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harts/chart1.xml" ContentType="application/vnd.openxmlformats-officedocument.drawingml.chart+xml"/>
  <Override PartName="/ppt/charts/chart2.xml" ContentType="application/vnd.openxmlformats-officedocument.drawingml.chart+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0"/>
  </p:notesMasterIdLst>
  <p:sldIdLst>
    <p:sldId id="256" r:id="rId2"/>
    <p:sldId id="1231" r:id="rId3"/>
    <p:sldId id="271" r:id="rId4"/>
    <p:sldId id="294" r:id="rId5"/>
    <p:sldId id="1217" r:id="rId6"/>
    <p:sldId id="278" r:id="rId7"/>
    <p:sldId id="376" r:id="rId8"/>
    <p:sldId id="1208" r:id="rId9"/>
    <p:sldId id="258" r:id="rId10"/>
    <p:sldId id="1211" r:id="rId11"/>
    <p:sldId id="259" r:id="rId12"/>
    <p:sldId id="1210" r:id="rId13"/>
    <p:sldId id="1212" r:id="rId14"/>
    <p:sldId id="1213" r:id="rId15"/>
    <p:sldId id="1214" r:id="rId16"/>
    <p:sldId id="368" r:id="rId17"/>
    <p:sldId id="1225" r:id="rId18"/>
    <p:sldId id="1226" r:id="rId19"/>
    <p:sldId id="1222" r:id="rId20"/>
    <p:sldId id="1216" r:id="rId21"/>
    <p:sldId id="377" r:id="rId22"/>
    <p:sldId id="386" r:id="rId23"/>
    <p:sldId id="274" r:id="rId24"/>
    <p:sldId id="1218" r:id="rId25"/>
    <p:sldId id="1219" r:id="rId26"/>
    <p:sldId id="1221" r:id="rId27"/>
    <p:sldId id="357" r:id="rId28"/>
    <p:sldId id="335" r:id="rId29"/>
    <p:sldId id="1209" r:id="rId30"/>
    <p:sldId id="1223" r:id="rId31"/>
    <p:sldId id="1228" r:id="rId32"/>
    <p:sldId id="1230" r:id="rId33"/>
    <p:sldId id="1229" r:id="rId34"/>
    <p:sldId id="317" r:id="rId35"/>
    <p:sldId id="318" r:id="rId36"/>
    <p:sldId id="323" r:id="rId37"/>
    <p:sldId id="320" r:id="rId38"/>
    <p:sldId id="321" r:id="rId39"/>
  </p:sldIdLst>
  <p:sldSz cx="12192000" cy="6858000"/>
  <p:notesSz cx="6858000" cy="9144000"/>
  <p:defaultTextStyle>
    <a:defPPr>
      <a:defRPr lang="es-P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8" d="100"/>
          <a:sy n="108" d="100"/>
        </p:scale>
        <p:origin x="678"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s>
</file>

<file path=ppt/charts/_rels/chart1.xml.rels><?xml version="1.0" encoding="UTF-8" standalone="yes"?>
<Relationships xmlns="http://schemas.openxmlformats.org/package/2006/relationships"><Relationship Id="rId1" Type="http://schemas.openxmlformats.org/officeDocument/2006/relationships/oleObject" Target="NULL"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NULL"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c:style val="2"/>
  <c:chart>
    <c:autoTitleDeleted val="1"/>
    <c:plotArea>
      <c:layout>
        <c:manualLayout>
          <c:xMode val="edge"/>
          <c:yMode val="edge"/>
          <c:x val="0"/>
          <c:y val="0"/>
          <c:w val="1"/>
          <c:h val="0.80160207942545869"/>
        </c:manualLayout>
      </c:layout>
      <c:barChart>
        <c:barDir val="col"/>
        <c:grouping val="clustered"/>
        <c:varyColors val="0"/>
        <c:ser>
          <c:idx val="0"/>
          <c:order val="0"/>
          <c:tx>
            <c:v>Series One</c:v>
          </c:tx>
          <c:spPr>
            <a:solidFill>
              <a:srgbClr val="98B9F2"/>
            </a:solidFill>
            <a:ln>
              <a:noFill/>
            </a:ln>
          </c:spPr>
          <c:invertIfNegative val="0"/>
          <c:dPt>
            <c:idx val="4"/>
            <c:invertIfNegative val="0"/>
            <c:bubble3D val="0"/>
            <c:spPr>
              <a:solidFill>
                <a:srgbClr val="0F78FF"/>
              </a:solidFill>
              <a:ln>
                <a:noFill/>
              </a:ln>
            </c:spPr>
            <c:extLst>
              <c:ext xmlns:c16="http://schemas.microsoft.com/office/drawing/2014/chart" uri="{C3380CC4-5D6E-409C-BE32-E72D297353CC}">
                <c16:uniqueId val="{00000001-2462-4717-8B6B-8CD220DB5F95}"/>
              </c:ext>
            </c:extLst>
          </c:dPt>
          <c:dPt>
            <c:idx val="7"/>
            <c:invertIfNegative val="0"/>
            <c:bubble3D val="0"/>
            <c:spPr>
              <a:solidFill>
                <a:srgbClr val="EB4860"/>
              </a:solidFill>
              <a:ln>
                <a:noFill/>
              </a:ln>
            </c:spPr>
            <c:extLst>
              <c:ext xmlns:c16="http://schemas.microsoft.com/office/drawing/2014/chart" uri="{C3380CC4-5D6E-409C-BE32-E72D297353CC}">
                <c16:uniqueId val="{00000002-2462-4717-8B6B-8CD220DB5F95}"/>
              </c:ext>
            </c:extLst>
          </c:dPt>
          <c:dLbls>
            <c:spPr>
              <a:noFill/>
              <a:ln>
                <a:noFill/>
              </a:ln>
              <a:effectLst/>
            </c:spPr>
            <c:txPr>
              <a:bodyPr lIns="0" tIns="0" rIns="0" bIns="0"/>
              <a:lstStyle/>
              <a:p>
                <a:pPr marL="0" marR="0" indent="0" algn="ctr" defTabSz="914400" fontAlgn="auto" hangingPunct="1">
                  <a:lnSpc>
                    <a:spcPct val="100000"/>
                  </a:lnSpc>
                  <a:spcBef>
                    <a:spcPts val="0"/>
                  </a:spcBef>
                  <a:spcAft>
                    <a:spcPts val="0"/>
                  </a:spcAft>
                  <a:tabLst/>
                  <a:defRPr sz="1000" b="0" i="0" u="none" strike="noStrike" kern="1200" baseline="0">
                    <a:solidFill>
                      <a:srgbClr val="FFFFFF"/>
                    </a:solidFill>
                    <a:latin typeface="Arial"/>
                  </a:defRPr>
                </a:pPr>
                <a:endParaRPr lang="en-US"/>
              </a:p>
            </c:txPr>
            <c:showLegendKey val="0"/>
            <c:showVal val="1"/>
            <c:showCatName val="0"/>
            <c:showSerName val="0"/>
            <c:showPercent val="0"/>
            <c:showBubbleSize val="0"/>
            <c:separator>; </c:separator>
            <c:showLeaderLines val="0"/>
            <c:extLst>
              <c:ext xmlns:c15="http://schemas.microsoft.com/office/drawing/2012/chart" uri="{CE6537A1-D6FC-4f65-9D91-7224C49458BB}">
                <c15:spPr xmlns:c15="http://schemas.microsoft.com/office/drawing/2012/chart">
                  <a:prstGeom prst="rect">
                    <a:avLst/>
                  </a:prstGeom>
                </c15:spPr>
                <c15:layout/>
                <c15:showLeaderLines val="1"/>
              </c:ext>
            </c:extLst>
          </c:dLbls>
          <c:cat>
            <c:strLit>
              <c:ptCount val="12"/>
              <c:pt idx="0">
                <c:v>Jan</c:v>
              </c:pt>
              <c:pt idx="1">
                <c:v>Feb</c:v>
              </c:pt>
              <c:pt idx="2">
                <c:v>Mar</c:v>
              </c:pt>
              <c:pt idx="3">
                <c:v>Apr</c:v>
              </c:pt>
              <c:pt idx="4">
                <c:v>May</c:v>
              </c:pt>
              <c:pt idx="5">
                <c:v>Jun</c:v>
              </c:pt>
              <c:pt idx="6">
                <c:v>Jul</c:v>
              </c:pt>
              <c:pt idx="7">
                <c:v>Aug</c:v>
              </c:pt>
              <c:pt idx="8">
                <c:v>Sep</c:v>
              </c:pt>
              <c:pt idx="9">
                <c:v>Oct</c:v>
              </c:pt>
              <c:pt idx="10">
                <c:v>Nov</c:v>
              </c:pt>
              <c:pt idx="11">
                <c:v>Dec</c:v>
              </c:pt>
            </c:strLit>
          </c:cat>
          <c:val>
            <c:numLit>
              <c:formatCode>General</c:formatCode>
              <c:ptCount val="12"/>
              <c:pt idx="0">
                <c:v>40</c:v>
              </c:pt>
              <c:pt idx="1">
                <c:v>80</c:v>
              </c:pt>
              <c:pt idx="2">
                <c:v>60</c:v>
              </c:pt>
              <c:pt idx="3">
                <c:v>70</c:v>
              </c:pt>
              <c:pt idx="4">
                <c:v>190</c:v>
              </c:pt>
              <c:pt idx="5">
                <c:v>150</c:v>
              </c:pt>
              <c:pt idx="6">
                <c:v>145</c:v>
              </c:pt>
              <c:pt idx="7">
                <c:v>195</c:v>
              </c:pt>
              <c:pt idx="8">
                <c:v>185</c:v>
              </c:pt>
              <c:pt idx="9">
                <c:v>320</c:v>
              </c:pt>
              <c:pt idx="10">
                <c:v>405</c:v>
              </c:pt>
              <c:pt idx="11">
                <c:v>574</c:v>
              </c:pt>
            </c:numLit>
          </c:val>
          <c:extLst>
            <c:ext xmlns:c16="http://schemas.microsoft.com/office/drawing/2014/chart" uri="{C3380CC4-5D6E-409C-BE32-E72D297353CC}">
              <c16:uniqueId val="{00000000-2462-4717-8B6B-8CD220DB5F95}"/>
            </c:ext>
          </c:extLst>
        </c:ser>
        <c:dLbls>
          <c:showLegendKey val="0"/>
          <c:showVal val="0"/>
          <c:showCatName val="0"/>
          <c:showSerName val="0"/>
          <c:showPercent val="0"/>
          <c:showBubbleSize val="0"/>
        </c:dLbls>
        <c:gapWidth val="100"/>
        <c:axId val="363673904"/>
        <c:axId val="363673488"/>
      </c:barChart>
      <c:scatterChart>
        <c:scatterStyle val="smoothMarker"/>
        <c:varyColors val="0"/>
        <c:ser>
          <c:idx val="1"/>
          <c:order val="1"/>
          <c:tx>
            <c:v>Series Two</c:v>
          </c:tx>
          <c:spPr>
            <a:ln w="19046" cap="rnd">
              <a:solidFill>
                <a:srgbClr val="5B55D5"/>
              </a:solidFill>
              <a:prstDash val="solid"/>
              <a:round/>
              <a:headEnd type="arrow"/>
            </a:ln>
          </c:spPr>
          <c:xVal>
            <c:numLit>
              <c:formatCode>General</c:formatCode>
              <c:ptCount val="12"/>
              <c:pt idx="0">
                <c:v>1</c:v>
              </c:pt>
              <c:pt idx="1">
                <c:v>2</c:v>
              </c:pt>
              <c:pt idx="2">
                <c:v>3</c:v>
              </c:pt>
              <c:pt idx="3">
                <c:v>4</c:v>
              </c:pt>
              <c:pt idx="4">
                <c:v>5</c:v>
              </c:pt>
              <c:pt idx="5">
                <c:v>6</c:v>
              </c:pt>
              <c:pt idx="6">
                <c:v>7</c:v>
              </c:pt>
              <c:pt idx="7">
                <c:v>8</c:v>
              </c:pt>
              <c:pt idx="8">
                <c:v>9</c:v>
              </c:pt>
              <c:pt idx="9">
                <c:v>10</c:v>
              </c:pt>
              <c:pt idx="10">
                <c:v>11</c:v>
              </c:pt>
              <c:pt idx="11">
                <c:v>12</c:v>
              </c:pt>
            </c:numLit>
          </c:xVal>
          <c:yVal>
            <c:numLit>
              <c:formatCode>General</c:formatCode>
              <c:ptCount val="12"/>
              <c:pt idx="0">
                <c:v>20</c:v>
              </c:pt>
              <c:pt idx="1">
                <c:v>40</c:v>
              </c:pt>
              <c:pt idx="2">
                <c:v>20</c:v>
              </c:pt>
              <c:pt idx="3">
                <c:v>10</c:v>
              </c:pt>
              <c:pt idx="4">
                <c:v>20</c:v>
              </c:pt>
              <c:pt idx="5">
                <c:v>80</c:v>
              </c:pt>
              <c:pt idx="6">
                <c:v>60</c:v>
              </c:pt>
              <c:pt idx="7">
                <c:v>60</c:v>
              </c:pt>
              <c:pt idx="8">
                <c:v>90</c:v>
              </c:pt>
              <c:pt idx="9">
                <c:v>70</c:v>
              </c:pt>
              <c:pt idx="10">
                <c:v>180</c:v>
              </c:pt>
              <c:pt idx="11">
                <c:v>229</c:v>
              </c:pt>
            </c:numLit>
          </c:yVal>
          <c:smooth val="1"/>
          <c:extLst>
            <c:ext xmlns:c16="http://schemas.microsoft.com/office/drawing/2014/chart" uri="{C3380CC4-5D6E-409C-BE32-E72D297353CC}">
              <c16:uniqueId val="{00000003-2462-4717-8B6B-8CD220DB5F95}"/>
            </c:ext>
          </c:extLst>
        </c:ser>
        <c:dLbls>
          <c:showLegendKey val="0"/>
          <c:showVal val="0"/>
          <c:showCatName val="0"/>
          <c:showSerName val="0"/>
          <c:showPercent val="0"/>
          <c:showBubbleSize val="0"/>
        </c:dLbls>
        <c:axId val="363669328"/>
        <c:axId val="363677232"/>
      </c:scatterChart>
      <c:valAx>
        <c:axId val="363673488"/>
        <c:scaling>
          <c:orientation val="minMax"/>
          <c:max val="600"/>
        </c:scaling>
        <c:delete val="0"/>
        <c:axPos val="l"/>
        <c:numFmt formatCode="0&quot;%&quot;" sourceLinked="0"/>
        <c:majorTickMark val="none"/>
        <c:minorTickMark val="none"/>
        <c:tickLblPos val="nextTo"/>
        <c:spPr>
          <a:noFill/>
          <a:ln>
            <a:noFill/>
          </a:ln>
        </c:spPr>
        <c:txPr>
          <a:bodyPr lIns="0" tIns="0" rIns="0" bIns="0"/>
          <a:lstStyle/>
          <a:p>
            <a:pPr marL="0" marR="0" indent="0" defTabSz="914400" fontAlgn="auto" hangingPunct="1">
              <a:lnSpc>
                <a:spcPct val="100000"/>
              </a:lnSpc>
              <a:spcBef>
                <a:spcPts val="0"/>
              </a:spcBef>
              <a:spcAft>
                <a:spcPts val="0"/>
              </a:spcAft>
              <a:tabLst/>
              <a:defRPr sz="1100" b="0" i="0" u="none" strike="noStrike" kern="1200" baseline="0">
                <a:solidFill>
                  <a:srgbClr val="6FAEFF"/>
                </a:solidFill>
                <a:latin typeface="Roboto Condensed Light" pitchFamily="2"/>
                <a:ea typeface="Roboto Condensed Light" pitchFamily="2"/>
              </a:defRPr>
            </a:pPr>
            <a:endParaRPr lang="en-US"/>
          </a:p>
        </c:txPr>
        <c:crossAx val="363673904"/>
        <c:crosses val="autoZero"/>
        <c:crossBetween val="between"/>
      </c:valAx>
      <c:catAx>
        <c:axId val="363673904"/>
        <c:scaling>
          <c:orientation val="minMax"/>
        </c:scaling>
        <c:delete val="0"/>
        <c:axPos val="b"/>
        <c:numFmt formatCode="General" sourceLinked="0"/>
        <c:majorTickMark val="none"/>
        <c:minorTickMark val="none"/>
        <c:tickLblPos val="nextTo"/>
        <c:spPr>
          <a:noFill/>
          <a:ln>
            <a:noFill/>
          </a:ln>
        </c:spPr>
        <c:txPr>
          <a:bodyPr lIns="0" tIns="0" rIns="0" bIns="0"/>
          <a:lstStyle/>
          <a:p>
            <a:pPr marL="0" marR="0" indent="0" defTabSz="914400" fontAlgn="auto" hangingPunct="1">
              <a:lnSpc>
                <a:spcPct val="100000"/>
              </a:lnSpc>
              <a:spcBef>
                <a:spcPts val="0"/>
              </a:spcBef>
              <a:spcAft>
                <a:spcPts val="0"/>
              </a:spcAft>
              <a:tabLst/>
              <a:defRPr sz="1100" b="0" i="0" u="none" strike="noStrike" kern="1200" baseline="0">
                <a:solidFill>
                  <a:srgbClr val="6FAEFF"/>
                </a:solidFill>
                <a:latin typeface="Roboto Light" pitchFamily="2"/>
                <a:ea typeface="Roboto Light" pitchFamily="2"/>
              </a:defRPr>
            </a:pPr>
            <a:endParaRPr lang="en-US"/>
          </a:p>
        </c:txPr>
        <c:crossAx val="363673488"/>
        <c:crosses val="autoZero"/>
        <c:auto val="1"/>
        <c:lblAlgn val="ctr"/>
        <c:lblOffset val="100"/>
        <c:noMultiLvlLbl val="0"/>
      </c:catAx>
      <c:valAx>
        <c:axId val="363677232"/>
        <c:scaling>
          <c:orientation val="minMax"/>
        </c:scaling>
        <c:delete val="1"/>
        <c:axPos val="r"/>
        <c:numFmt formatCode="General" sourceLinked="0"/>
        <c:majorTickMark val="out"/>
        <c:minorTickMark val="none"/>
        <c:tickLblPos val="nextTo"/>
        <c:crossAx val="363669328"/>
        <c:crosses val="max"/>
        <c:crossBetween val="midCat"/>
      </c:valAx>
      <c:valAx>
        <c:axId val="363669328"/>
        <c:scaling>
          <c:orientation val="minMax"/>
        </c:scaling>
        <c:delete val="1"/>
        <c:axPos val="t"/>
        <c:numFmt formatCode="General" sourceLinked="0"/>
        <c:majorTickMark val="out"/>
        <c:minorTickMark val="none"/>
        <c:tickLblPos val="nextTo"/>
        <c:crossAx val="363677232"/>
        <c:crosses val="max"/>
        <c:crossBetween val="midCat"/>
      </c:valAx>
      <c:spPr>
        <a:noFill/>
        <a:ln>
          <a:noFill/>
        </a:ln>
      </c:spPr>
    </c:plotArea>
    <c:plotVisOnly val="1"/>
    <c:dispBlanksAs val="gap"/>
    <c:showDLblsOverMax val="0"/>
  </c:chart>
  <c:spPr>
    <a:noFill/>
    <a:ln>
      <a:noFill/>
    </a:ln>
  </c:spPr>
  <c:txPr>
    <a:bodyPr lIns="0" tIns="0" rIns="0" bIns="0"/>
    <a:lstStyle/>
    <a:p>
      <a:pPr marL="0" marR="0" indent="0" defTabSz="914400" fontAlgn="auto" hangingPunct="1">
        <a:lnSpc>
          <a:spcPct val="100000"/>
        </a:lnSpc>
        <a:spcBef>
          <a:spcPts val="0"/>
        </a:spcBef>
        <a:spcAft>
          <a:spcPts val="0"/>
        </a:spcAft>
        <a:tabLst/>
        <a:defRPr lang="es-ES" sz="1200" b="0" i="0" u="none" strike="noStrike" kern="1200" baseline="0">
          <a:solidFill>
            <a:srgbClr val="232323"/>
          </a:solidFill>
          <a:latin typeface="Arial"/>
        </a:defRPr>
      </a:pPr>
      <a:endParaRPr lang="en-US"/>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c:style val="2"/>
  <c:chart>
    <c:autoTitleDeleted val="1"/>
    <c:plotArea>
      <c:layout/>
      <c:pieChart>
        <c:varyColors val="1"/>
        <c:ser>
          <c:idx val="0"/>
          <c:order val="0"/>
          <c:tx>
            <c:v>Sales</c:v>
          </c:tx>
          <c:dPt>
            <c:idx val="0"/>
            <c:bubble3D val="0"/>
            <c:spPr>
              <a:solidFill>
                <a:srgbClr val="0F78FF"/>
              </a:solidFill>
              <a:ln>
                <a:noFill/>
              </a:ln>
            </c:spPr>
            <c:extLst>
              <c:ext xmlns:c16="http://schemas.microsoft.com/office/drawing/2014/chart" uri="{C3380CC4-5D6E-409C-BE32-E72D297353CC}">
                <c16:uniqueId val="{00000001-43BE-4387-BD10-423A8BFCB720}"/>
              </c:ext>
            </c:extLst>
          </c:dPt>
          <c:dPt>
            <c:idx val="1"/>
            <c:bubble3D val="0"/>
            <c:spPr>
              <a:solidFill>
                <a:srgbClr val="5B55D5"/>
              </a:solidFill>
              <a:ln>
                <a:noFill/>
              </a:ln>
            </c:spPr>
            <c:extLst>
              <c:ext xmlns:c16="http://schemas.microsoft.com/office/drawing/2014/chart" uri="{C3380CC4-5D6E-409C-BE32-E72D297353CC}">
                <c16:uniqueId val="{00000002-43BE-4387-BD10-423A8BFCB720}"/>
              </c:ext>
            </c:extLst>
          </c:dPt>
          <c:dPt>
            <c:idx val="2"/>
            <c:bubble3D val="0"/>
            <c:spPr>
              <a:solidFill>
                <a:srgbClr val="EB4860"/>
              </a:solidFill>
              <a:ln>
                <a:noFill/>
              </a:ln>
            </c:spPr>
            <c:extLst>
              <c:ext xmlns:c16="http://schemas.microsoft.com/office/drawing/2014/chart" uri="{C3380CC4-5D6E-409C-BE32-E72D297353CC}">
                <c16:uniqueId val="{00000003-43BE-4387-BD10-423A8BFCB720}"/>
              </c:ext>
            </c:extLst>
          </c:dPt>
          <c:dPt>
            <c:idx val="3"/>
            <c:bubble3D val="0"/>
            <c:spPr>
              <a:solidFill>
                <a:srgbClr val="14203C"/>
              </a:solidFill>
              <a:ln>
                <a:noFill/>
              </a:ln>
            </c:spPr>
            <c:extLst>
              <c:ext xmlns:c16="http://schemas.microsoft.com/office/drawing/2014/chart" uri="{C3380CC4-5D6E-409C-BE32-E72D297353CC}">
                <c16:uniqueId val="{00000004-43BE-4387-BD10-423A8BFCB720}"/>
              </c:ext>
            </c:extLst>
          </c:dPt>
          <c:cat>
            <c:strLit>
              <c:ptCount val="4"/>
              <c:pt idx="0">
                <c:v>1st Qtr</c:v>
              </c:pt>
              <c:pt idx="1">
                <c:v>2nd Qtr</c:v>
              </c:pt>
              <c:pt idx="2">
                <c:v>3rd Qtr</c:v>
              </c:pt>
              <c:pt idx="3">
                <c:v>4th Qtr</c:v>
              </c:pt>
            </c:strLit>
          </c:cat>
          <c:val>
            <c:numLit>
              <c:formatCode>General</c:formatCode>
              <c:ptCount val="4"/>
              <c:pt idx="0">
                <c:v>45</c:v>
              </c:pt>
              <c:pt idx="1">
                <c:v>20</c:v>
              </c:pt>
              <c:pt idx="2">
                <c:v>15</c:v>
              </c:pt>
              <c:pt idx="3">
                <c:v>10</c:v>
              </c:pt>
            </c:numLit>
          </c:val>
          <c:extLst>
            <c:ext xmlns:c16="http://schemas.microsoft.com/office/drawing/2014/chart" uri="{C3380CC4-5D6E-409C-BE32-E72D297353CC}">
              <c16:uniqueId val="{00000000-43BE-4387-BD10-423A8BFCB720}"/>
            </c:ext>
          </c:extLst>
        </c:ser>
        <c:dLbls>
          <c:showLegendKey val="0"/>
          <c:showVal val="0"/>
          <c:showCatName val="0"/>
          <c:showSerName val="0"/>
          <c:showPercent val="0"/>
          <c:showBubbleSize val="0"/>
          <c:showLeaderLines val="1"/>
        </c:dLbls>
        <c:firstSliceAng val="116"/>
      </c:pieChart>
      <c:spPr>
        <a:noFill/>
        <a:ln>
          <a:noFill/>
        </a:ln>
      </c:spPr>
    </c:plotArea>
    <c:plotVisOnly val="1"/>
    <c:dispBlanksAs val="gap"/>
    <c:showDLblsOverMax val="0"/>
  </c:chart>
  <c:spPr>
    <a:noFill/>
    <a:ln>
      <a:noFill/>
    </a:ln>
  </c:spPr>
  <c:txPr>
    <a:bodyPr lIns="0" tIns="0" rIns="0" bIns="0"/>
    <a:lstStyle/>
    <a:p>
      <a:pPr marL="0" marR="0" indent="0" defTabSz="914400" fontAlgn="auto" hangingPunct="1">
        <a:lnSpc>
          <a:spcPct val="100000"/>
        </a:lnSpc>
        <a:spcBef>
          <a:spcPts val="0"/>
        </a:spcBef>
        <a:spcAft>
          <a:spcPts val="0"/>
        </a:spcAft>
        <a:tabLst/>
        <a:defRPr lang="es-ES" sz="1197" b="0" i="0" u="none" strike="noStrike" kern="1200" baseline="0">
          <a:solidFill>
            <a:srgbClr val="232323"/>
          </a:solidFill>
          <a:latin typeface="Arial"/>
        </a:defRPr>
      </a:pPr>
      <a:endParaRPr lang="en-US"/>
    </a:p>
  </c:txPr>
  <c:externalData r:id="rId1">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Marcador de encabezado 1">
            <a:extLst>
              <a:ext uri="{FF2B5EF4-FFF2-40B4-BE49-F238E27FC236}">
                <a16:creationId xmlns:a16="http://schemas.microsoft.com/office/drawing/2014/main" id="{C7B55598-B55B-3CC3-E9F6-3E679A8ED785}"/>
              </a:ext>
            </a:extLst>
          </p:cNvPr>
          <p:cNvSpPr txBox="1">
            <a:spLocks noGrp="1"/>
          </p:cNvSpPr>
          <p:nvPr>
            <p:ph type="hdr" sz="quarter"/>
          </p:nvPr>
        </p:nvSpPr>
        <p:spPr>
          <a:xfrm>
            <a:off x="0" y="0"/>
            <a:ext cx="2971800" cy="458791"/>
          </a:xfrm>
          <a:prstGeom prst="rect">
            <a:avLst/>
          </a:prstGeom>
          <a:noFill/>
          <a:ln>
            <a:noFill/>
          </a:ln>
        </p:spPr>
        <p:txBody>
          <a:bodyPr vert="horz" wrap="square" lIns="91440" tIns="45720" rIns="91440" bIns="45720" anchor="t" anchorCtr="0" compatLnSpc="1">
            <a:noAutofit/>
          </a:bodyPr>
          <a:lstStyle>
            <a:lvl1pPr marL="0" marR="0" lvl="0" indent="0" algn="l" defTabSz="914400" rtl="0" fontAlgn="auto" hangingPunct="1">
              <a:lnSpc>
                <a:spcPct val="100000"/>
              </a:lnSpc>
              <a:spcBef>
                <a:spcPts val="0"/>
              </a:spcBef>
              <a:spcAft>
                <a:spcPts val="0"/>
              </a:spcAft>
              <a:buNone/>
              <a:tabLst/>
              <a:defRPr lang="es-ES" sz="1200" b="0" i="0" u="none" strike="noStrike" kern="1200" cap="none" spc="0" baseline="0">
                <a:solidFill>
                  <a:srgbClr val="000000"/>
                </a:solidFill>
                <a:uFillTx/>
                <a:latin typeface="Calibri"/>
              </a:defRPr>
            </a:lvl1pPr>
          </a:lstStyle>
          <a:p>
            <a:pPr lvl="0"/>
            <a:endParaRPr lang="es-ES"/>
          </a:p>
        </p:txBody>
      </p:sp>
      <p:sp>
        <p:nvSpPr>
          <p:cNvPr id="3" name="Marcador de fecha 2">
            <a:extLst>
              <a:ext uri="{FF2B5EF4-FFF2-40B4-BE49-F238E27FC236}">
                <a16:creationId xmlns:a16="http://schemas.microsoft.com/office/drawing/2014/main" id="{57C9BD4C-6605-ED7B-9448-2C7AD340961A}"/>
              </a:ext>
            </a:extLst>
          </p:cNvPr>
          <p:cNvSpPr txBox="1">
            <a:spLocks noGrp="1"/>
          </p:cNvSpPr>
          <p:nvPr>
            <p:ph type="dt" idx="1"/>
          </p:nvPr>
        </p:nvSpPr>
        <p:spPr>
          <a:xfrm>
            <a:off x="3884608" y="0"/>
            <a:ext cx="2971800" cy="458791"/>
          </a:xfrm>
          <a:prstGeom prst="rect">
            <a:avLst/>
          </a:prstGeom>
          <a:noFill/>
          <a:ln>
            <a:noFill/>
          </a:ln>
        </p:spPr>
        <p:txBody>
          <a:bodyPr vert="horz" wrap="square" lIns="91440" tIns="45720" rIns="91440" bIns="45720" anchor="t" anchorCtr="0" compatLnSpc="1">
            <a:noAutofit/>
          </a:bodyPr>
          <a:lstStyle>
            <a:lvl1pPr marL="0" marR="0" lvl="0" indent="0" algn="r" defTabSz="914400" rtl="0" fontAlgn="auto" hangingPunct="1">
              <a:lnSpc>
                <a:spcPct val="100000"/>
              </a:lnSpc>
              <a:spcBef>
                <a:spcPts val="0"/>
              </a:spcBef>
              <a:spcAft>
                <a:spcPts val="0"/>
              </a:spcAft>
              <a:buNone/>
              <a:tabLst/>
              <a:defRPr lang="es-ES" sz="1200" b="0" i="0" u="none" strike="noStrike" kern="1200" cap="none" spc="0" baseline="0">
                <a:solidFill>
                  <a:srgbClr val="000000"/>
                </a:solidFill>
                <a:uFillTx/>
                <a:latin typeface="Calibri"/>
              </a:defRPr>
            </a:lvl1pPr>
          </a:lstStyle>
          <a:p>
            <a:pPr lvl="0"/>
            <a:fld id="{6EEEAA13-81FE-4FA8-9F01-84EAA25FA003}" type="datetime1">
              <a:rPr lang="es-ES"/>
              <a:pPr lvl="0"/>
              <a:t>13/02/2026</a:t>
            </a:fld>
            <a:endParaRPr lang="es-ES"/>
          </a:p>
        </p:txBody>
      </p:sp>
      <p:sp>
        <p:nvSpPr>
          <p:cNvPr id="4" name="Marcador de imagen de diapositiva 3">
            <a:extLst>
              <a:ext uri="{FF2B5EF4-FFF2-40B4-BE49-F238E27FC236}">
                <a16:creationId xmlns:a16="http://schemas.microsoft.com/office/drawing/2014/main" id="{BEE2D553-DC6A-2729-9481-A87D239A2339}"/>
              </a:ext>
            </a:extLst>
          </p:cNvPr>
          <p:cNvSpPr>
            <a:spLocks noGrp="1" noRot="1" noChangeAspect="1"/>
          </p:cNvSpPr>
          <p:nvPr>
            <p:ph type="sldImg" idx="2"/>
          </p:nvPr>
        </p:nvSpPr>
        <p:spPr>
          <a:xfrm>
            <a:off x="685800" y="1143000"/>
            <a:ext cx="5486400" cy="3086099"/>
          </a:xfrm>
          <a:prstGeom prst="rect">
            <a:avLst/>
          </a:prstGeom>
          <a:noFill/>
          <a:ln w="12701">
            <a:solidFill>
              <a:srgbClr val="000000"/>
            </a:solidFill>
            <a:prstDash val="solid"/>
          </a:ln>
        </p:spPr>
      </p:sp>
      <p:sp>
        <p:nvSpPr>
          <p:cNvPr id="5" name="Marcador de notas 4">
            <a:extLst>
              <a:ext uri="{FF2B5EF4-FFF2-40B4-BE49-F238E27FC236}">
                <a16:creationId xmlns:a16="http://schemas.microsoft.com/office/drawing/2014/main" id="{7C618966-06C2-4A5B-B1C7-31E4EBCF3E2C}"/>
              </a:ext>
            </a:extLst>
          </p:cNvPr>
          <p:cNvSpPr txBox="1">
            <a:spLocks noGrp="1"/>
          </p:cNvSpPr>
          <p:nvPr>
            <p:ph type="body" sz="quarter" idx="3"/>
          </p:nvPr>
        </p:nvSpPr>
        <p:spPr>
          <a:xfrm>
            <a:off x="685800" y="4400549"/>
            <a:ext cx="5486400" cy="3600450"/>
          </a:xfrm>
          <a:prstGeom prst="rect">
            <a:avLst/>
          </a:prstGeom>
          <a:noFill/>
          <a:ln>
            <a:noFill/>
          </a:ln>
        </p:spPr>
        <p:txBody>
          <a:bodyPr vert="horz" wrap="square" lIns="91440" tIns="45720" rIns="91440" bIns="45720" anchor="t" anchorCtr="0" compatLnSpc="1">
            <a:no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6" name="Marcador de pie de página 5">
            <a:extLst>
              <a:ext uri="{FF2B5EF4-FFF2-40B4-BE49-F238E27FC236}">
                <a16:creationId xmlns:a16="http://schemas.microsoft.com/office/drawing/2014/main" id="{8079E84A-B28F-12CD-0577-F6FB021F18D5}"/>
              </a:ext>
            </a:extLst>
          </p:cNvPr>
          <p:cNvSpPr txBox="1">
            <a:spLocks noGrp="1"/>
          </p:cNvSpPr>
          <p:nvPr>
            <p:ph type="ftr" sz="quarter" idx="4"/>
          </p:nvPr>
        </p:nvSpPr>
        <p:spPr>
          <a:xfrm>
            <a:off x="0" y="8685208"/>
            <a:ext cx="2971800" cy="458791"/>
          </a:xfrm>
          <a:prstGeom prst="rect">
            <a:avLst/>
          </a:prstGeom>
          <a:noFill/>
          <a:ln>
            <a:noFill/>
          </a:ln>
        </p:spPr>
        <p:txBody>
          <a:bodyPr vert="horz" wrap="square" lIns="91440" tIns="45720" rIns="91440" bIns="45720" anchor="b" anchorCtr="0" compatLnSpc="1">
            <a:noAutofit/>
          </a:bodyPr>
          <a:lstStyle>
            <a:lvl1pPr marL="0" marR="0" lvl="0" indent="0" algn="l" defTabSz="914400" rtl="0" fontAlgn="auto" hangingPunct="1">
              <a:lnSpc>
                <a:spcPct val="100000"/>
              </a:lnSpc>
              <a:spcBef>
                <a:spcPts val="0"/>
              </a:spcBef>
              <a:spcAft>
                <a:spcPts val="0"/>
              </a:spcAft>
              <a:buNone/>
              <a:tabLst/>
              <a:defRPr lang="es-ES" sz="1200" b="0" i="0" u="none" strike="noStrike" kern="1200" cap="none" spc="0" baseline="0">
                <a:solidFill>
                  <a:srgbClr val="000000"/>
                </a:solidFill>
                <a:uFillTx/>
                <a:latin typeface="Calibri"/>
              </a:defRPr>
            </a:lvl1pPr>
          </a:lstStyle>
          <a:p>
            <a:pPr lvl="0"/>
            <a:endParaRPr lang="es-ES"/>
          </a:p>
        </p:txBody>
      </p:sp>
      <p:sp>
        <p:nvSpPr>
          <p:cNvPr id="7" name="Marcador de número de diapositiva 6">
            <a:extLst>
              <a:ext uri="{FF2B5EF4-FFF2-40B4-BE49-F238E27FC236}">
                <a16:creationId xmlns:a16="http://schemas.microsoft.com/office/drawing/2014/main" id="{5663C835-F3C1-72AB-7832-A4EEA7C9A4A7}"/>
              </a:ext>
            </a:extLst>
          </p:cNvPr>
          <p:cNvSpPr txBox="1">
            <a:spLocks noGrp="1"/>
          </p:cNvSpPr>
          <p:nvPr>
            <p:ph type="sldNum" sz="quarter" idx="5"/>
          </p:nvPr>
        </p:nvSpPr>
        <p:spPr>
          <a:xfrm>
            <a:off x="3884608" y="8685208"/>
            <a:ext cx="2971800" cy="458791"/>
          </a:xfrm>
          <a:prstGeom prst="rect">
            <a:avLst/>
          </a:prstGeom>
          <a:noFill/>
          <a:ln>
            <a:noFill/>
          </a:ln>
        </p:spPr>
        <p:txBody>
          <a:bodyPr vert="horz" wrap="square" lIns="91440" tIns="45720" rIns="91440" bIns="45720" anchor="b" anchorCtr="0" compatLnSpc="1">
            <a:noAutofit/>
          </a:bodyPr>
          <a:lstStyle>
            <a:lvl1pPr marL="0" marR="0" lvl="0" indent="0" algn="r" defTabSz="914400" rtl="0" fontAlgn="auto" hangingPunct="1">
              <a:lnSpc>
                <a:spcPct val="100000"/>
              </a:lnSpc>
              <a:spcBef>
                <a:spcPts val="0"/>
              </a:spcBef>
              <a:spcAft>
                <a:spcPts val="0"/>
              </a:spcAft>
              <a:buNone/>
              <a:tabLst/>
              <a:defRPr lang="es-ES" sz="1200" b="0" i="0" u="none" strike="noStrike" kern="1200" cap="none" spc="0" baseline="0">
                <a:solidFill>
                  <a:srgbClr val="000000"/>
                </a:solidFill>
                <a:uFillTx/>
                <a:latin typeface="Calibri"/>
              </a:defRPr>
            </a:lvl1pPr>
          </a:lstStyle>
          <a:p>
            <a:pPr lvl="0"/>
            <a:fld id="{C671BA84-A7B1-4B19-A52F-C751761583BE}" type="slidenum">
              <a:t>‹Nº›</a:t>
            </a:fld>
            <a:endParaRPr lang="es-ES"/>
          </a:p>
        </p:txBody>
      </p:sp>
    </p:spTree>
    <p:extLst>
      <p:ext uri="{BB962C8B-B14F-4D97-AF65-F5344CB8AC3E}">
        <p14:creationId xmlns:p14="http://schemas.microsoft.com/office/powerpoint/2010/main" val="3716203498"/>
      </p:ext>
    </p:extLst>
  </p:cSld>
  <p:clrMap bg1="lt1" tx1="dk1" bg2="lt2" tx2="dk2" accent1="accent1" accent2="accent2" accent3="accent3" accent4="accent4" accent5="accent5" accent6="accent6" hlink="hlink" folHlink="folHlink"/>
  <p:notesStyle>
    <a:lvl1pPr marL="0" marR="0" lvl="0" indent="0" algn="l" defTabSz="914400" rtl="0" fontAlgn="auto" hangingPunct="1">
      <a:lnSpc>
        <a:spcPct val="100000"/>
      </a:lnSpc>
      <a:spcBef>
        <a:spcPts val="0"/>
      </a:spcBef>
      <a:spcAft>
        <a:spcPts val="0"/>
      </a:spcAft>
      <a:buNone/>
      <a:tabLst/>
      <a:defRPr lang="es-ES" sz="1200" b="0" i="0" u="none" strike="noStrike" kern="1200" cap="none" spc="0" baseline="0">
        <a:solidFill>
          <a:srgbClr val="000000"/>
        </a:solidFill>
        <a:uFillTx/>
        <a:latin typeface="Calibri"/>
      </a:defRPr>
    </a:lvl1pPr>
    <a:lvl2pPr marL="457200" marR="0" lvl="1" indent="0" algn="l" defTabSz="914400" rtl="0" fontAlgn="auto" hangingPunct="1">
      <a:lnSpc>
        <a:spcPct val="100000"/>
      </a:lnSpc>
      <a:spcBef>
        <a:spcPts val="0"/>
      </a:spcBef>
      <a:spcAft>
        <a:spcPts val="0"/>
      </a:spcAft>
      <a:buNone/>
      <a:tabLst/>
      <a:defRPr lang="es-ES" sz="1200" b="0" i="0" u="none" strike="noStrike" kern="1200" cap="none" spc="0" baseline="0">
        <a:solidFill>
          <a:srgbClr val="000000"/>
        </a:solidFill>
        <a:uFillTx/>
        <a:latin typeface="Calibri"/>
      </a:defRPr>
    </a:lvl2pPr>
    <a:lvl3pPr marL="914400" marR="0" lvl="2" indent="0" algn="l" defTabSz="914400" rtl="0" fontAlgn="auto" hangingPunct="1">
      <a:lnSpc>
        <a:spcPct val="100000"/>
      </a:lnSpc>
      <a:spcBef>
        <a:spcPts val="0"/>
      </a:spcBef>
      <a:spcAft>
        <a:spcPts val="0"/>
      </a:spcAft>
      <a:buNone/>
      <a:tabLst/>
      <a:defRPr lang="es-ES" sz="1200" b="0" i="0" u="none" strike="noStrike" kern="1200" cap="none" spc="0" baseline="0">
        <a:solidFill>
          <a:srgbClr val="000000"/>
        </a:solidFill>
        <a:uFillTx/>
        <a:latin typeface="Calibri"/>
      </a:defRPr>
    </a:lvl3pPr>
    <a:lvl4pPr marL="1371600" marR="0" lvl="3" indent="0" algn="l" defTabSz="914400" rtl="0" fontAlgn="auto" hangingPunct="1">
      <a:lnSpc>
        <a:spcPct val="100000"/>
      </a:lnSpc>
      <a:spcBef>
        <a:spcPts val="0"/>
      </a:spcBef>
      <a:spcAft>
        <a:spcPts val="0"/>
      </a:spcAft>
      <a:buNone/>
      <a:tabLst/>
      <a:defRPr lang="es-ES" sz="1200" b="0" i="0" u="none" strike="noStrike" kern="1200" cap="none" spc="0" baseline="0">
        <a:solidFill>
          <a:srgbClr val="000000"/>
        </a:solidFill>
        <a:uFillTx/>
        <a:latin typeface="Calibri"/>
      </a:defRPr>
    </a:lvl4pPr>
    <a:lvl5pPr marL="1828800" marR="0" lvl="4" indent="0" algn="l" defTabSz="914400" rtl="0" fontAlgn="auto" hangingPunct="1">
      <a:lnSpc>
        <a:spcPct val="100000"/>
      </a:lnSpc>
      <a:spcBef>
        <a:spcPts val="0"/>
      </a:spcBef>
      <a:spcAft>
        <a:spcPts val="0"/>
      </a:spcAft>
      <a:buNone/>
      <a:tabLst/>
      <a:defRPr lang="es-ES" sz="1200" b="0" i="0" u="none" strike="noStrike" kern="1200" cap="none" spc="0" baseline="0">
        <a:solidFill>
          <a:srgbClr val="000000"/>
        </a:solidFill>
        <a:uFillTx/>
        <a:latin typeface="Calibri"/>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49434B8D-8879-2B3F-74A6-722E85515C04}"/>
              </a:ext>
            </a:extLst>
          </p:cNvPr>
          <p:cNvSpPr>
            <a:spLocks noGrp="1" noRot="1" noChangeAspect="1"/>
          </p:cNvSpPr>
          <p:nvPr>
            <p:ph type="sldImg"/>
          </p:nvPr>
        </p:nvSpPr>
        <p:spPr>
          <a:xfrm>
            <a:off x="685800" y="1143000"/>
            <a:ext cx="5486400" cy="3086100"/>
          </a:xfrm>
        </p:spPr>
      </p:sp>
      <p:sp>
        <p:nvSpPr>
          <p:cNvPr id="3" name="Marcador de notas 2">
            <a:extLst>
              <a:ext uri="{FF2B5EF4-FFF2-40B4-BE49-F238E27FC236}">
                <a16:creationId xmlns:a16="http://schemas.microsoft.com/office/drawing/2014/main" id="{158CB557-152D-BA65-8062-0C3286BEA207}"/>
              </a:ext>
            </a:extLst>
          </p:cNvPr>
          <p:cNvSpPr txBox="1">
            <a:spLocks noGrp="1"/>
          </p:cNvSpPr>
          <p:nvPr>
            <p:ph type="body" sz="quarter" idx="1"/>
          </p:nvPr>
        </p:nvSpPr>
        <p:spPr/>
        <p:txBody>
          <a:bodyPr/>
          <a:lstStyle/>
          <a:p>
            <a:pPr lvl="0"/>
            <a:endParaRPr lang="es-ES" dirty="0"/>
          </a:p>
        </p:txBody>
      </p:sp>
      <p:sp>
        <p:nvSpPr>
          <p:cNvPr id="4" name="Marcador de número de diapositiva 3">
            <a:extLst>
              <a:ext uri="{FF2B5EF4-FFF2-40B4-BE49-F238E27FC236}">
                <a16:creationId xmlns:a16="http://schemas.microsoft.com/office/drawing/2014/main" id="{4B515693-5656-7830-CBB8-D40962E293FA}"/>
              </a:ext>
            </a:extLst>
          </p:cNvPr>
          <p:cNvSpPr txBox="1"/>
          <p:nvPr/>
        </p:nvSpPr>
        <p:spPr>
          <a:xfrm>
            <a:off x="3884608" y="8685208"/>
            <a:ext cx="2971800" cy="458791"/>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E4F8E15D-95E6-4193-9466-929284C16ADA}" type="slidenum">
              <a:t>1</a:t>
            </a:fld>
            <a:endParaRPr lang="es-ES" sz="1200" b="0" i="0" u="none" strike="noStrike" kern="1200" cap="none" spc="0" baseline="0">
              <a:solidFill>
                <a:srgbClr val="000000"/>
              </a:solidFill>
              <a:uFillTx/>
              <a:latin typeface="Calibri"/>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641D622B-2AEC-6D33-A252-C7018E546F06}"/>
              </a:ext>
            </a:extLst>
          </p:cNvPr>
          <p:cNvSpPr>
            <a:spLocks noGrp="1" noRot="1" noChangeAspect="1"/>
          </p:cNvSpPr>
          <p:nvPr>
            <p:ph type="sldImg"/>
          </p:nvPr>
        </p:nvSpPr>
        <p:spPr>
          <a:xfrm>
            <a:off x="685800" y="1143000"/>
            <a:ext cx="5486400" cy="3086100"/>
          </a:xfrm>
        </p:spPr>
      </p:sp>
      <p:sp>
        <p:nvSpPr>
          <p:cNvPr id="3" name="Marcador de notas 2">
            <a:extLst>
              <a:ext uri="{FF2B5EF4-FFF2-40B4-BE49-F238E27FC236}">
                <a16:creationId xmlns:a16="http://schemas.microsoft.com/office/drawing/2014/main" id="{9324B7F9-51EB-5D09-314F-68C364D72863}"/>
              </a:ext>
            </a:extLst>
          </p:cNvPr>
          <p:cNvSpPr txBox="1">
            <a:spLocks noGrp="1"/>
          </p:cNvSpPr>
          <p:nvPr>
            <p:ph type="body" sz="quarter" idx="1"/>
          </p:nvPr>
        </p:nvSpPr>
        <p:spPr/>
        <p:txBody>
          <a:bodyPr/>
          <a:lstStyle/>
          <a:p>
            <a:pPr lvl="0"/>
            <a:endParaRPr lang="es-ES" dirty="0"/>
          </a:p>
        </p:txBody>
      </p:sp>
      <p:sp>
        <p:nvSpPr>
          <p:cNvPr id="4" name="Marcador de número de diapositiva 3">
            <a:extLst>
              <a:ext uri="{FF2B5EF4-FFF2-40B4-BE49-F238E27FC236}">
                <a16:creationId xmlns:a16="http://schemas.microsoft.com/office/drawing/2014/main" id="{9D0914E5-DD18-B48A-C018-FEFCFC1BC255}"/>
              </a:ext>
            </a:extLst>
          </p:cNvPr>
          <p:cNvSpPr txBox="1"/>
          <p:nvPr/>
        </p:nvSpPr>
        <p:spPr>
          <a:xfrm>
            <a:off x="3884608" y="8685208"/>
            <a:ext cx="2971800" cy="458791"/>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D5D63252-77C3-481A-A064-29629F680B25}" type="slidenum">
              <a:t>17</a:t>
            </a:fld>
            <a:endParaRPr lang="es-ES" sz="1200" b="0" i="0" u="none" strike="noStrike" kern="1200" cap="none" spc="0" baseline="0">
              <a:solidFill>
                <a:srgbClr val="000000"/>
              </a:solidFill>
              <a:uFillTx/>
              <a:latin typeface="Calibri"/>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A3127955-CF0B-1217-A4AF-0A78F19885BD}"/>
              </a:ext>
            </a:extLst>
          </p:cNvPr>
          <p:cNvSpPr>
            <a:spLocks noGrp="1" noRot="1" noChangeAspect="1"/>
          </p:cNvSpPr>
          <p:nvPr>
            <p:ph type="sldImg"/>
          </p:nvPr>
        </p:nvSpPr>
        <p:spPr>
          <a:xfrm>
            <a:off x="685800" y="1143000"/>
            <a:ext cx="5486400" cy="3086100"/>
          </a:xfrm>
        </p:spPr>
      </p:sp>
      <p:sp>
        <p:nvSpPr>
          <p:cNvPr id="3" name="Marcador de notas 2">
            <a:extLst>
              <a:ext uri="{FF2B5EF4-FFF2-40B4-BE49-F238E27FC236}">
                <a16:creationId xmlns:a16="http://schemas.microsoft.com/office/drawing/2014/main" id="{FBC3A3E3-3431-2C90-1C47-D6BDFE1589D9}"/>
              </a:ext>
            </a:extLst>
          </p:cNvPr>
          <p:cNvSpPr txBox="1">
            <a:spLocks noGrp="1"/>
          </p:cNvSpPr>
          <p:nvPr>
            <p:ph type="body" sz="quarter" idx="1"/>
          </p:nvPr>
        </p:nvSpPr>
        <p:spPr/>
        <p:txBody>
          <a:bodyPr/>
          <a:lstStyle/>
          <a:p>
            <a:pPr lvl="0"/>
            <a:endParaRPr lang="es-ES" dirty="0"/>
          </a:p>
        </p:txBody>
      </p:sp>
      <p:sp>
        <p:nvSpPr>
          <p:cNvPr id="4" name="Marcador de número de diapositiva 3">
            <a:extLst>
              <a:ext uri="{FF2B5EF4-FFF2-40B4-BE49-F238E27FC236}">
                <a16:creationId xmlns:a16="http://schemas.microsoft.com/office/drawing/2014/main" id="{8D91F173-61A7-9753-B65C-966FBA3578A6}"/>
              </a:ext>
            </a:extLst>
          </p:cNvPr>
          <p:cNvSpPr txBox="1"/>
          <p:nvPr/>
        </p:nvSpPr>
        <p:spPr>
          <a:xfrm>
            <a:off x="3884608" y="8685208"/>
            <a:ext cx="2971800" cy="458791"/>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3260AD3D-B5D3-420A-8692-B771F2C57AB0}" type="slidenum">
              <a:t>19</a:t>
            </a:fld>
            <a:endParaRPr lang="es-ES" sz="1200" b="0" i="0" u="none" strike="noStrike" kern="1200" cap="none" spc="0" baseline="0">
              <a:solidFill>
                <a:srgbClr val="000000"/>
              </a:solidFill>
              <a:uFillTx/>
              <a:latin typeface="Calibri"/>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62B03428-9F9A-6847-53EF-1CFFDABDB6ED}"/>
              </a:ext>
            </a:extLst>
          </p:cNvPr>
          <p:cNvSpPr>
            <a:spLocks noGrp="1" noRot="1" noChangeAspect="1"/>
          </p:cNvSpPr>
          <p:nvPr>
            <p:ph type="sldImg"/>
          </p:nvPr>
        </p:nvSpPr>
        <p:spPr>
          <a:xfrm>
            <a:off x="685800" y="1143000"/>
            <a:ext cx="5486400" cy="3086100"/>
          </a:xfrm>
        </p:spPr>
      </p:sp>
      <p:sp>
        <p:nvSpPr>
          <p:cNvPr id="3" name="Marcador de notas 2">
            <a:extLst>
              <a:ext uri="{FF2B5EF4-FFF2-40B4-BE49-F238E27FC236}">
                <a16:creationId xmlns:a16="http://schemas.microsoft.com/office/drawing/2014/main" id="{6BF0F3D5-749C-3BC9-6E64-988DA505C1A2}"/>
              </a:ext>
            </a:extLst>
          </p:cNvPr>
          <p:cNvSpPr txBox="1">
            <a:spLocks noGrp="1"/>
          </p:cNvSpPr>
          <p:nvPr>
            <p:ph type="body" sz="quarter" idx="1"/>
          </p:nvPr>
        </p:nvSpPr>
        <p:spPr/>
        <p:txBody>
          <a:bodyPr/>
          <a:lstStyle/>
          <a:p>
            <a:pPr lvl="0"/>
            <a:endParaRPr lang="es-ES" dirty="0"/>
          </a:p>
        </p:txBody>
      </p:sp>
      <p:sp>
        <p:nvSpPr>
          <p:cNvPr id="4" name="Marcador de número de diapositiva 3">
            <a:extLst>
              <a:ext uri="{FF2B5EF4-FFF2-40B4-BE49-F238E27FC236}">
                <a16:creationId xmlns:a16="http://schemas.microsoft.com/office/drawing/2014/main" id="{BF6A1C32-EB31-84A3-28B5-92E668918C0A}"/>
              </a:ext>
            </a:extLst>
          </p:cNvPr>
          <p:cNvSpPr txBox="1"/>
          <p:nvPr/>
        </p:nvSpPr>
        <p:spPr>
          <a:xfrm>
            <a:off x="3884608" y="8685208"/>
            <a:ext cx="2971800" cy="458791"/>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53CD3EEB-A86B-4B29-83AE-F4DF86FC6C36}" type="slidenum">
              <a:t>21</a:t>
            </a:fld>
            <a:endParaRPr lang="es-PE" sz="1200" b="0" i="0" u="none" strike="noStrike" kern="1200" cap="none" spc="0" baseline="0">
              <a:solidFill>
                <a:srgbClr val="000000"/>
              </a:solidFill>
              <a:uFillTx/>
              <a:latin typeface="Calibri"/>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EFA1CCB9-AACF-06A5-BDF1-ECD6107FDB5E}"/>
              </a:ext>
            </a:extLst>
          </p:cNvPr>
          <p:cNvSpPr>
            <a:spLocks noGrp="1" noRot="1" noChangeAspect="1"/>
          </p:cNvSpPr>
          <p:nvPr>
            <p:ph type="sldImg"/>
          </p:nvPr>
        </p:nvSpPr>
        <p:spPr>
          <a:xfrm>
            <a:off x="685800" y="1143000"/>
            <a:ext cx="5486400" cy="3086100"/>
          </a:xfrm>
        </p:spPr>
      </p:sp>
      <p:sp>
        <p:nvSpPr>
          <p:cNvPr id="3" name="Marcador de notas 2">
            <a:extLst>
              <a:ext uri="{FF2B5EF4-FFF2-40B4-BE49-F238E27FC236}">
                <a16:creationId xmlns:a16="http://schemas.microsoft.com/office/drawing/2014/main" id="{5B38B7B4-7565-B186-D694-125151DE9F78}"/>
              </a:ext>
            </a:extLst>
          </p:cNvPr>
          <p:cNvSpPr txBox="1">
            <a:spLocks noGrp="1"/>
          </p:cNvSpPr>
          <p:nvPr>
            <p:ph type="body" sz="quarter" idx="1"/>
          </p:nvPr>
        </p:nvSpPr>
        <p:spPr/>
        <p:txBody>
          <a:bodyPr/>
          <a:lstStyle/>
          <a:p>
            <a:pPr lvl="0"/>
            <a:endParaRPr lang="es-ES" dirty="0"/>
          </a:p>
        </p:txBody>
      </p:sp>
      <p:sp>
        <p:nvSpPr>
          <p:cNvPr id="4" name="Marcador de número de diapositiva 3">
            <a:extLst>
              <a:ext uri="{FF2B5EF4-FFF2-40B4-BE49-F238E27FC236}">
                <a16:creationId xmlns:a16="http://schemas.microsoft.com/office/drawing/2014/main" id="{3E097703-DFA7-AA98-96A9-48F49D3DE298}"/>
              </a:ext>
            </a:extLst>
          </p:cNvPr>
          <p:cNvSpPr txBox="1"/>
          <p:nvPr/>
        </p:nvSpPr>
        <p:spPr>
          <a:xfrm>
            <a:off x="3884608" y="8685208"/>
            <a:ext cx="2971800" cy="458791"/>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A018CA3F-6C7C-403B-AE2B-D21C1215E76E}" type="slidenum">
              <a:t>22</a:t>
            </a:fld>
            <a:endParaRPr lang="es-PE" sz="1200" b="0" i="0" u="none" strike="noStrike" kern="1200" cap="none" spc="0" baseline="0">
              <a:solidFill>
                <a:srgbClr val="000000"/>
              </a:solidFill>
              <a:uFillTx/>
              <a:latin typeface="Calibri"/>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3F6F373B-E0FE-19DD-7D27-D4E6B151BE7F}"/>
              </a:ext>
            </a:extLst>
          </p:cNvPr>
          <p:cNvSpPr>
            <a:spLocks noGrp="1" noRot="1" noChangeAspect="1"/>
          </p:cNvSpPr>
          <p:nvPr>
            <p:ph type="sldImg"/>
          </p:nvPr>
        </p:nvSpPr>
        <p:spPr>
          <a:xfrm>
            <a:off x="685800" y="1143000"/>
            <a:ext cx="5486400" cy="3086100"/>
          </a:xfrm>
        </p:spPr>
      </p:sp>
      <p:sp>
        <p:nvSpPr>
          <p:cNvPr id="3" name="Marcador de notas 2">
            <a:extLst>
              <a:ext uri="{FF2B5EF4-FFF2-40B4-BE49-F238E27FC236}">
                <a16:creationId xmlns:a16="http://schemas.microsoft.com/office/drawing/2014/main" id="{8864C8E0-B71C-995E-E571-E756E286127B}"/>
              </a:ext>
            </a:extLst>
          </p:cNvPr>
          <p:cNvSpPr txBox="1">
            <a:spLocks noGrp="1"/>
          </p:cNvSpPr>
          <p:nvPr>
            <p:ph type="body" sz="quarter" idx="1"/>
          </p:nvPr>
        </p:nvSpPr>
        <p:spPr/>
        <p:txBody>
          <a:bodyPr/>
          <a:lstStyle/>
          <a:p>
            <a:pPr lvl="0"/>
            <a:endParaRPr lang="es-ES" dirty="0"/>
          </a:p>
        </p:txBody>
      </p:sp>
      <p:sp>
        <p:nvSpPr>
          <p:cNvPr id="4" name="Marcador de número de diapositiva 3">
            <a:extLst>
              <a:ext uri="{FF2B5EF4-FFF2-40B4-BE49-F238E27FC236}">
                <a16:creationId xmlns:a16="http://schemas.microsoft.com/office/drawing/2014/main" id="{CC4131D6-3E48-F559-4FCF-1264DE653DF2}"/>
              </a:ext>
            </a:extLst>
          </p:cNvPr>
          <p:cNvSpPr txBox="1"/>
          <p:nvPr/>
        </p:nvSpPr>
        <p:spPr>
          <a:xfrm>
            <a:off x="3884608" y="8685208"/>
            <a:ext cx="2971800" cy="458791"/>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2DAF0A36-6157-4C1B-A9DA-A3188938FBEF}" type="slidenum">
              <a:t>23</a:t>
            </a:fld>
            <a:endParaRPr lang="es-ES" sz="1200" b="0" i="0" u="none" strike="noStrike" kern="1200" cap="none" spc="0" baseline="0">
              <a:solidFill>
                <a:srgbClr val="000000"/>
              </a:solidFill>
              <a:uFillTx/>
              <a:latin typeface="Calibri"/>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CB959D0E-9313-2EFC-A50D-BD94647EEF46}"/>
              </a:ext>
            </a:extLst>
          </p:cNvPr>
          <p:cNvSpPr>
            <a:spLocks noGrp="1" noRot="1" noChangeAspect="1"/>
          </p:cNvSpPr>
          <p:nvPr>
            <p:ph type="sldImg"/>
          </p:nvPr>
        </p:nvSpPr>
        <p:spPr>
          <a:xfrm>
            <a:off x="685800" y="1143000"/>
            <a:ext cx="5486400" cy="3086100"/>
          </a:xfrm>
        </p:spPr>
      </p:sp>
      <p:sp>
        <p:nvSpPr>
          <p:cNvPr id="3" name="Marcador de notas 2">
            <a:extLst>
              <a:ext uri="{FF2B5EF4-FFF2-40B4-BE49-F238E27FC236}">
                <a16:creationId xmlns:a16="http://schemas.microsoft.com/office/drawing/2014/main" id="{A2762426-88BE-8330-6E66-37B6CBCEA434}"/>
              </a:ext>
            </a:extLst>
          </p:cNvPr>
          <p:cNvSpPr txBox="1">
            <a:spLocks noGrp="1"/>
          </p:cNvSpPr>
          <p:nvPr>
            <p:ph type="body" sz="quarter" idx="1"/>
          </p:nvPr>
        </p:nvSpPr>
        <p:spPr/>
        <p:txBody>
          <a:bodyPr/>
          <a:lstStyle/>
          <a:p>
            <a:pPr lvl="0"/>
            <a:endParaRPr lang="es-ES" dirty="0"/>
          </a:p>
        </p:txBody>
      </p:sp>
      <p:sp>
        <p:nvSpPr>
          <p:cNvPr id="4" name="Marcador de número de diapositiva 3">
            <a:extLst>
              <a:ext uri="{FF2B5EF4-FFF2-40B4-BE49-F238E27FC236}">
                <a16:creationId xmlns:a16="http://schemas.microsoft.com/office/drawing/2014/main" id="{AC97311C-7843-7EC3-0887-0CDC5B2128A4}"/>
              </a:ext>
            </a:extLst>
          </p:cNvPr>
          <p:cNvSpPr txBox="1"/>
          <p:nvPr/>
        </p:nvSpPr>
        <p:spPr>
          <a:xfrm>
            <a:off x="3884608" y="8685208"/>
            <a:ext cx="2971800" cy="458791"/>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EFA26750-36BA-47A0-8D0E-F4ED03E27A7F}" type="slidenum">
              <a:t>27</a:t>
            </a:fld>
            <a:endParaRPr lang="es-ES" sz="1200" b="0" i="0" u="none" strike="noStrike" kern="1200" cap="none" spc="0" baseline="0">
              <a:solidFill>
                <a:srgbClr val="000000"/>
              </a:solidFill>
              <a:uFillTx/>
              <a:latin typeface="Calibri"/>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5322D2B5-DD0A-82F7-404C-1C1CD47D5FE3}"/>
              </a:ext>
            </a:extLst>
          </p:cNvPr>
          <p:cNvSpPr>
            <a:spLocks noGrp="1" noRot="1" noChangeAspect="1"/>
          </p:cNvSpPr>
          <p:nvPr>
            <p:ph type="sldImg"/>
          </p:nvPr>
        </p:nvSpPr>
        <p:spPr>
          <a:xfrm>
            <a:off x="685800" y="1143000"/>
            <a:ext cx="5486400" cy="3086100"/>
          </a:xfrm>
        </p:spPr>
      </p:sp>
      <p:sp>
        <p:nvSpPr>
          <p:cNvPr id="3" name="Marcador de notas 2">
            <a:extLst>
              <a:ext uri="{FF2B5EF4-FFF2-40B4-BE49-F238E27FC236}">
                <a16:creationId xmlns:a16="http://schemas.microsoft.com/office/drawing/2014/main" id="{793B3281-B95B-7576-3F8C-D3115B0A4977}"/>
              </a:ext>
            </a:extLst>
          </p:cNvPr>
          <p:cNvSpPr txBox="1">
            <a:spLocks noGrp="1"/>
          </p:cNvSpPr>
          <p:nvPr>
            <p:ph type="body" sz="quarter" idx="1"/>
          </p:nvPr>
        </p:nvSpPr>
        <p:spPr/>
        <p:txBody>
          <a:bodyPr/>
          <a:lstStyle/>
          <a:p>
            <a:pPr lvl="0"/>
            <a:endParaRPr lang="es-ES" dirty="0"/>
          </a:p>
        </p:txBody>
      </p:sp>
      <p:sp>
        <p:nvSpPr>
          <p:cNvPr id="4" name="Marcador de número de diapositiva 3">
            <a:extLst>
              <a:ext uri="{FF2B5EF4-FFF2-40B4-BE49-F238E27FC236}">
                <a16:creationId xmlns:a16="http://schemas.microsoft.com/office/drawing/2014/main" id="{F020F71A-2B45-BD22-B236-5F953760EE8C}"/>
              </a:ext>
            </a:extLst>
          </p:cNvPr>
          <p:cNvSpPr txBox="1"/>
          <p:nvPr/>
        </p:nvSpPr>
        <p:spPr>
          <a:xfrm>
            <a:off x="3884608" y="8685208"/>
            <a:ext cx="2971800" cy="458791"/>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23B19596-223E-49C0-9E65-7EAC8F18571C}" type="slidenum">
              <a:t>28</a:t>
            </a:fld>
            <a:endParaRPr lang="es-PE" sz="1200" b="0" i="0" u="none" strike="noStrike" kern="1200" cap="none" spc="0" baseline="0">
              <a:solidFill>
                <a:srgbClr val="000000"/>
              </a:solidFill>
              <a:uFillTx/>
              <a:latin typeface="Calibri"/>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FB82AF3C-F07A-AAB2-8311-BFE6587C703F}"/>
              </a:ext>
            </a:extLst>
          </p:cNvPr>
          <p:cNvSpPr>
            <a:spLocks noGrp="1" noRot="1" noChangeAspect="1"/>
          </p:cNvSpPr>
          <p:nvPr>
            <p:ph type="sldImg"/>
          </p:nvPr>
        </p:nvSpPr>
        <p:spPr>
          <a:xfrm>
            <a:off x="685800" y="1143000"/>
            <a:ext cx="5486400" cy="3086100"/>
          </a:xfrm>
        </p:spPr>
      </p:sp>
      <p:sp>
        <p:nvSpPr>
          <p:cNvPr id="3" name="Marcador de notas 2">
            <a:extLst>
              <a:ext uri="{FF2B5EF4-FFF2-40B4-BE49-F238E27FC236}">
                <a16:creationId xmlns:a16="http://schemas.microsoft.com/office/drawing/2014/main" id="{7E569A63-FC0A-1E37-0077-9F2147E9CF0E}"/>
              </a:ext>
            </a:extLst>
          </p:cNvPr>
          <p:cNvSpPr txBox="1">
            <a:spLocks noGrp="1"/>
          </p:cNvSpPr>
          <p:nvPr>
            <p:ph type="body" sz="quarter" idx="1"/>
          </p:nvPr>
        </p:nvSpPr>
        <p:spPr/>
        <p:txBody>
          <a:bodyPr/>
          <a:lstStyle/>
          <a:p>
            <a:pPr lvl="0"/>
            <a:endParaRPr lang="es-ES" dirty="0"/>
          </a:p>
        </p:txBody>
      </p:sp>
      <p:sp>
        <p:nvSpPr>
          <p:cNvPr id="4" name="Marcador de número de diapositiva 3">
            <a:extLst>
              <a:ext uri="{FF2B5EF4-FFF2-40B4-BE49-F238E27FC236}">
                <a16:creationId xmlns:a16="http://schemas.microsoft.com/office/drawing/2014/main" id="{6D0B992B-B606-CE0F-8D5C-1F1CF04171FF}"/>
              </a:ext>
            </a:extLst>
          </p:cNvPr>
          <p:cNvSpPr txBox="1"/>
          <p:nvPr/>
        </p:nvSpPr>
        <p:spPr>
          <a:xfrm>
            <a:off x="3884608" y="8685208"/>
            <a:ext cx="2971800" cy="458791"/>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793ED513-18C1-494F-A3D1-BE40E1DDCF86}" type="slidenum">
              <a:t>29</a:t>
            </a:fld>
            <a:endParaRPr lang="es-ES" sz="1200" b="0" i="0" u="none" strike="noStrike" kern="1200" cap="none" spc="0" baseline="0">
              <a:solidFill>
                <a:srgbClr val="000000"/>
              </a:solidFill>
              <a:uFillTx/>
              <a:latin typeface="Calibri"/>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008B1EFB-21A0-B086-0CF0-B63AB495890A}"/>
              </a:ext>
            </a:extLst>
          </p:cNvPr>
          <p:cNvSpPr>
            <a:spLocks noGrp="1" noRot="1" noChangeAspect="1"/>
          </p:cNvSpPr>
          <p:nvPr>
            <p:ph type="sldImg"/>
          </p:nvPr>
        </p:nvSpPr>
        <p:spPr>
          <a:xfrm>
            <a:off x="685800" y="1143000"/>
            <a:ext cx="5486400" cy="3086100"/>
          </a:xfrm>
        </p:spPr>
      </p:sp>
      <p:sp>
        <p:nvSpPr>
          <p:cNvPr id="3" name="Marcador de notas 2">
            <a:extLst>
              <a:ext uri="{FF2B5EF4-FFF2-40B4-BE49-F238E27FC236}">
                <a16:creationId xmlns:a16="http://schemas.microsoft.com/office/drawing/2014/main" id="{31389960-CC79-BA08-02A8-8E95C44D028E}"/>
              </a:ext>
            </a:extLst>
          </p:cNvPr>
          <p:cNvSpPr txBox="1">
            <a:spLocks noGrp="1"/>
          </p:cNvSpPr>
          <p:nvPr>
            <p:ph type="body" sz="quarter" idx="1"/>
          </p:nvPr>
        </p:nvSpPr>
        <p:spPr/>
        <p:txBody>
          <a:bodyPr/>
          <a:lstStyle/>
          <a:p>
            <a:pPr lvl="0"/>
            <a:endParaRPr lang="es-ES" dirty="0"/>
          </a:p>
        </p:txBody>
      </p:sp>
      <p:sp>
        <p:nvSpPr>
          <p:cNvPr id="4" name="Marcador de número de diapositiva 3">
            <a:extLst>
              <a:ext uri="{FF2B5EF4-FFF2-40B4-BE49-F238E27FC236}">
                <a16:creationId xmlns:a16="http://schemas.microsoft.com/office/drawing/2014/main" id="{229499C2-D96C-7B67-A108-22D60CCC964D}"/>
              </a:ext>
            </a:extLst>
          </p:cNvPr>
          <p:cNvSpPr txBox="1"/>
          <p:nvPr/>
        </p:nvSpPr>
        <p:spPr>
          <a:xfrm>
            <a:off x="3884608" y="8685208"/>
            <a:ext cx="2971800" cy="458791"/>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45FFBF57-6A24-4828-8D02-3A82EDE9036D}" type="slidenum">
              <a:t>31</a:t>
            </a:fld>
            <a:endParaRPr lang="es-ES" sz="1200" b="0" i="0" u="none" strike="noStrike" kern="1200" cap="none" spc="0" baseline="0">
              <a:solidFill>
                <a:srgbClr val="000000"/>
              </a:solidFill>
              <a:uFillTx/>
              <a:latin typeface="Calibri"/>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85FDC44B-7E57-7857-0490-67D5C29233A6}"/>
              </a:ext>
            </a:extLst>
          </p:cNvPr>
          <p:cNvSpPr>
            <a:spLocks noGrp="1" noRot="1" noChangeAspect="1"/>
          </p:cNvSpPr>
          <p:nvPr>
            <p:ph type="sldImg"/>
          </p:nvPr>
        </p:nvSpPr>
        <p:spPr>
          <a:xfrm>
            <a:off x="685800" y="1143000"/>
            <a:ext cx="5486400" cy="3086100"/>
          </a:xfrm>
        </p:spPr>
      </p:sp>
      <p:sp>
        <p:nvSpPr>
          <p:cNvPr id="3" name="Marcador de notas 2">
            <a:extLst>
              <a:ext uri="{FF2B5EF4-FFF2-40B4-BE49-F238E27FC236}">
                <a16:creationId xmlns:a16="http://schemas.microsoft.com/office/drawing/2014/main" id="{82049AD6-41DC-989D-DA49-452A43E43A93}"/>
              </a:ext>
            </a:extLst>
          </p:cNvPr>
          <p:cNvSpPr txBox="1">
            <a:spLocks noGrp="1"/>
          </p:cNvSpPr>
          <p:nvPr>
            <p:ph type="body" sz="quarter" idx="1"/>
          </p:nvPr>
        </p:nvSpPr>
        <p:spPr/>
        <p:txBody>
          <a:bodyPr/>
          <a:lstStyle/>
          <a:p>
            <a:pPr lvl="0"/>
            <a:endParaRPr lang="es-ES" dirty="0"/>
          </a:p>
        </p:txBody>
      </p:sp>
      <p:sp>
        <p:nvSpPr>
          <p:cNvPr id="4" name="Marcador de número de diapositiva 3">
            <a:extLst>
              <a:ext uri="{FF2B5EF4-FFF2-40B4-BE49-F238E27FC236}">
                <a16:creationId xmlns:a16="http://schemas.microsoft.com/office/drawing/2014/main" id="{3FDC85C8-50C4-07B1-0279-01D9BDAD8966}"/>
              </a:ext>
            </a:extLst>
          </p:cNvPr>
          <p:cNvSpPr txBox="1"/>
          <p:nvPr/>
        </p:nvSpPr>
        <p:spPr>
          <a:xfrm>
            <a:off x="3884608" y="8685208"/>
            <a:ext cx="2971800" cy="458791"/>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9B904AED-A540-4BD5-B40C-CFC15C48FA69}" type="slidenum">
              <a:t>33</a:t>
            </a:fld>
            <a:endParaRPr lang="es-ES" sz="1200" b="0" i="0" u="none" strike="noStrike" kern="1200" cap="none" spc="0" baseline="0">
              <a:solidFill>
                <a:srgbClr val="000000"/>
              </a:solidFill>
              <a:uFillTx/>
              <a:latin typeface="Calibri"/>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ACDBD7F3-C06D-09CF-103C-B5F11082D245}"/>
              </a:ext>
            </a:extLst>
          </p:cNvPr>
          <p:cNvSpPr>
            <a:spLocks noGrp="1" noRot="1" noChangeAspect="1"/>
          </p:cNvSpPr>
          <p:nvPr>
            <p:ph type="sldImg"/>
          </p:nvPr>
        </p:nvSpPr>
        <p:spPr>
          <a:xfrm>
            <a:off x="685800" y="1143000"/>
            <a:ext cx="5486400" cy="3086100"/>
          </a:xfrm>
        </p:spPr>
      </p:sp>
      <p:sp>
        <p:nvSpPr>
          <p:cNvPr id="3" name="Marcador de notas 2">
            <a:extLst>
              <a:ext uri="{FF2B5EF4-FFF2-40B4-BE49-F238E27FC236}">
                <a16:creationId xmlns:a16="http://schemas.microsoft.com/office/drawing/2014/main" id="{25993943-BA29-4D5A-61D4-46E7BA0CD57D}"/>
              </a:ext>
            </a:extLst>
          </p:cNvPr>
          <p:cNvSpPr txBox="1">
            <a:spLocks noGrp="1"/>
          </p:cNvSpPr>
          <p:nvPr>
            <p:ph type="body" sz="quarter" idx="1"/>
          </p:nvPr>
        </p:nvSpPr>
        <p:spPr/>
        <p:txBody>
          <a:bodyPr/>
          <a:lstStyle/>
          <a:p>
            <a:pPr lvl="0"/>
            <a:endParaRPr lang="es-ES" dirty="0"/>
          </a:p>
        </p:txBody>
      </p:sp>
      <p:sp>
        <p:nvSpPr>
          <p:cNvPr id="4" name="Marcador de número de diapositiva 3">
            <a:extLst>
              <a:ext uri="{FF2B5EF4-FFF2-40B4-BE49-F238E27FC236}">
                <a16:creationId xmlns:a16="http://schemas.microsoft.com/office/drawing/2014/main" id="{54EFE27D-C82D-AECE-58DB-610387A52F93}"/>
              </a:ext>
            </a:extLst>
          </p:cNvPr>
          <p:cNvSpPr txBox="1"/>
          <p:nvPr/>
        </p:nvSpPr>
        <p:spPr>
          <a:xfrm>
            <a:off x="3884608" y="8685208"/>
            <a:ext cx="2971800" cy="458791"/>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636DF6D0-EBB0-499D-B2A0-531C8024AD13}" type="slidenum">
              <a:t>3</a:t>
            </a:fld>
            <a:endParaRPr lang="es-ES" sz="1200" b="0" i="0" u="none" strike="noStrike" kern="1200" cap="none" spc="0" baseline="0">
              <a:solidFill>
                <a:srgbClr val="000000"/>
              </a:solidFill>
              <a:uFillTx/>
              <a:latin typeface="Calibri"/>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F941C561-6732-C52F-583B-9EBD4DF11810}"/>
              </a:ext>
            </a:extLst>
          </p:cNvPr>
          <p:cNvSpPr>
            <a:spLocks noGrp="1" noRot="1" noChangeAspect="1"/>
          </p:cNvSpPr>
          <p:nvPr>
            <p:ph type="sldImg"/>
          </p:nvPr>
        </p:nvSpPr>
        <p:spPr>
          <a:xfrm>
            <a:off x="381000" y="685800"/>
            <a:ext cx="6096000" cy="3429000"/>
          </a:xfrm>
        </p:spPr>
      </p:sp>
      <p:sp>
        <p:nvSpPr>
          <p:cNvPr id="3" name="Marcador de notas 2">
            <a:extLst>
              <a:ext uri="{FF2B5EF4-FFF2-40B4-BE49-F238E27FC236}">
                <a16:creationId xmlns:a16="http://schemas.microsoft.com/office/drawing/2014/main" id="{805695FB-CDA3-6EFE-24A3-E4947D9E89A1}"/>
              </a:ext>
            </a:extLst>
          </p:cNvPr>
          <p:cNvSpPr txBox="1">
            <a:spLocks noGrp="1"/>
          </p:cNvSpPr>
          <p:nvPr>
            <p:ph type="body" sz="quarter" idx="1"/>
          </p:nvPr>
        </p:nvSpPr>
        <p:spPr/>
        <p:txBody>
          <a:bodyPr/>
          <a:lstStyle/>
          <a:p>
            <a:pPr marL="158748" lvl="0"/>
            <a:endParaRPr lang="es-PE" dirty="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Google Shape;2965;gbee43893fe_1_18133:notes">
            <a:extLst>
              <a:ext uri="{FF2B5EF4-FFF2-40B4-BE49-F238E27FC236}">
                <a16:creationId xmlns:a16="http://schemas.microsoft.com/office/drawing/2014/main" id="{31326A79-5B7F-F66C-8507-5F42CBFE50B5}"/>
              </a:ext>
            </a:extLst>
          </p:cNvPr>
          <p:cNvSpPr>
            <a:spLocks noGrp="1" noRot="1" noChangeAspect="1"/>
          </p:cNvSpPr>
          <p:nvPr>
            <p:ph type="sldImg"/>
          </p:nvPr>
        </p:nvSpPr>
        <p:spPr>
          <a:xfrm>
            <a:off x="381000" y="685800"/>
            <a:ext cx="6096000" cy="3429000"/>
          </a:xfrm>
        </p:spPr>
      </p:sp>
      <p:sp>
        <p:nvSpPr>
          <p:cNvPr id="3" name="Google Shape;2966;gbee43893fe_1_18133:notes">
            <a:extLst>
              <a:ext uri="{FF2B5EF4-FFF2-40B4-BE49-F238E27FC236}">
                <a16:creationId xmlns:a16="http://schemas.microsoft.com/office/drawing/2014/main" id="{49960390-A3DE-2CD4-7D8D-BB8EC6E163F0}"/>
              </a:ext>
            </a:extLst>
          </p:cNvPr>
          <p:cNvSpPr txBox="1">
            <a:spLocks noGrp="1"/>
          </p:cNvSpPr>
          <p:nvPr>
            <p:ph type="body" sz="quarter" idx="1"/>
          </p:nvPr>
        </p:nvSpPr>
        <p:spPr>
          <a:xfrm>
            <a:off x="685800" y="4343400"/>
            <a:ext cx="5486400" cy="4114800"/>
          </a:xfrm>
        </p:spPr>
        <p:txBody>
          <a:bodyPr lIns="91421" tIns="91421" rIns="91421" bIns="91421"/>
          <a:lstStyle/>
          <a:p>
            <a:pPr lvl="0"/>
            <a:endParaRPr lang="en-US" dirty="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6359F699-B2A6-F88F-5E36-526D0D35F65C}"/>
              </a:ext>
            </a:extLst>
          </p:cNvPr>
          <p:cNvSpPr>
            <a:spLocks noGrp="1" noRot="1" noChangeAspect="1"/>
          </p:cNvSpPr>
          <p:nvPr>
            <p:ph type="sldImg"/>
          </p:nvPr>
        </p:nvSpPr>
        <p:spPr>
          <a:xfrm>
            <a:off x="381000" y="685800"/>
            <a:ext cx="6096000" cy="3429000"/>
          </a:xfrm>
        </p:spPr>
      </p:sp>
      <p:sp>
        <p:nvSpPr>
          <p:cNvPr id="3" name="Marcador de notas 2">
            <a:extLst>
              <a:ext uri="{FF2B5EF4-FFF2-40B4-BE49-F238E27FC236}">
                <a16:creationId xmlns:a16="http://schemas.microsoft.com/office/drawing/2014/main" id="{637F1B07-8988-BE4D-73F1-FEF8032E5076}"/>
              </a:ext>
            </a:extLst>
          </p:cNvPr>
          <p:cNvSpPr txBox="1">
            <a:spLocks noGrp="1"/>
          </p:cNvSpPr>
          <p:nvPr>
            <p:ph type="body" sz="quarter" idx="1"/>
          </p:nvPr>
        </p:nvSpPr>
        <p:spPr/>
        <p:txBody>
          <a:bodyPr/>
          <a:lstStyle/>
          <a:p>
            <a:endParaRPr lang="es-PE"/>
          </a:p>
        </p:txBody>
      </p:sp>
      <p:sp>
        <p:nvSpPr>
          <p:cNvPr id="4" name="Marcador de número de diapositiva 3">
            <a:extLst>
              <a:ext uri="{FF2B5EF4-FFF2-40B4-BE49-F238E27FC236}">
                <a16:creationId xmlns:a16="http://schemas.microsoft.com/office/drawing/2014/main" id="{E310A948-8FDD-3574-7810-D0510DF8A34F}"/>
              </a:ext>
            </a:extLst>
          </p:cNvPr>
          <p:cNvSpPr txBox="1"/>
          <p:nvPr/>
        </p:nvSpPr>
        <p:spPr>
          <a:xfrm>
            <a:off x="3884608" y="8685208"/>
            <a:ext cx="2971800" cy="458791"/>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6BF277BA-6CB6-46D3-8D73-93C7CC4808A0}" type="slidenum">
              <a:t>36</a:t>
            </a:fld>
            <a:endParaRPr lang="es-ES" sz="1200" b="0" i="0" u="none" strike="noStrike" kern="1200" cap="none" spc="0" baseline="0">
              <a:solidFill>
                <a:srgbClr val="000000"/>
              </a:solidFill>
              <a:uFillTx/>
              <a:latin typeface="Calibri"/>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DD618694-AE2F-7C8B-9F6C-28EDE53A9C9C}"/>
              </a:ext>
            </a:extLst>
          </p:cNvPr>
          <p:cNvSpPr>
            <a:spLocks noGrp="1" noRot="1" noChangeAspect="1"/>
          </p:cNvSpPr>
          <p:nvPr>
            <p:ph type="sldImg"/>
          </p:nvPr>
        </p:nvSpPr>
        <p:spPr>
          <a:xfrm>
            <a:off x="685800" y="1143000"/>
            <a:ext cx="5486400" cy="3086100"/>
          </a:xfrm>
        </p:spPr>
      </p:sp>
      <p:sp>
        <p:nvSpPr>
          <p:cNvPr id="3" name="Marcador de notas 2">
            <a:extLst>
              <a:ext uri="{FF2B5EF4-FFF2-40B4-BE49-F238E27FC236}">
                <a16:creationId xmlns:a16="http://schemas.microsoft.com/office/drawing/2014/main" id="{53C5EF44-1B89-FB84-C44E-FEA81277F113}"/>
              </a:ext>
            </a:extLst>
          </p:cNvPr>
          <p:cNvSpPr txBox="1">
            <a:spLocks noGrp="1"/>
          </p:cNvSpPr>
          <p:nvPr>
            <p:ph type="body" sz="quarter" idx="1"/>
          </p:nvPr>
        </p:nvSpPr>
        <p:spPr/>
        <p:txBody>
          <a:bodyPr/>
          <a:lstStyle/>
          <a:p>
            <a:pPr lvl="0"/>
            <a:endParaRPr lang="es-ES" dirty="0"/>
          </a:p>
        </p:txBody>
      </p:sp>
      <p:sp>
        <p:nvSpPr>
          <p:cNvPr id="4" name="Marcador de número de diapositiva 3">
            <a:extLst>
              <a:ext uri="{FF2B5EF4-FFF2-40B4-BE49-F238E27FC236}">
                <a16:creationId xmlns:a16="http://schemas.microsoft.com/office/drawing/2014/main" id="{3C2D172E-770F-B110-8C51-C4F3B94AB4EC}"/>
              </a:ext>
            </a:extLst>
          </p:cNvPr>
          <p:cNvSpPr txBox="1"/>
          <p:nvPr/>
        </p:nvSpPr>
        <p:spPr>
          <a:xfrm>
            <a:off x="3884608" y="8685208"/>
            <a:ext cx="2971800" cy="458791"/>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4353D6AD-9774-4E3C-9405-27B64BE9F987}" type="slidenum">
              <a:t>37</a:t>
            </a:fld>
            <a:endParaRPr lang="es-PE" sz="1200" b="0" i="0" u="none" strike="noStrike" kern="1200" cap="none" spc="0" baseline="0">
              <a:solidFill>
                <a:srgbClr val="000000"/>
              </a:solidFill>
              <a:uFillTx/>
              <a:latin typeface="Calibri"/>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37EEF1D9-7FCA-0FDA-7676-8368414C9987}"/>
              </a:ext>
            </a:extLst>
          </p:cNvPr>
          <p:cNvSpPr>
            <a:spLocks noGrp="1" noRot="1" noChangeAspect="1"/>
          </p:cNvSpPr>
          <p:nvPr>
            <p:ph type="sldImg"/>
          </p:nvPr>
        </p:nvSpPr>
        <p:spPr>
          <a:xfrm>
            <a:off x="381000" y="685800"/>
            <a:ext cx="6096000" cy="3429000"/>
          </a:xfrm>
        </p:spPr>
      </p:sp>
      <p:sp>
        <p:nvSpPr>
          <p:cNvPr id="3" name="Marcador de notas 2">
            <a:extLst>
              <a:ext uri="{FF2B5EF4-FFF2-40B4-BE49-F238E27FC236}">
                <a16:creationId xmlns:a16="http://schemas.microsoft.com/office/drawing/2014/main" id="{F72BFE03-C0A6-6879-1486-9AAA54D8C431}"/>
              </a:ext>
            </a:extLst>
          </p:cNvPr>
          <p:cNvSpPr txBox="1">
            <a:spLocks noGrp="1"/>
          </p:cNvSpPr>
          <p:nvPr>
            <p:ph type="body" sz="quarter" idx="1"/>
          </p:nvPr>
        </p:nvSpPr>
        <p:spPr/>
        <p:txBody>
          <a:bodyPr/>
          <a:lstStyle/>
          <a:p>
            <a:endParaRPr lang="es-PE"/>
          </a:p>
        </p:txBody>
      </p:sp>
      <p:sp>
        <p:nvSpPr>
          <p:cNvPr id="4" name="Marcador de número de diapositiva 3">
            <a:extLst>
              <a:ext uri="{FF2B5EF4-FFF2-40B4-BE49-F238E27FC236}">
                <a16:creationId xmlns:a16="http://schemas.microsoft.com/office/drawing/2014/main" id="{C3BC0CBE-6EA8-F1EA-BD86-67D9810AC292}"/>
              </a:ext>
            </a:extLst>
          </p:cNvPr>
          <p:cNvSpPr txBox="1"/>
          <p:nvPr/>
        </p:nvSpPr>
        <p:spPr>
          <a:xfrm>
            <a:off x="3884608" y="8685208"/>
            <a:ext cx="2971800" cy="458791"/>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32AF34A0-5A73-457F-884F-E9BC3F0FC889}" type="slidenum">
              <a:t>38</a:t>
            </a:fld>
            <a:endParaRPr lang="es-ES" sz="1200" b="0" i="0" u="none" strike="noStrike" kern="1200" cap="none" spc="0" baseline="0">
              <a:solidFill>
                <a:srgbClr val="000000"/>
              </a:solidFill>
              <a:uFillTx/>
              <a:latin typeface="Calibri"/>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B232F629-84C7-9FAC-C2FA-C2659AE3D11F}"/>
              </a:ext>
            </a:extLst>
          </p:cNvPr>
          <p:cNvSpPr>
            <a:spLocks noGrp="1" noRot="1" noChangeAspect="1"/>
          </p:cNvSpPr>
          <p:nvPr>
            <p:ph type="sldImg"/>
          </p:nvPr>
        </p:nvSpPr>
        <p:spPr>
          <a:xfrm>
            <a:off x="685800" y="1143000"/>
            <a:ext cx="5486400" cy="3086100"/>
          </a:xfrm>
        </p:spPr>
      </p:sp>
      <p:sp>
        <p:nvSpPr>
          <p:cNvPr id="3" name="Marcador de notas 2">
            <a:extLst>
              <a:ext uri="{FF2B5EF4-FFF2-40B4-BE49-F238E27FC236}">
                <a16:creationId xmlns:a16="http://schemas.microsoft.com/office/drawing/2014/main" id="{E22DF60E-359F-A037-1240-97E599A87564}"/>
              </a:ext>
            </a:extLst>
          </p:cNvPr>
          <p:cNvSpPr txBox="1">
            <a:spLocks noGrp="1"/>
          </p:cNvSpPr>
          <p:nvPr>
            <p:ph type="body" sz="quarter" idx="1"/>
          </p:nvPr>
        </p:nvSpPr>
        <p:spPr/>
        <p:txBody>
          <a:bodyPr/>
          <a:lstStyle/>
          <a:p>
            <a:pPr lvl="0"/>
            <a:endParaRPr lang="es-ES" dirty="0"/>
          </a:p>
        </p:txBody>
      </p:sp>
      <p:sp>
        <p:nvSpPr>
          <p:cNvPr id="4" name="Marcador de número de diapositiva 3">
            <a:extLst>
              <a:ext uri="{FF2B5EF4-FFF2-40B4-BE49-F238E27FC236}">
                <a16:creationId xmlns:a16="http://schemas.microsoft.com/office/drawing/2014/main" id="{09E7F61E-3ADD-1CE1-6BF2-2C9DE8D52751}"/>
              </a:ext>
            </a:extLst>
          </p:cNvPr>
          <p:cNvSpPr txBox="1"/>
          <p:nvPr/>
        </p:nvSpPr>
        <p:spPr>
          <a:xfrm>
            <a:off x="3884608" y="8685208"/>
            <a:ext cx="2971800" cy="458791"/>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EB5683E9-AE76-449F-8CA1-E49633700B8C}" type="slidenum">
              <a:t>5</a:t>
            </a:fld>
            <a:endParaRPr lang="es-ES" sz="1200" b="0" i="0" u="none" strike="noStrike" kern="1200" cap="none" spc="0" baseline="0">
              <a:solidFill>
                <a:srgbClr val="000000"/>
              </a:solidFill>
              <a:uFillTx/>
              <a:latin typeface="Calibri"/>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5E0340A9-7D04-09AD-3237-8B60F3B1BC69}"/>
              </a:ext>
            </a:extLst>
          </p:cNvPr>
          <p:cNvSpPr>
            <a:spLocks noGrp="1" noRot="1" noChangeAspect="1"/>
          </p:cNvSpPr>
          <p:nvPr>
            <p:ph type="sldImg"/>
          </p:nvPr>
        </p:nvSpPr>
        <p:spPr>
          <a:xfrm>
            <a:off x="685800" y="1143000"/>
            <a:ext cx="5486400" cy="3086100"/>
          </a:xfrm>
        </p:spPr>
      </p:sp>
      <p:sp>
        <p:nvSpPr>
          <p:cNvPr id="3" name="Marcador de notas 2">
            <a:extLst>
              <a:ext uri="{FF2B5EF4-FFF2-40B4-BE49-F238E27FC236}">
                <a16:creationId xmlns:a16="http://schemas.microsoft.com/office/drawing/2014/main" id="{AF48CE70-0FE4-60A9-42F4-6E2E1BF71142}"/>
              </a:ext>
            </a:extLst>
          </p:cNvPr>
          <p:cNvSpPr txBox="1">
            <a:spLocks noGrp="1"/>
          </p:cNvSpPr>
          <p:nvPr>
            <p:ph type="body" sz="quarter" idx="1"/>
          </p:nvPr>
        </p:nvSpPr>
        <p:spPr/>
        <p:txBody>
          <a:bodyPr/>
          <a:lstStyle/>
          <a:p>
            <a:pPr lvl="0"/>
            <a:endParaRPr lang="es-ES" dirty="0"/>
          </a:p>
        </p:txBody>
      </p:sp>
      <p:sp>
        <p:nvSpPr>
          <p:cNvPr id="4" name="Marcador de número de diapositiva 3">
            <a:extLst>
              <a:ext uri="{FF2B5EF4-FFF2-40B4-BE49-F238E27FC236}">
                <a16:creationId xmlns:a16="http://schemas.microsoft.com/office/drawing/2014/main" id="{187DFAF8-EBF3-791C-6007-9B484ACA2C78}"/>
              </a:ext>
            </a:extLst>
          </p:cNvPr>
          <p:cNvSpPr txBox="1"/>
          <p:nvPr/>
        </p:nvSpPr>
        <p:spPr>
          <a:xfrm>
            <a:off x="3884608" y="8685208"/>
            <a:ext cx="2971800" cy="458791"/>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B6200BC0-ED61-4605-8C17-487C6E83D0D2}" type="slidenum">
              <a:t>7</a:t>
            </a:fld>
            <a:endParaRPr lang="es-PE" sz="1200" b="0" i="0" u="none" strike="noStrike" kern="1200" cap="none" spc="0" baseline="0">
              <a:solidFill>
                <a:srgbClr val="000000"/>
              </a:solidFill>
              <a:uFillTx/>
              <a:latin typeface="Calibri"/>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A79C542A-381B-0FF9-CFB9-88574EAE616F}"/>
              </a:ext>
            </a:extLst>
          </p:cNvPr>
          <p:cNvSpPr>
            <a:spLocks noGrp="1" noRot="1" noChangeAspect="1"/>
          </p:cNvSpPr>
          <p:nvPr>
            <p:ph type="sldImg"/>
          </p:nvPr>
        </p:nvSpPr>
        <p:spPr>
          <a:xfrm>
            <a:off x="685800" y="1143000"/>
            <a:ext cx="5486400" cy="3086100"/>
          </a:xfrm>
        </p:spPr>
      </p:sp>
      <p:sp>
        <p:nvSpPr>
          <p:cNvPr id="3" name="Marcador de notas 2">
            <a:extLst>
              <a:ext uri="{FF2B5EF4-FFF2-40B4-BE49-F238E27FC236}">
                <a16:creationId xmlns:a16="http://schemas.microsoft.com/office/drawing/2014/main" id="{5F2B9B7A-2722-99B1-A30F-83D3A116111B}"/>
              </a:ext>
            </a:extLst>
          </p:cNvPr>
          <p:cNvSpPr txBox="1">
            <a:spLocks noGrp="1"/>
          </p:cNvSpPr>
          <p:nvPr>
            <p:ph type="body" sz="quarter" idx="1"/>
          </p:nvPr>
        </p:nvSpPr>
        <p:spPr/>
        <p:txBody>
          <a:bodyPr/>
          <a:lstStyle/>
          <a:p>
            <a:pPr lvl="0"/>
            <a:endParaRPr lang="es-ES" dirty="0"/>
          </a:p>
        </p:txBody>
      </p:sp>
      <p:sp>
        <p:nvSpPr>
          <p:cNvPr id="4" name="Marcador de número de diapositiva 3">
            <a:extLst>
              <a:ext uri="{FF2B5EF4-FFF2-40B4-BE49-F238E27FC236}">
                <a16:creationId xmlns:a16="http://schemas.microsoft.com/office/drawing/2014/main" id="{153170E3-510B-2050-3641-53AF28C769C4}"/>
              </a:ext>
            </a:extLst>
          </p:cNvPr>
          <p:cNvSpPr txBox="1"/>
          <p:nvPr/>
        </p:nvSpPr>
        <p:spPr>
          <a:xfrm>
            <a:off x="3884608" y="8685208"/>
            <a:ext cx="2971800" cy="458791"/>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520E4652-5129-42E8-BF8B-988A925B01D9}" type="slidenum">
              <a:t>9</a:t>
            </a:fld>
            <a:endParaRPr lang="es-ES" sz="1200" b="0" i="0" u="none" strike="noStrike" kern="1200" cap="none" spc="0" baseline="0">
              <a:solidFill>
                <a:srgbClr val="000000"/>
              </a:solidFill>
              <a:uFillTx/>
              <a:latin typeface="Calibri"/>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27D5D1B3-BED0-C2F1-8CD1-745846812636}"/>
              </a:ext>
            </a:extLst>
          </p:cNvPr>
          <p:cNvSpPr>
            <a:spLocks noGrp="1" noRot="1" noChangeAspect="1"/>
          </p:cNvSpPr>
          <p:nvPr>
            <p:ph type="sldImg"/>
          </p:nvPr>
        </p:nvSpPr>
        <p:spPr>
          <a:xfrm>
            <a:off x="685800" y="1143000"/>
            <a:ext cx="5486400" cy="3086100"/>
          </a:xfrm>
        </p:spPr>
      </p:sp>
      <p:sp>
        <p:nvSpPr>
          <p:cNvPr id="3" name="Marcador de notas 2">
            <a:extLst>
              <a:ext uri="{FF2B5EF4-FFF2-40B4-BE49-F238E27FC236}">
                <a16:creationId xmlns:a16="http://schemas.microsoft.com/office/drawing/2014/main" id="{DE6901B1-6A6C-7C7F-F368-6D6F649E0B4C}"/>
              </a:ext>
            </a:extLst>
          </p:cNvPr>
          <p:cNvSpPr txBox="1">
            <a:spLocks noGrp="1"/>
          </p:cNvSpPr>
          <p:nvPr>
            <p:ph type="body" sz="quarter" idx="1"/>
          </p:nvPr>
        </p:nvSpPr>
        <p:spPr/>
        <p:txBody>
          <a:bodyPr/>
          <a:lstStyle/>
          <a:p>
            <a:pPr lvl="0"/>
            <a:endParaRPr lang="es-ES" dirty="0"/>
          </a:p>
        </p:txBody>
      </p:sp>
      <p:sp>
        <p:nvSpPr>
          <p:cNvPr id="4" name="Marcador de número de diapositiva 3">
            <a:extLst>
              <a:ext uri="{FF2B5EF4-FFF2-40B4-BE49-F238E27FC236}">
                <a16:creationId xmlns:a16="http://schemas.microsoft.com/office/drawing/2014/main" id="{EEFB5E21-2B35-2319-306A-4484D27D01F4}"/>
              </a:ext>
            </a:extLst>
          </p:cNvPr>
          <p:cNvSpPr txBox="1"/>
          <p:nvPr/>
        </p:nvSpPr>
        <p:spPr>
          <a:xfrm>
            <a:off x="3884608" y="8685208"/>
            <a:ext cx="2971800" cy="458791"/>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9CB48624-40DC-4329-A035-37A0192707D3}" type="slidenum">
              <a:t>11</a:t>
            </a:fld>
            <a:endParaRPr lang="es-ES" sz="1200" b="0" i="0" u="none" strike="noStrike" kern="1200" cap="none" spc="0" baseline="0">
              <a:solidFill>
                <a:srgbClr val="000000"/>
              </a:solidFill>
              <a:uFillTx/>
              <a:latin typeface="Calibri"/>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53AC477B-09D3-7890-AFBF-F5FB764639AC}"/>
              </a:ext>
            </a:extLst>
          </p:cNvPr>
          <p:cNvSpPr>
            <a:spLocks noGrp="1" noRot="1" noChangeAspect="1"/>
          </p:cNvSpPr>
          <p:nvPr>
            <p:ph type="sldImg"/>
          </p:nvPr>
        </p:nvSpPr>
        <p:spPr>
          <a:xfrm>
            <a:off x="685800" y="1143000"/>
            <a:ext cx="5486400" cy="3086100"/>
          </a:xfrm>
        </p:spPr>
      </p:sp>
      <p:sp>
        <p:nvSpPr>
          <p:cNvPr id="3" name="Marcador de notas 2">
            <a:extLst>
              <a:ext uri="{FF2B5EF4-FFF2-40B4-BE49-F238E27FC236}">
                <a16:creationId xmlns:a16="http://schemas.microsoft.com/office/drawing/2014/main" id="{9E7829B7-4A53-3559-B599-2648995BC584}"/>
              </a:ext>
            </a:extLst>
          </p:cNvPr>
          <p:cNvSpPr txBox="1">
            <a:spLocks noGrp="1"/>
          </p:cNvSpPr>
          <p:nvPr>
            <p:ph type="body" sz="quarter" idx="1"/>
          </p:nvPr>
        </p:nvSpPr>
        <p:spPr/>
        <p:txBody>
          <a:bodyPr/>
          <a:lstStyle/>
          <a:p>
            <a:pPr lvl="0"/>
            <a:endParaRPr lang="es-ES" dirty="0"/>
          </a:p>
        </p:txBody>
      </p:sp>
      <p:sp>
        <p:nvSpPr>
          <p:cNvPr id="4" name="Marcador de número de diapositiva 3">
            <a:extLst>
              <a:ext uri="{FF2B5EF4-FFF2-40B4-BE49-F238E27FC236}">
                <a16:creationId xmlns:a16="http://schemas.microsoft.com/office/drawing/2014/main" id="{08387E73-42BC-28E3-1547-85A1442E3D59}"/>
              </a:ext>
            </a:extLst>
          </p:cNvPr>
          <p:cNvSpPr txBox="1"/>
          <p:nvPr/>
        </p:nvSpPr>
        <p:spPr>
          <a:xfrm>
            <a:off x="3884608" y="8685208"/>
            <a:ext cx="2971800" cy="458791"/>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C0041C42-5F72-4F14-9DC3-823AA501571F}" type="slidenum">
              <a:t>13</a:t>
            </a:fld>
            <a:endParaRPr lang="es-ES" sz="1200" b="0" i="0" u="none" strike="noStrike" kern="1200" cap="none" spc="0" baseline="0">
              <a:solidFill>
                <a:srgbClr val="000000"/>
              </a:solidFill>
              <a:uFillTx/>
              <a:latin typeface="Calibri"/>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ED978203-DBE4-9430-615C-85BC085C6A79}"/>
              </a:ext>
            </a:extLst>
          </p:cNvPr>
          <p:cNvSpPr>
            <a:spLocks noGrp="1" noRot="1" noChangeAspect="1"/>
          </p:cNvSpPr>
          <p:nvPr>
            <p:ph type="sldImg"/>
          </p:nvPr>
        </p:nvSpPr>
        <p:spPr>
          <a:xfrm>
            <a:off x="685800" y="1143000"/>
            <a:ext cx="5486400" cy="3086100"/>
          </a:xfrm>
        </p:spPr>
      </p:sp>
      <p:sp>
        <p:nvSpPr>
          <p:cNvPr id="3" name="Marcador de notas 2">
            <a:extLst>
              <a:ext uri="{FF2B5EF4-FFF2-40B4-BE49-F238E27FC236}">
                <a16:creationId xmlns:a16="http://schemas.microsoft.com/office/drawing/2014/main" id="{BA597A9C-DBEC-A315-5CA3-149BEEECA698}"/>
              </a:ext>
            </a:extLst>
          </p:cNvPr>
          <p:cNvSpPr txBox="1">
            <a:spLocks noGrp="1"/>
          </p:cNvSpPr>
          <p:nvPr>
            <p:ph type="body" sz="quarter" idx="1"/>
          </p:nvPr>
        </p:nvSpPr>
        <p:spPr/>
        <p:txBody>
          <a:bodyPr/>
          <a:lstStyle/>
          <a:p>
            <a:pPr lvl="0"/>
            <a:endParaRPr lang="es-ES" dirty="0"/>
          </a:p>
        </p:txBody>
      </p:sp>
      <p:sp>
        <p:nvSpPr>
          <p:cNvPr id="4" name="Marcador de número de diapositiva 3">
            <a:extLst>
              <a:ext uri="{FF2B5EF4-FFF2-40B4-BE49-F238E27FC236}">
                <a16:creationId xmlns:a16="http://schemas.microsoft.com/office/drawing/2014/main" id="{9DB47328-F487-85AD-0CEB-1649ABB87AED}"/>
              </a:ext>
            </a:extLst>
          </p:cNvPr>
          <p:cNvSpPr txBox="1"/>
          <p:nvPr/>
        </p:nvSpPr>
        <p:spPr>
          <a:xfrm>
            <a:off x="3884608" y="8685208"/>
            <a:ext cx="2971800" cy="458791"/>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189D3880-278E-42F1-884B-B2BF33614D0A}" type="slidenum">
              <a:t>15</a:t>
            </a:fld>
            <a:endParaRPr lang="es-ES" sz="1200" b="0" i="0" u="none" strike="noStrike" kern="1200" cap="none" spc="0" baseline="0">
              <a:solidFill>
                <a:srgbClr val="000000"/>
              </a:solidFill>
              <a:uFillTx/>
              <a:latin typeface="Calibri"/>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E69F6037-EF7B-967F-F7AD-EDB8C190B611}"/>
              </a:ext>
            </a:extLst>
          </p:cNvPr>
          <p:cNvSpPr>
            <a:spLocks noGrp="1" noRot="1" noChangeAspect="1"/>
          </p:cNvSpPr>
          <p:nvPr>
            <p:ph type="sldImg"/>
          </p:nvPr>
        </p:nvSpPr>
        <p:spPr>
          <a:xfrm>
            <a:off x="685800" y="1143000"/>
            <a:ext cx="5486400" cy="3086100"/>
          </a:xfrm>
        </p:spPr>
      </p:sp>
      <p:sp>
        <p:nvSpPr>
          <p:cNvPr id="3" name="Marcador de notas 2">
            <a:extLst>
              <a:ext uri="{FF2B5EF4-FFF2-40B4-BE49-F238E27FC236}">
                <a16:creationId xmlns:a16="http://schemas.microsoft.com/office/drawing/2014/main" id="{809D6415-E3FB-24BA-3BF7-FFD1B650E015}"/>
              </a:ext>
            </a:extLst>
          </p:cNvPr>
          <p:cNvSpPr txBox="1">
            <a:spLocks noGrp="1"/>
          </p:cNvSpPr>
          <p:nvPr>
            <p:ph type="body" sz="quarter" idx="1"/>
          </p:nvPr>
        </p:nvSpPr>
        <p:spPr/>
        <p:txBody>
          <a:bodyPr/>
          <a:lstStyle/>
          <a:p>
            <a:pPr lvl="0"/>
            <a:endParaRPr lang="en-US" dirty="0">
              <a:solidFill>
                <a:srgbClr val="143A78"/>
              </a:solidFill>
              <a:latin typeface="Arial" pitchFamily="34"/>
              <a:ea typeface="맑은 고딕" pitchFamily="34"/>
              <a:cs typeface="Arial" pitchFamily="34"/>
            </a:endParaRPr>
          </a:p>
        </p:txBody>
      </p:sp>
      <p:sp>
        <p:nvSpPr>
          <p:cNvPr id="4" name="Marcador de número de diapositiva 3">
            <a:extLst>
              <a:ext uri="{FF2B5EF4-FFF2-40B4-BE49-F238E27FC236}">
                <a16:creationId xmlns:a16="http://schemas.microsoft.com/office/drawing/2014/main" id="{958D54CA-9CAB-9C54-1E64-C6B356A1A80F}"/>
              </a:ext>
            </a:extLst>
          </p:cNvPr>
          <p:cNvSpPr txBox="1"/>
          <p:nvPr/>
        </p:nvSpPr>
        <p:spPr>
          <a:xfrm>
            <a:off x="3884608" y="8685208"/>
            <a:ext cx="2971800" cy="458791"/>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070413BC-CF07-4325-A1D5-D14EDA620883}" type="slidenum">
              <a:t>16</a:t>
            </a:fld>
            <a:endParaRPr lang="es-PE" sz="1200" b="0" i="0" u="none" strike="noStrike" kern="1200" cap="none" spc="0" baseline="0">
              <a:solidFill>
                <a:srgbClr val="000000"/>
              </a:solidFill>
              <a:uFillTx/>
              <a:latin typeface="Calibri"/>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C753100-A400-E3AA-885F-DEA488DF9929}"/>
              </a:ext>
            </a:extLst>
          </p:cNvPr>
          <p:cNvSpPr txBox="1">
            <a:spLocks noGrp="1"/>
          </p:cNvSpPr>
          <p:nvPr>
            <p:ph type="ctrTitle"/>
          </p:nvPr>
        </p:nvSpPr>
        <p:spPr>
          <a:xfrm>
            <a:off x="2617232" y="2073859"/>
            <a:ext cx="6957523" cy="1355140"/>
          </a:xfrm>
        </p:spPr>
        <p:txBody>
          <a:bodyPr anchor="b" anchorCtr="1"/>
          <a:lstStyle>
            <a:lvl1pPr algn="ctr">
              <a:defRPr b="1"/>
            </a:lvl1pPr>
          </a:lstStyle>
          <a:p>
            <a:pPr lvl="0"/>
            <a:r>
              <a:rPr lang="es-ES"/>
              <a:t>Haga clic para modificar el de título del patrón</a:t>
            </a:r>
          </a:p>
        </p:txBody>
      </p:sp>
      <p:sp>
        <p:nvSpPr>
          <p:cNvPr id="3" name="Subtítulo 2">
            <a:extLst>
              <a:ext uri="{FF2B5EF4-FFF2-40B4-BE49-F238E27FC236}">
                <a16:creationId xmlns:a16="http://schemas.microsoft.com/office/drawing/2014/main" id="{168493E7-440C-A872-C01F-AE752CA98FC7}"/>
              </a:ext>
            </a:extLst>
          </p:cNvPr>
          <p:cNvSpPr txBox="1">
            <a:spLocks noGrp="1"/>
          </p:cNvSpPr>
          <p:nvPr>
            <p:ph type="subTitle" idx="1"/>
          </p:nvPr>
        </p:nvSpPr>
        <p:spPr>
          <a:xfrm>
            <a:off x="3045281" y="3959480"/>
            <a:ext cx="6101443" cy="905329"/>
          </a:xfrm>
        </p:spPr>
        <p:txBody>
          <a:bodyPr anchorCtr="1"/>
          <a:lstStyle>
            <a:lvl1pPr marL="0" indent="0" algn="ctr">
              <a:lnSpc>
                <a:spcPct val="100000"/>
              </a:lnSpc>
              <a:buNone/>
              <a:defRPr/>
            </a:lvl1pPr>
          </a:lstStyle>
          <a:p>
            <a:pPr lvl="0"/>
            <a:r>
              <a:rPr lang="es-ES"/>
              <a:t>Haga clic para modificar el estilo de subtítulo del patrón</a:t>
            </a:r>
          </a:p>
        </p:txBody>
      </p:sp>
      <p:sp>
        <p:nvSpPr>
          <p:cNvPr id="4" name="Marcador de fecha 3">
            <a:extLst>
              <a:ext uri="{FF2B5EF4-FFF2-40B4-BE49-F238E27FC236}">
                <a16:creationId xmlns:a16="http://schemas.microsoft.com/office/drawing/2014/main" id="{10020862-43BC-3E55-EC1F-65EE66D8BBE5}"/>
              </a:ext>
            </a:extLst>
          </p:cNvPr>
          <p:cNvSpPr txBox="1">
            <a:spLocks noGrp="1"/>
          </p:cNvSpPr>
          <p:nvPr>
            <p:ph type="dt" sz="half" idx="7"/>
          </p:nvPr>
        </p:nvSpPr>
        <p:spPr/>
        <p:txBody>
          <a:bodyPr/>
          <a:lstStyle>
            <a:lvl1pPr>
              <a:defRPr/>
            </a:lvl1pPr>
          </a:lstStyle>
          <a:p>
            <a:pPr lvl="0"/>
            <a:fld id="{87F9CACF-C17C-4408-923C-34D38F1F72F1}" type="datetime1">
              <a:rPr lang="es-ES"/>
              <a:pPr lvl="0"/>
              <a:t>13/02/2026</a:t>
            </a:fld>
            <a:endParaRPr lang="es-ES"/>
          </a:p>
        </p:txBody>
      </p:sp>
      <p:sp>
        <p:nvSpPr>
          <p:cNvPr id="5" name="Marcador de pie de página 4">
            <a:extLst>
              <a:ext uri="{FF2B5EF4-FFF2-40B4-BE49-F238E27FC236}">
                <a16:creationId xmlns:a16="http://schemas.microsoft.com/office/drawing/2014/main" id="{1E9268F1-6A92-34CB-C4CE-71151AA86247}"/>
              </a:ext>
            </a:extLst>
          </p:cNvPr>
          <p:cNvSpPr txBox="1">
            <a:spLocks noGrp="1"/>
          </p:cNvSpPr>
          <p:nvPr>
            <p:ph type="ftr" sz="quarter" idx="9"/>
          </p:nvPr>
        </p:nvSpPr>
        <p:spPr/>
        <p:txBody>
          <a:bodyPr/>
          <a:lstStyle>
            <a:lvl1pPr>
              <a:defRPr/>
            </a:lvl1pPr>
          </a:lstStyle>
          <a:p>
            <a:pPr lvl="0"/>
            <a:endParaRPr lang="es-ES"/>
          </a:p>
        </p:txBody>
      </p:sp>
      <p:sp>
        <p:nvSpPr>
          <p:cNvPr id="6" name="Marcador de número de diapositiva 5">
            <a:extLst>
              <a:ext uri="{FF2B5EF4-FFF2-40B4-BE49-F238E27FC236}">
                <a16:creationId xmlns:a16="http://schemas.microsoft.com/office/drawing/2014/main" id="{17498841-8E06-8BBE-7FAA-CF8133EC17CC}"/>
              </a:ext>
            </a:extLst>
          </p:cNvPr>
          <p:cNvSpPr txBox="1">
            <a:spLocks noGrp="1"/>
          </p:cNvSpPr>
          <p:nvPr>
            <p:ph type="sldNum" sz="quarter" idx="8"/>
          </p:nvPr>
        </p:nvSpPr>
        <p:spPr/>
        <p:txBody>
          <a:bodyPr/>
          <a:lstStyle>
            <a:lvl1pPr>
              <a:defRPr/>
            </a:lvl1pPr>
          </a:lstStyle>
          <a:p>
            <a:pPr lvl="0"/>
            <a:fld id="{3F736B90-60D5-4501-90CF-74B973A25546}" type="slidenum">
              <a:t>‹Nº›</a:t>
            </a:fld>
            <a:endParaRPr lang="es-ES"/>
          </a:p>
        </p:txBody>
      </p:sp>
    </p:spTree>
    <p:extLst>
      <p:ext uri="{BB962C8B-B14F-4D97-AF65-F5344CB8AC3E}">
        <p14:creationId xmlns:p14="http://schemas.microsoft.com/office/powerpoint/2010/main" val="1418463872"/>
      </p:ext>
    </p:extLst>
  </p:cSld>
  <p:clrMapOvr>
    <a:masterClrMapping/>
  </p:clrMapOvr>
  <p:transition spd="med">
    <p:fade/>
  </p:transition>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Diseño personalizado">
    <p:spTree>
      <p:nvGrpSpPr>
        <p:cNvPr id="1" name=""/>
        <p:cNvGrpSpPr/>
        <p:nvPr/>
      </p:nvGrpSpPr>
      <p:grpSpPr>
        <a:xfrm>
          <a:off x="0" y="0"/>
          <a:ext cx="0" cy="0"/>
          <a:chOff x="0" y="0"/>
          <a:chExt cx="0" cy="0"/>
        </a:xfrm>
      </p:grpSpPr>
    </p:spTree>
    <p:extLst>
      <p:ext uri="{BB962C8B-B14F-4D97-AF65-F5344CB8AC3E}">
        <p14:creationId xmlns:p14="http://schemas.microsoft.com/office/powerpoint/2010/main" val="3657254525"/>
      </p:ext>
    </p:extLst>
  </p:cSld>
  <p:clrMapOvr>
    <a:masterClrMapping/>
  </p:clrMapOvr>
  <p:transition spd="med">
    <p:fade/>
  </p:transition>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grpSp>
        <p:nvGrpSpPr>
          <p:cNvPr id="2" name="Grupo 1">
            <a:extLst>
              <a:ext uri="{FF2B5EF4-FFF2-40B4-BE49-F238E27FC236}">
                <a16:creationId xmlns:a16="http://schemas.microsoft.com/office/drawing/2014/main" id="{A392356A-CA12-0610-67F4-245F79FD9CAD}"/>
              </a:ext>
            </a:extLst>
          </p:cNvPr>
          <p:cNvGrpSpPr/>
          <p:nvPr/>
        </p:nvGrpSpPr>
        <p:grpSpPr>
          <a:xfrm>
            <a:off x="450488" y="644395"/>
            <a:ext cx="11544940" cy="723007"/>
            <a:chOff x="450488" y="644395"/>
            <a:chExt cx="11544940" cy="723007"/>
          </a:xfrm>
        </p:grpSpPr>
        <p:sp>
          <p:nvSpPr>
            <p:cNvPr id="3" name="Rectángulo 2">
              <a:extLst>
                <a:ext uri="{FF2B5EF4-FFF2-40B4-BE49-F238E27FC236}">
                  <a16:creationId xmlns:a16="http://schemas.microsoft.com/office/drawing/2014/main" id="{BB3B87B6-191C-3D4B-D0FF-AD32412C8E70}"/>
                </a:ext>
              </a:extLst>
            </p:cNvPr>
            <p:cNvSpPr/>
            <p:nvPr/>
          </p:nvSpPr>
          <p:spPr>
            <a:xfrm>
              <a:off x="450488" y="1321682"/>
              <a:ext cx="11544940" cy="45720"/>
            </a:xfrm>
            <a:prstGeom prst="rect">
              <a:avLst/>
            </a:prstGeom>
            <a:solidFill>
              <a:srgbClr val="0F78FF"/>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0599F1"/>
                </a:solidFill>
                <a:uFillTx/>
                <a:latin typeface="Arial"/>
              </a:endParaRPr>
            </a:p>
          </p:txBody>
        </p:sp>
        <p:grpSp>
          <p:nvGrpSpPr>
            <p:cNvPr id="4" name="Grupo 3">
              <a:extLst>
                <a:ext uri="{FF2B5EF4-FFF2-40B4-BE49-F238E27FC236}">
                  <a16:creationId xmlns:a16="http://schemas.microsoft.com/office/drawing/2014/main" id="{557D797B-55B8-FE43-3F70-F4911979A48C}"/>
                </a:ext>
              </a:extLst>
            </p:cNvPr>
            <p:cNvGrpSpPr/>
            <p:nvPr/>
          </p:nvGrpSpPr>
          <p:grpSpPr>
            <a:xfrm>
              <a:off x="10302489" y="644395"/>
              <a:ext cx="1690689" cy="692145"/>
              <a:chOff x="10302489" y="644395"/>
              <a:chExt cx="1690689" cy="692145"/>
            </a:xfrm>
          </p:grpSpPr>
          <p:sp>
            <p:nvSpPr>
              <p:cNvPr id="5" name="Freeform 5">
                <a:extLst>
                  <a:ext uri="{FF2B5EF4-FFF2-40B4-BE49-F238E27FC236}">
                    <a16:creationId xmlns:a16="http://schemas.microsoft.com/office/drawing/2014/main" id="{7ECB70BA-BDD6-5A9A-A9ED-223D530516BB}"/>
                  </a:ext>
                </a:extLst>
              </p:cNvPr>
              <p:cNvSpPr/>
              <p:nvPr/>
            </p:nvSpPr>
            <p:spPr>
              <a:xfrm>
                <a:off x="11064496" y="687263"/>
                <a:ext cx="76196" cy="431797"/>
              </a:xfrm>
              <a:custGeom>
                <a:avLst/>
                <a:gdLst>
                  <a:gd name="f0" fmla="val 10800000"/>
                  <a:gd name="f1" fmla="val 5400000"/>
                  <a:gd name="f2" fmla="val 180"/>
                  <a:gd name="f3" fmla="val w"/>
                  <a:gd name="f4" fmla="val h"/>
                  <a:gd name="f5" fmla="val 0"/>
                  <a:gd name="f6" fmla="val 50"/>
                  <a:gd name="f7" fmla="val 279"/>
                  <a:gd name="f8" fmla="val 90"/>
                  <a:gd name="f9" fmla="val 179"/>
                  <a:gd name="f10" fmla="val 269"/>
                  <a:gd name="f11" fmla="val 34"/>
                  <a:gd name="f12" fmla="val 272"/>
                  <a:gd name="f13" fmla="val 17"/>
                  <a:gd name="f14" fmla="val 275"/>
                  <a:gd name="f15" fmla="val 1"/>
                  <a:gd name="f16" fmla="val 277"/>
                  <a:gd name="f17" fmla="val 274"/>
                  <a:gd name="f18" fmla="val 192"/>
                  <a:gd name="f19" fmla="val 111"/>
                  <a:gd name="f20" fmla="val 29"/>
                  <a:gd name="f21" fmla="val 25"/>
                  <a:gd name="f22" fmla="val 23"/>
                  <a:gd name="f23" fmla="val 5"/>
                  <a:gd name="f24" fmla="val 21"/>
                  <a:gd name="f25" fmla="val 20"/>
                  <a:gd name="f26" fmla="val 14"/>
                  <a:gd name="f27" fmla="val 35"/>
                  <a:gd name="f28" fmla="val 7"/>
                  <a:gd name="f29" fmla="val 38"/>
                  <a:gd name="f30" fmla="val 228"/>
                  <a:gd name="f31" fmla="val 230"/>
                  <a:gd name="f32" fmla="val 232"/>
                  <a:gd name="f33" fmla="val 234"/>
                  <a:gd name="f34" fmla="val 40"/>
                  <a:gd name="f35" fmla="val 42"/>
                  <a:gd name="f36" fmla="val 44"/>
                  <a:gd name="f37" fmla="val 231"/>
                  <a:gd name="f38" fmla="val 43"/>
                  <a:gd name="f39" fmla="val 227"/>
                  <a:gd name="f40" fmla="val 41"/>
                  <a:gd name="f41" fmla="val 39"/>
                  <a:gd name="f42" fmla="val 84"/>
                  <a:gd name="f43" fmla="val 85"/>
                  <a:gd name="f44" fmla="val 37"/>
                  <a:gd name="f45" fmla="val 91"/>
                  <a:gd name="f46" fmla="val 45"/>
                  <a:gd name="f47" fmla="val 88"/>
                  <a:gd name="f48" fmla="val 194"/>
                  <a:gd name="f49" fmla="val 200"/>
                  <a:gd name="f50" fmla="val 201"/>
                  <a:gd name="f51" fmla="val 61"/>
                  <a:gd name="f52" fmla="val 62"/>
                  <a:gd name="f53" fmla="val 63"/>
                  <a:gd name="f54" fmla="val 66"/>
                  <a:gd name="f55" fmla="val 67"/>
                  <a:gd name="f56" fmla="val 69"/>
                  <a:gd name="f57" fmla="val 80"/>
                  <a:gd name="f58" fmla="val 78"/>
                  <a:gd name="f59" fmla="val 73"/>
                  <a:gd name="f60" fmla="val 75"/>
                  <a:gd name="f61" fmla="val 94"/>
                  <a:gd name="f62" fmla="val 95"/>
                  <a:gd name="f63" fmla="val 101"/>
                  <a:gd name="f64" fmla="val 100"/>
                  <a:gd name="f65" fmla="val 184"/>
                  <a:gd name="f66" fmla="val 183"/>
                  <a:gd name="f67" fmla="val 190"/>
                  <a:gd name="f68" fmla="val 189"/>
                  <a:gd name="f69" fmla="val 187"/>
                  <a:gd name="f70" fmla="val 185"/>
                  <a:gd name="f71" fmla="val 249"/>
                  <a:gd name="f72" fmla="val 252"/>
                  <a:gd name="f73" fmla="val 253"/>
                  <a:gd name="f74" fmla="val 256"/>
                  <a:gd name="f75" fmla="val 255"/>
                  <a:gd name="f76" fmla="val 251"/>
                  <a:gd name="f77" fmla="val 140"/>
                  <a:gd name="f78" fmla="val 146"/>
                  <a:gd name="f79" fmla="val 145"/>
                  <a:gd name="f80" fmla="val 157"/>
                  <a:gd name="f81" fmla="val 156"/>
                  <a:gd name="f82" fmla="val 150"/>
                  <a:gd name="f83" fmla="val 152"/>
                  <a:gd name="f84" fmla="val 134"/>
                  <a:gd name="f85" fmla="val 128"/>
                  <a:gd name="f86" fmla="val 129"/>
                  <a:gd name="f87" fmla="val 117"/>
                  <a:gd name="f88" fmla="val 118"/>
                  <a:gd name="f89" fmla="val 119"/>
                  <a:gd name="f90" fmla="val 124"/>
                  <a:gd name="f91" fmla="val 123"/>
                  <a:gd name="f92" fmla="val 205"/>
                  <a:gd name="f93" fmla="val 208"/>
                  <a:gd name="f94" fmla="val 209"/>
                  <a:gd name="f95" fmla="val 212"/>
                  <a:gd name="f96" fmla="val 211"/>
                  <a:gd name="f97" fmla="val 207"/>
                  <a:gd name="f98" fmla="val 18"/>
                  <a:gd name="f99" fmla="val 19"/>
                  <a:gd name="f100" fmla="val 113"/>
                  <a:gd name="f101" fmla="val 112"/>
                  <a:gd name="f102" fmla="val 106"/>
                  <a:gd name="f103" fmla="val 109"/>
                  <a:gd name="f104" fmla="val 36"/>
                  <a:gd name="f105" fmla="val 33"/>
                  <a:gd name="f106" fmla="val 28"/>
                  <a:gd name="f107" fmla="val 30"/>
                  <a:gd name="f108" fmla="val 58"/>
                  <a:gd name="f109" fmla="val 56"/>
                  <a:gd name="f110" fmla="val 52"/>
                  <a:gd name="f111" fmla="val 178"/>
                  <a:gd name="f112" fmla="val 172"/>
                  <a:gd name="f113" fmla="val 174"/>
                  <a:gd name="f114" fmla="val 176"/>
                  <a:gd name="f115" fmla="val 239"/>
                  <a:gd name="f116" fmla="val 241"/>
                  <a:gd name="f117" fmla="val 243"/>
                  <a:gd name="f118" fmla="val 245"/>
                  <a:gd name="f119" fmla="val 242"/>
                  <a:gd name="f120" fmla="val 47"/>
                  <a:gd name="f121" fmla="val 167"/>
                  <a:gd name="f122" fmla="val 165"/>
                  <a:gd name="f123" fmla="val 163"/>
                  <a:gd name="f124" fmla="val 161"/>
                  <a:gd name="f125" fmla="val 162"/>
                  <a:gd name="f126" fmla="val 164"/>
                  <a:gd name="f127" fmla="val 166"/>
                  <a:gd name="f128" fmla="val 168"/>
                  <a:gd name="f129" fmla="val 59"/>
                  <a:gd name="f130" fmla="val 54"/>
                  <a:gd name="f131" fmla="val 27"/>
                  <a:gd name="f132" fmla="val 57"/>
                  <a:gd name="f133" fmla="val 131"/>
                  <a:gd name="f134" fmla="val 133"/>
                  <a:gd name="f135" fmla="val 135"/>
                  <a:gd name="f136" fmla="val 137"/>
                  <a:gd name="f137" fmla="val 136"/>
                  <a:gd name="f138" fmla="val 130"/>
                  <a:gd name="f139" fmla="val 32"/>
                  <a:gd name="f140" fmla="val 31"/>
                  <a:gd name="f141" fmla="val 148"/>
                  <a:gd name="f142" fmla="val 142"/>
                  <a:gd name="f143" fmla="val 175"/>
                  <a:gd name="f144" fmla="val 181"/>
                  <a:gd name="f145" fmla="val 24"/>
                  <a:gd name="f146" fmla="val 22"/>
                  <a:gd name="f147" fmla="val 83"/>
                  <a:gd name="f148" fmla="val 76"/>
                  <a:gd name="f149" fmla="val 120"/>
                  <a:gd name="f150" fmla="val 121"/>
                  <a:gd name="f151" fmla="val 126"/>
                  <a:gd name="f152" fmla="val 127"/>
                  <a:gd name="f153" fmla="val 104"/>
                  <a:gd name="f154" fmla="val 103"/>
                  <a:gd name="f155" fmla="val 97"/>
                  <a:gd name="f156" fmla="val 51"/>
                  <a:gd name="f157" fmla="val 48"/>
                  <a:gd name="f158" fmla="val 26"/>
                  <a:gd name="f159" fmla="val 46"/>
                  <a:gd name="f160" fmla="val 202"/>
                  <a:gd name="f161" fmla="val 195"/>
                  <a:gd name="f162" fmla="val 196"/>
                  <a:gd name="f163" fmla="val 169"/>
                  <a:gd name="f164" fmla="val 115"/>
                  <a:gd name="f165" fmla="val 116"/>
                  <a:gd name="f166" fmla="val 177"/>
                  <a:gd name="f167" fmla="val 173"/>
                  <a:gd name="f168" fmla="val 87"/>
                  <a:gd name="f169" fmla="val 93"/>
                  <a:gd name="f170" fmla="val 79"/>
                  <a:gd name="f171" fmla="val 82"/>
                  <a:gd name="f172" fmla="val 86"/>
                  <a:gd name="f173" fmla="val 72"/>
                  <a:gd name="f174" fmla="val 147"/>
                  <a:gd name="f175" fmla="val 143"/>
                  <a:gd name="f176" fmla="val 144"/>
                  <a:gd name="f177" fmla="val 186"/>
                  <a:gd name="f178" fmla="val 191"/>
                  <a:gd name="f179" fmla="val 193"/>
                  <a:gd name="f180" fmla="val 139"/>
                  <a:gd name="f181" fmla="val 138"/>
                  <a:gd name="f182" fmla="val 132"/>
                  <a:gd name="f183" fmla="val 171"/>
                  <a:gd name="f184" fmla="val 65"/>
                  <a:gd name="f185" fmla="val 216"/>
                  <a:gd name="f186" fmla="val 217"/>
                  <a:gd name="f187" fmla="val 219"/>
                  <a:gd name="f188" fmla="val 221"/>
                  <a:gd name="f189" fmla="val 222"/>
                  <a:gd name="f190" fmla="val 223"/>
                  <a:gd name="f191" fmla="val 206"/>
                  <a:gd name="f192" fmla="val 210"/>
                  <a:gd name="f193" fmla="val 8"/>
                  <a:gd name="f194" fmla="val 10"/>
                  <a:gd name="f195" fmla="val 11"/>
                  <a:gd name="f196" fmla="val 13"/>
                  <a:gd name="f197" fmla="val 149"/>
                  <a:gd name="f198" fmla="val 9"/>
                  <a:gd name="f199" fmla="val 89"/>
                  <a:gd name="f200" fmla="val 12"/>
                  <a:gd name="f201" fmla="val 68"/>
                  <a:gd name="f202" fmla="val 64"/>
                  <a:gd name="f203" fmla="val 188"/>
                  <a:gd name="f204" fmla="val 155"/>
                  <a:gd name="f205" fmla="val 159"/>
                  <a:gd name="f206" fmla="val 170"/>
                  <a:gd name="f207" fmla="val 182"/>
                  <a:gd name="f208" fmla="val 53"/>
                  <a:gd name="f209" fmla="val 55"/>
                  <a:gd name="f210" fmla="+- 0 0 -90"/>
                  <a:gd name="f211" fmla="*/ f3 1 50"/>
                  <a:gd name="f212" fmla="*/ f4 1 279"/>
                  <a:gd name="f213" fmla="val f5"/>
                  <a:gd name="f214" fmla="val f6"/>
                  <a:gd name="f215" fmla="val f7"/>
                  <a:gd name="f216" fmla="*/ f210 f0 1"/>
                  <a:gd name="f217" fmla="+- f215 0 f213"/>
                  <a:gd name="f218" fmla="+- f214 0 f213"/>
                  <a:gd name="f219" fmla="*/ f216 1 f2"/>
                  <a:gd name="f220" fmla="*/ f218 1 50"/>
                  <a:gd name="f221" fmla="*/ f217 1 279"/>
                  <a:gd name="f222" fmla="*/ 0 f218 1"/>
                  <a:gd name="f223" fmla="*/ 274 f217 1"/>
                  <a:gd name="f224" fmla="*/ 38 f218 1"/>
                  <a:gd name="f225" fmla="*/ 228 f217 1"/>
                  <a:gd name="f226" fmla="*/ 41 f218 1"/>
                  <a:gd name="f227" fmla="*/ 227 f217 1"/>
                  <a:gd name="f228" fmla="*/ 44 f218 1"/>
                  <a:gd name="f229" fmla="*/ 84 f217 1"/>
                  <a:gd name="f230" fmla="*/ 61 f217 1"/>
                  <a:gd name="f231" fmla="*/ 80 f217 1"/>
                  <a:gd name="f232" fmla="*/ 39 f218 1"/>
                  <a:gd name="f233" fmla="*/ 101 f217 1"/>
                  <a:gd name="f234" fmla="*/ 189 f217 1"/>
                  <a:gd name="f235" fmla="*/ 255 f217 1"/>
                  <a:gd name="f236" fmla="*/ 146 f217 1"/>
                  <a:gd name="f237" fmla="*/ 157 f217 1"/>
                  <a:gd name="f238" fmla="*/ 43 f218 1"/>
                  <a:gd name="f239" fmla="*/ 117 f217 1"/>
                  <a:gd name="f240" fmla="*/ 212 f217 1"/>
                  <a:gd name="f241" fmla="*/ 18 f217 1"/>
                  <a:gd name="f242" fmla="*/ 106 f217 1"/>
                  <a:gd name="f243" fmla="*/ 36 f217 1"/>
                  <a:gd name="f244" fmla="*/ 178 f217 1"/>
                  <a:gd name="f245" fmla="*/ 239 f217 1"/>
                  <a:gd name="f246" fmla="*/ 167 f217 1"/>
                  <a:gd name="f247" fmla="*/ 28 f218 1"/>
                  <a:gd name="f248" fmla="*/ 131 f217 1"/>
                  <a:gd name="f249" fmla="*/ 18 f218 1"/>
                  <a:gd name="f250" fmla="*/ 175 f217 1"/>
                  <a:gd name="f251" fmla="*/ 83 f217 1"/>
                  <a:gd name="f252" fmla="*/ 126 f217 1"/>
                  <a:gd name="f253" fmla="*/ 104 f217 1"/>
                  <a:gd name="f254" fmla="*/ 51 f217 1"/>
                  <a:gd name="f255" fmla="*/ 33 f218 1"/>
                  <a:gd name="f256" fmla="*/ 33 f217 1"/>
                  <a:gd name="f257" fmla="*/ 201 f217 1"/>
                  <a:gd name="f258" fmla="*/ 169 f217 1"/>
                  <a:gd name="f259" fmla="*/ 116 f217 1"/>
                  <a:gd name="f260" fmla="*/ 174 f217 1"/>
                  <a:gd name="f261" fmla="*/ 94 f217 1"/>
                  <a:gd name="f262" fmla="*/ 22 f218 1"/>
                  <a:gd name="f263" fmla="*/ 79 f217 1"/>
                  <a:gd name="f264" fmla="*/ 150 f217 1"/>
                  <a:gd name="f265" fmla="*/ 186 f217 1"/>
                  <a:gd name="f266" fmla="*/ 164 f217 1"/>
                  <a:gd name="f267" fmla="*/ 65 f217 1"/>
                  <a:gd name="f268" fmla="*/ 216 f217 1"/>
                  <a:gd name="f269" fmla="*/ 206 f217 1"/>
                  <a:gd name="f270" fmla="*/ 8 f218 1"/>
                  <a:gd name="f271" fmla="*/ 147 f217 1"/>
                  <a:gd name="f272" fmla="*/ 89 f217 1"/>
                  <a:gd name="f273" fmla="*/ 13 f218 1"/>
                  <a:gd name="f274" fmla="*/ 187 f217 1"/>
                  <a:gd name="f275" fmla="*/ 156 f217 1"/>
                  <a:gd name="f276" fmla="*/ 172 f217 1"/>
                  <a:gd name="f277" fmla="*/ 9 f218 1"/>
                  <a:gd name="f278" fmla="*/ 48 f217 1"/>
                  <a:gd name="f279" fmla="*/ 38 f217 1"/>
                  <a:gd name="f280" fmla="*/ 182 f217 1"/>
                  <a:gd name="f281" fmla="+- f219 0 f1"/>
                  <a:gd name="f282" fmla="*/ f222 1 50"/>
                  <a:gd name="f283" fmla="*/ f223 1 279"/>
                  <a:gd name="f284" fmla="*/ f224 1 50"/>
                  <a:gd name="f285" fmla="*/ f225 1 279"/>
                  <a:gd name="f286" fmla="*/ f226 1 50"/>
                  <a:gd name="f287" fmla="*/ f227 1 279"/>
                  <a:gd name="f288" fmla="*/ f228 1 50"/>
                  <a:gd name="f289" fmla="*/ f229 1 279"/>
                  <a:gd name="f290" fmla="*/ f230 1 279"/>
                  <a:gd name="f291" fmla="*/ f231 1 279"/>
                  <a:gd name="f292" fmla="*/ f232 1 50"/>
                  <a:gd name="f293" fmla="*/ f233 1 279"/>
                  <a:gd name="f294" fmla="*/ f234 1 279"/>
                  <a:gd name="f295" fmla="*/ f235 1 279"/>
                  <a:gd name="f296" fmla="*/ f236 1 279"/>
                  <a:gd name="f297" fmla="*/ f237 1 279"/>
                  <a:gd name="f298" fmla="*/ f238 1 50"/>
                  <a:gd name="f299" fmla="*/ f239 1 279"/>
                  <a:gd name="f300" fmla="*/ f240 1 279"/>
                  <a:gd name="f301" fmla="*/ f241 1 279"/>
                  <a:gd name="f302" fmla="*/ f242 1 279"/>
                  <a:gd name="f303" fmla="*/ f243 1 279"/>
                  <a:gd name="f304" fmla="*/ f244 1 279"/>
                  <a:gd name="f305" fmla="*/ f245 1 279"/>
                  <a:gd name="f306" fmla="*/ f246 1 279"/>
                  <a:gd name="f307" fmla="*/ f247 1 50"/>
                  <a:gd name="f308" fmla="*/ f248 1 279"/>
                  <a:gd name="f309" fmla="*/ f249 1 50"/>
                  <a:gd name="f310" fmla="*/ f250 1 279"/>
                  <a:gd name="f311" fmla="*/ f251 1 279"/>
                  <a:gd name="f312" fmla="*/ f252 1 279"/>
                  <a:gd name="f313" fmla="*/ f253 1 279"/>
                  <a:gd name="f314" fmla="*/ f254 1 279"/>
                  <a:gd name="f315" fmla="*/ f255 1 50"/>
                  <a:gd name="f316" fmla="*/ f256 1 279"/>
                  <a:gd name="f317" fmla="*/ f257 1 279"/>
                  <a:gd name="f318" fmla="*/ f258 1 279"/>
                  <a:gd name="f319" fmla="*/ f259 1 279"/>
                  <a:gd name="f320" fmla="*/ f260 1 279"/>
                  <a:gd name="f321" fmla="*/ f261 1 279"/>
                  <a:gd name="f322" fmla="*/ f262 1 50"/>
                  <a:gd name="f323" fmla="*/ f263 1 279"/>
                  <a:gd name="f324" fmla="*/ f264 1 279"/>
                  <a:gd name="f325" fmla="*/ f265 1 279"/>
                  <a:gd name="f326" fmla="*/ f266 1 279"/>
                  <a:gd name="f327" fmla="*/ f267 1 279"/>
                  <a:gd name="f328" fmla="*/ f268 1 279"/>
                  <a:gd name="f329" fmla="*/ f269 1 279"/>
                  <a:gd name="f330" fmla="*/ f270 1 50"/>
                  <a:gd name="f331" fmla="*/ f271 1 279"/>
                  <a:gd name="f332" fmla="*/ f272 1 279"/>
                  <a:gd name="f333" fmla="*/ f273 1 50"/>
                  <a:gd name="f334" fmla="*/ f274 1 279"/>
                  <a:gd name="f335" fmla="*/ f275 1 279"/>
                  <a:gd name="f336" fmla="*/ f276 1 279"/>
                  <a:gd name="f337" fmla="*/ f277 1 50"/>
                  <a:gd name="f338" fmla="*/ f278 1 279"/>
                  <a:gd name="f339" fmla="*/ f279 1 279"/>
                  <a:gd name="f340" fmla="*/ f280 1 279"/>
                  <a:gd name="f341" fmla="*/ 0 1 f220"/>
                  <a:gd name="f342" fmla="*/ f214 1 f220"/>
                  <a:gd name="f343" fmla="*/ 0 1 f221"/>
                  <a:gd name="f344" fmla="*/ f215 1 f221"/>
                  <a:gd name="f345" fmla="*/ f282 1 f220"/>
                  <a:gd name="f346" fmla="*/ f283 1 f221"/>
                  <a:gd name="f347" fmla="*/ f284 1 f220"/>
                  <a:gd name="f348" fmla="*/ f285 1 f221"/>
                  <a:gd name="f349" fmla="*/ f286 1 f220"/>
                  <a:gd name="f350" fmla="*/ f287 1 f221"/>
                  <a:gd name="f351" fmla="*/ f288 1 f220"/>
                  <a:gd name="f352" fmla="*/ f289 1 f221"/>
                  <a:gd name="f353" fmla="*/ f290 1 f221"/>
                  <a:gd name="f354" fmla="*/ f291 1 f221"/>
                  <a:gd name="f355" fmla="*/ f292 1 f220"/>
                  <a:gd name="f356" fmla="*/ f293 1 f221"/>
                  <a:gd name="f357" fmla="*/ f294 1 f221"/>
                  <a:gd name="f358" fmla="*/ f295 1 f221"/>
                  <a:gd name="f359" fmla="*/ f296 1 f221"/>
                  <a:gd name="f360" fmla="*/ f297 1 f221"/>
                  <a:gd name="f361" fmla="*/ f298 1 f220"/>
                  <a:gd name="f362" fmla="*/ f299 1 f221"/>
                  <a:gd name="f363" fmla="*/ f300 1 f221"/>
                  <a:gd name="f364" fmla="*/ f301 1 f221"/>
                  <a:gd name="f365" fmla="*/ f302 1 f221"/>
                  <a:gd name="f366" fmla="*/ f303 1 f221"/>
                  <a:gd name="f367" fmla="*/ f304 1 f221"/>
                  <a:gd name="f368" fmla="*/ f305 1 f221"/>
                  <a:gd name="f369" fmla="*/ f306 1 f221"/>
                  <a:gd name="f370" fmla="*/ f307 1 f220"/>
                  <a:gd name="f371" fmla="*/ f308 1 f221"/>
                  <a:gd name="f372" fmla="*/ f309 1 f220"/>
                  <a:gd name="f373" fmla="*/ f310 1 f221"/>
                  <a:gd name="f374" fmla="*/ f311 1 f221"/>
                  <a:gd name="f375" fmla="*/ f312 1 f221"/>
                  <a:gd name="f376" fmla="*/ f313 1 f221"/>
                  <a:gd name="f377" fmla="*/ f314 1 f221"/>
                  <a:gd name="f378" fmla="*/ f315 1 f220"/>
                  <a:gd name="f379" fmla="*/ f316 1 f221"/>
                  <a:gd name="f380" fmla="*/ f317 1 f221"/>
                  <a:gd name="f381" fmla="*/ f318 1 f221"/>
                  <a:gd name="f382" fmla="*/ f319 1 f221"/>
                  <a:gd name="f383" fmla="*/ f320 1 f221"/>
                  <a:gd name="f384" fmla="*/ f321 1 f221"/>
                  <a:gd name="f385" fmla="*/ f322 1 f220"/>
                  <a:gd name="f386" fmla="*/ f323 1 f221"/>
                  <a:gd name="f387" fmla="*/ f324 1 f221"/>
                  <a:gd name="f388" fmla="*/ f325 1 f221"/>
                  <a:gd name="f389" fmla="*/ f326 1 f221"/>
                  <a:gd name="f390" fmla="*/ f327 1 f221"/>
                  <a:gd name="f391" fmla="*/ f328 1 f221"/>
                  <a:gd name="f392" fmla="*/ f329 1 f221"/>
                  <a:gd name="f393" fmla="*/ f330 1 f220"/>
                  <a:gd name="f394" fmla="*/ f331 1 f221"/>
                  <a:gd name="f395" fmla="*/ f332 1 f221"/>
                  <a:gd name="f396" fmla="*/ f333 1 f220"/>
                  <a:gd name="f397" fmla="*/ f334 1 f221"/>
                  <a:gd name="f398" fmla="*/ f335 1 f221"/>
                  <a:gd name="f399" fmla="*/ f336 1 f221"/>
                  <a:gd name="f400" fmla="*/ f337 1 f220"/>
                  <a:gd name="f401" fmla="*/ f338 1 f221"/>
                  <a:gd name="f402" fmla="*/ f339 1 f221"/>
                  <a:gd name="f403" fmla="*/ f340 1 f221"/>
                  <a:gd name="f404" fmla="*/ f341 f211 1"/>
                  <a:gd name="f405" fmla="*/ f342 f211 1"/>
                  <a:gd name="f406" fmla="*/ f344 f212 1"/>
                  <a:gd name="f407" fmla="*/ f343 f212 1"/>
                  <a:gd name="f408" fmla="*/ f345 f211 1"/>
                  <a:gd name="f409" fmla="*/ f346 f212 1"/>
                  <a:gd name="f410" fmla="*/ f347 f211 1"/>
                  <a:gd name="f411" fmla="*/ f348 f212 1"/>
                  <a:gd name="f412" fmla="*/ f349 f211 1"/>
                  <a:gd name="f413" fmla="*/ f350 f212 1"/>
                  <a:gd name="f414" fmla="*/ f351 f211 1"/>
                  <a:gd name="f415" fmla="*/ f352 f212 1"/>
                  <a:gd name="f416" fmla="*/ f353 f212 1"/>
                  <a:gd name="f417" fmla="*/ f354 f212 1"/>
                  <a:gd name="f418" fmla="*/ f355 f211 1"/>
                  <a:gd name="f419" fmla="*/ f356 f212 1"/>
                  <a:gd name="f420" fmla="*/ f357 f212 1"/>
                  <a:gd name="f421" fmla="*/ f358 f212 1"/>
                  <a:gd name="f422" fmla="*/ f359 f212 1"/>
                  <a:gd name="f423" fmla="*/ f360 f212 1"/>
                  <a:gd name="f424" fmla="*/ f361 f211 1"/>
                  <a:gd name="f425" fmla="*/ f362 f212 1"/>
                  <a:gd name="f426" fmla="*/ f363 f212 1"/>
                  <a:gd name="f427" fmla="*/ f364 f212 1"/>
                  <a:gd name="f428" fmla="*/ f365 f212 1"/>
                  <a:gd name="f429" fmla="*/ f366 f212 1"/>
                  <a:gd name="f430" fmla="*/ f367 f212 1"/>
                  <a:gd name="f431" fmla="*/ f368 f212 1"/>
                  <a:gd name="f432" fmla="*/ f369 f212 1"/>
                  <a:gd name="f433" fmla="*/ f370 f211 1"/>
                  <a:gd name="f434" fmla="*/ f371 f212 1"/>
                  <a:gd name="f435" fmla="*/ f372 f211 1"/>
                  <a:gd name="f436" fmla="*/ f373 f212 1"/>
                  <a:gd name="f437" fmla="*/ f374 f212 1"/>
                  <a:gd name="f438" fmla="*/ f375 f212 1"/>
                  <a:gd name="f439" fmla="*/ f376 f212 1"/>
                  <a:gd name="f440" fmla="*/ f377 f212 1"/>
                  <a:gd name="f441" fmla="*/ f378 f211 1"/>
                  <a:gd name="f442" fmla="*/ f379 f212 1"/>
                  <a:gd name="f443" fmla="*/ f380 f212 1"/>
                  <a:gd name="f444" fmla="*/ f381 f212 1"/>
                  <a:gd name="f445" fmla="*/ f382 f212 1"/>
                  <a:gd name="f446" fmla="*/ f383 f212 1"/>
                  <a:gd name="f447" fmla="*/ f384 f212 1"/>
                  <a:gd name="f448" fmla="*/ f385 f211 1"/>
                  <a:gd name="f449" fmla="*/ f386 f212 1"/>
                  <a:gd name="f450" fmla="*/ f387 f212 1"/>
                  <a:gd name="f451" fmla="*/ f388 f212 1"/>
                  <a:gd name="f452" fmla="*/ f389 f212 1"/>
                  <a:gd name="f453" fmla="*/ f390 f212 1"/>
                  <a:gd name="f454" fmla="*/ f391 f212 1"/>
                  <a:gd name="f455" fmla="*/ f392 f212 1"/>
                  <a:gd name="f456" fmla="*/ f393 f211 1"/>
                  <a:gd name="f457" fmla="*/ f394 f212 1"/>
                  <a:gd name="f458" fmla="*/ f395 f212 1"/>
                  <a:gd name="f459" fmla="*/ f396 f211 1"/>
                  <a:gd name="f460" fmla="*/ f397 f212 1"/>
                  <a:gd name="f461" fmla="*/ f398 f212 1"/>
                  <a:gd name="f462" fmla="*/ f399 f212 1"/>
                  <a:gd name="f463" fmla="*/ f400 f211 1"/>
                  <a:gd name="f464" fmla="*/ f401 f212 1"/>
                  <a:gd name="f465" fmla="*/ f402 f212 1"/>
                  <a:gd name="f466" fmla="*/ f403 f212 1"/>
                </a:gdLst>
                <a:ahLst/>
                <a:cxnLst>
                  <a:cxn ang="3cd4">
                    <a:pos x="hc" y="t"/>
                  </a:cxn>
                  <a:cxn ang="0">
                    <a:pos x="r" y="vc"/>
                  </a:cxn>
                  <a:cxn ang="cd4">
                    <a:pos x="hc" y="b"/>
                  </a:cxn>
                  <a:cxn ang="cd2">
                    <a:pos x="l" y="vc"/>
                  </a:cxn>
                  <a:cxn ang="f281">
                    <a:pos x="f408" y="f409"/>
                  </a:cxn>
                  <a:cxn ang="f281">
                    <a:pos x="f410" y="f411"/>
                  </a:cxn>
                  <a:cxn ang="f281">
                    <a:pos x="f412" y="f413"/>
                  </a:cxn>
                  <a:cxn ang="f281">
                    <a:pos x="f414" y="f415"/>
                  </a:cxn>
                  <a:cxn ang="f281">
                    <a:pos x="f414" y="f416"/>
                  </a:cxn>
                  <a:cxn ang="f281">
                    <a:pos x="f410" y="f417"/>
                  </a:cxn>
                  <a:cxn ang="f281">
                    <a:pos x="f418" y="f419"/>
                  </a:cxn>
                  <a:cxn ang="f281">
                    <a:pos x="f414" y="f420"/>
                  </a:cxn>
                  <a:cxn ang="f281">
                    <a:pos x="f414" y="f421"/>
                  </a:cxn>
                  <a:cxn ang="f281">
                    <a:pos x="f418" y="f422"/>
                  </a:cxn>
                  <a:cxn ang="f281">
                    <a:pos x="f410" y="f423"/>
                  </a:cxn>
                  <a:cxn ang="f281">
                    <a:pos x="f424" y="f425"/>
                  </a:cxn>
                  <a:cxn ang="f281">
                    <a:pos x="f410" y="f426"/>
                  </a:cxn>
                  <a:cxn ang="f281">
                    <a:pos x="f414" y="f427"/>
                  </a:cxn>
                  <a:cxn ang="f281">
                    <a:pos x="f424" y="f428"/>
                  </a:cxn>
                  <a:cxn ang="f281">
                    <a:pos x="f410" y="f429"/>
                  </a:cxn>
                  <a:cxn ang="f281">
                    <a:pos x="f410" y="f430"/>
                  </a:cxn>
                  <a:cxn ang="f281">
                    <a:pos x="f410" y="f431"/>
                  </a:cxn>
                  <a:cxn ang="f281">
                    <a:pos x="f410" y="f431"/>
                  </a:cxn>
                  <a:cxn ang="f281">
                    <a:pos x="f414" y="f432"/>
                  </a:cxn>
                  <a:cxn ang="f281">
                    <a:pos x="f414" y="f432"/>
                  </a:cxn>
                  <a:cxn ang="f281">
                    <a:pos x="f433" y="f434"/>
                  </a:cxn>
                  <a:cxn ang="f281">
                    <a:pos x="f433" y="f434"/>
                  </a:cxn>
                  <a:cxn ang="f281">
                    <a:pos x="f435" y="f436"/>
                  </a:cxn>
                  <a:cxn ang="f281">
                    <a:pos x="f433" y="f437"/>
                  </a:cxn>
                  <a:cxn ang="f281">
                    <a:pos x="f433" y="f438"/>
                  </a:cxn>
                  <a:cxn ang="f281">
                    <a:pos x="f433" y="f439"/>
                  </a:cxn>
                  <a:cxn ang="f281">
                    <a:pos x="f433" y="f440"/>
                  </a:cxn>
                  <a:cxn ang="f281">
                    <a:pos x="f441" y="f442"/>
                  </a:cxn>
                  <a:cxn ang="f281">
                    <a:pos x="f433" y="f443"/>
                  </a:cxn>
                  <a:cxn ang="f281">
                    <a:pos x="f433" y="f444"/>
                  </a:cxn>
                  <a:cxn ang="f281">
                    <a:pos x="f433" y="f445"/>
                  </a:cxn>
                  <a:cxn ang="f281">
                    <a:pos x="f433" y="f446"/>
                  </a:cxn>
                  <a:cxn ang="f281">
                    <a:pos x="f433" y="f447"/>
                  </a:cxn>
                  <a:cxn ang="f281">
                    <a:pos x="f448" y="f449"/>
                  </a:cxn>
                  <a:cxn ang="f281">
                    <a:pos x="f435" y="f450"/>
                  </a:cxn>
                  <a:cxn ang="f281">
                    <a:pos x="f435" y="f450"/>
                  </a:cxn>
                  <a:cxn ang="f281">
                    <a:pos x="f448" y="f451"/>
                  </a:cxn>
                  <a:cxn ang="f281">
                    <a:pos x="f448" y="f452"/>
                  </a:cxn>
                  <a:cxn ang="f281">
                    <a:pos x="f435" y="f453"/>
                  </a:cxn>
                  <a:cxn ang="f281">
                    <a:pos x="f433" y="f411"/>
                  </a:cxn>
                  <a:cxn ang="f281">
                    <a:pos x="f441" y="f454"/>
                  </a:cxn>
                  <a:cxn ang="f281">
                    <a:pos x="f433" y="f455"/>
                  </a:cxn>
                  <a:cxn ang="f281">
                    <a:pos x="f433" y="f455"/>
                  </a:cxn>
                  <a:cxn ang="f281">
                    <a:pos x="f456" y="f457"/>
                  </a:cxn>
                  <a:cxn ang="f281">
                    <a:pos x="f456" y="f458"/>
                  </a:cxn>
                  <a:cxn ang="f281">
                    <a:pos x="f459" y="f460"/>
                  </a:cxn>
                  <a:cxn ang="f281">
                    <a:pos x="f459" y="f461"/>
                  </a:cxn>
                  <a:cxn ang="f281">
                    <a:pos x="f456" y="f449"/>
                  </a:cxn>
                  <a:cxn ang="f281">
                    <a:pos x="f459" y="f462"/>
                  </a:cxn>
                  <a:cxn ang="f281">
                    <a:pos x="f463" y="f464"/>
                  </a:cxn>
                  <a:cxn ang="f281">
                    <a:pos x="f456" y="f465"/>
                  </a:cxn>
                  <a:cxn ang="f281">
                    <a:pos x="f459" y="f466"/>
                  </a:cxn>
                  <a:cxn ang="f281">
                    <a:pos x="f459" y="f440"/>
                  </a:cxn>
                </a:cxnLst>
                <a:rect l="f404" t="f407" r="f405" b="f406"/>
                <a:pathLst>
                  <a:path w="50" h="279">
                    <a:moveTo>
                      <a:pt x="f6" y="f5"/>
                    </a:moveTo>
                    <a:cubicBezTo>
                      <a:pt x="f6" y="f8"/>
                      <a:pt x="f6" y="f9"/>
                      <a:pt x="f6" y="f10"/>
                    </a:cubicBezTo>
                    <a:cubicBezTo>
                      <a:pt x="f11" y="f12"/>
                      <a:pt x="f13" y="f14"/>
                      <a:pt x="f15" y="f7"/>
                    </a:cubicBezTo>
                    <a:cubicBezTo>
                      <a:pt x="f15" y="f16"/>
                      <a:pt x="f5" y="f14"/>
                      <a:pt x="f5" y="f17"/>
                    </a:cubicBezTo>
                    <a:cubicBezTo>
                      <a:pt x="f5" y="f18"/>
                      <a:pt x="f5" y="f19"/>
                      <a:pt x="f5" y="f20"/>
                    </a:cubicBezTo>
                    <a:cubicBezTo>
                      <a:pt x="f5" y="f21"/>
                      <a:pt x="f15" y="f22"/>
                      <a:pt x="f23" y="f24"/>
                    </a:cubicBezTo>
                    <a:cubicBezTo>
                      <a:pt x="f25" y="f26"/>
                      <a:pt x="f27" y="f28"/>
                      <a:pt x="f6" y="f5"/>
                    </a:cubicBezTo>
                    <a:close/>
                    <a:moveTo>
                      <a:pt x="f29" y="f30"/>
                    </a:moveTo>
                    <a:cubicBezTo>
                      <a:pt x="f29" y="f31"/>
                      <a:pt x="f29" y="f32"/>
                      <a:pt x="f29" y="f33"/>
                    </a:cubicBezTo>
                    <a:cubicBezTo>
                      <a:pt x="f34" y="f33"/>
                      <a:pt x="f35" y="f33"/>
                      <a:pt x="f36" y="f33"/>
                    </a:cubicBezTo>
                    <a:cubicBezTo>
                      <a:pt x="f36" y="f37"/>
                      <a:pt x="f36" y="f31"/>
                      <a:pt x="f36" y="f30"/>
                    </a:cubicBezTo>
                    <a:cubicBezTo>
                      <a:pt x="f38" y="f30"/>
                      <a:pt x="f35" y="f39"/>
                      <a:pt x="f40" y="f39"/>
                    </a:cubicBezTo>
                    <a:cubicBezTo>
                      <a:pt x="f34" y="f39"/>
                      <a:pt x="f41" y="f30"/>
                      <a:pt x="f29" y="f30"/>
                    </a:cubicBezTo>
                    <a:close/>
                    <a:moveTo>
                      <a:pt x="f36" y="f42"/>
                    </a:moveTo>
                    <a:cubicBezTo>
                      <a:pt x="f29" y="f43"/>
                      <a:pt x="f44" y="f43"/>
                      <a:pt x="f41" y="f45"/>
                    </a:cubicBezTo>
                    <a:cubicBezTo>
                      <a:pt x="f36" y="f45"/>
                      <a:pt x="f46" y="f47"/>
                      <a:pt x="f36" y="f42"/>
                    </a:cubicBezTo>
                    <a:close/>
                    <a:moveTo>
                      <a:pt x="f36" y="f48"/>
                    </a:moveTo>
                    <a:cubicBezTo>
                      <a:pt x="f29" y="f48"/>
                      <a:pt x="f44" y="f48"/>
                      <a:pt x="f41" y="f49"/>
                    </a:cubicBezTo>
                    <a:cubicBezTo>
                      <a:pt x="f46" y="f50"/>
                      <a:pt x="f46" y="f49"/>
                      <a:pt x="f36" y="f48"/>
                    </a:cubicBezTo>
                    <a:close/>
                    <a:moveTo>
                      <a:pt x="f36" y="f51"/>
                    </a:moveTo>
                    <a:cubicBezTo>
                      <a:pt x="f35" y="f52"/>
                      <a:pt x="f34" y="f53"/>
                      <a:pt x="f29" y="f53"/>
                    </a:cubicBezTo>
                    <a:cubicBezTo>
                      <a:pt x="f29" y="f54"/>
                      <a:pt x="f29" y="f55"/>
                      <a:pt x="f29" y="f56"/>
                    </a:cubicBezTo>
                    <a:cubicBezTo>
                      <a:pt x="f36" y="f56"/>
                      <a:pt x="f46" y="f55"/>
                      <a:pt x="f36" y="f51"/>
                    </a:cubicBezTo>
                    <a:close/>
                    <a:moveTo>
                      <a:pt x="f29" y="f57"/>
                    </a:moveTo>
                    <a:cubicBezTo>
                      <a:pt x="f46" y="f58"/>
                      <a:pt x="f46" y="f58"/>
                      <a:pt x="f38" y="f59"/>
                    </a:cubicBezTo>
                    <a:cubicBezTo>
                      <a:pt x="f29" y="f59"/>
                      <a:pt x="f44" y="f60"/>
                      <a:pt x="f29" y="f57"/>
                    </a:cubicBezTo>
                    <a:close/>
                    <a:moveTo>
                      <a:pt x="f36" y="f61"/>
                    </a:moveTo>
                    <a:cubicBezTo>
                      <a:pt x="f29" y="f62"/>
                      <a:pt x="f44" y="f62"/>
                      <a:pt x="f41" y="f63"/>
                    </a:cubicBezTo>
                    <a:cubicBezTo>
                      <a:pt x="f46" y="f63"/>
                      <a:pt x="f46" y="f64"/>
                      <a:pt x="f36" y="f61"/>
                    </a:cubicBezTo>
                    <a:close/>
                    <a:moveTo>
                      <a:pt x="f36" y="f65"/>
                    </a:moveTo>
                    <a:cubicBezTo>
                      <a:pt x="f29" y="f66"/>
                      <a:pt x="f44" y="f65"/>
                      <a:pt x="f41" y="f67"/>
                    </a:cubicBezTo>
                    <a:cubicBezTo>
                      <a:pt x="f34" y="f67"/>
                      <a:pt x="f35" y="f67"/>
                      <a:pt x="f36" y="f68"/>
                    </a:cubicBezTo>
                    <a:cubicBezTo>
                      <a:pt x="f36" y="f69"/>
                      <a:pt x="f36" y="f70"/>
                      <a:pt x="f36" y="f65"/>
                    </a:cubicBezTo>
                    <a:close/>
                    <a:moveTo>
                      <a:pt x="f29" y="f71"/>
                    </a:moveTo>
                    <a:cubicBezTo>
                      <a:pt x="f29" y="f72"/>
                      <a:pt x="f29" y="f73"/>
                      <a:pt x="f29" y="f74"/>
                    </a:cubicBezTo>
                    <a:cubicBezTo>
                      <a:pt x="f34" y="f74"/>
                      <a:pt x="f35" y="f75"/>
                      <a:pt x="f36" y="f75"/>
                    </a:cubicBezTo>
                    <a:cubicBezTo>
                      <a:pt x="f36" y="f73"/>
                      <a:pt x="f36" y="f76"/>
                      <a:pt x="f36" y="f71"/>
                    </a:cubicBezTo>
                    <a:cubicBezTo>
                      <a:pt x="f35" y="f71"/>
                      <a:pt x="f34" y="f71"/>
                      <a:pt x="f29" y="f71"/>
                    </a:cubicBezTo>
                    <a:close/>
                    <a:moveTo>
                      <a:pt x="f36" y="f77"/>
                    </a:moveTo>
                    <a:cubicBezTo>
                      <a:pt x="f29" y="f77"/>
                      <a:pt x="f44" y="f77"/>
                      <a:pt x="f41" y="f78"/>
                    </a:cubicBezTo>
                    <a:cubicBezTo>
                      <a:pt x="f46" y="f78"/>
                      <a:pt x="f46" y="f79"/>
                      <a:pt x="f36" y="f77"/>
                    </a:cubicBezTo>
                    <a:close/>
                    <a:moveTo>
                      <a:pt x="f29" y="f80"/>
                    </a:moveTo>
                    <a:cubicBezTo>
                      <a:pt x="f46" y="f80"/>
                      <a:pt x="f46" y="f81"/>
                      <a:pt x="f38" y="f82"/>
                    </a:cubicBezTo>
                    <a:cubicBezTo>
                      <a:pt x="f41" y="f82"/>
                      <a:pt x="f44" y="f83"/>
                      <a:pt x="f29" y="f80"/>
                    </a:cubicBezTo>
                    <a:close/>
                    <a:moveTo>
                      <a:pt x="f41" y="f84"/>
                    </a:moveTo>
                    <a:cubicBezTo>
                      <a:pt x="f36" y="f84"/>
                      <a:pt x="f46" y="f84"/>
                      <a:pt x="f38" y="f85"/>
                    </a:cubicBezTo>
                    <a:cubicBezTo>
                      <a:pt x="f29" y="f85"/>
                      <a:pt x="f44" y="f86"/>
                      <a:pt x="f41" y="f84"/>
                    </a:cubicBezTo>
                    <a:close/>
                    <a:moveTo>
                      <a:pt x="f38" y="f87"/>
                    </a:moveTo>
                    <a:cubicBezTo>
                      <a:pt x="f44" y="f88"/>
                      <a:pt x="f44" y="f89"/>
                      <a:pt x="f41" y="f90"/>
                    </a:cubicBezTo>
                    <a:cubicBezTo>
                      <a:pt x="f46" y="f91"/>
                      <a:pt x="f46" y="f91"/>
                      <a:pt x="f38" y="f87"/>
                    </a:cubicBezTo>
                    <a:close/>
                    <a:moveTo>
                      <a:pt x="f29" y="f92"/>
                    </a:moveTo>
                    <a:cubicBezTo>
                      <a:pt x="f29" y="f93"/>
                      <a:pt x="f29" y="f94"/>
                      <a:pt x="f29" y="f95"/>
                    </a:cubicBezTo>
                    <a:cubicBezTo>
                      <a:pt x="f34" y="f95"/>
                      <a:pt x="f35" y="f96"/>
                      <a:pt x="f36" y="f96"/>
                    </a:cubicBezTo>
                    <a:cubicBezTo>
                      <a:pt x="f36" y="f94"/>
                      <a:pt x="f36" y="f97"/>
                      <a:pt x="f36" y="f92"/>
                    </a:cubicBezTo>
                    <a:cubicBezTo>
                      <a:pt x="f35" y="f92"/>
                      <a:pt x="f34" y="f92"/>
                      <a:pt x="f29" y="f92"/>
                    </a:cubicBezTo>
                    <a:close/>
                    <a:moveTo>
                      <a:pt x="f36" y="f98"/>
                    </a:moveTo>
                    <a:cubicBezTo>
                      <a:pt x="f29" y="f99"/>
                      <a:pt x="f44" y="f25"/>
                      <a:pt x="f41" y="f21"/>
                    </a:cubicBezTo>
                    <a:cubicBezTo>
                      <a:pt x="f38" y="f21"/>
                      <a:pt x="f46" y="f22"/>
                      <a:pt x="f36" y="f98"/>
                    </a:cubicBezTo>
                    <a:close/>
                    <a:moveTo>
                      <a:pt x="f29" y="f100"/>
                    </a:moveTo>
                    <a:cubicBezTo>
                      <a:pt x="f46" y="f101"/>
                      <a:pt x="f46" y="f101"/>
                      <a:pt x="f38" y="f102"/>
                    </a:cubicBezTo>
                    <a:cubicBezTo>
                      <a:pt x="f29" y="f102"/>
                      <a:pt x="f44" y="f103"/>
                      <a:pt x="f29" y="f100"/>
                    </a:cubicBezTo>
                    <a:close/>
                    <a:moveTo>
                      <a:pt x="f29" y="f104"/>
                    </a:moveTo>
                    <a:cubicBezTo>
                      <a:pt x="f38" y="f104"/>
                      <a:pt x="f46" y="f105"/>
                      <a:pt x="f36" y="f106"/>
                    </a:cubicBezTo>
                    <a:cubicBezTo>
                      <a:pt x="f29" y="f107"/>
                      <a:pt x="f29" y="f107"/>
                      <a:pt x="f29" y="f104"/>
                    </a:cubicBezTo>
                    <a:close/>
                    <a:moveTo>
                      <a:pt x="f29" y="f108"/>
                    </a:moveTo>
                    <a:cubicBezTo>
                      <a:pt x="f46" y="f109"/>
                      <a:pt x="f46" y="f109"/>
                      <a:pt x="f36" y="f6"/>
                    </a:cubicBezTo>
                    <a:cubicBezTo>
                      <a:pt x="f29" y="f110"/>
                      <a:pt x="f29" y="f110"/>
                      <a:pt x="f29" y="f108"/>
                    </a:cubicBezTo>
                    <a:close/>
                    <a:moveTo>
                      <a:pt x="f29" y="f111"/>
                    </a:moveTo>
                    <a:cubicBezTo>
                      <a:pt x="f36" y="f111"/>
                      <a:pt x="f46" y="f111"/>
                      <a:pt x="f38" y="f112"/>
                    </a:cubicBezTo>
                    <a:cubicBezTo>
                      <a:pt x="f35" y="f112"/>
                      <a:pt x="f34" y="f112"/>
                      <a:pt x="f29" y="f112"/>
                    </a:cubicBezTo>
                    <a:cubicBezTo>
                      <a:pt x="f29" y="f113"/>
                      <a:pt x="f29" y="f114"/>
                      <a:pt x="f29" y="f111"/>
                    </a:cubicBezTo>
                    <a:close/>
                    <a:moveTo>
                      <a:pt x="f29" y="f115"/>
                    </a:moveTo>
                    <a:cubicBezTo>
                      <a:pt x="f29" y="f116"/>
                      <a:pt x="f29" y="f117"/>
                      <a:pt x="f29" y="f118"/>
                    </a:cubicBezTo>
                    <a:cubicBezTo>
                      <a:pt x="f40" y="f118"/>
                      <a:pt x="f35" y="f118"/>
                      <a:pt x="f36" y="f118"/>
                    </a:cubicBezTo>
                    <a:cubicBezTo>
                      <a:pt x="f36" y="f119"/>
                      <a:pt x="f36" y="f116"/>
                      <a:pt x="f36" y="f115"/>
                    </a:cubicBezTo>
                    <a:cubicBezTo>
                      <a:pt x="f35" y="f115"/>
                      <a:pt x="f34" y="f115"/>
                      <a:pt x="f29" y="f115"/>
                    </a:cubicBezTo>
                    <a:close/>
                    <a:moveTo>
                      <a:pt x="f36" y="f34"/>
                    </a:moveTo>
                    <a:cubicBezTo>
                      <a:pt x="f44" y="f40"/>
                      <a:pt x="f44" y="f40"/>
                      <a:pt x="f41" y="f120"/>
                    </a:cubicBezTo>
                    <a:cubicBezTo>
                      <a:pt x="f36" y="f120"/>
                      <a:pt x="f46" y="f36"/>
                      <a:pt x="f36" y="f34"/>
                    </a:cubicBezTo>
                    <a:close/>
                    <a:moveTo>
                      <a:pt x="f36" y="f121"/>
                    </a:moveTo>
                    <a:cubicBezTo>
                      <a:pt x="f36" y="f122"/>
                      <a:pt x="f36" y="f123"/>
                      <a:pt x="f36" y="f124"/>
                    </a:cubicBezTo>
                    <a:cubicBezTo>
                      <a:pt x="f35" y="f124"/>
                      <a:pt x="f34" y="f124"/>
                      <a:pt x="f29" y="f125"/>
                    </a:cubicBezTo>
                    <a:cubicBezTo>
                      <a:pt x="f29" y="f126"/>
                      <a:pt x="f29" y="f127"/>
                      <a:pt x="f29" y="f128"/>
                    </a:cubicBezTo>
                    <a:cubicBezTo>
                      <a:pt x="f34" y="f128"/>
                      <a:pt x="f35" y="f121"/>
                      <a:pt x="f36" y="f121"/>
                    </a:cubicBezTo>
                    <a:close/>
                    <a:moveTo>
                      <a:pt x="f106" y="f51"/>
                    </a:moveTo>
                    <a:cubicBezTo>
                      <a:pt x="f105" y="f51"/>
                      <a:pt x="f27" y="f129"/>
                      <a:pt x="f105" y="f130"/>
                    </a:cubicBezTo>
                    <a:cubicBezTo>
                      <a:pt x="f106" y="f130"/>
                      <a:pt x="f131" y="f132"/>
                      <a:pt x="f106" y="f51"/>
                    </a:cubicBezTo>
                    <a:close/>
                    <a:moveTo>
                      <a:pt x="f106" y="f133"/>
                    </a:moveTo>
                    <a:cubicBezTo>
                      <a:pt x="f106" y="f134"/>
                      <a:pt x="f106" y="f135"/>
                      <a:pt x="f106" y="f136"/>
                    </a:cubicBezTo>
                    <a:cubicBezTo>
                      <a:pt x="f11" y="f136"/>
                      <a:pt x="f11" y="f137"/>
                      <a:pt x="f105" y="f138"/>
                    </a:cubicBezTo>
                    <a:cubicBezTo>
                      <a:pt x="f139" y="f138"/>
                      <a:pt x="f139" y="f138"/>
                      <a:pt x="f140" y="f138"/>
                    </a:cubicBezTo>
                    <a:cubicBezTo>
                      <a:pt x="f107" y="f138"/>
                      <a:pt x="f20" y="f133"/>
                      <a:pt x="f106" y="f133"/>
                    </a:cubicBezTo>
                    <a:close/>
                    <a:moveTo>
                      <a:pt x="f106" y="f141"/>
                    </a:moveTo>
                    <a:cubicBezTo>
                      <a:pt x="f11" y="f141"/>
                      <a:pt x="f11" y="f141"/>
                      <a:pt x="f105" y="f142"/>
                    </a:cubicBezTo>
                    <a:cubicBezTo>
                      <a:pt x="f106" y="f142"/>
                      <a:pt x="f131" y="f142"/>
                      <a:pt x="f106" y="f141"/>
                    </a:cubicBezTo>
                    <a:close/>
                    <a:moveTo>
                      <a:pt x="f98" y="f143"/>
                    </a:moveTo>
                    <a:cubicBezTo>
                      <a:pt x="f98" y="f111"/>
                      <a:pt x="f98" y="f9"/>
                      <a:pt x="f98" y="f144"/>
                    </a:cubicBezTo>
                    <a:cubicBezTo>
                      <a:pt x="f22" y="f144"/>
                      <a:pt x="f145" y="f144"/>
                      <a:pt x="f146" y="f143"/>
                    </a:cubicBezTo>
                    <a:cubicBezTo>
                      <a:pt x="f24" y="f143"/>
                      <a:pt x="f25" y="f143"/>
                      <a:pt x="f98" y="f143"/>
                    </a:cubicBezTo>
                    <a:close/>
                    <a:moveTo>
                      <a:pt x="f106" y="f147"/>
                    </a:moveTo>
                    <a:cubicBezTo>
                      <a:pt x="f105" y="f147"/>
                      <a:pt x="f27" y="f57"/>
                      <a:pt x="f105" y="f148"/>
                    </a:cubicBezTo>
                    <a:cubicBezTo>
                      <a:pt x="f106" y="f148"/>
                      <a:pt x="f131" y="f58"/>
                      <a:pt x="f106" y="f147"/>
                    </a:cubicBezTo>
                    <a:close/>
                    <a:moveTo>
                      <a:pt x="f105" y="f149"/>
                    </a:moveTo>
                    <a:cubicBezTo>
                      <a:pt x="f131" y="f149"/>
                      <a:pt x="f131" y="f150"/>
                      <a:pt x="f106" y="f151"/>
                    </a:cubicBezTo>
                    <a:cubicBezTo>
                      <a:pt x="f11" y="f152"/>
                      <a:pt x="f27" y="f90"/>
                      <a:pt x="f105" y="f149"/>
                    </a:cubicBezTo>
                    <a:close/>
                    <a:moveTo>
                      <a:pt x="f106" y="f153"/>
                    </a:moveTo>
                    <a:cubicBezTo>
                      <a:pt x="f11" y="f153"/>
                      <a:pt x="f11" y="f154"/>
                      <a:pt x="f105" y="f155"/>
                    </a:cubicBezTo>
                    <a:cubicBezTo>
                      <a:pt x="f106" y="f155"/>
                      <a:pt x="f131" y="f64"/>
                      <a:pt x="f106" y="f153"/>
                    </a:cubicBezTo>
                    <a:close/>
                    <a:moveTo>
                      <a:pt x="f106" y="f107"/>
                    </a:moveTo>
                    <a:cubicBezTo>
                      <a:pt x="f105" y="f20"/>
                      <a:pt x="f27" y="f131"/>
                      <a:pt x="f105" y="f146"/>
                    </a:cubicBezTo>
                    <a:cubicBezTo>
                      <a:pt x="f106" y="f22"/>
                      <a:pt x="f131" y="f21"/>
                      <a:pt x="f106" y="f107"/>
                    </a:cubicBezTo>
                    <a:close/>
                    <a:moveTo>
                      <a:pt x="f106" y="f156"/>
                    </a:moveTo>
                    <a:cubicBezTo>
                      <a:pt x="f11" y="f6"/>
                      <a:pt x="f27" y="f157"/>
                      <a:pt x="f105" y="f38"/>
                    </a:cubicBezTo>
                    <a:cubicBezTo>
                      <a:pt x="f20" y="f36"/>
                      <a:pt x="f158" y="f159"/>
                      <a:pt x="f106" y="f156"/>
                    </a:cubicBezTo>
                    <a:close/>
                    <a:moveTo>
                      <a:pt x="f106" y="f34"/>
                    </a:moveTo>
                    <a:cubicBezTo>
                      <a:pt x="f11" y="f41"/>
                      <a:pt x="f27" y="f29"/>
                      <a:pt x="f105" y="f105"/>
                    </a:cubicBezTo>
                    <a:cubicBezTo>
                      <a:pt x="f106" y="f105"/>
                      <a:pt x="f131" y="f104"/>
                      <a:pt x="f106" y="f34"/>
                    </a:cubicBezTo>
                    <a:close/>
                    <a:moveTo>
                      <a:pt x="f106" y="f50"/>
                    </a:moveTo>
                    <a:cubicBezTo>
                      <a:pt x="f11" y="f160"/>
                      <a:pt x="f11" y="f50"/>
                      <a:pt x="f105" y="f161"/>
                    </a:cubicBezTo>
                    <a:cubicBezTo>
                      <a:pt x="f131" y="f161"/>
                      <a:pt x="f131" y="f162"/>
                      <a:pt x="f106" y="f50"/>
                    </a:cubicBezTo>
                    <a:close/>
                    <a:moveTo>
                      <a:pt x="f105" y="f163"/>
                    </a:moveTo>
                    <a:cubicBezTo>
                      <a:pt x="f105" y="f121"/>
                      <a:pt x="f105" y="f122"/>
                      <a:pt x="f105" y="f123"/>
                    </a:cubicBezTo>
                    <a:cubicBezTo>
                      <a:pt x="f140" y="f123"/>
                      <a:pt x="f107" y="f123"/>
                      <a:pt x="f106" y="f126"/>
                    </a:cubicBezTo>
                    <a:cubicBezTo>
                      <a:pt x="f106" y="f127"/>
                      <a:pt x="f106" y="f121"/>
                      <a:pt x="f106" y="f163"/>
                    </a:cubicBezTo>
                    <a:cubicBezTo>
                      <a:pt x="f107" y="f163"/>
                      <a:pt x="f140" y="f163"/>
                      <a:pt x="f105" y="f163"/>
                    </a:cubicBezTo>
                    <a:close/>
                    <a:moveTo>
                      <a:pt x="f11" y="f164"/>
                    </a:moveTo>
                    <a:cubicBezTo>
                      <a:pt x="f11" y="f101"/>
                      <a:pt x="f105" y="f19"/>
                      <a:pt x="f105" y="f103"/>
                    </a:cubicBezTo>
                    <a:cubicBezTo>
                      <a:pt x="f106" y="f103"/>
                      <a:pt x="f131" y="f19"/>
                      <a:pt x="f106" y="f165"/>
                    </a:cubicBezTo>
                    <a:cubicBezTo>
                      <a:pt x="f107" y="f164"/>
                      <a:pt x="f139" y="f164"/>
                      <a:pt x="f11" y="f164"/>
                    </a:cubicBezTo>
                    <a:close/>
                    <a:moveTo>
                      <a:pt x="f11" y="f9"/>
                    </a:moveTo>
                    <a:cubicBezTo>
                      <a:pt x="f105" y="f166"/>
                      <a:pt x="f105" y="f143"/>
                      <a:pt x="f105" y="f167"/>
                    </a:cubicBezTo>
                    <a:cubicBezTo>
                      <a:pt x="f140" y="f167"/>
                      <a:pt x="f20" y="f113"/>
                      <a:pt x="f106" y="f113"/>
                    </a:cubicBezTo>
                    <a:cubicBezTo>
                      <a:pt x="f106" y="f114"/>
                      <a:pt x="f106" y="f111"/>
                      <a:pt x="f106" y="f2"/>
                    </a:cubicBezTo>
                    <a:cubicBezTo>
                      <a:pt x="f107" y="f2"/>
                      <a:pt x="f139" y="f2"/>
                      <a:pt x="f11" y="f9"/>
                    </a:cubicBezTo>
                    <a:close/>
                    <a:moveTo>
                      <a:pt x="f105" y="f168"/>
                    </a:moveTo>
                    <a:cubicBezTo>
                      <a:pt x="f106" y="f168"/>
                      <a:pt x="f131" y="f168"/>
                      <a:pt x="f106" y="f61"/>
                    </a:cubicBezTo>
                    <a:cubicBezTo>
                      <a:pt x="f11" y="f169"/>
                      <a:pt x="f11" y="f169"/>
                      <a:pt x="f105" y="f168"/>
                    </a:cubicBezTo>
                    <a:close/>
                    <a:moveTo>
                      <a:pt x="f146" y="f170"/>
                    </a:moveTo>
                    <a:cubicBezTo>
                      <a:pt x="f13" y="f170"/>
                      <a:pt x="f13" y="f171"/>
                      <a:pt x="f98" y="f172"/>
                    </a:cubicBezTo>
                    <a:cubicBezTo>
                      <a:pt x="f22" y="f172"/>
                      <a:pt x="f145" y="f42"/>
                      <a:pt x="f146" y="f170"/>
                    </a:cubicBezTo>
                    <a:close/>
                    <a:moveTo>
                      <a:pt x="f98" y="f148"/>
                    </a:moveTo>
                    <a:cubicBezTo>
                      <a:pt x="f22" y="f148"/>
                      <a:pt x="f145" y="f59"/>
                      <a:pt x="f146" y="f56"/>
                    </a:cubicBezTo>
                    <a:cubicBezTo>
                      <a:pt x="f13" y="f56"/>
                      <a:pt x="f13" y="f173"/>
                      <a:pt x="f98" y="f148"/>
                    </a:cubicBezTo>
                    <a:close/>
                    <a:moveTo>
                      <a:pt x="f98" y="f82"/>
                    </a:moveTo>
                    <a:cubicBezTo>
                      <a:pt x="f99" y="f82"/>
                      <a:pt x="f24" y="f82"/>
                      <a:pt x="f22" y="f82"/>
                    </a:cubicBezTo>
                    <a:cubicBezTo>
                      <a:pt x="f22" y="f174"/>
                      <a:pt x="f22" y="f78"/>
                      <a:pt x="f22" y="f175"/>
                    </a:cubicBezTo>
                    <a:cubicBezTo>
                      <a:pt x="f24" y="f176"/>
                      <a:pt x="f99" y="f176"/>
                      <a:pt x="f98" y="f79"/>
                    </a:cubicBezTo>
                    <a:cubicBezTo>
                      <a:pt x="f98" y="f174"/>
                      <a:pt x="f98" y="f141"/>
                      <a:pt x="f98" y="f82"/>
                    </a:cubicBezTo>
                    <a:close/>
                    <a:moveTo>
                      <a:pt x="f146" y="f177"/>
                    </a:moveTo>
                    <a:cubicBezTo>
                      <a:pt x="f24" y="f177"/>
                      <a:pt x="f99" y="f177"/>
                      <a:pt x="f13" y="f69"/>
                    </a:cubicBezTo>
                    <a:cubicBezTo>
                      <a:pt x="f98" y="f68"/>
                      <a:pt x="f98" y="f178"/>
                      <a:pt x="f98" y="f18"/>
                    </a:cubicBezTo>
                    <a:cubicBezTo>
                      <a:pt x="f22" y="f179"/>
                      <a:pt x="f145" y="f67"/>
                      <a:pt x="f146" y="f177"/>
                    </a:cubicBezTo>
                    <a:close/>
                    <a:moveTo>
                      <a:pt x="f98" y="f180"/>
                    </a:moveTo>
                    <a:cubicBezTo>
                      <a:pt x="f145" y="f181"/>
                      <a:pt x="f145" y="f181"/>
                      <a:pt x="f146" y="f134"/>
                    </a:cubicBezTo>
                    <a:cubicBezTo>
                      <a:pt x="f13" y="f182"/>
                      <a:pt x="f13" y="f137"/>
                      <a:pt x="f98" y="f180"/>
                    </a:cubicBezTo>
                    <a:close/>
                    <a:moveTo>
                      <a:pt x="f146" y="f126"/>
                    </a:moveTo>
                    <a:cubicBezTo>
                      <a:pt x="f24" y="f122"/>
                      <a:pt x="f99" y="f122"/>
                      <a:pt x="f13" y="f127"/>
                    </a:cubicBezTo>
                    <a:cubicBezTo>
                      <a:pt x="f98" y="f128"/>
                      <a:pt x="f98" y="f163"/>
                      <a:pt x="f98" y="f183"/>
                    </a:cubicBezTo>
                    <a:cubicBezTo>
                      <a:pt x="f22" y="f112"/>
                      <a:pt x="f145" y="f163"/>
                      <a:pt x="f146" y="f126"/>
                    </a:cubicBezTo>
                    <a:close/>
                    <a:moveTo>
                      <a:pt x="f98" y="f184"/>
                    </a:moveTo>
                    <a:cubicBezTo>
                      <a:pt x="f22" y="f184"/>
                      <a:pt x="f145" y="f52"/>
                      <a:pt x="f146" y="f108"/>
                    </a:cubicBezTo>
                    <a:cubicBezTo>
                      <a:pt x="f98" y="f108"/>
                      <a:pt x="f13" y="f51"/>
                      <a:pt x="f98" y="f184"/>
                    </a:cubicBezTo>
                    <a:close/>
                    <a:moveTo>
                      <a:pt x="f105" y="f30"/>
                    </a:moveTo>
                    <a:cubicBezTo>
                      <a:pt x="f140" y="f30"/>
                      <a:pt x="f107" y="f30"/>
                      <a:pt x="f106" y="f30"/>
                    </a:cubicBezTo>
                    <a:cubicBezTo>
                      <a:pt x="f106" y="f31"/>
                      <a:pt x="f106" y="f32"/>
                      <a:pt x="f106" y="f33"/>
                    </a:cubicBezTo>
                    <a:cubicBezTo>
                      <a:pt x="f107" y="f33"/>
                      <a:pt x="f139" y="f33"/>
                      <a:pt x="f105" y="f33"/>
                    </a:cubicBezTo>
                    <a:cubicBezTo>
                      <a:pt x="f105" y="f32"/>
                      <a:pt x="f105" y="f31"/>
                      <a:pt x="f105" y="f30"/>
                    </a:cubicBezTo>
                    <a:close/>
                    <a:moveTo>
                      <a:pt x="f105" y="f185"/>
                    </a:moveTo>
                    <a:cubicBezTo>
                      <a:pt x="f140" y="f186"/>
                      <a:pt x="f107" y="f186"/>
                      <a:pt x="f106" y="f186"/>
                    </a:cubicBezTo>
                    <a:cubicBezTo>
                      <a:pt x="f106" y="f187"/>
                      <a:pt x="f106" y="f188"/>
                      <a:pt x="f106" y="f189"/>
                    </a:cubicBezTo>
                    <a:cubicBezTo>
                      <a:pt x="f11" y="f190"/>
                      <a:pt x="f11" y="f190"/>
                      <a:pt x="f105" y="f185"/>
                    </a:cubicBezTo>
                    <a:close/>
                    <a:moveTo>
                      <a:pt x="f106" y="f191"/>
                    </a:moveTo>
                    <a:cubicBezTo>
                      <a:pt x="f106" y="f94"/>
                      <a:pt x="f106" y="f192"/>
                      <a:pt x="f106" y="f95"/>
                    </a:cubicBezTo>
                    <a:cubicBezTo>
                      <a:pt x="f107" y="f95"/>
                      <a:pt x="f139" y="f95"/>
                      <a:pt x="f105" y="f95"/>
                    </a:cubicBezTo>
                    <a:cubicBezTo>
                      <a:pt x="f105" y="f192"/>
                      <a:pt x="f105" y="f93"/>
                      <a:pt x="f105" y="f191"/>
                    </a:cubicBezTo>
                    <a:cubicBezTo>
                      <a:pt x="f140" y="f191"/>
                      <a:pt x="f107" y="f191"/>
                      <a:pt x="f106" y="f191"/>
                    </a:cubicBezTo>
                    <a:close/>
                    <a:moveTo>
                      <a:pt x="f193" y="f83"/>
                    </a:moveTo>
                    <a:cubicBezTo>
                      <a:pt x="f194" y="f83"/>
                      <a:pt x="f195" y="f83"/>
                      <a:pt x="f196" y="f83"/>
                    </a:cubicBezTo>
                    <a:cubicBezTo>
                      <a:pt x="f196" y="f197"/>
                      <a:pt x="f196" y="f174"/>
                      <a:pt x="f196" y="f79"/>
                    </a:cubicBezTo>
                    <a:cubicBezTo>
                      <a:pt x="f195" y="f78"/>
                      <a:pt x="f198" y="f78"/>
                      <a:pt x="f193" y="f174"/>
                    </a:cubicBezTo>
                    <a:cubicBezTo>
                      <a:pt x="f193" y="f141"/>
                      <a:pt x="f193" y="f82"/>
                      <a:pt x="f193" y="f83"/>
                    </a:cubicBezTo>
                    <a:close/>
                    <a:moveTo>
                      <a:pt x="f193" y="f199"/>
                    </a:moveTo>
                    <a:cubicBezTo>
                      <a:pt x="f26" y="f199"/>
                      <a:pt x="f196" y="f172"/>
                      <a:pt x="f200" y="f147"/>
                    </a:cubicBezTo>
                    <a:cubicBezTo>
                      <a:pt x="f28" y="f147"/>
                      <a:pt x="f28" y="f172"/>
                      <a:pt x="f193" y="f199"/>
                    </a:cubicBezTo>
                    <a:close/>
                    <a:moveTo>
                      <a:pt x="f193" y="f201"/>
                    </a:moveTo>
                    <a:cubicBezTo>
                      <a:pt x="f196" y="f201"/>
                      <a:pt x="f196" y="f184"/>
                      <a:pt x="f196" y="f52"/>
                    </a:cubicBezTo>
                    <a:cubicBezTo>
                      <a:pt x="f193" y="f52"/>
                      <a:pt x="f28" y="f202"/>
                      <a:pt x="f193" y="f201"/>
                    </a:cubicBezTo>
                    <a:close/>
                    <a:moveTo>
                      <a:pt x="f196" y="f69"/>
                    </a:moveTo>
                    <a:cubicBezTo>
                      <a:pt x="f28" y="f203"/>
                      <a:pt x="f28" y="f203"/>
                      <a:pt x="f198" y="f48"/>
                    </a:cubicBezTo>
                    <a:cubicBezTo>
                      <a:pt x="f194" y="f179"/>
                      <a:pt x="f195" y="f179"/>
                      <a:pt x="f196" y="f179"/>
                    </a:cubicBezTo>
                    <a:cubicBezTo>
                      <a:pt x="f196" y="f178"/>
                      <a:pt x="f196" y="f68"/>
                      <a:pt x="f196" y="f69"/>
                    </a:cubicBezTo>
                    <a:close/>
                    <a:moveTo>
                      <a:pt x="f196" y="f81"/>
                    </a:moveTo>
                    <a:cubicBezTo>
                      <a:pt x="f28" y="f204"/>
                      <a:pt x="f193" y="f205"/>
                      <a:pt x="f193" y="f125"/>
                    </a:cubicBezTo>
                    <a:cubicBezTo>
                      <a:pt x="f196" y="f125"/>
                      <a:pt x="f196" y="f125"/>
                      <a:pt x="f196" y="f81"/>
                    </a:cubicBezTo>
                    <a:close/>
                    <a:moveTo>
                      <a:pt x="f200" y="f173"/>
                    </a:moveTo>
                    <a:cubicBezTo>
                      <a:pt x="f193" y="f59"/>
                      <a:pt x="f28" y="f60"/>
                      <a:pt x="f193" y="f170"/>
                    </a:cubicBezTo>
                    <a:cubicBezTo>
                      <a:pt x="f196" y="f58"/>
                      <a:pt x="f196" y="f58"/>
                      <a:pt x="f200" y="f173"/>
                    </a:cubicBezTo>
                    <a:close/>
                    <a:moveTo>
                      <a:pt x="f196" y="f127"/>
                    </a:moveTo>
                    <a:cubicBezTo>
                      <a:pt x="f28" y="f121"/>
                      <a:pt x="f28" y="f121"/>
                      <a:pt x="f193" y="f167"/>
                    </a:cubicBezTo>
                    <a:cubicBezTo>
                      <a:pt x="f194" y="f167"/>
                      <a:pt x="f195" y="f112"/>
                      <a:pt x="f196" y="f112"/>
                    </a:cubicBezTo>
                    <a:cubicBezTo>
                      <a:pt x="f196" y="f183"/>
                      <a:pt x="f196" y="f206"/>
                      <a:pt x="f196" y="f206"/>
                    </a:cubicBezTo>
                    <a:cubicBezTo>
                      <a:pt x="f196" y="f163"/>
                      <a:pt x="f196" y="f128"/>
                      <a:pt x="f196" y="f127"/>
                    </a:cubicBezTo>
                    <a:close/>
                    <a:moveTo>
                      <a:pt x="f196" y="f40"/>
                    </a:moveTo>
                    <a:cubicBezTo>
                      <a:pt x="f28" y="f38"/>
                      <a:pt x="f28" y="f38"/>
                      <a:pt x="f198" y="f157"/>
                    </a:cubicBezTo>
                    <a:cubicBezTo>
                      <a:pt x="f196" y="f157"/>
                      <a:pt x="f196" y="f46"/>
                      <a:pt x="f196" y="f40"/>
                    </a:cubicBezTo>
                    <a:close/>
                    <a:moveTo>
                      <a:pt x="f193" y="f29"/>
                    </a:moveTo>
                    <a:cubicBezTo>
                      <a:pt x="f26" y="f104"/>
                      <a:pt x="f26" y="f104"/>
                      <a:pt x="f200" y="f140"/>
                    </a:cubicBezTo>
                    <a:cubicBezTo>
                      <a:pt x="f193" y="f139"/>
                      <a:pt x="f193" y="f139"/>
                      <a:pt x="f193" y="f29"/>
                    </a:cubicBezTo>
                    <a:close/>
                    <a:moveTo>
                      <a:pt x="f196" y="f114"/>
                    </a:moveTo>
                    <a:cubicBezTo>
                      <a:pt x="f195" y="f166"/>
                      <a:pt x="f198" y="f166"/>
                      <a:pt x="f193" y="f166"/>
                    </a:cubicBezTo>
                    <a:cubicBezTo>
                      <a:pt x="f193" y="f9"/>
                      <a:pt x="f193" y="f144"/>
                      <a:pt x="f193" y="f66"/>
                    </a:cubicBezTo>
                    <a:cubicBezTo>
                      <a:pt x="f194" y="f207"/>
                      <a:pt x="f195" y="f207"/>
                      <a:pt x="f196" y="f207"/>
                    </a:cubicBezTo>
                    <a:cubicBezTo>
                      <a:pt x="f196" y="f2"/>
                      <a:pt x="f196" y="f9"/>
                      <a:pt x="f196" y="f114"/>
                    </a:cubicBezTo>
                    <a:close/>
                    <a:moveTo>
                      <a:pt x="f196" y="f156"/>
                    </a:moveTo>
                    <a:cubicBezTo>
                      <a:pt x="f28" y="f208"/>
                      <a:pt x="f28" y="f208"/>
                      <a:pt x="f198" y="f108"/>
                    </a:cubicBezTo>
                    <a:cubicBezTo>
                      <a:pt x="f26" y="f108"/>
                      <a:pt x="f196" y="f209"/>
                      <a:pt x="f196" y="f156"/>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6" name="Freeform 6">
                <a:extLst>
                  <a:ext uri="{FF2B5EF4-FFF2-40B4-BE49-F238E27FC236}">
                    <a16:creationId xmlns:a16="http://schemas.microsoft.com/office/drawing/2014/main" id="{253288D7-9C66-BD42-CFC9-98981CF009E6}"/>
                  </a:ext>
                </a:extLst>
              </p:cNvPr>
              <p:cNvSpPr/>
              <p:nvPr/>
            </p:nvSpPr>
            <p:spPr>
              <a:xfrm>
                <a:off x="11153394" y="687263"/>
                <a:ext cx="95253" cy="382584"/>
              </a:xfrm>
              <a:custGeom>
                <a:avLst/>
                <a:gdLst>
                  <a:gd name="f0" fmla="val 10800000"/>
                  <a:gd name="f1" fmla="val 5400000"/>
                  <a:gd name="f2" fmla="val 180"/>
                  <a:gd name="f3" fmla="val w"/>
                  <a:gd name="f4" fmla="val h"/>
                  <a:gd name="f5" fmla="val 0"/>
                  <a:gd name="f6" fmla="val 62"/>
                  <a:gd name="f7" fmla="val 247"/>
                  <a:gd name="f8" fmla="val 6"/>
                  <a:gd name="f9" fmla="val 3"/>
                  <a:gd name="f10" fmla="val 12"/>
                  <a:gd name="f11" fmla="val 18"/>
                  <a:gd name="f12" fmla="val 9"/>
                  <a:gd name="f13" fmla="val 31"/>
                  <a:gd name="f14" fmla="val 16"/>
                  <a:gd name="f15" fmla="val 45"/>
                  <a:gd name="f16" fmla="val 23"/>
                  <a:gd name="f17" fmla="val 58"/>
                  <a:gd name="f18" fmla="val 29"/>
                  <a:gd name="f19" fmla="val 61"/>
                  <a:gd name="f20" fmla="val 32"/>
                  <a:gd name="f21" fmla="val 35"/>
                  <a:gd name="f22" fmla="val 46"/>
                  <a:gd name="f23" fmla="val 57"/>
                  <a:gd name="f24" fmla="val 68"/>
                  <a:gd name="f25" fmla="val 71"/>
                  <a:gd name="f26" fmla="val 73"/>
                  <a:gd name="f27" fmla="val 74"/>
                  <a:gd name="f28" fmla="val 53"/>
                  <a:gd name="f29" fmla="val 75"/>
                  <a:gd name="f30" fmla="val 48"/>
                  <a:gd name="f31" fmla="val 78"/>
                  <a:gd name="f32" fmla="val 43"/>
                  <a:gd name="f33" fmla="val 80"/>
                  <a:gd name="f34" fmla="val 85"/>
                  <a:gd name="f35" fmla="val 44"/>
                  <a:gd name="f36" fmla="val 89"/>
                  <a:gd name="f37" fmla="val 91"/>
                  <a:gd name="f38" fmla="val 93"/>
                  <a:gd name="f39" fmla="val 41"/>
                  <a:gd name="f40" fmla="val 94"/>
                  <a:gd name="f41" fmla="val 37"/>
                  <a:gd name="f42" fmla="val 95"/>
                  <a:gd name="f43" fmla="val 36"/>
                  <a:gd name="f44" fmla="val 98"/>
                  <a:gd name="f45" fmla="val 102"/>
                  <a:gd name="f46" fmla="val 139"/>
                  <a:gd name="f47" fmla="val 176"/>
                  <a:gd name="f48" fmla="val 214"/>
                  <a:gd name="f49" fmla="val 215"/>
                  <a:gd name="f50" fmla="val 216"/>
                  <a:gd name="f51" fmla="val 218"/>
                  <a:gd name="f52" fmla="val 27"/>
                  <a:gd name="f53" fmla="val 221"/>
                  <a:gd name="f54" fmla="val 224"/>
                  <a:gd name="f55" fmla="val 8"/>
                  <a:gd name="f56" fmla="val 227"/>
                  <a:gd name="f57" fmla="val 5"/>
                  <a:gd name="f58" fmla="val 228"/>
                  <a:gd name="f59" fmla="val 4"/>
                  <a:gd name="f60" fmla="val 229"/>
                  <a:gd name="f61" fmla="val 232"/>
                  <a:gd name="f62" fmla="val 236"/>
                  <a:gd name="f63" fmla="val 239"/>
                  <a:gd name="f64" fmla="val 242"/>
                  <a:gd name="f65" fmla="val 245"/>
                  <a:gd name="f66" fmla="val 246"/>
                  <a:gd name="f67" fmla="val 165"/>
                  <a:gd name="f68" fmla="val 83"/>
                  <a:gd name="f69" fmla="+- 0 0 -90"/>
                  <a:gd name="f70" fmla="*/ f3 1 62"/>
                  <a:gd name="f71" fmla="*/ f4 1 247"/>
                  <a:gd name="f72" fmla="val f5"/>
                  <a:gd name="f73" fmla="val f6"/>
                  <a:gd name="f74" fmla="val f7"/>
                  <a:gd name="f75" fmla="*/ f69 f0 1"/>
                  <a:gd name="f76" fmla="+- f74 0 f72"/>
                  <a:gd name="f77" fmla="+- f73 0 f72"/>
                  <a:gd name="f78" fmla="*/ f75 1 f2"/>
                  <a:gd name="f79" fmla="*/ f77 1 62"/>
                  <a:gd name="f80" fmla="*/ f76 1 247"/>
                  <a:gd name="f81" fmla="*/ 0 f77 1"/>
                  <a:gd name="f82" fmla="*/ 0 f76 1"/>
                  <a:gd name="f83" fmla="*/ 18 f77 1"/>
                  <a:gd name="f84" fmla="*/ 9 f76 1"/>
                  <a:gd name="f85" fmla="*/ 58 f77 1"/>
                  <a:gd name="f86" fmla="*/ 29 f76 1"/>
                  <a:gd name="f87" fmla="*/ 62 f77 1"/>
                  <a:gd name="f88" fmla="*/ 35 f76 1"/>
                  <a:gd name="f89" fmla="*/ 68 f76 1"/>
                  <a:gd name="f90" fmla="*/ 73 f76 1"/>
                  <a:gd name="f91" fmla="*/ 57 f77 1"/>
                  <a:gd name="f92" fmla="*/ 74 f76 1"/>
                  <a:gd name="f93" fmla="*/ 45 f77 1"/>
                  <a:gd name="f94" fmla="*/ 78 f76 1"/>
                  <a:gd name="f95" fmla="*/ 44 f77 1"/>
                  <a:gd name="f96" fmla="*/ 89 f76 1"/>
                  <a:gd name="f97" fmla="*/ 41 f77 1"/>
                  <a:gd name="f98" fmla="*/ 94 f76 1"/>
                  <a:gd name="f99" fmla="*/ 36 f77 1"/>
                  <a:gd name="f100" fmla="*/ 102 f76 1"/>
                  <a:gd name="f101" fmla="*/ 214 f76 1"/>
                  <a:gd name="f102" fmla="*/ 218 f76 1"/>
                  <a:gd name="f103" fmla="*/ 8 f77 1"/>
                  <a:gd name="f104" fmla="*/ 227 f76 1"/>
                  <a:gd name="f105" fmla="*/ 4 f77 1"/>
                  <a:gd name="f106" fmla="*/ 232 f76 1"/>
                  <a:gd name="f107" fmla="*/ 242 f76 1"/>
                  <a:gd name="f108" fmla="*/ 246 f76 1"/>
                  <a:gd name="f109" fmla="+- f78 0 f1"/>
                  <a:gd name="f110" fmla="*/ f81 1 62"/>
                  <a:gd name="f111" fmla="*/ f82 1 247"/>
                  <a:gd name="f112" fmla="*/ f83 1 62"/>
                  <a:gd name="f113" fmla="*/ f84 1 247"/>
                  <a:gd name="f114" fmla="*/ f85 1 62"/>
                  <a:gd name="f115" fmla="*/ f86 1 247"/>
                  <a:gd name="f116" fmla="*/ f87 1 62"/>
                  <a:gd name="f117" fmla="*/ f88 1 247"/>
                  <a:gd name="f118" fmla="*/ f89 1 247"/>
                  <a:gd name="f119" fmla="*/ f90 1 247"/>
                  <a:gd name="f120" fmla="*/ f91 1 62"/>
                  <a:gd name="f121" fmla="*/ f92 1 247"/>
                  <a:gd name="f122" fmla="*/ f93 1 62"/>
                  <a:gd name="f123" fmla="*/ f94 1 247"/>
                  <a:gd name="f124" fmla="*/ f95 1 62"/>
                  <a:gd name="f125" fmla="*/ f96 1 247"/>
                  <a:gd name="f126" fmla="*/ f97 1 62"/>
                  <a:gd name="f127" fmla="*/ f98 1 247"/>
                  <a:gd name="f128" fmla="*/ f99 1 62"/>
                  <a:gd name="f129" fmla="*/ f100 1 247"/>
                  <a:gd name="f130" fmla="*/ f101 1 247"/>
                  <a:gd name="f131" fmla="*/ f102 1 247"/>
                  <a:gd name="f132" fmla="*/ f103 1 62"/>
                  <a:gd name="f133" fmla="*/ f104 1 247"/>
                  <a:gd name="f134" fmla="*/ f105 1 62"/>
                  <a:gd name="f135" fmla="*/ f106 1 247"/>
                  <a:gd name="f136" fmla="*/ f107 1 247"/>
                  <a:gd name="f137" fmla="*/ f108 1 247"/>
                  <a:gd name="f138" fmla="*/ 0 1 f79"/>
                  <a:gd name="f139" fmla="*/ f73 1 f79"/>
                  <a:gd name="f140" fmla="*/ 0 1 f80"/>
                  <a:gd name="f141" fmla="*/ f74 1 f80"/>
                  <a:gd name="f142" fmla="*/ f110 1 f79"/>
                  <a:gd name="f143" fmla="*/ f111 1 f80"/>
                  <a:gd name="f144" fmla="*/ f112 1 f79"/>
                  <a:gd name="f145" fmla="*/ f113 1 f80"/>
                  <a:gd name="f146" fmla="*/ f114 1 f79"/>
                  <a:gd name="f147" fmla="*/ f115 1 f80"/>
                  <a:gd name="f148" fmla="*/ f116 1 f79"/>
                  <a:gd name="f149" fmla="*/ f117 1 f80"/>
                  <a:gd name="f150" fmla="*/ f118 1 f80"/>
                  <a:gd name="f151" fmla="*/ f119 1 f80"/>
                  <a:gd name="f152" fmla="*/ f120 1 f79"/>
                  <a:gd name="f153" fmla="*/ f121 1 f80"/>
                  <a:gd name="f154" fmla="*/ f122 1 f79"/>
                  <a:gd name="f155" fmla="*/ f123 1 f80"/>
                  <a:gd name="f156" fmla="*/ f124 1 f79"/>
                  <a:gd name="f157" fmla="*/ f125 1 f80"/>
                  <a:gd name="f158" fmla="*/ f126 1 f79"/>
                  <a:gd name="f159" fmla="*/ f127 1 f80"/>
                  <a:gd name="f160" fmla="*/ f128 1 f79"/>
                  <a:gd name="f161" fmla="*/ f129 1 f80"/>
                  <a:gd name="f162" fmla="*/ f130 1 f80"/>
                  <a:gd name="f163" fmla="*/ f131 1 f80"/>
                  <a:gd name="f164" fmla="*/ f132 1 f79"/>
                  <a:gd name="f165" fmla="*/ f133 1 f80"/>
                  <a:gd name="f166" fmla="*/ f134 1 f79"/>
                  <a:gd name="f167" fmla="*/ f135 1 f80"/>
                  <a:gd name="f168" fmla="*/ f136 1 f80"/>
                  <a:gd name="f169" fmla="*/ f137 1 f80"/>
                  <a:gd name="f170" fmla="*/ f138 f70 1"/>
                  <a:gd name="f171" fmla="*/ f139 f70 1"/>
                  <a:gd name="f172" fmla="*/ f141 f71 1"/>
                  <a:gd name="f173" fmla="*/ f140 f71 1"/>
                  <a:gd name="f174" fmla="*/ f142 f70 1"/>
                  <a:gd name="f175" fmla="*/ f143 f71 1"/>
                  <a:gd name="f176" fmla="*/ f144 f70 1"/>
                  <a:gd name="f177" fmla="*/ f145 f71 1"/>
                  <a:gd name="f178" fmla="*/ f146 f70 1"/>
                  <a:gd name="f179" fmla="*/ f147 f71 1"/>
                  <a:gd name="f180" fmla="*/ f148 f70 1"/>
                  <a:gd name="f181" fmla="*/ f149 f71 1"/>
                  <a:gd name="f182" fmla="*/ f150 f71 1"/>
                  <a:gd name="f183" fmla="*/ f151 f71 1"/>
                  <a:gd name="f184" fmla="*/ f152 f70 1"/>
                  <a:gd name="f185" fmla="*/ f153 f71 1"/>
                  <a:gd name="f186" fmla="*/ f154 f70 1"/>
                  <a:gd name="f187" fmla="*/ f155 f71 1"/>
                  <a:gd name="f188" fmla="*/ f156 f70 1"/>
                  <a:gd name="f189" fmla="*/ f157 f71 1"/>
                  <a:gd name="f190" fmla="*/ f158 f70 1"/>
                  <a:gd name="f191" fmla="*/ f159 f71 1"/>
                  <a:gd name="f192" fmla="*/ f160 f70 1"/>
                  <a:gd name="f193" fmla="*/ f161 f71 1"/>
                  <a:gd name="f194" fmla="*/ f162 f71 1"/>
                  <a:gd name="f195" fmla="*/ f163 f71 1"/>
                  <a:gd name="f196" fmla="*/ f164 f70 1"/>
                  <a:gd name="f197" fmla="*/ f165 f71 1"/>
                  <a:gd name="f198" fmla="*/ f166 f70 1"/>
                  <a:gd name="f199" fmla="*/ f167 f71 1"/>
                  <a:gd name="f200" fmla="*/ f168 f71 1"/>
                  <a:gd name="f201" fmla="*/ f169 f71 1"/>
                </a:gdLst>
                <a:ahLst/>
                <a:cxnLst>
                  <a:cxn ang="3cd4">
                    <a:pos x="hc" y="t"/>
                  </a:cxn>
                  <a:cxn ang="0">
                    <a:pos x="r" y="vc"/>
                  </a:cxn>
                  <a:cxn ang="cd4">
                    <a:pos x="hc" y="b"/>
                  </a:cxn>
                  <a:cxn ang="cd2">
                    <a:pos x="l" y="vc"/>
                  </a:cxn>
                  <a:cxn ang="f109">
                    <a:pos x="f174" y="f175"/>
                  </a:cxn>
                  <a:cxn ang="f109">
                    <a:pos x="f176" y="f177"/>
                  </a:cxn>
                  <a:cxn ang="f109">
                    <a:pos x="f178" y="f179"/>
                  </a:cxn>
                  <a:cxn ang="f109">
                    <a:pos x="f180" y="f181"/>
                  </a:cxn>
                  <a:cxn ang="f109">
                    <a:pos x="f180" y="f182"/>
                  </a:cxn>
                  <a:cxn ang="f109">
                    <a:pos x="f178" y="f183"/>
                  </a:cxn>
                  <a:cxn ang="f109">
                    <a:pos x="f184" y="f185"/>
                  </a:cxn>
                  <a:cxn ang="f109">
                    <a:pos x="f186" y="f187"/>
                  </a:cxn>
                  <a:cxn ang="f109">
                    <a:pos x="f188" y="f189"/>
                  </a:cxn>
                  <a:cxn ang="f109">
                    <a:pos x="f190" y="f191"/>
                  </a:cxn>
                  <a:cxn ang="f109">
                    <a:pos x="f192" y="f193"/>
                  </a:cxn>
                  <a:cxn ang="f109">
                    <a:pos x="f192" y="f194"/>
                  </a:cxn>
                  <a:cxn ang="f109">
                    <a:pos x="f192" y="f195"/>
                  </a:cxn>
                  <a:cxn ang="f109">
                    <a:pos x="f196" y="f197"/>
                  </a:cxn>
                  <a:cxn ang="f109">
                    <a:pos x="f198" y="f199"/>
                  </a:cxn>
                  <a:cxn ang="f109">
                    <a:pos x="f198" y="f200"/>
                  </a:cxn>
                  <a:cxn ang="f109">
                    <a:pos x="f174" y="f201"/>
                  </a:cxn>
                  <a:cxn ang="f109">
                    <a:pos x="f174" y="f175"/>
                  </a:cxn>
                </a:cxnLst>
                <a:rect l="f170" t="f173" r="f171" b="f172"/>
                <a:pathLst>
                  <a:path w="62" h="247">
                    <a:moveTo>
                      <a:pt x="f5" y="f5"/>
                    </a:moveTo>
                    <a:cubicBezTo>
                      <a:pt x="f8" y="f9"/>
                      <a:pt x="f10" y="f8"/>
                      <a:pt x="f11" y="f12"/>
                    </a:cubicBezTo>
                    <a:cubicBezTo>
                      <a:pt x="f13" y="f14"/>
                      <a:pt x="f15" y="f16"/>
                      <a:pt x="f17" y="f18"/>
                    </a:cubicBezTo>
                    <a:cubicBezTo>
                      <a:pt x="f19" y="f13"/>
                      <a:pt x="f6" y="f20"/>
                      <a:pt x="f6" y="f21"/>
                    </a:cubicBezTo>
                    <a:cubicBezTo>
                      <a:pt x="f6" y="f22"/>
                      <a:pt x="f6" y="f23"/>
                      <a:pt x="f6" y="f24"/>
                    </a:cubicBezTo>
                    <a:cubicBezTo>
                      <a:pt x="f6" y="f25"/>
                      <a:pt x="f19" y="f26"/>
                      <a:pt x="f17" y="f26"/>
                    </a:cubicBezTo>
                    <a:cubicBezTo>
                      <a:pt x="f17" y="f26"/>
                      <a:pt x="f23" y="f26"/>
                      <a:pt x="f23" y="f27"/>
                    </a:cubicBezTo>
                    <a:cubicBezTo>
                      <a:pt x="f28" y="f29"/>
                      <a:pt x="f30" y="f29"/>
                      <a:pt x="f15" y="f31"/>
                    </a:cubicBezTo>
                    <a:cubicBezTo>
                      <a:pt x="f32" y="f33"/>
                      <a:pt x="f15" y="f34"/>
                      <a:pt x="f35" y="f36"/>
                    </a:cubicBezTo>
                    <a:cubicBezTo>
                      <a:pt x="f35" y="f37"/>
                      <a:pt x="f32" y="f38"/>
                      <a:pt x="f39" y="f40"/>
                    </a:cubicBezTo>
                    <a:cubicBezTo>
                      <a:pt x="f41" y="f42"/>
                      <a:pt x="f43" y="f44"/>
                      <a:pt x="f43" y="f45"/>
                    </a:cubicBezTo>
                    <a:cubicBezTo>
                      <a:pt x="f43" y="f46"/>
                      <a:pt x="f43" y="f47"/>
                      <a:pt x="f43" y="f48"/>
                    </a:cubicBezTo>
                    <a:cubicBezTo>
                      <a:pt x="f43" y="f49"/>
                      <a:pt x="f43" y="f50"/>
                      <a:pt x="f43" y="f51"/>
                    </a:cubicBezTo>
                    <a:cubicBezTo>
                      <a:pt x="f52" y="f53"/>
                      <a:pt x="f11" y="f54"/>
                      <a:pt x="f55" y="f56"/>
                    </a:cubicBezTo>
                    <a:cubicBezTo>
                      <a:pt x="f57" y="f58"/>
                      <a:pt x="f59" y="f60"/>
                      <a:pt x="f59" y="f61"/>
                    </a:cubicBezTo>
                    <a:cubicBezTo>
                      <a:pt x="f57" y="f62"/>
                      <a:pt x="f59" y="f63"/>
                      <a:pt x="f59" y="f64"/>
                    </a:cubicBezTo>
                    <a:cubicBezTo>
                      <a:pt x="f57" y="f65"/>
                      <a:pt x="f9" y="f7"/>
                      <a:pt x="f5" y="f66"/>
                    </a:cubicBezTo>
                    <a:cubicBezTo>
                      <a:pt x="f5" y="f67"/>
                      <a:pt x="f5" y="f68"/>
                      <a:pt x="f5" y="f5"/>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7" name="Freeform 7">
                <a:extLst>
                  <a:ext uri="{FF2B5EF4-FFF2-40B4-BE49-F238E27FC236}">
                    <a16:creationId xmlns:a16="http://schemas.microsoft.com/office/drawing/2014/main" id="{E1ACF2F3-BD7B-3963-1A48-5B72A3D289EE}"/>
                  </a:ext>
                </a:extLst>
              </p:cNvPr>
              <p:cNvSpPr/>
              <p:nvPr/>
            </p:nvSpPr>
            <p:spPr>
              <a:xfrm>
                <a:off x="11274039" y="826955"/>
                <a:ext cx="58741" cy="239709"/>
              </a:xfrm>
              <a:custGeom>
                <a:avLst/>
                <a:gdLst>
                  <a:gd name="f0" fmla="val 10800000"/>
                  <a:gd name="f1" fmla="val 5400000"/>
                  <a:gd name="f2" fmla="val 180"/>
                  <a:gd name="f3" fmla="val w"/>
                  <a:gd name="f4" fmla="val h"/>
                  <a:gd name="f5" fmla="val 0"/>
                  <a:gd name="f6" fmla="val 38"/>
                  <a:gd name="f7" fmla="val 155"/>
                  <a:gd name="f8" fmla="val 36"/>
                  <a:gd name="f9" fmla="val 150"/>
                  <a:gd name="f10" fmla="val 145"/>
                  <a:gd name="f11" fmla="val 141"/>
                  <a:gd name="f12" fmla="val 137"/>
                  <a:gd name="f13" fmla="val 35"/>
                  <a:gd name="f14" fmla="val 136"/>
                  <a:gd name="f15" fmla="val 32"/>
                  <a:gd name="f16" fmla="val 135"/>
                  <a:gd name="f17" fmla="val 21"/>
                  <a:gd name="f18" fmla="val 133"/>
                  <a:gd name="f19" fmla="val 11"/>
                  <a:gd name="f20" fmla="val 130"/>
                  <a:gd name="f21" fmla="val 128"/>
                  <a:gd name="f22" fmla="val 85"/>
                  <a:gd name="f23" fmla="val 43"/>
                  <a:gd name="f24" fmla="val 1"/>
                  <a:gd name="f25" fmla="val 3"/>
                  <a:gd name="f26" fmla="val 4"/>
                  <a:gd name="f27" fmla="val 2"/>
                  <a:gd name="f28" fmla="val 14"/>
                  <a:gd name="f29" fmla="val 7"/>
                  <a:gd name="f30" fmla="val 24"/>
                  <a:gd name="f31" fmla="val 12"/>
                  <a:gd name="f32" fmla="val 17"/>
                  <a:gd name="f33" fmla="val 18"/>
                  <a:gd name="f34" fmla="val 37"/>
                  <a:gd name="f35" fmla="val 20"/>
                  <a:gd name="f36" fmla="val 22"/>
                  <a:gd name="f37" fmla="val 65"/>
                  <a:gd name="f38" fmla="val 108"/>
                  <a:gd name="f39" fmla="val 152"/>
                  <a:gd name="f40" fmla="val 153"/>
                  <a:gd name="f41" fmla="val 154"/>
                  <a:gd name="f42" fmla="+- 0 0 -90"/>
                  <a:gd name="f43" fmla="*/ f3 1 38"/>
                  <a:gd name="f44" fmla="*/ f4 1 155"/>
                  <a:gd name="f45" fmla="val f5"/>
                  <a:gd name="f46" fmla="val f6"/>
                  <a:gd name="f47" fmla="val f7"/>
                  <a:gd name="f48" fmla="*/ f42 f0 1"/>
                  <a:gd name="f49" fmla="+- f47 0 f45"/>
                  <a:gd name="f50" fmla="+- f46 0 f45"/>
                  <a:gd name="f51" fmla="*/ f48 1 f2"/>
                  <a:gd name="f52" fmla="*/ f50 1 38"/>
                  <a:gd name="f53" fmla="*/ f49 1 155"/>
                  <a:gd name="f54" fmla="*/ 36 f50 1"/>
                  <a:gd name="f55" fmla="*/ 155 f49 1"/>
                  <a:gd name="f56" fmla="*/ 141 f49 1"/>
                  <a:gd name="f57" fmla="*/ 32 f50 1"/>
                  <a:gd name="f58" fmla="*/ 135 f49 1"/>
                  <a:gd name="f59" fmla="*/ 0 f50 1"/>
                  <a:gd name="f60" fmla="*/ 128 f49 1"/>
                  <a:gd name="f61" fmla="*/ 0 f49 1"/>
                  <a:gd name="f62" fmla="*/ 4 f50 1"/>
                  <a:gd name="f63" fmla="*/ 2 f49 1"/>
                  <a:gd name="f64" fmla="*/ 35 f50 1"/>
                  <a:gd name="f65" fmla="*/ 17 f49 1"/>
                  <a:gd name="f66" fmla="*/ 37 f50 1"/>
                  <a:gd name="f67" fmla="*/ 22 f49 1"/>
                  <a:gd name="f68" fmla="*/ 38 f50 1"/>
                  <a:gd name="f69" fmla="*/ 152 f49 1"/>
                  <a:gd name="f70" fmla="+- f51 0 f1"/>
                  <a:gd name="f71" fmla="*/ f54 1 38"/>
                  <a:gd name="f72" fmla="*/ f55 1 155"/>
                  <a:gd name="f73" fmla="*/ f56 1 155"/>
                  <a:gd name="f74" fmla="*/ f57 1 38"/>
                  <a:gd name="f75" fmla="*/ f58 1 155"/>
                  <a:gd name="f76" fmla="*/ f59 1 38"/>
                  <a:gd name="f77" fmla="*/ f60 1 155"/>
                  <a:gd name="f78" fmla="*/ f61 1 155"/>
                  <a:gd name="f79" fmla="*/ f62 1 38"/>
                  <a:gd name="f80" fmla="*/ f63 1 155"/>
                  <a:gd name="f81" fmla="*/ f64 1 38"/>
                  <a:gd name="f82" fmla="*/ f65 1 155"/>
                  <a:gd name="f83" fmla="*/ f66 1 38"/>
                  <a:gd name="f84" fmla="*/ f67 1 155"/>
                  <a:gd name="f85" fmla="*/ f68 1 38"/>
                  <a:gd name="f86" fmla="*/ f69 1 155"/>
                  <a:gd name="f87" fmla="*/ 0 1 f52"/>
                  <a:gd name="f88" fmla="*/ f46 1 f52"/>
                  <a:gd name="f89" fmla="*/ 0 1 f53"/>
                  <a:gd name="f90" fmla="*/ f47 1 f53"/>
                  <a:gd name="f91" fmla="*/ f71 1 f52"/>
                  <a:gd name="f92" fmla="*/ f72 1 f53"/>
                  <a:gd name="f93" fmla="*/ f73 1 f53"/>
                  <a:gd name="f94" fmla="*/ f74 1 f52"/>
                  <a:gd name="f95" fmla="*/ f75 1 f53"/>
                  <a:gd name="f96" fmla="*/ f76 1 f52"/>
                  <a:gd name="f97" fmla="*/ f77 1 f53"/>
                  <a:gd name="f98" fmla="*/ f78 1 f53"/>
                  <a:gd name="f99" fmla="*/ f79 1 f52"/>
                  <a:gd name="f100" fmla="*/ f80 1 f53"/>
                  <a:gd name="f101" fmla="*/ f81 1 f52"/>
                  <a:gd name="f102" fmla="*/ f82 1 f53"/>
                  <a:gd name="f103" fmla="*/ f83 1 f52"/>
                  <a:gd name="f104" fmla="*/ f84 1 f53"/>
                  <a:gd name="f105" fmla="*/ f85 1 f52"/>
                  <a:gd name="f106" fmla="*/ f86 1 f53"/>
                  <a:gd name="f107" fmla="*/ f87 f43 1"/>
                  <a:gd name="f108" fmla="*/ f88 f43 1"/>
                  <a:gd name="f109" fmla="*/ f90 f44 1"/>
                  <a:gd name="f110" fmla="*/ f89 f44 1"/>
                  <a:gd name="f111" fmla="*/ f91 f43 1"/>
                  <a:gd name="f112" fmla="*/ f92 f44 1"/>
                  <a:gd name="f113" fmla="*/ f93 f44 1"/>
                  <a:gd name="f114" fmla="*/ f94 f43 1"/>
                  <a:gd name="f115" fmla="*/ f95 f44 1"/>
                  <a:gd name="f116" fmla="*/ f96 f43 1"/>
                  <a:gd name="f117" fmla="*/ f97 f44 1"/>
                  <a:gd name="f118" fmla="*/ f98 f44 1"/>
                  <a:gd name="f119" fmla="*/ f99 f43 1"/>
                  <a:gd name="f120" fmla="*/ f100 f44 1"/>
                  <a:gd name="f121" fmla="*/ f101 f43 1"/>
                  <a:gd name="f122" fmla="*/ f102 f44 1"/>
                  <a:gd name="f123" fmla="*/ f103 f43 1"/>
                  <a:gd name="f124" fmla="*/ f104 f44 1"/>
                  <a:gd name="f125" fmla="*/ f105 f43 1"/>
                  <a:gd name="f126" fmla="*/ f106 f44 1"/>
                </a:gdLst>
                <a:ahLst/>
                <a:cxnLst>
                  <a:cxn ang="3cd4">
                    <a:pos x="hc" y="t"/>
                  </a:cxn>
                  <a:cxn ang="0">
                    <a:pos x="r" y="vc"/>
                  </a:cxn>
                  <a:cxn ang="cd4">
                    <a:pos x="hc" y="b"/>
                  </a:cxn>
                  <a:cxn ang="cd2">
                    <a:pos x="l" y="vc"/>
                  </a:cxn>
                  <a:cxn ang="f70">
                    <a:pos x="f111" y="f112"/>
                  </a:cxn>
                  <a:cxn ang="f70">
                    <a:pos x="f111" y="f113"/>
                  </a:cxn>
                  <a:cxn ang="f70">
                    <a:pos x="f114" y="f115"/>
                  </a:cxn>
                  <a:cxn ang="f70">
                    <a:pos x="f116" y="f117"/>
                  </a:cxn>
                  <a:cxn ang="f70">
                    <a:pos x="f116" y="f118"/>
                  </a:cxn>
                  <a:cxn ang="f70">
                    <a:pos x="f119" y="f120"/>
                  </a:cxn>
                  <a:cxn ang="f70">
                    <a:pos x="f121" y="f122"/>
                  </a:cxn>
                  <a:cxn ang="f70">
                    <a:pos x="f123" y="f124"/>
                  </a:cxn>
                  <a:cxn ang="f70">
                    <a:pos x="f125" y="f126"/>
                  </a:cxn>
                  <a:cxn ang="f70">
                    <a:pos x="f123" y="f112"/>
                  </a:cxn>
                  <a:cxn ang="f70">
                    <a:pos x="f111" y="f112"/>
                  </a:cxn>
                </a:cxnLst>
                <a:rect l="f107" t="f110" r="f108" b="f109"/>
                <a:pathLst>
                  <a:path w="38" h="155">
                    <a:moveTo>
                      <a:pt x="f8" y="f7"/>
                    </a:moveTo>
                    <a:cubicBezTo>
                      <a:pt x="f8" y="f9"/>
                      <a:pt x="f8" y="f10"/>
                      <a:pt x="f8" y="f11"/>
                    </a:cubicBezTo>
                    <a:cubicBezTo>
                      <a:pt x="f8" y="f12"/>
                      <a:pt x="f13" y="f14"/>
                      <a:pt x="f15" y="f16"/>
                    </a:cubicBezTo>
                    <a:cubicBezTo>
                      <a:pt x="f17" y="f18"/>
                      <a:pt x="f19" y="f20"/>
                      <a:pt x="f5" y="f21"/>
                    </a:cubicBezTo>
                    <a:cubicBezTo>
                      <a:pt x="f5" y="f22"/>
                      <a:pt x="f5" y="f23"/>
                      <a:pt x="f5" y="f5"/>
                    </a:cubicBezTo>
                    <a:cubicBezTo>
                      <a:pt x="f24" y="f24"/>
                      <a:pt x="f25" y="f24"/>
                      <a:pt x="f26" y="f27"/>
                    </a:cubicBezTo>
                    <a:cubicBezTo>
                      <a:pt x="f28" y="f29"/>
                      <a:pt x="f30" y="f31"/>
                      <a:pt x="f13" y="f32"/>
                    </a:cubicBezTo>
                    <a:cubicBezTo>
                      <a:pt x="f8" y="f33"/>
                      <a:pt x="f34" y="f35"/>
                      <a:pt x="f34" y="f36"/>
                    </a:cubicBezTo>
                    <a:cubicBezTo>
                      <a:pt x="f6" y="f37"/>
                      <a:pt x="f6" y="f38"/>
                      <a:pt x="f6" y="f39"/>
                    </a:cubicBezTo>
                    <a:cubicBezTo>
                      <a:pt x="f6" y="f40"/>
                      <a:pt x="f34" y="f41"/>
                      <a:pt x="f34" y="f7"/>
                    </a:cubicBezTo>
                    <a:cubicBezTo>
                      <a:pt x="f34" y="f7"/>
                      <a:pt x="f8" y="f7"/>
                      <a:pt x="f8" y="f7"/>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8" name="Freeform 8">
                <a:extLst>
                  <a:ext uri="{FF2B5EF4-FFF2-40B4-BE49-F238E27FC236}">
                    <a16:creationId xmlns:a16="http://schemas.microsoft.com/office/drawing/2014/main" id="{83376B99-1E64-D845-5D9D-4F9D35B2F306}"/>
                  </a:ext>
                </a:extLst>
              </p:cNvPr>
              <p:cNvSpPr/>
              <p:nvPr/>
            </p:nvSpPr>
            <p:spPr>
              <a:xfrm>
                <a:off x="11220062" y="826955"/>
                <a:ext cx="47621" cy="195260"/>
              </a:xfrm>
              <a:custGeom>
                <a:avLst/>
                <a:gdLst>
                  <a:gd name="f0" fmla="val 10800000"/>
                  <a:gd name="f1" fmla="val 5400000"/>
                  <a:gd name="f2" fmla="val 180"/>
                  <a:gd name="f3" fmla="val w"/>
                  <a:gd name="f4" fmla="val h"/>
                  <a:gd name="f5" fmla="val 0"/>
                  <a:gd name="f6" fmla="val 30"/>
                  <a:gd name="f7" fmla="val 126"/>
                  <a:gd name="f8" fmla="val 13"/>
                  <a:gd name="f9" fmla="val 21"/>
                  <a:gd name="f10" fmla="val 8"/>
                  <a:gd name="f11" fmla="val 7"/>
                  <a:gd name="f12" fmla="val 23"/>
                  <a:gd name="f13" fmla="val 27"/>
                  <a:gd name="f14" fmla="val 57"/>
                  <a:gd name="f15" fmla="val 88"/>
                  <a:gd name="f16" fmla="val 118"/>
                  <a:gd name="f17" fmla="val 123"/>
                  <a:gd name="f18" fmla="val 5"/>
                  <a:gd name="f19" fmla="val 125"/>
                  <a:gd name="f20" fmla="val 122"/>
                  <a:gd name="f21" fmla="val 120"/>
                  <a:gd name="f22" fmla="val 86"/>
                  <a:gd name="f23" fmla="val 52"/>
                  <a:gd name="f24" fmla="val 18"/>
                  <a:gd name="f25" fmla="val 14"/>
                  <a:gd name="f26" fmla="val 1"/>
                  <a:gd name="f27" fmla="val 12"/>
                  <a:gd name="f28" fmla="val 10"/>
                  <a:gd name="f29" fmla="val 3"/>
                  <a:gd name="f30" fmla="val 42"/>
                  <a:gd name="f31" fmla="val 84"/>
                  <a:gd name="f32" fmla="val 25"/>
                  <a:gd name="f33" fmla="val 89"/>
                  <a:gd name="f34" fmla="val 55"/>
                  <a:gd name="f35" fmla="val 22"/>
                  <a:gd name="f36" fmla="val 19"/>
                  <a:gd name="f37" fmla="val 16"/>
                  <a:gd name="f38" fmla="val 17"/>
                  <a:gd name="f39" fmla="val 53"/>
                  <a:gd name="f40" fmla="val 124"/>
                  <a:gd name="f41" fmla="val 15"/>
                  <a:gd name="f42" fmla="+- 0 0 -90"/>
                  <a:gd name="f43" fmla="*/ f3 1 30"/>
                  <a:gd name="f44" fmla="*/ f4 1 126"/>
                  <a:gd name="f45" fmla="val f5"/>
                  <a:gd name="f46" fmla="val f6"/>
                  <a:gd name="f47" fmla="val f7"/>
                  <a:gd name="f48" fmla="*/ f42 f0 1"/>
                  <a:gd name="f49" fmla="+- f47 0 f45"/>
                  <a:gd name="f50" fmla="+- f46 0 f45"/>
                  <a:gd name="f51" fmla="*/ f48 1 f2"/>
                  <a:gd name="f52" fmla="*/ f50 1 30"/>
                  <a:gd name="f53" fmla="*/ f49 1 126"/>
                  <a:gd name="f54" fmla="*/ 13 f50 1"/>
                  <a:gd name="f55" fmla="*/ 21 f49 1"/>
                  <a:gd name="f56" fmla="*/ 7 f50 1"/>
                  <a:gd name="f57" fmla="*/ 27 f49 1"/>
                  <a:gd name="f58" fmla="*/ 118 f49 1"/>
                  <a:gd name="f59" fmla="*/ 0 f50 1"/>
                  <a:gd name="f60" fmla="*/ 125 f49 1"/>
                  <a:gd name="f61" fmla="*/ 120 f49 1"/>
                  <a:gd name="f62" fmla="*/ 18 f49 1"/>
                  <a:gd name="f63" fmla="*/ 5 f50 1"/>
                  <a:gd name="f64" fmla="*/ 10 f49 1"/>
                  <a:gd name="f65" fmla="*/ 30 f50 1"/>
                  <a:gd name="f66" fmla="*/ 0 f49 1"/>
                  <a:gd name="f67" fmla="*/ 126 f49 1"/>
                  <a:gd name="f68" fmla="*/ 25 f50 1"/>
                  <a:gd name="f69" fmla="*/ 122 f49 1"/>
                  <a:gd name="f70" fmla="*/ 22 f49 1"/>
                  <a:gd name="f71" fmla="*/ 16 f49 1"/>
                  <a:gd name="f72" fmla="*/ 19 f50 1"/>
                  <a:gd name="f73" fmla="*/ 124 f49 1"/>
                  <a:gd name="f74" fmla="*/ 123 f49 1"/>
                  <a:gd name="f75" fmla="+- f51 0 f1"/>
                  <a:gd name="f76" fmla="*/ f54 1 30"/>
                  <a:gd name="f77" fmla="*/ f55 1 126"/>
                  <a:gd name="f78" fmla="*/ f56 1 30"/>
                  <a:gd name="f79" fmla="*/ f57 1 126"/>
                  <a:gd name="f80" fmla="*/ f58 1 126"/>
                  <a:gd name="f81" fmla="*/ f59 1 30"/>
                  <a:gd name="f82" fmla="*/ f60 1 126"/>
                  <a:gd name="f83" fmla="*/ f61 1 126"/>
                  <a:gd name="f84" fmla="*/ f62 1 126"/>
                  <a:gd name="f85" fmla="*/ f63 1 30"/>
                  <a:gd name="f86" fmla="*/ f64 1 126"/>
                  <a:gd name="f87" fmla="*/ f65 1 30"/>
                  <a:gd name="f88" fmla="*/ f66 1 126"/>
                  <a:gd name="f89" fmla="*/ f67 1 126"/>
                  <a:gd name="f90" fmla="*/ f68 1 30"/>
                  <a:gd name="f91" fmla="*/ f69 1 126"/>
                  <a:gd name="f92" fmla="*/ f70 1 126"/>
                  <a:gd name="f93" fmla="*/ f71 1 126"/>
                  <a:gd name="f94" fmla="*/ f72 1 30"/>
                  <a:gd name="f95" fmla="*/ f73 1 126"/>
                  <a:gd name="f96" fmla="*/ f74 1 126"/>
                  <a:gd name="f97" fmla="*/ 0 1 f52"/>
                  <a:gd name="f98" fmla="*/ f46 1 f52"/>
                  <a:gd name="f99" fmla="*/ 0 1 f53"/>
                  <a:gd name="f100" fmla="*/ f47 1 f53"/>
                  <a:gd name="f101" fmla="*/ f76 1 f52"/>
                  <a:gd name="f102" fmla="*/ f77 1 f53"/>
                  <a:gd name="f103" fmla="*/ f78 1 f52"/>
                  <a:gd name="f104" fmla="*/ f79 1 f53"/>
                  <a:gd name="f105" fmla="*/ f80 1 f53"/>
                  <a:gd name="f106" fmla="*/ f81 1 f52"/>
                  <a:gd name="f107" fmla="*/ f82 1 f53"/>
                  <a:gd name="f108" fmla="*/ f83 1 f53"/>
                  <a:gd name="f109" fmla="*/ f84 1 f53"/>
                  <a:gd name="f110" fmla="*/ f85 1 f52"/>
                  <a:gd name="f111" fmla="*/ f86 1 f53"/>
                  <a:gd name="f112" fmla="*/ f87 1 f52"/>
                  <a:gd name="f113" fmla="*/ f88 1 f53"/>
                  <a:gd name="f114" fmla="*/ f89 1 f53"/>
                  <a:gd name="f115" fmla="*/ f90 1 f52"/>
                  <a:gd name="f116" fmla="*/ f91 1 f53"/>
                  <a:gd name="f117" fmla="*/ f92 1 f53"/>
                  <a:gd name="f118" fmla="*/ f93 1 f53"/>
                  <a:gd name="f119" fmla="*/ f94 1 f52"/>
                  <a:gd name="f120" fmla="*/ f95 1 f53"/>
                  <a:gd name="f121" fmla="*/ f96 1 f53"/>
                  <a:gd name="f122" fmla="*/ f97 f43 1"/>
                  <a:gd name="f123" fmla="*/ f98 f43 1"/>
                  <a:gd name="f124" fmla="*/ f100 f44 1"/>
                  <a:gd name="f125" fmla="*/ f99 f44 1"/>
                  <a:gd name="f126" fmla="*/ f101 f43 1"/>
                  <a:gd name="f127" fmla="*/ f102 f44 1"/>
                  <a:gd name="f128" fmla="*/ f103 f43 1"/>
                  <a:gd name="f129" fmla="*/ f104 f44 1"/>
                  <a:gd name="f130" fmla="*/ f105 f44 1"/>
                  <a:gd name="f131" fmla="*/ f106 f43 1"/>
                  <a:gd name="f132" fmla="*/ f107 f44 1"/>
                  <a:gd name="f133" fmla="*/ f108 f44 1"/>
                  <a:gd name="f134" fmla="*/ f109 f44 1"/>
                  <a:gd name="f135" fmla="*/ f110 f43 1"/>
                  <a:gd name="f136" fmla="*/ f111 f44 1"/>
                  <a:gd name="f137" fmla="*/ f112 f43 1"/>
                  <a:gd name="f138" fmla="*/ f113 f44 1"/>
                  <a:gd name="f139" fmla="*/ f114 f44 1"/>
                  <a:gd name="f140" fmla="*/ f115 f43 1"/>
                  <a:gd name="f141" fmla="*/ f116 f44 1"/>
                  <a:gd name="f142" fmla="*/ f117 f44 1"/>
                  <a:gd name="f143" fmla="*/ f118 f44 1"/>
                  <a:gd name="f144" fmla="*/ f119 f43 1"/>
                  <a:gd name="f145" fmla="*/ f120 f44 1"/>
                  <a:gd name="f146" fmla="*/ f121 f44 1"/>
                </a:gdLst>
                <a:ahLst/>
                <a:cxnLst>
                  <a:cxn ang="3cd4">
                    <a:pos x="hc" y="t"/>
                  </a:cxn>
                  <a:cxn ang="0">
                    <a:pos x="r" y="vc"/>
                  </a:cxn>
                  <a:cxn ang="cd4">
                    <a:pos x="hc" y="b"/>
                  </a:cxn>
                  <a:cxn ang="cd2">
                    <a:pos x="l" y="vc"/>
                  </a:cxn>
                  <a:cxn ang="f75">
                    <a:pos x="f126" y="f127"/>
                  </a:cxn>
                  <a:cxn ang="f75">
                    <a:pos x="f128" y="f129"/>
                  </a:cxn>
                  <a:cxn ang="f75">
                    <a:pos x="f128" y="f130"/>
                  </a:cxn>
                  <a:cxn ang="f75">
                    <a:pos x="f131" y="f132"/>
                  </a:cxn>
                  <a:cxn ang="f75">
                    <a:pos x="f131" y="f133"/>
                  </a:cxn>
                  <a:cxn ang="f75">
                    <a:pos x="f131" y="f134"/>
                  </a:cxn>
                  <a:cxn ang="f75">
                    <a:pos x="f135" y="f136"/>
                  </a:cxn>
                  <a:cxn ang="f75">
                    <a:pos x="f137" y="f138"/>
                  </a:cxn>
                  <a:cxn ang="f75">
                    <a:pos x="f137" y="f139"/>
                  </a:cxn>
                  <a:cxn ang="f75">
                    <a:pos x="f140" y="f141"/>
                  </a:cxn>
                  <a:cxn ang="f75">
                    <a:pos x="f140" y="f142"/>
                  </a:cxn>
                  <a:cxn ang="f75">
                    <a:pos x="f140" y="f143"/>
                  </a:cxn>
                  <a:cxn ang="f75">
                    <a:pos x="f144" y="f134"/>
                  </a:cxn>
                  <a:cxn ang="f75">
                    <a:pos x="f144" y="f145"/>
                  </a:cxn>
                  <a:cxn ang="f75">
                    <a:pos x="f126" y="f146"/>
                  </a:cxn>
                  <a:cxn ang="f75">
                    <a:pos x="f126" y="f127"/>
                  </a:cxn>
                </a:cxnLst>
                <a:rect l="f122" t="f125" r="f123" b="f124"/>
                <a:pathLst>
                  <a:path w="30" h="126">
                    <a:moveTo>
                      <a:pt x="f8" y="f9"/>
                    </a:moveTo>
                    <a:cubicBezTo>
                      <a:pt x="f10" y="f9"/>
                      <a:pt x="f11" y="f12"/>
                      <a:pt x="f11" y="f13"/>
                    </a:cubicBezTo>
                    <a:cubicBezTo>
                      <a:pt x="f11" y="f14"/>
                      <a:pt x="f11" y="f15"/>
                      <a:pt x="f11" y="f16"/>
                    </a:cubicBezTo>
                    <a:cubicBezTo>
                      <a:pt x="f10" y="f17"/>
                      <a:pt x="f18" y="f19"/>
                      <a:pt x="f5" y="f19"/>
                    </a:cubicBezTo>
                    <a:cubicBezTo>
                      <a:pt x="f5" y="f17"/>
                      <a:pt x="f5" y="f20"/>
                      <a:pt x="f5" y="f21"/>
                    </a:cubicBezTo>
                    <a:cubicBezTo>
                      <a:pt x="f5" y="f22"/>
                      <a:pt x="f5" y="f23"/>
                      <a:pt x="f5" y="f24"/>
                    </a:cubicBezTo>
                    <a:cubicBezTo>
                      <a:pt x="f5" y="f25"/>
                      <a:pt x="f26" y="f27"/>
                      <a:pt x="f18" y="f28"/>
                    </a:cubicBezTo>
                    <a:cubicBezTo>
                      <a:pt x="f8" y="f11"/>
                      <a:pt x="f9" y="f29"/>
                      <a:pt x="f6" y="f5"/>
                    </a:cubicBezTo>
                    <a:cubicBezTo>
                      <a:pt x="f6" y="f30"/>
                      <a:pt x="f6" y="f31"/>
                      <a:pt x="f6" y="f7"/>
                    </a:cubicBezTo>
                    <a:cubicBezTo>
                      <a:pt x="f32" y="f7"/>
                      <a:pt x="f32" y="f7"/>
                      <a:pt x="f32" y="f20"/>
                    </a:cubicBezTo>
                    <a:cubicBezTo>
                      <a:pt x="f32" y="f33"/>
                      <a:pt x="f32" y="f34"/>
                      <a:pt x="f32" y="f35"/>
                    </a:cubicBezTo>
                    <a:cubicBezTo>
                      <a:pt x="f32" y="f9"/>
                      <a:pt x="f32" y="f36"/>
                      <a:pt x="f32" y="f37"/>
                    </a:cubicBezTo>
                    <a:cubicBezTo>
                      <a:pt x="f12" y="f38"/>
                      <a:pt x="f9" y="f24"/>
                      <a:pt x="f36" y="f24"/>
                    </a:cubicBezTo>
                    <a:cubicBezTo>
                      <a:pt x="f36" y="f39"/>
                      <a:pt x="f36" y="f15"/>
                      <a:pt x="f36" y="f40"/>
                    </a:cubicBezTo>
                    <a:cubicBezTo>
                      <a:pt x="f38" y="f40"/>
                      <a:pt x="f41" y="f17"/>
                      <a:pt x="f8" y="f17"/>
                    </a:cubicBezTo>
                    <a:cubicBezTo>
                      <a:pt x="f8" y="f33"/>
                      <a:pt x="f8" y="f34"/>
                      <a:pt x="f8" y="f9"/>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9" name="Freeform 9">
                <a:extLst>
                  <a:ext uri="{FF2B5EF4-FFF2-40B4-BE49-F238E27FC236}">
                    <a16:creationId xmlns:a16="http://schemas.microsoft.com/office/drawing/2014/main" id="{28D483B7-D692-41F9-B872-19D0F002D39F}"/>
                  </a:ext>
                </a:extLst>
              </p:cNvPr>
              <p:cNvSpPr/>
              <p:nvPr/>
            </p:nvSpPr>
            <p:spPr>
              <a:xfrm>
                <a:off x="10302489" y="704718"/>
                <a:ext cx="1690689" cy="631822"/>
              </a:xfrm>
              <a:custGeom>
                <a:avLst/>
                <a:gdLst>
                  <a:gd name="f0" fmla="val 10800000"/>
                  <a:gd name="f1" fmla="val 5400000"/>
                  <a:gd name="f2" fmla="val 360"/>
                  <a:gd name="f3" fmla="val 180"/>
                  <a:gd name="f4" fmla="val w"/>
                  <a:gd name="f5" fmla="val h"/>
                  <a:gd name="f6" fmla="val 0"/>
                  <a:gd name="f7" fmla="val 1099"/>
                  <a:gd name="f8" fmla="val 409"/>
                  <a:gd name="f9" fmla="val 732"/>
                  <a:gd name="f10" fmla="val 367"/>
                  <a:gd name="f11" fmla="val 395"/>
                  <a:gd name="f12" fmla="val 382"/>
                  <a:gd name="f13" fmla="val 368"/>
                  <a:gd name="f14" fmla="val 22"/>
                  <a:gd name="f15" fmla="val 43"/>
                  <a:gd name="f16" fmla="val 65"/>
                  <a:gd name="f17" fmla="val 342"/>
                  <a:gd name="f18" fmla="val 317"/>
                  <a:gd name="f19" fmla="val 291"/>
                  <a:gd name="f20" fmla="val 104"/>
                  <a:gd name="f21" fmla="val 281"/>
                  <a:gd name="f22" fmla="val 144"/>
                  <a:gd name="f23" fmla="val 271"/>
                  <a:gd name="f24" fmla="val 184"/>
                  <a:gd name="f25" fmla="val 260"/>
                  <a:gd name="f26" fmla="val 296"/>
                  <a:gd name="f27" fmla="val 332"/>
                  <a:gd name="f28" fmla="val 187"/>
                  <a:gd name="f29" fmla="val 189"/>
                  <a:gd name="f30" fmla="val 191"/>
                  <a:gd name="f31" fmla="val 208"/>
                  <a:gd name="f32" fmla="val 264"/>
                  <a:gd name="f33" fmla="val 224"/>
                  <a:gd name="f34" fmla="val 269"/>
                  <a:gd name="f35" fmla="val 241"/>
                  <a:gd name="f36" fmla="val 273"/>
                  <a:gd name="f37" fmla="val 267"/>
                  <a:gd name="f38" fmla="val 237"/>
                  <a:gd name="f39" fmla="val 242"/>
                  <a:gd name="f40" fmla="val 207"/>
                  <a:gd name="f41" fmla="val 177"/>
                  <a:gd name="f42" fmla="val 173"/>
                  <a:gd name="f43" fmla="val 172"/>
                  <a:gd name="f44" fmla="val 246"/>
                  <a:gd name="f45" fmla="val 171"/>
                  <a:gd name="f46" fmla="val 166"/>
                  <a:gd name="f47" fmla="val 288"/>
                  <a:gd name="f48" fmla="val 160"/>
                  <a:gd name="f49" fmla="val 309"/>
                  <a:gd name="f50" fmla="val 155"/>
                  <a:gd name="f51" fmla="val 311"/>
                  <a:gd name="f52" fmla="val 312"/>
                  <a:gd name="f53" fmla="val 154"/>
                  <a:gd name="f54" fmla="val 314"/>
                  <a:gd name="f55" fmla="val 225"/>
                  <a:gd name="f56" fmla="val 319"/>
                  <a:gd name="f57" fmla="val 322"/>
                  <a:gd name="f58" fmla="val 365"/>
                  <a:gd name="f59" fmla="val 364"/>
                  <a:gd name="f60" fmla="val 362"/>
                  <a:gd name="f61" fmla="val 282"/>
                  <a:gd name="f62" fmla="val 201"/>
                  <a:gd name="f63" fmla="val 121"/>
                  <a:gd name="f64" fmla="val 116"/>
                  <a:gd name="f65" fmla="val 323"/>
                  <a:gd name="f66" fmla="val 114"/>
                  <a:gd name="f67" fmla="val 327"/>
                  <a:gd name="f68" fmla="val 113"/>
                  <a:gd name="f69" fmla="val 340"/>
                  <a:gd name="f70" fmla="val 109"/>
                  <a:gd name="f71" fmla="val 353"/>
                  <a:gd name="f72" fmla="val 105"/>
                  <a:gd name="f73" fmla="val 366"/>
                  <a:gd name="f74" fmla="val 100"/>
                  <a:gd name="f75" fmla="val 369"/>
                  <a:gd name="f76" fmla="val 99"/>
                  <a:gd name="f77" fmla="val 372"/>
                  <a:gd name="f78" fmla="val 188"/>
                  <a:gd name="f79" fmla="val 278"/>
                  <a:gd name="f80" fmla="val 374"/>
                  <a:gd name="f81" fmla="val 376"/>
                  <a:gd name="f82" fmla="val 379"/>
                  <a:gd name="f83" fmla="val 381"/>
                  <a:gd name="f84" fmla="val 383"/>
                  <a:gd name="f85" fmla="val 385"/>
                  <a:gd name="f86" fmla="val 101"/>
                  <a:gd name="f87" fmla="val 402"/>
                  <a:gd name="f88" fmla="val 107"/>
                  <a:gd name="f89" fmla="val 419"/>
                  <a:gd name="f90" fmla="val 436"/>
                  <a:gd name="f91" fmla="val 118"/>
                  <a:gd name="f92" fmla="val 440"/>
                  <a:gd name="f93" fmla="val 119"/>
                  <a:gd name="f94" fmla="val 441"/>
                  <a:gd name="f95" fmla="val 125"/>
                  <a:gd name="f96" fmla="val 204"/>
                  <a:gd name="f97" fmla="val 283"/>
                  <a:gd name="f98" fmla="val 361"/>
                  <a:gd name="f99" fmla="val 363"/>
                  <a:gd name="f100" fmla="val 445"/>
                  <a:gd name="f101" fmla="val 448"/>
                  <a:gd name="f102" fmla="val 452"/>
                  <a:gd name="f103" fmla="val 276"/>
                  <a:gd name="f104" fmla="val 190"/>
                  <a:gd name="f105" fmla="val 453"/>
                  <a:gd name="f106" fmla="val 456"/>
                  <a:gd name="f107" fmla="val 97"/>
                  <a:gd name="f108" fmla="val 465"/>
                  <a:gd name="f109" fmla="val 93"/>
                  <a:gd name="f110" fmla="val 473"/>
                  <a:gd name="f111" fmla="val 89"/>
                  <a:gd name="f112" fmla="val 482"/>
                  <a:gd name="f113" fmla="val 85"/>
                  <a:gd name="f114" fmla="val 87"/>
                  <a:gd name="f115" fmla="val 90"/>
                  <a:gd name="f116" fmla="val 149"/>
                  <a:gd name="f117" fmla="val 266"/>
                  <a:gd name="f118" fmla="val 268"/>
                  <a:gd name="f119" fmla="val 483"/>
                  <a:gd name="f120" fmla="val 270"/>
                  <a:gd name="f121" fmla="val 479"/>
                  <a:gd name="f122" fmla="val 478"/>
                  <a:gd name="f123" fmla="val 275"/>
                  <a:gd name="f124" fmla="val 279"/>
                  <a:gd name="f125" fmla="val 287"/>
                  <a:gd name="f126" fmla="val 474"/>
                  <a:gd name="f127" fmla="val 470"/>
                  <a:gd name="f128" fmla="val 466"/>
                  <a:gd name="f129" fmla="val 289"/>
                  <a:gd name="f130" fmla="val 315"/>
                  <a:gd name="f131" fmla="val 341"/>
                  <a:gd name="f132" fmla="val 468"/>
                  <a:gd name="f133" fmla="val 472"/>
                  <a:gd name="f134" fmla="val 343"/>
                  <a:gd name="f135" fmla="val 294"/>
                  <a:gd name="f136" fmla="val 497"/>
                  <a:gd name="f137" fmla="val 290"/>
                  <a:gd name="f138" fmla="val 520"/>
                  <a:gd name="f139" fmla="val 286"/>
                  <a:gd name="f140" fmla="val 545"/>
                  <a:gd name="f141" fmla="val 339"/>
                  <a:gd name="f142" fmla="val 547"/>
                  <a:gd name="f143" fmla="val 550"/>
                  <a:gd name="f144" fmla="val 552"/>
                  <a:gd name="f145" fmla="val 326"/>
                  <a:gd name="f146" fmla="val 284"/>
                  <a:gd name="f147" fmla="val 569"/>
                  <a:gd name="f148" fmla="val 585"/>
                  <a:gd name="f149" fmla="val 232"/>
                  <a:gd name="f150" fmla="val 602"/>
                  <a:gd name="f151" fmla="val 227"/>
                  <a:gd name="f152" fmla="val 274"/>
                  <a:gd name="f153" fmla="val 321"/>
                  <a:gd name="f154" fmla="val 605"/>
                  <a:gd name="f155" fmla="val 607"/>
                  <a:gd name="f156" fmla="val 609"/>
                  <a:gd name="f157" fmla="val 631"/>
                  <a:gd name="f158" fmla="val 651"/>
                  <a:gd name="f159" fmla="val 236"/>
                  <a:gd name="f160" fmla="val 672"/>
                  <a:gd name="f161" fmla="val 325"/>
                  <a:gd name="f162" fmla="val 675"/>
                  <a:gd name="f163" fmla="val 678"/>
                  <a:gd name="f164" fmla="val 681"/>
                  <a:gd name="f165" fmla="val 220"/>
                  <a:gd name="f166" fmla="val 680"/>
                  <a:gd name="f167" fmla="val 145"/>
                  <a:gd name="f168" fmla="val 143"/>
                  <a:gd name="f169" fmla="val 684"/>
                  <a:gd name="f170" fmla="val 141"/>
                  <a:gd name="f171" fmla="val 697"/>
                  <a:gd name="f172" fmla="val 134"/>
                  <a:gd name="f173" fmla="val 709"/>
                  <a:gd name="f174" fmla="val 127"/>
                  <a:gd name="f175" fmla="val 722"/>
                  <a:gd name="f176" fmla="val 202"/>
                  <a:gd name="f177" fmla="val 285"/>
                  <a:gd name="f178" fmla="val 724"/>
                  <a:gd name="f179" fmla="val 726"/>
                  <a:gd name="f180" fmla="val 728"/>
                  <a:gd name="f181" fmla="val 203"/>
                  <a:gd name="f182" fmla="val 120"/>
                  <a:gd name="f183" fmla="val 752"/>
                  <a:gd name="f184" fmla="val 126"/>
                  <a:gd name="f185" fmla="val 775"/>
                  <a:gd name="f186" fmla="val 133"/>
                  <a:gd name="f187" fmla="val 799"/>
                  <a:gd name="f188" fmla="val 139"/>
                  <a:gd name="f189" fmla="val 215"/>
                  <a:gd name="f190" fmla="val 801"/>
                  <a:gd name="f191" fmla="val 802"/>
                  <a:gd name="f192" fmla="val 805"/>
                  <a:gd name="f193" fmla="val 213"/>
                  <a:gd name="f194" fmla="val 138"/>
                  <a:gd name="f195" fmla="val 803"/>
                  <a:gd name="f196" fmla="val 800"/>
                  <a:gd name="f197" fmla="val 132"/>
                  <a:gd name="f198" fmla="val 791"/>
                  <a:gd name="f199" fmla="val 130"/>
                  <a:gd name="f200" fmla="val 783"/>
                  <a:gd name="f201" fmla="val 774"/>
                  <a:gd name="f202" fmla="val 771"/>
                  <a:gd name="f203" fmla="val 770"/>
                  <a:gd name="f204" fmla="val 123"/>
                  <a:gd name="f205" fmla="val 91"/>
                  <a:gd name="f206" fmla="val 62"/>
                  <a:gd name="f207" fmla="val 33"/>
                  <a:gd name="f208" fmla="val 32"/>
                  <a:gd name="f209" fmla="val 29"/>
                  <a:gd name="f210" fmla="val 772"/>
                  <a:gd name="f211" fmla="val 786"/>
                  <a:gd name="f212" fmla="val 19"/>
                  <a:gd name="f213" fmla="val 10"/>
                  <a:gd name="f214" fmla="val 816"/>
                  <a:gd name="f215" fmla="val 245"/>
                  <a:gd name="f216" fmla="val 818"/>
                  <a:gd name="f217" fmla="val 820"/>
                  <a:gd name="f218" fmla="val 822"/>
                  <a:gd name="f219" fmla="val 124"/>
                  <a:gd name="f220" fmla="val 1"/>
                  <a:gd name="f221" fmla="val 827"/>
                  <a:gd name="f222" fmla="val 3"/>
                  <a:gd name="f223" fmla="val 831"/>
                  <a:gd name="f224" fmla="val 5"/>
                  <a:gd name="f225" fmla="val 836"/>
                  <a:gd name="f226" fmla="val 7"/>
                  <a:gd name="f227" fmla="val 853"/>
                  <a:gd name="f228" fmla="val 15"/>
                  <a:gd name="f229" fmla="val 871"/>
                  <a:gd name="f230" fmla="val 23"/>
                  <a:gd name="f231" fmla="val 889"/>
                  <a:gd name="f232" fmla="val 31"/>
                  <a:gd name="f233" fmla="val 892"/>
                  <a:gd name="f234" fmla="val 893"/>
                  <a:gd name="f235" fmla="val 34"/>
                  <a:gd name="f236" fmla="val 37"/>
                  <a:gd name="f237" fmla="val 88"/>
                  <a:gd name="f238" fmla="val 196"/>
                  <a:gd name="f239" fmla="val 895"/>
                  <a:gd name="f240" fmla="val 896"/>
                  <a:gd name="f241" fmla="val 898"/>
                  <a:gd name="f242" fmla="val 357"/>
                  <a:gd name="f243" fmla="val 223"/>
                  <a:gd name="f244" fmla="val 219"/>
                  <a:gd name="f245" fmla="val 899"/>
                  <a:gd name="f246" fmla="val 217"/>
                  <a:gd name="f247" fmla="val 902"/>
                  <a:gd name="f248" fmla="val 216"/>
                  <a:gd name="f249" fmla="val 913"/>
                  <a:gd name="f250" fmla="val 212"/>
                  <a:gd name="f251" fmla="val 924"/>
                  <a:gd name="f252" fmla="val 935"/>
                  <a:gd name="f253" fmla="val 936"/>
                  <a:gd name="f254" fmla="val 938"/>
                  <a:gd name="f255" fmla="val 940"/>
                  <a:gd name="f256" fmla="val 200"/>
                  <a:gd name="f257" fmla="val 256"/>
                  <a:gd name="f258" fmla="val 993"/>
                  <a:gd name="f259" fmla="val 1046"/>
                  <a:gd name="f260" fmla="val 178"/>
                  <a:gd name="f261" fmla="val 169"/>
                  <a:gd name="f262" fmla="val 152"/>
                  <a:gd name="f263" fmla="val 148"/>
                  <a:gd name="f264" fmla="val 142"/>
                  <a:gd name="f265" fmla="val 137"/>
                  <a:gd name="f266" fmla="val 293"/>
                  <a:gd name="f267" fmla="val 302"/>
                  <a:gd name="f268" fmla="val 320"/>
                  <a:gd name="f269" fmla="val 151"/>
                  <a:gd name="f270" fmla="val 163"/>
                  <a:gd name="f271" fmla="val 176"/>
                  <a:gd name="f272" fmla="val 313"/>
                  <a:gd name="f273" fmla="val 305"/>
                  <a:gd name="f274" fmla="val 298"/>
                  <a:gd name="f275" fmla="val 165"/>
                  <a:gd name="f276" fmla="val 352"/>
                  <a:gd name="f277" fmla="val 337"/>
                  <a:gd name="f278" fmla="val 153"/>
                  <a:gd name="f279" fmla="val 324"/>
                  <a:gd name="f280" fmla="val 140"/>
                  <a:gd name="f281" fmla="val 328"/>
                  <a:gd name="f282" fmla="val 329"/>
                  <a:gd name="f283" fmla="val 354"/>
                  <a:gd name="f284" fmla="val 307"/>
                  <a:gd name="f285" fmla="val 280"/>
                  <a:gd name="f286" fmla="val 111"/>
                  <a:gd name="f287" fmla="val 102"/>
                  <a:gd name="f288" fmla="val 300"/>
                  <a:gd name="f289" fmla="val 112"/>
                  <a:gd name="f290" fmla="val 122"/>
                  <a:gd name="f291" fmla="val 95"/>
                  <a:gd name="f292" fmla="val 292"/>
                  <a:gd name="f293" fmla="val 79"/>
                  <a:gd name="f294" fmla="val 71"/>
                  <a:gd name="f295" fmla="val 318"/>
                  <a:gd name="f296" fmla="val 335"/>
                  <a:gd name="f297" fmla="val 346"/>
                  <a:gd name="f298" fmla="val 355"/>
                  <a:gd name="f299" fmla="val 344"/>
                  <a:gd name="f300" fmla="val 333"/>
                  <a:gd name="f301" fmla="val 334"/>
                  <a:gd name="f302" fmla="val 359"/>
                  <a:gd name="f303" fmla="val 351"/>
                  <a:gd name="f304" fmla="val 350"/>
                  <a:gd name="f305" fmla="val 128"/>
                  <a:gd name="f306" fmla="val 330"/>
                  <a:gd name="f307" fmla="val 331"/>
                  <a:gd name="f308" fmla="val 106"/>
                  <a:gd name="f309" fmla="val 210"/>
                  <a:gd name="f310" fmla="val 198"/>
                  <a:gd name="f311" fmla="val 194"/>
                  <a:gd name="f312" fmla="val 146"/>
                  <a:gd name="f313" fmla="val 150"/>
                  <a:gd name="f314" fmla="val 159"/>
                  <a:gd name="f315" fmla="val 338"/>
                  <a:gd name="f316" fmla="val 161"/>
                  <a:gd name="f317" fmla="val 158"/>
                  <a:gd name="f318" fmla="val 115"/>
                  <a:gd name="f319" fmla="val 129"/>
                  <a:gd name="f320" fmla="val 222"/>
                  <a:gd name="f321" fmla="val 226"/>
                  <a:gd name="f322" fmla="val 228"/>
                  <a:gd name="f323" fmla="val 240"/>
                  <a:gd name="f324" fmla="val 239"/>
                  <a:gd name="f325" fmla="val 345"/>
                  <a:gd name="f326" fmla="val 233"/>
                  <a:gd name="f327" fmla="val 221"/>
                  <a:gd name="f328" fmla="val 167"/>
                  <a:gd name="f329" fmla="val 170"/>
                  <a:gd name="f330" fmla="val 175"/>
                  <a:gd name="f331" fmla="val 181"/>
                  <a:gd name="f332" fmla="val 185"/>
                  <a:gd name="f333" fmla="val 186"/>
                  <a:gd name="f334" fmla="val 182"/>
                  <a:gd name="f335" fmla="val 179"/>
                  <a:gd name="f336" fmla="val 248"/>
                  <a:gd name="f337" fmla="val 250"/>
                  <a:gd name="f338" fmla="val 252"/>
                  <a:gd name="f339" fmla="val 254"/>
                  <a:gd name="f340" fmla="val 258"/>
                  <a:gd name="f341" fmla="val 262"/>
                  <a:gd name="f342" fmla="val 259"/>
                  <a:gd name="f343" fmla="val 592"/>
                  <a:gd name="f344" fmla="val 303"/>
                  <a:gd name="f345" fmla="val 582"/>
                  <a:gd name="f346" fmla="val 304"/>
                  <a:gd name="f347" fmla="val 572"/>
                  <a:gd name="f348" fmla="val 562"/>
                  <a:gd name="f349" fmla="val 306"/>
                  <a:gd name="f350" fmla="val 591"/>
                  <a:gd name="f351" fmla="val 583"/>
                  <a:gd name="f352" fmla="val 244"/>
                  <a:gd name="f353" fmla="val 575"/>
                  <a:gd name="f354" fmla="val 567"/>
                  <a:gd name="f355" fmla="val 561"/>
                  <a:gd name="f356" fmla="val 560"/>
                  <a:gd name="f357" fmla="val 251"/>
                  <a:gd name="f358" fmla="val 563"/>
                  <a:gd name="f359" fmla="val 576"/>
                  <a:gd name="f360" fmla="val 568"/>
                  <a:gd name="f361" fmla="val 301"/>
                  <a:gd name="f362" fmla="val 297"/>
                  <a:gd name="f363" fmla="val 263"/>
                  <a:gd name="f364" fmla="val 257"/>
                  <a:gd name="f365" fmla="val 584"/>
                  <a:gd name="f366" fmla="val 261"/>
                  <a:gd name="f367" fmla="val 581"/>
                  <a:gd name="f368" fmla="val 573"/>
                  <a:gd name="f369" fmla="val 564"/>
                  <a:gd name="f370" fmla="val 336"/>
                  <a:gd name="f371" fmla="val 349"/>
                  <a:gd name="f372" fmla="val 295"/>
                  <a:gd name="f373" fmla="val 218"/>
                  <a:gd name="f374" fmla="val 243"/>
                  <a:gd name="f375" fmla="val 234"/>
                  <a:gd name="f376" fmla="val 193"/>
                  <a:gd name="f377" fmla="val 195"/>
                  <a:gd name="f378" fmla="val 316"/>
                  <a:gd name="f379" fmla="val 308"/>
                  <a:gd name="f380" fmla="val 206"/>
                  <a:gd name="f381" fmla="val 205"/>
                  <a:gd name="f382" fmla="val 229"/>
                  <a:gd name="f383" fmla="val 230"/>
                  <a:gd name="f384" fmla="val 238"/>
                  <a:gd name="f385" fmla="val 247"/>
                  <a:gd name="f386" fmla="val 272"/>
                  <a:gd name="f387" fmla="val 310"/>
                  <a:gd name="f388" fmla="val 265"/>
                  <a:gd name="f389" fmla="val 231"/>
                  <a:gd name="f390" fmla="val 249"/>
                  <a:gd name="f391" fmla="val 253"/>
                  <a:gd name="f392" fmla="val 255"/>
                  <a:gd name="f393" fmla="val 211"/>
                  <a:gd name="f394" fmla="val 197"/>
                  <a:gd name="f395" fmla="val 183"/>
                  <a:gd name="f396" fmla="val 740"/>
                  <a:gd name="f397" fmla="val 743"/>
                  <a:gd name="f398" fmla="val 746"/>
                  <a:gd name="f399" fmla="val 749"/>
                  <a:gd name="f400" fmla="val 748"/>
                  <a:gd name="f401" fmla="val 744"/>
                  <a:gd name="f402" fmla="val 742"/>
                  <a:gd name="f403" fmla="val 750"/>
                  <a:gd name="f404" fmla="val 741"/>
                  <a:gd name="f405" fmla="val 235"/>
                  <a:gd name="f406" fmla="val 739"/>
                  <a:gd name="f407" fmla="val 214"/>
                  <a:gd name="f408" fmla="val 747"/>
                  <a:gd name="f409" fmla="val 157"/>
                  <a:gd name="f410" fmla="val 168"/>
                  <a:gd name="f411" fmla="val 174"/>
                  <a:gd name="f412" fmla="val 763"/>
                  <a:gd name="f413" fmla="val 762"/>
                  <a:gd name="f414" fmla="val 761"/>
                  <a:gd name="f415" fmla="val 759"/>
                  <a:gd name="f416" fmla="val 758"/>
                  <a:gd name="f417" fmla="val 756"/>
                  <a:gd name="f418" fmla="val 754"/>
                  <a:gd name="f419" fmla="val 757"/>
                  <a:gd name="f420" fmla="val 760"/>
                  <a:gd name="f421" fmla="val 199"/>
                  <a:gd name="f422" fmla="val 753"/>
                  <a:gd name="f423" fmla="val 776"/>
                  <a:gd name="f424" fmla="val 773"/>
                  <a:gd name="f425" fmla="val 767"/>
                  <a:gd name="f426" fmla="val 162"/>
                  <a:gd name="f427" fmla="val 156"/>
                  <a:gd name="f428" fmla="val 768"/>
                  <a:gd name="f429" fmla="val 347"/>
                  <a:gd name="f430" fmla="val 755"/>
                  <a:gd name="f431" fmla="val 769"/>
                  <a:gd name="f432" fmla="val 780"/>
                  <a:gd name="f433" fmla="val 299"/>
                  <a:gd name="f434" fmla="val 785"/>
                  <a:gd name="f435" fmla="val 788"/>
                  <a:gd name="f436" fmla="val 164"/>
                  <a:gd name="f437" fmla="val 192"/>
                  <a:gd name="f438" fmla="val 209"/>
                  <a:gd name="f439" fmla="val 842"/>
                  <a:gd name="f440" fmla="val 348"/>
                  <a:gd name="f441" fmla="val 839"/>
                  <a:gd name="f442" fmla="val 833"/>
                  <a:gd name="f443" fmla="val 837"/>
                  <a:gd name="f444" fmla="val 843"/>
                  <a:gd name="f445" fmla="val 844"/>
                  <a:gd name="f446" fmla="val 834"/>
                  <a:gd name="f447" fmla="val 832"/>
                  <a:gd name="f448" fmla="val 96"/>
                  <a:gd name="f449" fmla="val 108"/>
                  <a:gd name="f450" fmla="val 110"/>
                  <a:gd name="f451" fmla="val 98"/>
                  <a:gd name="f452" fmla="val 845"/>
                  <a:gd name="f453" fmla="val 50"/>
                  <a:gd name="f454" fmla="val 40"/>
                  <a:gd name="f455" fmla="val 35"/>
                  <a:gd name="f456" fmla="val 47"/>
                  <a:gd name="f457" fmla="val 49"/>
                  <a:gd name="f458" fmla="val 80"/>
                  <a:gd name="f459" fmla="val 78"/>
                  <a:gd name="f460" fmla="val 77"/>
                  <a:gd name="f461" fmla="val 55"/>
                  <a:gd name="f462" fmla="val 68"/>
                  <a:gd name="f463" fmla="val 69"/>
                  <a:gd name="f464" fmla="val 70"/>
                  <a:gd name="f465" fmla="val 59"/>
                  <a:gd name="f466" fmla="val 58"/>
                  <a:gd name="f467" fmla="val 840"/>
                  <a:gd name="f468" fmla="val 848"/>
                  <a:gd name="f469" fmla="val 846"/>
                  <a:gd name="f470" fmla="val 856"/>
                  <a:gd name="f471" fmla="val 850"/>
                  <a:gd name="f472" fmla="val 847"/>
                  <a:gd name="f473" fmla="val 277"/>
                  <a:gd name="f474" fmla="val 851"/>
                  <a:gd name="f475" fmla="val 857"/>
                  <a:gd name="f476" fmla="val 858"/>
                  <a:gd name="f477" fmla="val 86"/>
                  <a:gd name="f478" fmla="val 84"/>
                  <a:gd name="f479" fmla="val 82"/>
                  <a:gd name="f480" fmla="val 861"/>
                  <a:gd name="f481" fmla="val 860"/>
                  <a:gd name="f482" fmla="val 869"/>
                  <a:gd name="f483" fmla="val 870"/>
                  <a:gd name="f484" fmla="val 881"/>
                  <a:gd name="f485" fmla="val 883"/>
                  <a:gd name="f486" fmla="val 882"/>
                  <a:gd name="f487" fmla="val 94"/>
                  <a:gd name="f488" fmla="val 874"/>
                  <a:gd name="f489" fmla="val 873"/>
                  <a:gd name="f490" fmla="val 872"/>
                  <a:gd name="f491" fmla="val 864"/>
                  <a:gd name="f492" fmla="val 867"/>
                  <a:gd name="f493" fmla="val 866"/>
                  <a:gd name="f494" fmla="val 147"/>
                  <a:gd name="f495" fmla="val 859"/>
                  <a:gd name="f496" fmla="val 879"/>
                  <a:gd name="f497" fmla="val 877"/>
                  <a:gd name="f498" fmla="val 876"/>
                  <a:gd name="f499" fmla="val 878"/>
                  <a:gd name="f500" fmla="val 75"/>
                  <a:gd name="f501" fmla="val 76"/>
                  <a:gd name="f502" fmla="val 73"/>
                  <a:gd name="f503" fmla="val 83"/>
                  <a:gd name="f504" fmla="val 57"/>
                  <a:gd name="f505" fmla="val 56"/>
                  <a:gd name="f506" fmla="val 54"/>
                  <a:gd name="f507" fmla="val 67"/>
                  <a:gd name="f508" fmla="val 64"/>
                  <a:gd name="f509" fmla="val 467"/>
                  <a:gd name="f510" fmla="val 469"/>
                  <a:gd name="f511" fmla="val 471"/>
                  <a:gd name="f512" fmla="val 131"/>
                  <a:gd name="f513" fmla="val 462"/>
                  <a:gd name="f514" fmla="val 458"/>
                  <a:gd name="f515" fmla="val 463"/>
                  <a:gd name="f516" fmla="val 136"/>
                  <a:gd name="f517" fmla="val 457"/>
                  <a:gd name="f518" fmla="val 459"/>
                  <a:gd name="f519" fmla="val 461"/>
                  <a:gd name="f520" fmla="val 460"/>
                  <a:gd name="f521" fmla="val 464"/>
                  <a:gd name="f522" fmla="val 117"/>
                  <a:gd name="f523" fmla="val 455"/>
                  <a:gd name="f524" fmla="val 103"/>
                  <a:gd name="f525" fmla="+- 0 0 -90"/>
                  <a:gd name="f526" fmla="*/ f4 1 1099"/>
                  <a:gd name="f527" fmla="*/ f5 1 409"/>
                  <a:gd name="f528" fmla="val f6"/>
                  <a:gd name="f529" fmla="val f7"/>
                  <a:gd name="f530" fmla="val f8"/>
                  <a:gd name="f531" fmla="*/ f525 f0 1"/>
                  <a:gd name="f532" fmla="+- f530 0 f528"/>
                  <a:gd name="f533" fmla="+- f529 0 f528"/>
                  <a:gd name="f534" fmla="*/ f531 1 f3"/>
                  <a:gd name="f535" fmla="*/ f533 1 1099"/>
                  <a:gd name="f536" fmla="*/ f532 1 409"/>
                  <a:gd name="f537" fmla="*/ 241 f533 1"/>
                  <a:gd name="f538" fmla="*/ 177 f532 1"/>
                  <a:gd name="f539" fmla="*/ 379 f533 1"/>
                  <a:gd name="f540" fmla="*/ 367 f532 1"/>
                  <a:gd name="f541" fmla="*/ 482 f533 1"/>
                  <a:gd name="f542" fmla="*/ 90 f532 1"/>
                  <a:gd name="f543" fmla="*/ 552 f533 1"/>
                  <a:gd name="f544" fmla="*/ 242 f532 1"/>
                  <a:gd name="f545" fmla="*/ 722 f533 1"/>
                  <a:gd name="f546" fmla="*/ 772 f533 1"/>
                  <a:gd name="f547" fmla="*/ 29 f532 1"/>
                  <a:gd name="f548" fmla="*/ 898 f533 1"/>
                  <a:gd name="f549" fmla="*/ 357 f532 1"/>
                  <a:gd name="f550" fmla="*/ 138 f533 1"/>
                  <a:gd name="f551" fmla="*/ 320 f532 1"/>
                  <a:gd name="f552" fmla="*/ 132 f533 1"/>
                  <a:gd name="f553" fmla="*/ 280 f532 1"/>
                  <a:gd name="f554" fmla="*/ 95 f533 1"/>
                  <a:gd name="f555" fmla="*/ 332 f532 1"/>
                  <a:gd name="f556" fmla="*/ 363 f533 1"/>
                  <a:gd name="f557" fmla="*/ 208 f532 1"/>
                  <a:gd name="f558" fmla="*/ 332 f533 1"/>
                  <a:gd name="f559" fmla="*/ 123 f532 1"/>
                  <a:gd name="f560" fmla="*/ 220 f532 1"/>
                  <a:gd name="f561" fmla="*/ 361 f533 1"/>
                  <a:gd name="f562" fmla="*/ 260 f532 1"/>
                  <a:gd name="f563" fmla="*/ 591 f533 1"/>
                  <a:gd name="f564" fmla="*/ 252 f532 1"/>
                  <a:gd name="f565" fmla="*/ 562 f533 1"/>
                  <a:gd name="f566" fmla="*/ 335 f532 1"/>
                  <a:gd name="f567" fmla="*/ 303 f533 1"/>
                  <a:gd name="f568" fmla="*/ 287 f532 1"/>
                  <a:gd name="f569" fmla="*/ 295 f533 1"/>
                  <a:gd name="f570" fmla="*/ 333 f532 1"/>
                  <a:gd name="f571" fmla="*/ 279 f533 1"/>
                  <a:gd name="f572" fmla="*/ 290 f532 1"/>
                  <a:gd name="f573" fmla="*/ 287 f533 1"/>
                  <a:gd name="f574" fmla="*/ 246 f532 1"/>
                  <a:gd name="f575" fmla="*/ 250 f533 1"/>
                  <a:gd name="f576" fmla="*/ 213 f532 1"/>
                  <a:gd name="f577" fmla="*/ 292 f532 1"/>
                  <a:gd name="f578" fmla="*/ 749 f533 1"/>
                  <a:gd name="f579" fmla="*/ 241 f532 1"/>
                  <a:gd name="f580" fmla="*/ 214 f532 1"/>
                  <a:gd name="f581" fmla="*/ 186 f532 1"/>
                  <a:gd name="f582" fmla="*/ 296 f532 1"/>
                  <a:gd name="f583" fmla="*/ 754 f533 1"/>
                  <a:gd name="f584" fmla="*/ 281 f532 1"/>
                  <a:gd name="f585" fmla="*/ 187 f532 1"/>
                  <a:gd name="f586" fmla="*/ 762 f533 1"/>
                  <a:gd name="f587" fmla="*/ 243 f532 1"/>
                  <a:gd name="f588" fmla="*/ 352 f532 1"/>
                  <a:gd name="f589" fmla="*/ 325 f532 1"/>
                  <a:gd name="f590" fmla="*/ 768 f533 1"/>
                  <a:gd name="f591" fmla="*/ 244 f532 1"/>
                  <a:gd name="f592" fmla="*/ 776 f533 1"/>
                  <a:gd name="f593" fmla="*/ 218 f532 1"/>
                  <a:gd name="f594" fmla="*/ 192 f532 1"/>
                  <a:gd name="f595" fmla="*/ 788 f533 1"/>
                  <a:gd name="f596" fmla="*/ 231 f532 1"/>
                  <a:gd name="f597" fmla="*/ 311 f532 1"/>
                  <a:gd name="f598" fmla="*/ 842 f533 1"/>
                  <a:gd name="f599" fmla="*/ 355 f532 1"/>
                  <a:gd name="f600" fmla="*/ 834 f533 1"/>
                  <a:gd name="f601" fmla="*/ 179 f532 1"/>
                  <a:gd name="f602" fmla="*/ 833 f533 1"/>
                  <a:gd name="f603" fmla="*/ 55 f532 1"/>
                  <a:gd name="f604" fmla="*/ 302 f532 1"/>
                  <a:gd name="f605" fmla="*/ 856 f533 1"/>
                  <a:gd name="f606" fmla="*/ 275 f532 1"/>
                  <a:gd name="f607" fmla="*/ 848 f533 1"/>
                  <a:gd name="f608" fmla="*/ 82 f532 1"/>
                  <a:gd name="f609" fmla="*/ 874 f533 1"/>
                  <a:gd name="f610" fmla="*/ 93 f532 1"/>
                  <a:gd name="f611" fmla="*/ 869 f533 1"/>
                  <a:gd name="f612" fmla="*/ 160 f532 1"/>
                  <a:gd name="f613" fmla="*/ 861 f533 1"/>
                  <a:gd name="f614" fmla="*/ 128 f532 1"/>
                  <a:gd name="f615" fmla="*/ 882 f533 1"/>
                  <a:gd name="f616" fmla="*/ 222 f532 1"/>
                  <a:gd name="f617" fmla="*/ 344 f532 1"/>
                  <a:gd name="f618" fmla="*/ 248 f532 1"/>
                  <a:gd name="f619" fmla="*/ 73 f532 1"/>
                  <a:gd name="f620" fmla="*/ 326 f532 1"/>
                  <a:gd name="f621" fmla="*/ 467 f533 1"/>
                  <a:gd name="f622" fmla="*/ 271 f532 1"/>
                  <a:gd name="f623" fmla="*/ 472 f533 1"/>
                  <a:gd name="f624" fmla="*/ 193 f532 1"/>
                  <a:gd name="f625" fmla="*/ 209 f532 1"/>
                  <a:gd name="f626" fmla="*/ 457 f533 1"/>
                  <a:gd name="f627" fmla="*/ 237 f532 1"/>
                  <a:gd name="f628" fmla="*/ 462 f533 1"/>
                  <a:gd name="f629" fmla="*/ 182 f532 1"/>
                  <a:gd name="f630" fmla="*/ 463 f533 1"/>
                  <a:gd name="f631" fmla="*/ 102 f532 1"/>
                  <a:gd name="f632" fmla="+- f534 0 f1"/>
                  <a:gd name="f633" fmla="*/ f537 1 1099"/>
                  <a:gd name="f634" fmla="*/ f538 1 409"/>
                  <a:gd name="f635" fmla="*/ f539 1 1099"/>
                  <a:gd name="f636" fmla="*/ f540 1 409"/>
                  <a:gd name="f637" fmla="*/ f541 1 1099"/>
                  <a:gd name="f638" fmla="*/ f542 1 409"/>
                  <a:gd name="f639" fmla="*/ f543 1 1099"/>
                  <a:gd name="f640" fmla="*/ f544 1 409"/>
                  <a:gd name="f641" fmla="*/ f545 1 1099"/>
                  <a:gd name="f642" fmla="*/ f546 1 1099"/>
                  <a:gd name="f643" fmla="*/ f547 1 409"/>
                  <a:gd name="f644" fmla="*/ f548 1 1099"/>
                  <a:gd name="f645" fmla="*/ f549 1 409"/>
                  <a:gd name="f646" fmla="*/ f550 1 1099"/>
                  <a:gd name="f647" fmla="*/ f551 1 409"/>
                  <a:gd name="f648" fmla="*/ f552 1 1099"/>
                  <a:gd name="f649" fmla="*/ f553 1 409"/>
                  <a:gd name="f650" fmla="*/ f554 1 1099"/>
                  <a:gd name="f651" fmla="*/ f555 1 409"/>
                  <a:gd name="f652" fmla="*/ f556 1 1099"/>
                  <a:gd name="f653" fmla="*/ f557 1 409"/>
                  <a:gd name="f654" fmla="*/ f558 1 1099"/>
                  <a:gd name="f655" fmla="*/ f559 1 409"/>
                  <a:gd name="f656" fmla="*/ f560 1 409"/>
                  <a:gd name="f657" fmla="*/ f561 1 1099"/>
                  <a:gd name="f658" fmla="*/ f562 1 409"/>
                  <a:gd name="f659" fmla="*/ f563 1 1099"/>
                  <a:gd name="f660" fmla="*/ f564 1 409"/>
                  <a:gd name="f661" fmla="*/ f565 1 1099"/>
                  <a:gd name="f662" fmla="*/ f566 1 409"/>
                  <a:gd name="f663" fmla="*/ f567 1 1099"/>
                  <a:gd name="f664" fmla="*/ f568 1 409"/>
                  <a:gd name="f665" fmla="*/ f569 1 1099"/>
                  <a:gd name="f666" fmla="*/ f570 1 409"/>
                  <a:gd name="f667" fmla="*/ f571 1 1099"/>
                  <a:gd name="f668" fmla="*/ f572 1 409"/>
                  <a:gd name="f669" fmla="*/ f573 1 1099"/>
                  <a:gd name="f670" fmla="*/ f574 1 409"/>
                  <a:gd name="f671" fmla="*/ f575 1 1099"/>
                  <a:gd name="f672" fmla="*/ f576 1 409"/>
                  <a:gd name="f673" fmla="*/ f577 1 409"/>
                  <a:gd name="f674" fmla="*/ f578 1 1099"/>
                  <a:gd name="f675" fmla="*/ f579 1 409"/>
                  <a:gd name="f676" fmla="*/ f580 1 409"/>
                  <a:gd name="f677" fmla="*/ f581 1 409"/>
                  <a:gd name="f678" fmla="*/ f582 1 409"/>
                  <a:gd name="f679" fmla="*/ f583 1 1099"/>
                  <a:gd name="f680" fmla="*/ f584 1 409"/>
                  <a:gd name="f681" fmla="*/ f585 1 409"/>
                  <a:gd name="f682" fmla="*/ f586 1 1099"/>
                  <a:gd name="f683" fmla="*/ f587 1 409"/>
                  <a:gd name="f684" fmla="*/ f588 1 409"/>
                  <a:gd name="f685" fmla="*/ f589 1 409"/>
                  <a:gd name="f686" fmla="*/ f590 1 1099"/>
                  <a:gd name="f687" fmla="*/ f591 1 409"/>
                  <a:gd name="f688" fmla="*/ f592 1 1099"/>
                  <a:gd name="f689" fmla="*/ f593 1 409"/>
                  <a:gd name="f690" fmla="*/ f594 1 409"/>
                  <a:gd name="f691" fmla="*/ f595 1 1099"/>
                  <a:gd name="f692" fmla="*/ f596 1 409"/>
                  <a:gd name="f693" fmla="*/ f597 1 409"/>
                  <a:gd name="f694" fmla="*/ f598 1 1099"/>
                  <a:gd name="f695" fmla="*/ f599 1 409"/>
                  <a:gd name="f696" fmla="*/ f600 1 1099"/>
                  <a:gd name="f697" fmla="*/ f601 1 409"/>
                  <a:gd name="f698" fmla="*/ f602 1 1099"/>
                  <a:gd name="f699" fmla="*/ f603 1 409"/>
                  <a:gd name="f700" fmla="*/ f604 1 409"/>
                  <a:gd name="f701" fmla="*/ f605 1 1099"/>
                  <a:gd name="f702" fmla="*/ f606 1 409"/>
                  <a:gd name="f703" fmla="*/ f607 1 1099"/>
                  <a:gd name="f704" fmla="*/ f608 1 409"/>
                  <a:gd name="f705" fmla="*/ f609 1 1099"/>
                  <a:gd name="f706" fmla="*/ f610 1 409"/>
                  <a:gd name="f707" fmla="*/ f611 1 1099"/>
                  <a:gd name="f708" fmla="*/ f612 1 409"/>
                  <a:gd name="f709" fmla="*/ f613 1 1099"/>
                  <a:gd name="f710" fmla="*/ f614 1 409"/>
                  <a:gd name="f711" fmla="*/ f615 1 1099"/>
                  <a:gd name="f712" fmla="*/ f616 1 409"/>
                  <a:gd name="f713" fmla="*/ f617 1 409"/>
                  <a:gd name="f714" fmla="*/ f618 1 409"/>
                  <a:gd name="f715" fmla="*/ f619 1 409"/>
                  <a:gd name="f716" fmla="*/ f620 1 409"/>
                  <a:gd name="f717" fmla="*/ f621 1 1099"/>
                  <a:gd name="f718" fmla="*/ f622 1 409"/>
                  <a:gd name="f719" fmla="*/ f623 1 1099"/>
                  <a:gd name="f720" fmla="*/ f624 1 409"/>
                  <a:gd name="f721" fmla="*/ f625 1 409"/>
                  <a:gd name="f722" fmla="*/ f626 1 1099"/>
                  <a:gd name="f723" fmla="*/ f627 1 409"/>
                  <a:gd name="f724" fmla="*/ f628 1 1099"/>
                  <a:gd name="f725" fmla="*/ f629 1 409"/>
                  <a:gd name="f726" fmla="*/ f630 1 1099"/>
                  <a:gd name="f727" fmla="*/ f631 1 409"/>
                  <a:gd name="f728" fmla="*/ 0 1 f535"/>
                  <a:gd name="f729" fmla="*/ f529 1 f535"/>
                  <a:gd name="f730" fmla="*/ 0 1 f536"/>
                  <a:gd name="f731" fmla="*/ f530 1 f536"/>
                  <a:gd name="f732" fmla="*/ f633 1 f535"/>
                  <a:gd name="f733" fmla="*/ f634 1 f536"/>
                  <a:gd name="f734" fmla="*/ f635 1 f535"/>
                  <a:gd name="f735" fmla="*/ f636 1 f536"/>
                  <a:gd name="f736" fmla="*/ f637 1 f535"/>
                  <a:gd name="f737" fmla="*/ f638 1 f536"/>
                  <a:gd name="f738" fmla="*/ f639 1 f535"/>
                  <a:gd name="f739" fmla="*/ f640 1 f536"/>
                  <a:gd name="f740" fmla="*/ f641 1 f535"/>
                  <a:gd name="f741" fmla="*/ f642 1 f535"/>
                  <a:gd name="f742" fmla="*/ f643 1 f536"/>
                  <a:gd name="f743" fmla="*/ f644 1 f535"/>
                  <a:gd name="f744" fmla="*/ f645 1 f536"/>
                  <a:gd name="f745" fmla="*/ f646 1 f535"/>
                  <a:gd name="f746" fmla="*/ f647 1 f536"/>
                  <a:gd name="f747" fmla="*/ f648 1 f535"/>
                  <a:gd name="f748" fmla="*/ f649 1 f536"/>
                  <a:gd name="f749" fmla="*/ f650 1 f535"/>
                  <a:gd name="f750" fmla="*/ f651 1 f536"/>
                  <a:gd name="f751" fmla="*/ f652 1 f535"/>
                  <a:gd name="f752" fmla="*/ f653 1 f536"/>
                  <a:gd name="f753" fmla="*/ f654 1 f535"/>
                  <a:gd name="f754" fmla="*/ f655 1 f536"/>
                  <a:gd name="f755" fmla="*/ f656 1 f536"/>
                  <a:gd name="f756" fmla="*/ f657 1 f535"/>
                  <a:gd name="f757" fmla="*/ f658 1 f536"/>
                  <a:gd name="f758" fmla="*/ f659 1 f535"/>
                  <a:gd name="f759" fmla="*/ f660 1 f536"/>
                  <a:gd name="f760" fmla="*/ f661 1 f535"/>
                  <a:gd name="f761" fmla="*/ f662 1 f536"/>
                  <a:gd name="f762" fmla="*/ f663 1 f535"/>
                  <a:gd name="f763" fmla="*/ f664 1 f536"/>
                  <a:gd name="f764" fmla="*/ f665 1 f535"/>
                  <a:gd name="f765" fmla="*/ f666 1 f536"/>
                  <a:gd name="f766" fmla="*/ f667 1 f535"/>
                  <a:gd name="f767" fmla="*/ f668 1 f536"/>
                  <a:gd name="f768" fmla="*/ f669 1 f535"/>
                  <a:gd name="f769" fmla="*/ f670 1 f536"/>
                  <a:gd name="f770" fmla="*/ f671 1 f535"/>
                  <a:gd name="f771" fmla="*/ f672 1 f536"/>
                  <a:gd name="f772" fmla="*/ f673 1 f536"/>
                  <a:gd name="f773" fmla="*/ f674 1 f535"/>
                  <a:gd name="f774" fmla="*/ f675 1 f536"/>
                  <a:gd name="f775" fmla="*/ f676 1 f536"/>
                  <a:gd name="f776" fmla="*/ f677 1 f536"/>
                  <a:gd name="f777" fmla="*/ f678 1 f536"/>
                  <a:gd name="f778" fmla="*/ f679 1 f535"/>
                  <a:gd name="f779" fmla="*/ f680 1 f536"/>
                  <a:gd name="f780" fmla="*/ f681 1 f536"/>
                  <a:gd name="f781" fmla="*/ f682 1 f535"/>
                  <a:gd name="f782" fmla="*/ f683 1 f536"/>
                  <a:gd name="f783" fmla="*/ f684 1 f536"/>
                  <a:gd name="f784" fmla="*/ f685 1 f536"/>
                  <a:gd name="f785" fmla="*/ f686 1 f535"/>
                  <a:gd name="f786" fmla="*/ f687 1 f536"/>
                  <a:gd name="f787" fmla="*/ f688 1 f535"/>
                  <a:gd name="f788" fmla="*/ f689 1 f536"/>
                  <a:gd name="f789" fmla="*/ f690 1 f536"/>
                  <a:gd name="f790" fmla="*/ f691 1 f535"/>
                  <a:gd name="f791" fmla="*/ f692 1 f536"/>
                  <a:gd name="f792" fmla="*/ f693 1 f536"/>
                  <a:gd name="f793" fmla="*/ f694 1 f535"/>
                  <a:gd name="f794" fmla="*/ f695 1 f536"/>
                  <a:gd name="f795" fmla="*/ f696 1 f535"/>
                  <a:gd name="f796" fmla="*/ f697 1 f536"/>
                  <a:gd name="f797" fmla="*/ f698 1 f535"/>
                  <a:gd name="f798" fmla="*/ f699 1 f536"/>
                  <a:gd name="f799" fmla="*/ f700 1 f536"/>
                  <a:gd name="f800" fmla="*/ f701 1 f535"/>
                  <a:gd name="f801" fmla="*/ f702 1 f536"/>
                  <a:gd name="f802" fmla="*/ f703 1 f535"/>
                  <a:gd name="f803" fmla="*/ f704 1 f536"/>
                  <a:gd name="f804" fmla="*/ f705 1 f535"/>
                  <a:gd name="f805" fmla="*/ f706 1 f536"/>
                  <a:gd name="f806" fmla="*/ f707 1 f535"/>
                  <a:gd name="f807" fmla="*/ f708 1 f536"/>
                  <a:gd name="f808" fmla="*/ f709 1 f535"/>
                  <a:gd name="f809" fmla="*/ f710 1 f536"/>
                  <a:gd name="f810" fmla="*/ f711 1 f535"/>
                  <a:gd name="f811" fmla="*/ f712 1 f536"/>
                  <a:gd name="f812" fmla="*/ f713 1 f536"/>
                  <a:gd name="f813" fmla="*/ f714 1 f536"/>
                  <a:gd name="f814" fmla="*/ f715 1 f536"/>
                  <a:gd name="f815" fmla="*/ f716 1 f536"/>
                  <a:gd name="f816" fmla="*/ f717 1 f535"/>
                  <a:gd name="f817" fmla="*/ f718 1 f536"/>
                  <a:gd name="f818" fmla="*/ f719 1 f535"/>
                  <a:gd name="f819" fmla="*/ f720 1 f536"/>
                  <a:gd name="f820" fmla="*/ f721 1 f536"/>
                  <a:gd name="f821" fmla="*/ f722 1 f535"/>
                  <a:gd name="f822" fmla="*/ f723 1 f536"/>
                  <a:gd name="f823" fmla="*/ f724 1 f535"/>
                  <a:gd name="f824" fmla="*/ f725 1 f536"/>
                  <a:gd name="f825" fmla="*/ f726 1 f535"/>
                  <a:gd name="f826" fmla="*/ f727 1 f536"/>
                  <a:gd name="f827" fmla="*/ f728 f526 1"/>
                  <a:gd name="f828" fmla="*/ f729 f526 1"/>
                  <a:gd name="f829" fmla="*/ f731 f527 1"/>
                  <a:gd name="f830" fmla="*/ f730 f527 1"/>
                  <a:gd name="f831" fmla="*/ f732 f526 1"/>
                  <a:gd name="f832" fmla="*/ f733 f527 1"/>
                  <a:gd name="f833" fmla="*/ f734 f526 1"/>
                  <a:gd name="f834" fmla="*/ f735 f527 1"/>
                  <a:gd name="f835" fmla="*/ f736 f526 1"/>
                  <a:gd name="f836" fmla="*/ f737 f527 1"/>
                  <a:gd name="f837" fmla="*/ f738 f526 1"/>
                  <a:gd name="f838" fmla="*/ f739 f527 1"/>
                  <a:gd name="f839" fmla="*/ f740 f526 1"/>
                  <a:gd name="f840" fmla="*/ f741 f526 1"/>
                  <a:gd name="f841" fmla="*/ f742 f527 1"/>
                  <a:gd name="f842" fmla="*/ f743 f526 1"/>
                  <a:gd name="f843" fmla="*/ f744 f527 1"/>
                  <a:gd name="f844" fmla="*/ f745 f526 1"/>
                  <a:gd name="f845" fmla="*/ f746 f527 1"/>
                  <a:gd name="f846" fmla="*/ f747 f526 1"/>
                  <a:gd name="f847" fmla="*/ f748 f527 1"/>
                  <a:gd name="f848" fmla="*/ f749 f526 1"/>
                  <a:gd name="f849" fmla="*/ f750 f527 1"/>
                  <a:gd name="f850" fmla="*/ f751 f526 1"/>
                  <a:gd name="f851" fmla="*/ f752 f527 1"/>
                  <a:gd name="f852" fmla="*/ f753 f526 1"/>
                  <a:gd name="f853" fmla="*/ f754 f527 1"/>
                  <a:gd name="f854" fmla="*/ f755 f527 1"/>
                  <a:gd name="f855" fmla="*/ f756 f526 1"/>
                  <a:gd name="f856" fmla="*/ f757 f527 1"/>
                  <a:gd name="f857" fmla="*/ f758 f526 1"/>
                  <a:gd name="f858" fmla="*/ f759 f527 1"/>
                  <a:gd name="f859" fmla="*/ f760 f526 1"/>
                  <a:gd name="f860" fmla="*/ f761 f527 1"/>
                  <a:gd name="f861" fmla="*/ f762 f526 1"/>
                  <a:gd name="f862" fmla="*/ f763 f527 1"/>
                  <a:gd name="f863" fmla="*/ f764 f526 1"/>
                  <a:gd name="f864" fmla="*/ f765 f527 1"/>
                  <a:gd name="f865" fmla="*/ f766 f526 1"/>
                  <a:gd name="f866" fmla="*/ f767 f527 1"/>
                  <a:gd name="f867" fmla="*/ f768 f526 1"/>
                  <a:gd name="f868" fmla="*/ f769 f527 1"/>
                  <a:gd name="f869" fmla="*/ f770 f526 1"/>
                  <a:gd name="f870" fmla="*/ f771 f527 1"/>
                  <a:gd name="f871" fmla="*/ f772 f527 1"/>
                  <a:gd name="f872" fmla="*/ f773 f526 1"/>
                  <a:gd name="f873" fmla="*/ f774 f527 1"/>
                  <a:gd name="f874" fmla="*/ f775 f527 1"/>
                  <a:gd name="f875" fmla="*/ f776 f527 1"/>
                  <a:gd name="f876" fmla="*/ f777 f527 1"/>
                  <a:gd name="f877" fmla="*/ f778 f526 1"/>
                  <a:gd name="f878" fmla="*/ f779 f527 1"/>
                  <a:gd name="f879" fmla="*/ f780 f527 1"/>
                  <a:gd name="f880" fmla="*/ f781 f526 1"/>
                  <a:gd name="f881" fmla="*/ f782 f527 1"/>
                  <a:gd name="f882" fmla="*/ f783 f527 1"/>
                  <a:gd name="f883" fmla="*/ f784 f527 1"/>
                  <a:gd name="f884" fmla="*/ f785 f526 1"/>
                  <a:gd name="f885" fmla="*/ f786 f527 1"/>
                  <a:gd name="f886" fmla="*/ f787 f526 1"/>
                  <a:gd name="f887" fmla="*/ f788 f527 1"/>
                  <a:gd name="f888" fmla="*/ f789 f527 1"/>
                  <a:gd name="f889" fmla="*/ f790 f526 1"/>
                  <a:gd name="f890" fmla="*/ f791 f527 1"/>
                  <a:gd name="f891" fmla="*/ f792 f527 1"/>
                  <a:gd name="f892" fmla="*/ f793 f526 1"/>
                  <a:gd name="f893" fmla="*/ f794 f527 1"/>
                  <a:gd name="f894" fmla="*/ f795 f526 1"/>
                  <a:gd name="f895" fmla="*/ f796 f527 1"/>
                  <a:gd name="f896" fmla="*/ f797 f526 1"/>
                  <a:gd name="f897" fmla="*/ f798 f527 1"/>
                  <a:gd name="f898" fmla="*/ f799 f527 1"/>
                  <a:gd name="f899" fmla="*/ f800 f526 1"/>
                  <a:gd name="f900" fmla="*/ f801 f527 1"/>
                  <a:gd name="f901" fmla="*/ f802 f526 1"/>
                  <a:gd name="f902" fmla="*/ f803 f527 1"/>
                  <a:gd name="f903" fmla="*/ f804 f526 1"/>
                  <a:gd name="f904" fmla="*/ f805 f527 1"/>
                  <a:gd name="f905" fmla="*/ f806 f526 1"/>
                  <a:gd name="f906" fmla="*/ f807 f527 1"/>
                  <a:gd name="f907" fmla="*/ f808 f526 1"/>
                  <a:gd name="f908" fmla="*/ f809 f527 1"/>
                  <a:gd name="f909" fmla="*/ f810 f526 1"/>
                  <a:gd name="f910" fmla="*/ f811 f527 1"/>
                  <a:gd name="f911" fmla="*/ f812 f527 1"/>
                  <a:gd name="f912" fmla="*/ f813 f527 1"/>
                  <a:gd name="f913" fmla="*/ f814 f527 1"/>
                  <a:gd name="f914" fmla="*/ f815 f527 1"/>
                  <a:gd name="f915" fmla="*/ f816 f526 1"/>
                  <a:gd name="f916" fmla="*/ f817 f527 1"/>
                  <a:gd name="f917" fmla="*/ f818 f526 1"/>
                  <a:gd name="f918" fmla="*/ f819 f527 1"/>
                  <a:gd name="f919" fmla="*/ f820 f527 1"/>
                  <a:gd name="f920" fmla="*/ f821 f526 1"/>
                  <a:gd name="f921" fmla="*/ f822 f527 1"/>
                  <a:gd name="f922" fmla="*/ f823 f526 1"/>
                  <a:gd name="f923" fmla="*/ f824 f527 1"/>
                  <a:gd name="f924" fmla="*/ f825 f526 1"/>
                  <a:gd name="f925" fmla="*/ f826 f527 1"/>
                </a:gdLst>
                <a:ahLst/>
                <a:cxnLst>
                  <a:cxn ang="3cd4">
                    <a:pos x="hc" y="t"/>
                  </a:cxn>
                  <a:cxn ang="0">
                    <a:pos x="r" y="vc"/>
                  </a:cxn>
                  <a:cxn ang="cd4">
                    <a:pos x="hc" y="b"/>
                  </a:cxn>
                  <a:cxn ang="cd2">
                    <a:pos x="l" y="vc"/>
                  </a:cxn>
                  <a:cxn ang="f632">
                    <a:pos x="f831" y="f832"/>
                  </a:cxn>
                  <a:cxn ang="f632">
                    <a:pos x="f833" y="f834"/>
                  </a:cxn>
                  <a:cxn ang="f632">
                    <a:pos x="f835" y="f836"/>
                  </a:cxn>
                  <a:cxn ang="f632">
                    <a:pos x="f837" y="f838"/>
                  </a:cxn>
                  <a:cxn ang="f632">
                    <a:pos x="f839" y="f834"/>
                  </a:cxn>
                  <a:cxn ang="f632">
                    <a:pos x="f840" y="f841"/>
                  </a:cxn>
                  <a:cxn ang="f632">
                    <a:pos x="f842" y="f843"/>
                  </a:cxn>
                  <a:cxn ang="f632">
                    <a:pos x="f844" y="f845"/>
                  </a:cxn>
                  <a:cxn ang="f632">
                    <a:pos x="f846" y="f847"/>
                  </a:cxn>
                  <a:cxn ang="f632">
                    <a:pos x="f848" y="f849"/>
                  </a:cxn>
                  <a:cxn ang="f632">
                    <a:pos x="f850" y="f851"/>
                  </a:cxn>
                  <a:cxn ang="f632">
                    <a:pos x="f852" y="f853"/>
                  </a:cxn>
                  <a:cxn ang="f632">
                    <a:pos x="f850" y="f854"/>
                  </a:cxn>
                  <a:cxn ang="f632">
                    <a:pos x="f855" y="f856"/>
                  </a:cxn>
                  <a:cxn ang="f632">
                    <a:pos x="f857" y="f858"/>
                  </a:cxn>
                  <a:cxn ang="f632">
                    <a:pos x="f859" y="f845"/>
                  </a:cxn>
                  <a:cxn ang="f632">
                    <a:pos x="f859" y="f860"/>
                  </a:cxn>
                  <a:cxn ang="f632">
                    <a:pos x="f861" y="f862"/>
                  </a:cxn>
                  <a:cxn ang="f632">
                    <a:pos x="f863" y="f864"/>
                  </a:cxn>
                  <a:cxn ang="f632">
                    <a:pos x="f865" y="f866"/>
                  </a:cxn>
                  <a:cxn ang="f632">
                    <a:pos x="f867" y="f868"/>
                  </a:cxn>
                  <a:cxn ang="f632">
                    <a:pos x="f869" y="f858"/>
                  </a:cxn>
                  <a:cxn ang="f632">
                    <a:pos x="f869" y="f870"/>
                  </a:cxn>
                  <a:cxn ang="f632">
                    <a:pos x="f869" y="f871"/>
                  </a:cxn>
                  <a:cxn ang="f632">
                    <a:pos x="f872" y="f873"/>
                  </a:cxn>
                  <a:cxn ang="f632">
                    <a:pos x="f872" y="f874"/>
                  </a:cxn>
                  <a:cxn ang="f632">
                    <a:pos x="f872" y="f875"/>
                  </a:cxn>
                  <a:cxn ang="f632">
                    <a:pos x="f872" y="f876"/>
                  </a:cxn>
                  <a:cxn ang="f632">
                    <a:pos x="f877" y="f878"/>
                  </a:cxn>
                  <a:cxn ang="f632">
                    <a:pos x="f877" y="f879"/>
                  </a:cxn>
                  <a:cxn ang="f632">
                    <a:pos x="f880" y="f881"/>
                  </a:cxn>
                  <a:cxn ang="f632">
                    <a:pos x="f880" y="f882"/>
                  </a:cxn>
                  <a:cxn ang="f632">
                    <a:pos x="f877" y="f883"/>
                  </a:cxn>
                  <a:cxn ang="f632">
                    <a:pos x="f884" y="f885"/>
                  </a:cxn>
                  <a:cxn ang="f632">
                    <a:pos x="f886" y="f887"/>
                  </a:cxn>
                  <a:cxn ang="f632">
                    <a:pos x="f886" y="f888"/>
                  </a:cxn>
                  <a:cxn ang="f632">
                    <a:pos x="f889" y="f890"/>
                  </a:cxn>
                  <a:cxn ang="f632">
                    <a:pos x="f889" y="f891"/>
                  </a:cxn>
                  <a:cxn ang="f632">
                    <a:pos x="f892" y="f893"/>
                  </a:cxn>
                  <a:cxn ang="f632">
                    <a:pos x="f894" y="f895"/>
                  </a:cxn>
                  <a:cxn ang="f632">
                    <a:pos x="f892" y="f870"/>
                  </a:cxn>
                  <a:cxn ang="f632">
                    <a:pos x="f896" y="f897"/>
                  </a:cxn>
                  <a:cxn ang="f632">
                    <a:pos x="f896" y="f898"/>
                  </a:cxn>
                  <a:cxn ang="f632">
                    <a:pos x="f899" y="f900"/>
                  </a:cxn>
                  <a:cxn ang="f632">
                    <a:pos x="f901" y="f902"/>
                  </a:cxn>
                  <a:cxn ang="f632">
                    <a:pos x="f903" y="f904"/>
                  </a:cxn>
                  <a:cxn ang="f632">
                    <a:pos x="f905" y="f906"/>
                  </a:cxn>
                  <a:cxn ang="f632">
                    <a:pos x="f907" y="f908"/>
                  </a:cxn>
                  <a:cxn ang="f632">
                    <a:pos x="f909" y="f910"/>
                  </a:cxn>
                  <a:cxn ang="f632">
                    <a:pos x="f907" y="f911"/>
                  </a:cxn>
                  <a:cxn ang="f632">
                    <a:pos x="f903" y="f912"/>
                  </a:cxn>
                  <a:cxn ang="f632">
                    <a:pos x="f903" y="f913"/>
                  </a:cxn>
                  <a:cxn ang="f632">
                    <a:pos x="f903" y="f914"/>
                  </a:cxn>
                  <a:cxn ang="f632">
                    <a:pos x="f915" y="f916"/>
                  </a:cxn>
                  <a:cxn ang="f632">
                    <a:pos x="f915" y="f890"/>
                  </a:cxn>
                  <a:cxn ang="f632">
                    <a:pos x="f917" y="f918"/>
                  </a:cxn>
                  <a:cxn ang="f632">
                    <a:pos x="f915" y="f919"/>
                  </a:cxn>
                  <a:cxn ang="f632">
                    <a:pos x="f920" y="f921"/>
                  </a:cxn>
                  <a:cxn ang="f632">
                    <a:pos x="f922" y="f923"/>
                  </a:cxn>
                  <a:cxn ang="f632">
                    <a:pos x="f920" y="f887"/>
                  </a:cxn>
                  <a:cxn ang="f632">
                    <a:pos x="f924" y="f925"/>
                  </a:cxn>
                </a:cxnLst>
                <a:rect l="f827" t="f830" r="f828" b="f829"/>
                <a:pathLst>
                  <a:path w="1099" h="409">
                    <a:moveTo>
                      <a:pt x="f7" y="f8"/>
                    </a:moveTo>
                    <a:cubicBezTo>
                      <a:pt x="f9" y="f8"/>
                      <a:pt x="f10" y="f8"/>
                      <a:pt x="f6" y="f8"/>
                    </a:cubicBezTo>
                    <a:cubicBezTo>
                      <a:pt x="f6" y="f11"/>
                      <a:pt x="f6" y="f12"/>
                      <a:pt x="f6" y="f13"/>
                    </a:cubicBezTo>
                    <a:cubicBezTo>
                      <a:pt x="f14" y="f13"/>
                      <a:pt x="f15" y="f13"/>
                      <a:pt x="f16" y="f13"/>
                    </a:cubicBezTo>
                    <a:cubicBezTo>
                      <a:pt x="f16" y="f17"/>
                      <a:pt x="f16" y="f18"/>
                      <a:pt x="f16" y="f19"/>
                    </a:cubicBezTo>
                    <a:cubicBezTo>
                      <a:pt x="f20" y="f21"/>
                      <a:pt x="f22" y="f23"/>
                      <a:pt x="f24" y="f25"/>
                    </a:cubicBezTo>
                    <a:cubicBezTo>
                      <a:pt x="f24" y="f26"/>
                      <a:pt x="f24" y="f27"/>
                      <a:pt x="f24" y="f10"/>
                    </a:cubicBezTo>
                    <a:cubicBezTo>
                      <a:pt x="f28" y="f10"/>
                      <a:pt x="f29" y="f10"/>
                      <a:pt x="f30" y="f10"/>
                    </a:cubicBezTo>
                    <a:cubicBezTo>
                      <a:pt x="f30" y="f27"/>
                      <a:pt x="f30" y="f26"/>
                      <a:pt x="f30" y="f25"/>
                    </a:cubicBezTo>
                    <a:cubicBezTo>
                      <a:pt x="f31" y="f32"/>
                      <a:pt x="f33" y="f34"/>
                      <a:pt x="f35" y="f36"/>
                    </a:cubicBezTo>
                    <a:cubicBezTo>
                      <a:pt x="f35" y="f23"/>
                      <a:pt x="f35" y="f34"/>
                      <a:pt x="f35" y="f37"/>
                    </a:cubicBezTo>
                    <a:cubicBezTo>
                      <a:pt x="f35" y="f38"/>
                      <a:pt x="f39" y="f40"/>
                      <a:pt x="f35" y="f41"/>
                    </a:cubicBezTo>
                    <a:cubicBezTo>
                      <a:pt x="f35" y="f42"/>
                      <a:pt x="f39" y="f43"/>
                      <a:pt x="f44" y="f45"/>
                    </a:cubicBezTo>
                    <a:cubicBezTo>
                      <a:pt x="f37" y="f46"/>
                      <a:pt x="f47" y="f48"/>
                      <a:pt x="f49" y="f50"/>
                    </a:cubicBezTo>
                    <a:cubicBezTo>
                      <a:pt x="f51" y="f50"/>
                      <a:pt x="f52" y="f53"/>
                      <a:pt x="f54" y="f53"/>
                    </a:cubicBezTo>
                    <a:cubicBezTo>
                      <a:pt x="f54" y="f55"/>
                      <a:pt x="f54" y="f26"/>
                      <a:pt x="f54" y="f10"/>
                    </a:cubicBezTo>
                    <a:cubicBezTo>
                      <a:pt x="f18" y="f10"/>
                      <a:pt x="f56" y="f10"/>
                      <a:pt x="f57" y="f10"/>
                    </a:cubicBezTo>
                    <a:cubicBezTo>
                      <a:pt x="f57" y="f58"/>
                      <a:pt x="f57" y="f59"/>
                      <a:pt x="f57" y="f60"/>
                    </a:cubicBezTo>
                    <a:cubicBezTo>
                      <a:pt x="f57" y="f61"/>
                      <a:pt x="f57" y="f62"/>
                      <a:pt x="f57" y="f63"/>
                    </a:cubicBezTo>
                    <a:cubicBezTo>
                      <a:pt x="f57" y="f64"/>
                      <a:pt x="f65" y="f66"/>
                      <a:pt x="f67" y="f68"/>
                    </a:cubicBezTo>
                    <a:cubicBezTo>
                      <a:pt x="f69" y="f70"/>
                      <a:pt x="f71" y="f72"/>
                      <a:pt x="f73" y="f74"/>
                    </a:cubicBezTo>
                    <a:cubicBezTo>
                      <a:pt x="f13" y="f74"/>
                      <a:pt x="f75" y="f76"/>
                      <a:pt x="f77" y="f76"/>
                    </a:cubicBezTo>
                    <a:cubicBezTo>
                      <a:pt x="f77" y="f78"/>
                      <a:pt x="f77" y="f79"/>
                      <a:pt x="f77" y="f10"/>
                    </a:cubicBezTo>
                    <a:cubicBezTo>
                      <a:pt x="f80" y="f10"/>
                      <a:pt x="f81" y="f10"/>
                      <a:pt x="f82" y="f10"/>
                    </a:cubicBezTo>
                    <a:cubicBezTo>
                      <a:pt x="f82" y="f79"/>
                      <a:pt x="f82" y="f29"/>
                      <a:pt x="f82" y="f76"/>
                    </a:cubicBezTo>
                    <a:cubicBezTo>
                      <a:pt x="f83" y="f74"/>
                      <a:pt x="f84" y="f74"/>
                      <a:pt x="f85" y="f86"/>
                    </a:cubicBezTo>
                    <a:cubicBezTo>
                      <a:pt x="f87" y="f88"/>
                      <a:pt x="f89" y="f68"/>
                      <a:pt x="f90" y="f91"/>
                    </a:cubicBezTo>
                    <a:cubicBezTo>
                      <a:pt x="f92" y="f93"/>
                      <a:pt x="f94" y="f63"/>
                      <a:pt x="f94" y="f95"/>
                    </a:cubicBezTo>
                    <a:cubicBezTo>
                      <a:pt x="f94" y="f96"/>
                      <a:pt x="f94" y="f97"/>
                      <a:pt x="f94" y="f98"/>
                    </a:cubicBezTo>
                    <a:cubicBezTo>
                      <a:pt x="f94" y="f99"/>
                      <a:pt x="f94" y="f58"/>
                      <a:pt x="f94" y="f10"/>
                    </a:cubicBezTo>
                    <a:cubicBezTo>
                      <a:pt x="f100" y="f10"/>
                      <a:pt x="f101" y="f10"/>
                      <a:pt x="f102" y="f10"/>
                    </a:cubicBezTo>
                    <a:cubicBezTo>
                      <a:pt x="f102" y="f58"/>
                      <a:pt x="f102" y="f59"/>
                      <a:pt x="f102" y="f60"/>
                    </a:cubicBezTo>
                    <a:cubicBezTo>
                      <a:pt x="f102" y="f103"/>
                      <a:pt x="f102" y="f104"/>
                      <a:pt x="f102" y="f72"/>
                    </a:cubicBezTo>
                    <a:cubicBezTo>
                      <a:pt x="f102" y="f86"/>
                      <a:pt x="f105" y="f76"/>
                      <a:pt x="f106" y="f107"/>
                    </a:cubicBezTo>
                    <a:cubicBezTo>
                      <a:pt x="f108" y="f109"/>
                      <a:pt x="f110" y="f111"/>
                      <a:pt x="f112" y="f113"/>
                    </a:cubicBezTo>
                    <a:cubicBezTo>
                      <a:pt x="f112" y="f114"/>
                      <a:pt x="f112" y="f111"/>
                      <a:pt x="f112" y="f115"/>
                    </a:cubicBezTo>
                    <a:cubicBezTo>
                      <a:pt x="f112" y="f116"/>
                      <a:pt x="f112" y="f40"/>
                      <a:pt x="f112" y="f117"/>
                    </a:cubicBezTo>
                    <a:cubicBezTo>
                      <a:pt x="f112" y="f118"/>
                      <a:pt x="f119" y="f120"/>
                      <a:pt x="f121" y="f23"/>
                    </a:cubicBezTo>
                    <a:cubicBezTo>
                      <a:pt x="f121" y="f23"/>
                      <a:pt x="f121" y="f36"/>
                      <a:pt x="f122" y="f123"/>
                    </a:cubicBezTo>
                    <a:cubicBezTo>
                      <a:pt x="f122" y="f124"/>
                      <a:pt x="f122" y="f97"/>
                      <a:pt x="f122" y="f125"/>
                    </a:cubicBezTo>
                    <a:cubicBezTo>
                      <a:pt x="f126" y="f47"/>
                      <a:pt x="f127" y="f47"/>
                      <a:pt x="f128" y="f129"/>
                    </a:cubicBezTo>
                    <a:cubicBezTo>
                      <a:pt x="f128" y="f130"/>
                      <a:pt x="f128" y="f131"/>
                      <a:pt x="f128" y="f10"/>
                    </a:cubicBezTo>
                    <a:cubicBezTo>
                      <a:pt x="f132" y="f10"/>
                      <a:pt x="f127" y="f10"/>
                      <a:pt x="f133" y="f10"/>
                    </a:cubicBezTo>
                    <a:cubicBezTo>
                      <a:pt x="f133" y="f134"/>
                      <a:pt x="f133" y="f56"/>
                      <a:pt x="f133" y="f135"/>
                    </a:cubicBezTo>
                    <a:cubicBezTo>
                      <a:pt x="f136" y="f137"/>
                      <a:pt x="f138" y="f139"/>
                      <a:pt x="f140" y="f61"/>
                    </a:cubicBezTo>
                    <a:cubicBezTo>
                      <a:pt x="f140" y="f51"/>
                      <a:pt x="f140" y="f141"/>
                      <a:pt x="f140" y="f10"/>
                    </a:cubicBezTo>
                    <a:cubicBezTo>
                      <a:pt x="f142" y="f10"/>
                      <a:pt x="f143" y="f10"/>
                      <a:pt x="f144" y="f10"/>
                    </a:cubicBezTo>
                    <a:cubicBezTo>
                      <a:pt x="f144" y="f145"/>
                      <a:pt x="f144" y="f146"/>
                      <a:pt x="f144" y="f39"/>
                    </a:cubicBezTo>
                    <a:cubicBezTo>
                      <a:pt x="f147" y="f38"/>
                      <a:pt x="f148" y="f149"/>
                      <a:pt x="f150" y="f151"/>
                    </a:cubicBezTo>
                    <a:cubicBezTo>
                      <a:pt x="f150" y="f152"/>
                      <a:pt x="f150" y="f153"/>
                      <a:pt x="f150" y="f10"/>
                    </a:cubicBezTo>
                    <a:cubicBezTo>
                      <a:pt x="f154" y="f10"/>
                      <a:pt x="f155" y="f10"/>
                      <a:pt x="f156" y="f10"/>
                    </a:cubicBezTo>
                    <a:cubicBezTo>
                      <a:pt x="f156" y="f153"/>
                      <a:pt x="f156" y="f152"/>
                      <a:pt x="f156" y="f151"/>
                    </a:cubicBezTo>
                    <a:cubicBezTo>
                      <a:pt x="f157" y="f149"/>
                      <a:pt x="f158" y="f159"/>
                      <a:pt x="f160" y="f35"/>
                    </a:cubicBezTo>
                    <a:cubicBezTo>
                      <a:pt x="f160" y="f97"/>
                      <a:pt x="f160" y="f161"/>
                      <a:pt x="f160" y="f10"/>
                    </a:cubicBezTo>
                    <a:cubicBezTo>
                      <a:pt x="f162" y="f10"/>
                      <a:pt x="f163" y="f10"/>
                      <a:pt x="f164" y="f10"/>
                    </a:cubicBezTo>
                    <a:cubicBezTo>
                      <a:pt x="f164" y="f58"/>
                      <a:pt x="f164" y="f59"/>
                      <a:pt x="f164" y="f60"/>
                    </a:cubicBezTo>
                    <a:cubicBezTo>
                      <a:pt x="f164" y="f19"/>
                      <a:pt x="f164" y="f165"/>
                      <a:pt x="f166" y="f116"/>
                    </a:cubicBezTo>
                    <a:cubicBezTo>
                      <a:pt x="f166" y="f167"/>
                      <a:pt x="f164" y="f168"/>
                      <a:pt x="f169" y="f170"/>
                    </a:cubicBezTo>
                    <a:cubicBezTo>
                      <a:pt x="f171" y="f172"/>
                      <a:pt x="f173" y="f174"/>
                      <a:pt x="f175" y="f93"/>
                    </a:cubicBezTo>
                    <a:cubicBezTo>
                      <a:pt x="f175" y="f176"/>
                      <a:pt x="f175" y="f177"/>
                      <a:pt x="f175" y="f10"/>
                    </a:cubicBezTo>
                    <a:cubicBezTo>
                      <a:pt x="f178" y="f13"/>
                      <a:pt x="f179" y="f13"/>
                      <a:pt x="f180" y="f13"/>
                    </a:cubicBezTo>
                    <a:cubicBezTo>
                      <a:pt x="f180" y="f177"/>
                      <a:pt x="f180" y="f181"/>
                      <a:pt x="f180" y="f182"/>
                    </a:cubicBezTo>
                    <a:cubicBezTo>
                      <a:pt x="f183" y="f184"/>
                      <a:pt x="f185" y="f186"/>
                      <a:pt x="f187" y="f188"/>
                    </a:cubicBezTo>
                    <a:cubicBezTo>
                      <a:pt x="f187" y="f189"/>
                      <a:pt x="f187" y="f19"/>
                      <a:pt x="f187" y="f10"/>
                    </a:cubicBezTo>
                    <a:cubicBezTo>
                      <a:pt x="f190" y="f10"/>
                      <a:pt x="f191" y="f13"/>
                      <a:pt x="f192" y="f13"/>
                    </a:cubicBezTo>
                    <a:cubicBezTo>
                      <a:pt x="f192" y="f73"/>
                      <a:pt x="f192" y="f59"/>
                      <a:pt x="f192" y="f60"/>
                    </a:cubicBezTo>
                    <a:cubicBezTo>
                      <a:pt x="f192" y="f125"/>
                      <a:pt x="f192" y="f193"/>
                      <a:pt x="f192" y="f194"/>
                    </a:cubicBezTo>
                    <a:cubicBezTo>
                      <a:pt x="f192" y="f172"/>
                      <a:pt x="f195" y="f186"/>
                      <a:pt x="f196" y="f197"/>
                    </a:cubicBezTo>
                    <a:cubicBezTo>
                      <a:pt x="f198" y="f199"/>
                      <a:pt x="f200" y="f174"/>
                      <a:pt x="f201" y="f95"/>
                    </a:cubicBezTo>
                    <a:cubicBezTo>
                      <a:pt x="f202" y="f95"/>
                      <a:pt x="f203" y="f204"/>
                      <a:pt x="f203" y="f182"/>
                    </a:cubicBezTo>
                    <a:cubicBezTo>
                      <a:pt x="f203" y="f205"/>
                      <a:pt x="f203" y="f206"/>
                      <a:pt x="f203" y="f207"/>
                    </a:cubicBezTo>
                    <a:cubicBezTo>
                      <a:pt x="f203" y="f208"/>
                      <a:pt x="f202" y="f209"/>
                      <a:pt x="f210" y="f209"/>
                    </a:cubicBezTo>
                    <a:cubicBezTo>
                      <a:pt x="f211" y="f212"/>
                      <a:pt x="f190" y="f213"/>
                      <a:pt x="f214" y="f6"/>
                    </a:cubicBezTo>
                    <a:cubicBezTo>
                      <a:pt x="f214" y="f204"/>
                      <a:pt x="f214" y="f215"/>
                      <a:pt x="f214" y="f10"/>
                    </a:cubicBezTo>
                    <a:cubicBezTo>
                      <a:pt x="f216" y="f10"/>
                      <a:pt x="f217" y="f10"/>
                      <a:pt x="f218" y="f10"/>
                    </a:cubicBezTo>
                    <a:cubicBezTo>
                      <a:pt x="f218" y="f44"/>
                      <a:pt x="f218" y="f219"/>
                      <a:pt x="f218" y="f220"/>
                    </a:cubicBezTo>
                    <a:cubicBezTo>
                      <a:pt x="f221" y="f222"/>
                      <a:pt x="f223" y="f224"/>
                      <a:pt x="f225" y="f226"/>
                    </a:cubicBezTo>
                    <a:cubicBezTo>
                      <a:pt x="f227" y="f228"/>
                      <a:pt x="f229" y="f230"/>
                      <a:pt x="f231" y="f232"/>
                    </a:cubicBezTo>
                    <a:cubicBezTo>
                      <a:pt x="f233" y="f208"/>
                      <a:pt x="f234" y="f235"/>
                      <a:pt x="f234" y="f236"/>
                    </a:cubicBezTo>
                    <a:cubicBezTo>
                      <a:pt x="f234" y="f206"/>
                      <a:pt x="f234" y="f237"/>
                      <a:pt x="f234" y="f68"/>
                    </a:cubicBezTo>
                    <a:cubicBezTo>
                      <a:pt x="f234" y="f238"/>
                      <a:pt x="f234" y="f79"/>
                      <a:pt x="f234" y="f98"/>
                    </a:cubicBezTo>
                    <a:cubicBezTo>
                      <a:pt x="f234" y="f99"/>
                      <a:pt x="f234" y="f58"/>
                      <a:pt x="f234" y="f10"/>
                    </a:cubicBezTo>
                    <a:cubicBezTo>
                      <a:pt x="f239" y="f10"/>
                      <a:pt x="f240" y="f10"/>
                      <a:pt x="f241" y="f10"/>
                    </a:cubicBezTo>
                    <a:cubicBezTo>
                      <a:pt x="f241" y="f59"/>
                      <a:pt x="f241" y="f2"/>
                      <a:pt x="f241" y="f242"/>
                    </a:cubicBezTo>
                    <a:cubicBezTo>
                      <a:pt x="f241" y="f52"/>
                      <a:pt x="f241" y="f37"/>
                      <a:pt x="f241" y="f243"/>
                    </a:cubicBezTo>
                    <a:cubicBezTo>
                      <a:pt x="f241" y="f244"/>
                      <a:pt x="f245" y="f246"/>
                      <a:pt x="f247" y="f248"/>
                    </a:cubicBezTo>
                    <a:cubicBezTo>
                      <a:pt x="f249" y="f250"/>
                      <a:pt x="f251" y="f40"/>
                      <a:pt x="f252" y="f176"/>
                    </a:cubicBezTo>
                    <a:cubicBezTo>
                      <a:pt x="f253" y="f62"/>
                      <a:pt x="f254" y="f62"/>
                      <a:pt x="f255" y="f256"/>
                    </a:cubicBezTo>
                    <a:cubicBezTo>
                      <a:pt x="f255" y="f257"/>
                      <a:pt x="f255" y="f52"/>
                      <a:pt x="f255" y="f13"/>
                    </a:cubicBezTo>
                    <a:cubicBezTo>
                      <a:pt x="f258" y="f13"/>
                      <a:pt x="f259" y="f13"/>
                      <a:pt x="f7" y="f13"/>
                    </a:cubicBezTo>
                    <a:cubicBezTo>
                      <a:pt x="f7" y="f12"/>
                      <a:pt x="f7" y="f11"/>
                      <a:pt x="f7" y="f8"/>
                    </a:cubicBezTo>
                    <a:close/>
                    <a:moveTo>
                      <a:pt x="f260" y="f118"/>
                    </a:moveTo>
                    <a:cubicBezTo>
                      <a:pt x="f261" y="f23"/>
                      <a:pt x="f48" y="f36"/>
                      <a:pt x="f262" y="f123"/>
                    </a:cubicBezTo>
                    <a:cubicBezTo>
                      <a:pt x="f263" y="f103"/>
                      <a:pt x="f264" y="f103"/>
                      <a:pt x="f188" y="f124"/>
                    </a:cubicBezTo>
                    <a:cubicBezTo>
                      <a:pt x="f265" y="f61"/>
                      <a:pt x="f194" y="f47"/>
                      <a:pt x="f194" y="f266"/>
                    </a:cubicBezTo>
                    <a:cubicBezTo>
                      <a:pt x="f194" y="f267"/>
                      <a:pt x="f194" y="f51"/>
                      <a:pt x="f194" y="f268"/>
                    </a:cubicBezTo>
                    <a:cubicBezTo>
                      <a:pt x="f269" y="f56"/>
                      <a:pt x="f270" y="f18"/>
                      <a:pt x="f271" y="f130"/>
                    </a:cubicBezTo>
                    <a:cubicBezTo>
                      <a:pt x="f41" y="f130"/>
                      <a:pt x="f260" y="f272"/>
                      <a:pt x="f260" y="f52"/>
                    </a:cubicBezTo>
                    <a:cubicBezTo>
                      <a:pt x="f260" y="f273"/>
                      <a:pt x="f260" y="f274"/>
                      <a:pt x="f260" y="f19"/>
                    </a:cubicBezTo>
                    <a:cubicBezTo>
                      <a:pt x="f260" y="f146"/>
                      <a:pt x="f260" y="f103"/>
                      <a:pt x="f260" y="f118"/>
                    </a:cubicBezTo>
                    <a:close/>
                    <a:moveTo>
                      <a:pt x="f194" y="f10"/>
                    </a:moveTo>
                    <a:cubicBezTo>
                      <a:pt x="f262" y="f10"/>
                      <a:pt x="f275" y="f10"/>
                      <a:pt x="f260" y="f10"/>
                    </a:cubicBezTo>
                    <a:cubicBezTo>
                      <a:pt x="f260" y="f276"/>
                      <a:pt x="f260" y="f277"/>
                      <a:pt x="f260" y="f153"/>
                    </a:cubicBezTo>
                    <a:cubicBezTo>
                      <a:pt x="f275" y="f65"/>
                      <a:pt x="f278" y="f279"/>
                      <a:pt x="f264" y="f145"/>
                    </a:cubicBezTo>
                    <a:cubicBezTo>
                      <a:pt x="f280" y="f145"/>
                      <a:pt x="f188" y="f281"/>
                      <a:pt x="f194" y="f282"/>
                    </a:cubicBezTo>
                    <a:cubicBezTo>
                      <a:pt x="f194" y="f17"/>
                      <a:pt x="f194" y="f283"/>
                      <a:pt x="f194" y="f10"/>
                    </a:cubicBezTo>
                    <a:close/>
                    <a:moveTo>
                      <a:pt x="f197" y="f153"/>
                    </a:moveTo>
                    <a:cubicBezTo>
                      <a:pt x="f197" y="f284"/>
                      <a:pt x="f197" y="f135"/>
                      <a:pt x="f197" y="f285"/>
                    </a:cubicBezTo>
                    <a:cubicBezTo>
                      <a:pt x="f63" y="f97"/>
                      <a:pt x="f286" y="f177"/>
                      <a:pt x="f287" y="f47"/>
                    </a:cubicBezTo>
                    <a:cubicBezTo>
                      <a:pt x="f287" y="f288"/>
                      <a:pt x="f287" y="f272"/>
                      <a:pt x="f287" y="f161"/>
                    </a:cubicBezTo>
                    <a:cubicBezTo>
                      <a:pt x="f289" y="f279"/>
                      <a:pt x="f290" y="f57"/>
                      <a:pt x="f197" y="f153"/>
                    </a:cubicBezTo>
                    <a:close/>
                    <a:moveTo>
                      <a:pt x="f291" y="f145"/>
                    </a:moveTo>
                    <a:cubicBezTo>
                      <a:pt x="f291" y="f272"/>
                      <a:pt x="f291" y="f267"/>
                      <a:pt x="f291" y="f129"/>
                    </a:cubicBezTo>
                    <a:cubicBezTo>
                      <a:pt x="f114" y="f292"/>
                      <a:pt x="f293" y="f135"/>
                      <a:pt x="f294" y="f26"/>
                    </a:cubicBezTo>
                    <a:cubicBezTo>
                      <a:pt x="f294" y="f284"/>
                      <a:pt x="f294" y="f295"/>
                      <a:pt x="f294" y="f282"/>
                    </a:cubicBezTo>
                    <a:cubicBezTo>
                      <a:pt x="f293" y="f281"/>
                      <a:pt x="f114" y="f67"/>
                      <a:pt x="f291" y="f145"/>
                    </a:cubicBezTo>
                    <a:close/>
                    <a:moveTo>
                      <a:pt x="f294" y="f296"/>
                    </a:moveTo>
                    <a:cubicBezTo>
                      <a:pt x="f294" y="f297"/>
                      <a:pt x="f294" y="f242"/>
                      <a:pt x="f294" y="f10"/>
                    </a:cubicBezTo>
                    <a:cubicBezTo>
                      <a:pt x="f293" y="f10"/>
                      <a:pt x="f114" y="f10"/>
                      <a:pt x="f291" y="f10"/>
                    </a:cubicBezTo>
                    <a:cubicBezTo>
                      <a:pt x="f291" y="f298"/>
                      <a:pt x="f291" y="f299"/>
                      <a:pt x="f291" y="f27"/>
                    </a:cubicBezTo>
                    <a:cubicBezTo>
                      <a:pt x="f114" y="f300"/>
                      <a:pt x="f293" y="f301"/>
                      <a:pt x="f294" y="f296"/>
                    </a:cubicBezTo>
                    <a:close/>
                    <a:moveTo>
                      <a:pt x="f70" y="f10"/>
                    </a:moveTo>
                    <a:cubicBezTo>
                      <a:pt x="f70" y="f302"/>
                      <a:pt x="f70" y="f303"/>
                      <a:pt x="f70" y="f134"/>
                    </a:cubicBezTo>
                    <a:cubicBezTo>
                      <a:pt x="f66" y="f17"/>
                      <a:pt x="f93" y="f17"/>
                      <a:pt x="f95" y="f131"/>
                    </a:cubicBezTo>
                    <a:cubicBezTo>
                      <a:pt x="f95" y="f304"/>
                      <a:pt x="f95" y="f302"/>
                      <a:pt x="f95" y="f10"/>
                    </a:cubicBezTo>
                    <a:cubicBezTo>
                      <a:pt x="f305" y="f10"/>
                      <a:pt x="f199" y="f10"/>
                      <a:pt x="f197" y="f10"/>
                    </a:cubicBezTo>
                    <a:cubicBezTo>
                      <a:pt x="f197" y="f283"/>
                      <a:pt x="f197" y="f131"/>
                      <a:pt x="f197" y="f67"/>
                    </a:cubicBezTo>
                    <a:cubicBezTo>
                      <a:pt x="f290" y="f282"/>
                      <a:pt x="f289" y="f306"/>
                      <a:pt x="f287" y="f307"/>
                    </a:cubicBezTo>
                    <a:cubicBezTo>
                      <a:pt x="f287" y="f134"/>
                      <a:pt x="f287" y="f298"/>
                      <a:pt x="f287" y="f10"/>
                    </a:cubicBezTo>
                    <a:cubicBezTo>
                      <a:pt x="f20" y="f10"/>
                      <a:pt x="f308" y="f10"/>
                      <a:pt x="f70" y="f10"/>
                    </a:cubicBezTo>
                    <a:close/>
                    <a:moveTo>
                      <a:pt x="f306" y="f189"/>
                    </a:moveTo>
                    <a:cubicBezTo>
                      <a:pt x="f17" y="f250"/>
                      <a:pt x="f71" y="f309"/>
                      <a:pt x="f99" y="f31"/>
                    </a:cubicBezTo>
                    <a:cubicBezTo>
                      <a:pt x="f99" y="f181"/>
                      <a:pt x="f99" y="f310"/>
                      <a:pt x="f99" y="f311"/>
                    </a:cubicBezTo>
                    <a:cubicBezTo>
                      <a:pt x="f71" y="f238"/>
                      <a:pt x="f17" y="f310"/>
                      <a:pt x="f27" y="f62"/>
                    </a:cubicBezTo>
                    <a:cubicBezTo>
                      <a:pt x="f307" y="f62"/>
                      <a:pt x="f306" y="f176"/>
                      <a:pt x="f306" y="f181"/>
                    </a:cubicBezTo>
                    <a:cubicBezTo>
                      <a:pt x="f306" y="f40"/>
                      <a:pt x="f306" y="f309"/>
                      <a:pt x="f306" y="f189"/>
                    </a:cubicBezTo>
                    <a:close/>
                    <a:moveTo>
                      <a:pt x="f99" y="f170"/>
                    </a:moveTo>
                    <a:cubicBezTo>
                      <a:pt x="f71" y="f22"/>
                      <a:pt x="f17" y="f312"/>
                      <a:pt x="f27" y="f116"/>
                    </a:cubicBezTo>
                    <a:cubicBezTo>
                      <a:pt x="f307" y="f116"/>
                      <a:pt x="f306" y="f313"/>
                      <a:pt x="f306" y="f269"/>
                    </a:cubicBezTo>
                    <a:cubicBezTo>
                      <a:pt x="f306" y="f50"/>
                      <a:pt x="f306" y="f314"/>
                      <a:pt x="f306" y="f270"/>
                    </a:cubicBezTo>
                    <a:cubicBezTo>
                      <a:pt x="f315" y="f316"/>
                      <a:pt x="f297" y="f314"/>
                      <a:pt x="f71" y="f317"/>
                    </a:cubicBezTo>
                    <a:cubicBezTo>
                      <a:pt x="f58" y="f50"/>
                      <a:pt x="f58" y="f50"/>
                      <a:pt x="f99" y="f170"/>
                    </a:cubicBezTo>
                    <a:close/>
                    <a:moveTo>
                      <a:pt x="f59" y="f318"/>
                    </a:moveTo>
                    <a:cubicBezTo>
                      <a:pt x="f71" y="f91"/>
                      <a:pt x="f17" y="f182"/>
                      <a:pt x="f27" y="f204"/>
                    </a:cubicBezTo>
                    <a:cubicBezTo>
                      <a:pt x="f307" y="f204"/>
                      <a:pt x="f306" y="f95"/>
                      <a:pt x="f306" y="f184"/>
                    </a:cubicBezTo>
                    <a:cubicBezTo>
                      <a:pt x="f306" y="f319"/>
                      <a:pt x="f306" y="f186"/>
                      <a:pt x="f306" y="f265"/>
                    </a:cubicBezTo>
                    <a:cubicBezTo>
                      <a:pt x="f131" y="f172"/>
                      <a:pt x="f303" y="f197"/>
                      <a:pt x="f98" y="f319"/>
                    </a:cubicBezTo>
                    <a:cubicBezTo>
                      <a:pt x="f60" y="f319"/>
                      <a:pt x="f59" y="f174"/>
                      <a:pt x="f59" y="f184"/>
                    </a:cubicBezTo>
                    <a:cubicBezTo>
                      <a:pt x="f59" y="f204"/>
                      <a:pt x="f59" y="f93"/>
                      <a:pt x="f59" y="f318"/>
                    </a:cubicBezTo>
                    <a:close/>
                    <a:moveTo>
                      <a:pt x="f99" y="f165"/>
                    </a:moveTo>
                    <a:cubicBezTo>
                      <a:pt x="f71" y="f320"/>
                      <a:pt x="f134" y="f33"/>
                      <a:pt x="f27" y="f321"/>
                    </a:cubicBezTo>
                    <a:cubicBezTo>
                      <a:pt x="f27" y="f321"/>
                      <a:pt x="f306" y="f151"/>
                      <a:pt x="f306" y="f322"/>
                    </a:cubicBezTo>
                    <a:cubicBezTo>
                      <a:pt x="f306" y="f149"/>
                      <a:pt x="f306" y="f159"/>
                      <a:pt x="f306" y="f323"/>
                    </a:cubicBezTo>
                    <a:cubicBezTo>
                      <a:pt x="f315" y="f324"/>
                      <a:pt x="f325" y="f38"/>
                      <a:pt x="f276" y="f159"/>
                    </a:cubicBezTo>
                    <a:cubicBezTo>
                      <a:pt x="f59" y="f326"/>
                      <a:pt x="f59" y="f326"/>
                      <a:pt x="f59" y="f327"/>
                    </a:cubicBezTo>
                    <a:cubicBezTo>
                      <a:pt x="f59" y="f327"/>
                      <a:pt x="f59" y="f327"/>
                      <a:pt x="f99" y="f165"/>
                    </a:cubicBezTo>
                    <a:close/>
                    <a:moveTo>
                      <a:pt x="f59" y="f328"/>
                    </a:moveTo>
                    <a:cubicBezTo>
                      <a:pt x="f71" y="f329"/>
                      <a:pt x="f134" y="f43"/>
                      <a:pt x="f27" y="f330"/>
                    </a:cubicBezTo>
                    <a:cubicBezTo>
                      <a:pt x="f307" y="f330"/>
                      <a:pt x="f306" y="f271"/>
                      <a:pt x="f306" y="f41"/>
                    </a:cubicBezTo>
                    <a:cubicBezTo>
                      <a:pt x="f306" y="f331"/>
                      <a:pt x="f306" y="f332"/>
                      <a:pt x="f306" y="f29"/>
                    </a:cubicBezTo>
                    <a:cubicBezTo>
                      <a:pt x="f131" y="f333"/>
                      <a:pt x="f303" y="f24"/>
                      <a:pt x="f98" y="f334"/>
                    </a:cubicBezTo>
                    <a:cubicBezTo>
                      <a:pt x="f60" y="f331"/>
                      <a:pt x="f59" y="f3"/>
                      <a:pt x="f59" y="f335"/>
                    </a:cubicBezTo>
                    <a:cubicBezTo>
                      <a:pt x="f59" y="f330"/>
                      <a:pt x="f59" y="f45"/>
                      <a:pt x="f59" y="f328"/>
                    </a:cubicBezTo>
                    <a:close/>
                    <a:moveTo>
                      <a:pt x="f59" y="f44"/>
                    </a:moveTo>
                    <a:cubicBezTo>
                      <a:pt x="f71" y="f336"/>
                      <a:pt x="f134" y="f337"/>
                      <a:pt x="f300" y="f338"/>
                    </a:cubicBezTo>
                    <a:cubicBezTo>
                      <a:pt x="f27" y="f338"/>
                      <a:pt x="f306" y="f339"/>
                      <a:pt x="f306" y="f339"/>
                    </a:cubicBezTo>
                    <a:cubicBezTo>
                      <a:pt x="f306" y="f340"/>
                      <a:pt x="f306" y="f341"/>
                      <a:pt x="f306" y="f117"/>
                    </a:cubicBezTo>
                    <a:cubicBezTo>
                      <a:pt x="f131" y="f32"/>
                      <a:pt x="f303" y="f341"/>
                      <a:pt x="f98" y="f25"/>
                    </a:cubicBezTo>
                    <a:cubicBezTo>
                      <a:pt x="f60" y="f25"/>
                      <a:pt x="f59" y="f342"/>
                      <a:pt x="f59" y="f340"/>
                    </a:cubicBezTo>
                    <a:cubicBezTo>
                      <a:pt x="f59" y="f339"/>
                      <a:pt x="f59" y="f337"/>
                      <a:pt x="f59" y="f44"/>
                    </a:cubicBezTo>
                    <a:close/>
                    <a:moveTo>
                      <a:pt x="f343" y="f344"/>
                    </a:moveTo>
                    <a:cubicBezTo>
                      <a:pt x="f345" y="f346"/>
                      <a:pt x="f347" y="f273"/>
                      <a:pt x="f348" y="f349"/>
                    </a:cubicBezTo>
                    <a:cubicBezTo>
                      <a:pt x="f348" y="f49"/>
                      <a:pt x="f348" y="f52"/>
                      <a:pt x="f348" y="f130"/>
                    </a:cubicBezTo>
                    <a:cubicBezTo>
                      <a:pt x="f347" y="f54"/>
                      <a:pt x="f345" y="f272"/>
                      <a:pt x="f343" y="f52"/>
                    </a:cubicBezTo>
                    <a:cubicBezTo>
                      <a:pt x="f343" y="f49"/>
                      <a:pt x="f343" y="f349"/>
                      <a:pt x="f343" y="f344"/>
                    </a:cubicBezTo>
                    <a:close/>
                    <a:moveTo>
                      <a:pt x="f350" y="f338"/>
                    </a:moveTo>
                    <a:cubicBezTo>
                      <a:pt x="f350" y="f336"/>
                      <a:pt x="f350" y="f215"/>
                      <a:pt x="f350" y="f39"/>
                    </a:cubicBezTo>
                    <a:cubicBezTo>
                      <a:pt x="f351" y="f352"/>
                      <a:pt x="f353" y="f44"/>
                      <a:pt x="f354" y="f336"/>
                    </a:cubicBezTo>
                    <a:cubicBezTo>
                      <a:pt x="f355" y="f337"/>
                      <a:pt x="f356" y="f357"/>
                      <a:pt x="f358" y="f340"/>
                    </a:cubicBezTo>
                    <a:cubicBezTo>
                      <a:pt x="f347" y="f257"/>
                      <a:pt x="f345" y="f339"/>
                      <a:pt x="f350" y="f338"/>
                    </a:cubicBezTo>
                    <a:close/>
                    <a:moveTo>
                      <a:pt x="f343" y="f47"/>
                    </a:moveTo>
                    <a:cubicBezTo>
                      <a:pt x="f351" y="f129"/>
                      <a:pt x="f359" y="f137"/>
                      <a:pt x="f360" y="f19"/>
                    </a:cubicBezTo>
                    <a:cubicBezTo>
                      <a:pt x="f355" y="f292"/>
                      <a:pt x="f356" y="f135"/>
                      <a:pt x="f358" y="f361"/>
                    </a:cubicBezTo>
                    <a:cubicBezTo>
                      <a:pt x="f347" y="f288"/>
                      <a:pt x="f345" y="f274"/>
                      <a:pt x="f343" y="f362"/>
                    </a:cubicBezTo>
                    <a:cubicBezTo>
                      <a:pt x="f343" y="f135"/>
                      <a:pt x="f343" y="f19"/>
                      <a:pt x="f343" y="f47"/>
                    </a:cubicBezTo>
                    <a:close/>
                    <a:moveTo>
                      <a:pt x="f348" y="f36"/>
                    </a:moveTo>
                    <a:cubicBezTo>
                      <a:pt x="f347" y="f23"/>
                      <a:pt x="f345" y="f34"/>
                      <a:pt x="f350" y="f37"/>
                    </a:cubicBezTo>
                    <a:cubicBezTo>
                      <a:pt x="f350" y="f363"/>
                      <a:pt x="f350" y="f25"/>
                      <a:pt x="f350" y="f364"/>
                    </a:cubicBezTo>
                    <a:cubicBezTo>
                      <a:pt x="f365" y="f342"/>
                      <a:pt x="f359" y="f366"/>
                      <a:pt x="f360" y="f341"/>
                    </a:cubicBezTo>
                    <a:cubicBezTo>
                      <a:pt x="f355" y="f32"/>
                      <a:pt x="f355" y="f32"/>
                      <a:pt x="f348" y="f36"/>
                    </a:cubicBezTo>
                    <a:close/>
                    <a:moveTo>
                      <a:pt x="f350" y="f295"/>
                    </a:moveTo>
                    <a:cubicBezTo>
                      <a:pt x="f367" y="f56"/>
                      <a:pt x="f347" y="f56"/>
                      <a:pt x="f348" y="f268"/>
                    </a:cubicBezTo>
                    <a:cubicBezTo>
                      <a:pt x="f348" y="f65"/>
                      <a:pt x="f348" y="f145"/>
                      <a:pt x="f348" y="f282"/>
                    </a:cubicBezTo>
                    <a:cubicBezTo>
                      <a:pt x="f347" y="f282"/>
                      <a:pt x="f345" y="f281"/>
                      <a:pt x="f350" y="f67"/>
                    </a:cubicBezTo>
                    <a:cubicBezTo>
                      <a:pt x="f350" y="f279"/>
                      <a:pt x="f350" y="f153"/>
                      <a:pt x="f350" y="f295"/>
                    </a:cubicBezTo>
                    <a:close/>
                    <a:moveTo>
                      <a:pt x="f348" y="f125"/>
                    </a:moveTo>
                    <a:cubicBezTo>
                      <a:pt x="f347" y="f177"/>
                      <a:pt x="f345" y="f146"/>
                      <a:pt x="f350" y="f61"/>
                    </a:cubicBezTo>
                    <a:cubicBezTo>
                      <a:pt x="f350" y="f124"/>
                      <a:pt x="f350" y="f103"/>
                      <a:pt x="f350" y="f36"/>
                    </a:cubicBezTo>
                    <a:cubicBezTo>
                      <a:pt x="f345" y="f152"/>
                      <a:pt x="f368" y="f103"/>
                      <a:pt x="f369" y="f79"/>
                    </a:cubicBezTo>
                    <a:cubicBezTo>
                      <a:pt x="f358" y="f79"/>
                      <a:pt x="f348" y="f285"/>
                      <a:pt x="f348" y="f21"/>
                    </a:cubicBezTo>
                    <a:cubicBezTo>
                      <a:pt x="f355" y="f61"/>
                      <a:pt x="f348" y="f146"/>
                      <a:pt x="f348" y="f125"/>
                    </a:cubicBezTo>
                    <a:close/>
                    <a:moveTo>
                      <a:pt x="f350" y="f134"/>
                    </a:moveTo>
                    <a:cubicBezTo>
                      <a:pt x="f350" y="f141"/>
                      <a:pt x="f350" y="f370"/>
                      <a:pt x="f350" y="f300"/>
                    </a:cubicBezTo>
                    <a:cubicBezTo>
                      <a:pt x="f367" y="f301"/>
                      <a:pt x="f347" y="f301"/>
                      <a:pt x="f348" y="f296"/>
                    </a:cubicBezTo>
                    <a:cubicBezTo>
                      <a:pt x="f348" y="f315"/>
                      <a:pt x="f348" y="f131"/>
                      <a:pt x="f348" y="f134"/>
                    </a:cubicBezTo>
                    <a:cubicBezTo>
                      <a:pt x="f347" y="f134"/>
                      <a:pt x="f345" y="f134"/>
                      <a:pt x="f350" y="f134"/>
                    </a:cubicBezTo>
                    <a:close/>
                    <a:moveTo>
                      <a:pt x="f348" y="f242"/>
                    </a:moveTo>
                    <a:cubicBezTo>
                      <a:pt x="f347" y="f242"/>
                      <a:pt x="f345" y="f242"/>
                      <a:pt x="f350" y="f242"/>
                    </a:cubicBezTo>
                    <a:cubicBezTo>
                      <a:pt x="f350" y="f283"/>
                      <a:pt x="f350" y="f303"/>
                      <a:pt x="f350" y="f371"/>
                    </a:cubicBezTo>
                    <a:cubicBezTo>
                      <a:pt x="f367" y="f371"/>
                      <a:pt x="f347" y="f371"/>
                      <a:pt x="f348" y="f371"/>
                    </a:cubicBezTo>
                    <a:cubicBezTo>
                      <a:pt x="f348" y="f276"/>
                      <a:pt x="f348" y="f298"/>
                      <a:pt x="f348" y="f242"/>
                    </a:cubicBezTo>
                    <a:close/>
                    <a:moveTo>
                      <a:pt x="f344" y="f125"/>
                    </a:moveTo>
                    <a:cubicBezTo>
                      <a:pt x="f344" y="f79"/>
                      <a:pt x="f344" y="f34"/>
                      <a:pt x="f344" y="f25"/>
                    </a:cubicBezTo>
                    <a:cubicBezTo>
                      <a:pt x="f288" y="f366"/>
                      <a:pt x="f274" y="f366"/>
                      <a:pt x="f372" y="f366"/>
                    </a:cubicBezTo>
                    <a:cubicBezTo>
                      <a:pt x="f372" y="f120"/>
                      <a:pt x="f372" y="f124"/>
                      <a:pt x="f372" y="f47"/>
                    </a:cubicBezTo>
                    <a:cubicBezTo>
                      <a:pt x="f274" y="f125"/>
                      <a:pt x="f361" y="f125"/>
                      <a:pt x="f344" y="f125"/>
                    </a:cubicBezTo>
                    <a:close/>
                    <a:moveTo>
                      <a:pt x="f372" y="f373"/>
                    </a:moveTo>
                    <a:cubicBezTo>
                      <a:pt x="f372" y="f151"/>
                      <a:pt x="f372" y="f159"/>
                      <a:pt x="f372" y="f352"/>
                    </a:cubicBezTo>
                    <a:cubicBezTo>
                      <a:pt x="f274" y="f352"/>
                      <a:pt x="f361" y="f352"/>
                      <a:pt x="f344" y="f374"/>
                    </a:cubicBezTo>
                    <a:cubicBezTo>
                      <a:pt x="f344" y="f375"/>
                      <a:pt x="f344" y="f321"/>
                      <a:pt x="f344" y="f246"/>
                    </a:cubicBezTo>
                    <a:cubicBezTo>
                      <a:pt x="f361" y="f246"/>
                      <a:pt x="f274" y="f373"/>
                      <a:pt x="f372" y="f373"/>
                    </a:cubicBezTo>
                    <a:close/>
                    <a:moveTo>
                      <a:pt x="f344" y="f176"/>
                    </a:moveTo>
                    <a:cubicBezTo>
                      <a:pt x="f344" y="f376"/>
                      <a:pt x="f344" y="f24"/>
                      <a:pt x="f344" y="f330"/>
                    </a:cubicBezTo>
                    <a:cubicBezTo>
                      <a:pt x="f361" y="f271"/>
                      <a:pt x="f274" y="f41"/>
                      <a:pt x="f372" y="f41"/>
                    </a:cubicBezTo>
                    <a:cubicBezTo>
                      <a:pt x="f372" y="f333"/>
                      <a:pt x="f372" y="f377"/>
                      <a:pt x="f372" y="f96"/>
                    </a:cubicBezTo>
                    <a:cubicBezTo>
                      <a:pt x="f274" y="f181"/>
                      <a:pt x="f361" y="f176"/>
                      <a:pt x="f344" y="f176"/>
                    </a:cubicBezTo>
                    <a:close/>
                    <a:moveTo>
                      <a:pt x="f372" y="f284"/>
                    </a:moveTo>
                    <a:cubicBezTo>
                      <a:pt x="f372" y="f378"/>
                      <a:pt x="f372" y="f161"/>
                      <a:pt x="f372" y="f300"/>
                    </a:cubicBezTo>
                    <a:cubicBezTo>
                      <a:pt x="f274" y="f300"/>
                      <a:pt x="f361" y="f300"/>
                      <a:pt x="f344" y="f27"/>
                    </a:cubicBezTo>
                    <a:cubicBezTo>
                      <a:pt x="f344" y="f279"/>
                      <a:pt x="f344" y="f130"/>
                      <a:pt x="f344" y="f349"/>
                    </a:cubicBezTo>
                    <a:cubicBezTo>
                      <a:pt x="f361" y="f284"/>
                      <a:pt x="f274" y="f284"/>
                      <a:pt x="f372" y="f284"/>
                    </a:cubicBezTo>
                    <a:close/>
                    <a:moveTo>
                      <a:pt x="f285" y="f49"/>
                    </a:moveTo>
                    <a:cubicBezTo>
                      <a:pt x="f285" y="f295"/>
                      <a:pt x="f285" y="f145"/>
                      <a:pt x="f285" y="f370"/>
                    </a:cubicBezTo>
                    <a:cubicBezTo>
                      <a:pt x="f97" y="f301"/>
                      <a:pt x="f125" y="f300"/>
                      <a:pt x="f125" y="f27"/>
                    </a:cubicBezTo>
                    <a:cubicBezTo>
                      <a:pt x="f47" y="f279"/>
                      <a:pt x="f47" y="f378"/>
                      <a:pt x="f47" y="f379"/>
                    </a:cubicBezTo>
                    <a:cubicBezTo>
                      <a:pt x="f177" y="f379"/>
                      <a:pt x="f61" y="f379"/>
                      <a:pt x="f285" y="f49"/>
                    </a:cubicBezTo>
                    <a:close/>
                    <a:moveTo>
                      <a:pt x="f125" y="f129"/>
                    </a:moveTo>
                    <a:cubicBezTo>
                      <a:pt x="f125" y="f285"/>
                      <a:pt x="f125" y="f23"/>
                      <a:pt x="f125" y="f366"/>
                    </a:cubicBezTo>
                    <a:cubicBezTo>
                      <a:pt x="f146" y="f363"/>
                      <a:pt x="f285" y="f32"/>
                      <a:pt x="f285" y="f117"/>
                    </a:cubicBezTo>
                    <a:cubicBezTo>
                      <a:pt x="f124" y="f152"/>
                      <a:pt x="f124" y="f21"/>
                      <a:pt x="f124" y="f137"/>
                    </a:cubicBezTo>
                    <a:cubicBezTo>
                      <a:pt x="f61" y="f129"/>
                      <a:pt x="f177" y="f129"/>
                      <a:pt x="f125" y="f129"/>
                    </a:cubicBezTo>
                    <a:close/>
                    <a:moveTo>
                      <a:pt x="f47" y="f260"/>
                    </a:moveTo>
                    <a:cubicBezTo>
                      <a:pt x="f146" y="f3"/>
                      <a:pt x="f285" y="f331"/>
                      <a:pt x="f285" y="f334"/>
                    </a:cubicBezTo>
                    <a:cubicBezTo>
                      <a:pt x="f124" y="f104"/>
                      <a:pt x="f124" y="f310"/>
                      <a:pt x="f124" y="f380"/>
                    </a:cubicBezTo>
                    <a:cubicBezTo>
                      <a:pt x="f285" y="f40"/>
                      <a:pt x="f285" y="f40"/>
                      <a:pt x="f21" y="f40"/>
                    </a:cubicBezTo>
                    <a:cubicBezTo>
                      <a:pt x="f97" y="f380"/>
                      <a:pt x="f125" y="f381"/>
                      <a:pt x="f125" y="f181"/>
                    </a:cubicBezTo>
                    <a:cubicBezTo>
                      <a:pt x="f47" y="f377"/>
                      <a:pt x="f47" y="f28"/>
                      <a:pt x="f47" y="f260"/>
                    </a:cubicBezTo>
                    <a:close/>
                    <a:moveTo>
                      <a:pt x="f125" y="f44"/>
                    </a:moveTo>
                    <a:cubicBezTo>
                      <a:pt x="f125" y="f38"/>
                      <a:pt x="f125" y="f382"/>
                      <a:pt x="f125" y="f165"/>
                    </a:cubicBezTo>
                    <a:cubicBezTo>
                      <a:pt x="f177" y="f165"/>
                      <a:pt x="f61" y="f327"/>
                      <a:pt x="f285" y="f327"/>
                    </a:cubicBezTo>
                    <a:cubicBezTo>
                      <a:pt x="f285" y="f383"/>
                      <a:pt x="f285" y="f384"/>
                      <a:pt x="f285" y="f385"/>
                    </a:cubicBezTo>
                    <a:cubicBezTo>
                      <a:pt x="f61" y="f385"/>
                      <a:pt x="f177" y="f44"/>
                      <a:pt x="f125" y="f44"/>
                    </a:cubicBezTo>
                    <a:close/>
                    <a:moveTo>
                      <a:pt x="f386" y="f49"/>
                    </a:moveTo>
                    <a:cubicBezTo>
                      <a:pt x="f34" y="f387"/>
                      <a:pt x="f388" y="f51"/>
                      <a:pt x="f388" y="f52"/>
                    </a:cubicBezTo>
                    <a:cubicBezTo>
                      <a:pt x="f32" y="f268"/>
                      <a:pt x="f32" y="f281"/>
                      <a:pt x="f32" y="f370"/>
                    </a:cubicBezTo>
                    <a:cubicBezTo>
                      <a:pt x="f37" y="f296"/>
                      <a:pt x="f120" y="f296"/>
                      <a:pt x="f386" y="f296"/>
                    </a:cubicBezTo>
                    <a:cubicBezTo>
                      <a:pt x="f386" y="f67"/>
                      <a:pt x="f386" y="f295"/>
                      <a:pt x="f386" y="f49"/>
                    </a:cubicBezTo>
                    <a:close/>
                    <a:moveTo>
                      <a:pt x="f386" y="f336"/>
                    </a:moveTo>
                    <a:cubicBezTo>
                      <a:pt x="f386" y="f323"/>
                      <a:pt x="f386" y="f389"/>
                      <a:pt x="f386" y="f320"/>
                    </a:cubicBezTo>
                    <a:cubicBezTo>
                      <a:pt x="f34" y="f243"/>
                      <a:pt x="f388" y="f33"/>
                      <a:pt x="f388" y="f321"/>
                    </a:cubicBezTo>
                    <a:cubicBezTo>
                      <a:pt x="f32" y="f375"/>
                      <a:pt x="f32" y="f35"/>
                      <a:pt x="f32" y="f337"/>
                    </a:cubicBezTo>
                    <a:cubicBezTo>
                      <a:pt x="f37" y="f390"/>
                      <a:pt x="f34" y="f390"/>
                      <a:pt x="f386" y="f336"/>
                    </a:cubicBezTo>
                    <a:close/>
                    <a:moveTo>
                      <a:pt x="f337" y="f151"/>
                    </a:moveTo>
                    <a:cubicBezTo>
                      <a:pt x="f337" y="f159"/>
                      <a:pt x="f337" y="f352"/>
                      <a:pt x="f337" y="f338"/>
                    </a:cubicBezTo>
                    <a:cubicBezTo>
                      <a:pt x="f391" y="f357"/>
                      <a:pt x="f392" y="f357"/>
                      <a:pt x="f364" y="f357"/>
                    </a:cubicBezTo>
                    <a:cubicBezTo>
                      <a:pt x="f364" y="f39"/>
                      <a:pt x="f364" y="f375"/>
                      <a:pt x="f364" y="f55"/>
                    </a:cubicBezTo>
                    <a:cubicBezTo>
                      <a:pt x="f392" y="f321"/>
                      <a:pt x="f338" y="f321"/>
                      <a:pt x="f337" y="f151"/>
                    </a:cubicBezTo>
                    <a:close/>
                    <a:moveTo>
                      <a:pt x="f388" y="f117"/>
                    </a:moveTo>
                    <a:cubicBezTo>
                      <a:pt x="f388" y="f123"/>
                      <a:pt x="f388" y="f97"/>
                      <a:pt x="f388" y="f19"/>
                    </a:cubicBezTo>
                    <a:cubicBezTo>
                      <a:pt x="f37" y="f19"/>
                      <a:pt x="f120" y="f19"/>
                      <a:pt x="f386" y="f137"/>
                    </a:cubicBezTo>
                    <a:cubicBezTo>
                      <a:pt x="f386" y="f61"/>
                      <a:pt x="f386" y="f152"/>
                      <a:pt x="f386" y="f388"/>
                    </a:cubicBezTo>
                    <a:cubicBezTo>
                      <a:pt x="f34" y="f388"/>
                      <a:pt x="f37" y="f117"/>
                      <a:pt x="f388" y="f117"/>
                    </a:cubicBezTo>
                    <a:close/>
                    <a:moveTo>
                      <a:pt x="f340" y="f393"/>
                    </a:moveTo>
                    <a:cubicBezTo>
                      <a:pt x="f340" y="f181"/>
                      <a:pt x="f340" y="f311"/>
                      <a:pt x="f340" y="f332"/>
                    </a:cubicBezTo>
                    <a:cubicBezTo>
                      <a:pt x="f339" y="f28"/>
                      <a:pt x="f337" y="f78"/>
                      <a:pt x="f337" y="f104"/>
                    </a:cubicBezTo>
                    <a:cubicBezTo>
                      <a:pt x="f390" y="f394"/>
                      <a:pt x="f337" y="f381"/>
                      <a:pt x="f337" y="f193"/>
                    </a:cubicBezTo>
                    <a:cubicBezTo>
                      <a:pt x="f391" y="f250"/>
                      <a:pt x="f392" y="f250"/>
                      <a:pt x="f340" y="f393"/>
                    </a:cubicBezTo>
                    <a:close/>
                    <a:moveTo>
                      <a:pt x="f386" y="f334"/>
                    </a:moveTo>
                    <a:cubicBezTo>
                      <a:pt x="f34" y="f395"/>
                      <a:pt x="f388" y="f24"/>
                      <a:pt x="f388" y="f333"/>
                    </a:cubicBezTo>
                    <a:cubicBezTo>
                      <a:pt x="f32" y="f311"/>
                      <a:pt x="f32" y="f62"/>
                      <a:pt x="f32" y="f309"/>
                    </a:cubicBezTo>
                    <a:cubicBezTo>
                      <a:pt x="f37" y="f31"/>
                      <a:pt x="f386" y="f393"/>
                      <a:pt x="f386" y="f380"/>
                    </a:cubicBezTo>
                    <a:cubicBezTo>
                      <a:pt x="f36" y="f310"/>
                      <a:pt x="f386" y="f30"/>
                      <a:pt x="f386" y="f334"/>
                    </a:cubicBezTo>
                    <a:close/>
                    <a:moveTo>
                      <a:pt x="f364" y="f370"/>
                    </a:moveTo>
                    <a:cubicBezTo>
                      <a:pt x="f364" y="f281"/>
                      <a:pt x="f364" y="f268"/>
                      <a:pt x="f364" y="f51"/>
                    </a:cubicBezTo>
                    <a:cubicBezTo>
                      <a:pt x="f392" y="f51"/>
                      <a:pt x="f338" y="f52"/>
                      <a:pt x="f337" y="f52"/>
                    </a:cubicBezTo>
                    <a:cubicBezTo>
                      <a:pt x="f337" y="f268"/>
                      <a:pt x="f337" y="f281"/>
                      <a:pt x="f337" y="f277"/>
                    </a:cubicBezTo>
                    <a:cubicBezTo>
                      <a:pt x="f391" y="f277"/>
                      <a:pt x="f392" y="f370"/>
                      <a:pt x="f364" y="f370"/>
                    </a:cubicBezTo>
                    <a:close/>
                    <a:moveTo>
                      <a:pt x="f337" y="f292"/>
                    </a:moveTo>
                    <a:cubicBezTo>
                      <a:pt x="f337" y="f266"/>
                      <a:pt x="f357" y="f266"/>
                      <a:pt x="f357" y="f135"/>
                    </a:cubicBezTo>
                    <a:cubicBezTo>
                      <a:pt x="f391" y="f266"/>
                      <a:pt x="f364" y="f292"/>
                      <a:pt x="f364" y="f137"/>
                    </a:cubicBezTo>
                    <a:cubicBezTo>
                      <a:pt x="f340" y="f97"/>
                      <a:pt x="f340" y="f123"/>
                      <a:pt x="f340" y="f37"/>
                    </a:cubicBezTo>
                    <a:cubicBezTo>
                      <a:pt x="f392" y="f118"/>
                      <a:pt x="f337" y="f117"/>
                      <a:pt x="f337" y="f23"/>
                    </a:cubicBezTo>
                    <a:cubicBezTo>
                      <a:pt x="f337" y="f79"/>
                      <a:pt x="f337" y="f177"/>
                      <a:pt x="f337" y="f292"/>
                    </a:cubicBezTo>
                    <a:close/>
                    <a:moveTo>
                      <a:pt x="f396" y="f161"/>
                    </a:moveTo>
                    <a:cubicBezTo>
                      <a:pt x="f397" y="f161"/>
                      <a:pt x="f398" y="f161"/>
                      <a:pt x="f399" y="f161"/>
                    </a:cubicBezTo>
                    <a:cubicBezTo>
                      <a:pt x="f399" y="f153"/>
                      <a:pt x="f399" y="f18"/>
                      <a:pt x="f399" y="f272"/>
                    </a:cubicBezTo>
                    <a:cubicBezTo>
                      <a:pt x="f399" y="f387"/>
                      <a:pt x="f400" y="f379"/>
                      <a:pt x="f401" y="f379"/>
                    </a:cubicBezTo>
                    <a:cubicBezTo>
                      <a:pt x="f397" y="f379"/>
                      <a:pt x="f402" y="f379"/>
                      <a:pt x="f396" y="f379"/>
                    </a:cubicBezTo>
                    <a:cubicBezTo>
                      <a:pt x="f396" y="f54"/>
                      <a:pt x="f396" y="f56"/>
                      <a:pt x="f396" y="f161"/>
                    </a:cubicBezTo>
                    <a:close/>
                    <a:moveTo>
                      <a:pt x="f399" y="f35"/>
                    </a:moveTo>
                    <a:cubicBezTo>
                      <a:pt x="f399" y="f38"/>
                      <a:pt x="f399" y="f326"/>
                      <a:pt x="f399" y="f383"/>
                    </a:cubicBezTo>
                    <a:cubicBezTo>
                      <a:pt x="f403" y="f321"/>
                      <a:pt x="f400" y="f33"/>
                      <a:pt x="f401" y="f33"/>
                    </a:cubicBezTo>
                    <a:cubicBezTo>
                      <a:pt x="f397" y="f33"/>
                      <a:pt x="f404" y="f33"/>
                      <a:pt x="f396" y="f33"/>
                    </a:cubicBezTo>
                    <a:cubicBezTo>
                      <a:pt x="f396" y="f382"/>
                      <a:pt x="f396" y="f405"/>
                      <a:pt x="f396" y="f323"/>
                    </a:cubicBezTo>
                    <a:cubicBezTo>
                      <a:pt x="f397" y="f35"/>
                      <a:pt x="f398" y="f35"/>
                      <a:pt x="f399" y="f35"/>
                    </a:cubicBezTo>
                    <a:close/>
                    <a:moveTo>
                      <a:pt x="f396" y="f338"/>
                    </a:moveTo>
                    <a:cubicBezTo>
                      <a:pt x="f396" y="f364"/>
                      <a:pt x="f406" y="f341"/>
                      <a:pt x="f396" y="f117"/>
                    </a:cubicBezTo>
                    <a:cubicBezTo>
                      <a:pt x="f396" y="f37"/>
                      <a:pt x="f404" y="f34"/>
                      <a:pt x="f402" y="f34"/>
                    </a:cubicBezTo>
                    <a:cubicBezTo>
                      <a:pt x="f401" y="f120"/>
                      <a:pt x="f398" y="f120"/>
                      <a:pt x="f399" y="f120"/>
                    </a:cubicBezTo>
                    <a:cubicBezTo>
                      <a:pt x="f399" y="f32"/>
                      <a:pt x="f399" y="f342"/>
                      <a:pt x="f399" y="f391"/>
                    </a:cubicBezTo>
                    <a:cubicBezTo>
                      <a:pt x="f398" y="f391"/>
                      <a:pt x="f397" y="f391"/>
                      <a:pt x="f396" y="f338"/>
                    </a:cubicBezTo>
                    <a:close/>
                    <a:moveTo>
                      <a:pt x="f399" y="f407"/>
                    </a:moveTo>
                    <a:cubicBezTo>
                      <a:pt x="f399" y="f393"/>
                      <a:pt x="f399" y="f31"/>
                      <a:pt x="f399" y="f381"/>
                    </a:cubicBezTo>
                    <a:cubicBezTo>
                      <a:pt x="f399" y="f310"/>
                      <a:pt x="f399" y="f310"/>
                      <a:pt x="f402" y="f394"/>
                    </a:cubicBezTo>
                    <a:cubicBezTo>
                      <a:pt x="f404" y="f238"/>
                      <a:pt x="f404" y="f394"/>
                      <a:pt x="f396" y="f394"/>
                    </a:cubicBezTo>
                    <a:cubicBezTo>
                      <a:pt x="f396" y="f62"/>
                      <a:pt x="f406" y="f381"/>
                      <a:pt x="f396" y="f309"/>
                    </a:cubicBezTo>
                    <a:cubicBezTo>
                      <a:pt x="f396" y="f393"/>
                      <a:pt x="f404" y="f193"/>
                      <a:pt x="f397" y="f193"/>
                    </a:cubicBezTo>
                    <a:cubicBezTo>
                      <a:pt x="f401" y="f407"/>
                      <a:pt x="f408" y="f407"/>
                      <a:pt x="f399" y="f407"/>
                    </a:cubicBezTo>
                    <a:close/>
                    <a:moveTo>
                      <a:pt x="f396" y="f170"/>
                    </a:moveTo>
                    <a:cubicBezTo>
                      <a:pt x="f396" y="f312"/>
                      <a:pt x="f396" y="f262"/>
                      <a:pt x="f396" y="f409"/>
                    </a:cubicBezTo>
                    <a:cubicBezTo>
                      <a:pt x="f397" y="f317"/>
                      <a:pt x="f398" y="f317"/>
                      <a:pt x="f399" y="f314"/>
                    </a:cubicBezTo>
                    <a:cubicBezTo>
                      <a:pt x="f399" y="f53"/>
                      <a:pt x="f399" y="f263"/>
                      <a:pt x="f399" y="f168"/>
                    </a:cubicBezTo>
                    <a:cubicBezTo>
                      <a:pt x="f398" y="f264"/>
                      <a:pt x="f397" y="f170"/>
                      <a:pt x="f396" y="f170"/>
                    </a:cubicBezTo>
                    <a:close/>
                    <a:moveTo>
                      <a:pt x="f399" y="f333"/>
                    </a:moveTo>
                    <a:cubicBezTo>
                      <a:pt x="f399" y="f3"/>
                      <a:pt x="f399" y="f330"/>
                      <a:pt x="f399" y="f329"/>
                    </a:cubicBezTo>
                    <a:cubicBezTo>
                      <a:pt x="f398" y="f261"/>
                      <a:pt x="f397" y="f261"/>
                      <a:pt x="f396" y="f410"/>
                    </a:cubicBezTo>
                    <a:cubicBezTo>
                      <a:pt x="f396" y="f411"/>
                      <a:pt x="f396" y="f335"/>
                      <a:pt x="f396" y="f332"/>
                    </a:cubicBezTo>
                    <a:cubicBezTo>
                      <a:pt x="f397" y="f332"/>
                      <a:pt x="f398" y="f333"/>
                      <a:pt x="f399" y="f333"/>
                    </a:cubicBezTo>
                    <a:close/>
                    <a:moveTo>
                      <a:pt x="f399" y="f26"/>
                    </a:moveTo>
                    <a:cubicBezTo>
                      <a:pt x="f399" y="f266"/>
                      <a:pt x="f399" y="f137"/>
                      <a:pt x="f399" y="f47"/>
                    </a:cubicBezTo>
                    <a:cubicBezTo>
                      <a:pt x="f399" y="f285"/>
                      <a:pt x="f399" y="f285"/>
                      <a:pt x="f404" y="f285"/>
                    </a:cubicBezTo>
                    <a:cubicBezTo>
                      <a:pt x="f404" y="f285"/>
                      <a:pt x="f396" y="f285"/>
                      <a:pt x="f396" y="f285"/>
                    </a:cubicBezTo>
                    <a:cubicBezTo>
                      <a:pt x="f396" y="f21"/>
                      <a:pt x="f396" y="f21"/>
                      <a:pt x="f396" y="f21"/>
                    </a:cubicBezTo>
                    <a:cubicBezTo>
                      <a:pt x="f396" y="f146"/>
                      <a:pt x="f396" y="f125"/>
                      <a:pt x="f396" y="f137"/>
                    </a:cubicBezTo>
                    <a:cubicBezTo>
                      <a:pt x="f396" y="f362"/>
                      <a:pt x="f396" y="f362"/>
                      <a:pt x="f398" y="f362"/>
                    </a:cubicBezTo>
                    <a:cubicBezTo>
                      <a:pt x="f408" y="f362"/>
                      <a:pt x="f400" y="f26"/>
                      <a:pt x="f399" y="f26"/>
                    </a:cubicBezTo>
                    <a:close/>
                    <a:moveTo>
                      <a:pt x="f396" y="f370"/>
                    </a:moveTo>
                    <a:cubicBezTo>
                      <a:pt x="f396" y="f131"/>
                      <a:pt x="f396" y="f297"/>
                      <a:pt x="f396" y="f276"/>
                    </a:cubicBezTo>
                    <a:cubicBezTo>
                      <a:pt x="f397" y="f276"/>
                      <a:pt x="f398" y="f276"/>
                      <a:pt x="f399" y="f276"/>
                    </a:cubicBezTo>
                    <a:cubicBezTo>
                      <a:pt x="f399" y="f297"/>
                      <a:pt x="f399" y="f131"/>
                      <a:pt x="f399" y="f370"/>
                    </a:cubicBezTo>
                    <a:cubicBezTo>
                      <a:pt x="f398" y="f370"/>
                      <a:pt x="f397" y="f370"/>
                      <a:pt x="f396" y="f370"/>
                    </a:cubicBezTo>
                    <a:close/>
                    <a:moveTo>
                      <a:pt x="f412" y="f23"/>
                    </a:moveTo>
                    <a:cubicBezTo>
                      <a:pt x="f412" y="f117"/>
                      <a:pt x="f412" y="f341"/>
                      <a:pt x="f413" y="f340"/>
                    </a:cubicBezTo>
                    <a:cubicBezTo>
                      <a:pt x="f413" y="f364"/>
                      <a:pt x="f414" y="f392"/>
                      <a:pt x="f415" y="f392"/>
                    </a:cubicBezTo>
                    <a:cubicBezTo>
                      <a:pt x="f416" y="f339"/>
                      <a:pt x="f417" y="f339"/>
                      <a:pt x="f418" y="f339"/>
                    </a:cubicBezTo>
                    <a:cubicBezTo>
                      <a:pt x="f418" y="f25"/>
                      <a:pt x="f418" y="f388"/>
                      <a:pt x="f418" y="f23"/>
                    </a:cubicBezTo>
                    <a:cubicBezTo>
                      <a:pt x="f419" y="f23"/>
                      <a:pt x="f415" y="f23"/>
                      <a:pt x="f412" y="f23"/>
                    </a:cubicBezTo>
                    <a:close/>
                    <a:moveTo>
                      <a:pt x="f418" y="f21"/>
                    </a:moveTo>
                    <a:cubicBezTo>
                      <a:pt x="f418" y="f139"/>
                      <a:pt x="f418" y="f292"/>
                      <a:pt x="f418" y="f362"/>
                    </a:cubicBezTo>
                    <a:cubicBezTo>
                      <a:pt x="f419" y="f362"/>
                      <a:pt x="f420" y="f362"/>
                      <a:pt x="f412" y="f362"/>
                    </a:cubicBezTo>
                    <a:cubicBezTo>
                      <a:pt x="f412" y="f266"/>
                      <a:pt x="f413" y="f129"/>
                      <a:pt x="f412" y="f177"/>
                    </a:cubicBezTo>
                    <a:cubicBezTo>
                      <a:pt x="f412" y="f61"/>
                      <a:pt x="f413" y="f21"/>
                      <a:pt x="f415" y="f21"/>
                    </a:cubicBezTo>
                    <a:cubicBezTo>
                      <a:pt x="f419" y="f21"/>
                      <a:pt x="f417" y="f21"/>
                      <a:pt x="f418" y="f21"/>
                    </a:cubicBezTo>
                    <a:close/>
                    <a:moveTo>
                      <a:pt x="f413" y="f256"/>
                    </a:moveTo>
                    <a:cubicBezTo>
                      <a:pt x="f415" y="f256"/>
                      <a:pt x="f419" y="f421"/>
                      <a:pt x="f418" y="f421"/>
                    </a:cubicBezTo>
                    <a:cubicBezTo>
                      <a:pt x="f418" y="f176"/>
                      <a:pt x="f418" y="f381"/>
                      <a:pt x="f418" y="f31"/>
                    </a:cubicBezTo>
                    <a:cubicBezTo>
                      <a:pt x="f422" y="f248"/>
                      <a:pt x="f418" y="f248"/>
                      <a:pt x="f413" y="f248"/>
                    </a:cubicBezTo>
                    <a:cubicBezTo>
                      <a:pt x="f413" y="f393"/>
                      <a:pt x="f413" y="f380"/>
                      <a:pt x="f413" y="f256"/>
                    </a:cubicBezTo>
                    <a:close/>
                    <a:moveTo>
                      <a:pt x="f418" y="f45"/>
                    </a:moveTo>
                    <a:cubicBezTo>
                      <a:pt x="f418" y="f41"/>
                      <a:pt x="f418" y="f334"/>
                      <a:pt x="f418" y="f28"/>
                    </a:cubicBezTo>
                    <a:cubicBezTo>
                      <a:pt x="f419" y="f78"/>
                      <a:pt x="f420" y="f78"/>
                      <a:pt x="f413" y="f29"/>
                    </a:cubicBezTo>
                    <a:cubicBezTo>
                      <a:pt x="f413" y="f395"/>
                      <a:pt x="f413" y="f260"/>
                      <a:pt x="f413" y="f42"/>
                    </a:cubicBezTo>
                    <a:cubicBezTo>
                      <a:pt x="f415" y="f43"/>
                      <a:pt x="f419" y="f43"/>
                      <a:pt x="f418" y="f45"/>
                    </a:cubicBezTo>
                    <a:close/>
                    <a:moveTo>
                      <a:pt x="f423" y="f36"/>
                    </a:moveTo>
                    <a:cubicBezTo>
                      <a:pt x="f423" y="f37"/>
                      <a:pt x="f423" y="f341"/>
                      <a:pt x="f423" y="f257"/>
                    </a:cubicBezTo>
                    <a:cubicBezTo>
                      <a:pt x="f424" y="f257"/>
                      <a:pt x="f203" y="f257"/>
                      <a:pt x="f425" y="f257"/>
                    </a:cubicBezTo>
                    <a:cubicBezTo>
                      <a:pt x="f425" y="f366"/>
                      <a:pt x="f425" y="f117"/>
                      <a:pt x="f425" y="f386"/>
                    </a:cubicBezTo>
                    <a:cubicBezTo>
                      <a:pt x="f203" y="f386"/>
                      <a:pt x="f424" y="f386"/>
                      <a:pt x="f423" y="f36"/>
                    </a:cubicBezTo>
                    <a:close/>
                    <a:moveTo>
                      <a:pt x="f413" y="f151"/>
                    </a:moveTo>
                    <a:cubicBezTo>
                      <a:pt x="f415" y="f321"/>
                      <a:pt x="f419" y="f321"/>
                      <a:pt x="f418" y="f321"/>
                    </a:cubicBezTo>
                    <a:cubicBezTo>
                      <a:pt x="f418" y="f149"/>
                      <a:pt x="f418" y="f38"/>
                      <a:pt x="f418" y="f39"/>
                    </a:cubicBezTo>
                    <a:cubicBezTo>
                      <a:pt x="f419" y="f39"/>
                      <a:pt x="f415" y="f374"/>
                      <a:pt x="f413" y="f374"/>
                    </a:cubicBezTo>
                    <a:cubicBezTo>
                      <a:pt x="f413" y="f38"/>
                      <a:pt x="f413" y="f149"/>
                      <a:pt x="f413" y="f151"/>
                    </a:cubicBezTo>
                    <a:close/>
                    <a:moveTo>
                      <a:pt x="f418" y="f167"/>
                    </a:moveTo>
                    <a:cubicBezTo>
                      <a:pt x="f418" y="f263"/>
                      <a:pt x="f418" y="f269"/>
                      <a:pt x="f418" y="f53"/>
                    </a:cubicBezTo>
                    <a:cubicBezTo>
                      <a:pt x="f418" y="f316"/>
                      <a:pt x="f418" y="f426"/>
                      <a:pt x="f412" y="f426"/>
                    </a:cubicBezTo>
                    <a:cubicBezTo>
                      <a:pt x="f412" y="f314"/>
                      <a:pt x="f412" y="f427"/>
                      <a:pt x="f412" y="f278"/>
                    </a:cubicBezTo>
                    <a:cubicBezTo>
                      <a:pt x="f412" y="f167"/>
                      <a:pt x="f413" y="f167"/>
                      <a:pt x="f418" y="f167"/>
                    </a:cubicBezTo>
                    <a:close/>
                    <a:moveTo>
                      <a:pt x="f423" y="f276"/>
                    </a:moveTo>
                    <a:cubicBezTo>
                      <a:pt x="f423" y="f297"/>
                      <a:pt x="f423" y="f131"/>
                      <a:pt x="f423" y="f370"/>
                    </a:cubicBezTo>
                    <a:cubicBezTo>
                      <a:pt x="f424" y="f370"/>
                      <a:pt x="f203" y="f370"/>
                      <a:pt x="f428" y="f370"/>
                    </a:cubicBezTo>
                    <a:cubicBezTo>
                      <a:pt x="f428" y="f17"/>
                      <a:pt x="f428" y="f429"/>
                      <a:pt x="f428" y="f276"/>
                    </a:cubicBezTo>
                    <a:cubicBezTo>
                      <a:pt x="f202" y="f276"/>
                      <a:pt x="f424" y="f276"/>
                      <a:pt x="f423" y="f276"/>
                    </a:cubicBezTo>
                    <a:close/>
                    <a:moveTo>
                      <a:pt x="f413" y="f276"/>
                    </a:moveTo>
                    <a:cubicBezTo>
                      <a:pt x="f413" y="f303"/>
                      <a:pt x="f412" y="f304"/>
                      <a:pt x="f412" y="f304"/>
                    </a:cubicBezTo>
                    <a:cubicBezTo>
                      <a:pt x="f412" y="f429"/>
                      <a:pt x="f412" y="f299"/>
                      <a:pt x="f412" y="f17"/>
                    </a:cubicBezTo>
                    <a:cubicBezTo>
                      <a:pt x="f412" y="f296"/>
                      <a:pt x="f412" y="f296"/>
                      <a:pt x="f417" y="f370"/>
                    </a:cubicBezTo>
                    <a:cubicBezTo>
                      <a:pt x="f417" y="f370"/>
                      <a:pt x="f430" y="f370"/>
                      <a:pt x="f418" y="f370"/>
                    </a:cubicBezTo>
                    <a:cubicBezTo>
                      <a:pt x="f418" y="f131"/>
                      <a:pt x="f418" y="f297"/>
                      <a:pt x="f418" y="f276"/>
                    </a:cubicBezTo>
                    <a:cubicBezTo>
                      <a:pt x="f419" y="f276"/>
                      <a:pt x="f415" y="f276"/>
                      <a:pt x="f413" y="f276"/>
                    </a:cubicBezTo>
                    <a:close/>
                    <a:moveTo>
                      <a:pt x="f418" y="f161"/>
                    </a:moveTo>
                    <a:cubicBezTo>
                      <a:pt x="f419" y="f161"/>
                      <a:pt x="f420" y="f161"/>
                      <a:pt x="f412" y="f161"/>
                    </a:cubicBezTo>
                    <a:cubicBezTo>
                      <a:pt x="f412" y="f268"/>
                      <a:pt x="f412" y="f378"/>
                      <a:pt x="f413" y="f52"/>
                    </a:cubicBezTo>
                    <a:cubicBezTo>
                      <a:pt x="f413" y="f51"/>
                      <a:pt x="f414" y="f387"/>
                      <a:pt x="f420" y="f49"/>
                    </a:cubicBezTo>
                    <a:cubicBezTo>
                      <a:pt x="f416" y="f49"/>
                      <a:pt x="f417" y="f49"/>
                      <a:pt x="f418" y="f49"/>
                    </a:cubicBezTo>
                    <a:cubicBezTo>
                      <a:pt x="f418" y="f54"/>
                      <a:pt x="f418" y="f268"/>
                      <a:pt x="f418" y="f161"/>
                    </a:cubicBezTo>
                    <a:close/>
                    <a:moveTo>
                      <a:pt x="f428" y="f387"/>
                    </a:moveTo>
                    <a:cubicBezTo>
                      <a:pt x="f428" y="f130"/>
                      <a:pt x="f428" y="f268"/>
                      <a:pt x="f428" y="f145"/>
                    </a:cubicBezTo>
                    <a:cubicBezTo>
                      <a:pt x="f202" y="f145"/>
                      <a:pt x="f424" y="f145"/>
                      <a:pt x="f423" y="f145"/>
                    </a:cubicBezTo>
                    <a:cubicBezTo>
                      <a:pt x="f423" y="f268"/>
                      <a:pt x="f423" y="f130"/>
                      <a:pt x="f423" y="f387"/>
                    </a:cubicBezTo>
                    <a:cubicBezTo>
                      <a:pt x="f424" y="f387"/>
                      <a:pt x="f203" y="f387"/>
                      <a:pt x="f428" y="f387"/>
                    </a:cubicBezTo>
                    <a:close/>
                    <a:moveTo>
                      <a:pt x="f428" y="f61"/>
                    </a:moveTo>
                    <a:cubicBezTo>
                      <a:pt x="f428" y="f47"/>
                      <a:pt x="f428" y="f266"/>
                      <a:pt x="f428" y="f274"/>
                    </a:cubicBezTo>
                    <a:cubicBezTo>
                      <a:pt x="f202" y="f274"/>
                      <a:pt x="f424" y="f274"/>
                      <a:pt x="f423" y="f274"/>
                    </a:cubicBezTo>
                    <a:cubicBezTo>
                      <a:pt x="f423" y="f135"/>
                      <a:pt x="f423" y="f137"/>
                      <a:pt x="f423" y="f139"/>
                    </a:cubicBezTo>
                    <a:cubicBezTo>
                      <a:pt x="f423" y="f97"/>
                      <a:pt x="f185" y="f61"/>
                      <a:pt x="f210" y="f61"/>
                    </a:cubicBezTo>
                    <a:cubicBezTo>
                      <a:pt x="f202" y="f61"/>
                      <a:pt x="f431" y="f61"/>
                      <a:pt x="f428" y="f61"/>
                    </a:cubicBezTo>
                    <a:close/>
                    <a:moveTo>
                      <a:pt x="f428" y="f352"/>
                    </a:moveTo>
                    <a:cubicBezTo>
                      <a:pt x="f202" y="f352"/>
                      <a:pt x="f424" y="f352"/>
                      <a:pt x="f423" y="f215"/>
                    </a:cubicBezTo>
                    <a:cubicBezTo>
                      <a:pt x="f423" y="f324"/>
                      <a:pt x="f423" y="f375"/>
                      <a:pt x="f423" y="f382"/>
                    </a:cubicBezTo>
                    <a:cubicBezTo>
                      <a:pt x="f424" y="f322"/>
                      <a:pt x="f203" y="f322"/>
                      <a:pt x="f428" y="f322"/>
                    </a:cubicBezTo>
                    <a:cubicBezTo>
                      <a:pt x="f428" y="f326"/>
                      <a:pt x="f428" y="f384"/>
                      <a:pt x="f428" y="f352"/>
                    </a:cubicBezTo>
                    <a:close/>
                    <a:moveTo>
                      <a:pt x="f432" y="f97"/>
                    </a:moveTo>
                    <a:cubicBezTo>
                      <a:pt x="f432" y="f129"/>
                      <a:pt x="f432" y="f135"/>
                      <a:pt x="f432" y="f433"/>
                    </a:cubicBezTo>
                    <a:cubicBezTo>
                      <a:pt x="f200" y="f433"/>
                      <a:pt x="f434" y="f433"/>
                      <a:pt x="f435" y="f433"/>
                    </a:cubicBezTo>
                    <a:cubicBezTo>
                      <a:pt x="f435" y="f135"/>
                      <a:pt x="f435" y="f129"/>
                      <a:pt x="f435" y="f146"/>
                    </a:cubicBezTo>
                    <a:cubicBezTo>
                      <a:pt x="f211" y="f146"/>
                      <a:pt x="f200" y="f97"/>
                      <a:pt x="f432" y="f97"/>
                    </a:cubicBezTo>
                    <a:close/>
                    <a:moveTo>
                      <a:pt x="f425" y="f62"/>
                    </a:moveTo>
                    <a:cubicBezTo>
                      <a:pt x="f425" y="f381"/>
                      <a:pt x="f425" y="f31"/>
                      <a:pt x="f425" y="f393"/>
                    </a:cubicBezTo>
                    <a:cubicBezTo>
                      <a:pt x="f425" y="f373"/>
                      <a:pt x="f428" y="f244"/>
                      <a:pt x="f423" y="f373"/>
                    </a:cubicBezTo>
                    <a:cubicBezTo>
                      <a:pt x="f423" y="f193"/>
                      <a:pt x="f423" y="f31"/>
                      <a:pt x="f423" y="f181"/>
                    </a:cubicBezTo>
                    <a:cubicBezTo>
                      <a:pt x="f424" y="f176"/>
                      <a:pt x="f202" y="f176"/>
                      <a:pt x="f425" y="f62"/>
                    </a:cubicBezTo>
                    <a:close/>
                    <a:moveTo>
                      <a:pt x="f423" y="f275"/>
                    </a:moveTo>
                    <a:cubicBezTo>
                      <a:pt x="f423" y="f426"/>
                      <a:pt x="f423" y="f314"/>
                      <a:pt x="f423" y="f427"/>
                    </a:cubicBezTo>
                    <a:cubicBezTo>
                      <a:pt x="f423" y="f116"/>
                      <a:pt x="f423" y="f263"/>
                      <a:pt x="f428" y="f263"/>
                    </a:cubicBezTo>
                    <a:cubicBezTo>
                      <a:pt x="f428" y="f278"/>
                      <a:pt x="f428" y="f317"/>
                      <a:pt x="f428" y="f270"/>
                    </a:cubicBezTo>
                    <a:cubicBezTo>
                      <a:pt x="f203" y="f436"/>
                      <a:pt x="f424" y="f275"/>
                      <a:pt x="f423" y="f275"/>
                    </a:cubicBezTo>
                    <a:close/>
                    <a:moveTo>
                      <a:pt x="f423" y="f437"/>
                    </a:moveTo>
                    <a:cubicBezTo>
                      <a:pt x="f423" y="f78"/>
                      <a:pt x="f423" y="f332"/>
                      <a:pt x="f423" y="f334"/>
                    </a:cubicBezTo>
                    <a:cubicBezTo>
                      <a:pt x="f423" y="f330"/>
                      <a:pt x="f185" y="f411"/>
                      <a:pt x="f425" y="f330"/>
                    </a:cubicBezTo>
                    <a:cubicBezTo>
                      <a:pt x="f425" y="f3"/>
                      <a:pt x="f425" y="f332"/>
                      <a:pt x="f425" y="f104"/>
                    </a:cubicBezTo>
                    <a:cubicBezTo>
                      <a:pt x="f203" y="f104"/>
                      <a:pt x="f424" y="f30"/>
                      <a:pt x="f423" y="f437"/>
                    </a:cubicBezTo>
                    <a:close/>
                    <a:moveTo>
                      <a:pt x="f432" y="f364"/>
                    </a:moveTo>
                    <a:cubicBezTo>
                      <a:pt x="f432" y="f366"/>
                      <a:pt x="f432" y="f32"/>
                      <a:pt x="f432" y="f37"/>
                    </a:cubicBezTo>
                    <a:cubicBezTo>
                      <a:pt x="f432" y="f152"/>
                      <a:pt x="f432" y="f152"/>
                      <a:pt x="f435" y="f36"/>
                    </a:cubicBezTo>
                    <a:cubicBezTo>
                      <a:pt x="f435" y="f118"/>
                      <a:pt x="f435" y="f363"/>
                      <a:pt x="f435" y="f340"/>
                    </a:cubicBezTo>
                    <a:cubicBezTo>
                      <a:pt x="f434" y="f340"/>
                      <a:pt x="f200" y="f364"/>
                      <a:pt x="f432" y="f364"/>
                    </a:cubicBezTo>
                    <a:close/>
                    <a:moveTo>
                      <a:pt x="f432" y="f96"/>
                    </a:moveTo>
                    <a:cubicBezTo>
                      <a:pt x="f432" y="f438"/>
                      <a:pt x="f432" y="f407"/>
                      <a:pt x="f432" y="f244"/>
                    </a:cubicBezTo>
                    <a:cubicBezTo>
                      <a:pt x="f200" y="f165"/>
                      <a:pt x="f434" y="f165"/>
                      <a:pt x="f435" y="f165"/>
                    </a:cubicBezTo>
                    <a:cubicBezTo>
                      <a:pt x="f435" y="f189"/>
                      <a:pt x="f435" y="f309"/>
                      <a:pt x="f435" y="f381"/>
                    </a:cubicBezTo>
                    <a:cubicBezTo>
                      <a:pt x="f434" y="f381"/>
                      <a:pt x="f200" y="f96"/>
                      <a:pt x="f432" y="f96"/>
                    </a:cubicBezTo>
                    <a:close/>
                    <a:moveTo>
                      <a:pt x="f435" y="f44"/>
                    </a:moveTo>
                    <a:cubicBezTo>
                      <a:pt x="f435" y="f35"/>
                      <a:pt x="f435" y="f159"/>
                      <a:pt x="f435" y="f389"/>
                    </a:cubicBezTo>
                    <a:cubicBezTo>
                      <a:pt x="f434" y="f383"/>
                      <a:pt x="f200" y="f383"/>
                      <a:pt x="f432" y="f382"/>
                    </a:cubicBezTo>
                    <a:cubicBezTo>
                      <a:pt x="f432" y="f326"/>
                      <a:pt x="f432" y="f159"/>
                      <a:pt x="f432" y="f384"/>
                    </a:cubicBezTo>
                    <a:cubicBezTo>
                      <a:pt x="f432" y="f44"/>
                      <a:pt x="f432" y="f44"/>
                      <a:pt x="f435" y="f44"/>
                    </a:cubicBezTo>
                    <a:close/>
                    <a:moveTo>
                      <a:pt x="f432" y="f437"/>
                    </a:moveTo>
                    <a:cubicBezTo>
                      <a:pt x="f200" y="f376"/>
                      <a:pt x="f434" y="f376"/>
                      <a:pt x="f435" y="f311"/>
                    </a:cubicBezTo>
                    <a:cubicBezTo>
                      <a:pt x="f435" y="f78"/>
                      <a:pt x="f435" y="f395"/>
                      <a:pt x="f435" y="f260"/>
                    </a:cubicBezTo>
                    <a:cubicBezTo>
                      <a:pt x="f434" y="f260"/>
                      <a:pt x="f200" y="f41"/>
                      <a:pt x="f432" y="f41"/>
                    </a:cubicBezTo>
                    <a:cubicBezTo>
                      <a:pt x="f432" y="f334"/>
                      <a:pt x="f432" y="f28"/>
                      <a:pt x="f432" y="f437"/>
                    </a:cubicBezTo>
                    <a:close/>
                    <a:moveTo>
                      <a:pt x="f432" y="f51"/>
                    </a:moveTo>
                    <a:cubicBezTo>
                      <a:pt x="f432" y="f378"/>
                      <a:pt x="f432" y="f153"/>
                      <a:pt x="f432" y="f145"/>
                    </a:cubicBezTo>
                    <a:cubicBezTo>
                      <a:pt x="f200" y="f145"/>
                      <a:pt x="f434" y="f145"/>
                      <a:pt x="f435" y="f145"/>
                    </a:cubicBezTo>
                    <a:cubicBezTo>
                      <a:pt x="f435" y="f153"/>
                      <a:pt x="f435" y="f378"/>
                      <a:pt x="f435" y="f51"/>
                    </a:cubicBezTo>
                    <a:cubicBezTo>
                      <a:pt x="f434" y="f51"/>
                      <a:pt x="f200" y="f51"/>
                      <a:pt x="f432" y="f51"/>
                    </a:cubicBezTo>
                    <a:close/>
                    <a:moveTo>
                      <a:pt x="f435" y="f410"/>
                    </a:moveTo>
                    <a:cubicBezTo>
                      <a:pt x="f435" y="f426"/>
                      <a:pt x="f435" y="f317"/>
                      <a:pt x="f435" y="f278"/>
                    </a:cubicBezTo>
                    <a:cubicBezTo>
                      <a:pt x="f434" y="f262"/>
                      <a:pt x="f200" y="f269"/>
                      <a:pt x="f432" y="f313"/>
                    </a:cubicBezTo>
                    <a:cubicBezTo>
                      <a:pt x="f432" y="f53"/>
                      <a:pt x="f432" y="f409"/>
                      <a:pt x="f432" y="f48"/>
                    </a:cubicBezTo>
                    <a:cubicBezTo>
                      <a:pt x="f432" y="f328"/>
                      <a:pt x="f432" y="f328"/>
                      <a:pt x="f435" y="f410"/>
                    </a:cubicBezTo>
                    <a:close/>
                    <a:moveTo>
                      <a:pt x="f432" y="f370"/>
                    </a:moveTo>
                    <a:cubicBezTo>
                      <a:pt x="f432" y="f17"/>
                      <a:pt x="f432" y="f429"/>
                      <a:pt x="f432" y="f276"/>
                    </a:cubicBezTo>
                    <a:cubicBezTo>
                      <a:pt x="f200" y="f276"/>
                      <a:pt x="f434" y="f276"/>
                      <a:pt x="f435" y="f276"/>
                    </a:cubicBezTo>
                    <a:cubicBezTo>
                      <a:pt x="f435" y="f297"/>
                      <a:pt x="f435" y="f131"/>
                      <a:pt x="f435" y="f370"/>
                    </a:cubicBezTo>
                    <a:cubicBezTo>
                      <a:pt x="f434" y="f370"/>
                      <a:pt x="f200" y="f370"/>
                      <a:pt x="f432" y="f370"/>
                    </a:cubicBezTo>
                    <a:close/>
                    <a:moveTo>
                      <a:pt x="f439" y="f298"/>
                    </a:moveTo>
                    <a:cubicBezTo>
                      <a:pt x="f439" y="f303"/>
                      <a:pt x="f439" y="f440"/>
                      <a:pt x="f439" y="f299"/>
                    </a:cubicBezTo>
                    <a:cubicBezTo>
                      <a:pt x="f441" y="f299"/>
                      <a:pt x="f225" y="f299"/>
                      <a:pt x="f442" y="f299"/>
                    </a:cubicBezTo>
                    <a:cubicBezTo>
                      <a:pt x="f442" y="f440"/>
                      <a:pt x="f442" y="f276"/>
                      <a:pt x="f442" y="f298"/>
                    </a:cubicBezTo>
                    <a:cubicBezTo>
                      <a:pt x="f443" y="f298"/>
                      <a:pt x="f441" y="f298"/>
                      <a:pt x="f439" y="f298"/>
                    </a:cubicBezTo>
                    <a:close/>
                    <a:moveTo>
                      <a:pt x="f439" y="f326"/>
                    </a:moveTo>
                    <a:cubicBezTo>
                      <a:pt x="f444" y="f165"/>
                      <a:pt x="f445" y="f327"/>
                      <a:pt x="f446" y="f327"/>
                    </a:cubicBezTo>
                    <a:cubicBezTo>
                      <a:pt x="f442" y="f405"/>
                      <a:pt x="f447" y="f149"/>
                      <a:pt x="f439" y="f326"/>
                    </a:cubicBezTo>
                    <a:close/>
                    <a:moveTo>
                      <a:pt x="f442" y="f448"/>
                    </a:moveTo>
                    <a:cubicBezTo>
                      <a:pt x="f442" y="f74"/>
                      <a:pt x="f442" y="f20"/>
                      <a:pt x="f442" y="f449"/>
                    </a:cubicBezTo>
                    <a:cubicBezTo>
                      <a:pt x="f225" y="f70"/>
                      <a:pt x="f441" y="f450"/>
                      <a:pt x="f439" y="f286"/>
                    </a:cubicBezTo>
                    <a:cubicBezTo>
                      <a:pt x="f444" y="f451"/>
                      <a:pt x="f452" y="f74"/>
                      <a:pt x="f442" y="f448"/>
                    </a:cubicBezTo>
                    <a:close/>
                    <a:moveTo>
                      <a:pt x="f446" y="f335"/>
                    </a:moveTo>
                    <a:cubicBezTo>
                      <a:pt x="f447" y="f30"/>
                      <a:pt x="f442" y="f437"/>
                      <a:pt x="f439" y="f437"/>
                    </a:cubicBezTo>
                    <a:cubicBezTo>
                      <a:pt x="f444" y="f335"/>
                      <a:pt x="f445" y="f331"/>
                      <a:pt x="f446" y="f335"/>
                    </a:cubicBezTo>
                    <a:close/>
                    <a:moveTo>
                      <a:pt x="f439" y="f372"/>
                    </a:moveTo>
                    <a:cubicBezTo>
                      <a:pt x="f439" y="f19"/>
                      <a:pt x="f439" y="f125"/>
                      <a:pt x="f439" y="f97"/>
                    </a:cubicBezTo>
                    <a:cubicBezTo>
                      <a:pt x="f441" y="f97"/>
                      <a:pt x="f225" y="f97"/>
                      <a:pt x="f442" y="f61"/>
                    </a:cubicBezTo>
                    <a:cubicBezTo>
                      <a:pt x="f442" y="f125"/>
                      <a:pt x="f442" y="f137"/>
                      <a:pt x="f442" y="f135"/>
                    </a:cubicBezTo>
                    <a:cubicBezTo>
                      <a:pt x="f225" y="f372"/>
                      <a:pt x="f441" y="f372"/>
                      <a:pt x="f439" y="f372"/>
                    </a:cubicBezTo>
                    <a:close/>
                    <a:moveTo>
                      <a:pt x="f439" y="f42"/>
                    </a:moveTo>
                    <a:cubicBezTo>
                      <a:pt x="f444" y="f314"/>
                      <a:pt x="f445" y="f316"/>
                      <a:pt x="f442" y="f314"/>
                    </a:cubicBezTo>
                    <a:cubicBezTo>
                      <a:pt x="f442" y="f270"/>
                      <a:pt x="f442" y="f328"/>
                      <a:pt x="f442" y="f45"/>
                    </a:cubicBezTo>
                    <a:cubicBezTo>
                      <a:pt x="f225" y="f45"/>
                      <a:pt x="f441" y="f43"/>
                      <a:pt x="f439" y="f42"/>
                    </a:cubicBezTo>
                    <a:close/>
                    <a:moveTo>
                      <a:pt x="f439" y="f193"/>
                    </a:moveTo>
                    <a:cubicBezTo>
                      <a:pt x="f444" y="f62"/>
                      <a:pt x="f445" y="f62"/>
                      <a:pt x="f446" y="f256"/>
                    </a:cubicBezTo>
                    <a:cubicBezTo>
                      <a:pt x="f442" y="f407"/>
                      <a:pt x="f447" y="f250"/>
                      <a:pt x="f439" y="f193"/>
                    </a:cubicBezTo>
                    <a:close/>
                    <a:moveTo>
                      <a:pt x="f439" y="f453"/>
                    </a:moveTo>
                    <a:cubicBezTo>
                      <a:pt x="f445" y="f454"/>
                      <a:pt x="f439" y="f236"/>
                      <a:pt x="f442" y="f455"/>
                    </a:cubicBezTo>
                    <a:cubicBezTo>
                      <a:pt x="f447" y="f456"/>
                      <a:pt x="f442" y="f457"/>
                      <a:pt x="f439" y="f453"/>
                    </a:cubicBezTo>
                    <a:close/>
                    <a:moveTo>
                      <a:pt x="f446" y="f91"/>
                    </a:moveTo>
                    <a:cubicBezTo>
                      <a:pt x="f442" y="f197"/>
                      <a:pt x="f223" y="f319"/>
                      <a:pt x="f439" y="f197"/>
                    </a:cubicBezTo>
                    <a:cubicBezTo>
                      <a:pt x="f445" y="f63"/>
                      <a:pt x="f444" y="f182"/>
                      <a:pt x="f446" y="f91"/>
                    </a:cubicBezTo>
                    <a:close/>
                    <a:moveTo>
                      <a:pt x="f439" y="f205"/>
                    </a:moveTo>
                    <a:cubicBezTo>
                      <a:pt x="f445" y="f458"/>
                      <a:pt x="f439" y="f459"/>
                      <a:pt x="f442" y="f460"/>
                    </a:cubicBezTo>
                    <a:cubicBezTo>
                      <a:pt x="f442" y="f115"/>
                      <a:pt x="f223" y="f237"/>
                      <a:pt x="f439" y="f205"/>
                    </a:cubicBezTo>
                    <a:close/>
                    <a:moveTo>
                      <a:pt x="f442" y="f461"/>
                    </a:moveTo>
                    <a:cubicBezTo>
                      <a:pt x="f442" y="f462"/>
                      <a:pt x="f446" y="f463"/>
                      <a:pt x="f439" y="f464"/>
                    </a:cubicBezTo>
                    <a:cubicBezTo>
                      <a:pt x="f445" y="f465"/>
                      <a:pt x="f444" y="f466"/>
                      <a:pt x="f442" y="f461"/>
                    </a:cubicBezTo>
                    <a:close/>
                    <a:moveTo>
                      <a:pt x="f446" y="f65"/>
                    </a:moveTo>
                    <a:cubicBezTo>
                      <a:pt x="f446" y="f281"/>
                      <a:pt x="f446" y="f27"/>
                      <a:pt x="f446" y="f296"/>
                    </a:cubicBezTo>
                    <a:cubicBezTo>
                      <a:pt x="f443" y="f296"/>
                      <a:pt x="f441" y="f296"/>
                      <a:pt x="f439" y="f296"/>
                    </a:cubicBezTo>
                    <a:cubicBezTo>
                      <a:pt x="f439" y="f307"/>
                      <a:pt x="f439" y="f281"/>
                      <a:pt x="f439" y="f279"/>
                    </a:cubicBezTo>
                    <a:cubicBezTo>
                      <a:pt x="f441" y="f279"/>
                      <a:pt x="f443" y="f65"/>
                      <a:pt x="f446" y="f65"/>
                    </a:cubicBezTo>
                    <a:close/>
                    <a:moveTo>
                      <a:pt x="f442" y="f267"/>
                    </a:moveTo>
                    <a:cubicBezTo>
                      <a:pt x="f442" y="f284"/>
                      <a:pt x="f442" y="f51"/>
                      <a:pt x="f442" y="f130"/>
                    </a:cubicBezTo>
                    <a:cubicBezTo>
                      <a:pt x="f443" y="f130"/>
                      <a:pt x="f467" y="f130"/>
                      <a:pt x="f439" y="f130"/>
                    </a:cubicBezTo>
                    <a:cubicBezTo>
                      <a:pt x="f439" y="f51"/>
                      <a:pt x="f439" y="f284"/>
                      <a:pt x="f439" y="f344"/>
                    </a:cubicBezTo>
                    <a:cubicBezTo>
                      <a:pt x="f441" y="f344"/>
                      <a:pt x="f225" y="f344"/>
                      <a:pt x="f442" y="f267"/>
                    </a:cubicBezTo>
                    <a:close/>
                    <a:moveTo>
                      <a:pt x="f442" y="f36"/>
                    </a:moveTo>
                    <a:cubicBezTo>
                      <a:pt x="f225" y="f36"/>
                      <a:pt x="f441" y="f152"/>
                      <a:pt x="f439" y="f152"/>
                    </a:cubicBezTo>
                    <a:cubicBezTo>
                      <a:pt x="f439" y="f120"/>
                      <a:pt x="f439" y="f117"/>
                      <a:pt x="f439" y="f341"/>
                    </a:cubicBezTo>
                    <a:cubicBezTo>
                      <a:pt x="f441" y="f341"/>
                      <a:pt x="f225" y="f366"/>
                      <a:pt x="f446" y="f366"/>
                    </a:cubicBezTo>
                    <a:cubicBezTo>
                      <a:pt x="f442" y="f341"/>
                      <a:pt x="f442" y="f363"/>
                      <a:pt x="f442" y="f32"/>
                    </a:cubicBezTo>
                    <a:cubicBezTo>
                      <a:pt x="f442" y="f37"/>
                      <a:pt x="f442" y="f120"/>
                      <a:pt x="f442" y="f36"/>
                    </a:cubicBezTo>
                    <a:close/>
                    <a:moveTo>
                      <a:pt x="f468" y="f146"/>
                    </a:moveTo>
                    <a:cubicBezTo>
                      <a:pt x="f469" y="f26"/>
                      <a:pt x="f469" y="f362"/>
                      <a:pt x="f470" y="f26"/>
                    </a:cubicBezTo>
                    <a:cubicBezTo>
                      <a:pt x="f470" y="f292"/>
                      <a:pt x="f470" y="f129"/>
                      <a:pt x="f470" y="f177"/>
                    </a:cubicBezTo>
                    <a:cubicBezTo>
                      <a:pt x="f227" y="f146"/>
                      <a:pt x="f471" y="f146"/>
                      <a:pt x="f468" y="f146"/>
                    </a:cubicBezTo>
                    <a:close/>
                    <a:moveTo>
                      <a:pt x="f468" y="f363"/>
                    </a:moveTo>
                    <a:cubicBezTo>
                      <a:pt x="f472" y="f473"/>
                      <a:pt x="f472" y="f103"/>
                      <a:pt x="f470" y="f123"/>
                    </a:cubicBezTo>
                    <a:cubicBezTo>
                      <a:pt x="f470" y="f386"/>
                      <a:pt x="f470" y="f118"/>
                      <a:pt x="f470" y="f32"/>
                    </a:cubicBezTo>
                    <a:cubicBezTo>
                      <a:pt x="f227" y="f32"/>
                      <a:pt x="f474" y="f363"/>
                      <a:pt x="f468" y="f363"/>
                    </a:cubicBezTo>
                    <a:close/>
                    <a:moveTo>
                      <a:pt x="f470" y="f381"/>
                    </a:moveTo>
                    <a:cubicBezTo>
                      <a:pt x="f227" y="f96"/>
                      <a:pt x="f474" y="f96"/>
                      <a:pt x="f468" y="f181"/>
                    </a:cubicBezTo>
                    <a:cubicBezTo>
                      <a:pt x="f468" y="f40"/>
                      <a:pt x="f468" y="f393"/>
                      <a:pt x="f468" y="f189"/>
                    </a:cubicBezTo>
                    <a:cubicBezTo>
                      <a:pt x="f474" y="f248"/>
                      <a:pt x="f227" y="f248"/>
                      <a:pt x="f470" y="f246"/>
                    </a:cubicBezTo>
                    <a:cubicBezTo>
                      <a:pt x="f470" y="f250"/>
                      <a:pt x="f470" y="f438"/>
                      <a:pt x="f470" y="f381"/>
                    </a:cubicBezTo>
                    <a:close/>
                    <a:moveTo>
                      <a:pt x="f468" y="f264"/>
                    </a:moveTo>
                    <a:cubicBezTo>
                      <a:pt x="f469" y="f53"/>
                      <a:pt x="f472" y="f50"/>
                      <a:pt x="f470" y="f427"/>
                    </a:cubicBezTo>
                    <a:cubicBezTo>
                      <a:pt x="f475" y="f168"/>
                      <a:pt x="f476" y="f167"/>
                      <a:pt x="f468" y="f264"/>
                    </a:cubicBezTo>
                    <a:close/>
                    <a:moveTo>
                      <a:pt x="f470" y="f448"/>
                    </a:moveTo>
                    <a:cubicBezTo>
                      <a:pt x="f476" y="f477"/>
                      <a:pt x="f475" y="f478"/>
                      <a:pt x="f468" y="f479"/>
                    </a:cubicBezTo>
                    <a:cubicBezTo>
                      <a:pt x="f472" y="f448"/>
                      <a:pt x="f469" y="f109"/>
                      <a:pt x="f470" y="f448"/>
                    </a:cubicBezTo>
                    <a:close/>
                    <a:moveTo>
                      <a:pt x="f470" y="f159"/>
                    </a:moveTo>
                    <a:cubicBezTo>
                      <a:pt x="f475" y="f33"/>
                      <a:pt x="f476" y="f33"/>
                      <a:pt x="f468" y="f243"/>
                    </a:cubicBezTo>
                    <a:cubicBezTo>
                      <a:pt x="f469" y="f405"/>
                      <a:pt x="f472" y="f159"/>
                      <a:pt x="f470" y="f159"/>
                    </a:cubicBezTo>
                    <a:close/>
                    <a:moveTo>
                      <a:pt x="f470" y="f271"/>
                    </a:moveTo>
                    <a:cubicBezTo>
                      <a:pt x="f475" y="f436"/>
                      <a:pt x="f476" y="f436"/>
                      <a:pt x="f468" y="f270"/>
                    </a:cubicBezTo>
                    <a:cubicBezTo>
                      <a:pt x="f469" y="f330"/>
                      <a:pt x="f472" y="f271"/>
                      <a:pt x="f470" y="f271"/>
                    </a:cubicBezTo>
                    <a:close/>
                    <a:moveTo>
                      <a:pt x="f480" y="f88"/>
                    </a:moveTo>
                    <a:cubicBezTo>
                      <a:pt x="f481" y="f91"/>
                      <a:pt x="f480" y="f93"/>
                      <a:pt x="f482" y="f182"/>
                    </a:cubicBezTo>
                    <a:cubicBezTo>
                      <a:pt x="f229" y="f450"/>
                      <a:pt x="f483" y="f70"/>
                      <a:pt x="f480" y="f88"/>
                    </a:cubicBezTo>
                    <a:close/>
                    <a:moveTo>
                      <a:pt x="f484" y="f308"/>
                    </a:moveTo>
                    <a:cubicBezTo>
                      <a:pt x="f485" y="f448"/>
                      <a:pt x="f486" y="f487"/>
                      <a:pt x="f488" y="f109"/>
                    </a:cubicBezTo>
                    <a:cubicBezTo>
                      <a:pt x="f489" y="f72"/>
                      <a:pt x="f490" y="f20"/>
                      <a:pt x="f484" y="f308"/>
                    </a:cubicBezTo>
                    <a:close/>
                    <a:moveTo>
                      <a:pt x="f480" y="f388"/>
                    </a:moveTo>
                    <a:cubicBezTo>
                      <a:pt x="f480" y="f34"/>
                      <a:pt x="f480" y="f36"/>
                      <a:pt x="f480" y="f103"/>
                    </a:cubicBezTo>
                    <a:cubicBezTo>
                      <a:pt x="f491" y="f473"/>
                      <a:pt x="f492" y="f473"/>
                      <a:pt x="f482" y="f473"/>
                    </a:cubicBezTo>
                    <a:cubicBezTo>
                      <a:pt x="f482" y="f36"/>
                      <a:pt x="f482" y="f120"/>
                      <a:pt x="f482" y="f117"/>
                    </a:cubicBezTo>
                    <a:cubicBezTo>
                      <a:pt x="f493" y="f388"/>
                      <a:pt x="f491" y="f388"/>
                      <a:pt x="f480" y="f388"/>
                    </a:cubicBezTo>
                    <a:close/>
                    <a:moveTo>
                      <a:pt x="f482" y="f362"/>
                    </a:moveTo>
                    <a:cubicBezTo>
                      <a:pt x="f482" y="f135"/>
                      <a:pt x="f482" y="f137"/>
                      <a:pt x="f482" y="f139"/>
                    </a:cubicBezTo>
                    <a:cubicBezTo>
                      <a:pt x="f492" y="f139"/>
                      <a:pt x="f491" y="f139"/>
                      <a:pt x="f480" y="f177"/>
                    </a:cubicBezTo>
                    <a:cubicBezTo>
                      <a:pt x="f481" y="f288"/>
                      <a:pt x="f480" y="f362"/>
                      <a:pt x="f482" y="f362"/>
                    </a:cubicBezTo>
                    <a:close/>
                    <a:moveTo>
                      <a:pt x="f480" y="f494"/>
                    </a:moveTo>
                    <a:cubicBezTo>
                      <a:pt x="f481" y="f314"/>
                      <a:pt x="f481" y="f317"/>
                      <a:pt x="f482" y="f48"/>
                    </a:cubicBezTo>
                    <a:cubicBezTo>
                      <a:pt x="f483" y="f494"/>
                      <a:pt x="f229" y="f116"/>
                      <a:pt x="f480" y="f494"/>
                    </a:cubicBezTo>
                    <a:close/>
                    <a:moveTo>
                      <a:pt x="f482" y="f151"/>
                    </a:moveTo>
                    <a:cubicBezTo>
                      <a:pt x="f492" y="f321"/>
                      <a:pt x="f491" y="f321"/>
                      <a:pt x="f480" y="f321"/>
                    </a:cubicBezTo>
                    <a:cubicBezTo>
                      <a:pt x="f480" y="f383"/>
                      <a:pt x="f480" y="f326"/>
                      <a:pt x="f480" y="f38"/>
                    </a:cubicBezTo>
                    <a:cubicBezTo>
                      <a:pt x="f491" y="f384"/>
                      <a:pt x="f493" y="f384"/>
                      <a:pt x="f482" y="f384"/>
                    </a:cubicBezTo>
                    <a:cubicBezTo>
                      <a:pt x="f482" y="f375"/>
                      <a:pt x="f482" y="f389"/>
                      <a:pt x="f482" y="f151"/>
                    </a:cubicBezTo>
                    <a:close/>
                    <a:moveTo>
                      <a:pt x="f480" y="f333"/>
                    </a:moveTo>
                    <a:cubicBezTo>
                      <a:pt x="f481" y="f310"/>
                      <a:pt x="f481" y="f310"/>
                      <a:pt x="f482" y="f421"/>
                    </a:cubicBezTo>
                    <a:cubicBezTo>
                      <a:pt x="f229" y="f78"/>
                      <a:pt x="f483" y="f28"/>
                      <a:pt x="f480" y="f333"/>
                    </a:cubicBezTo>
                    <a:close/>
                    <a:moveTo>
                      <a:pt x="f480" y="f305"/>
                    </a:moveTo>
                    <a:cubicBezTo>
                      <a:pt x="f480" y="f170"/>
                      <a:pt x="f495" y="f188"/>
                      <a:pt x="f482" y="f170"/>
                    </a:cubicBezTo>
                    <a:cubicBezTo>
                      <a:pt x="f483" y="f305"/>
                      <a:pt x="f229" y="f199"/>
                      <a:pt x="f480" y="f305"/>
                    </a:cubicBezTo>
                    <a:close/>
                    <a:moveTo>
                      <a:pt x="f488" y="f289"/>
                    </a:moveTo>
                    <a:cubicBezTo>
                      <a:pt x="f489" y="f219"/>
                      <a:pt x="f490" y="f204"/>
                      <a:pt x="f484" y="f95"/>
                    </a:cubicBezTo>
                    <a:cubicBezTo>
                      <a:pt x="f486" y="f68"/>
                      <a:pt x="f485" y="f66"/>
                      <a:pt x="f488" y="f289"/>
                    </a:cubicBezTo>
                    <a:close/>
                    <a:moveTo>
                      <a:pt x="f486" y="f30"/>
                    </a:moveTo>
                    <a:cubicBezTo>
                      <a:pt x="f496" y="f104"/>
                      <a:pt x="f497" y="f104"/>
                      <a:pt x="f488" y="f29"/>
                    </a:cubicBezTo>
                    <a:cubicBezTo>
                      <a:pt x="f489" y="f62"/>
                      <a:pt x="f490" y="f62"/>
                      <a:pt x="f486" y="f176"/>
                    </a:cubicBezTo>
                    <a:cubicBezTo>
                      <a:pt x="f486" y="f310"/>
                      <a:pt x="f486" y="f377"/>
                      <a:pt x="f486" y="f30"/>
                    </a:cubicBezTo>
                    <a:close/>
                    <a:moveTo>
                      <a:pt x="f482" y="f3"/>
                    </a:moveTo>
                    <a:cubicBezTo>
                      <a:pt x="f483" y="f410"/>
                      <a:pt x="f229" y="f410"/>
                      <a:pt x="f480" y="f328"/>
                    </a:cubicBezTo>
                    <a:cubicBezTo>
                      <a:pt x="f480" y="f45"/>
                      <a:pt x="f480" y="f411"/>
                      <a:pt x="f480" y="f260"/>
                    </a:cubicBezTo>
                    <a:cubicBezTo>
                      <a:pt x="f491" y="f335"/>
                      <a:pt x="f493" y="f335"/>
                      <a:pt x="f482" y="f3"/>
                    </a:cubicBezTo>
                    <a:close/>
                    <a:moveTo>
                      <a:pt x="f486" y="f320"/>
                    </a:moveTo>
                    <a:cubicBezTo>
                      <a:pt x="f486" y="f373"/>
                      <a:pt x="f486" y="f407"/>
                      <a:pt x="f486" y="f393"/>
                    </a:cubicBezTo>
                    <a:cubicBezTo>
                      <a:pt x="f496" y="f309"/>
                      <a:pt x="f498" y="f438"/>
                      <a:pt x="f488" y="f438"/>
                    </a:cubicBezTo>
                    <a:cubicBezTo>
                      <a:pt x="f488" y="f193"/>
                      <a:pt x="f488" y="f248"/>
                      <a:pt x="f488" y="f165"/>
                    </a:cubicBezTo>
                    <a:cubicBezTo>
                      <a:pt x="f498" y="f327"/>
                      <a:pt x="f499" y="f327"/>
                      <a:pt x="f486" y="f320"/>
                    </a:cubicBezTo>
                    <a:close/>
                    <a:moveTo>
                      <a:pt x="f484" y="f298"/>
                    </a:moveTo>
                    <a:cubicBezTo>
                      <a:pt x="f485" y="f299"/>
                      <a:pt x="f486" y="f134"/>
                      <a:pt x="f488" y="f325"/>
                    </a:cubicBezTo>
                    <a:cubicBezTo>
                      <a:pt x="f488" y="f440"/>
                      <a:pt x="f488" y="f276"/>
                      <a:pt x="f488" y="f298"/>
                    </a:cubicBezTo>
                    <a:cubicBezTo>
                      <a:pt x="f498" y="f298"/>
                      <a:pt x="f496" y="f298"/>
                      <a:pt x="f484" y="f298"/>
                    </a:cubicBezTo>
                    <a:close/>
                    <a:moveTo>
                      <a:pt x="f480" y="f298"/>
                    </a:moveTo>
                    <a:cubicBezTo>
                      <a:pt x="f491" y="f298"/>
                      <a:pt x="f492" y="f298"/>
                      <a:pt x="f482" y="f298"/>
                    </a:cubicBezTo>
                    <a:cubicBezTo>
                      <a:pt x="f482" y="f303"/>
                      <a:pt x="f482" y="f440"/>
                      <a:pt x="f482" y="f299"/>
                    </a:cubicBezTo>
                    <a:cubicBezTo>
                      <a:pt x="f493" y="f299"/>
                      <a:pt x="f491" y="f299"/>
                      <a:pt x="f480" y="f299"/>
                    </a:cubicBezTo>
                    <a:cubicBezTo>
                      <a:pt x="f480" y="f440"/>
                      <a:pt x="f480" y="f303"/>
                      <a:pt x="f480" y="f298"/>
                    </a:cubicBezTo>
                    <a:close/>
                    <a:moveTo>
                      <a:pt x="f484" y="f167"/>
                    </a:moveTo>
                    <a:cubicBezTo>
                      <a:pt x="f486" y="f197"/>
                      <a:pt x="f485" y="f172"/>
                      <a:pt x="f488" y="f197"/>
                    </a:cubicBezTo>
                    <a:cubicBezTo>
                      <a:pt x="f489" y="f22"/>
                      <a:pt x="f490" y="f168"/>
                      <a:pt x="f484" y="f167"/>
                    </a:cubicBezTo>
                    <a:close/>
                    <a:moveTo>
                      <a:pt x="f488" y="f313"/>
                    </a:moveTo>
                    <a:cubicBezTo>
                      <a:pt x="f488" y="f53"/>
                      <a:pt x="f488" y="f317"/>
                      <a:pt x="f488" y="f426"/>
                    </a:cubicBezTo>
                    <a:cubicBezTo>
                      <a:pt x="f498" y="f426"/>
                      <a:pt x="f496" y="f270"/>
                      <a:pt x="f486" y="f436"/>
                    </a:cubicBezTo>
                    <a:cubicBezTo>
                      <a:pt x="f486" y="f48"/>
                      <a:pt x="f486" y="f427"/>
                      <a:pt x="f486" y="f278"/>
                    </a:cubicBezTo>
                    <a:cubicBezTo>
                      <a:pt x="f496" y="f262"/>
                      <a:pt x="f497" y="f269"/>
                      <a:pt x="f488" y="f313"/>
                    </a:cubicBezTo>
                    <a:close/>
                    <a:moveTo>
                      <a:pt x="f486" y="f25"/>
                    </a:moveTo>
                    <a:cubicBezTo>
                      <a:pt x="f486" y="f257"/>
                      <a:pt x="f486" y="f391"/>
                      <a:pt x="f486" y="f390"/>
                    </a:cubicBezTo>
                    <a:cubicBezTo>
                      <a:pt x="f496" y="f336"/>
                      <a:pt x="f498" y="f336"/>
                      <a:pt x="f488" y="f336"/>
                    </a:cubicBezTo>
                    <a:cubicBezTo>
                      <a:pt x="f488" y="f338"/>
                      <a:pt x="f488" y="f392"/>
                      <a:pt x="f488" y="f342"/>
                    </a:cubicBezTo>
                    <a:cubicBezTo>
                      <a:pt x="f498" y="f342"/>
                      <a:pt x="f496" y="f25"/>
                      <a:pt x="f486" y="f25"/>
                    </a:cubicBezTo>
                    <a:close/>
                    <a:moveTo>
                      <a:pt x="f488" y="f274"/>
                    </a:moveTo>
                    <a:cubicBezTo>
                      <a:pt x="f497" y="f274"/>
                      <a:pt x="f496" y="f433"/>
                      <a:pt x="f486" y="f433"/>
                    </a:cubicBezTo>
                    <a:cubicBezTo>
                      <a:pt x="f486" y="f372"/>
                      <a:pt x="f486" y="f19"/>
                      <a:pt x="f486" y="f125"/>
                    </a:cubicBezTo>
                    <a:cubicBezTo>
                      <a:pt x="f496" y="f125"/>
                      <a:pt x="f498" y="f125"/>
                      <a:pt x="f488" y="f125"/>
                    </a:cubicBezTo>
                    <a:cubicBezTo>
                      <a:pt x="f488" y="f19"/>
                      <a:pt x="f488" y="f135"/>
                      <a:pt x="f488" y="f274"/>
                    </a:cubicBezTo>
                    <a:close/>
                    <a:moveTo>
                      <a:pt x="f488" y="f349"/>
                    </a:moveTo>
                    <a:cubicBezTo>
                      <a:pt x="f490" y="f378"/>
                      <a:pt x="f489" y="f56"/>
                      <a:pt x="f486" y="f18"/>
                    </a:cubicBezTo>
                    <a:cubicBezTo>
                      <a:pt x="f485" y="f349"/>
                      <a:pt x="f485" y="f349"/>
                      <a:pt x="f488" y="f349"/>
                    </a:cubicBezTo>
                    <a:close/>
                    <a:moveTo>
                      <a:pt x="f484" y="f477"/>
                    </a:moveTo>
                    <a:cubicBezTo>
                      <a:pt x="f486" y="f500"/>
                      <a:pt x="f485" y="f501"/>
                      <a:pt x="f488" y="f502"/>
                    </a:cubicBezTo>
                    <a:cubicBezTo>
                      <a:pt x="f490" y="f503"/>
                      <a:pt x="f489" y="f113"/>
                      <a:pt x="f484" y="f477"/>
                    </a:cubicBezTo>
                    <a:close/>
                    <a:moveTo>
                      <a:pt x="f486" y="f462"/>
                    </a:moveTo>
                    <a:cubicBezTo>
                      <a:pt x="f485" y="f504"/>
                      <a:pt x="f486" y="f505"/>
                      <a:pt x="f488" y="f506"/>
                    </a:cubicBezTo>
                    <a:cubicBezTo>
                      <a:pt x="f489" y="f507"/>
                      <a:pt x="f490" y="f508"/>
                      <a:pt x="f486" y="f462"/>
                    </a:cubicBezTo>
                    <a:close/>
                    <a:moveTo>
                      <a:pt x="f486" y="f124"/>
                    </a:moveTo>
                    <a:cubicBezTo>
                      <a:pt x="f485" y="f37"/>
                      <a:pt x="f486" y="f37"/>
                      <a:pt x="f488" y="f37"/>
                    </a:cubicBezTo>
                    <a:cubicBezTo>
                      <a:pt x="f488" y="f23"/>
                      <a:pt x="f488" y="f152"/>
                      <a:pt x="f488" y="f79"/>
                    </a:cubicBezTo>
                    <a:cubicBezTo>
                      <a:pt x="f498" y="f79"/>
                      <a:pt x="f496" y="f124"/>
                      <a:pt x="f486" y="f124"/>
                    </a:cubicBezTo>
                    <a:close/>
                    <a:moveTo>
                      <a:pt x="f488" y="f277"/>
                    </a:moveTo>
                    <a:cubicBezTo>
                      <a:pt x="f498" y="f277"/>
                      <a:pt x="f496" y="f277"/>
                      <a:pt x="f486" y="f277"/>
                    </a:cubicBezTo>
                    <a:cubicBezTo>
                      <a:pt x="f486" y="f300"/>
                      <a:pt x="f486" y="f306"/>
                      <a:pt x="f486" y="f145"/>
                    </a:cubicBezTo>
                    <a:cubicBezTo>
                      <a:pt x="f496" y="f145"/>
                      <a:pt x="f498" y="f145"/>
                      <a:pt x="f488" y="f145"/>
                    </a:cubicBezTo>
                    <a:cubicBezTo>
                      <a:pt x="f488" y="f306"/>
                      <a:pt x="f488" y="f300"/>
                      <a:pt x="f488" y="f277"/>
                    </a:cubicBezTo>
                    <a:close/>
                    <a:moveTo>
                      <a:pt x="f486" y="f395"/>
                    </a:moveTo>
                    <a:cubicBezTo>
                      <a:pt x="f485" y="f43"/>
                      <a:pt x="f486" y="f329"/>
                      <a:pt x="f488" y="f45"/>
                    </a:cubicBezTo>
                    <a:cubicBezTo>
                      <a:pt x="f489" y="f334"/>
                      <a:pt x="f489" y="f334"/>
                      <a:pt x="f486" y="f395"/>
                    </a:cubicBezTo>
                    <a:close/>
                    <a:moveTo>
                      <a:pt x="f509" y="f340"/>
                    </a:moveTo>
                    <a:cubicBezTo>
                      <a:pt x="f110" y="f342"/>
                      <a:pt x="f126" y="f340"/>
                      <a:pt x="f133" y="f337"/>
                    </a:cubicBezTo>
                    <a:cubicBezTo>
                      <a:pt x="f127" y="f337"/>
                      <a:pt x="f510" y="f337"/>
                      <a:pt x="f509" y="f337"/>
                    </a:cubicBezTo>
                    <a:cubicBezTo>
                      <a:pt x="f509" y="f391"/>
                      <a:pt x="f509" y="f392"/>
                      <a:pt x="f509" y="f340"/>
                    </a:cubicBezTo>
                    <a:close/>
                    <a:moveTo>
                      <a:pt x="f509" y="f23"/>
                    </a:moveTo>
                    <a:cubicBezTo>
                      <a:pt x="f510" y="f23"/>
                      <a:pt x="f511" y="f23"/>
                      <a:pt x="f133" y="f23"/>
                    </a:cubicBezTo>
                    <a:cubicBezTo>
                      <a:pt x="f133" y="f34"/>
                      <a:pt x="f133" y="f117"/>
                      <a:pt x="f133" y="f32"/>
                    </a:cubicBezTo>
                    <a:cubicBezTo>
                      <a:pt x="f509" y="f363"/>
                      <a:pt x="f509" y="f363"/>
                      <a:pt x="f509" y="f23"/>
                    </a:cubicBezTo>
                    <a:close/>
                    <a:moveTo>
                      <a:pt x="f133" y="f374"/>
                    </a:moveTo>
                    <a:cubicBezTo>
                      <a:pt x="f133" y="f323"/>
                      <a:pt x="f133" y="f384"/>
                      <a:pt x="f133" y="f405"/>
                    </a:cubicBezTo>
                    <a:cubicBezTo>
                      <a:pt x="f127" y="f159"/>
                      <a:pt x="f510" y="f159"/>
                      <a:pt x="f509" y="f159"/>
                    </a:cubicBezTo>
                    <a:cubicBezTo>
                      <a:pt x="f509" y="f324"/>
                      <a:pt x="f509" y="f35"/>
                      <a:pt x="f509" y="f352"/>
                    </a:cubicBezTo>
                    <a:cubicBezTo>
                      <a:pt x="f510" y="f352"/>
                      <a:pt x="f511" y="f374"/>
                      <a:pt x="f133" y="f374"/>
                    </a:cubicBezTo>
                    <a:close/>
                    <a:moveTo>
                      <a:pt x="f133" y="f194"/>
                    </a:moveTo>
                    <a:cubicBezTo>
                      <a:pt x="f128" y="f188"/>
                      <a:pt x="f128" y="f188"/>
                      <a:pt x="f509" y="f494"/>
                    </a:cubicBezTo>
                    <a:cubicBezTo>
                      <a:pt x="f110" y="f312"/>
                      <a:pt x="f110" y="f312"/>
                      <a:pt x="f133" y="f194"/>
                    </a:cubicBezTo>
                    <a:close/>
                    <a:moveTo>
                      <a:pt x="f133" y="f383"/>
                    </a:moveTo>
                    <a:cubicBezTo>
                      <a:pt x="f133" y="f322"/>
                      <a:pt x="f110" y="f151"/>
                      <a:pt x="f110" y="f321"/>
                    </a:cubicBezTo>
                    <a:cubicBezTo>
                      <a:pt x="f110" y="f55"/>
                      <a:pt x="f133" y="f243"/>
                      <a:pt x="f133" y="f320"/>
                    </a:cubicBezTo>
                    <a:cubicBezTo>
                      <a:pt x="f128" y="f320"/>
                      <a:pt x="f128" y="f320"/>
                      <a:pt x="f509" y="f389"/>
                    </a:cubicBezTo>
                    <a:cubicBezTo>
                      <a:pt x="f510" y="f383"/>
                      <a:pt x="f511" y="f383"/>
                      <a:pt x="f133" y="f383"/>
                    </a:cubicBezTo>
                    <a:close/>
                    <a:moveTo>
                      <a:pt x="f509" y="f330"/>
                    </a:moveTo>
                    <a:cubicBezTo>
                      <a:pt x="f110" y="f411"/>
                      <a:pt x="f126" y="f42"/>
                      <a:pt x="f133" y="f46"/>
                    </a:cubicBezTo>
                    <a:cubicBezTo>
                      <a:pt x="f128" y="f328"/>
                      <a:pt x="f128" y="f328"/>
                      <a:pt x="f509" y="f330"/>
                    </a:cubicBezTo>
                    <a:close/>
                    <a:moveTo>
                      <a:pt x="f509" y="f316"/>
                    </a:moveTo>
                    <a:cubicBezTo>
                      <a:pt x="f110" y="f48"/>
                      <a:pt x="f110" y="f48"/>
                      <a:pt x="f133" y="f278"/>
                    </a:cubicBezTo>
                    <a:cubicBezTo>
                      <a:pt x="f128" y="f278"/>
                      <a:pt x="f128" y="f278"/>
                      <a:pt x="f509" y="f316"/>
                    </a:cubicBezTo>
                    <a:close/>
                    <a:moveTo>
                      <a:pt x="f133" y="f286"/>
                    </a:moveTo>
                    <a:cubicBezTo>
                      <a:pt x="f128" y="f289"/>
                      <a:pt x="f128" y="f68"/>
                      <a:pt x="f132" y="f182"/>
                    </a:cubicBezTo>
                    <a:cubicBezTo>
                      <a:pt x="f126" y="f182"/>
                      <a:pt x="f110" y="f318"/>
                      <a:pt x="f133" y="f286"/>
                    </a:cubicBezTo>
                    <a:close/>
                    <a:moveTo>
                      <a:pt x="f509" y="f176"/>
                    </a:moveTo>
                    <a:cubicBezTo>
                      <a:pt x="f110" y="f176"/>
                      <a:pt x="f126" y="f62"/>
                      <a:pt x="f133" y="f376"/>
                    </a:cubicBezTo>
                    <a:cubicBezTo>
                      <a:pt x="f128" y="f311"/>
                      <a:pt x="f128" y="f311"/>
                      <a:pt x="f509" y="f176"/>
                    </a:cubicBezTo>
                    <a:close/>
                    <a:moveTo>
                      <a:pt x="f133" y="f3"/>
                    </a:moveTo>
                    <a:cubicBezTo>
                      <a:pt x="f128" y="f3"/>
                      <a:pt x="f128" y="f331"/>
                      <a:pt x="f132" y="f78"/>
                    </a:cubicBezTo>
                    <a:cubicBezTo>
                      <a:pt x="f110" y="f78"/>
                      <a:pt x="f110" y="f28"/>
                      <a:pt x="f133" y="f3"/>
                    </a:cubicBezTo>
                    <a:close/>
                    <a:moveTo>
                      <a:pt x="f509" y="f172"/>
                    </a:moveTo>
                    <a:cubicBezTo>
                      <a:pt x="f110" y="f197"/>
                      <a:pt x="f126" y="f512"/>
                      <a:pt x="f133" y="f95"/>
                    </a:cubicBezTo>
                    <a:cubicBezTo>
                      <a:pt x="f108" y="f95"/>
                      <a:pt x="f509" y="f319"/>
                      <a:pt x="f509" y="f172"/>
                    </a:cubicBezTo>
                    <a:close/>
                    <a:moveTo>
                      <a:pt x="f509" y="f308"/>
                    </a:moveTo>
                    <a:cubicBezTo>
                      <a:pt x="f110" y="f72"/>
                      <a:pt x="f110" y="f72"/>
                      <a:pt x="f133" y="f107"/>
                    </a:cubicBezTo>
                    <a:cubicBezTo>
                      <a:pt x="f128" y="f451"/>
                      <a:pt x="f509" y="f287"/>
                      <a:pt x="f509" y="f308"/>
                    </a:cubicBezTo>
                    <a:close/>
                    <a:moveTo>
                      <a:pt x="f133" y="f31"/>
                    </a:moveTo>
                    <a:cubicBezTo>
                      <a:pt x="f127" y="f31"/>
                      <a:pt x="f510" y="f438"/>
                      <a:pt x="f509" y="f438"/>
                    </a:cubicBezTo>
                    <a:cubicBezTo>
                      <a:pt x="f509" y="f309"/>
                      <a:pt x="f509" y="f250"/>
                      <a:pt x="f509" y="f193"/>
                    </a:cubicBezTo>
                    <a:cubicBezTo>
                      <a:pt x="f509" y="f407"/>
                      <a:pt x="f509" y="f189"/>
                      <a:pt x="f509" y="f248"/>
                    </a:cubicBezTo>
                    <a:cubicBezTo>
                      <a:pt x="f110" y="f246"/>
                      <a:pt x="f110" y="f248"/>
                      <a:pt x="f133" y="f31"/>
                    </a:cubicBezTo>
                    <a:close/>
                    <a:moveTo>
                      <a:pt x="f513" y="f305"/>
                    </a:moveTo>
                    <a:cubicBezTo>
                      <a:pt x="f106" y="f199"/>
                      <a:pt x="f106" y="f199"/>
                      <a:pt x="f514" y="f265"/>
                    </a:cubicBezTo>
                    <a:cubicBezTo>
                      <a:pt x="f515" y="f516"/>
                      <a:pt x="f515" y="f516"/>
                      <a:pt x="f513" y="f305"/>
                    </a:cubicBezTo>
                    <a:close/>
                    <a:moveTo>
                      <a:pt x="f517" y="f32"/>
                    </a:moveTo>
                    <a:cubicBezTo>
                      <a:pt x="f517" y="f37"/>
                      <a:pt x="f517" y="f34"/>
                      <a:pt x="f517" y="f386"/>
                    </a:cubicBezTo>
                    <a:cubicBezTo>
                      <a:pt x="f518" y="f386"/>
                      <a:pt x="f519" y="f23"/>
                      <a:pt x="f513" y="f23"/>
                    </a:cubicBezTo>
                    <a:cubicBezTo>
                      <a:pt x="f513" y="f34"/>
                      <a:pt x="f513" y="f117"/>
                      <a:pt x="f513" y="f32"/>
                    </a:cubicBezTo>
                    <a:cubicBezTo>
                      <a:pt x="f519" y="f32"/>
                      <a:pt x="f518" y="f32"/>
                      <a:pt x="f517" y="f32"/>
                    </a:cubicBezTo>
                    <a:close/>
                    <a:moveTo>
                      <a:pt x="f517" y="f38"/>
                    </a:moveTo>
                    <a:cubicBezTo>
                      <a:pt x="f517" y="f323"/>
                      <a:pt x="f517" y="f39"/>
                      <a:pt x="f517" y="f215"/>
                    </a:cubicBezTo>
                    <a:cubicBezTo>
                      <a:pt x="f518" y="f352"/>
                      <a:pt x="f519" y="f352"/>
                      <a:pt x="f513" y="f352"/>
                    </a:cubicBezTo>
                    <a:cubicBezTo>
                      <a:pt x="f513" y="f35"/>
                      <a:pt x="f513" y="f324"/>
                      <a:pt x="f513" y="f159"/>
                    </a:cubicBezTo>
                    <a:cubicBezTo>
                      <a:pt x="f520" y="f159"/>
                      <a:pt x="f518" y="f38"/>
                      <a:pt x="f517" y="f38"/>
                    </a:cubicBezTo>
                    <a:close/>
                    <a:moveTo>
                      <a:pt x="f517" y="f357"/>
                    </a:moveTo>
                    <a:cubicBezTo>
                      <a:pt x="f517" y="f339"/>
                      <a:pt x="f517" y="f257"/>
                      <a:pt x="f517" y="f340"/>
                    </a:cubicBezTo>
                    <a:cubicBezTo>
                      <a:pt x="f518" y="f340"/>
                      <a:pt x="f519" y="f340"/>
                      <a:pt x="f513" y="f340"/>
                    </a:cubicBezTo>
                    <a:cubicBezTo>
                      <a:pt x="f513" y="f257"/>
                      <a:pt x="f513" y="f391"/>
                      <a:pt x="f513" y="f357"/>
                    </a:cubicBezTo>
                    <a:cubicBezTo>
                      <a:pt x="f520" y="f357"/>
                      <a:pt x="f518" y="f357"/>
                      <a:pt x="f517" y="f357"/>
                    </a:cubicBezTo>
                    <a:close/>
                    <a:moveTo>
                      <a:pt x="f514" y="f395"/>
                    </a:moveTo>
                    <a:cubicBezTo>
                      <a:pt x="f514" y="f333"/>
                      <a:pt x="f514" y="f78"/>
                      <a:pt x="f514" y="f104"/>
                    </a:cubicBezTo>
                    <a:cubicBezTo>
                      <a:pt x="f515" y="f104"/>
                      <a:pt x="f521" y="f29"/>
                      <a:pt x="f513" y="f334"/>
                    </a:cubicBezTo>
                    <a:cubicBezTo>
                      <a:pt x="f520" y="f334"/>
                      <a:pt x="f518" y="f395"/>
                      <a:pt x="f514" y="f395"/>
                    </a:cubicBezTo>
                    <a:close/>
                    <a:moveTo>
                      <a:pt x="f513" y="f318"/>
                    </a:moveTo>
                    <a:cubicBezTo>
                      <a:pt x="f517" y="f64"/>
                      <a:pt x="f106" y="f522"/>
                      <a:pt x="f514" y="f219"/>
                    </a:cubicBezTo>
                    <a:cubicBezTo>
                      <a:pt x="f515" y="f290"/>
                      <a:pt x="f515" y="f290"/>
                      <a:pt x="f513" y="f318"/>
                    </a:cubicBezTo>
                    <a:close/>
                    <a:moveTo>
                      <a:pt x="f517" y="f313"/>
                    </a:moveTo>
                    <a:cubicBezTo>
                      <a:pt x="f515" y="f116"/>
                      <a:pt x="f521" y="f494"/>
                      <a:pt x="f513" y="f170"/>
                    </a:cubicBezTo>
                    <a:cubicBezTo>
                      <a:pt x="f523" y="f264"/>
                      <a:pt x="f514" y="f312"/>
                      <a:pt x="f517" y="f313"/>
                    </a:cubicBezTo>
                    <a:close/>
                    <a:moveTo>
                      <a:pt x="f513" y="f410"/>
                    </a:moveTo>
                    <a:cubicBezTo>
                      <a:pt x="f520" y="f261"/>
                      <a:pt x="f518" y="f261"/>
                      <a:pt x="f514" y="f329"/>
                    </a:cubicBezTo>
                    <a:cubicBezTo>
                      <a:pt x="f514" y="f42"/>
                      <a:pt x="f514" y="f330"/>
                      <a:pt x="f514" y="f41"/>
                    </a:cubicBezTo>
                    <a:cubicBezTo>
                      <a:pt x="f515" y="f271"/>
                      <a:pt x="f515" y="f271"/>
                      <a:pt x="f513" y="f410"/>
                    </a:cubicBezTo>
                    <a:close/>
                    <a:moveTo>
                      <a:pt x="f517" y="f373"/>
                    </a:moveTo>
                    <a:cubicBezTo>
                      <a:pt x="f515" y="f246"/>
                      <a:pt x="f515" y="f246"/>
                      <a:pt x="f513" y="f309"/>
                    </a:cubicBezTo>
                    <a:cubicBezTo>
                      <a:pt x="f520" y="f309"/>
                      <a:pt x="f518" y="f309"/>
                      <a:pt x="f517" y="f309"/>
                    </a:cubicBezTo>
                    <a:cubicBezTo>
                      <a:pt x="f517" y="f193"/>
                      <a:pt x="f517" y="f189"/>
                      <a:pt x="f517" y="f373"/>
                    </a:cubicBezTo>
                    <a:close/>
                    <a:moveTo>
                      <a:pt x="f513" y="f427"/>
                    </a:moveTo>
                    <a:cubicBezTo>
                      <a:pt x="f106" y="f409"/>
                      <a:pt x="f106" y="f409"/>
                      <a:pt x="f514" y="f436"/>
                    </a:cubicBezTo>
                    <a:cubicBezTo>
                      <a:pt x="f515" y="f270"/>
                      <a:pt x="f515" y="f270"/>
                      <a:pt x="f513" y="f427"/>
                    </a:cubicBezTo>
                    <a:close/>
                    <a:moveTo>
                      <a:pt x="f513" y="f243"/>
                    </a:moveTo>
                    <a:cubicBezTo>
                      <a:pt x="f517" y="f33"/>
                      <a:pt x="f106" y="f33"/>
                      <a:pt x="f514" y="f389"/>
                    </a:cubicBezTo>
                    <a:cubicBezTo>
                      <a:pt x="f515" y="f389"/>
                      <a:pt x="f515" y="f389"/>
                      <a:pt x="f513" y="f243"/>
                    </a:cubicBezTo>
                    <a:close/>
                    <a:moveTo>
                      <a:pt x="f515" y="f287"/>
                    </a:moveTo>
                    <a:cubicBezTo>
                      <a:pt x="f517" y="f524"/>
                      <a:pt x="f106" y="f20"/>
                      <a:pt x="f514" y="f450"/>
                    </a:cubicBezTo>
                    <a:cubicBezTo>
                      <a:pt x="f521" y="f450"/>
                      <a:pt x="f513" y="f308"/>
                      <a:pt x="f515" y="f287"/>
                    </a:cubicBezTo>
                    <a:close/>
                    <a:moveTo>
                      <a:pt x="f513" y="f238"/>
                    </a:moveTo>
                    <a:cubicBezTo>
                      <a:pt x="f517" y="f238"/>
                      <a:pt x="f106" y="f238"/>
                      <a:pt x="f514" y="f96"/>
                    </a:cubicBezTo>
                    <a:cubicBezTo>
                      <a:pt x="f515" y="f181"/>
                      <a:pt x="f515" y="f181"/>
                      <a:pt x="f513" y="f238"/>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0" name="Freeform 10">
                <a:extLst>
                  <a:ext uri="{FF2B5EF4-FFF2-40B4-BE49-F238E27FC236}">
                    <a16:creationId xmlns:a16="http://schemas.microsoft.com/office/drawing/2014/main" id="{5A2E8EC4-B1FD-4D97-DE3D-06060BF2A2CA}"/>
                  </a:ext>
                </a:extLst>
              </p:cNvPr>
              <p:cNvSpPr/>
              <p:nvPr/>
            </p:nvSpPr>
            <p:spPr>
              <a:xfrm>
                <a:off x="10427909" y="1076193"/>
                <a:ext cx="236536" cy="63495"/>
              </a:xfrm>
              <a:custGeom>
                <a:avLst/>
                <a:gdLst>
                  <a:gd name="f0" fmla="val 10800000"/>
                  <a:gd name="f1" fmla="val 5400000"/>
                  <a:gd name="f2" fmla="val 180"/>
                  <a:gd name="f3" fmla="val w"/>
                  <a:gd name="f4" fmla="val h"/>
                  <a:gd name="f5" fmla="val 0"/>
                  <a:gd name="f6" fmla="val 153"/>
                  <a:gd name="f7" fmla="val 41"/>
                  <a:gd name="f8" fmla="val 1"/>
                  <a:gd name="f9" fmla="val 38"/>
                  <a:gd name="f10" fmla="val 35"/>
                  <a:gd name="f11" fmla="val 32"/>
                  <a:gd name="f12" fmla="val 30"/>
                  <a:gd name="f13" fmla="val 3"/>
                  <a:gd name="f14" fmla="val 29"/>
                  <a:gd name="f15" fmla="val 4"/>
                  <a:gd name="f16" fmla="val 20"/>
                  <a:gd name="f17" fmla="val 61"/>
                  <a:gd name="f18" fmla="val 13"/>
                  <a:gd name="f19" fmla="val 89"/>
                  <a:gd name="f20" fmla="val 100"/>
                  <a:gd name="f21" fmla="val 110"/>
                  <a:gd name="f22" fmla="val 120"/>
                  <a:gd name="f23" fmla="val 5"/>
                  <a:gd name="f24" fmla="val 129"/>
                  <a:gd name="f25" fmla="val 8"/>
                  <a:gd name="f26" fmla="val 138"/>
                  <a:gd name="f27" fmla="val 11"/>
                  <a:gd name="f28" fmla="val 147"/>
                  <a:gd name="f29" fmla="val 151"/>
                  <a:gd name="f30" fmla="val 15"/>
                  <a:gd name="f31" fmla="val 17"/>
                  <a:gd name="f32" fmla="val 152"/>
                  <a:gd name="f33" fmla="val 21"/>
                  <a:gd name="f34" fmla="val 23"/>
                  <a:gd name="f35" fmla="val 24"/>
                  <a:gd name="f36" fmla="val 26"/>
                  <a:gd name="f37" fmla="val 149"/>
                  <a:gd name="f38" fmla="val 25"/>
                  <a:gd name="f39" fmla="val 144"/>
                  <a:gd name="f40" fmla="val 133"/>
                  <a:gd name="f41" fmla="val 121"/>
                  <a:gd name="f42" fmla="val 18"/>
                  <a:gd name="f43" fmla="val 109"/>
                  <a:gd name="f44" fmla="val 106"/>
                  <a:gd name="f45" fmla="val 14"/>
                  <a:gd name="f46" fmla="val 103"/>
                  <a:gd name="f47" fmla="val 68"/>
                  <a:gd name="f48" fmla="val 36"/>
                  <a:gd name="f49" fmla="val 40"/>
                  <a:gd name="f50" fmla="val 2"/>
                  <a:gd name="f51" fmla="+- 0 0 -90"/>
                  <a:gd name="f52" fmla="*/ f3 1 153"/>
                  <a:gd name="f53" fmla="*/ f4 1 41"/>
                  <a:gd name="f54" fmla="val f5"/>
                  <a:gd name="f55" fmla="val f6"/>
                  <a:gd name="f56" fmla="val f7"/>
                  <a:gd name="f57" fmla="*/ f51 f0 1"/>
                  <a:gd name="f58" fmla="+- f56 0 f54"/>
                  <a:gd name="f59" fmla="+- f55 0 f54"/>
                  <a:gd name="f60" fmla="*/ f57 1 f2"/>
                  <a:gd name="f61" fmla="*/ f59 1 153"/>
                  <a:gd name="f62" fmla="*/ f58 1 41"/>
                  <a:gd name="f63" fmla="*/ 1 f59 1"/>
                  <a:gd name="f64" fmla="*/ 41 f58 1"/>
                  <a:gd name="f65" fmla="*/ 32 f58 1"/>
                  <a:gd name="f66" fmla="*/ 4 f59 1"/>
                  <a:gd name="f67" fmla="*/ 29 f58 1"/>
                  <a:gd name="f68" fmla="*/ 89 f59 1"/>
                  <a:gd name="f69" fmla="*/ 4 f58 1"/>
                  <a:gd name="f70" fmla="*/ 120 f59 1"/>
                  <a:gd name="f71" fmla="*/ 5 f58 1"/>
                  <a:gd name="f72" fmla="*/ 147 f59 1"/>
                  <a:gd name="f73" fmla="*/ 13 f58 1"/>
                  <a:gd name="f74" fmla="*/ 152 f59 1"/>
                  <a:gd name="f75" fmla="*/ 21 f58 1"/>
                  <a:gd name="f76" fmla="*/ 26 f58 1"/>
                  <a:gd name="f77" fmla="*/ 144 f59 1"/>
                  <a:gd name="f78" fmla="*/ 25 f58 1"/>
                  <a:gd name="f79" fmla="*/ 109 f59 1"/>
                  <a:gd name="f80" fmla="*/ 15 f58 1"/>
                  <a:gd name="f81" fmla="*/ 100 f59 1"/>
                  <a:gd name="f82" fmla="*/ 40 f58 1"/>
                  <a:gd name="f83" fmla="+- f60 0 f1"/>
                  <a:gd name="f84" fmla="*/ f63 1 153"/>
                  <a:gd name="f85" fmla="*/ f64 1 41"/>
                  <a:gd name="f86" fmla="*/ f65 1 41"/>
                  <a:gd name="f87" fmla="*/ f66 1 153"/>
                  <a:gd name="f88" fmla="*/ f67 1 41"/>
                  <a:gd name="f89" fmla="*/ f68 1 153"/>
                  <a:gd name="f90" fmla="*/ f69 1 41"/>
                  <a:gd name="f91" fmla="*/ f70 1 153"/>
                  <a:gd name="f92" fmla="*/ f71 1 41"/>
                  <a:gd name="f93" fmla="*/ f72 1 153"/>
                  <a:gd name="f94" fmla="*/ f73 1 41"/>
                  <a:gd name="f95" fmla="*/ f74 1 153"/>
                  <a:gd name="f96" fmla="*/ f75 1 41"/>
                  <a:gd name="f97" fmla="*/ f76 1 41"/>
                  <a:gd name="f98" fmla="*/ f77 1 153"/>
                  <a:gd name="f99" fmla="*/ f78 1 41"/>
                  <a:gd name="f100" fmla="*/ f79 1 153"/>
                  <a:gd name="f101" fmla="*/ f80 1 41"/>
                  <a:gd name="f102" fmla="*/ f81 1 153"/>
                  <a:gd name="f103" fmla="*/ f82 1 41"/>
                  <a:gd name="f104" fmla="*/ 0 1 f61"/>
                  <a:gd name="f105" fmla="*/ f55 1 f61"/>
                  <a:gd name="f106" fmla="*/ 0 1 f62"/>
                  <a:gd name="f107" fmla="*/ f56 1 f62"/>
                  <a:gd name="f108" fmla="*/ f84 1 f61"/>
                  <a:gd name="f109" fmla="*/ f85 1 f62"/>
                  <a:gd name="f110" fmla="*/ f86 1 f62"/>
                  <a:gd name="f111" fmla="*/ f87 1 f61"/>
                  <a:gd name="f112" fmla="*/ f88 1 f62"/>
                  <a:gd name="f113" fmla="*/ f89 1 f61"/>
                  <a:gd name="f114" fmla="*/ f90 1 f62"/>
                  <a:gd name="f115" fmla="*/ f91 1 f61"/>
                  <a:gd name="f116" fmla="*/ f92 1 f62"/>
                  <a:gd name="f117" fmla="*/ f93 1 f61"/>
                  <a:gd name="f118" fmla="*/ f94 1 f62"/>
                  <a:gd name="f119" fmla="*/ f95 1 f61"/>
                  <a:gd name="f120" fmla="*/ f96 1 f62"/>
                  <a:gd name="f121" fmla="*/ f97 1 f62"/>
                  <a:gd name="f122" fmla="*/ f98 1 f61"/>
                  <a:gd name="f123" fmla="*/ f99 1 f62"/>
                  <a:gd name="f124" fmla="*/ f100 1 f61"/>
                  <a:gd name="f125" fmla="*/ f101 1 f62"/>
                  <a:gd name="f126" fmla="*/ f102 1 f61"/>
                  <a:gd name="f127" fmla="*/ f103 1 f62"/>
                  <a:gd name="f128" fmla="*/ f104 f52 1"/>
                  <a:gd name="f129" fmla="*/ f105 f52 1"/>
                  <a:gd name="f130" fmla="*/ f107 f53 1"/>
                  <a:gd name="f131" fmla="*/ f106 f53 1"/>
                  <a:gd name="f132" fmla="*/ f108 f52 1"/>
                  <a:gd name="f133" fmla="*/ f109 f53 1"/>
                  <a:gd name="f134" fmla="*/ f110 f53 1"/>
                  <a:gd name="f135" fmla="*/ f111 f52 1"/>
                  <a:gd name="f136" fmla="*/ f112 f53 1"/>
                  <a:gd name="f137" fmla="*/ f113 f52 1"/>
                  <a:gd name="f138" fmla="*/ f114 f53 1"/>
                  <a:gd name="f139" fmla="*/ f115 f52 1"/>
                  <a:gd name="f140" fmla="*/ f116 f53 1"/>
                  <a:gd name="f141" fmla="*/ f117 f52 1"/>
                  <a:gd name="f142" fmla="*/ f118 f53 1"/>
                  <a:gd name="f143" fmla="*/ f119 f52 1"/>
                  <a:gd name="f144" fmla="*/ f120 f53 1"/>
                  <a:gd name="f145" fmla="*/ f121 f53 1"/>
                  <a:gd name="f146" fmla="*/ f122 f52 1"/>
                  <a:gd name="f147" fmla="*/ f123 f53 1"/>
                  <a:gd name="f148" fmla="*/ f124 f52 1"/>
                  <a:gd name="f149" fmla="*/ f125 f53 1"/>
                  <a:gd name="f150" fmla="*/ f126 f52 1"/>
                  <a:gd name="f151" fmla="*/ f127 f53 1"/>
                </a:gdLst>
                <a:ahLst/>
                <a:cxnLst>
                  <a:cxn ang="3cd4">
                    <a:pos x="hc" y="t"/>
                  </a:cxn>
                  <a:cxn ang="0">
                    <a:pos x="r" y="vc"/>
                  </a:cxn>
                  <a:cxn ang="cd4">
                    <a:pos x="hc" y="b"/>
                  </a:cxn>
                  <a:cxn ang="cd2">
                    <a:pos x="l" y="vc"/>
                  </a:cxn>
                  <a:cxn ang="f83">
                    <a:pos x="f132" y="f133"/>
                  </a:cxn>
                  <a:cxn ang="f83">
                    <a:pos x="f132" y="f134"/>
                  </a:cxn>
                  <a:cxn ang="f83">
                    <a:pos x="f135" y="f136"/>
                  </a:cxn>
                  <a:cxn ang="f83">
                    <a:pos x="f137" y="f138"/>
                  </a:cxn>
                  <a:cxn ang="f83">
                    <a:pos x="f139" y="f140"/>
                  </a:cxn>
                  <a:cxn ang="f83">
                    <a:pos x="f141" y="f142"/>
                  </a:cxn>
                  <a:cxn ang="f83">
                    <a:pos x="f143" y="f144"/>
                  </a:cxn>
                  <a:cxn ang="f83">
                    <a:pos x="f143" y="f145"/>
                  </a:cxn>
                  <a:cxn ang="f83">
                    <a:pos x="f146" y="f147"/>
                  </a:cxn>
                  <a:cxn ang="f83">
                    <a:pos x="f148" y="f149"/>
                  </a:cxn>
                  <a:cxn ang="f83">
                    <a:pos x="f150" y="f149"/>
                  </a:cxn>
                  <a:cxn ang="f83">
                    <a:pos x="f135" y="f151"/>
                  </a:cxn>
                  <a:cxn ang="f83">
                    <a:pos x="f132" y="f133"/>
                  </a:cxn>
                </a:cxnLst>
                <a:rect l="f128" t="f131" r="f129" b="f130"/>
                <a:pathLst>
                  <a:path w="153" h="41">
                    <a:moveTo>
                      <a:pt x="f8" y="f7"/>
                    </a:moveTo>
                    <a:cubicBezTo>
                      <a:pt x="f8" y="f9"/>
                      <a:pt x="f5" y="f10"/>
                      <a:pt x="f8" y="f11"/>
                    </a:cubicBezTo>
                    <a:cubicBezTo>
                      <a:pt x="f8" y="f12"/>
                      <a:pt x="f13" y="f14"/>
                      <a:pt x="f15" y="f14"/>
                    </a:cubicBezTo>
                    <a:cubicBezTo>
                      <a:pt x="f11" y="f16"/>
                      <a:pt x="f17" y="f18"/>
                      <a:pt x="f19" y="f15"/>
                    </a:cubicBezTo>
                    <a:cubicBezTo>
                      <a:pt x="f20" y="f5"/>
                      <a:pt x="f21" y="f5"/>
                      <a:pt x="f22" y="f23"/>
                    </a:cubicBezTo>
                    <a:cubicBezTo>
                      <a:pt x="f24" y="f25"/>
                      <a:pt x="f26" y="f27"/>
                      <a:pt x="f28" y="f18"/>
                    </a:cubicBezTo>
                    <a:cubicBezTo>
                      <a:pt x="f29" y="f30"/>
                      <a:pt x="f6" y="f31"/>
                      <a:pt x="f32" y="f33"/>
                    </a:cubicBezTo>
                    <a:cubicBezTo>
                      <a:pt x="f32" y="f34"/>
                      <a:pt x="f32" y="f35"/>
                      <a:pt x="f32" y="f36"/>
                    </a:cubicBezTo>
                    <a:cubicBezTo>
                      <a:pt x="f37" y="f36"/>
                      <a:pt x="f28" y="f38"/>
                      <a:pt x="f39" y="f38"/>
                    </a:cubicBezTo>
                    <a:cubicBezTo>
                      <a:pt x="f40" y="f33"/>
                      <a:pt x="f41" y="f42"/>
                      <a:pt x="f43" y="f30"/>
                    </a:cubicBezTo>
                    <a:cubicBezTo>
                      <a:pt x="f44" y="f45"/>
                      <a:pt x="f46" y="f45"/>
                      <a:pt x="f20" y="f30"/>
                    </a:cubicBezTo>
                    <a:cubicBezTo>
                      <a:pt x="f47" y="f35"/>
                      <a:pt x="f48" y="f11"/>
                      <a:pt x="f15" y="f49"/>
                    </a:cubicBezTo>
                    <a:cubicBezTo>
                      <a:pt x="f13" y="f7"/>
                      <a:pt x="f50" y="f7"/>
                      <a:pt x="f8" y="f7"/>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1" name="Freeform 11">
                <a:extLst>
                  <a:ext uri="{FF2B5EF4-FFF2-40B4-BE49-F238E27FC236}">
                    <a16:creationId xmlns:a16="http://schemas.microsoft.com/office/drawing/2014/main" id="{0F92E27B-C3A9-E0E7-EE6A-44FA01D1DD50}"/>
                  </a:ext>
                </a:extLst>
              </p:cNvPr>
              <p:cNvSpPr/>
              <p:nvPr/>
            </p:nvSpPr>
            <p:spPr>
              <a:xfrm>
                <a:off x="11080370" y="644395"/>
                <a:ext cx="152403" cy="73023"/>
              </a:xfrm>
              <a:custGeom>
                <a:avLst/>
                <a:gdLst>
                  <a:gd name="f0" fmla="val 10800000"/>
                  <a:gd name="f1" fmla="val 5400000"/>
                  <a:gd name="f2" fmla="val 180"/>
                  <a:gd name="f3" fmla="val w"/>
                  <a:gd name="f4" fmla="val h"/>
                  <a:gd name="f5" fmla="val 0"/>
                  <a:gd name="f6" fmla="val 99"/>
                  <a:gd name="f7" fmla="val 47"/>
                  <a:gd name="f8" fmla="val 40"/>
                  <a:gd name="f9" fmla="val 34"/>
                  <a:gd name="f10" fmla="val 29"/>
                  <a:gd name="f11" fmla="val 24"/>
                  <a:gd name="f12" fmla="val 23"/>
                  <a:gd name="f13" fmla="val 1"/>
                  <a:gd name="f14" fmla="val 21"/>
                  <a:gd name="f15" fmla="val 3"/>
                  <a:gd name="f16" fmla="val 16"/>
                  <a:gd name="f17" fmla="val 14"/>
                  <a:gd name="f18" fmla="val 8"/>
                  <a:gd name="f19" fmla="val 42"/>
                  <a:gd name="f20" fmla="val 43"/>
                  <a:gd name="f21" fmla="val 46"/>
                  <a:gd name="f22" fmla="val 63"/>
                  <a:gd name="f23" fmla="val 10"/>
                  <a:gd name="f24" fmla="val 79"/>
                  <a:gd name="f25" fmla="val 19"/>
                  <a:gd name="f26" fmla="val 95"/>
                  <a:gd name="f27" fmla="val 27"/>
                  <a:gd name="f28" fmla="val 98"/>
                  <a:gd name="f29" fmla="val 30"/>
                  <a:gd name="f30" fmla="val 33"/>
                  <a:gd name="f31" fmla="val 38"/>
                  <a:gd name="f32" fmla="val 97"/>
                  <a:gd name="f33" fmla="val 96"/>
                  <a:gd name="f34" fmla="val 64"/>
                  <a:gd name="f35" fmla="val 49"/>
                  <a:gd name="f36" fmla="val 22"/>
                  <a:gd name="f37" fmla="val 20"/>
                  <a:gd name="f38" fmla="val 28"/>
                  <a:gd name="f39" fmla="val 4"/>
                  <a:gd name="f40" fmla="val 39"/>
                  <a:gd name="f41" fmla="val 2"/>
                  <a:gd name="f42" fmla="+- 0 0 -90"/>
                  <a:gd name="f43" fmla="*/ f3 1 99"/>
                  <a:gd name="f44" fmla="*/ f4 1 47"/>
                  <a:gd name="f45" fmla="val f5"/>
                  <a:gd name="f46" fmla="val f6"/>
                  <a:gd name="f47" fmla="val f7"/>
                  <a:gd name="f48" fmla="*/ f42 f0 1"/>
                  <a:gd name="f49" fmla="+- f47 0 f45"/>
                  <a:gd name="f50" fmla="+- f46 0 f45"/>
                  <a:gd name="f51" fmla="*/ f48 1 f2"/>
                  <a:gd name="f52" fmla="*/ f50 1 99"/>
                  <a:gd name="f53" fmla="*/ f49 1 47"/>
                  <a:gd name="f54" fmla="*/ 0 f50 1"/>
                  <a:gd name="f55" fmla="*/ 40 f49 1"/>
                  <a:gd name="f56" fmla="*/ 24 f49 1"/>
                  <a:gd name="f57" fmla="*/ 3 f50 1"/>
                  <a:gd name="f58" fmla="*/ 21 f49 1"/>
                  <a:gd name="f59" fmla="*/ 42 f50 1"/>
                  <a:gd name="f60" fmla="*/ 1 f49 1"/>
                  <a:gd name="f61" fmla="*/ 47 f50 1"/>
                  <a:gd name="f62" fmla="*/ 95 f50 1"/>
                  <a:gd name="f63" fmla="*/ 27 f49 1"/>
                  <a:gd name="f64" fmla="*/ 99 f50 1"/>
                  <a:gd name="f65" fmla="*/ 33 f49 1"/>
                  <a:gd name="f66" fmla="*/ 47 f49 1"/>
                  <a:gd name="f67" fmla="*/ 46 f49 1"/>
                  <a:gd name="f68" fmla="*/ 49 f50 1"/>
                  <a:gd name="f69" fmla="*/ 22 f49 1"/>
                  <a:gd name="f70" fmla="*/ 40 f50 1"/>
                  <a:gd name="f71" fmla="*/ 4 f50 1"/>
                  <a:gd name="f72" fmla="*/ 39 f49 1"/>
                  <a:gd name="f73" fmla="+- f51 0 f1"/>
                  <a:gd name="f74" fmla="*/ f54 1 99"/>
                  <a:gd name="f75" fmla="*/ f55 1 47"/>
                  <a:gd name="f76" fmla="*/ f56 1 47"/>
                  <a:gd name="f77" fmla="*/ f57 1 99"/>
                  <a:gd name="f78" fmla="*/ f58 1 47"/>
                  <a:gd name="f79" fmla="*/ f59 1 99"/>
                  <a:gd name="f80" fmla="*/ f60 1 47"/>
                  <a:gd name="f81" fmla="*/ f61 1 99"/>
                  <a:gd name="f82" fmla="*/ f62 1 99"/>
                  <a:gd name="f83" fmla="*/ f63 1 47"/>
                  <a:gd name="f84" fmla="*/ f64 1 99"/>
                  <a:gd name="f85" fmla="*/ f65 1 47"/>
                  <a:gd name="f86" fmla="*/ f66 1 47"/>
                  <a:gd name="f87" fmla="*/ f67 1 47"/>
                  <a:gd name="f88" fmla="*/ f68 1 99"/>
                  <a:gd name="f89" fmla="*/ f69 1 47"/>
                  <a:gd name="f90" fmla="*/ f70 1 99"/>
                  <a:gd name="f91" fmla="*/ f71 1 99"/>
                  <a:gd name="f92" fmla="*/ f72 1 47"/>
                  <a:gd name="f93" fmla="*/ 0 1 f52"/>
                  <a:gd name="f94" fmla="*/ f46 1 f52"/>
                  <a:gd name="f95" fmla="*/ 0 1 f53"/>
                  <a:gd name="f96" fmla="*/ f47 1 f53"/>
                  <a:gd name="f97" fmla="*/ f74 1 f52"/>
                  <a:gd name="f98" fmla="*/ f75 1 f53"/>
                  <a:gd name="f99" fmla="*/ f76 1 f53"/>
                  <a:gd name="f100" fmla="*/ f77 1 f52"/>
                  <a:gd name="f101" fmla="*/ f78 1 f53"/>
                  <a:gd name="f102" fmla="*/ f79 1 f52"/>
                  <a:gd name="f103" fmla="*/ f80 1 f53"/>
                  <a:gd name="f104" fmla="*/ f81 1 f52"/>
                  <a:gd name="f105" fmla="*/ f82 1 f52"/>
                  <a:gd name="f106" fmla="*/ f83 1 f53"/>
                  <a:gd name="f107" fmla="*/ f84 1 f52"/>
                  <a:gd name="f108" fmla="*/ f85 1 f53"/>
                  <a:gd name="f109" fmla="*/ f86 1 f53"/>
                  <a:gd name="f110" fmla="*/ f87 1 f53"/>
                  <a:gd name="f111" fmla="*/ f88 1 f52"/>
                  <a:gd name="f112" fmla="*/ f89 1 f53"/>
                  <a:gd name="f113" fmla="*/ f90 1 f52"/>
                  <a:gd name="f114" fmla="*/ f91 1 f52"/>
                  <a:gd name="f115" fmla="*/ f92 1 f53"/>
                  <a:gd name="f116" fmla="*/ f93 f43 1"/>
                  <a:gd name="f117" fmla="*/ f94 f43 1"/>
                  <a:gd name="f118" fmla="*/ f96 f44 1"/>
                  <a:gd name="f119" fmla="*/ f95 f44 1"/>
                  <a:gd name="f120" fmla="*/ f97 f43 1"/>
                  <a:gd name="f121" fmla="*/ f98 f44 1"/>
                  <a:gd name="f122" fmla="*/ f99 f44 1"/>
                  <a:gd name="f123" fmla="*/ f100 f43 1"/>
                  <a:gd name="f124" fmla="*/ f101 f44 1"/>
                  <a:gd name="f125" fmla="*/ f102 f43 1"/>
                  <a:gd name="f126" fmla="*/ f103 f44 1"/>
                  <a:gd name="f127" fmla="*/ f104 f43 1"/>
                  <a:gd name="f128" fmla="*/ f105 f43 1"/>
                  <a:gd name="f129" fmla="*/ f106 f44 1"/>
                  <a:gd name="f130" fmla="*/ f107 f43 1"/>
                  <a:gd name="f131" fmla="*/ f108 f44 1"/>
                  <a:gd name="f132" fmla="*/ f109 f44 1"/>
                  <a:gd name="f133" fmla="*/ f110 f44 1"/>
                  <a:gd name="f134" fmla="*/ f111 f43 1"/>
                  <a:gd name="f135" fmla="*/ f112 f44 1"/>
                  <a:gd name="f136" fmla="*/ f113 f43 1"/>
                  <a:gd name="f137" fmla="*/ f114 f43 1"/>
                  <a:gd name="f138" fmla="*/ f115 f44 1"/>
                </a:gdLst>
                <a:ahLst/>
                <a:cxnLst>
                  <a:cxn ang="3cd4">
                    <a:pos x="hc" y="t"/>
                  </a:cxn>
                  <a:cxn ang="0">
                    <a:pos x="r" y="vc"/>
                  </a:cxn>
                  <a:cxn ang="cd4">
                    <a:pos x="hc" y="b"/>
                  </a:cxn>
                  <a:cxn ang="cd2">
                    <a:pos x="l" y="vc"/>
                  </a:cxn>
                  <a:cxn ang="f73">
                    <a:pos x="f120" y="f121"/>
                  </a:cxn>
                  <a:cxn ang="f73">
                    <a:pos x="f120" y="f122"/>
                  </a:cxn>
                  <a:cxn ang="f73">
                    <a:pos x="f123" y="f124"/>
                  </a:cxn>
                  <a:cxn ang="f73">
                    <a:pos x="f125" y="f126"/>
                  </a:cxn>
                  <a:cxn ang="f73">
                    <a:pos x="f127" y="f126"/>
                  </a:cxn>
                  <a:cxn ang="f73">
                    <a:pos x="f128" y="f129"/>
                  </a:cxn>
                  <a:cxn ang="f73">
                    <a:pos x="f130" y="f131"/>
                  </a:cxn>
                  <a:cxn ang="f73">
                    <a:pos x="f130" y="f132"/>
                  </a:cxn>
                  <a:cxn ang="f73">
                    <a:pos x="f128" y="f133"/>
                  </a:cxn>
                  <a:cxn ang="f73">
                    <a:pos x="f134" y="f135"/>
                  </a:cxn>
                  <a:cxn ang="f73">
                    <a:pos x="f136" y="f135"/>
                  </a:cxn>
                  <a:cxn ang="f73">
                    <a:pos x="f137" y="f138"/>
                  </a:cxn>
                  <a:cxn ang="f73">
                    <a:pos x="f120" y="f121"/>
                  </a:cxn>
                </a:cxnLst>
                <a:rect l="f116" t="f119" r="f117" b="f118"/>
                <a:pathLst>
                  <a:path w="99" h="47">
                    <a:moveTo>
                      <a:pt x="f5" y="f8"/>
                    </a:moveTo>
                    <a:cubicBezTo>
                      <a:pt x="f5" y="f9"/>
                      <a:pt x="f5" y="f10"/>
                      <a:pt x="f5" y="f11"/>
                    </a:cubicBezTo>
                    <a:cubicBezTo>
                      <a:pt x="f5" y="f12"/>
                      <a:pt x="f13" y="f14"/>
                      <a:pt x="f15" y="f14"/>
                    </a:cubicBezTo>
                    <a:cubicBezTo>
                      <a:pt x="f16" y="f17"/>
                      <a:pt x="f10" y="f18"/>
                      <a:pt x="f19" y="f13"/>
                    </a:cubicBezTo>
                    <a:cubicBezTo>
                      <a:pt x="f20" y="f5"/>
                      <a:pt x="f21" y="f13"/>
                      <a:pt x="f7" y="f13"/>
                    </a:cubicBezTo>
                    <a:cubicBezTo>
                      <a:pt x="f22" y="f23"/>
                      <a:pt x="f24" y="f25"/>
                      <a:pt x="f26" y="f27"/>
                    </a:cubicBezTo>
                    <a:cubicBezTo>
                      <a:pt x="f28" y="f10"/>
                      <a:pt x="f6" y="f29"/>
                      <a:pt x="f6" y="f30"/>
                    </a:cubicBezTo>
                    <a:cubicBezTo>
                      <a:pt x="f28" y="f31"/>
                      <a:pt x="f6" y="f19"/>
                      <a:pt x="f6" y="f7"/>
                    </a:cubicBezTo>
                    <a:cubicBezTo>
                      <a:pt x="f32" y="f7"/>
                      <a:pt x="f33" y="f21"/>
                      <a:pt x="f26" y="f21"/>
                    </a:cubicBezTo>
                    <a:cubicBezTo>
                      <a:pt x="f24" y="f31"/>
                      <a:pt x="f34" y="f29"/>
                      <a:pt x="f35" y="f36"/>
                    </a:cubicBezTo>
                    <a:cubicBezTo>
                      <a:pt x="f21" y="f37"/>
                      <a:pt x="f20" y="f37"/>
                      <a:pt x="f8" y="f36"/>
                    </a:cubicBezTo>
                    <a:cubicBezTo>
                      <a:pt x="f38" y="f27"/>
                      <a:pt x="f16" y="f30"/>
                      <a:pt x="f39" y="f40"/>
                    </a:cubicBezTo>
                    <a:cubicBezTo>
                      <a:pt x="f15" y="f40"/>
                      <a:pt x="f41" y="f40"/>
                      <a:pt x="f5" y="f8"/>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2" name="Freeform 12">
                <a:extLst>
                  <a:ext uri="{FF2B5EF4-FFF2-40B4-BE49-F238E27FC236}">
                    <a16:creationId xmlns:a16="http://schemas.microsoft.com/office/drawing/2014/main" id="{AEC854D6-D914-B823-52E5-77D3BB9B461A}"/>
                  </a:ext>
                </a:extLst>
              </p:cNvPr>
              <p:cNvSpPr/>
              <p:nvPr/>
            </p:nvSpPr>
            <p:spPr>
              <a:xfrm>
                <a:off x="11694727" y="977767"/>
                <a:ext cx="153984" cy="52385"/>
              </a:xfrm>
              <a:custGeom>
                <a:avLst/>
                <a:gdLst>
                  <a:gd name="f0" fmla="val 10800000"/>
                  <a:gd name="f1" fmla="val 5400000"/>
                  <a:gd name="f2" fmla="val 180"/>
                  <a:gd name="f3" fmla="val w"/>
                  <a:gd name="f4" fmla="val h"/>
                  <a:gd name="f5" fmla="val 0"/>
                  <a:gd name="f6" fmla="val 100"/>
                  <a:gd name="f7" fmla="val 34"/>
                  <a:gd name="f8" fmla="val 92"/>
                  <a:gd name="f9" fmla="val 32"/>
                  <a:gd name="f10" fmla="val 84"/>
                  <a:gd name="f11" fmla="val 30"/>
                  <a:gd name="f12" fmla="val 77"/>
                  <a:gd name="f13" fmla="val 28"/>
                  <a:gd name="f14" fmla="val 64"/>
                  <a:gd name="f15" fmla="val 25"/>
                  <a:gd name="f16" fmla="val 51"/>
                  <a:gd name="f17" fmla="val 22"/>
                  <a:gd name="f18" fmla="val 38"/>
                  <a:gd name="f19" fmla="val 18"/>
                  <a:gd name="f20" fmla="val 36"/>
                  <a:gd name="f21" fmla="val 19"/>
                  <a:gd name="f22" fmla="val 23"/>
                  <a:gd name="f23" fmla="val 12"/>
                  <a:gd name="f24" fmla="val 27"/>
                  <a:gd name="f25" fmla="val 1"/>
                  <a:gd name="f26" fmla="val 17"/>
                  <a:gd name="f27" fmla="val 16"/>
                  <a:gd name="f28" fmla="val 2"/>
                  <a:gd name="f29" fmla="val 15"/>
                  <a:gd name="f30" fmla="val 3"/>
                  <a:gd name="f31" fmla="val 14"/>
                  <a:gd name="f32" fmla="val 13"/>
                  <a:gd name="f33" fmla="val 10"/>
                  <a:gd name="f34" fmla="val 5"/>
                  <a:gd name="f35" fmla="val 33"/>
                  <a:gd name="f36" fmla="val 37"/>
                  <a:gd name="f37" fmla="val 57"/>
                  <a:gd name="f38" fmla="val 6"/>
                  <a:gd name="f39" fmla="val 96"/>
                  <a:gd name="f40" fmla="val 99"/>
                  <a:gd name="f41" fmla="val 26"/>
                  <a:gd name="f42" fmla="+- 0 0 -90"/>
                  <a:gd name="f43" fmla="*/ f3 1 100"/>
                  <a:gd name="f44" fmla="*/ f4 1 34"/>
                  <a:gd name="f45" fmla="val f5"/>
                  <a:gd name="f46" fmla="val f6"/>
                  <a:gd name="f47" fmla="val f7"/>
                  <a:gd name="f48" fmla="*/ f42 f0 1"/>
                  <a:gd name="f49" fmla="+- f47 0 f45"/>
                  <a:gd name="f50" fmla="+- f46 0 f45"/>
                  <a:gd name="f51" fmla="*/ f48 1 f2"/>
                  <a:gd name="f52" fmla="*/ f50 1 100"/>
                  <a:gd name="f53" fmla="*/ f49 1 34"/>
                  <a:gd name="f54" fmla="*/ 100 f50 1"/>
                  <a:gd name="f55" fmla="*/ 34 f49 1"/>
                  <a:gd name="f56" fmla="*/ 77 f50 1"/>
                  <a:gd name="f57" fmla="*/ 28 f49 1"/>
                  <a:gd name="f58" fmla="*/ 38 f50 1"/>
                  <a:gd name="f59" fmla="*/ 18 f49 1"/>
                  <a:gd name="f60" fmla="*/ 32 f50 1"/>
                  <a:gd name="f61" fmla="*/ 19 f49 1"/>
                  <a:gd name="f62" fmla="*/ 0 f50 1"/>
                  <a:gd name="f63" fmla="*/ 32 f49 1"/>
                  <a:gd name="f64" fmla="*/ 1 f50 1"/>
                  <a:gd name="f65" fmla="*/ 17 f49 1"/>
                  <a:gd name="f66" fmla="*/ 3 f50 1"/>
                  <a:gd name="f67" fmla="*/ 14 f49 1"/>
                  <a:gd name="f68" fmla="*/ 1 f49 1"/>
                  <a:gd name="f69" fmla="*/ 37 f50 1"/>
                  <a:gd name="f70" fmla="*/ 0 f49 1"/>
                  <a:gd name="f71" fmla="*/ 96 f50 1"/>
                  <a:gd name="f72" fmla="*/ 22 f49 1"/>
                  <a:gd name="f73" fmla="+- f51 0 f1"/>
                  <a:gd name="f74" fmla="*/ f54 1 100"/>
                  <a:gd name="f75" fmla="*/ f55 1 34"/>
                  <a:gd name="f76" fmla="*/ f56 1 100"/>
                  <a:gd name="f77" fmla="*/ f57 1 34"/>
                  <a:gd name="f78" fmla="*/ f58 1 100"/>
                  <a:gd name="f79" fmla="*/ f59 1 34"/>
                  <a:gd name="f80" fmla="*/ f60 1 100"/>
                  <a:gd name="f81" fmla="*/ f61 1 34"/>
                  <a:gd name="f82" fmla="*/ f62 1 100"/>
                  <a:gd name="f83" fmla="*/ f63 1 34"/>
                  <a:gd name="f84" fmla="*/ f64 1 100"/>
                  <a:gd name="f85" fmla="*/ f65 1 34"/>
                  <a:gd name="f86" fmla="*/ f66 1 100"/>
                  <a:gd name="f87" fmla="*/ f67 1 34"/>
                  <a:gd name="f88" fmla="*/ f68 1 34"/>
                  <a:gd name="f89" fmla="*/ f69 1 100"/>
                  <a:gd name="f90" fmla="*/ f70 1 34"/>
                  <a:gd name="f91" fmla="*/ f71 1 100"/>
                  <a:gd name="f92" fmla="*/ f72 1 34"/>
                  <a:gd name="f93" fmla="*/ 0 1 f52"/>
                  <a:gd name="f94" fmla="*/ f46 1 f52"/>
                  <a:gd name="f95" fmla="*/ 0 1 f53"/>
                  <a:gd name="f96" fmla="*/ f47 1 f53"/>
                  <a:gd name="f97" fmla="*/ f74 1 f52"/>
                  <a:gd name="f98" fmla="*/ f75 1 f53"/>
                  <a:gd name="f99" fmla="*/ f76 1 f52"/>
                  <a:gd name="f100" fmla="*/ f77 1 f53"/>
                  <a:gd name="f101" fmla="*/ f78 1 f52"/>
                  <a:gd name="f102" fmla="*/ f79 1 f53"/>
                  <a:gd name="f103" fmla="*/ f80 1 f52"/>
                  <a:gd name="f104" fmla="*/ f81 1 f53"/>
                  <a:gd name="f105" fmla="*/ f82 1 f52"/>
                  <a:gd name="f106" fmla="*/ f83 1 f53"/>
                  <a:gd name="f107" fmla="*/ f84 1 f52"/>
                  <a:gd name="f108" fmla="*/ f85 1 f53"/>
                  <a:gd name="f109" fmla="*/ f86 1 f52"/>
                  <a:gd name="f110" fmla="*/ f87 1 f53"/>
                  <a:gd name="f111" fmla="*/ f88 1 f53"/>
                  <a:gd name="f112" fmla="*/ f89 1 f52"/>
                  <a:gd name="f113" fmla="*/ f90 1 f53"/>
                  <a:gd name="f114" fmla="*/ f91 1 f52"/>
                  <a:gd name="f115" fmla="*/ f92 1 f53"/>
                  <a:gd name="f116" fmla="*/ f93 f43 1"/>
                  <a:gd name="f117" fmla="*/ f94 f43 1"/>
                  <a:gd name="f118" fmla="*/ f96 f44 1"/>
                  <a:gd name="f119" fmla="*/ f95 f44 1"/>
                  <a:gd name="f120" fmla="*/ f97 f43 1"/>
                  <a:gd name="f121" fmla="*/ f98 f44 1"/>
                  <a:gd name="f122" fmla="*/ f99 f43 1"/>
                  <a:gd name="f123" fmla="*/ f100 f44 1"/>
                  <a:gd name="f124" fmla="*/ f101 f43 1"/>
                  <a:gd name="f125" fmla="*/ f102 f44 1"/>
                  <a:gd name="f126" fmla="*/ f103 f43 1"/>
                  <a:gd name="f127" fmla="*/ f104 f44 1"/>
                  <a:gd name="f128" fmla="*/ f105 f43 1"/>
                  <a:gd name="f129" fmla="*/ f106 f44 1"/>
                  <a:gd name="f130" fmla="*/ f107 f43 1"/>
                  <a:gd name="f131" fmla="*/ f108 f44 1"/>
                  <a:gd name="f132" fmla="*/ f109 f43 1"/>
                  <a:gd name="f133" fmla="*/ f110 f44 1"/>
                  <a:gd name="f134" fmla="*/ f111 f44 1"/>
                  <a:gd name="f135" fmla="*/ f112 f43 1"/>
                  <a:gd name="f136" fmla="*/ f113 f44 1"/>
                  <a:gd name="f137" fmla="*/ f114 f43 1"/>
                  <a:gd name="f138" fmla="*/ f115 f44 1"/>
                </a:gdLst>
                <a:ahLst/>
                <a:cxnLst>
                  <a:cxn ang="3cd4">
                    <a:pos x="hc" y="t"/>
                  </a:cxn>
                  <a:cxn ang="0">
                    <a:pos x="r" y="vc"/>
                  </a:cxn>
                  <a:cxn ang="cd4">
                    <a:pos x="hc" y="b"/>
                  </a:cxn>
                  <a:cxn ang="cd2">
                    <a:pos x="l" y="vc"/>
                  </a:cxn>
                  <a:cxn ang="f73">
                    <a:pos x="f120" y="f121"/>
                  </a:cxn>
                  <a:cxn ang="f73">
                    <a:pos x="f122" y="f123"/>
                  </a:cxn>
                  <a:cxn ang="f73">
                    <a:pos x="f124" y="f125"/>
                  </a:cxn>
                  <a:cxn ang="f73">
                    <a:pos x="f126" y="f127"/>
                  </a:cxn>
                  <a:cxn ang="f73">
                    <a:pos x="f128" y="f129"/>
                  </a:cxn>
                  <a:cxn ang="f73">
                    <a:pos x="f130" y="f131"/>
                  </a:cxn>
                  <a:cxn ang="f73">
                    <a:pos x="f132" y="f133"/>
                  </a:cxn>
                  <a:cxn ang="f73">
                    <a:pos x="f126" y="f134"/>
                  </a:cxn>
                  <a:cxn ang="f73">
                    <a:pos x="f135" y="f136"/>
                  </a:cxn>
                  <a:cxn ang="f73">
                    <a:pos x="f137" y="f131"/>
                  </a:cxn>
                  <a:cxn ang="f73">
                    <a:pos x="f120" y="f138"/>
                  </a:cxn>
                  <a:cxn ang="f73">
                    <a:pos x="f120" y="f121"/>
                  </a:cxn>
                </a:cxnLst>
                <a:rect l="f116" t="f119" r="f117" b="f118"/>
                <a:pathLst>
                  <a:path w="100" h="34">
                    <a:moveTo>
                      <a:pt x="f6" y="f7"/>
                    </a:moveTo>
                    <a:cubicBezTo>
                      <a:pt x="f8" y="f9"/>
                      <a:pt x="f10" y="f11"/>
                      <a:pt x="f12" y="f13"/>
                    </a:cubicBezTo>
                    <a:cubicBezTo>
                      <a:pt x="f14" y="f15"/>
                      <a:pt x="f16" y="f17"/>
                      <a:pt x="f18" y="f19"/>
                    </a:cubicBezTo>
                    <a:cubicBezTo>
                      <a:pt x="f20" y="f19"/>
                      <a:pt x="f7" y="f19"/>
                      <a:pt x="f9" y="f21"/>
                    </a:cubicBezTo>
                    <a:cubicBezTo>
                      <a:pt x="f17" y="f22"/>
                      <a:pt x="f23" y="f13"/>
                      <a:pt x="f5" y="f9"/>
                    </a:cubicBezTo>
                    <a:cubicBezTo>
                      <a:pt x="f5" y="f24"/>
                      <a:pt x="f5" y="f17"/>
                      <a:pt x="f25" y="f26"/>
                    </a:cubicBezTo>
                    <a:cubicBezTo>
                      <a:pt x="f25" y="f27"/>
                      <a:pt x="f28" y="f29"/>
                      <a:pt x="f30" y="f31"/>
                    </a:cubicBezTo>
                    <a:cubicBezTo>
                      <a:pt x="f32" y="f33"/>
                      <a:pt x="f17" y="f34"/>
                      <a:pt x="f9" y="f25"/>
                    </a:cubicBezTo>
                    <a:cubicBezTo>
                      <a:pt x="f35" y="f5"/>
                      <a:pt x="f20" y="f5"/>
                      <a:pt x="f36" y="f5"/>
                    </a:cubicBezTo>
                    <a:cubicBezTo>
                      <a:pt x="f37" y="f38"/>
                      <a:pt x="f12" y="f23"/>
                      <a:pt x="f39" y="f26"/>
                    </a:cubicBezTo>
                    <a:cubicBezTo>
                      <a:pt x="f40" y="f19"/>
                      <a:pt x="f6" y="f21"/>
                      <a:pt x="f6" y="f17"/>
                    </a:cubicBezTo>
                    <a:cubicBezTo>
                      <a:pt x="f6" y="f41"/>
                      <a:pt x="f6" y="f11"/>
                      <a:pt x="f6" y="f7"/>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3" name="Freeform 13">
                <a:extLst>
                  <a:ext uri="{FF2B5EF4-FFF2-40B4-BE49-F238E27FC236}">
                    <a16:creationId xmlns:a16="http://schemas.microsoft.com/office/drawing/2014/main" id="{7341DE29-951A-1C72-4A34-04431BAB7F5F}"/>
                  </a:ext>
                </a:extLst>
              </p:cNvPr>
              <p:cNvSpPr/>
              <p:nvPr/>
            </p:nvSpPr>
            <p:spPr>
              <a:xfrm>
                <a:off x="11367701" y="830138"/>
                <a:ext cx="95253" cy="77788"/>
              </a:xfrm>
              <a:custGeom>
                <a:avLst/>
                <a:gdLst>
                  <a:gd name="f0" fmla="val 10800000"/>
                  <a:gd name="f1" fmla="val 5400000"/>
                  <a:gd name="f2" fmla="val 180"/>
                  <a:gd name="f3" fmla="val w"/>
                  <a:gd name="f4" fmla="val h"/>
                  <a:gd name="f5" fmla="val 0"/>
                  <a:gd name="f6" fmla="val 62"/>
                  <a:gd name="f7" fmla="val 50"/>
                  <a:gd name="f8" fmla="val 24"/>
                  <a:gd name="f9" fmla="val 18"/>
                  <a:gd name="f10" fmla="val 32"/>
                  <a:gd name="f11" fmla="val 14"/>
                  <a:gd name="f12" fmla="val 26"/>
                  <a:gd name="f13" fmla="val 7"/>
                  <a:gd name="f14" fmla="val 30"/>
                  <a:gd name="f15" fmla="val 1"/>
                  <a:gd name="f16" fmla="val 2"/>
                  <a:gd name="f17" fmla="val 3"/>
                  <a:gd name="f18" fmla="val 4"/>
                  <a:gd name="f19" fmla="val 6"/>
                  <a:gd name="f20" fmla="val 9"/>
                  <a:gd name="f21" fmla="val 31"/>
                  <a:gd name="f22" fmla="val 34"/>
                  <a:gd name="f23" fmla="val 15"/>
                  <a:gd name="f24" fmla="val 39"/>
                  <a:gd name="f25" fmla="val 10"/>
                  <a:gd name="f26" fmla="val 5"/>
                  <a:gd name="f27" fmla="val 41"/>
                  <a:gd name="f28" fmla="val 43"/>
                  <a:gd name="f29" fmla="val 45"/>
                  <a:gd name="f30" fmla="val 46"/>
                  <a:gd name="f31" fmla="val 12"/>
                  <a:gd name="f32" fmla="val 19"/>
                  <a:gd name="f33" fmla="val 47"/>
                  <a:gd name="f34" fmla="val 48"/>
                  <a:gd name="f35" fmla="val 49"/>
                  <a:gd name="f36" fmla="val 51"/>
                  <a:gd name="f37" fmla="val 53"/>
                  <a:gd name="f38" fmla="val 56"/>
                  <a:gd name="f39" fmla="val 8"/>
                  <a:gd name="f40" fmla="val 11"/>
                  <a:gd name="f41" fmla="val 23"/>
                  <a:gd name="f42" fmla="val 29"/>
                  <a:gd name="f43" fmla="val 40"/>
                  <a:gd name="f44" fmla="val 37"/>
                  <a:gd name="f45" fmla="val 44"/>
                  <a:gd name="f46" fmla="val 35"/>
                  <a:gd name="f47" fmla="val 28"/>
                  <a:gd name="f48" fmla="val 33"/>
                  <a:gd name="f49" fmla="val 38"/>
                  <a:gd name="f50" fmla="val 22"/>
                  <a:gd name="f51" fmla="val 21"/>
                  <a:gd name="f52" fmla="val 20"/>
                  <a:gd name="f53" fmla="val 13"/>
                  <a:gd name="f54" fmla="+- 0 0 -90"/>
                  <a:gd name="f55" fmla="*/ f3 1 62"/>
                  <a:gd name="f56" fmla="*/ f4 1 50"/>
                  <a:gd name="f57" fmla="val f5"/>
                  <a:gd name="f58" fmla="val f6"/>
                  <a:gd name="f59" fmla="val f7"/>
                  <a:gd name="f60" fmla="*/ f54 f0 1"/>
                  <a:gd name="f61" fmla="+- f59 0 f57"/>
                  <a:gd name="f62" fmla="+- f58 0 f57"/>
                  <a:gd name="f63" fmla="*/ f60 1 f2"/>
                  <a:gd name="f64" fmla="*/ f62 1 62"/>
                  <a:gd name="f65" fmla="*/ f61 1 50"/>
                  <a:gd name="f66" fmla="*/ 24 f62 1"/>
                  <a:gd name="f67" fmla="*/ 18 f61 1"/>
                  <a:gd name="f68" fmla="*/ 30 f62 1"/>
                  <a:gd name="f69" fmla="*/ 1 f61 1"/>
                  <a:gd name="f70" fmla="*/ 32 f62 1"/>
                  <a:gd name="f71" fmla="*/ 4 f61 1"/>
                  <a:gd name="f72" fmla="*/ 9 f61 1"/>
                  <a:gd name="f73" fmla="*/ 39 f62 1"/>
                  <a:gd name="f74" fmla="*/ 15 f61 1"/>
                  <a:gd name="f75" fmla="*/ 0 f61 1"/>
                  <a:gd name="f76" fmla="*/ 45 f62 1"/>
                  <a:gd name="f77" fmla="*/ 46 f62 1"/>
                  <a:gd name="f78" fmla="*/ 19 f61 1"/>
                  <a:gd name="f79" fmla="*/ 49 f62 1"/>
                  <a:gd name="f80" fmla="*/ 5 f61 1"/>
                  <a:gd name="f81" fmla="*/ 56 f62 1"/>
                  <a:gd name="f82" fmla="*/ 62 f62 1"/>
                  <a:gd name="f83" fmla="*/ 24 f61 1"/>
                  <a:gd name="f84" fmla="*/ 40 f61 1"/>
                  <a:gd name="f85" fmla="*/ 35 f62 1"/>
                  <a:gd name="f86" fmla="*/ 32 f61 1"/>
                  <a:gd name="f87" fmla="*/ 28 f62 1"/>
                  <a:gd name="f88" fmla="*/ 33 f61 1"/>
                  <a:gd name="f89" fmla="*/ 0 f62 1"/>
                  <a:gd name="f90" fmla="*/ 50 f61 1"/>
                  <a:gd name="f91" fmla="*/ 35 f61 1"/>
                  <a:gd name="f92" fmla="*/ 2 f62 1"/>
                  <a:gd name="f93" fmla="*/ 31 f61 1"/>
                  <a:gd name="f94" fmla="*/ 15 f62 1"/>
                  <a:gd name="f95" fmla="*/ 20 f62 1"/>
                  <a:gd name="f96" fmla="*/ 14 f61 1"/>
                  <a:gd name="f97" fmla="*/ 11 f61 1"/>
                  <a:gd name="f98" fmla="*/ 22 f62 1"/>
                  <a:gd name="f99" fmla="+- f63 0 f1"/>
                  <a:gd name="f100" fmla="*/ f66 1 62"/>
                  <a:gd name="f101" fmla="*/ f67 1 50"/>
                  <a:gd name="f102" fmla="*/ f68 1 62"/>
                  <a:gd name="f103" fmla="*/ f69 1 50"/>
                  <a:gd name="f104" fmla="*/ f70 1 62"/>
                  <a:gd name="f105" fmla="*/ f71 1 50"/>
                  <a:gd name="f106" fmla="*/ f72 1 50"/>
                  <a:gd name="f107" fmla="*/ f73 1 62"/>
                  <a:gd name="f108" fmla="*/ f74 1 50"/>
                  <a:gd name="f109" fmla="*/ f75 1 50"/>
                  <a:gd name="f110" fmla="*/ f76 1 62"/>
                  <a:gd name="f111" fmla="*/ f77 1 62"/>
                  <a:gd name="f112" fmla="*/ f78 1 50"/>
                  <a:gd name="f113" fmla="*/ f79 1 62"/>
                  <a:gd name="f114" fmla="*/ f80 1 50"/>
                  <a:gd name="f115" fmla="*/ f81 1 62"/>
                  <a:gd name="f116" fmla="*/ f82 1 62"/>
                  <a:gd name="f117" fmla="*/ f83 1 50"/>
                  <a:gd name="f118" fmla="*/ f84 1 50"/>
                  <a:gd name="f119" fmla="*/ f85 1 62"/>
                  <a:gd name="f120" fmla="*/ f86 1 50"/>
                  <a:gd name="f121" fmla="*/ f87 1 62"/>
                  <a:gd name="f122" fmla="*/ f88 1 50"/>
                  <a:gd name="f123" fmla="*/ f89 1 62"/>
                  <a:gd name="f124" fmla="*/ f90 1 50"/>
                  <a:gd name="f125" fmla="*/ f91 1 50"/>
                  <a:gd name="f126" fmla="*/ f92 1 62"/>
                  <a:gd name="f127" fmla="*/ f93 1 50"/>
                  <a:gd name="f128" fmla="*/ f94 1 62"/>
                  <a:gd name="f129" fmla="*/ f95 1 62"/>
                  <a:gd name="f130" fmla="*/ f96 1 50"/>
                  <a:gd name="f131" fmla="*/ f97 1 50"/>
                  <a:gd name="f132" fmla="*/ f98 1 62"/>
                  <a:gd name="f133" fmla="*/ 0 1 f64"/>
                  <a:gd name="f134" fmla="*/ f58 1 f64"/>
                  <a:gd name="f135" fmla="*/ 0 1 f65"/>
                  <a:gd name="f136" fmla="*/ f59 1 f65"/>
                  <a:gd name="f137" fmla="*/ f100 1 f64"/>
                  <a:gd name="f138" fmla="*/ f101 1 f65"/>
                  <a:gd name="f139" fmla="*/ f102 1 f64"/>
                  <a:gd name="f140" fmla="*/ f103 1 f65"/>
                  <a:gd name="f141" fmla="*/ f104 1 f64"/>
                  <a:gd name="f142" fmla="*/ f105 1 f65"/>
                  <a:gd name="f143" fmla="*/ f106 1 f65"/>
                  <a:gd name="f144" fmla="*/ f107 1 f64"/>
                  <a:gd name="f145" fmla="*/ f108 1 f65"/>
                  <a:gd name="f146" fmla="*/ f109 1 f65"/>
                  <a:gd name="f147" fmla="*/ f110 1 f64"/>
                  <a:gd name="f148" fmla="*/ f111 1 f64"/>
                  <a:gd name="f149" fmla="*/ f112 1 f65"/>
                  <a:gd name="f150" fmla="*/ f113 1 f64"/>
                  <a:gd name="f151" fmla="*/ f114 1 f65"/>
                  <a:gd name="f152" fmla="*/ f115 1 f64"/>
                  <a:gd name="f153" fmla="*/ f116 1 f64"/>
                  <a:gd name="f154" fmla="*/ f117 1 f65"/>
                  <a:gd name="f155" fmla="*/ f118 1 f65"/>
                  <a:gd name="f156" fmla="*/ f119 1 f64"/>
                  <a:gd name="f157" fmla="*/ f120 1 f65"/>
                  <a:gd name="f158" fmla="*/ f121 1 f64"/>
                  <a:gd name="f159" fmla="*/ f122 1 f65"/>
                  <a:gd name="f160" fmla="*/ f123 1 f64"/>
                  <a:gd name="f161" fmla="*/ f124 1 f65"/>
                  <a:gd name="f162" fmla="*/ f125 1 f65"/>
                  <a:gd name="f163" fmla="*/ f126 1 f64"/>
                  <a:gd name="f164" fmla="*/ f127 1 f65"/>
                  <a:gd name="f165" fmla="*/ f128 1 f64"/>
                  <a:gd name="f166" fmla="*/ f129 1 f64"/>
                  <a:gd name="f167" fmla="*/ f130 1 f65"/>
                  <a:gd name="f168" fmla="*/ f131 1 f65"/>
                  <a:gd name="f169" fmla="*/ f132 1 f64"/>
                  <a:gd name="f170" fmla="*/ f133 f55 1"/>
                  <a:gd name="f171" fmla="*/ f134 f55 1"/>
                  <a:gd name="f172" fmla="*/ f136 f56 1"/>
                  <a:gd name="f173" fmla="*/ f135 f56 1"/>
                  <a:gd name="f174" fmla="*/ f137 f55 1"/>
                  <a:gd name="f175" fmla="*/ f138 f56 1"/>
                  <a:gd name="f176" fmla="*/ f139 f55 1"/>
                  <a:gd name="f177" fmla="*/ f140 f56 1"/>
                  <a:gd name="f178" fmla="*/ f141 f55 1"/>
                  <a:gd name="f179" fmla="*/ f142 f56 1"/>
                  <a:gd name="f180" fmla="*/ f143 f56 1"/>
                  <a:gd name="f181" fmla="*/ f144 f55 1"/>
                  <a:gd name="f182" fmla="*/ f145 f56 1"/>
                  <a:gd name="f183" fmla="*/ f146 f56 1"/>
                  <a:gd name="f184" fmla="*/ f147 f55 1"/>
                  <a:gd name="f185" fmla="*/ f148 f55 1"/>
                  <a:gd name="f186" fmla="*/ f149 f56 1"/>
                  <a:gd name="f187" fmla="*/ f150 f55 1"/>
                  <a:gd name="f188" fmla="*/ f151 f56 1"/>
                  <a:gd name="f189" fmla="*/ f152 f55 1"/>
                  <a:gd name="f190" fmla="*/ f153 f55 1"/>
                  <a:gd name="f191" fmla="*/ f154 f56 1"/>
                  <a:gd name="f192" fmla="*/ f155 f56 1"/>
                  <a:gd name="f193" fmla="*/ f156 f55 1"/>
                  <a:gd name="f194" fmla="*/ f157 f56 1"/>
                  <a:gd name="f195" fmla="*/ f158 f55 1"/>
                  <a:gd name="f196" fmla="*/ f159 f56 1"/>
                  <a:gd name="f197" fmla="*/ f160 f55 1"/>
                  <a:gd name="f198" fmla="*/ f161 f56 1"/>
                  <a:gd name="f199" fmla="*/ f162 f56 1"/>
                  <a:gd name="f200" fmla="*/ f163 f55 1"/>
                  <a:gd name="f201" fmla="*/ f164 f56 1"/>
                  <a:gd name="f202" fmla="*/ f165 f55 1"/>
                  <a:gd name="f203" fmla="*/ f166 f55 1"/>
                  <a:gd name="f204" fmla="*/ f167 f56 1"/>
                  <a:gd name="f205" fmla="*/ f168 f56 1"/>
                  <a:gd name="f206" fmla="*/ f169 f55 1"/>
                </a:gdLst>
                <a:ahLst/>
                <a:cxnLst>
                  <a:cxn ang="3cd4">
                    <a:pos x="hc" y="t"/>
                  </a:cxn>
                  <a:cxn ang="0">
                    <a:pos x="r" y="vc"/>
                  </a:cxn>
                  <a:cxn ang="cd4">
                    <a:pos x="hc" y="b"/>
                  </a:cxn>
                  <a:cxn ang="cd2">
                    <a:pos x="l" y="vc"/>
                  </a:cxn>
                  <a:cxn ang="f99">
                    <a:pos x="f174" y="f175"/>
                  </a:cxn>
                  <a:cxn ang="f99">
                    <a:pos x="f176" y="f177"/>
                  </a:cxn>
                  <a:cxn ang="f99">
                    <a:pos x="f178" y="f179"/>
                  </a:cxn>
                  <a:cxn ang="f99">
                    <a:pos x="f178" y="f180"/>
                  </a:cxn>
                  <a:cxn ang="f99">
                    <a:pos x="f181" y="f182"/>
                  </a:cxn>
                  <a:cxn ang="f99">
                    <a:pos x="f181" y="f183"/>
                  </a:cxn>
                  <a:cxn ang="f99">
                    <a:pos x="f184" y="f183"/>
                  </a:cxn>
                  <a:cxn ang="f99">
                    <a:pos x="f185" y="f186"/>
                  </a:cxn>
                  <a:cxn ang="f99">
                    <a:pos x="f187" y="f186"/>
                  </a:cxn>
                  <a:cxn ang="f99">
                    <a:pos x="f187" y="f188"/>
                  </a:cxn>
                  <a:cxn ang="f99">
                    <a:pos x="f189" y="f188"/>
                  </a:cxn>
                  <a:cxn ang="f99">
                    <a:pos x="f189" y="f182"/>
                  </a:cxn>
                  <a:cxn ang="f99">
                    <a:pos x="f190" y="f191"/>
                  </a:cxn>
                  <a:cxn ang="f99">
                    <a:pos x="f190" y="f192"/>
                  </a:cxn>
                  <a:cxn ang="f99">
                    <a:pos x="f193" y="f194"/>
                  </a:cxn>
                  <a:cxn ang="f99">
                    <a:pos x="f195" y="f196"/>
                  </a:cxn>
                  <a:cxn ang="f99">
                    <a:pos x="f197" y="f198"/>
                  </a:cxn>
                  <a:cxn ang="f99">
                    <a:pos x="f197" y="f199"/>
                  </a:cxn>
                  <a:cxn ang="f99">
                    <a:pos x="f200" y="f201"/>
                  </a:cxn>
                  <a:cxn ang="f99">
                    <a:pos x="f202" y="f191"/>
                  </a:cxn>
                  <a:cxn ang="f99">
                    <a:pos x="f203" y="f204"/>
                  </a:cxn>
                  <a:cxn ang="f99">
                    <a:pos x="f203" y="f205"/>
                  </a:cxn>
                  <a:cxn ang="f99">
                    <a:pos x="f206" y="f180"/>
                  </a:cxn>
                  <a:cxn ang="f99">
                    <a:pos x="f174" y="f205"/>
                  </a:cxn>
                  <a:cxn ang="f99">
                    <a:pos x="f174" y="f175"/>
                  </a:cxn>
                </a:cxnLst>
                <a:rect l="f170" t="f173" r="f171" b="f172"/>
                <a:pathLst>
                  <a:path w="62" h="50">
                    <a:moveTo>
                      <a:pt x="f8" y="f9"/>
                    </a:moveTo>
                    <a:cubicBezTo>
                      <a:pt x="f10" y="f11"/>
                      <a:pt x="f12" y="f13"/>
                      <a:pt x="f14" y="f15"/>
                    </a:cubicBezTo>
                    <a:cubicBezTo>
                      <a:pt x="f14" y="f16"/>
                      <a:pt x="f10" y="f17"/>
                      <a:pt x="f10" y="f18"/>
                    </a:cubicBezTo>
                    <a:cubicBezTo>
                      <a:pt x="f10" y="f19"/>
                      <a:pt x="f10" y="f13"/>
                      <a:pt x="f10" y="f20"/>
                    </a:cubicBezTo>
                    <a:cubicBezTo>
                      <a:pt x="f21" y="f11"/>
                      <a:pt x="f22" y="f23"/>
                      <a:pt x="f24" y="f23"/>
                    </a:cubicBezTo>
                    <a:cubicBezTo>
                      <a:pt x="f24" y="f25"/>
                      <a:pt x="f24" y="f26"/>
                      <a:pt x="f24" y="f5"/>
                    </a:cubicBezTo>
                    <a:cubicBezTo>
                      <a:pt x="f27" y="f5"/>
                      <a:pt x="f28" y="f5"/>
                      <a:pt x="f29" y="f5"/>
                    </a:cubicBezTo>
                    <a:cubicBezTo>
                      <a:pt x="f29" y="f19"/>
                      <a:pt x="f30" y="f31"/>
                      <a:pt x="f30" y="f32"/>
                    </a:cubicBezTo>
                    <a:cubicBezTo>
                      <a:pt x="f33" y="f32"/>
                      <a:pt x="f34" y="f32"/>
                      <a:pt x="f35" y="f32"/>
                    </a:cubicBezTo>
                    <a:cubicBezTo>
                      <a:pt x="f35" y="f11"/>
                      <a:pt x="f35" y="f25"/>
                      <a:pt x="f35" y="f26"/>
                    </a:cubicBezTo>
                    <a:cubicBezTo>
                      <a:pt x="f36" y="f26"/>
                      <a:pt x="f37" y="f26"/>
                      <a:pt x="f38" y="f26"/>
                    </a:cubicBezTo>
                    <a:cubicBezTo>
                      <a:pt x="f38" y="f39"/>
                      <a:pt x="f38" y="f40"/>
                      <a:pt x="f38" y="f23"/>
                    </a:cubicBezTo>
                    <a:cubicBezTo>
                      <a:pt x="f38" y="f32"/>
                      <a:pt x="f38" y="f41"/>
                      <a:pt x="f6" y="f8"/>
                    </a:cubicBezTo>
                    <a:cubicBezTo>
                      <a:pt x="f6" y="f42"/>
                      <a:pt x="f6" y="f22"/>
                      <a:pt x="f6" y="f43"/>
                    </a:cubicBezTo>
                    <a:cubicBezTo>
                      <a:pt x="f37" y="f44"/>
                      <a:pt x="f45" y="f46"/>
                      <a:pt x="f46" y="f10"/>
                    </a:cubicBezTo>
                    <a:cubicBezTo>
                      <a:pt x="f10" y="f10"/>
                      <a:pt x="f14" y="f10"/>
                      <a:pt x="f47" y="f48"/>
                    </a:cubicBezTo>
                    <a:cubicBezTo>
                      <a:pt x="f32" y="f49"/>
                      <a:pt x="f25" y="f45"/>
                      <a:pt x="f5" y="f7"/>
                    </a:cubicBezTo>
                    <a:cubicBezTo>
                      <a:pt x="f5" y="f45"/>
                      <a:pt x="f5" y="f24"/>
                      <a:pt x="f5" y="f46"/>
                    </a:cubicBezTo>
                    <a:cubicBezTo>
                      <a:pt x="f5" y="f48"/>
                      <a:pt x="f15" y="f10"/>
                      <a:pt x="f16" y="f21"/>
                    </a:cubicBezTo>
                    <a:cubicBezTo>
                      <a:pt x="f19" y="f42"/>
                      <a:pt x="f25" y="f12"/>
                      <a:pt x="f23" y="f8"/>
                    </a:cubicBezTo>
                    <a:cubicBezTo>
                      <a:pt x="f32" y="f50"/>
                      <a:pt x="f51" y="f32"/>
                      <a:pt x="f52" y="f11"/>
                    </a:cubicBezTo>
                    <a:cubicBezTo>
                      <a:pt x="f52" y="f53"/>
                      <a:pt x="f52" y="f31"/>
                      <a:pt x="f52" y="f40"/>
                    </a:cubicBezTo>
                    <a:cubicBezTo>
                      <a:pt x="f51" y="f25"/>
                      <a:pt x="f51" y="f20"/>
                      <a:pt x="f50" y="f20"/>
                    </a:cubicBezTo>
                    <a:cubicBezTo>
                      <a:pt x="f41" y="f20"/>
                      <a:pt x="f8" y="f25"/>
                      <a:pt x="f8" y="f40"/>
                    </a:cubicBezTo>
                    <a:cubicBezTo>
                      <a:pt x="f8" y="f53"/>
                      <a:pt x="f8" y="f23"/>
                      <a:pt x="f8" y="f9"/>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4" name="Freeform 14">
                <a:extLst>
                  <a:ext uri="{FF2B5EF4-FFF2-40B4-BE49-F238E27FC236}">
                    <a16:creationId xmlns:a16="http://schemas.microsoft.com/office/drawing/2014/main" id="{4198BE19-9BE7-9108-6748-E5CFCEA5351A}"/>
                  </a:ext>
                </a:extLst>
              </p:cNvPr>
              <p:cNvSpPr/>
              <p:nvPr/>
            </p:nvSpPr>
            <p:spPr>
              <a:xfrm>
                <a:off x="11169267" y="1025399"/>
                <a:ext cx="150811" cy="41276"/>
              </a:xfrm>
              <a:custGeom>
                <a:avLst/>
                <a:gdLst>
                  <a:gd name="f0" fmla="val 10800000"/>
                  <a:gd name="f1" fmla="val 5400000"/>
                  <a:gd name="f2" fmla="val 180"/>
                  <a:gd name="f3" fmla="val w"/>
                  <a:gd name="f4" fmla="val h"/>
                  <a:gd name="f5" fmla="val 0"/>
                  <a:gd name="f6" fmla="val 98"/>
                  <a:gd name="f7" fmla="val 26"/>
                  <a:gd name="f8" fmla="val 25"/>
                  <a:gd name="f9" fmla="val 85"/>
                  <a:gd name="f10" fmla="val 22"/>
                  <a:gd name="f11" fmla="val 72"/>
                  <a:gd name="f12" fmla="val 20"/>
                  <a:gd name="f13" fmla="val 59"/>
                  <a:gd name="f14" fmla="val 16"/>
                  <a:gd name="f15" fmla="val 49"/>
                  <a:gd name="f16" fmla="val 14"/>
                  <a:gd name="f17" fmla="val 40"/>
                  <a:gd name="f18" fmla="val 31"/>
                  <a:gd name="f19" fmla="val 17"/>
                  <a:gd name="f20" fmla="val 21"/>
                  <a:gd name="f21" fmla="val 11"/>
                  <a:gd name="f22" fmla="val 23"/>
                  <a:gd name="f23" fmla="val 19"/>
                  <a:gd name="f24" fmla="val 15"/>
                  <a:gd name="f25" fmla="val 2"/>
                  <a:gd name="f26" fmla="val 13"/>
                  <a:gd name="f27" fmla="val 3"/>
                  <a:gd name="f28" fmla="val 9"/>
                  <a:gd name="f29" fmla="val 30"/>
                  <a:gd name="f30" fmla="val 4"/>
                  <a:gd name="f31" fmla="val 43"/>
                  <a:gd name="f32" fmla="val 44"/>
                  <a:gd name="f33" fmla="val 46"/>
                  <a:gd name="f34" fmla="val 47"/>
                  <a:gd name="f35" fmla="val 64"/>
                  <a:gd name="f36" fmla="val 80"/>
                  <a:gd name="f37" fmla="val 8"/>
                  <a:gd name="f38" fmla="val 97"/>
                  <a:gd name="f39" fmla="val 12"/>
                  <a:gd name="f40" fmla="+- 0 0 -90"/>
                  <a:gd name="f41" fmla="*/ f3 1 98"/>
                  <a:gd name="f42" fmla="*/ f4 1 26"/>
                  <a:gd name="f43" fmla="val f5"/>
                  <a:gd name="f44" fmla="val f6"/>
                  <a:gd name="f45" fmla="val f7"/>
                  <a:gd name="f46" fmla="*/ f40 f0 1"/>
                  <a:gd name="f47" fmla="+- f45 0 f43"/>
                  <a:gd name="f48" fmla="+- f44 0 f43"/>
                  <a:gd name="f49" fmla="*/ f46 1 f2"/>
                  <a:gd name="f50" fmla="*/ f48 1 98"/>
                  <a:gd name="f51" fmla="*/ f47 1 26"/>
                  <a:gd name="f52" fmla="*/ 98 f48 1"/>
                  <a:gd name="f53" fmla="*/ 25 f47 1"/>
                  <a:gd name="f54" fmla="*/ 59 f48 1"/>
                  <a:gd name="f55" fmla="*/ 16 f47 1"/>
                  <a:gd name="f56" fmla="*/ 31 f48 1"/>
                  <a:gd name="f57" fmla="*/ 17 f47 1"/>
                  <a:gd name="f58" fmla="*/ 0 f48 1"/>
                  <a:gd name="f59" fmla="*/ 26 f47 1"/>
                  <a:gd name="f60" fmla="*/ 3 f48 1"/>
                  <a:gd name="f61" fmla="*/ 13 f47 1"/>
                  <a:gd name="f62" fmla="*/ 43 f48 1"/>
                  <a:gd name="f63" fmla="*/ 0 f47 1"/>
                  <a:gd name="f64" fmla="*/ 47 f48 1"/>
                  <a:gd name="f65" fmla="*/ 97 f48 1"/>
                  <a:gd name="f66" fmla="*/ 12 f47 1"/>
                  <a:gd name="f67" fmla="+- f49 0 f1"/>
                  <a:gd name="f68" fmla="*/ f52 1 98"/>
                  <a:gd name="f69" fmla="*/ f53 1 26"/>
                  <a:gd name="f70" fmla="*/ f54 1 98"/>
                  <a:gd name="f71" fmla="*/ f55 1 26"/>
                  <a:gd name="f72" fmla="*/ f56 1 98"/>
                  <a:gd name="f73" fmla="*/ f57 1 26"/>
                  <a:gd name="f74" fmla="*/ f58 1 98"/>
                  <a:gd name="f75" fmla="*/ f59 1 26"/>
                  <a:gd name="f76" fmla="*/ f60 1 98"/>
                  <a:gd name="f77" fmla="*/ f61 1 26"/>
                  <a:gd name="f78" fmla="*/ f62 1 98"/>
                  <a:gd name="f79" fmla="*/ f63 1 26"/>
                  <a:gd name="f80" fmla="*/ f64 1 98"/>
                  <a:gd name="f81" fmla="*/ f65 1 98"/>
                  <a:gd name="f82" fmla="*/ f66 1 26"/>
                  <a:gd name="f83" fmla="*/ 0 1 f50"/>
                  <a:gd name="f84" fmla="*/ f44 1 f50"/>
                  <a:gd name="f85" fmla="*/ 0 1 f51"/>
                  <a:gd name="f86" fmla="*/ f45 1 f51"/>
                  <a:gd name="f87" fmla="*/ f68 1 f50"/>
                  <a:gd name="f88" fmla="*/ f69 1 f51"/>
                  <a:gd name="f89" fmla="*/ f70 1 f50"/>
                  <a:gd name="f90" fmla="*/ f71 1 f51"/>
                  <a:gd name="f91" fmla="*/ f72 1 f50"/>
                  <a:gd name="f92" fmla="*/ f73 1 f51"/>
                  <a:gd name="f93" fmla="*/ f74 1 f50"/>
                  <a:gd name="f94" fmla="*/ f75 1 f51"/>
                  <a:gd name="f95" fmla="*/ f76 1 f50"/>
                  <a:gd name="f96" fmla="*/ f77 1 f51"/>
                  <a:gd name="f97" fmla="*/ f78 1 f50"/>
                  <a:gd name="f98" fmla="*/ f79 1 f51"/>
                  <a:gd name="f99" fmla="*/ f80 1 f50"/>
                  <a:gd name="f100" fmla="*/ f81 1 f50"/>
                  <a:gd name="f101" fmla="*/ f82 1 f51"/>
                  <a:gd name="f102" fmla="*/ f83 f41 1"/>
                  <a:gd name="f103" fmla="*/ f84 f41 1"/>
                  <a:gd name="f104" fmla="*/ f86 f42 1"/>
                  <a:gd name="f105" fmla="*/ f85 f42 1"/>
                  <a:gd name="f106" fmla="*/ f87 f41 1"/>
                  <a:gd name="f107" fmla="*/ f88 f42 1"/>
                  <a:gd name="f108" fmla="*/ f89 f41 1"/>
                  <a:gd name="f109" fmla="*/ f90 f42 1"/>
                  <a:gd name="f110" fmla="*/ f91 f41 1"/>
                  <a:gd name="f111" fmla="*/ f92 f42 1"/>
                  <a:gd name="f112" fmla="*/ f93 f41 1"/>
                  <a:gd name="f113" fmla="*/ f94 f42 1"/>
                  <a:gd name="f114" fmla="*/ f95 f41 1"/>
                  <a:gd name="f115" fmla="*/ f96 f42 1"/>
                  <a:gd name="f116" fmla="*/ f97 f41 1"/>
                  <a:gd name="f117" fmla="*/ f98 f42 1"/>
                  <a:gd name="f118" fmla="*/ f99 f41 1"/>
                  <a:gd name="f119" fmla="*/ f100 f41 1"/>
                  <a:gd name="f120" fmla="*/ f101 f42 1"/>
                </a:gdLst>
                <a:ahLst/>
                <a:cxnLst>
                  <a:cxn ang="3cd4">
                    <a:pos x="hc" y="t"/>
                  </a:cxn>
                  <a:cxn ang="0">
                    <a:pos x="r" y="vc"/>
                  </a:cxn>
                  <a:cxn ang="cd4">
                    <a:pos x="hc" y="b"/>
                  </a:cxn>
                  <a:cxn ang="cd2">
                    <a:pos x="l" y="vc"/>
                  </a:cxn>
                  <a:cxn ang="f67">
                    <a:pos x="f106" y="f107"/>
                  </a:cxn>
                  <a:cxn ang="f67">
                    <a:pos x="f108" y="f109"/>
                  </a:cxn>
                  <a:cxn ang="f67">
                    <a:pos x="f110" y="f111"/>
                  </a:cxn>
                  <a:cxn ang="f67">
                    <a:pos x="f112" y="f113"/>
                  </a:cxn>
                  <a:cxn ang="f67">
                    <a:pos x="f112" y="f109"/>
                  </a:cxn>
                  <a:cxn ang="f67">
                    <a:pos x="f114" y="f115"/>
                  </a:cxn>
                  <a:cxn ang="f67">
                    <a:pos x="f116" y="f117"/>
                  </a:cxn>
                  <a:cxn ang="f67">
                    <a:pos x="f118" y="f117"/>
                  </a:cxn>
                  <a:cxn ang="f67">
                    <a:pos x="f119" y="f120"/>
                  </a:cxn>
                  <a:cxn ang="f67">
                    <a:pos x="f106" y="f120"/>
                  </a:cxn>
                  <a:cxn ang="f67">
                    <a:pos x="f106" y="f107"/>
                  </a:cxn>
                </a:cxnLst>
                <a:rect l="f102" t="f105" r="f103" b="f104"/>
                <a:pathLst>
                  <a:path w="98" h="26">
                    <a:moveTo>
                      <a:pt x="f6" y="f8"/>
                    </a:moveTo>
                    <a:cubicBezTo>
                      <a:pt x="f9" y="f10"/>
                      <a:pt x="f11" y="f12"/>
                      <a:pt x="f13" y="f14"/>
                    </a:cubicBezTo>
                    <a:cubicBezTo>
                      <a:pt x="f15" y="f16"/>
                      <a:pt x="f17" y="f16"/>
                      <a:pt x="f18" y="f19"/>
                    </a:cubicBezTo>
                    <a:cubicBezTo>
                      <a:pt x="f20" y="f20"/>
                      <a:pt x="f21" y="f22"/>
                      <a:pt x="f5" y="f7"/>
                    </a:cubicBezTo>
                    <a:cubicBezTo>
                      <a:pt x="f5" y="f10"/>
                      <a:pt x="f5" y="f23"/>
                      <a:pt x="f5" y="f14"/>
                    </a:cubicBezTo>
                    <a:cubicBezTo>
                      <a:pt x="f5" y="f24"/>
                      <a:pt x="f25" y="f26"/>
                      <a:pt x="f27" y="f26"/>
                    </a:cubicBezTo>
                    <a:cubicBezTo>
                      <a:pt x="f14" y="f28"/>
                      <a:pt x="f29" y="f30"/>
                      <a:pt x="f31" y="f5"/>
                    </a:cubicBezTo>
                    <a:cubicBezTo>
                      <a:pt x="f32" y="f5"/>
                      <a:pt x="f33" y="f5"/>
                      <a:pt x="f34" y="f5"/>
                    </a:cubicBezTo>
                    <a:cubicBezTo>
                      <a:pt x="f35" y="f30"/>
                      <a:pt x="f36" y="f37"/>
                      <a:pt x="f38" y="f39"/>
                    </a:cubicBezTo>
                    <a:cubicBezTo>
                      <a:pt x="f38" y="f39"/>
                      <a:pt x="f6" y="f39"/>
                      <a:pt x="f6" y="f39"/>
                    </a:cubicBezTo>
                    <a:cubicBezTo>
                      <a:pt x="f6" y="f14"/>
                      <a:pt x="f6" y="f12"/>
                      <a:pt x="f6" y="f8"/>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5" name="Freeform 15">
                <a:extLst>
                  <a:ext uri="{FF2B5EF4-FFF2-40B4-BE49-F238E27FC236}">
                    <a16:creationId xmlns:a16="http://schemas.microsoft.com/office/drawing/2014/main" id="{D3C2E440-7AB7-6B8A-7357-C5DBE7A0570A}"/>
                  </a:ext>
                </a:extLst>
              </p:cNvPr>
              <p:cNvSpPr/>
              <p:nvPr/>
            </p:nvSpPr>
            <p:spPr>
              <a:xfrm>
                <a:off x="10813666" y="826955"/>
                <a:ext cx="152403" cy="50804"/>
              </a:xfrm>
              <a:custGeom>
                <a:avLst/>
                <a:gdLst>
                  <a:gd name="f0" fmla="val 10800000"/>
                  <a:gd name="f1" fmla="val 5400000"/>
                  <a:gd name="f2" fmla="val 180"/>
                  <a:gd name="f3" fmla="val w"/>
                  <a:gd name="f4" fmla="val h"/>
                  <a:gd name="f5" fmla="val 0"/>
                  <a:gd name="f6" fmla="val 99"/>
                  <a:gd name="f7" fmla="val 33"/>
                  <a:gd name="f8" fmla="val 82"/>
                  <a:gd name="f9" fmla="val 27"/>
                  <a:gd name="f10" fmla="val 66"/>
                  <a:gd name="f11" fmla="val 22"/>
                  <a:gd name="f12" fmla="val 50"/>
                  <a:gd name="f13" fmla="val 16"/>
                  <a:gd name="f14" fmla="val 46"/>
                  <a:gd name="f15" fmla="val 14"/>
                  <a:gd name="f16" fmla="val 43"/>
                  <a:gd name="f17" fmla="val 40"/>
                  <a:gd name="f18" fmla="val 20"/>
                  <a:gd name="f19" fmla="val 24"/>
                  <a:gd name="f20" fmla="val 28"/>
                  <a:gd name="f21" fmla="val 21"/>
                  <a:gd name="f22" fmla="val 1"/>
                  <a:gd name="f23" fmla="val 17"/>
                  <a:gd name="f24" fmla="val 2"/>
                  <a:gd name="f25" fmla="val 15"/>
                  <a:gd name="f26" fmla="val 3"/>
                  <a:gd name="f27" fmla="val 10"/>
                  <a:gd name="f28" fmla="val 30"/>
                  <a:gd name="f29" fmla="val 5"/>
                  <a:gd name="f30" fmla="val 44"/>
                  <a:gd name="f31" fmla="val 47"/>
                  <a:gd name="f32" fmla="val 48"/>
                  <a:gd name="f33" fmla="val 64"/>
                  <a:gd name="f34" fmla="val 7"/>
                  <a:gd name="f35" fmla="val 80"/>
                  <a:gd name="f36" fmla="val 13"/>
                  <a:gd name="f37" fmla="val 96"/>
                  <a:gd name="f38" fmla="val 19"/>
                  <a:gd name="f39" fmla="val 97"/>
                  <a:gd name="f40" fmla="val 26"/>
                  <a:gd name="f41" fmla="val 29"/>
                  <a:gd name="f42" fmla="+- 0 0 -90"/>
                  <a:gd name="f43" fmla="*/ f3 1 99"/>
                  <a:gd name="f44" fmla="*/ f4 1 33"/>
                  <a:gd name="f45" fmla="val f5"/>
                  <a:gd name="f46" fmla="val f6"/>
                  <a:gd name="f47" fmla="val f7"/>
                  <a:gd name="f48" fmla="*/ f42 f0 1"/>
                  <a:gd name="f49" fmla="+- f47 0 f45"/>
                  <a:gd name="f50" fmla="+- f46 0 f45"/>
                  <a:gd name="f51" fmla="*/ f48 1 f2"/>
                  <a:gd name="f52" fmla="*/ f50 1 99"/>
                  <a:gd name="f53" fmla="*/ f49 1 33"/>
                  <a:gd name="f54" fmla="*/ 99 f50 1"/>
                  <a:gd name="f55" fmla="*/ 33 f49 1"/>
                  <a:gd name="f56" fmla="*/ 50 f50 1"/>
                  <a:gd name="f57" fmla="*/ 16 f49 1"/>
                  <a:gd name="f58" fmla="*/ 40 f50 1"/>
                  <a:gd name="f59" fmla="*/ 0 f50 1"/>
                  <a:gd name="f60" fmla="*/ 28 f49 1"/>
                  <a:gd name="f61" fmla="*/ 1 f50 1"/>
                  <a:gd name="f62" fmla="*/ 17 f49 1"/>
                  <a:gd name="f63" fmla="*/ 3 f50 1"/>
                  <a:gd name="f64" fmla="*/ 14 f49 1"/>
                  <a:gd name="f65" fmla="*/ 43 f50 1"/>
                  <a:gd name="f66" fmla="*/ 1 f49 1"/>
                  <a:gd name="f67" fmla="*/ 48 f50 1"/>
                  <a:gd name="f68" fmla="*/ 96 f50 1"/>
                  <a:gd name="f69" fmla="*/ 19 f49 1"/>
                  <a:gd name="f70" fmla="*/ 24 f49 1"/>
                  <a:gd name="f71" fmla="+- f51 0 f1"/>
                  <a:gd name="f72" fmla="*/ f54 1 99"/>
                  <a:gd name="f73" fmla="*/ f55 1 33"/>
                  <a:gd name="f74" fmla="*/ f56 1 99"/>
                  <a:gd name="f75" fmla="*/ f57 1 33"/>
                  <a:gd name="f76" fmla="*/ f58 1 99"/>
                  <a:gd name="f77" fmla="*/ f59 1 99"/>
                  <a:gd name="f78" fmla="*/ f60 1 33"/>
                  <a:gd name="f79" fmla="*/ f61 1 99"/>
                  <a:gd name="f80" fmla="*/ f62 1 33"/>
                  <a:gd name="f81" fmla="*/ f63 1 99"/>
                  <a:gd name="f82" fmla="*/ f64 1 33"/>
                  <a:gd name="f83" fmla="*/ f65 1 99"/>
                  <a:gd name="f84" fmla="*/ f66 1 33"/>
                  <a:gd name="f85" fmla="*/ f67 1 99"/>
                  <a:gd name="f86" fmla="*/ f68 1 99"/>
                  <a:gd name="f87" fmla="*/ f69 1 33"/>
                  <a:gd name="f88" fmla="*/ f70 1 33"/>
                  <a:gd name="f89" fmla="*/ 0 1 f52"/>
                  <a:gd name="f90" fmla="*/ f46 1 f52"/>
                  <a:gd name="f91" fmla="*/ 0 1 f53"/>
                  <a:gd name="f92" fmla="*/ f47 1 f53"/>
                  <a:gd name="f93" fmla="*/ f72 1 f52"/>
                  <a:gd name="f94" fmla="*/ f73 1 f53"/>
                  <a:gd name="f95" fmla="*/ f74 1 f52"/>
                  <a:gd name="f96" fmla="*/ f75 1 f53"/>
                  <a:gd name="f97" fmla="*/ f76 1 f52"/>
                  <a:gd name="f98" fmla="*/ f77 1 f52"/>
                  <a:gd name="f99" fmla="*/ f78 1 f53"/>
                  <a:gd name="f100" fmla="*/ f79 1 f52"/>
                  <a:gd name="f101" fmla="*/ f80 1 f53"/>
                  <a:gd name="f102" fmla="*/ f81 1 f52"/>
                  <a:gd name="f103" fmla="*/ f82 1 f53"/>
                  <a:gd name="f104" fmla="*/ f83 1 f52"/>
                  <a:gd name="f105" fmla="*/ f84 1 f53"/>
                  <a:gd name="f106" fmla="*/ f85 1 f52"/>
                  <a:gd name="f107" fmla="*/ f86 1 f52"/>
                  <a:gd name="f108" fmla="*/ f87 1 f53"/>
                  <a:gd name="f109" fmla="*/ f88 1 f53"/>
                  <a:gd name="f110" fmla="*/ f89 f43 1"/>
                  <a:gd name="f111" fmla="*/ f90 f43 1"/>
                  <a:gd name="f112" fmla="*/ f92 f44 1"/>
                  <a:gd name="f113" fmla="*/ f91 f44 1"/>
                  <a:gd name="f114" fmla="*/ f93 f43 1"/>
                  <a:gd name="f115" fmla="*/ f94 f44 1"/>
                  <a:gd name="f116" fmla="*/ f95 f43 1"/>
                  <a:gd name="f117" fmla="*/ f96 f44 1"/>
                  <a:gd name="f118" fmla="*/ f97 f43 1"/>
                  <a:gd name="f119" fmla="*/ f98 f43 1"/>
                  <a:gd name="f120" fmla="*/ f99 f44 1"/>
                  <a:gd name="f121" fmla="*/ f100 f43 1"/>
                  <a:gd name="f122" fmla="*/ f101 f44 1"/>
                  <a:gd name="f123" fmla="*/ f102 f43 1"/>
                  <a:gd name="f124" fmla="*/ f103 f44 1"/>
                  <a:gd name="f125" fmla="*/ f104 f43 1"/>
                  <a:gd name="f126" fmla="*/ f105 f44 1"/>
                  <a:gd name="f127" fmla="*/ f106 f43 1"/>
                  <a:gd name="f128" fmla="*/ f107 f43 1"/>
                  <a:gd name="f129" fmla="*/ f108 f44 1"/>
                  <a:gd name="f130" fmla="*/ f109 f44 1"/>
                </a:gdLst>
                <a:ahLst/>
                <a:cxnLst>
                  <a:cxn ang="3cd4">
                    <a:pos x="hc" y="t"/>
                  </a:cxn>
                  <a:cxn ang="0">
                    <a:pos x="r" y="vc"/>
                  </a:cxn>
                  <a:cxn ang="cd4">
                    <a:pos x="hc" y="b"/>
                  </a:cxn>
                  <a:cxn ang="cd2">
                    <a:pos x="l" y="vc"/>
                  </a:cxn>
                  <a:cxn ang="f71">
                    <a:pos x="f114" y="f115"/>
                  </a:cxn>
                  <a:cxn ang="f71">
                    <a:pos x="f116" y="f117"/>
                  </a:cxn>
                  <a:cxn ang="f71">
                    <a:pos x="f118" y="f117"/>
                  </a:cxn>
                  <a:cxn ang="f71">
                    <a:pos x="f119" y="f120"/>
                  </a:cxn>
                  <a:cxn ang="f71">
                    <a:pos x="f121" y="f122"/>
                  </a:cxn>
                  <a:cxn ang="f71">
                    <a:pos x="f123" y="f124"/>
                  </a:cxn>
                  <a:cxn ang="f71">
                    <a:pos x="f125" y="f126"/>
                  </a:cxn>
                  <a:cxn ang="f71">
                    <a:pos x="f127" y="f126"/>
                  </a:cxn>
                  <a:cxn ang="f71">
                    <a:pos x="f128" y="f129"/>
                  </a:cxn>
                  <a:cxn ang="f71">
                    <a:pos x="f114" y="f130"/>
                  </a:cxn>
                  <a:cxn ang="f71">
                    <a:pos x="f114" y="f115"/>
                  </a:cxn>
                </a:cxnLst>
                <a:rect l="f110" t="f113" r="f111" b="f112"/>
                <a:pathLst>
                  <a:path w="99" h="33">
                    <a:moveTo>
                      <a:pt x="f6" y="f7"/>
                    </a:moveTo>
                    <a:cubicBezTo>
                      <a:pt x="f8" y="f9"/>
                      <a:pt x="f10" y="f11"/>
                      <a:pt x="f12" y="f13"/>
                    </a:cubicBezTo>
                    <a:cubicBezTo>
                      <a:pt x="f14" y="f15"/>
                      <a:pt x="f16" y="f15"/>
                      <a:pt x="f17" y="f13"/>
                    </a:cubicBezTo>
                    <a:cubicBezTo>
                      <a:pt x="f9" y="f18"/>
                      <a:pt x="f15" y="f19"/>
                      <a:pt x="f5" y="f20"/>
                    </a:cubicBezTo>
                    <a:cubicBezTo>
                      <a:pt x="f5" y="f19"/>
                      <a:pt x="f5" y="f21"/>
                      <a:pt x="f22" y="f23"/>
                    </a:cubicBezTo>
                    <a:cubicBezTo>
                      <a:pt x="f22" y="f13"/>
                      <a:pt x="f24" y="f25"/>
                      <a:pt x="f26" y="f15"/>
                    </a:cubicBezTo>
                    <a:cubicBezTo>
                      <a:pt x="f13" y="f27"/>
                      <a:pt x="f28" y="f29"/>
                      <a:pt x="f16" y="f22"/>
                    </a:cubicBezTo>
                    <a:cubicBezTo>
                      <a:pt x="f30" y="f5"/>
                      <a:pt x="f31" y="f22"/>
                      <a:pt x="f32" y="f22"/>
                    </a:cubicBezTo>
                    <a:cubicBezTo>
                      <a:pt x="f33" y="f34"/>
                      <a:pt x="f35" y="f36"/>
                      <a:pt x="f37" y="f38"/>
                    </a:cubicBezTo>
                    <a:cubicBezTo>
                      <a:pt x="f39" y="f18"/>
                      <a:pt x="f6" y="f11"/>
                      <a:pt x="f6" y="f19"/>
                    </a:cubicBezTo>
                    <a:cubicBezTo>
                      <a:pt x="f6" y="f40"/>
                      <a:pt x="f6" y="f41"/>
                      <a:pt x="f6" y="f7"/>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6" name="Freeform 16">
                <a:extLst>
                  <a:ext uri="{FF2B5EF4-FFF2-40B4-BE49-F238E27FC236}">
                    <a16:creationId xmlns:a16="http://schemas.microsoft.com/office/drawing/2014/main" id="{1C70A230-8857-FD6C-76A1-B8ADF1C69C08}"/>
                  </a:ext>
                </a:extLst>
              </p:cNvPr>
              <p:cNvSpPr/>
              <p:nvPr/>
            </p:nvSpPr>
            <p:spPr>
              <a:xfrm>
                <a:off x="11753469" y="1015870"/>
                <a:ext cx="39684" cy="82552"/>
              </a:xfrm>
              <a:custGeom>
                <a:avLst/>
                <a:gdLst>
                  <a:gd name="f0" fmla="val 10800000"/>
                  <a:gd name="f1" fmla="val 5400000"/>
                  <a:gd name="f2" fmla="val 180"/>
                  <a:gd name="f3" fmla="val w"/>
                  <a:gd name="f4" fmla="val h"/>
                  <a:gd name="f5" fmla="val 0"/>
                  <a:gd name="f6" fmla="val 26"/>
                  <a:gd name="f7" fmla="val 54"/>
                  <a:gd name="f8" fmla="val 8"/>
                  <a:gd name="f9" fmla="val 2"/>
                  <a:gd name="f10" fmla="val 16"/>
                  <a:gd name="f11" fmla="val 4"/>
                  <a:gd name="f12" fmla="val 24"/>
                  <a:gd name="f13" fmla="val 6"/>
                  <a:gd name="f14" fmla="val 25"/>
                  <a:gd name="f15" fmla="val 7"/>
                  <a:gd name="f16" fmla="val 23"/>
                  <a:gd name="f17" fmla="val 38"/>
                  <a:gd name="f18" fmla="val 18"/>
                  <a:gd name="f19" fmla="val 52"/>
                  <a:gd name="f20" fmla="val 10"/>
                  <a:gd name="f21" fmla="val 51"/>
                  <a:gd name="f22" fmla="val 49"/>
                  <a:gd name="f23" fmla="val 1"/>
                  <a:gd name="f24" fmla="val 48"/>
                  <a:gd name="f25" fmla="val 47"/>
                  <a:gd name="f26" fmla="val 32"/>
                  <a:gd name="f27" fmla="+- 0 0 -90"/>
                  <a:gd name="f28" fmla="*/ f3 1 26"/>
                  <a:gd name="f29" fmla="*/ f4 1 54"/>
                  <a:gd name="f30" fmla="val f5"/>
                  <a:gd name="f31" fmla="val f6"/>
                  <a:gd name="f32" fmla="val f7"/>
                  <a:gd name="f33" fmla="*/ f27 f0 1"/>
                  <a:gd name="f34" fmla="+- f32 0 f30"/>
                  <a:gd name="f35" fmla="+- f31 0 f30"/>
                  <a:gd name="f36" fmla="*/ f33 1 f2"/>
                  <a:gd name="f37" fmla="*/ f35 1 26"/>
                  <a:gd name="f38" fmla="*/ f34 1 54"/>
                  <a:gd name="f39" fmla="*/ 0 f35 1"/>
                  <a:gd name="f40" fmla="*/ 0 f34 1"/>
                  <a:gd name="f41" fmla="*/ 24 f35 1"/>
                  <a:gd name="f42" fmla="*/ 6 f34 1"/>
                  <a:gd name="f43" fmla="*/ 26 f35 1"/>
                  <a:gd name="f44" fmla="*/ 8 f34 1"/>
                  <a:gd name="f45" fmla="*/ 54 f34 1"/>
                  <a:gd name="f46" fmla="*/ 2 f35 1"/>
                  <a:gd name="f47" fmla="*/ 49 f34 1"/>
                  <a:gd name="f48" fmla="*/ 47 f34 1"/>
                  <a:gd name="f49" fmla="+- f36 0 f1"/>
                  <a:gd name="f50" fmla="*/ f39 1 26"/>
                  <a:gd name="f51" fmla="*/ f40 1 54"/>
                  <a:gd name="f52" fmla="*/ f41 1 26"/>
                  <a:gd name="f53" fmla="*/ f42 1 54"/>
                  <a:gd name="f54" fmla="*/ f43 1 26"/>
                  <a:gd name="f55" fmla="*/ f44 1 54"/>
                  <a:gd name="f56" fmla="*/ f45 1 54"/>
                  <a:gd name="f57" fmla="*/ f46 1 26"/>
                  <a:gd name="f58" fmla="*/ f47 1 54"/>
                  <a:gd name="f59" fmla="*/ f48 1 54"/>
                  <a:gd name="f60" fmla="*/ 0 1 f37"/>
                  <a:gd name="f61" fmla="*/ f31 1 f37"/>
                  <a:gd name="f62" fmla="*/ 0 1 f38"/>
                  <a:gd name="f63" fmla="*/ f32 1 f38"/>
                  <a:gd name="f64" fmla="*/ f50 1 f37"/>
                  <a:gd name="f65" fmla="*/ f51 1 f38"/>
                  <a:gd name="f66" fmla="*/ f52 1 f37"/>
                  <a:gd name="f67" fmla="*/ f53 1 f38"/>
                  <a:gd name="f68" fmla="*/ f54 1 f37"/>
                  <a:gd name="f69" fmla="*/ f55 1 f38"/>
                  <a:gd name="f70" fmla="*/ f56 1 f38"/>
                  <a:gd name="f71" fmla="*/ f57 1 f37"/>
                  <a:gd name="f72" fmla="*/ f58 1 f38"/>
                  <a:gd name="f73" fmla="*/ f59 1 f38"/>
                  <a:gd name="f74" fmla="*/ f60 f28 1"/>
                  <a:gd name="f75" fmla="*/ f61 f28 1"/>
                  <a:gd name="f76" fmla="*/ f63 f29 1"/>
                  <a:gd name="f77" fmla="*/ f62 f29 1"/>
                  <a:gd name="f78" fmla="*/ f64 f28 1"/>
                  <a:gd name="f79" fmla="*/ f65 f29 1"/>
                  <a:gd name="f80" fmla="*/ f66 f28 1"/>
                  <a:gd name="f81" fmla="*/ f67 f29 1"/>
                  <a:gd name="f82" fmla="*/ f68 f28 1"/>
                  <a:gd name="f83" fmla="*/ f69 f29 1"/>
                  <a:gd name="f84" fmla="*/ f70 f29 1"/>
                  <a:gd name="f85" fmla="*/ f71 f28 1"/>
                  <a:gd name="f86" fmla="*/ f72 f29 1"/>
                  <a:gd name="f87" fmla="*/ f73 f29 1"/>
                </a:gdLst>
                <a:ahLst/>
                <a:cxnLst>
                  <a:cxn ang="3cd4">
                    <a:pos x="hc" y="t"/>
                  </a:cxn>
                  <a:cxn ang="0">
                    <a:pos x="r" y="vc"/>
                  </a:cxn>
                  <a:cxn ang="cd4">
                    <a:pos x="hc" y="b"/>
                  </a:cxn>
                  <a:cxn ang="cd2">
                    <a:pos x="l" y="vc"/>
                  </a:cxn>
                  <a:cxn ang="f49">
                    <a:pos x="f78" y="f79"/>
                  </a:cxn>
                  <a:cxn ang="f49">
                    <a:pos x="f80" y="f81"/>
                  </a:cxn>
                  <a:cxn ang="f49">
                    <a:pos x="f82" y="f83"/>
                  </a:cxn>
                  <a:cxn ang="f49">
                    <a:pos x="f82" y="f84"/>
                  </a:cxn>
                  <a:cxn ang="f49">
                    <a:pos x="f85" y="f86"/>
                  </a:cxn>
                  <a:cxn ang="f49">
                    <a:pos x="f78" y="f87"/>
                  </a:cxn>
                  <a:cxn ang="f49">
                    <a:pos x="f78" y="f79"/>
                  </a:cxn>
                </a:cxnLst>
                <a:rect l="f74" t="f77" r="f75" b="f76"/>
                <a:pathLst>
                  <a:path w="26" h="54">
                    <a:moveTo>
                      <a:pt x="f5" y="f5"/>
                    </a:moveTo>
                    <a:cubicBezTo>
                      <a:pt x="f8" y="f9"/>
                      <a:pt x="f10" y="f11"/>
                      <a:pt x="f12" y="f13"/>
                    </a:cubicBezTo>
                    <a:cubicBezTo>
                      <a:pt x="f14" y="f13"/>
                      <a:pt x="f6" y="f15"/>
                      <a:pt x="f6" y="f8"/>
                    </a:cubicBezTo>
                    <a:cubicBezTo>
                      <a:pt x="f6" y="f16"/>
                      <a:pt x="f6" y="f17"/>
                      <a:pt x="f6" y="f7"/>
                    </a:cubicBezTo>
                    <a:cubicBezTo>
                      <a:pt x="f18" y="f19"/>
                      <a:pt x="f20" y="f21"/>
                      <a:pt x="f9" y="f22"/>
                    </a:cubicBezTo>
                    <a:cubicBezTo>
                      <a:pt x="f23" y="f22"/>
                      <a:pt x="f5" y="f24"/>
                      <a:pt x="f5" y="f25"/>
                    </a:cubicBezTo>
                    <a:cubicBezTo>
                      <a:pt x="f5" y="f26"/>
                      <a:pt x="f5" y="f10"/>
                      <a:pt x="f5" y="f5"/>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7" name="Freeform 17">
                <a:extLst>
                  <a:ext uri="{FF2B5EF4-FFF2-40B4-BE49-F238E27FC236}">
                    <a16:creationId xmlns:a16="http://schemas.microsoft.com/office/drawing/2014/main" id="{16ACF614-C132-1752-F0CD-A3673A5061A2}"/>
                  </a:ext>
                </a:extLst>
              </p:cNvPr>
              <p:cNvSpPr/>
              <p:nvPr/>
            </p:nvSpPr>
            <p:spPr>
              <a:xfrm>
                <a:off x="11753469" y="1100004"/>
                <a:ext cx="39684" cy="79379"/>
              </a:xfrm>
              <a:custGeom>
                <a:avLst/>
                <a:gdLst>
                  <a:gd name="f0" fmla="val 10800000"/>
                  <a:gd name="f1" fmla="val 5400000"/>
                  <a:gd name="f2" fmla="val 180"/>
                  <a:gd name="f3" fmla="val w"/>
                  <a:gd name="f4" fmla="val h"/>
                  <a:gd name="f5" fmla="val 0"/>
                  <a:gd name="f6" fmla="val 26"/>
                  <a:gd name="f7" fmla="val 51"/>
                  <a:gd name="f8" fmla="val 49"/>
                  <a:gd name="f9" fmla="val 33"/>
                  <a:gd name="f10" fmla="val 16"/>
                  <a:gd name="f11" fmla="val 8"/>
                  <a:gd name="f12" fmla="val 1"/>
                  <a:gd name="f13" fmla="val 2"/>
                  <a:gd name="f14" fmla="val 24"/>
                  <a:gd name="f15" fmla="val 4"/>
                  <a:gd name="f16" fmla="val 25"/>
                  <a:gd name="f17" fmla="val 5"/>
                  <a:gd name="f18" fmla="val 6"/>
                  <a:gd name="f19" fmla="val 21"/>
                  <a:gd name="f20" fmla="val 36"/>
                  <a:gd name="f21" fmla="val 18"/>
                  <a:gd name="f22" fmla="val 9"/>
                  <a:gd name="f23" fmla="val 50"/>
                  <a:gd name="f24" fmla="+- 0 0 -90"/>
                  <a:gd name="f25" fmla="*/ f3 1 26"/>
                  <a:gd name="f26" fmla="*/ f4 1 51"/>
                  <a:gd name="f27" fmla="val f5"/>
                  <a:gd name="f28" fmla="val f6"/>
                  <a:gd name="f29" fmla="val f7"/>
                  <a:gd name="f30" fmla="*/ f24 f0 1"/>
                  <a:gd name="f31" fmla="+- f29 0 f27"/>
                  <a:gd name="f32" fmla="+- f28 0 f27"/>
                  <a:gd name="f33" fmla="*/ f30 1 f2"/>
                  <a:gd name="f34" fmla="*/ f32 1 26"/>
                  <a:gd name="f35" fmla="*/ f31 1 51"/>
                  <a:gd name="f36" fmla="*/ 0 f32 1"/>
                  <a:gd name="f37" fmla="*/ 49 f31 1"/>
                  <a:gd name="f38" fmla="*/ 0 f31 1"/>
                  <a:gd name="f39" fmla="*/ 24 f32 1"/>
                  <a:gd name="f40" fmla="*/ 4 f31 1"/>
                  <a:gd name="f41" fmla="*/ 26 f32 1"/>
                  <a:gd name="f42" fmla="*/ 6 f31 1"/>
                  <a:gd name="f43" fmla="*/ 51 f31 1"/>
                  <a:gd name="f44" fmla="+- f33 0 f1"/>
                  <a:gd name="f45" fmla="*/ f36 1 26"/>
                  <a:gd name="f46" fmla="*/ f37 1 51"/>
                  <a:gd name="f47" fmla="*/ f38 1 51"/>
                  <a:gd name="f48" fmla="*/ f39 1 26"/>
                  <a:gd name="f49" fmla="*/ f40 1 51"/>
                  <a:gd name="f50" fmla="*/ f41 1 26"/>
                  <a:gd name="f51" fmla="*/ f42 1 51"/>
                  <a:gd name="f52" fmla="*/ f43 1 51"/>
                  <a:gd name="f53" fmla="*/ 0 1 f34"/>
                  <a:gd name="f54" fmla="*/ f28 1 f34"/>
                  <a:gd name="f55" fmla="*/ 0 1 f35"/>
                  <a:gd name="f56" fmla="*/ f29 1 f35"/>
                  <a:gd name="f57" fmla="*/ f45 1 f34"/>
                  <a:gd name="f58" fmla="*/ f46 1 f35"/>
                  <a:gd name="f59" fmla="*/ f47 1 f35"/>
                  <a:gd name="f60" fmla="*/ f48 1 f34"/>
                  <a:gd name="f61" fmla="*/ f49 1 f35"/>
                  <a:gd name="f62" fmla="*/ f50 1 f34"/>
                  <a:gd name="f63" fmla="*/ f51 1 f35"/>
                  <a:gd name="f64" fmla="*/ f52 1 f35"/>
                  <a:gd name="f65" fmla="*/ f53 f25 1"/>
                  <a:gd name="f66" fmla="*/ f54 f25 1"/>
                  <a:gd name="f67" fmla="*/ f56 f26 1"/>
                  <a:gd name="f68" fmla="*/ f55 f26 1"/>
                  <a:gd name="f69" fmla="*/ f57 f25 1"/>
                  <a:gd name="f70" fmla="*/ f58 f26 1"/>
                  <a:gd name="f71" fmla="*/ f59 f26 1"/>
                  <a:gd name="f72" fmla="*/ f60 f25 1"/>
                  <a:gd name="f73" fmla="*/ f61 f26 1"/>
                  <a:gd name="f74" fmla="*/ f62 f25 1"/>
                  <a:gd name="f75" fmla="*/ f63 f26 1"/>
                  <a:gd name="f76" fmla="*/ f64 f26 1"/>
                </a:gdLst>
                <a:ahLst/>
                <a:cxnLst>
                  <a:cxn ang="3cd4">
                    <a:pos x="hc" y="t"/>
                  </a:cxn>
                  <a:cxn ang="0">
                    <a:pos x="r" y="vc"/>
                  </a:cxn>
                  <a:cxn ang="cd4">
                    <a:pos x="hc" y="b"/>
                  </a:cxn>
                  <a:cxn ang="cd2">
                    <a:pos x="l" y="vc"/>
                  </a:cxn>
                  <a:cxn ang="f44">
                    <a:pos x="f69" y="f70"/>
                  </a:cxn>
                  <a:cxn ang="f44">
                    <a:pos x="f69" y="f71"/>
                  </a:cxn>
                  <a:cxn ang="f44">
                    <a:pos x="f72" y="f73"/>
                  </a:cxn>
                  <a:cxn ang="f44">
                    <a:pos x="f74" y="f75"/>
                  </a:cxn>
                  <a:cxn ang="f44">
                    <a:pos x="f74" y="f76"/>
                  </a:cxn>
                  <a:cxn ang="f44">
                    <a:pos x="f69" y="f70"/>
                  </a:cxn>
                </a:cxnLst>
                <a:rect l="f65" t="f68" r="f66" b="f67"/>
                <a:pathLst>
                  <a:path w="26" h="51">
                    <a:moveTo>
                      <a:pt x="f5" y="f8"/>
                    </a:moveTo>
                    <a:cubicBezTo>
                      <a:pt x="f5" y="f9"/>
                      <a:pt x="f5" y="f10"/>
                      <a:pt x="f5" y="f5"/>
                    </a:cubicBezTo>
                    <a:cubicBezTo>
                      <a:pt x="f11" y="f12"/>
                      <a:pt x="f10" y="f13"/>
                      <a:pt x="f14" y="f15"/>
                    </a:cubicBezTo>
                    <a:cubicBezTo>
                      <a:pt x="f16" y="f15"/>
                      <a:pt x="f6" y="f17"/>
                      <a:pt x="f6" y="f18"/>
                    </a:cubicBezTo>
                    <a:cubicBezTo>
                      <a:pt x="f6" y="f19"/>
                      <a:pt x="f6" y="f20"/>
                      <a:pt x="f6" y="f7"/>
                    </a:cubicBezTo>
                    <a:cubicBezTo>
                      <a:pt x="f21" y="f7"/>
                      <a:pt x="f22" y="f23"/>
                      <a:pt x="f5" y="f8"/>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8" name="Freeform 18">
                <a:extLst>
                  <a:ext uri="{FF2B5EF4-FFF2-40B4-BE49-F238E27FC236}">
                    <a16:creationId xmlns:a16="http://schemas.microsoft.com/office/drawing/2014/main" id="{C9CF783D-0DC7-B97F-87A9-492EF5E2B7EB}"/>
                  </a:ext>
                </a:extLst>
              </p:cNvPr>
              <p:cNvSpPr/>
              <p:nvPr/>
            </p:nvSpPr>
            <p:spPr>
              <a:xfrm>
                <a:off x="11753469" y="1184148"/>
                <a:ext cx="41276" cy="74615"/>
              </a:xfrm>
              <a:custGeom>
                <a:avLst/>
                <a:gdLst>
                  <a:gd name="f0" fmla="val 10800000"/>
                  <a:gd name="f1" fmla="val 5400000"/>
                  <a:gd name="f2" fmla="val 180"/>
                  <a:gd name="f3" fmla="val w"/>
                  <a:gd name="f4" fmla="val h"/>
                  <a:gd name="f5" fmla="val 0"/>
                  <a:gd name="f6" fmla="val 27"/>
                  <a:gd name="f7" fmla="val 49"/>
                  <a:gd name="f8" fmla="val 26"/>
                  <a:gd name="f9" fmla="val 17"/>
                  <a:gd name="f10" fmla="val 9"/>
                  <a:gd name="f11" fmla="val 33"/>
                  <a:gd name="f12" fmla="val 8"/>
                  <a:gd name="f13" fmla="val 1"/>
                  <a:gd name="f14" fmla="val 16"/>
                  <a:gd name="f15" fmla="val 24"/>
                  <a:gd name="f16" fmla="val 2"/>
                  <a:gd name="f17" fmla="val 25"/>
                  <a:gd name="f18" fmla="val 4"/>
                  <a:gd name="f19" fmla="val 5"/>
                  <a:gd name="f20" fmla="val 19"/>
                  <a:gd name="f21" fmla="val 34"/>
                  <a:gd name="f22" fmla="+- 0 0 -90"/>
                  <a:gd name="f23" fmla="*/ f3 1 27"/>
                  <a:gd name="f24" fmla="*/ f4 1 49"/>
                  <a:gd name="f25" fmla="val f5"/>
                  <a:gd name="f26" fmla="val f6"/>
                  <a:gd name="f27" fmla="val f7"/>
                  <a:gd name="f28" fmla="*/ f22 f0 1"/>
                  <a:gd name="f29" fmla="+- f27 0 f25"/>
                  <a:gd name="f30" fmla="+- f26 0 f25"/>
                  <a:gd name="f31" fmla="*/ f28 1 f2"/>
                  <a:gd name="f32" fmla="*/ f30 1 27"/>
                  <a:gd name="f33" fmla="*/ f29 1 49"/>
                  <a:gd name="f34" fmla="*/ 26 f30 1"/>
                  <a:gd name="f35" fmla="*/ 49 f29 1"/>
                  <a:gd name="f36" fmla="*/ 0 f30 1"/>
                  <a:gd name="f37" fmla="*/ 0 f29 1"/>
                  <a:gd name="f38" fmla="*/ 24 f30 1"/>
                  <a:gd name="f39" fmla="*/ 2 f29 1"/>
                  <a:gd name="f40" fmla="*/ 5 f29 1"/>
                  <a:gd name="f41" fmla="+- f31 0 f1"/>
                  <a:gd name="f42" fmla="*/ f34 1 27"/>
                  <a:gd name="f43" fmla="*/ f35 1 49"/>
                  <a:gd name="f44" fmla="*/ f36 1 27"/>
                  <a:gd name="f45" fmla="*/ f37 1 49"/>
                  <a:gd name="f46" fmla="*/ f38 1 27"/>
                  <a:gd name="f47" fmla="*/ f39 1 49"/>
                  <a:gd name="f48" fmla="*/ f40 1 49"/>
                  <a:gd name="f49" fmla="*/ 0 1 f32"/>
                  <a:gd name="f50" fmla="*/ f26 1 f32"/>
                  <a:gd name="f51" fmla="*/ 0 1 f33"/>
                  <a:gd name="f52" fmla="*/ f27 1 f33"/>
                  <a:gd name="f53" fmla="*/ f42 1 f32"/>
                  <a:gd name="f54" fmla="*/ f43 1 f33"/>
                  <a:gd name="f55" fmla="*/ f44 1 f32"/>
                  <a:gd name="f56" fmla="*/ f45 1 f33"/>
                  <a:gd name="f57" fmla="*/ f46 1 f32"/>
                  <a:gd name="f58" fmla="*/ f47 1 f33"/>
                  <a:gd name="f59" fmla="*/ f48 1 f33"/>
                  <a:gd name="f60" fmla="*/ f49 f23 1"/>
                  <a:gd name="f61" fmla="*/ f50 f23 1"/>
                  <a:gd name="f62" fmla="*/ f52 f24 1"/>
                  <a:gd name="f63" fmla="*/ f51 f24 1"/>
                  <a:gd name="f64" fmla="*/ f53 f23 1"/>
                  <a:gd name="f65" fmla="*/ f54 f24 1"/>
                  <a:gd name="f66" fmla="*/ f55 f23 1"/>
                  <a:gd name="f67" fmla="*/ f56 f24 1"/>
                  <a:gd name="f68" fmla="*/ f57 f23 1"/>
                  <a:gd name="f69" fmla="*/ f58 f24 1"/>
                  <a:gd name="f70" fmla="*/ f59 f24 1"/>
                </a:gdLst>
                <a:ahLst/>
                <a:cxnLst>
                  <a:cxn ang="3cd4">
                    <a:pos x="hc" y="t"/>
                  </a:cxn>
                  <a:cxn ang="0">
                    <a:pos x="r" y="vc"/>
                  </a:cxn>
                  <a:cxn ang="cd4">
                    <a:pos x="hc" y="b"/>
                  </a:cxn>
                  <a:cxn ang="cd2">
                    <a:pos x="l" y="vc"/>
                  </a:cxn>
                  <a:cxn ang="f41">
                    <a:pos x="f64" y="f65"/>
                  </a:cxn>
                  <a:cxn ang="f41">
                    <a:pos x="f66" y="f65"/>
                  </a:cxn>
                  <a:cxn ang="f41">
                    <a:pos x="f66" y="f67"/>
                  </a:cxn>
                  <a:cxn ang="f41">
                    <a:pos x="f68" y="f69"/>
                  </a:cxn>
                  <a:cxn ang="f41">
                    <a:pos x="f64" y="f70"/>
                  </a:cxn>
                  <a:cxn ang="f41">
                    <a:pos x="f64" y="f65"/>
                  </a:cxn>
                </a:cxnLst>
                <a:rect l="f60" t="f63" r="f61" b="f62"/>
                <a:pathLst>
                  <a:path w="27" h="49">
                    <a:moveTo>
                      <a:pt x="f8" y="f7"/>
                    </a:moveTo>
                    <a:cubicBezTo>
                      <a:pt x="f9" y="f7"/>
                      <a:pt x="f10" y="f7"/>
                      <a:pt x="f5" y="f7"/>
                    </a:cubicBezTo>
                    <a:cubicBezTo>
                      <a:pt x="f5" y="f11"/>
                      <a:pt x="f5" y="f9"/>
                      <a:pt x="f5" y="f5"/>
                    </a:cubicBezTo>
                    <a:cubicBezTo>
                      <a:pt x="f12" y="f13"/>
                      <a:pt x="f14" y="f13"/>
                      <a:pt x="f15" y="f16"/>
                    </a:cubicBezTo>
                    <a:cubicBezTo>
                      <a:pt x="f17" y="f16"/>
                      <a:pt x="f8" y="f18"/>
                      <a:pt x="f8" y="f19"/>
                    </a:cubicBezTo>
                    <a:cubicBezTo>
                      <a:pt x="f6" y="f20"/>
                      <a:pt x="f8" y="f21"/>
                      <a:pt x="f8" y="f7"/>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9" name="Freeform 19">
                <a:extLst>
                  <a:ext uri="{FF2B5EF4-FFF2-40B4-BE49-F238E27FC236}">
                    <a16:creationId xmlns:a16="http://schemas.microsoft.com/office/drawing/2014/main" id="{9149CA88-CB21-1C2E-51F0-78321E6712B2}"/>
                  </a:ext>
                </a:extLst>
              </p:cNvPr>
              <p:cNvSpPr/>
              <p:nvPr/>
            </p:nvSpPr>
            <p:spPr>
              <a:xfrm>
                <a:off x="11799509" y="1025399"/>
                <a:ext cx="36511" cy="79379"/>
              </a:xfrm>
              <a:custGeom>
                <a:avLst/>
                <a:gdLst>
                  <a:gd name="f0" fmla="val 10800000"/>
                  <a:gd name="f1" fmla="val 5400000"/>
                  <a:gd name="f2" fmla="val 180"/>
                  <a:gd name="f3" fmla="val w"/>
                  <a:gd name="f4" fmla="val h"/>
                  <a:gd name="f5" fmla="val 0"/>
                  <a:gd name="f6" fmla="val 24"/>
                  <a:gd name="f7" fmla="val 51"/>
                  <a:gd name="f8" fmla="val 7"/>
                  <a:gd name="f9" fmla="val 2"/>
                  <a:gd name="f10" fmla="val 14"/>
                  <a:gd name="f11" fmla="val 4"/>
                  <a:gd name="f12" fmla="val 22"/>
                  <a:gd name="f13" fmla="val 5"/>
                  <a:gd name="f14" fmla="val 23"/>
                  <a:gd name="f15" fmla="val 6"/>
                  <a:gd name="f16" fmla="val 8"/>
                  <a:gd name="f17" fmla="val 36"/>
                  <a:gd name="f18" fmla="val 15"/>
                  <a:gd name="f19" fmla="val 50"/>
                  <a:gd name="f20" fmla="val 48"/>
                  <a:gd name="f21" fmla="val 47"/>
                  <a:gd name="f22" fmla="val 31"/>
                  <a:gd name="f23" fmla="val 16"/>
                  <a:gd name="f24" fmla="+- 0 0 -90"/>
                  <a:gd name="f25" fmla="*/ f3 1 24"/>
                  <a:gd name="f26" fmla="*/ f4 1 51"/>
                  <a:gd name="f27" fmla="val f5"/>
                  <a:gd name="f28" fmla="val f6"/>
                  <a:gd name="f29" fmla="val f7"/>
                  <a:gd name="f30" fmla="*/ f24 f0 1"/>
                  <a:gd name="f31" fmla="+- f29 0 f27"/>
                  <a:gd name="f32" fmla="+- f28 0 f27"/>
                  <a:gd name="f33" fmla="*/ f30 1 f2"/>
                  <a:gd name="f34" fmla="*/ f32 1 24"/>
                  <a:gd name="f35" fmla="*/ f31 1 51"/>
                  <a:gd name="f36" fmla="*/ 0 f32 1"/>
                  <a:gd name="f37" fmla="*/ 0 f31 1"/>
                  <a:gd name="f38" fmla="*/ 22 f32 1"/>
                  <a:gd name="f39" fmla="*/ 5 f31 1"/>
                  <a:gd name="f40" fmla="*/ 24 f32 1"/>
                  <a:gd name="f41" fmla="*/ 8 f31 1"/>
                  <a:gd name="f42" fmla="*/ 51 f31 1"/>
                  <a:gd name="f43" fmla="*/ 47 f31 1"/>
                  <a:gd name="f44" fmla="+- f33 0 f1"/>
                  <a:gd name="f45" fmla="*/ f36 1 24"/>
                  <a:gd name="f46" fmla="*/ f37 1 51"/>
                  <a:gd name="f47" fmla="*/ f38 1 24"/>
                  <a:gd name="f48" fmla="*/ f39 1 51"/>
                  <a:gd name="f49" fmla="*/ f40 1 24"/>
                  <a:gd name="f50" fmla="*/ f41 1 51"/>
                  <a:gd name="f51" fmla="*/ f42 1 51"/>
                  <a:gd name="f52" fmla="*/ f43 1 51"/>
                  <a:gd name="f53" fmla="*/ 0 1 f34"/>
                  <a:gd name="f54" fmla="*/ f28 1 f34"/>
                  <a:gd name="f55" fmla="*/ 0 1 f35"/>
                  <a:gd name="f56" fmla="*/ f29 1 f35"/>
                  <a:gd name="f57" fmla="*/ f45 1 f34"/>
                  <a:gd name="f58" fmla="*/ f46 1 f35"/>
                  <a:gd name="f59" fmla="*/ f47 1 f34"/>
                  <a:gd name="f60" fmla="*/ f48 1 f35"/>
                  <a:gd name="f61" fmla="*/ f49 1 f34"/>
                  <a:gd name="f62" fmla="*/ f50 1 f35"/>
                  <a:gd name="f63" fmla="*/ f51 1 f35"/>
                  <a:gd name="f64" fmla="*/ f52 1 f35"/>
                  <a:gd name="f65" fmla="*/ f53 f25 1"/>
                  <a:gd name="f66" fmla="*/ f54 f25 1"/>
                  <a:gd name="f67" fmla="*/ f56 f26 1"/>
                  <a:gd name="f68" fmla="*/ f55 f26 1"/>
                  <a:gd name="f69" fmla="*/ f57 f25 1"/>
                  <a:gd name="f70" fmla="*/ f58 f26 1"/>
                  <a:gd name="f71" fmla="*/ f59 f25 1"/>
                  <a:gd name="f72" fmla="*/ f60 f26 1"/>
                  <a:gd name="f73" fmla="*/ f61 f25 1"/>
                  <a:gd name="f74" fmla="*/ f62 f26 1"/>
                  <a:gd name="f75" fmla="*/ f63 f26 1"/>
                  <a:gd name="f76" fmla="*/ f64 f26 1"/>
                </a:gdLst>
                <a:ahLst/>
                <a:cxnLst>
                  <a:cxn ang="3cd4">
                    <a:pos x="hc" y="t"/>
                  </a:cxn>
                  <a:cxn ang="0">
                    <a:pos x="r" y="vc"/>
                  </a:cxn>
                  <a:cxn ang="cd4">
                    <a:pos x="hc" y="b"/>
                  </a:cxn>
                  <a:cxn ang="cd2">
                    <a:pos x="l" y="vc"/>
                  </a:cxn>
                  <a:cxn ang="f44">
                    <a:pos x="f69" y="f70"/>
                  </a:cxn>
                  <a:cxn ang="f44">
                    <a:pos x="f71" y="f72"/>
                  </a:cxn>
                  <a:cxn ang="f44">
                    <a:pos x="f73" y="f74"/>
                  </a:cxn>
                  <a:cxn ang="f44">
                    <a:pos x="f73" y="f75"/>
                  </a:cxn>
                  <a:cxn ang="f44">
                    <a:pos x="f69" y="f76"/>
                  </a:cxn>
                  <a:cxn ang="f44">
                    <a:pos x="f69" y="f70"/>
                  </a:cxn>
                </a:cxnLst>
                <a:rect l="f65" t="f68" r="f66" b="f67"/>
                <a:pathLst>
                  <a:path w="24" h="51">
                    <a:moveTo>
                      <a:pt x="f5" y="f5"/>
                    </a:moveTo>
                    <a:cubicBezTo>
                      <a:pt x="f8" y="f9"/>
                      <a:pt x="f10" y="f11"/>
                      <a:pt x="f12" y="f13"/>
                    </a:cubicBezTo>
                    <a:cubicBezTo>
                      <a:pt x="f14" y="f15"/>
                      <a:pt x="f6" y="f8"/>
                      <a:pt x="f6" y="f16"/>
                    </a:cubicBezTo>
                    <a:cubicBezTo>
                      <a:pt x="f6" y="f12"/>
                      <a:pt x="f6" y="f17"/>
                      <a:pt x="f6" y="f7"/>
                    </a:cubicBezTo>
                    <a:cubicBezTo>
                      <a:pt x="f18" y="f19"/>
                      <a:pt x="f16" y="f20"/>
                      <a:pt x="f5" y="f21"/>
                    </a:cubicBezTo>
                    <a:cubicBezTo>
                      <a:pt x="f5" y="f22"/>
                      <a:pt x="f5" y="f23"/>
                      <a:pt x="f5" y="f5"/>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20" name="Freeform 20">
                <a:extLst>
                  <a:ext uri="{FF2B5EF4-FFF2-40B4-BE49-F238E27FC236}">
                    <a16:creationId xmlns:a16="http://schemas.microsoft.com/office/drawing/2014/main" id="{4C722EC0-BD1A-629C-91E4-330FBB813AED}"/>
                  </a:ext>
                </a:extLst>
              </p:cNvPr>
              <p:cNvSpPr/>
              <p:nvPr/>
            </p:nvSpPr>
            <p:spPr>
              <a:xfrm>
                <a:off x="11799509" y="1106359"/>
                <a:ext cx="34920" cy="77788"/>
              </a:xfrm>
              <a:custGeom>
                <a:avLst/>
                <a:gdLst>
                  <a:gd name="f0" fmla="val 10800000"/>
                  <a:gd name="f1" fmla="val 5400000"/>
                  <a:gd name="f2" fmla="val 180"/>
                  <a:gd name="f3" fmla="val w"/>
                  <a:gd name="f4" fmla="val h"/>
                  <a:gd name="f5" fmla="val 0"/>
                  <a:gd name="f6" fmla="val 23"/>
                  <a:gd name="f7" fmla="val 50"/>
                  <a:gd name="f8" fmla="val 48"/>
                  <a:gd name="f9" fmla="val 32"/>
                  <a:gd name="f10" fmla="val 16"/>
                  <a:gd name="f11" fmla="val 8"/>
                  <a:gd name="f12" fmla="val 2"/>
                  <a:gd name="f13" fmla="val 15"/>
                  <a:gd name="f14" fmla="val 3"/>
                  <a:gd name="f15" fmla="val 4"/>
                  <a:gd name="f16" fmla="val 19"/>
                  <a:gd name="f17" fmla="val 34"/>
                  <a:gd name="f18" fmla="val 49"/>
                  <a:gd name="f19" fmla="+- 0 0 -90"/>
                  <a:gd name="f20" fmla="*/ f3 1 23"/>
                  <a:gd name="f21" fmla="*/ f4 1 50"/>
                  <a:gd name="f22" fmla="val f5"/>
                  <a:gd name="f23" fmla="val f6"/>
                  <a:gd name="f24" fmla="val f7"/>
                  <a:gd name="f25" fmla="*/ f19 f0 1"/>
                  <a:gd name="f26" fmla="+- f24 0 f22"/>
                  <a:gd name="f27" fmla="+- f23 0 f22"/>
                  <a:gd name="f28" fmla="*/ f25 1 f2"/>
                  <a:gd name="f29" fmla="*/ f27 1 23"/>
                  <a:gd name="f30" fmla="*/ f26 1 50"/>
                  <a:gd name="f31" fmla="*/ 0 f27 1"/>
                  <a:gd name="f32" fmla="*/ 48 f26 1"/>
                  <a:gd name="f33" fmla="*/ 0 f26 1"/>
                  <a:gd name="f34" fmla="*/ 23 f27 1"/>
                  <a:gd name="f35" fmla="*/ 4 f26 1"/>
                  <a:gd name="f36" fmla="*/ 50 f26 1"/>
                  <a:gd name="f37" fmla="+- f28 0 f1"/>
                  <a:gd name="f38" fmla="*/ f31 1 23"/>
                  <a:gd name="f39" fmla="*/ f32 1 50"/>
                  <a:gd name="f40" fmla="*/ f33 1 50"/>
                  <a:gd name="f41" fmla="*/ f34 1 23"/>
                  <a:gd name="f42" fmla="*/ f35 1 50"/>
                  <a:gd name="f43" fmla="*/ f36 1 50"/>
                  <a:gd name="f44" fmla="*/ 0 1 f29"/>
                  <a:gd name="f45" fmla="*/ f23 1 f29"/>
                  <a:gd name="f46" fmla="*/ 0 1 f30"/>
                  <a:gd name="f47" fmla="*/ f24 1 f30"/>
                  <a:gd name="f48" fmla="*/ f38 1 f29"/>
                  <a:gd name="f49" fmla="*/ f39 1 f30"/>
                  <a:gd name="f50" fmla="*/ f40 1 f30"/>
                  <a:gd name="f51" fmla="*/ f41 1 f29"/>
                  <a:gd name="f52" fmla="*/ f42 1 f30"/>
                  <a:gd name="f53" fmla="*/ f43 1 f30"/>
                  <a:gd name="f54" fmla="*/ f44 f20 1"/>
                  <a:gd name="f55" fmla="*/ f45 f20 1"/>
                  <a:gd name="f56" fmla="*/ f47 f21 1"/>
                  <a:gd name="f57" fmla="*/ f46 f21 1"/>
                  <a:gd name="f58" fmla="*/ f48 f20 1"/>
                  <a:gd name="f59" fmla="*/ f49 f21 1"/>
                  <a:gd name="f60" fmla="*/ f50 f21 1"/>
                  <a:gd name="f61" fmla="*/ f51 f20 1"/>
                  <a:gd name="f62" fmla="*/ f52 f21 1"/>
                  <a:gd name="f63" fmla="*/ f53 f21 1"/>
                </a:gdLst>
                <a:ahLst/>
                <a:cxnLst>
                  <a:cxn ang="3cd4">
                    <a:pos x="hc" y="t"/>
                  </a:cxn>
                  <a:cxn ang="0">
                    <a:pos x="r" y="vc"/>
                  </a:cxn>
                  <a:cxn ang="cd4">
                    <a:pos x="hc" y="b"/>
                  </a:cxn>
                  <a:cxn ang="cd2">
                    <a:pos x="l" y="vc"/>
                  </a:cxn>
                  <a:cxn ang="f37">
                    <a:pos x="f58" y="f59"/>
                  </a:cxn>
                  <a:cxn ang="f37">
                    <a:pos x="f58" y="f60"/>
                  </a:cxn>
                  <a:cxn ang="f37">
                    <a:pos x="f61" y="f62"/>
                  </a:cxn>
                  <a:cxn ang="f37">
                    <a:pos x="f61" y="f63"/>
                  </a:cxn>
                  <a:cxn ang="f37">
                    <a:pos x="f58" y="f59"/>
                  </a:cxn>
                </a:cxnLst>
                <a:rect l="f54" t="f57" r="f55" b="f56"/>
                <a:pathLst>
                  <a:path w="23" h="50">
                    <a:moveTo>
                      <a:pt x="f5" y="f8"/>
                    </a:moveTo>
                    <a:cubicBezTo>
                      <a:pt x="f5" y="f9"/>
                      <a:pt x="f5" y="f10"/>
                      <a:pt x="f5" y="f5"/>
                    </a:cubicBezTo>
                    <a:cubicBezTo>
                      <a:pt x="f11" y="f12"/>
                      <a:pt x="f13" y="f14"/>
                      <a:pt x="f6" y="f15"/>
                    </a:cubicBezTo>
                    <a:cubicBezTo>
                      <a:pt x="f6" y="f16"/>
                      <a:pt x="f6" y="f17"/>
                      <a:pt x="f6" y="f7"/>
                    </a:cubicBezTo>
                    <a:cubicBezTo>
                      <a:pt x="f13" y="f18"/>
                      <a:pt x="f11" y="f8"/>
                      <a:pt x="f5" y="f8"/>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21" name="Freeform 21">
                <a:extLst>
                  <a:ext uri="{FF2B5EF4-FFF2-40B4-BE49-F238E27FC236}">
                    <a16:creationId xmlns:a16="http://schemas.microsoft.com/office/drawing/2014/main" id="{163DD313-C9E3-3CDD-401E-A216197A25AE}"/>
                  </a:ext>
                </a:extLst>
              </p:cNvPr>
              <p:cNvSpPr/>
              <p:nvPr/>
            </p:nvSpPr>
            <p:spPr>
              <a:xfrm>
                <a:off x="11799509" y="1188912"/>
                <a:ext cx="34920" cy="69851"/>
              </a:xfrm>
              <a:custGeom>
                <a:avLst/>
                <a:gdLst>
                  <a:gd name="f0" fmla="val 10800000"/>
                  <a:gd name="f1" fmla="val 5400000"/>
                  <a:gd name="f2" fmla="val 180"/>
                  <a:gd name="f3" fmla="val w"/>
                  <a:gd name="f4" fmla="val h"/>
                  <a:gd name="f5" fmla="val 0"/>
                  <a:gd name="f6" fmla="val 23"/>
                  <a:gd name="f7" fmla="val 46"/>
                  <a:gd name="f8" fmla="val 31"/>
                  <a:gd name="f9" fmla="val 15"/>
                  <a:gd name="f10" fmla="val 8"/>
                  <a:gd name="f11" fmla="val 1"/>
                  <a:gd name="f12" fmla="val 16"/>
                  <a:gd name="f13" fmla="+- 0 0 -90"/>
                  <a:gd name="f14" fmla="*/ f3 1 23"/>
                  <a:gd name="f15" fmla="*/ f4 1 46"/>
                  <a:gd name="f16" fmla="val f5"/>
                  <a:gd name="f17" fmla="val f6"/>
                  <a:gd name="f18" fmla="val f7"/>
                  <a:gd name="f19" fmla="*/ f13 f0 1"/>
                  <a:gd name="f20" fmla="+- f18 0 f16"/>
                  <a:gd name="f21" fmla="+- f17 0 f16"/>
                  <a:gd name="f22" fmla="*/ f19 1 f2"/>
                  <a:gd name="f23" fmla="*/ f21 1 23"/>
                  <a:gd name="f24" fmla="*/ f20 1 46"/>
                  <a:gd name="f25" fmla="*/ 0 f21 1"/>
                  <a:gd name="f26" fmla="*/ 46 f20 1"/>
                  <a:gd name="f27" fmla="*/ 0 f20 1"/>
                  <a:gd name="f28" fmla="*/ 23 f21 1"/>
                  <a:gd name="f29" fmla="*/ 1 f20 1"/>
                  <a:gd name="f30" fmla="+- f22 0 f1"/>
                  <a:gd name="f31" fmla="*/ f25 1 23"/>
                  <a:gd name="f32" fmla="*/ f26 1 46"/>
                  <a:gd name="f33" fmla="*/ f27 1 46"/>
                  <a:gd name="f34" fmla="*/ f28 1 23"/>
                  <a:gd name="f35" fmla="*/ f29 1 46"/>
                  <a:gd name="f36" fmla="*/ 0 1 f23"/>
                  <a:gd name="f37" fmla="*/ f17 1 f23"/>
                  <a:gd name="f38" fmla="*/ 0 1 f24"/>
                  <a:gd name="f39" fmla="*/ f18 1 f24"/>
                  <a:gd name="f40" fmla="*/ f31 1 f23"/>
                  <a:gd name="f41" fmla="*/ f32 1 f24"/>
                  <a:gd name="f42" fmla="*/ f33 1 f24"/>
                  <a:gd name="f43" fmla="*/ f34 1 f23"/>
                  <a:gd name="f44" fmla="*/ f35 1 f24"/>
                  <a:gd name="f45" fmla="*/ f36 f14 1"/>
                  <a:gd name="f46" fmla="*/ f37 f14 1"/>
                  <a:gd name="f47" fmla="*/ f39 f15 1"/>
                  <a:gd name="f48" fmla="*/ f38 f15 1"/>
                  <a:gd name="f49" fmla="*/ f40 f14 1"/>
                  <a:gd name="f50" fmla="*/ f41 f15 1"/>
                  <a:gd name="f51" fmla="*/ f42 f15 1"/>
                  <a:gd name="f52" fmla="*/ f43 f14 1"/>
                  <a:gd name="f53" fmla="*/ f44 f15 1"/>
                </a:gdLst>
                <a:ahLst/>
                <a:cxnLst>
                  <a:cxn ang="3cd4">
                    <a:pos x="hc" y="t"/>
                  </a:cxn>
                  <a:cxn ang="0">
                    <a:pos x="r" y="vc"/>
                  </a:cxn>
                  <a:cxn ang="cd4">
                    <a:pos x="hc" y="b"/>
                  </a:cxn>
                  <a:cxn ang="cd2">
                    <a:pos x="l" y="vc"/>
                  </a:cxn>
                  <a:cxn ang="f30">
                    <a:pos x="f49" y="f50"/>
                  </a:cxn>
                  <a:cxn ang="f30">
                    <a:pos x="f49" y="f51"/>
                  </a:cxn>
                  <a:cxn ang="f30">
                    <a:pos x="f52" y="f53"/>
                  </a:cxn>
                  <a:cxn ang="f30">
                    <a:pos x="f52" y="f50"/>
                  </a:cxn>
                  <a:cxn ang="f30">
                    <a:pos x="f49" y="f50"/>
                  </a:cxn>
                </a:cxnLst>
                <a:rect l="f45" t="f48" r="f46" b="f47"/>
                <a:pathLst>
                  <a:path w="23" h="46">
                    <a:moveTo>
                      <a:pt x="f5" y="f7"/>
                    </a:moveTo>
                    <a:cubicBezTo>
                      <a:pt x="f5" y="f8"/>
                      <a:pt x="f5" y="f9"/>
                      <a:pt x="f5" y="f5"/>
                    </a:cubicBezTo>
                    <a:cubicBezTo>
                      <a:pt x="f10" y="f5"/>
                      <a:pt x="f9" y="f11"/>
                      <a:pt x="f6" y="f11"/>
                    </a:cubicBezTo>
                    <a:cubicBezTo>
                      <a:pt x="f6" y="f12"/>
                      <a:pt x="f6" y="f8"/>
                      <a:pt x="f6" y="f7"/>
                    </a:cubicBezTo>
                    <a:cubicBezTo>
                      <a:pt x="f12" y="f7"/>
                      <a:pt x="f10" y="f7"/>
                      <a:pt x="f5" y="f7"/>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22" name="Freeform 22">
                <a:extLst>
                  <a:ext uri="{FF2B5EF4-FFF2-40B4-BE49-F238E27FC236}">
                    <a16:creationId xmlns:a16="http://schemas.microsoft.com/office/drawing/2014/main" id="{C6F5F1B5-83B5-4F2A-BDAC-7AA88DE056E8}"/>
                  </a:ext>
                </a:extLst>
              </p:cNvPr>
              <p:cNvSpPr/>
              <p:nvPr/>
            </p:nvSpPr>
            <p:spPr>
              <a:xfrm>
                <a:off x="11840775" y="1036508"/>
                <a:ext cx="33339" cy="74615"/>
              </a:xfrm>
              <a:custGeom>
                <a:avLst/>
                <a:gdLst>
                  <a:gd name="f0" fmla="val 10800000"/>
                  <a:gd name="f1" fmla="val 5400000"/>
                  <a:gd name="f2" fmla="val 180"/>
                  <a:gd name="f3" fmla="val w"/>
                  <a:gd name="f4" fmla="val h"/>
                  <a:gd name="f5" fmla="val 0"/>
                  <a:gd name="f6" fmla="val 22"/>
                  <a:gd name="f7" fmla="val 48"/>
                  <a:gd name="f8" fmla="val 7"/>
                  <a:gd name="f9" fmla="val 1"/>
                  <a:gd name="f10" fmla="val 13"/>
                  <a:gd name="f11" fmla="val 3"/>
                  <a:gd name="f12" fmla="val 20"/>
                  <a:gd name="f13" fmla="val 4"/>
                  <a:gd name="f14" fmla="val 21"/>
                  <a:gd name="f15" fmla="val 5"/>
                  <a:gd name="f16" fmla="val 6"/>
                  <a:gd name="f17" fmla="val 34"/>
                  <a:gd name="f18" fmla="val 15"/>
                  <a:gd name="f19" fmla="val 47"/>
                  <a:gd name="f20" fmla="val 8"/>
                  <a:gd name="f21" fmla="val 46"/>
                  <a:gd name="f22" fmla="val 2"/>
                  <a:gd name="f23" fmla="val 45"/>
                  <a:gd name="f24" fmla="val 43"/>
                  <a:gd name="f25" fmla="val 42"/>
                  <a:gd name="f26" fmla="val 28"/>
                  <a:gd name="f27" fmla="val 14"/>
                  <a:gd name="f28" fmla="+- 0 0 -90"/>
                  <a:gd name="f29" fmla="*/ f3 1 22"/>
                  <a:gd name="f30" fmla="*/ f4 1 48"/>
                  <a:gd name="f31" fmla="val f5"/>
                  <a:gd name="f32" fmla="val f6"/>
                  <a:gd name="f33" fmla="val f7"/>
                  <a:gd name="f34" fmla="*/ f28 f0 1"/>
                  <a:gd name="f35" fmla="+- f33 0 f31"/>
                  <a:gd name="f36" fmla="+- f32 0 f31"/>
                  <a:gd name="f37" fmla="*/ f34 1 f2"/>
                  <a:gd name="f38" fmla="*/ f36 1 22"/>
                  <a:gd name="f39" fmla="*/ f35 1 48"/>
                  <a:gd name="f40" fmla="*/ 0 f36 1"/>
                  <a:gd name="f41" fmla="*/ 0 f35 1"/>
                  <a:gd name="f42" fmla="*/ 20 f36 1"/>
                  <a:gd name="f43" fmla="*/ 4 f35 1"/>
                  <a:gd name="f44" fmla="*/ 22 f36 1"/>
                  <a:gd name="f45" fmla="*/ 7 f35 1"/>
                  <a:gd name="f46" fmla="*/ 48 f35 1"/>
                  <a:gd name="f47" fmla="*/ 2 f36 1"/>
                  <a:gd name="f48" fmla="*/ 45 f35 1"/>
                  <a:gd name="f49" fmla="*/ 42 f35 1"/>
                  <a:gd name="f50" fmla="+- f37 0 f1"/>
                  <a:gd name="f51" fmla="*/ f40 1 22"/>
                  <a:gd name="f52" fmla="*/ f41 1 48"/>
                  <a:gd name="f53" fmla="*/ f42 1 22"/>
                  <a:gd name="f54" fmla="*/ f43 1 48"/>
                  <a:gd name="f55" fmla="*/ f44 1 22"/>
                  <a:gd name="f56" fmla="*/ f45 1 48"/>
                  <a:gd name="f57" fmla="*/ f46 1 48"/>
                  <a:gd name="f58" fmla="*/ f47 1 22"/>
                  <a:gd name="f59" fmla="*/ f48 1 48"/>
                  <a:gd name="f60" fmla="*/ f49 1 48"/>
                  <a:gd name="f61" fmla="*/ 0 1 f38"/>
                  <a:gd name="f62" fmla="*/ f32 1 f38"/>
                  <a:gd name="f63" fmla="*/ 0 1 f39"/>
                  <a:gd name="f64" fmla="*/ f33 1 f39"/>
                  <a:gd name="f65" fmla="*/ f51 1 f38"/>
                  <a:gd name="f66" fmla="*/ f52 1 f39"/>
                  <a:gd name="f67" fmla="*/ f53 1 f38"/>
                  <a:gd name="f68" fmla="*/ f54 1 f39"/>
                  <a:gd name="f69" fmla="*/ f55 1 f38"/>
                  <a:gd name="f70" fmla="*/ f56 1 f39"/>
                  <a:gd name="f71" fmla="*/ f57 1 f39"/>
                  <a:gd name="f72" fmla="*/ f58 1 f38"/>
                  <a:gd name="f73" fmla="*/ f59 1 f39"/>
                  <a:gd name="f74" fmla="*/ f60 1 f39"/>
                  <a:gd name="f75" fmla="*/ f61 f29 1"/>
                  <a:gd name="f76" fmla="*/ f62 f29 1"/>
                  <a:gd name="f77" fmla="*/ f64 f30 1"/>
                  <a:gd name="f78" fmla="*/ f63 f30 1"/>
                  <a:gd name="f79" fmla="*/ f65 f29 1"/>
                  <a:gd name="f80" fmla="*/ f66 f30 1"/>
                  <a:gd name="f81" fmla="*/ f67 f29 1"/>
                  <a:gd name="f82" fmla="*/ f68 f30 1"/>
                  <a:gd name="f83" fmla="*/ f69 f29 1"/>
                  <a:gd name="f84" fmla="*/ f70 f30 1"/>
                  <a:gd name="f85" fmla="*/ f71 f30 1"/>
                  <a:gd name="f86" fmla="*/ f72 f29 1"/>
                  <a:gd name="f87" fmla="*/ f73 f30 1"/>
                  <a:gd name="f88" fmla="*/ f74 f30 1"/>
                </a:gdLst>
                <a:ahLst/>
                <a:cxnLst>
                  <a:cxn ang="3cd4">
                    <a:pos x="hc" y="t"/>
                  </a:cxn>
                  <a:cxn ang="0">
                    <a:pos x="r" y="vc"/>
                  </a:cxn>
                  <a:cxn ang="cd4">
                    <a:pos x="hc" y="b"/>
                  </a:cxn>
                  <a:cxn ang="cd2">
                    <a:pos x="l" y="vc"/>
                  </a:cxn>
                  <a:cxn ang="f50">
                    <a:pos x="f79" y="f80"/>
                  </a:cxn>
                  <a:cxn ang="f50">
                    <a:pos x="f81" y="f82"/>
                  </a:cxn>
                  <a:cxn ang="f50">
                    <a:pos x="f83" y="f84"/>
                  </a:cxn>
                  <a:cxn ang="f50">
                    <a:pos x="f83" y="f85"/>
                  </a:cxn>
                  <a:cxn ang="f50">
                    <a:pos x="f86" y="f87"/>
                  </a:cxn>
                  <a:cxn ang="f50">
                    <a:pos x="f79" y="f88"/>
                  </a:cxn>
                  <a:cxn ang="f50">
                    <a:pos x="f79" y="f80"/>
                  </a:cxn>
                </a:cxnLst>
                <a:rect l="f75" t="f78" r="f76" b="f77"/>
                <a:pathLst>
                  <a:path w="22" h="48">
                    <a:moveTo>
                      <a:pt x="f5" y="f5"/>
                    </a:moveTo>
                    <a:cubicBezTo>
                      <a:pt x="f8" y="f9"/>
                      <a:pt x="f10" y="f11"/>
                      <a:pt x="f12" y="f13"/>
                    </a:cubicBezTo>
                    <a:cubicBezTo>
                      <a:pt x="f14" y="f15"/>
                      <a:pt x="f6" y="f16"/>
                      <a:pt x="f6" y="f8"/>
                    </a:cubicBezTo>
                    <a:cubicBezTo>
                      <a:pt x="f6" y="f14"/>
                      <a:pt x="f6" y="f17"/>
                      <a:pt x="f6" y="f7"/>
                    </a:cubicBezTo>
                    <a:cubicBezTo>
                      <a:pt x="f18" y="f19"/>
                      <a:pt x="f20" y="f21"/>
                      <a:pt x="f22" y="f23"/>
                    </a:cubicBezTo>
                    <a:cubicBezTo>
                      <a:pt x="f9" y="f23"/>
                      <a:pt x="f5" y="f24"/>
                      <a:pt x="f5" y="f25"/>
                    </a:cubicBezTo>
                    <a:cubicBezTo>
                      <a:pt x="f5" y="f26"/>
                      <a:pt x="f5" y="f27"/>
                      <a:pt x="f5" y="f5"/>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23" name="Freeform 23">
                <a:extLst>
                  <a:ext uri="{FF2B5EF4-FFF2-40B4-BE49-F238E27FC236}">
                    <a16:creationId xmlns:a16="http://schemas.microsoft.com/office/drawing/2014/main" id="{B1222D47-18CB-6874-85EB-D16BF3E8FB49}"/>
                  </a:ext>
                </a:extLst>
              </p:cNvPr>
              <p:cNvSpPr/>
              <p:nvPr/>
            </p:nvSpPr>
            <p:spPr>
              <a:xfrm>
                <a:off x="11840775" y="1114296"/>
                <a:ext cx="33339" cy="73023"/>
              </a:xfrm>
              <a:custGeom>
                <a:avLst/>
                <a:gdLst>
                  <a:gd name="f0" fmla="val 10800000"/>
                  <a:gd name="f1" fmla="val 5400000"/>
                  <a:gd name="f2" fmla="val 180"/>
                  <a:gd name="f3" fmla="val w"/>
                  <a:gd name="f4" fmla="val h"/>
                  <a:gd name="f5" fmla="val 0"/>
                  <a:gd name="f6" fmla="val 22"/>
                  <a:gd name="f7" fmla="val 47"/>
                  <a:gd name="f8" fmla="val 14"/>
                  <a:gd name="f9" fmla="val 46"/>
                  <a:gd name="f10" fmla="val 7"/>
                  <a:gd name="f11" fmla="val 45"/>
                  <a:gd name="f12" fmla="val 30"/>
                  <a:gd name="f13" fmla="val 15"/>
                  <a:gd name="f14" fmla="val 1"/>
                  <a:gd name="f15" fmla="val 2"/>
                  <a:gd name="f16" fmla="val 20"/>
                  <a:gd name="f17" fmla="val 3"/>
                  <a:gd name="f18" fmla="val 21"/>
                  <a:gd name="f19" fmla="val 5"/>
                  <a:gd name="f20" fmla="val 19"/>
                  <a:gd name="f21" fmla="val 33"/>
                  <a:gd name="f22" fmla="+- 0 0 -90"/>
                  <a:gd name="f23" fmla="*/ f3 1 22"/>
                  <a:gd name="f24" fmla="*/ f4 1 47"/>
                  <a:gd name="f25" fmla="val f5"/>
                  <a:gd name="f26" fmla="val f6"/>
                  <a:gd name="f27" fmla="val f7"/>
                  <a:gd name="f28" fmla="*/ f22 f0 1"/>
                  <a:gd name="f29" fmla="+- f27 0 f25"/>
                  <a:gd name="f30" fmla="+- f26 0 f25"/>
                  <a:gd name="f31" fmla="*/ f28 1 f2"/>
                  <a:gd name="f32" fmla="*/ f30 1 22"/>
                  <a:gd name="f33" fmla="*/ f29 1 47"/>
                  <a:gd name="f34" fmla="*/ 22 f30 1"/>
                  <a:gd name="f35" fmla="*/ 47 f29 1"/>
                  <a:gd name="f36" fmla="*/ 0 f30 1"/>
                  <a:gd name="f37" fmla="*/ 45 f29 1"/>
                  <a:gd name="f38" fmla="*/ 0 f29 1"/>
                  <a:gd name="f39" fmla="*/ 20 f30 1"/>
                  <a:gd name="f40" fmla="*/ 3 f29 1"/>
                  <a:gd name="f41" fmla="*/ 5 f29 1"/>
                  <a:gd name="f42" fmla="+- f31 0 f1"/>
                  <a:gd name="f43" fmla="*/ f34 1 22"/>
                  <a:gd name="f44" fmla="*/ f35 1 47"/>
                  <a:gd name="f45" fmla="*/ f36 1 22"/>
                  <a:gd name="f46" fmla="*/ f37 1 47"/>
                  <a:gd name="f47" fmla="*/ f38 1 47"/>
                  <a:gd name="f48" fmla="*/ f39 1 22"/>
                  <a:gd name="f49" fmla="*/ f40 1 47"/>
                  <a:gd name="f50" fmla="*/ f41 1 47"/>
                  <a:gd name="f51" fmla="*/ 0 1 f32"/>
                  <a:gd name="f52" fmla="*/ f26 1 f32"/>
                  <a:gd name="f53" fmla="*/ 0 1 f33"/>
                  <a:gd name="f54" fmla="*/ f27 1 f33"/>
                  <a:gd name="f55" fmla="*/ f43 1 f32"/>
                  <a:gd name="f56" fmla="*/ f44 1 f33"/>
                  <a:gd name="f57" fmla="*/ f45 1 f32"/>
                  <a:gd name="f58" fmla="*/ f46 1 f33"/>
                  <a:gd name="f59" fmla="*/ f47 1 f33"/>
                  <a:gd name="f60" fmla="*/ f48 1 f32"/>
                  <a:gd name="f61" fmla="*/ f49 1 f33"/>
                  <a:gd name="f62" fmla="*/ f50 1 f33"/>
                  <a:gd name="f63" fmla="*/ f51 f23 1"/>
                  <a:gd name="f64" fmla="*/ f52 f23 1"/>
                  <a:gd name="f65" fmla="*/ f54 f24 1"/>
                  <a:gd name="f66" fmla="*/ f53 f24 1"/>
                  <a:gd name="f67" fmla="*/ f55 f23 1"/>
                  <a:gd name="f68" fmla="*/ f56 f24 1"/>
                  <a:gd name="f69" fmla="*/ f57 f23 1"/>
                  <a:gd name="f70" fmla="*/ f58 f24 1"/>
                  <a:gd name="f71" fmla="*/ f59 f24 1"/>
                  <a:gd name="f72" fmla="*/ f60 f23 1"/>
                  <a:gd name="f73" fmla="*/ f61 f24 1"/>
                  <a:gd name="f74" fmla="*/ f62 f24 1"/>
                </a:gdLst>
                <a:ahLst/>
                <a:cxnLst>
                  <a:cxn ang="3cd4">
                    <a:pos x="hc" y="t"/>
                  </a:cxn>
                  <a:cxn ang="0">
                    <a:pos x="r" y="vc"/>
                  </a:cxn>
                  <a:cxn ang="cd4">
                    <a:pos x="hc" y="b"/>
                  </a:cxn>
                  <a:cxn ang="cd2">
                    <a:pos x="l" y="vc"/>
                  </a:cxn>
                  <a:cxn ang="f42">
                    <a:pos x="f67" y="f68"/>
                  </a:cxn>
                  <a:cxn ang="f42">
                    <a:pos x="f69" y="f70"/>
                  </a:cxn>
                  <a:cxn ang="f42">
                    <a:pos x="f69" y="f71"/>
                  </a:cxn>
                  <a:cxn ang="f42">
                    <a:pos x="f72" y="f73"/>
                  </a:cxn>
                  <a:cxn ang="f42">
                    <a:pos x="f67" y="f74"/>
                  </a:cxn>
                  <a:cxn ang="f42">
                    <a:pos x="f67" y="f68"/>
                  </a:cxn>
                </a:cxnLst>
                <a:rect l="f63" t="f66" r="f64" b="f65"/>
                <a:pathLst>
                  <a:path w="22" h="47">
                    <a:moveTo>
                      <a:pt x="f6" y="f7"/>
                    </a:moveTo>
                    <a:cubicBezTo>
                      <a:pt x="f8" y="f9"/>
                      <a:pt x="f10" y="f11"/>
                      <a:pt x="f5" y="f11"/>
                    </a:cubicBezTo>
                    <a:cubicBezTo>
                      <a:pt x="f5" y="f12"/>
                      <a:pt x="f5" y="f13"/>
                      <a:pt x="f5" y="f5"/>
                    </a:cubicBezTo>
                    <a:cubicBezTo>
                      <a:pt x="f10" y="f14"/>
                      <a:pt x="f8" y="f15"/>
                      <a:pt x="f16" y="f17"/>
                    </a:cubicBezTo>
                    <a:cubicBezTo>
                      <a:pt x="f18" y="f17"/>
                      <a:pt x="f6" y="f19"/>
                      <a:pt x="f6" y="f19"/>
                    </a:cubicBezTo>
                    <a:cubicBezTo>
                      <a:pt x="f6" y="f20"/>
                      <a:pt x="f6" y="f21"/>
                      <a:pt x="f6" y="f7"/>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24" name="Freeform 24">
                <a:extLst>
                  <a:ext uri="{FF2B5EF4-FFF2-40B4-BE49-F238E27FC236}">
                    <a16:creationId xmlns:a16="http://schemas.microsoft.com/office/drawing/2014/main" id="{734489C6-23AE-EC62-264F-72A308C06D3A}"/>
                  </a:ext>
                </a:extLst>
              </p:cNvPr>
              <p:cNvSpPr/>
              <p:nvPr/>
            </p:nvSpPr>
            <p:spPr>
              <a:xfrm>
                <a:off x="11840775" y="1192084"/>
                <a:ext cx="33339" cy="66678"/>
              </a:xfrm>
              <a:custGeom>
                <a:avLst/>
                <a:gdLst>
                  <a:gd name="f0" fmla="val 10800000"/>
                  <a:gd name="f1" fmla="val 5400000"/>
                  <a:gd name="f2" fmla="val 180"/>
                  <a:gd name="f3" fmla="val w"/>
                  <a:gd name="f4" fmla="val h"/>
                  <a:gd name="f5" fmla="val 0"/>
                  <a:gd name="f6" fmla="val 22"/>
                  <a:gd name="f7" fmla="val 44"/>
                  <a:gd name="f8" fmla="val 29"/>
                  <a:gd name="f9" fmla="val 15"/>
                  <a:gd name="f10" fmla="val 7"/>
                  <a:gd name="f11" fmla="val 14"/>
                  <a:gd name="f12" fmla="val 1"/>
                  <a:gd name="f13" fmla="val 16"/>
                  <a:gd name="f14" fmla="val 30"/>
                  <a:gd name="f15" fmla="+- 0 0 -90"/>
                  <a:gd name="f16" fmla="*/ f3 1 22"/>
                  <a:gd name="f17" fmla="*/ f4 1 44"/>
                  <a:gd name="f18" fmla="val f5"/>
                  <a:gd name="f19" fmla="val f6"/>
                  <a:gd name="f20" fmla="val f7"/>
                  <a:gd name="f21" fmla="*/ f15 f0 1"/>
                  <a:gd name="f22" fmla="+- f20 0 f18"/>
                  <a:gd name="f23" fmla="+- f19 0 f18"/>
                  <a:gd name="f24" fmla="*/ f21 1 f2"/>
                  <a:gd name="f25" fmla="*/ f23 1 22"/>
                  <a:gd name="f26" fmla="*/ f22 1 44"/>
                  <a:gd name="f27" fmla="*/ 0 f23 1"/>
                  <a:gd name="f28" fmla="*/ 44 f22 1"/>
                  <a:gd name="f29" fmla="*/ 0 f22 1"/>
                  <a:gd name="f30" fmla="*/ 22 f23 1"/>
                  <a:gd name="f31" fmla="*/ 1 f22 1"/>
                  <a:gd name="f32" fmla="+- f24 0 f1"/>
                  <a:gd name="f33" fmla="*/ f27 1 22"/>
                  <a:gd name="f34" fmla="*/ f28 1 44"/>
                  <a:gd name="f35" fmla="*/ f29 1 44"/>
                  <a:gd name="f36" fmla="*/ f30 1 22"/>
                  <a:gd name="f37" fmla="*/ f31 1 44"/>
                  <a:gd name="f38" fmla="*/ 0 1 f25"/>
                  <a:gd name="f39" fmla="*/ f19 1 f25"/>
                  <a:gd name="f40" fmla="*/ 0 1 f26"/>
                  <a:gd name="f41" fmla="*/ f20 1 f26"/>
                  <a:gd name="f42" fmla="*/ f33 1 f25"/>
                  <a:gd name="f43" fmla="*/ f34 1 f26"/>
                  <a:gd name="f44" fmla="*/ f35 1 f26"/>
                  <a:gd name="f45" fmla="*/ f36 1 f25"/>
                  <a:gd name="f46" fmla="*/ f37 1 f26"/>
                  <a:gd name="f47" fmla="*/ f38 f16 1"/>
                  <a:gd name="f48" fmla="*/ f39 f16 1"/>
                  <a:gd name="f49" fmla="*/ f41 f17 1"/>
                  <a:gd name="f50" fmla="*/ f40 f17 1"/>
                  <a:gd name="f51" fmla="*/ f42 f16 1"/>
                  <a:gd name="f52" fmla="*/ f43 f17 1"/>
                  <a:gd name="f53" fmla="*/ f44 f17 1"/>
                  <a:gd name="f54" fmla="*/ f45 f16 1"/>
                  <a:gd name="f55" fmla="*/ f46 f17 1"/>
                </a:gdLst>
                <a:ahLst/>
                <a:cxnLst>
                  <a:cxn ang="3cd4">
                    <a:pos x="hc" y="t"/>
                  </a:cxn>
                  <a:cxn ang="0">
                    <a:pos x="r" y="vc"/>
                  </a:cxn>
                  <a:cxn ang="cd4">
                    <a:pos x="hc" y="b"/>
                  </a:cxn>
                  <a:cxn ang="cd2">
                    <a:pos x="l" y="vc"/>
                  </a:cxn>
                  <a:cxn ang="f32">
                    <a:pos x="f51" y="f52"/>
                  </a:cxn>
                  <a:cxn ang="f32">
                    <a:pos x="f51" y="f53"/>
                  </a:cxn>
                  <a:cxn ang="f32">
                    <a:pos x="f54" y="f55"/>
                  </a:cxn>
                  <a:cxn ang="f32">
                    <a:pos x="f54" y="f52"/>
                  </a:cxn>
                  <a:cxn ang="f32">
                    <a:pos x="f51" y="f52"/>
                  </a:cxn>
                </a:cxnLst>
                <a:rect l="f47" t="f50" r="f48" b="f49"/>
                <a:pathLst>
                  <a:path w="22" h="44">
                    <a:moveTo>
                      <a:pt x="f5" y="f7"/>
                    </a:moveTo>
                    <a:cubicBezTo>
                      <a:pt x="f5" y="f8"/>
                      <a:pt x="f5" y="f9"/>
                      <a:pt x="f5" y="f5"/>
                    </a:cubicBezTo>
                    <a:cubicBezTo>
                      <a:pt x="f10" y="f5"/>
                      <a:pt x="f11" y="f12"/>
                      <a:pt x="f6" y="f12"/>
                    </a:cubicBezTo>
                    <a:cubicBezTo>
                      <a:pt x="f6" y="f13"/>
                      <a:pt x="f6" y="f14"/>
                      <a:pt x="f6" y="f7"/>
                    </a:cubicBezTo>
                    <a:cubicBezTo>
                      <a:pt x="f11" y="f7"/>
                      <a:pt x="f10" y="f7"/>
                      <a:pt x="f5" y="f7"/>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25" name="Freeform 25">
                <a:extLst>
                  <a:ext uri="{FF2B5EF4-FFF2-40B4-BE49-F238E27FC236}">
                    <a16:creationId xmlns:a16="http://schemas.microsoft.com/office/drawing/2014/main" id="{88908500-6E82-A869-6FB0-477220379125}"/>
                  </a:ext>
                </a:extLst>
              </p:cNvPr>
              <p:cNvSpPr/>
              <p:nvPr/>
            </p:nvSpPr>
            <p:spPr>
              <a:xfrm>
                <a:off x="11050203" y="838075"/>
                <a:ext cx="7936" cy="284158"/>
              </a:xfrm>
              <a:custGeom>
                <a:avLst/>
                <a:gdLst>
                  <a:gd name="f0" fmla="val 10800000"/>
                  <a:gd name="f1" fmla="val 5400000"/>
                  <a:gd name="f2" fmla="val 180"/>
                  <a:gd name="f3" fmla="val w"/>
                  <a:gd name="f4" fmla="val h"/>
                  <a:gd name="f5" fmla="val 0"/>
                  <a:gd name="f6" fmla="val 5"/>
                  <a:gd name="f7" fmla="val 184"/>
                  <a:gd name="f8" fmla="val 183"/>
                  <a:gd name="f9" fmla="val 122"/>
                  <a:gd name="f10" fmla="val 61"/>
                  <a:gd name="f11" fmla="val 4"/>
                  <a:gd name="f12" fmla="val 2"/>
                  <a:gd name="f13" fmla="val 27"/>
                  <a:gd name="f14" fmla="val 49"/>
                  <a:gd name="f15" fmla="val 72"/>
                  <a:gd name="f16" fmla="val 107"/>
                  <a:gd name="f17" fmla="val 143"/>
                  <a:gd name="f18" fmla="val 178"/>
                  <a:gd name="f19" fmla="val 181"/>
                  <a:gd name="f20" fmla="+- 0 0 -90"/>
                  <a:gd name="f21" fmla="*/ f3 1 5"/>
                  <a:gd name="f22" fmla="*/ f4 1 184"/>
                  <a:gd name="f23" fmla="val f5"/>
                  <a:gd name="f24" fmla="val f6"/>
                  <a:gd name="f25" fmla="val f7"/>
                  <a:gd name="f26" fmla="*/ f20 f0 1"/>
                  <a:gd name="f27" fmla="+- f25 0 f23"/>
                  <a:gd name="f28" fmla="+- f24 0 f23"/>
                  <a:gd name="f29" fmla="*/ f26 1 f2"/>
                  <a:gd name="f30" fmla="*/ f28 1 5"/>
                  <a:gd name="f31" fmla="*/ f27 1 184"/>
                  <a:gd name="f32" fmla="*/ 0 f28 1"/>
                  <a:gd name="f33" fmla="*/ 183 f27 1"/>
                  <a:gd name="f34" fmla="*/ 0 f27 1"/>
                  <a:gd name="f35" fmla="*/ 5 f28 1"/>
                  <a:gd name="f36" fmla="*/ 5 f27 1"/>
                  <a:gd name="f37" fmla="*/ 72 f27 1"/>
                  <a:gd name="f38" fmla="*/ 178 f27 1"/>
                  <a:gd name="f39" fmla="+- f29 0 f1"/>
                  <a:gd name="f40" fmla="*/ f32 1 5"/>
                  <a:gd name="f41" fmla="*/ f33 1 184"/>
                  <a:gd name="f42" fmla="*/ f34 1 184"/>
                  <a:gd name="f43" fmla="*/ f35 1 5"/>
                  <a:gd name="f44" fmla="*/ f36 1 184"/>
                  <a:gd name="f45" fmla="*/ f37 1 184"/>
                  <a:gd name="f46" fmla="*/ f38 1 184"/>
                  <a:gd name="f47" fmla="*/ 0 1 f30"/>
                  <a:gd name="f48" fmla="*/ f24 1 f30"/>
                  <a:gd name="f49" fmla="*/ 0 1 f31"/>
                  <a:gd name="f50" fmla="*/ f25 1 f31"/>
                  <a:gd name="f51" fmla="*/ f40 1 f30"/>
                  <a:gd name="f52" fmla="*/ f41 1 f31"/>
                  <a:gd name="f53" fmla="*/ f42 1 f31"/>
                  <a:gd name="f54" fmla="*/ f43 1 f30"/>
                  <a:gd name="f55" fmla="*/ f44 1 f31"/>
                  <a:gd name="f56" fmla="*/ f45 1 f31"/>
                  <a:gd name="f57" fmla="*/ f46 1 f31"/>
                  <a:gd name="f58" fmla="*/ f47 f21 1"/>
                  <a:gd name="f59" fmla="*/ f48 f21 1"/>
                  <a:gd name="f60" fmla="*/ f50 f22 1"/>
                  <a:gd name="f61" fmla="*/ f49 f22 1"/>
                  <a:gd name="f62" fmla="*/ f51 f21 1"/>
                  <a:gd name="f63" fmla="*/ f52 f22 1"/>
                  <a:gd name="f64" fmla="*/ f53 f22 1"/>
                  <a:gd name="f65" fmla="*/ f54 f21 1"/>
                  <a:gd name="f66" fmla="*/ f55 f22 1"/>
                  <a:gd name="f67" fmla="*/ f56 f22 1"/>
                  <a:gd name="f68" fmla="*/ f57 f22 1"/>
                </a:gdLst>
                <a:ahLst/>
                <a:cxnLst>
                  <a:cxn ang="3cd4">
                    <a:pos x="hc" y="t"/>
                  </a:cxn>
                  <a:cxn ang="0">
                    <a:pos x="r" y="vc"/>
                  </a:cxn>
                  <a:cxn ang="cd4">
                    <a:pos x="hc" y="b"/>
                  </a:cxn>
                  <a:cxn ang="cd2">
                    <a:pos x="l" y="vc"/>
                  </a:cxn>
                  <a:cxn ang="f39">
                    <a:pos x="f62" y="f63"/>
                  </a:cxn>
                  <a:cxn ang="f39">
                    <a:pos x="f62" y="f64"/>
                  </a:cxn>
                  <a:cxn ang="f39">
                    <a:pos x="f65" y="f66"/>
                  </a:cxn>
                  <a:cxn ang="f39">
                    <a:pos x="f65" y="f67"/>
                  </a:cxn>
                  <a:cxn ang="f39">
                    <a:pos x="f65" y="f68"/>
                  </a:cxn>
                  <a:cxn ang="f39">
                    <a:pos x="f62" y="f63"/>
                  </a:cxn>
                </a:cxnLst>
                <a:rect l="f58" t="f61" r="f59" b="f60"/>
                <a:pathLst>
                  <a:path w="5" h="184">
                    <a:moveTo>
                      <a:pt x="f5" y="f8"/>
                    </a:moveTo>
                    <a:cubicBezTo>
                      <a:pt x="f5" y="f9"/>
                      <a:pt x="f5" y="f10"/>
                      <a:pt x="f5" y="f5"/>
                    </a:cubicBezTo>
                    <a:cubicBezTo>
                      <a:pt x="f11" y="f5"/>
                      <a:pt x="f6" y="f12"/>
                      <a:pt x="f6" y="f6"/>
                    </a:cubicBezTo>
                    <a:cubicBezTo>
                      <a:pt x="f6" y="f13"/>
                      <a:pt x="f6" y="f14"/>
                      <a:pt x="f6" y="f15"/>
                    </a:cubicBezTo>
                    <a:cubicBezTo>
                      <a:pt x="f6" y="f16"/>
                      <a:pt x="f6" y="f17"/>
                      <a:pt x="f6" y="f18"/>
                    </a:cubicBezTo>
                    <a:cubicBezTo>
                      <a:pt x="f6" y="f19"/>
                      <a:pt x="f6" y="f7"/>
                      <a:pt x="f5" y="f8"/>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26" name="Freeform 26">
                <a:extLst>
                  <a:ext uri="{FF2B5EF4-FFF2-40B4-BE49-F238E27FC236}">
                    <a16:creationId xmlns:a16="http://schemas.microsoft.com/office/drawing/2014/main" id="{5ED33E3C-2315-E7D8-3AC4-1DC968751E1B}"/>
                  </a:ext>
                </a:extLst>
              </p:cNvPr>
              <p:cNvSpPr/>
              <p:nvPr/>
            </p:nvSpPr>
            <p:spPr>
              <a:xfrm>
                <a:off x="11047030" y="1114296"/>
                <a:ext cx="92070" cy="33339"/>
              </a:xfrm>
              <a:custGeom>
                <a:avLst/>
                <a:gdLst>
                  <a:gd name="f0" fmla="val 10800000"/>
                  <a:gd name="f1" fmla="val 5400000"/>
                  <a:gd name="f2" fmla="val 180"/>
                  <a:gd name="f3" fmla="val w"/>
                  <a:gd name="f4" fmla="val h"/>
                  <a:gd name="f5" fmla="val 0"/>
                  <a:gd name="f6" fmla="val 60"/>
                  <a:gd name="f7" fmla="val 22"/>
                  <a:gd name="f8" fmla="val 1"/>
                  <a:gd name="f9" fmla="val 11"/>
                  <a:gd name="f10" fmla="val 9"/>
                  <a:gd name="f11" fmla="val 25"/>
                  <a:gd name="f12" fmla="val 6"/>
                  <a:gd name="f13" fmla="val 41"/>
                  <a:gd name="f14" fmla="val 3"/>
                  <a:gd name="f15" fmla="val 57"/>
                  <a:gd name="f16" fmla="val 58"/>
                  <a:gd name="f17" fmla="val 59"/>
                  <a:gd name="f18" fmla="val 4"/>
                  <a:gd name="f19" fmla="val 8"/>
                  <a:gd name="f20" fmla="val 13"/>
                  <a:gd name="f21" fmla="val 16"/>
                  <a:gd name="f22" fmla="val 21"/>
                  <a:gd name="f23" fmla="val 19"/>
                  <a:gd name="f24" fmla="+- 0 0 -90"/>
                  <a:gd name="f25" fmla="*/ f3 1 60"/>
                  <a:gd name="f26" fmla="*/ f4 1 22"/>
                  <a:gd name="f27" fmla="val f5"/>
                  <a:gd name="f28" fmla="val f6"/>
                  <a:gd name="f29" fmla="val f7"/>
                  <a:gd name="f30" fmla="*/ f24 f0 1"/>
                  <a:gd name="f31" fmla="+- f29 0 f27"/>
                  <a:gd name="f32" fmla="+- f28 0 f27"/>
                  <a:gd name="f33" fmla="*/ f30 1 f2"/>
                  <a:gd name="f34" fmla="*/ f32 1 60"/>
                  <a:gd name="f35" fmla="*/ f31 1 22"/>
                  <a:gd name="f36" fmla="*/ 1 f32 1"/>
                  <a:gd name="f37" fmla="*/ 22 f31 1"/>
                  <a:gd name="f38" fmla="*/ 9 f32 1"/>
                  <a:gd name="f39" fmla="*/ 9 f31 1"/>
                  <a:gd name="f40" fmla="*/ 57 f32 1"/>
                  <a:gd name="f41" fmla="*/ 0 f31 1"/>
                  <a:gd name="f42" fmla="*/ 60 f32 1"/>
                  <a:gd name="f43" fmla="*/ 13 f31 1"/>
                  <a:gd name="f44" fmla="+- f33 0 f1"/>
                  <a:gd name="f45" fmla="*/ f36 1 60"/>
                  <a:gd name="f46" fmla="*/ f37 1 22"/>
                  <a:gd name="f47" fmla="*/ f38 1 60"/>
                  <a:gd name="f48" fmla="*/ f39 1 22"/>
                  <a:gd name="f49" fmla="*/ f40 1 60"/>
                  <a:gd name="f50" fmla="*/ f41 1 22"/>
                  <a:gd name="f51" fmla="*/ f42 1 60"/>
                  <a:gd name="f52" fmla="*/ f43 1 22"/>
                  <a:gd name="f53" fmla="*/ 0 1 f34"/>
                  <a:gd name="f54" fmla="*/ f28 1 f34"/>
                  <a:gd name="f55" fmla="*/ 0 1 f35"/>
                  <a:gd name="f56" fmla="*/ f29 1 f35"/>
                  <a:gd name="f57" fmla="*/ f45 1 f34"/>
                  <a:gd name="f58" fmla="*/ f46 1 f35"/>
                  <a:gd name="f59" fmla="*/ f47 1 f34"/>
                  <a:gd name="f60" fmla="*/ f48 1 f35"/>
                  <a:gd name="f61" fmla="*/ f49 1 f34"/>
                  <a:gd name="f62" fmla="*/ f50 1 f35"/>
                  <a:gd name="f63" fmla="*/ f51 1 f34"/>
                  <a:gd name="f64" fmla="*/ f52 1 f35"/>
                  <a:gd name="f65" fmla="*/ f53 f25 1"/>
                  <a:gd name="f66" fmla="*/ f54 f25 1"/>
                  <a:gd name="f67" fmla="*/ f56 f26 1"/>
                  <a:gd name="f68" fmla="*/ f55 f26 1"/>
                  <a:gd name="f69" fmla="*/ f57 f25 1"/>
                  <a:gd name="f70" fmla="*/ f58 f26 1"/>
                  <a:gd name="f71" fmla="*/ f59 f25 1"/>
                  <a:gd name="f72" fmla="*/ f60 f26 1"/>
                  <a:gd name="f73" fmla="*/ f61 f25 1"/>
                  <a:gd name="f74" fmla="*/ f62 f26 1"/>
                  <a:gd name="f75" fmla="*/ f63 f25 1"/>
                  <a:gd name="f76" fmla="*/ f64 f26 1"/>
                </a:gdLst>
                <a:ahLst/>
                <a:cxnLst>
                  <a:cxn ang="3cd4">
                    <a:pos x="hc" y="t"/>
                  </a:cxn>
                  <a:cxn ang="0">
                    <a:pos x="r" y="vc"/>
                  </a:cxn>
                  <a:cxn ang="cd4">
                    <a:pos x="hc" y="b"/>
                  </a:cxn>
                  <a:cxn ang="cd2">
                    <a:pos x="l" y="vc"/>
                  </a:cxn>
                  <a:cxn ang="f44">
                    <a:pos x="f69" y="f70"/>
                  </a:cxn>
                  <a:cxn ang="f44">
                    <a:pos x="f71" y="f72"/>
                  </a:cxn>
                  <a:cxn ang="f44">
                    <a:pos x="f73" y="f74"/>
                  </a:cxn>
                  <a:cxn ang="f44">
                    <a:pos x="f75" y="f74"/>
                  </a:cxn>
                  <a:cxn ang="f44">
                    <a:pos x="f75" y="f76"/>
                  </a:cxn>
                  <a:cxn ang="f44">
                    <a:pos x="f69" y="f70"/>
                  </a:cxn>
                </a:cxnLst>
                <a:rect l="f65" t="f68" r="f66" b="f67"/>
                <a:pathLst>
                  <a:path w="60" h="22">
                    <a:moveTo>
                      <a:pt x="f8" y="f7"/>
                    </a:moveTo>
                    <a:cubicBezTo>
                      <a:pt x="f5" y="f9"/>
                      <a:pt x="f5" y="f9"/>
                      <a:pt x="f10" y="f10"/>
                    </a:cubicBezTo>
                    <a:cubicBezTo>
                      <a:pt x="f11" y="f12"/>
                      <a:pt x="f13" y="f14"/>
                      <a:pt x="f15" y="f5"/>
                    </a:cubicBezTo>
                    <a:cubicBezTo>
                      <a:pt x="f16" y="f5"/>
                      <a:pt x="f17" y="f5"/>
                      <a:pt x="f6" y="f5"/>
                    </a:cubicBezTo>
                    <a:cubicBezTo>
                      <a:pt x="f6" y="f18"/>
                      <a:pt x="f6" y="f19"/>
                      <a:pt x="f6" y="f20"/>
                    </a:cubicBezTo>
                    <a:cubicBezTo>
                      <a:pt x="f13" y="f21"/>
                      <a:pt x="f22" y="f23"/>
                      <a:pt x="f8" y="f7"/>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27" name="Freeform 27">
                <a:extLst>
                  <a:ext uri="{FF2B5EF4-FFF2-40B4-BE49-F238E27FC236}">
                    <a16:creationId xmlns:a16="http://schemas.microsoft.com/office/drawing/2014/main" id="{6A52EF45-6B80-4986-4068-417C2BE19A83}"/>
                  </a:ext>
                </a:extLst>
              </p:cNvPr>
              <p:cNvSpPr/>
              <p:nvPr/>
            </p:nvSpPr>
            <p:spPr>
              <a:xfrm>
                <a:off x="10693021" y="914271"/>
                <a:ext cx="92070" cy="46040"/>
              </a:xfrm>
              <a:custGeom>
                <a:avLst/>
                <a:gdLst>
                  <a:gd name="f0" fmla="val 10800000"/>
                  <a:gd name="f1" fmla="val 5400000"/>
                  <a:gd name="f2" fmla="val 180"/>
                  <a:gd name="f3" fmla="val w"/>
                  <a:gd name="f4" fmla="val h"/>
                  <a:gd name="f5" fmla="val 0"/>
                  <a:gd name="f6" fmla="val 60"/>
                  <a:gd name="f7" fmla="val 29"/>
                  <a:gd name="f8" fmla="val 26"/>
                  <a:gd name="f9" fmla="val 23"/>
                  <a:gd name="f10" fmla="val 20"/>
                  <a:gd name="f11" fmla="val 19"/>
                  <a:gd name="f12" fmla="val 1"/>
                  <a:gd name="f13" fmla="val 18"/>
                  <a:gd name="f14" fmla="val 2"/>
                  <a:gd name="f15" fmla="val 21"/>
                  <a:gd name="f16" fmla="val 12"/>
                  <a:gd name="f17" fmla="val 40"/>
                  <a:gd name="f18" fmla="val 6"/>
                  <a:gd name="f19" fmla="val 4"/>
                  <a:gd name="f20" fmla="val 8"/>
                  <a:gd name="f21" fmla="val 13"/>
                  <a:gd name="f22" fmla="val 58"/>
                  <a:gd name="f23" fmla="val 14"/>
                  <a:gd name="f24" fmla="val 57"/>
                  <a:gd name="f25" fmla="val 39"/>
                  <a:gd name="f26" fmla="val 24"/>
                  <a:gd name="f27" fmla="+- 0 0 -90"/>
                  <a:gd name="f28" fmla="*/ f3 1 60"/>
                  <a:gd name="f29" fmla="*/ f4 1 29"/>
                  <a:gd name="f30" fmla="val f5"/>
                  <a:gd name="f31" fmla="val f6"/>
                  <a:gd name="f32" fmla="val f7"/>
                  <a:gd name="f33" fmla="*/ f27 f0 1"/>
                  <a:gd name="f34" fmla="+- f32 0 f30"/>
                  <a:gd name="f35" fmla="+- f31 0 f30"/>
                  <a:gd name="f36" fmla="*/ f33 1 f2"/>
                  <a:gd name="f37" fmla="*/ f35 1 60"/>
                  <a:gd name="f38" fmla="*/ f34 1 29"/>
                  <a:gd name="f39" fmla="*/ 0 f35 1"/>
                  <a:gd name="f40" fmla="*/ 29 f34 1"/>
                  <a:gd name="f41" fmla="*/ 20 f34 1"/>
                  <a:gd name="f42" fmla="*/ 2 f35 1"/>
                  <a:gd name="f43" fmla="*/ 18 f34 1"/>
                  <a:gd name="f44" fmla="*/ 60 f35 1"/>
                  <a:gd name="f45" fmla="*/ 0 f34 1"/>
                  <a:gd name="f46" fmla="*/ 12 f34 1"/>
                  <a:gd name="f47" fmla="*/ 57 f35 1"/>
                  <a:gd name="f48" fmla="*/ 14 f34 1"/>
                  <a:gd name="f49" fmla="*/ 1 f35 1"/>
                  <a:gd name="f50" fmla="+- f36 0 f1"/>
                  <a:gd name="f51" fmla="*/ f39 1 60"/>
                  <a:gd name="f52" fmla="*/ f40 1 29"/>
                  <a:gd name="f53" fmla="*/ f41 1 29"/>
                  <a:gd name="f54" fmla="*/ f42 1 60"/>
                  <a:gd name="f55" fmla="*/ f43 1 29"/>
                  <a:gd name="f56" fmla="*/ f44 1 60"/>
                  <a:gd name="f57" fmla="*/ f45 1 29"/>
                  <a:gd name="f58" fmla="*/ f46 1 29"/>
                  <a:gd name="f59" fmla="*/ f47 1 60"/>
                  <a:gd name="f60" fmla="*/ f48 1 29"/>
                  <a:gd name="f61" fmla="*/ f49 1 60"/>
                  <a:gd name="f62" fmla="*/ 0 1 f37"/>
                  <a:gd name="f63" fmla="*/ f31 1 f37"/>
                  <a:gd name="f64" fmla="*/ 0 1 f38"/>
                  <a:gd name="f65" fmla="*/ f32 1 f38"/>
                  <a:gd name="f66" fmla="*/ f51 1 f37"/>
                  <a:gd name="f67" fmla="*/ f52 1 f38"/>
                  <a:gd name="f68" fmla="*/ f53 1 f38"/>
                  <a:gd name="f69" fmla="*/ f54 1 f37"/>
                  <a:gd name="f70" fmla="*/ f55 1 f38"/>
                  <a:gd name="f71" fmla="*/ f56 1 f37"/>
                  <a:gd name="f72" fmla="*/ f57 1 f38"/>
                  <a:gd name="f73" fmla="*/ f58 1 f38"/>
                  <a:gd name="f74" fmla="*/ f59 1 f37"/>
                  <a:gd name="f75" fmla="*/ f60 1 f38"/>
                  <a:gd name="f76" fmla="*/ f61 1 f37"/>
                  <a:gd name="f77" fmla="*/ f62 f28 1"/>
                  <a:gd name="f78" fmla="*/ f63 f28 1"/>
                  <a:gd name="f79" fmla="*/ f65 f29 1"/>
                  <a:gd name="f80" fmla="*/ f64 f29 1"/>
                  <a:gd name="f81" fmla="*/ f66 f28 1"/>
                  <a:gd name="f82" fmla="*/ f67 f29 1"/>
                  <a:gd name="f83" fmla="*/ f68 f29 1"/>
                  <a:gd name="f84" fmla="*/ f69 f28 1"/>
                  <a:gd name="f85" fmla="*/ f70 f29 1"/>
                  <a:gd name="f86" fmla="*/ f71 f28 1"/>
                  <a:gd name="f87" fmla="*/ f72 f29 1"/>
                  <a:gd name="f88" fmla="*/ f73 f29 1"/>
                  <a:gd name="f89" fmla="*/ f74 f28 1"/>
                  <a:gd name="f90" fmla="*/ f75 f29 1"/>
                  <a:gd name="f91" fmla="*/ f76 f28 1"/>
                </a:gdLst>
                <a:ahLst/>
                <a:cxnLst>
                  <a:cxn ang="3cd4">
                    <a:pos x="hc" y="t"/>
                  </a:cxn>
                  <a:cxn ang="0">
                    <a:pos x="r" y="vc"/>
                  </a:cxn>
                  <a:cxn ang="cd4">
                    <a:pos x="hc" y="b"/>
                  </a:cxn>
                  <a:cxn ang="cd2">
                    <a:pos x="l" y="vc"/>
                  </a:cxn>
                  <a:cxn ang="f50">
                    <a:pos x="f81" y="f82"/>
                  </a:cxn>
                  <a:cxn ang="f50">
                    <a:pos x="f81" y="f83"/>
                  </a:cxn>
                  <a:cxn ang="f50">
                    <a:pos x="f84" y="f85"/>
                  </a:cxn>
                  <a:cxn ang="f50">
                    <a:pos x="f86" y="f87"/>
                  </a:cxn>
                  <a:cxn ang="f50">
                    <a:pos x="f86" y="f88"/>
                  </a:cxn>
                  <a:cxn ang="f50">
                    <a:pos x="f89" y="f90"/>
                  </a:cxn>
                  <a:cxn ang="f50">
                    <a:pos x="f91" y="f82"/>
                  </a:cxn>
                  <a:cxn ang="f50">
                    <a:pos x="f81" y="f82"/>
                  </a:cxn>
                </a:cxnLst>
                <a:rect l="f77" t="f80" r="f78" b="f79"/>
                <a:pathLst>
                  <a:path w="60" h="29">
                    <a:moveTo>
                      <a:pt x="f5" y="f7"/>
                    </a:moveTo>
                    <a:cubicBezTo>
                      <a:pt x="f5" y="f8"/>
                      <a:pt x="f5" y="f9"/>
                      <a:pt x="f5" y="f10"/>
                    </a:cubicBezTo>
                    <a:cubicBezTo>
                      <a:pt x="f5" y="f11"/>
                      <a:pt x="f12" y="f13"/>
                      <a:pt x="f14" y="f13"/>
                    </a:cubicBezTo>
                    <a:cubicBezTo>
                      <a:pt x="f15" y="f16"/>
                      <a:pt x="f17" y="f18"/>
                      <a:pt x="f6" y="f5"/>
                    </a:cubicBezTo>
                    <a:cubicBezTo>
                      <a:pt x="f6" y="f19"/>
                      <a:pt x="f6" y="f20"/>
                      <a:pt x="f6" y="f16"/>
                    </a:cubicBezTo>
                    <a:cubicBezTo>
                      <a:pt x="f6" y="f21"/>
                      <a:pt x="f22" y="f23"/>
                      <a:pt x="f24" y="f23"/>
                    </a:cubicBezTo>
                    <a:cubicBezTo>
                      <a:pt x="f25" y="f11"/>
                      <a:pt x="f10" y="f26"/>
                      <a:pt x="f12" y="f7"/>
                    </a:cubicBezTo>
                    <a:cubicBezTo>
                      <a:pt x="f12" y="f7"/>
                      <a:pt x="f12" y="f7"/>
                      <a:pt x="f5" y="f7"/>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28" name="Freeform 28">
                <a:extLst>
                  <a:ext uri="{FF2B5EF4-FFF2-40B4-BE49-F238E27FC236}">
                    <a16:creationId xmlns:a16="http://schemas.microsoft.com/office/drawing/2014/main" id="{5CEC030D-DC59-773F-D19E-4015ABC323AB}"/>
                  </a:ext>
                </a:extLst>
              </p:cNvPr>
              <p:cNvSpPr/>
              <p:nvPr/>
            </p:nvSpPr>
            <p:spPr>
              <a:xfrm>
                <a:off x="11229590" y="798380"/>
                <a:ext cx="93661" cy="47621"/>
              </a:xfrm>
              <a:custGeom>
                <a:avLst/>
                <a:gdLst>
                  <a:gd name="f0" fmla="val 10800000"/>
                  <a:gd name="f1" fmla="val 5400000"/>
                  <a:gd name="f2" fmla="val 180"/>
                  <a:gd name="f3" fmla="val w"/>
                  <a:gd name="f4" fmla="val h"/>
                  <a:gd name="f5" fmla="val 0"/>
                  <a:gd name="f6" fmla="val 61"/>
                  <a:gd name="f7" fmla="val 30"/>
                  <a:gd name="f8" fmla="val 60"/>
                  <a:gd name="f9" fmla="val 50"/>
                  <a:gd name="f10" fmla="val 24"/>
                  <a:gd name="f11" fmla="val 41"/>
                  <a:gd name="f12" fmla="val 20"/>
                  <a:gd name="f13" fmla="val 32"/>
                  <a:gd name="f14" fmla="val 15"/>
                  <a:gd name="f15" fmla="val 29"/>
                  <a:gd name="f16" fmla="val 13"/>
                  <a:gd name="f17" fmla="val 26"/>
                  <a:gd name="f18" fmla="val 23"/>
                  <a:gd name="f19" fmla="val 14"/>
                  <a:gd name="f20" fmla="val 16"/>
                  <a:gd name="f21" fmla="val 17"/>
                  <a:gd name="f22" fmla="val 9"/>
                  <a:gd name="f23" fmla="val 19"/>
                  <a:gd name="f24" fmla="val 1"/>
                  <a:gd name="f25" fmla="val 12"/>
                  <a:gd name="f26" fmla="val 2"/>
                  <a:gd name="f27" fmla="val 11"/>
                  <a:gd name="f28" fmla="val 4"/>
                  <a:gd name="f29" fmla="val 10"/>
                  <a:gd name="f30" fmla="val 7"/>
                  <a:gd name="f31" fmla="val 18"/>
                  <a:gd name="f32" fmla="val 25"/>
                  <a:gd name="f33" fmla="val 27"/>
                  <a:gd name="f34" fmla="val 40"/>
                  <a:gd name="f35" fmla="val 6"/>
                  <a:gd name="f36" fmla="val 49"/>
                  <a:gd name="f37" fmla="val 58"/>
                  <a:gd name="f38" fmla="val 59"/>
                  <a:gd name="f39" fmla="+- 0 0 -90"/>
                  <a:gd name="f40" fmla="*/ f3 1 61"/>
                  <a:gd name="f41" fmla="*/ f4 1 30"/>
                  <a:gd name="f42" fmla="val f5"/>
                  <a:gd name="f43" fmla="val f6"/>
                  <a:gd name="f44" fmla="val f7"/>
                  <a:gd name="f45" fmla="*/ f39 f0 1"/>
                  <a:gd name="f46" fmla="+- f44 0 f42"/>
                  <a:gd name="f47" fmla="+- f43 0 f42"/>
                  <a:gd name="f48" fmla="*/ f45 1 f2"/>
                  <a:gd name="f49" fmla="*/ f47 1 61"/>
                  <a:gd name="f50" fmla="*/ f46 1 30"/>
                  <a:gd name="f51" fmla="*/ 60 f47 1"/>
                  <a:gd name="f52" fmla="*/ 30 f46 1"/>
                  <a:gd name="f53" fmla="*/ 32 f47 1"/>
                  <a:gd name="f54" fmla="*/ 15 f46 1"/>
                  <a:gd name="f55" fmla="*/ 23 f47 1"/>
                  <a:gd name="f56" fmla="*/ 14 f46 1"/>
                  <a:gd name="f57" fmla="*/ 0 f47 1"/>
                  <a:gd name="f58" fmla="*/ 23 f46 1"/>
                  <a:gd name="f59" fmla="*/ 1 f47 1"/>
                  <a:gd name="f60" fmla="*/ 13 f46 1"/>
                  <a:gd name="f61" fmla="*/ 4 f47 1"/>
                  <a:gd name="f62" fmla="*/ 10 f46 1"/>
                  <a:gd name="f63" fmla="*/ 25 f47 1"/>
                  <a:gd name="f64" fmla="*/ 1 f46 1"/>
                  <a:gd name="f65" fmla="*/ 30 f47 1"/>
                  <a:gd name="f66" fmla="*/ 58 f47 1"/>
                  <a:gd name="f67" fmla="*/ 16 f46 1"/>
                  <a:gd name="f68" fmla="*/ 20 f46 1"/>
                  <a:gd name="f69" fmla="+- f48 0 f1"/>
                  <a:gd name="f70" fmla="*/ f51 1 61"/>
                  <a:gd name="f71" fmla="*/ f52 1 30"/>
                  <a:gd name="f72" fmla="*/ f53 1 61"/>
                  <a:gd name="f73" fmla="*/ f54 1 30"/>
                  <a:gd name="f74" fmla="*/ f55 1 61"/>
                  <a:gd name="f75" fmla="*/ f56 1 30"/>
                  <a:gd name="f76" fmla="*/ f57 1 61"/>
                  <a:gd name="f77" fmla="*/ f58 1 30"/>
                  <a:gd name="f78" fmla="*/ f59 1 61"/>
                  <a:gd name="f79" fmla="*/ f60 1 30"/>
                  <a:gd name="f80" fmla="*/ f61 1 61"/>
                  <a:gd name="f81" fmla="*/ f62 1 30"/>
                  <a:gd name="f82" fmla="*/ f63 1 61"/>
                  <a:gd name="f83" fmla="*/ f64 1 30"/>
                  <a:gd name="f84" fmla="*/ f65 1 61"/>
                  <a:gd name="f85" fmla="*/ f66 1 61"/>
                  <a:gd name="f86" fmla="*/ f67 1 30"/>
                  <a:gd name="f87" fmla="*/ f68 1 30"/>
                  <a:gd name="f88" fmla="*/ 0 1 f49"/>
                  <a:gd name="f89" fmla="*/ f43 1 f49"/>
                  <a:gd name="f90" fmla="*/ 0 1 f50"/>
                  <a:gd name="f91" fmla="*/ f44 1 f50"/>
                  <a:gd name="f92" fmla="*/ f70 1 f49"/>
                  <a:gd name="f93" fmla="*/ f71 1 f50"/>
                  <a:gd name="f94" fmla="*/ f72 1 f49"/>
                  <a:gd name="f95" fmla="*/ f73 1 f50"/>
                  <a:gd name="f96" fmla="*/ f74 1 f49"/>
                  <a:gd name="f97" fmla="*/ f75 1 f50"/>
                  <a:gd name="f98" fmla="*/ f76 1 f49"/>
                  <a:gd name="f99" fmla="*/ f77 1 f50"/>
                  <a:gd name="f100" fmla="*/ f78 1 f49"/>
                  <a:gd name="f101" fmla="*/ f79 1 f50"/>
                  <a:gd name="f102" fmla="*/ f80 1 f49"/>
                  <a:gd name="f103" fmla="*/ f81 1 f50"/>
                  <a:gd name="f104" fmla="*/ f82 1 f49"/>
                  <a:gd name="f105" fmla="*/ f83 1 f50"/>
                  <a:gd name="f106" fmla="*/ f84 1 f49"/>
                  <a:gd name="f107" fmla="*/ f85 1 f49"/>
                  <a:gd name="f108" fmla="*/ f86 1 f50"/>
                  <a:gd name="f109" fmla="*/ f87 1 f50"/>
                  <a:gd name="f110" fmla="*/ f88 f40 1"/>
                  <a:gd name="f111" fmla="*/ f89 f40 1"/>
                  <a:gd name="f112" fmla="*/ f91 f41 1"/>
                  <a:gd name="f113" fmla="*/ f90 f41 1"/>
                  <a:gd name="f114" fmla="*/ f92 f40 1"/>
                  <a:gd name="f115" fmla="*/ f93 f41 1"/>
                  <a:gd name="f116" fmla="*/ f94 f40 1"/>
                  <a:gd name="f117" fmla="*/ f95 f41 1"/>
                  <a:gd name="f118" fmla="*/ f96 f40 1"/>
                  <a:gd name="f119" fmla="*/ f97 f41 1"/>
                  <a:gd name="f120" fmla="*/ f98 f40 1"/>
                  <a:gd name="f121" fmla="*/ f99 f41 1"/>
                  <a:gd name="f122" fmla="*/ f100 f40 1"/>
                  <a:gd name="f123" fmla="*/ f101 f41 1"/>
                  <a:gd name="f124" fmla="*/ f102 f40 1"/>
                  <a:gd name="f125" fmla="*/ f103 f41 1"/>
                  <a:gd name="f126" fmla="*/ f104 f40 1"/>
                  <a:gd name="f127" fmla="*/ f105 f41 1"/>
                  <a:gd name="f128" fmla="*/ f106 f40 1"/>
                  <a:gd name="f129" fmla="*/ f107 f40 1"/>
                  <a:gd name="f130" fmla="*/ f108 f41 1"/>
                  <a:gd name="f131" fmla="*/ f109 f41 1"/>
                </a:gdLst>
                <a:ahLst/>
                <a:cxnLst>
                  <a:cxn ang="3cd4">
                    <a:pos x="hc" y="t"/>
                  </a:cxn>
                  <a:cxn ang="0">
                    <a:pos x="r" y="vc"/>
                  </a:cxn>
                  <a:cxn ang="cd4">
                    <a:pos x="hc" y="b"/>
                  </a:cxn>
                  <a:cxn ang="cd2">
                    <a:pos x="l" y="vc"/>
                  </a:cxn>
                  <a:cxn ang="f69">
                    <a:pos x="f114" y="f115"/>
                  </a:cxn>
                  <a:cxn ang="f69">
                    <a:pos x="f116" y="f117"/>
                  </a:cxn>
                  <a:cxn ang="f69">
                    <a:pos x="f118" y="f119"/>
                  </a:cxn>
                  <a:cxn ang="f69">
                    <a:pos x="f120" y="f121"/>
                  </a:cxn>
                  <a:cxn ang="f69">
                    <a:pos x="f122" y="f123"/>
                  </a:cxn>
                  <a:cxn ang="f69">
                    <a:pos x="f124" y="f125"/>
                  </a:cxn>
                  <a:cxn ang="f69">
                    <a:pos x="f126" y="f127"/>
                  </a:cxn>
                  <a:cxn ang="f69">
                    <a:pos x="f128" y="f127"/>
                  </a:cxn>
                  <a:cxn ang="f69">
                    <a:pos x="f129" y="f130"/>
                  </a:cxn>
                  <a:cxn ang="f69">
                    <a:pos x="f114" y="f131"/>
                  </a:cxn>
                  <a:cxn ang="f69">
                    <a:pos x="f114" y="f115"/>
                  </a:cxn>
                </a:cxnLst>
                <a:rect l="f110" t="f113" r="f111" b="f112"/>
                <a:pathLst>
                  <a:path w="61" h="30">
                    <a:moveTo>
                      <a:pt x="f8" y="f7"/>
                    </a:moveTo>
                    <a:cubicBezTo>
                      <a:pt x="f9" y="f10"/>
                      <a:pt x="f11" y="f12"/>
                      <a:pt x="f13" y="f14"/>
                    </a:cubicBezTo>
                    <a:cubicBezTo>
                      <a:pt x="f15" y="f16"/>
                      <a:pt x="f17" y="f16"/>
                      <a:pt x="f18" y="f19"/>
                    </a:cubicBezTo>
                    <a:cubicBezTo>
                      <a:pt x="f20" y="f21"/>
                      <a:pt x="f22" y="f12"/>
                      <a:pt x="f5" y="f18"/>
                    </a:cubicBezTo>
                    <a:cubicBezTo>
                      <a:pt x="f5" y="f23"/>
                      <a:pt x="f5" y="f20"/>
                      <a:pt x="f24" y="f16"/>
                    </a:cubicBezTo>
                    <a:cubicBezTo>
                      <a:pt x="f24" y="f25"/>
                      <a:pt x="f26" y="f27"/>
                      <a:pt x="f28" y="f29"/>
                    </a:cubicBezTo>
                    <a:cubicBezTo>
                      <a:pt x="f27" y="f30"/>
                      <a:pt x="f31" y="f28"/>
                      <a:pt x="f32" y="f24"/>
                    </a:cubicBezTo>
                    <a:cubicBezTo>
                      <a:pt x="f33" y="f5"/>
                      <a:pt x="f15" y="f24"/>
                      <a:pt x="f7" y="f24"/>
                    </a:cubicBezTo>
                    <a:cubicBezTo>
                      <a:pt x="f34" y="f35"/>
                      <a:pt x="f36" y="f27"/>
                      <a:pt x="f37" y="f20"/>
                    </a:cubicBezTo>
                    <a:cubicBezTo>
                      <a:pt x="f38" y="f21"/>
                      <a:pt x="f8" y="f23"/>
                      <a:pt x="f8" y="f12"/>
                    </a:cubicBezTo>
                    <a:cubicBezTo>
                      <a:pt x="f6" y="f18"/>
                      <a:pt x="f8" y="f17"/>
                      <a:pt x="f8" y="f7"/>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29" name="Freeform 29">
                <a:extLst>
                  <a:ext uri="{FF2B5EF4-FFF2-40B4-BE49-F238E27FC236}">
                    <a16:creationId xmlns:a16="http://schemas.microsoft.com/office/drawing/2014/main" id="{6D1B9E01-4C3B-A603-77F4-23234BE7B04E}"/>
                  </a:ext>
                </a:extLst>
              </p:cNvPr>
              <p:cNvSpPr/>
              <p:nvPr/>
            </p:nvSpPr>
            <p:spPr>
              <a:xfrm>
                <a:off x="11005754" y="807908"/>
                <a:ext cx="52385" cy="39684"/>
              </a:xfrm>
              <a:custGeom>
                <a:avLst/>
                <a:gdLst>
                  <a:gd name="f0" fmla="val 10800000"/>
                  <a:gd name="f1" fmla="val 5400000"/>
                  <a:gd name="f2" fmla="val 180"/>
                  <a:gd name="f3" fmla="val w"/>
                  <a:gd name="f4" fmla="val h"/>
                  <a:gd name="f5" fmla="val 0"/>
                  <a:gd name="f6" fmla="val 34"/>
                  <a:gd name="f7" fmla="val 25"/>
                  <a:gd name="f8" fmla="val 2"/>
                  <a:gd name="f9" fmla="val 1"/>
                  <a:gd name="f10" fmla="val 24"/>
                  <a:gd name="f11" fmla="val 17"/>
                  <a:gd name="f12" fmla="val 13"/>
                  <a:gd name="f13" fmla="val 9"/>
                  <a:gd name="f14" fmla="val 10"/>
                  <a:gd name="f15" fmla="val 14"/>
                  <a:gd name="f16" fmla="val 8"/>
                  <a:gd name="f17" fmla="val 20"/>
                  <a:gd name="f18" fmla="val 5"/>
                  <a:gd name="f19" fmla="val 30"/>
                  <a:gd name="f20" fmla="val 16"/>
                  <a:gd name="f21" fmla="val 28"/>
                  <a:gd name="f22" fmla="val 11"/>
                  <a:gd name="f23" fmla="val 15"/>
                  <a:gd name="f24" fmla="val 19"/>
                  <a:gd name="f25" fmla="val 22"/>
                  <a:gd name="f26" fmla="+- 0 0 -90"/>
                  <a:gd name="f27" fmla="*/ f3 1 34"/>
                  <a:gd name="f28" fmla="*/ f4 1 25"/>
                  <a:gd name="f29" fmla="val f5"/>
                  <a:gd name="f30" fmla="val f6"/>
                  <a:gd name="f31" fmla="val f7"/>
                  <a:gd name="f32" fmla="*/ f26 f0 1"/>
                  <a:gd name="f33" fmla="+- f31 0 f29"/>
                  <a:gd name="f34" fmla="+- f30 0 f29"/>
                  <a:gd name="f35" fmla="*/ f32 1 f2"/>
                  <a:gd name="f36" fmla="*/ f34 1 34"/>
                  <a:gd name="f37" fmla="*/ f33 1 25"/>
                  <a:gd name="f38" fmla="*/ 2 f34 1"/>
                  <a:gd name="f39" fmla="*/ 25 f33 1"/>
                  <a:gd name="f40" fmla="*/ 1 f34 1"/>
                  <a:gd name="f41" fmla="*/ 24 f33 1"/>
                  <a:gd name="f42" fmla="*/ 9 f34 1"/>
                  <a:gd name="f43" fmla="*/ 10 f33 1"/>
                  <a:gd name="f44" fmla="*/ 25 f34 1"/>
                  <a:gd name="f45" fmla="*/ 2 f33 1"/>
                  <a:gd name="f46" fmla="*/ 34 f34 1"/>
                  <a:gd name="f47" fmla="*/ 8 f33 1"/>
                  <a:gd name="f48" fmla="*/ 16 f33 1"/>
                  <a:gd name="f49" fmla="*/ 19 f34 1"/>
                  <a:gd name="f50" fmla="*/ 17 f33 1"/>
                  <a:gd name="f51" fmla="+- f35 0 f1"/>
                  <a:gd name="f52" fmla="*/ f38 1 34"/>
                  <a:gd name="f53" fmla="*/ f39 1 25"/>
                  <a:gd name="f54" fmla="*/ f40 1 34"/>
                  <a:gd name="f55" fmla="*/ f41 1 25"/>
                  <a:gd name="f56" fmla="*/ f42 1 34"/>
                  <a:gd name="f57" fmla="*/ f43 1 25"/>
                  <a:gd name="f58" fmla="*/ f44 1 34"/>
                  <a:gd name="f59" fmla="*/ f45 1 25"/>
                  <a:gd name="f60" fmla="*/ f46 1 34"/>
                  <a:gd name="f61" fmla="*/ f47 1 25"/>
                  <a:gd name="f62" fmla="*/ f48 1 25"/>
                  <a:gd name="f63" fmla="*/ f49 1 34"/>
                  <a:gd name="f64" fmla="*/ f50 1 25"/>
                  <a:gd name="f65" fmla="*/ 0 1 f36"/>
                  <a:gd name="f66" fmla="*/ f30 1 f36"/>
                  <a:gd name="f67" fmla="*/ 0 1 f37"/>
                  <a:gd name="f68" fmla="*/ f31 1 f37"/>
                  <a:gd name="f69" fmla="*/ f52 1 f36"/>
                  <a:gd name="f70" fmla="*/ f53 1 f37"/>
                  <a:gd name="f71" fmla="*/ f54 1 f36"/>
                  <a:gd name="f72" fmla="*/ f55 1 f37"/>
                  <a:gd name="f73" fmla="*/ f56 1 f36"/>
                  <a:gd name="f74" fmla="*/ f57 1 f37"/>
                  <a:gd name="f75" fmla="*/ f58 1 f36"/>
                  <a:gd name="f76" fmla="*/ f59 1 f37"/>
                  <a:gd name="f77" fmla="*/ f60 1 f36"/>
                  <a:gd name="f78" fmla="*/ f61 1 f37"/>
                  <a:gd name="f79" fmla="*/ f62 1 f37"/>
                  <a:gd name="f80" fmla="*/ f63 1 f36"/>
                  <a:gd name="f81" fmla="*/ f64 1 f37"/>
                  <a:gd name="f82" fmla="*/ f65 f27 1"/>
                  <a:gd name="f83" fmla="*/ f66 f27 1"/>
                  <a:gd name="f84" fmla="*/ f68 f28 1"/>
                  <a:gd name="f85" fmla="*/ f67 f28 1"/>
                  <a:gd name="f86" fmla="*/ f69 f27 1"/>
                  <a:gd name="f87" fmla="*/ f70 f28 1"/>
                  <a:gd name="f88" fmla="*/ f71 f27 1"/>
                  <a:gd name="f89" fmla="*/ f72 f28 1"/>
                  <a:gd name="f90" fmla="*/ f73 f27 1"/>
                  <a:gd name="f91" fmla="*/ f74 f28 1"/>
                  <a:gd name="f92" fmla="*/ f75 f27 1"/>
                  <a:gd name="f93" fmla="*/ f76 f28 1"/>
                  <a:gd name="f94" fmla="*/ f77 f27 1"/>
                  <a:gd name="f95" fmla="*/ f78 f28 1"/>
                  <a:gd name="f96" fmla="*/ f79 f28 1"/>
                  <a:gd name="f97" fmla="*/ f80 f27 1"/>
                  <a:gd name="f98" fmla="*/ f81 f28 1"/>
                </a:gdLst>
                <a:ahLst/>
                <a:cxnLst>
                  <a:cxn ang="3cd4">
                    <a:pos x="hc" y="t"/>
                  </a:cxn>
                  <a:cxn ang="0">
                    <a:pos x="r" y="vc"/>
                  </a:cxn>
                  <a:cxn ang="cd4">
                    <a:pos x="hc" y="b"/>
                  </a:cxn>
                  <a:cxn ang="cd2">
                    <a:pos x="l" y="vc"/>
                  </a:cxn>
                  <a:cxn ang="f51">
                    <a:pos x="f86" y="f87"/>
                  </a:cxn>
                  <a:cxn ang="f51">
                    <a:pos x="f88" y="f89"/>
                  </a:cxn>
                  <a:cxn ang="f51">
                    <a:pos x="f90" y="f91"/>
                  </a:cxn>
                  <a:cxn ang="f51">
                    <a:pos x="f92" y="f93"/>
                  </a:cxn>
                  <a:cxn ang="f51">
                    <a:pos x="f94" y="f95"/>
                  </a:cxn>
                  <a:cxn ang="f51">
                    <a:pos x="f94" y="f96"/>
                  </a:cxn>
                  <a:cxn ang="f51">
                    <a:pos x="f97" y="f98"/>
                  </a:cxn>
                  <a:cxn ang="f51">
                    <a:pos x="f86" y="f87"/>
                  </a:cxn>
                </a:cxnLst>
                <a:rect l="f82" t="f85" r="f83" b="f84"/>
                <a:pathLst>
                  <a:path w="34" h="25">
                    <a:moveTo>
                      <a:pt x="f8" y="f7"/>
                    </a:moveTo>
                    <a:cubicBezTo>
                      <a:pt x="f9" y="f10"/>
                      <a:pt x="f9" y="f10"/>
                      <a:pt x="f9" y="f10"/>
                    </a:cubicBezTo>
                    <a:cubicBezTo>
                      <a:pt x="f5" y="f11"/>
                      <a:pt x="f9" y="f12"/>
                      <a:pt x="f13" y="f14"/>
                    </a:cubicBezTo>
                    <a:cubicBezTo>
                      <a:pt x="f15" y="f16"/>
                      <a:pt x="f17" y="f18"/>
                      <a:pt x="f7" y="f8"/>
                    </a:cubicBezTo>
                    <a:cubicBezTo>
                      <a:pt x="f19" y="f5"/>
                      <a:pt x="f6" y="f8"/>
                      <a:pt x="f6" y="f16"/>
                    </a:cubicBezTo>
                    <a:cubicBezTo>
                      <a:pt x="f6" y="f14"/>
                      <a:pt x="f6" y="f12"/>
                      <a:pt x="f6" y="f20"/>
                    </a:cubicBezTo>
                    <a:cubicBezTo>
                      <a:pt x="f21" y="f22"/>
                      <a:pt x="f10" y="f23"/>
                      <a:pt x="f24" y="f11"/>
                    </a:cubicBezTo>
                    <a:cubicBezTo>
                      <a:pt x="f15" y="f17"/>
                      <a:pt x="f16" y="f25"/>
                      <a:pt x="f8" y="f7"/>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grpSp>
      </p:grpSp>
      <p:pic>
        <p:nvPicPr>
          <p:cNvPr id="30" name="Imagen 29">
            <a:extLst>
              <a:ext uri="{FF2B5EF4-FFF2-40B4-BE49-F238E27FC236}">
                <a16:creationId xmlns:a16="http://schemas.microsoft.com/office/drawing/2014/main" id="{E5148C50-42E4-FC5A-1A65-E895FF043C7A}"/>
              </a:ext>
            </a:extLst>
          </p:cNvPr>
          <p:cNvPicPr>
            <a:picLocks noChangeAspect="1"/>
          </p:cNvPicPr>
          <p:nvPr/>
        </p:nvPicPr>
        <p:blipFill>
          <a:blip r:embed="rId2"/>
          <a:srcRect l="57268"/>
          <a:stretch>
            <a:fillRect/>
          </a:stretch>
        </p:blipFill>
        <p:spPr>
          <a:xfrm rot="16200004" flipH="1">
            <a:off x="281489" y="5542031"/>
            <a:ext cx="1045497" cy="1630494"/>
          </a:xfrm>
          <a:prstGeom prst="rect">
            <a:avLst/>
          </a:prstGeom>
          <a:noFill/>
          <a:ln cap="flat">
            <a:noFill/>
          </a:ln>
        </p:spPr>
      </p:pic>
    </p:spTree>
    <p:extLst>
      <p:ext uri="{BB962C8B-B14F-4D97-AF65-F5344CB8AC3E}">
        <p14:creationId xmlns:p14="http://schemas.microsoft.com/office/powerpoint/2010/main" val="1522111339"/>
      </p:ext>
    </p:extLst>
  </p:cSld>
  <p:clrMapOvr>
    <a:masterClrMapping/>
  </p:clrMapOvr>
  <p:transition spd="med">
    <p:fade/>
  </p:transition>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1_Diseño personalizado">
    <p:spTree>
      <p:nvGrpSpPr>
        <p:cNvPr id="1" name=""/>
        <p:cNvGrpSpPr/>
        <p:nvPr/>
      </p:nvGrpSpPr>
      <p:grpSpPr>
        <a:xfrm>
          <a:off x="0" y="0"/>
          <a:ext cx="0" cy="0"/>
          <a:chOff x="0" y="0"/>
          <a:chExt cx="0" cy="0"/>
        </a:xfrm>
      </p:grpSpPr>
      <p:sp>
        <p:nvSpPr>
          <p:cNvPr id="2" name="Marcador de posición de imagen 7">
            <a:extLst>
              <a:ext uri="{FF2B5EF4-FFF2-40B4-BE49-F238E27FC236}">
                <a16:creationId xmlns:a16="http://schemas.microsoft.com/office/drawing/2014/main" id="{6EA449F4-EC9D-7596-20A1-53F14048FB24}"/>
              </a:ext>
            </a:extLst>
          </p:cNvPr>
          <p:cNvSpPr txBox="1">
            <a:spLocks noGrp="1"/>
          </p:cNvSpPr>
          <p:nvPr>
            <p:ph type="pic" idx="4294967295"/>
          </p:nvPr>
        </p:nvSpPr>
        <p:spPr>
          <a:xfrm>
            <a:off x="468922" y="562712"/>
            <a:ext cx="11243654" cy="5732583"/>
          </a:xfrm>
          <a:solidFill>
            <a:srgbClr val="0F78FF"/>
          </a:solidFill>
        </p:spPr>
        <p:txBody>
          <a:bodyPr anchor="ctr" anchorCtr="1"/>
          <a:lstStyle>
            <a:lvl1pPr marL="0" indent="0" algn="ctr">
              <a:buNone/>
              <a:defRPr sz="3200">
                <a:solidFill>
                  <a:srgbClr val="002060"/>
                </a:solidFill>
              </a:defRPr>
            </a:lvl1pPr>
          </a:lstStyle>
          <a:p>
            <a:pPr lvl="0"/>
            <a:r>
              <a:rPr lang="es-ES"/>
              <a:t>Put your image here</a:t>
            </a:r>
          </a:p>
        </p:txBody>
      </p:sp>
    </p:spTree>
    <p:extLst>
      <p:ext uri="{BB962C8B-B14F-4D97-AF65-F5344CB8AC3E}">
        <p14:creationId xmlns:p14="http://schemas.microsoft.com/office/powerpoint/2010/main" val="2883615573"/>
      </p:ext>
    </p:extLst>
  </p:cSld>
  <p:clrMapOvr>
    <a:masterClrMapping/>
  </p:clrMapOvr>
  <p:transition spd="med">
    <p:fade/>
  </p:transition>
  <p:hf sldNum="0"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Title Slide">
    <p:spTree>
      <p:nvGrpSpPr>
        <p:cNvPr id="1" name=""/>
        <p:cNvGrpSpPr/>
        <p:nvPr/>
      </p:nvGrpSpPr>
      <p:grpSpPr>
        <a:xfrm>
          <a:off x="0" y="0"/>
          <a:ext cx="0" cy="0"/>
          <a:chOff x="0" y="0"/>
          <a:chExt cx="0" cy="0"/>
        </a:xfrm>
      </p:grpSpPr>
      <p:sp>
        <p:nvSpPr>
          <p:cNvPr id="2" name="Slide Number Placeholder 5">
            <a:extLst>
              <a:ext uri="{FF2B5EF4-FFF2-40B4-BE49-F238E27FC236}">
                <a16:creationId xmlns:a16="http://schemas.microsoft.com/office/drawing/2014/main" id="{F9CF39AF-BCCB-195A-5243-22945ACC6DC6}"/>
              </a:ext>
            </a:extLst>
          </p:cNvPr>
          <p:cNvSpPr txBox="1"/>
          <p:nvPr/>
        </p:nvSpPr>
        <p:spPr>
          <a:xfrm>
            <a:off x="11386273" y="235613"/>
            <a:ext cx="647751" cy="328297"/>
          </a:xfrm>
          <a:prstGeom prst="rect">
            <a:avLst/>
          </a:prstGeom>
          <a:noFill/>
          <a:ln cap="flat">
            <a:noFill/>
          </a:ln>
        </p:spPr>
        <p:txBody>
          <a:bodyPr vert="horz" wrap="none" lIns="121916" tIns="60963" rIns="121916" bIns="60963"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72F5C6A1-C51C-426D-AECB-3CE8D4624B12}" type="slidenum">
              <a:t>‹Nº›</a:t>
            </a:fld>
            <a:endParaRPr lang="en-US" sz="1200" b="1" i="0" u="none" strike="noStrike" kern="1200" cap="none" spc="0" baseline="0">
              <a:solidFill>
                <a:srgbClr val="232323"/>
              </a:solidFill>
              <a:uFillTx/>
              <a:latin typeface="Source Sans Pro"/>
              <a:ea typeface="Source Sans Pro"/>
              <a:cs typeface="Source Sans Pro"/>
            </a:endParaRPr>
          </a:p>
        </p:txBody>
      </p:sp>
      <p:pic>
        <p:nvPicPr>
          <p:cNvPr id="3" name="Imagen 2">
            <a:extLst>
              <a:ext uri="{FF2B5EF4-FFF2-40B4-BE49-F238E27FC236}">
                <a16:creationId xmlns:a16="http://schemas.microsoft.com/office/drawing/2014/main" id="{F23CEC50-35A5-4A62-2099-EF271CE9BD80}"/>
              </a:ext>
            </a:extLst>
          </p:cNvPr>
          <p:cNvPicPr>
            <a:picLocks noChangeAspect="1"/>
          </p:cNvPicPr>
          <p:nvPr/>
        </p:nvPicPr>
        <p:blipFill>
          <a:blip r:embed="rId2"/>
          <a:srcRect l="57268"/>
          <a:stretch>
            <a:fillRect/>
          </a:stretch>
        </p:blipFill>
        <p:spPr>
          <a:xfrm rot="5400013">
            <a:off x="10393349" y="5063805"/>
            <a:ext cx="1405441" cy="2191853"/>
          </a:xfrm>
          <a:prstGeom prst="rect">
            <a:avLst/>
          </a:prstGeom>
          <a:noFill/>
          <a:ln cap="flat">
            <a:noFill/>
          </a:ln>
        </p:spPr>
      </p:pic>
    </p:spTree>
    <p:extLst>
      <p:ext uri="{BB962C8B-B14F-4D97-AF65-F5344CB8AC3E}">
        <p14:creationId xmlns:p14="http://schemas.microsoft.com/office/powerpoint/2010/main" val="2019341356"/>
      </p:ext>
    </p:extLst>
  </p:cSld>
  <p:clrMapOvr>
    <a:masterClrMapping/>
  </p:clrMapOvr>
  <p:hf sldNum="0"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p:cSld name="22_Title Slide">
    <p:bg>
      <p:bgPr>
        <a:solidFill>
          <a:srgbClr val="FFFFFF"/>
        </a:solidFill>
        <a:effectLst/>
      </p:bgPr>
    </p:bg>
    <p:spTree>
      <p:nvGrpSpPr>
        <p:cNvPr id="1" name=""/>
        <p:cNvGrpSpPr/>
        <p:nvPr/>
      </p:nvGrpSpPr>
      <p:grpSpPr>
        <a:xfrm>
          <a:off x="0" y="0"/>
          <a:ext cx="0" cy="0"/>
          <a:chOff x="0" y="0"/>
          <a:chExt cx="0" cy="0"/>
        </a:xfrm>
      </p:grpSpPr>
      <p:sp>
        <p:nvSpPr>
          <p:cNvPr id="2" name="Picture Placeholder 12">
            <a:extLst>
              <a:ext uri="{FF2B5EF4-FFF2-40B4-BE49-F238E27FC236}">
                <a16:creationId xmlns:a16="http://schemas.microsoft.com/office/drawing/2014/main" id="{47CE277B-FD29-61D5-894D-2858B3E6D452}"/>
              </a:ext>
            </a:extLst>
          </p:cNvPr>
          <p:cNvSpPr txBox="1">
            <a:spLocks noGrp="1"/>
          </p:cNvSpPr>
          <p:nvPr>
            <p:ph type="pic" idx="4294967295"/>
          </p:nvPr>
        </p:nvSpPr>
        <p:spPr>
          <a:xfrm>
            <a:off x="0" y="3429000"/>
            <a:ext cx="6096003" cy="3429000"/>
          </a:xfrm>
          <a:solidFill>
            <a:srgbClr val="0F78FF"/>
          </a:solidFill>
        </p:spPr>
        <p:txBody>
          <a:bodyPr anchor="ctr" anchorCtr="1">
            <a:noAutofit/>
          </a:bodyPr>
          <a:lstStyle>
            <a:lvl1pPr algn="ctr">
              <a:defRPr sz="1600"/>
            </a:lvl1pPr>
          </a:lstStyle>
          <a:p>
            <a:pPr lvl="0"/>
            <a:r>
              <a:rPr lang="es-ES"/>
              <a:t>Put your image here</a:t>
            </a:r>
          </a:p>
        </p:txBody>
      </p:sp>
    </p:spTree>
    <p:extLst>
      <p:ext uri="{BB962C8B-B14F-4D97-AF65-F5344CB8AC3E}">
        <p14:creationId xmlns:p14="http://schemas.microsoft.com/office/powerpoint/2010/main" val="618417475"/>
      </p:ext>
    </p:extLst>
  </p:cSld>
  <p:clrMapOvr>
    <a:masterClrMapping/>
  </p:clrMapOvr>
  <p:hf sldNum="0"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itle + 1 column">
    <p:spTree>
      <p:nvGrpSpPr>
        <p:cNvPr id="1" name=""/>
        <p:cNvGrpSpPr/>
        <p:nvPr/>
      </p:nvGrpSpPr>
      <p:grpSpPr>
        <a:xfrm>
          <a:off x="0" y="0"/>
          <a:ext cx="0" cy="0"/>
          <a:chOff x="0" y="0"/>
          <a:chExt cx="0" cy="0"/>
        </a:xfrm>
      </p:grpSpPr>
      <p:sp>
        <p:nvSpPr>
          <p:cNvPr id="2" name="Google Shape;12;p2">
            <a:extLst>
              <a:ext uri="{FF2B5EF4-FFF2-40B4-BE49-F238E27FC236}">
                <a16:creationId xmlns:a16="http://schemas.microsoft.com/office/drawing/2014/main" id="{7323234A-984F-1FD9-B90F-394555B4D9AA}"/>
              </a:ext>
            </a:extLst>
          </p:cNvPr>
          <p:cNvSpPr txBox="1">
            <a:spLocks noGrp="1"/>
          </p:cNvSpPr>
          <p:nvPr>
            <p:ph type="title"/>
          </p:nvPr>
        </p:nvSpPr>
        <p:spPr>
          <a:xfrm>
            <a:off x="1317421" y="131810"/>
            <a:ext cx="9559073" cy="865717"/>
          </a:xfrm>
        </p:spPr>
        <p:txBody>
          <a:bodyPr lIns="0" tIns="0" rIns="0" bIns="0" anchorCtr="1">
            <a:noAutofit/>
          </a:bodyPr>
          <a:lstStyle>
            <a:lvl1pPr algn="ctr">
              <a:lnSpc>
                <a:spcPct val="80000"/>
              </a:lnSpc>
              <a:defRPr lang="es-PE" sz="4800">
                <a:solidFill>
                  <a:srgbClr val="27348B"/>
                </a:solidFill>
              </a:defRPr>
            </a:lvl1pPr>
          </a:lstStyle>
          <a:p>
            <a:pPr lvl="0"/>
            <a:endParaRPr lang="es-PE"/>
          </a:p>
        </p:txBody>
      </p:sp>
    </p:spTree>
    <p:extLst>
      <p:ext uri="{BB962C8B-B14F-4D97-AF65-F5344CB8AC3E}">
        <p14:creationId xmlns:p14="http://schemas.microsoft.com/office/powerpoint/2010/main" val="3396206824"/>
      </p:ext>
    </p:extLst>
  </p:cSld>
  <p:clrMapOvr>
    <a:masterClrMapping/>
  </p:clrMapOvr>
  <p:hf sldNum="0"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Google Shape;76;p6">
            <a:extLst>
              <a:ext uri="{FF2B5EF4-FFF2-40B4-BE49-F238E27FC236}">
                <a16:creationId xmlns:a16="http://schemas.microsoft.com/office/drawing/2014/main" id="{9470B04C-B6AC-702D-CAC3-E6DF533ED077}"/>
              </a:ext>
            </a:extLst>
          </p:cNvPr>
          <p:cNvSpPr txBox="1">
            <a:spLocks noGrp="1"/>
          </p:cNvSpPr>
          <p:nvPr>
            <p:ph type="title"/>
          </p:nvPr>
        </p:nvSpPr>
        <p:spPr>
          <a:xfrm>
            <a:off x="950966" y="516133"/>
            <a:ext cx="7717600" cy="763597"/>
          </a:xfrm>
        </p:spPr>
        <p:txBody>
          <a:bodyPr lIns="91421" tIns="91421" rIns="91421" bIns="91421" anchor="t">
            <a:noAutofit/>
          </a:bodyPr>
          <a:lstStyle>
            <a:lvl1pPr>
              <a:defRPr lang="es-PE"/>
            </a:lvl1pPr>
          </a:lstStyle>
          <a:p>
            <a:pPr lvl="0"/>
            <a:endParaRPr lang="es-PE"/>
          </a:p>
        </p:txBody>
      </p:sp>
    </p:spTree>
    <p:extLst>
      <p:ext uri="{BB962C8B-B14F-4D97-AF65-F5344CB8AC3E}">
        <p14:creationId xmlns:p14="http://schemas.microsoft.com/office/powerpoint/2010/main" val="1350394563"/>
      </p:ext>
    </p:extLst>
  </p:cSld>
  <p:clrMapOvr>
    <a:masterClrMapping/>
  </p:clrMapOvr>
  <p:hf sldNum="0" hdr="0" ftr="0" dt="0"/>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9_Icon sets layout">
    <p:spTree>
      <p:nvGrpSpPr>
        <p:cNvPr id="1" name=""/>
        <p:cNvGrpSpPr/>
        <p:nvPr/>
      </p:nvGrpSpPr>
      <p:grpSpPr>
        <a:xfrm>
          <a:off x="0" y="0"/>
          <a:ext cx="0" cy="0"/>
          <a:chOff x="0" y="0"/>
          <a:chExt cx="0" cy="0"/>
        </a:xfrm>
      </p:grpSpPr>
      <p:sp>
        <p:nvSpPr>
          <p:cNvPr id="2" name="Text Placeholder 9">
            <a:extLst>
              <a:ext uri="{FF2B5EF4-FFF2-40B4-BE49-F238E27FC236}">
                <a16:creationId xmlns:a16="http://schemas.microsoft.com/office/drawing/2014/main" id="{22BCACB2-86B0-59B0-F060-49C10CDA9157}"/>
              </a:ext>
            </a:extLst>
          </p:cNvPr>
          <p:cNvSpPr txBox="1">
            <a:spLocks noGrp="1"/>
          </p:cNvSpPr>
          <p:nvPr>
            <p:ph type="body" idx="4294967295"/>
          </p:nvPr>
        </p:nvSpPr>
        <p:spPr>
          <a:xfrm>
            <a:off x="323523" y="123480"/>
            <a:ext cx="11573195" cy="724250"/>
          </a:xfrm>
        </p:spPr>
        <p:txBody>
          <a:bodyPr anchor="ctr" anchorCtr="1"/>
          <a:lstStyle>
            <a:lvl1pPr marL="0" indent="0" algn="ctr">
              <a:buNone/>
              <a:defRPr lang="en-US" sz="5400">
                <a:solidFill>
                  <a:srgbClr val="000000"/>
                </a:solidFill>
                <a:ea typeface="굴림" pitchFamily="34"/>
                <a:cs typeface="Arial" pitchFamily="34"/>
              </a:defRPr>
            </a:lvl1pPr>
          </a:lstStyle>
          <a:p>
            <a:pPr lvl="0"/>
            <a:r>
              <a:rPr lang="en-US"/>
              <a:t>BASIC LAYOUT</a:t>
            </a:r>
          </a:p>
        </p:txBody>
      </p:sp>
      <p:sp>
        <p:nvSpPr>
          <p:cNvPr id="3" name="Rounded Rectangle 2">
            <a:extLst>
              <a:ext uri="{FF2B5EF4-FFF2-40B4-BE49-F238E27FC236}">
                <a16:creationId xmlns:a16="http://schemas.microsoft.com/office/drawing/2014/main" id="{9B7EDA2D-54BE-3CBC-B6EB-1A5A9E4472F9}"/>
              </a:ext>
            </a:extLst>
          </p:cNvPr>
          <p:cNvSpPr/>
          <p:nvPr/>
        </p:nvSpPr>
        <p:spPr>
          <a:xfrm>
            <a:off x="354009" y="1131597"/>
            <a:ext cx="3560765" cy="5402558"/>
          </a:xfrm>
          <a:custGeom>
            <a:avLst>
              <a:gd name="f0" fmla="val 857"/>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002060"/>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351" b="0" i="0" u="none" strike="noStrike" kern="1200" cap="none" spc="0" baseline="0">
              <a:solidFill>
                <a:srgbClr val="5E4028"/>
              </a:solidFill>
              <a:uFillTx/>
              <a:latin typeface="Arial"/>
              <a:ea typeface="굴림" pitchFamily="34"/>
            </a:endParaRPr>
          </a:p>
        </p:txBody>
      </p:sp>
      <p:sp>
        <p:nvSpPr>
          <p:cNvPr id="4" name="Rounded Rectangle 3">
            <a:extLst>
              <a:ext uri="{FF2B5EF4-FFF2-40B4-BE49-F238E27FC236}">
                <a16:creationId xmlns:a16="http://schemas.microsoft.com/office/drawing/2014/main" id="{62E27944-ABE2-920A-AAD0-279CF9C83477}"/>
              </a:ext>
            </a:extLst>
          </p:cNvPr>
          <p:cNvSpPr/>
          <p:nvPr/>
        </p:nvSpPr>
        <p:spPr>
          <a:xfrm>
            <a:off x="456477" y="1296674"/>
            <a:ext cx="130878" cy="4265767"/>
          </a:xfrm>
          <a:custGeom>
            <a:avLst>
              <a:gd name="f0" fmla="val 108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3F3F3">
              <a:alpha val="78000"/>
            </a:srgbClr>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351" b="0" i="0" u="none" strike="noStrike" kern="1200" cap="none" spc="0" baseline="0">
              <a:solidFill>
                <a:srgbClr val="0599F1"/>
              </a:solidFill>
              <a:uFillTx/>
              <a:latin typeface="Arial"/>
              <a:ea typeface="굴림" pitchFamily="34"/>
            </a:endParaRPr>
          </a:p>
        </p:txBody>
      </p:sp>
      <p:grpSp>
        <p:nvGrpSpPr>
          <p:cNvPr id="5" name="Grupo 5">
            <a:extLst>
              <a:ext uri="{FF2B5EF4-FFF2-40B4-BE49-F238E27FC236}">
                <a16:creationId xmlns:a16="http://schemas.microsoft.com/office/drawing/2014/main" id="{857036CF-E8FE-B5DD-EA96-17D95223264F}"/>
              </a:ext>
            </a:extLst>
          </p:cNvPr>
          <p:cNvGrpSpPr/>
          <p:nvPr/>
        </p:nvGrpSpPr>
        <p:grpSpPr>
          <a:xfrm>
            <a:off x="1396051" y="1837559"/>
            <a:ext cx="2232251" cy="1861362"/>
            <a:chOff x="1396051" y="1837559"/>
            <a:chExt cx="2232251" cy="1861362"/>
          </a:xfrm>
        </p:grpSpPr>
        <p:sp>
          <p:nvSpPr>
            <p:cNvPr id="6" name="TextBox 57">
              <a:extLst>
                <a:ext uri="{FF2B5EF4-FFF2-40B4-BE49-F238E27FC236}">
                  <a16:creationId xmlns:a16="http://schemas.microsoft.com/office/drawing/2014/main" id="{7647D6DB-289B-3525-8B57-1D7521AB9324}"/>
                </a:ext>
              </a:extLst>
            </p:cNvPr>
            <p:cNvSpPr txBox="1"/>
            <p:nvPr/>
          </p:nvSpPr>
          <p:spPr>
            <a:xfrm>
              <a:off x="1396051" y="1837559"/>
              <a:ext cx="2232251" cy="1015660"/>
            </a:xfrm>
            <a:prstGeom prst="rect">
              <a:avLst/>
            </a:prstGeom>
            <a:noFill/>
            <a:ln cap="flat">
              <a:noFill/>
            </a:ln>
          </p:spPr>
          <p:txBody>
            <a:bodyPr vert="horz" wrap="square" lIns="91440" tIns="45720" rIns="91440" bIns="45720" anchor="ctr" anchorCtr="0" compatLnSpc="1">
              <a:sp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2000" b="1" i="0" u="none" strike="noStrike" kern="1200" cap="none" spc="0" baseline="0">
                  <a:solidFill>
                    <a:srgbClr val="FFFFFF"/>
                  </a:solidFill>
                  <a:uFillTx/>
                  <a:latin typeface="Arial" pitchFamily="34"/>
                  <a:ea typeface="굴림" pitchFamily="34"/>
                  <a:cs typeface="Arial" pitchFamily="34"/>
                </a:rPr>
                <a:t>You can Resize without losing quality</a:t>
              </a:r>
            </a:p>
          </p:txBody>
        </p:sp>
        <p:sp>
          <p:nvSpPr>
            <p:cNvPr id="7" name="TextBox 58">
              <a:extLst>
                <a:ext uri="{FF2B5EF4-FFF2-40B4-BE49-F238E27FC236}">
                  <a16:creationId xmlns:a16="http://schemas.microsoft.com/office/drawing/2014/main" id="{45AB2751-5F42-07FE-3809-C9FCA683FC31}"/>
                </a:ext>
              </a:extLst>
            </p:cNvPr>
            <p:cNvSpPr txBox="1"/>
            <p:nvPr/>
          </p:nvSpPr>
          <p:spPr>
            <a:xfrm>
              <a:off x="1396051" y="2683261"/>
              <a:ext cx="2232251" cy="1015660"/>
            </a:xfrm>
            <a:prstGeom prst="rect">
              <a:avLst/>
            </a:prstGeom>
            <a:noFill/>
            <a:ln cap="flat">
              <a:noFill/>
            </a:ln>
          </p:spPr>
          <p:txBody>
            <a:bodyPr vert="horz" wrap="square" lIns="91440" tIns="45720" rIns="91440" bIns="45720" anchor="ctr" anchorCtr="0" compatLnSpc="1">
              <a:sp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2000" b="1" i="0" u="none" strike="noStrike" kern="1200" cap="none" spc="0" baseline="0">
                  <a:solidFill>
                    <a:srgbClr val="FFFFFF"/>
                  </a:solidFill>
                  <a:uFillTx/>
                  <a:latin typeface="Arial" pitchFamily="34"/>
                  <a:ea typeface="굴림" pitchFamily="34"/>
                  <a:cs typeface="Arial" pitchFamily="34"/>
                </a:rPr>
                <a:t>You can Change Fill Color &amp;</a:t>
              </a:r>
            </a:p>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2000" b="1" i="0" u="none" strike="noStrike" kern="1200" cap="none" spc="0" baseline="0">
                  <a:solidFill>
                    <a:srgbClr val="FFFFFF"/>
                  </a:solidFill>
                  <a:uFillTx/>
                  <a:latin typeface="Arial" pitchFamily="34"/>
                  <a:ea typeface="굴림" pitchFamily="34"/>
                  <a:cs typeface="Arial" pitchFamily="34"/>
                </a:rPr>
                <a:t>Line Color</a:t>
              </a:r>
            </a:p>
          </p:txBody>
        </p:sp>
      </p:grpSp>
      <p:sp>
        <p:nvSpPr>
          <p:cNvPr id="9" name="TextBox 60">
            <a:extLst>
              <a:ext uri="{FF2B5EF4-FFF2-40B4-BE49-F238E27FC236}">
                <a16:creationId xmlns:a16="http://schemas.microsoft.com/office/drawing/2014/main" id="{04A89014-38FC-3AF1-45B2-21A427143CC7}"/>
              </a:ext>
            </a:extLst>
          </p:cNvPr>
          <p:cNvSpPr txBox="1"/>
          <p:nvPr/>
        </p:nvSpPr>
        <p:spPr>
          <a:xfrm>
            <a:off x="910998" y="4221967"/>
            <a:ext cx="2717295" cy="1569659"/>
          </a:xfrm>
          <a:prstGeom prst="rect">
            <a:avLst/>
          </a:prstGeom>
          <a:noFill/>
          <a:ln cap="flat">
            <a:noFill/>
          </a:ln>
        </p:spPr>
        <p:txBody>
          <a:bodyPr vert="horz" wrap="square" lIns="91440" tIns="45720" rIns="91440" bIns="45720" anchor="ctr" anchorCtr="0" compatLnSpc="1">
            <a:sp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2400" b="1" i="0" u="none" strike="noStrike" kern="1200" cap="none" spc="0" baseline="0">
                <a:solidFill>
                  <a:srgbClr val="FFFFFF"/>
                </a:solidFill>
                <a:uFillTx/>
                <a:latin typeface="Arial"/>
                <a:ea typeface="굴림" pitchFamily="34"/>
                <a:cs typeface="Arial" pitchFamily="34"/>
              </a:rPr>
              <a:t>GOOGLE SLIDES AND FREE </a:t>
            </a:r>
          </a:p>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2400" b="1" i="0" u="none" strike="noStrike" kern="1200" cap="none" spc="0" baseline="0">
                <a:solidFill>
                  <a:srgbClr val="FFFFFF"/>
                </a:solidFill>
                <a:uFillTx/>
                <a:latin typeface="Arial"/>
                <a:ea typeface="굴림" pitchFamily="34"/>
                <a:cs typeface="Arial" pitchFamily="34"/>
              </a:rPr>
              <a:t>PPT </a:t>
            </a:r>
          </a:p>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2400" b="1" i="0" u="none" strike="noStrike" kern="1200" cap="none" spc="0" baseline="0">
                <a:solidFill>
                  <a:srgbClr val="FFFFFF"/>
                </a:solidFill>
                <a:uFillTx/>
                <a:latin typeface="Arial"/>
                <a:ea typeface="굴림" pitchFamily="34"/>
                <a:cs typeface="Arial" pitchFamily="34"/>
              </a:rPr>
              <a:t>TEMPLATES  </a:t>
            </a:r>
          </a:p>
        </p:txBody>
      </p:sp>
      <p:sp>
        <p:nvSpPr>
          <p:cNvPr id="16" name="Rounded Rectangle 3">
            <a:extLst>
              <a:ext uri="{FF2B5EF4-FFF2-40B4-BE49-F238E27FC236}">
                <a16:creationId xmlns:a16="http://schemas.microsoft.com/office/drawing/2014/main" id="{07F34855-1DB7-2DFE-C1D5-D18CEECE3853}"/>
              </a:ext>
            </a:extLst>
          </p:cNvPr>
          <p:cNvSpPr/>
          <p:nvPr/>
        </p:nvSpPr>
        <p:spPr>
          <a:xfrm rot="5400013">
            <a:off x="2598577" y="5216743"/>
            <a:ext cx="101644" cy="2224625"/>
          </a:xfrm>
          <a:custGeom>
            <a:avLst>
              <a:gd name="f0" fmla="val 108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3F3F3">
              <a:alpha val="78000"/>
            </a:srgbClr>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351" b="0" i="0" u="none" strike="noStrike" kern="1200" cap="none" spc="0" baseline="0">
              <a:solidFill>
                <a:srgbClr val="0599F1"/>
              </a:solidFill>
              <a:uFillTx/>
              <a:latin typeface="Arial"/>
              <a:ea typeface="굴림" pitchFamily="34"/>
            </a:endParaRPr>
          </a:p>
        </p:txBody>
      </p:sp>
      <p:grpSp>
        <p:nvGrpSpPr>
          <p:cNvPr id="17" name="Grupo 14">
            <a:extLst>
              <a:ext uri="{FF2B5EF4-FFF2-40B4-BE49-F238E27FC236}">
                <a16:creationId xmlns:a16="http://schemas.microsoft.com/office/drawing/2014/main" id="{C81A55E2-89DB-34A6-C2D8-6BDA7341FEC6}"/>
              </a:ext>
            </a:extLst>
          </p:cNvPr>
          <p:cNvGrpSpPr/>
          <p:nvPr/>
        </p:nvGrpSpPr>
        <p:grpSpPr>
          <a:xfrm>
            <a:off x="2855927" y="1296674"/>
            <a:ext cx="905777" cy="910367"/>
            <a:chOff x="2855927" y="1296674"/>
            <a:chExt cx="905777" cy="910367"/>
          </a:xfrm>
        </p:grpSpPr>
        <p:sp>
          <p:nvSpPr>
            <p:cNvPr id="18" name="Rounded Rectangle 3">
              <a:extLst>
                <a:ext uri="{FF2B5EF4-FFF2-40B4-BE49-F238E27FC236}">
                  <a16:creationId xmlns:a16="http://schemas.microsoft.com/office/drawing/2014/main" id="{1EC7B95F-8AE2-2116-3B6D-79573BE0C4FC}"/>
                </a:ext>
              </a:extLst>
            </p:cNvPr>
            <p:cNvSpPr/>
            <p:nvPr/>
          </p:nvSpPr>
          <p:spPr>
            <a:xfrm rot="10799991">
              <a:off x="3632363" y="1301264"/>
              <a:ext cx="129341" cy="905777"/>
            </a:xfrm>
            <a:custGeom>
              <a:avLst>
                <a:gd name="f0" fmla="val 108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3F3F3">
                <a:alpha val="78000"/>
              </a:srgbClr>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351" b="0" i="0" u="none" strike="noStrike" kern="1200" cap="none" spc="0" baseline="0">
                <a:solidFill>
                  <a:srgbClr val="0599F1"/>
                </a:solidFill>
                <a:uFillTx/>
                <a:latin typeface="Arial"/>
                <a:ea typeface="굴림" pitchFamily="34"/>
              </a:endParaRPr>
            </a:p>
          </p:txBody>
        </p:sp>
        <p:sp>
          <p:nvSpPr>
            <p:cNvPr id="19" name="Rounded Rectangle 3">
              <a:extLst>
                <a:ext uri="{FF2B5EF4-FFF2-40B4-BE49-F238E27FC236}">
                  <a16:creationId xmlns:a16="http://schemas.microsoft.com/office/drawing/2014/main" id="{F4794E52-08A3-F44F-D31A-EF4F2CB508D4}"/>
                </a:ext>
              </a:extLst>
            </p:cNvPr>
            <p:cNvSpPr/>
            <p:nvPr/>
          </p:nvSpPr>
          <p:spPr>
            <a:xfrm rot="5400013">
              <a:off x="3244145" y="908456"/>
              <a:ext cx="129341" cy="905777"/>
            </a:xfrm>
            <a:custGeom>
              <a:avLst>
                <a:gd name="f0" fmla="val 108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3F3F3">
                <a:alpha val="78000"/>
              </a:srgbClr>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351" b="0" i="0" u="none" strike="noStrike" kern="1200" cap="none" spc="0" baseline="0">
                <a:solidFill>
                  <a:srgbClr val="0599F1"/>
                </a:solidFill>
                <a:uFillTx/>
                <a:latin typeface="Arial"/>
                <a:ea typeface="굴림" pitchFamily="34"/>
              </a:endParaRPr>
            </a:p>
          </p:txBody>
        </p:sp>
      </p:grpSp>
    </p:spTree>
    <p:extLst>
      <p:ext uri="{BB962C8B-B14F-4D97-AF65-F5344CB8AC3E}">
        <p14:creationId xmlns:p14="http://schemas.microsoft.com/office/powerpoint/2010/main" val="1235005887"/>
      </p:ext>
    </p:extLst>
  </p:cSld>
  <p:clrMapOvr>
    <a:masterClrMapping/>
  </p:clrMapOvr>
  <p:hf sldNum="0" hdr="0" ftr="0" dt="0"/>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1_Contents slide layout">
    <p:spTree>
      <p:nvGrpSpPr>
        <p:cNvPr id="1" name=""/>
        <p:cNvGrpSpPr/>
        <p:nvPr/>
      </p:nvGrpSpPr>
      <p:grpSpPr>
        <a:xfrm>
          <a:off x="0" y="0"/>
          <a:ext cx="0" cy="0"/>
          <a:chOff x="0" y="0"/>
          <a:chExt cx="0" cy="0"/>
        </a:xfrm>
      </p:grpSpPr>
      <p:sp>
        <p:nvSpPr>
          <p:cNvPr id="2" name="Text Placeholder 9">
            <a:extLst>
              <a:ext uri="{FF2B5EF4-FFF2-40B4-BE49-F238E27FC236}">
                <a16:creationId xmlns:a16="http://schemas.microsoft.com/office/drawing/2014/main" id="{9A30872E-7B28-57DB-0624-4088F7CBA487}"/>
              </a:ext>
            </a:extLst>
          </p:cNvPr>
          <p:cNvSpPr txBox="1">
            <a:spLocks noGrp="1"/>
          </p:cNvSpPr>
          <p:nvPr>
            <p:ph type="body" idx="4294967295"/>
          </p:nvPr>
        </p:nvSpPr>
        <p:spPr>
          <a:xfrm>
            <a:off x="323533" y="339507"/>
            <a:ext cx="11573195" cy="724250"/>
          </a:xfrm>
        </p:spPr>
        <p:txBody>
          <a:bodyPr anchor="ctr" anchorCtr="1"/>
          <a:lstStyle>
            <a:lvl1pPr marL="0" indent="0" algn="ctr">
              <a:buNone/>
              <a:defRPr lang="en-US" sz="5400">
                <a:ea typeface="굴림" pitchFamily="34"/>
                <a:cs typeface="Arial" pitchFamily="34"/>
              </a:defRPr>
            </a:lvl1pPr>
          </a:lstStyle>
          <a:p>
            <a:pPr lvl="0"/>
            <a:r>
              <a:rPr lang="en-US"/>
              <a:t>BASIC LAYOUT</a:t>
            </a:r>
          </a:p>
        </p:txBody>
      </p:sp>
      <p:grpSp>
        <p:nvGrpSpPr>
          <p:cNvPr id="3" name="Grupo 3">
            <a:extLst>
              <a:ext uri="{FF2B5EF4-FFF2-40B4-BE49-F238E27FC236}">
                <a16:creationId xmlns:a16="http://schemas.microsoft.com/office/drawing/2014/main" id="{36CCE9EA-19A0-9B45-1E1F-539D7459EAC2}"/>
              </a:ext>
            </a:extLst>
          </p:cNvPr>
          <p:cNvGrpSpPr/>
          <p:nvPr/>
        </p:nvGrpSpPr>
        <p:grpSpPr>
          <a:xfrm>
            <a:off x="323533" y="328607"/>
            <a:ext cx="11544940" cy="723017"/>
            <a:chOff x="323533" y="328607"/>
            <a:chExt cx="11544940" cy="723017"/>
          </a:xfrm>
        </p:grpSpPr>
        <p:sp>
          <p:nvSpPr>
            <p:cNvPr id="4" name="Rectángulo 4">
              <a:extLst>
                <a:ext uri="{FF2B5EF4-FFF2-40B4-BE49-F238E27FC236}">
                  <a16:creationId xmlns:a16="http://schemas.microsoft.com/office/drawing/2014/main" id="{B2257F9F-1130-6007-12CD-7563D04DA963}"/>
                </a:ext>
              </a:extLst>
            </p:cNvPr>
            <p:cNvSpPr/>
            <p:nvPr/>
          </p:nvSpPr>
          <p:spPr>
            <a:xfrm>
              <a:off x="323533" y="1005904"/>
              <a:ext cx="11544940" cy="45720"/>
            </a:xfrm>
            <a:prstGeom prst="rect">
              <a:avLst/>
            </a:prstGeom>
            <a:solidFill>
              <a:srgbClr val="0F78FF"/>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0599F1"/>
                </a:solidFill>
                <a:uFillTx/>
                <a:latin typeface="Arial"/>
              </a:endParaRPr>
            </a:p>
          </p:txBody>
        </p:sp>
        <p:grpSp>
          <p:nvGrpSpPr>
            <p:cNvPr id="5" name="Grupo 5">
              <a:extLst>
                <a:ext uri="{FF2B5EF4-FFF2-40B4-BE49-F238E27FC236}">
                  <a16:creationId xmlns:a16="http://schemas.microsoft.com/office/drawing/2014/main" id="{631A6625-46B2-7DA0-C294-44EBF7406039}"/>
                </a:ext>
              </a:extLst>
            </p:cNvPr>
            <p:cNvGrpSpPr/>
            <p:nvPr/>
          </p:nvGrpSpPr>
          <p:grpSpPr>
            <a:xfrm>
              <a:off x="10175534" y="328607"/>
              <a:ext cx="1690689" cy="692155"/>
              <a:chOff x="10175534" y="328607"/>
              <a:chExt cx="1690689" cy="692155"/>
            </a:xfrm>
          </p:grpSpPr>
          <p:sp>
            <p:nvSpPr>
              <p:cNvPr id="6" name="Freeform 5">
                <a:extLst>
                  <a:ext uri="{FF2B5EF4-FFF2-40B4-BE49-F238E27FC236}">
                    <a16:creationId xmlns:a16="http://schemas.microsoft.com/office/drawing/2014/main" id="{1ED74667-12F7-BD45-E57F-E7C9CC743F21}"/>
                  </a:ext>
                </a:extLst>
              </p:cNvPr>
              <p:cNvSpPr/>
              <p:nvPr/>
            </p:nvSpPr>
            <p:spPr>
              <a:xfrm>
                <a:off x="10937540" y="371475"/>
                <a:ext cx="76196" cy="431797"/>
              </a:xfrm>
              <a:custGeom>
                <a:avLst/>
                <a:gdLst>
                  <a:gd name="f0" fmla="val 10800000"/>
                  <a:gd name="f1" fmla="val 5400000"/>
                  <a:gd name="f2" fmla="val 180"/>
                  <a:gd name="f3" fmla="val w"/>
                  <a:gd name="f4" fmla="val h"/>
                  <a:gd name="f5" fmla="val 0"/>
                  <a:gd name="f6" fmla="val 50"/>
                  <a:gd name="f7" fmla="val 279"/>
                  <a:gd name="f8" fmla="val 90"/>
                  <a:gd name="f9" fmla="val 179"/>
                  <a:gd name="f10" fmla="val 269"/>
                  <a:gd name="f11" fmla="val 34"/>
                  <a:gd name="f12" fmla="val 272"/>
                  <a:gd name="f13" fmla="val 17"/>
                  <a:gd name="f14" fmla="val 275"/>
                  <a:gd name="f15" fmla="val 1"/>
                  <a:gd name="f16" fmla="val 277"/>
                  <a:gd name="f17" fmla="val 274"/>
                  <a:gd name="f18" fmla="val 192"/>
                  <a:gd name="f19" fmla="val 111"/>
                  <a:gd name="f20" fmla="val 29"/>
                  <a:gd name="f21" fmla="val 25"/>
                  <a:gd name="f22" fmla="val 23"/>
                  <a:gd name="f23" fmla="val 5"/>
                  <a:gd name="f24" fmla="val 21"/>
                  <a:gd name="f25" fmla="val 20"/>
                  <a:gd name="f26" fmla="val 14"/>
                  <a:gd name="f27" fmla="val 35"/>
                  <a:gd name="f28" fmla="val 7"/>
                  <a:gd name="f29" fmla="val 38"/>
                  <a:gd name="f30" fmla="val 228"/>
                  <a:gd name="f31" fmla="val 230"/>
                  <a:gd name="f32" fmla="val 232"/>
                  <a:gd name="f33" fmla="val 234"/>
                  <a:gd name="f34" fmla="val 40"/>
                  <a:gd name="f35" fmla="val 42"/>
                  <a:gd name="f36" fmla="val 44"/>
                  <a:gd name="f37" fmla="val 231"/>
                  <a:gd name="f38" fmla="val 43"/>
                  <a:gd name="f39" fmla="val 227"/>
                  <a:gd name="f40" fmla="val 41"/>
                  <a:gd name="f41" fmla="val 39"/>
                  <a:gd name="f42" fmla="val 84"/>
                  <a:gd name="f43" fmla="val 85"/>
                  <a:gd name="f44" fmla="val 37"/>
                  <a:gd name="f45" fmla="val 91"/>
                  <a:gd name="f46" fmla="val 45"/>
                  <a:gd name="f47" fmla="val 88"/>
                  <a:gd name="f48" fmla="val 194"/>
                  <a:gd name="f49" fmla="val 200"/>
                  <a:gd name="f50" fmla="val 201"/>
                  <a:gd name="f51" fmla="val 61"/>
                  <a:gd name="f52" fmla="val 62"/>
                  <a:gd name="f53" fmla="val 63"/>
                  <a:gd name="f54" fmla="val 66"/>
                  <a:gd name="f55" fmla="val 67"/>
                  <a:gd name="f56" fmla="val 69"/>
                  <a:gd name="f57" fmla="val 80"/>
                  <a:gd name="f58" fmla="val 78"/>
                  <a:gd name="f59" fmla="val 73"/>
                  <a:gd name="f60" fmla="val 75"/>
                  <a:gd name="f61" fmla="val 94"/>
                  <a:gd name="f62" fmla="val 95"/>
                  <a:gd name="f63" fmla="val 101"/>
                  <a:gd name="f64" fmla="val 100"/>
                  <a:gd name="f65" fmla="val 184"/>
                  <a:gd name="f66" fmla="val 183"/>
                  <a:gd name="f67" fmla="val 190"/>
                  <a:gd name="f68" fmla="val 189"/>
                  <a:gd name="f69" fmla="val 187"/>
                  <a:gd name="f70" fmla="val 185"/>
                  <a:gd name="f71" fmla="val 249"/>
                  <a:gd name="f72" fmla="val 252"/>
                  <a:gd name="f73" fmla="val 253"/>
                  <a:gd name="f74" fmla="val 256"/>
                  <a:gd name="f75" fmla="val 255"/>
                  <a:gd name="f76" fmla="val 251"/>
                  <a:gd name="f77" fmla="val 140"/>
                  <a:gd name="f78" fmla="val 146"/>
                  <a:gd name="f79" fmla="val 145"/>
                  <a:gd name="f80" fmla="val 157"/>
                  <a:gd name="f81" fmla="val 156"/>
                  <a:gd name="f82" fmla="val 150"/>
                  <a:gd name="f83" fmla="val 152"/>
                  <a:gd name="f84" fmla="val 134"/>
                  <a:gd name="f85" fmla="val 128"/>
                  <a:gd name="f86" fmla="val 129"/>
                  <a:gd name="f87" fmla="val 117"/>
                  <a:gd name="f88" fmla="val 118"/>
                  <a:gd name="f89" fmla="val 119"/>
                  <a:gd name="f90" fmla="val 124"/>
                  <a:gd name="f91" fmla="val 123"/>
                  <a:gd name="f92" fmla="val 205"/>
                  <a:gd name="f93" fmla="val 208"/>
                  <a:gd name="f94" fmla="val 209"/>
                  <a:gd name="f95" fmla="val 212"/>
                  <a:gd name="f96" fmla="val 211"/>
                  <a:gd name="f97" fmla="val 207"/>
                  <a:gd name="f98" fmla="val 18"/>
                  <a:gd name="f99" fmla="val 19"/>
                  <a:gd name="f100" fmla="val 113"/>
                  <a:gd name="f101" fmla="val 112"/>
                  <a:gd name="f102" fmla="val 106"/>
                  <a:gd name="f103" fmla="val 109"/>
                  <a:gd name="f104" fmla="val 36"/>
                  <a:gd name="f105" fmla="val 33"/>
                  <a:gd name="f106" fmla="val 28"/>
                  <a:gd name="f107" fmla="val 30"/>
                  <a:gd name="f108" fmla="val 58"/>
                  <a:gd name="f109" fmla="val 56"/>
                  <a:gd name="f110" fmla="val 52"/>
                  <a:gd name="f111" fmla="val 178"/>
                  <a:gd name="f112" fmla="val 172"/>
                  <a:gd name="f113" fmla="val 174"/>
                  <a:gd name="f114" fmla="val 176"/>
                  <a:gd name="f115" fmla="val 239"/>
                  <a:gd name="f116" fmla="val 241"/>
                  <a:gd name="f117" fmla="val 243"/>
                  <a:gd name="f118" fmla="val 245"/>
                  <a:gd name="f119" fmla="val 242"/>
                  <a:gd name="f120" fmla="val 47"/>
                  <a:gd name="f121" fmla="val 167"/>
                  <a:gd name="f122" fmla="val 165"/>
                  <a:gd name="f123" fmla="val 163"/>
                  <a:gd name="f124" fmla="val 161"/>
                  <a:gd name="f125" fmla="val 162"/>
                  <a:gd name="f126" fmla="val 164"/>
                  <a:gd name="f127" fmla="val 166"/>
                  <a:gd name="f128" fmla="val 168"/>
                  <a:gd name="f129" fmla="val 59"/>
                  <a:gd name="f130" fmla="val 54"/>
                  <a:gd name="f131" fmla="val 27"/>
                  <a:gd name="f132" fmla="val 57"/>
                  <a:gd name="f133" fmla="val 131"/>
                  <a:gd name="f134" fmla="val 133"/>
                  <a:gd name="f135" fmla="val 135"/>
                  <a:gd name="f136" fmla="val 137"/>
                  <a:gd name="f137" fmla="val 136"/>
                  <a:gd name="f138" fmla="val 130"/>
                  <a:gd name="f139" fmla="val 32"/>
                  <a:gd name="f140" fmla="val 31"/>
                  <a:gd name="f141" fmla="val 148"/>
                  <a:gd name="f142" fmla="val 142"/>
                  <a:gd name="f143" fmla="val 175"/>
                  <a:gd name="f144" fmla="val 181"/>
                  <a:gd name="f145" fmla="val 24"/>
                  <a:gd name="f146" fmla="val 22"/>
                  <a:gd name="f147" fmla="val 83"/>
                  <a:gd name="f148" fmla="val 76"/>
                  <a:gd name="f149" fmla="val 120"/>
                  <a:gd name="f150" fmla="val 121"/>
                  <a:gd name="f151" fmla="val 126"/>
                  <a:gd name="f152" fmla="val 127"/>
                  <a:gd name="f153" fmla="val 104"/>
                  <a:gd name="f154" fmla="val 103"/>
                  <a:gd name="f155" fmla="val 97"/>
                  <a:gd name="f156" fmla="val 51"/>
                  <a:gd name="f157" fmla="val 48"/>
                  <a:gd name="f158" fmla="val 26"/>
                  <a:gd name="f159" fmla="val 46"/>
                  <a:gd name="f160" fmla="val 202"/>
                  <a:gd name="f161" fmla="val 195"/>
                  <a:gd name="f162" fmla="val 196"/>
                  <a:gd name="f163" fmla="val 169"/>
                  <a:gd name="f164" fmla="val 115"/>
                  <a:gd name="f165" fmla="val 116"/>
                  <a:gd name="f166" fmla="val 177"/>
                  <a:gd name="f167" fmla="val 173"/>
                  <a:gd name="f168" fmla="val 87"/>
                  <a:gd name="f169" fmla="val 93"/>
                  <a:gd name="f170" fmla="val 79"/>
                  <a:gd name="f171" fmla="val 82"/>
                  <a:gd name="f172" fmla="val 86"/>
                  <a:gd name="f173" fmla="val 72"/>
                  <a:gd name="f174" fmla="val 147"/>
                  <a:gd name="f175" fmla="val 143"/>
                  <a:gd name="f176" fmla="val 144"/>
                  <a:gd name="f177" fmla="val 186"/>
                  <a:gd name="f178" fmla="val 191"/>
                  <a:gd name="f179" fmla="val 193"/>
                  <a:gd name="f180" fmla="val 139"/>
                  <a:gd name="f181" fmla="val 138"/>
                  <a:gd name="f182" fmla="val 132"/>
                  <a:gd name="f183" fmla="val 171"/>
                  <a:gd name="f184" fmla="val 65"/>
                  <a:gd name="f185" fmla="val 216"/>
                  <a:gd name="f186" fmla="val 217"/>
                  <a:gd name="f187" fmla="val 219"/>
                  <a:gd name="f188" fmla="val 221"/>
                  <a:gd name="f189" fmla="val 222"/>
                  <a:gd name="f190" fmla="val 223"/>
                  <a:gd name="f191" fmla="val 206"/>
                  <a:gd name="f192" fmla="val 210"/>
                  <a:gd name="f193" fmla="val 8"/>
                  <a:gd name="f194" fmla="val 10"/>
                  <a:gd name="f195" fmla="val 11"/>
                  <a:gd name="f196" fmla="val 13"/>
                  <a:gd name="f197" fmla="val 149"/>
                  <a:gd name="f198" fmla="val 9"/>
                  <a:gd name="f199" fmla="val 89"/>
                  <a:gd name="f200" fmla="val 12"/>
                  <a:gd name="f201" fmla="val 68"/>
                  <a:gd name="f202" fmla="val 64"/>
                  <a:gd name="f203" fmla="val 188"/>
                  <a:gd name="f204" fmla="val 155"/>
                  <a:gd name="f205" fmla="val 159"/>
                  <a:gd name="f206" fmla="val 170"/>
                  <a:gd name="f207" fmla="val 182"/>
                  <a:gd name="f208" fmla="val 53"/>
                  <a:gd name="f209" fmla="val 55"/>
                  <a:gd name="f210" fmla="+- 0 0 -90"/>
                  <a:gd name="f211" fmla="*/ f3 1 50"/>
                  <a:gd name="f212" fmla="*/ f4 1 279"/>
                  <a:gd name="f213" fmla="val f5"/>
                  <a:gd name="f214" fmla="val f6"/>
                  <a:gd name="f215" fmla="val f7"/>
                  <a:gd name="f216" fmla="*/ f210 f0 1"/>
                  <a:gd name="f217" fmla="+- f215 0 f213"/>
                  <a:gd name="f218" fmla="+- f214 0 f213"/>
                  <a:gd name="f219" fmla="*/ f216 1 f2"/>
                  <a:gd name="f220" fmla="*/ f218 1 50"/>
                  <a:gd name="f221" fmla="*/ f217 1 279"/>
                  <a:gd name="f222" fmla="*/ 0 f218 1"/>
                  <a:gd name="f223" fmla="*/ 274 f217 1"/>
                  <a:gd name="f224" fmla="*/ 38 f218 1"/>
                  <a:gd name="f225" fmla="*/ 228 f217 1"/>
                  <a:gd name="f226" fmla="*/ 41 f218 1"/>
                  <a:gd name="f227" fmla="*/ 227 f217 1"/>
                  <a:gd name="f228" fmla="*/ 44 f218 1"/>
                  <a:gd name="f229" fmla="*/ 84 f217 1"/>
                  <a:gd name="f230" fmla="*/ 61 f217 1"/>
                  <a:gd name="f231" fmla="*/ 80 f217 1"/>
                  <a:gd name="f232" fmla="*/ 39 f218 1"/>
                  <a:gd name="f233" fmla="*/ 101 f217 1"/>
                  <a:gd name="f234" fmla="*/ 189 f217 1"/>
                  <a:gd name="f235" fmla="*/ 255 f217 1"/>
                  <a:gd name="f236" fmla="*/ 146 f217 1"/>
                  <a:gd name="f237" fmla="*/ 157 f217 1"/>
                  <a:gd name="f238" fmla="*/ 43 f218 1"/>
                  <a:gd name="f239" fmla="*/ 117 f217 1"/>
                  <a:gd name="f240" fmla="*/ 212 f217 1"/>
                  <a:gd name="f241" fmla="*/ 18 f217 1"/>
                  <a:gd name="f242" fmla="*/ 106 f217 1"/>
                  <a:gd name="f243" fmla="*/ 36 f217 1"/>
                  <a:gd name="f244" fmla="*/ 178 f217 1"/>
                  <a:gd name="f245" fmla="*/ 239 f217 1"/>
                  <a:gd name="f246" fmla="*/ 167 f217 1"/>
                  <a:gd name="f247" fmla="*/ 28 f218 1"/>
                  <a:gd name="f248" fmla="*/ 131 f217 1"/>
                  <a:gd name="f249" fmla="*/ 18 f218 1"/>
                  <a:gd name="f250" fmla="*/ 175 f217 1"/>
                  <a:gd name="f251" fmla="*/ 83 f217 1"/>
                  <a:gd name="f252" fmla="*/ 126 f217 1"/>
                  <a:gd name="f253" fmla="*/ 104 f217 1"/>
                  <a:gd name="f254" fmla="*/ 51 f217 1"/>
                  <a:gd name="f255" fmla="*/ 33 f218 1"/>
                  <a:gd name="f256" fmla="*/ 33 f217 1"/>
                  <a:gd name="f257" fmla="*/ 201 f217 1"/>
                  <a:gd name="f258" fmla="*/ 169 f217 1"/>
                  <a:gd name="f259" fmla="*/ 116 f217 1"/>
                  <a:gd name="f260" fmla="*/ 174 f217 1"/>
                  <a:gd name="f261" fmla="*/ 94 f217 1"/>
                  <a:gd name="f262" fmla="*/ 22 f218 1"/>
                  <a:gd name="f263" fmla="*/ 79 f217 1"/>
                  <a:gd name="f264" fmla="*/ 150 f217 1"/>
                  <a:gd name="f265" fmla="*/ 186 f217 1"/>
                  <a:gd name="f266" fmla="*/ 164 f217 1"/>
                  <a:gd name="f267" fmla="*/ 65 f217 1"/>
                  <a:gd name="f268" fmla="*/ 216 f217 1"/>
                  <a:gd name="f269" fmla="*/ 206 f217 1"/>
                  <a:gd name="f270" fmla="*/ 8 f218 1"/>
                  <a:gd name="f271" fmla="*/ 147 f217 1"/>
                  <a:gd name="f272" fmla="*/ 89 f217 1"/>
                  <a:gd name="f273" fmla="*/ 13 f218 1"/>
                  <a:gd name="f274" fmla="*/ 187 f217 1"/>
                  <a:gd name="f275" fmla="*/ 156 f217 1"/>
                  <a:gd name="f276" fmla="*/ 172 f217 1"/>
                  <a:gd name="f277" fmla="*/ 9 f218 1"/>
                  <a:gd name="f278" fmla="*/ 48 f217 1"/>
                  <a:gd name="f279" fmla="*/ 38 f217 1"/>
                  <a:gd name="f280" fmla="*/ 182 f217 1"/>
                  <a:gd name="f281" fmla="+- f219 0 f1"/>
                  <a:gd name="f282" fmla="*/ f222 1 50"/>
                  <a:gd name="f283" fmla="*/ f223 1 279"/>
                  <a:gd name="f284" fmla="*/ f224 1 50"/>
                  <a:gd name="f285" fmla="*/ f225 1 279"/>
                  <a:gd name="f286" fmla="*/ f226 1 50"/>
                  <a:gd name="f287" fmla="*/ f227 1 279"/>
                  <a:gd name="f288" fmla="*/ f228 1 50"/>
                  <a:gd name="f289" fmla="*/ f229 1 279"/>
                  <a:gd name="f290" fmla="*/ f230 1 279"/>
                  <a:gd name="f291" fmla="*/ f231 1 279"/>
                  <a:gd name="f292" fmla="*/ f232 1 50"/>
                  <a:gd name="f293" fmla="*/ f233 1 279"/>
                  <a:gd name="f294" fmla="*/ f234 1 279"/>
                  <a:gd name="f295" fmla="*/ f235 1 279"/>
                  <a:gd name="f296" fmla="*/ f236 1 279"/>
                  <a:gd name="f297" fmla="*/ f237 1 279"/>
                  <a:gd name="f298" fmla="*/ f238 1 50"/>
                  <a:gd name="f299" fmla="*/ f239 1 279"/>
                  <a:gd name="f300" fmla="*/ f240 1 279"/>
                  <a:gd name="f301" fmla="*/ f241 1 279"/>
                  <a:gd name="f302" fmla="*/ f242 1 279"/>
                  <a:gd name="f303" fmla="*/ f243 1 279"/>
                  <a:gd name="f304" fmla="*/ f244 1 279"/>
                  <a:gd name="f305" fmla="*/ f245 1 279"/>
                  <a:gd name="f306" fmla="*/ f246 1 279"/>
                  <a:gd name="f307" fmla="*/ f247 1 50"/>
                  <a:gd name="f308" fmla="*/ f248 1 279"/>
                  <a:gd name="f309" fmla="*/ f249 1 50"/>
                  <a:gd name="f310" fmla="*/ f250 1 279"/>
                  <a:gd name="f311" fmla="*/ f251 1 279"/>
                  <a:gd name="f312" fmla="*/ f252 1 279"/>
                  <a:gd name="f313" fmla="*/ f253 1 279"/>
                  <a:gd name="f314" fmla="*/ f254 1 279"/>
                  <a:gd name="f315" fmla="*/ f255 1 50"/>
                  <a:gd name="f316" fmla="*/ f256 1 279"/>
                  <a:gd name="f317" fmla="*/ f257 1 279"/>
                  <a:gd name="f318" fmla="*/ f258 1 279"/>
                  <a:gd name="f319" fmla="*/ f259 1 279"/>
                  <a:gd name="f320" fmla="*/ f260 1 279"/>
                  <a:gd name="f321" fmla="*/ f261 1 279"/>
                  <a:gd name="f322" fmla="*/ f262 1 50"/>
                  <a:gd name="f323" fmla="*/ f263 1 279"/>
                  <a:gd name="f324" fmla="*/ f264 1 279"/>
                  <a:gd name="f325" fmla="*/ f265 1 279"/>
                  <a:gd name="f326" fmla="*/ f266 1 279"/>
                  <a:gd name="f327" fmla="*/ f267 1 279"/>
                  <a:gd name="f328" fmla="*/ f268 1 279"/>
                  <a:gd name="f329" fmla="*/ f269 1 279"/>
                  <a:gd name="f330" fmla="*/ f270 1 50"/>
                  <a:gd name="f331" fmla="*/ f271 1 279"/>
                  <a:gd name="f332" fmla="*/ f272 1 279"/>
                  <a:gd name="f333" fmla="*/ f273 1 50"/>
                  <a:gd name="f334" fmla="*/ f274 1 279"/>
                  <a:gd name="f335" fmla="*/ f275 1 279"/>
                  <a:gd name="f336" fmla="*/ f276 1 279"/>
                  <a:gd name="f337" fmla="*/ f277 1 50"/>
                  <a:gd name="f338" fmla="*/ f278 1 279"/>
                  <a:gd name="f339" fmla="*/ f279 1 279"/>
                  <a:gd name="f340" fmla="*/ f280 1 279"/>
                  <a:gd name="f341" fmla="*/ 0 1 f220"/>
                  <a:gd name="f342" fmla="*/ f214 1 f220"/>
                  <a:gd name="f343" fmla="*/ 0 1 f221"/>
                  <a:gd name="f344" fmla="*/ f215 1 f221"/>
                  <a:gd name="f345" fmla="*/ f282 1 f220"/>
                  <a:gd name="f346" fmla="*/ f283 1 f221"/>
                  <a:gd name="f347" fmla="*/ f284 1 f220"/>
                  <a:gd name="f348" fmla="*/ f285 1 f221"/>
                  <a:gd name="f349" fmla="*/ f286 1 f220"/>
                  <a:gd name="f350" fmla="*/ f287 1 f221"/>
                  <a:gd name="f351" fmla="*/ f288 1 f220"/>
                  <a:gd name="f352" fmla="*/ f289 1 f221"/>
                  <a:gd name="f353" fmla="*/ f290 1 f221"/>
                  <a:gd name="f354" fmla="*/ f291 1 f221"/>
                  <a:gd name="f355" fmla="*/ f292 1 f220"/>
                  <a:gd name="f356" fmla="*/ f293 1 f221"/>
                  <a:gd name="f357" fmla="*/ f294 1 f221"/>
                  <a:gd name="f358" fmla="*/ f295 1 f221"/>
                  <a:gd name="f359" fmla="*/ f296 1 f221"/>
                  <a:gd name="f360" fmla="*/ f297 1 f221"/>
                  <a:gd name="f361" fmla="*/ f298 1 f220"/>
                  <a:gd name="f362" fmla="*/ f299 1 f221"/>
                  <a:gd name="f363" fmla="*/ f300 1 f221"/>
                  <a:gd name="f364" fmla="*/ f301 1 f221"/>
                  <a:gd name="f365" fmla="*/ f302 1 f221"/>
                  <a:gd name="f366" fmla="*/ f303 1 f221"/>
                  <a:gd name="f367" fmla="*/ f304 1 f221"/>
                  <a:gd name="f368" fmla="*/ f305 1 f221"/>
                  <a:gd name="f369" fmla="*/ f306 1 f221"/>
                  <a:gd name="f370" fmla="*/ f307 1 f220"/>
                  <a:gd name="f371" fmla="*/ f308 1 f221"/>
                  <a:gd name="f372" fmla="*/ f309 1 f220"/>
                  <a:gd name="f373" fmla="*/ f310 1 f221"/>
                  <a:gd name="f374" fmla="*/ f311 1 f221"/>
                  <a:gd name="f375" fmla="*/ f312 1 f221"/>
                  <a:gd name="f376" fmla="*/ f313 1 f221"/>
                  <a:gd name="f377" fmla="*/ f314 1 f221"/>
                  <a:gd name="f378" fmla="*/ f315 1 f220"/>
                  <a:gd name="f379" fmla="*/ f316 1 f221"/>
                  <a:gd name="f380" fmla="*/ f317 1 f221"/>
                  <a:gd name="f381" fmla="*/ f318 1 f221"/>
                  <a:gd name="f382" fmla="*/ f319 1 f221"/>
                  <a:gd name="f383" fmla="*/ f320 1 f221"/>
                  <a:gd name="f384" fmla="*/ f321 1 f221"/>
                  <a:gd name="f385" fmla="*/ f322 1 f220"/>
                  <a:gd name="f386" fmla="*/ f323 1 f221"/>
                  <a:gd name="f387" fmla="*/ f324 1 f221"/>
                  <a:gd name="f388" fmla="*/ f325 1 f221"/>
                  <a:gd name="f389" fmla="*/ f326 1 f221"/>
                  <a:gd name="f390" fmla="*/ f327 1 f221"/>
                  <a:gd name="f391" fmla="*/ f328 1 f221"/>
                  <a:gd name="f392" fmla="*/ f329 1 f221"/>
                  <a:gd name="f393" fmla="*/ f330 1 f220"/>
                  <a:gd name="f394" fmla="*/ f331 1 f221"/>
                  <a:gd name="f395" fmla="*/ f332 1 f221"/>
                  <a:gd name="f396" fmla="*/ f333 1 f220"/>
                  <a:gd name="f397" fmla="*/ f334 1 f221"/>
                  <a:gd name="f398" fmla="*/ f335 1 f221"/>
                  <a:gd name="f399" fmla="*/ f336 1 f221"/>
                  <a:gd name="f400" fmla="*/ f337 1 f220"/>
                  <a:gd name="f401" fmla="*/ f338 1 f221"/>
                  <a:gd name="f402" fmla="*/ f339 1 f221"/>
                  <a:gd name="f403" fmla="*/ f340 1 f221"/>
                  <a:gd name="f404" fmla="*/ f341 f211 1"/>
                  <a:gd name="f405" fmla="*/ f342 f211 1"/>
                  <a:gd name="f406" fmla="*/ f344 f212 1"/>
                  <a:gd name="f407" fmla="*/ f343 f212 1"/>
                  <a:gd name="f408" fmla="*/ f345 f211 1"/>
                  <a:gd name="f409" fmla="*/ f346 f212 1"/>
                  <a:gd name="f410" fmla="*/ f347 f211 1"/>
                  <a:gd name="f411" fmla="*/ f348 f212 1"/>
                  <a:gd name="f412" fmla="*/ f349 f211 1"/>
                  <a:gd name="f413" fmla="*/ f350 f212 1"/>
                  <a:gd name="f414" fmla="*/ f351 f211 1"/>
                  <a:gd name="f415" fmla="*/ f352 f212 1"/>
                  <a:gd name="f416" fmla="*/ f353 f212 1"/>
                  <a:gd name="f417" fmla="*/ f354 f212 1"/>
                  <a:gd name="f418" fmla="*/ f355 f211 1"/>
                  <a:gd name="f419" fmla="*/ f356 f212 1"/>
                  <a:gd name="f420" fmla="*/ f357 f212 1"/>
                  <a:gd name="f421" fmla="*/ f358 f212 1"/>
                  <a:gd name="f422" fmla="*/ f359 f212 1"/>
                  <a:gd name="f423" fmla="*/ f360 f212 1"/>
                  <a:gd name="f424" fmla="*/ f361 f211 1"/>
                  <a:gd name="f425" fmla="*/ f362 f212 1"/>
                  <a:gd name="f426" fmla="*/ f363 f212 1"/>
                  <a:gd name="f427" fmla="*/ f364 f212 1"/>
                  <a:gd name="f428" fmla="*/ f365 f212 1"/>
                  <a:gd name="f429" fmla="*/ f366 f212 1"/>
                  <a:gd name="f430" fmla="*/ f367 f212 1"/>
                  <a:gd name="f431" fmla="*/ f368 f212 1"/>
                  <a:gd name="f432" fmla="*/ f369 f212 1"/>
                  <a:gd name="f433" fmla="*/ f370 f211 1"/>
                  <a:gd name="f434" fmla="*/ f371 f212 1"/>
                  <a:gd name="f435" fmla="*/ f372 f211 1"/>
                  <a:gd name="f436" fmla="*/ f373 f212 1"/>
                  <a:gd name="f437" fmla="*/ f374 f212 1"/>
                  <a:gd name="f438" fmla="*/ f375 f212 1"/>
                  <a:gd name="f439" fmla="*/ f376 f212 1"/>
                  <a:gd name="f440" fmla="*/ f377 f212 1"/>
                  <a:gd name="f441" fmla="*/ f378 f211 1"/>
                  <a:gd name="f442" fmla="*/ f379 f212 1"/>
                  <a:gd name="f443" fmla="*/ f380 f212 1"/>
                  <a:gd name="f444" fmla="*/ f381 f212 1"/>
                  <a:gd name="f445" fmla="*/ f382 f212 1"/>
                  <a:gd name="f446" fmla="*/ f383 f212 1"/>
                  <a:gd name="f447" fmla="*/ f384 f212 1"/>
                  <a:gd name="f448" fmla="*/ f385 f211 1"/>
                  <a:gd name="f449" fmla="*/ f386 f212 1"/>
                  <a:gd name="f450" fmla="*/ f387 f212 1"/>
                  <a:gd name="f451" fmla="*/ f388 f212 1"/>
                  <a:gd name="f452" fmla="*/ f389 f212 1"/>
                  <a:gd name="f453" fmla="*/ f390 f212 1"/>
                  <a:gd name="f454" fmla="*/ f391 f212 1"/>
                  <a:gd name="f455" fmla="*/ f392 f212 1"/>
                  <a:gd name="f456" fmla="*/ f393 f211 1"/>
                  <a:gd name="f457" fmla="*/ f394 f212 1"/>
                  <a:gd name="f458" fmla="*/ f395 f212 1"/>
                  <a:gd name="f459" fmla="*/ f396 f211 1"/>
                  <a:gd name="f460" fmla="*/ f397 f212 1"/>
                  <a:gd name="f461" fmla="*/ f398 f212 1"/>
                  <a:gd name="f462" fmla="*/ f399 f212 1"/>
                  <a:gd name="f463" fmla="*/ f400 f211 1"/>
                  <a:gd name="f464" fmla="*/ f401 f212 1"/>
                  <a:gd name="f465" fmla="*/ f402 f212 1"/>
                  <a:gd name="f466" fmla="*/ f403 f212 1"/>
                </a:gdLst>
                <a:ahLst/>
                <a:cxnLst>
                  <a:cxn ang="3cd4">
                    <a:pos x="hc" y="t"/>
                  </a:cxn>
                  <a:cxn ang="0">
                    <a:pos x="r" y="vc"/>
                  </a:cxn>
                  <a:cxn ang="cd4">
                    <a:pos x="hc" y="b"/>
                  </a:cxn>
                  <a:cxn ang="cd2">
                    <a:pos x="l" y="vc"/>
                  </a:cxn>
                  <a:cxn ang="f281">
                    <a:pos x="f408" y="f409"/>
                  </a:cxn>
                  <a:cxn ang="f281">
                    <a:pos x="f410" y="f411"/>
                  </a:cxn>
                  <a:cxn ang="f281">
                    <a:pos x="f412" y="f413"/>
                  </a:cxn>
                  <a:cxn ang="f281">
                    <a:pos x="f414" y="f415"/>
                  </a:cxn>
                  <a:cxn ang="f281">
                    <a:pos x="f414" y="f416"/>
                  </a:cxn>
                  <a:cxn ang="f281">
                    <a:pos x="f410" y="f417"/>
                  </a:cxn>
                  <a:cxn ang="f281">
                    <a:pos x="f418" y="f419"/>
                  </a:cxn>
                  <a:cxn ang="f281">
                    <a:pos x="f414" y="f420"/>
                  </a:cxn>
                  <a:cxn ang="f281">
                    <a:pos x="f414" y="f421"/>
                  </a:cxn>
                  <a:cxn ang="f281">
                    <a:pos x="f418" y="f422"/>
                  </a:cxn>
                  <a:cxn ang="f281">
                    <a:pos x="f410" y="f423"/>
                  </a:cxn>
                  <a:cxn ang="f281">
                    <a:pos x="f424" y="f425"/>
                  </a:cxn>
                  <a:cxn ang="f281">
                    <a:pos x="f410" y="f426"/>
                  </a:cxn>
                  <a:cxn ang="f281">
                    <a:pos x="f414" y="f427"/>
                  </a:cxn>
                  <a:cxn ang="f281">
                    <a:pos x="f424" y="f428"/>
                  </a:cxn>
                  <a:cxn ang="f281">
                    <a:pos x="f410" y="f429"/>
                  </a:cxn>
                  <a:cxn ang="f281">
                    <a:pos x="f410" y="f430"/>
                  </a:cxn>
                  <a:cxn ang="f281">
                    <a:pos x="f410" y="f431"/>
                  </a:cxn>
                  <a:cxn ang="f281">
                    <a:pos x="f410" y="f431"/>
                  </a:cxn>
                  <a:cxn ang="f281">
                    <a:pos x="f414" y="f432"/>
                  </a:cxn>
                  <a:cxn ang="f281">
                    <a:pos x="f414" y="f432"/>
                  </a:cxn>
                  <a:cxn ang="f281">
                    <a:pos x="f433" y="f434"/>
                  </a:cxn>
                  <a:cxn ang="f281">
                    <a:pos x="f433" y="f434"/>
                  </a:cxn>
                  <a:cxn ang="f281">
                    <a:pos x="f435" y="f436"/>
                  </a:cxn>
                  <a:cxn ang="f281">
                    <a:pos x="f433" y="f437"/>
                  </a:cxn>
                  <a:cxn ang="f281">
                    <a:pos x="f433" y="f438"/>
                  </a:cxn>
                  <a:cxn ang="f281">
                    <a:pos x="f433" y="f439"/>
                  </a:cxn>
                  <a:cxn ang="f281">
                    <a:pos x="f433" y="f440"/>
                  </a:cxn>
                  <a:cxn ang="f281">
                    <a:pos x="f441" y="f442"/>
                  </a:cxn>
                  <a:cxn ang="f281">
                    <a:pos x="f433" y="f443"/>
                  </a:cxn>
                  <a:cxn ang="f281">
                    <a:pos x="f433" y="f444"/>
                  </a:cxn>
                  <a:cxn ang="f281">
                    <a:pos x="f433" y="f445"/>
                  </a:cxn>
                  <a:cxn ang="f281">
                    <a:pos x="f433" y="f446"/>
                  </a:cxn>
                  <a:cxn ang="f281">
                    <a:pos x="f433" y="f447"/>
                  </a:cxn>
                  <a:cxn ang="f281">
                    <a:pos x="f448" y="f449"/>
                  </a:cxn>
                  <a:cxn ang="f281">
                    <a:pos x="f435" y="f450"/>
                  </a:cxn>
                  <a:cxn ang="f281">
                    <a:pos x="f435" y="f450"/>
                  </a:cxn>
                  <a:cxn ang="f281">
                    <a:pos x="f448" y="f451"/>
                  </a:cxn>
                  <a:cxn ang="f281">
                    <a:pos x="f448" y="f452"/>
                  </a:cxn>
                  <a:cxn ang="f281">
                    <a:pos x="f435" y="f453"/>
                  </a:cxn>
                  <a:cxn ang="f281">
                    <a:pos x="f433" y="f411"/>
                  </a:cxn>
                  <a:cxn ang="f281">
                    <a:pos x="f441" y="f454"/>
                  </a:cxn>
                  <a:cxn ang="f281">
                    <a:pos x="f433" y="f455"/>
                  </a:cxn>
                  <a:cxn ang="f281">
                    <a:pos x="f433" y="f455"/>
                  </a:cxn>
                  <a:cxn ang="f281">
                    <a:pos x="f456" y="f457"/>
                  </a:cxn>
                  <a:cxn ang="f281">
                    <a:pos x="f456" y="f458"/>
                  </a:cxn>
                  <a:cxn ang="f281">
                    <a:pos x="f459" y="f460"/>
                  </a:cxn>
                  <a:cxn ang="f281">
                    <a:pos x="f459" y="f461"/>
                  </a:cxn>
                  <a:cxn ang="f281">
                    <a:pos x="f456" y="f449"/>
                  </a:cxn>
                  <a:cxn ang="f281">
                    <a:pos x="f459" y="f462"/>
                  </a:cxn>
                  <a:cxn ang="f281">
                    <a:pos x="f463" y="f464"/>
                  </a:cxn>
                  <a:cxn ang="f281">
                    <a:pos x="f456" y="f465"/>
                  </a:cxn>
                  <a:cxn ang="f281">
                    <a:pos x="f459" y="f466"/>
                  </a:cxn>
                  <a:cxn ang="f281">
                    <a:pos x="f459" y="f440"/>
                  </a:cxn>
                </a:cxnLst>
                <a:rect l="f404" t="f407" r="f405" b="f406"/>
                <a:pathLst>
                  <a:path w="50" h="279">
                    <a:moveTo>
                      <a:pt x="f6" y="f5"/>
                    </a:moveTo>
                    <a:cubicBezTo>
                      <a:pt x="f6" y="f8"/>
                      <a:pt x="f6" y="f9"/>
                      <a:pt x="f6" y="f10"/>
                    </a:cubicBezTo>
                    <a:cubicBezTo>
                      <a:pt x="f11" y="f12"/>
                      <a:pt x="f13" y="f14"/>
                      <a:pt x="f15" y="f7"/>
                    </a:cubicBezTo>
                    <a:cubicBezTo>
                      <a:pt x="f15" y="f16"/>
                      <a:pt x="f5" y="f14"/>
                      <a:pt x="f5" y="f17"/>
                    </a:cubicBezTo>
                    <a:cubicBezTo>
                      <a:pt x="f5" y="f18"/>
                      <a:pt x="f5" y="f19"/>
                      <a:pt x="f5" y="f20"/>
                    </a:cubicBezTo>
                    <a:cubicBezTo>
                      <a:pt x="f5" y="f21"/>
                      <a:pt x="f15" y="f22"/>
                      <a:pt x="f23" y="f24"/>
                    </a:cubicBezTo>
                    <a:cubicBezTo>
                      <a:pt x="f25" y="f26"/>
                      <a:pt x="f27" y="f28"/>
                      <a:pt x="f6" y="f5"/>
                    </a:cubicBezTo>
                    <a:close/>
                    <a:moveTo>
                      <a:pt x="f29" y="f30"/>
                    </a:moveTo>
                    <a:cubicBezTo>
                      <a:pt x="f29" y="f31"/>
                      <a:pt x="f29" y="f32"/>
                      <a:pt x="f29" y="f33"/>
                    </a:cubicBezTo>
                    <a:cubicBezTo>
                      <a:pt x="f34" y="f33"/>
                      <a:pt x="f35" y="f33"/>
                      <a:pt x="f36" y="f33"/>
                    </a:cubicBezTo>
                    <a:cubicBezTo>
                      <a:pt x="f36" y="f37"/>
                      <a:pt x="f36" y="f31"/>
                      <a:pt x="f36" y="f30"/>
                    </a:cubicBezTo>
                    <a:cubicBezTo>
                      <a:pt x="f38" y="f30"/>
                      <a:pt x="f35" y="f39"/>
                      <a:pt x="f40" y="f39"/>
                    </a:cubicBezTo>
                    <a:cubicBezTo>
                      <a:pt x="f34" y="f39"/>
                      <a:pt x="f41" y="f30"/>
                      <a:pt x="f29" y="f30"/>
                    </a:cubicBezTo>
                    <a:close/>
                    <a:moveTo>
                      <a:pt x="f36" y="f42"/>
                    </a:moveTo>
                    <a:cubicBezTo>
                      <a:pt x="f29" y="f43"/>
                      <a:pt x="f44" y="f43"/>
                      <a:pt x="f41" y="f45"/>
                    </a:cubicBezTo>
                    <a:cubicBezTo>
                      <a:pt x="f36" y="f45"/>
                      <a:pt x="f46" y="f47"/>
                      <a:pt x="f36" y="f42"/>
                    </a:cubicBezTo>
                    <a:close/>
                    <a:moveTo>
                      <a:pt x="f36" y="f48"/>
                    </a:moveTo>
                    <a:cubicBezTo>
                      <a:pt x="f29" y="f48"/>
                      <a:pt x="f44" y="f48"/>
                      <a:pt x="f41" y="f49"/>
                    </a:cubicBezTo>
                    <a:cubicBezTo>
                      <a:pt x="f46" y="f50"/>
                      <a:pt x="f46" y="f49"/>
                      <a:pt x="f36" y="f48"/>
                    </a:cubicBezTo>
                    <a:close/>
                    <a:moveTo>
                      <a:pt x="f36" y="f51"/>
                    </a:moveTo>
                    <a:cubicBezTo>
                      <a:pt x="f35" y="f52"/>
                      <a:pt x="f34" y="f53"/>
                      <a:pt x="f29" y="f53"/>
                    </a:cubicBezTo>
                    <a:cubicBezTo>
                      <a:pt x="f29" y="f54"/>
                      <a:pt x="f29" y="f55"/>
                      <a:pt x="f29" y="f56"/>
                    </a:cubicBezTo>
                    <a:cubicBezTo>
                      <a:pt x="f36" y="f56"/>
                      <a:pt x="f46" y="f55"/>
                      <a:pt x="f36" y="f51"/>
                    </a:cubicBezTo>
                    <a:close/>
                    <a:moveTo>
                      <a:pt x="f29" y="f57"/>
                    </a:moveTo>
                    <a:cubicBezTo>
                      <a:pt x="f46" y="f58"/>
                      <a:pt x="f46" y="f58"/>
                      <a:pt x="f38" y="f59"/>
                    </a:cubicBezTo>
                    <a:cubicBezTo>
                      <a:pt x="f29" y="f59"/>
                      <a:pt x="f44" y="f60"/>
                      <a:pt x="f29" y="f57"/>
                    </a:cubicBezTo>
                    <a:close/>
                    <a:moveTo>
                      <a:pt x="f36" y="f61"/>
                    </a:moveTo>
                    <a:cubicBezTo>
                      <a:pt x="f29" y="f62"/>
                      <a:pt x="f44" y="f62"/>
                      <a:pt x="f41" y="f63"/>
                    </a:cubicBezTo>
                    <a:cubicBezTo>
                      <a:pt x="f46" y="f63"/>
                      <a:pt x="f46" y="f64"/>
                      <a:pt x="f36" y="f61"/>
                    </a:cubicBezTo>
                    <a:close/>
                    <a:moveTo>
                      <a:pt x="f36" y="f65"/>
                    </a:moveTo>
                    <a:cubicBezTo>
                      <a:pt x="f29" y="f66"/>
                      <a:pt x="f44" y="f65"/>
                      <a:pt x="f41" y="f67"/>
                    </a:cubicBezTo>
                    <a:cubicBezTo>
                      <a:pt x="f34" y="f67"/>
                      <a:pt x="f35" y="f67"/>
                      <a:pt x="f36" y="f68"/>
                    </a:cubicBezTo>
                    <a:cubicBezTo>
                      <a:pt x="f36" y="f69"/>
                      <a:pt x="f36" y="f70"/>
                      <a:pt x="f36" y="f65"/>
                    </a:cubicBezTo>
                    <a:close/>
                    <a:moveTo>
                      <a:pt x="f29" y="f71"/>
                    </a:moveTo>
                    <a:cubicBezTo>
                      <a:pt x="f29" y="f72"/>
                      <a:pt x="f29" y="f73"/>
                      <a:pt x="f29" y="f74"/>
                    </a:cubicBezTo>
                    <a:cubicBezTo>
                      <a:pt x="f34" y="f74"/>
                      <a:pt x="f35" y="f75"/>
                      <a:pt x="f36" y="f75"/>
                    </a:cubicBezTo>
                    <a:cubicBezTo>
                      <a:pt x="f36" y="f73"/>
                      <a:pt x="f36" y="f76"/>
                      <a:pt x="f36" y="f71"/>
                    </a:cubicBezTo>
                    <a:cubicBezTo>
                      <a:pt x="f35" y="f71"/>
                      <a:pt x="f34" y="f71"/>
                      <a:pt x="f29" y="f71"/>
                    </a:cubicBezTo>
                    <a:close/>
                    <a:moveTo>
                      <a:pt x="f36" y="f77"/>
                    </a:moveTo>
                    <a:cubicBezTo>
                      <a:pt x="f29" y="f77"/>
                      <a:pt x="f44" y="f77"/>
                      <a:pt x="f41" y="f78"/>
                    </a:cubicBezTo>
                    <a:cubicBezTo>
                      <a:pt x="f46" y="f78"/>
                      <a:pt x="f46" y="f79"/>
                      <a:pt x="f36" y="f77"/>
                    </a:cubicBezTo>
                    <a:close/>
                    <a:moveTo>
                      <a:pt x="f29" y="f80"/>
                    </a:moveTo>
                    <a:cubicBezTo>
                      <a:pt x="f46" y="f80"/>
                      <a:pt x="f46" y="f81"/>
                      <a:pt x="f38" y="f82"/>
                    </a:cubicBezTo>
                    <a:cubicBezTo>
                      <a:pt x="f41" y="f82"/>
                      <a:pt x="f44" y="f83"/>
                      <a:pt x="f29" y="f80"/>
                    </a:cubicBezTo>
                    <a:close/>
                    <a:moveTo>
                      <a:pt x="f41" y="f84"/>
                    </a:moveTo>
                    <a:cubicBezTo>
                      <a:pt x="f36" y="f84"/>
                      <a:pt x="f46" y="f84"/>
                      <a:pt x="f38" y="f85"/>
                    </a:cubicBezTo>
                    <a:cubicBezTo>
                      <a:pt x="f29" y="f85"/>
                      <a:pt x="f44" y="f86"/>
                      <a:pt x="f41" y="f84"/>
                    </a:cubicBezTo>
                    <a:close/>
                    <a:moveTo>
                      <a:pt x="f38" y="f87"/>
                    </a:moveTo>
                    <a:cubicBezTo>
                      <a:pt x="f44" y="f88"/>
                      <a:pt x="f44" y="f89"/>
                      <a:pt x="f41" y="f90"/>
                    </a:cubicBezTo>
                    <a:cubicBezTo>
                      <a:pt x="f46" y="f91"/>
                      <a:pt x="f46" y="f91"/>
                      <a:pt x="f38" y="f87"/>
                    </a:cubicBezTo>
                    <a:close/>
                    <a:moveTo>
                      <a:pt x="f29" y="f92"/>
                    </a:moveTo>
                    <a:cubicBezTo>
                      <a:pt x="f29" y="f93"/>
                      <a:pt x="f29" y="f94"/>
                      <a:pt x="f29" y="f95"/>
                    </a:cubicBezTo>
                    <a:cubicBezTo>
                      <a:pt x="f34" y="f95"/>
                      <a:pt x="f35" y="f96"/>
                      <a:pt x="f36" y="f96"/>
                    </a:cubicBezTo>
                    <a:cubicBezTo>
                      <a:pt x="f36" y="f94"/>
                      <a:pt x="f36" y="f97"/>
                      <a:pt x="f36" y="f92"/>
                    </a:cubicBezTo>
                    <a:cubicBezTo>
                      <a:pt x="f35" y="f92"/>
                      <a:pt x="f34" y="f92"/>
                      <a:pt x="f29" y="f92"/>
                    </a:cubicBezTo>
                    <a:close/>
                    <a:moveTo>
                      <a:pt x="f36" y="f98"/>
                    </a:moveTo>
                    <a:cubicBezTo>
                      <a:pt x="f29" y="f99"/>
                      <a:pt x="f44" y="f25"/>
                      <a:pt x="f41" y="f21"/>
                    </a:cubicBezTo>
                    <a:cubicBezTo>
                      <a:pt x="f38" y="f21"/>
                      <a:pt x="f46" y="f22"/>
                      <a:pt x="f36" y="f98"/>
                    </a:cubicBezTo>
                    <a:close/>
                    <a:moveTo>
                      <a:pt x="f29" y="f100"/>
                    </a:moveTo>
                    <a:cubicBezTo>
                      <a:pt x="f46" y="f101"/>
                      <a:pt x="f46" y="f101"/>
                      <a:pt x="f38" y="f102"/>
                    </a:cubicBezTo>
                    <a:cubicBezTo>
                      <a:pt x="f29" y="f102"/>
                      <a:pt x="f44" y="f103"/>
                      <a:pt x="f29" y="f100"/>
                    </a:cubicBezTo>
                    <a:close/>
                    <a:moveTo>
                      <a:pt x="f29" y="f104"/>
                    </a:moveTo>
                    <a:cubicBezTo>
                      <a:pt x="f38" y="f104"/>
                      <a:pt x="f46" y="f105"/>
                      <a:pt x="f36" y="f106"/>
                    </a:cubicBezTo>
                    <a:cubicBezTo>
                      <a:pt x="f29" y="f107"/>
                      <a:pt x="f29" y="f107"/>
                      <a:pt x="f29" y="f104"/>
                    </a:cubicBezTo>
                    <a:close/>
                    <a:moveTo>
                      <a:pt x="f29" y="f108"/>
                    </a:moveTo>
                    <a:cubicBezTo>
                      <a:pt x="f46" y="f109"/>
                      <a:pt x="f46" y="f109"/>
                      <a:pt x="f36" y="f6"/>
                    </a:cubicBezTo>
                    <a:cubicBezTo>
                      <a:pt x="f29" y="f110"/>
                      <a:pt x="f29" y="f110"/>
                      <a:pt x="f29" y="f108"/>
                    </a:cubicBezTo>
                    <a:close/>
                    <a:moveTo>
                      <a:pt x="f29" y="f111"/>
                    </a:moveTo>
                    <a:cubicBezTo>
                      <a:pt x="f36" y="f111"/>
                      <a:pt x="f46" y="f111"/>
                      <a:pt x="f38" y="f112"/>
                    </a:cubicBezTo>
                    <a:cubicBezTo>
                      <a:pt x="f35" y="f112"/>
                      <a:pt x="f34" y="f112"/>
                      <a:pt x="f29" y="f112"/>
                    </a:cubicBezTo>
                    <a:cubicBezTo>
                      <a:pt x="f29" y="f113"/>
                      <a:pt x="f29" y="f114"/>
                      <a:pt x="f29" y="f111"/>
                    </a:cubicBezTo>
                    <a:close/>
                    <a:moveTo>
                      <a:pt x="f29" y="f115"/>
                    </a:moveTo>
                    <a:cubicBezTo>
                      <a:pt x="f29" y="f116"/>
                      <a:pt x="f29" y="f117"/>
                      <a:pt x="f29" y="f118"/>
                    </a:cubicBezTo>
                    <a:cubicBezTo>
                      <a:pt x="f40" y="f118"/>
                      <a:pt x="f35" y="f118"/>
                      <a:pt x="f36" y="f118"/>
                    </a:cubicBezTo>
                    <a:cubicBezTo>
                      <a:pt x="f36" y="f119"/>
                      <a:pt x="f36" y="f116"/>
                      <a:pt x="f36" y="f115"/>
                    </a:cubicBezTo>
                    <a:cubicBezTo>
                      <a:pt x="f35" y="f115"/>
                      <a:pt x="f34" y="f115"/>
                      <a:pt x="f29" y="f115"/>
                    </a:cubicBezTo>
                    <a:close/>
                    <a:moveTo>
                      <a:pt x="f36" y="f34"/>
                    </a:moveTo>
                    <a:cubicBezTo>
                      <a:pt x="f44" y="f40"/>
                      <a:pt x="f44" y="f40"/>
                      <a:pt x="f41" y="f120"/>
                    </a:cubicBezTo>
                    <a:cubicBezTo>
                      <a:pt x="f36" y="f120"/>
                      <a:pt x="f46" y="f36"/>
                      <a:pt x="f36" y="f34"/>
                    </a:cubicBezTo>
                    <a:close/>
                    <a:moveTo>
                      <a:pt x="f36" y="f121"/>
                    </a:moveTo>
                    <a:cubicBezTo>
                      <a:pt x="f36" y="f122"/>
                      <a:pt x="f36" y="f123"/>
                      <a:pt x="f36" y="f124"/>
                    </a:cubicBezTo>
                    <a:cubicBezTo>
                      <a:pt x="f35" y="f124"/>
                      <a:pt x="f34" y="f124"/>
                      <a:pt x="f29" y="f125"/>
                    </a:cubicBezTo>
                    <a:cubicBezTo>
                      <a:pt x="f29" y="f126"/>
                      <a:pt x="f29" y="f127"/>
                      <a:pt x="f29" y="f128"/>
                    </a:cubicBezTo>
                    <a:cubicBezTo>
                      <a:pt x="f34" y="f128"/>
                      <a:pt x="f35" y="f121"/>
                      <a:pt x="f36" y="f121"/>
                    </a:cubicBezTo>
                    <a:close/>
                    <a:moveTo>
                      <a:pt x="f106" y="f51"/>
                    </a:moveTo>
                    <a:cubicBezTo>
                      <a:pt x="f105" y="f51"/>
                      <a:pt x="f27" y="f129"/>
                      <a:pt x="f105" y="f130"/>
                    </a:cubicBezTo>
                    <a:cubicBezTo>
                      <a:pt x="f106" y="f130"/>
                      <a:pt x="f131" y="f132"/>
                      <a:pt x="f106" y="f51"/>
                    </a:cubicBezTo>
                    <a:close/>
                    <a:moveTo>
                      <a:pt x="f106" y="f133"/>
                    </a:moveTo>
                    <a:cubicBezTo>
                      <a:pt x="f106" y="f134"/>
                      <a:pt x="f106" y="f135"/>
                      <a:pt x="f106" y="f136"/>
                    </a:cubicBezTo>
                    <a:cubicBezTo>
                      <a:pt x="f11" y="f136"/>
                      <a:pt x="f11" y="f137"/>
                      <a:pt x="f105" y="f138"/>
                    </a:cubicBezTo>
                    <a:cubicBezTo>
                      <a:pt x="f139" y="f138"/>
                      <a:pt x="f139" y="f138"/>
                      <a:pt x="f140" y="f138"/>
                    </a:cubicBezTo>
                    <a:cubicBezTo>
                      <a:pt x="f107" y="f138"/>
                      <a:pt x="f20" y="f133"/>
                      <a:pt x="f106" y="f133"/>
                    </a:cubicBezTo>
                    <a:close/>
                    <a:moveTo>
                      <a:pt x="f106" y="f141"/>
                    </a:moveTo>
                    <a:cubicBezTo>
                      <a:pt x="f11" y="f141"/>
                      <a:pt x="f11" y="f141"/>
                      <a:pt x="f105" y="f142"/>
                    </a:cubicBezTo>
                    <a:cubicBezTo>
                      <a:pt x="f106" y="f142"/>
                      <a:pt x="f131" y="f142"/>
                      <a:pt x="f106" y="f141"/>
                    </a:cubicBezTo>
                    <a:close/>
                    <a:moveTo>
                      <a:pt x="f98" y="f143"/>
                    </a:moveTo>
                    <a:cubicBezTo>
                      <a:pt x="f98" y="f111"/>
                      <a:pt x="f98" y="f9"/>
                      <a:pt x="f98" y="f144"/>
                    </a:cubicBezTo>
                    <a:cubicBezTo>
                      <a:pt x="f22" y="f144"/>
                      <a:pt x="f145" y="f144"/>
                      <a:pt x="f146" y="f143"/>
                    </a:cubicBezTo>
                    <a:cubicBezTo>
                      <a:pt x="f24" y="f143"/>
                      <a:pt x="f25" y="f143"/>
                      <a:pt x="f98" y="f143"/>
                    </a:cubicBezTo>
                    <a:close/>
                    <a:moveTo>
                      <a:pt x="f106" y="f147"/>
                    </a:moveTo>
                    <a:cubicBezTo>
                      <a:pt x="f105" y="f147"/>
                      <a:pt x="f27" y="f57"/>
                      <a:pt x="f105" y="f148"/>
                    </a:cubicBezTo>
                    <a:cubicBezTo>
                      <a:pt x="f106" y="f148"/>
                      <a:pt x="f131" y="f58"/>
                      <a:pt x="f106" y="f147"/>
                    </a:cubicBezTo>
                    <a:close/>
                    <a:moveTo>
                      <a:pt x="f105" y="f149"/>
                    </a:moveTo>
                    <a:cubicBezTo>
                      <a:pt x="f131" y="f149"/>
                      <a:pt x="f131" y="f150"/>
                      <a:pt x="f106" y="f151"/>
                    </a:cubicBezTo>
                    <a:cubicBezTo>
                      <a:pt x="f11" y="f152"/>
                      <a:pt x="f27" y="f90"/>
                      <a:pt x="f105" y="f149"/>
                    </a:cubicBezTo>
                    <a:close/>
                    <a:moveTo>
                      <a:pt x="f106" y="f153"/>
                    </a:moveTo>
                    <a:cubicBezTo>
                      <a:pt x="f11" y="f153"/>
                      <a:pt x="f11" y="f154"/>
                      <a:pt x="f105" y="f155"/>
                    </a:cubicBezTo>
                    <a:cubicBezTo>
                      <a:pt x="f106" y="f155"/>
                      <a:pt x="f131" y="f64"/>
                      <a:pt x="f106" y="f153"/>
                    </a:cubicBezTo>
                    <a:close/>
                    <a:moveTo>
                      <a:pt x="f106" y="f107"/>
                    </a:moveTo>
                    <a:cubicBezTo>
                      <a:pt x="f105" y="f20"/>
                      <a:pt x="f27" y="f131"/>
                      <a:pt x="f105" y="f146"/>
                    </a:cubicBezTo>
                    <a:cubicBezTo>
                      <a:pt x="f106" y="f22"/>
                      <a:pt x="f131" y="f21"/>
                      <a:pt x="f106" y="f107"/>
                    </a:cubicBezTo>
                    <a:close/>
                    <a:moveTo>
                      <a:pt x="f106" y="f156"/>
                    </a:moveTo>
                    <a:cubicBezTo>
                      <a:pt x="f11" y="f6"/>
                      <a:pt x="f27" y="f157"/>
                      <a:pt x="f105" y="f38"/>
                    </a:cubicBezTo>
                    <a:cubicBezTo>
                      <a:pt x="f20" y="f36"/>
                      <a:pt x="f158" y="f159"/>
                      <a:pt x="f106" y="f156"/>
                    </a:cubicBezTo>
                    <a:close/>
                    <a:moveTo>
                      <a:pt x="f106" y="f34"/>
                    </a:moveTo>
                    <a:cubicBezTo>
                      <a:pt x="f11" y="f41"/>
                      <a:pt x="f27" y="f29"/>
                      <a:pt x="f105" y="f105"/>
                    </a:cubicBezTo>
                    <a:cubicBezTo>
                      <a:pt x="f106" y="f105"/>
                      <a:pt x="f131" y="f104"/>
                      <a:pt x="f106" y="f34"/>
                    </a:cubicBezTo>
                    <a:close/>
                    <a:moveTo>
                      <a:pt x="f106" y="f50"/>
                    </a:moveTo>
                    <a:cubicBezTo>
                      <a:pt x="f11" y="f160"/>
                      <a:pt x="f11" y="f50"/>
                      <a:pt x="f105" y="f161"/>
                    </a:cubicBezTo>
                    <a:cubicBezTo>
                      <a:pt x="f131" y="f161"/>
                      <a:pt x="f131" y="f162"/>
                      <a:pt x="f106" y="f50"/>
                    </a:cubicBezTo>
                    <a:close/>
                    <a:moveTo>
                      <a:pt x="f105" y="f163"/>
                    </a:moveTo>
                    <a:cubicBezTo>
                      <a:pt x="f105" y="f121"/>
                      <a:pt x="f105" y="f122"/>
                      <a:pt x="f105" y="f123"/>
                    </a:cubicBezTo>
                    <a:cubicBezTo>
                      <a:pt x="f140" y="f123"/>
                      <a:pt x="f107" y="f123"/>
                      <a:pt x="f106" y="f126"/>
                    </a:cubicBezTo>
                    <a:cubicBezTo>
                      <a:pt x="f106" y="f127"/>
                      <a:pt x="f106" y="f121"/>
                      <a:pt x="f106" y="f163"/>
                    </a:cubicBezTo>
                    <a:cubicBezTo>
                      <a:pt x="f107" y="f163"/>
                      <a:pt x="f140" y="f163"/>
                      <a:pt x="f105" y="f163"/>
                    </a:cubicBezTo>
                    <a:close/>
                    <a:moveTo>
                      <a:pt x="f11" y="f164"/>
                    </a:moveTo>
                    <a:cubicBezTo>
                      <a:pt x="f11" y="f101"/>
                      <a:pt x="f105" y="f19"/>
                      <a:pt x="f105" y="f103"/>
                    </a:cubicBezTo>
                    <a:cubicBezTo>
                      <a:pt x="f106" y="f103"/>
                      <a:pt x="f131" y="f19"/>
                      <a:pt x="f106" y="f165"/>
                    </a:cubicBezTo>
                    <a:cubicBezTo>
                      <a:pt x="f107" y="f164"/>
                      <a:pt x="f139" y="f164"/>
                      <a:pt x="f11" y="f164"/>
                    </a:cubicBezTo>
                    <a:close/>
                    <a:moveTo>
                      <a:pt x="f11" y="f9"/>
                    </a:moveTo>
                    <a:cubicBezTo>
                      <a:pt x="f105" y="f166"/>
                      <a:pt x="f105" y="f143"/>
                      <a:pt x="f105" y="f167"/>
                    </a:cubicBezTo>
                    <a:cubicBezTo>
                      <a:pt x="f140" y="f167"/>
                      <a:pt x="f20" y="f113"/>
                      <a:pt x="f106" y="f113"/>
                    </a:cubicBezTo>
                    <a:cubicBezTo>
                      <a:pt x="f106" y="f114"/>
                      <a:pt x="f106" y="f111"/>
                      <a:pt x="f106" y="f2"/>
                    </a:cubicBezTo>
                    <a:cubicBezTo>
                      <a:pt x="f107" y="f2"/>
                      <a:pt x="f139" y="f2"/>
                      <a:pt x="f11" y="f9"/>
                    </a:cubicBezTo>
                    <a:close/>
                    <a:moveTo>
                      <a:pt x="f105" y="f168"/>
                    </a:moveTo>
                    <a:cubicBezTo>
                      <a:pt x="f106" y="f168"/>
                      <a:pt x="f131" y="f168"/>
                      <a:pt x="f106" y="f61"/>
                    </a:cubicBezTo>
                    <a:cubicBezTo>
                      <a:pt x="f11" y="f169"/>
                      <a:pt x="f11" y="f169"/>
                      <a:pt x="f105" y="f168"/>
                    </a:cubicBezTo>
                    <a:close/>
                    <a:moveTo>
                      <a:pt x="f146" y="f170"/>
                    </a:moveTo>
                    <a:cubicBezTo>
                      <a:pt x="f13" y="f170"/>
                      <a:pt x="f13" y="f171"/>
                      <a:pt x="f98" y="f172"/>
                    </a:cubicBezTo>
                    <a:cubicBezTo>
                      <a:pt x="f22" y="f172"/>
                      <a:pt x="f145" y="f42"/>
                      <a:pt x="f146" y="f170"/>
                    </a:cubicBezTo>
                    <a:close/>
                    <a:moveTo>
                      <a:pt x="f98" y="f148"/>
                    </a:moveTo>
                    <a:cubicBezTo>
                      <a:pt x="f22" y="f148"/>
                      <a:pt x="f145" y="f59"/>
                      <a:pt x="f146" y="f56"/>
                    </a:cubicBezTo>
                    <a:cubicBezTo>
                      <a:pt x="f13" y="f56"/>
                      <a:pt x="f13" y="f173"/>
                      <a:pt x="f98" y="f148"/>
                    </a:cubicBezTo>
                    <a:close/>
                    <a:moveTo>
                      <a:pt x="f98" y="f82"/>
                    </a:moveTo>
                    <a:cubicBezTo>
                      <a:pt x="f99" y="f82"/>
                      <a:pt x="f24" y="f82"/>
                      <a:pt x="f22" y="f82"/>
                    </a:cubicBezTo>
                    <a:cubicBezTo>
                      <a:pt x="f22" y="f174"/>
                      <a:pt x="f22" y="f78"/>
                      <a:pt x="f22" y="f175"/>
                    </a:cubicBezTo>
                    <a:cubicBezTo>
                      <a:pt x="f24" y="f176"/>
                      <a:pt x="f99" y="f176"/>
                      <a:pt x="f98" y="f79"/>
                    </a:cubicBezTo>
                    <a:cubicBezTo>
                      <a:pt x="f98" y="f174"/>
                      <a:pt x="f98" y="f141"/>
                      <a:pt x="f98" y="f82"/>
                    </a:cubicBezTo>
                    <a:close/>
                    <a:moveTo>
                      <a:pt x="f146" y="f177"/>
                    </a:moveTo>
                    <a:cubicBezTo>
                      <a:pt x="f24" y="f177"/>
                      <a:pt x="f99" y="f177"/>
                      <a:pt x="f13" y="f69"/>
                    </a:cubicBezTo>
                    <a:cubicBezTo>
                      <a:pt x="f98" y="f68"/>
                      <a:pt x="f98" y="f178"/>
                      <a:pt x="f98" y="f18"/>
                    </a:cubicBezTo>
                    <a:cubicBezTo>
                      <a:pt x="f22" y="f179"/>
                      <a:pt x="f145" y="f67"/>
                      <a:pt x="f146" y="f177"/>
                    </a:cubicBezTo>
                    <a:close/>
                    <a:moveTo>
                      <a:pt x="f98" y="f180"/>
                    </a:moveTo>
                    <a:cubicBezTo>
                      <a:pt x="f145" y="f181"/>
                      <a:pt x="f145" y="f181"/>
                      <a:pt x="f146" y="f134"/>
                    </a:cubicBezTo>
                    <a:cubicBezTo>
                      <a:pt x="f13" y="f182"/>
                      <a:pt x="f13" y="f137"/>
                      <a:pt x="f98" y="f180"/>
                    </a:cubicBezTo>
                    <a:close/>
                    <a:moveTo>
                      <a:pt x="f146" y="f126"/>
                    </a:moveTo>
                    <a:cubicBezTo>
                      <a:pt x="f24" y="f122"/>
                      <a:pt x="f99" y="f122"/>
                      <a:pt x="f13" y="f127"/>
                    </a:cubicBezTo>
                    <a:cubicBezTo>
                      <a:pt x="f98" y="f128"/>
                      <a:pt x="f98" y="f163"/>
                      <a:pt x="f98" y="f183"/>
                    </a:cubicBezTo>
                    <a:cubicBezTo>
                      <a:pt x="f22" y="f112"/>
                      <a:pt x="f145" y="f163"/>
                      <a:pt x="f146" y="f126"/>
                    </a:cubicBezTo>
                    <a:close/>
                    <a:moveTo>
                      <a:pt x="f98" y="f184"/>
                    </a:moveTo>
                    <a:cubicBezTo>
                      <a:pt x="f22" y="f184"/>
                      <a:pt x="f145" y="f52"/>
                      <a:pt x="f146" y="f108"/>
                    </a:cubicBezTo>
                    <a:cubicBezTo>
                      <a:pt x="f98" y="f108"/>
                      <a:pt x="f13" y="f51"/>
                      <a:pt x="f98" y="f184"/>
                    </a:cubicBezTo>
                    <a:close/>
                    <a:moveTo>
                      <a:pt x="f105" y="f30"/>
                    </a:moveTo>
                    <a:cubicBezTo>
                      <a:pt x="f140" y="f30"/>
                      <a:pt x="f107" y="f30"/>
                      <a:pt x="f106" y="f30"/>
                    </a:cubicBezTo>
                    <a:cubicBezTo>
                      <a:pt x="f106" y="f31"/>
                      <a:pt x="f106" y="f32"/>
                      <a:pt x="f106" y="f33"/>
                    </a:cubicBezTo>
                    <a:cubicBezTo>
                      <a:pt x="f107" y="f33"/>
                      <a:pt x="f139" y="f33"/>
                      <a:pt x="f105" y="f33"/>
                    </a:cubicBezTo>
                    <a:cubicBezTo>
                      <a:pt x="f105" y="f32"/>
                      <a:pt x="f105" y="f31"/>
                      <a:pt x="f105" y="f30"/>
                    </a:cubicBezTo>
                    <a:close/>
                    <a:moveTo>
                      <a:pt x="f105" y="f185"/>
                    </a:moveTo>
                    <a:cubicBezTo>
                      <a:pt x="f140" y="f186"/>
                      <a:pt x="f107" y="f186"/>
                      <a:pt x="f106" y="f186"/>
                    </a:cubicBezTo>
                    <a:cubicBezTo>
                      <a:pt x="f106" y="f187"/>
                      <a:pt x="f106" y="f188"/>
                      <a:pt x="f106" y="f189"/>
                    </a:cubicBezTo>
                    <a:cubicBezTo>
                      <a:pt x="f11" y="f190"/>
                      <a:pt x="f11" y="f190"/>
                      <a:pt x="f105" y="f185"/>
                    </a:cubicBezTo>
                    <a:close/>
                    <a:moveTo>
                      <a:pt x="f106" y="f191"/>
                    </a:moveTo>
                    <a:cubicBezTo>
                      <a:pt x="f106" y="f94"/>
                      <a:pt x="f106" y="f192"/>
                      <a:pt x="f106" y="f95"/>
                    </a:cubicBezTo>
                    <a:cubicBezTo>
                      <a:pt x="f107" y="f95"/>
                      <a:pt x="f139" y="f95"/>
                      <a:pt x="f105" y="f95"/>
                    </a:cubicBezTo>
                    <a:cubicBezTo>
                      <a:pt x="f105" y="f192"/>
                      <a:pt x="f105" y="f93"/>
                      <a:pt x="f105" y="f191"/>
                    </a:cubicBezTo>
                    <a:cubicBezTo>
                      <a:pt x="f140" y="f191"/>
                      <a:pt x="f107" y="f191"/>
                      <a:pt x="f106" y="f191"/>
                    </a:cubicBezTo>
                    <a:close/>
                    <a:moveTo>
                      <a:pt x="f193" y="f83"/>
                    </a:moveTo>
                    <a:cubicBezTo>
                      <a:pt x="f194" y="f83"/>
                      <a:pt x="f195" y="f83"/>
                      <a:pt x="f196" y="f83"/>
                    </a:cubicBezTo>
                    <a:cubicBezTo>
                      <a:pt x="f196" y="f197"/>
                      <a:pt x="f196" y="f174"/>
                      <a:pt x="f196" y="f79"/>
                    </a:cubicBezTo>
                    <a:cubicBezTo>
                      <a:pt x="f195" y="f78"/>
                      <a:pt x="f198" y="f78"/>
                      <a:pt x="f193" y="f174"/>
                    </a:cubicBezTo>
                    <a:cubicBezTo>
                      <a:pt x="f193" y="f141"/>
                      <a:pt x="f193" y="f82"/>
                      <a:pt x="f193" y="f83"/>
                    </a:cubicBezTo>
                    <a:close/>
                    <a:moveTo>
                      <a:pt x="f193" y="f199"/>
                    </a:moveTo>
                    <a:cubicBezTo>
                      <a:pt x="f26" y="f199"/>
                      <a:pt x="f196" y="f172"/>
                      <a:pt x="f200" y="f147"/>
                    </a:cubicBezTo>
                    <a:cubicBezTo>
                      <a:pt x="f28" y="f147"/>
                      <a:pt x="f28" y="f172"/>
                      <a:pt x="f193" y="f199"/>
                    </a:cubicBezTo>
                    <a:close/>
                    <a:moveTo>
                      <a:pt x="f193" y="f201"/>
                    </a:moveTo>
                    <a:cubicBezTo>
                      <a:pt x="f196" y="f201"/>
                      <a:pt x="f196" y="f184"/>
                      <a:pt x="f196" y="f52"/>
                    </a:cubicBezTo>
                    <a:cubicBezTo>
                      <a:pt x="f193" y="f52"/>
                      <a:pt x="f28" y="f202"/>
                      <a:pt x="f193" y="f201"/>
                    </a:cubicBezTo>
                    <a:close/>
                    <a:moveTo>
                      <a:pt x="f196" y="f69"/>
                    </a:moveTo>
                    <a:cubicBezTo>
                      <a:pt x="f28" y="f203"/>
                      <a:pt x="f28" y="f203"/>
                      <a:pt x="f198" y="f48"/>
                    </a:cubicBezTo>
                    <a:cubicBezTo>
                      <a:pt x="f194" y="f179"/>
                      <a:pt x="f195" y="f179"/>
                      <a:pt x="f196" y="f179"/>
                    </a:cubicBezTo>
                    <a:cubicBezTo>
                      <a:pt x="f196" y="f178"/>
                      <a:pt x="f196" y="f68"/>
                      <a:pt x="f196" y="f69"/>
                    </a:cubicBezTo>
                    <a:close/>
                    <a:moveTo>
                      <a:pt x="f196" y="f81"/>
                    </a:moveTo>
                    <a:cubicBezTo>
                      <a:pt x="f28" y="f204"/>
                      <a:pt x="f193" y="f205"/>
                      <a:pt x="f193" y="f125"/>
                    </a:cubicBezTo>
                    <a:cubicBezTo>
                      <a:pt x="f196" y="f125"/>
                      <a:pt x="f196" y="f125"/>
                      <a:pt x="f196" y="f81"/>
                    </a:cubicBezTo>
                    <a:close/>
                    <a:moveTo>
                      <a:pt x="f200" y="f173"/>
                    </a:moveTo>
                    <a:cubicBezTo>
                      <a:pt x="f193" y="f59"/>
                      <a:pt x="f28" y="f60"/>
                      <a:pt x="f193" y="f170"/>
                    </a:cubicBezTo>
                    <a:cubicBezTo>
                      <a:pt x="f196" y="f58"/>
                      <a:pt x="f196" y="f58"/>
                      <a:pt x="f200" y="f173"/>
                    </a:cubicBezTo>
                    <a:close/>
                    <a:moveTo>
                      <a:pt x="f196" y="f127"/>
                    </a:moveTo>
                    <a:cubicBezTo>
                      <a:pt x="f28" y="f121"/>
                      <a:pt x="f28" y="f121"/>
                      <a:pt x="f193" y="f167"/>
                    </a:cubicBezTo>
                    <a:cubicBezTo>
                      <a:pt x="f194" y="f167"/>
                      <a:pt x="f195" y="f112"/>
                      <a:pt x="f196" y="f112"/>
                    </a:cubicBezTo>
                    <a:cubicBezTo>
                      <a:pt x="f196" y="f183"/>
                      <a:pt x="f196" y="f206"/>
                      <a:pt x="f196" y="f206"/>
                    </a:cubicBezTo>
                    <a:cubicBezTo>
                      <a:pt x="f196" y="f163"/>
                      <a:pt x="f196" y="f128"/>
                      <a:pt x="f196" y="f127"/>
                    </a:cubicBezTo>
                    <a:close/>
                    <a:moveTo>
                      <a:pt x="f196" y="f40"/>
                    </a:moveTo>
                    <a:cubicBezTo>
                      <a:pt x="f28" y="f38"/>
                      <a:pt x="f28" y="f38"/>
                      <a:pt x="f198" y="f157"/>
                    </a:cubicBezTo>
                    <a:cubicBezTo>
                      <a:pt x="f196" y="f157"/>
                      <a:pt x="f196" y="f46"/>
                      <a:pt x="f196" y="f40"/>
                    </a:cubicBezTo>
                    <a:close/>
                    <a:moveTo>
                      <a:pt x="f193" y="f29"/>
                    </a:moveTo>
                    <a:cubicBezTo>
                      <a:pt x="f26" y="f104"/>
                      <a:pt x="f26" y="f104"/>
                      <a:pt x="f200" y="f140"/>
                    </a:cubicBezTo>
                    <a:cubicBezTo>
                      <a:pt x="f193" y="f139"/>
                      <a:pt x="f193" y="f139"/>
                      <a:pt x="f193" y="f29"/>
                    </a:cubicBezTo>
                    <a:close/>
                    <a:moveTo>
                      <a:pt x="f196" y="f114"/>
                    </a:moveTo>
                    <a:cubicBezTo>
                      <a:pt x="f195" y="f166"/>
                      <a:pt x="f198" y="f166"/>
                      <a:pt x="f193" y="f166"/>
                    </a:cubicBezTo>
                    <a:cubicBezTo>
                      <a:pt x="f193" y="f9"/>
                      <a:pt x="f193" y="f144"/>
                      <a:pt x="f193" y="f66"/>
                    </a:cubicBezTo>
                    <a:cubicBezTo>
                      <a:pt x="f194" y="f207"/>
                      <a:pt x="f195" y="f207"/>
                      <a:pt x="f196" y="f207"/>
                    </a:cubicBezTo>
                    <a:cubicBezTo>
                      <a:pt x="f196" y="f2"/>
                      <a:pt x="f196" y="f9"/>
                      <a:pt x="f196" y="f114"/>
                    </a:cubicBezTo>
                    <a:close/>
                    <a:moveTo>
                      <a:pt x="f196" y="f156"/>
                    </a:moveTo>
                    <a:cubicBezTo>
                      <a:pt x="f28" y="f208"/>
                      <a:pt x="f28" y="f208"/>
                      <a:pt x="f198" y="f108"/>
                    </a:cubicBezTo>
                    <a:cubicBezTo>
                      <a:pt x="f26" y="f108"/>
                      <a:pt x="f196" y="f209"/>
                      <a:pt x="f196" y="f156"/>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7" name="Freeform 6">
                <a:extLst>
                  <a:ext uri="{FF2B5EF4-FFF2-40B4-BE49-F238E27FC236}">
                    <a16:creationId xmlns:a16="http://schemas.microsoft.com/office/drawing/2014/main" id="{875191EC-607A-E546-974B-BD9B24460551}"/>
                  </a:ext>
                </a:extLst>
              </p:cNvPr>
              <p:cNvSpPr/>
              <p:nvPr/>
            </p:nvSpPr>
            <p:spPr>
              <a:xfrm>
                <a:off x="11026438" y="371475"/>
                <a:ext cx="95253" cy="382584"/>
              </a:xfrm>
              <a:custGeom>
                <a:avLst/>
                <a:gdLst>
                  <a:gd name="f0" fmla="val 10800000"/>
                  <a:gd name="f1" fmla="val 5400000"/>
                  <a:gd name="f2" fmla="val 180"/>
                  <a:gd name="f3" fmla="val w"/>
                  <a:gd name="f4" fmla="val h"/>
                  <a:gd name="f5" fmla="val 0"/>
                  <a:gd name="f6" fmla="val 62"/>
                  <a:gd name="f7" fmla="val 247"/>
                  <a:gd name="f8" fmla="val 6"/>
                  <a:gd name="f9" fmla="val 3"/>
                  <a:gd name="f10" fmla="val 12"/>
                  <a:gd name="f11" fmla="val 18"/>
                  <a:gd name="f12" fmla="val 9"/>
                  <a:gd name="f13" fmla="val 31"/>
                  <a:gd name="f14" fmla="val 16"/>
                  <a:gd name="f15" fmla="val 45"/>
                  <a:gd name="f16" fmla="val 23"/>
                  <a:gd name="f17" fmla="val 58"/>
                  <a:gd name="f18" fmla="val 29"/>
                  <a:gd name="f19" fmla="val 61"/>
                  <a:gd name="f20" fmla="val 32"/>
                  <a:gd name="f21" fmla="val 35"/>
                  <a:gd name="f22" fmla="val 46"/>
                  <a:gd name="f23" fmla="val 57"/>
                  <a:gd name="f24" fmla="val 68"/>
                  <a:gd name="f25" fmla="val 71"/>
                  <a:gd name="f26" fmla="val 73"/>
                  <a:gd name="f27" fmla="val 74"/>
                  <a:gd name="f28" fmla="val 53"/>
                  <a:gd name="f29" fmla="val 75"/>
                  <a:gd name="f30" fmla="val 48"/>
                  <a:gd name="f31" fmla="val 78"/>
                  <a:gd name="f32" fmla="val 43"/>
                  <a:gd name="f33" fmla="val 80"/>
                  <a:gd name="f34" fmla="val 85"/>
                  <a:gd name="f35" fmla="val 44"/>
                  <a:gd name="f36" fmla="val 89"/>
                  <a:gd name="f37" fmla="val 91"/>
                  <a:gd name="f38" fmla="val 93"/>
                  <a:gd name="f39" fmla="val 41"/>
                  <a:gd name="f40" fmla="val 94"/>
                  <a:gd name="f41" fmla="val 37"/>
                  <a:gd name="f42" fmla="val 95"/>
                  <a:gd name="f43" fmla="val 36"/>
                  <a:gd name="f44" fmla="val 98"/>
                  <a:gd name="f45" fmla="val 102"/>
                  <a:gd name="f46" fmla="val 139"/>
                  <a:gd name="f47" fmla="val 176"/>
                  <a:gd name="f48" fmla="val 214"/>
                  <a:gd name="f49" fmla="val 215"/>
                  <a:gd name="f50" fmla="val 216"/>
                  <a:gd name="f51" fmla="val 218"/>
                  <a:gd name="f52" fmla="val 27"/>
                  <a:gd name="f53" fmla="val 221"/>
                  <a:gd name="f54" fmla="val 224"/>
                  <a:gd name="f55" fmla="val 8"/>
                  <a:gd name="f56" fmla="val 227"/>
                  <a:gd name="f57" fmla="val 5"/>
                  <a:gd name="f58" fmla="val 228"/>
                  <a:gd name="f59" fmla="val 4"/>
                  <a:gd name="f60" fmla="val 229"/>
                  <a:gd name="f61" fmla="val 232"/>
                  <a:gd name="f62" fmla="val 236"/>
                  <a:gd name="f63" fmla="val 239"/>
                  <a:gd name="f64" fmla="val 242"/>
                  <a:gd name="f65" fmla="val 245"/>
                  <a:gd name="f66" fmla="val 246"/>
                  <a:gd name="f67" fmla="val 165"/>
                  <a:gd name="f68" fmla="val 83"/>
                  <a:gd name="f69" fmla="+- 0 0 -90"/>
                  <a:gd name="f70" fmla="*/ f3 1 62"/>
                  <a:gd name="f71" fmla="*/ f4 1 247"/>
                  <a:gd name="f72" fmla="val f5"/>
                  <a:gd name="f73" fmla="val f6"/>
                  <a:gd name="f74" fmla="val f7"/>
                  <a:gd name="f75" fmla="*/ f69 f0 1"/>
                  <a:gd name="f76" fmla="+- f74 0 f72"/>
                  <a:gd name="f77" fmla="+- f73 0 f72"/>
                  <a:gd name="f78" fmla="*/ f75 1 f2"/>
                  <a:gd name="f79" fmla="*/ f77 1 62"/>
                  <a:gd name="f80" fmla="*/ f76 1 247"/>
                  <a:gd name="f81" fmla="*/ 0 f77 1"/>
                  <a:gd name="f82" fmla="*/ 0 f76 1"/>
                  <a:gd name="f83" fmla="*/ 18 f77 1"/>
                  <a:gd name="f84" fmla="*/ 9 f76 1"/>
                  <a:gd name="f85" fmla="*/ 58 f77 1"/>
                  <a:gd name="f86" fmla="*/ 29 f76 1"/>
                  <a:gd name="f87" fmla="*/ 62 f77 1"/>
                  <a:gd name="f88" fmla="*/ 35 f76 1"/>
                  <a:gd name="f89" fmla="*/ 68 f76 1"/>
                  <a:gd name="f90" fmla="*/ 73 f76 1"/>
                  <a:gd name="f91" fmla="*/ 57 f77 1"/>
                  <a:gd name="f92" fmla="*/ 74 f76 1"/>
                  <a:gd name="f93" fmla="*/ 45 f77 1"/>
                  <a:gd name="f94" fmla="*/ 78 f76 1"/>
                  <a:gd name="f95" fmla="*/ 44 f77 1"/>
                  <a:gd name="f96" fmla="*/ 89 f76 1"/>
                  <a:gd name="f97" fmla="*/ 41 f77 1"/>
                  <a:gd name="f98" fmla="*/ 94 f76 1"/>
                  <a:gd name="f99" fmla="*/ 36 f77 1"/>
                  <a:gd name="f100" fmla="*/ 102 f76 1"/>
                  <a:gd name="f101" fmla="*/ 214 f76 1"/>
                  <a:gd name="f102" fmla="*/ 218 f76 1"/>
                  <a:gd name="f103" fmla="*/ 8 f77 1"/>
                  <a:gd name="f104" fmla="*/ 227 f76 1"/>
                  <a:gd name="f105" fmla="*/ 4 f77 1"/>
                  <a:gd name="f106" fmla="*/ 232 f76 1"/>
                  <a:gd name="f107" fmla="*/ 242 f76 1"/>
                  <a:gd name="f108" fmla="*/ 246 f76 1"/>
                  <a:gd name="f109" fmla="+- f78 0 f1"/>
                  <a:gd name="f110" fmla="*/ f81 1 62"/>
                  <a:gd name="f111" fmla="*/ f82 1 247"/>
                  <a:gd name="f112" fmla="*/ f83 1 62"/>
                  <a:gd name="f113" fmla="*/ f84 1 247"/>
                  <a:gd name="f114" fmla="*/ f85 1 62"/>
                  <a:gd name="f115" fmla="*/ f86 1 247"/>
                  <a:gd name="f116" fmla="*/ f87 1 62"/>
                  <a:gd name="f117" fmla="*/ f88 1 247"/>
                  <a:gd name="f118" fmla="*/ f89 1 247"/>
                  <a:gd name="f119" fmla="*/ f90 1 247"/>
                  <a:gd name="f120" fmla="*/ f91 1 62"/>
                  <a:gd name="f121" fmla="*/ f92 1 247"/>
                  <a:gd name="f122" fmla="*/ f93 1 62"/>
                  <a:gd name="f123" fmla="*/ f94 1 247"/>
                  <a:gd name="f124" fmla="*/ f95 1 62"/>
                  <a:gd name="f125" fmla="*/ f96 1 247"/>
                  <a:gd name="f126" fmla="*/ f97 1 62"/>
                  <a:gd name="f127" fmla="*/ f98 1 247"/>
                  <a:gd name="f128" fmla="*/ f99 1 62"/>
                  <a:gd name="f129" fmla="*/ f100 1 247"/>
                  <a:gd name="f130" fmla="*/ f101 1 247"/>
                  <a:gd name="f131" fmla="*/ f102 1 247"/>
                  <a:gd name="f132" fmla="*/ f103 1 62"/>
                  <a:gd name="f133" fmla="*/ f104 1 247"/>
                  <a:gd name="f134" fmla="*/ f105 1 62"/>
                  <a:gd name="f135" fmla="*/ f106 1 247"/>
                  <a:gd name="f136" fmla="*/ f107 1 247"/>
                  <a:gd name="f137" fmla="*/ f108 1 247"/>
                  <a:gd name="f138" fmla="*/ 0 1 f79"/>
                  <a:gd name="f139" fmla="*/ f73 1 f79"/>
                  <a:gd name="f140" fmla="*/ 0 1 f80"/>
                  <a:gd name="f141" fmla="*/ f74 1 f80"/>
                  <a:gd name="f142" fmla="*/ f110 1 f79"/>
                  <a:gd name="f143" fmla="*/ f111 1 f80"/>
                  <a:gd name="f144" fmla="*/ f112 1 f79"/>
                  <a:gd name="f145" fmla="*/ f113 1 f80"/>
                  <a:gd name="f146" fmla="*/ f114 1 f79"/>
                  <a:gd name="f147" fmla="*/ f115 1 f80"/>
                  <a:gd name="f148" fmla="*/ f116 1 f79"/>
                  <a:gd name="f149" fmla="*/ f117 1 f80"/>
                  <a:gd name="f150" fmla="*/ f118 1 f80"/>
                  <a:gd name="f151" fmla="*/ f119 1 f80"/>
                  <a:gd name="f152" fmla="*/ f120 1 f79"/>
                  <a:gd name="f153" fmla="*/ f121 1 f80"/>
                  <a:gd name="f154" fmla="*/ f122 1 f79"/>
                  <a:gd name="f155" fmla="*/ f123 1 f80"/>
                  <a:gd name="f156" fmla="*/ f124 1 f79"/>
                  <a:gd name="f157" fmla="*/ f125 1 f80"/>
                  <a:gd name="f158" fmla="*/ f126 1 f79"/>
                  <a:gd name="f159" fmla="*/ f127 1 f80"/>
                  <a:gd name="f160" fmla="*/ f128 1 f79"/>
                  <a:gd name="f161" fmla="*/ f129 1 f80"/>
                  <a:gd name="f162" fmla="*/ f130 1 f80"/>
                  <a:gd name="f163" fmla="*/ f131 1 f80"/>
                  <a:gd name="f164" fmla="*/ f132 1 f79"/>
                  <a:gd name="f165" fmla="*/ f133 1 f80"/>
                  <a:gd name="f166" fmla="*/ f134 1 f79"/>
                  <a:gd name="f167" fmla="*/ f135 1 f80"/>
                  <a:gd name="f168" fmla="*/ f136 1 f80"/>
                  <a:gd name="f169" fmla="*/ f137 1 f80"/>
                  <a:gd name="f170" fmla="*/ f138 f70 1"/>
                  <a:gd name="f171" fmla="*/ f139 f70 1"/>
                  <a:gd name="f172" fmla="*/ f141 f71 1"/>
                  <a:gd name="f173" fmla="*/ f140 f71 1"/>
                  <a:gd name="f174" fmla="*/ f142 f70 1"/>
                  <a:gd name="f175" fmla="*/ f143 f71 1"/>
                  <a:gd name="f176" fmla="*/ f144 f70 1"/>
                  <a:gd name="f177" fmla="*/ f145 f71 1"/>
                  <a:gd name="f178" fmla="*/ f146 f70 1"/>
                  <a:gd name="f179" fmla="*/ f147 f71 1"/>
                  <a:gd name="f180" fmla="*/ f148 f70 1"/>
                  <a:gd name="f181" fmla="*/ f149 f71 1"/>
                  <a:gd name="f182" fmla="*/ f150 f71 1"/>
                  <a:gd name="f183" fmla="*/ f151 f71 1"/>
                  <a:gd name="f184" fmla="*/ f152 f70 1"/>
                  <a:gd name="f185" fmla="*/ f153 f71 1"/>
                  <a:gd name="f186" fmla="*/ f154 f70 1"/>
                  <a:gd name="f187" fmla="*/ f155 f71 1"/>
                  <a:gd name="f188" fmla="*/ f156 f70 1"/>
                  <a:gd name="f189" fmla="*/ f157 f71 1"/>
                  <a:gd name="f190" fmla="*/ f158 f70 1"/>
                  <a:gd name="f191" fmla="*/ f159 f71 1"/>
                  <a:gd name="f192" fmla="*/ f160 f70 1"/>
                  <a:gd name="f193" fmla="*/ f161 f71 1"/>
                  <a:gd name="f194" fmla="*/ f162 f71 1"/>
                  <a:gd name="f195" fmla="*/ f163 f71 1"/>
                  <a:gd name="f196" fmla="*/ f164 f70 1"/>
                  <a:gd name="f197" fmla="*/ f165 f71 1"/>
                  <a:gd name="f198" fmla="*/ f166 f70 1"/>
                  <a:gd name="f199" fmla="*/ f167 f71 1"/>
                  <a:gd name="f200" fmla="*/ f168 f71 1"/>
                  <a:gd name="f201" fmla="*/ f169 f71 1"/>
                </a:gdLst>
                <a:ahLst/>
                <a:cxnLst>
                  <a:cxn ang="3cd4">
                    <a:pos x="hc" y="t"/>
                  </a:cxn>
                  <a:cxn ang="0">
                    <a:pos x="r" y="vc"/>
                  </a:cxn>
                  <a:cxn ang="cd4">
                    <a:pos x="hc" y="b"/>
                  </a:cxn>
                  <a:cxn ang="cd2">
                    <a:pos x="l" y="vc"/>
                  </a:cxn>
                  <a:cxn ang="f109">
                    <a:pos x="f174" y="f175"/>
                  </a:cxn>
                  <a:cxn ang="f109">
                    <a:pos x="f176" y="f177"/>
                  </a:cxn>
                  <a:cxn ang="f109">
                    <a:pos x="f178" y="f179"/>
                  </a:cxn>
                  <a:cxn ang="f109">
                    <a:pos x="f180" y="f181"/>
                  </a:cxn>
                  <a:cxn ang="f109">
                    <a:pos x="f180" y="f182"/>
                  </a:cxn>
                  <a:cxn ang="f109">
                    <a:pos x="f178" y="f183"/>
                  </a:cxn>
                  <a:cxn ang="f109">
                    <a:pos x="f184" y="f185"/>
                  </a:cxn>
                  <a:cxn ang="f109">
                    <a:pos x="f186" y="f187"/>
                  </a:cxn>
                  <a:cxn ang="f109">
                    <a:pos x="f188" y="f189"/>
                  </a:cxn>
                  <a:cxn ang="f109">
                    <a:pos x="f190" y="f191"/>
                  </a:cxn>
                  <a:cxn ang="f109">
                    <a:pos x="f192" y="f193"/>
                  </a:cxn>
                  <a:cxn ang="f109">
                    <a:pos x="f192" y="f194"/>
                  </a:cxn>
                  <a:cxn ang="f109">
                    <a:pos x="f192" y="f195"/>
                  </a:cxn>
                  <a:cxn ang="f109">
                    <a:pos x="f196" y="f197"/>
                  </a:cxn>
                  <a:cxn ang="f109">
                    <a:pos x="f198" y="f199"/>
                  </a:cxn>
                  <a:cxn ang="f109">
                    <a:pos x="f198" y="f200"/>
                  </a:cxn>
                  <a:cxn ang="f109">
                    <a:pos x="f174" y="f201"/>
                  </a:cxn>
                  <a:cxn ang="f109">
                    <a:pos x="f174" y="f175"/>
                  </a:cxn>
                </a:cxnLst>
                <a:rect l="f170" t="f173" r="f171" b="f172"/>
                <a:pathLst>
                  <a:path w="62" h="247">
                    <a:moveTo>
                      <a:pt x="f5" y="f5"/>
                    </a:moveTo>
                    <a:cubicBezTo>
                      <a:pt x="f8" y="f9"/>
                      <a:pt x="f10" y="f8"/>
                      <a:pt x="f11" y="f12"/>
                    </a:cubicBezTo>
                    <a:cubicBezTo>
                      <a:pt x="f13" y="f14"/>
                      <a:pt x="f15" y="f16"/>
                      <a:pt x="f17" y="f18"/>
                    </a:cubicBezTo>
                    <a:cubicBezTo>
                      <a:pt x="f19" y="f13"/>
                      <a:pt x="f6" y="f20"/>
                      <a:pt x="f6" y="f21"/>
                    </a:cubicBezTo>
                    <a:cubicBezTo>
                      <a:pt x="f6" y="f22"/>
                      <a:pt x="f6" y="f23"/>
                      <a:pt x="f6" y="f24"/>
                    </a:cubicBezTo>
                    <a:cubicBezTo>
                      <a:pt x="f6" y="f25"/>
                      <a:pt x="f19" y="f26"/>
                      <a:pt x="f17" y="f26"/>
                    </a:cubicBezTo>
                    <a:cubicBezTo>
                      <a:pt x="f17" y="f26"/>
                      <a:pt x="f23" y="f26"/>
                      <a:pt x="f23" y="f27"/>
                    </a:cubicBezTo>
                    <a:cubicBezTo>
                      <a:pt x="f28" y="f29"/>
                      <a:pt x="f30" y="f29"/>
                      <a:pt x="f15" y="f31"/>
                    </a:cubicBezTo>
                    <a:cubicBezTo>
                      <a:pt x="f32" y="f33"/>
                      <a:pt x="f15" y="f34"/>
                      <a:pt x="f35" y="f36"/>
                    </a:cubicBezTo>
                    <a:cubicBezTo>
                      <a:pt x="f35" y="f37"/>
                      <a:pt x="f32" y="f38"/>
                      <a:pt x="f39" y="f40"/>
                    </a:cubicBezTo>
                    <a:cubicBezTo>
                      <a:pt x="f41" y="f42"/>
                      <a:pt x="f43" y="f44"/>
                      <a:pt x="f43" y="f45"/>
                    </a:cubicBezTo>
                    <a:cubicBezTo>
                      <a:pt x="f43" y="f46"/>
                      <a:pt x="f43" y="f47"/>
                      <a:pt x="f43" y="f48"/>
                    </a:cubicBezTo>
                    <a:cubicBezTo>
                      <a:pt x="f43" y="f49"/>
                      <a:pt x="f43" y="f50"/>
                      <a:pt x="f43" y="f51"/>
                    </a:cubicBezTo>
                    <a:cubicBezTo>
                      <a:pt x="f52" y="f53"/>
                      <a:pt x="f11" y="f54"/>
                      <a:pt x="f55" y="f56"/>
                    </a:cubicBezTo>
                    <a:cubicBezTo>
                      <a:pt x="f57" y="f58"/>
                      <a:pt x="f59" y="f60"/>
                      <a:pt x="f59" y="f61"/>
                    </a:cubicBezTo>
                    <a:cubicBezTo>
                      <a:pt x="f57" y="f62"/>
                      <a:pt x="f59" y="f63"/>
                      <a:pt x="f59" y="f64"/>
                    </a:cubicBezTo>
                    <a:cubicBezTo>
                      <a:pt x="f57" y="f65"/>
                      <a:pt x="f9" y="f7"/>
                      <a:pt x="f5" y="f66"/>
                    </a:cubicBezTo>
                    <a:cubicBezTo>
                      <a:pt x="f5" y="f67"/>
                      <a:pt x="f5" y="f68"/>
                      <a:pt x="f5" y="f5"/>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8" name="Freeform 7">
                <a:extLst>
                  <a:ext uri="{FF2B5EF4-FFF2-40B4-BE49-F238E27FC236}">
                    <a16:creationId xmlns:a16="http://schemas.microsoft.com/office/drawing/2014/main" id="{591CFD16-AFAA-0E7C-9F31-0407BCF68727}"/>
                  </a:ext>
                </a:extLst>
              </p:cNvPr>
              <p:cNvSpPr/>
              <p:nvPr/>
            </p:nvSpPr>
            <p:spPr>
              <a:xfrm>
                <a:off x="11147084" y="511177"/>
                <a:ext cx="58741" cy="239709"/>
              </a:xfrm>
              <a:custGeom>
                <a:avLst/>
                <a:gdLst>
                  <a:gd name="f0" fmla="val 10800000"/>
                  <a:gd name="f1" fmla="val 5400000"/>
                  <a:gd name="f2" fmla="val 180"/>
                  <a:gd name="f3" fmla="val w"/>
                  <a:gd name="f4" fmla="val h"/>
                  <a:gd name="f5" fmla="val 0"/>
                  <a:gd name="f6" fmla="val 38"/>
                  <a:gd name="f7" fmla="val 155"/>
                  <a:gd name="f8" fmla="val 36"/>
                  <a:gd name="f9" fmla="val 150"/>
                  <a:gd name="f10" fmla="val 145"/>
                  <a:gd name="f11" fmla="val 141"/>
                  <a:gd name="f12" fmla="val 137"/>
                  <a:gd name="f13" fmla="val 35"/>
                  <a:gd name="f14" fmla="val 136"/>
                  <a:gd name="f15" fmla="val 32"/>
                  <a:gd name="f16" fmla="val 135"/>
                  <a:gd name="f17" fmla="val 21"/>
                  <a:gd name="f18" fmla="val 133"/>
                  <a:gd name="f19" fmla="val 11"/>
                  <a:gd name="f20" fmla="val 130"/>
                  <a:gd name="f21" fmla="val 128"/>
                  <a:gd name="f22" fmla="val 85"/>
                  <a:gd name="f23" fmla="val 43"/>
                  <a:gd name="f24" fmla="val 1"/>
                  <a:gd name="f25" fmla="val 3"/>
                  <a:gd name="f26" fmla="val 4"/>
                  <a:gd name="f27" fmla="val 2"/>
                  <a:gd name="f28" fmla="val 14"/>
                  <a:gd name="f29" fmla="val 7"/>
                  <a:gd name="f30" fmla="val 24"/>
                  <a:gd name="f31" fmla="val 12"/>
                  <a:gd name="f32" fmla="val 17"/>
                  <a:gd name="f33" fmla="val 18"/>
                  <a:gd name="f34" fmla="val 37"/>
                  <a:gd name="f35" fmla="val 20"/>
                  <a:gd name="f36" fmla="val 22"/>
                  <a:gd name="f37" fmla="val 65"/>
                  <a:gd name="f38" fmla="val 108"/>
                  <a:gd name="f39" fmla="val 152"/>
                  <a:gd name="f40" fmla="val 153"/>
                  <a:gd name="f41" fmla="val 154"/>
                  <a:gd name="f42" fmla="+- 0 0 -90"/>
                  <a:gd name="f43" fmla="*/ f3 1 38"/>
                  <a:gd name="f44" fmla="*/ f4 1 155"/>
                  <a:gd name="f45" fmla="val f5"/>
                  <a:gd name="f46" fmla="val f6"/>
                  <a:gd name="f47" fmla="val f7"/>
                  <a:gd name="f48" fmla="*/ f42 f0 1"/>
                  <a:gd name="f49" fmla="+- f47 0 f45"/>
                  <a:gd name="f50" fmla="+- f46 0 f45"/>
                  <a:gd name="f51" fmla="*/ f48 1 f2"/>
                  <a:gd name="f52" fmla="*/ f50 1 38"/>
                  <a:gd name="f53" fmla="*/ f49 1 155"/>
                  <a:gd name="f54" fmla="*/ 36 f50 1"/>
                  <a:gd name="f55" fmla="*/ 155 f49 1"/>
                  <a:gd name="f56" fmla="*/ 141 f49 1"/>
                  <a:gd name="f57" fmla="*/ 32 f50 1"/>
                  <a:gd name="f58" fmla="*/ 135 f49 1"/>
                  <a:gd name="f59" fmla="*/ 0 f50 1"/>
                  <a:gd name="f60" fmla="*/ 128 f49 1"/>
                  <a:gd name="f61" fmla="*/ 0 f49 1"/>
                  <a:gd name="f62" fmla="*/ 4 f50 1"/>
                  <a:gd name="f63" fmla="*/ 2 f49 1"/>
                  <a:gd name="f64" fmla="*/ 35 f50 1"/>
                  <a:gd name="f65" fmla="*/ 17 f49 1"/>
                  <a:gd name="f66" fmla="*/ 37 f50 1"/>
                  <a:gd name="f67" fmla="*/ 22 f49 1"/>
                  <a:gd name="f68" fmla="*/ 38 f50 1"/>
                  <a:gd name="f69" fmla="*/ 152 f49 1"/>
                  <a:gd name="f70" fmla="+- f51 0 f1"/>
                  <a:gd name="f71" fmla="*/ f54 1 38"/>
                  <a:gd name="f72" fmla="*/ f55 1 155"/>
                  <a:gd name="f73" fmla="*/ f56 1 155"/>
                  <a:gd name="f74" fmla="*/ f57 1 38"/>
                  <a:gd name="f75" fmla="*/ f58 1 155"/>
                  <a:gd name="f76" fmla="*/ f59 1 38"/>
                  <a:gd name="f77" fmla="*/ f60 1 155"/>
                  <a:gd name="f78" fmla="*/ f61 1 155"/>
                  <a:gd name="f79" fmla="*/ f62 1 38"/>
                  <a:gd name="f80" fmla="*/ f63 1 155"/>
                  <a:gd name="f81" fmla="*/ f64 1 38"/>
                  <a:gd name="f82" fmla="*/ f65 1 155"/>
                  <a:gd name="f83" fmla="*/ f66 1 38"/>
                  <a:gd name="f84" fmla="*/ f67 1 155"/>
                  <a:gd name="f85" fmla="*/ f68 1 38"/>
                  <a:gd name="f86" fmla="*/ f69 1 155"/>
                  <a:gd name="f87" fmla="*/ 0 1 f52"/>
                  <a:gd name="f88" fmla="*/ f46 1 f52"/>
                  <a:gd name="f89" fmla="*/ 0 1 f53"/>
                  <a:gd name="f90" fmla="*/ f47 1 f53"/>
                  <a:gd name="f91" fmla="*/ f71 1 f52"/>
                  <a:gd name="f92" fmla="*/ f72 1 f53"/>
                  <a:gd name="f93" fmla="*/ f73 1 f53"/>
                  <a:gd name="f94" fmla="*/ f74 1 f52"/>
                  <a:gd name="f95" fmla="*/ f75 1 f53"/>
                  <a:gd name="f96" fmla="*/ f76 1 f52"/>
                  <a:gd name="f97" fmla="*/ f77 1 f53"/>
                  <a:gd name="f98" fmla="*/ f78 1 f53"/>
                  <a:gd name="f99" fmla="*/ f79 1 f52"/>
                  <a:gd name="f100" fmla="*/ f80 1 f53"/>
                  <a:gd name="f101" fmla="*/ f81 1 f52"/>
                  <a:gd name="f102" fmla="*/ f82 1 f53"/>
                  <a:gd name="f103" fmla="*/ f83 1 f52"/>
                  <a:gd name="f104" fmla="*/ f84 1 f53"/>
                  <a:gd name="f105" fmla="*/ f85 1 f52"/>
                  <a:gd name="f106" fmla="*/ f86 1 f53"/>
                  <a:gd name="f107" fmla="*/ f87 f43 1"/>
                  <a:gd name="f108" fmla="*/ f88 f43 1"/>
                  <a:gd name="f109" fmla="*/ f90 f44 1"/>
                  <a:gd name="f110" fmla="*/ f89 f44 1"/>
                  <a:gd name="f111" fmla="*/ f91 f43 1"/>
                  <a:gd name="f112" fmla="*/ f92 f44 1"/>
                  <a:gd name="f113" fmla="*/ f93 f44 1"/>
                  <a:gd name="f114" fmla="*/ f94 f43 1"/>
                  <a:gd name="f115" fmla="*/ f95 f44 1"/>
                  <a:gd name="f116" fmla="*/ f96 f43 1"/>
                  <a:gd name="f117" fmla="*/ f97 f44 1"/>
                  <a:gd name="f118" fmla="*/ f98 f44 1"/>
                  <a:gd name="f119" fmla="*/ f99 f43 1"/>
                  <a:gd name="f120" fmla="*/ f100 f44 1"/>
                  <a:gd name="f121" fmla="*/ f101 f43 1"/>
                  <a:gd name="f122" fmla="*/ f102 f44 1"/>
                  <a:gd name="f123" fmla="*/ f103 f43 1"/>
                  <a:gd name="f124" fmla="*/ f104 f44 1"/>
                  <a:gd name="f125" fmla="*/ f105 f43 1"/>
                  <a:gd name="f126" fmla="*/ f106 f44 1"/>
                </a:gdLst>
                <a:ahLst/>
                <a:cxnLst>
                  <a:cxn ang="3cd4">
                    <a:pos x="hc" y="t"/>
                  </a:cxn>
                  <a:cxn ang="0">
                    <a:pos x="r" y="vc"/>
                  </a:cxn>
                  <a:cxn ang="cd4">
                    <a:pos x="hc" y="b"/>
                  </a:cxn>
                  <a:cxn ang="cd2">
                    <a:pos x="l" y="vc"/>
                  </a:cxn>
                  <a:cxn ang="f70">
                    <a:pos x="f111" y="f112"/>
                  </a:cxn>
                  <a:cxn ang="f70">
                    <a:pos x="f111" y="f113"/>
                  </a:cxn>
                  <a:cxn ang="f70">
                    <a:pos x="f114" y="f115"/>
                  </a:cxn>
                  <a:cxn ang="f70">
                    <a:pos x="f116" y="f117"/>
                  </a:cxn>
                  <a:cxn ang="f70">
                    <a:pos x="f116" y="f118"/>
                  </a:cxn>
                  <a:cxn ang="f70">
                    <a:pos x="f119" y="f120"/>
                  </a:cxn>
                  <a:cxn ang="f70">
                    <a:pos x="f121" y="f122"/>
                  </a:cxn>
                  <a:cxn ang="f70">
                    <a:pos x="f123" y="f124"/>
                  </a:cxn>
                  <a:cxn ang="f70">
                    <a:pos x="f125" y="f126"/>
                  </a:cxn>
                  <a:cxn ang="f70">
                    <a:pos x="f123" y="f112"/>
                  </a:cxn>
                  <a:cxn ang="f70">
                    <a:pos x="f111" y="f112"/>
                  </a:cxn>
                </a:cxnLst>
                <a:rect l="f107" t="f110" r="f108" b="f109"/>
                <a:pathLst>
                  <a:path w="38" h="155">
                    <a:moveTo>
                      <a:pt x="f8" y="f7"/>
                    </a:moveTo>
                    <a:cubicBezTo>
                      <a:pt x="f8" y="f9"/>
                      <a:pt x="f8" y="f10"/>
                      <a:pt x="f8" y="f11"/>
                    </a:cubicBezTo>
                    <a:cubicBezTo>
                      <a:pt x="f8" y="f12"/>
                      <a:pt x="f13" y="f14"/>
                      <a:pt x="f15" y="f16"/>
                    </a:cubicBezTo>
                    <a:cubicBezTo>
                      <a:pt x="f17" y="f18"/>
                      <a:pt x="f19" y="f20"/>
                      <a:pt x="f5" y="f21"/>
                    </a:cubicBezTo>
                    <a:cubicBezTo>
                      <a:pt x="f5" y="f22"/>
                      <a:pt x="f5" y="f23"/>
                      <a:pt x="f5" y="f5"/>
                    </a:cubicBezTo>
                    <a:cubicBezTo>
                      <a:pt x="f24" y="f24"/>
                      <a:pt x="f25" y="f24"/>
                      <a:pt x="f26" y="f27"/>
                    </a:cubicBezTo>
                    <a:cubicBezTo>
                      <a:pt x="f28" y="f29"/>
                      <a:pt x="f30" y="f31"/>
                      <a:pt x="f13" y="f32"/>
                    </a:cubicBezTo>
                    <a:cubicBezTo>
                      <a:pt x="f8" y="f33"/>
                      <a:pt x="f34" y="f35"/>
                      <a:pt x="f34" y="f36"/>
                    </a:cubicBezTo>
                    <a:cubicBezTo>
                      <a:pt x="f6" y="f37"/>
                      <a:pt x="f6" y="f38"/>
                      <a:pt x="f6" y="f39"/>
                    </a:cubicBezTo>
                    <a:cubicBezTo>
                      <a:pt x="f6" y="f40"/>
                      <a:pt x="f34" y="f41"/>
                      <a:pt x="f34" y="f7"/>
                    </a:cubicBezTo>
                    <a:cubicBezTo>
                      <a:pt x="f34" y="f7"/>
                      <a:pt x="f8" y="f7"/>
                      <a:pt x="f8" y="f7"/>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9" name="Freeform 8">
                <a:extLst>
                  <a:ext uri="{FF2B5EF4-FFF2-40B4-BE49-F238E27FC236}">
                    <a16:creationId xmlns:a16="http://schemas.microsoft.com/office/drawing/2014/main" id="{0F399894-BD6D-5E6C-8485-F95E71052F0F}"/>
                  </a:ext>
                </a:extLst>
              </p:cNvPr>
              <p:cNvSpPr/>
              <p:nvPr/>
            </p:nvSpPr>
            <p:spPr>
              <a:xfrm>
                <a:off x="11093107" y="511177"/>
                <a:ext cx="47621" cy="195260"/>
              </a:xfrm>
              <a:custGeom>
                <a:avLst/>
                <a:gdLst>
                  <a:gd name="f0" fmla="val 10800000"/>
                  <a:gd name="f1" fmla="val 5400000"/>
                  <a:gd name="f2" fmla="val 180"/>
                  <a:gd name="f3" fmla="val w"/>
                  <a:gd name="f4" fmla="val h"/>
                  <a:gd name="f5" fmla="val 0"/>
                  <a:gd name="f6" fmla="val 30"/>
                  <a:gd name="f7" fmla="val 126"/>
                  <a:gd name="f8" fmla="val 13"/>
                  <a:gd name="f9" fmla="val 21"/>
                  <a:gd name="f10" fmla="val 8"/>
                  <a:gd name="f11" fmla="val 7"/>
                  <a:gd name="f12" fmla="val 23"/>
                  <a:gd name="f13" fmla="val 27"/>
                  <a:gd name="f14" fmla="val 57"/>
                  <a:gd name="f15" fmla="val 88"/>
                  <a:gd name="f16" fmla="val 118"/>
                  <a:gd name="f17" fmla="val 123"/>
                  <a:gd name="f18" fmla="val 5"/>
                  <a:gd name="f19" fmla="val 125"/>
                  <a:gd name="f20" fmla="val 122"/>
                  <a:gd name="f21" fmla="val 120"/>
                  <a:gd name="f22" fmla="val 86"/>
                  <a:gd name="f23" fmla="val 52"/>
                  <a:gd name="f24" fmla="val 18"/>
                  <a:gd name="f25" fmla="val 14"/>
                  <a:gd name="f26" fmla="val 1"/>
                  <a:gd name="f27" fmla="val 12"/>
                  <a:gd name="f28" fmla="val 10"/>
                  <a:gd name="f29" fmla="val 3"/>
                  <a:gd name="f30" fmla="val 42"/>
                  <a:gd name="f31" fmla="val 84"/>
                  <a:gd name="f32" fmla="val 25"/>
                  <a:gd name="f33" fmla="val 89"/>
                  <a:gd name="f34" fmla="val 55"/>
                  <a:gd name="f35" fmla="val 22"/>
                  <a:gd name="f36" fmla="val 19"/>
                  <a:gd name="f37" fmla="val 16"/>
                  <a:gd name="f38" fmla="val 17"/>
                  <a:gd name="f39" fmla="val 53"/>
                  <a:gd name="f40" fmla="val 124"/>
                  <a:gd name="f41" fmla="val 15"/>
                  <a:gd name="f42" fmla="+- 0 0 -90"/>
                  <a:gd name="f43" fmla="*/ f3 1 30"/>
                  <a:gd name="f44" fmla="*/ f4 1 126"/>
                  <a:gd name="f45" fmla="val f5"/>
                  <a:gd name="f46" fmla="val f6"/>
                  <a:gd name="f47" fmla="val f7"/>
                  <a:gd name="f48" fmla="*/ f42 f0 1"/>
                  <a:gd name="f49" fmla="+- f47 0 f45"/>
                  <a:gd name="f50" fmla="+- f46 0 f45"/>
                  <a:gd name="f51" fmla="*/ f48 1 f2"/>
                  <a:gd name="f52" fmla="*/ f50 1 30"/>
                  <a:gd name="f53" fmla="*/ f49 1 126"/>
                  <a:gd name="f54" fmla="*/ 13 f50 1"/>
                  <a:gd name="f55" fmla="*/ 21 f49 1"/>
                  <a:gd name="f56" fmla="*/ 7 f50 1"/>
                  <a:gd name="f57" fmla="*/ 27 f49 1"/>
                  <a:gd name="f58" fmla="*/ 118 f49 1"/>
                  <a:gd name="f59" fmla="*/ 0 f50 1"/>
                  <a:gd name="f60" fmla="*/ 125 f49 1"/>
                  <a:gd name="f61" fmla="*/ 120 f49 1"/>
                  <a:gd name="f62" fmla="*/ 18 f49 1"/>
                  <a:gd name="f63" fmla="*/ 5 f50 1"/>
                  <a:gd name="f64" fmla="*/ 10 f49 1"/>
                  <a:gd name="f65" fmla="*/ 30 f50 1"/>
                  <a:gd name="f66" fmla="*/ 0 f49 1"/>
                  <a:gd name="f67" fmla="*/ 126 f49 1"/>
                  <a:gd name="f68" fmla="*/ 25 f50 1"/>
                  <a:gd name="f69" fmla="*/ 122 f49 1"/>
                  <a:gd name="f70" fmla="*/ 22 f49 1"/>
                  <a:gd name="f71" fmla="*/ 16 f49 1"/>
                  <a:gd name="f72" fmla="*/ 19 f50 1"/>
                  <a:gd name="f73" fmla="*/ 124 f49 1"/>
                  <a:gd name="f74" fmla="*/ 123 f49 1"/>
                  <a:gd name="f75" fmla="+- f51 0 f1"/>
                  <a:gd name="f76" fmla="*/ f54 1 30"/>
                  <a:gd name="f77" fmla="*/ f55 1 126"/>
                  <a:gd name="f78" fmla="*/ f56 1 30"/>
                  <a:gd name="f79" fmla="*/ f57 1 126"/>
                  <a:gd name="f80" fmla="*/ f58 1 126"/>
                  <a:gd name="f81" fmla="*/ f59 1 30"/>
                  <a:gd name="f82" fmla="*/ f60 1 126"/>
                  <a:gd name="f83" fmla="*/ f61 1 126"/>
                  <a:gd name="f84" fmla="*/ f62 1 126"/>
                  <a:gd name="f85" fmla="*/ f63 1 30"/>
                  <a:gd name="f86" fmla="*/ f64 1 126"/>
                  <a:gd name="f87" fmla="*/ f65 1 30"/>
                  <a:gd name="f88" fmla="*/ f66 1 126"/>
                  <a:gd name="f89" fmla="*/ f67 1 126"/>
                  <a:gd name="f90" fmla="*/ f68 1 30"/>
                  <a:gd name="f91" fmla="*/ f69 1 126"/>
                  <a:gd name="f92" fmla="*/ f70 1 126"/>
                  <a:gd name="f93" fmla="*/ f71 1 126"/>
                  <a:gd name="f94" fmla="*/ f72 1 30"/>
                  <a:gd name="f95" fmla="*/ f73 1 126"/>
                  <a:gd name="f96" fmla="*/ f74 1 126"/>
                  <a:gd name="f97" fmla="*/ 0 1 f52"/>
                  <a:gd name="f98" fmla="*/ f46 1 f52"/>
                  <a:gd name="f99" fmla="*/ 0 1 f53"/>
                  <a:gd name="f100" fmla="*/ f47 1 f53"/>
                  <a:gd name="f101" fmla="*/ f76 1 f52"/>
                  <a:gd name="f102" fmla="*/ f77 1 f53"/>
                  <a:gd name="f103" fmla="*/ f78 1 f52"/>
                  <a:gd name="f104" fmla="*/ f79 1 f53"/>
                  <a:gd name="f105" fmla="*/ f80 1 f53"/>
                  <a:gd name="f106" fmla="*/ f81 1 f52"/>
                  <a:gd name="f107" fmla="*/ f82 1 f53"/>
                  <a:gd name="f108" fmla="*/ f83 1 f53"/>
                  <a:gd name="f109" fmla="*/ f84 1 f53"/>
                  <a:gd name="f110" fmla="*/ f85 1 f52"/>
                  <a:gd name="f111" fmla="*/ f86 1 f53"/>
                  <a:gd name="f112" fmla="*/ f87 1 f52"/>
                  <a:gd name="f113" fmla="*/ f88 1 f53"/>
                  <a:gd name="f114" fmla="*/ f89 1 f53"/>
                  <a:gd name="f115" fmla="*/ f90 1 f52"/>
                  <a:gd name="f116" fmla="*/ f91 1 f53"/>
                  <a:gd name="f117" fmla="*/ f92 1 f53"/>
                  <a:gd name="f118" fmla="*/ f93 1 f53"/>
                  <a:gd name="f119" fmla="*/ f94 1 f52"/>
                  <a:gd name="f120" fmla="*/ f95 1 f53"/>
                  <a:gd name="f121" fmla="*/ f96 1 f53"/>
                  <a:gd name="f122" fmla="*/ f97 f43 1"/>
                  <a:gd name="f123" fmla="*/ f98 f43 1"/>
                  <a:gd name="f124" fmla="*/ f100 f44 1"/>
                  <a:gd name="f125" fmla="*/ f99 f44 1"/>
                  <a:gd name="f126" fmla="*/ f101 f43 1"/>
                  <a:gd name="f127" fmla="*/ f102 f44 1"/>
                  <a:gd name="f128" fmla="*/ f103 f43 1"/>
                  <a:gd name="f129" fmla="*/ f104 f44 1"/>
                  <a:gd name="f130" fmla="*/ f105 f44 1"/>
                  <a:gd name="f131" fmla="*/ f106 f43 1"/>
                  <a:gd name="f132" fmla="*/ f107 f44 1"/>
                  <a:gd name="f133" fmla="*/ f108 f44 1"/>
                  <a:gd name="f134" fmla="*/ f109 f44 1"/>
                  <a:gd name="f135" fmla="*/ f110 f43 1"/>
                  <a:gd name="f136" fmla="*/ f111 f44 1"/>
                  <a:gd name="f137" fmla="*/ f112 f43 1"/>
                  <a:gd name="f138" fmla="*/ f113 f44 1"/>
                  <a:gd name="f139" fmla="*/ f114 f44 1"/>
                  <a:gd name="f140" fmla="*/ f115 f43 1"/>
                  <a:gd name="f141" fmla="*/ f116 f44 1"/>
                  <a:gd name="f142" fmla="*/ f117 f44 1"/>
                  <a:gd name="f143" fmla="*/ f118 f44 1"/>
                  <a:gd name="f144" fmla="*/ f119 f43 1"/>
                  <a:gd name="f145" fmla="*/ f120 f44 1"/>
                  <a:gd name="f146" fmla="*/ f121 f44 1"/>
                </a:gdLst>
                <a:ahLst/>
                <a:cxnLst>
                  <a:cxn ang="3cd4">
                    <a:pos x="hc" y="t"/>
                  </a:cxn>
                  <a:cxn ang="0">
                    <a:pos x="r" y="vc"/>
                  </a:cxn>
                  <a:cxn ang="cd4">
                    <a:pos x="hc" y="b"/>
                  </a:cxn>
                  <a:cxn ang="cd2">
                    <a:pos x="l" y="vc"/>
                  </a:cxn>
                  <a:cxn ang="f75">
                    <a:pos x="f126" y="f127"/>
                  </a:cxn>
                  <a:cxn ang="f75">
                    <a:pos x="f128" y="f129"/>
                  </a:cxn>
                  <a:cxn ang="f75">
                    <a:pos x="f128" y="f130"/>
                  </a:cxn>
                  <a:cxn ang="f75">
                    <a:pos x="f131" y="f132"/>
                  </a:cxn>
                  <a:cxn ang="f75">
                    <a:pos x="f131" y="f133"/>
                  </a:cxn>
                  <a:cxn ang="f75">
                    <a:pos x="f131" y="f134"/>
                  </a:cxn>
                  <a:cxn ang="f75">
                    <a:pos x="f135" y="f136"/>
                  </a:cxn>
                  <a:cxn ang="f75">
                    <a:pos x="f137" y="f138"/>
                  </a:cxn>
                  <a:cxn ang="f75">
                    <a:pos x="f137" y="f139"/>
                  </a:cxn>
                  <a:cxn ang="f75">
                    <a:pos x="f140" y="f141"/>
                  </a:cxn>
                  <a:cxn ang="f75">
                    <a:pos x="f140" y="f142"/>
                  </a:cxn>
                  <a:cxn ang="f75">
                    <a:pos x="f140" y="f143"/>
                  </a:cxn>
                  <a:cxn ang="f75">
                    <a:pos x="f144" y="f134"/>
                  </a:cxn>
                  <a:cxn ang="f75">
                    <a:pos x="f144" y="f145"/>
                  </a:cxn>
                  <a:cxn ang="f75">
                    <a:pos x="f126" y="f146"/>
                  </a:cxn>
                  <a:cxn ang="f75">
                    <a:pos x="f126" y="f127"/>
                  </a:cxn>
                </a:cxnLst>
                <a:rect l="f122" t="f125" r="f123" b="f124"/>
                <a:pathLst>
                  <a:path w="30" h="126">
                    <a:moveTo>
                      <a:pt x="f8" y="f9"/>
                    </a:moveTo>
                    <a:cubicBezTo>
                      <a:pt x="f10" y="f9"/>
                      <a:pt x="f11" y="f12"/>
                      <a:pt x="f11" y="f13"/>
                    </a:cubicBezTo>
                    <a:cubicBezTo>
                      <a:pt x="f11" y="f14"/>
                      <a:pt x="f11" y="f15"/>
                      <a:pt x="f11" y="f16"/>
                    </a:cubicBezTo>
                    <a:cubicBezTo>
                      <a:pt x="f10" y="f17"/>
                      <a:pt x="f18" y="f19"/>
                      <a:pt x="f5" y="f19"/>
                    </a:cubicBezTo>
                    <a:cubicBezTo>
                      <a:pt x="f5" y="f17"/>
                      <a:pt x="f5" y="f20"/>
                      <a:pt x="f5" y="f21"/>
                    </a:cubicBezTo>
                    <a:cubicBezTo>
                      <a:pt x="f5" y="f22"/>
                      <a:pt x="f5" y="f23"/>
                      <a:pt x="f5" y="f24"/>
                    </a:cubicBezTo>
                    <a:cubicBezTo>
                      <a:pt x="f5" y="f25"/>
                      <a:pt x="f26" y="f27"/>
                      <a:pt x="f18" y="f28"/>
                    </a:cubicBezTo>
                    <a:cubicBezTo>
                      <a:pt x="f8" y="f11"/>
                      <a:pt x="f9" y="f29"/>
                      <a:pt x="f6" y="f5"/>
                    </a:cubicBezTo>
                    <a:cubicBezTo>
                      <a:pt x="f6" y="f30"/>
                      <a:pt x="f6" y="f31"/>
                      <a:pt x="f6" y="f7"/>
                    </a:cubicBezTo>
                    <a:cubicBezTo>
                      <a:pt x="f32" y="f7"/>
                      <a:pt x="f32" y="f7"/>
                      <a:pt x="f32" y="f20"/>
                    </a:cubicBezTo>
                    <a:cubicBezTo>
                      <a:pt x="f32" y="f33"/>
                      <a:pt x="f32" y="f34"/>
                      <a:pt x="f32" y="f35"/>
                    </a:cubicBezTo>
                    <a:cubicBezTo>
                      <a:pt x="f32" y="f9"/>
                      <a:pt x="f32" y="f36"/>
                      <a:pt x="f32" y="f37"/>
                    </a:cubicBezTo>
                    <a:cubicBezTo>
                      <a:pt x="f12" y="f38"/>
                      <a:pt x="f9" y="f24"/>
                      <a:pt x="f36" y="f24"/>
                    </a:cubicBezTo>
                    <a:cubicBezTo>
                      <a:pt x="f36" y="f39"/>
                      <a:pt x="f36" y="f15"/>
                      <a:pt x="f36" y="f40"/>
                    </a:cubicBezTo>
                    <a:cubicBezTo>
                      <a:pt x="f38" y="f40"/>
                      <a:pt x="f41" y="f17"/>
                      <a:pt x="f8" y="f17"/>
                    </a:cubicBezTo>
                    <a:cubicBezTo>
                      <a:pt x="f8" y="f33"/>
                      <a:pt x="f8" y="f34"/>
                      <a:pt x="f8" y="f9"/>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0" name="Freeform 9">
                <a:extLst>
                  <a:ext uri="{FF2B5EF4-FFF2-40B4-BE49-F238E27FC236}">
                    <a16:creationId xmlns:a16="http://schemas.microsoft.com/office/drawing/2014/main" id="{CAE16DFA-4F9A-39C3-85A7-17924466319E}"/>
                  </a:ext>
                </a:extLst>
              </p:cNvPr>
              <p:cNvSpPr/>
              <p:nvPr/>
            </p:nvSpPr>
            <p:spPr>
              <a:xfrm>
                <a:off x="10175534" y="388940"/>
                <a:ext cx="1690689" cy="631822"/>
              </a:xfrm>
              <a:custGeom>
                <a:avLst/>
                <a:gdLst>
                  <a:gd name="f0" fmla="val 10800000"/>
                  <a:gd name="f1" fmla="val 5400000"/>
                  <a:gd name="f2" fmla="val 360"/>
                  <a:gd name="f3" fmla="val 180"/>
                  <a:gd name="f4" fmla="val w"/>
                  <a:gd name="f5" fmla="val h"/>
                  <a:gd name="f6" fmla="val 0"/>
                  <a:gd name="f7" fmla="val 1099"/>
                  <a:gd name="f8" fmla="val 409"/>
                  <a:gd name="f9" fmla="val 732"/>
                  <a:gd name="f10" fmla="val 367"/>
                  <a:gd name="f11" fmla="val 395"/>
                  <a:gd name="f12" fmla="val 382"/>
                  <a:gd name="f13" fmla="val 368"/>
                  <a:gd name="f14" fmla="val 22"/>
                  <a:gd name="f15" fmla="val 43"/>
                  <a:gd name="f16" fmla="val 65"/>
                  <a:gd name="f17" fmla="val 342"/>
                  <a:gd name="f18" fmla="val 317"/>
                  <a:gd name="f19" fmla="val 291"/>
                  <a:gd name="f20" fmla="val 104"/>
                  <a:gd name="f21" fmla="val 281"/>
                  <a:gd name="f22" fmla="val 144"/>
                  <a:gd name="f23" fmla="val 271"/>
                  <a:gd name="f24" fmla="val 184"/>
                  <a:gd name="f25" fmla="val 260"/>
                  <a:gd name="f26" fmla="val 296"/>
                  <a:gd name="f27" fmla="val 332"/>
                  <a:gd name="f28" fmla="val 187"/>
                  <a:gd name="f29" fmla="val 189"/>
                  <a:gd name="f30" fmla="val 191"/>
                  <a:gd name="f31" fmla="val 208"/>
                  <a:gd name="f32" fmla="val 264"/>
                  <a:gd name="f33" fmla="val 224"/>
                  <a:gd name="f34" fmla="val 269"/>
                  <a:gd name="f35" fmla="val 241"/>
                  <a:gd name="f36" fmla="val 273"/>
                  <a:gd name="f37" fmla="val 267"/>
                  <a:gd name="f38" fmla="val 237"/>
                  <a:gd name="f39" fmla="val 242"/>
                  <a:gd name="f40" fmla="val 207"/>
                  <a:gd name="f41" fmla="val 177"/>
                  <a:gd name="f42" fmla="val 173"/>
                  <a:gd name="f43" fmla="val 172"/>
                  <a:gd name="f44" fmla="val 246"/>
                  <a:gd name="f45" fmla="val 171"/>
                  <a:gd name="f46" fmla="val 166"/>
                  <a:gd name="f47" fmla="val 288"/>
                  <a:gd name="f48" fmla="val 160"/>
                  <a:gd name="f49" fmla="val 309"/>
                  <a:gd name="f50" fmla="val 155"/>
                  <a:gd name="f51" fmla="val 311"/>
                  <a:gd name="f52" fmla="val 312"/>
                  <a:gd name="f53" fmla="val 154"/>
                  <a:gd name="f54" fmla="val 314"/>
                  <a:gd name="f55" fmla="val 225"/>
                  <a:gd name="f56" fmla="val 319"/>
                  <a:gd name="f57" fmla="val 322"/>
                  <a:gd name="f58" fmla="val 365"/>
                  <a:gd name="f59" fmla="val 364"/>
                  <a:gd name="f60" fmla="val 362"/>
                  <a:gd name="f61" fmla="val 282"/>
                  <a:gd name="f62" fmla="val 201"/>
                  <a:gd name="f63" fmla="val 121"/>
                  <a:gd name="f64" fmla="val 116"/>
                  <a:gd name="f65" fmla="val 323"/>
                  <a:gd name="f66" fmla="val 114"/>
                  <a:gd name="f67" fmla="val 327"/>
                  <a:gd name="f68" fmla="val 113"/>
                  <a:gd name="f69" fmla="val 340"/>
                  <a:gd name="f70" fmla="val 109"/>
                  <a:gd name="f71" fmla="val 353"/>
                  <a:gd name="f72" fmla="val 105"/>
                  <a:gd name="f73" fmla="val 366"/>
                  <a:gd name="f74" fmla="val 100"/>
                  <a:gd name="f75" fmla="val 369"/>
                  <a:gd name="f76" fmla="val 99"/>
                  <a:gd name="f77" fmla="val 372"/>
                  <a:gd name="f78" fmla="val 188"/>
                  <a:gd name="f79" fmla="val 278"/>
                  <a:gd name="f80" fmla="val 374"/>
                  <a:gd name="f81" fmla="val 376"/>
                  <a:gd name="f82" fmla="val 379"/>
                  <a:gd name="f83" fmla="val 381"/>
                  <a:gd name="f84" fmla="val 383"/>
                  <a:gd name="f85" fmla="val 385"/>
                  <a:gd name="f86" fmla="val 101"/>
                  <a:gd name="f87" fmla="val 402"/>
                  <a:gd name="f88" fmla="val 107"/>
                  <a:gd name="f89" fmla="val 419"/>
                  <a:gd name="f90" fmla="val 436"/>
                  <a:gd name="f91" fmla="val 118"/>
                  <a:gd name="f92" fmla="val 440"/>
                  <a:gd name="f93" fmla="val 119"/>
                  <a:gd name="f94" fmla="val 441"/>
                  <a:gd name="f95" fmla="val 125"/>
                  <a:gd name="f96" fmla="val 204"/>
                  <a:gd name="f97" fmla="val 283"/>
                  <a:gd name="f98" fmla="val 361"/>
                  <a:gd name="f99" fmla="val 363"/>
                  <a:gd name="f100" fmla="val 445"/>
                  <a:gd name="f101" fmla="val 448"/>
                  <a:gd name="f102" fmla="val 452"/>
                  <a:gd name="f103" fmla="val 276"/>
                  <a:gd name="f104" fmla="val 190"/>
                  <a:gd name="f105" fmla="val 453"/>
                  <a:gd name="f106" fmla="val 456"/>
                  <a:gd name="f107" fmla="val 97"/>
                  <a:gd name="f108" fmla="val 465"/>
                  <a:gd name="f109" fmla="val 93"/>
                  <a:gd name="f110" fmla="val 473"/>
                  <a:gd name="f111" fmla="val 89"/>
                  <a:gd name="f112" fmla="val 482"/>
                  <a:gd name="f113" fmla="val 85"/>
                  <a:gd name="f114" fmla="val 87"/>
                  <a:gd name="f115" fmla="val 90"/>
                  <a:gd name="f116" fmla="val 149"/>
                  <a:gd name="f117" fmla="val 266"/>
                  <a:gd name="f118" fmla="val 268"/>
                  <a:gd name="f119" fmla="val 483"/>
                  <a:gd name="f120" fmla="val 270"/>
                  <a:gd name="f121" fmla="val 479"/>
                  <a:gd name="f122" fmla="val 478"/>
                  <a:gd name="f123" fmla="val 275"/>
                  <a:gd name="f124" fmla="val 279"/>
                  <a:gd name="f125" fmla="val 287"/>
                  <a:gd name="f126" fmla="val 474"/>
                  <a:gd name="f127" fmla="val 470"/>
                  <a:gd name="f128" fmla="val 466"/>
                  <a:gd name="f129" fmla="val 289"/>
                  <a:gd name="f130" fmla="val 315"/>
                  <a:gd name="f131" fmla="val 341"/>
                  <a:gd name="f132" fmla="val 468"/>
                  <a:gd name="f133" fmla="val 472"/>
                  <a:gd name="f134" fmla="val 343"/>
                  <a:gd name="f135" fmla="val 294"/>
                  <a:gd name="f136" fmla="val 497"/>
                  <a:gd name="f137" fmla="val 290"/>
                  <a:gd name="f138" fmla="val 520"/>
                  <a:gd name="f139" fmla="val 286"/>
                  <a:gd name="f140" fmla="val 545"/>
                  <a:gd name="f141" fmla="val 339"/>
                  <a:gd name="f142" fmla="val 547"/>
                  <a:gd name="f143" fmla="val 550"/>
                  <a:gd name="f144" fmla="val 552"/>
                  <a:gd name="f145" fmla="val 326"/>
                  <a:gd name="f146" fmla="val 284"/>
                  <a:gd name="f147" fmla="val 569"/>
                  <a:gd name="f148" fmla="val 585"/>
                  <a:gd name="f149" fmla="val 232"/>
                  <a:gd name="f150" fmla="val 602"/>
                  <a:gd name="f151" fmla="val 227"/>
                  <a:gd name="f152" fmla="val 274"/>
                  <a:gd name="f153" fmla="val 321"/>
                  <a:gd name="f154" fmla="val 605"/>
                  <a:gd name="f155" fmla="val 607"/>
                  <a:gd name="f156" fmla="val 609"/>
                  <a:gd name="f157" fmla="val 631"/>
                  <a:gd name="f158" fmla="val 651"/>
                  <a:gd name="f159" fmla="val 236"/>
                  <a:gd name="f160" fmla="val 672"/>
                  <a:gd name="f161" fmla="val 325"/>
                  <a:gd name="f162" fmla="val 675"/>
                  <a:gd name="f163" fmla="val 678"/>
                  <a:gd name="f164" fmla="val 681"/>
                  <a:gd name="f165" fmla="val 220"/>
                  <a:gd name="f166" fmla="val 680"/>
                  <a:gd name="f167" fmla="val 145"/>
                  <a:gd name="f168" fmla="val 143"/>
                  <a:gd name="f169" fmla="val 684"/>
                  <a:gd name="f170" fmla="val 141"/>
                  <a:gd name="f171" fmla="val 697"/>
                  <a:gd name="f172" fmla="val 134"/>
                  <a:gd name="f173" fmla="val 709"/>
                  <a:gd name="f174" fmla="val 127"/>
                  <a:gd name="f175" fmla="val 722"/>
                  <a:gd name="f176" fmla="val 202"/>
                  <a:gd name="f177" fmla="val 285"/>
                  <a:gd name="f178" fmla="val 724"/>
                  <a:gd name="f179" fmla="val 726"/>
                  <a:gd name="f180" fmla="val 728"/>
                  <a:gd name="f181" fmla="val 203"/>
                  <a:gd name="f182" fmla="val 120"/>
                  <a:gd name="f183" fmla="val 752"/>
                  <a:gd name="f184" fmla="val 126"/>
                  <a:gd name="f185" fmla="val 775"/>
                  <a:gd name="f186" fmla="val 133"/>
                  <a:gd name="f187" fmla="val 799"/>
                  <a:gd name="f188" fmla="val 139"/>
                  <a:gd name="f189" fmla="val 215"/>
                  <a:gd name="f190" fmla="val 801"/>
                  <a:gd name="f191" fmla="val 802"/>
                  <a:gd name="f192" fmla="val 805"/>
                  <a:gd name="f193" fmla="val 213"/>
                  <a:gd name="f194" fmla="val 138"/>
                  <a:gd name="f195" fmla="val 803"/>
                  <a:gd name="f196" fmla="val 800"/>
                  <a:gd name="f197" fmla="val 132"/>
                  <a:gd name="f198" fmla="val 791"/>
                  <a:gd name="f199" fmla="val 130"/>
                  <a:gd name="f200" fmla="val 783"/>
                  <a:gd name="f201" fmla="val 774"/>
                  <a:gd name="f202" fmla="val 771"/>
                  <a:gd name="f203" fmla="val 770"/>
                  <a:gd name="f204" fmla="val 123"/>
                  <a:gd name="f205" fmla="val 91"/>
                  <a:gd name="f206" fmla="val 62"/>
                  <a:gd name="f207" fmla="val 33"/>
                  <a:gd name="f208" fmla="val 32"/>
                  <a:gd name="f209" fmla="val 29"/>
                  <a:gd name="f210" fmla="val 772"/>
                  <a:gd name="f211" fmla="val 786"/>
                  <a:gd name="f212" fmla="val 19"/>
                  <a:gd name="f213" fmla="val 10"/>
                  <a:gd name="f214" fmla="val 816"/>
                  <a:gd name="f215" fmla="val 245"/>
                  <a:gd name="f216" fmla="val 818"/>
                  <a:gd name="f217" fmla="val 820"/>
                  <a:gd name="f218" fmla="val 822"/>
                  <a:gd name="f219" fmla="val 124"/>
                  <a:gd name="f220" fmla="val 1"/>
                  <a:gd name="f221" fmla="val 827"/>
                  <a:gd name="f222" fmla="val 3"/>
                  <a:gd name="f223" fmla="val 831"/>
                  <a:gd name="f224" fmla="val 5"/>
                  <a:gd name="f225" fmla="val 836"/>
                  <a:gd name="f226" fmla="val 7"/>
                  <a:gd name="f227" fmla="val 853"/>
                  <a:gd name="f228" fmla="val 15"/>
                  <a:gd name="f229" fmla="val 871"/>
                  <a:gd name="f230" fmla="val 23"/>
                  <a:gd name="f231" fmla="val 889"/>
                  <a:gd name="f232" fmla="val 31"/>
                  <a:gd name="f233" fmla="val 892"/>
                  <a:gd name="f234" fmla="val 893"/>
                  <a:gd name="f235" fmla="val 34"/>
                  <a:gd name="f236" fmla="val 37"/>
                  <a:gd name="f237" fmla="val 88"/>
                  <a:gd name="f238" fmla="val 196"/>
                  <a:gd name="f239" fmla="val 895"/>
                  <a:gd name="f240" fmla="val 896"/>
                  <a:gd name="f241" fmla="val 898"/>
                  <a:gd name="f242" fmla="val 357"/>
                  <a:gd name="f243" fmla="val 223"/>
                  <a:gd name="f244" fmla="val 219"/>
                  <a:gd name="f245" fmla="val 899"/>
                  <a:gd name="f246" fmla="val 217"/>
                  <a:gd name="f247" fmla="val 902"/>
                  <a:gd name="f248" fmla="val 216"/>
                  <a:gd name="f249" fmla="val 913"/>
                  <a:gd name="f250" fmla="val 212"/>
                  <a:gd name="f251" fmla="val 924"/>
                  <a:gd name="f252" fmla="val 935"/>
                  <a:gd name="f253" fmla="val 936"/>
                  <a:gd name="f254" fmla="val 938"/>
                  <a:gd name="f255" fmla="val 940"/>
                  <a:gd name="f256" fmla="val 200"/>
                  <a:gd name="f257" fmla="val 256"/>
                  <a:gd name="f258" fmla="val 993"/>
                  <a:gd name="f259" fmla="val 1046"/>
                  <a:gd name="f260" fmla="val 178"/>
                  <a:gd name="f261" fmla="val 169"/>
                  <a:gd name="f262" fmla="val 152"/>
                  <a:gd name="f263" fmla="val 148"/>
                  <a:gd name="f264" fmla="val 142"/>
                  <a:gd name="f265" fmla="val 137"/>
                  <a:gd name="f266" fmla="val 293"/>
                  <a:gd name="f267" fmla="val 302"/>
                  <a:gd name="f268" fmla="val 320"/>
                  <a:gd name="f269" fmla="val 151"/>
                  <a:gd name="f270" fmla="val 163"/>
                  <a:gd name="f271" fmla="val 176"/>
                  <a:gd name="f272" fmla="val 313"/>
                  <a:gd name="f273" fmla="val 305"/>
                  <a:gd name="f274" fmla="val 298"/>
                  <a:gd name="f275" fmla="val 165"/>
                  <a:gd name="f276" fmla="val 352"/>
                  <a:gd name="f277" fmla="val 337"/>
                  <a:gd name="f278" fmla="val 153"/>
                  <a:gd name="f279" fmla="val 324"/>
                  <a:gd name="f280" fmla="val 140"/>
                  <a:gd name="f281" fmla="val 328"/>
                  <a:gd name="f282" fmla="val 329"/>
                  <a:gd name="f283" fmla="val 354"/>
                  <a:gd name="f284" fmla="val 307"/>
                  <a:gd name="f285" fmla="val 280"/>
                  <a:gd name="f286" fmla="val 111"/>
                  <a:gd name="f287" fmla="val 102"/>
                  <a:gd name="f288" fmla="val 300"/>
                  <a:gd name="f289" fmla="val 112"/>
                  <a:gd name="f290" fmla="val 122"/>
                  <a:gd name="f291" fmla="val 95"/>
                  <a:gd name="f292" fmla="val 292"/>
                  <a:gd name="f293" fmla="val 79"/>
                  <a:gd name="f294" fmla="val 71"/>
                  <a:gd name="f295" fmla="val 318"/>
                  <a:gd name="f296" fmla="val 335"/>
                  <a:gd name="f297" fmla="val 346"/>
                  <a:gd name="f298" fmla="val 355"/>
                  <a:gd name="f299" fmla="val 344"/>
                  <a:gd name="f300" fmla="val 333"/>
                  <a:gd name="f301" fmla="val 334"/>
                  <a:gd name="f302" fmla="val 359"/>
                  <a:gd name="f303" fmla="val 351"/>
                  <a:gd name="f304" fmla="val 350"/>
                  <a:gd name="f305" fmla="val 128"/>
                  <a:gd name="f306" fmla="val 330"/>
                  <a:gd name="f307" fmla="val 331"/>
                  <a:gd name="f308" fmla="val 106"/>
                  <a:gd name="f309" fmla="val 210"/>
                  <a:gd name="f310" fmla="val 198"/>
                  <a:gd name="f311" fmla="val 194"/>
                  <a:gd name="f312" fmla="val 146"/>
                  <a:gd name="f313" fmla="val 150"/>
                  <a:gd name="f314" fmla="val 159"/>
                  <a:gd name="f315" fmla="val 338"/>
                  <a:gd name="f316" fmla="val 161"/>
                  <a:gd name="f317" fmla="val 158"/>
                  <a:gd name="f318" fmla="val 115"/>
                  <a:gd name="f319" fmla="val 129"/>
                  <a:gd name="f320" fmla="val 222"/>
                  <a:gd name="f321" fmla="val 226"/>
                  <a:gd name="f322" fmla="val 228"/>
                  <a:gd name="f323" fmla="val 240"/>
                  <a:gd name="f324" fmla="val 239"/>
                  <a:gd name="f325" fmla="val 345"/>
                  <a:gd name="f326" fmla="val 233"/>
                  <a:gd name="f327" fmla="val 221"/>
                  <a:gd name="f328" fmla="val 167"/>
                  <a:gd name="f329" fmla="val 170"/>
                  <a:gd name="f330" fmla="val 175"/>
                  <a:gd name="f331" fmla="val 181"/>
                  <a:gd name="f332" fmla="val 185"/>
                  <a:gd name="f333" fmla="val 186"/>
                  <a:gd name="f334" fmla="val 182"/>
                  <a:gd name="f335" fmla="val 179"/>
                  <a:gd name="f336" fmla="val 248"/>
                  <a:gd name="f337" fmla="val 250"/>
                  <a:gd name="f338" fmla="val 252"/>
                  <a:gd name="f339" fmla="val 254"/>
                  <a:gd name="f340" fmla="val 258"/>
                  <a:gd name="f341" fmla="val 262"/>
                  <a:gd name="f342" fmla="val 259"/>
                  <a:gd name="f343" fmla="val 592"/>
                  <a:gd name="f344" fmla="val 303"/>
                  <a:gd name="f345" fmla="val 582"/>
                  <a:gd name="f346" fmla="val 304"/>
                  <a:gd name="f347" fmla="val 572"/>
                  <a:gd name="f348" fmla="val 562"/>
                  <a:gd name="f349" fmla="val 306"/>
                  <a:gd name="f350" fmla="val 591"/>
                  <a:gd name="f351" fmla="val 583"/>
                  <a:gd name="f352" fmla="val 244"/>
                  <a:gd name="f353" fmla="val 575"/>
                  <a:gd name="f354" fmla="val 567"/>
                  <a:gd name="f355" fmla="val 561"/>
                  <a:gd name="f356" fmla="val 560"/>
                  <a:gd name="f357" fmla="val 251"/>
                  <a:gd name="f358" fmla="val 563"/>
                  <a:gd name="f359" fmla="val 576"/>
                  <a:gd name="f360" fmla="val 568"/>
                  <a:gd name="f361" fmla="val 301"/>
                  <a:gd name="f362" fmla="val 297"/>
                  <a:gd name="f363" fmla="val 263"/>
                  <a:gd name="f364" fmla="val 257"/>
                  <a:gd name="f365" fmla="val 584"/>
                  <a:gd name="f366" fmla="val 261"/>
                  <a:gd name="f367" fmla="val 581"/>
                  <a:gd name="f368" fmla="val 573"/>
                  <a:gd name="f369" fmla="val 564"/>
                  <a:gd name="f370" fmla="val 336"/>
                  <a:gd name="f371" fmla="val 349"/>
                  <a:gd name="f372" fmla="val 295"/>
                  <a:gd name="f373" fmla="val 218"/>
                  <a:gd name="f374" fmla="val 243"/>
                  <a:gd name="f375" fmla="val 234"/>
                  <a:gd name="f376" fmla="val 193"/>
                  <a:gd name="f377" fmla="val 195"/>
                  <a:gd name="f378" fmla="val 316"/>
                  <a:gd name="f379" fmla="val 308"/>
                  <a:gd name="f380" fmla="val 206"/>
                  <a:gd name="f381" fmla="val 205"/>
                  <a:gd name="f382" fmla="val 229"/>
                  <a:gd name="f383" fmla="val 230"/>
                  <a:gd name="f384" fmla="val 238"/>
                  <a:gd name="f385" fmla="val 247"/>
                  <a:gd name="f386" fmla="val 272"/>
                  <a:gd name="f387" fmla="val 310"/>
                  <a:gd name="f388" fmla="val 265"/>
                  <a:gd name="f389" fmla="val 231"/>
                  <a:gd name="f390" fmla="val 249"/>
                  <a:gd name="f391" fmla="val 253"/>
                  <a:gd name="f392" fmla="val 255"/>
                  <a:gd name="f393" fmla="val 211"/>
                  <a:gd name="f394" fmla="val 197"/>
                  <a:gd name="f395" fmla="val 183"/>
                  <a:gd name="f396" fmla="val 740"/>
                  <a:gd name="f397" fmla="val 743"/>
                  <a:gd name="f398" fmla="val 746"/>
                  <a:gd name="f399" fmla="val 749"/>
                  <a:gd name="f400" fmla="val 748"/>
                  <a:gd name="f401" fmla="val 744"/>
                  <a:gd name="f402" fmla="val 742"/>
                  <a:gd name="f403" fmla="val 750"/>
                  <a:gd name="f404" fmla="val 741"/>
                  <a:gd name="f405" fmla="val 235"/>
                  <a:gd name="f406" fmla="val 739"/>
                  <a:gd name="f407" fmla="val 214"/>
                  <a:gd name="f408" fmla="val 747"/>
                  <a:gd name="f409" fmla="val 157"/>
                  <a:gd name="f410" fmla="val 168"/>
                  <a:gd name="f411" fmla="val 174"/>
                  <a:gd name="f412" fmla="val 763"/>
                  <a:gd name="f413" fmla="val 762"/>
                  <a:gd name="f414" fmla="val 761"/>
                  <a:gd name="f415" fmla="val 759"/>
                  <a:gd name="f416" fmla="val 758"/>
                  <a:gd name="f417" fmla="val 756"/>
                  <a:gd name="f418" fmla="val 754"/>
                  <a:gd name="f419" fmla="val 757"/>
                  <a:gd name="f420" fmla="val 760"/>
                  <a:gd name="f421" fmla="val 199"/>
                  <a:gd name="f422" fmla="val 753"/>
                  <a:gd name="f423" fmla="val 776"/>
                  <a:gd name="f424" fmla="val 773"/>
                  <a:gd name="f425" fmla="val 767"/>
                  <a:gd name="f426" fmla="val 162"/>
                  <a:gd name="f427" fmla="val 156"/>
                  <a:gd name="f428" fmla="val 768"/>
                  <a:gd name="f429" fmla="val 347"/>
                  <a:gd name="f430" fmla="val 755"/>
                  <a:gd name="f431" fmla="val 769"/>
                  <a:gd name="f432" fmla="val 780"/>
                  <a:gd name="f433" fmla="val 299"/>
                  <a:gd name="f434" fmla="val 785"/>
                  <a:gd name="f435" fmla="val 788"/>
                  <a:gd name="f436" fmla="val 164"/>
                  <a:gd name="f437" fmla="val 192"/>
                  <a:gd name="f438" fmla="val 209"/>
                  <a:gd name="f439" fmla="val 842"/>
                  <a:gd name="f440" fmla="val 348"/>
                  <a:gd name="f441" fmla="val 839"/>
                  <a:gd name="f442" fmla="val 833"/>
                  <a:gd name="f443" fmla="val 837"/>
                  <a:gd name="f444" fmla="val 843"/>
                  <a:gd name="f445" fmla="val 844"/>
                  <a:gd name="f446" fmla="val 834"/>
                  <a:gd name="f447" fmla="val 832"/>
                  <a:gd name="f448" fmla="val 96"/>
                  <a:gd name="f449" fmla="val 108"/>
                  <a:gd name="f450" fmla="val 110"/>
                  <a:gd name="f451" fmla="val 98"/>
                  <a:gd name="f452" fmla="val 845"/>
                  <a:gd name="f453" fmla="val 50"/>
                  <a:gd name="f454" fmla="val 40"/>
                  <a:gd name="f455" fmla="val 35"/>
                  <a:gd name="f456" fmla="val 47"/>
                  <a:gd name="f457" fmla="val 49"/>
                  <a:gd name="f458" fmla="val 80"/>
                  <a:gd name="f459" fmla="val 78"/>
                  <a:gd name="f460" fmla="val 77"/>
                  <a:gd name="f461" fmla="val 55"/>
                  <a:gd name="f462" fmla="val 68"/>
                  <a:gd name="f463" fmla="val 69"/>
                  <a:gd name="f464" fmla="val 70"/>
                  <a:gd name="f465" fmla="val 59"/>
                  <a:gd name="f466" fmla="val 58"/>
                  <a:gd name="f467" fmla="val 840"/>
                  <a:gd name="f468" fmla="val 848"/>
                  <a:gd name="f469" fmla="val 846"/>
                  <a:gd name="f470" fmla="val 856"/>
                  <a:gd name="f471" fmla="val 850"/>
                  <a:gd name="f472" fmla="val 847"/>
                  <a:gd name="f473" fmla="val 277"/>
                  <a:gd name="f474" fmla="val 851"/>
                  <a:gd name="f475" fmla="val 857"/>
                  <a:gd name="f476" fmla="val 858"/>
                  <a:gd name="f477" fmla="val 86"/>
                  <a:gd name="f478" fmla="val 84"/>
                  <a:gd name="f479" fmla="val 82"/>
                  <a:gd name="f480" fmla="val 861"/>
                  <a:gd name="f481" fmla="val 860"/>
                  <a:gd name="f482" fmla="val 869"/>
                  <a:gd name="f483" fmla="val 870"/>
                  <a:gd name="f484" fmla="val 881"/>
                  <a:gd name="f485" fmla="val 883"/>
                  <a:gd name="f486" fmla="val 882"/>
                  <a:gd name="f487" fmla="val 94"/>
                  <a:gd name="f488" fmla="val 874"/>
                  <a:gd name="f489" fmla="val 873"/>
                  <a:gd name="f490" fmla="val 872"/>
                  <a:gd name="f491" fmla="val 864"/>
                  <a:gd name="f492" fmla="val 867"/>
                  <a:gd name="f493" fmla="val 866"/>
                  <a:gd name="f494" fmla="val 147"/>
                  <a:gd name="f495" fmla="val 859"/>
                  <a:gd name="f496" fmla="val 879"/>
                  <a:gd name="f497" fmla="val 877"/>
                  <a:gd name="f498" fmla="val 876"/>
                  <a:gd name="f499" fmla="val 878"/>
                  <a:gd name="f500" fmla="val 75"/>
                  <a:gd name="f501" fmla="val 76"/>
                  <a:gd name="f502" fmla="val 73"/>
                  <a:gd name="f503" fmla="val 83"/>
                  <a:gd name="f504" fmla="val 57"/>
                  <a:gd name="f505" fmla="val 56"/>
                  <a:gd name="f506" fmla="val 54"/>
                  <a:gd name="f507" fmla="val 67"/>
                  <a:gd name="f508" fmla="val 64"/>
                  <a:gd name="f509" fmla="val 467"/>
                  <a:gd name="f510" fmla="val 469"/>
                  <a:gd name="f511" fmla="val 471"/>
                  <a:gd name="f512" fmla="val 131"/>
                  <a:gd name="f513" fmla="val 462"/>
                  <a:gd name="f514" fmla="val 458"/>
                  <a:gd name="f515" fmla="val 463"/>
                  <a:gd name="f516" fmla="val 136"/>
                  <a:gd name="f517" fmla="val 457"/>
                  <a:gd name="f518" fmla="val 459"/>
                  <a:gd name="f519" fmla="val 461"/>
                  <a:gd name="f520" fmla="val 460"/>
                  <a:gd name="f521" fmla="val 464"/>
                  <a:gd name="f522" fmla="val 117"/>
                  <a:gd name="f523" fmla="val 455"/>
                  <a:gd name="f524" fmla="val 103"/>
                  <a:gd name="f525" fmla="+- 0 0 -90"/>
                  <a:gd name="f526" fmla="*/ f4 1 1099"/>
                  <a:gd name="f527" fmla="*/ f5 1 409"/>
                  <a:gd name="f528" fmla="val f6"/>
                  <a:gd name="f529" fmla="val f7"/>
                  <a:gd name="f530" fmla="val f8"/>
                  <a:gd name="f531" fmla="*/ f525 f0 1"/>
                  <a:gd name="f532" fmla="+- f530 0 f528"/>
                  <a:gd name="f533" fmla="+- f529 0 f528"/>
                  <a:gd name="f534" fmla="*/ f531 1 f3"/>
                  <a:gd name="f535" fmla="*/ f533 1 1099"/>
                  <a:gd name="f536" fmla="*/ f532 1 409"/>
                  <a:gd name="f537" fmla="*/ 241 f533 1"/>
                  <a:gd name="f538" fmla="*/ 177 f532 1"/>
                  <a:gd name="f539" fmla="*/ 379 f533 1"/>
                  <a:gd name="f540" fmla="*/ 367 f532 1"/>
                  <a:gd name="f541" fmla="*/ 482 f533 1"/>
                  <a:gd name="f542" fmla="*/ 90 f532 1"/>
                  <a:gd name="f543" fmla="*/ 552 f533 1"/>
                  <a:gd name="f544" fmla="*/ 242 f532 1"/>
                  <a:gd name="f545" fmla="*/ 722 f533 1"/>
                  <a:gd name="f546" fmla="*/ 772 f533 1"/>
                  <a:gd name="f547" fmla="*/ 29 f532 1"/>
                  <a:gd name="f548" fmla="*/ 898 f533 1"/>
                  <a:gd name="f549" fmla="*/ 357 f532 1"/>
                  <a:gd name="f550" fmla="*/ 138 f533 1"/>
                  <a:gd name="f551" fmla="*/ 320 f532 1"/>
                  <a:gd name="f552" fmla="*/ 132 f533 1"/>
                  <a:gd name="f553" fmla="*/ 280 f532 1"/>
                  <a:gd name="f554" fmla="*/ 95 f533 1"/>
                  <a:gd name="f555" fmla="*/ 332 f532 1"/>
                  <a:gd name="f556" fmla="*/ 363 f533 1"/>
                  <a:gd name="f557" fmla="*/ 208 f532 1"/>
                  <a:gd name="f558" fmla="*/ 332 f533 1"/>
                  <a:gd name="f559" fmla="*/ 123 f532 1"/>
                  <a:gd name="f560" fmla="*/ 220 f532 1"/>
                  <a:gd name="f561" fmla="*/ 361 f533 1"/>
                  <a:gd name="f562" fmla="*/ 260 f532 1"/>
                  <a:gd name="f563" fmla="*/ 591 f533 1"/>
                  <a:gd name="f564" fmla="*/ 252 f532 1"/>
                  <a:gd name="f565" fmla="*/ 562 f533 1"/>
                  <a:gd name="f566" fmla="*/ 335 f532 1"/>
                  <a:gd name="f567" fmla="*/ 303 f533 1"/>
                  <a:gd name="f568" fmla="*/ 287 f532 1"/>
                  <a:gd name="f569" fmla="*/ 295 f533 1"/>
                  <a:gd name="f570" fmla="*/ 333 f532 1"/>
                  <a:gd name="f571" fmla="*/ 279 f533 1"/>
                  <a:gd name="f572" fmla="*/ 290 f532 1"/>
                  <a:gd name="f573" fmla="*/ 287 f533 1"/>
                  <a:gd name="f574" fmla="*/ 246 f532 1"/>
                  <a:gd name="f575" fmla="*/ 250 f533 1"/>
                  <a:gd name="f576" fmla="*/ 213 f532 1"/>
                  <a:gd name="f577" fmla="*/ 292 f532 1"/>
                  <a:gd name="f578" fmla="*/ 749 f533 1"/>
                  <a:gd name="f579" fmla="*/ 241 f532 1"/>
                  <a:gd name="f580" fmla="*/ 214 f532 1"/>
                  <a:gd name="f581" fmla="*/ 186 f532 1"/>
                  <a:gd name="f582" fmla="*/ 296 f532 1"/>
                  <a:gd name="f583" fmla="*/ 754 f533 1"/>
                  <a:gd name="f584" fmla="*/ 281 f532 1"/>
                  <a:gd name="f585" fmla="*/ 187 f532 1"/>
                  <a:gd name="f586" fmla="*/ 762 f533 1"/>
                  <a:gd name="f587" fmla="*/ 243 f532 1"/>
                  <a:gd name="f588" fmla="*/ 352 f532 1"/>
                  <a:gd name="f589" fmla="*/ 325 f532 1"/>
                  <a:gd name="f590" fmla="*/ 768 f533 1"/>
                  <a:gd name="f591" fmla="*/ 244 f532 1"/>
                  <a:gd name="f592" fmla="*/ 776 f533 1"/>
                  <a:gd name="f593" fmla="*/ 218 f532 1"/>
                  <a:gd name="f594" fmla="*/ 192 f532 1"/>
                  <a:gd name="f595" fmla="*/ 788 f533 1"/>
                  <a:gd name="f596" fmla="*/ 231 f532 1"/>
                  <a:gd name="f597" fmla="*/ 311 f532 1"/>
                  <a:gd name="f598" fmla="*/ 842 f533 1"/>
                  <a:gd name="f599" fmla="*/ 355 f532 1"/>
                  <a:gd name="f600" fmla="*/ 834 f533 1"/>
                  <a:gd name="f601" fmla="*/ 179 f532 1"/>
                  <a:gd name="f602" fmla="*/ 833 f533 1"/>
                  <a:gd name="f603" fmla="*/ 55 f532 1"/>
                  <a:gd name="f604" fmla="*/ 302 f532 1"/>
                  <a:gd name="f605" fmla="*/ 856 f533 1"/>
                  <a:gd name="f606" fmla="*/ 275 f532 1"/>
                  <a:gd name="f607" fmla="*/ 848 f533 1"/>
                  <a:gd name="f608" fmla="*/ 82 f532 1"/>
                  <a:gd name="f609" fmla="*/ 874 f533 1"/>
                  <a:gd name="f610" fmla="*/ 93 f532 1"/>
                  <a:gd name="f611" fmla="*/ 869 f533 1"/>
                  <a:gd name="f612" fmla="*/ 160 f532 1"/>
                  <a:gd name="f613" fmla="*/ 861 f533 1"/>
                  <a:gd name="f614" fmla="*/ 128 f532 1"/>
                  <a:gd name="f615" fmla="*/ 882 f533 1"/>
                  <a:gd name="f616" fmla="*/ 222 f532 1"/>
                  <a:gd name="f617" fmla="*/ 344 f532 1"/>
                  <a:gd name="f618" fmla="*/ 248 f532 1"/>
                  <a:gd name="f619" fmla="*/ 73 f532 1"/>
                  <a:gd name="f620" fmla="*/ 326 f532 1"/>
                  <a:gd name="f621" fmla="*/ 467 f533 1"/>
                  <a:gd name="f622" fmla="*/ 271 f532 1"/>
                  <a:gd name="f623" fmla="*/ 472 f533 1"/>
                  <a:gd name="f624" fmla="*/ 193 f532 1"/>
                  <a:gd name="f625" fmla="*/ 209 f532 1"/>
                  <a:gd name="f626" fmla="*/ 457 f533 1"/>
                  <a:gd name="f627" fmla="*/ 237 f532 1"/>
                  <a:gd name="f628" fmla="*/ 462 f533 1"/>
                  <a:gd name="f629" fmla="*/ 182 f532 1"/>
                  <a:gd name="f630" fmla="*/ 463 f533 1"/>
                  <a:gd name="f631" fmla="*/ 102 f532 1"/>
                  <a:gd name="f632" fmla="+- f534 0 f1"/>
                  <a:gd name="f633" fmla="*/ f537 1 1099"/>
                  <a:gd name="f634" fmla="*/ f538 1 409"/>
                  <a:gd name="f635" fmla="*/ f539 1 1099"/>
                  <a:gd name="f636" fmla="*/ f540 1 409"/>
                  <a:gd name="f637" fmla="*/ f541 1 1099"/>
                  <a:gd name="f638" fmla="*/ f542 1 409"/>
                  <a:gd name="f639" fmla="*/ f543 1 1099"/>
                  <a:gd name="f640" fmla="*/ f544 1 409"/>
                  <a:gd name="f641" fmla="*/ f545 1 1099"/>
                  <a:gd name="f642" fmla="*/ f546 1 1099"/>
                  <a:gd name="f643" fmla="*/ f547 1 409"/>
                  <a:gd name="f644" fmla="*/ f548 1 1099"/>
                  <a:gd name="f645" fmla="*/ f549 1 409"/>
                  <a:gd name="f646" fmla="*/ f550 1 1099"/>
                  <a:gd name="f647" fmla="*/ f551 1 409"/>
                  <a:gd name="f648" fmla="*/ f552 1 1099"/>
                  <a:gd name="f649" fmla="*/ f553 1 409"/>
                  <a:gd name="f650" fmla="*/ f554 1 1099"/>
                  <a:gd name="f651" fmla="*/ f555 1 409"/>
                  <a:gd name="f652" fmla="*/ f556 1 1099"/>
                  <a:gd name="f653" fmla="*/ f557 1 409"/>
                  <a:gd name="f654" fmla="*/ f558 1 1099"/>
                  <a:gd name="f655" fmla="*/ f559 1 409"/>
                  <a:gd name="f656" fmla="*/ f560 1 409"/>
                  <a:gd name="f657" fmla="*/ f561 1 1099"/>
                  <a:gd name="f658" fmla="*/ f562 1 409"/>
                  <a:gd name="f659" fmla="*/ f563 1 1099"/>
                  <a:gd name="f660" fmla="*/ f564 1 409"/>
                  <a:gd name="f661" fmla="*/ f565 1 1099"/>
                  <a:gd name="f662" fmla="*/ f566 1 409"/>
                  <a:gd name="f663" fmla="*/ f567 1 1099"/>
                  <a:gd name="f664" fmla="*/ f568 1 409"/>
                  <a:gd name="f665" fmla="*/ f569 1 1099"/>
                  <a:gd name="f666" fmla="*/ f570 1 409"/>
                  <a:gd name="f667" fmla="*/ f571 1 1099"/>
                  <a:gd name="f668" fmla="*/ f572 1 409"/>
                  <a:gd name="f669" fmla="*/ f573 1 1099"/>
                  <a:gd name="f670" fmla="*/ f574 1 409"/>
                  <a:gd name="f671" fmla="*/ f575 1 1099"/>
                  <a:gd name="f672" fmla="*/ f576 1 409"/>
                  <a:gd name="f673" fmla="*/ f577 1 409"/>
                  <a:gd name="f674" fmla="*/ f578 1 1099"/>
                  <a:gd name="f675" fmla="*/ f579 1 409"/>
                  <a:gd name="f676" fmla="*/ f580 1 409"/>
                  <a:gd name="f677" fmla="*/ f581 1 409"/>
                  <a:gd name="f678" fmla="*/ f582 1 409"/>
                  <a:gd name="f679" fmla="*/ f583 1 1099"/>
                  <a:gd name="f680" fmla="*/ f584 1 409"/>
                  <a:gd name="f681" fmla="*/ f585 1 409"/>
                  <a:gd name="f682" fmla="*/ f586 1 1099"/>
                  <a:gd name="f683" fmla="*/ f587 1 409"/>
                  <a:gd name="f684" fmla="*/ f588 1 409"/>
                  <a:gd name="f685" fmla="*/ f589 1 409"/>
                  <a:gd name="f686" fmla="*/ f590 1 1099"/>
                  <a:gd name="f687" fmla="*/ f591 1 409"/>
                  <a:gd name="f688" fmla="*/ f592 1 1099"/>
                  <a:gd name="f689" fmla="*/ f593 1 409"/>
                  <a:gd name="f690" fmla="*/ f594 1 409"/>
                  <a:gd name="f691" fmla="*/ f595 1 1099"/>
                  <a:gd name="f692" fmla="*/ f596 1 409"/>
                  <a:gd name="f693" fmla="*/ f597 1 409"/>
                  <a:gd name="f694" fmla="*/ f598 1 1099"/>
                  <a:gd name="f695" fmla="*/ f599 1 409"/>
                  <a:gd name="f696" fmla="*/ f600 1 1099"/>
                  <a:gd name="f697" fmla="*/ f601 1 409"/>
                  <a:gd name="f698" fmla="*/ f602 1 1099"/>
                  <a:gd name="f699" fmla="*/ f603 1 409"/>
                  <a:gd name="f700" fmla="*/ f604 1 409"/>
                  <a:gd name="f701" fmla="*/ f605 1 1099"/>
                  <a:gd name="f702" fmla="*/ f606 1 409"/>
                  <a:gd name="f703" fmla="*/ f607 1 1099"/>
                  <a:gd name="f704" fmla="*/ f608 1 409"/>
                  <a:gd name="f705" fmla="*/ f609 1 1099"/>
                  <a:gd name="f706" fmla="*/ f610 1 409"/>
                  <a:gd name="f707" fmla="*/ f611 1 1099"/>
                  <a:gd name="f708" fmla="*/ f612 1 409"/>
                  <a:gd name="f709" fmla="*/ f613 1 1099"/>
                  <a:gd name="f710" fmla="*/ f614 1 409"/>
                  <a:gd name="f711" fmla="*/ f615 1 1099"/>
                  <a:gd name="f712" fmla="*/ f616 1 409"/>
                  <a:gd name="f713" fmla="*/ f617 1 409"/>
                  <a:gd name="f714" fmla="*/ f618 1 409"/>
                  <a:gd name="f715" fmla="*/ f619 1 409"/>
                  <a:gd name="f716" fmla="*/ f620 1 409"/>
                  <a:gd name="f717" fmla="*/ f621 1 1099"/>
                  <a:gd name="f718" fmla="*/ f622 1 409"/>
                  <a:gd name="f719" fmla="*/ f623 1 1099"/>
                  <a:gd name="f720" fmla="*/ f624 1 409"/>
                  <a:gd name="f721" fmla="*/ f625 1 409"/>
                  <a:gd name="f722" fmla="*/ f626 1 1099"/>
                  <a:gd name="f723" fmla="*/ f627 1 409"/>
                  <a:gd name="f724" fmla="*/ f628 1 1099"/>
                  <a:gd name="f725" fmla="*/ f629 1 409"/>
                  <a:gd name="f726" fmla="*/ f630 1 1099"/>
                  <a:gd name="f727" fmla="*/ f631 1 409"/>
                  <a:gd name="f728" fmla="*/ 0 1 f535"/>
                  <a:gd name="f729" fmla="*/ f529 1 f535"/>
                  <a:gd name="f730" fmla="*/ 0 1 f536"/>
                  <a:gd name="f731" fmla="*/ f530 1 f536"/>
                  <a:gd name="f732" fmla="*/ f633 1 f535"/>
                  <a:gd name="f733" fmla="*/ f634 1 f536"/>
                  <a:gd name="f734" fmla="*/ f635 1 f535"/>
                  <a:gd name="f735" fmla="*/ f636 1 f536"/>
                  <a:gd name="f736" fmla="*/ f637 1 f535"/>
                  <a:gd name="f737" fmla="*/ f638 1 f536"/>
                  <a:gd name="f738" fmla="*/ f639 1 f535"/>
                  <a:gd name="f739" fmla="*/ f640 1 f536"/>
                  <a:gd name="f740" fmla="*/ f641 1 f535"/>
                  <a:gd name="f741" fmla="*/ f642 1 f535"/>
                  <a:gd name="f742" fmla="*/ f643 1 f536"/>
                  <a:gd name="f743" fmla="*/ f644 1 f535"/>
                  <a:gd name="f744" fmla="*/ f645 1 f536"/>
                  <a:gd name="f745" fmla="*/ f646 1 f535"/>
                  <a:gd name="f746" fmla="*/ f647 1 f536"/>
                  <a:gd name="f747" fmla="*/ f648 1 f535"/>
                  <a:gd name="f748" fmla="*/ f649 1 f536"/>
                  <a:gd name="f749" fmla="*/ f650 1 f535"/>
                  <a:gd name="f750" fmla="*/ f651 1 f536"/>
                  <a:gd name="f751" fmla="*/ f652 1 f535"/>
                  <a:gd name="f752" fmla="*/ f653 1 f536"/>
                  <a:gd name="f753" fmla="*/ f654 1 f535"/>
                  <a:gd name="f754" fmla="*/ f655 1 f536"/>
                  <a:gd name="f755" fmla="*/ f656 1 f536"/>
                  <a:gd name="f756" fmla="*/ f657 1 f535"/>
                  <a:gd name="f757" fmla="*/ f658 1 f536"/>
                  <a:gd name="f758" fmla="*/ f659 1 f535"/>
                  <a:gd name="f759" fmla="*/ f660 1 f536"/>
                  <a:gd name="f760" fmla="*/ f661 1 f535"/>
                  <a:gd name="f761" fmla="*/ f662 1 f536"/>
                  <a:gd name="f762" fmla="*/ f663 1 f535"/>
                  <a:gd name="f763" fmla="*/ f664 1 f536"/>
                  <a:gd name="f764" fmla="*/ f665 1 f535"/>
                  <a:gd name="f765" fmla="*/ f666 1 f536"/>
                  <a:gd name="f766" fmla="*/ f667 1 f535"/>
                  <a:gd name="f767" fmla="*/ f668 1 f536"/>
                  <a:gd name="f768" fmla="*/ f669 1 f535"/>
                  <a:gd name="f769" fmla="*/ f670 1 f536"/>
                  <a:gd name="f770" fmla="*/ f671 1 f535"/>
                  <a:gd name="f771" fmla="*/ f672 1 f536"/>
                  <a:gd name="f772" fmla="*/ f673 1 f536"/>
                  <a:gd name="f773" fmla="*/ f674 1 f535"/>
                  <a:gd name="f774" fmla="*/ f675 1 f536"/>
                  <a:gd name="f775" fmla="*/ f676 1 f536"/>
                  <a:gd name="f776" fmla="*/ f677 1 f536"/>
                  <a:gd name="f777" fmla="*/ f678 1 f536"/>
                  <a:gd name="f778" fmla="*/ f679 1 f535"/>
                  <a:gd name="f779" fmla="*/ f680 1 f536"/>
                  <a:gd name="f780" fmla="*/ f681 1 f536"/>
                  <a:gd name="f781" fmla="*/ f682 1 f535"/>
                  <a:gd name="f782" fmla="*/ f683 1 f536"/>
                  <a:gd name="f783" fmla="*/ f684 1 f536"/>
                  <a:gd name="f784" fmla="*/ f685 1 f536"/>
                  <a:gd name="f785" fmla="*/ f686 1 f535"/>
                  <a:gd name="f786" fmla="*/ f687 1 f536"/>
                  <a:gd name="f787" fmla="*/ f688 1 f535"/>
                  <a:gd name="f788" fmla="*/ f689 1 f536"/>
                  <a:gd name="f789" fmla="*/ f690 1 f536"/>
                  <a:gd name="f790" fmla="*/ f691 1 f535"/>
                  <a:gd name="f791" fmla="*/ f692 1 f536"/>
                  <a:gd name="f792" fmla="*/ f693 1 f536"/>
                  <a:gd name="f793" fmla="*/ f694 1 f535"/>
                  <a:gd name="f794" fmla="*/ f695 1 f536"/>
                  <a:gd name="f795" fmla="*/ f696 1 f535"/>
                  <a:gd name="f796" fmla="*/ f697 1 f536"/>
                  <a:gd name="f797" fmla="*/ f698 1 f535"/>
                  <a:gd name="f798" fmla="*/ f699 1 f536"/>
                  <a:gd name="f799" fmla="*/ f700 1 f536"/>
                  <a:gd name="f800" fmla="*/ f701 1 f535"/>
                  <a:gd name="f801" fmla="*/ f702 1 f536"/>
                  <a:gd name="f802" fmla="*/ f703 1 f535"/>
                  <a:gd name="f803" fmla="*/ f704 1 f536"/>
                  <a:gd name="f804" fmla="*/ f705 1 f535"/>
                  <a:gd name="f805" fmla="*/ f706 1 f536"/>
                  <a:gd name="f806" fmla="*/ f707 1 f535"/>
                  <a:gd name="f807" fmla="*/ f708 1 f536"/>
                  <a:gd name="f808" fmla="*/ f709 1 f535"/>
                  <a:gd name="f809" fmla="*/ f710 1 f536"/>
                  <a:gd name="f810" fmla="*/ f711 1 f535"/>
                  <a:gd name="f811" fmla="*/ f712 1 f536"/>
                  <a:gd name="f812" fmla="*/ f713 1 f536"/>
                  <a:gd name="f813" fmla="*/ f714 1 f536"/>
                  <a:gd name="f814" fmla="*/ f715 1 f536"/>
                  <a:gd name="f815" fmla="*/ f716 1 f536"/>
                  <a:gd name="f816" fmla="*/ f717 1 f535"/>
                  <a:gd name="f817" fmla="*/ f718 1 f536"/>
                  <a:gd name="f818" fmla="*/ f719 1 f535"/>
                  <a:gd name="f819" fmla="*/ f720 1 f536"/>
                  <a:gd name="f820" fmla="*/ f721 1 f536"/>
                  <a:gd name="f821" fmla="*/ f722 1 f535"/>
                  <a:gd name="f822" fmla="*/ f723 1 f536"/>
                  <a:gd name="f823" fmla="*/ f724 1 f535"/>
                  <a:gd name="f824" fmla="*/ f725 1 f536"/>
                  <a:gd name="f825" fmla="*/ f726 1 f535"/>
                  <a:gd name="f826" fmla="*/ f727 1 f536"/>
                  <a:gd name="f827" fmla="*/ f728 f526 1"/>
                  <a:gd name="f828" fmla="*/ f729 f526 1"/>
                  <a:gd name="f829" fmla="*/ f731 f527 1"/>
                  <a:gd name="f830" fmla="*/ f730 f527 1"/>
                  <a:gd name="f831" fmla="*/ f732 f526 1"/>
                  <a:gd name="f832" fmla="*/ f733 f527 1"/>
                  <a:gd name="f833" fmla="*/ f734 f526 1"/>
                  <a:gd name="f834" fmla="*/ f735 f527 1"/>
                  <a:gd name="f835" fmla="*/ f736 f526 1"/>
                  <a:gd name="f836" fmla="*/ f737 f527 1"/>
                  <a:gd name="f837" fmla="*/ f738 f526 1"/>
                  <a:gd name="f838" fmla="*/ f739 f527 1"/>
                  <a:gd name="f839" fmla="*/ f740 f526 1"/>
                  <a:gd name="f840" fmla="*/ f741 f526 1"/>
                  <a:gd name="f841" fmla="*/ f742 f527 1"/>
                  <a:gd name="f842" fmla="*/ f743 f526 1"/>
                  <a:gd name="f843" fmla="*/ f744 f527 1"/>
                  <a:gd name="f844" fmla="*/ f745 f526 1"/>
                  <a:gd name="f845" fmla="*/ f746 f527 1"/>
                  <a:gd name="f846" fmla="*/ f747 f526 1"/>
                  <a:gd name="f847" fmla="*/ f748 f527 1"/>
                  <a:gd name="f848" fmla="*/ f749 f526 1"/>
                  <a:gd name="f849" fmla="*/ f750 f527 1"/>
                  <a:gd name="f850" fmla="*/ f751 f526 1"/>
                  <a:gd name="f851" fmla="*/ f752 f527 1"/>
                  <a:gd name="f852" fmla="*/ f753 f526 1"/>
                  <a:gd name="f853" fmla="*/ f754 f527 1"/>
                  <a:gd name="f854" fmla="*/ f755 f527 1"/>
                  <a:gd name="f855" fmla="*/ f756 f526 1"/>
                  <a:gd name="f856" fmla="*/ f757 f527 1"/>
                  <a:gd name="f857" fmla="*/ f758 f526 1"/>
                  <a:gd name="f858" fmla="*/ f759 f527 1"/>
                  <a:gd name="f859" fmla="*/ f760 f526 1"/>
                  <a:gd name="f860" fmla="*/ f761 f527 1"/>
                  <a:gd name="f861" fmla="*/ f762 f526 1"/>
                  <a:gd name="f862" fmla="*/ f763 f527 1"/>
                  <a:gd name="f863" fmla="*/ f764 f526 1"/>
                  <a:gd name="f864" fmla="*/ f765 f527 1"/>
                  <a:gd name="f865" fmla="*/ f766 f526 1"/>
                  <a:gd name="f866" fmla="*/ f767 f527 1"/>
                  <a:gd name="f867" fmla="*/ f768 f526 1"/>
                  <a:gd name="f868" fmla="*/ f769 f527 1"/>
                  <a:gd name="f869" fmla="*/ f770 f526 1"/>
                  <a:gd name="f870" fmla="*/ f771 f527 1"/>
                  <a:gd name="f871" fmla="*/ f772 f527 1"/>
                  <a:gd name="f872" fmla="*/ f773 f526 1"/>
                  <a:gd name="f873" fmla="*/ f774 f527 1"/>
                  <a:gd name="f874" fmla="*/ f775 f527 1"/>
                  <a:gd name="f875" fmla="*/ f776 f527 1"/>
                  <a:gd name="f876" fmla="*/ f777 f527 1"/>
                  <a:gd name="f877" fmla="*/ f778 f526 1"/>
                  <a:gd name="f878" fmla="*/ f779 f527 1"/>
                  <a:gd name="f879" fmla="*/ f780 f527 1"/>
                  <a:gd name="f880" fmla="*/ f781 f526 1"/>
                  <a:gd name="f881" fmla="*/ f782 f527 1"/>
                  <a:gd name="f882" fmla="*/ f783 f527 1"/>
                  <a:gd name="f883" fmla="*/ f784 f527 1"/>
                  <a:gd name="f884" fmla="*/ f785 f526 1"/>
                  <a:gd name="f885" fmla="*/ f786 f527 1"/>
                  <a:gd name="f886" fmla="*/ f787 f526 1"/>
                  <a:gd name="f887" fmla="*/ f788 f527 1"/>
                  <a:gd name="f888" fmla="*/ f789 f527 1"/>
                  <a:gd name="f889" fmla="*/ f790 f526 1"/>
                  <a:gd name="f890" fmla="*/ f791 f527 1"/>
                  <a:gd name="f891" fmla="*/ f792 f527 1"/>
                  <a:gd name="f892" fmla="*/ f793 f526 1"/>
                  <a:gd name="f893" fmla="*/ f794 f527 1"/>
                  <a:gd name="f894" fmla="*/ f795 f526 1"/>
                  <a:gd name="f895" fmla="*/ f796 f527 1"/>
                  <a:gd name="f896" fmla="*/ f797 f526 1"/>
                  <a:gd name="f897" fmla="*/ f798 f527 1"/>
                  <a:gd name="f898" fmla="*/ f799 f527 1"/>
                  <a:gd name="f899" fmla="*/ f800 f526 1"/>
                  <a:gd name="f900" fmla="*/ f801 f527 1"/>
                  <a:gd name="f901" fmla="*/ f802 f526 1"/>
                  <a:gd name="f902" fmla="*/ f803 f527 1"/>
                  <a:gd name="f903" fmla="*/ f804 f526 1"/>
                  <a:gd name="f904" fmla="*/ f805 f527 1"/>
                  <a:gd name="f905" fmla="*/ f806 f526 1"/>
                  <a:gd name="f906" fmla="*/ f807 f527 1"/>
                  <a:gd name="f907" fmla="*/ f808 f526 1"/>
                  <a:gd name="f908" fmla="*/ f809 f527 1"/>
                  <a:gd name="f909" fmla="*/ f810 f526 1"/>
                  <a:gd name="f910" fmla="*/ f811 f527 1"/>
                  <a:gd name="f911" fmla="*/ f812 f527 1"/>
                  <a:gd name="f912" fmla="*/ f813 f527 1"/>
                  <a:gd name="f913" fmla="*/ f814 f527 1"/>
                  <a:gd name="f914" fmla="*/ f815 f527 1"/>
                  <a:gd name="f915" fmla="*/ f816 f526 1"/>
                  <a:gd name="f916" fmla="*/ f817 f527 1"/>
                  <a:gd name="f917" fmla="*/ f818 f526 1"/>
                  <a:gd name="f918" fmla="*/ f819 f527 1"/>
                  <a:gd name="f919" fmla="*/ f820 f527 1"/>
                  <a:gd name="f920" fmla="*/ f821 f526 1"/>
                  <a:gd name="f921" fmla="*/ f822 f527 1"/>
                  <a:gd name="f922" fmla="*/ f823 f526 1"/>
                  <a:gd name="f923" fmla="*/ f824 f527 1"/>
                  <a:gd name="f924" fmla="*/ f825 f526 1"/>
                  <a:gd name="f925" fmla="*/ f826 f527 1"/>
                </a:gdLst>
                <a:ahLst/>
                <a:cxnLst>
                  <a:cxn ang="3cd4">
                    <a:pos x="hc" y="t"/>
                  </a:cxn>
                  <a:cxn ang="0">
                    <a:pos x="r" y="vc"/>
                  </a:cxn>
                  <a:cxn ang="cd4">
                    <a:pos x="hc" y="b"/>
                  </a:cxn>
                  <a:cxn ang="cd2">
                    <a:pos x="l" y="vc"/>
                  </a:cxn>
                  <a:cxn ang="f632">
                    <a:pos x="f831" y="f832"/>
                  </a:cxn>
                  <a:cxn ang="f632">
                    <a:pos x="f833" y="f834"/>
                  </a:cxn>
                  <a:cxn ang="f632">
                    <a:pos x="f835" y="f836"/>
                  </a:cxn>
                  <a:cxn ang="f632">
                    <a:pos x="f837" y="f838"/>
                  </a:cxn>
                  <a:cxn ang="f632">
                    <a:pos x="f839" y="f834"/>
                  </a:cxn>
                  <a:cxn ang="f632">
                    <a:pos x="f840" y="f841"/>
                  </a:cxn>
                  <a:cxn ang="f632">
                    <a:pos x="f842" y="f843"/>
                  </a:cxn>
                  <a:cxn ang="f632">
                    <a:pos x="f844" y="f845"/>
                  </a:cxn>
                  <a:cxn ang="f632">
                    <a:pos x="f846" y="f847"/>
                  </a:cxn>
                  <a:cxn ang="f632">
                    <a:pos x="f848" y="f849"/>
                  </a:cxn>
                  <a:cxn ang="f632">
                    <a:pos x="f850" y="f851"/>
                  </a:cxn>
                  <a:cxn ang="f632">
                    <a:pos x="f852" y="f853"/>
                  </a:cxn>
                  <a:cxn ang="f632">
                    <a:pos x="f850" y="f854"/>
                  </a:cxn>
                  <a:cxn ang="f632">
                    <a:pos x="f855" y="f856"/>
                  </a:cxn>
                  <a:cxn ang="f632">
                    <a:pos x="f857" y="f858"/>
                  </a:cxn>
                  <a:cxn ang="f632">
                    <a:pos x="f859" y="f845"/>
                  </a:cxn>
                  <a:cxn ang="f632">
                    <a:pos x="f859" y="f860"/>
                  </a:cxn>
                  <a:cxn ang="f632">
                    <a:pos x="f861" y="f862"/>
                  </a:cxn>
                  <a:cxn ang="f632">
                    <a:pos x="f863" y="f864"/>
                  </a:cxn>
                  <a:cxn ang="f632">
                    <a:pos x="f865" y="f866"/>
                  </a:cxn>
                  <a:cxn ang="f632">
                    <a:pos x="f867" y="f868"/>
                  </a:cxn>
                  <a:cxn ang="f632">
                    <a:pos x="f869" y="f858"/>
                  </a:cxn>
                  <a:cxn ang="f632">
                    <a:pos x="f869" y="f870"/>
                  </a:cxn>
                  <a:cxn ang="f632">
                    <a:pos x="f869" y="f871"/>
                  </a:cxn>
                  <a:cxn ang="f632">
                    <a:pos x="f872" y="f873"/>
                  </a:cxn>
                  <a:cxn ang="f632">
                    <a:pos x="f872" y="f874"/>
                  </a:cxn>
                  <a:cxn ang="f632">
                    <a:pos x="f872" y="f875"/>
                  </a:cxn>
                  <a:cxn ang="f632">
                    <a:pos x="f872" y="f876"/>
                  </a:cxn>
                  <a:cxn ang="f632">
                    <a:pos x="f877" y="f878"/>
                  </a:cxn>
                  <a:cxn ang="f632">
                    <a:pos x="f877" y="f879"/>
                  </a:cxn>
                  <a:cxn ang="f632">
                    <a:pos x="f880" y="f881"/>
                  </a:cxn>
                  <a:cxn ang="f632">
                    <a:pos x="f880" y="f882"/>
                  </a:cxn>
                  <a:cxn ang="f632">
                    <a:pos x="f877" y="f883"/>
                  </a:cxn>
                  <a:cxn ang="f632">
                    <a:pos x="f884" y="f885"/>
                  </a:cxn>
                  <a:cxn ang="f632">
                    <a:pos x="f886" y="f887"/>
                  </a:cxn>
                  <a:cxn ang="f632">
                    <a:pos x="f886" y="f888"/>
                  </a:cxn>
                  <a:cxn ang="f632">
                    <a:pos x="f889" y="f890"/>
                  </a:cxn>
                  <a:cxn ang="f632">
                    <a:pos x="f889" y="f891"/>
                  </a:cxn>
                  <a:cxn ang="f632">
                    <a:pos x="f892" y="f893"/>
                  </a:cxn>
                  <a:cxn ang="f632">
                    <a:pos x="f894" y="f895"/>
                  </a:cxn>
                  <a:cxn ang="f632">
                    <a:pos x="f892" y="f870"/>
                  </a:cxn>
                  <a:cxn ang="f632">
                    <a:pos x="f896" y="f897"/>
                  </a:cxn>
                  <a:cxn ang="f632">
                    <a:pos x="f896" y="f898"/>
                  </a:cxn>
                  <a:cxn ang="f632">
                    <a:pos x="f899" y="f900"/>
                  </a:cxn>
                  <a:cxn ang="f632">
                    <a:pos x="f901" y="f902"/>
                  </a:cxn>
                  <a:cxn ang="f632">
                    <a:pos x="f903" y="f904"/>
                  </a:cxn>
                  <a:cxn ang="f632">
                    <a:pos x="f905" y="f906"/>
                  </a:cxn>
                  <a:cxn ang="f632">
                    <a:pos x="f907" y="f908"/>
                  </a:cxn>
                  <a:cxn ang="f632">
                    <a:pos x="f909" y="f910"/>
                  </a:cxn>
                  <a:cxn ang="f632">
                    <a:pos x="f907" y="f911"/>
                  </a:cxn>
                  <a:cxn ang="f632">
                    <a:pos x="f903" y="f912"/>
                  </a:cxn>
                  <a:cxn ang="f632">
                    <a:pos x="f903" y="f913"/>
                  </a:cxn>
                  <a:cxn ang="f632">
                    <a:pos x="f903" y="f914"/>
                  </a:cxn>
                  <a:cxn ang="f632">
                    <a:pos x="f915" y="f916"/>
                  </a:cxn>
                  <a:cxn ang="f632">
                    <a:pos x="f915" y="f890"/>
                  </a:cxn>
                  <a:cxn ang="f632">
                    <a:pos x="f917" y="f918"/>
                  </a:cxn>
                  <a:cxn ang="f632">
                    <a:pos x="f915" y="f919"/>
                  </a:cxn>
                  <a:cxn ang="f632">
                    <a:pos x="f920" y="f921"/>
                  </a:cxn>
                  <a:cxn ang="f632">
                    <a:pos x="f922" y="f923"/>
                  </a:cxn>
                  <a:cxn ang="f632">
                    <a:pos x="f920" y="f887"/>
                  </a:cxn>
                  <a:cxn ang="f632">
                    <a:pos x="f924" y="f925"/>
                  </a:cxn>
                </a:cxnLst>
                <a:rect l="f827" t="f830" r="f828" b="f829"/>
                <a:pathLst>
                  <a:path w="1099" h="409">
                    <a:moveTo>
                      <a:pt x="f7" y="f8"/>
                    </a:moveTo>
                    <a:cubicBezTo>
                      <a:pt x="f9" y="f8"/>
                      <a:pt x="f10" y="f8"/>
                      <a:pt x="f6" y="f8"/>
                    </a:cubicBezTo>
                    <a:cubicBezTo>
                      <a:pt x="f6" y="f11"/>
                      <a:pt x="f6" y="f12"/>
                      <a:pt x="f6" y="f13"/>
                    </a:cubicBezTo>
                    <a:cubicBezTo>
                      <a:pt x="f14" y="f13"/>
                      <a:pt x="f15" y="f13"/>
                      <a:pt x="f16" y="f13"/>
                    </a:cubicBezTo>
                    <a:cubicBezTo>
                      <a:pt x="f16" y="f17"/>
                      <a:pt x="f16" y="f18"/>
                      <a:pt x="f16" y="f19"/>
                    </a:cubicBezTo>
                    <a:cubicBezTo>
                      <a:pt x="f20" y="f21"/>
                      <a:pt x="f22" y="f23"/>
                      <a:pt x="f24" y="f25"/>
                    </a:cubicBezTo>
                    <a:cubicBezTo>
                      <a:pt x="f24" y="f26"/>
                      <a:pt x="f24" y="f27"/>
                      <a:pt x="f24" y="f10"/>
                    </a:cubicBezTo>
                    <a:cubicBezTo>
                      <a:pt x="f28" y="f10"/>
                      <a:pt x="f29" y="f10"/>
                      <a:pt x="f30" y="f10"/>
                    </a:cubicBezTo>
                    <a:cubicBezTo>
                      <a:pt x="f30" y="f27"/>
                      <a:pt x="f30" y="f26"/>
                      <a:pt x="f30" y="f25"/>
                    </a:cubicBezTo>
                    <a:cubicBezTo>
                      <a:pt x="f31" y="f32"/>
                      <a:pt x="f33" y="f34"/>
                      <a:pt x="f35" y="f36"/>
                    </a:cubicBezTo>
                    <a:cubicBezTo>
                      <a:pt x="f35" y="f23"/>
                      <a:pt x="f35" y="f34"/>
                      <a:pt x="f35" y="f37"/>
                    </a:cubicBezTo>
                    <a:cubicBezTo>
                      <a:pt x="f35" y="f38"/>
                      <a:pt x="f39" y="f40"/>
                      <a:pt x="f35" y="f41"/>
                    </a:cubicBezTo>
                    <a:cubicBezTo>
                      <a:pt x="f35" y="f42"/>
                      <a:pt x="f39" y="f43"/>
                      <a:pt x="f44" y="f45"/>
                    </a:cubicBezTo>
                    <a:cubicBezTo>
                      <a:pt x="f37" y="f46"/>
                      <a:pt x="f47" y="f48"/>
                      <a:pt x="f49" y="f50"/>
                    </a:cubicBezTo>
                    <a:cubicBezTo>
                      <a:pt x="f51" y="f50"/>
                      <a:pt x="f52" y="f53"/>
                      <a:pt x="f54" y="f53"/>
                    </a:cubicBezTo>
                    <a:cubicBezTo>
                      <a:pt x="f54" y="f55"/>
                      <a:pt x="f54" y="f26"/>
                      <a:pt x="f54" y="f10"/>
                    </a:cubicBezTo>
                    <a:cubicBezTo>
                      <a:pt x="f18" y="f10"/>
                      <a:pt x="f56" y="f10"/>
                      <a:pt x="f57" y="f10"/>
                    </a:cubicBezTo>
                    <a:cubicBezTo>
                      <a:pt x="f57" y="f58"/>
                      <a:pt x="f57" y="f59"/>
                      <a:pt x="f57" y="f60"/>
                    </a:cubicBezTo>
                    <a:cubicBezTo>
                      <a:pt x="f57" y="f61"/>
                      <a:pt x="f57" y="f62"/>
                      <a:pt x="f57" y="f63"/>
                    </a:cubicBezTo>
                    <a:cubicBezTo>
                      <a:pt x="f57" y="f64"/>
                      <a:pt x="f65" y="f66"/>
                      <a:pt x="f67" y="f68"/>
                    </a:cubicBezTo>
                    <a:cubicBezTo>
                      <a:pt x="f69" y="f70"/>
                      <a:pt x="f71" y="f72"/>
                      <a:pt x="f73" y="f74"/>
                    </a:cubicBezTo>
                    <a:cubicBezTo>
                      <a:pt x="f13" y="f74"/>
                      <a:pt x="f75" y="f76"/>
                      <a:pt x="f77" y="f76"/>
                    </a:cubicBezTo>
                    <a:cubicBezTo>
                      <a:pt x="f77" y="f78"/>
                      <a:pt x="f77" y="f79"/>
                      <a:pt x="f77" y="f10"/>
                    </a:cubicBezTo>
                    <a:cubicBezTo>
                      <a:pt x="f80" y="f10"/>
                      <a:pt x="f81" y="f10"/>
                      <a:pt x="f82" y="f10"/>
                    </a:cubicBezTo>
                    <a:cubicBezTo>
                      <a:pt x="f82" y="f79"/>
                      <a:pt x="f82" y="f29"/>
                      <a:pt x="f82" y="f76"/>
                    </a:cubicBezTo>
                    <a:cubicBezTo>
                      <a:pt x="f83" y="f74"/>
                      <a:pt x="f84" y="f74"/>
                      <a:pt x="f85" y="f86"/>
                    </a:cubicBezTo>
                    <a:cubicBezTo>
                      <a:pt x="f87" y="f88"/>
                      <a:pt x="f89" y="f68"/>
                      <a:pt x="f90" y="f91"/>
                    </a:cubicBezTo>
                    <a:cubicBezTo>
                      <a:pt x="f92" y="f93"/>
                      <a:pt x="f94" y="f63"/>
                      <a:pt x="f94" y="f95"/>
                    </a:cubicBezTo>
                    <a:cubicBezTo>
                      <a:pt x="f94" y="f96"/>
                      <a:pt x="f94" y="f97"/>
                      <a:pt x="f94" y="f98"/>
                    </a:cubicBezTo>
                    <a:cubicBezTo>
                      <a:pt x="f94" y="f99"/>
                      <a:pt x="f94" y="f58"/>
                      <a:pt x="f94" y="f10"/>
                    </a:cubicBezTo>
                    <a:cubicBezTo>
                      <a:pt x="f100" y="f10"/>
                      <a:pt x="f101" y="f10"/>
                      <a:pt x="f102" y="f10"/>
                    </a:cubicBezTo>
                    <a:cubicBezTo>
                      <a:pt x="f102" y="f58"/>
                      <a:pt x="f102" y="f59"/>
                      <a:pt x="f102" y="f60"/>
                    </a:cubicBezTo>
                    <a:cubicBezTo>
                      <a:pt x="f102" y="f103"/>
                      <a:pt x="f102" y="f104"/>
                      <a:pt x="f102" y="f72"/>
                    </a:cubicBezTo>
                    <a:cubicBezTo>
                      <a:pt x="f102" y="f86"/>
                      <a:pt x="f105" y="f76"/>
                      <a:pt x="f106" y="f107"/>
                    </a:cubicBezTo>
                    <a:cubicBezTo>
                      <a:pt x="f108" y="f109"/>
                      <a:pt x="f110" y="f111"/>
                      <a:pt x="f112" y="f113"/>
                    </a:cubicBezTo>
                    <a:cubicBezTo>
                      <a:pt x="f112" y="f114"/>
                      <a:pt x="f112" y="f111"/>
                      <a:pt x="f112" y="f115"/>
                    </a:cubicBezTo>
                    <a:cubicBezTo>
                      <a:pt x="f112" y="f116"/>
                      <a:pt x="f112" y="f40"/>
                      <a:pt x="f112" y="f117"/>
                    </a:cubicBezTo>
                    <a:cubicBezTo>
                      <a:pt x="f112" y="f118"/>
                      <a:pt x="f119" y="f120"/>
                      <a:pt x="f121" y="f23"/>
                    </a:cubicBezTo>
                    <a:cubicBezTo>
                      <a:pt x="f121" y="f23"/>
                      <a:pt x="f121" y="f36"/>
                      <a:pt x="f122" y="f123"/>
                    </a:cubicBezTo>
                    <a:cubicBezTo>
                      <a:pt x="f122" y="f124"/>
                      <a:pt x="f122" y="f97"/>
                      <a:pt x="f122" y="f125"/>
                    </a:cubicBezTo>
                    <a:cubicBezTo>
                      <a:pt x="f126" y="f47"/>
                      <a:pt x="f127" y="f47"/>
                      <a:pt x="f128" y="f129"/>
                    </a:cubicBezTo>
                    <a:cubicBezTo>
                      <a:pt x="f128" y="f130"/>
                      <a:pt x="f128" y="f131"/>
                      <a:pt x="f128" y="f10"/>
                    </a:cubicBezTo>
                    <a:cubicBezTo>
                      <a:pt x="f132" y="f10"/>
                      <a:pt x="f127" y="f10"/>
                      <a:pt x="f133" y="f10"/>
                    </a:cubicBezTo>
                    <a:cubicBezTo>
                      <a:pt x="f133" y="f134"/>
                      <a:pt x="f133" y="f56"/>
                      <a:pt x="f133" y="f135"/>
                    </a:cubicBezTo>
                    <a:cubicBezTo>
                      <a:pt x="f136" y="f137"/>
                      <a:pt x="f138" y="f139"/>
                      <a:pt x="f140" y="f61"/>
                    </a:cubicBezTo>
                    <a:cubicBezTo>
                      <a:pt x="f140" y="f51"/>
                      <a:pt x="f140" y="f141"/>
                      <a:pt x="f140" y="f10"/>
                    </a:cubicBezTo>
                    <a:cubicBezTo>
                      <a:pt x="f142" y="f10"/>
                      <a:pt x="f143" y="f10"/>
                      <a:pt x="f144" y="f10"/>
                    </a:cubicBezTo>
                    <a:cubicBezTo>
                      <a:pt x="f144" y="f145"/>
                      <a:pt x="f144" y="f146"/>
                      <a:pt x="f144" y="f39"/>
                    </a:cubicBezTo>
                    <a:cubicBezTo>
                      <a:pt x="f147" y="f38"/>
                      <a:pt x="f148" y="f149"/>
                      <a:pt x="f150" y="f151"/>
                    </a:cubicBezTo>
                    <a:cubicBezTo>
                      <a:pt x="f150" y="f152"/>
                      <a:pt x="f150" y="f153"/>
                      <a:pt x="f150" y="f10"/>
                    </a:cubicBezTo>
                    <a:cubicBezTo>
                      <a:pt x="f154" y="f10"/>
                      <a:pt x="f155" y="f10"/>
                      <a:pt x="f156" y="f10"/>
                    </a:cubicBezTo>
                    <a:cubicBezTo>
                      <a:pt x="f156" y="f153"/>
                      <a:pt x="f156" y="f152"/>
                      <a:pt x="f156" y="f151"/>
                    </a:cubicBezTo>
                    <a:cubicBezTo>
                      <a:pt x="f157" y="f149"/>
                      <a:pt x="f158" y="f159"/>
                      <a:pt x="f160" y="f35"/>
                    </a:cubicBezTo>
                    <a:cubicBezTo>
                      <a:pt x="f160" y="f97"/>
                      <a:pt x="f160" y="f161"/>
                      <a:pt x="f160" y="f10"/>
                    </a:cubicBezTo>
                    <a:cubicBezTo>
                      <a:pt x="f162" y="f10"/>
                      <a:pt x="f163" y="f10"/>
                      <a:pt x="f164" y="f10"/>
                    </a:cubicBezTo>
                    <a:cubicBezTo>
                      <a:pt x="f164" y="f58"/>
                      <a:pt x="f164" y="f59"/>
                      <a:pt x="f164" y="f60"/>
                    </a:cubicBezTo>
                    <a:cubicBezTo>
                      <a:pt x="f164" y="f19"/>
                      <a:pt x="f164" y="f165"/>
                      <a:pt x="f166" y="f116"/>
                    </a:cubicBezTo>
                    <a:cubicBezTo>
                      <a:pt x="f166" y="f167"/>
                      <a:pt x="f164" y="f168"/>
                      <a:pt x="f169" y="f170"/>
                    </a:cubicBezTo>
                    <a:cubicBezTo>
                      <a:pt x="f171" y="f172"/>
                      <a:pt x="f173" y="f174"/>
                      <a:pt x="f175" y="f93"/>
                    </a:cubicBezTo>
                    <a:cubicBezTo>
                      <a:pt x="f175" y="f176"/>
                      <a:pt x="f175" y="f177"/>
                      <a:pt x="f175" y="f10"/>
                    </a:cubicBezTo>
                    <a:cubicBezTo>
                      <a:pt x="f178" y="f13"/>
                      <a:pt x="f179" y="f13"/>
                      <a:pt x="f180" y="f13"/>
                    </a:cubicBezTo>
                    <a:cubicBezTo>
                      <a:pt x="f180" y="f177"/>
                      <a:pt x="f180" y="f181"/>
                      <a:pt x="f180" y="f182"/>
                    </a:cubicBezTo>
                    <a:cubicBezTo>
                      <a:pt x="f183" y="f184"/>
                      <a:pt x="f185" y="f186"/>
                      <a:pt x="f187" y="f188"/>
                    </a:cubicBezTo>
                    <a:cubicBezTo>
                      <a:pt x="f187" y="f189"/>
                      <a:pt x="f187" y="f19"/>
                      <a:pt x="f187" y="f10"/>
                    </a:cubicBezTo>
                    <a:cubicBezTo>
                      <a:pt x="f190" y="f10"/>
                      <a:pt x="f191" y="f13"/>
                      <a:pt x="f192" y="f13"/>
                    </a:cubicBezTo>
                    <a:cubicBezTo>
                      <a:pt x="f192" y="f73"/>
                      <a:pt x="f192" y="f59"/>
                      <a:pt x="f192" y="f60"/>
                    </a:cubicBezTo>
                    <a:cubicBezTo>
                      <a:pt x="f192" y="f125"/>
                      <a:pt x="f192" y="f193"/>
                      <a:pt x="f192" y="f194"/>
                    </a:cubicBezTo>
                    <a:cubicBezTo>
                      <a:pt x="f192" y="f172"/>
                      <a:pt x="f195" y="f186"/>
                      <a:pt x="f196" y="f197"/>
                    </a:cubicBezTo>
                    <a:cubicBezTo>
                      <a:pt x="f198" y="f199"/>
                      <a:pt x="f200" y="f174"/>
                      <a:pt x="f201" y="f95"/>
                    </a:cubicBezTo>
                    <a:cubicBezTo>
                      <a:pt x="f202" y="f95"/>
                      <a:pt x="f203" y="f204"/>
                      <a:pt x="f203" y="f182"/>
                    </a:cubicBezTo>
                    <a:cubicBezTo>
                      <a:pt x="f203" y="f205"/>
                      <a:pt x="f203" y="f206"/>
                      <a:pt x="f203" y="f207"/>
                    </a:cubicBezTo>
                    <a:cubicBezTo>
                      <a:pt x="f203" y="f208"/>
                      <a:pt x="f202" y="f209"/>
                      <a:pt x="f210" y="f209"/>
                    </a:cubicBezTo>
                    <a:cubicBezTo>
                      <a:pt x="f211" y="f212"/>
                      <a:pt x="f190" y="f213"/>
                      <a:pt x="f214" y="f6"/>
                    </a:cubicBezTo>
                    <a:cubicBezTo>
                      <a:pt x="f214" y="f204"/>
                      <a:pt x="f214" y="f215"/>
                      <a:pt x="f214" y="f10"/>
                    </a:cubicBezTo>
                    <a:cubicBezTo>
                      <a:pt x="f216" y="f10"/>
                      <a:pt x="f217" y="f10"/>
                      <a:pt x="f218" y="f10"/>
                    </a:cubicBezTo>
                    <a:cubicBezTo>
                      <a:pt x="f218" y="f44"/>
                      <a:pt x="f218" y="f219"/>
                      <a:pt x="f218" y="f220"/>
                    </a:cubicBezTo>
                    <a:cubicBezTo>
                      <a:pt x="f221" y="f222"/>
                      <a:pt x="f223" y="f224"/>
                      <a:pt x="f225" y="f226"/>
                    </a:cubicBezTo>
                    <a:cubicBezTo>
                      <a:pt x="f227" y="f228"/>
                      <a:pt x="f229" y="f230"/>
                      <a:pt x="f231" y="f232"/>
                    </a:cubicBezTo>
                    <a:cubicBezTo>
                      <a:pt x="f233" y="f208"/>
                      <a:pt x="f234" y="f235"/>
                      <a:pt x="f234" y="f236"/>
                    </a:cubicBezTo>
                    <a:cubicBezTo>
                      <a:pt x="f234" y="f206"/>
                      <a:pt x="f234" y="f237"/>
                      <a:pt x="f234" y="f68"/>
                    </a:cubicBezTo>
                    <a:cubicBezTo>
                      <a:pt x="f234" y="f238"/>
                      <a:pt x="f234" y="f79"/>
                      <a:pt x="f234" y="f98"/>
                    </a:cubicBezTo>
                    <a:cubicBezTo>
                      <a:pt x="f234" y="f99"/>
                      <a:pt x="f234" y="f58"/>
                      <a:pt x="f234" y="f10"/>
                    </a:cubicBezTo>
                    <a:cubicBezTo>
                      <a:pt x="f239" y="f10"/>
                      <a:pt x="f240" y="f10"/>
                      <a:pt x="f241" y="f10"/>
                    </a:cubicBezTo>
                    <a:cubicBezTo>
                      <a:pt x="f241" y="f59"/>
                      <a:pt x="f241" y="f2"/>
                      <a:pt x="f241" y="f242"/>
                    </a:cubicBezTo>
                    <a:cubicBezTo>
                      <a:pt x="f241" y="f52"/>
                      <a:pt x="f241" y="f37"/>
                      <a:pt x="f241" y="f243"/>
                    </a:cubicBezTo>
                    <a:cubicBezTo>
                      <a:pt x="f241" y="f244"/>
                      <a:pt x="f245" y="f246"/>
                      <a:pt x="f247" y="f248"/>
                    </a:cubicBezTo>
                    <a:cubicBezTo>
                      <a:pt x="f249" y="f250"/>
                      <a:pt x="f251" y="f40"/>
                      <a:pt x="f252" y="f176"/>
                    </a:cubicBezTo>
                    <a:cubicBezTo>
                      <a:pt x="f253" y="f62"/>
                      <a:pt x="f254" y="f62"/>
                      <a:pt x="f255" y="f256"/>
                    </a:cubicBezTo>
                    <a:cubicBezTo>
                      <a:pt x="f255" y="f257"/>
                      <a:pt x="f255" y="f52"/>
                      <a:pt x="f255" y="f13"/>
                    </a:cubicBezTo>
                    <a:cubicBezTo>
                      <a:pt x="f258" y="f13"/>
                      <a:pt x="f259" y="f13"/>
                      <a:pt x="f7" y="f13"/>
                    </a:cubicBezTo>
                    <a:cubicBezTo>
                      <a:pt x="f7" y="f12"/>
                      <a:pt x="f7" y="f11"/>
                      <a:pt x="f7" y="f8"/>
                    </a:cubicBezTo>
                    <a:close/>
                    <a:moveTo>
                      <a:pt x="f260" y="f118"/>
                    </a:moveTo>
                    <a:cubicBezTo>
                      <a:pt x="f261" y="f23"/>
                      <a:pt x="f48" y="f36"/>
                      <a:pt x="f262" y="f123"/>
                    </a:cubicBezTo>
                    <a:cubicBezTo>
                      <a:pt x="f263" y="f103"/>
                      <a:pt x="f264" y="f103"/>
                      <a:pt x="f188" y="f124"/>
                    </a:cubicBezTo>
                    <a:cubicBezTo>
                      <a:pt x="f265" y="f61"/>
                      <a:pt x="f194" y="f47"/>
                      <a:pt x="f194" y="f266"/>
                    </a:cubicBezTo>
                    <a:cubicBezTo>
                      <a:pt x="f194" y="f267"/>
                      <a:pt x="f194" y="f51"/>
                      <a:pt x="f194" y="f268"/>
                    </a:cubicBezTo>
                    <a:cubicBezTo>
                      <a:pt x="f269" y="f56"/>
                      <a:pt x="f270" y="f18"/>
                      <a:pt x="f271" y="f130"/>
                    </a:cubicBezTo>
                    <a:cubicBezTo>
                      <a:pt x="f41" y="f130"/>
                      <a:pt x="f260" y="f272"/>
                      <a:pt x="f260" y="f52"/>
                    </a:cubicBezTo>
                    <a:cubicBezTo>
                      <a:pt x="f260" y="f273"/>
                      <a:pt x="f260" y="f274"/>
                      <a:pt x="f260" y="f19"/>
                    </a:cubicBezTo>
                    <a:cubicBezTo>
                      <a:pt x="f260" y="f146"/>
                      <a:pt x="f260" y="f103"/>
                      <a:pt x="f260" y="f118"/>
                    </a:cubicBezTo>
                    <a:close/>
                    <a:moveTo>
                      <a:pt x="f194" y="f10"/>
                    </a:moveTo>
                    <a:cubicBezTo>
                      <a:pt x="f262" y="f10"/>
                      <a:pt x="f275" y="f10"/>
                      <a:pt x="f260" y="f10"/>
                    </a:cubicBezTo>
                    <a:cubicBezTo>
                      <a:pt x="f260" y="f276"/>
                      <a:pt x="f260" y="f277"/>
                      <a:pt x="f260" y="f153"/>
                    </a:cubicBezTo>
                    <a:cubicBezTo>
                      <a:pt x="f275" y="f65"/>
                      <a:pt x="f278" y="f279"/>
                      <a:pt x="f264" y="f145"/>
                    </a:cubicBezTo>
                    <a:cubicBezTo>
                      <a:pt x="f280" y="f145"/>
                      <a:pt x="f188" y="f281"/>
                      <a:pt x="f194" y="f282"/>
                    </a:cubicBezTo>
                    <a:cubicBezTo>
                      <a:pt x="f194" y="f17"/>
                      <a:pt x="f194" y="f283"/>
                      <a:pt x="f194" y="f10"/>
                    </a:cubicBezTo>
                    <a:close/>
                    <a:moveTo>
                      <a:pt x="f197" y="f153"/>
                    </a:moveTo>
                    <a:cubicBezTo>
                      <a:pt x="f197" y="f284"/>
                      <a:pt x="f197" y="f135"/>
                      <a:pt x="f197" y="f285"/>
                    </a:cubicBezTo>
                    <a:cubicBezTo>
                      <a:pt x="f63" y="f97"/>
                      <a:pt x="f286" y="f177"/>
                      <a:pt x="f287" y="f47"/>
                    </a:cubicBezTo>
                    <a:cubicBezTo>
                      <a:pt x="f287" y="f288"/>
                      <a:pt x="f287" y="f272"/>
                      <a:pt x="f287" y="f161"/>
                    </a:cubicBezTo>
                    <a:cubicBezTo>
                      <a:pt x="f289" y="f279"/>
                      <a:pt x="f290" y="f57"/>
                      <a:pt x="f197" y="f153"/>
                    </a:cubicBezTo>
                    <a:close/>
                    <a:moveTo>
                      <a:pt x="f291" y="f145"/>
                    </a:moveTo>
                    <a:cubicBezTo>
                      <a:pt x="f291" y="f272"/>
                      <a:pt x="f291" y="f267"/>
                      <a:pt x="f291" y="f129"/>
                    </a:cubicBezTo>
                    <a:cubicBezTo>
                      <a:pt x="f114" y="f292"/>
                      <a:pt x="f293" y="f135"/>
                      <a:pt x="f294" y="f26"/>
                    </a:cubicBezTo>
                    <a:cubicBezTo>
                      <a:pt x="f294" y="f284"/>
                      <a:pt x="f294" y="f295"/>
                      <a:pt x="f294" y="f282"/>
                    </a:cubicBezTo>
                    <a:cubicBezTo>
                      <a:pt x="f293" y="f281"/>
                      <a:pt x="f114" y="f67"/>
                      <a:pt x="f291" y="f145"/>
                    </a:cubicBezTo>
                    <a:close/>
                    <a:moveTo>
                      <a:pt x="f294" y="f296"/>
                    </a:moveTo>
                    <a:cubicBezTo>
                      <a:pt x="f294" y="f297"/>
                      <a:pt x="f294" y="f242"/>
                      <a:pt x="f294" y="f10"/>
                    </a:cubicBezTo>
                    <a:cubicBezTo>
                      <a:pt x="f293" y="f10"/>
                      <a:pt x="f114" y="f10"/>
                      <a:pt x="f291" y="f10"/>
                    </a:cubicBezTo>
                    <a:cubicBezTo>
                      <a:pt x="f291" y="f298"/>
                      <a:pt x="f291" y="f299"/>
                      <a:pt x="f291" y="f27"/>
                    </a:cubicBezTo>
                    <a:cubicBezTo>
                      <a:pt x="f114" y="f300"/>
                      <a:pt x="f293" y="f301"/>
                      <a:pt x="f294" y="f296"/>
                    </a:cubicBezTo>
                    <a:close/>
                    <a:moveTo>
                      <a:pt x="f70" y="f10"/>
                    </a:moveTo>
                    <a:cubicBezTo>
                      <a:pt x="f70" y="f302"/>
                      <a:pt x="f70" y="f303"/>
                      <a:pt x="f70" y="f134"/>
                    </a:cubicBezTo>
                    <a:cubicBezTo>
                      <a:pt x="f66" y="f17"/>
                      <a:pt x="f93" y="f17"/>
                      <a:pt x="f95" y="f131"/>
                    </a:cubicBezTo>
                    <a:cubicBezTo>
                      <a:pt x="f95" y="f304"/>
                      <a:pt x="f95" y="f302"/>
                      <a:pt x="f95" y="f10"/>
                    </a:cubicBezTo>
                    <a:cubicBezTo>
                      <a:pt x="f305" y="f10"/>
                      <a:pt x="f199" y="f10"/>
                      <a:pt x="f197" y="f10"/>
                    </a:cubicBezTo>
                    <a:cubicBezTo>
                      <a:pt x="f197" y="f283"/>
                      <a:pt x="f197" y="f131"/>
                      <a:pt x="f197" y="f67"/>
                    </a:cubicBezTo>
                    <a:cubicBezTo>
                      <a:pt x="f290" y="f282"/>
                      <a:pt x="f289" y="f306"/>
                      <a:pt x="f287" y="f307"/>
                    </a:cubicBezTo>
                    <a:cubicBezTo>
                      <a:pt x="f287" y="f134"/>
                      <a:pt x="f287" y="f298"/>
                      <a:pt x="f287" y="f10"/>
                    </a:cubicBezTo>
                    <a:cubicBezTo>
                      <a:pt x="f20" y="f10"/>
                      <a:pt x="f308" y="f10"/>
                      <a:pt x="f70" y="f10"/>
                    </a:cubicBezTo>
                    <a:close/>
                    <a:moveTo>
                      <a:pt x="f306" y="f189"/>
                    </a:moveTo>
                    <a:cubicBezTo>
                      <a:pt x="f17" y="f250"/>
                      <a:pt x="f71" y="f309"/>
                      <a:pt x="f99" y="f31"/>
                    </a:cubicBezTo>
                    <a:cubicBezTo>
                      <a:pt x="f99" y="f181"/>
                      <a:pt x="f99" y="f310"/>
                      <a:pt x="f99" y="f311"/>
                    </a:cubicBezTo>
                    <a:cubicBezTo>
                      <a:pt x="f71" y="f238"/>
                      <a:pt x="f17" y="f310"/>
                      <a:pt x="f27" y="f62"/>
                    </a:cubicBezTo>
                    <a:cubicBezTo>
                      <a:pt x="f307" y="f62"/>
                      <a:pt x="f306" y="f176"/>
                      <a:pt x="f306" y="f181"/>
                    </a:cubicBezTo>
                    <a:cubicBezTo>
                      <a:pt x="f306" y="f40"/>
                      <a:pt x="f306" y="f309"/>
                      <a:pt x="f306" y="f189"/>
                    </a:cubicBezTo>
                    <a:close/>
                    <a:moveTo>
                      <a:pt x="f99" y="f170"/>
                    </a:moveTo>
                    <a:cubicBezTo>
                      <a:pt x="f71" y="f22"/>
                      <a:pt x="f17" y="f312"/>
                      <a:pt x="f27" y="f116"/>
                    </a:cubicBezTo>
                    <a:cubicBezTo>
                      <a:pt x="f307" y="f116"/>
                      <a:pt x="f306" y="f313"/>
                      <a:pt x="f306" y="f269"/>
                    </a:cubicBezTo>
                    <a:cubicBezTo>
                      <a:pt x="f306" y="f50"/>
                      <a:pt x="f306" y="f314"/>
                      <a:pt x="f306" y="f270"/>
                    </a:cubicBezTo>
                    <a:cubicBezTo>
                      <a:pt x="f315" y="f316"/>
                      <a:pt x="f297" y="f314"/>
                      <a:pt x="f71" y="f317"/>
                    </a:cubicBezTo>
                    <a:cubicBezTo>
                      <a:pt x="f58" y="f50"/>
                      <a:pt x="f58" y="f50"/>
                      <a:pt x="f99" y="f170"/>
                    </a:cubicBezTo>
                    <a:close/>
                    <a:moveTo>
                      <a:pt x="f59" y="f318"/>
                    </a:moveTo>
                    <a:cubicBezTo>
                      <a:pt x="f71" y="f91"/>
                      <a:pt x="f17" y="f182"/>
                      <a:pt x="f27" y="f204"/>
                    </a:cubicBezTo>
                    <a:cubicBezTo>
                      <a:pt x="f307" y="f204"/>
                      <a:pt x="f306" y="f95"/>
                      <a:pt x="f306" y="f184"/>
                    </a:cubicBezTo>
                    <a:cubicBezTo>
                      <a:pt x="f306" y="f319"/>
                      <a:pt x="f306" y="f186"/>
                      <a:pt x="f306" y="f265"/>
                    </a:cubicBezTo>
                    <a:cubicBezTo>
                      <a:pt x="f131" y="f172"/>
                      <a:pt x="f303" y="f197"/>
                      <a:pt x="f98" y="f319"/>
                    </a:cubicBezTo>
                    <a:cubicBezTo>
                      <a:pt x="f60" y="f319"/>
                      <a:pt x="f59" y="f174"/>
                      <a:pt x="f59" y="f184"/>
                    </a:cubicBezTo>
                    <a:cubicBezTo>
                      <a:pt x="f59" y="f204"/>
                      <a:pt x="f59" y="f93"/>
                      <a:pt x="f59" y="f318"/>
                    </a:cubicBezTo>
                    <a:close/>
                    <a:moveTo>
                      <a:pt x="f99" y="f165"/>
                    </a:moveTo>
                    <a:cubicBezTo>
                      <a:pt x="f71" y="f320"/>
                      <a:pt x="f134" y="f33"/>
                      <a:pt x="f27" y="f321"/>
                    </a:cubicBezTo>
                    <a:cubicBezTo>
                      <a:pt x="f27" y="f321"/>
                      <a:pt x="f306" y="f151"/>
                      <a:pt x="f306" y="f322"/>
                    </a:cubicBezTo>
                    <a:cubicBezTo>
                      <a:pt x="f306" y="f149"/>
                      <a:pt x="f306" y="f159"/>
                      <a:pt x="f306" y="f323"/>
                    </a:cubicBezTo>
                    <a:cubicBezTo>
                      <a:pt x="f315" y="f324"/>
                      <a:pt x="f325" y="f38"/>
                      <a:pt x="f276" y="f159"/>
                    </a:cubicBezTo>
                    <a:cubicBezTo>
                      <a:pt x="f59" y="f326"/>
                      <a:pt x="f59" y="f326"/>
                      <a:pt x="f59" y="f327"/>
                    </a:cubicBezTo>
                    <a:cubicBezTo>
                      <a:pt x="f59" y="f327"/>
                      <a:pt x="f59" y="f327"/>
                      <a:pt x="f99" y="f165"/>
                    </a:cubicBezTo>
                    <a:close/>
                    <a:moveTo>
                      <a:pt x="f59" y="f328"/>
                    </a:moveTo>
                    <a:cubicBezTo>
                      <a:pt x="f71" y="f329"/>
                      <a:pt x="f134" y="f43"/>
                      <a:pt x="f27" y="f330"/>
                    </a:cubicBezTo>
                    <a:cubicBezTo>
                      <a:pt x="f307" y="f330"/>
                      <a:pt x="f306" y="f271"/>
                      <a:pt x="f306" y="f41"/>
                    </a:cubicBezTo>
                    <a:cubicBezTo>
                      <a:pt x="f306" y="f331"/>
                      <a:pt x="f306" y="f332"/>
                      <a:pt x="f306" y="f29"/>
                    </a:cubicBezTo>
                    <a:cubicBezTo>
                      <a:pt x="f131" y="f333"/>
                      <a:pt x="f303" y="f24"/>
                      <a:pt x="f98" y="f334"/>
                    </a:cubicBezTo>
                    <a:cubicBezTo>
                      <a:pt x="f60" y="f331"/>
                      <a:pt x="f59" y="f3"/>
                      <a:pt x="f59" y="f335"/>
                    </a:cubicBezTo>
                    <a:cubicBezTo>
                      <a:pt x="f59" y="f330"/>
                      <a:pt x="f59" y="f45"/>
                      <a:pt x="f59" y="f328"/>
                    </a:cubicBezTo>
                    <a:close/>
                    <a:moveTo>
                      <a:pt x="f59" y="f44"/>
                    </a:moveTo>
                    <a:cubicBezTo>
                      <a:pt x="f71" y="f336"/>
                      <a:pt x="f134" y="f337"/>
                      <a:pt x="f300" y="f338"/>
                    </a:cubicBezTo>
                    <a:cubicBezTo>
                      <a:pt x="f27" y="f338"/>
                      <a:pt x="f306" y="f339"/>
                      <a:pt x="f306" y="f339"/>
                    </a:cubicBezTo>
                    <a:cubicBezTo>
                      <a:pt x="f306" y="f340"/>
                      <a:pt x="f306" y="f341"/>
                      <a:pt x="f306" y="f117"/>
                    </a:cubicBezTo>
                    <a:cubicBezTo>
                      <a:pt x="f131" y="f32"/>
                      <a:pt x="f303" y="f341"/>
                      <a:pt x="f98" y="f25"/>
                    </a:cubicBezTo>
                    <a:cubicBezTo>
                      <a:pt x="f60" y="f25"/>
                      <a:pt x="f59" y="f342"/>
                      <a:pt x="f59" y="f340"/>
                    </a:cubicBezTo>
                    <a:cubicBezTo>
                      <a:pt x="f59" y="f339"/>
                      <a:pt x="f59" y="f337"/>
                      <a:pt x="f59" y="f44"/>
                    </a:cubicBezTo>
                    <a:close/>
                    <a:moveTo>
                      <a:pt x="f343" y="f344"/>
                    </a:moveTo>
                    <a:cubicBezTo>
                      <a:pt x="f345" y="f346"/>
                      <a:pt x="f347" y="f273"/>
                      <a:pt x="f348" y="f349"/>
                    </a:cubicBezTo>
                    <a:cubicBezTo>
                      <a:pt x="f348" y="f49"/>
                      <a:pt x="f348" y="f52"/>
                      <a:pt x="f348" y="f130"/>
                    </a:cubicBezTo>
                    <a:cubicBezTo>
                      <a:pt x="f347" y="f54"/>
                      <a:pt x="f345" y="f272"/>
                      <a:pt x="f343" y="f52"/>
                    </a:cubicBezTo>
                    <a:cubicBezTo>
                      <a:pt x="f343" y="f49"/>
                      <a:pt x="f343" y="f349"/>
                      <a:pt x="f343" y="f344"/>
                    </a:cubicBezTo>
                    <a:close/>
                    <a:moveTo>
                      <a:pt x="f350" y="f338"/>
                    </a:moveTo>
                    <a:cubicBezTo>
                      <a:pt x="f350" y="f336"/>
                      <a:pt x="f350" y="f215"/>
                      <a:pt x="f350" y="f39"/>
                    </a:cubicBezTo>
                    <a:cubicBezTo>
                      <a:pt x="f351" y="f352"/>
                      <a:pt x="f353" y="f44"/>
                      <a:pt x="f354" y="f336"/>
                    </a:cubicBezTo>
                    <a:cubicBezTo>
                      <a:pt x="f355" y="f337"/>
                      <a:pt x="f356" y="f357"/>
                      <a:pt x="f358" y="f340"/>
                    </a:cubicBezTo>
                    <a:cubicBezTo>
                      <a:pt x="f347" y="f257"/>
                      <a:pt x="f345" y="f339"/>
                      <a:pt x="f350" y="f338"/>
                    </a:cubicBezTo>
                    <a:close/>
                    <a:moveTo>
                      <a:pt x="f343" y="f47"/>
                    </a:moveTo>
                    <a:cubicBezTo>
                      <a:pt x="f351" y="f129"/>
                      <a:pt x="f359" y="f137"/>
                      <a:pt x="f360" y="f19"/>
                    </a:cubicBezTo>
                    <a:cubicBezTo>
                      <a:pt x="f355" y="f292"/>
                      <a:pt x="f356" y="f135"/>
                      <a:pt x="f358" y="f361"/>
                    </a:cubicBezTo>
                    <a:cubicBezTo>
                      <a:pt x="f347" y="f288"/>
                      <a:pt x="f345" y="f274"/>
                      <a:pt x="f343" y="f362"/>
                    </a:cubicBezTo>
                    <a:cubicBezTo>
                      <a:pt x="f343" y="f135"/>
                      <a:pt x="f343" y="f19"/>
                      <a:pt x="f343" y="f47"/>
                    </a:cubicBezTo>
                    <a:close/>
                    <a:moveTo>
                      <a:pt x="f348" y="f36"/>
                    </a:moveTo>
                    <a:cubicBezTo>
                      <a:pt x="f347" y="f23"/>
                      <a:pt x="f345" y="f34"/>
                      <a:pt x="f350" y="f37"/>
                    </a:cubicBezTo>
                    <a:cubicBezTo>
                      <a:pt x="f350" y="f363"/>
                      <a:pt x="f350" y="f25"/>
                      <a:pt x="f350" y="f364"/>
                    </a:cubicBezTo>
                    <a:cubicBezTo>
                      <a:pt x="f365" y="f342"/>
                      <a:pt x="f359" y="f366"/>
                      <a:pt x="f360" y="f341"/>
                    </a:cubicBezTo>
                    <a:cubicBezTo>
                      <a:pt x="f355" y="f32"/>
                      <a:pt x="f355" y="f32"/>
                      <a:pt x="f348" y="f36"/>
                    </a:cubicBezTo>
                    <a:close/>
                    <a:moveTo>
                      <a:pt x="f350" y="f295"/>
                    </a:moveTo>
                    <a:cubicBezTo>
                      <a:pt x="f367" y="f56"/>
                      <a:pt x="f347" y="f56"/>
                      <a:pt x="f348" y="f268"/>
                    </a:cubicBezTo>
                    <a:cubicBezTo>
                      <a:pt x="f348" y="f65"/>
                      <a:pt x="f348" y="f145"/>
                      <a:pt x="f348" y="f282"/>
                    </a:cubicBezTo>
                    <a:cubicBezTo>
                      <a:pt x="f347" y="f282"/>
                      <a:pt x="f345" y="f281"/>
                      <a:pt x="f350" y="f67"/>
                    </a:cubicBezTo>
                    <a:cubicBezTo>
                      <a:pt x="f350" y="f279"/>
                      <a:pt x="f350" y="f153"/>
                      <a:pt x="f350" y="f295"/>
                    </a:cubicBezTo>
                    <a:close/>
                    <a:moveTo>
                      <a:pt x="f348" y="f125"/>
                    </a:moveTo>
                    <a:cubicBezTo>
                      <a:pt x="f347" y="f177"/>
                      <a:pt x="f345" y="f146"/>
                      <a:pt x="f350" y="f61"/>
                    </a:cubicBezTo>
                    <a:cubicBezTo>
                      <a:pt x="f350" y="f124"/>
                      <a:pt x="f350" y="f103"/>
                      <a:pt x="f350" y="f36"/>
                    </a:cubicBezTo>
                    <a:cubicBezTo>
                      <a:pt x="f345" y="f152"/>
                      <a:pt x="f368" y="f103"/>
                      <a:pt x="f369" y="f79"/>
                    </a:cubicBezTo>
                    <a:cubicBezTo>
                      <a:pt x="f358" y="f79"/>
                      <a:pt x="f348" y="f285"/>
                      <a:pt x="f348" y="f21"/>
                    </a:cubicBezTo>
                    <a:cubicBezTo>
                      <a:pt x="f355" y="f61"/>
                      <a:pt x="f348" y="f146"/>
                      <a:pt x="f348" y="f125"/>
                    </a:cubicBezTo>
                    <a:close/>
                    <a:moveTo>
                      <a:pt x="f350" y="f134"/>
                    </a:moveTo>
                    <a:cubicBezTo>
                      <a:pt x="f350" y="f141"/>
                      <a:pt x="f350" y="f370"/>
                      <a:pt x="f350" y="f300"/>
                    </a:cubicBezTo>
                    <a:cubicBezTo>
                      <a:pt x="f367" y="f301"/>
                      <a:pt x="f347" y="f301"/>
                      <a:pt x="f348" y="f296"/>
                    </a:cubicBezTo>
                    <a:cubicBezTo>
                      <a:pt x="f348" y="f315"/>
                      <a:pt x="f348" y="f131"/>
                      <a:pt x="f348" y="f134"/>
                    </a:cubicBezTo>
                    <a:cubicBezTo>
                      <a:pt x="f347" y="f134"/>
                      <a:pt x="f345" y="f134"/>
                      <a:pt x="f350" y="f134"/>
                    </a:cubicBezTo>
                    <a:close/>
                    <a:moveTo>
                      <a:pt x="f348" y="f242"/>
                    </a:moveTo>
                    <a:cubicBezTo>
                      <a:pt x="f347" y="f242"/>
                      <a:pt x="f345" y="f242"/>
                      <a:pt x="f350" y="f242"/>
                    </a:cubicBezTo>
                    <a:cubicBezTo>
                      <a:pt x="f350" y="f283"/>
                      <a:pt x="f350" y="f303"/>
                      <a:pt x="f350" y="f371"/>
                    </a:cubicBezTo>
                    <a:cubicBezTo>
                      <a:pt x="f367" y="f371"/>
                      <a:pt x="f347" y="f371"/>
                      <a:pt x="f348" y="f371"/>
                    </a:cubicBezTo>
                    <a:cubicBezTo>
                      <a:pt x="f348" y="f276"/>
                      <a:pt x="f348" y="f298"/>
                      <a:pt x="f348" y="f242"/>
                    </a:cubicBezTo>
                    <a:close/>
                    <a:moveTo>
                      <a:pt x="f344" y="f125"/>
                    </a:moveTo>
                    <a:cubicBezTo>
                      <a:pt x="f344" y="f79"/>
                      <a:pt x="f344" y="f34"/>
                      <a:pt x="f344" y="f25"/>
                    </a:cubicBezTo>
                    <a:cubicBezTo>
                      <a:pt x="f288" y="f366"/>
                      <a:pt x="f274" y="f366"/>
                      <a:pt x="f372" y="f366"/>
                    </a:cubicBezTo>
                    <a:cubicBezTo>
                      <a:pt x="f372" y="f120"/>
                      <a:pt x="f372" y="f124"/>
                      <a:pt x="f372" y="f47"/>
                    </a:cubicBezTo>
                    <a:cubicBezTo>
                      <a:pt x="f274" y="f125"/>
                      <a:pt x="f361" y="f125"/>
                      <a:pt x="f344" y="f125"/>
                    </a:cubicBezTo>
                    <a:close/>
                    <a:moveTo>
                      <a:pt x="f372" y="f373"/>
                    </a:moveTo>
                    <a:cubicBezTo>
                      <a:pt x="f372" y="f151"/>
                      <a:pt x="f372" y="f159"/>
                      <a:pt x="f372" y="f352"/>
                    </a:cubicBezTo>
                    <a:cubicBezTo>
                      <a:pt x="f274" y="f352"/>
                      <a:pt x="f361" y="f352"/>
                      <a:pt x="f344" y="f374"/>
                    </a:cubicBezTo>
                    <a:cubicBezTo>
                      <a:pt x="f344" y="f375"/>
                      <a:pt x="f344" y="f321"/>
                      <a:pt x="f344" y="f246"/>
                    </a:cubicBezTo>
                    <a:cubicBezTo>
                      <a:pt x="f361" y="f246"/>
                      <a:pt x="f274" y="f373"/>
                      <a:pt x="f372" y="f373"/>
                    </a:cubicBezTo>
                    <a:close/>
                    <a:moveTo>
                      <a:pt x="f344" y="f176"/>
                    </a:moveTo>
                    <a:cubicBezTo>
                      <a:pt x="f344" y="f376"/>
                      <a:pt x="f344" y="f24"/>
                      <a:pt x="f344" y="f330"/>
                    </a:cubicBezTo>
                    <a:cubicBezTo>
                      <a:pt x="f361" y="f271"/>
                      <a:pt x="f274" y="f41"/>
                      <a:pt x="f372" y="f41"/>
                    </a:cubicBezTo>
                    <a:cubicBezTo>
                      <a:pt x="f372" y="f333"/>
                      <a:pt x="f372" y="f377"/>
                      <a:pt x="f372" y="f96"/>
                    </a:cubicBezTo>
                    <a:cubicBezTo>
                      <a:pt x="f274" y="f181"/>
                      <a:pt x="f361" y="f176"/>
                      <a:pt x="f344" y="f176"/>
                    </a:cubicBezTo>
                    <a:close/>
                    <a:moveTo>
                      <a:pt x="f372" y="f284"/>
                    </a:moveTo>
                    <a:cubicBezTo>
                      <a:pt x="f372" y="f378"/>
                      <a:pt x="f372" y="f161"/>
                      <a:pt x="f372" y="f300"/>
                    </a:cubicBezTo>
                    <a:cubicBezTo>
                      <a:pt x="f274" y="f300"/>
                      <a:pt x="f361" y="f300"/>
                      <a:pt x="f344" y="f27"/>
                    </a:cubicBezTo>
                    <a:cubicBezTo>
                      <a:pt x="f344" y="f279"/>
                      <a:pt x="f344" y="f130"/>
                      <a:pt x="f344" y="f349"/>
                    </a:cubicBezTo>
                    <a:cubicBezTo>
                      <a:pt x="f361" y="f284"/>
                      <a:pt x="f274" y="f284"/>
                      <a:pt x="f372" y="f284"/>
                    </a:cubicBezTo>
                    <a:close/>
                    <a:moveTo>
                      <a:pt x="f285" y="f49"/>
                    </a:moveTo>
                    <a:cubicBezTo>
                      <a:pt x="f285" y="f295"/>
                      <a:pt x="f285" y="f145"/>
                      <a:pt x="f285" y="f370"/>
                    </a:cubicBezTo>
                    <a:cubicBezTo>
                      <a:pt x="f97" y="f301"/>
                      <a:pt x="f125" y="f300"/>
                      <a:pt x="f125" y="f27"/>
                    </a:cubicBezTo>
                    <a:cubicBezTo>
                      <a:pt x="f47" y="f279"/>
                      <a:pt x="f47" y="f378"/>
                      <a:pt x="f47" y="f379"/>
                    </a:cubicBezTo>
                    <a:cubicBezTo>
                      <a:pt x="f177" y="f379"/>
                      <a:pt x="f61" y="f379"/>
                      <a:pt x="f285" y="f49"/>
                    </a:cubicBezTo>
                    <a:close/>
                    <a:moveTo>
                      <a:pt x="f125" y="f129"/>
                    </a:moveTo>
                    <a:cubicBezTo>
                      <a:pt x="f125" y="f285"/>
                      <a:pt x="f125" y="f23"/>
                      <a:pt x="f125" y="f366"/>
                    </a:cubicBezTo>
                    <a:cubicBezTo>
                      <a:pt x="f146" y="f363"/>
                      <a:pt x="f285" y="f32"/>
                      <a:pt x="f285" y="f117"/>
                    </a:cubicBezTo>
                    <a:cubicBezTo>
                      <a:pt x="f124" y="f152"/>
                      <a:pt x="f124" y="f21"/>
                      <a:pt x="f124" y="f137"/>
                    </a:cubicBezTo>
                    <a:cubicBezTo>
                      <a:pt x="f61" y="f129"/>
                      <a:pt x="f177" y="f129"/>
                      <a:pt x="f125" y="f129"/>
                    </a:cubicBezTo>
                    <a:close/>
                    <a:moveTo>
                      <a:pt x="f47" y="f260"/>
                    </a:moveTo>
                    <a:cubicBezTo>
                      <a:pt x="f146" y="f3"/>
                      <a:pt x="f285" y="f331"/>
                      <a:pt x="f285" y="f334"/>
                    </a:cubicBezTo>
                    <a:cubicBezTo>
                      <a:pt x="f124" y="f104"/>
                      <a:pt x="f124" y="f310"/>
                      <a:pt x="f124" y="f380"/>
                    </a:cubicBezTo>
                    <a:cubicBezTo>
                      <a:pt x="f285" y="f40"/>
                      <a:pt x="f285" y="f40"/>
                      <a:pt x="f21" y="f40"/>
                    </a:cubicBezTo>
                    <a:cubicBezTo>
                      <a:pt x="f97" y="f380"/>
                      <a:pt x="f125" y="f381"/>
                      <a:pt x="f125" y="f181"/>
                    </a:cubicBezTo>
                    <a:cubicBezTo>
                      <a:pt x="f47" y="f377"/>
                      <a:pt x="f47" y="f28"/>
                      <a:pt x="f47" y="f260"/>
                    </a:cubicBezTo>
                    <a:close/>
                    <a:moveTo>
                      <a:pt x="f125" y="f44"/>
                    </a:moveTo>
                    <a:cubicBezTo>
                      <a:pt x="f125" y="f38"/>
                      <a:pt x="f125" y="f382"/>
                      <a:pt x="f125" y="f165"/>
                    </a:cubicBezTo>
                    <a:cubicBezTo>
                      <a:pt x="f177" y="f165"/>
                      <a:pt x="f61" y="f327"/>
                      <a:pt x="f285" y="f327"/>
                    </a:cubicBezTo>
                    <a:cubicBezTo>
                      <a:pt x="f285" y="f383"/>
                      <a:pt x="f285" y="f384"/>
                      <a:pt x="f285" y="f385"/>
                    </a:cubicBezTo>
                    <a:cubicBezTo>
                      <a:pt x="f61" y="f385"/>
                      <a:pt x="f177" y="f44"/>
                      <a:pt x="f125" y="f44"/>
                    </a:cubicBezTo>
                    <a:close/>
                    <a:moveTo>
                      <a:pt x="f386" y="f49"/>
                    </a:moveTo>
                    <a:cubicBezTo>
                      <a:pt x="f34" y="f387"/>
                      <a:pt x="f388" y="f51"/>
                      <a:pt x="f388" y="f52"/>
                    </a:cubicBezTo>
                    <a:cubicBezTo>
                      <a:pt x="f32" y="f268"/>
                      <a:pt x="f32" y="f281"/>
                      <a:pt x="f32" y="f370"/>
                    </a:cubicBezTo>
                    <a:cubicBezTo>
                      <a:pt x="f37" y="f296"/>
                      <a:pt x="f120" y="f296"/>
                      <a:pt x="f386" y="f296"/>
                    </a:cubicBezTo>
                    <a:cubicBezTo>
                      <a:pt x="f386" y="f67"/>
                      <a:pt x="f386" y="f295"/>
                      <a:pt x="f386" y="f49"/>
                    </a:cubicBezTo>
                    <a:close/>
                    <a:moveTo>
                      <a:pt x="f386" y="f336"/>
                    </a:moveTo>
                    <a:cubicBezTo>
                      <a:pt x="f386" y="f323"/>
                      <a:pt x="f386" y="f389"/>
                      <a:pt x="f386" y="f320"/>
                    </a:cubicBezTo>
                    <a:cubicBezTo>
                      <a:pt x="f34" y="f243"/>
                      <a:pt x="f388" y="f33"/>
                      <a:pt x="f388" y="f321"/>
                    </a:cubicBezTo>
                    <a:cubicBezTo>
                      <a:pt x="f32" y="f375"/>
                      <a:pt x="f32" y="f35"/>
                      <a:pt x="f32" y="f337"/>
                    </a:cubicBezTo>
                    <a:cubicBezTo>
                      <a:pt x="f37" y="f390"/>
                      <a:pt x="f34" y="f390"/>
                      <a:pt x="f386" y="f336"/>
                    </a:cubicBezTo>
                    <a:close/>
                    <a:moveTo>
                      <a:pt x="f337" y="f151"/>
                    </a:moveTo>
                    <a:cubicBezTo>
                      <a:pt x="f337" y="f159"/>
                      <a:pt x="f337" y="f352"/>
                      <a:pt x="f337" y="f338"/>
                    </a:cubicBezTo>
                    <a:cubicBezTo>
                      <a:pt x="f391" y="f357"/>
                      <a:pt x="f392" y="f357"/>
                      <a:pt x="f364" y="f357"/>
                    </a:cubicBezTo>
                    <a:cubicBezTo>
                      <a:pt x="f364" y="f39"/>
                      <a:pt x="f364" y="f375"/>
                      <a:pt x="f364" y="f55"/>
                    </a:cubicBezTo>
                    <a:cubicBezTo>
                      <a:pt x="f392" y="f321"/>
                      <a:pt x="f338" y="f321"/>
                      <a:pt x="f337" y="f151"/>
                    </a:cubicBezTo>
                    <a:close/>
                    <a:moveTo>
                      <a:pt x="f388" y="f117"/>
                    </a:moveTo>
                    <a:cubicBezTo>
                      <a:pt x="f388" y="f123"/>
                      <a:pt x="f388" y="f97"/>
                      <a:pt x="f388" y="f19"/>
                    </a:cubicBezTo>
                    <a:cubicBezTo>
                      <a:pt x="f37" y="f19"/>
                      <a:pt x="f120" y="f19"/>
                      <a:pt x="f386" y="f137"/>
                    </a:cubicBezTo>
                    <a:cubicBezTo>
                      <a:pt x="f386" y="f61"/>
                      <a:pt x="f386" y="f152"/>
                      <a:pt x="f386" y="f388"/>
                    </a:cubicBezTo>
                    <a:cubicBezTo>
                      <a:pt x="f34" y="f388"/>
                      <a:pt x="f37" y="f117"/>
                      <a:pt x="f388" y="f117"/>
                    </a:cubicBezTo>
                    <a:close/>
                    <a:moveTo>
                      <a:pt x="f340" y="f393"/>
                    </a:moveTo>
                    <a:cubicBezTo>
                      <a:pt x="f340" y="f181"/>
                      <a:pt x="f340" y="f311"/>
                      <a:pt x="f340" y="f332"/>
                    </a:cubicBezTo>
                    <a:cubicBezTo>
                      <a:pt x="f339" y="f28"/>
                      <a:pt x="f337" y="f78"/>
                      <a:pt x="f337" y="f104"/>
                    </a:cubicBezTo>
                    <a:cubicBezTo>
                      <a:pt x="f390" y="f394"/>
                      <a:pt x="f337" y="f381"/>
                      <a:pt x="f337" y="f193"/>
                    </a:cubicBezTo>
                    <a:cubicBezTo>
                      <a:pt x="f391" y="f250"/>
                      <a:pt x="f392" y="f250"/>
                      <a:pt x="f340" y="f393"/>
                    </a:cubicBezTo>
                    <a:close/>
                    <a:moveTo>
                      <a:pt x="f386" y="f334"/>
                    </a:moveTo>
                    <a:cubicBezTo>
                      <a:pt x="f34" y="f395"/>
                      <a:pt x="f388" y="f24"/>
                      <a:pt x="f388" y="f333"/>
                    </a:cubicBezTo>
                    <a:cubicBezTo>
                      <a:pt x="f32" y="f311"/>
                      <a:pt x="f32" y="f62"/>
                      <a:pt x="f32" y="f309"/>
                    </a:cubicBezTo>
                    <a:cubicBezTo>
                      <a:pt x="f37" y="f31"/>
                      <a:pt x="f386" y="f393"/>
                      <a:pt x="f386" y="f380"/>
                    </a:cubicBezTo>
                    <a:cubicBezTo>
                      <a:pt x="f36" y="f310"/>
                      <a:pt x="f386" y="f30"/>
                      <a:pt x="f386" y="f334"/>
                    </a:cubicBezTo>
                    <a:close/>
                    <a:moveTo>
                      <a:pt x="f364" y="f370"/>
                    </a:moveTo>
                    <a:cubicBezTo>
                      <a:pt x="f364" y="f281"/>
                      <a:pt x="f364" y="f268"/>
                      <a:pt x="f364" y="f51"/>
                    </a:cubicBezTo>
                    <a:cubicBezTo>
                      <a:pt x="f392" y="f51"/>
                      <a:pt x="f338" y="f52"/>
                      <a:pt x="f337" y="f52"/>
                    </a:cubicBezTo>
                    <a:cubicBezTo>
                      <a:pt x="f337" y="f268"/>
                      <a:pt x="f337" y="f281"/>
                      <a:pt x="f337" y="f277"/>
                    </a:cubicBezTo>
                    <a:cubicBezTo>
                      <a:pt x="f391" y="f277"/>
                      <a:pt x="f392" y="f370"/>
                      <a:pt x="f364" y="f370"/>
                    </a:cubicBezTo>
                    <a:close/>
                    <a:moveTo>
                      <a:pt x="f337" y="f292"/>
                    </a:moveTo>
                    <a:cubicBezTo>
                      <a:pt x="f337" y="f266"/>
                      <a:pt x="f357" y="f266"/>
                      <a:pt x="f357" y="f135"/>
                    </a:cubicBezTo>
                    <a:cubicBezTo>
                      <a:pt x="f391" y="f266"/>
                      <a:pt x="f364" y="f292"/>
                      <a:pt x="f364" y="f137"/>
                    </a:cubicBezTo>
                    <a:cubicBezTo>
                      <a:pt x="f340" y="f97"/>
                      <a:pt x="f340" y="f123"/>
                      <a:pt x="f340" y="f37"/>
                    </a:cubicBezTo>
                    <a:cubicBezTo>
                      <a:pt x="f392" y="f118"/>
                      <a:pt x="f337" y="f117"/>
                      <a:pt x="f337" y="f23"/>
                    </a:cubicBezTo>
                    <a:cubicBezTo>
                      <a:pt x="f337" y="f79"/>
                      <a:pt x="f337" y="f177"/>
                      <a:pt x="f337" y="f292"/>
                    </a:cubicBezTo>
                    <a:close/>
                    <a:moveTo>
                      <a:pt x="f396" y="f161"/>
                    </a:moveTo>
                    <a:cubicBezTo>
                      <a:pt x="f397" y="f161"/>
                      <a:pt x="f398" y="f161"/>
                      <a:pt x="f399" y="f161"/>
                    </a:cubicBezTo>
                    <a:cubicBezTo>
                      <a:pt x="f399" y="f153"/>
                      <a:pt x="f399" y="f18"/>
                      <a:pt x="f399" y="f272"/>
                    </a:cubicBezTo>
                    <a:cubicBezTo>
                      <a:pt x="f399" y="f387"/>
                      <a:pt x="f400" y="f379"/>
                      <a:pt x="f401" y="f379"/>
                    </a:cubicBezTo>
                    <a:cubicBezTo>
                      <a:pt x="f397" y="f379"/>
                      <a:pt x="f402" y="f379"/>
                      <a:pt x="f396" y="f379"/>
                    </a:cubicBezTo>
                    <a:cubicBezTo>
                      <a:pt x="f396" y="f54"/>
                      <a:pt x="f396" y="f56"/>
                      <a:pt x="f396" y="f161"/>
                    </a:cubicBezTo>
                    <a:close/>
                    <a:moveTo>
                      <a:pt x="f399" y="f35"/>
                    </a:moveTo>
                    <a:cubicBezTo>
                      <a:pt x="f399" y="f38"/>
                      <a:pt x="f399" y="f326"/>
                      <a:pt x="f399" y="f383"/>
                    </a:cubicBezTo>
                    <a:cubicBezTo>
                      <a:pt x="f403" y="f321"/>
                      <a:pt x="f400" y="f33"/>
                      <a:pt x="f401" y="f33"/>
                    </a:cubicBezTo>
                    <a:cubicBezTo>
                      <a:pt x="f397" y="f33"/>
                      <a:pt x="f404" y="f33"/>
                      <a:pt x="f396" y="f33"/>
                    </a:cubicBezTo>
                    <a:cubicBezTo>
                      <a:pt x="f396" y="f382"/>
                      <a:pt x="f396" y="f405"/>
                      <a:pt x="f396" y="f323"/>
                    </a:cubicBezTo>
                    <a:cubicBezTo>
                      <a:pt x="f397" y="f35"/>
                      <a:pt x="f398" y="f35"/>
                      <a:pt x="f399" y="f35"/>
                    </a:cubicBezTo>
                    <a:close/>
                    <a:moveTo>
                      <a:pt x="f396" y="f338"/>
                    </a:moveTo>
                    <a:cubicBezTo>
                      <a:pt x="f396" y="f364"/>
                      <a:pt x="f406" y="f341"/>
                      <a:pt x="f396" y="f117"/>
                    </a:cubicBezTo>
                    <a:cubicBezTo>
                      <a:pt x="f396" y="f37"/>
                      <a:pt x="f404" y="f34"/>
                      <a:pt x="f402" y="f34"/>
                    </a:cubicBezTo>
                    <a:cubicBezTo>
                      <a:pt x="f401" y="f120"/>
                      <a:pt x="f398" y="f120"/>
                      <a:pt x="f399" y="f120"/>
                    </a:cubicBezTo>
                    <a:cubicBezTo>
                      <a:pt x="f399" y="f32"/>
                      <a:pt x="f399" y="f342"/>
                      <a:pt x="f399" y="f391"/>
                    </a:cubicBezTo>
                    <a:cubicBezTo>
                      <a:pt x="f398" y="f391"/>
                      <a:pt x="f397" y="f391"/>
                      <a:pt x="f396" y="f338"/>
                    </a:cubicBezTo>
                    <a:close/>
                    <a:moveTo>
                      <a:pt x="f399" y="f407"/>
                    </a:moveTo>
                    <a:cubicBezTo>
                      <a:pt x="f399" y="f393"/>
                      <a:pt x="f399" y="f31"/>
                      <a:pt x="f399" y="f381"/>
                    </a:cubicBezTo>
                    <a:cubicBezTo>
                      <a:pt x="f399" y="f310"/>
                      <a:pt x="f399" y="f310"/>
                      <a:pt x="f402" y="f394"/>
                    </a:cubicBezTo>
                    <a:cubicBezTo>
                      <a:pt x="f404" y="f238"/>
                      <a:pt x="f404" y="f394"/>
                      <a:pt x="f396" y="f394"/>
                    </a:cubicBezTo>
                    <a:cubicBezTo>
                      <a:pt x="f396" y="f62"/>
                      <a:pt x="f406" y="f381"/>
                      <a:pt x="f396" y="f309"/>
                    </a:cubicBezTo>
                    <a:cubicBezTo>
                      <a:pt x="f396" y="f393"/>
                      <a:pt x="f404" y="f193"/>
                      <a:pt x="f397" y="f193"/>
                    </a:cubicBezTo>
                    <a:cubicBezTo>
                      <a:pt x="f401" y="f407"/>
                      <a:pt x="f408" y="f407"/>
                      <a:pt x="f399" y="f407"/>
                    </a:cubicBezTo>
                    <a:close/>
                    <a:moveTo>
                      <a:pt x="f396" y="f170"/>
                    </a:moveTo>
                    <a:cubicBezTo>
                      <a:pt x="f396" y="f312"/>
                      <a:pt x="f396" y="f262"/>
                      <a:pt x="f396" y="f409"/>
                    </a:cubicBezTo>
                    <a:cubicBezTo>
                      <a:pt x="f397" y="f317"/>
                      <a:pt x="f398" y="f317"/>
                      <a:pt x="f399" y="f314"/>
                    </a:cubicBezTo>
                    <a:cubicBezTo>
                      <a:pt x="f399" y="f53"/>
                      <a:pt x="f399" y="f263"/>
                      <a:pt x="f399" y="f168"/>
                    </a:cubicBezTo>
                    <a:cubicBezTo>
                      <a:pt x="f398" y="f264"/>
                      <a:pt x="f397" y="f170"/>
                      <a:pt x="f396" y="f170"/>
                    </a:cubicBezTo>
                    <a:close/>
                    <a:moveTo>
                      <a:pt x="f399" y="f333"/>
                    </a:moveTo>
                    <a:cubicBezTo>
                      <a:pt x="f399" y="f3"/>
                      <a:pt x="f399" y="f330"/>
                      <a:pt x="f399" y="f329"/>
                    </a:cubicBezTo>
                    <a:cubicBezTo>
                      <a:pt x="f398" y="f261"/>
                      <a:pt x="f397" y="f261"/>
                      <a:pt x="f396" y="f410"/>
                    </a:cubicBezTo>
                    <a:cubicBezTo>
                      <a:pt x="f396" y="f411"/>
                      <a:pt x="f396" y="f335"/>
                      <a:pt x="f396" y="f332"/>
                    </a:cubicBezTo>
                    <a:cubicBezTo>
                      <a:pt x="f397" y="f332"/>
                      <a:pt x="f398" y="f333"/>
                      <a:pt x="f399" y="f333"/>
                    </a:cubicBezTo>
                    <a:close/>
                    <a:moveTo>
                      <a:pt x="f399" y="f26"/>
                    </a:moveTo>
                    <a:cubicBezTo>
                      <a:pt x="f399" y="f266"/>
                      <a:pt x="f399" y="f137"/>
                      <a:pt x="f399" y="f47"/>
                    </a:cubicBezTo>
                    <a:cubicBezTo>
                      <a:pt x="f399" y="f285"/>
                      <a:pt x="f399" y="f285"/>
                      <a:pt x="f404" y="f285"/>
                    </a:cubicBezTo>
                    <a:cubicBezTo>
                      <a:pt x="f404" y="f285"/>
                      <a:pt x="f396" y="f285"/>
                      <a:pt x="f396" y="f285"/>
                    </a:cubicBezTo>
                    <a:cubicBezTo>
                      <a:pt x="f396" y="f21"/>
                      <a:pt x="f396" y="f21"/>
                      <a:pt x="f396" y="f21"/>
                    </a:cubicBezTo>
                    <a:cubicBezTo>
                      <a:pt x="f396" y="f146"/>
                      <a:pt x="f396" y="f125"/>
                      <a:pt x="f396" y="f137"/>
                    </a:cubicBezTo>
                    <a:cubicBezTo>
                      <a:pt x="f396" y="f362"/>
                      <a:pt x="f396" y="f362"/>
                      <a:pt x="f398" y="f362"/>
                    </a:cubicBezTo>
                    <a:cubicBezTo>
                      <a:pt x="f408" y="f362"/>
                      <a:pt x="f400" y="f26"/>
                      <a:pt x="f399" y="f26"/>
                    </a:cubicBezTo>
                    <a:close/>
                    <a:moveTo>
                      <a:pt x="f396" y="f370"/>
                    </a:moveTo>
                    <a:cubicBezTo>
                      <a:pt x="f396" y="f131"/>
                      <a:pt x="f396" y="f297"/>
                      <a:pt x="f396" y="f276"/>
                    </a:cubicBezTo>
                    <a:cubicBezTo>
                      <a:pt x="f397" y="f276"/>
                      <a:pt x="f398" y="f276"/>
                      <a:pt x="f399" y="f276"/>
                    </a:cubicBezTo>
                    <a:cubicBezTo>
                      <a:pt x="f399" y="f297"/>
                      <a:pt x="f399" y="f131"/>
                      <a:pt x="f399" y="f370"/>
                    </a:cubicBezTo>
                    <a:cubicBezTo>
                      <a:pt x="f398" y="f370"/>
                      <a:pt x="f397" y="f370"/>
                      <a:pt x="f396" y="f370"/>
                    </a:cubicBezTo>
                    <a:close/>
                    <a:moveTo>
                      <a:pt x="f412" y="f23"/>
                    </a:moveTo>
                    <a:cubicBezTo>
                      <a:pt x="f412" y="f117"/>
                      <a:pt x="f412" y="f341"/>
                      <a:pt x="f413" y="f340"/>
                    </a:cubicBezTo>
                    <a:cubicBezTo>
                      <a:pt x="f413" y="f364"/>
                      <a:pt x="f414" y="f392"/>
                      <a:pt x="f415" y="f392"/>
                    </a:cubicBezTo>
                    <a:cubicBezTo>
                      <a:pt x="f416" y="f339"/>
                      <a:pt x="f417" y="f339"/>
                      <a:pt x="f418" y="f339"/>
                    </a:cubicBezTo>
                    <a:cubicBezTo>
                      <a:pt x="f418" y="f25"/>
                      <a:pt x="f418" y="f388"/>
                      <a:pt x="f418" y="f23"/>
                    </a:cubicBezTo>
                    <a:cubicBezTo>
                      <a:pt x="f419" y="f23"/>
                      <a:pt x="f415" y="f23"/>
                      <a:pt x="f412" y="f23"/>
                    </a:cubicBezTo>
                    <a:close/>
                    <a:moveTo>
                      <a:pt x="f418" y="f21"/>
                    </a:moveTo>
                    <a:cubicBezTo>
                      <a:pt x="f418" y="f139"/>
                      <a:pt x="f418" y="f292"/>
                      <a:pt x="f418" y="f362"/>
                    </a:cubicBezTo>
                    <a:cubicBezTo>
                      <a:pt x="f419" y="f362"/>
                      <a:pt x="f420" y="f362"/>
                      <a:pt x="f412" y="f362"/>
                    </a:cubicBezTo>
                    <a:cubicBezTo>
                      <a:pt x="f412" y="f266"/>
                      <a:pt x="f413" y="f129"/>
                      <a:pt x="f412" y="f177"/>
                    </a:cubicBezTo>
                    <a:cubicBezTo>
                      <a:pt x="f412" y="f61"/>
                      <a:pt x="f413" y="f21"/>
                      <a:pt x="f415" y="f21"/>
                    </a:cubicBezTo>
                    <a:cubicBezTo>
                      <a:pt x="f419" y="f21"/>
                      <a:pt x="f417" y="f21"/>
                      <a:pt x="f418" y="f21"/>
                    </a:cubicBezTo>
                    <a:close/>
                    <a:moveTo>
                      <a:pt x="f413" y="f256"/>
                    </a:moveTo>
                    <a:cubicBezTo>
                      <a:pt x="f415" y="f256"/>
                      <a:pt x="f419" y="f421"/>
                      <a:pt x="f418" y="f421"/>
                    </a:cubicBezTo>
                    <a:cubicBezTo>
                      <a:pt x="f418" y="f176"/>
                      <a:pt x="f418" y="f381"/>
                      <a:pt x="f418" y="f31"/>
                    </a:cubicBezTo>
                    <a:cubicBezTo>
                      <a:pt x="f422" y="f248"/>
                      <a:pt x="f418" y="f248"/>
                      <a:pt x="f413" y="f248"/>
                    </a:cubicBezTo>
                    <a:cubicBezTo>
                      <a:pt x="f413" y="f393"/>
                      <a:pt x="f413" y="f380"/>
                      <a:pt x="f413" y="f256"/>
                    </a:cubicBezTo>
                    <a:close/>
                    <a:moveTo>
                      <a:pt x="f418" y="f45"/>
                    </a:moveTo>
                    <a:cubicBezTo>
                      <a:pt x="f418" y="f41"/>
                      <a:pt x="f418" y="f334"/>
                      <a:pt x="f418" y="f28"/>
                    </a:cubicBezTo>
                    <a:cubicBezTo>
                      <a:pt x="f419" y="f78"/>
                      <a:pt x="f420" y="f78"/>
                      <a:pt x="f413" y="f29"/>
                    </a:cubicBezTo>
                    <a:cubicBezTo>
                      <a:pt x="f413" y="f395"/>
                      <a:pt x="f413" y="f260"/>
                      <a:pt x="f413" y="f42"/>
                    </a:cubicBezTo>
                    <a:cubicBezTo>
                      <a:pt x="f415" y="f43"/>
                      <a:pt x="f419" y="f43"/>
                      <a:pt x="f418" y="f45"/>
                    </a:cubicBezTo>
                    <a:close/>
                    <a:moveTo>
                      <a:pt x="f423" y="f36"/>
                    </a:moveTo>
                    <a:cubicBezTo>
                      <a:pt x="f423" y="f37"/>
                      <a:pt x="f423" y="f341"/>
                      <a:pt x="f423" y="f257"/>
                    </a:cubicBezTo>
                    <a:cubicBezTo>
                      <a:pt x="f424" y="f257"/>
                      <a:pt x="f203" y="f257"/>
                      <a:pt x="f425" y="f257"/>
                    </a:cubicBezTo>
                    <a:cubicBezTo>
                      <a:pt x="f425" y="f366"/>
                      <a:pt x="f425" y="f117"/>
                      <a:pt x="f425" y="f386"/>
                    </a:cubicBezTo>
                    <a:cubicBezTo>
                      <a:pt x="f203" y="f386"/>
                      <a:pt x="f424" y="f386"/>
                      <a:pt x="f423" y="f36"/>
                    </a:cubicBezTo>
                    <a:close/>
                    <a:moveTo>
                      <a:pt x="f413" y="f151"/>
                    </a:moveTo>
                    <a:cubicBezTo>
                      <a:pt x="f415" y="f321"/>
                      <a:pt x="f419" y="f321"/>
                      <a:pt x="f418" y="f321"/>
                    </a:cubicBezTo>
                    <a:cubicBezTo>
                      <a:pt x="f418" y="f149"/>
                      <a:pt x="f418" y="f38"/>
                      <a:pt x="f418" y="f39"/>
                    </a:cubicBezTo>
                    <a:cubicBezTo>
                      <a:pt x="f419" y="f39"/>
                      <a:pt x="f415" y="f374"/>
                      <a:pt x="f413" y="f374"/>
                    </a:cubicBezTo>
                    <a:cubicBezTo>
                      <a:pt x="f413" y="f38"/>
                      <a:pt x="f413" y="f149"/>
                      <a:pt x="f413" y="f151"/>
                    </a:cubicBezTo>
                    <a:close/>
                    <a:moveTo>
                      <a:pt x="f418" y="f167"/>
                    </a:moveTo>
                    <a:cubicBezTo>
                      <a:pt x="f418" y="f263"/>
                      <a:pt x="f418" y="f269"/>
                      <a:pt x="f418" y="f53"/>
                    </a:cubicBezTo>
                    <a:cubicBezTo>
                      <a:pt x="f418" y="f316"/>
                      <a:pt x="f418" y="f426"/>
                      <a:pt x="f412" y="f426"/>
                    </a:cubicBezTo>
                    <a:cubicBezTo>
                      <a:pt x="f412" y="f314"/>
                      <a:pt x="f412" y="f427"/>
                      <a:pt x="f412" y="f278"/>
                    </a:cubicBezTo>
                    <a:cubicBezTo>
                      <a:pt x="f412" y="f167"/>
                      <a:pt x="f413" y="f167"/>
                      <a:pt x="f418" y="f167"/>
                    </a:cubicBezTo>
                    <a:close/>
                    <a:moveTo>
                      <a:pt x="f423" y="f276"/>
                    </a:moveTo>
                    <a:cubicBezTo>
                      <a:pt x="f423" y="f297"/>
                      <a:pt x="f423" y="f131"/>
                      <a:pt x="f423" y="f370"/>
                    </a:cubicBezTo>
                    <a:cubicBezTo>
                      <a:pt x="f424" y="f370"/>
                      <a:pt x="f203" y="f370"/>
                      <a:pt x="f428" y="f370"/>
                    </a:cubicBezTo>
                    <a:cubicBezTo>
                      <a:pt x="f428" y="f17"/>
                      <a:pt x="f428" y="f429"/>
                      <a:pt x="f428" y="f276"/>
                    </a:cubicBezTo>
                    <a:cubicBezTo>
                      <a:pt x="f202" y="f276"/>
                      <a:pt x="f424" y="f276"/>
                      <a:pt x="f423" y="f276"/>
                    </a:cubicBezTo>
                    <a:close/>
                    <a:moveTo>
                      <a:pt x="f413" y="f276"/>
                    </a:moveTo>
                    <a:cubicBezTo>
                      <a:pt x="f413" y="f303"/>
                      <a:pt x="f412" y="f304"/>
                      <a:pt x="f412" y="f304"/>
                    </a:cubicBezTo>
                    <a:cubicBezTo>
                      <a:pt x="f412" y="f429"/>
                      <a:pt x="f412" y="f299"/>
                      <a:pt x="f412" y="f17"/>
                    </a:cubicBezTo>
                    <a:cubicBezTo>
                      <a:pt x="f412" y="f296"/>
                      <a:pt x="f412" y="f296"/>
                      <a:pt x="f417" y="f370"/>
                    </a:cubicBezTo>
                    <a:cubicBezTo>
                      <a:pt x="f417" y="f370"/>
                      <a:pt x="f430" y="f370"/>
                      <a:pt x="f418" y="f370"/>
                    </a:cubicBezTo>
                    <a:cubicBezTo>
                      <a:pt x="f418" y="f131"/>
                      <a:pt x="f418" y="f297"/>
                      <a:pt x="f418" y="f276"/>
                    </a:cubicBezTo>
                    <a:cubicBezTo>
                      <a:pt x="f419" y="f276"/>
                      <a:pt x="f415" y="f276"/>
                      <a:pt x="f413" y="f276"/>
                    </a:cubicBezTo>
                    <a:close/>
                    <a:moveTo>
                      <a:pt x="f418" y="f161"/>
                    </a:moveTo>
                    <a:cubicBezTo>
                      <a:pt x="f419" y="f161"/>
                      <a:pt x="f420" y="f161"/>
                      <a:pt x="f412" y="f161"/>
                    </a:cubicBezTo>
                    <a:cubicBezTo>
                      <a:pt x="f412" y="f268"/>
                      <a:pt x="f412" y="f378"/>
                      <a:pt x="f413" y="f52"/>
                    </a:cubicBezTo>
                    <a:cubicBezTo>
                      <a:pt x="f413" y="f51"/>
                      <a:pt x="f414" y="f387"/>
                      <a:pt x="f420" y="f49"/>
                    </a:cubicBezTo>
                    <a:cubicBezTo>
                      <a:pt x="f416" y="f49"/>
                      <a:pt x="f417" y="f49"/>
                      <a:pt x="f418" y="f49"/>
                    </a:cubicBezTo>
                    <a:cubicBezTo>
                      <a:pt x="f418" y="f54"/>
                      <a:pt x="f418" y="f268"/>
                      <a:pt x="f418" y="f161"/>
                    </a:cubicBezTo>
                    <a:close/>
                    <a:moveTo>
                      <a:pt x="f428" y="f387"/>
                    </a:moveTo>
                    <a:cubicBezTo>
                      <a:pt x="f428" y="f130"/>
                      <a:pt x="f428" y="f268"/>
                      <a:pt x="f428" y="f145"/>
                    </a:cubicBezTo>
                    <a:cubicBezTo>
                      <a:pt x="f202" y="f145"/>
                      <a:pt x="f424" y="f145"/>
                      <a:pt x="f423" y="f145"/>
                    </a:cubicBezTo>
                    <a:cubicBezTo>
                      <a:pt x="f423" y="f268"/>
                      <a:pt x="f423" y="f130"/>
                      <a:pt x="f423" y="f387"/>
                    </a:cubicBezTo>
                    <a:cubicBezTo>
                      <a:pt x="f424" y="f387"/>
                      <a:pt x="f203" y="f387"/>
                      <a:pt x="f428" y="f387"/>
                    </a:cubicBezTo>
                    <a:close/>
                    <a:moveTo>
                      <a:pt x="f428" y="f61"/>
                    </a:moveTo>
                    <a:cubicBezTo>
                      <a:pt x="f428" y="f47"/>
                      <a:pt x="f428" y="f266"/>
                      <a:pt x="f428" y="f274"/>
                    </a:cubicBezTo>
                    <a:cubicBezTo>
                      <a:pt x="f202" y="f274"/>
                      <a:pt x="f424" y="f274"/>
                      <a:pt x="f423" y="f274"/>
                    </a:cubicBezTo>
                    <a:cubicBezTo>
                      <a:pt x="f423" y="f135"/>
                      <a:pt x="f423" y="f137"/>
                      <a:pt x="f423" y="f139"/>
                    </a:cubicBezTo>
                    <a:cubicBezTo>
                      <a:pt x="f423" y="f97"/>
                      <a:pt x="f185" y="f61"/>
                      <a:pt x="f210" y="f61"/>
                    </a:cubicBezTo>
                    <a:cubicBezTo>
                      <a:pt x="f202" y="f61"/>
                      <a:pt x="f431" y="f61"/>
                      <a:pt x="f428" y="f61"/>
                    </a:cubicBezTo>
                    <a:close/>
                    <a:moveTo>
                      <a:pt x="f428" y="f352"/>
                    </a:moveTo>
                    <a:cubicBezTo>
                      <a:pt x="f202" y="f352"/>
                      <a:pt x="f424" y="f352"/>
                      <a:pt x="f423" y="f215"/>
                    </a:cubicBezTo>
                    <a:cubicBezTo>
                      <a:pt x="f423" y="f324"/>
                      <a:pt x="f423" y="f375"/>
                      <a:pt x="f423" y="f382"/>
                    </a:cubicBezTo>
                    <a:cubicBezTo>
                      <a:pt x="f424" y="f322"/>
                      <a:pt x="f203" y="f322"/>
                      <a:pt x="f428" y="f322"/>
                    </a:cubicBezTo>
                    <a:cubicBezTo>
                      <a:pt x="f428" y="f326"/>
                      <a:pt x="f428" y="f384"/>
                      <a:pt x="f428" y="f352"/>
                    </a:cubicBezTo>
                    <a:close/>
                    <a:moveTo>
                      <a:pt x="f432" y="f97"/>
                    </a:moveTo>
                    <a:cubicBezTo>
                      <a:pt x="f432" y="f129"/>
                      <a:pt x="f432" y="f135"/>
                      <a:pt x="f432" y="f433"/>
                    </a:cubicBezTo>
                    <a:cubicBezTo>
                      <a:pt x="f200" y="f433"/>
                      <a:pt x="f434" y="f433"/>
                      <a:pt x="f435" y="f433"/>
                    </a:cubicBezTo>
                    <a:cubicBezTo>
                      <a:pt x="f435" y="f135"/>
                      <a:pt x="f435" y="f129"/>
                      <a:pt x="f435" y="f146"/>
                    </a:cubicBezTo>
                    <a:cubicBezTo>
                      <a:pt x="f211" y="f146"/>
                      <a:pt x="f200" y="f97"/>
                      <a:pt x="f432" y="f97"/>
                    </a:cubicBezTo>
                    <a:close/>
                    <a:moveTo>
                      <a:pt x="f425" y="f62"/>
                    </a:moveTo>
                    <a:cubicBezTo>
                      <a:pt x="f425" y="f381"/>
                      <a:pt x="f425" y="f31"/>
                      <a:pt x="f425" y="f393"/>
                    </a:cubicBezTo>
                    <a:cubicBezTo>
                      <a:pt x="f425" y="f373"/>
                      <a:pt x="f428" y="f244"/>
                      <a:pt x="f423" y="f373"/>
                    </a:cubicBezTo>
                    <a:cubicBezTo>
                      <a:pt x="f423" y="f193"/>
                      <a:pt x="f423" y="f31"/>
                      <a:pt x="f423" y="f181"/>
                    </a:cubicBezTo>
                    <a:cubicBezTo>
                      <a:pt x="f424" y="f176"/>
                      <a:pt x="f202" y="f176"/>
                      <a:pt x="f425" y="f62"/>
                    </a:cubicBezTo>
                    <a:close/>
                    <a:moveTo>
                      <a:pt x="f423" y="f275"/>
                    </a:moveTo>
                    <a:cubicBezTo>
                      <a:pt x="f423" y="f426"/>
                      <a:pt x="f423" y="f314"/>
                      <a:pt x="f423" y="f427"/>
                    </a:cubicBezTo>
                    <a:cubicBezTo>
                      <a:pt x="f423" y="f116"/>
                      <a:pt x="f423" y="f263"/>
                      <a:pt x="f428" y="f263"/>
                    </a:cubicBezTo>
                    <a:cubicBezTo>
                      <a:pt x="f428" y="f278"/>
                      <a:pt x="f428" y="f317"/>
                      <a:pt x="f428" y="f270"/>
                    </a:cubicBezTo>
                    <a:cubicBezTo>
                      <a:pt x="f203" y="f436"/>
                      <a:pt x="f424" y="f275"/>
                      <a:pt x="f423" y="f275"/>
                    </a:cubicBezTo>
                    <a:close/>
                    <a:moveTo>
                      <a:pt x="f423" y="f437"/>
                    </a:moveTo>
                    <a:cubicBezTo>
                      <a:pt x="f423" y="f78"/>
                      <a:pt x="f423" y="f332"/>
                      <a:pt x="f423" y="f334"/>
                    </a:cubicBezTo>
                    <a:cubicBezTo>
                      <a:pt x="f423" y="f330"/>
                      <a:pt x="f185" y="f411"/>
                      <a:pt x="f425" y="f330"/>
                    </a:cubicBezTo>
                    <a:cubicBezTo>
                      <a:pt x="f425" y="f3"/>
                      <a:pt x="f425" y="f332"/>
                      <a:pt x="f425" y="f104"/>
                    </a:cubicBezTo>
                    <a:cubicBezTo>
                      <a:pt x="f203" y="f104"/>
                      <a:pt x="f424" y="f30"/>
                      <a:pt x="f423" y="f437"/>
                    </a:cubicBezTo>
                    <a:close/>
                    <a:moveTo>
                      <a:pt x="f432" y="f364"/>
                    </a:moveTo>
                    <a:cubicBezTo>
                      <a:pt x="f432" y="f366"/>
                      <a:pt x="f432" y="f32"/>
                      <a:pt x="f432" y="f37"/>
                    </a:cubicBezTo>
                    <a:cubicBezTo>
                      <a:pt x="f432" y="f152"/>
                      <a:pt x="f432" y="f152"/>
                      <a:pt x="f435" y="f36"/>
                    </a:cubicBezTo>
                    <a:cubicBezTo>
                      <a:pt x="f435" y="f118"/>
                      <a:pt x="f435" y="f363"/>
                      <a:pt x="f435" y="f340"/>
                    </a:cubicBezTo>
                    <a:cubicBezTo>
                      <a:pt x="f434" y="f340"/>
                      <a:pt x="f200" y="f364"/>
                      <a:pt x="f432" y="f364"/>
                    </a:cubicBezTo>
                    <a:close/>
                    <a:moveTo>
                      <a:pt x="f432" y="f96"/>
                    </a:moveTo>
                    <a:cubicBezTo>
                      <a:pt x="f432" y="f438"/>
                      <a:pt x="f432" y="f407"/>
                      <a:pt x="f432" y="f244"/>
                    </a:cubicBezTo>
                    <a:cubicBezTo>
                      <a:pt x="f200" y="f165"/>
                      <a:pt x="f434" y="f165"/>
                      <a:pt x="f435" y="f165"/>
                    </a:cubicBezTo>
                    <a:cubicBezTo>
                      <a:pt x="f435" y="f189"/>
                      <a:pt x="f435" y="f309"/>
                      <a:pt x="f435" y="f381"/>
                    </a:cubicBezTo>
                    <a:cubicBezTo>
                      <a:pt x="f434" y="f381"/>
                      <a:pt x="f200" y="f96"/>
                      <a:pt x="f432" y="f96"/>
                    </a:cubicBezTo>
                    <a:close/>
                    <a:moveTo>
                      <a:pt x="f435" y="f44"/>
                    </a:moveTo>
                    <a:cubicBezTo>
                      <a:pt x="f435" y="f35"/>
                      <a:pt x="f435" y="f159"/>
                      <a:pt x="f435" y="f389"/>
                    </a:cubicBezTo>
                    <a:cubicBezTo>
                      <a:pt x="f434" y="f383"/>
                      <a:pt x="f200" y="f383"/>
                      <a:pt x="f432" y="f382"/>
                    </a:cubicBezTo>
                    <a:cubicBezTo>
                      <a:pt x="f432" y="f326"/>
                      <a:pt x="f432" y="f159"/>
                      <a:pt x="f432" y="f384"/>
                    </a:cubicBezTo>
                    <a:cubicBezTo>
                      <a:pt x="f432" y="f44"/>
                      <a:pt x="f432" y="f44"/>
                      <a:pt x="f435" y="f44"/>
                    </a:cubicBezTo>
                    <a:close/>
                    <a:moveTo>
                      <a:pt x="f432" y="f437"/>
                    </a:moveTo>
                    <a:cubicBezTo>
                      <a:pt x="f200" y="f376"/>
                      <a:pt x="f434" y="f376"/>
                      <a:pt x="f435" y="f311"/>
                    </a:cubicBezTo>
                    <a:cubicBezTo>
                      <a:pt x="f435" y="f78"/>
                      <a:pt x="f435" y="f395"/>
                      <a:pt x="f435" y="f260"/>
                    </a:cubicBezTo>
                    <a:cubicBezTo>
                      <a:pt x="f434" y="f260"/>
                      <a:pt x="f200" y="f41"/>
                      <a:pt x="f432" y="f41"/>
                    </a:cubicBezTo>
                    <a:cubicBezTo>
                      <a:pt x="f432" y="f334"/>
                      <a:pt x="f432" y="f28"/>
                      <a:pt x="f432" y="f437"/>
                    </a:cubicBezTo>
                    <a:close/>
                    <a:moveTo>
                      <a:pt x="f432" y="f51"/>
                    </a:moveTo>
                    <a:cubicBezTo>
                      <a:pt x="f432" y="f378"/>
                      <a:pt x="f432" y="f153"/>
                      <a:pt x="f432" y="f145"/>
                    </a:cubicBezTo>
                    <a:cubicBezTo>
                      <a:pt x="f200" y="f145"/>
                      <a:pt x="f434" y="f145"/>
                      <a:pt x="f435" y="f145"/>
                    </a:cubicBezTo>
                    <a:cubicBezTo>
                      <a:pt x="f435" y="f153"/>
                      <a:pt x="f435" y="f378"/>
                      <a:pt x="f435" y="f51"/>
                    </a:cubicBezTo>
                    <a:cubicBezTo>
                      <a:pt x="f434" y="f51"/>
                      <a:pt x="f200" y="f51"/>
                      <a:pt x="f432" y="f51"/>
                    </a:cubicBezTo>
                    <a:close/>
                    <a:moveTo>
                      <a:pt x="f435" y="f410"/>
                    </a:moveTo>
                    <a:cubicBezTo>
                      <a:pt x="f435" y="f426"/>
                      <a:pt x="f435" y="f317"/>
                      <a:pt x="f435" y="f278"/>
                    </a:cubicBezTo>
                    <a:cubicBezTo>
                      <a:pt x="f434" y="f262"/>
                      <a:pt x="f200" y="f269"/>
                      <a:pt x="f432" y="f313"/>
                    </a:cubicBezTo>
                    <a:cubicBezTo>
                      <a:pt x="f432" y="f53"/>
                      <a:pt x="f432" y="f409"/>
                      <a:pt x="f432" y="f48"/>
                    </a:cubicBezTo>
                    <a:cubicBezTo>
                      <a:pt x="f432" y="f328"/>
                      <a:pt x="f432" y="f328"/>
                      <a:pt x="f435" y="f410"/>
                    </a:cubicBezTo>
                    <a:close/>
                    <a:moveTo>
                      <a:pt x="f432" y="f370"/>
                    </a:moveTo>
                    <a:cubicBezTo>
                      <a:pt x="f432" y="f17"/>
                      <a:pt x="f432" y="f429"/>
                      <a:pt x="f432" y="f276"/>
                    </a:cubicBezTo>
                    <a:cubicBezTo>
                      <a:pt x="f200" y="f276"/>
                      <a:pt x="f434" y="f276"/>
                      <a:pt x="f435" y="f276"/>
                    </a:cubicBezTo>
                    <a:cubicBezTo>
                      <a:pt x="f435" y="f297"/>
                      <a:pt x="f435" y="f131"/>
                      <a:pt x="f435" y="f370"/>
                    </a:cubicBezTo>
                    <a:cubicBezTo>
                      <a:pt x="f434" y="f370"/>
                      <a:pt x="f200" y="f370"/>
                      <a:pt x="f432" y="f370"/>
                    </a:cubicBezTo>
                    <a:close/>
                    <a:moveTo>
                      <a:pt x="f439" y="f298"/>
                    </a:moveTo>
                    <a:cubicBezTo>
                      <a:pt x="f439" y="f303"/>
                      <a:pt x="f439" y="f440"/>
                      <a:pt x="f439" y="f299"/>
                    </a:cubicBezTo>
                    <a:cubicBezTo>
                      <a:pt x="f441" y="f299"/>
                      <a:pt x="f225" y="f299"/>
                      <a:pt x="f442" y="f299"/>
                    </a:cubicBezTo>
                    <a:cubicBezTo>
                      <a:pt x="f442" y="f440"/>
                      <a:pt x="f442" y="f276"/>
                      <a:pt x="f442" y="f298"/>
                    </a:cubicBezTo>
                    <a:cubicBezTo>
                      <a:pt x="f443" y="f298"/>
                      <a:pt x="f441" y="f298"/>
                      <a:pt x="f439" y="f298"/>
                    </a:cubicBezTo>
                    <a:close/>
                    <a:moveTo>
                      <a:pt x="f439" y="f326"/>
                    </a:moveTo>
                    <a:cubicBezTo>
                      <a:pt x="f444" y="f165"/>
                      <a:pt x="f445" y="f327"/>
                      <a:pt x="f446" y="f327"/>
                    </a:cubicBezTo>
                    <a:cubicBezTo>
                      <a:pt x="f442" y="f405"/>
                      <a:pt x="f447" y="f149"/>
                      <a:pt x="f439" y="f326"/>
                    </a:cubicBezTo>
                    <a:close/>
                    <a:moveTo>
                      <a:pt x="f442" y="f448"/>
                    </a:moveTo>
                    <a:cubicBezTo>
                      <a:pt x="f442" y="f74"/>
                      <a:pt x="f442" y="f20"/>
                      <a:pt x="f442" y="f449"/>
                    </a:cubicBezTo>
                    <a:cubicBezTo>
                      <a:pt x="f225" y="f70"/>
                      <a:pt x="f441" y="f450"/>
                      <a:pt x="f439" y="f286"/>
                    </a:cubicBezTo>
                    <a:cubicBezTo>
                      <a:pt x="f444" y="f451"/>
                      <a:pt x="f452" y="f74"/>
                      <a:pt x="f442" y="f448"/>
                    </a:cubicBezTo>
                    <a:close/>
                    <a:moveTo>
                      <a:pt x="f446" y="f335"/>
                    </a:moveTo>
                    <a:cubicBezTo>
                      <a:pt x="f447" y="f30"/>
                      <a:pt x="f442" y="f437"/>
                      <a:pt x="f439" y="f437"/>
                    </a:cubicBezTo>
                    <a:cubicBezTo>
                      <a:pt x="f444" y="f335"/>
                      <a:pt x="f445" y="f331"/>
                      <a:pt x="f446" y="f335"/>
                    </a:cubicBezTo>
                    <a:close/>
                    <a:moveTo>
                      <a:pt x="f439" y="f372"/>
                    </a:moveTo>
                    <a:cubicBezTo>
                      <a:pt x="f439" y="f19"/>
                      <a:pt x="f439" y="f125"/>
                      <a:pt x="f439" y="f97"/>
                    </a:cubicBezTo>
                    <a:cubicBezTo>
                      <a:pt x="f441" y="f97"/>
                      <a:pt x="f225" y="f97"/>
                      <a:pt x="f442" y="f61"/>
                    </a:cubicBezTo>
                    <a:cubicBezTo>
                      <a:pt x="f442" y="f125"/>
                      <a:pt x="f442" y="f137"/>
                      <a:pt x="f442" y="f135"/>
                    </a:cubicBezTo>
                    <a:cubicBezTo>
                      <a:pt x="f225" y="f372"/>
                      <a:pt x="f441" y="f372"/>
                      <a:pt x="f439" y="f372"/>
                    </a:cubicBezTo>
                    <a:close/>
                    <a:moveTo>
                      <a:pt x="f439" y="f42"/>
                    </a:moveTo>
                    <a:cubicBezTo>
                      <a:pt x="f444" y="f314"/>
                      <a:pt x="f445" y="f316"/>
                      <a:pt x="f442" y="f314"/>
                    </a:cubicBezTo>
                    <a:cubicBezTo>
                      <a:pt x="f442" y="f270"/>
                      <a:pt x="f442" y="f328"/>
                      <a:pt x="f442" y="f45"/>
                    </a:cubicBezTo>
                    <a:cubicBezTo>
                      <a:pt x="f225" y="f45"/>
                      <a:pt x="f441" y="f43"/>
                      <a:pt x="f439" y="f42"/>
                    </a:cubicBezTo>
                    <a:close/>
                    <a:moveTo>
                      <a:pt x="f439" y="f193"/>
                    </a:moveTo>
                    <a:cubicBezTo>
                      <a:pt x="f444" y="f62"/>
                      <a:pt x="f445" y="f62"/>
                      <a:pt x="f446" y="f256"/>
                    </a:cubicBezTo>
                    <a:cubicBezTo>
                      <a:pt x="f442" y="f407"/>
                      <a:pt x="f447" y="f250"/>
                      <a:pt x="f439" y="f193"/>
                    </a:cubicBezTo>
                    <a:close/>
                    <a:moveTo>
                      <a:pt x="f439" y="f453"/>
                    </a:moveTo>
                    <a:cubicBezTo>
                      <a:pt x="f445" y="f454"/>
                      <a:pt x="f439" y="f236"/>
                      <a:pt x="f442" y="f455"/>
                    </a:cubicBezTo>
                    <a:cubicBezTo>
                      <a:pt x="f447" y="f456"/>
                      <a:pt x="f442" y="f457"/>
                      <a:pt x="f439" y="f453"/>
                    </a:cubicBezTo>
                    <a:close/>
                    <a:moveTo>
                      <a:pt x="f446" y="f91"/>
                    </a:moveTo>
                    <a:cubicBezTo>
                      <a:pt x="f442" y="f197"/>
                      <a:pt x="f223" y="f319"/>
                      <a:pt x="f439" y="f197"/>
                    </a:cubicBezTo>
                    <a:cubicBezTo>
                      <a:pt x="f445" y="f63"/>
                      <a:pt x="f444" y="f182"/>
                      <a:pt x="f446" y="f91"/>
                    </a:cubicBezTo>
                    <a:close/>
                    <a:moveTo>
                      <a:pt x="f439" y="f205"/>
                    </a:moveTo>
                    <a:cubicBezTo>
                      <a:pt x="f445" y="f458"/>
                      <a:pt x="f439" y="f459"/>
                      <a:pt x="f442" y="f460"/>
                    </a:cubicBezTo>
                    <a:cubicBezTo>
                      <a:pt x="f442" y="f115"/>
                      <a:pt x="f223" y="f237"/>
                      <a:pt x="f439" y="f205"/>
                    </a:cubicBezTo>
                    <a:close/>
                    <a:moveTo>
                      <a:pt x="f442" y="f461"/>
                    </a:moveTo>
                    <a:cubicBezTo>
                      <a:pt x="f442" y="f462"/>
                      <a:pt x="f446" y="f463"/>
                      <a:pt x="f439" y="f464"/>
                    </a:cubicBezTo>
                    <a:cubicBezTo>
                      <a:pt x="f445" y="f465"/>
                      <a:pt x="f444" y="f466"/>
                      <a:pt x="f442" y="f461"/>
                    </a:cubicBezTo>
                    <a:close/>
                    <a:moveTo>
                      <a:pt x="f446" y="f65"/>
                    </a:moveTo>
                    <a:cubicBezTo>
                      <a:pt x="f446" y="f281"/>
                      <a:pt x="f446" y="f27"/>
                      <a:pt x="f446" y="f296"/>
                    </a:cubicBezTo>
                    <a:cubicBezTo>
                      <a:pt x="f443" y="f296"/>
                      <a:pt x="f441" y="f296"/>
                      <a:pt x="f439" y="f296"/>
                    </a:cubicBezTo>
                    <a:cubicBezTo>
                      <a:pt x="f439" y="f307"/>
                      <a:pt x="f439" y="f281"/>
                      <a:pt x="f439" y="f279"/>
                    </a:cubicBezTo>
                    <a:cubicBezTo>
                      <a:pt x="f441" y="f279"/>
                      <a:pt x="f443" y="f65"/>
                      <a:pt x="f446" y="f65"/>
                    </a:cubicBezTo>
                    <a:close/>
                    <a:moveTo>
                      <a:pt x="f442" y="f267"/>
                    </a:moveTo>
                    <a:cubicBezTo>
                      <a:pt x="f442" y="f284"/>
                      <a:pt x="f442" y="f51"/>
                      <a:pt x="f442" y="f130"/>
                    </a:cubicBezTo>
                    <a:cubicBezTo>
                      <a:pt x="f443" y="f130"/>
                      <a:pt x="f467" y="f130"/>
                      <a:pt x="f439" y="f130"/>
                    </a:cubicBezTo>
                    <a:cubicBezTo>
                      <a:pt x="f439" y="f51"/>
                      <a:pt x="f439" y="f284"/>
                      <a:pt x="f439" y="f344"/>
                    </a:cubicBezTo>
                    <a:cubicBezTo>
                      <a:pt x="f441" y="f344"/>
                      <a:pt x="f225" y="f344"/>
                      <a:pt x="f442" y="f267"/>
                    </a:cubicBezTo>
                    <a:close/>
                    <a:moveTo>
                      <a:pt x="f442" y="f36"/>
                    </a:moveTo>
                    <a:cubicBezTo>
                      <a:pt x="f225" y="f36"/>
                      <a:pt x="f441" y="f152"/>
                      <a:pt x="f439" y="f152"/>
                    </a:cubicBezTo>
                    <a:cubicBezTo>
                      <a:pt x="f439" y="f120"/>
                      <a:pt x="f439" y="f117"/>
                      <a:pt x="f439" y="f341"/>
                    </a:cubicBezTo>
                    <a:cubicBezTo>
                      <a:pt x="f441" y="f341"/>
                      <a:pt x="f225" y="f366"/>
                      <a:pt x="f446" y="f366"/>
                    </a:cubicBezTo>
                    <a:cubicBezTo>
                      <a:pt x="f442" y="f341"/>
                      <a:pt x="f442" y="f363"/>
                      <a:pt x="f442" y="f32"/>
                    </a:cubicBezTo>
                    <a:cubicBezTo>
                      <a:pt x="f442" y="f37"/>
                      <a:pt x="f442" y="f120"/>
                      <a:pt x="f442" y="f36"/>
                    </a:cubicBezTo>
                    <a:close/>
                    <a:moveTo>
                      <a:pt x="f468" y="f146"/>
                    </a:moveTo>
                    <a:cubicBezTo>
                      <a:pt x="f469" y="f26"/>
                      <a:pt x="f469" y="f362"/>
                      <a:pt x="f470" y="f26"/>
                    </a:cubicBezTo>
                    <a:cubicBezTo>
                      <a:pt x="f470" y="f292"/>
                      <a:pt x="f470" y="f129"/>
                      <a:pt x="f470" y="f177"/>
                    </a:cubicBezTo>
                    <a:cubicBezTo>
                      <a:pt x="f227" y="f146"/>
                      <a:pt x="f471" y="f146"/>
                      <a:pt x="f468" y="f146"/>
                    </a:cubicBezTo>
                    <a:close/>
                    <a:moveTo>
                      <a:pt x="f468" y="f363"/>
                    </a:moveTo>
                    <a:cubicBezTo>
                      <a:pt x="f472" y="f473"/>
                      <a:pt x="f472" y="f103"/>
                      <a:pt x="f470" y="f123"/>
                    </a:cubicBezTo>
                    <a:cubicBezTo>
                      <a:pt x="f470" y="f386"/>
                      <a:pt x="f470" y="f118"/>
                      <a:pt x="f470" y="f32"/>
                    </a:cubicBezTo>
                    <a:cubicBezTo>
                      <a:pt x="f227" y="f32"/>
                      <a:pt x="f474" y="f363"/>
                      <a:pt x="f468" y="f363"/>
                    </a:cubicBezTo>
                    <a:close/>
                    <a:moveTo>
                      <a:pt x="f470" y="f381"/>
                    </a:moveTo>
                    <a:cubicBezTo>
                      <a:pt x="f227" y="f96"/>
                      <a:pt x="f474" y="f96"/>
                      <a:pt x="f468" y="f181"/>
                    </a:cubicBezTo>
                    <a:cubicBezTo>
                      <a:pt x="f468" y="f40"/>
                      <a:pt x="f468" y="f393"/>
                      <a:pt x="f468" y="f189"/>
                    </a:cubicBezTo>
                    <a:cubicBezTo>
                      <a:pt x="f474" y="f248"/>
                      <a:pt x="f227" y="f248"/>
                      <a:pt x="f470" y="f246"/>
                    </a:cubicBezTo>
                    <a:cubicBezTo>
                      <a:pt x="f470" y="f250"/>
                      <a:pt x="f470" y="f438"/>
                      <a:pt x="f470" y="f381"/>
                    </a:cubicBezTo>
                    <a:close/>
                    <a:moveTo>
                      <a:pt x="f468" y="f264"/>
                    </a:moveTo>
                    <a:cubicBezTo>
                      <a:pt x="f469" y="f53"/>
                      <a:pt x="f472" y="f50"/>
                      <a:pt x="f470" y="f427"/>
                    </a:cubicBezTo>
                    <a:cubicBezTo>
                      <a:pt x="f475" y="f168"/>
                      <a:pt x="f476" y="f167"/>
                      <a:pt x="f468" y="f264"/>
                    </a:cubicBezTo>
                    <a:close/>
                    <a:moveTo>
                      <a:pt x="f470" y="f448"/>
                    </a:moveTo>
                    <a:cubicBezTo>
                      <a:pt x="f476" y="f477"/>
                      <a:pt x="f475" y="f478"/>
                      <a:pt x="f468" y="f479"/>
                    </a:cubicBezTo>
                    <a:cubicBezTo>
                      <a:pt x="f472" y="f448"/>
                      <a:pt x="f469" y="f109"/>
                      <a:pt x="f470" y="f448"/>
                    </a:cubicBezTo>
                    <a:close/>
                    <a:moveTo>
                      <a:pt x="f470" y="f159"/>
                    </a:moveTo>
                    <a:cubicBezTo>
                      <a:pt x="f475" y="f33"/>
                      <a:pt x="f476" y="f33"/>
                      <a:pt x="f468" y="f243"/>
                    </a:cubicBezTo>
                    <a:cubicBezTo>
                      <a:pt x="f469" y="f405"/>
                      <a:pt x="f472" y="f159"/>
                      <a:pt x="f470" y="f159"/>
                    </a:cubicBezTo>
                    <a:close/>
                    <a:moveTo>
                      <a:pt x="f470" y="f271"/>
                    </a:moveTo>
                    <a:cubicBezTo>
                      <a:pt x="f475" y="f436"/>
                      <a:pt x="f476" y="f436"/>
                      <a:pt x="f468" y="f270"/>
                    </a:cubicBezTo>
                    <a:cubicBezTo>
                      <a:pt x="f469" y="f330"/>
                      <a:pt x="f472" y="f271"/>
                      <a:pt x="f470" y="f271"/>
                    </a:cubicBezTo>
                    <a:close/>
                    <a:moveTo>
                      <a:pt x="f480" y="f88"/>
                    </a:moveTo>
                    <a:cubicBezTo>
                      <a:pt x="f481" y="f91"/>
                      <a:pt x="f480" y="f93"/>
                      <a:pt x="f482" y="f182"/>
                    </a:cubicBezTo>
                    <a:cubicBezTo>
                      <a:pt x="f229" y="f450"/>
                      <a:pt x="f483" y="f70"/>
                      <a:pt x="f480" y="f88"/>
                    </a:cubicBezTo>
                    <a:close/>
                    <a:moveTo>
                      <a:pt x="f484" y="f308"/>
                    </a:moveTo>
                    <a:cubicBezTo>
                      <a:pt x="f485" y="f448"/>
                      <a:pt x="f486" y="f487"/>
                      <a:pt x="f488" y="f109"/>
                    </a:cubicBezTo>
                    <a:cubicBezTo>
                      <a:pt x="f489" y="f72"/>
                      <a:pt x="f490" y="f20"/>
                      <a:pt x="f484" y="f308"/>
                    </a:cubicBezTo>
                    <a:close/>
                    <a:moveTo>
                      <a:pt x="f480" y="f388"/>
                    </a:moveTo>
                    <a:cubicBezTo>
                      <a:pt x="f480" y="f34"/>
                      <a:pt x="f480" y="f36"/>
                      <a:pt x="f480" y="f103"/>
                    </a:cubicBezTo>
                    <a:cubicBezTo>
                      <a:pt x="f491" y="f473"/>
                      <a:pt x="f492" y="f473"/>
                      <a:pt x="f482" y="f473"/>
                    </a:cubicBezTo>
                    <a:cubicBezTo>
                      <a:pt x="f482" y="f36"/>
                      <a:pt x="f482" y="f120"/>
                      <a:pt x="f482" y="f117"/>
                    </a:cubicBezTo>
                    <a:cubicBezTo>
                      <a:pt x="f493" y="f388"/>
                      <a:pt x="f491" y="f388"/>
                      <a:pt x="f480" y="f388"/>
                    </a:cubicBezTo>
                    <a:close/>
                    <a:moveTo>
                      <a:pt x="f482" y="f362"/>
                    </a:moveTo>
                    <a:cubicBezTo>
                      <a:pt x="f482" y="f135"/>
                      <a:pt x="f482" y="f137"/>
                      <a:pt x="f482" y="f139"/>
                    </a:cubicBezTo>
                    <a:cubicBezTo>
                      <a:pt x="f492" y="f139"/>
                      <a:pt x="f491" y="f139"/>
                      <a:pt x="f480" y="f177"/>
                    </a:cubicBezTo>
                    <a:cubicBezTo>
                      <a:pt x="f481" y="f288"/>
                      <a:pt x="f480" y="f362"/>
                      <a:pt x="f482" y="f362"/>
                    </a:cubicBezTo>
                    <a:close/>
                    <a:moveTo>
                      <a:pt x="f480" y="f494"/>
                    </a:moveTo>
                    <a:cubicBezTo>
                      <a:pt x="f481" y="f314"/>
                      <a:pt x="f481" y="f317"/>
                      <a:pt x="f482" y="f48"/>
                    </a:cubicBezTo>
                    <a:cubicBezTo>
                      <a:pt x="f483" y="f494"/>
                      <a:pt x="f229" y="f116"/>
                      <a:pt x="f480" y="f494"/>
                    </a:cubicBezTo>
                    <a:close/>
                    <a:moveTo>
                      <a:pt x="f482" y="f151"/>
                    </a:moveTo>
                    <a:cubicBezTo>
                      <a:pt x="f492" y="f321"/>
                      <a:pt x="f491" y="f321"/>
                      <a:pt x="f480" y="f321"/>
                    </a:cubicBezTo>
                    <a:cubicBezTo>
                      <a:pt x="f480" y="f383"/>
                      <a:pt x="f480" y="f326"/>
                      <a:pt x="f480" y="f38"/>
                    </a:cubicBezTo>
                    <a:cubicBezTo>
                      <a:pt x="f491" y="f384"/>
                      <a:pt x="f493" y="f384"/>
                      <a:pt x="f482" y="f384"/>
                    </a:cubicBezTo>
                    <a:cubicBezTo>
                      <a:pt x="f482" y="f375"/>
                      <a:pt x="f482" y="f389"/>
                      <a:pt x="f482" y="f151"/>
                    </a:cubicBezTo>
                    <a:close/>
                    <a:moveTo>
                      <a:pt x="f480" y="f333"/>
                    </a:moveTo>
                    <a:cubicBezTo>
                      <a:pt x="f481" y="f310"/>
                      <a:pt x="f481" y="f310"/>
                      <a:pt x="f482" y="f421"/>
                    </a:cubicBezTo>
                    <a:cubicBezTo>
                      <a:pt x="f229" y="f78"/>
                      <a:pt x="f483" y="f28"/>
                      <a:pt x="f480" y="f333"/>
                    </a:cubicBezTo>
                    <a:close/>
                    <a:moveTo>
                      <a:pt x="f480" y="f305"/>
                    </a:moveTo>
                    <a:cubicBezTo>
                      <a:pt x="f480" y="f170"/>
                      <a:pt x="f495" y="f188"/>
                      <a:pt x="f482" y="f170"/>
                    </a:cubicBezTo>
                    <a:cubicBezTo>
                      <a:pt x="f483" y="f305"/>
                      <a:pt x="f229" y="f199"/>
                      <a:pt x="f480" y="f305"/>
                    </a:cubicBezTo>
                    <a:close/>
                    <a:moveTo>
                      <a:pt x="f488" y="f289"/>
                    </a:moveTo>
                    <a:cubicBezTo>
                      <a:pt x="f489" y="f219"/>
                      <a:pt x="f490" y="f204"/>
                      <a:pt x="f484" y="f95"/>
                    </a:cubicBezTo>
                    <a:cubicBezTo>
                      <a:pt x="f486" y="f68"/>
                      <a:pt x="f485" y="f66"/>
                      <a:pt x="f488" y="f289"/>
                    </a:cubicBezTo>
                    <a:close/>
                    <a:moveTo>
                      <a:pt x="f486" y="f30"/>
                    </a:moveTo>
                    <a:cubicBezTo>
                      <a:pt x="f496" y="f104"/>
                      <a:pt x="f497" y="f104"/>
                      <a:pt x="f488" y="f29"/>
                    </a:cubicBezTo>
                    <a:cubicBezTo>
                      <a:pt x="f489" y="f62"/>
                      <a:pt x="f490" y="f62"/>
                      <a:pt x="f486" y="f176"/>
                    </a:cubicBezTo>
                    <a:cubicBezTo>
                      <a:pt x="f486" y="f310"/>
                      <a:pt x="f486" y="f377"/>
                      <a:pt x="f486" y="f30"/>
                    </a:cubicBezTo>
                    <a:close/>
                    <a:moveTo>
                      <a:pt x="f482" y="f3"/>
                    </a:moveTo>
                    <a:cubicBezTo>
                      <a:pt x="f483" y="f410"/>
                      <a:pt x="f229" y="f410"/>
                      <a:pt x="f480" y="f328"/>
                    </a:cubicBezTo>
                    <a:cubicBezTo>
                      <a:pt x="f480" y="f45"/>
                      <a:pt x="f480" y="f411"/>
                      <a:pt x="f480" y="f260"/>
                    </a:cubicBezTo>
                    <a:cubicBezTo>
                      <a:pt x="f491" y="f335"/>
                      <a:pt x="f493" y="f335"/>
                      <a:pt x="f482" y="f3"/>
                    </a:cubicBezTo>
                    <a:close/>
                    <a:moveTo>
                      <a:pt x="f486" y="f320"/>
                    </a:moveTo>
                    <a:cubicBezTo>
                      <a:pt x="f486" y="f373"/>
                      <a:pt x="f486" y="f407"/>
                      <a:pt x="f486" y="f393"/>
                    </a:cubicBezTo>
                    <a:cubicBezTo>
                      <a:pt x="f496" y="f309"/>
                      <a:pt x="f498" y="f438"/>
                      <a:pt x="f488" y="f438"/>
                    </a:cubicBezTo>
                    <a:cubicBezTo>
                      <a:pt x="f488" y="f193"/>
                      <a:pt x="f488" y="f248"/>
                      <a:pt x="f488" y="f165"/>
                    </a:cubicBezTo>
                    <a:cubicBezTo>
                      <a:pt x="f498" y="f327"/>
                      <a:pt x="f499" y="f327"/>
                      <a:pt x="f486" y="f320"/>
                    </a:cubicBezTo>
                    <a:close/>
                    <a:moveTo>
                      <a:pt x="f484" y="f298"/>
                    </a:moveTo>
                    <a:cubicBezTo>
                      <a:pt x="f485" y="f299"/>
                      <a:pt x="f486" y="f134"/>
                      <a:pt x="f488" y="f325"/>
                    </a:cubicBezTo>
                    <a:cubicBezTo>
                      <a:pt x="f488" y="f440"/>
                      <a:pt x="f488" y="f276"/>
                      <a:pt x="f488" y="f298"/>
                    </a:cubicBezTo>
                    <a:cubicBezTo>
                      <a:pt x="f498" y="f298"/>
                      <a:pt x="f496" y="f298"/>
                      <a:pt x="f484" y="f298"/>
                    </a:cubicBezTo>
                    <a:close/>
                    <a:moveTo>
                      <a:pt x="f480" y="f298"/>
                    </a:moveTo>
                    <a:cubicBezTo>
                      <a:pt x="f491" y="f298"/>
                      <a:pt x="f492" y="f298"/>
                      <a:pt x="f482" y="f298"/>
                    </a:cubicBezTo>
                    <a:cubicBezTo>
                      <a:pt x="f482" y="f303"/>
                      <a:pt x="f482" y="f440"/>
                      <a:pt x="f482" y="f299"/>
                    </a:cubicBezTo>
                    <a:cubicBezTo>
                      <a:pt x="f493" y="f299"/>
                      <a:pt x="f491" y="f299"/>
                      <a:pt x="f480" y="f299"/>
                    </a:cubicBezTo>
                    <a:cubicBezTo>
                      <a:pt x="f480" y="f440"/>
                      <a:pt x="f480" y="f303"/>
                      <a:pt x="f480" y="f298"/>
                    </a:cubicBezTo>
                    <a:close/>
                    <a:moveTo>
                      <a:pt x="f484" y="f167"/>
                    </a:moveTo>
                    <a:cubicBezTo>
                      <a:pt x="f486" y="f197"/>
                      <a:pt x="f485" y="f172"/>
                      <a:pt x="f488" y="f197"/>
                    </a:cubicBezTo>
                    <a:cubicBezTo>
                      <a:pt x="f489" y="f22"/>
                      <a:pt x="f490" y="f168"/>
                      <a:pt x="f484" y="f167"/>
                    </a:cubicBezTo>
                    <a:close/>
                    <a:moveTo>
                      <a:pt x="f488" y="f313"/>
                    </a:moveTo>
                    <a:cubicBezTo>
                      <a:pt x="f488" y="f53"/>
                      <a:pt x="f488" y="f317"/>
                      <a:pt x="f488" y="f426"/>
                    </a:cubicBezTo>
                    <a:cubicBezTo>
                      <a:pt x="f498" y="f426"/>
                      <a:pt x="f496" y="f270"/>
                      <a:pt x="f486" y="f436"/>
                    </a:cubicBezTo>
                    <a:cubicBezTo>
                      <a:pt x="f486" y="f48"/>
                      <a:pt x="f486" y="f427"/>
                      <a:pt x="f486" y="f278"/>
                    </a:cubicBezTo>
                    <a:cubicBezTo>
                      <a:pt x="f496" y="f262"/>
                      <a:pt x="f497" y="f269"/>
                      <a:pt x="f488" y="f313"/>
                    </a:cubicBezTo>
                    <a:close/>
                    <a:moveTo>
                      <a:pt x="f486" y="f25"/>
                    </a:moveTo>
                    <a:cubicBezTo>
                      <a:pt x="f486" y="f257"/>
                      <a:pt x="f486" y="f391"/>
                      <a:pt x="f486" y="f390"/>
                    </a:cubicBezTo>
                    <a:cubicBezTo>
                      <a:pt x="f496" y="f336"/>
                      <a:pt x="f498" y="f336"/>
                      <a:pt x="f488" y="f336"/>
                    </a:cubicBezTo>
                    <a:cubicBezTo>
                      <a:pt x="f488" y="f338"/>
                      <a:pt x="f488" y="f392"/>
                      <a:pt x="f488" y="f342"/>
                    </a:cubicBezTo>
                    <a:cubicBezTo>
                      <a:pt x="f498" y="f342"/>
                      <a:pt x="f496" y="f25"/>
                      <a:pt x="f486" y="f25"/>
                    </a:cubicBezTo>
                    <a:close/>
                    <a:moveTo>
                      <a:pt x="f488" y="f274"/>
                    </a:moveTo>
                    <a:cubicBezTo>
                      <a:pt x="f497" y="f274"/>
                      <a:pt x="f496" y="f433"/>
                      <a:pt x="f486" y="f433"/>
                    </a:cubicBezTo>
                    <a:cubicBezTo>
                      <a:pt x="f486" y="f372"/>
                      <a:pt x="f486" y="f19"/>
                      <a:pt x="f486" y="f125"/>
                    </a:cubicBezTo>
                    <a:cubicBezTo>
                      <a:pt x="f496" y="f125"/>
                      <a:pt x="f498" y="f125"/>
                      <a:pt x="f488" y="f125"/>
                    </a:cubicBezTo>
                    <a:cubicBezTo>
                      <a:pt x="f488" y="f19"/>
                      <a:pt x="f488" y="f135"/>
                      <a:pt x="f488" y="f274"/>
                    </a:cubicBezTo>
                    <a:close/>
                    <a:moveTo>
                      <a:pt x="f488" y="f349"/>
                    </a:moveTo>
                    <a:cubicBezTo>
                      <a:pt x="f490" y="f378"/>
                      <a:pt x="f489" y="f56"/>
                      <a:pt x="f486" y="f18"/>
                    </a:cubicBezTo>
                    <a:cubicBezTo>
                      <a:pt x="f485" y="f349"/>
                      <a:pt x="f485" y="f349"/>
                      <a:pt x="f488" y="f349"/>
                    </a:cubicBezTo>
                    <a:close/>
                    <a:moveTo>
                      <a:pt x="f484" y="f477"/>
                    </a:moveTo>
                    <a:cubicBezTo>
                      <a:pt x="f486" y="f500"/>
                      <a:pt x="f485" y="f501"/>
                      <a:pt x="f488" y="f502"/>
                    </a:cubicBezTo>
                    <a:cubicBezTo>
                      <a:pt x="f490" y="f503"/>
                      <a:pt x="f489" y="f113"/>
                      <a:pt x="f484" y="f477"/>
                    </a:cubicBezTo>
                    <a:close/>
                    <a:moveTo>
                      <a:pt x="f486" y="f462"/>
                    </a:moveTo>
                    <a:cubicBezTo>
                      <a:pt x="f485" y="f504"/>
                      <a:pt x="f486" y="f505"/>
                      <a:pt x="f488" y="f506"/>
                    </a:cubicBezTo>
                    <a:cubicBezTo>
                      <a:pt x="f489" y="f507"/>
                      <a:pt x="f490" y="f508"/>
                      <a:pt x="f486" y="f462"/>
                    </a:cubicBezTo>
                    <a:close/>
                    <a:moveTo>
                      <a:pt x="f486" y="f124"/>
                    </a:moveTo>
                    <a:cubicBezTo>
                      <a:pt x="f485" y="f37"/>
                      <a:pt x="f486" y="f37"/>
                      <a:pt x="f488" y="f37"/>
                    </a:cubicBezTo>
                    <a:cubicBezTo>
                      <a:pt x="f488" y="f23"/>
                      <a:pt x="f488" y="f152"/>
                      <a:pt x="f488" y="f79"/>
                    </a:cubicBezTo>
                    <a:cubicBezTo>
                      <a:pt x="f498" y="f79"/>
                      <a:pt x="f496" y="f124"/>
                      <a:pt x="f486" y="f124"/>
                    </a:cubicBezTo>
                    <a:close/>
                    <a:moveTo>
                      <a:pt x="f488" y="f277"/>
                    </a:moveTo>
                    <a:cubicBezTo>
                      <a:pt x="f498" y="f277"/>
                      <a:pt x="f496" y="f277"/>
                      <a:pt x="f486" y="f277"/>
                    </a:cubicBezTo>
                    <a:cubicBezTo>
                      <a:pt x="f486" y="f300"/>
                      <a:pt x="f486" y="f306"/>
                      <a:pt x="f486" y="f145"/>
                    </a:cubicBezTo>
                    <a:cubicBezTo>
                      <a:pt x="f496" y="f145"/>
                      <a:pt x="f498" y="f145"/>
                      <a:pt x="f488" y="f145"/>
                    </a:cubicBezTo>
                    <a:cubicBezTo>
                      <a:pt x="f488" y="f306"/>
                      <a:pt x="f488" y="f300"/>
                      <a:pt x="f488" y="f277"/>
                    </a:cubicBezTo>
                    <a:close/>
                    <a:moveTo>
                      <a:pt x="f486" y="f395"/>
                    </a:moveTo>
                    <a:cubicBezTo>
                      <a:pt x="f485" y="f43"/>
                      <a:pt x="f486" y="f329"/>
                      <a:pt x="f488" y="f45"/>
                    </a:cubicBezTo>
                    <a:cubicBezTo>
                      <a:pt x="f489" y="f334"/>
                      <a:pt x="f489" y="f334"/>
                      <a:pt x="f486" y="f395"/>
                    </a:cubicBezTo>
                    <a:close/>
                    <a:moveTo>
                      <a:pt x="f509" y="f340"/>
                    </a:moveTo>
                    <a:cubicBezTo>
                      <a:pt x="f110" y="f342"/>
                      <a:pt x="f126" y="f340"/>
                      <a:pt x="f133" y="f337"/>
                    </a:cubicBezTo>
                    <a:cubicBezTo>
                      <a:pt x="f127" y="f337"/>
                      <a:pt x="f510" y="f337"/>
                      <a:pt x="f509" y="f337"/>
                    </a:cubicBezTo>
                    <a:cubicBezTo>
                      <a:pt x="f509" y="f391"/>
                      <a:pt x="f509" y="f392"/>
                      <a:pt x="f509" y="f340"/>
                    </a:cubicBezTo>
                    <a:close/>
                    <a:moveTo>
                      <a:pt x="f509" y="f23"/>
                    </a:moveTo>
                    <a:cubicBezTo>
                      <a:pt x="f510" y="f23"/>
                      <a:pt x="f511" y="f23"/>
                      <a:pt x="f133" y="f23"/>
                    </a:cubicBezTo>
                    <a:cubicBezTo>
                      <a:pt x="f133" y="f34"/>
                      <a:pt x="f133" y="f117"/>
                      <a:pt x="f133" y="f32"/>
                    </a:cubicBezTo>
                    <a:cubicBezTo>
                      <a:pt x="f509" y="f363"/>
                      <a:pt x="f509" y="f363"/>
                      <a:pt x="f509" y="f23"/>
                    </a:cubicBezTo>
                    <a:close/>
                    <a:moveTo>
                      <a:pt x="f133" y="f374"/>
                    </a:moveTo>
                    <a:cubicBezTo>
                      <a:pt x="f133" y="f323"/>
                      <a:pt x="f133" y="f384"/>
                      <a:pt x="f133" y="f405"/>
                    </a:cubicBezTo>
                    <a:cubicBezTo>
                      <a:pt x="f127" y="f159"/>
                      <a:pt x="f510" y="f159"/>
                      <a:pt x="f509" y="f159"/>
                    </a:cubicBezTo>
                    <a:cubicBezTo>
                      <a:pt x="f509" y="f324"/>
                      <a:pt x="f509" y="f35"/>
                      <a:pt x="f509" y="f352"/>
                    </a:cubicBezTo>
                    <a:cubicBezTo>
                      <a:pt x="f510" y="f352"/>
                      <a:pt x="f511" y="f374"/>
                      <a:pt x="f133" y="f374"/>
                    </a:cubicBezTo>
                    <a:close/>
                    <a:moveTo>
                      <a:pt x="f133" y="f194"/>
                    </a:moveTo>
                    <a:cubicBezTo>
                      <a:pt x="f128" y="f188"/>
                      <a:pt x="f128" y="f188"/>
                      <a:pt x="f509" y="f494"/>
                    </a:cubicBezTo>
                    <a:cubicBezTo>
                      <a:pt x="f110" y="f312"/>
                      <a:pt x="f110" y="f312"/>
                      <a:pt x="f133" y="f194"/>
                    </a:cubicBezTo>
                    <a:close/>
                    <a:moveTo>
                      <a:pt x="f133" y="f383"/>
                    </a:moveTo>
                    <a:cubicBezTo>
                      <a:pt x="f133" y="f322"/>
                      <a:pt x="f110" y="f151"/>
                      <a:pt x="f110" y="f321"/>
                    </a:cubicBezTo>
                    <a:cubicBezTo>
                      <a:pt x="f110" y="f55"/>
                      <a:pt x="f133" y="f243"/>
                      <a:pt x="f133" y="f320"/>
                    </a:cubicBezTo>
                    <a:cubicBezTo>
                      <a:pt x="f128" y="f320"/>
                      <a:pt x="f128" y="f320"/>
                      <a:pt x="f509" y="f389"/>
                    </a:cubicBezTo>
                    <a:cubicBezTo>
                      <a:pt x="f510" y="f383"/>
                      <a:pt x="f511" y="f383"/>
                      <a:pt x="f133" y="f383"/>
                    </a:cubicBezTo>
                    <a:close/>
                    <a:moveTo>
                      <a:pt x="f509" y="f330"/>
                    </a:moveTo>
                    <a:cubicBezTo>
                      <a:pt x="f110" y="f411"/>
                      <a:pt x="f126" y="f42"/>
                      <a:pt x="f133" y="f46"/>
                    </a:cubicBezTo>
                    <a:cubicBezTo>
                      <a:pt x="f128" y="f328"/>
                      <a:pt x="f128" y="f328"/>
                      <a:pt x="f509" y="f330"/>
                    </a:cubicBezTo>
                    <a:close/>
                    <a:moveTo>
                      <a:pt x="f509" y="f316"/>
                    </a:moveTo>
                    <a:cubicBezTo>
                      <a:pt x="f110" y="f48"/>
                      <a:pt x="f110" y="f48"/>
                      <a:pt x="f133" y="f278"/>
                    </a:cubicBezTo>
                    <a:cubicBezTo>
                      <a:pt x="f128" y="f278"/>
                      <a:pt x="f128" y="f278"/>
                      <a:pt x="f509" y="f316"/>
                    </a:cubicBezTo>
                    <a:close/>
                    <a:moveTo>
                      <a:pt x="f133" y="f286"/>
                    </a:moveTo>
                    <a:cubicBezTo>
                      <a:pt x="f128" y="f289"/>
                      <a:pt x="f128" y="f68"/>
                      <a:pt x="f132" y="f182"/>
                    </a:cubicBezTo>
                    <a:cubicBezTo>
                      <a:pt x="f126" y="f182"/>
                      <a:pt x="f110" y="f318"/>
                      <a:pt x="f133" y="f286"/>
                    </a:cubicBezTo>
                    <a:close/>
                    <a:moveTo>
                      <a:pt x="f509" y="f176"/>
                    </a:moveTo>
                    <a:cubicBezTo>
                      <a:pt x="f110" y="f176"/>
                      <a:pt x="f126" y="f62"/>
                      <a:pt x="f133" y="f376"/>
                    </a:cubicBezTo>
                    <a:cubicBezTo>
                      <a:pt x="f128" y="f311"/>
                      <a:pt x="f128" y="f311"/>
                      <a:pt x="f509" y="f176"/>
                    </a:cubicBezTo>
                    <a:close/>
                    <a:moveTo>
                      <a:pt x="f133" y="f3"/>
                    </a:moveTo>
                    <a:cubicBezTo>
                      <a:pt x="f128" y="f3"/>
                      <a:pt x="f128" y="f331"/>
                      <a:pt x="f132" y="f78"/>
                    </a:cubicBezTo>
                    <a:cubicBezTo>
                      <a:pt x="f110" y="f78"/>
                      <a:pt x="f110" y="f28"/>
                      <a:pt x="f133" y="f3"/>
                    </a:cubicBezTo>
                    <a:close/>
                    <a:moveTo>
                      <a:pt x="f509" y="f172"/>
                    </a:moveTo>
                    <a:cubicBezTo>
                      <a:pt x="f110" y="f197"/>
                      <a:pt x="f126" y="f512"/>
                      <a:pt x="f133" y="f95"/>
                    </a:cubicBezTo>
                    <a:cubicBezTo>
                      <a:pt x="f108" y="f95"/>
                      <a:pt x="f509" y="f319"/>
                      <a:pt x="f509" y="f172"/>
                    </a:cubicBezTo>
                    <a:close/>
                    <a:moveTo>
                      <a:pt x="f509" y="f308"/>
                    </a:moveTo>
                    <a:cubicBezTo>
                      <a:pt x="f110" y="f72"/>
                      <a:pt x="f110" y="f72"/>
                      <a:pt x="f133" y="f107"/>
                    </a:cubicBezTo>
                    <a:cubicBezTo>
                      <a:pt x="f128" y="f451"/>
                      <a:pt x="f509" y="f287"/>
                      <a:pt x="f509" y="f308"/>
                    </a:cubicBezTo>
                    <a:close/>
                    <a:moveTo>
                      <a:pt x="f133" y="f31"/>
                    </a:moveTo>
                    <a:cubicBezTo>
                      <a:pt x="f127" y="f31"/>
                      <a:pt x="f510" y="f438"/>
                      <a:pt x="f509" y="f438"/>
                    </a:cubicBezTo>
                    <a:cubicBezTo>
                      <a:pt x="f509" y="f309"/>
                      <a:pt x="f509" y="f250"/>
                      <a:pt x="f509" y="f193"/>
                    </a:cubicBezTo>
                    <a:cubicBezTo>
                      <a:pt x="f509" y="f407"/>
                      <a:pt x="f509" y="f189"/>
                      <a:pt x="f509" y="f248"/>
                    </a:cubicBezTo>
                    <a:cubicBezTo>
                      <a:pt x="f110" y="f246"/>
                      <a:pt x="f110" y="f248"/>
                      <a:pt x="f133" y="f31"/>
                    </a:cubicBezTo>
                    <a:close/>
                    <a:moveTo>
                      <a:pt x="f513" y="f305"/>
                    </a:moveTo>
                    <a:cubicBezTo>
                      <a:pt x="f106" y="f199"/>
                      <a:pt x="f106" y="f199"/>
                      <a:pt x="f514" y="f265"/>
                    </a:cubicBezTo>
                    <a:cubicBezTo>
                      <a:pt x="f515" y="f516"/>
                      <a:pt x="f515" y="f516"/>
                      <a:pt x="f513" y="f305"/>
                    </a:cubicBezTo>
                    <a:close/>
                    <a:moveTo>
                      <a:pt x="f517" y="f32"/>
                    </a:moveTo>
                    <a:cubicBezTo>
                      <a:pt x="f517" y="f37"/>
                      <a:pt x="f517" y="f34"/>
                      <a:pt x="f517" y="f386"/>
                    </a:cubicBezTo>
                    <a:cubicBezTo>
                      <a:pt x="f518" y="f386"/>
                      <a:pt x="f519" y="f23"/>
                      <a:pt x="f513" y="f23"/>
                    </a:cubicBezTo>
                    <a:cubicBezTo>
                      <a:pt x="f513" y="f34"/>
                      <a:pt x="f513" y="f117"/>
                      <a:pt x="f513" y="f32"/>
                    </a:cubicBezTo>
                    <a:cubicBezTo>
                      <a:pt x="f519" y="f32"/>
                      <a:pt x="f518" y="f32"/>
                      <a:pt x="f517" y="f32"/>
                    </a:cubicBezTo>
                    <a:close/>
                    <a:moveTo>
                      <a:pt x="f517" y="f38"/>
                    </a:moveTo>
                    <a:cubicBezTo>
                      <a:pt x="f517" y="f323"/>
                      <a:pt x="f517" y="f39"/>
                      <a:pt x="f517" y="f215"/>
                    </a:cubicBezTo>
                    <a:cubicBezTo>
                      <a:pt x="f518" y="f352"/>
                      <a:pt x="f519" y="f352"/>
                      <a:pt x="f513" y="f352"/>
                    </a:cubicBezTo>
                    <a:cubicBezTo>
                      <a:pt x="f513" y="f35"/>
                      <a:pt x="f513" y="f324"/>
                      <a:pt x="f513" y="f159"/>
                    </a:cubicBezTo>
                    <a:cubicBezTo>
                      <a:pt x="f520" y="f159"/>
                      <a:pt x="f518" y="f38"/>
                      <a:pt x="f517" y="f38"/>
                    </a:cubicBezTo>
                    <a:close/>
                    <a:moveTo>
                      <a:pt x="f517" y="f357"/>
                    </a:moveTo>
                    <a:cubicBezTo>
                      <a:pt x="f517" y="f339"/>
                      <a:pt x="f517" y="f257"/>
                      <a:pt x="f517" y="f340"/>
                    </a:cubicBezTo>
                    <a:cubicBezTo>
                      <a:pt x="f518" y="f340"/>
                      <a:pt x="f519" y="f340"/>
                      <a:pt x="f513" y="f340"/>
                    </a:cubicBezTo>
                    <a:cubicBezTo>
                      <a:pt x="f513" y="f257"/>
                      <a:pt x="f513" y="f391"/>
                      <a:pt x="f513" y="f357"/>
                    </a:cubicBezTo>
                    <a:cubicBezTo>
                      <a:pt x="f520" y="f357"/>
                      <a:pt x="f518" y="f357"/>
                      <a:pt x="f517" y="f357"/>
                    </a:cubicBezTo>
                    <a:close/>
                    <a:moveTo>
                      <a:pt x="f514" y="f395"/>
                    </a:moveTo>
                    <a:cubicBezTo>
                      <a:pt x="f514" y="f333"/>
                      <a:pt x="f514" y="f78"/>
                      <a:pt x="f514" y="f104"/>
                    </a:cubicBezTo>
                    <a:cubicBezTo>
                      <a:pt x="f515" y="f104"/>
                      <a:pt x="f521" y="f29"/>
                      <a:pt x="f513" y="f334"/>
                    </a:cubicBezTo>
                    <a:cubicBezTo>
                      <a:pt x="f520" y="f334"/>
                      <a:pt x="f518" y="f395"/>
                      <a:pt x="f514" y="f395"/>
                    </a:cubicBezTo>
                    <a:close/>
                    <a:moveTo>
                      <a:pt x="f513" y="f318"/>
                    </a:moveTo>
                    <a:cubicBezTo>
                      <a:pt x="f517" y="f64"/>
                      <a:pt x="f106" y="f522"/>
                      <a:pt x="f514" y="f219"/>
                    </a:cubicBezTo>
                    <a:cubicBezTo>
                      <a:pt x="f515" y="f290"/>
                      <a:pt x="f515" y="f290"/>
                      <a:pt x="f513" y="f318"/>
                    </a:cubicBezTo>
                    <a:close/>
                    <a:moveTo>
                      <a:pt x="f517" y="f313"/>
                    </a:moveTo>
                    <a:cubicBezTo>
                      <a:pt x="f515" y="f116"/>
                      <a:pt x="f521" y="f494"/>
                      <a:pt x="f513" y="f170"/>
                    </a:cubicBezTo>
                    <a:cubicBezTo>
                      <a:pt x="f523" y="f264"/>
                      <a:pt x="f514" y="f312"/>
                      <a:pt x="f517" y="f313"/>
                    </a:cubicBezTo>
                    <a:close/>
                    <a:moveTo>
                      <a:pt x="f513" y="f410"/>
                    </a:moveTo>
                    <a:cubicBezTo>
                      <a:pt x="f520" y="f261"/>
                      <a:pt x="f518" y="f261"/>
                      <a:pt x="f514" y="f329"/>
                    </a:cubicBezTo>
                    <a:cubicBezTo>
                      <a:pt x="f514" y="f42"/>
                      <a:pt x="f514" y="f330"/>
                      <a:pt x="f514" y="f41"/>
                    </a:cubicBezTo>
                    <a:cubicBezTo>
                      <a:pt x="f515" y="f271"/>
                      <a:pt x="f515" y="f271"/>
                      <a:pt x="f513" y="f410"/>
                    </a:cubicBezTo>
                    <a:close/>
                    <a:moveTo>
                      <a:pt x="f517" y="f373"/>
                    </a:moveTo>
                    <a:cubicBezTo>
                      <a:pt x="f515" y="f246"/>
                      <a:pt x="f515" y="f246"/>
                      <a:pt x="f513" y="f309"/>
                    </a:cubicBezTo>
                    <a:cubicBezTo>
                      <a:pt x="f520" y="f309"/>
                      <a:pt x="f518" y="f309"/>
                      <a:pt x="f517" y="f309"/>
                    </a:cubicBezTo>
                    <a:cubicBezTo>
                      <a:pt x="f517" y="f193"/>
                      <a:pt x="f517" y="f189"/>
                      <a:pt x="f517" y="f373"/>
                    </a:cubicBezTo>
                    <a:close/>
                    <a:moveTo>
                      <a:pt x="f513" y="f427"/>
                    </a:moveTo>
                    <a:cubicBezTo>
                      <a:pt x="f106" y="f409"/>
                      <a:pt x="f106" y="f409"/>
                      <a:pt x="f514" y="f436"/>
                    </a:cubicBezTo>
                    <a:cubicBezTo>
                      <a:pt x="f515" y="f270"/>
                      <a:pt x="f515" y="f270"/>
                      <a:pt x="f513" y="f427"/>
                    </a:cubicBezTo>
                    <a:close/>
                    <a:moveTo>
                      <a:pt x="f513" y="f243"/>
                    </a:moveTo>
                    <a:cubicBezTo>
                      <a:pt x="f517" y="f33"/>
                      <a:pt x="f106" y="f33"/>
                      <a:pt x="f514" y="f389"/>
                    </a:cubicBezTo>
                    <a:cubicBezTo>
                      <a:pt x="f515" y="f389"/>
                      <a:pt x="f515" y="f389"/>
                      <a:pt x="f513" y="f243"/>
                    </a:cubicBezTo>
                    <a:close/>
                    <a:moveTo>
                      <a:pt x="f515" y="f287"/>
                    </a:moveTo>
                    <a:cubicBezTo>
                      <a:pt x="f517" y="f524"/>
                      <a:pt x="f106" y="f20"/>
                      <a:pt x="f514" y="f450"/>
                    </a:cubicBezTo>
                    <a:cubicBezTo>
                      <a:pt x="f521" y="f450"/>
                      <a:pt x="f513" y="f308"/>
                      <a:pt x="f515" y="f287"/>
                    </a:cubicBezTo>
                    <a:close/>
                    <a:moveTo>
                      <a:pt x="f513" y="f238"/>
                    </a:moveTo>
                    <a:cubicBezTo>
                      <a:pt x="f517" y="f238"/>
                      <a:pt x="f106" y="f238"/>
                      <a:pt x="f514" y="f96"/>
                    </a:cubicBezTo>
                    <a:cubicBezTo>
                      <a:pt x="f515" y="f181"/>
                      <a:pt x="f515" y="f181"/>
                      <a:pt x="f513" y="f238"/>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1" name="Freeform 10">
                <a:extLst>
                  <a:ext uri="{FF2B5EF4-FFF2-40B4-BE49-F238E27FC236}">
                    <a16:creationId xmlns:a16="http://schemas.microsoft.com/office/drawing/2014/main" id="{136C41FE-5E0A-F684-686E-4CA5D4F1FD18}"/>
                  </a:ext>
                </a:extLst>
              </p:cNvPr>
              <p:cNvSpPr/>
              <p:nvPr/>
            </p:nvSpPr>
            <p:spPr>
              <a:xfrm>
                <a:off x="10300953" y="760415"/>
                <a:ext cx="236536" cy="63495"/>
              </a:xfrm>
              <a:custGeom>
                <a:avLst/>
                <a:gdLst>
                  <a:gd name="f0" fmla="val 10800000"/>
                  <a:gd name="f1" fmla="val 5400000"/>
                  <a:gd name="f2" fmla="val 180"/>
                  <a:gd name="f3" fmla="val w"/>
                  <a:gd name="f4" fmla="val h"/>
                  <a:gd name="f5" fmla="val 0"/>
                  <a:gd name="f6" fmla="val 153"/>
                  <a:gd name="f7" fmla="val 41"/>
                  <a:gd name="f8" fmla="val 1"/>
                  <a:gd name="f9" fmla="val 38"/>
                  <a:gd name="f10" fmla="val 35"/>
                  <a:gd name="f11" fmla="val 32"/>
                  <a:gd name="f12" fmla="val 30"/>
                  <a:gd name="f13" fmla="val 3"/>
                  <a:gd name="f14" fmla="val 29"/>
                  <a:gd name="f15" fmla="val 4"/>
                  <a:gd name="f16" fmla="val 20"/>
                  <a:gd name="f17" fmla="val 61"/>
                  <a:gd name="f18" fmla="val 13"/>
                  <a:gd name="f19" fmla="val 89"/>
                  <a:gd name="f20" fmla="val 100"/>
                  <a:gd name="f21" fmla="val 110"/>
                  <a:gd name="f22" fmla="val 120"/>
                  <a:gd name="f23" fmla="val 5"/>
                  <a:gd name="f24" fmla="val 129"/>
                  <a:gd name="f25" fmla="val 8"/>
                  <a:gd name="f26" fmla="val 138"/>
                  <a:gd name="f27" fmla="val 11"/>
                  <a:gd name="f28" fmla="val 147"/>
                  <a:gd name="f29" fmla="val 151"/>
                  <a:gd name="f30" fmla="val 15"/>
                  <a:gd name="f31" fmla="val 17"/>
                  <a:gd name="f32" fmla="val 152"/>
                  <a:gd name="f33" fmla="val 21"/>
                  <a:gd name="f34" fmla="val 23"/>
                  <a:gd name="f35" fmla="val 24"/>
                  <a:gd name="f36" fmla="val 26"/>
                  <a:gd name="f37" fmla="val 149"/>
                  <a:gd name="f38" fmla="val 25"/>
                  <a:gd name="f39" fmla="val 144"/>
                  <a:gd name="f40" fmla="val 133"/>
                  <a:gd name="f41" fmla="val 121"/>
                  <a:gd name="f42" fmla="val 18"/>
                  <a:gd name="f43" fmla="val 109"/>
                  <a:gd name="f44" fmla="val 106"/>
                  <a:gd name="f45" fmla="val 14"/>
                  <a:gd name="f46" fmla="val 103"/>
                  <a:gd name="f47" fmla="val 68"/>
                  <a:gd name="f48" fmla="val 36"/>
                  <a:gd name="f49" fmla="val 40"/>
                  <a:gd name="f50" fmla="val 2"/>
                  <a:gd name="f51" fmla="+- 0 0 -90"/>
                  <a:gd name="f52" fmla="*/ f3 1 153"/>
                  <a:gd name="f53" fmla="*/ f4 1 41"/>
                  <a:gd name="f54" fmla="val f5"/>
                  <a:gd name="f55" fmla="val f6"/>
                  <a:gd name="f56" fmla="val f7"/>
                  <a:gd name="f57" fmla="*/ f51 f0 1"/>
                  <a:gd name="f58" fmla="+- f56 0 f54"/>
                  <a:gd name="f59" fmla="+- f55 0 f54"/>
                  <a:gd name="f60" fmla="*/ f57 1 f2"/>
                  <a:gd name="f61" fmla="*/ f59 1 153"/>
                  <a:gd name="f62" fmla="*/ f58 1 41"/>
                  <a:gd name="f63" fmla="*/ 1 f59 1"/>
                  <a:gd name="f64" fmla="*/ 41 f58 1"/>
                  <a:gd name="f65" fmla="*/ 32 f58 1"/>
                  <a:gd name="f66" fmla="*/ 4 f59 1"/>
                  <a:gd name="f67" fmla="*/ 29 f58 1"/>
                  <a:gd name="f68" fmla="*/ 89 f59 1"/>
                  <a:gd name="f69" fmla="*/ 4 f58 1"/>
                  <a:gd name="f70" fmla="*/ 120 f59 1"/>
                  <a:gd name="f71" fmla="*/ 5 f58 1"/>
                  <a:gd name="f72" fmla="*/ 147 f59 1"/>
                  <a:gd name="f73" fmla="*/ 13 f58 1"/>
                  <a:gd name="f74" fmla="*/ 152 f59 1"/>
                  <a:gd name="f75" fmla="*/ 21 f58 1"/>
                  <a:gd name="f76" fmla="*/ 26 f58 1"/>
                  <a:gd name="f77" fmla="*/ 144 f59 1"/>
                  <a:gd name="f78" fmla="*/ 25 f58 1"/>
                  <a:gd name="f79" fmla="*/ 109 f59 1"/>
                  <a:gd name="f80" fmla="*/ 15 f58 1"/>
                  <a:gd name="f81" fmla="*/ 100 f59 1"/>
                  <a:gd name="f82" fmla="*/ 40 f58 1"/>
                  <a:gd name="f83" fmla="+- f60 0 f1"/>
                  <a:gd name="f84" fmla="*/ f63 1 153"/>
                  <a:gd name="f85" fmla="*/ f64 1 41"/>
                  <a:gd name="f86" fmla="*/ f65 1 41"/>
                  <a:gd name="f87" fmla="*/ f66 1 153"/>
                  <a:gd name="f88" fmla="*/ f67 1 41"/>
                  <a:gd name="f89" fmla="*/ f68 1 153"/>
                  <a:gd name="f90" fmla="*/ f69 1 41"/>
                  <a:gd name="f91" fmla="*/ f70 1 153"/>
                  <a:gd name="f92" fmla="*/ f71 1 41"/>
                  <a:gd name="f93" fmla="*/ f72 1 153"/>
                  <a:gd name="f94" fmla="*/ f73 1 41"/>
                  <a:gd name="f95" fmla="*/ f74 1 153"/>
                  <a:gd name="f96" fmla="*/ f75 1 41"/>
                  <a:gd name="f97" fmla="*/ f76 1 41"/>
                  <a:gd name="f98" fmla="*/ f77 1 153"/>
                  <a:gd name="f99" fmla="*/ f78 1 41"/>
                  <a:gd name="f100" fmla="*/ f79 1 153"/>
                  <a:gd name="f101" fmla="*/ f80 1 41"/>
                  <a:gd name="f102" fmla="*/ f81 1 153"/>
                  <a:gd name="f103" fmla="*/ f82 1 41"/>
                  <a:gd name="f104" fmla="*/ 0 1 f61"/>
                  <a:gd name="f105" fmla="*/ f55 1 f61"/>
                  <a:gd name="f106" fmla="*/ 0 1 f62"/>
                  <a:gd name="f107" fmla="*/ f56 1 f62"/>
                  <a:gd name="f108" fmla="*/ f84 1 f61"/>
                  <a:gd name="f109" fmla="*/ f85 1 f62"/>
                  <a:gd name="f110" fmla="*/ f86 1 f62"/>
                  <a:gd name="f111" fmla="*/ f87 1 f61"/>
                  <a:gd name="f112" fmla="*/ f88 1 f62"/>
                  <a:gd name="f113" fmla="*/ f89 1 f61"/>
                  <a:gd name="f114" fmla="*/ f90 1 f62"/>
                  <a:gd name="f115" fmla="*/ f91 1 f61"/>
                  <a:gd name="f116" fmla="*/ f92 1 f62"/>
                  <a:gd name="f117" fmla="*/ f93 1 f61"/>
                  <a:gd name="f118" fmla="*/ f94 1 f62"/>
                  <a:gd name="f119" fmla="*/ f95 1 f61"/>
                  <a:gd name="f120" fmla="*/ f96 1 f62"/>
                  <a:gd name="f121" fmla="*/ f97 1 f62"/>
                  <a:gd name="f122" fmla="*/ f98 1 f61"/>
                  <a:gd name="f123" fmla="*/ f99 1 f62"/>
                  <a:gd name="f124" fmla="*/ f100 1 f61"/>
                  <a:gd name="f125" fmla="*/ f101 1 f62"/>
                  <a:gd name="f126" fmla="*/ f102 1 f61"/>
                  <a:gd name="f127" fmla="*/ f103 1 f62"/>
                  <a:gd name="f128" fmla="*/ f104 f52 1"/>
                  <a:gd name="f129" fmla="*/ f105 f52 1"/>
                  <a:gd name="f130" fmla="*/ f107 f53 1"/>
                  <a:gd name="f131" fmla="*/ f106 f53 1"/>
                  <a:gd name="f132" fmla="*/ f108 f52 1"/>
                  <a:gd name="f133" fmla="*/ f109 f53 1"/>
                  <a:gd name="f134" fmla="*/ f110 f53 1"/>
                  <a:gd name="f135" fmla="*/ f111 f52 1"/>
                  <a:gd name="f136" fmla="*/ f112 f53 1"/>
                  <a:gd name="f137" fmla="*/ f113 f52 1"/>
                  <a:gd name="f138" fmla="*/ f114 f53 1"/>
                  <a:gd name="f139" fmla="*/ f115 f52 1"/>
                  <a:gd name="f140" fmla="*/ f116 f53 1"/>
                  <a:gd name="f141" fmla="*/ f117 f52 1"/>
                  <a:gd name="f142" fmla="*/ f118 f53 1"/>
                  <a:gd name="f143" fmla="*/ f119 f52 1"/>
                  <a:gd name="f144" fmla="*/ f120 f53 1"/>
                  <a:gd name="f145" fmla="*/ f121 f53 1"/>
                  <a:gd name="f146" fmla="*/ f122 f52 1"/>
                  <a:gd name="f147" fmla="*/ f123 f53 1"/>
                  <a:gd name="f148" fmla="*/ f124 f52 1"/>
                  <a:gd name="f149" fmla="*/ f125 f53 1"/>
                  <a:gd name="f150" fmla="*/ f126 f52 1"/>
                  <a:gd name="f151" fmla="*/ f127 f53 1"/>
                </a:gdLst>
                <a:ahLst/>
                <a:cxnLst>
                  <a:cxn ang="3cd4">
                    <a:pos x="hc" y="t"/>
                  </a:cxn>
                  <a:cxn ang="0">
                    <a:pos x="r" y="vc"/>
                  </a:cxn>
                  <a:cxn ang="cd4">
                    <a:pos x="hc" y="b"/>
                  </a:cxn>
                  <a:cxn ang="cd2">
                    <a:pos x="l" y="vc"/>
                  </a:cxn>
                  <a:cxn ang="f83">
                    <a:pos x="f132" y="f133"/>
                  </a:cxn>
                  <a:cxn ang="f83">
                    <a:pos x="f132" y="f134"/>
                  </a:cxn>
                  <a:cxn ang="f83">
                    <a:pos x="f135" y="f136"/>
                  </a:cxn>
                  <a:cxn ang="f83">
                    <a:pos x="f137" y="f138"/>
                  </a:cxn>
                  <a:cxn ang="f83">
                    <a:pos x="f139" y="f140"/>
                  </a:cxn>
                  <a:cxn ang="f83">
                    <a:pos x="f141" y="f142"/>
                  </a:cxn>
                  <a:cxn ang="f83">
                    <a:pos x="f143" y="f144"/>
                  </a:cxn>
                  <a:cxn ang="f83">
                    <a:pos x="f143" y="f145"/>
                  </a:cxn>
                  <a:cxn ang="f83">
                    <a:pos x="f146" y="f147"/>
                  </a:cxn>
                  <a:cxn ang="f83">
                    <a:pos x="f148" y="f149"/>
                  </a:cxn>
                  <a:cxn ang="f83">
                    <a:pos x="f150" y="f149"/>
                  </a:cxn>
                  <a:cxn ang="f83">
                    <a:pos x="f135" y="f151"/>
                  </a:cxn>
                  <a:cxn ang="f83">
                    <a:pos x="f132" y="f133"/>
                  </a:cxn>
                </a:cxnLst>
                <a:rect l="f128" t="f131" r="f129" b="f130"/>
                <a:pathLst>
                  <a:path w="153" h="41">
                    <a:moveTo>
                      <a:pt x="f8" y="f7"/>
                    </a:moveTo>
                    <a:cubicBezTo>
                      <a:pt x="f8" y="f9"/>
                      <a:pt x="f5" y="f10"/>
                      <a:pt x="f8" y="f11"/>
                    </a:cubicBezTo>
                    <a:cubicBezTo>
                      <a:pt x="f8" y="f12"/>
                      <a:pt x="f13" y="f14"/>
                      <a:pt x="f15" y="f14"/>
                    </a:cubicBezTo>
                    <a:cubicBezTo>
                      <a:pt x="f11" y="f16"/>
                      <a:pt x="f17" y="f18"/>
                      <a:pt x="f19" y="f15"/>
                    </a:cubicBezTo>
                    <a:cubicBezTo>
                      <a:pt x="f20" y="f5"/>
                      <a:pt x="f21" y="f5"/>
                      <a:pt x="f22" y="f23"/>
                    </a:cubicBezTo>
                    <a:cubicBezTo>
                      <a:pt x="f24" y="f25"/>
                      <a:pt x="f26" y="f27"/>
                      <a:pt x="f28" y="f18"/>
                    </a:cubicBezTo>
                    <a:cubicBezTo>
                      <a:pt x="f29" y="f30"/>
                      <a:pt x="f6" y="f31"/>
                      <a:pt x="f32" y="f33"/>
                    </a:cubicBezTo>
                    <a:cubicBezTo>
                      <a:pt x="f32" y="f34"/>
                      <a:pt x="f32" y="f35"/>
                      <a:pt x="f32" y="f36"/>
                    </a:cubicBezTo>
                    <a:cubicBezTo>
                      <a:pt x="f37" y="f36"/>
                      <a:pt x="f28" y="f38"/>
                      <a:pt x="f39" y="f38"/>
                    </a:cubicBezTo>
                    <a:cubicBezTo>
                      <a:pt x="f40" y="f33"/>
                      <a:pt x="f41" y="f42"/>
                      <a:pt x="f43" y="f30"/>
                    </a:cubicBezTo>
                    <a:cubicBezTo>
                      <a:pt x="f44" y="f45"/>
                      <a:pt x="f46" y="f45"/>
                      <a:pt x="f20" y="f30"/>
                    </a:cubicBezTo>
                    <a:cubicBezTo>
                      <a:pt x="f47" y="f35"/>
                      <a:pt x="f48" y="f11"/>
                      <a:pt x="f15" y="f49"/>
                    </a:cubicBezTo>
                    <a:cubicBezTo>
                      <a:pt x="f13" y="f7"/>
                      <a:pt x="f50" y="f7"/>
                      <a:pt x="f8" y="f7"/>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2" name="Freeform 11">
                <a:extLst>
                  <a:ext uri="{FF2B5EF4-FFF2-40B4-BE49-F238E27FC236}">
                    <a16:creationId xmlns:a16="http://schemas.microsoft.com/office/drawing/2014/main" id="{B92F2F05-A052-95B1-45C6-9C107A2D77C8}"/>
                  </a:ext>
                </a:extLst>
              </p:cNvPr>
              <p:cNvSpPr/>
              <p:nvPr/>
            </p:nvSpPr>
            <p:spPr>
              <a:xfrm>
                <a:off x="10953414" y="328607"/>
                <a:ext cx="152403" cy="73023"/>
              </a:xfrm>
              <a:custGeom>
                <a:avLst/>
                <a:gdLst>
                  <a:gd name="f0" fmla="val 10800000"/>
                  <a:gd name="f1" fmla="val 5400000"/>
                  <a:gd name="f2" fmla="val 180"/>
                  <a:gd name="f3" fmla="val w"/>
                  <a:gd name="f4" fmla="val h"/>
                  <a:gd name="f5" fmla="val 0"/>
                  <a:gd name="f6" fmla="val 99"/>
                  <a:gd name="f7" fmla="val 47"/>
                  <a:gd name="f8" fmla="val 40"/>
                  <a:gd name="f9" fmla="val 34"/>
                  <a:gd name="f10" fmla="val 29"/>
                  <a:gd name="f11" fmla="val 24"/>
                  <a:gd name="f12" fmla="val 23"/>
                  <a:gd name="f13" fmla="val 1"/>
                  <a:gd name="f14" fmla="val 21"/>
                  <a:gd name="f15" fmla="val 3"/>
                  <a:gd name="f16" fmla="val 16"/>
                  <a:gd name="f17" fmla="val 14"/>
                  <a:gd name="f18" fmla="val 8"/>
                  <a:gd name="f19" fmla="val 42"/>
                  <a:gd name="f20" fmla="val 43"/>
                  <a:gd name="f21" fmla="val 46"/>
                  <a:gd name="f22" fmla="val 63"/>
                  <a:gd name="f23" fmla="val 10"/>
                  <a:gd name="f24" fmla="val 79"/>
                  <a:gd name="f25" fmla="val 19"/>
                  <a:gd name="f26" fmla="val 95"/>
                  <a:gd name="f27" fmla="val 27"/>
                  <a:gd name="f28" fmla="val 98"/>
                  <a:gd name="f29" fmla="val 30"/>
                  <a:gd name="f30" fmla="val 33"/>
                  <a:gd name="f31" fmla="val 38"/>
                  <a:gd name="f32" fmla="val 97"/>
                  <a:gd name="f33" fmla="val 96"/>
                  <a:gd name="f34" fmla="val 64"/>
                  <a:gd name="f35" fmla="val 49"/>
                  <a:gd name="f36" fmla="val 22"/>
                  <a:gd name="f37" fmla="val 20"/>
                  <a:gd name="f38" fmla="val 28"/>
                  <a:gd name="f39" fmla="val 4"/>
                  <a:gd name="f40" fmla="val 39"/>
                  <a:gd name="f41" fmla="val 2"/>
                  <a:gd name="f42" fmla="+- 0 0 -90"/>
                  <a:gd name="f43" fmla="*/ f3 1 99"/>
                  <a:gd name="f44" fmla="*/ f4 1 47"/>
                  <a:gd name="f45" fmla="val f5"/>
                  <a:gd name="f46" fmla="val f6"/>
                  <a:gd name="f47" fmla="val f7"/>
                  <a:gd name="f48" fmla="*/ f42 f0 1"/>
                  <a:gd name="f49" fmla="+- f47 0 f45"/>
                  <a:gd name="f50" fmla="+- f46 0 f45"/>
                  <a:gd name="f51" fmla="*/ f48 1 f2"/>
                  <a:gd name="f52" fmla="*/ f50 1 99"/>
                  <a:gd name="f53" fmla="*/ f49 1 47"/>
                  <a:gd name="f54" fmla="*/ 0 f50 1"/>
                  <a:gd name="f55" fmla="*/ 40 f49 1"/>
                  <a:gd name="f56" fmla="*/ 24 f49 1"/>
                  <a:gd name="f57" fmla="*/ 3 f50 1"/>
                  <a:gd name="f58" fmla="*/ 21 f49 1"/>
                  <a:gd name="f59" fmla="*/ 42 f50 1"/>
                  <a:gd name="f60" fmla="*/ 1 f49 1"/>
                  <a:gd name="f61" fmla="*/ 47 f50 1"/>
                  <a:gd name="f62" fmla="*/ 95 f50 1"/>
                  <a:gd name="f63" fmla="*/ 27 f49 1"/>
                  <a:gd name="f64" fmla="*/ 99 f50 1"/>
                  <a:gd name="f65" fmla="*/ 33 f49 1"/>
                  <a:gd name="f66" fmla="*/ 47 f49 1"/>
                  <a:gd name="f67" fmla="*/ 46 f49 1"/>
                  <a:gd name="f68" fmla="*/ 49 f50 1"/>
                  <a:gd name="f69" fmla="*/ 22 f49 1"/>
                  <a:gd name="f70" fmla="*/ 40 f50 1"/>
                  <a:gd name="f71" fmla="*/ 4 f50 1"/>
                  <a:gd name="f72" fmla="*/ 39 f49 1"/>
                  <a:gd name="f73" fmla="+- f51 0 f1"/>
                  <a:gd name="f74" fmla="*/ f54 1 99"/>
                  <a:gd name="f75" fmla="*/ f55 1 47"/>
                  <a:gd name="f76" fmla="*/ f56 1 47"/>
                  <a:gd name="f77" fmla="*/ f57 1 99"/>
                  <a:gd name="f78" fmla="*/ f58 1 47"/>
                  <a:gd name="f79" fmla="*/ f59 1 99"/>
                  <a:gd name="f80" fmla="*/ f60 1 47"/>
                  <a:gd name="f81" fmla="*/ f61 1 99"/>
                  <a:gd name="f82" fmla="*/ f62 1 99"/>
                  <a:gd name="f83" fmla="*/ f63 1 47"/>
                  <a:gd name="f84" fmla="*/ f64 1 99"/>
                  <a:gd name="f85" fmla="*/ f65 1 47"/>
                  <a:gd name="f86" fmla="*/ f66 1 47"/>
                  <a:gd name="f87" fmla="*/ f67 1 47"/>
                  <a:gd name="f88" fmla="*/ f68 1 99"/>
                  <a:gd name="f89" fmla="*/ f69 1 47"/>
                  <a:gd name="f90" fmla="*/ f70 1 99"/>
                  <a:gd name="f91" fmla="*/ f71 1 99"/>
                  <a:gd name="f92" fmla="*/ f72 1 47"/>
                  <a:gd name="f93" fmla="*/ 0 1 f52"/>
                  <a:gd name="f94" fmla="*/ f46 1 f52"/>
                  <a:gd name="f95" fmla="*/ 0 1 f53"/>
                  <a:gd name="f96" fmla="*/ f47 1 f53"/>
                  <a:gd name="f97" fmla="*/ f74 1 f52"/>
                  <a:gd name="f98" fmla="*/ f75 1 f53"/>
                  <a:gd name="f99" fmla="*/ f76 1 f53"/>
                  <a:gd name="f100" fmla="*/ f77 1 f52"/>
                  <a:gd name="f101" fmla="*/ f78 1 f53"/>
                  <a:gd name="f102" fmla="*/ f79 1 f52"/>
                  <a:gd name="f103" fmla="*/ f80 1 f53"/>
                  <a:gd name="f104" fmla="*/ f81 1 f52"/>
                  <a:gd name="f105" fmla="*/ f82 1 f52"/>
                  <a:gd name="f106" fmla="*/ f83 1 f53"/>
                  <a:gd name="f107" fmla="*/ f84 1 f52"/>
                  <a:gd name="f108" fmla="*/ f85 1 f53"/>
                  <a:gd name="f109" fmla="*/ f86 1 f53"/>
                  <a:gd name="f110" fmla="*/ f87 1 f53"/>
                  <a:gd name="f111" fmla="*/ f88 1 f52"/>
                  <a:gd name="f112" fmla="*/ f89 1 f53"/>
                  <a:gd name="f113" fmla="*/ f90 1 f52"/>
                  <a:gd name="f114" fmla="*/ f91 1 f52"/>
                  <a:gd name="f115" fmla="*/ f92 1 f53"/>
                  <a:gd name="f116" fmla="*/ f93 f43 1"/>
                  <a:gd name="f117" fmla="*/ f94 f43 1"/>
                  <a:gd name="f118" fmla="*/ f96 f44 1"/>
                  <a:gd name="f119" fmla="*/ f95 f44 1"/>
                  <a:gd name="f120" fmla="*/ f97 f43 1"/>
                  <a:gd name="f121" fmla="*/ f98 f44 1"/>
                  <a:gd name="f122" fmla="*/ f99 f44 1"/>
                  <a:gd name="f123" fmla="*/ f100 f43 1"/>
                  <a:gd name="f124" fmla="*/ f101 f44 1"/>
                  <a:gd name="f125" fmla="*/ f102 f43 1"/>
                  <a:gd name="f126" fmla="*/ f103 f44 1"/>
                  <a:gd name="f127" fmla="*/ f104 f43 1"/>
                  <a:gd name="f128" fmla="*/ f105 f43 1"/>
                  <a:gd name="f129" fmla="*/ f106 f44 1"/>
                  <a:gd name="f130" fmla="*/ f107 f43 1"/>
                  <a:gd name="f131" fmla="*/ f108 f44 1"/>
                  <a:gd name="f132" fmla="*/ f109 f44 1"/>
                  <a:gd name="f133" fmla="*/ f110 f44 1"/>
                  <a:gd name="f134" fmla="*/ f111 f43 1"/>
                  <a:gd name="f135" fmla="*/ f112 f44 1"/>
                  <a:gd name="f136" fmla="*/ f113 f43 1"/>
                  <a:gd name="f137" fmla="*/ f114 f43 1"/>
                  <a:gd name="f138" fmla="*/ f115 f44 1"/>
                </a:gdLst>
                <a:ahLst/>
                <a:cxnLst>
                  <a:cxn ang="3cd4">
                    <a:pos x="hc" y="t"/>
                  </a:cxn>
                  <a:cxn ang="0">
                    <a:pos x="r" y="vc"/>
                  </a:cxn>
                  <a:cxn ang="cd4">
                    <a:pos x="hc" y="b"/>
                  </a:cxn>
                  <a:cxn ang="cd2">
                    <a:pos x="l" y="vc"/>
                  </a:cxn>
                  <a:cxn ang="f73">
                    <a:pos x="f120" y="f121"/>
                  </a:cxn>
                  <a:cxn ang="f73">
                    <a:pos x="f120" y="f122"/>
                  </a:cxn>
                  <a:cxn ang="f73">
                    <a:pos x="f123" y="f124"/>
                  </a:cxn>
                  <a:cxn ang="f73">
                    <a:pos x="f125" y="f126"/>
                  </a:cxn>
                  <a:cxn ang="f73">
                    <a:pos x="f127" y="f126"/>
                  </a:cxn>
                  <a:cxn ang="f73">
                    <a:pos x="f128" y="f129"/>
                  </a:cxn>
                  <a:cxn ang="f73">
                    <a:pos x="f130" y="f131"/>
                  </a:cxn>
                  <a:cxn ang="f73">
                    <a:pos x="f130" y="f132"/>
                  </a:cxn>
                  <a:cxn ang="f73">
                    <a:pos x="f128" y="f133"/>
                  </a:cxn>
                  <a:cxn ang="f73">
                    <a:pos x="f134" y="f135"/>
                  </a:cxn>
                  <a:cxn ang="f73">
                    <a:pos x="f136" y="f135"/>
                  </a:cxn>
                  <a:cxn ang="f73">
                    <a:pos x="f137" y="f138"/>
                  </a:cxn>
                  <a:cxn ang="f73">
                    <a:pos x="f120" y="f121"/>
                  </a:cxn>
                </a:cxnLst>
                <a:rect l="f116" t="f119" r="f117" b="f118"/>
                <a:pathLst>
                  <a:path w="99" h="47">
                    <a:moveTo>
                      <a:pt x="f5" y="f8"/>
                    </a:moveTo>
                    <a:cubicBezTo>
                      <a:pt x="f5" y="f9"/>
                      <a:pt x="f5" y="f10"/>
                      <a:pt x="f5" y="f11"/>
                    </a:cubicBezTo>
                    <a:cubicBezTo>
                      <a:pt x="f5" y="f12"/>
                      <a:pt x="f13" y="f14"/>
                      <a:pt x="f15" y="f14"/>
                    </a:cubicBezTo>
                    <a:cubicBezTo>
                      <a:pt x="f16" y="f17"/>
                      <a:pt x="f10" y="f18"/>
                      <a:pt x="f19" y="f13"/>
                    </a:cubicBezTo>
                    <a:cubicBezTo>
                      <a:pt x="f20" y="f5"/>
                      <a:pt x="f21" y="f13"/>
                      <a:pt x="f7" y="f13"/>
                    </a:cubicBezTo>
                    <a:cubicBezTo>
                      <a:pt x="f22" y="f23"/>
                      <a:pt x="f24" y="f25"/>
                      <a:pt x="f26" y="f27"/>
                    </a:cubicBezTo>
                    <a:cubicBezTo>
                      <a:pt x="f28" y="f10"/>
                      <a:pt x="f6" y="f29"/>
                      <a:pt x="f6" y="f30"/>
                    </a:cubicBezTo>
                    <a:cubicBezTo>
                      <a:pt x="f28" y="f31"/>
                      <a:pt x="f6" y="f19"/>
                      <a:pt x="f6" y="f7"/>
                    </a:cubicBezTo>
                    <a:cubicBezTo>
                      <a:pt x="f32" y="f7"/>
                      <a:pt x="f33" y="f21"/>
                      <a:pt x="f26" y="f21"/>
                    </a:cubicBezTo>
                    <a:cubicBezTo>
                      <a:pt x="f24" y="f31"/>
                      <a:pt x="f34" y="f29"/>
                      <a:pt x="f35" y="f36"/>
                    </a:cubicBezTo>
                    <a:cubicBezTo>
                      <a:pt x="f21" y="f37"/>
                      <a:pt x="f20" y="f37"/>
                      <a:pt x="f8" y="f36"/>
                    </a:cubicBezTo>
                    <a:cubicBezTo>
                      <a:pt x="f38" y="f27"/>
                      <a:pt x="f16" y="f30"/>
                      <a:pt x="f39" y="f40"/>
                    </a:cubicBezTo>
                    <a:cubicBezTo>
                      <a:pt x="f15" y="f40"/>
                      <a:pt x="f41" y="f40"/>
                      <a:pt x="f5" y="f8"/>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3" name="Freeform 12">
                <a:extLst>
                  <a:ext uri="{FF2B5EF4-FFF2-40B4-BE49-F238E27FC236}">
                    <a16:creationId xmlns:a16="http://schemas.microsoft.com/office/drawing/2014/main" id="{04C411B8-F5FA-D079-FFAD-93E98C8F76ED}"/>
                  </a:ext>
                </a:extLst>
              </p:cNvPr>
              <p:cNvSpPr/>
              <p:nvPr/>
            </p:nvSpPr>
            <p:spPr>
              <a:xfrm>
                <a:off x="11567772" y="661989"/>
                <a:ext cx="153984" cy="52385"/>
              </a:xfrm>
              <a:custGeom>
                <a:avLst/>
                <a:gdLst>
                  <a:gd name="f0" fmla="val 10800000"/>
                  <a:gd name="f1" fmla="val 5400000"/>
                  <a:gd name="f2" fmla="val 180"/>
                  <a:gd name="f3" fmla="val w"/>
                  <a:gd name="f4" fmla="val h"/>
                  <a:gd name="f5" fmla="val 0"/>
                  <a:gd name="f6" fmla="val 100"/>
                  <a:gd name="f7" fmla="val 34"/>
                  <a:gd name="f8" fmla="val 92"/>
                  <a:gd name="f9" fmla="val 32"/>
                  <a:gd name="f10" fmla="val 84"/>
                  <a:gd name="f11" fmla="val 30"/>
                  <a:gd name="f12" fmla="val 77"/>
                  <a:gd name="f13" fmla="val 28"/>
                  <a:gd name="f14" fmla="val 64"/>
                  <a:gd name="f15" fmla="val 25"/>
                  <a:gd name="f16" fmla="val 51"/>
                  <a:gd name="f17" fmla="val 22"/>
                  <a:gd name="f18" fmla="val 38"/>
                  <a:gd name="f19" fmla="val 18"/>
                  <a:gd name="f20" fmla="val 36"/>
                  <a:gd name="f21" fmla="val 19"/>
                  <a:gd name="f22" fmla="val 23"/>
                  <a:gd name="f23" fmla="val 12"/>
                  <a:gd name="f24" fmla="val 27"/>
                  <a:gd name="f25" fmla="val 1"/>
                  <a:gd name="f26" fmla="val 17"/>
                  <a:gd name="f27" fmla="val 16"/>
                  <a:gd name="f28" fmla="val 2"/>
                  <a:gd name="f29" fmla="val 15"/>
                  <a:gd name="f30" fmla="val 3"/>
                  <a:gd name="f31" fmla="val 14"/>
                  <a:gd name="f32" fmla="val 13"/>
                  <a:gd name="f33" fmla="val 10"/>
                  <a:gd name="f34" fmla="val 5"/>
                  <a:gd name="f35" fmla="val 33"/>
                  <a:gd name="f36" fmla="val 37"/>
                  <a:gd name="f37" fmla="val 57"/>
                  <a:gd name="f38" fmla="val 6"/>
                  <a:gd name="f39" fmla="val 96"/>
                  <a:gd name="f40" fmla="val 99"/>
                  <a:gd name="f41" fmla="val 26"/>
                  <a:gd name="f42" fmla="+- 0 0 -90"/>
                  <a:gd name="f43" fmla="*/ f3 1 100"/>
                  <a:gd name="f44" fmla="*/ f4 1 34"/>
                  <a:gd name="f45" fmla="val f5"/>
                  <a:gd name="f46" fmla="val f6"/>
                  <a:gd name="f47" fmla="val f7"/>
                  <a:gd name="f48" fmla="*/ f42 f0 1"/>
                  <a:gd name="f49" fmla="+- f47 0 f45"/>
                  <a:gd name="f50" fmla="+- f46 0 f45"/>
                  <a:gd name="f51" fmla="*/ f48 1 f2"/>
                  <a:gd name="f52" fmla="*/ f50 1 100"/>
                  <a:gd name="f53" fmla="*/ f49 1 34"/>
                  <a:gd name="f54" fmla="*/ 100 f50 1"/>
                  <a:gd name="f55" fmla="*/ 34 f49 1"/>
                  <a:gd name="f56" fmla="*/ 77 f50 1"/>
                  <a:gd name="f57" fmla="*/ 28 f49 1"/>
                  <a:gd name="f58" fmla="*/ 38 f50 1"/>
                  <a:gd name="f59" fmla="*/ 18 f49 1"/>
                  <a:gd name="f60" fmla="*/ 32 f50 1"/>
                  <a:gd name="f61" fmla="*/ 19 f49 1"/>
                  <a:gd name="f62" fmla="*/ 0 f50 1"/>
                  <a:gd name="f63" fmla="*/ 32 f49 1"/>
                  <a:gd name="f64" fmla="*/ 1 f50 1"/>
                  <a:gd name="f65" fmla="*/ 17 f49 1"/>
                  <a:gd name="f66" fmla="*/ 3 f50 1"/>
                  <a:gd name="f67" fmla="*/ 14 f49 1"/>
                  <a:gd name="f68" fmla="*/ 1 f49 1"/>
                  <a:gd name="f69" fmla="*/ 37 f50 1"/>
                  <a:gd name="f70" fmla="*/ 0 f49 1"/>
                  <a:gd name="f71" fmla="*/ 96 f50 1"/>
                  <a:gd name="f72" fmla="*/ 22 f49 1"/>
                  <a:gd name="f73" fmla="+- f51 0 f1"/>
                  <a:gd name="f74" fmla="*/ f54 1 100"/>
                  <a:gd name="f75" fmla="*/ f55 1 34"/>
                  <a:gd name="f76" fmla="*/ f56 1 100"/>
                  <a:gd name="f77" fmla="*/ f57 1 34"/>
                  <a:gd name="f78" fmla="*/ f58 1 100"/>
                  <a:gd name="f79" fmla="*/ f59 1 34"/>
                  <a:gd name="f80" fmla="*/ f60 1 100"/>
                  <a:gd name="f81" fmla="*/ f61 1 34"/>
                  <a:gd name="f82" fmla="*/ f62 1 100"/>
                  <a:gd name="f83" fmla="*/ f63 1 34"/>
                  <a:gd name="f84" fmla="*/ f64 1 100"/>
                  <a:gd name="f85" fmla="*/ f65 1 34"/>
                  <a:gd name="f86" fmla="*/ f66 1 100"/>
                  <a:gd name="f87" fmla="*/ f67 1 34"/>
                  <a:gd name="f88" fmla="*/ f68 1 34"/>
                  <a:gd name="f89" fmla="*/ f69 1 100"/>
                  <a:gd name="f90" fmla="*/ f70 1 34"/>
                  <a:gd name="f91" fmla="*/ f71 1 100"/>
                  <a:gd name="f92" fmla="*/ f72 1 34"/>
                  <a:gd name="f93" fmla="*/ 0 1 f52"/>
                  <a:gd name="f94" fmla="*/ f46 1 f52"/>
                  <a:gd name="f95" fmla="*/ 0 1 f53"/>
                  <a:gd name="f96" fmla="*/ f47 1 f53"/>
                  <a:gd name="f97" fmla="*/ f74 1 f52"/>
                  <a:gd name="f98" fmla="*/ f75 1 f53"/>
                  <a:gd name="f99" fmla="*/ f76 1 f52"/>
                  <a:gd name="f100" fmla="*/ f77 1 f53"/>
                  <a:gd name="f101" fmla="*/ f78 1 f52"/>
                  <a:gd name="f102" fmla="*/ f79 1 f53"/>
                  <a:gd name="f103" fmla="*/ f80 1 f52"/>
                  <a:gd name="f104" fmla="*/ f81 1 f53"/>
                  <a:gd name="f105" fmla="*/ f82 1 f52"/>
                  <a:gd name="f106" fmla="*/ f83 1 f53"/>
                  <a:gd name="f107" fmla="*/ f84 1 f52"/>
                  <a:gd name="f108" fmla="*/ f85 1 f53"/>
                  <a:gd name="f109" fmla="*/ f86 1 f52"/>
                  <a:gd name="f110" fmla="*/ f87 1 f53"/>
                  <a:gd name="f111" fmla="*/ f88 1 f53"/>
                  <a:gd name="f112" fmla="*/ f89 1 f52"/>
                  <a:gd name="f113" fmla="*/ f90 1 f53"/>
                  <a:gd name="f114" fmla="*/ f91 1 f52"/>
                  <a:gd name="f115" fmla="*/ f92 1 f53"/>
                  <a:gd name="f116" fmla="*/ f93 f43 1"/>
                  <a:gd name="f117" fmla="*/ f94 f43 1"/>
                  <a:gd name="f118" fmla="*/ f96 f44 1"/>
                  <a:gd name="f119" fmla="*/ f95 f44 1"/>
                  <a:gd name="f120" fmla="*/ f97 f43 1"/>
                  <a:gd name="f121" fmla="*/ f98 f44 1"/>
                  <a:gd name="f122" fmla="*/ f99 f43 1"/>
                  <a:gd name="f123" fmla="*/ f100 f44 1"/>
                  <a:gd name="f124" fmla="*/ f101 f43 1"/>
                  <a:gd name="f125" fmla="*/ f102 f44 1"/>
                  <a:gd name="f126" fmla="*/ f103 f43 1"/>
                  <a:gd name="f127" fmla="*/ f104 f44 1"/>
                  <a:gd name="f128" fmla="*/ f105 f43 1"/>
                  <a:gd name="f129" fmla="*/ f106 f44 1"/>
                  <a:gd name="f130" fmla="*/ f107 f43 1"/>
                  <a:gd name="f131" fmla="*/ f108 f44 1"/>
                  <a:gd name="f132" fmla="*/ f109 f43 1"/>
                  <a:gd name="f133" fmla="*/ f110 f44 1"/>
                  <a:gd name="f134" fmla="*/ f111 f44 1"/>
                  <a:gd name="f135" fmla="*/ f112 f43 1"/>
                  <a:gd name="f136" fmla="*/ f113 f44 1"/>
                  <a:gd name="f137" fmla="*/ f114 f43 1"/>
                  <a:gd name="f138" fmla="*/ f115 f44 1"/>
                </a:gdLst>
                <a:ahLst/>
                <a:cxnLst>
                  <a:cxn ang="3cd4">
                    <a:pos x="hc" y="t"/>
                  </a:cxn>
                  <a:cxn ang="0">
                    <a:pos x="r" y="vc"/>
                  </a:cxn>
                  <a:cxn ang="cd4">
                    <a:pos x="hc" y="b"/>
                  </a:cxn>
                  <a:cxn ang="cd2">
                    <a:pos x="l" y="vc"/>
                  </a:cxn>
                  <a:cxn ang="f73">
                    <a:pos x="f120" y="f121"/>
                  </a:cxn>
                  <a:cxn ang="f73">
                    <a:pos x="f122" y="f123"/>
                  </a:cxn>
                  <a:cxn ang="f73">
                    <a:pos x="f124" y="f125"/>
                  </a:cxn>
                  <a:cxn ang="f73">
                    <a:pos x="f126" y="f127"/>
                  </a:cxn>
                  <a:cxn ang="f73">
                    <a:pos x="f128" y="f129"/>
                  </a:cxn>
                  <a:cxn ang="f73">
                    <a:pos x="f130" y="f131"/>
                  </a:cxn>
                  <a:cxn ang="f73">
                    <a:pos x="f132" y="f133"/>
                  </a:cxn>
                  <a:cxn ang="f73">
                    <a:pos x="f126" y="f134"/>
                  </a:cxn>
                  <a:cxn ang="f73">
                    <a:pos x="f135" y="f136"/>
                  </a:cxn>
                  <a:cxn ang="f73">
                    <a:pos x="f137" y="f131"/>
                  </a:cxn>
                  <a:cxn ang="f73">
                    <a:pos x="f120" y="f138"/>
                  </a:cxn>
                  <a:cxn ang="f73">
                    <a:pos x="f120" y="f121"/>
                  </a:cxn>
                </a:cxnLst>
                <a:rect l="f116" t="f119" r="f117" b="f118"/>
                <a:pathLst>
                  <a:path w="100" h="34">
                    <a:moveTo>
                      <a:pt x="f6" y="f7"/>
                    </a:moveTo>
                    <a:cubicBezTo>
                      <a:pt x="f8" y="f9"/>
                      <a:pt x="f10" y="f11"/>
                      <a:pt x="f12" y="f13"/>
                    </a:cubicBezTo>
                    <a:cubicBezTo>
                      <a:pt x="f14" y="f15"/>
                      <a:pt x="f16" y="f17"/>
                      <a:pt x="f18" y="f19"/>
                    </a:cubicBezTo>
                    <a:cubicBezTo>
                      <a:pt x="f20" y="f19"/>
                      <a:pt x="f7" y="f19"/>
                      <a:pt x="f9" y="f21"/>
                    </a:cubicBezTo>
                    <a:cubicBezTo>
                      <a:pt x="f17" y="f22"/>
                      <a:pt x="f23" y="f13"/>
                      <a:pt x="f5" y="f9"/>
                    </a:cubicBezTo>
                    <a:cubicBezTo>
                      <a:pt x="f5" y="f24"/>
                      <a:pt x="f5" y="f17"/>
                      <a:pt x="f25" y="f26"/>
                    </a:cubicBezTo>
                    <a:cubicBezTo>
                      <a:pt x="f25" y="f27"/>
                      <a:pt x="f28" y="f29"/>
                      <a:pt x="f30" y="f31"/>
                    </a:cubicBezTo>
                    <a:cubicBezTo>
                      <a:pt x="f32" y="f33"/>
                      <a:pt x="f17" y="f34"/>
                      <a:pt x="f9" y="f25"/>
                    </a:cubicBezTo>
                    <a:cubicBezTo>
                      <a:pt x="f35" y="f5"/>
                      <a:pt x="f20" y="f5"/>
                      <a:pt x="f36" y="f5"/>
                    </a:cubicBezTo>
                    <a:cubicBezTo>
                      <a:pt x="f37" y="f38"/>
                      <a:pt x="f12" y="f23"/>
                      <a:pt x="f39" y="f26"/>
                    </a:cubicBezTo>
                    <a:cubicBezTo>
                      <a:pt x="f40" y="f19"/>
                      <a:pt x="f6" y="f21"/>
                      <a:pt x="f6" y="f17"/>
                    </a:cubicBezTo>
                    <a:cubicBezTo>
                      <a:pt x="f6" y="f41"/>
                      <a:pt x="f6" y="f11"/>
                      <a:pt x="f6" y="f7"/>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4" name="Freeform 13">
                <a:extLst>
                  <a:ext uri="{FF2B5EF4-FFF2-40B4-BE49-F238E27FC236}">
                    <a16:creationId xmlns:a16="http://schemas.microsoft.com/office/drawing/2014/main" id="{6D1057EC-F59A-2560-F3F3-ACFD3B910667}"/>
                  </a:ext>
                </a:extLst>
              </p:cNvPr>
              <p:cNvSpPr/>
              <p:nvPr/>
            </p:nvSpPr>
            <p:spPr>
              <a:xfrm>
                <a:off x="11240746" y="514350"/>
                <a:ext cx="95253" cy="77788"/>
              </a:xfrm>
              <a:custGeom>
                <a:avLst/>
                <a:gdLst>
                  <a:gd name="f0" fmla="val 10800000"/>
                  <a:gd name="f1" fmla="val 5400000"/>
                  <a:gd name="f2" fmla="val 180"/>
                  <a:gd name="f3" fmla="val w"/>
                  <a:gd name="f4" fmla="val h"/>
                  <a:gd name="f5" fmla="val 0"/>
                  <a:gd name="f6" fmla="val 62"/>
                  <a:gd name="f7" fmla="val 50"/>
                  <a:gd name="f8" fmla="val 24"/>
                  <a:gd name="f9" fmla="val 18"/>
                  <a:gd name="f10" fmla="val 32"/>
                  <a:gd name="f11" fmla="val 14"/>
                  <a:gd name="f12" fmla="val 26"/>
                  <a:gd name="f13" fmla="val 7"/>
                  <a:gd name="f14" fmla="val 30"/>
                  <a:gd name="f15" fmla="val 1"/>
                  <a:gd name="f16" fmla="val 2"/>
                  <a:gd name="f17" fmla="val 3"/>
                  <a:gd name="f18" fmla="val 4"/>
                  <a:gd name="f19" fmla="val 6"/>
                  <a:gd name="f20" fmla="val 9"/>
                  <a:gd name="f21" fmla="val 31"/>
                  <a:gd name="f22" fmla="val 34"/>
                  <a:gd name="f23" fmla="val 15"/>
                  <a:gd name="f24" fmla="val 39"/>
                  <a:gd name="f25" fmla="val 10"/>
                  <a:gd name="f26" fmla="val 5"/>
                  <a:gd name="f27" fmla="val 41"/>
                  <a:gd name="f28" fmla="val 43"/>
                  <a:gd name="f29" fmla="val 45"/>
                  <a:gd name="f30" fmla="val 46"/>
                  <a:gd name="f31" fmla="val 12"/>
                  <a:gd name="f32" fmla="val 19"/>
                  <a:gd name="f33" fmla="val 47"/>
                  <a:gd name="f34" fmla="val 48"/>
                  <a:gd name="f35" fmla="val 49"/>
                  <a:gd name="f36" fmla="val 51"/>
                  <a:gd name="f37" fmla="val 53"/>
                  <a:gd name="f38" fmla="val 56"/>
                  <a:gd name="f39" fmla="val 8"/>
                  <a:gd name="f40" fmla="val 11"/>
                  <a:gd name="f41" fmla="val 23"/>
                  <a:gd name="f42" fmla="val 29"/>
                  <a:gd name="f43" fmla="val 40"/>
                  <a:gd name="f44" fmla="val 37"/>
                  <a:gd name="f45" fmla="val 44"/>
                  <a:gd name="f46" fmla="val 35"/>
                  <a:gd name="f47" fmla="val 28"/>
                  <a:gd name="f48" fmla="val 33"/>
                  <a:gd name="f49" fmla="val 38"/>
                  <a:gd name="f50" fmla="val 22"/>
                  <a:gd name="f51" fmla="val 21"/>
                  <a:gd name="f52" fmla="val 20"/>
                  <a:gd name="f53" fmla="val 13"/>
                  <a:gd name="f54" fmla="+- 0 0 -90"/>
                  <a:gd name="f55" fmla="*/ f3 1 62"/>
                  <a:gd name="f56" fmla="*/ f4 1 50"/>
                  <a:gd name="f57" fmla="val f5"/>
                  <a:gd name="f58" fmla="val f6"/>
                  <a:gd name="f59" fmla="val f7"/>
                  <a:gd name="f60" fmla="*/ f54 f0 1"/>
                  <a:gd name="f61" fmla="+- f59 0 f57"/>
                  <a:gd name="f62" fmla="+- f58 0 f57"/>
                  <a:gd name="f63" fmla="*/ f60 1 f2"/>
                  <a:gd name="f64" fmla="*/ f62 1 62"/>
                  <a:gd name="f65" fmla="*/ f61 1 50"/>
                  <a:gd name="f66" fmla="*/ 24 f62 1"/>
                  <a:gd name="f67" fmla="*/ 18 f61 1"/>
                  <a:gd name="f68" fmla="*/ 30 f62 1"/>
                  <a:gd name="f69" fmla="*/ 1 f61 1"/>
                  <a:gd name="f70" fmla="*/ 32 f62 1"/>
                  <a:gd name="f71" fmla="*/ 4 f61 1"/>
                  <a:gd name="f72" fmla="*/ 9 f61 1"/>
                  <a:gd name="f73" fmla="*/ 39 f62 1"/>
                  <a:gd name="f74" fmla="*/ 15 f61 1"/>
                  <a:gd name="f75" fmla="*/ 0 f61 1"/>
                  <a:gd name="f76" fmla="*/ 45 f62 1"/>
                  <a:gd name="f77" fmla="*/ 46 f62 1"/>
                  <a:gd name="f78" fmla="*/ 19 f61 1"/>
                  <a:gd name="f79" fmla="*/ 49 f62 1"/>
                  <a:gd name="f80" fmla="*/ 5 f61 1"/>
                  <a:gd name="f81" fmla="*/ 56 f62 1"/>
                  <a:gd name="f82" fmla="*/ 62 f62 1"/>
                  <a:gd name="f83" fmla="*/ 24 f61 1"/>
                  <a:gd name="f84" fmla="*/ 40 f61 1"/>
                  <a:gd name="f85" fmla="*/ 35 f62 1"/>
                  <a:gd name="f86" fmla="*/ 32 f61 1"/>
                  <a:gd name="f87" fmla="*/ 28 f62 1"/>
                  <a:gd name="f88" fmla="*/ 33 f61 1"/>
                  <a:gd name="f89" fmla="*/ 0 f62 1"/>
                  <a:gd name="f90" fmla="*/ 50 f61 1"/>
                  <a:gd name="f91" fmla="*/ 35 f61 1"/>
                  <a:gd name="f92" fmla="*/ 2 f62 1"/>
                  <a:gd name="f93" fmla="*/ 31 f61 1"/>
                  <a:gd name="f94" fmla="*/ 15 f62 1"/>
                  <a:gd name="f95" fmla="*/ 20 f62 1"/>
                  <a:gd name="f96" fmla="*/ 14 f61 1"/>
                  <a:gd name="f97" fmla="*/ 11 f61 1"/>
                  <a:gd name="f98" fmla="*/ 22 f62 1"/>
                  <a:gd name="f99" fmla="+- f63 0 f1"/>
                  <a:gd name="f100" fmla="*/ f66 1 62"/>
                  <a:gd name="f101" fmla="*/ f67 1 50"/>
                  <a:gd name="f102" fmla="*/ f68 1 62"/>
                  <a:gd name="f103" fmla="*/ f69 1 50"/>
                  <a:gd name="f104" fmla="*/ f70 1 62"/>
                  <a:gd name="f105" fmla="*/ f71 1 50"/>
                  <a:gd name="f106" fmla="*/ f72 1 50"/>
                  <a:gd name="f107" fmla="*/ f73 1 62"/>
                  <a:gd name="f108" fmla="*/ f74 1 50"/>
                  <a:gd name="f109" fmla="*/ f75 1 50"/>
                  <a:gd name="f110" fmla="*/ f76 1 62"/>
                  <a:gd name="f111" fmla="*/ f77 1 62"/>
                  <a:gd name="f112" fmla="*/ f78 1 50"/>
                  <a:gd name="f113" fmla="*/ f79 1 62"/>
                  <a:gd name="f114" fmla="*/ f80 1 50"/>
                  <a:gd name="f115" fmla="*/ f81 1 62"/>
                  <a:gd name="f116" fmla="*/ f82 1 62"/>
                  <a:gd name="f117" fmla="*/ f83 1 50"/>
                  <a:gd name="f118" fmla="*/ f84 1 50"/>
                  <a:gd name="f119" fmla="*/ f85 1 62"/>
                  <a:gd name="f120" fmla="*/ f86 1 50"/>
                  <a:gd name="f121" fmla="*/ f87 1 62"/>
                  <a:gd name="f122" fmla="*/ f88 1 50"/>
                  <a:gd name="f123" fmla="*/ f89 1 62"/>
                  <a:gd name="f124" fmla="*/ f90 1 50"/>
                  <a:gd name="f125" fmla="*/ f91 1 50"/>
                  <a:gd name="f126" fmla="*/ f92 1 62"/>
                  <a:gd name="f127" fmla="*/ f93 1 50"/>
                  <a:gd name="f128" fmla="*/ f94 1 62"/>
                  <a:gd name="f129" fmla="*/ f95 1 62"/>
                  <a:gd name="f130" fmla="*/ f96 1 50"/>
                  <a:gd name="f131" fmla="*/ f97 1 50"/>
                  <a:gd name="f132" fmla="*/ f98 1 62"/>
                  <a:gd name="f133" fmla="*/ 0 1 f64"/>
                  <a:gd name="f134" fmla="*/ f58 1 f64"/>
                  <a:gd name="f135" fmla="*/ 0 1 f65"/>
                  <a:gd name="f136" fmla="*/ f59 1 f65"/>
                  <a:gd name="f137" fmla="*/ f100 1 f64"/>
                  <a:gd name="f138" fmla="*/ f101 1 f65"/>
                  <a:gd name="f139" fmla="*/ f102 1 f64"/>
                  <a:gd name="f140" fmla="*/ f103 1 f65"/>
                  <a:gd name="f141" fmla="*/ f104 1 f64"/>
                  <a:gd name="f142" fmla="*/ f105 1 f65"/>
                  <a:gd name="f143" fmla="*/ f106 1 f65"/>
                  <a:gd name="f144" fmla="*/ f107 1 f64"/>
                  <a:gd name="f145" fmla="*/ f108 1 f65"/>
                  <a:gd name="f146" fmla="*/ f109 1 f65"/>
                  <a:gd name="f147" fmla="*/ f110 1 f64"/>
                  <a:gd name="f148" fmla="*/ f111 1 f64"/>
                  <a:gd name="f149" fmla="*/ f112 1 f65"/>
                  <a:gd name="f150" fmla="*/ f113 1 f64"/>
                  <a:gd name="f151" fmla="*/ f114 1 f65"/>
                  <a:gd name="f152" fmla="*/ f115 1 f64"/>
                  <a:gd name="f153" fmla="*/ f116 1 f64"/>
                  <a:gd name="f154" fmla="*/ f117 1 f65"/>
                  <a:gd name="f155" fmla="*/ f118 1 f65"/>
                  <a:gd name="f156" fmla="*/ f119 1 f64"/>
                  <a:gd name="f157" fmla="*/ f120 1 f65"/>
                  <a:gd name="f158" fmla="*/ f121 1 f64"/>
                  <a:gd name="f159" fmla="*/ f122 1 f65"/>
                  <a:gd name="f160" fmla="*/ f123 1 f64"/>
                  <a:gd name="f161" fmla="*/ f124 1 f65"/>
                  <a:gd name="f162" fmla="*/ f125 1 f65"/>
                  <a:gd name="f163" fmla="*/ f126 1 f64"/>
                  <a:gd name="f164" fmla="*/ f127 1 f65"/>
                  <a:gd name="f165" fmla="*/ f128 1 f64"/>
                  <a:gd name="f166" fmla="*/ f129 1 f64"/>
                  <a:gd name="f167" fmla="*/ f130 1 f65"/>
                  <a:gd name="f168" fmla="*/ f131 1 f65"/>
                  <a:gd name="f169" fmla="*/ f132 1 f64"/>
                  <a:gd name="f170" fmla="*/ f133 f55 1"/>
                  <a:gd name="f171" fmla="*/ f134 f55 1"/>
                  <a:gd name="f172" fmla="*/ f136 f56 1"/>
                  <a:gd name="f173" fmla="*/ f135 f56 1"/>
                  <a:gd name="f174" fmla="*/ f137 f55 1"/>
                  <a:gd name="f175" fmla="*/ f138 f56 1"/>
                  <a:gd name="f176" fmla="*/ f139 f55 1"/>
                  <a:gd name="f177" fmla="*/ f140 f56 1"/>
                  <a:gd name="f178" fmla="*/ f141 f55 1"/>
                  <a:gd name="f179" fmla="*/ f142 f56 1"/>
                  <a:gd name="f180" fmla="*/ f143 f56 1"/>
                  <a:gd name="f181" fmla="*/ f144 f55 1"/>
                  <a:gd name="f182" fmla="*/ f145 f56 1"/>
                  <a:gd name="f183" fmla="*/ f146 f56 1"/>
                  <a:gd name="f184" fmla="*/ f147 f55 1"/>
                  <a:gd name="f185" fmla="*/ f148 f55 1"/>
                  <a:gd name="f186" fmla="*/ f149 f56 1"/>
                  <a:gd name="f187" fmla="*/ f150 f55 1"/>
                  <a:gd name="f188" fmla="*/ f151 f56 1"/>
                  <a:gd name="f189" fmla="*/ f152 f55 1"/>
                  <a:gd name="f190" fmla="*/ f153 f55 1"/>
                  <a:gd name="f191" fmla="*/ f154 f56 1"/>
                  <a:gd name="f192" fmla="*/ f155 f56 1"/>
                  <a:gd name="f193" fmla="*/ f156 f55 1"/>
                  <a:gd name="f194" fmla="*/ f157 f56 1"/>
                  <a:gd name="f195" fmla="*/ f158 f55 1"/>
                  <a:gd name="f196" fmla="*/ f159 f56 1"/>
                  <a:gd name="f197" fmla="*/ f160 f55 1"/>
                  <a:gd name="f198" fmla="*/ f161 f56 1"/>
                  <a:gd name="f199" fmla="*/ f162 f56 1"/>
                  <a:gd name="f200" fmla="*/ f163 f55 1"/>
                  <a:gd name="f201" fmla="*/ f164 f56 1"/>
                  <a:gd name="f202" fmla="*/ f165 f55 1"/>
                  <a:gd name="f203" fmla="*/ f166 f55 1"/>
                  <a:gd name="f204" fmla="*/ f167 f56 1"/>
                  <a:gd name="f205" fmla="*/ f168 f56 1"/>
                  <a:gd name="f206" fmla="*/ f169 f55 1"/>
                </a:gdLst>
                <a:ahLst/>
                <a:cxnLst>
                  <a:cxn ang="3cd4">
                    <a:pos x="hc" y="t"/>
                  </a:cxn>
                  <a:cxn ang="0">
                    <a:pos x="r" y="vc"/>
                  </a:cxn>
                  <a:cxn ang="cd4">
                    <a:pos x="hc" y="b"/>
                  </a:cxn>
                  <a:cxn ang="cd2">
                    <a:pos x="l" y="vc"/>
                  </a:cxn>
                  <a:cxn ang="f99">
                    <a:pos x="f174" y="f175"/>
                  </a:cxn>
                  <a:cxn ang="f99">
                    <a:pos x="f176" y="f177"/>
                  </a:cxn>
                  <a:cxn ang="f99">
                    <a:pos x="f178" y="f179"/>
                  </a:cxn>
                  <a:cxn ang="f99">
                    <a:pos x="f178" y="f180"/>
                  </a:cxn>
                  <a:cxn ang="f99">
                    <a:pos x="f181" y="f182"/>
                  </a:cxn>
                  <a:cxn ang="f99">
                    <a:pos x="f181" y="f183"/>
                  </a:cxn>
                  <a:cxn ang="f99">
                    <a:pos x="f184" y="f183"/>
                  </a:cxn>
                  <a:cxn ang="f99">
                    <a:pos x="f185" y="f186"/>
                  </a:cxn>
                  <a:cxn ang="f99">
                    <a:pos x="f187" y="f186"/>
                  </a:cxn>
                  <a:cxn ang="f99">
                    <a:pos x="f187" y="f188"/>
                  </a:cxn>
                  <a:cxn ang="f99">
                    <a:pos x="f189" y="f188"/>
                  </a:cxn>
                  <a:cxn ang="f99">
                    <a:pos x="f189" y="f182"/>
                  </a:cxn>
                  <a:cxn ang="f99">
                    <a:pos x="f190" y="f191"/>
                  </a:cxn>
                  <a:cxn ang="f99">
                    <a:pos x="f190" y="f192"/>
                  </a:cxn>
                  <a:cxn ang="f99">
                    <a:pos x="f193" y="f194"/>
                  </a:cxn>
                  <a:cxn ang="f99">
                    <a:pos x="f195" y="f196"/>
                  </a:cxn>
                  <a:cxn ang="f99">
                    <a:pos x="f197" y="f198"/>
                  </a:cxn>
                  <a:cxn ang="f99">
                    <a:pos x="f197" y="f199"/>
                  </a:cxn>
                  <a:cxn ang="f99">
                    <a:pos x="f200" y="f201"/>
                  </a:cxn>
                  <a:cxn ang="f99">
                    <a:pos x="f202" y="f191"/>
                  </a:cxn>
                  <a:cxn ang="f99">
                    <a:pos x="f203" y="f204"/>
                  </a:cxn>
                  <a:cxn ang="f99">
                    <a:pos x="f203" y="f205"/>
                  </a:cxn>
                  <a:cxn ang="f99">
                    <a:pos x="f206" y="f180"/>
                  </a:cxn>
                  <a:cxn ang="f99">
                    <a:pos x="f174" y="f205"/>
                  </a:cxn>
                  <a:cxn ang="f99">
                    <a:pos x="f174" y="f175"/>
                  </a:cxn>
                </a:cxnLst>
                <a:rect l="f170" t="f173" r="f171" b="f172"/>
                <a:pathLst>
                  <a:path w="62" h="50">
                    <a:moveTo>
                      <a:pt x="f8" y="f9"/>
                    </a:moveTo>
                    <a:cubicBezTo>
                      <a:pt x="f10" y="f11"/>
                      <a:pt x="f12" y="f13"/>
                      <a:pt x="f14" y="f15"/>
                    </a:cubicBezTo>
                    <a:cubicBezTo>
                      <a:pt x="f14" y="f16"/>
                      <a:pt x="f10" y="f17"/>
                      <a:pt x="f10" y="f18"/>
                    </a:cubicBezTo>
                    <a:cubicBezTo>
                      <a:pt x="f10" y="f19"/>
                      <a:pt x="f10" y="f13"/>
                      <a:pt x="f10" y="f20"/>
                    </a:cubicBezTo>
                    <a:cubicBezTo>
                      <a:pt x="f21" y="f11"/>
                      <a:pt x="f22" y="f23"/>
                      <a:pt x="f24" y="f23"/>
                    </a:cubicBezTo>
                    <a:cubicBezTo>
                      <a:pt x="f24" y="f25"/>
                      <a:pt x="f24" y="f26"/>
                      <a:pt x="f24" y="f5"/>
                    </a:cubicBezTo>
                    <a:cubicBezTo>
                      <a:pt x="f27" y="f5"/>
                      <a:pt x="f28" y="f5"/>
                      <a:pt x="f29" y="f5"/>
                    </a:cubicBezTo>
                    <a:cubicBezTo>
                      <a:pt x="f29" y="f19"/>
                      <a:pt x="f30" y="f31"/>
                      <a:pt x="f30" y="f32"/>
                    </a:cubicBezTo>
                    <a:cubicBezTo>
                      <a:pt x="f33" y="f32"/>
                      <a:pt x="f34" y="f32"/>
                      <a:pt x="f35" y="f32"/>
                    </a:cubicBezTo>
                    <a:cubicBezTo>
                      <a:pt x="f35" y="f11"/>
                      <a:pt x="f35" y="f25"/>
                      <a:pt x="f35" y="f26"/>
                    </a:cubicBezTo>
                    <a:cubicBezTo>
                      <a:pt x="f36" y="f26"/>
                      <a:pt x="f37" y="f26"/>
                      <a:pt x="f38" y="f26"/>
                    </a:cubicBezTo>
                    <a:cubicBezTo>
                      <a:pt x="f38" y="f39"/>
                      <a:pt x="f38" y="f40"/>
                      <a:pt x="f38" y="f23"/>
                    </a:cubicBezTo>
                    <a:cubicBezTo>
                      <a:pt x="f38" y="f32"/>
                      <a:pt x="f38" y="f41"/>
                      <a:pt x="f6" y="f8"/>
                    </a:cubicBezTo>
                    <a:cubicBezTo>
                      <a:pt x="f6" y="f42"/>
                      <a:pt x="f6" y="f22"/>
                      <a:pt x="f6" y="f43"/>
                    </a:cubicBezTo>
                    <a:cubicBezTo>
                      <a:pt x="f37" y="f44"/>
                      <a:pt x="f45" y="f46"/>
                      <a:pt x="f46" y="f10"/>
                    </a:cubicBezTo>
                    <a:cubicBezTo>
                      <a:pt x="f10" y="f10"/>
                      <a:pt x="f14" y="f10"/>
                      <a:pt x="f47" y="f48"/>
                    </a:cubicBezTo>
                    <a:cubicBezTo>
                      <a:pt x="f32" y="f49"/>
                      <a:pt x="f25" y="f45"/>
                      <a:pt x="f5" y="f7"/>
                    </a:cubicBezTo>
                    <a:cubicBezTo>
                      <a:pt x="f5" y="f45"/>
                      <a:pt x="f5" y="f24"/>
                      <a:pt x="f5" y="f46"/>
                    </a:cubicBezTo>
                    <a:cubicBezTo>
                      <a:pt x="f5" y="f48"/>
                      <a:pt x="f15" y="f10"/>
                      <a:pt x="f16" y="f21"/>
                    </a:cubicBezTo>
                    <a:cubicBezTo>
                      <a:pt x="f19" y="f42"/>
                      <a:pt x="f25" y="f12"/>
                      <a:pt x="f23" y="f8"/>
                    </a:cubicBezTo>
                    <a:cubicBezTo>
                      <a:pt x="f32" y="f50"/>
                      <a:pt x="f51" y="f32"/>
                      <a:pt x="f52" y="f11"/>
                    </a:cubicBezTo>
                    <a:cubicBezTo>
                      <a:pt x="f52" y="f53"/>
                      <a:pt x="f52" y="f31"/>
                      <a:pt x="f52" y="f40"/>
                    </a:cubicBezTo>
                    <a:cubicBezTo>
                      <a:pt x="f51" y="f25"/>
                      <a:pt x="f51" y="f20"/>
                      <a:pt x="f50" y="f20"/>
                    </a:cubicBezTo>
                    <a:cubicBezTo>
                      <a:pt x="f41" y="f20"/>
                      <a:pt x="f8" y="f25"/>
                      <a:pt x="f8" y="f40"/>
                    </a:cubicBezTo>
                    <a:cubicBezTo>
                      <a:pt x="f8" y="f53"/>
                      <a:pt x="f8" y="f23"/>
                      <a:pt x="f8" y="f9"/>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5" name="Freeform 14">
                <a:extLst>
                  <a:ext uri="{FF2B5EF4-FFF2-40B4-BE49-F238E27FC236}">
                    <a16:creationId xmlns:a16="http://schemas.microsoft.com/office/drawing/2014/main" id="{E315E0B9-27E9-DE33-DA8D-7E0C80DE69D0}"/>
                  </a:ext>
                </a:extLst>
              </p:cNvPr>
              <p:cNvSpPr/>
              <p:nvPr/>
            </p:nvSpPr>
            <p:spPr>
              <a:xfrm>
                <a:off x="11042312" y="709610"/>
                <a:ext cx="150811" cy="41276"/>
              </a:xfrm>
              <a:custGeom>
                <a:avLst/>
                <a:gdLst>
                  <a:gd name="f0" fmla="val 10800000"/>
                  <a:gd name="f1" fmla="val 5400000"/>
                  <a:gd name="f2" fmla="val 180"/>
                  <a:gd name="f3" fmla="val w"/>
                  <a:gd name="f4" fmla="val h"/>
                  <a:gd name="f5" fmla="val 0"/>
                  <a:gd name="f6" fmla="val 98"/>
                  <a:gd name="f7" fmla="val 26"/>
                  <a:gd name="f8" fmla="val 25"/>
                  <a:gd name="f9" fmla="val 85"/>
                  <a:gd name="f10" fmla="val 22"/>
                  <a:gd name="f11" fmla="val 72"/>
                  <a:gd name="f12" fmla="val 20"/>
                  <a:gd name="f13" fmla="val 59"/>
                  <a:gd name="f14" fmla="val 16"/>
                  <a:gd name="f15" fmla="val 49"/>
                  <a:gd name="f16" fmla="val 14"/>
                  <a:gd name="f17" fmla="val 40"/>
                  <a:gd name="f18" fmla="val 31"/>
                  <a:gd name="f19" fmla="val 17"/>
                  <a:gd name="f20" fmla="val 21"/>
                  <a:gd name="f21" fmla="val 11"/>
                  <a:gd name="f22" fmla="val 23"/>
                  <a:gd name="f23" fmla="val 19"/>
                  <a:gd name="f24" fmla="val 15"/>
                  <a:gd name="f25" fmla="val 2"/>
                  <a:gd name="f26" fmla="val 13"/>
                  <a:gd name="f27" fmla="val 3"/>
                  <a:gd name="f28" fmla="val 9"/>
                  <a:gd name="f29" fmla="val 30"/>
                  <a:gd name="f30" fmla="val 4"/>
                  <a:gd name="f31" fmla="val 43"/>
                  <a:gd name="f32" fmla="val 44"/>
                  <a:gd name="f33" fmla="val 46"/>
                  <a:gd name="f34" fmla="val 47"/>
                  <a:gd name="f35" fmla="val 64"/>
                  <a:gd name="f36" fmla="val 80"/>
                  <a:gd name="f37" fmla="val 8"/>
                  <a:gd name="f38" fmla="val 97"/>
                  <a:gd name="f39" fmla="val 12"/>
                  <a:gd name="f40" fmla="+- 0 0 -90"/>
                  <a:gd name="f41" fmla="*/ f3 1 98"/>
                  <a:gd name="f42" fmla="*/ f4 1 26"/>
                  <a:gd name="f43" fmla="val f5"/>
                  <a:gd name="f44" fmla="val f6"/>
                  <a:gd name="f45" fmla="val f7"/>
                  <a:gd name="f46" fmla="*/ f40 f0 1"/>
                  <a:gd name="f47" fmla="+- f45 0 f43"/>
                  <a:gd name="f48" fmla="+- f44 0 f43"/>
                  <a:gd name="f49" fmla="*/ f46 1 f2"/>
                  <a:gd name="f50" fmla="*/ f48 1 98"/>
                  <a:gd name="f51" fmla="*/ f47 1 26"/>
                  <a:gd name="f52" fmla="*/ 98 f48 1"/>
                  <a:gd name="f53" fmla="*/ 25 f47 1"/>
                  <a:gd name="f54" fmla="*/ 59 f48 1"/>
                  <a:gd name="f55" fmla="*/ 16 f47 1"/>
                  <a:gd name="f56" fmla="*/ 31 f48 1"/>
                  <a:gd name="f57" fmla="*/ 17 f47 1"/>
                  <a:gd name="f58" fmla="*/ 0 f48 1"/>
                  <a:gd name="f59" fmla="*/ 26 f47 1"/>
                  <a:gd name="f60" fmla="*/ 3 f48 1"/>
                  <a:gd name="f61" fmla="*/ 13 f47 1"/>
                  <a:gd name="f62" fmla="*/ 43 f48 1"/>
                  <a:gd name="f63" fmla="*/ 0 f47 1"/>
                  <a:gd name="f64" fmla="*/ 47 f48 1"/>
                  <a:gd name="f65" fmla="*/ 97 f48 1"/>
                  <a:gd name="f66" fmla="*/ 12 f47 1"/>
                  <a:gd name="f67" fmla="+- f49 0 f1"/>
                  <a:gd name="f68" fmla="*/ f52 1 98"/>
                  <a:gd name="f69" fmla="*/ f53 1 26"/>
                  <a:gd name="f70" fmla="*/ f54 1 98"/>
                  <a:gd name="f71" fmla="*/ f55 1 26"/>
                  <a:gd name="f72" fmla="*/ f56 1 98"/>
                  <a:gd name="f73" fmla="*/ f57 1 26"/>
                  <a:gd name="f74" fmla="*/ f58 1 98"/>
                  <a:gd name="f75" fmla="*/ f59 1 26"/>
                  <a:gd name="f76" fmla="*/ f60 1 98"/>
                  <a:gd name="f77" fmla="*/ f61 1 26"/>
                  <a:gd name="f78" fmla="*/ f62 1 98"/>
                  <a:gd name="f79" fmla="*/ f63 1 26"/>
                  <a:gd name="f80" fmla="*/ f64 1 98"/>
                  <a:gd name="f81" fmla="*/ f65 1 98"/>
                  <a:gd name="f82" fmla="*/ f66 1 26"/>
                  <a:gd name="f83" fmla="*/ 0 1 f50"/>
                  <a:gd name="f84" fmla="*/ f44 1 f50"/>
                  <a:gd name="f85" fmla="*/ 0 1 f51"/>
                  <a:gd name="f86" fmla="*/ f45 1 f51"/>
                  <a:gd name="f87" fmla="*/ f68 1 f50"/>
                  <a:gd name="f88" fmla="*/ f69 1 f51"/>
                  <a:gd name="f89" fmla="*/ f70 1 f50"/>
                  <a:gd name="f90" fmla="*/ f71 1 f51"/>
                  <a:gd name="f91" fmla="*/ f72 1 f50"/>
                  <a:gd name="f92" fmla="*/ f73 1 f51"/>
                  <a:gd name="f93" fmla="*/ f74 1 f50"/>
                  <a:gd name="f94" fmla="*/ f75 1 f51"/>
                  <a:gd name="f95" fmla="*/ f76 1 f50"/>
                  <a:gd name="f96" fmla="*/ f77 1 f51"/>
                  <a:gd name="f97" fmla="*/ f78 1 f50"/>
                  <a:gd name="f98" fmla="*/ f79 1 f51"/>
                  <a:gd name="f99" fmla="*/ f80 1 f50"/>
                  <a:gd name="f100" fmla="*/ f81 1 f50"/>
                  <a:gd name="f101" fmla="*/ f82 1 f51"/>
                  <a:gd name="f102" fmla="*/ f83 f41 1"/>
                  <a:gd name="f103" fmla="*/ f84 f41 1"/>
                  <a:gd name="f104" fmla="*/ f86 f42 1"/>
                  <a:gd name="f105" fmla="*/ f85 f42 1"/>
                  <a:gd name="f106" fmla="*/ f87 f41 1"/>
                  <a:gd name="f107" fmla="*/ f88 f42 1"/>
                  <a:gd name="f108" fmla="*/ f89 f41 1"/>
                  <a:gd name="f109" fmla="*/ f90 f42 1"/>
                  <a:gd name="f110" fmla="*/ f91 f41 1"/>
                  <a:gd name="f111" fmla="*/ f92 f42 1"/>
                  <a:gd name="f112" fmla="*/ f93 f41 1"/>
                  <a:gd name="f113" fmla="*/ f94 f42 1"/>
                  <a:gd name="f114" fmla="*/ f95 f41 1"/>
                  <a:gd name="f115" fmla="*/ f96 f42 1"/>
                  <a:gd name="f116" fmla="*/ f97 f41 1"/>
                  <a:gd name="f117" fmla="*/ f98 f42 1"/>
                  <a:gd name="f118" fmla="*/ f99 f41 1"/>
                  <a:gd name="f119" fmla="*/ f100 f41 1"/>
                  <a:gd name="f120" fmla="*/ f101 f42 1"/>
                </a:gdLst>
                <a:ahLst/>
                <a:cxnLst>
                  <a:cxn ang="3cd4">
                    <a:pos x="hc" y="t"/>
                  </a:cxn>
                  <a:cxn ang="0">
                    <a:pos x="r" y="vc"/>
                  </a:cxn>
                  <a:cxn ang="cd4">
                    <a:pos x="hc" y="b"/>
                  </a:cxn>
                  <a:cxn ang="cd2">
                    <a:pos x="l" y="vc"/>
                  </a:cxn>
                  <a:cxn ang="f67">
                    <a:pos x="f106" y="f107"/>
                  </a:cxn>
                  <a:cxn ang="f67">
                    <a:pos x="f108" y="f109"/>
                  </a:cxn>
                  <a:cxn ang="f67">
                    <a:pos x="f110" y="f111"/>
                  </a:cxn>
                  <a:cxn ang="f67">
                    <a:pos x="f112" y="f113"/>
                  </a:cxn>
                  <a:cxn ang="f67">
                    <a:pos x="f112" y="f109"/>
                  </a:cxn>
                  <a:cxn ang="f67">
                    <a:pos x="f114" y="f115"/>
                  </a:cxn>
                  <a:cxn ang="f67">
                    <a:pos x="f116" y="f117"/>
                  </a:cxn>
                  <a:cxn ang="f67">
                    <a:pos x="f118" y="f117"/>
                  </a:cxn>
                  <a:cxn ang="f67">
                    <a:pos x="f119" y="f120"/>
                  </a:cxn>
                  <a:cxn ang="f67">
                    <a:pos x="f106" y="f120"/>
                  </a:cxn>
                  <a:cxn ang="f67">
                    <a:pos x="f106" y="f107"/>
                  </a:cxn>
                </a:cxnLst>
                <a:rect l="f102" t="f105" r="f103" b="f104"/>
                <a:pathLst>
                  <a:path w="98" h="26">
                    <a:moveTo>
                      <a:pt x="f6" y="f8"/>
                    </a:moveTo>
                    <a:cubicBezTo>
                      <a:pt x="f9" y="f10"/>
                      <a:pt x="f11" y="f12"/>
                      <a:pt x="f13" y="f14"/>
                    </a:cubicBezTo>
                    <a:cubicBezTo>
                      <a:pt x="f15" y="f16"/>
                      <a:pt x="f17" y="f16"/>
                      <a:pt x="f18" y="f19"/>
                    </a:cubicBezTo>
                    <a:cubicBezTo>
                      <a:pt x="f20" y="f20"/>
                      <a:pt x="f21" y="f22"/>
                      <a:pt x="f5" y="f7"/>
                    </a:cubicBezTo>
                    <a:cubicBezTo>
                      <a:pt x="f5" y="f10"/>
                      <a:pt x="f5" y="f23"/>
                      <a:pt x="f5" y="f14"/>
                    </a:cubicBezTo>
                    <a:cubicBezTo>
                      <a:pt x="f5" y="f24"/>
                      <a:pt x="f25" y="f26"/>
                      <a:pt x="f27" y="f26"/>
                    </a:cubicBezTo>
                    <a:cubicBezTo>
                      <a:pt x="f14" y="f28"/>
                      <a:pt x="f29" y="f30"/>
                      <a:pt x="f31" y="f5"/>
                    </a:cubicBezTo>
                    <a:cubicBezTo>
                      <a:pt x="f32" y="f5"/>
                      <a:pt x="f33" y="f5"/>
                      <a:pt x="f34" y="f5"/>
                    </a:cubicBezTo>
                    <a:cubicBezTo>
                      <a:pt x="f35" y="f30"/>
                      <a:pt x="f36" y="f37"/>
                      <a:pt x="f38" y="f39"/>
                    </a:cubicBezTo>
                    <a:cubicBezTo>
                      <a:pt x="f38" y="f39"/>
                      <a:pt x="f6" y="f39"/>
                      <a:pt x="f6" y="f39"/>
                    </a:cubicBezTo>
                    <a:cubicBezTo>
                      <a:pt x="f6" y="f14"/>
                      <a:pt x="f6" y="f12"/>
                      <a:pt x="f6" y="f8"/>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6" name="Freeform 15">
                <a:extLst>
                  <a:ext uri="{FF2B5EF4-FFF2-40B4-BE49-F238E27FC236}">
                    <a16:creationId xmlns:a16="http://schemas.microsoft.com/office/drawing/2014/main" id="{2EAF0797-7B87-6E16-C0F4-9C643DE6055C}"/>
                  </a:ext>
                </a:extLst>
              </p:cNvPr>
              <p:cNvSpPr/>
              <p:nvPr/>
            </p:nvSpPr>
            <p:spPr>
              <a:xfrm>
                <a:off x="10686711" y="511177"/>
                <a:ext cx="152403" cy="50804"/>
              </a:xfrm>
              <a:custGeom>
                <a:avLst/>
                <a:gdLst>
                  <a:gd name="f0" fmla="val 10800000"/>
                  <a:gd name="f1" fmla="val 5400000"/>
                  <a:gd name="f2" fmla="val 180"/>
                  <a:gd name="f3" fmla="val w"/>
                  <a:gd name="f4" fmla="val h"/>
                  <a:gd name="f5" fmla="val 0"/>
                  <a:gd name="f6" fmla="val 99"/>
                  <a:gd name="f7" fmla="val 33"/>
                  <a:gd name="f8" fmla="val 82"/>
                  <a:gd name="f9" fmla="val 27"/>
                  <a:gd name="f10" fmla="val 66"/>
                  <a:gd name="f11" fmla="val 22"/>
                  <a:gd name="f12" fmla="val 50"/>
                  <a:gd name="f13" fmla="val 16"/>
                  <a:gd name="f14" fmla="val 46"/>
                  <a:gd name="f15" fmla="val 14"/>
                  <a:gd name="f16" fmla="val 43"/>
                  <a:gd name="f17" fmla="val 40"/>
                  <a:gd name="f18" fmla="val 20"/>
                  <a:gd name="f19" fmla="val 24"/>
                  <a:gd name="f20" fmla="val 28"/>
                  <a:gd name="f21" fmla="val 21"/>
                  <a:gd name="f22" fmla="val 1"/>
                  <a:gd name="f23" fmla="val 17"/>
                  <a:gd name="f24" fmla="val 2"/>
                  <a:gd name="f25" fmla="val 15"/>
                  <a:gd name="f26" fmla="val 3"/>
                  <a:gd name="f27" fmla="val 10"/>
                  <a:gd name="f28" fmla="val 30"/>
                  <a:gd name="f29" fmla="val 5"/>
                  <a:gd name="f30" fmla="val 44"/>
                  <a:gd name="f31" fmla="val 47"/>
                  <a:gd name="f32" fmla="val 48"/>
                  <a:gd name="f33" fmla="val 64"/>
                  <a:gd name="f34" fmla="val 7"/>
                  <a:gd name="f35" fmla="val 80"/>
                  <a:gd name="f36" fmla="val 13"/>
                  <a:gd name="f37" fmla="val 96"/>
                  <a:gd name="f38" fmla="val 19"/>
                  <a:gd name="f39" fmla="val 97"/>
                  <a:gd name="f40" fmla="val 26"/>
                  <a:gd name="f41" fmla="val 29"/>
                  <a:gd name="f42" fmla="+- 0 0 -90"/>
                  <a:gd name="f43" fmla="*/ f3 1 99"/>
                  <a:gd name="f44" fmla="*/ f4 1 33"/>
                  <a:gd name="f45" fmla="val f5"/>
                  <a:gd name="f46" fmla="val f6"/>
                  <a:gd name="f47" fmla="val f7"/>
                  <a:gd name="f48" fmla="*/ f42 f0 1"/>
                  <a:gd name="f49" fmla="+- f47 0 f45"/>
                  <a:gd name="f50" fmla="+- f46 0 f45"/>
                  <a:gd name="f51" fmla="*/ f48 1 f2"/>
                  <a:gd name="f52" fmla="*/ f50 1 99"/>
                  <a:gd name="f53" fmla="*/ f49 1 33"/>
                  <a:gd name="f54" fmla="*/ 99 f50 1"/>
                  <a:gd name="f55" fmla="*/ 33 f49 1"/>
                  <a:gd name="f56" fmla="*/ 50 f50 1"/>
                  <a:gd name="f57" fmla="*/ 16 f49 1"/>
                  <a:gd name="f58" fmla="*/ 40 f50 1"/>
                  <a:gd name="f59" fmla="*/ 0 f50 1"/>
                  <a:gd name="f60" fmla="*/ 28 f49 1"/>
                  <a:gd name="f61" fmla="*/ 1 f50 1"/>
                  <a:gd name="f62" fmla="*/ 17 f49 1"/>
                  <a:gd name="f63" fmla="*/ 3 f50 1"/>
                  <a:gd name="f64" fmla="*/ 14 f49 1"/>
                  <a:gd name="f65" fmla="*/ 43 f50 1"/>
                  <a:gd name="f66" fmla="*/ 1 f49 1"/>
                  <a:gd name="f67" fmla="*/ 48 f50 1"/>
                  <a:gd name="f68" fmla="*/ 96 f50 1"/>
                  <a:gd name="f69" fmla="*/ 19 f49 1"/>
                  <a:gd name="f70" fmla="*/ 24 f49 1"/>
                  <a:gd name="f71" fmla="+- f51 0 f1"/>
                  <a:gd name="f72" fmla="*/ f54 1 99"/>
                  <a:gd name="f73" fmla="*/ f55 1 33"/>
                  <a:gd name="f74" fmla="*/ f56 1 99"/>
                  <a:gd name="f75" fmla="*/ f57 1 33"/>
                  <a:gd name="f76" fmla="*/ f58 1 99"/>
                  <a:gd name="f77" fmla="*/ f59 1 99"/>
                  <a:gd name="f78" fmla="*/ f60 1 33"/>
                  <a:gd name="f79" fmla="*/ f61 1 99"/>
                  <a:gd name="f80" fmla="*/ f62 1 33"/>
                  <a:gd name="f81" fmla="*/ f63 1 99"/>
                  <a:gd name="f82" fmla="*/ f64 1 33"/>
                  <a:gd name="f83" fmla="*/ f65 1 99"/>
                  <a:gd name="f84" fmla="*/ f66 1 33"/>
                  <a:gd name="f85" fmla="*/ f67 1 99"/>
                  <a:gd name="f86" fmla="*/ f68 1 99"/>
                  <a:gd name="f87" fmla="*/ f69 1 33"/>
                  <a:gd name="f88" fmla="*/ f70 1 33"/>
                  <a:gd name="f89" fmla="*/ 0 1 f52"/>
                  <a:gd name="f90" fmla="*/ f46 1 f52"/>
                  <a:gd name="f91" fmla="*/ 0 1 f53"/>
                  <a:gd name="f92" fmla="*/ f47 1 f53"/>
                  <a:gd name="f93" fmla="*/ f72 1 f52"/>
                  <a:gd name="f94" fmla="*/ f73 1 f53"/>
                  <a:gd name="f95" fmla="*/ f74 1 f52"/>
                  <a:gd name="f96" fmla="*/ f75 1 f53"/>
                  <a:gd name="f97" fmla="*/ f76 1 f52"/>
                  <a:gd name="f98" fmla="*/ f77 1 f52"/>
                  <a:gd name="f99" fmla="*/ f78 1 f53"/>
                  <a:gd name="f100" fmla="*/ f79 1 f52"/>
                  <a:gd name="f101" fmla="*/ f80 1 f53"/>
                  <a:gd name="f102" fmla="*/ f81 1 f52"/>
                  <a:gd name="f103" fmla="*/ f82 1 f53"/>
                  <a:gd name="f104" fmla="*/ f83 1 f52"/>
                  <a:gd name="f105" fmla="*/ f84 1 f53"/>
                  <a:gd name="f106" fmla="*/ f85 1 f52"/>
                  <a:gd name="f107" fmla="*/ f86 1 f52"/>
                  <a:gd name="f108" fmla="*/ f87 1 f53"/>
                  <a:gd name="f109" fmla="*/ f88 1 f53"/>
                  <a:gd name="f110" fmla="*/ f89 f43 1"/>
                  <a:gd name="f111" fmla="*/ f90 f43 1"/>
                  <a:gd name="f112" fmla="*/ f92 f44 1"/>
                  <a:gd name="f113" fmla="*/ f91 f44 1"/>
                  <a:gd name="f114" fmla="*/ f93 f43 1"/>
                  <a:gd name="f115" fmla="*/ f94 f44 1"/>
                  <a:gd name="f116" fmla="*/ f95 f43 1"/>
                  <a:gd name="f117" fmla="*/ f96 f44 1"/>
                  <a:gd name="f118" fmla="*/ f97 f43 1"/>
                  <a:gd name="f119" fmla="*/ f98 f43 1"/>
                  <a:gd name="f120" fmla="*/ f99 f44 1"/>
                  <a:gd name="f121" fmla="*/ f100 f43 1"/>
                  <a:gd name="f122" fmla="*/ f101 f44 1"/>
                  <a:gd name="f123" fmla="*/ f102 f43 1"/>
                  <a:gd name="f124" fmla="*/ f103 f44 1"/>
                  <a:gd name="f125" fmla="*/ f104 f43 1"/>
                  <a:gd name="f126" fmla="*/ f105 f44 1"/>
                  <a:gd name="f127" fmla="*/ f106 f43 1"/>
                  <a:gd name="f128" fmla="*/ f107 f43 1"/>
                  <a:gd name="f129" fmla="*/ f108 f44 1"/>
                  <a:gd name="f130" fmla="*/ f109 f44 1"/>
                </a:gdLst>
                <a:ahLst/>
                <a:cxnLst>
                  <a:cxn ang="3cd4">
                    <a:pos x="hc" y="t"/>
                  </a:cxn>
                  <a:cxn ang="0">
                    <a:pos x="r" y="vc"/>
                  </a:cxn>
                  <a:cxn ang="cd4">
                    <a:pos x="hc" y="b"/>
                  </a:cxn>
                  <a:cxn ang="cd2">
                    <a:pos x="l" y="vc"/>
                  </a:cxn>
                  <a:cxn ang="f71">
                    <a:pos x="f114" y="f115"/>
                  </a:cxn>
                  <a:cxn ang="f71">
                    <a:pos x="f116" y="f117"/>
                  </a:cxn>
                  <a:cxn ang="f71">
                    <a:pos x="f118" y="f117"/>
                  </a:cxn>
                  <a:cxn ang="f71">
                    <a:pos x="f119" y="f120"/>
                  </a:cxn>
                  <a:cxn ang="f71">
                    <a:pos x="f121" y="f122"/>
                  </a:cxn>
                  <a:cxn ang="f71">
                    <a:pos x="f123" y="f124"/>
                  </a:cxn>
                  <a:cxn ang="f71">
                    <a:pos x="f125" y="f126"/>
                  </a:cxn>
                  <a:cxn ang="f71">
                    <a:pos x="f127" y="f126"/>
                  </a:cxn>
                  <a:cxn ang="f71">
                    <a:pos x="f128" y="f129"/>
                  </a:cxn>
                  <a:cxn ang="f71">
                    <a:pos x="f114" y="f130"/>
                  </a:cxn>
                  <a:cxn ang="f71">
                    <a:pos x="f114" y="f115"/>
                  </a:cxn>
                </a:cxnLst>
                <a:rect l="f110" t="f113" r="f111" b="f112"/>
                <a:pathLst>
                  <a:path w="99" h="33">
                    <a:moveTo>
                      <a:pt x="f6" y="f7"/>
                    </a:moveTo>
                    <a:cubicBezTo>
                      <a:pt x="f8" y="f9"/>
                      <a:pt x="f10" y="f11"/>
                      <a:pt x="f12" y="f13"/>
                    </a:cubicBezTo>
                    <a:cubicBezTo>
                      <a:pt x="f14" y="f15"/>
                      <a:pt x="f16" y="f15"/>
                      <a:pt x="f17" y="f13"/>
                    </a:cubicBezTo>
                    <a:cubicBezTo>
                      <a:pt x="f9" y="f18"/>
                      <a:pt x="f15" y="f19"/>
                      <a:pt x="f5" y="f20"/>
                    </a:cubicBezTo>
                    <a:cubicBezTo>
                      <a:pt x="f5" y="f19"/>
                      <a:pt x="f5" y="f21"/>
                      <a:pt x="f22" y="f23"/>
                    </a:cubicBezTo>
                    <a:cubicBezTo>
                      <a:pt x="f22" y="f13"/>
                      <a:pt x="f24" y="f25"/>
                      <a:pt x="f26" y="f15"/>
                    </a:cubicBezTo>
                    <a:cubicBezTo>
                      <a:pt x="f13" y="f27"/>
                      <a:pt x="f28" y="f29"/>
                      <a:pt x="f16" y="f22"/>
                    </a:cubicBezTo>
                    <a:cubicBezTo>
                      <a:pt x="f30" y="f5"/>
                      <a:pt x="f31" y="f22"/>
                      <a:pt x="f32" y="f22"/>
                    </a:cubicBezTo>
                    <a:cubicBezTo>
                      <a:pt x="f33" y="f34"/>
                      <a:pt x="f35" y="f36"/>
                      <a:pt x="f37" y="f38"/>
                    </a:cubicBezTo>
                    <a:cubicBezTo>
                      <a:pt x="f39" y="f18"/>
                      <a:pt x="f6" y="f11"/>
                      <a:pt x="f6" y="f19"/>
                    </a:cubicBezTo>
                    <a:cubicBezTo>
                      <a:pt x="f6" y="f40"/>
                      <a:pt x="f6" y="f41"/>
                      <a:pt x="f6" y="f7"/>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7" name="Freeform 16">
                <a:extLst>
                  <a:ext uri="{FF2B5EF4-FFF2-40B4-BE49-F238E27FC236}">
                    <a16:creationId xmlns:a16="http://schemas.microsoft.com/office/drawing/2014/main" id="{BB3379E6-8C48-12B2-FF5E-7FFACE574752}"/>
                  </a:ext>
                </a:extLst>
              </p:cNvPr>
              <p:cNvSpPr/>
              <p:nvPr/>
            </p:nvSpPr>
            <p:spPr>
              <a:xfrm>
                <a:off x="11626513" y="700092"/>
                <a:ext cx="39684" cy="82552"/>
              </a:xfrm>
              <a:custGeom>
                <a:avLst/>
                <a:gdLst>
                  <a:gd name="f0" fmla="val 10800000"/>
                  <a:gd name="f1" fmla="val 5400000"/>
                  <a:gd name="f2" fmla="val 180"/>
                  <a:gd name="f3" fmla="val w"/>
                  <a:gd name="f4" fmla="val h"/>
                  <a:gd name="f5" fmla="val 0"/>
                  <a:gd name="f6" fmla="val 26"/>
                  <a:gd name="f7" fmla="val 54"/>
                  <a:gd name="f8" fmla="val 8"/>
                  <a:gd name="f9" fmla="val 2"/>
                  <a:gd name="f10" fmla="val 16"/>
                  <a:gd name="f11" fmla="val 4"/>
                  <a:gd name="f12" fmla="val 24"/>
                  <a:gd name="f13" fmla="val 6"/>
                  <a:gd name="f14" fmla="val 25"/>
                  <a:gd name="f15" fmla="val 7"/>
                  <a:gd name="f16" fmla="val 23"/>
                  <a:gd name="f17" fmla="val 38"/>
                  <a:gd name="f18" fmla="val 18"/>
                  <a:gd name="f19" fmla="val 52"/>
                  <a:gd name="f20" fmla="val 10"/>
                  <a:gd name="f21" fmla="val 51"/>
                  <a:gd name="f22" fmla="val 49"/>
                  <a:gd name="f23" fmla="val 1"/>
                  <a:gd name="f24" fmla="val 48"/>
                  <a:gd name="f25" fmla="val 47"/>
                  <a:gd name="f26" fmla="val 32"/>
                  <a:gd name="f27" fmla="+- 0 0 -90"/>
                  <a:gd name="f28" fmla="*/ f3 1 26"/>
                  <a:gd name="f29" fmla="*/ f4 1 54"/>
                  <a:gd name="f30" fmla="val f5"/>
                  <a:gd name="f31" fmla="val f6"/>
                  <a:gd name="f32" fmla="val f7"/>
                  <a:gd name="f33" fmla="*/ f27 f0 1"/>
                  <a:gd name="f34" fmla="+- f32 0 f30"/>
                  <a:gd name="f35" fmla="+- f31 0 f30"/>
                  <a:gd name="f36" fmla="*/ f33 1 f2"/>
                  <a:gd name="f37" fmla="*/ f35 1 26"/>
                  <a:gd name="f38" fmla="*/ f34 1 54"/>
                  <a:gd name="f39" fmla="*/ 0 f35 1"/>
                  <a:gd name="f40" fmla="*/ 0 f34 1"/>
                  <a:gd name="f41" fmla="*/ 24 f35 1"/>
                  <a:gd name="f42" fmla="*/ 6 f34 1"/>
                  <a:gd name="f43" fmla="*/ 26 f35 1"/>
                  <a:gd name="f44" fmla="*/ 8 f34 1"/>
                  <a:gd name="f45" fmla="*/ 54 f34 1"/>
                  <a:gd name="f46" fmla="*/ 2 f35 1"/>
                  <a:gd name="f47" fmla="*/ 49 f34 1"/>
                  <a:gd name="f48" fmla="*/ 47 f34 1"/>
                  <a:gd name="f49" fmla="+- f36 0 f1"/>
                  <a:gd name="f50" fmla="*/ f39 1 26"/>
                  <a:gd name="f51" fmla="*/ f40 1 54"/>
                  <a:gd name="f52" fmla="*/ f41 1 26"/>
                  <a:gd name="f53" fmla="*/ f42 1 54"/>
                  <a:gd name="f54" fmla="*/ f43 1 26"/>
                  <a:gd name="f55" fmla="*/ f44 1 54"/>
                  <a:gd name="f56" fmla="*/ f45 1 54"/>
                  <a:gd name="f57" fmla="*/ f46 1 26"/>
                  <a:gd name="f58" fmla="*/ f47 1 54"/>
                  <a:gd name="f59" fmla="*/ f48 1 54"/>
                  <a:gd name="f60" fmla="*/ 0 1 f37"/>
                  <a:gd name="f61" fmla="*/ f31 1 f37"/>
                  <a:gd name="f62" fmla="*/ 0 1 f38"/>
                  <a:gd name="f63" fmla="*/ f32 1 f38"/>
                  <a:gd name="f64" fmla="*/ f50 1 f37"/>
                  <a:gd name="f65" fmla="*/ f51 1 f38"/>
                  <a:gd name="f66" fmla="*/ f52 1 f37"/>
                  <a:gd name="f67" fmla="*/ f53 1 f38"/>
                  <a:gd name="f68" fmla="*/ f54 1 f37"/>
                  <a:gd name="f69" fmla="*/ f55 1 f38"/>
                  <a:gd name="f70" fmla="*/ f56 1 f38"/>
                  <a:gd name="f71" fmla="*/ f57 1 f37"/>
                  <a:gd name="f72" fmla="*/ f58 1 f38"/>
                  <a:gd name="f73" fmla="*/ f59 1 f38"/>
                  <a:gd name="f74" fmla="*/ f60 f28 1"/>
                  <a:gd name="f75" fmla="*/ f61 f28 1"/>
                  <a:gd name="f76" fmla="*/ f63 f29 1"/>
                  <a:gd name="f77" fmla="*/ f62 f29 1"/>
                  <a:gd name="f78" fmla="*/ f64 f28 1"/>
                  <a:gd name="f79" fmla="*/ f65 f29 1"/>
                  <a:gd name="f80" fmla="*/ f66 f28 1"/>
                  <a:gd name="f81" fmla="*/ f67 f29 1"/>
                  <a:gd name="f82" fmla="*/ f68 f28 1"/>
                  <a:gd name="f83" fmla="*/ f69 f29 1"/>
                  <a:gd name="f84" fmla="*/ f70 f29 1"/>
                  <a:gd name="f85" fmla="*/ f71 f28 1"/>
                  <a:gd name="f86" fmla="*/ f72 f29 1"/>
                  <a:gd name="f87" fmla="*/ f73 f29 1"/>
                </a:gdLst>
                <a:ahLst/>
                <a:cxnLst>
                  <a:cxn ang="3cd4">
                    <a:pos x="hc" y="t"/>
                  </a:cxn>
                  <a:cxn ang="0">
                    <a:pos x="r" y="vc"/>
                  </a:cxn>
                  <a:cxn ang="cd4">
                    <a:pos x="hc" y="b"/>
                  </a:cxn>
                  <a:cxn ang="cd2">
                    <a:pos x="l" y="vc"/>
                  </a:cxn>
                  <a:cxn ang="f49">
                    <a:pos x="f78" y="f79"/>
                  </a:cxn>
                  <a:cxn ang="f49">
                    <a:pos x="f80" y="f81"/>
                  </a:cxn>
                  <a:cxn ang="f49">
                    <a:pos x="f82" y="f83"/>
                  </a:cxn>
                  <a:cxn ang="f49">
                    <a:pos x="f82" y="f84"/>
                  </a:cxn>
                  <a:cxn ang="f49">
                    <a:pos x="f85" y="f86"/>
                  </a:cxn>
                  <a:cxn ang="f49">
                    <a:pos x="f78" y="f87"/>
                  </a:cxn>
                  <a:cxn ang="f49">
                    <a:pos x="f78" y="f79"/>
                  </a:cxn>
                </a:cxnLst>
                <a:rect l="f74" t="f77" r="f75" b="f76"/>
                <a:pathLst>
                  <a:path w="26" h="54">
                    <a:moveTo>
                      <a:pt x="f5" y="f5"/>
                    </a:moveTo>
                    <a:cubicBezTo>
                      <a:pt x="f8" y="f9"/>
                      <a:pt x="f10" y="f11"/>
                      <a:pt x="f12" y="f13"/>
                    </a:cubicBezTo>
                    <a:cubicBezTo>
                      <a:pt x="f14" y="f13"/>
                      <a:pt x="f6" y="f15"/>
                      <a:pt x="f6" y="f8"/>
                    </a:cubicBezTo>
                    <a:cubicBezTo>
                      <a:pt x="f6" y="f16"/>
                      <a:pt x="f6" y="f17"/>
                      <a:pt x="f6" y="f7"/>
                    </a:cubicBezTo>
                    <a:cubicBezTo>
                      <a:pt x="f18" y="f19"/>
                      <a:pt x="f20" y="f21"/>
                      <a:pt x="f9" y="f22"/>
                    </a:cubicBezTo>
                    <a:cubicBezTo>
                      <a:pt x="f23" y="f22"/>
                      <a:pt x="f5" y="f24"/>
                      <a:pt x="f5" y="f25"/>
                    </a:cubicBezTo>
                    <a:cubicBezTo>
                      <a:pt x="f5" y="f26"/>
                      <a:pt x="f5" y="f10"/>
                      <a:pt x="f5" y="f5"/>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8" name="Freeform 17">
                <a:extLst>
                  <a:ext uri="{FF2B5EF4-FFF2-40B4-BE49-F238E27FC236}">
                    <a16:creationId xmlns:a16="http://schemas.microsoft.com/office/drawing/2014/main" id="{DFAD70A0-8668-BC36-0F03-70E545E496FB}"/>
                  </a:ext>
                </a:extLst>
              </p:cNvPr>
              <p:cNvSpPr/>
              <p:nvPr/>
            </p:nvSpPr>
            <p:spPr>
              <a:xfrm>
                <a:off x="11626513" y="784226"/>
                <a:ext cx="39684" cy="79379"/>
              </a:xfrm>
              <a:custGeom>
                <a:avLst/>
                <a:gdLst>
                  <a:gd name="f0" fmla="val 10800000"/>
                  <a:gd name="f1" fmla="val 5400000"/>
                  <a:gd name="f2" fmla="val 180"/>
                  <a:gd name="f3" fmla="val w"/>
                  <a:gd name="f4" fmla="val h"/>
                  <a:gd name="f5" fmla="val 0"/>
                  <a:gd name="f6" fmla="val 26"/>
                  <a:gd name="f7" fmla="val 51"/>
                  <a:gd name="f8" fmla="val 49"/>
                  <a:gd name="f9" fmla="val 33"/>
                  <a:gd name="f10" fmla="val 16"/>
                  <a:gd name="f11" fmla="val 8"/>
                  <a:gd name="f12" fmla="val 1"/>
                  <a:gd name="f13" fmla="val 2"/>
                  <a:gd name="f14" fmla="val 24"/>
                  <a:gd name="f15" fmla="val 4"/>
                  <a:gd name="f16" fmla="val 25"/>
                  <a:gd name="f17" fmla="val 5"/>
                  <a:gd name="f18" fmla="val 6"/>
                  <a:gd name="f19" fmla="val 21"/>
                  <a:gd name="f20" fmla="val 36"/>
                  <a:gd name="f21" fmla="val 18"/>
                  <a:gd name="f22" fmla="val 9"/>
                  <a:gd name="f23" fmla="val 50"/>
                  <a:gd name="f24" fmla="+- 0 0 -90"/>
                  <a:gd name="f25" fmla="*/ f3 1 26"/>
                  <a:gd name="f26" fmla="*/ f4 1 51"/>
                  <a:gd name="f27" fmla="val f5"/>
                  <a:gd name="f28" fmla="val f6"/>
                  <a:gd name="f29" fmla="val f7"/>
                  <a:gd name="f30" fmla="*/ f24 f0 1"/>
                  <a:gd name="f31" fmla="+- f29 0 f27"/>
                  <a:gd name="f32" fmla="+- f28 0 f27"/>
                  <a:gd name="f33" fmla="*/ f30 1 f2"/>
                  <a:gd name="f34" fmla="*/ f32 1 26"/>
                  <a:gd name="f35" fmla="*/ f31 1 51"/>
                  <a:gd name="f36" fmla="*/ 0 f32 1"/>
                  <a:gd name="f37" fmla="*/ 49 f31 1"/>
                  <a:gd name="f38" fmla="*/ 0 f31 1"/>
                  <a:gd name="f39" fmla="*/ 24 f32 1"/>
                  <a:gd name="f40" fmla="*/ 4 f31 1"/>
                  <a:gd name="f41" fmla="*/ 26 f32 1"/>
                  <a:gd name="f42" fmla="*/ 6 f31 1"/>
                  <a:gd name="f43" fmla="*/ 51 f31 1"/>
                  <a:gd name="f44" fmla="+- f33 0 f1"/>
                  <a:gd name="f45" fmla="*/ f36 1 26"/>
                  <a:gd name="f46" fmla="*/ f37 1 51"/>
                  <a:gd name="f47" fmla="*/ f38 1 51"/>
                  <a:gd name="f48" fmla="*/ f39 1 26"/>
                  <a:gd name="f49" fmla="*/ f40 1 51"/>
                  <a:gd name="f50" fmla="*/ f41 1 26"/>
                  <a:gd name="f51" fmla="*/ f42 1 51"/>
                  <a:gd name="f52" fmla="*/ f43 1 51"/>
                  <a:gd name="f53" fmla="*/ 0 1 f34"/>
                  <a:gd name="f54" fmla="*/ f28 1 f34"/>
                  <a:gd name="f55" fmla="*/ 0 1 f35"/>
                  <a:gd name="f56" fmla="*/ f29 1 f35"/>
                  <a:gd name="f57" fmla="*/ f45 1 f34"/>
                  <a:gd name="f58" fmla="*/ f46 1 f35"/>
                  <a:gd name="f59" fmla="*/ f47 1 f35"/>
                  <a:gd name="f60" fmla="*/ f48 1 f34"/>
                  <a:gd name="f61" fmla="*/ f49 1 f35"/>
                  <a:gd name="f62" fmla="*/ f50 1 f34"/>
                  <a:gd name="f63" fmla="*/ f51 1 f35"/>
                  <a:gd name="f64" fmla="*/ f52 1 f35"/>
                  <a:gd name="f65" fmla="*/ f53 f25 1"/>
                  <a:gd name="f66" fmla="*/ f54 f25 1"/>
                  <a:gd name="f67" fmla="*/ f56 f26 1"/>
                  <a:gd name="f68" fmla="*/ f55 f26 1"/>
                  <a:gd name="f69" fmla="*/ f57 f25 1"/>
                  <a:gd name="f70" fmla="*/ f58 f26 1"/>
                  <a:gd name="f71" fmla="*/ f59 f26 1"/>
                  <a:gd name="f72" fmla="*/ f60 f25 1"/>
                  <a:gd name="f73" fmla="*/ f61 f26 1"/>
                  <a:gd name="f74" fmla="*/ f62 f25 1"/>
                  <a:gd name="f75" fmla="*/ f63 f26 1"/>
                  <a:gd name="f76" fmla="*/ f64 f26 1"/>
                </a:gdLst>
                <a:ahLst/>
                <a:cxnLst>
                  <a:cxn ang="3cd4">
                    <a:pos x="hc" y="t"/>
                  </a:cxn>
                  <a:cxn ang="0">
                    <a:pos x="r" y="vc"/>
                  </a:cxn>
                  <a:cxn ang="cd4">
                    <a:pos x="hc" y="b"/>
                  </a:cxn>
                  <a:cxn ang="cd2">
                    <a:pos x="l" y="vc"/>
                  </a:cxn>
                  <a:cxn ang="f44">
                    <a:pos x="f69" y="f70"/>
                  </a:cxn>
                  <a:cxn ang="f44">
                    <a:pos x="f69" y="f71"/>
                  </a:cxn>
                  <a:cxn ang="f44">
                    <a:pos x="f72" y="f73"/>
                  </a:cxn>
                  <a:cxn ang="f44">
                    <a:pos x="f74" y="f75"/>
                  </a:cxn>
                  <a:cxn ang="f44">
                    <a:pos x="f74" y="f76"/>
                  </a:cxn>
                  <a:cxn ang="f44">
                    <a:pos x="f69" y="f70"/>
                  </a:cxn>
                </a:cxnLst>
                <a:rect l="f65" t="f68" r="f66" b="f67"/>
                <a:pathLst>
                  <a:path w="26" h="51">
                    <a:moveTo>
                      <a:pt x="f5" y="f8"/>
                    </a:moveTo>
                    <a:cubicBezTo>
                      <a:pt x="f5" y="f9"/>
                      <a:pt x="f5" y="f10"/>
                      <a:pt x="f5" y="f5"/>
                    </a:cubicBezTo>
                    <a:cubicBezTo>
                      <a:pt x="f11" y="f12"/>
                      <a:pt x="f10" y="f13"/>
                      <a:pt x="f14" y="f15"/>
                    </a:cubicBezTo>
                    <a:cubicBezTo>
                      <a:pt x="f16" y="f15"/>
                      <a:pt x="f6" y="f17"/>
                      <a:pt x="f6" y="f18"/>
                    </a:cubicBezTo>
                    <a:cubicBezTo>
                      <a:pt x="f6" y="f19"/>
                      <a:pt x="f6" y="f20"/>
                      <a:pt x="f6" y="f7"/>
                    </a:cubicBezTo>
                    <a:cubicBezTo>
                      <a:pt x="f21" y="f7"/>
                      <a:pt x="f22" y="f23"/>
                      <a:pt x="f5" y="f8"/>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9" name="Freeform 18">
                <a:extLst>
                  <a:ext uri="{FF2B5EF4-FFF2-40B4-BE49-F238E27FC236}">
                    <a16:creationId xmlns:a16="http://schemas.microsoft.com/office/drawing/2014/main" id="{536B9E87-F56E-4C3B-12B0-025199D27981}"/>
                  </a:ext>
                </a:extLst>
              </p:cNvPr>
              <p:cNvSpPr/>
              <p:nvPr/>
            </p:nvSpPr>
            <p:spPr>
              <a:xfrm>
                <a:off x="11626513" y="868359"/>
                <a:ext cx="41276" cy="74615"/>
              </a:xfrm>
              <a:custGeom>
                <a:avLst/>
                <a:gdLst>
                  <a:gd name="f0" fmla="val 10800000"/>
                  <a:gd name="f1" fmla="val 5400000"/>
                  <a:gd name="f2" fmla="val 180"/>
                  <a:gd name="f3" fmla="val w"/>
                  <a:gd name="f4" fmla="val h"/>
                  <a:gd name="f5" fmla="val 0"/>
                  <a:gd name="f6" fmla="val 27"/>
                  <a:gd name="f7" fmla="val 49"/>
                  <a:gd name="f8" fmla="val 26"/>
                  <a:gd name="f9" fmla="val 17"/>
                  <a:gd name="f10" fmla="val 9"/>
                  <a:gd name="f11" fmla="val 33"/>
                  <a:gd name="f12" fmla="val 8"/>
                  <a:gd name="f13" fmla="val 1"/>
                  <a:gd name="f14" fmla="val 16"/>
                  <a:gd name="f15" fmla="val 24"/>
                  <a:gd name="f16" fmla="val 2"/>
                  <a:gd name="f17" fmla="val 25"/>
                  <a:gd name="f18" fmla="val 4"/>
                  <a:gd name="f19" fmla="val 5"/>
                  <a:gd name="f20" fmla="val 19"/>
                  <a:gd name="f21" fmla="val 34"/>
                  <a:gd name="f22" fmla="+- 0 0 -90"/>
                  <a:gd name="f23" fmla="*/ f3 1 27"/>
                  <a:gd name="f24" fmla="*/ f4 1 49"/>
                  <a:gd name="f25" fmla="val f5"/>
                  <a:gd name="f26" fmla="val f6"/>
                  <a:gd name="f27" fmla="val f7"/>
                  <a:gd name="f28" fmla="*/ f22 f0 1"/>
                  <a:gd name="f29" fmla="+- f27 0 f25"/>
                  <a:gd name="f30" fmla="+- f26 0 f25"/>
                  <a:gd name="f31" fmla="*/ f28 1 f2"/>
                  <a:gd name="f32" fmla="*/ f30 1 27"/>
                  <a:gd name="f33" fmla="*/ f29 1 49"/>
                  <a:gd name="f34" fmla="*/ 26 f30 1"/>
                  <a:gd name="f35" fmla="*/ 49 f29 1"/>
                  <a:gd name="f36" fmla="*/ 0 f30 1"/>
                  <a:gd name="f37" fmla="*/ 0 f29 1"/>
                  <a:gd name="f38" fmla="*/ 24 f30 1"/>
                  <a:gd name="f39" fmla="*/ 2 f29 1"/>
                  <a:gd name="f40" fmla="*/ 5 f29 1"/>
                  <a:gd name="f41" fmla="+- f31 0 f1"/>
                  <a:gd name="f42" fmla="*/ f34 1 27"/>
                  <a:gd name="f43" fmla="*/ f35 1 49"/>
                  <a:gd name="f44" fmla="*/ f36 1 27"/>
                  <a:gd name="f45" fmla="*/ f37 1 49"/>
                  <a:gd name="f46" fmla="*/ f38 1 27"/>
                  <a:gd name="f47" fmla="*/ f39 1 49"/>
                  <a:gd name="f48" fmla="*/ f40 1 49"/>
                  <a:gd name="f49" fmla="*/ 0 1 f32"/>
                  <a:gd name="f50" fmla="*/ f26 1 f32"/>
                  <a:gd name="f51" fmla="*/ 0 1 f33"/>
                  <a:gd name="f52" fmla="*/ f27 1 f33"/>
                  <a:gd name="f53" fmla="*/ f42 1 f32"/>
                  <a:gd name="f54" fmla="*/ f43 1 f33"/>
                  <a:gd name="f55" fmla="*/ f44 1 f32"/>
                  <a:gd name="f56" fmla="*/ f45 1 f33"/>
                  <a:gd name="f57" fmla="*/ f46 1 f32"/>
                  <a:gd name="f58" fmla="*/ f47 1 f33"/>
                  <a:gd name="f59" fmla="*/ f48 1 f33"/>
                  <a:gd name="f60" fmla="*/ f49 f23 1"/>
                  <a:gd name="f61" fmla="*/ f50 f23 1"/>
                  <a:gd name="f62" fmla="*/ f52 f24 1"/>
                  <a:gd name="f63" fmla="*/ f51 f24 1"/>
                  <a:gd name="f64" fmla="*/ f53 f23 1"/>
                  <a:gd name="f65" fmla="*/ f54 f24 1"/>
                  <a:gd name="f66" fmla="*/ f55 f23 1"/>
                  <a:gd name="f67" fmla="*/ f56 f24 1"/>
                  <a:gd name="f68" fmla="*/ f57 f23 1"/>
                  <a:gd name="f69" fmla="*/ f58 f24 1"/>
                  <a:gd name="f70" fmla="*/ f59 f24 1"/>
                </a:gdLst>
                <a:ahLst/>
                <a:cxnLst>
                  <a:cxn ang="3cd4">
                    <a:pos x="hc" y="t"/>
                  </a:cxn>
                  <a:cxn ang="0">
                    <a:pos x="r" y="vc"/>
                  </a:cxn>
                  <a:cxn ang="cd4">
                    <a:pos x="hc" y="b"/>
                  </a:cxn>
                  <a:cxn ang="cd2">
                    <a:pos x="l" y="vc"/>
                  </a:cxn>
                  <a:cxn ang="f41">
                    <a:pos x="f64" y="f65"/>
                  </a:cxn>
                  <a:cxn ang="f41">
                    <a:pos x="f66" y="f65"/>
                  </a:cxn>
                  <a:cxn ang="f41">
                    <a:pos x="f66" y="f67"/>
                  </a:cxn>
                  <a:cxn ang="f41">
                    <a:pos x="f68" y="f69"/>
                  </a:cxn>
                  <a:cxn ang="f41">
                    <a:pos x="f64" y="f70"/>
                  </a:cxn>
                  <a:cxn ang="f41">
                    <a:pos x="f64" y="f65"/>
                  </a:cxn>
                </a:cxnLst>
                <a:rect l="f60" t="f63" r="f61" b="f62"/>
                <a:pathLst>
                  <a:path w="27" h="49">
                    <a:moveTo>
                      <a:pt x="f8" y="f7"/>
                    </a:moveTo>
                    <a:cubicBezTo>
                      <a:pt x="f9" y="f7"/>
                      <a:pt x="f10" y="f7"/>
                      <a:pt x="f5" y="f7"/>
                    </a:cubicBezTo>
                    <a:cubicBezTo>
                      <a:pt x="f5" y="f11"/>
                      <a:pt x="f5" y="f9"/>
                      <a:pt x="f5" y="f5"/>
                    </a:cubicBezTo>
                    <a:cubicBezTo>
                      <a:pt x="f12" y="f13"/>
                      <a:pt x="f14" y="f13"/>
                      <a:pt x="f15" y="f16"/>
                    </a:cubicBezTo>
                    <a:cubicBezTo>
                      <a:pt x="f17" y="f16"/>
                      <a:pt x="f8" y="f18"/>
                      <a:pt x="f8" y="f19"/>
                    </a:cubicBezTo>
                    <a:cubicBezTo>
                      <a:pt x="f6" y="f20"/>
                      <a:pt x="f8" y="f21"/>
                      <a:pt x="f8" y="f7"/>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20" name="Freeform 19">
                <a:extLst>
                  <a:ext uri="{FF2B5EF4-FFF2-40B4-BE49-F238E27FC236}">
                    <a16:creationId xmlns:a16="http://schemas.microsoft.com/office/drawing/2014/main" id="{2111FF67-B210-C6A3-7E77-598896C99095}"/>
                  </a:ext>
                </a:extLst>
              </p:cNvPr>
              <p:cNvSpPr/>
              <p:nvPr/>
            </p:nvSpPr>
            <p:spPr>
              <a:xfrm>
                <a:off x="11672553" y="709610"/>
                <a:ext cx="36511" cy="79379"/>
              </a:xfrm>
              <a:custGeom>
                <a:avLst/>
                <a:gdLst>
                  <a:gd name="f0" fmla="val 10800000"/>
                  <a:gd name="f1" fmla="val 5400000"/>
                  <a:gd name="f2" fmla="val 180"/>
                  <a:gd name="f3" fmla="val w"/>
                  <a:gd name="f4" fmla="val h"/>
                  <a:gd name="f5" fmla="val 0"/>
                  <a:gd name="f6" fmla="val 24"/>
                  <a:gd name="f7" fmla="val 51"/>
                  <a:gd name="f8" fmla="val 7"/>
                  <a:gd name="f9" fmla="val 2"/>
                  <a:gd name="f10" fmla="val 14"/>
                  <a:gd name="f11" fmla="val 4"/>
                  <a:gd name="f12" fmla="val 22"/>
                  <a:gd name="f13" fmla="val 5"/>
                  <a:gd name="f14" fmla="val 23"/>
                  <a:gd name="f15" fmla="val 6"/>
                  <a:gd name="f16" fmla="val 8"/>
                  <a:gd name="f17" fmla="val 36"/>
                  <a:gd name="f18" fmla="val 15"/>
                  <a:gd name="f19" fmla="val 50"/>
                  <a:gd name="f20" fmla="val 48"/>
                  <a:gd name="f21" fmla="val 47"/>
                  <a:gd name="f22" fmla="val 31"/>
                  <a:gd name="f23" fmla="val 16"/>
                  <a:gd name="f24" fmla="+- 0 0 -90"/>
                  <a:gd name="f25" fmla="*/ f3 1 24"/>
                  <a:gd name="f26" fmla="*/ f4 1 51"/>
                  <a:gd name="f27" fmla="val f5"/>
                  <a:gd name="f28" fmla="val f6"/>
                  <a:gd name="f29" fmla="val f7"/>
                  <a:gd name="f30" fmla="*/ f24 f0 1"/>
                  <a:gd name="f31" fmla="+- f29 0 f27"/>
                  <a:gd name="f32" fmla="+- f28 0 f27"/>
                  <a:gd name="f33" fmla="*/ f30 1 f2"/>
                  <a:gd name="f34" fmla="*/ f32 1 24"/>
                  <a:gd name="f35" fmla="*/ f31 1 51"/>
                  <a:gd name="f36" fmla="*/ 0 f32 1"/>
                  <a:gd name="f37" fmla="*/ 0 f31 1"/>
                  <a:gd name="f38" fmla="*/ 22 f32 1"/>
                  <a:gd name="f39" fmla="*/ 5 f31 1"/>
                  <a:gd name="f40" fmla="*/ 24 f32 1"/>
                  <a:gd name="f41" fmla="*/ 8 f31 1"/>
                  <a:gd name="f42" fmla="*/ 51 f31 1"/>
                  <a:gd name="f43" fmla="*/ 47 f31 1"/>
                  <a:gd name="f44" fmla="+- f33 0 f1"/>
                  <a:gd name="f45" fmla="*/ f36 1 24"/>
                  <a:gd name="f46" fmla="*/ f37 1 51"/>
                  <a:gd name="f47" fmla="*/ f38 1 24"/>
                  <a:gd name="f48" fmla="*/ f39 1 51"/>
                  <a:gd name="f49" fmla="*/ f40 1 24"/>
                  <a:gd name="f50" fmla="*/ f41 1 51"/>
                  <a:gd name="f51" fmla="*/ f42 1 51"/>
                  <a:gd name="f52" fmla="*/ f43 1 51"/>
                  <a:gd name="f53" fmla="*/ 0 1 f34"/>
                  <a:gd name="f54" fmla="*/ f28 1 f34"/>
                  <a:gd name="f55" fmla="*/ 0 1 f35"/>
                  <a:gd name="f56" fmla="*/ f29 1 f35"/>
                  <a:gd name="f57" fmla="*/ f45 1 f34"/>
                  <a:gd name="f58" fmla="*/ f46 1 f35"/>
                  <a:gd name="f59" fmla="*/ f47 1 f34"/>
                  <a:gd name="f60" fmla="*/ f48 1 f35"/>
                  <a:gd name="f61" fmla="*/ f49 1 f34"/>
                  <a:gd name="f62" fmla="*/ f50 1 f35"/>
                  <a:gd name="f63" fmla="*/ f51 1 f35"/>
                  <a:gd name="f64" fmla="*/ f52 1 f35"/>
                  <a:gd name="f65" fmla="*/ f53 f25 1"/>
                  <a:gd name="f66" fmla="*/ f54 f25 1"/>
                  <a:gd name="f67" fmla="*/ f56 f26 1"/>
                  <a:gd name="f68" fmla="*/ f55 f26 1"/>
                  <a:gd name="f69" fmla="*/ f57 f25 1"/>
                  <a:gd name="f70" fmla="*/ f58 f26 1"/>
                  <a:gd name="f71" fmla="*/ f59 f25 1"/>
                  <a:gd name="f72" fmla="*/ f60 f26 1"/>
                  <a:gd name="f73" fmla="*/ f61 f25 1"/>
                  <a:gd name="f74" fmla="*/ f62 f26 1"/>
                  <a:gd name="f75" fmla="*/ f63 f26 1"/>
                  <a:gd name="f76" fmla="*/ f64 f26 1"/>
                </a:gdLst>
                <a:ahLst/>
                <a:cxnLst>
                  <a:cxn ang="3cd4">
                    <a:pos x="hc" y="t"/>
                  </a:cxn>
                  <a:cxn ang="0">
                    <a:pos x="r" y="vc"/>
                  </a:cxn>
                  <a:cxn ang="cd4">
                    <a:pos x="hc" y="b"/>
                  </a:cxn>
                  <a:cxn ang="cd2">
                    <a:pos x="l" y="vc"/>
                  </a:cxn>
                  <a:cxn ang="f44">
                    <a:pos x="f69" y="f70"/>
                  </a:cxn>
                  <a:cxn ang="f44">
                    <a:pos x="f71" y="f72"/>
                  </a:cxn>
                  <a:cxn ang="f44">
                    <a:pos x="f73" y="f74"/>
                  </a:cxn>
                  <a:cxn ang="f44">
                    <a:pos x="f73" y="f75"/>
                  </a:cxn>
                  <a:cxn ang="f44">
                    <a:pos x="f69" y="f76"/>
                  </a:cxn>
                  <a:cxn ang="f44">
                    <a:pos x="f69" y="f70"/>
                  </a:cxn>
                </a:cxnLst>
                <a:rect l="f65" t="f68" r="f66" b="f67"/>
                <a:pathLst>
                  <a:path w="24" h="51">
                    <a:moveTo>
                      <a:pt x="f5" y="f5"/>
                    </a:moveTo>
                    <a:cubicBezTo>
                      <a:pt x="f8" y="f9"/>
                      <a:pt x="f10" y="f11"/>
                      <a:pt x="f12" y="f13"/>
                    </a:cubicBezTo>
                    <a:cubicBezTo>
                      <a:pt x="f14" y="f15"/>
                      <a:pt x="f6" y="f8"/>
                      <a:pt x="f6" y="f16"/>
                    </a:cubicBezTo>
                    <a:cubicBezTo>
                      <a:pt x="f6" y="f12"/>
                      <a:pt x="f6" y="f17"/>
                      <a:pt x="f6" y="f7"/>
                    </a:cubicBezTo>
                    <a:cubicBezTo>
                      <a:pt x="f18" y="f19"/>
                      <a:pt x="f16" y="f20"/>
                      <a:pt x="f5" y="f21"/>
                    </a:cubicBezTo>
                    <a:cubicBezTo>
                      <a:pt x="f5" y="f22"/>
                      <a:pt x="f5" y="f23"/>
                      <a:pt x="f5" y="f5"/>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21" name="Freeform 20">
                <a:extLst>
                  <a:ext uri="{FF2B5EF4-FFF2-40B4-BE49-F238E27FC236}">
                    <a16:creationId xmlns:a16="http://schemas.microsoft.com/office/drawing/2014/main" id="{C385ACAC-DE59-46EB-DE44-0AA439A77BFE}"/>
                  </a:ext>
                </a:extLst>
              </p:cNvPr>
              <p:cNvSpPr/>
              <p:nvPr/>
            </p:nvSpPr>
            <p:spPr>
              <a:xfrm>
                <a:off x="11672553" y="790571"/>
                <a:ext cx="34920" cy="77788"/>
              </a:xfrm>
              <a:custGeom>
                <a:avLst/>
                <a:gdLst>
                  <a:gd name="f0" fmla="val 10800000"/>
                  <a:gd name="f1" fmla="val 5400000"/>
                  <a:gd name="f2" fmla="val 180"/>
                  <a:gd name="f3" fmla="val w"/>
                  <a:gd name="f4" fmla="val h"/>
                  <a:gd name="f5" fmla="val 0"/>
                  <a:gd name="f6" fmla="val 23"/>
                  <a:gd name="f7" fmla="val 50"/>
                  <a:gd name="f8" fmla="val 48"/>
                  <a:gd name="f9" fmla="val 32"/>
                  <a:gd name="f10" fmla="val 16"/>
                  <a:gd name="f11" fmla="val 8"/>
                  <a:gd name="f12" fmla="val 2"/>
                  <a:gd name="f13" fmla="val 15"/>
                  <a:gd name="f14" fmla="val 3"/>
                  <a:gd name="f15" fmla="val 4"/>
                  <a:gd name="f16" fmla="val 19"/>
                  <a:gd name="f17" fmla="val 34"/>
                  <a:gd name="f18" fmla="val 49"/>
                  <a:gd name="f19" fmla="+- 0 0 -90"/>
                  <a:gd name="f20" fmla="*/ f3 1 23"/>
                  <a:gd name="f21" fmla="*/ f4 1 50"/>
                  <a:gd name="f22" fmla="val f5"/>
                  <a:gd name="f23" fmla="val f6"/>
                  <a:gd name="f24" fmla="val f7"/>
                  <a:gd name="f25" fmla="*/ f19 f0 1"/>
                  <a:gd name="f26" fmla="+- f24 0 f22"/>
                  <a:gd name="f27" fmla="+- f23 0 f22"/>
                  <a:gd name="f28" fmla="*/ f25 1 f2"/>
                  <a:gd name="f29" fmla="*/ f27 1 23"/>
                  <a:gd name="f30" fmla="*/ f26 1 50"/>
                  <a:gd name="f31" fmla="*/ 0 f27 1"/>
                  <a:gd name="f32" fmla="*/ 48 f26 1"/>
                  <a:gd name="f33" fmla="*/ 0 f26 1"/>
                  <a:gd name="f34" fmla="*/ 23 f27 1"/>
                  <a:gd name="f35" fmla="*/ 4 f26 1"/>
                  <a:gd name="f36" fmla="*/ 50 f26 1"/>
                  <a:gd name="f37" fmla="+- f28 0 f1"/>
                  <a:gd name="f38" fmla="*/ f31 1 23"/>
                  <a:gd name="f39" fmla="*/ f32 1 50"/>
                  <a:gd name="f40" fmla="*/ f33 1 50"/>
                  <a:gd name="f41" fmla="*/ f34 1 23"/>
                  <a:gd name="f42" fmla="*/ f35 1 50"/>
                  <a:gd name="f43" fmla="*/ f36 1 50"/>
                  <a:gd name="f44" fmla="*/ 0 1 f29"/>
                  <a:gd name="f45" fmla="*/ f23 1 f29"/>
                  <a:gd name="f46" fmla="*/ 0 1 f30"/>
                  <a:gd name="f47" fmla="*/ f24 1 f30"/>
                  <a:gd name="f48" fmla="*/ f38 1 f29"/>
                  <a:gd name="f49" fmla="*/ f39 1 f30"/>
                  <a:gd name="f50" fmla="*/ f40 1 f30"/>
                  <a:gd name="f51" fmla="*/ f41 1 f29"/>
                  <a:gd name="f52" fmla="*/ f42 1 f30"/>
                  <a:gd name="f53" fmla="*/ f43 1 f30"/>
                  <a:gd name="f54" fmla="*/ f44 f20 1"/>
                  <a:gd name="f55" fmla="*/ f45 f20 1"/>
                  <a:gd name="f56" fmla="*/ f47 f21 1"/>
                  <a:gd name="f57" fmla="*/ f46 f21 1"/>
                  <a:gd name="f58" fmla="*/ f48 f20 1"/>
                  <a:gd name="f59" fmla="*/ f49 f21 1"/>
                  <a:gd name="f60" fmla="*/ f50 f21 1"/>
                  <a:gd name="f61" fmla="*/ f51 f20 1"/>
                  <a:gd name="f62" fmla="*/ f52 f21 1"/>
                  <a:gd name="f63" fmla="*/ f53 f21 1"/>
                </a:gdLst>
                <a:ahLst/>
                <a:cxnLst>
                  <a:cxn ang="3cd4">
                    <a:pos x="hc" y="t"/>
                  </a:cxn>
                  <a:cxn ang="0">
                    <a:pos x="r" y="vc"/>
                  </a:cxn>
                  <a:cxn ang="cd4">
                    <a:pos x="hc" y="b"/>
                  </a:cxn>
                  <a:cxn ang="cd2">
                    <a:pos x="l" y="vc"/>
                  </a:cxn>
                  <a:cxn ang="f37">
                    <a:pos x="f58" y="f59"/>
                  </a:cxn>
                  <a:cxn ang="f37">
                    <a:pos x="f58" y="f60"/>
                  </a:cxn>
                  <a:cxn ang="f37">
                    <a:pos x="f61" y="f62"/>
                  </a:cxn>
                  <a:cxn ang="f37">
                    <a:pos x="f61" y="f63"/>
                  </a:cxn>
                  <a:cxn ang="f37">
                    <a:pos x="f58" y="f59"/>
                  </a:cxn>
                </a:cxnLst>
                <a:rect l="f54" t="f57" r="f55" b="f56"/>
                <a:pathLst>
                  <a:path w="23" h="50">
                    <a:moveTo>
                      <a:pt x="f5" y="f8"/>
                    </a:moveTo>
                    <a:cubicBezTo>
                      <a:pt x="f5" y="f9"/>
                      <a:pt x="f5" y="f10"/>
                      <a:pt x="f5" y="f5"/>
                    </a:cubicBezTo>
                    <a:cubicBezTo>
                      <a:pt x="f11" y="f12"/>
                      <a:pt x="f13" y="f14"/>
                      <a:pt x="f6" y="f15"/>
                    </a:cubicBezTo>
                    <a:cubicBezTo>
                      <a:pt x="f6" y="f16"/>
                      <a:pt x="f6" y="f17"/>
                      <a:pt x="f6" y="f7"/>
                    </a:cubicBezTo>
                    <a:cubicBezTo>
                      <a:pt x="f13" y="f18"/>
                      <a:pt x="f11" y="f8"/>
                      <a:pt x="f5" y="f8"/>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22" name="Freeform 21">
                <a:extLst>
                  <a:ext uri="{FF2B5EF4-FFF2-40B4-BE49-F238E27FC236}">
                    <a16:creationId xmlns:a16="http://schemas.microsoft.com/office/drawing/2014/main" id="{8372BD44-A173-066A-3636-EBE0FFC1A1B3}"/>
                  </a:ext>
                </a:extLst>
              </p:cNvPr>
              <p:cNvSpPr/>
              <p:nvPr/>
            </p:nvSpPr>
            <p:spPr>
              <a:xfrm>
                <a:off x="11672553" y="873123"/>
                <a:ext cx="34920" cy="69851"/>
              </a:xfrm>
              <a:custGeom>
                <a:avLst/>
                <a:gdLst>
                  <a:gd name="f0" fmla="val 10800000"/>
                  <a:gd name="f1" fmla="val 5400000"/>
                  <a:gd name="f2" fmla="val 180"/>
                  <a:gd name="f3" fmla="val w"/>
                  <a:gd name="f4" fmla="val h"/>
                  <a:gd name="f5" fmla="val 0"/>
                  <a:gd name="f6" fmla="val 23"/>
                  <a:gd name="f7" fmla="val 46"/>
                  <a:gd name="f8" fmla="val 31"/>
                  <a:gd name="f9" fmla="val 15"/>
                  <a:gd name="f10" fmla="val 8"/>
                  <a:gd name="f11" fmla="val 1"/>
                  <a:gd name="f12" fmla="val 16"/>
                  <a:gd name="f13" fmla="+- 0 0 -90"/>
                  <a:gd name="f14" fmla="*/ f3 1 23"/>
                  <a:gd name="f15" fmla="*/ f4 1 46"/>
                  <a:gd name="f16" fmla="val f5"/>
                  <a:gd name="f17" fmla="val f6"/>
                  <a:gd name="f18" fmla="val f7"/>
                  <a:gd name="f19" fmla="*/ f13 f0 1"/>
                  <a:gd name="f20" fmla="+- f18 0 f16"/>
                  <a:gd name="f21" fmla="+- f17 0 f16"/>
                  <a:gd name="f22" fmla="*/ f19 1 f2"/>
                  <a:gd name="f23" fmla="*/ f21 1 23"/>
                  <a:gd name="f24" fmla="*/ f20 1 46"/>
                  <a:gd name="f25" fmla="*/ 0 f21 1"/>
                  <a:gd name="f26" fmla="*/ 46 f20 1"/>
                  <a:gd name="f27" fmla="*/ 0 f20 1"/>
                  <a:gd name="f28" fmla="*/ 23 f21 1"/>
                  <a:gd name="f29" fmla="*/ 1 f20 1"/>
                  <a:gd name="f30" fmla="+- f22 0 f1"/>
                  <a:gd name="f31" fmla="*/ f25 1 23"/>
                  <a:gd name="f32" fmla="*/ f26 1 46"/>
                  <a:gd name="f33" fmla="*/ f27 1 46"/>
                  <a:gd name="f34" fmla="*/ f28 1 23"/>
                  <a:gd name="f35" fmla="*/ f29 1 46"/>
                  <a:gd name="f36" fmla="*/ 0 1 f23"/>
                  <a:gd name="f37" fmla="*/ f17 1 f23"/>
                  <a:gd name="f38" fmla="*/ 0 1 f24"/>
                  <a:gd name="f39" fmla="*/ f18 1 f24"/>
                  <a:gd name="f40" fmla="*/ f31 1 f23"/>
                  <a:gd name="f41" fmla="*/ f32 1 f24"/>
                  <a:gd name="f42" fmla="*/ f33 1 f24"/>
                  <a:gd name="f43" fmla="*/ f34 1 f23"/>
                  <a:gd name="f44" fmla="*/ f35 1 f24"/>
                  <a:gd name="f45" fmla="*/ f36 f14 1"/>
                  <a:gd name="f46" fmla="*/ f37 f14 1"/>
                  <a:gd name="f47" fmla="*/ f39 f15 1"/>
                  <a:gd name="f48" fmla="*/ f38 f15 1"/>
                  <a:gd name="f49" fmla="*/ f40 f14 1"/>
                  <a:gd name="f50" fmla="*/ f41 f15 1"/>
                  <a:gd name="f51" fmla="*/ f42 f15 1"/>
                  <a:gd name="f52" fmla="*/ f43 f14 1"/>
                  <a:gd name="f53" fmla="*/ f44 f15 1"/>
                </a:gdLst>
                <a:ahLst/>
                <a:cxnLst>
                  <a:cxn ang="3cd4">
                    <a:pos x="hc" y="t"/>
                  </a:cxn>
                  <a:cxn ang="0">
                    <a:pos x="r" y="vc"/>
                  </a:cxn>
                  <a:cxn ang="cd4">
                    <a:pos x="hc" y="b"/>
                  </a:cxn>
                  <a:cxn ang="cd2">
                    <a:pos x="l" y="vc"/>
                  </a:cxn>
                  <a:cxn ang="f30">
                    <a:pos x="f49" y="f50"/>
                  </a:cxn>
                  <a:cxn ang="f30">
                    <a:pos x="f49" y="f51"/>
                  </a:cxn>
                  <a:cxn ang="f30">
                    <a:pos x="f52" y="f53"/>
                  </a:cxn>
                  <a:cxn ang="f30">
                    <a:pos x="f52" y="f50"/>
                  </a:cxn>
                  <a:cxn ang="f30">
                    <a:pos x="f49" y="f50"/>
                  </a:cxn>
                </a:cxnLst>
                <a:rect l="f45" t="f48" r="f46" b="f47"/>
                <a:pathLst>
                  <a:path w="23" h="46">
                    <a:moveTo>
                      <a:pt x="f5" y="f7"/>
                    </a:moveTo>
                    <a:cubicBezTo>
                      <a:pt x="f5" y="f8"/>
                      <a:pt x="f5" y="f9"/>
                      <a:pt x="f5" y="f5"/>
                    </a:cubicBezTo>
                    <a:cubicBezTo>
                      <a:pt x="f10" y="f5"/>
                      <a:pt x="f9" y="f11"/>
                      <a:pt x="f6" y="f11"/>
                    </a:cubicBezTo>
                    <a:cubicBezTo>
                      <a:pt x="f6" y="f12"/>
                      <a:pt x="f6" y="f8"/>
                      <a:pt x="f6" y="f7"/>
                    </a:cubicBezTo>
                    <a:cubicBezTo>
                      <a:pt x="f12" y="f7"/>
                      <a:pt x="f10" y="f7"/>
                      <a:pt x="f5" y="f7"/>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23" name="Freeform 22">
                <a:extLst>
                  <a:ext uri="{FF2B5EF4-FFF2-40B4-BE49-F238E27FC236}">
                    <a16:creationId xmlns:a16="http://schemas.microsoft.com/office/drawing/2014/main" id="{7FC73234-1C74-8FB3-8D98-8FF3F8CCDDF5}"/>
                  </a:ext>
                </a:extLst>
              </p:cNvPr>
              <p:cNvSpPr/>
              <p:nvPr/>
            </p:nvSpPr>
            <p:spPr>
              <a:xfrm>
                <a:off x="11713820" y="720720"/>
                <a:ext cx="33339" cy="74615"/>
              </a:xfrm>
              <a:custGeom>
                <a:avLst/>
                <a:gdLst>
                  <a:gd name="f0" fmla="val 10800000"/>
                  <a:gd name="f1" fmla="val 5400000"/>
                  <a:gd name="f2" fmla="val 180"/>
                  <a:gd name="f3" fmla="val w"/>
                  <a:gd name="f4" fmla="val h"/>
                  <a:gd name="f5" fmla="val 0"/>
                  <a:gd name="f6" fmla="val 22"/>
                  <a:gd name="f7" fmla="val 48"/>
                  <a:gd name="f8" fmla="val 7"/>
                  <a:gd name="f9" fmla="val 1"/>
                  <a:gd name="f10" fmla="val 13"/>
                  <a:gd name="f11" fmla="val 3"/>
                  <a:gd name="f12" fmla="val 20"/>
                  <a:gd name="f13" fmla="val 4"/>
                  <a:gd name="f14" fmla="val 21"/>
                  <a:gd name="f15" fmla="val 5"/>
                  <a:gd name="f16" fmla="val 6"/>
                  <a:gd name="f17" fmla="val 34"/>
                  <a:gd name="f18" fmla="val 15"/>
                  <a:gd name="f19" fmla="val 47"/>
                  <a:gd name="f20" fmla="val 8"/>
                  <a:gd name="f21" fmla="val 46"/>
                  <a:gd name="f22" fmla="val 2"/>
                  <a:gd name="f23" fmla="val 45"/>
                  <a:gd name="f24" fmla="val 43"/>
                  <a:gd name="f25" fmla="val 42"/>
                  <a:gd name="f26" fmla="val 28"/>
                  <a:gd name="f27" fmla="val 14"/>
                  <a:gd name="f28" fmla="+- 0 0 -90"/>
                  <a:gd name="f29" fmla="*/ f3 1 22"/>
                  <a:gd name="f30" fmla="*/ f4 1 48"/>
                  <a:gd name="f31" fmla="val f5"/>
                  <a:gd name="f32" fmla="val f6"/>
                  <a:gd name="f33" fmla="val f7"/>
                  <a:gd name="f34" fmla="*/ f28 f0 1"/>
                  <a:gd name="f35" fmla="+- f33 0 f31"/>
                  <a:gd name="f36" fmla="+- f32 0 f31"/>
                  <a:gd name="f37" fmla="*/ f34 1 f2"/>
                  <a:gd name="f38" fmla="*/ f36 1 22"/>
                  <a:gd name="f39" fmla="*/ f35 1 48"/>
                  <a:gd name="f40" fmla="*/ 0 f36 1"/>
                  <a:gd name="f41" fmla="*/ 0 f35 1"/>
                  <a:gd name="f42" fmla="*/ 20 f36 1"/>
                  <a:gd name="f43" fmla="*/ 4 f35 1"/>
                  <a:gd name="f44" fmla="*/ 22 f36 1"/>
                  <a:gd name="f45" fmla="*/ 7 f35 1"/>
                  <a:gd name="f46" fmla="*/ 48 f35 1"/>
                  <a:gd name="f47" fmla="*/ 2 f36 1"/>
                  <a:gd name="f48" fmla="*/ 45 f35 1"/>
                  <a:gd name="f49" fmla="*/ 42 f35 1"/>
                  <a:gd name="f50" fmla="+- f37 0 f1"/>
                  <a:gd name="f51" fmla="*/ f40 1 22"/>
                  <a:gd name="f52" fmla="*/ f41 1 48"/>
                  <a:gd name="f53" fmla="*/ f42 1 22"/>
                  <a:gd name="f54" fmla="*/ f43 1 48"/>
                  <a:gd name="f55" fmla="*/ f44 1 22"/>
                  <a:gd name="f56" fmla="*/ f45 1 48"/>
                  <a:gd name="f57" fmla="*/ f46 1 48"/>
                  <a:gd name="f58" fmla="*/ f47 1 22"/>
                  <a:gd name="f59" fmla="*/ f48 1 48"/>
                  <a:gd name="f60" fmla="*/ f49 1 48"/>
                  <a:gd name="f61" fmla="*/ 0 1 f38"/>
                  <a:gd name="f62" fmla="*/ f32 1 f38"/>
                  <a:gd name="f63" fmla="*/ 0 1 f39"/>
                  <a:gd name="f64" fmla="*/ f33 1 f39"/>
                  <a:gd name="f65" fmla="*/ f51 1 f38"/>
                  <a:gd name="f66" fmla="*/ f52 1 f39"/>
                  <a:gd name="f67" fmla="*/ f53 1 f38"/>
                  <a:gd name="f68" fmla="*/ f54 1 f39"/>
                  <a:gd name="f69" fmla="*/ f55 1 f38"/>
                  <a:gd name="f70" fmla="*/ f56 1 f39"/>
                  <a:gd name="f71" fmla="*/ f57 1 f39"/>
                  <a:gd name="f72" fmla="*/ f58 1 f38"/>
                  <a:gd name="f73" fmla="*/ f59 1 f39"/>
                  <a:gd name="f74" fmla="*/ f60 1 f39"/>
                  <a:gd name="f75" fmla="*/ f61 f29 1"/>
                  <a:gd name="f76" fmla="*/ f62 f29 1"/>
                  <a:gd name="f77" fmla="*/ f64 f30 1"/>
                  <a:gd name="f78" fmla="*/ f63 f30 1"/>
                  <a:gd name="f79" fmla="*/ f65 f29 1"/>
                  <a:gd name="f80" fmla="*/ f66 f30 1"/>
                  <a:gd name="f81" fmla="*/ f67 f29 1"/>
                  <a:gd name="f82" fmla="*/ f68 f30 1"/>
                  <a:gd name="f83" fmla="*/ f69 f29 1"/>
                  <a:gd name="f84" fmla="*/ f70 f30 1"/>
                  <a:gd name="f85" fmla="*/ f71 f30 1"/>
                  <a:gd name="f86" fmla="*/ f72 f29 1"/>
                  <a:gd name="f87" fmla="*/ f73 f30 1"/>
                  <a:gd name="f88" fmla="*/ f74 f30 1"/>
                </a:gdLst>
                <a:ahLst/>
                <a:cxnLst>
                  <a:cxn ang="3cd4">
                    <a:pos x="hc" y="t"/>
                  </a:cxn>
                  <a:cxn ang="0">
                    <a:pos x="r" y="vc"/>
                  </a:cxn>
                  <a:cxn ang="cd4">
                    <a:pos x="hc" y="b"/>
                  </a:cxn>
                  <a:cxn ang="cd2">
                    <a:pos x="l" y="vc"/>
                  </a:cxn>
                  <a:cxn ang="f50">
                    <a:pos x="f79" y="f80"/>
                  </a:cxn>
                  <a:cxn ang="f50">
                    <a:pos x="f81" y="f82"/>
                  </a:cxn>
                  <a:cxn ang="f50">
                    <a:pos x="f83" y="f84"/>
                  </a:cxn>
                  <a:cxn ang="f50">
                    <a:pos x="f83" y="f85"/>
                  </a:cxn>
                  <a:cxn ang="f50">
                    <a:pos x="f86" y="f87"/>
                  </a:cxn>
                  <a:cxn ang="f50">
                    <a:pos x="f79" y="f88"/>
                  </a:cxn>
                  <a:cxn ang="f50">
                    <a:pos x="f79" y="f80"/>
                  </a:cxn>
                </a:cxnLst>
                <a:rect l="f75" t="f78" r="f76" b="f77"/>
                <a:pathLst>
                  <a:path w="22" h="48">
                    <a:moveTo>
                      <a:pt x="f5" y="f5"/>
                    </a:moveTo>
                    <a:cubicBezTo>
                      <a:pt x="f8" y="f9"/>
                      <a:pt x="f10" y="f11"/>
                      <a:pt x="f12" y="f13"/>
                    </a:cubicBezTo>
                    <a:cubicBezTo>
                      <a:pt x="f14" y="f15"/>
                      <a:pt x="f6" y="f16"/>
                      <a:pt x="f6" y="f8"/>
                    </a:cubicBezTo>
                    <a:cubicBezTo>
                      <a:pt x="f6" y="f14"/>
                      <a:pt x="f6" y="f17"/>
                      <a:pt x="f6" y="f7"/>
                    </a:cubicBezTo>
                    <a:cubicBezTo>
                      <a:pt x="f18" y="f19"/>
                      <a:pt x="f20" y="f21"/>
                      <a:pt x="f22" y="f23"/>
                    </a:cubicBezTo>
                    <a:cubicBezTo>
                      <a:pt x="f9" y="f23"/>
                      <a:pt x="f5" y="f24"/>
                      <a:pt x="f5" y="f25"/>
                    </a:cubicBezTo>
                    <a:cubicBezTo>
                      <a:pt x="f5" y="f26"/>
                      <a:pt x="f5" y="f27"/>
                      <a:pt x="f5" y="f5"/>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24" name="Freeform 23">
                <a:extLst>
                  <a:ext uri="{FF2B5EF4-FFF2-40B4-BE49-F238E27FC236}">
                    <a16:creationId xmlns:a16="http://schemas.microsoft.com/office/drawing/2014/main" id="{B5BA09CA-C76B-F636-5777-F5817B72B419}"/>
                  </a:ext>
                </a:extLst>
              </p:cNvPr>
              <p:cNvSpPr/>
              <p:nvPr/>
            </p:nvSpPr>
            <p:spPr>
              <a:xfrm>
                <a:off x="11713820" y="798508"/>
                <a:ext cx="33339" cy="73023"/>
              </a:xfrm>
              <a:custGeom>
                <a:avLst/>
                <a:gdLst>
                  <a:gd name="f0" fmla="val 10800000"/>
                  <a:gd name="f1" fmla="val 5400000"/>
                  <a:gd name="f2" fmla="val 180"/>
                  <a:gd name="f3" fmla="val w"/>
                  <a:gd name="f4" fmla="val h"/>
                  <a:gd name="f5" fmla="val 0"/>
                  <a:gd name="f6" fmla="val 22"/>
                  <a:gd name="f7" fmla="val 47"/>
                  <a:gd name="f8" fmla="val 14"/>
                  <a:gd name="f9" fmla="val 46"/>
                  <a:gd name="f10" fmla="val 7"/>
                  <a:gd name="f11" fmla="val 45"/>
                  <a:gd name="f12" fmla="val 30"/>
                  <a:gd name="f13" fmla="val 15"/>
                  <a:gd name="f14" fmla="val 1"/>
                  <a:gd name="f15" fmla="val 2"/>
                  <a:gd name="f16" fmla="val 20"/>
                  <a:gd name="f17" fmla="val 3"/>
                  <a:gd name="f18" fmla="val 21"/>
                  <a:gd name="f19" fmla="val 5"/>
                  <a:gd name="f20" fmla="val 19"/>
                  <a:gd name="f21" fmla="val 33"/>
                  <a:gd name="f22" fmla="+- 0 0 -90"/>
                  <a:gd name="f23" fmla="*/ f3 1 22"/>
                  <a:gd name="f24" fmla="*/ f4 1 47"/>
                  <a:gd name="f25" fmla="val f5"/>
                  <a:gd name="f26" fmla="val f6"/>
                  <a:gd name="f27" fmla="val f7"/>
                  <a:gd name="f28" fmla="*/ f22 f0 1"/>
                  <a:gd name="f29" fmla="+- f27 0 f25"/>
                  <a:gd name="f30" fmla="+- f26 0 f25"/>
                  <a:gd name="f31" fmla="*/ f28 1 f2"/>
                  <a:gd name="f32" fmla="*/ f30 1 22"/>
                  <a:gd name="f33" fmla="*/ f29 1 47"/>
                  <a:gd name="f34" fmla="*/ 22 f30 1"/>
                  <a:gd name="f35" fmla="*/ 47 f29 1"/>
                  <a:gd name="f36" fmla="*/ 0 f30 1"/>
                  <a:gd name="f37" fmla="*/ 45 f29 1"/>
                  <a:gd name="f38" fmla="*/ 0 f29 1"/>
                  <a:gd name="f39" fmla="*/ 20 f30 1"/>
                  <a:gd name="f40" fmla="*/ 3 f29 1"/>
                  <a:gd name="f41" fmla="*/ 5 f29 1"/>
                  <a:gd name="f42" fmla="+- f31 0 f1"/>
                  <a:gd name="f43" fmla="*/ f34 1 22"/>
                  <a:gd name="f44" fmla="*/ f35 1 47"/>
                  <a:gd name="f45" fmla="*/ f36 1 22"/>
                  <a:gd name="f46" fmla="*/ f37 1 47"/>
                  <a:gd name="f47" fmla="*/ f38 1 47"/>
                  <a:gd name="f48" fmla="*/ f39 1 22"/>
                  <a:gd name="f49" fmla="*/ f40 1 47"/>
                  <a:gd name="f50" fmla="*/ f41 1 47"/>
                  <a:gd name="f51" fmla="*/ 0 1 f32"/>
                  <a:gd name="f52" fmla="*/ f26 1 f32"/>
                  <a:gd name="f53" fmla="*/ 0 1 f33"/>
                  <a:gd name="f54" fmla="*/ f27 1 f33"/>
                  <a:gd name="f55" fmla="*/ f43 1 f32"/>
                  <a:gd name="f56" fmla="*/ f44 1 f33"/>
                  <a:gd name="f57" fmla="*/ f45 1 f32"/>
                  <a:gd name="f58" fmla="*/ f46 1 f33"/>
                  <a:gd name="f59" fmla="*/ f47 1 f33"/>
                  <a:gd name="f60" fmla="*/ f48 1 f32"/>
                  <a:gd name="f61" fmla="*/ f49 1 f33"/>
                  <a:gd name="f62" fmla="*/ f50 1 f33"/>
                  <a:gd name="f63" fmla="*/ f51 f23 1"/>
                  <a:gd name="f64" fmla="*/ f52 f23 1"/>
                  <a:gd name="f65" fmla="*/ f54 f24 1"/>
                  <a:gd name="f66" fmla="*/ f53 f24 1"/>
                  <a:gd name="f67" fmla="*/ f55 f23 1"/>
                  <a:gd name="f68" fmla="*/ f56 f24 1"/>
                  <a:gd name="f69" fmla="*/ f57 f23 1"/>
                  <a:gd name="f70" fmla="*/ f58 f24 1"/>
                  <a:gd name="f71" fmla="*/ f59 f24 1"/>
                  <a:gd name="f72" fmla="*/ f60 f23 1"/>
                  <a:gd name="f73" fmla="*/ f61 f24 1"/>
                  <a:gd name="f74" fmla="*/ f62 f24 1"/>
                </a:gdLst>
                <a:ahLst/>
                <a:cxnLst>
                  <a:cxn ang="3cd4">
                    <a:pos x="hc" y="t"/>
                  </a:cxn>
                  <a:cxn ang="0">
                    <a:pos x="r" y="vc"/>
                  </a:cxn>
                  <a:cxn ang="cd4">
                    <a:pos x="hc" y="b"/>
                  </a:cxn>
                  <a:cxn ang="cd2">
                    <a:pos x="l" y="vc"/>
                  </a:cxn>
                  <a:cxn ang="f42">
                    <a:pos x="f67" y="f68"/>
                  </a:cxn>
                  <a:cxn ang="f42">
                    <a:pos x="f69" y="f70"/>
                  </a:cxn>
                  <a:cxn ang="f42">
                    <a:pos x="f69" y="f71"/>
                  </a:cxn>
                  <a:cxn ang="f42">
                    <a:pos x="f72" y="f73"/>
                  </a:cxn>
                  <a:cxn ang="f42">
                    <a:pos x="f67" y="f74"/>
                  </a:cxn>
                  <a:cxn ang="f42">
                    <a:pos x="f67" y="f68"/>
                  </a:cxn>
                </a:cxnLst>
                <a:rect l="f63" t="f66" r="f64" b="f65"/>
                <a:pathLst>
                  <a:path w="22" h="47">
                    <a:moveTo>
                      <a:pt x="f6" y="f7"/>
                    </a:moveTo>
                    <a:cubicBezTo>
                      <a:pt x="f8" y="f9"/>
                      <a:pt x="f10" y="f11"/>
                      <a:pt x="f5" y="f11"/>
                    </a:cubicBezTo>
                    <a:cubicBezTo>
                      <a:pt x="f5" y="f12"/>
                      <a:pt x="f5" y="f13"/>
                      <a:pt x="f5" y="f5"/>
                    </a:cubicBezTo>
                    <a:cubicBezTo>
                      <a:pt x="f10" y="f14"/>
                      <a:pt x="f8" y="f15"/>
                      <a:pt x="f16" y="f17"/>
                    </a:cubicBezTo>
                    <a:cubicBezTo>
                      <a:pt x="f18" y="f17"/>
                      <a:pt x="f6" y="f19"/>
                      <a:pt x="f6" y="f19"/>
                    </a:cubicBezTo>
                    <a:cubicBezTo>
                      <a:pt x="f6" y="f20"/>
                      <a:pt x="f6" y="f21"/>
                      <a:pt x="f6" y="f7"/>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25" name="Freeform 24">
                <a:extLst>
                  <a:ext uri="{FF2B5EF4-FFF2-40B4-BE49-F238E27FC236}">
                    <a16:creationId xmlns:a16="http://schemas.microsoft.com/office/drawing/2014/main" id="{3B93E02B-183B-E7FA-F9F1-812EB2ED738E}"/>
                  </a:ext>
                </a:extLst>
              </p:cNvPr>
              <p:cNvSpPr/>
              <p:nvPr/>
            </p:nvSpPr>
            <p:spPr>
              <a:xfrm>
                <a:off x="11713820" y="876296"/>
                <a:ext cx="33339" cy="66678"/>
              </a:xfrm>
              <a:custGeom>
                <a:avLst/>
                <a:gdLst>
                  <a:gd name="f0" fmla="val 10800000"/>
                  <a:gd name="f1" fmla="val 5400000"/>
                  <a:gd name="f2" fmla="val 180"/>
                  <a:gd name="f3" fmla="val w"/>
                  <a:gd name="f4" fmla="val h"/>
                  <a:gd name="f5" fmla="val 0"/>
                  <a:gd name="f6" fmla="val 22"/>
                  <a:gd name="f7" fmla="val 44"/>
                  <a:gd name="f8" fmla="val 29"/>
                  <a:gd name="f9" fmla="val 15"/>
                  <a:gd name="f10" fmla="val 7"/>
                  <a:gd name="f11" fmla="val 14"/>
                  <a:gd name="f12" fmla="val 1"/>
                  <a:gd name="f13" fmla="val 16"/>
                  <a:gd name="f14" fmla="val 30"/>
                  <a:gd name="f15" fmla="+- 0 0 -90"/>
                  <a:gd name="f16" fmla="*/ f3 1 22"/>
                  <a:gd name="f17" fmla="*/ f4 1 44"/>
                  <a:gd name="f18" fmla="val f5"/>
                  <a:gd name="f19" fmla="val f6"/>
                  <a:gd name="f20" fmla="val f7"/>
                  <a:gd name="f21" fmla="*/ f15 f0 1"/>
                  <a:gd name="f22" fmla="+- f20 0 f18"/>
                  <a:gd name="f23" fmla="+- f19 0 f18"/>
                  <a:gd name="f24" fmla="*/ f21 1 f2"/>
                  <a:gd name="f25" fmla="*/ f23 1 22"/>
                  <a:gd name="f26" fmla="*/ f22 1 44"/>
                  <a:gd name="f27" fmla="*/ 0 f23 1"/>
                  <a:gd name="f28" fmla="*/ 44 f22 1"/>
                  <a:gd name="f29" fmla="*/ 0 f22 1"/>
                  <a:gd name="f30" fmla="*/ 22 f23 1"/>
                  <a:gd name="f31" fmla="*/ 1 f22 1"/>
                  <a:gd name="f32" fmla="+- f24 0 f1"/>
                  <a:gd name="f33" fmla="*/ f27 1 22"/>
                  <a:gd name="f34" fmla="*/ f28 1 44"/>
                  <a:gd name="f35" fmla="*/ f29 1 44"/>
                  <a:gd name="f36" fmla="*/ f30 1 22"/>
                  <a:gd name="f37" fmla="*/ f31 1 44"/>
                  <a:gd name="f38" fmla="*/ 0 1 f25"/>
                  <a:gd name="f39" fmla="*/ f19 1 f25"/>
                  <a:gd name="f40" fmla="*/ 0 1 f26"/>
                  <a:gd name="f41" fmla="*/ f20 1 f26"/>
                  <a:gd name="f42" fmla="*/ f33 1 f25"/>
                  <a:gd name="f43" fmla="*/ f34 1 f26"/>
                  <a:gd name="f44" fmla="*/ f35 1 f26"/>
                  <a:gd name="f45" fmla="*/ f36 1 f25"/>
                  <a:gd name="f46" fmla="*/ f37 1 f26"/>
                  <a:gd name="f47" fmla="*/ f38 f16 1"/>
                  <a:gd name="f48" fmla="*/ f39 f16 1"/>
                  <a:gd name="f49" fmla="*/ f41 f17 1"/>
                  <a:gd name="f50" fmla="*/ f40 f17 1"/>
                  <a:gd name="f51" fmla="*/ f42 f16 1"/>
                  <a:gd name="f52" fmla="*/ f43 f17 1"/>
                  <a:gd name="f53" fmla="*/ f44 f17 1"/>
                  <a:gd name="f54" fmla="*/ f45 f16 1"/>
                  <a:gd name="f55" fmla="*/ f46 f17 1"/>
                </a:gdLst>
                <a:ahLst/>
                <a:cxnLst>
                  <a:cxn ang="3cd4">
                    <a:pos x="hc" y="t"/>
                  </a:cxn>
                  <a:cxn ang="0">
                    <a:pos x="r" y="vc"/>
                  </a:cxn>
                  <a:cxn ang="cd4">
                    <a:pos x="hc" y="b"/>
                  </a:cxn>
                  <a:cxn ang="cd2">
                    <a:pos x="l" y="vc"/>
                  </a:cxn>
                  <a:cxn ang="f32">
                    <a:pos x="f51" y="f52"/>
                  </a:cxn>
                  <a:cxn ang="f32">
                    <a:pos x="f51" y="f53"/>
                  </a:cxn>
                  <a:cxn ang="f32">
                    <a:pos x="f54" y="f55"/>
                  </a:cxn>
                  <a:cxn ang="f32">
                    <a:pos x="f54" y="f52"/>
                  </a:cxn>
                  <a:cxn ang="f32">
                    <a:pos x="f51" y="f52"/>
                  </a:cxn>
                </a:cxnLst>
                <a:rect l="f47" t="f50" r="f48" b="f49"/>
                <a:pathLst>
                  <a:path w="22" h="44">
                    <a:moveTo>
                      <a:pt x="f5" y="f7"/>
                    </a:moveTo>
                    <a:cubicBezTo>
                      <a:pt x="f5" y="f8"/>
                      <a:pt x="f5" y="f9"/>
                      <a:pt x="f5" y="f5"/>
                    </a:cubicBezTo>
                    <a:cubicBezTo>
                      <a:pt x="f10" y="f5"/>
                      <a:pt x="f11" y="f12"/>
                      <a:pt x="f6" y="f12"/>
                    </a:cubicBezTo>
                    <a:cubicBezTo>
                      <a:pt x="f6" y="f13"/>
                      <a:pt x="f6" y="f14"/>
                      <a:pt x="f6" y="f7"/>
                    </a:cubicBezTo>
                    <a:cubicBezTo>
                      <a:pt x="f11" y="f7"/>
                      <a:pt x="f10" y="f7"/>
                      <a:pt x="f5" y="f7"/>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26" name="Freeform 25">
                <a:extLst>
                  <a:ext uri="{FF2B5EF4-FFF2-40B4-BE49-F238E27FC236}">
                    <a16:creationId xmlns:a16="http://schemas.microsoft.com/office/drawing/2014/main" id="{9ECBDE66-0C55-393A-01FA-20BAC6676C35}"/>
                  </a:ext>
                </a:extLst>
              </p:cNvPr>
              <p:cNvSpPr/>
              <p:nvPr/>
            </p:nvSpPr>
            <p:spPr>
              <a:xfrm>
                <a:off x="10923248" y="522286"/>
                <a:ext cx="7936" cy="284158"/>
              </a:xfrm>
              <a:custGeom>
                <a:avLst/>
                <a:gdLst>
                  <a:gd name="f0" fmla="val 10800000"/>
                  <a:gd name="f1" fmla="val 5400000"/>
                  <a:gd name="f2" fmla="val 180"/>
                  <a:gd name="f3" fmla="val w"/>
                  <a:gd name="f4" fmla="val h"/>
                  <a:gd name="f5" fmla="val 0"/>
                  <a:gd name="f6" fmla="val 5"/>
                  <a:gd name="f7" fmla="val 184"/>
                  <a:gd name="f8" fmla="val 183"/>
                  <a:gd name="f9" fmla="val 122"/>
                  <a:gd name="f10" fmla="val 61"/>
                  <a:gd name="f11" fmla="val 4"/>
                  <a:gd name="f12" fmla="val 2"/>
                  <a:gd name="f13" fmla="val 27"/>
                  <a:gd name="f14" fmla="val 49"/>
                  <a:gd name="f15" fmla="val 72"/>
                  <a:gd name="f16" fmla="val 107"/>
                  <a:gd name="f17" fmla="val 143"/>
                  <a:gd name="f18" fmla="val 178"/>
                  <a:gd name="f19" fmla="val 181"/>
                  <a:gd name="f20" fmla="+- 0 0 -90"/>
                  <a:gd name="f21" fmla="*/ f3 1 5"/>
                  <a:gd name="f22" fmla="*/ f4 1 184"/>
                  <a:gd name="f23" fmla="val f5"/>
                  <a:gd name="f24" fmla="val f6"/>
                  <a:gd name="f25" fmla="val f7"/>
                  <a:gd name="f26" fmla="*/ f20 f0 1"/>
                  <a:gd name="f27" fmla="+- f25 0 f23"/>
                  <a:gd name="f28" fmla="+- f24 0 f23"/>
                  <a:gd name="f29" fmla="*/ f26 1 f2"/>
                  <a:gd name="f30" fmla="*/ f28 1 5"/>
                  <a:gd name="f31" fmla="*/ f27 1 184"/>
                  <a:gd name="f32" fmla="*/ 0 f28 1"/>
                  <a:gd name="f33" fmla="*/ 183 f27 1"/>
                  <a:gd name="f34" fmla="*/ 0 f27 1"/>
                  <a:gd name="f35" fmla="*/ 5 f28 1"/>
                  <a:gd name="f36" fmla="*/ 5 f27 1"/>
                  <a:gd name="f37" fmla="*/ 72 f27 1"/>
                  <a:gd name="f38" fmla="*/ 178 f27 1"/>
                  <a:gd name="f39" fmla="+- f29 0 f1"/>
                  <a:gd name="f40" fmla="*/ f32 1 5"/>
                  <a:gd name="f41" fmla="*/ f33 1 184"/>
                  <a:gd name="f42" fmla="*/ f34 1 184"/>
                  <a:gd name="f43" fmla="*/ f35 1 5"/>
                  <a:gd name="f44" fmla="*/ f36 1 184"/>
                  <a:gd name="f45" fmla="*/ f37 1 184"/>
                  <a:gd name="f46" fmla="*/ f38 1 184"/>
                  <a:gd name="f47" fmla="*/ 0 1 f30"/>
                  <a:gd name="f48" fmla="*/ f24 1 f30"/>
                  <a:gd name="f49" fmla="*/ 0 1 f31"/>
                  <a:gd name="f50" fmla="*/ f25 1 f31"/>
                  <a:gd name="f51" fmla="*/ f40 1 f30"/>
                  <a:gd name="f52" fmla="*/ f41 1 f31"/>
                  <a:gd name="f53" fmla="*/ f42 1 f31"/>
                  <a:gd name="f54" fmla="*/ f43 1 f30"/>
                  <a:gd name="f55" fmla="*/ f44 1 f31"/>
                  <a:gd name="f56" fmla="*/ f45 1 f31"/>
                  <a:gd name="f57" fmla="*/ f46 1 f31"/>
                  <a:gd name="f58" fmla="*/ f47 f21 1"/>
                  <a:gd name="f59" fmla="*/ f48 f21 1"/>
                  <a:gd name="f60" fmla="*/ f50 f22 1"/>
                  <a:gd name="f61" fmla="*/ f49 f22 1"/>
                  <a:gd name="f62" fmla="*/ f51 f21 1"/>
                  <a:gd name="f63" fmla="*/ f52 f22 1"/>
                  <a:gd name="f64" fmla="*/ f53 f22 1"/>
                  <a:gd name="f65" fmla="*/ f54 f21 1"/>
                  <a:gd name="f66" fmla="*/ f55 f22 1"/>
                  <a:gd name="f67" fmla="*/ f56 f22 1"/>
                  <a:gd name="f68" fmla="*/ f57 f22 1"/>
                </a:gdLst>
                <a:ahLst/>
                <a:cxnLst>
                  <a:cxn ang="3cd4">
                    <a:pos x="hc" y="t"/>
                  </a:cxn>
                  <a:cxn ang="0">
                    <a:pos x="r" y="vc"/>
                  </a:cxn>
                  <a:cxn ang="cd4">
                    <a:pos x="hc" y="b"/>
                  </a:cxn>
                  <a:cxn ang="cd2">
                    <a:pos x="l" y="vc"/>
                  </a:cxn>
                  <a:cxn ang="f39">
                    <a:pos x="f62" y="f63"/>
                  </a:cxn>
                  <a:cxn ang="f39">
                    <a:pos x="f62" y="f64"/>
                  </a:cxn>
                  <a:cxn ang="f39">
                    <a:pos x="f65" y="f66"/>
                  </a:cxn>
                  <a:cxn ang="f39">
                    <a:pos x="f65" y="f67"/>
                  </a:cxn>
                  <a:cxn ang="f39">
                    <a:pos x="f65" y="f68"/>
                  </a:cxn>
                  <a:cxn ang="f39">
                    <a:pos x="f62" y="f63"/>
                  </a:cxn>
                </a:cxnLst>
                <a:rect l="f58" t="f61" r="f59" b="f60"/>
                <a:pathLst>
                  <a:path w="5" h="184">
                    <a:moveTo>
                      <a:pt x="f5" y="f8"/>
                    </a:moveTo>
                    <a:cubicBezTo>
                      <a:pt x="f5" y="f9"/>
                      <a:pt x="f5" y="f10"/>
                      <a:pt x="f5" y="f5"/>
                    </a:cubicBezTo>
                    <a:cubicBezTo>
                      <a:pt x="f11" y="f5"/>
                      <a:pt x="f6" y="f12"/>
                      <a:pt x="f6" y="f6"/>
                    </a:cubicBezTo>
                    <a:cubicBezTo>
                      <a:pt x="f6" y="f13"/>
                      <a:pt x="f6" y="f14"/>
                      <a:pt x="f6" y="f15"/>
                    </a:cubicBezTo>
                    <a:cubicBezTo>
                      <a:pt x="f6" y="f16"/>
                      <a:pt x="f6" y="f17"/>
                      <a:pt x="f6" y="f18"/>
                    </a:cubicBezTo>
                    <a:cubicBezTo>
                      <a:pt x="f6" y="f19"/>
                      <a:pt x="f6" y="f7"/>
                      <a:pt x="f5" y="f8"/>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27" name="Freeform 26">
                <a:extLst>
                  <a:ext uri="{FF2B5EF4-FFF2-40B4-BE49-F238E27FC236}">
                    <a16:creationId xmlns:a16="http://schemas.microsoft.com/office/drawing/2014/main" id="{3FB82179-25AB-B74A-7EDC-BCF48716177B}"/>
                  </a:ext>
                </a:extLst>
              </p:cNvPr>
              <p:cNvSpPr/>
              <p:nvPr/>
            </p:nvSpPr>
            <p:spPr>
              <a:xfrm>
                <a:off x="10920075" y="798508"/>
                <a:ext cx="92070" cy="33339"/>
              </a:xfrm>
              <a:custGeom>
                <a:avLst/>
                <a:gdLst>
                  <a:gd name="f0" fmla="val 10800000"/>
                  <a:gd name="f1" fmla="val 5400000"/>
                  <a:gd name="f2" fmla="val 180"/>
                  <a:gd name="f3" fmla="val w"/>
                  <a:gd name="f4" fmla="val h"/>
                  <a:gd name="f5" fmla="val 0"/>
                  <a:gd name="f6" fmla="val 60"/>
                  <a:gd name="f7" fmla="val 22"/>
                  <a:gd name="f8" fmla="val 1"/>
                  <a:gd name="f9" fmla="val 11"/>
                  <a:gd name="f10" fmla="val 9"/>
                  <a:gd name="f11" fmla="val 25"/>
                  <a:gd name="f12" fmla="val 6"/>
                  <a:gd name="f13" fmla="val 41"/>
                  <a:gd name="f14" fmla="val 3"/>
                  <a:gd name="f15" fmla="val 57"/>
                  <a:gd name="f16" fmla="val 58"/>
                  <a:gd name="f17" fmla="val 59"/>
                  <a:gd name="f18" fmla="val 4"/>
                  <a:gd name="f19" fmla="val 8"/>
                  <a:gd name="f20" fmla="val 13"/>
                  <a:gd name="f21" fmla="val 16"/>
                  <a:gd name="f22" fmla="val 21"/>
                  <a:gd name="f23" fmla="val 19"/>
                  <a:gd name="f24" fmla="+- 0 0 -90"/>
                  <a:gd name="f25" fmla="*/ f3 1 60"/>
                  <a:gd name="f26" fmla="*/ f4 1 22"/>
                  <a:gd name="f27" fmla="val f5"/>
                  <a:gd name="f28" fmla="val f6"/>
                  <a:gd name="f29" fmla="val f7"/>
                  <a:gd name="f30" fmla="*/ f24 f0 1"/>
                  <a:gd name="f31" fmla="+- f29 0 f27"/>
                  <a:gd name="f32" fmla="+- f28 0 f27"/>
                  <a:gd name="f33" fmla="*/ f30 1 f2"/>
                  <a:gd name="f34" fmla="*/ f32 1 60"/>
                  <a:gd name="f35" fmla="*/ f31 1 22"/>
                  <a:gd name="f36" fmla="*/ 1 f32 1"/>
                  <a:gd name="f37" fmla="*/ 22 f31 1"/>
                  <a:gd name="f38" fmla="*/ 9 f32 1"/>
                  <a:gd name="f39" fmla="*/ 9 f31 1"/>
                  <a:gd name="f40" fmla="*/ 57 f32 1"/>
                  <a:gd name="f41" fmla="*/ 0 f31 1"/>
                  <a:gd name="f42" fmla="*/ 60 f32 1"/>
                  <a:gd name="f43" fmla="*/ 13 f31 1"/>
                  <a:gd name="f44" fmla="+- f33 0 f1"/>
                  <a:gd name="f45" fmla="*/ f36 1 60"/>
                  <a:gd name="f46" fmla="*/ f37 1 22"/>
                  <a:gd name="f47" fmla="*/ f38 1 60"/>
                  <a:gd name="f48" fmla="*/ f39 1 22"/>
                  <a:gd name="f49" fmla="*/ f40 1 60"/>
                  <a:gd name="f50" fmla="*/ f41 1 22"/>
                  <a:gd name="f51" fmla="*/ f42 1 60"/>
                  <a:gd name="f52" fmla="*/ f43 1 22"/>
                  <a:gd name="f53" fmla="*/ 0 1 f34"/>
                  <a:gd name="f54" fmla="*/ f28 1 f34"/>
                  <a:gd name="f55" fmla="*/ 0 1 f35"/>
                  <a:gd name="f56" fmla="*/ f29 1 f35"/>
                  <a:gd name="f57" fmla="*/ f45 1 f34"/>
                  <a:gd name="f58" fmla="*/ f46 1 f35"/>
                  <a:gd name="f59" fmla="*/ f47 1 f34"/>
                  <a:gd name="f60" fmla="*/ f48 1 f35"/>
                  <a:gd name="f61" fmla="*/ f49 1 f34"/>
                  <a:gd name="f62" fmla="*/ f50 1 f35"/>
                  <a:gd name="f63" fmla="*/ f51 1 f34"/>
                  <a:gd name="f64" fmla="*/ f52 1 f35"/>
                  <a:gd name="f65" fmla="*/ f53 f25 1"/>
                  <a:gd name="f66" fmla="*/ f54 f25 1"/>
                  <a:gd name="f67" fmla="*/ f56 f26 1"/>
                  <a:gd name="f68" fmla="*/ f55 f26 1"/>
                  <a:gd name="f69" fmla="*/ f57 f25 1"/>
                  <a:gd name="f70" fmla="*/ f58 f26 1"/>
                  <a:gd name="f71" fmla="*/ f59 f25 1"/>
                  <a:gd name="f72" fmla="*/ f60 f26 1"/>
                  <a:gd name="f73" fmla="*/ f61 f25 1"/>
                  <a:gd name="f74" fmla="*/ f62 f26 1"/>
                  <a:gd name="f75" fmla="*/ f63 f25 1"/>
                  <a:gd name="f76" fmla="*/ f64 f26 1"/>
                </a:gdLst>
                <a:ahLst/>
                <a:cxnLst>
                  <a:cxn ang="3cd4">
                    <a:pos x="hc" y="t"/>
                  </a:cxn>
                  <a:cxn ang="0">
                    <a:pos x="r" y="vc"/>
                  </a:cxn>
                  <a:cxn ang="cd4">
                    <a:pos x="hc" y="b"/>
                  </a:cxn>
                  <a:cxn ang="cd2">
                    <a:pos x="l" y="vc"/>
                  </a:cxn>
                  <a:cxn ang="f44">
                    <a:pos x="f69" y="f70"/>
                  </a:cxn>
                  <a:cxn ang="f44">
                    <a:pos x="f71" y="f72"/>
                  </a:cxn>
                  <a:cxn ang="f44">
                    <a:pos x="f73" y="f74"/>
                  </a:cxn>
                  <a:cxn ang="f44">
                    <a:pos x="f75" y="f74"/>
                  </a:cxn>
                  <a:cxn ang="f44">
                    <a:pos x="f75" y="f76"/>
                  </a:cxn>
                  <a:cxn ang="f44">
                    <a:pos x="f69" y="f70"/>
                  </a:cxn>
                </a:cxnLst>
                <a:rect l="f65" t="f68" r="f66" b="f67"/>
                <a:pathLst>
                  <a:path w="60" h="22">
                    <a:moveTo>
                      <a:pt x="f8" y="f7"/>
                    </a:moveTo>
                    <a:cubicBezTo>
                      <a:pt x="f5" y="f9"/>
                      <a:pt x="f5" y="f9"/>
                      <a:pt x="f10" y="f10"/>
                    </a:cubicBezTo>
                    <a:cubicBezTo>
                      <a:pt x="f11" y="f12"/>
                      <a:pt x="f13" y="f14"/>
                      <a:pt x="f15" y="f5"/>
                    </a:cubicBezTo>
                    <a:cubicBezTo>
                      <a:pt x="f16" y="f5"/>
                      <a:pt x="f17" y="f5"/>
                      <a:pt x="f6" y="f5"/>
                    </a:cubicBezTo>
                    <a:cubicBezTo>
                      <a:pt x="f6" y="f18"/>
                      <a:pt x="f6" y="f19"/>
                      <a:pt x="f6" y="f20"/>
                    </a:cubicBezTo>
                    <a:cubicBezTo>
                      <a:pt x="f13" y="f21"/>
                      <a:pt x="f22" y="f23"/>
                      <a:pt x="f8" y="f7"/>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28" name="Freeform 27">
                <a:extLst>
                  <a:ext uri="{FF2B5EF4-FFF2-40B4-BE49-F238E27FC236}">
                    <a16:creationId xmlns:a16="http://schemas.microsoft.com/office/drawing/2014/main" id="{86926B43-5032-4E91-22C3-3B2BF53C4DE3}"/>
                  </a:ext>
                </a:extLst>
              </p:cNvPr>
              <p:cNvSpPr/>
              <p:nvPr/>
            </p:nvSpPr>
            <p:spPr>
              <a:xfrm>
                <a:off x="10566065" y="598483"/>
                <a:ext cx="92070" cy="46040"/>
              </a:xfrm>
              <a:custGeom>
                <a:avLst/>
                <a:gdLst>
                  <a:gd name="f0" fmla="val 10800000"/>
                  <a:gd name="f1" fmla="val 5400000"/>
                  <a:gd name="f2" fmla="val 180"/>
                  <a:gd name="f3" fmla="val w"/>
                  <a:gd name="f4" fmla="val h"/>
                  <a:gd name="f5" fmla="val 0"/>
                  <a:gd name="f6" fmla="val 60"/>
                  <a:gd name="f7" fmla="val 29"/>
                  <a:gd name="f8" fmla="val 26"/>
                  <a:gd name="f9" fmla="val 23"/>
                  <a:gd name="f10" fmla="val 20"/>
                  <a:gd name="f11" fmla="val 19"/>
                  <a:gd name="f12" fmla="val 1"/>
                  <a:gd name="f13" fmla="val 18"/>
                  <a:gd name="f14" fmla="val 2"/>
                  <a:gd name="f15" fmla="val 21"/>
                  <a:gd name="f16" fmla="val 12"/>
                  <a:gd name="f17" fmla="val 40"/>
                  <a:gd name="f18" fmla="val 6"/>
                  <a:gd name="f19" fmla="val 4"/>
                  <a:gd name="f20" fmla="val 8"/>
                  <a:gd name="f21" fmla="val 13"/>
                  <a:gd name="f22" fmla="val 58"/>
                  <a:gd name="f23" fmla="val 14"/>
                  <a:gd name="f24" fmla="val 57"/>
                  <a:gd name="f25" fmla="val 39"/>
                  <a:gd name="f26" fmla="val 24"/>
                  <a:gd name="f27" fmla="+- 0 0 -90"/>
                  <a:gd name="f28" fmla="*/ f3 1 60"/>
                  <a:gd name="f29" fmla="*/ f4 1 29"/>
                  <a:gd name="f30" fmla="val f5"/>
                  <a:gd name="f31" fmla="val f6"/>
                  <a:gd name="f32" fmla="val f7"/>
                  <a:gd name="f33" fmla="*/ f27 f0 1"/>
                  <a:gd name="f34" fmla="+- f32 0 f30"/>
                  <a:gd name="f35" fmla="+- f31 0 f30"/>
                  <a:gd name="f36" fmla="*/ f33 1 f2"/>
                  <a:gd name="f37" fmla="*/ f35 1 60"/>
                  <a:gd name="f38" fmla="*/ f34 1 29"/>
                  <a:gd name="f39" fmla="*/ 0 f35 1"/>
                  <a:gd name="f40" fmla="*/ 29 f34 1"/>
                  <a:gd name="f41" fmla="*/ 20 f34 1"/>
                  <a:gd name="f42" fmla="*/ 2 f35 1"/>
                  <a:gd name="f43" fmla="*/ 18 f34 1"/>
                  <a:gd name="f44" fmla="*/ 60 f35 1"/>
                  <a:gd name="f45" fmla="*/ 0 f34 1"/>
                  <a:gd name="f46" fmla="*/ 12 f34 1"/>
                  <a:gd name="f47" fmla="*/ 57 f35 1"/>
                  <a:gd name="f48" fmla="*/ 14 f34 1"/>
                  <a:gd name="f49" fmla="*/ 1 f35 1"/>
                  <a:gd name="f50" fmla="+- f36 0 f1"/>
                  <a:gd name="f51" fmla="*/ f39 1 60"/>
                  <a:gd name="f52" fmla="*/ f40 1 29"/>
                  <a:gd name="f53" fmla="*/ f41 1 29"/>
                  <a:gd name="f54" fmla="*/ f42 1 60"/>
                  <a:gd name="f55" fmla="*/ f43 1 29"/>
                  <a:gd name="f56" fmla="*/ f44 1 60"/>
                  <a:gd name="f57" fmla="*/ f45 1 29"/>
                  <a:gd name="f58" fmla="*/ f46 1 29"/>
                  <a:gd name="f59" fmla="*/ f47 1 60"/>
                  <a:gd name="f60" fmla="*/ f48 1 29"/>
                  <a:gd name="f61" fmla="*/ f49 1 60"/>
                  <a:gd name="f62" fmla="*/ 0 1 f37"/>
                  <a:gd name="f63" fmla="*/ f31 1 f37"/>
                  <a:gd name="f64" fmla="*/ 0 1 f38"/>
                  <a:gd name="f65" fmla="*/ f32 1 f38"/>
                  <a:gd name="f66" fmla="*/ f51 1 f37"/>
                  <a:gd name="f67" fmla="*/ f52 1 f38"/>
                  <a:gd name="f68" fmla="*/ f53 1 f38"/>
                  <a:gd name="f69" fmla="*/ f54 1 f37"/>
                  <a:gd name="f70" fmla="*/ f55 1 f38"/>
                  <a:gd name="f71" fmla="*/ f56 1 f37"/>
                  <a:gd name="f72" fmla="*/ f57 1 f38"/>
                  <a:gd name="f73" fmla="*/ f58 1 f38"/>
                  <a:gd name="f74" fmla="*/ f59 1 f37"/>
                  <a:gd name="f75" fmla="*/ f60 1 f38"/>
                  <a:gd name="f76" fmla="*/ f61 1 f37"/>
                  <a:gd name="f77" fmla="*/ f62 f28 1"/>
                  <a:gd name="f78" fmla="*/ f63 f28 1"/>
                  <a:gd name="f79" fmla="*/ f65 f29 1"/>
                  <a:gd name="f80" fmla="*/ f64 f29 1"/>
                  <a:gd name="f81" fmla="*/ f66 f28 1"/>
                  <a:gd name="f82" fmla="*/ f67 f29 1"/>
                  <a:gd name="f83" fmla="*/ f68 f29 1"/>
                  <a:gd name="f84" fmla="*/ f69 f28 1"/>
                  <a:gd name="f85" fmla="*/ f70 f29 1"/>
                  <a:gd name="f86" fmla="*/ f71 f28 1"/>
                  <a:gd name="f87" fmla="*/ f72 f29 1"/>
                  <a:gd name="f88" fmla="*/ f73 f29 1"/>
                  <a:gd name="f89" fmla="*/ f74 f28 1"/>
                  <a:gd name="f90" fmla="*/ f75 f29 1"/>
                  <a:gd name="f91" fmla="*/ f76 f28 1"/>
                </a:gdLst>
                <a:ahLst/>
                <a:cxnLst>
                  <a:cxn ang="3cd4">
                    <a:pos x="hc" y="t"/>
                  </a:cxn>
                  <a:cxn ang="0">
                    <a:pos x="r" y="vc"/>
                  </a:cxn>
                  <a:cxn ang="cd4">
                    <a:pos x="hc" y="b"/>
                  </a:cxn>
                  <a:cxn ang="cd2">
                    <a:pos x="l" y="vc"/>
                  </a:cxn>
                  <a:cxn ang="f50">
                    <a:pos x="f81" y="f82"/>
                  </a:cxn>
                  <a:cxn ang="f50">
                    <a:pos x="f81" y="f83"/>
                  </a:cxn>
                  <a:cxn ang="f50">
                    <a:pos x="f84" y="f85"/>
                  </a:cxn>
                  <a:cxn ang="f50">
                    <a:pos x="f86" y="f87"/>
                  </a:cxn>
                  <a:cxn ang="f50">
                    <a:pos x="f86" y="f88"/>
                  </a:cxn>
                  <a:cxn ang="f50">
                    <a:pos x="f89" y="f90"/>
                  </a:cxn>
                  <a:cxn ang="f50">
                    <a:pos x="f91" y="f82"/>
                  </a:cxn>
                  <a:cxn ang="f50">
                    <a:pos x="f81" y="f82"/>
                  </a:cxn>
                </a:cxnLst>
                <a:rect l="f77" t="f80" r="f78" b="f79"/>
                <a:pathLst>
                  <a:path w="60" h="29">
                    <a:moveTo>
                      <a:pt x="f5" y="f7"/>
                    </a:moveTo>
                    <a:cubicBezTo>
                      <a:pt x="f5" y="f8"/>
                      <a:pt x="f5" y="f9"/>
                      <a:pt x="f5" y="f10"/>
                    </a:cubicBezTo>
                    <a:cubicBezTo>
                      <a:pt x="f5" y="f11"/>
                      <a:pt x="f12" y="f13"/>
                      <a:pt x="f14" y="f13"/>
                    </a:cubicBezTo>
                    <a:cubicBezTo>
                      <a:pt x="f15" y="f16"/>
                      <a:pt x="f17" y="f18"/>
                      <a:pt x="f6" y="f5"/>
                    </a:cubicBezTo>
                    <a:cubicBezTo>
                      <a:pt x="f6" y="f19"/>
                      <a:pt x="f6" y="f20"/>
                      <a:pt x="f6" y="f16"/>
                    </a:cubicBezTo>
                    <a:cubicBezTo>
                      <a:pt x="f6" y="f21"/>
                      <a:pt x="f22" y="f23"/>
                      <a:pt x="f24" y="f23"/>
                    </a:cubicBezTo>
                    <a:cubicBezTo>
                      <a:pt x="f25" y="f11"/>
                      <a:pt x="f10" y="f26"/>
                      <a:pt x="f12" y="f7"/>
                    </a:cubicBezTo>
                    <a:cubicBezTo>
                      <a:pt x="f12" y="f7"/>
                      <a:pt x="f12" y="f7"/>
                      <a:pt x="f5" y="f7"/>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29" name="Freeform 28">
                <a:extLst>
                  <a:ext uri="{FF2B5EF4-FFF2-40B4-BE49-F238E27FC236}">
                    <a16:creationId xmlns:a16="http://schemas.microsoft.com/office/drawing/2014/main" id="{ACF7E538-5932-3C56-67B0-B4AC308CA1ED}"/>
                  </a:ext>
                </a:extLst>
              </p:cNvPr>
              <p:cNvSpPr/>
              <p:nvPr/>
            </p:nvSpPr>
            <p:spPr>
              <a:xfrm>
                <a:off x="11102635" y="482602"/>
                <a:ext cx="93661" cy="47621"/>
              </a:xfrm>
              <a:custGeom>
                <a:avLst/>
                <a:gdLst>
                  <a:gd name="f0" fmla="val 10800000"/>
                  <a:gd name="f1" fmla="val 5400000"/>
                  <a:gd name="f2" fmla="val 180"/>
                  <a:gd name="f3" fmla="val w"/>
                  <a:gd name="f4" fmla="val h"/>
                  <a:gd name="f5" fmla="val 0"/>
                  <a:gd name="f6" fmla="val 61"/>
                  <a:gd name="f7" fmla="val 30"/>
                  <a:gd name="f8" fmla="val 60"/>
                  <a:gd name="f9" fmla="val 50"/>
                  <a:gd name="f10" fmla="val 24"/>
                  <a:gd name="f11" fmla="val 41"/>
                  <a:gd name="f12" fmla="val 20"/>
                  <a:gd name="f13" fmla="val 32"/>
                  <a:gd name="f14" fmla="val 15"/>
                  <a:gd name="f15" fmla="val 29"/>
                  <a:gd name="f16" fmla="val 13"/>
                  <a:gd name="f17" fmla="val 26"/>
                  <a:gd name="f18" fmla="val 23"/>
                  <a:gd name="f19" fmla="val 14"/>
                  <a:gd name="f20" fmla="val 16"/>
                  <a:gd name="f21" fmla="val 17"/>
                  <a:gd name="f22" fmla="val 9"/>
                  <a:gd name="f23" fmla="val 19"/>
                  <a:gd name="f24" fmla="val 1"/>
                  <a:gd name="f25" fmla="val 12"/>
                  <a:gd name="f26" fmla="val 2"/>
                  <a:gd name="f27" fmla="val 11"/>
                  <a:gd name="f28" fmla="val 4"/>
                  <a:gd name="f29" fmla="val 10"/>
                  <a:gd name="f30" fmla="val 7"/>
                  <a:gd name="f31" fmla="val 18"/>
                  <a:gd name="f32" fmla="val 25"/>
                  <a:gd name="f33" fmla="val 27"/>
                  <a:gd name="f34" fmla="val 40"/>
                  <a:gd name="f35" fmla="val 6"/>
                  <a:gd name="f36" fmla="val 49"/>
                  <a:gd name="f37" fmla="val 58"/>
                  <a:gd name="f38" fmla="val 59"/>
                  <a:gd name="f39" fmla="+- 0 0 -90"/>
                  <a:gd name="f40" fmla="*/ f3 1 61"/>
                  <a:gd name="f41" fmla="*/ f4 1 30"/>
                  <a:gd name="f42" fmla="val f5"/>
                  <a:gd name="f43" fmla="val f6"/>
                  <a:gd name="f44" fmla="val f7"/>
                  <a:gd name="f45" fmla="*/ f39 f0 1"/>
                  <a:gd name="f46" fmla="+- f44 0 f42"/>
                  <a:gd name="f47" fmla="+- f43 0 f42"/>
                  <a:gd name="f48" fmla="*/ f45 1 f2"/>
                  <a:gd name="f49" fmla="*/ f47 1 61"/>
                  <a:gd name="f50" fmla="*/ f46 1 30"/>
                  <a:gd name="f51" fmla="*/ 60 f47 1"/>
                  <a:gd name="f52" fmla="*/ 30 f46 1"/>
                  <a:gd name="f53" fmla="*/ 32 f47 1"/>
                  <a:gd name="f54" fmla="*/ 15 f46 1"/>
                  <a:gd name="f55" fmla="*/ 23 f47 1"/>
                  <a:gd name="f56" fmla="*/ 14 f46 1"/>
                  <a:gd name="f57" fmla="*/ 0 f47 1"/>
                  <a:gd name="f58" fmla="*/ 23 f46 1"/>
                  <a:gd name="f59" fmla="*/ 1 f47 1"/>
                  <a:gd name="f60" fmla="*/ 13 f46 1"/>
                  <a:gd name="f61" fmla="*/ 4 f47 1"/>
                  <a:gd name="f62" fmla="*/ 10 f46 1"/>
                  <a:gd name="f63" fmla="*/ 25 f47 1"/>
                  <a:gd name="f64" fmla="*/ 1 f46 1"/>
                  <a:gd name="f65" fmla="*/ 30 f47 1"/>
                  <a:gd name="f66" fmla="*/ 58 f47 1"/>
                  <a:gd name="f67" fmla="*/ 16 f46 1"/>
                  <a:gd name="f68" fmla="*/ 20 f46 1"/>
                  <a:gd name="f69" fmla="+- f48 0 f1"/>
                  <a:gd name="f70" fmla="*/ f51 1 61"/>
                  <a:gd name="f71" fmla="*/ f52 1 30"/>
                  <a:gd name="f72" fmla="*/ f53 1 61"/>
                  <a:gd name="f73" fmla="*/ f54 1 30"/>
                  <a:gd name="f74" fmla="*/ f55 1 61"/>
                  <a:gd name="f75" fmla="*/ f56 1 30"/>
                  <a:gd name="f76" fmla="*/ f57 1 61"/>
                  <a:gd name="f77" fmla="*/ f58 1 30"/>
                  <a:gd name="f78" fmla="*/ f59 1 61"/>
                  <a:gd name="f79" fmla="*/ f60 1 30"/>
                  <a:gd name="f80" fmla="*/ f61 1 61"/>
                  <a:gd name="f81" fmla="*/ f62 1 30"/>
                  <a:gd name="f82" fmla="*/ f63 1 61"/>
                  <a:gd name="f83" fmla="*/ f64 1 30"/>
                  <a:gd name="f84" fmla="*/ f65 1 61"/>
                  <a:gd name="f85" fmla="*/ f66 1 61"/>
                  <a:gd name="f86" fmla="*/ f67 1 30"/>
                  <a:gd name="f87" fmla="*/ f68 1 30"/>
                  <a:gd name="f88" fmla="*/ 0 1 f49"/>
                  <a:gd name="f89" fmla="*/ f43 1 f49"/>
                  <a:gd name="f90" fmla="*/ 0 1 f50"/>
                  <a:gd name="f91" fmla="*/ f44 1 f50"/>
                  <a:gd name="f92" fmla="*/ f70 1 f49"/>
                  <a:gd name="f93" fmla="*/ f71 1 f50"/>
                  <a:gd name="f94" fmla="*/ f72 1 f49"/>
                  <a:gd name="f95" fmla="*/ f73 1 f50"/>
                  <a:gd name="f96" fmla="*/ f74 1 f49"/>
                  <a:gd name="f97" fmla="*/ f75 1 f50"/>
                  <a:gd name="f98" fmla="*/ f76 1 f49"/>
                  <a:gd name="f99" fmla="*/ f77 1 f50"/>
                  <a:gd name="f100" fmla="*/ f78 1 f49"/>
                  <a:gd name="f101" fmla="*/ f79 1 f50"/>
                  <a:gd name="f102" fmla="*/ f80 1 f49"/>
                  <a:gd name="f103" fmla="*/ f81 1 f50"/>
                  <a:gd name="f104" fmla="*/ f82 1 f49"/>
                  <a:gd name="f105" fmla="*/ f83 1 f50"/>
                  <a:gd name="f106" fmla="*/ f84 1 f49"/>
                  <a:gd name="f107" fmla="*/ f85 1 f49"/>
                  <a:gd name="f108" fmla="*/ f86 1 f50"/>
                  <a:gd name="f109" fmla="*/ f87 1 f50"/>
                  <a:gd name="f110" fmla="*/ f88 f40 1"/>
                  <a:gd name="f111" fmla="*/ f89 f40 1"/>
                  <a:gd name="f112" fmla="*/ f91 f41 1"/>
                  <a:gd name="f113" fmla="*/ f90 f41 1"/>
                  <a:gd name="f114" fmla="*/ f92 f40 1"/>
                  <a:gd name="f115" fmla="*/ f93 f41 1"/>
                  <a:gd name="f116" fmla="*/ f94 f40 1"/>
                  <a:gd name="f117" fmla="*/ f95 f41 1"/>
                  <a:gd name="f118" fmla="*/ f96 f40 1"/>
                  <a:gd name="f119" fmla="*/ f97 f41 1"/>
                  <a:gd name="f120" fmla="*/ f98 f40 1"/>
                  <a:gd name="f121" fmla="*/ f99 f41 1"/>
                  <a:gd name="f122" fmla="*/ f100 f40 1"/>
                  <a:gd name="f123" fmla="*/ f101 f41 1"/>
                  <a:gd name="f124" fmla="*/ f102 f40 1"/>
                  <a:gd name="f125" fmla="*/ f103 f41 1"/>
                  <a:gd name="f126" fmla="*/ f104 f40 1"/>
                  <a:gd name="f127" fmla="*/ f105 f41 1"/>
                  <a:gd name="f128" fmla="*/ f106 f40 1"/>
                  <a:gd name="f129" fmla="*/ f107 f40 1"/>
                  <a:gd name="f130" fmla="*/ f108 f41 1"/>
                  <a:gd name="f131" fmla="*/ f109 f41 1"/>
                </a:gdLst>
                <a:ahLst/>
                <a:cxnLst>
                  <a:cxn ang="3cd4">
                    <a:pos x="hc" y="t"/>
                  </a:cxn>
                  <a:cxn ang="0">
                    <a:pos x="r" y="vc"/>
                  </a:cxn>
                  <a:cxn ang="cd4">
                    <a:pos x="hc" y="b"/>
                  </a:cxn>
                  <a:cxn ang="cd2">
                    <a:pos x="l" y="vc"/>
                  </a:cxn>
                  <a:cxn ang="f69">
                    <a:pos x="f114" y="f115"/>
                  </a:cxn>
                  <a:cxn ang="f69">
                    <a:pos x="f116" y="f117"/>
                  </a:cxn>
                  <a:cxn ang="f69">
                    <a:pos x="f118" y="f119"/>
                  </a:cxn>
                  <a:cxn ang="f69">
                    <a:pos x="f120" y="f121"/>
                  </a:cxn>
                  <a:cxn ang="f69">
                    <a:pos x="f122" y="f123"/>
                  </a:cxn>
                  <a:cxn ang="f69">
                    <a:pos x="f124" y="f125"/>
                  </a:cxn>
                  <a:cxn ang="f69">
                    <a:pos x="f126" y="f127"/>
                  </a:cxn>
                  <a:cxn ang="f69">
                    <a:pos x="f128" y="f127"/>
                  </a:cxn>
                  <a:cxn ang="f69">
                    <a:pos x="f129" y="f130"/>
                  </a:cxn>
                  <a:cxn ang="f69">
                    <a:pos x="f114" y="f131"/>
                  </a:cxn>
                  <a:cxn ang="f69">
                    <a:pos x="f114" y="f115"/>
                  </a:cxn>
                </a:cxnLst>
                <a:rect l="f110" t="f113" r="f111" b="f112"/>
                <a:pathLst>
                  <a:path w="61" h="30">
                    <a:moveTo>
                      <a:pt x="f8" y="f7"/>
                    </a:moveTo>
                    <a:cubicBezTo>
                      <a:pt x="f9" y="f10"/>
                      <a:pt x="f11" y="f12"/>
                      <a:pt x="f13" y="f14"/>
                    </a:cubicBezTo>
                    <a:cubicBezTo>
                      <a:pt x="f15" y="f16"/>
                      <a:pt x="f17" y="f16"/>
                      <a:pt x="f18" y="f19"/>
                    </a:cubicBezTo>
                    <a:cubicBezTo>
                      <a:pt x="f20" y="f21"/>
                      <a:pt x="f22" y="f12"/>
                      <a:pt x="f5" y="f18"/>
                    </a:cubicBezTo>
                    <a:cubicBezTo>
                      <a:pt x="f5" y="f23"/>
                      <a:pt x="f5" y="f20"/>
                      <a:pt x="f24" y="f16"/>
                    </a:cubicBezTo>
                    <a:cubicBezTo>
                      <a:pt x="f24" y="f25"/>
                      <a:pt x="f26" y="f27"/>
                      <a:pt x="f28" y="f29"/>
                    </a:cubicBezTo>
                    <a:cubicBezTo>
                      <a:pt x="f27" y="f30"/>
                      <a:pt x="f31" y="f28"/>
                      <a:pt x="f32" y="f24"/>
                    </a:cubicBezTo>
                    <a:cubicBezTo>
                      <a:pt x="f33" y="f5"/>
                      <a:pt x="f15" y="f24"/>
                      <a:pt x="f7" y="f24"/>
                    </a:cubicBezTo>
                    <a:cubicBezTo>
                      <a:pt x="f34" y="f35"/>
                      <a:pt x="f36" y="f27"/>
                      <a:pt x="f37" y="f20"/>
                    </a:cubicBezTo>
                    <a:cubicBezTo>
                      <a:pt x="f38" y="f21"/>
                      <a:pt x="f8" y="f23"/>
                      <a:pt x="f8" y="f12"/>
                    </a:cubicBezTo>
                    <a:cubicBezTo>
                      <a:pt x="f6" y="f18"/>
                      <a:pt x="f8" y="f17"/>
                      <a:pt x="f8" y="f7"/>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30" name="Freeform 29">
                <a:extLst>
                  <a:ext uri="{FF2B5EF4-FFF2-40B4-BE49-F238E27FC236}">
                    <a16:creationId xmlns:a16="http://schemas.microsoft.com/office/drawing/2014/main" id="{FA027753-99BE-1ED4-A542-B883DB52B5D5}"/>
                  </a:ext>
                </a:extLst>
              </p:cNvPr>
              <p:cNvSpPr/>
              <p:nvPr/>
            </p:nvSpPr>
            <p:spPr>
              <a:xfrm>
                <a:off x="10878799" y="492120"/>
                <a:ext cx="52385" cy="39684"/>
              </a:xfrm>
              <a:custGeom>
                <a:avLst/>
                <a:gdLst>
                  <a:gd name="f0" fmla="val 10800000"/>
                  <a:gd name="f1" fmla="val 5400000"/>
                  <a:gd name="f2" fmla="val 180"/>
                  <a:gd name="f3" fmla="val w"/>
                  <a:gd name="f4" fmla="val h"/>
                  <a:gd name="f5" fmla="val 0"/>
                  <a:gd name="f6" fmla="val 34"/>
                  <a:gd name="f7" fmla="val 25"/>
                  <a:gd name="f8" fmla="val 2"/>
                  <a:gd name="f9" fmla="val 1"/>
                  <a:gd name="f10" fmla="val 24"/>
                  <a:gd name="f11" fmla="val 17"/>
                  <a:gd name="f12" fmla="val 13"/>
                  <a:gd name="f13" fmla="val 9"/>
                  <a:gd name="f14" fmla="val 10"/>
                  <a:gd name="f15" fmla="val 14"/>
                  <a:gd name="f16" fmla="val 8"/>
                  <a:gd name="f17" fmla="val 20"/>
                  <a:gd name="f18" fmla="val 5"/>
                  <a:gd name="f19" fmla="val 30"/>
                  <a:gd name="f20" fmla="val 16"/>
                  <a:gd name="f21" fmla="val 28"/>
                  <a:gd name="f22" fmla="val 11"/>
                  <a:gd name="f23" fmla="val 15"/>
                  <a:gd name="f24" fmla="val 19"/>
                  <a:gd name="f25" fmla="val 22"/>
                  <a:gd name="f26" fmla="+- 0 0 -90"/>
                  <a:gd name="f27" fmla="*/ f3 1 34"/>
                  <a:gd name="f28" fmla="*/ f4 1 25"/>
                  <a:gd name="f29" fmla="val f5"/>
                  <a:gd name="f30" fmla="val f6"/>
                  <a:gd name="f31" fmla="val f7"/>
                  <a:gd name="f32" fmla="*/ f26 f0 1"/>
                  <a:gd name="f33" fmla="+- f31 0 f29"/>
                  <a:gd name="f34" fmla="+- f30 0 f29"/>
                  <a:gd name="f35" fmla="*/ f32 1 f2"/>
                  <a:gd name="f36" fmla="*/ f34 1 34"/>
                  <a:gd name="f37" fmla="*/ f33 1 25"/>
                  <a:gd name="f38" fmla="*/ 2 f34 1"/>
                  <a:gd name="f39" fmla="*/ 25 f33 1"/>
                  <a:gd name="f40" fmla="*/ 1 f34 1"/>
                  <a:gd name="f41" fmla="*/ 24 f33 1"/>
                  <a:gd name="f42" fmla="*/ 9 f34 1"/>
                  <a:gd name="f43" fmla="*/ 10 f33 1"/>
                  <a:gd name="f44" fmla="*/ 25 f34 1"/>
                  <a:gd name="f45" fmla="*/ 2 f33 1"/>
                  <a:gd name="f46" fmla="*/ 34 f34 1"/>
                  <a:gd name="f47" fmla="*/ 8 f33 1"/>
                  <a:gd name="f48" fmla="*/ 16 f33 1"/>
                  <a:gd name="f49" fmla="*/ 19 f34 1"/>
                  <a:gd name="f50" fmla="*/ 17 f33 1"/>
                  <a:gd name="f51" fmla="+- f35 0 f1"/>
                  <a:gd name="f52" fmla="*/ f38 1 34"/>
                  <a:gd name="f53" fmla="*/ f39 1 25"/>
                  <a:gd name="f54" fmla="*/ f40 1 34"/>
                  <a:gd name="f55" fmla="*/ f41 1 25"/>
                  <a:gd name="f56" fmla="*/ f42 1 34"/>
                  <a:gd name="f57" fmla="*/ f43 1 25"/>
                  <a:gd name="f58" fmla="*/ f44 1 34"/>
                  <a:gd name="f59" fmla="*/ f45 1 25"/>
                  <a:gd name="f60" fmla="*/ f46 1 34"/>
                  <a:gd name="f61" fmla="*/ f47 1 25"/>
                  <a:gd name="f62" fmla="*/ f48 1 25"/>
                  <a:gd name="f63" fmla="*/ f49 1 34"/>
                  <a:gd name="f64" fmla="*/ f50 1 25"/>
                  <a:gd name="f65" fmla="*/ 0 1 f36"/>
                  <a:gd name="f66" fmla="*/ f30 1 f36"/>
                  <a:gd name="f67" fmla="*/ 0 1 f37"/>
                  <a:gd name="f68" fmla="*/ f31 1 f37"/>
                  <a:gd name="f69" fmla="*/ f52 1 f36"/>
                  <a:gd name="f70" fmla="*/ f53 1 f37"/>
                  <a:gd name="f71" fmla="*/ f54 1 f36"/>
                  <a:gd name="f72" fmla="*/ f55 1 f37"/>
                  <a:gd name="f73" fmla="*/ f56 1 f36"/>
                  <a:gd name="f74" fmla="*/ f57 1 f37"/>
                  <a:gd name="f75" fmla="*/ f58 1 f36"/>
                  <a:gd name="f76" fmla="*/ f59 1 f37"/>
                  <a:gd name="f77" fmla="*/ f60 1 f36"/>
                  <a:gd name="f78" fmla="*/ f61 1 f37"/>
                  <a:gd name="f79" fmla="*/ f62 1 f37"/>
                  <a:gd name="f80" fmla="*/ f63 1 f36"/>
                  <a:gd name="f81" fmla="*/ f64 1 f37"/>
                  <a:gd name="f82" fmla="*/ f65 f27 1"/>
                  <a:gd name="f83" fmla="*/ f66 f27 1"/>
                  <a:gd name="f84" fmla="*/ f68 f28 1"/>
                  <a:gd name="f85" fmla="*/ f67 f28 1"/>
                  <a:gd name="f86" fmla="*/ f69 f27 1"/>
                  <a:gd name="f87" fmla="*/ f70 f28 1"/>
                  <a:gd name="f88" fmla="*/ f71 f27 1"/>
                  <a:gd name="f89" fmla="*/ f72 f28 1"/>
                  <a:gd name="f90" fmla="*/ f73 f27 1"/>
                  <a:gd name="f91" fmla="*/ f74 f28 1"/>
                  <a:gd name="f92" fmla="*/ f75 f27 1"/>
                  <a:gd name="f93" fmla="*/ f76 f28 1"/>
                  <a:gd name="f94" fmla="*/ f77 f27 1"/>
                  <a:gd name="f95" fmla="*/ f78 f28 1"/>
                  <a:gd name="f96" fmla="*/ f79 f28 1"/>
                  <a:gd name="f97" fmla="*/ f80 f27 1"/>
                  <a:gd name="f98" fmla="*/ f81 f28 1"/>
                </a:gdLst>
                <a:ahLst/>
                <a:cxnLst>
                  <a:cxn ang="3cd4">
                    <a:pos x="hc" y="t"/>
                  </a:cxn>
                  <a:cxn ang="0">
                    <a:pos x="r" y="vc"/>
                  </a:cxn>
                  <a:cxn ang="cd4">
                    <a:pos x="hc" y="b"/>
                  </a:cxn>
                  <a:cxn ang="cd2">
                    <a:pos x="l" y="vc"/>
                  </a:cxn>
                  <a:cxn ang="f51">
                    <a:pos x="f86" y="f87"/>
                  </a:cxn>
                  <a:cxn ang="f51">
                    <a:pos x="f88" y="f89"/>
                  </a:cxn>
                  <a:cxn ang="f51">
                    <a:pos x="f90" y="f91"/>
                  </a:cxn>
                  <a:cxn ang="f51">
                    <a:pos x="f92" y="f93"/>
                  </a:cxn>
                  <a:cxn ang="f51">
                    <a:pos x="f94" y="f95"/>
                  </a:cxn>
                  <a:cxn ang="f51">
                    <a:pos x="f94" y="f96"/>
                  </a:cxn>
                  <a:cxn ang="f51">
                    <a:pos x="f97" y="f98"/>
                  </a:cxn>
                  <a:cxn ang="f51">
                    <a:pos x="f86" y="f87"/>
                  </a:cxn>
                </a:cxnLst>
                <a:rect l="f82" t="f85" r="f83" b="f84"/>
                <a:pathLst>
                  <a:path w="34" h="25">
                    <a:moveTo>
                      <a:pt x="f8" y="f7"/>
                    </a:moveTo>
                    <a:cubicBezTo>
                      <a:pt x="f9" y="f10"/>
                      <a:pt x="f9" y="f10"/>
                      <a:pt x="f9" y="f10"/>
                    </a:cubicBezTo>
                    <a:cubicBezTo>
                      <a:pt x="f5" y="f11"/>
                      <a:pt x="f9" y="f12"/>
                      <a:pt x="f13" y="f14"/>
                    </a:cubicBezTo>
                    <a:cubicBezTo>
                      <a:pt x="f15" y="f16"/>
                      <a:pt x="f17" y="f18"/>
                      <a:pt x="f7" y="f8"/>
                    </a:cubicBezTo>
                    <a:cubicBezTo>
                      <a:pt x="f19" y="f5"/>
                      <a:pt x="f6" y="f8"/>
                      <a:pt x="f6" y="f16"/>
                    </a:cubicBezTo>
                    <a:cubicBezTo>
                      <a:pt x="f6" y="f14"/>
                      <a:pt x="f6" y="f12"/>
                      <a:pt x="f6" y="f20"/>
                    </a:cubicBezTo>
                    <a:cubicBezTo>
                      <a:pt x="f21" y="f22"/>
                      <a:pt x="f10" y="f23"/>
                      <a:pt x="f24" y="f11"/>
                    </a:cubicBezTo>
                    <a:cubicBezTo>
                      <a:pt x="f15" y="f17"/>
                      <a:pt x="f16" y="f25"/>
                      <a:pt x="f8" y="f7"/>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grpSp>
      </p:grpSp>
      <p:pic>
        <p:nvPicPr>
          <p:cNvPr id="31" name="Imagen 31">
            <a:extLst>
              <a:ext uri="{FF2B5EF4-FFF2-40B4-BE49-F238E27FC236}">
                <a16:creationId xmlns:a16="http://schemas.microsoft.com/office/drawing/2014/main" id="{75E6A10A-C69D-555F-09EF-FD90E7FAB979}"/>
              </a:ext>
            </a:extLst>
          </p:cNvPr>
          <p:cNvPicPr>
            <a:picLocks noChangeAspect="1"/>
          </p:cNvPicPr>
          <p:nvPr/>
        </p:nvPicPr>
        <p:blipFill>
          <a:blip r:embed="rId2"/>
          <a:srcRect l="57268"/>
          <a:stretch>
            <a:fillRect/>
          </a:stretch>
        </p:blipFill>
        <p:spPr>
          <a:xfrm rot="16200004" flipH="1">
            <a:off x="281489" y="5542031"/>
            <a:ext cx="1045497" cy="1630494"/>
          </a:xfrm>
          <a:prstGeom prst="rect">
            <a:avLst/>
          </a:prstGeom>
          <a:noFill/>
          <a:ln cap="flat">
            <a:noFill/>
          </a:ln>
        </p:spPr>
      </p:pic>
    </p:spTree>
    <p:extLst>
      <p:ext uri="{BB962C8B-B14F-4D97-AF65-F5344CB8AC3E}">
        <p14:creationId xmlns:p14="http://schemas.microsoft.com/office/powerpoint/2010/main" val="1017191669"/>
      </p:ext>
    </p:extLst>
  </p:cSld>
  <p:clrMapOvr>
    <a:masterClrMapping/>
  </p:clrMapOvr>
  <p:hf sldNum="0" hdr="0" ftr="0" dt="0"/>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2_Image slide layout">
    <p:spTree>
      <p:nvGrpSpPr>
        <p:cNvPr id="1" name=""/>
        <p:cNvGrpSpPr/>
        <p:nvPr/>
      </p:nvGrpSpPr>
      <p:grpSpPr>
        <a:xfrm>
          <a:off x="0" y="0"/>
          <a:ext cx="0" cy="0"/>
          <a:chOff x="0" y="0"/>
          <a:chExt cx="0" cy="0"/>
        </a:xfrm>
      </p:grpSpPr>
      <p:sp>
        <p:nvSpPr>
          <p:cNvPr id="2" name="그림 개체 틀 2">
            <a:extLst>
              <a:ext uri="{FF2B5EF4-FFF2-40B4-BE49-F238E27FC236}">
                <a16:creationId xmlns:a16="http://schemas.microsoft.com/office/drawing/2014/main" id="{53D48B51-D841-FBF5-C47B-6F19615E8244}"/>
              </a:ext>
            </a:extLst>
          </p:cNvPr>
          <p:cNvSpPr txBox="1">
            <a:spLocks noGrp="1"/>
          </p:cNvSpPr>
          <p:nvPr>
            <p:ph type="pic" idx="4294967295"/>
          </p:nvPr>
        </p:nvSpPr>
        <p:spPr>
          <a:xfrm>
            <a:off x="1875635" y="1819079"/>
            <a:ext cx="9593281" cy="2645999"/>
          </a:xfrm>
          <a:solidFill>
            <a:srgbClr val="0591E5"/>
          </a:solidFill>
        </p:spPr>
        <p:txBody>
          <a:bodyPr anchor="ctr" anchorCtr="1">
            <a:noAutofit/>
          </a:bodyPr>
          <a:lstStyle>
            <a:lvl1pPr marL="0" indent="0" algn="ctr" defTabSz="914427">
              <a:buNone/>
              <a:defRPr lang="en-US" sz="1200">
                <a:solidFill>
                  <a:srgbClr val="5A5A5A"/>
                </a:solidFill>
                <a:ea typeface="굴림" pitchFamily="34"/>
              </a:defRPr>
            </a:lvl1pPr>
          </a:lstStyle>
          <a:p>
            <a:pPr lvl="0"/>
            <a:r>
              <a:rPr lang="en-US"/>
              <a:t>Place Your Picture Here And Send To Back</a:t>
            </a:r>
          </a:p>
        </p:txBody>
      </p:sp>
      <p:sp>
        <p:nvSpPr>
          <p:cNvPr id="3" name="Rectangle 2">
            <a:extLst>
              <a:ext uri="{FF2B5EF4-FFF2-40B4-BE49-F238E27FC236}">
                <a16:creationId xmlns:a16="http://schemas.microsoft.com/office/drawing/2014/main" id="{7A69E102-1093-0722-CF62-7A28E46F761C}"/>
              </a:ext>
            </a:extLst>
          </p:cNvPr>
          <p:cNvSpPr/>
          <p:nvPr/>
        </p:nvSpPr>
        <p:spPr>
          <a:xfrm>
            <a:off x="0" y="1819079"/>
            <a:ext cx="1875635" cy="2389976"/>
          </a:xfrm>
          <a:prstGeom prst="rect">
            <a:avLst/>
          </a:prstGeom>
          <a:solidFill>
            <a:srgbClr val="0F78FF">
              <a:alpha val="70000"/>
            </a:srgbClr>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599F1"/>
              </a:solidFill>
              <a:uFillTx/>
              <a:latin typeface="Arial"/>
            </a:endParaRPr>
          </a:p>
        </p:txBody>
      </p:sp>
      <p:sp>
        <p:nvSpPr>
          <p:cNvPr id="4" name="그림 개체 틀 2">
            <a:extLst>
              <a:ext uri="{FF2B5EF4-FFF2-40B4-BE49-F238E27FC236}">
                <a16:creationId xmlns:a16="http://schemas.microsoft.com/office/drawing/2014/main" id="{ACAF61EC-BEAC-B0AC-DA50-08A93EE19F0E}"/>
              </a:ext>
            </a:extLst>
          </p:cNvPr>
          <p:cNvSpPr txBox="1">
            <a:spLocks noGrp="1"/>
          </p:cNvSpPr>
          <p:nvPr>
            <p:ph type="pic" idx="4294967295"/>
          </p:nvPr>
        </p:nvSpPr>
        <p:spPr>
          <a:xfrm>
            <a:off x="9615409" y="4396974"/>
            <a:ext cx="1853497" cy="1670444"/>
          </a:xfrm>
          <a:solidFill>
            <a:srgbClr val="0591E5"/>
          </a:solidFill>
        </p:spPr>
        <p:txBody>
          <a:bodyPr anchor="ctr" anchorCtr="1">
            <a:noAutofit/>
          </a:bodyPr>
          <a:lstStyle>
            <a:lvl1pPr marL="0" indent="0" algn="ctr">
              <a:buNone/>
              <a:defRPr lang="en-US" sz="1200">
                <a:solidFill>
                  <a:srgbClr val="5A5A5A"/>
                </a:solidFill>
                <a:ea typeface="굴림" pitchFamily="34"/>
              </a:defRPr>
            </a:lvl1pPr>
          </a:lstStyle>
          <a:p>
            <a:pPr lvl="0"/>
            <a:r>
              <a:rPr lang="en-US"/>
              <a:t>Place Your Picture Here</a:t>
            </a:r>
          </a:p>
        </p:txBody>
      </p:sp>
      <p:sp>
        <p:nvSpPr>
          <p:cNvPr id="5" name="그림 개체 틀 2">
            <a:extLst>
              <a:ext uri="{FF2B5EF4-FFF2-40B4-BE49-F238E27FC236}">
                <a16:creationId xmlns:a16="http://schemas.microsoft.com/office/drawing/2014/main" id="{7FADAAB5-5A97-FC2F-FF28-B9B22A9FE050}"/>
              </a:ext>
            </a:extLst>
          </p:cNvPr>
          <p:cNvSpPr txBox="1">
            <a:spLocks noGrp="1"/>
          </p:cNvSpPr>
          <p:nvPr>
            <p:ph type="pic" idx="4294967295"/>
          </p:nvPr>
        </p:nvSpPr>
        <p:spPr>
          <a:xfrm>
            <a:off x="7570710" y="4396974"/>
            <a:ext cx="1853497" cy="1670444"/>
          </a:xfrm>
          <a:solidFill>
            <a:srgbClr val="0591E5"/>
          </a:solidFill>
        </p:spPr>
        <p:txBody>
          <a:bodyPr anchor="ctr" anchorCtr="1">
            <a:noAutofit/>
          </a:bodyPr>
          <a:lstStyle>
            <a:lvl1pPr marL="0" indent="0" algn="ctr">
              <a:buNone/>
              <a:defRPr lang="en-US" sz="1200">
                <a:solidFill>
                  <a:srgbClr val="5A5A5A"/>
                </a:solidFill>
                <a:ea typeface="굴림" pitchFamily="34"/>
              </a:defRPr>
            </a:lvl1pPr>
          </a:lstStyle>
          <a:p>
            <a:pPr lvl="0"/>
            <a:r>
              <a:rPr lang="en-US"/>
              <a:t>Place Your Picture Here</a:t>
            </a:r>
          </a:p>
        </p:txBody>
      </p:sp>
      <p:sp>
        <p:nvSpPr>
          <p:cNvPr id="6" name="Text Placeholder 9">
            <a:extLst>
              <a:ext uri="{FF2B5EF4-FFF2-40B4-BE49-F238E27FC236}">
                <a16:creationId xmlns:a16="http://schemas.microsoft.com/office/drawing/2014/main" id="{EBABAE36-8B63-9F34-E8EF-7A93040BCBCB}"/>
              </a:ext>
            </a:extLst>
          </p:cNvPr>
          <p:cNvSpPr txBox="1">
            <a:spLocks noGrp="1"/>
          </p:cNvSpPr>
          <p:nvPr>
            <p:ph type="body" idx="4294967295"/>
          </p:nvPr>
        </p:nvSpPr>
        <p:spPr>
          <a:xfrm>
            <a:off x="323533" y="339507"/>
            <a:ext cx="11573195" cy="724250"/>
          </a:xfrm>
        </p:spPr>
        <p:txBody>
          <a:bodyPr anchor="ctr" anchorCtr="1"/>
          <a:lstStyle>
            <a:lvl1pPr marL="0" indent="0" algn="ctr">
              <a:buNone/>
              <a:defRPr lang="en-US" sz="5400">
                <a:solidFill>
                  <a:srgbClr val="444444"/>
                </a:solidFill>
                <a:ea typeface="굴림" pitchFamily="34"/>
                <a:cs typeface="Arial" pitchFamily="34"/>
              </a:defRPr>
            </a:lvl1pPr>
          </a:lstStyle>
          <a:p>
            <a:pPr lvl="0"/>
            <a:r>
              <a:rPr lang="en-US"/>
              <a:t>BASIC LAYOUT</a:t>
            </a:r>
          </a:p>
        </p:txBody>
      </p:sp>
    </p:spTree>
    <p:extLst>
      <p:ext uri="{BB962C8B-B14F-4D97-AF65-F5344CB8AC3E}">
        <p14:creationId xmlns:p14="http://schemas.microsoft.com/office/powerpoint/2010/main" val="2950634477"/>
      </p:ext>
    </p:extLst>
  </p:cSld>
  <p:clrMapOvr>
    <a:masterClrMapping/>
  </p:clrMapOvr>
  <p:hf sldNum="0"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Half Slide">
    <p:spTree>
      <p:nvGrpSpPr>
        <p:cNvPr id="1" name=""/>
        <p:cNvGrpSpPr/>
        <p:nvPr/>
      </p:nvGrpSpPr>
      <p:grpSpPr>
        <a:xfrm>
          <a:off x="0" y="0"/>
          <a:ext cx="0" cy="0"/>
          <a:chOff x="0" y="0"/>
          <a:chExt cx="0" cy="0"/>
        </a:xfrm>
      </p:grpSpPr>
      <p:sp>
        <p:nvSpPr>
          <p:cNvPr id="2" name="Marcador de posición de imagen 7">
            <a:extLst>
              <a:ext uri="{FF2B5EF4-FFF2-40B4-BE49-F238E27FC236}">
                <a16:creationId xmlns:a16="http://schemas.microsoft.com/office/drawing/2014/main" id="{28834800-AEC5-0735-2BFB-CC6D2B60E22F}"/>
              </a:ext>
            </a:extLst>
          </p:cNvPr>
          <p:cNvSpPr txBox="1">
            <a:spLocks noGrp="1"/>
          </p:cNvSpPr>
          <p:nvPr>
            <p:ph type="pic" idx="4294967295"/>
          </p:nvPr>
        </p:nvSpPr>
        <p:spPr>
          <a:xfrm>
            <a:off x="0" y="0"/>
            <a:ext cx="6096003" cy="6858000"/>
          </a:xfrm>
        </p:spPr>
        <p:txBody>
          <a:bodyPr anchor="ctr" anchorCtr="1"/>
          <a:lstStyle>
            <a:lvl1pPr marL="0" indent="0" algn="ctr">
              <a:buNone/>
              <a:defRPr sz="1600"/>
            </a:lvl1pPr>
          </a:lstStyle>
          <a:p>
            <a:pPr lvl="0"/>
            <a:r>
              <a:rPr lang="es-ES"/>
              <a:t>Put your image here</a:t>
            </a:r>
          </a:p>
        </p:txBody>
      </p:sp>
    </p:spTree>
    <p:extLst>
      <p:ext uri="{BB962C8B-B14F-4D97-AF65-F5344CB8AC3E}">
        <p14:creationId xmlns:p14="http://schemas.microsoft.com/office/powerpoint/2010/main" val="98935336"/>
      </p:ext>
    </p:extLst>
  </p:cSld>
  <p:clrMapOvr>
    <a:masterClrMapping/>
  </p:clrMapOvr>
  <p:transition spd="med">
    <p:fade/>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1_캡션 있는 콘텐츠">
    <p:spTree>
      <p:nvGrpSpPr>
        <p:cNvPr id="1" name=""/>
        <p:cNvGrpSpPr/>
        <p:nvPr/>
      </p:nvGrpSpPr>
      <p:grpSpPr>
        <a:xfrm>
          <a:off x="0" y="0"/>
          <a:ext cx="0" cy="0"/>
          <a:chOff x="0" y="0"/>
          <a:chExt cx="0" cy="0"/>
        </a:xfrm>
      </p:grpSpPr>
      <p:sp>
        <p:nvSpPr>
          <p:cNvPr id="2" name="그림 개체 틀 13">
            <a:extLst>
              <a:ext uri="{FF2B5EF4-FFF2-40B4-BE49-F238E27FC236}">
                <a16:creationId xmlns:a16="http://schemas.microsoft.com/office/drawing/2014/main" id="{742E0701-12D8-C481-0DBE-C08EDD6BCB92}"/>
              </a:ext>
            </a:extLst>
          </p:cNvPr>
          <p:cNvSpPr txBox="1">
            <a:spLocks noGrp="1"/>
          </p:cNvSpPr>
          <p:nvPr>
            <p:ph type="pic" idx="4294967295"/>
          </p:nvPr>
        </p:nvSpPr>
        <p:spPr>
          <a:xfrm>
            <a:off x="5661434" y="0"/>
            <a:ext cx="6530562" cy="6858000"/>
          </a:xfrm>
          <a:solidFill>
            <a:srgbClr val="0591E5"/>
          </a:solidFill>
        </p:spPr>
        <p:txBody>
          <a:bodyPr anchor="ctr" anchorCtr="1">
            <a:noAutofit/>
          </a:bodyPr>
          <a:lstStyle>
            <a:lvl1pPr marL="0" indent="0" algn="ctr">
              <a:buNone/>
              <a:defRPr lang="en-US" sz="1200">
                <a:latin typeface="Arial" pitchFamily="34"/>
                <a:ea typeface="굴림" pitchFamily="34"/>
                <a:cs typeface="Arial" pitchFamily="34"/>
              </a:defRPr>
            </a:lvl1pPr>
          </a:lstStyle>
          <a:p>
            <a:pPr lvl="0"/>
            <a:r>
              <a:rPr lang="en-US"/>
              <a:t>Your Picture Here</a:t>
            </a:r>
          </a:p>
        </p:txBody>
      </p:sp>
    </p:spTree>
    <p:extLst>
      <p:ext uri="{BB962C8B-B14F-4D97-AF65-F5344CB8AC3E}">
        <p14:creationId xmlns:p14="http://schemas.microsoft.com/office/powerpoint/2010/main" val="420007123"/>
      </p:ext>
    </p:extLst>
  </p:cSld>
  <p:clrMapOvr>
    <a:masterClrMapping/>
  </p:clrMapOvr>
  <p:hf sldNum="0" hdr="0" ftr="0" dt="0"/>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2_Style slide layout">
    <p:bg>
      <p:bgPr>
        <a:blipFill>
          <a:blip r:embed="rId2"/>
          <a:stretch>
            <a:fillRect/>
          </a:stretch>
        </a:blipFill>
        <a:effectLst/>
      </p:bgPr>
    </p:bg>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082FA299-AB85-91B5-6CBD-2E30CE2711E7}"/>
              </a:ext>
            </a:extLst>
          </p:cNvPr>
          <p:cNvSpPr/>
          <p:nvPr/>
        </p:nvSpPr>
        <p:spPr>
          <a:xfrm>
            <a:off x="134910" y="119923"/>
            <a:ext cx="11917183" cy="6595667"/>
          </a:xfrm>
          <a:prstGeom prst="rect">
            <a:avLst/>
          </a:prstGeom>
          <a:solidFill>
            <a:srgbClr val="FFFFFF">
              <a:alpha val="64000"/>
            </a:srgbClr>
          </a:solidFill>
          <a:ln w="12701" cap="flat">
            <a:solidFill>
              <a:srgbClr val="0856BC"/>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0599F1"/>
              </a:solidFill>
              <a:uFillTx/>
              <a:latin typeface="Arial"/>
            </a:endParaRPr>
          </a:p>
        </p:txBody>
      </p:sp>
    </p:spTree>
    <p:extLst>
      <p:ext uri="{BB962C8B-B14F-4D97-AF65-F5344CB8AC3E}">
        <p14:creationId xmlns:p14="http://schemas.microsoft.com/office/powerpoint/2010/main" val="4219526221"/>
      </p:ext>
    </p:extLst>
  </p:cSld>
  <p:clrMapOvr>
    <a:masterClrMapping/>
  </p:clrMapOvr>
  <p:hf sldNum="0" hdr="0" ftr="0" dt="0"/>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4_Images &amp; Contents Layout">
    <p:bg>
      <p:bgPr>
        <a:solidFill>
          <a:srgbClr val="0599F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538364728"/>
      </p:ext>
    </p:extLst>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Numbers ideas">
    <p:spTree>
      <p:nvGrpSpPr>
        <p:cNvPr id="1" name=""/>
        <p:cNvGrpSpPr/>
        <p:nvPr/>
      </p:nvGrpSpPr>
      <p:grpSpPr>
        <a:xfrm>
          <a:off x="0" y="0"/>
          <a:ext cx="0" cy="0"/>
          <a:chOff x="0" y="0"/>
          <a:chExt cx="0" cy="0"/>
        </a:xfrm>
      </p:grpSpPr>
      <p:sp>
        <p:nvSpPr>
          <p:cNvPr id="2" name="Marcador de texto 18">
            <a:extLst>
              <a:ext uri="{FF2B5EF4-FFF2-40B4-BE49-F238E27FC236}">
                <a16:creationId xmlns:a16="http://schemas.microsoft.com/office/drawing/2014/main" id="{70A5F293-8855-5E50-0BB9-61B708697ACB}"/>
              </a:ext>
            </a:extLst>
          </p:cNvPr>
          <p:cNvSpPr txBox="1">
            <a:spLocks noGrp="1"/>
          </p:cNvSpPr>
          <p:nvPr>
            <p:ph type="body" idx="4294967295"/>
          </p:nvPr>
        </p:nvSpPr>
        <p:spPr>
          <a:xfrm>
            <a:off x="479419" y="1711875"/>
            <a:ext cx="2262152" cy="954770"/>
          </a:xfrm>
        </p:spPr>
        <p:txBody>
          <a:bodyPr/>
          <a:lstStyle>
            <a:lvl1pPr marL="0" indent="0">
              <a:buNone/>
              <a:defRPr sz="6600">
                <a:solidFill>
                  <a:srgbClr val="0F78FF"/>
                </a:solidFill>
              </a:defRPr>
            </a:lvl1pPr>
          </a:lstStyle>
          <a:p>
            <a:pPr lvl="0"/>
            <a:r>
              <a:rPr lang="es-ES"/>
              <a:t>01</a:t>
            </a:r>
          </a:p>
        </p:txBody>
      </p:sp>
      <p:sp>
        <p:nvSpPr>
          <p:cNvPr id="3" name="Marcador de contenido 20">
            <a:extLst>
              <a:ext uri="{FF2B5EF4-FFF2-40B4-BE49-F238E27FC236}">
                <a16:creationId xmlns:a16="http://schemas.microsoft.com/office/drawing/2014/main" id="{4AEEE52A-FEE2-0594-A53E-4794822C6BAE}"/>
              </a:ext>
            </a:extLst>
          </p:cNvPr>
          <p:cNvSpPr txBox="1">
            <a:spLocks noGrp="1"/>
          </p:cNvSpPr>
          <p:nvPr>
            <p:ph idx="4294967295"/>
          </p:nvPr>
        </p:nvSpPr>
        <p:spPr>
          <a:xfrm>
            <a:off x="479767" y="3042565"/>
            <a:ext cx="2262984" cy="615034"/>
          </a:xfrm>
        </p:spPr>
        <p:txBody>
          <a:bodyPr/>
          <a:lstStyle>
            <a:lvl1pPr marL="0" indent="0">
              <a:buNone/>
              <a:defRPr sz="1800" b="1"/>
            </a:lvl1pPr>
          </a:lstStyle>
          <a:p>
            <a:pPr lvl="0"/>
            <a:r>
              <a:rPr lang="es-ES"/>
              <a:t>Idea one, lorem ipsum dolor sit </a:t>
            </a:r>
          </a:p>
        </p:txBody>
      </p:sp>
      <p:sp>
        <p:nvSpPr>
          <p:cNvPr id="4" name="Marcador de contenido 22">
            <a:extLst>
              <a:ext uri="{FF2B5EF4-FFF2-40B4-BE49-F238E27FC236}">
                <a16:creationId xmlns:a16="http://schemas.microsoft.com/office/drawing/2014/main" id="{7BD4288C-145A-D6E6-4ED8-34D9050781CB}"/>
              </a:ext>
            </a:extLst>
          </p:cNvPr>
          <p:cNvSpPr txBox="1">
            <a:spLocks noGrp="1"/>
          </p:cNvSpPr>
          <p:nvPr>
            <p:ph idx="4294967295"/>
          </p:nvPr>
        </p:nvSpPr>
        <p:spPr>
          <a:xfrm>
            <a:off x="479429" y="3704947"/>
            <a:ext cx="2262152" cy="2104674"/>
          </a:xfrm>
        </p:spPr>
        <p:txBody>
          <a:bodyPr/>
          <a:lstStyle>
            <a:lvl1pPr marL="0" indent="0">
              <a:lnSpc>
                <a:spcPts val="1880"/>
              </a:lnSpc>
              <a:buNone/>
              <a:defRPr sz="1200">
                <a:solidFill>
                  <a:srgbClr val="393939"/>
                </a:solidFill>
              </a:defRPr>
            </a:lvl1pPr>
          </a:lstStyle>
          <a:p>
            <a:pPr lvl="0"/>
            <a:r>
              <a:rPr lang="es-ES"/>
              <a:t>Duis pulvinar tincidunt turpis ut fermentum. Nunc et leo dictum turpis accumsan maximus at at ante</a:t>
            </a:r>
          </a:p>
        </p:txBody>
      </p:sp>
      <p:sp>
        <p:nvSpPr>
          <p:cNvPr id="5" name="Marcador de texto 18">
            <a:extLst>
              <a:ext uri="{FF2B5EF4-FFF2-40B4-BE49-F238E27FC236}">
                <a16:creationId xmlns:a16="http://schemas.microsoft.com/office/drawing/2014/main" id="{E408089F-3A49-1DC4-FBAF-A4405706634E}"/>
              </a:ext>
            </a:extLst>
          </p:cNvPr>
          <p:cNvSpPr txBox="1">
            <a:spLocks noGrp="1"/>
          </p:cNvSpPr>
          <p:nvPr>
            <p:ph type="body" idx="4294967295"/>
          </p:nvPr>
        </p:nvSpPr>
        <p:spPr>
          <a:xfrm>
            <a:off x="3269071" y="1711875"/>
            <a:ext cx="2262984" cy="954770"/>
          </a:xfrm>
        </p:spPr>
        <p:txBody>
          <a:bodyPr/>
          <a:lstStyle>
            <a:lvl1pPr marL="0" indent="0">
              <a:buNone/>
              <a:defRPr sz="6600">
                <a:solidFill>
                  <a:srgbClr val="0F78FF"/>
                </a:solidFill>
              </a:defRPr>
            </a:lvl1pPr>
          </a:lstStyle>
          <a:p>
            <a:pPr lvl="0"/>
            <a:r>
              <a:rPr lang="es-ES"/>
              <a:t>02</a:t>
            </a:r>
          </a:p>
        </p:txBody>
      </p:sp>
      <p:sp>
        <p:nvSpPr>
          <p:cNvPr id="6" name="Marcador de contenido 20">
            <a:extLst>
              <a:ext uri="{FF2B5EF4-FFF2-40B4-BE49-F238E27FC236}">
                <a16:creationId xmlns:a16="http://schemas.microsoft.com/office/drawing/2014/main" id="{06AC1289-7C11-F766-C9C9-379836704492}"/>
              </a:ext>
            </a:extLst>
          </p:cNvPr>
          <p:cNvSpPr txBox="1">
            <a:spLocks noGrp="1"/>
          </p:cNvSpPr>
          <p:nvPr>
            <p:ph idx="4294967295"/>
          </p:nvPr>
        </p:nvSpPr>
        <p:spPr>
          <a:xfrm>
            <a:off x="3269757" y="3042565"/>
            <a:ext cx="2262984" cy="615034"/>
          </a:xfrm>
        </p:spPr>
        <p:txBody>
          <a:bodyPr/>
          <a:lstStyle>
            <a:lvl1pPr marL="0" indent="0">
              <a:buNone/>
              <a:defRPr sz="1800" b="1"/>
            </a:lvl1pPr>
          </a:lstStyle>
          <a:p>
            <a:pPr lvl="0"/>
            <a:r>
              <a:rPr lang="es-ES"/>
              <a:t>Idea two, lorem ipsum dolor sit </a:t>
            </a:r>
          </a:p>
        </p:txBody>
      </p:sp>
      <p:sp>
        <p:nvSpPr>
          <p:cNvPr id="7" name="Marcador de contenido 22">
            <a:extLst>
              <a:ext uri="{FF2B5EF4-FFF2-40B4-BE49-F238E27FC236}">
                <a16:creationId xmlns:a16="http://schemas.microsoft.com/office/drawing/2014/main" id="{47ADB52A-FCA0-D8B7-2217-8CFA2E1B9288}"/>
              </a:ext>
            </a:extLst>
          </p:cNvPr>
          <p:cNvSpPr txBox="1">
            <a:spLocks noGrp="1"/>
          </p:cNvSpPr>
          <p:nvPr>
            <p:ph idx="4294967295"/>
          </p:nvPr>
        </p:nvSpPr>
        <p:spPr>
          <a:xfrm>
            <a:off x="3269409" y="3704947"/>
            <a:ext cx="2262152" cy="2104674"/>
          </a:xfrm>
        </p:spPr>
        <p:txBody>
          <a:bodyPr/>
          <a:lstStyle>
            <a:lvl1pPr marL="0" indent="0">
              <a:lnSpc>
                <a:spcPts val="1880"/>
              </a:lnSpc>
              <a:buNone/>
              <a:defRPr sz="1200">
                <a:solidFill>
                  <a:srgbClr val="393939"/>
                </a:solidFill>
              </a:defRPr>
            </a:lvl1pPr>
          </a:lstStyle>
          <a:p>
            <a:pPr lvl="0"/>
            <a:r>
              <a:rPr lang="es-ES"/>
              <a:t>Duis pulvinar tincidunt turpis ut fermentum. Nunc et leo dictum turpis accumsan maximus at at ante</a:t>
            </a:r>
          </a:p>
        </p:txBody>
      </p:sp>
      <p:sp>
        <p:nvSpPr>
          <p:cNvPr id="8" name="Marcador de texto 18">
            <a:extLst>
              <a:ext uri="{FF2B5EF4-FFF2-40B4-BE49-F238E27FC236}">
                <a16:creationId xmlns:a16="http://schemas.microsoft.com/office/drawing/2014/main" id="{D50D3F8C-3029-F7D9-F935-CF2781698E7B}"/>
              </a:ext>
            </a:extLst>
          </p:cNvPr>
          <p:cNvSpPr txBox="1">
            <a:spLocks noGrp="1"/>
          </p:cNvSpPr>
          <p:nvPr>
            <p:ph type="body" idx="4294967295"/>
          </p:nvPr>
        </p:nvSpPr>
        <p:spPr>
          <a:xfrm>
            <a:off x="6352483" y="1711875"/>
            <a:ext cx="2262152" cy="954770"/>
          </a:xfrm>
        </p:spPr>
        <p:txBody>
          <a:bodyPr/>
          <a:lstStyle>
            <a:lvl1pPr marL="0" indent="0">
              <a:buNone/>
              <a:defRPr sz="6600">
                <a:solidFill>
                  <a:srgbClr val="0F78FF"/>
                </a:solidFill>
              </a:defRPr>
            </a:lvl1pPr>
          </a:lstStyle>
          <a:p>
            <a:pPr lvl="0"/>
            <a:r>
              <a:rPr lang="es-ES"/>
              <a:t>03</a:t>
            </a:r>
          </a:p>
        </p:txBody>
      </p:sp>
      <p:sp>
        <p:nvSpPr>
          <p:cNvPr id="9" name="Marcador de contenido 20">
            <a:extLst>
              <a:ext uri="{FF2B5EF4-FFF2-40B4-BE49-F238E27FC236}">
                <a16:creationId xmlns:a16="http://schemas.microsoft.com/office/drawing/2014/main" id="{FA92ED02-C569-1606-F8C4-8DFF736BFDBB}"/>
              </a:ext>
            </a:extLst>
          </p:cNvPr>
          <p:cNvSpPr txBox="1">
            <a:spLocks noGrp="1"/>
          </p:cNvSpPr>
          <p:nvPr>
            <p:ph idx="4294967295"/>
          </p:nvPr>
        </p:nvSpPr>
        <p:spPr>
          <a:xfrm>
            <a:off x="6353168" y="3042565"/>
            <a:ext cx="2262984" cy="615034"/>
          </a:xfrm>
        </p:spPr>
        <p:txBody>
          <a:bodyPr/>
          <a:lstStyle>
            <a:lvl1pPr marL="0" indent="0">
              <a:buNone/>
              <a:defRPr sz="1800" b="1"/>
            </a:lvl1pPr>
          </a:lstStyle>
          <a:p>
            <a:pPr lvl="0"/>
            <a:r>
              <a:rPr lang="es-ES"/>
              <a:t>Idea three, lorem ipsum dolor sit </a:t>
            </a:r>
          </a:p>
        </p:txBody>
      </p:sp>
      <p:sp>
        <p:nvSpPr>
          <p:cNvPr id="10" name="Marcador de contenido 22">
            <a:extLst>
              <a:ext uri="{FF2B5EF4-FFF2-40B4-BE49-F238E27FC236}">
                <a16:creationId xmlns:a16="http://schemas.microsoft.com/office/drawing/2014/main" id="{B94262F7-4EE9-92CE-48B7-BFF6A0B25477}"/>
              </a:ext>
            </a:extLst>
          </p:cNvPr>
          <p:cNvSpPr txBox="1">
            <a:spLocks noGrp="1"/>
          </p:cNvSpPr>
          <p:nvPr>
            <p:ph idx="4294967295"/>
          </p:nvPr>
        </p:nvSpPr>
        <p:spPr>
          <a:xfrm>
            <a:off x="6352821" y="3704947"/>
            <a:ext cx="2262152" cy="2104674"/>
          </a:xfrm>
        </p:spPr>
        <p:txBody>
          <a:bodyPr/>
          <a:lstStyle>
            <a:lvl1pPr marL="0" indent="0">
              <a:lnSpc>
                <a:spcPts val="1880"/>
              </a:lnSpc>
              <a:buNone/>
              <a:defRPr sz="1200">
                <a:solidFill>
                  <a:srgbClr val="393939"/>
                </a:solidFill>
              </a:defRPr>
            </a:lvl1pPr>
          </a:lstStyle>
          <a:p>
            <a:pPr lvl="0"/>
            <a:r>
              <a:rPr lang="es-ES"/>
              <a:t>Duis pulvinar tincidunt turpis ut fermentum. Nunc et leo dictum turpis accumsan maximus at at ante</a:t>
            </a:r>
          </a:p>
        </p:txBody>
      </p:sp>
      <p:sp>
        <p:nvSpPr>
          <p:cNvPr id="11" name="Marcador de texto 18">
            <a:extLst>
              <a:ext uri="{FF2B5EF4-FFF2-40B4-BE49-F238E27FC236}">
                <a16:creationId xmlns:a16="http://schemas.microsoft.com/office/drawing/2014/main" id="{69700C69-9CFC-530D-0663-139D0F2A46A7}"/>
              </a:ext>
            </a:extLst>
          </p:cNvPr>
          <p:cNvSpPr txBox="1">
            <a:spLocks noGrp="1"/>
          </p:cNvSpPr>
          <p:nvPr>
            <p:ph type="body" idx="4294967295"/>
          </p:nvPr>
        </p:nvSpPr>
        <p:spPr>
          <a:xfrm>
            <a:off x="9435053" y="1711875"/>
            <a:ext cx="2262984" cy="954770"/>
          </a:xfrm>
        </p:spPr>
        <p:txBody>
          <a:bodyPr/>
          <a:lstStyle>
            <a:lvl1pPr marL="0" indent="0">
              <a:buNone/>
              <a:defRPr sz="6600">
                <a:solidFill>
                  <a:srgbClr val="0F78FF"/>
                </a:solidFill>
              </a:defRPr>
            </a:lvl1pPr>
          </a:lstStyle>
          <a:p>
            <a:pPr lvl="0"/>
            <a:r>
              <a:rPr lang="es-ES"/>
              <a:t>04</a:t>
            </a:r>
          </a:p>
        </p:txBody>
      </p:sp>
      <p:sp>
        <p:nvSpPr>
          <p:cNvPr id="12" name="Marcador de contenido 20">
            <a:extLst>
              <a:ext uri="{FF2B5EF4-FFF2-40B4-BE49-F238E27FC236}">
                <a16:creationId xmlns:a16="http://schemas.microsoft.com/office/drawing/2014/main" id="{BC7E5D6F-A1E8-7A48-E3AA-2729DC17F5AE}"/>
              </a:ext>
            </a:extLst>
          </p:cNvPr>
          <p:cNvSpPr txBox="1">
            <a:spLocks noGrp="1"/>
          </p:cNvSpPr>
          <p:nvPr>
            <p:ph idx="4294967295"/>
          </p:nvPr>
        </p:nvSpPr>
        <p:spPr>
          <a:xfrm>
            <a:off x="9435748" y="3042565"/>
            <a:ext cx="2262984" cy="615034"/>
          </a:xfrm>
        </p:spPr>
        <p:txBody>
          <a:bodyPr/>
          <a:lstStyle>
            <a:lvl1pPr marL="0" indent="0">
              <a:buNone/>
              <a:defRPr sz="1800" b="1"/>
            </a:lvl1pPr>
          </a:lstStyle>
          <a:p>
            <a:pPr lvl="0"/>
            <a:r>
              <a:rPr lang="es-ES"/>
              <a:t>Idea four, lorem ipsum dolor sit </a:t>
            </a:r>
          </a:p>
        </p:txBody>
      </p:sp>
      <p:sp>
        <p:nvSpPr>
          <p:cNvPr id="13" name="Marcador de contenido 22">
            <a:extLst>
              <a:ext uri="{FF2B5EF4-FFF2-40B4-BE49-F238E27FC236}">
                <a16:creationId xmlns:a16="http://schemas.microsoft.com/office/drawing/2014/main" id="{5B014682-C967-F052-D076-53AD263C3E0C}"/>
              </a:ext>
            </a:extLst>
          </p:cNvPr>
          <p:cNvSpPr txBox="1">
            <a:spLocks noGrp="1"/>
          </p:cNvSpPr>
          <p:nvPr>
            <p:ph idx="4294967295"/>
          </p:nvPr>
        </p:nvSpPr>
        <p:spPr>
          <a:xfrm>
            <a:off x="9435400" y="3704947"/>
            <a:ext cx="2262152" cy="2104674"/>
          </a:xfrm>
        </p:spPr>
        <p:txBody>
          <a:bodyPr/>
          <a:lstStyle>
            <a:lvl1pPr marL="0" indent="0">
              <a:lnSpc>
                <a:spcPts val="1880"/>
              </a:lnSpc>
              <a:buNone/>
              <a:defRPr sz="1200">
                <a:solidFill>
                  <a:srgbClr val="393939"/>
                </a:solidFill>
              </a:defRPr>
            </a:lvl1pPr>
          </a:lstStyle>
          <a:p>
            <a:pPr lvl="0"/>
            <a:r>
              <a:rPr lang="es-ES"/>
              <a:t>Duis pulvinar tincidunt turpis ut fermentum. Nunc et leo dictum turpis accumsan maximus at at ante</a:t>
            </a:r>
          </a:p>
        </p:txBody>
      </p:sp>
    </p:spTree>
    <p:extLst>
      <p:ext uri="{BB962C8B-B14F-4D97-AF65-F5344CB8AC3E}">
        <p14:creationId xmlns:p14="http://schemas.microsoft.com/office/powerpoint/2010/main" val="346854842"/>
      </p:ext>
    </p:extLst>
  </p:cSld>
  <p:clrMapOvr>
    <a:masterClrMapping/>
  </p:clrMapOvr>
  <p:transition spd="med">
    <p:fade/>
  </p:transition>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Facts slide">
    <p:spTree>
      <p:nvGrpSpPr>
        <p:cNvPr id="1" name=""/>
        <p:cNvGrpSpPr/>
        <p:nvPr/>
      </p:nvGrpSpPr>
      <p:grpSpPr>
        <a:xfrm>
          <a:off x="0" y="0"/>
          <a:ext cx="0" cy="0"/>
          <a:chOff x="0" y="0"/>
          <a:chExt cx="0" cy="0"/>
        </a:xfrm>
      </p:grpSpPr>
      <p:sp>
        <p:nvSpPr>
          <p:cNvPr id="2" name="Marcador de posición de imagen 7">
            <a:extLst>
              <a:ext uri="{FF2B5EF4-FFF2-40B4-BE49-F238E27FC236}">
                <a16:creationId xmlns:a16="http://schemas.microsoft.com/office/drawing/2014/main" id="{C993AE4A-4EE5-5162-024C-FFC065CEE5F9}"/>
              </a:ext>
            </a:extLst>
          </p:cNvPr>
          <p:cNvSpPr txBox="1">
            <a:spLocks noGrp="1"/>
          </p:cNvSpPr>
          <p:nvPr>
            <p:ph type="pic" idx="4294967295"/>
          </p:nvPr>
        </p:nvSpPr>
        <p:spPr>
          <a:xfrm>
            <a:off x="3032122" y="0"/>
            <a:ext cx="6188073" cy="6858000"/>
          </a:xfrm>
        </p:spPr>
        <p:txBody>
          <a:bodyPr anchor="ctr" anchorCtr="1"/>
          <a:lstStyle>
            <a:lvl1pPr marL="0" indent="0" algn="ctr">
              <a:buNone/>
              <a:defRPr/>
            </a:lvl1pPr>
          </a:lstStyle>
          <a:p>
            <a:pPr lvl="0"/>
            <a:r>
              <a:rPr lang="es-ES"/>
              <a:t>Put your image here</a:t>
            </a:r>
          </a:p>
        </p:txBody>
      </p:sp>
    </p:spTree>
    <p:extLst>
      <p:ext uri="{BB962C8B-B14F-4D97-AF65-F5344CB8AC3E}">
        <p14:creationId xmlns:p14="http://schemas.microsoft.com/office/powerpoint/2010/main" val="2600910733"/>
      </p:ext>
    </p:extLst>
  </p:cSld>
  <p:clrMapOvr>
    <a:masterClrMapping/>
  </p:clrMapOvr>
  <p:transition spd="med">
    <p:fade/>
  </p:transition>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Teamwork">
    <p:spTree>
      <p:nvGrpSpPr>
        <p:cNvPr id="1" name=""/>
        <p:cNvGrpSpPr/>
        <p:nvPr/>
      </p:nvGrpSpPr>
      <p:grpSpPr>
        <a:xfrm>
          <a:off x="0" y="0"/>
          <a:ext cx="0" cy="0"/>
          <a:chOff x="0" y="0"/>
          <a:chExt cx="0" cy="0"/>
        </a:xfrm>
      </p:grpSpPr>
      <p:sp>
        <p:nvSpPr>
          <p:cNvPr id="2" name="Marcador de posición de imagen 7">
            <a:extLst>
              <a:ext uri="{FF2B5EF4-FFF2-40B4-BE49-F238E27FC236}">
                <a16:creationId xmlns:a16="http://schemas.microsoft.com/office/drawing/2014/main" id="{FE82CBE1-7AA7-A02B-D379-F6EAB2A25741}"/>
              </a:ext>
            </a:extLst>
          </p:cNvPr>
          <p:cNvSpPr txBox="1">
            <a:spLocks noGrp="1"/>
          </p:cNvSpPr>
          <p:nvPr>
            <p:ph type="pic" idx="4294967295"/>
          </p:nvPr>
        </p:nvSpPr>
        <p:spPr>
          <a:xfrm>
            <a:off x="6096003" y="563563"/>
            <a:ext cx="5608636" cy="5730873"/>
          </a:xfrm>
        </p:spPr>
        <p:txBody>
          <a:bodyPr anchor="ctr" anchorCtr="1"/>
          <a:lstStyle>
            <a:lvl1pPr marL="0" indent="0" algn="ctr">
              <a:buNone/>
              <a:defRPr/>
            </a:lvl1pPr>
          </a:lstStyle>
          <a:p>
            <a:pPr lvl="0"/>
            <a:r>
              <a:rPr lang="es-ES"/>
              <a:t>Put your image here</a:t>
            </a:r>
          </a:p>
        </p:txBody>
      </p:sp>
    </p:spTree>
    <p:extLst>
      <p:ext uri="{BB962C8B-B14F-4D97-AF65-F5344CB8AC3E}">
        <p14:creationId xmlns:p14="http://schemas.microsoft.com/office/powerpoint/2010/main" val="2357362813"/>
      </p:ext>
    </p:extLst>
  </p:cSld>
  <p:clrMapOvr>
    <a:masterClrMapping/>
  </p:clrMapOvr>
  <p:transition spd="med">
    <p:fade/>
  </p:transition>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2_Diseño personalizado">
    <p:spTree>
      <p:nvGrpSpPr>
        <p:cNvPr id="1" name=""/>
        <p:cNvGrpSpPr/>
        <p:nvPr/>
      </p:nvGrpSpPr>
      <p:grpSpPr>
        <a:xfrm>
          <a:off x="0" y="0"/>
          <a:ext cx="0" cy="0"/>
          <a:chOff x="0" y="0"/>
          <a:chExt cx="0" cy="0"/>
        </a:xfrm>
      </p:grpSpPr>
      <p:sp>
        <p:nvSpPr>
          <p:cNvPr id="2" name="Marcador de posición de imagen 7">
            <a:extLst>
              <a:ext uri="{FF2B5EF4-FFF2-40B4-BE49-F238E27FC236}">
                <a16:creationId xmlns:a16="http://schemas.microsoft.com/office/drawing/2014/main" id="{9AF6DAB3-F862-2A43-87E1-D2855D271319}"/>
              </a:ext>
            </a:extLst>
          </p:cNvPr>
          <p:cNvSpPr txBox="1">
            <a:spLocks noGrp="1"/>
          </p:cNvSpPr>
          <p:nvPr>
            <p:ph type="pic" idx="4294967295"/>
          </p:nvPr>
        </p:nvSpPr>
        <p:spPr>
          <a:xfrm>
            <a:off x="7010403" y="1439914"/>
            <a:ext cx="3510454" cy="5418085"/>
          </a:xfrm>
        </p:spPr>
        <p:txBody>
          <a:bodyPr anchor="ctr" anchorCtr="1"/>
          <a:lstStyle>
            <a:lvl1pPr marL="0" indent="0" algn="ctr">
              <a:buNone/>
              <a:defRPr/>
            </a:lvl1pPr>
          </a:lstStyle>
          <a:p>
            <a:pPr lvl="0"/>
            <a:r>
              <a:rPr lang="es-ES"/>
              <a:t>Put your image here</a:t>
            </a:r>
          </a:p>
        </p:txBody>
      </p:sp>
    </p:spTree>
    <p:extLst>
      <p:ext uri="{BB962C8B-B14F-4D97-AF65-F5344CB8AC3E}">
        <p14:creationId xmlns:p14="http://schemas.microsoft.com/office/powerpoint/2010/main" val="1935690458"/>
      </p:ext>
    </p:extLst>
  </p:cSld>
  <p:clrMapOvr>
    <a:masterClrMapping/>
  </p:clrMapOvr>
  <p:transition spd="med">
    <p:fade/>
  </p:transition>
  <p:hf sldNum="0"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Bar chart image">
    <p:spTree>
      <p:nvGrpSpPr>
        <p:cNvPr id="1" name=""/>
        <p:cNvGrpSpPr/>
        <p:nvPr/>
      </p:nvGrpSpPr>
      <p:grpSpPr>
        <a:xfrm>
          <a:off x="0" y="0"/>
          <a:ext cx="0" cy="0"/>
          <a:chOff x="0" y="0"/>
          <a:chExt cx="0" cy="0"/>
        </a:xfrm>
      </p:grpSpPr>
      <p:sp>
        <p:nvSpPr>
          <p:cNvPr id="2" name="Marcador de posición de imagen 7">
            <a:extLst>
              <a:ext uri="{FF2B5EF4-FFF2-40B4-BE49-F238E27FC236}">
                <a16:creationId xmlns:a16="http://schemas.microsoft.com/office/drawing/2014/main" id="{C6665715-2AD4-60E8-B81B-8D56230D8C0C}"/>
              </a:ext>
            </a:extLst>
          </p:cNvPr>
          <p:cNvSpPr txBox="1">
            <a:spLocks noGrp="1"/>
          </p:cNvSpPr>
          <p:nvPr>
            <p:ph type="pic" idx="4294967295"/>
          </p:nvPr>
        </p:nvSpPr>
        <p:spPr>
          <a:xfrm>
            <a:off x="6458772" y="563563"/>
            <a:ext cx="5245867" cy="5772753"/>
          </a:xfrm>
        </p:spPr>
        <p:txBody>
          <a:bodyPr anchor="ctr" anchorCtr="1"/>
          <a:lstStyle>
            <a:lvl1pPr marL="0" indent="0" algn="ctr">
              <a:buNone/>
              <a:defRPr/>
            </a:lvl1pPr>
          </a:lstStyle>
          <a:p>
            <a:pPr lvl="0"/>
            <a:r>
              <a:rPr lang="es-ES"/>
              <a:t>Put your image here</a:t>
            </a:r>
          </a:p>
        </p:txBody>
      </p:sp>
      <p:pic>
        <p:nvPicPr>
          <p:cNvPr id="3" name="Imagen 2">
            <a:extLst>
              <a:ext uri="{FF2B5EF4-FFF2-40B4-BE49-F238E27FC236}">
                <a16:creationId xmlns:a16="http://schemas.microsoft.com/office/drawing/2014/main" id="{5355216E-DEA1-D371-A1C2-209255A49F1A}"/>
              </a:ext>
            </a:extLst>
          </p:cNvPr>
          <p:cNvPicPr>
            <a:picLocks noChangeAspect="1"/>
          </p:cNvPicPr>
          <p:nvPr/>
        </p:nvPicPr>
        <p:blipFill>
          <a:blip r:embed="rId2"/>
          <a:srcRect l="57268"/>
          <a:stretch>
            <a:fillRect/>
          </a:stretch>
        </p:blipFill>
        <p:spPr>
          <a:xfrm rot="16200004" flipH="1">
            <a:off x="281489" y="5542031"/>
            <a:ext cx="1045497" cy="1630494"/>
          </a:xfrm>
          <a:prstGeom prst="rect">
            <a:avLst/>
          </a:prstGeom>
          <a:noFill/>
          <a:ln cap="flat">
            <a:noFill/>
          </a:ln>
        </p:spPr>
      </p:pic>
    </p:spTree>
    <p:extLst>
      <p:ext uri="{BB962C8B-B14F-4D97-AF65-F5344CB8AC3E}">
        <p14:creationId xmlns:p14="http://schemas.microsoft.com/office/powerpoint/2010/main" val="4068442674"/>
      </p:ext>
    </p:extLst>
  </p:cSld>
  <p:clrMapOvr>
    <a:masterClrMapping/>
  </p:clrMapOvr>
  <p:transition spd="med">
    <p:fade/>
  </p:transition>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Big image">
    <p:spTree>
      <p:nvGrpSpPr>
        <p:cNvPr id="1" name=""/>
        <p:cNvGrpSpPr/>
        <p:nvPr/>
      </p:nvGrpSpPr>
      <p:grpSpPr>
        <a:xfrm>
          <a:off x="0" y="0"/>
          <a:ext cx="0" cy="0"/>
          <a:chOff x="0" y="0"/>
          <a:chExt cx="0" cy="0"/>
        </a:xfrm>
      </p:grpSpPr>
      <p:sp>
        <p:nvSpPr>
          <p:cNvPr id="2" name="Marcador de posición de imagen 7">
            <a:extLst>
              <a:ext uri="{FF2B5EF4-FFF2-40B4-BE49-F238E27FC236}">
                <a16:creationId xmlns:a16="http://schemas.microsoft.com/office/drawing/2014/main" id="{1DAB913B-69AB-1189-8C25-43BAD7242F7F}"/>
              </a:ext>
            </a:extLst>
          </p:cNvPr>
          <p:cNvSpPr txBox="1">
            <a:spLocks noGrp="1"/>
          </p:cNvSpPr>
          <p:nvPr>
            <p:ph type="pic" idx="4294967295"/>
          </p:nvPr>
        </p:nvSpPr>
        <p:spPr>
          <a:xfrm>
            <a:off x="483397" y="563563"/>
            <a:ext cx="11225210" cy="5731724"/>
          </a:xfrm>
        </p:spPr>
        <p:txBody>
          <a:bodyPr anchor="ctr" anchorCtr="1"/>
          <a:lstStyle>
            <a:lvl1pPr marL="0" indent="0" algn="ctr">
              <a:buNone/>
              <a:defRPr/>
            </a:lvl1pPr>
          </a:lstStyle>
          <a:p>
            <a:pPr lvl="0"/>
            <a:r>
              <a:rPr lang="es-ES"/>
              <a:t>Put your image here</a:t>
            </a:r>
          </a:p>
        </p:txBody>
      </p:sp>
    </p:spTree>
    <p:extLst>
      <p:ext uri="{BB962C8B-B14F-4D97-AF65-F5344CB8AC3E}">
        <p14:creationId xmlns:p14="http://schemas.microsoft.com/office/powerpoint/2010/main" val="3367692394"/>
      </p:ext>
    </p:extLst>
  </p:cSld>
  <p:clrMapOvr>
    <a:masterClrMapping/>
  </p:clrMapOvr>
  <p:transition spd="med">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Meet our team">
    <p:spTree>
      <p:nvGrpSpPr>
        <p:cNvPr id="1" name=""/>
        <p:cNvGrpSpPr/>
        <p:nvPr/>
      </p:nvGrpSpPr>
      <p:grpSpPr>
        <a:xfrm>
          <a:off x="0" y="0"/>
          <a:ext cx="0" cy="0"/>
          <a:chOff x="0" y="0"/>
          <a:chExt cx="0" cy="0"/>
        </a:xfrm>
      </p:grpSpPr>
      <p:pic>
        <p:nvPicPr>
          <p:cNvPr id="2" name="Picture 2" descr="mujer con chaqueta negra escribiendo en papel blanco">
            <a:extLst>
              <a:ext uri="{FF2B5EF4-FFF2-40B4-BE49-F238E27FC236}">
                <a16:creationId xmlns:a16="http://schemas.microsoft.com/office/drawing/2014/main" id="{242503E6-4D0B-A783-DBFC-CB4E23BB568A}"/>
              </a:ext>
            </a:extLst>
          </p:cNvPr>
          <p:cNvPicPr>
            <a:picLocks noChangeAspect="1"/>
          </p:cNvPicPr>
          <p:nvPr/>
        </p:nvPicPr>
        <p:blipFill>
          <a:blip r:embed="rId2"/>
          <a:srcRect l="28344" r="8184"/>
          <a:stretch>
            <a:fillRect/>
          </a:stretch>
        </p:blipFill>
        <p:spPr>
          <a:xfrm>
            <a:off x="6347737" y="562712"/>
            <a:ext cx="5443624" cy="5720440"/>
          </a:xfrm>
          <a:prstGeom prst="rect">
            <a:avLst/>
          </a:prstGeom>
          <a:noFill/>
          <a:ln cap="flat">
            <a:noFill/>
          </a:ln>
        </p:spPr>
      </p:pic>
      <p:grpSp>
        <p:nvGrpSpPr>
          <p:cNvPr id="3" name="Grupo 2">
            <a:extLst>
              <a:ext uri="{FF2B5EF4-FFF2-40B4-BE49-F238E27FC236}">
                <a16:creationId xmlns:a16="http://schemas.microsoft.com/office/drawing/2014/main" id="{75AF08BE-88F5-7329-2F5E-F435398799ED}"/>
              </a:ext>
            </a:extLst>
          </p:cNvPr>
          <p:cNvGrpSpPr/>
          <p:nvPr/>
        </p:nvGrpSpPr>
        <p:grpSpPr>
          <a:xfrm>
            <a:off x="450488" y="5849444"/>
            <a:ext cx="11544940" cy="723007"/>
            <a:chOff x="450488" y="5849444"/>
            <a:chExt cx="11544940" cy="723007"/>
          </a:xfrm>
        </p:grpSpPr>
        <p:sp>
          <p:nvSpPr>
            <p:cNvPr id="4" name="Rectángulo 3">
              <a:extLst>
                <a:ext uri="{FF2B5EF4-FFF2-40B4-BE49-F238E27FC236}">
                  <a16:creationId xmlns:a16="http://schemas.microsoft.com/office/drawing/2014/main" id="{ABA2CF43-F088-2B00-9D92-5A358A98DB20}"/>
                </a:ext>
              </a:extLst>
            </p:cNvPr>
            <p:cNvSpPr/>
            <p:nvPr/>
          </p:nvSpPr>
          <p:spPr>
            <a:xfrm>
              <a:off x="450488" y="6526731"/>
              <a:ext cx="11544940" cy="45720"/>
            </a:xfrm>
            <a:prstGeom prst="rect">
              <a:avLst/>
            </a:prstGeom>
            <a:solidFill>
              <a:srgbClr val="0F78FF"/>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0599F1"/>
                </a:solidFill>
                <a:uFillTx/>
                <a:latin typeface="Arial"/>
              </a:endParaRPr>
            </a:p>
          </p:txBody>
        </p:sp>
        <p:grpSp>
          <p:nvGrpSpPr>
            <p:cNvPr id="5" name="Grupo 4">
              <a:extLst>
                <a:ext uri="{FF2B5EF4-FFF2-40B4-BE49-F238E27FC236}">
                  <a16:creationId xmlns:a16="http://schemas.microsoft.com/office/drawing/2014/main" id="{A5B1CAB8-2E48-C515-0C6B-CC8CE42E62C9}"/>
                </a:ext>
              </a:extLst>
            </p:cNvPr>
            <p:cNvGrpSpPr/>
            <p:nvPr/>
          </p:nvGrpSpPr>
          <p:grpSpPr>
            <a:xfrm>
              <a:off x="10302489" y="5849444"/>
              <a:ext cx="1690689" cy="692145"/>
              <a:chOff x="10302489" y="5849444"/>
              <a:chExt cx="1690689" cy="692145"/>
            </a:xfrm>
          </p:grpSpPr>
          <p:sp>
            <p:nvSpPr>
              <p:cNvPr id="6" name="Freeform 5">
                <a:extLst>
                  <a:ext uri="{FF2B5EF4-FFF2-40B4-BE49-F238E27FC236}">
                    <a16:creationId xmlns:a16="http://schemas.microsoft.com/office/drawing/2014/main" id="{23459F0A-0636-07DA-6B60-2A4076F9CC4F}"/>
                  </a:ext>
                </a:extLst>
              </p:cNvPr>
              <p:cNvSpPr/>
              <p:nvPr/>
            </p:nvSpPr>
            <p:spPr>
              <a:xfrm>
                <a:off x="11064496" y="5892311"/>
                <a:ext cx="76196" cy="431797"/>
              </a:xfrm>
              <a:custGeom>
                <a:avLst/>
                <a:gdLst>
                  <a:gd name="f0" fmla="val 10800000"/>
                  <a:gd name="f1" fmla="val 5400000"/>
                  <a:gd name="f2" fmla="val 180"/>
                  <a:gd name="f3" fmla="val w"/>
                  <a:gd name="f4" fmla="val h"/>
                  <a:gd name="f5" fmla="val 0"/>
                  <a:gd name="f6" fmla="val 50"/>
                  <a:gd name="f7" fmla="val 279"/>
                  <a:gd name="f8" fmla="val 90"/>
                  <a:gd name="f9" fmla="val 179"/>
                  <a:gd name="f10" fmla="val 269"/>
                  <a:gd name="f11" fmla="val 34"/>
                  <a:gd name="f12" fmla="val 272"/>
                  <a:gd name="f13" fmla="val 17"/>
                  <a:gd name="f14" fmla="val 275"/>
                  <a:gd name="f15" fmla="val 1"/>
                  <a:gd name="f16" fmla="val 277"/>
                  <a:gd name="f17" fmla="val 274"/>
                  <a:gd name="f18" fmla="val 192"/>
                  <a:gd name="f19" fmla="val 111"/>
                  <a:gd name="f20" fmla="val 29"/>
                  <a:gd name="f21" fmla="val 25"/>
                  <a:gd name="f22" fmla="val 23"/>
                  <a:gd name="f23" fmla="val 5"/>
                  <a:gd name="f24" fmla="val 21"/>
                  <a:gd name="f25" fmla="val 20"/>
                  <a:gd name="f26" fmla="val 14"/>
                  <a:gd name="f27" fmla="val 35"/>
                  <a:gd name="f28" fmla="val 7"/>
                  <a:gd name="f29" fmla="val 38"/>
                  <a:gd name="f30" fmla="val 228"/>
                  <a:gd name="f31" fmla="val 230"/>
                  <a:gd name="f32" fmla="val 232"/>
                  <a:gd name="f33" fmla="val 234"/>
                  <a:gd name="f34" fmla="val 40"/>
                  <a:gd name="f35" fmla="val 42"/>
                  <a:gd name="f36" fmla="val 44"/>
                  <a:gd name="f37" fmla="val 231"/>
                  <a:gd name="f38" fmla="val 43"/>
                  <a:gd name="f39" fmla="val 227"/>
                  <a:gd name="f40" fmla="val 41"/>
                  <a:gd name="f41" fmla="val 39"/>
                  <a:gd name="f42" fmla="val 84"/>
                  <a:gd name="f43" fmla="val 85"/>
                  <a:gd name="f44" fmla="val 37"/>
                  <a:gd name="f45" fmla="val 91"/>
                  <a:gd name="f46" fmla="val 45"/>
                  <a:gd name="f47" fmla="val 88"/>
                  <a:gd name="f48" fmla="val 194"/>
                  <a:gd name="f49" fmla="val 200"/>
                  <a:gd name="f50" fmla="val 201"/>
                  <a:gd name="f51" fmla="val 61"/>
                  <a:gd name="f52" fmla="val 62"/>
                  <a:gd name="f53" fmla="val 63"/>
                  <a:gd name="f54" fmla="val 66"/>
                  <a:gd name="f55" fmla="val 67"/>
                  <a:gd name="f56" fmla="val 69"/>
                  <a:gd name="f57" fmla="val 80"/>
                  <a:gd name="f58" fmla="val 78"/>
                  <a:gd name="f59" fmla="val 73"/>
                  <a:gd name="f60" fmla="val 75"/>
                  <a:gd name="f61" fmla="val 94"/>
                  <a:gd name="f62" fmla="val 95"/>
                  <a:gd name="f63" fmla="val 101"/>
                  <a:gd name="f64" fmla="val 100"/>
                  <a:gd name="f65" fmla="val 184"/>
                  <a:gd name="f66" fmla="val 183"/>
                  <a:gd name="f67" fmla="val 190"/>
                  <a:gd name="f68" fmla="val 189"/>
                  <a:gd name="f69" fmla="val 187"/>
                  <a:gd name="f70" fmla="val 185"/>
                  <a:gd name="f71" fmla="val 249"/>
                  <a:gd name="f72" fmla="val 252"/>
                  <a:gd name="f73" fmla="val 253"/>
                  <a:gd name="f74" fmla="val 256"/>
                  <a:gd name="f75" fmla="val 255"/>
                  <a:gd name="f76" fmla="val 251"/>
                  <a:gd name="f77" fmla="val 140"/>
                  <a:gd name="f78" fmla="val 146"/>
                  <a:gd name="f79" fmla="val 145"/>
                  <a:gd name="f80" fmla="val 157"/>
                  <a:gd name="f81" fmla="val 156"/>
                  <a:gd name="f82" fmla="val 150"/>
                  <a:gd name="f83" fmla="val 152"/>
                  <a:gd name="f84" fmla="val 134"/>
                  <a:gd name="f85" fmla="val 128"/>
                  <a:gd name="f86" fmla="val 129"/>
                  <a:gd name="f87" fmla="val 117"/>
                  <a:gd name="f88" fmla="val 118"/>
                  <a:gd name="f89" fmla="val 119"/>
                  <a:gd name="f90" fmla="val 124"/>
                  <a:gd name="f91" fmla="val 123"/>
                  <a:gd name="f92" fmla="val 205"/>
                  <a:gd name="f93" fmla="val 208"/>
                  <a:gd name="f94" fmla="val 209"/>
                  <a:gd name="f95" fmla="val 212"/>
                  <a:gd name="f96" fmla="val 211"/>
                  <a:gd name="f97" fmla="val 207"/>
                  <a:gd name="f98" fmla="val 18"/>
                  <a:gd name="f99" fmla="val 19"/>
                  <a:gd name="f100" fmla="val 113"/>
                  <a:gd name="f101" fmla="val 112"/>
                  <a:gd name="f102" fmla="val 106"/>
                  <a:gd name="f103" fmla="val 109"/>
                  <a:gd name="f104" fmla="val 36"/>
                  <a:gd name="f105" fmla="val 33"/>
                  <a:gd name="f106" fmla="val 28"/>
                  <a:gd name="f107" fmla="val 30"/>
                  <a:gd name="f108" fmla="val 58"/>
                  <a:gd name="f109" fmla="val 56"/>
                  <a:gd name="f110" fmla="val 52"/>
                  <a:gd name="f111" fmla="val 178"/>
                  <a:gd name="f112" fmla="val 172"/>
                  <a:gd name="f113" fmla="val 174"/>
                  <a:gd name="f114" fmla="val 176"/>
                  <a:gd name="f115" fmla="val 239"/>
                  <a:gd name="f116" fmla="val 241"/>
                  <a:gd name="f117" fmla="val 243"/>
                  <a:gd name="f118" fmla="val 245"/>
                  <a:gd name="f119" fmla="val 242"/>
                  <a:gd name="f120" fmla="val 47"/>
                  <a:gd name="f121" fmla="val 167"/>
                  <a:gd name="f122" fmla="val 165"/>
                  <a:gd name="f123" fmla="val 163"/>
                  <a:gd name="f124" fmla="val 161"/>
                  <a:gd name="f125" fmla="val 162"/>
                  <a:gd name="f126" fmla="val 164"/>
                  <a:gd name="f127" fmla="val 166"/>
                  <a:gd name="f128" fmla="val 168"/>
                  <a:gd name="f129" fmla="val 59"/>
                  <a:gd name="f130" fmla="val 54"/>
                  <a:gd name="f131" fmla="val 27"/>
                  <a:gd name="f132" fmla="val 57"/>
                  <a:gd name="f133" fmla="val 131"/>
                  <a:gd name="f134" fmla="val 133"/>
                  <a:gd name="f135" fmla="val 135"/>
                  <a:gd name="f136" fmla="val 137"/>
                  <a:gd name="f137" fmla="val 136"/>
                  <a:gd name="f138" fmla="val 130"/>
                  <a:gd name="f139" fmla="val 32"/>
                  <a:gd name="f140" fmla="val 31"/>
                  <a:gd name="f141" fmla="val 148"/>
                  <a:gd name="f142" fmla="val 142"/>
                  <a:gd name="f143" fmla="val 175"/>
                  <a:gd name="f144" fmla="val 181"/>
                  <a:gd name="f145" fmla="val 24"/>
                  <a:gd name="f146" fmla="val 22"/>
                  <a:gd name="f147" fmla="val 83"/>
                  <a:gd name="f148" fmla="val 76"/>
                  <a:gd name="f149" fmla="val 120"/>
                  <a:gd name="f150" fmla="val 121"/>
                  <a:gd name="f151" fmla="val 126"/>
                  <a:gd name="f152" fmla="val 127"/>
                  <a:gd name="f153" fmla="val 104"/>
                  <a:gd name="f154" fmla="val 103"/>
                  <a:gd name="f155" fmla="val 97"/>
                  <a:gd name="f156" fmla="val 51"/>
                  <a:gd name="f157" fmla="val 48"/>
                  <a:gd name="f158" fmla="val 26"/>
                  <a:gd name="f159" fmla="val 46"/>
                  <a:gd name="f160" fmla="val 202"/>
                  <a:gd name="f161" fmla="val 195"/>
                  <a:gd name="f162" fmla="val 196"/>
                  <a:gd name="f163" fmla="val 169"/>
                  <a:gd name="f164" fmla="val 115"/>
                  <a:gd name="f165" fmla="val 116"/>
                  <a:gd name="f166" fmla="val 177"/>
                  <a:gd name="f167" fmla="val 173"/>
                  <a:gd name="f168" fmla="val 87"/>
                  <a:gd name="f169" fmla="val 93"/>
                  <a:gd name="f170" fmla="val 79"/>
                  <a:gd name="f171" fmla="val 82"/>
                  <a:gd name="f172" fmla="val 86"/>
                  <a:gd name="f173" fmla="val 72"/>
                  <a:gd name="f174" fmla="val 147"/>
                  <a:gd name="f175" fmla="val 143"/>
                  <a:gd name="f176" fmla="val 144"/>
                  <a:gd name="f177" fmla="val 186"/>
                  <a:gd name="f178" fmla="val 191"/>
                  <a:gd name="f179" fmla="val 193"/>
                  <a:gd name="f180" fmla="val 139"/>
                  <a:gd name="f181" fmla="val 138"/>
                  <a:gd name="f182" fmla="val 132"/>
                  <a:gd name="f183" fmla="val 171"/>
                  <a:gd name="f184" fmla="val 65"/>
                  <a:gd name="f185" fmla="val 216"/>
                  <a:gd name="f186" fmla="val 217"/>
                  <a:gd name="f187" fmla="val 219"/>
                  <a:gd name="f188" fmla="val 221"/>
                  <a:gd name="f189" fmla="val 222"/>
                  <a:gd name="f190" fmla="val 223"/>
                  <a:gd name="f191" fmla="val 206"/>
                  <a:gd name="f192" fmla="val 210"/>
                  <a:gd name="f193" fmla="val 8"/>
                  <a:gd name="f194" fmla="val 10"/>
                  <a:gd name="f195" fmla="val 11"/>
                  <a:gd name="f196" fmla="val 13"/>
                  <a:gd name="f197" fmla="val 149"/>
                  <a:gd name="f198" fmla="val 9"/>
                  <a:gd name="f199" fmla="val 89"/>
                  <a:gd name="f200" fmla="val 12"/>
                  <a:gd name="f201" fmla="val 68"/>
                  <a:gd name="f202" fmla="val 64"/>
                  <a:gd name="f203" fmla="val 188"/>
                  <a:gd name="f204" fmla="val 155"/>
                  <a:gd name="f205" fmla="val 159"/>
                  <a:gd name="f206" fmla="val 170"/>
                  <a:gd name="f207" fmla="val 182"/>
                  <a:gd name="f208" fmla="val 53"/>
                  <a:gd name="f209" fmla="val 55"/>
                  <a:gd name="f210" fmla="+- 0 0 -90"/>
                  <a:gd name="f211" fmla="*/ f3 1 50"/>
                  <a:gd name="f212" fmla="*/ f4 1 279"/>
                  <a:gd name="f213" fmla="val f5"/>
                  <a:gd name="f214" fmla="val f6"/>
                  <a:gd name="f215" fmla="val f7"/>
                  <a:gd name="f216" fmla="*/ f210 f0 1"/>
                  <a:gd name="f217" fmla="+- f215 0 f213"/>
                  <a:gd name="f218" fmla="+- f214 0 f213"/>
                  <a:gd name="f219" fmla="*/ f216 1 f2"/>
                  <a:gd name="f220" fmla="*/ f218 1 50"/>
                  <a:gd name="f221" fmla="*/ f217 1 279"/>
                  <a:gd name="f222" fmla="*/ 0 f218 1"/>
                  <a:gd name="f223" fmla="*/ 274 f217 1"/>
                  <a:gd name="f224" fmla="*/ 38 f218 1"/>
                  <a:gd name="f225" fmla="*/ 228 f217 1"/>
                  <a:gd name="f226" fmla="*/ 41 f218 1"/>
                  <a:gd name="f227" fmla="*/ 227 f217 1"/>
                  <a:gd name="f228" fmla="*/ 44 f218 1"/>
                  <a:gd name="f229" fmla="*/ 84 f217 1"/>
                  <a:gd name="f230" fmla="*/ 61 f217 1"/>
                  <a:gd name="f231" fmla="*/ 80 f217 1"/>
                  <a:gd name="f232" fmla="*/ 39 f218 1"/>
                  <a:gd name="f233" fmla="*/ 101 f217 1"/>
                  <a:gd name="f234" fmla="*/ 189 f217 1"/>
                  <a:gd name="f235" fmla="*/ 255 f217 1"/>
                  <a:gd name="f236" fmla="*/ 146 f217 1"/>
                  <a:gd name="f237" fmla="*/ 157 f217 1"/>
                  <a:gd name="f238" fmla="*/ 43 f218 1"/>
                  <a:gd name="f239" fmla="*/ 117 f217 1"/>
                  <a:gd name="f240" fmla="*/ 212 f217 1"/>
                  <a:gd name="f241" fmla="*/ 18 f217 1"/>
                  <a:gd name="f242" fmla="*/ 106 f217 1"/>
                  <a:gd name="f243" fmla="*/ 36 f217 1"/>
                  <a:gd name="f244" fmla="*/ 178 f217 1"/>
                  <a:gd name="f245" fmla="*/ 239 f217 1"/>
                  <a:gd name="f246" fmla="*/ 167 f217 1"/>
                  <a:gd name="f247" fmla="*/ 28 f218 1"/>
                  <a:gd name="f248" fmla="*/ 131 f217 1"/>
                  <a:gd name="f249" fmla="*/ 18 f218 1"/>
                  <a:gd name="f250" fmla="*/ 175 f217 1"/>
                  <a:gd name="f251" fmla="*/ 83 f217 1"/>
                  <a:gd name="f252" fmla="*/ 126 f217 1"/>
                  <a:gd name="f253" fmla="*/ 104 f217 1"/>
                  <a:gd name="f254" fmla="*/ 51 f217 1"/>
                  <a:gd name="f255" fmla="*/ 33 f218 1"/>
                  <a:gd name="f256" fmla="*/ 33 f217 1"/>
                  <a:gd name="f257" fmla="*/ 201 f217 1"/>
                  <a:gd name="f258" fmla="*/ 169 f217 1"/>
                  <a:gd name="f259" fmla="*/ 116 f217 1"/>
                  <a:gd name="f260" fmla="*/ 174 f217 1"/>
                  <a:gd name="f261" fmla="*/ 94 f217 1"/>
                  <a:gd name="f262" fmla="*/ 22 f218 1"/>
                  <a:gd name="f263" fmla="*/ 79 f217 1"/>
                  <a:gd name="f264" fmla="*/ 150 f217 1"/>
                  <a:gd name="f265" fmla="*/ 186 f217 1"/>
                  <a:gd name="f266" fmla="*/ 164 f217 1"/>
                  <a:gd name="f267" fmla="*/ 65 f217 1"/>
                  <a:gd name="f268" fmla="*/ 216 f217 1"/>
                  <a:gd name="f269" fmla="*/ 206 f217 1"/>
                  <a:gd name="f270" fmla="*/ 8 f218 1"/>
                  <a:gd name="f271" fmla="*/ 147 f217 1"/>
                  <a:gd name="f272" fmla="*/ 89 f217 1"/>
                  <a:gd name="f273" fmla="*/ 13 f218 1"/>
                  <a:gd name="f274" fmla="*/ 187 f217 1"/>
                  <a:gd name="f275" fmla="*/ 156 f217 1"/>
                  <a:gd name="f276" fmla="*/ 172 f217 1"/>
                  <a:gd name="f277" fmla="*/ 9 f218 1"/>
                  <a:gd name="f278" fmla="*/ 48 f217 1"/>
                  <a:gd name="f279" fmla="*/ 38 f217 1"/>
                  <a:gd name="f280" fmla="*/ 182 f217 1"/>
                  <a:gd name="f281" fmla="+- f219 0 f1"/>
                  <a:gd name="f282" fmla="*/ f222 1 50"/>
                  <a:gd name="f283" fmla="*/ f223 1 279"/>
                  <a:gd name="f284" fmla="*/ f224 1 50"/>
                  <a:gd name="f285" fmla="*/ f225 1 279"/>
                  <a:gd name="f286" fmla="*/ f226 1 50"/>
                  <a:gd name="f287" fmla="*/ f227 1 279"/>
                  <a:gd name="f288" fmla="*/ f228 1 50"/>
                  <a:gd name="f289" fmla="*/ f229 1 279"/>
                  <a:gd name="f290" fmla="*/ f230 1 279"/>
                  <a:gd name="f291" fmla="*/ f231 1 279"/>
                  <a:gd name="f292" fmla="*/ f232 1 50"/>
                  <a:gd name="f293" fmla="*/ f233 1 279"/>
                  <a:gd name="f294" fmla="*/ f234 1 279"/>
                  <a:gd name="f295" fmla="*/ f235 1 279"/>
                  <a:gd name="f296" fmla="*/ f236 1 279"/>
                  <a:gd name="f297" fmla="*/ f237 1 279"/>
                  <a:gd name="f298" fmla="*/ f238 1 50"/>
                  <a:gd name="f299" fmla="*/ f239 1 279"/>
                  <a:gd name="f300" fmla="*/ f240 1 279"/>
                  <a:gd name="f301" fmla="*/ f241 1 279"/>
                  <a:gd name="f302" fmla="*/ f242 1 279"/>
                  <a:gd name="f303" fmla="*/ f243 1 279"/>
                  <a:gd name="f304" fmla="*/ f244 1 279"/>
                  <a:gd name="f305" fmla="*/ f245 1 279"/>
                  <a:gd name="f306" fmla="*/ f246 1 279"/>
                  <a:gd name="f307" fmla="*/ f247 1 50"/>
                  <a:gd name="f308" fmla="*/ f248 1 279"/>
                  <a:gd name="f309" fmla="*/ f249 1 50"/>
                  <a:gd name="f310" fmla="*/ f250 1 279"/>
                  <a:gd name="f311" fmla="*/ f251 1 279"/>
                  <a:gd name="f312" fmla="*/ f252 1 279"/>
                  <a:gd name="f313" fmla="*/ f253 1 279"/>
                  <a:gd name="f314" fmla="*/ f254 1 279"/>
                  <a:gd name="f315" fmla="*/ f255 1 50"/>
                  <a:gd name="f316" fmla="*/ f256 1 279"/>
                  <a:gd name="f317" fmla="*/ f257 1 279"/>
                  <a:gd name="f318" fmla="*/ f258 1 279"/>
                  <a:gd name="f319" fmla="*/ f259 1 279"/>
                  <a:gd name="f320" fmla="*/ f260 1 279"/>
                  <a:gd name="f321" fmla="*/ f261 1 279"/>
                  <a:gd name="f322" fmla="*/ f262 1 50"/>
                  <a:gd name="f323" fmla="*/ f263 1 279"/>
                  <a:gd name="f324" fmla="*/ f264 1 279"/>
                  <a:gd name="f325" fmla="*/ f265 1 279"/>
                  <a:gd name="f326" fmla="*/ f266 1 279"/>
                  <a:gd name="f327" fmla="*/ f267 1 279"/>
                  <a:gd name="f328" fmla="*/ f268 1 279"/>
                  <a:gd name="f329" fmla="*/ f269 1 279"/>
                  <a:gd name="f330" fmla="*/ f270 1 50"/>
                  <a:gd name="f331" fmla="*/ f271 1 279"/>
                  <a:gd name="f332" fmla="*/ f272 1 279"/>
                  <a:gd name="f333" fmla="*/ f273 1 50"/>
                  <a:gd name="f334" fmla="*/ f274 1 279"/>
                  <a:gd name="f335" fmla="*/ f275 1 279"/>
                  <a:gd name="f336" fmla="*/ f276 1 279"/>
                  <a:gd name="f337" fmla="*/ f277 1 50"/>
                  <a:gd name="f338" fmla="*/ f278 1 279"/>
                  <a:gd name="f339" fmla="*/ f279 1 279"/>
                  <a:gd name="f340" fmla="*/ f280 1 279"/>
                  <a:gd name="f341" fmla="*/ 0 1 f220"/>
                  <a:gd name="f342" fmla="*/ f214 1 f220"/>
                  <a:gd name="f343" fmla="*/ 0 1 f221"/>
                  <a:gd name="f344" fmla="*/ f215 1 f221"/>
                  <a:gd name="f345" fmla="*/ f282 1 f220"/>
                  <a:gd name="f346" fmla="*/ f283 1 f221"/>
                  <a:gd name="f347" fmla="*/ f284 1 f220"/>
                  <a:gd name="f348" fmla="*/ f285 1 f221"/>
                  <a:gd name="f349" fmla="*/ f286 1 f220"/>
                  <a:gd name="f350" fmla="*/ f287 1 f221"/>
                  <a:gd name="f351" fmla="*/ f288 1 f220"/>
                  <a:gd name="f352" fmla="*/ f289 1 f221"/>
                  <a:gd name="f353" fmla="*/ f290 1 f221"/>
                  <a:gd name="f354" fmla="*/ f291 1 f221"/>
                  <a:gd name="f355" fmla="*/ f292 1 f220"/>
                  <a:gd name="f356" fmla="*/ f293 1 f221"/>
                  <a:gd name="f357" fmla="*/ f294 1 f221"/>
                  <a:gd name="f358" fmla="*/ f295 1 f221"/>
                  <a:gd name="f359" fmla="*/ f296 1 f221"/>
                  <a:gd name="f360" fmla="*/ f297 1 f221"/>
                  <a:gd name="f361" fmla="*/ f298 1 f220"/>
                  <a:gd name="f362" fmla="*/ f299 1 f221"/>
                  <a:gd name="f363" fmla="*/ f300 1 f221"/>
                  <a:gd name="f364" fmla="*/ f301 1 f221"/>
                  <a:gd name="f365" fmla="*/ f302 1 f221"/>
                  <a:gd name="f366" fmla="*/ f303 1 f221"/>
                  <a:gd name="f367" fmla="*/ f304 1 f221"/>
                  <a:gd name="f368" fmla="*/ f305 1 f221"/>
                  <a:gd name="f369" fmla="*/ f306 1 f221"/>
                  <a:gd name="f370" fmla="*/ f307 1 f220"/>
                  <a:gd name="f371" fmla="*/ f308 1 f221"/>
                  <a:gd name="f372" fmla="*/ f309 1 f220"/>
                  <a:gd name="f373" fmla="*/ f310 1 f221"/>
                  <a:gd name="f374" fmla="*/ f311 1 f221"/>
                  <a:gd name="f375" fmla="*/ f312 1 f221"/>
                  <a:gd name="f376" fmla="*/ f313 1 f221"/>
                  <a:gd name="f377" fmla="*/ f314 1 f221"/>
                  <a:gd name="f378" fmla="*/ f315 1 f220"/>
                  <a:gd name="f379" fmla="*/ f316 1 f221"/>
                  <a:gd name="f380" fmla="*/ f317 1 f221"/>
                  <a:gd name="f381" fmla="*/ f318 1 f221"/>
                  <a:gd name="f382" fmla="*/ f319 1 f221"/>
                  <a:gd name="f383" fmla="*/ f320 1 f221"/>
                  <a:gd name="f384" fmla="*/ f321 1 f221"/>
                  <a:gd name="f385" fmla="*/ f322 1 f220"/>
                  <a:gd name="f386" fmla="*/ f323 1 f221"/>
                  <a:gd name="f387" fmla="*/ f324 1 f221"/>
                  <a:gd name="f388" fmla="*/ f325 1 f221"/>
                  <a:gd name="f389" fmla="*/ f326 1 f221"/>
                  <a:gd name="f390" fmla="*/ f327 1 f221"/>
                  <a:gd name="f391" fmla="*/ f328 1 f221"/>
                  <a:gd name="f392" fmla="*/ f329 1 f221"/>
                  <a:gd name="f393" fmla="*/ f330 1 f220"/>
                  <a:gd name="f394" fmla="*/ f331 1 f221"/>
                  <a:gd name="f395" fmla="*/ f332 1 f221"/>
                  <a:gd name="f396" fmla="*/ f333 1 f220"/>
                  <a:gd name="f397" fmla="*/ f334 1 f221"/>
                  <a:gd name="f398" fmla="*/ f335 1 f221"/>
                  <a:gd name="f399" fmla="*/ f336 1 f221"/>
                  <a:gd name="f400" fmla="*/ f337 1 f220"/>
                  <a:gd name="f401" fmla="*/ f338 1 f221"/>
                  <a:gd name="f402" fmla="*/ f339 1 f221"/>
                  <a:gd name="f403" fmla="*/ f340 1 f221"/>
                  <a:gd name="f404" fmla="*/ f341 f211 1"/>
                  <a:gd name="f405" fmla="*/ f342 f211 1"/>
                  <a:gd name="f406" fmla="*/ f344 f212 1"/>
                  <a:gd name="f407" fmla="*/ f343 f212 1"/>
                  <a:gd name="f408" fmla="*/ f345 f211 1"/>
                  <a:gd name="f409" fmla="*/ f346 f212 1"/>
                  <a:gd name="f410" fmla="*/ f347 f211 1"/>
                  <a:gd name="f411" fmla="*/ f348 f212 1"/>
                  <a:gd name="f412" fmla="*/ f349 f211 1"/>
                  <a:gd name="f413" fmla="*/ f350 f212 1"/>
                  <a:gd name="f414" fmla="*/ f351 f211 1"/>
                  <a:gd name="f415" fmla="*/ f352 f212 1"/>
                  <a:gd name="f416" fmla="*/ f353 f212 1"/>
                  <a:gd name="f417" fmla="*/ f354 f212 1"/>
                  <a:gd name="f418" fmla="*/ f355 f211 1"/>
                  <a:gd name="f419" fmla="*/ f356 f212 1"/>
                  <a:gd name="f420" fmla="*/ f357 f212 1"/>
                  <a:gd name="f421" fmla="*/ f358 f212 1"/>
                  <a:gd name="f422" fmla="*/ f359 f212 1"/>
                  <a:gd name="f423" fmla="*/ f360 f212 1"/>
                  <a:gd name="f424" fmla="*/ f361 f211 1"/>
                  <a:gd name="f425" fmla="*/ f362 f212 1"/>
                  <a:gd name="f426" fmla="*/ f363 f212 1"/>
                  <a:gd name="f427" fmla="*/ f364 f212 1"/>
                  <a:gd name="f428" fmla="*/ f365 f212 1"/>
                  <a:gd name="f429" fmla="*/ f366 f212 1"/>
                  <a:gd name="f430" fmla="*/ f367 f212 1"/>
                  <a:gd name="f431" fmla="*/ f368 f212 1"/>
                  <a:gd name="f432" fmla="*/ f369 f212 1"/>
                  <a:gd name="f433" fmla="*/ f370 f211 1"/>
                  <a:gd name="f434" fmla="*/ f371 f212 1"/>
                  <a:gd name="f435" fmla="*/ f372 f211 1"/>
                  <a:gd name="f436" fmla="*/ f373 f212 1"/>
                  <a:gd name="f437" fmla="*/ f374 f212 1"/>
                  <a:gd name="f438" fmla="*/ f375 f212 1"/>
                  <a:gd name="f439" fmla="*/ f376 f212 1"/>
                  <a:gd name="f440" fmla="*/ f377 f212 1"/>
                  <a:gd name="f441" fmla="*/ f378 f211 1"/>
                  <a:gd name="f442" fmla="*/ f379 f212 1"/>
                  <a:gd name="f443" fmla="*/ f380 f212 1"/>
                  <a:gd name="f444" fmla="*/ f381 f212 1"/>
                  <a:gd name="f445" fmla="*/ f382 f212 1"/>
                  <a:gd name="f446" fmla="*/ f383 f212 1"/>
                  <a:gd name="f447" fmla="*/ f384 f212 1"/>
                  <a:gd name="f448" fmla="*/ f385 f211 1"/>
                  <a:gd name="f449" fmla="*/ f386 f212 1"/>
                  <a:gd name="f450" fmla="*/ f387 f212 1"/>
                  <a:gd name="f451" fmla="*/ f388 f212 1"/>
                  <a:gd name="f452" fmla="*/ f389 f212 1"/>
                  <a:gd name="f453" fmla="*/ f390 f212 1"/>
                  <a:gd name="f454" fmla="*/ f391 f212 1"/>
                  <a:gd name="f455" fmla="*/ f392 f212 1"/>
                  <a:gd name="f456" fmla="*/ f393 f211 1"/>
                  <a:gd name="f457" fmla="*/ f394 f212 1"/>
                  <a:gd name="f458" fmla="*/ f395 f212 1"/>
                  <a:gd name="f459" fmla="*/ f396 f211 1"/>
                  <a:gd name="f460" fmla="*/ f397 f212 1"/>
                  <a:gd name="f461" fmla="*/ f398 f212 1"/>
                  <a:gd name="f462" fmla="*/ f399 f212 1"/>
                  <a:gd name="f463" fmla="*/ f400 f211 1"/>
                  <a:gd name="f464" fmla="*/ f401 f212 1"/>
                  <a:gd name="f465" fmla="*/ f402 f212 1"/>
                  <a:gd name="f466" fmla="*/ f403 f212 1"/>
                </a:gdLst>
                <a:ahLst/>
                <a:cxnLst>
                  <a:cxn ang="3cd4">
                    <a:pos x="hc" y="t"/>
                  </a:cxn>
                  <a:cxn ang="0">
                    <a:pos x="r" y="vc"/>
                  </a:cxn>
                  <a:cxn ang="cd4">
                    <a:pos x="hc" y="b"/>
                  </a:cxn>
                  <a:cxn ang="cd2">
                    <a:pos x="l" y="vc"/>
                  </a:cxn>
                  <a:cxn ang="f281">
                    <a:pos x="f408" y="f409"/>
                  </a:cxn>
                  <a:cxn ang="f281">
                    <a:pos x="f410" y="f411"/>
                  </a:cxn>
                  <a:cxn ang="f281">
                    <a:pos x="f412" y="f413"/>
                  </a:cxn>
                  <a:cxn ang="f281">
                    <a:pos x="f414" y="f415"/>
                  </a:cxn>
                  <a:cxn ang="f281">
                    <a:pos x="f414" y="f416"/>
                  </a:cxn>
                  <a:cxn ang="f281">
                    <a:pos x="f410" y="f417"/>
                  </a:cxn>
                  <a:cxn ang="f281">
                    <a:pos x="f418" y="f419"/>
                  </a:cxn>
                  <a:cxn ang="f281">
                    <a:pos x="f414" y="f420"/>
                  </a:cxn>
                  <a:cxn ang="f281">
                    <a:pos x="f414" y="f421"/>
                  </a:cxn>
                  <a:cxn ang="f281">
                    <a:pos x="f418" y="f422"/>
                  </a:cxn>
                  <a:cxn ang="f281">
                    <a:pos x="f410" y="f423"/>
                  </a:cxn>
                  <a:cxn ang="f281">
                    <a:pos x="f424" y="f425"/>
                  </a:cxn>
                  <a:cxn ang="f281">
                    <a:pos x="f410" y="f426"/>
                  </a:cxn>
                  <a:cxn ang="f281">
                    <a:pos x="f414" y="f427"/>
                  </a:cxn>
                  <a:cxn ang="f281">
                    <a:pos x="f424" y="f428"/>
                  </a:cxn>
                  <a:cxn ang="f281">
                    <a:pos x="f410" y="f429"/>
                  </a:cxn>
                  <a:cxn ang="f281">
                    <a:pos x="f410" y="f430"/>
                  </a:cxn>
                  <a:cxn ang="f281">
                    <a:pos x="f410" y="f431"/>
                  </a:cxn>
                  <a:cxn ang="f281">
                    <a:pos x="f410" y="f431"/>
                  </a:cxn>
                  <a:cxn ang="f281">
                    <a:pos x="f414" y="f432"/>
                  </a:cxn>
                  <a:cxn ang="f281">
                    <a:pos x="f414" y="f432"/>
                  </a:cxn>
                  <a:cxn ang="f281">
                    <a:pos x="f433" y="f434"/>
                  </a:cxn>
                  <a:cxn ang="f281">
                    <a:pos x="f433" y="f434"/>
                  </a:cxn>
                  <a:cxn ang="f281">
                    <a:pos x="f435" y="f436"/>
                  </a:cxn>
                  <a:cxn ang="f281">
                    <a:pos x="f433" y="f437"/>
                  </a:cxn>
                  <a:cxn ang="f281">
                    <a:pos x="f433" y="f438"/>
                  </a:cxn>
                  <a:cxn ang="f281">
                    <a:pos x="f433" y="f439"/>
                  </a:cxn>
                  <a:cxn ang="f281">
                    <a:pos x="f433" y="f440"/>
                  </a:cxn>
                  <a:cxn ang="f281">
                    <a:pos x="f441" y="f442"/>
                  </a:cxn>
                  <a:cxn ang="f281">
                    <a:pos x="f433" y="f443"/>
                  </a:cxn>
                  <a:cxn ang="f281">
                    <a:pos x="f433" y="f444"/>
                  </a:cxn>
                  <a:cxn ang="f281">
                    <a:pos x="f433" y="f445"/>
                  </a:cxn>
                  <a:cxn ang="f281">
                    <a:pos x="f433" y="f446"/>
                  </a:cxn>
                  <a:cxn ang="f281">
                    <a:pos x="f433" y="f447"/>
                  </a:cxn>
                  <a:cxn ang="f281">
                    <a:pos x="f448" y="f449"/>
                  </a:cxn>
                  <a:cxn ang="f281">
                    <a:pos x="f435" y="f450"/>
                  </a:cxn>
                  <a:cxn ang="f281">
                    <a:pos x="f435" y="f450"/>
                  </a:cxn>
                  <a:cxn ang="f281">
                    <a:pos x="f448" y="f451"/>
                  </a:cxn>
                  <a:cxn ang="f281">
                    <a:pos x="f448" y="f452"/>
                  </a:cxn>
                  <a:cxn ang="f281">
                    <a:pos x="f435" y="f453"/>
                  </a:cxn>
                  <a:cxn ang="f281">
                    <a:pos x="f433" y="f411"/>
                  </a:cxn>
                  <a:cxn ang="f281">
                    <a:pos x="f441" y="f454"/>
                  </a:cxn>
                  <a:cxn ang="f281">
                    <a:pos x="f433" y="f455"/>
                  </a:cxn>
                  <a:cxn ang="f281">
                    <a:pos x="f433" y="f455"/>
                  </a:cxn>
                  <a:cxn ang="f281">
                    <a:pos x="f456" y="f457"/>
                  </a:cxn>
                  <a:cxn ang="f281">
                    <a:pos x="f456" y="f458"/>
                  </a:cxn>
                  <a:cxn ang="f281">
                    <a:pos x="f459" y="f460"/>
                  </a:cxn>
                  <a:cxn ang="f281">
                    <a:pos x="f459" y="f461"/>
                  </a:cxn>
                  <a:cxn ang="f281">
                    <a:pos x="f456" y="f449"/>
                  </a:cxn>
                  <a:cxn ang="f281">
                    <a:pos x="f459" y="f462"/>
                  </a:cxn>
                  <a:cxn ang="f281">
                    <a:pos x="f463" y="f464"/>
                  </a:cxn>
                  <a:cxn ang="f281">
                    <a:pos x="f456" y="f465"/>
                  </a:cxn>
                  <a:cxn ang="f281">
                    <a:pos x="f459" y="f466"/>
                  </a:cxn>
                  <a:cxn ang="f281">
                    <a:pos x="f459" y="f440"/>
                  </a:cxn>
                </a:cxnLst>
                <a:rect l="f404" t="f407" r="f405" b="f406"/>
                <a:pathLst>
                  <a:path w="50" h="279">
                    <a:moveTo>
                      <a:pt x="f6" y="f5"/>
                    </a:moveTo>
                    <a:cubicBezTo>
                      <a:pt x="f6" y="f8"/>
                      <a:pt x="f6" y="f9"/>
                      <a:pt x="f6" y="f10"/>
                    </a:cubicBezTo>
                    <a:cubicBezTo>
                      <a:pt x="f11" y="f12"/>
                      <a:pt x="f13" y="f14"/>
                      <a:pt x="f15" y="f7"/>
                    </a:cubicBezTo>
                    <a:cubicBezTo>
                      <a:pt x="f15" y="f16"/>
                      <a:pt x="f5" y="f14"/>
                      <a:pt x="f5" y="f17"/>
                    </a:cubicBezTo>
                    <a:cubicBezTo>
                      <a:pt x="f5" y="f18"/>
                      <a:pt x="f5" y="f19"/>
                      <a:pt x="f5" y="f20"/>
                    </a:cubicBezTo>
                    <a:cubicBezTo>
                      <a:pt x="f5" y="f21"/>
                      <a:pt x="f15" y="f22"/>
                      <a:pt x="f23" y="f24"/>
                    </a:cubicBezTo>
                    <a:cubicBezTo>
                      <a:pt x="f25" y="f26"/>
                      <a:pt x="f27" y="f28"/>
                      <a:pt x="f6" y="f5"/>
                    </a:cubicBezTo>
                    <a:close/>
                    <a:moveTo>
                      <a:pt x="f29" y="f30"/>
                    </a:moveTo>
                    <a:cubicBezTo>
                      <a:pt x="f29" y="f31"/>
                      <a:pt x="f29" y="f32"/>
                      <a:pt x="f29" y="f33"/>
                    </a:cubicBezTo>
                    <a:cubicBezTo>
                      <a:pt x="f34" y="f33"/>
                      <a:pt x="f35" y="f33"/>
                      <a:pt x="f36" y="f33"/>
                    </a:cubicBezTo>
                    <a:cubicBezTo>
                      <a:pt x="f36" y="f37"/>
                      <a:pt x="f36" y="f31"/>
                      <a:pt x="f36" y="f30"/>
                    </a:cubicBezTo>
                    <a:cubicBezTo>
                      <a:pt x="f38" y="f30"/>
                      <a:pt x="f35" y="f39"/>
                      <a:pt x="f40" y="f39"/>
                    </a:cubicBezTo>
                    <a:cubicBezTo>
                      <a:pt x="f34" y="f39"/>
                      <a:pt x="f41" y="f30"/>
                      <a:pt x="f29" y="f30"/>
                    </a:cubicBezTo>
                    <a:close/>
                    <a:moveTo>
                      <a:pt x="f36" y="f42"/>
                    </a:moveTo>
                    <a:cubicBezTo>
                      <a:pt x="f29" y="f43"/>
                      <a:pt x="f44" y="f43"/>
                      <a:pt x="f41" y="f45"/>
                    </a:cubicBezTo>
                    <a:cubicBezTo>
                      <a:pt x="f36" y="f45"/>
                      <a:pt x="f46" y="f47"/>
                      <a:pt x="f36" y="f42"/>
                    </a:cubicBezTo>
                    <a:close/>
                    <a:moveTo>
                      <a:pt x="f36" y="f48"/>
                    </a:moveTo>
                    <a:cubicBezTo>
                      <a:pt x="f29" y="f48"/>
                      <a:pt x="f44" y="f48"/>
                      <a:pt x="f41" y="f49"/>
                    </a:cubicBezTo>
                    <a:cubicBezTo>
                      <a:pt x="f46" y="f50"/>
                      <a:pt x="f46" y="f49"/>
                      <a:pt x="f36" y="f48"/>
                    </a:cubicBezTo>
                    <a:close/>
                    <a:moveTo>
                      <a:pt x="f36" y="f51"/>
                    </a:moveTo>
                    <a:cubicBezTo>
                      <a:pt x="f35" y="f52"/>
                      <a:pt x="f34" y="f53"/>
                      <a:pt x="f29" y="f53"/>
                    </a:cubicBezTo>
                    <a:cubicBezTo>
                      <a:pt x="f29" y="f54"/>
                      <a:pt x="f29" y="f55"/>
                      <a:pt x="f29" y="f56"/>
                    </a:cubicBezTo>
                    <a:cubicBezTo>
                      <a:pt x="f36" y="f56"/>
                      <a:pt x="f46" y="f55"/>
                      <a:pt x="f36" y="f51"/>
                    </a:cubicBezTo>
                    <a:close/>
                    <a:moveTo>
                      <a:pt x="f29" y="f57"/>
                    </a:moveTo>
                    <a:cubicBezTo>
                      <a:pt x="f46" y="f58"/>
                      <a:pt x="f46" y="f58"/>
                      <a:pt x="f38" y="f59"/>
                    </a:cubicBezTo>
                    <a:cubicBezTo>
                      <a:pt x="f29" y="f59"/>
                      <a:pt x="f44" y="f60"/>
                      <a:pt x="f29" y="f57"/>
                    </a:cubicBezTo>
                    <a:close/>
                    <a:moveTo>
                      <a:pt x="f36" y="f61"/>
                    </a:moveTo>
                    <a:cubicBezTo>
                      <a:pt x="f29" y="f62"/>
                      <a:pt x="f44" y="f62"/>
                      <a:pt x="f41" y="f63"/>
                    </a:cubicBezTo>
                    <a:cubicBezTo>
                      <a:pt x="f46" y="f63"/>
                      <a:pt x="f46" y="f64"/>
                      <a:pt x="f36" y="f61"/>
                    </a:cubicBezTo>
                    <a:close/>
                    <a:moveTo>
                      <a:pt x="f36" y="f65"/>
                    </a:moveTo>
                    <a:cubicBezTo>
                      <a:pt x="f29" y="f66"/>
                      <a:pt x="f44" y="f65"/>
                      <a:pt x="f41" y="f67"/>
                    </a:cubicBezTo>
                    <a:cubicBezTo>
                      <a:pt x="f34" y="f67"/>
                      <a:pt x="f35" y="f67"/>
                      <a:pt x="f36" y="f68"/>
                    </a:cubicBezTo>
                    <a:cubicBezTo>
                      <a:pt x="f36" y="f69"/>
                      <a:pt x="f36" y="f70"/>
                      <a:pt x="f36" y="f65"/>
                    </a:cubicBezTo>
                    <a:close/>
                    <a:moveTo>
                      <a:pt x="f29" y="f71"/>
                    </a:moveTo>
                    <a:cubicBezTo>
                      <a:pt x="f29" y="f72"/>
                      <a:pt x="f29" y="f73"/>
                      <a:pt x="f29" y="f74"/>
                    </a:cubicBezTo>
                    <a:cubicBezTo>
                      <a:pt x="f34" y="f74"/>
                      <a:pt x="f35" y="f75"/>
                      <a:pt x="f36" y="f75"/>
                    </a:cubicBezTo>
                    <a:cubicBezTo>
                      <a:pt x="f36" y="f73"/>
                      <a:pt x="f36" y="f76"/>
                      <a:pt x="f36" y="f71"/>
                    </a:cubicBezTo>
                    <a:cubicBezTo>
                      <a:pt x="f35" y="f71"/>
                      <a:pt x="f34" y="f71"/>
                      <a:pt x="f29" y="f71"/>
                    </a:cubicBezTo>
                    <a:close/>
                    <a:moveTo>
                      <a:pt x="f36" y="f77"/>
                    </a:moveTo>
                    <a:cubicBezTo>
                      <a:pt x="f29" y="f77"/>
                      <a:pt x="f44" y="f77"/>
                      <a:pt x="f41" y="f78"/>
                    </a:cubicBezTo>
                    <a:cubicBezTo>
                      <a:pt x="f46" y="f78"/>
                      <a:pt x="f46" y="f79"/>
                      <a:pt x="f36" y="f77"/>
                    </a:cubicBezTo>
                    <a:close/>
                    <a:moveTo>
                      <a:pt x="f29" y="f80"/>
                    </a:moveTo>
                    <a:cubicBezTo>
                      <a:pt x="f46" y="f80"/>
                      <a:pt x="f46" y="f81"/>
                      <a:pt x="f38" y="f82"/>
                    </a:cubicBezTo>
                    <a:cubicBezTo>
                      <a:pt x="f41" y="f82"/>
                      <a:pt x="f44" y="f83"/>
                      <a:pt x="f29" y="f80"/>
                    </a:cubicBezTo>
                    <a:close/>
                    <a:moveTo>
                      <a:pt x="f41" y="f84"/>
                    </a:moveTo>
                    <a:cubicBezTo>
                      <a:pt x="f36" y="f84"/>
                      <a:pt x="f46" y="f84"/>
                      <a:pt x="f38" y="f85"/>
                    </a:cubicBezTo>
                    <a:cubicBezTo>
                      <a:pt x="f29" y="f85"/>
                      <a:pt x="f44" y="f86"/>
                      <a:pt x="f41" y="f84"/>
                    </a:cubicBezTo>
                    <a:close/>
                    <a:moveTo>
                      <a:pt x="f38" y="f87"/>
                    </a:moveTo>
                    <a:cubicBezTo>
                      <a:pt x="f44" y="f88"/>
                      <a:pt x="f44" y="f89"/>
                      <a:pt x="f41" y="f90"/>
                    </a:cubicBezTo>
                    <a:cubicBezTo>
                      <a:pt x="f46" y="f91"/>
                      <a:pt x="f46" y="f91"/>
                      <a:pt x="f38" y="f87"/>
                    </a:cubicBezTo>
                    <a:close/>
                    <a:moveTo>
                      <a:pt x="f29" y="f92"/>
                    </a:moveTo>
                    <a:cubicBezTo>
                      <a:pt x="f29" y="f93"/>
                      <a:pt x="f29" y="f94"/>
                      <a:pt x="f29" y="f95"/>
                    </a:cubicBezTo>
                    <a:cubicBezTo>
                      <a:pt x="f34" y="f95"/>
                      <a:pt x="f35" y="f96"/>
                      <a:pt x="f36" y="f96"/>
                    </a:cubicBezTo>
                    <a:cubicBezTo>
                      <a:pt x="f36" y="f94"/>
                      <a:pt x="f36" y="f97"/>
                      <a:pt x="f36" y="f92"/>
                    </a:cubicBezTo>
                    <a:cubicBezTo>
                      <a:pt x="f35" y="f92"/>
                      <a:pt x="f34" y="f92"/>
                      <a:pt x="f29" y="f92"/>
                    </a:cubicBezTo>
                    <a:close/>
                    <a:moveTo>
                      <a:pt x="f36" y="f98"/>
                    </a:moveTo>
                    <a:cubicBezTo>
                      <a:pt x="f29" y="f99"/>
                      <a:pt x="f44" y="f25"/>
                      <a:pt x="f41" y="f21"/>
                    </a:cubicBezTo>
                    <a:cubicBezTo>
                      <a:pt x="f38" y="f21"/>
                      <a:pt x="f46" y="f22"/>
                      <a:pt x="f36" y="f98"/>
                    </a:cubicBezTo>
                    <a:close/>
                    <a:moveTo>
                      <a:pt x="f29" y="f100"/>
                    </a:moveTo>
                    <a:cubicBezTo>
                      <a:pt x="f46" y="f101"/>
                      <a:pt x="f46" y="f101"/>
                      <a:pt x="f38" y="f102"/>
                    </a:cubicBezTo>
                    <a:cubicBezTo>
                      <a:pt x="f29" y="f102"/>
                      <a:pt x="f44" y="f103"/>
                      <a:pt x="f29" y="f100"/>
                    </a:cubicBezTo>
                    <a:close/>
                    <a:moveTo>
                      <a:pt x="f29" y="f104"/>
                    </a:moveTo>
                    <a:cubicBezTo>
                      <a:pt x="f38" y="f104"/>
                      <a:pt x="f46" y="f105"/>
                      <a:pt x="f36" y="f106"/>
                    </a:cubicBezTo>
                    <a:cubicBezTo>
                      <a:pt x="f29" y="f107"/>
                      <a:pt x="f29" y="f107"/>
                      <a:pt x="f29" y="f104"/>
                    </a:cubicBezTo>
                    <a:close/>
                    <a:moveTo>
                      <a:pt x="f29" y="f108"/>
                    </a:moveTo>
                    <a:cubicBezTo>
                      <a:pt x="f46" y="f109"/>
                      <a:pt x="f46" y="f109"/>
                      <a:pt x="f36" y="f6"/>
                    </a:cubicBezTo>
                    <a:cubicBezTo>
                      <a:pt x="f29" y="f110"/>
                      <a:pt x="f29" y="f110"/>
                      <a:pt x="f29" y="f108"/>
                    </a:cubicBezTo>
                    <a:close/>
                    <a:moveTo>
                      <a:pt x="f29" y="f111"/>
                    </a:moveTo>
                    <a:cubicBezTo>
                      <a:pt x="f36" y="f111"/>
                      <a:pt x="f46" y="f111"/>
                      <a:pt x="f38" y="f112"/>
                    </a:cubicBezTo>
                    <a:cubicBezTo>
                      <a:pt x="f35" y="f112"/>
                      <a:pt x="f34" y="f112"/>
                      <a:pt x="f29" y="f112"/>
                    </a:cubicBezTo>
                    <a:cubicBezTo>
                      <a:pt x="f29" y="f113"/>
                      <a:pt x="f29" y="f114"/>
                      <a:pt x="f29" y="f111"/>
                    </a:cubicBezTo>
                    <a:close/>
                    <a:moveTo>
                      <a:pt x="f29" y="f115"/>
                    </a:moveTo>
                    <a:cubicBezTo>
                      <a:pt x="f29" y="f116"/>
                      <a:pt x="f29" y="f117"/>
                      <a:pt x="f29" y="f118"/>
                    </a:cubicBezTo>
                    <a:cubicBezTo>
                      <a:pt x="f40" y="f118"/>
                      <a:pt x="f35" y="f118"/>
                      <a:pt x="f36" y="f118"/>
                    </a:cubicBezTo>
                    <a:cubicBezTo>
                      <a:pt x="f36" y="f119"/>
                      <a:pt x="f36" y="f116"/>
                      <a:pt x="f36" y="f115"/>
                    </a:cubicBezTo>
                    <a:cubicBezTo>
                      <a:pt x="f35" y="f115"/>
                      <a:pt x="f34" y="f115"/>
                      <a:pt x="f29" y="f115"/>
                    </a:cubicBezTo>
                    <a:close/>
                    <a:moveTo>
                      <a:pt x="f36" y="f34"/>
                    </a:moveTo>
                    <a:cubicBezTo>
                      <a:pt x="f44" y="f40"/>
                      <a:pt x="f44" y="f40"/>
                      <a:pt x="f41" y="f120"/>
                    </a:cubicBezTo>
                    <a:cubicBezTo>
                      <a:pt x="f36" y="f120"/>
                      <a:pt x="f46" y="f36"/>
                      <a:pt x="f36" y="f34"/>
                    </a:cubicBezTo>
                    <a:close/>
                    <a:moveTo>
                      <a:pt x="f36" y="f121"/>
                    </a:moveTo>
                    <a:cubicBezTo>
                      <a:pt x="f36" y="f122"/>
                      <a:pt x="f36" y="f123"/>
                      <a:pt x="f36" y="f124"/>
                    </a:cubicBezTo>
                    <a:cubicBezTo>
                      <a:pt x="f35" y="f124"/>
                      <a:pt x="f34" y="f124"/>
                      <a:pt x="f29" y="f125"/>
                    </a:cubicBezTo>
                    <a:cubicBezTo>
                      <a:pt x="f29" y="f126"/>
                      <a:pt x="f29" y="f127"/>
                      <a:pt x="f29" y="f128"/>
                    </a:cubicBezTo>
                    <a:cubicBezTo>
                      <a:pt x="f34" y="f128"/>
                      <a:pt x="f35" y="f121"/>
                      <a:pt x="f36" y="f121"/>
                    </a:cubicBezTo>
                    <a:close/>
                    <a:moveTo>
                      <a:pt x="f106" y="f51"/>
                    </a:moveTo>
                    <a:cubicBezTo>
                      <a:pt x="f105" y="f51"/>
                      <a:pt x="f27" y="f129"/>
                      <a:pt x="f105" y="f130"/>
                    </a:cubicBezTo>
                    <a:cubicBezTo>
                      <a:pt x="f106" y="f130"/>
                      <a:pt x="f131" y="f132"/>
                      <a:pt x="f106" y="f51"/>
                    </a:cubicBezTo>
                    <a:close/>
                    <a:moveTo>
                      <a:pt x="f106" y="f133"/>
                    </a:moveTo>
                    <a:cubicBezTo>
                      <a:pt x="f106" y="f134"/>
                      <a:pt x="f106" y="f135"/>
                      <a:pt x="f106" y="f136"/>
                    </a:cubicBezTo>
                    <a:cubicBezTo>
                      <a:pt x="f11" y="f136"/>
                      <a:pt x="f11" y="f137"/>
                      <a:pt x="f105" y="f138"/>
                    </a:cubicBezTo>
                    <a:cubicBezTo>
                      <a:pt x="f139" y="f138"/>
                      <a:pt x="f139" y="f138"/>
                      <a:pt x="f140" y="f138"/>
                    </a:cubicBezTo>
                    <a:cubicBezTo>
                      <a:pt x="f107" y="f138"/>
                      <a:pt x="f20" y="f133"/>
                      <a:pt x="f106" y="f133"/>
                    </a:cubicBezTo>
                    <a:close/>
                    <a:moveTo>
                      <a:pt x="f106" y="f141"/>
                    </a:moveTo>
                    <a:cubicBezTo>
                      <a:pt x="f11" y="f141"/>
                      <a:pt x="f11" y="f141"/>
                      <a:pt x="f105" y="f142"/>
                    </a:cubicBezTo>
                    <a:cubicBezTo>
                      <a:pt x="f106" y="f142"/>
                      <a:pt x="f131" y="f142"/>
                      <a:pt x="f106" y="f141"/>
                    </a:cubicBezTo>
                    <a:close/>
                    <a:moveTo>
                      <a:pt x="f98" y="f143"/>
                    </a:moveTo>
                    <a:cubicBezTo>
                      <a:pt x="f98" y="f111"/>
                      <a:pt x="f98" y="f9"/>
                      <a:pt x="f98" y="f144"/>
                    </a:cubicBezTo>
                    <a:cubicBezTo>
                      <a:pt x="f22" y="f144"/>
                      <a:pt x="f145" y="f144"/>
                      <a:pt x="f146" y="f143"/>
                    </a:cubicBezTo>
                    <a:cubicBezTo>
                      <a:pt x="f24" y="f143"/>
                      <a:pt x="f25" y="f143"/>
                      <a:pt x="f98" y="f143"/>
                    </a:cubicBezTo>
                    <a:close/>
                    <a:moveTo>
                      <a:pt x="f106" y="f147"/>
                    </a:moveTo>
                    <a:cubicBezTo>
                      <a:pt x="f105" y="f147"/>
                      <a:pt x="f27" y="f57"/>
                      <a:pt x="f105" y="f148"/>
                    </a:cubicBezTo>
                    <a:cubicBezTo>
                      <a:pt x="f106" y="f148"/>
                      <a:pt x="f131" y="f58"/>
                      <a:pt x="f106" y="f147"/>
                    </a:cubicBezTo>
                    <a:close/>
                    <a:moveTo>
                      <a:pt x="f105" y="f149"/>
                    </a:moveTo>
                    <a:cubicBezTo>
                      <a:pt x="f131" y="f149"/>
                      <a:pt x="f131" y="f150"/>
                      <a:pt x="f106" y="f151"/>
                    </a:cubicBezTo>
                    <a:cubicBezTo>
                      <a:pt x="f11" y="f152"/>
                      <a:pt x="f27" y="f90"/>
                      <a:pt x="f105" y="f149"/>
                    </a:cubicBezTo>
                    <a:close/>
                    <a:moveTo>
                      <a:pt x="f106" y="f153"/>
                    </a:moveTo>
                    <a:cubicBezTo>
                      <a:pt x="f11" y="f153"/>
                      <a:pt x="f11" y="f154"/>
                      <a:pt x="f105" y="f155"/>
                    </a:cubicBezTo>
                    <a:cubicBezTo>
                      <a:pt x="f106" y="f155"/>
                      <a:pt x="f131" y="f64"/>
                      <a:pt x="f106" y="f153"/>
                    </a:cubicBezTo>
                    <a:close/>
                    <a:moveTo>
                      <a:pt x="f106" y="f107"/>
                    </a:moveTo>
                    <a:cubicBezTo>
                      <a:pt x="f105" y="f20"/>
                      <a:pt x="f27" y="f131"/>
                      <a:pt x="f105" y="f146"/>
                    </a:cubicBezTo>
                    <a:cubicBezTo>
                      <a:pt x="f106" y="f22"/>
                      <a:pt x="f131" y="f21"/>
                      <a:pt x="f106" y="f107"/>
                    </a:cubicBezTo>
                    <a:close/>
                    <a:moveTo>
                      <a:pt x="f106" y="f156"/>
                    </a:moveTo>
                    <a:cubicBezTo>
                      <a:pt x="f11" y="f6"/>
                      <a:pt x="f27" y="f157"/>
                      <a:pt x="f105" y="f38"/>
                    </a:cubicBezTo>
                    <a:cubicBezTo>
                      <a:pt x="f20" y="f36"/>
                      <a:pt x="f158" y="f159"/>
                      <a:pt x="f106" y="f156"/>
                    </a:cubicBezTo>
                    <a:close/>
                    <a:moveTo>
                      <a:pt x="f106" y="f34"/>
                    </a:moveTo>
                    <a:cubicBezTo>
                      <a:pt x="f11" y="f41"/>
                      <a:pt x="f27" y="f29"/>
                      <a:pt x="f105" y="f105"/>
                    </a:cubicBezTo>
                    <a:cubicBezTo>
                      <a:pt x="f106" y="f105"/>
                      <a:pt x="f131" y="f104"/>
                      <a:pt x="f106" y="f34"/>
                    </a:cubicBezTo>
                    <a:close/>
                    <a:moveTo>
                      <a:pt x="f106" y="f50"/>
                    </a:moveTo>
                    <a:cubicBezTo>
                      <a:pt x="f11" y="f160"/>
                      <a:pt x="f11" y="f50"/>
                      <a:pt x="f105" y="f161"/>
                    </a:cubicBezTo>
                    <a:cubicBezTo>
                      <a:pt x="f131" y="f161"/>
                      <a:pt x="f131" y="f162"/>
                      <a:pt x="f106" y="f50"/>
                    </a:cubicBezTo>
                    <a:close/>
                    <a:moveTo>
                      <a:pt x="f105" y="f163"/>
                    </a:moveTo>
                    <a:cubicBezTo>
                      <a:pt x="f105" y="f121"/>
                      <a:pt x="f105" y="f122"/>
                      <a:pt x="f105" y="f123"/>
                    </a:cubicBezTo>
                    <a:cubicBezTo>
                      <a:pt x="f140" y="f123"/>
                      <a:pt x="f107" y="f123"/>
                      <a:pt x="f106" y="f126"/>
                    </a:cubicBezTo>
                    <a:cubicBezTo>
                      <a:pt x="f106" y="f127"/>
                      <a:pt x="f106" y="f121"/>
                      <a:pt x="f106" y="f163"/>
                    </a:cubicBezTo>
                    <a:cubicBezTo>
                      <a:pt x="f107" y="f163"/>
                      <a:pt x="f140" y="f163"/>
                      <a:pt x="f105" y="f163"/>
                    </a:cubicBezTo>
                    <a:close/>
                    <a:moveTo>
                      <a:pt x="f11" y="f164"/>
                    </a:moveTo>
                    <a:cubicBezTo>
                      <a:pt x="f11" y="f101"/>
                      <a:pt x="f105" y="f19"/>
                      <a:pt x="f105" y="f103"/>
                    </a:cubicBezTo>
                    <a:cubicBezTo>
                      <a:pt x="f106" y="f103"/>
                      <a:pt x="f131" y="f19"/>
                      <a:pt x="f106" y="f165"/>
                    </a:cubicBezTo>
                    <a:cubicBezTo>
                      <a:pt x="f107" y="f164"/>
                      <a:pt x="f139" y="f164"/>
                      <a:pt x="f11" y="f164"/>
                    </a:cubicBezTo>
                    <a:close/>
                    <a:moveTo>
                      <a:pt x="f11" y="f9"/>
                    </a:moveTo>
                    <a:cubicBezTo>
                      <a:pt x="f105" y="f166"/>
                      <a:pt x="f105" y="f143"/>
                      <a:pt x="f105" y="f167"/>
                    </a:cubicBezTo>
                    <a:cubicBezTo>
                      <a:pt x="f140" y="f167"/>
                      <a:pt x="f20" y="f113"/>
                      <a:pt x="f106" y="f113"/>
                    </a:cubicBezTo>
                    <a:cubicBezTo>
                      <a:pt x="f106" y="f114"/>
                      <a:pt x="f106" y="f111"/>
                      <a:pt x="f106" y="f2"/>
                    </a:cubicBezTo>
                    <a:cubicBezTo>
                      <a:pt x="f107" y="f2"/>
                      <a:pt x="f139" y="f2"/>
                      <a:pt x="f11" y="f9"/>
                    </a:cubicBezTo>
                    <a:close/>
                    <a:moveTo>
                      <a:pt x="f105" y="f168"/>
                    </a:moveTo>
                    <a:cubicBezTo>
                      <a:pt x="f106" y="f168"/>
                      <a:pt x="f131" y="f168"/>
                      <a:pt x="f106" y="f61"/>
                    </a:cubicBezTo>
                    <a:cubicBezTo>
                      <a:pt x="f11" y="f169"/>
                      <a:pt x="f11" y="f169"/>
                      <a:pt x="f105" y="f168"/>
                    </a:cubicBezTo>
                    <a:close/>
                    <a:moveTo>
                      <a:pt x="f146" y="f170"/>
                    </a:moveTo>
                    <a:cubicBezTo>
                      <a:pt x="f13" y="f170"/>
                      <a:pt x="f13" y="f171"/>
                      <a:pt x="f98" y="f172"/>
                    </a:cubicBezTo>
                    <a:cubicBezTo>
                      <a:pt x="f22" y="f172"/>
                      <a:pt x="f145" y="f42"/>
                      <a:pt x="f146" y="f170"/>
                    </a:cubicBezTo>
                    <a:close/>
                    <a:moveTo>
                      <a:pt x="f98" y="f148"/>
                    </a:moveTo>
                    <a:cubicBezTo>
                      <a:pt x="f22" y="f148"/>
                      <a:pt x="f145" y="f59"/>
                      <a:pt x="f146" y="f56"/>
                    </a:cubicBezTo>
                    <a:cubicBezTo>
                      <a:pt x="f13" y="f56"/>
                      <a:pt x="f13" y="f173"/>
                      <a:pt x="f98" y="f148"/>
                    </a:cubicBezTo>
                    <a:close/>
                    <a:moveTo>
                      <a:pt x="f98" y="f82"/>
                    </a:moveTo>
                    <a:cubicBezTo>
                      <a:pt x="f99" y="f82"/>
                      <a:pt x="f24" y="f82"/>
                      <a:pt x="f22" y="f82"/>
                    </a:cubicBezTo>
                    <a:cubicBezTo>
                      <a:pt x="f22" y="f174"/>
                      <a:pt x="f22" y="f78"/>
                      <a:pt x="f22" y="f175"/>
                    </a:cubicBezTo>
                    <a:cubicBezTo>
                      <a:pt x="f24" y="f176"/>
                      <a:pt x="f99" y="f176"/>
                      <a:pt x="f98" y="f79"/>
                    </a:cubicBezTo>
                    <a:cubicBezTo>
                      <a:pt x="f98" y="f174"/>
                      <a:pt x="f98" y="f141"/>
                      <a:pt x="f98" y="f82"/>
                    </a:cubicBezTo>
                    <a:close/>
                    <a:moveTo>
                      <a:pt x="f146" y="f177"/>
                    </a:moveTo>
                    <a:cubicBezTo>
                      <a:pt x="f24" y="f177"/>
                      <a:pt x="f99" y="f177"/>
                      <a:pt x="f13" y="f69"/>
                    </a:cubicBezTo>
                    <a:cubicBezTo>
                      <a:pt x="f98" y="f68"/>
                      <a:pt x="f98" y="f178"/>
                      <a:pt x="f98" y="f18"/>
                    </a:cubicBezTo>
                    <a:cubicBezTo>
                      <a:pt x="f22" y="f179"/>
                      <a:pt x="f145" y="f67"/>
                      <a:pt x="f146" y="f177"/>
                    </a:cubicBezTo>
                    <a:close/>
                    <a:moveTo>
                      <a:pt x="f98" y="f180"/>
                    </a:moveTo>
                    <a:cubicBezTo>
                      <a:pt x="f145" y="f181"/>
                      <a:pt x="f145" y="f181"/>
                      <a:pt x="f146" y="f134"/>
                    </a:cubicBezTo>
                    <a:cubicBezTo>
                      <a:pt x="f13" y="f182"/>
                      <a:pt x="f13" y="f137"/>
                      <a:pt x="f98" y="f180"/>
                    </a:cubicBezTo>
                    <a:close/>
                    <a:moveTo>
                      <a:pt x="f146" y="f126"/>
                    </a:moveTo>
                    <a:cubicBezTo>
                      <a:pt x="f24" y="f122"/>
                      <a:pt x="f99" y="f122"/>
                      <a:pt x="f13" y="f127"/>
                    </a:cubicBezTo>
                    <a:cubicBezTo>
                      <a:pt x="f98" y="f128"/>
                      <a:pt x="f98" y="f163"/>
                      <a:pt x="f98" y="f183"/>
                    </a:cubicBezTo>
                    <a:cubicBezTo>
                      <a:pt x="f22" y="f112"/>
                      <a:pt x="f145" y="f163"/>
                      <a:pt x="f146" y="f126"/>
                    </a:cubicBezTo>
                    <a:close/>
                    <a:moveTo>
                      <a:pt x="f98" y="f184"/>
                    </a:moveTo>
                    <a:cubicBezTo>
                      <a:pt x="f22" y="f184"/>
                      <a:pt x="f145" y="f52"/>
                      <a:pt x="f146" y="f108"/>
                    </a:cubicBezTo>
                    <a:cubicBezTo>
                      <a:pt x="f98" y="f108"/>
                      <a:pt x="f13" y="f51"/>
                      <a:pt x="f98" y="f184"/>
                    </a:cubicBezTo>
                    <a:close/>
                    <a:moveTo>
                      <a:pt x="f105" y="f30"/>
                    </a:moveTo>
                    <a:cubicBezTo>
                      <a:pt x="f140" y="f30"/>
                      <a:pt x="f107" y="f30"/>
                      <a:pt x="f106" y="f30"/>
                    </a:cubicBezTo>
                    <a:cubicBezTo>
                      <a:pt x="f106" y="f31"/>
                      <a:pt x="f106" y="f32"/>
                      <a:pt x="f106" y="f33"/>
                    </a:cubicBezTo>
                    <a:cubicBezTo>
                      <a:pt x="f107" y="f33"/>
                      <a:pt x="f139" y="f33"/>
                      <a:pt x="f105" y="f33"/>
                    </a:cubicBezTo>
                    <a:cubicBezTo>
                      <a:pt x="f105" y="f32"/>
                      <a:pt x="f105" y="f31"/>
                      <a:pt x="f105" y="f30"/>
                    </a:cubicBezTo>
                    <a:close/>
                    <a:moveTo>
                      <a:pt x="f105" y="f185"/>
                    </a:moveTo>
                    <a:cubicBezTo>
                      <a:pt x="f140" y="f186"/>
                      <a:pt x="f107" y="f186"/>
                      <a:pt x="f106" y="f186"/>
                    </a:cubicBezTo>
                    <a:cubicBezTo>
                      <a:pt x="f106" y="f187"/>
                      <a:pt x="f106" y="f188"/>
                      <a:pt x="f106" y="f189"/>
                    </a:cubicBezTo>
                    <a:cubicBezTo>
                      <a:pt x="f11" y="f190"/>
                      <a:pt x="f11" y="f190"/>
                      <a:pt x="f105" y="f185"/>
                    </a:cubicBezTo>
                    <a:close/>
                    <a:moveTo>
                      <a:pt x="f106" y="f191"/>
                    </a:moveTo>
                    <a:cubicBezTo>
                      <a:pt x="f106" y="f94"/>
                      <a:pt x="f106" y="f192"/>
                      <a:pt x="f106" y="f95"/>
                    </a:cubicBezTo>
                    <a:cubicBezTo>
                      <a:pt x="f107" y="f95"/>
                      <a:pt x="f139" y="f95"/>
                      <a:pt x="f105" y="f95"/>
                    </a:cubicBezTo>
                    <a:cubicBezTo>
                      <a:pt x="f105" y="f192"/>
                      <a:pt x="f105" y="f93"/>
                      <a:pt x="f105" y="f191"/>
                    </a:cubicBezTo>
                    <a:cubicBezTo>
                      <a:pt x="f140" y="f191"/>
                      <a:pt x="f107" y="f191"/>
                      <a:pt x="f106" y="f191"/>
                    </a:cubicBezTo>
                    <a:close/>
                    <a:moveTo>
                      <a:pt x="f193" y="f83"/>
                    </a:moveTo>
                    <a:cubicBezTo>
                      <a:pt x="f194" y="f83"/>
                      <a:pt x="f195" y="f83"/>
                      <a:pt x="f196" y="f83"/>
                    </a:cubicBezTo>
                    <a:cubicBezTo>
                      <a:pt x="f196" y="f197"/>
                      <a:pt x="f196" y="f174"/>
                      <a:pt x="f196" y="f79"/>
                    </a:cubicBezTo>
                    <a:cubicBezTo>
                      <a:pt x="f195" y="f78"/>
                      <a:pt x="f198" y="f78"/>
                      <a:pt x="f193" y="f174"/>
                    </a:cubicBezTo>
                    <a:cubicBezTo>
                      <a:pt x="f193" y="f141"/>
                      <a:pt x="f193" y="f82"/>
                      <a:pt x="f193" y="f83"/>
                    </a:cubicBezTo>
                    <a:close/>
                    <a:moveTo>
                      <a:pt x="f193" y="f199"/>
                    </a:moveTo>
                    <a:cubicBezTo>
                      <a:pt x="f26" y="f199"/>
                      <a:pt x="f196" y="f172"/>
                      <a:pt x="f200" y="f147"/>
                    </a:cubicBezTo>
                    <a:cubicBezTo>
                      <a:pt x="f28" y="f147"/>
                      <a:pt x="f28" y="f172"/>
                      <a:pt x="f193" y="f199"/>
                    </a:cubicBezTo>
                    <a:close/>
                    <a:moveTo>
                      <a:pt x="f193" y="f201"/>
                    </a:moveTo>
                    <a:cubicBezTo>
                      <a:pt x="f196" y="f201"/>
                      <a:pt x="f196" y="f184"/>
                      <a:pt x="f196" y="f52"/>
                    </a:cubicBezTo>
                    <a:cubicBezTo>
                      <a:pt x="f193" y="f52"/>
                      <a:pt x="f28" y="f202"/>
                      <a:pt x="f193" y="f201"/>
                    </a:cubicBezTo>
                    <a:close/>
                    <a:moveTo>
                      <a:pt x="f196" y="f69"/>
                    </a:moveTo>
                    <a:cubicBezTo>
                      <a:pt x="f28" y="f203"/>
                      <a:pt x="f28" y="f203"/>
                      <a:pt x="f198" y="f48"/>
                    </a:cubicBezTo>
                    <a:cubicBezTo>
                      <a:pt x="f194" y="f179"/>
                      <a:pt x="f195" y="f179"/>
                      <a:pt x="f196" y="f179"/>
                    </a:cubicBezTo>
                    <a:cubicBezTo>
                      <a:pt x="f196" y="f178"/>
                      <a:pt x="f196" y="f68"/>
                      <a:pt x="f196" y="f69"/>
                    </a:cubicBezTo>
                    <a:close/>
                    <a:moveTo>
                      <a:pt x="f196" y="f81"/>
                    </a:moveTo>
                    <a:cubicBezTo>
                      <a:pt x="f28" y="f204"/>
                      <a:pt x="f193" y="f205"/>
                      <a:pt x="f193" y="f125"/>
                    </a:cubicBezTo>
                    <a:cubicBezTo>
                      <a:pt x="f196" y="f125"/>
                      <a:pt x="f196" y="f125"/>
                      <a:pt x="f196" y="f81"/>
                    </a:cubicBezTo>
                    <a:close/>
                    <a:moveTo>
                      <a:pt x="f200" y="f173"/>
                    </a:moveTo>
                    <a:cubicBezTo>
                      <a:pt x="f193" y="f59"/>
                      <a:pt x="f28" y="f60"/>
                      <a:pt x="f193" y="f170"/>
                    </a:cubicBezTo>
                    <a:cubicBezTo>
                      <a:pt x="f196" y="f58"/>
                      <a:pt x="f196" y="f58"/>
                      <a:pt x="f200" y="f173"/>
                    </a:cubicBezTo>
                    <a:close/>
                    <a:moveTo>
                      <a:pt x="f196" y="f127"/>
                    </a:moveTo>
                    <a:cubicBezTo>
                      <a:pt x="f28" y="f121"/>
                      <a:pt x="f28" y="f121"/>
                      <a:pt x="f193" y="f167"/>
                    </a:cubicBezTo>
                    <a:cubicBezTo>
                      <a:pt x="f194" y="f167"/>
                      <a:pt x="f195" y="f112"/>
                      <a:pt x="f196" y="f112"/>
                    </a:cubicBezTo>
                    <a:cubicBezTo>
                      <a:pt x="f196" y="f183"/>
                      <a:pt x="f196" y="f206"/>
                      <a:pt x="f196" y="f206"/>
                    </a:cubicBezTo>
                    <a:cubicBezTo>
                      <a:pt x="f196" y="f163"/>
                      <a:pt x="f196" y="f128"/>
                      <a:pt x="f196" y="f127"/>
                    </a:cubicBezTo>
                    <a:close/>
                    <a:moveTo>
                      <a:pt x="f196" y="f40"/>
                    </a:moveTo>
                    <a:cubicBezTo>
                      <a:pt x="f28" y="f38"/>
                      <a:pt x="f28" y="f38"/>
                      <a:pt x="f198" y="f157"/>
                    </a:cubicBezTo>
                    <a:cubicBezTo>
                      <a:pt x="f196" y="f157"/>
                      <a:pt x="f196" y="f46"/>
                      <a:pt x="f196" y="f40"/>
                    </a:cubicBezTo>
                    <a:close/>
                    <a:moveTo>
                      <a:pt x="f193" y="f29"/>
                    </a:moveTo>
                    <a:cubicBezTo>
                      <a:pt x="f26" y="f104"/>
                      <a:pt x="f26" y="f104"/>
                      <a:pt x="f200" y="f140"/>
                    </a:cubicBezTo>
                    <a:cubicBezTo>
                      <a:pt x="f193" y="f139"/>
                      <a:pt x="f193" y="f139"/>
                      <a:pt x="f193" y="f29"/>
                    </a:cubicBezTo>
                    <a:close/>
                    <a:moveTo>
                      <a:pt x="f196" y="f114"/>
                    </a:moveTo>
                    <a:cubicBezTo>
                      <a:pt x="f195" y="f166"/>
                      <a:pt x="f198" y="f166"/>
                      <a:pt x="f193" y="f166"/>
                    </a:cubicBezTo>
                    <a:cubicBezTo>
                      <a:pt x="f193" y="f9"/>
                      <a:pt x="f193" y="f144"/>
                      <a:pt x="f193" y="f66"/>
                    </a:cubicBezTo>
                    <a:cubicBezTo>
                      <a:pt x="f194" y="f207"/>
                      <a:pt x="f195" y="f207"/>
                      <a:pt x="f196" y="f207"/>
                    </a:cubicBezTo>
                    <a:cubicBezTo>
                      <a:pt x="f196" y="f2"/>
                      <a:pt x="f196" y="f9"/>
                      <a:pt x="f196" y="f114"/>
                    </a:cubicBezTo>
                    <a:close/>
                    <a:moveTo>
                      <a:pt x="f196" y="f156"/>
                    </a:moveTo>
                    <a:cubicBezTo>
                      <a:pt x="f28" y="f208"/>
                      <a:pt x="f28" y="f208"/>
                      <a:pt x="f198" y="f108"/>
                    </a:cubicBezTo>
                    <a:cubicBezTo>
                      <a:pt x="f26" y="f108"/>
                      <a:pt x="f196" y="f209"/>
                      <a:pt x="f196" y="f156"/>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7" name="Freeform 6">
                <a:extLst>
                  <a:ext uri="{FF2B5EF4-FFF2-40B4-BE49-F238E27FC236}">
                    <a16:creationId xmlns:a16="http://schemas.microsoft.com/office/drawing/2014/main" id="{EC1E526F-FFF4-5C4E-B982-64BDEABB5820}"/>
                  </a:ext>
                </a:extLst>
              </p:cNvPr>
              <p:cNvSpPr/>
              <p:nvPr/>
            </p:nvSpPr>
            <p:spPr>
              <a:xfrm>
                <a:off x="11153394" y="5892311"/>
                <a:ext cx="95253" cy="382584"/>
              </a:xfrm>
              <a:custGeom>
                <a:avLst/>
                <a:gdLst>
                  <a:gd name="f0" fmla="val 10800000"/>
                  <a:gd name="f1" fmla="val 5400000"/>
                  <a:gd name="f2" fmla="val 180"/>
                  <a:gd name="f3" fmla="val w"/>
                  <a:gd name="f4" fmla="val h"/>
                  <a:gd name="f5" fmla="val 0"/>
                  <a:gd name="f6" fmla="val 62"/>
                  <a:gd name="f7" fmla="val 247"/>
                  <a:gd name="f8" fmla="val 6"/>
                  <a:gd name="f9" fmla="val 3"/>
                  <a:gd name="f10" fmla="val 12"/>
                  <a:gd name="f11" fmla="val 18"/>
                  <a:gd name="f12" fmla="val 9"/>
                  <a:gd name="f13" fmla="val 31"/>
                  <a:gd name="f14" fmla="val 16"/>
                  <a:gd name="f15" fmla="val 45"/>
                  <a:gd name="f16" fmla="val 23"/>
                  <a:gd name="f17" fmla="val 58"/>
                  <a:gd name="f18" fmla="val 29"/>
                  <a:gd name="f19" fmla="val 61"/>
                  <a:gd name="f20" fmla="val 32"/>
                  <a:gd name="f21" fmla="val 35"/>
                  <a:gd name="f22" fmla="val 46"/>
                  <a:gd name="f23" fmla="val 57"/>
                  <a:gd name="f24" fmla="val 68"/>
                  <a:gd name="f25" fmla="val 71"/>
                  <a:gd name="f26" fmla="val 73"/>
                  <a:gd name="f27" fmla="val 74"/>
                  <a:gd name="f28" fmla="val 53"/>
                  <a:gd name="f29" fmla="val 75"/>
                  <a:gd name="f30" fmla="val 48"/>
                  <a:gd name="f31" fmla="val 78"/>
                  <a:gd name="f32" fmla="val 43"/>
                  <a:gd name="f33" fmla="val 80"/>
                  <a:gd name="f34" fmla="val 85"/>
                  <a:gd name="f35" fmla="val 44"/>
                  <a:gd name="f36" fmla="val 89"/>
                  <a:gd name="f37" fmla="val 91"/>
                  <a:gd name="f38" fmla="val 93"/>
                  <a:gd name="f39" fmla="val 41"/>
                  <a:gd name="f40" fmla="val 94"/>
                  <a:gd name="f41" fmla="val 37"/>
                  <a:gd name="f42" fmla="val 95"/>
                  <a:gd name="f43" fmla="val 36"/>
                  <a:gd name="f44" fmla="val 98"/>
                  <a:gd name="f45" fmla="val 102"/>
                  <a:gd name="f46" fmla="val 139"/>
                  <a:gd name="f47" fmla="val 176"/>
                  <a:gd name="f48" fmla="val 214"/>
                  <a:gd name="f49" fmla="val 215"/>
                  <a:gd name="f50" fmla="val 216"/>
                  <a:gd name="f51" fmla="val 218"/>
                  <a:gd name="f52" fmla="val 27"/>
                  <a:gd name="f53" fmla="val 221"/>
                  <a:gd name="f54" fmla="val 224"/>
                  <a:gd name="f55" fmla="val 8"/>
                  <a:gd name="f56" fmla="val 227"/>
                  <a:gd name="f57" fmla="val 5"/>
                  <a:gd name="f58" fmla="val 228"/>
                  <a:gd name="f59" fmla="val 4"/>
                  <a:gd name="f60" fmla="val 229"/>
                  <a:gd name="f61" fmla="val 232"/>
                  <a:gd name="f62" fmla="val 236"/>
                  <a:gd name="f63" fmla="val 239"/>
                  <a:gd name="f64" fmla="val 242"/>
                  <a:gd name="f65" fmla="val 245"/>
                  <a:gd name="f66" fmla="val 246"/>
                  <a:gd name="f67" fmla="val 165"/>
                  <a:gd name="f68" fmla="val 83"/>
                  <a:gd name="f69" fmla="+- 0 0 -90"/>
                  <a:gd name="f70" fmla="*/ f3 1 62"/>
                  <a:gd name="f71" fmla="*/ f4 1 247"/>
                  <a:gd name="f72" fmla="val f5"/>
                  <a:gd name="f73" fmla="val f6"/>
                  <a:gd name="f74" fmla="val f7"/>
                  <a:gd name="f75" fmla="*/ f69 f0 1"/>
                  <a:gd name="f76" fmla="+- f74 0 f72"/>
                  <a:gd name="f77" fmla="+- f73 0 f72"/>
                  <a:gd name="f78" fmla="*/ f75 1 f2"/>
                  <a:gd name="f79" fmla="*/ f77 1 62"/>
                  <a:gd name="f80" fmla="*/ f76 1 247"/>
                  <a:gd name="f81" fmla="*/ 0 f77 1"/>
                  <a:gd name="f82" fmla="*/ 0 f76 1"/>
                  <a:gd name="f83" fmla="*/ 18 f77 1"/>
                  <a:gd name="f84" fmla="*/ 9 f76 1"/>
                  <a:gd name="f85" fmla="*/ 58 f77 1"/>
                  <a:gd name="f86" fmla="*/ 29 f76 1"/>
                  <a:gd name="f87" fmla="*/ 62 f77 1"/>
                  <a:gd name="f88" fmla="*/ 35 f76 1"/>
                  <a:gd name="f89" fmla="*/ 68 f76 1"/>
                  <a:gd name="f90" fmla="*/ 73 f76 1"/>
                  <a:gd name="f91" fmla="*/ 57 f77 1"/>
                  <a:gd name="f92" fmla="*/ 74 f76 1"/>
                  <a:gd name="f93" fmla="*/ 45 f77 1"/>
                  <a:gd name="f94" fmla="*/ 78 f76 1"/>
                  <a:gd name="f95" fmla="*/ 44 f77 1"/>
                  <a:gd name="f96" fmla="*/ 89 f76 1"/>
                  <a:gd name="f97" fmla="*/ 41 f77 1"/>
                  <a:gd name="f98" fmla="*/ 94 f76 1"/>
                  <a:gd name="f99" fmla="*/ 36 f77 1"/>
                  <a:gd name="f100" fmla="*/ 102 f76 1"/>
                  <a:gd name="f101" fmla="*/ 214 f76 1"/>
                  <a:gd name="f102" fmla="*/ 218 f76 1"/>
                  <a:gd name="f103" fmla="*/ 8 f77 1"/>
                  <a:gd name="f104" fmla="*/ 227 f76 1"/>
                  <a:gd name="f105" fmla="*/ 4 f77 1"/>
                  <a:gd name="f106" fmla="*/ 232 f76 1"/>
                  <a:gd name="f107" fmla="*/ 242 f76 1"/>
                  <a:gd name="f108" fmla="*/ 246 f76 1"/>
                  <a:gd name="f109" fmla="+- f78 0 f1"/>
                  <a:gd name="f110" fmla="*/ f81 1 62"/>
                  <a:gd name="f111" fmla="*/ f82 1 247"/>
                  <a:gd name="f112" fmla="*/ f83 1 62"/>
                  <a:gd name="f113" fmla="*/ f84 1 247"/>
                  <a:gd name="f114" fmla="*/ f85 1 62"/>
                  <a:gd name="f115" fmla="*/ f86 1 247"/>
                  <a:gd name="f116" fmla="*/ f87 1 62"/>
                  <a:gd name="f117" fmla="*/ f88 1 247"/>
                  <a:gd name="f118" fmla="*/ f89 1 247"/>
                  <a:gd name="f119" fmla="*/ f90 1 247"/>
                  <a:gd name="f120" fmla="*/ f91 1 62"/>
                  <a:gd name="f121" fmla="*/ f92 1 247"/>
                  <a:gd name="f122" fmla="*/ f93 1 62"/>
                  <a:gd name="f123" fmla="*/ f94 1 247"/>
                  <a:gd name="f124" fmla="*/ f95 1 62"/>
                  <a:gd name="f125" fmla="*/ f96 1 247"/>
                  <a:gd name="f126" fmla="*/ f97 1 62"/>
                  <a:gd name="f127" fmla="*/ f98 1 247"/>
                  <a:gd name="f128" fmla="*/ f99 1 62"/>
                  <a:gd name="f129" fmla="*/ f100 1 247"/>
                  <a:gd name="f130" fmla="*/ f101 1 247"/>
                  <a:gd name="f131" fmla="*/ f102 1 247"/>
                  <a:gd name="f132" fmla="*/ f103 1 62"/>
                  <a:gd name="f133" fmla="*/ f104 1 247"/>
                  <a:gd name="f134" fmla="*/ f105 1 62"/>
                  <a:gd name="f135" fmla="*/ f106 1 247"/>
                  <a:gd name="f136" fmla="*/ f107 1 247"/>
                  <a:gd name="f137" fmla="*/ f108 1 247"/>
                  <a:gd name="f138" fmla="*/ 0 1 f79"/>
                  <a:gd name="f139" fmla="*/ f73 1 f79"/>
                  <a:gd name="f140" fmla="*/ 0 1 f80"/>
                  <a:gd name="f141" fmla="*/ f74 1 f80"/>
                  <a:gd name="f142" fmla="*/ f110 1 f79"/>
                  <a:gd name="f143" fmla="*/ f111 1 f80"/>
                  <a:gd name="f144" fmla="*/ f112 1 f79"/>
                  <a:gd name="f145" fmla="*/ f113 1 f80"/>
                  <a:gd name="f146" fmla="*/ f114 1 f79"/>
                  <a:gd name="f147" fmla="*/ f115 1 f80"/>
                  <a:gd name="f148" fmla="*/ f116 1 f79"/>
                  <a:gd name="f149" fmla="*/ f117 1 f80"/>
                  <a:gd name="f150" fmla="*/ f118 1 f80"/>
                  <a:gd name="f151" fmla="*/ f119 1 f80"/>
                  <a:gd name="f152" fmla="*/ f120 1 f79"/>
                  <a:gd name="f153" fmla="*/ f121 1 f80"/>
                  <a:gd name="f154" fmla="*/ f122 1 f79"/>
                  <a:gd name="f155" fmla="*/ f123 1 f80"/>
                  <a:gd name="f156" fmla="*/ f124 1 f79"/>
                  <a:gd name="f157" fmla="*/ f125 1 f80"/>
                  <a:gd name="f158" fmla="*/ f126 1 f79"/>
                  <a:gd name="f159" fmla="*/ f127 1 f80"/>
                  <a:gd name="f160" fmla="*/ f128 1 f79"/>
                  <a:gd name="f161" fmla="*/ f129 1 f80"/>
                  <a:gd name="f162" fmla="*/ f130 1 f80"/>
                  <a:gd name="f163" fmla="*/ f131 1 f80"/>
                  <a:gd name="f164" fmla="*/ f132 1 f79"/>
                  <a:gd name="f165" fmla="*/ f133 1 f80"/>
                  <a:gd name="f166" fmla="*/ f134 1 f79"/>
                  <a:gd name="f167" fmla="*/ f135 1 f80"/>
                  <a:gd name="f168" fmla="*/ f136 1 f80"/>
                  <a:gd name="f169" fmla="*/ f137 1 f80"/>
                  <a:gd name="f170" fmla="*/ f138 f70 1"/>
                  <a:gd name="f171" fmla="*/ f139 f70 1"/>
                  <a:gd name="f172" fmla="*/ f141 f71 1"/>
                  <a:gd name="f173" fmla="*/ f140 f71 1"/>
                  <a:gd name="f174" fmla="*/ f142 f70 1"/>
                  <a:gd name="f175" fmla="*/ f143 f71 1"/>
                  <a:gd name="f176" fmla="*/ f144 f70 1"/>
                  <a:gd name="f177" fmla="*/ f145 f71 1"/>
                  <a:gd name="f178" fmla="*/ f146 f70 1"/>
                  <a:gd name="f179" fmla="*/ f147 f71 1"/>
                  <a:gd name="f180" fmla="*/ f148 f70 1"/>
                  <a:gd name="f181" fmla="*/ f149 f71 1"/>
                  <a:gd name="f182" fmla="*/ f150 f71 1"/>
                  <a:gd name="f183" fmla="*/ f151 f71 1"/>
                  <a:gd name="f184" fmla="*/ f152 f70 1"/>
                  <a:gd name="f185" fmla="*/ f153 f71 1"/>
                  <a:gd name="f186" fmla="*/ f154 f70 1"/>
                  <a:gd name="f187" fmla="*/ f155 f71 1"/>
                  <a:gd name="f188" fmla="*/ f156 f70 1"/>
                  <a:gd name="f189" fmla="*/ f157 f71 1"/>
                  <a:gd name="f190" fmla="*/ f158 f70 1"/>
                  <a:gd name="f191" fmla="*/ f159 f71 1"/>
                  <a:gd name="f192" fmla="*/ f160 f70 1"/>
                  <a:gd name="f193" fmla="*/ f161 f71 1"/>
                  <a:gd name="f194" fmla="*/ f162 f71 1"/>
                  <a:gd name="f195" fmla="*/ f163 f71 1"/>
                  <a:gd name="f196" fmla="*/ f164 f70 1"/>
                  <a:gd name="f197" fmla="*/ f165 f71 1"/>
                  <a:gd name="f198" fmla="*/ f166 f70 1"/>
                  <a:gd name="f199" fmla="*/ f167 f71 1"/>
                  <a:gd name="f200" fmla="*/ f168 f71 1"/>
                  <a:gd name="f201" fmla="*/ f169 f71 1"/>
                </a:gdLst>
                <a:ahLst/>
                <a:cxnLst>
                  <a:cxn ang="3cd4">
                    <a:pos x="hc" y="t"/>
                  </a:cxn>
                  <a:cxn ang="0">
                    <a:pos x="r" y="vc"/>
                  </a:cxn>
                  <a:cxn ang="cd4">
                    <a:pos x="hc" y="b"/>
                  </a:cxn>
                  <a:cxn ang="cd2">
                    <a:pos x="l" y="vc"/>
                  </a:cxn>
                  <a:cxn ang="f109">
                    <a:pos x="f174" y="f175"/>
                  </a:cxn>
                  <a:cxn ang="f109">
                    <a:pos x="f176" y="f177"/>
                  </a:cxn>
                  <a:cxn ang="f109">
                    <a:pos x="f178" y="f179"/>
                  </a:cxn>
                  <a:cxn ang="f109">
                    <a:pos x="f180" y="f181"/>
                  </a:cxn>
                  <a:cxn ang="f109">
                    <a:pos x="f180" y="f182"/>
                  </a:cxn>
                  <a:cxn ang="f109">
                    <a:pos x="f178" y="f183"/>
                  </a:cxn>
                  <a:cxn ang="f109">
                    <a:pos x="f184" y="f185"/>
                  </a:cxn>
                  <a:cxn ang="f109">
                    <a:pos x="f186" y="f187"/>
                  </a:cxn>
                  <a:cxn ang="f109">
                    <a:pos x="f188" y="f189"/>
                  </a:cxn>
                  <a:cxn ang="f109">
                    <a:pos x="f190" y="f191"/>
                  </a:cxn>
                  <a:cxn ang="f109">
                    <a:pos x="f192" y="f193"/>
                  </a:cxn>
                  <a:cxn ang="f109">
                    <a:pos x="f192" y="f194"/>
                  </a:cxn>
                  <a:cxn ang="f109">
                    <a:pos x="f192" y="f195"/>
                  </a:cxn>
                  <a:cxn ang="f109">
                    <a:pos x="f196" y="f197"/>
                  </a:cxn>
                  <a:cxn ang="f109">
                    <a:pos x="f198" y="f199"/>
                  </a:cxn>
                  <a:cxn ang="f109">
                    <a:pos x="f198" y="f200"/>
                  </a:cxn>
                  <a:cxn ang="f109">
                    <a:pos x="f174" y="f201"/>
                  </a:cxn>
                  <a:cxn ang="f109">
                    <a:pos x="f174" y="f175"/>
                  </a:cxn>
                </a:cxnLst>
                <a:rect l="f170" t="f173" r="f171" b="f172"/>
                <a:pathLst>
                  <a:path w="62" h="247">
                    <a:moveTo>
                      <a:pt x="f5" y="f5"/>
                    </a:moveTo>
                    <a:cubicBezTo>
                      <a:pt x="f8" y="f9"/>
                      <a:pt x="f10" y="f8"/>
                      <a:pt x="f11" y="f12"/>
                    </a:cubicBezTo>
                    <a:cubicBezTo>
                      <a:pt x="f13" y="f14"/>
                      <a:pt x="f15" y="f16"/>
                      <a:pt x="f17" y="f18"/>
                    </a:cubicBezTo>
                    <a:cubicBezTo>
                      <a:pt x="f19" y="f13"/>
                      <a:pt x="f6" y="f20"/>
                      <a:pt x="f6" y="f21"/>
                    </a:cubicBezTo>
                    <a:cubicBezTo>
                      <a:pt x="f6" y="f22"/>
                      <a:pt x="f6" y="f23"/>
                      <a:pt x="f6" y="f24"/>
                    </a:cubicBezTo>
                    <a:cubicBezTo>
                      <a:pt x="f6" y="f25"/>
                      <a:pt x="f19" y="f26"/>
                      <a:pt x="f17" y="f26"/>
                    </a:cubicBezTo>
                    <a:cubicBezTo>
                      <a:pt x="f17" y="f26"/>
                      <a:pt x="f23" y="f26"/>
                      <a:pt x="f23" y="f27"/>
                    </a:cubicBezTo>
                    <a:cubicBezTo>
                      <a:pt x="f28" y="f29"/>
                      <a:pt x="f30" y="f29"/>
                      <a:pt x="f15" y="f31"/>
                    </a:cubicBezTo>
                    <a:cubicBezTo>
                      <a:pt x="f32" y="f33"/>
                      <a:pt x="f15" y="f34"/>
                      <a:pt x="f35" y="f36"/>
                    </a:cubicBezTo>
                    <a:cubicBezTo>
                      <a:pt x="f35" y="f37"/>
                      <a:pt x="f32" y="f38"/>
                      <a:pt x="f39" y="f40"/>
                    </a:cubicBezTo>
                    <a:cubicBezTo>
                      <a:pt x="f41" y="f42"/>
                      <a:pt x="f43" y="f44"/>
                      <a:pt x="f43" y="f45"/>
                    </a:cubicBezTo>
                    <a:cubicBezTo>
                      <a:pt x="f43" y="f46"/>
                      <a:pt x="f43" y="f47"/>
                      <a:pt x="f43" y="f48"/>
                    </a:cubicBezTo>
                    <a:cubicBezTo>
                      <a:pt x="f43" y="f49"/>
                      <a:pt x="f43" y="f50"/>
                      <a:pt x="f43" y="f51"/>
                    </a:cubicBezTo>
                    <a:cubicBezTo>
                      <a:pt x="f52" y="f53"/>
                      <a:pt x="f11" y="f54"/>
                      <a:pt x="f55" y="f56"/>
                    </a:cubicBezTo>
                    <a:cubicBezTo>
                      <a:pt x="f57" y="f58"/>
                      <a:pt x="f59" y="f60"/>
                      <a:pt x="f59" y="f61"/>
                    </a:cubicBezTo>
                    <a:cubicBezTo>
                      <a:pt x="f57" y="f62"/>
                      <a:pt x="f59" y="f63"/>
                      <a:pt x="f59" y="f64"/>
                    </a:cubicBezTo>
                    <a:cubicBezTo>
                      <a:pt x="f57" y="f65"/>
                      <a:pt x="f9" y="f7"/>
                      <a:pt x="f5" y="f66"/>
                    </a:cubicBezTo>
                    <a:cubicBezTo>
                      <a:pt x="f5" y="f67"/>
                      <a:pt x="f5" y="f68"/>
                      <a:pt x="f5" y="f5"/>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8" name="Freeform 7">
                <a:extLst>
                  <a:ext uri="{FF2B5EF4-FFF2-40B4-BE49-F238E27FC236}">
                    <a16:creationId xmlns:a16="http://schemas.microsoft.com/office/drawing/2014/main" id="{A4DAC7BA-8C32-B9BC-2C4E-2D5BB62B2A84}"/>
                  </a:ext>
                </a:extLst>
              </p:cNvPr>
              <p:cNvSpPr/>
              <p:nvPr/>
            </p:nvSpPr>
            <p:spPr>
              <a:xfrm>
                <a:off x="11274039" y="6032004"/>
                <a:ext cx="58741" cy="239709"/>
              </a:xfrm>
              <a:custGeom>
                <a:avLst/>
                <a:gdLst>
                  <a:gd name="f0" fmla="val 10800000"/>
                  <a:gd name="f1" fmla="val 5400000"/>
                  <a:gd name="f2" fmla="val 180"/>
                  <a:gd name="f3" fmla="val w"/>
                  <a:gd name="f4" fmla="val h"/>
                  <a:gd name="f5" fmla="val 0"/>
                  <a:gd name="f6" fmla="val 38"/>
                  <a:gd name="f7" fmla="val 155"/>
                  <a:gd name="f8" fmla="val 36"/>
                  <a:gd name="f9" fmla="val 150"/>
                  <a:gd name="f10" fmla="val 145"/>
                  <a:gd name="f11" fmla="val 141"/>
                  <a:gd name="f12" fmla="val 137"/>
                  <a:gd name="f13" fmla="val 35"/>
                  <a:gd name="f14" fmla="val 136"/>
                  <a:gd name="f15" fmla="val 32"/>
                  <a:gd name="f16" fmla="val 135"/>
                  <a:gd name="f17" fmla="val 21"/>
                  <a:gd name="f18" fmla="val 133"/>
                  <a:gd name="f19" fmla="val 11"/>
                  <a:gd name="f20" fmla="val 130"/>
                  <a:gd name="f21" fmla="val 128"/>
                  <a:gd name="f22" fmla="val 85"/>
                  <a:gd name="f23" fmla="val 43"/>
                  <a:gd name="f24" fmla="val 1"/>
                  <a:gd name="f25" fmla="val 3"/>
                  <a:gd name="f26" fmla="val 4"/>
                  <a:gd name="f27" fmla="val 2"/>
                  <a:gd name="f28" fmla="val 14"/>
                  <a:gd name="f29" fmla="val 7"/>
                  <a:gd name="f30" fmla="val 24"/>
                  <a:gd name="f31" fmla="val 12"/>
                  <a:gd name="f32" fmla="val 17"/>
                  <a:gd name="f33" fmla="val 18"/>
                  <a:gd name="f34" fmla="val 37"/>
                  <a:gd name="f35" fmla="val 20"/>
                  <a:gd name="f36" fmla="val 22"/>
                  <a:gd name="f37" fmla="val 65"/>
                  <a:gd name="f38" fmla="val 108"/>
                  <a:gd name="f39" fmla="val 152"/>
                  <a:gd name="f40" fmla="val 153"/>
                  <a:gd name="f41" fmla="val 154"/>
                  <a:gd name="f42" fmla="+- 0 0 -90"/>
                  <a:gd name="f43" fmla="*/ f3 1 38"/>
                  <a:gd name="f44" fmla="*/ f4 1 155"/>
                  <a:gd name="f45" fmla="val f5"/>
                  <a:gd name="f46" fmla="val f6"/>
                  <a:gd name="f47" fmla="val f7"/>
                  <a:gd name="f48" fmla="*/ f42 f0 1"/>
                  <a:gd name="f49" fmla="+- f47 0 f45"/>
                  <a:gd name="f50" fmla="+- f46 0 f45"/>
                  <a:gd name="f51" fmla="*/ f48 1 f2"/>
                  <a:gd name="f52" fmla="*/ f50 1 38"/>
                  <a:gd name="f53" fmla="*/ f49 1 155"/>
                  <a:gd name="f54" fmla="*/ 36 f50 1"/>
                  <a:gd name="f55" fmla="*/ 155 f49 1"/>
                  <a:gd name="f56" fmla="*/ 141 f49 1"/>
                  <a:gd name="f57" fmla="*/ 32 f50 1"/>
                  <a:gd name="f58" fmla="*/ 135 f49 1"/>
                  <a:gd name="f59" fmla="*/ 0 f50 1"/>
                  <a:gd name="f60" fmla="*/ 128 f49 1"/>
                  <a:gd name="f61" fmla="*/ 0 f49 1"/>
                  <a:gd name="f62" fmla="*/ 4 f50 1"/>
                  <a:gd name="f63" fmla="*/ 2 f49 1"/>
                  <a:gd name="f64" fmla="*/ 35 f50 1"/>
                  <a:gd name="f65" fmla="*/ 17 f49 1"/>
                  <a:gd name="f66" fmla="*/ 37 f50 1"/>
                  <a:gd name="f67" fmla="*/ 22 f49 1"/>
                  <a:gd name="f68" fmla="*/ 38 f50 1"/>
                  <a:gd name="f69" fmla="*/ 152 f49 1"/>
                  <a:gd name="f70" fmla="+- f51 0 f1"/>
                  <a:gd name="f71" fmla="*/ f54 1 38"/>
                  <a:gd name="f72" fmla="*/ f55 1 155"/>
                  <a:gd name="f73" fmla="*/ f56 1 155"/>
                  <a:gd name="f74" fmla="*/ f57 1 38"/>
                  <a:gd name="f75" fmla="*/ f58 1 155"/>
                  <a:gd name="f76" fmla="*/ f59 1 38"/>
                  <a:gd name="f77" fmla="*/ f60 1 155"/>
                  <a:gd name="f78" fmla="*/ f61 1 155"/>
                  <a:gd name="f79" fmla="*/ f62 1 38"/>
                  <a:gd name="f80" fmla="*/ f63 1 155"/>
                  <a:gd name="f81" fmla="*/ f64 1 38"/>
                  <a:gd name="f82" fmla="*/ f65 1 155"/>
                  <a:gd name="f83" fmla="*/ f66 1 38"/>
                  <a:gd name="f84" fmla="*/ f67 1 155"/>
                  <a:gd name="f85" fmla="*/ f68 1 38"/>
                  <a:gd name="f86" fmla="*/ f69 1 155"/>
                  <a:gd name="f87" fmla="*/ 0 1 f52"/>
                  <a:gd name="f88" fmla="*/ f46 1 f52"/>
                  <a:gd name="f89" fmla="*/ 0 1 f53"/>
                  <a:gd name="f90" fmla="*/ f47 1 f53"/>
                  <a:gd name="f91" fmla="*/ f71 1 f52"/>
                  <a:gd name="f92" fmla="*/ f72 1 f53"/>
                  <a:gd name="f93" fmla="*/ f73 1 f53"/>
                  <a:gd name="f94" fmla="*/ f74 1 f52"/>
                  <a:gd name="f95" fmla="*/ f75 1 f53"/>
                  <a:gd name="f96" fmla="*/ f76 1 f52"/>
                  <a:gd name="f97" fmla="*/ f77 1 f53"/>
                  <a:gd name="f98" fmla="*/ f78 1 f53"/>
                  <a:gd name="f99" fmla="*/ f79 1 f52"/>
                  <a:gd name="f100" fmla="*/ f80 1 f53"/>
                  <a:gd name="f101" fmla="*/ f81 1 f52"/>
                  <a:gd name="f102" fmla="*/ f82 1 f53"/>
                  <a:gd name="f103" fmla="*/ f83 1 f52"/>
                  <a:gd name="f104" fmla="*/ f84 1 f53"/>
                  <a:gd name="f105" fmla="*/ f85 1 f52"/>
                  <a:gd name="f106" fmla="*/ f86 1 f53"/>
                  <a:gd name="f107" fmla="*/ f87 f43 1"/>
                  <a:gd name="f108" fmla="*/ f88 f43 1"/>
                  <a:gd name="f109" fmla="*/ f90 f44 1"/>
                  <a:gd name="f110" fmla="*/ f89 f44 1"/>
                  <a:gd name="f111" fmla="*/ f91 f43 1"/>
                  <a:gd name="f112" fmla="*/ f92 f44 1"/>
                  <a:gd name="f113" fmla="*/ f93 f44 1"/>
                  <a:gd name="f114" fmla="*/ f94 f43 1"/>
                  <a:gd name="f115" fmla="*/ f95 f44 1"/>
                  <a:gd name="f116" fmla="*/ f96 f43 1"/>
                  <a:gd name="f117" fmla="*/ f97 f44 1"/>
                  <a:gd name="f118" fmla="*/ f98 f44 1"/>
                  <a:gd name="f119" fmla="*/ f99 f43 1"/>
                  <a:gd name="f120" fmla="*/ f100 f44 1"/>
                  <a:gd name="f121" fmla="*/ f101 f43 1"/>
                  <a:gd name="f122" fmla="*/ f102 f44 1"/>
                  <a:gd name="f123" fmla="*/ f103 f43 1"/>
                  <a:gd name="f124" fmla="*/ f104 f44 1"/>
                  <a:gd name="f125" fmla="*/ f105 f43 1"/>
                  <a:gd name="f126" fmla="*/ f106 f44 1"/>
                </a:gdLst>
                <a:ahLst/>
                <a:cxnLst>
                  <a:cxn ang="3cd4">
                    <a:pos x="hc" y="t"/>
                  </a:cxn>
                  <a:cxn ang="0">
                    <a:pos x="r" y="vc"/>
                  </a:cxn>
                  <a:cxn ang="cd4">
                    <a:pos x="hc" y="b"/>
                  </a:cxn>
                  <a:cxn ang="cd2">
                    <a:pos x="l" y="vc"/>
                  </a:cxn>
                  <a:cxn ang="f70">
                    <a:pos x="f111" y="f112"/>
                  </a:cxn>
                  <a:cxn ang="f70">
                    <a:pos x="f111" y="f113"/>
                  </a:cxn>
                  <a:cxn ang="f70">
                    <a:pos x="f114" y="f115"/>
                  </a:cxn>
                  <a:cxn ang="f70">
                    <a:pos x="f116" y="f117"/>
                  </a:cxn>
                  <a:cxn ang="f70">
                    <a:pos x="f116" y="f118"/>
                  </a:cxn>
                  <a:cxn ang="f70">
                    <a:pos x="f119" y="f120"/>
                  </a:cxn>
                  <a:cxn ang="f70">
                    <a:pos x="f121" y="f122"/>
                  </a:cxn>
                  <a:cxn ang="f70">
                    <a:pos x="f123" y="f124"/>
                  </a:cxn>
                  <a:cxn ang="f70">
                    <a:pos x="f125" y="f126"/>
                  </a:cxn>
                  <a:cxn ang="f70">
                    <a:pos x="f123" y="f112"/>
                  </a:cxn>
                  <a:cxn ang="f70">
                    <a:pos x="f111" y="f112"/>
                  </a:cxn>
                </a:cxnLst>
                <a:rect l="f107" t="f110" r="f108" b="f109"/>
                <a:pathLst>
                  <a:path w="38" h="155">
                    <a:moveTo>
                      <a:pt x="f8" y="f7"/>
                    </a:moveTo>
                    <a:cubicBezTo>
                      <a:pt x="f8" y="f9"/>
                      <a:pt x="f8" y="f10"/>
                      <a:pt x="f8" y="f11"/>
                    </a:cubicBezTo>
                    <a:cubicBezTo>
                      <a:pt x="f8" y="f12"/>
                      <a:pt x="f13" y="f14"/>
                      <a:pt x="f15" y="f16"/>
                    </a:cubicBezTo>
                    <a:cubicBezTo>
                      <a:pt x="f17" y="f18"/>
                      <a:pt x="f19" y="f20"/>
                      <a:pt x="f5" y="f21"/>
                    </a:cubicBezTo>
                    <a:cubicBezTo>
                      <a:pt x="f5" y="f22"/>
                      <a:pt x="f5" y="f23"/>
                      <a:pt x="f5" y="f5"/>
                    </a:cubicBezTo>
                    <a:cubicBezTo>
                      <a:pt x="f24" y="f24"/>
                      <a:pt x="f25" y="f24"/>
                      <a:pt x="f26" y="f27"/>
                    </a:cubicBezTo>
                    <a:cubicBezTo>
                      <a:pt x="f28" y="f29"/>
                      <a:pt x="f30" y="f31"/>
                      <a:pt x="f13" y="f32"/>
                    </a:cubicBezTo>
                    <a:cubicBezTo>
                      <a:pt x="f8" y="f33"/>
                      <a:pt x="f34" y="f35"/>
                      <a:pt x="f34" y="f36"/>
                    </a:cubicBezTo>
                    <a:cubicBezTo>
                      <a:pt x="f6" y="f37"/>
                      <a:pt x="f6" y="f38"/>
                      <a:pt x="f6" y="f39"/>
                    </a:cubicBezTo>
                    <a:cubicBezTo>
                      <a:pt x="f6" y="f40"/>
                      <a:pt x="f34" y="f41"/>
                      <a:pt x="f34" y="f7"/>
                    </a:cubicBezTo>
                    <a:cubicBezTo>
                      <a:pt x="f34" y="f7"/>
                      <a:pt x="f8" y="f7"/>
                      <a:pt x="f8" y="f7"/>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9" name="Freeform 8">
                <a:extLst>
                  <a:ext uri="{FF2B5EF4-FFF2-40B4-BE49-F238E27FC236}">
                    <a16:creationId xmlns:a16="http://schemas.microsoft.com/office/drawing/2014/main" id="{BFC384B5-FFB9-C1CD-5921-F0DC9F131C46}"/>
                  </a:ext>
                </a:extLst>
              </p:cNvPr>
              <p:cNvSpPr/>
              <p:nvPr/>
            </p:nvSpPr>
            <p:spPr>
              <a:xfrm>
                <a:off x="11220062" y="6032004"/>
                <a:ext cx="47621" cy="195260"/>
              </a:xfrm>
              <a:custGeom>
                <a:avLst/>
                <a:gdLst>
                  <a:gd name="f0" fmla="val 10800000"/>
                  <a:gd name="f1" fmla="val 5400000"/>
                  <a:gd name="f2" fmla="val 180"/>
                  <a:gd name="f3" fmla="val w"/>
                  <a:gd name="f4" fmla="val h"/>
                  <a:gd name="f5" fmla="val 0"/>
                  <a:gd name="f6" fmla="val 30"/>
                  <a:gd name="f7" fmla="val 126"/>
                  <a:gd name="f8" fmla="val 13"/>
                  <a:gd name="f9" fmla="val 21"/>
                  <a:gd name="f10" fmla="val 8"/>
                  <a:gd name="f11" fmla="val 7"/>
                  <a:gd name="f12" fmla="val 23"/>
                  <a:gd name="f13" fmla="val 27"/>
                  <a:gd name="f14" fmla="val 57"/>
                  <a:gd name="f15" fmla="val 88"/>
                  <a:gd name="f16" fmla="val 118"/>
                  <a:gd name="f17" fmla="val 123"/>
                  <a:gd name="f18" fmla="val 5"/>
                  <a:gd name="f19" fmla="val 125"/>
                  <a:gd name="f20" fmla="val 122"/>
                  <a:gd name="f21" fmla="val 120"/>
                  <a:gd name="f22" fmla="val 86"/>
                  <a:gd name="f23" fmla="val 52"/>
                  <a:gd name="f24" fmla="val 18"/>
                  <a:gd name="f25" fmla="val 14"/>
                  <a:gd name="f26" fmla="val 1"/>
                  <a:gd name="f27" fmla="val 12"/>
                  <a:gd name="f28" fmla="val 10"/>
                  <a:gd name="f29" fmla="val 3"/>
                  <a:gd name="f30" fmla="val 42"/>
                  <a:gd name="f31" fmla="val 84"/>
                  <a:gd name="f32" fmla="val 25"/>
                  <a:gd name="f33" fmla="val 89"/>
                  <a:gd name="f34" fmla="val 55"/>
                  <a:gd name="f35" fmla="val 22"/>
                  <a:gd name="f36" fmla="val 19"/>
                  <a:gd name="f37" fmla="val 16"/>
                  <a:gd name="f38" fmla="val 17"/>
                  <a:gd name="f39" fmla="val 53"/>
                  <a:gd name="f40" fmla="val 124"/>
                  <a:gd name="f41" fmla="val 15"/>
                  <a:gd name="f42" fmla="+- 0 0 -90"/>
                  <a:gd name="f43" fmla="*/ f3 1 30"/>
                  <a:gd name="f44" fmla="*/ f4 1 126"/>
                  <a:gd name="f45" fmla="val f5"/>
                  <a:gd name="f46" fmla="val f6"/>
                  <a:gd name="f47" fmla="val f7"/>
                  <a:gd name="f48" fmla="*/ f42 f0 1"/>
                  <a:gd name="f49" fmla="+- f47 0 f45"/>
                  <a:gd name="f50" fmla="+- f46 0 f45"/>
                  <a:gd name="f51" fmla="*/ f48 1 f2"/>
                  <a:gd name="f52" fmla="*/ f50 1 30"/>
                  <a:gd name="f53" fmla="*/ f49 1 126"/>
                  <a:gd name="f54" fmla="*/ 13 f50 1"/>
                  <a:gd name="f55" fmla="*/ 21 f49 1"/>
                  <a:gd name="f56" fmla="*/ 7 f50 1"/>
                  <a:gd name="f57" fmla="*/ 27 f49 1"/>
                  <a:gd name="f58" fmla="*/ 118 f49 1"/>
                  <a:gd name="f59" fmla="*/ 0 f50 1"/>
                  <a:gd name="f60" fmla="*/ 125 f49 1"/>
                  <a:gd name="f61" fmla="*/ 120 f49 1"/>
                  <a:gd name="f62" fmla="*/ 18 f49 1"/>
                  <a:gd name="f63" fmla="*/ 5 f50 1"/>
                  <a:gd name="f64" fmla="*/ 10 f49 1"/>
                  <a:gd name="f65" fmla="*/ 30 f50 1"/>
                  <a:gd name="f66" fmla="*/ 0 f49 1"/>
                  <a:gd name="f67" fmla="*/ 126 f49 1"/>
                  <a:gd name="f68" fmla="*/ 25 f50 1"/>
                  <a:gd name="f69" fmla="*/ 122 f49 1"/>
                  <a:gd name="f70" fmla="*/ 22 f49 1"/>
                  <a:gd name="f71" fmla="*/ 16 f49 1"/>
                  <a:gd name="f72" fmla="*/ 19 f50 1"/>
                  <a:gd name="f73" fmla="*/ 124 f49 1"/>
                  <a:gd name="f74" fmla="*/ 123 f49 1"/>
                  <a:gd name="f75" fmla="+- f51 0 f1"/>
                  <a:gd name="f76" fmla="*/ f54 1 30"/>
                  <a:gd name="f77" fmla="*/ f55 1 126"/>
                  <a:gd name="f78" fmla="*/ f56 1 30"/>
                  <a:gd name="f79" fmla="*/ f57 1 126"/>
                  <a:gd name="f80" fmla="*/ f58 1 126"/>
                  <a:gd name="f81" fmla="*/ f59 1 30"/>
                  <a:gd name="f82" fmla="*/ f60 1 126"/>
                  <a:gd name="f83" fmla="*/ f61 1 126"/>
                  <a:gd name="f84" fmla="*/ f62 1 126"/>
                  <a:gd name="f85" fmla="*/ f63 1 30"/>
                  <a:gd name="f86" fmla="*/ f64 1 126"/>
                  <a:gd name="f87" fmla="*/ f65 1 30"/>
                  <a:gd name="f88" fmla="*/ f66 1 126"/>
                  <a:gd name="f89" fmla="*/ f67 1 126"/>
                  <a:gd name="f90" fmla="*/ f68 1 30"/>
                  <a:gd name="f91" fmla="*/ f69 1 126"/>
                  <a:gd name="f92" fmla="*/ f70 1 126"/>
                  <a:gd name="f93" fmla="*/ f71 1 126"/>
                  <a:gd name="f94" fmla="*/ f72 1 30"/>
                  <a:gd name="f95" fmla="*/ f73 1 126"/>
                  <a:gd name="f96" fmla="*/ f74 1 126"/>
                  <a:gd name="f97" fmla="*/ 0 1 f52"/>
                  <a:gd name="f98" fmla="*/ f46 1 f52"/>
                  <a:gd name="f99" fmla="*/ 0 1 f53"/>
                  <a:gd name="f100" fmla="*/ f47 1 f53"/>
                  <a:gd name="f101" fmla="*/ f76 1 f52"/>
                  <a:gd name="f102" fmla="*/ f77 1 f53"/>
                  <a:gd name="f103" fmla="*/ f78 1 f52"/>
                  <a:gd name="f104" fmla="*/ f79 1 f53"/>
                  <a:gd name="f105" fmla="*/ f80 1 f53"/>
                  <a:gd name="f106" fmla="*/ f81 1 f52"/>
                  <a:gd name="f107" fmla="*/ f82 1 f53"/>
                  <a:gd name="f108" fmla="*/ f83 1 f53"/>
                  <a:gd name="f109" fmla="*/ f84 1 f53"/>
                  <a:gd name="f110" fmla="*/ f85 1 f52"/>
                  <a:gd name="f111" fmla="*/ f86 1 f53"/>
                  <a:gd name="f112" fmla="*/ f87 1 f52"/>
                  <a:gd name="f113" fmla="*/ f88 1 f53"/>
                  <a:gd name="f114" fmla="*/ f89 1 f53"/>
                  <a:gd name="f115" fmla="*/ f90 1 f52"/>
                  <a:gd name="f116" fmla="*/ f91 1 f53"/>
                  <a:gd name="f117" fmla="*/ f92 1 f53"/>
                  <a:gd name="f118" fmla="*/ f93 1 f53"/>
                  <a:gd name="f119" fmla="*/ f94 1 f52"/>
                  <a:gd name="f120" fmla="*/ f95 1 f53"/>
                  <a:gd name="f121" fmla="*/ f96 1 f53"/>
                  <a:gd name="f122" fmla="*/ f97 f43 1"/>
                  <a:gd name="f123" fmla="*/ f98 f43 1"/>
                  <a:gd name="f124" fmla="*/ f100 f44 1"/>
                  <a:gd name="f125" fmla="*/ f99 f44 1"/>
                  <a:gd name="f126" fmla="*/ f101 f43 1"/>
                  <a:gd name="f127" fmla="*/ f102 f44 1"/>
                  <a:gd name="f128" fmla="*/ f103 f43 1"/>
                  <a:gd name="f129" fmla="*/ f104 f44 1"/>
                  <a:gd name="f130" fmla="*/ f105 f44 1"/>
                  <a:gd name="f131" fmla="*/ f106 f43 1"/>
                  <a:gd name="f132" fmla="*/ f107 f44 1"/>
                  <a:gd name="f133" fmla="*/ f108 f44 1"/>
                  <a:gd name="f134" fmla="*/ f109 f44 1"/>
                  <a:gd name="f135" fmla="*/ f110 f43 1"/>
                  <a:gd name="f136" fmla="*/ f111 f44 1"/>
                  <a:gd name="f137" fmla="*/ f112 f43 1"/>
                  <a:gd name="f138" fmla="*/ f113 f44 1"/>
                  <a:gd name="f139" fmla="*/ f114 f44 1"/>
                  <a:gd name="f140" fmla="*/ f115 f43 1"/>
                  <a:gd name="f141" fmla="*/ f116 f44 1"/>
                  <a:gd name="f142" fmla="*/ f117 f44 1"/>
                  <a:gd name="f143" fmla="*/ f118 f44 1"/>
                  <a:gd name="f144" fmla="*/ f119 f43 1"/>
                  <a:gd name="f145" fmla="*/ f120 f44 1"/>
                  <a:gd name="f146" fmla="*/ f121 f44 1"/>
                </a:gdLst>
                <a:ahLst/>
                <a:cxnLst>
                  <a:cxn ang="3cd4">
                    <a:pos x="hc" y="t"/>
                  </a:cxn>
                  <a:cxn ang="0">
                    <a:pos x="r" y="vc"/>
                  </a:cxn>
                  <a:cxn ang="cd4">
                    <a:pos x="hc" y="b"/>
                  </a:cxn>
                  <a:cxn ang="cd2">
                    <a:pos x="l" y="vc"/>
                  </a:cxn>
                  <a:cxn ang="f75">
                    <a:pos x="f126" y="f127"/>
                  </a:cxn>
                  <a:cxn ang="f75">
                    <a:pos x="f128" y="f129"/>
                  </a:cxn>
                  <a:cxn ang="f75">
                    <a:pos x="f128" y="f130"/>
                  </a:cxn>
                  <a:cxn ang="f75">
                    <a:pos x="f131" y="f132"/>
                  </a:cxn>
                  <a:cxn ang="f75">
                    <a:pos x="f131" y="f133"/>
                  </a:cxn>
                  <a:cxn ang="f75">
                    <a:pos x="f131" y="f134"/>
                  </a:cxn>
                  <a:cxn ang="f75">
                    <a:pos x="f135" y="f136"/>
                  </a:cxn>
                  <a:cxn ang="f75">
                    <a:pos x="f137" y="f138"/>
                  </a:cxn>
                  <a:cxn ang="f75">
                    <a:pos x="f137" y="f139"/>
                  </a:cxn>
                  <a:cxn ang="f75">
                    <a:pos x="f140" y="f141"/>
                  </a:cxn>
                  <a:cxn ang="f75">
                    <a:pos x="f140" y="f142"/>
                  </a:cxn>
                  <a:cxn ang="f75">
                    <a:pos x="f140" y="f143"/>
                  </a:cxn>
                  <a:cxn ang="f75">
                    <a:pos x="f144" y="f134"/>
                  </a:cxn>
                  <a:cxn ang="f75">
                    <a:pos x="f144" y="f145"/>
                  </a:cxn>
                  <a:cxn ang="f75">
                    <a:pos x="f126" y="f146"/>
                  </a:cxn>
                  <a:cxn ang="f75">
                    <a:pos x="f126" y="f127"/>
                  </a:cxn>
                </a:cxnLst>
                <a:rect l="f122" t="f125" r="f123" b="f124"/>
                <a:pathLst>
                  <a:path w="30" h="126">
                    <a:moveTo>
                      <a:pt x="f8" y="f9"/>
                    </a:moveTo>
                    <a:cubicBezTo>
                      <a:pt x="f10" y="f9"/>
                      <a:pt x="f11" y="f12"/>
                      <a:pt x="f11" y="f13"/>
                    </a:cubicBezTo>
                    <a:cubicBezTo>
                      <a:pt x="f11" y="f14"/>
                      <a:pt x="f11" y="f15"/>
                      <a:pt x="f11" y="f16"/>
                    </a:cubicBezTo>
                    <a:cubicBezTo>
                      <a:pt x="f10" y="f17"/>
                      <a:pt x="f18" y="f19"/>
                      <a:pt x="f5" y="f19"/>
                    </a:cubicBezTo>
                    <a:cubicBezTo>
                      <a:pt x="f5" y="f17"/>
                      <a:pt x="f5" y="f20"/>
                      <a:pt x="f5" y="f21"/>
                    </a:cubicBezTo>
                    <a:cubicBezTo>
                      <a:pt x="f5" y="f22"/>
                      <a:pt x="f5" y="f23"/>
                      <a:pt x="f5" y="f24"/>
                    </a:cubicBezTo>
                    <a:cubicBezTo>
                      <a:pt x="f5" y="f25"/>
                      <a:pt x="f26" y="f27"/>
                      <a:pt x="f18" y="f28"/>
                    </a:cubicBezTo>
                    <a:cubicBezTo>
                      <a:pt x="f8" y="f11"/>
                      <a:pt x="f9" y="f29"/>
                      <a:pt x="f6" y="f5"/>
                    </a:cubicBezTo>
                    <a:cubicBezTo>
                      <a:pt x="f6" y="f30"/>
                      <a:pt x="f6" y="f31"/>
                      <a:pt x="f6" y="f7"/>
                    </a:cubicBezTo>
                    <a:cubicBezTo>
                      <a:pt x="f32" y="f7"/>
                      <a:pt x="f32" y="f7"/>
                      <a:pt x="f32" y="f20"/>
                    </a:cubicBezTo>
                    <a:cubicBezTo>
                      <a:pt x="f32" y="f33"/>
                      <a:pt x="f32" y="f34"/>
                      <a:pt x="f32" y="f35"/>
                    </a:cubicBezTo>
                    <a:cubicBezTo>
                      <a:pt x="f32" y="f9"/>
                      <a:pt x="f32" y="f36"/>
                      <a:pt x="f32" y="f37"/>
                    </a:cubicBezTo>
                    <a:cubicBezTo>
                      <a:pt x="f12" y="f38"/>
                      <a:pt x="f9" y="f24"/>
                      <a:pt x="f36" y="f24"/>
                    </a:cubicBezTo>
                    <a:cubicBezTo>
                      <a:pt x="f36" y="f39"/>
                      <a:pt x="f36" y="f15"/>
                      <a:pt x="f36" y="f40"/>
                    </a:cubicBezTo>
                    <a:cubicBezTo>
                      <a:pt x="f38" y="f40"/>
                      <a:pt x="f41" y="f17"/>
                      <a:pt x="f8" y="f17"/>
                    </a:cubicBezTo>
                    <a:cubicBezTo>
                      <a:pt x="f8" y="f33"/>
                      <a:pt x="f8" y="f34"/>
                      <a:pt x="f8" y="f9"/>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0" name="Freeform 9">
                <a:extLst>
                  <a:ext uri="{FF2B5EF4-FFF2-40B4-BE49-F238E27FC236}">
                    <a16:creationId xmlns:a16="http://schemas.microsoft.com/office/drawing/2014/main" id="{D9503E84-08C8-0E82-1DB2-EAE909E56996}"/>
                  </a:ext>
                </a:extLst>
              </p:cNvPr>
              <p:cNvSpPr/>
              <p:nvPr/>
            </p:nvSpPr>
            <p:spPr>
              <a:xfrm>
                <a:off x="10302489" y="5909767"/>
                <a:ext cx="1690689" cy="631822"/>
              </a:xfrm>
              <a:custGeom>
                <a:avLst/>
                <a:gdLst>
                  <a:gd name="f0" fmla="val 10800000"/>
                  <a:gd name="f1" fmla="val 5400000"/>
                  <a:gd name="f2" fmla="val 360"/>
                  <a:gd name="f3" fmla="val 180"/>
                  <a:gd name="f4" fmla="val w"/>
                  <a:gd name="f5" fmla="val h"/>
                  <a:gd name="f6" fmla="val 0"/>
                  <a:gd name="f7" fmla="val 1099"/>
                  <a:gd name="f8" fmla="val 409"/>
                  <a:gd name="f9" fmla="val 732"/>
                  <a:gd name="f10" fmla="val 367"/>
                  <a:gd name="f11" fmla="val 395"/>
                  <a:gd name="f12" fmla="val 382"/>
                  <a:gd name="f13" fmla="val 368"/>
                  <a:gd name="f14" fmla="val 22"/>
                  <a:gd name="f15" fmla="val 43"/>
                  <a:gd name="f16" fmla="val 65"/>
                  <a:gd name="f17" fmla="val 342"/>
                  <a:gd name="f18" fmla="val 317"/>
                  <a:gd name="f19" fmla="val 291"/>
                  <a:gd name="f20" fmla="val 104"/>
                  <a:gd name="f21" fmla="val 281"/>
                  <a:gd name="f22" fmla="val 144"/>
                  <a:gd name="f23" fmla="val 271"/>
                  <a:gd name="f24" fmla="val 184"/>
                  <a:gd name="f25" fmla="val 260"/>
                  <a:gd name="f26" fmla="val 296"/>
                  <a:gd name="f27" fmla="val 332"/>
                  <a:gd name="f28" fmla="val 187"/>
                  <a:gd name="f29" fmla="val 189"/>
                  <a:gd name="f30" fmla="val 191"/>
                  <a:gd name="f31" fmla="val 208"/>
                  <a:gd name="f32" fmla="val 264"/>
                  <a:gd name="f33" fmla="val 224"/>
                  <a:gd name="f34" fmla="val 269"/>
                  <a:gd name="f35" fmla="val 241"/>
                  <a:gd name="f36" fmla="val 273"/>
                  <a:gd name="f37" fmla="val 267"/>
                  <a:gd name="f38" fmla="val 237"/>
                  <a:gd name="f39" fmla="val 242"/>
                  <a:gd name="f40" fmla="val 207"/>
                  <a:gd name="f41" fmla="val 177"/>
                  <a:gd name="f42" fmla="val 173"/>
                  <a:gd name="f43" fmla="val 172"/>
                  <a:gd name="f44" fmla="val 246"/>
                  <a:gd name="f45" fmla="val 171"/>
                  <a:gd name="f46" fmla="val 166"/>
                  <a:gd name="f47" fmla="val 288"/>
                  <a:gd name="f48" fmla="val 160"/>
                  <a:gd name="f49" fmla="val 309"/>
                  <a:gd name="f50" fmla="val 155"/>
                  <a:gd name="f51" fmla="val 311"/>
                  <a:gd name="f52" fmla="val 312"/>
                  <a:gd name="f53" fmla="val 154"/>
                  <a:gd name="f54" fmla="val 314"/>
                  <a:gd name="f55" fmla="val 225"/>
                  <a:gd name="f56" fmla="val 319"/>
                  <a:gd name="f57" fmla="val 322"/>
                  <a:gd name="f58" fmla="val 365"/>
                  <a:gd name="f59" fmla="val 364"/>
                  <a:gd name="f60" fmla="val 362"/>
                  <a:gd name="f61" fmla="val 282"/>
                  <a:gd name="f62" fmla="val 201"/>
                  <a:gd name="f63" fmla="val 121"/>
                  <a:gd name="f64" fmla="val 116"/>
                  <a:gd name="f65" fmla="val 323"/>
                  <a:gd name="f66" fmla="val 114"/>
                  <a:gd name="f67" fmla="val 327"/>
                  <a:gd name="f68" fmla="val 113"/>
                  <a:gd name="f69" fmla="val 340"/>
                  <a:gd name="f70" fmla="val 109"/>
                  <a:gd name="f71" fmla="val 353"/>
                  <a:gd name="f72" fmla="val 105"/>
                  <a:gd name="f73" fmla="val 366"/>
                  <a:gd name="f74" fmla="val 100"/>
                  <a:gd name="f75" fmla="val 369"/>
                  <a:gd name="f76" fmla="val 99"/>
                  <a:gd name="f77" fmla="val 372"/>
                  <a:gd name="f78" fmla="val 188"/>
                  <a:gd name="f79" fmla="val 278"/>
                  <a:gd name="f80" fmla="val 374"/>
                  <a:gd name="f81" fmla="val 376"/>
                  <a:gd name="f82" fmla="val 379"/>
                  <a:gd name="f83" fmla="val 381"/>
                  <a:gd name="f84" fmla="val 383"/>
                  <a:gd name="f85" fmla="val 385"/>
                  <a:gd name="f86" fmla="val 101"/>
                  <a:gd name="f87" fmla="val 402"/>
                  <a:gd name="f88" fmla="val 107"/>
                  <a:gd name="f89" fmla="val 419"/>
                  <a:gd name="f90" fmla="val 436"/>
                  <a:gd name="f91" fmla="val 118"/>
                  <a:gd name="f92" fmla="val 440"/>
                  <a:gd name="f93" fmla="val 119"/>
                  <a:gd name="f94" fmla="val 441"/>
                  <a:gd name="f95" fmla="val 125"/>
                  <a:gd name="f96" fmla="val 204"/>
                  <a:gd name="f97" fmla="val 283"/>
                  <a:gd name="f98" fmla="val 361"/>
                  <a:gd name="f99" fmla="val 363"/>
                  <a:gd name="f100" fmla="val 445"/>
                  <a:gd name="f101" fmla="val 448"/>
                  <a:gd name="f102" fmla="val 452"/>
                  <a:gd name="f103" fmla="val 276"/>
                  <a:gd name="f104" fmla="val 190"/>
                  <a:gd name="f105" fmla="val 453"/>
                  <a:gd name="f106" fmla="val 456"/>
                  <a:gd name="f107" fmla="val 97"/>
                  <a:gd name="f108" fmla="val 465"/>
                  <a:gd name="f109" fmla="val 93"/>
                  <a:gd name="f110" fmla="val 473"/>
                  <a:gd name="f111" fmla="val 89"/>
                  <a:gd name="f112" fmla="val 482"/>
                  <a:gd name="f113" fmla="val 85"/>
                  <a:gd name="f114" fmla="val 87"/>
                  <a:gd name="f115" fmla="val 90"/>
                  <a:gd name="f116" fmla="val 149"/>
                  <a:gd name="f117" fmla="val 266"/>
                  <a:gd name="f118" fmla="val 268"/>
                  <a:gd name="f119" fmla="val 483"/>
                  <a:gd name="f120" fmla="val 270"/>
                  <a:gd name="f121" fmla="val 479"/>
                  <a:gd name="f122" fmla="val 478"/>
                  <a:gd name="f123" fmla="val 275"/>
                  <a:gd name="f124" fmla="val 279"/>
                  <a:gd name="f125" fmla="val 287"/>
                  <a:gd name="f126" fmla="val 474"/>
                  <a:gd name="f127" fmla="val 470"/>
                  <a:gd name="f128" fmla="val 466"/>
                  <a:gd name="f129" fmla="val 289"/>
                  <a:gd name="f130" fmla="val 315"/>
                  <a:gd name="f131" fmla="val 341"/>
                  <a:gd name="f132" fmla="val 468"/>
                  <a:gd name="f133" fmla="val 472"/>
                  <a:gd name="f134" fmla="val 343"/>
                  <a:gd name="f135" fmla="val 294"/>
                  <a:gd name="f136" fmla="val 497"/>
                  <a:gd name="f137" fmla="val 290"/>
                  <a:gd name="f138" fmla="val 520"/>
                  <a:gd name="f139" fmla="val 286"/>
                  <a:gd name="f140" fmla="val 545"/>
                  <a:gd name="f141" fmla="val 339"/>
                  <a:gd name="f142" fmla="val 547"/>
                  <a:gd name="f143" fmla="val 550"/>
                  <a:gd name="f144" fmla="val 552"/>
                  <a:gd name="f145" fmla="val 326"/>
                  <a:gd name="f146" fmla="val 284"/>
                  <a:gd name="f147" fmla="val 569"/>
                  <a:gd name="f148" fmla="val 585"/>
                  <a:gd name="f149" fmla="val 232"/>
                  <a:gd name="f150" fmla="val 602"/>
                  <a:gd name="f151" fmla="val 227"/>
                  <a:gd name="f152" fmla="val 274"/>
                  <a:gd name="f153" fmla="val 321"/>
                  <a:gd name="f154" fmla="val 605"/>
                  <a:gd name="f155" fmla="val 607"/>
                  <a:gd name="f156" fmla="val 609"/>
                  <a:gd name="f157" fmla="val 631"/>
                  <a:gd name="f158" fmla="val 651"/>
                  <a:gd name="f159" fmla="val 236"/>
                  <a:gd name="f160" fmla="val 672"/>
                  <a:gd name="f161" fmla="val 325"/>
                  <a:gd name="f162" fmla="val 675"/>
                  <a:gd name="f163" fmla="val 678"/>
                  <a:gd name="f164" fmla="val 681"/>
                  <a:gd name="f165" fmla="val 220"/>
                  <a:gd name="f166" fmla="val 680"/>
                  <a:gd name="f167" fmla="val 145"/>
                  <a:gd name="f168" fmla="val 143"/>
                  <a:gd name="f169" fmla="val 684"/>
                  <a:gd name="f170" fmla="val 141"/>
                  <a:gd name="f171" fmla="val 697"/>
                  <a:gd name="f172" fmla="val 134"/>
                  <a:gd name="f173" fmla="val 709"/>
                  <a:gd name="f174" fmla="val 127"/>
                  <a:gd name="f175" fmla="val 722"/>
                  <a:gd name="f176" fmla="val 202"/>
                  <a:gd name="f177" fmla="val 285"/>
                  <a:gd name="f178" fmla="val 724"/>
                  <a:gd name="f179" fmla="val 726"/>
                  <a:gd name="f180" fmla="val 728"/>
                  <a:gd name="f181" fmla="val 203"/>
                  <a:gd name="f182" fmla="val 120"/>
                  <a:gd name="f183" fmla="val 752"/>
                  <a:gd name="f184" fmla="val 126"/>
                  <a:gd name="f185" fmla="val 775"/>
                  <a:gd name="f186" fmla="val 133"/>
                  <a:gd name="f187" fmla="val 799"/>
                  <a:gd name="f188" fmla="val 139"/>
                  <a:gd name="f189" fmla="val 215"/>
                  <a:gd name="f190" fmla="val 801"/>
                  <a:gd name="f191" fmla="val 802"/>
                  <a:gd name="f192" fmla="val 805"/>
                  <a:gd name="f193" fmla="val 213"/>
                  <a:gd name="f194" fmla="val 138"/>
                  <a:gd name="f195" fmla="val 803"/>
                  <a:gd name="f196" fmla="val 800"/>
                  <a:gd name="f197" fmla="val 132"/>
                  <a:gd name="f198" fmla="val 791"/>
                  <a:gd name="f199" fmla="val 130"/>
                  <a:gd name="f200" fmla="val 783"/>
                  <a:gd name="f201" fmla="val 774"/>
                  <a:gd name="f202" fmla="val 771"/>
                  <a:gd name="f203" fmla="val 770"/>
                  <a:gd name="f204" fmla="val 123"/>
                  <a:gd name="f205" fmla="val 91"/>
                  <a:gd name="f206" fmla="val 62"/>
                  <a:gd name="f207" fmla="val 33"/>
                  <a:gd name="f208" fmla="val 32"/>
                  <a:gd name="f209" fmla="val 29"/>
                  <a:gd name="f210" fmla="val 772"/>
                  <a:gd name="f211" fmla="val 786"/>
                  <a:gd name="f212" fmla="val 19"/>
                  <a:gd name="f213" fmla="val 10"/>
                  <a:gd name="f214" fmla="val 816"/>
                  <a:gd name="f215" fmla="val 245"/>
                  <a:gd name="f216" fmla="val 818"/>
                  <a:gd name="f217" fmla="val 820"/>
                  <a:gd name="f218" fmla="val 822"/>
                  <a:gd name="f219" fmla="val 124"/>
                  <a:gd name="f220" fmla="val 1"/>
                  <a:gd name="f221" fmla="val 827"/>
                  <a:gd name="f222" fmla="val 3"/>
                  <a:gd name="f223" fmla="val 831"/>
                  <a:gd name="f224" fmla="val 5"/>
                  <a:gd name="f225" fmla="val 836"/>
                  <a:gd name="f226" fmla="val 7"/>
                  <a:gd name="f227" fmla="val 853"/>
                  <a:gd name="f228" fmla="val 15"/>
                  <a:gd name="f229" fmla="val 871"/>
                  <a:gd name="f230" fmla="val 23"/>
                  <a:gd name="f231" fmla="val 889"/>
                  <a:gd name="f232" fmla="val 31"/>
                  <a:gd name="f233" fmla="val 892"/>
                  <a:gd name="f234" fmla="val 893"/>
                  <a:gd name="f235" fmla="val 34"/>
                  <a:gd name="f236" fmla="val 37"/>
                  <a:gd name="f237" fmla="val 88"/>
                  <a:gd name="f238" fmla="val 196"/>
                  <a:gd name="f239" fmla="val 895"/>
                  <a:gd name="f240" fmla="val 896"/>
                  <a:gd name="f241" fmla="val 898"/>
                  <a:gd name="f242" fmla="val 357"/>
                  <a:gd name="f243" fmla="val 223"/>
                  <a:gd name="f244" fmla="val 219"/>
                  <a:gd name="f245" fmla="val 899"/>
                  <a:gd name="f246" fmla="val 217"/>
                  <a:gd name="f247" fmla="val 902"/>
                  <a:gd name="f248" fmla="val 216"/>
                  <a:gd name="f249" fmla="val 913"/>
                  <a:gd name="f250" fmla="val 212"/>
                  <a:gd name="f251" fmla="val 924"/>
                  <a:gd name="f252" fmla="val 935"/>
                  <a:gd name="f253" fmla="val 936"/>
                  <a:gd name="f254" fmla="val 938"/>
                  <a:gd name="f255" fmla="val 940"/>
                  <a:gd name="f256" fmla="val 200"/>
                  <a:gd name="f257" fmla="val 256"/>
                  <a:gd name="f258" fmla="val 993"/>
                  <a:gd name="f259" fmla="val 1046"/>
                  <a:gd name="f260" fmla="val 178"/>
                  <a:gd name="f261" fmla="val 169"/>
                  <a:gd name="f262" fmla="val 152"/>
                  <a:gd name="f263" fmla="val 148"/>
                  <a:gd name="f264" fmla="val 142"/>
                  <a:gd name="f265" fmla="val 137"/>
                  <a:gd name="f266" fmla="val 293"/>
                  <a:gd name="f267" fmla="val 302"/>
                  <a:gd name="f268" fmla="val 320"/>
                  <a:gd name="f269" fmla="val 151"/>
                  <a:gd name="f270" fmla="val 163"/>
                  <a:gd name="f271" fmla="val 176"/>
                  <a:gd name="f272" fmla="val 313"/>
                  <a:gd name="f273" fmla="val 305"/>
                  <a:gd name="f274" fmla="val 298"/>
                  <a:gd name="f275" fmla="val 165"/>
                  <a:gd name="f276" fmla="val 352"/>
                  <a:gd name="f277" fmla="val 337"/>
                  <a:gd name="f278" fmla="val 153"/>
                  <a:gd name="f279" fmla="val 324"/>
                  <a:gd name="f280" fmla="val 140"/>
                  <a:gd name="f281" fmla="val 328"/>
                  <a:gd name="f282" fmla="val 329"/>
                  <a:gd name="f283" fmla="val 354"/>
                  <a:gd name="f284" fmla="val 307"/>
                  <a:gd name="f285" fmla="val 280"/>
                  <a:gd name="f286" fmla="val 111"/>
                  <a:gd name="f287" fmla="val 102"/>
                  <a:gd name="f288" fmla="val 300"/>
                  <a:gd name="f289" fmla="val 112"/>
                  <a:gd name="f290" fmla="val 122"/>
                  <a:gd name="f291" fmla="val 95"/>
                  <a:gd name="f292" fmla="val 292"/>
                  <a:gd name="f293" fmla="val 79"/>
                  <a:gd name="f294" fmla="val 71"/>
                  <a:gd name="f295" fmla="val 318"/>
                  <a:gd name="f296" fmla="val 335"/>
                  <a:gd name="f297" fmla="val 346"/>
                  <a:gd name="f298" fmla="val 355"/>
                  <a:gd name="f299" fmla="val 344"/>
                  <a:gd name="f300" fmla="val 333"/>
                  <a:gd name="f301" fmla="val 334"/>
                  <a:gd name="f302" fmla="val 359"/>
                  <a:gd name="f303" fmla="val 351"/>
                  <a:gd name="f304" fmla="val 350"/>
                  <a:gd name="f305" fmla="val 128"/>
                  <a:gd name="f306" fmla="val 330"/>
                  <a:gd name="f307" fmla="val 331"/>
                  <a:gd name="f308" fmla="val 106"/>
                  <a:gd name="f309" fmla="val 210"/>
                  <a:gd name="f310" fmla="val 198"/>
                  <a:gd name="f311" fmla="val 194"/>
                  <a:gd name="f312" fmla="val 146"/>
                  <a:gd name="f313" fmla="val 150"/>
                  <a:gd name="f314" fmla="val 159"/>
                  <a:gd name="f315" fmla="val 338"/>
                  <a:gd name="f316" fmla="val 161"/>
                  <a:gd name="f317" fmla="val 158"/>
                  <a:gd name="f318" fmla="val 115"/>
                  <a:gd name="f319" fmla="val 129"/>
                  <a:gd name="f320" fmla="val 222"/>
                  <a:gd name="f321" fmla="val 226"/>
                  <a:gd name="f322" fmla="val 228"/>
                  <a:gd name="f323" fmla="val 240"/>
                  <a:gd name="f324" fmla="val 239"/>
                  <a:gd name="f325" fmla="val 345"/>
                  <a:gd name="f326" fmla="val 233"/>
                  <a:gd name="f327" fmla="val 221"/>
                  <a:gd name="f328" fmla="val 167"/>
                  <a:gd name="f329" fmla="val 170"/>
                  <a:gd name="f330" fmla="val 175"/>
                  <a:gd name="f331" fmla="val 181"/>
                  <a:gd name="f332" fmla="val 185"/>
                  <a:gd name="f333" fmla="val 186"/>
                  <a:gd name="f334" fmla="val 182"/>
                  <a:gd name="f335" fmla="val 179"/>
                  <a:gd name="f336" fmla="val 248"/>
                  <a:gd name="f337" fmla="val 250"/>
                  <a:gd name="f338" fmla="val 252"/>
                  <a:gd name="f339" fmla="val 254"/>
                  <a:gd name="f340" fmla="val 258"/>
                  <a:gd name="f341" fmla="val 262"/>
                  <a:gd name="f342" fmla="val 259"/>
                  <a:gd name="f343" fmla="val 592"/>
                  <a:gd name="f344" fmla="val 303"/>
                  <a:gd name="f345" fmla="val 582"/>
                  <a:gd name="f346" fmla="val 304"/>
                  <a:gd name="f347" fmla="val 572"/>
                  <a:gd name="f348" fmla="val 562"/>
                  <a:gd name="f349" fmla="val 306"/>
                  <a:gd name="f350" fmla="val 591"/>
                  <a:gd name="f351" fmla="val 583"/>
                  <a:gd name="f352" fmla="val 244"/>
                  <a:gd name="f353" fmla="val 575"/>
                  <a:gd name="f354" fmla="val 567"/>
                  <a:gd name="f355" fmla="val 561"/>
                  <a:gd name="f356" fmla="val 560"/>
                  <a:gd name="f357" fmla="val 251"/>
                  <a:gd name="f358" fmla="val 563"/>
                  <a:gd name="f359" fmla="val 576"/>
                  <a:gd name="f360" fmla="val 568"/>
                  <a:gd name="f361" fmla="val 301"/>
                  <a:gd name="f362" fmla="val 297"/>
                  <a:gd name="f363" fmla="val 263"/>
                  <a:gd name="f364" fmla="val 257"/>
                  <a:gd name="f365" fmla="val 584"/>
                  <a:gd name="f366" fmla="val 261"/>
                  <a:gd name="f367" fmla="val 581"/>
                  <a:gd name="f368" fmla="val 573"/>
                  <a:gd name="f369" fmla="val 564"/>
                  <a:gd name="f370" fmla="val 336"/>
                  <a:gd name="f371" fmla="val 349"/>
                  <a:gd name="f372" fmla="val 295"/>
                  <a:gd name="f373" fmla="val 218"/>
                  <a:gd name="f374" fmla="val 243"/>
                  <a:gd name="f375" fmla="val 234"/>
                  <a:gd name="f376" fmla="val 193"/>
                  <a:gd name="f377" fmla="val 195"/>
                  <a:gd name="f378" fmla="val 316"/>
                  <a:gd name="f379" fmla="val 308"/>
                  <a:gd name="f380" fmla="val 206"/>
                  <a:gd name="f381" fmla="val 205"/>
                  <a:gd name="f382" fmla="val 229"/>
                  <a:gd name="f383" fmla="val 230"/>
                  <a:gd name="f384" fmla="val 238"/>
                  <a:gd name="f385" fmla="val 247"/>
                  <a:gd name="f386" fmla="val 272"/>
                  <a:gd name="f387" fmla="val 310"/>
                  <a:gd name="f388" fmla="val 265"/>
                  <a:gd name="f389" fmla="val 231"/>
                  <a:gd name="f390" fmla="val 249"/>
                  <a:gd name="f391" fmla="val 253"/>
                  <a:gd name="f392" fmla="val 255"/>
                  <a:gd name="f393" fmla="val 211"/>
                  <a:gd name="f394" fmla="val 197"/>
                  <a:gd name="f395" fmla="val 183"/>
                  <a:gd name="f396" fmla="val 740"/>
                  <a:gd name="f397" fmla="val 743"/>
                  <a:gd name="f398" fmla="val 746"/>
                  <a:gd name="f399" fmla="val 749"/>
                  <a:gd name="f400" fmla="val 748"/>
                  <a:gd name="f401" fmla="val 744"/>
                  <a:gd name="f402" fmla="val 742"/>
                  <a:gd name="f403" fmla="val 750"/>
                  <a:gd name="f404" fmla="val 741"/>
                  <a:gd name="f405" fmla="val 235"/>
                  <a:gd name="f406" fmla="val 739"/>
                  <a:gd name="f407" fmla="val 214"/>
                  <a:gd name="f408" fmla="val 747"/>
                  <a:gd name="f409" fmla="val 157"/>
                  <a:gd name="f410" fmla="val 168"/>
                  <a:gd name="f411" fmla="val 174"/>
                  <a:gd name="f412" fmla="val 763"/>
                  <a:gd name="f413" fmla="val 762"/>
                  <a:gd name="f414" fmla="val 761"/>
                  <a:gd name="f415" fmla="val 759"/>
                  <a:gd name="f416" fmla="val 758"/>
                  <a:gd name="f417" fmla="val 756"/>
                  <a:gd name="f418" fmla="val 754"/>
                  <a:gd name="f419" fmla="val 757"/>
                  <a:gd name="f420" fmla="val 760"/>
                  <a:gd name="f421" fmla="val 199"/>
                  <a:gd name="f422" fmla="val 753"/>
                  <a:gd name="f423" fmla="val 776"/>
                  <a:gd name="f424" fmla="val 773"/>
                  <a:gd name="f425" fmla="val 767"/>
                  <a:gd name="f426" fmla="val 162"/>
                  <a:gd name="f427" fmla="val 156"/>
                  <a:gd name="f428" fmla="val 768"/>
                  <a:gd name="f429" fmla="val 347"/>
                  <a:gd name="f430" fmla="val 755"/>
                  <a:gd name="f431" fmla="val 769"/>
                  <a:gd name="f432" fmla="val 780"/>
                  <a:gd name="f433" fmla="val 299"/>
                  <a:gd name="f434" fmla="val 785"/>
                  <a:gd name="f435" fmla="val 788"/>
                  <a:gd name="f436" fmla="val 164"/>
                  <a:gd name="f437" fmla="val 192"/>
                  <a:gd name="f438" fmla="val 209"/>
                  <a:gd name="f439" fmla="val 842"/>
                  <a:gd name="f440" fmla="val 348"/>
                  <a:gd name="f441" fmla="val 839"/>
                  <a:gd name="f442" fmla="val 833"/>
                  <a:gd name="f443" fmla="val 837"/>
                  <a:gd name="f444" fmla="val 843"/>
                  <a:gd name="f445" fmla="val 844"/>
                  <a:gd name="f446" fmla="val 834"/>
                  <a:gd name="f447" fmla="val 832"/>
                  <a:gd name="f448" fmla="val 96"/>
                  <a:gd name="f449" fmla="val 108"/>
                  <a:gd name="f450" fmla="val 110"/>
                  <a:gd name="f451" fmla="val 98"/>
                  <a:gd name="f452" fmla="val 845"/>
                  <a:gd name="f453" fmla="val 50"/>
                  <a:gd name="f454" fmla="val 40"/>
                  <a:gd name="f455" fmla="val 35"/>
                  <a:gd name="f456" fmla="val 47"/>
                  <a:gd name="f457" fmla="val 49"/>
                  <a:gd name="f458" fmla="val 80"/>
                  <a:gd name="f459" fmla="val 78"/>
                  <a:gd name="f460" fmla="val 77"/>
                  <a:gd name="f461" fmla="val 55"/>
                  <a:gd name="f462" fmla="val 68"/>
                  <a:gd name="f463" fmla="val 69"/>
                  <a:gd name="f464" fmla="val 70"/>
                  <a:gd name="f465" fmla="val 59"/>
                  <a:gd name="f466" fmla="val 58"/>
                  <a:gd name="f467" fmla="val 840"/>
                  <a:gd name="f468" fmla="val 848"/>
                  <a:gd name="f469" fmla="val 846"/>
                  <a:gd name="f470" fmla="val 856"/>
                  <a:gd name="f471" fmla="val 850"/>
                  <a:gd name="f472" fmla="val 847"/>
                  <a:gd name="f473" fmla="val 277"/>
                  <a:gd name="f474" fmla="val 851"/>
                  <a:gd name="f475" fmla="val 857"/>
                  <a:gd name="f476" fmla="val 858"/>
                  <a:gd name="f477" fmla="val 86"/>
                  <a:gd name="f478" fmla="val 84"/>
                  <a:gd name="f479" fmla="val 82"/>
                  <a:gd name="f480" fmla="val 861"/>
                  <a:gd name="f481" fmla="val 860"/>
                  <a:gd name="f482" fmla="val 869"/>
                  <a:gd name="f483" fmla="val 870"/>
                  <a:gd name="f484" fmla="val 881"/>
                  <a:gd name="f485" fmla="val 883"/>
                  <a:gd name="f486" fmla="val 882"/>
                  <a:gd name="f487" fmla="val 94"/>
                  <a:gd name="f488" fmla="val 874"/>
                  <a:gd name="f489" fmla="val 873"/>
                  <a:gd name="f490" fmla="val 872"/>
                  <a:gd name="f491" fmla="val 864"/>
                  <a:gd name="f492" fmla="val 867"/>
                  <a:gd name="f493" fmla="val 866"/>
                  <a:gd name="f494" fmla="val 147"/>
                  <a:gd name="f495" fmla="val 859"/>
                  <a:gd name="f496" fmla="val 879"/>
                  <a:gd name="f497" fmla="val 877"/>
                  <a:gd name="f498" fmla="val 876"/>
                  <a:gd name="f499" fmla="val 878"/>
                  <a:gd name="f500" fmla="val 75"/>
                  <a:gd name="f501" fmla="val 76"/>
                  <a:gd name="f502" fmla="val 73"/>
                  <a:gd name="f503" fmla="val 83"/>
                  <a:gd name="f504" fmla="val 57"/>
                  <a:gd name="f505" fmla="val 56"/>
                  <a:gd name="f506" fmla="val 54"/>
                  <a:gd name="f507" fmla="val 67"/>
                  <a:gd name="f508" fmla="val 64"/>
                  <a:gd name="f509" fmla="val 467"/>
                  <a:gd name="f510" fmla="val 469"/>
                  <a:gd name="f511" fmla="val 471"/>
                  <a:gd name="f512" fmla="val 131"/>
                  <a:gd name="f513" fmla="val 462"/>
                  <a:gd name="f514" fmla="val 458"/>
                  <a:gd name="f515" fmla="val 463"/>
                  <a:gd name="f516" fmla="val 136"/>
                  <a:gd name="f517" fmla="val 457"/>
                  <a:gd name="f518" fmla="val 459"/>
                  <a:gd name="f519" fmla="val 461"/>
                  <a:gd name="f520" fmla="val 460"/>
                  <a:gd name="f521" fmla="val 464"/>
                  <a:gd name="f522" fmla="val 117"/>
                  <a:gd name="f523" fmla="val 455"/>
                  <a:gd name="f524" fmla="val 103"/>
                  <a:gd name="f525" fmla="+- 0 0 -90"/>
                  <a:gd name="f526" fmla="*/ f4 1 1099"/>
                  <a:gd name="f527" fmla="*/ f5 1 409"/>
                  <a:gd name="f528" fmla="val f6"/>
                  <a:gd name="f529" fmla="val f7"/>
                  <a:gd name="f530" fmla="val f8"/>
                  <a:gd name="f531" fmla="*/ f525 f0 1"/>
                  <a:gd name="f532" fmla="+- f530 0 f528"/>
                  <a:gd name="f533" fmla="+- f529 0 f528"/>
                  <a:gd name="f534" fmla="*/ f531 1 f3"/>
                  <a:gd name="f535" fmla="*/ f533 1 1099"/>
                  <a:gd name="f536" fmla="*/ f532 1 409"/>
                  <a:gd name="f537" fmla="*/ 241 f533 1"/>
                  <a:gd name="f538" fmla="*/ 177 f532 1"/>
                  <a:gd name="f539" fmla="*/ 379 f533 1"/>
                  <a:gd name="f540" fmla="*/ 367 f532 1"/>
                  <a:gd name="f541" fmla="*/ 482 f533 1"/>
                  <a:gd name="f542" fmla="*/ 90 f532 1"/>
                  <a:gd name="f543" fmla="*/ 552 f533 1"/>
                  <a:gd name="f544" fmla="*/ 242 f532 1"/>
                  <a:gd name="f545" fmla="*/ 722 f533 1"/>
                  <a:gd name="f546" fmla="*/ 772 f533 1"/>
                  <a:gd name="f547" fmla="*/ 29 f532 1"/>
                  <a:gd name="f548" fmla="*/ 898 f533 1"/>
                  <a:gd name="f549" fmla="*/ 357 f532 1"/>
                  <a:gd name="f550" fmla="*/ 138 f533 1"/>
                  <a:gd name="f551" fmla="*/ 320 f532 1"/>
                  <a:gd name="f552" fmla="*/ 132 f533 1"/>
                  <a:gd name="f553" fmla="*/ 280 f532 1"/>
                  <a:gd name="f554" fmla="*/ 95 f533 1"/>
                  <a:gd name="f555" fmla="*/ 332 f532 1"/>
                  <a:gd name="f556" fmla="*/ 363 f533 1"/>
                  <a:gd name="f557" fmla="*/ 208 f532 1"/>
                  <a:gd name="f558" fmla="*/ 332 f533 1"/>
                  <a:gd name="f559" fmla="*/ 123 f532 1"/>
                  <a:gd name="f560" fmla="*/ 220 f532 1"/>
                  <a:gd name="f561" fmla="*/ 361 f533 1"/>
                  <a:gd name="f562" fmla="*/ 260 f532 1"/>
                  <a:gd name="f563" fmla="*/ 591 f533 1"/>
                  <a:gd name="f564" fmla="*/ 252 f532 1"/>
                  <a:gd name="f565" fmla="*/ 562 f533 1"/>
                  <a:gd name="f566" fmla="*/ 335 f532 1"/>
                  <a:gd name="f567" fmla="*/ 303 f533 1"/>
                  <a:gd name="f568" fmla="*/ 287 f532 1"/>
                  <a:gd name="f569" fmla="*/ 295 f533 1"/>
                  <a:gd name="f570" fmla="*/ 333 f532 1"/>
                  <a:gd name="f571" fmla="*/ 279 f533 1"/>
                  <a:gd name="f572" fmla="*/ 290 f532 1"/>
                  <a:gd name="f573" fmla="*/ 287 f533 1"/>
                  <a:gd name="f574" fmla="*/ 246 f532 1"/>
                  <a:gd name="f575" fmla="*/ 250 f533 1"/>
                  <a:gd name="f576" fmla="*/ 213 f532 1"/>
                  <a:gd name="f577" fmla="*/ 292 f532 1"/>
                  <a:gd name="f578" fmla="*/ 749 f533 1"/>
                  <a:gd name="f579" fmla="*/ 241 f532 1"/>
                  <a:gd name="f580" fmla="*/ 214 f532 1"/>
                  <a:gd name="f581" fmla="*/ 186 f532 1"/>
                  <a:gd name="f582" fmla="*/ 296 f532 1"/>
                  <a:gd name="f583" fmla="*/ 754 f533 1"/>
                  <a:gd name="f584" fmla="*/ 281 f532 1"/>
                  <a:gd name="f585" fmla="*/ 187 f532 1"/>
                  <a:gd name="f586" fmla="*/ 762 f533 1"/>
                  <a:gd name="f587" fmla="*/ 243 f532 1"/>
                  <a:gd name="f588" fmla="*/ 352 f532 1"/>
                  <a:gd name="f589" fmla="*/ 325 f532 1"/>
                  <a:gd name="f590" fmla="*/ 768 f533 1"/>
                  <a:gd name="f591" fmla="*/ 244 f532 1"/>
                  <a:gd name="f592" fmla="*/ 776 f533 1"/>
                  <a:gd name="f593" fmla="*/ 218 f532 1"/>
                  <a:gd name="f594" fmla="*/ 192 f532 1"/>
                  <a:gd name="f595" fmla="*/ 788 f533 1"/>
                  <a:gd name="f596" fmla="*/ 231 f532 1"/>
                  <a:gd name="f597" fmla="*/ 311 f532 1"/>
                  <a:gd name="f598" fmla="*/ 842 f533 1"/>
                  <a:gd name="f599" fmla="*/ 355 f532 1"/>
                  <a:gd name="f600" fmla="*/ 834 f533 1"/>
                  <a:gd name="f601" fmla="*/ 179 f532 1"/>
                  <a:gd name="f602" fmla="*/ 833 f533 1"/>
                  <a:gd name="f603" fmla="*/ 55 f532 1"/>
                  <a:gd name="f604" fmla="*/ 302 f532 1"/>
                  <a:gd name="f605" fmla="*/ 856 f533 1"/>
                  <a:gd name="f606" fmla="*/ 275 f532 1"/>
                  <a:gd name="f607" fmla="*/ 848 f533 1"/>
                  <a:gd name="f608" fmla="*/ 82 f532 1"/>
                  <a:gd name="f609" fmla="*/ 874 f533 1"/>
                  <a:gd name="f610" fmla="*/ 93 f532 1"/>
                  <a:gd name="f611" fmla="*/ 869 f533 1"/>
                  <a:gd name="f612" fmla="*/ 160 f532 1"/>
                  <a:gd name="f613" fmla="*/ 861 f533 1"/>
                  <a:gd name="f614" fmla="*/ 128 f532 1"/>
                  <a:gd name="f615" fmla="*/ 882 f533 1"/>
                  <a:gd name="f616" fmla="*/ 222 f532 1"/>
                  <a:gd name="f617" fmla="*/ 344 f532 1"/>
                  <a:gd name="f618" fmla="*/ 248 f532 1"/>
                  <a:gd name="f619" fmla="*/ 73 f532 1"/>
                  <a:gd name="f620" fmla="*/ 326 f532 1"/>
                  <a:gd name="f621" fmla="*/ 467 f533 1"/>
                  <a:gd name="f622" fmla="*/ 271 f532 1"/>
                  <a:gd name="f623" fmla="*/ 472 f533 1"/>
                  <a:gd name="f624" fmla="*/ 193 f532 1"/>
                  <a:gd name="f625" fmla="*/ 209 f532 1"/>
                  <a:gd name="f626" fmla="*/ 457 f533 1"/>
                  <a:gd name="f627" fmla="*/ 237 f532 1"/>
                  <a:gd name="f628" fmla="*/ 462 f533 1"/>
                  <a:gd name="f629" fmla="*/ 182 f532 1"/>
                  <a:gd name="f630" fmla="*/ 463 f533 1"/>
                  <a:gd name="f631" fmla="*/ 102 f532 1"/>
                  <a:gd name="f632" fmla="+- f534 0 f1"/>
                  <a:gd name="f633" fmla="*/ f537 1 1099"/>
                  <a:gd name="f634" fmla="*/ f538 1 409"/>
                  <a:gd name="f635" fmla="*/ f539 1 1099"/>
                  <a:gd name="f636" fmla="*/ f540 1 409"/>
                  <a:gd name="f637" fmla="*/ f541 1 1099"/>
                  <a:gd name="f638" fmla="*/ f542 1 409"/>
                  <a:gd name="f639" fmla="*/ f543 1 1099"/>
                  <a:gd name="f640" fmla="*/ f544 1 409"/>
                  <a:gd name="f641" fmla="*/ f545 1 1099"/>
                  <a:gd name="f642" fmla="*/ f546 1 1099"/>
                  <a:gd name="f643" fmla="*/ f547 1 409"/>
                  <a:gd name="f644" fmla="*/ f548 1 1099"/>
                  <a:gd name="f645" fmla="*/ f549 1 409"/>
                  <a:gd name="f646" fmla="*/ f550 1 1099"/>
                  <a:gd name="f647" fmla="*/ f551 1 409"/>
                  <a:gd name="f648" fmla="*/ f552 1 1099"/>
                  <a:gd name="f649" fmla="*/ f553 1 409"/>
                  <a:gd name="f650" fmla="*/ f554 1 1099"/>
                  <a:gd name="f651" fmla="*/ f555 1 409"/>
                  <a:gd name="f652" fmla="*/ f556 1 1099"/>
                  <a:gd name="f653" fmla="*/ f557 1 409"/>
                  <a:gd name="f654" fmla="*/ f558 1 1099"/>
                  <a:gd name="f655" fmla="*/ f559 1 409"/>
                  <a:gd name="f656" fmla="*/ f560 1 409"/>
                  <a:gd name="f657" fmla="*/ f561 1 1099"/>
                  <a:gd name="f658" fmla="*/ f562 1 409"/>
                  <a:gd name="f659" fmla="*/ f563 1 1099"/>
                  <a:gd name="f660" fmla="*/ f564 1 409"/>
                  <a:gd name="f661" fmla="*/ f565 1 1099"/>
                  <a:gd name="f662" fmla="*/ f566 1 409"/>
                  <a:gd name="f663" fmla="*/ f567 1 1099"/>
                  <a:gd name="f664" fmla="*/ f568 1 409"/>
                  <a:gd name="f665" fmla="*/ f569 1 1099"/>
                  <a:gd name="f666" fmla="*/ f570 1 409"/>
                  <a:gd name="f667" fmla="*/ f571 1 1099"/>
                  <a:gd name="f668" fmla="*/ f572 1 409"/>
                  <a:gd name="f669" fmla="*/ f573 1 1099"/>
                  <a:gd name="f670" fmla="*/ f574 1 409"/>
                  <a:gd name="f671" fmla="*/ f575 1 1099"/>
                  <a:gd name="f672" fmla="*/ f576 1 409"/>
                  <a:gd name="f673" fmla="*/ f577 1 409"/>
                  <a:gd name="f674" fmla="*/ f578 1 1099"/>
                  <a:gd name="f675" fmla="*/ f579 1 409"/>
                  <a:gd name="f676" fmla="*/ f580 1 409"/>
                  <a:gd name="f677" fmla="*/ f581 1 409"/>
                  <a:gd name="f678" fmla="*/ f582 1 409"/>
                  <a:gd name="f679" fmla="*/ f583 1 1099"/>
                  <a:gd name="f680" fmla="*/ f584 1 409"/>
                  <a:gd name="f681" fmla="*/ f585 1 409"/>
                  <a:gd name="f682" fmla="*/ f586 1 1099"/>
                  <a:gd name="f683" fmla="*/ f587 1 409"/>
                  <a:gd name="f684" fmla="*/ f588 1 409"/>
                  <a:gd name="f685" fmla="*/ f589 1 409"/>
                  <a:gd name="f686" fmla="*/ f590 1 1099"/>
                  <a:gd name="f687" fmla="*/ f591 1 409"/>
                  <a:gd name="f688" fmla="*/ f592 1 1099"/>
                  <a:gd name="f689" fmla="*/ f593 1 409"/>
                  <a:gd name="f690" fmla="*/ f594 1 409"/>
                  <a:gd name="f691" fmla="*/ f595 1 1099"/>
                  <a:gd name="f692" fmla="*/ f596 1 409"/>
                  <a:gd name="f693" fmla="*/ f597 1 409"/>
                  <a:gd name="f694" fmla="*/ f598 1 1099"/>
                  <a:gd name="f695" fmla="*/ f599 1 409"/>
                  <a:gd name="f696" fmla="*/ f600 1 1099"/>
                  <a:gd name="f697" fmla="*/ f601 1 409"/>
                  <a:gd name="f698" fmla="*/ f602 1 1099"/>
                  <a:gd name="f699" fmla="*/ f603 1 409"/>
                  <a:gd name="f700" fmla="*/ f604 1 409"/>
                  <a:gd name="f701" fmla="*/ f605 1 1099"/>
                  <a:gd name="f702" fmla="*/ f606 1 409"/>
                  <a:gd name="f703" fmla="*/ f607 1 1099"/>
                  <a:gd name="f704" fmla="*/ f608 1 409"/>
                  <a:gd name="f705" fmla="*/ f609 1 1099"/>
                  <a:gd name="f706" fmla="*/ f610 1 409"/>
                  <a:gd name="f707" fmla="*/ f611 1 1099"/>
                  <a:gd name="f708" fmla="*/ f612 1 409"/>
                  <a:gd name="f709" fmla="*/ f613 1 1099"/>
                  <a:gd name="f710" fmla="*/ f614 1 409"/>
                  <a:gd name="f711" fmla="*/ f615 1 1099"/>
                  <a:gd name="f712" fmla="*/ f616 1 409"/>
                  <a:gd name="f713" fmla="*/ f617 1 409"/>
                  <a:gd name="f714" fmla="*/ f618 1 409"/>
                  <a:gd name="f715" fmla="*/ f619 1 409"/>
                  <a:gd name="f716" fmla="*/ f620 1 409"/>
                  <a:gd name="f717" fmla="*/ f621 1 1099"/>
                  <a:gd name="f718" fmla="*/ f622 1 409"/>
                  <a:gd name="f719" fmla="*/ f623 1 1099"/>
                  <a:gd name="f720" fmla="*/ f624 1 409"/>
                  <a:gd name="f721" fmla="*/ f625 1 409"/>
                  <a:gd name="f722" fmla="*/ f626 1 1099"/>
                  <a:gd name="f723" fmla="*/ f627 1 409"/>
                  <a:gd name="f724" fmla="*/ f628 1 1099"/>
                  <a:gd name="f725" fmla="*/ f629 1 409"/>
                  <a:gd name="f726" fmla="*/ f630 1 1099"/>
                  <a:gd name="f727" fmla="*/ f631 1 409"/>
                  <a:gd name="f728" fmla="*/ 0 1 f535"/>
                  <a:gd name="f729" fmla="*/ f529 1 f535"/>
                  <a:gd name="f730" fmla="*/ 0 1 f536"/>
                  <a:gd name="f731" fmla="*/ f530 1 f536"/>
                  <a:gd name="f732" fmla="*/ f633 1 f535"/>
                  <a:gd name="f733" fmla="*/ f634 1 f536"/>
                  <a:gd name="f734" fmla="*/ f635 1 f535"/>
                  <a:gd name="f735" fmla="*/ f636 1 f536"/>
                  <a:gd name="f736" fmla="*/ f637 1 f535"/>
                  <a:gd name="f737" fmla="*/ f638 1 f536"/>
                  <a:gd name="f738" fmla="*/ f639 1 f535"/>
                  <a:gd name="f739" fmla="*/ f640 1 f536"/>
                  <a:gd name="f740" fmla="*/ f641 1 f535"/>
                  <a:gd name="f741" fmla="*/ f642 1 f535"/>
                  <a:gd name="f742" fmla="*/ f643 1 f536"/>
                  <a:gd name="f743" fmla="*/ f644 1 f535"/>
                  <a:gd name="f744" fmla="*/ f645 1 f536"/>
                  <a:gd name="f745" fmla="*/ f646 1 f535"/>
                  <a:gd name="f746" fmla="*/ f647 1 f536"/>
                  <a:gd name="f747" fmla="*/ f648 1 f535"/>
                  <a:gd name="f748" fmla="*/ f649 1 f536"/>
                  <a:gd name="f749" fmla="*/ f650 1 f535"/>
                  <a:gd name="f750" fmla="*/ f651 1 f536"/>
                  <a:gd name="f751" fmla="*/ f652 1 f535"/>
                  <a:gd name="f752" fmla="*/ f653 1 f536"/>
                  <a:gd name="f753" fmla="*/ f654 1 f535"/>
                  <a:gd name="f754" fmla="*/ f655 1 f536"/>
                  <a:gd name="f755" fmla="*/ f656 1 f536"/>
                  <a:gd name="f756" fmla="*/ f657 1 f535"/>
                  <a:gd name="f757" fmla="*/ f658 1 f536"/>
                  <a:gd name="f758" fmla="*/ f659 1 f535"/>
                  <a:gd name="f759" fmla="*/ f660 1 f536"/>
                  <a:gd name="f760" fmla="*/ f661 1 f535"/>
                  <a:gd name="f761" fmla="*/ f662 1 f536"/>
                  <a:gd name="f762" fmla="*/ f663 1 f535"/>
                  <a:gd name="f763" fmla="*/ f664 1 f536"/>
                  <a:gd name="f764" fmla="*/ f665 1 f535"/>
                  <a:gd name="f765" fmla="*/ f666 1 f536"/>
                  <a:gd name="f766" fmla="*/ f667 1 f535"/>
                  <a:gd name="f767" fmla="*/ f668 1 f536"/>
                  <a:gd name="f768" fmla="*/ f669 1 f535"/>
                  <a:gd name="f769" fmla="*/ f670 1 f536"/>
                  <a:gd name="f770" fmla="*/ f671 1 f535"/>
                  <a:gd name="f771" fmla="*/ f672 1 f536"/>
                  <a:gd name="f772" fmla="*/ f673 1 f536"/>
                  <a:gd name="f773" fmla="*/ f674 1 f535"/>
                  <a:gd name="f774" fmla="*/ f675 1 f536"/>
                  <a:gd name="f775" fmla="*/ f676 1 f536"/>
                  <a:gd name="f776" fmla="*/ f677 1 f536"/>
                  <a:gd name="f777" fmla="*/ f678 1 f536"/>
                  <a:gd name="f778" fmla="*/ f679 1 f535"/>
                  <a:gd name="f779" fmla="*/ f680 1 f536"/>
                  <a:gd name="f780" fmla="*/ f681 1 f536"/>
                  <a:gd name="f781" fmla="*/ f682 1 f535"/>
                  <a:gd name="f782" fmla="*/ f683 1 f536"/>
                  <a:gd name="f783" fmla="*/ f684 1 f536"/>
                  <a:gd name="f784" fmla="*/ f685 1 f536"/>
                  <a:gd name="f785" fmla="*/ f686 1 f535"/>
                  <a:gd name="f786" fmla="*/ f687 1 f536"/>
                  <a:gd name="f787" fmla="*/ f688 1 f535"/>
                  <a:gd name="f788" fmla="*/ f689 1 f536"/>
                  <a:gd name="f789" fmla="*/ f690 1 f536"/>
                  <a:gd name="f790" fmla="*/ f691 1 f535"/>
                  <a:gd name="f791" fmla="*/ f692 1 f536"/>
                  <a:gd name="f792" fmla="*/ f693 1 f536"/>
                  <a:gd name="f793" fmla="*/ f694 1 f535"/>
                  <a:gd name="f794" fmla="*/ f695 1 f536"/>
                  <a:gd name="f795" fmla="*/ f696 1 f535"/>
                  <a:gd name="f796" fmla="*/ f697 1 f536"/>
                  <a:gd name="f797" fmla="*/ f698 1 f535"/>
                  <a:gd name="f798" fmla="*/ f699 1 f536"/>
                  <a:gd name="f799" fmla="*/ f700 1 f536"/>
                  <a:gd name="f800" fmla="*/ f701 1 f535"/>
                  <a:gd name="f801" fmla="*/ f702 1 f536"/>
                  <a:gd name="f802" fmla="*/ f703 1 f535"/>
                  <a:gd name="f803" fmla="*/ f704 1 f536"/>
                  <a:gd name="f804" fmla="*/ f705 1 f535"/>
                  <a:gd name="f805" fmla="*/ f706 1 f536"/>
                  <a:gd name="f806" fmla="*/ f707 1 f535"/>
                  <a:gd name="f807" fmla="*/ f708 1 f536"/>
                  <a:gd name="f808" fmla="*/ f709 1 f535"/>
                  <a:gd name="f809" fmla="*/ f710 1 f536"/>
                  <a:gd name="f810" fmla="*/ f711 1 f535"/>
                  <a:gd name="f811" fmla="*/ f712 1 f536"/>
                  <a:gd name="f812" fmla="*/ f713 1 f536"/>
                  <a:gd name="f813" fmla="*/ f714 1 f536"/>
                  <a:gd name="f814" fmla="*/ f715 1 f536"/>
                  <a:gd name="f815" fmla="*/ f716 1 f536"/>
                  <a:gd name="f816" fmla="*/ f717 1 f535"/>
                  <a:gd name="f817" fmla="*/ f718 1 f536"/>
                  <a:gd name="f818" fmla="*/ f719 1 f535"/>
                  <a:gd name="f819" fmla="*/ f720 1 f536"/>
                  <a:gd name="f820" fmla="*/ f721 1 f536"/>
                  <a:gd name="f821" fmla="*/ f722 1 f535"/>
                  <a:gd name="f822" fmla="*/ f723 1 f536"/>
                  <a:gd name="f823" fmla="*/ f724 1 f535"/>
                  <a:gd name="f824" fmla="*/ f725 1 f536"/>
                  <a:gd name="f825" fmla="*/ f726 1 f535"/>
                  <a:gd name="f826" fmla="*/ f727 1 f536"/>
                  <a:gd name="f827" fmla="*/ f728 f526 1"/>
                  <a:gd name="f828" fmla="*/ f729 f526 1"/>
                  <a:gd name="f829" fmla="*/ f731 f527 1"/>
                  <a:gd name="f830" fmla="*/ f730 f527 1"/>
                  <a:gd name="f831" fmla="*/ f732 f526 1"/>
                  <a:gd name="f832" fmla="*/ f733 f527 1"/>
                  <a:gd name="f833" fmla="*/ f734 f526 1"/>
                  <a:gd name="f834" fmla="*/ f735 f527 1"/>
                  <a:gd name="f835" fmla="*/ f736 f526 1"/>
                  <a:gd name="f836" fmla="*/ f737 f527 1"/>
                  <a:gd name="f837" fmla="*/ f738 f526 1"/>
                  <a:gd name="f838" fmla="*/ f739 f527 1"/>
                  <a:gd name="f839" fmla="*/ f740 f526 1"/>
                  <a:gd name="f840" fmla="*/ f741 f526 1"/>
                  <a:gd name="f841" fmla="*/ f742 f527 1"/>
                  <a:gd name="f842" fmla="*/ f743 f526 1"/>
                  <a:gd name="f843" fmla="*/ f744 f527 1"/>
                  <a:gd name="f844" fmla="*/ f745 f526 1"/>
                  <a:gd name="f845" fmla="*/ f746 f527 1"/>
                  <a:gd name="f846" fmla="*/ f747 f526 1"/>
                  <a:gd name="f847" fmla="*/ f748 f527 1"/>
                  <a:gd name="f848" fmla="*/ f749 f526 1"/>
                  <a:gd name="f849" fmla="*/ f750 f527 1"/>
                  <a:gd name="f850" fmla="*/ f751 f526 1"/>
                  <a:gd name="f851" fmla="*/ f752 f527 1"/>
                  <a:gd name="f852" fmla="*/ f753 f526 1"/>
                  <a:gd name="f853" fmla="*/ f754 f527 1"/>
                  <a:gd name="f854" fmla="*/ f755 f527 1"/>
                  <a:gd name="f855" fmla="*/ f756 f526 1"/>
                  <a:gd name="f856" fmla="*/ f757 f527 1"/>
                  <a:gd name="f857" fmla="*/ f758 f526 1"/>
                  <a:gd name="f858" fmla="*/ f759 f527 1"/>
                  <a:gd name="f859" fmla="*/ f760 f526 1"/>
                  <a:gd name="f860" fmla="*/ f761 f527 1"/>
                  <a:gd name="f861" fmla="*/ f762 f526 1"/>
                  <a:gd name="f862" fmla="*/ f763 f527 1"/>
                  <a:gd name="f863" fmla="*/ f764 f526 1"/>
                  <a:gd name="f864" fmla="*/ f765 f527 1"/>
                  <a:gd name="f865" fmla="*/ f766 f526 1"/>
                  <a:gd name="f866" fmla="*/ f767 f527 1"/>
                  <a:gd name="f867" fmla="*/ f768 f526 1"/>
                  <a:gd name="f868" fmla="*/ f769 f527 1"/>
                  <a:gd name="f869" fmla="*/ f770 f526 1"/>
                  <a:gd name="f870" fmla="*/ f771 f527 1"/>
                  <a:gd name="f871" fmla="*/ f772 f527 1"/>
                  <a:gd name="f872" fmla="*/ f773 f526 1"/>
                  <a:gd name="f873" fmla="*/ f774 f527 1"/>
                  <a:gd name="f874" fmla="*/ f775 f527 1"/>
                  <a:gd name="f875" fmla="*/ f776 f527 1"/>
                  <a:gd name="f876" fmla="*/ f777 f527 1"/>
                  <a:gd name="f877" fmla="*/ f778 f526 1"/>
                  <a:gd name="f878" fmla="*/ f779 f527 1"/>
                  <a:gd name="f879" fmla="*/ f780 f527 1"/>
                  <a:gd name="f880" fmla="*/ f781 f526 1"/>
                  <a:gd name="f881" fmla="*/ f782 f527 1"/>
                  <a:gd name="f882" fmla="*/ f783 f527 1"/>
                  <a:gd name="f883" fmla="*/ f784 f527 1"/>
                  <a:gd name="f884" fmla="*/ f785 f526 1"/>
                  <a:gd name="f885" fmla="*/ f786 f527 1"/>
                  <a:gd name="f886" fmla="*/ f787 f526 1"/>
                  <a:gd name="f887" fmla="*/ f788 f527 1"/>
                  <a:gd name="f888" fmla="*/ f789 f527 1"/>
                  <a:gd name="f889" fmla="*/ f790 f526 1"/>
                  <a:gd name="f890" fmla="*/ f791 f527 1"/>
                  <a:gd name="f891" fmla="*/ f792 f527 1"/>
                  <a:gd name="f892" fmla="*/ f793 f526 1"/>
                  <a:gd name="f893" fmla="*/ f794 f527 1"/>
                  <a:gd name="f894" fmla="*/ f795 f526 1"/>
                  <a:gd name="f895" fmla="*/ f796 f527 1"/>
                  <a:gd name="f896" fmla="*/ f797 f526 1"/>
                  <a:gd name="f897" fmla="*/ f798 f527 1"/>
                  <a:gd name="f898" fmla="*/ f799 f527 1"/>
                  <a:gd name="f899" fmla="*/ f800 f526 1"/>
                  <a:gd name="f900" fmla="*/ f801 f527 1"/>
                  <a:gd name="f901" fmla="*/ f802 f526 1"/>
                  <a:gd name="f902" fmla="*/ f803 f527 1"/>
                  <a:gd name="f903" fmla="*/ f804 f526 1"/>
                  <a:gd name="f904" fmla="*/ f805 f527 1"/>
                  <a:gd name="f905" fmla="*/ f806 f526 1"/>
                  <a:gd name="f906" fmla="*/ f807 f527 1"/>
                  <a:gd name="f907" fmla="*/ f808 f526 1"/>
                  <a:gd name="f908" fmla="*/ f809 f527 1"/>
                  <a:gd name="f909" fmla="*/ f810 f526 1"/>
                  <a:gd name="f910" fmla="*/ f811 f527 1"/>
                  <a:gd name="f911" fmla="*/ f812 f527 1"/>
                  <a:gd name="f912" fmla="*/ f813 f527 1"/>
                  <a:gd name="f913" fmla="*/ f814 f527 1"/>
                  <a:gd name="f914" fmla="*/ f815 f527 1"/>
                  <a:gd name="f915" fmla="*/ f816 f526 1"/>
                  <a:gd name="f916" fmla="*/ f817 f527 1"/>
                  <a:gd name="f917" fmla="*/ f818 f526 1"/>
                  <a:gd name="f918" fmla="*/ f819 f527 1"/>
                  <a:gd name="f919" fmla="*/ f820 f527 1"/>
                  <a:gd name="f920" fmla="*/ f821 f526 1"/>
                  <a:gd name="f921" fmla="*/ f822 f527 1"/>
                  <a:gd name="f922" fmla="*/ f823 f526 1"/>
                  <a:gd name="f923" fmla="*/ f824 f527 1"/>
                  <a:gd name="f924" fmla="*/ f825 f526 1"/>
                  <a:gd name="f925" fmla="*/ f826 f527 1"/>
                </a:gdLst>
                <a:ahLst/>
                <a:cxnLst>
                  <a:cxn ang="3cd4">
                    <a:pos x="hc" y="t"/>
                  </a:cxn>
                  <a:cxn ang="0">
                    <a:pos x="r" y="vc"/>
                  </a:cxn>
                  <a:cxn ang="cd4">
                    <a:pos x="hc" y="b"/>
                  </a:cxn>
                  <a:cxn ang="cd2">
                    <a:pos x="l" y="vc"/>
                  </a:cxn>
                  <a:cxn ang="f632">
                    <a:pos x="f831" y="f832"/>
                  </a:cxn>
                  <a:cxn ang="f632">
                    <a:pos x="f833" y="f834"/>
                  </a:cxn>
                  <a:cxn ang="f632">
                    <a:pos x="f835" y="f836"/>
                  </a:cxn>
                  <a:cxn ang="f632">
                    <a:pos x="f837" y="f838"/>
                  </a:cxn>
                  <a:cxn ang="f632">
                    <a:pos x="f839" y="f834"/>
                  </a:cxn>
                  <a:cxn ang="f632">
                    <a:pos x="f840" y="f841"/>
                  </a:cxn>
                  <a:cxn ang="f632">
                    <a:pos x="f842" y="f843"/>
                  </a:cxn>
                  <a:cxn ang="f632">
                    <a:pos x="f844" y="f845"/>
                  </a:cxn>
                  <a:cxn ang="f632">
                    <a:pos x="f846" y="f847"/>
                  </a:cxn>
                  <a:cxn ang="f632">
                    <a:pos x="f848" y="f849"/>
                  </a:cxn>
                  <a:cxn ang="f632">
                    <a:pos x="f850" y="f851"/>
                  </a:cxn>
                  <a:cxn ang="f632">
                    <a:pos x="f852" y="f853"/>
                  </a:cxn>
                  <a:cxn ang="f632">
                    <a:pos x="f850" y="f854"/>
                  </a:cxn>
                  <a:cxn ang="f632">
                    <a:pos x="f855" y="f856"/>
                  </a:cxn>
                  <a:cxn ang="f632">
                    <a:pos x="f857" y="f858"/>
                  </a:cxn>
                  <a:cxn ang="f632">
                    <a:pos x="f859" y="f845"/>
                  </a:cxn>
                  <a:cxn ang="f632">
                    <a:pos x="f859" y="f860"/>
                  </a:cxn>
                  <a:cxn ang="f632">
                    <a:pos x="f861" y="f862"/>
                  </a:cxn>
                  <a:cxn ang="f632">
                    <a:pos x="f863" y="f864"/>
                  </a:cxn>
                  <a:cxn ang="f632">
                    <a:pos x="f865" y="f866"/>
                  </a:cxn>
                  <a:cxn ang="f632">
                    <a:pos x="f867" y="f868"/>
                  </a:cxn>
                  <a:cxn ang="f632">
                    <a:pos x="f869" y="f858"/>
                  </a:cxn>
                  <a:cxn ang="f632">
                    <a:pos x="f869" y="f870"/>
                  </a:cxn>
                  <a:cxn ang="f632">
                    <a:pos x="f869" y="f871"/>
                  </a:cxn>
                  <a:cxn ang="f632">
                    <a:pos x="f872" y="f873"/>
                  </a:cxn>
                  <a:cxn ang="f632">
                    <a:pos x="f872" y="f874"/>
                  </a:cxn>
                  <a:cxn ang="f632">
                    <a:pos x="f872" y="f875"/>
                  </a:cxn>
                  <a:cxn ang="f632">
                    <a:pos x="f872" y="f876"/>
                  </a:cxn>
                  <a:cxn ang="f632">
                    <a:pos x="f877" y="f878"/>
                  </a:cxn>
                  <a:cxn ang="f632">
                    <a:pos x="f877" y="f879"/>
                  </a:cxn>
                  <a:cxn ang="f632">
                    <a:pos x="f880" y="f881"/>
                  </a:cxn>
                  <a:cxn ang="f632">
                    <a:pos x="f880" y="f882"/>
                  </a:cxn>
                  <a:cxn ang="f632">
                    <a:pos x="f877" y="f883"/>
                  </a:cxn>
                  <a:cxn ang="f632">
                    <a:pos x="f884" y="f885"/>
                  </a:cxn>
                  <a:cxn ang="f632">
                    <a:pos x="f886" y="f887"/>
                  </a:cxn>
                  <a:cxn ang="f632">
                    <a:pos x="f886" y="f888"/>
                  </a:cxn>
                  <a:cxn ang="f632">
                    <a:pos x="f889" y="f890"/>
                  </a:cxn>
                  <a:cxn ang="f632">
                    <a:pos x="f889" y="f891"/>
                  </a:cxn>
                  <a:cxn ang="f632">
                    <a:pos x="f892" y="f893"/>
                  </a:cxn>
                  <a:cxn ang="f632">
                    <a:pos x="f894" y="f895"/>
                  </a:cxn>
                  <a:cxn ang="f632">
                    <a:pos x="f892" y="f870"/>
                  </a:cxn>
                  <a:cxn ang="f632">
                    <a:pos x="f896" y="f897"/>
                  </a:cxn>
                  <a:cxn ang="f632">
                    <a:pos x="f896" y="f898"/>
                  </a:cxn>
                  <a:cxn ang="f632">
                    <a:pos x="f899" y="f900"/>
                  </a:cxn>
                  <a:cxn ang="f632">
                    <a:pos x="f901" y="f902"/>
                  </a:cxn>
                  <a:cxn ang="f632">
                    <a:pos x="f903" y="f904"/>
                  </a:cxn>
                  <a:cxn ang="f632">
                    <a:pos x="f905" y="f906"/>
                  </a:cxn>
                  <a:cxn ang="f632">
                    <a:pos x="f907" y="f908"/>
                  </a:cxn>
                  <a:cxn ang="f632">
                    <a:pos x="f909" y="f910"/>
                  </a:cxn>
                  <a:cxn ang="f632">
                    <a:pos x="f907" y="f911"/>
                  </a:cxn>
                  <a:cxn ang="f632">
                    <a:pos x="f903" y="f912"/>
                  </a:cxn>
                  <a:cxn ang="f632">
                    <a:pos x="f903" y="f913"/>
                  </a:cxn>
                  <a:cxn ang="f632">
                    <a:pos x="f903" y="f914"/>
                  </a:cxn>
                  <a:cxn ang="f632">
                    <a:pos x="f915" y="f916"/>
                  </a:cxn>
                  <a:cxn ang="f632">
                    <a:pos x="f915" y="f890"/>
                  </a:cxn>
                  <a:cxn ang="f632">
                    <a:pos x="f917" y="f918"/>
                  </a:cxn>
                  <a:cxn ang="f632">
                    <a:pos x="f915" y="f919"/>
                  </a:cxn>
                  <a:cxn ang="f632">
                    <a:pos x="f920" y="f921"/>
                  </a:cxn>
                  <a:cxn ang="f632">
                    <a:pos x="f922" y="f923"/>
                  </a:cxn>
                  <a:cxn ang="f632">
                    <a:pos x="f920" y="f887"/>
                  </a:cxn>
                  <a:cxn ang="f632">
                    <a:pos x="f924" y="f925"/>
                  </a:cxn>
                </a:cxnLst>
                <a:rect l="f827" t="f830" r="f828" b="f829"/>
                <a:pathLst>
                  <a:path w="1099" h="409">
                    <a:moveTo>
                      <a:pt x="f7" y="f8"/>
                    </a:moveTo>
                    <a:cubicBezTo>
                      <a:pt x="f9" y="f8"/>
                      <a:pt x="f10" y="f8"/>
                      <a:pt x="f6" y="f8"/>
                    </a:cubicBezTo>
                    <a:cubicBezTo>
                      <a:pt x="f6" y="f11"/>
                      <a:pt x="f6" y="f12"/>
                      <a:pt x="f6" y="f13"/>
                    </a:cubicBezTo>
                    <a:cubicBezTo>
                      <a:pt x="f14" y="f13"/>
                      <a:pt x="f15" y="f13"/>
                      <a:pt x="f16" y="f13"/>
                    </a:cubicBezTo>
                    <a:cubicBezTo>
                      <a:pt x="f16" y="f17"/>
                      <a:pt x="f16" y="f18"/>
                      <a:pt x="f16" y="f19"/>
                    </a:cubicBezTo>
                    <a:cubicBezTo>
                      <a:pt x="f20" y="f21"/>
                      <a:pt x="f22" y="f23"/>
                      <a:pt x="f24" y="f25"/>
                    </a:cubicBezTo>
                    <a:cubicBezTo>
                      <a:pt x="f24" y="f26"/>
                      <a:pt x="f24" y="f27"/>
                      <a:pt x="f24" y="f10"/>
                    </a:cubicBezTo>
                    <a:cubicBezTo>
                      <a:pt x="f28" y="f10"/>
                      <a:pt x="f29" y="f10"/>
                      <a:pt x="f30" y="f10"/>
                    </a:cubicBezTo>
                    <a:cubicBezTo>
                      <a:pt x="f30" y="f27"/>
                      <a:pt x="f30" y="f26"/>
                      <a:pt x="f30" y="f25"/>
                    </a:cubicBezTo>
                    <a:cubicBezTo>
                      <a:pt x="f31" y="f32"/>
                      <a:pt x="f33" y="f34"/>
                      <a:pt x="f35" y="f36"/>
                    </a:cubicBezTo>
                    <a:cubicBezTo>
                      <a:pt x="f35" y="f23"/>
                      <a:pt x="f35" y="f34"/>
                      <a:pt x="f35" y="f37"/>
                    </a:cubicBezTo>
                    <a:cubicBezTo>
                      <a:pt x="f35" y="f38"/>
                      <a:pt x="f39" y="f40"/>
                      <a:pt x="f35" y="f41"/>
                    </a:cubicBezTo>
                    <a:cubicBezTo>
                      <a:pt x="f35" y="f42"/>
                      <a:pt x="f39" y="f43"/>
                      <a:pt x="f44" y="f45"/>
                    </a:cubicBezTo>
                    <a:cubicBezTo>
                      <a:pt x="f37" y="f46"/>
                      <a:pt x="f47" y="f48"/>
                      <a:pt x="f49" y="f50"/>
                    </a:cubicBezTo>
                    <a:cubicBezTo>
                      <a:pt x="f51" y="f50"/>
                      <a:pt x="f52" y="f53"/>
                      <a:pt x="f54" y="f53"/>
                    </a:cubicBezTo>
                    <a:cubicBezTo>
                      <a:pt x="f54" y="f55"/>
                      <a:pt x="f54" y="f26"/>
                      <a:pt x="f54" y="f10"/>
                    </a:cubicBezTo>
                    <a:cubicBezTo>
                      <a:pt x="f18" y="f10"/>
                      <a:pt x="f56" y="f10"/>
                      <a:pt x="f57" y="f10"/>
                    </a:cubicBezTo>
                    <a:cubicBezTo>
                      <a:pt x="f57" y="f58"/>
                      <a:pt x="f57" y="f59"/>
                      <a:pt x="f57" y="f60"/>
                    </a:cubicBezTo>
                    <a:cubicBezTo>
                      <a:pt x="f57" y="f61"/>
                      <a:pt x="f57" y="f62"/>
                      <a:pt x="f57" y="f63"/>
                    </a:cubicBezTo>
                    <a:cubicBezTo>
                      <a:pt x="f57" y="f64"/>
                      <a:pt x="f65" y="f66"/>
                      <a:pt x="f67" y="f68"/>
                    </a:cubicBezTo>
                    <a:cubicBezTo>
                      <a:pt x="f69" y="f70"/>
                      <a:pt x="f71" y="f72"/>
                      <a:pt x="f73" y="f74"/>
                    </a:cubicBezTo>
                    <a:cubicBezTo>
                      <a:pt x="f13" y="f74"/>
                      <a:pt x="f75" y="f76"/>
                      <a:pt x="f77" y="f76"/>
                    </a:cubicBezTo>
                    <a:cubicBezTo>
                      <a:pt x="f77" y="f78"/>
                      <a:pt x="f77" y="f79"/>
                      <a:pt x="f77" y="f10"/>
                    </a:cubicBezTo>
                    <a:cubicBezTo>
                      <a:pt x="f80" y="f10"/>
                      <a:pt x="f81" y="f10"/>
                      <a:pt x="f82" y="f10"/>
                    </a:cubicBezTo>
                    <a:cubicBezTo>
                      <a:pt x="f82" y="f79"/>
                      <a:pt x="f82" y="f29"/>
                      <a:pt x="f82" y="f76"/>
                    </a:cubicBezTo>
                    <a:cubicBezTo>
                      <a:pt x="f83" y="f74"/>
                      <a:pt x="f84" y="f74"/>
                      <a:pt x="f85" y="f86"/>
                    </a:cubicBezTo>
                    <a:cubicBezTo>
                      <a:pt x="f87" y="f88"/>
                      <a:pt x="f89" y="f68"/>
                      <a:pt x="f90" y="f91"/>
                    </a:cubicBezTo>
                    <a:cubicBezTo>
                      <a:pt x="f92" y="f93"/>
                      <a:pt x="f94" y="f63"/>
                      <a:pt x="f94" y="f95"/>
                    </a:cubicBezTo>
                    <a:cubicBezTo>
                      <a:pt x="f94" y="f96"/>
                      <a:pt x="f94" y="f97"/>
                      <a:pt x="f94" y="f98"/>
                    </a:cubicBezTo>
                    <a:cubicBezTo>
                      <a:pt x="f94" y="f99"/>
                      <a:pt x="f94" y="f58"/>
                      <a:pt x="f94" y="f10"/>
                    </a:cubicBezTo>
                    <a:cubicBezTo>
                      <a:pt x="f100" y="f10"/>
                      <a:pt x="f101" y="f10"/>
                      <a:pt x="f102" y="f10"/>
                    </a:cubicBezTo>
                    <a:cubicBezTo>
                      <a:pt x="f102" y="f58"/>
                      <a:pt x="f102" y="f59"/>
                      <a:pt x="f102" y="f60"/>
                    </a:cubicBezTo>
                    <a:cubicBezTo>
                      <a:pt x="f102" y="f103"/>
                      <a:pt x="f102" y="f104"/>
                      <a:pt x="f102" y="f72"/>
                    </a:cubicBezTo>
                    <a:cubicBezTo>
                      <a:pt x="f102" y="f86"/>
                      <a:pt x="f105" y="f76"/>
                      <a:pt x="f106" y="f107"/>
                    </a:cubicBezTo>
                    <a:cubicBezTo>
                      <a:pt x="f108" y="f109"/>
                      <a:pt x="f110" y="f111"/>
                      <a:pt x="f112" y="f113"/>
                    </a:cubicBezTo>
                    <a:cubicBezTo>
                      <a:pt x="f112" y="f114"/>
                      <a:pt x="f112" y="f111"/>
                      <a:pt x="f112" y="f115"/>
                    </a:cubicBezTo>
                    <a:cubicBezTo>
                      <a:pt x="f112" y="f116"/>
                      <a:pt x="f112" y="f40"/>
                      <a:pt x="f112" y="f117"/>
                    </a:cubicBezTo>
                    <a:cubicBezTo>
                      <a:pt x="f112" y="f118"/>
                      <a:pt x="f119" y="f120"/>
                      <a:pt x="f121" y="f23"/>
                    </a:cubicBezTo>
                    <a:cubicBezTo>
                      <a:pt x="f121" y="f23"/>
                      <a:pt x="f121" y="f36"/>
                      <a:pt x="f122" y="f123"/>
                    </a:cubicBezTo>
                    <a:cubicBezTo>
                      <a:pt x="f122" y="f124"/>
                      <a:pt x="f122" y="f97"/>
                      <a:pt x="f122" y="f125"/>
                    </a:cubicBezTo>
                    <a:cubicBezTo>
                      <a:pt x="f126" y="f47"/>
                      <a:pt x="f127" y="f47"/>
                      <a:pt x="f128" y="f129"/>
                    </a:cubicBezTo>
                    <a:cubicBezTo>
                      <a:pt x="f128" y="f130"/>
                      <a:pt x="f128" y="f131"/>
                      <a:pt x="f128" y="f10"/>
                    </a:cubicBezTo>
                    <a:cubicBezTo>
                      <a:pt x="f132" y="f10"/>
                      <a:pt x="f127" y="f10"/>
                      <a:pt x="f133" y="f10"/>
                    </a:cubicBezTo>
                    <a:cubicBezTo>
                      <a:pt x="f133" y="f134"/>
                      <a:pt x="f133" y="f56"/>
                      <a:pt x="f133" y="f135"/>
                    </a:cubicBezTo>
                    <a:cubicBezTo>
                      <a:pt x="f136" y="f137"/>
                      <a:pt x="f138" y="f139"/>
                      <a:pt x="f140" y="f61"/>
                    </a:cubicBezTo>
                    <a:cubicBezTo>
                      <a:pt x="f140" y="f51"/>
                      <a:pt x="f140" y="f141"/>
                      <a:pt x="f140" y="f10"/>
                    </a:cubicBezTo>
                    <a:cubicBezTo>
                      <a:pt x="f142" y="f10"/>
                      <a:pt x="f143" y="f10"/>
                      <a:pt x="f144" y="f10"/>
                    </a:cubicBezTo>
                    <a:cubicBezTo>
                      <a:pt x="f144" y="f145"/>
                      <a:pt x="f144" y="f146"/>
                      <a:pt x="f144" y="f39"/>
                    </a:cubicBezTo>
                    <a:cubicBezTo>
                      <a:pt x="f147" y="f38"/>
                      <a:pt x="f148" y="f149"/>
                      <a:pt x="f150" y="f151"/>
                    </a:cubicBezTo>
                    <a:cubicBezTo>
                      <a:pt x="f150" y="f152"/>
                      <a:pt x="f150" y="f153"/>
                      <a:pt x="f150" y="f10"/>
                    </a:cubicBezTo>
                    <a:cubicBezTo>
                      <a:pt x="f154" y="f10"/>
                      <a:pt x="f155" y="f10"/>
                      <a:pt x="f156" y="f10"/>
                    </a:cubicBezTo>
                    <a:cubicBezTo>
                      <a:pt x="f156" y="f153"/>
                      <a:pt x="f156" y="f152"/>
                      <a:pt x="f156" y="f151"/>
                    </a:cubicBezTo>
                    <a:cubicBezTo>
                      <a:pt x="f157" y="f149"/>
                      <a:pt x="f158" y="f159"/>
                      <a:pt x="f160" y="f35"/>
                    </a:cubicBezTo>
                    <a:cubicBezTo>
                      <a:pt x="f160" y="f97"/>
                      <a:pt x="f160" y="f161"/>
                      <a:pt x="f160" y="f10"/>
                    </a:cubicBezTo>
                    <a:cubicBezTo>
                      <a:pt x="f162" y="f10"/>
                      <a:pt x="f163" y="f10"/>
                      <a:pt x="f164" y="f10"/>
                    </a:cubicBezTo>
                    <a:cubicBezTo>
                      <a:pt x="f164" y="f58"/>
                      <a:pt x="f164" y="f59"/>
                      <a:pt x="f164" y="f60"/>
                    </a:cubicBezTo>
                    <a:cubicBezTo>
                      <a:pt x="f164" y="f19"/>
                      <a:pt x="f164" y="f165"/>
                      <a:pt x="f166" y="f116"/>
                    </a:cubicBezTo>
                    <a:cubicBezTo>
                      <a:pt x="f166" y="f167"/>
                      <a:pt x="f164" y="f168"/>
                      <a:pt x="f169" y="f170"/>
                    </a:cubicBezTo>
                    <a:cubicBezTo>
                      <a:pt x="f171" y="f172"/>
                      <a:pt x="f173" y="f174"/>
                      <a:pt x="f175" y="f93"/>
                    </a:cubicBezTo>
                    <a:cubicBezTo>
                      <a:pt x="f175" y="f176"/>
                      <a:pt x="f175" y="f177"/>
                      <a:pt x="f175" y="f10"/>
                    </a:cubicBezTo>
                    <a:cubicBezTo>
                      <a:pt x="f178" y="f13"/>
                      <a:pt x="f179" y="f13"/>
                      <a:pt x="f180" y="f13"/>
                    </a:cubicBezTo>
                    <a:cubicBezTo>
                      <a:pt x="f180" y="f177"/>
                      <a:pt x="f180" y="f181"/>
                      <a:pt x="f180" y="f182"/>
                    </a:cubicBezTo>
                    <a:cubicBezTo>
                      <a:pt x="f183" y="f184"/>
                      <a:pt x="f185" y="f186"/>
                      <a:pt x="f187" y="f188"/>
                    </a:cubicBezTo>
                    <a:cubicBezTo>
                      <a:pt x="f187" y="f189"/>
                      <a:pt x="f187" y="f19"/>
                      <a:pt x="f187" y="f10"/>
                    </a:cubicBezTo>
                    <a:cubicBezTo>
                      <a:pt x="f190" y="f10"/>
                      <a:pt x="f191" y="f13"/>
                      <a:pt x="f192" y="f13"/>
                    </a:cubicBezTo>
                    <a:cubicBezTo>
                      <a:pt x="f192" y="f73"/>
                      <a:pt x="f192" y="f59"/>
                      <a:pt x="f192" y="f60"/>
                    </a:cubicBezTo>
                    <a:cubicBezTo>
                      <a:pt x="f192" y="f125"/>
                      <a:pt x="f192" y="f193"/>
                      <a:pt x="f192" y="f194"/>
                    </a:cubicBezTo>
                    <a:cubicBezTo>
                      <a:pt x="f192" y="f172"/>
                      <a:pt x="f195" y="f186"/>
                      <a:pt x="f196" y="f197"/>
                    </a:cubicBezTo>
                    <a:cubicBezTo>
                      <a:pt x="f198" y="f199"/>
                      <a:pt x="f200" y="f174"/>
                      <a:pt x="f201" y="f95"/>
                    </a:cubicBezTo>
                    <a:cubicBezTo>
                      <a:pt x="f202" y="f95"/>
                      <a:pt x="f203" y="f204"/>
                      <a:pt x="f203" y="f182"/>
                    </a:cubicBezTo>
                    <a:cubicBezTo>
                      <a:pt x="f203" y="f205"/>
                      <a:pt x="f203" y="f206"/>
                      <a:pt x="f203" y="f207"/>
                    </a:cubicBezTo>
                    <a:cubicBezTo>
                      <a:pt x="f203" y="f208"/>
                      <a:pt x="f202" y="f209"/>
                      <a:pt x="f210" y="f209"/>
                    </a:cubicBezTo>
                    <a:cubicBezTo>
                      <a:pt x="f211" y="f212"/>
                      <a:pt x="f190" y="f213"/>
                      <a:pt x="f214" y="f6"/>
                    </a:cubicBezTo>
                    <a:cubicBezTo>
                      <a:pt x="f214" y="f204"/>
                      <a:pt x="f214" y="f215"/>
                      <a:pt x="f214" y="f10"/>
                    </a:cubicBezTo>
                    <a:cubicBezTo>
                      <a:pt x="f216" y="f10"/>
                      <a:pt x="f217" y="f10"/>
                      <a:pt x="f218" y="f10"/>
                    </a:cubicBezTo>
                    <a:cubicBezTo>
                      <a:pt x="f218" y="f44"/>
                      <a:pt x="f218" y="f219"/>
                      <a:pt x="f218" y="f220"/>
                    </a:cubicBezTo>
                    <a:cubicBezTo>
                      <a:pt x="f221" y="f222"/>
                      <a:pt x="f223" y="f224"/>
                      <a:pt x="f225" y="f226"/>
                    </a:cubicBezTo>
                    <a:cubicBezTo>
                      <a:pt x="f227" y="f228"/>
                      <a:pt x="f229" y="f230"/>
                      <a:pt x="f231" y="f232"/>
                    </a:cubicBezTo>
                    <a:cubicBezTo>
                      <a:pt x="f233" y="f208"/>
                      <a:pt x="f234" y="f235"/>
                      <a:pt x="f234" y="f236"/>
                    </a:cubicBezTo>
                    <a:cubicBezTo>
                      <a:pt x="f234" y="f206"/>
                      <a:pt x="f234" y="f237"/>
                      <a:pt x="f234" y="f68"/>
                    </a:cubicBezTo>
                    <a:cubicBezTo>
                      <a:pt x="f234" y="f238"/>
                      <a:pt x="f234" y="f79"/>
                      <a:pt x="f234" y="f98"/>
                    </a:cubicBezTo>
                    <a:cubicBezTo>
                      <a:pt x="f234" y="f99"/>
                      <a:pt x="f234" y="f58"/>
                      <a:pt x="f234" y="f10"/>
                    </a:cubicBezTo>
                    <a:cubicBezTo>
                      <a:pt x="f239" y="f10"/>
                      <a:pt x="f240" y="f10"/>
                      <a:pt x="f241" y="f10"/>
                    </a:cubicBezTo>
                    <a:cubicBezTo>
                      <a:pt x="f241" y="f59"/>
                      <a:pt x="f241" y="f2"/>
                      <a:pt x="f241" y="f242"/>
                    </a:cubicBezTo>
                    <a:cubicBezTo>
                      <a:pt x="f241" y="f52"/>
                      <a:pt x="f241" y="f37"/>
                      <a:pt x="f241" y="f243"/>
                    </a:cubicBezTo>
                    <a:cubicBezTo>
                      <a:pt x="f241" y="f244"/>
                      <a:pt x="f245" y="f246"/>
                      <a:pt x="f247" y="f248"/>
                    </a:cubicBezTo>
                    <a:cubicBezTo>
                      <a:pt x="f249" y="f250"/>
                      <a:pt x="f251" y="f40"/>
                      <a:pt x="f252" y="f176"/>
                    </a:cubicBezTo>
                    <a:cubicBezTo>
                      <a:pt x="f253" y="f62"/>
                      <a:pt x="f254" y="f62"/>
                      <a:pt x="f255" y="f256"/>
                    </a:cubicBezTo>
                    <a:cubicBezTo>
                      <a:pt x="f255" y="f257"/>
                      <a:pt x="f255" y="f52"/>
                      <a:pt x="f255" y="f13"/>
                    </a:cubicBezTo>
                    <a:cubicBezTo>
                      <a:pt x="f258" y="f13"/>
                      <a:pt x="f259" y="f13"/>
                      <a:pt x="f7" y="f13"/>
                    </a:cubicBezTo>
                    <a:cubicBezTo>
                      <a:pt x="f7" y="f12"/>
                      <a:pt x="f7" y="f11"/>
                      <a:pt x="f7" y="f8"/>
                    </a:cubicBezTo>
                    <a:close/>
                    <a:moveTo>
                      <a:pt x="f260" y="f118"/>
                    </a:moveTo>
                    <a:cubicBezTo>
                      <a:pt x="f261" y="f23"/>
                      <a:pt x="f48" y="f36"/>
                      <a:pt x="f262" y="f123"/>
                    </a:cubicBezTo>
                    <a:cubicBezTo>
                      <a:pt x="f263" y="f103"/>
                      <a:pt x="f264" y="f103"/>
                      <a:pt x="f188" y="f124"/>
                    </a:cubicBezTo>
                    <a:cubicBezTo>
                      <a:pt x="f265" y="f61"/>
                      <a:pt x="f194" y="f47"/>
                      <a:pt x="f194" y="f266"/>
                    </a:cubicBezTo>
                    <a:cubicBezTo>
                      <a:pt x="f194" y="f267"/>
                      <a:pt x="f194" y="f51"/>
                      <a:pt x="f194" y="f268"/>
                    </a:cubicBezTo>
                    <a:cubicBezTo>
                      <a:pt x="f269" y="f56"/>
                      <a:pt x="f270" y="f18"/>
                      <a:pt x="f271" y="f130"/>
                    </a:cubicBezTo>
                    <a:cubicBezTo>
                      <a:pt x="f41" y="f130"/>
                      <a:pt x="f260" y="f272"/>
                      <a:pt x="f260" y="f52"/>
                    </a:cubicBezTo>
                    <a:cubicBezTo>
                      <a:pt x="f260" y="f273"/>
                      <a:pt x="f260" y="f274"/>
                      <a:pt x="f260" y="f19"/>
                    </a:cubicBezTo>
                    <a:cubicBezTo>
                      <a:pt x="f260" y="f146"/>
                      <a:pt x="f260" y="f103"/>
                      <a:pt x="f260" y="f118"/>
                    </a:cubicBezTo>
                    <a:close/>
                    <a:moveTo>
                      <a:pt x="f194" y="f10"/>
                    </a:moveTo>
                    <a:cubicBezTo>
                      <a:pt x="f262" y="f10"/>
                      <a:pt x="f275" y="f10"/>
                      <a:pt x="f260" y="f10"/>
                    </a:cubicBezTo>
                    <a:cubicBezTo>
                      <a:pt x="f260" y="f276"/>
                      <a:pt x="f260" y="f277"/>
                      <a:pt x="f260" y="f153"/>
                    </a:cubicBezTo>
                    <a:cubicBezTo>
                      <a:pt x="f275" y="f65"/>
                      <a:pt x="f278" y="f279"/>
                      <a:pt x="f264" y="f145"/>
                    </a:cubicBezTo>
                    <a:cubicBezTo>
                      <a:pt x="f280" y="f145"/>
                      <a:pt x="f188" y="f281"/>
                      <a:pt x="f194" y="f282"/>
                    </a:cubicBezTo>
                    <a:cubicBezTo>
                      <a:pt x="f194" y="f17"/>
                      <a:pt x="f194" y="f283"/>
                      <a:pt x="f194" y="f10"/>
                    </a:cubicBezTo>
                    <a:close/>
                    <a:moveTo>
                      <a:pt x="f197" y="f153"/>
                    </a:moveTo>
                    <a:cubicBezTo>
                      <a:pt x="f197" y="f284"/>
                      <a:pt x="f197" y="f135"/>
                      <a:pt x="f197" y="f285"/>
                    </a:cubicBezTo>
                    <a:cubicBezTo>
                      <a:pt x="f63" y="f97"/>
                      <a:pt x="f286" y="f177"/>
                      <a:pt x="f287" y="f47"/>
                    </a:cubicBezTo>
                    <a:cubicBezTo>
                      <a:pt x="f287" y="f288"/>
                      <a:pt x="f287" y="f272"/>
                      <a:pt x="f287" y="f161"/>
                    </a:cubicBezTo>
                    <a:cubicBezTo>
                      <a:pt x="f289" y="f279"/>
                      <a:pt x="f290" y="f57"/>
                      <a:pt x="f197" y="f153"/>
                    </a:cubicBezTo>
                    <a:close/>
                    <a:moveTo>
                      <a:pt x="f291" y="f145"/>
                    </a:moveTo>
                    <a:cubicBezTo>
                      <a:pt x="f291" y="f272"/>
                      <a:pt x="f291" y="f267"/>
                      <a:pt x="f291" y="f129"/>
                    </a:cubicBezTo>
                    <a:cubicBezTo>
                      <a:pt x="f114" y="f292"/>
                      <a:pt x="f293" y="f135"/>
                      <a:pt x="f294" y="f26"/>
                    </a:cubicBezTo>
                    <a:cubicBezTo>
                      <a:pt x="f294" y="f284"/>
                      <a:pt x="f294" y="f295"/>
                      <a:pt x="f294" y="f282"/>
                    </a:cubicBezTo>
                    <a:cubicBezTo>
                      <a:pt x="f293" y="f281"/>
                      <a:pt x="f114" y="f67"/>
                      <a:pt x="f291" y="f145"/>
                    </a:cubicBezTo>
                    <a:close/>
                    <a:moveTo>
                      <a:pt x="f294" y="f296"/>
                    </a:moveTo>
                    <a:cubicBezTo>
                      <a:pt x="f294" y="f297"/>
                      <a:pt x="f294" y="f242"/>
                      <a:pt x="f294" y="f10"/>
                    </a:cubicBezTo>
                    <a:cubicBezTo>
                      <a:pt x="f293" y="f10"/>
                      <a:pt x="f114" y="f10"/>
                      <a:pt x="f291" y="f10"/>
                    </a:cubicBezTo>
                    <a:cubicBezTo>
                      <a:pt x="f291" y="f298"/>
                      <a:pt x="f291" y="f299"/>
                      <a:pt x="f291" y="f27"/>
                    </a:cubicBezTo>
                    <a:cubicBezTo>
                      <a:pt x="f114" y="f300"/>
                      <a:pt x="f293" y="f301"/>
                      <a:pt x="f294" y="f296"/>
                    </a:cubicBezTo>
                    <a:close/>
                    <a:moveTo>
                      <a:pt x="f70" y="f10"/>
                    </a:moveTo>
                    <a:cubicBezTo>
                      <a:pt x="f70" y="f302"/>
                      <a:pt x="f70" y="f303"/>
                      <a:pt x="f70" y="f134"/>
                    </a:cubicBezTo>
                    <a:cubicBezTo>
                      <a:pt x="f66" y="f17"/>
                      <a:pt x="f93" y="f17"/>
                      <a:pt x="f95" y="f131"/>
                    </a:cubicBezTo>
                    <a:cubicBezTo>
                      <a:pt x="f95" y="f304"/>
                      <a:pt x="f95" y="f302"/>
                      <a:pt x="f95" y="f10"/>
                    </a:cubicBezTo>
                    <a:cubicBezTo>
                      <a:pt x="f305" y="f10"/>
                      <a:pt x="f199" y="f10"/>
                      <a:pt x="f197" y="f10"/>
                    </a:cubicBezTo>
                    <a:cubicBezTo>
                      <a:pt x="f197" y="f283"/>
                      <a:pt x="f197" y="f131"/>
                      <a:pt x="f197" y="f67"/>
                    </a:cubicBezTo>
                    <a:cubicBezTo>
                      <a:pt x="f290" y="f282"/>
                      <a:pt x="f289" y="f306"/>
                      <a:pt x="f287" y="f307"/>
                    </a:cubicBezTo>
                    <a:cubicBezTo>
                      <a:pt x="f287" y="f134"/>
                      <a:pt x="f287" y="f298"/>
                      <a:pt x="f287" y="f10"/>
                    </a:cubicBezTo>
                    <a:cubicBezTo>
                      <a:pt x="f20" y="f10"/>
                      <a:pt x="f308" y="f10"/>
                      <a:pt x="f70" y="f10"/>
                    </a:cubicBezTo>
                    <a:close/>
                    <a:moveTo>
                      <a:pt x="f306" y="f189"/>
                    </a:moveTo>
                    <a:cubicBezTo>
                      <a:pt x="f17" y="f250"/>
                      <a:pt x="f71" y="f309"/>
                      <a:pt x="f99" y="f31"/>
                    </a:cubicBezTo>
                    <a:cubicBezTo>
                      <a:pt x="f99" y="f181"/>
                      <a:pt x="f99" y="f310"/>
                      <a:pt x="f99" y="f311"/>
                    </a:cubicBezTo>
                    <a:cubicBezTo>
                      <a:pt x="f71" y="f238"/>
                      <a:pt x="f17" y="f310"/>
                      <a:pt x="f27" y="f62"/>
                    </a:cubicBezTo>
                    <a:cubicBezTo>
                      <a:pt x="f307" y="f62"/>
                      <a:pt x="f306" y="f176"/>
                      <a:pt x="f306" y="f181"/>
                    </a:cubicBezTo>
                    <a:cubicBezTo>
                      <a:pt x="f306" y="f40"/>
                      <a:pt x="f306" y="f309"/>
                      <a:pt x="f306" y="f189"/>
                    </a:cubicBezTo>
                    <a:close/>
                    <a:moveTo>
                      <a:pt x="f99" y="f170"/>
                    </a:moveTo>
                    <a:cubicBezTo>
                      <a:pt x="f71" y="f22"/>
                      <a:pt x="f17" y="f312"/>
                      <a:pt x="f27" y="f116"/>
                    </a:cubicBezTo>
                    <a:cubicBezTo>
                      <a:pt x="f307" y="f116"/>
                      <a:pt x="f306" y="f313"/>
                      <a:pt x="f306" y="f269"/>
                    </a:cubicBezTo>
                    <a:cubicBezTo>
                      <a:pt x="f306" y="f50"/>
                      <a:pt x="f306" y="f314"/>
                      <a:pt x="f306" y="f270"/>
                    </a:cubicBezTo>
                    <a:cubicBezTo>
                      <a:pt x="f315" y="f316"/>
                      <a:pt x="f297" y="f314"/>
                      <a:pt x="f71" y="f317"/>
                    </a:cubicBezTo>
                    <a:cubicBezTo>
                      <a:pt x="f58" y="f50"/>
                      <a:pt x="f58" y="f50"/>
                      <a:pt x="f99" y="f170"/>
                    </a:cubicBezTo>
                    <a:close/>
                    <a:moveTo>
                      <a:pt x="f59" y="f318"/>
                    </a:moveTo>
                    <a:cubicBezTo>
                      <a:pt x="f71" y="f91"/>
                      <a:pt x="f17" y="f182"/>
                      <a:pt x="f27" y="f204"/>
                    </a:cubicBezTo>
                    <a:cubicBezTo>
                      <a:pt x="f307" y="f204"/>
                      <a:pt x="f306" y="f95"/>
                      <a:pt x="f306" y="f184"/>
                    </a:cubicBezTo>
                    <a:cubicBezTo>
                      <a:pt x="f306" y="f319"/>
                      <a:pt x="f306" y="f186"/>
                      <a:pt x="f306" y="f265"/>
                    </a:cubicBezTo>
                    <a:cubicBezTo>
                      <a:pt x="f131" y="f172"/>
                      <a:pt x="f303" y="f197"/>
                      <a:pt x="f98" y="f319"/>
                    </a:cubicBezTo>
                    <a:cubicBezTo>
                      <a:pt x="f60" y="f319"/>
                      <a:pt x="f59" y="f174"/>
                      <a:pt x="f59" y="f184"/>
                    </a:cubicBezTo>
                    <a:cubicBezTo>
                      <a:pt x="f59" y="f204"/>
                      <a:pt x="f59" y="f93"/>
                      <a:pt x="f59" y="f318"/>
                    </a:cubicBezTo>
                    <a:close/>
                    <a:moveTo>
                      <a:pt x="f99" y="f165"/>
                    </a:moveTo>
                    <a:cubicBezTo>
                      <a:pt x="f71" y="f320"/>
                      <a:pt x="f134" y="f33"/>
                      <a:pt x="f27" y="f321"/>
                    </a:cubicBezTo>
                    <a:cubicBezTo>
                      <a:pt x="f27" y="f321"/>
                      <a:pt x="f306" y="f151"/>
                      <a:pt x="f306" y="f322"/>
                    </a:cubicBezTo>
                    <a:cubicBezTo>
                      <a:pt x="f306" y="f149"/>
                      <a:pt x="f306" y="f159"/>
                      <a:pt x="f306" y="f323"/>
                    </a:cubicBezTo>
                    <a:cubicBezTo>
                      <a:pt x="f315" y="f324"/>
                      <a:pt x="f325" y="f38"/>
                      <a:pt x="f276" y="f159"/>
                    </a:cubicBezTo>
                    <a:cubicBezTo>
                      <a:pt x="f59" y="f326"/>
                      <a:pt x="f59" y="f326"/>
                      <a:pt x="f59" y="f327"/>
                    </a:cubicBezTo>
                    <a:cubicBezTo>
                      <a:pt x="f59" y="f327"/>
                      <a:pt x="f59" y="f327"/>
                      <a:pt x="f99" y="f165"/>
                    </a:cubicBezTo>
                    <a:close/>
                    <a:moveTo>
                      <a:pt x="f59" y="f328"/>
                    </a:moveTo>
                    <a:cubicBezTo>
                      <a:pt x="f71" y="f329"/>
                      <a:pt x="f134" y="f43"/>
                      <a:pt x="f27" y="f330"/>
                    </a:cubicBezTo>
                    <a:cubicBezTo>
                      <a:pt x="f307" y="f330"/>
                      <a:pt x="f306" y="f271"/>
                      <a:pt x="f306" y="f41"/>
                    </a:cubicBezTo>
                    <a:cubicBezTo>
                      <a:pt x="f306" y="f331"/>
                      <a:pt x="f306" y="f332"/>
                      <a:pt x="f306" y="f29"/>
                    </a:cubicBezTo>
                    <a:cubicBezTo>
                      <a:pt x="f131" y="f333"/>
                      <a:pt x="f303" y="f24"/>
                      <a:pt x="f98" y="f334"/>
                    </a:cubicBezTo>
                    <a:cubicBezTo>
                      <a:pt x="f60" y="f331"/>
                      <a:pt x="f59" y="f3"/>
                      <a:pt x="f59" y="f335"/>
                    </a:cubicBezTo>
                    <a:cubicBezTo>
                      <a:pt x="f59" y="f330"/>
                      <a:pt x="f59" y="f45"/>
                      <a:pt x="f59" y="f328"/>
                    </a:cubicBezTo>
                    <a:close/>
                    <a:moveTo>
                      <a:pt x="f59" y="f44"/>
                    </a:moveTo>
                    <a:cubicBezTo>
                      <a:pt x="f71" y="f336"/>
                      <a:pt x="f134" y="f337"/>
                      <a:pt x="f300" y="f338"/>
                    </a:cubicBezTo>
                    <a:cubicBezTo>
                      <a:pt x="f27" y="f338"/>
                      <a:pt x="f306" y="f339"/>
                      <a:pt x="f306" y="f339"/>
                    </a:cubicBezTo>
                    <a:cubicBezTo>
                      <a:pt x="f306" y="f340"/>
                      <a:pt x="f306" y="f341"/>
                      <a:pt x="f306" y="f117"/>
                    </a:cubicBezTo>
                    <a:cubicBezTo>
                      <a:pt x="f131" y="f32"/>
                      <a:pt x="f303" y="f341"/>
                      <a:pt x="f98" y="f25"/>
                    </a:cubicBezTo>
                    <a:cubicBezTo>
                      <a:pt x="f60" y="f25"/>
                      <a:pt x="f59" y="f342"/>
                      <a:pt x="f59" y="f340"/>
                    </a:cubicBezTo>
                    <a:cubicBezTo>
                      <a:pt x="f59" y="f339"/>
                      <a:pt x="f59" y="f337"/>
                      <a:pt x="f59" y="f44"/>
                    </a:cubicBezTo>
                    <a:close/>
                    <a:moveTo>
                      <a:pt x="f343" y="f344"/>
                    </a:moveTo>
                    <a:cubicBezTo>
                      <a:pt x="f345" y="f346"/>
                      <a:pt x="f347" y="f273"/>
                      <a:pt x="f348" y="f349"/>
                    </a:cubicBezTo>
                    <a:cubicBezTo>
                      <a:pt x="f348" y="f49"/>
                      <a:pt x="f348" y="f52"/>
                      <a:pt x="f348" y="f130"/>
                    </a:cubicBezTo>
                    <a:cubicBezTo>
                      <a:pt x="f347" y="f54"/>
                      <a:pt x="f345" y="f272"/>
                      <a:pt x="f343" y="f52"/>
                    </a:cubicBezTo>
                    <a:cubicBezTo>
                      <a:pt x="f343" y="f49"/>
                      <a:pt x="f343" y="f349"/>
                      <a:pt x="f343" y="f344"/>
                    </a:cubicBezTo>
                    <a:close/>
                    <a:moveTo>
                      <a:pt x="f350" y="f338"/>
                    </a:moveTo>
                    <a:cubicBezTo>
                      <a:pt x="f350" y="f336"/>
                      <a:pt x="f350" y="f215"/>
                      <a:pt x="f350" y="f39"/>
                    </a:cubicBezTo>
                    <a:cubicBezTo>
                      <a:pt x="f351" y="f352"/>
                      <a:pt x="f353" y="f44"/>
                      <a:pt x="f354" y="f336"/>
                    </a:cubicBezTo>
                    <a:cubicBezTo>
                      <a:pt x="f355" y="f337"/>
                      <a:pt x="f356" y="f357"/>
                      <a:pt x="f358" y="f340"/>
                    </a:cubicBezTo>
                    <a:cubicBezTo>
                      <a:pt x="f347" y="f257"/>
                      <a:pt x="f345" y="f339"/>
                      <a:pt x="f350" y="f338"/>
                    </a:cubicBezTo>
                    <a:close/>
                    <a:moveTo>
                      <a:pt x="f343" y="f47"/>
                    </a:moveTo>
                    <a:cubicBezTo>
                      <a:pt x="f351" y="f129"/>
                      <a:pt x="f359" y="f137"/>
                      <a:pt x="f360" y="f19"/>
                    </a:cubicBezTo>
                    <a:cubicBezTo>
                      <a:pt x="f355" y="f292"/>
                      <a:pt x="f356" y="f135"/>
                      <a:pt x="f358" y="f361"/>
                    </a:cubicBezTo>
                    <a:cubicBezTo>
                      <a:pt x="f347" y="f288"/>
                      <a:pt x="f345" y="f274"/>
                      <a:pt x="f343" y="f362"/>
                    </a:cubicBezTo>
                    <a:cubicBezTo>
                      <a:pt x="f343" y="f135"/>
                      <a:pt x="f343" y="f19"/>
                      <a:pt x="f343" y="f47"/>
                    </a:cubicBezTo>
                    <a:close/>
                    <a:moveTo>
                      <a:pt x="f348" y="f36"/>
                    </a:moveTo>
                    <a:cubicBezTo>
                      <a:pt x="f347" y="f23"/>
                      <a:pt x="f345" y="f34"/>
                      <a:pt x="f350" y="f37"/>
                    </a:cubicBezTo>
                    <a:cubicBezTo>
                      <a:pt x="f350" y="f363"/>
                      <a:pt x="f350" y="f25"/>
                      <a:pt x="f350" y="f364"/>
                    </a:cubicBezTo>
                    <a:cubicBezTo>
                      <a:pt x="f365" y="f342"/>
                      <a:pt x="f359" y="f366"/>
                      <a:pt x="f360" y="f341"/>
                    </a:cubicBezTo>
                    <a:cubicBezTo>
                      <a:pt x="f355" y="f32"/>
                      <a:pt x="f355" y="f32"/>
                      <a:pt x="f348" y="f36"/>
                    </a:cubicBezTo>
                    <a:close/>
                    <a:moveTo>
                      <a:pt x="f350" y="f295"/>
                    </a:moveTo>
                    <a:cubicBezTo>
                      <a:pt x="f367" y="f56"/>
                      <a:pt x="f347" y="f56"/>
                      <a:pt x="f348" y="f268"/>
                    </a:cubicBezTo>
                    <a:cubicBezTo>
                      <a:pt x="f348" y="f65"/>
                      <a:pt x="f348" y="f145"/>
                      <a:pt x="f348" y="f282"/>
                    </a:cubicBezTo>
                    <a:cubicBezTo>
                      <a:pt x="f347" y="f282"/>
                      <a:pt x="f345" y="f281"/>
                      <a:pt x="f350" y="f67"/>
                    </a:cubicBezTo>
                    <a:cubicBezTo>
                      <a:pt x="f350" y="f279"/>
                      <a:pt x="f350" y="f153"/>
                      <a:pt x="f350" y="f295"/>
                    </a:cubicBezTo>
                    <a:close/>
                    <a:moveTo>
                      <a:pt x="f348" y="f125"/>
                    </a:moveTo>
                    <a:cubicBezTo>
                      <a:pt x="f347" y="f177"/>
                      <a:pt x="f345" y="f146"/>
                      <a:pt x="f350" y="f61"/>
                    </a:cubicBezTo>
                    <a:cubicBezTo>
                      <a:pt x="f350" y="f124"/>
                      <a:pt x="f350" y="f103"/>
                      <a:pt x="f350" y="f36"/>
                    </a:cubicBezTo>
                    <a:cubicBezTo>
                      <a:pt x="f345" y="f152"/>
                      <a:pt x="f368" y="f103"/>
                      <a:pt x="f369" y="f79"/>
                    </a:cubicBezTo>
                    <a:cubicBezTo>
                      <a:pt x="f358" y="f79"/>
                      <a:pt x="f348" y="f285"/>
                      <a:pt x="f348" y="f21"/>
                    </a:cubicBezTo>
                    <a:cubicBezTo>
                      <a:pt x="f355" y="f61"/>
                      <a:pt x="f348" y="f146"/>
                      <a:pt x="f348" y="f125"/>
                    </a:cubicBezTo>
                    <a:close/>
                    <a:moveTo>
                      <a:pt x="f350" y="f134"/>
                    </a:moveTo>
                    <a:cubicBezTo>
                      <a:pt x="f350" y="f141"/>
                      <a:pt x="f350" y="f370"/>
                      <a:pt x="f350" y="f300"/>
                    </a:cubicBezTo>
                    <a:cubicBezTo>
                      <a:pt x="f367" y="f301"/>
                      <a:pt x="f347" y="f301"/>
                      <a:pt x="f348" y="f296"/>
                    </a:cubicBezTo>
                    <a:cubicBezTo>
                      <a:pt x="f348" y="f315"/>
                      <a:pt x="f348" y="f131"/>
                      <a:pt x="f348" y="f134"/>
                    </a:cubicBezTo>
                    <a:cubicBezTo>
                      <a:pt x="f347" y="f134"/>
                      <a:pt x="f345" y="f134"/>
                      <a:pt x="f350" y="f134"/>
                    </a:cubicBezTo>
                    <a:close/>
                    <a:moveTo>
                      <a:pt x="f348" y="f242"/>
                    </a:moveTo>
                    <a:cubicBezTo>
                      <a:pt x="f347" y="f242"/>
                      <a:pt x="f345" y="f242"/>
                      <a:pt x="f350" y="f242"/>
                    </a:cubicBezTo>
                    <a:cubicBezTo>
                      <a:pt x="f350" y="f283"/>
                      <a:pt x="f350" y="f303"/>
                      <a:pt x="f350" y="f371"/>
                    </a:cubicBezTo>
                    <a:cubicBezTo>
                      <a:pt x="f367" y="f371"/>
                      <a:pt x="f347" y="f371"/>
                      <a:pt x="f348" y="f371"/>
                    </a:cubicBezTo>
                    <a:cubicBezTo>
                      <a:pt x="f348" y="f276"/>
                      <a:pt x="f348" y="f298"/>
                      <a:pt x="f348" y="f242"/>
                    </a:cubicBezTo>
                    <a:close/>
                    <a:moveTo>
                      <a:pt x="f344" y="f125"/>
                    </a:moveTo>
                    <a:cubicBezTo>
                      <a:pt x="f344" y="f79"/>
                      <a:pt x="f344" y="f34"/>
                      <a:pt x="f344" y="f25"/>
                    </a:cubicBezTo>
                    <a:cubicBezTo>
                      <a:pt x="f288" y="f366"/>
                      <a:pt x="f274" y="f366"/>
                      <a:pt x="f372" y="f366"/>
                    </a:cubicBezTo>
                    <a:cubicBezTo>
                      <a:pt x="f372" y="f120"/>
                      <a:pt x="f372" y="f124"/>
                      <a:pt x="f372" y="f47"/>
                    </a:cubicBezTo>
                    <a:cubicBezTo>
                      <a:pt x="f274" y="f125"/>
                      <a:pt x="f361" y="f125"/>
                      <a:pt x="f344" y="f125"/>
                    </a:cubicBezTo>
                    <a:close/>
                    <a:moveTo>
                      <a:pt x="f372" y="f373"/>
                    </a:moveTo>
                    <a:cubicBezTo>
                      <a:pt x="f372" y="f151"/>
                      <a:pt x="f372" y="f159"/>
                      <a:pt x="f372" y="f352"/>
                    </a:cubicBezTo>
                    <a:cubicBezTo>
                      <a:pt x="f274" y="f352"/>
                      <a:pt x="f361" y="f352"/>
                      <a:pt x="f344" y="f374"/>
                    </a:cubicBezTo>
                    <a:cubicBezTo>
                      <a:pt x="f344" y="f375"/>
                      <a:pt x="f344" y="f321"/>
                      <a:pt x="f344" y="f246"/>
                    </a:cubicBezTo>
                    <a:cubicBezTo>
                      <a:pt x="f361" y="f246"/>
                      <a:pt x="f274" y="f373"/>
                      <a:pt x="f372" y="f373"/>
                    </a:cubicBezTo>
                    <a:close/>
                    <a:moveTo>
                      <a:pt x="f344" y="f176"/>
                    </a:moveTo>
                    <a:cubicBezTo>
                      <a:pt x="f344" y="f376"/>
                      <a:pt x="f344" y="f24"/>
                      <a:pt x="f344" y="f330"/>
                    </a:cubicBezTo>
                    <a:cubicBezTo>
                      <a:pt x="f361" y="f271"/>
                      <a:pt x="f274" y="f41"/>
                      <a:pt x="f372" y="f41"/>
                    </a:cubicBezTo>
                    <a:cubicBezTo>
                      <a:pt x="f372" y="f333"/>
                      <a:pt x="f372" y="f377"/>
                      <a:pt x="f372" y="f96"/>
                    </a:cubicBezTo>
                    <a:cubicBezTo>
                      <a:pt x="f274" y="f181"/>
                      <a:pt x="f361" y="f176"/>
                      <a:pt x="f344" y="f176"/>
                    </a:cubicBezTo>
                    <a:close/>
                    <a:moveTo>
                      <a:pt x="f372" y="f284"/>
                    </a:moveTo>
                    <a:cubicBezTo>
                      <a:pt x="f372" y="f378"/>
                      <a:pt x="f372" y="f161"/>
                      <a:pt x="f372" y="f300"/>
                    </a:cubicBezTo>
                    <a:cubicBezTo>
                      <a:pt x="f274" y="f300"/>
                      <a:pt x="f361" y="f300"/>
                      <a:pt x="f344" y="f27"/>
                    </a:cubicBezTo>
                    <a:cubicBezTo>
                      <a:pt x="f344" y="f279"/>
                      <a:pt x="f344" y="f130"/>
                      <a:pt x="f344" y="f349"/>
                    </a:cubicBezTo>
                    <a:cubicBezTo>
                      <a:pt x="f361" y="f284"/>
                      <a:pt x="f274" y="f284"/>
                      <a:pt x="f372" y="f284"/>
                    </a:cubicBezTo>
                    <a:close/>
                    <a:moveTo>
                      <a:pt x="f285" y="f49"/>
                    </a:moveTo>
                    <a:cubicBezTo>
                      <a:pt x="f285" y="f295"/>
                      <a:pt x="f285" y="f145"/>
                      <a:pt x="f285" y="f370"/>
                    </a:cubicBezTo>
                    <a:cubicBezTo>
                      <a:pt x="f97" y="f301"/>
                      <a:pt x="f125" y="f300"/>
                      <a:pt x="f125" y="f27"/>
                    </a:cubicBezTo>
                    <a:cubicBezTo>
                      <a:pt x="f47" y="f279"/>
                      <a:pt x="f47" y="f378"/>
                      <a:pt x="f47" y="f379"/>
                    </a:cubicBezTo>
                    <a:cubicBezTo>
                      <a:pt x="f177" y="f379"/>
                      <a:pt x="f61" y="f379"/>
                      <a:pt x="f285" y="f49"/>
                    </a:cubicBezTo>
                    <a:close/>
                    <a:moveTo>
                      <a:pt x="f125" y="f129"/>
                    </a:moveTo>
                    <a:cubicBezTo>
                      <a:pt x="f125" y="f285"/>
                      <a:pt x="f125" y="f23"/>
                      <a:pt x="f125" y="f366"/>
                    </a:cubicBezTo>
                    <a:cubicBezTo>
                      <a:pt x="f146" y="f363"/>
                      <a:pt x="f285" y="f32"/>
                      <a:pt x="f285" y="f117"/>
                    </a:cubicBezTo>
                    <a:cubicBezTo>
                      <a:pt x="f124" y="f152"/>
                      <a:pt x="f124" y="f21"/>
                      <a:pt x="f124" y="f137"/>
                    </a:cubicBezTo>
                    <a:cubicBezTo>
                      <a:pt x="f61" y="f129"/>
                      <a:pt x="f177" y="f129"/>
                      <a:pt x="f125" y="f129"/>
                    </a:cubicBezTo>
                    <a:close/>
                    <a:moveTo>
                      <a:pt x="f47" y="f260"/>
                    </a:moveTo>
                    <a:cubicBezTo>
                      <a:pt x="f146" y="f3"/>
                      <a:pt x="f285" y="f331"/>
                      <a:pt x="f285" y="f334"/>
                    </a:cubicBezTo>
                    <a:cubicBezTo>
                      <a:pt x="f124" y="f104"/>
                      <a:pt x="f124" y="f310"/>
                      <a:pt x="f124" y="f380"/>
                    </a:cubicBezTo>
                    <a:cubicBezTo>
                      <a:pt x="f285" y="f40"/>
                      <a:pt x="f285" y="f40"/>
                      <a:pt x="f21" y="f40"/>
                    </a:cubicBezTo>
                    <a:cubicBezTo>
                      <a:pt x="f97" y="f380"/>
                      <a:pt x="f125" y="f381"/>
                      <a:pt x="f125" y="f181"/>
                    </a:cubicBezTo>
                    <a:cubicBezTo>
                      <a:pt x="f47" y="f377"/>
                      <a:pt x="f47" y="f28"/>
                      <a:pt x="f47" y="f260"/>
                    </a:cubicBezTo>
                    <a:close/>
                    <a:moveTo>
                      <a:pt x="f125" y="f44"/>
                    </a:moveTo>
                    <a:cubicBezTo>
                      <a:pt x="f125" y="f38"/>
                      <a:pt x="f125" y="f382"/>
                      <a:pt x="f125" y="f165"/>
                    </a:cubicBezTo>
                    <a:cubicBezTo>
                      <a:pt x="f177" y="f165"/>
                      <a:pt x="f61" y="f327"/>
                      <a:pt x="f285" y="f327"/>
                    </a:cubicBezTo>
                    <a:cubicBezTo>
                      <a:pt x="f285" y="f383"/>
                      <a:pt x="f285" y="f384"/>
                      <a:pt x="f285" y="f385"/>
                    </a:cubicBezTo>
                    <a:cubicBezTo>
                      <a:pt x="f61" y="f385"/>
                      <a:pt x="f177" y="f44"/>
                      <a:pt x="f125" y="f44"/>
                    </a:cubicBezTo>
                    <a:close/>
                    <a:moveTo>
                      <a:pt x="f386" y="f49"/>
                    </a:moveTo>
                    <a:cubicBezTo>
                      <a:pt x="f34" y="f387"/>
                      <a:pt x="f388" y="f51"/>
                      <a:pt x="f388" y="f52"/>
                    </a:cubicBezTo>
                    <a:cubicBezTo>
                      <a:pt x="f32" y="f268"/>
                      <a:pt x="f32" y="f281"/>
                      <a:pt x="f32" y="f370"/>
                    </a:cubicBezTo>
                    <a:cubicBezTo>
                      <a:pt x="f37" y="f296"/>
                      <a:pt x="f120" y="f296"/>
                      <a:pt x="f386" y="f296"/>
                    </a:cubicBezTo>
                    <a:cubicBezTo>
                      <a:pt x="f386" y="f67"/>
                      <a:pt x="f386" y="f295"/>
                      <a:pt x="f386" y="f49"/>
                    </a:cubicBezTo>
                    <a:close/>
                    <a:moveTo>
                      <a:pt x="f386" y="f336"/>
                    </a:moveTo>
                    <a:cubicBezTo>
                      <a:pt x="f386" y="f323"/>
                      <a:pt x="f386" y="f389"/>
                      <a:pt x="f386" y="f320"/>
                    </a:cubicBezTo>
                    <a:cubicBezTo>
                      <a:pt x="f34" y="f243"/>
                      <a:pt x="f388" y="f33"/>
                      <a:pt x="f388" y="f321"/>
                    </a:cubicBezTo>
                    <a:cubicBezTo>
                      <a:pt x="f32" y="f375"/>
                      <a:pt x="f32" y="f35"/>
                      <a:pt x="f32" y="f337"/>
                    </a:cubicBezTo>
                    <a:cubicBezTo>
                      <a:pt x="f37" y="f390"/>
                      <a:pt x="f34" y="f390"/>
                      <a:pt x="f386" y="f336"/>
                    </a:cubicBezTo>
                    <a:close/>
                    <a:moveTo>
                      <a:pt x="f337" y="f151"/>
                    </a:moveTo>
                    <a:cubicBezTo>
                      <a:pt x="f337" y="f159"/>
                      <a:pt x="f337" y="f352"/>
                      <a:pt x="f337" y="f338"/>
                    </a:cubicBezTo>
                    <a:cubicBezTo>
                      <a:pt x="f391" y="f357"/>
                      <a:pt x="f392" y="f357"/>
                      <a:pt x="f364" y="f357"/>
                    </a:cubicBezTo>
                    <a:cubicBezTo>
                      <a:pt x="f364" y="f39"/>
                      <a:pt x="f364" y="f375"/>
                      <a:pt x="f364" y="f55"/>
                    </a:cubicBezTo>
                    <a:cubicBezTo>
                      <a:pt x="f392" y="f321"/>
                      <a:pt x="f338" y="f321"/>
                      <a:pt x="f337" y="f151"/>
                    </a:cubicBezTo>
                    <a:close/>
                    <a:moveTo>
                      <a:pt x="f388" y="f117"/>
                    </a:moveTo>
                    <a:cubicBezTo>
                      <a:pt x="f388" y="f123"/>
                      <a:pt x="f388" y="f97"/>
                      <a:pt x="f388" y="f19"/>
                    </a:cubicBezTo>
                    <a:cubicBezTo>
                      <a:pt x="f37" y="f19"/>
                      <a:pt x="f120" y="f19"/>
                      <a:pt x="f386" y="f137"/>
                    </a:cubicBezTo>
                    <a:cubicBezTo>
                      <a:pt x="f386" y="f61"/>
                      <a:pt x="f386" y="f152"/>
                      <a:pt x="f386" y="f388"/>
                    </a:cubicBezTo>
                    <a:cubicBezTo>
                      <a:pt x="f34" y="f388"/>
                      <a:pt x="f37" y="f117"/>
                      <a:pt x="f388" y="f117"/>
                    </a:cubicBezTo>
                    <a:close/>
                    <a:moveTo>
                      <a:pt x="f340" y="f393"/>
                    </a:moveTo>
                    <a:cubicBezTo>
                      <a:pt x="f340" y="f181"/>
                      <a:pt x="f340" y="f311"/>
                      <a:pt x="f340" y="f332"/>
                    </a:cubicBezTo>
                    <a:cubicBezTo>
                      <a:pt x="f339" y="f28"/>
                      <a:pt x="f337" y="f78"/>
                      <a:pt x="f337" y="f104"/>
                    </a:cubicBezTo>
                    <a:cubicBezTo>
                      <a:pt x="f390" y="f394"/>
                      <a:pt x="f337" y="f381"/>
                      <a:pt x="f337" y="f193"/>
                    </a:cubicBezTo>
                    <a:cubicBezTo>
                      <a:pt x="f391" y="f250"/>
                      <a:pt x="f392" y="f250"/>
                      <a:pt x="f340" y="f393"/>
                    </a:cubicBezTo>
                    <a:close/>
                    <a:moveTo>
                      <a:pt x="f386" y="f334"/>
                    </a:moveTo>
                    <a:cubicBezTo>
                      <a:pt x="f34" y="f395"/>
                      <a:pt x="f388" y="f24"/>
                      <a:pt x="f388" y="f333"/>
                    </a:cubicBezTo>
                    <a:cubicBezTo>
                      <a:pt x="f32" y="f311"/>
                      <a:pt x="f32" y="f62"/>
                      <a:pt x="f32" y="f309"/>
                    </a:cubicBezTo>
                    <a:cubicBezTo>
                      <a:pt x="f37" y="f31"/>
                      <a:pt x="f386" y="f393"/>
                      <a:pt x="f386" y="f380"/>
                    </a:cubicBezTo>
                    <a:cubicBezTo>
                      <a:pt x="f36" y="f310"/>
                      <a:pt x="f386" y="f30"/>
                      <a:pt x="f386" y="f334"/>
                    </a:cubicBezTo>
                    <a:close/>
                    <a:moveTo>
                      <a:pt x="f364" y="f370"/>
                    </a:moveTo>
                    <a:cubicBezTo>
                      <a:pt x="f364" y="f281"/>
                      <a:pt x="f364" y="f268"/>
                      <a:pt x="f364" y="f51"/>
                    </a:cubicBezTo>
                    <a:cubicBezTo>
                      <a:pt x="f392" y="f51"/>
                      <a:pt x="f338" y="f52"/>
                      <a:pt x="f337" y="f52"/>
                    </a:cubicBezTo>
                    <a:cubicBezTo>
                      <a:pt x="f337" y="f268"/>
                      <a:pt x="f337" y="f281"/>
                      <a:pt x="f337" y="f277"/>
                    </a:cubicBezTo>
                    <a:cubicBezTo>
                      <a:pt x="f391" y="f277"/>
                      <a:pt x="f392" y="f370"/>
                      <a:pt x="f364" y="f370"/>
                    </a:cubicBezTo>
                    <a:close/>
                    <a:moveTo>
                      <a:pt x="f337" y="f292"/>
                    </a:moveTo>
                    <a:cubicBezTo>
                      <a:pt x="f337" y="f266"/>
                      <a:pt x="f357" y="f266"/>
                      <a:pt x="f357" y="f135"/>
                    </a:cubicBezTo>
                    <a:cubicBezTo>
                      <a:pt x="f391" y="f266"/>
                      <a:pt x="f364" y="f292"/>
                      <a:pt x="f364" y="f137"/>
                    </a:cubicBezTo>
                    <a:cubicBezTo>
                      <a:pt x="f340" y="f97"/>
                      <a:pt x="f340" y="f123"/>
                      <a:pt x="f340" y="f37"/>
                    </a:cubicBezTo>
                    <a:cubicBezTo>
                      <a:pt x="f392" y="f118"/>
                      <a:pt x="f337" y="f117"/>
                      <a:pt x="f337" y="f23"/>
                    </a:cubicBezTo>
                    <a:cubicBezTo>
                      <a:pt x="f337" y="f79"/>
                      <a:pt x="f337" y="f177"/>
                      <a:pt x="f337" y="f292"/>
                    </a:cubicBezTo>
                    <a:close/>
                    <a:moveTo>
                      <a:pt x="f396" y="f161"/>
                    </a:moveTo>
                    <a:cubicBezTo>
                      <a:pt x="f397" y="f161"/>
                      <a:pt x="f398" y="f161"/>
                      <a:pt x="f399" y="f161"/>
                    </a:cubicBezTo>
                    <a:cubicBezTo>
                      <a:pt x="f399" y="f153"/>
                      <a:pt x="f399" y="f18"/>
                      <a:pt x="f399" y="f272"/>
                    </a:cubicBezTo>
                    <a:cubicBezTo>
                      <a:pt x="f399" y="f387"/>
                      <a:pt x="f400" y="f379"/>
                      <a:pt x="f401" y="f379"/>
                    </a:cubicBezTo>
                    <a:cubicBezTo>
                      <a:pt x="f397" y="f379"/>
                      <a:pt x="f402" y="f379"/>
                      <a:pt x="f396" y="f379"/>
                    </a:cubicBezTo>
                    <a:cubicBezTo>
                      <a:pt x="f396" y="f54"/>
                      <a:pt x="f396" y="f56"/>
                      <a:pt x="f396" y="f161"/>
                    </a:cubicBezTo>
                    <a:close/>
                    <a:moveTo>
                      <a:pt x="f399" y="f35"/>
                    </a:moveTo>
                    <a:cubicBezTo>
                      <a:pt x="f399" y="f38"/>
                      <a:pt x="f399" y="f326"/>
                      <a:pt x="f399" y="f383"/>
                    </a:cubicBezTo>
                    <a:cubicBezTo>
                      <a:pt x="f403" y="f321"/>
                      <a:pt x="f400" y="f33"/>
                      <a:pt x="f401" y="f33"/>
                    </a:cubicBezTo>
                    <a:cubicBezTo>
                      <a:pt x="f397" y="f33"/>
                      <a:pt x="f404" y="f33"/>
                      <a:pt x="f396" y="f33"/>
                    </a:cubicBezTo>
                    <a:cubicBezTo>
                      <a:pt x="f396" y="f382"/>
                      <a:pt x="f396" y="f405"/>
                      <a:pt x="f396" y="f323"/>
                    </a:cubicBezTo>
                    <a:cubicBezTo>
                      <a:pt x="f397" y="f35"/>
                      <a:pt x="f398" y="f35"/>
                      <a:pt x="f399" y="f35"/>
                    </a:cubicBezTo>
                    <a:close/>
                    <a:moveTo>
                      <a:pt x="f396" y="f338"/>
                    </a:moveTo>
                    <a:cubicBezTo>
                      <a:pt x="f396" y="f364"/>
                      <a:pt x="f406" y="f341"/>
                      <a:pt x="f396" y="f117"/>
                    </a:cubicBezTo>
                    <a:cubicBezTo>
                      <a:pt x="f396" y="f37"/>
                      <a:pt x="f404" y="f34"/>
                      <a:pt x="f402" y="f34"/>
                    </a:cubicBezTo>
                    <a:cubicBezTo>
                      <a:pt x="f401" y="f120"/>
                      <a:pt x="f398" y="f120"/>
                      <a:pt x="f399" y="f120"/>
                    </a:cubicBezTo>
                    <a:cubicBezTo>
                      <a:pt x="f399" y="f32"/>
                      <a:pt x="f399" y="f342"/>
                      <a:pt x="f399" y="f391"/>
                    </a:cubicBezTo>
                    <a:cubicBezTo>
                      <a:pt x="f398" y="f391"/>
                      <a:pt x="f397" y="f391"/>
                      <a:pt x="f396" y="f338"/>
                    </a:cubicBezTo>
                    <a:close/>
                    <a:moveTo>
                      <a:pt x="f399" y="f407"/>
                    </a:moveTo>
                    <a:cubicBezTo>
                      <a:pt x="f399" y="f393"/>
                      <a:pt x="f399" y="f31"/>
                      <a:pt x="f399" y="f381"/>
                    </a:cubicBezTo>
                    <a:cubicBezTo>
                      <a:pt x="f399" y="f310"/>
                      <a:pt x="f399" y="f310"/>
                      <a:pt x="f402" y="f394"/>
                    </a:cubicBezTo>
                    <a:cubicBezTo>
                      <a:pt x="f404" y="f238"/>
                      <a:pt x="f404" y="f394"/>
                      <a:pt x="f396" y="f394"/>
                    </a:cubicBezTo>
                    <a:cubicBezTo>
                      <a:pt x="f396" y="f62"/>
                      <a:pt x="f406" y="f381"/>
                      <a:pt x="f396" y="f309"/>
                    </a:cubicBezTo>
                    <a:cubicBezTo>
                      <a:pt x="f396" y="f393"/>
                      <a:pt x="f404" y="f193"/>
                      <a:pt x="f397" y="f193"/>
                    </a:cubicBezTo>
                    <a:cubicBezTo>
                      <a:pt x="f401" y="f407"/>
                      <a:pt x="f408" y="f407"/>
                      <a:pt x="f399" y="f407"/>
                    </a:cubicBezTo>
                    <a:close/>
                    <a:moveTo>
                      <a:pt x="f396" y="f170"/>
                    </a:moveTo>
                    <a:cubicBezTo>
                      <a:pt x="f396" y="f312"/>
                      <a:pt x="f396" y="f262"/>
                      <a:pt x="f396" y="f409"/>
                    </a:cubicBezTo>
                    <a:cubicBezTo>
                      <a:pt x="f397" y="f317"/>
                      <a:pt x="f398" y="f317"/>
                      <a:pt x="f399" y="f314"/>
                    </a:cubicBezTo>
                    <a:cubicBezTo>
                      <a:pt x="f399" y="f53"/>
                      <a:pt x="f399" y="f263"/>
                      <a:pt x="f399" y="f168"/>
                    </a:cubicBezTo>
                    <a:cubicBezTo>
                      <a:pt x="f398" y="f264"/>
                      <a:pt x="f397" y="f170"/>
                      <a:pt x="f396" y="f170"/>
                    </a:cubicBezTo>
                    <a:close/>
                    <a:moveTo>
                      <a:pt x="f399" y="f333"/>
                    </a:moveTo>
                    <a:cubicBezTo>
                      <a:pt x="f399" y="f3"/>
                      <a:pt x="f399" y="f330"/>
                      <a:pt x="f399" y="f329"/>
                    </a:cubicBezTo>
                    <a:cubicBezTo>
                      <a:pt x="f398" y="f261"/>
                      <a:pt x="f397" y="f261"/>
                      <a:pt x="f396" y="f410"/>
                    </a:cubicBezTo>
                    <a:cubicBezTo>
                      <a:pt x="f396" y="f411"/>
                      <a:pt x="f396" y="f335"/>
                      <a:pt x="f396" y="f332"/>
                    </a:cubicBezTo>
                    <a:cubicBezTo>
                      <a:pt x="f397" y="f332"/>
                      <a:pt x="f398" y="f333"/>
                      <a:pt x="f399" y="f333"/>
                    </a:cubicBezTo>
                    <a:close/>
                    <a:moveTo>
                      <a:pt x="f399" y="f26"/>
                    </a:moveTo>
                    <a:cubicBezTo>
                      <a:pt x="f399" y="f266"/>
                      <a:pt x="f399" y="f137"/>
                      <a:pt x="f399" y="f47"/>
                    </a:cubicBezTo>
                    <a:cubicBezTo>
                      <a:pt x="f399" y="f285"/>
                      <a:pt x="f399" y="f285"/>
                      <a:pt x="f404" y="f285"/>
                    </a:cubicBezTo>
                    <a:cubicBezTo>
                      <a:pt x="f404" y="f285"/>
                      <a:pt x="f396" y="f285"/>
                      <a:pt x="f396" y="f285"/>
                    </a:cubicBezTo>
                    <a:cubicBezTo>
                      <a:pt x="f396" y="f21"/>
                      <a:pt x="f396" y="f21"/>
                      <a:pt x="f396" y="f21"/>
                    </a:cubicBezTo>
                    <a:cubicBezTo>
                      <a:pt x="f396" y="f146"/>
                      <a:pt x="f396" y="f125"/>
                      <a:pt x="f396" y="f137"/>
                    </a:cubicBezTo>
                    <a:cubicBezTo>
                      <a:pt x="f396" y="f362"/>
                      <a:pt x="f396" y="f362"/>
                      <a:pt x="f398" y="f362"/>
                    </a:cubicBezTo>
                    <a:cubicBezTo>
                      <a:pt x="f408" y="f362"/>
                      <a:pt x="f400" y="f26"/>
                      <a:pt x="f399" y="f26"/>
                    </a:cubicBezTo>
                    <a:close/>
                    <a:moveTo>
                      <a:pt x="f396" y="f370"/>
                    </a:moveTo>
                    <a:cubicBezTo>
                      <a:pt x="f396" y="f131"/>
                      <a:pt x="f396" y="f297"/>
                      <a:pt x="f396" y="f276"/>
                    </a:cubicBezTo>
                    <a:cubicBezTo>
                      <a:pt x="f397" y="f276"/>
                      <a:pt x="f398" y="f276"/>
                      <a:pt x="f399" y="f276"/>
                    </a:cubicBezTo>
                    <a:cubicBezTo>
                      <a:pt x="f399" y="f297"/>
                      <a:pt x="f399" y="f131"/>
                      <a:pt x="f399" y="f370"/>
                    </a:cubicBezTo>
                    <a:cubicBezTo>
                      <a:pt x="f398" y="f370"/>
                      <a:pt x="f397" y="f370"/>
                      <a:pt x="f396" y="f370"/>
                    </a:cubicBezTo>
                    <a:close/>
                    <a:moveTo>
                      <a:pt x="f412" y="f23"/>
                    </a:moveTo>
                    <a:cubicBezTo>
                      <a:pt x="f412" y="f117"/>
                      <a:pt x="f412" y="f341"/>
                      <a:pt x="f413" y="f340"/>
                    </a:cubicBezTo>
                    <a:cubicBezTo>
                      <a:pt x="f413" y="f364"/>
                      <a:pt x="f414" y="f392"/>
                      <a:pt x="f415" y="f392"/>
                    </a:cubicBezTo>
                    <a:cubicBezTo>
                      <a:pt x="f416" y="f339"/>
                      <a:pt x="f417" y="f339"/>
                      <a:pt x="f418" y="f339"/>
                    </a:cubicBezTo>
                    <a:cubicBezTo>
                      <a:pt x="f418" y="f25"/>
                      <a:pt x="f418" y="f388"/>
                      <a:pt x="f418" y="f23"/>
                    </a:cubicBezTo>
                    <a:cubicBezTo>
                      <a:pt x="f419" y="f23"/>
                      <a:pt x="f415" y="f23"/>
                      <a:pt x="f412" y="f23"/>
                    </a:cubicBezTo>
                    <a:close/>
                    <a:moveTo>
                      <a:pt x="f418" y="f21"/>
                    </a:moveTo>
                    <a:cubicBezTo>
                      <a:pt x="f418" y="f139"/>
                      <a:pt x="f418" y="f292"/>
                      <a:pt x="f418" y="f362"/>
                    </a:cubicBezTo>
                    <a:cubicBezTo>
                      <a:pt x="f419" y="f362"/>
                      <a:pt x="f420" y="f362"/>
                      <a:pt x="f412" y="f362"/>
                    </a:cubicBezTo>
                    <a:cubicBezTo>
                      <a:pt x="f412" y="f266"/>
                      <a:pt x="f413" y="f129"/>
                      <a:pt x="f412" y="f177"/>
                    </a:cubicBezTo>
                    <a:cubicBezTo>
                      <a:pt x="f412" y="f61"/>
                      <a:pt x="f413" y="f21"/>
                      <a:pt x="f415" y="f21"/>
                    </a:cubicBezTo>
                    <a:cubicBezTo>
                      <a:pt x="f419" y="f21"/>
                      <a:pt x="f417" y="f21"/>
                      <a:pt x="f418" y="f21"/>
                    </a:cubicBezTo>
                    <a:close/>
                    <a:moveTo>
                      <a:pt x="f413" y="f256"/>
                    </a:moveTo>
                    <a:cubicBezTo>
                      <a:pt x="f415" y="f256"/>
                      <a:pt x="f419" y="f421"/>
                      <a:pt x="f418" y="f421"/>
                    </a:cubicBezTo>
                    <a:cubicBezTo>
                      <a:pt x="f418" y="f176"/>
                      <a:pt x="f418" y="f381"/>
                      <a:pt x="f418" y="f31"/>
                    </a:cubicBezTo>
                    <a:cubicBezTo>
                      <a:pt x="f422" y="f248"/>
                      <a:pt x="f418" y="f248"/>
                      <a:pt x="f413" y="f248"/>
                    </a:cubicBezTo>
                    <a:cubicBezTo>
                      <a:pt x="f413" y="f393"/>
                      <a:pt x="f413" y="f380"/>
                      <a:pt x="f413" y="f256"/>
                    </a:cubicBezTo>
                    <a:close/>
                    <a:moveTo>
                      <a:pt x="f418" y="f45"/>
                    </a:moveTo>
                    <a:cubicBezTo>
                      <a:pt x="f418" y="f41"/>
                      <a:pt x="f418" y="f334"/>
                      <a:pt x="f418" y="f28"/>
                    </a:cubicBezTo>
                    <a:cubicBezTo>
                      <a:pt x="f419" y="f78"/>
                      <a:pt x="f420" y="f78"/>
                      <a:pt x="f413" y="f29"/>
                    </a:cubicBezTo>
                    <a:cubicBezTo>
                      <a:pt x="f413" y="f395"/>
                      <a:pt x="f413" y="f260"/>
                      <a:pt x="f413" y="f42"/>
                    </a:cubicBezTo>
                    <a:cubicBezTo>
                      <a:pt x="f415" y="f43"/>
                      <a:pt x="f419" y="f43"/>
                      <a:pt x="f418" y="f45"/>
                    </a:cubicBezTo>
                    <a:close/>
                    <a:moveTo>
                      <a:pt x="f423" y="f36"/>
                    </a:moveTo>
                    <a:cubicBezTo>
                      <a:pt x="f423" y="f37"/>
                      <a:pt x="f423" y="f341"/>
                      <a:pt x="f423" y="f257"/>
                    </a:cubicBezTo>
                    <a:cubicBezTo>
                      <a:pt x="f424" y="f257"/>
                      <a:pt x="f203" y="f257"/>
                      <a:pt x="f425" y="f257"/>
                    </a:cubicBezTo>
                    <a:cubicBezTo>
                      <a:pt x="f425" y="f366"/>
                      <a:pt x="f425" y="f117"/>
                      <a:pt x="f425" y="f386"/>
                    </a:cubicBezTo>
                    <a:cubicBezTo>
                      <a:pt x="f203" y="f386"/>
                      <a:pt x="f424" y="f386"/>
                      <a:pt x="f423" y="f36"/>
                    </a:cubicBezTo>
                    <a:close/>
                    <a:moveTo>
                      <a:pt x="f413" y="f151"/>
                    </a:moveTo>
                    <a:cubicBezTo>
                      <a:pt x="f415" y="f321"/>
                      <a:pt x="f419" y="f321"/>
                      <a:pt x="f418" y="f321"/>
                    </a:cubicBezTo>
                    <a:cubicBezTo>
                      <a:pt x="f418" y="f149"/>
                      <a:pt x="f418" y="f38"/>
                      <a:pt x="f418" y="f39"/>
                    </a:cubicBezTo>
                    <a:cubicBezTo>
                      <a:pt x="f419" y="f39"/>
                      <a:pt x="f415" y="f374"/>
                      <a:pt x="f413" y="f374"/>
                    </a:cubicBezTo>
                    <a:cubicBezTo>
                      <a:pt x="f413" y="f38"/>
                      <a:pt x="f413" y="f149"/>
                      <a:pt x="f413" y="f151"/>
                    </a:cubicBezTo>
                    <a:close/>
                    <a:moveTo>
                      <a:pt x="f418" y="f167"/>
                    </a:moveTo>
                    <a:cubicBezTo>
                      <a:pt x="f418" y="f263"/>
                      <a:pt x="f418" y="f269"/>
                      <a:pt x="f418" y="f53"/>
                    </a:cubicBezTo>
                    <a:cubicBezTo>
                      <a:pt x="f418" y="f316"/>
                      <a:pt x="f418" y="f426"/>
                      <a:pt x="f412" y="f426"/>
                    </a:cubicBezTo>
                    <a:cubicBezTo>
                      <a:pt x="f412" y="f314"/>
                      <a:pt x="f412" y="f427"/>
                      <a:pt x="f412" y="f278"/>
                    </a:cubicBezTo>
                    <a:cubicBezTo>
                      <a:pt x="f412" y="f167"/>
                      <a:pt x="f413" y="f167"/>
                      <a:pt x="f418" y="f167"/>
                    </a:cubicBezTo>
                    <a:close/>
                    <a:moveTo>
                      <a:pt x="f423" y="f276"/>
                    </a:moveTo>
                    <a:cubicBezTo>
                      <a:pt x="f423" y="f297"/>
                      <a:pt x="f423" y="f131"/>
                      <a:pt x="f423" y="f370"/>
                    </a:cubicBezTo>
                    <a:cubicBezTo>
                      <a:pt x="f424" y="f370"/>
                      <a:pt x="f203" y="f370"/>
                      <a:pt x="f428" y="f370"/>
                    </a:cubicBezTo>
                    <a:cubicBezTo>
                      <a:pt x="f428" y="f17"/>
                      <a:pt x="f428" y="f429"/>
                      <a:pt x="f428" y="f276"/>
                    </a:cubicBezTo>
                    <a:cubicBezTo>
                      <a:pt x="f202" y="f276"/>
                      <a:pt x="f424" y="f276"/>
                      <a:pt x="f423" y="f276"/>
                    </a:cubicBezTo>
                    <a:close/>
                    <a:moveTo>
                      <a:pt x="f413" y="f276"/>
                    </a:moveTo>
                    <a:cubicBezTo>
                      <a:pt x="f413" y="f303"/>
                      <a:pt x="f412" y="f304"/>
                      <a:pt x="f412" y="f304"/>
                    </a:cubicBezTo>
                    <a:cubicBezTo>
                      <a:pt x="f412" y="f429"/>
                      <a:pt x="f412" y="f299"/>
                      <a:pt x="f412" y="f17"/>
                    </a:cubicBezTo>
                    <a:cubicBezTo>
                      <a:pt x="f412" y="f296"/>
                      <a:pt x="f412" y="f296"/>
                      <a:pt x="f417" y="f370"/>
                    </a:cubicBezTo>
                    <a:cubicBezTo>
                      <a:pt x="f417" y="f370"/>
                      <a:pt x="f430" y="f370"/>
                      <a:pt x="f418" y="f370"/>
                    </a:cubicBezTo>
                    <a:cubicBezTo>
                      <a:pt x="f418" y="f131"/>
                      <a:pt x="f418" y="f297"/>
                      <a:pt x="f418" y="f276"/>
                    </a:cubicBezTo>
                    <a:cubicBezTo>
                      <a:pt x="f419" y="f276"/>
                      <a:pt x="f415" y="f276"/>
                      <a:pt x="f413" y="f276"/>
                    </a:cubicBezTo>
                    <a:close/>
                    <a:moveTo>
                      <a:pt x="f418" y="f161"/>
                    </a:moveTo>
                    <a:cubicBezTo>
                      <a:pt x="f419" y="f161"/>
                      <a:pt x="f420" y="f161"/>
                      <a:pt x="f412" y="f161"/>
                    </a:cubicBezTo>
                    <a:cubicBezTo>
                      <a:pt x="f412" y="f268"/>
                      <a:pt x="f412" y="f378"/>
                      <a:pt x="f413" y="f52"/>
                    </a:cubicBezTo>
                    <a:cubicBezTo>
                      <a:pt x="f413" y="f51"/>
                      <a:pt x="f414" y="f387"/>
                      <a:pt x="f420" y="f49"/>
                    </a:cubicBezTo>
                    <a:cubicBezTo>
                      <a:pt x="f416" y="f49"/>
                      <a:pt x="f417" y="f49"/>
                      <a:pt x="f418" y="f49"/>
                    </a:cubicBezTo>
                    <a:cubicBezTo>
                      <a:pt x="f418" y="f54"/>
                      <a:pt x="f418" y="f268"/>
                      <a:pt x="f418" y="f161"/>
                    </a:cubicBezTo>
                    <a:close/>
                    <a:moveTo>
                      <a:pt x="f428" y="f387"/>
                    </a:moveTo>
                    <a:cubicBezTo>
                      <a:pt x="f428" y="f130"/>
                      <a:pt x="f428" y="f268"/>
                      <a:pt x="f428" y="f145"/>
                    </a:cubicBezTo>
                    <a:cubicBezTo>
                      <a:pt x="f202" y="f145"/>
                      <a:pt x="f424" y="f145"/>
                      <a:pt x="f423" y="f145"/>
                    </a:cubicBezTo>
                    <a:cubicBezTo>
                      <a:pt x="f423" y="f268"/>
                      <a:pt x="f423" y="f130"/>
                      <a:pt x="f423" y="f387"/>
                    </a:cubicBezTo>
                    <a:cubicBezTo>
                      <a:pt x="f424" y="f387"/>
                      <a:pt x="f203" y="f387"/>
                      <a:pt x="f428" y="f387"/>
                    </a:cubicBezTo>
                    <a:close/>
                    <a:moveTo>
                      <a:pt x="f428" y="f61"/>
                    </a:moveTo>
                    <a:cubicBezTo>
                      <a:pt x="f428" y="f47"/>
                      <a:pt x="f428" y="f266"/>
                      <a:pt x="f428" y="f274"/>
                    </a:cubicBezTo>
                    <a:cubicBezTo>
                      <a:pt x="f202" y="f274"/>
                      <a:pt x="f424" y="f274"/>
                      <a:pt x="f423" y="f274"/>
                    </a:cubicBezTo>
                    <a:cubicBezTo>
                      <a:pt x="f423" y="f135"/>
                      <a:pt x="f423" y="f137"/>
                      <a:pt x="f423" y="f139"/>
                    </a:cubicBezTo>
                    <a:cubicBezTo>
                      <a:pt x="f423" y="f97"/>
                      <a:pt x="f185" y="f61"/>
                      <a:pt x="f210" y="f61"/>
                    </a:cubicBezTo>
                    <a:cubicBezTo>
                      <a:pt x="f202" y="f61"/>
                      <a:pt x="f431" y="f61"/>
                      <a:pt x="f428" y="f61"/>
                    </a:cubicBezTo>
                    <a:close/>
                    <a:moveTo>
                      <a:pt x="f428" y="f352"/>
                    </a:moveTo>
                    <a:cubicBezTo>
                      <a:pt x="f202" y="f352"/>
                      <a:pt x="f424" y="f352"/>
                      <a:pt x="f423" y="f215"/>
                    </a:cubicBezTo>
                    <a:cubicBezTo>
                      <a:pt x="f423" y="f324"/>
                      <a:pt x="f423" y="f375"/>
                      <a:pt x="f423" y="f382"/>
                    </a:cubicBezTo>
                    <a:cubicBezTo>
                      <a:pt x="f424" y="f322"/>
                      <a:pt x="f203" y="f322"/>
                      <a:pt x="f428" y="f322"/>
                    </a:cubicBezTo>
                    <a:cubicBezTo>
                      <a:pt x="f428" y="f326"/>
                      <a:pt x="f428" y="f384"/>
                      <a:pt x="f428" y="f352"/>
                    </a:cubicBezTo>
                    <a:close/>
                    <a:moveTo>
                      <a:pt x="f432" y="f97"/>
                    </a:moveTo>
                    <a:cubicBezTo>
                      <a:pt x="f432" y="f129"/>
                      <a:pt x="f432" y="f135"/>
                      <a:pt x="f432" y="f433"/>
                    </a:cubicBezTo>
                    <a:cubicBezTo>
                      <a:pt x="f200" y="f433"/>
                      <a:pt x="f434" y="f433"/>
                      <a:pt x="f435" y="f433"/>
                    </a:cubicBezTo>
                    <a:cubicBezTo>
                      <a:pt x="f435" y="f135"/>
                      <a:pt x="f435" y="f129"/>
                      <a:pt x="f435" y="f146"/>
                    </a:cubicBezTo>
                    <a:cubicBezTo>
                      <a:pt x="f211" y="f146"/>
                      <a:pt x="f200" y="f97"/>
                      <a:pt x="f432" y="f97"/>
                    </a:cubicBezTo>
                    <a:close/>
                    <a:moveTo>
                      <a:pt x="f425" y="f62"/>
                    </a:moveTo>
                    <a:cubicBezTo>
                      <a:pt x="f425" y="f381"/>
                      <a:pt x="f425" y="f31"/>
                      <a:pt x="f425" y="f393"/>
                    </a:cubicBezTo>
                    <a:cubicBezTo>
                      <a:pt x="f425" y="f373"/>
                      <a:pt x="f428" y="f244"/>
                      <a:pt x="f423" y="f373"/>
                    </a:cubicBezTo>
                    <a:cubicBezTo>
                      <a:pt x="f423" y="f193"/>
                      <a:pt x="f423" y="f31"/>
                      <a:pt x="f423" y="f181"/>
                    </a:cubicBezTo>
                    <a:cubicBezTo>
                      <a:pt x="f424" y="f176"/>
                      <a:pt x="f202" y="f176"/>
                      <a:pt x="f425" y="f62"/>
                    </a:cubicBezTo>
                    <a:close/>
                    <a:moveTo>
                      <a:pt x="f423" y="f275"/>
                    </a:moveTo>
                    <a:cubicBezTo>
                      <a:pt x="f423" y="f426"/>
                      <a:pt x="f423" y="f314"/>
                      <a:pt x="f423" y="f427"/>
                    </a:cubicBezTo>
                    <a:cubicBezTo>
                      <a:pt x="f423" y="f116"/>
                      <a:pt x="f423" y="f263"/>
                      <a:pt x="f428" y="f263"/>
                    </a:cubicBezTo>
                    <a:cubicBezTo>
                      <a:pt x="f428" y="f278"/>
                      <a:pt x="f428" y="f317"/>
                      <a:pt x="f428" y="f270"/>
                    </a:cubicBezTo>
                    <a:cubicBezTo>
                      <a:pt x="f203" y="f436"/>
                      <a:pt x="f424" y="f275"/>
                      <a:pt x="f423" y="f275"/>
                    </a:cubicBezTo>
                    <a:close/>
                    <a:moveTo>
                      <a:pt x="f423" y="f437"/>
                    </a:moveTo>
                    <a:cubicBezTo>
                      <a:pt x="f423" y="f78"/>
                      <a:pt x="f423" y="f332"/>
                      <a:pt x="f423" y="f334"/>
                    </a:cubicBezTo>
                    <a:cubicBezTo>
                      <a:pt x="f423" y="f330"/>
                      <a:pt x="f185" y="f411"/>
                      <a:pt x="f425" y="f330"/>
                    </a:cubicBezTo>
                    <a:cubicBezTo>
                      <a:pt x="f425" y="f3"/>
                      <a:pt x="f425" y="f332"/>
                      <a:pt x="f425" y="f104"/>
                    </a:cubicBezTo>
                    <a:cubicBezTo>
                      <a:pt x="f203" y="f104"/>
                      <a:pt x="f424" y="f30"/>
                      <a:pt x="f423" y="f437"/>
                    </a:cubicBezTo>
                    <a:close/>
                    <a:moveTo>
                      <a:pt x="f432" y="f364"/>
                    </a:moveTo>
                    <a:cubicBezTo>
                      <a:pt x="f432" y="f366"/>
                      <a:pt x="f432" y="f32"/>
                      <a:pt x="f432" y="f37"/>
                    </a:cubicBezTo>
                    <a:cubicBezTo>
                      <a:pt x="f432" y="f152"/>
                      <a:pt x="f432" y="f152"/>
                      <a:pt x="f435" y="f36"/>
                    </a:cubicBezTo>
                    <a:cubicBezTo>
                      <a:pt x="f435" y="f118"/>
                      <a:pt x="f435" y="f363"/>
                      <a:pt x="f435" y="f340"/>
                    </a:cubicBezTo>
                    <a:cubicBezTo>
                      <a:pt x="f434" y="f340"/>
                      <a:pt x="f200" y="f364"/>
                      <a:pt x="f432" y="f364"/>
                    </a:cubicBezTo>
                    <a:close/>
                    <a:moveTo>
                      <a:pt x="f432" y="f96"/>
                    </a:moveTo>
                    <a:cubicBezTo>
                      <a:pt x="f432" y="f438"/>
                      <a:pt x="f432" y="f407"/>
                      <a:pt x="f432" y="f244"/>
                    </a:cubicBezTo>
                    <a:cubicBezTo>
                      <a:pt x="f200" y="f165"/>
                      <a:pt x="f434" y="f165"/>
                      <a:pt x="f435" y="f165"/>
                    </a:cubicBezTo>
                    <a:cubicBezTo>
                      <a:pt x="f435" y="f189"/>
                      <a:pt x="f435" y="f309"/>
                      <a:pt x="f435" y="f381"/>
                    </a:cubicBezTo>
                    <a:cubicBezTo>
                      <a:pt x="f434" y="f381"/>
                      <a:pt x="f200" y="f96"/>
                      <a:pt x="f432" y="f96"/>
                    </a:cubicBezTo>
                    <a:close/>
                    <a:moveTo>
                      <a:pt x="f435" y="f44"/>
                    </a:moveTo>
                    <a:cubicBezTo>
                      <a:pt x="f435" y="f35"/>
                      <a:pt x="f435" y="f159"/>
                      <a:pt x="f435" y="f389"/>
                    </a:cubicBezTo>
                    <a:cubicBezTo>
                      <a:pt x="f434" y="f383"/>
                      <a:pt x="f200" y="f383"/>
                      <a:pt x="f432" y="f382"/>
                    </a:cubicBezTo>
                    <a:cubicBezTo>
                      <a:pt x="f432" y="f326"/>
                      <a:pt x="f432" y="f159"/>
                      <a:pt x="f432" y="f384"/>
                    </a:cubicBezTo>
                    <a:cubicBezTo>
                      <a:pt x="f432" y="f44"/>
                      <a:pt x="f432" y="f44"/>
                      <a:pt x="f435" y="f44"/>
                    </a:cubicBezTo>
                    <a:close/>
                    <a:moveTo>
                      <a:pt x="f432" y="f437"/>
                    </a:moveTo>
                    <a:cubicBezTo>
                      <a:pt x="f200" y="f376"/>
                      <a:pt x="f434" y="f376"/>
                      <a:pt x="f435" y="f311"/>
                    </a:cubicBezTo>
                    <a:cubicBezTo>
                      <a:pt x="f435" y="f78"/>
                      <a:pt x="f435" y="f395"/>
                      <a:pt x="f435" y="f260"/>
                    </a:cubicBezTo>
                    <a:cubicBezTo>
                      <a:pt x="f434" y="f260"/>
                      <a:pt x="f200" y="f41"/>
                      <a:pt x="f432" y="f41"/>
                    </a:cubicBezTo>
                    <a:cubicBezTo>
                      <a:pt x="f432" y="f334"/>
                      <a:pt x="f432" y="f28"/>
                      <a:pt x="f432" y="f437"/>
                    </a:cubicBezTo>
                    <a:close/>
                    <a:moveTo>
                      <a:pt x="f432" y="f51"/>
                    </a:moveTo>
                    <a:cubicBezTo>
                      <a:pt x="f432" y="f378"/>
                      <a:pt x="f432" y="f153"/>
                      <a:pt x="f432" y="f145"/>
                    </a:cubicBezTo>
                    <a:cubicBezTo>
                      <a:pt x="f200" y="f145"/>
                      <a:pt x="f434" y="f145"/>
                      <a:pt x="f435" y="f145"/>
                    </a:cubicBezTo>
                    <a:cubicBezTo>
                      <a:pt x="f435" y="f153"/>
                      <a:pt x="f435" y="f378"/>
                      <a:pt x="f435" y="f51"/>
                    </a:cubicBezTo>
                    <a:cubicBezTo>
                      <a:pt x="f434" y="f51"/>
                      <a:pt x="f200" y="f51"/>
                      <a:pt x="f432" y="f51"/>
                    </a:cubicBezTo>
                    <a:close/>
                    <a:moveTo>
                      <a:pt x="f435" y="f410"/>
                    </a:moveTo>
                    <a:cubicBezTo>
                      <a:pt x="f435" y="f426"/>
                      <a:pt x="f435" y="f317"/>
                      <a:pt x="f435" y="f278"/>
                    </a:cubicBezTo>
                    <a:cubicBezTo>
                      <a:pt x="f434" y="f262"/>
                      <a:pt x="f200" y="f269"/>
                      <a:pt x="f432" y="f313"/>
                    </a:cubicBezTo>
                    <a:cubicBezTo>
                      <a:pt x="f432" y="f53"/>
                      <a:pt x="f432" y="f409"/>
                      <a:pt x="f432" y="f48"/>
                    </a:cubicBezTo>
                    <a:cubicBezTo>
                      <a:pt x="f432" y="f328"/>
                      <a:pt x="f432" y="f328"/>
                      <a:pt x="f435" y="f410"/>
                    </a:cubicBezTo>
                    <a:close/>
                    <a:moveTo>
                      <a:pt x="f432" y="f370"/>
                    </a:moveTo>
                    <a:cubicBezTo>
                      <a:pt x="f432" y="f17"/>
                      <a:pt x="f432" y="f429"/>
                      <a:pt x="f432" y="f276"/>
                    </a:cubicBezTo>
                    <a:cubicBezTo>
                      <a:pt x="f200" y="f276"/>
                      <a:pt x="f434" y="f276"/>
                      <a:pt x="f435" y="f276"/>
                    </a:cubicBezTo>
                    <a:cubicBezTo>
                      <a:pt x="f435" y="f297"/>
                      <a:pt x="f435" y="f131"/>
                      <a:pt x="f435" y="f370"/>
                    </a:cubicBezTo>
                    <a:cubicBezTo>
                      <a:pt x="f434" y="f370"/>
                      <a:pt x="f200" y="f370"/>
                      <a:pt x="f432" y="f370"/>
                    </a:cubicBezTo>
                    <a:close/>
                    <a:moveTo>
                      <a:pt x="f439" y="f298"/>
                    </a:moveTo>
                    <a:cubicBezTo>
                      <a:pt x="f439" y="f303"/>
                      <a:pt x="f439" y="f440"/>
                      <a:pt x="f439" y="f299"/>
                    </a:cubicBezTo>
                    <a:cubicBezTo>
                      <a:pt x="f441" y="f299"/>
                      <a:pt x="f225" y="f299"/>
                      <a:pt x="f442" y="f299"/>
                    </a:cubicBezTo>
                    <a:cubicBezTo>
                      <a:pt x="f442" y="f440"/>
                      <a:pt x="f442" y="f276"/>
                      <a:pt x="f442" y="f298"/>
                    </a:cubicBezTo>
                    <a:cubicBezTo>
                      <a:pt x="f443" y="f298"/>
                      <a:pt x="f441" y="f298"/>
                      <a:pt x="f439" y="f298"/>
                    </a:cubicBezTo>
                    <a:close/>
                    <a:moveTo>
                      <a:pt x="f439" y="f326"/>
                    </a:moveTo>
                    <a:cubicBezTo>
                      <a:pt x="f444" y="f165"/>
                      <a:pt x="f445" y="f327"/>
                      <a:pt x="f446" y="f327"/>
                    </a:cubicBezTo>
                    <a:cubicBezTo>
                      <a:pt x="f442" y="f405"/>
                      <a:pt x="f447" y="f149"/>
                      <a:pt x="f439" y="f326"/>
                    </a:cubicBezTo>
                    <a:close/>
                    <a:moveTo>
                      <a:pt x="f442" y="f448"/>
                    </a:moveTo>
                    <a:cubicBezTo>
                      <a:pt x="f442" y="f74"/>
                      <a:pt x="f442" y="f20"/>
                      <a:pt x="f442" y="f449"/>
                    </a:cubicBezTo>
                    <a:cubicBezTo>
                      <a:pt x="f225" y="f70"/>
                      <a:pt x="f441" y="f450"/>
                      <a:pt x="f439" y="f286"/>
                    </a:cubicBezTo>
                    <a:cubicBezTo>
                      <a:pt x="f444" y="f451"/>
                      <a:pt x="f452" y="f74"/>
                      <a:pt x="f442" y="f448"/>
                    </a:cubicBezTo>
                    <a:close/>
                    <a:moveTo>
                      <a:pt x="f446" y="f335"/>
                    </a:moveTo>
                    <a:cubicBezTo>
                      <a:pt x="f447" y="f30"/>
                      <a:pt x="f442" y="f437"/>
                      <a:pt x="f439" y="f437"/>
                    </a:cubicBezTo>
                    <a:cubicBezTo>
                      <a:pt x="f444" y="f335"/>
                      <a:pt x="f445" y="f331"/>
                      <a:pt x="f446" y="f335"/>
                    </a:cubicBezTo>
                    <a:close/>
                    <a:moveTo>
                      <a:pt x="f439" y="f372"/>
                    </a:moveTo>
                    <a:cubicBezTo>
                      <a:pt x="f439" y="f19"/>
                      <a:pt x="f439" y="f125"/>
                      <a:pt x="f439" y="f97"/>
                    </a:cubicBezTo>
                    <a:cubicBezTo>
                      <a:pt x="f441" y="f97"/>
                      <a:pt x="f225" y="f97"/>
                      <a:pt x="f442" y="f61"/>
                    </a:cubicBezTo>
                    <a:cubicBezTo>
                      <a:pt x="f442" y="f125"/>
                      <a:pt x="f442" y="f137"/>
                      <a:pt x="f442" y="f135"/>
                    </a:cubicBezTo>
                    <a:cubicBezTo>
                      <a:pt x="f225" y="f372"/>
                      <a:pt x="f441" y="f372"/>
                      <a:pt x="f439" y="f372"/>
                    </a:cubicBezTo>
                    <a:close/>
                    <a:moveTo>
                      <a:pt x="f439" y="f42"/>
                    </a:moveTo>
                    <a:cubicBezTo>
                      <a:pt x="f444" y="f314"/>
                      <a:pt x="f445" y="f316"/>
                      <a:pt x="f442" y="f314"/>
                    </a:cubicBezTo>
                    <a:cubicBezTo>
                      <a:pt x="f442" y="f270"/>
                      <a:pt x="f442" y="f328"/>
                      <a:pt x="f442" y="f45"/>
                    </a:cubicBezTo>
                    <a:cubicBezTo>
                      <a:pt x="f225" y="f45"/>
                      <a:pt x="f441" y="f43"/>
                      <a:pt x="f439" y="f42"/>
                    </a:cubicBezTo>
                    <a:close/>
                    <a:moveTo>
                      <a:pt x="f439" y="f193"/>
                    </a:moveTo>
                    <a:cubicBezTo>
                      <a:pt x="f444" y="f62"/>
                      <a:pt x="f445" y="f62"/>
                      <a:pt x="f446" y="f256"/>
                    </a:cubicBezTo>
                    <a:cubicBezTo>
                      <a:pt x="f442" y="f407"/>
                      <a:pt x="f447" y="f250"/>
                      <a:pt x="f439" y="f193"/>
                    </a:cubicBezTo>
                    <a:close/>
                    <a:moveTo>
                      <a:pt x="f439" y="f453"/>
                    </a:moveTo>
                    <a:cubicBezTo>
                      <a:pt x="f445" y="f454"/>
                      <a:pt x="f439" y="f236"/>
                      <a:pt x="f442" y="f455"/>
                    </a:cubicBezTo>
                    <a:cubicBezTo>
                      <a:pt x="f447" y="f456"/>
                      <a:pt x="f442" y="f457"/>
                      <a:pt x="f439" y="f453"/>
                    </a:cubicBezTo>
                    <a:close/>
                    <a:moveTo>
                      <a:pt x="f446" y="f91"/>
                    </a:moveTo>
                    <a:cubicBezTo>
                      <a:pt x="f442" y="f197"/>
                      <a:pt x="f223" y="f319"/>
                      <a:pt x="f439" y="f197"/>
                    </a:cubicBezTo>
                    <a:cubicBezTo>
                      <a:pt x="f445" y="f63"/>
                      <a:pt x="f444" y="f182"/>
                      <a:pt x="f446" y="f91"/>
                    </a:cubicBezTo>
                    <a:close/>
                    <a:moveTo>
                      <a:pt x="f439" y="f205"/>
                    </a:moveTo>
                    <a:cubicBezTo>
                      <a:pt x="f445" y="f458"/>
                      <a:pt x="f439" y="f459"/>
                      <a:pt x="f442" y="f460"/>
                    </a:cubicBezTo>
                    <a:cubicBezTo>
                      <a:pt x="f442" y="f115"/>
                      <a:pt x="f223" y="f237"/>
                      <a:pt x="f439" y="f205"/>
                    </a:cubicBezTo>
                    <a:close/>
                    <a:moveTo>
                      <a:pt x="f442" y="f461"/>
                    </a:moveTo>
                    <a:cubicBezTo>
                      <a:pt x="f442" y="f462"/>
                      <a:pt x="f446" y="f463"/>
                      <a:pt x="f439" y="f464"/>
                    </a:cubicBezTo>
                    <a:cubicBezTo>
                      <a:pt x="f445" y="f465"/>
                      <a:pt x="f444" y="f466"/>
                      <a:pt x="f442" y="f461"/>
                    </a:cubicBezTo>
                    <a:close/>
                    <a:moveTo>
                      <a:pt x="f446" y="f65"/>
                    </a:moveTo>
                    <a:cubicBezTo>
                      <a:pt x="f446" y="f281"/>
                      <a:pt x="f446" y="f27"/>
                      <a:pt x="f446" y="f296"/>
                    </a:cubicBezTo>
                    <a:cubicBezTo>
                      <a:pt x="f443" y="f296"/>
                      <a:pt x="f441" y="f296"/>
                      <a:pt x="f439" y="f296"/>
                    </a:cubicBezTo>
                    <a:cubicBezTo>
                      <a:pt x="f439" y="f307"/>
                      <a:pt x="f439" y="f281"/>
                      <a:pt x="f439" y="f279"/>
                    </a:cubicBezTo>
                    <a:cubicBezTo>
                      <a:pt x="f441" y="f279"/>
                      <a:pt x="f443" y="f65"/>
                      <a:pt x="f446" y="f65"/>
                    </a:cubicBezTo>
                    <a:close/>
                    <a:moveTo>
                      <a:pt x="f442" y="f267"/>
                    </a:moveTo>
                    <a:cubicBezTo>
                      <a:pt x="f442" y="f284"/>
                      <a:pt x="f442" y="f51"/>
                      <a:pt x="f442" y="f130"/>
                    </a:cubicBezTo>
                    <a:cubicBezTo>
                      <a:pt x="f443" y="f130"/>
                      <a:pt x="f467" y="f130"/>
                      <a:pt x="f439" y="f130"/>
                    </a:cubicBezTo>
                    <a:cubicBezTo>
                      <a:pt x="f439" y="f51"/>
                      <a:pt x="f439" y="f284"/>
                      <a:pt x="f439" y="f344"/>
                    </a:cubicBezTo>
                    <a:cubicBezTo>
                      <a:pt x="f441" y="f344"/>
                      <a:pt x="f225" y="f344"/>
                      <a:pt x="f442" y="f267"/>
                    </a:cubicBezTo>
                    <a:close/>
                    <a:moveTo>
                      <a:pt x="f442" y="f36"/>
                    </a:moveTo>
                    <a:cubicBezTo>
                      <a:pt x="f225" y="f36"/>
                      <a:pt x="f441" y="f152"/>
                      <a:pt x="f439" y="f152"/>
                    </a:cubicBezTo>
                    <a:cubicBezTo>
                      <a:pt x="f439" y="f120"/>
                      <a:pt x="f439" y="f117"/>
                      <a:pt x="f439" y="f341"/>
                    </a:cubicBezTo>
                    <a:cubicBezTo>
                      <a:pt x="f441" y="f341"/>
                      <a:pt x="f225" y="f366"/>
                      <a:pt x="f446" y="f366"/>
                    </a:cubicBezTo>
                    <a:cubicBezTo>
                      <a:pt x="f442" y="f341"/>
                      <a:pt x="f442" y="f363"/>
                      <a:pt x="f442" y="f32"/>
                    </a:cubicBezTo>
                    <a:cubicBezTo>
                      <a:pt x="f442" y="f37"/>
                      <a:pt x="f442" y="f120"/>
                      <a:pt x="f442" y="f36"/>
                    </a:cubicBezTo>
                    <a:close/>
                    <a:moveTo>
                      <a:pt x="f468" y="f146"/>
                    </a:moveTo>
                    <a:cubicBezTo>
                      <a:pt x="f469" y="f26"/>
                      <a:pt x="f469" y="f362"/>
                      <a:pt x="f470" y="f26"/>
                    </a:cubicBezTo>
                    <a:cubicBezTo>
                      <a:pt x="f470" y="f292"/>
                      <a:pt x="f470" y="f129"/>
                      <a:pt x="f470" y="f177"/>
                    </a:cubicBezTo>
                    <a:cubicBezTo>
                      <a:pt x="f227" y="f146"/>
                      <a:pt x="f471" y="f146"/>
                      <a:pt x="f468" y="f146"/>
                    </a:cubicBezTo>
                    <a:close/>
                    <a:moveTo>
                      <a:pt x="f468" y="f363"/>
                    </a:moveTo>
                    <a:cubicBezTo>
                      <a:pt x="f472" y="f473"/>
                      <a:pt x="f472" y="f103"/>
                      <a:pt x="f470" y="f123"/>
                    </a:cubicBezTo>
                    <a:cubicBezTo>
                      <a:pt x="f470" y="f386"/>
                      <a:pt x="f470" y="f118"/>
                      <a:pt x="f470" y="f32"/>
                    </a:cubicBezTo>
                    <a:cubicBezTo>
                      <a:pt x="f227" y="f32"/>
                      <a:pt x="f474" y="f363"/>
                      <a:pt x="f468" y="f363"/>
                    </a:cubicBezTo>
                    <a:close/>
                    <a:moveTo>
                      <a:pt x="f470" y="f381"/>
                    </a:moveTo>
                    <a:cubicBezTo>
                      <a:pt x="f227" y="f96"/>
                      <a:pt x="f474" y="f96"/>
                      <a:pt x="f468" y="f181"/>
                    </a:cubicBezTo>
                    <a:cubicBezTo>
                      <a:pt x="f468" y="f40"/>
                      <a:pt x="f468" y="f393"/>
                      <a:pt x="f468" y="f189"/>
                    </a:cubicBezTo>
                    <a:cubicBezTo>
                      <a:pt x="f474" y="f248"/>
                      <a:pt x="f227" y="f248"/>
                      <a:pt x="f470" y="f246"/>
                    </a:cubicBezTo>
                    <a:cubicBezTo>
                      <a:pt x="f470" y="f250"/>
                      <a:pt x="f470" y="f438"/>
                      <a:pt x="f470" y="f381"/>
                    </a:cubicBezTo>
                    <a:close/>
                    <a:moveTo>
                      <a:pt x="f468" y="f264"/>
                    </a:moveTo>
                    <a:cubicBezTo>
                      <a:pt x="f469" y="f53"/>
                      <a:pt x="f472" y="f50"/>
                      <a:pt x="f470" y="f427"/>
                    </a:cubicBezTo>
                    <a:cubicBezTo>
                      <a:pt x="f475" y="f168"/>
                      <a:pt x="f476" y="f167"/>
                      <a:pt x="f468" y="f264"/>
                    </a:cubicBezTo>
                    <a:close/>
                    <a:moveTo>
                      <a:pt x="f470" y="f448"/>
                    </a:moveTo>
                    <a:cubicBezTo>
                      <a:pt x="f476" y="f477"/>
                      <a:pt x="f475" y="f478"/>
                      <a:pt x="f468" y="f479"/>
                    </a:cubicBezTo>
                    <a:cubicBezTo>
                      <a:pt x="f472" y="f448"/>
                      <a:pt x="f469" y="f109"/>
                      <a:pt x="f470" y="f448"/>
                    </a:cubicBezTo>
                    <a:close/>
                    <a:moveTo>
                      <a:pt x="f470" y="f159"/>
                    </a:moveTo>
                    <a:cubicBezTo>
                      <a:pt x="f475" y="f33"/>
                      <a:pt x="f476" y="f33"/>
                      <a:pt x="f468" y="f243"/>
                    </a:cubicBezTo>
                    <a:cubicBezTo>
                      <a:pt x="f469" y="f405"/>
                      <a:pt x="f472" y="f159"/>
                      <a:pt x="f470" y="f159"/>
                    </a:cubicBezTo>
                    <a:close/>
                    <a:moveTo>
                      <a:pt x="f470" y="f271"/>
                    </a:moveTo>
                    <a:cubicBezTo>
                      <a:pt x="f475" y="f436"/>
                      <a:pt x="f476" y="f436"/>
                      <a:pt x="f468" y="f270"/>
                    </a:cubicBezTo>
                    <a:cubicBezTo>
                      <a:pt x="f469" y="f330"/>
                      <a:pt x="f472" y="f271"/>
                      <a:pt x="f470" y="f271"/>
                    </a:cubicBezTo>
                    <a:close/>
                    <a:moveTo>
                      <a:pt x="f480" y="f88"/>
                    </a:moveTo>
                    <a:cubicBezTo>
                      <a:pt x="f481" y="f91"/>
                      <a:pt x="f480" y="f93"/>
                      <a:pt x="f482" y="f182"/>
                    </a:cubicBezTo>
                    <a:cubicBezTo>
                      <a:pt x="f229" y="f450"/>
                      <a:pt x="f483" y="f70"/>
                      <a:pt x="f480" y="f88"/>
                    </a:cubicBezTo>
                    <a:close/>
                    <a:moveTo>
                      <a:pt x="f484" y="f308"/>
                    </a:moveTo>
                    <a:cubicBezTo>
                      <a:pt x="f485" y="f448"/>
                      <a:pt x="f486" y="f487"/>
                      <a:pt x="f488" y="f109"/>
                    </a:cubicBezTo>
                    <a:cubicBezTo>
                      <a:pt x="f489" y="f72"/>
                      <a:pt x="f490" y="f20"/>
                      <a:pt x="f484" y="f308"/>
                    </a:cubicBezTo>
                    <a:close/>
                    <a:moveTo>
                      <a:pt x="f480" y="f388"/>
                    </a:moveTo>
                    <a:cubicBezTo>
                      <a:pt x="f480" y="f34"/>
                      <a:pt x="f480" y="f36"/>
                      <a:pt x="f480" y="f103"/>
                    </a:cubicBezTo>
                    <a:cubicBezTo>
                      <a:pt x="f491" y="f473"/>
                      <a:pt x="f492" y="f473"/>
                      <a:pt x="f482" y="f473"/>
                    </a:cubicBezTo>
                    <a:cubicBezTo>
                      <a:pt x="f482" y="f36"/>
                      <a:pt x="f482" y="f120"/>
                      <a:pt x="f482" y="f117"/>
                    </a:cubicBezTo>
                    <a:cubicBezTo>
                      <a:pt x="f493" y="f388"/>
                      <a:pt x="f491" y="f388"/>
                      <a:pt x="f480" y="f388"/>
                    </a:cubicBezTo>
                    <a:close/>
                    <a:moveTo>
                      <a:pt x="f482" y="f362"/>
                    </a:moveTo>
                    <a:cubicBezTo>
                      <a:pt x="f482" y="f135"/>
                      <a:pt x="f482" y="f137"/>
                      <a:pt x="f482" y="f139"/>
                    </a:cubicBezTo>
                    <a:cubicBezTo>
                      <a:pt x="f492" y="f139"/>
                      <a:pt x="f491" y="f139"/>
                      <a:pt x="f480" y="f177"/>
                    </a:cubicBezTo>
                    <a:cubicBezTo>
                      <a:pt x="f481" y="f288"/>
                      <a:pt x="f480" y="f362"/>
                      <a:pt x="f482" y="f362"/>
                    </a:cubicBezTo>
                    <a:close/>
                    <a:moveTo>
                      <a:pt x="f480" y="f494"/>
                    </a:moveTo>
                    <a:cubicBezTo>
                      <a:pt x="f481" y="f314"/>
                      <a:pt x="f481" y="f317"/>
                      <a:pt x="f482" y="f48"/>
                    </a:cubicBezTo>
                    <a:cubicBezTo>
                      <a:pt x="f483" y="f494"/>
                      <a:pt x="f229" y="f116"/>
                      <a:pt x="f480" y="f494"/>
                    </a:cubicBezTo>
                    <a:close/>
                    <a:moveTo>
                      <a:pt x="f482" y="f151"/>
                    </a:moveTo>
                    <a:cubicBezTo>
                      <a:pt x="f492" y="f321"/>
                      <a:pt x="f491" y="f321"/>
                      <a:pt x="f480" y="f321"/>
                    </a:cubicBezTo>
                    <a:cubicBezTo>
                      <a:pt x="f480" y="f383"/>
                      <a:pt x="f480" y="f326"/>
                      <a:pt x="f480" y="f38"/>
                    </a:cubicBezTo>
                    <a:cubicBezTo>
                      <a:pt x="f491" y="f384"/>
                      <a:pt x="f493" y="f384"/>
                      <a:pt x="f482" y="f384"/>
                    </a:cubicBezTo>
                    <a:cubicBezTo>
                      <a:pt x="f482" y="f375"/>
                      <a:pt x="f482" y="f389"/>
                      <a:pt x="f482" y="f151"/>
                    </a:cubicBezTo>
                    <a:close/>
                    <a:moveTo>
                      <a:pt x="f480" y="f333"/>
                    </a:moveTo>
                    <a:cubicBezTo>
                      <a:pt x="f481" y="f310"/>
                      <a:pt x="f481" y="f310"/>
                      <a:pt x="f482" y="f421"/>
                    </a:cubicBezTo>
                    <a:cubicBezTo>
                      <a:pt x="f229" y="f78"/>
                      <a:pt x="f483" y="f28"/>
                      <a:pt x="f480" y="f333"/>
                    </a:cubicBezTo>
                    <a:close/>
                    <a:moveTo>
                      <a:pt x="f480" y="f305"/>
                    </a:moveTo>
                    <a:cubicBezTo>
                      <a:pt x="f480" y="f170"/>
                      <a:pt x="f495" y="f188"/>
                      <a:pt x="f482" y="f170"/>
                    </a:cubicBezTo>
                    <a:cubicBezTo>
                      <a:pt x="f483" y="f305"/>
                      <a:pt x="f229" y="f199"/>
                      <a:pt x="f480" y="f305"/>
                    </a:cubicBezTo>
                    <a:close/>
                    <a:moveTo>
                      <a:pt x="f488" y="f289"/>
                    </a:moveTo>
                    <a:cubicBezTo>
                      <a:pt x="f489" y="f219"/>
                      <a:pt x="f490" y="f204"/>
                      <a:pt x="f484" y="f95"/>
                    </a:cubicBezTo>
                    <a:cubicBezTo>
                      <a:pt x="f486" y="f68"/>
                      <a:pt x="f485" y="f66"/>
                      <a:pt x="f488" y="f289"/>
                    </a:cubicBezTo>
                    <a:close/>
                    <a:moveTo>
                      <a:pt x="f486" y="f30"/>
                    </a:moveTo>
                    <a:cubicBezTo>
                      <a:pt x="f496" y="f104"/>
                      <a:pt x="f497" y="f104"/>
                      <a:pt x="f488" y="f29"/>
                    </a:cubicBezTo>
                    <a:cubicBezTo>
                      <a:pt x="f489" y="f62"/>
                      <a:pt x="f490" y="f62"/>
                      <a:pt x="f486" y="f176"/>
                    </a:cubicBezTo>
                    <a:cubicBezTo>
                      <a:pt x="f486" y="f310"/>
                      <a:pt x="f486" y="f377"/>
                      <a:pt x="f486" y="f30"/>
                    </a:cubicBezTo>
                    <a:close/>
                    <a:moveTo>
                      <a:pt x="f482" y="f3"/>
                    </a:moveTo>
                    <a:cubicBezTo>
                      <a:pt x="f483" y="f410"/>
                      <a:pt x="f229" y="f410"/>
                      <a:pt x="f480" y="f328"/>
                    </a:cubicBezTo>
                    <a:cubicBezTo>
                      <a:pt x="f480" y="f45"/>
                      <a:pt x="f480" y="f411"/>
                      <a:pt x="f480" y="f260"/>
                    </a:cubicBezTo>
                    <a:cubicBezTo>
                      <a:pt x="f491" y="f335"/>
                      <a:pt x="f493" y="f335"/>
                      <a:pt x="f482" y="f3"/>
                    </a:cubicBezTo>
                    <a:close/>
                    <a:moveTo>
                      <a:pt x="f486" y="f320"/>
                    </a:moveTo>
                    <a:cubicBezTo>
                      <a:pt x="f486" y="f373"/>
                      <a:pt x="f486" y="f407"/>
                      <a:pt x="f486" y="f393"/>
                    </a:cubicBezTo>
                    <a:cubicBezTo>
                      <a:pt x="f496" y="f309"/>
                      <a:pt x="f498" y="f438"/>
                      <a:pt x="f488" y="f438"/>
                    </a:cubicBezTo>
                    <a:cubicBezTo>
                      <a:pt x="f488" y="f193"/>
                      <a:pt x="f488" y="f248"/>
                      <a:pt x="f488" y="f165"/>
                    </a:cubicBezTo>
                    <a:cubicBezTo>
                      <a:pt x="f498" y="f327"/>
                      <a:pt x="f499" y="f327"/>
                      <a:pt x="f486" y="f320"/>
                    </a:cubicBezTo>
                    <a:close/>
                    <a:moveTo>
                      <a:pt x="f484" y="f298"/>
                    </a:moveTo>
                    <a:cubicBezTo>
                      <a:pt x="f485" y="f299"/>
                      <a:pt x="f486" y="f134"/>
                      <a:pt x="f488" y="f325"/>
                    </a:cubicBezTo>
                    <a:cubicBezTo>
                      <a:pt x="f488" y="f440"/>
                      <a:pt x="f488" y="f276"/>
                      <a:pt x="f488" y="f298"/>
                    </a:cubicBezTo>
                    <a:cubicBezTo>
                      <a:pt x="f498" y="f298"/>
                      <a:pt x="f496" y="f298"/>
                      <a:pt x="f484" y="f298"/>
                    </a:cubicBezTo>
                    <a:close/>
                    <a:moveTo>
                      <a:pt x="f480" y="f298"/>
                    </a:moveTo>
                    <a:cubicBezTo>
                      <a:pt x="f491" y="f298"/>
                      <a:pt x="f492" y="f298"/>
                      <a:pt x="f482" y="f298"/>
                    </a:cubicBezTo>
                    <a:cubicBezTo>
                      <a:pt x="f482" y="f303"/>
                      <a:pt x="f482" y="f440"/>
                      <a:pt x="f482" y="f299"/>
                    </a:cubicBezTo>
                    <a:cubicBezTo>
                      <a:pt x="f493" y="f299"/>
                      <a:pt x="f491" y="f299"/>
                      <a:pt x="f480" y="f299"/>
                    </a:cubicBezTo>
                    <a:cubicBezTo>
                      <a:pt x="f480" y="f440"/>
                      <a:pt x="f480" y="f303"/>
                      <a:pt x="f480" y="f298"/>
                    </a:cubicBezTo>
                    <a:close/>
                    <a:moveTo>
                      <a:pt x="f484" y="f167"/>
                    </a:moveTo>
                    <a:cubicBezTo>
                      <a:pt x="f486" y="f197"/>
                      <a:pt x="f485" y="f172"/>
                      <a:pt x="f488" y="f197"/>
                    </a:cubicBezTo>
                    <a:cubicBezTo>
                      <a:pt x="f489" y="f22"/>
                      <a:pt x="f490" y="f168"/>
                      <a:pt x="f484" y="f167"/>
                    </a:cubicBezTo>
                    <a:close/>
                    <a:moveTo>
                      <a:pt x="f488" y="f313"/>
                    </a:moveTo>
                    <a:cubicBezTo>
                      <a:pt x="f488" y="f53"/>
                      <a:pt x="f488" y="f317"/>
                      <a:pt x="f488" y="f426"/>
                    </a:cubicBezTo>
                    <a:cubicBezTo>
                      <a:pt x="f498" y="f426"/>
                      <a:pt x="f496" y="f270"/>
                      <a:pt x="f486" y="f436"/>
                    </a:cubicBezTo>
                    <a:cubicBezTo>
                      <a:pt x="f486" y="f48"/>
                      <a:pt x="f486" y="f427"/>
                      <a:pt x="f486" y="f278"/>
                    </a:cubicBezTo>
                    <a:cubicBezTo>
                      <a:pt x="f496" y="f262"/>
                      <a:pt x="f497" y="f269"/>
                      <a:pt x="f488" y="f313"/>
                    </a:cubicBezTo>
                    <a:close/>
                    <a:moveTo>
                      <a:pt x="f486" y="f25"/>
                    </a:moveTo>
                    <a:cubicBezTo>
                      <a:pt x="f486" y="f257"/>
                      <a:pt x="f486" y="f391"/>
                      <a:pt x="f486" y="f390"/>
                    </a:cubicBezTo>
                    <a:cubicBezTo>
                      <a:pt x="f496" y="f336"/>
                      <a:pt x="f498" y="f336"/>
                      <a:pt x="f488" y="f336"/>
                    </a:cubicBezTo>
                    <a:cubicBezTo>
                      <a:pt x="f488" y="f338"/>
                      <a:pt x="f488" y="f392"/>
                      <a:pt x="f488" y="f342"/>
                    </a:cubicBezTo>
                    <a:cubicBezTo>
                      <a:pt x="f498" y="f342"/>
                      <a:pt x="f496" y="f25"/>
                      <a:pt x="f486" y="f25"/>
                    </a:cubicBezTo>
                    <a:close/>
                    <a:moveTo>
                      <a:pt x="f488" y="f274"/>
                    </a:moveTo>
                    <a:cubicBezTo>
                      <a:pt x="f497" y="f274"/>
                      <a:pt x="f496" y="f433"/>
                      <a:pt x="f486" y="f433"/>
                    </a:cubicBezTo>
                    <a:cubicBezTo>
                      <a:pt x="f486" y="f372"/>
                      <a:pt x="f486" y="f19"/>
                      <a:pt x="f486" y="f125"/>
                    </a:cubicBezTo>
                    <a:cubicBezTo>
                      <a:pt x="f496" y="f125"/>
                      <a:pt x="f498" y="f125"/>
                      <a:pt x="f488" y="f125"/>
                    </a:cubicBezTo>
                    <a:cubicBezTo>
                      <a:pt x="f488" y="f19"/>
                      <a:pt x="f488" y="f135"/>
                      <a:pt x="f488" y="f274"/>
                    </a:cubicBezTo>
                    <a:close/>
                    <a:moveTo>
                      <a:pt x="f488" y="f349"/>
                    </a:moveTo>
                    <a:cubicBezTo>
                      <a:pt x="f490" y="f378"/>
                      <a:pt x="f489" y="f56"/>
                      <a:pt x="f486" y="f18"/>
                    </a:cubicBezTo>
                    <a:cubicBezTo>
                      <a:pt x="f485" y="f349"/>
                      <a:pt x="f485" y="f349"/>
                      <a:pt x="f488" y="f349"/>
                    </a:cubicBezTo>
                    <a:close/>
                    <a:moveTo>
                      <a:pt x="f484" y="f477"/>
                    </a:moveTo>
                    <a:cubicBezTo>
                      <a:pt x="f486" y="f500"/>
                      <a:pt x="f485" y="f501"/>
                      <a:pt x="f488" y="f502"/>
                    </a:cubicBezTo>
                    <a:cubicBezTo>
                      <a:pt x="f490" y="f503"/>
                      <a:pt x="f489" y="f113"/>
                      <a:pt x="f484" y="f477"/>
                    </a:cubicBezTo>
                    <a:close/>
                    <a:moveTo>
                      <a:pt x="f486" y="f462"/>
                    </a:moveTo>
                    <a:cubicBezTo>
                      <a:pt x="f485" y="f504"/>
                      <a:pt x="f486" y="f505"/>
                      <a:pt x="f488" y="f506"/>
                    </a:cubicBezTo>
                    <a:cubicBezTo>
                      <a:pt x="f489" y="f507"/>
                      <a:pt x="f490" y="f508"/>
                      <a:pt x="f486" y="f462"/>
                    </a:cubicBezTo>
                    <a:close/>
                    <a:moveTo>
                      <a:pt x="f486" y="f124"/>
                    </a:moveTo>
                    <a:cubicBezTo>
                      <a:pt x="f485" y="f37"/>
                      <a:pt x="f486" y="f37"/>
                      <a:pt x="f488" y="f37"/>
                    </a:cubicBezTo>
                    <a:cubicBezTo>
                      <a:pt x="f488" y="f23"/>
                      <a:pt x="f488" y="f152"/>
                      <a:pt x="f488" y="f79"/>
                    </a:cubicBezTo>
                    <a:cubicBezTo>
                      <a:pt x="f498" y="f79"/>
                      <a:pt x="f496" y="f124"/>
                      <a:pt x="f486" y="f124"/>
                    </a:cubicBezTo>
                    <a:close/>
                    <a:moveTo>
                      <a:pt x="f488" y="f277"/>
                    </a:moveTo>
                    <a:cubicBezTo>
                      <a:pt x="f498" y="f277"/>
                      <a:pt x="f496" y="f277"/>
                      <a:pt x="f486" y="f277"/>
                    </a:cubicBezTo>
                    <a:cubicBezTo>
                      <a:pt x="f486" y="f300"/>
                      <a:pt x="f486" y="f306"/>
                      <a:pt x="f486" y="f145"/>
                    </a:cubicBezTo>
                    <a:cubicBezTo>
                      <a:pt x="f496" y="f145"/>
                      <a:pt x="f498" y="f145"/>
                      <a:pt x="f488" y="f145"/>
                    </a:cubicBezTo>
                    <a:cubicBezTo>
                      <a:pt x="f488" y="f306"/>
                      <a:pt x="f488" y="f300"/>
                      <a:pt x="f488" y="f277"/>
                    </a:cubicBezTo>
                    <a:close/>
                    <a:moveTo>
                      <a:pt x="f486" y="f395"/>
                    </a:moveTo>
                    <a:cubicBezTo>
                      <a:pt x="f485" y="f43"/>
                      <a:pt x="f486" y="f329"/>
                      <a:pt x="f488" y="f45"/>
                    </a:cubicBezTo>
                    <a:cubicBezTo>
                      <a:pt x="f489" y="f334"/>
                      <a:pt x="f489" y="f334"/>
                      <a:pt x="f486" y="f395"/>
                    </a:cubicBezTo>
                    <a:close/>
                    <a:moveTo>
                      <a:pt x="f509" y="f340"/>
                    </a:moveTo>
                    <a:cubicBezTo>
                      <a:pt x="f110" y="f342"/>
                      <a:pt x="f126" y="f340"/>
                      <a:pt x="f133" y="f337"/>
                    </a:cubicBezTo>
                    <a:cubicBezTo>
                      <a:pt x="f127" y="f337"/>
                      <a:pt x="f510" y="f337"/>
                      <a:pt x="f509" y="f337"/>
                    </a:cubicBezTo>
                    <a:cubicBezTo>
                      <a:pt x="f509" y="f391"/>
                      <a:pt x="f509" y="f392"/>
                      <a:pt x="f509" y="f340"/>
                    </a:cubicBezTo>
                    <a:close/>
                    <a:moveTo>
                      <a:pt x="f509" y="f23"/>
                    </a:moveTo>
                    <a:cubicBezTo>
                      <a:pt x="f510" y="f23"/>
                      <a:pt x="f511" y="f23"/>
                      <a:pt x="f133" y="f23"/>
                    </a:cubicBezTo>
                    <a:cubicBezTo>
                      <a:pt x="f133" y="f34"/>
                      <a:pt x="f133" y="f117"/>
                      <a:pt x="f133" y="f32"/>
                    </a:cubicBezTo>
                    <a:cubicBezTo>
                      <a:pt x="f509" y="f363"/>
                      <a:pt x="f509" y="f363"/>
                      <a:pt x="f509" y="f23"/>
                    </a:cubicBezTo>
                    <a:close/>
                    <a:moveTo>
                      <a:pt x="f133" y="f374"/>
                    </a:moveTo>
                    <a:cubicBezTo>
                      <a:pt x="f133" y="f323"/>
                      <a:pt x="f133" y="f384"/>
                      <a:pt x="f133" y="f405"/>
                    </a:cubicBezTo>
                    <a:cubicBezTo>
                      <a:pt x="f127" y="f159"/>
                      <a:pt x="f510" y="f159"/>
                      <a:pt x="f509" y="f159"/>
                    </a:cubicBezTo>
                    <a:cubicBezTo>
                      <a:pt x="f509" y="f324"/>
                      <a:pt x="f509" y="f35"/>
                      <a:pt x="f509" y="f352"/>
                    </a:cubicBezTo>
                    <a:cubicBezTo>
                      <a:pt x="f510" y="f352"/>
                      <a:pt x="f511" y="f374"/>
                      <a:pt x="f133" y="f374"/>
                    </a:cubicBezTo>
                    <a:close/>
                    <a:moveTo>
                      <a:pt x="f133" y="f194"/>
                    </a:moveTo>
                    <a:cubicBezTo>
                      <a:pt x="f128" y="f188"/>
                      <a:pt x="f128" y="f188"/>
                      <a:pt x="f509" y="f494"/>
                    </a:cubicBezTo>
                    <a:cubicBezTo>
                      <a:pt x="f110" y="f312"/>
                      <a:pt x="f110" y="f312"/>
                      <a:pt x="f133" y="f194"/>
                    </a:cubicBezTo>
                    <a:close/>
                    <a:moveTo>
                      <a:pt x="f133" y="f383"/>
                    </a:moveTo>
                    <a:cubicBezTo>
                      <a:pt x="f133" y="f322"/>
                      <a:pt x="f110" y="f151"/>
                      <a:pt x="f110" y="f321"/>
                    </a:cubicBezTo>
                    <a:cubicBezTo>
                      <a:pt x="f110" y="f55"/>
                      <a:pt x="f133" y="f243"/>
                      <a:pt x="f133" y="f320"/>
                    </a:cubicBezTo>
                    <a:cubicBezTo>
                      <a:pt x="f128" y="f320"/>
                      <a:pt x="f128" y="f320"/>
                      <a:pt x="f509" y="f389"/>
                    </a:cubicBezTo>
                    <a:cubicBezTo>
                      <a:pt x="f510" y="f383"/>
                      <a:pt x="f511" y="f383"/>
                      <a:pt x="f133" y="f383"/>
                    </a:cubicBezTo>
                    <a:close/>
                    <a:moveTo>
                      <a:pt x="f509" y="f330"/>
                    </a:moveTo>
                    <a:cubicBezTo>
                      <a:pt x="f110" y="f411"/>
                      <a:pt x="f126" y="f42"/>
                      <a:pt x="f133" y="f46"/>
                    </a:cubicBezTo>
                    <a:cubicBezTo>
                      <a:pt x="f128" y="f328"/>
                      <a:pt x="f128" y="f328"/>
                      <a:pt x="f509" y="f330"/>
                    </a:cubicBezTo>
                    <a:close/>
                    <a:moveTo>
                      <a:pt x="f509" y="f316"/>
                    </a:moveTo>
                    <a:cubicBezTo>
                      <a:pt x="f110" y="f48"/>
                      <a:pt x="f110" y="f48"/>
                      <a:pt x="f133" y="f278"/>
                    </a:cubicBezTo>
                    <a:cubicBezTo>
                      <a:pt x="f128" y="f278"/>
                      <a:pt x="f128" y="f278"/>
                      <a:pt x="f509" y="f316"/>
                    </a:cubicBezTo>
                    <a:close/>
                    <a:moveTo>
                      <a:pt x="f133" y="f286"/>
                    </a:moveTo>
                    <a:cubicBezTo>
                      <a:pt x="f128" y="f289"/>
                      <a:pt x="f128" y="f68"/>
                      <a:pt x="f132" y="f182"/>
                    </a:cubicBezTo>
                    <a:cubicBezTo>
                      <a:pt x="f126" y="f182"/>
                      <a:pt x="f110" y="f318"/>
                      <a:pt x="f133" y="f286"/>
                    </a:cubicBezTo>
                    <a:close/>
                    <a:moveTo>
                      <a:pt x="f509" y="f176"/>
                    </a:moveTo>
                    <a:cubicBezTo>
                      <a:pt x="f110" y="f176"/>
                      <a:pt x="f126" y="f62"/>
                      <a:pt x="f133" y="f376"/>
                    </a:cubicBezTo>
                    <a:cubicBezTo>
                      <a:pt x="f128" y="f311"/>
                      <a:pt x="f128" y="f311"/>
                      <a:pt x="f509" y="f176"/>
                    </a:cubicBezTo>
                    <a:close/>
                    <a:moveTo>
                      <a:pt x="f133" y="f3"/>
                    </a:moveTo>
                    <a:cubicBezTo>
                      <a:pt x="f128" y="f3"/>
                      <a:pt x="f128" y="f331"/>
                      <a:pt x="f132" y="f78"/>
                    </a:cubicBezTo>
                    <a:cubicBezTo>
                      <a:pt x="f110" y="f78"/>
                      <a:pt x="f110" y="f28"/>
                      <a:pt x="f133" y="f3"/>
                    </a:cubicBezTo>
                    <a:close/>
                    <a:moveTo>
                      <a:pt x="f509" y="f172"/>
                    </a:moveTo>
                    <a:cubicBezTo>
                      <a:pt x="f110" y="f197"/>
                      <a:pt x="f126" y="f512"/>
                      <a:pt x="f133" y="f95"/>
                    </a:cubicBezTo>
                    <a:cubicBezTo>
                      <a:pt x="f108" y="f95"/>
                      <a:pt x="f509" y="f319"/>
                      <a:pt x="f509" y="f172"/>
                    </a:cubicBezTo>
                    <a:close/>
                    <a:moveTo>
                      <a:pt x="f509" y="f308"/>
                    </a:moveTo>
                    <a:cubicBezTo>
                      <a:pt x="f110" y="f72"/>
                      <a:pt x="f110" y="f72"/>
                      <a:pt x="f133" y="f107"/>
                    </a:cubicBezTo>
                    <a:cubicBezTo>
                      <a:pt x="f128" y="f451"/>
                      <a:pt x="f509" y="f287"/>
                      <a:pt x="f509" y="f308"/>
                    </a:cubicBezTo>
                    <a:close/>
                    <a:moveTo>
                      <a:pt x="f133" y="f31"/>
                    </a:moveTo>
                    <a:cubicBezTo>
                      <a:pt x="f127" y="f31"/>
                      <a:pt x="f510" y="f438"/>
                      <a:pt x="f509" y="f438"/>
                    </a:cubicBezTo>
                    <a:cubicBezTo>
                      <a:pt x="f509" y="f309"/>
                      <a:pt x="f509" y="f250"/>
                      <a:pt x="f509" y="f193"/>
                    </a:cubicBezTo>
                    <a:cubicBezTo>
                      <a:pt x="f509" y="f407"/>
                      <a:pt x="f509" y="f189"/>
                      <a:pt x="f509" y="f248"/>
                    </a:cubicBezTo>
                    <a:cubicBezTo>
                      <a:pt x="f110" y="f246"/>
                      <a:pt x="f110" y="f248"/>
                      <a:pt x="f133" y="f31"/>
                    </a:cubicBezTo>
                    <a:close/>
                    <a:moveTo>
                      <a:pt x="f513" y="f305"/>
                    </a:moveTo>
                    <a:cubicBezTo>
                      <a:pt x="f106" y="f199"/>
                      <a:pt x="f106" y="f199"/>
                      <a:pt x="f514" y="f265"/>
                    </a:cubicBezTo>
                    <a:cubicBezTo>
                      <a:pt x="f515" y="f516"/>
                      <a:pt x="f515" y="f516"/>
                      <a:pt x="f513" y="f305"/>
                    </a:cubicBezTo>
                    <a:close/>
                    <a:moveTo>
                      <a:pt x="f517" y="f32"/>
                    </a:moveTo>
                    <a:cubicBezTo>
                      <a:pt x="f517" y="f37"/>
                      <a:pt x="f517" y="f34"/>
                      <a:pt x="f517" y="f386"/>
                    </a:cubicBezTo>
                    <a:cubicBezTo>
                      <a:pt x="f518" y="f386"/>
                      <a:pt x="f519" y="f23"/>
                      <a:pt x="f513" y="f23"/>
                    </a:cubicBezTo>
                    <a:cubicBezTo>
                      <a:pt x="f513" y="f34"/>
                      <a:pt x="f513" y="f117"/>
                      <a:pt x="f513" y="f32"/>
                    </a:cubicBezTo>
                    <a:cubicBezTo>
                      <a:pt x="f519" y="f32"/>
                      <a:pt x="f518" y="f32"/>
                      <a:pt x="f517" y="f32"/>
                    </a:cubicBezTo>
                    <a:close/>
                    <a:moveTo>
                      <a:pt x="f517" y="f38"/>
                    </a:moveTo>
                    <a:cubicBezTo>
                      <a:pt x="f517" y="f323"/>
                      <a:pt x="f517" y="f39"/>
                      <a:pt x="f517" y="f215"/>
                    </a:cubicBezTo>
                    <a:cubicBezTo>
                      <a:pt x="f518" y="f352"/>
                      <a:pt x="f519" y="f352"/>
                      <a:pt x="f513" y="f352"/>
                    </a:cubicBezTo>
                    <a:cubicBezTo>
                      <a:pt x="f513" y="f35"/>
                      <a:pt x="f513" y="f324"/>
                      <a:pt x="f513" y="f159"/>
                    </a:cubicBezTo>
                    <a:cubicBezTo>
                      <a:pt x="f520" y="f159"/>
                      <a:pt x="f518" y="f38"/>
                      <a:pt x="f517" y="f38"/>
                    </a:cubicBezTo>
                    <a:close/>
                    <a:moveTo>
                      <a:pt x="f517" y="f357"/>
                    </a:moveTo>
                    <a:cubicBezTo>
                      <a:pt x="f517" y="f339"/>
                      <a:pt x="f517" y="f257"/>
                      <a:pt x="f517" y="f340"/>
                    </a:cubicBezTo>
                    <a:cubicBezTo>
                      <a:pt x="f518" y="f340"/>
                      <a:pt x="f519" y="f340"/>
                      <a:pt x="f513" y="f340"/>
                    </a:cubicBezTo>
                    <a:cubicBezTo>
                      <a:pt x="f513" y="f257"/>
                      <a:pt x="f513" y="f391"/>
                      <a:pt x="f513" y="f357"/>
                    </a:cubicBezTo>
                    <a:cubicBezTo>
                      <a:pt x="f520" y="f357"/>
                      <a:pt x="f518" y="f357"/>
                      <a:pt x="f517" y="f357"/>
                    </a:cubicBezTo>
                    <a:close/>
                    <a:moveTo>
                      <a:pt x="f514" y="f395"/>
                    </a:moveTo>
                    <a:cubicBezTo>
                      <a:pt x="f514" y="f333"/>
                      <a:pt x="f514" y="f78"/>
                      <a:pt x="f514" y="f104"/>
                    </a:cubicBezTo>
                    <a:cubicBezTo>
                      <a:pt x="f515" y="f104"/>
                      <a:pt x="f521" y="f29"/>
                      <a:pt x="f513" y="f334"/>
                    </a:cubicBezTo>
                    <a:cubicBezTo>
                      <a:pt x="f520" y="f334"/>
                      <a:pt x="f518" y="f395"/>
                      <a:pt x="f514" y="f395"/>
                    </a:cubicBezTo>
                    <a:close/>
                    <a:moveTo>
                      <a:pt x="f513" y="f318"/>
                    </a:moveTo>
                    <a:cubicBezTo>
                      <a:pt x="f517" y="f64"/>
                      <a:pt x="f106" y="f522"/>
                      <a:pt x="f514" y="f219"/>
                    </a:cubicBezTo>
                    <a:cubicBezTo>
                      <a:pt x="f515" y="f290"/>
                      <a:pt x="f515" y="f290"/>
                      <a:pt x="f513" y="f318"/>
                    </a:cubicBezTo>
                    <a:close/>
                    <a:moveTo>
                      <a:pt x="f517" y="f313"/>
                    </a:moveTo>
                    <a:cubicBezTo>
                      <a:pt x="f515" y="f116"/>
                      <a:pt x="f521" y="f494"/>
                      <a:pt x="f513" y="f170"/>
                    </a:cubicBezTo>
                    <a:cubicBezTo>
                      <a:pt x="f523" y="f264"/>
                      <a:pt x="f514" y="f312"/>
                      <a:pt x="f517" y="f313"/>
                    </a:cubicBezTo>
                    <a:close/>
                    <a:moveTo>
                      <a:pt x="f513" y="f410"/>
                    </a:moveTo>
                    <a:cubicBezTo>
                      <a:pt x="f520" y="f261"/>
                      <a:pt x="f518" y="f261"/>
                      <a:pt x="f514" y="f329"/>
                    </a:cubicBezTo>
                    <a:cubicBezTo>
                      <a:pt x="f514" y="f42"/>
                      <a:pt x="f514" y="f330"/>
                      <a:pt x="f514" y="f41"/>
                    </a:cubicBezTo>
                    <a:cubicBezTo>
                      <a:pt x="f515" y="f271"/>
                      <a:pt x="f515" y="f271"/>
                      <a:pt x="f513" y="f410"/>
                    </a:cubicBezTo>
                    <a:close/>
                    <a:moveTo>
                      <a:pt x="f517" y="f373"/>
                    </a:moveTo>
                    <a:cubicBezTo>
                      <a:pt x="f515" y="f246"/>
                      <a:pt x="f515" y="f246"/>
                      <a:pt x="f513" y="f309"/>
                    </a:cubicBezTo>
                    <a:cubicBezTo>
                      <a:pt x="f520" y="f309"/>
                      <a:pt x="f518" y="f309"/>
                      <a:pt x="f517" y="f309"/>
                    </a:cubicBezTo>
                    <a:cubicBezTo>
                      <a:pt x="f517" y="f193"/>
                      <a:pt x="f517" y="f189"/>
                      <a:pt x="f517" y="f373"/>
                    </a:cubicBezTo>
                    <a:close/>
                    <a:moveTo>
                      <a:pt x="f513" y="f427"/>
                    </a:moveTo>
                    <a:cubicBezTo>
                      <a:pt x="f106" y="f409"/>
                      <a:pt x="f106" y="f409"/>
                      <a:pt x="f514" y="f436"/>
                    </a:cubicBezTo>
                    <a:cubicBezTo>
                      <a:pt x="f515" y="f270"/>
                      <a:pt x="f515" y="f270"/>
                      <a:pt x="f513" y="f427"/>
                    </a:cubicBezTo>
                    <a:close/>
                    <a:moveTo>
                      <a:pt x="f513" y="f243"/>
                    </a:moveTo>
                    <a:cubicBezTo>
                      <a:pt x="f517" y="f33"/>
                      <a:pt x="f106" y="f33"/>
                      <a:pt x="f514" y="f389"/>
                    </a:cubicBezTo>
                    <a:cubicBezTo>
                      <a:pt x="f515" y="f389"/>
                      <a:pt x="f515" y="f389"/>
                      <a:pt x="f513" y="f243"/>
                    </a:cubicBezTo>
                    <a:close/>
                    <a:moveTo>
                      <a:pt x="f515" y="f287"/>
                    </a:moveTo>
                    <a:cubicBezTo>
                      <a:pt x="f517" y="f524"/>
                      <a:pt x="f106" y="f20"/>
                      <a:pt x="f514" y="f450"/>
                    </a:cubicBezTo>
                    <a:cubicBezTo>
                      <a:pt x="f521" y="f450"/>
                      <a:pt x="f513" y="f308"/>
                      <a:pt x="f515" y="f287"/>
                    </a:cubicBezTo>
                    <a:close/>
                    <a:moveTo>
                      <a:pt x="f513" y="f238"/>
                    </a:moveTo>
                    <a:cubicBezTo>
                      <a:pt x="f517" y="f238"/>
                      <a:pt x="f106" y="f238"/>
                      <a:pt x="f514" y="f96"/>
                    </a:cubicBezTo>
                    <a:cubicBezTo>
                      <a:pt x="f515" y="f181"/>
                      <a:pt x="f515" y="f181"/>
                      <a:pt x="f513" y="f238"/>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1" name="Freeform 10">
                <a:extLst>
                  <a:ext uri="{FF2B5EF4-FFF2-40B4-BE49-F238E27FC236}">
                    <a16:creationId xmlns:a16="http://schemas.microsoft.com/office/drawing/2014/main" id="{BA74ABED-53F3-80D7-9B5D-4BBBF64C5B17}"/>
                  </a:ext>
                </a:extLst>
              </p:cNvPr>
              <p:cNvSpPr/>
              <p:nvPr/>
            </p:nvSpPr>
            <p:spPr>
              <a:xfrm>
                <a:off x="10427909" y="6281242"/>
                <a:ext cx="236536" cy="63495"/>
              </a:xfrm>
              <a:custGeom>
                <a:avLst/>
                <a:gdLst>
                  <a:gd name="f0" fmla="val 10800000"/>
                  <a:gd name="f1" fmla="val 5400000"/>
                  <a:gd name="f2" fmla="val 180"/>
                  <a:gd name="f3" fmla="val w"/>
                  <a:gd name="f4" fmla="val h"/>
                  <a:gd name="f5" fmla="val 0"/>
                  <a:gd name="f6" fmla="val 153"/>
                  <a:gd name="f7" fmla="val 41"/>
                  <a:gd name="f8" fmla="val 1"/>
                  <a:gd name="f9" fmla="val 38"/>
                  <a:gd name="f10" fmla="val 35"/>
                  <a:gd name="f11" fmla="val 32"/>
                  <a:gd name="f12" fmla="val 30"/>
                  <a:gd name="f13" fmla="val 3"/>
                  <a:gd name="f14" fmla="val 29"/>
                  <a:gd name="f15" fmla="val 4"/>
                  <a:gd name="f16" fmla="val 20"/>
                  <a:gd name="f17" fmla="val 61"/>
                  <a:gd name="f18" fmla="val 13"/>
                  <a:gd name="f19" fmla="val 89"/>
                  <a:gd name="f20" fmla="val 100"/>
                  <a:gd name="f21" fmla="val 110"/>
                  <a:gd name="f22" fmla="val 120"/>
                  <a:gd name="f23" fmla="val 5"/>
                  <a:gd name="f24" fmla="val 129"/>
                  <a:gd name="f25" fmla="val 8"/>
                  <a:gd name="f26" fmla="val 138"/>
                  <a:gd name="f27" fmla="val 11"/>
                  <a:gd name="f28" fmla="val 147"/>
                  <a:gd name="f29" fmla="val 151"/>
                  <a:gd name="f30" fmla="val 15"/>
                  <a:gd name="f31" fmla="val 17"/>
                  <a:gd name="f32" fmla="val 152"/>
                  <a:gd name="f33" fmla="val 21"/>
                  <a:gd name="f34" fmla="val 23"/>
                  <a:gd name="f35" fmla="val 24"/>
                  <a:gd name="f36" fmla="val 26"/>
                  <a:gd name="f37" fmla="val 149"/>
                  <a:gd name="f38" fmla="val 25"/>
                  <a:gd name="f39" fmla="val 144"/>
                  <a:gd name="f40" fmla="val 133"/>
                  <a:gd name="f41" fmla="val 121"/>
                  <a:gd name="f42" fmla="val 18"/>
                  <a:gd name="f43" fmla="val 109"/>
                  <a:gd name="f44" fmla="val 106"/>
                  <a:gd name="f45" fmla="val 14"/>
                  <a:gd name="f46" fmla="val 103"/>
                  <a:gd name="f47" fmla="val 68"/>
                  <a:gd name="f48" fmla="val 36"/>
                  <a:gd name="f49" fmla="val 40"/>
                  <a:gd name="f50" fmla="val 2"/>
                  <a:gd name="f51" fmla="+- 0 0 -90"/>
                  <a:gd name="f52" fmla="*/ f3 1 153"/>
                  <a:gd name="f53" fmla="*/ f4 1 41"/>
                  <a:gd name="f54" fmla="val f5"/>
                  <a:gd name="f55" fmla="val f6"/>
                  <a:gd name="f56" fmla="val f7"/>
                  <a:gd name="f57" fmla="*/ f51 f0 1"/>
                  <a:gd name="f58" fmla="+- f56 0 f54"/>
                  <a:gd name="f59" fmla="+- f55 0 f54"/>
                  <a:gd name="f60" fmla="*/ f57 1 f2"/>
                  <a:gd name="f61" fmla="*/ f59 1 153"/>
                  <a:gd name="f62" fmla="*/ f58 1 41"/>
                  <a:gd name="f63" fmla="*/ 1 f59 1"/>
                  <a:gd name="f64" fmla="*/ 41 f58 1"/>
                  <a:gd name="f65" fmla="*/ 32 f58 1"/>
                  <a:gd name="f66" fmla="*/ 4 f59 1"/>
                  <a:gd name="f67" fmla="*/ 29 f58 1"/>
                  <a:gd name="f68" fmla="*/ 89 f59 1"/>
                  <a:gd name="f69" fmla="*/ 4 f58 1"/>
                  <a:gd name="f70" fmla="*/ 120 f59 1"/>
                  <a:gd name="f71" fmla="*/ 5 f58 1"/>
                  <a:gd name="f72" fmla="*/ 147 f59 1"/>
                  <a:gd name="f73" fmla="*/ 13 f58 1"/>
                  <a:gd name="f74" fmla="*/ 152 f59 1"/>
                  <a:gd name="f75" fmla="*/ 21 f58 1"/>
                  <a:gd name="f76" fmla="*/ 26 f58 1"/>
                  <a:gd name="f77" fmla="*/ 144 f59 1"/>
                  <a:gd name="f78" fmla="*/ 25 f58 1"/>
                  <a:gd name="f79" fmla="*/ 109 f59 1"/>
                  <a:gd name="f80" fmla="*/ 15 f58 1"/>
                  <a:gd name="f81" fmla="*/ 100 f59 1"/>
                  <a:gd name="f82" fmla="*/ 40 f58 1"/>
                  <a:gd name="f83" fmla="+- f60 0 f1"/>
                  <a:gd name="f84" fmla="*/ f63 1 153"/>
                  <a:gd name="f85" fmla="*/ f64 1 41"/>
                  <a:gd name="f86" fmla="*/ f65 1 41"/>
                  <a:gd name="f87" fmla="*/ f66 1 153"/>
                  <a:gd name="f88" fmla="*/ f67 1 41"/>
                  <a:gd name="f89" fmla="*/ f68 1 153"/>
                  <a:gd name="f90" fmla="*/ f69 1 41"/>
                  <a:gd name="f91" fmla="*/ f70 1 153"/>
                  <a:gd name="f92" fmla="*/ f71 1 41"/>
                  <a:gd name="f93" fmla="*/ f72 1 153"/>
                  <a:gd name="f94" fmla="*/ f73 1 41"/>
                  <a:gd name="f95" fmla="*/ f74 1 153"/>
                  <a:gd name="f96" fmla="*/ f75 1 41"/>
                  <a:gd name="f97" fmla="*/ f76 1 41"/>
                  <a:gd name="f98" fmla="*/ f77 1 153"/>
                  <a:gd name="f99" fmla="*/ f78 1 41"/>
                  <a:gd name="f100" fmla="*/ f79 1 153"/>
                  <a:gd name="f101" fmla="*/ f80 1 41"/>
                  <a:gd name="f102" fmla="*/ f81 1 153"/>
                  <a:gd name="f103" fmla="*/ f82 1 41"/>
                  <a:gd name="f104" fmla="*/ 0 1 f61"/>
                  <a:gd name="f105" fmla="*/ f55 1 f61"/>
                  <a:gd name="f106" fmla="*/ 0 1 f62"/>
                  <a:gd name="f107" fmla="*/ f56 1 f62"/>
                  <a:gd name="f108" fmla="*/ f84 1 f61"/>
                  <a:gd name="f109" fmla="*/ f85 1 f62"/>
                  <a:gd name="f110" fmla="*/ f86 1 f62"/>
                  <a:gd name="f111" fmla="*/ f87 1 f61"/>
                  <a:gd name="f112" fmla="*/ f88 1 f62"/>
                  <a:gd name="f113" fmla="*/ f89 1 f61"/>
                  <a:gd name="f114" fmla="*/ f90 1 f62"/>
                  <a:gd name="f115" fmla="*/ f91 1 f61"/>
                  <a:gd name="f116" fmla="*/ f92 1 f62"/>
                  <a:gd name="f117" fmla="*/ f93 1 f61"/>
                  <a:gd name="f118" fmla="*/ f94 1 f62"/>
                  <a:gd name="f119" fmla="*/ f95 1 f61"/>
                  <a:gd name="f120" fmla="*/ f96 1 f62"/>
                  <a:gd name="f121" fmla="*/ f97 1 f62"/>
                  <a:gd name="f122" fmla="*/ f98 1 f61"/>
                  <a:gd name="f123" fmla="*/ f99 1 f62"/>
                  <a:gd name="f124" fmla="*/ f100 1 f61"/>
                  <a:gd name="f125" fmla="*/ f101 1 f62"/>
                  <a:gd name="f126" fmla="*/ f102 1 f61"/>
                  <a:gd name="f127" fmla="*/ f103 1 f62"/>
                  <a:gd name="f128" fmla="*/ f104 f52 1"/>
                  <a:gd name="f129" fmla="*/ f105 f52 1"/>
                  <a:gd name="f130" fmla="*/ f107 f53 1"/>
                  <a:gd name="f131" fmla="*/ f106 f53 1"/>
                  <a:gd name="f132" fmla="*/ f108 f52 1"/>
                  <a:gd name="f133" fmla="*/ f109 f53 1"/>
                  <a:gd name="f134" fmla="*/ f110 f53 1"/>
                  <a:gd name="f135" fmla="*/ f111 f52 1"/>
                  <a:gd name="f136" fmla="*/ f112 f53 1"/>
                  <a:gd name="f137" fmla="*/ f113 f52 1"/>
                  <a:gd name="f138" fmla="*/ f114 f53 1"/>
                  <a:gd name="f139" fmla="*/ f115 f52 1"/>
                  <a:gd name="f140" fmla="*/ f116 f53 1"/>
                  <a:gd name="f141" fmla="*/ f117 f52 1"/>
                  <a:gd name="f142" fmla="*/ f118 f53 1"/>
                  <a:gd name="f143" fmla="*/ f119 f52 1"/>
                  <a:gd name="f144" fmla="*/ f120 f53 1"/>
                  <a:gd name="f145" fmla="*/ f121 f53 1"/>
                  <a:gd name="f146" fmla="*/ f122 f52 1"/>
                  <a:gd name="f147" fmla="*/ f123 f53 1"/>
                  <a:gd name="f148" fmla="*/ f124 f52 1"/>
                  <a:gd name="f149" fmla="*/ f125 f53 1"/>
                  <a:gd name="f150" fmla="*/ f126 f52 1"/>
                  <a:gd name="f151" fmla="*/ f127 f53 1"/>
                </a:gdLst>
                <a:ahLst/>
                <a:cxnLst>
                  <a:cxn ang="3cd4">
                    <a:pos x="hc" y="t"/>
                  </a:cxn>
                  <a:cxn ang="0">
                    <a:pos x="r" y="vc"/>
                  </a:cxn>
                  <a:cxn ang="cd4">
                    <a:pos x="hc" y="b"/>
                  </a:cxn>
                  <a:cxn ang="cd2">
                    <a:pos x="l" y="vc"/>
                  </a:cxn>
                  <a:cxn ang="f83">
                    <a:pos x="f132" y="f133"/>
                  </a:cxn>
                  <a:cxn ang="f83">
                    <a:pos x="f132" y="f134"/>
                  </a:cxn>
                  <a:cxn ang="f83">
                    <a:pos x="f135" y="f136"/>
                  </a:cxn>
                  <a:cxn ang="f83">
                    <a:pos x="f137" y="f138"/>
                  </a:cxn>
                  <a:cxn ang="f83">
                    <a:pos x="f139" y="f140"/>
                  </a:cxn>
                  <a:cxn ang="f83">
                    <a:pos x="f141" y="f142"/>
                  </a:cxn>
                  <a:cxn ang="f83">
                    <a:pos x="f143" y="f144"/>
                  </a:cxn>
                  <a:cxn ang="f83">
                    <a:pos x="f143" y="f145"/>
                  </a:cxn>
                  <a:cxn ang="f83">
                    <a:pos x="f146" y="f147"/>
                  </a:cxn>
                  <a:cxn ang="f83">
                    <a:pos x="f148" y="f149"/>
                  </a:cxn>
                  <a:cxn ang="f83">
                    <a:pos x="f150" y="f149"/>
                  </a:cxn>
                  <a:cxn ang="f83">
                    <a:pos x="f135" y="f151"/>
                  </a:cxn>
                  <a:cxn ang="f83">
                    <a:pos x="f132" y="f133"/>
                  </a:cxn>
                </a:cxnLst>
                <a:rect l="f128" t="f131" r="f129" b="f130"/>
                <a:pathLst>
                  <a:path w="153" h="41">
                    <a:moveTo>
                      <a:pt x="f8" y="f7"/>
                    </a:moveTo>
                    <a:cubicBezTo>
                      <a:pt x="f8" y="f9"/>
                      <a:pt x="f5" y="f10"/>
                      <a:pt x="f8" y="f11"/>
                    </a:cubicBezTo>
                    <a:cubicBezTo>
                      <a:pt x="f8" y="f12"/>
                      <a:pt x="f13" y="f14"/>
                      <a:pt x="f15" y="f14"/>
                    </a:cubicBezTo>
                    <a:cubicBezTo>
                      <a:pt x="f11" y="f16"/>
                      <a:pt x="f17" y="f18"/>
                      <a:pt x="f19" y="f15"/>
                    </a:cubicBezTo>
                    <a:cubicBezTo>
                      <a:pt x="f20" y="f5"/>
                      <a:pt x="f21" y="f5"/>
                      <a:pt x="f22" y="f23"/>
                    </a:cubicBezTo>
                    <a:cubicBezTo>
                      <a:pt x="f24" y="f25"/>
                      <a:pt x="f26" y="f27"/>
                      <a:pt x="f28" y="f18"/>
                    </a:cubicBezTo>
                    <a:cubicBezTo>
                      <a:pt x="f29" y="f30"/>
                      <a:pt x="f6" y="f31"/>
                      <a:pt x="f32" y="f33"/>
                    </a:cubicBezTo>
                    <a:cubicBezTo>
                      <a:pt x="f32" y="f34"/>
                      <a:pt x="f32" y="f35"/>
                      <a:pt x="f32" y="f36"/>
                    </a:cubicBezTo>
                    <a:cubicBezTo>
                      <a:pt x="f37" y="f36"/>
                      <a:pt x="f28" y="f38"/>
                      <a:pt x="f39" y="f38"/>
                    </a:cubicBezTo>
                    <a:cubicBezTo>
                      <a:pt x="f40" y="f33"/>
                      <a:pt x="f41" y="f42"/>
                      <a:pt x="f43" y="f30"/>
                    </a:cubicBezTo>
                    <a:cubicBezTo>
                      <a:pt x="f44" y="f45"/>
                      <a:pt x="f46" y="f45"/>
                      <a:pt x="f20" y="f30"/>
                    </a:cubicBezTo>
                    <a:cubicBezTo>
                      <a:pt x="f47" y="f35"/>
                      <a:pt x="f48" y="f11"/>
                      <a:pt x="f15" y="f49"/>
                    </a:cubicBezTo>
                    <a:cubicBezTo>
                      <a:pt x="f13" y="f7"/>
                      <a:pt x="f50" y="f7"/>
                      <a:pt x="f8" y="f7"/>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2" name="Freeform 11">
                <a:extLst>
                  <a:ext uri="{FF2B5EF4-FFF2-40B4-BE49-F238E27FC236}">
                    <a16:creationId xmlns:a16="http://schemas.microsoft.com/office/drawing/2014/main" id="{EF356EDD-2BC1-8485-4F81-4FF0D4A71113}"/>
                  </a:ext>
                </a:extLst>
              </p:cNvPr>
              <p:cNvSpPr/>
              <p:nvPr/>
            </p:nvSpPr>
            <p:spPr>
              <a:xfrm>
                <a:off x="11080370" y="5849444"/>
                <a:ext cx="152403" cy="73023"/>
              </a:xfrm>
              <a:custGeom>
                <a:avLst/>
                <a:gdLst>
                  <a:gd name="f0" fmla="val 10800000"/>
                  <a:gd name="f1" fmla="val 5400000"/>
                  <a:gd name="f2" fmla="val 180"/>
                  <a:gd name="f3" fmla="val w"/>
                  <a:gd name="f4" fmla="val h"/>
                  <a:gd name="f5" fmla="val 0"/>
                  <a:gd name="f6" fmla="val 99"/>
                  <a:gd name="f7" fmla="val 47"/>
                  <a:gd name="f8" fmla="val 40"/>
                  <a:gd name="f9" fmla="val 34"/>
                  <a:gd name="f10" fmla="val 29"/>
                  <a:gd name="f11" fmla="val 24"/>
                  <a:gd name="f12" fmla="val 23"/>
                  <a:gd name="f13" fmla="val 1"/>
                  <a:gd name="f14" fmla="val 21"/>
                  <a:gd name="f15" fmla="val 3"/>
                  <a:gd name="f16" fmla="val 16"/>
                  <a:gd name="f17" fmla="val 14"/>
                  <a:gd name="f18" fmla="val 8"/>
                  <a:gd name="f19" fmla="val 42"/>
                  <a:gd name="f20" fmla="val 43"/>
                  <a:gd name="f21" fmla="val 46"/>
                  <a:gd name="f22" fmla="val 63"/>
                  <a:gd name="f23" fmla="val 10"/>
                  <a:gd name="f24" fmla="val 79"/>
                  <a:gd name="f25" fmla="val 19"/>
                  <a:gd name="f26" fmla="val 95"/>
                  <a:gd name="f27" fmla="val 27"/>
                  <a:gd name="f28" fmla="val 98"/>
                  <a:gd name="f29" fmla="val 30"/>
                  <a:gd name="f30" fmla="val 33"/>
                  <a:gd name="f31" fmla="val 38"/>
                  <a:gd name="f32" fmla="val 97"/>
                  <a:gd name="f33" fmla="val 96"/>
                  <a:gd name="f34" fmla="val 64"/>
                  <a:gd name="f35" fmla="val 49"/>
                  <a:gd name="f36" fmla="val 22"/>
                  <a:gd name="f37" fmla="val 20"/>
                  <a:gd name="f38" fmla="val 28"/>
                  <a:gd name="f39" fmla="val 4"/>
                  <a:gd name="f40" fmla="val 39"/>
                  <a:gd name="f41" fmla="val 2"/>
                  <a:gd name="f42" fmla="+- 0 0 -90"/>
                  <a:gd name="f43" fmla="*/ f3 1 99"/>
                  <a:gd name="f44" fmla="*/ f4 1 47"/>
                  <a:gd name="f45" fmla="val f5"/>
                  <a:gd name="f46" fmla="val f6"/>
                  <a:gd name="f47" fmla="val f7"/>
                  <a:gd name="f48" fmla="*/ f42 f0 1"/>
                  <a:gd name="f49" fmla="+- f47 0 f45"/>
                  <a:gd name="f50" fmla="+- f46 0 f45"/>
                  <a:gd name="f51" fmla="*/ f48 1 f2"/>
                  <a:gd name="f52" fmla="*/ f50 1 99"/>
                  <a:gd name="f53" fmla="*/ f49 1 47"/>
                  <a:gd name="f54" fmla="*/ 0 f50 1"/>
                  <a:gd name="f55" fmla="*/ 40 f49 1"/>
                  <a:gd name="f56" fmla="*/ 24 f49 1"/>
                  <a:gd name="f57" fmla="*/ 3 f50 1"/>
                  <a:gd name="f58" fmla="*/ 21 f49 1"/>
                  <a:gd name="f59" fmla="*/ 42 f50 1"/>
                  <a:gd name="f60" fmla="*/ 1 f49 1"/>
                  <a:gd name="f61" fmla="*/ 47 f50 1"/>
                  <a:gd name="f62" fmla="*/ 95 f50 1"/>
                  <a:gd name="f63" fmla="*/ 27 f49 1"/>
                  <a:gd name="f64" fmla="*/ 99 f50 1"/>
                  <a:gd name="f65" fmla="*/ 33 f49 1"/>
                  <a:gd name="f66" fmla="*/ 47 f49 1"/>
                  <a:gd name="f67" fmla="*/ 46 f49 1"/>
                  <a:gd name="f68" fmla="*/ 49 f50 1"/>
                  <a:gd name="f69" fmla="*/ 22 f49 1"/>
                  <a:gd name="f70" fmla="*/ 40 f50 1"/>
                  <a:gd name="f71" fmla="*/ 4 f50 1"/>
                  <a:gd name="f72" fmla="*/ 39 f49 1"/>
                  <a:gd name="f73" fmla="+- f51 0 f1"/>
                  <a:gd name="f74" fmla="*/ f54 1 99"/>
                  <a:gd name="f75" fmla="*/ f55 1 47"/>
                  <a:gd name="f76" fmla="*/ f56 1 47"/>
                  <a:gd name="f77" fmla="*/ f57 1 99"/>
                  <a:gd name="f78" fmla="*/ f58 1 47"/>
                  <a:gd name="f79" fmla="*/ f59 1 99"/>
                  <a:gd name="f80" fmla="*/ f60 1 47"/>
                  <a:gd name="f81" fmla="*/ f61 1 99"/>
                  <a:gd name="f82" fmla="*/ f62 1 99"/>
                  <a:gd name="f83" fmla="*/ f63 1 47"/>
                  <a:gd name="f84" fmla="*/ f64 1 99"/>
                  <a:gd name="f85" fmla="*/ f65 1 47"/>
                  <a:gd name="f86" fmla="*/ f66 1 47"/>
                  <a:gd name="f87" fmla="*/ f67 1 47"/>
                  <a:gd name="f88" fmla="*/ f68 1 99"/>
                  <a:gd name="f89" fmla="*/ f69 1 47"/>
                  <a:gd name="f90" fmla="*/ f70 1 99"/>
                  <a:gd name="f91" fmla="*/ f71 1 99"/>
                  <a:gd name="f92" fmla="*/ f72 1 47"/>
                  <a:gd name="f93" fmla="*/ 0 1 f52"/>
                  <a:gd name="f94" fmla="*/ f46 1 f52"/>
                  <a:gd name="f95" fmla="*/ 0 1 f53"/>
                  <a:gd name="f96" fmla="*/ f47 1 f53"/>
                  <a:gd name="f97" fmla="*/ f74 1 f52"/>
                  <a:gd name="f98" fmla="*/ f75 1 f53"/>
                  <a:gd name="f99" fmla="*/ f76 1 f53"/>
                  <a:gd name="f100" fmla="*/ f77 1 f52"/>
                  <a:gd name="f101" fmla="*/ f78 1 f53"/>
                  <a:gd name="f102" fmla="*/ f79 1 f52"/>
                  <a:gd name="f103" fmla="*/ f80 1 f53"/>
                  <a:gd name="f104" fmla="*/ f81 1 f52"/>
                  <a:gd name="f105" fmla="*/ f82 1 f52"/>
                  <a:gd name="f106" fmla="*/ f83 1 f53"/>
                  <a:gd name="f107" fmla="*/ f84 1 f52"/>
                  <a:gd name="f108" fmla="*/ f85 1 f53"/>
                  <a:gd name="f109" fmla="*/ f86 1 f53"/>
                  <a:gd name="f110" fmla="*/ f87 1 f53"/>
                  <a:gd name="f111" fmla="*/ f88 1 f52"/>
                  <a:gd name="f112" fmla="*/ f89 1 f53"/>
                  <a:gd name="f113" fmla="*/ f90 1 f52"/>
                  <a:gd name="f114" fmla="*/ f91 1 f52"/>
                  <a:gd name="f115" fmla="*/ f92 1 f53"/>
                  <a:gd name="f116" fmla="*/ f93 f43 1"/>
                  <a:gd name="f117" fmla="*/ f94 f43 1"/>
                  <a:gd name="f118" fmla="*/ f96 f44 1"/>
                  <a:gd name="f119" fmla="*/ f95 f44 1"/>
                  <a:gd name="f120" fmla="*/ f97 f43 1"/>
                  <a:gd name="f121" fmla="*/ f98 f44 1"/>
                  <a:gd name="f122" fmla="*/ f99 f44 1"/>
                  <a:gd name="f123" fmla="*/ f100 f43 1"/>
                  <a:gd name="f124" fmla="*/ f101 f44 1"/>
                  <a:gd name="f125" fmla="*/ f102 f43 1"/>
                  <a:gd name="f126" fmla="*/ f103 f44 1"/>
                  <a:gd name="f127" fmla="*/ f104 f43 1"/>
                  <a:gd name="f128" fmla="*/ f105 f43 1"/>
                  <a:gd name="f129" fmla="*/ f106 f44 1"/>
                  <a:gd name="f130" fmla="*/ f107 f43 1"/>
                  <a:gd name="f131" fmla="*/ f108 f44 1"/>
                  <a:gd name="f132" fmla="*/ f109 f44 1"/>
                  <a:gd name="f133" fmla="*/ f110 f44 1"/>
                  <a:gd name="f134" fmla="*/ f111 f43 1"/>
                  <a:gd name="f135" fmla="*/ f112 f44 1"/>
                  <a:gd name="f136" fmla="*/ f113 f43 1"/>
                  <a:gd name="f137" fmla="*/ f114 f43 1"/>
                  <a:gd name="f138" fmla="*/ f115 f44 1"/>
                </a:gdLst>
                <a:ahLst/>
                <a:cxnLst>
                  <a:cxn ang="3cd4">
                    <a:pos x="hc" y="t"/>
                  </a:cxn>
                  <a:cxn ang="0">
                    <a:pos x="r" y="vc"/>
                  </a:cxn>
                  <a:cxn ang="cd4">
                    <a:pos x="hc" y="b"/>
                  </a:cxn>
                  <a:cxn ang="cd2">
                    <a:pos x="l" y="vc"/>
                  </a:cxn>
                  <a:cxn ang="f73">
                    <a:pos x="f120" y="f121"/>
                  </a:cxn>
                  <a:cxn ang="f73">
                    <a:pos x="f120" y="f122"/>
                  </a:cxn>
                  <a:cxn ang="f73">
                    <a:pos x="f123" y="f124"/>
                  </a:cxn>
                  <a:cxn ang="f73">
                    <a:pos x="f125" y="f126"/>
                  </a:cxn>
                  <a:cxn ang="f73">
                    <a:pos x="f127" y="f126"/>
                  </a:cxn>
                  <a:cxn ang="f73">
                    <a:pos x="f128" y="f129"/>
                  </a:cxn>
                  <a:cxn ang="f73">
                    <a:pos x="f130" y="f131"/>
                  </a:cxn>
                  <a:cxn ang="f73">
                    <a:pos x="f130" y="f132"/>
                  </a:cxn>
                  <a:cxn ang="f73">
                    <a:pos x="f128" y="f133"/>
                  </a:cxn>
                  <a:cxn ang="f73">
                    <a:pos x="f134" y="f135"/>
                  </a:cxn>
                  <a:cxn ang="f73">
                    <a:pos x="f136" y="f135"/>
                  </a:cxn>
                  <a:cxn ang="f73">
                    <a:pos x="f137" y="f138"/>
                  </a:cxn>
                  <a:cxn ang="f73">
                    <a:pos x="f120" y="f121"/>
                  </a:cxn>
                </a:cxnLst>
                <a:rect l="f116" t="f119" r="f117" b="f118"/>
                <a:pathLst>
                  <a:path w="99" h="47">
                    <a:moveTo>
                      <a:pt x="f5" y="f8"/>
                    </a:moveTo>
                    <a:cubicBezTo>
                      <a:pt x="f5" y="f9"/>
                      <a:pt x="f5" y="f10"/>
                      <a:pt x="f5" y="f11"/>
                    </a:cubicBezTo>
                    <a:cubicBezTo>
                      <a:pt x="f5" y="f12"/>
                      <a:pt x="f13" y="f14"/>
                      <a:pt x="f15" y="f14"/>
                    </a:cubicBezTo>
                    <a:cubicBezTo>
                      <a:pt x="f16" y="f17"/>
                      <a:pt x="f10" y="f18"/>
                      <a:pt x="f19" y="f13"/>
                    </a:cubicBezTo>
                    <a:cubicBezTo>
                      <a:pt x="f20" y="f5"/>
                      <a:pt x="f21" y="f13"/>
                      <a:pt x="f7" y="f13"/>
                    </a:cubicBezTo>
                    <a:cubicBezTo>
                      <a:pt x="f22" y="f23"/>
                      <a:pt x="f24" y="f25"/>
                      <a:pt x="f26" y="f27"/>
                    </a:cubicBezTo>
                    <a:cubicBezTo>
                      <a:pt x="f28" y="f10"/>
                      <a:pt x="f6" y="f29"/>
                      <a:pt x="f6" y="f30"/>
                    </a:cubicBezTo>
                    <a:cubicBezTo>
                      <a:pt x="f28" y="f31"/>
                      <a:pt x="f6" y="f19"/>
                      <a:pt x="f6" y="f7"/>
                    </a:cubicBezTo>
                    <a:cubicBezTo>
                      <a:pt x="f32" y="f7"/>
                      <a:pt x="f33" y="f21"/>
                      <a:pt x="f26" y="f21"/>
                    </a:cubicBezTo>
                    <a:cubicBezTo>
                      <a:pt x="f24" y="f31"/>
                      <a:pt x="f34" y="f29"/>
                      <a:pt x="f35" y="f36"/>
                    </a:cubicBezTo>
                    <a:cubicBezTo>
                      <a:pt x="f21" y="f37"/>
                      <a:pt x="f20" y="f37"/>
                      <a:pt x="f8" y="f36"/>
                    </a:cubicBezTo>
                    <a:cubicBezTo>
                      <a:pt x="f38" y="f27"/>
                      <a:pt x="f16" y="f30"/>
                      <a:pt x="f39" y="f40"/>
                    </a:cubicBezTo>
                    <a:cubicBezTo>
                      <a:pt x="f15" y="f40"/>
                      <a:pt x="f41" y="f40"/>
                      <a:pt x="f5" y="f8"/>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3" name="Freeform 12">
                <a:extLst>
                  <a:ext uri="{FF2B5EF4-FFF2-40B4-BE49-F238E27FC236}">
                    <a16:creationId xmlns:a16="http://schemas.microsoft.com/office/drawing/2014/main" id="{9D76E482-5019-0115-4624-8D0E0A7CB155}"/>
                  </a:ext>
                </a:extLst>
              </p:cNvPr>
              <p:cNvSpPr/>
              <p:nvPr/>
            </p:nvSpPr>
            <p:spPr>
              <a:xfrm>
                <a:off x="11694727" y="6182816"/>
                <a:ext cx="153984" cy="52385"/>
              </a:xfrm>
              <a:custGeom>
                <a:avLst/>
                <a:gdLst>
                  <a:gd name="f0" fmla="val 10800000"/>
                  <a:gd name="f1" fmla="val 5400000"/>
                  <a:gd name="f2" fmla="val 180"/>
                  <a:gd name="f3" fmla="val w"/>
                  <a:gd name="f4" fmla="val h"/>
                  <a:gd name="f5" fmla="val 0"/>
                  <a:gd name="f6" fmla="val 100"/>
                  <a:gd name="f7" fmla="val 34"/>
                  <a:gd name="f8" fmla="val 92"/>
                  <a:gd name="f9" fmla="val 32"/>
                  <a:gd name="f10" fmla="val 84"/>
                  <a:gd name="f11" fmla="val 30"/>
                  <a:gd name="f12" fmla="val 77"/>
                  <a:gd name="f13" fmla="val 28"/>
                  <a:gd name="f14" fmla="val 64"/>
                  <a:gd name="f15" fmla="val 25"/>
                  <a:gd name="f16" fmla="val 51"/>
                  <a:gd name="f17" fmla="val 22"/>
                  <a:gd name="f18" fmla="val 38"/>
                  <a:gd name="f19" fmla="val 18"/>
                  <a:gd name="f20" fmla="val 36"/>
                  <a:gd name="f21" fmla="val 19"/>
                  <a:gd name="f22" fmla="val 23"/>
                  <a:gd name="f23" fmla="val 12"/>
                  <a:gd name="f24" fmla="val 27"/>
                  <a:gd name="f25" fmla="val 1"/>
                  <a:gd name="f26" fmla="val 17"/>
                  <a:gd name="f27" fmla="val 16"/>
                  <a:gd name="f28" fmla="val 2"/>
                  <a:gd name="f29" fmla="val 15"/>
                  <a:gd name="f30" fmla="val 3"/>
                  <a:gd name="f31" fmla="val 14"/>
                  <a:gd name="f32" fmla="val 13"/>
                  <a:gd name="f33" fmla="val 10"/>
                  <a:gd name="f34" fmla="val 5"/>
                  <a:gd name="f35" fmla="val 33"/>
                  <a:gd name="f36" fmla="val 37"/>
                  <a:gd name="f37" fmla="val 57"/>
                  <a:gd name="f38" fmla="val 6"/>
                  <a:gd name="f39" fmla="val 96"/>
                  <a:gd name="f40" fmla="val 99"/>
                  <a:gd name="f41" fmla="val 26"/>
                  <a:gd name="f42" fmla="+- 0 0 -90"/>
                  <a:gd name="f43" fmla="*/ f3 1 100"/>
                  <a:gd name="f44" fmla="*/ f4 1 34"/>
                  <a:gd name="f45" fmla="val f5"/>
                  <a:gd name="f46" fmla="val f6"/>
                  <a:gd name="f47" fmla="val f7"/>
                  <a:gd name="f48" fmla="*/ f42 f0 1"/>
                  <a:gd name="f49" fmla="+- f47 0 f45"/>
                  <a:gd name="f50" fmla="+- f46 0 f45"/>
                  <a:gd name="f51" fmla="*/ f48 1 f2"/>
                  <a:gd name="f52" fmla="*/ f50 1 100"/>
                  <a:gd name="f53" fmla="*/ f49 1 34"/>
                  <a:gd name="f54" fmla="*/ 100 f50 1"/>
                  <a:gd name="f55" fmla="*/ 34 f49 1"/>
                  <a:gd name="f56" fmla="*/ 77 f50 1"/>
                  <a:gd name="f57" fmla="*/ 28 f49 1"/>
                  <a:gd name="f58" fmla="*/ 38 f50 1"/>
                  <a:gd name="f59" fmla="*/ 18 f49 1"/>
                  <a:gd name="f60" fmla="*/ 32 f50 1"/>
                  <a:gd name="f61" fmla="*/ 19 f49 1"/>
                  <a:gd name="f62" fmla="*/ 0 f50 1"/>
                  <a:gd name="f63" fmla="*/ 32 f49 1"/>
                  <a:gd name="f64" fmla="*/ 1 f50 1"/>
                  <a:gd name="f65" fmla="*/ 17 f49 1"/>
                  <a:gd name="f66" fmla="*/ 3 f50 1"/>
                  <a:gd name="f67" fmla="*/ 14 f49 1"/>
                  <a:gd name="f68" fmla="*/ 1 f49 1"/>
                  <a:gd name="f69" fmla="*/ 37 f50 1"/>
                  <a:gd name="f70" fmla="*/ 0 f49 1"/>
                  <a:gd name="f71" fmla="*/ 96 f50 1"/>
                  <a:gd name="f72" fmla="*/ 22 f49 1"/>
                  <a:gd name="f73" fmla="+- f51 0 f1"/>
                  <a:gd name="f74" fmla="*/ f54 1 100"/>
                  <a:gd name="f75" fmla="*/ f55 1 34"/>
                  <a:gd name="f76" fmla="*/ f56 1 100"/>
                  <a:gd name="f77" fmla="*/ f57 1 34"/>
                  <a:gd name="f78" fmla="*/ f58 1 100"/>
                  <a:gd name="f79" fmla="*/ f59 1 34"/>
                  <a:gd name="f80" fmla="*/ f60 1 100"/>
                  <a:gd name="f81" fmla="*/ f61 1 34"/>
                  <a:gd name="f82" fmla="*/ f62 1 100"/>
                  <a:gd name="f83" fmla="*/ f63 1 34"/>
                  <a:gd name="f84" fmla="*/ f64 1 100"/>
                  <a:gd name="f85" fmla="*/ f65 1 34"/>
                  <a:gd name="f86" fmla="*/ f66 1 100"/>
                  <a:gd name="f87" fmla="*/ f67 1 34"/>
                  <a:gd name="f88" fmla="*/ f68 1 34"/>
                  <a:gd name="f89" fmla="*/ f69 1 100"/>
                  <a:gd name="f90" fmla="*/ f70 1 34"/>
                  <a:gd name="f91" fmla="*/ f71 1 100"/>
                  <a:gd name="f92" fmla="*/ f72 1 34"/>
                  <a:gd name="f93" fmla="*/ 0 1 f52"/>
                  <a:gd name="f94" fmla="*/ f46 1 f52"/>
                  <a:gd name="f95" fmla="*/ 0 1 f53"/>
                  <a:gd name="f96" fmla="*/ f47 1 f53"/>
                  <a:gd name="f97" fmla="*/ f74 1 f52"/>
                  <a:gd name="f98" fmla="*/ f75 1 f53"/>
                  <a:gd name="f99" fmla="*/ f76 1 f52"/>
                  <a:gd name="f100" fmla="*/ f77 1 f53"/>
                  <a:gd name="f101" fmla="*/ f78 1 f52"/>
                  <a:gd name="f102" fmla="*/ f79 1 f53"/>
                  <a:gd name="f103" fmla="*/ f80 1 f52"/>
                  <a:gd name="f104" fmla="*/ f81 1 f53"/>
                  <a:gd name="f105" fmla="*/ f82 1 f52"/>
                  <a:gd name="f106" fmla="*/ f83 1 f53"/>
                  <a:gd name="f107" fmla="*/ f84 1 f52"/>
                  <a:gd name="f108" fmla="*/ f85 1 f53"/>
                  <a:gd name="f109" fmla="*/ f86 1 f52"/>
                  <a:gd name="f110" fmla="*/ f87 1 f53"/>
                  <a:gd name="f111" fmla="*/ f88 1 f53"/>
                  <a:gd name="f112" fmla="*/ f89 1 f52"/>
                  <a:gd name="f113" fmla="*/ f90 1 f53"/>
                  <a:gd name="f114" fmla="*/ f91 1 f52"/>
                  <a:gd name="f115" fmla="*/ f92 1 f53"/>
                  <a:gd name="f116" fmla="*/ f93 f43 1"/>
                  <a:gd name="f117" fmla="*/ f94 f43 1"/>
                  <a:gd name="f118" fmla="*/ f96 f44 1"/>
                  <a:gd name="f119" fmla="*/ f95 f44 1"/>
                  <a:gd name="f120" fmla="*/ f97 f43 1"/>
                  <a:gd name="f121" fmla="*/ f98 f44 1"/>
                  <a:gd name="f122" fmla="*/ f99 f43 1"/>
                  <a:gd name="f123" fmla="*/ f100 f44 1"/>
                  <a:gd name="f124" fmla="*/ f101 f43 1"/>
                  <a:gd name="f125" fmla="*/ f102 f44 1"/>
                  <a:gd name="f126" fmla="*/ f103 f43 1"/>
                  <a:gd name="f127" fmla="*/ f104 f44 1"/>
                  <a:gd name="f128" fmla="*/ f105 f43 1"/>
                  <a:gd name="f129" fmla="*/ f106 f44 1"/>
                  <a:gd name="f130" fmla="*/ f107 f43 1"/>
                  <a:gd name="f131" fmla="*/ f108 f44 1"/>
                  <a:gd name="f132" fmla="*/ f109 f43 1"/>
                  <a:gd name="f133" fmla="*/ f110 f44 1"/>
                  <a:gd name="f134" fmla="*/ f111 f44 1"/>
                  <a:gd name="f135" fmla="*/ f112 f43 1"/>
                  <a:gd name="f136" fmla="*/ f113 f44 1"/>
                  <a:gd name="f137" fmla="*/ f114 f43 1"/>
                  <a:gd name="f138" fmla="*/ f115 f44 1"/>
                </a:gdLst>
                <a:ahLst/>
                <a:cxnLst>
                  <a:cxn ang="3cd4">
                    <a:pos x="hc" y="t"/>
                  </a:cxn>
                  <a:cxn ang="0">
                    <a:pos x="r" y="vc"/>
                  </a:cxn>
                  <a:cxn ang="cd4">
                    <a:pos x="hc" y="b"/>
                  </a:cxn>
                  <a:cxn ang="cd2">
                    <a:pos x="l" y="vc"/>
                  </a:cxn>
                  <a:cxn ang="f73">
                    <a:pos x="f120" y="f121"/>
                  </a:cxn>
                  <a:cxn ang="f73">
                    <a:pos x="f122" y="f123"/>
                  </a:cxn>
                  <a:cxn ang="f73">
                    <a:pos x="f124" y="f125"/>
                  </a:cxn>
                  <a:cxn ang="f73">
                    <a:pos x="f126" y="f127"/>
                  </a:cxn>
                  <a:cxn ang="f73">
                    <a:pos x="f128" y="f129"/>
                  </a:cxn>
                  <a:cxn ang="f73">
                    <a:pos x="f130" y="f131"/>
                  </a:cxn>
                  <a:cxn ang="f73">
                    <a:pos x="f132" y="f133"/>
                  </a:cxn>
                  <a:cxn ang="f73">
                    <a:pos x="f126" y="f134"/>
                  </a:cxn>
                  <a:cxn ang="f73">
                    <a:pos x="f135" y="f136"/>
                  </a:cxn>
                  <a:cxn ang="f73">
                    <a:pos x="f137" y="f131"/>
                  </a:cxn>
                  <a:cxn ang="f73">
                    <a:pos x="f120" y="f138"/>
                  </a:cxn>
                  <a:cxn ang="f73">
                    <a:pos x="f120" y="f121"/>
                  </a:cxn>
                </a:cxnLst>
                <a:rect l="f116" t="f119" r="f117" b="f118"/>
                <a:pathLst>
                  <a:path w="100" h="34">
                    <a:moveTo>
                      <a:pt x="f6" y="f7"/>
                    </a:moveTo>
                    <a:cubicBezTo>
                      <a:pt x="f8" y="f9"/>
                      <a:pt x="f10" y="f11"/>
                      <a:pt x="f12" y="f13"/>
                    </a:cubicBezTo>
                    <a:cubicBezTo>
                      <a:pt x="f14" y="f15"/>
                      <a:pt x="f16" y="f17"/>
                      <a:pt x="f18" y="f19"/>
                    </a:cubicBezTo>
                    <a:cubicBezTo>
                      <a:pt x="f20" y="f19"/>
                      <a:pt x="f7" y="f19"/>
                      <a:pt x="f9" y="f21"/>
                    </a:cubicBezTo>
                    <a:cubicBezTo>
                      <a:pt x="f17" y="f22"/>
                      <a:pt x="f23" y="f13"/>
                      <a:pt x="f5" y="f9"/>
                    </a:cubicBezTo>
                    <a:cubicBezTo>
                      <a:pt x="f5" y="f24"/>
                      <a:pt x="f5" y="f17"/>
                      <a:pt x="f25" y="f26"/>
                    </a:cubicBezTo>
                    <a:cubicBezTo>
                      <a:pt x="f25" y="f27"/>
                      <a:pt x="f28" y="f29"/>
                      <a:pt x="f30" y="f31"/>
                    </a:cubicBezTo>
                    <a:cubicBezTo>
                      <a:pt x="f32" y="f33"/>
                      <a:pt x="f17" y="f34"/>
                      <a:pt x="f9" y="f25"/>
                    </a:cubicBezTo>
                    <a:cubicBezTo>
                      <a:pt x="f35" y="f5"/>
                      <a:pt x="f20" y="f5"/>
                      <a:pt x="f36" y="f5"/>
                    </a:cubicBezTo>
                    <a:cubicBezTo>
                      <a:pt x="f37" y="f38"/>
                      <a:pt x="f12" y="f23"/>
                      <a:pt x="f39" y="f26"/>
                    </a:cubicBezTo>
                    <a:cubicBezTo>
                      <a:pt x="f40" y="f19"/>
                      <a:pt x="f6" y="f21"/>
                      <a:pt x="f6" y="f17"/>
                    </a:cubicBezTo>
                    <a:cubicBezTo>
                      <a:pt x="f6" y="f41"/>
                      <a:pt x="f6" y="f11"/>
                      <a:pt x="f6" y="f7"/>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4" name="Freeform 13">
                <a:extLst>
                  <a:ext uri="{FF2B5EF4-FFF2-40B4-BE49-F238E27FC236}">
                    <a16:creationId xmlns:a16="http://schemas.microsoft.com/office/drawing/2014/main" id="{49E1E00B-D0DF-4049-D1FB-B3098E8F2E74}"/>
                  </a:ext>
                </a:extLst>
              </p:cNvPr>
              <p:cNvSpPr/>
              <p:nvPr/>
            </p:nvSpPr>
            <p:spPr>
              <a:xfrm>
                <a:off x="11367701" y="6035186"/>
                <a:ext cx="95253" cy="77788"/>
              </a:xfrm>
              <a:custGeom>
                <a:avLst/>
                <a:gdLst>
                  <a:gd name="f0" fmla="val 10800000"/>
                  <a:gd name="f1" fmla="val 5400000"/>
                  <a:gd name="f2" fmla="val 180"/>
                  <a:gd name="f3" fmla="val w"/>
                  <a:gd name="f4" fmla="val h"/>
                  <a:gd name="f5" fmla="val 0"/>
                  <a:gd name="f6" fmla="val 62"/>
                  <a:gd name="f7" fmla="val 50"/>
                  <a:gd name="f8" fmla="val 24"/>
                  <a:gd name="f9" fmla="val 18"/>
                  <a:gd name="f10" fmla="val 32"/>
                  <a:gd name="f11" fmla="val 14"/>
                  <a:gd name="f12" fmla="val 26"/>
                  <a:gd name="f13" fmla="val 7"/>
                  <a:gd name="f14" fmla="val 30"/>
                  <a:gd name="f15" fmla="val 1"/>
                  <a:gd name="f16" fmla="val 2"/>
                  <a:gd name="f17" fmla="val 3"/>
                  <a:gd name="f18" fmla="val 4"/>
                  <a:gd name="f19" fmla="val 6"/>
                  <a:gd name="f20" fmla="val 9"/>
                  <a:gd name="f21" fmla="val 31"/>
                  <a:gd name="f22" fmla="val 34"/>
                  <a:gd name="f23" fmla="val 15"/>
                  <a:gd name="f24" fmla="val 39"/>
                  <a:gd name="f25" fmla="val 10"/>
                  <a:gd name="f26" fmla="val 5"/>
                  <a:gd name="f27" fmla="val 41"/>
                  <a:gd name="f28" fmla="val 43"/>
                  <a:gd name="f29" fmla="val 45"/>
                  <a:gd name="f30" fmla="val 46"/>
                  <a:gd name="f31" fmla="val 12"/>
                  <a:gd name="f32" fmla="val 19"/>
                  <a:gd name="f33" fmla="val 47"/>
                  <a:gd name="f34" fmla="val 48"/>
                  <a:gd name="f35" fmla="val 49"/>
                  <a:gd name="f36" fmla="val 51"/>
                  <a:gd name="f37" fmla="val 53"/>
                  <a:gd name="f38" fmla="val 56"/>
                  <a:gd name="f39" fmla="val 8"/>
                  <a:gd name="f40" fmla="val 11"/>
                  <a:gd name="f41" fmla="val 23"/>
                  <a:gd name="f42" fmla="val 29"/>
                  <a:gd name="f43" fmla="val 40"/>
                  <a:gd name="f44" fmla="val 37"/>
                  <a:gd name="f45" fmla="val 44"/>
                  <a:gd name="f46" fmla="val 35"/>
                  <a:gd name="f47" fmla="val 28"/>
                  <a:gd name="f48" fmla="val 33"/>
                  <a:gd name="f49" fmla="val 38"/>
                  <a:gd name="f50" fmla="val 22"/>
                  <a:gd name="f51" fmla="val 21"/>
                  <a:gd name="f52" fmla="val 20"/>
                  <a:gd name="f53" fmla="val 13"/>
                  <a:gd name="f54" fmla="+- 0 0 -90"/>
                  <a:gd name="f55" fmla="*/ f3 1 62"/>
                  <a:gd name="f56" fmla="*/ f4 1 50"/>
                  <a:gd name="f57" fmla="val f5"/>
                  <a:gd name="f58" fmla="val f6"/>
                  <a:gd name="f59" fmla="val f7"/>
                  <a:gd name="f60" fmla="*/ f54 f0 1"/>
                  <a:gd name="f61" fmla="+- f59 0 f57"/>
                  <a:gd name="f62" fmla="+- f58 0 f57"/>
                  <a:gd name="f63" fmla="*/ f60 1 f2"/>
                  <a:gd name="f64" fmla="*/ f62 1 62"/>
                  <a:gd name="f65" fmla="*/ f61 1 50"/>
                  <a:gd name="f66" fmla="*/ 24 f62 1"/>
                  <a:gd name="f67" fmla="*/ 18 f61 1"/>
                  <a:gd name="f68" fmla="*/ 30 f62 1"/>
                  <a:gd name="f69" fmla="*/ 1 f61 1"/>
                  <a:gd name="f70" fmla="*/ 32 f62 1"/>
                  <a:gd name="f71" fmla="*/ 4 f61 1"/>
                  <a:gd name="f72" fmla="*/ 9 f61 1"/>
                  <a:gd name="f73" fmla="*/ 39 f62 1"/>
                  <a:gd name="f74" fmla="*/ 15 f61 1"/>
                  <a:gd name="f75" fmla="*/ 0 f61 1"/>
                  <a:gd name="f76" fmla="*/ 45 f62 1"/>
                  <a:gd name="f77" fmla="*/ 46 f62 1"/>
                  <a:gd name="f78" fmla="*/ 19 f61 1"/>
                  <a:gd name="f79" fmla="*/ 49 f62 1"/>
                  <a:gd name="f80" fmla="*/ 5 f61 1"/>
                  <a:gd name="f81" fmla="*/ 56 f62 1"/>
                  <a:gd name="f82" fmla="*/ 62 f62 1"/>
                  <a:gd name="f83" fmla="*/ 24 f61 1"/>
                  <a:gd name="f84" fmla="*/ 40 f61 1"/>
                  <a:gd name="f85" fmla="*/ 35 f62 1"/>
                  <a:gd name="f86" fmla="*/ 32 f61 1"/>
                  <a:gd name="f87" fmla="*/ 28 f62 1"/>
                  <a:gd name="f88" fmla="*/ 33 f61 1"/>
                  <a:gd name="f89" fmla="*/ 0 f62 1"/>
                  <a:gd name="f90" fmla="*/ 50 f61 1"/>
                  <a:gd name="f91" fmla="*/ 35 f61 1"/>
                  <a:gd name="f92" fmla="*/ 2 f62 1"/>
                  <a:gd name="f93" fmla="*/ 31 f61 1"/>
                  <a:gd name="f94" fmla="*/ 15 f62 1"/>
                  <a:gd name="f95" fmla="*/ 20 f62 1"/>
                  <a:gd name="f96" fmla="*/ 14 f61 1"/>
                  <a:gd name="f97" fmla="*/ 11 f61 1"/>
                  <a:gd name="f98" fmla="*/ 22 f62 1"/>
                  <a:gd name="f99" fmla="+- f63 0 f1"/>
                  <a:gd name="f100" fmla="*/ f66 1 62"/>
                  <a:gd name="f101" fmla="*/ f67 1 50"/>
                  <a:gd name="f102" fmla="*/ f68 1 62"/>
                  <a:gd name="f103" fmla="*/ f69 1 50"/>
                  <a:gd name="f104" fmla="*/ f70 1 62"/>
                  <a:gd name="f105" fmla="*/ f71 1 50"/>
                  <a:gd name="f106" fmla="*/ f72 1 50"/>
                  <a:gd name="f107" fmla="*/ f73 1 62"/>
                  <a:gd name="f108" fmla="*/ f74 1 50"/>
                  <a:gd name="f109" fmla="*/ f75 1 50"/>
                  <a:gd name="f110" fmla="*/ f76 1 62"/>
                  <a:gd name="f111" fmla="*/ f77 1 62"/>
                  <a:gd name="f112" fmla="*/ f78 1 50"/>
                  <a:gd name="f113" fmla="*/ f79 1 62"/>
                  <a:gd name="f114" fmla="*/ f80 1 50"/>
                  <a:gd name="f115" fmla="*/ f81 1 62"/>
                  <a:gd name="f116" fmla="*/ f82 1 62"/>
                  <a:gd name="f117" fmla="*/ f83 1 50"/>
                  <a:gd name="f118" fmla="*/ f84 1 50"/>
                  <a:gd name="f119" fmla="*/ f85 1 62"/>
                  <a:gd name="f120" fmla="*/ f86 1 50"/>
                  <a:gd name="f121" fmla="*/ f87 1 62"/>
                  <a:gd name="f122" fmla="*/ f88 1 50"/>
                  <a:gd name="f123" fmla="*/ f89 1 62"/>
                  <a:gd name="f124" fmla="*/ f90 1 50"/>
                  <a:gd name="f125" fmla="*/ f91 1 50"/>
                  <a:gd name="f126" fmla="*/ f92 1 62"/>
                  <a:gd name="f127" fmla="*/ f93 1 50"/>
                  <a:gd name="f128" fmla="*/ f94 1 62"/>
                  <a:gd name="f129" fmla="*/ f95 1 62"/>
                  <a:gd name="f130" fmla="*/ f96 1 50"/>
                  <a:gd name="f131" fmla="*/ f97 1 50"/>
                  <a:gd name="f132" fmla="*/ f98 1 62"/>
                  <a:gd name="f133" fmla="*/ 0 1 f64"/>
                  <a:gd name="f134" fmla="*/ f58 1 f64"/>
                  <a:gd name="f135" fmla="*/ 0 1 f65"/>
                  <a:gd name="f136" fmla="*/ f59 1 f65"/>
                  <a:gd name="f137" fmla="*/ f100 1 f64"/>
                  <a:gd name="f138" fmla="*/ f101 1 f65"/>
                  <a:gd name="f139" fmla="*/ f102 1 f64"/>
                  <a:gd name="f140" fmla="*/ f103 1 f65"/>
                  <a:gd name="f141" fmla="*/ f104 1 f64"/>
                  <a:gd name="f142" fmla="*/ f105 1 f65"/>
                  <a:gd name="f143" fmla="*/ f106 1 f65"/>
                  <a:gd name="f144" fmla="*/ f107 1 f64"/>
                  <a:gd name="f145" fmla="*/ f108 1 f65"/>
                  <a:gd name="f146" fmla="*/ f109 1 f65"/>
                  <a:gd name="f147" fmla="*/ f110 1 f64"/>
                  <a:gd name="f148" fmla="*/ f111 1 f64"/>
                  <a:gd name="f149" fmla="*/ f112 1 f65"/>
                  <a:gd name="f150" fmla="*/ f113 1 f64"/>
                  <a:gd name="f151" fmla="*/ f114 1 f65"/>
                  <a:gd name="f152" fmla="*/ f115 1 f64"/>
                  <a:gd name="f153" fmla="*/ f116 1 f64"/>
                  <a:gd name="f154" fmla="*/ f117 1 f65"/>
                  <a:gd name="f155" fmla="*/ f118 1 f65"/>
                  <a:gd name="f156" fmla="*/ f119 1 f64"/>
                  <a:gd name="f157" fmla="*/ f120 1 f65"/>
                  <a:gd name="f158" fmla="*/ f121 1 f64"/>
                  <a:gd name="f159" fmla="*/ f122 1 f65"/>
                  <a:gd name="f160" fmla="*/ f123 1 f64"/>
                  <a:gd name="f161" fmla="*/ f124 1 f65"/>
                  <a:gd name="f162" fmla="*/ f125 1 f65"/>
                  <a:gd name="f163" fmla="*/ f126 1 f64"/>
                  <a:gd name="f164" fmla="*/ f127 1 f65"/>
                  <a:gd name="f165" fmla="*/ f128 1 f64"/>
                  <a:gd name="f166" fmla="*/ f129 1 f64"/>
                  <a:gd name="f167" fmla="*/ f130 1 f65"/>
                  <a:gd name="f168" fmla="*/ f131 1 f65"/>
                  <a:gd name="f169" fmla="*/ f132 1 f64"/>
                  <a:gd name="f170" fmla="*/ f133 f55 1"/>
                  <a:gd name="f171" fmla="*/ f134 f55 1"/>
                  <a:gd name="f172" fmla="*/ f136 f56 1"/>
                  <a:gd name="f173" fmla="*/ f135 f56 1"/>
                  <a:gd name="f174" fmla="*/ f137 f55 1"/>
                  <a:gd name="f175" fmla="*/ f138 f56 1"/>
                  <a:gd name="f176" fmla="*/ f139 f55 1"/>
                  <a:gd name="f177" fmla="*/ f140 f56 1"/>
                  <a:gd name="f178" fmla="*/ f141 f55 1"/>
                  <a:gd name="f179" fmla="*/ f142 f56 1"/>
                  <a:gd name="f180" fmla="*/ f143 f56 1"/>
                  <a:gd name="f181" fmla="*/ f144 f55 1"/>
                  <a:gd name="f182" fmla="*/ f145 f56 1"/>
                  <a:gd name="f183" fmla="*/ f146 f56 1"/>
                  <a:gd name="f184" fmla="*/ f147 f55 1"/>
                  <a:gd name="f185" fmla="*/ f148 f55 1"/>
                  <a:gd name="f186" fmla="*/ f149 f56 1"/>
                  <a:gd name="f187" fmla="*/ f150 f55 1"/>
                  <a:gd name="f188" fmla="*/ f151 f56 1"/>
                  <a:gd name="f189" fmla="*/ f152 f55 1"/>
                  <a:gd name="f190" fmla="*/ f153 f55 1"/>
                  <a:gd name="f191" fmla="*/ f154 f56 1"/>
                  <a:gd name="f192" fmla="*/ f155 f56 1"/>
                  <a:gd name="f193" fmla="*/ f156 f55 1"/>
                  <a:gd name="f194" fmla="*/ f157 f56 1"/>
                  <a:gd name="f195" fmla="*/ f158 f55 1"/>
                  <a:gd name="f196" fmla="*/ f159 f56 1"/>
                  <a:gd name="f197" fmla="*/ f160 f55 1"/>
                  <a:gd name="f198" fmla="*/ f161 f56 1"/>
                  <a:gd name="f199" fmla="*/ f162 f56 1"/>
                  <a:gd name="f200" fmla="*/ f163 f55 1"/>
                  <a:gd name="f201" fmla="*/ f164 f56 1"/>
                  <a:gd name="f202" fmla="*/ f165 f55 1"/>
                  <a:gd name="f203" fmla="*/ f166 f55 1"/>
                  <a:gd name="f204" fmla="*/ f167 f56 1"/>
                  <a:gd name="f205" fmla="*/ f168 f56 1"/>
                  <a:gd name="f206" fmla="*/ f169 f55 1"/>
                </a:gdLst>
                <a:ahLst/>
                <a:cxnLst>
                  <a:cxn ang="3cd4">
                    <a:pos x="hc" y="t"/>
                  </a:cxn>
                  <a:cxn ang="0">
                    <a:pos x="r" y="vc"/>
                  </a:cxn>
                  <a:cxn ang="cd4">
                    <a:pos x="hc" y="b"/>
                  </a:cxn>
                  <a:cxn ang="cd2">
                    <a:pos x="l" y="vc"/>
                  </a:cxn>
                  <a:cxn ang="f99">
                    <a:pos x="f174" y="f175"/>
                  </a:cxn>
                  <a:cxn ang="f99">
                    <a:pos x="f176" y="f177"/>
                  </a:cxn>
                  <a:cxn ang="f99">
                    <a:pos x="f178" y="f179"/>
                  </a:cxn>
                  <a:cxn ang="f99">
                    <a:pos x="f178" y="f180"/>
                  </a:cxn>
                  <a:cxn ang="f99">
                    <a:pos x="f181" y="f182"/>
                  </a:cxn>
                  <a:cxn ang="f99">
                    <a:pos x="f181" y="f183"/>
                  </a:cxn>
                  <a:cxn ang="f99">
                    <a:pos x="f184" y="f183"/>
                  </a:cxn>
                  <a:cxn ang="f99">
                    <a:pos x="f185" y="f186"/>
                  </a:cxn>
                  <a:cxn ang="f99">
                    <a:pos x="f187" y="f186"/>
                  </a:cxn>
                  <a:cxn ang="f99">
                    <a:pos x="f187" y="f188"/>
                  </a:cxn>
                  <a:cxn ang="f99">
                    <a:pos x="f189" y="f188"/>
                  </a:cxn>
                  <a:cxn ang="f99">
                    <a:pos x="f189" y="f182"/>
                  </a:cxn>
                  <a:cxn ang="f99">
                    <a:pos x="f190" y="f191"/>
                  </a:cxn>
                  <a:cxn ang="f99">
                    <a:pos x="f190" y="f192"/>
                  </a:cxn>
                  <a:cxn ang="f99">
                    <a:pos x="f193" y="f194"/>
                  </a:cxn>
                  <a:cxn ang="f99">
                    <a:pos x="f195" y="f196"/>
                  </a:cxn>
                  <a:cxn ang="f99">
                    <a:pos x="f197" y="f198"/>
                  </a:cxn>
                  <a:cxn ang="f99">
                    <a:pos x="f197" y="f199"/>
                  </a:cxn>
                  <a:cxn ang="f99">
                    <a:pos x="f200" y="f201"/>
                  </a:cxn>
                  <a:cxn ang="f99">
                    <a:pos x="f202" y="f191"/>
                  </a:cxn>
                  <a:cxn ang="f99">
                    <a:pos x="f203" y="f204"/>
                  </a:cxn>
                  <a:cxn ang="f99">
                    <a:pos x="f203" y="f205"/>
                  </a:cxn>
                  <a:cxn ang="f99">
                    <a:pos x="f206" y="f180"/>
                  </a:cxn>
                  <a:cxn ang="f99">
                    <a:pos x="f174" y="f205"/>
                  </a:cxn>
                  <a:cxn ang="f99">
                    <a:pos x="f174" y="f175"/>
                  </a:cxn>
                </a:cxnLst>
                <a:rect l="f170" t="f173" r="f171" b="f172"/>
                <a:pathLst>
                  <a:path w="62" h="50">
                    <a:moveTo>
                      <a:pt x="f8" y="f9"/>
                    </a:moveTo>
                    <a:cubicBezTo>
                      <a:pt x="f10" y="f11"/>
                      <a:pt x="f12" y="f13"/>
                      <a:pt x="f14" y="f15"/>
                    </a:cubicBezTo>
                    <a:cubicBezTo>
                      <a:pt x="f14" y="f16"/>
                      <a:pt x="f10" y="f17"/>
                      <a:pt x="f10" y="f18"/>
                    </a:cubicBezTo>
                    <a:cubicBezTo>
                      <a:pt x="f10" y="f19"/>
                      <a:pt x="f10" y="f13"/>
                      <a:pt x="f10" y="f20"/>
                    </a:cubicBezTo>
                    <a:cubicBezTo>
                      <a:pt x="f21" y="f11"/>
                      <a:pt x="f22" y="f23"/>
                      <a:pt x="f24" y="f23"/>
                    </a:cubicBezTo>
                    <a:cubicBezTo>
                      <a:pt x="f24" y="f25"/>
                      <a:pt x="f24" y="f26"/>
                      <a:pt x="f24" y="f5"/>
                    </a:cubicBezTo>
                    <a:cubicBezTo>
                      <a:pt x="f27" y="f5"/>
                      <a:pt x="f28" y="f5"/>
                      <a:pt x="f29" y="f5"/>
                    </a:cubicBezTo>
                    <a:cubicBezTo>
                      <a:pt x="f29" y="f19"/>
                      <a:pt x="f30" y="f31"/>
                      <a:pt x="f30" y="f32"/>
                    </a:cubicBezTo>
                    <a:cubicBezTo>
                      <a:pt x="f33" y="f32"/>
                      <a:pt x="f34" y="f32"/>
                      <a:pt x="f35" y="f32"/>
                    </a:cubicBezTo>
                    <a:cubicBezTo>
                      <a:pt x="f35" y="f11"/>
                      <a:pt x="f35" y="f25"/>
                      <a:pt x="f35" y="f26"/>
                    </a:cubicBezTo>
                    <a:cubicBezTo>
                      <a:pt x="f36" y="f26"/>
                      <a:pt x="f37" y="f26"/>
                      <a:pt x="f38" y="f26"/>
                    </a:cubicBezTo>
                    <a:cubicBezTo>
                      <a:pt x="f38" y="f39"/>
                      <a:pt x="f38" y="f40"/>
                      <a:pt x="f38" y="f23"/>
                    </a:cubicBezTo>
                    <a:cubicBezTo>
                      <a:pt x="f38" y="f32"/>
                      <a:pt x="f38" y="f41"/>
                      <a:pt x="f6" y="f8"/>
                    </a:cubicBezTo>
                    <a:cubicBezTo>
                      <a:pt x="f6" y="f42"/>
                      <a:pt x="f6" y="f22"/>
                      <a:pt x="f6" y="f43"/>
                    </a:cubicBezTo>
                    <a:cubicBezTo>
                      <a:pt x="f37" y="f44"/>
                      <a:pt x="f45" y="f46"/>
                      <a:pt x="f46" y="f10"/>
                    </a:cubicBezTo>
                    <a:cubicBezTo>
                      <a:pt x="f10" y="f10"/>
                      <a:pt x="f14" y="f10"/>
                      <a:pt x="f47" y="f48"/>
                    </a:cubicBezTo>
                    <a:cubicBezTo>
                      <a:pt x="f32" y="f49"/>
                      <a:pt x="f25" y="f45"/>
                      <a:pt x="f5" y="f7"/>
                    </a:cubicBezTo>
                    <a:cubicBezTo>
                      <a:pt x="f5" y="f45"/>
                      <a:pt x="f5" y="f24"/>
                      <a:pt x="f5" y="f46"/>
                    </a:cubicBezTo>
                    <a:cubicBezTo>
                      <a:pt x="f5" y="f48"/>
                      <a:pt x="f15" y="f10"/>
                      <a:pt x="f16" y="f21"/>
                    </a:cubicBezTo>
                    <a:cubicBezTo>
                      <a:pt x="f19" y="f42"/>
                      <a:pt x="f25" y="f12"/>
                      <a:pt x="f23" y="f8"/>
                    </a:cubicBezTo>
                    <a:cubicBezTo>
                      <a:pt x="f32" y="f50"/>
                      <a:pt x="f51" y="f32"/>
                      <a:pt x="f52" y="f11"/>
                    </a:cubicBezTo>
                    <a:cubicBezTo>
                      <a:pt x="f52" y="f53"/>
                      <a:pt x="f52" y="f31"/>
                      <a:pt x="f52" y="f40"/>
                    </a:cubicBezTo>
                    <a:cubicBezTo>
                      <a:pt x="f51" y="f25"/>
                      <a:pt x="f51" y="f20"/>
                      <a:pt x="f50" y="f20"/>
                    </a:cubicBezTo>
                    <a:cubicBezTo>
                      <a:pt x="f41" y="f20"/>
                      <a:pt x="f8" y="f25"/>
                      <a:pt x="f8" y="f40"/>
                    </a:cubicBezTo>
                    <a:cubicBezTo>
                      <a:pt x="f8" y="f53"/>
                      <a:pt x="f8" y="f23"/>
                      <a:pt x="f8" y="f9"/>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5" name="Freeform 14">
                <a:extLst>
                  <a:ext uri="{FF2B5EF4-FFF2-40B4-BE49-F238E27FC236}">
                    <a16:creationId xmlns:a16="http://schemas.microsoft.com/office/drawing/2014/main" id="{1C799F3C-63DC-1844-7352-A193A1E271C1}"/>
                  </a:ext>
                </a:extLst>
              </p:cNvPr>
              <p:cNvSpPr/>
              <p:nvPr/>
            </p:nvSpPr>
            <p:spPr>
              <a:xfrm>
                <a:off x="11169267" y="6230447"/>
                <a:ext cx="150811" cy="41276"/>
              </a:xfrm>
              <a:custGeom>
                <a:avLst/>
                <a:gdLst>
                  <a:gd name="f0" fmla="val 10800000"/>
                  <a:gd name="f1" fmla="val 5400000"/>
                  <a:gd name="f2" fmla="val 180"/>
                  <a:gd name="f3" fmla="val w"/>
                  <a:gd name="f4" fmla="val h"/>
                  <a:gd name="f5" fmla="val 0"/>
                  <a:gd name="f6" fmla="val 98"/>
                  <a:gd name="f7" fmla="val 26"/>
                  <a:gd name="f8" fmla="val 25"/>
                  <a:gd name="f9" fmla="val 85"/>
                  <a:gd name="f10" fmla="val 22"/>
                  <a:gd name="f11" fmla="val 72"/>
                  <a:gd name="f12" fmla="val 20"/>
                  <a:gd name="f13" fmla="val 59"/>
                  <a:gd name="f14" fmla="val 16"/>
                  <a:gd name="f15" fmla="val 49"/>
                  <a:gd name="f16" fmla="val 14"/>
                  <a:gd name="f17" fmla="val 40"/>
                  <a:gd name="f18" fmla="val 31"/>
                  <a:gd name="f19" fmla="val 17"/>
                  <a:gd name="f20" fmla="val 21"/>
                  <a:gd name="f21" fmla="val 11"/>
                  <a:gd name="f22" fmla="val 23"/>
                  <a:gd name="f23" fmla="val 19"/>
                  <a:gd name="f24" fmla="val 15"/>
                  <a:gd name="f25" fmla="val 2"/>
                  <a:gd name="f26" fmla="val 13"/>
                  <a:gd name="f27" fmla="val 3"/>
                  <a:gd name="f28" fmla="val 9"/>
                  <a:gd name="f29" fmla="val 30"/>
                  <a:gd name="f30" fmla="val 4"/>
                  <a:gd name="f31" fmla="val 43"/>
                  <a:gd name="f32" fmla="val 44"/>
                  <a:gd name="f33" fmla="val 46"/>
                  <a:gd name="f34" fmla="val 47"/>
                  <a:gd name="f35" fmla="val 64"/>
                  <a:gd name="f36" fmla="val 80"/>
                  <a:gd name="f37" fmla="val 8"/>
                  <a:gd name="f38" fmla="val 97"/>
                  <a:gd name="f39" fmla="val 12"/>
                  <a:gd name="f40" fmla="+- 0 0 -90"/>
                  <a:gd name="f41" fmla="*/ f3 1 98"/>
                  <a:gd name="f42" fmla="*/ f4 1 26"/>
                  <a:gd name="f43" fmla="val f5"/>
                  <a:gd name="f44" fmla="val f6"/>
                  <a:gd name="f45" fmla="val f7"/>
                  <a:gd name="f46" fmla="*/ f40 f0 1"/>
                  <a:gd name="f47" fmla="+- f45 0 f43"/>
                  <a:gd name="f48" fmla="+- f44 0 f43"/>
                  <a:gd name="f49" fmla="*/ f46 1 f2"/>
                  <a:gd name="f50" fmla="*/ f48 1 98"/>
                  <a:gd name="f51" fmla="*/ f47 1 26"/>
                  <a:gd name="f52" fmla="*/ 98 f48 1"/>
                  <a:gd name="f53" fmla="*/ 25 f47 1"/>
                  <a:gd name="f54" fmla="*/ 59 f48 1"/>
                  <a:gd name="f55" fmla="*/ 16 f47 1"/>
                  <a:gd name="f56" fmla="*/ 31 f48 1"/>
                  <a:gd name="f57" fmla="*/ 17 f47 1"/>
                  <a:gd name="f58" fmla="*/ 0 f48 1"/>
                  <a:gd name="f59" fmla="*/ 26 f47 1"/>
                  <a:gd name="f60" fmla="*/ 3 f48 1"/>
                  <a:gd name="f61" fmla="*/ 13 f47 1"/>
                  <a:gd name="f62" fmla="*/ 43 f48 1"/>
                  <a:gd name="f63" fmla="*/ 0 f47 1"/>
                  <a:gd name="f64" fmla="*/ 47 f48 1"/>
                  <a:gd name="f65" fmla="*/ 97 f48 1"/>
                  <a:gd name="f66" fmla="*/ 12 f47 1"/>
                  <a:gd name="f67" fmla="+- f49 0 f1"/>
                  <a:gd name="f68" fmla="*/ f52 1 98"/>
                  <a:gd name="f69" fmla="*/ f53 1 26"/>
                  <a:gd name="f70" fmla="*/ f54 1 98"/>
                  <a:gd name="f71" fmla="*/ f55 1 26"/>
                  <a:gd name="f72" fmla="*/ f56 1 98"/>
                  <a:gd name="f73" fmla="*/ f57 1 26"/>
                  <a:gd name="f74" fmla="*/ f58 1 98"/>
                  <a:gd name="f75" fmla="*/ f59 1 26"/>
                  <a:gd name="f76" fmla="*/ f60 1 98"/>
                  <a:gd name="f77" fmla="*/ f61 1 26"/>
                  <a:gd name="f78" fmla="*/ f62 1 98"/>
                  <a:gd name="f79" fmla="*/ f63 1 26"/>
                  <a:gd name="f80" fmla="*/ f64 1 98"/>
                  <a:gd name="f81" fmla="*/ f65 1 98"/>
                  <a:gd name="f82" fmla="*/ f66 1 26"/>
                  <a:gd name="f83" fmla="*/ 0 1 f50"/>
                  <a:gd name="f84" fmla="*/ f44 1 f50"/>
                  <a:gd name="f85" fmla="*/ 0 1 f51"/>
                  <a:gd name="f86" fmla="*/ f45 1 f51"/>
                  <a:gd name="f87" fmla="*/ f68 1 f50"/>
                  <a:gd name="f88" fmla="*/ f69 1 f51"/>
                  <a:gd name="f89" fmla="*/ f70 1 f50"/>
                  <a:gd name="f90" fmla="*/ f71 1 f51"/>
                  <a:gd name="f91" fmla="*/ f72 1 f50"/>
                  <a:gd name="f92" fmla="*/ f73 1 f51"/>
                  <a:gd name="f93" fmla="*/ f74 1 f50"/>
                  <a:gd name="f94" fmla="*/ f75 1 f51"/>
                  <a:gd name="f95" fmla="*/ f76 1 f50"/>
                  <a:gd name="f96" fmla="*/ f77 1 f51"/>
                  <a:gd name="f97" fmla="*/ f78 1 f50"/>
                  <a:gd name="f98" fmla="*/ f79 1 f51"/>
                  <a:gd name="f99" fmla="*/ f80 1 f50"/>
                  <a:gd name="f100" fmla="*/ f81 1 f50"/>
                  <a:gd name="f101" fmla="*/ f82 1 f51"/>
                  <a:gd name="f102" fmla="*/ f83 f41 1"/>
                  <a:gd name="f103" fmla="*/ f84 f41 1"/>
                  <a:gd name="f104" fmla="*/ f86 f42 1"/>
                  <a:gd name="f105" fmla="*/ f85 f42 1"/>
                  <a:gd name="f106" fmla="*/ f87 f41 1"/>
                  <a:gd name="f107" fmla="*/ f88 f42 1"/>
                  <a:gd name="f108" fmla="*/ f89 f41 1"/>
                  <a:gd name="f109" fmla="*/ f90 f42 1"/>
                  <a:gd name="f110" fmla="*/ f91 f41 1"/>
                  <a:gd name="f111" fmla="*/ f92 f42 1"/>
                  <a:gd name="f112" fmla="*/ f93 f41 1"/>
                  <a:gd name="f113" fmla="*/ f94 f42 1"/>
                  <a:gd name="f114" fmla="*/ f95 f41 1"/>
                  <a:gd name="f115" fmla="*/ f96 f42 1"/>
                  <a:gd name="f116" fmla="*/ f97 f41 1"/>
                  <a:gd name="f117" fmla="*/ f98 f42 1"/>
                  <a:gd name="f118" fmla="*/ f99 f41 1"/>
                  <a:gd name="f119" fmla="*/ f100 f41 1"/>
                  <a:gd name="f120" fmla="*/ f101 f42 1"/>
                </a:gdLst>
                <a:ahLst/>
                <a:cxnLst>
                  <a:cxn ang="3cd4">
                    <a:pos x="hc" y="t"/>
                  </a:cxn>
                  <a:cxn ang="0">
                    <a:pos x="r" y="vc"/>
                  </a:cxn>
                  <a:cxn ang="cd4">
                    <a:pos x="hc" y="b"/>
                  </a:cxn>
                  <a:cxn ang="cd2">
                    <a:pos x="l" y="vc"/>
                  </a:cxn>
                  <a:cxn ang="f67">
                    <a:pos x="f106" y="f107"/>
                  </a:cxn>
                  <a:cxn ang="f67">
                    <a:pos x="f108" y="f109"/>
                  </a:cxn>
                  <a:cxn ang="f67">
                    <a:pos x="f110" y="f111"/>
                  </a:cxn>
                  <a:cxn ang="f67">
                    <a:pos x="f112" y="f113"/>
                  </a:cxn>
                  <a:cxn ang="f67">
                    <a:pos x="f112" y="f109"/>
                  </a:cxn>
                  <a:cxn ang="f67">
                    <a:pos x="f114" y="f115"/>
                  </a:cxn>
                  <a:cxn ang="f67">
                    <a:pos x="f116" y="f117"/>
                  </a:cxn>
                  <a:cxn ang="f67">
                    <a:pos x="f118" y="f117"/>
                  </a:cxn>
                  <a:cxn ang="f67">
                    <a:pos x="f119" y="f120"/>
                  </a:cxn>
                  <a:cxn ang="f67">
                    <a:pos x="f106" y="f120"/>
                  </a:cxn>
                  <a:cxn ang="f67">
                    <a:pos x="f106" y="f107"/>
                  </a:cxn>
                </a:cxnLst>
                <a:rect l="f102" t="f105" r="f103" b="f104"/>
                <a:pathLst>
                  <a:path w="98" h="26">
                    <a:moveTo>
                      <a:pt x="f6" y="f8"/>
                    </a:moveTo>
                    <a:cubicBezTo>
                      <a:pt x="f9" y="f10"/>
                      <a:pt x="f11" y="f12"/>
                      <a:pt x="f13" y="f14"/>
                    </a:cubicBezTo>
                    <a:cubicBezTo>
                      <a:pt x="f15" y="f16"/>
                      <a:pt x="f17" y="f16"/>
                      <a:pt x="f18" y="f19"/>
                    </a:cubicBezTo>
                    <a:cubicBezTo>
                      <a:pt x="f20" y="f20"/>
                      <a:pt x="f21" y="f22"/>
                      <a:pt x="f5" y="f7"/>
                    </a:cubicBezTo>
                    <a:cubicBezTo>
                      <a:pt x="f5" y="f10"/>
                      <a:pt x="f5" y="f23"/>
                      <a:pt x="f5" y="f14"/>
                    </a:cubicBezTo>
                    <a:cubicBezTo>
                      <a:pt x="f5" y="f24"/>
                      <a:pt x="f25" y="f26"/>
                      <a:pt x="f27" y="f26"/>
                    </a:cubicBezTo>
                    <a:cubicBezTo>
                      <a:pt x="f14" y="f28"/>
                      <a:pt x="f29" y="f30"/>
                      <a:pt x="f31" y="f5"/>
                    </a:cubicBezTo>
                    <a:cubicBezTo>
                      <a:pt x="f32" y="f5"/>
                      <a:pt x="f33" y="f5"/>
                      <a:pt x="f34" y="f5"/>
                    </a:cubicBezTo>
                    <a:cubicBezTo>
                      <a:pt x="f35" y="f30"/>
                      <a:pt x="f36" y="f37"/>
                      <a:pt x="f38" y="f39"/>
                    </a:cubicBezTo>
                    <a:cubicBezTo>
                      <a:pt x="f38" y="f39"/>
                      <a:pt x="f6" y="f39"/>
                      <a:pt x="f6" y="f39"/>
                    </a:cubicBezTo>
                    <a:cubicBezTo>
                      <a:pt x="f6" y="f14"/>
                      <a:pt x="f6" y="f12"/>
                      <a:pt x="f6" y="f8"/>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6" name="Freeform 15">
                <a:extLst>
                  <a:ext uri="{FF2B5EF4-FFF2-40B4-BE49-F238E27FC236}">
                    <a16:creationId xmlns:a16="http://schemas.microsoft.com/office/drawing/2014/main" id="{D8673034-F00A-A36C-BD27-A0AA845BA45E}"/>
                  </a:ext>
                </a:extLst>
              </p:cNvPr>
              <p:cNvSpPr/>
              <p:nvPr/>
            </p:nvSpPr>
            <p:spPr>
              <a:xfrm>
                <a:off x="10813666" y="6032004"/>
                <a:ext cx="152403" cy="50804"/>
              </a:xfrm>
              <a:custGeom>
                <a:avLst/>
                <a:gdLst>
                  <a:gd name="f0" fmla="val 10800000"/>
                  <a:gd name="f1" fmla="val 5400000"/>
                  <a:gd name="f2" fmla="val 180"/>
                  <a:gd name="f3" fmla="val w"/>
                  <a:gd name="f4" fmla="val h"/>
                  <a:gd name="f5" fmla="val 0"/>
                  <a:gd name="f6" fmla="val 99"/>
                  <a:gd name="f7" fmla="val 33"/>
                  <a:gd name="f8" fmla="val 82"/>
                  <a:gd name="f9" fmla="val 27"/>
                  <a:gd name="f10" fmla="val 66"/>
                  <a:gd name="f11" fmla="val 22"/>
                  <a:gd name="f12" fmla="val 50"/>
                  <a:gd name="f13" fmla="val 16"/>
                  <a:gd name="f14" fmla="val 46"/>
                  <a:gd name="f15" fmla="val 14"/>
                  <a:gd name="f16" fmla="val 43"/>
                  <a:gd name="f17" fmla="val 40"/>
                  <a:gd name="f18" fmla="val 20"/>
                  <a:gd name="f19" fmla="val 24"/>
                  <a:gd name="f20" fmla="val 28"/>
                  <a:gd name="f21" fmla="val 21"/>
                  <a:gd name="f22" fmla="val 1"/>
                  <a:gd name="f23" fmla="val 17"/>
                  <a:gd name="f24" fmla="val 2"/>
                  <a:gd name="f25" fmla="val 15"/>
                  <a:gd name="f26" fmla="val 3"/>
                  <a:gd name="f27" fmla="val 10"/>
                  <a:gd name="f28" fmla="val 30"/>
                  <a:gd name="f29" fmla="val 5"/>
                  <a:gd name="f30" fmla="val 44"/>
                  <a:gd name="f31" fmla="val 47"/>
                  <a:gd name="f32" fmla="val 48"/>
                  <a:gd name="f33" fmla="val 64"/>
                  <a:gd name="f34" fmla="val 7"/>
                  <a:gd name="f35" fmla="val 80"/>
                  <a:gd name="f36" fmla="val 13"/>
                  <a:gd name="f37" fmla="val 96"/>
                  <a:gd name="f38" fmla="val 19"/>
                  <a:gd name="f39" fmla="val 97"/>
                  <a:gd name="f40" fmla="val 26"/>
                  <a:gd name="f41" fmla="val 29"/>
                  <a:gd name="f42" fmla="+- 0 0 -90"/>
                  <a:gd name="f43" fmla="*/ f3 1 99"/>
                  <a:gd name="f44" fmla="*/ f4 1 33"/>
                  <a:gd name="f45" fmla="val f5"/>
                  <a:gd name="f46" fmla="val f6"/>
                  <a:gd name="f47" fmla="val f7"/>
                  <a:gd name="f48" fmla="*/ f42 f0 1"/>
                  <a:gd name="f49" fmla="+- f47 0 f45"/>
                  <a:gd name="f50" fmla="+- f46 0 f45"/>
                  <a:gd name="f51" fmla="*/ f48 1 f2"/>
                  <a:gd name="f52" fmla="*/ f50 1 99"/>
                  <a:gd name="f53" fmla="*/ f49 1 33"/>
                  <a:gd name="f54" fmla="*/ 99 f50 1"/>
                  <a:gd name="f55" fmla="*/ 33 f49 1"/>
                  <a:gd name="f56" fmla="*/ 50 f50 1"/>
                  <a:gd name="f57" fmla="*/ 16 f49 1"/>
                  <a:gd name="f58" fmla="*/ 40 f50 1"/>
                  <a:gd name="f59" fmla="*/ 0 f50 1"/>
                  <a:gd name="f60" fmla="*/ 28 f49 1"/>
                  <a:gd name="f61" fmla="*/ 1 f50 1"/>
                  <a:gd name="f62" fmla="*/ 17 f49 1"/>
                  <a:gd name="f63" fmla="*/ 3 f50 1"/>
                  <a:gd name="f64" fmla="*/ 14 f49 1"/>
                  <a:gd name="f65" fmla="*/ 43 f50 1"/>
                  <a:gd name="f66" fmla="*/ 1 f49 1"/>
                  <a:gd name="f67" fmla="*/ 48 f50 1"/>
                  <a:gd name="f68" fmla="*/ 96 f50 1"/>
                  <a:gd name="f69" fmla="*/ 19 f49 1"/>
                  <a:gd name="f70" fmla="*/ 24 f49 1"/>
                  <a:gd name="f71" fmla="+- f51 0 f1"/>
                  <a:gd name="f72" fmla="*/ f54 1 99"/>
                  <a:gd name="f73" fmla="*/ f55 1 33"/>
                  <a:gd name="f74" fmla="*/ f56 1 99"/>
                  <a:gd name="f75" fmla="*/ f57 1 33"/>
                  <a:gd name="f76" fmla="*/ f58 1 99"/>
                  <a:gd name="f77" fmla="*/ f59 1 99"/>
                  <a:gd name="f78" fmla="*/ f60 1 33"/>
                  <a:gd name="f79" fmla="*/ f61 1 99"/>
                  <a:gd name="f80" fmla="*/ f62 1 33"/>
                  <a:gd name="f81" fmla="*/ f63 1 99"/>
                  <a:gd name="f82" fmla="*/ f64 1 33"/>
                  <a:gd name="f83" fmla="*/ f65 1 99"/>
                  <a:gd name="f84" fmla="*/ f66 1 33"/>
                  <a:gd name="f85" fmla="*/ f67 1 99"/>
                  <a:gd name="f86" fmla="*/ f68 1 99"/>
                  <a:gd name="f87" fmla="*/ f69 1 33"/>
                  <a:gd name="f88" fmla="*/ f70 1 33"/>
                  <a:gd name="f89" fmla="*/ 0 1 f52"/>
                  <a:gd name="f90" fmla="*/ f46 1 f52"/>
                  <a:gd name="f91" fmla="*/ 0 1 f53"/>
                  <a:gd name="f92" fmla="*/ f47 1 f53"/>
                  <a:gd name="f93" fmla="*/ f72 1 f52"/>
                  <a:gd name="f94" fmla="*/ f73 1 f53"/>
                  <a:gd name="f95" fmla="*/ f74 1 f52"/>
                  <a:gd name="f96" fmla="*/ f75 1 f53"/>
                  <a:gd name="f97" fmla="*/ f76 1 f52"/>
                  <a:gd name="f98" fmla="*/ f77 1 f52"/>
                  <a:gd name="f99" fmla="*/ f78 1 f53"/>
                  <a:gd name="f100" fmla="*/ f79 1 f52"/>
                  <a:gd name="f101" fmla="*/ f80 1 f53"/>
                  <a:gd name="f102" fmla="*/ f81 1 f52"/>
                  <a:gd name="f103" fmla="*/ f82 1 f53"/>
                  <a:gd name="f104" fmla="*/ f83 1 f52"/>
                  <a:gd name="f105" fmla="*/ f84 1 f53"/>
                  <a:gd name="f106" fmla="*/ f85 1 f52"/>
                  <a:gd name="f107" fmla="*/ f86 1 f52"/>
                  <a:gd name="f108" fmla="*/ f87 1 f53"/>
                  <a:gd name="f109" fmla="*/ f88 1 f53"/>
                  <a:gd name="f110" fmla="*/ f89 f43 1"/>
                  <a:gd name="f111" fmla="*/ f90 f43 1"/>
                  <a:gd name="f112" fmla="*/ f92 f44 1"/>
                  <a:gd name="f113" fmla="*/ f91 f44 1"/>
                  <a:gd name="f114" fmla="*/ f93 f43 1"/>
                  <a:gd name="f115" fmla="*/ f94 f44 1"/>
                  <a:gd name="f116" fmla="*/ f95 f43 1"/>
                  <a:gd name="f117" fmla="*/ f96 f44 1"/>
                  <a:gd name="f118" fmla="*/ f97 f43 1"/>
                  <a:gd name="f119" fmla="*/ f98 f43 1"/>
                  <a:gd name="f120" fmla="*/ f99 f44 1"/>
                  <a:gd name="f121" fmla="*/ f100 f43 1"/>
                  <a:gd name="f122" fmla="*/ f101 f44 1"/>
                  <a:gd name="f123" fmla="*/ f102 f43 1"/>
                  <a:gd name="f124" fmla="*/ f103 f44 1"/>
                  <a:gd name="f125" fmla="*/ f104 f43 1"/>
                  <a:gd name="f126" fmla="*/ f105 f44 1"/>
                  <a:gd name="f127" fmla="*/ f106 f43 1"/>
                  <a:gd name="f128" fmla="*/ f107 f43 1"/>
                  <a:gd name="f129" fmla="*/ f108 f44 1"/>
                  <a:gd name="f130" fmla="*/ f109 f44 1"/>
                </a:gdLst>
                <a:ahLst/>
                <a:cxnLst>
                  <a:cxn ang="3cd4">
                    <a:pos x="hc" y="t"/>
                  </a:cxn>
                  <a:cxn ang="0">
                    <a:pos x="r" y="vc"/>
                  </a:cxn>
                  <a:cxn ang="cd4">
                    <a:pos x="hc" y="b"/>
                  </a:cxn>
                  <a:cxn ang="cd2">
                    <a:pos x="l" y="vc"/>
                  </a:cxn>
                  <a:cxn ang="f71">
                    <a:pos x="f114" y="f115"/>
                  </a:cxn>
                  <a:cxn ang="f71">
                    <a:pos x="f116" y="f117"/>
                  </a:cxn>
                  <a:cxn ang="f71">
                    <a:pos x="f118" y="f117"/>
                  </a:cxn>
                  <a:cxn ang="f71">
                    <a:pos x="f119" y="f120"/>
                  </a:cxn>
                  <a:cxn ang="f71">
                    <a:pos x="f121" y="f122"/>
                  </a:cxn>
                  <a:cxn ang="f71">
                    <a:pos x="f123" y="f124"/>
                  </a:cxn>
                  <a:cxn ang="f71">
                    <a:pos x="f125" y="f126"/>
                  </a:cxn>
                  <a:cxn ang="f71">
                    <a:pos x="f127" y="f126"/>
                  </a:cxn>
                  <a:cxn ang="f71">
                    <a:pos x="f128" y="f129"/>
                  </a:cxn>
                  <a:cxn ang="f71">
                    <a:pos x="f114" y="f130"/>
                  </a:cxn>
                  <a:cxn ang="f71">
                    <a:pos x="f114" y="f115"/>
                  </a:cxn>
                </a:cxnLst>
                <a:rect l="f110" t="f113" r="f111" b="f112"/>
                <a:pathLst>
                  <a:path w="99" h="33">
                    <a:moveTo>
                      <a:pt x="f6" y="f7"/>
                    </a:moveTo>
                    <a:cubicBezTo>
                      <a:pt x="f8" y="f9"/>
                      <a:pt x="f10" y="f11"/>
                      <a:pt x="f12" y="f13"/>
                    </a:cubicBezTo>
                    <a:cubicBezTo>
                      <a:pt x="f14" y="f15"/>
                      <a:pt x="f16" y="f15"/>
                      <a:pt x="f17" y="f13"/>
                    </a:cubicBezTo>
                    <a:cubicBezTo>
                      <a:pt x="f9" y="f18"/>
                      <a:pt x="f15" y="f19"/>
                      <a:pt x="f5" y="f20"/>
                    </a:cubicBezTo>
                    <a:cubicBezTo>
                      <a:pt x="f5" y="f19"/>
                      <a:pt x="f5" y="f21"/>
                      <a:pt x="f22" y="f23"/>
                    </a:cubicBezTo>
                    <a:cubicBezTo>
                      <a:pt x="f22" y="f13"/>
                      <a:pt x="f24" y="f25"/>
                      <a:pt x="f26" y="f15"/>
                    </a:cubicBezTo>
                    <a:cubicBezTo>
                      <a:pt x="f13" y="f27"/>
                      <a:pt x="f28" y="f29"/>
                      <a:pt x="f16" y="f22"/>
                    </a:cubicBezTo>
                    <a:cubicBezTo>
                      <a:pt x="f30" y="f5"/>
                      <a:pt x="f31" y="f22"/>
                      <a:pt x="f32" y="f22"/>
                    </a:cubicBezTo>
                    <a:cubicBezTo>
                      <a:pt x="f33" y="f34"/>
                      <a:pt x="f35" y="f36"/>
                      <a:pt x="f37" y="f38"/>
                    </a:cubicBezTo>
                    <a:cubicBezTo>
                      <a:pt x="f39" y="f18"/>
                      <a:pt x="f6" y="f11"/>
                      <a:pt x="f6" y="f19"/>
                    </a:cubicBezTo>
                    <a:cubicBezTo>
                      <a:pt x="f6" y="f40"/>
                      <a:pt x="f6" y="f41"/>
                      <a:pt x="f6" y="f7"/>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7" name="Freeform 16">
                <a:extLst>
                  <a:ext uri="{FF2B5EF4-FFF2-40B4-BE49-F238E27FC236}">
                    <a16:creationId xmlns:a16="http://schemas.microsoft.com/office/drawing/2014/main" id="{E1F3ADDB-6C1D-ADF0-5AD0-31FADB79A927}"/>
                  </a:ext>
                </a:extLst>
              </p:cNvPr>
              <p:cNvSpPr/>
              <p:nvPr/>
            </p:nvSpPr>
            <p:spPr>
              <a:xfrm>
                <a:off x="11753469" y="6220919"/>
                <a:ext cx="39684" cy="82552"/>
              </a:xfrm>
              <a:custGeom>
                <a:avLst/>
                <a:gdLst>
                  <a:gd name="f0" fmla="val 10800000"/>
                  <a:gd name="f1" fmla="val 5400000"/>
                  <a:gd name="f2" fmla="val 180"/>
                  <a:gd name="f3" fmla="val w"/>
                  <a:gd name="f4" fmla="val h"/>
                  <a:gd name="f5" fmla="val 0"/>
                  <a:gd name="f6" fmla="val 26"/>
                  <a:gd name="f7" fmla="val 54"/>
                  <a:gd name="f8" fmla="val 8"/>
                  <a:gd name="f9" fmla="val 2"/>
                  <a:gd name="f10" fmla="val 16"/>
                  <a:gd name="f11" fmla="val 4"/>
                  <a:gd name="f12" fmla="val 24"/>
                  <a:gd name="f13" fmla="val 6"/>
                  <a:gd name="f14" fmla="val 25"/>
                  <a:gd name="f15" fmla="val 7"/>
                  <a:gd name="f16" fmla="val 23"/>
                  <a:gd name="f17" fmla="val 38"/>
                  <a:gd name="f18" fmla="val 18"/>
                  <a:gd name="f19" fmla="val 52"/>
                  <a:gd name="f20" fmla="val 10"/>
                  <a:gd name="f21" fmla="val 51"/>
                  <a:gd name="f22" fmla="val 49"/>
                  <a:gd name="f23" fmla="val 1"/>
                  <a:gd name="f24" fmla="val 48"/>
                  <a:gd name="f25" fmla="val 47"/>
                  <a:gd name="f26" fmla="val 32"/>
                  <a:gd name="f27" fmla="+- 0 0 -90"/>
                  <a:gd name="f28" fmla="*/ f3 1 26"/>
                  <a:gd name="f29" fmla="*/ f4 1 54"/>
                  <a:gd name="f30" fmla="val f5"/>
                  <a:gd name="f31" fmla="val f6"/>
                  <a:gd name="f32" fmla="val f7"/>
                  <a:gd name="f33" fmla="*/ f27 f0 1"/>
                  <a:gd name="f34" fmla="+- f32 0 f30"/>
                  <a:gd name="f35" fmla="+- f31 0 f30"/>
                  <a:gd name="f36" fmla="*/ f33 1 f2"/>
                  <a:gd name="f37" fmla="*/ f35 1 26"/>
                  <a:gd name="f38" fmla="*/ f34 1 54"/>
                  <a:gd name="f39" fmla="*/ 0 f35 1"/>
                  <a:gd name="f40" fmla="*/ 0 f34 1"/>
                  <a:gd name="f41" fmla="*/ 24 f35 1"/>
                  <a:gd name="f42" fmla="*/ 6 f34 1"/>
                  <a:gd name="f43" fmla="*/ 26 f35 1"/>
                  <a:gd name="f44" fmla="*/ 8 f34 1"/>
                  <a:gd name="f45" fmla="*/ 54 f34 1"/>
                  <a:gd name="f46" fmla="*/ 2 f35 1"/>
                  <a:gd name="f47" fmla="*/ 49 f34 1"/>
                  <a:gd name="f48" fmla="*/ 47 f34 1"/>
                  <a:gd name="f49" fmla="+- f36 0 f1"/>
                  <a:gd name="f50" fmla="*/ f39 1 26"/>
                  <a:gd name="f51" fmla="*/ f40 1 54"/>
                  <a:gd name="f52" fmla="*/ f41 1 26"/>
                  <a:gd name="f53" fmla="*/ f42 1 54"/>
                  <a:gd name="f54" fmla="*/ f43 1 26"/>
                  <a:gd name="f55" fmla="*/ f44 1 54"/>
                  <a:gd name="f56" fmla="*/ f45 1 54"/>
                  <a:gd name="f57" fmla="*/ f46 1 26"/>
                  <a:gd name="f58" fmla="*/ f47 1 54"/>
                  <a:gd name="f59" fmla="*/ f48 1 54"/>
                  <a:gd name="f60" fmla="*/ 0 1 f37"/>
                  <a:gd name="f61" fmla="*/ f31 1 f37"/>
                  <a:gd name="f62" fmla="*/ 0 1 f38"/>
                  <a:gd name="f63" fmla="*/ f32 1 f38"/>
                  <a:gd name="f64" fmla="*/ f50 1 f37"/>
                  <a:gd name="f65" fmla="*/ f51 1 f38"/>
                  <a:gd name="f66" fmla="*/ f52 1 f37"/>
                  <a:gd name="f67" fmla="*/ f53 1 f38"/>
                  <a:gd name="f68" fmla="*/ f54 1 f37"/>
                  <a:gd name="f69" fmla="*/ f55 1 f38"/>
                  <a:gd name="f70" fmla="*/ f56 1 f38"/>
                  <a:gd name="f71" fmla="*/ f57 1 f37"/>
                  <a:gd name="f72" fmla="*/ f58 1 f38"/>
                  <a:gd name="f73" fmla="*/ f59 1 f38"/>
                  <a:gd name="f74" fmla="*/ f60 f28 1"/>
                  <a:gd name="f75" fmla="*/ f61 f28 1"/>
                  <a:gd name="f76" fmla="*/ f63 f29 1"/>
                  <a:gd name="f77" fmla="*/ f62 f29 1"/>
                  <a:gd name="f78" fmla="*/ f64 f28 1"/>
                  <a:gd name="f79" fmla="*/ f65 f29 1"/>
                  <a:gd name="f80" fmla="*/ f66 f28 1"/>
                  <a:gd name="f81" fmla="*/ f67 f29 1"/>
                  <a:gd name="f82" fmla="*/ f68 f28 1"/>
                  <a:gd name="f83" fmla="*/ f69 f29 1"/>
                  <a:gd name="f84" fmla="*/ f70 f29 1"/>
                  <a:gd name="f85" fmla="*/ f71 f28 1"/>
                  <a:gd name="f86" fmla="*/ f72 f29 1"/>
                  <a:gd name="f87" fmla="*/ f73 f29 1"/>
                </a:gdLst>
                <a:ahLst/>
                <a:cxnLst>
                  <a:cxn ang="3cd4">
                    <a:pos x="hc" y="t"/>
                  </a:cxn>
                  <a:cxn ang="0">
                    <a:pos x="r" y="vc"/>
                  </a:cxn>
                  <a:cxn ang="cd4">
                    <a:pos x="hc" y="b"/>
                  </a:cxn>
                  <a:cxn ang="cd2">
                    <a:pos x="l" y="vc"/>
                  </a:cxn>
                  <a:cxn ang="f49">
                    <a:pos x="f78" y="f79"/>
                  </a:cxn>
                  <a:cxn ang="f49">
                    <a:pos x="f80" y="f81"/>
                  </a:cxn>
                  <a:cxn ang="f49">
                    <a:pos x="f82" y="f83"/>
                  </a:cxn>
                  <a:cxn ang="f49">
                    <a:pos x="f82" y="f84"/>
                  </a:cxn>
                  <a:cxn ang="f49">
                    <a:pos x="f85" y="f86"/>
                  </a:cxn>
                  <a:cxn ang="f49">
                    <a:pos x="f78" y="f87"/>
                  </a:cxn>
                  <a:cxn ang="f49">
                    <a:pos x="f78" y="f79"/>
                  </a:cxn>
                </a:cxnLst>
                <a:rect l="f74" t="f77" r="f75" b="f76"/>
                <a:pathLst>
                  <a:path w="26" h="54">
                    <a:moveTo>
                      <a:pt x="f5" y="f5"/>
                    </a:moveTo>
                    <a:cubicBezTo>
                      <a:pt x="f8" y="f9"/>
                      <a:pt x="f10" y="f11"/>
                      <a:pt x="f12" y="f13"/>
                    </a:cubicBezTo>
                    <a:cubicBezTo>
                      <a:pt x="f14" y="f13"/>
                      <a:pt x="f6" y="f15"/>
                      <a:pt x="f6" y="f8"/>
                    </a:cubicBezTo>
                    <a:cubicBezTo>
                      <a:pt x="f6" y="f16"/>
                      <a:pt x="f6" y="f17"/>
                      <a:pt x="f6" y="f7"/>
                    </a:cubicBezTo>
                    <a:cubicBezTo>
                      <a:pt x="f18" y="f19"/>
                      <a:pt x="f20" y="f21"/>
                      <a:pt x="f9" y="f22"/>
                    </a:cubicBezTo>
                    <a:cubicBezTo>
                      <a:pt x="f23" y="f22"/>
                      <a:pt x="f5" y="f24"/>
                      <a:pt x="f5" y="f25"/>
                    </a:cubicBezTo>
                    <a:cubicBezTo>
                      <a:pt x="f5" y="f26"/>
                      <a:pt x="f5" y="f10"/>
                      <a:pt x="f5" y="f5"/>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8" name="Freeform 17">
                <a:extLst>
                  <a:ext uri="{FF2B5EF4-FFF2-40B4-BE49-F238E27FC236}">
                    <a16:creationId xmlns:a16="http://schemas.microsoft.com/office/drawing/2014/main" id="{F0B11780-F85B-D318-97B1-D056A698E012}"/>
                  </a:ext>
                </a:extLst>
              </p:cNvPr>
              <p:cNvSpPr/>
              <p:nvPr/>
            </p:nvSpPr>
            <p:spPr>
              <a:xfrm>
                <a:off x="11753469" y="6305053"/>
                <a:ext cx="39684" cy="79379"/>
              </a:xfrm>
              <a:custGeom>
                <a:avLst/>
                <a:gdLst>
                  <a:gd name="f0" fmla="val 10800000"/>
                  <a:gd name="f1" fmla="val 5400000"/>
                  <a:gd name="f2" fmla="val 180"/>
                  <a:gd name="f3" fmla="val w"/>
                  <a:gd name="f4" fmla="val h"/>
                  <a:gd name="f5" fmla="val 0"/>
                  <a:gd name="f6" fmla="val 26"/>
                  <a:gd name="f7" fmla="val 51"/>
                  <a:gd name="f8" fmla="val 49"/>
                  <a:gd name="f9" fmla="val 33"/>
                  <a:gd name="f10" fmla="val 16"/>
                  <a:gd name="f11" fmla="val 8"/>
                  <a:gd name="f12" fmla="val 1"/>
                  <a:gd name="f13" fmla="val 2"/>
                  <a:gd name="f14" fmla="val 24"/>
                  <a:gd name="f15" fmla="val 4"/>
                  <a:gd name="f16" fmla="val 25"/>
                  <a:gd name="f17" fmla="val 5"/>
                  <a:gd name="f18" fmla="val 6"/>
                  <a:gd name="f19" fmla="val 21"/>
                  <a:gd name="f20" fmla="val 36"/>
                  <a:gd name="f21" fmla="val 18"/>
                  <a:gd name="f22" fmla="val 9"/>
                  <a:gd name="f23" fmla="val 50"/>
                  <a:gd name="f24" fmla="+- 0 0 -90"/>
                  <a:gd name="f25" fmla="*/ f3 1 26"/>
                  <a:gd name="f26" fmla="*/ f4 1 51"/>
                  <a:gd name="f27" fmla="val f5"/>
                  <a:gd name="f28" fmla="val f6"/>
                  <a:gd name="f29" fmla="val f7"/>
                  <a:gd name="f30" fmla="*/ f24 f0 1"/>
                  <a:gd name="f31" fmla="+- f29 0 f27"/>
                  <a:gd name="f32" fmla="+- f28 0 f27"/>
                  <a:gd name="f33" fmla="*/ f30 1 f2"/>
                  <a:gd name="f34" fmla="*/ f32 1 26"/>
                  <a:gd name="f35" fmla="*/ f31 1 51"/>
                  <a:gd name="f36" fmla="*/ 0 f32 1"/>
                  <a:gd name="f37" fmla="*/ 49 f31 1"/>
                  <a:gd name="f38" fmla="*/ 0 f31 1"/>
                  <a:gd name="f39" fmla="*/ 24 f32 1"/>
                  <a:gd name="f40" fmla="*/ 4 f31 1"/>
                  <a:gd name="f41" fmla="*/ 26 f32 1"/>
                  <a:gd name="f42" fmla="*/ 6 f31 1"/>
                  <a:gd name="f43" fmla="*/ 51 f31 1"/>
                  <a:gd name="f44" fmla="+- f33 0 f1"/>
                  <a:gd name="f45" fmla="*/ f36 1 26"/>
                  <a:gd name="f46" fmla="*/ f37 1 51"/>
                  <a:gd name="f47" fmla="*/ f38 1 51"/>
                  <a:gd name="f48" fmla="*/ f39 1 26"/>
                  <a:gd name="f49" fmla="*/ f40 1 51"/>
                  <a:gd name="f50" fmla="*/ f41 1 26"/>
                  <a:gd name="f51" fmla="*/ f42 1 51"/>
                  <a:gd name="f52" fmla="*/ f43 1 51"/>
                  <a:gd name="f53" fmla="*/ 0 1 f34"/>
                  <a:gd name="f54" fmla="*/ f28 1 f34"/>
                  <a:gd name="f55" fmla="*/ 0 1 f35"/>
                  <a:gd name="f56" fmla="*/ f29 1 f35"/>
                  <a:gd name="f57" fmla="*/ f45 1 f34"/>
                  <a:gd name="f58" fmla="*/ f46 1 f35"/>
                  <a:gd name="f59" fmla="*/ f47 1 f35"/>
                  <a:gd name="f60" fmla="*/ f48 1 f34"/>
                  <a:gd name="f61" fmla="*/ f49 1 f35"/>
                  <a:gd name="f62" fmla="*/ f50 1 f34"/>
                  <a:gd name="f63" fmla="*/ f51 1 f35"/>
                  <a:gd name="f64" fmla="*/ f52 1 f35"/>
                  <a:gd name="f65" fmla="*/ f53 f25 1"/>
                  <a:gd name="f66" fmla="*/ f54 f25 1"/>
                  <a:gd name="f67" fmla="*/ f56 f26 1"/>
                  <a:gd name="f68" fmla="*/ f55 f26 1"/>
                  <a:gd name="f69" fmla="*/ f57 f25 1"/>
                  <a:gd name="f70" fmla="*/ f58 f26 1"/>
                  <a:gd name="f71" fmla="*/ f59 f26 1"/>
                  <a:gd name="f72" fmla="*/ f60 f25 1"/>
                  <a:gd name="f73" fmla="*/ f61 f26 1"/>
                  <a:gd name="f74" fmla="*/ f62 f25 1"/>
                  <a:gd name="f75" fmla="*/ f63 f26 1"/>
                  <a:gd name="f76" fmla="*/ f64 f26 1"/>
                </a:gdLst>
                <a:ahLst/>
                <a:cxnLst>
                  <a:cxn ang="3cd4">
                    <a:pos x="hc" y="t"/>
                  </a:cxn>
                  <a:cxn ang="0">
                    <a:pos x="r" y="vc"/>
                  </a:cxn>
                  <a:cxn ang="cd4">
                    <a:pos x="hc" y="b"/>
                  </a:cxn>
                  <a:cxn ang="cd2">
                    <a:pos x="l" y="vc"/>
                  </a:cxn>
                  <a:cxn ang="f44">
                    <a:pos x="f69" y="f70"/>
                  </a:cxn>
                  <a:cxn ang="f44">
                    <a:pos x="f69" y="f71"/>
                  </a:cxn>
                  <a:cxn ang="f44">
                    <a:pos x="f72" y="f73"/>
                  </a:cxn>
                  <a:cxn ang="f44">
                    <a:pos x="f74" y="f75"/>
                  </a:cxn>
                  <a:cxn ang="f44">
                    <a:pos x="f74" y="f76"/>
                  </a:cxn>
                  <a:cxn ang="f44">
                    <a:pos x="f69" y="f70"/>
                  </a:cxn>
                </a:cxnLst>
                <a:rect l="f65" t="f68" r="f66" b="f67"/>
                <a:pathLst>
                  <a:path w="26" h="51">
                    <a:moveTo>
                      <a:pt x="f5" y="f8"/>
                    </a:moveTo>
                    <a:cubicBezTo>
                      <a:pt x="f5" y="f9"/>
                      <a:pt x="f5" y="f10"/>
                      <a:pt x="f5" y="f5"/>
                    </a:cubicBezTo>
                    <a:cubicBezTo>
                      <a:pt x="f11" y="f12"/>
                      <a:pt x="f10" y="f13"/>
                      <a:pt x="f14" y="f15"/>
                    </a:cubicBezTo>
                    <a:cubicBezTo>
                      <a:pt x="f16" y="f15"/>
                      <a:pt x="f6" y="f17"/>
                      <a:pt x="f6" y="f18"/>
                    </a:cubicBezTo>
                    <a:cubicBezTo>
                      <a:pt x="f6" y="f19"/>
                      <a:pt x="f6" y="f20"/>
                      <a:pt x="f6" y="f7"/>
                    </a:cubicBezTo>
                    <a:cubicBezTo>
                      <a:pt x="f21" y="f7"/>
                      <a:pt x="f22" y="f23"/>
                      <a:pt x="f5" y="f8"/>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9" name="Freeform 18">
                <a:extLst>
                  <a:ext uri="{FF2B5EF4-FFF2-40B4-BE49-F238E27FC236}">
                    <a16:creationId xmlns:a16="http://schemas.microsoft.com/office/drawing/2014/main" id="{C3F519F4-0494-35CB-AED1-22D3A8D5C551}"/>
                  </a:ext>
                </a:extLst>
              </p:cNvPr>
              <p:cNvSpPr/>
              <p:nvPr/>
            </p:nvSpPr>
            <p:spPr>
              <a:xfrm>
                <a:off x="11753469" y="6389196"/>
                <a:ext cx="41276" cy="74615"/>
              </a:xfrm>
              <a:custGeom>
                <a:avLst/>
                <a:gdLst>
                  <a:gd name="f0" fmla="val 10800000"/>
                  <a:gd name="f1" fmla="val 5400000"/>
                  <a:gd name="f2" fmla="val 180"/>
                  <a:gd name="f3" fmla="val w"/>
                  <a:gd name="f4" fmla="val h"/>
                  <a:gd name="f5" fmla="val 0"/>
                  <a:gd name="f6" fmla="val 27"/>
                  <a:gd name="f7" fmla="val 49"/>
                  <a:gd name="f8" fmla="val 26"/>
                  <a:gd name="f9" fmla="val 17"/>
                  <a:gd name="f10" fmla="val 9"/>
                  <a:gd name="f11" fmla="val 33"/>
                  <a:gd name="f12" fmla="val 8"/>
                  <a:gd name="f13" fmla="val 1"/>
                  <a:gd name="f14" fmla="val 16"/>
                  <a:gd name="f15" fmla="val 24"/>
                  <a:gd name="f16" fmla="val 2"/>
                  <a:gd name="f17" fmla="val 25"/>
                  <a:gd name="f18" fmla="val 4"/>
                  <a:gd name="f19" fmla="val 5"/>
                  <a:gd name="f20" fmla="val 19"/>
                  <a:gd name="f21" fmla="val 34"/>
                  <a:gd name="f22" fmla="+- 0 0 -90"/>
                  <a:gd name="f23" fmla="*/ f3 1 27"/>
                  <a:gd name="f24" fmla="*/ f4 1 49"/>
                  <a:gd name="f25" fmla="val f5"/>
                  <a:gd name="f26" fmla="val f6"/>
                  <a:gd name="f27" fmla="val f7"/>
                  <a:gd name="f28" fmla="*/ f22 f0 1"/>
                  <a:gd name="f29" fmla="+- f27 0 f25"/>
                  <a:gd name="f30" fmla="+- f26 0 f25"/>
                  <a:gd name="f31" fmla="*/ f28 1 f2"/>
                  <a:gd name="f32" fmla="*/ f30 1 27"/>
                  <a:gd name="f33" fmla="*/ f29 1 49"/>
                  <a:gd name="f34" fmla="*/ 26 f30 1"/>
                  <a:gd name="f35" fmla="*/ 49 f29 1"/>
                  <a:gd name="f36" fmla="*/ 0 f30 1"/>
                  <a:gd name="f37" fmla="*/ 0 f29 1"/>
                  <a:gd name="f38" fmla="*/ 24 f30 1"/>
                  <a:gd name="f39" fmla="*/ 2 f29 1"/>
                  <a:gd name="f40" fmla="*/ 5 f29 1"/>
                  <a:gd name="f41" fmla="+- f31 0 f1"/>
                  <a:gd name="f42" fmla="*/ f34 1 27"/>
                  <a:gd name="f43" fmla="*/ f35 1 49"/>
                  <a:gd name="f44" fmla="*/ f36 1 27"/>
                  <a:gd name="f45" fmla="*/ f37 1 49"/>
                  <a:gd name="f46" fmla="*/ f38 1 27"/>
                  <a:gd name="f47" fmla="*/ f39 1 49"/>
                  <a:gd name="f48" fmla="*/ f40 1 49"/>
                  <a:gd name="f49" fmla="*/ 0 1 f32"/>
                  <a:gd name="f50" fmla="*/ f26 1 f32"/>
                  <a:gd name="f51" fmla="*/ 0 1 f33"/>
                  <a:gd name="f52" fmla="*/ f27 1 f33"/>
                  <a:gd name="f53" fmla="*/ f42 1 f32"/>
                  <a:gd name="f54" fmla="*/ f43 1 f33"/>
                  <a:gd name="f55" fmla="*/ f44 1 f32"/>
                  <a:gd name="f56" fmla="*/ f45 1 f33"/>
                  <a:gd name="f57" fmla="*/ f46 1 f32"/>
                  <a:gd name="f58" fmla="*/ f47 1 f33"/>
                  <a:gd name="f59" fmla="*/ f48 1 f33"/>
                  <a:gd name="f60" fmla="*/ f49 f23 1"/>
                  <a:gd name="f61" fmla="*/ f50 f23 1"/>
                  <a:gd name="f62" fmla="*/ f52 f24 1"/>
                  <a:gd name="f63" fmla="*/ f51 f24 1"/>
                  <a:gd name="f64" fmla="*/ f53 f23 1"/>
                  <a:gd name="f65" fmla="*/ f54 f24 1"/>
                  <a:gd name="f66" fmla="*/ f55 f23 1"/>
                  <a:gd name="f67" fmla="*/ f56 f24 1"/>
                  <a:gd name="f68" fmla="*/ f57 f23 1"/>
                  <a:gd name="f69" fmla="*/ f58 f24 1"/>
                  <a:gd name="f70" fmla="*/ f59 f24 1"/>
                </a:gdLst>
                <a:ahLst/>
                <a:cxnLst>
                  <a:cxn ang="3cd4">
                    <a:pos x="hc" y="t"/>
                  </a:cxn>
                  <a:cxn ang="0">
                    <a:pos x="r" y="vc"/>
                  </a:cxn>
                  <a:cxn ang="cd4">
                    <a:pos x="hc" y="b"/>
                  </a:cxn>
                  <a:cxn ang="cd2">
                    <a:pos x="l" y="vc"/>
                  </a:cxn>
                  <a:cxn ang="f41">
                    <a:pos x="f64" y="f65"/>
                  </a:cxn>
                  <a:cxn ang="f41">
                    <a:pos x="f66" y="f65"/>
                  </a:cxn>
                  <a:cxn ang="f41">
                    <a:pos x="f66" y="f67"/>
                  </a:cxn>
                  <a:cxn ang="f41">
                    <a:pos x="f68" y="f69"/>
                  </a:cxn>
                  <a:cxn ang="f41">
                    <a:pos x="f64" y="f70"/>
                  </a:cxn>
                  <a:cxn ang="f41">
                    <a:pos x="f64" y="f65"/>
                  </a:cxn>
                </a:cxnLst>
                <a:rect l="f60" t="f63" r="f61" b="f62"/>
                <a:pathLst>
                  <a:path w="27" h="49">
                    <a:moveTo>
                      <a:pt x="f8" y="f7"/>
                    </a:moveTo>
                    <a:cubicBezTo>
                      <a:pt x="f9" y="f7"/>
                      <a:pt x="f10" y="f7"/>
                      <a:pt x="f5" y="f7"/>
                    </a:cubicBezTo>
                    <a:cubicBezTo>
                      <a:pt x="f5" y="f11"/>
                      <a:pt x="f5" y="f9"/>
                      <a:pt x="f5" y="f5"/>
                    </a:cubicBezTo>
                    <a:cubicBezTo>
                      <a:pt x="f12" y="f13"/>
                      <a:pt x="f14" y="f13"/>
                      <a:pt x="f15" y="f16"/>
                    </a:cubicBezTo>
                    <a:cubicBezTo>
                      <a:pt x="f17" y="f16"/>
                      <a:pt x="f8" y="f18"/>
                      <a:pt x="f8" y="f19"/>
                    </a:cubicBezTo>
                    <a:cubicBezTo>
                      <a:pt x="f6" y="f20"/>
                      <a:pt x="f8" y="f21"/>
                      <a:pt x="f8" y="f7"/>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20" name="Freeform 19">
                <a:extLst>
                  <a:ext uri="{FF2B5EF4-FFF2-40B4-BE49-F238E27FC236}">
                    <a16:creationId xmlns:a16="http://schemas.microsoft.com/office/drawing/2014/main" id="{4102B7E3-6324-52FB-E44F-E9071E4ECD32}"/>
                  </a:ext>
                </a:extLst>
              </p:cNvPr>
              <p:cNvSpPr/>
              <p:nvPr/>
            </p:nvSpPr>
            <p:spPr>
              <a:xfrm>
                <a:off x="11799509" y="6230447"/>
                <a:ext cx="36511" cy="79379"/>
              </a:xfrm>
              <a:custGeom>
                <a:avLst/>
                <a:gdLst>
                  <a:gd name="f0" fmla="val 10800000"/>
                  <a:gd name="f1" fmla="val 5400000"/>
                  <a:gd name="f2" fmla="val 180"/>
                  <a:gd name="f3" fmla="val w"/>
                  <a:gd name="f4" fmla="val h"/>
                  <a:gd name="f5" fmla="val 0"/>
                  <a:gd name="f6" fmla="val 24"/>
                  <a:gd name="f7" fmla="val 51"/>
                  <a:gd name="f8" fmla="val 7"/>
                  <a:gd name="f9" fmla="val 2"/>
                  <a:gd name="f10" fmla="val 14"/>
                  <a:gd name="f11" fmla="val 4"/>
                  <a:gd name="f12" fmla="val 22"/>
                  <a:gd name="f13" fmla="val 5"/>
                  <a:gd name="f14" fmla="val 23"/>
                  <a:gd name="f15" fmla="val 6"/>
                  <a:gd name="f16" fmla="val 8"/>
                  <a:gd name="f17" fmla="val 36"/>
                  <a:gd name="f18" fmla="val 15"/>
                  <a:gd name="f19" fmla="val 50"/>
                  <a:gd name="f20" fmla="val 48"/>
                  <a:gd name="f21" fmla="val 47"/>
                  <a:gd name="f22" fmla="val 31"/>
                  <a:gd name="f23" fmla="val 16"/>
                  <a:gd name="f24" fmla="+- 0 0 -90"/>
                  <a:gd name="f25" fmla="*/ f3 1 24"/>
                  <a:gd name="f26" fmla="*/ f4 1 51"/>
                  <a:gd name="f27" fmla="val f5"/>
                  <a:gd name="f28" fmla="val f6"/>
                  <a:gd name="f29" fmla="val f7"/>
                  <a:gd name="f30" fmla="*/ f24 f0 1"/>
                  <a:gd name="f31" fmla="+- f29 0 f27"/>
                  <a:gd name="f32" fmla="+- f28 0 f27"/>
                  <a:gd name="f33" fmla="*/ f30 1 f2"/>
                  <a:gd name="f34" fmla="*/ f32 1 24"/>
                  <a:gd name="f35" fmla="*/ f31 1 51"/>
                  <a:gd name="f36" fmla="*/ 0 f32 1"/>
                  <a:gd name="f37" fmla="*/ 0 f31 1"/>
                  <a:gd name="f38" fmla="*/ 22 f32 1"/>
                  <a:gd name="f39" fmla="*/ 5 f31 1"/>
                  <a:gd name="f40" fmla="*/ 24 f32 1"/>
                  <a:gd name="f41" fmla="*/ 8 f31 1"/>
                  <a:gd name="f42" fmla="*/ 51 f31 1"/>
                  <a:gd name="f43" fmla="*/ 47 f31 1"/>
                  <a:gd name="f44" fmla="+- f33 0 f1"/>
                  <a:gd name="f45" fmla="*/ f36 1 24"/>
                  <a:gd name="f46" fmla="*/ f37 1 51"/>
                  <a:gd name="f47" fmla="*/ f38 1 24"/>
                  <a:gd name="f48" fmla="*/ f39 1 51"/>
                  <a:gd name="f49" fmla="*/ f40 1 24"/>
                  <a:gd name="f50" fmla="*/ f41 1 51"/>
                  <a:gd name="f51" fmla="*/ f42 1 51"/>
                  <a:gd name="f52" fmla="*/ f43 1 51"/>
                  <a:gd name="f53" fmla="*/ 0 1 f34"/>
                  <a:gd name="f54" fmla="*/ f28 1 f34"/>
                  <a:gd name="f55" fmla="*/ 0 1 f35"/>
                  <a:gd name="f56" fmla="*/ f29 1 f35"/>
                  <a:gd name="f57" fmla="*/ f45 1 f34"/>
                  <a:gd name="f58" fmla="*/ f46 1 f35"/>
                  <a:gd name="f59" fmla="*/ f47 1 f34"/>
                  <a:gd name="f60" fmla="*/ f48 1 f35"/>
                  <a:gd name="f61" fmla="*/ f49 1 f34"/>
                  <a:gd name="f62" fmla="*/ f50 1 f35"/>
                  <a:gd name="f63" fmla="*/ f51 1 f35"/>
                  <a:gd name="f64" fmla="*/ f52 1 f35"/>
                  <a:gd name="f65" fmla="*/ f53 f25 1"/>
                  <a:gd name="f66" fmla="*/ f54 f25 1"/>
                  <a:gd name="f67" fmla="*/ f56 f26 1"/>
                  <a:gd name="f68" fmla="*/ f55 f26 1"/>
                  <a:gd name="f69" fmla="*/ f57 f25 1"/>
                  <a:gd name="f70" fmla="*/ f58 f26 1"/>
                  <a:gd name="f71" fmla="*/ f59 f25 1"/>
                  <a:gd name="f72" fmla="*/ f60 f26 1"/>
                  <a:gd name="f73" fmla="*/ f61 f25 1"/>
                  <a:gd name="f74" fmla="*/ f62 f26 1"/>
                  <a:gd name="f75" fmla="*/ f63 f26 1"/>
                  <a:gd name="f76" fmla="*/ f64 f26 1"/>
                </a:gdLst>
                <a:ahLst/>
                <a:cxnLst>
                  <a:cxn ang="3cd4">
                    <a:pos x="hc" y="t"/>
                  </a:cxn>
                  <a:cxn ang="0">
                    <a:pos x="r" y="vc"/>
                  </a:cxn>
                  <a:cxn ang="cd4">
                    <a:pos x="hc" y="b"/>
                  </a:cxn>
                  <a:cxn ang="cd2">
                    <a:pos x="l" y="vc"/>
                  </a:cxn>
                  <a:cxn ang="f44">
                    <a:pos x="f69" y="f70"/>
                  </a:cxn>
                  <a:cxn ang="f44">
                    <a:pos x="f71" y="f72"/>
                  </a:cxn>
                  <a:cxn ang="f44">
                    <a:pos x="f73" y="f74"/>
                  </a:cxn>
                  <a:cxn ang="f44">
                    <a:pos x="f73" y="f75"/>
                  </a:cxn>
                  <a:cxn ang="f44">
                    <a:pos x="f69" y="f76"/>
                  </a:cxn>
                  <a:cxn ang="f44">
                    <a:pos x="f69" y="f70"/>
                  </a:cxn>
                </a:cxnLst>
                <a:rect l="f65" t="f68" r="f66" b="f67"/>
                <a:pathLst>
                  <a:path w="24" h="51">
                    <a:moveTo>
                      <a:pt x="f5" y="f5"/>
                    </a:moveTo>
                    <a:cubicBezTo>
                      <a:pt x="f8" y="f9"/>
                      <a:pt x="f10" y="f11"/>
                      <a:pt x="f12" y="f13"/>
                    </a:cubicBezTo>
                    <a:cubicBezTo>
                      <a:pt x="f14" y="f15"/>
                      <a:pt x="f6" y="f8"/>
                      <a:pt x="f6" y="f16"/>
                    </a:cubicBezTo>
                    <a:cubicBezTo>
                      <a:pt x="f6" y="f12"/>
                      <a:pt x="f6" y="f17"/>
                      <a:pt x="f6" y="f7"/>
                    </a:cubicBezTo>
                    <a:cubicBezTo>
                      <a:pt x="f18" y="f19"/>
                      <a:pt x="f16" y="f20"/>
                      <a:pt x="f5" y="f21"/>
                    </a:cubicBezTo>
                    <a:cubicBezTo>
                      <a:pt x="f5" y="f22"/>
                      <a:pt x="f5" y="f23"/>
                      <a:pt x="f5" y="f5"/>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21" name="Freeform 20">
                <a:extLst>
                  <a:ext uri="{FF2B5EF4-FFF2-40B4-BE49-F238E27FC236}">
                    <a16:creationId xmlns:a16="http://schemas.microsoft.com/office/drawing/2014/main" id="{78147DB7-0361-8440-7C8D-A69988476B6D}"/>
                  </a:ext>
                </a:extLst>
              </p:cNvPr>
              <p:cNvSpPr/>
              <p:nvPr/>
            </p:nvSpPr>
            <p:spPr>
              <a:xfrm>
                <a:off x="11799509" y="6311408"/>
                <a:ext cx="34920" cy="77788"/>
              </a:xfrm>
              <a:custGeom>
                <a:avLst/>
                <a:gdLst>
                  <a:gd name="f0" fmla="val 10800000"/>
                  <a:gd name="f1" fmla="val 5400000"/>
                  <a:gd name="f2" fmla="val 180"/>
                  <a:gd name="f3" fmla="val w"/>
                  <a:gd name="f4" fmla="val h"/>
                  <a:gd name="f5" fmla="val 0"/>
                  <a:gd name="f6" fmla="val 23"/>
                  <a:gd name="f7" fmla="val 50"/>
                  <a:gd name="f8" fmla="val 48"/>
                  <a:gd name="f9" fmla="val 32"/>
                  <a:gd name="f10" fmla="val 16"/>
                  <a:gd name="f11" fmla="val 8"/>
                  <a:gd name="f12" fmla="val 2"/>
                  <a:gd name="f13" fmla="val 15"/>
                  <a:gd name="f14" fmla="val 3"/>
                  <a:gd name="f15" fmla="val 4"/>
                  <a:gd name="f16" fmla="val 19"/>
                  <a:gd name="f17" fmla="val 34"/>
                  <a:gd name="f18" fmla="val 49"/>
                  <a:gd name="f19" fmla="+- 0 0 -90"/>
                  <a:gd name="f20" fmla="*/ f3 1 23"/>
                  <a:gd name="f21" fmla="*/ f4 1 50"/>
                  <a:gd name="f22" fmla="val f5"/>
                  <a:gd name="f23" fmla="val f6"/>
                  <a:gd name="f24" fmla="val f7"/>
                  <a:gd name="f25" fmla="*/ f19 f0 1"/>
                  <a:gd name="f26" fmla="+- f24 0 f22"/>
                  <a:gd name="f27" fmla="+- f23 0 f22"/>
                  <a:gd name="f28" fmla="*/ f25 1 f2"/>
                  <a:gd name="f29" fmla="*/ f27 1 23"/>
                  <a:gd name="f30" fmla="*/ f26 1 50"/>
                  <a:gd name="f31" fmla="*/ 0 f27 1"/>
                  <a:gd name="f32" fmla="*/ 48 f26 1"/>
                  <a:gd name="f33" fmla="*/ 0 f26 1"/>
                  <a:gd name="f34" fmla="*/ 23 f27 1"/>
                  <a:gd name="f35" fmla="*/ 4 f26 1"/>
                  <a:gd name="f36" fmla="*/ 50 f26 1"/>
                  <a:gd name="f37" fmla="+- f28 0 f1"/>
                  <a:gd name="f38" fmla="*/ f31 1 23"/>
                  <a:gd name="f39" fmla="*/ f32 1 50"/>
                  <a:gd name="f40" fmla="*/ f33 1 50"/>
                  <a:gd name="f41" fmla="*/ f34 1 23"/>
                  <a:gd name="f42" fmla="*/ f35 1 50"/>
                  <a:gd name="f43" fmla="*/ f36 1 50"/>
                  <a:gd name="f44" fmla="*/ 0 1 f29"/>
                  <a:gd name="f45" fmla="*/ f23 1 f29"/>
                  <a:gd name="f46" fmla="*/ 0 1 f30"/>
                  <a:gd name="f47" fmla="*/ f24 1 f30"/>
                  <a:gd name="f48" fmla="*/ f38 1 f29"/>
                  <a:gd name="f49" fmla="*/ f39 1 f30"/>
                  <a:gd name="f50" fmla="*/ f40 1 f30"/>
                  <a:gd name="f51" fmla="*/ f41 1 f29"/>
                  <a:gd name="f52" fmla="*/ f42 1 f30"/>
                  <a:gd name="f53" fmla="*/ f43 1 f30"/>
                  <a:gd name="f54" fmla="*/ f44 f20 1"/>
                  <a:gd name="f55" fmla="*/ f45 f20 1"/>
                  <a:gd name="f56" fmla="*/ f47 f21 1"/>
                  <a:gd name="f57" fmla="*/ f46 f21 1"/>
                  <a:gd name="f58" fmla="*/ f48 f20 1"/>
                  <a:gd name="f59" fmla="*/ f49 f21 1"/>
                  <a:gd name="f60" fmla="*/ f50 f21 1"/>
                  <a:gd name="f61" fmla="*/ f51 f20 1"/>
                  <a:gd name="f62" fmla="*/ f52 f21 1"/>
                  <a:gd name="f63" fmla="*/ f53 f21 1"/>
                </a:gdLst>
                <a:ahLst/>
                <a:cxnLst>
                  <a:cxn ang="3cd4">
                    <a:pos x="hc" y="t"/>
                  </a:cxn>
                  <a:cxn ang="0">
                    <a:pos x="r" y="vc"/>
                  </a:cxn>
                  <a:cxn ang="cd4">
                    <a:pos x="hc" y="b"/>
                  </a:cxn>
                  <a:cxn ang="cd2">
                    <a:pos x="l" y="vc"/>
                  </a:cxn>
                  <a:cxn ang="f37">
                    <a:pos x="f58" y="f59"/>
                  </a:cxn>
                  <a:cxn ang="f37">
                    <a:pos x="f58" y="f60"/>
                  </a:cxn>
                  <a:cxn ang="f37">
                    <a:pos x="f61" y="f62"/>
                  </a:cxn>
                  <a:cxn ang="f37">
                    <a:pos x="f61" y="f63"/>
                  </a:cxn>
                  <a:cxn ang="f37">
                    <a:pos x="f58" y="f59"/>
                  </a:cxn>
                </a:cxnLst>
                <a:rect l="f54" t="f57" r="f55" b="f56"/>
                <a:pathLst>
                  <a:path w="23" h="50">
                    <a:moveTo>
                      <a:pt x="f5" y="f8"/>
                    </a:moveTo>
                    <a:cubicBezTo>
                      <a:pt x="f5" y="f9"/>
                      <a:pt x="f5" y="f10"/>
                      <a:pt x="f5" y="f5"/>
                    </a:cubicBezTo>
                    <a:cubicBezTo>
                      <a:pt x="f11" y="f12"/>
                      <a:pt x="f13" y="f14"/>
                      <a:pt x="f6" y="f15"/>
                    </a:cubicBezTo>
                    <a:cubicBezTo>
                      <a:pt x="f6" y="f16"/>
                      <a:pt x="f6" y="f17"/>
                      <a:pt x="f6" y="f7"/>
                    </a:cubicBezTo>
                    <a:cubicBezTo>
                      <a:pt x="f13" y="f18"/>
                      <a:pt x="f11" y="f8"/>
                      <a:pt x="f5" y="f8"/>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22" name="Freeform 21">
                <a:extLst>
                  <a:ext uri="{FF2B5EF4-FFF2-40B4-BE49-F238E27FC236}">
                    <a16:creationId xmlns:a16="http://schemas.microsoft.com/office/drawing/2014/main" id="{66767AB3-E879-7395-0F02-09B5C79E0A56}"/>
                  </a:ext>
                </a:extLst>
              </p:cNvPr>
              <p:cNvSpPr/>
              <p:nvPr/>
            </p:nvSpPr>
            <p:spPr>
              <a:xfrm>
                <a:off x="11799509" y="6393960"/>
                <a:ext cx="34920" cy="69851"/>
              </a:xfrm>
              <a:custGeom>
                <a:avLst/>
                <a:gdLst>
                  <a:gd name="f0" fmla="val 10800000"/>
                  <a:gd name="f1" fmla="val 5400000"/>
                  <a:gd name="f2" fmla="val 180"/>
                  <a:gd name="f3" fmla="val w"/>
                  <a:gd name="f4" fmla="val h"/>
                  <a:gd name="f5" fmla="val 0"/>
                  <a:gd name="f6" fmla="val 23"/>
                  <a:gd name="f7" fmla="val 46"/>
                  <a:gd name="f8" fmla="val 31"/>
                  <a:gd name="f9" fmla="val 15"/>
                  <a:gd name="f10" fmla="val 8"/>
                  <a:gd name="f11" fmla="val 1"/>
                  <a:gd name="f12" fmla="val 16"/>
                  <a:gd name="f13" fmla="+- 0 0 -90"/>
                  <a:gd name="f14" fmla="*/ f3 1 23"/>
                  <a:gd name="f15" fmla="*/ f4 1 46"/>
                  <a:gd name="f16" fmla="val f5"/>
                  <a:gd name="f17" fmla="val f6"/>
                  <a:gd name="f18" fmla="val f7"/>
                  <a:gd name="f19" fmla="*/ f13 f0 1"/>
                  <a:gd name="f20" fmla="+- f18 0 f16"/>
                  <a:gd name="f21" fmla="+- f17 0 f16"/>
                  <a:gd name="f22" fmla="*/ f19 1 f2"/>
                  <a:gd name="f23" fmla="*/ f21 1 23"/>
                  <a:gd name="f24" fmla="*/ f20 1 46"/>
                  <a:gd name="f25" fmla="*/ 0 f21 1"/>
                  <a:gd name="f26" fmla="*/ 46 f20 1"/>
                  <a:gd name="f27" fmla="*/ 0 f20 1"/>
                  <a:gd name="f28" fmla="*/ 23 f21 1"/>
                  <a:gd name="f29" fmla="*/ 1 f20 1"/>
                  <a:gd name="f30" fmla="+- f22 0 f1"/>
                  <a:gd name="f31" fmla="*/ f25 1 23"/>
                  <a:gd name="f32" fmla="*/ f26 1 46"/>
                  <a:gd name="f33" fmla="*/ f27 1 46"/>
                  <a:gd name="f34" fmla="*/ f28 1 23"/>
                  <a:gd name="f35" fmla="*/ f29 1 46"/>
                  <a:gd name="f36" fmla="*/ 0 1 f23"/>
                  <a:gd name="f37" fmla="*/ f17 1 f23"/>
                  <a:gd name="f38" fmla="*/ 0 1 f24"/>
                  <a:gd name="f39" fmla="*/ f18 1 f24"/>
                  <a:gd name="f40" fmla="*/ f31 1 f23"/>
                  <a:gd name="f41" fmla="*/ f32 1 f24"/>
                  <a:gd name="f42" fmla="*/ f33 1 f24"/>
                  <a:gd name="f43" fmla="*/ f34 1 f23"/>
                  <a:gd name="f44" fmla="*/ f35 1 f24"/>
                  <a:gd name="f45" fmla="*/ f36 f14 1"/>
                  <a:gd name="f46" fmla="*/ f37 f14 1"/>
                  <a:gd name="f47" fmla="*/ f39 f15 1"/>
                  <a:gd name="f48" fmla="*/ f38 f15 1"/>
                  <a:gd name="f49" fmla="*/ f40 f14 1"/>
                  <a:gd name="f50" fmla="*/ f41 f15 1"/>
                  <a:gd name="f51" fmla="*/ f42 f15 1"/>
                  <a:gd name="f52" fmla="*/ f43 f14 1"/>
                  <a:gd name="f53" fmla="*/ f44 f15 1"/>
                </a:gdLst>
                <a:ahLst/>
                <a:cxnLst>
                  <a:cxn ang="3cd4">
                    <a:pos x="hc" y="t"/>
                  </a:cxn>
                  <a:cxn ang="0">
                    <a:pos x="r" y="vc"/>
                  </a:cxn>
                  <a:cxn ang="cd4">
                    <a:pos x="hc" y="b"/>
                  </a:cxn>
                  <a:cxn ang="cd2">
                    <a:pos x="l" y="vc"/>
                  </a:cxn>
                  <a:cxn ang="f30">
                    <a:pos x="f49" y="f50"/>
                  </a:cxn>
                  <a:cxn ang="f30">
                    <a:pos x="f49" y="f51"/>
                  </a:cxn>
                  <a:cxn ang="f30">
                    <a:pos x="f52" y="f53"/>
                  </a:cxn>
                  <a:cxn ang="f30">
                    <a:pos x="f52" y="f50"/>
                  </a:cxn>
                  <a:cxn ang="f30">
                    <a:pos x="f49" y="f50"/>
                  </a:cxn>
                </a:cxnLst>
                <a:rect l="f45" t="f48" r="f46" b="f47"/>
                <a:pathLst>
                  <a:path w="23" h="46">
                    <a:moveTo>
                      <a:pt x="f5" y="f7"/>
                    </a:moveTo>
                    <a:cubicBezTo>
                      <a:pt x="f5" y="f8"/>
                      <a:pt x="f5" y="f9"/>
                      <a:pt x="f5" y="f5"/>
                    </a:cubicBezTo>
                    <a:cubicBezTo>
                      <a:pt x="f10" y="f5"/>
                      <a:pt x="f9" y="f11"/>
                      <a:pt x="f6" y="f11"/>
                    </a:cubicBezTo>
                    <a:cubicBezTo>
                      <a:pt x="f6" y="f12"/>
                      <a:pt x="f6" y="f8"/>
                      <a:pt x="f6" y="f7"/>
                    </a:cubicBezTo>
                    <a:cubicBezTo>
                      <a:pt x="f12" y="f7"/>
                      <a:pt x="f10" y="f7"/>
                      <a:pt x="f5" y="f7"/>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23" name="Freeform 22">
                <a:extLst>
                  <a:ext uri="{FF2B5EF4-FFF2-40B4-BE49-F238E27FC236}">
                    <a16:creationId xmlns:a16="http://schemas.microsoft.com/office/drawing/2014/main" id="{AA0073C8-E3E4-56C0-0396-AA3D3B94299D}"/>
                  </a:ext>
                </a:extLst>
              </p:cNvPr>
              <p:cNvSpPr/>
              <p:nvPr/>
            </p:nvSpPr>
            <p:spPr>
              <a:xfrm>
                <a:off x="11840775" y="6241557"/>
                <a:ext cx="33339" cy="74615"/>
              </a:xfrm>
              <a:custGeom>
                <a:avLst/>
                <a:gdLst>
                  <a:gd name="f0" fmla="val 10800000"/>
                  <a:gd name="f1" fmla="val 5400000"/>
                  <a:gd name="f2" fmla="val 180"/>
                  <a:gd name="f3" fmla="val w"/>
                  <a:gd name="f4" fmla="val h"/>
                  <a:gd name="f5" fmla="val 0"/>
                  <a:gd name="f6" fmla="val 22"/>
                  <a:gd name="f7" fmla="val 48"/>
                  <a:gd name="f8" fmla="val 7"/>
                  <a:gd name="f9" fmla="val 1"/>
                  <a:gd name="f10" fmla="val 13"/>
                  <a:gd name="f11" fmla="val 3"/>
                  <a:gd name="f12" fmla="val 20"/>
                  <a:gd name="f13" fmla="val 4"/>
                  <a:gd name="f14" fmla="val 21"/>
                  <a:gd name="f15" fmla="val 5"/>
                  <a:gd name="f16" fmla="val 6"/>
                  <a:gd name="f17" fmla="val 34"/>
                  <a:gd name="f18" fmla="val 15"/>
                  <a:gd name="f19" fmla="val 47"/>
                  <a:gd name="f20" fmla="val 8"/>
                  <a:gd name="f21" fmla="val 46"/>
                  <a:gd name="f22" fmla="val 2"/>
                  <a:gd name="f23" fmla="val 45"/>
                  <a:gd name="f24" fmla="val 43"/>
                  <a:gd name="f25" fmla="val 42"/>
                  <a:gd name="f26" fmla="val 28"/>
                  <a:gd name="f27" fmla="val 14"/>
                  <a:gd name="f28" fmla="+- 0 0 -90"/>
                  <a:gd name="f29" fmla="*/ f3 1 22"/>
                  <a:gd name="f30" fmla="*/ f4 1 48"/>
                  <a:gd name="f31" fmla="val f5"/>
                  <a:gd name="f32" fmla="val f6"/>
                  <a:gd name="f33" fmla="val f7"/>
                  <a:gd name="f34" fmla="*/ f28 f0 1"/>
                  <a:gd name="f35" fmla="+- f33 0 f31"/>
                  <a:gd name="f36" fmla="+- f32 0 f31"/>
                  <a:gd name="f37" fmla="*/ f34 1 f2"/>
                  <a:gd name="f38" fmla="*/ f36 1 22"/>
                  <a:gd name="f39" fmla="*/ f35 1 48"/>
                  <a:gd name="f40" fmla="*/ 0 f36 1"/>
                  <a:gd name="f41" fmla="*/ 0 f35 1"/>
                  <a:gd name="f42" fmla="*/ 20 f36 1"/>
                  <a:gd name="f43" fmla="*/ 4 f35 1"/>
                  <a:gd name="f44" fmla="*/ 22 f36 1"/>
                  <a:gd name="f45" fmla="*/ 7 f35 1"/>
                  <a:gd name="f46" fmla="*/ 48 f35 1"/>
                  <a:gd name="f47" fmla="*/ 2 f36 1"/>
                  <a:gd name="f48" fmla="*/ 45 f35 1"/>
                  <a:gd name="f49" fmla="*/ 42 f35 1"/>
                  <a:gd name="f50" fmla="+- f37 0 f1"/>
                  <a:gd name="f51" fmla="*/ f40 1 22"/>
                  <a:gd name="f52" fmla="*/ f41 1 48"/>
                  <a:gd name="f53" fmla="*/ f42 1 22"/>
                  <a:gd name="f54" fmla="*/ f43 1 48"/>
                  <a:gd name="f55" fmla="*/ f44 1 22"/>
                  <a:gd name="f56" fmla="*/ f45 1 48"/>
                  <a:gd name="f57" fmla="*/ f46 1 48"/>
                  <a:gd name="f58" fmla="*/ f47 1 22"/>
                  <a:gd name="f59" fmla="*/ f48 1 48"/>
                  <a:gd name="f60" fmla="*/ f49 1 48"/>
                  <a:gd name="f61" fmla="*/ 0 1 f38"/>
                  <a:gd name="f62" fmla="*/ f32 1 f38"/>
                  <a:gd name="f63" fmla="*/ 0 1 f39"/>
                  <a:gd name="f64" fmla="*/ f33 1 f39"/>
                  <a:gd name="f65" fmla="*/ f51 1 f38"/>
                  <a:gd name="f66" fmla="*/ f52 1 f39"/>
                  <a:gd name="f67" fmla="*/ f53 1 f38"/>
                  <a:gd name="f68" fmla="*/ f54 1 f39"/>
                  <a:gd name="f69" fmla="*/ f55 1 f38"/>
                  <a:gd name="f70" fmla="*/ f56 1 f39"/>
                  <a:gd name="f71" fmla="*/ f57 1 f39"/>
                  <a:gd name="f72" fmla="*/ f58 1 f38"/>
                  <a:gd name="f73" fmla="*/ f59 1 f39"/>
                  <a:gd name="f74" fmla="*/ f60 1 f39"/>
                  <a:gd name="f75" fmla="*/ f61 f29 1"/>
                  <a:gd name="f76" fmla="*/ f62 f29 1"/>
                  <a:gd name="f77" fmla="*/ f64 f30 1"/>
                  <a:gd name="f78" fmla="*/ f63 f30 1"/>
                  <a:gd name="f79" fmla="*/ f65 f29 1"/>
                  <a:gd name="f80" fmla="*/ f66 f30 1"/>
                  <a:gd name="f81" fmla="*/ f67 f29 1"/>
                  <a:gd name="f82" fmla="*/ f68 f30 1"/>
                  <a:gd name="f83" fmla="*/ f69 f29 1"/>
                  <a:gd name="f84" fmla="*/ f70 f30 1"/>
                  <a:gd name="f85" fmla="*/ f71 f30 1"/>
                  <a:gd name="f86" fmla="*/ f72 f29 1"/>
                  <a:gd name="f87" fmla="*/ f73 f30 1"/>
                  <a:gd name="f88" fmla="*/ f74 f30 1"/>
                </a:gdLst>
                <a:ahLst/>
                <a:cxnLst>
                  <a:cxn ang="3cd4">
                    <a:pos x="hc" y="t"/>
                  </a:cxn>
                  <a:cxn ang="0">
                    <a:pos x="r" y="vc"/>
                  </a:cxn>
                  <a:cxn ang="cd4">
                    <a:pos x="hc" y="b"/>
                  </a:cxn>
                  <a:cxn ang="cd2">
                    <a:pos x="l" y="vc"/>
                  </a:cxn>
                  <a:cxn ang="f50">
                    <a:pos x="f79" y="f80"/>
                  </a:cxn>
                  <a:cxn ang="f50">
                    <a:pos x="f81" y="f82"/>
                  </a:cxn>
                  <a:cxn ang="f50">
                    <a:pos x="f83" y="f84"/>
                  </a:cxn>
                  <a:cxn ang="f50">
                    <a:pos x="f83" y="f85"/>
                  </a:cxn>
                  <a:cxn ang="f50">
                    <a:pos x="f86" y="f87"/>
                  </a:cxn>
                  <a:cxn ang="f50">
                    <a:pos x="f79" y="f88"/>
                  </a:cxn>
                  <a:cxn ang="f50">
                    <a:pos x="f79" y="f80"/>
                  </a:cxn>
                </a:cxnLst>
                <a:rect l="f75" t="f78" r="f76" b="f77"/>
                <a:pathLst>
                  <a:path w="22" h="48">
                    <a:moveTo>
                      <a:pt x="f5" y="f5"/>
                    </a:moveTo>
                    <a:cubicBezTo>
                      <a:pt x="f8" y="f9"/>
                      <a:pt x="f10" y="f11"/>
                      <a:pt x="f12" y="f13"/>
                    </a:cubicBezTo>
                    <a:cubicBezTo>
                      <a:pt x="f14" y="f15"/>
                      <a:pt x="f6" y="f16"/>
                      <a:pt x="f6" y="f8"/>
                    </a:cubicBezTo>
                    <a:cubicBezTo>
                      <a:pt x="f6" y="f14"/>
                      <a:pt x="f6" y="f17"/>
                      <a:pt x="f6" y="f7"/>
                    </a:cubicBezTo>
                    <a:cubicBezTo>
                      <a:pt x="f18" y="f19"/>
                      <a:pt x="f20" y="f21"/>
                      <a:pt x="f22" y="f23"/>
                    </a:cubicBezTo>
                    <a:cubicBezTo>
                      <a:pt x="f9" y="f23"/>
                      <a:pt x="f5" y="f24"/>
                      <a:pt x="f5" y="f25"/>
                    </a:cubicBezTo>
                    <a:cubicBezTo>
                      <a:pt x="f5" y="f26"/>
                      <a:pt x="f5" y="f27"/>
                      <a:pt x="f5" y="f5"/>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24" name="Freeform 23">
                <a:extLst>
                  <a:ext uri="{FF2B5EF4-FFF2-40B4-BE49-F238E27FC236}">
                    <a16:creationId xmlns:a16="http://schemas.microsoft.com/office/drawing/2014/main" id="{5E0262F6-D673-FF3C-8E30-2A62F7E432B5}"/>
                  </a:ext>
                </a:extLst>
              </p:cNvPr>
              <p:cNvSpPr/>
              <p:nvPr/>
            </p:nvSpPr>
            <p:spPr>
              <a:xfrm>
                <a:off x="11840775" y="6319345"/>
                <a:ext cx="33339" cy="73023"/>
              </a:xfrm>
              <a:custGeom>
                <a:avLst/>
                <a:gdLst>
                  <a:gd name="f0" fmla="val 10800000"/>
                  <a:gd name="f1" fmla="val 5400000"/>
                  <a:gd name="f2" fmla="val 180"/>
                  <a:gd name="f3" fmla="val w"/>
                  <a:gd name="f4" fmla="val h"/>
                  <a:gd name="f5" fmla="val 0"/>
                  <a:gd name="f6" fmla="val 22"/>
                  <a:gd name="f7" fmla="val 47"/>
                  <a:gd name="f8" fmla="val 14"/>
                  <a:gd name="f9" fmla="val 46"/>
                  <a:gd name="f10" fmla="val 7"/>
                  <a:gd name="f11" fmla="val 45"/>
                  <a:gd name="f12" fmla="val 30"/>
                  <a:gd name="f13" fmla="val 15"/>
                  <a:gd name="f14" fmla="val 1"/>
                  <a:gd name="f15" fmla="val 2"/>
                  <a:gd name="f16" fmla="val 20"/>
                  <a:gd name="f17" fmla="val 3"/>
                  <a:gd name="f18" fmla="val 21"/>
                  <a:gd name="f19" fmla="val 5"/>
                  <a:gd name="f20" fmla="val 19"/>
                  <a:gd name="f21" fmla="val 33"/>
                  <a:gd name="f22" fmla="+- 0 0 -90"/>
                  <a:gd name="f23" fmla="*/ f3 1 22"/>
                  <a:gd name="f24" fmla="*/ f4 1 47"/>
                  <a:gd name="f25" fmla="val f5"/>
                  <a:gd name="f26" fmla="val f6"/>
                  <a:gd name="f27" fmla="val f7"/>
                  <a:gd name="f28" fmla="*/ f22 f0 1"/>
                  <a:gd name="f29" fmla="+- f27 0 f25"/>
                  <a:gd name="f30" fmla="+- f26 0 f25"/>
                  <a:gd name="f31" fmla="*/ f28 1 f2"/>
                  <a:gd name="f32" fmla="*/ f30 1 22"/>
                  <a:gd name="f33" fmla="*/ f29 1 47"/>
                  <a:gd name="f34" fmla="*/ 22 f30 1"/>
                  <a:gd name="f35" fmla="*/ 47 f29 1"/>
                  <a:gd name="f36" fmla="*/ 0 f30 1"/>
                  <a:gd name="f37" fmla="*/ 45 f29 1"/>
                  <a:gd name="f38" fmla="*/ 0 f29 1"/>
                  <a:gd name="f39" fmla="*/ 20 f30 1"/>
                  <a:gd name="f40" fmla="*/ 3 f29 1"/>
                  <a:gd name="f41" fmla="*/ 5 f29 1"/>
                  <a:gd name="f42" fmla="+- f31 0 f1"/>
                  <a:gd name="f43" fmla="*/ f34 1 22"/>
                  <a:gd name="f44" fmla="*/ f35 1 47"/>
                  <a:gd name="f45" fmla="*/ f36 1 22"/>
                  <a:gd name="f46" fmla="*/ f37 1 47"/>
                  <a:gd name="f47" fmla="*/ f38 1 47"/>
                  <a:gd name="f48" fmla="*/ f39 1 22"/>
                  <a:gd name="f49" fmla="*/ f40 1 47"/>
                  <a:gd name="f50" fmla="*/ f41 1 47"/>
                  <a:gd name="f51" fmla="*/ 0 1 f32"/>
                  <a:gd name="f52" fmla="*/ f26 1 f32"/>
                  <a:gd name="f53" fmla="*/ 0 1 f33"/>
                  <a:gd name="f54" fmla="*/ f27 1 f33"/>
                  <a:gd name="f55" fmla="*/ f43 1 f32"/>
                  <a:gd name="f56" fmla="*/ f44 1 f33"/>
                  <a:gd name="f57" fmla="*/ f45 1 f32"/>
                  <a:gd name="f58" fmla="*/ f46 1 f33"/>
                  <a:gd name="f59" fmla="*/ f47 1 f33"/>
                  <a:gd name="f60" fmla="*/ f48 1 f32"/>
                  <a:gd name="f61" fmla="*/ f49 1 f33"/>
                  <a:gd name="f62" fmla="*/ f50 1 f33"/>
                  <a:gd name="f63" fmla="*/ f51 f23 1"/>
                  <a:gd name="f64" fmla="*/ f52 f23 1"/>
                  <a:gd name="f65" fmla="*/ f54 f24 1"/>
                  <a:gd name="f66" fmla="*/ f53 f24 1"/>
                  <a:gd name="f67" fmla="*/ f55 f23 1"/>
                  <a:gd name="f68" fmla="*/ f56 f24 1"/>
                  <a:gd name="f69" fmla="*/ f57 f23 1"/>
                  <a:gd name="f70" fmla="*/ f58 f24 1"/>
                  <a:gd name="f71" fmla="*/ f59 f24 1"/>
                  <a:gd name="f72" fmla="*/ f60 f23 1"/>
                  <a:gd name="f73" fmla="*/ f61 f24 1"/>
                  <a:gd name="f74" fmla="*/ f62 f24 1"/>
                </a:gdLst>
                <a:ahLst/>
                <a:cxnLst>
                  <a:cxn ang="3cd4">
                    <a:pos x="hc" y="t"/>
                  </a:cxn>
                  <a:cxn ang="0">
                    <a:pos x="r" y="vc"/>
                  </a:cxn>
                  <a:cxn ang="cd4">
                    <a:pos x="hc" y="b"/>
                  </a:cxn>
                  <a:cxn ang="cd2">
                    <a:pos x="l" y="vc"/>
                  </a:cxn>
                  <a:cxn ang="f42">
                    <a:pos x="f67" y="f68"/>
                  </a:cxn>
                  <a:cxn ang="f42">
                    <a:pos x="f69" y="f70"/>
                  </a:cxn>
                  <a:cxn ang="f42">
                    <a:pos x="f69" y="f71"/>
                  </a:cxn>
                  <a:cxn ang="f42">
                    <a:pos x="f72" y="f73"/>
                  </a:cxn>
                  <a:cxn ang="f42">
                    <a:pos x="f67" y="f74"/>
                  </a:cxn>
                  <a:cxn ang="f42">
                    <a:pos x="f67" y="f68"/>
                  </a:cxn>
                </a:cxnLst>
                <a:rect l="f63" t="f66" r="f64" b="f65"/>
                <a:pathLst>
                  <a:path w="22" h="47">
                    <a:moveTo>
                      <a:pt x="f6" y="f7"/>
                    </a:moveTo>
                    <a:cubicBezTo>
                      <a:pt x="f8" y="f9"/>
                      <a:pt x="f10" y="f11"/>
                      <a:pt x="f5" y="f11"/>
                    </a:cubicBezTo>
                    <a:cubicBezTo>
                      <a:pt x="f5" y="f12"/>
                      <a:pt x="f5" y="f13"/>
                      <a:pt x="f5" y="f5"/>
                    </a:cubicBezTo>
                    <a:cubicBezTo>
                      <a:pt x="f10" y="f14"/>
                      <a:pt x="f8" y="f15"/>
                      <a:pt x="f16" y="f17"/>
                    </a:cubicBezTo>
                    <a:cubicBezTo>
                      <a:pt x="f18" y="f17"/>
                      <a:pt x="f6" y="f19"/>
                      <a:pt x="f6" y="f19"/>
                    </a:cubicBezTo>
                    <a:cubicBezTo>
                      <a:pt x="f6" y="f20"/>
                      <a:pt x="f6" y="f21"/>
                      <a:pt x="f6" y="f7"/>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25" name="Freeform 24">
                <a:extLst>
                  <a:ext uri="{FF2B5EF4-FFF2-40B4-BE49-F238E27FC236}">
                    <a16:creationId xmlns:a16="http://schemas.microsoft.com/office/drawing/2014/main" id="{B8DCBD25-7081-247E-FCEE-780906EB64FC}"/>
                  </a:ext>
                </a:extLst>
              </p:cNvPr>
              <p:cNvSpPr/>
              <p:nvPr/>
            </p:nvSpPr>
            <p:spPr>
              <a:xfrm>
                <a:off x="11840775" y="6397133"/>
                <a:ext cx="33339" cy="66678"/>
              </a:xfrm>
              <a:custGeom>
                <a:avLst/>
                <a:gdLst>
                  <a:gd name="f0" fmla="val 10800000"/>
                  <a:gd name="f1" fmla="val 5400000"/>
                  <a:gd name="f2" fmla="val 180"/>
                  <a:gd name="f3" fmla="val w"/>
                  <a:gd name="f4" fmla="val h"/>
                  <a:gd name="f5" fmla="val 0"/>
                  <a:gd name="f6" fmla="val 22"/>
                  <a:gd name="f7" fmla="val 44"/>
                  <a:gd name="f8" fmla="val 29"/>
                  <a:gd name="f9" fmla="val 15"/>
                  <a:gd name="f10" fmla="val 7"/>
                  <a:gd name="f11" fmla="val 14"/>
                  <a:gd name="f12" fmla="val 1"/>
                  <a:gd name="f13" fmla="val 16"/>
                  <a:gd name="f14" fmla="val 30"/>
                  <a:gd name="f15" fmla="+- 0 0 -90"/>
                  <a:gd name="f16" fmla="*/ f3 1 22"/>
                  <a:gd name="f17" fmla="*/ f4 1 44"/>
                  <a:gd name="f18" fmla="val f5"/>
                  <a:gd name="f19" fmla="val f6"/>
                  <a:gd name="f20" fmla="val f7"/>
                  <a:gd name="f21" fmla="*/ f15 f0 1"/>
                  <a:gd name="f22" fmla="+- f20 0 f18"/>
                  <a:gd name="f23" fmla="+- f19 0 f18"/>
                  <a:gd name="f24" fmla="*/ f21 1 f2"/>
                  <a:gd name="f25" fmla="*/ f23 1 22"/>
                  <a:gd name="f26" fmla="*/ f22 1 44"/>
                  <a:gd name="f27" fmla="*/ 0 f23 1"/>
                  <a:gd name="f28" fmla="*/ 44 f22 1"/>
                  <a:gd name="f29" fmla="*/ 0 f22 1"/>
                  <a:gd name="f30" fmla="*/ 22 f23 1"/>
                  <a:gd name="f31" fmla="*/ 1 f22 1"/>
                  <a:gd name="f32" fmla="+- f24 0 f1"/>
                  <a:gd name="f33" fmla="*/ f27 1 22"/>
                  <a:gd name="f34" fmla="*/ f28 1 44"/>
                  <a:gd name="f35" fmla="*/ f29 1 44"/>
                  <a:gd name="f36" fmla="*/ f30 1 22"/>
                  <a:gd name="f37" fmla="*/ f31 1 44"/>
                  <a:gd name="f38" fmla="*/ 0 1 f25"/>
                  <a:gd name="f39" fmla="*/ f19 1 f25"/>
                  <a:gd name="f40" fmla="*/ 0 1 f26"/>
                  <a:gd name="f41" fmla="*/ f20 1 f26"/>
                  <a:gd name="f42" fmla="*/ f33 1 f25"/>
                  <a:gd name="f43" fmla="*/ f34 1 f26"/>
                  <a:gd name="f44" fmla="*/ f35 1 f26"/>
                  <a:gd name="f45" fmla="*/ f36 1 f25"/>
                  <a:gd name="f46" fmla="*/ f37 1 f26"/>
                  <a:gd name="f47" fmla="*/ f38 f16 1"/>
                  <a:gd name="f48" fmla="*/ f39 f16 1"/>
                  <a:gd name="f49" fmla="*/ f41 f17 1"/>
                  <a:gd name="f50" fmla="*/ f40 f17 1"/>
                  <a:gd name="f51" fmla="*/ f42 f16 1"/>
                  <a:gd name="f52" fmla="*/ f43 f17 1"/>
                  <a:gd name="f53" fmla="*/ f44 f17 1"/>
                  <a:gd name="f54" fmla="*/ f45 f16 1"/>
                  <a:gd name="f55" fmla="*/ f46 f17 1"/>
                </a:gdLst>
                <a:ahLst/>
                <a:cxnLst>
                  <a:cxn ang="3cd4">
                    <a:pos x="hc" y="t"/>
                  </a:cxn>
                  <a:cxn ang="0">
                    <a:pos x="r" y="vc"/>
                  </a:cxn>
                  <a:cxn ang="cd4">
                    <a:pos x="hc" y="b"/>
                  </a:cxn>
                  <a:cxn ang="cd2">
                    <a:pos x="l" y="vc"/>
                  </a:cxn>
                  <a:cxn ang="f32">
                    <a:pos x="f51" y="f52"/>
                  </a:cxn>
                  <a:cxn ang="f32">
                    <a:pos x="f51" y="f53"/>
                  </a:cxn>
                  <a:cxn ang="f32">
                    <a:pos x="f54" y="f55"/>
                  </a:cxn>
                  <a:cxn ang="f32">
                    <a:pos x="f54" y="f52"/>
                  </a:cxn>
                  <a:cxn ang="f32">
                    <a:pos x="f51" y="f52"/>
                  </a:cxn>
                </a:cxnLst>
                <a:rect l="f47" t="f50" r="f48" b="f49"/>
                <a:pathLst>
                  <a:path w="22" h="44">
                    <a:moveTo>
                      <a:pt x="f5" y="f7"/>
                    </a:moveTo>
                    <a:cubicBezTo>
                      <a:pt x="f5" y="f8"/>
                      <a:pt x="f5" y="f9"/>
                      <a:pt x="f5" y="f5"/>
                    </a:cubicBezTo>
                    <a:cubicBezTo>
                      <a:pt x="f10" y="f5"/>
                      <a:pt x="f11" y="f12"/>
                      <a:pt x="f6" y="f12"/>
                    </a:cubicBezTo>
                    <a:cubicBezTo>
                      <a:pt x="f6" y="f13"/>
                      <a:pt x="f6" y="f14"/>
                      <a:pt x="f6" y="f7"/>
                    </a:cubicBezTo>
                    <a:cubicBezTo>
                      <a:pt x="f11" y="f7"/>
                      <a:pt x="f10" y="f7"/>
                      <a:pt x="f5" y="f7"/>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26" name="Freeform 25">
                <a:extLst>
                  <a:ext uri="{FF2B5EF4-FFF2-40B4-BE49-F238E27FC236}">
                    <a16:creationId xmlns:a16="http://schemas.microsoft.com/office/drawing/2014/main" id="{C8E32DF7-9D5E-A377-07C9-343211637A9E}"/>
                  </a:ext>
                </a:extLst>
              </p:cNvPr>
              <p:cNvSpPr/>
              <p:nvPr/>
            </p:nvSpPr>
            <p:spPr>
              <a:xfrm>
                <a:off x="11050203" y="6043123"/>
                <a:ext cx="7936" cy="284158"/>
              </a:xfrm>
              <a:custGeom>
                <a:avLst/>
                <a:gdLst>
                  <a:gd name="f0" fmla="val 10800000"/>
                  <a:gd name="f1" fmla="val 5400000"/>
                  <a:gd name="f2" fmla="val 180"/>
                  <a:gd name="f3" fmla="val w"/>
                  <a:gd name="f4" fmla="val h"/>
                  <a:gd name="f5" fmla="val 0"/>
                  <a:gd name="f6" fmla="val 5"/>
                  <a:gd name="f7" fmla="val 184"/>
                  <a:gd name="f8" fmla="val 183"/>
                  <a:gd name="f9" fmla="val 122"/>
                  <a:gd name="f10" fmla="val 61"/>
                  <a:gd name="f11" fmla="val 4"/>
                  <a:gd name="f12" fmla="val 2"/>
                  <a:gd name="f13" fmla="val 27"/>
                  <a:gd name="f14" fmla="val 49"/>
                  <a:gd name="f15" fmla="val 72"/>
                  <a:gd name="f16" fmla="val 107"/>
                  <a:gd name="f17" fmla="val 143"/>
                  <a:gd name="f18" fmla="val 178"/>
                  <a:gd name="f19" fmla="val 181"/>
                  <a:gd name="f20" fmla="+- 0 0 -90"/>
                  <a:gd name="f21" fmla="*/ f3 1 5"/>
                  <a:gd name="f22" fmla="*/ f4 1 184"/>
                  <a:gd name="f23" fmla="val f5"/>
                  <a:gd name="f24" fmla="val f6"/>
                  <a:gd name="f25" fmla="val f7"/>
                  <a:gd name="f26" fmla="*/ f20 f0 1"/>
                  <a:gd name="f27" fmla="+- f25 0 f23"/>
                  <a:gd name="f28" fmla="+- f24 0 f23"/>
                  <a:gd name="f29" fmla="*/ f26 1 f2"/>
                  <a:gd name="f30" fmla="*/ f28 1 5"/>
                  <a:gd name="f31" fmla="*/ f27 1 184"/>
                  <a:gd name="f32" fmla="*/ 0 f28 1"/>
                  <a:gd name="f33" fmla="*/ 183 f27 1"/>
                  <a:gd name="f34" fmla="*/ 0 f27 1"/>
                  <a:gd name="f35" fmla="*/ 5 f28 1"/>
                  <a:gd name="f36" fmla="*/ 5 f27 1"/>
                  <a:gd name="f37" fmla="*/ 72 f27 1"/>
                  <a:gd name="f38" fmla="*/ 178 f27 1"/>
                  <a:gd name="f39" fmla="+- f29 0 f1"/>
                  <a:gd name="f40" fmla="*/ f32 1 5"/>
                  <a:gd name="f41" fmla="*/ f33 1 184"/>
                  <a:gd name="f42" fmla="*/ f34 1 184"/>
                  <a:gd name="f43" fmla="*/ f35 1 5"/>
                  <a:gd name="f44" fmla="*/ f36 1 184"/>
                  <a:gd name="f45" fmla="*/ f37 1 184"/>
                  <a:gd name="f46" fmla="*/ f38 1 184"/>
                  <a:gd name="f47" fmla="*/ 0 1 f30"/>
                  <a:gd name="f48" fmla="*/ f24 1 f30"/>
                  <a:gd name="f49" fmla="*/ 0 1 f31"/>
                  <a:gd name="f50" fmla="*/ f25 1 f31"/>
                  <a:gd name="f51" fmla="*/ f40 1 f30"/>
                  <a:gd name="f52" fmla="*/ f41 1 f31"/>
                  <a:gd name="f53" fmla="*/ f42 1 f31"/>
                  <a:gd name="f54" fmla="*/ f43 1 f30"/>
                  <a:gd name="f55" fmla="*/ f44 1 f31"/>
                  <a:gd name="f56" fmla="*/ f45 1 f31"/>
                  <a:gd name="f57" fmla="*/ f46 1 f31"/>
                  <a:gd name="f58" fmla="*/ f47 f21 1"/>
                  <a:gd name="f59" fmla="*/ f48 f21 1"/>
                  <a:gd name="f60" fmla="*/ f50 f22 1"/>
                  <a:gd name="f61" fmla="*/ f49 f22 1"/>
                  <a:gd name="f62" fmla="*/ f51 f21 1"/>
                  <a:gd name="f63" fmla="*/ f52 f22 1"/>
                  <a:gd name="f64" fmla="*/ f53 f22 1"/>
                  <a:gd name="f65" fmla="*/ f54 f21 1"/>
                  <a:gd name="f66" fmla="*/ f55 f22 1"/>
                  <a:gd name="f67" fmla="*/ f56 f22 1"/>
                  <a:gd name="f68" fmla="*/ f57 f22 1"/>
                </a:gdLst>
                <a:ahLst/>
                <a:cxnLst>
                  <a:cxn ang="3cd4">
                    <a:pos x="hc" y="t"/>
                  </a:cxn>
                  <a:cxn ang="0">
                    <a:pos x="r" y="vc"/>
                  </a:cxn>
                  <a:cxn ang="cd4">
                    <a:pos x="hc" y="b"/>
                  </a:cxn>
                  <a:cxn ang="cd2">
                    <a:pos x="l" y="vc"/>
                  </a:cxn>
                  <a:cxn ang="f39">
                    <a:pos x="f62" y="f63"/>
                  </a:cxn>
                  <a:cxn ang="f39">
                    <a:pos x="f62" y="f64"/>
                  </a:cxn>
                  <a:cxn ang="f39">
                    <a:pos x="f65" y="f66"/>
                  </a:cxn>
                  <a:cxn ang="f39">
                    <a:pos x="f65" y="f67"/>
                  </a:cxn>
                  <a:cxn ang="f39">
                    <a:pos x="f65" y="f68"/>
                  </a:cxn>
                  <a:cxn ang="f39">
                    <a:pos x="f62" y="f63"/>
                  </a:cxn>
                </a:cxnLst>
                <a:rect l="f58" t="f61" r="f59" b="f60"/>
                <a:pathLst>
                  <a:path w="5" h="184">
                    <a:moveTo>
                      <a:pt x="f5" y="f8"/>
                    </a:moveTo>
                    <a:cubicBezTo>
                      <a:pt x="f5" y="f9"/>
                      <a:pt x="f5" y="f10"/>
                      <a:pt x="f5" y="f5"/>
                    </a:cubicBezTo>
                    <a:cubicBezTo>
                      <a:pt x="f11" y="f5"/>
                      <a:pt x="f6" y="f12"/>
                      <a:pt x="f6" y="f6"/>
                    </a:cubicBezTo>
                    <a:cubicBezTo>
                      <a:pt x="f6" y="f13"/>
                      <a:pt x="f6" y="f14"/>
                      <a:pt x="f6" y="f15"/>
                    </a:cubicBezTo>
                    <a:cubicBezTo>
                      <a:pt x="f6" y="f16"/>
                      <a:pt x="f6" y="f17"/>
                      <a:pt x="f6" y="f18"/>
                    </a:cubicBezTo>
                    <a:cubicBezTo>
                      <a:pt x="f6" y="f19"/>
                      <a:pt x="f6" y="f7"/>
                      <a:pt x="f5" y="f8"/>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27" name="Freeform 26">
                <a:extLst>
                  <a:ext uri="{FF2B5EF4-FFF2-40B4-BE49-F238E27FC236}">
                    <a16:creationId xmlns:a16="http://schemas.microsoft.com/office/drawing/2014/main" id="{C5F5C17D-7A85-BFF1-3FCA-045B9A822B0C}"/>
                  </a:ext>
                </a:extLst>
              </p:cNvPr>
              <p:cNvSpPr/>
              <p:nvPr/>
            </p:nvSpPr>
            <p:spPr>
              <a:xfrm>
                <a:off x="11047030" y="6319345"/>
                <a:ext cx="92070" cy="33339"/>
              </a:xfrm>
              <a:custGeom>
                <a:avLst/>
                <a:gdLst>
                  <a:gd name="f0" fmla="val 10800000"/>
                  <a:gd name="f1" fmla="val 5400000"/>
                  <a:gd name="f2" fmla="val 180"/>
                  <a:gd name="f3" fmla="val w"/>
                  <a:gd name="f4" fmla="val h"/>
                  <a:gd name="f5" fmla="val 0"/>
                  <a:gd name="f6" fmla="val 60"/>
                  <a:gd name="f7" fmla="val 22"/>
                  <a:gd name="f8" fmla="val 1"/>
                  <a:gd name="f9" fmla="val 11"/>
                  <a:gd name="f10" fmla="val 9"/>
                  <a:gd name="f11" fmla="val 25"/>
                  <a:gd name="f12" fmla="val 6"/>
                  <a:gd name="f13" fmla="val 41"/>
                  <a:gd name="f14" fmla="val 3"/>
                  <a:gd name="f15" fmla="val 57"/>
                  <a:gd name="f16" fmla="val 58"/>
                  <a:gd name="f17" fmla="val 59"/>
                  <a:gd name="f18" fmla="val 4"/>
                  <a:gd name="f19" fmla="val 8"/>
                  <a:gd name="f20" fmla="val 13"/>
                  <a:gd name="f21" fmla="val 16"/>
                  <a:gd name="f22" fmla="val 21"/>
                  <a:gd name="f23" fmla="val 19"/>
                  <a:gd name="f24" fmla="+- 0 0 -90"/>
                  <a:gd name="f25" fmla="*/ f3 1 60"/>
                  <a:gd name="f26" fmla="*/ f4 1 22"/>
                  <a:gd name="f27" fmla="val f5"/>
                  <a:gd name="f28" fmla="val f6"/>
                  <a:gd name="f29" fmla="val f7"/>
                  <a:gd name="f30" fmla="*/ f24 f0 1"/>
                  <a:gd name="f31" fmla="+- f29 0 f27"/>
                  <a:gd name="f32" fmla="+- f28 0 f27"/>
                  <a:gd name="f33" fmla="*/ f30 1 f2"/>
                  <a:gd name="f34" fmla="*/ f32 1 60"/>
                  <a:gd name="f35" fmla="*/ f31 1 22"/>
                  <a:gd name="f36" fmla="*/ 1 f32 1"/>
                  <a:gd name="f37" fmla="*/ 22 f31 1"/>
                  <a:gd name="f38" fmla="*/ 9 f32 1"/>
                  <a:gd name="f39" fmla="*/ 9 f31 1"/>
                  <a:gd name="f40" fmla="*/ 57 f32 1"/>
                  <a:gd name="f41" fmla="*/ 0 f31 1"/>
                  <a:gd name="f42" fmla="*/ 60 f32 1"/>
                  <a:gd name="f43" fmla="*/ 13 f31 1"/>
                  <a:gd name="f44" fmla="+- f33 0 f1"/>
                  <a:gd name="f45" fmla="*/ f36 1 60"/>
                  <a:gd name="f46" fmla="*/ f37 1 22"/>
                  <a:gd name="f47" fmla="*/ f38 1 60"/>
                  <a:gd name="f48" fmla="*/ f39 1 22"/>
                  <a:gd name="f49" fmla="*/ f40 1 60"/>
                  <a:gd name="f50" fmla="*/ f41 1 22"/>
                  <a:gd name="f51" fmla="*/ f42 1 60"/>
                  <a:gd name="f52" fmla="*/ f43 1 22"/>
                  <a:gd name="f53" fmla="*/ 0 1 f34"/>
                  <a:gd name="f54" fmla="*/ f28 1 f34"/>
                  <a:gd name="f55" fmla="*/ 0 1 f35"/>
                  <a:gd name="f56" fmla="*/ f29 1 f35"/>
                  <a:gd name="f57" fmla="*/ f45 1 f34"/>
                  <a:gd name="f58" fmla="*/ f46 1 f35"/>
                  <a:gd name="f59" fmla="*/ f47 1 f34"/>
                  <a:gd name="f60" fmla="*/ f48 1 f35"/>
                  <a:gd name="f61" fmla="*/ f49 1 f34"/>
                  <a:gd name="f62" fmla="*/ f50 1 f35"/>
                  <a:gd name="f63" fmla="*/ f51 1 f34"/>
                  <a:gd name="f64" fmla="*/ f52 1 f35"/>
                  <a:gd name="f65" fmla="*/ f53 f25 1"/>
                  <a:gd name="f66" fmla="*/ f54 f25 1"/>
                  <a:gd name="f67" fmla="*/ f56 f26 1"/>
                  <a:gd name="f68" fmla="*/ f55 f26 1"/>
                  <a:gd name="f69" fmla="*/ f57 f25 1"/>
                  <a:gd name="f70" fmla="*/ f58 f26 1"/>
                  <a:gd name="f71" fmla="*/ f59 f25 1"/>
                  <a:gd name="f72" fmla="*/ f60 f26 1"/>
                  <a:gd name="f73" fmla="*/ f61 f25 1"/>
                  <a:gd name="f74" fmla="*/ f62 f26 1"/>
                  <a:gd name="f75" fmla="*/ f63 f25 1"/>
                  <a:gd name="f76" fmla="*/ f64 f26 1"/>
                </a:gdLst>
                <a:ahLst/>
                <a:cxnLst>
                  <a:cxn ang="3cd4">
                    <a:pos x="hc" y="t"/>
                  </a:cxn>
                  <a:cxn ang="0">
                    <a:pos x="r" y="vc"/>
                  </a:cxn>
                  <a:cxn ang="cd4">
                    <a:pos x="hc" y="b"/>
                  </a:cxn>
                  <a:cxn ang="cd2">
                    <a:pos x="l" y="vc"/>
                  </a:cxn>
                  <a:cxn ang="f44">
                    <a:pos x="f69" y="f70"/>
                  </a:cxn>
                  <a:cxn ang="f44">
                    <a:pos x="f71" y="f72"/>
                  </a:cxn>
                  <a:cxn ang="f44">
                    <a:pos x="f73" y="f74"/>
                  </a:cxn>
                  <a:cxn ang="f44">
                    <a:pos x="f75" y="f74"/>
                  </a:cxn>
                  <a:cxn ang="f44">
                    <a:pos x="f75" y="f76"/>
                  </a:cxn>
                  <a:cxn ang="f44">
                    <a:pos x="f69" y="f70"/>
                  </a:cxn>
                </a:cxnLst>
                <a:rect l="f65" t="f68" r="f66" b="f67"/>
                <a:pathLst>
                  <a:path w="60" h="22">
                    <a:moveTo>
                      <a:pt x="f8" y="f7"/>
                    </a:moveTo>
                    <a:cubicBezTo>
                      <a:pt x="f5" y="f9"/>
                      <a:pt x="f5" y="f9"/>
                      <a:pt x="f10" y="f10"/>
                    </a:cubicBezTo>
                    <a:cubicBezTo>
                      <a:pt x="f11" y="f12"/>
                      <a:pt x="f13" y="f14"/>
                      <a:pt x="f15" y="f5"/>
                    </a:cubicBezTo>
                    <a:cubicBezTo>
                      <a:pt x="f16" y="f5"/>
                      <a:pt x="f17" y="f5"/>
                      <a:pt x="f6" y="f5"/>
                    </a:cubicBezTo>
                    <a:cubicBezTo>
                      <a:pt x="f6" y="f18"/>
                      <a:pt x="f6" y="f19"/>
                      <a:pt x="f6" y="f20"/>
                    </a:cubicBezTo>
                    <a:cubicBezTo>
                      <a:pt x="f13" y="f21"/>
                      <a:pt x="f22" y="f23"/>
                      <a:pt x="f8" y="f7"/>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28" name="Freeform 27">
                <a:extLst>
                  <a:ext uri="{FF2B5EF4-FFF2-40B4-BE49-F238E27FC236}">
                    <a16:creationId xmlns:a16="http://schemas.microsoft.com/office/drawing/2014/main" id="{51CD1D6D-62E2-8376-576D-05ABFED8841D}"/>
                  </a:ext>
                </a:extLst>
              </p:cNvPr>
              <p:cNvSpPr/>
              <p:nvPr/>
            </p:nvSpPr>
            <p:spPr>
              <a:xfrm>
                <a:off x="10693021" y="6119320"/>
                <a:ext cx="92070" cy="46040"/>
              </a:xfrm>
              <a:custGeom>
                <a:avLst/>
                <a:gdLst>
                  <a:gd name="f0" fmla="val 10800000"/>
                  <a:gd name="f1" fmla="val 5400000"/>
                  <a:gd name="f2" fmla="val 180"/>
                  <a:gd name="f3" fmla="val w"/>
                  <a:gd name="f4" fmla="val h"/>
                  <a:gd name="f5" fmla="val 0"/>
                  <a:gd name="f6" fmla="val 60"/>
                  <a:gd name="f7" fmla="val 29"/>
                  <a:gd name="f8" fmla="val 26"/>
                  <a:gd name="f9" fmla="val 23"/>
                  <a:gd name="f10" fmla="val 20"/>
                  <a:gd name="f11" fmla="val 19"/>
                  <a:gd name="f12" fmla="val 1"/>
                  <a:gd name="f13" fmla="val 18"/>
                  <a:gd name="f14" fmla="val 2"/>
                  <a:gd name="f15" fmla="val 21"/>
                  <a:gd name="f16" fmla="val 12"/>
                  <a:gd name="f17" fmla="val 40"/>
                  <a:gd name="f18" fmla="val 6"/>
                  <a:gd name="f19" fmla="val 4"/>
                  <a:gd name="f20" fmla="val 8"/>
                  <a:gd name="f21" fmla="val 13"/>
                  <a:gd name="f22" fmla="val 58"/>
                  <a:gd name="f23" fmla="val 14"/>
                  <a:gd name="f24" fmla="val 57"/>
                  <a:gd name="f25" fmla="val 39"/>
                  <a:gd name="f26" fmla="val 24"/>
                  <a:gd name="f27" fmla="+- 0 0 -90"/>
                  <a:gd name="f28" fmla="*/ f3 1 60"/>
                  <a:gd name="f29" fmla="*/ f4 1 29"/>
                  <a:gd name="f30" fmla="val f5"/>
                  <a:gd name="f31" fmla="val f6"/>
                  <a:gd name="f32" fmla="val f7"/>
                  <a:gd name="f33" fmla="*/ f27 f0 1"/>
                  <a:gd name="f34" fmla="+- f32 0 f30"/>
                  <a:gd name="f35" fmla="+- f31 0 f30"/>
                  <a:gd name="f36" fmla="*/ f33 1 f2"/>
                  <a:gd name="f37" fmla="*/ f35 1 60"/>
                  <a:gd name="f38" fmla="*/ f34 1 29"/>
                  <a:gd name="f39" fmla="*/ 0 f35 1"/>
                  <a:gd name="f40" fmla="*/ 29 f34 1"/>
                  <a:gd name="f41" fmla="*/ 20 f34 1"/>
                  <a:gd name="f42" fmla="*/ 2 f35 1"/>
                  <a:gd name="f43" fmla="*/ 18 f34 1"/>
                  <a:gd name="f44" fmla="*/ 60 f35 1"/>
                  <a:gd name="f45" fmla="*/ 0 f34 1"/>
                  <a:gd name="f46" fmla="*/ 12 f34 1"/>
                  <a:gd name="f47" fmla="*/ 57 f35 1"/>
                  <a:gd name="f48" fmla="*/ 14 f34 1"/>
                  <a:gd name="f49" fmla="*/ 1 f35 1"/>
                  <a:gd name="f50" fmla="+- f36 0 f1"/>
                  <a:gd name="f51" fmla="*/ f39 1 60"/>
                  <a:gd name="f52" fmla="*/ f40 1 29"/>
                  <a:gd name="f53" fmla="*/ f41 1 29"/>
                  <a:gd name="f54" fmla="*/ f42 1 60"/>
                  <a:gd name="f55" fmla="*/ f43 1 29"/>
                  <a:gd name="f56" fmla="*/ f44 1 60"/>
                  <a:gd name="f57" fmla="*/ f45 1 29"/>
                  <a:gd name="f58" fmla="*/ f46 1 29"/>
                  <a:gd name="f59" fmla="*/ f47 1 60"/>
                  <a:gd name="f60" fmla="*/ f48 1 29"/>
                  <a:gd name="f61" fmla="*/ f49 1 60"/>
                  <a:gd name="f62" fmla="*/ 0 1 f37"/>
                  <a:gd name="f63" fmla="*/ f31 1 f37"/>
                  <a:gd name="f64" fmla="*/ 0 1 f38"/>
                  <a:gd name="f65" fmla="*/ f32 1 f38"/>
                  <a:gd name="f66" fmla="*/ f51 1 f37"/>
                  <a:gd name="f67" fmla="*/ f52 1 f38"/>
                  <a:gd name="f68" fmla="*/ f53 1 f38"/>
                  <a:gd name="f69" fmla="*/ f54 1 f37"/>
                  <a:gd name="f70" fmla="*/ f55 1 f38"/>
                  <a:gd name="f71" fmla="*/ f56 1 f37"/>
                  <a:gd name="f72" fmla="*/ f57 1 f38"/>
                  <a:gd name="f73" fmla="*/ f58 1 f38"/>
                  <a:gd name="f74" fmla="*/ f59 1 f37"/>
                  <a:gd name="f75" fmla="*/ f60 1 f38"/>
                  <a:gd name="f76" fmla="*/ f61 1 f37"/>
                  <a:gd name="f77" fmla="*/ f62 f28 1"/>
                  <a:gd name="f78" fmla="*/ f63 f28 1"/>
                  <a:gd name="f79" fmla="*/ f65 f29 1"/>
                  <a:gd name="f80" fmla="*/ f64 f29 1"/>
                  <a:gd name="f81" fmla="*/ f66 f28 1"/>
                  <a:gd name="f82" fmla="*/ f67 f29 1"/>
                  <a:gd name="f83" fmla="*/ f68 f29 1"/>
                  <a:gd name="f84" fmla="*/ f69 f28 1"/>
                  <a:gd name="f85" fmla="*/ f70 f29 1"/>
                  <a:gd name="f86" fmla="*/ f71 f28 1"/>
                  <a:gd name="f87" fmla="*/ f72 f29 1"/>
                  <a:gd name="f88" fmla="*/ f73 f29 1"/>
                  <a:gd name="f89" fmla="*/ f74 f28 1"/>
                  <a:gd name="f90" fmla="*/ f75 f29 1"/>
                  <a:gd name="f91" fmla="*/ f76 f28 1"/>
                </a:gdLst>
                <a:ahLst/>
                <a:cxnLst>
                  <a:cxn ang="3cd4">
                    <a:pos x="hc" y="t"/>
                  </a:cxn>
                  <a:cxn ang="0">
                    <a:pos x="r" y="vc"/>
                  </a:cxn>
                  <a:cxn ang="cd4">
                    <a:pos x="hc" y="b"/>
                  </a:cxn>
                  <a:cxn ang="cd2">
                    <a:pos x="l" y="vc"/>
                  </a:cxn>
                  <a:cxn ang="f50">
                    <a:pos x="f81" y="f82"/>
                  </a:cxn>
                  <a:cxn ang="f50">
                    <a:pos x="f81" y="f83"/>
                  </a:cxn>
                  <a:cxn ang="f50">
                    <a:pos x="f84" y="f85"/>
                  </a:cxn>
                  <a:cxn ang="f50">
                    <a:pos x="f86" y="f87"/>
                  </a:cxn>
                  <a:cxn ang="f50">
                    <a:pos x="f86" y="f88"/>
                  </a:cxn>
                  <a:cxn ang="f50">
                    <a:pos x="f89" y="f90"/>
                  </a:cxn>
                  <a:cxn ang="f50">
                    <a:pos x="f91" y="f82"/>
                  </a:cxn>
                  <a:cxn ang="f50">
                    <a:pos x="f81" y="f82"/>
                  </a:cxn>
                </a:cxnLst>
                <a:rect l="f77" t="f80" r="f78" b="f79"/>
                <a:pathLst>
                  <a:path w="60" h="29">
                    <a:moveTo>
                      <a:pt x="f5" y="f7"/>
                    </a:moveTo>
                    <a:cubicBezTo>
                      <a:pt x="f5" y="f8"/>
                      <a:pt x="f5" y="f9"/>
                      <a:pt x="f5" y="f10"/>
                    </a:cubicBezTo>
                    <a:cubicBezTo>
                      <a:pt x="f5" y="f11"/>
                      <a:pt x="f12" y="f13"/>
                      <a:pt x="f14" y="f13"/>
                    </a:cubicBezTo>
                    <a:cubicBezTo>
                      <a:pt x="f15" y="f16"/>
                      <a:pt x="f17" y="f18"/>
                      <a:pt x="f6" y="f5"/>
                    </a:cubicBezTo>
                    <a:cubicBezTo>
                      <a:pt x="f6" y="f19"/>
                      <a:pt x="f6" y="f20"/>
                      <a:pt x="f6" y="f16"/>
                    </a:cubicBezTo>
                    <a:cubicBezTo>
                      <a:pt x="f6" y="f21"/>
                      <a:pt x="f22" y="f23"/>
                      <a:pt x="f24" y="f23"/>
                    </a:cubicBezTo>
                    <a:cubicBezTo>
                      <a:pt x="f25" y="f11"/>
                      <a:pt x="f10" y="f26"/>
                      <a:pt x="f12" y="f7"/>
                    </a:cubicBezTo>
                    <a:cubicBezTo>
                      <a:pt x="f12" y="f7"/>
                      <a:pt x="f12" y="f7"/>
                      <a:pt x="f5" y="f7"/>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29" name="Freeform 28">
                <a:extLst>
                  <a:ext uri="{FF2B5EF4-FFF2-40B4-BE49-F238E27FC236}">
                    <a16:creationId xmlns:a16="http://schemas.microsoft.com/office/drawing/2014/main" id="{3706B3BA-8161-C94B-46EC-FC5FF1469DA4}"/>
                  </a:ext>
                </a:extLst>
              </p:cNvPr>
              <p:cNvSpPr/>
              <p:nvPr/>
            </p:nvSpPr>
            <p:spPr>
              <a:xfrm>
                <a:off x="11229590" y="6003429"/>
                <a:ext cx="93661" cy="47621"/>
              </a:xfrm>
              <a:custGeom>
                <a:avLst/>
                <a:gdLst>
                  <a:gd name="f0" fmla="val 10800000"/>
                  <a:gd name="f1" fmla="val 5400000"/>
                  <a:gd name="f2" fmla="val 180"/>
                  <a:gd name="f3" fmla="val w"/>
                  <a:gd name="f4" fmla="val h"/>
                  <a:gd name="f5" fmla="val 0"/>
                  <a:gd name="f6" fmla="val 61"/>
                  <a:gd name="f7" fmla="val 30"/>
                  <a:gd name="f8" fmla="val 60"/>
                  <a:gd name="f9" fmla="val 50"/>
                  <a:gd name="f10" fmla="val 24"/>
                  <a:gd name="f11" fmla="val 41"/>
                  <a:gd name="f12" fmla="val 20"/>
                  <a:gd name="f13" fmla="val 32"/>
                  <a:gd name="f14" fmla="val 15"/>
                  <a:gd name="f15" fmla="val 29"/>
                  <a:gd name="f16" fmla="val 13"/>
                  <a:gd name="f17" fmla="val 26"/>
                  <a:gd name="f18" fmla="val 23"/>
                  <a:gd name="f19" fmla="val 14"/>
                  <a:gd name="f20" fmla="val 16"/>
                  <a:gd name="f21" fmla="val 17"/>
                  <a:gd name="f22" fmla="val 9"/>
                  <a:gd name="f23" fmla="val 19"/>
                  <a:gd name="f24" fmla="val 1"/>
                  <a:gd name="f25" fmla="val 12"/>
                  <a:gd name="f26" fmla="val 2"/>
                  <a:gd name="f27" fmla="val 11"/>
                  <a:gd name="f28" fmla="val 4"/>
                  <a:gd name="f29" fmla="val 10"/>
                  <a:gd name="f30" fmla="val 7"/>
                  <a:gd name="f31" fmla="val 18"/>
                  <a:gd name="f32" fmla="val 25"/>
                  <a:gd name="f33" fmla="val 27"/>
                  <a:gd name="f34" fmla="val 40"/>
                  <a:gd name="f35" fmla="val 6"/>
                  <a:gd name="f36" fmla="val 49"/>
                  <a:gd name="f37" fmla="val 58"/>
                  <a:gd name="f38" fmla="val 59"/>
                  <a:gd name="f39" fmla="+- 0 0 -90"/>
                  <a:gd name="f40" fmla="*/ f3 1 61"/>
                  <a:gd name="f41" fmla="*/ f4 1 30"/>
                  <a:gd name="f42" fmla="val f5"/>
                  <a:gd name="f43" fmla="val f6"/>
                  <a:gd name="f44" fmla="val f7"/>
                  <a:gd name="f45" fmla="*/ f39 f0 1"/>
                  <a:gd name="f46" fmla="+- f44 0 f42"/>
                  <a:gd name="f47" fmla="+- f43 0 f42"/>
                  <a:gd name="f48" fmla="*/ f45 1 f2"/>
                  <a:gd name="f49" fmla="*/ f47 1 61"/>
                  <a:gd name="f50" fmla="*/ f46 1 30"/>
                  <a:gd name="f51" fmla="*/ 60 f47 1"/>
                  <a:gd name="f52" fmla="*/ 30 f46 1"/>
                  <a:gd name="f53" fmla="*/ 32 f47 1"/>
                  <a:gd name="f54" fmla="*/ 15 f46 1"/>
                  <a:gd name="f55" fmla="*/ 23 f47 1"/>
                  <a:gd name="f56" fmla="*/ 14 f46 1"/>
                  <a:gd name="f57" fmla="*/ 0 f47 1"/>
                  <a:gd name="f58" fmla="*/ 23 f46 1"/>
                  <a:gd name="f59" fmla="*/ 1 f47 1"/>
                  <a:gd name="f60" fmla="*/ 13 f46 1"/>
                  <a:gd name="f61" fmla="*/ 4 f47 1"/>
                  <a:gd name="f62" fmla="*/ 10 f46 1"/>
                  <a:gd name="f63" fmla="*/ 25 f47 1"/>
                  <a:gd name="f64" fmla="*/ 1 f46 1"/>
                  <a:gd name="f65" fmla="*/ 30 f47 1"/>
                  <a:gd name="f66" fmla="*/ 58 f47 1"/>
                  <a:gd name="f67" fmla="*/ 16 f46 1"/>
                  <a:gd name="f68" fmla="*/ 20 f46 1"/>
                  <a:gd name="f69" fmla="+- f48 0 f1"/>
                  <a:gd name="f70" fmla="*/ f51 1 61"/>
                  <a:gd name="f71" fmla="*/ f52 1 30"/>
                  <a:gd name="f72" fmla="*/ f53 1 61"/>
                  <a:gd name="f73" fmla="*/ f54 1 30"/>
                  <a:gd name="f74" fmla="*/ f55 1 61"/>
                  <a:gd name="f75" fmla="*/ f56 1 30"/>
                  <a:gd name="f76" fmla="*/ f57 1 61"/>
                  <a:gd name="f77" fmla="*/ f58 1 30"/>
                  <a:gd name="f78" fmla="*/ f59 1 61"/>
                  <a:gd name="f79" fmla="*/ f60 1 30"/>
                  <a:gd name="f80" fmla="*/ f61 1 61"/>
                  <a:gd name="f81" fmla="*/ f62 1 30"/>
                  <a:gd name="f82" fmla="*/ f63 1 61"/>
                  <a:gd name="f83" fmla="*/ f64 1 30"/>
                  <a:gd name="f84" fmla="*/ f65 1 61"/>
                  <a:gd name="f85" fmla="*/ f66 1 61"/>
                  <a:gd name="f86" fmla="*/ f67 1 30"/>
                  <a:gd name="f87" fmla="*/ f68 1 30"/>
                  <a:gd name="f88" fmla="*/ 0 1 f49"/>
                  <a:gd name="f89" fmla="*/ f43 1 f49"/>
                  <a:gd name="f90" fmla="*/ 0 1 f50"/>
                  <a:gd name="f91" fmla="*/ f44 1 f50"/>
                  <a:gd name="f92" fmla="*/ f70 1 f49"/>
                  <a:gd name="f93" fmla="*/ f71 1 f50"/>
                  <a:gd name="f94" fmla="*/ f72 1 f49"/>
                  <a:gd name="f95" fmla="*/ f73 1 f50"/>
                  <a:gd name="f96" fmla="*/ f74 1 f49"/>
                  <a:gd name="f97" fmla="*/ f75 1 f50"/>
                  <a:gd name="f98" fmla="*/ f76 1 f49"/>
                  <a:gd name="f99" fmla="*/ f77 1 f50"/>
                  <a:gd name="f100" fmla="*/ f78 1 f49"/>
                  <a:gd name="f101" fmla="*/ f79 1 f50"/>
                  <a:gd name="f102" fmla="*/ f80 1 f49"/>
                  <a:gd name="f103" fmla="*/ f81 1 f50"/>
                  <a:gd name="f104" fmla="*/ f82 1 f49"/>
                  <a:gd name="f105" fmla="*/ f83 1 f50"/>
                  <a:gd name="f106" fmla="*/ f84 1 f49"/>
                  <a:gd name="f107" fmla="*/ f85 1 f49"/>
                  <a:gd name="f108" fmla="*/ f86 1 f50"/>
                  <a:gd name="f109" fmla="*/ f87 1 f50"/>
                  <a:gd name="f110" fmla="*/ f88 f40 1"/>
                  <a:gd name="f111" fmla="*/ f89 f40 1"/>
                  <a:gd name="f112" fmla="*/ f91 f41 1"/>
                  <a:gd name="f113" fmla="*/ f90 f41 1"/>
                  <a:gd name="f114" fmla="*/ f92 f40 1"/>
                  <a:gd name="f115" fmla="*/ f93 f41 1"/>
                  <a:gd name="f116" fmla="*/ f94 f40 1"/>
                  <a:gd name="f117" fmla="*/ f95 f41 1"/>
                  <a:gd name="f118" fmla="*/ f96 f40 1"/>
                  <a:gd name="f119" fmla="*/ f97 f41 1"/>
                  <a:gd name="f120" fmla="*/ f98 f40 1"/>
                  <a:gd name="f121" fmla="*/ f99 f41 1"/>
                  <a:gd name="f122" fmla="*/ f100 f40 1"/>
                  <a:gd name="f123" fmla="*/ f101 f41 1"/>
                  <a:gd name="f124" fmla="*/ f102 f40 1"/>
                  <a:gd name="f125" fmla="*/ f103 f41 1"/>
                  <a:gd name="f126" fmla="*/ f104 f40 1"/>
                  <a:gd name="f127" fmla="*/ f105 f41 1"/>
                  <a:gd name="f128" fmla="*/ f106 f40 1"/>
                  <a:gd name="f129" fmla="*/ f107 f40 1"/>
                  <a:gd name="f130" fmla="*/ f108 f41 1"/>
                  <a:gd name="f131" fmla="*/ f109 f41 1"/>
                </a:gdLst>
                <a:ahLst/>
                <a:cxnLst>
                  <a:cxn ang="3cd4">
                    <a:pos x="hc" y="t"/>
                  </a:cxn>
                  <a:cxn ang="0">
                    <a:pos x="r" y="vc"/>
                  </a:cxn>
                  <a:cxn ang="cd4">
                    <a:pos x="hc" y="b"/>
                  </a:cxn>
                  <a:cxn ang="cd2">
                    <a:pos x="l" y="vc"/>
                  </a:cxn>
                  <a:cxn ang="f69">
                    <a:pos x="f114" y="f115"/>
                  </a:cxn>
                  <a:cxn ang="f69">
                    <a:pos x="f116" y="f117"/>
                  </a:cxn>
                  <a:cxn ang="f69">
                    <a:pos x="f118" y="f119"/>
                  </a:cxn>
                  <a:cxn ang="f69">
                    <a:pos x="f120" y="f121"/>
                  </a:cxn>
                  <a:cxn ang="f69">
                    <a:pos x="f122" y="f123"/>
                  </a:cxn>
                  <a:cxn ang="f69">
                    <a:pos x="f124" y="f125"/>
                  </a:cxn>
                  <a:cxn ang="f69">
                    <a:pos x="f126" y="f127"/>
                  </a:cxn>
                  <a:cxn ang="f69">
                    <a:pos x="f128" y="f127"/>
                  </a:cxn>
                  <a:cxn ang="f69">
                    <a:pos x="f129" y="f130"/>
                  </a:cxn>
                  <a:cxn ang="f69">
                    <a:pos x="f114" y="f131"/>
                  </a:cxn>
                  <a:cxn ang="f69">
                    <a:pos x="f114" y="f115"/>
                  </a:cxn>
                </a:cxnLst>
                <a:rect l="f110" t="f113" r="f111" b="f112"/>
                <a:pathLst>
                  <a:path w="61" h="30">
                    <a:moveTo>
                      <a:pt x="f8" y="f7"/>
                    </a:moveTo>
                    <a:cubicBezTo>
                      <a:pt x="f9" y="f10"/>
                      <a:pt x="f11" y="f12"/>
                      <a:pt x="f13" y="f14"/>
                    </a:cubicBezTo>
                    <a:cubicBezTo>
                      <a:pt x="f15" y="f16"/>
                      <a:pt x="f17" y="f16"/>
                      <a:pt x="f18" y="f19"/>
                    </a:cubicBezTo>
                    <a:cubicBezTo>
                      <a:pt x="f20" y="f21"/>
                      <a:pt x="f22" y="f12"/>
                      <a:pt x="f5" y="f18"/>
                    </a:cubicBezTo>
                    <a:cubicBezTo>
                      <a:pt x="f5" y="f23"/>
                      <a:pt x="f5" y="f20"/>
                      <a:pt x="f24" y="f16"/>
                    </a:cubicBezTo>
                    <a:cubicBezTo>
                      <a:pt x="f24" y="f25"/>
                      <a:pt x="f26" y="f27"/>
                      <a:pt x="f28" y="f29"/>
                    </a:cubicBezTo>
                    <a:cubicBezTo>
                      <a:pt x="f27" y="f30"/>
                      <a:pt x="f31" y="f28"/>
                      <a:pt x="f32" y="f24"/>
                    </a:cubicBezTo>
                    <a:cubicBezTo>
                      <a:pt x="f33" y="f5"/>
                      <a:pt x="f15" y="f24"/>
                      <a:pt x="f7" y="f24"/>
                    </a:cubicBezTo>
                    <a:cubicBezTo>
                      <a:pt x="f34" y="f35"/>
                      <a:pt x="f36" y="f27"/>
                      <a:pt x="f37" y="f20"/>
                    </a:cubicBezTo>
                    <a:cubicBezTo>
                      <a:pt x="f38" y="f21"/>
                      <a:pt x="f8" y="f23"/>
                      <a:pt x="f8" y="f12"/>
                    </a:cubicBezTo>
                    <a:cubicBezTo>
                      <a:pt x="f6" y="f18"/>
                      <a:pt x="f8" y="f17"/>
                      <a:pt x="f8" y="f7"/>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30" name="Freeform 29">
                <a:extLst>
                  <a:ext uri="{FF2B5EF4-FFF2-40B4-BE49-F238E27FC236}">
                    <a16:creationId xmlns:a16="http://schemas.microsoft.com/office/drawing/2014/main" id="{2AD8DF3C-4BD3-E46A-2E82-60BAC21159C9}"/>
                  </a:ext>
                </a:extLst>
              </p:cNvPr>
              <p:cNvSpPr/>
              <p:nvPr/>
            </p:nvSpPr>
            <p:spPr>
              <a:xfrm>
                <a:off x="11005754" y="6012957"/>
                <a:ext cx="52385" cy="39684"/>
              </a:xfrm>
              <a:custGeom>
                <a:avLst/>
                <a:gdLst>
                  <a:gd name="f0" fmla="val 10800000"/>
                  <a:gd name="f1" fmla="val 5400000"/>
                  <a:gd name="f2" fmla="val 180"/>
                  <a:gd name="f3" fmla="val w"/>
                  <a:gd name="f4" fmla="val h"/>
                  <a:gd name="f5" fmla="val 0"/>
                  <a:gd name="f6" fmla="val 34"/>
                  <a:gd name="f7" fmla="val 25"/>
                  <a:gd name="f8" fmla="val 2"/>
                  <a:gd name="f9" fmla="val 1"/>
                  <a:gd name="f10" fmla="val 24"/>
                  <a:gd name="f11" fmla="val 17"/>
                  <a:gd name="f12" fmla="val 13"/>
                  <a:gd name="f13" fmla="val 9"/>
                  <a:gd name="f14" fmla="val 10"/>
                  <a:gd name="f15" fmla="val 14"/>
                  <a:gd name="f16" fmla="val 8"/>
                  <a:gd name="f17" fmla="val 20"/>
                  <a:gd name="f18" fmla="val 5"/>
                  <a:gd name="f19" fmla="val 30"/>
                  <a:gd name="f20" fmla="val 16"/>
                  <a:gd name="f21" fmla="val 28"/>
                  <a:gd name="f22" fmla="val 11"/>
                  <a:gd name="f23" fmla="val 15"/>
                  <a:gd name="f24" fmla="val 19"/>
                  <a:gd name="f25" fmla="val 22"/>
                  <a:gd name="f26" fmla="+- 0 0 -90"/>
                  <a:gd name="f27" fmla="*/ f3 1 34"/>
                  <a:gd name="f28" fmla="*/ f4 1 25"/>
                  <a:gd name="f29" fmla="val f5"/>
                  <a:gd name="f30" fmla="val f6"/>
                  <a:gd name="f31" fmla="val f7"/>
                  <a:gd name="f32" fmla="*/ f26 f0 1"/>
                  <a:gd name="f33" fmla="+- f31 0 f29"/>
                  <a:gd name="f34" fmla="+- f30 0 f29"/>
                  <a:gd name="f35" fmla="*/ f32 1 f2"/>
                  <a:gd name="f36" fmla="*/ f34 1 34"/>
                  <a:gd name="f37" fmla="*/ f33 1 25"/>
                  <a:gd name="f38" fmla="*/ 2 f34 1"/>
                  <a:gd name="f39" fmla="*/ 25 f33 1"/>
                  <a:gd name="f40" fmla="*/ 1 f34 1"/>
                  <a:gd name="f41" fmla="*/ 24 f33 1"/>
                  <a:gd name="f42" fmla="*/ 9 f34 1"/>
                  <a:gd name="f43" fmla="*/ 10 f33 1"/>
                  <a:gd name="f44" fmla="*/ 25 f34 1"/>
                  <a:gd name="f45" fmla="*/ 2 f33 1"/>
                  <a:gd name="f46" fmla="*/ 34 f34 1"/>
                  <a:gd name="f47" fmla="*/ 8 f33 1"/>
                  <a:gd name="f48" fmla="*/ 16 f33 1"/>
                  <a:gd name="f49" fmla="*/ 19 f34 1"/>
                  <a:gd name="f50" fmla="*/ 17 f33 1"/>
                  <a:gd name="f51" fmla="+- f35 0 f1"/>
                  <a:gd name="f52" fmla="*/ f38 1 34"/>
                  <a:gd name="f53" fmla="*/ f39 1 25"/>
                  <a:gd name="f54" fmla="*/ f40 1 34"/>
                  <a:gd name="f55" fmla="*/ f41 1 25"/>
                  <a:gd name="f56" fmla="*/ f42 1 34"/>
                  <a:gd name="f57" fmla="*/ f43 1 25"/>
                  <a:gd name="f58" fmla="*/ f44 1 34"/>
                  <a:gd name="f59" fmla="*/ f45 1 25"/>
                  <a:gd name="f60" fmla="*/ f46 1 34"/>
                  <a:gd name="f61" fmla="*/ f47 1 25"/>
                  <a:gd name="f62" fmla="*/ f48 1 25"/>
                  <a:gd name="f63" fmla="*/ f49 1 34"/>
                  <a:gd name="f64" fmla="*/ f50 1 25"/>
                  <a:gd name="f65" fmla="*/ 0 1 f36"/>
                  <a:gd name="f66" fmla="*/ f30 1 f36"/>
                  <a:gd name="f67" fmla="*/ 0 1 f37"/>
                  <a:gd name="f68" fmla="*/ f31 1 f37"/>
                  <a:gd name="f69" fmla="*/ f52 1 f36"/>
                  <a:gd name="f70" fmla="*/ f53 1 f37"/>
                  <a:gd name="f71" fmla="*/ f54 1 f36"/>
                  <a:gd name="f72" fmla="*/ f55 1 f37"/>
                  <a:gd name="f73" fmla="*/ f56 1 f36"/>
                  <a:gd name="f74" fmla="*/ f57 1 f37"/>
                  <a:gd name="f75" fmla="*/ f58 1 f36"/>
                  <a:gd name="f76" fmla="*/ f59 1 f37"/>
                  <a:gd name="f77" fmla="*/ f60 1 f36"/>
                  <a:gd name="f78" fmla="*/ f61 1 f37"/>
                  <a:gd name="f79" fmla="*/ f62 1 f37"/>
                  <a:gd name="f80" fmla="*/ f63 1 f36"/>
                  <a:gd name="f81" fmla="*/ f64 1 f37"/>
                  <a:gd name="f82" fmla="*/ f65 f27 1"/>
                  <a:gd name="f83" fmla="*/ f66 f27 1"/>
                  <a:gd name="f84" fmla="*/ f68 f28 1"/>
                  <a:gd name="f85" fmla="*/ f67 f28 1"/>
                  <a:gd name="f86" fmla="*/ f69 f27 1"/>
                  <a:gd name="f87" fmla="*/ f70 f28 1"/>
                  <a:gd name="f88" fmla="*/ f71 f27 1"/>
                  <a:gd name="f89" fmla="*/ f72 f28 1"/>
                  <a:gd name="f90" fmla="*/ f73 f27 1"/>
                  <a:gd name="f91" fmla="*/ f74 f28 1"/>
                  <a:gd name="f92" fmla="*/ f75 f27 1"/>
                  <a:gd name="f93" fmla="*/ f76 f28 1"/>
                  <a:gd name="f94" fmla="*/ f77 f27 1"/>
                  <a:gd name="f95" fmla="*/ f78 f28 1"/>
                  <a:gd name="f96" fmla="*/ f79 f28 1"/>
                  <a:gd name="f97" fmla="*/ f80 f27 1"/>
                  <a:gd name="f98" fmla="*/ f81 f28 1"/>
                </a:gdLst>
                <a:ahLst/>
                <a:cxnLst>
                  <a:cxn ang="3cd4">
                    <a:pos x="hc" y="t"/>
                  </a:cxn>
                  <a:cxn ang="0">
                    <a:pos x="r" y="vc"/>
                  </a:cxn>
                  <a:cxn ang="cd4">
                    <a:pos x="hc" y="b"/>
                  </a:cxn>
                  <a:cxn ang="cd2">
                    <a:pos x="l" y="vc"/>
                  </a:cxn>
                  <a:cxn ang="f51">
                    <a:pos x="f86" y="f87"/>
                  </a:cxn>
                  <a:cxn ang="f51">
                    <a:pos x="f88" y="f89"/>
                  </a:cxn>
                  <a:cxn ang="f51">
                    <a:pos x="f90" y="f91"/>
                  </a:cxn>
                  <a:cxn ang="f51">
                    <a:pos x="f92" y="f93"/>
                  </a:cxn>
                  <a:cxn ang="f51">
                    <a:pos x="f94" y="f95"/>
                  </a:cxn>
                  <a:cxn ang="f51">
                    <a:pos x="f94" y="f96"/>
                  </a:cxn>
                  <a:cxn ang="f51">
                    <a:pos x="f97" y="f98"/>
                  </a:cxn>
                  <a:cxn ang="f51">
                    <a:pos x="f86" y="f87"/>
                  </a:cxn>
                </a:cxnLst>
                <a:rect l="f82" t="f85" r="f83" b="f84"/>
                <a:pathLst>
                  <a:path w="34" h="25">
                    <a:moveTo>
                      <a:pt x="f8" y="f7"/>
                    </a:moveTo>
                    <a:cubicBezTo>
                      <a:pt x="f9" y="f10"/>
                      <a:pt x="f9" y="f10"/>
                      <a:pt x="f9" y="f10"/>
                    </a:cubicBezTo>
                    <a:cubicBezTo>
                      <a:pt x="f5" y="f11"/>
                      <a:pt x="f9" y="f12"/>
                      <a:pt x="f13" y="f14"/>
                    </a:cubicBezTo>
                    <a:cubicBezTo>
                      <a:pt x="f15" y="f16"/>
                      <a:pt x="f17" y="f18"/>
                      <a:pt x="f7" y="f8"/>
                    </a:cubicBezTo>
                    <a:cubicBezTo>
                      <a:pt x="f19" y="f5"/>
                      <a:pt x="f6" y="f8"/>
                      <a:pt x="f6" y="f16"/>
                    </a:cubicBezTo>
                    <a:cubicBezTo>
                      <a:pt x="f6" y="f14"/>
                      <a:pt x="f6" y="f12"/>
                      <a:pt x="f6" y="f20"/>
                    </a:cubicBezTo>
                    <a:cubicBezTo>
                      <a:pt x="f21" y="f22"/>
                      <a:pt x="f10" y="f23"/>
                      <a:pt x="f24" y="f11"/>
                    </a:cubicBezTo>
                    <a:cubicBezTo>
                      <a:pt x="f15" y="f17"/>
                      <a:pt x="f16" y="f25"/>
                      <a:pt x="f8" y="f7"/>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grpSp>
      </p:grpSp>
    </p:spTree>
    <p:extLst>
      <p:ext uri="{BB962C8B-B14F-4D97-AF65-F5344CB8AC3E}">
        <p14:creationId xmlns:p14="http://schemas.microsoft.com/office/powerpoint/2010/main" val="3503746879"/>
      </p:ext>
    </p:extLst>
  </p:cSld>
  <p:clrMapOvr>
    <a:masterClrMapping/>
  </p:clrMapOvr>
  <p:transition spd="med">
    <p:fade/>
  </p:transition>
  <p:hf sldNum="0"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7628C638-1B2E-D2FE-01C9-3EFA4E8B0440}"/>
              </a:ext>
            </a:extLst>
          </p:cNvPr>
          <p:cNvSpPr txBox="1">
            <a:spLocks noGrp="1"/>
          </p:cNvSpPr>
          <p:nvPr>
            <p:ph type="title"/>
          </p:nvPr>
        </p:nvSpPr>
        <p:spPr>
          <a:xfrm>
            <a:off x="838203" y="365129"/>
            <a:ext cx="10515600" cy="1325559"/>
          </a:xfrm>
          <a:prstGeom prst="rect">
            <a:avLst/>
          </a:prstGeom>
          <a:noFill/>
          <a:ln>
            <a:noFill/>
          </a:ln>
        </p:spPr>
        <p:txBody>
          <a:bodyPr vert="horz" wrap="square" lIns="91440" tIns="45720" rIns="91440" bIns="45720" anchor="ctr" anchorCtr="0" compatLnSpc="1">
            <a:normAutofit/>
          </a:bodyPr>
          <a:lstStyle/>
          <a:p>
            <a:pPr lvl="0"/>
            <a:r>
              <a:rPr lang="es-ES"/>
              <a:t>Haga clic para modificar el estilo de título del patrón</a:t>
            </a:r>
          </a:p>
        </p:txBody>
      </p:sp>
      <p:sp>
        <p:nvSpPr>
          <p:cNvPr id="3" name="Marcador de texto 2">
            <a:extLst>
              <a:ext uri="{FF2B5EF4-FFF2-40B4-BE49-F238E27FC236}">
                <a16:creationId xmlns:a16="http://schemas.microsoft.com/office/drawing/2014/main" id="{941C5BB4-B11F-33E9-6C52-2A959974FBB3}"/>
              </a:ext>
            </a:extLst>
          </p:cNvPr>
          <p:cNvSpPr txBox="1">
            <a:spLocks noGrp="1"/>
          </p:cNvSpPr>
          <p:nvPr>
            <p:ph type="body" idx="1"/>
          </p:nvPr>
        </p:nvSpPr>
        <p:spPr>
          <a:xfrm>
            <a:off x="838203" y="1825627"/>
            <a:ext cx="10515600" cy="4351336"/>
          </a:xfrm>
          <a:prstGeom prst="rect">
            <a:avLst/>
          </a:prstGeom>
          <a:noFill/>
          <a:ln>
            <a:noFill/>
          </a:ln>
        </p:spPr>
        <p:txBody>
          <a:bodyPr vert="horz" wrap="square" lIns="91440" tIns="45720" rIns="91440" bIns="45720" anchor="t" anchorCtr="0" compatLnSpc="1">
            <a:normAutofit/>
          </a:bodyPr>
          <a:lstStyle/>
          <a:p>
            <a:pPr lvl="0"/>
            <a:r>
              <a:rPr lang="es-ES"/>
              <a:t>Haga clic para modificar los estilos de texto del patrón Segundo nivel Tercer nivel Cuarto nivel Quinto nivel</a:t>
            </a:r>
          </a:p>
        </p:txBody>
      </p:sp>
      <p:sp>
        <p:nvSpPr>
          <p:cNvPr id="4" name="Marcador de fecha 3">
            <a:extLst>
              <a:ext uri="{FF2B5EF4-FFF2-40B4-BE49-F238E27FC236}">
                <a16:creationId xmlns:a16="http://schemas.microsoft.com/office/drawing/2014/main" id="{0E3DF989-41A8-E0D3-6254-6C5D2776C65E}"/>
              </a:ext>
            </a:extLst>
          </p:cNvPr>
          <p:cNvSpPr txBox="1">
            <a:spLocks noGrp="1"/>
          </p:cNvSpPr>
          <p:nvPr>
            <p:ph type="dt" sz="half" idx="2"/>
          </p:nvPr>
        </p:nvSpPr>
        <p:spPr>
          <a:xfrm>
            <a:off x="838203" y="6356351"/>
            <a:ext cx="2743200" cy="365129"/>
          </a:xfrm>
          <a:prstGeom prst="rect">
            <a:avLst/>
          </a:prstGeom>
          <a:noFill/>
          <a:ln>
            <a:noFill/>
          </a:ln>
        </p:spPr>
        <p:txBody>
          <a:bodyPr vert="horz" wrap="square" lIns="91440" tIns="45720" rIns="91440" bIns="45720" anchor="ctr" anchorCtr="0" compatLnSpc="1">
            <a:noAutofit/>
          </a:bodyPr>
          <a:lstStyle>
            <a:lvl1pPr marL="0" marR="0" lvl="0" indent="0" algn="l" defTabSz="914400" rtl="0" fontAlgn="auto" hangingPunct="1">
              <a:lnSpc>
                <a:spcPct val="100000"/>
              </a:lnSpc>
              <a:spcBef>
                <a:spcPts val="0"/>
              </a:spcBef>
              <a:spcAft>
                <a:spcPts val="0"/>
              </a:spcAft>
              <a:buNone/>
              <a:tabLst/>
              <a:defRPr lang="es-ES" sz="1200" b="0" i="0" u="none" strike="noStrike" kern="1200" cap="none" spc="0" baseline="0">
                <a:solidFill>
                  <a:srgbClr val="8C8C8C"/>
                </a:solidFill>
                <a:uFillTx/>
                <a:latin typeface="Arial"/>
              </a:defRPr>
            </a:lvl1pPr>
          </a:lstStyle>
          <a:p>
            <a:pPr lvl="0"/>
            <a:fld id="{132B76FE-3FF8-4E65-A210-BF2863B992F8}" type="datetime1">
              <a:rPr lang="es-ES"/>
              <a:pPr lvl="0"/>
              <a:t>13/02/2026</a:t>
            </a:fld>
            <a:endParaRPr lang="es-ES"/>
          </a:p>
        </p:txBody>
      </p:sp>
      <p:sp>
        <p:nvSpPr>
          <p:cNvPr id="5" name="Marcador de pie de página 4">
            <a:extLst>
              <a:ext uri="{FF2B5EF4-FFF2-40B4-BE49-F238E27FC236}">
                <a16:creationId xmlns:a16="http://schemas.microsoft.com/office/drawing/2014/main" id="{49C2223B-577C-6B01-6815-7D12BB96A384}"/>
              </a:ext>
            </a:extLst>
          </p:cNvPr>
          <p:cNvSpPr txBox="1">
            <a:spLocks noGrp="1"/>
          </p:cNvSpPr>
          <p:nvPr>
            <p:ph type="ftr" sz="quarter" idx="3"/>
          </p:nvPr>
        </p:nvSpPr>
        <p:spPr>
          <a:xfrm>
            <a:off x="4038603" y="6356351"/>
            <a:ext cx="4114800" cy="365129"/>
          </a:xfrm>
          <a:prstGeom prst="rect">
            <a:avLst/>
          </a:prstGeom>
          <a:noFill/>
          <a:ln>
            <a:noFill/>
          </a:ln>
        </p:spPr>
        <p:txBody>
          <a:bodyPr vert="horz" wrap="square" lIns="91440" tIns="45720" rIns="91440" bIns="45720" anchor="ctr" anchorCtr="1" compatLnSpc="1">
            <a:noAutofit/>
          </a:bodyPr>
          <a:lstStyle>
            <a:lvl1pPr marL="0" marR="0" lvl="0" indent="0" algn="ctr" defTabSz="914400" rtl="0" fontAlgn="auto" hangingPunct="1">
              <a:lnSpc>
                <a:spcPct val="100000"/>
              </a:lnSpc>
              <a:spcBef>
                <a:spcPts val="0"/>
              </a:spcBef>
              <a:spcAft>
                <a:spcPts val="0"/>
              </a:spcAft>
              <a:buNone/>
              <a:tabLst/>
              <a:defRPr lang="es-ES" sz="1200" b="0" i="0" u="none" strike="noStrike" kern="1200" cap="none" spc="0" baseline="0">
                <a:solidFill>
                  <a:srgbClr val="8C8C8C"/>
                </a:solidFill>
                <a:uFillTx/>
                <a:latin typeface="Arial"/>
              </a:defRPr>
            </a:lvl1pPr>
          </a:lstStyle>
          <a:p>
            <a:pPr lvl="0"/>
            <a:endParaRPr lang="es-ES"/>
          </a:p>
        </p:txBody>
      </p:sp>
      <p:sp>
        <p:nvSpPr>
          <p:cNvPr id="6" name="Marcador de número de diapositiva 5">
            <a:extLst>
              <a:ext uri="{FF2B5EF4-FFF2-40B4-BE49-F238E27FC236}">
                <a16:creationId xmlns:a16="http://schemas.microsoft.com/office/drawing/2014/main" id="{F4221052-3B61-44A0-AEA6-D2E9C59CAC55}"/>
              </a:ext>
            </a:extLst>
          </p:cNvPr>
          <p:cNvSpPr txBox="1">
            <a:spLocks noGrp="1"/>
          </p:cNvSpPr>
          <p:nvPr>
            <p:ph type="sldNum" sz="quarter" idx="4"/>
          </p:nvPr>
        </p:nvSpPr>
        <p:spPr>
          <a:xfrm>
            <a:off x="8610603" y="6356351"/>
            <a:ext cx="2743200" cy="365129"/>
          </a:xfrm>
          <a:prstGeom prst="rect">
            <a:avLst/>
          </a:prstGeom>
          <a:noFill/>
          <a:ln>
            <a:noFill/>
          </a:ln>
        </p:spPr>
        <p:txBody>
          <a:bodyPr vert="horz" wrap="square" lIns="91440" tIns="45720" rIns="91440" bIns="45720" anchor="ctr" anchorCtr="0" compatLnSpc="1">
            <a:noAutofit/>
          </a:bodyPr>
          <a:lstStyle>
            <a:lvl1pPr marL="0" marR="0" lvl="0" indent="0" algn="r" defTabSz="914400" rtl="0" fontAlgn="auto" hangingPunct="1">
              <a:lnSpc>
                <a:spcPct val="100000"/>
              </a:lnSpc>
              <a:spcBef>
                <a:spcPts val="0"/>
              </a:spcBef>
              <a:spcAft>
                <a:spcPts val="0"/>
              </a:spcAft>
              <a:buNone/>
              <a:tabLst/>
              <a:defRPr lang="es-ES" sz="1200" b="0" i="0" u="none" strike="noStrike" kern="1200" cap="none" spc="0" baseline="0">
                <a:solidFill>
                  <a:srgbClr val="8C8C8C"/>
                </a:solidFill>
                <a:uFillTx/>
                <a:latin typeface="Arial"/>
              </a:defRPr>
            </a:lvl1pPr>
          </a:lstStyle>
          <a:p>
            <a:pPr lvl="0"/>
            <a:fld id="{23C552CC-3380-439E-A51F-BF546ECB8598}" type="slidenum">
              <a:t>‹Nº›</a:t>
            </a:fld>
            <a:endParaRPr lang="es-ES"/>
          </a:p>
        </p:txBody>
      </p:sp>
      <p:sp>
        <p:nvSpPr>
          <p:cNvPr id="7" name="Slide Number Placeholder 5">
            <a:extLst>
              <a:ext uri="{FF2B5EF4-FFF2-40B4-BE49-F238E27FC236}">
                <a16:creationId xmlns:a16="http://schemas.microsoft.com/office/drawing/2014/main" id="{2086A285-7B5B-0A81-334B-8A513B090520}"/>
              </a:ext>
            </a:extLst>
          </p:cNvPr>
          <p:cNvSpPr txBox="1"/>
          <p:nvPr/>
        </p:nvSpPr>
        <p:spPr>
          <a:xfrm>
            <a:off x="11712577" y="45271"/>
            <a:ext cx="479429" cy="328297"/>
          </a:xfrm>
          <a:prstGeom prst="rect">
            <a:avLst/>
          </a:prstGeom>
          <a:noFill/>
          <a:ln cap="flat">
            <a:noFill/>
          </a:ln>
        </p:spPr>
        <p:txBody>
          <a:bodyPr vert="horz" wrap="none" lIns="121916" tIns="60963" rIns="121916" bIns="60963"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3B82B879-E240-42F3-91D4-18BB6D69F63E}" type="slidenum">
              <a:t>‹Nº›</a:t>
            </a:fld>
            <a:endParaRPr lang="en-US" sz="1100" b="0" i="0" u="none" strike="noStrike" kern="1200" cap="none" spc="300" baseline="0">
              <a:solidFill>
                <a:srgbClr val="5A5A5A"/>
              </a:solidFill>
              <a:uFillTx/>
              <a:latin typeface="Arial" pitchFamily="34"/>
              <a:ea typeface="Source Sans Pro"/>
              <a:cs typeface="Arial" pitchFamily="34"/>
            </a:endParaRPr>
          </a:p>
        </p:txBody>
      </p:sp>
      <p:cxnSp>
        <p:nvCxnSpPr>
          <p:cNvPr id="8" name="Conector recto 7">
            <a:extLst>
              <a:ext uri="{FF2B5EF4-FFF2-40B4-BE49-F238E27FC236}">
                <a16:creationId xmlns:a16="http://schemas.microsoft.com/office/drawing/2014/main" id="{AD43097D-758D-E029-E105-F11A573CE73D}"/>
              </a:ext>
            </a:extLst>
          </p:cNvPr>
          <p:cNvCxnSpPr/>
          <p:nvPr/>
        </p:nvCxnSpPr>
        <p:spPr>
          <a:xfrm>
            <a:off x="12182944" y="-9052"/>
            <a:ext cx="0" cy="427883"/>
          </a:xfrm>
          <a:prstGeom prst="straightConnector1">
            <a:avLst/>
          </a:prstGeom>
          <a:noFill/>
          <a:ln w="57150" cap="flat">
            <a:solidFill>
              <a:srgbClr val="0F78FF"/>
            </a:solidFill>
            <a:prstDash val="solid"/>
            <a:miter/>
          </a:ln>
        </p:spPr>
      </p:cxn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69" r:id="rId21"/>
    <p:sldLayoutId id="2147483670" r:id="rId22"/>
  </p:sldLayoutIdLst>
  <p:transition spd="med">
    <p:fade/>
  </p:transition>
  <p:txStyles>
    <p:titleStyle>
      <a:lvl1pPr marL="0" marR="0" lvl="0" indent="0" algn="l" defTabSz="914400" rtl="0" fontAlgn="auto" hangingPunct="1">
        <a:lnSpc>
          <a:spcPct val="90000"/>
        </a:lnSpc>
        <a:spcBef>
          <a:spcPts val="0"/>
        </a:spcBef>
        <a:spcAft>
          <a:spcPts val="0"/>
        </a:spcAft>
        <a:buNone/>
        <a:tabLst/>
        <a:defRPr lang="es-ES" sz="4400" b="0" i="0" u="none" strike="noStrike" kern="1200" cap="none" spc="0" baseline="0">
          <a:solidFill>
            <a:srgbClr val="232323"/>
          </a:solidFill>
          <a:uFillTx/>
          <a:latin typeface="Arial"/>
        </a:defRPr>
      </a:lvl1pPr>
    </p:titleStyle>
    <p:bodyStyle>
      <a:lvl1pPr marL="228600" marR="0" lvl="0" indent="-228600" algn="l" defTabSz="914400" rtl="0" fontAlgn="auto" hangingPunct="1">
        <a:lnSpc>
          <a:spcPct val="90000"/>
        </a:lnSpc>
        <a:spcBef>
          <a:spcPts val="1000"/>
        </a:spcBef>
        <a:spcAft>
          <a:spcPts val="0"/>
        </a:spcAft>
        <a:buSzPct val="100000"/>
        <a:buFont typeface="Arial" pitchFamily="34"/>
        <a:buChar char="•"/>
        <a:tabLst/>
        <a:defRPr lang="es-ES" sz="2400" b="0" i="0" u="none" strike="noStrike" kern="1200" cap="none" spc="0" baseline="0">
          <a:solidFill>
            <a:srgbClr val="232323"/>
          </a:solidFill>
          <a:uFillTx/>
          <a:latin typeface="Arial"/>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P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6.emf"/><Relationship Id="rId5" Type="http://schemas.openxmlformats.org/officeDocument/2006/relationships/image" Target="../media/image1.emf"/><Relationship Id="rId4" Type="http://schemas.openxmlformats.org/officeDocument/2006/relationships/image" Target="../media/image5.emf"/></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1.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0.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8.xml"/></Relationships>
</file>

<file path=ppt/slides/_rels/slide17.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0.xml"/><Relationship Id="rId1" Type="http://schemas.openxmlformats.org/officeDocument/2006/relationships/slideLayout" Target="../slideLayouts/slideLayout11.xml"/></Relationships>
</file>

<file path=ppt/slides/_rels/slide18.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11.xml"/></Relationships>
</file>

<file path=ppt/slides/_rels/slide19.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1.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8.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8.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8.xml"/></Relationships>
</file>

<file path=ppt/slides/_rels/slide24.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8.xml"/></Relationships>
</file>

<file path=ppt/slides/_rels/slide28.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6.xml"/><Relationship Id="rId1" Type="http://schemas.openxmlformats.org/officeDocument/2006/relationships/slideLayout" Target="../slideLayouts/slideLayout2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1.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8.xml"/><Relationship Id="rId1" Type="http://schemas.openxmlformats.org/officeDocument/2006/relationships/slideLayout" Target="../slideLayouts/slideLayout1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9.xml"/><Relationship Id="rId1" Type="http://schemas.openxmlformats.org/officeDocument/2006/relationships/slideLayout" Target="../slideLayouts/slideLayout12.xml"/></Relationships>
</file>

<file path=ppt/slides/_rels/slide34.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20.xml"/><Relationship Id="rId1" Type="http://schemas.openxmlformats.org/officeDocument/2006/relationships/slideLayout" Target="../slideLayouts/slideLayout15.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6.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7.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7.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7.xml"/></Relationships>
</file>

<file path=ppt/slides/_rels/slide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11.xml"/></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19.xml"/><Relationship Id="rId4" Type="http://schemas.openxmlformats.org/officeDocument/2006/relationships/image" Target="../media/image11.jpeg"/></Relationships>
</file>

<file path=ppt/slides/_rels/slide7.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4.xml"/><Relationship Id="rId1" Type="http://schemas.openxmlformats.org/officeDocument/2006/relationships/slideLayout" Target="../slideLayouts/slideLayout20.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name="Slide1">
    <p:spTree>
      <p:nvGrpSpPr>
        <p:cNvPr id="1" name=""/>
        <p:cNvGrpSpPr/>
        <p:nvPr/>
      </p:nvGrpSpPr>
      <p:grpSpPr>
        <a:xfrm>
          <a:off x="0" y="0"/>
          <a:ext cx="0" cy="0"/>
          <a:chOff x="0" y="0"/>
          <a:chExt cx="0" cy="0"/>
        </a:xfrm>
      </p:grpSpPr>
      <p:sp>
        <p:nvSpPr>
          <p:cNvPr id="2" name="Rectángulo 15">
            <a:extLst>
              <a:ext uri="{FF2B5EF4-FFF2-40B4-BE49-F238E27FC236}">
                <a16:creationId xmlns:a16="http://schemas.microsoft.com/office/drawing/2014/main" id="{053C82E4-0467-89EF-1486-276554DF2752}"/>
              </a:ext>
            </a:extLst>
          </p:cNvPr>
          <p:cNvSpPr/>
          <p:nvPr/>
        </p:nvSpPr>
        <p:spPr>
          <a:xfrm>
            <a:off x="791568" y="354842"/>
            <a:ext cx="10440536" cy="6086904"/>
          </a:xfrm>
          <a:prstGeom prst="rect">
            <a:avLst/>
          </a:prstGeom>
          <a:solidFill>
            <a:srgbClr val="CBEBFE">
              <a:alpha val="42000"/>
            </a:srgbClr>
          </a:solidFill>
          <a:ln w="38103" cap="flat">
            <a:solidFill>
              <a:srgbClr val="0F78FF"/>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2800" b="0" i="0" u="none" strike="noStrike" kern="1200" cap="none" spc="0" baseline="0">
              <a:solidFill>
                <a:srgbClr val="0599F1"/>
              </a:solidFill>
              <a:uFillTx/>
              <a:latin typeface="Arial"/>
            </a:endParaRPr>
          </a:p>
        </p:txBody>
      </p:sp>
      <p:pic>
        <p:nvPicPr>
          <p:cNvPr id="3" name="Imagen 28">
            <a:extLst>
              <a:ext uri="{FF2B5EF4-FFF2-40B4-BE49-F238E27FC236}">
                <a16:creationId xmlns:a16="http://schemas.microsoft.com/office/drawing/2014/main" id="{7FA88C92-2017-9D6F-2166-5B691D3A7E66}"/>
              </a:ext>
            </a:extLst>
          </p:cNvPr>
          <p:cNvPicPr>
            <a:picLocks noChangeAspect="1"/>
          </p:cNvPicPr>
          <p:nvPr/>
        </p:nvPicPr>
        <p:blipFill>
          <a:blip r:embed="rId3"/>
          <a:stretch>
            <a:fillRect/>
          </a:stretch>
        </p:blipFill>
        <p:spPr>
          <a:xfrm>
            <a:off x="2399979" y="1995970"/>
            <a:ext cx="7355351" cy="4901787"/>
          </a:xfrm>
          <a:prstGeom prst="rect">
            <a:avLst/>
          </a:prstGeom>
          <a:noFill/>
          <a:ln cap="flat">
            <a:noFill/>
          </a:ln>
        </p:spPr>
      </p:pic>
      <p:sp>
        <p:nvSpPr>
          <p:cNvPr id="4" name="Subtítulo 2">
            <a:extLst>
              <a:ext uri="{FF2B5EF4-FFF2-40B4-BE49-F238E27FC236}">
                <a16:creationId xmlns:a16="http://schemas.microsoft.com/office/drawing/2014/main" id="{FC5EB2E9-C0DF-8864-5E25-48826D82FC73}"/>
              </a:ext>
            </a:extLst>
          </p:cNvPr>
          <p:cNvSpPr txBox="1">
            <a:spLocks noGrp="1"/>
          </p:cNvSpPr>
          <p:nvPr>
            <p:ph type="subTitle" idx="1"/>
          </p:nvPr>
        </p:nvSpPr>
        <p:spPr>
          <a:xfrm>
            <a:off x="3070226" y="5376150"/>
            <a:ext cx="6051544" cy="905329"/>
          </a:xfrm>
          <a:solidFill>
            <a:srgbClr val="FFFFFF"/>
          </a:solidFill>
        </p:spPr>
        <p:txBody>
          <a:bodyPr/>
          <a:lstStyle/>
          <a:p>
            <a:pPr lvl="0">
              <a:lnSpc>
                <a:spcPts val="2600"/>
              </a:lnSpc>
            </a:pPr>
            <a:r>
              <a:rPr lang="en-US" sz="1600"/>
              <a:t>Organize and show your projects to attract attention, generate a conversation and obtain success. </a:t>
            </a:r>
            <a:endParaRPr lang="en-US" sz="1050"/>
          </a:p>
        </p:txBody>
      </p:sp>
      <p:cxnSp>
        <p:nvCxnSpPr>
          <p:cNvPr id="5" name="Conector recto 11">
            <a:extLst>
              <a:ext uri="{FF2B5EF4-FFF2-40B4-BE49-F238E27FC236}">
                <a16:creationId xmlns:a16="http://schemas.microsoft.com/office/drawing/2014/main" id="{79DAE574-C9A1-FD10-76EC-50332A545A8F}"/>
              </a:ext>
            </a:extLst>
          </p:cNvPr>
          <p:cNvCxnSpPr/>
          <p:nvPr/>
        </p:nvCxnSpPr>
        <p:spPr>
          <a:xfrm>
            <a:off x="5627510" y="4521689"/>
            <a:ext cx="900281" cy="0"/>
          </a:xfrm>
          <a:prstGeom prst="straightConnector1">
            <a:avLst/>
          </a:prstGeom>
          <a:noFill/>
          <a:ln w="76196" cap="flat">
            <a:solidFill>
              <a:srgbClr val="0F78FF"/>
            </a:solidFill>
            <a:prstDash val="solid"/>
            <a:miter/>
          </a:ln>
        </p:spPr>
      </p:cxnSp>
      <p:sp>
        <p:nvSpPr>
          <p:cNvPr id="6" name="CuadroTexto 5">
            <a:extLst>
              <a:ext uri="{FF2B5EF4-FFF2-40B4-BE49-F238E27FC236}">
                <a16:creationId xmlns:a16="http://schemas.microsoft.com/office/drawing/2014/main" id="{87B3C8A2-0D92-173F-6A0C-897CB3DF8E35}"/>
              </a:ext>
            </a:extLst>
          </p:cNvPr>
          <p:cNvSpPr txBox="1"/>
          <p:nvPr/>
        </p:nvSpPr>
        <p:spPr>
          <a:xfrm>
            <a:off x="471583" y="3145014"/>
            <a:ext cx="11212125" cy="1323438"/>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s-ES" sz="4000" b="1" i="0" u="none" strike="noStrike" kern="1200" cap="none" spc="0" baseline="0">
                <a:solidFill>
                  <a:srgbClr val="002060"/>
                </a:solidFill>
                <a:uFillTx/>
                <a:latin typeface="Arial"/>
              </a:rPr>
              <a:t>BUSINESS ADMINISTRATION </a:t>
            </a:r>
          </a:p>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s-ES" sz="4000" b="1" i="0" u="none" strike="noStrike" kern="1200" cap="none" spc="0" baseline="0">
                <a:solidFill>
                  <a:srgbClr val="0F78FF"/>
                </a:solidFill>
                <a:uFillTx/>
                <a:latin typeface="Arial"/>
              </a:rPr>
              <a:t>Thesis</a:t>
            </a:r>
            <a:endParaRPr lang="es-ES" sz="2800" b="1" i="0" u="none" strike="noStrike" kern="1200" cap="none" spc="0" baseline="0">
              <a:solidFill>
                <a:srgbClr val="0F78FF"/>
              </a:solidFill>
              <a:uFillTx/>
              <a:latin typeface="Arial"/>
            </a:endParaRPr>
          </a:p>
        </p:txBody>
      </p:sp>
      <p:sp>
        <p:nvSpPr>
          <p:cNvPr id="7" name="CuadroTexto 8">
            <a:extLst>
              <a:ext uri="{FF2B5EF4-FFF2-40B4-BE49-F238E27FC236}">
                <a16:creationId xmlns:a16="http://schemas.microsoft.com/office/drawing/2014/main" id="{A8156276-DC56-E547-F8A0-2F21A3568DDA}"/>
              </a:ext>
            </a:extLst>
          </p:cNvPr>
          <p:cNvSpPr txBox="1"/>
          <p:nvPr/>
        </p:nvSpPr>
        <p:spPr>
          <a:xfrm>
            <a:off x="489935" y="4318391"/>
            <a:ext cx="11212125" cy="897492"/>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ts val="7420"/>
              </a:lnSpc>
              <a:spcBef>
                <a:spcPts val="0"/>
              </a:spcBef>
              <a:spcAft>
                <a:spcPts val="0"/>
              </a:spcAft>
              <a:buNone/>
              <a:tabLst/>
              <a:defRPr sz="1800" b="0" i="0" u="none" strike="noStrike" kern="0" cap="none" spc="0" baseline="0">
                <a:solidFill>
                  <a:srgbClr val="000000"/>
                </a:solidFill>
                <a:uFillTx/>
              </a:defRPr>
            </a:pPr>
            <a:r>
              <a:rPr lang="es-ES" sz="3200" b="1" i="0" u="none" strike="noStrike" kern="1200" cap="none" spc="0" baseline="0">
                <a:solidFill>
                  <a:srgbClr val="14203C"/>
                </a:solidFill>
                <a:uFillTx/>
                <a:latin typeface="Arial"/>
              </a:rPr>
              <a:t>Free Template</a:t>
            </a:r>
            <a:endParaRPr lang="es-ES" sz="2000" b="1" i="0" u="none" strike="noStrike" kern="1200" cap="none" spc="0" baseline="0">
              <a:solidFill>
                <a:srgbClr val="0F78FF"/>
              </a:solidFill>
              <a:uFillTx/>
              <a:latin typeface="Arial"/>
            </a:endParaRPr>
          </a:p>
        </p:txBody>
      </p:sp>
      <p:grpSp>
        <p:nvGrpSpPr>
          <p:cNvPr id="8" name="Grupo 20">
            <a:extLst>
              <a:ext uri="{FF2B5EF4-FFF2-40B4-BE49-F238E27FC236}">
                <a16:creationId xmlns:a16="http://schemas.microsoft.com/office/drawing/2014/main" id="{BCB2DC1B-AE51-FEFA-AED1-AA1BE4DEEF3A}"/>
              </a:ext>
            </a:extLst>
          </p:cNvPr>
          <p:cNvGrpSpPr/>
          <p:nvPr/>
        </p:nvGrpSpPr>
        <p:grpSpPr>
          <a:xfrm>
            <a:off x="5205414" y="1365254"/>
            <a:ext cx="1639884" cy="1601791"/>
            <a:chOff x="5205414" y="1365254"/>
            <a:chExt cx="1639884" cy="1601791"/>
          </a:xfrm>
        </p:grpSpPr>
        <p:sp>
          <p:nvSpPr>
            <p:cNvPr id="9" name="Freeform 5">
              <a:extLst>
                <a:ext uri="{FF2B5EF4-FFF2-40B4-BE49-F238E27FC236}">
                  <a16:creationId xmlns:a16="http://schemas.microsoft.com/office/drawing/2014/main" id="{BD2E143A-2DD0-D5CF-A526-9CCF3932D2F2}"/>
                </a:ext>
              </a:extLst>
            </p:cNvPr>
            <p:cNvSpPr/>
            <p:nvPr/>
          </p:nvSpPr>
          <p:spPr>
            <a:xfrm>
              <a:off x="5205414" y="1365254"/>
              <a:ext cx="533396" cy="1601791"/>
            </a:xfrm>
            <a:custGeom>
              <a:avLst/>
              <a:gdLst>
                <a:gd name="f0" fmla="val 10800000"/>
                <a:gd name="f1" fmla="val 5400000"/>
                <a:gd name="f2" fmla="val 180"/>
                <a:gd name="f3" fmla="val w"/>
                <a:gd name="f4" fmla="val h"/>
                <a:gd name="f5" fmla="val 0"/>
                <a:gd name="f6" fmla="val 141"/>
                <a:gd name="f7" fmla="val 423"/>
                <a:gd name="f8" fmla="val 87"/>
                <a:gd name="f9" fmla="val 90"/>
                <a:gd name="f10" fmla="val 136"/>
                <a:gd name="f11" fmla="val 95"/>
                <a:gd name="f12" fmla="val 123"/>
                <a:gd name="f13" fmla="val 133"/>
                <a:gd name="f14" fmla="val 162"/>
                <a:gd name="f15" fmla="val 129"/>
                <a:gd name="f16" fmla="val 178"/>
                <a:gd name="f17" fmla="val 132"/>
                <a:gd name="f18" fmla="val 197"/>
                <a:gd name="f19" fmla="val 213"/>
                <a:gd name="f20" fmla="val 126"/>
                <a:gd name="f21" fmla="val 231"/>
                <a:gd name="f22" fmla="val 134"/>
                <a:gd name="f23" fmla="val 253"/>
                <a:gd name="f24" fmla="val 112"/>
                <a:gd name="f25" fmla="val 266"/>
                <a:gd name="f26" fmla="val 108"/>
                <a:gd name="f27" fmla="val 268"/>
                <a:gd name="f28" fmla="val 109"/>
                <a:gd name="f29" fmla="val 279"/>
                <a:gd name="f30" fmla="val 286"/>
                <a:gd name="f31" fmla="val 103"/>
                <a:gd name="f32" fmla="val 331"/>
                <a:gd name="f33" fmla="val 98"/>
                <a:gd name="f34" fmla="val 376"/>
                <a:gd name="f35" fmla="val 92"/>
                <a:gd name="f36" fmla="val 77"/>
                <a:gd name="f37" fmla="val 62"/>
                <a:gd name="f38" fmla="val 45"/>
                <a:gd name="f39" fmla="val 40"/>
                <a:gd name="f40" fmla="val 375"/>
                <a:gd name="f41" fmla="val 34"/>
                <a:gd name="f42" fmla="val 327"/>
                <a:gd name="f43" fmla="val 28"/>
                <a:gd name="f44" fmla="val 27"/>
                <a:gd name="f45" fmla="val 272"/>
                <a:gd name="f46" fmla="val 20"/>
                <a:gd name="f47" fmla="val 265"/>
                <a:gd name="f48" fmla="val 17"/>
                <a:gd name="f49" fmla="val 258"/>
                <a:gd name="f50" fmla="val 14"/>
                <a:gd name="f51" fmla="val 252"/>
                <a:gd name="f52" fmla="val 10"/>
                <a:gd name="f53" fmla="val 245"/>
                <a:gd name="f54" fmla="val 9"/>
                <a:gd name="f55" fmla="val 237"/>
                <a:gd name="f56" fmla="val 6"/>
                <a:gd name="f57" fmla="val 204"/>
                <a:gd name="f58" fmla="val 7"/>
                <a:gd name="f59" fmla="val 170"/>
                <a:gd name="f60" fmla="val 2"/>
                <a:gd name="f61" fmla="val 114"/>
                <a:gd name="f62" fmla="val 102"/>
                <a:gd name="f63" fmla="val 97"/>
                <a:gd name="f64" fmla="val 41"/>
                <a:gd name="f65" fmla="val 91"/>
                <a:gd name="f66" fmla="val 43"/>
                <a:gd name="f67" fmla="val 70"/>
                <a:gd name="f68" fmla="val 36"/>
                <a:gd name="f69" fmla="val 52"/>
                <a:gd name="f70" fmla="val 35"/>
                <a:gd name="f71" fmla="val 33"/>
                <a:gd name="f72" fmla="val 26"/>
                <a:gd name="f73" fmla="val 42"/>
                <a:gd name="f74" fmla="val 48"/>
                <a:gd name="f75" fmla="val 12"/>
                <a:gd name="f76" fmla="val 63"/>
                <a:gd name="f77" fmla="val 79"/>
                <a:gd name="f78" fmla="val 93"/>
                <a:gd name="f79" fmla="val 15"/>
                <a:gd name="f80" fmla="val 30"/>
                <a:gd name="f81" fmla="val 107"/>
                <a:gd name="f82" fmla="val 60"/>
                <a:gd name="f83" fmla="val 195"/>
                <a:gd name="f84" fmla="val 67"/>
                <a:gd name="f85" fmla="val 74"/>
                <a:gd name="f86" fmla="val 76"/>
                <a:gd name="f87" fmla="val 185"/>
                <a:gd name="f88" fmla="val 176"/>
                <a:gd name="f89" fmla="val 166"/>
                <a:gd name="f90" fmla="val 145"/>
                <a:gd name="f91" fmla="val 78"/>
                <a:gd name="f92" fmla="val 124"/>
                <a:gd name="f93" fmla="val 100"/>
                <a:gd name="f94" fmla="val 71"/>
                <a:gd name="f95" fmla="val 68"/>
                <a:gd name="f96" fmla="val 94"/>
                <a:gd name="f97" fmla="val 66"/>
                <a:gd name="f98" fmla="val 104"/>
                <a:gd name="f99" fmla="val 59"/>
                <a:gd name="f100" fmla="val 148"/>
                <a:gd name="f101" fmla="val 58"/>
                <a:gd name="f102" fmla="val 179"/>
                <a:gd name="f103" fmla="val 61"/>
                <a:gd name="f104" fmla="val 187"/>
                <a:gd name="f105" fmla="+- 0 0 -90"/>
                <a:gd name="f106" fmla="*/ f3 1 141"/>
                <a:gd name="f107" fmla="*/ f4 1 423"/>
                <a:gd name="f108" fmla="val f5"/>
                <a:gd name="f109" fmla="val f6"/>
                <a:gd name="f110" fmla="val f7"/>
                <a:gd name="f111" fmla="*/ f105 f0 1"/>
                <a:gd name="f112" fmla="+- f110 0 f108"/>
                <a:gd name="f113" fmla="+- f109 0 f108"/>
                <a:gd name="f114" fmla="*/ f111 1 f2"/>
                <a:gd name="f115" fmla="*/ f113 1 141"/>
                <a:gd name="f116" fmla="*/ f112 1 423"/>
                <a:gd name="f117" fmla="*/ 87 f113 1"/>
                <a:gd name="f118" fmla="*/ 90 f112 1"/>
                <a:gd name="f119" fmla="*/ 133 f113 1"/>
                <a:gd name="f120" fmla="*/ 162 f112 1"/>
                <a:gd name="f121" fmla="*/ 129 f113 1"/>
                <a:gd name="f122" fmla="*/ 213 f112 1"/>
                <a:gd name="f123" fmla="*/ 112 f113 1"/>
                <a:gd name="f124" fmla="*/ 266 f112 1"/>
                <a:gd name="f125" fmla="*/ 108 f113 1"/>
                <a:gd name="f126" fmla="*/ 286 f112 1"/>
                <a:gd name="f127" fmla="*/ 92 f113 1"/>
                <a:gd name="f128" fmla="*/ 423 f112 1"/>
                <a:gd name="f129" fmla="*/ 45 f113 1"/>
                <a:gd name="f130" fmla="*/ 28 f113 1"/>
                <a:gd name="f131" fmla="*/ 279 f112 1"/>
                <a:gd name="f132" fmla="*/ 17 f113 1"/>
                <a:gd name="f133" fmla="*/ 258 f112 1"/>
                <a:gd name="f134" fmla="*/ 9 f113 1"/>
                <a:gd name="f135" fmla="*/ 237 f112 1"/>
                <a:gd name="f136" fmla="*/ 2 f113 1"/>
                <a:gd name="f137" fmla="*/ 136 f112 1"/>
                <a:gd name="f138" fmla="*/ 97 f112 1"/>
                <a:gd name="f139" fmla="*/ 43 f113 1"/>
                <a:gd name="f140" fmla="*/ 35 f113 1"/>
                <a:gd name="f141" fmla="*/ 33 f112 1"/>
                <a:gd name="f142" fmla="*/ 48 f113 1"/>
                <a:gd name="f143" fmla="*/ 12 f112 1"/>
                <a:gd name="f144" fmla="*/ 93 f113 1"/>
                <a:gd name="f145" fmla="*/ 15 f112 1"/>
                <a:gd name="f146" fmla="*/ 63 f113 1"/>
                <a:gd name="f147" fmla="*/ 195 f112 1"/>
                <a:gd name="f148" fmla="*/ 74 f113 1"/>
                <a:gd name="f149" fmla="*/ 79 f113 1"/>
                <a:gd name="f150" fmla="*/ 166 f112 1"/>
                <a:gd name="f151" fmla="*/ 77 f113 1"/>
                <a:gd name="f152" fmla="*/ 103 f112 1"/>
                <a:gd name="f153" fmla="*/ 68 f113 1"/>
                <a:gd name="f154" fmla="*/ 94 f112 1"/>
                <a:gd name="f155" fmla="*/ 62 f113 1"/>
                <a:gd name="f156" fmla="*/ 104 f112 1"/>
                <a:gd name="f157" fmla="*/ 58 f113 1"/>
                <a:gd name="f158" fmla="*/ 170 f112 1"/>
                <a:gd name="f159" fmla="+- f114 0 f1"/>
                <a:gd name="f160" fmla="*/ f117 1 141"/>
                <a:gd name="f161" fmla="*/ f118 1 423"/>
                <a:gd name="f162" fmla="*/ f119 1 141"/>
                <a:gd name="f163" fmla="*/ f120 1 423"/>
                <a:gd name="f164" fmla="*/ f121 1 141"/>
                <a:gd name="f165" fmla="*/ f122 1 423"/>
                <a:gd name="f166" fmla="*/ f123 1 141"/>
                <a:gd name="f167" fmla="*/ f124 1 423"/>
                <a:gd name="f168" fmla="*/ f125 1 141"/>
                <a:gd name="f169" fmla="*/ f126 1 423"/>
                <a:gd name="f170" fmla="*/ f127 1 141"/>
                <a:gd name="f171" fmla="*/ f128 1 423"/>
                <a:gd name="f172" fmla="*/ f129 1 141"/>
                <a:gd name="f173" fmla="*/ f130 1 141"/>
                <a:gd name="f174" fmla="*/ f131 1 423"/>
                <a:gd name="f175" fmla="*/ f132 1 141"/>
                <a:gd name="f176" fmla="*/ f133 1 423"/>
                <a:gd name="f177" fmla="*/ f134 1 141"/>
                <a:gd name="f178" fmla="*/ f135 1 423"/>
                <a:gd name="f179" fmla="*/ f136 1 141"/>
                <a:gd name="f180" fmla="*/ f137 1 423"/>
                <a:gd name="f181" fmla="*/ f138 1 423"/>
                <a:gd name="f182" fmla="*/ f139 1 141"/>
                <a:gd name="f183" fmla="*/ f140 1 141"/>
                <a:gd name="f184" fmla="*/ f141 1 423"/>
                <a:gd name="f185" fmla="*/ f142 1 141"/>
                <a:gd name="f186" fmla="*/ f143 1 423"/>
                <a:gd name="f187" fmla="*/ f144 1 141"/>
                <a:gd name="f188" fmla="*/ f145 1 423"/>
                <a:gd name="f189" fmla="*/ f146 1 141"/>
                <a:gd name="f190" fmla="*/ f147 1 423"/>
                <a:gd name="f191" fmla="*/ f148 1 141"/>
                <a:gd name="f192" fmla="*/ f149 1 141"/>
                <a:gd name="f193" fmla="*/ f150 1 423"/>
                <a:gd name="f194" fmla="*/ f151 1 141"/>
                <a:gd name="f195" fmla="*/ f152 1 423"/>
                <a:gd name="f196" fmla="*/ f153 1 141"/>
                <a:gd name="f197" fmla="*/ f154 1 423"/>
                <a:gd name="f198" fmla="*/ f155 1 141"/>
                <a:gd name="f199" fmla="*/ f156 1 423"/>
                <a:gd name="f200" fmla="*/ f157 1 141"/>
                <a:gd name="f201" fmla="*/ f158 1 423"/>
                <a:gd name="f202" fmla="*/ 0 1 f115"/>
                <a:gd name="f203" fmla="*/ f109 1 f115"/>
                <a:gd name="f204" fmla="*/ 0 1 f116"/>
                <a:gd name="f205" fmla="*/ f110 1 f116"/>
                <a:gd name="f206" fmla="*/ f160 1 f115"/>
                <a:gd name="f207" fmla="*/ f161 1 f116"/>
                <a:gd name="f208" fmla="*/ f162 1 f115"/>
                <a:gd name="f209" fmla="*/ f163 1 f116"/>
                <a:gd name="f210" fmla="*/ f164 1 f115"/>
                <a:gd name="f211" fmla="*/ f165 1 f116"/>
                <a:gd name="f212" fmla="*/ f166 1 f115"/>
                <a:gd name="f213" fmla="*/ f167 1 f116"/>
                <a:gd name="f214" fmla="*/ f168 1 f115"/>
                <a:gd name="f215" fmla="*/ f169 1 f116"/>
                <a:gd name="f216" fmla="*/ f170 1 f115"/>
                <a:gd name="f217" fmla="*/ f171 1 f116"/>
                <a:gd name="f218" fmla="*/ f172 1 f115"/>
                <a:gd name="f219" fmla="*/ f173 1 f115"/>
                <a:gd name="f220" fmla="*/ f174 1 f116"/>
                <a:gd name="f221" fmla="*/ f175 1 f115"/>
                <a:gd name="f222" fmla="*/ f176 1 f116"/>
                <a:gd name="f223" fmla="*/ f177 1 f115"/>
                <a:gd name="f224" fmla="*/ f178 1 f116"/>
                <a:gd name="f225" fmla="*/ f179 1 f115"/>
                <a:gd name="f226" fmla="*/ f180 1 f116"/>
                <a:gd name="f227" fmla="*/ f181 1 f116"/>
                <a:gd name="f228" fmla="*/ f182 1 f115"/>
                <a:gd name="f229" fmla="*/ f183 1 f115"/>
                <a:gd name="f230" fmla="*/ f184 1 f116"/>
                <a:gd name="f231" fmla="*/ f185 1 f115"/>
                <a:gd name="f232" fmla="*/ f186 1 f116"/>
                <a:gd name="f233" fmla="*/ f187 1 f115"/>
                <a:gd name="f234" fmla="*/ f188 1 f116"/>
                <a:gd name="f235" fmla="*/ f189 1 f115"/>
                <a:gd name="f236" fmla="*/ f190 1 f116"/>
                <a:gd name="f237" fmla="*/ f191 1 f115"/>
                <a:gd name="f238" fmla="*/ f192 1 f115"/>
                <a:gd name="f239" fmla="*/ f193 1 f116"/>
                <a:gd name="f240" fmla="*/ f194 1 f115"/>
                <a:gd name="f241" fmla="*/ f195 1 f116"/>
                <a:gd name="f242" fmla="*/ f196 1 f115"/>
                <a:gd name="f243" fmla="*/ f197 1 f116"/>
                <a:gd name="f244" fmla="*/ f198 1 f115"/>
                <a:gd name="f245" fmla="*/ f199 1 f116"/>
                <a:gd name="f246" fmla="*/ f200 1 f115"/>
                <a:gd name="f247" fmla="*/ f201 1 f116"/>
                <a:gd name="f248" fmla="*/ f202 f106 1"/>
                <a:gd name="f249" fmla="*/ f203 f106 1"/>
                <a:gd name="f250" fmla="*/ f205 f107 1"/>
                <a:gd name="f251" fmla="*/ f204 f107 1"/>
                <a:gd name="f252" fmla="*/ f206 f106 1"/>
                <a:gd name="f253" fmla="*/ f207 f107 1"/>
                <a:gd name="f254" fmla="*/ f208 f106 1"/>
                <a:gd name="f255" fmla="*/ f209 f107 1"/>
                <a:gd name="f256" fmla="*/ f210 f106 1"/>
                <a:gd name="f257" fmla="*/ f211 f107 1"/>
                <a:gd name="f258" fmla="*/ f212 f106 1"/>
                <a:gd name="f259" fmla="*/ f213 f107 1"/>
                <a:gd name="f260" fmla="*/ f214 f106 1"/>
                <a:gd name="f261" fmla="*/ f215 f107 1"/>
                <a:gd name="f262" fmla="*/ f216 f106 1"/>
                <a:gd name="f263" fmla="*/ f217 f107 1"/>
                <a:gd name="f264" fmla="*/ f218 f106 1"/>
                <a:gd name="f265" fmla="*/ f219 f106 1"/>
                <a:gd name="f266" fmla="*/ f220 f107 1"/>
                <a:gd name="f267" fmla="*/ f221 f106 1"/>
                <a:gd name="f268" fmla="*/ f222 f107 1"/>
                <a:gd name="f269" fmla="*/ f223 f106 1"/>
                <a:gd name="f270" fmla="*/ f224 f107 1"/>
                <a:gd name="f271" fmla="*/ f225 f106 1"/>
                <a:gd name="f272" fmla="*/ f226 f107 1"/>
                <a:gd name="f273" fmla="*/ f227 f107 1"/>
                <a:gd name="f274" fmla="*/ f228 f106 1"/>
                <a:gd name="f275" fmla="*/ f229 f106 1"/>
                <a:gd name="f276" fmla="*/ f230 f107 1"/>
                <a:gd name="f277" fmla="*/ f231 f106 1"/>
                <a:gd name="f278" fmla="*/ f232 f107 1"/>
                <a:gd name="f279" fmla="*/ f233 f106 1"/>
                <a:gd name="f280" fmla="*/ f234 f107 1"/>
                <a:gd name="f281" fmla="*/ f235 f106 1"/>
                <a:gd name="f282" fmla="*/ f236 f107 1"/>
                <a:gd name="f283" fmla="*/ f237 f106 1"/>
                <a:gd name="f284" fmla="*/ f238 f106 1"/>
                <a:gd name="f285" fmla="*/ f239 f107 1"/>
                <a:gd name="f286" fmla="*/ f240 f106 1"/>
                <a:gd name="f287" fmla="*/ f241 f107 1"/>
                <a:gd name="f288" fmla="*/ f242 f106 1"/>
                <a:gd name="f289" fmla="*/ f243 f107 1"/>
                <a:gd name="f290" fmla="*/ f244 f106 1"/>
                <a:gd name="f291" fmla="*/ f245 f107 1"/>
                <a:gd name="f292" fmla="*/ f246 f106 1"/>
                <a:gd name="f293" fmla="*/ f247 f107 1"/>
              </a:gdLst>
              <a:ahLst/>
              <a:cxnLst>
                <a:cxn ang="3cd4">
                  <a:pos x="hc" y="t"/>
                </a:cxn>
                <a:cxn ang="0">
                  <a:pos x="r" y="vc"/>
                </a:cxn>
                <a:cxn ang="cd4">
                  <a:pos x="hc" y="b"/>
                </a:cxn>
                <a:cxn ang="cd2">
                  <a:pos x="l" y="vc"/>
                </a:cxn>
                <a:cxn ang="f159">
                  <a:pos x="f252" y="f253"/>
                </a:cxn>
                <a:cxn ang="f159">
                  <a:pos x="f254" y="f255"/>
                </a:cxn>
                <a:cxn ang="f159">
                  <a:pos x="f256" y="f257"/>
                </a:cxn>
                <a:cxn ang="f159">
                  <a:pos x="f258" y="f259"/>
                </a:cxn>
                <a:cxn ang="f159">
                  <a:pos x="f260" y="f261"/>
                </a:cxn>
                <a:cxn ang="f159">
                  <a:pos x="f262" y="f263"/>
                </a:cxn>
                <a:cxn ang="f159">
                  <a:pos x="f264" y="f263"/>
                </a:cxn>
                <a:cxn ang="f159">
                  <a:pos x="f265" y="f266"/>
                </a:cxn>
                <a:cxn ang="f159">
                  <a:pos x="f267" y="f268"/>
                </a:cxn>
                <a:cxn ang="f159">
                  <a:pos x="f269" y="f270"/>
                </a:cxn>
                <a:cxn ang="f159">
                  <a:pos x="f271" y="f272"/>
                </a:cxn>
                <a:cxn ang="f159">
                  <a:pos x="f265" y="f273"/>
                </a:cxn>
                <a:cxn ang="f159">
                  <a:pos x="f274" y="f253"/>
                </a:cxn>
                <a:cxn ang="f159">
                  <a:pos x="f275" y="f276"/>
                </a:cxn>
                <a:cxn ang="f159">
                  <a:pos x="f277" y="f278"/>
                </a:cxn>
                <a:cxn ang="f159">
                  <a:pos x="f279" y="f280"/>
                </a:cxn>
                <a:cxn ang="f159">
                  <a:pos x="f252" y="f253"/>
                </a:cxn>
                <a:cxn ang="f159">
                  <a:pos x="f281" y="f282"/>
                </a:cxn>
                <a:cxn ang="f159">
                  <a:pos x="f283" y="f282"/>
                </a:cxn>
                <a:cxn ang="f159">
                  <a:pos x="f284" y="f285"/>
                </a:cxn>
                <a:cxn ang="f159">
                  <a:pos x="f286" y="f287"/>
                </a:cxn>
                <a:cxn ang="f159">
                  <a:pos x="f288" y="f289"/>
                </a:cxn>
                <a:cxn ang="f159">
                  <a:pos x="f290" y="f291"/>
                </a:cxn>
                <a:cxn ang="f159">
                  <a:pos x="f292" y="f293"/>
                </a:cxn>
                <a:cxn ang="f159">
                  <a:pos x="f281" y="f282"/>
                </a:cxn>
              </a:cxnLst>
              <a:rect l="f248" t="f251" r="f249" b="f250"/>
              <a:pathLst>
                <a:path w="141" h="423">
                  <a:moveTo>
                    <a:pt x="f8" y="f9"/>
                  </a:moveTo>
                  <a:cubicBezTo>
                    <a:pt x="f10" y="f11"/>
                    <a:pt x="f6" y="f12"/>
                    <a:pt x="f13" y="f14"/>
                  </a:cubicBezTo>
                  <a:cubicBezTo>
                    <a:pt x="f15" y="f16"/>
                    <a:pt x="f17" y="f18"/>
                    <a:pt x="f15" y="f19"/>
                  </a:cubicBezTo>
                  <a:cubicBezTo>
                    <a:pt x="f20" y="f21"/>
                    <a:pt x="f22" y="f23"/>
                    <a:pt x="f24" y="f25"/>
                  </a:cubicBezTo>
                  <a:cubicBezTo>
                    <a:pt x="f26" y="f27"/>
                    <a:pt x="f28" y="f29"/>
                    <a:pt x="f26" y="f30"/>
                  </a:cubicBezTo>
                  <a:cubicBezTo>
                    <a:pt x="f31" y="f32"/>
                    <a:pt x="f33" y="f34"/>
                    <a:pt x="f35" y="f7"/>
                  </a:cubicBezTo>
                  <a:cubicBezTo>
                    <a:pt x="f36" y="f7"/>
                    <a:pt x="f37" y="f7"/>
                    <a:pt x="f38" y="f7"/>
                  </a:cubicBezTo>
                  <a:cubicBezTo>
                    <a:pt x="f39" y="f40"/>
                    <a:pt x="f41" y="f42"/>
                    <a:pt x="f43" y="f29"/>
                  </a:cubicBezTo>
                  <a:cubicBezTo>
                    <a:pt x="f44" y="f45"/>
                    <a:pt x="f46" y="f47"/>
                    <a:pt x="f48" y="f49"/>
                  </a:cubicBezTo>
                  <a:cubicBezTo>
                    <a:pt x="f50" y="f51"/>
                    <a:pt x="f52" y="f53"/>
                    <a:pt x="f54" y="f55"/>
                  </a:cubicBezTo>
                  <a:cubicBezTo>
                    <a:pt x="f56" y="f57"/>
                    <a:pt x="f58" y="f59"/>
                    <a:pt x="f60" y="f10"/>
                  </a:cubicBezTo>
                  <a:cubicBezTo>
                    <a:pt x="f5" y="f61"/>
                    <a:pt x="f58" y="f62"/>
                    <a:pt x="f43" y="f63"/>
                  </a:cubicBezTo>
                  <a:cubicBezTo>
                    <a:pt x="f41" y="f11"/>
                    <a:pt x="f64" y="f65"/>
                    <a:pt x="f66" y="f9"/>
                  </a:cubicBezTo>
                  <a:cubicBezTo>
                    <a:pt x="f39" y="f67"/>
                    <a:pt x="f68" y="f69"/>
                    <a:pt x="f70" y="f71"/>
                  </a:cubicBezTo>
                  <a:cubicBezTo>
                    <a:pt x="f70" y="f72"/>
                    <a:pt x="f73" y="f48"/>
                    <a:pt x="f74" y="f75"/>
                  </a:cubicBezTo>
                  <a:cubicBezTo>
                    <a:pt x="f76" y="f5"/>
                    <a:pt x="f77" y="f60"/>
                    <a:pt x="f78" y="f79"/>
                  </a:cubicBezTo>
                  <a:cubicBezTo>
                    <a:pt x="f28" y="f80"/>
                    <a:pt x="f81" y="f82"/>
                    <a:pt x="f8" y="f9"/>
                  </a:cubicBezTo>
                  <a:close/>
                  <a:moveTo>
                    <a:pt x="f76" y="f83"/>
                  </a:moveTo>
                  <a:cubicBezTo>
                    <a:pt x="f84" y="f83"/>
                    <a:pt x="f67" y="f83"/>
                    <a:pt x="f85" y="f83"/>
                  </a:cubicBezTo>
                  <a:cubicBezTo>
                    <a:pt x="f86" y="f87"/>
                    <a:pt x="f77" y="f88"/>
                    <a:pt x="f77" y="f89"/>
                  </a:cubicBezTo>
                  <a:cubicBezTo>
                    <a:pt x="f77" y="f90"/>
                    <a:pt x="f91" y="f92"/>
                    <a:pt x="f36" y="f31"/>
                  </a:cubicBezTo>
                  <a:cubicBezTo>
                    <a:pt x="f86" y="f93"/>
                    <a:pt x="f94" y="f63"/>
                    <a:pt x="f95" y="f96"/>
                  </a:cubicBezTo>
                  <a:cubicBezTo>
                    <a:pt x="f97" y="f63"/>
                    <a:pt x="f37" y="f93"/>
                    <a:pt x="f37" y="f98"/>
                  </a:cubicBezTo>
                  <a:cubicBezTo>
                    <a:pt x="f82" y="f20"/>
                    <a:pt x="f99" y="f100"/>
                    <a:pt x="f101" y="f59"/>
                  </a:cubicBezTo>
                  <a:cubicBezTo>
                    <a:pt x="f101" y="f102"/>
                    <a:pt x="f103" y="f104"/>
                    <a:pt x="f76" y="f83"/>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0" name="Freeform 6">
              <a:extLst>
                <a:ext uri="{FF2B5EF4-FFF2-40B4-BE49-F238E27FC236}">
                  <a16:creationId xmlns:a16="http://schemas.microsoft.com/office/drawing/2014/main" id="{841EA55F-95F6-4BE0-77DF-3B8DE2EFF4B0}"/>
                </a:ext>
              </a:extLst>
            </p:cNvPr>
            <p:cNvSpPr/>
            <p:nvPr/>
          </p:nvSpPr>
          <p:spPr>
            <a:xfrm>
              <a:off x="5629275" y="1641476"/>
              <a:ext cx="1216023" cy="1155701"/>
            </a:xfrm>
            <a:custGeom>
              <a:avLst/>
              <a:gdLst>
                <a:gd name="f0" fmla="val 10800000"/>
                <a:gd name="f1" fmla="val 5400000"/>
                <a:gd name="f2" fmla="val 180"/>
                <a:gd name="f3" fmla="val w"/>
                <a:gd name="f4" fmla="val h"/>
                <a:gd name="f5" fmla="val 0"/>
                <a:gd name="f6" fmla="val 321"/>
                <a:gd name="f7" fmla="val 305"/>
                <a:gd name="f8" fmla="val 1"/>
                <a:gd name="f9" fmla="val 297"/>
                <a:gd name="f10" fmla="val 9"/>
                <a:gd name="f11" fmla="val 294"/>
                <a:gd name="f12" fmla="val 16"/>
                <a:gd name="f13" fmla="val 290"/>
                <a:gd name="f14" fmla="val 23"/>
                <a:gd name="f15" fmla="val 98"/>
                <a:gd name="f16" fmla="val 289"/>
                <a:gd name="f17" fmla="val 173"/>
                <a:gd name="f18" fmla="val 248"/>
                <a:gd name="f19" fmla="val 257"/>
                <a:gd name="f20" fmla="val 265"/>
                <a:gd name="f21" fmla="val 276"/>
                <a:gd name="f22" fmla="val 212"/>
                <a:gd name="f23" fmla="val 137"/>
                <a:gd name="f24" fmla="val 59"/>
                <a:gd name="f25" fmla="val 198"/>
                <a:gd name="f26" fmla="val 120"/>
                <a:gd name="f27" fmla="val 38"/>
                <a:gd name="f28" fmla="val 55"/>
                <a:gd name="f29" fmla="val 21"/>
                <a:gd name="f30" fmla="val 20"/>
                <a:gd name="f31" fmla="val 19"/>
                <a:gd name="f32" fmla="val 6"/>
                <a:gd name="f33" fmla="val 2"/>
                <a:gd name="f34" fmla="val 4"/>
                <a:gd name="f35" fmla="val 3"/>
                <a:gd name="f36" fmla="val 5"/>
                <a:gd name="f37" fmla="val 105"/>
                <a:gd name="f38" fmla="val 205"/>
                <a:gd name="f39" fmla="val 308"/>
                <a:gd name="f40" fmla="val 304"/>
                <a:gd name="f41" fmla="val 44"/>
                <a:gd name="f42" fmla="val 296"/>
                <a:gd name="f43" fmla="val 63"/>
                <a:gd name="f44" fmla="val 293"/>
                <a:gd name="f45" fmla="val 65"/>
                <a:gd name="f46" fmla="val 295"/>
                <a:gd name="f47" fmla="val 75"/>
                <a:gd name="f48" fmla="val 81"/>
                <a:gd name="f49" fmla="val 146"/>
                <a:gd name="f50" fmla="val 277"/>
                <a:gd name="f51" fmla="val 286"/>
                <a:gd name="f52" fmla="val 196"/>
                <a:gd name="f53" fmla="val 100"/>
                <a:gd name="f54" fmla="val 302"/>
                <a:gd name="f55" fmla="val 299"/>
                <a:gd name="f56" fmla="+- 0 0 -90"/>
                <a:gd name="f57" fmla="*/ f3 1 321"/>
                <a:gd name="f58" fmla="*/ f4 1 305"/>
                <a:gd name="f59" fmla="val f5"/>
                <a:gd name="f60" fmla="val f6"/>
                <a:gd name="f61" fmla="val f7"/>
                <a:gd name="f62" fmla="*/ f56 f0 1"/>
                <a:gd name="f63" fmla="+- f61 0 f59"/>
                <a:gd name="f64" fmla="+- f60 0 f59"/>
                <a:gd name="f65" fmla="*/ f62 1 f2"/>
                <a:gd name="f66" fmla="*/ f64 1 321"/>
                <a:gd name="f67" fmla="*/ f63 1 305"/>
                <a:gd name="f68" fmla="*/ 1 f64 1"/>
                <a:gd name="f69" fmla="*/ 297 f63 1"/>
                <a:gd name="f70" fmla="*/ 23 f64 1"/>
                <a:gd name="f71" fmla="*/ 290 f63 1"/>
                <a:gd name="f72" fmla="*/ 248 f64 1"/>
                <a:gd name="f73" fmla="*/ 289 f63 1"/>
                <a:gd name="f74" fmla="*/ 276 f64 1"/>
                <a:gd name="f75" fmla="*/ 59 f63 1"/>
                <a:gd name="f76" fmla="*/ 38 f64 1"/>
                <a:gd name="f77" fmla="*/ 0 f64 1"/>
                <a:gd name="f78" fmla="*/ 6 f63 1"/>
                <a:gd name="f79" fmla="*/ 5 f64 1"/>
                <a:gd name="f80" fmla="*/ 0 f63 1"/>
                <a:gd name="f81" fmla="*/ 308 f64 1"/>
                <a:gd name="f82" fmla="*/ 296 f64 1"/>
                <a:gd name="f83" fmla="*/ 63 f63 1"/>
                <a:gd name="f84" fmla="*/ 295 f64 1"/>
                <a:gd name="f85" fmla="*/ 81 f63 1"/>
                <a:gd name="f86" fmla="*/ 277 f63 1"/>
                <a:gd name="f87" fmla="*/ 305 f63 1"/>
                <a:gd name="f88" fmla="*/ 4 f64 1"/>
                <a:gd name="f89" fmla="+- f65 0 f1"/>
                <a:gd name="f90" fmla="*/ f68 1 321"/>
                <a:gd name="f91" fmla="*/ f69 1 305"/>
                <a:gd name="f92" fmla="*/ f70 1 321"/>
                <a:gd name="f93" fmla="*/ f71 1 305"/>
                <a:gd name="f94" fmla="*/ f72 1 321"/>
                <a:gd name="f95" fmla="*/ f73 1 305"/>
                <a:gd name="f96" fmla="*/ f74 1 321"/>
                <a:gd name="f97" fmla="*/ f75 1 305"/>
                <a:gd name="f98" fmla="*/ f76 1 321"/>
                <a:gd name="f99" fmla="*/ f77 1 321"/>
                <a:gd name="f100" fmla="*/ f78 1 305"/>
                <a:gd name="f101" fmla="*/ f79 1 321"/>
                <a:gd name="f102" fmla="*/ f80 1 305"/>
                <a:gd name="f103" fmla="*/ f81 1 321"/>
                <a:gd name="f104" fmla="*/ f82 1 321"/>
                <a:gd name="f105" fmla="*/ f83 1 305"/>
                <a:gd name="f106" fmla="*/ f84 1 321"/>
                <a:gd name="f107" fmla="*/ f85 1 305"/>
                <a:gd name="f108" fmla="*/ f86 1 305"/>
                <a:gd name="f109" fmla="*/ f87 1 305"/>
                <a:gd name="f110" fmla="*/ f88 1 321"/>
                <a:gd name="f111" fmla="*/ 0 1 f66"/>
                <a:gd name="f112" fmla="*/ f60 1 f66"/>
                <a:gd name="f113" fmla="*/ 0 1 f67"/>
                <a:gd name="f114" fmla="*/ f61 1 f67"/>
                <a:gd name="f115" fmla="*/ f90 1 f66"/>
                <a:gd name="f116" fmla="*/ f91 1 f67"/>
                <a:gd name="f117" fmla="*/ f92 1 f66"/>
                <a:gd name="f118" fmla="*/ f93 1 f67"/>
                <a:gd name="f119" fmla="*/ f94 1 f66"/>
                <a:gd name="f120" fmla="*/ f95 1 f67"/>
                <a:gd name="f121" fmla="*/ f96 1 f66"/>
                <a:gd name="f122" fmla="*/ f97 1 f67"/>
                <a:gd name="f123" fmla="*/ f98 1 f66"/>
                <a:gd name="f124" fmla="*/ f99 1 f66"/>
                <a:gd name="f125" fmla="*/ f100 1 f67"/>
                <a:gd name="f126" fmla="*/ f101 1 f66"/>
                <a:gd name="f127" fmla="*/ f102 1 f67"/>
                <a:gd name="f128" fmla="*/ f103 1 f66"/>
                <a:gd name="f129" fmla="*/ f104 1 f66"/>
                <a:gd name="f130" fmla="*/ f105 1 f67"/>
                <a:gd name="f131" fmla="*/ f106 1 f66"/>
                <a:gd name="f132" fmla="*/ f107 1 f67"/>
                <a:gd name="f133" fmla="*/ f108 1 f67"/>
                <a:gd name="f134" fmla="*/ f109 1 f67"/>
                <a:gd name="f135" fmla="*/ f110 1 f66"/>
                <a:gd name="f136" fmla="*/ f111 f57 1"/>
                <a:gd name="f137" fmla="*/ f112 f57 1"/>
                <a:gd name="f138" fmla="*/ f114 f58 1"/>
                <a:gd name="f139" fmla="*/ f113 f58 1"/>
                <a:gd name="f140" fmla="*/ f115 f57 1"/>
                <a:gd name="f141" fmla="*/ f116 f58 1"/>
                <a:gd name="f142" fmla="*/ f117 f57 1"/>
                <a:gd name="f143" fmla="*/ f118 f58 1"/>
                <a:gd name="f144" fmla="*/ f119 f57 1"/>
                <a:gd name="f145" fmla="*/ f120 f58 1"/>
                <a:gd name="f146" fmla="*/ f121 f57 1"/>
                <a:gd name="f147" fmla="*/ f122 f58 1"/>
                <a:gd name="f148" fmla="*/ f123 f57 1"/>
                <a:gd name="f149" fmla="*/ f124 f57 1"/>
                <a:gd name="f150" fmla="*/ f125 f58 1"/>
                <a:gd name="f151" fmla="*/ f126 f57 1"/>
                <a:gd name="f152" fmla="*/ f127 f58 1"/>
                <a:gd name="f153" fmla="*/ f128 f57 1"/>
                <a:gd name="f154" fmla="*/ f129 f57 1"/>
                <a:gd name="f155" fmla="*/ f130 f58 1"/>
                <a:gd name="f156" fmla="*/ f131 f57 1"/>
                <a:gd name="f157" fmla="*/ f132 f58 1"/>
                <a:gd name="f158" fmla="*/ f133 f58 1"/>
                <a:gd name="f159" fmla="*/ f134 f58 1"/>
                <a:gd name="f160" fmla="*/ f135 f57 1"/>
              </a:gdLst>
              <a:ahLst/>
              <a:cxnLst>
                <a:cxn ang="3cd4">
                  <a:pos x="hc" y="t"/>
                </a:cxn>
                <a:cxn ang="0">
                  <a:pos x="r" y="vc"/>
                </a:cxn>
                <a:cxn ang="cd4">
                  <a:pos x="hc" y="b"/>
                </a:cxn>
                <a:cxn ang="cd2">
                  <a:pos x="l" y="vc"/>
                </a:cxn>
                <a:cxn ang="f89">
                  <a:pos x="f140" y="f141"/>
                </a:cxn>
                <a:cxn ang="f89">
                  <a:pos x="f142" y="f143"/>
                </a:cxn>
                <a:cxn ang="f89">
                  <a:pos x="f144" y="f145"/>
                </a:cxn>
                <a:cxn ang="f89">
                  <a:pos x="f146" y="f145"/>
                </a:cxn>
                <a:cxn ang="f89">
                  <a:pos x="f146" y="f147"/>
                </a:cxn>
                <a:cxn ang="f89">
                  <a:pos x="f148" y="f147"/>
                </a:cxn>
                <a:cxn ang="f89">
                  <a:pos x="f149" y="f150"/>
                </a:cxn>
                <a:cxn ang="f89">
                  <a:pos x="f151" y="f152"/>
                </a:cxn>
                <a:cxn ang="f89">
                  <a:pos x="f153" y="f152"/>
                </a:cxn>
                <a:cxn ang="f89">
                  <a:pos x="f154" y="f155"/>
                </a:cxn>
                <a:cxn ang="f89">
                  <a:pos x="f156" y="f157"/>
                </a:cxn>
                <a:cxn ang="f89">
                  <a:pos x="f156" y="f158"/>
                </a:cxn>
                <a:cxn ang="f89">
                  <a:pos x="f156" y="f159"/>
                </a:cxn>
                <a:cxn ang="f89">
                  <a:pos x="f160" y="f159"/>
                </a:cxn>
                <a:cxn ang="f89">
                  <a:pos x="f140" y="f141"/>
                </a:cxn>
              </a:cxnLst>
              <a:rect l="f136" t="f139" r="f137" b="f138"/>
              <a:pathLst>
                <a:path w="321" h="305">
                  <a:moveTo>
                    <a:pt x="f8" y="f9"/>
                  </a:moveTo>
                  <a:cubicBezTo>
                    <a:pt x="f10" y="f11"/>
                    <a:pt x="f12" y="f13"/>
                    <a:pt x="f14" y="f13"/>
                  </a:cubicBezTo>
                  <a:cubicBezTo>
                    <a:pt x="f15" y="f16"/>
                    <a:pt x="f17" y="f16"/>
                    <a:pt x="f18" y="f16"/>
                  </a:cubicBezTo>
                  <a:cubicBezTo>
                    <a:pt x="f19" y="f16"/>
                    <a:pt x="f20" y="f16"/>
                    <a:pt x="f21" y="f16"/>
                  </a:cubicBezTo>
                  <a:cubicBezTo>
                    <a:pt x="f21" y="f22"/>
                    <a:pt x="f21" y="f23"/>
                    <a:pt x="f21" y="f24"/>
                  </a:cubicBezTo>
                  <a:cubicBezTo>
                    <a:pt x="f25" y="f24"/>
                    <a:pt x="f26" y="f24"/>
                    <a:pt x="f27" y="f24"/>
                  </a:cubicBezTo>
                  <a:cubicBezTo>
                    <a:pt x="f28" y="f29"/>
                    <a:pt x="f30" y="f31"/>
                    <a:pt x="f5" y="f32"/>
                  </a:cubicBezTo>
                  <a:cubicBezTo>
                    <a:pt x="f33" y="f34"/>
                    <a:pt x="f35" y="f33"/>
                    <a:pt x="f36" y="f5"/>
                  </a:cubicBezTo>
                  <a:cubicBezTo>
                    <a:pt x="f37" y="f5"/>
                    <a:pt x="f38" y="f5"/>
                    <a:pt x="f39" y="f5"/>
                  </a:cubicBezTo>
                  <a:cubicBezTo>
                    <a:pt x="f40" y="f30"/>
                    <a:pt x="f6" y="f41"/>
                    <a:pt x="f42" y="f43"/>
                  </a:cubicBezTo>
                  <a:cubicBezTo>
                    <a:pt x="f44" y="f45"/>
                    <a:pt x="f46" y="f47"/>
                    <a:pt x="f46" y="f48"/>
                  </a:cubicBezTo>
                  <a:cubicBezTo>
                    <a:pt x="f46" y="f49"/>
                    <a:pt x="f46" y="f22"/>
                    <a:pt x="f46" y="f50"/>
                  </a:cubicBezTo>
                  <a:cubicBezTo>
                    <a:pt x="f46" y="f51"/>
                    <a:pt x="f46" y="f11"/>
                    <a:pt x="f46" y="f7"/>
                  </a:cubicBezTo>
                  <a:cubicBezTo>
                    <a:pt x="f52" y="f7"/>
                    <a:pt x="f53" y="f7"/>
                    <a:pt x="f34" y="f7"/>
                  </a:cubicBezTo>
                  <a:cubicBezTo>
                    <a:pt x="f35" y="f54"/>
                    <a:pt x="f33" y="f55"/>
                    <a:pt x="f8" y="f9"/>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1" name="Freeform 7">
              <a:extLst>
                <a:ext uri="{FF2B5EF4-FFF2-40B4-BE49-F238E27FC236}">
                  <a16:creationId xmlns:a16="http://schemas.microsoft.com/office/drawing/2014/main" id="{37142938-02D1-29D0-B435-E4061051B4CF}"/>
                </a:ext>
              </a:extLst>
            </p:cNvPr>
            <p:cNvSpPr/>
            <p:nvPr/>
          </p:nvSpPr>
          <p:spPr>
            <a:xfrm>
              <a:off x="6465886" y="1944691"/>
              <a:ext cx="114300" cy="700092"/>
            </a:xfrm>
            <a:custGeom>
              <a:avLst/>
              <a:gdLst>
                <a:gd name="f0" fmla="val 10800000"/>
                <a:gd name="f1" fmla="val 5400000"/>
                <a:gd name="f2" fmla="val 180"/>
                <a:gd name="f3" fmla="val w"/>
                <a:gd name="f4" fmla="val h"/>
                <a:gd name="f5" fmla="val 0"/>
                <a:gd name="f6" fmla="val 30"/>
                <a:gd name="f7" fmla="val 185"/>
                <a:gd name="f8" fmla="val 62"/>
                <a:gd name="f9" fmla="val 123"/>
                <a:gd name="f10" fmla="val 20"/>
                <a:gd name="f11" fmla="val 11"/>
                <a:gd name="f12" fmla="val 21"/>
                <a:gd name="f13" fmla="+- 0 0 -90"/>
                <a:gd name="f14" fmla="*/ f3 1 30"/>
                <a:gd name="f15" fmla="*/ f4 1 185"/>
                <a:gd name="f16" fmla="val f5"/>
                <a:gd name="f17" fmla="val f6"/>
                <a:gd name="f18" fmla="val f7"/>
                <a:gd name="f19" fmla="*/ f13 f0 1"/>
                <a:gd name="f20" fmla="+- f18 0 f16"/>
                <a:gd name="f21" fmla="+- f17 0 f16"/>
                <a:gd name="f22" fmla="*/ f19 1 f2"/>
                <a:gd name="f23" fmla="*/ f21 1 30"/>
                <a:gd name="f24" fmla="*/ f20 1 185"/>
                <a:gd name="f25" fmla="*/ 30 f21 1"/>
                <a:gd name="f26" fmla="*/ 0 f20 1"/>
                <a:gd name="f27" fmla="*/ 185 f20 1"/>
                <a:gd name="f28" fmla="*/ 0 f21 1"/>
                <a:gd name="f29" fmla="+- f22 0 f1"/>
                <a:gd name="f30" fmla="*/ f25 1 30"/>
                <a:gd name="f31" fmla="*/ f26 1 185"/>
                <a:gd name="f32" fmla="*/ f27 1 185"/>
                <a:gd name="f33" fmla="*/ f28 1 30"/>
                <a:gd name="f34" fmla="*/ 0 1 f23"/>
                <a:gd name="f35" fmla="*/ f17 1 f23"/>
                <a:gd name="f36" fmla="*/ 0 1 f24"/>
                <a:gd name="f37" fmla="*/ f18 1 f24"/>
                <a:gd name="f38" fmla="*/ f30 1 f23"/>
                <a:gd name="f39" fmla="*/ f31 1 f24"/>
                <a:gd name="f40" fmla="*/ f32 1 f24"/>
                <a:gd name="f41" fmla="*/ f33 1 f23"/>
                <a:gd name="f42" fmla="*/ f34 f14 1"/>
                <a:gd name="f43" fmla="*/ f35 f14 1"/>
                <a:gd name="f44" fmla="*/ f37 f15 1"/>
                <a:gd name="f45" fmla="*/ f36 f15 1"/>
                <a:gd name="f46" fmla="*/ f38 f14 1"/>
                <a:gd name="f47" fmla="*/ f39 f15 1"/>
                <a:gd name="f48" fmla="*/ f40 f15 1"/>
                <a:gd name="f49" fmla="*/ f41 f14 1"/>
              </a:gdLst>
              <a:ahLst/>
              <a:cxnLst>
                <a:cxn ang="3cd4">
                  <a:pos x="hc" y="t"/>
                </a:cxn>
                <a:cxn ang="0">
                  <a:pos x="r" y="vc"/>
                </a:cxn>
                <a:cxn ang="cd4">
                  <a:pos x="hc" y="b"/>
                </a:cxn>
                <a:cxn ang="cd2">
                  <a:pos x="l" y="vc"/>
                </a:cxn>
                <a:cxn ang="f29">
                  <a:pos x="f46" y="f47"/>
                </a:cxn>
                <a:cxn ang="f29">
                  <a:pos x="f46" y="f48"/>
                </a:cxn>
                <a:cxn ang="f29">
                  <a:pos x="f49" y="f48"/>
                </a:cxn>
                <a:cxn ang="f29">
                  <a:pos x="f49" y="f47"/>
                </a:cxn>
                <a:cxn ang="f29">
                  <a:pos x="f46" y="f47"/>
                </a:cxn>
              </a:cxnLst>
              <a:rect l="f42" t="f45" r="f43" b="f44"/>
              <a:pathLst>
                <a:path w="30" h="185">
                  <a:moveTo>
                    <a:pt x="f6" y="f5"/>
                  </a:moveTo>
                  <a:cubicBezTo>
                    <a:pt x="f6" y="f8"/>
                    <a:pt x="f6" y="f9"/>
                    <a:pt x="f6" y="f7"/>
                  </a:cubicBezTo>
                  <a:cubicBezTo>
                    <a:pt x="f10" y="f7"/>
                    <a:pt x="f11" y="f7"/>
                    <a:pt x="f5" y="f7"/>
                  </a:cubicBezTo>
                  <a:cubicBezTo>
                    <a:pt x="f5" y="f9"/>
                    <a:pt x="f5" y="f8"/>
                    <a:pt x="f5" y="f5"/>
                  </a:cubicBezTo>
                  <a:cubicBezTo>
                    <a:pt x="f11" y="f5"/>
                    <a:pt x="f12" y="f5"/>
                    <a:pt x="f6" y="f5"/>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2" name="Freeform 8">
              <a:extLst>
                <a:ext uri="{FF2B5EF4-FFF2-40B4-BE49-F238E27FC236}">
                  <a16:creationId xmlns:a16="http://schemas.microsoft.com/office/drawing/2014/main" id="{46BC4127-6C36-A01D-B5F7-470D4B90819A}"/>
                </a:ext>
              </a:extLst>
            </p:cNvPr>
            <p:cNvSpPr/>
            <p:nvPr/>
          </p:nvSpPr>
          <p:spPr>
            <a:xfrm>
              <a:off x="6284908" y="2058991"/>
              <a:ext cx="112708" cy="585792"/>
            </a:xfrm>
            <a:custGeom>
              <a:avLst/>
              <a:gdLst>
                <a:gd name="f0" fmla="val 10800000"/>
                <a:gd name="f1" fmla="val 5400000"/>
                <a:gd name="f2" fmla="val 180"/>
                <a:gd name="f3" fmla="val w"/>
                <a:gd name="f4" fmla="val h"/>
                <a:gd name="f5" fmla="val 0"/>
                <a:gd name="f6" fmla="val 30"/>
                <a:gd name="f7" fmla="val 155"/>
                <a:gd name="f8" fmla="val 51"/>
                <a:gd name="f9" fmla="val 102"/>
                <a:gd name="f10" fmla="val 20"/>
                <a:gd name="f11" fmla="val 11"/>
                <a:gd name="f12" fmla="val 104"/>
                <a:gd name="f13" fmla="val 53"/>
                <a:gd name="f14" fmla="val 10"/>
                <a:gd name="f15" fmla="val 19"/>
                <a:gd name="f16" fmla="+- 0 0 -90"/>
                <a:gd name="f17" fmla="*/ f3 1 30"/>
                <a:gd name="f18" fmla="*/ f4 1 155"/>
                <a:gd name="f19" fmla="val f5"/>
                <a:gd name="f20" fmla="val f6"/>
                <a:gd name="f21" fmla="val f7"/>
                <a:gd name="f22" fmla="*/ f16 f0 1"/>
                <a:gd name="f23" fmla="+- f21 0 f19"/>
                <a:gd name="f24" fmla="+- f20 0 f19"/>
                <a:gd name="f25" fmla="*/ f22 1 f2"/>
                <a:gd name="f26" fmla="*/ f24 1 30"/>
                <a:gd name="f27" fmla="*/ f23 1 155"/>
                <a:gd name="f28" fmla="*/ 30 f24 1"/>
                <a:gd name="f29" fmla="*/ 0 f23 1"/>
                <a:gd name="f30" fmla="*/ 155 f23 1"/>
                <a:gd name="f31" fmla="*/ 0 f24 1"/>
                <a:gd name="f32" fmla="+- f25 0 f1"/>
                <a:gd name="f33" fmla="*/ f28 1 30"/>
                <a:gd name="f34" fmla="*/ f29 1 155"/>
                <a:gd name="f35" fmla="*/ f30 1 155"/>
                <a:gd name="f36" fmla="*/ f31 1 30"/>
                <a:gd name="f37" fmla="*/ 0 1 f26"/>
                <a:gd name="f38" fmla="*/ f20 1 f26"/>
                <a:gd name="f39" fmla="*/ 0 1 f27"/>
                <a:gd name="f40" fmla="*/ f21 1 f27"/>
                <a:gd name="f41" fmla="*/ f33 1 f26"/>
                <a:gd name="f42" fmla="*/ f34 1 f27"/>
                <a:gd name="f43" fmla="*/ f35 1 f27"/>
                <a:gd name="f44" fmla="*/ f36 1 f26"/>
                <a:gd name="f45" fmla="*/ f37 f17 1"/>
                <a:gd name="f46" fmla="*/ f38 f17 1"/>
                <a:gd name="f47" fmla="*/ f40 f18 1"/>
                <a:gd name="f48" fmla="*/ f39 f18 1"/>
                <a:gd name="f49" fmla="*/ f41 f17 1"/>
                <a:gd name="f50" fmla="*/ f42 f18 1"/>
                <a:gd name="f51" fmla="*/ f43 f18 1"/>
                <a:gd name="f52" fmla="*/ f44 f17 1"/>
              </a:gdLst>
              <a:ahLst/>
              <a:cxnLst>
                <a:cxn ang="3cd4">
                  <a:pos x="hc" y="t"/>
                </a:cxn>
                <a:cxn ang="0">
                  <a:pos x="r" y="vc"/>
                </a:cxn>
                <a:cxn ang="cd4">
                  <a:pos x="hc" y="b"/>
                </a:cxn>
                <a:cxn ang="cd2">
                  <a:pos x="l" y="vc"/>
                </a:cxn>
                <a:cxn ang="f32">
                  <a:pos x="f49" y="f50"/>
                </a:cxn>
                <a:cxn ang="f32">
                  <a:pos x="f49" y="f51"/>
                </a:cxn>
                <a:cxn ang="f32">
                  <a:pos x="f52" y="f51"/>
                </a:cxn>
                <a:cxn ang="f32">
                  <a:pos x="f52" y="f50"/>
                </a:cxn>
                <a:cxn ang="f32">
                  <a:pos x="f49" y="f50"/>
                </a:cxn>
              </a:cxnLst>
              <a:rect l="f45" t="f48" r="f46" b="f47"/>
              <a:pathLst>
                <a:path w="30" h="155">
                  <a:moveTo>
                    <a:pt x="f6" y="f5"/>
                  </a:moveTo>
                  <a:cubicBezTo>
                    <a:pt x="f6" y="f8"/>
                    <a:pt x="f6" y="f9"/>
                    <a:pt x="f6" y="f7"/>
                  </a:cubicBezTo>
                  <a:cubicBezTo>
                    <a:pt x="f10" y="f7"/>
                    <a:pt x="f11" y="f7"/>
                    <a:pt x="f5" y="f7"/>
                  </a:cubicBezTo>
                  <a:cubicBezTo>
                    <a:pt x="f5" y="f12"/>
                    <a:pt x="f5" y="f13"/>
                    <a:pt x="f5" y="f5"/>
                  </a:cubicBezTo>
                  <a:cubicBezTo>
                    <a:pt x="f14" y="f5"/>
                    <a:pt x="f15" y="f5"/>
                    <a:pt x="f6" y="f5"/>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3" name="Freeform 9">
              <a:extLst>
                <a:ext uri="{FF2B5EF4-FFF2-40B4-BE49-F238E27FC236}">
                  <a16:creationId xmlns:a16="http://schemas.microsoft.com/office/drawing/2014/main" id="{C42929B1-67A7-9639-0F51-765D14DC8580}"/>
                </a:ext>
              </a:extLst>
            </p:cNvPr>
            <p:cNvSpPr/>
            <p:nvPr/>
          </p:nvSpPr>
          <p:spPr>
            <a:xfrm>
              <a:off x="6107113" y="2157417"/>
              <a:ext cx="109535" cy="484183"/>
            </a:xfrm>
            <a:custGeom>
              <a:avLst/>
              <a:gdLst>
                <a:gd name="f0" fmla="val 10800000"/>
                <a:gd name="f1" fmla="val 5400000"/>
                <a:gd name="f2" fmla="val 180"/>
                <a:gd name="f3" fmla="val w"/>
                <a:gd name="f4" fmla="val h"/>
                <a:gd name="f5" fmla="val 0"/>
                <a:gd name="f6" fmla="val 29"/>
                <a:gd name="f7" fmla="val 128"/>
                <a:gd name="f8" fmla="val 9"/>
                <a:gd name="f9" fmla="val 18"/>
                <a:gd name="f10" fmla="val 42"/>
                <a:gd name="f11" fmla="val 84"/>
                <a:gd name="f12" fmla="val 20"/>
                <a:gd name="f13" fmla="val 11"/>
                <a:gd name="f14" fmla="val 86"/>
                <a:gd name="f15" fmla="val 44"/>
                <a:gd name="f16" fmla="+- 0 0 -90"/>
                <a:gd name="f17" fmla="*/ f3 1 29"/>
                <a:gd name="f18" fmla="*/ f4 1 128"/>
                <a:gd name="f19" fmla="val f5"/>
                <a:gd name="f20" fmla="val f6"/>
                <a:gd name="f21" fmla="val f7"/>
                <a:gd name="f22" fmla="*/ f16 f0 1"/>
                <a:gd name="f23" fmla="+- f21 0 f19"/>
                <a:gd name="f24" fmla="+- f20 0 f19"/>
                <a:gd name="f25" fmla="*/ f22 1 f2"/>
                <a:gd name="f26" fmla="*/ f24 1 29"/>
                <a:gd name="f27" fmla="*/ f23 1 128"/>
                <a:gd name="f28" fmla="*/ 0 f24 1"/>
                <a:gd name="f29" fmla="*/ 0 f23 1"/>
                <a:gd name="f30" fmla="*/ 29 f24 1"/>
                <a:gd name="f31" fmla="*/ 128 f23 1"/>
                <a:gd name="f32" fmla="+- f25 0 f1"/>
                <a:gd name="f33" fmla="*/ f28 1 29"/>
                <a:gd name="f34" fmla="*/ f29 1 128"/>
                <a:gd name="f35" fmla="*/ f30 1 29"/>
                <a:gd name="f36" fmla="*/ f31 1 128"/>
                <a:gd name="f37" fmla="*/ 0 1 f26"/>
                <a:gd name="f38" fmla="*/ f20 1 f26"/>
                <a:gd name="f39" fmla="*/ 0 1 f27"/>
                <a:gd name="f40" fmla="*/ f21 1 f27"/>
                <a:gd name="f41" fmla="*/ f33 1 f26"/>
                <a:gd name="f42" fmla="*/ f34 1 f27"/>
                <a:gd name="f43" fmla="*/ f35 1 f26"/>
                <a:gd name="f44" fmla="*/ f36 1 f27"/>
                <a:gd name="f45" fmla="*/ f37 f17 1"/>
                <a:gd name="f46" fmla="*/ f38 f17 1"/>
                <a:gd name="f47" fmla="*/ f40 f18 1"/>
                <a:gd name="f48" fmla="*/ f39 f18 1"/>
                <a:gd name="f49" fmla="*/ f41 f17 1"/>
                <a:gd name="f50" fmla="*/ f42 f18 1"/>
                <a:gd name="f51" fmla="*/ f43 f17 1"/>
                <a:gd name="f52" fmla="*/ f44 f18 1"/>
              </a:gdLst>
              <a:ahLst/>
              <a:cxnLst>
                <a:cxn ang="3cd4">
                  <a:pos x="hc" y="t"/>
                </a:cxn>
                <a:cxn ang="0">
                  <a:pos x="r" y="vc"/>
                </a:cxn>
                <a:cxn ang="cd4">
                  <a:pos x="hc" y="b"/>
                </a:cxn>
                <a:cxn ang="cd2">
                  <a:pos x="l" y="vc"/>
                </a:cxn>
                <a:cxn ang="f32">
                  <a:pos x="f49" y="f50"/>
                </a:cxn>
                <a:cxn ang="f32">
                  <a:pos x="f51" y="f50"/>
                </a:cxn>
                <a:cxn ang="f32">
                  <a:pos x="f51" y="f52"/>
                </a:cxn>
                <a:cxn ang="f32">
                  <a:pos x="f49" y="f52"/>
                </a:cxn>
                <a:cxn ang="f32">
                  <a:pos x="f49" y="f50"/>
                </a:cxn>
              </a:cxnLst>
              <a:rect l="f45" t="f48" r="f46" b="f47"/>
              <a:pathLst>
                <a:path w="29" h="128">
                  <a:moveTo>
                    <a:pt x="f5" y="f5"/>
                  </a:moveTo>
                  <a:cubicBezTo>
                    <a:pt x="f8" y="f5"/>
                    <a:pt x="f9" y="f5"/>
                    <a:pt x="f6" y="f5"/>
                  </a:cubicBezTo>
                  <a:cubicBezTo>
                    <a:pt x="f6" y="f10"/>
                    <a:pt x="f6" y="f11"/>
                    <a:pt x="f6" y="f7"/>
                  </a:cubicBezTo>
                  <a:cubicBezTo>
                    <a:pt x="f12" y="f7"/>
                    <a:pt x="f13" y="f7"/>
                    <a:pt x="f5" y="f7"/>
                  </a:cubicBezTo>
                  <a:cubicBezTo>
                    <a:pt x="f5" y="f14"/>
                    <a:pt x="f5" y="f15"/>
                    <a:pt x="f5" y="f5"/>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4" name="Freeform 10">
              <a:extLst>
                <a:ext uri="{FF2B5EF4-FFF2-40B4-BE49-F238E27FC236}">
                  <a16:creationId xmlns:a16="http://schemas.microsoft.com/office/drawing/2014/main" id="{1BD1BCCD-51BC-D876-3B90-C1A8B0B2201F}"/>
                </a:ext>
              </a:extLst>
            </p:cNvPr>
            <p:cNvSpPr/>
            <p:nvPr/>
          </p:nvSpPr>
          <p:spPr>
            <a:xfrm>
              <a:off x="5921370" y="2228850"/>
              <a:ext cx="117472" cy="412751"/>
            </a:xfrm>
            <a:custGeom>
              <a:avLst/>
              <a:gdLst>
                <a:gd name="f0" fmla="val 10800000"/>
                <a:gd name="f1" fmla="val 5400000"/>
                <a:gd name="f2" fmla="val 180"/>
                <a:gd name="f3" fmla="val w"/>
                <a:gd name="f4" fmla="val h"/>
                <a:gd name="f5" fmla="val 0"/>
                <a:gd name="f6" fmla="val 31"/>
                <a:gd name="f7" fmla="val 109"/>
                <a:gd name="f8" fmla="val 72"/>
                <a:gd name="f9" fmla="val 37"/>
                <a:gd name="f10" fmla="val 10"/>
                <a:gd name="f11" fmla="val 20"/>
                <a:gd name="f12" fmla="val 36"/>
                <a:gd name="f13" fmla="val 21"/>
                <a:gd name="f14" fmla="val 11"/>
                <a:gd name="f15" fmla="+- 0 0 -90"/>
                <a:gd name="f16" fmla="*/ f3 1 31"/>
                <a:gd name="f17" fmla="*/ f4 1 109"/>
                <a:gd name="f18" fmla="val f5"/>
                <a:gd name="f19" fmla="val f6"/>
                <a:gd name="f20" fmla="val f7"/>
                <a:gd name="f21" fmla="*/ f15 f0 1"/>
                <a:gd name="f22" fmla="+- f20 0 f18"/>
                <a:gd name="f23" fmla="+- f19 0 f18"/>
                <a:gd name="f24" fmla="*/ f21 1 f2"/>
                <a:gd name="f25" fmla="*/ f23 1 31"/>
                <a:gd name="f26" fmla="*/ f22 1 109"/>
                <a:gd name="f27" fmla="*/ 0 f23 1"/>
                <a:gd name="f28" fmla="*/ 109 f22 1"/>
                <a:gd name="f29" fmla="*/ 0 f22 1"/>
                <a:gd name="f30" fmla="*/ 31 f23 1"/>
                <a:gd name="f31" fmla="+- f24 0 f1"/>
                <a:gd name="f32" fmla="*/ f27 1 31"/>
                <a:gd name="f33" fmla="*/ f28 1 109"/>
                <a:gd name="f34" fmla="*/ f29 1 109"/>
                <a:gd name="f35" fmla="*/ f30 1 31"/>
                <a:gd name="f36" fmla="*/ 0 1 f25"/>
                <a:gd name="f37" fmla="*/ f19 1 f25"/>
                <a:gd name="f38" fmla="*/ 0 1 f26"/>
                <a:gd name="f39" fmla="*/ f20 1 f26"/>
                <a:gd name="f40" fmla="*/ f32 1 f25"/>
                <a:gd name="f41" fmla="*/ f33 1 f26"/>
                <a:gd name="f42" fmla="*/ f34 1 f26"/>
                <a:gd name="f43" fmla="*/ f35 1 f25"/>
                <a:gd name="f44" fmla="*/ f36 f16 1"/>
                <a:gd name="f45" fmla="*/ f37 f16 1"/>
                <a:gd name="f46" fmla="*/ f39 f17 1"/>
                <a:gd name="f47" fmla="*/ f38 f17 1"/>
                <a:gd name="f48" fmla="*/ f40 f16 1"/>
                <a:gd name="f49" fmla="*/ f41 f17 1"/>
                <a:gd name="f50" fmla="*/ f42 f17 1"/>
                <a:gd name="f51" fmla="*/ f43 f16 1"/>
              </a:gdLst>
              <a:ahLst/>
              <a:cxnLst>
                <a:cxn ang="3cd4">
                  <a:pos x="hc" y="t"/>
                </a:cxn>
                <a:cxn ang="0">
                  <a:pos x="r" y="vc"/>
                </a:cxn>
                <a:cxn ang="cd4">
                  <a:pos x="hc" y="b"/>
                </a:cxn>
                <a:cxn ang="cd2">
                  <a:pos x="l" y="vc"/>
                </a:cxn>
                <a:cxn ang="f31">
                  <a:pos x="f48" y="f49"/>
                </a:cxn>
                <a:cxn ang="f31">
                  <a:pos x="f48" y="f50"/>
                </a:cxn>
                <a:cxn ang="f31">
                  <a:pos x="f51" y="f50"/>
                </a:cxn>
                <a:cxn ang="f31">
                  <a:pos x="f51" y="f49"/>
                </a:cxn>
                <a:cxn ang="f31">
                  <a:pos x="f48" y="f49"/>
                </a:cxn>
              </a:cxnLst>
              <a:rect l="f44" t="f47" r="f45" b="f46"/>
              <a:pathLst>
                <a:path w="31" h="109">
                  <a:moveTo>
                    <a:pt x="f5" y="f7"/>
                  </a:moveTo>
                  <a:cubicBezTo>
                    <a:pt x="f5" y="f8"/>
                    <a:pt x="f5" y="f9"/>
                    <a:pt x="f5" y="f5"/>
                  </a:cubicBezTo>
                  <a:cubicBezTo>
                    <a:pt x="f10" y="f5"/>
                    <a:pt x="f11" y="f5"/>
                    <a:pt x="f6" y="f5"/>
                  </a:cubicBezTo>
                  <a:cubicBezTo>
                    <a:pt x="f6" y="f12"/>
                    <a:pt x="f6" y="f8"/>
                    <a:pt x="f6" y="f7"/>
                  </a:cubicBezTo>
                  <a:cubicBezTo>
                    <a:pt x="f13" y="f7"/>
                    <a:pt x="f14" y="f7"/>
                    <a:pt x="f5" y="f7"/>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5" name="Freeform 11">
              <a:extLst>
                <a:ext uri="{FF2B5EF4-FFF2-40B4-BE49-F238E27FC236}">
                  <a16:creationId xmlns:a16="http://schemas.microsoft.com/office/drawing/2014/main" id="{556F9BEC-5A39-8421-F45B-602C73FCDB53}"/>
                </a:ext>
              </a:extLst>
            </p:cNvPr>
            <p:cNvSpPr/>
            <p:nvPr/>
          </p:nvSpPr>
          <p:spPr>
            <a:xfrm>
              <a:off x="5743575" y="2292355"/>
              <a:ext cx="112708" cy="352428"/>
            </a:xfrm>
            <a:custGeom>
              <a:avLst/>
              <a:gdLst>
                <a:gd name="f0" fmla="val 10800000"/>
                <a:gd name="f1" fmla="val 5400000"/>
                <a:gd name="f2" fmla="val 180"/>
                <a:gd name="f3" fmla="val w"/>
                <a:gd name="f4" fmla="val h"/>
                <a:gd name="f5" fmla="val 0"/>
                <a:gd name="f6" fmla="val 30"/>
                <a:gd name="f7" fmla="val 93"/>
                <a:gd name="f8" fmla="val 20"/>
                <a:gd name="f9" fmla="val 11"/>
                <a:gd name="f10" fmla="val 62"/>
                <a:gd name="f11" fmla="val 32"/>
                <a:gd name="f12" fmla="val 10"/>
                <a:gd name="f13" fmla="val 19"/>
                <a:gd name="f14" fmla="val 60"/>
                <a:gd name="f15" fmla="+- 0 0 -90"/>
                <a:gd name="f16" fmla="*/ f3 1 30"/>
                <a:gd name="f17" fmla="*/ f4 1 93"/>
                <a:gd name="f18" fmla="val f5"/>
                <a:gd name="f19" fmla="val f6"/>
                <a:gd name="f20" fmla="val f7"/>
                <a:gd name="f21" fmla="*/ f15 f0 1"/>
                <a:gd name="f22" fmla="+- f20 0 f18"/>
                <a:gd name="f23" fmla="+- f19 0 f18"/>
                <a:gd name="f24" fmla="*/ f21 1 f2"/>
                <a:gd name="f25" fmla="*/ f23 1 30"/>
                <a:gd name="f26" fmla="*/ f22 1 93"/>
                <a:gd name="f27" fmla="*/ 30 f23 1"/>
                <a:gd name="f28" fmla="*/ 93 f22 1"/>
                <a:gd name="f29" fmla="*/ 0 f23 1"/>
                <a:gd name="f30" fmla="*/ 0 f22 1"/>
                <a:gd name="f31" fmla="+- f24 0 f1"/>
                <a:gd name="f32" fmla="*/ f27 1 30"/>
                <a:gd name="f33" fmla="*/ f28 1 93"/>
                <a:gd name="f34" fmla="*/ f29 1 30"/>
                <a:gd name="f35" fmla="*/ f30 1 93"/>
                <a:gd name="f36" fmla="*/ 0 1 f25"/>
                <a:gd name="f37" fmla="*/ f19 1 f25"/>
                <a:gd name="f38" fmla="*/ 0 1 f26"/>
                <a:gd name="f39" fmla="*/ f20 1 f26"/>
                <a:gd name="f40" fmla="*/ f32 1 f25"/>
                <a:gd name="f41" fmla="*/ f33 1 f26"/>
                <a:gd name="f42" fmla="*/ f34 1 f25"/>
                <a:gd name="f43" fmla="*/ f35 1 f26"/>
                <a:gd name="f44" fmla="*/ f36 f16 1"/>
                <a:gd name="f45" fmla="*/ f37 f16 1"/>
                <a:gd name="f46" fmla="*/ f39 f17 1"/>
                <a:gd name="f47" fmla="*/ f38 f17 1"/>
                <a:gd name="f48" fmla="*/ f40 f16 1"/>
                <a:gd name="f49" fmla="*/ f41 f17 1"/>
                <a:gd name="f50" fmla="*/ f42 f16 1"/>
                <a:gd name="f51" fmla="*/ f43 f17 1"/>
              </a:gdLst>
              <a:ahLst/>
              <a:cxnLst>
                <a:cxn ang="3cd4">
                  <a:pos x="hc" y="t"/>
                </a:cxn>
                <a:cxn ang="0">
                  <a:pos x="r" y="vc"/>
                </a:cxn>
                <a:cxn ang="cd4">
                  <a:pos x="hc" y="b"/>
                </a:cxn>
                <a:cxn ang="cd2">
                  <a:pos x="l" y="vc"/>
                </a:cxn>
                <a:cxn ang="f31">
                  <a:pos x="f48" y="f49"/>
                </a:cxn>
                <a:cxn ang="f31">
                  <a:pos x="f50" y="f49"/>
                </a:cxn>
                <a:cxn ang="f31">
                  <a:pos x="f50" y="f51"/>
                </a:cxn>
                <a:cxn ang="f31">
                  <a:pos x="f48" y="f51"/>
                </a:cxn>
                <a:cxn ang="f31">
                  <a:pos x="f48" y="f49"/>
                </a:cxn>
              </a:cxnLst>
              <a:rect l="f44" t="f47" r="f45" b="f46"/>
              <a:pathLst>
                <a:path w="30" h="93">
                  <a:moveTo>
                    <a:pt x="f6" y="f7"/>
                  </a:moveTo>
                  <a:cubicBezTo>
                    <a:pt x="f8" y="f7"/>
                    <a:pt x="f9" y="f7"/>
                    <a:pt x="f5" y="f7"/>
                  </a:cubicBezTo>
                  <a:cubicBezTo>
                    <a:pt x="f5" y="f10"/>
                    <a:pt x="f5" y="f11"/>
                    <a:pt x="f5" y="f5"/>
                  </a:cubicBezTo>
                  <a:cubicBezTo>
                    <a:pt x="f12" y="f5"/>
                    <a:pt x="f13" y="f5"/>
                    <a:pt x="f6" y="f5"/>
                  </a:cubicBezTo>
                  <a:cubicBezTo>
                    <a:pt x="f6" y="f6"/>
                    <a:pt x="f6" y="f14"/>
                    <a:pt x="f6" y="f7"/>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grpSp>
      <p:pic>
        <p:nvPicPr>
          <p:cNvPr id="16" name="Imagen 26">
            <a:extLst>
              <a:ext uri="{FF2B5EF4-FFF2-40B4-BE49-F238E27FC236}">
                <a16:creationId xmlns:a16="http://schemas.microsoft.com/office/drawing/2014/main" id="{726AB505-C22B-5941-76B2-F9E1727FD729}"/>
              </a:ext>
            </a:extLst>
          </p:cNvPr>
          <p:cNvPicPr>
            <a:picLocks noChangeAspect="1"/>
          </p:cNvPicPr>
          <p:nvPr/>
        </p:nvPicPr>
        <p:blipFill>
          <a:blip r:embed="rId4"/>
          <a:srcRect r="54546"/>
          <a:stretch>
            <a:fillRect/>
          </a:stretch>
        </p:blipFill>
        <p:spPr>
          <a:xfrm>
            <a:off x="17273" y="2722607"/>
            <a:ext cx="2833122" cy="4156825"/>
          </a:xfrm>
          <a:prstGeom prst="rect">
            <a:avLst/>
          </a:prstGeom>
          <a:noFill/>
          <a:ln cap="flat">
            <a:noFill/>
          </a:ln>
        </p:spPr>
      </p:pic>
      <p:pic>
        <p:nvPicPr>
          <p:cNvPr id="17" name="Imagen 30">
            <a:extLst>
              <a:ext uri="{FF2B5EF4-FFF2-40B4-BE49-F238E27FC236}">
                <a16:creationId xmlns:a16="http://schemas.microsoft.com/office/drawing/2014/main" id="{5A98CBD2-283C-B37E-194D-AFED3F9F9B00}"/>
              </a:ext>
            </a:extLst>
          </p:cNvPr>
          <p:cNvPicPr>
            <a:picLocks noChangeAspect="1"/>
          </p:cNvPicPr>
          <p:nvPr/>
        </p:nvPicPr>
        <p:blipFill>
          <a:blip r:embed="rId5"/>
          <a:srcRect l="57268"/>
          <a:stretch>
            <a:fillRect/>
          </a:stretch>
        </p:blipFill>
        <p:spPr>
          <a:xfrm>
            <a:off x="9545631" y="1708117"/>
            <a:ext cx="2691326" cy="4197242"/>
          </a:xfrm>
          <a:prstGeom prst="rect">
            <a:avLst/>
          </a:prstGeom>
          <a:noFill/>
          <a:ln cap="flat">
            <a:noFill/>
          </a:ln>
        </p:spPr>
      </p:pic>
      <p:pic>
        <p:nvPicPr>
          <p:cNvPr id="18" name="Imagen 32">
            <a:extLst>
              <a:ext uri="{FF2B5EF4-FFF2-40B4-BE49-F238E27FC236}">
                <a16:creationId xmlns:a16="http://schemas.microsoft.com/office/drawing/2014/main" id="{9D4BAAEB-707C-355C-2709-B17269E43E81}"/>
              </a:ext>
            </a:extLst>
          </p:cNvPr>
          <p:cNvPicPr>
            <a:picLocks noChangeAspect="1"/>
          </p:cNvPicPr>
          <p:nvPr/>
        </p:nvPicPr>
        <p:blipFill>
          <a:blip r:embed="rId6"/>
          <a:srcRect b="60273"/>
          <a:stretch>
            <a:fillRect/>
          </a:stretch>
        </p:blipFill>
        <p:spPr>
          <a:xfrm>
            <a:off x="2850395" y="-16367"/>
            <a:ext cx="6454511" cy="1708839"/>
          </a:xfrm>
          <a:prstGeom prst="rect">
            <a:avLst/>
          </a:prstGeom>
          <a:noFill/>
          <a:ln cap="flat">
            <a:noFill/>
          </a:ln>
        </p:spPr>
      </p:pic>
    </p:spTree>
  </p:cSld>
  <p:clrMapOvr>
    <a:masterClrMapping/>
  </p:clrMapOvr>
  <p:transition spd="med">
    <p:fade/>
  </p:transition>
</p:sld>
</file>

<file path=ppt/slides/slide10.xml><?xml version="1.0" encoding="utf-8"?>
<p:sld xmlns:a="http://schemas.openxmlformats.org/drawingml/2006/main" xmlns:r="http://schemas.openxmlformats.org/officeDocument/2006/relationships" xmlns:p="http://schemas.openxmlformats.org/presentationml/2006/main">
  <p:cSld name="Slide956">
    <p:spTree>
      <p:nvGrpSpPr>
        <p:cNvPr id="1" name=""/>
        <p:cNvGrpSpPr/>
        <p:nvPr/>
      </p:nvGrpSpPr>
      <p:grpSpPr>
        <a:xfrm>
          <a:off x="0" y="0"/>
          <a:ext cx="0" cy="0"/>
          <a:chOff x="0" y="0"/>
          <a:chExt cx="0" cy="0"/>
        </a:xfrm>
      </p:grpSpPr>
      <p:sp>
        <p:nvSpPr>
          <p:cNvPr id="2" name="Rectángulo 3">
            <a:extLst>
              <a:ext uri="{FF2B5EF4-FFF2-40B4-BE49-F238E27FC236}">
                <a16:creationId xmlns:a16="http://schemas.microsoft.com/office/drawing/2014/main" id="{26F3B4C9-8CE4-D086-5090-711271E442EE}"/>
              </a:ext>
            </a:extLst>
          </p:cNvPr>
          <p:cNvSpPr/>
          <p:nvPr/>
        </p:nvSpPr>
        <p:spPr>
          <a:xfrm>
            <a:off x="479429" y="6224942"/>
            <a:ext cx="11233147" cy="45720"/>
          </a:xfrm>
          <a:prstGeom prst="rect">
            <a:avLst/>
          </a:prstGeom>
          <a:solidFill>
            <a:srgbClr val="0F78FF"/>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0599F1"/>
              </a:solidFill>
              <a:uFillTx/>
              <a:latin typeface="Arial"/>
            </a:endParaRPr>
          </a:p>
        </p:txBody>
      </p:sp>
      <p:sp>
        <p:nvSpPr>
          <p:cNvPr id="3" name="Título 1">
            <a:extLst>
              <a:ext uri="{FF2B5EF4-FFF2-40B4-BE49-F238E27FC236}">
                <a16:creationId xmlns:a16="http://schemas.microsoft.com/office/drawing/2014/main" id="{8070045F-88DD-2556-4C9F-A06F29617D7D}"/>
              </a:ext>
            </a:extLst>
          </p:cNvPr>
          <p:cNvSpPr txBox="1"/>
          <p:nvPr/>
        </p:nvSpPr>
        <p:spPr>
          <a:xfrm>
            <a:off x="479429" y="743827"/>
            <a:ext cx="4962905" cy="1180508"/>
          </a:xfrm>
          <a:prstGeom prst="rect">
            <a:avLst/>
          </a:prstGeom>
          <a:noFill/>
          <a:ln cap="flat">
            <a:noFill/>
          </a:ln>
        </p:spPr>
        <p:txBody>
          <a:bodyPr vert="horz" wrap="square" lIns="91440" tIns="45720" rIns="91440" bIns="45720" anchor="t" anchorCtr="0" compatLnSpc="1">
            <a:noAutofit/>
          </a:bodyPr>
          <a:lstStyle/>
          <a:p>
            <a:pPr marL="0" marR="0" lvl="0" indent="0" algn="l" defTabSz="914400" rtl="0" fontAlgn="auto" hangingPunct="1">
              <a:lnSpc>
                <a:spcPts val="4680"/>
              </a:lnSpc>
              <a:spcBef>
                <a:spcPts val="0"/>
              </a:spcBef>
              <a:spcAft>
                <a:spcPts val="0"/>
              </a:spcAft>
              <a:buNone/>
              <a:tabLst/>
              <a:defRPr sz="1800" b="0" i="0" u="none" strike="noStrike" kern="0" cap="none" spc="0" baseline="0">
                <a:solidFill>
                  <a:srgbClr val="000000"/>
                </a:solidFill>
                <a:uFillTx/>
              </a:defRPr>
            </a:pPr>
            <a:r>
              <a:rPr lang="es-ES" sz="4400" b="1" i="0" u="none" strike="noStrike" kern="1200" cap="none" spc="0" baseline="0">
                <a:solidFill>
                  <a:srgbClr val="14203C"/>
                </a:solidFill>
                <a:uFillTx/>
                <a:latin typeface="Arial" pitchFamily="34"/>
                <a:cs typeface="Arial" pitchFamily="34"/>
              </a:rPr>
              <a:t>Paragraph with </a:t>
            </a:r>
            <a:r>
              <a:rPr lang="es-ES" sz="4400" b="1" i="0" u="none" strike="noStrike" kern="1200" cap="none" spc="0" baseline="0">
                <a:solidFill>
                  <a:srgbClr val="0F78FF"/>
                </a:solidFill>
                <a:uFillTx/>
                <a:latin typeface="Arial" pitchFamily="34"/>
                <a:cs typeface="Arial" pitchFamily="34"/>
              </a:rPr>
              <a:t>two columns</a:t>
            </a:r>
            <a:endParaRPr lang="es-ES" sz="4400" b="1" i="0" u="none" strike="noStrike" kern="1200" cap="none" spc="0" baseline="0">
              <a:solidFill>
                <a:srgbClr val="14203C"/>
              </a:solidFill>
              <a:uFillTx/>
              <a:latin typeface="Arial" pitchFamily="34"/>
              <a:cs typeface="Arial" pitchFamily="34"/>
            </a:endParaRPr>
          </a:p>
        </p:txBody>
      </p:sp>
      <p:sp>
        <p:nvSpPr>
          <p:cNvPr id="4" name="CuadroTexto 5">
            <a:extLst>
              <a:ext uri="{FF2B5EF4-FFF2-40B4-BE49-F238E27FC236}">
                <a16:creationId xmlns:a16="http://schemas.microsoft.com/office/drawing/2014/main" id="{016E61C6-C210-61DA-74D3-E2D466D6A03D}"/>
              </a:ext>
            </a:extLst>
          </p:cNvPr>
          <p:cNvSpPr txBox="1"/>
          <p:nvPr/>
        </p:nvSpPr>
        <p:spPr>
          <a:xfrm>
            <a:off x="479429" y="2494629"/>
            <a:ext cx="6101251" cy="3730313"/>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ts val="2220"/>
              </a:lnSpc>
              <a:spcBef>
                <a:spcPts val="0"/>
              </a:spcBef>
              <a:spcAft>
                <a:spcPts val="0"/>
              </a:spcAft>
              <a:buNone/>
              <a:tabLst/>
              <a:defRPr sz="1800" b="0" i="0" u="none" strike="noStrike" kern="0" cap="none" spc="0" baseline="0">
                <a:solidFill>
                  <a:srgbClr val="000000"/>
                </a:solidFill>
                <a:uFillTx/>
              </a:defRPr>
            </a:pPr>
            <a:r>
              <a:rPr lang="es-ES" sz="1400" b="0" i="0" u="none" strike="noStrike" kern="1200" cap="none" spc="0" baseline="0">
                <a:solidFill>
                  <a:srgbClr val="393939"/>
                </a:solidFill>
                <a:uFillTx/>
                <a:latin typeface="Arial"/>
              </a:rPr>
              <a:t>Lorem ipsum dolor sit amet, consectetur adipiscing elit. Aliquam a quam tristique tellus eleifend porttitor. Aenean vitae tincidunt ex. Proin eros mauris, </a:t>
            </a:r>
            <a:r>
              <a:rPr lang="es-ES" sz="1400" b="1" i="0" u="none" strike="noStrike" kern="1200" cap="none" spc="0" baseline="0">
                <a:solidFill>
                  <a:srgbClr val="0F78FF"/>
                </a:solidFill>
                <a:uFillTx/>
                <a:latin typeface="Arial"/>
              </a:rPr>
              <a:t>laoreet at pretium </a:t>
            </a:r>
            <a:r>
              <a:rPr lang="es-ES" sz="1400" b="0" i="0" u="none" strike="noStrike" kern="1200" cap="none" spc="0" baseline="0">
                <a:solidFill>
                  <a:srgbClr val="393939"/>
                </a:solidFill>
                <a:uFillTx/>
                <a:latin typeface="Arial"/>
              </a:rPr>
              <a:t>id, blandit sit amet turpis. In malesuada massa id nunc vulputate, quis dictum magna feugiat. </a:t>
            </a:r>
          </a:p>
          <a:p>
            <a:pPr marL="0" marR="0" lvl="0" indent="0" algn="l" defTabSz="914400" rtl="0" fontAlgn="auto" hangingPunct="1">
              <a:lnSpc>
                <a:spcPts val="2220"/>
              </a:lnSpc>
              <a:spcBef>
                <a:spcPts val="0"/>
              </a:spcBef>
              <a:spcAft>
                <a:spcPts val="0"/>
              </a:spcAft>
              <a:buNone/>
              <a:tabLst/>
              <a:defRPr sz="1800" b="0" i="0" u="none" strike="noStrike" kern="0" cap="none" spc="0" baseline="0">
                <a:solidFill>
                  <a:srgbClr val="000000"/>
                </a:solidFill>
                <a:uFillTx/>
              </a:defRPr>
            </a:pPr>
            <a:endParaRPr lang="es-ES" sz="1400" b="0" i="0" u="none" strike="noStrike" kern="1200" cap="none" spc="0" baseline="0">
              <a:solidFill>
                <a:srgbClr val="393939"/>
              </a:solidFill>
              <a:uFillTx/>
              <a:latin typeface="Arial"/>
            </a:endParaRPr>
          </a:p>
          <a:p>
            <a:pPr marL="0" marR="0" lvl="0" indent="0" algn="l" defTabSz="914400" rtl="0" fontAlgn="auto" hangingPunct="1">
              <a:lnSpc>
                <a:spcPts val="2220"/>
              </a:lnSpc>
              <a:spcBef>
                <a:spcPts val="0"/>
              </a:spcBef>
              <a:spcAft>
                <a:spcPts val="0"/>
              </a:spcAft>
              <a:buNone/>
              <a:tabLst/>
              <a:defRPr sz="1800" b="0" i="0" u="none" strike="noStrike" kern="0" cap="none" spc="0" baseline="0">
                <a:solidFill>
                  <a:srgbClr val="000000"/>
                </a:solidFill>
                <a:uFillTx/>
              </a:defRPr>
            </a:pPr>
            <a:r>
              <a:rPr lang="es-ES" sz="1400" b="0" i="0" u="none" strike="noStrike" kern="1200" cap="none" spc="0" baseline="0">
                <a:solidFill>
                  <a:srgbClr val="393939"/>
                </a:solidFill>
                <a:uFillTx/>
                <a:latin typeface="Arial"/>
              </a:rPr>
              <a:t>Nulla imperdiet nisl nec nunc volutpat, sed hendrerit nulla dignissim. Suspendisse ornare vestibulum enim. pellentesque neque malesuada ac. Integer et nisl id libero lacinia elementum eget feugiat libero. Proin ornare, ante id </a:t>
            </a:r>
            <a:r>
              <a:rPr lang="es-ES" sz="1400" b="1" i="0" u="none" strike="noStrike" kern="1200" cap="none" spc="0" baseline="0">
                <a:solidFill>
                  <a:srgbClr val="0F78FF"/>
                </a:solidFill>
                <a:uFillTx/>
                <a:latin typeface="Arial"/>
              </a:rPr>
              <a:t>ullamcorper</a:t>
            </a:r>
            <a:r>
              <a:rPr lang="es-ES" sz="1400" b="0" i="0" u="none" strike="noStrike" kern="1200" cap="none" spc="0" baseline="0">
                <a:solidFill>
                  <a:srgbClr val="393939"/>
                </a:solidFill>
                <a:uFillTx/>
                <a:latin typeface="Arial"/>
              </a:rPr>
              <a:t> </a:t>
            </a:r>
            <a:r>
              <a:rPr lang="es-ES" sz="1400" b="1" i="0" u="none" strike="noStrike" kern="1200" cap="none" spc="0" baseline="0">
                <a:solidFill>
                  <a:srgbClr val="0F78FF"/>
                </a:solidFill>
                <a:uFillTx/>
                <a:latin typeface="Arial"/>
              </a:rPr>
              <a:t>dignissim</a:t>
            </a:r>
            <a:r>
              <a:rPr lang="es-ES" sz="1400" b="0" i="0" u="none" strike="noStrike" kern="1200" cap="none" spc="0" baseline="0">
                <a:solidFill>
                  <a:srgbClr val="393939"/>
                </a:solidFill>
                <a:uFillTx/>
                <a:latin typeface="Arial"/>
              </a:rPr>
              <a:t>, nulla arcu porttitor quam, eget interdum sapien purus eu odio. Pellentesque ultricies diam vitae sapien variu</a:t>
            </a:r>
          </a:p>
          <a:p>
            <a:pPr marL="0" marR="0" lvl="0" indent="0" algn="l" defTabSz="914400" rtl="0" fontAlgn="auto" hangingPunct="1">
              <a:lnSpc>
                <a:spcPts val="2220"/>
              </a:lnSpc>
              <a:spcBef>
                <a:spcPts val="0"/>
              </a:spcBef>
              <a:spcAft>
                <a:spcPts val="0"/>
              </a:spcAft>
              <a:buNone/>
              <a:tabLst/>
              <a:defRPr sz="1800" b="0" i="0" u="none" strike="noStrike" kern="0" cap="none" spc="0" baseline="0">
                <a:solidFill>
                  <a:srgbClr val="000000"/>
                </a:solidFill>
                <a:uFillTx/>
              </a:defRPr>
            </a:pPr>
            <a:r>
              <a:rPr lang="es-ES" sz="1400" b="0" i="0" u="none" strike="noStrike" kern="1200" cap="none" spc="0" baseline="0">
                <a:solidFill>
                  <a:srgbClr val="393939"/>
                </a:solidFill>
                <a:uFillTx/>
                <a:latin typeface="Arial"/>
              </a:rPr>
              <a:t>Morbi aliquet a libero a hendrerit. In feugiat cursus sagittis. Nunc ac tellus id turpis malesuada auctor. Morbi a lorem venenatis, laoreet.</a:t>
            </a:r>
            <a:endParaRPr lang="es-ES" sz="1400" b="0" i="0" u="none" strike="noStrike" kern="1200" cap="none" spc="0" baseline="0">
              <a:solidFill>
                <a:srgbClr val="232323"/>
              </a:solidFill>
              <a:uFillTx/>
              <a:latin typeface="Arial"/>
            </a:endParaRPr>
          </a:p>
        </p:txBody>
      </p:sp>
      <p:grpSp>
        <p:nvGrpSpPr>
          <p:cNvPr id="5" name="Grupo 204">
            <a:extLst>
              <a:ext uri="{FF2B5EF4-FFF2-40B4-BE49-F238E27FC236}">
                <a16:creationId xmlns:a16="http://schemas.microsoft.com/office/drawing/2014/main" id="{E67B4759-682D-D165-C5C0-CCD4D8AA772F}"/>
              </a:ext>
            </a:extLst>
          </p:cNvPr>
          <p:cNvGrpSpPr/>
          <p:nvPr/>
        </p:nvGrpSpPr>
        <p:grpSpPr>
          <a:xfrm>
            <a:off x="7250113" y="998533"/>
            <a:ext cx="4457700" cy="5230816"/>
            <a:chOff x="7250113" y="998533"/>
            <a:chExt cx="4457700" cy="5230816"/>
          </a:xfrm>
        </p:grpSpPr>
        <p:sp>
          <p:nvSpPr>
            <p:cNvPr id="6" name="Freeform 5">
              <a:extLst>
                <a:ext uri="{FF2B5EF4-FFF2-40B4-BE49-F238E27FC236}">
                  <a16:creationId xmlns:a16="http://schemas.microsoft.com/office/drawing/2014/main" id="{C6685339-E1D4-C2BB-364D-28D777D85A31}"/>
                </a:ext>
              </a:extLst>
            </p:cNvPr>
            <p:cNvSpPr/>
            <p:nvPr/>
          </p:nvSpPr>
          <p:spPr>
            <a:xfrm>
              <a:off x="7250113" y="998533"/>
              <a:ext cx="4457700" cy="5230816"/>
            </a:xfrm>
            <a:custGeom>
              <a:avLst/>
              <a:gdLst>
                <a:gd name="f0" fmla="val 10800000"/>
                <a:gd name="f1" fmla="val 5400000"/>
                <a:gd name="f2" fmla="val 180"/>
                <a:gd name="f3" fmla="val w"/>
                <a:gd name="f4" fmla="val h"/>
                <a:gd name="f5" fmla="val 0"/>
                <a:gd name="f6" fmla="val 889"/>
                <a:gd name="f7" fmla="val 1044"/>
                <a:gd name="f8" fmla="val 87"/>
                <a:gd name="f9" fmla="val 61"/>
                <a:gd name="f10" fmla="val 173"/>
                <a:gd name="f11" fmla="val 35"/>
                <a:gd name="f12" fmla="val 259"/>
                <a:gd name="f13" fmla="val 10"/>
                <a:gd name="f14" fmla="val 270"/>
                <a:gd name="f15" fmla="val 7"/>
                <a:gd name="f16" fmla="val 282"/>
                <a:gd name="f17" fmla="val 5"/>
                <a:gd name="f18" fmla="val 294"/>
                <a:gd name="f19" fmla="val 308"/>
                <a:gd name="f20" fmla="val 4"/>
                <a:gd name="f21" fmla="val 323"/>
                <a:gd name="f22" fmla="val 6"/>
                <a:gd name="f23" fmla="val 337"/>
                <a:gd name="f24" fmla="val 375"/>
                <a:gd name="f25" fmla="val 410"/>
                <a:gd name="f26" fmla="val 11"/>
                <a:gd name="f27" fmla="val 445"/>
                <a:gd name="f28" fmla="val 26"/>
                <a:gd name="f29" fmla="val 506"/>
                <a:gd name="f30" fmla="val 51"/>
                <a:gd name="f31" fmla="val 567"/>
                <a:gd name="f32" fmla="val 74"/>
                <a:gd name="f33" fmla="val 628"/>
                <a:gd name="f34" fmla="val 97"/>
                <a:gd name="f35" fmla="val 639"/>
                <a:gd name="f36" fmla="val 101"/>
                <a:gd name="f37" fmla="val 107"/>
                <a:gd name="f38" fmla="val 116"/>
                <a:gd name="f39" fmla="val 257"/>
                <a:gd name="f40" fmla="val 398"/>
                <a:gd name="f41" fmla="val 538"/>
                <a:gd name="f42" fmla="val 542"/>
                <a:gd name="f43" fmla="val 546"/>
                <a:gd name="f44" fmla="val 551"/>
                <a:gd name="f45" fmla="val 722"/>
                <a:gd name="f46" fmla="val 568"/>
                <a:gd name="f47" fmla="val 805"/>
                <a:gd name="f48" fmla="val 585"/>
                <a:gd name="f49" fmla="val 602"/>
                <a:gd name="f50" fmla="val 749"/>
                <a:gd name="f51" fmla="val 896"/>
                <a:gd name="f52" fmla="val 592"/>
                <a:gd name="f53" fmla="val 297"/>
                <a:gd name="f54" fmla="val 725"/>
                <a:gd name="f55" fmla="val 406"/>
                <a:gd name="f56" fmla="val 404"/>
                <a:gd name="f57" fmla="val 27"/>
                <a:gd name="f58" fmla="val 361"/>
                <a:gd name="f59" fmla="val 694"/>
                <a:gd name="f60" fmla="val 1029"/>
                <a:gd name="f61" fmla="val 561"/>
                <a:gd name="f62" fmla="val 717"/>
                <a:gd name="f63" fmla="val 874"/>
                <a:gd name="f64" fmla="val 1026"/>
                <a:gd name="f65" fmla="val 1023"/>
                <a:gd name="f66" fmla="val 1019"/>
                <a:gd name="f67" fmla="val 954"/>
                <a:gd name="f68" fmla="val 888"/>
                <a:gd name="f69" fmla="val 822"/>
                <a:gd name="f70" fmla="val 756"/>
                <a:gd name="f71" fmla="val 689"/>
                <a:gd name="f72" fmla="val 623"/>
                <a:gd name="f73" fmla="val 615"/>
                <a:gd name="f74" fmla="val 873"/>
                <a:gd name="f75" fmla="val 612"/>
                <a:gd name="f76" fmla="val 864"/>
                <a:gd name="f77" fmla="val 610"/>
                <a:gd name="f78" fmla="val 814"/>
                <a:gd name="f79" fmla="val 601"/>
                <a:gd name="f80" fmla="val 764"/>
                <a:gd name="f81" fmla="val 591"/>
                <a:gd name="f82" fmla="val 714"/>
                <a:gd name="f83" fmla="val 581"/>
                <a:gd name="f84" fmla="val 684"/>
                <a:gd name="f85" fmla="val 575"/>
                <a:gd name="f86" fmla="val 654"/>
                <a:gd name="f87" fmla="val 569"/>
                <a:gd name="f88" fmla="val 624"/>
                <a:gd name="f89" fmla="val 563"/>
                <a:gd name="f90" fmla="val 557"/>
                <a:gd name="f91" fmla="val 552"/>
                <a:gd name="f92" fmla="val 407"/>
                <a:gd name="f93" fmla="val 267"/>
                <a:gd name="f94" fmla="val 127"/>
                <a:gd name="f95" fmla="val 114"/>
                <a:gd name="f96" fmla="val 620"/>
                <a:gd name="f97" fmla="val 109"/>
                <a:gd name="f98" fmla="val 608"/>
                <a:gd name="f99" fmla="val 104"/>
                <a:gd name="f100" fmla="val 560"/>
                <a:gd name="f101" fmla="val 513"/>
                <a:gd name="f102" fmla="val 68"/>
                <a:gd name="f103" fmla="val 466"/>
                <a:gd name="f104" fmla="val 50"/>
                <a:gd name="f105" fmla="val 446"/>
                <a:gd name="f106" fmla="val 42"/>
                <a:gd name="f107" fmla="val 425"/>
                <a:gd name="f108" fmla="val 388"/>
                <a:gd name="f109" fmla="val 150"/>
                <a:gd name="f110" fmla="val 139"/>
                <a:gd name="f111" fmla="val 130"/>
                <a:gd name="f112" fmla="val 121"/>
                <a:gd name="f113" fmla="val 351"/>
                <a:gd name="f114" fmla="val 315"/>
                <a:gd name="f115" fmla="val 280"/>
                <a:gd name="f116" fmla="val 131"/>
                <a:gd name="f117" fmla="val 140"/>
                <a:gd name="f118" fmla="val 316"/>
                <a:gd name="f119" fmla="val 387"/>
                <a:gd name="f120" fmla="val 705"/>
                <a:gd name="f121" fmla="val 715"/>
                <a:gd name="f122" fmla="val 724"/>
                <a:gd name="f123" fmla="val 734"/>
                <a:gd name="f124" fmla="val 279"/>
                <a:gd name="f125" fmla="val 393"/>
                <a:gd name="f126" fmla="val 352"/>
                <a:gd name="f127" fmla="val 383"/>
                <a:gd name="f128" fmla="val 374"/>
                <a:gd name="f129" fmla="val 363"/>
                <a:gd name="f130" fmla="val 831"/>
                <a:gd name="f131" fmla="val 821"/>
                <a:gd name="f132" fmla="val 811"/>
                <a:gd name="f133" fmla="val 802"/>
                <a:gd name="f134" fmla="val 812"/>
                <a:gd name="f135" fmla="val 490"/>
                <a:gd name="f136" fmla="val 480"/>
                <a:gd name="f137" fmla="val 471"/>
                <a:gd name="f138" fmla="val 462"/>
                <a:gd name="f139" fmla="val 350"/>
                <a:gd name="f140" fmla="val 472"/>
                <a:gd name="f141" fmla="val 481"/>
                <a:gd name="f142" fmla="val 52"/>
                <a:gd name="f143" fmla="val 33"/>
                <a:gd name="f144" fmla="val 23"/>
                <a:gd name="f145" fmla="val 636"/>
                <a:gd name="f146" fmla="val 626"/>
                <a:gd name="f147" fmla="val 617"/>
                <a:gd name="f148" fmla="val 607"/>
                <a:gd name="f149" fmla="val 510"/>
                <a:gd name="f150" fmla="val 520"/>
                <a:gd name="f151" fmla="val 529"/>
                <a:gd name="f152" fmla="val 539"/>
                <a:gd name="f153" fmla="val 198"/>
                <a:gd name="f154" fmla="val 188"/>
                <a:gd name="f155" fmla="val 179"/>
                <a:gd name="f156" fmla="val 170"/>
                <a:gd name="f157" fmla="val 326"/>
                <a:gd name="f158" fmla="val 335"/>
                <a:gd name="f159" fmla="val 344"/>
                <a:gd name="f160" fmla="val 334"/>
                <a:gd name="f161" fmla="val 325"/>
                <a:gd name="f162" fmla="val 296"/>
                <a:gd name="f163" fmla="val 289"/>
                <a:gd name="f164" fmla="val 276"/>
                <a:gd name="f165" fmla="val 389"/>
                <a:gd name="f166" fmla="val 268"/>
                <a:gd name="f167" fmla="val 386"/>
                <a:gd name="f168" fmla="val 266"/>
                <a:gd name="f169" fmla="val 378"/>
                <a:gd name="f170" fmla="val 322"/>
                <a:gd name="f171" fmla="val 284"/>
                <a:gd name="f172" fmla="val 277"/>
                <a:gd name="f173" fmla="val 286"/>
                <a:gd name="f174" fmla="val 976"/>
                <a:gd name="f175" fmla="val 967"/>
                <a:gd name="f176" fmla="val 957"/>
                <a:gd name="f177" fmla="val 948"/>
                <a:gd name="f178" fmla="val 958"/>
                <a:gd name="f179" fmla="val 966"/>
                <a:gd name="f180" fmla="val 100"/>
                <a:gd name="f181" fmla="val 91"/>
                <a:gd name="f182" fmla="val 82"/>
                <a:gd name="f183" fmla="val 72"/>
                <a:gd name="f184" fmla="val 900"/>
                <a:gd name="f185" fmla="val 910"/>
                <a:gd name="f186" fmla="val 919"/>
                <a:gd name="f187" fmla="val 928"/>
                <a:gd name="f188" fmla="val 918"/>
                <a:gd name="f189" fmla="val 909"/>
                <a:gd name="f190" fmla="val 559"/>
                <a:gd name="f191" fmla="val 578"/>
                <a:gd name="f192" fmla="val 588"/>
                <a:gd name="f193" fmla="val 675"/>
                <a:gd name="f194" fmla="val 666"/>
                <a:gd name="f195" fmla="val 656"/>
                <a:gd name="f196" fmla="val 413"/>
                <a:gd name="f197" fmla="val 423"/>
                <a:gd name="f198" fmla="val 432"/>
                <a:gd name="f199" fmla="val 441"/>
                <a:gd name="f200" fmla="val 431"/>
                <a:gd name="f201" fmla="val 422"/>
                <a:gd name="f202" fmla="val 1025"/>
                <a:gd name="f203" fmla="val 1015"/>
                <a:gd name="f204" fmla="val 1006"/>
                <a:gd name="f205" fmla="val 997"/>
                <a:gd name="f206" fmla="val 1007"/>
                <a:gd name="f207" fmla="val 1016"/>
                <a:gd name="f208" fmla="val 879"/>
                <a:gd name="f209" fmla="val 869"/>
                <a:gd name="f210" fmla="val 860"/>
                <a:gd name="f211" fmla="val 851"/>
                <a:gd name="f212" fmla="val 218"/>
                <a:gd name="f213" fmla="val 229"/>
                <a:gd name="f214" fmla="val 238"/>
                <a:gd name="f215" fmla="val 247"/>
                <a:gd name="f216" fmla="val 237"/>
                <a:gd name="f217" fmla="val 228"/>
                <a:gd name="f218" fmla="val 782"/>
                <a:gd name="f219" fmla="val 772"/>
                <a:gd name="f220" fmla="val 763"/>
                <a:gd name="f221" fmla="val 754"/>
                <a:gd name="f222" fmla="val 773"/>
                <a:gd name="f223" fmla="+- 0 0 -90"/>
                <a:gd name="f224" fmla="*/ f3 1 889"/>
                <a:gd name="f225" fmla="*/ f4 1 1044"/>
                <a:gd name="f226" fmla="val f5"/>
                <a:gd name="f227" fmla="val f6"/>
                <a:gd name="f228" fmla="val f7"/>
                <a:gd name="f229" fmla="*/ f223 f0 1"/>
                <a:gd name="f230" fmla="+- f228 0 f226"/>
                <a:gd name="f231" fmla="+- f227 0 f226"/>
                <a:gd name="f232" fmla="*/ f229 1 f2"/>
                <a:gd name="f233" fmla="*/ f231 1 889"/>
                <a:gd name="f234" fmla="*/ f230 1 1044"/>
                <a:gd name="f235" fmla="*/ 294 f231 1"/>
                <a:gd name="f236" fmla="*/ 5 f230 1"/>
                <a:gd name="f237" fmla="*/ 628 f231 1"/>
                <a:gd name="f238" fmla="*/ 97 f230 1"/>
                <a:gd name="f239" fmla="*/ 639 f231 1"/>
                <a:gd name="f240" fmla="*/ 551 f230 1"/>
                <a:gd name="f241" fmla="*/ 0 f231 1"/>
                <a:gd name="f242" fmla="*/ 1044 f230 1"/>
                <a:gd name="f243" fmla="*/ 404 f231 1"/>
                <a:gd name="f244" fmla="*/ 1029 f230 1"/>
                <a:gd name="f245" fmla="*/ 874 f231 1"/>
                <a:gd name="f246" fmla="*/ 822 f230 1"/>
                <a:gd name="f247" fmla="*/ 714 f231 1"/>
                <a:gd name="f248" fmla="*/ 581 f230 1"/>
                <a:gd name="f249" fmla="*/ 624 f231 1"/>
                <a:gd name="f250" fmla="*/ 127 f230 1"/>
                <a:gd name="f251" fmla="*/ 27 f230 1"/>
                <a:gd name="f252" fmla="*/ 280 f231 1"/>
                <a:gd name="f253" fmla="*/ 121 f230 1"/>
                <a:gd name="f254" fmla="*/ 387 f231 1"/>
                <a:gd name="f255" fmla="*/ 705 f230 1"/>
                <a:gd name="f256" fmla="*/ 734 f230 1"/>
                <a:gd name="f257" fmla="*/ 388 f231 1"/>
                <a:gd name="f258" fmla="*/ 393 f230 1"/>
                <a:gd name="f259" fmla="*/ 279 f231 1"/>
                <a:gd name="f260" fmla="*/ 802 f230 1"/>
                <a:gd name="f261" fmla="*/ 490 f230 1"/>
                <a:gd name="f262" fmla="*/ 52 f230 1"/>
                <a:gd name="f263" fmla="*/ 607 f230 1"/>
                <a:gd name="f264" fmla="*/ 510 f230 1"/>
                <a:gd name="f265" fmla="*/ 539 f230 1"/>
                <a:gd name="f266" fmla="*/ 198 f230 1"/>
                <a:gd name="f267" fmla="*/ 344 f230 1"/>
                <a:gd name="f268" fmla="*/ 296 f230 1"/>
                <a:gd name="f269" fmla="*/ 266 f230 1"/>
                <a:gd name="f270" fmla="*/ 948 f230 1"/>
                <a:gd name="f271" fmla="*/ 100 f230 1"/>
                <a:gd name="f272" fmla="*/ 72 f230 1"/>
                <a:gd name="f273" fmla="*/ 900 f230 1"/>
                <a:gd name="f274" fmla="*/ 588 f230 1"/>
                <a:gd name="f275" fmla="*/ 684 f230 1"/>
                <a:gd name="f276" fmla="*/ 656 f230 1"/>
                <a:gd name="f277" fmla="*/ 413 f230 1"/>
                <a:gd name="f278" fmla="*/ 997 f230 1"/>
                <a:gd name="f279" fmla="*/ 879 f230 1"/>
                <a:gd name="f280" fmla="*/ 851 f230 1"/>
                <a:gd name="f281" fmla="*/ 218 f230 1"/>
                <a:gd name="f282" fmla="*/ 754 f230 1"/>
                <a:gd name="f283" fmla="+- f232 0 f1"/>
                <a:gd name="f284" fmla="*/ f235 1 889"/>
                <a:gd name="f285" fmla="*/ f236 1 1044"/>
                <a:gd name="f286" fmla="*/ f237 1 889"/>
                <a:gd name="f287" fmla="*/ f238 1 1044"/>
                <a:gd name="f288" fmla="*/ f239 1 889"/>
                <a:gd name="f289" fmla="*/ f240 1 1044"/>
                <a:gd name="f290" fmla="*/ f241 1 889"/>
                <a:gd name="f291" fmla="*/ f242 1 1044"/>
                <a:gd name="f292" fmla="*/ f243 1 889"/>
                <a:gd name="f293" fmla="*/ f244 1 1044"/>
                <a:gd name="f294" fmla="*/ f245 1 889"/>
                <a:gd name="f295" fmla="*/ f246 1 1044"/>
                <a:gd name="f296" fmla="*/ f247 1 889"/>
                <a:gd name="f297" fmla="*/ f248 1 1044"/>
                <a:gd name="f298" fmla="*/ f249 1 889"/>
                <a:gd name="f299" fmla="*/ f250 1 1044"/>
                <a:gd name="f300" fmla="*/ f251 1 1044"/>
                <a:gd name="f301" fmla="*/ f252 1 889"/>
                <a:gd name="f302" fmla="*/ f253 1 1044"/>
                <a:gd name="f303" fmla="*/ f254 1 889"/>
                <a:gd name="f304" fmla="*/ f255 1 1044"/>
                <a:gd name="f305" fmla="*/ f256 1 1044"/>
                <a:gd name="f306" fmla="*/ f257 1 889"/>
                <a:gd name="f307" fmla="*/ f258 1 1044"/>
                <a:gd name="f308" fmla="*/ f259 1 889"/>
                <a:gd name="f309" fmla="*/ f260 1 1044"/>
                <a:gd name="f310" fmla="*/ f261 1 1044"/>
                <a:gd name="f311" fmla="*/ f262 1 1044"/>
                <a:gd name="f312" fmla="*/ f263 1 1044"/>
                <a:gd name="f313" fmla="*/ f264 1 1044"/>
                <a:gd name="f314" fmla="*/ f265 1 1044"/>
                <a:gd name="f315" fmla="*/ f266 1 1044"/>
                <a:gd name="f316" fmla="*/ f267 1 1044"/>
                <a:gd name="f317" fmla="*/ f268 1 1044"/>
                <a:gd name="f318" fmla="*/ f269 1 1044"/>
                <a:gd name="f319" fmla="*/ f270 1 1044"/>
                <a:gd name="f320" fmla="*/ f271 1 1044"/>
                <a:gd name="f321" fmla="*/ f272 1 1044"/>
                <a:gd name="f322" fmla="*/ f273 1 1044"/>
                <a:gd name="f323" fmla="*/ f274 1 1044"/>
                <a:gd name="f324" fmla="*/ f275 1 1044"/>
                <a:gd name="f325" fmla="*/ f276 1 1044"/>
                <a:gd name="f326" fmla="*/ f277 1 1044"/>
                <a:gd name="f327" fmla="*/ f278 1 1044"/>
                <a:gd name="f328" fmla="*/ f279 1 1044"/>
                <a:gd name="f329" fmla="*/ f280 1 1044"/>
                <a:gd name="f330" fmla="*/ f281 1 1044"/>
                <a:gd name="f331" fmla="*/ f282 1 1044"/>
                <a:gd name="f332" fmla="*/ 0 1 f233"/>
                <a:gd name="f333" fmla="*/ f227 1 f233"/>
                <a:gd name="f334" fmla="*/ 0 1 f234"/>
                <a:gd name="f335" fmla="*/ f228 1 f234"/>
                <a:gd name="f336" fmla="*/ f284 1 f233"/>
                <a:gd name="f337" fmla="*/ f285 1 f234"/>
                <a:gd name="f338" fmla="*/ f286 1 f233"/>
                <a:gd name="f339" fmla="*/ f287 1 f234"/>
                <a:gd name="f340" fmla="*/ f288 1 f233"/>
                <a:gd name="f341" fmla="*/ f289 1 f234"/>
                <a:gd name="f342" fmla="*/ f290 1 f233"/>
                <a:gd name="f343" fmla="*/ f291 1 f234"/>
                <a:gd name="f344" fmla="*/ f292 1 f233"/>
                <a:gd name="f345" fmla="*/ f293 1 f234"/>
                <a:gd name="f346" fmla="*/ f294 1 f233"/>
                <a:gd name="f347" fmla="*/ f295 1 f234"/>
                <a:gd name="f348" fmla="*/ f296 1 f233"/>
                <a:gd name="f349" fmla="*/ f297 1 f234"/>
                <a:gd name="f350" fmla="*/ f298 1 f233"/>
                <a:gd name="f351" fmla="*/ f299 1 f234"/>
                <a:gd name="f352" fmla="*/ f300 1 f234"/>
                <a:gd name="f353" fmla="*/ f301 1 f233"/>
                <a:gd name="f354" fmla="*/ f302 1 f234"/>
                <a:gd name="f355" fmla="*/ f303 1 f233"/>
                <a:gd name="f356" fmla="*/ f304 1 f234"/>
                <a:gd name="f357" fmla="*/ f305 1 f234"/>
                <a:gd name="f358" fmla="*/ f306 1 f233"/>
                <a:gd name="f359" fmla="*/ f307 1 f234"/>
                <a:gd name="f360" fmla="*/ f308 1 f233"/>
                <a:gd name="f361" fmla="*/ f309 1 f234"/>
                <a:gd name="f362" fmla="*/ f310 1 f234"/>
                <a:gd name="f363" fmla="*/ f311 1 f234"/>
                <a:gd name="f364" fmla="*/ f312 1 f234"/>
                <a:gd name="f365" fmla="*/ f313 1 f234"/>
                <a:gd name="f366" fmla="*/ f314 1 f234"/>
                <a:gd name="f367" fmla="*/ f315 1 f234"/>
                <a:gd name="f368" fmla="*/ f316 1 f234"/>
                <a:gd name="f369" fmla="*/ f317 1 f234"/>
                <a:gd name="f370" fmla="*/ f318 1 f234"/>
                <a:gd name="f371" fmla="*/ f319 1 f234"/>
                <a:gd name="f372" fmla="*/ f320 1 f234"/>
                <a:gd name="f373" fmla="*/ f321 1 f234"/>
                <a:gd name="f374" fmla="*/ f322 1 f234"/>
                <a:gd name="f375" fmla="*/ f323 1 f234"/>
                <a:gd name="f376" fmla="*/ f324 1 f234"/>
                <a:gd name="f377" fmla="*/ f325 1 f234"/>
                <a:gd name="f378" fmla="*/ f326 1 f234"/>
                <a:gd name="f379" fmla="*/ f327 1 f234"/>
                <a:gd name="f380" fmla="*/ f328 1 f234"/>
                <a:gd name="f381" fmla="*/ f329 1 f234"/>
                <a:gd name="f382" fmla="*/ f330 1 f234"/>
                <a:gd name="f383" fmla="*/ f331 1 f234"/>
                <a:gd name="f384" fmla="*/ f332 f224 1"/>
                <a:gd name="f385" fmla="*/ f333 f224 1"/>
                <a:gd name="f386" fmla="*/ f335 f225 1"/>
                <a:gd name="f387" fmla="*/ f334 f225 1"/>
                <a:gd name="f388" fmla="*/ f336 f224 1"/>
                <a:gd name="f389" fmla="*/ f337 f225 1"/>
                <a:gd name="f390" fmla="*/ f338 f224 1"/>
                <a:gd name="f391" fmla="*/ f339 f225 1"/>
                <a:gd name="f392" fmla="*/ f340 f224 1"/>
                <a:gd name="f393" fmla="*/ f341 f225 1"/>
                <a:gd name="f394" fmla="*/ f342 f224 1"/>
                <a:gd name="f395" fmla="*/ f343 f225 1"/>
                <a:gd name="f396" fmla="*/ f344 f224 1"/>
                <a:gd name="f397" fmla="*/ f345 f225 1"/>
                <a:gd name="f398" fmla="*/ f346 f224 1"/>
                <a:gd name="f399" fmla="*/ f347 f225 1"/>
                <a:gd name="f400" fmla="*/ f348 f224 1"/>
                <a:gd name="f401" fmla="*/ f349 f225 1"/>
                <a:gd name="f402" fmla="*/ f350 f224 1"/>
                <a:gd name="f403" fmla="*/ f351 f225 1"/>
                <a:gd name="f404" fmla="*/ f352 f225 1"/>
                <a:gd name="f405" fmla="*/ f353 f224 1"/>
                <a:gd name="f406" fmla="*/ f354 f225 1"/>
                <a:gd name="f407" fmla="*/ f355 f224 1"/>
                <a:gd name="f408" fmla="*/ f356 f225 1"/>
                <a:gd name="f409" fmla="*/ f357 f225 1"/>
                <a:gd name="f410" fmla="*/ f358 f224 1"/>
                <a:gd name="f411" fmla="*/ f359 f225 1"/>
                <a:gd name="f412" fmla="*/ f360 f224 1"/>
                <a:gd name="f413" fmla="*/ f361 f225 1"/>
                <a:gd name="f414" fmla="*/ f362 f225 1"/>
                <a:gd name="f415" fmla="*/ f363 f225 1"/>
                <a:gd name="f416" fmla="*/ f364 f225 1"/>
                <a:gd name="f417" fmla="*/ f365 f225 1"/>
                <a:gd name="f418" fmla="*/ f366 f225 1"/>
                <a:gd name="f419" fmla="*/ f367 f225 1"/>
                <a:gd name="f420" fmla="*/ f368 f225 1"/>
                <a:gd name="f421" fmla="*/ f369 f225 1"/>
                <a:gd name="f422" fmla="*/ f370 f225 1"/>
                <a:gd name="f423" fmla="*/ f371 f225 1"/>
                <a:gd name="f424" fmla="*/ f372 f225 1"/>
                <a:gd name="f425" fmla="*/ f373 f225 1"/>
                <a:gd name="f426" fmla="*/ f374 f225 1"/>
                <a:gd name="f427" fmla="*/ f375 f225 1"/>
                <a:gd name="f428" fmla="*/ f376 f225 1"/>
                <a:gd name="f429" fmla="*/ f377 f225 1"/>
                <a:gd name="f430" fmla="*/ f378 f225 1"/>
                <a:gd name="f431" fmla="*/ f379 f225 1"/>
                <a:gd name="f432" fmla="*/ f380 f225 1"/>
                <a:gd name="f433" fmla="*/ f381 f225 1"/>
                <a:gd name="f434" fmla="*/ f382 f225 1"/>
                <a:gd name="f435" fmla="*/ f383 f225 1"/>
              </a:gdLst>
              <a:ahLst/>
              <a:cxnLst>
                <a:cxn ang="3cd4">
                  <a:pos x="hc" y="t"/>
                </a:cxn>
                <a:cxn ang="0">
                  <a:pos x="r" y="vc"/>
                </a:cxn>
                <a:cxn ang="cd4">
                  <a:pos x="hc" y="b"/>
                </a:cxn>
                <a:cxn ang="cd2">
                  <a:pos x="l" y="vc"/>
                </a:cxn>
                <a:cxn ang="f283">
                  <a:pos x="f388" y="f389"/>
                </a:cxn>
                <a:cxn ang="f283">
                  <a:pos x="f390" y="f391"/>
                </a:cxn>
                <a:cxn ang="f283">
                  <a:pos x="f392" y="f393"/>
                </a:cxn>
                <a:cxn ang="f283">
                  <a:pos x="f394" y="f395"/>
                </a:cxn>
                <a:cxn ang="f283">
                  <a:pos x="f396" y="f397"/>
                </a:cxn>
                <a:cxn ang="f283">
                  <a:pos x="f398" y="f399"/>
                </a:cxn>
                <a:cxn ang="f283">
                  <a:pos x="f400" y="f401"/>
                </a:cxn>
                <a:cxn ang="f283">
                  <a:pos x="f402" y="f403"/>
                </a:cxn>
                <a:cxn ang="f283">
                  <a:pos x="f396" y="f404"/>
                </a:cxn>
                <a:cxn ang="f283">
                  <a:pos x="f405" y="f406"/>
                </a:cxn>
                <a:cxn ang="f283">
                  <a:pos x="f407" y="f408"/>
                </a:cxn>
                <a:cxn ang="f283">
                  <a:pos x="f407" y="f409"/>
                </a:cxn>
                <a:cxn ang="f283">
                  <a:pos x="f410" y="f411"/>
                </a:cxn>
                <a:cxn ang="f283">
                  <a:pos x="f412" y="f411"/>
                </a:cxn>
                <a:cxn ang="f283">
                  <a:pos x="f407" y="f413"/>
                </a:cxn>
                <a:cxn ang="f283">
                  <a:pos x="f407" y="f414"/>
                </a:cxn>
                <a:cxn ang="f283">
                  <a:pos x="f405" y="f414"/>
                </a:cxn>
                <a:cxn ang="f283">
                  <a:pos x="f407" y="f415"/>
                </a:cxn>
                <a:cxn ang="f283">
                  <a:pos x="f412" y="f415"/>
                </a:cxn>
                <a:cxn ang="f283">
                  <a:pos x="f410" y="f416"/>
                </a:cxn>
                <a:cxn ang="f283">
                  <a:pos x="f410" y="f417"/>
                </a:cxn>
                <a:cxn ang="f283">
                  <a:pos x="f410" y="f418"/>
                </a:cxn>
                <a:cxn ang="f283">
                  <a:pos x="f410" y="f419"/>
                </a:cxn>
                <a:cxn ang="f283">
                  <a:pos x="f412" y="f419"/>
                </a:cxn>
                <a:cxn ang="f283">
                  <a:pos x="f410" y="f420"/>
                </a:cxn>
                <a:cxn ang="f283">
                  <a:pos x="f410" y="f421"/>
                </a:cxn>
                <a:cxn ang="f283">
                  <a:pos x="f388" y="f422"/>
                </a:cxn>
                <a:cxn ang="f283">
                  <a:pos x="f410" y="f421"/>
                </a:cxn>
                <a:cxn ang="f283">
                  <a:pos x="f410" y="f423"/>
                </a:cxn>
                <a:cxn ang="f283">
                  <a:pos x="f412" y="f424"/>
                </a:cxn>
                <a:cxn ang="f283">
                  <a:pos x="f412" y="f425"/>
                </a:cxn>
                <a:cxn ang="f283">
                  <a:pos x="f405" y="f426"/>
                </a:cxn>
                <a:cxn ang="f283">
                  <a:pos x="f410" y="f426"/>
                </a:cxn>
                <a:cxn ang="f283">
                  <a:pos x="f412" y="f427"/>
                </a:cxn>
                <a:cxn ang="f283">
                  <a:pos x="f412" y="f428"/>
                </a:cxn>
                <a:cxn ang="f283">
                  <a:pos x="f412" y="f429"/>
                </a:cxn>
                <a:cxn ang="f283">
                  <a:pos x="f405" y="f430"/>
                </a:cxn>
                <a:cxn ang="f283">
                  <a:pos x="f410" y="f430"/>
                </a:cxn>
                <a:cxn ang="f283">
                  <a:pos x="f407" y="f431"/>
                </a:cxn>
                <a:cxn ang="f283">
                  <a:pos x="f412" y="f432"/>
                </a:cxn>
                <a:cxn ang="f283">
                  <a:pos x="f412" y="f433"/>
                </a:cxn>
                <a:cxn ang="f283">
                  <a:pos x="f405" y="f434"/>
                </a:cxn>
                <a:cxn ang="f283">
                  <a:pos x="f410" y="f434"/>
                </a:cxn>
                <a:cxn ang="f283">
                  <a:pos x="f405" y="f435"/>
                </a:cxn>
              </a:cxnLst>
              <a:rect l="f384" t="f387" r="f385" b="f386"/>
              <a:pathLst>
                <a:path w="889" h="1044">
                  <a:moveTo>
                    <a:pt x="f5" y="f8"/>
                  </a:moveTo>
                  <a:cubicBezTo>
                    <a:pt x="f8" y="f9"/>
                    <a:pt x="f10" y="f11"/>
                    <a:pt x="f12" y="f13"/>
                  </a:cubicBezTo>
                  <a:cubicBezTo>
                    <a:pt x="f14" y="f15"/>
                    <a:pt x="f16" y="f17"/>
                    <a:pt x="f18" y="f17"/>
                  </a:cubicBezTo>
                  <a:cubicBezTo>
                    <a:pt x="f19" y="f20"/>
                    <a:pt x="f21" y="f22"/>
                    <a:pt x="f23" y="f20"/>
                  </a:cubicBezTo>
                  <a:cubicBezTo>
                    <a:pt x="f24" y="f5"/>
                    <a:pt x="f25" y="f26"/>
                    <a:pt x="f27" y="f28"/>
                  </a:cubicBezTo>
                  <a:cubicBezTo>
                    <a:pt x="f29" y="f30"/>
                    <a:pt x="f31" y="f32"/>
                    <a:pt x="f33" y="f34"/>
                  </a:cubicBezTo>
                  <a:cubicBezTo>
                    <a:pt x="f35" y="f36"/>
                    <a:pt x="f35" y="f37"/>
                    <a:pt x="f35" y="f38"/>
                  </a:cubicBezTo>
                  <a:cubicBezTo>
                    <a:pt x="f35" y="f39"/>
                    <a:pt x="f35" y="f40"/>
                    <a:pt x="f35" y="f41"/>
                  </a:cubicBezTo>
                  <a:cubicBezTo>
                    <a:pt x="f35" y="f42"/>
                    <a:pt x="f35" y="f43"/>
                    <a:pt x="f35" y="f44"/>
                  </a:cubicBezTo>
                  <a:cubicBezTo>
                    <a:pt x="f45" y="f46"/>
                    <a:pt x="f47" y="f48"/>
                    <a:pt x="f6" y="f49"/>
                  </a:cubicBezTo>
                  <a:cubicBezTo>
                    <a:pt x="f6" y="f50"/>
                    <a:pt x="f6" y="f51"/>
                    <a:pt x="f6" y="f7"/>
                  </a:cubicBezTo>
                  <a:cubicBezTo>
                    <a:pt x="f52" y="f7"/>
                    <a:pt x="f53" y="f7"/>
                    <a:pt x="f5" y="f7"/>
                  </a:cubicBezTo>
                  <a:cubicBezTo>
                    <a:pt x="f5" y="f54"/>
                    <a:pt x="f5" y="f55"/>
                    <a:pt x="f5" y="f8"/>
                  </a:cubicBezTo>
                  <a:close/>
                  <a:moveTo>
                    <a:pt x="f56" y="f57"/>
                  </a:moveTo>
                  <a:cubicBezTo>
                    <a:pt x="f56" y="f58"/>
                    <a:pt x="f56" y="f59"/>
                    <a:pt x="f56" y="f60"/>
                  </a:cubicBezTo>
                  <a:cubicBezTo>
                    <a:pt x="f61" y="f60"/>
                    <a:pt x="f62" y="f60"/>
                    <a:pt x="f63" y="f60"/>
                  </a:cubicBezTo>
                  <a:cubicBezTo>
                    <a:pt x="f63" y="f64"/>
                    <a:pt x="f63" y="f65"/>
                    <a:pt x="f63" y="f66"/>
                  </a:cubicBezTo>
                  <a:cubicBezTo>
                    <a:pt x="f63" y="f67"/>
                    <a:pt x="f63" y="f68"/>
                    <a:pt x="f63" y="f69"/>
                  </a:cubicBezTo>
                  <a:cubicBezTo>
                    <a:pt x="f63" y="f70"/>
                    <a:pt x="f63" y="f71"/>
                    <a:pt x="f63" y="f72"/>
                  </a:cubicBezTo>
                  <a:cubicBezTo>
                    <a:pt x="f63" y="f73"/>
                    <a:pt x="f74" y="f75"/>
                    <a:pt x="f76" y="f77"/>
                  </a:cubicBezTo>
                  <a:cubicBezTo>
                    <a:pt x="f78" y="f79"/>
                    <a:pt x="f80" y="f81"/>
                    <a:pt x="f82" y="f83"/>
                  </a:cubicBezTo>
                  <a:cubicBezTo>
                    <a:pt x="f84" y="f85"/>
                    <a:pt x="f86" y="f87"/>
                    <a:pt x="f88" y="f89"/>
                  </a:cubicBezTo>
                  <a:cubicBezTo>
                    <a:pt x="f88" y="f90"/>
                    <a:pt x="f88" y="f91"/>
                    <a:pt x="f88" y="f43"/>
                  </a:cubicBezTo>
                  <a:cubicBezTo>
                    <a:pt x="f88" y="f92"/>
                    <a:pt x="f88" y="f93"/>
                    <a:pt x="f88" y="f94"/>
                  </a:cubicBezTo>
                  <a:cubicBezTo>
                    <a:pt x="f88" y="f95"/>
                    <a:pt x="f96" y="f97"/>
                    <a:pt x="f98" y="f99"/>
                  </a:cubicBezTo>
                  <a:cubicBezTo>
                    <a:pt x="f100" y="f8"/>
                    <a:pt x="f101" y="f102"/>
                    <a:pt x="f103" y="f104"/>
                  </a:cubicBezTo>
                  <a:cubicBezTo>
                    <a:pt x="f105" y="f106"/>
                    <a:pt x="f107" y="f11"/>
                    <a:pt x="f56" y="f57"/>
                  </a:cubicBezTo>
                  <a:close/>
                  <a:moveTo>
                    <a:pt x="f108" y="f109"/>
                  </a:moveTo>
                  <a:cubicBezTo>
                    <a:pt x="f108" y="f110"/>
                    <a:pt x="f108" y="f111"/>
                    <a:pt x="f108" y="f112"/>
                  </a:cubicBezTo>
                  <a:cubicBezTo>
                    <a:pt x="f113" y="f112"/>
                    <a:pt x="f114" y="f112"/>
                    <a:pt x="f115" y="f112"/>
                  </a:cubicBezTo>
                  <a:cubicBezTo>
                    <a:pt x="f115" y="f116"/>
                    <a:pt x="f115" y="f117"/>
                    <a:pt x="f115" y="f109"/>
                  </a:cubicBezTo>
                  <a:cubicBezTo>
                    <a:pt x="f118" y="f109"/>
                    <a:pt x="f113" y="f109"/>
                    <a:pt x="f108" y="f109"/>
                  </a:cubicBezTo>
                  <a:close/>
                  <a:moveTo>
                    <a:pt x="f119" y="f120"/>
                  </a:moveTo>
                  <a:cubicBezTo>
                    <a:pt x="f113" y="f120"/>
                    <a:pt x="f114" y="f120"/>
                    <a:pt x="f115" y="f120"/>
                  </a:cubicBezTo>
                  <a:cubicBezTo>
                    <a:pt x="f115" y="f121"/>
                    <a:pt x="f115" y="f122"/>
                    <a:pt x="f115" y="f123"/>
                  </a:cubicBezTo>
                  <a:cubicBezTo>
                    <a:pt x="f118" y="f123"/>
                    <a:pt x="f113" y="f123"/>
                    <a:pt x="f119" y="f123"/>
                  </a:cubicBezTo>
                  <a:cubicBezTo>
                    <a:pt x="f119" y="f122"/>
                    <a:pt x="f119" y="f121"/>
                    <a:pt x="f119" y="f120"/>
                  </a:cubicBezTo>
                  <a:close/>
                  <a:moveTo>
                    <a:pt x="f124" y="f125"/>
                  </a:moveTo>
                  <a:cubicBezTo>
                    <a:pt x="f118" y="f125"/>
                    <a:pt x="f126" y="f125"/>
                    <a:pt x="f108" y="f125"/>
                  </a:cubicBezTo>
                  <a:cubicBezTo>
                    <a:pt x="f108" y="f127"/>
                    <a:pt x="f108" y="f128"/>
                    <a:pt x="f108" y="f129"/>
                  </a:cubicBezTo>
                  <a:cubicBezTo>
                    <a:pt x="f113" y="f129"/>
                    <a:pt x="f114" y="f129"/>
                    <a:pt x="f124" y="f129"/>
                  </a:cubicBezTo>
                  <a:cubicBezTo>
                    <a:pt x="f124" y="f128"/>
                    <a:pt x="f124" y="f127"/>
                    <a:pt x="f124" y="f125"/>
                  </a:cubicBezTo>
                  <a:close/>
                  <a:moveTo>
                    <a:pt x="f124" y="f130"/>
                  </a:moveTo>
                  <a:cubicBezTo>
                    <a:pt x="f118" y="f130"/>
                    <a:pt x="f113" y="f130"/>
                    <a:pt x="f119" y="f130"/>
                  </a:cubicBezTo>
                  <a:cubicBezTo>
                    <a:pt x="f119" y="f131"/>
                    <a:pt x="f119" y="f132"/>
                    <a:pt x="f119" y="f133"/>
                  </a:cubicBezTo>
                  <a:cubicBezTo>
                    <a:pt x="f113" y="f133"/>
                    <a:pt x="f114" y="f133"/>
                    <a:pt x="f124" y="f133"/>
                  </a:cubicBezTo>
                  <a:cubicBezTo>
                    <a:pt x="f124" y="f134"/>
                    <a:pt x="f124" y="f131"/>
                    <a:pt x="f124" y="f130"/>
                  </a:cubicBezTo>
                  <a:close/>
                  <a:moveTo>
                    <a:pt x="f119" y="f135"/>
                  </a:moveTo>
                  <a:cubicBezTo>
                    <a:pt x="f119" y="f136"/>
                    <a:pt x="f119" y="f137"/>
                    <a:pt x="f119" y="f138"/>
                  </a:cubicBezTo>
                  <a:cubicBezTo>
                    <a:pt x="f139" y="f138"/>
                    <a:pt x="f114" y="f138"/>
                    <a:pt x="f115" y="f138"/>
                  </a:cubicBezTo>
                  <a:cubicBezTo>
                    <a:pt x="f115" y="f140"/>
                    <a:pt x="f115" y="f141"/>
                    <a:pt x="f115" y="f135"/>
                  </a:cubicBezTo>
                  <a:cubicBezTo>
                    <a:pt x="f118" y="f135"/>
                    <a:pt x="f113" y="f135"/>
                    <a:pt x="f119" y="f135"/>
                  </a:cubicBezTo>
                  <a:close/>
                  <a:moveTo>
                    <a:pt x="f124" y="f142"/>
                  </a:moveTo>
                  <a:cubicBezTo>
                    <a:pt x="f118" y="f142"/>
                    <a:pt x="f126" y="f142"/>
                    <a:pt x="f119" y="f142"/>
                  </a:cubicBezTo>
                  <a:cubicBezTo>
                    <a:pt x="f119" y="f106"/>
                    <a:pt x="f119" y="f143"/>
                    <a:pt x="f119" y="f144"/>
                  </a:cubicBezTo>
                  <a:cubicBezTo>
                    <a:pt x="f113" y="f144"/>
                    <a:pt x="f114" y="f144"/>
                    <a:pt x="f124" y="f144"/>
                  </a:cubicBezTo>
                  <a:cubicBezTo>
                    <a:pt x="f124" y="f143"/>
                    <a:pt x="f124" y="f106"/>
                    <a:pt x="f124" y="f142"/>
                  </a:cubicBezTo>
                  <a:close/>
                  <a:moveTo>
                    <a:pt x="f124" y="f145"/>
                  </a:moveTo>
                  <a:cubicBezTo>
                    <a:pt x="f118" y="f145"/>
                    <a:pt x="f113" y="f145"/>
                    <a:pt x="f108" y="f145"/>
                  </a:cubicBezTo>
                  <a:cubicBezTo>
                    <a:pt x="f108" y="f146"/>
                    <a:pt x="f108" y="f147"/>
                    <a:pt x="f108" y="f148"/>
                  </a:cubicBezTo>
                  <a:cubicBezTo>
                    <a:pt x="f113" y="f148"/>
                    <a:pt x="f118" y="f148"/>
                    <a:pt x="f124" y="f148"/>
                  </a:cubicBezTo>
                  <a:cubicBezTo>
                    <a:pt x="f124" y="f147"/>
                    <a:pt x="f124" y="f146"/>
                    <a:pt x="f124" y="f145"/>
                  </a:cubicBezTo>
                  <a:close/>
                  <a:moveTo>
                    <a:pt x="f108" y="f149"/>
                  </a:moveTo>
                  <a:cubicBezTo>
                    <a:pt x="f113" y="f149"/>
                    <a:pt x="f114" y="f149"/>
                    <a:pt x="f115" y="f149"/>
                  </a:cubicBezTo>
                  <a:cubicBezTo>
                    <a:pt x="f115" y="f150"/>
                    <a:pt x="f115" y="f151"/>
                    <a:pt x="f115" y="f152"/>
                  </a:cubicBezTo>
                  <a:cubicBezTo>
                    <a:pt x="f118" y="f152"/>
                    <a:pt x="f126" y="f152"/>
                    <a:pt x="f108" y="f152"/>
                  </a:cubicBezTo>
                  <a:cubicBezTo>
                    <a:pt x="f108" y="f151"/>
                    <a:pt x="f108" y="f150"/>
                    <a:pt x="f108" y="f149"/>
                  </a:cubicBezTo>
                  <a:close/>
                  <a:moveTo>
                    <a:pt x="f124" y="f153"/>
                  </a:moveTo>
                  <a:cubicBezTo>
                    <a:pt x="f118" y="f153"/>
                    <a:pt x="f126" y="f153"/>
                    <a:pt x="f108" y="f153"/>
                  </a:cubicBezTo>
                  <a:cubicBezTo>
                    <a:pt x="f108" y="f154"/>
                    <a:pt x="f108" y="f155"/>
                    <a:pt x="f108" y="f156"/>
                  </a:cubicBezTo>
                  <a:cubicBezTo>
                    <a:pt x="f113" y="f156"/>
                    <a:pt x="f114" y="f156"/>
                    <a:pt x="f124" y="f156"/>
                  </a:cubicBezTo>
                  <a:cubicBezTo>
                    <a:pt x="f124" y="f155"/>
                    <a:pt x="f124" y="f154"/>
                    <a:pt x="f124" y="f153"/>
                  </a:cubicBezTo>
                  <a:close/>
                  <a:moveTo>
                    <a:pt x="f115" y="f114"/>
                  </a:moveTo>
                  <a:cubicBezTo>
                    <a:pt x="f115" y="f157"/>
                    <a:pt x="f115" y="f158"/>
                    <a:pt x="f115" y="f159"/>
                  </a:cubicBezTo>
                  <a:cubicBezTo>
                    <a:pt x="f118" y="f159"/>
                    <a:pt x="f126" y="f159"/>
                    <a:pt x="f108" y="f159"/>
                  </a:cubicBezTo>
                  <a:cubicBezTo>
                    <a:pt x="f108" y="f160"/>
                    <a:pt x="f108" y="f161"/>
                    <a:pt x="f108" y="f114"/>
                  </a:cubicBezTo>
                  <a:cubicBezTo>
                    <a:pt x="f113" y="f114"/>
                    <a:pt x="f118" y="f114"/>
                    <a:pt x="f115" y="f114"/>
                  </a:cubicBezTo>
                  <a:close/>
                  <a:moveTo>
                    <a:pt x="f108" y="f162"/>
                  </a:moveTo>
                  <a:cubicBezTo>
                    <a:pt x="f108" y="f163"/>
                    <a:pt x="f108" y="f16"/>
                    <a:pt x="f108" y="f164"/>
                  </a:cubicBezTo>
                  <a:cubicBezTo>
                    <a:pt x="f165" y="f166"/>
                    <a:pt x="f167" y="f168"/>
                    <a:pt x="f169" y="f168"/>
                  </a:cubicBezTo>
                  <a:cubicBezTo>
                    <a:pt x="f139" y="f168"/>
                    <a:pt x="f170" y="f168"/>
                    <a:pt x="f18" y="f168"/>
                  </a:cubicBezTo>
                  <a:cubicBezTo>
                    <a:pt x="f163" y="f168"/>
                    <a:pt x="f171" y="f168"/>
                    <a:pt x="f124" y="f168"/>
                  </a:cubicBezTo>
                  <a:cubicBezTo>
                    <a:pt x="f124" y="f172"/>
                    <a:pt x="f124" y="f173"/>
                    <a:pt x="f124" y="f162"/>
                  </a:cubicBezTo>
                  <a:cubicBezTo>
                    <a:pt x="f114" y="f162"/>
                    <a:pt x="f113" y="f162"/>
                    <a:pt x="f108" y="f162"/>
                  </a:cubicBezTo>
                  <a:close/>
                  <a:moveTo>
                    <a:pt x="f124" y="f174"/>
                  </a:moveTo>
                  <a:cubicBezTo>
                    <a:pt x="f118" y="f174"/>
                    <a:pt x="f126" y="f174"/>
                    <a:pt x="f108" y="f174"/>
                  </a:cubicBezTo>
                  <a:cubicBezTo>
                    <a:pt x="f108" y="f175"/>
                    <a:pt x="f108" y="f176"/>
                    <a:pt x="f108" y="f177"/>
                  </a:cubicBezTo>
                  <a:cubicBezTo>
                    <a:pt x="f113" y="f177"/>
                    <a:pt x="f114" y="f177"/>
                    <a:pt x="f124" y="f177"/>
                  </a:cubicBezTo>
                  <a:cubicBezTo>
                    <a:pt x="f124" y="f178"/>
                    <a:pt x="f124" y="f179"/>
                    <a:pt x="f124" y="f174"/>
                  </a:cubicBezTo>
                  <a:close/>
                  <a:moveTo>
                    <a:pt x="f124" y="f180"/>
                  </a:moveTo>
                  <a:cubicBezTo>
                    <a:pt x="f118" y="f180"/>
                    <a:pt x="f126" y="f180"/>
                    <a:pt x="f108" y="f180"/>
                  </a:cubicBezTo>
                  <a:cubicBezTo>
                    <a:pt x="f108" y="f181"/>
                    <a:pt x="f108" y="f182"/>
                    <a:pt x="f108" y="f183"/>
                  </a:cubicBezTo>
                  <a:cubicBezTo>
                    <a:pt x="f126" y="f183"/>
                    <a:pt x="f118" y="f183"/>
                    <a:pt x="f124" y="f183"/>
                  </a:cubicBezTo>
                  <a:cubicBezTo>
                    <a:pt x="f124" y="f182"/>
                    <a:pt x="f124" y="f181"/>
                    <a:pt x="f124" y="f180"/>
                  </a:cubicBezTo>
                  <a:close/>
                  <a:moveTo>
                    <a:pt x="f108" y="f184"/>
                  </a:moveTo>
                  <a:cubicBezTo>
                    <a:pt x="f113" y="f184"/>
                    <a:pt x="f114" y="f184"/>
                    <a:pt x="f115" y="f184"/>
                  </a:cubicBezTo>
                  <a:cubicBezTo>
                    <a:pt x="f115" y="f185"/>
                    <a:pt x="f115" y="f186"/>
                    <a:pt x="f115" y="f187"/>
                  </a:cubicBezTo>
                  <a:cubicBezTo>
                    <a:pt x="f118" y="f187"/>
                    <a:pt x="f126" y="f187"/>
                    <a:pt x="f108" y="f187"/>
                  </a:cubicBezTo>
                  <a:cubicBezTo>
                    <a:pt x="f108" y="f188"/>
                    <a:pt x="f108" y="f189"/>
                    <a:pt x="f108" y="f184"/>
                  </a:cubicBezTo>
                  <a:close/>
                  <a:moveTo>
                    <a:pt x="f108" y="f190"/>
                  </a:moveTo>
                  <a:cubicBezTo>
                    <a:pt x="f113" y="f190"/>
                    <a:pt x="f114" y="f190"/>
                    <a:pt x="f124" y="f190"/>
                  </a:cubicBezTo>
                  <a:cubicBezTo>
                    <a:pt x="f124" y="f87"/>
                    <a:pt x="f124" y="f191"/>
                    <a:pt x="f124" y="f192"/>
                  </a:cubicBezTo>
                  <a:cubicBezTo>
                    <a:pt x="f118" y="f192"/>
                    <a:pt x="f126" y="f192"/>
                    <a:pt x="f108" y="f192"/>
                  </a:cubicBezTo>
                  <a:cubicBezTo>
                    <a:pt x="f108" y="f191"/>
                    <a:pt x="f108" y="f87"/>
                    <a:pt x="f108" y="f190"/>
                  </a:cubicBezTo>
                  <a:close/>
                  <a:moveTo>
                    <a:pt x="f124" y="f84"/>
                  </a:moveTo>
                  <a:cubicBezTo>
                    <a:pt x="f114" y="f84"/>
                    <a:pt x="f113" y="f84"/>
                    <a:pt x="f119" y="f84"/>
                  </a:cubicBezTo>
                  <a:cubicBezTo>
                    <a:pt x="f119" y="f193"/>
                    <a:pt x="f119" y="f194"/>
                    <a:pt x="f119" y="f195"/>
                  </a:cubicBezTo>
                  <a:cubicBezTo>
                    <a:pt x="f113" y="f195"/>
                    <a:pt x="f114" y="f195"/>
                    <a:pt x="f124" y="f195"/>
                  </a:cubicBezTo>
                  <a:cubicBezTo>
                    <a:pt x="f124" y="f194"/>
                    <a:pt x="f124" y="f193"/>
                    <a:pt x="f124" y="f84"/>
                  </a:cubicBezTo>
                  <a:close/>
                  <a:moveTo>
                    <a:pt x="f108" y="f196"/>
                  </a:moveTo>
                  <a:cubicBezTo>
                    <a:pt x="f113" y="f196"/>
                    <a:pt x="f118" y="f196"/>
                    <a:pt x="f115" y="f196"/>
                  </a:cubicBezTo>
                  <a:cubicBezTo>
                    <a:pt x="f115" y="f197"/>
                    <a:pt x="f115" y="f198"/>
                    <a:pt x="f115" y="f199"/>
                  </a:cubicBezTo>
                  <a:cubicBezTo>
                    <a:pt x="f118" y="f199"/>
                    <a:pt x="f113" y="f199"/>
                    <a:pt x="f108" y="f199"/>
                  </a:cubicBezTo>
                  <a:cubicBezTo>
                    <a:pt x="f108" y="f200"/>
                    <a:pt x="f108" y="f201"/>
                    <a:pt x="f108" y="f196"/>
                  </a:cubicBezTo>
                  <a:close/>
                  <a:moveTo>
                    <a:pt x="f124" y="f202"/>
                  </a:moveTo>
                  <a:cubicBezTo>
                    <a:pt x="f118" y="f202"/>
                    <a:pt x="f126" y="f202"/>
                    <a:pt x="f119" y="f202"/>
                  </a:cubicBezTo>
                  <a:cubicBezTo>
                    <a:pt x="f119" y="f203"/>
                    <a:pt x="f119" y="f204"/>
                    <a:pt x="f119" y="f205"/>
                  </a:cubicBezTo>
                  <a:cubicBezTo>
                    <a:pt x="f113" y="f205"/>
                    <a:pt x="f114" y="f205"/>
                    <a:pt x="f124" y="f205"/>
                  </a:cubicBezTo>
                  <a:cubicBezTo>
                    <a:pt x="f124" y="f206"/>
                    <a:pt x="f124" y="f207"/>
                    <a:pt x="f124" y="f202"/>
                  </a:cubicBezTo>
                  <a:close/>
                  <a:moveTo>
                    <a:pt x="f124" y="f208"/>
                  </a:moveTo>
                  <a:cubicBezTo>
                    <a:pt x="f118" y="f208"/>
                    <a:pt x="f126" y="f208"/>
                    <a:pt x="f119" y="f208"/>
                  </a:cubicBezTo>
                  <a:cubicBezTo>
                    <a:pt x="f119" y="f209"/>
                    <a:pt x="f119" y="f210"/>
                    <a:pt x="f119" y="f211"/>
                  </a:cubicBezTo>
                  <a:cubicBezTo>
                    <a:pt x="f113" y="f211"/>
                    <a:pt x="f114" y="f211"/>
                    <a:pt x="f124" y="f211"/>
                  </a:cubicBezTo>
                  <a:cubicBezTo>
                    <a:pt x="f124" y="f210"/>
                    <a:pt x="f124" y="f209"/>
                    <a:pt x="f124" y="f208"/>
                  </a:cubicBezTo>
                  <a:close/>
                  <a:moveTo>
                    <a:pt x="f108" y="f212"/>
                  </a:moveTo>
                  <a:cubicBezTo>
                    <a:pt x="f113" y="f212"/>
                    <a:pt x="f114" y="f212"/>
                    <a:pt x="f115" y="f212"/>
                  </a:cubicBezTo>
                  <a:cubicBezTo>
                    <a:pt x="f115" y="f213"/>
                    <a:pt x="f115" y="f214"/>
                    <a:pt x="f115" y="f215"/>
                  </a:cubicBezTo>
                  <a:cubicBezTo>
                    <a:pt x="f118" y="f215"/>
                    <a:pt x="f113" y="f215"/>
                    <a:pt x="f108" y="f215"/>
                  </a:cubicBezTo>
                  <a:cubicBezTo>
                    <a:pt x="f108" y="f216"/>
                    <a:pt x="f108" y="f217"/>
                    <a:pt x="f108" y="f212"/>
                  </a:cubicBezTo>
                  <a:close/>
                  <a:moveTo>
                    <a:pt x="f108" y="f218"/>
                  </a:moveTo>
                  <a:cubicBezTo>
                    <a:pt x="f108" y="f219"/>
                    <a:pt x="f108" y="f220"/>
                    <a:pt x="f108" y="f221"/>
                  </a:cubicBezTo>
                  <a:cubicBezTo>
                    <a:pt x="f113" y="f221"/>
                    <a:pt x="f114" y="f221"/>
                    <a:pt x="f115" y="f221"/>
                  </a:cubicBezTo>
                  <a:cubicBezTo>
                    <a:pt x="f115" y="f80"/>
                    <a:pt x="f115" y="f222"/>
                    <a:pt x="f115" y="f218"/>
                  </a:cubicBezTo>
                  <a:cubicBezTo>
                    <a:pt x="f118" y="f218"/>
                    <a:pt x="f113" y="f218"/>
                    <a:pt x="f108" y="f218"/>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7" name="Freeform 6">
              <a:extLst>
                <a:ext uri="{FF2B5EF4-FFF2-40B4-BE49-F238E27FC236}">
                  <a16:creationId xmlns:a16="http://schemas.microsoft.com/office/drawing/2014/main" id="{C81272F2-F4C8-FE1E-B95D-D6688C57367A}"/>
                </a:ext>
              </a:extLst>
            </p:cNvPr>
            <p:cNvSpPr/>
            <p:nvPr/>
          </p:nvSpPr>
          <p:spPr>
            <a:xfrm>
              <a:off x="9326559" y="5673723"/>
              <a:ext cx="144466" cy="150811"/>
            </a:xfrm>
            <a:custGeom>
              <a:avLst/>
              <a:gdLst>
                <a:gd name="f0" fmla="val 10800000"/>
                <a:gd name="f1" fmla="val 5400000"/>
                <a:gd name="f2" fmla="val 180"/>
                <a:gd name="f3" fmla="val w"/>
                <a:gd name="f4" fmla="val h"/>
                <a:gd name="f5" fmla="val 0"/>
                <a:gd name="f6" fmla="val 29"/>
                <a:gd name="f7" fmla="val 30"/>
                <a:gd name="f8" fmla="val 5"/>
                <a:gd name="f9" fmla="val 13"/>
                <a:gd name="f10" fmla="val 1"/>
                <a:gd name="f11" fmla="val 21"/>
                <a:gd name="f12" fmla="val 2"/>
                <a:gd name="f13" fmla="val 10"/>
                <a:gd name="f14" fmla="val 16"/>
                <a:gd name="f15" fmla="val 23"/>
                <a:gd name="f16" fmla="val 26"/>
                <a:gd name="f17" fmla="+- 0 0 -90"/>
                <a:gd name="f18" fmla="*/ f3 1 29"/>
                <a:gd name="f19" fmla="*/ f4 1 30"/>
                <a:gd name="f20" fmla="val f5"/>
                <a:gd name="f21" fmla="val f6"/>
                <a:gd name="f22" fmla="val f7"/>
                <a:gd name="f23" fmla="*/ f17 f0 1"/>
                <a:gd name="f24" fmla="+- f22 0 f20"/>
                <a:gd name="f25" fmla="+- f21 0 f20"/>
                <a:gd name="f26" fmla="*/ f23 1 f2"/>
                <a:gd name="f27" fmla="*/ f25 1 29"/>
                <a:gd name="f28" fmla="*/ f24 1 30"/>
                <a:gd name="f29" fmla="*/ 5 f25 1"/>
                <a:gd name="f30" fmla="*/ 0 f24 1"/>
                <a:gd name="f31" fmla="*/ 29 f25 1"/>
                <a:gd name="f32" fmla="*/ 2 f24 1"/>
                <a:gd name="f33" fmla="*/ 23 f24 1"/>
                <a:gd name="f34" fmla="+- f26 0 f1"/>
                <a:gd name="f35" fmla="*/ f29 1 29"/>
                <a:gd name="f36" fmla="*/ f30 1 30"/>
                <a:gd name="f37" fmla="*/ f31 1 29"/>
                <a:gd name="f38" fmla="*/ f32 1 30"/>
                <a:gd name="f39" fmla="*/ f33 1 30"/>
                <a:gd name="f40" fmla="*/ 0 1 f27"/>
                <a:gd name="f41" fmla="*/ f21 1 f27"/>
                <a:gd name="f42" fmla="*/ 0 1 f28"/>
                <a:gd name="f43" fmla="*/ f22 1 f28"/>
                <a:gd name="f44" fmla="*/ f35 1 f27"/>
                <a:gd name="f45" fmla="*/ f36 1 f28"/>
                <a:gd name="f46" fmla="*/ f37 1 f27"/>
                <a:gd name="f47" fmla="*/ f38 1 f28"/>
                <a:gd name="f48" fmla="*/ f39 1 f28"/>
                <a:gd name="f49" fmla="*/ f40 f18 1"/>
                <a:gd name="f50" fmla="*/ f41 f18 1"/>
                <a:gd name="f51" fmla="*/ f43 f19 1"/>
                <a:gd name="f52" fmla="*/ f42 f19 1"/>
                <a:gd name="f53" fmla="*/ f44 f18 1"/>
                <a:gd name="f54" fmla="*/ f45 f19 1"/>
                <a:gd name="f55" fmla="*/ f46 f18 1"/>
                <a:gd name="f56" fmla="*/ f47 f19 1"/>
                <a:gd name="f57" fmla="*/ f48 f19 1"/>
              </a:gdLst>
              <a:ahLst/>
              <a:cxnLst>
                <a:cxn ang="3cd4">
                  <a:pos x="hc" y="t"/>
                </a:cxn>
                <a:cxn ang="0">
                  <a:pos x="r" y="vc"/>
                </a:cxn>
                <a:cxn ang="cd4">
                  <a:pos x="hc" y="b"/>
                </a:cxn>
                <a:cxn ang="cd2">
                  <a:pos x="l" y="vc"/>
                </a:cxn>
                <a:cxn ang="f34">
                  <a:pos x="f53" y="f54"/>
                </a:cxn>
                <a:cxn ang="f34">
                  <a:pos x="f55" y="f56"/>
                </a:cxn>
                <a:cxn ang="f34">
                  <a:pos x="f55" y="f57"/>
                </a:cxn>
                <a:cxn ang="f34">
                  <a:pos x="f53" y="f54"/>
                </a:cxn>
              </a:cxnLst>
              <a:rect l="f49" t="f52" r="f50" b="f51"/>
              <a:pathLst>
                <a:path w="29" h="30">
                  <a:moveTo>
                    <a:pt x="f8" y="f5"/>
                  </a:moveTo>
                  <a:cubicBezTo>
                    <a:pt x="f9" y="f10"/>
                    <a:pt x="f11" y="f10"/>
                    <a:pt x="f6" y="f12"/>
                  </a:cubicBezTo>
                  <a:cubicBezTo>
                    <a:pt x="f6" y="f13"/>
                    <a:pt x="f6" y="f14"/>
                    <a:pt x="f6" y="f15"/>
                  </a:cubicBezTo>
                  <a:cubicBezTo>
                    <a:pt x="f8" y="f7"/>
                    <a:pt x="f5" y="f16"/>
                    <a:pt x="f8" y="f5"/>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8" name="Freeform 7">
              <a:extLst>
                <a:ext uri="{FF2B5EF4-FFF2-40B4-BE49-F238E27FC236}">
                  <a16:creationId xmlns:a16="http://schemas.microsoft.com/office/drawing/2014/main" id="{E7CD16C4-FC79-B9E3-7890-E7C7388E4762}"/>
                </a:ext>
              </a:extLst>
            </p:cNvPr>
            <p:cNvSpPr/>
            <p:nvPr/>
          </p:nvSpPr>
          <p:spPr>
            <a:xfrm>
              <a:off x="9345616" y="2286000"/>
              <a:ext cx="125409" cy="155576"/>
            </a:xfrm>
            <a:custGeom>
              <a:avLst/>
              <a:gdLst>
                <a:gd name="f0" fmla="val 10800000"/>
                <a:gd name="f1" fmla="val 5400000"/>
                <a:gd name="f2" fmla="val 180"/>
                <a:gd name="f3" fmla="val w"/>
                <a:gd name="f4" fmla="val h"/>
                <a:gd name="f5" fmla="val 0"/>
                <a:gd name="f6" fmla="val 25"/>
                <a:gd name="f7" fmla="val 31"/>
                <a:gd name="f8" fmla="val 24"/>
                <a:gd name="f9" fmla="val 16"/>
                <a:gd name="f10" fmla="val 9"/>
                <a:gd name="f11" fmla="val 3"/>
                <a:gd name="f12" fmla="val 5"/>
                <a:gd name="f13" fmla="val 8"/>
                <a:gd name="f14" fmla="val 15"/>
                <a:gd name="f15" fmla="val 22"/>
                <a:gd name="f16" fmla="val 29"/>
                <a:gd name="f17" fmla="val 26"/>
                <a:gd name="f18" fmla="+- 0 0 -90"/>
                <a:gd name="f19" fmla="*/ f3 1 25"/>
                <a:gd name="f20" fmla="*/ f4 1 31"/>
                <a:gd name="f21" fmla="val f5"/>
                <a:gd name="f22" fmla="val f6"/>
                <a:gd name="f23" fmla="val f7"/>
                <a:gd name="f24" fmla="*/ f18 f0 1"/>
                <a:gd name="f25" fmla="+- f23 0 f21"/>
                <a:gd name="f26" fmla="+- f22 0 f21"/>
                <a:gd name="f27" fmla="*/ f24 1 f2"/>
                <a:gd name="f28" fmla="*/ f26 1 25"/>
                <a:gd name="f29" fmla="*/ f25 1 31"/>
                <a:gd name="f30" fmla="*/ 0 f26 1"/>
                <a:gd name="f31" fmla="*/ 24 f25 1"/>
                <a:gd name="f32" fmla="*/ 0 f25 1"/>
                <a:gd name="f33" fmla="*/ 25 f26 1"/>
                <a:gd name="f34" fmla="*/ 8 f25 1"/>
                <a:gd name="f35" fmla="*/ 31 f25 1"/>
                <a:gd name="f36" fmla="+- f27 0 f1"/>
                <a:gd name="f37" fmla="*/ f30 1 25"/>
                <a:gd name="f38" fmla="*/ f31 1 31"/>
                <a:gd name="f39" fmla="*/ f32 1 31"/>
                <a:gd name="f40" fmla="*/ f33 1 25"/>
                <a:gd name="f41" fmla="*/ f34 1 31"/>
                <a:gd name="f42" fmla="*/ f35 1 31"/>
                <a:gd name="f43" fmla="*/ 0 1 f28"/>
                <a:gd name="f44" fmla="*/ f22 1 f28"/>
                <a:gd name="f45" fmla="*/ 0 1 f29"/>
                <a:gd name="f46" fmla="*/ f23 1 f29"/>
                <a:gd name="f47" fmla="*/ f37 1 f28"/>
                <a:gd name="f48" fmla="*/ f38 1 f29"/>
                <a:gd name="f49" fmla="*/ f39 1 f29"/>
                <a:gd name="f50" fmla="*/ f40 1 f28"/>
                <a:gd name="f51" fmla="*/ f41 1 f29"/>
                <a:gd name="f52" fmla="*/ f42 1 f29"/>
                <a:gd name="f53" fmla="*/ f43 f19 1"/>
                <a:gd name="f54" fmla="*/ f44 f19 1"/>
                <a:gd name="f55" fmla="*/ f46 f20 1"/>
                <a:gd name="f56" fmla="*/ f45 f20 1"/>
                <a:gd name="f57" fmla="*/ f47 f19 1"/>
                <a:gd name="f58" fmla="*/ f48 f20 1"/>
                <a:gd name="f59" fmla="*/ f49 f20 1"/>
                <a:gd name="f60" fmla="*/ f50 f19 1"/>
                <a:gd name="f61" fmla="*/ f51 f20 1"/>
                <a:gd name="f62" fmla="*/ f52 f20 1"/>
              </a:gdLst>
              <a:ahLst/>
              <a:cxnLst>
                <a:cxn ang="3cd4">
                  <a:pos x="hc" y="t"/>
                </a:cxn>
                <a:cxn ang="0">
                  <a:pos x="r" y="vc"/>
                </a:cxn>
                <a:cxn ang="cd4">
                  <a:pos x="hc" y="b"/>
                </a:cxn>
                <a:cxn ang="cd2">
                  <a:pos x="l" y="vc"/>
                </a:cxn>
                <a:cxn ang="f36">
                  <a:pos x="f57" y="f58"/>
                </a:cxn>
                <a:cxn ang="f36">
                  <a:pos x="f57" y="f59"/>
                </a:cxn>
                <a:cxn ang="f36">
                  <a:pos x="f60" y="f61"/>
                </a:cxn>
                <a:cxn ang="f36">
                  <a:pos x="f60" y="f62"/>
                </a:cxn>
                <a:cxn ang="f36">
                  <a:pos x="f57" y="f58"/>
                </a:cxn>
              </a:cxnLst>
              <a:rect l="f53" t="f56" r="f54" b="f55"/>
              <a:pathLst>
                <a:path w="25" h="31">
                  <a:moveTo>
                    <a:pt x="f5" y="f8"/>
                  </a:moveTo>
                  <a:cubicBezTo>
                    <a:pt x="f5" y="f9"/>
                    <a:pt x="f5" y="f10"/>
                    <a:pt x="f5" y="f5"/>
                  </a:cubicBezTo>
                  <a:cubicBezTo>
                    <a:pt x="f10" y="f11"/>
                    <a:pt x="f9" y="f12"/>
                    <a:pt x="f6" y="f13"/>
                  </a:cubicBezTo>
                  <a:cubicBezTo>
                    <a:pt x="f6" y="f14"/>
                    <a:pt x="f6" y="f15"/>
                    <a:pt x="f6" y="f7"/>
                  </a:cubicBezTo>
                  <a:cubicBezTo>
                    <a:pt x="f9" y="f16"/>
                    <a:pt x="f13" y="f17"/>
                    <a:pt x="f5" y="f8"/>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9" name="Freeform 8">
              <a:extLst>
                <a:ext uri="{FF2B5EF4-FFF2-40B4-BE49-F238E27FC236}">
                  <a16:creationId xmlns:a16="http://schemas.microsoft.com/office/drawing/2014/main" id="{A9ABBD7D-1098-0622-858E-12FA6D6BBAC4}"/>
                </a:ext>
              </a:extLst>
            </p:cNvPr>
            <p:cNvSpPr/>
            <p:nvPr/>
          </p:nvSpPr>
          <p:spPr>
            <a:xfrm>
              <a:off x="9345616" y="3673473"/>
              <a:ext cx="125409" cy="141283"/>
            </a:xfrm>
            <a:custGeom>
              <a:avLst/>
              <a:gdLst>
                <a:gd name="f0" fmla="val 10800000"/>
                <a:gd name="f1" fmla="val 5400000"/>
                <a:gd name="f2" fmla="val 180"/>
                <a:gd name="f3" fmla="val w"/>
                <a:gd name="f4" fmla="val h"/>
                <a:gd name="f5" fmla="val 0"/>
                <a:gd name="f6" fmla="val 25"/>
                <a:gd name="f7" fmla="val 28"/>
                <a:gd name="f8" fmla="val 5"/>
                <a:gd name="f9" fmla="val 13"/>
                <a:gd name="f10" fmla="val 20"/>
                <a:gd name="f11" fmla="val 16"/>
                <a:gd name="f12" fmla="val 27"/>
                <a:gd name="f13" fmla="val 8"/>
                <a:gd name="f14" fmla="val 26"/>
                <a:gd name="f15" fmla="val 24"/>
                <a:gd name="f16" fmla="val 9"/>
                <a:gd name="f17" fmla="val 2"/>
                <a:gd name="f18" fmla="val 4"/>
                <a:gd name="f19" fmla="+- 0 0 -90"/>
                <a:gd name="f20" fmla="*/ f3 1 25"/>
                <a:gd name="f21" fmla="*/ f4 1 28"/>
                <a:gd name="f22" fmla="val f5"/>
                <a:gd name="f23" fmla="val f6"/>
                <a:gd name="f24" fmla="val f7"/>
                <a:gd name="f25" fmla="*/ f19 f0 1"/>
                <a:gd name="f26" fmla="+- f24 0 f22"/>
                <a:gd name="f27" fmla="+- f23 0 f22"/>
                <a:gd name="f28" fmla="*/ f25 1 f2"/>
                <a:gd name="f29" fmla="*/ f27 1 25"/>
                <a:gd name="f30" fmla="*/ f26 1 28"/>
                <a:gd name="f31" fmla="*/ 25 f27 1"/>
                <a:gd name="f32" fmla="*/ 5 f26 1"/>
                <a:gd name="f33" fmla="*/ 28 f26 1"/>
                <a:gd name="f34" fmla="*/ 0 f27 1"/>
                <a:gd name="f35" fmla="*/ 24 f26 1"/>
                <a:gd name="f36" fmla="*/ 0 f26 1"/>
                <a:gd name="f37" fmla="+- f28 0 f1"/>
                <a:gd name="f38" fmla="*/ f31 1 25"/>
                <a:gd name="f39" fmla="*/ f32 1 28"/>
                <a:gd name="f40" fmla="*/ f33 1 28"/>
                <a:gd name="f41" fmla="*/ f34 1 25"/>
                <a:gd name="f42" fmla="*/ f35 1 28"/>
                <a:gd name="f43" fmla="*/ f36 1 28"/>
                <a:gd name="f44" fmla="*/ 0 1 f29"/>
                <a:gd name="f45" fmla="*/ f23 1 f29"/>
                <a:gd name="f46" fmla="*/ 0 1 f30"/>
                <a:gd name="f47" fmla="*/ f24 1 f30"/>
                <a:gd name="f48" fmla="*/ f38 1 f29"/>
                <a:gd name="f49" fmla="*/ f39 1 f30"/>
                <a:gd name="f50" fmla="*/ f40 1 f30"/>
                <a:gd name="f51" fmla="*/ f41 1 f29"/>
                <a:gd name="f52" fmla="*/ f42 1 f30"/>
                <a:gd name="f53" fmla="*/ f43 1 f30"/>
                <a:gd name="f54" fmla="*/ f44 f20 1"/>
                <a:gd name="f55" fmla="*/ f45 f20 1"/>
                <a:gd name="f56" fmla="*/ f47 f21 1"/>
                <a:gd name="f57" fmla="*/ f46 f21 1"/>
                <a:gd name="f58" fmla="*/ f48 f20 1"/>
                <a:gd name="f59" fmla="*/ f49 f21 1"/>
                <a:gd name="f60" fmla="*/ f50 f21 1"/>
                <a:gd name="f61" fmla="*/ f51 f20 1"/>
                <a:gd name="f62" fmla="*/ f52 f21 1"/>
                <a:gd name="f63" fmla="*/ f53 f21 1"/>
              </a:gdLst>
              <a:ahLst/>
              <a:cxnLst>
                <a:cxn ang="3cd4">
                  <a:pos x="hc" y="t"/>
                </a:cxn>
                <a:cxn ang="0">
                  <a:pos x="r" y="vc"/>
                </a:cxn>
                <a:cxn ang="cd4">
                  <a:pos x="hc" y="b"/>
                </a:cxn>
                <a:cxn ang="cd2">
                  <a:pos x="l" y="vc"/>
                </a:cxn>
                <a:cxn ang="f37">
                  <a:pos x="f58" y="f59"/>
                </a:cxn>
                <a:cxn ang="f37">
                  <a:pos x="f58" y="f60"/>
                </a:cxn>
                <a:cxn ang="f37">
                  <a:pos x="f61" y="f62"/>
                </a:cxn>
                <a:cxn ang="f37">
                  <a:pos x="f61" y="f63"/>
                </a:cxn>
                <a:cxn ang="f37">
                  <a:pos x="f58" y="f59"/>
                </a:cxn>
              </a:cxnLst>
              <a:rect l="f54" t="f57" r="f55" b="f56"/>
              <a:pathLst>
                <a:path w="25" h="28">
                  <a:moveTo>
                    <a:pt x="f6" y="f8"/>
                  </a:moveTo>
                  <a:cubicBezTo>
                    <a:pt x="f6" y="f9"/>
                    <a:pt x="f6" y="f10"/>
                    <a:pt x="f6" y="f7"/>
                  </a:cubicBezTo>
                  <a:cubicBezTo>
                    <a:pt x="f11" y="f12"/>
                    <a:pt x="f13" y="f14"/>
                    <a:pt x="f5" y="f15"/>
                  </a:cubicBezTo>
                  <a:cubicBezTo>
                    <a:pt x="f5" y="f11"/>
                    <a:pt x="f5" y="f16"/>
                    <a:pt x="f5" y="f5"/>
                  </a:cubicBezTo>
                  <a:cubicBezTo>
                    <a:pt x="f16" y="f17"/>
                    <a:pt x="f11" y="f18"/>
                    <a:pt x="f6" y="f8"/>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0" name="Freeform 9">
              <a:extLst>
                <a:ext uri="{FF2B5EF4-FFF2-40B4-BE49-F238E27FC236}">
                  <a16:creationId xmlns:a16="http://schemas.microsoft.com/office/drawing/2014/main" id="{45E0E545-DBA6-69CD-4BB1-E3B160097759}"/>
                </a:ext>
              </a:extLst>
            </p:cNvPr>
            <p:cNvSpPr/>
            <p:nvPr/>
          </p:nvSpPr>
          <p:spPr>
            <a:xfrm>
              <a:off x="9336088" y="4475165"/>
              <a:ext cx="130173" cy="136529"/>
            </a:xfrm>
            <a:custGeom>
              <a:avLst/>
              <a:gdLst>
                <a:gd name="f0" fmla="val 10800000"/>
                <a:gd name="f1" fmla="val 5400000"/>
                <a:gd name="f2" fmla="val 180"/>
                <a:gd name="f3" fmla="val w"/>
                <a:gd name="f4" fmla="val h"/>
                <a:gd name="f5" fmla="val 0"/>
                <a:gd name="f6" fmla="val 26"/>
                <a:gd name="f7" fmla="val 27"/>
                <a:gd name="f8" fmla="val 2"/>
                <a:gd name="f9" fmla="val 10"/>
                <a:gd name="f10" fmla="val 1"/>
                <a:gd name="f11" fmla="val 18"/>
                <a:gd name="f12" fmla="val 3"/>
                <a:gd name="f13" fmla="val 11"/>
                <a:gd name="f14" fmla="val 25"/>
                <a:gd name="f15" fmla="+- 0 0 -90"/>
                <a:gd name="f16" fmla="*/ f3 1 26"/>
                <a:gd name="f17" fmla="*/ f4 1 27"/>
                <a:gd name="f18" fmla="val f5"/>
                <a:gd name="f19" fmla="val f6"/>
                <a:gd name="f20" fmla="val f7"/>
                <a:gd name="f21" fmla="*/ f15 f0 1"/>
                <a:gd name="f22" fmla="+- f20 0 f18"/>
                <a:gd name="f23" fmla="+- f19 0 f18"/>
                <a:gd name="f24" fmla="*/ f21 1 f2"/>
                <a:gd name="f25" fmla="*/ f23 1 26"/>
                <a:gd name="f26" fmla="*/ f22 1 27"/>
                <a:gd name="f27" fmla="*/ 2 f23 1"/>
                <a:gd name="f28" fmla="*/ 0 f22 1"/>
                <a:gd name="f29" fmla="*/ 26 f23 1"/>
                <a:gd name="f30" fmla="*/ 3 f22 1"/>
                <a:gd name="f31" fmla="*/ 25 f22 1"/>
                <a:gd name="f32" fmla="+- f24 0 f1"/>
                <a:gd name="f33" fmla="*/ f27 1 26"/>
                <a:gd name="f34" fmla="*/ f28 1 27"/>
                <a:gd name="f35" fmla="*/ f29 1 26"/>
                <a:gd name="f36" fmla="*/ f30 1 27"/>
                <a:gd name="f37" fmla="*/ f31 1 27"/>
                <a:gd name="f38" fmla="*/ 0 1 f25"/>
                <a:gd name="f39" fmla="*/ f19 1 f25"/>
                <a:gd name="f40" fmla="*/ 0 1 f26"/>
                <a:gd name="f41" fmla="*/ f20 1 f26"/>
                <a:gd name="f42" fmla="*/ f33 1 f25"/>
                <a:gd name="f43" fmla="*/ f34 1 f26"/>
                <a:gd name="f44" fmla="*/ f35 1 f25"/>
                <a:gd name="f45" fmla="*/ f36 1 f26"/>
                <a:gd name="f46" fmla="*/ f37 1 f26"/>
                <a:gd name="f47" fmla="*/ f38 f16 1"/>
                <a:gd name="f48" fmla="*/ f39 f16 1"/>
                <a:gd name="f49" fmla="*/ f41 f17 1"/>
                <a:gd name="f50" fmla="*/ f40 f17 1"/>
                <a:gd name="f51" fmla="*/ f42 f16 1"/>
                <a:gd name="f52" fmla="*/ f43 f17 1"/>
                <a:gd name="f53" fmla="*/ f44 f16 1"/>
                <a:gd name="f54" fmla="*/ f45 f17 1"/>
                <a:gd name="f55" fmla="*/ f46 f17 1"/>
              </a:gdLst>
              <a:ahLst/>
              <a:cxnLst>
                <a:cxn ang="3cd4">
                  <a:pos x="hc" y="t"/>
                </a:cxn>
                <a:cxn ang="0">
                  <a:pos x="r" y="vc"/>
                </a:cxn>
                <a:cxn ang="cd4">
                  <a:pos x="hc" y="b"/>
                </a:cxn>
                <a:cxn ang="cd2">
                  <a:pos x="l" y="vc"/>
                </a:cxn>
                <a:cxn ang="f32">
                  <a:pos x="f51" y="f52"/>
                </a:cxn>
                <a:cxn ang="f32">
                  <a:pos x="f53" y="f54"/>
                </a:cxn>
                <a:cxn ang="f32">
                  <a:pos x="f53" y="f55"/>
                </a:cxn>
                <a:cxn ang="f32">
                  <a:pos x="f51" y="f52"/>
                </a:cxn>
              </a:cxnLst>
              <a:rect l="f47" t="f50" r="f48" b="f49"/>
              <a:pathLst>
                <a:path w="26" h="27">
                  <a:moveTo>
                    <a:pt x="f8" y="f5"/>
                  </a:moveTo>
                  <a:cubicBezTo>
                    <a:pt x="f9" y="f10"/>
                    <a:pt x="f11" y="f8"/>
                    <a:pt x="f6" y="f12"/>
                  </a:cubicBezTo>
                  <a:cubicBezTo>
                    <a:pt x="f6" y="f13"/>
                    <a:pt x="f6" y="f11"/>
                    <a:pt x="f6" y="f14"/>
                  </a:cubicBezTo>
                  <a:cubicBezTo>
                    <a:pt x="f8" y="f7"/>
                    <a:pt x="f5" y="f14"/>
                    <a:pt x="f8" y="f5"/>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1" name="Freeform 10">
              <a:extLst>
                <a:ext uri="{FF2B5EF4-FFF2-40B4-BE49-F238E27FC236}">
                  <a16:creationId xmlns:a16="http://schemas.microsoft.com/office/drawing/2014/main" id="{E6E89743-EEB1-59BC-6DA3-0F8766E176D3}"/>
                </a:ext>
              </a:extLst>
            </p:cNvPr>
            <p:cNvSpPr/>
            <p:nvPr/>
          </p:nvSpPr>
          <p:spPr>
            <a:xfrm>
              <a:off x="9336088" y="1885950"/>
              <a:ext cx="134938" cy="153984"/>
            </a:xfrm>
            <a:custGeom>
              <a:avLst/>
              <a:gdLst>
                <a:gd name="f0" fmla="val 10800000"/>
                <a:gd name="f1" fmla="val 5400000"/>
                <a:gd name="f2" fmla="val 180"/>
                <a:gd name="f3" fmla="val w"/>
                <a:gd name="f4" fmla="val h"/>
                <a:gd name="f5" fmla="val 0"/>
                <a:gd name="f6" fmla="val 27"/>
                <a:gd name="f7" fmla="val 31"/>
                <a:gd name="f8" fmla="val 9"/>
                <a:gd name="f9" fmla="val 16"/>
                <a:gd name="f10" fmla="val 24"/>
                <a:gd name="f11" fmla="val 1"/>
                <a:gd name="f12" fmla="val 25"/>
                <a:gd name="f13" fmla="val 2"/>
                <a:gd name="f14" fmla="val 6"/>
                <a:gd name="f15" fmla="val 10"/>
                <a:gd name="f16" fmla="val 3"/>
                <a:gd name="f17" fmla="val 15"/>
                <a:gd name="f18" fmla="val 5"/>
                <a:gd name="f19" fmla="val 18"/>
                <a:gd name="f20" fmla="val 22"/>
                <a:gd name="f21" fmla="val 7"/>
                <a:gd name="f22" fmla="+- 0 0 -90"/>
                <a:gd name="f23" fmla="*/ f3 1 27"/>
                <a:gd name="f24" fmla="*/ f4 1 31"/>
                <a:gd name="f25" fmla="val f5"/>
                <a:gd name="f26" fmla="val f6"/>
                <a:gd name="f27" fmla="val f7"/>
                <a:gd name="f28" fmla="*/ f22 f0 1"/>
                <a:gd name="f29" fmla="+- f27 0 f25"/>
                <a:gd name="f30" fmla="+- f26 0 f25"/>
                <a:gd name="f31" fmla="*/ f28 1 f2"/>
                <a:gd name="f32" fmla="*/ f30 1 27"/>
                <a:gd name="f33" fmla="*/ f29 1 31"/>
                <a:gd name="f34" fmla="*/ 27 f30 1"/>
                <a:gd name="f35" fmla="*/ 9 f29 1"/>
                <a:gd name="f36" fmla="*/ 31 f29 1"/>
                <a:gd name="f37" fmla="*/ 2 f30 1"/>
                <a:gd name="f38" fmla="*/ 0 f29 1"/>
                <a:gd name="f39" fmla="*/ 15 f30 1"/>
                <a:gd name="f40" fmla="*/ 5 f29 1"/>
                <a:gd name="f41" fmla="+- f31 0 f1"/>
                <a:gd name="f42" fmla="*/ f34 1 27"/>
                <a:gd name="f43" fmla="*/ f35 1 31"/>
                <a:gd name="f44" fmla="*/ f36 1 31"/>
                <a:gd name="f45" fmla="*/ f37 1 27"/>
                <a:gd name="f46" fmla="*/ f38 1 31"/>
                <a:gd name="f47" fmla="*/ f39 1 27"/>
                <a:gd name="f48" fmla="*/ f40 1 31"/>
                <a:gd name="f49" fmla="*/ 0 1 f32"/>
                <a:gd name="f50" fmla="*/ f26 1 f32"/>
                <a:gd name="f51" fmla="*/ 0 1 f33"/>
                <a:gd name="f52" fmla="*/ f27 1 f33"/>
                <a:gd name="f53" fmla="*/ f42 1 f32"/>
                <a:gd name="f54" fmla="*/ f43 1 f33"/>
                <a:gd name="f55" fmla="*/ f44 1 f33"/>
                <a:gd name="f56" fmla="*/ f45 1 f32"/>
                <a:gd name="f57" fmla="*/ f46 1 f33"/>
                <a:gd name="f58" fmla="*/ f47 1 f32"/>
                <a:gd name="f59" fmla="*/ f48 1 f33"/>
                <a:gd name="f60" fmla="*/ f49 f23 1"/>
                <a:gd name="f61" fmla="*/ f50 f23 1"/>
                <a:gd name="f62" fmla="*/ f52 f24 1"/>
                <a:gd name="f63" fmla="*/ f51 f24 1"/>
                <a:gd name="f64" fmla="*/ f53 f23 1"/>
                <a:gd name="f65" fmla="*/ f54 f24 1"/>
                <a:gd name="f66" fmla="*/ f55 f24 1"/>
                <a:gd name="f67" fmla="*/ f56 f23 1"/>
                <a:gd name="f68" fmla="*/ f57 f24 1"/>
                <a:gd name="f69" fmla="*/ f58 f23 1"/>
                <a:gd name="f70" fmla="*/ f59 f24 1"/>
              </a:gdLst>
              <a:ahLst/>
              <a:cxnLst>
                <a:cxn ang="3cd4">
                  <a:pos x="hc" y="t"/>
                </a:cxn>
                <a:cxn ang="0">
                  <a:pos x="r" y="vc"/>
                </a:cxn>
                <a:cxn ang="cd4">
                  <a:pos x="hc" y="b"/>
                </a:cxn>
                <a:cxn ang="cd2">
                  <a:pos x="l" y="vc"/>
                </a:cxn>
                <a:cxn ang="f41">
                  <a:pos x="f64" y="f65"/>
                </a:cxn>
                <a:cxn ang="f41">
                  <a:pos x="f64" y="f66"/>
                </a:cxn>
                <a:cxn ang="f41">
                  <a:pos x="f67" y="f68"/>
                </a:cxn>
                <a:cxn ang="f41">
                  <a:pos x="f69" y="f70"/>
                </a:cxn>
                <a:cxn ang="f41">
                  <a:pos x="f64" y="f65"/>
                </a:cxn>
              </a:cxnLst>
              <a:rect l="f60" t="f63" r="f61" b="f62"/>
              <a:pathLst>
                <a:path w="27" h="31">
                  <a:moveTo>
                    <a:pt x="f6" y="f8"/>
                  </a:moveTo>
                  <a:cubicBezTo>
                    <a:pt x="f6" y="f9"/>
                    <a:pt x="f6" y="f10"/>
                    <a:pt x="f6" y="f7"/>
                  </a:cubicBezTo>
                  <a:cubicBezTo>
                    <a:pt x="f11" y="f6"/>
                    <a:pt x="f5" y="f12"/>
                    <a:pt x="f13" y="f5"/>
                  </a:cubicBezTo>
                  <a:cubicBezTo>
                    <a:pt x="f14" y="f13"/>
                    <a:pt x="f15" y="f16"/>
                    <a:pt x="f17" y="f18"/>
                  </a:cubicBezTo>
                  <a:cubicBezTo>
                    <a:pt x="f19" y="f14"/>
                    <a:pt x="f20" y="f21"/>
                    <a:pt x="f6" y="f8"/>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2" name="Freeform 11">
              <a:extLst>
                <a:ext uri="{FF2B5EF4-FFF2-40B4-BE49-F238E27FC236}">
                  <a16:creationId xmlns:a16="http://schemas.microsoft.com/office/drawing/2014/main" id="{D96B3C6E-9530-EA46-4549-A736F8AECF02}"/>
                </a:ext>
              </a:extLst>
            </p:cNvPr>
            <p:cNvSpPr/>
            <p:nvPr/>
          </p:nvSpPr>
          <p:spPr>
            <a:xfrm>
              <a:off x="9331323" y="2692405"/>
              <a:ext cx="134938" cy="139702"/>
            </a:xfrm>
            <a:custGeom>
              <a:avLst/>
              <a:gdLst>
                <a:gd name="f0" fmla="val 10800000"/>
                <a:gd name="f1" fmla="val 5400000"/>
                <a:gd name="f2" fmla="val 180"/>
                <a:gd name="f3" fmla="val w"/>
                <a:gd name="f4" fmla="val h"/>
                <a:gd name="f5" fmla="val 0"/>
                <a:gd name="f6" fmla="val 27"/>
                <a:gd name="f7" fmla="val 28"/>
                <a:gd name="f8" fmla="val 4"/>
                <a:gd name="f9" fmla="val 11"/>
                <a:gd name="f10" fmla="val 1"/>
                <a:gd name="f11" fmla="val 19"/>
                <a:gd name="f12" fmla="val 3"/>
                <a:gd name="f13" fmla="val 5"/>
                <a:gd name="f14" fmla="val 13"/>
                <a:gd name="f15" fmla="val 20"/>
                <a:gd name="f16" fmla="val 2"/>
                <a:gd name="f17" fmla="val 26"/>
                <a:gd name="f18" fmla="val 23"/>
                <a:gd name="f19" fmla="+- 0 0 -90"/>
                <a:gd name="f20" fmla="*/ f3 1 27"/>
                <a:gd name="f21" fmla="*/ f4 1 28"/>
                <a:gd name="f22" fmla="val f5"/>
                <a:gd name="f23" fmla="val f6"/>
                <a:gd name="f24" fmla="val f7"/>
                <a:gd name="f25" fmla="*/ f19 f0 1"/>
                <a:gd name="f26" fmla="+- f24 0 f22"/>
                <a:gd name="f27" fmla="+- f23 0 f22"/>
                <a:gd name="f28" fmla="*/ f25 1 f2"/>
                <a:gd name="f29" fmla="*/ f27 1 27"/>
                <a:gd name="f30" fmla="*/ f26 1 28"/>
                <a:gd name="f31" fmla="*/ 4 f27 1"/>
                <a:gd name="f32" fmla="*/ 0 f26 1"/>
                <a:gd name="f33" fmla="*/ 27 f27 1"/>
                <a:gd name="f34" fmla="*/ 5 f26 1"/>
                <a:gd name="f35" fmla="*/ 28 f26 1"/>
                <a:gd name="f36" fmla="+- f28 0 f1"/>
                <a:gd name="f37" fmla="*/ f31 1 27"/>
                <a:gd name="f38" fmla="*/ f32 1 28"/>
                <a:gd name="f39" fmla="*/ f33 1 27"/>
                <a:gd name="f40" fmla="*/ f34 1 28"/>
                <a:gd name="f41" fmla="*/ f35 1 28"/>
                <a:gd name="f42" fmla="*/ 0 1 f29"/>
                <a:gd name="f43" fmla="*/ f23 1 f29"/>
                <a:gd name="f44" fmla="*/ 0 1 f30"/>
                <a:gd name="f45" fmla="*/ f24 1 f30"/>
                <a:gd name="f46" fmla="*/ f37 1 f29"/>
                <a:gd name="f47" fmla="*/ f38 1 f30"/>
                <a:gd name="f48" fmla="*/ f39 1 f29"/>
                <a:gd name="f49" fmla="*/ f40 1 f30"/>
                <a:gd name="f50" fmla="*/ f41 1 f30"/>
                <a:gd name="f51" fmla="*/ f42 f20 1"/>
                <a:gd name="f52" fmla="*/ f43 f20 1"/>
                <a:gd name="f53" fmla="*/ f45 f21 1"/>
                <a:gd name="f54" fmla="*/ f44 f21 1"/>
                <a:gd name="f55" fmla="*/ f46 f20 1"/>
                <a:gd name="f56" fmla="*/ f47 f21 1"/>
                <a:gd name="f57" fmla="*/ f48 f20 1"/>
                <a:gd name="f58" fmla="*/ f49 f21 1"/>
                <a:gd name="f59" fmla="*/ f50 f21 1"/>
              </a:gdLst>
              <a:ahLst/>
              <a:cxnLst>
                <a:cxn ang="3cd4">
                  <a:pos x="hc" y="t"/>
                </a:cxn>
                <a:cxn ang="0">
                  <a:pos x="r" y="vc"/>
                </a:cxn>
                <a:cxn ang="cd4">
                  <a:pos x="hc" y="b"/>
                </a:cxn>
                <a:cxn ang="cd2">
                  <a:pos x="l" y="vc"/>
                </a:cxn>
                <a:cxn ang="f36">
                  <a:pos x="f55" y="f56"/>
                </a:cxn>
                <a:cxn ang="f36">
                  <a:pos x="f57" y="f58"/>
                </a:cxn>
                <a:cxn ang="f36">
                  <a:pos x="f57" y="f59"/>
                </a:cxn>
                <a:cxn ang="f36">
                  <a:pos x="f55" y="f56"/>
                </a:cxn>
              </a:cxnLst>
              <a:rect l="f51" t="f54" r="f52" b="f53"/>
              <a:pathLst>
                <a:path w="27" h="28">
                  <a:moveTo>
                    <a:pt x="f8" y="f5"/>
                  </a:moveTo>
                  <a:cubicBezTo>
                    <a:pt x="f9" y="f10"/>
                    <a:pt x="f11" y="f12"/>
                    <a:pt x="f6" y="f13"/>
                  </a:cubicBezTo>
                  <a:cubicBezTo>
                    <a:pt x="f6" y="f14"/>
                    <a:pt x="f6" y="f15"/>
                    <a:pt x="f6" y="f7"/>
                  </a:cubicBezTo>
                  <a:cubicBezTo>
                    <a:pt x="f16" y="f17"/>
                    <a:pt x="f5" y="f18"/>
                    <a:pt x="f8" y="f5"/>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3" name="Freeform 12">
              <a:extLst>
                <a:ext uri="{FF2B5EF4-FFF2-40B4-BE49-F238E27FC236}">
                  <a16:creationId xmlns:a16="http://schemas.microsoft.com/office/drawing/2014/main" id="{88832764-F91B-BA88-C0F7-15996E727161}"/>
                </a:ext>
              </a:extLst>
            </p:cNvPr>
            <p:cNvSpPr/>
            <p:nvPr/>
          </p:nvSpPr>
          <p:spPr>
            <a:xfrm>
              <a:off x="9345616" y="4256083"/>
              <a:ext cx="141283" cy="153984"/>
            </a:xfrm>
            <a:custGeom>
              <a:avLst/>
              <a:gdLst>
                <a:gd name="f0" fmla="val 10800000"/>
                <a:gd name="f1" fmla="val 5400000"/>
                <a:gd name="f2" fmla="val 180"/>
                <a:gd name="f3" fmla="val w"/>
                <a:gd name="f4" fmla="val h"/>
                <a:gd name="f5" fmla="val 0"/>
                <a:gd name="f6" fmla="val 28"/>
                <a:gd name="f7" fmla="val 31"/>
                <a:gd name="f8" fmla="val 24"/>
                <a:gd name="f9" fmla="val 16"/>
                <a:gd name="f10" fmla="val 30"/>
                <a:gd name="f11" fmla="val 8"/>
                <a:gd name="f12" fmla="val 29"/>
                <a:gd name="f13" fmla="val 21"/>
                <a:gd name="f14" fmla="val 14"/>
                <a:gd name="f15" fmla="val 7"/>
                <a:gd name="f16" fmla="+- 0 0 -90"/>
                <a:gd name="f17" fmla="*/ f3 1 28"/>
                <a:gd name="f18" fmla="*/ f4 1 31"/>
                <a:gd name="f19" fmla="val f5"/>
                <a:gd name="f20" fmla="val f6"/>
                <a:gd name="f21" fmla="val f7"/>
                <a:gd name="f22" fmla="*/ f16 f0 1"/>
                <a:gd name="f23" fmla="+- f21 0 f19"/>
                <a:gd name="f24" fmla="+- f20 0 f19"/>
                <a:gd name="f25" fmla="*/ f22 1 f2"/>
                <a:gd name="f26" fmla="*/ f24 1 28"/>
                <a:gd name="f27" fmla="*/ f23 1 31"/>
                <a:gd name="f28" fmla="*/ 24 f24 1"/>
                <a:gd name="f29" fmla="*/ 31 f23 1"/>
                <a:gd name="f30" fmla="*/ 0 f24 1"/>
                <a:gd name="f31" fmla="*/ 28 f23 1"/>
                <a:gd name="f32" fmla="*/ 7 f23 1"/>
                <a:gd name="f33" fmla="+- f25 0 f1"/>
                <a:gd name="f34" fmla="*/ f28 1 28"/>
                <a:gd name="f35" fmla="*/ f29 1 31"/>
                <a:gd name="f36" fmla="*/ f30 1 28"/>
                <a:gd name="f37" fmla="*/ f31 1 31"/>
                <a:gd name="f38" fmla="*/ f32 1 31"/>
                <a:gd name="f39" fmla="*/ 0 1 f26"/>
                <a:gd name="f40" fmla="*/ f20 1 f26"/>
                <a:gd name="f41" fmla="*/ 0 1 f27"/>
                <a:gd name="f42" fmla="*/ f21 1 f27"/>
                <a:gd name="f43" fmla="*/ f34 1 f26"/>
                <a:gd name="f44" fmla="*/ f35 1 f27"/>
                <a:gd name="f45" fmla="*/ f36 1 f26"/>
                <a:gd name="f46" fmla="*/ f37 1 f27"/>
                <a:gd name="f47" fmla="*/ f38 1 f27"/>
                <a:gd name="f48" fmla="*/ f39 f17 1"/>
                <a:gd name="f49" fmla="*/ f40 f17 1"/>
                <a:gd name="f50" fmla="*/ f42 f18 1"/>
                <a:gd name="f51" fmla="*/ f41 f18 1"/>
                <a:gd name="f52" fmla="*/ f43 f17 1"/>
                <a:gd name="f53" fmla="*/ f44 f18 1"/>
                <a:gd name="f54" fmla="*/ f45 f17 1"/>
                <a:gd name="f55" fmla="*/ f46 f18 1"/>
                <a:gd name="f56" fmla="*/ f47 f18 1"/>
              </a:gdLst>
              <a:ahLst/>
              <a:cxnLst>
                <a:cxn ang="3cd4">
                  <a:pos x="hc" y="t"/>
                </a:cxn>
                <a:cxn ang="0">
                  <a:pos x="r" y="vc"/>
                </a:cxn>
                <a:cxn ang="cd4">
                  <a:pos x="hc" y="b"/>
                </a:cxn>
                <a:cxn ang="cd2">
                  <a:pos x="l" y="vc"/>
                </a:cxn>
                <a:cxn ang="f33">
                  <a:pos x="f52" y="f53"/>
                </a:cxn>
                <a:cxn ang="f33">
                  <a:pos x="f54" y="f55"/>
                </a:cxn>
                <a:cxn ang="f33">
                  <a:pos x="f54" y="f56"/>
                </a:cxn>
                <a:cxn ang="f33">
                  <a:pos x="f52" y="f53"/>
                </a:cxn>
              </a:cxnLst>
              <a:rect l="f48" t="f51" r="f49" b="f50"/>
              <a:pathLst>
                <a:path w="28" h="31">
                  <a:moveTo>
                    <a:pt x="f8" y="f7"/>
                  </a:moveTo>
                  <a:cubicBezTo>
                    <a:pt x="f9" y="f10"/>
                    <a:pt x="f11" y="f12"/>
                    <a:pt x="f5" y="f6"/>
                  </a:cubicBezTo>
                  <a:cubicBezTo>
                    <a:pt x="f5" y="f13"/>
                    <a:pt x="f5" y="f14"/>
                    <a:pt x="f5" y="f15"/>
                  </a:cubicBezTo>
                  <a:cubicBezTo>
                    <a:pt x="f13" y="f5"/>
                    <a:pt x="f6" y="f15"/>
                    <a:pt x="f8" y="f7"/>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4" name="Freeform 13">
              <a:extLst>
                <a:ext uri="{FF2B5EF4-FFF2-40B4-BE49-F238E27FC236}">
                  <a16:creationId xmlns:a16="http://schemas.microsoft.com/office/drawing/2014/main" id="{F7670C9E-A552-FFF2-640C-87AAD3286C7C}"/>
                </a:ext>
              </a:extLst>
            </p:cNvPr>
            <p:cNvSpPr/>
            <p:nvPr/>
          </p:nvSpPr>
          <p:spPr>
            <a:xfrm>
              <a:off x="9331323" y="3875090"/>
              <a:ext cx="139702" cy="134938"/>
            </a:xfrm>
            <a:custGeom>
              <a:avLst/>
              <a:gdLst>
                <a:gd name="f0" fmla="val 10800000"/>
                <a:gd name="f1" fmla="val 5400000"/>
                <a:gd name="f2" fmla="val 180"/>
                <a:gd name="f3" fmla="val w"/>
                <a:gd name="f4" fmla="val h"/>
                <a:gd name="f5" fmla="val 0"/>
                <a:gd name="f6" fmla="val 28"/>
                <a:gd name="f7" fmla="val 27"/>
                <a:gd name="f8" fmla="val 5"/>
                <a:gd name="f9" fmla="val 14"/>
                <a:gd name="f10" fmla="val 20"/>
                <a:gd name="f11" fmla="val 3"/>
                <a:gd name="f12" fmla="val 24"/>
                <a:gd name="f13" fmla="val 4"/>
                <a:gd name="f14" fmla="val 12"/>
                <a:gd name="f15" fmla="val 2"/>
                <a:gd name="f16" fmla="+- 0 0 -90"/>
                <a:gd name="f17" fmla="*/ f3 1 28"/>
                <a:gd name="f18" fmla="*/ f4 1 27"/>
                <a:gd name="f19" fmla="val f5"/>
                <a:gd name="f20" fmla="val f6"/>
                <a:gd name="f21" fmla="val f7"/>
                <a:gd name="f22" fmla="*/ f16 f0 1"/>
                <a:gd name="f23" fmla="+- f21 0 f19"/>
                <a:gd name="f24" fmla="+- f20 0 f19"/>
                <a:gd name="f25" fmla="*/ f22 1 f2"/>
                <a:gd name="f26" fmla="*/ f24 1 28"/>
                <a:gd name="f27" fmla="*/ f23 1 27"/>
                <a:gd name="f28" fmla="*/ 28 f24 1"/>
                <a:gd name="f29" fmla="*/ 5 f23 1"/>
                <a:gd name="f30" fmla="*/ 27 f23 1"/>
                <a:gd name="f31" fmla="*/ 4 f24 1"/>
                <a:gd name="f32" fmla="*/ 0 f23 1"/>
                <a:gd name="f33" fmla="+- f25 0 f1"/>
                <a:gd name="f34" fmla="*/ f28 1 28"/>
                <a:gd name="f35" fmla="*/ f29 1 27"/>
                <a:gd name="f36" fmla="*/ f30 1 27"/>
                <a:gd name="f37" fmla="*/ f31 1 28"/>
                <a:gd name="f38" fmla="*/ f32 1 27"/>
                <a:gd name="f39" fmla="*/ 0 1 f26"/>
                <a:gd name="f40" fmla="*/ f20 1 f26"/>
                <a:gd name="f41" fmla="*/ 0 1 f27"/>
                <a:gd name="f42" fmla="*/ f21 1 f27"/>
                <a:gd name="f43" fmla="*/ f34 1 f26"/>
                <a:gd name="f44" fmla="*/ f35 1 f27"/>
                <a:gd name="f45" fmla="*/ f36 1 f27"/>
                <a:gd name="f46" fmla="*/ f37 1 f26"/>
                <a:gd name="f47" fmla="*/ f38 1 f27"/>
                <a:gd name="f48" fmla="*/ f39 f17 1"/>
                <a:gd name="f49" fmla="*/ f40 f17 1"/>
                <a:gd name="f50" fmla="*/ f42 f18 1"/>
                <a:gd name="f51" fmla="*/ f41 f18 1"/>
                <a:gd name="f52" fmla="*/ f43 f17 1"/>
                <a:gd name="f53" fmla="*/ f44 f18 1"/>
                <a:gd name="f54" fmla="*/ f45 f18 1"/>
                <a:gd name="f55" fmla="*/ f46 f17 1"/>
                <a:gd name="f56" fmla="*/ f47 f18 1"/>
              </a:gdLst>
              <a:ahLst/>
              <a:cxnLst>
                <a:cxn ang="3cd4">
                  <a:pos x="hc" y="t"/>
                </a:cxn>
                <a:cxn ang="0">
                  <a:pos x="r" y="vc"/>
                </a:cxn>
                <a:cxn ang="cd4">
                  <a:pos x="hc" y="b"/>
                </a:cxn>
                <a:cxn ang="cd2">
                  <a:pos x="l" y="vc"/>
                </a:cxn>
                <a:cxn ang="f33">
                  <a:pos x="f52" y="f53"/>
                </a:cxn>
                <a:cxn ang="f33">
                  <a:pos x="f52" y="f54"/>
                </a:cxn>
                <a:cxn ang="f33">
                  <a:pos x="f55" y="f56"/>
                </a:cxn>
                <a:cxn ang="f33">
                  <a:pos x="f52" y="f53"/>
                </a:cxn>
              </a:cxnLst>
              <a:rect l="f48" t="f51" r="f49" b="f50"/>
              <a:pathLst>
                <a:path w="28" h="27">
                  <a:moveTo>
                    <a:pt x="f6" y="f8"/>
                  </a:moveTo>
                  <a:cubicBezTo>
                    <a:pt x="f6" y="f9"/>
                    <a:pt x="f6" y="f10"/>
                    <a:pt x="f6" y="f7"/>
                  </a:cubicBezTo>
                  <a:cubicBezTo>
                    <a:pt x="f11" y="f7"/>
                    <a:pt x="f5" y="f12"/>
                    <a:pt x="f13" y="f5"/>
                  </a:cubicBezTo>
                  <a:cubicBezTo>
                    <a:pt x="f14" y="f15"/>
                    <a:pt x="f10" y="f11"/>
                    <a:pt x="f6" y="f8"/>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5" name="Freeform 14">
              <a:extLst>
                <a:ext uri="{FF2B5EF4-FFF2-40B4-BE49-F238E27FC236}">
                  <a16:creationId xmlns:a16="http://schemas.microsoft.com/office/drawing/2014/main" id="{42D26D13-F2DD-8BFD-1E3D-9BB2093E950A}"/>
                </a:ext>
              </a:extLst>
            </p:cNvPr>
            <p:cNvSpPr/>
            <p:nvPr/>
          </p:nvSpPr>
          <p:spPr>
            <a:xfrm>
              <a:off x="9331323" y="1493836"/>
              <a:ext cx="160340" cy="146047"/>
            </a:xfrm>
            <a:custGeom>
              <a:avLst/>
              <a:gdLst>
                <a:gd name="f0" fmla="val 10800000"/>
                <a:gd name="f1" fmla="val 5400000"/>
                <a:gd name="f2" fmla="val 180"/>
                <a:gd name="f3" fmla="val w"/>
                <a:gd name="f4" fmla="val h"/>
                <a:gd name="f5" fmla="val 0"/>
                <a:gd name="f6" fmla="val 32"/>
                <a:gd name="f7" fmla="val 29"/>
                <a:gd name="f8" fmla="val 4"/>
                <a:gd name="f9" fmla="val 9"/>
                <a:gd name="f10" fmla="val 27"/>
                <a:gd name="f11" fmla="val 3"/>
                <a:gd name="f12" fmla="val 23"/>
                <a:gd name="f13" fmla="+- 0 0 -90"/>
                <a:gd name="f14" fmla="*/ f3 1 32"/>
                <a:gd name="f15" fmla="*/ f4 1 29"/>
                <a:gd name="f16" fmla="val f5"/>
                <a:gd name="f17" fmla="val f6"/>
                <a:gd name="f18" fmla="val f7"/>
                <a:gd name="f19" fmla="*/ f13 f0 1"/>
                <a:gd name="f20" fmla="+- f18 0 f16"/>
                <a:gd name="f21" fmla="+- f17 0 f16"/>
                <a:gd name="f22" fmla="*/ f19 1 f2"/>
                <a:gd name="f23" fmla="*/ f21 1 32"/>
                <a:gd name="f24" fmla="*/ f20 1 29"/>
                <a:gd name="f25" fmla="*/ 4 f21 1"/>
                <a:gd name="f26" fmla="*/ 0 f20 1"/>
                <a:gd name="f27" fmla="*/ 27 f21 1"/>
                <a:gd name="f28" fmla="*/ 29 f20 1"/>
                <a:gd name="f29" fmla="+- f22 0 f1"/>
                <a:gd name="f30" fmla="*/ f25 1 32"/>
                <a:gd name="f31" fmla="*/ f26 1 29"/>
                <a:gd name="f32" fmla="*/ f27 1 32"/>
                <a:gd name="f33" fmla="*/ f28 1 29"/>
                <a:gd name="f34" fmla="*/ 0 1 f23"/>
                <a:gd name="f35" fmla="*/ f17 1 f23"/>
                <a:gd name="f36" fmla="*/ 0 1 f24"/>
                <a:gd name="f37" fmla="*/ f18 1 f24"/>
                <a:gd name="f38" fmla="*/ f30 1 f23"/>
                <a:gd name="f39" fmla="*/ f31 1 f24"/>
                <a:gd name="f40" fmla="*/ f32 1 f23"/>
                <a:gd name="f41" fmla="*/ f33 1 f24"/>
                <a:gd name="f42" fmla="*/ f34 f14 1"/>
                <a:gd name="f43" fmla="*/ f35 f14 1"/>
                <a:gd name="f44" fmla="*/ f37 f15 1"/>
                <a:gd name="f45" fmla="*/ f36 f15 1"/>
                <a:gd name="f46" fmla="*/ f38 f14 1"/>
                <a:gd name="f47" fmla="*/ f39 f15 1"/>
                <a:gd name="f48" fmla="*/ f40 f14 1"/>
                <a:gd name="f49" fmla="*/ f41 f15 1"/>
              </a:gdLst>
              <a:ahLst/>
              <a:cxnLst>
                <a:cxn ang="3cd4">
                  <a:pos x="hc" y="t"/>
                </a:cxn>
                <a:cxn ang="0">
                  <a:pos x="r" y="vc"/>
                </a:cxn>
                <a:cxn ang="cd4">
                  <a:pos x="hc" y="b"/>
                </a:cxn>
                <a:cxn ang="cd2">
                  <a:pos x="l" y="vc"/>
                </a:cxn>
                <a:cxn ang="f29">
                  <a:pos x="f46" y="f47"/>
                </a:cxn>
                <a:cxn ang="f29">
                  <a:pos x="f48" y="f49"/>
                </a:cxn>
                <a:cxn ang="f29">
                  <a:pos x="f46" y="f47"/>
                </a:cxn>
              </a:cxnLst>
              <a:rect l="f42" t="f45" r="f43" b="f44"/>
              <a:pathLst>
                <a:path w="32" h="29">
                  <a:moveTo>
                    <a:pt x="f8" y="f5"/>
                  </a:moveTo>
                  <a:cubicBezTo>
                    <a:pt x="f6" y="f9"/>
                    <a:pt x="f7" y="f8"/>
                    <a:pt x="f10" y="f7"/>
                  </a:cubicBezTo>
                  <a:cubicBezTo>
                    <a:pt x="f11" y="f10"/>
                    <a:pt x="f5" y="f12"/>
                    <a:pt x="f8" y="f5"/>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6" name="Freeform 15">
              <a:extLst>
                <a:ext uri="{FF2B5EF4-FFF2-40B4-BE49-F238E27FC236}">
                  <a16:creationId xmlns:a16="http://schemas.microsoft.com/office/drawing/2014/main" id="{38F534CE-27F2-317B-32BF-4BC89495D0B3}"/>
                </a:ext>
              </a:extLst>
            </p:cNvPr>
            <p:cNvSpPr/>
            <p:nvPr/>
          </p:nvSpPr>
          <p:spPr>
            <a:xfrm>
              <a:off x="9336088" y="5072067"/>
              <a:ext cx="130173" cy="139702"/>
            </a:xfrm>
            <a:custGeom>
              <a:avLst/>
              <a:gdLst>
                <a:gd name="f0" fmla="val 10800000"/>
                <a:gd name="f1" fmla="val 5400000"/>
                <a:gd name="f2" fmla="val 180"/>
                <a:gd name="f3" fmla="val w"/>
                <a:gd name="f4" fmla="val h"/>
                <a:gd name="f5" fmla="val 0"/>
                <a:gd name="f6" fmla="val 26"/>
                <a:gd name="f7" fmla="val 28"/>
                <a:gd name="f8" fmla="val 3"/>
                <a:gd name="f9" fmla="val 11"/>
                <a:gd name="f10" fmla="val 18"/>
                <a:gd name="f11" fmla="val 25"/>
                <a:gd name="f12" fmla="val 2"/>
                <a:gd name="f13" fmla="val 10"/>
                <a:gd name="f14" fmla="val 1"/>
                <a:gd name="f15" fmla="+- 0 0 -90"/>
                <a:gd name="f16" fmla="*/ f3 1 26"/>
                <a:gd name="f17" fmla="*/ f4 1 28"/>
                <a:gd name="f18" fmla="val f5"/>
                <a:gd name="f19" fmla="val f6"/>
                <a:gd name="f20" fmla="val f7"/>
                <a:gd name="f21" fmla="*/ f15 f0 1"/>
                <a:gd name="f22" fmla="+- f20 0 f18"/>
                <a:gd name="f23" fmla="+- f19 0 f18"/>
                <a:gd name="f24" fmla="*/ f21 1 f2"/>
                <a:gd name="f25" fmla="*/ f23 1 26"/>
                <a:gd name="f26" fmla="*/ f22 1 28"/>
                <a:gd name="f27" fmla="*/ 26 f23 1"/>
                <a:gd name="f28" fmla="*/ 3 f22 1"/>
                <a:gd name="f29" fmla="*/ 25 f22 1"/>
                <a:gd name="f30" fmla="*/ 3 f23 1"/>
                <a:gd name="f31" fmla="*/ 0 f22 1"/>
                <a:gd name="f32" fmla="+- f24 0 f1"/>
                <a:gd name="f33" fmla="*/ f27 1 26"/>
                <a:gd name="f34" fmla="*/ f28 1 28"/>
                <a:gd name="f35" fmla="*/ f29 1 28"/>
                <a:gd name="f36" fmla="*/ f30 1 26"/>
                <a:gd name="f37" fmla="*/ f31 1 28"/>
                <a:gd name="f38" fmla="*/ 0 1 f25"/>
                <a:gd name="f39" fmla="*/ f19 1 f25"/>
                <a:gd name="f40" fmla="*/ 0 1 f26"/>
                <a:gd name="f41" fmla="*/ f20 1 f26"/>
                <a:gd name="f42" fmla="*/ f33 1 f25"/>
                <a:gd name="f43" fmla="*/ f34 1 f26"/>
                <a:gd name="f44" fmla="*/ f35 1 f26"/>
                <a:gd name="f45" fmla="*/ f36 1 f25"/>
                <a:gd name="f46" fmla="*/ f37 1 f26"/>
                <a:gd name="f47" fmla="*/ f38 f16 1"/>
                <a:gd name="f48" fmla="*/ f39 f16 1"/>
                <a:gd name="f49" fmla="*/ f41 f17 1"/>
                <a:gd name="f50" fmla="*/ f40 f17 1"/>
                <a:gd name="f51" fmla="*/ f42 f16 1"/>
                <a:gd name="f52" fmla="*/ f43 f17 1"/>
                <a:gd name="f53" fmla="*/ f44 f17 1"/>
                <a:gd name="f54" fmla="*/ f45 f16 1"/>
                <a:gd name="f55" fmla="*/ f46 f17 1"/>
              </a:gdLst>
              <a:ahLst/>
              <a:cxnLst>
                <a:cxn ang="3cd4">
                  <a:pos x="hc" y="t"/>
                </a:cxn>
                <a:cxn ang="0">
                  <a:pos x="r" y="vc"/>
                </a:cxn>
                <a:cxn ang="cd4">
                  <a:pos x="hc" y="b"/>
                </a:cxn>
                <a:cxn ang="cd2">
                  <a:pos x="l" y="vc"/>
                </a:cxn>
                <a:cxn ang="f32">
                  <a:pos x="f51" y="f52"/>
                </a:cxn>
                <a:cxn ang="f32">
                  <a:pos x="f51" y="f53"/>
                </a:cxn>
                <a:cxn ang="f32">
                  <a:pos x="f54" y="f55"/>
                </a:cxn>
                <a:cxn ang="f32">
                  <a:pos x="f51" y="f52"/>
                </a:cxn>
              </a:cxnLst>
              <a:rect l="f47" t="f50" r="f48" b="f49"/>
              <a:pathLst>
                <a:path w="26" h="28">
                  <a:moveTo>
                    <a:pt x="f6" y="f8"/>
                  </a:moveTo>
                  <a:cubicBezTo>
                    <a:pt x="f6" y="f9"/>
                    <a:pt x="f6" y="f10"/>
                    <a:pt x="f6" y="f11"/>
                  </a:cubicBezTo>
                  <a:cubicBezTo>
                    <a:pt x="f12" y="f7"/>
                    <a:pt x="f5" y="f6"/>
                    <a:pt x="f8" y="f5"/>
                  </a:cubicBezTo>
                  <a:cubicBezTo>
                    <a:pt x="f13" y="f14"/>
                    <a:pt x="f10" y="f12"/>
                    <a:pt x="f6" y="f8"/>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7" name="Freeform 16">
              <a:extLst>
                <a:ext uri="{FF2B5EF4-FFF2-40B4-BE49-F238E27FC236}">
                  <a16:creationId xmlns:a16="http://schemas.microsoft.com/office/drawing/2014/main" id="{F214604A-6771-1B98-8B8A-0406DE892362}"/>
                </a:ext>
              </a:extLst>
            </p:cNvPr>
            <p:cNvSpPr/>
            <p:nvPr/>
          </p:nvSpPr>
          <p:spPr>
            <a:xfrm>
              <a:off x="9345616" y="5473698"/>
              <a:ext cx="120645" cy="119064"/>
            </a:xfrm>
            <a:custGeom>
              <a:avLst/>
              <a:gdLst>
                <a:gd name="f0" fmla="val 10800000"/>
                <a:gd name="f1" fmla="val 5400000"/>
                <a:gd name="f2" fmla="val 180"/>
                <a:gd name="f3" fmla="val w"/>
                <a:gd name="f4" fmla="val h"/>
                <a:gd name="f5" fmla="val 0"/>
                <a:gd name="f6" fmla="val 24"/>
                <a:gd name="f7" fmla="val 16"/>
                <a:gd name="f8" fmla="val 9"/>
                <a:gd name="f9" fmla="val 8"/>
                <a:gd name="f10" fmla="val 1"/>
                <a:gd name="f11" fmla="val 2"/>
                <a:gd name="f12" fmla="val 10"/>
                <a:gd name="f13" fmla="val 17"/>
                <a:gd name="f14" fmla="+- 0 0 -90"/>
                <a:gd name="f15" fmla="*/ f3 1 24"/>
                <a:gd name="f16" fmla="*/ f4 1 24"/>
                <a:gd name="f17" fmla="val f5"/>
                <a:gd name="f18" fmla="val f6"/>
                <a:gd name="f19" fmla="*/ f14 f0 1"/>
                <a:gd name="f20" fmla="+- f18 0 f17"/>
                <a:gd name="f21" fmla="*/ f19 1 f2"/>
                <a:gd name="f22" fmla="*/ f20 1 24"/>
                <a:gd name="f23" fmla="*/ 24 f20 1"/>
                <a:gd name="f24" fmla="*/ 0 f20 1"/>
                <a:gd name="f25" fmla="*/ 2 f20 1"/>
                <a:gd name="f26" fmla="+- f21 0 f1"/>
                <a:gd name="f27" fmla="*/ f23 1 24"/>
                <a:gd name="f28" fmla="*/ f24 1 24"/>
                <a:gd name="f29" fmla="*/ f25 1 24"/>
                <a:gd name="f30" fmla="*/ 0 1 f22"/>
                <a:gd name="f31" fmla="*/ f18 1 f22"/>
                <a:gd name="f32" fmla="*/ f27 1 f22"/>
                <a:gd name="f33" fmla="*/ f28 1 f22"/>
                <a:gd name="f34" fmla="*/ f29 1 f22"/>
                <a:gd name="f35" fmla="*/ f30 f15 1"/>
                <a:gd name="f36" fmla="*/ f31 f15 1"/>
                <a:gd name="f37" fmla="*/ f31 f16 1"/>
                <a:gd name="f38" fmla="*/ f30 f16 1"/>
                <a:gd name="f39" fmla="*/ f32 f15 1"/>
                <a:gd name="f40" fmla="*/ f32 f16 1"/>
                <a:gd name="f41" fmla="*/ f33 f15 1"/>
                <a:gd name="f42" fmla="*/ f33 f16 1"/>
                <a:gd name="f43" fmla="*/ f34 f16 1"/>
              </a:gdLst>
              <a:ahLst/>
              <a:cxnLst>
                <a:cxn ang="3cd4">
                  <a:pos x="hc" y="t"/>
                </a:cxn>
                <a:cxn ang="0">
                  <a:pos x="r" y="vc"/>
                </a:cxn>
                <a:cxn ang="cd4">
                  <a:pos x="hc" y="b"/>
                </a:cxn>
                <a:cxn ang="cd2">
                  <a:pos x="l" y="vc"/>
                </a:cxn>
                <a:cxn ang="f26">
                  <a:pos x="f39" y="f40"/>
                </a:cxn>
                <a:cxn ang="f26">
                  <a:pos x="f41" y="f40"/>
                </a:cxn>
                <a:cxn ang="f26">
                  <a:pos x="f41" y="f42"/>
                </a:cxn>
                <a:cxn ang="f26">
                  <a:pos x="f39" y="f43"/>
                </a:cxn>
                <a:cxn ang="f26">
                  <a:pos x="f39" y="f40"/>
                </a:cxn>
              </a:cxnLst>
              <a:rect l="f35" t="f38" r="f36" b="f37"/>
              <a:pathLst>
                <a:path w="24" h="24">
                  <a:moveTo>
                    <a:pt x="f6" y="f6"/>
                  </a:moveTo>
                  <a:cubicBezTo>
                    <a:pt x="f7" y="f6"/>
                    <a:pt x="f8" y="f6"/>
                    <a:pt x="f5" y="f6"/>
                  </a:cubicBezTo>
                  <a:cubicBezTo>
                    <a:pt x="f5" y="f7"/>
                    <a:pt x="f5" y="f9"/>
                    <a:pt x="f5" y="f5"/>
                  </a:cubicBezTo>
                  <a:cubicBezTo>
                    <a:pt x="f9" y="f10"/>
                    <a:pt x="f7" y="f10"/>
                    <a:pt x="f6" y="f11"/>
                  </a:cubicBezTo>
                  <a:cubicBezTo>
                    <a:pt x="f6" y="f12"/>
                    <a:pt x="f6" y="f13"/>
                    <a:pt x="f6" y="f6"/>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8" name="Freeform 17">
              <a:extLst>
                <a:ext uri="{FF2B5EF4-FFF2-40B4-BE49-F238E27FC236}">
                  <a16:creationId xmlns:a16="http://schemas.microsoft.com/office/drawing/2014/main" id="{371D8367-D54B-5012-DD49-498D8C0C7DC7}"/>
                </a:ext>
              </a:extLst>
            </p:cNvPr>
            <p:cNvSpPr/>
            <p:nvPr/>
          </p:nvSpPr>
          <p:spPr>
            <a:xfrm>
              <a:off x="9345616" y="4876796"/>
              <a:ext cx="120645" cy="130173"/>
            </a:xfrm>
            <a:custGeom>
              <a:avLst/>
              <a:gdLst>
                <a:gd name="f0" fmla="val 10800000"/>
                <a:gd name="f1" fmla="val 5400000"/>
                <a:gd name="f2" fmla="val 180"/>
                <a:gd name="f3" fmla="val w"/>
                <a:gd name="f4" fmla="val h"/>
                <a:gd name="f5" fmla="val 0"/>
                <a:gd name="f6" fmla="val 24"/>
                <a:gd name="f7" fmla="val 26"/>
                <a:gd name="f8" fmla="val 2"/>
                <a:gd name="f9" fmla="val 10"/>
                <a:gd name="f10" fmla="val 18"/>
                <a:gd name="f11" fmla="val 16"/>
                <a:gd name="f12" fmla="val 25"/>
                <a:gd name="f13" fmla="val 8"/>
                <a:gd name="f14" fmla="val 23"/>
                <a:gd name="f15" fmla="val 1"/>
                <a:gd name="f16" fmla="+- 0 0 -90"/>
                <a:gd name="f17" fmla="*/ f3 1 24"/>
                <a:gd name="f18" fmla="*/ f4 1 26"/>
                <a:gd name="f19" fmla="val f5"/>
                <a:gd name="f20" fmla="val f6"/>
                <a:gd name="f21" fmla="val f7"/>
                <a:gd name="f22" fmla="*/ f16 f0 1"/>
                <a:gd name="f23" fmla="+- f21 0 f19"/>
                <a:gd name="f24" fmla="+- f20 0 f19"/>
                <a:gd name="f25" fmla="*/ f22 1 f2"/>
                <a:gd name="f26" fmla="*/ f24 1 24"/>
                <a:gd name="f27" fmla="*/ f23 1 26"/>
                <a:gd name="f28" fmla="*/ 24 f24 1"/>
                <a:gd name="f29" fmla="*/ 2 f23 1"/>
                <a:gd name="f30" fmla="*/ 26 f23 1"/>
                <a:gd name="f31" fmla="*/ 0 f24 1"/>
                <a:gd name="f32" fmla="*/ 23 f23 1"/>
                <a:gd name="f33" fmla="*/ 0 f23 1"/>
                <a:gd name="f34" fmla="+- f25 0 f1"/>
                <a:gd name="f35" fmla="*/ f28 1 24"/>
                <a:gd name="f36" fmla="*/ f29 1 26"/>
                <a:gd name="f37" fmla="*/ f30 1 26"/>
                <a:gd name="f38" fmla="*/ f31 1 24"/>
                <a:gd name="f39" fmla="*/ f32 1 26"/>
                <a:gd name="f40" fmla="*/ f33 1 26"/>
                <a:gd name="f41" fmla="*/ 0 1 f26"/>
                <a:gd name="f42" fmla="*/ f20 1 f26"/>
                <a:gd name="f43" fmla="*/ 0 1 f27"/>
                <a:gd name="f44" fmla="*/ f21 1 f27"/>
                <a:gd name="f45" fmla="*/ f35 1 f26"/>
                <a:gd name="f46" fmla="*/ f36 1 f27"/>
                <a:gd name="f47" fmla="*/ f37 1 f27"/>
                <a:gd name="f48" fmla="*/ f38 1 f26"/>
                <a:gd name="f49" fmla="*/ f39 1 f27"/>
                <a:gd name="f50" fmla="*/ f40 1 f27"/>
                <a:gd name="f51" fmla="*/ f41 f17 1"/>
                <a:gd name="f52" fmla="*/ f42 f17 1"/>
                <a:gd name="f53" fmla="*/ f44 f18 1"/>
                <a:gd name="f54" fmla="*/ f43 f18 1"/>
                <a:gd name="f55" fmla="*/ f45 f17 1"/>
                <a:gd name="f56" fmla="*/ f46 f18 1"/>
                <a:gd name="f57" fmla="*/ f47 f18 1"/>
                <a:gd name="f58" fmla="*/ f48 f17 1"/>
                <a:gd name="f59" fmla="*/ f49 f18 1"/>
                <a:gd name="f60" fmla="*/ f50 f18 1"/>
              </a:gdLst>
              <a:ahLst/>
              <a:cxnLst>
                <a:cxn ang="3cd4">
                  <a:pos x="hc" y="t"/>
                </a:cxn>
                <a:cxn ang="0">
                  <a:pos x="r" y="vc"/>
                </a:cxn>
                <a:cxn ang="cd4">
                  <a:pos x="hc" y="b"/>
                </a:cxn>
                <a:cxn ang="cd2">
                  <a:pos x="l" y="vc"/>
                </a:cxn>
                <a:cxn ang="f34">
                  <a:pos x="f55" y="f56"/>
                </a:cxn>
                <a:cxn ang="f34">
                  <a:pos x="f55" y="f57"/>
                </a:cxn>
                <a:cxn ang="f34">
                  <a:pos x="f58" y="f59"/>
                </a:cxn>
                <a:cxn ang="f34">
                  <a:pos x="f58" y="f60"/>
                </a:cxn>
                <a:cxn ang="f34">
                  <a:pos x="f55" y="f56"/>
                </a:cxn>
              </a:cxnLst>
              <a:rect l="f51" t="f54" r="f52" b="f53"/>
              <a:pathLst>
                <a:path w="24" h="26">
                  <a:moveTo>
                    <a:pt x="f6" y="f8"/>
                  </a:moveTo>
                  <a:cubicBezTo>
                    <a:pt x="f6" y="f9"/>
                    <a:pt x="f6" y="f10"/>
                    <a:pt x="f6" y="f7"/>
                  </a:cubicBezTo>
                  <a:cubicBezTo>
                    <a:pt x="f11" y="f12"/>
                    <a:pt x="f13" y="f6"/>
                    <a:pt x="f5" y="f14"/>
                  </a:cubicBezTo>
                  <a:cubicBezTo>
                    <a:pt x="f5" y="f11"/>
                    <a:pt x="f5" y="f13"/>
                    <a:pt x="f5" y="f5"/>
                  </a:cubicBezTo>
                  <a:cubicBezTo>
                    <a:pt x="f13" y="f15"/>
                    <a:pt x="f11" y="f15"/>
                    <a:pt x="f6" y="f8"/>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9" name="Freeform 18">
              <a:extLst>
                <a:ext uri="{FF2B5EF4-FFF2-40B4-BE49-F238E27FC236}">
                  <a16:creationId xmlns:a16="http://schemas.microsoft.com/office/drawing/2014/main" id="{6CEBBEC8-F347-A774-EEF6-9BC26B9227CC}"/>
                </a:ext>
              </a:extLst>
            </p:cNvPr>
            <p:cNvSpPr/>
            <p:nvPr/>
          </p:nvSpPr>
          <p:spPr>
            <a:xfrm>
              <a:off x="9336088" y="2090739"/>
              <a:ext cx="150811" cy="146047"/>
            </a:xfrm>
            <a:custGeom>
              <a:avLst/>
              <a:gdLst>
                <a:gd name="f0" fmla="val 10800000"/>
                <a:gd name="f1" fmla="val 5400000"/>
                <a:gd name="f2" fmla="val 180"/>
                <a:gd name="f3" fmla="val w"/>
                <a:gd name="f4" fmla="val h"/>
                <a:gd name="f5" fmla="val 0"/>
                <a:gd name="f6" fmla="val 30"/>
                <a:gd name="f7" fmla="val 29"/>
                <a:gd name="f8" fmla="val 3"/>
                <a:gd name="f9" fmla="val 28"/>
                <a:gd name="f10" fmla="val 6"/>
                <a:gd name="f11" fmla="val 9"/>
                <a:gd name="f12" fmla="val 25"/>
                <a:gd name="f13" fmla="val 2"/>
                <a:gd name="f14" fmla="val 26"/>
                <a:gd name="f15" fmla="val 24"/>
                <a:gd name="f16" fmla="+- 0 0 -90"/>
                <a:gd name="f17" fmla="*/ f3 1 30"/>
                <a:gd name="f18" fmla="*/ f4 1 29"/>
                <a:gd name="f19" fmla="val f5"/>
                <a:gd name="f20" fmla="val f6"/>
                <a:gd name="f21" fmla="val f7"/>
                <a:gd name="f22" fmla="*/ f16 f0 1"/>
                <a:gd name="f23" fmla="+- f21 0 f19"/>
                <a:gd name="f24" fmla="+- f20 0 f19"/>
                <a:gd name="f25" fmla="*/ f22 1 f2"/>
                <a:gd name="f26" fmla="*/ f24 1 30"/>
                <a:gd name="f27" fmla="*/ f23 1 29"/>
                <a:gd name="f28" fmla="*/ 3 f24 1"/>
                <a:gd name="f29" fmla="*/ 0 f23 1"/>
                <a:gd name="f30" fmla="*/ 25 f24 1"/>
                <a:gd name="f31" fmla="*/ 29 f23 1"/>
                <a:gd name="f32" fmla="+- f25 0 f1"/>
                <a:gd name="f33" fmla="*/ f28 1 30"/>
                <a:gd name="f34" fmla="*/ f29 1 29"/>
                <a:gd name="f35" fmla="*/ f30 1 30"/>
                <a:gd name="f36" fmla="*/ f31 1 29"/>
                <a:gd name="f37" fmla="*/ 0 1 f26"/>
                <a:gd name="f38" fmla="*/ f20 1 f26"/>
                <a:gd name="f39" fmla="*/ 0 1 f27"/>
                <a:gd name="f40" fmla="*/ f21 1 f27"/>
                <a:gd name="f41" fmla="*/ f33 1 f26"/>
                <a:gd name="f42" fmla="*/ f34 1 f27"/>
                <a:gd name="f43" fmla="*/ f35 1 f26"/>
                <a:gd name="f44" fmla="*/ f36 1 f27"/>
                <a:gd name="f45" fmla="*/ f37 f17 1"/>
                <a:gd name="f46" fmla="*/ f38 f17 1"/>
                <a:gd name="f47" fmla="*/ f40 f18 1"/>
                <a:gd name="f48" fmla="*/ f39 f18 1"/>
                <a:gd name="f49" fmla="*/ f41 f17 1"/>
                <a:gd name="f50" fmla="*/ f42 f18 1"/>
                <a:gd name="f51" fmla="*/ f43 f17 1"/>
                <a:gd name="f52" fmla="*/ f44 f18 1"/>
              </a:gdLst>
              <a:ahLst/>
              <a:cxnLst>
                <a:cxn ang="3cd4">
                  <a:pos x="hc" y="t"/>
                </a:cxn>
                <a:cxn ang="0">
                  <a:pos x="r" y="vc"/>
                </a:cxn>
                <a:cxn ang="cd4">
                  <a:pos x="hc" y="b"/>
                </a:cxn>
                <a:cxn ang="cd2">
                  <a:pos x="l" y="vc"/>
                </a:cxn>
                <a:cxn ang="f32">
                  <a:pos x="f49" y="f50"/>
                </a:cxn>
                <a:cxn ang="f32">
                  <a:pos x="f51" y="f52"/>
                </a:cxn>
                <a:cxn ang="f32">
                  <a:pos x="f49" y="f50"/>
                </a:cxn>
              </a:cxnLst>
              <a:rect l="f45" t="f48" r="f46" b="f47"/>
              <a:pathLst>
                <a:path w="30" h="29">
                  <a:moveTo>
                    <a:pt x="f8" y="f5"/>
                  </a:moveTo>
                  <a:cubicBezTo>
                    <a:pt x="f9" y="f10"/>
                    <a:pt x="f6" y="f11"/>
                    <a:pt x="f12" y="f7"/>
                  </a:cubicBezTo>
                  <a:cubicBezTo>
                    <a:pt x="f13" y="f14"/>
                    <a:pt x="f5" y="f15"/>
                    <a:pt x="f8" y="f5"/>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20" name="Freeform 19">
              <a:extLst>
                <a:ext uri="{FF2B5EF4-FFF2-40B4-BE49-F238E27FC236}">
                  <a16:creationId xmlns:a16="http://schemas.microsoft.com/office/drawing/2014/main" id="{7709B731-B569-05EE-AA2E-9053C90EC8A6}"/>
                </a:ext>
              </a:extLst>
            </p:cNvPr>
            <p:cNvSpPr/>
            <p:nvPr/>
          </p:nvSpPr>
          <p:spPr>
            <a:xfrm>
              <a:off x="9345616" y="2887666"/>
              <a:ext cx="125409" cy="144466"/>
            </a:xfrm>
            <a:custGeom>
              <a:avLst/>
              <a:gdLst>
                <a:gd name="f0" fmla="val 10800000"/>
                <a:gd name="f1" fmla="val 5400000"/>
                <a:gd name="f2" fmla="val 180"/>
                <a:gd name="f3" fmla="val w"/>
                <a:gd name="f4" fmla="val h"/>
                <a:gd name="f5" fmla="val 0"/>
                <a:gd name="f6" fmla="val 25"/>
                <a:gd name="f7" fmla="val 29"/>
                <a:gd name="f8" fmla="val 9"/>
                <a:gd name="f9" fmla="val 2"/>
                <a:gd name="f10" fmla="val 17"/>
                <a:gd name="f11" fmla="val 4"/>
                <a:gd name="f12" fmla="val 6"/>
                <a:gd name="f13" fmla="val 14"/>
                <a:gd name="f14" fmla="val 21"/>
                <a:gd name="f15" fmla="val 16"/>
                <a:gd name="f16" fmla="val 27"/>
                <a:gd name="f17" fmla="val 8"/>
                <a:gd name="f18" fmla="val 26"/>
                <a:gd name="f19" fmla="val 24"/>
                <a:gd name="f20" fmla="+- 0 0 -90"/>
                <a:gd name="f21" fmla="*/ f3 1 25"/>
                <a:gd name="f22" fmla="*/ f4 1 29"/>
                <a:gd name="f23" fmla="val f5"/>
                <a:gd name="f24" fmla="val f6"/>
                <a:gd name="f25" fmla="val f7"/>
                <a:gd name="f26" fmla="*/ f20 f0 1"/>
                <a:gd name="f27" fmla="+- f25 0 f23"/>
                <a:gd name="f28" fmla="+- f24 0 f23"/>
                <a:gd name="f29" fmla="*/ f26 1 f2"/>
                <a:gd name="f30" fmla="*/ f28 1 25"/>
                <a:gd name="f31" fmla="*/ f27 1 29"/>
                <a:gd name="f32" fmla="*/ 0 f28 1"/>
                <a:gd name="f33" fmla="*/ 0 f27 1"/>
                <a:gd name="f34" fmla="*/ 25 f28 1"/>
                <a:gd name="f35" fmla="*/ 6 f27 1"/>
                <a:gd name="f36" fmla="*/ 29 f27 1"/>
                <a:gd name="f37" fmla="*/ 24 f27 1"/>
                <a:gd name="f38" fmla="+- f29 0 f1"/>
                <a:gd name="f39" fmla="*/ f32 1 25"/>
                <a:gd name="f40" fmla="*/ f33 1 29"/>
                <a:gd name="f41" fmla="*/ f34 1 25"/>
                <a:gd name="f42" fmla="*/ f35 1 29"/>
                <a:gd name="f43" fmla="*/ f36 1 29"/>
                <a:gd name="f44" fmla="*/ f37 1 29"/>
                <a:gd name="f45" fmla="*/ 0 1 f30"/>
                <a:gd name="f46" fmla="*/ f24 1 f30"/>
                <a:gd name="f47" fmla="*/ 0 1 f31"/>
                <a:gd name="f48" fmla="*/ f25 1 f31"/>
                <a:gd name="f49" fmla="*/ f39 1 f30"/>
                <a:gd name="f50" fmla="*/ f40 1 f31"/>
                <a:gd name="f51" fmla="*/ f41 1 f30"/>
                <a:gd name="f52" fmla="*/ f42 1 f31"/>
                <a:gd name="f53" fmla="*/ f43 1 f31"/>
                <a:gd name="f54" fmla="*/ f44 1 f31"/>
                <a:gd name="f55" fmla="*/ f45 f21 1"/>
                <a:gd name="f56" fmla="*/ f46 f21 1"/>
                <a:gd name="f57" fmla="*/ f48 f22 1"/>
                <a:gd name="f58" fmla="*/ f47 f22 1"/>
                <a:gd name="f59" fmla="*/ f49 f21 1"/>
                <a:gd name="f60" fmla="*/ f50 f22 1"/>
                <a:gd name="f61" fmla="*/ f51 f21 1"/>
                <a:gd name="f62" fmla="*/ f52 f22 1"/>
                <a:gd name="f63" fmla="*/ f53 f22 1"/>
                <a:gd name="f64" fmla="*/ f54 f22 1"/>
              </a:gdLst>
              <a:ahLst/>
              <a:cxnLst>
                <a:cxn ang="3cd4">
                  <a:pos x="hc" y="t"/>
                </a:cxn>
                <a:cxn ang="0">
                  <a:pos x="r" y="vc"/>
                </a:cxn>
                <a:cxn ang="cd4">
                  <a:pos x="hc" y="b"/>
                </a:cxn>
                <a:cxn ang="cd2">
                  <a:pos x="l" y="vc"/>
                </a:cxn>
                <a:cxn ang="f38">
                  <a:pos x="f59" y="f60"/>
                </a:cxn>
                <a:cxn ang="f38">
                  <a:pos x="f61" y="f62"/>
                </a:cxn>
                <a:cxn ang="f38">
                  <a:pos x="f61" y="f63"/>
                </a:cxn>
                <a:cxn ang="f38">
                  <a:pos x="f59" y="f64"/>
                </a:cxn>
                <a:cxn ang="f38">
                  <a:pos x="f59" y="f60"/>
                </a:cxn>
              </a:cxnLst>
              <a:rect l="f55" t="f58" r="f56" b="f57"/>
              <a:pathLst>
                <a:path w="25" h="29">
                  <a:moveTo>
                    <a:pt x="f5" y="f5"/>
                  </a:moveTo>
                  <a:cubicBezTo>
                    <a:pt x="f8" y="f9"/>
                    <a:pt x="f10" y="f11"/>
                    <a:pt x="f6" y="f12"/>
                  </a:cubicBezTo>
                  <a:cubicBezTo>
                    <a:pt x="f6" y="f13"/>
                    <a:pt x="f6" y="f14"/>
                    <a:pt x="f6" y="f7"/>
                  </a:cubicBezTo>
                  <a:cubicBezTo>
                    <a:pt x="f15" y="f16"/>
                    <a:pt x="f17" y="f18"/>
                    <a:pt x="f5" y="f19"/>
                  </a:cubicBezTo>
                  <a:cubicBezTo>
                    <a:pt x="f5" y="f15"/>
                    <a:pt x="f5" y="f8"/>
                    <a:pt x="f5" y="f5"/>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21" name="Freeform 20">
              <a:extLst>
                <a:ext uri="{FF2B5EF4-FFF2-40B4-BE49-F238E27FC236}">
                  <a16:creationId xmlns:a16="http://schemas.microsoft.com/office/drawing/2014/main" id="{32EF1869-FEA9-8187-4C71-C6BE2E5C7DAC}"/>
                </a:ext>
              </a:extLst>
            </p:cNvPr>
            <p:cNvSpPr/>
            <p:nvPr/>
          </p:nvSpPr>
          <p:spPr>
            <a:xfrm>
              <a:off x="9345616" y="3478213"/>
              <a:ext cx="141283" cy="150811"/>
            </a:xfrm>
            <a:custGeom>
              <a:avLst/>
              <a:gdLst>
                <a:gd name="f0" fmla="val 10800000"/>
                <a:gd name="f1" fmla="val 5400000"/>
                <a:gd name="f2" fmla="val 180"/>
                <a:gd name="f3" fmla="val w"/>
                <a:gd name="f4" fmla="val h"/>
                <a:gd name="f5" fmla="val 0"/>
                <a:gd name="f6" fmla="val 28"/>
                <a:gd name="f7" fmla="val 30"/>
                <a:gd name="f8" fmla="val 24"/>
                <a:gd name="f9" fmla="val 15"/>
                <a:gd name="f10" fmla="val 29"/>
                <a:gd name="f11" fmla="val 8"/>
                <a:gd name="f12" fmla="val 27"/>
                <a:gd name="f13" fmla="val 25"/>
                <a:gd name="f14" fmla="val 18"/>
                <a:gd name="f15" fmla="val 11"/>
                <a:gd name="f16" fmla="val 4"/>
                <a:gd name="f17" fmla="val 22"/>
                <a:gd name="f18" fmla="val 6"/>
                <a:gd name="f19" fmla="+- 0 0 -90"/>
                <a:gd name="f20" fmla="*/ f3 1 28"/>
                <a:gd name="f21" fmla="*/ f4 1 30"/>
                <a:gd name="f22" fmla="val f5"/>
                <a:gd name="f23" fmla="val f6"/>
                <a:gd name="f24" fmla="val f7"/>
                <a:gd name="f25" fmla="*/ f19 f0 1"/>
                <a:gd name="f26" fmla="+- f24 0 f22"/>
                <a:gd name="f27" fmla="+- f23 0 f22"/>
                <a:gd name="f28" fmla="*/ f25 1 f2"/>
                <a:gd name="f29" fmla="*/ f27 1 28"/>
                <a:gd name="f30" fmla="*/ f26 1 30"/>
                <a:gd name="f31" fmla="*/ 24 f27 1"/>
                <a:gd name="f32" fmla="*/ 30 f26 1"/>
                <a:gd name="f33" fmla="*/ 0 f27 1"/>
                <a:gd name="f34" fmla="*/ 25 f26 1"/>
                <a:gd name="f35" fmla="*/ 4 f26 1"/>
                <a:gd name="f36" fmla="+- f28 0 f1"/>
                <a:gd name="f37" fmla="*/ f31 1 28"/>
                <a:gd name="f38" fmla="*/ f32 1 30"/>
                <a:gd name="f39" fmla="*/ f33 1 28"/>
                <a:gd name="f40" fmla="*/ f34 1 30"/>
                <a:gd name="f41" fmla="*/ f35 1 30"/>
                <a:gd name="f42" fmla="*/ 0 1 f29"/>
                <a:gd name="f43" fmla="*/ f23 1 f29"/>
                <a:gd name="f44" fmla="*/ 0 1 f30"/>
                <a:gd name="f45" fmla="*/ f24 1 f30"/>
                <a:gd name="f46" fmla="*/ f37 1 f29"/>
                <a:gd name="f47" fmla="*/ f38 1 f30"/>
                <a:gd name="f48" fmla="*/ f39 1 f29"/>
                <a:gd name="f49" fmla="*/ f40 1 f30"/>
                <a:gd name="f50" fmla="*/ f41 1 f30"/>
                <a:gd name="f51" fmla="*/ f42 f20 1"/>
                <a:gd name="f52" fmla="*/ f43 f20 1"/>
                <a:gd name="f53" fmla="*/ f45 f21 1"/>
                <a:gd name="f54" fmla="*/ f44 f21 1"/>
                <a:gd name="f55" fmla="*/ f46 f20 1"/>
                <a:gd name="f56" fmla="*/ f47 f21 1"/>
                <a:gd name="f57" fmla="*/ f48 f20 1"/>
                <a:gd name="f58" fmla="*/ f49 f21 1"/>
                <a:gd name="f59" fmla="*/ f50 f21 1"/>
              </a:gdLst>
              <a:ahLst/>
              <a:cxnLst>
                <a:cxn ang="3cd4">
                  <a:pos x="hc" y="t"/>
                </a:cxn>
                <a:cxn ang="0">
                  <a:pos x="r" y="vc"/>
                </a:cxn>
                <a:cxn ang="cd4">
                  <a:pos x="hc" y="b"/>
                </a:cxn>
                <a:cxn ang="cd2">
                  <a:pos x="l" y="vc"/>
                </a:cxn>
                <a:cxn ang="f36">
                  <a:pos x="f55" y="f56"/>
                </a:cxn>
                <a:cxn ang="f36">
                  <a:pos x="f57" y="f58"/>
                </a:cxn>
                <a:cxn ang="f36">
                  <a:pos x="f57" y="f59"/>
                </a:cxn>
                <a:cxn ang="f36">
                  <a:pos x="f55" y="f56"/>
                </a:cxn>
              </a:cxnLst>
              <a:rect l="f51" t="f54" r="f52" b="f53"/>
              <a:pathLst>
                <a:path w="28" h="30">
                  <a:moveTo>
                    <a:pt x="f8" y="f7"/>
                  </a:moveTo>
                  <a:cubicBezTo>
                    <a:pt x="f9" y="f10"/>
                    <a:pt x="f11" y="f12"/>
                    <a:pt x="f5" y="f13"/>
                  </a:cubicBezTo>
                  <a:cubicBezTo>
                    <a:pt x="f5" y="f14"/>
                    <a:pt x="f5" y="f15"/>
                    <a:pt x="f5" y="f16"/>
                  </a:cubicBezTo>
                  <a:cubicBezTo>
                    <a:pt x="f17" y="f5"/>
                    <a:pt x="f6" y="f18"/>
                    <a:pt x="f8" y="f7"/>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22" name="Freeform 21">
              <a:extLst>
                <a:ext uri="{FF2B5EF4-FFF2-40B4-BE49-F238E27FC236}">
                  <a16:creationId xmlns:a16="http://schemas.microsoft.com/office/drawing/2014/main" id="{FD5A1A64-5196-E660-CEEB-84556900370E}"/>
                </a:ext>
              </a:extLst>
            </p:cNvPr>
            <p:cNvSpPr/>
            <p:nvPr/>
          </p:nvSpPr>
          <p:spPr>
            <a:xfrm>
              <a:off x="9326559" y="1293811"/>
              <a:ext cx="169858" cy="155576"/>
            </a:xfrm>
            <a:custGeom>
              <a:avLst/>
              <a:gdLst>
                <a:gd name="f0" fmla="val 10800000"/>
                <a:gd name="f1" fmla="val 5400000"/>
                <a:gd name="f2" fmla="val 180"/>
                <a:gd name="f3" fmla="val w"/>
                <a:gd name="f4" fmla="val h"/>
                <a:gd name="f5" fmla="val 0"/>
                <a:gd name="f6" fmla="val 34"/>
                <a:gd name="f7" fmla="val 31"/>
                <a:gd name="f8" fmla="val 28"/>
                <a:gd name="f9" fmla="val 21"/>
                <a:gd name="f10" fmla="val 2"/>
                <a:gd name="f11" fmla="val 27"/>
                <a:gd name="f12" fmla="val 5"/>
                <a:gd name="f13" fmla="val 8"/>
                <a:gd name="f14" fmla="val 29"/>
                <a:gd name="f15" fmla="val 6"/>
                <a:gd name="f16" fmla="+- 0 0 -90"/>
                <a:gd name="f17" fmla="*/ f3 1 34"/>
                <a:gd name="f18" fmla="*/ f4 1 31"/>
                <a:gd name="f19" fmla="val f5"/>
                <a:gd name="f20" fmla="val f6"/>
                <a:gd name="f21" fmla="val f7"/>
                <a:gd name="f22" fmla="*/ f16 f0 1"/>
                <a:gd name="f23" fmla="+- f21 0 f19"/>
                <a:gd name="f24" fmla="+- f20 0 f19"/>
                <a:gd name="f25" fmla="*/ f22 1 f2"/>
                <a:gd name="f26" fmla="*/ f24 1 34"/>
                <a:gd name="f27" fmla="*/ f23 1 31"/>
                <a:gd name="f28" fmla="*/ 28 f24 1"/>
                <a:gd name="f29" fmla="*/ 31 f23 1"/>
                <a:gd name="f30" fmla="*/ 5 f24 1"/>
                <a:gd name="f31" fmla="*/ 0 f23 1"/>
                <a:gd name="f32" fmla="+- f25 0 f1"/>
                <a:gd name="f33" fmla="*/ f28 1 34"/>
                <a:gd name="f34" fmla="*/ f29 1 31"/>
                <a:gd name="f35" fmla="*/ f30 1 34"/>
                <a:gd name="f36" fmla="*/ f31 1 31"/>
                <a:gd name="f37" fmla="*/ 0 1 f26"/>
                <a:gd name="f38" fmla="*/ f20 1 f26"/>
                <a:gd name="f39" fmla="*/ 0 1 f27"/>
                <a:gd name="f40" fmla="*/ f21 1 f27"/>
                <a:gd name="f41" fmla="*/ f33 1 f26"/>
                <a:gd name="f42" fmla="*/ f34 1 f27"/>
                <a:gd name="f43" fmla="*/ f35 1 f26"/>
                <a:gd name="f44" fmla="*/ f36 1 f27"/>
                <a:gd name="f45" fmla="*/ f37 f17 1"/>
                <a:gd name="f46" fmla="*/ f38 f17 1"/>
                <a:gd name="f47" fmla="*/ f40 f18 1"/>
                <a:gd name="f48" fmla="*/ f39 f18 1"/>
                <a:gd name="f49" fmla="*/ f41 f17 1"/>
                <a:gd name="f50" fmla="*/ f42 f18 1"/>
                <a:gd name="f51" fmla="*/ f43 f17 1"/>
                <a:gd name="f52" fmla="*/ f44 f18 1"/>
              </a:gdLst>
              <a:ahLst/>
              <a:cxnLst>
                <a:cxn ang="3cd4">
                  <a:pos x="hc" y="t"/>
                </a:cxn>
                <a:cxn ang="0">
                  <a:pos x="r" y="vc"/>
                </a:cxn>
                <a:cxn ang="cd4">
                  <a:pos x="hc" y="b"/>
                </a:cxn>
                <a:cxn ang="cd2">
                  <a:pos x="l" y="vc"/>
                </a:cxn>
                <a:cxn ang="f32">
                  <a:pos x="f49" y="f50"/>
                </a:cxn>
                <a:cxn ang="f32">
                  <a:pos x="f51" y="f52"/>
                </a:cxn>
                <a:cxn ang="f32">
                  <a:pos x="f49" y="f50"/>
                </a:cxn>
              </a:cxnLst>
              <a:rect l="f45" t="f48" r="f46" b="f47"/>
              <a:pathLst>
                <a:path w="34" h="31">
                  <a:moveTo>
                    <a:pt x="f8" y="f7"/>
                  </a:moveTo>
                  <a:cubicBezTo>
                    <a:pt x="f5" y="f9"/>
                    <a:pt x="f10" y="f11"/>
                    <a:pt x="f12" y="f5"/>
                  </a:cubicBezTo>
                  <a:cubicBezTo>
                    <a:pt x="f6" y="f13"/>
                    <a:pt x="f14" y="f15"/>
                    <a:pt x="f8" y="f7"/>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23" name="Freeform 22">
              <a:extLst>
                <a:ext uri="{FF2B5EF4-FFF2-40B4-BE49-F238E27FC236}">
                  <a16:creationId xmlns:a16="http://schemas.microsoft.com/office/drawing/2014/main" id="{45A535B8-8BBE-7362-D701-7CEA37ED4A16}"/>
                </a:ext>
              </a:extLst>
            </p:cNvPr>
            <p:cNvSpPr/>
            <p:nvPr/>
          </p:nvSpPr>
          <p:spPr>
            <a:xfrm>
              <a:off x="9345616" y="4676771"/>
              <a:ext cx="120645" cy="130173"/>
            </a:xfrm>
            <a:custGeom>
              <a:avLst/>
              <a:gdLst>
                <a:gd name="f0" fmla="val 10800000"/>
                <a:gd name="f1" fmla="val 5400000"/>
                <a:gd name="f2" fmla="val 180"/>
                <a:gd name="f3" fmla="val w"/>
                <a:gd name="f4" fmla="val h"/>
                <a:gd name="f5" fmla="val 0"/>
                <a:gd name="f6" fmla="val 24"/>
                <a:gd name="f7" fmla="val 26"/>
                <a:gd name="f8" fmla="val 8"/>
                <a:gd name="f9" fmla="val 1"/>
                <a:gd name="f10" fmla="val 16"/>
                <a:gd name="f11" fmla="val 2"/>
                <a:gd name="f12" fmla="val 3"/>
                <a:gd name="f13" fmla="val 11"/>
                <a:gd name="f14" fmla="val 18"/>
                <a:gd name="f15" fmla="val 25"/>
                <a:gd name="f16" fmla="val 15"/>
                <a:gd name="f17" fmla="+- 0 0 -90"/>
                <a:gd name="f18" fmla="*/ f3 1 24"/>
                <a:gd name="f19" fmla="*/ f4 1 26"/>
                <a:gd name="f20" fmla="val f5"/>
                <a:gd name="f21" fmla="val f6"/>
                <a:gd name="f22" fmla="val f7"/>
                <a:gd name="f23" fmla="*/ f17 f0 1"/>
                <a:gd name="f24" fmla="+- f22 0 f20"/>
                <a:gd name="f25" fmla="+- f21 0 f20"/>
                <a:gd name="f26" fmla="*/ f23 1 f2"/>
                <a:gd name="f27" fmla="*/ f25 1 24"/>
                <a:gd name="f28" fmla="*/ f24 1 26"/>
                <a:gd name="f29" fmla="*/ 0 f25 1"/>
                <a:gd name="f30" fmla="*/ 0 f24 1"/>
                <a:gd name="f31" fmla="*/ 24 f25 1"/>
                <a:gd name="f32" fmla="*/ 3 f24 1"/>
                <a:gd name="f33" fmla="*/ 26 f24 1"/>
                <a:gd name="f34" fmla="*/ 24 f24 1"/>
                <a:gd name="f35" fmla="+- f26 0 f1"/>
                <a:gd name="f36" fmla="*/ f29 1 24"/>
                <a:gd name="f37" fmla="*/ f30 1 26"/>
                <a:gd name="f38" fmla="*/ f31 1 24"/>
                <a:gd name="f39" fmla="*/ f32 1 26"/>
                <a:gd name="f40" fmla="*/ f33 1 26"/>
                <a:gd name="f41" fmla="*/ f34 1 26"/>
                <a:gd name="f42" fmla="*/ 0 1 f27"/>
                <a:gd name="f43" fmla="*/ f21 1 f27"/>
                <a:gd name="f44" fmla="*/ 0 1 f28"/>
                <a:gd name="f45" fmla="*/ f22 1 f28"/>
                <a:gd name="f46" fmla="*/ f36 1 f27"/>
                <a:gd name="f47" fmla="*/ f37 1 f28"/>
                <a:gd name="f48" fmla="*/ f38 1 f27"/>
                <a:gd name="f49" fmla="*/ f39 1 f28"/>
                <a:gd name="f50" fmla="*/ f40 1 f28"/>
                <a:gd name="f51" fmla="*/ f41 1 f28"/>
                <a:gd name="f52" fmla="*/ f42 f18 1"/>
                <a:gd name="f53" fmla="*/ f43 f18 1"/>
                <a:gd name="f54" fmla="*/ f45 f19 1"/>
                <a:gd name="f55" fmla="*/ f44 f19 1"/>
                <a:gd name="f56" fmla="*/ f46 f18 1"/>
                <a:gd name="f57" fmla="*/ f47 f19 1"/>
                <a:gd name="f58" fmla="*/ f48 f18 1"/>
                <a:gd name="f59" fmla="*/ f49 f19 1"/>
                <a:gd name="f60" fmla="*/ f50 f19 1"/>
                <a:gd name="f61" fmla="*/ f51 f19 1"/>
              </a:gdLst>
              <a:ahLst/>
              <a:cxnLst>
                <a:cxn ang="3cd4">
                  <a:pos x="hc" y="t"/>
                </a:cxn>
                <a:cxn ang="0">
                  <a:pos x="r" y="vc"/>
                </a:cxn>
                <a:cxn ang="cd4">
                  <a:pos x="hc" y="b"/>
                </a:cxn>
                <a:cxn ang="cd2">
                  <a:pos x="l" y="vc"/>
                </a:cxn>
                <a:cxn ang="f35">
                  <a:pos x="f56" y="f57"/>
                </a:cxn>
                <a:cxn ang="f35">
                  <a:pos x="f58" y="f59"/>
                </a:cxn>
                <a:cxn ang="f35">
                  <a:pos x="f58" y="f60"/>
                </a:cxn>
                <a:cxn ang="f35">
                  <a:pos x="f56" y="f61"/>
                </a:cxn>
                <a:cxn ang="f35">
                  <a:pos x="f56" y="f57"/>
                </a:cxn>
              </a:cxnLst>
              <a:rect l="f52" t="f55" r="f53" b="f54"/>
              <a:pathLst>
                <a:path w="24" h="26">
                  <a:moveTo>
                    <a:pt x="f5" y="f5"/>
                  </a:moveTo>
                  <a:cubicBezTo>
                    <a:pt x="f8" y="f9"/>
                    <a:pt x="f10" y="f11"/>
                    <a:pt x="f6" y="f12"/>
                  </a:cubicBezTo>
                  <a:cubicBezTo>
                    <a:pt x="f6" y="f13"/>
                    <a:pt x="f6" y="f14"/>
                    <a:pt x="f6" y="f7"/>
                  </a:cubicBezTo>
                  <a:cubicBezTo>
                    <a:pt x="f10" y="f15"/>
                    <a:pt x="f8" y="f6"/>
                    <a:pt x="f5" y="f6"/>
                  </a:cubicBezTo>
                  <a:cubicBezTo>
                    <a:pt x="f5" y="f16"/>
                    <a:pt x="f5" y="f8"/>
                    <a:pt x="f5" y="f5"/>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24" name="Freeform 23">
              <a:extLst>
                <a:ext uri="{FF2B5EF4-FFF2-40B4-BE49-F238E27FC236}">
                  <a16:creationId xmlns:a16="http://schemas.microsoft.com/office/drawing/2014/main" id="{58C16BF2-F0EB-85EA-9451-DDDA910CB5F7}"/>
                </a:ext>
              </a:extLst>
            </p:cNvPr>
            <p:cNvSpPr/>
            <p:nvPr/>
          </p:nvSpPr>
          <p:spPr>
            <a:xfrm>
              <a:off x="9336088" y="2490789"/>
              <a:ext cx="144466" cy="141283"/>
            </a:xfrm>
            <a:custGeom>
              <a:avLst/>
              <a:gdLst>
                <a:gd name="f0" fmla="val 10800000"/>
                <a:gd name="f1" fmla="val 5400000"/>
                <a:gd name="f2" fmla="val 180"/>
                <a:gd name="f3" fmla="val w"/>
                <a:gd name="f4" fmla="val h"/>
                <a:gd name="f5" fmla="val 0"/>
                <a:gd name="f6" fmla="val 29"/>
                <a:gd name="f7" fmla="val 28"/>
                <a:gd name="f8" fmla="val 2"/>
                <a:gd name="f9" fmla="val 6"/>
                <a:gd name="f10" fmla="val 26"/>
                <a:gd name="f11" fmla="val 3"/>
                <a:gd name="f12" fmla="val 27"/>
                <a:gd name="f13" fmla="val 23"/>
                <a:gd name="f14" fmla="+- 0 0 -90"/>
                <a:gd name="f15" fmla="*/ f3 1 29"/>
                <a:gd name="f16" fmla="*/ f4 1 28"/>
                <a:gd name="f17" fmla="val f5"/>
                <a:gd name="f18" fmla="val f6"/>
                <a:gd name="f19" fmla="val f7"/>
                <a:gd name="f20" fmla="*/ f14 f0 1"/>
                <a:gd name="f21" fmla="+- f19 0 f17"/>
                <a:gd name="f22" fmla="+- f18 0 f17"/>
                <a:gd name="f23" fmla="*/ f20 1 f2"/>
                <a:gd name="f24" fmla="*/ f22 1 29"/>
                <a:gd name="f25" fmla="*/ f21 1 28"/>
                <a:gd name="f26" fmla="*/ 2 f22 1"/>
                <a:gd name="f27" fmla="*/ 0 f21 1"/>
                <a:gd name="f28" fmla="*/ 26 f22 1"/>
                <a:gd name="f29" fmla="*/ 28 f21 1"/>
                <a:gd name="f30" fmla="+- f23 0 f1"/>
                <a:gd name="f31" fmla="*/ f26 1 29"/>
                <a:gd name="f32" fmla="*/ f27 1 28"/>
                <a:gd name="f33" fmla="*/ f28 1 29"/>
                <a:gd name="f34" fmla="*/ f29 1 28"/>
                <a:gd name="f35" fmla="*/ 0 1 f24"/>
                <a:gd name="f36" fmla="*/ f18 1 f24"/>
                <a:gd name="f37" fmla="*/ 0 1 f25"/>
                <a:gd name="f38" fmla="*/ f19 1 f25"/>
                <a:gd name="f39" fmla="*/ f31 1 f24"/>
                <a:gd name="f40" fmla="*/ f32 1 f25"/>
                <a:gd name="f41" fmla="*/ f33 1 f24"/>
                <a:gd name="f42" fmla="*/ f34 1 f25"/>
                <a:gd name="f43" fmla="*/ f35 f15 1"/>
                <a:gd name="f44" fmla="*/ f36 f15 1"/>
                <a:gd name="f45" fmla="*/ f38 f16 1"/>
                <a:gd name="f46" fmla="*/ f37 f16 1"/>
                <a:gd name="f47" fmla="*/ f39 f15 1"/>
                <a:gd name="f48" fmla="*/ f40 f16 1"/>
                <a:gd name="f49" fmla="*/ f41 f15 1"/>
                <a:gd name="f50" fmla="*/ f42 f16 1"/>
              </a:gdLst>
              <a:ahLst/>
              <a:cxnLst>
                <a:cxn ang="3cd4">
                  <a:pos x="hc" y="t"/>
                </a:cxn>
                <a:cxn ang="0">
                  <a:pos x="r" y="vc"/>
                </a:cxn>
                <a:cxn ang="cd4">
                  <a:pos x="hc" y="b"/>
                </a:cxn>
                <a:cxn ang="cd2">
                  <a:pos x="l" y="vc"/>
                </a:cxn>
                <a:cxn ang="f30">
                  <a:pos x="f47" y="f48"/>
                </a:cxn>
                <a:cxn ang="f30">
                  <a:pos x="f49" y="f50"/>
                </a:cxn>
                <a:cxn ang="f30">
                  <a:pos x="f47" y="f48"/>
                </a:cxn>
              </a:cxnLst>
              <a:rect l="f43" t="f46" r="f44" b="f45"/>
              <a:pathLst>
                <a:path w="29" h="28">
                  <a:moveTo>
                    <a:pt x="f8" y="f5"/>
                  </a:moveTo>
                  <a:cubicBezTo>
                    <a:pt x="f6" y="f9"/>
                    <a:pt x="f6" y="f9"/>
                    <a:pt x="f10" y="f7"/>
                  </a:cubicBezTo>
                  <a:cubicBezTo>
                    <a:pt x="f11" y="f12"/>
                    <a:pt x="f5" y="f13"/>
                    <a:pt x="f8" y="f5"/>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25" name="Freeform 24">
              <a:extLst>
                <a:ext uri="{FF2B5EF4-FFF2-40B4-BE49-F238E27FC236}">
                  <a16:creationId xmlns:a16="http://schemas.microsoft.com/office/drawing/2014/main" id="{7417173B-FC37-9AC5-46FE-AEDBEB322575}"/>
                </a:ext>
              </a:extLst>
            </p:cNvPr>
            <p:cNvSpPr/>
            <p:nvPr/>
          </p:nvSpPr>
          <p:spPr>
            <a:xfrm>
              <a:off x="9345616" y="4079879"/>
              <a:ext cx="120645" cy="134938"/>
            </a:xfrm>
            <a:custGeom>
              <a:avLst/>
              <a:gdLst>
                <a:gd name="f0" fmla="val 10800000"/>
                <a:gd name="f1" fmla="val 5400000"/>
                <a:gd name="f2" fmla="val 180"/>
                <a:gd name="f3" fmla="val w"/>
                <a:gd name="f4" fmla="val h"/>
                <a:gd name="f5" fmla="val 0"/>
                <a:gd name="f6" fmla="val 24"/>
                <a:gd name="f7" fmla="val 27"/>
                <a:gd name="f8" fmla="val 9"/>
                <a:gd name="f9" fmla="val 1"/>
                <a:gd name="f10" fmla="val 16"/>
                <a:gd name="f11" fmla="val 2"/>
                <a:gd name="f12" fmla="val 3"/>
                <a:gd name="f13" fmla="val 11"/>
                <a:gd name="f14" fmla="val 18"/>
                <a:gd name="f15" fmla="val 25"/>
                <a:gd name="f16" fmla="val 23"/>
                <a:gd name="f17" fmla="val 15"/>
                <a:gd name="f18" fmla="val 8"/>
                <a:gd name="f19" fmla="+- 0 0 -90"/>
                <a:gd name="f20" fmla="*/ f3 1 24"/>
                <a:gd name="f21" fmla="*/ f4 1 27"/>
                <a:gd name="f22" fmla="val f5"/>
                <a:gd name="f23" fmla="val f6"/>
                <a:gd name="f24" fmla="val f7"/>
                <a:gd name="f25" fmla="*/ f19 f0 1"/>
                <a:gd name="f26" fmla="+- f24 0 f22"/>
                <a:gd name="f27" fmla="+- f23 0 f22"/>
                <a:gd name="f28" fmla="*/ f25 1 f2"/>
                <a:gd name="f29" fmla="*/ f27 1 24"/>
                <a:gd name="f30" fmla="*/ f26 1 27"/>
                <a:gd name="f31" fmla="*/ 0 f27 1"/>
                <a:gd name="f32" fmla="*/ 0 f26 1"/>
                <a:gd name="f33" fmla="*/ 24 f27 1"/>
                <a:gd name="f34" fmla="*/ 3 f26 1"/>
                <a:gd name="f35" fmla="*/ 27 f26 1"/>
                <a:gd name="f36" fmla="*/ 23 f26 1"/>
                <a:gd name="f37" fmla="+- f28 0 f1"/>
                <a:gd name="f38" fmla="*/ f31 1 24"/>
                <a:gd name="f39" fmla="*/ f32 1 27"/>
                <a:gd name="f40" fmla="*/ f33 1 24"/>
                <a:gd name="f41" fmla="*/ f34 1 27"/>
                <a:gd name="f42" fmla="*/ f35 1 27"/>
                <a:gd name="f43" fmla="*/ f36 1 27"/>
                <a:gd name="f44" fmla="*/ 0 1 f29"/>
                <a:gd name="f45" fmla="*/ f23 1 f29"/>
                <a:gd name="f46" fmla="*/ 0 1 f30"/>
                <a:gd name="f47" fmla="*/ f24 1 f30"/>
                <a:gd name="f48" fmla="*/ f38 1 f29"/>
                <a:gd name="f49" fmla="*/ f39 1 f30"/>
                <a:gd name="f50" fmla="*/ f40 1 f29"/>
                <a:gd name="f51" fmla="*/ f41 1 f30"/>
                <a:gd name="f52" fmla="*/ f42 1 f30"/>
                <a:gd name="f53" fmla="*/ f43 1 f30"/>
                <a:gd name="f54" fmla="*/ f44 f20 1"/>
                <a:gd name="f55" fmla="*/ f45 f20 1"/>
                <a:gd name="f56" fmla="*/ f47 f21 1"/>
                <a:gd name="f57" fmla="*/ f46 f21 1"/>
                <a:gd name="f58" fmla="*/ f48 f20 1"/>
                <a:gd name="f59" fmla="*/ f49 f21 1"/>
                <a:gd name="f60" fmla="*/ f50 f20 1"/>
                <a:gd name="f61" fmla="*/ f51 f21 1"/>
                <a:gd name="f62" fmla="*/ f52 f21 1"/>
                <a:gd name="f63" fmla="*/ f53 f21 1"/>
              </a:gdLst>
              <a:ahLst/>
              <a:cxnLst>
                <a:cxn ang="3cd4">
                  <a:pos x="hc" y="t"/>
                </a:cxn>
                <a:cxn ang="0">
                  <a:pos x="r" y="vc"/>
                </a:cxn>
                <a:cxn ang="cd4">
                  <a:pos x="hc" y="b"/>
                </a:cxn>
                <a:cxn ang="cd2">
                  <a:pos x="l" y="vc"/>
                </a:cxn>
                <a:cxn ang="f37">
                  <a:pos x="f58" y="f59"/>
                </a:cxn>
                <a:cxn ang="f37">
                  <a:pos x="f60" y="f61"/>
                </a:cxn>
                <a:cxn ang="f37">
                  <a:pos x="f60" y="f62"/>
                </a:cxn>
                <a:cxn ang="f37">
                  <a:pos x="f58" y="f63"/>
                </a:cxn>
                <a:cxn ang="f37">
                  <a:pos x="f58" y="f59"/>
                </a:cxn>
              </a:cxnLst>
              <a:rect l="f54" t="f57" r="f55" b="f56"/>
              <a:pathLst>
                <a:path w="24" h="27">
                  <a:moveTo>
                    <a:pt x="f5" y="f5"/>
                  </a:moveTo>
                  <a:cubicBezTo>
                    <a:pt x="f8" y="f9"/>
                    <a:pt x="f10" y="f11"/>
                    <a:pt x="f6" y="f12"/>
                  </a:cubicBezTo>
                  <a:cubicBezTo>
                    <a:pt x="f6" y="f13"/>
                    <a:pt x="f6" y="f14"/>
                    <a:pt x="f6" y="f7"/>
                  </a:cubicBezTo>
                  <a:cubicBezTo>
                    <a:pt x="f10" y="f15"/>
                    <a:pt x="f8" y="f6"/>
                    <a:pt x="f5" y="f16"/>
                  </a:cubicBezTo>
                  <a:cubicBezTo>
                    <a:pt x="f5" y="f17"/>
                    <a:pt x="f5" y="f18"/>
                    <a:pt x="f5" y="f5"/>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26" name="Freeform 25">
              <a:extLst>
                <a:ext uri="{FF2B5EF4-FFF2-40B4-BE49-F238E27FC236}">
                  <a16:creationId xmlns:a16="http://schemas.microsoft.com/office/drawing/2014/main" id="{8E82227A-D746-A367-AA23-10912085B9FB}"/>
                </a:ext>
              </a:extLst>
            </p:cNvPr>
            <p:cNvSpPr/>
            <p:nvPr/>
          </p:nvSpPr>
          <p:spPr>
            <a:xfrm>
              <a:off x="9752011" y="2220913"/>
              <a:ext cx="160340" cy="139702"/>
            </a:xfrm>
            <a:custGeom>
              <a:avLst/>
              <a:gdLst>
                <a:gd name="f0" fmla="val 10800000"/>
                <a:gd name="f1" fmla="val 5400000"/>
                <a:gd name="f2" fmla="val 180"/>
                <a:gd name="f3" fmla="val w"/>
                <a:gd name="f4" fmla="val h"/>
                <a:gd name="f5" fmla="val 0"/>
                <a:gd name="f6" fmla="val 32"/>
                <a:gd name="f7" fmla="val 28"/>
                <a:gd name="f8" fmla="val 2"/>
                <a:gd name="f9" fmla="val 10"/>
                <a:gd name="f10" fmla="val 27"/>
                <a:gd name="f11" fmla="val 25"/>
                <a:gd name="f12" fmla="+- 0 0 -90"/>
                <a:gd name="f13" fmla="*/ f3 1 32"/>
                <a:gd name="f14" fmla="*/ f4 1 28"/>
                <a:gd name="f15" fmla="val f5"/>
                <a:gd name="f16" fmla="val f6"/>
                <a:gd name="f17" fmla="val f7"/>
                <a:gd name="f18" fmla="*/ f12 f0 1"/>
                <a:gd name="f19" fmla="+- f17 0 f15"/>
                <a:gd name="f20" fmla="+- f16 0 f15"/>
                <a:gd name="f21" fmla="*/ f18 1 f2"/>
                <a:gd name="f22" fmla="*/ f20 1 32"/>
                <a:gd name="f23" fmla="*/ f19 1 28"/>
                <a:gd name="f24" fmla="*/ 2 f20 1"/>
                <a:gd name="f25" fmla="*/ 0 f19 1"/>
                <a:gd name="f26" fmla="*/ 27 f20 1"/>
                <a:gd name="f27" fmla="*/ 28 f19 1"/>
                <a:gd name="f28" fmla="+- f21 0 f1"/>
                <a:gd name="f29" fmla="*/ f24 1 32"/>
                <a:gd name="f30" fmla="*/ f25 1 28"/>
                <a:gd name="f31" fmla="*/ f26 1 32"/>
                <a:gd name="f32" fmla="*/ f27 1 28"/>
                <a:gd name="f33" fmla="*/ 0 1 f22"/>
                <a:gd name="f34" fmla="*/ f16 1 f22"/>
                <a:gd name="f35" fmla="*/ 0 1 f23"/>
                <a:gd name="f36" fmla="*/ f17 1 f23"/>
                <a:gd name="f37" fmla="*/ f29 1 f22"/>
                <a:gd name="f38" fmla="*/ f30 1 f23"/>
                <a:gd name="f39" fmla="*/ f31 1 f22"/>
                <a:gd name="f40" fmla="*/ f32 1 f23"/>
                <a:gd name="f41" fmla="*/ f33 f13 1"/>
                <a:gd name="f42" fmla="*/ f34 f13 1"/>
                <a:gd name="f43" fmla="*/ f36 f14 1"/>
                <a:gd name="f44" fmla="*/ f35 f14 1"/>
                <a:gd name="f45" fmla="*/ f37 f13 1"/>
                <a:gd name="f46" fmla="*/ f38 f14 1"/>
                <a:gd name="f47" fmla="*/ f39 f13 1"/>
                <a:gd name="f48" fmla="*/ f40 f14 1"/>
              </a:gdLst>
              <a:ahLst/>
              <a:cxnLst>
                <a:cxn ang="3cd4">
                  <a:pos x="hc" y="t"/>
                </a:cxn>
                <a:cxn ang="0">
                  <a:pos x="r" y="vc"/>
                </a:cxn>
                <a:cxn ang="cd4">
                  <a:pos x="hc" y="b"/>
                </a:cxn>
                <a:cxn ang="cd2">
                  <a:pos x="l" y="vc"/>
                </a:cxn>
                <a:cxn ang="f28">
                  <a:pos x="f45" y="f46"/>
                </a:cxn>
                <a:cxn ang="f28">
                  <a:pos x="f47" y="f48"/>
                </a:cxn>
                <a:cxn ang="f28">
                  <a:pos x="f45" y="f46"/>
                </a:cxn>
              </a:cxnLst>
              <a:rect l="f41" t="f44" r="f42" b="f43"/>
              <a:pathLst>
                <a:path w="32" h="28">
                  <a:moveTo>
                    <a:pt x="f8" y="f5"/>
                  </a:moveTo>
                  <a:cubicBezTo>
                    <a:pt x="f6" y="f9"/>
                    <a:pt x="f7" y="f8"/>
                    <a:pt x="f10" y="f7"/>
                  </a:cubicBezTo>
                  <a:cubicBezTo>
                    <a:pt x="f8" y="f10"/>
                    <a:pt x="f5" y="f11"/>
                    <a:pt x="f8" y="f5"/>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27" name="Freeform 26">
              <a:extLst>
                <a:ext uri="{FF2B5EF4-FFF2-40B4-BE49-F238E27FC236}">
                  <a16:creationId xmlns:a16="http://schemas.microsoft.com/office/drawing/2014/main" id="{847B82B1-5456-47C9-3EDB-E32BD8E0D380}"/>
                </a:ext>
              </a:extLst>
            </p:cNvPr>
            <p:cNvSpPr/>
            <p:nvPr/>
          </p:nvSpPr>
          <p:spPr>
            <a:xfrm>
              <a:off x="9742483" y="1644648"/>
              <a:ext cx="160340" cy="146047"/>
            </a:xfrm>
            <a:custGeom>
              <a:avLst/>
              <a:gdLst>
                <a:gd name="f0" fmla="val 10800000"/>
                <a:gd name="f1" fmla="val 5400000"/>
                <a:gd name="f2" fmla="val 180"/>
                <a:gd name="f3" fmla="val w"/>
                <a:gd name="f4" fmla="val h"/>
                <a:gd name="f5" fmla="val 0"/>
                <a:gd name="f6" fmla="val 32"/>
                <a:gd name="f7" fmla="val 29"/>
                <a:gd name="f8" fmla="val 28"/>
                <a:gd name="f9" fmla="val 21"/>
                <a:gd name="f10" fmla="val 2"/>
                <a:gd name="f11" fmla="val 25"/>
                <a:gd name="f12" fmla="val 5"/>
                <a:gd name="f13" fmla="val 4"/>
                <a:gd name="f14" fmla="val 8"/>
                <a:gd name="f15" fmla="+- 0 0 -90"/>
                <a:gd name="f16" fmla="*/ f3 1 32"/>
                <a:gd name="f17" fmla="*/ f4 1 29"/>
                <a:gd name="f18" fmla="val f5"/>
                <a:gd name="f19" fmla="val f6"/>
                <a:gd name="f20" fmla="val f7"/>
                <a:gd name="f21" fmla="*/ f15 f0 1"/>
                <a:gd name="f22" fmla="+- f20 0 f18"/>
                <a:gd name="f23" fmla="+- f19 0 f18"/>
                <a:gd name="f24" fmla="*/ f21 1 f2"/>
                <a:gd name="f25" fmla="*/ f23 1 32"/>
                <a:gd name="f26" fmla="*/ f22 1 29"/>
                <a:gd name="f27" fmla="*/ 28 f23 1"/>
                <a:gd name="f28" fmla="*/ 29 f22 1"/>
                <a:gd name="f29" fmla="*/ 5 f23 1"/>
                <a:gd name="f30" fmla="*/ 0 f22 1"/>
                <a:gd name="f31" fmla="+- f24 0 f1"/>
                <a:gd name="f32" fmla="*/ f27 1 32"/>
                <a:gd name="f33" fmla="*/ f28 1 29"/>
                <a:gd name="f34" fmla="*/ f29 1 32"/>
                <a:gd name="f35" fmla="*/ f30 1 29"/>
                <a:gd name="f36" fmla="*/ 0 1 f25"/>
                <a:gd name="f37" fmla="*/ f19 1 f25"/>
                <a:gd name="f38" fmla="*/ 0 1 f26"/>
                <a:gd name="f39" fmla="*/ f20 1 f26"/>
                <a:gd name="f40" fmla="*/ f32 1 f25"/>
                <a:gd name="f41" fmla="*/ f33 1 f26"/>
                <a:gd name="f42" fmla="*/ f34 1 f25"/>
                <a:gd name="f43" fmla="*/ f35 1 f26"/>
                <a:gd name="f44" fmla="*/ f36 f16 1"/>
                <a:gd name="f45" fmla="*/ f37 f16 1"/>
                <a:gd name="f46" fmla="*/ f39 f17 1"/>
                <a:gd name="f47" fmla="*/ f38 f17 1"/>
                <a:gd name="f48" fmla="*/ f40 f16 1"/>
                <a:gd name="f49" fmla="*/ f41 f17 1"/>
                <a:gd name="f50" fmla="*/ f42 f16 1"/>
                <a:gd name="f51" fmla="*/ f43 f17 1"/>
              </a:gdLst>
              <a:ahLst/>
              <a:cxnLst>
                <a:cxn ang="3cd4">
                  <a:pos x="hc" y="t"/>
                </a:cxn>
                <a:cxn ang="0">
                  <a:pos x="r" y="vc"/>
                </a:cxn>
                <a:cxn ang="cd4">
                  <a:pos x="hc" y="b"/>
                </a:cxn>
                <a:cxn ang="cd2">
                  <a:pos x="l" y="vc"/>
                </a:cxn>
                <a:cxn ang="f31">
                  <a:pos x="f48" y="f49"/>
                </a:cxn>
                <a:cxn ang="f31">
                  <a:pos x="f50" y="f51"/>
                </a:cxn>
                <a:cxn ang="f31">
                  <a:pos x="f48" y="f49"/>
                </a:cxn>
              </a:cxnLst>
              <a:rect l="f44" t="f47" r="f45" b="f46"/>
              <a:pathLst>
                <a:path w="32" h="29">
                  <a:moveTo>
                    <a:pt x="f8" y="f7"/>
                  </a:moveTo>
                  <a:cubicBezTo>
                    <a:pt x="f5" y="f9"/>
                    <a:pt x="f10" y="f11"/>
                    <a:pt x="f12" y="f5"/>
                  </a:cubicBezTo>
                  <a:cubicBezTo>
                    <a:pt x="f7" y="f13"/>
                    <a:pt x="f6" y="f14"/>
                    <a:pt x="f8" y="f7"/>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28" name="Freeform 27">
              <a:extLst>
                <a:ext uri="{FF2B5EF4-FFF2-40B4-BE49-F238E27FC236}">
                  <a16:creationId xmlns:a16="http://schemas.microsoft.com/office/drawing/2014/main" id="{2E1AA1AB-3037-6076-2560-2CFD38DF641B}"/>
                </a:ext>
              </a:extLst>
            </p:cNvPr>
            <p:cNvSpPr/>
            <p:nvPr/>
          </p:nvSpPr>
          <p:spPr>
            <a:xfrm>
              <a:off x="9345616" y="5278438"/>
              <a:ext cx="125409" cy="123828"/>
            </a:xfrm>
            <a:custGeom>
              <a:avLst/>
              <a:gdLst>
                <a:gd name="f0" fmla="val 10800000"/>
                <a:gd name="f1" fmla="val 5400000"/>
                <a:gd name="f2" fmla="val 180"/>
                <a:gd name="f3" fmla="val w"/>
                <a:gd name="f4" fmla="val h"/>
                <a:gd name="f5" fmla="val 0"/>
                <a:gd name="f6" fmla="val 25"/>
                <a:gd name="f7" fmla="val 9"/>
                <a:gd name="f8" fmla="val 16"/>
                <a:gd name="f9" fmla="val 1"/>
                <a:gd name="f10" fmla="val 8"/>
                <a:gd name="f11" fmla="val 24"/>
                <a:gd name="f12" fmla="val 23"/>
                <a:gd name="f13" fmla="+- 0 0 -90"/>
                <a:gd name="f14" fmla="*/ f3 1 25"/>
                <a:gd name="f15" fmla="*/ f4 1 25"/>
                <a:gd name="f16" fmla="val f5"/>
                <a:gd name="f17" fmla="val f6"/>
                <a:gd name="f18" fmla="*/ f13 f0 1"/>
                <a:gd name="f19" fmla="+- f17 0 f16"/>
                <a:gd name="f20" fmla="*/ f18 1 f2"/>
                <a:gd name="f21" fmla="*/ f19 1 25"/>
                <a:gd name="f22" fmla="*/ 0 f19 1"/>
                <a:gd name="f23" fmla="*/ 25 f19 1"/>
                <a:gd name="f24" fmla="*/ 1 f19 1"/>
                <a:gd name="f25" fmla="*/ 23 f19 1"/>
                <a:gd name="f26" fmla="+- f20 0 f1"/>
                <a:gd name="f27" fmla="*/ f22 1 25"/>
                <a:gd name="f28" fmla="*/ f23 1 25"/>
                <a:gd name="f29" fmla="*/ f24 1 25"/>
                <a:gd name="f30" fmla="*/ f25 1 25"/>
                <a:gd name="f31" fmla="*/ 0 1 f21"/>
                <a:gd name="f32" fmla="*/ f17 1 f21"/>
                <a:gd name="f33" fmla="*/ f27 1 f21"/>
                <a:gd name="f34" fmla="*/ f28 1 f21"/>
                <a:gd name="f35" fmla="*/ f29 1 f21"/>
                <a:gd name="f36" fmla="*/ f30 1 f21"/>
                <a:gd name="f37" fmla="*/ f31 f14 1"/>
                <a:gd name="f38" fmla="*/ f32 f14 1"/>
                <a:gd name="f39" fmla="*/ f32 f15 1"/>
                <a:gd name="f40" fmla="*/ f31 f15 1"/>
                <a:gd name="f41" fmla="*/ f33 f14 1"/>
                <a:gd name="f42" fmla="*/ f33 f15 1"/>
                <a:gd name="f43" fmla="*/ f34 f14 1"/>
                <a:gd name="f44" fmla="*/ f35 f15 1"/>
                <a:gd name="f45" fmla="*/ f34 f15 1"/>
                <a:gd name="f46" fmla="*/ f36 f15 1"/>
              </a:gdLst>
              <a:ahLst/>
              <a:cxnLst>
                <a:cxn ang="3cd4">
                  <a:pos x="hc" y="t"/>
                </a:cxn>
                <a:cxn ang="0">
                  <a:pos x="r" y="vc"/>
                </a:cxn>
                <a:cxn ang="cd4">
                  <a:pos x="hc" y="b"/>
                </a:cxn>
                <a:cxn ang="cd2">
                  <a:pos x="l" y="vc"/>
                </a:cxn>
                <a:cxn ang="f26">
                  <a:pos x="f41" y="f42"/>
                </a:cxn>
                <a:cxn ang="f26">
                  <a:pos x="f43" y="f44"/>
                </a:cxn>
                <a:cxn ang="f26">
                  <a:pos x="f43" y="f45"/>
                </a:cxn>
                <a:cxn ang="f26">
                  <a:pos x="f41" y="f46"/>
                </a:cxn>
                <a:cxn ang="f26">
                  <a:pos x="f41" y="f42"/>
                </a:cxn>
              </a:cxnLst>
              <a:rect l="f37" t="f40" r="f38" b="f39"/>
              <a:pathLst>
                <a:path w="25" h="25">
                  <a:moveTo>
                    <a:pt x="f5" y="f5"/>
                  </a:moveTo>
                  <a:cubicBezTo>
                    <a:pt x="f7" y="f5"/>
                    <a:pt x="f8" y="f9"/>
                    <a:pt x="f6" y="f9"/>
                  </a:cubicBezTo>
                  <a:cubicBezTo>
                    <a:pt x="f6" y="f7"/>
                    <a:pt x="f6" y="f8"/>
                    <a:pt x="f6" y="f6"/>
                  </a:cubicBezTo>
                  <a:cubicBezTo>
                    <a:pt x="f8" y="f6"/>
                    <a:pt x="f10" y="f11"/>
                    <a:pt x="f5" y="f12"/>
                  </a:cubicBezTo>
                  <a:cubicBezTo>
                    <a:pt x="f5" y="f8"/>
                    <a:pt x="f5" y="f7"/>
                    <a:pt x="f5" y="f5"/>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29" name="Freeform 28">
              <a:extLst>
                <a:ext uri="{FF2B5EF4-FFF2-40B4-BE49-F238E27FC236}">
                  <a16:creationId xmlns:a16="http://schemas.microsoft.com/office/drawing/2014/main" id="{9EE58AD7-15E3-1011-EF04-983166F61B66}"/>
                </a:ext>
              </a:extLst>
            </p:cNvPr>
            <p:cNvSpPr/>
            <p:nvPr/>
          </p:nvSpPr>
          <p:spPr>
            <a:xfrm>
              <a:off x="9747247" y="5111752"/>
              <a:ext cx="139702" cy="130173"/>
            </a:xfrm>
            <a:custGeom>
              <a:avLst/>
              <a:gdLst>
                <a:gd name="f0" fmla="val 10800000"/>
                <a:gd name="f1" fmla="val 5400000"/>
                <a:gd name="f2" fmla="val 180"/>
                <a:gd name="f3" fmla="val w"/>
                <a:gd name="f4" fmla="val h"/>
                <a:gd name="f5" fmla="val 0"/>
                <a:gd name="f6" fmla="val 28"/>
                <a:gd name="f7" fmla="val 26"/>
                <a:gd name="f8" fmla="val 23"/>
                <a:gd name="f9" fmla="val 3"/>
                <a:gd name="f10" fmla="val 4"/>
                <a:gd name="f11" fmla="val 12"/>
                <a:gd name="f12" fmla="val 1"/>
                <a:gd name="f13" fmla="val 20"/>
                <a:gd name="f14" fmla="val 2"/>
                <a:gd name="f15" fmla="val 10"/>
                <a:gd name="f16" fmla="val 16"/>
                <a:gd name="f17" fmla="+- 0 0 -90"/>
                <a:gd name="f18" fmla="*/ f3 1 28"/>
                <a:gd name="f19" fmla="*/ f4 1 26"/>
                <a:gd name="f20" fmla="val f5"/>
                <a:gd name="f21" fmla="val f6"/>
                <a:gd name="f22" fmla="val f7"/>
                <a:gd name="f23" fmla="*/ f17 f0 1"/>
                <a:gd name="f24" fmla="+- f22 0 f20"/>
                <a:gd name="f25" fmla="+- f21 0 f20"/>
                <a:gd name="f26" fmla="*/ f23 1 f2"/>
                <a:gd name="f27" fmla="*/ f25 1 28"/>
                <a:gd name="f28" fmla="*/ f24 1 26"/>
                <a:gd name="f29" fmla="*/ 28 f25 1"/>
                <a:gd name="f30" fmla="*/ 23 f24 1"/>
                <a:gd name="f31" fmla="*/ 4 f25 1"/>
                <a:gd name="f32" fmla="*/ 0 f24 1"/>
                <a:gd name="f33" fmla="*/ 2 f24 1"/>
                <a:gd name="f34" fmla="+- f26 0 f1"/>
                <a:gd name="f35" fmla="*/ f29 1 28"/>
                <a:gd name="f36" fmla="*/ f30 1 26"/>
                <a:gd name="f37" fmla="*/ f31 1 28"/>
                <a:gd name="f38" fmla="*/ f32 1 26"/>
                <a:gd name="f39" fmla="*/ f33 1 26"/>
                <a:gd name="f40" fmla="*/ 0 1 f27"/>
                <a:gd name="f41" fmla="*/ f21 1 f27"/>
                <a:gd name="f42" fmla="*/ 0 1 f28"/>
                <a:gd name="f43" fmla="*/ f22 1 f28"/>
                <a:gd name="f44" fmla="*/ f35 1 f27"/>
                <a:gd name="f45" fmla="*/ f36 1 f28"/>
                <a:gd name="f46" fmla="*/ f37 1 f27"/>
                <a:gd name="f47" fmla="*/ f38 1 f28"/>
                <a:gd name="f48" fmla="*/ f39 1 f28"/>
                <a:gd name="f49" fmla="*/ f40 f18 1"/>
                <a:gd name="f50" fmla="*/ f41 f18 1"/>
                <a:gd name="f51" fmla="*/ f43 f19 1"/>
                <a:gd name="f52" fmla="*/ f42 f19 1"/>
                <a:gd name="f53" fmla="*/ f44 f18 1"/>
                <a:gd name="f54" fmla="*/ f45 f19 1"/>
                <a:gd name="f55" fmla="*/ f46 f18 1"/>
                <a:gd name="f56" fmla="*/ f47 f19 1"/>
                <a:gd name="f57" fmla="*/ f48 f19 1"/>
              </a:gdLst>
              <a:ahLst/>
              <a:cxnLst>
                <a:cxn ang="3cd4">
                  <a:pos x="hc" y="t"/>
                </a:cxn>
                <a:cxn ang="0">
                  <a:pos x="r" y="vc"/>
                </a:cxn>
                <a:cxn ang="cd4">
                  <a:pos x="hc" y="b"/>
                </a:cxn>
                <a:cxn ang="cd2">
                  <a:pos x="l" y="vc"/>
                </a:cxn>
                <a:cxn ang="f34">
                  <a:pos x="f53" y="f54"/>
                </a:cxn>
                <a:cxn ang="f34">
                  <a:pos x="f55" y="f56"/>
                </a:cxn>
                <a:cxn ang="f34">
                  <a:pos x="f53" y="f57"/>
                </a:cxn>
                <a:cxn ang="f34">
                  <a:pos x="f53" y="f54"/>
                </a:cxn>
              </a:cxnLst>
              <a:rect l="f49" t="f52" r="f50" b="f51"/>
              <a:pathLst>
                <a:path w="28" h="26">
                  <a:moveTo>
                    <a:pt x="f6" y="f8"/>
                  </a:moveTo>
                  <a:cubicBezTo>
                    <a:pt x="f9" y="f7"/>
                    <a:pt x="f5" y="f8"/>
                    <a:pt x="f10" y="f5"/>
                  </a:cubicBezTo>
                  <a:cubicBezTo>
                    <a:pt x="f11" y="f12"/>
                    <a:pt x="f13" y="f14"/>
                    <a:pt x="f6" y="f14"/>
                  </a:cubicBezTo>
                  <a:cubicBezTo>
                    <a:pt x="f6" y="f15"/>
                    <a:pt x="f6" y="f16"/>
                    <a:pt x="f6" y="f8"/>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30" name="Freeform 29">
              <a:extLst>
                <a:ext uri="{FF2B5EF4-FFF2-40B4-BE49-F238E27FC236}">
                  <a16:creationId xmlns:a16="http://schemas.microsoft.com/office/drawing/2014/main" id="{EFAA68D9-8FFB-7DE7-8A48-5664836B0610}"/>
                </a:ext>
              </a:extLst>
            </p:cNvPr>
            <p:cNvSpPr/>
            <p:nvPr/>
          </p:nvSpPr>
          <p:spPr>
            <a:xfrm>
              <a:off x="9761540" y="3954459"/>
              <a:ext cx="125409" cy="130173"/>
            </a:xfrm>
            <a:custGeom>
              <a:avLst/>
              <a:gdLst>
                <a:gd name="f0" fmla="val 10800000"/>
                <a:gd name="f1" fmla="val 5400000"/>
                <a:gd name="f2" fmla="val 180"/>
                <a:gd name="f3" fmla="val w"/>
                <a:gd name="f4" fmla="val h"/>
                <a:gd name="f5" fmla="val 0"/>
                <a:gd name="f6" fmla="val 25"/>
                <a:gd name="f7" fmla="val 26"/>
                <a:gd name="f8" fmla="val 22"/>
                <a:gd name="f9" fmla="val 15"/>
                <a:gd name="f10" fmla="val 8"/>
                <a:gd name="f11" fmla="val 1"/>
                <a:gd name="f12" fmla="val 16"/>
                <a:gd name="f13" fmla="val 2"/>
                <a:gd name="f14" fmla="val 3"/>
                <a:gd name="f15" fmla="val 11"/>
                <a:gd name="f16" fmla="val 18"/>
                <a:gd name="f17" fmla="val 9"/>
                <a:gd name="f18" fmla="val 24"/>
                <a:gd name="f19" fmla="+- 0 0 -90"/>
                <a:gd name="f20" fmla="*/ f3 1 25"/>
                <a:gd name="f21" fmla="*/ f4 1 26"/>
                <a:gd name="f22" fmla="val f5"/>
                <a:gd name="f23" fmla="val f6"/>
                <a:gd name="f24" fmla="val f7"/>
                <a:gd name="f25" fmla="*/ f19 f0 1"/>
                <a:gd name="f26" fmla="+- f24 0 f22"/>
                <a:gd name="f27" fmla="+- f23 0 f22"/>
                <a:gd name="f28" fmla="*/ f25 1 f2"/>
                <a:gd name="f29" fmla="*/ f27 1 25"/>
                <a:gd name="f30" fmla="*/ f26 1 26"/>
                <a:gd name="f31" fmla="*/ 0 f27 1"/>
                <a:gd name="f32" fmla="*/ 22 f26 1"/>
                <a:gd name="f33" fmla="*/ 0 f26 1"/>
                <a:gd name="f34" fmla="*/ 25 f27 1"/>
                <a:gd name="f35" fmla="*/ 3 f26 1"/>
                <a:gd name="f36" fmla="*/ 26 f26 1"/>
                <a:gd name="f37" fmla="+- f28 0 f1"/>
                <a:gd name="f38" fmla="*/ f31 1 25"/>
                <a:gd name="f39" fmla="*/ f32 1 26"/>
                <a:gd name="f40" fmla="*/ f33 1 26"/>
                <a:gd name="f41" fmla="*/ f34 1 25"/>
                <a:gd name="f42" fmla="*/ f35 1 26"/>
                <a:gd name="f43" fmla="*/ f36 1 26"/>
                <a:gd name="f44" fmla="*/ 0 1 f29"/>
                <a:gd name="f45" fmla="*/ f23 1 f29"/>
                <a:gd name="f46" fmla="*/ 0 1 f30"/>
                <a:gd name="f47" fmla="*/ f24 1 f30"/>
                <a:gd name="f48" fmla="*/ f38 1 f29"/>
                <a:gd name="f49" fmla="*/ f39 1 f30"/>
                <a:gd name="f50" fmla="*/ f40 1 f30"/>
                <a:gd name="f51" fmla="*/ f41 1 f29"/>
                <a:gd name="f52" fmla="*/ f42 1 f30"/>
                <a:gd name="f53" fmla="*/ f43 1 f30"/>
                <a:gd name="f54" fmla="*/ f44 f20 1"/>
                <a:gd name="f55" fmla="*/ f45 f20 1"/>
                <a:gd name="f56" fmla="*/ f47 f21 1"/>
                <a:gd name="f57" fmla="*/ f46 f21 1"/>
                <a:gd name="f58" fmla="*/ f48 f20 1"/>
                <a:gd name="f59" fmla="*/ f49 f21 1"/>
                <a:gd name="f60" fmla="*/ f50 f21 1"/>
                <a:gd name="f61" fmla="*/ f51 f20 1"/>
                <a:gd name="f62" fmla="*/ f52 f21 1"/>
                <a:gd name="f63" fmla="*/ f53 f21 1"/>
              </a:gdLst>
              <a:ahLst/>
              <a:cxnLst>
                <a:cxn ang="3cd4">
                  <a:pos x="hc" y="t"/>
                </a:cxn>
                <a:cxn ang="0">
                  <a:pos x="r" y="vc"/>
                </a:cxn>
                <a:cxn ang="cd4">
                  <a:pos x="hc" y="b"/>
                </a:cxn>
                <a:cxn ang="cd2">
                  <a:pos x="l" y="vc"/>
                </a:cxn>
                <a:cxn ang="f37">
                  <a:pos x="f58" y="f59"/>
                </a:cxn>
                <a:cxn ang="f37">
                  <a:pos x="f58" y="f60"/>
                </a:cxn>
                <a:cxn ang="f37">
                  <a:pos x="f61" y="f62"/>
                </a:cxn>
                <a:cxn ang="f37">
                  <a:pos x="f61" y="f63"/>
                </a:cxn>
                <a:cxn ang="f37">
                  <a:pos x="f58" y="f59"/>
                </a:cxn>
              </a:cxnLst>
              <a:rect l="f54" t="f57" r="f55" b="f56"/>
              <a:pathLst>
                <a:path w="25" h="26">
                  <a:moveTo>
                    <a:pt x="f5" y="f8"/>
                  </a:moveTo>
                  <a:cubicBezTo>
                    <a:pt x="f5" y="f9"/>
                    <a:pt x="f5" y="f10"/>
                    <a:pt x="f5" y="f5"/>
                  </a:cubicBezTo>
                  <a:cubicBezTo>
                    <a:pt x="f10" y="f11"/>
                    <a:pt x="f12" y="f13"/>
                    <a:pt x="f6" y="f14"/>
                  </a:cubicBezTo>
                  <a:cubicBezTo>
                    <a:pt x="f6" y="f15"/>
                    <a:pt x="f6" y="f16"/>
                    <a:pt x="f6" y="f7"/>
                  </a:cubicBezTo>
                  <a:cubicBezTo>
                    <a:pt x="f12" y="f6"/>
                    <a:pt x="f17" y="f18"/>
                    <a:pt x="f5" y="f8"/>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31" name="Freeform 30">
              <a:extLst>
                <a:ext uri="{FF2B5EF4-FFF2-40B4-BE49-F238E27FC236}">
                  <a16:creationId xmlns:a16="http://schemas.microsoft.com/office/drawing/2014/main" id="{1636009C-D9F8-ECB5-9F0E-9359A630D9A0}"/>
                </a:ext>
              </a:extLst>
            </p:cNvPr>
            <p:cNvSpPr/>
            <p:nvPr/>
          </p:nvSpPr>
          <p:spPr>
            <a:xfrm>
              <a:off x="9761540" y="4340227"/>
              <a:ext cx="125409" cy="125409"/>
            </a:xfrm>
            <a:custGeom>
              <a:avLst/>
              <a:gdLst>
                <a:gd name="f0" fmla="val 10800000"/>
                <a:gd name="f1" fmla="val 5400000"/>
                <a:gd name="f2" fmla="val 180"/>
                <a:gd name="f3" fmla="val w"/>
                <a:gd name="f4" fmla="val h"/>
                <a:gd name="f5" fmla="val 0"/>
                <a:gd name="f6" fmla="val 25"/>
                <a:gd name="f7" fmla="val 8"/>
                <a:gd name="f8" fmla="val 1"/>
                <a:gd name="f9" fmla="val 16"/>
                <a:gd name="f10" fmla="val 2"/>
                <a:gd name="f11" fmla="val 3"/>
                <a:gd name="f12" fmla="val 10"/>
                <a:gd name="f13" fmla="val 17"/>
                <a:gd name="f14" fmla="val 9"/>
                <a:gd name="f15" fmla="val 24"/>
                <a:gd name="f16" fmla="val 23"/>
                <a:gd name="f17" fmla="val 15"/>
                <a:gd name="f18" fmla="+- 0 0 -90"/>
                <a:gd name="f19" fmla="*/ f3 1 25"/>
                <a:gd name="f20" fmla="*/ f4 1 25"/>
                <a:gd name="f21" fmla="val f5"/>
                <a:gd name="f22" fmla="val f6"/>
                <a:gd name="f23" fmla="*/ f18 f0 1"/>
                <a:gd name="f24" fmla="+- f22 0 f21"/>
                <a:gd name="f25" fmla="*/ f23 1 f2"/>
                <a:gd name="f26" fmla="*/ f24 1 25"/>
                <a:gd name="f27" fmla="*/ 0 f24 1"/>
                <a:gd name="f28" fmla="*/ 25 f24 1"/>
                <a:gd name="f29" fmla="*/ 3 f24 1"/>
                <a:gd name="f30" fmla="*/ 23 f24 1"/>
                <a:gd name="f31" fmla="+- f25 0 f1"/>
                <a:gd name="f32" fmla="*/ f27 1 25"/>
                <a:gd name="f33" fmla="*/ f28 1 25"/>
                <a:gd name="f34" fmla="*/ f29 1 25"/>
                <a:gd name="f35" fmla="*/ f30 1 25"/>
                <a:gd name="f36" fmla="*/ 0 1 f26"/>
                <a:gd name="f37" fmla="*/ f22 1 f26"/>
                <a:gd name="f38" fmla="*/ f32 1 f26"/>
                <a:gd name="f39" fmla="*/ f33 1 f26"/>
                <a:gd name="f40" fmla="*/ f34 1 f26"/>
                <a:gd name="f41" fmla="*/ f35 1 f26"/>
                <a:gd name="f42" fmla="*/ f36 f19 1"/>
                <a:gd name="f43" fmla="*/ f37 f19 1"/>
                <a:gd name="f44" fmla="*/ f37 f20 1"/>
                <a:gd name="f45" fmla="*/ f36 f20 1"/>
                <a:gd name="f46" fmla="*/ f38 f19 1"/>
                <a:gd name="f47" fmla="*/ f38 f20 1"/>
                <a:gd name="f48" fmla="*/ f39 f19 1"/>
                <a:gd name="f49" fmla="*/ f40 f20 1"/>
                <a:gd name="f50" fmla="*/ f39 f20 1"/>
                <a:gd name="f51" fmla="*/ f41 f20 1"/>
              </a:gdLst>
              <a:ahLst/>
              <a:cxnLst>
                <a:cxn ang="3cd4">
                  <a:pos x="hc" y="t"/>
                </a:cxn>
                <a:cxn ang="0">
                  <a:pos x="r" y="vc"/>
                </a:cxn>
                <a:cxn ang="cd4">
                  <a:pos x="hc" y="b"/>
                </a:cxn>
                <a:cxn ang="cd2">
                  <a:pos x="l" y="vc"/>
                </a:cxn>
                <a:cxn ang="f31">
                  <a:pos x="f46" y="f47"/>
                </a:cxn>
                <a:cxn ang="f31">
                  <a:pos x="f48" y="f49"/>
                </a:cxn>
                <a:cxn ang="f31">
                  <a:pos x="f48" y="f50"/>
                </a:cxn>
                <a:cxn ang="f31">
                  <a:pos x="f46" y="f51"/>
                </a:cxn>
                <a:cxn ang="f31">
                  <a:pos x="f46" y="f47"/>
                </a:cxn>
              </a:cxnLst>
              <a:rect l="f42" t="f45" r="f43" b="f44"/>
              <a:pathLst>
                <a:path w="25" h="25">
                  <a:moveTo>
                    <a:pt x="f5" y="f5"/>
                  </a:moveTo>
                  <a:cubicBezTo>
                    <a:pt x="f7" y="f8"/>
                    <a:pt x="f9" y="f10"/>
                    <a:pt x="f6" y="f11"/>
                  </a:cubicBezTo>
                  <a:cubicBezTo>
                    <a:pt x="f6" y="f12"/>
                    <a:pt x="f6" y="f13"/>
                    <a:pt x="f6" y="f6"/>
                  </a:cubicBezTo>
                  <a:cubicBezTo>
                    <a:pt x="f13" y="f6"/>
                    <a:pt x="f14" y="f15"/>
                    <a:pt x="f5" y="f16"/>
                  </a:cubicBezTo>
                  <a:cubicBezTo>
                    <a:pt x="f5" y="f17"/>
                    <a:pt x="f5" y="f7"/>
                    <a:pt x="f5" y="f5"/>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32" name="Freeform 31">
              <a:extLst>
                <a:ext uri="{FF2B5EF4-FFF2-40B4-BE49-F238E27FC236}">
                  <a16:creationId xmlns:a16="http://schemas.microsoft.com/office/drawing/2014/main" id="{8DD93C6A-09C9-E594-A75F-B0A2271F0244}"/>
                </a:ext>
              </a:extLst>
            </p:cNvPr>
            <p:cNvSpPr/>
            <p:nvPr/>
          </p:nvSpPr>
          <p:spPr>
            <a:xfrm>
              <a:off x="9752011" y="1839909"/>
              <a:ext cx="146047" cy="141283"/>
            </a:xfrm>
            <a:custGeom>
              <a:avLst/>
              <a:gdLst>
                <a:gd name="f0" fmla="val 10800000"/>
                <a:gd name="f1" fmla="val 5400000"/>
                <a:gd name="f2" fmla="val 180"/>
                <a:gd name="f3" fmla="val w"/>
                <a:gd name="f4" fmla="val h"/>
                <a:gd name="f5" fmla="val 0"/>
                <a:gd name="f6" fmla="val 29"/>
                <a:gd name="f7" fmla="val 28"/>
                <a:gd name="f8" fmla="val 2"/>
                <a:gd name="f9" fmla="val 27"/>
                <a:gd name="f10" fmla="val 3"/>
                <a:gd name="f11" fmla="val 5"/>
                <a:gd name="f12" fmla="val 25"/>
                <a:gd name="f13" fmla="val 23"/>
                <a:gd name="f14" fmla="+- 0 0 -90"/>
                <a:gd name="f15" fmla="*/ f3 1 29"/>
                <a:gd name="f16" fmla="*/ f4 1 28"/>
                <a:gd name="f17" fmla="val f5"/>
                <a:gd name="f18" fmla="val f6"/>
                <a:gd name="f19" fmla="val f7"/>
                <a:gd name="f20" fmla="*/ f14 f0 1"/>
                <a:gd name="f21" fmla="+- f19 0 f17"/>
                <a:gd name="f22" fmla="+- f18 0 f17"/>
                <a:gd name="f23" fmla="*/ f20 1 f2"/>
                <a:gd name="f24" fmla="*/ f22 1 29"/>
                <a:gd name="f25" fmla="*/ f21 1 28"/>
                <a:gd name="f26" fmla="*/ 2 f22 1"/>
                <a:gd name="f27" fmla="*/ 0 f21 1"/>
                <a:gd name="f28" fmla="*/ 27 f22 1"/>
                <a:gd name="f29" fmla="*/ 28 f21 1"/>
                <a:gd name="f30" fmla="+- f23 0 f1"/>
                <a:gd name="f31" fmla="*/ f26 1 29"/>
                <a:gd name="f32" fmla="*/ f27 1 28"/>
                <a:gd name="f33" fmla="*/ f28 1 29"/>
                <a:gd name="f34" fmla="*/ f29 1 28"/>
                <a:gd name="f35" fmla="*/ 0 1 f24"/>
                <a:gd name="f36" fmla="*/ f18 1 f24"/>
                <a:gd name="f37" fmla="*/ 0 1 f25"/>
                <a:gd name="f38" fmla="*/ f19 1 f25"/>
                <a:gd name="f39" fmla="*/ f31 1 f24"/>
                <a:gd name="f40" fmla="*/ f32 1 f25"/>
                <a:gd name="f41" fmla="*/ f33 1 f24"/>
                <a:gd name="f42" fmla="*/ f34 1 f25"/>
                <a:gd name="f43" fmla="*/ f35 f15 1"/>
                <a:gd name="f44" fmla="*/ f36 f15 1"/>
                <a:gd name="f45" fmla="*/ f38 f16 1"/>
                <a:gd name="f46" fmla="*/ f37 f16 1"/>
                <a:gd name="f47" fmla="*/ f39 f15 1"/>
                <a:gd name="f48" fmla="*/ f40 f16 1"/>
                <a:gd name="f49" fmla="*/ f41 f15 1"/>
                <a:gd name="f50" fmla="*/ f42 f16 1"/>
              </a:gdLst>
              <a:ahLst/>
              <a:cxnLst>
                <a:cxn ang="3cd4">
                  <a:pos x="hc" y="t"/>
                </a:cxn>
                <a:cxn ang="0">
                  <a:pos x="r" y="vc"/>
                </a:cxn>
                <a:cxn ang="cd4">
                  <a:pos x="hc" y="b"/>
                </a:cxn>
                <a:cxn ang="cd2">
                  <a:pos x="l" y="vc"/>
                </a:cxn>
                <a:cxn ang="f30">
                  <a:pos x="f47" y="f48"/>
                </a:cxn>
                <a:cxn ang="f30">
                  <a:pos x="f49" y="f50"/>
                </a:cxn>
                <a:cxn ang="f30">
                  <a:pos x="f47" y="f48"/>
                </a:cxn>
              </a:cxnLst>
              <a:rect l="f43" t="f46" r="f44" b="f45"/>
              <a:pathLst>
                <a:path w="29" h="28">
                  <a:moveTo>
                    <a:pt x="f8" y="f5"/>
                  </a:moveTo>
                  <a:cubicBezTo>
                    <a:pt x="f9" y="f10"/>
                    <a:pt x="f6" y="f11"/>
                    <a:pt x="f9" y="f7"/>
                  </a:cubicBezTo>
                  <a:cubicBezTo>
                    <a:pt x="f8" y="f12"/>
                    <a:pt x="f5" y="f13"/>
                    <a:pt x="f8" y="f5"/>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33" name="Freeform 32">
              <a:extLst>
                <a:ext uri="{FF2B5EF4-FFF2-40B4-BE49-F238E27FC236}">
                  <a16:creationId xmlns:a16="http://schemas.microsoft.com/office/drawing/2014/main" id="{1C948514-9E6A-B77A-A256-784EC421AF33}"/>
                </a:ext>
              </a:extLst>
            </p:cNvPr>
            <p:cNvSpPr/>
            <p:nvPr/>
          </p:nvSpPr>
          <p:spPr>
            <a:xfrm>
              <a:off x="9752011" y="3382959"/>
              <a:ext cx="134938" cy="136529"/>
            </a:xfrm>
            <a:custGeom>
              <a:avLst/>
              <a:gdLst>
                <a:gd name="f0" fmla="val 10800000"/>
                <a:gd name="f1" fmla="val 5400000"/>
                <a:gd name="f2" fmla="val 180"/>
                <a:gd name="f3" fmla="val w"/>
                <a:gd name="f4" fmla="val h"/>
                <a:gd name="f5" fmla="val 0"/>
                <a:gd name="f6" fmla="val 27"/>
                <a:gd name="f7" fmla="val 5"/>
                <a:gd name="f8" fmla="val 13"/>
                <a:gd name="f9" fmla="val 19"/>
                <a:gd name="f10" fmla="val 26"/>
                <a:gd name="f11" fmla="val 3"/>
                <a:gd name="f12" fmla="val 24"/>
                <a:gd name="f13" fmla="val 2"/>
                <a:gd name="f14" fmla="val 10"/>
                <a:gd name="f15" fmla="val 1"/>
                <a:gd name="f16" fmla="val 18"/>
                <a:gd name="f17" fmla="+- 0 0 -90"/>
                <a:gd name="f18" fmla="*/ f3 1 27"/>
                <a:gd name="f19" fmla="*/ f4 1 27"/>
                <a:gd name="f20" fmla="val f5"/>
                <a:gd name="f21" fmla="val f6"/>
                <a:gd name="f22" fmla="*/ f17 f0 1"/>
                <a:gd name="f23" fmla="+- f21 0 f20"/>
                <a:gd name="f24" fmla="*/ f22 1 f2"/>
                <a:gd name="f25" fmla="*/ f23 1 27"/>
                <a:gd name="f26" fmla="*/ 27 f23 1"/>
                <a:gd name="f27" fmla="*/ 5 f23 1"/>
                <a:gd name="f28" fmla="*/ 26 f23 1"/>
                <a:gd name="f29" fmla="*/ 2 f23 1"/>
                <a:gd name="f30" fmla="*/ 0 f23 1"/>
                <a:gd name="f31" fmla="+- f24 0 f1"/>
                <a:gd name="f32" fmla="*/ f26 1 27"/>
                <a:gd name="f33" fmla="*/ f27 1 27"/>
                <a:gd name="f34" fmla="*/ f28 1 27"/>
                <a:gd name="f35" fmla="*/ f29 1 27"/>
                <a:gd name="f36" fmla="*/ f30 1 27"/>
                <a:gd name="f37" fmla="*/ 0 1 f25"/>
                <a:gd name="f38" fmla="*/ f21 1 f25"/>
                <a:gd name="f39" fmla="*/ f32 1 f25"/>
                <a:gd name="f40" fmla="*/ f33 1 f25"/>
                <a:gd name="f41" fmla="*/ f34 1 f25"/>
                <a:gd name="f42" fmla="*/ f35 1 f25"/>
                <a:gd name="f43" fmla="*/ f36 1 f25"/>
                <a:gd name="f44" fmla="*/ f37 f18 1"/>
                <a:gd name="f45" fmla="*/ f38 f18 1"/>
                <a:gd name="f46" fmla="*/ f38 f19 1"/>
                <a:gd name="f47" fmla="*/ f37 f19 1"/>
                <a:gd name="f48" fmla="*/ f39 f18 1"/>
                <a:gd name="f49" fmla="*/ f40 f19 1"/>
                <a:gd name="f50" fmla="*/ f41 f19 1"/>
                <a:gd name="f51" fmla="*/ f42 f18 1"/>
                <a:gd name="f52" fmla="*/ f43 f19 1"/>
              </a:gdLst>
              <a:ahLst/>
              <a:cxnLst>
                <a:cxn ang="3cd4">
                  <a:pos x="hc" y="t"/>
                </a:cxn>
                <a:cxn ang="0">
                  <a:pos x="r" y="vc"/>
                </a:cxn>
                <a:cxn ang="cd4">
                  <a:pos x="hc" y="b"/>
                </a:cxn>
                <a:cxn ang="cd2">
                  <a:pos x="l" y="vc"/>
                </a:cxn>
                <a:cxn ang="f31">
                  <a:pos x="f48" y="f49"/>
                </a:cxn>
                <a:cxn ang="f31">
                  <a:pos x="f48" y="f50"/>
                </a:cxn>
                <a:cxn ang="f31">
                  <a:pos x="f51" y="f52"/>
                </a:cxn>
                <a:cxn ang="f31">
                  <a:pos x="f48" y="f49"/>
                </a:cxn>
              </a:cxnLst>
              <a:rect l="f44" t="f47" r="f45" b="f46"/>
              <a:pathLst>
                <a:path w="27" h="27">
                  <a:moveTo>
                    <a:pt x="f6" y="f7"/>
                  </a:moveTo>
                  <a:cubicBezTo>
                    <a:pt x="f6" y="f8"/>
                    <a:pt x="f6" y="f9"/>
                    <a:pt x="f6" y="f10"/>
                  </a:cubicBezTo>
                  <a:cubicBezTo>
                    <a:pt x="f11" y="f6"/>
                    <a:pt x="f5" y="f12"/>
                    <a:pt x="f13" y="f5"/>
                  </a:cubicBezTo>
                  <a:cubicBezTo>
                    <a:pt x="f14" y="f15"/>
                    <a:pt x="f16" y="f11"/>
                    <a:pt x="f6" y="f7"/>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34" name="Freeform 33">
              <a:extLst>
                <a:ext uri="{FF2B5EF4-FFF2-40B4-BE49-F238E27FC236}">
                  <a16:creationId xmlns:a16="http://schemas.microsoft.com/office/drawing/2014/main" id="{DD0F8029-9DBF-ACDD-1BF0-9DB0CAEF1C52}"/>
                </a:ext>
              </a:extLst>
            </p:cNvPr>
            <p:cNvSpPr/>
            <p:nvPr/>
          </p:nvSpPr>
          <p:spPr>
            <a:xfrm>
              <a:off x="9556751" y="5883277"/>
              <a:ext cx="120645" cy="120645"/>
            </a:xfrm>
            <a:custGeom>
              <a:avLst/>
              <a:gdLst>
                <a:gd name="f0" fmla="val 10800000"/>
                <a:gd name="f1" fmla="val 5400000"/>
                <a:gd name="f2" fmla="val 180"/>
                <a:gd name="f3" fmla="val w"/>
                <a:gd name="f4" fmla="val h"/>
                <a:gd name="f5" fmla="val 0"/>
                <a:gd name="f6" fmla="val 24"/>
                <a:gd name="f7" fmla="val 23"/>
                <a:gd name="f8" fmla="val 22"/>
                <a:gd name="f9" fmla="val 20"/>
                <a:gd name="f10" fmla="val 19"/>
                <a:gd name="f11" fmla="val 13"/>
                <a:gd name="f12" fmla="val 7"/>
                <a:gd name="f13" fmla="val 15"/>
                <a:gd name="f14" fmla="val 8"/>
                <a:gd name="f15" fmla="val 16"/>
                <a:gd name="f16" fmla="+- 0 0 -90"/>
                <a:gd name="f17" fmla="*/ f3 1 24"/>
                <a:gd name="f18" fmla="*/ f4 1 24"/>
                <a:gd name="f19" fmla="val f5"/>
                <a:gd name="f20" fmla="val f6"/>
                <a:gd name="f21" fmla="*/ f16 f0 1"/>
                <a:gd name="f22" fmla="+- f20 0 f19"/>
                <a:gd name="f23" fmla="*/ f21 1 f2"/>
                <a:gd name="f24" fmla="*/ f22 1 24"/>
                <a:gd name="f25" fmla="*/ 24 f22 1"/>
                <a:gd name="f26" fmla="*/ 23 f22 1"/>
                <a:gd name="f27" fmla="*/ 19 f22 1"/>
                <a:gd name="f28" fmla="*/ 0 f22 1"/>
                <a:gd name="f29" fmla="+- f23 0 f1"/>
                <a:gd name="f30" fmla="*/ f25 1 24"/>
                <a:gd name="f31" fmla="*/ f26 1 24"/>
                <a:gd name="f32" fmla="*/ f27 1 24"/>
                <a:gd name="f33" fmla="*/ f28 1 24"/>
                <a:gd name="f34" fmla="*/ 0 1 f24"/>
                <a:gd name="f35" fmla="*/ f20 1 f24"/>
                <a:gd name="f36" fmla="*/ f30 1 f24"/>
                <a:gd name="f37" fmla="*/ f31 1 f24"/>
                <a:gd name="f38" fmla="*/ f32 1 f24"/>
                <a:gd name="f39" fmla="*/ f33 1 f24"/>
                <a:gd name="f40" fmla="*/ f34 f17 1"/>
                <a:gd name="f41" fmla="*/ f35 f17 1"/>
                <a:gd name="f42" fmla="*/ f35 f18 1"/>
                <a:gd name="f43" fmla="*/ f34 f18 1"/>
                <a:gd name="f44" fmla="*/ f36 f17 1"/>
                <a:gd name="f45" fmla="*/ f37 f18 1"/>
                <a:gd name="f46" fmla="*/ f38 f17 1"/>
                <a:gd name="f47" fmla="*/ f39 f17 1"/>
                <a:gd name="f48" fmla="*/ f36 f18 1"/>
                <a:gd name="f49" fmla="*/ f39 f18 1"/>
              </a:gdLst>
              <a:ahLst/>
              <a:cxnLst>
                <a:cxn ang="3cd4">
                  <a:pos x="hc" y="t"/>
                </a:cxn>
                <a:cxn ang="0">
                  <a:pos x="r" y="vc"/>
                </a:cxn>
                <a:cxn ang="cd4">
                  <a:pos x="hc" y="b"/>
                </a:cxn>
                <a:cxn ang="cd2">
                  <a:pos x="l" y="vc"/>
                </a:cxn>
                <a:cxn ang="f29">
                  <a:pos x="f44" y="f45"/>
                </a:cxn>
                <a:cxn ang="f29">
                  <a:pos x="f46" y="f45"/>
                </a:cxn>
                <a:cxn ang="f29">
                  <a:pos x="f47" y="f48"/>
                </a:cxn>
                <a:cxn ang="f29">
                  <a:pos x="f47" y="f49"/>
                </a:cxn>
                <a:cxn ang="f29">
                  <a:pos x="f44" y="f49"/>
                </a:cxn>
                <a:cxn ang="f29">
                  <a:pos x="f44" y="f45"/>
                </a:cxn>
              </a:cxnLst>
              <a:rect l="f40" t="f43" r="f41" b="f42"/>
              <a:pathLst>
                <a:path w="24" h="24">
                  <a:moveTo>
                    <a:pt x="f6" y="f7"/>
                  </a:moveTo>
                  <a:cubicBezTo>
                    <a:pt x="f8" y="f7"/>
                    <a:pt x="f9" y="f7"/>
                    <a:pt x="f10" y="f7"/>
                  </a:cubicBezTo>
                  <a:cubicBezTo>
                    <a:pt x="f11" y="f6"/>
                    <a:pt x="f12" y="f6"/>
                    <a:pt x="f5" y="f6"/>
                  </a:cubicBezTo>
                  <a:cubicBezTo>
                    <a:pt x="f5" y="f13"/>
                    <a:pt x="f5" y="f14"/>
                    <a:pt x="f5" y="f5"/>
                  </a:cubicBezTo>
                  <a:cubicBezTo>
                    <a:pt x="f14" y="f5"/>
                    <a:pt x="f15" y="f5"/>
                    <a:pt x="f6" y="f5"/>
                  </a:cubicBezTo>
                  <a:cubicBezTo>
                    <a:pt x="f6" y="f14"/>
                    <a:pt x="f6" y="f13"/>
                    <a:pt x="f6" y="f7"/>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35" name="Freeform 34">
              <a:extLst>
                <a:ext uri="{FF2B5EF4-FFF2-40B4-BE49-F238E27FC236}">
                  <a16:creationId xmlns:a16="http://schemas.microsoft.com/office/drawing/2014/main" id="{24A210CC-BC22-FEDC-9F12-DCA128880C20}"/>
                </a:ext>
              </a:extLst>
            </p:cNvPr>
            <p:cNvSpPr/>
            <p:nvPr/>
          </p:nvSpPr>
          <p:spPr>
            <a:xfrm>
              <a:off x="9747247" y="3759198"/>
              <a:ext cx="139702" cy="130173"/>
            </a:xfrm>
            <a:custGeom>
              <a:avLst/>
              <a:gdLst>
                <a:gd name="f0" fmla="val 10800000"/>
                <a:gd name="f1" fmla="val 5400000"/>
                <a:gd name="f2" fmla="val 180"/>
                <a:gd name="f3" fmla="val w"/>
                <a:gd name="f4" fmla="val h"/>
                <a:gd name="f5" fmla="val 0"/>
                <a:gd name="f6" fmla="val 28"/>
                <a:gd name="f7" fmla="val 26"/>
                <a:gd name="f8" fmla="val 4"/>
                <a:gd name="f9" fmla="val 1"/>
                <a:gd name="f10" fmla="val 5"/>
                <a:gd name="f11" fmla="val 6"/>
                <a:gd name="f12" fmla="val 8"/>
                <a:gd name="f13" fmla="val 14"/>
                <a:gd name="f14" fmla="val 2"/>
                <a:gd name="f15" fmla="val 21"/>
                <a:gd name="f16" fmla="val 3"/>
                <a:gd name="f17" fmla="val 12"/>
                <a:gd name="f18" fmla="val 19"/>
                <a:gd name="f19" fmla="val 25"/>
                <a:gd name="f20" fmla="val 23"/>
                <a:gd name="f21" fmla="+- 0 0 -90"/>
                <a:gd name="f22" fmla="*/ f3 1 28"/>
                <a:gd name="f23" fmla="*/ f4 1 26"/>
                <a:gd name="f24" fmla="val f5"/>
                <a:gd name="f25" fmla="val f6"/>
                <a:gd name="f26" fmla="val f7"/>
                <a:gd name="f27" fmla="*/ f21 f0 1"/>
                <a:gd name="f28" fmla="+- f26 0 f24"/>
                <a:gd name="f29" fmla="+- f25 0 f24"/>
                <a:gd name="f30" fmla="*/ f27 1 f2"/>
                <a:gd name="f31" fmla="*/ f29 1 28"/>
                <a:gd name="f32" fmla="*/ f28 1 26"/>
                <a:gd name="f33" fmla="*/ 4 f29 1"/>
                <a:gd name="f34" fmla="*/ 1 f28 1"/>
                <a:gd name="f35" fmla="*/ 8 f29 1"/>
                <a:gd name="f36" fmla="*/ 28 f29 1"/>
                <a:gd name="f37" fmla="*/ 4 f28 1"/>
                <a:gd name="f38" fmla="*/ 25 f28 1"/>
                <a:gd name="f39" fmla="+- f30 0 f1"/>
                <a:gd name="f40" fmla="*/ f33 1 28"/>
                <a:gd name="f41" fmla="*/ f34 1 26"/>
                <a:gd name="f42" fmla="*/ f35 1 28"/>
                <a:gd name="f43" fmla="*/ f36 1 28"/>
                <a:gd name="f44" fmla="*/ f37 1 26"/>
                <a:gd name="f45" fmla="*/ f38 1 26"/>
                <a:gd name="f46" fmla="*/ 0 1 f31"/>
                <a:gd name="f47" fmla="*/ f25 1 f31"/>
                <a:gd name="f48" fmla="*/ 0 1 f32"/>
                <a:gd name="f49" fmla="*/ f26 1 f32"/>
                <a:gd name="f50" fmla="*/ f40 1 f31"/>
                <a:gd name="f51" fmla="*/ f41 1 f32"/>
                <a:gd name="f52" fmla="*/ f42 1 f31"/>
                <a:gd name="f53" fmla="*/ f43 1 f31"/>
                <a:gd name="f54" fmla="*/ f44 1 f32"/>
                <a:gd name="f55" fmla="*/ f45 1 f32"/>
                <a:gd name="f56" fmla="*/ f46 f22 1"/>
                <a:gd name="f57" fmla="*/ f47 f22 1"/>
                <a:gd name="f58" fmla="*/ f49 f23 1"/>
                <a:gd name="f59" fmla="*/ f48 f23 1"/>
                <a:gd name="f60" fmla="*/ f50 f22 1"/>
                <a:gd name="f61" fmla="*/ f51 f23 1"/>
                <a:gd name="f62" fmla="*/ f52 f22 1"/>
                <a:gd name="f63" fmla="*/ f53 f22 1"/>
                <a:gd name="f64" fmla="*/ f54 f23 1"/>
                <a:gd name="f65" fmla="*/ f55 f23 1"/>
              </a:gdLst>
              <a:ahLst/>
              <a:cxnLst>
                <a:cxn ang="3cd4">
                  <a:pos x="hc" y="t"/>
                </a:cxn>
                <a:cxn ang="0">
                  <a:pos x="r" y="vc"/>
                </a:cxn>
                <a:cxn ang="cd4">
                  <a:pos x="hc" y="b"/>
                </a:cxn>
                <a:cxn ang="cd2">
                  <a:pos x="l" y="vc"/>
                </a:cxn>
                <a:cxn ang="f39">
                  <a:pos x="f60" y="f61"/>
                </a:cxn>
                <a:cxn ang="f39">
                  <a:pos x="f62" y="f61"/>
                </a:cxn>
                <a:cxn ang="f39">
                  <a:pos x="f63" y="f64"/>
                </a:cxn>
                <a:cxn ang="f39">
                  <a:pos x="f63" y="f65"/>
                </a:cxn>
                <a:cxn ang="f39">
                  <a:pos x="f60" y="f61"/>
                </a:cxn>
              </a:cxnLst>
              <a:rect l="f56" t="f59" r="f57" b="f58"/>
              <a:pathLst>
                <a:path w="28" h="26">
                  <a:moveTo>
                    <a:pt x="f8" y="f9"/>
                  </a:moveTo>
                  <a:cubicBezTo>
                    <a:pt x="f10" y="f9"/>
                    <a:pt x="f11" y="f5"/>
                    <a:pt x="f12" y="f9"/>
                  </a:cubicBezTo>
                  <a:cubicBezTo>
                    <a:pt x="f13" y="f14"/>
                    <a:pt x="f15" y="f16"/>
                    <a:pt x="f6" y="f8"/>
                  </a:cubicBezTo>
                  <a:cubicBezTo>
                    <a:pt x="f6" y="f17"/>
                    <a:pt x="f6" y="f18"/>
                    <a:pt x="f6" y="f19"/>
                  </a:cubicBezTo>
                  <a:cubicBezTo>
                    <a:pt x="f8" y="f7"/>
                    <a:pt x="f5" y="f20"/>
                    <a:pt x="f8" y="f9"/>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36" name="Freeform 35">
              <a:extLst>
                <a:ext uri="{FF2B5EF4-FFF2-40B4-BE49-F238E27FC236}">
                  <a16:creationId xmlns:a16="http://schemas.microsoft.com/office/drawing/2014/main" id="{FC9AE086-7D19-32B5-593D-6CFA391AABDC}"/>
                </a:ext>
              </a:extLst>
            </p:cNvPr>
            <p:cNvSpPr/>
            <p:nvPr/>
          </p:nvSpPr>
          <p:spPr>
            <a:xfrm>
              <a:off x="9747247" y="2030416"/>
              <a:ext cx="155576" cy="139702"/>
            </a:xfrm>
            <a:custGeom>
              <a:avLst/>
              <a:gdLst>
                <a:gd name="f0" fmla="val 10800000"/>
                <a:gd name="f1" fmla="val 5400000"/>
                <a:gd name="f2" fmla="val 180"/>
                <a:gd name="f3" fmla="val w"/>
                <a:gd name="f4" fmla="val h"/>
                <a:gd name="f5" fmla="val 0"/>
                <a:gd name="f6" fmla="val 31"/>
                <a:gd name="f7" fmla="val 28"/>
                <a:gd name="f8" fmla="val 3"/>
                <a:gd name="f9" fmla="val 26"/>
                <a:gd name="f10" fmla="val 23"/>
                <a:gd name="f11" fmla="val 30"/>
                <a:gd name="f12" fmla="val 5"/>
                <a:gd name="f13" fmla="val 6"/>
                <a:gd name="f14" fmla="+- 0 0 -90"/>
                <a:gd name="f15" fmla="*/ f3 1 31"/>
                <a:gd name="f16" fmla="*/ f4 1 28"/>
                <a:gd name="f17" fmla="val f5"/>
                <a:gd name="f18" fmla="val f6"/>
                <a:gd name="f19" fmla="val f7"/>
                <a:gd name="f20" fmla="*/ f14 f0 1"/>
                <a:gd name="f21" fmla="+- f19 0 f17"/>
                <a:gd name="f22" fmla="+- f18 0 f17"/>
                <a:gd name="f23" fmla="*/ f20 1 f2"/>
                <a:gd name="f24" fmla="*/ f22 1 31"/>
                <a:gd name="f25" fmla="*/ f21 1 28"/>
                <a:gd name="f26" fmla="*/ 28 f22 1"/>
                <a:gd name="f27" fmla="*/ 28 f21 1"/>
                <a:gd name="f28" fmla="*/ 3 f22 1"/>
                <a:gd name="f29" fmla="*/ 0 f21 1"/>
                <a:gd name="f30" fmla="+- f23 0 f1"/>
                <a:gd name="f31" fmla="*/ f26 1 31"/>
                <a:gd name="f32" fmla="*/ f27 1 28"/>
                <a:gd name="f33" fmla="*/ f28 1 31"/>
                <a:gd name="f34" fmla="*/ f29 1 28"/>
                <a:gd name="f35" fmla="*/ 0 1 f24"/>
                <a:gd name="f36" fmla="*/ f18 1 f24"/>
                <a:gd name="f37" fmla="*/ 0 1 f25"/>
                <a:gd name="f38" fmla="*/ f19 1 f25"/>
                <a:gd name="f39" fmla="*/ f31 1 f24"/>
                <a:gd name="f40" fmla="*/ f32 1 f25"/>
                <a:gd name="f41" fmla="*/ f33 1 f24"/>
                <a:gd name="f42" fmla="*/ f34 1 f25"/>
                <a:gd name="f43" fmla="*/ f35 f15 1"/>
                <a:gd name="f44" fmla="*/ f36 f15 1"/>
                <a:gd name="f45" fmla="*/ f38 f16 1"/>
                <a:gd name="f46" fmla="*/ f37 f16 1"/>
                <a:gd name="f47" fmla="*/ f39 f15 1"/>
                <a:gd name="f48" fmla="*/ f40 f16 1"/>
                <a:gd name="f49" fmla="*/ f41 f15 1"/>
                <a:gd name="f50" fmla="*/ f42 f16 1"/>
              </a:gdLst>
              <a:ahLst/>
              <a:cxnLst>
                <a:cxn ang="3cd4">
                  <a:pos x="hc" y="t"/>
                </a:cxn>
                <a:cxn ang="0">
                  <a:pos x="r" y="vc"/>
                </a:cxn>
                <a:cxn ang="cd4">
                  <a:pos x="hc" y="b"/>
                </a:cxn>
                <a:cxn ang="cd2">
                  <a:pos x="l" y="vc"/>
                </a:cxn>
                <a:cxn ang="f30">
                  <a:pos x="f47" y="f48"/>
                </a:cxn>
                <a:cxn ang="f30">
                  <a:pos x="f49" y="f50"/>
                </a:cxn>
                <a:cxn ang="f30">
                  <a:pos x="f47" y="f48"/>
                </a:cxn>
              </a:cxnLst>
              <a:rect l="f43" t="f46" r="f44" b="f45"/>
              <a:pathLst>
                <a:path w="31" h="28">
                  <a:moveTo>
                    <a:pt x="f7" y="f7"/>
                  </a:moveTo>
                  <a:cubicBezTo>
                    <a:pt x="f8" y="f9"/>
                    <a:pt x="f5" y="f10"/>
                    <a:pt x="f8" y="f5"/>
                  </a:cubicBezTo>
                  <a:cubicBezTo>
                    <a:pt x="f11" y="f12"/>
                    <a:pt x="f6" y="f13"/>
                    <a:pt x="f7" y="f7"/>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37" name="Freeform 36">
              <a:extLst>
                <a:ext uri="{FF2B5EF4-FFF2-40B4-BE49-F238E27FC236}">
                  <a16:creationId xmlns:a16="http://schemas.microsoft.com/office/drawing/2014/main" id="{68116C1C-5E9F-7DA3-BA59-737473779532}"/>
                </a:ext>
              </a:extLst>
            </p:cNvPr>
            <p:cNvSpPr/>
            <p:nvPr/>
          </p:nvSpPr>
          <p:spPr>
            <a:xfrm>
              <a:off x="9747247" y="5307013"/>
              <a:ext cx="139702" cy="131765"/>
            </a:xfrm>
            <a:custGeom>
              <a:avLst/>
              <a:gdLst>
                <a:gd name="f0" fmla="val 10800000"/>
                <a:gd name="f1" fmla="val 5400000"/>
                <a:gd name="f2" fmla="val 180"/>
                <a:gd name="f3" fmla="val w"/>
                <a:gd name="f4" fmla="val h"/>
                <a:gd name="f5" fmla="val 0"/>
                <a:gd name="f6" fmla="val 28"/>
                <a:gd name="f7" fmla="val 26"/>
                <a:gd name="f8" fmla="val 4"/>
                <a:gd name="f9" fmla="val 12"/>
                <a:gd name="f10" fmla="val 1"/>
                <a:gd name="f11" fmla="val 20"/>
                <a:gd name="f12" fmla="val 2"/>
                <a:gd name="f13" fmla="val 9"/>
                <a:gd name="f14" fmla="val 16"/>
                <a:gd name="f15" fmla="val 22"/>
                <a:gd name="f16" fmla="val 3"/>
                <a:gd name="f17" fmla="val 23"/>
                <a:gd name="f18" fmla="+- 0 0 -90"/>
                <a:gd name="f19" fmla="*/ f3 1 28"/>
                <a:gd name="f20" fmla="*/ f4 1 26"/>
                <a:gd name="f21" fmla="val f5"/>
                <a:gd name="f22" fmla="val f6"/>
                <a:gd name="f23" fmla="val f7"/>
                <a:gd name="f24" fmla="*/ f18 f0 1"/>
                <a:gd name="f25" fmla="+- f23 0 f21"/>
                <a:gd name="f26" fmla="+- f22 0 f21"/>
                <a:gd name="f27" fmla="*/ f24 1 f2"/>
                <a:gd name="f28" fmla="*/ f26 1 28"/>
                <a:gd name="f29" fmla="*/ f25 1 26"/>
                <a:gd name="f30" fmla="*/ 4 f26 1"/>
                <a:gd name="f31" fmla="*/ 0 f25 1"/>
                <a:gd name="f32" fmla="*/ 28 f26 1"/>
                <a:gd name="f33" fmla="*/ 2 f25 1"/>
                <a:gd name="f34" fmla="*/ 22 f25 1"/>
                <a:gd name="f35" fmla="+- f27 0 f1"/>
                <a:gd name="f36" fmla="*/ f30 1 28"/>
                <a:gd name="f37" fmla="*/ f31 1 26"/>
                <a:gd name="f38" fmla="*/ f32 1 28"/>
                <a:gd name="f39" fmla="*/ f33 1 26"/>
                <a:gd name="f40" fmla="*/ f34 1 26"/>
                <a:gd name="f41" fmla="*/ 0 1 f28"/>
                <a:gd name="f42" fmla="*/ f22 1 f28"/>
                <a:gd name="f43" fmla="*/ 0 1 f29"/>
                <a:gd name="f44" fmla="*/ f23 1 f29"/>
                <a:gd name="f45" fmla="*/ f36 1 f28"/>
                <a:gd name="f46" fmla="*/ f37 1 f29"/>
                <a:gd name="f47" fmla="*/ f38 1 f28"/>
                <a:gd name="f48" fmla="*/ f39 1 f29"/>
                <a:gd name="f49" fmla="*/ f40 1 f29"/>
                <a:gd name="f50" fmla="*/ f41 f19 1"/>
                <a:gd name="f51" fmla="*/ f42 f19 1"/>
                <a:gd name="f52" fmla="*/ f44 f20 1"/>
                <a:gd name="f53" fmla="*/ f43 f20 1"/>
                <a:gd name="f54" fmla="*/ f45 f19 1"/>
                <a:gd name="f55" fmla="*/ f46 f20 1"/>
                <a:gd name="f56" fmla="*/ f47 f19 1"/>
                <a:gd name="f57" fmla="*/ f48 f20 1"/>
                <a:gd name="f58" fmla="*/ f49 f20 1"/>
              </a:gdLst>
              <a:ahLst/>
              <a:cxnLst>
                <a:cxn ang="3cd4">
                  <a:pos x="hc" y="t"/>
                </a:cxn>
                <a:cxn ang="0">
                  <a:pos x="r" y="vc"/>
                </a:cxn>
                <a:cxn ang="cd4">
                  <a:pos x="hc" y="b"/>
                </a:cxn>
                <a:cxn ang="cd2">
                  <a:pos x="l" y="vc"/>
                </a:cxn>
                <a:cxn ang="f35">
                  <a:pos x="f54" y="f55"/>
                </a:cxn>
                <a:cxn ang="f35">
                  <a:pos x="f56" y="f57"/>
                </a:cxn>
                <a:cxn ang="f35">
                  <a:pos x="f56" y="f58"/>
                </a:cxn>
                <a:cxn ang="f35">
                  <a:pos x="f54" y="f55"/>
                </a:cxn>
              </a:cxnLst>
              <a:rect l="f50" t="f53" r="f51" b="f52"/>
              <a:pathLst>
                <a:path w="28" h="26">
                  <a:moveTo>
                    <a:pt x="f8" y="f5"/>
                  </a:moveTo>
                  <a:cubicBezTo>
                    <a:pt x="f9" y="f10"/>
                    <a:pt x="f11" y="f10"/>
                    <a:pt x="f6" y="f12"/>
                  </a:cubicBezTo>
                  <a:cubicBezTo>
                    <a:pt x="f6" y="f13"/>
                    <a:pt x="f6" y="f14"/>
                    <a:pt x="f6" y="f15"/>
                  </a:cubicBezTo>
                  <a:cubicBezTo>
                    <a:pt x="f16" y="f7"/>
                    <a:pt x="f5" y="f17"/>
                    <a:pt x="f8" y="f5"/>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38" name="Freeform 37">
              <a:extLst>
                <a:ext uri="{FF2B5EF4-FFF2-40B4-BE49-F238E27FC236}">
                  <a16:creationId xmlns:a16="http://schemas.microsoft.com/office/drawing/2014/main" id="{2E521BC6-8427-160C-6E2A-9F272296424C}"/>
                </a:ext>
              </a:extLst>
            </p:cNvPr>
            <p:cNvSpPr/>
            <p:nvPr/>
          </p:nvSpPr>
          <p:spPr>
            <a:xfrm>
              <a:off x="9345616" y="5878513"/>
              <a:ext cx="125409" cy="115891"/>
            </a:xfrm>
            <a:custGeom>
              <a:avLst/>
              <a:gdLst>
                <a:gd name="f0" fmla="val 10800000"/>
                <a:gd name="f1" fmla="val 5400000"/>
                <a:gd name="f2" fmla="val 180"/>
                <a:gd name="f3" fmla="val w"/>
                <a:gd name="f4" fmla="val h"/>
                <a:gd name="f5" fmla="val 0"/>
                <a:gd name="f6" fmla="val 25"/>
                <a:gd name="f7" fmla="val 23"/>
                <a:gd name="f8" fmla="val 8"/>
                <a:gd name="f9" fmla="val 15"/>
                <a:gd name="f10" fmla="val 16"/>
                <a:gd name="f11" fmla="val 9"/>
                <a:gd name="f12" fmla="+- 0 0 -90"/>
                <a:gd name="f13" fmla="*/ f3 1 25"/>
                <a:gd name="f14" fmla="*/ f4 1 23"/>
                <a:gd name="f15" fmla="val f5"/>
                <a:gd name="f16" fmla="val f6"/>
                <a:gd name="f17" fmla="val f7"/>
                <a:gd name="f18" fmla="*/ f12 f0 1"/>
                <a:gd name="f19" fmla="+- f17 0 f15"/>
                <a:gd name="f20" fmla="+- f16 0 f15"/>
                <a:gd name="f21" fmla="*/ f18 1 f2"/>
                <a:gd name="f22" fmla="*/ f20 1 25"/>
                <a:gd name="f23" fmla="*/ f19 1 23"/>
                <a:gd name="f24" fmla="*/ 25 f20 1"/>
                <a:gd name="f25" fmla="*/ 0 f19 1"/>
                <a:gd name="f26" fmla="*/ 23 f19 1"/>
                <a:gd name="f27" fmla="*/ 0 f20 1"/>
                <a:gd name="f28" fmla="+- f21 0 f1"/>
                <a:gd name="f29" fmla="*/ f24 1 25"/>
                <a:gd name="f30" fmla="*/ f25 1 23"/>
                <a:gd name="f31" fmla="*/ f26 1 23"/>
                <a:gd name="f32" fmla="*/ f27 1 25"/>
                <a:gd name="f33" fmla="*/ 0 1 f22"/>
                <a:gd name="f34" fmla="*/ f16 1 f22"/>
                <a:gd name="f35" fmla="*/ 0 1 f23"/>
                <a:gd name="f36" fmla="*/ f17 1 f23"/>
                <a:gd name="f37" fmla="*/ f29 1 f22"/>
                <a:gd name="f38" fmla="*/ f30 1 f23"/>
                <a:gd name="f39" fmla="*/ f31 1 f23"/>
                <a:gd name="f40" fmla="*/ f32 1 f22"/>
                <a:gd name="f41" fmla="*/ f33 f13 1"/>
                <a:gd name="f42" fmla="*/ f34 f13 1"/>
                <a:gd name="f43" fmla="*/ f36 f14 1"/>
                <a:gd name="f44" fmla="*/ f35 f14 1"/>
                <a:gd name="f45" fmla="*/ f37 f13 1"/>
                <a:gd name="f46" fmla="*/ f38 f14 1"/>
                <a:gd name="f47" fmla="*/ f39 f14 1"/>
                <a:gd name="f48" fmla="*/ f40 f13 1"/>
              </a:gdLst>
              <a:ahLst/>
              <a:cxnLst>
                <a:cxn ang="3cd4">
                  <a:pos x="hc" y="t"/>
                </a:cxn>
                <a:cxn ang="0">
                  <a:pos x="r" y="vc"/>
                </a:cxn>
                <a:cxn ang="cd4">
                  <a:pos x="hc" y="b"/>
                </a:cxn>
                <a:cxn ang="cd2">
                  <a:pos x="l" y="vc"/>
                </a:cxn>
                <a:cxn ang="f28">
                  <a:pos x="f45" y="f46"/>
                </a:cxn>
                <a:cxn ang="f28">
                  <a:pos x="f45" y="f47"/>
                </a:cxn>
                <a:cxn ang="f28">
                  <a:pos x="f48" y="f47"/>
                </a:cxn>
                <a:cxn ang="f28">
                  <a:pos x="f48" y="f46"/>
                </a:cxn>
                <a:cxn ang="f28">
                  <a:pos x="f45" y="f46"/>
                </a:cxn>
              </a:cxnLst>
              <a:rect l="f41" t="f44" r="f42" b="f43"/>
              <a:pathLst>
                <a:path w="25" h="23">
                  <a:moveTo>
                    <a:pt x="f6" y="f5"/>
                  </a:moveTo>
                  <a:cubicBezTo>
                    <a:pt x="f6" y="f8"/>
                    <a:pt x="f6" y="f9"/>
                    <a:pt x="f6" y="f7"/>
                  </a:cubicBezTo>
                  <a:cubicBezTo>
                    <a:pt x="f10" y="f7"/>
                    <a:pt x="f11" y="f7"/>
                    <a:pt x="f5" y="f7"/>
                  </a:cubicBezTo>
                  <a:cubicBezTo>
                    <a:pt x="f5" y="f9"/>
                    <a:pt x="f5" y="f8"/>
                    <a:pt x="f5" y="f5"/>
                  </a:cubicBezTo>
                  <a:cubicBezTo>
                    <a:pt x="f8" y="f5"/>
                    <a:pt x="f10" y="f5"/>
                    <a:pt x="f6" y="f5"/>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39" name="Freeform 38">
              <a:extLst>
                <a:ext uri="{FF2B5EF4-FFF2-40B4-BE49-F238E27FC236}">
                  <a16:creationId xmlns:a16="http://schemas.microsoft.com/office/drawing/2014/main" id="{1D828788-3314-3824-D393-938B49567423}"/>
                </a:ext>
              </a:extLst>
            </p:cNvPr>
            <p:cNvSpPr/>
            <p:nvPr/>
          </p:nvSpPr>
          <p:spPr>
            <a:xfrm>
              <a:off x="9761540" y="4144966"/>
              <a:ext cx="125409" cy="130173"/>
            </a:xfrm>
            <a:custGeom>
              <a:avLst/>
              <a:gdLst>
                <a:gd name="f0" fmla="val 10800000"/>
                <a:gd name="f1" fmla="val 5400000"/>
                <a:gd name="f2" fmla="val 180"/>
                <a:gd name="f3" fmla="val w"/>
                <a:gd name="f4" fmla="val h"/>
                <a:gd name="f5" fmla="val 0"/>
                <a:gd name="f6" fmla="val 25"/>
                <a:gd name="f7" fmla="val 26"/>
                <a:gd name="f8" fmla="val 4"/>
                <a:gd name="f9" fmla="val 12"/>
                <a:gd name="f10" fmla="val 18"/>
                <a:gd name="f11" fmla="val 17"/>
                <a:gd name="f12" fmla="val 9"/>
                <a:gd name="f13" fmla="val 24"/>
                <a:gd name="f14" fmla="val 23"/>
                <a:gd name="f15" fmla="val 16"/>
                <a:gd name="f16" fmla="val 8"/>
                <a:gd name="f17" fmla="val 1"/>
                <a:gd name="f18" fmla="val 2"/>
                <a:gd name="f19" fmla="+- 0 0 -90"/>
                <a:gd name="f20" fmla="*/ f3 1 25"/>
                <a:gd name="f21" fmla="*/ f4 1 26"/>
                <a:gd name="f22" fmla="val f5"/>
                <a:gd name="f23" fmla="val f6"/>
                <a:gd name="f24" fmla="val f7"/>
                <a:gd name="f25" fmla="*/ f19 f0 1"/>
                <a:gd name="f26" fmla="+- f24 0 f22"/>
                <a:gd name="f27" fmla="+- f23 0 f22"/>
                <a:gd name="f28" fmla="*/ f25 1 f2"/>
                <a:gd name="f29" fmla="*/ f27 1 25"/>
                <a:gd name="f30" fmla="*/ f26 1 26"/>
                <a:gd name="f31" fmla="*/ 25 f27 1"/>
                <a:gd name="f32" fmla="*/ 4 f26 1"/>
                <a:gd name="f33" fmla="*/ 26 f26 1"/>
                <a:gd name="f34" fmla="*/ 0 f27 1"/>
                <a:gd name="f35" fmla="*/ 23 f26 1"/>
                <a:gd name="f36" fmla="*/ 0 f26 1"/>
                <a:gd name="f37" fmla="+- f28 0 f1"/>
                <a:gd name="f38" fmla="*/ f31 1 25"/>
                <a:gd name="f39" fmla="*/ f32 1 26"/>
                <a:gd name="f40" fmla="*/ f33 1 26"/>
                <a:gd name="f41" fmla="*/ f34 1 25"/>
                <a:gd name="f42" fmla="*/ f35 1 26"/>
                <a:gd name="f43" fmla="*/ f36 1 26"/>
                <a:gd name="f44" fmla="*/ 0 1 f29"/>
                <a:gd name="f45" fmla="*/ f23 1 f29"/>
                <a:gd name="f46" fmla="*/ 0 1 f30"/>
                <a:gd name="f47" fmla="*/ f24 1 f30"/>
                <a:gd name="f48" fmla="*/ f38 1 f29"/>
                <a:gd name="f49" fmla="*/ f39 1 f30"/>
                <a:gd name="f50" fmla="*/ f40 1 f30"/>
                <a:gd name="f51" fmla="*/ f41 1 f29"/>
                <a:gd name="f52" fmla="*/ f42 1 f30"/>
                <a:gd name="f53" fmla="*/ f43 1 f30"/>
                <a:gd name="f54" fmla="*/ f44 f20 1"/>
                <a:gd name="f55" fmla="*/ f45 f20 1"/>
                <a:gd name="f56" fmla="*/ f47 f21 1"/>
                <a:gd name="f57" fmla="*/ f46 f21 1"/>
                <a:gd name="f58" fmla="*/ f48 f20 1"/>
                <a:gd name="f59" fmla="*/ f49 f21 1"/>
                <a:gd name="f60" fmla="*/ f50 f21 1"/>
                <a:gd name="f61" fmla="*/ f51 f20 1"/>
                <a:gd name="f62" fmla="*/ f52 f21 1"/>
                <a:gd name="f63" fmla="*/ f53 f21 1"/>
              </a:gdLst>
              <a:ahLst/>
              <a:cxnLst>
                <a:cxn ang="3cd4">
                  <a:pos x="hc" y="t"/>
                </a:cxn>
                <a:cxn ang="0">
                  <a:pos x="r" y="vc"/>
                </a:cxn>
                <a:cxn ang="cd4">
                  <a:pos x="hc" y="b"/>
                </a:cxn>
                <a:cxn ang="cd2">
                  <a:pos x="l" y="vc"/>
                </a:cxn>
                <a:cxn ang="f37">
                  <a:pos x="f58" y="f59"/>
                </a:cxn>
                <a:cxn ang="f37">
                  <a:pos x="f58" y="f60"/>
                </a:cxn>
                <a:cxn ang="f37">
                  <a:pos x="f61" y="f62"/>
                </a:cxn>
                <a:cxn ang="f37">
                  <a:pos x="f61" y="f63"/>
                </a:cxn>
                <a:cxn ang="f37">
                  <a:pos x="f58" y="f59"/>
                </a:cxn>
              </a:cxnLst>
              <a:rect l="f54" t="f57" r="f55" b="f56"/>
              <a:pathLst>
                <a:path w="25" h="26">
                  <a:moveTo>
                    <a:pt x="f6" y="f8"/>
                  </a:moveTo>
                  <a:cubicBezTo>
                    <a:pt x="f6" y="f9"/>
                    <a:pt x="f6" y="f10"/>
                    <a:pt x="f6" y="f7"/>
                  </a:cubicBezTo>
                  <a:cubicBezTo>
                    <a:pt x="f11" y="f6"/>
                    <a:pt x="f12" y="f13"/>
                    <a:pt x="f5" y="f14"/>
                  </a:cubicBezTo>
                  <a:cubicBezTo>
                    <a:pt x="f5" y="f15"/>
                    <a:pt x="f5" y="f12"/>
                    <a:pt x="f5" y="f5"/>
                  </a:cubicBezTo>
                  <a:cubicBezTo>
                    <a:pt x="f16" y="f17"/>
                    <a:pt x="f15" y="f18"/>
                    <a:pt x="f6" y="f8"/>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40" name="Freeform 39">
              <a:extLst>
                <a:ext uri="{FF2B5EF4-FFF2-40B4-BE49-F238E27FC236}">
                  <a16:creationId xmlns:a16="http://schemas.microsoft.com/office/drawing/2014/main" id="{17B1E8F4-813D-D230-0C0B-25458A548517}"/>
                </a:ext>
              </a:extLst>
            </p:cNvPr>
            <p:cNvSpPr/>
            <p:nvPr/>
          </p:nvSpPr>
          <p:spPr>
            <a:xfrm>
              <a:off x="9752011" y="3192463"/>
              <a:ext cx="165104" cy="130173"/>
            </a:xfrm>
            <a:custGeom>
              <a:avLst/>
              <a:gdLst>
                <a:gd name="f0" fmla="val 10800000"/>
                <a:gd name="f1" fmla="val 5400000"/>
                <a:gd name="f2" fmla="val 180"/>
                <a:gd name="f3" fmla="val w"/>
                <a:gd name="f4" fmla="val h"/>
                <a:gd name="f5" fmla="val 0"/>
                <a:gd name="f6" fmla="val 33"/>
                <a:gd name="f7" fmla="val 26"/>
                <a:gd name="f8" fmla="val 2"/>
                <a:gd name="f9" fmla="val 5"/>
                <a:gd name="f10" fmla="val 28"/>
                <a:gd name="f11" fmla="val 27"/>
                <a:gd name="f12" fmla="val 24"/>
                <a:gd name="f13" fmla="+- 0 0 -90"/>
                <a:gd name="f14" fmla="*/ f3 1 33"/>
                <a:gd name="f15" fmla="*/ f4 1 26"/>
                <a:gd name="f16" fmla="val f5"/>
                <a:gd name="f17" fmla="val f6"/>
                <a:gd name="f18" fmla="val f7"/>
                <a:gd name="f19" fmla="*/ f13 f0 1"/>
                <a:gd name="f20" fmla="+- f18 0 f16"/>
                <a:gd name="f21" fmla="+- f17 0 f16"/>
                <a:gd name="f22" fmla="*/ f19 1 f2"/>
                <a:gd name="f23" fmla="*/ f21 1 33"/>
                <a:gd name="f24" fmla="*/ f20 1 26"/>
                <a:gd name="f25" fmla="*/ 2 f21 1"/>
                <a:gd name="f26" fmla="*/ 0 f20 1"/>
                <a:gd name="f27" fmla="*/ 27 f21 1"/>
                <a:gd name="f28" fmla="*/ 26 f20 1"/>
                <a:gd name="f29" fmla="+- f22 0 f1"/>
                <a:gd name="f30" fmla="*/ f25 1 33"/>
                <a:gd name="f31" fmla="*/ f26 1 26"/>
                <a:gd name="f32" fmla="*/ f27 1 33"/>
                <a:gd name="f33" fmla="*/ f28 1 26"/>
                <a:gd name="f34" fmla="*/ 0 1 f23"/>
                <a:gd name="f35" fmla="*/ f17 1 f23"/>
                <a:gd name="f36" fmla="*/ 0 1 f24"/>
                <a:gd name="f37" fmla="*/ f18 1 f24"/>
                <a:gd name="f38" fmla="*/ f30 1 f23"/>
                <a:gd name="f39" fmla="*/ f31 1 f24"/>
                <a:gd name="f40" fmla="*/ f32 1 f23"/>
                <a:gd name="f41" fmla="*/ f33 1 f24"/>
                <a:gd name="f42" fmla="*/ f34 f14 1"/>
                <a:gd name="f43" fmla="*/ f35 f14 1"/>
                <a:gd name="f44" fmla="*/ f37 f15 1"/>
                <a:gd name="f45" fmla="*/ f36 f15 1"/>
                <a:gd name="f46" fmla="*/ f38 f14 1"/>
                <a:gd name="f47" fmla="*/ f39 f15 1"/>
                <a:gd name="f48" fmla="*/ f40 f14 1"/>
                <a:gd name="f49" fmla="*/ f41 f15 1"/>
              </a:gdLst>
              <a:ahLst/>
              <a:cxnLst>
                <a:cxn ang="3cd4">
                  <a:pos x="hc" y="t"/>
                </a:cxn>
                <a:cxn ang="0">
                  <a:pos x="r" y="vc"/>
                </a:cxn>
                <a:cxn ang="cd4">
                  <a:pos x="hc" y="b"/>
                </a:cxn>
                <a:cxn ang="cd2">
                  <a:pos x="l" y="vc"/>
                </a:cxn>
                <a:cxn ang="f29">
                  <a:pos x="f46" y="f47"/>
                </a:cxn>
                <a:cxn ang="f29">
                  <a:pos x="f48" y="f49"/>
                </a:cxn>
                <a:cxn ang="f29">
                  <a:pos x="f46" y="f47"/>
                </a:cxn>
              </a:cxnLst>
              <a:rect l="f42" t="f45" r="f43" b="f44"/>
              <a:pathLst>
                <a:path w="33" h="26">
                  <a:moveTo>
                    <a:pt x="f8" y="f5"/>
                  </a:moveTo>
                  <a:cubicBezTo>
                    <a:pt x="f6" y="f9"/>
                    <a:pt x="f10" y="f8"/>
                    <a:pt x="f11" y="f7"/>
                  </a:cubicBezTo>
                  <a:cubicBezTo>
                    <a:pt x="f8" y="f7"/>
                    <a:pt x="f5" y="f12"/>
                    <a:pt x="f8" y="f5"/>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41" name="Freeform 40">
              <a:extLst>
                <a:ext uri="{FF2B5EF4-FFF2-40B4-BE49-F238E27FC236}">
                  <a16:creationId xmlns:a16="http://schemas.microsoft.com/office/drawing/2014/main" id="{2BEEEC99-75E7-6455-5096-FD8423009D35}"/>
                </a:ext>
              </a:extLst>
            </p:cNvPr>
            <p:cNvSpPr/>
            <p:nvPr/>
          </p:nvSpPr>
          <p:spPr>
            <a:xfrm>
              <a:off x="9761540" y="4916491"/>
              <a:ext cx="125409" cy="125409"/>
            </a:xfrm>
            <a:custGeom>
              <a:avLst/>
              <a:gdLst>
                <a:gd name="f0" fmla="val 10800000"/>
                <a:gd name="f1" fmla="val 5400000"/>
                <a:gd name="f2" fmla="val 180"/>
                <a:gd name="f3" fmla="val w"/>
                <a:gd name="f4" fmla="val h"/>
                <a:gd name="f5" fmla="val 0"/>
                <a:gd name="f6" fmla="val 25"/>
                <a:gd name="f7" fmla="val 23"/>
                <a:gd name="f8" fmla="val 15"/>
                <a:gd name="f9" fmla="val 8"/>
                <a:gd name="f10" fmla="val 1"/>
                <a:gd name="f11" fmla="val 16"/>
                <a:gd name="f12" fmla="val 2"/>
                <a:gd name="f13" fmla="val 3"/>
                <a:gd name="f14" fmla="val 10"/>
                <a:gd name="f15" fmla="val 17"/>
                <a:gd name="f16" fmla="val 24"/>
                <a:gd name="f17" fmla="+- 0 0 -90"/>
                <a:gd name="f18" fmla="*/ f3 1 25"/>
                <a:gd name="f19" fmla="*/ f4 1 25"/>
                <a:gd name="f20" fmla="val f5"/>
                <a:gd name="f21" fmla="val f6"/>
                <a:gd name="f22" fmla="*/ f17 f0 1"/>
                <a:gd name="f23" fmla="+- f21 0 f20"/>
                <a:gd name="f24" fmla="*/ f22 1 f2"/>
                <a:gd name="f25" fmla="*/ f23 1 25"/>
                <a:gd name="f26" fmla="*/ 0 f23 1"/>
                <a:gd name="f27" fmla="*/ 23 f23 1"/>
                <a:gd name="f28" fmla="*/ 25 f23 1"/>
                <a:gd name="f29" fmla="*/ 3 f23 1"/>
                <a:gd name="f30" fmla="+- f24 0 f1"/>
                <a:gd name="f31" fmla="*/ f26 1 25"/>
                <a:gd name="f32" fmla="*/ f27 1 25"/>
                <a:gd name="f33" fmla="*/ f28 1 25"/>
                <a:gd name="f34" fmla="*/ f29 1 25"/>
                <a:gd name="f35" fmla="*/ 0 1 f25"/>
                <a:gd name="f36" fmla="*/ f21 1 f25"/>
                <a:gd name="f37" fmla="*/ f31 1 f25"/>
                <a:gd name="f38" fmla="*/ f32 1 f25"/>
                <a:gd name="f39" fmla="*/ f33 1 f25"/>
                <a:gd name="f40" fmla="*/ f34 1 f25"/>
                <a:gd name="f41" fmla="*/ f35 f18 1"/>
                <a:gd name="f42" fmla="*/ f36 f18 1"/>
                <a:gd name="f43" fmla="*/ f36 f19 1"/>
                <a:gd name="f44" fmla="*/ f35 f19 1"/>
                <a:gd name="f45" fmla="*/ f37 f18 1"/>
                <a:gd name="f46" fmla="*/ f38 f19 1"/>
                <a:gd name="f47" fmla="*/ f37 f19 1"/>
                <a:gd name="f48" fmla="*/ f39 f18 1"/>
                <a:gd name="f49" fmla="*/ f40 f19 1"/>
                <a:gd name="f50" fmla="*/ f39 f19 1"/>
              </a:gdLst>
              <a:ahLst/>
              <a:cxnLst>
                <a:cxn ang="3cd4">
                  <a:pos x="hc" y="t"/>
                </a:cxn>
                <a:cxn ang="0">
                  <a:pos x="r" y="vc"/>
                </a:cxn>
                <a:cxn ang="cd4">
                  <a:pos x="hc" y="b"/>
                </a:cxn>
                <a:cxn ang="cd2">
                  <a:pos x="l" y="vc"/>
                </a:cxn>
                <a:cxn ang="f30">
                  <a:pos x="f45" y="f46"/>
                </a:cxn>
                <a:cxn ang="f30">
                  <a:pos x="f45" y="f47"/>
                </a:cxn>
                <a:cxn ang="f30">
                  <a:pos x="f48" y="f49"/>
                </a:cxn>
                <a:cxn ang="f30">
                  <a:pos x="f48" y="f50"/>
                </a:cxn>
                <a:cxn ang="f30">
                  <a:pos x="f45" y="f46"/>
                </a:cxn>
              </a:cxnLst>
              <a:rect l="f41" t="f44" r="f42" b="f43"/>
              <a:pathLst>
                <a:path w="25" h="25">
                  <a:moveTo>
                    <a:pt x="f5" y="f7"/>
                  </a:moveTo>
                  <a:cubicBezTo>
                    <a:pt x="f5" y="f8"/>
                    <a:pt x="f5" y="f9"/>
                    <a:pt x="f5" y="f5"/>
                  </a:cubicBezTo>
                  <a:cubicBezTo>
                    <a:pt x="f9" y="f10"/>
                    <a:pt x="f11" y="f12"/>
                    <a:pt x="f6" y="f13"/>
                  </a:cubicBezTo>
                  <a:cubicBezTo>
                    <a:pt x="f6" y="f14"/>
                    <a:pt x="f6" y="f15"/>
                    <a:pt x="f6" y="f6"/>
                  </a:cubicBezTo>
                  <a:cubicBezTo>
                    <a:pt x="f11" y="f16"/>
                    <a:pt x="f9" y="f16"/>
                    <a:pt x="f5" y="f7"/>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42" name="Freeform 41">
              <a:extLst>
                <a:ext uri="{FF2B5EF4-FFF2-40B4-BE49-F238E27FC236}">
                  <a16:creationId xmlns:a16="http://schemas.microsoft.com/office/drawing/2014/main" id="{361F812F-4C69-DB5C-0BEB-66D4AEDE9D8B}"/>
                </a:ext>
              </a:extLst>
            </p:cNvPr>
            <p:cNvSpPr/>
            <p:nvPr/>
          </p:nvSpPr>
          <p:spPr>
            <a:xfrm>
              <a:off x="9761540" y="4725984"/>
              <a:ext cx="125409" cy="125409"/>
            </a:xfrm>
            <a:custGeom>
              <a:avLst/>
              <a:gdLst>
                <a:gd name="f0" fmla="val 10800000"/>
                <a:gd name="f1" fmla="val 5400000"/>
                <a:gd name="f2" fmla="val 180"/>
                <a:gd name="f3" fmla="val w"/>
                <a:gd name="f4" fmla="val h"/>
                <a:gd name="f5" fmla="val 0"/>
                <a:gd name="f6" fmla="val 25"/>
                <a:gd name="f7" fmla="val 22"/>
                <a:gd name="f8" fmla="val 14"/>
                <a:gd name="f9" fmla="val 8"/>
                <a:gd name="f10" fmla="val 1"/>
                <a:gd name="f11" fmla="val 16"/>
                <a:gd name="f12" fmla="val 2"/>
                <a:gd name="f13" fmla="val 3"/>
                <a:gd name="f14" fmla="val 10"/>
                <a:gd name="f15" fmla="val 17"/>
                <a:gd name="f16" fmla="val 24"/>
                <a:gd name="f17" fmla="val 9"/>
                <a:gd name="f18" fmla="val 23"/>
                <a:gd name="f19" fmla="+- 0 0 -90"/>
                <a:gd name="f20" fmla="*/ f3 1 25"/>
                <a:gd name="f21" fmla="*/ f4 1 25"/>
                <a:gd name="f22" fmla="val f5"/>
                <a:gd name="f23" fmla="val f6"/>
                <a:gd name="f24" fmla="*/ f19 f0 1"/>
                <a:gd name="f25" fmla="+- f23 0 f22"/>
                <a:gd name="f26" fmla="*/ f24 1 f2"/>
                <a:gd name="f27" fmla="*/ f25 1 25"/>
                <a:gd name="f28" fmla="*/ 0 f25 1"/>
                <a:gd name="f29" fmla="*/ 22 f25 1"/>
                <a:gd name="f30" fmla="*/ 25 f25 1"/>
                <a:gd name="f31" fmla="*/ 3 f25 1"/>
                <a:gd name="f32" fmla="+- f26 0 f1"/>
                <a:gd name="f33" fmla="*/ f28 1 25"/>
                <a:gd name="f34" fmla="*/ f29 1 25"/>
                <a:gd name="f35" fmla="*/ f30 1 25"/>
                <a:gd name="f36" fmla="*/ f31 1 25"/>
                <a:gd name="f37" fmla="*/ 0 1 f27"/>
                <a:gd name="f38" fmla="*/ f23 1 f27"/>
                <a:gd name="f39" fmla="*/ f33 1 f27"/>
                <a:gd name="f40" fmla="*/ f34 1 f27"/>
                <a:gd name="f41" fmla="*/ f35 1 f27"/>
                <a:gd name="f42" fmla="*/ f36 1 f27"/>
                <a:gd name="f43" fmla="*/ f37 f20 1"/>
                <a:gd name="f44" fmla="*/ f38 f20 1"/>
                <a:gd name="f45" fmla="*/ f38 f21 1"/>
                <a:gd name="f46" fmla="*/ f37 f21 1"/>
                <a:gd name="f47" fmla="*/ f39 f20 1"/>
                <a:gd name="f48" fmla="*/ f40 f21 1"/>
                <a:gd name="f49" fmla="*/ f39 f21 1"/>
                <a:gd name="f50" fmla="*/ f41 f20 1"/>
                <a:gd name="f51" fmla="*/ f42 f21 1"/>
                <a:gd name="f52" fmla="*/ f41 f21 1"/>
              </a:gdLst>
              <a:ahLst/>
              <a:cxnLst>
                <a:cxn ang="3cd4">
                  <a:pos x="hc" y="t"/>
                </a:cxn>
                <a:cxn ang="0">
                  <a:pos x="r" y="vc"/>
                </a:cxn>
                <a:cxn ang="cd4">
                  <a:pos x="hc" y="b"/>
                </a:cxn>
                <a:cxn ang="cd2">
                  <a:pos x="l" y="vc"/>
                </a:cxn>
                <a:cxn ang="f32">
                  <a:pos x="f47" y="f48"/>
                </a:cxn>
                <a:cxn ang="f32">
                  <a:pos x="f47" y="f49"/>
                </a:cxn>
                <a:cxn ang="f32">
                  <a:pos x="f50" y="f51"/>
                </a:cxn>
                <a:cxn ang="f32">
                  <a:pos x="f50" y="f52"/>
                </a:cxn>
                <a:cxn ang="f32">
                  <a:pos x="f47" y="f48"/>
                </a:cxn>
              </a:cxnLst>
              <a:rect l="f43" t="f46" r="f44" b="f45"/>
              <a:pathLst>
                <a:path w="25" h="25">
                  <a:moveTo>
                    <a:pt x="f5" y="f7"/>
                  </a:moveTo>
                  <a:cubicBezTo>
                    <a:pt x="f5" y="f8"/>
                    <a:pt x="f5" y="f9"/>
                    <a:pt x="f5" y="f5"/>
                  </a:cubicBezTo>
                  <a:cubicBezTo>
                    <a:pt x="f9" y="f10"/>
                    <a:pt x="f11" y="f12"/>
                    <a:pt x="f6" y="f13"/>
                  </a:cubicBezTo>
                  <a:cubicBezTo>
                    <a:pt x="f6" y="f14"/>
                    <a:pt x="f6" y="f15"/>
                    <a:pt x="f6" y="f6"/>
                  </a:cubicBezTo>
                  <a:cubicBezTo>
                    <a:pt x="f11" y="f16"/>
                    <a:pt x="f17" y="f18"/>
                    <a:pt x="f5" y="f7"/>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43" name="Freeform 42">
              <a:extLst>
                <a:ext uri="{FF2B5EF4-FFF2-40B4-BE49-F238E27FC236}">
                  <a16:creationId xmlns:a16="http://schemas.microsoft.com/office/drawing/2014/main" id="{40034CAB-9EF3-BA07-4CE4-66FAF32E9CF2}"/>
                </a:ext>
              </a:extLst>
            </p:cNvPr>
            <p:cNvSpPr/>
            <p:nvPr/>
          </p:nvSpPr>
          <p:spPr>
            <a:xfrm>
              <a:off x="9761540" y="5503865"/>
              <a:ext cx="125409" cy="114300"/>
            </a:xfrm>
            <a:custGeom>
              <a:avLst/>
              <a:gdLst>
                <a:gd name="f0" fmla="val 10800000"/>
                <a:gd name="f1" fmla="val 5400000"/>
                <a:gd name="f2" fmla="val 180"/>
                <a:gd name="f3" fmla="val w"/>
                <a:gd name="f4" fmla="val h"/>
                <a:gd name="f5" fmla="val 0"/>
                <a:gd name="f6" fmla="val 25"/>
                <a:gd name="f7" fmla="val 23"/>
                <a:gd name="f8" fmla="val 19"/>
                <a:gd name="f9" fmla="val 14"/>
                <a:gd name="f10" fmla="val 10"/>
                <a:gd name="f11" fmla="val 7"/>
                <a:gd name="f12" fmla="val 4"/>
                <a:gd name="f13" fmla="val 22"/>
                <a:gd name="f14" fmla="val 15"/>
                <a:gd name="f15" fmla="val 8"/>
                <a:gd name="f16" fmla="val 16"/>
                <a:gd name="f17" fmla="val 1"/>
                <a:gd name="f18" fmla="+- 0 0 -90"/>
                <a:gd name="f19" fmla="*/ f3 1 25"/>
                <a:gd name="f20" fmla="*/ f4 1 23"/>
                <a:gd name="f21" fmla="val f5"/>
                <a:gd name="f22" fmla="val f6"/>
                <a:gd name="f23" fmla="val f7"/>
                <a:gd name="f24" fmla="*/ f18 f0 1"/>
                <a:gd name="f25" fmla="+- f23 0 f21"/>
                <a:gd name="f26" fmla="+- f22 0 f21"/>
                <a:gd name="f27" fmla="*/ f24 1 f2"/>
                <a:gd name="f28" fmla="*/ f26 1 25"/>
                <a:gd name="f29" fmla="*/ f25 1 23"/>
                <a:gd name="f30" fmla="*/ 25 f26 1"/>
                <a:gd name="f31" fmla="*/ 23 f25 1"/>
                <a:gd name="f32" fmla="*/ 10 f26 1"/>
                <a:gd name="f33" fmla="*/ 0 f26 1"/>
                <a:gd name="f34" fmla="*/ 22 f25 1"/>
                <a:gd name="f35" fmla="*/ 0 f25 1"/>
                <a:gd name="f36" fmla="*/ 1 f25 1"/>
                <a:gd name="f37" fmla="+- f27 0 f1"/>
                <a:gd name="f38" fmla="*/ f30 1 25"/>
                <a:gd name="f39" fmla="*/ f31 1 23"/>
                <a:gd name="f40" fmla="*/ f32 1 25"/>
                <a:gd name="f41" fmla="*/ f33 1 25"/>
                <a:gd name="f42" fmla="*/ f34 1 23"/>
                <a:gd name="f43" fmla="*/ f35 1 23"/>
                <a:gd name="f44" fmla="*/ f36 1 23"/>
                <a:gd name="f45" fmla="*/ 0 1 f28"/>
                <a:gd name="f46" fmla="*/ f22 1 f28"/>
                <a:gd name="f47" fmla="*/ 0 1 f29"/>
                <a:gd name="f48" fmla="*/ f23 1 f29"/>
                <a:gd name="f49" fmla="*/ f38 1 f28"/>
                <a:gd name="f50" fmla="*/ f39 1 f29"/>
                <a:gd name="f51" fmla="*/ f40 1 f28"/>
                <a:gd name="f52" fmla="*/ f41 1 f28"/>
                <a:gd name="f53" fmla="*/ f42 1 f29"/>
                <a:gd name="f54" fmla="*/ f43 1 f29"/>
                <a:gd name="f55" fmla="*/ f44 1 f29"/>
                <a:gd name="f56" fmla="*/ f45 f19 1"/>
                <a:gd name="f57" fmla="*/ f46 f19 1"/>
                <a:gd name="f58" fmla="*/ f48 f20 1"/>
                <a:gd name="f59" fmla="*/ f47 f20 1"/>
                <a:gd name="f60" fmla="*/ f49 f19 1"/>
                <a:gd name="f61" fmla="*/ f50 f20 1"/>
                <a:gd name="f62" fmla="*/ f51 f19 1"/>
                <a:gd name="f63" fmla="*/ f52 f19 1"/>
                <a:gd name="f64" fmla="*/ f53 f20 1"/>
                <a:gd name="f65" fmla="*/ f54 f20 1"/>
                <a:gd name="f66" fmla="*/ f55 f20 1"/>
              </a:gdLst>
              <a:ahLst/>
              <a:cxnLst>
                <a:cxn ang="3cd4">
                  <a:pos x="hc" y="t"/>
                </a:cxn>
                <a:cxn ang="0">
                  <a:pos x="r" y="vc"/>
                </a:cxn>
                <a:cxn ang="cd4">
                  <a:pos x="hc" y="b"/>
                </a:cxn>
                <a:cxn ang="cd2">
                  <a:pos x="l" y="vc"/>
                </a:cxn>
                <a:cxn ang="f37">
                  <a:pos x="f60" y="f61"/>
                </a:cxn>
                <a:cxn ang="f37">
                  <a:pos x="f62" y="f61"/>
                </a:cxn>
                <a:cxn ang="f37">
                  <a:pos x="f63" y="f64"/>
                </a:cxn>
                <a:cxn ang="f37">
                  <a:pos x="f63" y="f65"/>
                </a:cxn>
                <a:cxn ang="f37">
                  <a:pos x="f60" y="f66"/>
                </a:cxn>
                <a:cxn ang="f37">
                  <a:pos x="f60" y="f61"/>
                </a:cxn>
              </a:cxnLst>
              <a:rect l="f56" t="f59" r="f57" b="f58"/>
              <a:pathLst>
                <a:path w="25" h="23">
                  <a:moveTo>
                    <a:pt x="f6" y="f7"/>
                  </a:moveTo>
                  <a:cubicBezTo>
                    <a:pt x="f8" y="f7"/>
                    <a:pt x="f9" y="f7"/>
                    <a:pt x="f10" y="f7"/>
                  </a:cubicBezTo>
                  <a:cubicBezTo>
                    <a:pt x="f11" y="f7"/>
                    <a:pt x="f12" y="f13"/>
                    <a:pt x="f5" y="f13"/>
                  </a:cubicBezTo>
                  <a:cubicBezTo>
                    <a:pt x="f5" y="f14"/>
                    <a:pt x="f5" y="f15"/>
                    <a:pt x="f5" y="f5"/>
                  </a:cubicBezTo>
                  <a:cubicBezTo>
                    <a:pt x="f15" y="f5"/>
                    <a:pt x="f16" y="f5"/>
                    <a:pt x="f6" y="f17"/>
                  </a:cubicBezTo>
                  <a:cubicBezTo>
                    <a:pt x="f6" y="f15"/>
                    <a:pt x="f6" y="f14"/>
                    <a:pt x="f6" y="f7"/>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44" name="Freeform 43">
              <a:extLst>
                <a:ext uri="{FF2B5EF4-FFF2-40B4-BE49-F238E27FC236}">
                  <a16:creationId xmlns:a16="http://schemas.microsoft.com/office/drawing/2014/main" id="{0938D635-B980-CF58-CF53-ADBF577470E5}"/>
                </a:ext>
              </a:extLst>
            </p:cNvPr>
            <p:cNvSpPr/>
            <p:nvPr/>
          </p:nvSpPr>
          <p:spPr>
            <a:xfrm>
              <a:off x="9752011" y="2416173"/>
              <a:ext cx="150811" cy="141283"/>
            </a:xfrm>
            <a:custGeom>
              <a:avLst/>
              <a:gdLst>
                <a:gd name="f0" fmla="val 10800000"/>
                <a:gd name="f1" fmla="val 5400000"/>
                <a:gd name="f2" fmla="val 180"/>
                <a:gd name="f3" fmla="val w"/>
                <a:gd name="f4" fmla="val h"/>
                <a:gd name="f5" fmla="val 0"/>
                <a:gd name="f6" fmla="val 30"/>
                <a:gd name="f7" fmla="val 28"/>
                <a:gd name="f8" fmla="val 2"/>
                <a:gd name="f9" fmla="val 7"/>
                <a:gd name="f10" fmla="val 26"/>
                <a:gd name="f11" fmla="val 27"/>
                <a:gd name="f12" fmla="val 24"/>
                <a:gd name="f13" fmla="+- 0 0 -90"/>
                <a:gd name="f14" fmla="*/ f3 1 30"/>
                <a:gd name="f15" fmla="*/ f4 1 28"/>
                <a:gd name="f16" fmla="val f5"/>
                <a:gd name="f17" fmla="val f6"/>
                <a:gd name="f18" fmla="val f7"/>
                <a:gd name="f19" fmla="*/ f13 f0 1"/>
                <a:gd name="f20" fmla="+- f18 0 f16"/>
                <a:gd name="f21" fmla="+- f17 0 f16"/>
                <a:gd name="f22" fmla="*/ f19 1 f2"/>
                <a:gd name="f23" fmla="*/ f21 1 30"/>
                <a:gd name="f24" fmla="*/ f20 1 28"/>
                <a:gd name="f25" fmla="*/ 2 f21 1"/>
                <a:gd name="f26" fmla="*/ 0 f20 1"/>
                <a:gd name="f27" fmla="*/ 26 f21 1"/>
                <a:gd name="f28" fmla="*/ 28 f20 1"/>
                <a:gd name="f29" fmla="+- f22 0 f1"/>
                <a:gd name="f30" fmla="*/ f25 1 30"/>
                <a:gd name="f31" fmla="*/ f26 1 28"/>
                <a:gd name="f32" fmla="*/ f27 1 30"/>
                <a:gd name="f33" fmla="*/ f28 1 28"/>
                <a:gd name="f34" fmla="*/ 0 1 f23"/>
                <a:gd name="f35" fmla="*/ f17 1 f23"/>
                <a:gd name="f36" fmla="*/ 0 1 f24"/>
                <a:gd name="f37" fmla="*/ f18 1 f24"/>
                <a:gd name="f38" fmla="*/ f30 1 f23"/>
                <a:gd name="f39" fmla="*/ f31 1 f24"/>
                <a:gd name="f40" fmla="*/ f32 1 f23"/>
                <a:gd name="f41" fmla="*/ f33 1 f24"/>
                <a:gd name="f42" fmla="*/ f34 f14 1"/>
                <a:gd name="f43" fmla="*/ f35 f14 1"/>
                <a:gd name="f44" fmla="*/ f37 f15 1"/>
                <a:gd name="f45" fmla="*/ f36 f15 1"/>
                <a:gd name="f46" fmla="*/ f38 f14 1"/>
                <a:gd name="f47" fmla="*/ f39 f15 1"/>
                <a:gd name="f48" fmla="*/ f40 f14 1"/>
                <a:gd name="f49" fmla="*/ f41 f15 1"/>
              </a:gdLst>
              <a:ahLst/>
              <a:cxnLst>
                <a:cxn ang="3cd4">
                  <a:pos x="hc" y="t"/>
                </a:cxn>
                <a:cxn ang="0">
                  <a:pos x="r" y="vc"/>
                </a:cxn>
                <a:cxn ang="cd4">
                  <a:pos x="hc" y="b"/>
                </a:cxn>
                <a:cxn ang="cd2">
                  <a:pos x="l" y="vc"/>
                </a:cxn>
                <a:cxn ang="f29">
                  <a:pos x="f46" y="f47"/>
                </a:cxn>
                <a:cxn ang="f29">
                  <a:pos x="f48" y="f49"/>
                </a:cxn>
                <a:cxn ang="f29">
                  <a:pos x="f46" y="f47"/>
                </a:cxn>
              </a:cxnLst>
              <a:rect l="f42" t="f45" r="f43" b="f44"/>
              <a:pathLst>
                <a:path w="30" h="28">
                  <a:moveTo>
                    <a:pt x="f8" y="f5"/>
                  </a:moveTo>
                  <a:cubicBezTo>
                    <a:pt x="f6" y="f9"/>
                    <a:pt x="f6" y="f9"/>
                    <a:pt x="f10" y="f7"/>
                  </a:cubicBezTo>
                  <a:cubicBezTo>
                    <a:pt x="f8" y="f11"/>
                    <a:pt x="f5" y="f12"/>
                    <a:pt x="f8" y="f5"/>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45" name="Freeform 44">
              <a:extLst>
                <a:ext uri="{FF2B5EF4-FFF2-40B4-BE49-F238E27FC236}">
                  <a16:creationId xmlns:a16="http://schemas.microsoft.com/office/drawing/2014/main" id="{B33968BB-BC3A-0319-B4DC-A85D9276125E}"/>
                </a:ext>
              </a:extLst>
            </p:cNvPr>
            <p:cNvSpPr/>
            <p:nvPr/>
          </p:nvSpPr>
          <p:spPr>
            <a:xfrm>
              <a:off x="9761540" y="4530723"/>
              <a:ext cx="125409" cy="130173"/>
            </a:xfrm>
            <a:custGeom>
              <a:avLst/>
              <a:gdLst>
                <a:gd name="f0" fmla="val 10800000"/>
                <a:gd name="f1" fmla="val 5400000"/>
                <a:gd name="f2" fmla="val 180"/>
                <a:gd name="f3" fmla="val w"/>
                <a:gd name="f4" fmla="val h"/>
                <a:gd name="f5" fmla="val 0"/>
                <a:gd name="f6" fmla="val 25"/>
                <a:gd name="f7" fmla="val 26"/>
                <a:gd name="f8" fmla="val 23"/>
                <a:gd name="f9" fmla="val 15"/>
                <a:gd name="f10" fmla="val 8"/>
                <a:gd name="f11" fmla="val 1"/>
                <a:gd name="f12" fmla="val 16"/>
                <a:gd name="f13" fmla="val 2"/>
                <a:gd name="f14" fmla="val 3"/>
                <a:gd name="f15" fmla="val 10"/>
                <a:gd name="f16" fmla="val 17"/>
                <a:gd name="f17" fmla="val 9"/>
                <a:gd name="f18" fmla="val 24"/>
                <a:gd name="f19" fmla="+- 0 0 -90"/>
                <a:gd name="f20" fmla="*/ f3 1 25"/>
                <a:gd name="f21" fmla="*/ f4 1 26"/>
                <a:gd name="f22" fmla="val f5"/>
                <a:gd name="f23" fmla="val f6"/>
                <a:gd name="f24" fmla="val f7"/>
                <a:gd name="f25" fmla="*/ f19 f0 1"/>
                <a:gd name="f26" fmla="+- f24 0 f22"/>
                <a:gd name="f27" fmla="+- f23 0 f22"/>
                <a:gd name="f28" fmla="*/ f25 1 f2"/>
                <a:gd name="f29" fmla="*/ f27 1 25"/>
                <a:gd name="f30" fmla="*/ f26 1 26"/>
                <a:gd name="f31" fmla="*/ 0 f27 1"/>
                <a:gd name="f32" fmla="*/ 23 f26 1"/>
                <a:gd name="f33" fmla="*/ 0 f26 1"/>
                <a:gd name="f34" fmla="*/ 25 f27 1"/>
                <a:gd name="f35" fmla="*/ 3 f26 1"/>
                <a:gd name="f36" fmla="*/ 26 f26 1"/>
                <a:gd name="f37" fmla="+- f28 0 f1"/>
                <a:gd name="f38" fmla="*/ f31 1 25"/>
                <a:gd name="f39" fmla="*/ f32 1 26"/>
                <a:gd name="f40" fmla="*/ f33 1 26"/>
                <a:gd name="f41" fmla="*/ f34 1 25"/>
                <a:gd name="f42" fmla="*/ f35 1 26"/>
                <a:gd name="f43" fmla="*/ f36 1 26"/>
                <a:gd name="f44" fmla="*/ 0 1 f29"/>
                <a:gd name="f45" fmla="*/ f23 1 f29"/>
                <a:gd name="f46" fmla="*/ 0 1 f30"/>
                <a:gd name="f47" fmla="*/ f24 1 f30"/>
                <a:gd name="f48" fmla="*/ f38 1 f29"/>
                <a:gd name="f49" fmla="*/ f39 1 f30"/>
                <a:gd name="f50" fmla="*/ f40 1 f30"/>
                <a:gd name="f51" fmla="*/ f41 1 f29"/>
                <a:gd name="f52" fmla="*/ f42 1 f30"/>
                <a:gd name="f53" fmla="*/ f43 1 f30"/>
                <a:gd name="f54" fmla="*/ f44 f20 1"/>
                <a:gd name="f55" fmla="*/ f45 f20 1"/>
                <a:gd name="f56" fmla="*/ f47 f21 1"/>
                <a:gd name="f57" fmla="*/ f46 f21 1"/>
                <a:gd name="f58" fmla="*/ f48 f20 1"/>
                <a:gd name="f59" fmla="*/ f49 f21 1"/>
                <a:gd name="f60" fmla="*/ f50 f21 1"/>
                <a:gd name="f61" fmla="*/ f51 f20 1"/>
                <a:gd name="f62" fmla="*/ f52 f21 1"/>
                <a:gd name="f63" fmla="*/ f53 f21 1"/>
              </a:gdLst>
              <a:ahLst/>
              <a:cxnLst>
                <a:cxn ang="3cd4">
                  <a:pos x="hc" y="t"/>
                </a:cxn>
                <a:cxn ang="0">
                  <a:pos x="r" y="vc"/>
                </a:cxn>
                <a:cxn ang="cd4">
                  <a:pos x="hc" y="b"/>
                </a:cxn>
                <a:cxn ang="cd2">
                  <a:pos x="l" y="vc"/>
                </a:cxn>
                <a:cxn ang="f37">
                  <a:pos x="f58" y="f59"/>
                </a:cxn>
                <a:cxn ang="f37">
                  <a:pos x="f58" y="f60"/>
                </a:cxn>
                <a:cxn ang="f37">
                  <a:pos x="f61" y="f62"/>
                </a:cxn>
                <a:cxn ang="f37">
                  <a:pos x="f61" y="f63"/>
                </a:cxn>
                <a:cxn ang="f37">
                  <a:pos x="f58" y="f59"/>
                </a:cxn>
              </a:cxnLst>
              <a:rect l="f54" t="f57" r="f55" b="f56"/>
              <a:pathLst>
                <a:path w="25" h="26">
                  <a:moveTo>
                    <a:pt x="f5" y="f8"/>
                  </a:moveTo>
                  <a:cubicBezTo>
                    <a:pt x="f5" y="f9"/>
                    <a:pt x="f5" y="f10"/>
                    <a:pt x="f5" y="f5"/>
                  </a:cubicBezTo>
                  <a:cubicBezTo>
                    <a:pt x="f10" y="f11"/>
                    <a:pt x="f12" y="f13"/>
                    <a:pt x="f6" y="f14"/>
                  </a:cubicBezTo>
                  <a:cubicBezTo>
                    <a:pt x="f6" y="f15"/>
                    <a:pt x="f6" y="f16"/>
                    <a:pt x="f6" y="f7"/>
                  </a:cubicBezTo>
                  <a:cubicBezTo>
                    <a:pt x="f16" y="f6"/>
                    <a:pt x="f17" y="f18"/>
                    <a:pt x="f5" y="f8"/>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46" name="Freeform 45">
              <a:extLst>
                <a:ext uri="{FF2B5EF4-FFF2-40B4-BE49-F238E27FC236}">
                  <a16:creationId xmlns:a16="http://schemas.microsoft.com/office/drawing/2014/main" id="{31FBD8BE-80F3-7784-00B8-5E0DF955C863}"/>
                </a:ext>
              </a:extLst>
            </p:cNvPr>
            <p:cNvSpPr/>
            <p:nvPr/>
          </p:nvSpPr>
          <p:spPr>
            <a:xfrm>
              <a:off x="9742483" y="3578230"/>
              <a:ext cx="144466" cy="146047"/>
            </a:xfrm>
            <a:custGeom>
              <a:avLst/>
              <a:gdLst>
                <a:gd name="f0" fmla="val 10800000"/>
                <a:gd name="f1" fmla="val 5400000"/>
                <a:gd name="f2" fmla="val 180"/>
                <a:gd name="f3" fmla="val w"/>
                <a:gd name="f4" fmla="val h"/>
                <a:gd name="f5" fmla="val 0"/>
                <a:gd name="f6" fmla="val 29"/>
                <a:gd name="f7" fmla="val 4"/>
                <a:gd name="f8" fmla="val 12"/>
                <a:gd name="f9" fmla="val 18"/>
                <a:gd name="f10" fmla="val 24"/>
                <a:gd name="f11" fmla="val 7"/>
                <a:gd name="f12" fmla="val 22"/>
                <a:gd name="f13" fmla="val 6"/>
                <a:gd name="f14" fmla="val 9"/>
                <a:gd name="f15" fmla="val 14"/>
                <a:gd name="f16" fmla="val 1"/>
                <a:gd name="f17" fmla="val 17"/>
                <a:gd name="f18" fmla="val 2"/>
                <a:gd name="f19" fmla="val 21"/>
                <a:gd name="f20" fmla="val 25"/>
                <a:gd name="f21" fmla="val 3"/>
                <a:gd name="f22" fmla="+- 0 0 -90"/>
                <a:gd name="f23" fmla="*/ f3 1 29"/>
                <a:gd name="f24" fmla="*/ f4 1 29"/>
                <a:gd name="f25" fmla="val f5"/>
                <a:gd name="f26" fmla="val f6"/>
                <a:gd name="f27" fmla="*/ f22 f0 1"/>
                <a:gd name="f28" fmla="+- f26 0 f25"/>
                <a:gd name="f29" fmla="*/ f27 1 f2"/>
                <a:gd name="f30" fmla="*/ f28 1 29"/>
                <a:gd name="f31" fmla="*/ 29 f28 1"/>
                <a:gd name="f32" fmla="*/ 4 f28 1"/>
                <a:gd name="f33" fmla="*/ 24 f28 1"/>
                <a:gd name="f34" fmla="*/ 6 f28 1"/>
                <a:gd name="f35" fmla="*/ 0 f28 1"/>
                <a:gd name="f36" fmla="*/ 17 f28 1"/>
                <a:gd name="f37" fmla="*/ 2 f28 1"/>
                <a:gd name="f38" fmla="+- f29 0 f1"/>
                <a:gd name="f39" fmla="*/ f31 1 29"/>
                <a:gd name="f40" fmla="*/ f32 1 29"/>
                <a:gd name="f41" fmla="*/ f33 1 29"/>
                <a:gd name="f42" fmla="*/ f34 1 29"/>
                <a:gd name="f43" fmla="*/ f35 1 29"/>
                <a:gd name="f44" fmla="*/ f36 1 29"/>
                <a:gd name="f45" fmla="*/ f37 1 29"/>
                <a:gd name="f46" fmla="*/ 0 1 f30"/>
                <a:gd name="f47" fmla="*/ f26 1 f30"/>
                <a:gd name="f48" fmla="*/ f39 1 f30"/>
                <a:gd name="f49" fmla="*/ f40 1 f30"/>
                <a:gd name="f50" fmla="*/ f41 1 f30"/>
                <a:gd name="f51" fmla="*/ f42 1 f30"/>
                <a:gd name="f52" fmla="*/ f43 1 f30"/>
                <a:gd name="f53" fmla="*/ f44 1 f30"/>
                <a:gd name="f54" fmla="*/ f45 1 f30"/>
                <a:gd name="f55" fmla="*/ f46 f23 1"/>
                <a:gd name="f56" fmla="*/ f47 f23 1"/>
                <a:gd name="f57" fmla="*/ f47 f24 1"/>
                <a:gd name="f58" fmla="*/ f46 f24 1"/>
                <a:gd name="f59" fmla="*/ f48 f23 1"/>
                <a:gd name="f60" fmla="*/ f49 f24 1"/>
                <a:gd name="f61" fmla="*/ f50 f24 1"/>
                <a:gd name="f62" fmla="*/ f51 f23 1"/>
                <a:gd name="f63" fmla="*/ f52 f24 1"/>
                <a:gd name="f64" fmla="*/ f53 f23 1"/>
                <a:gd name="f65" fmla="*/ f54 f24 1"/>
              </a:gdLst>
              <a:ahLst/>
              <a:cxnLst>
                <a:cxn ang="3cd4">
                  <a:pos x="hc" y="t"/>
                </a:cxn>
                <a:cxn ang="0">
                  <a:pos x="r" y="vc"/>
                </a:cxn>
                <a:cxn ang="cd4">
                  <a:pos x="hc" y="b"/>
                </a:cxn>
                <a:cxn ang="cd2">
                  <a:pos x="l" y="vc"/>
                </a:cxn>
                <a:cxn ang="f38">
                  <a:pos x="f59" y="f60"/>
                </a:cxn>
                <a:cxn ang="f38">
                  <a:pos x="f59" y="f61"/>
                </a:cxn>
                <a:cxn ang="f38">
                  <a:pos x="f62" y="f63"/>
                </a:cxn>
                <a:cxn ang="f38">
                  <a:pos x="f64" y="f65"/>
                </a:cxn>
                <a:cxn ang="f38">
                  <a:pos x="f59" y="f60"/>
                </a:cxn>
              </a:cxnLst>
              <a:rect l="f55" t="f58" r="f56" b="f57"/>
              <a:pathLst>
                <a:path w="29" h="29">
                  <a:moveTo>
                    <a:pt x="f6" y="f7"/>
                  </a:moveTo>
                  <a:cubicBezTo>
                    <a:pt x="f6" y="f8"/>
                    <a:pt x="f6" y="f9"/>
                    <a:pt x="f6" y="f10"/>
                  </a:cubicBezTo>
                  <a:cubicBezTo>
                    <a:pt x="f11" y="f6"/>
                    <a:pt x="f5" y="f12"/>
                    <a:pt x="f13" y="f5"/>
                  </a:cubicBezTo>
                  <a:cubicBezTo>
                    <a:pt x="f14" y="f5"/>
                    <a:pt x="f15" y="f16"/>
                    <a:pt x="f17" y="f18"/>
                  </a:cubicBezTo>
                  <a:cubicBezTo>
                    <a:pt x="f19" y="f18"/>
                    <a:pt x="f20" y="f21"/>
                    <a:pt x="f6" y="f7"/>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47" name="Freeform 46">
              <a:extLst>
                <a:ext uri="{FF2B5EF4-FFF2-40B4-BE49-F238E27FC236}">
                  <a16:creationId xmlns:a16="http://schemas.microsoft.com/office/drawing/2014/main" id="{493C4911-B1F2-046B-8122-0FB4DEA89FE9}"/>
                </a:ext>
              </a:extLst>
            </p:cNvPr>
            <p:cNvSpPr/>
            <p:nvPr/>
          </p:nvSpPr>
          <p:spPr>
            <a:xfrm>
              <a:off x="9761540" y="5699126"/>
              <a:ext cx="125409" cy="109535"/>
            </a:xfrm>
            <a:custGeom>
              <a:avLst/>
              <a:gdLst>
                <a:gd name="f0" fmla="val 10800000"/>
                <a:gd name="f1" fmla="val 5400000"/>
                <a:gd name="f2" fmla="val 180"/>
                <a:gd name="f3" fmla="val w"/>
                <a:gd name="f4" fmla="val h"/>
                <a:gd name="f5" fmla="val 0"/>
                <a:gd name="f6" fmla="val 25"/>
                <a:gd name="f7" fmla="val 22"/>
                <a:gd name="f8" fmla="val 17"/>
                <a:gd name="f9" fmla="val 9"/>
                <a:gd name="f10" fmla="val 15"/>
                <a:gd name="f11" fmla="val 8"/>
                <a:gd name="f12" fmla="val 16"/>
                <a:gd name="f13" fmla="val 14"/>
                <a:gd name="f14" fmla="+- 0 0 -90"/>
                <a:gd name="f15" fmla="*/ f3 1 25"/>
                <a:gd name="f16" fmla="*/ f4 1 22"/>
                <a:gd name="f17" fmla="val f5"/>
                <a:gd name="f18" fmla="val f6"/>
                <a:gd name="f19" fmla="val f7"/>
                <a:gd name="f20" fmla="*/ f14 f0 1"/>
                <a:gd name="f21" fmla="+- f19 0 f17"/>
                <a:gd name="f22" fmla="+- f18 0 f17"/>
                <a:gd name="f23" fmla="*/ f20 1 f2"/>
                <a:gd name="f24" fmla="*/ f22 1 25"/>
                <a:gd name="f25" fmla="*/ f21 1 22"/>
                <a:gd name="f26" fmla="*/ 25 f22 1"/>
                <a:gd name="f27" fmla="*/ 22 f21 1"/>
                <a:gd name="f28" fmla="*/ 0 f22 1"/>
                <a:gd name="f29" fmla="*/ 0 f21 1"/>
                <a:gd name="f30" fmla="+- f23 0 f1"/>
                <a:gd name="f31" fmla="*/ f26 1 25"/>
                <a:gd name="f32" fmla="*/ f27 1 22"/>
                <a:gd name="f33" fmla="*/ f28 1 25"/>
                <a:gd name="f34" fmla="*/ f29 1 22"/>
                <a:gd name="f35" fmla="*/ 0 1 f24"/>
                <a:gd name="f36" fmla="*/ f18 1 f24"/>
                <a:gd name="f37" fmla="*/ 0 1 f25"/>
                <a:gd name="f38" fmla="*/ f19 1 f25"/>
                <a:gd name="f39" fmla="*/ f31 1 f24"/>
                <a:gd name="f40" fmla="*/ f32 1 f25"/>
                <a:gd name="f41" fmla="*/ f33 1 f24"/>
                <a:gd name="f42" fmla="*/ f34 1 f25"/>
                <a:gd name="f43" fmla="*/ f35 f15 1"/>
                <a:gd name="f44" fmla="*/ f36 f15 1"/>
                <a:gd name="f45" fmla="*/ f38 f16 1"/>
                <a:gd name="f46" fmla="*/ f37 f16 1"/>
                <a:gd name="f47" fmla="*/ f39 f15 1"/>
                <a:gd name="f48" fmla="*/ f40 f16 1"/>
                <a:gd name="f49" fmla="*/ f41 f15 1"/>
                <a:gd name="f50" fmla="*/ f42 f16 1"/>
              </a:gdLst>
              <a:ahLst/>
              <a:cxnLst>
                <a:cxn ang="3cd4">
                  <a:pos x="hc" y="t"/>
                </a:cxn>
                <a:cxn ang="0">
                  <a:pos x="r" y="vc"/>
                </a:cxn>
                <a:cxn ang="cd4">
                  <a:pos x="hc" y="b"/>
                </a:cxn>
                <a:cxn ang="cd2">
                  <a:pos x="l" y="vc"/>
                </a:cxn>
                <a:cxn ang="f30">
                  <a:pos x="f47" y="f48"/>
                </a:cxn>
                <a:cxn ang="f30">
                  <a:pos x="f49" y="f48"/>
                </a:cxn>
                <a:cxn ang="f30">
                  <a:pos x="f49" y="f50"/>
                </a:cxn>
                <a:cxn ang="f30">
                  <a:pos x="f47" y="f50"/>
                </a:cxn>
                <a:cxn ang="f30">
                  <a:pos x="f47" y="f48"/>
                </a:cxn>
              </a:cxnLst>
              <a:rect l="f43" t="f46" r="f44" b="f45"/>
              <a:pathLst>
                <a:path w="25" h="22">
                  <a:moveTo>
                    <a:pt x="f6" y="f7"/>
                  </a:moveTo>
                  <a:cubicBezTo>
                    <a:pt x="f8" y="f7"/>
                    <a:pt x="f9" y="f7"/>
                    <a:pt x="f5" y="f7"/>
                  </a:cubicBezTo>
                  <a:cubicBezTo>
                    <a:pt x="f5" y="f10"/>
                    <a:pt x="f5" y="f11"/>
                    <a:pt x="f5" y="f5"/>
                  </a:cubicBezTo>
                  <a:cubicBezTo>
                    <a:pt x="f11" y="f5"/>
                    <a:pt x="f12" y="f5"/>
                    <a:pt x="f6" y="f5"/>
                  </a:cubicBezTo>
                  <a:cubicBezTo>
                    <a:pt x="f6" y="f11"/>
                    <a:pt x="f6" y="f13"/>
                    <a:pt x="f6" y="f7"/>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48" name="Freeform 47">
              <a:extLst>
                <a:ext uri="{FF2B5EF4-FFF2-40B4-BE49-F238E27FC236}">
                  <a16:creationId xmlns:a16="http://schemas.microsoft.com/office/drawing/2014/main" id="{56DCE2E8-C844-4CE4-467E-691902FA59E1}"/>
                </a:ext>
              </a:extLst>
            </p:cNvPr>
            <p:cNvSpPr/>
            <p:nvPr/>
          </p:nvSpPr>
          <p:spPr>
            <a:xfrm>
              <a:off x="9345616" y="1695453"/>
              <a:ext cx="130173" cy="149220"/>
            </a:xfrm>
            <a:custGeom>
              <a:avLst/>
              <a:gdLst>
                <a:gd name="f0" fmla="val 10800000"/>
                <a:gd name="f1" fmla="val 5400000"/>
                <a:gd name="f2" fmla="val 180"/>
                <a:gd name="f3" fmla="val w"/>
                <a:gd name="f4" fmla="val h"/>
                <a:gd name="f5" fmla="val 0"/>
                <a:gd name="f6" fmla="val 26"/>
                <a:gd name="f7" fmla="val 30"/>
                <a:gd name="f8" fmla="val 25"/>
                <a:gd name="f9" fmla="val 1"/>
                <a:gd name="f10" fmla="val 21"/>
                <a:gd name="f11" fmla="val 6"/>
                <a:gd name="f12" fmla="+- 0 0 -90"/>
                <a:gd name="f13" fmla="*/ f3 1 26"/>
                <a:gd name="f14" fmla="*/ f4 1 30"/>
                <a:gd name="f15" fmla="val f5"/>
                <a:gd name="f16" fmla="val f6"/>
                <a:gd name="f17" fmla="val f7"/>
                <a:gd name="f18" fmla="*/ f12 f0 1"/>
                <a:gd name="f19" fmla="+- f17 0 f15"/>
                <a:gd name="f20" fmla="+- f16 0 f15"/>
                <a:gd name="f21" fmla="*/ f18 1 f2"/>
                <a:gd name="f22" fmla="*/ f20 1 26"/>
                <a:gd name="f23" fmla="*/ f19 1 30"/>
                <a:gd name="f24" fmla="*/ 25 f20 1"/>
                <a:gd name="f25" fmla="*/ 30 f19 1"/>
                <a:gd name="f26" fmla="*/ 0 f20 1"/>
                <a:gd name="f27" fmla="*/ 1 f19 1"/>
                <a:gd name="f28" fmla="+- f21 0 f1"/>
                <a:gd name="f29" fmla="*/ f24 1 26"/>
                <a:gd name="f30" fmla="*/ f25 1 30"/>
                <a:gd name="f31" fmla="*/ f26 1 26"/>
                <a:gd name="f32" fmla="*/ f27 1 30"/>
                <a:gd name="f33" fmla="*/ 0 1 f22"/>
                <a:gd name="f34" fmla="*/ f16 1 f22"/>
                <a:gd name="f35" fmla="*/ 0 1 f23"/>
                <a:gd name="f36" fmla="*/ f17 1 f23"/>
                <a:gd name="f37" fmla="*/ f29 1 f22"/>
                <a:gd name="f38" fmla="*/ f30 1 f23"/>
                <a:gd name="f39" fmla="*/ f31 1 f22"/>
                <a:gd name="f40" fmla="*/ f32 1 f23"/>
                <a:gd name="f41" fmla="*/ f33 f13 1"/>
                <a:gd name="f42" fmla="*/ f34 f13 1"/>
                <a:gd name="f43" fmla="*/ f36 f14 1"/>
                <a:gd name="f44" fmla="*/ f35 f14 1"/>
                <a:gd name="f45" fmla="*/ f37 f13 1"/>
                <a:gd name="f46" fmla="*/ f38 f14 1"/>
                <a:gd name="f47" fmla="*/ f39 f13 1"/>
                <a:gd name="f48" fmla="*/ f40 f14 1"/>
              </a:gdLst>
              <a:ahLst/>
              <a:cxnLst>
                <a:cxn ang="3cd4">
                  <a:pos x="hc" y="t"/>
                </a:cxn>
                <a:cxn ang="0">
                  <a:pos x="r" y="vc"/>
                </a:cxn>
                <a:cxn ang="cd4">
                  <a:pos x="hc" y="b"/>
                </a:cxn>
                <a:cxn ang="cd2">
                  <a:pos x="l" y="vc"/>
                </a:cxn>
                <a:cxn ang="f28">
                  <a:pos x="f45" y="f46"/>
                </a:cxn>
                <a:cxn ang="f28">
                  <a:pos x="f47" y="f48"/>
                </a:cxn>
                <a:cxn ang="f28">
                  <a:pos x="f45" y="f46"/>
                </a:cxn>
              </a:cxnLst>
              <a:rect l="f41" t="f44" r="f42" b="f43"/>
              <a:pathLst>
                <a:path w="26" h="30">
                  <a:moveTo>
                    <a:pt x="f8" y="f7"/>
                  </a:moveTo>
                  <a:cubicBezTo>
                    <a:pt x="f5" y="f8"/>
                    <a:pt x="f5" y="f8"/>
                    <a:pt x="f5" y="f9"/>
                  </a:cubicBezTo>
                  <a:cubicBezTo>
                    <a:pt x="f10" y="f5"/>
                    <a:pt x="f6" y="f11"/>
                    <a:pt x="f8" y="f7"/>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49" name="Freeform 48">
              <a:extLst>
                <a:ext uri="{FF2B5EF4-FFF2-40B4-BE49-F238E27FC236}">
                  <a16:creationId xmlns:a16="http://schemas.microsoft.com/office/drawing/2014/main" id="{41D2DDEA-7AE1-2D79-B820-CCF9D3EB919C}"/>
                </a:ext>
              </a:extLst>
            </p:cNvPr>
            <p:cNvSpPr/>
            <p:nvPr/>
          </p:nvSpPr>
          <p:spPr>
            <a:xfrm>
              <a:off x="9752011" y="1449388"/>
              <a:ext cx="139702" cy="144466"/>
            </a:xfrm>
            <a:custGeom>
              <a:avLst/>
              <a:gdLst>
                <a:gd name="f0" fmla="val 10800000"/>
                <a:gd name="f1" fmla="val 5400000"/>
                <a:gd name="f2" fmla="val 180"/>
                <a:gd name="f3" fmla="val w"/>
                <a:gd name="f4" fmla="val h"/>
                <a:gd name="f5" fmla="val 0"/>
                <a:gd name="f6" fmla="val 28"/>
                <a:gd name="f7" fmla="val 29"/>
                <a:gd name="f8" fmla="val 2"/>
                <a:gd name="f9" fmla="val 6"/>
                <a:gd name="f10" fmla="val 27"/>
                <a:gd name="f11" fmla="val 23"/>
                <a:gd name="f12" fmla="+- 0 0 -90"/>
                <a:gd name="f13" fmla="*/ f3 1 28"/>
                <a:gd name="f14" fmla="*/ f4 1 29"/>
                <a:gd name="f15" fmla="val f5"/>
                <a:gd name="f16" fmla="val f6"/>
                <a:gd name="f17" fmla="val f7"/>
                <a:gd name="f18" fmla="*/ f12 f0 1"/>
                <a:gd name="f19" fmla="+- f17 0 f15"/>
                <a:gd name="f20" fmla="+- f16 0 f15"/>
                <a:gd name="f21" fmla="*/ f18 1 f2"/>
                <a:gd name="f22" fmla="*/ f20 1 28"/>
                <a:gd name="f23" fmla="*/ f19 1 29"/>
                <a:gd name="f24" fmla="*/ 2 f20 1"/>
                <a:gd name="f25" fmla="*/ 0 f19 1"/>
                <a:gd name="f26" fmla="*/ 27 f20 1"/>
                <a:gd name="f27" fmla="*/ 29 f19 1"/>
                <a:gd name="f28" fmla="+- f21 0 f1"/>
                <a:gd name="f29" fmla="*/ f24 1 28"/>
                <a:gd name="f30" fmla="*/ f25 1 29"/>
                <a:gd name="f31" fmla="*/ f26 1 28"/>
                <a:gd name="f32" fmla="*/ f27 1 29"/>
                <a:gd name="f33" fmla="*/ 0 1 f22"/>
                <a:gd name="f34" fmla="*/ f16 1 f22"/>
                <a:gd name="f35" fmla="*/ 0 1 f23"/>
                <a:gd name="f36" fmla="*/ f17 1 f23"/>
                <a:gd name="f37" fmla="*/ f29 1 f22"/>
                <a:gd name="f38" fmla="*/ f30 1 f23"/>
                <a:gd name="f39" fmla="*/ f31 1 f22"/>
                <a:gd name="f40" fmla="*/ f32 1 f23"/>
                <a:gd name="f41" fmla="*/ f33 f13 1"/>
                <a:gd name="f42" fmla="*/ f34 f13 1"/>
                <a:gd name="f43" fmla="*/ f36 f14 1"/>
                <a:gd name="f44" fmla="*/ f35 f14 1"/>
                <a:gd name="f45" fmla="*/ f37 f13 1"/>
                <a:gd name="f46" fmla="*/ f38 f14 1"/>
                <a:gd name="f47" fmla="*/ f39 f13 1"/>
                <a:gd name="f48" fmla="*/ f40 f14 1"/>
              </a:gdLst>
              <a:ahLst/>
              <a:cxnLst>
                <a:cxn ang="3cd4">
                  <a:pos x="hc" y="t"/>
                </a:cxn>
                <a:cxn ang="0">
                  <a:pos x="r" y="vc"/>
                </a:cxn>
                <a:cxn ang="cd4">
                  <a:pos x="hc" y="b"/>
                </a:cxn>
                <a:cxn ang="cd2">
                  <a:pos x="l" y="vc"/>
                </a:cxn>
                <a:cxn ang="f28">
                  <a:pos x="f45" y="f46"/>
                </a:cxn>
                <a:cxn ang="f28">
                  <a:pos x="f47" y="f48"/>
                </a:cxn>
                <a:cxn ang="f28">
                  <a:pos x="f45" y="f46"/>
                </a:cxn>
              </a:cxnLst>
              <a:rect l="f41" t="f44" r="f42" b="f43"/>
              <a:pathLst>
                <a:path w="28" h="29">
                  <a:moveTo>
                    <a:pt x="f8" y="f5"/>
                  </a:moveTo>
                  <a:cubicBezTo>
                    <a:pt x="f6" y="f9"/>
                    <a:pt x="f6" y="f9"/>
                    <a:pt x="f10" y="f7"/>
                  </a:cubicBezTo>
                  <a:cubicBezTo>
                    <a:pt x="f9" y="f7"/>
                    <a:pt x="f5" y="f11"/>
                    <a:pt x="f8" y="f5"/>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50" name="Freeform 49">
              <a:extLst>
                <a:ext uri="{FF2B5EF4-FFF2-40B4-BE49-F238E27FC236}">
                  <a16:creationId xmlns:a16="http://schemas.microsoft.com/office/drawing/2014/main" id="{DA8C12CA-651C-4416-CE66-34B83906CD61}"/>
                </a:ext>
              </a:extLst>
            </p:cNvPr>
            <p:cNvSpPr/>
            <p:nvPr/>
          </p:nvSpPr>
          <p:spPr>
            <a:xfrm>
              <a:off x="9761540" y="5894386"/>
              <a:ext cx="125409" cy="104771"/>
            </a:xfrm>
            <a:custGeom>
              <a:avLst/>
              <a:gdLst>
                <a:gd name="f0" fmla="val 10800000"/>
                <a:gd name="f1" fmla="val 5400000"/>
                <a:gd name="f2" fmla="val 180"/>
                <a:gd name="f3" fmla="val w"/>
                <a:gd name="f4" fmla="val h"/>
                <a:gd name="f5" fmla="val 0"/>
                <a:gd name="f6" fmla="val 25"/>
                <a:gd name="f7" fmla="val 21"/>
                <a:gd name="f8" fmla="val 13"/>
                <a:gd name="f9" fmla="val 7"/>
                <a:gd name="f10" fmla="val 8"/>
                <a:gd name="f11" fmla="val 16"/>
                <a:gd name="f12" fmla="val 17"/>
                <a:gd name="f13" fmla="val 9"/>
                <a:gd name="f14" fmla="+- 0 0 -90"/>
                <a:gd name="f15" fmla="*/ f3 1 25"/>
                <a:gd name="f16" fmla="*/ f4 1 21"/>
                <a:gd name="f17" fmla="val f5"/>
                <a:gd name="f18" fmla="val f6"/>
                <a:gd name="f19" fmla="val f7"/>
                <a:gd name="f20" fmla="*/ f14 f0 1"/>
                <a:gd name="f21" fmla="+- f19 0 f17"/>
                <a:gd name="f22" fmla="+- f18 0 f17"/>
                <a:gd name="f23" fmla="*/ f20 1 f2"/>
                <a:gd name="f24" fmla="*/ f22 1 25"/>
                <a:gd name="f25" fmla="*/ f21 1 21"/>
                <a:gd name="f26" fmla="*/ 0 f22 1"/>
                <a:gd name="f27" fmla="*/ 21 f21 1"/>
                <a:gd name="f28" fmla="*/ 0 f21 1"/>
                <a:gd name="f29" fmla="*/ 25 f22 1"/>
                <a:gd name="f30" fmla="+- f23 0 f1"/>
                <a:gd name="f31" fmla="*/ f26 1 25"/>
                <a:gd name="f32" fmla="*/ f27 1 21"/>
                <a:gd name="f33" fmla="*/ f28 1 21"/>
                <a:gd name="f34" fmla="*/ f29 1 25"/>
                <a:gd name="f35" fmla="*/ 0 1 f24"/>
                <a:gd name="f36" fmla="*/ f18 1 f24"/>
                <a:gd name="f37" fmla="*/ 0 1 f25"/>
                <a:gd name="f38" fmla="*/ f19 1 f25"/>
                <a:gd name="f39" fmla="*/ f31 1 f24"/>
                <a:gd name="f40" fmla="*/ f32 1 f25"/>
                <a:gd name="f41" fmla="*/ f33 1 f25"/>
                <a:gd name="f42" fmla="*/ f34 1 f24"/>
                <a:gd name="f43" fmla="*/ f35 f15 1"/>
                <a:gd name="f44" fmla="*/ f36 f15 1"/>
                <a:gd name="f45" fmla="*/ f38 f16 1"/>
                <a:gd name="f46" fmla="*/ f37 f16 1"/>
                <a:gd name="f47" fmla="*/ f39 f15 1"/>
                <a:gd name="f48" fmla="*/ f40 f16 1"/>
                <a:gd name="f49" fmla="*/ f41 f16 1"/>
                <a:gd name="f50" fmla="*/ f42 f15 1"/>
              </a:gdLst>
              <a:ahLst/>
              <a:cxnLst>
                <a:cxn ang="3cd4">
                  <a:pos x="hc" y="t"/>
                </a:cxn>
                <a:cxn ang="0">
                  <a:pos x="r" y="vc"/>
                </a:cxn>
                <a:cxn ang="cd4">
                  <a:pos x="hc" y="b"/>
                </a:cxn>
                <a:cxn ang="cd2">
                  <a:pos x="l" y="vc"/>
                </a:cxn>
                <a:cxn ang="f30">
                  <a:pos x="f47" y="f48"/>
                </a:cxn>
                <a:cxn ang="f30">
                  <a:pos x="f47" y="f49"/>
                </a:cxn>
                <a:cxn ang="f30">
                  <a:pos x="f50" y="f49"/>
                </a:cxn>
                <a:cxn ang="f30">
                  <a:pos x="f50" y="f48"/>
                </a:cxn>
                <a:cxn ang="f30">
                  <a:pos x="f47" y="f48"/>
                </a:cxn>
              </a:cxnLst>
              <a:rect l="f43" t="f46" r="f44" b="f45"/>
              <a:pathLst>
                <a:path w="25" h="21">
                  <a:moveTo>
                    <a:pt x="f5" y="f7"/>
                  </a:moveTo>
                  <a:cubicBezTo>
                    <a:pt x="f5" y="f8"/>
                    <a:pt x="f5" y="f9"/>
                    <a:pt x="f5" y="f5"/>
                  </a:cubicBezTo>
                  <a:cubicBezTo>
                    <a:pt x="f10" y="f5"/>
                    <a:pt x="f11" y="f5"/>
                    <a:pt x="f6" y="f5"/>
                  </a:cubicBezTo>
                  <a:cubicBezTo>
                    <a:pt x="f6" y="f9"/>
                    <a:pt x="f6" y="f8"/>
                    <a:pt x="f6" y="f7"/>
                  </a:cubicBezTo>
                  <a:cubicBezTo>
                    <a:pt x="f12" y="f7"/>
                    <a:pt x="f13" y="f7"/>
                    <a:pt x="f5" y="f7"/>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51" name="Freeform 50">
              <a:extLst>
                <a:ext uri="{FF2B5EF4-FFF2-40B4-BE49-F238E27FC236}">
                  <a16:creationId xmlns:a16="http://schemas.microsoft.com/office/drawing/2014/main" id="{3789D29D-3D3F-47D0-CAAA-C888E77BB403}"/>
                </a:ext>
              </a:extLst>
            </p:cNvPr>
            <p:cNvSpPr/>
            <p:nvPr/>
          </p:nvSpPr>
          <p:spPr>
            <a:xfrm>
              <a:off x="10183809" y="3659191"/>
              <a:ext cx="119064" cy="139702"/>
            </a:xfrm>
            <a:custGeom>
              <a:avLst/>
              <a:gdLst>
                <a:gd name="f0" fmla="val 10800000"/>
                <a:gd name="f1" fmla="val 5400000"/>
                <a:gd name="f2" fmla="val 180"/>
                <a:gd name="f3" fmla="val w"/>
                <a:gd name="f4" fmla="val h"/>
                <a:gd name="f5" fmla="val 0"/>
                <a:gd name="f6" fmla="val 24"/>
                <a:gd name="f7" fmla="val 28"/>
                <a:gd name="f8" fmla="val 16"/>
                <a:gd name="f9" fmla="val 26"/>
                <a:gd name="f10" fmla="val 8"/>
                <a:gd name="f11" fmla="val 23"/>
                <a:gd name="f12" fmla="val 9"/>
                <a:gd name="f13" fmla="val 2"/>
                <a:gd name="f14" fmla="val 4"/>
                <a:gd name="f15" fmla="val 5"/>
                <a:gd name="f16" fmla="val 13"/>
                <a:gd name="f17" fmla="val 20"/>
                <a:gd name="f18" fmla="+- 0 0 -90"/>
                <a:gd name="f19" fmla="*/ f3 1 24"/>
                <a:gd name="f20" fmla="*/ f4 1 28"/>
                <a:gd name="f21" fmla="val f5"/>
                <a:gd name="f22" fmla="val f6"/>
                <a:gd name="f23" fmla="val f7"/>
                <a:gd name="f24" fmla="*/ f18 f0 1"/>
                <a:gd name="f25" fmla="+- f23 0 f21"/>
                <a:gd name="f26" fmla="+- f22 0 f21"/>
                <a:gd name="f27" fmla="*/ f24 1 f2"/>
                <a:gd name="f28" fmla="*/ f26 1 24"/>
                <a:gd name="f29" fmla="*/ f25 1 28"/>
                <a:gd name="f30" fmla="*/ 24 f26 1"/>
                <a:gd name="f31" fmla="*/ 28 f25 1"/>
                <a:gd name="f32" fmla="*/ 0 f26 1"/>
                <a:gd name="f33" fmla="*/ 23 f25 1"/>
                <a:gd name="f34" fmla="*/ 0 f25 1"/>
                <a:gd name="f35" fmla="*/ 5 f25 1"/>
                <a:gd name="f36" fmla="+- f27 0 f1"/>
                <a:gd name="f37" fmla="*/ f30 1 24"/>
                <a:gd name="f38" fmla="*/ f31 1 28"/>
                <a:gd name="f39" fmla="*/ f32 1 24"/>
                <a:gd name="f40" fmla="*/ f33 1 28"/>
                <a:gd name="f41" fmla="*/ f34 1 28"/>
                <a:gd name="f42" fmla="*/ f35 1 28"/>
                <a:gd name="f43" fmla="*/ 0 1 f28"/>
                <a:gd name="f44" fmla="*/ f22 1 f28"/>
                <a:gd name="f45" fmla="*/ 0 1 f29"/>
                <a:gd name="f46" fmla="*/ f23 1 f29"/>
                <a:gd name="f47" fmla="*/ f37 1 f28"/>
                <a:gd name="f48" fmla="*/ f38 1 f29"/>
                <a:gd name="f49" fmla="*/ f39 1 f28"/>
                <a:gd name="f50" fmla="*/ f40 1 f29"/>
                <a:gd name="f51" fmla="*/ f41 1 f29"/>
                <a:gd name="f52" fmla="*/ f42 1 f29"/>
                <a:gd name="f53" fmla="*/ f43 f19 1"/>
                <a:gd name="f54" fmla="*/ f44 f19 1"/>
                <a:gd name="f55" fmla="*/ f46 f20 1"/>
                <a:gd name="f56" fmla="*/ f45 f20 1"/>
                <a:gd name="f57" fmla="*/ f47 f19 1"/>
                <a:gd name="f58" fmla="*/ f48 f20 1"/>
                <a:gd name="f59" fmla="*/ f49 f19 1"/>
                <a:gd name="f60" fmla="*/ f50 f20 1"/>
                <a:gd name="f61" fmla="*/ f51 f20 1"/>
                <a:gd name="f62" fmla="*/ f52 f20 1"/>
              </a:gdLst>
              <a:ahLst/>
              <a:cxnLst>
                <a:cxn ang="3cd4">
                  <a:pos x="hc" y="t"/>
                </a:cxn>
                <a:cxn ang="0">
                  <a:pos x="r" y="vc"/>
                </a:cxn>
                <a:cxn ang="cd4">
                  <a:pos x="hc" y="b"/>
                </a:cxn>
                <a:cxn ang="cd2">
                  <a:pos x="l" y="vc"/>
                </a:cxn>
                <a:cxn ang="f36">
                  <a:pos x="f57" y="f58"/>
                </a:cxn>
                <a:cxn ang="f36">
                  <a:pos x="f59" y="f60"/>
                </a:cxn>
                <a:cxn ang="f36">
                  <a:pos x="f59" y="f61"/>
                </a:cxn>
                <a:cxn ang="f36">
                  <a:pos x="f57" y="f62"/>
                </a:cxn>
                <a:cxn ang="f36">
                  <a:pos x="f57" y="f58"/>
                </a:cxn>
              </a:cxnLst>
              <a:rect l="f53" t="f56" r="f54" b="f55"/>
              <a:pathLst>
                <a:path w="24" h="28">
                  <a:moveTo>
                    <a:pt x="f6" y="f7"/>
                  </a:moveTo>
                  <a:cubicBezTo>
                    <a:pt x="f8" y="f9"/>
                    <a:pt x="f10" y="f6"/>
                    <a:pt x="f5" y="f11"/>
                  </a:cubicBezTo>
                  <a:cubicBezTo>
                    <a:pt x="f5" y="f8"/>
                    <a:pt x="f5" y="f12"/>
                    <a:pt x="f5" y="f5"/>
                  </a:cubicBezTo>
                  <a:cubicBezTo>
                    <a:pt x="f10" y="f13"/>
                    <a:pt x="f8" y="f14"/>
                    <a:pt x="f6" y="f15"/>
                  </a:cubicBezTo>
                  <a:cubicBezTo>
                    <a:pt x="f6" y="f16"/>
                    <a:pt x="f6" y="f17"/>
                    <a:pt x="f6" y="f7"/>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52" name="Freeform 51">
              <a:extLst>
                <a:ext uri="{FF2B5EF4-FFF2-40B4-BE49-F238E27FC236}">
                  <a16:creationId xmlns:a16="http://schemas.microsoft.com/office/drawing/2014/main" id="{929FB53A-A572-F880-3AC2-CBE194D3E05A}"/>
                </a:ext>
              </a:extLst>
            </p:cNvPr>
            <p:cNvSpPr/>
            <p:nvPr/>
          </p:nvSpPr>
          <p:spPr>
            <a:xfrm>
              <a:off x="10374316" y="5718172"/>
              <a:ext cx="119064" cy="111127"/>
            </a:xfrm>
            <a:custGeom>
              <a:avLst/>
              <a:gdLst>
                <a:gd name="f0" fmla="val 10800000"/>
                <a:gd name="f1" fmla="val 5400000"/>
                <a:gd name="f2" fmla="val 180"/>
                <a:gd name="f3" fmla="val w"/>
                <a:gd name="f4" fmla="val h"/>
                <a:gd name="f5" fmla="val 0"/>
                <a:gd name="f6" fmla="val 24"/>
                <a:gd name="f7" fmla="val 22"/>
                <a:gd name="f8" fmla="val 5"/>
                <a:gd name="f9" fmla="val 9"/>
                <a:gd name="f10" fmla="val 13"/>
                <a:gd name="f11" fmla="val 16"/>
                <a:gd name="f12" fmla="val 1"/>
                <a:gd name="f13" fmla="val 20"/>
                <a:gd name="f14" fmla="val 8"/>
                <a:gd name="f15" fmla="val 15"/>
                <a:gd name="f16" fmla="+- 0 0 -90"/>
                <a:gd name="f17" fmla="*/ f3 1 24"/>
                <a:gd name="f18" fmla="*/ f4 1 22"/>
                <a:gd name="f19" fmla="val f5"/>
                <a:gd name="f20" fmla="val f6"/>
                <a:gd name="f21" fmla="val f7"/>
                <a:gd name="f22" fmla="*/ f16 f0 1"/>
                <a:gd name="f23" fmla="+- f21 0 f19"/>
                <a:gd name="f24" fmla="+- f20 0 f19"/>
                <a:gd name="f25" fmla="*/ f22 1 f2"/>
                <a:gd name="f26" fmla="*/ f24 1 24"/>
                <a:gd name="f27" fmla="*/ f23 1 22"/>
                <a:gd name="f28" fmla="*/ 0 f24 1"/>
                <a:gd name="f29" fmla="*/ 0 f23 1"/>
                <a:gd name="f30" fmla="*/ 13 f24 1"/>
                <a:gd name="f31" fmla="*/ 24 f24 1"/>
                <a:gd name="f32" fmla="*/ 1 f23 1"/>
                <a:gd name="f33" fmla="*/ 22 f23 1"/>
                <a:gd name="f34" fmla="+- f25 0 f1"/>
                <a:gd name="f35" fmla="*/ f28 1 24"/>
                <a:gd name="f36" fmla="*/ f29 1 22"/>
                <a:gd name="f37" fmla="*/ f30 1 24"/>
                <a:gd name="f38" fmla="*/ f31 1 24"/>
                <a:gd name="f39" fmla="*/ f32 1 22"/>
                <a:gd name="f40" fmla="*/ f33 1 22"/>
                <a:gd name="f41" fmla="*/ 0 1 f26"/>
                <a:gd name="f42" fmla="*/ f20 1 f26"/>
                <a:gd name="f43" fmla="*/ 0 1 f27"/>
                <a:gd name="f44" fmla="*/ f21 1 f27"/>
                <a:gd name="f45" fmla="*/ f35 1 f26"/>
                <a:gd name="f46" fmla="*/ f36 1 f27"/>
                <a:gd name="f47" fmla="*/ f37 1 f26"/>
                <a:gd name="f48" fmla="*/ f38 1 f26"/>
                <a:gd name="f49" fmla="*/ f39 1 f27"/>
                <a:gd name="f50" fmla="*/ f40 1 f27"/>
                <a:gd name="f51" fmla="*/ f41 f17 1"/>
                <a:gd name="f52" fmla="*/ f42 f17 1"/>
                <a:gd name="f53" fmla="*/ f44 f18 1"/>
                <a:gd name="f54" fmla="*/ f43 f18 1"/>
                <a:gd name="f55" fmla="*/ f45 f17 1"/>
                <a:gd name="f56" fmla="*/ f46 f18 1"/>
                <a:gd name="f57" fmla="*/ f47 f17 1"/>
                <a:gd name="f58" fmla="*/ f48 f17 1"/>
                <a:gd name="f59" fmla="*/ f49 f18 1"/>
                <a:gd name="f60" fmla="*/ f50 f18 1"/>
              </a:gdLst>
              <a:ahLst/>
              <a:cxnLst>
                <a:cxn ang="3cd4">
                  <a:pos x="hc" y="t"/>
                </a:cxn>
                <a:cxn ang="0">
                  <a:pos x="r" y="vc"/>
                </a:cxn>
                <a:cxn ang="cd4">
                  <a:pos x="hc" y="b"/>
                </a:cxn>
                <a:cxn ang="cd2">
                  <a:pos x="l" y="vc"/>
                </a:cxn>
                <a:cxn ang="f34">
                  <a:pos x="f55" y="f56"/>
                </a:cxn>
                <a:cxn ang="f34">
                  <a:pos x="f57" y="f56"/>
                </a:cxn>
                <a:cxn ang="f34">
                  <a:pos x="f58" y="f59"/>
                </a:cxn>
                <a:cxn ang="f34">
                  <a:pos x="f58" y="f60"/>
                </a:cxn>
                <a:cxn ang="f34">
                  <a:pos x="f55" y="f60"/>
                </a:cxn>
                <a:cxn ang="f34">
                  <a:pos x="f55" y="f56"/>
                </a:cxn>
              </a:cxnLst>
              <a:rect l="f51" t="f54" r="f52" b="f53"/>
              <a:pathLst>
                <a:path w="24" h="22">
                  <a:moveTo>
                    <a:pt x="f5" y="f5"/>
                  </a:moveTo>
                  <a:cubicBezTo>
                    <a:pt x="f8" y="f5"/>
                    <a:pt x="f9" y="f5"/>
                    <a:pt x="f10" y="f5"/>
                  </a:cubicBezTo>
                  <a:cubicBezTo>
                    <a:pt x="f11" y="f12"/>
                    <a:pt x="f13" y="f12"/>
                    <a:pt x="f6" y="f12"/>
                  </a:cubicBezTo>
                  <a:cubicBezTo>
                    <a:pt x="f6" y="f14"/>
                    <a:pt x="f6" y="f15"/>
                    <a:pt x="f6" y="f7"/>
                  </a:cubicBezTo>
                  <a:cubicBezTo>
                    <a:pt x="f11" y="f7"/>
                    <a:pt x="f14" y="f7"/>
                    <a:pt x="f5" y="f7"/>
                  </a:cubicBezTo>
                  <a:cubicBezTo>
                    <a:pt x="f5" y="f15"/>
                    <a:pt x="f5" y="f14"/>
                    <a:pt x="f5" y="f5"/>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53" name="Freeform 52">
              <a:extLst>
                <a:ext uri="{FF2B5EF4-FFF2-40B4-BE49-F238E27FC236}">
                  <a16:creationId xmlns:a16="http://schemas.microsoft.com/office/drawing/2014/main" id="{4BC89EB2-AA73-9932-8C35-790FF2A227E3}"/>
                </a:ext>
              </a:extLst>
            </p:cNvPr>
            <p:cNvSpPr/>
            <p:nvPr/>
          </p:nvSpPr>
          <p:spPr>
            <a:xfrm>
              <a:off x="9752011" y="2611434"/>
              <a:ext cx="146047" cy="141283"/>
            </a:xfrm>
            <a:custGeom>
              <a:avLst/>
              <a:gdLst>
                <a:gd name="f0" fmla="val 10800000"/>
                <a:gd name="f1" fmla="val 5400000"/>
                <a:gd name="f2" fmla="val 180"/>
                <a:gd name="f3" fmla="val w"/>
                <a:gd name="f4" fmla="val h"/>
                <a:gd name="f5" fmla="val 0"/>
                <a:gd name="f6" fmla="val 29"/>
                <a:gd name="f7" fmla="val 28"/>
                <a:gd name="f8" fmla="val 2"/>
                <a:gd name="f9" fmla="val 3"/>
                <a:gd name="f10" fmla="val 4"/>
                <a:gd name="f11" fmla="val 27"/>
                <a:gd name="f12" fmla="val 26"/>
                <a:gd name="f13" fmla="val 23"/>
                <a:gd name="f14" fmla="+- 0 0 -90"/>
                <a:gd name="f15" fmla="*/ f3 1 29"/>
                <a:gd name="f16" fmla="*/ f4 1 28"/>
                <a:gd name="f17" fmla="val f5"/>
                <a:gd name="f18" fmla="val f6"/>
                <a:gd name="f19" fmla="val f7"/>
                <a:gd name="f20" fmla="*/ f14 f0 1"/>
                <a:gd name="f21" fmla="+- f19 0 f17"/>
                <a:gd name="f22" fmla="+- f18 0 f17"/>
                <a:gd name="f23" fmla="*/ f20 1 f2"/>
                <a:gd name="f24" fmla="*/ f22 1 29"/>
                <a:gd name="f25" fmla="*/ f21 1 28"/>
                <a:gd name="f26" fmla="*/ 2 f22 1"/>
                <a:gd name="f27" fmla="*/ 0 f21 1"/>
                <a:gd name="f28" fmla="*/ 27 f22 1"/>
                <a:gd name="f29" fmla="*/ 26 f21 1"/>
                <a:gd name="f30" fmla="+- f23 0 f1"/>
                <a:gd name="f31" fmla="*/ f26 1 29"/>
                <a:gd name="f32" fmla="*/ f27 1 28"/>
                <a:gd name="f33" fmla="*/ f28 1 29"/>
                <a:gd name="f34" fmla="*/ f29 1 28"/>
                <a:gd name="f35" fmla="*/ 0 1 f24"/>
                <a:gd name="f36" fmla="*/ f18 1 f24"/>
                <a:gd name="f37" fmla="*/ 0 1 f25"/>
                <a:gd name="f38" fmla="*/ f19 1 f25"/>
                <a:gd name="f39" fmla="*/ f31 1 f24"/>
                <a:gd name="f40" fmla="*/ f32 1 f25"/>
                <a:gd name="f41" fmla="*/ f33 1 f24"/>
                <a:gd name="f42" fmla="*/ f34 1 f25"/>
                <a:gd name="f43" fmla="*/ f35 f15 1"/>
                <a:gd name="f44" fmla="*/ f36 f15 1"/>
                <a:gd name="f45" fmla="*/ f38 f16 1"/>
                <a:gd name="f46" fmla="*/ f37 f16 1"/>
                <a:gd name="f47" fmla="*/ f39 f15 1"/>
                <a:gd name="f48" fmla="*/ f40 f16 1"/>
                <a:gd name="f49" fmla="*/ f41 f15 1"/>
                <a:gd name="f50" fmla="*/ f42 f16 1"/>
              </a:gdLst>
              <a:ahLst/>
              <a:cxnLst>
                <a:cxn ang="3cd4">
                  <a:pos x="hc" y="t"/>
                </a:cxn>
                <a:cxn ang="0">
                  <a:pos x="r" y="vc"/>
                </a:cxn>
                <a:cxn ang="cd4">
                  <a:pos x="hc" y="b"/>
                </a:cxn>
                <a:cxn ang="cd2">
                  <a:pos x="l" y="vc"/>
                </a:cxn>
                <a:cxn ang="f30">
                  <a:pos x="f47" y="f48"/>
                </a:cxn>
                <a:cxn ang="f30">
                  <a:pos x="f49" y="f50"/>
                </a:cxn>
                <a:cxn ang="f30">
                  <a:pos x="f47" y="f48"/>
                </a:cxn>
              </a:cxnLst>
              <a:rect l="f43" t="f46" r="f44" b="f45"/>
              <a:pathLst>
                <a:path w="29" h="28">
                  <a:moveTo>
                    <a:pt x="f8" y="f5"/>
                  </a:moveTo>
                  <a:cubicBezTo>
                    <a:pt x="f7" y="f9"/>
                    <a:pt x="f6" y="f10"/>
                    <a:pt x="f11" y="f12"/>
                  </a:cubicBezTo>
                  <a:cubicBezTo>
                    <a:pt x="f10" y="f7"/>
                    <a:pt x="f5" y="f13"/>
                    <a:pt x="f8" y="f5"/>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54" name="Freeform 53">
              <a:extLst>
                <a:ext uri="{FF2B5EF4-FFF2-40B4-BE49-F238E27FC236}">
                  <a16:creationId xmlns:a16="http://schemas.microsoft.com/office/drawing/2014/main" id="{0D74390D-E401-5B6C-7E29-0377FB6FD7A3}"/>
                </a:ext>
              </a:extLst>
            </p:cNvPr>
            <p:cNvSpPr/>
            <p:nvPr/>
          </p:nvSpPr>
          <p:spPr>
            <a:xfrm>
              <a:off x="10374316" y="5903915"/>
              <a:ext cx="119064" cy="104771"/>
            </a:xfrm>
            <a:custGeom>
              <a:avLst/>
              <a:gdLst>
                <a:gd name="f0" fmla="val 10800000"/>
                <a:gd name="f1" fmla="val 5400000"/>
                <a:gd name="f2" fmla="val 180"/>
                <a:gd name="f3" fmla="val w"/>
                <a:gd name="f4" fmla="val h"/>
                <a:gd name="f5" fmla="val 0"/>
                <a:gd name="f6" fmla="val 24"/>
                <a:gd name="f7" fmla="val 21"/>
                <a:gd name="f8" fmla="val 8"/>
                <a:gd name="f9" fmla="val 16"/>
                <a:gd name="f10" fmla="val 14"/>
                <a:gd name="f11" fmla="val 9"/>
                <a:gd name="f12" fmla="val 15"/>
                <a:gd name="f13" fmla="+- 0 0 -90"/>
                <a:gd name="f14" fmla="*/ f3 1 24"/>
                <a:gd name="f15" fmla="*/ f4 1 21"/>
                <a:gd name="f16" fmla="val f5"/>
                <a:gd name="f17" fmla="val f6"/>
                <a:gd name="f18" fmla="val f7"/>
                <a:gd name="f19" fmla="*/ f13 f0 1"/>
                <a:gd name="f20" fmla="+- f18 0 f16"/>
                <a:gd name="f21" fmla="+- f17 0 f16"/>
                <a:gd name="f22" fmla="*/ f19 1 f2"/>
                <a:gd name="f23" fmla="*/ f21 1 24"/>
                <a:gd name="f24" fmla="*/ f20 1 21"/>
                <a:gd name="f25" fmla="*/ 0 f21 1"/>
                <a:gd name="f26" fmla="*/ 0 f20 1"/>
                <a:gd name="f27" fmla="*/ 24 f21 1"/>
                <a:gd name="f28" fmla="*/ 21 f20 1"/>
                <a:gd name="f29" fmla="+- f22 0 f1"/>
                <a:gd name="f30" fmla="*/ f25 1 24"/>
                <a:gd name="f31" fmla="*/ f26 1 21"/>
                <a:gd name="f32" fmla="*/ f27 1 24"/>
                <a:gd name="f33" fmla="*/ f28 1 21"/>
                <a:gd name="f34" fmla="*/ 0 1 f23"/>
                <a:gd name="f35" fmla="*/ f17 1 f23"/>
                <a:gd name="f36" fmla="*/ 0 1 f24"/>
                <a:gd name="f37" fmla="*/ f18 1 f24"/>
                <a:gd name="f38" fmla="*/ f30 1 f23"/>
                <a:gd name="f39" fmla="*/ f31 1 f24"/>
                <a:gd name="f40" fmla="*/ f32 1 f23"/>
                <a:gd name="f41" fmla="*/ f33 1 f24"/>
                <a:gd name="f42" fmla="*/ f34 f14 1"/>
                <a:gd name="f43" fmla="*/ f35 f14 1"/>
                <a:gd name="f44" fmla="*/ f37 f15 1"/>
                <a:gd name="f45" fmla="*/ f36 f15 1"/>
                <a:gd name="f46" fmla="*/ f38 f14 1"/>
                <a:gd name="f47" fmla="*/ f39 f15 1"/>
                <a:gd name="f48" fmla="*/ f40 f14 1"/>
                <a:gd name="f49" fmla="*/ f41 f15 1"/>
              </a:gdLst>
              <a:ahLst/>
              <a:cxnLst>
                <a:cxn ang="3cd4">
                  <a:pos x="hc" y="t"/>
                </a:cxn>
                <a:cxn ang="0">
                  <a:pos x="r" y="vc"/>
                </a:cxn>
                <a:cxn ang="cd4">
                  <a:pos x="hc" y="b"/>
                </a:cxn>
                <a:cxn ang="cd2">
                  <a:pos x="l" y="vc"/>
                </a:cxn>
                <a:cxn ang="f29">
                  <a:pos x="f46" y="f47"/>
                </a:cxn>
                <a:cxn ang="f29">
                  <a:pos x="f48" y="f47"/>
                </a:cxn>
                <a:cxn ang="f29">
                  <a:pos x="f48" y="f49"/>
                </a:cxn>
                <a:cxn ang="f29">
                  <a:pos x="f46" y="f49"/>
                </a:cxn>
                <a:cxn ang="f29">
                  <a:pos x="f46" y="f47"/>
                </a:cxn>
              </a:cxnLst>
              <a:rect l="f42" t="f45" r="f43" b="f44"/>
              <a:pathLst>
                <a:path w="24" h="21">
                  <a:moveTo>
                    <a:pt x="f5" y="f5"/>
                  </a:moveTo>
                  <a:cubicBezTo>
                    <a:pt x="f8" y="f5"/>
                    <a:pt x="f9" y="f5"/>
                    <a:pt x="f6" y="f5"/>
                  </a:cubicBezTo>
                  <a:cubicBezTo>
                    <a:pt x="f6" y="f8"/>
                    <a:pt x="f6" y="f10"/>
                    <a:pt x="f6" y="f7"/>
                  </a:cubicBezTo>
                  <a:cubicBezTo>
                    <a:pt x="f9" y="f7"/>
                    <a:pt x="f11" y="f7"/>
                    <a:pt x="f5" y="f7"/>
                  </a:cubicBezTo>
                  <a:cubicBezTo>
                    <a:pt x="f5" y="f12"/>
                    <a:pt x="f5" y="f8"/>
                    <a:pt x="f5" y="f5"/>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55" name="Freeform 54">
              <a:extLst>
                <a:ext uri="{FF2B5EF4-FFF2-40B4-BE49-F238E27FC236}">
                  <a16:creationId xmlns:a16="http://schemas.microsoft.com/office/drawing/2014/main" id="{5214BE53-C73F-6689-E7BF-0BCD0B480BB3}"/>
                </a:ext>
              </a:extLst>
            </p:cNvPr>
            <p:cNvSpPr/>
            <p:nvPr/>
          </p:nvSpPr>
          <p:spPr>
            <a:xfrm>
              <a:off x="10167935" y="5899151"/>
              <a:ext cx="134938" cy="130173"/>
            </a:xfrm>
            <a:custGeom>
              <a:avLst/>
              <a:gdLst>
                <a:gd name="f0" fmla="val 10800000"/>
                <a:gd name="f1" fmla="val 5400000"/>
                <a:gd name="f2" fmla="val 180"/>
                <a:gd name="f3" fmla="val w"/>
                <a:gd name="f4" fmla="val h"/>
                <a:gd name="f5" fmla="val 0"/>
                <a:gd name="f6" fmla="val 27"/>
                <a:gd name="f7" fmla="val 26"/>
                <a:gd name="f8" fmla="val 3"/>
                <a:gd name="f9" fmla="val 1"/>
                <a:gd name="f10" fmla="val 4"/>
                <a:gd name="f11" fmla="val 5"/>
                <a:gd name="f12" fmla="val 6"/>
                <a:gd name="f13" fmla="val 13"/>
                <a:gd name="f14" fmla="val 20"/>
                <a:gd name="f15" fmla="val 8"/>
                <a:gd name="f16" fmla="val 14"/>
                <a:gd name="f17" fmla="val 21"/>
                <a:gd name="f18" fmla="val 23"/>
                <a:gd name="f19" fmla="+- 0 0 -90"/>
                <a:gd name="f20" fmla="*/ f3 1 27"/>
                <a:gd name="f21" fmla="*/ f4 1 26"/>
                <a:gd name="f22" fmla="val f5"/>
                <a:gd name="f23" fmla="val f6"/>
                <a:gd name="f24" fmla="val f7"/>
                <a:gd name="f25" fmla="*/ f19 f0 1"/>
                <a:gd name="f26" fmla="+- f24 0 f22"/>
                <a:gd name="f27" fmla="+- f23 0 f22"/>
                <a:gd name="f28" fmla="*/ f25 1 f2"/>
                <a:gd name="f29" fmla="*/ f27 1 27"/>
                <a:gd name="f30" fmla="*/ f26 1 26"/>
                <a:gd name="f31" fmla="*/ 3 f27 1"/>
                <a:gd name="f32" fmla="*/ 1 f26 1"/>
                <a:gd name="f33" fmla="*/ 6 f27 1"/>
                <a:gd name="f34" fmla="*/ 0 f26 1"/>
                <a:gd name="f35" fmla="*/ 27 f27 1"/>
                <a:gd name="f36" fmla="*/ 21 f26 1"/>
                <a:gd name="f37" fmla="+- f28 0 f1"/>
                <a:gd name="f38" fmla="*/ f31 1 27"/>
                <a:gd name="f39" fmla="*/ f32 1 26"/>
                <a:gd name="f40" fmla="*/ f33 1 27"/>
                <a:gd name="f41" fmla="*/ f34 1 26"/>
                <a:gd name="f42" fmla="*/ f35 1 27"/>
                <a:gd name="f43" fmla="*/ f36 1 26"/>
                <a:gd name="f44" fmla="*/ 0 1 f29"/>
                <a:gd name="f45" fmla="*/ f23 1 f29"/>
                <a:gd name="f46" fmla="*/ 0 1 f30"/>
                <a:gd name="f47" fmla="*/ f24 1 f30"/>
                <a:gd name="f48" fmla="*/ f38 1 f29"/>
                <a:gd name="f49" fmla="*/ f39 1 f30"/>
                <a:gd name="f50" fmla="*/ f40 1 f29"/>
                <a:gd name="f51" fmla="*/ f41 1 f30"/>
                <a:gd name="f52" fmla="*/ f42 1 f29"/>
                <a:gd name="f53" fmla="*/ f43 1 f30"/>
                <a:gd name="f54" fmla="*/ f44 f20 1"/>
                <a:gd name="f55" fmla="*/ f45 f20 1"/>
                <a:gd name="f56" fmla="*/ f47 f21 1"/>
                <a:gd name="f57" fmla="*/ f46 f21 1"/>
                <a:gd name="f58" fmla="*/ f48 f20 1"/>
                <a:gd name="f59" fmla="*/ f49 f21 1"/>
                <a:gd name="f60" fmla="*/ f50 f20 1"/>
                <a:gd name="f61" fmla="*/ f51 f21 1"/>
                <a:gd name="f62" fmla="*/ f52 f20 1"/>
                <a:gd name="f63" fmla="*/ f53 f21 1"/>
              </a:gdLst>
              <a:ahLst/>
              <a:cxnLst>
                <a:cxn ang="3cd4">
                  <a:pos x="hc" y="t"/>
                </a:cxn>
                <a:cxn ang="0">
                  <a:pos x="r" y="vc"/>
                </a:cxn>
                <a:cxn ang="cd4">
                  <a:pos x="hc" y="b"/>
                </a:cxn>
                <a:cxn ang="cd2">
                  <a:pos x="l" y="vc"/>
                </a:cxn>
                <a:cxn ang="f37">
                  <a:pos x="f58" y="f59"/>
                </a:cxn>
                <a:cxn ang="f37">
                  <a:pos x="f60" y="f61"/>
                </a:cxn>
                <a:cxn ang="f37">
                  <a:pos x="f62" y="f61"/>
                </a:cxn>
                <a:cxn ang="f37">
                  <a:pos x="f62" y="f63"/>
                </a:cxn>
                <a:cxn ang="f37">
                  <a:pos x="f58" y="f59"/>
                </a:cxn>
              </a:cxnLst>
              <a:rect l="f54" t="f57" r="f55" b="f56"/>
              <a:pathLst>
                <a:path w="27" h="26">
                  <a:moveTo>
                    <a:pt x="f8" y="f9"/>
                  </a:moveTo>
                  <a:cubicBezTo>
                    <a:pt x="f10" y="f9"/>
                    <a:pt x="f11" y="f5"/>
                    <a:pt x="f12" y="f5"/>
                  </a:cubicBezTo>
                  <a:cubicBezTo>
                    <a:pt x="f13" y="f5"/>
                    <a:pt x="f14" y="f5"/>
                    <a:pt x="f6" y="f5"/>
                  </a:cubicBezTo>
                  <a:cubicBezTo>
                    <a:pt x="f6" y="f15"/>
                    <a:pt x="f6" y="f16"/>
                    <a:pt x="f6" y="f17"/>
                  </a:cubicBezTo>
                  <a:cubicBezTo>
                    <a:pt x="f8" y="f7"/>
                    <a:pt x="f5" y="f18"/>
                    <a:pt x="f8" y="f9"/>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56" name="Freeform 55">
              <a:extLst>
                <a:ext uri="{FF2B5EF4-FFF2-40B4-BE49-F238E27FC236}">
                  <a16:creationId xmlns:a16="http://schemas.microsoft.com/office/drawing/2014/main" id="{19253120-1BB6-1CB3-7B0D-4E2AEFB10918}"/>
                </a:ext>
              </a:extLst>
            </p:cNvPr>
            <p:cNvSpPr/>
            <p:nvPr/>
          </p:nvSpPr>
          <p:spPr>
            <a:xfrm>
              <a:off x="10183809" y="3478213"/>
              <a:ext cx="130173" cy="130173"/>
            </a:xfrm>
            <a:custGeom>
              <a:avLst/>
              <a:gdLst>
                <a:gd name="f0" fmla="val 10800000"/>
                <a:gd name="f1" fmla="val 5400000"/>
                <a:gd name="f2" fmla="val 180"/>
                <a:gd name="f3" fmla="val w"/>
                <a:gd name="f4" fmla="val h"/>
                <a:gd name="f5" fmla="val 0"/>
                <a:gd name="f6" fmla="val 26"/>
                <a:gd name="f7" fmla="val 24"/>
                <a:gd name="f8" fmla="val 16"/>
                <a:gd name="f9" fmla="val 8"/>
                <a:gd name="f10" fmla="val 23"/>
                <a:gd name="f11" fmla="val 21"/>
                <a:gd name="f12" fmla="val 14"/>
                <a:gd name="f13" fmla="val 7"/>
                <a:gd name="f14" fmla="val 25"/>
                <a:gd name="f15" fmla="val 1"/>
                <a:gd name="f16" fmla="val 2"/>
                <a:gd name="f17" fmla="+- 0 0 -90"/>
                <a:gd name="f18" fmla="*/ f3 1 26"/>
                <a:gd name="f19" fmla="*/ f4 1 26"/>
                <a:gd name="f20" fmla="val f5"/>
                <a:gd name="f21" fmla="val f6"/>
                <a:gd name="f22" fmla="*/ f17 f0 1"/>
                <a:gd name="f23" fmla="+- f21 0 f20"/>
                <a:gd name="f24" fmla="*/ f22 1 f2"/>
                <a:gd name="f25" fmla="*/ f23 1 26"/>
                <a:gd name="f26" fmla="*/ 24 f23 1"/>
                <a:gd name="f27" fmla="*/ 26 f23 1"/>
                <a:gd name="f28" fmla="*/ 0 f23 1"/>
                <a:gd name="f29" fmla="*/ 21 f23 1"/>
                <a:gd name="f30" fmla="+- f24 0 f1"/>
                <a:gd name="f31" fmla="*/ f26 1 26"/>
                <a:gd name="f32" fmla="*/ f27 1 26"/>
                <a:gd name="f33" fmla="*/ f28 1 26"/>
                <a:gd name="f34" fmla="*/ f29 1 26"/>
                <a:gd name="f35" fmla="*/ 0 1 f25"/>
                <a:gd name="f36" fmla="*/ f21 1 f25"/>
                <a:gd name="f37" fmla="*/ f31 1 f25"/>
                <a:gd name="f38" fmla="*/ f32 1 f25"/>
                <a:gd name="f39" fmla="*/ f33 1 f25"/>
                <a:gd name="f40" fmla="*/ f34 1 f25"/>
                <a:gd name="f41" fmla="*/ f35 f18 1"/>
                <a:gd name="f42" fmla="*/ f36 f18 1"/>
                <a:gd name="f43" fmla="*/ f36 f19 1"/>
                <a:gd name="f44" fmla="*/ f35 f19 1"/>
                <a:gd name="f45" fmla="*/ f37 f18 1"/>
                <a:gd name="f46" fmla="*/ f38 f19 1"/>
                <a:gd name="f47" fmla="*/ f39 f18 1"/>
                <a:gd name="f48" fmla="*/ f40 f19 1"/>
                <a:gd name="f49" fmla="*/ f39 f19 1"/>
              </a:gdLst>
              <a:ahLst/>
              <a:cxnLst>
                <a:cxn ang="3cd4">
                  <a:pos x="hc" y="t"/>
                </a:cxn>
                <a:cxn ang="0">
                  <a:pos x="r" y="vc"/>
                </a:cxn>
                <a:cxn ang="cd4">
                  <a:pos x="hc" y="b"/>
                </a:cxn>
                <a:cxn ang="cd2">
                  <a:pos x="l" y="vc"/>
                </a:cxn>
                <a:cxn ang="f30">
                  <a:pos x="f45" y="f46"/>
                </a:cxn>
                <a:cxn ang="f30">
                  <a:pos x="f47" y="f48"/>
                </a:cxn>
                <a:cxn ang="f30">
                  <a:pos x="f47" y="f49"/>
                </a:cxn>
                <a:cxn ang="f30">
                  <a:pos x="f45" y="f46"/>
                </a:cxn>
              </a:cxnLst>
              <a:rect l="f41" t="f44" r="f42" b="f43"/>
              <a:pathLst>
                <a:path w="26" h="26">
                  <a:moveTo>
                    <a:pt x="f7" y="f6"/>
                  </a:moveTo>
                  <a:cubicBezTo>
                    <a:pt x="f8" y="f7"/>
                    <a:pt x="f9" y="f10"/>
                    <a:pt x="f5" y="f11"/>
                  </a:cubicBezTo>
                  <a:cubicBezTo>
                    <a:pt x="f5" y="f12"/>
                    <a:pt x="f5" y="f13"/>
                    <a:pt x="f5" y="f5"/>
                  </a:cubicBezTo>
                  <a:cubicBezTo>
                    <a:pt x="f14" y="f15"/>
                    <a:pt x="f6" y="f16"/>
                    <a:pt x="f7" y="f6"/>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57" name="Freeform 56">
              <a:extLst>
                <a:ext uri="{FF2B5EF4-FFF2-40B4-BE49-F238E27FC236}">
                  <a16:creationId xmlns:a16="http://schemas.microsoft.com/office/drawing/2014/main" id="{68060A3F-C563-9DF2-A665-73CE3E12B0B6}"/>
                </a:ext>
              </a:extLst>
            </p:cNvPr>
            <p:cNvSpPr/>
            <p:nvPr/>
          </p:nvSpPr>
          <p:spPr>
            <a:xfrm>
              <a:off x="10177464" y="2732090"/>
              <a:ext cx="136529" cy="134938"/>
            </a:xfrm>
            <a:custGeom>
              <a:avLst/>
              <a:gdLst>
                <a:gd name="f0" fmla="val 10800000"/>
                <a:gd name="f1" fmla="val 5400000"/>
                <a:gd name="f2" fmla="val 180"/>
                <a:gd name="f3" fmla="val w"/>
                <a:gd name="f4" fmla="val h"/>
                <a:gd name="f5" fmla="val 0"/>
                <a:gd name="f6" fmla="val 27"/>
                <a:gd name="f7" fmla="val 21"/>
                <a:gd name="f8" fmla="val 13"/>
                <a:gd name="f9" fmla="val 7"/>
                <a:gd name="f10" fmla="val 24"/>
                <a:gd name="f11" fmla="val 4"/>
                <a:gd name="f12" fmla="val 25"/>
                <a:gd name="f13" fmla="val 17"/>
                <a:gd name="f14" fmla="val 9"/>
                <a:gd name="f15" fmla="val 23"/>
                <a:gd name="f16" fmla="+- 0 0 -90"/>
                <a:gd name="f17" fmla="*/ f3 1 27"/>
                <a:gd name="f18" fmla="*/ f4 1 27"/>
                <a:gd name="f19" fmla="val f5"/>
                <a:gd name="f20" fmla="val f6"/>
                <a:gd name="f21" fmla="*/ f16 f0 1"/>
                <a:gd name="f22" fmla="+- f20 0 f19"/>
                <a:gd name="f23" fmla="*/ f21 1 f2"/>
                <a:gd name="f24" fmla="*/ f22 1 27"/>
                <a:gd name="f25" fmla="*/ 0 f22 1"/>
                <a:gd name="f26" fmla="*/ 21 f22 1"/>
                <a:gd name="f27" fmla="*/ 25 f22 1"/>
                <a:gd name="f28" fmla="*/ 27 f22 1"/>
                <a:gd name="f29" fmla="+- f23 0 f1"/>
                <a:gd name="f30" fmla="*/ f25 1 27"/>
                <a:gd name="f31" fmla="*/ f26 1 27"/>
                <a:gd name="f32" fmla="*/ f27 1 27"/>
                <a:gd name="f33" fmla="*/ f28 1 27"/>
                <a:gd name="f34" fmla="*/ 0 1 f24"/>
                <a:gd name="f35" fmla="*/ f20 1 f24"/>
                <a:gd name="f36" fmla="*/ f30 1 f24"/>
                <a:gd name="f37" fmla="*/ f31 1 f24"/>
                <a:gd name="f38" fmla="*/ f32 1 f24"/>
                <a:gd name="f39" fmla="*/ f33 1 f24"/>
                <a:gd name="f40" fmla="*/ f34 f17 1"/>
                <a:gd name="f41" fmla="*/ f35 f17 1"/>
                <a:gd name="f42" fmla="*/ f35 f18 1"/>
                <a:gd name="f43" fmla="*/ f34 f18 1"/>
                <a:gd name="f44" fmla="*/ f36 f17 1"/>
                <a:gd name="f45" fmla="*/ f37 f18 1"/>
                <a:gd name="f46" fmla="*/ f36 f18 1"/>
                <a:gd name="f47" fmla="*/ f38 f17 1"/>
                <a:gd name="f48" fmla="*/ f39 f18 1"/>
              </a:gdLst>
              <a:ahLst/>
              <a:cxnLst>
                <a:cxn ang="3cd4">
                  <a:pos x="hc" y="t"/>
                </a:cxn>
                <a:cxn ang="0">
                  <a:pos x="r" y="vc"/>
                </a:cxn>
                <a:cxn ang="cd4">
                  <a:pos x="hc" y="b"/>
                </a:cxn>
                <a:cxn ang="cd2">
                  <a:pos x="l" y="vc"/>
                </a:cxn>
                <a:cxn ang="f29">
                  <a:pos x="f44" y="f45"/>
                </a:cxn>
                <a:cxn ang="f29">
                  <a:pos x="f44" y="f46"/>
                </a:cxn>
                <a:cxn ang="f29">
                  <a:pos x="f47" y="f48"/>
                </a:cxn>
                <a:cxn ang="f29">
                  <a:pos x="f44" y="f45"/>
                </a:cxn>
              </a:cxnLst>
              <a:rect l="f40" t="f43" r="f41" b="f42"/>
              <a:pathLst>
                <a:path w="27" h="27">
                  <a:moveTo>
                    <a:pt x="f5" y="f7"/>
                  </a:moveTo>
                  <a:cubicBezTo>
                    <a:pt x="f5" y="f8"/>
                    <a:pt x="f5" y="f9"/>
                    <a:pt x="f5" y="f5"/>
                  </a:cubicBezTo>
                  <a:cubicBezTo>
                    <a:pt x="f10" y="f5"/>
                    <a:pt x="f6" y="f11"/>
                    <a:pt x="f12" y="f6"/>
                  </a:cubicBezTo>
                  <a:cubicBezTo>
                    <a:pt x="f13" y="f12"/>
                    <a:pt x="f14" y="f15"/>
                    <a:pt x="f5" y="f7"/>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58" name="Freeform 57">
              <a:extLst>
                <a:ext uri="{FF2B5EF4-FFF2-40B4-BE49-F238E27FC236}">
                  <a16:creationId xmlns:a16="http://schemas.microsoft.com/office/drawing/2014/main" id="{89CA8200-6417-3C20-36CC-B5EC11982110}"/>
                </a:ext>
              </a:extLst>
            </p:cNvPr>
            <p:cNvSpPr/>
            <p:nvPr/>
          </p:nvSpPr>
          <p:spPr>
            <a:xfrm>
              <a:off x="10183809" y="4586292"/>
              <a:ext cx="119064" cy="130173"/>
            </a:xfrm>
            <a:custGeom>
              <a:avLst/>
              <a:gdLst>
                <a:gd name="f0" fmla="val 10800000"/>
                <a:gd name="f1" fmla="val 5400000"/>
                <a:gd name="f2" fmla="val 180"/>
                <a:gd name="f3" fmla="val w"/>
                <a:gd name="f4" fmla="val h"/>
                <a:gd name="f5" fmla="val 0"/>
                <a:gd name="f6" fmla="val 24"/>
                <a:gd name="f7" fmla="val 26"/>
                <a:gd name="f8" fmla="val 9"/>
                <a:gd name="f9" fmla="val 1"/>
                <a:gd name="f10" fmla="val 16"/>
                <a:gd name="f11" fmla="val 2"/>
                <a:gd name="f12" fmla="val 4"/>
                <a:gd name="f13" fmla="val 11"/>
                <a:gd name="f14" fmla="val 18"/>
                <a:gd name="f15" fmla="val 8"/>
                <a:gd name="f16" fmla="val 23"/>
                <a:gd name="f17" fmla="val 22"/>
                <a:gd name="f18" fmla="val 15"/>
                <a:gd name="f19" fmla="+- 0 0 -90"/>
                <a:gd name="f20" fmla="*/ f3 1 24"/>
                <a:gd name="f21" fmla="*/ f4 1 26"/>
                <a:gd name="f22" fmla="val f5"/>
                <a:gd name="f23" fmla="val f6"/>
                <a:gd name="f24" fmla="val f7"/>
                <a:gd name="f25" fmla="*/ f19 f0 1"/>
                <a:gd name="f26" fmla="+- f24 0 f22"/>
                <a:gd name="f27" fmla="+- f23 0 f22"/>
                <a:gd name="f28" fmla="*/ f25 1 f2"/>
                <a:gd name="f29" fmla="*/ f27 1 24"/>
                <a:gd name="f30" fmla="*/ f26 1 26"/>
                <a:gd name="f31" fmla="*/ 0 f27 1"/>
                <a:gd name="f32" fmla="*/ 0 f26 1"/>
                <a:gd name="f33" fmla="*/ 24 f27 1"/>
                <a:gd name="f34" fmla="*/ 4 f26 1"/>
                <a:gd name="f35" fmla="*/ 26 f26 1"/>
                <a:gd name="f36" fmla="*/ 22 f26 1"/>
                <a:gd name="f37" fmla="+- f28 0 f1"/>
                <a:gd name="f38" fmla="*/ f31 1 24"/>
                <a:gd name="f39" fmla="*/ f32 1 26"/>
                <a:gd name="f40" fmla="*/ f33 1 24"/>
                <a:gd name="f41" fmla="*/ f34 1 26"/>
                <a:gd name="f42" fmla="*/ f35 1 26"/>
                <a:gd name="f43" fmla="*/ f36 1 26"/>
                <a:gd name="f44" fmla="*/ 0 1 f29"/>
                <a:gd name="f45" fmla="*/ f23 1 f29"/>
                <a:gd name="f46" fmla="*/ 0 1 f30"/>
                <a:gd name="f47" fmla="*/ f24 1 f30"/>
                <a:gd name="f48" fmla="*/ f38 1 f29"/>
                <a:gd name="f49" fmla="*/ f39 1 f30"/>
                <a:gd name="f50" fmla="*/ f40 1 f29"/>
                <a:gd name="f51" fmla="*/ f41 1 f30"/>
                <a:gd name="f52" fmla="*/ f42 1 f30"/>
                <a:gd name="f53" fmla="*/ f43 1 f30"/>
                <a:gd name="f54" fmla="*/ f44 f20 1"/>
                <a:gd name="f55" fmla="*/ f45 f20 1"/>
                <a:gd name="f56" fmla="*/ f47 f21 1"/>
                <a:gd name="f57" fmla="*/ f46 f21 1"/>
                <a:gd name="f58" fmla="*/ f48 f20 1"/>
                <a:gd name="f59" fmla="*/ f49 f21 1"/>
                <a:gd name="f60" fmla="*/ f50 f20 1"/>
                <a:gd name="f61" fmla="*/ f51 f21 1"/>
                <a:gd name="f62" fmla="*/ f52 f21 1"/>
                <a:gd name="f63" fmla="*/ f53 f21 1"/>
              </a:gdLst>
              <a:ahLst/>
              <a:cxnLst>
                <a:cxn ang="3cd4">
                  <a:pos x="hc" y="t"/>
                </a:cxn>
                <a:cxn ang="0">
                  <a:pos x="r" y="vc"/>
                </a:cxn>
                <a:cxn ang="cd4">
                  <a:pos x="hc" y="b"/>
                </a:cxn>
                <a:cxn ang="cd2">
                  <a:pos x="l" y="vc"/>
                </a:cxn>
                <a:cxn ang="f37">
                  <a:pos x="f58" y="f59"/>
                </a:cxn>
                <a:cxn ang="f37">
                  <a:pos x="f60" y="f61"/>
                </a:cxn>
                <a:cxn ang="f37">
                  <a:pos x="f60" y="f62"/>
                </a:cxn>
                <a:cxn ang="f37">
                  <a:pos x="f58" y="f63"/>
                </a:cxn>
                <a:cxn ang="f37">
                  <a:pos x="f58" y="f59"/>
                </a:cxn>
              </a:cxnLst>
              <a:rect l="f54" t="f57" r="f55" b="f56"/>
              <a:pathLst>
                <a:path w="24" h="26">
                  <a:moveTo>
                    <a:pt x="f5" y="f5"/>
                  </a:moveTo>
                  <a:cubicBezTo>
                    <a:pt x="f8" y="f9"/>
                    <a:pt x="f10" y="f11"/>
                    <a:pt x="f6" y="f12"/>
                  </a:cubicBezTo>
                  <a:cubicBezTo>
                    <a:pt x="f6" y="f13"/>
                    <a:pt x="f6" y="f14"/>
                    <a:pt x="f6" y="f7"/>
                  </a:cubicBezTo>
                  <a:cubicBezTo>
                    <a:pt x="f10" y="f6"/>
                    <a:pt x="f15" y="f16"/>
                    <a:pt x="f5" y="f17"/>
                  </a:cubicBezTo>
                  <a:cubicBezTo>
                    <a:pt x="f5" y="f18"/>
                    <a:pt x="f5" y="f15"/>
                    <a:pt x="f5" y="f5"/>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59" name="Freeform 58">
              <a:extLst>
                <a:ext uri="{FF2B5EF4-FFF2-40B4-BE49-F238E27FC236}">
                  <a16:creationId xmlns:a16="http://schemas.microsoft.com/office/drawing/2014/main" id="{BF6129A4-ACD7-1076-4620-E87BDAD762BA}"/>
                </a:ext>
              </a:extLst>
            </p:cNvPr>
            <p:cNvSpPr/>
            <p:nvPr/>
          </p:nvSpPr>
          <p:spPr>
            <a:xfrm>
              <a:off x="10153653" y="3287716"/>
              <a:ext cx="155576" cy="136529"/>
            </a:xfrm>
            <a:custGeom>
              <a:avLst/>
              <a:gdLst>
                <a:gd name="f0" fmla="val 10800000"/>
                <a:gd name="f1" fmla="val 5400000"/>
                <a:gd name="f2" fmla="val 180"/>
                <a:gd name="f3" fmla="val w"/>
                <a:gd name="f4" fmla="val h"/>
                <a:gd name="f5" fmla="val 0"/>
                <a:gd name="f6" fmla="val 31"/>
                <a:gd name="f7" fmla="val 27"/>
                <a:gd name="f8" fmla="val 21"/>
                <a:gd name="f9" fmla="val 5"/>
                <a:gd name="f10" fmla="val 25"/>
                <a:gd name="f11" fmla="val 6"/>
                <a:gd name="f12" fmla="val 14"/>
                <a:gd name="f13" fmla="val 2"/>
                <a:gd name="f14" fmla="val 22"/>
                <a:gd name="f15" fmla="val 4"/>
                <a:gd name="f16" fmla="val 12"/>
                <a:gd name="f17" fmla="val 19"/>
                <a:gd name="f18" fmla="+- 0 0 -90"/>
                <a:gd name="f19" fmla="*/ f3 1 31"/>
                <a:gd name="f20" fmla="*/ f4 1 27"/>
                <a:gd name="f21" fmla="val f5"/>
                <a:gd name="f22" fmla="val f6"/>
                <a:gd name="f23" fmla="val f7"/>
                <a:gd name="f24" fmla="*/ f18 f0 1"/>
                <a:gd name="f25" fmla="+- f23 0 f21"/>
                <a:gd name="f26" fmla="+- f22 0 f21"/>
                <a:gd name="f27" fmla="*/ f24 1 f2"/>
                <a:gd name="f28" fmla="*/ f26 1 31"/>
                <a:gd name="f29" fmla="*/ f25 1 27"/>
                <a:gd name="f30" fmla="*/ 31 f26 1"/>
                <a:gd name="f31" fmla="*/ 27 f25 1"/>
                <a:gd name="f32" fmla="*/ 6 f26 1"/>
                <a:gd name="f33" fmla="*/ 0 f25 1"/>
                <a:gd name="f34" fmla="*/ 5 f25 1"/>
                <a:gd name="f35" fmla="+- f27 0 f1"/>
                <a:gd name="f36" fmla="*/ f30 1 31"/>
                <a:gd name="f37" fmla="*/ f31 1 27"/>
                <a:gd name="f38" fmla="*/ f32 1 31"/>
                <a:gd name="f39" fmla="*/ f33 1 27"/>
                <a:gd name="f40" fmla="*/ f34 1 27"/>
                <a:gd name="f41" fmla="*/ 0 1 f28"/>
                <a:gd name="f42" fmla="*/ f22 1 f28"/>
                <a:gd name="f43" fmla="*/ 0 1 f29"/>
                <a:gd name="f44" fmla="*/ f23 1 f29"/>
                <a:gd name="f45" fmla="*/ f36 1 f28"/>
                <a:gd name="f46" fmla="*/ f37 1 f29"/>
                <a:gd name="f47" fmla="*/ f38 1 f28"/>
                <a:gd name="f48" fmla="*/ f39 1 f29"/>
                <a:gd name="f49" fmla="*/ f40 1 f29"/>
                <a:gd name="f50" fmla="*/ f41 f19 1"/>
                <a:gd name="f51" fmla="*/ f42 f19 1"/>
                <a:gd name="f52" fmla="*/ f44 f20 1"/>
                <a:gd name="f53" fmla="*/ f43 f20 1"/>
                <a:gd name="f54" fmla="*/ f45 f19 1"/>
                <a:gd name="f55" fmla="*/ f46 f20 1"/>
                <a:gd name="f56" fmla="*/ f47 f19 1"/>
                <a:gd name="f57" fmla="*/ f48 f20 1"/>
                <a:gd name="f58" fmla="*/ f49 f20 1"/>
              </a:gdLst>
              <a:ahLst/>
              <a:cxnLst>
                <a:cxn ang="3cd4">
                  <a:pos x="hc" y="t"/>
                </a:cxn>
                <a:cxn ang="0">
                  <a:pos x="r" y="vc"/>
                </a:cxn>
                <a:cxn ang="cd4">
                  <a:pos x="hc" y="b"/>
                </a:cxn>
                <a:cxn ang="cd2">
                  <a:pos x="l" y="vc"/>
                </a:cxn>
                <a:cxn ang="f35">
                  <a:pos x="f54" y="f55"/>
                </a:cxn>
                <a:cxn ang="f35">
                  <a:pos x="f56" y="f57"/>
                </a:cxn>
                <a:cxn ang="f35">
                  <a:pos x="f54" y="f58"/>
                </a:cxn>
                <a:cxn ang="f35">
                  <a:pos x="f54" y="f55"/>
                </a:cxn>
              </a:cxnLst>
              <a:rect l="f50" t="f53" r="f51" b="f52"/>
              <a:pathLst>
                <a:path w="31" h="27">
                  <a:moveTo>
                    <a:pt x="f6" y="f7"/>
                  </a:moveTo>
                  <a:cubicBezTo>
                    <a:pt x="f5" y="f8"/>
                    <a:pt x="f9" y="f10"/>
                    <a:pt x="f11" y="f5"/>
                  </a:cubicBezTo>
                  <a:cubicBezTo>
                    <a:pt x="f12" y="f13"/>
                    <a:pt x="f14" y="f15"/>
                    <a:pt x="f6" y="f9"/>
                  </a:cubicBezTo>
                  <a:cubicBezTo>
                    <a:pt x="f6" y="f16"/>
                    <a:pt x="f6" y="f17"/>
                    <a:pt x="f6" y="f7"/>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60" name="Freeform 59">
              <a:extLst>
                <a:ext uri="{FF2B5EF4-FFF2-40B4-BE49-F238E27FC236}">
                  <a16:creationId xmlns:a16="http://schemas.microsoft.com/office/drawing/2014/main" id="{C09665A7-603A-A8E4-E0A0-1DCDD02B6AC9}"/>
                </a:ext>
              </a:extLst>
            </p:cNvPr>
            <p:cNvSpPr/>
            <p:nvPr/>
          </p:nvSpPr>
          <p:spPr>
            <a:xfrm>
              <a:off x="10167935" y="3844923"/>
              <a:ext cx="150811" cy="125409"/>
            </a:xfrm>
            <a:custGeom>
              <a:avLst/>
              <a:gdLst>
                <a:gd name="f0" fmla="val 10800000"/>
                <a:gd name="f1" fmla="val 5400000"/>
                <a:gd name="f2" fmla="val 180"/>
                <a:gd name="f3" fmla="val w"/>
                <a:gd name="f4" fmla="val h"/>
                <a:gd name="f5" fmla="val 0"/>
                <a:gd name="f6" fmla="val 30"/>
                <a:gd name="f7" fmla="val 25"/>
                <a:gd name="f8" fmla="val 3"/>
                <a:gd name="f9" fmla="val 28"/>
                <a:gd name="f10" fmla="val 2"/>
                <a:gd name="f11" fmla="val 27"/>
                <a:gd name="f12" fmla="val 24"/>
                <a:gd name="f13" fmla="val 23"/>
                <a:gd name="f14" fmla="+- 0 0 -90"/>
                <a:gd name="f15" fmla="*/ f3 1 30"/>
                <a:gd name="f16" fmla="*/ f4 1 25"/>
                <a:gd name="f17" fmla="val f5"/>
                <a:gd name="f18" fmla="val f6"/>
                <a:gd name="f19" fmla="val f7"/>
                <a:gd name="f20" fmla="*/ f14 f0 1"/>
                <a:gd name="f21" fmla="+- f19 0 f17"/>
                <a:gd name="f22" fmla="+- f18 0 f17"/>
                <a:gd name="f23" fmla="*/ f20 1 f2"/>
                <a:gd name="f24" fmla="*/ f22 1 30"/>
                <a:gd name="f25" fmla="*/ f21 1 25"/>
                <a:gd name="f26" fmla="*/ 3 f22 1"/>
                <a:gd name="f27" fmla="*/ 0 f21 1"/>
                <a:gd name="f28" fmla="*/ 27 f22 1"/>
                <a:gd name="f29" fmla="*/ 24 f21 1"/>
                <a:gd name="f30" fmla="+- f23 0 f1"/>
                <a:gd name="f31" fmla="*/ f26 1 30"/>
                <a:gd name="f32" fmla="*/ f27 1 25"/>
                <a:gd name="f33" fmla="*/ f28 1 30"/>
                <a:gd name="f34" fmla="*/ f29 1 25"/>
                <a:gd name="f35" fmla="*/ 0 1 f24"/>
                <a:gd name="f36" fmla="*/ f18 1 f24"/>
                <a:gd name="f37" fmla="*/ 0 1 f25"/>
                <a:gd name="f38" fmla="*/ f19 1 f25"/>
                <a:gd name="f39" fmla="*/ f31 1 f24"/>
                <a:gd name="f40" fmla="*/ f32 1 f25"/>
                <a:gd name="f41" fmla="*/ f33 1 f24"/>
                <a:gd name="f42" fmla="*/ f34 1 f25"/>
                <a:gd name="f43" fmla="*/ f35 f15 1"/>
                <a:gd name="f44" fmla="*/ f36 f15 1"/>
                <a:gd name="f45" fmla="*/ f38 f16 1"/>
                <a:gd name="f46" fmla="*/ f37 f16 1"/>
                <a:gd name="f47" fmla="*/ f39 f15 1"/>
                <a:gd name="f48" fmla="*/ f40 f16 1"/>
                <a:gd name="f49" fmla="*/ f41 f15 1"/>
                <a:gd name="f50" fmla="*/ f42 f16 1"/>
              </a:gdLst>
              <a:ahLst/>
              <a:cxnLst>
                <a:cxn ang="3cd4">
                  <a:pos x="hc" y="t"/>
                </a:cxn>
                <a:cxn ang="0">
                  <a:pos x="r" y="vc"/>
                </a:cxn>
                <a:cxn ang="cd4">
                  <a:pos x="hc" y="b"/>
                </a:cxn>
                <a:cxn ang="cd2">
                  <a:pos x="l" y="vc"/>
                </a:cxn>
                <a:cxn ang="f30">
                  <a:pos x="f47" y="f48"/>
                </a:cxn>
                <a:cxn ang="f30">
                  <a:pos x="f49" y="f50"/>
                </a:cxn>
                <a:cxn ang="f30">
                  <a:pos x="f47" y="f48"/>
                </a:cxn>
              </a:cxnLst>
              <a:rect l="f43" t="f46" r="f44" b="f45"/>
              <a:pathLst>
                <a:path w="30" h="25">
                  <a:moveTo>
                    <a:pt x="f8" y="f5"/>
                  </a:moveTo>
                  <a:cubicBezTo>
                    <a:pt x="f9" y="f5"/>
                    <a:pt x="f6" y="f10"/>
                    <a:pt x="f11" y="f12"/>
                  </a:cubicBezTo>
                  <a:cubicBezTo>
                    <a:pt x="f8" y="f7"/>
                    <a:pt x="f5" y="f13"/>
                    <a:pt x="f8" y="f5"/>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61" name="Freeform 60">
              <a:extLst>
                <a:ext uri="{FF2B5EF4-FFF2-40B4-BE49-F238E27FC236}">
                  <a16:creationId xmlns:a16="http://schemas.microsoft.com/office/drawing/2014/main" id="{D4923A40-593F-4948-9345-A455DEB1B6FA}"/>
                </a:ext>
              </a:extLst>
            </p:cNvPr>
            <p:cNvSpPr/>
            <p:nvPr/>
          </p:nvSpPr>
          <p:spPr>
            <a:xfrm>
              <a:off x="10183809" y="5532440"/>
              <a:ext cx="119064" cy="106363"/>
            </a:xfrm>
            <a:custGeom>
              <a:avLst/>
              <a:gdLst>
                <a:gd name="f0" fmla="val 10800000"/>
                <a:gd name="f1" fmla="val 5400000"/>
                <a:gd name="f2" fmla="val 180"/>
                <a:gd name="f3" fmla="val w"/>
                <a:gd name="f4" fmla="val h"/>
                <a:gd name="f5" fmla="val 0"/>
                <a:gd name="f6" fmla="val 24"/>
                <a:gd name="f7" fmla="val 21"/>
                <a:gd name="f8" fmla="val 20"/>
                <a:gd name="f9" fmla="val 12"/>
                <a:gd name="f10" fmla="val 6"/>
                <a:gd name="f11" fmla="val 8"/>
                <a:gd name="f12" fmla="val 16"/>
                <a:gd name="f13" fmla="val 7"/>
                <a:gd name="f14" fmla="val 13"/>
                <a:gd name="f15" fmla="val 17"/>
                <a:gd name="f16" fmla="val 9"/>
                <a:gd name="f17" fmla="+- 0 0 -90"/>
                <a:gd name="f18" fmla="*/ f3 1 24"/>
                <a:gd name="f19" fmla="*/ f4 1 21"/>
                <a:gd name="f20" fmla="val f5"/>
                <a:gd name="f21" fmla="val f6"/>
                <a:gd name="f22" fmla="val f7"/>
                <a:gd name="f23" fmla="*/ f17 f0 1"/>
                <a:gd name="f24" fmla="+- f22 0 f20"/>
                <a:gd name="f25" fmla="+- f21 0 f20"/>
                <a:gd name="f26" fmla="*/ f23 1 f2"/>
                <a:gd name="f27" fmla="*/ f25 1 24"/>
                <a:gd name="f28" fmla="*/ f24 1 21"/>
                <a:gd name="f29" fmla="*/ 0 f25 1"/>
                <a:gd name="f30" fmla="*/ 20 f24 1"/>
                <a:gd name="f31" fmla="*/ 0 f24 1"/>
                <a:gd name="f32" fmla="*/ 24 f25 1"/>
                <a:gd name="f33" fmla="*/ 21 f24 1"/>
                <a:gd name="f34" fmla="+- f26 0 f1"/>
                <a:gd name="f35" fmla="*/ f29 1 24"/>
                <a:gd name="f36" fmla="*/ f30 1 21"/>
                <a:gd name="f37" fmla="*/ f31 1 21"/>
                <a:gd name="f38" fmla="*/ f32 1 24"/>
                <a:gd name="f39" fmla="*/ f33 1 21"/>
                <a:gd name="f40" fmla="*/ 0 1 f27"/>
                <a:gd name="f41" fmla="*/ f21 1 f27"/>
                <a:gd name="f42" fmla="*/ 0 1 f28"/>
                <a:gd name="f43" fmla="*/ f22 1 f28"/>
                <a:gd name="f44" fmla="*/ f35 1 f27"/>
                <a:gd name="f45" fmla="*/ f36 1 f28"/>
                <a:gd name="f46" fmla="*/ f37 1 f28"/>
                <a:gd name="f47" fmla="*/ f38 1 f27"/>
                <a:gd name="f48" fmla="*/ f39 1 f28"/>
                <a:gd name="f49" fmla="*/ f40 f18 1"/>
                <a:gd name="f50" fmla="*/ f41 f18 1"/>
                <a:gd name="f51" fmla="*/ f43 f19 1"/>
                <a:gd name="f52" fmla="*/ f42 f19 1"/>
                <a:gd name="f53" fmla="*/ f44 f18 1"/>
                <a:gd name="f54" fmla="*/ f45 f19 1"/>
                <a:gd name="f55" fmla="*/ f46 f19 1"/>
                <a:gd name="f56" fmla="*/ f47 f18 1"/>
                <a:gd name="f57" fmla="*/ f48 f19 1"/>
              </a:gdLst>
              <a:ahLst/>
              <a:cxnLst>
                <a:cxn ang="3cd4">
                  <a:pos x="hc" y="t"/>
                </a:cxn>
                <a:cxn ang="0">
                  <a:pos x="r" y="vc"/>
                </a:cxn>
                <a:cxn ang="cd4">
                  <a:pos x="hc" y="b"/>
                </a:cxn>
                <a:cxn ang="cd2">
                  <a:pos x="l" y="vc"/>
                </a:cxn>
                <a:cxn ang="f34">
                  <a:pos x="f53" y="f54"/>
                </a:cxn>
                <a:cxn ang="f34">
                  <a:pos x="f53" y="f55"/>
                </a:cxn>
                <a:cxn ang="f34">
                  <a:pos x="f56" y="f55"/>
                </a:cxn>
                <a:cxn ang="f34">
                  <a:pos x="f56" y="f57"/>
                </a:cxn>
                <a:cxn ang="f34">
                  <a:pos x="f53" y="f54"/>
                </a:cxn>
              </a:cxnLst>
              <a:rect l="f49" t="f52" r="f50" b="f51"/>
              <a:pathLst>
                <a:path w="24" h="21">
                  <a:moveTo>
                    <a:pt x="f5" y="f8"/>
                  </a:moveTo>
                  <a:cubicBezTo>
                    <a:pt x="f5" y="f9"/>
                    <a:pt x="f5" y="f10"/>
                    <a:pt x="f5" y="f5"/>
                  </a:cubicBezTo>
                  <a:cubicBezTo>
                    <a:pt x="f11" y="f5"/>
                    <a:pt x="f12" y="f5"/>
                    <a:pt x="f6" y="f5"/>
                  </a:cubicBezTo>
                  <a:cubicBezTo>
                    <a:pt x="f6" y="f13"/>
                    <a:pt x="f6" y="f14"/>
                    <a:pt x="f6" y="f7"/>
                  </a:cubicBezTo>
                  <a:cubicBezTo>
                    <a:pt x="f15" y="f7"/>
                    <a:pt x="f16" y="f7"/>
                    <a:pt x="f5" y="f8"/>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62" name="Freeform 61">
              <a:extLst>
                <a:ext uri="{FF2B5EF4-FFF2-40B4-BE49-F238E27FC236}">
                  <a16:creationId xmlns:a16="http://schemas.microsoft.com/office/drawing/2014/main" id="{193B0E75-EDEB-7A0F-6822-38957D551CDD}"/>
                </a:ext>
              </a:extLst>
            </p:cNvPr>
            <p:cNvSpPr/>
            <p:nvPr/>
          </p:nvSpPr>
          <p:spPr>
            <a:xfrm>
              <a:off x="10183809" y="5332415"/>
              <a:ext cx="119064" cy="120645"/>
            </a:xfrm>
            <a:custGeom>
              <a:avLst/>
              <a:gdLst>
                <a:gd name="f0" fmla="val 10800000"/>
                <a:gd name="f1" fmla="val 5400000"/>
                <a:gd name="f2" fmla="val 180"/>
                <a:gd name="f3" fmla="val w"/>
                <a:gd name="f4" fmla="val h"/>
                <a:gd name="f5" fmla="val 0"/>
                <a:gd name="f6" fmla="val 24"/>
                <a:gd name="f7" fmla="val 23"/>
                <a:gd name="f8" fmla="val 15"/>
                <a:gd name="f9" fmla="val 8"/>
                <a:gd name="f10" fmla="val 1"/>
                <a:gd name="f11" fmla="val 16"/>
                <a:gd name="f12" fmla="val 2"/>
                <a:gd name="f13" fmla="val 3"/>
                <a:gd name="f14" fmla="val 10"/>
                <a:gd name="f15" fmla="val 17"/>
                <a:gd name="f16" fmla="val 9"/>
                <a:gd name="f17" fmla="+- 0 0 -90"/>
                <a:gd name="f18" fmla="*/ f3 1 24"/>
                <a:gd name="f19" fmla="*/ f4 1 24"/>
                <a:gd name="f20" fmla="val f5"/>
                <a:gd name="f21" fmla="val f6"/>
                <a:gd name="f22" fmla="*/ f17 f0 1"/>
                <a:gd name="f23" fmla="+- f21 0 f20"/>
                <a:gd name="f24" fmla="*/ f22 1 f2"/>
                <a:gd name="f25" fmla="*/ f23 1 24"/>
                <a:gd name="f26" fmla="*/ 0 f23 1"/>
                <a:gd name="f27" fmla="*/ 23 f23 1"/>
                <a:gd name="f28" fmla="*/ 24 f23 1"/>
                <a:gd name="f29" fmla="*/ 3 f23 1"/>
                <a:gd name="f30" fmla="+- f24 0 f1"/>
                <a:gd name="f31" fmla="*/ f26 1 24"/>
                <a:gd name="f32" fmla="*/ f27 1 24"/>
                <a:gd name="f33" fmla="*/ f28 1 24"/>
                <a:gd name="f34" fmla="*/ f29 1 24"/>
                <a:gd name="f35" fmla="*/ 0 1 f25"/>
                <a:gd name="f36" fmla="*/ f21 1 f25"/>
                <a:gd name="f37" fmla="*/ f31 1 f25"/>
                <a:gd name="f38" fmla="*/ f32 1 f25"/>
                <a:gd name="f39" fmla="*/ f33 1 f25"/>
                <a:gd name="f40" fmla="*/ f34 1 f25"/>
                <a:gd name="f41" fmla="*/ f35 f18 1"/>
                <a:gd name="f42" fmla="*/ f36 f18 1"/>
                <a:gd name="f43" fmla="*/ f36 f19 1"/>
                <a:gd name="f44" fmla="*/ f35 f19 1"/>
                <a:gd name="f45" fmla="*/ f37 f18 1"/>
                <a:gd name="f46" fmla="*/ f38 f19 1"/>
                <a:gd name="f47" fmla="*/ f37 f19 1"/>
                <a:gd name="f48" fmla="*/ f39 f18 1"/>
                <a:gd name="f49" fmla="*/ f40 f19 1"/>
                <a:gd name="f50" fmla="*/ f39 f19 1"/>
              </a:gdLst>
              <a:ahLst/>
              <a:cxnLst>
                <a:cxn ang="3cd4">
                  <a:pos x="hc" y="t"/>
                </a:cxn>
                <a:cxn ang="0">
                  <a:pos x="r" y="vc"/>
                </a:cxn>
                <a:cxn ang="cd4">
                  <a:pos x="hc" y="b"/>
                </a:cxn>
                <a:cxn ang="cd2">
                  <a:pos x="l" y="vc"/>
                </a:cxn>
                <a:cxn ang="f30">
                  <a:pos x="f45" y="f46"/>
                </a:cxn>
                <a:cxn ang="f30">
                  <a:pos x="f45" y="f47"/>
                </a:cxn>
                <a:cxn ang="f30">
                  <a:pos x="f48" y="f49"/>
                </a:cxn>
                <a:cxn ang="f30">
                  <a:pos x="f48" y="f50"/>
                </a:cxn>
                <a:cxn ang="f30">
                  <a:pos x="f45" y="f46"/>
                </a:cxn>
              </a:cxnLst>
              <a:rect l="f41" t="f44" r="f42" b="f43"/>
              <a:pathLst>
                <a:path w="24" h="24">
                  <a:moveTo>
                    <a:pt x="f5" y="f7"/>
                  </a:moveTo>
                  <a:cubicBezTo>
                    <a:pt x="f5" y="f8"/>
                    <a:pt x="f5" y="f9"/>
                    <a:pt x="f5" y="f5"/>
                  </a:cubicBezTo>
                  <a:cubicBezTo>
                    <a:pt x="f9" y="f10"/>
                    <a:pt x="f11" y="f12"/>
                    <a:pt x="f6" y="f13"/>
                  </a:cubicBezTo>
                  <a:cubicBezTo>
                    <a:pt x="f6" y="f14"/>
                    <a:pt x="f6" y="f11"/>
                    <a:pt x="f6" y="f6"/>
                  </a:cubicBezTo>
                  <a:cubicBezTo>
                    <a:pt x="f15" y="f6"/>
                    <a:pt x="f16" y="f7"/>
                    <a:pt x="f5" y="f7"/>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63" name="Freeform 62">
              <a:extLst>
                <a:ext uri="{FF2B5EF4-FFF2-40B4-BE49-F238E27FC236}">
                  <a16:creationId xmlns:a16="http://schemas.microsoft.com/office/drawing/2014/main" id="{57BEF48E-9900-8EEA-05C5-AA8B0E3AF9ED}"/>
                </a:ext>
              </a:extLst>
            </p:cNvPr>
            <p:cNvSpPr/>
            <p:nvPr/>
          </p:nvSpPr>
          <p:spPr>
            <a:xfrm>
              <a:off x="10183809" y="4772025"/>
              <a:ext cx="139702" cy="125409"/>
            </a:xfrm>
            <a:custGeom>
              <a:avLst/>
              <a:gdLst>
                <a:gd name="f0" fmla="val 10800000"/>
                <a:gd name="f1" fmla="val 5400000"/>
                <a:gd name="f2" fmla="val 180"/>
                <a:gd name="f3" fmla="val w"/>
                <a:gd name="f4" fmla="val h"/>
                <a:gd name="f5" fmla="val 0"/>
                <a:gd name="f6" fmla="val 28"/>
                <a:gd name="f7" fmla="val 25"/>
                <a:gd name="f8" fmla="val 24"/>
                <a:gd name="f9" fmla="val 15"/>
                <a:gd name="f10" fmla="val 8"/>
                <a:gd name="f11" fmla="val 23"/>
                <a:gd name="f12" fmla="val 22"/>
                <a:gd name="f13" fmla="val 2"/>
                <a:gd name="f14" fmla="val 26"/>
                <a:gd name="f15" fmla="+- 0 0 -90"/>
                <a:gd name="f16" fmla="*/ f3 1 28"/>
                <a:gd name="f17" fmla="*/ f4 1 25"/>
                <a:gd name="f18" fmla="val f5"/>
                <a:gd name="f19" fmla="val f6"/>
                <a:gd name="f20" fmla="val f7"/>
                <a:gd name="f21" fmla="*/ f15 f0 1"/>
                <a:gd name="f22" fmla="+- f20 0 f18"/>
                <a:gd name="f23" fmla="+- f19 0 f18"/>
                <a:gd name="f24" fmla="*/ f21 1 f2"/>
                <a:gd name="f25" fmla="*/ f23 1 28"/>
                <a:gd name="f26" fmla="*/ f22 1 25"/>
                <a:gd name="f27" fmla="*/ 24 f23 1"/>
                <a:gd name="f28" fmla="*/ 25 f22 1"/>
                <a:gd name="f29" fmla="*/ 0 f23 1"/>
                <a:gd name="f30" fmla="*/ 22 f22 1"/>
                <a:gd name="f31" fmla="*/ 2 f22 1"/>
                <a:gd name="f32" fmla="+- f24 0 f1"/>
                <a:gd name="f33" fmla="*/ f27 1 28"/>
                <a:gd name="f34" fmla="*/ f28 1 25"/>
                <a:gd name="f35" fmla="*/ f29 1 28"/>
                <a:gd name="f36" fmla="*/ f30 1 25"/>
                <a:gd name="f37" fmla="*/ f31 1 25"/>
                <a:gd name="f38" fmla="*/ 0 1 f25"/>
                <a:gd name="f39" fmla="*/ f19 1 f25"/>
                <a:gd name="f40" fmla="*/ 0 1 f26"/>
                <a:gd name="f41" fmla="*/ f20 1 f26"/>
                <a:gd name="f42" fmla="*/ f33 1 f25"/>
                <a:gd name="f43" fmla="*/ f34 1 f26"/>
                <a:gd name="f44" fmla="*/ f35 1 f25"/>
                <a:gd name="f45" fmla="*/ f36 1 f26"/>
                <a:gd name="f46" fmla="*/ f37 1 f26"/>
                <a:gd name="f47" fmla="*/ f38 f16 1"/>
                <a:gd name="f48" fmla="*/ f39 f16 1"/>
                <a:gd name="f49" fmla="*/ f41 f17 1"/>
                <a:gd name="f50" fmla="*/ f40 f17 1"/>
                <a:gd name="f51" fmla="*/ f42 f16 1"/>
                <a:gd name="f52" fmla="*/ f43 f17 1"/>
                <a:gd name="f53" fmla="*/ f44 f16 1"/>
                <a:gd name="f54" fmla="*/ f45 f17 1"/>
                <a:gd name="f55" fmla="*/ f46 f17 1"/>
              </a:gdLst>
              <a:ahLst/>
              <a:cxnLst>
                <a:cxn ang="3cd4">
                  <a:pos x="hc" y="t"/>
                </a:cxn>
                <a:cxn ang="0">
                  <a:pos x="r" y="vc"/>
                </a:cxn>
                <a:cxn ang="cd4">
                  <a:pos x="hc" y="b"/>
                </a:cxn>
                <a:cxn ang="cd2">
                  <a:pos x="l" y="vc"/>
                </a:cxn>
                <a:cxn ang="f32">
                  <a:pos x="f51" y="f52"/>
                </a:cxn>
                <a:cxn ang="f32">
                  <a:pos x="f53" y="f54"/>
                </a:cxn>
                <a:cxn ang="f32">
                  <a:pos x="f53" y="f55"/>
                </a:cxn>
                <a:cxn ang="f32">
                  <a:pos x="f51" y="f52"/>
                </a:cxn>
              </a:cxnLst>
              <a:rect l="f47" t="f50" r="f48" b="f49"/>
              <a:pathLst>
                <a:path w="28" h="25">
                  <a:moveTo>
                    <a:pt x="f8" y="f7"/>
                  </a:moveTo>
                  <a:cubicBezTo>
                    <a:pt x="f9" y="f8"/>
                    <a:pt x="f10" y="f11"/>
                    <a:pt x="f5" y="f12"/>
                  </a:cubicBezTo>
                  <a:cubicBezTo>
                    <a:pt x="f5" y="f9"/>
                    <a:pt x="f5" y="f10"/>
                    <a:pt x="f5" y="f13"/>
                  </a:cubicBezTo>
                  <a:cubicBezTo>
                    <a:pt x="f14" y="f5"/>
                    <a:pt x="f6" y="f13"/>
                    <a:pt x="f8" y="f7"/>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64" name="Freeform 63">
              <a:extLst>
                <a:ext uri="{FF2B5EF4-FFF2-40B4-BE49-F238E27FC236}">
                  <a16:creationId xmlns:a16="http://schemas.microsoft.com/office/drawing/2014/main" id="{C760B2C9-B858-18E4-6844-928F3E625D45}"/>
                </a:ext>
              </a:extLst>
            </p:cNvPr>
            <p:cNvSpPr/>
            <p:nvPr/>
          </p:nvSpPr>
          <p:spPr>
            <a:xfrm>
              <a:off x="10167935" y="1981203"/>
              <a:ext cx="165104" cy="139702"/>
            </a:xfrm>
            <a:custGeom>
              <a:avLst/>
              <a:gdLst>
                <a:gd name="f0" fmla="val 10800000"/>
                <a:gd name="f1" fmla="val 5400000"/>
                <a:gd name="f2" fmla="val 180"/>
                <a:gd name="f3" fmla="val w"/>
                <a:gd name="f4" fmla="val h"/>
                <a:gd name="f5" fmla="val 0"/>
                <a:gd name="f6" fmla="val 33"/>
                <a:gd name="f7" fmla="val 28"/>
                <a:gd name="f8" fmla="val 3"/>
                <a:gd name="f9" fmla="val 9"/>
                <a:gd name="f10" fmla="val 4"/>
                <a:gd name="f11" fmla="val 27"/>
                <a:gd name="f12" fmla="val 2"/>
                <a:gd name="f13" fmla="val 25"/>
                <a:gd name="f14" fmla="val 23"/>
                <a:gd name="f15" fmla="+- 0 0 -90"/>
                <a:gd name="f16" fmla="*/ f3 1 33"/>
                <a:gd name="f17" fmla="*/ f4 1 28"/>
                <a:gd name="f18" fmla="val f5"/>
                <a:gd name="f19" fmla="val f6"/>
                <a:gd name="f20" fmla="val f7"/>
                <a:gd name="f21" fmla="*/ f15 f0 1"/>
                <a:gd name="f22" fmla="+- f20 0 f18"/>
                <a:gd name="f23" fmla="+- f19 0 f18"/>
                <a:gd name="f24" fmla="*/ f21 1 f2"/>
                <a:gd name="f25" fmla="*/ f23 1 33"/>
                <a:gd name="f26" fmla="*/ f22 1 28"/>
                <a:gd name="f27" fmla="*/ 3 f23 1"/>
                <a:gd name="f28" fmla="*/ 0 f22 1"/>
                <a:gd name="f29" fmla="*/ 27 f23 1"/>
                <a:gd name="f30" fmla="*/ 28 f22 1"/>
                <a:gd name="f31" fmla="+- f24 0 f1"/>
                <a:gd name="f32" fmla="*/ f27 1 33"/>
                <a:gd name="f33" fmla="*/ f28 1 28"/>
                <a:gd name="f34" fmla="*/ f29 1 33"/>
                <a:gd name="f35" fmla="*/ f30 1 28"/>
                <a:gd name="f36" fmla="*/ 0 1 f25"/>
                <a:gd name="f37" fmla="*/ f19 1 f25"/>
                <a:gd name="f38" fmla="*/ 0 1 f26"/>
                <a:gd name="f39" fmla="*/ f20 1 f26"/>
                <a:gd name="f40" fmla="*/ f32 1 f25"/>
                <a:gd name="f41" fmla="*/ f33 1 f26"/>
                <a:gd name="f42" fmla="*/ f34 1 f25"/>
                <a:gd name="f43" fmla="*/ f35 1 f26"/>
                <a:gd name="f44" fmla="*/ f36 f16 1"/>
                <a:gd name="f45" fmla="*/ f37 f16 1"/>
                <a:gd name="f46" fmla="*/ f39 f17 1"/>
                <a:gd name="f47" fmla="*/ f38 f17 1"/>
                <a:gd name="f48" fmla="*/ f40 f16 1"/>
                <a:gd name="f49" fmla="*/ f41 f17 1"/>
                <a:gd name="f50" fmla="*/ f42 f16 1"/>
                <a:gd name="f51" fmla="*/ f43 f17 1"/>
              </a:gdLst>
              <a:ahLst/>
              <a:cxnLst>
                <a:cxn ang="3cd4">
                  <a:pos x="hc" y="t"/>
                </a:cxn>
                <a:cxn ang="0">
                  <a:pos x="r" y="vc"/>
                </a:cxn>
                <a:cxn ang="cd4">
                  <a:pos x="hc" y="b"/>
                </a:cxn>
                <a:cxn ang="cd2">
                  <a:pos x="l" y="vc"/>
                </a:cxn>
                <a:cxn ang="f31">
                  <a:pos x="f48" y="f49"/>
                </a:cxn>
                <a:cxn ang="f31">
                  <a:pos x="f50" y="f51"/>
                </a:cxn>
                <a:cxn ang="f31">
                  <a:pos x="f48" y="f49"/>
                </a:cxn>
              </a:cxnLst>
              <a:rect l="f44" t="f47" r="f45" b="f46"/>
              <a:pathLst>
                <a:path w="33" h="28">
                  <a:moveTo>
                    <a:pt x="f8" y="f5"/>
                  </a:moveTo>
                  <a:cubicBezTo>
                    <a:pt x="f6" y="f9"/>
                    <a:pt x="f7" y="f10"/>
                    <a:pt x="f11" y="f7"/>
                  </a:cubicBezTo>
                  <a:cubicBezTo>
                    <a:pt x="f12" y="f13"/>
                    <a:pt x="f5" y="f14"/>
                    <a:pt x="f8" y="f5"/>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65" name="Freeform 64">
              <a:extLst>
                <a:ext uri="{FF2B5EF4-FFF2-40B4-BE49-F238E27FC236}">
                  <a16:creationId xmlns:a16="http://schemas.microsoft.com/office/drawing/2014/main" id="{97BC34A3-4116-075E-279D-B06656834DF5}"/>
                </a:ext>
              </a:extLst>
            </p:cNvPr>
            <p:cNvSpPr/>
            <p:nvPr/>
          </p:nvSpPr>
          <p:spPr>
            <a:xfrm>
              <a:off x="10374316" y="5538785"/>
              <a:ext cx="119064" cy="114300"/>
            </a:xfrm>
            <a:custGeom>
              <a:avLst/>
              <a:gdLst>
                <a:gd name="f0" fmla="val 10800000"/>
                <a:gd name="f1" fmla="val 5400000"/>
                <a:gd name="f2" fmla="val 180"/>
                <a:gd name="f3" fmla="val w"/>
                <a:gd name="f4" fmla="val h"/>
                <a:gd name="f5" fmla="val 0"/>
                <a:gd name="f6" fmla="val 24"/>
                <a:gd name="f7" fmla="val 23"/>
                <a:gd name="f8" fmla="val 9"/>
                <a:gd name="f9" fmla="val 15"/>
                <a:gd name="f10" fmla="val 16"/>
                <a:gd name="f11" fmla="val 22"/>
                <a:gd name="f12" fmla="val 8"/>
                <a:gd name="f13" fmla="val 21"/>
                <a:gd name="f14" fmla="val 14"/>
                <a:gd name="f15" fmla="val 7"/>
                <a:gd name="f16" fmla="+- 0 0 -90"/>
                <a:gd name="f17" fmla="*/ f3 1 24"/>
                <a:gd name="f18" fmla="*/ f4 1 23"/>
                <a:gd name="f19" fmla="val f5"/>
                <a:gd name="f20" fmla="val f6"/>
                <a:gd name="f21" fmla="val f7"/>
                <a:gd name="f22" fmla="*/ f16 f0 1"/>
                <a:gd name="f23" fmla="+- f21 0 f19"/>
                <a:gd name="f24" fmla="+- f20 0 f19"/>
                <a:gd name="f25" fmla="*/ f22 1 f2"/>
                <a:gd name="f26" fmla="*/ f24 1 24"/>
                <a:gd name="f27" fmla="*/ f23 1 23"/>
                <a:gd name="f28" fmla="*/ 24 f24 1"/>
                <a:gd name="f29" fmla="*/ 0 f23 1"/>
                <a:gd name="f30" fmla="*/ 23 f23 1"/>
                <a:gd name="f31" fmla="*/ 0 f24 1"/>
                <a:gd name="f32" fmla="*/ 21 f23 1"/>
                <a:gd name="f33" fmla="+- f25 0 f1"/>
                <a:gd name="f34" fmla="*/ f28 1 24"/>
                <a:gd name="f35" fmla="*/ f29 1 23"/>
                <a:gd name="f36" fmla="*/ f30 1 23"/>
                <a:gd name="f37" fmla="*/ f31 1 24"/>
                <a:gd name="f38" fmla="*/ f32 1 23"/>
                <a:gd name="f39" fmla="*/ 0 1 f26"/>
                <a:gd name="f40" fmla="*/ f20 1 f26"/>
                <a:gd name="f41" fmla="*/ 0 1 f27"/>
                <a:gd name="f42" fmla="*/ f21 1 f27"/>
                <a:gd name="f43" fmla="*/ f34 1 f26"/>
                <a:gd name="f44" fmla="*/ f35 1 f27"/>
                <a:gd name="f45" fmla="*/ f36 1 f27"/>
                <a:gd name="f46" fmla="*/ f37 1 f26"/>
                <a:gd name="f47" fmla="*/ f38 1 f27"/>
                <a:gd name="f48" fmla="*/ f39 f17 1"/>
                <a:gd name="f49" fmla="*/ f40 f17 1"/>
                <a:gd name="f50" fmla="*/ f42 f18 1"/>
                <a:gd name="f51" fmla="*/ f41 f18 1"/>
                <a:gd name="f52" fmla="*/ f43 f17 1"/>
                <a:gd name="f53" fmla="*/ f44 f18 1"/>
                <a:gd name="f54" fmla="*/ f45 f18 1"/>
                <a:gd name="f55" fmla="*/ f46 f17 1"/>
                <a:gd name="f56" fmla="*/ f47 f18 1"/>
              </a:gdLst>
              <a:ahLst/>
              <a:cxnLst>
                <a:cxn ang="3cd4">
                  <a:pos x="hc" y="t"/>
                </a:cxn>
                <a:cxn ang="0">
                  <a:pos x="r" y="vc"/>
                </a:cxn>
                <a:cxn ang="cd4">
                  <a:pos x="hc" y="b"/>
                </a:cxn>
                <a:cxn ang="cd2">
                  <a:pos x="l" y="vc"/>
                </a:cxn>
                <a:cxn ang="f33">
                  <a:pos x="f52" y="f53"/>
                </a:cxn>
                <a:cxn ang="f33">
                  <a:pos x="f52" y="f54"/>
                </a:cxn>
                <a:cxn ang="f33">
                  <a:pos x="f55" y="f56"/>
                </a:cxn>
                <a:cxn ang="f33">
                  <a:pos x="f55" y="f53"/>
                </a:cxn>
                <a:cxn ang="f33">
                  <a:pos x="f52" y="f53"/>
                </a:cxn>
              </a:cxnLst>
              <a:rect l="f48" t="f51" r="f49" b="f50"/>
              <a:pathLst>
                <a:path w="24" h="23">
                  <a:moveTo>
                    <a:pt x="f6" y="f5"/>
                  </a:moveTo>
                  <a:cubicBezTo>
                    <a:pt x="f6" y="f8"/>
                    <a:pt x="f6" y="f9"/>
                    <a:pt x="f6" y="f7"/>
                  </a:cubicBezTo>
                  <a:cubicBezTo>
                    <a:pt x="f10" y="f11"/>
                    <a:pt x="f12" y="f13"/>
                    <a:pt x="f5" y="f13"/>
                  </a:cubicBezTo>
                  <a:cubicBezTo>
                    <a:pt x="f5" y="f14"/>
                    <a:pt x="f5" y="f15"/>
                    <a:pt x="f5" y="f5"/>
                  </a:cubicBezTo>
                  <a:cubicBezTo>
                    <a:pt x="f12" y="f5"/>
                    <a:pt x="f10" y="f5"/>
                    <a:pt x="f6" y="f5"/>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66" name="Freeform 65">
              <a:extLst>
                <a:ext uri="{FF2B5EF4-FFF2-40B4-BE49-F238E27FC236}">
                  <a16:creationId xmlns:a16="http://schemas.microsoft.com/office/drawing/2014/main" id="{67A3922E-975D-DD9F-AABE-0D3F93007F51}"/>
                </a:ext>
              </a:extLst>
            </p:cNvPr>
            <p:cNvSpPr/>
            <p:nvPr/>
          </p:nvSpPr>
          <p:spPr>
            <a:xfrm>
              <a:off x="10374316" y="4059241"/>
              <a:ext cx="119064" cy="125409"/>
            </a:xfrm>
            <a:custGeom>
              <a:avLst/>
              <a:gdLst>
                <a:gd name="f0" fmla="val 10800000"/>
                <a:gd name="f1" fmla="val 5400000"/>
                <a:gd name="f2" fmla="val 180"/>
                <a:gd name="f3" fmla="val w"/>
                <a:gd name="f4" fmla="val h"/>
                <a:gd name="f5" fmla="val 0"/>
                <a:gd name="f6" fmla="val 24"/>
                <a:gd name="f7" fmla="val 25"/>
                <a:gd name="f8" fmla="val 4"/>
                <a:gd name="f9" fmla="val 12"/>
                <a:gd name="f10" fmla="val 18"/>
                <a:gd name="f11" fmla="val 20"/>
                <a:gd name="f12" fmla="val 16"/>
                <a:gd name="f13" fmla="val 8"/>
                <a:gd name="f14" fmla="val 23"/>
                <a:gd name="f15" fmla="val 22"/>
                <a:gd name="f16" fmla="val 21"/>
                <a:gd name="f17" fmla="val 15"/>
                <a:gd name="f18" fmla="val 1"/>
                <a:gd name="f19" fmla="val 3"/>
                <a:gd name="f20" fmla="+- 0 0 -90"/>
                <a:gd name="f21" fmla="*/ f3 1 24"/>
                <a:gd name="f22" fmla="*/ f4 1 25"/>
                <a:gd name="f23" fmla="val f5"/>
                <a:gd name="f24" fmla="val f6"/>
                <a:gd name="f25" fmla="val f7"/>
                <a:gd name="f26" fmla="*/ f20 f0 1"/>
                <a:gd name="f27" fmla="+- f25 0 f23"/>
                <a:gd name="f28" fmla="+- f24 0 f23"/>
                <a:gd name="f29" fmla="*/ f26 1 f2"/>
                <a:gd name="f30" fmla="*/ f28 1 24"/>
                <a:gd name="f31" fmla="*/ f27 1 25"/>
                <a:gd name="f32" fmla="*/ 24 f28 1"/>
                <a:gd name="f33" fmla="*/ 4 f27 1"/>
                <a:gd name="f34" fmla="*/ 25 f27 1"/>
                <a:gd name="f35" fmla="*/ 12 f28 1"/>
                <a:gd name="f36" fmla="*/ 24 f27 1"/>
                <a:gd name="f37" fmla="*/ 0 f28 1"/>
                <a:gd name="f38" fmla="*/ 21 f27 1"/>
                <a:gd name="f39" fmla="*/ 0 f27 1"/>
                <a:gd name="f40" fmla="+- f29 0 f1"/>
                <a:gd name="f41" fmla="*/ f32 1 24"/>
                <a:gd name="f42" fmla="*/ f33 1 25"/>
                <a:gd name="f43" fmla="*/ f34 1 25"/>
                <a:gd name="f44" fmla="*/ f35 1 24"/>
                <a:gd name="f45" fmla="*/ f36 1 25"/>
                <a:gd name="f46" fmla="*/ f37 1 24"/>
                <a:gd name="f47" fmla="*/ f38 1 25"/>
                <a:gd name="f48" fmla="*/ f39 1 25"/>
                <a:gd name="f49" fmla="*/ 0 1 f30"/>
                <a:gd name="f50" fmla="*/ f24 1 f30"/>
                <a:gd name="f51" fmla="*/ 0 1 f31"/>
                <a:gd name="f52" fmla="*/ f25 1 f31"/>
                <a:gd name="f53" fmla="*/ f41 1 f30"/>
                <a:gd name="f54" fmla="*/ f42 1 f31"/>
                <a:gd name="f55" fmla="*/ f43 1 f31"/>
                <a:gd name="f56" fmla="*/ f44 1 f30"/>
                <a:gd name="f57" fmla="*/ f45 1 f31"/>
                <a:gd name="f58" fmla="*/ f46 1 f30"/>
                <a:gd name="f59" fmla="*/ f47 1 f31"/>
                <a:gd name="f60" fmla="*/ f48 1 f31"/>
                <a:gd name="f61" fmla="*/ f49 f21 1"/>
                <a:gd name="f62" fmla="*/ f50 f21 1"/>
                <a:gd name="f63" fmla="*/ f52 f22 1"/>
                <a:gd name="f64" fmla="*/ f51 f22 1"/>
                <a:gd name="f65" fmla="*/ f53 f21 1"/>
                <a:gd name="f66" fmla="*/ f54 f22 1"/>
                <a:gd name="f67" fmla="*/ f55 f22 1"/>
                <a:gd name="f68" fmla="*/ f56 f21 1"/>
                <a:gd name="f69" fmla="*/ f57 f22 1"/>
                <a:gd name="f70" fmla="*/ f58 f21 1"/>
                <a:gd name="f71" fmla="*/ f59 f22 1"/>
                <a:gd name="f72" fmla="*/ f60 f22 1"/>
              </a:gdLst>
              <a:ahLst/>
              <a:cxnLst>
                <a:cxn ang="3cd4">
                  <a:pos x="hc" y="t"/>
                </a:cxn>
                <a:cxn ang="0">
                  <a:pos x="r" y="vc"/>
                </a:cxn>
                <a:cxn ang="cd4">
                  <a:pos x="hc" y="b"/>
                </a:cxn>
                <a:cxn ang="cd2">
                  <a:pos x="l" y="vc"/>
                </a:cxn>
                <a:cxn ang="f40">
                  <a:pos x="f65" y="f66"/>
                </a:cxn>
                <a:cxn ang="f40">
                  <a:pos x="f65" y="f67"/>
                </a:cxn>
                <a:cxn ang="f40">
                  <a:pos x="f68" y="f69"/>
                </a:cxn>
                <a:cxn ang="f40">
                  <a:pos x="f70" y="f71"/>
                </a:cxn>
                <a:cxn ang="f40">
                  <a:pos x="f70" y="f72"/>
                </a:cxn>
                <a:cxn ang="f40">
                  <a:pos x="f65" y="f66"/>
                </a:cxn>
              </a:cxnLst>
              <a:rect l="f61" t="f64" r="f62" b="f63"/>
              <a:pathLst>
                <a:path w="24" h="25">
                  <a:moveTo>
                    <a:pt x="f6" y="f8"/>
                  </a:moveTo>
                  <a:cubicBezTo>
                    <a:pt x="f6" y="f9"/>
                    <a:pt x="f6" y="f10"/>
                    <a:pt x="f6" y="f7"/>
                  </a:cubicBezTo>
                  <a:cubicBezTo>
                    <a:pt x="f11" y="f7"/>
                    <a:pt x="f12" y="f7"/>
                    <a:pt x="f9" y="f6"/>
                  </a:cubicBezTo>
                  <a:cubicBezTo>
                    <a:pt x="f13" y="f14"/>
                    <a:pt x="f8" y="f15"/>
                    <a:pt x="f5" y="f16"/>
                  </a:cubicBezTo>
                  <a:cubicBezTo>
                    <a:pt x="f5" y="f17"/>
                    <a:pt x="f5" y="f13"/>
                    <a:pt x="f5" y="f5"/>
                  </a:cubicBezTo>
                  <a:cubicBezTo>
                    <a:pt x="f13" y="f18"/>
                    <a:pt x="f12" y="f19"/>
                    <a:pt x="f6" y="f8"/>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67" name="Freeform 66">
              <a:extLst>
                <a:ext uri="{FF2B5EF4-FFF2-40B4-BE49-F238E27FC236}">
                  <a16:creationId xmlns:a16="http://schemas.microsoft.com/office/drawing/2014/main" id="{076FFBE5-EE39-F324-6C8F-5C6AB32DD0E4}"/>
                </a:ext>
              </a:extLst>
            </p:cNvPr>
            <p:cNvSpPr/>
            <p:nvPr/>
          </p:nvSpPr>
          <p:spPr>
            <a:xfrm>
              <a:off x="10172700" y="4214817"/>
              <a:ext cx="130173" cy="125409"/>
            </a:xfrm>
            <a:custGeom>
              <a:avLst/>
              <a:gdLst>
                <a:gd name="f0" fmla="val 10800000"/>
                <a:gd name="f1" fmla="val 5400000"/>
                <a:gd name="f2" fmla="val 180"/>
                <a:gd name="f3" fmla="val w"/>
                <a:gd name="f4" fmla="val h"/>
                <a:gd name="f5" fmla="val 0"/>
                <a:gd name="f6" fmla="val 26"/>
                <a:gd name="f7" fmla="val 25"/>
                <a:gd name="f8" fmla="val 2"/>
                <a:gd name="f9" fmla="val 4"/>
                <a:gd name="f10" fmla="val 6"/>
                <a:gd name="f11" fmla="val 7"/>
                <a:gd name="f12" fmla="val 13"/>
                <a:gd name="f13" fmla="val 1"/>
                <a:gd name="f14" fmla="val 20"/>
                <a:gd name="f15" fmla="val 11"/>
                <a:gd name="f16" fmla="val 18"/>
                <a:gd name="f17" fmla="val 24"/>
                <a:gd name="f18" fmla="+- 0 0 -90"/>
                <a:gd name="f19" fmla="*/ f3 1 26"/>
                <a:gd name="f20" fmla="*/ f4 1 25"/>
                <a:gd name="f21" fmla="val f5"/>
                <a:gd name="f22" fmla="val f6"/>
                <a:gd name="f23" fmla="val f7"/>
                <a:gd name="f24" fmla="*/ f18 f0 1"/>
                <a:gd name="f25" fmla="+- f23 0 f21"/>
                <a:gd name="f26" fmla="+- f22 0 f21"/>
                <a:gd name="f27" fmla="*/ f24 1 f2"/>
                <a:gd name="f28" fmla="*/ f26 1 26"/>
                <a:gd name="f29" fmla="*/ f25 1 25"/>
                <a:gd name="f30" fmla="*/ 2 f26 1"/>
                <a:gd name="f31" fmla="*/ 0 f25 1"/>
                <a:gd name="f32" fmla="*/ 7 f26 1"/>
                <a:gd name="f33" fmla="*/ 26 f26 1"/>
                <a:gd name="f34" fmla="*/ 4 f25 1"/>
                <a:gd name="f35" fmla="*/ 25 f25 1"/>
                <a:gd name="f36" fmla="+- f27 0 f1"/>
                <a:gd name="f37" fmla="*/ f30 1 26"/>
                <a:gd name="f38" fmla="*/ f31 1 25"/>
                <a:gd name="f39" fmla="*/ f32 1 26"/>
                <a:gd name="f40" fmla="*/ f33 1 26"/>
                <a:gd name="f41" fmla="*/ f34 1 25"/>
                <a:gd name="f42" fmla="*/ f35 1 25"/>
                <a:gd name="f43" fmla="*/ 0 1 f28"/>
                <a:gd name="f44" fmla="*/ f22 1 f28"/>
                <a:gd name="f45" fmla="*/ 0 1 f29"/>
                <a:gd name="f46" fmla="*/ f23 1 f29"/>
                <a:gd name="f47" fmla="*/ f37 1 f28"/>
                <a:gd name="f48" fmla="*/ f38 1 f29"/>
                <a:gd name="f49" fmla="*/ f39 1 f28"/>
                <a:gd name="f50" fmla="*/ f40 1 f28"/>
                <a:gd name="f51" fmla="*/ f41 1 f29"/>
                <a:gd name="f52" fmla="*/ f42 1 f29"/>
                <a:gd name="f53" fmla="*/ f43 f19 1"/>
                <a:gd name="f54" fmla="*/ f44 f19 1"/>
                <a:gd name="f55" fmla="*/ f46 f20 1"/>
                <a:gd name="f56" fmla="*/ f45 f20 1"/>
                <a:gd name="f57" fmla="*/ f47 f19 1"/>
                <a:gd name="f58" fmla="*/ f48 f20 1"/>
                <a:gd name="f59" fmla="*/ f49 f19 1"/>
                <a:gd name="f60" fmla="*/ f50 f19 1"/>
                <a:gd name="f61" fmla="*/ f51 f20 1"/>
                <a:gd name="f62" fmla="*/ f52 f20 1"/>
              </a:gdLst>
              <a:ahLst/>
              <a:cxnLst>
                <a:cxn ang="3cd4">
                  <a:pos x="hc" y="t"/>
                </a:cxn>
                <a:cxn ang="0">
                  <a:pos x="r" y="vc"/>
                </a:cxn>
                <a:cxn ang="cd4">
                  <a:pos x="hc" y="b"/>
                </a:cxn>
                <a:cxn ang="cd2">
                  <a:pos x="l" y="vc"/>
                </a:cxn>
                <a:cxn ang="f36">
                  <a:pos x="f57" y="f58"/>
                </a:cxn>
                <a:cxn ang="f36">
                  <a:pos x="f59" y="f58"/>
                </a:cxn>
                <a:cxn ang="f36">
                  <a:pos x="f60" y="f61"/>
                </a:cxn>
                <a:cxn ang="f36">
                  <a:pos x="f60" y="f62"/>
                </a:cxn>
                <a:cxn ang="f36">
                  <a:pos x="f57" y="f58"/>
                </a:cxn>
              </a:cxnLst>
              <a:rect l="f53" t="f56" r="f54" b="f55"/>
              <a:pathLst>
                <a:path w="26" h="25">
                  <a:moveTo>
                    <a:pt x="f8" y="f5"/>
                  </a:moveTo>
                  <a:cubicBezTo>
                    <a:pt x="f9" y="f5"/>
                    <a:pt x="f10" y="f5"/>
                    <a:pt x="f11" y="f5"/>
                  </a:cubicBezTo>
                  <a:cubicBezTo>
                    <a:pt x="f12" y="f13"/>
                    <a:pt x="f14" y="f8"/>
                    <a:pt x="f6" y="f9"/>
                  </a:cubicBezTo>
                  <a:cubicBezTo>
                    <a:pt x="f6" y="f15"/>
                    <a:pt x="f6" y="f16"/>
                    <a:pt x="f6" y="f7"/>
                  </a:cubicBezTo>
                  <a:cubicBezTo>
                    <a:pt x="f13" y="f17"/>
                    <a:pt x="f5" y="f17"/>
                    <a:pt x="f8" y="f5"/>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68" name="Freeform 67">
              <a:extLst>
                <a:ext uri="{FF2B5EF4-FFF2-40B4-BE49-F238E27FC236}">
                  <a16:creationId xmlns:a16="http://schemas.microsoft.com/office/drawing/2014/main" id="{3E9D719D-D4D5-3CA6-AB4C-BF981897E7D6}"/>
                </a:ext>
              </a:extLst>
            </p:cNvPr>
            <p:cNvSpPr/>
            <p:nvPr/>
          </p:nvSpPr>
          <p:spPr>
            <a:xfrm>
              <a:off x="9547222" y="4305296"/>
              <a:ext cx="130173" cy="130173"/>
            </a:xfrm>
            <a:custGeom>
              <a:avLst/>
              <a:gdLst>
                <a:gd name="f0" fmla="val 10800000"/>
                <a:gd name="f1" fmla="val 5400000"/>
                <a:gd name="f2" fmla="val 180"/>
                <a:gd name="f3" fmla="val w"/>
                <a:gd name="f4" fmla="val h"/>
                <a:gd name="f5" fmla="val 0"/>
                <a:gd name="f6" fmla="val 26"/>
                <a:gd name="f7" fmla="val 2"/>
                <a:gd name="f8" fmla="val 10"/>
                <a:gd name="f9" fmla="val 1"/>
                <a:gd name="f10" fmla="val 17"/>
                <a:gd name="f11" fmla="val 4"/>
                <a:gd name="f12" fmla="val 11"/>
                <a:gd name="f13" fmla="val 19"/>
                <a:gd name="f14" fmla="val 24"/>
                <a:gd name="f15" fmla="+- 0 0 -90"/>
                <a:gd name="f16" fmla="*/ f3 1 26"/>
                <a:gd name="f17" fmla="*/ f4 1 26"/>
                <a:gd name="f18" fmla="val f5"/>
                <a:gd name="f19" fmla="val f6"/>
                <a:gd name="f20" fmla="*/ f15 f0 1"/>
                <a:gd name="f21" fmla="+- f19 0 f18"/>
                <a:gd name="f22" fmla="*/ f20 1 f2"/>
                <a:gd name="f23" fmla="*/ f21 1 26"/>
                <a:gd name="f24" fmla="*/ 2 f21 1"/>
                <a:gd name="f25" fmla="*/ 0 f21 1"/>
                <a:gd name="f26" fmla="*/ 26 f21 1"/>
                <a:gd name="f27" fmla="*/ 4 f21 1"/>
                <a:gd name="f28" fmla="+- f22 0 f1"/>
                <a:gd name="f29" fmla="*/ f24 1 26"/>
                <a:gd name="f30" fmla="*/ f25 1 26"/>
                <a:gd name="f31" fmla="*/ f26 1 26"/>
                <a:gd name="f32" fmla="*/ f27 1 26"/>
                <a:gd name="f33" fmla="*/ 0 1 f23"/>
                <a:gd name="f34" fmla="*/ f19 1 f23"/>
                <a:gd name="f35" fmla="*/ f29 1 f23"/>
                <a:gd name="f36" fmla="*/ f30 1 f23"/>
                <a:gd name="f37" fmla="*/ f31 1 f23"/>
                <a:gd name="f38" fmla="*/ f32 1 f23"/>
                <a:gd name="f39" fmla="*/ f33 f16 1"/>
                <a:gd name="f40" fmla="*/ f34 f16 1"/>
                <a:gd name="f41" fmla="*/ f34 f17 1"/>
                <a:gd name="f42" fmla="*/ f33 f17 1"/>
                <a:gd name="f43" fmla="*/ f35 f16 1"/>
                <a:gd name="f44" fmla="*/ f36 f17 1"/>
                <a:gd name="f45" fmla="*/ f37 f16 1"/>
                <a:gd name="f46" fmla="*/ f38 f17 1"/>
                <a:gd name="f47" fmla="*/ f37 f17 1"/>
              </a:gdLst>
              <a:ahLst/>
              <a:cxnLst>
                <a:cxn ang="3cd4">
                  <a:pos x="hc" y="t"/>
                </a:cxn>
                <a:cxn ang="0">
                  <a:pos x="r" y="vc"/>
                </a:cxn>
                <a:cxn ang="cd4">
                  <a:pos x="hc" y="b"/>
                </a:cxn>
                <a:cxn ang="cd2">
                  <a:pos x="l" y="vc"/>
                </a:cxn>
                <a:cxn ang="f28">
                  <a:pos x="f43" y="f44"/>
                </a:cxn>
                <a:cxn ang="f28">
                  <a:pos x="f45" y="f46"/>
                </a:cxn>
                <a:cxn ang="f28">
                  <a:pos x="f45" y="f47"/>
                </a:cxn>
                <a:cxn ang="f28">
                  <a:pos x="f43" y="f44"/>
                </a:cxn>
              </a:cxnLst>
              <a:rect l="f39" t="f42" r="f40" b="f41"/>
              <a:pathLst>
                <a:path w="26" h="26">
                  <a:moveTo>
                    <a:pt x="f7" y="f5"/>
                  </a:moveTo>
                  <a:cubicBezTo>
                    <a:pt x="f8" y="f9"/>
                    <a:pt x="f10" y="f7"/>
                    <a:pt x="f6" y="f11"/>
                  </a:cubicBezTo>
                  <a:cubicBezTo>
                    <a:pt x="f6" y="f12"/>
                    <a:pt x="f6" y="f13"/>
                    <a:pt x="f6" y="f6"/>
                  </a:cubicBezTo>
                  <a:cubicBezTo>
                    <a:pt x="f5" y="f14"/>
                    <a:pt x="f5" y="f14"/>
                    <a:pt x="f7" y="f5"/>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69" name="Freeform 68">
              <a:extLst>
                <a:ext uri="{FF2B5EF4-FFF2-40B4-BE49-F238E27FC236}">
                  <a16:creationId xmlns:a16="http://schemas.microsoft.com/office/drawing/2014/main" id="{7C586863-F2DA-2706-9550-3A142B17A504}"/>
                </a:ext>
              </a:extLst>
            </p:cNvPr>
            <p:cNvSpPr/>
            <p:nvPr/>
          </p:nvSpPr>
          <p:spPr>
            <a:xfrm>
              <a:off x="10172700" y="1614492"/>
              <a:ext cx="141283" cy="134938"/>
            </a:xfrm>
            <a:custGeom>
              <a:avLst/>
              <a:gdLst>
                <a:gd name="f0" fmla="val 10800000"/>
                <a:gd name="f1" fmla="val 5400000"/>
                <a:gd name="f2" fmla="val 180"/>
                <a:gd name="f3" fmla="val w"/>
                <a:gd name="f4" fmla="val h"/>
                <a:gd name="f5" fmla="val 0"/>
                <a:gd name="f6" fmla="val 28"/>
                <a:gd name="f7" fmla="val 27"/>
                <a:gd name="f8" fmla="val 26"/>
                <a:gd name="f9" fmla="val 21"/>
                <a:gd name="f10" fmla="val 2"/>
                <a:gd name="f11" fmla="val 23"/>
                <a:gd name="f12" fmla="val 6"/>
                <a:gd name="f13" fmla="+- 0 0 -90"/>
                <a:gd name="f14" fmla="*/ f3 1 28"/>
                <a:gd name="f15" fmla="*/ f4 1 27"/>
                <a:gd name="f16" fmla="val f5"/>
                <a:gd name="f17" fmla="val f6"/>
                <a:gd name="f18" fmla="val f7"/>
                <a:gd name="f19" fmla="*/ f13 f0 1"/>
                <a:gd name="f20" fmla="+- f18 0 f16"/>
                <a:gd name="f21" fmla="+- f17 0 f16"/>
                <a:gd name="f22" fmla="*/ f19 1 f2"/>
                <a:gd name="f23" fmla="*/ f21 1 28"/>
                <a:gd name="f24" fmla="*/ f20 1 27"/>
                <a:gd name="f25" fmla="*/ 26 f21 1"/>
                <a:gd name="f26" fmla="*/ 27 f20 1"/>
                <a:gd name="f27" fmla="*/ 2 f21 1"/>
                <a:gd name="f28" fmla="*/ 0 f20 1"/>
                <a:gd name="f29" fmla="+- f22 0 f1"/>
                <a:gd name="f30" fmla="*/ f25 1 28"/>
                <a:gd name="f31" fmla="*/ f26 1 27"/>
                <a:gd name="f32" fmla="*/ f27 1 28"/>
                <a:gd name="f33" fmla="*/ f28 1 27"/>
                <a:gd name="f34" fmla="*/ 0 1 f23"/>
                <a:gd name="f35" fmla="*/ f17 1 f23"/>
                <a:gd name="f36" fmla="*/ 0 1 f24"/>
                <a:gd name="f37" fmla="*/ f18 1 f24"/>
                <a:gd name="f38" fmla="*/ f30 1 f23"/>
                <a:gd name="f39" fmla="*/ f31 1 f24"/>
                <a:gd name="f40" fmla="*/ f32 1 f23"/>
                <a:gd name="f41" fmla="*/ f33 1 f24"/>
                <a:gd name="f42" fmla="*/ f34 f14 1"/>
                <a:gd name="f43" fmla="*/ f35 f14 1"/>
                <a:gd name="f44" fmla="*/ f37 f15 1"/>
                <a:gd name="f45" fmla="*/ f36 f15 1"/>
                <a:gd name="f46" fmla="*/ f38 f14 1"/>
                <a:gd name="f47" fmla="*/ f39 f15 1"/>
                <a:gd name="f48" fmla="*/ f40 f14 1"/>
                <a:gd name="f49" fmla="*/ f41 f15 1"/>
              </a:gdLst>
              <a:ahLst/>
              <a:cxnLst>
                <a:cxn ang="3cd4">
                  <a:pos x="hc" y="t"/>
                </a:cxn>
                <a:cxn ang="0">
                  <a:pos x="r" y="vc"/>
                </a:cxn>
                <a:cxn ang="cd4">
                  <a:pos x="hc" y="b"/>
                </a:cxn>
                <a:cxn ang="cd2">
                  <a:pos x="l" y="vc"/>
                </a:cxn>
                <a:cxn ang="f29">
                  <a:pos x="f46" y="f47"/>
                </a:cxn>
                <a:cxn ang="f29">
                  <a:pos x="f48" y="f49"/>
                </a:cxn>
                <a:cxn ang="f29">
                  <a:pos x="f46" y="f47"/>
                </a:cxn>
              </a:cxnLst>
              <a:rect l="f42" t="f45" r="f43" b="f44"/>
              <a:pathLst>
                <a:path w="28" h="27">
                  <a:moveTo>
                    <a:pt x="f8" y="f7"/>
                  </a:moveTo>
                  <a:cubicBezTo>
                    <a:pt x="f5" y="f9"/>
                    <a:pt x="f5" y="f9"/>
                    <a:pt x="f10" y="f5"/>
                  </a:cubicBezTo>
                  <a:cubicBezTo>
                    <a:pt x="f11" y="f5"/>
                    <a:pt x="f6" y="f12"/>
                    <a:pt x="f8" y="f7"/>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70" name="Freeform 69">
              <a:extLst>
                <a:ext uri="{FF2B5EF4-FFF2-40B4-BE49-F238E27FC236}">
                  <a16:creationId xmlns:a16="http://schemas.microsoft.com/office/drawing/2014/main" id="{EAB13051-264A-0CCA-15EF-765536076635}"/>
                </a:ext>
              </a:extLst>
            </p:cNvPr>
            <p:cNvSpPr/>
            <p:nvPr/>
          </p:nvSpPr>
          <p:spPr>
            <a:xfrm>
              <a:off x="10183809" y="4405314"/>
              <a:ext cx="130173" cy="120645"/>
            </a:xfrm>
            <a:custGeom>
              <a:avLst/>
              <a:gdLst>
                <a:gd name="f0" fmla="val 10800000"/>
                <a:gd name="f1" fmla="val 5400000"/>
                <a:gd name="f2" fmla="val 180"/>
                <a:gd name="f3" fmla="val w"/>
                <a:gd name="f4" fmla="val h"/>
                <a:gd name="f5" fmla="val 0"/>
                <a:gd name="f6" fmla="val 26"/>
                <a:gd name="f7" fmla="val 24"/>
                <a:gd name="f8" fmla="val 21"/>
                <a:gd name="f9" fmla="val 13"/>
                <a:gd name="f10" fmla="val 6"/>
                <a:gd name="f11" fmla="val 16"/>
                <a:gd name="f12" fmla="val 23"/>
                <a:gd name="f13" fmla="val 8"/>
                <a:gd name="f14" fmla="val 22"/>
                <a:gd name="f15" fmla="+- 0 0 -90"/>
                <a:gd name="f16" fmla="*/ f3 1 26"/>
                <a:gd name="f17" fmla="*/ f4 1 24"/>
                <a:gd name="f18" fmla="val f5"/>
                <a:gd name="f19" fmla="val f6"/>
                <a:gd name="f20" fmla="val f7"/>
                <a:gd name="f21" fmla="*/ f15 f0 1"/>
                <a:gd name="f22" fmla="+- f20 0 f18"/>
                <a:gd name="f23" fmla="+- f19 0 f18"/>
                <a:gd name="f24" fmla="*/ f21 1 f2"/>
                <a:gd name="f25" fmla="*/ f23 1 26"/>
                <a:gd name="f26" fmla="*/ f22 1 24"/>
                <a:gd name="f27" fmla="*/ 0 f23 1"/>
                <a:gd name="f28" fmla="*/ 21 f22 1"/>
                <a:gd name="f29" fmla="*/ 0 f22 1"/>
                <a:gd name="f30" fmla="*/ 24 f23 1"/>
                <a:gd name="f31" fmla="*/ 24 f22 1"/>
                <a:gd name="f32" fmla="+- f24 0 f1"/>
                <a:gd name="f33" fmla="*/ f27 1 26"/>
                <a:gd name="f34" fmla="*/ f28 1 24"/>
                <a:gd name="f35" fmla="*/ f29 1 24"/>
                <a:gd name="f36" fmla="*/ f30 1 26"/>
                <a:gd name="f37" fmla="*/ f31 1 24"/>
                <a:gd name="f38" fmla="*/ 0 1 f25"/>
                <a:gd name="f39" fmla="*/ f19 1 f25"/>
                <a:gd name="f40" fmla="*/ 0 1 f26"/>
                <a:gd name="f41" fmla="*/ f20 1 f26"/>
                <a:gd name="f42" fmla="*/ f33 1 f25"/>
                <a:gd name="f43" fmla="*/ f34 1 f26"/>
                <a:gd name="f44" fmla="*/ f35 1 f26"/>
                <a:gd name="f45" fmla="*/ f36 1 f25"/>
                <a:gd name="f46" fmla="*/ f37 1 f26"/>
                <a:gd name="f47" fmla="*/ f38 f16 1"/>
                <a:gd name="f48" fmla="*/ f39 f16 1"/>
                <a:gd name="f49" fmla="*/ f41 f17 1"/>
                <a:gd name="f50" fmla="*/ f40 f17 1"/>
                <a:gd name="f51" fmla="*/ f42 f16 1"/>
                <a:gd name="f52" fmla="*/ f43 f17 1"/>
                <a:gd name="f53" fmla="*/ f44 f17 1"/>
                <a:gd name="f54" fmla="*/ f45 f16 1"/>
                <a:gd name="f55" fmla="*/ f46 f17 1"/>
              </a:gdLst>
              <a:ahLst/>
              <a:cxnLst>
                <a:cxn ang="3cd4">
                  <a:pos x="hc" y="t"/>
                </a:cxn>
                <a:cxn ang="0">
                  <a:pos x="r" y="vc"/>
                </a:cxn>
                <a:cxn ang="cd4">
                  <a:pos x="hc" y="b"/>
                </a:cxn>
                <a:cxn ang="cd2">
                  <a:pos x="l" y="vc"/>
                </a:cxn>
                <a:cxn ang="f32">
                  <a:pos x="f51" y="f52"/>
                </a:cxn>
                <a:cxn ang="f32">
                  <a:pos x="f51" y="f53"/>
                </a:cxn>
                <a:cxn ang="f32">
                  <a:pos x="f54" y="f55"/>
                </a:cxn>
                <a:cxn ang="f32">
                  <a:pos x="f51" y="f52"/>
                </a:cxn>
              </a:cxnLst>
              <a:rect l="f47" t="f50" r="f48" b="f49"/>
              <a:pathLst>
                <a:path w="26" h="24">
                  <a:moveTo>
                    <a:pt x="f5" y="f8"/>
                  </a:moveTo>
                  <a:cubicBezTo>
                    <a:pt x="f5" y="f9"/>
                    <a:pt x="f5" y="f10"/>
                    <a:pt x="f5" y="f5"/>
                  </a:cubicBezTo>
                  <a:cubicBezTo>
                    <a:pt x="f6" y="f5"/>
                    <a:pt x="f6" y="f5"/>
                    <a:pt x="f7" y="f7"/>
                  </a:cubicBezTo>
                  <a:cubicBezTo>
                    <a:pt x="f11" y="f12"/>
                    <a:pt x="f13" y="f14"/>
                    <a:pt x="f5" y="f8"/>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71" name="Freeform 70">
              <a:extLst>
                <a:ext uri="{FF2B5EF4-FFF2-40B4-BE49-F238E27FC236}">
                  <a16:creationId xmlns:a16="http://schemas.microsoft.com/office/drawing/2014/main" id="{1D03ADDF-055C-0DA5-A3D1-A796073BE527}"/>
                </a:ext>
              </a:extLst>
            </p:cNvPr>
            <p:cNvSpPr/>
            <p:nvPr/>
          </p:nvSpPr>
          <p:spPr>
            <a:xfrm>
              <a:off x="10172700" y="2913058"/>
              <a:ext cx="136529" cy="134938"/>
            </a:xfrm>
            <a:custGeom>
              <a:avLst/>
              <a:gdLst>
                <a:gd name="f0" fmla="val 10800000"/>
                <a:gd name="f1" fmla="val 5400000"/>
                <a:gd name="f2" fmla="val 180"/>
                <a:gd name="f3" fmla="val w"/>
                <a:gd name="f4" fmla="val h"/>
                <a:gd name="f5" fmla="val 0"/>
                <a:gd name="f6" fmla="val 27"/>
                <a:gd name="f7" fmla="val 2"/>
                <a:gd name="f8" fmla="val 11"/>
                <a:gd name="f9" fmla="val 18"/>
                <a:gd name="f10" fmla="val 4"/>
                <a:gd name="f11" fmla="val 7"/>
                <a:gd name="f12" fmla="val 14"/>
                <a:gd name="f13" fmla="val 20"/>
                <a:gd name="f14" fmla="val 3"/>
                <a:gd name="f15" fmla="val 24"/>
                <a:gd name="f16" fmla="+- 0 0 -90"/>
                <a:gd name="f17" fmla="*/ f3 1 27"/>
                <a:gd name="f18" fmla="*/ f4 1 27"/>
                <a:gd name="f19" fmla="val f5"/>
                <a:gd name="f20" fmla="val f6"/>
                <a:gd name="f21" fmla="*/ f16 f0 1"/>
                <a:gd name="f22" fmla="+- f20 0 f19"/>
                <a:gd name="f23" fmla="*/ f21 1 f2"/>
                <a:gd name="f24" fmla="*/ f22 1 27"/>
                <a:gd name="f25" fmla="*/ 2 f22 1"/>
                <a:gd name="f26" fmla="*/ 0 f22 1"/>
                <a:gd name="f27" fmla="*/ 27 f22 1"/>
                <a:gd name="f28" fmla="*/ 7 f22 1"/>
                <a:gd name="f29" fmla="+- f23 0 f1"/>
                <a:gd name="f30" fmla="*/ f25 1 27"/>
                <a:gd name="f31" fmla="*/ f26 1 27"/>
                <a:gd name="f32" fmla="*/ f27 1 27"/>
                <a:gd name="f33" fmla="*/ f28 1 27"/>
                <a:gd name="f34" fmla="*/ 0 1 f24"/>
                <a:gd name="f35" fmla="*/ f20 1 f24"/>
                <a:gd name="f36" fmla="*/ f30 1 f24"/>
                <a:gd name="f37" fmla="*/ f31 1 f24"/>
                <a:gd name="f38" fmla="*/ f32 1 f24"/>
                <a:gd name="f39" fmla="*/ f33 1 f24"/>
                <a:gd name="f40" fmla="*/ f34 f17 1"/>
                <a:gd name="f41" fmla="*/ f35 f17 1"/>
                <a:gd name="f42" fmla="*/ f35 f18 1"/>
                <a:gd name="f43" fmla="*/ f34 f18 1"/>
                <a:gd name="f44" fmla="*/ f36 f17 1"/>
                <a:gd name="f45" fmla="*/ f37 f18 1"/>
                <a:gd name="f46" fmla="*/ f38 f17 1"/>
                <a:gd name="f47" fmla="*/ f39 f18 1"/>
                <a:gd name="f48" fmla="*/ f38 f18 1"/>
              </a:gdLst>
              <a:ahLst/>
              <a:cxnLst>
                <a:cxn ang="3cd4">
                  <a:pos x="hc" y="t"/>
                </a:cxn>
                <a:cxn ang="0">
                  <a:pos x="r" y="vc"/>
                </a:cxn>
                <a:cxn ang="cd4">
                  <a:pos x="hc" y="b"/>
                </a:cxn>
                <a:cxn ang="cd2">
                  <a:pos x="l" y="vc"/>
                </a:cxn>
                <a:cxn ang="f29">
                  <a:pos x="f44" y="f45"/>
                </a:cxn>
                <a:cxn ang="f29">
                  <a:pos x="f46" y="f47"/>
                </a:cxn>
                <a:cxn ang="f29">
                  <a:pos x="f46" y="f48"/>
                </a:cxn>
                <a:cxn ang="f29">
                  <a:pos x="f44" y="f45"/>
                </a:cxn>
              </a:cxnLst>
              <a:rect l="f40" t="f43" r="f41" b="f42"/>
              <a:pathLst>
                <a:path w="27" h="27">
                  <a:moveTo>
                    <a:pt x="f7" y="f5"/>
                  </a:moveTo>
                  <a:cubicBezTo>
                    <a:pt x="f8" y="f7"/>
                    <a:pt x="f9" y="f10"/>
                    <a:pt x="f6" y="f11"/>
                  </a:cubicBezTo>
                  <a:cubicBezTo>
                    <a:pt x="f6" y="f12"/>
                    <a:pt x="f6" y="f13"/>
                    <a:pt x="f6" y="f6"/>
                  </a:cubicBezTo>
                  <a:cubicBezTo>
                    <a:pt x="f14" y="f6"/>
                    <a:pt x="f5" y="f15"/>
                    <a:pt x="f7" y="f5"/>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72" name="Freeform 71">
              <a:extLst>
                <a:ext uri="{FF2B5EF4-FFF2-40B4-BE49-F238E27FC236}">
                  <a16:creationId xmlns:a16="http://schemas.microsoft.com/office/drawing/2014/main" id="{655554AF-EC9C-09DE-A18D-D04E931B19FB}"/>
                </a:ext>
              </a:extLst>
            </p:cNvPr>
            <p:cNvSpPr/>
            <p:nvPr/>
          </p:nvSpPr>
          <p:spPr>
            <a:xfrm>
              <a:off x="10374316" y="5162546"/>
              <a:ext cx="119064" cy="115891"/>
            </a:xfrm>
            <a:custGeom>
              <a:avLst/>
              <a:gdLst>
                <a:gd name="f0" fmla="val 10800000"/>
                <a:gd name="f1" fmla="val 5400000"/>
                <a:gd name="f2" fmla="val 180"/>
                <a:gd name="f3" fmla="val w"/>
                <a:gd name="f4" fmla="val h"/>
                <a:gd name="f5" fmla="val 0"/>
                <a:gd name="f6" fmla="val 24"/>
                <a:gd name="f7" fmla="val 23"/>
                <a:gd name="f8" fmla="val 16"/>
                <a:gd name="f9" fmla="val 8"/>
                <a:gd name="f10" fmla="val 15"/>
                <a:gd name="f11" fmla="val 9"/>
                <a:gd name="f12" fmla="val 1"/>
                <a:gd name="f13" fmla="val 2"/>
                <a:gd name="f14" fmla="val 3"/>
                <a:gd name="f15" fmla="val 10"/>
                <a:gd name="f16" fmla="+- 0 0 -90"/>
                <a:gd name="f17" fmla="*/ f3 1 24"/>
                <a:gd name="f18" fmla="*/ f4 1 23"/>
                <a:gd name="f19" fmla="val f5"/>
                <a:gd name="f20" fmla="val f6"/>
                <a:gd name="f21" fmla="val f7"/>
                <a:gd name="f22" fmla="*/ f16 f0 1"/>
                <a:gd name="f23" fmla="+- f21 0 f19"/>
                <a:gd name="f24" fmla="+- f20 0 f19"/>
                <a:gd name="f25" fmla="*/ f22 1 f2"/>
                <a:gd name="f26" fmla="*/ f24 1 24"/>
                <a:gd name="f27" fmla="*/ f23 1 23"/>
                <a:gd name="f28" fmla="*/ 24 f24 1"/>
                <a:gd name="f29" fmla="*/ 23 f23 1"/>
                <a:gd name="f30" fmla="*/ 0 f24 1"/>
                <a:gd name="f31" fmla="*/ 0 f23 1"/>
                <a:gd name="f32" fmla="*/ 3 f23 1"/>
                <a:gd name="f33" fmla="+- f25 0 f1"/>
                <a:gd name="f34" fmla="*/ f28 1 24"/>
                <a:gd name="f35" fmla="*/ f29 1 23"/>
                <a:gd name="f36" fmla="*/ f30 1 24"/>
                <a:gd name="f37" fmla="*/ f31 1 23"/>
                <a:gd name="f38" fmla="*/ f32 1 23"/>
                <a:gd name="f39" fmla="*/ 0 1 f26"/>
                <a:gd name="f40" fmla="*/ f20 1 f26"/>
                <a:gd name="f41" fmla="*/ 0 1 f27"/>
                <a:gd name="f42" fmla="*/ f21 1 f27"/>
                <a:gd name="f43" fmla="*/ f34 1 f26"/>
                <a:gd name="f44" fmla="*/ f35 1 f27"/>
                <a:gd name="f45" fmla="*/ f36 1 f26"/>
                <a:gd name="f46" fmla="*/ f37 1 f27"/>
                <a:gd name="f47" fmla="*/ f38 1 f27"/>
                <a:gd name="f48" fmla="*/ f39 f17 1"/>
                <a:gd name="f49" fmla="*/ f40 f17 1"/>
                <a:gd name="f50" fmla="*/ f42 f18 1"/>
                <a:gd name="f51" fmla="*/ f41 f18 1"/>
                <a:gd name="f52" fmla="*/ f43 f17 1"/>
                <a:gd name="f53" fmla="*/ f44 f18 1"/>
                <a:gd name="f54" fmla="*/ f45 f17 1"/>
                <a:gd name="f55" fmla="*/ f46 f18 1"/>
                <a:gd name="f56" fmla="*/ f47 f18 1"/>
              </a:gdLst>
              <a:ahLst/>
              <a:cxnLst>
                <a:cxn ang="3cd4">
                  <a:pos x="hc" y="t"/>
                </a:cxn>
                <a:cxn ang="0">
                  <a:pos x="r" y="vc"/>
                </a:cxn>
                <a:cxn ang="cd4">
                  <a:pos x="hc" y="b"/>
                </a:cxn>
                <a:cxn ang="cd2">
                  <a:pos x="l" y="vc"/>
                </a:cxn>
                <a:cxn ang="f33">
                  <a:pos x="f52" y="f53"/>
                </a:cxn>
                <a:cxn ang="f33">
                  <a:pos x="f54" y="f53"/>
                </a:cxn>
                <a:cxn ang="f33">
                  <a:pos x="f54" y="f55"/>
                </a:cxn>
                <a:cxn ang="f33">
                  <a:pos x="f52" y="f56"/>
                </a:cxn>
                <a:cxn ang="f33">
                  <a:pos x="f52" y="f53"/>
                </a:cxn>
              </a:cxnLst>
              <a:rect l="f48" t="f51" r="f49" b="f50"/>
              <a:pathLst>
                <a:path w="24" h="23">
                  <a:moveTo>
                    <a:pt x="f6" y="f7"/>
                  </a:moveTo>
                  <a:cubicBezTo>
                    <a:pt x="f8" y="f7"/>
                    <a:pt x="f9" y="f7"/>
                    <a:pt x="f5" y="f7"/>
                  </a:cubicBezTo>
                  <a:cubicBezTo>
                    <a:pt x="f5" y="f10"/>
                    <a:pt x="f5" y="f11"/>
                    <a:pt x="f5" y="f5"/>
                  </a:cubicBezTo>
                  <a:cubicBezTo>
                    <a:pt x="f9" y="f12"/>
                    <a:pt x="f8" y="f13"/>
                    <a:pt x="f6" y="f14"/>
                  </a:cubicBezTo>
                  <a:cubicBezTo>
                    <a:pt x="f6" y="f15"/>
                    <a:pt x="f6" y="f8"/>
                    <a:pt x="f6" y="f7"/>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73" name="Freeform 72">
              <a:extLst>
                <a:ext uri="{FF2B5EF4-FFF2-40B4-BE49-F238E27FC236}">
                  <a16:creationId xmlns:a16="http://schemas.microsoft.com/office/drawing/2014/main" id="{3E313DA2-D657-C5C8-4AC9-4E8584E50003}"/>
                </a:ext>
              </a:extLst>
            </p:cNvPr>
            <p:cNvSpPr/>
            <p:nvPr/>
          </p:nvSpPr>
          <p:spPr>
            <a:xfrm>
              <a:off x="10183809" y="2165354"/>
              <a:ext cx="134938" cy="146047"/>
            </a:xfrm>
            <a:custGeom>
              <a:avLst/>
              <a:gdLst>
                <a:gd name="f0" fmla="val 10800000"/>
                <a:gd name="f1" fmla="val 5400000"/>
                <a:gd name="f2" fmla="val 180"/>
                <a:gd name="f3" fmla="val w"/>
                <a:gd name="f4" fmla="val h"/>
                <a:gd name="f5" fmla="val 0"/>
                <a:gd name="f6" fmla="val 27"/>
                <a:gd name="f7" fmla="val 29"/>
                <a:gd name="f8" fmla="val 6"/>
                <a:gd name="f9" fmla="val 7"/>
                <a:gd name="f10" fmla="val 24"/>
                <a:gd name="f11" fmla="val 16"/>
                <a:gd name="f12" fmla="val 8"/>
                <a:gd name="f13" fmla="val 22"/>
                <a:gd name="f14" fmla="val 14"/>
                <a:gd name="f15" fmla="+- 0 0 -90"/>
                <a:gd name="f16" fmla="*/ f3 1 27"/>
                <a:gd name="f17" fmla="*/ f4 1 29"/>
                <a:gd name="f18" fmla="val f5"/>
                <a:gd name="f19" fmla="val f6"/>
                <a:gd name="f20" fmla="val f7"/>
                <a:gd name="f21" fmla="*/ f15 f0 1"/>
                <a:gd name="f22" fmla="+- f20 0 f18"/>
                <a:gd name="f23" fmla="+- f19 0 f18"/>
                <a:gd name="f24" fmla="*/ f21 1 f2"/>
                <a:gd name="f25" fmla="*/ f23 1 27"/>
                <a:gd name="f26" fmla="*/ f22 1 29"/>
                <a:gd name="f27" fmla="*/ 0 f23 1"/>
                <a:gd name="f28" fmla="*/ 0 f22 1"/>
                <a:gd name="f29" fmla="*/ 24 f23 1"/>
                <a:gd name="f30" fmla="*/ 29 f22 1"/>
                <a:gd name="f31" fmla="*/ 22 f22 1"/>
                <a:gd name="f32" fmla="+- f24 0 f1"/>
                <a:gd name="f33" fmla="*/ f27 1 27"/>
                <a:gd name="f34" fmla="*/ f28 1 29"/>
                <a:gd name="f35" fmla="*/ f29 1 27"/>
                <a:gd name="f36" fmla="*/ f30 1 29"/>
                <a:gd name="f37" fmla="*/ f31 1 29"/>
                <a:gd name="f38" fmla="*/ 0 1 f25"/>
                <a:gd name="f39" fmla="*/ f19 1 f25"/>
                <a:gd name="f40" fmla="*/ 0 1 f26"/>
                <a:gd name="f41" fmla="*/ f20 1 f26"/>
                <a:gd name="f42" fmla="*/ f33 1 f25"/>
                <a:gd name="f43" fmla="*/ f34 1 f26"/>
                <a:gd name="f44" fmla="*/ f35 1 f25"/>
                <a:gd name="f45" fmla="*/ f36 1 f26"/>
                <a:gd name="f46" fmla="*/ f37 1 f26"/>
                <a:gd name="f47" fmla="*/ f38 f16 1"/>
                <a:gd name="f48" fmla="*/ f39 f16 1"/>
                <a:gd name="f49" fmla="*/ f41 f17 1"/>
                <a:gd name="f50" fmla="*/ f40 f17 1"/>
                <a:gd name="f51" fmla="*/ f42 f16 1"/>
                <a:gd name="f52" fmla="*/ f43 f17 1"/>
                <a:gd name="f53" fmla="*/ f44 f16 1"/>
                <a:gd name="f54" fmla="*/ f45 f17 1"/>
                <a:gd name="f55" fmla="*/ f46 f17 1"/>
              </a:gdLst>
              <a:ahLst/>
              <a:cxnLst>
                <a:cxn ang="3cd4">
                  <a:pos x="hc" y="t"/>
                </a:cxn>
                <a:cxn ang="0">
                  <a:pos x="r" y="vc"/>
                </a:cxn>
                <a:cxn ang="cd4">
                  <a:pos x="hc" y="b"/>
                </a:cxn>
                <a:cxn ang="cd2">
                  <a:pos x="l" y="vc"/>
                </a:cxn>
                <a:cxn ang="f32">
                  <a:pos x="f51" y="f52"/>
                </a:cxn>
                <a:cxn ang="f32">
                  <a:pos x="f53" y="f54"/>
                </a:cxn>
                <a:cxn ang="f32">
                  <a:pos x="f51" y="f55"/>
                </a:cxn>
                <a:cxn ang="f32">
                  <a:pos x="f51" y="f52"/>
                </a:cxn>
              </a:cxnLst>
              <a:rect l="f47" t="f50" r="f48" b="f49"/>
              <a:pathLst>
                <a:path w="27" h="29">
                  <a:moveTo>
                    <a:pt x="f5" y="f5"/>
                  </a:moveTo>
                  <a:cubicBezTo>
                    <a:pt x="f6" y="f8"/>
                    <a:pt x="f6" y="f9"/>
                    <a:pt x="f10" y="f7"/>
                  </a:cubicBezTo>
                  <a:cubicBezTo>
                    <a:pt x="f11" y="f6"/>
                    <a:pt x="f12" y="f10"/>
                    <a:pt x="f5" y="f13"/>
                  </a:cubicBezTo>
                  <a:cubicBezTo>
                    <a:pt x="f5" y="f14"/>
                    <a:pt x="f5" y="f9"/>
                    <a:pt x="f5" y="f5"/>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74" name="Freeform 73">
              <a:extLst>
                <a:ext uri="{FF2B5EF4-FFF2-40B4-BE49-F238E27FC236}">
                  <a16:creationId xmlns:a16="http://schemas.microsoft.com/office/drawing/2014/main" id="{1B975A04-245F-C4A2-0CB6-317355A13C7F}"/>
                </a:ext>
              </a:extLst>
            </p:cNvPr>
            <p:cNvSpPr/>
            <p:nvPr/>
          </p:nvSpPr>
          <p:spPr>
            <a:xfrm>
              <a:off x="9540877" y="1374772"/>
              <a:ext cx="160340" cy="144466"/>
            </a:xfrm>
            <a:custGeom>
              <a:avLst/>
              <a:gdLst>
                <a:gd name="f0" fmla="val 10800000"/>
                <a:gd name="f1" fmla="val 5400000"/>
                <a:gd name="f2" fmla="val 180"/>
                <a:gd name="f3" fmla="val w"/>
                <a:gd name="f4" fmla="val h"/>
                <a:gd name="f5" fmla="val 0"/>
                <a:gd name="f6" fmla="val 32"/>
                <a:gd name="f7" fmla="val 29"/>
                <a:gd name="f8" fmla="val 3"/>
                <a:gd name="f9" fmla="val 9"/>
                <a:gd name="f10" fmla="val 28"/>
                <a:gd name="f11" fmla="val 26"/>
                <a:gd name="f12" fmla="val 2"/>
                <a:gd name="f13" fmla="val 25"/>
                <a:gd name="f14" fmla="val 23"/>
                <a:gd name="f15" fmla="+- 0 0 -90"/>
                <a:gd name="f16" fmla="*/ f3 1 32"/>
                <a:gd name="f17" fmla="*/ f4 1 29"/>
                <a:gd name="f18" fmla="val f5"/>
                <a:gd name="f19" fmla="val f6"/>
                <a:gd name="f20" fmla="val f7"/>
                <a:gd name="f21" fmla="*/ f15 f0 1"/>
                <a:gd name="f22" fmla="+- f20 0 f18"/>
                <a:gd name="f23" fmla="+- f19 0 f18"/>
                <a:gd name="f24" fmla="*/ f21 1 f2"/>
                <a:gd name="f25" fmla="*/ f23 1 32"/>
                <a:gd name="f26" fmla="*/ f22 1 29"/>
                <a:gd name="f27" fmla="*/ 3 f23 1"/>
                <a:gd name="f28" fmla="*/ 0 f22 1"/>
                <a:gd name="f29" fmla="*/ 26 f23 1"/>
                <a:gd name="f30" fmla="*/ 29 f22 1"/>
                <a:gd name="f31" fmla="+- f24 0 f1"/>
                <a:gd name="f32" fmla="*/ f27 1 32"/>
                <a:gd name="f33" fmla="*/ f28 1 29"/>
                <a:gd name="f34" fmla="*/ f29 1 32"/>
                <a:gd name="f35" fmla="*/ f30 1 29"/>
                <a:gd name="f36" fmla="*/ 0 1 f25"/>
                <a:gd name="f37" fmla="*/ f19 1 f25"/>
                <a:gd name="f38" fmla="*/ 0 1 f26"/>
                <a:gd name="f39" fmla="*/ f20 1 f26"/>
                <a:gd name="f40" fmla="*/ f32 1 f25"/>
                <a:gd name="f41" fmla="*/ f33 1 f26"/>
                <a:gd name="f42" fmla="*/ f34 1 f25"/>
                <a:gd name="f43" fmla="*/ f35 1 f26"/>
                <a:gd name="f44" fmla="*/ f36 f16 1"/>
                <a:gd name="f45" fmla="*/ f37 f16 1"/>
                <a:gd name="f46" fmla="*/ f39 f17 1"/>
                <a:gd name="f47" fmla="*/ f38 f17 1"/>
                <a:gd name="f48" fmla="*/ f40 f16 1"/>
                <a:gd name="f49" fmla="*/ f41 f17 1"/>
                <a:gd name="f50" fmla="*/ f42 f16 1"/>
                <a:gd name="f51" fmla="*/ f43 f17 1"/>
              </a:gdLst>
              <a:ahLst/>
              <a:cxnLst>
                <a:cxn ang="3cd4">
                  <a:pos x="hc" y="t"/>
                </a:cxn>
                <a:cxn ang="0">
                  <a:pos x="r" y="vc"/>
                </a:cxn>
                <a:cxn ang="cd4">
                  <a:pos x="hc" y="b"/>
                </a:cxn>
                <a:cxn ang="cd2">
                  <a:pos x="l" y="vc"/>
                </a:cxn>
                <a:cxn ang="f31">
                  <a:pos x="f48" y="f49"/>
                </a:cxn>
                <a:cxn ang="f31">
                  <a:pos x="f50" y="f51"/>
                </a:cxn>
                <a:cxn ang="f31">
                  <a:pos x="f48" y="f49"/>
                </a:cxn>
              </a:cxnLst>
              <a:rect l="f44" t="f47" r="f45" b="f46"/>
              <a:pathLst>
                <a:path w="32" h="29">
                  <a:moveTo>
                    <a:pt x="f8" y="f5"/>
                  </a:moveTo>
                  <a:cubicBezTo>
                    <a:pt x="f6" y="f9"/>
                    <a:pt x="f10" y="f8"/>
                    <a:pt x="f11" y="f7"/>
                  </a:cubicBezTo>
                  <a:cubicBezTo>
                    <a:pt x="f12" y="f13"/>
                    <a:pt x="f5" y="f14"/>
                    <a:pt x="f8" y="f5"/>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75" name="Freeform 74">
              <a:extLst>
                <a:ext uri="{FF2B5EF4-FFF2-40B4-BE49-F238E27FC236}">
                  <a16:creationId xmlns:a16="http://schemas.microsoft.com/office/drawing/2014/main" id="{8CAFB2FB-4A2E-A993-D704-B0E16C677673}"/>
                </a:ext>
              </a:extLst>
            </p:cNvPr>
            <p:cNvSpPr/>
            <p:nvPr/>
          </p:nvSpPr>
          <p:spPr>
            <a:xfrm>
              <a:off x="10183809" y="5153028"/>
              <a:ext cx="125409" cy="114300"/>
            </a:xfrm>
            <a:custGeom>
              <a:avLst/>
              <a:gdLst>
                <a:gd name="f0" fmla="val 10800000"/>
                <a:gd name="f1" fmla="val 5400000"/>
                <a:gd name="f2" fmla="val 180"/>
                <a:gd name="f3" fmla="val w"/>
                <a:gd name="f4" fmla="val h"/>
                <a:gd name="f5" fmla="val 0"/>
                <a:gd name="f6" fmla="val 25"/>
                <a:gd name="f7" fmla="val 23"/>
                <a:gd name="f8" fmla="val 1"/>
                <a:gd name="f9" fmla="val 10"/>
                <a:gd name="f10" fmla="val 16"/>
                <a:gd name="f11" fmla="val 8"/>
                <a:gd name="f12" fmla="val 22"/>
                <a:gd name="f13" fmla="val 21"/>
                <a:gd name="f14" fmla="val 14"/>
                <a:gd name="f15" fmla="+- 0 0 -90"/>
                <a:gd name="f16" fmla="*/ f3 1 25"/>
                <a:gd name="f17" fmla="*/ f4 1 23"/>
                <a:gd name="f18" fmla="val f5"/>
                <a:gd name="f19" fmla="val f6"/>
                <a:gd name="f20" fmla="val f7"/>
                <a:gd name="f21" fmla="*/ f15 f0 1"/>
                <a:gd name="f22" fmla="+- f20 0 f18"/>
                <a:gd name="f23" fmla="+- f19 0 f18"/>
                <a:gd name="f24" fmla="*/ f21 1 f2"/>
                <a:gd name="f25" fmla="*/ f23 1 25"/>
                <a:gd name="f26" fmla="*/ f22 1 23"/>
                <a:gd name="f27" fmla="*/ 25 f23 1"/>
                <a:gd name="f28" fmla="*/ 1 f22 1"/>
                <a:gd name="f29" fmla="*/ 23 f22 1"/>
                <a:gd name="f30" fmla="*/ 0 f23 1"/>
                <a:gd name="f31" fmla="*/ 21 f22 1"/>
                <a:gd name="f32" fmla="*/ 0 f22 1"/>
                <a:gd name="f33" fmla="+- f24 0 f1"/>
                <a:gd name="f34" fmla="*/ f27 1 25"/>
                <a:gd name="f35" fmla="*/ f28 1 23"/>
                <a:gd name="f36" fmla="*/ f29 1 23"/>
                <a:gd name="f37" fmla="*/ f30 1 25"/>
                <a:gd name="f38" fmla="*/ f31 1 23"/>
                <a:gd name="f39" fmla="*/ f32 1 23"/>
                <a:gd name="f40" fmla="*/ 0 1 f25"/>
                <a:gd name="f41" fmla="*/ f19 1 f25"/>
                <a:gd name="f42" fmla="*/ 0 1 f26"/>
                <a:gd name="f43" fmla="*/ f20 1 f26"/>
                <a:gd name="f44" fmla="*/ f34 1 f25"/>
                <a:gd name="f45" fmla="*/ f35 1 f26"/>
                <a:gd name="f46" fmla="*/ f36 1 f26"/>
                <a:gd name="f47" fmla="*/ f37 1 f25"/>
                <a:gd name="f48" fmla="*/ f38 1 f26"/>
                <a:gd name="f49" fmla="*/ f39 1 f26"/>
                <a:gd name="f50" fmla="*/ f40 f16 1"/>
                <a:gd name="f51" fmla="*/ f41 f16 1"/>
                <a:gd name="f52" fmla="*/ f43 f17 1"/>
                <a:gd name="f53" fmla="*/ f42 f17 1"/>
                <a:gd name="f54" fmla="*/ f44 f16 1"/>
                <a:gd name="f55" fmla="*/ f45 f17 1"/>
                <a:gd name="f56" fmla="*/ f46 f17 1"/>
                <a:gd name="f57" fmla="*/ f47 f16 1"/>
                <a:gd name="f58" fmla="*/ f48 f17 1"/>
                <a:gd name="f59" fmla="*/ f49 f17 1"/>
              </a:gdLst>
              <a:ahLst/>
              <a:cxnLst>
                <a:cxn ang="3cd4">
                  <a:pos x="hc" y="t"/>
                </a:cxn>
                <a:cxn ang="0">
                  <a:pos x="r" y="vc"/>
                </a:cxn>
                <a:cxn ang="cd4">
                  <a:pos x="hc" y="b"/>
                </a:cxn>
                <a:cxn ang="cd2">
                  <a:pos x="l" y="vc"/>
                </a:cxn>
                <a:cxn ang="f33">
                  <a:pos x="f54" y="f55"/>
                </a:cxn>
                <a:cxn ang="f33">
                  <a:pos x="f54" y="f56"/>
                </a:cxn>
                <a:cxn ang="f33">
                  <a:pos x="f57" y="f58"/>
                </a:cxn>
                <a:cxn ang="f33">
                  <a:pos x="f57" y="f59"/>
                </a:cxn>
                <a:cxn ang="f33">
                  <a:pos x="f54" y="f55"/>
                </a:cxn>
              </a:cxnLst>
              <a:rect l="f50" t="f53" r="f51" b="f52"/>
              <a:pathLst>
                <a:path w="25" h="23">
                  <a:moveTo>
                    <a:pt x="f6" y="f8"/>
                  </a:moveTo>
                  <a:cubicBezTo>
                    <a:pt x="f6" y="f9"/>
                    <a:pt x="f6" y="f10"/>
                    <a:pt x="f6" y="f7"/>
                  </a:cubicBezTo>
                  <a:cubicBezTo>
                    <a:pt x="f10" y="f7"/>
                    <a:pt x="f11" y="f12"/>
                    <a:pt x="f5" y="f13"/>
                  </a:cubicBezTo>
                  <a:cubicBezTo>
                    <a:pt x="f5" y="f14"/>
                    <a:pt x="f5" y="f11"/>
                    <a:pt x="f5" y="f5"/>
                  </a:cubicBezTo>
                  <a:cubicBezTo>
                    <a:pt x="f11" y="f5"/>
                    <a:pt x="f10" y="f8"/>
                    <a:pt x="f6" y="f8"/>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76" name="Freeform 75">
              <a:extLst>
                <a:ext uri="{FF2B5EF4-FFF2-40B4-BE49-F238E27FC236}">
                  <a16:creationId xmlns:a16="http://schemas.microsoft.com/office/drawing/2014/main" id="{04FD3A05-8C6F-F714-A52F-07E300637A16}"/>
                </a:ext>
              </a:extLst>
            </p:cNvPr>
            <p:cNvSpPr/>
            <p:nvPr/>
          </p:nvSpPr>
          <p:spPr>
            <a:xfrm>
              <a:off x="10183809" y="5708654"/>
              <a:ext cx="125409" cy="109535"/>
            </a:xfrm>
            <a:custGeom>
              <a:avLst/>
              <a:gdLst>
                <a:gd name="f0" fmla="val 10800000"/>
                <a:gd name="f1" fmla="val 5400000"/>
                <a:gd name="f2" fmla="val 180"/>
                <a:gd name="f3" fmla="val w"/>
                <a:gd name="f4" fmla="val h"/>
                <a:gd name="f5" fmla="val 0"/>
                <a:gd name="f6" fmla="val 25"/>
                <a:gd name="f7" fmla="val 22"/>
                <a:gd name="f8" fmla="val 9"/>
                <a:gd name="f9" fmla="val 1"/>
                <a:gd name="f10" fmla="val 17"/>
                <a:gd name="f11" fmla="val 2"/>
                <a:gd name="f12" fmla="val 15"/>
                <a:gd name="f13" fmla="val 16"/>
                <a:gd name="f14" fmla="val 8"/>
                <a:gd name="f15" fmla="+- 0 0 -90"/>
                <a:gd name="f16" fmla="*/ f3 1 25"/>
                <a:gd name="f17" fmla="*/ f4 1 22"/>
                <a:gd name="f18" fmla="val f5"/>
                <a:gd name="f19" fmla="val f6"/>
                <a:gd name="f20" fmla="val f7"/>
                <a:gd name="f21" fmla="*/ f15 f0 1"/>
                <a:gd name="f22" fmla="+- f20 0 f18"/>
                <a:gd name="f23" fmla="+- f19 0 f18"/>
                <a:gd name="f24" fmla="*/ f21 1 f2"/>
                <a:gd name="f25" fmla="*/ f23 1 25"/>
                <a:gd name="f26" fmla="*/ f22 1 22"/>
                <a:gd name="f27" fmla="*/ 0 f23 1"/>
                <a:gd name="f28" fmla="*/ 0 f22 1"/>
                <a:gd name="f29" fmla="*/ 25 f23 1"/>
                <a:gd name="f30" fmla="*/ 2 f22 1"/>
                <a:gd name="f31" fmla="*/ 22 f22 1"/>
                <a:gd name="f32" fmla="+- f24 0 f1"/>
                <a:gd name="f33" fmla="*/ f27 1 25"/>
                <a:gd name="f34" fmla="*/ f28 1 22"/>
                <a:gd name="f35" fmla="*/ f29 1 25"/>
                <a:gd name="f36" fmla="*/ f30 1 22"/>
                <a:gd name="f37" fmla="*/ f31 1 22"/>
                <a:gd name="f38" fmla="*/ 0 1 f25"/>
                <a:gd name="f39" fmla="*/ f19 1 f25"/>
                <a:gd name="f40" fmla="*/ 0 1 f26"/>
                <a:gd name="f41" fmla="*/ f20 1 f26"/>
                <a:gd name="f42" fmla="*/ f33 1 f25"/>
                <a:gd name="f43" fmla="*/ f34 1 f26"/>
                <a:gd name="f44" fmla="*/ f35 1 f25"/>
                <a:gd name="f45" fmla="*/ f36 1 f26"/>
                <a:gd name="f46" fmla="*/ f37 1 f26"/>
                <a:gd name="f47" fmla="*/ f38 f16 1"/>
                <a:gd name="f48" fmla="*/ f39 f16 1"/>
                <a:gd name="f49" fmla="*/ f41 f17 1"/>
                <a:gd name="f50" fmla="*/ f40 f17 1"/>
                <a:gd name="f51" fmla="*/ f42 f16 1"/>
                <a:gd name="f52" fmla="*/ f43 f17 1"/>
                <a:gd name="f53" fmla="*/ f44 f16 1"/>
                <a:gd name="f54" fmla="*/ f45 f17 1"/>
                <a:gd name="f55" fmla="*/ f46 f17 1"/>
              </a:gdLst>
              <a:ahLst/>
              <a:cxnLst>
                <a:cxn ang="3cd4">
                  <a:pos x="hc" y="t"/>
                </a:cxn>
                <a:cxn ang="0">
                  <a:pos x="r" y="vc"/>
                </a:cxn>
                <a:cxn ang="cd4">
                  <a:pos x="hc" y="b"/>
                </a:cxn>
                <a:cxn ang="cd2">
                  <a:pos x="l" y="vc"/>
                </a:cxn>
                <a:cxn ang="f32">
                  <a:pos x="f51" y="f52"/>
                </a:cxn>
                <a:cxn ang="f32">
                  <a:pos x="f53" y="f54"/>
                </a:cxn>
                <a:cxn ang="f32">
                  <a:pos x="f53" y="f55"/>
                </a:cxn>
                <a:cxn ang="f32">
                  <a:pos x="f51" y="f55"/>
                </a:cxn>
                <a:cxn ang="f32">
                  <a:pos x="f51" y="f52"/>
                </a:cxn>
              </a:cxnLst>
              <a:rect l="f47" t="f50" r="f48" b="f49"/>
              <a:pathLst>
                <a:path w="25" h="22">
                  <a:moveTo>
                    <a:pt x="f5" y="f5"/>
                  </a:moveTo>
                  <a:cubicBezTo>
                    <a:pt x="f8" y="f9"/>
                    <a:pt x="f10" y="f9"/>
                    <a:pt x="f6" y="f11"/>
                  </a:cubicBezTo>
                  <a:cubicBezTo>
                    <a:pt x="f6" y="f8"/>
                    <a:pt x="f6" y="f12"/>
                    <a:pt x="f6" y="f7"/>
                  </a:cubicBezTo>
                  <a:cubicBezTo>
                    <a:pt x="f13" y="f7"/>
                    <a:pt x="f14" y="f7"/>
                    <a:pt x="f5" y="f7"/>
                  </a:cubicBezTo>
                  <a:cubicBezTo>
                    <a:pt x="f5" y="f12"/>
                    <a:pt x="f5" y="f14"/>
                    <a:pt x="f5" y="f5"/>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77" name="Freeform 76">
              <a:extLst>
                <a:ext uri="{FF2B5EF4-FFF2-40B4-BE49-F238E27FC236}">
                  <a16:creationId xmlns:a16="http://schemas.microsoft.com/office/drawing/2014/main" id="{F24AF913-A454-68E8-A74E-018B6CC32AF8}"/>
                </a:ext>
              </a:extLst>
            </p:cNvPr>
            <p:cNvSpPr/>
            <p:nvPr/>
          </p:nvSpPr>
          <p:spPr>
            <a:xfrm>
              <a:off x="10369552" y="4791071"/>
              <a:ext cx="134938" cy="125409"/>
            </a:xfrm>
            <a:custGeom>
              <a:avLst/>
              <a:gdLst>
                <a:gd name="f0" fmla="val 10800000"/>
                <a:gd name="f1" fmla="val 5400000"/>
                <a:gd name="f2" fmla="val 180"/>
                <a:gd name="f3" fmla="val w"/>
                <a:gd name="f4" fmla="val h"/>
                <a:gd name="f5" fmla="val 0"/>
                <a:gd name="f6" fmla="val 27"/>
                <a:gd name="f7" fmla="val 25"/>
                <a:gd name="f8" fmla="val 23"/>
                <a:gd name="f9" fmla="val 15"/>
                <a:gd name="f10" fmla="val 9"/>
                <a:gd name="f11" fmla="val 3"/>
                <a:gd name="f12" fmla="val 2"/>
                <a:gd name="f13" fmla="val 17"/>
                <a:gd name="f14" fmla="val 24"/>
                <a:gd name="f15" fmla="+- 0 0 -90"/>
                <a:gd name="f16" fmla="*/ f3 1 27"/>
                <a:gd name="f17" fmla="*/ f4 1 25"/>
                <a:gd name="f18" fmla="val f5"/>
                <a:gd name="f19" fmla="val f6"/>
                <a:gd name="f20" fmla="val f7"/>
                <a:gd name="f21" fmla="*/ f15 f0 1"/>
                <a:gd name="f22" fmla="+- f20 0 f18"/>
                <a:gd name="f23" fmla="+- f19 0 f18"/>
                <a:gd name="f24" fmla="*/ f21 1 f2"/>
                <a:gd name="f25" fmla="*/ f23 1 27"/>
                <a:gd name="f26" fmla="*/ f22 1 25"/>
                <a:gd name="f27" fmla="*/ 0 f23 1"/>
                <a:gd name="f28" fmla="*/ 23 f22 1"/>
                <a:gd name="f29" fmla="*/ 3 f22 1"/>
                <a:gd name="f30" fmla="*/ 25 f23 1"/>
                <a:gd name="f31" fmla="*/ 25 f22 1"/>
                <a:gd name="f32" fmla="+- f24 0 f1"/>
                <a:gd name="f33" fmla="*/ f27 1 27"/>
                <a:gd name="f34" fmla="*/ f28 1 25"/>
                <a:gd name="f35" fmla="*/ f29 1 25"/>
                <a:gd name="f36" fmla="*/ f30 1 27"/>
                <a:gd name="f37" fmla="*/ f31 1 25"/>
                <a:gd name="f38" fmla="*/ 0 1 f25"/>
                <a:gd name="f39" fmla="*/ f19 1 f25"/>
                <a:gd name="f40" fmla="*/ 0 1 f26"/>
                <a:gd name="f41" fmla="*/ f20 1 f26"/>
                <a:gd name="f42" fmla="*/ f33 1 f25"/>
                <a:gd name="f43" fmla="*/ f34 1 f26"/>
                <a:gd name="f44" fmla="*/ f35 1 f26"/>
                <a:gd name="f45" fmla="*/ f36 1 f25"/>
                <a:gd name="f46" fmla="*/ f37 1 f26"/>
                <a:gd name="f47" fmla="*/ f38 f16 1"/>
                <a:gd name="f48" fmla="*/ f39 f16 1"/>
                <a:gd name="f49" fmla="*/ f41 f17 1"/>
                <a:gd name="f50" fmla="*/ f40 f17 1"/>
                <a:gd name="f51" fmla="*/ f42 f16 1"/>
                <a:gd name="f52" fmla="*/ f43 f17 1"/>
                <a:gd name="f53" fmla="*/ f44 f17 1"/>
                <a:gd name="f54" fmla="*/ f45 f16 1"/>
                <a:gd name="f55" fmla="*/ f46 f17 1"/>
              </a:gdLst>
              <a:ahLst/>
              <a:cxnLst>
                <a:cxn ang="3cd4">
                  <a:pos x="hc" y="t"/>
                </a:cxn>
                <a:cxn ang="0">
                  <a:pos x="r" y="vc"/>
                </a:cxn>
                <a:cxn ang="cd4">
                  <a:pos x="hc" y="b"/>
                </a:cxn>
                <a:cxn ang="cd2">
                  <a:pos x="l" y="vc"/>
                </a:cxn>
                <a:cxn ang="f32">
                  <a:pos x="f51" y="f52"/>
                </a:cxn>
                <a:cxn ang="f32">
                  <a:pos x="f51" y="f53"/>
                </a:cxn>
                <a:cxn ang="f32">
                  <a:pos x="f54" y="f55"/>
                </a:cxn>
                <a:cxn ang="f32">
                  <a:pos x="f51" y="f52"/>
                </a:cxn>
              </a:cxnLst>
              <a:rect l="f47" t="f50" r="f48" b="f49"/>
              <a:pathLst>
                <a:path w="27" h="25">
                  <a:moveTo>
                    <a:pt x="f5" y="f8"/>
                  </a:moveTo>
                  <a:cubicBezTo>
                    <a:pt x="f5" y="f9"/>
                    <a:pt x="f5" y="f10"/>
                    <a:pt x="f5" y="f11"/>
                  </a:cubicBezTo>
                  <a:cubicBezTo>
                    <a:pt x="f7" y="f5"/>
                    <a:pt x="f6" y="f12"/>
                    <a:pt x="f7" y="f7"/>
                  </a:cubicBezTo>
                  <a:cubicBezTo>
                    <a:pt x="f13" y="f7"/>
                    <a:pt x="f10" y="f14"/>
                    <a:pt x="f5" y="f8"/>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78" name="Freeform 77">
              <a:extLst>
                <a:ext uri="{FF2B5EF4-FFF2-40B4-BE49-F238E27FC236}">
                  <a16:creationId xmlns:a16="http://schemas.microsoft.com/office/drawing/2014/main" id="{3A925432-FBC9-7FC2-2618-D665D5AE0499}"/>
                </a:ext>
              </a:extLst>
            </p:cNvPr>
            <p:cNvSpPr/>
            <p:nvPr/>
          </p:nvSpPr>
          <p:spPr>
            <a:xfrm>
              <a:off x="9551986" y="1960565"/>
              <a:ext cx="125409" cy="150811"/>
            </a:xfrm>
            <a:custGeom>
              <a:avLst/>
              <a:gdLst>
                <a:gd name="f0" fmla="val 10800000"/>
                <a:gd name="f1" fmla="val 5400000"/>
                <a:gd name="f2" fmla="val 180"/>
                <a:gd name="f3" fmla="val w"/>
                <a:gd name="f4" fmla="val h"/>
                <a:gd name="f5" fmla="val 0"/>
                <a:gd name="f6" fmla="val 25"/>
                <a:gd name="f7" fmla="val 30"/>
                <a:gd name="f8" fmla="val 23"/>
                <a:gd name="f9" fmla="val 19"/>
                <a:gd name="f10" fmla="val 16"/>
                <a:gd name="f11" fmla="val 12"/>
                <a:gd name="f12" fmla="val 9"/>
                <a:gd name="f13" fmla="val 5"/>
                <a:gd name="f14" fmla="val 2"/>
                <a:gd name="f15" fmla="val 17"/>
                <a:gd name="f16" fmla="val 7"/>
                <a:gd name="f17" fmla="val 14"/>
                <a:gd name="f18" fmla="val 22"/>
                <a:gd name="f19" fmla="val 28"/>
                <a:gd name="f20" fmla="+- 0 0 -90"/>
                <a:gd name="f21" fmla="*/ f3 1 25"/>
                <a:gd name="f22" fmla="*/ f4 1 30"/>
                <a:gd name="f23" fmla="val f5"/>
                <a:gd name="f24" fmla="val f6"/>
                <a:gd name="f25" fmla="val f7"/>
                <a:gd name="f26" fmla="*/ f20 f0 1"/>
                <a:gd name="f27" fmla="+- f25 0 f23"/>
                <a:gd name="f28" fmla="+- f24 0 f23"/>
                <a:gd name="f29" fmla="*/ f26 1 f2"/>
                <a:gd name="f30" fmla="*/ f28 1 25"/>
                <a:gd name="f31" fmla="*/ f27 1 30"/>
                <a:gd name="f32" fmla="*/ 0 f28 1"/>
                <a:gd name="f33" fmla="*/ 23 f27 1"/>
                <a:gd name="f34" fmla="*/ 12 f27 1"/>
                <a:gd name="f35" fmla="*/ 0 f27 1"/>
                <a:gd name="f36" fmla="*/ 25 f28 1"/>
                <a:gd name="f37" fmla="*/ 7 f27 1"/>
                <a:gd name="f38" fmla="*/ 30 f27 1"/>
                <a:gd name="f39" fmla="+- f29 0 f1"/>
                <a:gd name="f40" fmla="*/ f32 1 25"/>
                <a:gd name="f41" fmla="*/ f33 1 30"/>
                <a:gd name="f42" fmla="*/ f34 1 30"/>
                <a:gd name="f43" fmla="*/ f35 1 30"/>
                <a:gd name="f44" fmla="*/ f36 1 25"/>
                <a:gd name="f45" fmla="*/ f37 1 30"/>
                <a:gd name="f46" fmla="*/ f38 1 30"/>
                <a:gd name="f47" fmla="*/ 0 1 f30"/>
                <a:gd name="f48" fmla="*/ f24 1 f30"/>
                <a:gd name="f49" fmla="*/ 0 1 f31"/>
                <a:gd name="f50" fmla="*/ f25 1 f31"/>
                <a:gd name="f51" fmla="*/ f40 1 f30"/>
                <a:gd name="f52" fmla="*/ f41 1 f31"/>
                <a:gd name="f53" fmla="*/ f42 1 f31"/>
                <a:gd name="f54" fmla="*/ f43 1 f31"/>
                <a:gd name="f55" fmla="*/ f44 1 f30"/>
                <a:gd name="f56" fmla="*/ f45 1 f31"/>
                <a:gd name="f57" fmla="*/ f46 1 f31"/>
                <a:gd name="f58" fmla="*/ f47 f21 1"/>
                <a:gd name="f59" fmla="*/ f48 f21 1"/>
                <a:gd name="f60" fmla="*/ f50 f22 1"/>
                <a:gd name="f61" fmla="*/ f49 f22 1"/>
                <a:gd name="f62" fmla="*/ f51 f21 1"/>
                <a:gd name="f63" fmla="*/ f52 f22 1"/>
                <a:gd name="f64" fmla="*/ f53 f22 1"/>
                <a:gd name="f65" fmla="*/ f54 f22 1"/>
                <a:gd name="f66" fmla="*/ f55 f21 1"/>
                <a:gd name="f67" fmla="*/ f56 f22 1"/>
                <a:gd name="f68" fmla="*/ f57 f22 1"/>
              </a:gdLst>
              <a:ahLst/>
              <a:cxnLst>
                <a:cxn ang="3cd4">
                  <a:pos x="hc" y="t"/>
                </a:cxn>
                <a:cxn ang="0">
                  <a:pos x="r" y="vc"/>
                </a:cxn>
                <a:cxn ang="cd4">
                  <a:pos x="hc" y="b"/>
                </a:cxn>
                <a:cxn ang="cd2">
                  <a:pos x="l" y="vc"/>
                </a:cxn>
                <a:cxn ang="f39">
                  <a:pos x="f62" y="f63"/>
                </a:cxn>
                <a:cxn ang="f39">
                  <a:pos x="f62" y="f64"/>
                </a:cxn>
                <a:cxn ang="f39">
                  <a:pos x="f62" y="f65"/>
                </a:cxn>
                <a:cxn ang="f39">
                  <a:pos x="f66" y="f67"/>
                </a:cxn>
                <a:cxn ang="f39">
                  <a:pos x="f66" y="f68"/>
                </a:cxn>
                <a:cxn ang="f39">
                  <a:pos x="f62" y="f63"/>
                </a:cxn>
              </a:cxnLst>
              <a:rect l="f58" t="f61" r="f59" b="f60"/>
              <a:pathLst>
                <a:path w="25" h="30">
                  <a:moveTo>
                    <a:pt x="f5" y="f8"/>
                  </a:moveTo>
                  <a:cubicBezTo>
                    <a:pt x="f5" y="f9"/>
                    <a:pt x="f5" y="f10"/>
                    <a:pt x="f5" y="f11"/>
                  </a:cubicBezTo>
                  <a:cubicBezTo>
                    <a:pt x="f5" y="f12"/>
                    <a:pt x="f5" y="f13"/>
                    <a:pt x="f5" y="f5"/>
                  </a:cubicBezTo>
                  <a:cubicBezTo>
                    <a:pt x="f12" y="f14"/>
                    <a:pt x="f15" y="f13"/>
                    <a:pt x="f6" y="f16"/>
                  </a:cubicBezTo>
                  <a:cubicBezTo>
                    <a:pt x="f6" y="f17"/>
                    <a:pt x="f6" y="f18"/>
                    <a:pt x="f6" y="f7"/>
                  </a:cubicBezTo>
                  <a:cubicBezTo>
                    <a:pt x="f15" y="f19"/>
                    <a:pt x="f12" y="f6"/>
                    <a:pt x="f5" y="f8"/>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79" name="Freeform 78">
              <a:extLst>
                <a:ext uri="{FF2B5EF4-FFF2-40B4-BE49-F238E27FC236}">
                  <a16:creationId xmlns:a16="http://schemas.microsoft.com/office/drawing/2014/main" id="{0475057B-C78D-D62D-0336-58152D7A0FBB}"/>
                </a:ext>
              </a:extLst>
            </p:cNvPr>
            <p:cNvSpPr/>
            <p:nvPr/>
          </p:nvSpPr>
          <p:spPr>
            <a:xfrm>
              <a:off x="10353678" y="4430716"/>
              <a:ext cx="139702" cy="120645"/>
            </a:xfrm>
            <a:custGeom>
              <a:avLst/>
              <a:gdLst>
                <a:gd name="f0" fmla="val 10800000"/>
                <a:gd name="f1" fmla="val 5400000"/>
                <a:gd name="f2" fmla="val 180"/>
                <a:gd name="f3" fmla="val w"/>
                <a:gd name="f4" fmla="val h"/>
                <a:gd name="f5" fmla="val 0"/>
                <a:gd name="f6" fmla="val 28"/>
                <a:gd name="f7" fmla="val 24"/>
                <a:gd name="f8" fmla="val 5"/>
                <a:gd name="f9" fmla="val 12"/>
                <a:gd name="f10" fmla="val 1"/>
                <a:gd name="f11" fmla="val 20"/>
                <a:gd name="f12" fmla="val 2"/>
                <a:gd name="f13" fmla="val 3"/>
                <a:gd name="f14" fmla="val 10"/>
                <a:gd name="f15" fmla="val 17"/>
                <a:gd name="f16" fmla="val 22"/>
                <a:gd name="f17" fmla="+- 0 0 -90"/>
                <a:gd name="f18" fmla="*/ f3 1 28"/>
                <a:gd name="f19" fmla="*/ f4 1 24"/>
                <a:gd name="f20" fmla="val f5"/>
                <a:gd name="f21" fmla="val f6"/>
                <a:gd name="f22" fmla="val f7"/>
                <a:gd name="f23" fmla="*/ f17 f0 1"/>
                <a:gd name="f24" fmla="+- f22 0 f20"/>
                <a:gd name="f25" fmla="+- f21 0 f20"/>
                <a:gd name="f26" fmla="*/ f23 1 f2"/>
                <a:gd name="f27" fmla="*/ f25 1 28"/>
                <a:gd name="f28" fmla="*/ f24 1 24"/>
                <a:gd name="f29" fmla="*/ 5 f25 1"/>
                <a:gd name="f30" fmla="*/ 0 f24 1"/>
                <a:gd name="f31" fmla="*/ 28 f25 1"/>
                <a:gd name="f32" fmla="*/ 3 f24 1"/>
                <a:gd name="f33" fmla="*/ 24 f24 1"/>
                <a:gd name="f34" fmla="+- f26 0 f1"/>
                <a:gd name="f35" fmla="*/ f29 1 28"/>
                <a:gd name="f36" fmla="*/ f30 1 24"/>
                <a:gd name="f37" fmla="*/ f31 1 28"/>
                <a:gd name="f38" fmla="*/ f32 1 24"/>
                <a:gd name="f39" fmla="*/ f33 1 24"/>
                <a:gd name="f40" fmla="*/ 0 1 f27"/>
                <a:gd name="f41" fmla="*/ f21 1 f27"/>
                <a:gd name="f42" fmla="*/ 0 1 f28"/>
                <a:gd name="f43" fmla="*/ f22 1 f28"/>
                <a:gd name="f44" fmla="*/ f35 1 f27"/>
                <a:gd name="f45" fmla="*/ f36 1 f28"/>
                <a:gd name="f46" fmla="*/ f37 1 f27"/>
                <a:gd name="f47" fmla="*/ f38 1 f28"/>
                <a:gd name="f48" fmla="*/ f39 1 f28"/>
                <a:gd name="f49" fmla="*/ f40 f18 1"/>
                <a:gd name="f50" fmla="*/ f41 f18 1"/>
                <a:gd name="f51" fmla="*/ f43 f19 1"/>
                <a:gd name="f52" fmla="*/ f42 f19 1"/>
                <a:gd name="f53" fmla="*/ f44 f18 1"/>
                <a:gd name="f54" fmla="*/ f45 f19 1"/>
                <a:gd name="f55" fmla="*/ f46 f18 1"/>
                <a:gd name="f56" fmla="*/ f47 f19 1"/>
                <a:gd name="f57" fmla="*/ f48 f19 1"/>
              </a:gdLst>
              <a:ahLst/>
              <a:cxnLst>
                <a:cxn ang="3cd4">
                  <a:pos x="hc" y="t"/>
                </a:cxn>
                <a:cxn ang="0">
                  <a:pos x="r" y="vc"/>
                </a:cxn>
                <a:cxn ang="cd4">
                  <a:pos x="hc" y="b"/>
                </a:cxn>
                <a:cxn ang="cd2">
                  <a:pos x="l" y="vc"/>
                </a:cxn>
                <a:cxn ang="f34">
                  <a:pos x="f53" y="f54"/>
                </a:cxn>
                <a:cxn ang="f34">
                  <a:pos x="f55" y="f56"/>
                </a:cxn>
                <a:cxn ang="f34">
                  <a:pos x="f55" y="f57"/>
                </a:cxn>
                <a:cxn ang="f34">
                  <a:pos x="f53" y="f54"/>
                </a:cxn>
              </a:cxnLst>
              <a:rect l="f49" t="f52" r="f50" b="f51"/>
              <a:pathLst>
                <a:path w="28" h="24">
                  <a:moveTo>
                    <a:pt x="f8" y="f5"/>
                  </a:moveTo>
                  <a:cubicBezTo>
                    <a:pt x="f9" y="f10"/>
                    <a:pt x="f11" y="f12"/>
                    <a:pt x="f6" y="f13"/>
                  </a:cubicBezTo>
                  <a:cubicBezTo>
                    <a:pt x="f6" y="f14"/>
                    <a:pt x="f6" y="f15"/>
                    <a:pt x="f6" y="f7"/>
                  </a:cubicBezTo>
                  <a:cubicBezTo>
                    <a:pt x="f13" y="f7"/>
                    <a:pt x="f5" y="f16"/>
                    <a:pt x="f8" y="f5"/>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80" name="Freeform 79">
              <a:extLst>
                <a:ext uri="{FF2B5EF4-FFF2-40B4-BE49-F238E27FC236}">
                  <a16:creationId xmlns:a16="http://schemas.microsoft.com/office/drawing/2014/main" id="{C2A9FBA4-63A0-B437-9B83-DE44D515FBAB}"/>
                </a:ext>
              </a:extLst>
            </p:cNvPr>
            <p:cNvSpPr/>
            <p:nvPr/>
          </p:nvSpPr>
          <p:spPr>
            <a:xfrm>
              <a:off x="10183809" y="4024310"/>
              <a:ext cx="125409" cy="136529"/>
            </a:xfrm>
            <a:custGeom>
              <a:avLst/>
              <a:gdLst>
                <a:gd name="f0" fmla="val 10800000"/>
                <a:gd name="f1" fmla="val 5400000"/>
                <a:gd name="f2" fmla="val 180"/>
                <a:gd name="f3" fmla="val w"/>
                <a:gd name="f4" fmla="val h"/>
                <a:gd name="f5" fmla="val 0"/>
                <a:gd name="f6" fmla="val 25"/>
                <a:gd name="f7" fmla="val 27"/>
                <a:gd name="f8" fmla="val 16"/>
                <a:gd name="f9" fmla="val 8"/>
                <a:gd name="f10" fmla="val 24"/>
                <a:gd name="f11" fmla="val 22"/>
                <a:gd name="f12" fmla="val 15"/>
                <a:gd name="f13" fmla="val 2"/>
                <a:gd name="f14" fmla="val 3"/>
                <a:gd name="f15" fmla="val 4"/>
                <a:gd name="f16" fmla="val 12"/>
                <a:gd name="f17" fmla="val 19"/>
                <a:gd name="f18" fmla="+- 0 0 -90"/>
                <a:gd name="f19" fmla="*/ f3 1 25"/>
                <a:gd name="f20" fmla="*/ f4 1 27"/>
                <a:gd name="f21" fmla="val f5"/>
                <a:gd name="f22" fmla="val f6"/>
                <a:gd name="f23" fmla="val f7"/>
                <a:gd name="f24" fmla="*/ f18 f0 1"/>
                <a:gd name="f25" fmla="+- f23 0 f21"/>
                <a:gd name="f26" fmla="+- f22 0 f21"/>
                <a:gd name="f27" fmla="*/ f24 1 f2"/>
                <a:gd name="f28" fmla="*/ f26 1 25"/>
                <a:gd name="f29" fmla="*/ f25 1 27"/>
                <a:gd name="f30" fmla="*/ 25 f26 1"/>
                <a:gd name="f31" fmla="*/ 27 f25 1"/>
                <a:gd name="f32" fmla="*/ 0 f26 1"/>
                <a:gd name="f33" fmla="*/ 22 f25 1"/>
                <a:gd name="f34" fmla="*/ 0 f25 1"/>
                <a:gd name="f35" fmla="*/ 4 f25 1"/>
                <a:gd name="f36" fmla="+- f27 0 f1"/>
                <a:gd name="f37" fmla="*/ f30 1 25"/>
                <a:gd name="f38" fmla="*/ f31 1 27"/>
                <a:gd name="f39" fmla="*/ f32 1 25"/>
                <a:gd name="f40" fmla="*/ f33 1 27"/>
                <a:gd name="f41" fmla="*/ f34 1 27"/>
                <a:gd name="f42" fmla="*/ f35 1 27"/>
                <a:gd name="f43" fmla="*/ 0 1 f28"/>
                <a:gd name="f44" fmla="*/ f22 1 f28"/>
                <a:gd name="f45" fmla="*/ 0 1 f29"/>
                <a:gd name="f46" fmla="*/ f23 1 f29"/>
                <a:gd name="f47" fmla="*/ f37 1 f28"/>
                <a:gd name="f48" fmla="*/ f38 1 f29"/>
                <a:gd name="f49" fmla="*/ f39 1 f28"/>
                <a:gd name="f50" fmla="*/ f40 1 f29"/>
                <a:gd name="f51" fmla="*/ f41 1 f29"/>
                <a:gd name="f52" fmla="*/ f42 1 f29"/>
                <a:gd name="f53" fmla="*/ f43 f19 1"/>
                <a:gd name="f54" fmla="*/ f44 f19 1"/>
                <a:gd name="f55" fmla="*/ f46 f20 1"/>
                <a:gd name="f56" fmla="*/ f45 f20 1"/>
                <a:gd name="f57" fmla="*/ f47 f19 1"/>
                <a:gd name="f58" fmla="*/ f48 f20 1"/>
                <a:gd name="f59" fmla="*/ f49 f19 1"/>
                <a:gd name="f60" fmla="*/ f50 f20 1"/>
                <a:gd name="f61" fmla="*/ f51 f20 1"/>
                <a:gd name="f62" fmla="*/ f52 f20 1"/>
              </a:gdLst>
              <a:ahLst/>
              <a:cxnLst>
                <a:cxn ang="3cd4">
                  <a:pos x="hc" y="t"/>
                </a:cxn>
                <a:cxn ang="0">
                  <a:pos x="r" y="vc"/>
                </a:cxn>
                <a:cxn ang="cd4">
                  <a:pos x="hc" y="b"/>
                </a:cxn>
                <a:cxn ang="cd2">
                  <a:pos x="l" y="vc"/>
                </a:cxn>
                <a:cxn ang="f36">
                  <a:pos x="f57" y="f58"/>
                </a:cxn>
                <a:cxn ang="f36">
                  <a:pos x="f59" y="f60"/>
                </a:cxn>
                <a:cxn ang="f36">
                  <a:pos x="f59" y="f61"/>
                </a:cxn>
                <a:cxn ang="f36">
                  <a:pos x="f57" y="f62"/>
                </a:cxn>
                <a:cxn ang="f36">
                  <a:pos x="f57" y="f58"/>
                </a:cxn>
              </a:cxnLst>
              <a:rect l="f53" t="f56" r="f54" b="f55"/>
              <a:pathLst>
                <a:path w="25" h="27">
                  <a:moveTo>
                    <a:pt x="f6" y="f7"/>
                  </a:moveTo>
                  <a:cubicBezTo>
                    <a:pt x="f8" y="f6"/>
                    <a:pt x="f9" y="f10"/>
                    <a:pt x="f5" y="f11"/>
                  </a:cubicBezTo>
                  <a:cubicBezTo>
                    <a:pt x="f5" y="f12"/>
                    <a:pt x="f5" y="f9"/>
                    <a:pt x="f5" y="f5"/>
                  </a:cubicBezTo>
                  <a:cubicBezTo>
                    <a:pt x="f9" y="f13"/>
                    <a:pt x="f8" y="f14"/>
                    <a:pt x="f6" y="f15"/>
                  </a:cubicBezTo>
                  <a:cubicBezTo>
                    <a:pt x="f6" y="f16"/>
                    <a:pt x="f6" y="f17"/>
                    <a:pt x="f6" y="f7"/>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81" name="Freeform 80">
              <a:extLst>
                <a:ext uri="{FF2B5EF4-FFF2-40B4-BE49-F238E27FC236}">
                  <a16:creationId xmlns:a16="http://schemas.microsoft.com/office/drawing/2014/main" id="{14588E19-30A8-CD22-32F4-6D045F8F4086}"/>
                </a:ext>
              </a:extLst>
            </p:cNvPr>
            <p:cNvSpPr/>
            <p:nvPr/>
          </p:nvSpPr>
          <p:spPr>
            <a:xfrm>
              <a:off x="9761540" y="2792413"/>
              <a:ext cx="136529" cy="134938"/>
            </a:xfrm>
            <a:custGeom>
              <a:avLst/>
              <a:gdLst>
                <a:gd name="f0" fmla="val 10800000"/>
                <a:gd name="f1" fmla="val 5400000"/>
                <a:gd name="f2" fmla="val 180"/>
                <a:gd name="f3" fmla="val w"/>
                <a:gd name="f4" fmla="val h"/>
                <a:gd name="f5" fmla="val 0"/>
                <a:gd name="f6" fmla="val 27"/>
                <a:gd name="f7" fmla="val 26"/>
                <a:gd name="f8" fmla="val 16"/>
                <a:gd name="f9" fmla="val 10"/>
                <a:gd name="f10" fmla="val 9"/>
                <a:gd name="f11" fmla="val 4"/>
                <a:gd name="f12" fmla="val 18"/>
                <a:gd name="f13" fmla="val 6"/>
                <a:gd name="f14" fmla="val 25"/>
                <a:gd name="f15" fmla="val 11"/>
                <a:gd name="f16" fmla="val 13"/>
                <a:gd name="f17" fmla="val 23"/>
                <a:gd name="f18" fmla="val 8"/>
                <a:gd name="f19" fmla="+- 0 0 -90"/>
                <a:gd name="f20" fmla="*/ f3 1 27"/>
                <a:gd name="f21" fmla="*/ f4 1 27"/>
                <a:gd name="f22" fmla="val f5"/>
                <a:gd name="f23" fmla="val f6"/>
                <a:gd name="f24" fmla="*/ f19 f0 1"/>
                <a:gd name="f25" fmla="+- f23 0 f22"/>
                <a:gd name="f26" fmla="*/ f24 1 f2"/>
                <a:gd name="f27" fmla="*/ f25 1 27"/>
                <a:gd name="f28" fmla="*/ 0 f25 1"/>
                <a:gd name="f29" fmla="*/ 26 f25 1"/>
                <a:gd name="f30" fmla="*/ 25 f25 1"/>
                <a:gd name="f31" fmla="*/ 11 f25 1"/>
                <a:gd name="f32" fmla="*/ 23 f25 1"/>
                <a:gd name="f33" fmla="+- f26 0 f1"/>
                <a:gd name="f34" fmla="*/ f28 1 27"/>
                <a:gd name="f35" fmla="*/ f29 1 27"/>
                <a:gd name="f36" fmla="*/ f30 1 27"/>
                <a:gd name="f37" fmla="*/ f31 1 27"/>
                <a:gd name="f38" fmla="*/ f32 1 27"/>
                <a:gd name="f39" fmla="*/ 0 1 f27"/>
                <a:gd name="f40" fmla="*/ f23 1 f27"/>
                <a:gd name="f41" fmla="*/ f34 1 f27"/>
                <a:gd name="f42" fmla="*/ f35 1 f27"/>
                <a:gd name="f43" fmla="*/ f36 1 f27"/>
                <a:gd name="f44" fmla="*/ f37 1 f27"/>
                <a:gd name="f45" fmla="*/ f38 1 f27"/>
                <a:gd name="f46" fmla="*/ f39 f20 1"/>
                <a:gd name="f47" fmla="*/ f40 f20 1"/>
                <a:gd name="f48" fmla="*/ f40 f21 1"/>
                <a:gd name="f49" fmla="*/ f39 f21 1"/>
                <a:gd name="f50" fmla="*/ f41 f20 1"/>
                <a:gd name="f51" fmla="*/ f42 f21 1"/>
                <a:gd name="f52" fmla="*/ f41 f21 1"/>
                <a:gd name="f53" fmla="*/ f43 f20 1"/>
                <a:gd name="f54" fmla="*/ f44 f21 1"/>
                <a:gd name="f55" fmla="*/ f45 f20 1"/>
              </a:gdLst>
              <a:ahLst/>
              <a:cxnLst>
                <a:cxn ang="3cd4">
                  <a:pos x="hc" y="t"/>
                </a:cxn>
                <a:cxn ang="0">
                  <a:pos x="r" y="vc"/>
                </a:cxn>
                <a:cxn ang="cd4">
                  <a:pos x="hc" y="b"/>
                </a:cxn>
                <a:cxn ang="cd2">
                  <a:pos x="l" y="vc"/>
                </a:cxn>
                <a:cxn ang="f33">
                  <a:pos x="f50" y="f51"/>
                </a:cxn>
                <a:cxn ang="f33">
                  <a:pos x="f50" y="f52"/>
                </a:cxn>
                <a:cxn ang="f33">
                  <a:pos x="f53" y="f54"/>
                </a:cxn>
                <a:cxn ang="f33">
                  <a:pos x="f55" y="f51"/>
                </a:cxn>
                <a:cxn ang="f33">
                  <a:pos x="f50" y="f51"/>
                </a:cxn>
              </a:cxnLst>
              <a:rect l="f46" t="f49" r="f47" b="f48"/>
              <a:pathLst>
                <a:path w="27" h="27">
                  <a:moveTo>
                    <a:pt x="f5" y="f7"/>
                  </a:moveTo>
                  <a:cubicBezTo>
                    <a:pt x="f5" y="f8"/>
                    <a:pt x="f5" y="f9"/>
                    <a:pt x="f5" y="f5"/>
                  </a:cubicBezTo>
                  <a:cubicBezTo>
                    <a:pt x="f10" y="f11"/>
                    <a:pt x="f12" y="f13"/>
                    <a:pt x="f14" y="f15"/>
                  </a:cubicBezTo>
                  <a:cubicBezTo>
                    <a:pt x="f6" y="f16"/>
                    <a:pt x="f14" y="f7"/>
                    <a:pt x="f17" y="f7"/>
                  </a:cubicBezTo>
                  <a:cubicBezTo>
                    <a:pt x="f8" y="f6"/>
                    <a:pt x="f18" y="f7"/>
                    <a:pt x="f5" y="f7"/>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82" name="Freeform 81">
              <a:extLst>
                <a:ext uri="{FF2B5EF4-FFF2-40B4-BE49-F238E27FC236}">
                  <a16:creationId xmlns:a16="http://schemas.microsoft.com/office/drawing/2014/main" id="{11683A0D-A66C-9B16-A321-90D1C08B8F02}"/>
                </a:ext>
              </a:extLst>
            </p:cNvPr>
            <p:cNvSpPr/>
            <p:nvPr/>
          </p:nvSpPr>
          <p:spPr>
            <a:xfrm>
              <a:off x="10153653" y="2355851"/>
              <a:ext cx="165104" cy="141283"/>
            </a:xfrm>
            <a:custGeom>
              <a:avLst/>
              <a:gdLst>
                <a:gd name="f0" fmla="val 10800000"/>
                <a:gd name="f1" fmla="val 5400000"/>
                <a:gd name="f2" fmla="val 180"/>
                <a:gd name="f3" fmla="val w"/>
                <a:gd name="f4" fmla="val h"/>
                <a:gd name="f5" fmla="val 0"/>
                <a:gd name="f6" fmla="val 33"/>
                <a:gd name="f7" fmla="val 28"/>
                <a:gd name="f8" fmla="val 30"/>
                <a:gd name="f9" fmla="val 20"/>
                <a:gd name="f10" fmla="val 5"/>
                <a:gd name="f11" fmla="val 24"/>
                <a:gd name="f12" fmla="val 6"/>
                <a:gd name="f13" fmla="val 3"/>
                <a:gd name="f14" fmla="+- 0 0 -90"/>
                <a:gd name="f15" fmla="*/ f3 1 33"/>
                <a:gd name="f16" fmla="*/ f4 1 28"/>
                <a:gd name="f17" fmla="val f5"/>
                <a:gd name="f18" fmla="val f6"/>
                <a:gd name="f19" fmla="val f7"/>
                <a:gd name="f20" fmla="*/ f14 f0 1"/>
                <a:gd name="f21" fmla="+- f19 0 f17"/>
                <a:gd name="f22" fmla="+- f18 0 f17"/>
                <a:gd name="f23" fmla="*/ f20 1 f2"/>
                <a:gd name="f24" fmla="*/ f22 1 33"/>
                <a:gd name="f25" fmla="*/ f21 1 28"/>
                <a:gd name="f26" fmla="*/ 30 f22 1"/>
                <a:gd name="f27" fmla="*/ 28 f21 1"/>
                <a:gd name="f28" fmla="*/ 6 f22 1"/>
                <a:gd name="f29" fmla="*/ 0 f21 1"/>
                <a:gd name="f30" fmla="+- f23 0 f1"/>
                <a:gd name="f31" fmla="*/ f26 1 33"/>
                <a:gd name="f32" fmla="*/ f27 1 28"/>
                <a:gd name="f33" fmla="*/ f28 1 33"/>
                <a:gd name="f34" fmla="*/ f29 1 28"/>
                <a:gd name="f35" fmla="*/ 0 1 f24"/>
                <a:gd name="f36" fmla="*/ f18 1 f24"/>
                <a:gd name="f37" fmla="*/ 0 1 f25"/>
                <a:gd name="f38" fmla="*/ f19 1 f25"/>
                <a:gd name="f39" fmla="*/ f31 1 f24"/>
                <a:gd name="f40" fmla="*/ f32 1 f25"/>
                <a:gd name="f41" fmla="*/ f33 1 f24"/>
                <a:gd name="f42" fmla="*/ f34 1 f25"/>
                <a:gd name="f43" fmla="*/ f35 f15 1"/>
                <a:gd name="f44" fmla="*/ f36 f15 1"/>
                <a:gd name="f45" fmla="*/ f38 f16 1"/>
                <a:gd name="f46" fmla="*/ f37 f16 1"/>
                <a:gd name="f47" fmla="*/ f39 f15 1"/>
                <a:gd name="f48" fmla="*/ f40 f16 1"/>
                <a:gd name="f49" fmla="*/ f41 f15 1"/>
                <a:gd name="f50" fmla="*/ f42 f16 1"/>
              </a:gdLst>
              <a:ahLst/>
              <a:cxnLst>
                <a:cxn ang="3cd4">
                  <a:pos x="hc" y="t"/>
                </a:cxn>
                <a:cxn ang="0">
                  <a:pos x="r" y="vc"/>
                </a:cxn>
                <a:cxn ang="cd4">
                  <a:pos x="hc" y="b"/>
                </a:cxn>
                <a:cxn ang="cd2">
                  <a:pos x="l" y="vc"/>
                </a:cxn>
                <a:cxn ang="f30">
                  <a:pos x="f47" y="f48"/>
                </a:cxn>
                <a:cxn ang="f30">
                  <a:pos x="f49" y="f50"/>
                </a:cxn>
                <a:cxn ang="f30">
                  <a:pos x="f47" y="f48"/>
                </a:cxn>
              </a:cxnLst>
              <a:rect l="f43" t="f46" r="f44" b="f45"/>
              <a:pathLst>
                <a:path w="33" h="28">
                  <a:moveTo>
                    <a:pt x="f8" y="f7"/>
                  </a:moveTo>
                  <a:cubicBezTo>
                    <a:pt x="f5" y="f9"/>
                    <a:pt x="f10" y="f11"/>
                    <a:pt x="f12" y="f5"/>
                  </a:cubicBezTo>
                  <a:cubicBezTo>
                    <a:pt x="f8" y="f13"/>
                    <a:pt x="f6" y="f12"/>
                    <a:pt x="f8" y="f7"/>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83" name="Freeform 82">
              <a:extLst>
                <a:ext uri="{FF2B5EF4-FFF2-40B4-BE49-F238E27FC236}">
                  <a16:creationId xmlns:a16="http://schemas.microsoft.com/office/drawing/2014/main" id="{18ED2E56-E809-97CA-91EA-7F0DDCEDF68E}"/>
                </a:ext>
              </a:extLst>
            </p:cNvPr>
            <p:cNvSpPr/>
            <p:nvPr/>
          </p:nvSpPr>
          <p:spPr>
            <a:xfrm>
              <a:off x="9331323" y="3087691"/>
              <a:ext cx="155576" cy="139702"/>
            </a:xfrm>
            <a:custGeom>
              <a:avLst/>
              <a:gdLst>
                <a:gd name="f0" fmla="val 10800000"/>
                <a:gd name="f1" fmla="val 5400000"/>
                <a:gd name="f2" fmla="val 180"/>
                <a:gd name="f3" fmla="val w"/>
                <a:gd name="f4" fmla="val h"/>
                <a:gd name="f5" fmla="val 0"/>
                <a:gd name="f6" fmla="val 31"/>
                <a:gd name="f7" fmla="val 28"/>
                <a:gd name="f8" fmla="val 3"/>
                <a:gd name="f9" fmla="val 6"/>
                <a:gd name="f10" fmla="val 27"/>
                <a:gd name="f11" fmla="val 4"/>
                <a:gd name="f12" fmla="val 25"/>
                <a:gd name="f13" fmla="val 21"/>
                <a:gd name="f14" fmla="+- 0 0 -90"/>
                <a:gd name="f15" fmla="*/ f3 1 31"/>
                <a:gd name="f16" fmla="*/ f4 1 28"/>
                <a:gd name="f17" fmla="val f5"/>
                <a:gd name="f18" fmla="val f6"/>
                <a:gd name="f19" fmla="val f7"/>
                <a:gd name="f20" fmla="*/ f14 f0 1"/>
                <a:gd name="f21" fmla="+- f19 0 f17"/>
                <a:gd name="f22" fmla="+- f18 0 f17"/>
                <a:gd name="f23" fmla="*/ f20 1 f2"/>
                <a:gd name="f24" fmla="*/ f22 1 31"/>
                <a:gd name="f25" fmla="*/ f21 1 28"/>
                <a:gd name="f26" fmla="*/ 3 f22 1"/>
                <a:gd name="f27" fmla="*/ 0 f21 1"/>
                <a:gd name="f28" fmla="*/ 27 f22 1"/>
                <a:gd name="f29" fmla="*/ 28 f21 1"/>
                <a:gd name="f30" fmla="+- f23 0 f1"/>
                <a:gd name="f31" fmla="*/ f26 1 31"/>
                <a:gd name="f32" fmla="*/ f27 1 28"/>
                <a:gd name="f33" fmla="*/ f28 1 31"/>
                <a:gd name="f34" fmla="*/ f29 1 28"/>
                <a:gd name="f35" fmla="*/ 0 1 f24"/>
                <a:gd name="f36" fmla="*/ f18 1 f24"/>
                <a:gd name="f37" fmla="*/ 0 1 f25"/>
                <a:gd name="f38" fmla="*/ f19 1 f25"/>
                <a:gd name="f39" fmla="*/ f31 1 f24"/>
                <a:gd name="f40" fmla="*/ f32 1 f25"/>
                <a:gd name="f41" fmla="*/ f33 1 f24"/>
                <a:gd name="f42" fmla="*/ f34 1 f25"/>
                <a:gd name="f43" fmla="*/ f35 f15 1"/>
                <a:gd name="f44" fmla="*/ f36 f15 1"/>
                <a:gd name="f45" fmla="*/ f38 f16 1"/>
                <a:gd name="f46" fmla="*/ f37 f16 1"/>
                <a:gd name="f47" fmla="*/ f39 f15 1"/>
                <a:gd name="f48" fmla="*/ f40 f16 1"/>
                <a:gd name="f49" fmla="*/ f41 f15 1"/>
                <a:gd name="f50" fmla="*/ f42 f16 1"/>
              </a:gdLst>
              <a:ahLst/>
              <a:cxnLst>
                <a:cxn ang="3cd4">
                  <a:pos x="hc" y="t"/>
                </a:cxn>
                <a:cxn ang="0">
                  <a:pos x="r" y="vc"/>
                </a:cxn>
                <a:cxn ang="cd4">
                  <a:pos x="hc" y="b"/>
                </a:cxn>
                <a:cxn ang="cd2">
                  <a:pos x="l" y="vc"/>
                </a:cxn>
                <a:cxn ang="f30">
                  <a:pos x="f47" y="f48"/>
                </a:cxn>
                <a:cxn ang="f30">
                  <a:pos x="f49" y="f50"/>
                </a:cxn>
                <a:cxn ang="f30">
                  <a:pos x="f47" y="f48"/>
                </a:cxn>
              </a:cxnLst>
              <a:rect l="f43" t="f46" r="f44" b="f45"/>
              <a:pathLst>
                <a:path w="31" h="28">
                  <a:moveTo>
                    <a:pt x="f8" y="f5"/>
                  </a:moveTo>
                  <a:cubicBezTo>
                    <a:pt x="f6" y="f9"/>
                    <a:pt x="f6" y="f9"/>
                    <a:pt x="f10" y="f7"/>
                  </a:cubicBezTo>
                  <a:cubicBezTo>
                    <a:pt x="f11" y="f12"/>
                    <a:pt x="f5" y="f13"/>
                    <a:pt x="f8" y="f5"/>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84" name="Freeform 83">
              <a:extLst>
                <a:ext uri="{FF2B5EF4-FFF2-40B4-BE49-F238E27FC236}">
                  <a16:creationId xmlns:a16="http://schemas.microsoft.com/office/drawing/2014/main" id="{918D9195-4CE1-03DE-53AC-5E5774B51074}"/>
                </a:ext>
              </a:extLst>
            </p:cNvPr>
            <p:cNvSpPr/>
            <p:nvPr/>
          </p:nvSpPr>
          <p:spPr>
            <a:xfrm>
              <a:off x="10183809" y="3103565"/>
              <a:ext cx="155576" cy="134938"/>
            </a:xfrm>
            <a:custGeom>
              <a:avLst/>
              <a:gdLst>
                <a:gd name="f0" fmla="val 10800000"/>
                <a:gd name="f1" fmla="val 5400000"/>
                <a:gd name="f2" fmla="val 180"/>
                <a:gd name="f3" fmla="val w"/>
                <a:gd name="f4" fmla="val h"/>
                <a:gd name="f5" fmla="val 0"/>
                <a:gd name="f6" fmla="val 31"/>
                <a:gd name="f7" fmla="val 27"/>
                <a:gd name="f8" fmla="val 24"/>
                <a:gd name="f9" fmla="val 15"/>
                <a:gd name="f10" fmla="val 25"/>
                <a:gd name="f11" fmla="val 8"/>
                <a:gd name="f12" fmla="val 23"/>
                <a:gd name="f13" fmla="val 21"/>
                <a:gd name="f14" fmla="val 14"/>
                <a:gd name="f15" fmla="val 7"/>
                <a:gd name="f16" fmla="val 6"/>
                <a:gd name="f17" fmla="val 3"/>
                <a:gd name="f18" fmla="+- 0 0 -90"/>
                <a:gd name="f19" fmla="*/ f3 1 31"/>
                <a:gd name="f20" fmla="*/ f4 1 27"/>
                <a:gd name="f21" fmla="val f5"/>
                <a:gd name="f22" fmla="val f6"/>
                <a:gd name="f23" fmla="val f7"/>
                <a:gd name="f24" fmla="*/ f18 f0 1"/>
                <a:gd name="f25" fmla="+- f23 0 f21"/>
                <a:gd name="f26" fmla="+- f22 0 f21"/>
                <a:gd name="f27" fmla="*/ f24 1 f2"/>
                <a:gd name="f28" fmla="*/ f26 1 31"/>
                <a:gd name="f29" fmla="*/ f25 1 27"/>
                <a:gd name="f30" fmla="*/ 24 f26 1"/>
                <a:gd name="f31" fmla="*/ 27 f25 1"/>
                <a:gd name="f32" fmla="*/ 0 f26 1"/>
                <a:gd name="f33" fmla="*/ 21 f25 1"/>
                <a:gd name="f34" fmla="*/ 0 f25 1"/>
                <a:gd name="f35" fmla="+- f27 0 f1"/>
                <a:gd name="f36" fmla="*/ f30 1 31"/>
                <a:gd name="f37" fmla="*/ f31 1 27"/>
                <a:gd name="f38" fmla="*/ f32 1 31"/>
                <a:gd name="f39" fmla="*/ f33 1 27"/>
                <a:gd name="f40" fmla="*/ f34 1 27"/>
                <a:gd name="f41" fmla="*/ 0 1 f28"/>
                <a:gd name="f42" fmla="*/ f22 1 f28"/>
                <a:gd name="f43" fmla="*/ 0 1 f29"/>
                <a:gd name="f44" fmla="*/ f23 1 f29"/>
                <a:gd name="f45" fmla="*/ f36 1 f28"/>
                <a:gd name="f46" fmla="*/ f37 1 f29"/>
                <a:gd name="f47" fmla="*/ f38 1 f28"/>
                <a:gd name="f48" fmla="*/ f39 1 f29"/>
                <a:gd name="f49" fmla="*/ f40 1 f29"/>
                <a:gd name="f50" fmla="*/ f41 f19 1"/>
                <a:gd name="f51" fmla="*/ f42 f19 1"/>
                <a:gd name="f52" fmla="*/ f44 f20 1"/>
                <a:gd name="f53" fmla="*/ f43 f20 1"/>
                <a:gd name="f54" fmla="*/ f45 f19 1"/>
                <a:gd name="f55" fmla="*/ f46 f20 1"/>
                <a:gd name="f56" fmla="*/ f47 f19 1"/>
                <a:gd name="f57" fmla="*/ f48 f20 1"/>
                <a:gd name="f58" fmla="*/ f49 f20 1"/>
              </a:gdLst>
              <a:ahLst/>
              <a:cxnLst>
                <a:cxn ang="3cd4">
                  <a:pos x="hc" y="t"/>
                </a:cxn>
                <a:cxn ang="0">
                  <a:pos x="r" y="vc"/>
                </a:cxn>
                <a:cxn ang="cd4">
                  <a:pos x="hc" y="b"/>
                </a:cxn>
                <a:cxn ang="cd2">
                  <a:pos x="l" y="vc"/>
                </a:cxn>
                <a:cxn ang="f35">
                  <a:pos x="f54" y="f55"/>
                </a:cxn>
                <a:cxn ang="f35">
                  <a:pos x="f56" y="f57"/>
                </a:cxn>
                <a:cxn ang="f35">
                  <a:pos x="f56" y="f58"/>
                </a:cxn>
                <a:cxn ang="f35">
                  <a:pos x="f54" y="f55"/>
                </a:cxn>
              </a:cxnLst>
              <a:rect l="f50" t="f53" r="f51" b="f52"/>
              <a:pathLst>
                <a:path w="31" h="27">
                  <a:moveTo>
                    <a:pt x="f8" y="f7"/>
                  </a:moveTo>
                  <a:cubicBezTo>
                    <a:pt x="f9" y="f10"/>
                    <a:pt x="f11" y="f12"/>
                    <a:pt x="f5" y="f13"/>
                  </a:cubicBezTo>
                  <a:cubicBezTo>
                    <a:pt x="f5" y="f14"/>
                    <a:pt x="f5" y="f15"/>
                    <a:pt x="f5" y="f5"/>
                  </a:cubicBezTo>
                  <a:cubicBezTo>
                    <a:pt x="f6" y="f16"/>
                    <a:pt x="f10" y="f17"/>
                    <a:pt x="f8" y="f7"/>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85" name="Freeform 84">
              <a:extLst>
                <a:ext uri="{FF2B5EF4-FFF2-40B4-BE49-F238E27FC236}">
                  <a16:creationId xmlns:a16="http://schemas.microsoft.com/office/drawing/2014/main" id="{CF6EA921-7206-589C-643F-3AFD88339953}"/>
                </a:ext>
              </a:extLst>
            </p:cNvPr>
            <p:cNvSpPr/>
            <p:nvPr/>
          </p:nvSpPr>
          <p:spPr>
            <a:xfrm>
              <a:off x="9556751" y="3533771"/>
              <a:ext cx="120645" cy="134938"/>
            </a:xfrm>
            <a:custGeom>
              <a:avLst/>
              <a:gdLst>
                <a:gd name="f0" fmla="val 10800000"/>
                <a:gd name="f1" fmla="val 5400000"/>
                <a:gd name="f2" fmla="val 180"/>
                <a:gd name="f3" fmla="val w"/>
                <a:gd name="f4" fmla="val h"/>
                <a:gd name="f5" fmla="val 0"/>
                <a:gd name="f6" fmla="val 24"/>
                <a:gd name="f7" fmla="val 27"/>
                <a:gd name="f8" fmla="val 23"/>
                <a:gd name="f9" fmla="val 15"/>
                <a:gd name="f10" fmla="val 9"/>
                <a:gd name="f11" fmla="val 8"/>
                <a:gd name="f12" fmla="val 1"/>
                <a:gd name="f13" fmla="val 16"/>
                <a:gd name="f14" fmla="val 3"/>
                <a:gd name="f15" fmla="val 4"/>
                <a:gd name="f16" fmla="val 12"/>
                <a:gd name="f17" fmla="val 20"/>
                <a:gd name="f18" fmla="val 26"/>
                <a:gd name="f19" fmla="val 25"/>
                <a:gd name="f20" fmla="+- 0 0 -90"/>
                <a:gd name="f21" fmla="*/ f3 1 24"/>
                <a:gd name="f22" fmla="*/ f4 1 27"/>
                <a:gd name="f23" fmla="val f5"/>
                <a:gd name="f24" fmla="val f6"/>
                <a:gd name="f25" fmla="val f7"/>
                <a:gd name="f26" fmla="*/ f20 f0 1"/>
                <a:gd name="f27" fmla="+- f25 0 f23"/>
                <a:gd name="f28" fmla="+- f24 0 f23"/>
                <a:gd name="f29" fmla="*/ f26 1 f2"/>
                <a:gd name="f30" fmla="*/ f28 1 24"/>
                <a:gd name="f31" fmla="*/ f27 1 27"/>
                <a:gd name="f32" fmla="*/ 0 f28 1"/>
                <a:gd name="f33" fmla="*/ 23 f27 1"/>
                <a:gd name="f34" fmla="*/ 0 f27 1"/>
                <a:gd name="f35" fmla="*/ 24 f28 1"/>
                <a:gd name="f36" fmla="*/ 4 f27 1"/>
                <a:gd name="f37" fmla="*/ 27 f27 1"/>
                <a:gd name="f38" fmla="+- f29 0 f1"/>
                <a:gd name="f39" fmla="*/ f32 1 24"/>
                <a:gd name="f40" fmla="*/ f33 1 27"/>
                <a:gd name="f41" fmla="*/ f34 1 27"/>
                <a:gd name="f42" fmla="*/ f35 1 24"/>
                <a:gd name="f43" fmla="*/ f36 1 27"/>
                <a:gd name="f44" fmla="*/ f37 1 27"/>
                <a:gd name="f45" fmla="*/ 0 1 f30"/>
                <a:gd name="f46" fmla="*/ f24 1 f30"/>
                <a:gd name="f47" fmla="*/ 0 1 f31"/>
                <a:gd name="f48" fmla="*/ f25 1 f31"/>
                <a:gd name="f49" fmla="*/ f39 1 f30"/>
                <a:gd name="f50" fmla="*/ f40 1 f31"/>
                <a:gd name="f51" fmla="*/ f41 1 f31"/>
                <a:gd name="f52" fmla="*/ f42 1 f30"/>
                <a:gd name="f53" fmla="*/ f43 1 f31"/>
                <a:gd name="f54" fmla="*/ f44 1 f31"/>
                <a:gd name="f55" fmla="*/ f45 f21 1"/>
                <a:gd name="f56" fmla="*/ f46 f21 1"/>
                <a:gd name="f57" fmla="*/ f48 f22 1"/>
                <a:gd name="f58" fmla="*/ f47 f22 1"/>
                <a:gd name="f59" fmla="*/ f49 f21 1"/>
                <a:gd name="f60" fmla="*/ f50 f22 1"/>
                <a:gd name="f61" fmla="*/ f51 f22 1"/>
                <a:gd name="f62" fmla="*/ f52 f21 1"/>
                <a:gd name="f63" fmla="*/ f53 f22 1"/>
                <a:gd name="f64" fmla="*/ f54 f22 1"/>
              </a:gdLst>
              <a:ahLst/>
              <a:cxnLst>
                <a:cxn ang="3cd4">
                  <a:pos x="hc" y="t"/>
                </a:cxn>
                <a:cxn ang="0">
                  <a:pos x="r" y="vc"/>
                </a:cxn>
                <a:cxn ang="cd4">
                  <a:pos x="hc" y="b"/>
                </a:cxn>
                <a:cxn ang="cd2">
                  <a:pos x="l" y="vc"/>
                </a:cxn>
                <a:cxn ang="f38">
                  <a:pos x="f59" y="f60"/>
                </a:cxn>
                <a:cxn ang="f38">
                  <a:pos x="f59" y="f61"/>
                </a:cxn>
                <a:cxn ang="f38">
                  <a:pos x="f62" y="f63"/>
                </a:cxn>
                <a:cxn ang="f38">
                  <a:pos x="f62" y="f64"/>
                </a:cxn>
                <a:cxn ang="f38">
                  <a:pos x="f59" y="f60"/>
                </a:cxn>
              </a:cxnLst>
              <a:rect l="f55" t="f58" r="f56" b="f57"/>
              <a:pathLst>
                <a:path w="24" h="27">
                  <a:moveTo>
                    <a:pt x="f5" y="f8"/>
                  </a:moveTo>
                  <a:cubicBezTo>
                    <a:pt x="f5" y="f9"/>
                    <a:pt x="f5" y="f10"/>
                    <a:pt x="f5" y="f5"/>
                  </a:cubicBezTo>
                  <a:cubicBezTo>
                    <a:pt x="f11" y="f12"/>
                    <a:pt x="f13" y="f14"/>
                    <a:pt x="f6" y="f15"/>
                  </a:cubicBezTo>
                  <a:cubicBezTo>
                    <a:pt x="f6" y="f16"/>
                    <a:pt x="f6" y="f17"/>
                    <a:pt x="f6" y="f7"/>
                  </a:cubicBezTo>
                  <a:cubicBezTo>
                    <a:pt x="f13" y="f18"/>
                    <a:pt x="f11" y="f19"/>
                    <a:pt x="f5" y="f8"/>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86" name="Freeform 85">
              <a:extLst>
                <a:ext uri="{FF2B5EF4-FFF2-40B4-BE49-F238E27FC236}">
                  <a16:creationId xmlns:a16="http://schemas.microsoft.com/office/drawing/2014/main" id="{6BB5AC5E-C463-5B40-DD9A-52AAB13362D5}"/>
                </a:ext>
              </a:extLst>
            </p:cNvPr>
            <p:cNvSpPr/>
            <p:nvPr/>
          </p:nvSpPr>
          <p:spPr>
            <a:xfrm>
              <a:off x="9531348" y="2360615"/>
              <a:ext cx="155576" cy="136529"/>
            </a:xfrm>
            <a:custGeom>
              <a:avLst/>
              <a:gdLst>
                <a:gd name="f0" fmla="val 10800000"/>
                <a:gd name="f1" fmla="val 5400000"/>
                <a:gd name="f2" fmla="val 180"/>
                <a:gd name="f3" fmla="val w"/>
                <a:gd name="f4" fmla="val h"/>
                <a:gd name="f5" fmla="val 0"/>
                <a:gd name="f6" fmla="val 31"/>
                <a:gd name="f7" fmla="val 27"/>
                <a:gd name="f8" fmla="val 29"/>
                <a:gd name="f9" fmla="val 21"/>
                <a:gd name="f10" fmla="val 4"/>
                <a:gd name="f11" fmla="val 24"/>
                <a:gd name="f12" fmla="val 5"/>
                <a:gd name="f13" fmla="val 28"/>
                <a:gd name="f14" fmla="+- 0 0 -90"/>
                <a:gd name="f15" fmla="*/ f3 1 31"/>
                <a:gd name="f16" fmla="*/ f4 1 27"/>
                <a:gd name="f17" fmla="val f5"/>
                <a:gd name="f18" fmla="val f6"/>
                <a:gd name="f19" fmla="val f7"/>
                <a:gd name="f20" fmla="*/ f14 f0 1"/>
                <a:gd name="f21" fmla="+- f19 0 f17"/>
                <a:gd name="f22" fmla="+- f18 0 f17"/>
                <a:gd name="f23" fmla="*/ f20 1 f2"/>
                <a:gd name="f24" fmla="*/ f22 1 31"/>
                <a:gd name="f25" fmla="*/ f21 1 27"/>
                <a:gd name="f26" fmla="*/ 29 f22 1"/>
                <a:gd name="f27" fmla="*/ 27 f21 1"/>
                <a:gd name="f28" fmla="*/ 5 f22 1"/>
                <a:gd name="f29" fmla="*/ 0 f21 1"/>
                <a:gd name="f30" fmla="+- f23 0 f1"/>
                <a:gd name="f31" fmla="*/ f26 1 31"/>
                <a:gd name="f32" fmla="*/ f27 1 27"/>
                <a:gd name="f33" fmla="*/ f28 1 31"/>
                <a:gd name="f34" fmla="*/ f29 1 27"/>
                <a:gd name="f35" fmla="*/ 0 1 f24"/>
                <a:gd name="f36" fmla="*/ f18 1 f24"/>
                <a:gd name="f37" fmla="*/ 0 1 f25"/>
                <a:gd name="f38" fmla="*/ f19 1 f25"/>
                <a:gd name="f39" fmla="*/ f31 1 f24"/>
                <a:gd name="f40" fmla="*/ f32 1 f25"/>
                <a:gd name="f41" fmla="*/ f33 1 f24"/>
                <a:gd name="f42" fmla="*/ f34 1 f25"/>
                <a:gd name="f43" fmla="*/ f35 f15 1"/>
                <a:gd name="f44" fmla="*/ f36 f15 1"/>
                <a:gd name="f45" fmla="*/ f38 f16 1"/>
                <a:gd name="f46" fmla="*/ f37 f16 1"/>
                <a:gd name="f47" fmla="*/ f39 f15 1"/>
                <a:gd name="f48" fmla="*/ f40 f16 1"/>
                <a:gd name="f49" fmla="*/ f41 f15 1"/>
                <a:gd name="f50" fmla="*/ f42 f16 1"/>
              </a:gdLst>
              <a:ahLst/>
              <a:cxnLst>
                <a:cxn ang="3cd4">
                  <a:pos x="hc" y="t"/>
                </a:cxn>
                <a:cxn ang="0">
                  <a:pos x="r" y="vc"/>
                </a:cxn>
                <a:cxn ang="cd4">
                  <a:pos x="hc" y="b"/>
                </a:cxn>
                <a:cxn ang="cd2">
                  <a:pos x="l" y="vc"/>
                </a:cxn>
                <a:cxn ang="f30">
                  <a:pos x="f47" y="f48"/>
                </a:cxn>
                <a:cxn ang="f30">
                  <a:pos x="f49" y="f50"/>
                </a:cxn>
                <a:cxn ang="f30">
                  <a:pos x="f47" y="f48"/>
                </a:cxn>
              </a:cxnLst>
              <a:rect l="f43" t="f46" r="f44" b="f45"/>
              <a:pathLst>
                <a:path w="31" h="27">
                  <a:moveTo>
                    <a:pt x="f8" y="f7"/>
                  </a:moveTo>
                  <a:cubicBezTo>
                    <a:pt x="f5" y="f9"/>
                    <a:pt x="f10" y="f11"/>
                    <a:pt x="f12" y="f5"/>
                  </a:cubicBezTo>
                  <a:cubicBezTo>
                    <a:pt x="f13" y="f5"/>
                    <a:pt x="f6" y="f10"/>
                    <a:pt x="f8" y="f7"/>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87" name="Freeform 86">
              <a:extLst>
                <a:ext uri="{FF2B5EF4-FFF2-40B4-BE49-F238E27FC236}">
                  <a16:creationId xmlns:a16="http://schemas.microsoft.com/office/drawing/2014/main" id="{91BA4B05-E0C0-569E-EB90-C61570932EBB}"/>
                </a:ext>
              </a:extLst>
            </p:cNvPr>
            <p:cNvSpPr/>
            <p:nvPr/>
          </p:nvSpPr>
          <p:spPr>
            <a:xfrm>
              <a:off x="10167935" y="1795460"/>
              <a:ext cx="150811" cy="134938"/>
            </a:xfrm>
            <a:custGeom>
              <a:avLst/>
              <a:gdLst>
                <a:gd name="f0" fmla="val 10800000"/>
                <a:gd name="f1" fmla="val 5400000"/>
                <a:gd name="f2" fmla="val 180"/>
                <a:gd name="f3" fmla="val w"/>
                <a:gd name="f4" fmla="val h"/>
                <a:gd name="f5" fmla="val 0"/>
                <a:gd name="f6" fmla="val 30"/>
                <a:gd name="f7" fmla="val 27"/>
                <a:gd name="f8" fmla="val 3"/>
                <a:gd name="f9" fmla="val 28"/>
                <a:gd name="f10" fmla="val 5"/>
                <a:gd name="f11" fmla="val 6"/>
                <a:gd name="f12" fmla="val 4"/>
                <a:gd name="f13" fmla="val 26"/>
                <a:gd name="f14" fmla="val 21"/>
                <a:gd name="f15" fmla="+- 0 0 -90"/>
                <a:gd name="f16" fmla="*/ f3 1 30"/>
                <a:gd name="f17" fmla="*/ f4 1 27"/>
                <a:gd name="f18" fmla="val f5"/>
                <a:gd name="f19" fmla="val f6"/>
                <a:gd name="f20" fmla="val f7"/>
                <a:gd name="f21" fmla="*/ f15 f0 1"/>
                <a:gd name="f22" fmla="+- f20 0 f18"/>
                <a:gd name="f23" fmla="+- f19 0 f18"/>
                <a:gd name="f24" fmla="*/ f21 1 f2"/>
                <a:gd name="f25" fmla="*/ f23 1 30"/>
                <a:gd name="f26" fmla="*/ f22 1 27"/>
                <a:gd name="f27" fmla="*/ 3 f23 1"/>
                <a:gd name="f28" fmla="*/ 0 f22 1"/>
                <a:gd name="f29" fmla="*/ 27 f23 1"/>
                <a:gd name="f30" fmla="*/ 27 f22 1"/>
                <a:gd name="f31" fmla="+- f24 0 f1"/>
                <a:gd name="f32" fmla="*/ f27 1 30"/>
                <a:gd name="f33" fmla="*/ f28 1 27"/>
                <a:gd name="f34" fmla="*/ f29 1 30"/>
                <a:gd name="f35" fmla="*/ f30 1 27"/>
                <a:gd name="f36" fmla="*/ 0 1 f25"/>
                <a:gd name="f37" fmla="*/ f19 1 f25"/>
                <a:gd name="f38" fmla="*/ 0 1 f26"/>
                <a:gd name="f39" fmla="*/ f20 1 f26"/>
                <a:gd name="f40" fmla="*/ f32 1 f25"/>
                <a:gd name="f41" fmla="*/ f33 1 f26"/>
                <a:gd name="f42" fmla="*/ f34 1 f25"/>
                <a:gd name="f43" fmla="*/ f35 1 f26"/>
                <a:gd name="f44" fmla="*/ f36 f16 1"/>
                <a:gd name="f45" fmla="*/ f37 f16 1"/>
                <a:gd name="f46" fmla="*/ f39 f17 1"/>
                <a:gd name="f47" fmla="*/ f38 f17 1"/>
                <a:gd name="f48" fmla="*/ f40 f16 1"/>
                <a:gd name="f49" fmla="*/ f41 f17 1"/>
                <a:gd name="f50" fmla="*/ f42 f16 1"/>
                <a:gd name="f51" fmla="*/ f43 f17 1"/>
              </a:gdLst>
              <a:ahLst/>
              <a:cxnLst>
                <a:cxn ang="3cd4">
                  <a:pos x="hc" y="t"/>
                </a:cxn>
                <a:cxn ang="0">
                  <a:pos x="r" y="vc"/>
                </a:cxn>
                <a:cxn ang="cd4">
                  <a:pos x="hc" y="b"/>
                </a:cxn>
                <a:cxn ang="cd2">
                  <a:pos x="l" y="vc"/>
                </a:cxn>
                <a:cxn ang="f31">
                  <a:pos x="f48" y="f49"/>
                </a:cxn>
                <a:cxn ang="f31">
                  <a:pos x="f50" y="f51"/>
                </a:cxn>
                <a:cxn ang="f31">
                  <a:pos x="f48" y="f49"/>
                </a:cxn>
              </a:cxnLst>
              <a:rect l="f44" t="f47" r="f45" b="f46"/>
              <a:pathLst>
                <a:path w="30" h="27">
                  <a:moveTo>
                    <a:pt x="f8" y="f5"/>
                  </a:moveTo>
                  <a:cubicBezTo>
                    <a:pt x="f9" y="f10"/>
                    <a:pt x="f6" y="f11"/>
                    <a:pt x="f7" y="f7"/>
                  </a:cubicBezTo>
                  <a:cubicBezTo>
                    <a:pt x="f12" y="f13"/>
                    <a:pt x="f5" y="f14"/>
                    <a:pt x="f8" y="f5"/>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88" name="Freeform 87">
              <a:extLst>
                <a:ext uri="{FF2B5EF4-FFF2-40B4-BE49-F238E27FC236}">
                  <a16:creationId xmlns:a16="http://schemas.microsoft.com/office/drawing/2014/main" id="{A8DA282A-D99D-4B45-1632-E4A35BB7A29C}"/>
                </a:ext>
              </a:extLst>
            </p:cNvPr>
            <p:cNvSpPr/>
            <p:nvPr/>
          </p:nvSpPr>
          <p:spPr>
            <a:xfrm>
              <a:off x="9526584" y="2947989"/>
              <a:ext cx="165104" cy="134938"/>
            </a:xfrm>
            <a:custGeom>
              <a:avLst/>
              <a:gdLst>
                <a:gd name="f0" fmla="val 10800000"/>
                <a:gd name="f1" fmla="val 5400000"/>
                <a:gd name="f2" fmla="val 180"/>
                <a:gd name="f3" fmla="val w"/>
                <a:gd name="f4" fmla="val h"/>
                <a:gd name="f5" fmla="val 0"/>
                <a:gd name="f6" fmla="val 33"/>
                <a:gd name="f7" fmla="val 27"/>
                <a:gd name="f8" fmla="val 29"/>
                <a:gd name="f9" fmla="val 21"/>
                <a:gd name="f10" fmla="val 6"/>
                <a:gd name="f11" fmla="val 30"/>
                <a:gd name="f12" fmla="val 1"/>
                <a:gd name="f13" fmla="val 5"/>
                <a:gd name="f14" fmla="+- 0 0 -90"/>
                <a:gd name="f15" fmla="*/ f3 1 33"/>
                <a:gd name="f16" fmla="*/ f4 1 27"/>
                <a:gd name="f17" fmla="val f5"/>
                <a:gd name="f18" fmla="val f6"/>
                <a:gd name="f19" fmla="val f7"/>
                <a:gd name="f20" fmla="*/ f14 f0 1"/>
                <a:gd name="f21" fmla="+- f19 0 f17"/>
                <a:gd name="f22" fmla="+- f18 0 f17"/>
                <a:gd name="f23" fmla="*/ f20 1 f2"/>
                <a:gd name="f24" fmla="*/ f22 1 33"/>
                <a:gd name="f25" fmla="*/ f21 1 27"/>
                <a:gd name="f26" fmla="*/ 29 f22 1"/>
                <a:gd name="f27" fmla="*/ 27 f21 1"/>
                <a:gd name="f28" fmla="*/ 6 f22 1"/>
                <a:gd name="f29" fmla="*/ 0 f21 1"/>
                <a:gd name="f30" fmla="+- f23 0 f1"/>
                <a:gd name="f31" fmla="*/ f26 1 33"/>
                <a:gd name="f32" fmla="*/ f27 1 27"/>
                <a:gd name="f33" fmla="*/ f28 1 33"/>
                <a:gd name="f34" fmla="*/ f29 1 27"/>
                <a:gd name="f35" fmla="*/ 0 1 f24"/>
                <a:gd name="f36" fmla="*/ f18 1 f24"/>
                <a:gd name="f37" fmla="*/ 0 1 f25"/>
                <a:gd name="f38" fmla="*/ f19 1 f25"/>
                <a:gd name="f39" fmla="*/ f31 1 f24"/>
                <a:gd name="f40" fmla="*/ f32 1 f25"/>
                <a:gd name="f41" fmla="*/ f33 1 f24"/>
                <a:gd name="f42" fmla="*/ f34 1 f25"/>
                <a:gd name="f43" fmla="*/ f35 f15 1"/>
                <a:gd name="f44" fmla="*/ f36 f15 1"/>
                <a:gd name="f45" fmla="*/ f38 f16 1"/>
                <a:gd name="f46" fmla="*/ f37 f16 1"/>
                <a:gd name="f47" fmla="*/ f39 f15 1"/>
                <a:gd name="f48" fmla="*/ f40 f16 1"/>
                <a:gd name="f49" fmla="*/ f41 f15 1"/>
                <a:gd name="f50" fmla="*/ f42 f16 1"/>
              </a:gdLst>
              <a:ahLst/>
              <a:cxnLst>
                <a:cxn ang="3cd4">
                  <a:pos x="hc" y="t"/>
                </a:cxn>
                <a:cxn ang="0">
                  <a:pos x="r" y="vc"/>
                </a:cxn>
                <a:cxn ang="cd4">
                  <a:pos x="hc" y="b"/>
                </a:cxn>
                <a:cxn ang="cd2">
                  <a:pos x="l" y="vc"/>
                </a:cxn>
                <a:cxn ang="f30">
                  <a:pos x="f47" y="f48"/>
                </a:cxn>
                <a:cxn ang="f30">
                  <a:pos x="f49" y="f50"/>
                </a:cxn>
                <a:cxn ang="f30">
                  <a:pos x="f47" y="f48"/>
                </a:cxn>
              </a:cxnLst>
              <a:rect l="f43" t="f46" r="f44" b="f45"/>
              <a:pathLst>
                <a:path w="33" h="27">
                  <a:moveTo>
                    <a:pt x="f8" y="f7"/>
                  </a:moveTo>
                  <a:cubicBezTo>
                    <a:pt x="f5" y="f9"/>
                    <a:pt x="f10" y="f7"/>
                    <a:pt x="f10" y="f5"/>
                  </a:cubicBezTo>
                  <a:cubicBezTo>
                    <a:pt x="f11" y="f12"/>
                    <a:pt x="f6" y="f13"/>
                    <a:pt x="f8" y="f7"/>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89" name="Freeform 88">
              <a:extLst>
                <a:ext uri="{FF2B5EF4-FFF2-40B4-BE49-F238E27FC236}">
                  <a16:creationId xmlns:a16="http://schemas.microsoft.com/office/drawing/2014/main" id="{EC0D5633-B540-4433-ADC5-2F6E848E1897}"/>
                </a:ext>
              </a:extLst>
            </p:cNvPr>
            <p:cNvSpPr/>
            <p:nvPr/>
          </p:nvSpPr>
          <p:spPr>
            <a:xfrm>
              <a:off x="9556751" y="5287966"/>
              <a:ext cx="120645" cy="125409"/>
            </a:xfrm>
            <a:custGeom>
              <a:avLst/>
              <a:gdLst>
                <a:gd name="f0" fmla="val 10800000"/>
                <a:gd name="f1" fmla="val 5400000"/>
                <a:gd name="f2" fmla="val 180"/>
                <a:gd name="f3" fmla="val w"/>
                <a:gd name="f4" fmla="val h"/>
                <a:gd name="f5" fmla="val 0"/>
                <a:gd name="f6" fmla="val 24"/>
                <a:gd name="f7" fmla="val 25"/>
                <a:gd name="f8" fmla="val 3"/>
                <a:gd name="f9" fmla="val 11"/>
                <a:gd name="f10" fmla="val 17"/>
                <a:gd name="f11" fmla="val 16"/>
                <a:gd name="f12" fmla="val 8"/>
                <a:gd name="f13" fmla="val 9"/>
                <a:gd name="f14" fmla="val 1"/>
                <a:gd name="f15" fmla="val 2"/>
                <a:gd name="f16" fmla="+- 0 0 -90"/>
                <a:gd name="f17" fmla="*/ f3 1 24"/>
                <a:gd name="f18" fmla="*/ f4 1 25"/>
                <a:gd name="f19" fmla="val f5"/>
                <a:gd name="f20" fmla="val f6"/>
                <a:gd name="f21" fmla="val f7"/>
                <a:gd name="f22" fmla="*/ f16 f0 1"/>
                <a:gd name="f23" fmla="+- f21 0 f19"/>
                <a:gd name="f24" fmla="+- f20 0 f19"/>
                <a:gd name="f25" fmla="*/ f22 1 f2"/>
                <a:gd name="f26" fmla="*/ f24 1 24"/>
                <a:gd name="f27" fmla="*/ f23 1 25"/>
                <a:gd name="f28" fmla="*/ 24 f24 1"/>
                <a:gd name="f29" fmla="*/ 3 f23 1"/>
                <a:gd name="f30" fmla="*/ 25 f23 1"/>
                <a:gd name="f31" fmla="*/ 0 f24 1"/>
                <a:gd name="f32" fmla="*/ 24 f23 1"/>
                <a:gd name="f33" fmla="*/ 0 f23 1"/>
                <a:gd name="f34" fmla="+- f25 0 f1"/>
                <a:gd name="f35" fmla="*/ f28 1 24"/>
                <a:gd name="f36" fmla="*/ f29 1 25"/>
                <a:gd name="f37" fmla="*/ f30 1 25"/>
                <a:gd name="f38" fmla="*/ f31 1 24"/>
                <a:gd name="f39" fmla="*/ f32 1 25"/>
                <a:gd name="f40" fmla="*/ f33 1 25"/>
                <a:gd name="f41" fmla="*/ 0 1 f26"/>
                <a:gd name="f42" fmla="*/ f20 1 f26"/>
                <a:gd name="f43" fmla="*/ 0 1 f27"/>
                <a:gd name="f44" fmla="*/ f21 1 f27"/>
                <a:gd name="f45" fmla="*/ f35 1 f26"/>
                <a:gd name="f46" fmla="*/ f36 1 f27"/>
                <a:gd name="f47" fmla="*/ f37 1 f27"/>
                <a:gd name="f48" fmla="*/ f38 1 f26"/>
                <a:gd name="f49" fmla="*/ f39 1 f27"/>
                <a:gd name="f50" fmla="*/ f40 1 f27"/>
                <a:gd name="f51" fmla="*/ f41 f17 1"/>
                <a:gd name="f52" fmla="*/ f42 f17 1"/>
                <a:gd name="f53" fmla="*/ f44 f18 1"/>
                <a:gd name="f54" fmla="*/ f43 f18 1"/>
                <a:gd name="f55" fmla="*/ f45 f17 1"/>
                <a:gd name="f56" fmla="*/ f46 f18 1"/>
                <a:gd name="f57" fmla="*/ f47 f18 1"/>
                <a:gd name="f58" fmla="*/ f48 f17 1"/>
                <a:gd name="f59" fmla="*/ f49 f18 1"/>
                <a:gd name="f60" fmla="*/ f50 f18 1"/>
              </a:gdLst>
              <a:ahLst/>
              <a:cxnLst>
                <a:cxn ang="3cd4">
                  <a:pos x="hc" y="t"/>
                </a:cxn>
                <a:cxn ang="0">
                  <a:pos x="r" y="vc"/>
                </a:cxn>
                <a:cxn ang="cd4">
                  <a:pos x="hc" y="b"/>
                </a:cxn>
                <a:cxn ang="cd2">
                  <a:pos x="l" y="vc"/>
                </a:cxn>
                <a:cxn ang="f34">
                  <a:pos x="f55" y="f56"/>
                </a:cxn>
                <a:cxn ang="f34">
                  <a:pos x="f55" y="f57"/>
                </a:cxn>
                <a:cxn ang="f34">
                  <a:pos x="f58" y="f59"/>
                </a:cxn>
                <a:cxn ang="f34">
                  <a:pos x="f58" y="f60"/>
                </a:cxn>
                <a:cxn ang="f34">
                  <a:pos x="f55" y="f56"/>
                </a:cxn>
              </a:cxnLst>
              <a:rect l="f51" t="f54" r="f52" b="f53"/>
              <a:pathLst>
                <a:path w="24" h="25">
                  <a:moveTo>
                    <a:pt x="f6" y="f8"/>
                  </a:moveTo>
                  <a:cubicBezTo>
                    <a:pt x="f6" y="f9"/>
                    <a:pt x="f6" y="f10"/>
                    <a:pt x="f6" y="f7"/>
                  </a:cubicBezTo>
                  <a:cubicBezTo>
                    <a:pt x="f11" y="f7"/>
                    <a:pt x="f12" y="f6"/>
                    <a:pt x="f5" y="f6"/>
                  </a:cubicBezTo>
                  <a:cubicBezTo>
                    <a:pt x="f5" y="f11"/>
                    <a:pt x="f5" y="f13"/>
                    <a:pt x="f5" y="f5"/>
                  </a:cubicBezTo>
                  <a:cubicBezTo>
                    <a:pt x="f12" y="f14"/>
                    <a:pt x="f11" y="f15"/>
                    <a:pt x="f6" y="f8"/>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90" name="Freeform 89">
              <a:extLst>
                <a:ext uri="{FF2B5EF4-FFF2-40B4-BE49-F238E27FC236}">
                  <a16:creationId xmlns:a16="http://schemas.microsoft.com/office/drawing/2014/main" id="{DEE24BC3-0999-25F3-1F9C-4F7A2CCFD377}"/>
                </a:ext>
              </a:extLst>
            </p:cNvPr>
            <p:cNvSpPr/>
            <p:nvPr/>
          </p:nvSpPr>
          <p:spPr>
            <a:xfrm>
              <a:off x="10183809" y="4962521"/>
              <a:ext cx="119064" cy="119064"/>
            </a:xfrm>
            <a:custGeom>
              <a:avLst/>
              <a:gdLst>
                <a:gd name="f0" fmla="val 10800000"/>
                <a:gd name="f1" fmla="val 5400000"/>
                <a:gd name="f2" fmla="val 180"/>
                <a:gd name="f3" fmla="val w"/>
                <a:gd name="f4" fmla="val h"/>
                <a:gd name="f5" fmla="val 0"/>
                <a:gd name="f6" fmla="val 24"/>
                <a:gd name="f7" fmla="val 8"/>
                <a:gd name="f8" fmla="val 1"/>
                <a:gd name="f9" fmla="val 16"/>
                <a:gd name="f10" fmla="val 2"/>
                <a:gd name="f11" fmla="val 3"/>
                <a:gd name="f12" fmla="val 10"/>
                <a:gd name="f13" fmla="val 17"/>
                <a:gd name="f14" fmla="val 23"/>
                <a:gd name="f15" fmla="val 9"/>
                <a:gd name="f16" fmla="val 22"/>
                <a:gd name="f17" fmla="val 15"/>
                <a:gd name="f18" fmla="+- 0 0 -90"/>
                <a:gd name="f19" fmla="*/ f3 1 24"/>
                <a:gd name="f20" fmla="*/ f4 1 24"/>
                <a:gd name="f21" fmla="val f5"/>
                <a:gd name="f22" fmla="val f6"/>
                <a:gd name="f23" fmla="*/ f18 f0 1"/>
                <a:gd name="f24" fmla="+- f22 0 f21"/>
                <a:gd name="f25" fmla="*/ f23 1 f2"/>
                <a:gd name="f26" fmla="*/ f24 1 24"/>
                <a:gd name="f27" fmla="*/ 0 f24 1"/>
                <a:gd name="f28" fmla="*/ 24 f24 1"/>
                <a:gd name="f29" fmla="*/ 3 f24 1"/>
                <a:gd name="f30" fmla="*/ 22 f24 1"/>
                <a:gd name="f31" fmla="+- f25 0 f1"/>
                <a:gd name="f32" fmla="*/ f27 1 24"/>
                <a:gd name="f33" fmla="*/ f28 1 24"/>
                <a:gd name="f34" fmla="*/ f29 1 24"/>
                <a:gd name="f35" fmla="*/ f30 1 24"/>
                <a:gd name="f36" fmla="*/ 0 1 f26"/>
                <a:gd name="f37" fmla="*/ f22 1 f26"/>
                <a:gd name="f38" fmla="*/ f32 1 f26"/>
                <a:gd name="f39" fmla="*/ f33 1 f26"/>
                <a:gd name="f40" fmla="*/ f34 1 f26"/>
                <a:gd name="f41" fmla="*/ f35 1 f26"/>
                <a:gd name="f42" fmla="*/ f36 f19 1"/>
                <a:gd name="f43" fmla="*/ f37 f19 1"/>
                <a:gd name="f44" fmla="*/ f37 f20 1"/>
                <a:gd name="f45" fmla="*/ f36 f20 1"/>
                <a:gd name="f46" fmla="*/ f38 f19 1"/>
                <a:gd name="f47" fmla="*/ f38 f20 1"/>
                <a:gd name="f48" fmla="*/ f39 f19 1"/>
                <a:gd name="f49" fmla="*/ f40 f20 1"/>
                <a:gd name="f50" fmla="*/ f39 f20 1"/>
                <a:gd name="f51" fmla="*/ f41 f20 1"/>
              </a:gdLst>
              <a:ahLst/>
              <a:cxnLst>
                <a:cxn ang="3cd4">
                  <a:pos x="hc" y="t"/>
                </a:cxn>
                <a:cxn ang="0">
                  <a:pos x="r" y="vc"/>
                </a:cxn>
                <a:cxn ang="cd4">
                  <a:pos x="hc" y="b"/>
                </a:cxn>
                <a:cxn ang="cd2">
                  <a:pos x="l" y="vc"/>
                </a:cxn>
                <a:cxn ang="f31">
                  <a:pos x="f46" y="f47"/>
                </a:cxn>
                <a:cxn ang="f31">
                  <a:pos x="f48" y="f49"/>
                </a:cxn>
                <a:cxn ang="f31">
                  <a:pos x="f48" y="f50"/>
                </a:cxn>
                <a:cxn ang="f31">
                  <a:pos x="f46" y="f51"/>
                </a:cxn>
                <a:cxn ang="f31">
                  <a:pos x="f46" y="f47"/>
                </a:cxn>
              </a:cxnLst>
              <a:rect l="f42" t="f45" r="f43" b="f44"/>
              <a:pathLst>
                <a:path w="24" h="24">
                  <a:moveTo>
                    <a:pt x="f5" y="f5"/>
                  </a:moveTo>
                  <a:cubicBezTo>
                    <a:pt x="f7" y="f8"/>
                    <a:pt x="f9" y="f10"/>
                    <a:pt x="f6" y="f11"/>
                  </a:cubicBezTo>
                  <a:cubicBezTo>
                    <a:pt x="f6" y="f12"/>
                    <a:pt x="f6" y="f13"/>
                    <a:pt x="f6" y="f6"/>
                  </a:cubicBezTo>
                  <a:cubicBezTo>
                    <a:pt x="f9" y="f14"/>
                    <a:pt x="f15" y="f14"/>
                    <a:pt x="f5" y="f16"/>
                  </a:cubicBezTo>
                  <a:cubicBezTo>
                    <a:pt x="f5" y="f17"/>
                    <a:pt x="f5" y="f7"/>
                    <a:pt x="f5" y="f5"/>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91" name="Freeform 90">
              <a:extLst>
                <a:ext uri="{FF2B5EF4-FFF2-40B4-BE49-F238E27FC236}">
                  <a16:creationId xmlns:a16="http://schemas.microsoft.com/office/drawing/2014/main" id="{3A0A410B-9CF5-9446-5023-ED649C2A7B76}"/>
                </a:ext>
              </a:extLst>
            </p:cNvPr>
            <p:cNvSpPr/>
            <p:nvPr/>
          </p:nvSpPr>
          <p:spPr>
            <a:xfrm>
              <a:off x="9556751" y="4897434"/>
              <a:ext cx="120645" cy="125409"/>
            </a:xfrm>
            <a:custGeom>
              <a:avLst/>
              <a:gdLst>
                <a:gd name="f0" fmla="val 10800000"/>
                <a:gd name="f1" fmla="val 5400000"/>
                <a:gd name="f2" fmla="val 180"/>
                <a:gd name="f3" fmla="val w"/>
                <a:gd name="f4" fmla="val h"/>
                <a:gd name="f5" fmla="val 0"/>
                <a:gd name="f6" fmla="val 24"/>
                <a:gd name="f7" fmla="val 25"/>
                <a:gd name="f8" fmla="val 8"/>
                <a:gd name="f9" fmla="val 1"/>
                <a:gd name="f10" fmla="val 15"/>
                <a:gd name="f11" fmla="val 2"/>
                <a:gd name="f12" fmla="val 3"/>
                <a:gd name="f13" fmla="val 10"/>
                <a:gd name="f14" fmla="val 17"/>
                <a:gd name="f15" fmla="val 16"/>
                <a:gd name="f16" fmla="val 9"/>
                <a:gd name="f17" fmla="+- 0 0 -90"/>
                <a:gd name="f18" fmla="*/ f3 1 24"/>
                <a:gd name="f19" fmla="*/ f4 1 25"/>
                <a:gd name="f20" fmla="val f5"/>
                <a:gd name="f21" fmla="val f6"/>
                <a:gd name="f22" fmla="val f7"/>
                <a:gd name="f23" fmla="*/ f17 f0 1"/>
                <a:gd name="f24" fmla="+- f22 0 f20"/>
                <a:gd name="f25" fmla="+- f21 0 f20"/>
                <a:gd name="f26" fmla="*/ f23 1 f2"/>
                <a:gd name="f27" fmla="*/ f25 1 24"/>
                <a:gd name="f28" fmla="*/ f24 1 25"/>
                <a:gd name="f29" fmla="*/ 0 f25 1"/>
                <a:gd name="f30" fmla="*/ 0 f24 1"/>
                <a:gd name="f31" fmla="*/ 24 f25 1"/>
                <a:gd name="f32" fmla="*/ 3 f24 1"/>
                <a:gd name="f33" fmla="*/ 25 f24 1"/>
                <a:gd name="f34" fmla="*/ 24 f24 1"/>
                <a:gd name="f35" fmla="+- f26 0 f1"/>
                <a:gd name="f36" fmla="*/ f29 1 24"/>
                <a:gd name="f37" fmla="*/ f30 1 25"/>
                <a:gd name="f38" fmla="*/ f31 1 24"/>
                <a:gd name="f39" fmla="*/ f32 1 25"/>
                <a:gd name="f40" fmla="*/ f33 1 25"/>
                <a:gd name="f41" fmla="*/ f34 1 25"/>
                <a:gd name="f42" fmla="*/ 0 1 f27"/>
                <a:gd name="f43" fmla="*/ f21 1 f27"/>
                <a:gd name="f44" fmla="*/ 0 1 f28"/>
                <a:gd name="f45" fmla="*/ f22 1 f28"/>
                <a:gd name="f46" fmla="*/ f36 1 f27"/>
                <a:gd name="f47" fmla="*/ f37 1 f28"/>
                <a:gd name="f48" fmla="*/ f38 1 f27"/>
                <a:gd name="f49" fmla="*/ f39 1 f28"/>
                <a:gd name="f50" fmla="*/ f40 1 f28"/>
                <a:gd name="f51" fmla="*/ f41 1 f28"/>
                <a:gd name="f52" fmla="*/ f42 f18 1"/>
                <a:gd name="f53" fmla="*/ f43 f18 1"/>
                <a:gd name="f54" fmla="*/ f45 f19 1"/>
                <a:gd name="f55" fmla="*/ f44 f19 1"/>
                <a:gd name="f56" fmla="*/ f46 f18 1"/>
                <a:gd name="f57" fmla="*/ f47 f19 1"/>
                <a:gd name="f58" fmla="*/ f48 f18 1"/>
                <a:gd name="f59" fmla="*/ f49 f19 1"/>
                <a:gd name="f60" fmla="*/ f50 f19 1"/>
                <a:gd name="f61" fmla="*/ f51 f19 1"/>
              </a:gdLst>
              <a:ahLst/>
              <a:cxnLst>
                <a:cxn ang="3cd4">
                  <a:pos x="hc" y="t"/>
                </a:cxn>
                <a:cxn ang="0">
                  <a:pos x="r" y="vc"/>
                </a:cxn>
                <a:cxn ang="cd4">
                  <a:pos x="hc" y="b"/>
                </a:cxn>
                <a:cxn ang="cd2">
                  <a:pos x="l" y="vc"/>
                </a:cxn>
                <a:cxn ang="f35">
                  <a:pos x="f56" y="f57"/>
                </a:cxn>
                <a:cxn ang="f35">
                  <a:pos x="f58" y="f59"/>
                </a:cxn>
                <a:cxn ang="f35">
                  <a:pos x="f58" y="f60"/>
                </a:cxn>
                <a:cxn ang="f35">
                  <a:pos x="f56" y="f61"/>
                </a:cxn>
                <a:cxn ang="f35">
                  <a:pos x="f56" y="f57"/>
                </a:cxn>
              </a:cxnLst>
              <a:rect l="f52" t="f55" r="f53" b="f54"/>
              <a:pathLst>
                <a:path w="24" h="25">
                  <a:moveTo>
                    <a:pt x="f5" y="f5"/>
                  </a:moveTo>
                  <a:cubicBezTo>
                    <a:pt x="f8" y="f9"/>
                    <a:pt x="f10" y="f11"/>
                    <a:pt x="f6" y="f12"/>
                  </a:cubicBezTo>
                  <a:cubicBezTo>
                    <a:pt x="f6" y="f13"/>
                    <a:pt x="f6" y="f14"/>
                    <a:pt x="f6" y="f7"/>
                  </a:cubicBezTo>
                  <a:cubicBezTo>
                    <a:pt x="f15" y="f7"/>
                    <a:pt x="f16" y="f6"/>
                    <a:pt x="f5" y="f6"/>
                  </a:cubicBezTo>
                  <a:cubicBezTo>
                    <a:pt x="f5" y="f15"/>
                    <a:pt x="f5" y="f16"/>
                    <a:pt x="f5" y="f5"/>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92" name="Freeform 91">
              <a:extLst>
                <a:ext uri="{FF2B5EF4-FFF2-40B4-BE49-F238E27FC236}">
                  <a16:creationId xmlns:a16="http://schemas.microsoft.com/office/drawing/2014/main" id="{58B35F42-EA11-AC45-CA5B-36E002007308}"/>
                </a:ext>
              </a:extLst>
            </p:cNvPr>
            <p:cNvSpPr/>
            <p:nvPr/>
          </p:nvSpPr>
          <p:spPr>
            <a:xfrm>
              <a:off x="9547222" y="1565279"/>
              <a:ext cx="153984" cy="149220"/>
            </a:xfrm>
            <a:custGeom>
              <a:avLst/>
              <a:gdLst>
                <a:gd name="f0" fmla="val 10800000"/>
                <a:gd name="f1" fmla="val 5400000"/>
                <a:gd name="f2" fmla="val 180"/>
                <a:gd name="f3" fmla="val w"/>
                <a:gd name="f4" fmla="val h"/>
                <a:gd name="f5" fmla="val 0"/>
                <a:gd name="f6" fmla="val 31"/>
                <a:gd name="f7" fmla="val 30"/>
                <a:gd name="f8" fmla="val 2"/>
                <a:gd name="f9" fmla="val 11"/>
                <a:gd name="f10" fmla="val 27"/>
                <a:gd name="f11" fmla="val 3"/>
                <a:gd name="f12" fmla="val 26"/>
                <a:gd name="f13" fmla="val 25"/>
                <a:gd name="f14" fmla="+- 0 0 -90"/>
                <a:gd name="f15" fmla="*/ f3 1 31"/>
                <a:gd name="f16" fmla="*/ f4 1 30"/>
                <a:gd name="f17" fmla="val f5"/>
                <a:gd name="f18" fmla="val f6"/>
                <a:gd name="f19" fmla="val f7"/>
                <a:gd name="f20" fmla="*/ f14 f0 1"/>
                <a:gd name="f21" fmla="+- f19 0 f17"/>
                <a:gd name="f22" fmla="+- f18 0 f17"/>
                <a:gd name="f23" fmla="*/ f20 1 f2"/>
                <a:gd name="f24" fmla="*/ f22 1 31"/>
                <a:gd name="f25" fmla="*/ f21 1 30"/>
                <a:gd name="f26" fmla="*/ 2 f22 1"/>
                <a:gd name="f27" fmla="*/ 0 f21 1"/>
                <a:gd name="f28" fmla="*/ 26 f22 1"/>
                <a:gd name="f29" fmla="*/ 30 f21 1"/>
                <a:gd name="f30" fmla="+- f23 0 f1"/>
                <a:gd name="f31" fmla="*/ f26 1 31"/>
                <a:gd name="f32" fmla="*/ f27 1 30"/>
                <a:gd name="f33" fmla="*/ f28 1 31"/>
                <a:gd name="f34" fmla="*/ f29 1 30"/>
                <a:gd name="f35" fmla="*/ 0 1 f24"/>
                <a:gd name="f36" fmla="*/ f18 1 f24"/>
                <a:gd name="f37" fmla="*/ 0 1 f25"/>
                <a:gd name="f38" fmla="*/ f19 1 f25"/>
                <a:gd name="f39" fmla="*/ f31 1 f24"/>
                <a:gd name="f40" fmla="*/ f32 1 f25"/>
                <a:gd name="f41" fmla="*/ f33 1 f24"/>
                <a:gd name="f42" fmla="*/ f34 1 f25"/>
                <a:gd name="f43" fmla="*/ f35 f15 1"/>
                <a:gd name="f44" fmla="*/ f36 f15 1"/>
                <a:gd name="f45" fmla="*/ f38 f16 1"/>
                <a:gd name="f46" fmla="*/ f37 f16 1"/>
                <a:gd name="f47" fmla="*/ f39 f15 1"/>
                <a:gd name="f48" fmla="*/ f40 f16 1"/>
                <a:gd name="f49" fmla="*/ f41 f15 1"/>
                <a:gd name="f50" fmla="*/ f42 f16 1"/>
              </a:gdLst>
              <a:ahLst/>
              <a:cxnLst>
                <a:cxn ang="3cd4">
                  <a:pos x="hc" y="t"/>
                </a:cxn>
                <a:cxn ang="0">
                  <a:pos x="r" y="vc"/>
                </a:cxn>
                <a:cxn ang="cd4">
                  <a:pos x="hc" y="b"/>
                </a:cxn>
                <a:cxn ang="cd2">
                  <a:pos x="l" y="vc"/>
                </a:cxn>
                <a:cxn ang="f30">
                  <a:pos x="f47" y="f48"/>
                </a:cxn>
                <a:cxn ang="f30">
                  <a:pos x="f49" y="f50"/>
                </a:cxn>
                <a:cxn ang="f30">
                  <a:pos x="f47" y="f48"/>
                </a:cxn>
              </a:cxnLst>
              <a:rect l="f43" t="f46" r="f44" b="f45"/>
              <a:pathLst>
                <a:path w="31" h="30">
                  <a:moveTo>
                    <a:pt x="f8" y="f5"/>
                  </a:moveTo>
                  <a:cubicBezTo>
                    <a:pt x="f6" y="f9"/>
                    <a:pt x="f10" y="f11"/>
                    <a:pt x="f12" y="f7"/>
                  </a:cubicBezTo>
                  <a:cubicBezTo>
                    <a:pt x="f8" y="f10"/>
                    <a:pt x="f5" y="f13"/>
                    <a:pt x="f8" y="f5"/>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93" name="Freeform 92">
              <a:extLst>
                <a:ext uri="{FF2B5EF4-FFF2-40B4-BE49-F238E27FC236}">
                  <a16:creationId xmlns:a16="http://schemas.microsoft.com/office/drawing/2014/main" id="{7F9D9B25-46BE-682C-8B27-C3F0532EC80E}"/>
                </a:ext>
              </a:extLst>
            </p:cNvPr>
            <p:cNvSpPr/>
            <p:nvPr/>
          </p:nvSpPr>
          <p:spPr>
            <a:xfrm>
              <a:off x="9556751" y="2160590"/>
              <a:ext cx="130173" cy="146047"/>
            </a:xfrm>
            <a:custGeom>
              <a:avLst/>
              <a:gdLst>
                <a:gd name="f0" fmla="val 10800000"/>
                <a:gd name="f1" fmla="val 5400000"/>
                <a:gd name="f2" fmla="val 180"/>
                <a:gd name="f3" fmla="val w"/>
                <a:gd name="f4" fmla="val h"/>
                <a:gd name="f5" fmla="val 0"/>
                <a:gd name="f6" fmla="val 26"/>
                <a:gd name="f7" fmla="val 29"/>
                <a:gd name="f8" fmla="val 22"/>
                <a:gd name="f9" fmla="val 14"/>
                <a:gd name="f10" fmla="val 7"/>
                <a:gd name="f11" fmla="val 23"/>
                <a:gd name="f12" fmla="val 2"/>
                <a:gd name="f13" fmla="val 5"/>
                <a:gd name="f14" fmla="val 16"/>
                <a:gd name="f15" fmla="val 27"/>
                <a:gd name="f16" fmla="val 8"/>
                <a:gd name="f17" fmla="val 24"/>
                <a:gd name="f18" fmla="+- 0 0 -90"/>
                <a:gd name="f19" fmla="*/ f3 1 26"/>
                <a:gd name="f20" fmla="*/ f4 1 29"/>
                <a:gd name="f21" fmla="val f5"/>
                <a:gd name="f22" fmla="val f6"/>
                <a:gd name="f23" fmla="val f7"/>
                <a:gd name="f24" fmla="*/ f18 f0 1"/>
                <a:gd name="f25" fmla="+- f23 0 f21"/>
                <a:gd name="f26" fmla="+- f22 0 f21"/>
                <a:gd name="f27" fmla="*/ f24 1 f2"/>
                <a:gd name="f28" fmla="*/ f26 1 26"/>
                <a:gd name="f29" fmla="*/ f25 1 29"/>
                <a:gd name="f30" fmla="*/ 0 f26 1"/>
                <a:gd name="f31" fmla="*/ 22 f25 1"/>
                <a:gd name="f32" fmla="*/ 0 f25 1"/>
                <a:gd name="f33" fmla="*/ 23 f26 1"/>
                <a:gd name="f34" fmla="*/ 29 f25 1"/>
                <a:gd name="f35" fmla="+- f27 0 f1"/>
                <a:gd name="f36" fmla="*/ f30 1 26"/>
                <a:gd name="f37" fmla="*/ f31 1 29"/>
                <a:gd name="f38" fmla="*/ f32 1 29"/>
                <a:gd name="f39" fmla="*/ f33 1 26"/>
                <a:gd name="f40" fmla="*/ f34 1 29"/>
                <a:gd name="f41" fmla="*/ 0 1 f28"/>
                <a:gd name="f42" fmla="*/ f22 1 f28"/>
                <a:gd name="f43" fmla="*/ 0 1 f29"/>
                <a:gd name="f44" fmla="*/ f23 1 f29"/>
                <a:gd name="f45" fmla="*/ f36 1 f28"/>
                <a:gd name="f46" fmla="*/ f37 1 f29"/>
                <a:gd name="f47" fmla="*/ f38 1 f29"/>
                <a:gd name="f48" fmla="*/ f39 1 f28"/>
                <a:gd name="f49" fmla="*/ f40 1 f29"/>
                <a:gd name="f50" fmla="*/ f41 f19 1"/>
                <a:gd name="f51" fmla="*/ f42 f19 1"/>
                <a:gd name="f52" fmla="*/ f44 f20 1"/>
                <a:gd name="f53" fmla="*/ f43 f20 1"/>
                <a:gd name="f54" fmla="*/ f45 f19 1"/>
                <a:gd name="f55" fmla="*/ f46 f20 1"/>
                <a:gd name="f56" fmla="*/ f47 f20 1"/>
                <a:gd name="f57" fmla="*/ f48 f19 1"/>
                <a:gd name="f58" fmla="*/ f49 f20 1"/>
              </a:gdLst>
              <a:ahLst/>
              <a:cxnLst>
                <a:cxn ang="3cd4">
                  <a:pos x="hc" y="t"/>
                </a:cxn>
                <a:cxn ang="0">
                  <a:pos x="r" y="vc"/>
                </a:cxn>
                <a:cxn ang="cd4">
                  <a:pos x="hc" y="b"/>
                </a:cxn>
                <a:cxn ang="cd2">
                  <a:pos x="l" y="vc"/>
                </a:cxn>
                <a:cxn ang="f35">
                  <a:pos x="f54" y="f55"/>
                </a:cxn>
                <a:cxn ang="f35">
                  <a:pos x="f54" y="f56"/>
                </a:cxn>
                <a:cxn ang="f35">
                  <a:pos x="f57" y="f58"/>
                </a:cxn>
                <a:cxn ang="f35">
                  <a:pos x="f54" y="f55"/>
                </a:cxn>
              </a:cxnLst>
              <a:rect l="f50" t="f53" r="f51" b="f52"/>
              <a:pathLst>
                <a:path w="26" h="29">
                  <a:moveTo>
                    <a:pt x="f5" y="f8"/>
                  </a:moveTo>
                  <a:cubicBezTo>
                    <a:pt x="f5" y="f9"/>
                    <a:pt x="f5" y="f10"/>
                    <a:pt x="f5" y="f5"/>
                  </a:cubicBezTo>
                  <a:cubicBezTo>
                    <a:pt x="f11" y="f12"/>
                    <a:pt x="f6" y="f13"/>
                    <a:pt x="f11" y="f7"/>
                  </a:cubicBezTo>
                  <a:cubicBezTo>
                    <a:pt x="f14" y="f15"/>
                    <a:pt x="f16" y="f17"/>
                    <a:pt x="f5" y="f8"/>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94" name="Freeform 93">
              <a:extLst>
                <a:ext uri="{FF2B5EF4-FFF2-40B4-BE49-F238E27FC236}">
                  <a16:creationId xmlns:a16="http://schemas.microsoft.com/office/drawing/2014/main" id="{AEE1D8A1-B976-C4CA-318E-F3234866EF1D}"/>
                </a:ext>
              </a:extLst>
            </p:cNvPr>
            <p:cNvSpPr/>
            <p:nvPr/>
          </p:nvSpPr>
          <p:spPr>
            <a:xfrm>
              <a:off x="10374316" y="4611684"/>
              <a:ext cx="149220" cy="125409"/>
            </a:xfrm>
            <a:custGeom>
              <a:avLst/>
              <a:gdLst>
                <a:gd name="f0" fmla="val 10800000"/>
                <a:gd name="f1" fmla="val 5400000"/>
                <a:gd name="f2" fmla="val 180"/>
                <a:gd name="f3" fmla="val w"/>
                <a:gd name="f4" fmla="val h"/>
                <a:gd name="f5" fmla="val 0"/>
                <a:gd name="f6" fmla="val 30"/>
                <a:gd name="f7" fmla="val 25"/>
                <a:gd name="f8" fmla="val 24"/>
                <a:gd name="f9" fmla="val 16"/>
                <a:gd name="f10" fmla="val 9"/>
                <a:gd name="f11" fmla="val 23"/>
                <a:gd name="f12" fmla="val 22"/>
                <a:gd name="f13" fmla="val 15"/>
                <a:gd name="f14" fmla="val 8"/>
                <a:gd name="f15" fmla="val 1"/>
                <a:gd name="f16" fmla="val 4"/>
                <a:gd name="f17" fmla="+- 0 0 -90"/>
                <a:gd name="f18" fmla="*/ f3 1 30"/>
                <a:gd name="f19" fmla="*/ f4 1 25"/>
                <a:gd name="f20" fmla="val f5"/>
                <a:gd name="f21" fmla="val f6"/>
                <a:gd name="f22" fmla="val f7"/>
                <a:gd name="f23" fmla="*/ f17 f0 1"/>
                <a:gd name="f24" fmla="+- f22 0 f20"/>
                <a:gd name="f25" fmla="+- f21 0 f20"/>
                <a:gd name="f26" fmla="*/ f23 1 f2"/>
                <a:gd name="f27" fmla="*/ f25 1 30"/>
                <a:gd name="f28" fmla="*/ f24 1 25"/>
                <a:gd name="f29" fmla="*/ 24 f25 1"/>
                <a:gd name="f30" fmla="*/ 25 f24 1"/>
                <a:gd name="f31" fmla="*/ 0 f25 1"/>
                <a:gd name="f32" fmla="*/ 22 f24 1"/>
                <a:gd name="f33" fmla="*/ 1 f24 1"/>
                <a:gd name="f34" fmla="+- f26 0 f1"/>
                <a:gd name="f35" fmla="*/ f29 1 30"/>
                <a:gd name="f36" fmla="*/ f30 1 25"/>
                <a:gd name="f37" fmla="*/ f31 1 30"/>
                <a:gd name="f38" fmla="*/ f32 1 25"/>
                <a:gd name="f39" fmla="*/ f33 1 25"/>
                <a:gd name="f40" fmla="*/ 0 1 f27"/>
                <a:gd name="f41" fmla="*/ f21 1 f27"/>
                <a:gd name="f42" fmla="*/ 0 1 f28"/>
                <a:gd name="f43" fmla="*/ f22 1 f28"/>
                <a:gd name="f44" fmla="*/ f35 1 f27"/>
                <a:gd name="f45" fmla="*/ f36 1 f28"/>
                <a:gd name="f46" fmla="*/ f37 1 f27"/>
                <a:gd name="f47" fmla="*/ f38 1 f28"/>
                <a:gd name="f48" fmla="*/ f39 1 f28"/>
                <a:gd name="f49" fmla="*/ f40 f18 1"/>
                <a:gd name="f50" fmla="*/ f41 f18 1"/>
                <a:gd name="f51" fmla="*/ f43 f19 1"/>
                <a:gd name="f52" fmla="*/ f42 f19 1"/>
                <a:gd name="f53" fmla="*/ f44 f18 1"/>
                <a:gd name="f54" fmla="*/ f45 f19 1"/>
                <a:gd name="f55" fmla="*/ f46 f18 1"/>
                <a:gd name="f56" fmla="*/ f47 f19 1"/>
                <a:gd name="f57" fmla="*/ f48 f19 1"/>
              </a:gdLst>
              <a:ahLst/>
              <a:cxnLst>
                <a:cxn ang="3cd4">
                  <a:pos x="hc" y="t"/>
                </a:cxn>
                <a:cxn ang="0">
                  <a:pos x="r" y="vc"/>
                </a:cxn>
                <a:cxn ang="cd4">
                  <a:pos x="hc" y="b"/>
                </a:cxn>
                <a:cxn ang="cd2">
                  <a:pos x="l" y="vc"/>
                </a:cxn>
                <a:cxn ang="f34">
                  <a:pos x="f53" y="f54"/>
                </a:cxn>
                <a:cxn ang="f34">
                  <a:pos x="f55" y="f56"/>
                </a:cxn>
                <a:cxn ang="f34">
                  <a:pos x="f55" y="f57"/>
                </a:cxn>
                <a:cxn ang="f34">
                  <a:pos x="f53" y="f54"/>
                </a:cxn>
              </a:cxnLst>
              <a:rect l="f49" t="f52" r="f50" b="f51"/>
              <a:pathLst>
                <a:path w="30" h="25">
                  <a:moveTo>
                    <a:pt x="f8" y="f7"/>
                  </a:moveTo>
                  <a:cubicBezTo>
                    <a:pt x="f9" y="f8"/>
                    <a:pt x="f10" y="f11"/>
                    <a:pt x="f5" y="f12"/>
                  </a:cubicBezTo>
                  <a:cubicBezTo>
                    <a:pt x="f5" y="f13"/>
                    <a:pt x="f5" y="f14"/>
                    <a:pt x="f5" y="f15"/>
                  </a:cubicBezTo>
                  <a:cubicBezTo>
                    <a:pt x="f6" y="f16"/>
                    <a:pt x="f7" y="f5"/>
                    <a:pt x="f8" y="f7"/>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95" name="Freeform 94">
              <a:extLst>
                <a:ext uri="{FF2B5EF4-FFF2-40B4-BE49-F238E27FC236}">
                  <a16:creationId xmlns:a16="http://schemas.microsoft.com/office/drawing/2014/main" id="{F1F9F4A0-B074-2622-3907-746AA0773B75}"/>
                </a:ext>
              </a:extLst>
            </p:cNvPr>
            <p:cNvSpPr/>
            <p:nvPr/>
          </p:nvSpPr>
          <p:spPr>
            <a:xfrm>
              <a:off x="10374316" y="4981578"/>
              <a:ext cx="119064" cy="120645"/>
            </a:xfrm>
            <a:custGeom>
              <a:avLst/>
              <a:gdLst>
                <a:gd name="f0" fmla="val 10800000"/>
                <a:gd name="f1" fmla="val 5400000"/>
                <a:gd name="f2" fmla="val 180"/>
                <a:gd name="f3" fmla="val w"/>
                <a:gd name="f4" fmla="val h"/>
                <a:gd name="f5" fmla="val 0"/>
                <a:gd name="f6" fmla="val 24"/>
                <a:gd name="f7" fmla="val 2"/>
                <a:gd name="f8" fmla="val 11"/>
                <a:gd name="f9" fmla="val 16"/>
                <a:gd name="f10" fmla="val 23"/>
                <a:gd name="f11" fmla="val 8"/>
                <a:gd name="f12" fmla="val 22"/>
                <a:gd name="f13" fmla="val 21"/>
                <a:gd name="f14" fmla="val 14"/>
                <a:gd name="f15" fmla="val 1"/>
                <a:gd name="f16" fmla="+- 0 0 -90"/>
                <a:gd name="f17" fmla="*/ f3 1 24"/>
                <a:gd name="f18" fmla="*/ f4 1 24"/>
                <a:gd name="f19" fmla="val f5"/>
                <a:gd name="f20" fmla="val f6"/>
                <a:gd name="f21" fmla="*/ f16 f0 1"/>
                <a:gd name="f22" fmla="+- f20 0 f19"/>
                <a:gd name="f23" fmla="*/ f21 1 f2"/>
                <a:gd name="f24" fmla="*/ f22 1 24"/>
                <a:gd name="f25" fmla="*/ 24 f22 1"/>
                <a:gd name="f26" fmla="*/ 2 f22 1"/>
                <a:gd name="f27" fmla="*/ 0 f22 1"/>
                <a:gd name="f28" fmla="*/ 21 f22 1"/>
                <a:gd name="f29" fmla="+- f23 0 f1"/>
                <a:gd name="f30" fmla="*/ f25 1 24"/>
                <a:gd name="f31" fmla="*/ f26 1 24"/>
                <a:gd name="f32" fmla="*/ f27 1 24"/>
                <a:gd name="f33" fmla="*/ f28 1 24"/>
                <a:gd name="f34" fmla="*/ 0 1 f24"/>
                <a:gd name="f35" fmla="*/ f20 1 f24"/>
                <a:gd name="f36" fmla="*/ f30 1 f24"/>
                <a:gd name="f37" fmla="*/ f31 1 f24"/>
                <a:gd name="f38" fmla="*/ f32 1 f24"/>
                <a:gd name="f39" fmla="*/ f33 1 f24"/>
                <a:gd name="f40" fmla="*/ f34 f17 1"/>
                <a:gd name="f41" fmla="*/ f35 f17 1"/>
                <a:gd name="f42" fmla="*/ f35 f18 1"/>
                <a:gd name="f43" fmla="*/ f34 f18 1"/>
                <a:gd name="f44" fmla="*/ f36 f17 1"/>
                <a:gd name="f45" fmla="*/ f37 f18 1"/>
                <a:gd name="f46" fmla="*/ f36 f18 1"/>
                <a:gd name="f47" fmla="*/ f38 f17 1"/>
                <a:gd name="f48" fmla="*/ f39 f18 1"/>
                <a:gd name="f49" fmla="*/ f38 f18 1"/>
              </a:gdLst>
              <a:ahLst/>
              <a:cxnLst>
                <a:cxn ang="3cd4">
                  <a:pos x="hc" y="t"/>
                </a:cxn>
                <a:cxn ang="0">
                  <a:pos x="r" y="vc"/>
                </a:cxn>
                <a:cxn ang="cd4">
                  <a:pos x="hc" y="b"/>
                </a:cxn>
                <a:cxn ang="cd2">
                  <a:pos x="l" y="vc"/>
                </a:cxn>
                <a:cxn ang="f29">
                  <a:pos x="f44" y="f45"/>
                </a:cxn>
                <a:cxn ang="f29">
                  <a:pos x="f44" y="f46"/>
                </a:cxn>
                <a:cxn ang="f29">
                  <a:pos x="f47" y="f48"/>
                </a:cxn>
                <a:cxn ang="f29">
                  <a:pos x="f47" y="f49"/>
                </a:cxn>
                <a:cxn ang="f29">
                  <a:pos x="f44" y="f45"/>
                </a:cxn>
              </a:cxnLst>
              <a:rect l="f40" t="f43" r="f41" b="f42"/>
              <a:pathLst>
                <a:path w="24" h="24">
                  <a:moveTo>
                    <a:pt x="f6" y="f7"/>
                  </a:moveTo>
                  <a:cubicBezTo>
                    <a:pt x="f6" y="f8"/>
                    <a:pt x="f6" y="f9"/>
                    <a:pt x="f6" y="f6"/>
                  </a:cubicBezTo>
                  <a:cubicBezTo>
                    <a:pt x="f9" y="f10"/>
                    <a:pt x="f11" y="f12"/>
                    <a:pt x="f5" y="f13"/>
                  </a:cubicBezTo>
                  <a:cubicBezTo>
                    <a:pt x="f5" y="f14"/>
                    <a:pt x="f5" y="f11"/>
                    <a:pt x="f5" y="f5"/>
                  </a:cubicBezTo>
                  <a:cubicBezTo>
                    <a:pt x="f11" y="f15"/>
                    <a:pt x="f9" y="f7"/>
                    <a:pt x="f6" y="f7"/>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96" name="Freeform 95">
              <a:extLst>
                <a:ext uri="{FF2B5EF4-FFF2-40B4-BE49-F238E27FC236}">
                  <a16:creationId xmlns:a16="http://schemas.microsoft.com/office/drawing/2014/main" id="{099703BC-517A-73B5-D6D7-932016671293}"/>
                </a:ext>
              </a:extLst>
            </p:cNvPr>
            <p:cNvSpPr/>
            <p:nvPr/>
          </p:nvSpPr>
          <p:spPr>
            <a:xfrm>
              <a:off x="9556751" y="5087941"/>
              <a:ext cx="134938" cy="134938"/>
            </a:xfrm>
            <a:custGeom>
              <a:avLst/>
              <a:gdLst>
                <a:gd name="f0" fmla="val 10800000"/>
                <a:gd name="f1" fmla="val 5400000"/>
                <a:gd name="f2" fmla="val 180"/>
                <a:gd name="f3" fmla="val w"/>
                <a:gd name="f4" fmla="val h"/>
                <a:gd name="f5" fmla="val 0"/>
                <a:gd name="f6" fmla="val 27"/>
                <a:gd name="f7" fmla="val 23"/>
                <a:gd name="f8" fmla="val 16"/>
                <a:gd name="f9" fmla="val 26"/>
                <a:gd name="f10" fmla="val 8"/>
                <a:gd name="f11" fmla="val 25"/>
                <a:gd name="f12" fmla="val 24"/>
                <a:gd name="f13" fmla="val 17"/>
                <a:gd name="f14" fmla="val 10"/>
                <a:gd name="f15" fmla="val 3"/>
                <a:gd name="f16" fmla="val 1"/>
                <a:gd name="f17" fmla="+- 0 0 -90"/>
                <a:gd name="f18" fmla="*/ f3 1 27"/>
                <a:gd name="f19" fmla="*/ f4 1 27"/>
                <a:gd name="f20" fmla="val f5"/>
                <a:gd name="f21" fmla="val f6"/>
                <a:gd name="f22" fmla="*/ f17 f0 1"/>
                <a:gd name="f23" fmla="+- f21 0 f20"/>
                <a:gd name="f24" fmla="*/ f22 1 f2"/>
                <a:gd name="f25" fmla="*/ f23 1 27"/>
                <a:gd name="f26" fmla="*/ 23 f23 1"/>
                <a:gd name="f27" fmla="*/ 27 f23 1"/>
                <a:gd name="f28" fmla="*/ 0 f23 1"/>
                <a:gd name="f29" fmla="*/ 24 f23 1"/>
                <a:gd name="f30" fmla="*/ 3 f23 1"/>
                <a:gd name="f31" fmla="+- f24 0 f1"/>
                <a:gd name="f32" fmla="*/ f26 1 27"/>
                <a:gd name="f33" fmla="*/ f27 1 27"/>
                <a:gd name="f34" fmla="*/ f28 1 27"/>
                <a:gd name="f35" fmla="*/ f29 1 27"/>
                <a:gd name="f36" fmla="*/ f30 1 27"/>
                <a:gd name="f37" fmla="*/ 0 1 f25"/>
                <a:gd name="f38" fmla="*/ f21 1 f25"/>
                <a:gd name="f39" fmla="*/ f32 1 f25"/>
                <a:gd name="f40" fmla="*/ f33 1 f25"/>
                <a:gd name="f41" fmla="*/ f34 1 f25"/>
                <a:gd name="f42" fmla="*/ f35 1 f25"/>
                <a:gd name="f43" fmla="*/ f36 1 f25"/>
                <a:gd name="f44" fmla="*/ f37 f18 1"/>
                <a:gd name="f45" fmla="*/ f38 f18 1"/>
                <a:gd name="f46" fmla="*/ f38 f19 1"/>
                <a:gd name="f47" fmla="*/ f37 f19 1"/>
                <a:gd name="f48" fmla="*/ f39 f18 1"/>
                <a:gd name="f49" fmla="*/ f40 f19 1"/>
                <a:gd name="f50" fmla="*/ f41 f18 1"/>
                <a:gd name="f51" fmla="*/ f42 f19 1"/>
                <a:gd name="f52" fmla="*/ f43 f19 1"/>
              </a:gdLst>
              <a:ahLst/>
              <a:cxnLst>
                <a:cxn ang="3cd4">
                  <a:pos x="hc" y="t"/>
                </a:cxn>
                <a:cxn ang="0">
                  <a:pos x="r" y="vc"/>
                </a:cxn>
                <a:cxn ang="cd4">
                  <a:pos x="hc" y="b"/>
                </a:cxn>
                <a:cxn ang="cd2">
                  <a:pos x="l" y="vc"/>
                </a:cxn>
                <a:cxn ang="f31">
                  <a:pos x="f48" y="f49"/>
                </a:cxn>
                <a:cxn ang="f31">
                  <a:pos x="f50" y="f51"/>
                </a:cxn>
                <a:cxn ang="f31">
                  <a:pos x="f50" y="f52"/>
                </a:cxn>
                <a:cxn ang="f31">
                  <a:pos x="f48" y="f49"/>
                </a:cxn>
              </a:cxnLst>
              <a:rect l="f44" t="f47" r="f45" b="f46"/>
              <a:pathLst>
                <a:path w="27" h="27">
                  <a:moveTo>
                    <a:pt x="f7" y="f6"/>
                  </a:moveTo>
                  <a:cubicBezTo>
                    <a:pt x="f8" y="f9"/>
                    <a:pt x="f10" y="f11"/>
                    <a:pt x="f5" y="f12"/>
                  </a:cubicBezTo>
                  <a:cubicBezTo>
                    <a:pt x="f5" y="f13"/>
                    <a:pt x="f5" y="f14"/>
                    <a:pt x="f5" y="f15"/>
                  </a:cubicBezTo>
                  <a:cubicBezTo>
                    <a:pt x="f6" y="f16"/>
                    <a:pt x="f9" y="f5"/>
                    <a:pt x="f7" y="f6"/>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97" name="Freeform 96">
              <a:extLst>
                <a:ext uri="{FF2B5EF4-FFF2-40B4-BE49-F238E27FC236}">
                  <a16:creationId xmlns:a16="http://schemas.microsoft.com/office/drawing/2014/main" id="{566512AB-F37F-31B2-5536-4789C92B9FFF}"/>
                </a:ext>
              </a:extLst>
            </p:cNvPr>
            <p:cNvSpPr/>
            <p:nvPr/>
          </p:nvSpPr>
          <p:spPr>
            <a:xfrm>
              <a:off x="9556751" y="4505321"/>
              <a:ext cx="120645" cy="130173"/>
            </a:xfrm>
            <a:custGeom>
              <a:avLst/>
              <a:gdLst>
                <a:gd name="f0" fmla="val 10800000"/>
                <a:gd name="f1" fmla="val 5400000"/>
                <a:gd name="f2" fmla="val 180"/>
                <a:gd name="f3" fmla="val w"/>
                <a:gd name="f4" fmla="val h"/>
                <a:gd name="f5" fmla="val 0"/>
                <a:gd name="f6" fmla="val 24"/>
                <a:gd name="f7" fmla="val 26"/>
                <a:gd name="f8" fmla="val 15"/>
                <a:gd name="f9" fmla="val 25"/>
                <a:gd name="f10" fmla="val 8"/>
                <a:gd name="f11" fmla="val 23"/>
                <a:gd name="f12" fmla="val 1"/>
                <a:gd name="f13" fmla="val 16"/>
                <a:gd name="f14" fmla="val 2"/>
                <a:gd name="f15" fmla="val 3"/>
                <a:gd name="f16" fmla="val 11"/>
                <a:gd name="f17" fmla="val 18"/>
                <a:gd name="f18" fmla="+- 0 0 -90"/>
                <a:gd name="f19" fmla="*/ f3 1 24"/>
                <a:gd name="f20" fmla="*/ f4 1 26"/>
                <a:gd name="f21" fmla="val f5"/>
                <a:gd name="f22" fmla="val f6"/>
                <a:gd name="f23" fmla="val f7"/>
                <a:gd name="f24" fmla="*/ f18 f0 1"/>
                <a:gd name="f25" fmla="+- f23 0 f21"/>
                <a:gd name="f26" fmla="+- f22 0 f21"/>
                <a:gd name="f27" fmla="*/ f24 1 f2"/>
                <a:gd name="f28" fmla="*/ f26 1 24"/>
                <a:gd name="f29" fmla="*/ f25 1 26"/>
                <a:gd name="f30" fmla="*/ 24 f26 1"/>
                <a:gd name="f31" fmla="*/ 26 f25 1"/>
                <a:gd name="f32" fmla="*/ 0 f26 1"/>
                <a:gd name="f33" fmla="*/ 23 f25 1"/>
                <a:gd name="f34" fmla="*/ 0 f25 1"/>
                <a:gd name="f35" fmla="*/ 3 f25 1"/>
                <a:gd name="f36" fmla="+- f27 0 f1"/>
                <a:gd name="f37" fmla="*/ f30 1 24"/>
                <a:gd name="f38" fmla="*/ f31 1 26"/>
                <a:gd name="f39" fmla="*/ f32 1 24"/>
                <a:gd name="f40" fmla="*/ f33 1 26"/>
                <a:gd name="f41" fmla="*/ f34 1 26"/>
                <a:gd name="f42" fmla="*/ f35 1 26"/>
                <a:gd name="f43" fmla="*/ 0 1 f28"/>
                <a:gd name="f44" fmla="*/ f22 1 f28"/>
                <a:gd name="f45" fmla="*/ 0 1 f29"/>
                <a:gd name="f46" fmla="*/ f23 1 f29"/>
                <a:gd name="f47" fmla="*/ f37 1 f28"/>
                <a:gd name="f48" fmla="*/ f38 1 f29"/>
                <a:gd name="f49" fmla="*/ f39 1 f28"/>
                <a:gd name="f50" fmla="*/ f40 1 f29"/>
                <a:gd name="f51" fmla="*/ f41 1 f29"/>
                <a:gd name="f52" fmla="*/ f42 1 f29"/>
                <a:gd name="f53" fmla="*/ f43 f19 1"/>
                <a:gd name="f54" fmla="*/ f44 f19 1"/>
                <a:gd name="f55" fmla="*/ f46 f20 1"/>
                <a:gd name="f56" fmla="*/ f45 f20 1"/>
                <a:gd name="f57" fmla="*/ f47 f19 1"/>
                <a:gd name="f58" fmla="*/ f48 f20 1"/>
                <a:gd name="f59" fmla="*/ f49 f19 1"/>
                <a:gd name="f60" fmla="*/ f50 f20 1"/>
                <a:gd name="f61" fmla="*/ f51 f20 1"/>
                <a:gd name="f62" fmla="*/ f52 f20 1"/>
              </a:gdLst>
              <a:ahLst/>
              <a:cxnLst>
                <a:cxn ang="3cd4">
                  <a:pos x="hc" y="t"/>
                </a:cxn>
                <a:cxn ang="0">
                  <a:pos x="r" y="vc"/>
                </a:cxn>
                <a:cxn ang="cd4">
                  <a:pos x="hc" y="b"/>
                </a:cxn>
                <a:cxn ang="cd2">
                  <a:pos x="l" y="vc"/>
                </a:cxn>
                <a:cxn ang="f36">
                  <a:pos x="f57" y="f58"/>
                </a:cxn>
                <a:cxn ang="f36">
                  <a:pos x="f59" y="f60"/>
                </a:cxn>
                <a:cxn ang="f36">
                  <a:pos x="f59" y="f61"/>
                </a:cxn>
                <a:cxn ang="f36">
                  <a:pos x="f57" y="f62"/>
                </a:cxn>
                <a:cxn ang="f36">
                  <a:pos x="f57" y="f58"/>
                </a:cxn>
              </a:cxnLst>
              <a:rect l="f53" t="f56" r="f54" b="f55"/>
              <a:pathLst>
                <a:path w="24" h="26">
                  <a:moveTo>
                    <a:pt x="f6" y="f7"/>
                  </a:moveTo>
                  <a:cubicBezTo>
                    <a:pt x="f8" y="f9"/>
                    <a:pt x="f10" y="f6"/>
                    <a:pt x="f5" y="f11"/>
                  </a:cubicBezTo>
                  <a:cubicBezTo>
                    <a:pt x="f5" y="f8"/>
                    <a:pt x="f5" y="f10"/>
                    <a:pt x="f5" y="f5"/>
                  </a:cubicBezTo>
                  <a:cubicBezTo>
                    <a:pt x="f10" y="f12"/>
                    <a:pt x="f13" y="f14"/>
                    <a:pt x="f6" y="f15"/>
                  </a:cubicBezTo>
                  <a:cubicBezTo>
                    <a:pt x="f6" y="f16"/>
                    <a:pt x="f6" y="f17"/>
                    <a:pt x="f6" y="f7"/>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98" name="Freeform 97">
              <a:extLst>
                <a:ext uri="{FF2B5EF4-FFF2-40B4-BE49-F238E27FC236}">
                  <a16:creationId xmlns:a16="http://schemas.microsoft.com/office/drawing/2014/main" id="{43BAC35E-2068-F719-BD74-A78F53B50130}"/>
                </a:ext>
              </a:extLst>
            </p:cNvPr>
            <p:cNvSpPr/>
            <p:nvPr/>
          </p:nvSpPr>
          <p:spPr>
            <a:xfrm>
              <a:off x="9547222" y="2557467"/>
              <a:ext cx="144466" cy="130173"/>
            </a:xfrm>
            <a:custGeom>
              <a:avLst/>
              <a:gdLst>
                <a:gd name="f0" fmla="val 10800000"/>
                <a:gd name="f1" fmla="val 5400000"/>
                <a:gd name="f2" fmla="val 180"/>
                <a:gd name="f3" fmla="val w"/>
                <a:gd name="f4" fmla="val h"/>
                <a:gd name="f5" fmla="val 0"/>
                <a:gd name="f6" fmla="val 29"/>
                <a:gd name="f7" fmla="val 26"/>
                <a:gd name="f8" fmla="val 25"/>
                <a:gd name="f9" fmla="val 1"/>
                <a:gd name="f10" fmla="val 24"/>
                <a:gd name="f11" fmla="val 2"/>
                <a:gd name="f12" fmla="val 5"/>
                <a:gd name="f13" fmla="+- 0 0 -90"/>
                <a:gd name="f14" fmla="*/ f3 1 29"/>
                <a:gd name="f15" fmla="*/ f4 1 26"/>
                <a:gd name="f16" fmla="val f5"/>
                <a:gd name="f17" fmla="val f6"/>
                <a:gd name="f18" fmla="val f7"/>
                <a:gd name="f19" fmla="*/ f13 f0 1"/>
                <a:gd name="f20" fmla="+- f18 0 f16"/>
                <a:gd name="f21" fmla="+- f17 0 f16"/>
                <a:gd name="f22" fmla="*/ f19 1 f2"/>
                <a:gd name="f23" fmla="*/ f21 1 29"/>
                <a:gd name="f24" fmla="*/ f20 1 26"/>
                <a:gd name="f25" fmla="*/ 25 f21 1"/>
                <a:gd name="f26" fmla="*/ 26 f20 1"/>
                <a:gd name="f27" fmla="*/ 2 f21 1"/>
                <a:gd name="f28" fmla="*/ 0 f20 1"/>
                <a:gd name="f29" fmla="+- f22 0 f1"/>
                <a:gd name="f30" fmla="*/ f25 1 29"/>
                <a:gd name="f31" fmla="*/ f26 1 26"/>
                <a:gd name="f32" fmla="*/ f27 1 29"/>
                <a:gd name="f33" fmla="*/ f28 1 26"/>
                <a:gd name="f34" fmla="*/ 0 1 f23"/>
                <a:gd name="f35" fmla="*/ f17 1 f23"/>
                <a:gd name="f36" fmla="*/ 0 1 f24"/>
                <a:gd name="f37" fmla="*/ f18 1 f24"/>
                <a:gd name="f38" fmla="*/ f30 1 f23"/>
                <a:gd name="f39" fmla="*/ f31 1 f24"/>
                <a:gd name="f40" fmla="*/ f32 1 f23"/>
                <a:gd name="f41" fmla="*/ f33 1 f24"/>
                <a:gd name="f42" fmla="*/ f34 f14 1"/>
                <a:gd name="f43" fmla="*/ f35 f14 1"/>
                <a:gd name="f44" fmla="*/ f37 f15 1"/>
                <a:gd name="f45" fmla="*/ f36 f15 1"/>
                <a:gd name="f46" fmla="*/ f38 f14 1"/>
                <a:gd name="f47" fmla="*/ f39 f15 1"/>
                <a:gd name="f48" fmla="*/ f40 f14 1"/>
                <a:gd name="f49" fmla="*/ f41 f15 1"/>
              </a:gdLst>
              <a:ahLst/>
              <a:cxnLst>
                <a:cxn ang="3cd4">
                  <a:pos x="hc" y="t"/>
                </a:cxn>
                <a:cxn ang="0">
                  <a:pos x="r" y="vc"/>
                </a:cxn>
                <a:cxn ang="cd4">
                  <a:pos x="hc" y="b"/>
                </a:cxn>
                <a:cxn ang="cd2">
                  <a:pos x="l" y="vc"/>
                </a:cxn>
                <a:cxn ang="f29">
                  <a:pos x="f46" y="f47"/>
                </a:cxn>
                <a:cxn ang="f29">
                  <a:pos x="f48" y="f49"/>
                </a:cxn>
                <a:cxn ang="f29">
                  <a:pos x="f46" y="f47"/>
                </a:cxn>
              </a:cxnLst>
              <a:rect l="f42" t="f45" r="f43" b="f44"/>
              <a:pathLst>
                <a:path w="29" h="26">
                  <a:moveTo>
                    <a:pt x="f8" y="f7"/>
                  </a:moveTo>
                  <a:cubicBezTo>
                    <a:pt x="f9" y="f8"/>
                    <a:pt x="f5" y="f10"/>
                    <a:pt x="f11" y="f5"/>
                  </a:cubicBezTo>
                  <a:cubicBezTo>
                    <a:pt x="f8" y="f9"/>
                    <a:pt x="f6" y="f12"/>
                    <a:pt x="f8" y="f7"/>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99" name="Freeform 98">
              <a:extLst>
                <a:ext uri="{FF2B5EF4-FFF2-40B4-BE49-F238E27FC236}">
                  <a16:creationId xmlns:a16="http://schemas.microsoft.com/office/drawing/2014/main" id="{0A497D5D-B146-A678-F005-ED5FCE328D16}"/>
                </a:ext>
              </a:extLst>
            </p:cNvPr>
            <p:cNvSpPr/>
            <p:nvPr/>
          </p:nvSpPr>
          <p:spPr>
            <a:xfrm>
              <a:off x="9551986" y="1754184"/>
              <a:ext cx="139702" cy="155576"/>
            </a:xfrm>
            <a:custGeom>
              <a:avLst/>
              <a:gdLst>
                <a:gd name="f0" fmla="val 10800000"/>
                <a:gd name="f1" fmla="val 5400000"/>
                <a:gd name="f2" fmla="val 180"/>
                <a:gd name="f3" fmla="val w"/>
                <a:gd name="f4" fmla="val h"/>
                <a:gd name="f5" fmla="val 0"/>
                <a:gd name="f6" fmla="val 28"/>
                <a:gd name="f7" fmla="val 31"/>
                <a:gd name="f8" fmla="val 24"/>
                <a:gd name="f9" fmla="val 27"/>
                <a:gd name="f10" fmla="val 1"/>
                <a:gd name="f11" fmla="val 4"/>
                <a:gd name="f12" fmla="val 20"/>
                <a:gd name="f13" fmla="val 10"/>
                <a:gd name="f14" fmla="+- 0 0 -90"/>
                <a:gd name="f15" fmla="*/ f3 1 28"/>
                <a:gd name="f16" fmla="*/ f4 1 31"/>
                <a:gd name="f17" fmla="val f5"/>
                <a:gd name="f18" fmla="val f6"/>
                <a:gd name="f19" fmla="val f7"/>
                <a:gd name="f20" fmla="*/ f14 f0 1"/>
                <a:gd name="f21" fmla="+- f19 0 f17"/>
                <a:gd name="f22" fmla="+- f18 0 f17"/>
                <a:gd name="f23" fmla="*/ f20 1 f2"/>
                <a:gd name="f24" fmla="*/ f22 1 28"/>
                <a:gd name="f25" fmla="*/ f21 1 31"/>
                <a:gd name="f26" fmla="*/ 24 f22 1"/>
                <a:gd name="f27" fmla="*/ 31 f21 1"/>
                <a:gd name="f28" fmla="*/ 1 f22 1"/>
                <a:gd name="f29" fmla="*/ 4 f21 1"/>
                <a:gd name="f30" fmla="+- f23 0 f1"/>
                <a:gd name="f31" fmla="*/ f26 1 28"/>
                <a:gd name="f32" fmla="*/ f27 1 31"/>
                <a:gd name="f33" fmla="*/ f28 1 28"/>
                <a:gd name="f34" fmla="*/ f29 1 31"/>
                <a:gd name="f35" fmla="*/ 0 1 f24"/>
                <a:gd name="f36" fmla="*/ f18 1 f24"/>
                <a:gd name="f37" fmla="*/ 0 1 f25"/>
                <a:gd name="f38" fmla="*/ f19 1 f25"/>
                <a:gd name="f39" fmla="*/ f31 1 f24"/>
                <a:gd name="f40" fmla="*/ f32 1 f25"/>
                <a:gd name="f41" fmla="*/ f33 1 f24"/>
                <a:gd name="f42" fmla="*/ f34 1 f25"/>
                <a:gd name="f43" fmla="*/ f35 f15 1"/>
                <a:gd name="f44" fmla="*/ f36 f15 1"/>
                <a:gd name="f45" fmla="*/ f38 f16 1"/>
                <a:gd name="f46" fmla="*/ f37 f16 1"/>
                <a:gd name="f47" fmla="*/ f39 f15 1"/>
                <a:gd name="f48" fmla="*/ f40 f16 1"/>
                <a:gd name="f49" fmla="*/ f41 f15 1"/>
                <a:gd name="f50" fmla="*/ f42 f16 1"/>
              </a:gdLst>
              <a:ahLst/>
              <a:cxnLst>
                <a:cxn ang="3cd4">
                  <a:pos x="hc" y="t"/>
                </a:cxn>
                <a:cxn ang="0">
                  <a:pos x="r" y="vc"/>
                </a:cxn>
                <a:cxn ang="cd4">
                  <a:pos x="hc" y="b"/>
                </a:cxn>
                <a:cxn ang="cd2">
                  <a:pos x="l" y="vc"/>
                </a:cxn>
                <a:cxn ang="f30">
                  <a:pos x="f47" y="f48"/>
                </a:cxn>
                <a:cxn ang="f30">
                  <a:pos x="f49" y="f50"/>
                </a:cxn>
                <a:cxn ang="f30">
                  <a:pos x="f47" y="f48"/>
                </a:cxn>
              </a:cxnLst>
              <a:rect l="f43" t="f46" r="f44" b="f45"/>
              <a:pathLst>
                <a:path w="28" h="31">
                  <a:moveTo>
                    <a:pt x="f8" y="f7"/>
                  </a:moveTo>
                  <a:cubicBezTo>
                    <a:pt x="f5" y="f9"/>
                    <a:pt x="f5" y="f9"/>
                    <a:pt x="f10" y="f11"/>
                  </a:cubicBezTo>
                  <a:cubicBezTo>
                    <a:pt x="f12" y="f5"/>
                    <a:pt x="f6" y="f13"/>
                    <a:pt x="f8" y="f7"/>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00" name="Freeform 99">
              <a:extLst>
                <a:ext uri="{FF2B5EF4-FFF2-40B4-BE49-F238E27FC236}">
                  <a16:creationId xmlns:a16="http://schemas.microsoft.com/office/drawing/2014/main" id="{D157A0CD-3118-075E-D17A-79CE9AEF6BE8}"/>
                </a:ext>
              </a:extLst>
            </p:cNvPr>
            <p:cNvSpPr/>
            <p:nvPr/>
          </p:nvSpPr>
          <p:spPr>
            <a:xfrm>
              <a:off x="9540877" y="3138485"/>
              <a:ext cx="136529" cy="139702"/>
            </a:xfrm>
            <a:custGeom>
              <a:avLst/>
              <a:gdLst>
                <a:gd name="f0" fmla="val 10800000"/>
                <a:gd name="f1" fmla="val 5400000"/>
                <a:gd name="f2" fmla="val 180"/>
                <a:gd name="f3" fmla="val w"/>
                <a:gd name="f4" fmla="val h"/>
                <a:gd name="f5" fmla="val 0"/>
                <a:gd name="f6" fmla="val 27"/>
                <a:gd name="f7" fmla="val 28"/>
                <a:gd name="f8" fmla="val 3"/>
                <a:gd name="f9" fmla="val 11"/>
                <a:gd name="f10" fmla="val 2"/>
                <a:gd name="f11" fmla="val 19"/>
                <a:gd name="f12" fmla="val 4"/>
                <a:gd name="f13" fmla="val 6"/>
                <a:gd name="f14" fmla="val 14"/>
                <a:gd name="f15" fmla="val 20"/>
                <a:gd name="f16" fmla="val 25"/>
                <a:gd name="f17" fmla="val 24"/>
                <a:gd name="f18" fmla="+- 0 0 -90"/>
                <a:gd name="f19" fmla="*/ f3 1 27"/>
                <a:gd name="f20" fmla="*/ f4 1 28"/>
                <a:gd name="f21" fmla="val f5"/>
                <a:gd name="f22" fmla="val f6"/>
                <a:gd name="f23" fmla="val f7"/>
                <a:gd name="f24" fmla="*/ f18 f0 1"/>
                <a:gd name="f25" fmla="+- f23 0 f21"/>
                <a:gd name="f26" fmla="+- f22 0 f21"/>
                <a:gd name="f27" fmla="*/ f24 1 f2"/>
                <a:gd name="f28" fmla="*/ f26 1 27"/>
                <a:gd name="f29" fmla="*/ f25 1 28"/>
                <a:gd name="f30" fmla="*/ 3 f26 1"/>
                <a:gd name="f31" fmla="*/ 0 f25 1"/>
                <a:gd name="f32" fmla="*/ 27 f26 1"/>
                <a:gd name="f33" fmla="*/ 6 f25 1"/>
                <a:gd name="f34" fmla="*/ 28 f25 1"/>
                <a:gd name="f35" fmla="+- f27 0 f1"/>
                <a:gd name="f36" fmla="*/ f30 1 27"/>
                <a:gd name="f37" fmla="*/ f31 1 28"/>
                <a:gd name="f38" fmla="*/ f32 1 27"/>
                <a:gd name="f39" fmla="*/ f33 1 28"/>
                <a:gd name="f40" fmla="*/ f34 1 28"/>
                <a:gd name="f41" fmla="*/ 0 1 f28"/>
                <a:gd name="f42" fmla="*/ f22 1 f28"/>
                <a:gd name="f43" fmla="*/ 0 1 f29"/>
                <a:gd name="f44" fmla="*/ f23 1 f29"/>
                <a:gd name="f45" fmla="*/ f36 1 f28"/>
                <a:gd name="f46" fmla="*/ f37 1 f29"/>
                <a:gd name="f47" fmla="*/ f38 1 f28"/>
                <a:gd name="f48" fmla="*/ f39 1 f29"/>
                <a:gd name="f49" fmla="*/ f40 1 f29"/>
                <a:gd name="f50" fmla="*/ f41 f19 1"/>
                <a:gd name="f51" fmla="*/ f42 f19 1"/>
                <a:gd name="f52" fmla="*/ f44 f20 1"/>
                <a:gd name="f53" fmla="*/ f43 f20 1"/>
                <a:gd name="f54" fmla="*/ f45 f19 1"/>
                <a:gd name="f55" fmla="*/ f46 f20 1"/>
                <a:gd name="f56" fmla="*/ f47 f19 1"/>
                <a:gd name="f57" fmla="*/ f48 f20 1"/>
                <a:gd name="f58" fmla="*/ f49 f20 1"/>
              </a:gdLst>
              <a:ahLst/>
              <a:cxnLst>
                <a:cxn ang="3cd4">
                  <a:pos x="hc" y="t"/>
                </a:cxn>
                <a:cxn ang="0">
                  <a:pos x="r" y="vc"/>
                </a:cxn>
                <a:cxn ang="cd4">
                  <a:pos x="hc" y="b"/>
                </a:cxn>
                <a:cxn ang="cd2">
                  <a:pos x="l" y="vc"/>
                </a:cxn>
                <a:cxn ang="f35">
                  <a:pos x="f54" y="f55"/>
                </a:cxn>
                <a:cxn ang="f35">
                  <a:pos x="f56" y="f57"/>
                </a:cxn>
                <a:cxn ang="f35">
                  <a:pos x="f56" y="f58"/>
                </a:cxn>
                <a:cxn ang="f35">
                  <a:pos x="f54" y="f55"/>
                </a:cxn>
              </a:cxnLst>
              <a:rect l="f50" t="f53" r="f51" b="f52"/>
              <a:pathLst>
                <a:path w="27" h="28">
                  <a:moveTo>
                    <a:pt x="f8" y="f5"/>
                  </a:moveTo>
                  <a:cubicBezTo>
                    <a:pt x="f9" y="f10"/>
                    <a:pt x="f11" y="f12"/>
                    <a:pt x="f6" y="f13"/>
                  </a:cubicBezTo>
                  <a:cubicBezTo>
                    <a:pt x="f6" y="f14"/>
                    <a:pt x="f6" y="f15"/>
                    <a:pt x="f6" y="f7"/>
                  </a:cubicBezTo>
                  <a:cubicBezTo>
                    <a:pt x="f10" y="f16"/>
                    <a:pt x="f5" y="f17"/>
                    <a:pt x="f8" y="f5"/>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01" name="Freeform 100">
              <a:extLst>
                <a:ext uri="{FF2B5EF4-FFF2-40B4-BE49-F238E27FC236}">
                  <a16:creationId xmlns:a16="http://schemas.microsoft.com/office/drawing/2014/main" id="{0DF151B0-21B7-D999-F3A1-D83C8D72291D}"/>
                </a:ext>
              </a:extLst>
            </p:cNvPr>
            <p:cNvSpPr/>
            <p:nvPr/>
          </p:nvSpPr>
          <p:spPr>
            <a:xfrm>
              <a:off x="9540877" y="3914775"/>
              <a:ext cx="136529" cy="144466"/>
            </a:xfrm>
            <a:custGeom>
              <a:avLst/>
              <a:gdLst>
                <a:gd name="f0" fmla="val 10800000"/>
                <a:gd name="f1" fmla="val 5400000"/>
                <a:gd name="f2" fmla="val 180"/>
                <a:gd name="f3" fmla="val w"/>
                <a:gd name="f4" fmla="val h"/>
                <a:gd name="f5" fmla="val 0"/>
                <a:gd name="f6" fmla="val 27"/>
                <a:gd name="f7" fmla="val 29"/>
                <a:gd name="f8" fmla="val 3"/>
                <a:gd name="f9" fmla="val 11"/>
                <a:gd name="f10" fmla="val 1"/>
                <a:gd name="f11" fmla="val 19"/>
                <a:gd name="f12" fmla="val 4"/>
                <a:gd name="f13" fmla="val 12"/>
                <a:gd name="f14" fmla="val 25"/>
                <a:gd name="f15" fmla="val 24"/>
                <a:gd name="f16" fmla="+- 0 0 -90"/>
                <a:gd name="f17" fmla="*/ f3 1 27"/>
                <a:gd name="f18" fmla="*/ f4 1 29"/>
                <a:gd name="f19" fmla="val f5"/>
                <a:gd name="f20" fmla="val f6"/>
                <a:gd name="f21" fmla="val f7"/>
                <a:gd name="f22" fmla="*/ f16 f0 1"/>
                <a:gd name="f23" fmla="+- f21 0 f19"/>
                <a:gd name="f24" fmla="+- f20 0 f19"/>
                <a:gd name="f25" fmla="*/ f22 1 f2"/>
                <a:gd name="f26" fmla="*/ f24 1 27"/>
                <a:gd name="f27" fmla="*/ f23 1 29"/>
                <a:gd name="f28" fmla="*/ 3 f24 1"/>
                <a:gd name="f29" fmla="*/ 0 f23 1"/>
                <a:gd name="f30" fmla="*/ 27 f24 1"/>
                <a:gd name="f31" fmla="*/ 4 f23 1"/>
                <a:gd name="f32" fmla="*/ 25 f23 1"/>
                <a:gd name="f33" fmla="+- f25 0 f1"/>
                <a:gd name="f34" fmla="*/ f28 1 27"/>
                <a:gd name="f35" fmla="*/ f29 1 29"/>
                <a:gd name="f36" fmla="*/ f30 1 27"/>
                <a:gd name="f37" fmla="*/ f31 1 29"/>
                <a:gd name="f38" fmla="*/ f32 1 29"/>
                <a:gd name="f39" fmla="*/ 0 1 f26"/>
                <a:gd name="f40" fmla="*/ f20 1 f26"/>
                <a:gd name="f41" fmla="*/ 0 1 f27"/>
                <a:gd name="f42" fmla="*/ f21 1 f27"/>
                <a:gd name="f43" fmla="*/ f34 1 f26"/>
                <a:gd name="f44" fmla="*/ f35 1 f27"/>
                <a:gd name="f45" fmla="*/ f36 1 f26"/>
                <a:gd name="f46" fmla="*/ f37 1 f27"/>
                <a:gd name="f47" fmla="*/ f38 1 f27"/>
                <a:gd name="f48" fmla="*/ f39 f17 1"/>
                <a:gd name="f49" fmla="*/ f40 f17 1"/>
                <a:gd name="f50" fmla="*/ f42 f18 1"/>
                <a:gd name="f51" fmla="*/ f41 f18 1"/>
                <a:gd name="f52" fmla="*/ f43 f17 1"/>
                <a:gd name="f53" fmla="*/ f44 f18 1"/>
                <a:gd name="f54" fmla="*/ f45 f17 1"/>
                <a:gd name="f55" fmla="*/ f46 f18 1"/>
                <a:gd name="f56" fmla="*/ f47 f18 1"/>
              </a:gdLst>
              <a:ahLst/>
              <a:cxnLst>
                <a:cxn ang="3cd4">
                  <a:pos x="hc" y="t"/>
                </a:cxn>
                <a:cxn ang="0">
                  <a:pos x="r" y="vc"/>
                </a:cxn>
                <a:cxn ang="cd4">
                  <a:pos x="hc" y="b"/>
                </a:cxn>
                <a:cxn ang="cd2">
                  <a:pos x="l" y="vc"/>
                </a:cxn>
                <a:cxn ang="f33">
                  <a:pos x="f52" y="f53"/>
                </a:cxn>
                <a:cxn ang="f33">
                  <a:pos x="f54" y="f55"/>
                </a:cxn>
                <a:cxn ang="f33">
                  <a:pos x="f54" y="f56"/>
                </a:cxn>
                <a:cxn ang="f33">
                  <a:pos x="f52" y="f53"/>
                </a:cxn>
              </a:cxnLst>
              <a:rect l="f48" t="f51" r="f49" b="f50"/>
              <a:pathLst>
                <a:path w="27" h="29">
                  <a:moveTo>
                    <a:pt x="f8" y="f5"/>
                  </a:moveTo>
                  <a:cubicBezTo>
                    <a:pt x="f9" y="f10"/>
                    <a:pt x="f11" y="f8"/>
                    <a:pt x="f6" y="f12"/>
                  </a:cubicBezTo>
                  <a:cubicBezTo>
                    <a:pt x="f6" y="f13"/>
                    <a:pt x="f6" y="f11"/>
                    <a:pt x="f6" y="f14"/>
                  </a:cubicBezTo>
                  <a:cubicBezTo>
                    <a:pt x="f12" y="f7"/>
                    <a:pt x="f5" y="f15"/>
                    <a:pt x="f8" y="f5"/>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02" name="Freeform 101">
              <a:extLst>
                <a:ext uri="{FF2B5EF4-FFF2-40B4-BE49-F238E27FC236}">
                  <a16:creationId xmlns:a16="http://schemas.microsoft.com/office/drawing/2014/main" id="{F50C83DF-E09E-6DCA-52F7-033A45B876E3}"/>
                </a:ext>
              </a:extLst>
            </p:cNvPr>
            <p:cNvSpPr/>
            <p:nvPr/>
          </p:nvSpPr>
          <p:spPr>
            <a:xfrm>
              <a:off x="9972675" y="5703890"/>
              <a:ext cx="120645" cy="109535"/>
            </a:xfrm>
            <a:custGeom>
              <a:avLst/>
              <a:gdLst>
                <a:gd name="f0" fmla="val 10800000"/>
                <a:gd name="f1" fmla="val 5400000"/>
                <a:gd name="f2" fmla="val 180"/>
                <a:gd name="f3" fmla="val w"/>
                <a:gd name="f4" fmla="val h"/>
                <a:gd name="f5" fmla="val 0"/>
                <a:gd name="f6" fmla="val 24"/>
                <a:gd name="f7" fmla="val 22"/>
                <a:gd name="f8" fmla="val 15"/>
                <a:gd name="f9" fmla="val 8"/>
                <a:gd name="f10" fmla="val 16"/>
                <a:gd name="f11" fmla="+- 0 0 -90"/>
                <a:gd name="f12" fmla="*/ f3 1 24"/>
                <a:gd name="f13" fmla="*/ f4 1 22"/>
                <a:gd name="f14" fmla="val f5"/>
                <a:gd name="f15" fmla="val f6"/>
                <a:gd name="f16" fmla="val f7"/>
                <a:gd name="f17" fmla="*/ f11 f0 1"/>
                <a:gd name="f18" fmla="+- f16 0 f14"/>
                <a:gd name="f19" fmla="+- f15 0 f14"/>
                <a:gd name="f20" fmla="*/ f17 1 f2"/>
                <a:gd name="f21" fmla="*/ f19 1 24"/>
                <a:gd name="f22" fmla="*/ f18 1 22"/>
                <a:gd name="f23" fmla="*/ 0 f19 1"/>
                <a:gd name="f24" fmla="*/ 22 f18 1"/>
                <a:gd name="f25" fmla="*/ 0 f18 1"/>
                <a:gd name="f26" fmla="*/ 24 f19 1"/>
                <a:gd name="f27" fmla="+- f20 0 f1"/>
                <a:gd name="f28" fmla="*/ f23 1 24"/>
                <a:gd name="f29" fmla="*/ f24 1 22"/>
                <a:gd name="f30" fmla="*/ f25 1 22"/>
                <a:gd name="f31" fmla="*/ f26 1 24"/>
                <a:gd name="f32" fmla="*/ 0 1 f21"/>
                <a:gd name="f33" fmla="*/ f15 1 f21"/>
                <a:gd name="f34" fmla="*/ 0 1 f22"/>
                <a:gd name="f35" fmla="*/ f16 1 f22"/>
                <a:gd name="f36" fmla="*/ f28 1 f21"/>
                <a:gd name="f37" fmla="*/ f29 1 f22"/>
                <a:gd name="f38" fmla="*/ f30 1 f22"/>
                <a:gd name="f39" fmla="*/ f31 1 f21"/>
                <a:gd name="f40" fmla="*/ f32 f12 1"/>
                <a:gd name="f41" fmla="*/ f33 f12 1"/>
                <a:gd name="f42" fmla="*/ f35 f13 1"/>
                <a:gd name="f43" fmla="*/ f34 f13 1"/>
                <a:gd name="f44" fmla="*/ f36 f12 1"/>
                <a:gd name="f45" fmla="*/ f37 f13 1"/>
                <a:gd name="f46" fmla="*/ f38 f13 1"/>
                <a:gd name="f47" fmla="*/ f39 f12 1"/>
              </a:gdLst>
              <a:ahLst/>
              <a:cxnLst>
                <a:cxn ang="3cd4">
                  <a:pos x="hc" y="t"/>
                </a:cxn>
                <a:cxn ang="0">
                  <a:pos x="r" y="vc"/>
                </a:cxn>
                <a:cxn ang="cd4">
                  <a:pos x="hc" y="b"/>
                </a:cxn>
                <a:cxn ang="cd2">
                  <a:pos x="l" y="vc"/>
                </a:cxn>
                <a:cxn ang="f27">
                  <a:pos x="f44" y="f45"/>
                </a:cxn>
                <a:cxn ang="f27">
                  <a:pos x="f44" y="f46"/>
                </a:cxn>
                <a:cxn ang="f27">
                  <a:pos x="f47" y="f46"/>
                </a:cxn>
                <a:cxn ang="f27">
                  <a:pos x="f47" y="f45"/>
                </a:cxn>
                <a:cxn ang="f27">
                  <a:pos x="f44" y="f45"/>
                </a:cxn>
              </a:cxnLst>
              <a:rect l="f40" t="f43" r="f41" b="f42"/>
              <a:pathLst>
                <a:path w="24" h="22">
                  <a:moveTo>
                    <a:pt x="f5" y="f7"/>
                  </a:moveTo>
                  <a:cubicBezTo>
                    <a:pt x="f5" y="f8"/>
                    <a:pt x="f5" y="f9"/>
                    <a:pt x="f5" y="f5"/>
                  </a:cubicBezTo>
                  <a:cubicBezTo>
                    <a:pt x="f9" y="f5"/>
                    <a:pt x="f8" y="f5"/>
                    <a:pt x="f6" y="f5"/>
                  </a:cubicBezTo>
                  <a:cubicBezTo>
                    <a:pt x="f6" y="f9"/>
                    <a:pt x="f6" y="f8"/>
                    <a:pt x="f6" y="f7"/>
                  </a:cubicBezTo>
                  <a:cubicBezTo>
                    <a:pt x="f10" y="f7"/>
                    <a:pt x="f9" y="f7"/>
                    <a:pt x="f5" y="f7"/>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03" name="Freeform 102">
              <a:extLst>
                <a:ext uri="{FF2B5EF4-FFF2-40B4-BE49-F238E27FC236}">
                  <a16:creationId xmlns:a16="http://schemas.microsoft.com/office/drawing/2014/main" id="{E304DCFF-B4B3-D84A-7085-ADDDD0242C1D}"/>
                </a:ext>
              </a:extLst>
            </p:cNvPr>
            <p:cNvSpPr/>
            <p:nvPr/>
          </p:nvSpPr>
          <p:spPr>
            <a:xfrm>
              <a:off x="9556751" y="3719514"/>
              <a:ext cx="134938" cy="134938"/>
            </a:xfrm>
            <a:custGeom>
              <a:avLst/>
              <a:gdLst>
                <a:gd name="f0" fmla="val 10800000"/>
                <a:gd name="f1" fmla="val 5400000"/>
                <a:gd name="f2" fmla="val 180"/>
                <a:gd name="f3" fmla="val w"/>
                <a:gd name="f4" fmla="val h"/>
                <a:gd name="f5" fmla="val 0"/>
                <a:gd name="f6" fmla="val 27"/>
                <a:gd name="f7" fmla="val 23"/>
                <a:gd name="f8" fmla="val 15"/>
                <a:gd name="f9" fmla="val 26"/>
                <a:gd name="f10" fmla="val 8"/>
                <a:gd name="f11" fmla="val 24"/>
                <a:gd name="f12" fmla="val 22"/>
                <a:gd name="f13" fmla="val 1"/>
                <a:gd name="f14" fmla="val 4"/>
                <a:gd name="f15" fmla="+- 0 0 -90"/>
                <a:gd name="f16" fmla="*/ f3 1 27"/>
                <a:gd name="f17" fmla="*/ f4 1 27"/>
                <a:gd name="f18" fmla="val f5"/>
                <a:gd name="f19" fmla="val f6"/>
                <a:gd name="f20" fmla="*/ f15 f0 1"/>
                <a:gd name="f21" fmla="+- f19 0 f18"/>
                <a:gd name="f22" fmla="*/ f20 1 f2"/>
                <a:gd name="f23" fmla="*/ f21 1 27"/>
                <a:gd name="f24" fmla="*/ 23 f21 1"/>
                <a:gd name="f25" fmla="*/ 27 f21 1"/>
                <a:gd name="f26" fmla="*/ 0 f21 1"/>
                <a:gd name="f27" fmla="*/ 22 f21 1"/>
                <a:gd name="f28" fmla="*/ 1 f21 1"/>
                <a:gd name="f29" fmla="+- f22 0 f1"/>
                <a:gd name="f30" fmla="*/ f24 1 27"/>
                <a:gd name="f31" fmla="*/ f25 1 27"/>
                <a:gd name="f32" fmla="*/ f26 1 27"/>
                <a:gd name="f33" fmla="*/ f27 1 27"/>
                <a:gd name="f34" fmla="*/ f28 1 27"/>
                <a:gd name="f35" fmla="*/ 0 1 f23"/>
                <a:gd name="f36" fmla="*/ f19 1 f23"/>
                <a:gd name="f37" fmla="*/ f30 1 f23"/>
                <a:gd name="f38" fmla="*/ f31 1 f23"/>
                <a:gd name="f39" fmla="*/ f32 1 f23"/>
                <a:gd name="f40" fmla="*/ f33 1 f23"/>
                <a:gd name="f41" fmla="*/ f34 1 f23"/>
                <a:gd name="f42" fmla="*/ f35 f16 1"/>
                <a:gd name="f43" fmla="*/ f36 f16 1"/>
                <a:gd name="f44" fmla="*/ f36 f17 1"/>
                <a:gd name="f45" fmla="*/ f35 f17 1"/>
                <a:gd name="f46" fmla="*/ f37 f16 1"/>
                <a:gd name="f47" fmla="*/ f38 f17 1"/>
                <a:gd name="f48" fmla="*/ f39 f16 1"/>
                <a:gd name="f49" fmla="*/ f40 f17 1"/>
                <a:gd name="f50" fmla="*/ f41 f17 1"/>
              </a:gdLst>
              <a:ahLst/>
              <a:cxnLst>
                <a:cxn ang="3cd4">
                  <a:pos x="hc" y="t"/>
                </a:cxn>
                <a:cxn ang="0">
                  <a:pos x="r" y="vc"/>
                </a:cxn>
                <a:cxn ang="cd4">
                  <a:pos x="hc" y="b"/>
                </a:cxn>
                <a:cxn ang="cd2">
                  <a:pos x="l" y="vc"/>
                </a:cxn>
                <a:cxn ang="f29">
                  <a:pos x="f46" y="f47"/>
                </a:cxn>
                <a:cxn ang="f29">
                  <a:pos x="f48" y="f49"/>
                </a:cxn>
                <a:cxn ang="f29">
                  <a:pos x="f48" y="f50"/>
                </a:cxn>
                <a:cxn ang="f29">
                  <a:pos x="f46" y="f47"/>
                </a:cxn>
              </a:cxnLst>
              <a:rect l="f42" t="f45" r="f43" b="f44"/>
              <a:pathLst>
                <a:path w="27" h="27">
                  <a:moveTo>
                    <a:pt x="f7" y="f6"/>
                  </a:moveTo>
                  <a:cubicBezTo>
                    <a:pt x="f8" y="f9"/>
                    <a:pt x="f10" y="f11"/>
                    <a:pt x="f5" y="f12"/>
                  </a:cubicBezTo>
                  <a:cubicBezTo>
                    <a:pt x="f5" y="f8"/>
                    <a:pt x="f5" y="f10"/>
                    <a:pt x="f5" y="f13"/>
                  </a:cubicBezTo>
                  <a:cubicBezTo>
                    <a:pt x="f7" y="f5"/>
                    <a:pt x="f6" y="f14"/>
                    <a:pt x="f7" y="f6"/>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04" name="Freeform 103">
              <a:extLst>
                <a:ext uri="{FF2B5EF4-FFF2-40B4-BE49-F238E27FC236}">
                  <a16:creationId xmlns:a16="http://schemas.microsoft.com/office/drawing/2014/main" id="{5FA21E2A-08FE-8BAD-D5EE-C9DB68039997}"/>
                </a:ext>
              </a:extLst>
            </p:cNvPr>
            <p:cNvSpPr/>
            <p:nvPr/>
          </p:nvSpPr>
          <p:spPr>
            <a:xfrm>
              <a:off x="9556751" y="4114800"/>
              <a:ext cx="120645" cy="130173"/>
            </a:xfrm>
            <a:custGeom>
              <a:avLst/>
              <a:gdLst>
                <a:gd name="f0" fmla="val 10800000"/>
                <a:gd name="f1" fmla="val 5400000"/>
                <a:gd name="f2" fmla="val 180"/>
                <a:gd name="f3" fmla="val w"/>
                <a:gd name="f4" fmla="val h"/>
                <a:gd name="f5" fmla="val 0"/>
                <a:gd name="f6" fmla="val 24"/>
                <a:gd name="f7" fmla="val 26"/>
                <a:gd name="f8" fmla="val 22"/>
                <a:gd name="f9" fmla="val 14"/>
                <a:gd name="f10" fmla="val 8"/>
                <a:gd name="f11" fmla="val 1"/>
                <a:gd name="f12" fmla="val 15"/>
                <a:gd name="f13" fmla="val 2"/>
                <a:gd name="f14" fmla="val 3"/>
                <a:gd name="f15" fmla="val 10"/>
                <a:gd name="f16" fmla="val 17"/>
                <a:gd name="f17" fmla="val 16"/>
                <a:gd name="f18" fmla="val 23"/>
                <a:gd name="f19" fmla="+- 0 0 -90"/>
                <a:gd name="f20" fmla="*/ f3 1 24"/>
                <a:gd name="f21" fmla="*/ f4 1 26"/>
                <a:gd name="f22" fmla="val f5"/>
                <a:gd name="f23" fmla="val f6"/>
                <a:gd name="f24" fmla="val f7"/>
                <a:gd name="f25" fmla="*/ f19 f0 1"/>
                <a:gd name="f26" fmla="+- f24 0 f22"/>
                <a:gd name="f27" fmla="+- f23 0 f22"/>
                <a:gd name="f28" fmla="*/ f25 1 f2"/>
                <a:gd name="f29" fmla="*/ f27 1 24"/>
                <a:gd name="f30" fmla="*/ f26 1 26"/>
                <a:gd name="f31" fmla="*/ 0 f27 1"/>
                <a:gd name="f32" fmla="*/ 22 f26 1"/>
                <a:gd name="f33" fmla="*/ 0 f26 1"/>
                <a:gd name="f34" fmla="*/ 24 f27 1"/>
                <a:gd name="f35" fmla="*/ 3 f26 1"/>
                <a:gd name="f36" fmla="*/ 26 f26 1"/>
                <a:gd name="f37" fmla="+- f28 0 f1"/>
                <a:gd name="f38" fmla="*/ f31 1 24"/>
                <a:gd name="f39" fmla="*/ f32 1 26"/>
                <a:gd name="f40" fmla="*/ f33 1 26"/>
                <a:gd name="f41" fmla="*/ f34 1 24"/>
                <a:gd name="f42" fmla="*/ f35 1 26"/>
                <a:gd name="f43" fmla="*/ f36 1 26"/>
                <a:gd name="f44" fmla="*/ 0 1 f29"/>
                <a:gd name="f45" fmla="*/ f23 1 f29"/>
                <a:gd name="f46" fmla="*/ 0 1 f30"/>
                <a:gd name="f47" fmla="*/ f24 1 f30"/>
                <a:gd name="f48" fmla="*/ f38 1 f29"/>
                <a:gd name="f49" fmla="*/ f39 1 f30"/>
                <a:gd name="f50" fmla="*/ f40 1 f30"/>
                <a:gd name="f51" fmla="*/ f41 1 f29"/>
                <a:gd name="f52" fmla="*/ f42 1 f30"/>
                <a:gd name="f53" fmla="*/ f43 1 f30"/>
                <a:gd name="f54" fmla="*/ f44 f20 1"/>
                <a:gd name="f55" fmla="*/ f45 f20 1"/>
                <a:gd name="f56" fmla="*/ f47 f21 1"/>
                <a:gd name="f57" fmla="*/ f46 f21 1"/>
                <a:gd name="f58" fmla="*/ f48 f20 1"/>
                <a:gd name="f59" fmla="*/ f49 f21 1"/>
                <a:gd name="f60" fmla="*/ f50 f21 1"/>
                <a:gd name="f61" fmla="*/ f51 f20 1"/>
                <a:gd name="f62" fmla="*/ f52 f21 1"/>
                <a:gd name="f63" fmla="*/ f53 f21 1"/>
              </a:gdLst>
              <a:ahLst/>
              <a:cxnLst>
                <a:cxn ang="3cd4">
                  <a:pos x="hc" y="t"/>
                </a:cxn>
                <a:cxn ang="0">
                  <a:pos x="r" y="vc"/>
                </a:cxn>
                <a:cxn ang="cd4">
                  <a:pos x="hc" y="b"/>
                </a:cxn>
                <a:cxn ang="cd2">
                  <a:pos x="l" y="vc"/>
                </a:cxn>
                <a:cxn ang="f37">
                  <a:pos x="f58" y="f59"/>
                </a:cxn>
                <a:cxn ang="f37">
                  <a:pos x="f58" y="f60"/>
                </a:cxn>
                <a:cxn ang="f37">
                  <a:pos x="f61" y="f62"/>
                </a:cxn>
                <a:cxn ang="f37">
                  <a:pos x="f61" y="f63"/>
                </a:cxn>
                <a:cxn ang="f37">
                  <a:pos x="f58" y="f59"/>
                </a:cxn>
              </a:cxnLst>
              <a:rect l="f54" t="f57" r="f55" b="f56"/>
              <a:pathLst>
                <a:path w="24" h="26">
                  <a:moveTo>
                    <a:pt x="f5" y="f8"/>
                  </a:moveTo>
                  <a:cubicBezTo>
                    <a:pt x="f5" y="f9"/>
                    <a:pt x="f5" y="f10"/>
                    <a:pt x="f5" y="f5"/>
                  </a:cubicBezTo>
                  <a:cubicBezTo>
                    <a:pt x="f10" y="f11"/>
                    <a:pt x="f12" y="f13"/>
                    <a:pt x="f6" y="f14"/>
                  </a:cubicBezTo>
                  <a:cubicBezTo>
                    <a:pt x="f6" y="f15"/>
                    <a:pt x="f6" y="f16"/>
                    <a:pt x="f6" y="f7"/>
                  </a:cubicBezTo>
                  <a:cubicBezTo>
                    <a:pt x="f17" y="f6"/>
                    <a:pt x="f10" y="f18"/>
                    <a:pt x="f5" y="f8"/>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05" name="Freeform 104">
              <a:extLst>
                <a:ext uri="{FF2B5EF4-FFF2-40B4-BE49-F238E27FC236}">
                  <a16:creationId xmlns:a16="http://schemas.microsoft.com/office/drawing/2014/main" id="{42D4781B-0DFD-855E-9675-4993748944CC}"/>
                </a:ext>
              </a:extLst>
            </p:cNvPr>
            <p:cNvSpPr/>
            <p:nvPr/>
          </p:nvSpPr>
          <p:spPr>
            <a:xfrm>
              <a:off x="9947272" y="1909760"/>
              <a:ext cx="171450" cy="141283"/>
            </a:xfrm>
            <a:custGeom>
              <a:avLst/>
              <a:gdLst>
                <a:gd name="f0" fmla="val 10800000"/>
                <a:gd name="f1" fmla="val 5400000"/>
                <a:gd name="f2" fmla="val 180"/>
                <a:gd name="f3" fmla="val w"/>
                <a:gd name="f4" fmla="val h"/>
                <a:gd name="f5" fmla="val 0"/>
                <a:gd name="f6" fmla="val 34"/>
                <a:gd name="f7" fmla="val 28"/>
                <a:gd name="f8" fmla="val 29"/>
                <a:gd name="f9" fmla="val 20"/>
                <a:gd name="f10" fmla="val 4"/>
                <a:gd name="f11" fmla="val 26"/>
                <a:gd name="f12" fmla="val 6"/>
                <a:gd name="f13" fmla="val 8"/>
                <a:gd name="f14" fmla="val 30"/>
                <a:gd name="f15" fmla="val 2"/>
                <a:gd name="f16" fmla="+- 0 0 -90"/>
                <a:gd name="f17" fmla="*/ f3 1 34"/>
                <a:gd name="f18" fmla="*/ f4 1 28"/>
                <a:gd name="f19" fmla="val f5"/>
                <a:gd name="f20" fmla="val f6"/>
                <a:gd name="f21" fmla="val f7"/>
                <a:gd name="f22" fmla="*/ f16 f0 1"/>
                <a:gd name="f23" fmla="+- f21 0 f19"/>
                <a:gd name="f24" fmla="+- f20 0 f19"/>
                <a:gd name="f25" fmla="*/ f22 1 f2"/>
                <a:gd name="f26" fmla="*/ f24 1 34"/>
                <a:gd name="f27" fmla="*/ f23 1 28"/>
                <a:gd name="f28" fmla="*/ 29 f24 1"/>
                <a:gd name="f29" fmla="*/ 28 f23 1"/>
                <a:gd name="f30" fmla="*/ 6 f24 1"/>
                <a:gd name="f31" fmla="*/ 0 f23 1"/>
                <a:gd name="f32" fmla="+- f25 0 f1"/>
                <a:gd name="f33" fmla="*/ f28 1 34"/>
                <a:gd name="f34" fmla="*/ f29 1 28"/>
                <a:gd name="f35" fmla="*/ f30 1 34"/>
                <a:gd name="f36" fmla="*/ f31 1 28"/>
                <a:gd name="f37" fmla="*/ 0 1 f26"/>
                <a:gd name="f38" fmla="*/ f20 1 f26"/>
                <a:gd name="f39" fmla="*/ 0 1 f27"/>
                <a:gd name="f40" fmla="*/ f21 1 f27"/>
                <a:gd name="f41" fmla="*/ f33 1 f26"/>
                <a:gd name="f42" fmla="*/ f34 1 f27"/>
                <a:gd name="f43" fmla="*/ f35 1 f26"/>
                <a:gd name="f44" fmla="*/ f36 1 f27"/>
                <a:gd name="f45" fmla="*/ f37 f17 1"/>
                <a:gd name="f46" fmla="*/ f38 f17 1"/>
                <a:gd name="f47" fmla="*/ f40 f18 1"/>
                <a:gd name="f48" fmla="*/ f39 f18 1"/>
                <a:gd name="f49" fmla="*/ f41 f17 1"/>
                <a:gd name="f50" fmla="*/ f42 f18 1"/>
                <a:gd name="f51" fmla="*/ f43 f17 1"/>
                <a:gd name="f52" fmla="*/ f44 f18 1"/>
              </a:gdLst>
              <a:ahLst/>
              <a:cxnLst>
                <a:cxn ang="3cd4">
                  <a:pos x="hc" y="t"/>
                </a:cxn>
                <a:cxn ang="0">
                  <a:pos x="r" y="vc"/>
                </a:cxn>
                <a:cxn ang="cd4">
                  <a:pos x="hc" y="b"/>
                </a:cxn>
                <a:cxn ang="cd2">
                  <a:pos x="l" y="vc"/>
                </a:cxn>
                <a:cxn ang="f32">
                  <a:pos x="f49" y="f50"/>
                </a:cxn>
                <a:cxn ang="f32">
                  <a:pos x="f51" y="f52"/>
                </a:cxn>
                <a:cxn ang="f32">
                  <a:pos x="f49" y="f50"/>
                </a:cxn>
              </a:cxnLst>
              <a:rect l="f45" t="f48" r="f46" b="f47"/>
              <a:pathLst>
                <a:path w="34" h="28">
                  <a:moveTo>
                    <a:pt x="f8" y="f7"/>
                  </a:moveTo>
                  <a:cubicBezTo>
                    <a:pt x="f5" y="f9"/>
                    <a:pt x="f10" y="f11"/>
                    <a:pt x="f12" y="f5"/>
                  </a:cubicBezTo>
                  <a:cubicBezTo>
                    <a:pt x="f6" y="f13"/>
                    <a:pt x="f14" y="f15"/>
                    <a:pt x="f8" y="f7"/>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06" name="Freeform 105">
              <a:extLst>
                <a:ext uri="{FF2B5EF4-FFF2-40B4-BE49-F238E27FC236}">
                  <a16:creationId xmlns:a16="http://schemas.microsoft.com/office/drawing/2014/main" id="{FC810185-DDC8-3311-9E11-83FC091D34B0}"/>
                </a:ext>
              </a:extLst>
            </p:cNvPr>
            <p:cNvSpPr/>
            <p:nvPr/>
          </p:nvSpPr>
          <p:spPr>
            <a:xfrm>
              <a:off x="9556751" y="4702173"/>
              <a:ext cx="120645" cy="130173"/>
            </a:xfrm>
            <a:custGeom>
              <a:avLst/>
              <a:gdLst>
                <a:gd name="f0" fmla="val 10800000"/>
                <a:gd name="f1" fmla="val 5400000"/>
                <a:gd name="f2" fmla="val 180"/>
                <a:gd name="f3" fmla="val w"/>
                <a:gd name="f4" fmla="val h"/>
                <a:gd name="f5" fmla="val 0"/>
                <a:gd name="f6" fmla="val 24"/>
                <a:gd name="f7" fmla="val 26"/>
                <a:gd name="f8" fmla="val 9"/>
                <a:gd name="f9" fmla="val 1"/>
                <a:gd name="f10" fmla="val 16"/>
                <a:gd name="f11" fmla="val 2"/>
                <a:gd name="f12" fmla="val 3"/>
                <a:gd name="f13" fmla="val 10"/>
                <a:gd name="f14" fmla="val 17"/>
                <a:gd name="f15" fmla="val 25"/>
                <a:gd name="f16" fmla="val 8"/>
                <a:gd name="f17" fmla="val 23"/>
                <a:gd name="f18" fmla="val 15"/>
                <a:gd name="f19" fmla="+- 0 0 -90"/>
                <a:gd name="f20" fmla="*/ f3 1 24"/>
                <a:gd name="f21" fmla="*/ f4 1 26"/>
                <a:gd name="f22" fmla="val f5"/>
                <a:gd name="f23" fmla="val f6"/>
                <a:gd name="f24" fmla="val f7"/>
                <a:gd name="f25" fmla="*/ f19 f0 1"/>
                <a:gd name="f26" fmla="+- f24 0 f22"/>
                <a:gd name="f27" fmla="+- f23 0 f22"/>
                <a:gd name="f28" fmla="*/ f25 1 f2"/>
                <a:gd name="f29" fmla="*/ f27 1 24"/>
                <a:gd name="f30" fmla="*/ f26 1 26"/>
                <a:gd name="f31" fmla="*/ 0 f27 1"/>
                <a:gd name="f32" fmla="*/ 0 f26 1"/>
                <a:gd name="f33" fmla="*/ 24 f27 1"/>
                <a:gd name="f34" fmla="*/ 3 f26 1"/>
                <a:gd name="f35" fmla="*/ 26 f26 1"/>
                <a:gd name="f36" fmla="*/ 23 f26 1"/>
                <a:gd name="f37" fmla="+- f28 0 f1"/>
                <a:gd name="f38" fmla="*/ f31 1 24"/>
                <a:gd name="f39" fmla="*/ f32 1 26"/>
                <a:gd name="f40" fmla="*/ f33 1 24"/>
                <a:gd name="f41" fmla="*/ f34 1 26"/>
                <a:gd name="f42" fmla="*/ f35 1 26"/>
                <a:gd name="f43" fmla="*/ f36 1 26"/>
                <a:gd name="f44" fmla="*/ 0 1 f29"/>
                <a:gd name="f45" fmla="*/ f23 1 f29"/>
                <a:gd name="f46" fmla="*/ 0 1 f30"/>
                <a:gd name="f47" fmla="*/ f24 1 f30"/>
                <a:gd name="f48" fmla="*/ f38 1 f29"/>
                <a:gd name="f49" fmla="*/ f39 1 f30"/>
                <a:gd name="f50" fmla="*/ f40 1 f29"/>
                <a:gd name="f51" fmla="*/ f41 1 f30"/>
                <a:gd name="f52" fmla="*/ f42 1 f30"/>
                <a:gd name="f53" fmla="*/ f43 1 f30"/>
                <a:gd name="f54" fmla="*/ f44 f20 1"/>
                <a:gd name="f55" fmla="*/ f45 f20 1"/>
                <a:gd name="f56" fmla="*/ f47 f21 1"/>
                <a:gd name="f57" fmla="*/ f46 f21 1"/>
                <a:gd name="f58" fmla="*/ f48 f20 1"/>
                <a:gd name="f59" fmla="*/ f49 f21 1"/>
                <a:gd name="f60" fmla="*/ f50 f20 1"/>
                <a:gd name="f61" fmla="*/ f51 f21 1"/>
                <a:gd name="f62" fmla="*/ f52 f21 1"/>
                <a:gd name="f63" fmla="*/ f53 f21 1"/>
              </a:gdLst>
              <a:ahLst/>
              <a:cxnLst>
                <a:cxn ang="3cd4">
                  <a:pos x="hc" y="t"/>
                </a:cxn>
                <a:cxn ang="0">
                  <a:pos x="r" y="vc"/>
                </a:cxn>
                <a:cxn ang="cd4">
                  <a:pos x="hc" y="b"/>
                </a:cxn>
                <a:cxn ang="cd2">
                  <a:pos x="l" y="vc"/>
                </a:cxn>
                <a:cxn ang="f37">
                  <a:pos x="f58" y="f59"/>
                </a:cxn>
                <a:cxn ang="f37">
                  <a:pos x="f60" y="f61"/>
                </a:cxn>
                <a:cxn ang="f37">
                  <a:pos x="f60" y="f62"/>
                </a:cxn>
                <a:cxn ang="f37">
                  <a:pos x="f58" y="f63"/>
                </a:cxn>
                <a:cxn ang="f37">
                  <a:pos x="f58" y="f59"/>
                </a:cxn>
              </a:cxnLst>
              <a:rect l="f54" t="f57" r="f55" b="f56"/>
              <a:pathLst>
                <a:path w="24" h="26">
                  <a:moveTo>
                    <a:pt x="f5" y="f5"/>
                  </a:moveTo>
                  <a:cubicBezTo>
                    <a:pt x="f8" y="f9"/>
                    <a:pt x="f10" y="f11"/>
                    <a:pt x="f6" y="f12"/>
                  </a:cubicBezTo>
                  <a:cubicBezTo>
                    <a:pt x="f6" y="f13"/>
                    <a:pt x="f6" y="f14"/>
                    <a:pt x="f6" y="f7"/>
                  </a:cubicBezTo>
                  <a:cubicBezTo>
                    <a:pt x="f10" y="f15"/>
                    <a:pt x="f16" y="f6"/>
                    <a:pt x="f5" y="f17"/>
                  </a:cubicBezTo>
                  <a:cubicBezTo>
                    <a:pt x="f5" y="f18"/>
                    <a:pt x="f5" y="f16"/>
                    <a:pt x="f5" y="f5"/>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07" name="Freeform 106">
              <a:extLst>
                <a:ext uri="{FF2B5EF4-FFF2-40B4-BE49-F238E27FC236}">
                  <a16:creationId xmlns:a16="http://schemas.microsoft.com/office/drawing/2014/main" id="{6854506F-3685-2CFD-B7C3-0944A35E3614}"/>
                </a:ext>
              </a:extLst>
            </p:cNvPr>
            <p:cNvSpPr/>
            <p:nvPr/>
          </p:nvSpPr>
          <p:spPr>
            <a:xfrm>
              <a:off x="9556751" y="2741608"/>
              <a:ext cx="130173" cy="146047"/>
            </a:xfrm>
            <a:custGeom>
              <a:avLst/>
              <a:gdLst>
                <a:gd name="f0" fmla="val 10800000"/>
                <a:gd name="f1" fmla="val 5400000"/>
                <a:gd name="f2" fmla="val 180"/>
                <a:gd name="f3" fmla="val w"/>
                <a:gd name="f4" fmla="val h"/>
                <a:gd name="f5" fmla="val 0"/>
                <a:gd name="f6" fmla="val 26"/>
                <a:gd name="f7" fmla="val 29"/>
                <a:gd name="f8" fmla="val 24"/>
                <a:gd name="f9" fmla="val 22"/>
                <a:gd name="f10" fmla="val 21"/>
                <a:gd name="f11" fmla="val 19"/>
                <a:gd name="f12" fmla="val 13"/>
                <a:gd name="f13" fmla="val 27"/>
                <a:gd name="f14" fmla="val 6"/>
                <a:gd name="f15" fmla="val 25"/>
                <a:gd name="f16" fmla="val 23"/>
                <a:gd name="f17" fmla="val 16"/>
                <a:gd name="f18" fmla="val 9"/>
                <a:gd name="f19" fmla="val 3"/>
                <a:gd name="f20" fmla="val 20"/>
                <a:gd name="f21" fmla="+- 0 0 -90"/>
                <a:gd name="f22" fmla="*/ f3 1 26"/>
                <a:gd name="f23" fmla="*/ f4 1 29"/>
                <a:gd name="f24" fmla="val f5"/>
                <a:gd name="f25" fmla="val f6"/>
                <a:gd name="f26" fmla="val f7"/>
                <a:gd name="f27" fmla="*/ f21 f0 1"/>
                <a:gd name="f28" fmla="+- f26 0 f24"/>
                <a:gd name="f29" fmla="+- f25 0 f24"/>
                <a:gd name="f30" fmla="*/ f27 1 f2"/>
                <a:gd name="f31" fmla="*/ f29 1 26"/>
                <a:gd name="f32" fmla="*/ f28 1 29"/>
                <a:gd name="f33" fmla="*/ 24 f29 1"/>
                <a:gd name="f34" fmla="*/ 29 f28 1"/>
                <a:gd name="f35" fmla="*/ 19 f29 1"/>
                <a:gd name="f36" fmla="*/ 0 f29 1"/>
                <a:gd name="f37" fmla="*/ 23 f28 1"/>
                <a:gd name="f38" fmla="*/ 3 f28 1"/>
                <a:gd name="f39" fmla="+- f30 0 f1"/>
                <a:gd name="f40" fmla="*/ f33 1 26"/>
                <a:gd name="f41" fmla="*/ f34 1 29"/>
                <a:gd name="f42" fmla="*/ f35 1 26"/>
                <a:gd name="f43" fmla="*/ f36 1 26"/>
                <a:gd name="f44" fmla="*/ f37 1 29"/>
                <a:gd name="f45" fmla="*/ f38 1 29"/>
                <a:gd name="f46" fmla="*/ 0 1 f31"/>
                <a:gd name="f47" fmla="*/ f25 1 f31"/>
                <a:gd name="f48" fmla="*/ 0 1 f32"/>
                <a:gd name="f49" fmla="*/ f26 1 f32"/>
                <a:gd name="f50" fmla="*/ f40 1 f31"/>
                <a:gd name="f51" fmla="*/ f41 1 f32"/>
                <a:gd name="f52" fmla="*/ f42 1 f31"/>
                <a:gd name="f53" fmla="*/ f43 1 f31"/>
                <a:gd name="f54" fmla="*/ f44 1 f32"/>
                <a:gd name="f55" fmla="*/ f45 1 f32"/>
                <a:gd name="f56" fmla="*/ f46 f22 1"/>
                <a:gd name="f57" fmla="*/ f47 f22 1"/>
                <a:gd name="f58" fmla="*/ f49 f23 1"/>
                <a:gd name="f59" fmla="*/ f48 f23 1"/>
                <a:gd name="f60" fmla="*/ f50 f22 1"/>
                <a:gd name="f61" fmla="*/ f51 f23 1"/>
                <a:gd name="f62" fmla="*/ f52 f22 1"/>
                <a:gd name="f63" fmla="*/ f53 f22 1"/>
                <a:gd name="f64" fmla="*/ f54 f23 1"/>
                <a:gd name="f65" fmla="*/ f55 f23 1"/>
              </a:gdLst>
              <a:ahLst/>
              <a:cxnLst>
                <a:cxn ang="3cd4">
                  <a:pos x="hc" y="t"/>
                </a:cxn>
                <a:cxn ang="0">
                  <a:pos x="r" y="vc"/>
                </a:cxn>
                <a:cxn ang="cd4">
                  <a:pos x="hc" y="b"/>
                </a:cxn>
                <a:cxn ang="cd2">
                  <a:pos x="l" y="vc"/>
                </a:cxn>
                <a:cxn ang="f39">
                  <a:pos x="f60" y="f61"/>
                </a:cxn>
                <a:cxn ang="f39">
                  <a:pos x="f62" y="f61"/>
                </a:cxn>
                <a:cxn ang="f39">
                  <a:pos x="f63" y="f64"/>
                </a:cxn>
                <a:cxn ang="f39">
                  <a:pos x="f63" y="f65"/>
                </a:cxn>
                <a:cxn ang="f39">
                  <a:pos x="f60" y="f61"/>
                </a:cxn>
              </a:cxnLst>
              <a:rect l="f56" t="f59" r="f57" b="f58"/>
              <a:pathLst>
                <a:path w="26" h="29">
                  <a:moveTo>
                    <a:pt x="f8" y="f7"/>
                  </a:moveTo>
                  <a:cubicBezTo>
                    <a:pt x="f9" y="f7"/>
                    <a:pt x="f10" y="f7"/>
                    <a:pt x="f11" y="f7"/>
                  </a:cubicBezTo>
                  <a:cubicBezTo>
                    <a:pt x="f12" y="f13"/>
                    <a:pt x="f14" y="f15"/>
                    <a:pt x="f5" y="f16"/>
                  </a:cubicBezTo>
                  <a:cubicBezTo>
                    <a:pt x="f5" y="f17"/>
                    <a:pt x="f5" y="f18"/>
                    <a:pt x="f5" y="f19"/>
                  </a:cubicBezTo>
                  <a:cubicBezTo>
                    <a:pt x="f20" y="f5"/>
                    <a:pt x="f6" y="f14"/>
                    <a:pt x="f8" y="f7"/>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08" name="Freeform 107">
              <a:extLst>
                <a:ext uri="{FF2B5EF4-FFF2-40B4-BE49-F238E27FC236}">
                  <a16:creationId xmlns:a16="http://schemas.microsoft.com/office/drawing/2014/main" id="{3A2A3688-0420-7260-57CA-C085389E72E9}"/>
                </a:ext>
              </a:extLst>
            </p:cNvPr>
            <p:cNvSpPr/>
            <p:nvPr/>
          </p:nvSpPr>
          <p:spPr>
            <a:xfrm>
              <a:off x="9972675" y="4560890"/>
              <a:ext cx="134938" cy="125409"/>
            </a:xfrm>
            <a:custGeom>
              <a:avLst/>
              <a:gdLst>
                <a:gd name="f0" fmla="val 10800000"/>
                <a:gd name="f1" fmla="val 5400000"/>
                <a:gd name="f2" fmla="val 180"/>
                <a:gd name="f3" fmla="val w"/>
                <a:gd name="f4" fmla="val h"/>
                <a:gd name="f5" fmla="val 0"/>
                <a:gd name="f6" fmla="val 27"/>
                <a:gd name="f7" fmla="val 25"/>
                <a:gd name="f8" fmla="val 23"/>
                <a:gd name="f9" fmla="val 16"/>
                <a:gd name="f10" fmla="val 24"/>
                <a:gd name="f11" fmla="val 8"/>
                <a:gd name="f12" fmla="val 22"/>
                <a:gd name="f13" fmla="val 14"/>
                <a:gd name="f14" fmla="val 1"/>
                <a:gd name="f15" fmla="val 2"/>
                <a:gd name="f16" fmla="+- 0 0 -90"/>
                <a:gd name="f17" fmla="*/ f3 1 27"/>
                <a:gd name="f18" fmla="*/ f4 1 25"/>
                <a:gd name="f19" fmla="val f5"/>
                <a:gd name="f20" fmla="val f6"/>
                <a:gd name="f21" fmla="val f7"/>
                <a:gd name="f22" fmla="*/ f16 f0 1"/>
                <a:gd name="f23" fmla="+- f21 0 f19"/>
                <a:gd name="f24" fmla="+- f20 0 f19"/>
                <a:gd name="f25" fmla="*/ f22 1 f2"/>
                <a:gd name="f26" fmla="*/ f24 1 27"/>
                <a:gd name="f27" fmla="*/ f23 1 25"/>
                <a:gd name="f28" fmla="*/ 23 f24 1"/>
                <a:gd name="f29" fmla="*/ 25 f23 1"/>
                <a:gd name="f30" fmla="*/ 0 f24 1"/>
                <a:gd name="f31" fmla="*/ 22 f23 1"/>
                <a:gd name="f32" fmla="*/ 1 f23 1"/>
                <a:gd name="f33" fmla="+- f25 0 f1"/>
                <a:gd name="f34" fmla="*/ f28 1 27"/>
                <a:gd name="f35" fmla="*/ f29 1 25"/>
                <a:gd name="f36" fmla="*/ f30 1 27"/>
                <a:gd name="f37" fmla="*/ f31 1 25"/>
                <a:gd name="f38" fmla="*/ f32 1 25"/>
                <a:gd name="f39" fmla="*/ 0 1 f26"/>
                <a:gd name="f40" fmla="*/ f20 1 f26"/>
                <a:gd name="f41" fmla="*/ 0 1 f27"/>
                <a:gd name="f42" fmla="*/ f21 1 f27"/>
                <a:gd name="f43" fmla="*/ f34 1 f26"/>
                <a:gd name="f44" fmla="*/ f35 1 f27"/>
                <a:gd name="f45" fmla="*/ f36 1 f26"/>
                <a:gd name="f46" fmla="*/ f37 1 f27"/>
                <a:gd name="f47" fmla="*/ f38 1 f27"/>
                <a:gd name="f48" fmla="*/ f39 f17 1"/>
                <a:gd name="f49" fmla="*/ f40 f17 1"/>
                <a:gd name="f50" fmla="*/ f42 f18 1"/>
                <a:gd name="f51" fmla="*/ f41 f18 1"/>
                <a:gd name="f52" fmla="*/ f43 f17 1"/>
                <a:gd name="f53" fmla="*/ f44 f18 1"/>
                <a:gd name="f54" fmla="*/ f45 f17 1"/>
                <a:gd name="f55" fmla="*/ f46 f18 1"/>
                <a:gd name="f56" fmla="*/ f47 f18 1"/>
              </a:gdLst>
              <a:ahLst/>
              <a:cxnLst>
                <a:cxn ang="3cd4">
                  <a:pos x="hc" y="t"/>
                </a:cxn>
                <a:cxn ang="0">
                  <a:pos x="r" y="vc"/>
                </a:cxn>
                <a:cxn ang="cd4">
                  <a:pos x="hc" y="b"/>
                </a:cxn>
                <a:cxn ang="cd2">
                  <a:pos x="l" y="vc"/>
                </a:cxn>
                <a:cxn ang="f33">
                  <a:pos x="f52" y="f53"/>
                </a:cxn>
                <a:cxn ang="f33">
                  <a:pos x="f54" y="f55"/>
                </a:cxn>
                <a:cxn ang="f33">
                  <a:pos x="f54" y="f56"/>
                </a:cxn>
                <a:cxn ang="f33">
                  <a:pos x="f52" y="f53"/>
                </a:cxn>
              </a:cxnLst>
              <a:rect l="f48" t="f51" r="f49" b="f50"/>
              <a:pathLst>
                <a:path w="27" h="25">
                  <a:moveTo>
                    <a:pt x="f8" y="f7"/>
                  </a:moveTo>
                  <a:cubicBezTo>
                    <a:pt x="f9" y="f10"/>
                    <a:pt x="f11" y="f8"/>
                    <a:pt x="f5" y="f12"/>
                  </a:cubicBezTo>
                  <a:cubicBezTo>
                    <a:pt x="f5" y="f13"/>
                    <a:pt x="f5" y="f11"/>
                    <a:pt x="f5" y="f14"/>
                  </a:cubicBezTo>
                  <a:cubicBezTo>
                    <a:pt x="f7" y="f5"/>
                    <a:pt x="f6" y="f15"/>
                    <a:pt x="f8" y="f7"/>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09" name="Freeform 108">
              <a:extLst>
                <a:ext uri="{FF2B5EF4-FFF2-40B4-BE49-F238E27FC236}">
                  <a16:creationId xmlns:a16="http://schemas.microsoft.com/office/drawing/2014/main" id="{3DE40749-81FF-1023-23B8-F4C915375261}"/>
                </a:ext>
              </a:extLst>
            </p:cNvPr>
            <p:cNvSpPr/>
            <p:nvPr/>
          </p:nvSpPr>
          <p:spPr>
            <a:xfrm>
              <a:off x="9972675" y="5513383"/>
              <a:ext cx="120645" cy="109535"/>
            </a:xfrm>
            <a:custGeom>
              <a:avLst/>
              <a:gdLst>
                <a:gd name="f0" fmla="val 10800000"/>
                <a:gd name="f1" fmla="val 5400000"/>
                <a:gd name="f2" fmla="val 180"/>
                <a:gd name="f3" fmla="val w"/>
                <a:gd name="f4" fmla="val h"/>
                <a:gd name="f5" fmla="val 0"/>
                <a:gd name="f6" fmla="val 24"/>
                <a:gd name="f7" fmla="val 22"/>
                <a:gd name="f8" fmla="val 16"/>
                <a:gd name="f9" fmla="val 8"/>
                <a:gd name="f10" fmla="val 15"/>
                <a:gd name="f11" fmla="val 1"/>
                <a:gd name="f12" fmla="+- 0 0 -90"/>
                <a:gd name="f13" fmla="*/ f3 1 24"/>
                <a:gd name="f14" fmla="*/ f4 1 22"/>
                <a:gd name="f15" fmla="val f5"/>
                <a:gd name="f16" fmla="val f6"/>
                <a:gd name="f17" fmla="val f7"/>
                <a:gd name="f18" fmla="*/ f12 f0 1"/>
                <a:gd name="f19" fmla="+- f17 0 f15"/>
                <a:gd name="f20" fmla="+- f16 0 f15"/>
                <a:gd name="f21" fmla="*/ f18 1 f2"/>
                <a:gd name="f22" fmla="*/ f20 1 24"/>
                <a:gd name="f23" fmla="*/ f19 1 22"/>
                <a:gd name="f24" fmla="*/ 24 f20 1"/>
                <a:gd name="f25" fmla="*/ 22 f19 1"/>
                <a:gd name="f26" fmla="*/ 0 f20 1"/>
                <a:gd name="f27" fmla="*/ 0 f19 1"/>
                <a:gd name="f28" fmla="*/ 1 f19 1"/>
                <a:gd name="f29" fmla="+- f21 0 f1"/>
                <a:gd name="f30" fmla="*/ f24 1 24"/>
                <a:gd name="f31" fmla="*/ f25 1 22"/>
                <a:gd name="f32" fmla="*/ f26 1 24"/>
                <a:gd name="f33" fmla="*/ f27 1 22"/>
                <a:gd name="f34" fmla="*/ f28 1 22"/>
                <a:gd name="f35" fmla="*/ 0 1 f22"/>
                <a:gd name="f36" fmla="*/ f16 1 f22"/>
                <a:gd name="f37" fmla="*/ 0 1 f23"/>
                <a:gd name="f38" fmla="*/ f17 1 f23"/>
                <a:gd name="f39" fmla="*/ f30 1 f22"/>
                <a:gd name="f40" fmla="*/ f31 1 f23"/>
                <a:gd name="f41" fmla="*/ f32 1 f22"/>
                <a:gd name="f42" fmla="*/ f33 1 f23"/>
                <a:gd name="f43" fmla="*/ f34 1 f23"/>
                <a:gd name="f44" fmla="*/ f35 f13 1"/>
                <a:gd name="f45" fmla="*/ f36 f13 1"/>
                <a:gd name="f46" fmla="*/ f38 f14 1"/>
                <a:gd name="f47" fmla="*/ f37 f14 1"/>
                <a:gd name="f48" fmla="*/ f39 f13 1"/>
                <a:gd name="f49" fmla="*/ f40 f14 1"/>
                <a:gd name="f50" fmla="*/ f41 f13 1"/>
                <a:gd name="f51" fmla="*/ f42 f14 1"/>
                <a:gd name="f52" fmla="*/ f43 f14 1"/>
              </a:gdLst>
              <a:ahLst/>
              <a:cxnLst>
                <a:cxn ang="3cd4">
                  <a:pos x="hc" y="t"/>
                </a:cxn>
                <a:cxn ang="0">
                  <a:pos x="r" y="vc"/>
                </a:cxn>
                <a:cxn ang="cd4">
                  <a:pos x="hc" y="b"/>
                </a:cxn>
                <a:cxn ang="cd2">
                  <a:pos x="l" y="vc"/>
                </a:cxn>
                <a:cxn ang="f29">
                  <a:pos x="f48" y="f49"/>
                </a:cxn>
                <a:cxn ang="f29">
                  <a:pos x="f50" y="f49"/>
                </a:cxn>
                <a:cxn ang="f29">
                  <a:pos x="f50" y="f51"/>
                </a:cxn>
                <a:cxn ang="f29">
                  <a:pos x="f48" y="f52"/>
                </a:cxn>
                <a:cxn ang="f29">
                  <a:pos x="f48" y="f49"/>
                </a:cxn>
              </a:cxnLst>
              <a:rect l="f44" t="f47" r="f45" b="f46"/>
              <a:pathLst>
                <a:path w="24" h="22">
                  <a:moveTo>
                    <a:pt x="f6" y="f7"/>
                  </a:moveTo>
                  <a:cubicBezTo>
                    <a:pt x="f8" y="f7"/>
                    <a:pt x="f9" y="f7"/>
                    <a:pt x="f5" y="f7"/>
                  </a:cubicBezTo>
                  <a:cubicBezTo>
                    <a:pt x="f5" y="f10"/>
                    <a:pt x="f5" y="f9"/>
                    <a:pt x="f5" y="f5"/>
                  </a:cubicBezTo>
                  <a:cubicBezTo>
                    <a:pt x="f9" y="f5"/>
                    <a:pt x="f8" y="f11"/>
                    <a:pt x="f6" y="f11"/>
                  </a:cubicBezTo>
                  <a:cubicBezTo>
                    <a:pt x="f6" y="f9"/>
                    <a:pt x="f6" y="f10"/>
                    <a:pt x="f6" y="f7"/>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10" name="Freeform 109">
              <a:extLst>
                <a:ext uri="{FF2B5EF4-FFF2-40B4-BE49-F238E27FC236}">
                  <a16:creationId xmlns:a16="http://schemas.microsoft.com/office/drawing/2014/main" id="{4C0B794F-BDC2-1181-CCF0-B0E86B74A17C}"/>
                </a:ext>
              </a:extLst>
            </p:cNvPr>
            <p:cNvSpPr/>
            <p:nvPr/>
          </p:nvSpPr>
          <p:spPr>
            <a:xfrm>
              <a:off x="9556751" y="5688016"/>
              <a:ext cx="120645" cy="115891"/>
            </a:xfrm>
            <a:custGeom>
              <a:avLst/>
              <a:gdLst>
                <a:gd name="f0" fmla="val 10800000"/>
                <a:gd name="f1" fmla="val 5400000"/>
                <a:gd name="f2" fmla="val 180"/>
                <a:gd name="f3" fmla="val w"/>
                <a:gd name="f4" fmla="val h"/>
                <a:gd name="f5" fmla="val 0"/>
                <a:gd name="f6" fmla="val 24"/>
                <a:gd name="f7" fmla="val 23"/>
                <a:gd name="f8" fmla="val 14"/>
                <a:gd name="f9" fmla="val 8"/>
                <a:gd name="f10" fmla="val 15"/>
                <a:gd name="f11" fmla="val 16"/>
                <a:gd name="f12" fmla="+- 0 0 -90"/>
                <a:gd name="f13" fmla="*/ f3 1 24"/>
                <a:gd name="f14" fmla="*/ f4 1 23"/>
                <a:gd name="f15" fmla="val f5"/>
                <a:gd name="f16" fmla="val f6"/>
                <a:gd name="f17" fmla="val f7"/>
                <a:gd name="f18" fmla="*/ f12 f0 1"/>
                <a:gd name="f19" fmla="+- f17 0 f15"/>
                <a:gd name="f20" fmla="+- f16 0 f15"/>
                <a:gd name="f21" fmla="*/ f18 1 f2"/>
                <a:gd name="f22" fmla="*/ f20 1 24"/>
                <a:gd name="f23" fmla="*/ f19 1 23"/>
                <a:gd name="f24" fmla="*/ 0 f20 1"/>
                <a:gd name="f25" fmla="*/ 23 f19 1"/>
                <a:gd name="f26" fmla="*/ 0 f19 1"/>
                <a:gd name="f27" fmla="*/ 24 f20 1"/>
                <a:gd name="f28" fmla="+- f21 0 f1"/>
                <a:gd name="f29" fmla="*/ f24 1 24"/>
                <a:gd name="f30" fmla="*/ f25 1 23"/>
                <a:gd name="f31" fmla="*/ f26 1 23"/>
                <a:gd name="f32" fmla="*/ f27 1 24"/>
                <a:gd name="f33" fmla="*/ 0 1 f22"/>
                <a:gd name="f34" fmla="*/ f16 1 f22"/>
                <a:gd name="f35" fmla="*/ 0 1 f23"/>
                <a:gd name="f36" fmla="*/ f17 1 f23"/>
                <a:gd name="f37" fmla="*/ f29 1 f22"/>
                <a:gd name="f38" fmla="*/ f30 1 f23"/>
                <a:gd name="f39" fmla="*/ f31 1 f23"/>
                <a:gd name="f40" fmla="*/ f32 1 f22"/>
                <a:gd name="f41" fmla="*/ f33 f13 1"/>
                <a:gd name="f42" fmla="*/ f34 f13 1"/>
                <a:gd name="f43" fmla="*/ f36 f14 1"/>
                <a:gd name="f44" fmla="*/ f35 f14 1"/>
                <a:gd name="f45" fmla="*/ f37 f13 1"/>
                <a:gd name="f46" fmla="*/ f38 f14 1"/>
                <a:gd name="f47" fmla="*/ f39 f14 1"/>
                <a:gd name="f48" fmla="*/ f40 f13 1"/>
              </a:gdLst>
              <a:ahLst/>
              <a:cxnLst>
                <a:cxn ang="3cd4">
                  <a:pos x="hc" y="t"/>
                </a:cxn>
                <a:cxn ang="0">
                  <a:pos x="r" y="vc"/>
                </a:cxn>
                <a:cxn ang="cd4">
                  <a:pos x="hc" y="b"/>
                </a:cxn>
                <a:cxn ang="cd2">
                  <a:pos x="l" y="vc"/>
                </a:cxn>
                <a:cxn ang="f28">
                  <a:pos x="f45" y="f46"/>
                </a:cxn>
                <a:cxn ang="f28">
                  <a:pos x="f45" y="f47"/>
                </a:cxn>
                <a:cxn ang="f28">
                  <a:pos x="f48" y="f47"/>
                </a:cxn>
                <a:cxn ang="f28">
                  <a:pos x="f48" y="f46"/>
                </a:cxn>
                <a:cxn ang="f28">
                  <a:pos x="f45" y="f46"/>
                </a:cxn>
              </a:cxnLst>
              <a:rect l="f41" t="f44" r="f42" b="f43"/>
              <a:pathLst>
                <a:path w="24" h="23">
                  <a:moveTo>
                    <a:pt x="f5" y="f7"/>
                  </a:moveTo>
                  <a:cubicBezTo>
                    <a:pt x="f5" y="f8"/>
                    <a:pt x="f5" y="f9"/>
                    <a:pt x="f5" y="f5"/>
                  </a:cubicBezTo>
                  <a:cubicBezTo>
                    <a:pt x="f9" y="f5"/>
                    <a:pt x="f10" y="f5"/>
                    <a:pt x="f6" y="f5"/>
                  </a:cubicBezTo>
                  <a:cubicBezTo>
                    <a:pt x="f6" y="f9"/>
                    <a:pt x="f6" y="f10"/>
                    <a:pt x="f6" y="f7"/>
                  </a:cubicBezTo>
                  <a:cubicBezTo>
                    <a:pt x="f11" y="f7"/>
                    <a:pt x="f9" y="f7"/>
                    <a:pt x="f5" y="f7"/>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11" name="Freeform 110">
              <a:extLst>
                <a:ext uri="{FF2B5EF4-FFF2-40B4-BE49-F238E27FC236}">
                  <a16:creationId xmlns:a16="http://schemas.microsoft.com/office/drawing/2014/main" id="{18008EDE-2BA9-9E72-E243-3070CBF04642}"/>
                </a:ext>
              </a:extLst>
            </p:cNvPr>
            <p:cNvSpPr/>
            <p:nvPr/>
          </p:nvSpPr>
          <p:spPr>
            <a:xfrm>
              <a:off x="9972675" y="3047996"/>
              <a:ext cx="120645" cy="139702"/>
            </a:xfrm>
            <a:custGeom>
              <a:avLst/>
              <a:gdLst>
                <a:gd name="f0" fmla="val 10800000"/>
                <a:gd name="f1" fmla="val 5400000"/>
                <a:gd name="f2" fmla="val 180"/>
                <a:gd name="f3" fmla="val w"/>
                <a:gd name="f4" fmla="val h"/>
                <a:gd name="f5" fmla="val 0"/>
                <a:gd name="f6" fmla="val 24"/>
                <a:gd name="f7" fmla="val 28"/>
                <a:gd name="f8" fmla="val 22"/>
                <a:gd name="f9" fmla="val 14"/>
                <a:gd name="f10" fmla="val 8"/>
                <a:gd name="f11" fmla="val 2"/>
                <a:gd name="f12" fmla="val 16"/>
                <a:gd name="f13" fmla="val 4"/>
                <a:gd name="f14" fmla="val 6"/>
                <a:gd name="f15" fmla="val 13"/>
                <a:gd name="f16" fmla="val 20"/>
                <a:gd name="f17" fmla="val 26"/>
                <a:gd name="f18" fmla="+- 0 0 -90"/>
                <a:gd name="f19" fmla="*/ f3 1 24"/>
                <a:gd name="f20" fmla="*/ f4 1 28"/>
                <a:gd name="f21" fmla="val f5"/>
                <a:gd name="f22" fmla="val f6"/>
                <a:gd name="f23" fmla="val f7"/>
                <a:gd name="f24" fmla="*/ f18 f0 1"/>
                <a:gd name="f25" fmla="+- f23 0 f21"/>
                <a:gd name="f26" fmla="+- f22 0 f21"/>
                <a:gd name="f27" fmla="*/ f24 1 f2"/>
                <a:gd name="f28" fmla="*/ f26 1 24"/>
                <a:gd name="f29" fmla="*/ f25 1 28"/>
                <a:gd name="f30" fmla="*/ 0 f26 1"/>
                <a:gd name="f31" fmla="*/ 22 f25 1"/>
                <a:gd name="f32" fmla="*/ 0 f25 1"/>
                <a:gd name="f33" fmla="*/ 24 f26 1"/>
                <a:gd name="f34" fmla="*/ 6 f25 1"/>
                <a:gd name="f35" fmla="*/ 28 f25 1"/>
                <a:gd name="f36" fmla="+- f27 0 f1"/>
                <a:gd name="f37" fmla="*/ f30 1 24"/>
                <a:gd name="f38" fmla="*/ f31 1 28"/>
                <a:gd name="f39" fmla="*/ f32 1 28"/>
                <a:gd name="f40" fmla="*/ f33 1 24"/>
                <a:gd name="f41" fmla="*/ f34 1 28"/>
                <a:gd name="f42" fmla="*/ f35 1 28"/>
                <a:gd name="f43" fmla="*/ 0 1 f28"/>
                <a:gd name="f44" fmla="*/ f22 1 f28"/>
                <a:gd name="f45" fmla="*/ 0 1 f29"/>
                <a:gd name="f46" fmla="*/ f23 1 f29"/>
                <a:gd name="f47" fmla="*/ f37 1 f28"/>
                <a:gd name="f48" fmla="*/ f38 1 f29"/>
                <a:gd name="f49" fmla="*/ f39 1 f29"/>
                <a:gd name="f50" fmla="*/ f40 1 f28"/>
                <a:gd name="f51" fmla="*/ f41 1 f29"/>
                <a:gd name="f52" fmla="*/ f42 1 f29"/>
                <a:gd name="f53" fmla="*/ f43 f19 1"/>
                <a:gd name="f54" fmla="*/ f44 f19 1"/>
                <a:gd name="f55" fmla="*/ f46 f20 1"/>
                <a:gd name="f56" fmla="*/ f45 f20 1"/>
                <a:gd name="f57" fmla="*/ f47 f19 1"/>
                <a:gd name="f58" fmla="*/ f48 f20 1"/>
                <a:gd name="f59" fmla="*/ f49 f20 1"/>
                <a:gd name="f60" fmla="*/ f50 f19 1"/>
                <a:gd name="f61" fmla="*/ f51 f20 1"/>
                <a:gd name="f62" fmla="*/ f52 f20 1"/>
              </a:gdLst>
              <a:ahLst/>
              <a:cxnLst>
                <a:cxn ang="3cd4">
                  <a:pos x="hc" y="t"/>
                </a:cxn>
                <a:cxn ang="0">
                  <a:pos x="r" y="vc"/>
                </a:cxn>
                <a:cxn ang="cd4">
                  <a:pos x="hc" y="b"/>
                </a:cxn>
                <a:cxn ang="cd2">
                  <a:pos x="l" y="vc"/>
                </a:cxn>
                <a:cxn ang="f36">
                  <a:pos x="f57" y="f58"/>
                </a:cxn>
                <a:cxn ang="f36">
                  <a:pos x="f57" y="f59"/>
                </a:cxn>
                <a:cxn ang="f36">
                  <a:pos x="f60" y="f61"/>
                </a:cxn>
                <a:cxn ang="f36">
                  <a:pos x="f60" y="f62"/>
                </a:cxn>
                <a:cxn ang="f36">
                  <a:pos x="f57" y="f58"/>
                </a:cxn>
              </a:cxnLst>
              <a:rect l="f53" t="f56" r="f54" b="f55"/>
              <a:pathLst>
                <a:path w="24" h="28">
                  <a:moveTo>
                    <a:pt x="f5" y="f8"/>
                  </a:moveTo>
                  <a:cubicBezTo>
                    <a:pt x="f5" y="f9"/>
                    <a:pt x="f5" y="f10"/>
                    <a:pt x="f5" y="f5"/>
                  </a:cubicBezTo>
                  <a:cubicBezTo>
                    <a:pt x="f10" y="f11"/>
                    <a:pt x="f12" y="f13"/>
                    <a:pt x="f6" y="f14"/>
                  </a:cubicBezTo>
                  <a:cubicBezTo>
                    <a:pt x="f6" y="f15"/>
                    <a:pt x="f6" y="f16"/>
                    <a:pt x="f6" y="f7"/>
                  </a:cubicBezTo>
                  <a:cubicBezTo>
                    <a:pt x="f12" y="f17"/>
                    <a:pt x="f10" y="f6"/>
                    <a:pt x="f5" y="f8"/>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12" name="Freeform 111">
              <a:extLst>
                <a:ext uri="{FF2B5EF4-FFF2-40B4-BE49-F238E27FC236}">
                  <a16:creationId xmlns:a16="http://schemas.microsoft.com/office/drawing/2014/main" id="{2E9CAA17-905A-03A2-FA90-C85FB1A0B251}"/>
                </a:ext>
              </a:extLst>
            </p:cNvPr>
            <p:cNvSpPr/>
            <p:nvPr/>
          </p:nvSpPr>
          <p:spPr>
            <a:xfrm>
              <a:off x="9556751" y="5487991"/>
              <a:ext cx="120645" cy="115891"/>
            </a:xfrm>
            <a:custGeom>
              <a:avLst/>
              <a:gdLst>
                <a:gd name="f0" fmla="val 10800000"/>
                <a:gd name="f1" fmla="val 5400000"/>
                <a:gd name="f2" fmla="val 180"/>
                <a:gd name="f3" fmla="val w"/>
                <a:gd name="f4" fmla="val h"/>
                <a:gd name="f5" fmla="val 0"/>
                <a:gd name="f6" fmla="val 24"/>
                <a:gd name="f7" fmla="val 23"/>
                <a:gd name="f8" fmla="val 15"/>
                <a:gd name="f9" fmla="val 8"/>
                <a:gd name="f10" fmla="val 16"/>
                <a:gd name="f11" fmla="val 1"/>
                <a:gd name="f12" fmla="val 2"/>
                <a:gd name="f13" fmla="val 9"/>
                <a:gd name="f14" fmla="+- 0 0 -90"/>
                <a:gd name="f15" fmla="*/ f3 1 24"/>
                <a:gd name="f16" fmla="*/ f4 1 23"/>
                <a:gd name="f17" fmla="val f5"/>
                <a:gd name="f18" fmla="val f6"/>
                <a:gd name="f19" fmla="val f7"/>
                <a:gd name="f20" fmla="*/ f14 f0 1"/>
                <a:gd name="f21" fmla="+- f19 0 f17"/>
                <a:gd name="f22" fmla="+- f18 0 f17"/>
                <a:gd name="f23" fmla="*/ f20 1 f2"/>
                <a:gd name="f24" fmla="*/ f22 1 24"/>
                <a:gd name="f25" fmla="*/ f21 1 23"/>
                <a:gd name="f26" fmla="*/ 0 f22 1"/>
                <a:gd name="f27" fmla="*/ 23 f21 1"/>
                <a:gd name="f28" fmla="*/ 0 f21 1"/>
                <a:gd name="f29" fmla="*/ 24 f22 1"/>
                <a:gd name="f30" fmla="*/ 2 f21 1"/>
                <a:gd name="f31" fmla="+- f23 0 f1"/>
                <a:gd name="f32" fmla="*/ f26 1 24"/>
                <a:gd name="f33" fmla="*/ f27 1 23"/>
                <a:gd name="f34" fmla="*/ f28 1 23"/>
                <a:gd name="f35" fmla="*/ f29 1 24"/>
                <a:gd name="f36" fmla="*/ f30 1 23"/>
                <a:gd name="f37" fmla="*/ 0 1 f24"/>
                <a:gd name="f38" fmla="*/ f18 1 f24"/>
                <a:gd name="f39" fmla="*/ 0 1 f25"/>
                <a:gd name="f40" fmla="*/ f19 1 f25"/>
                <a:gd name="f41" fmla="*/ f32 1 f24"/>
                <a:gd name="f42" fmla="*/ f33 1 f25"/>
                <a:gd name="f43" fmla="*/ f34 1 f25"/>
                <a:gd name="f44" fmla="*/ f35 1 f24"/>
                <a:gd name="f45" fmla="*/ f36 1 f25"/>
                <a:gd name="f46" fmla="*/ f37 f15 1"/>
                <a:gd name="f47" fmla="*/ f38 f15 1"/>
                <a:gd name="f48" fmla="*/ f40 f16 1"/>
                <a:gd name="f49" fmla="*/ f39 f16 1"/>
                <a:gd name="f50" fmla="*/ f41 f15 1"/>
                <a:gd name="f51" fmla="*/ f42 f16 1"/>
                <a:gd name="f52" fmla="*/ f43 f16 1"/>
                <a:gd name="f53" fmla="*/ f44 f15 1"/>
                <a:gd name="f54" fmla="*/ f45 f16 1"/>
              </a:gdLst>
              <a:ahLst/>
              <a:cxnLst>
                <a:cxn ang="3cd4">
                  <a:pos x="hc" y="t"/>
                </a:cxn>
                <a:cxn ang="0">
                  <a:pos x="r" y="vc"/>
                </a:cxn>
                <a:cxn ang="cd4">
                  <a:pos x="hc" y="b"/>
                </a:cxn>
                <a:cxn ang="cd2">
                  <a:pos x="l" y="vc"/>
                </a:cxn>
                <a:cxn ang="f31">
                  <a:pos x="f50" y="f51"/>
                </a:cxn>
                <a:cxn ang="f31">
                  <a:pos x="f50" y="f52"/>
                </a:cxn>
                <a:cxn ang="f31">
                  <a:pos x="f53" y="f54"/>
                </a:cxn>
                <a:cxn ang="f31">
                  <a:pos x="f53" y="f51"/>
                </a:cxn>
                <a:cxn ang="f31">
                  <a:pos x="f50" y="f51"/>
                </a:cxn>
              </a:cxnLst>
              <a:rect l="f46" t="f49" r="f47" b="f48"/>
              <a:pathLst>
                <a:path w="24" h="23">
                  <a:moveTo>
                    <a:pt x="f5" y="f7"/>
                  </a:moveTo>
                  <a:cubicBezTo>
                    <a:pt x="f5" y="f8"/>
                    <a:pt x="f5" y="f9"/>
                    <a:pt x="f5" y="f5"/>
                  </a:cubicBezTo>
                  <a:cubicBezTo>
                    <a:pt x="f9" y="f5"/>
                    <a:pt x="f10" y="f11"/>
                    <a:pt x="f6" y="f12"/>
                  </a:cubicBezTo>
                  <a:cubicBezTo>
                    <a:pt x="f6" y="f13"/>
                    <a:pt x="f6" y="f8"/>
                    <a:pt x="f6" y="f7"/>
                  </a:cubicBezTo>
                  <a:cubicBezTo>
                    <a:pt x="f10" y="f7"/>
                    <a:pt x="f13" y="f7"/>
                    <a:pt x="f5" y="f7"/>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13" name="Freeform 112">
              <a:extLst>
                <a:ext uri="{FF2B5EF4-FFF2-40B4-BE49-F238E27FC236}">
                  <a16:creationId xmlns:a16="http://schemas.microsoft.com/office/drawing/2014/main" id="{325706B2-5EE8-DF9A-0AD0-AF3DEF65ABD2}"/>
                </a:ext>
              </a:extLst>
            </p:cNvPr>
            <p:cNvSpPr/>
            <p:nvPr/>
          </p:nvSpPr>
          <p:spPr>
            <a:xfrm>
              <a:off x="9972675" y="5307013"/>
              <a:ext cx="130173" cy="131765"/>
            </a:xfrm>
            <a:custGeom>
              <a:avLst/>
              <a:gdLst>
                <a:gd name="f0" fmla="val 10800000"/>
                <a:gd name="f1" fmla="val 5400000"/>
                <a:gd name="f2" fmla="val 180"/>
                <a:gd name="f3" fmla="val w"/>
                <a:gd name="f4" fmla="val h"/>
                <a:gd name="f5" fmla="val 0"/>
                <a:gd name="f6" fmla="val 26"/>
                <a:gd name="f7" fmla="val 18"/>
                <a:gd name="f8" fmla="val 11"/>
                <a:gd name="f9" fmla="val 5"/>
                <a:gd name="f10" fmla="val 24"/>
                <a:gd name="f11" fmla="val 2"/>
                <a:gd name="f12" fmla="val 17"/>
                <a:gd name="f13" fmla="val 9"/>
                <a:gd name="f14" fmla="+- 0 0 -90"/>
                <a:gd name="f15" fmla="*/ f3 1 26"/>
                <a:gd name="f16" fmla="*/ f4 1 26"/>
                <a:gd name="f17" fmla="val f5"/>
                <a:gd name="f18" fmla="val f6"/>
                <a:gd name="f19" fmla="*/ f14 f0 1"/>
                <a:gd name="f20" fmla="+- f18 0 f17"/>
                <a:gd name="f21" fmla="*/ f19 1 f2"/>
                <a:gd name="f22" fmla="*/ f20 1 26"/>
                <a:gd name="f23" fmla="*/ 0 f20 1"/>
                <a:gd name="f24" fmla="*/ 26 f20 1"/>
                <a:gd name="f25" fmla="*/ 5 f20 1"/>
                <a:gd name="f26" fmla="*/ 24 f20 1"/>
                <a:gd name="f27" fmla="+- f21 0 f1"/>
                <a:gd name="f28" fmla="*/ f23 1 26"/>
                <a:gd name="f29" fmla="*/ f24 1 26"/>
                <a:gd name="f30" fmla="*/ f25 1 26"/>
                <a:gd name="f31" fmla="*/ f26 1 26"/>
                <a:gd name="f32" fmla="*/ 0 1 f22"/>
                <a:gd name="f33" fmla="*/ f18 1 f22"/>
                <a:gd name="f34" fmla="*/ f28 1 f22"/>
                <a:gd name="f35" fmla="*/ f29 1 f22"/>
                <a:gd name="f36" fmla="*/ f30 1 f22"/>
                <a:gd name="f37" fmla="*/ f31 1 f22"/>
                <a:gd name="f38" fmla="*/ f32 f15 1"/>
                <a:gd name="f39" fmla="*/ f33 f15 1"/>
                <a:gd name="f40" fmla="*/ f33 f16 1"/>
                <a:gd name="f41" fmla="*/ f32 f16 1"/>
                <a:gd name="f42" fmla="*/ f34 f15 1"/>
                <a:gd name="f43" fmla="*/ f35 f16 1"/>
                <a:gd name="f44" fmla="*/ f36 f16 1"/>
                <a:gd name="f45" fmla="*/ f37 f15 1"/>
              </a:gdLst>
              <a:ahLst/>
              <a:cxnLst>
                <a:cxn ang="3cd4">
                  <a:pos x="hc" y="t"/>
                </a:cxn>
                <a:cxn ang="0">
                  <a:pos x="r" y="vc"/>
                </a:cxn>
                <a:cxn ang="cd4">
                  <a:pos x="hc" y="b"/>
                </a:cxn>
                <a:cxn ang="cd2">
                  <a:pos x="l" y="vc"/>
                </a:cxn>
                <a:cxn ang="f27">
                  <a:pos x="f42" y="f43"/>
                </a:cxn>
                <a:cxn ang="f27">
                  <a:pos x="f42" y="f44"/>
                </a:cxn>
                <a:cxn ang="f27">
                  <a:pos x="f45" y="f43"/>
                </a:cxn>
                <a:cxn ang="f27">
                  <a:pos x="f42" y="f43"/>
                </a:cxn>
              </a:cxnLst>
              <a:rect l="f38" t="f41" r="f39" b="f40"/>
              <a:pathLst>
                <a:path w="26" h="26">
                  <a:moveTo>
                    <a:pt x="f5" y="f6"/>
                  </a:moveTo>
                  <a:cubicBezTo>
                    <a:pt x="f5" y="f7"/>
                    <a:pt x="f5" y="f8"/>
                    <a:pt x="f5" y="f9"/>
                  </a:cubicBezTo>
                  <a:cubicBezTo>
                    <a:pt x="f10" y="f5"/>
                    <a:pt x="f6" y="f11"/>
                    <a:pt x="f10" y="f6"/>
                  </a:cubicBezTo>
                  <a:cubicBezTo>
                    <a:pt x="f12" y="f6"/>
                    <a:pt x="f13" y="f6"/>
                    <a:pt x="f5" y="f6"/>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14" name="Freeform 113">
              <a:extLst>
                <a:ext uri="{FF2B5EF4-FFF2-40B4-BE49-F238E27FC236}">
                  <a16:creationId xmlns:a16="http://schemas.microsoft.com/office/drawing/2014/main" id="{C68CAE13-27DB-E209-D450-E9D963AD67F8}"/>
                </a:ext>
              </a:extLst>
            </p:cNvPr>
            <p:cNvSpPr/>
            <p:nvPr/>
          </p:nvSpPr>
          <p:spPr>
            <a:xfrm>
              <a:off x="9963146" y="2476496"/>
              <a:ext cx="155576" cy="139702"/>
            </a:xfrm>
            <a:custGeom>
              <a:avLst/>
              <a:gdLst>
                <a:gd name="f0" fmla="val 10800000"/>
                <a:gd name="f1" fmla="val 5400000"/>
                <a:gd name="f2" fmla="val 180"/>
                <a:gd name="f3" fmla="val w"/>
                <a:gd name="f4" fmla="val h"/>
                <a:gd name="f5" fmla="val 0"/>
                <a:gd name="f6" fmla="val 31"/>
                <a:gd name="f7" fmla="val 28"/>
                <a:gd name="f8" fmla="val 2"/>
                <a:gd name="f9" fmla="val 8"/>
                <a:gd name="f10" fmla="val 27"/>
                <a:gd name="f11" fmla="val 3"/>
                <a:gd name="f12" fmla="val 26"/>
                <a:gd name="f13" fmla="val 23"/>
                <a:gd name="f14" fmla="+- 0 0 -90"/>
                <a:gd name="f15" fmla="*/ f3 1 31"/>
                <a:gd name="f16" fmla="*/ f4 1 28"/>
                <a:gd name="f17" fmla="val f5"/>
                <a:gd name="f18" fmla="val f6"/>
                <a:gd name="f19" fmla="val f7"/>
                <a:gd name="f20" fmla="*/ f14 f0 1"/>
                <a:gd name="f21" fmla="+- f19 0 f17"/>
                <a:gd name="f22" fmla="+- f18 0 f17"/>
                <a:gd name="f23" fmla="*/ f20 1 f2"/>
                <a:gd name="f24" fmla="*/ f22 1 31"/>
                <a:gd name="f25" fmla="*/ f21 1 28"/>
                <a:gd name="f26" fmla="*/ 2 f22 1"/>
                <a:gd name="f27" fmla="*/ 0 f21 1"/>
                <a:gd name="f28" fmla="*/ 26 f22 1"/>
                <a:gd name="f29" fmla="*/ 28 f21 1"/>
                <a:gd name="f30" fmla="+- f23 0 f1"/>
                <a:gd name="f31" fmla="*/ f26 1 31"/>
                <a:gd name="f32" fmla="*/ f27 1 28"/>
                <a:gd name="f33" fmla="*/ f28 1 31"/>
                <a:gd name="f34" fmla="*/ f29 1 28"/>
                <a:gd name="f35" fmla="*/ 0 1 f24"/>
                <a:gd name="f36" fmla="*/ f18 1 f24"/>
                <a:gd name="f37" fmla="*/ 0 1 f25"/>
                <a:gd name="f38" fmla="*/ f19 1 f25"/>
                <a:gd name="f39" fmla="*/ f31 1 f24"/>
                <a:gd name="f40" fmla="*/ f32 1 f25"/>
                <a:gd name="f41" fmla="*/ f33 1 f24"/>
                <a:gd name="f42" fmla="*/ f34 1 f25"/>
                <a:gd name="f43" fmla="*/ f35 f15 1"/>
                <a:gd name="f44" fmla="*/ f36 f15 1"/>
                <a:gd name="f45" fmla="*/ f38 f16 1"/>
                <a:gd name="f46" fmla="*/ f37 f16 1"/>
                <a:gd name="f47" fmla="*/ f39 f15 1"/>
                <a:gd name="f48" fmla="*/ f40 f16 1"/>
                <a:gd name="f49" fmla="*/ f41 f15 1"/>
                <a:gd name="f50" fmla="*/ f42 f16 1"/>
              </a:gdLst>
              <a:ahLst/>
              <a:cxnLst>
                <a:cxn ang="3cd4">
                  <a:pos x="hc" y="t"/>
                </a:cxn>
                <a:cxn ang="0">
                  <a:pos x="r" y="vc"/>
                </a:cxn>
                <a:cxn ang="cd4">
                  <a:pos x="hc" y="b"/>
                </a:cxn>
                <a:cxn ang="cd2">
                  <a:pos x="l" y="vc"/>
                </a:cxn>
                <a:cxn ang="f30">
                  <a:pos x="f47" y="f48"/>
                </a:cxn>
                <a:cxn ang="f30">
                  <a:pos x="f49" y="f50"/>
                </a:cxn>
                <a:cxn ang="f30">
                  <a:pos x="f47" y="f48"/>
                </a:cxn>
              </a:cxnLst>
              <a:rect l="f43" t="f46" r="f44" b="f45"/>
              <a:pathLst>
                <a:path w="31" h="28">
                  <a:moveTo>
                    <a:pt x="f8" y="f5"/>
                  </a:moveTo>
                  <a:cubicBezTo>
                    <a:pt x="f6" y="f9"/>
                    <a:pt x="f10" y="f11"/>
                    <a:pt x="f12" y="f7"/>
                  </a:cubicBezTo>
                  <a:cubicBezTo>
                    <a:pt x="f8" y="f12"/>
                    <a:pt x="f5" y="f13"/>
                    <a:pt x="f8" y="f5"/>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15" name="Freeform 114">
              <a:extLst>
                <a:ext uri="{FF2B5EF4-FFF2-40B4-BE49-F238E27FC236}">
                  <a16:creationId xmlns:a16="http://schemas.microsoft.com/office/drawing/2014/main" id="{93A3E183-D3CA-D302-69C9-7DECB6F8105E}"/>
                </a:ext>
              </a:extLst>
            </p:cNvPr>
            <p:cNvSpPr/>
            <p:nvPr/>
          </p:nvSpPr>
          <p:spPr>
            <a:xfrm>
              <a:off x="9963146" y="3429000"/>
              <a:ext cx="130173" cy="130173"/>
            </a:xfrm>
            <a:custGeom>
              <a:avLst/>
              <a:gdLst>
                <a:gd name="f0" fmla="val 10800000"/>
                <a:gd name="f1" fmla="val 5400000"/>
                <a:gd name="f2" fmla="val 180"/>
                <a:gd name="f3" fmla="val w"/>
                <a:gd name="f4" fmla="val h"/>
                <a:gd name="f5" fmla="val 0"/>
                <a:gd name="f6" fmla="val 26"/>
                <a:gd name="f7" fmla="val 24"/>
                <a:gd name="f8" fmla="val 3"/>
                <a:gd name="f9" fmla="val 10"/>
                <a:gd name="f10" fmla="val 1"/>
                <a:gd name="f11" fmla="val 18"/>
                <a:gd name="f12" fmla="val 5"/>
                <a:gd name="f13" fmla="val 12"/>
                <a:gd name="f14" fmla="val 19"/>
                <a:gd name="f15" fmla="+- 0 0 -90"/>
                <a:gd name="f16" fmla="*/ f3 1 26"/>
                <a:gd name="f17" fmla="*/ f4 1 26"/>
                <a:gd name="f18" fmla="val f5"/>
                <a:gd name="f19" fmla="val f6"/>
                <a:gd name="f20" fmla="*/ f15 f0 1"/>
                <a:gd name="f21" fmla="+- f19 0 f18"/>
                <a:gd name="f22" fmla="*/ f20 1 f2"/>
                <a:gd name="f23" fmla="*/ f21 1 26"/>
                <a:gd name="f24" fmla="*/ 26 f21 1"/>
                <a:gd name="f25" fmla="*/ 3 f21 1"/>
                <a:gd name="f26" fmla="*/ 0 f21 1"/>
                <a:gd name="f27" fmla="*/ 5 f21 1"/>
                <a:gd name="f28" fmla="+- f22 0 f1"/>
                <a:gd name="f29" fmla="*/ f24 1 26"/>
                <a:gd name="f30" fmla="*/ f25 1 26"/>
                <a:gd name="f31" fmla="*/ f26 1 26"/>
                <a:gd name="f32" fmla="*/ f27 1 26"/>
                <a:gd name="f33" fmla="*/ 0 1 f23"/>
                <a:gd name="f34" fmla="*/ f19 1 f23"/>
                <a:gd name="f35" fmla="*/ f29 1 f23"/>
                <a:gd name="f36" fmla="*/ f30 1 f23"/>
                <a:gd name="f37" fmla="*/ f31 1 f23"/>
                <a:gd name="f38" fmla="*/ f32 1 f23"/>
                <a:gd name="f39" fmla="*/ f33 f16 1"/>
                <a:gd name="f40" fmla="*/ f34 f16 1"/>
                <a:gd name="f41" fmla="*/ f34 f17 1"/>
                <a:gd name="f42" fmla="*/ f33 f17 1"/>
                <a:gd name="f43" fmla="*/ f35 f16 1"/>
                <a:gd name="f44" fmla="*/ f35 f17 1"/>
                <a:gd name="f45" fmla="*/ f36 f16 1"/>
                <a:gd name="f46" fmla="*/ f37 f17 1"/>
                <a:gd name="f47" fmla="*/ f38 f17 1"/>
              </a:gdLst>
              <a:ahLst/>
              <a:cxnLst>
                <a:cxn ang="3cd4">
                  <a:pos x="hc" y="t"/>
                </a:cxn>
                <a:cxn ang="0">
                  <a:pos x="r" y="vc"/>
                </a:cxn>
                <a:cxn ang="cd4">
                  <a:pos x="hc" y="b"/>
                </a:cxn>
                <a:cxn ang="cd2">
                  <a:pos x="l" y="vc"/>
                </a:cxn>
                <a:cxn ang="f28">
                  <a:pos x="f43" y="f44"/>
                </a:cxn>
                <a:cxn ang="f28">
                  <a:pos x="f45" y="f46"/>
                </a:cxn>
                <a:cxn ang="f28">
                  <a:pos x="f43" y="f47"/>
                </a:cxn>
                <a:cxn ang="f28">
                  <a:pos x="f43" y="f44"/>
                </a:cxn>
              </a:cxnLst>
              <a:rect l="f39" t="f42" r="f40" b="f41"/>
              <a:pathLst>
                <a:path w="26" h="26">
                  <a:moveTo>
                    <a:pt x="f6" y="f6"/>
                  </a:moveTo>
                  <a:cubicBezTo>
                    <a:pt x="f5" y="f7"/>
                    <a:pt x="f5" y="f7"/>
                    <a:pt x="f8" y="f5"/>
                  </a:cubicBezTo>
                  <a:cubicBezTo>
                    <a:pt x="f9" y="f10"/>
                    <a:pt x="f11" y="f8"/>
                    <a:pt x="f6" y="f12"/>
                  </a:cubicBezTo>
                  <a:cubicBezTo>
                    <a:pt x="f6" y="f13"/>
                    <a:pt x="f6" y="f14"/>
                    <a:pt x="f6" y="f6"/>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16" name="Freeform 115">
              <a:extLst>
                <a:ext uri="{FF2B5EF4-FFF2-40B4-BE49-F238E27FC236}">
                  <a16:creationId xmlns:a16="http://schemas.microsoft.com/office/drawing/2014/main" id="{A39AC9B0-3005-2F99-2304-75DD9D79DD34}"/>
                </a:ext>
              </a:extLst>
            </p:cNvPr>
            <p:cNvSpPr/>
            <p:nvPr/>
          </p:nvSpPr>
          <p:spPr>
            <a:xfrm>
              <a:off x="9972675" y="2290764"/>
              <a:ext cx="150811" cy="146047"/>
            </a:xfrm>
            <a:custGeom>
              <a:avLst/>
              <a:gdLst>
                <a:gd name="f0" fmla="val 10800000"/>
                <a:gd name="f1" fmla="val 5400000"/>
                <a:gd name="f2" fmla="val 180"/>
                <a:gd name="f3" fmla="val w"/>
                <a:gd name="f4" fmla="val h"/>
                <a:gd name="f5" fmla="val 0"/>
                <a:gd name="f6" fmla="val 30"/>
                <a:gd name="f7" fmla="val 29"/>
                <a:gd name="f8" fmla="val 24"/>
                <a:gd name="f9" fmla="val 15"/>
                <a:gd name="f10" fmla="val 26"/>
                <a:gd name="f11" fmla="val 8"/>
                <a:gd name="f12" fmla="val 23"/>
                <a:gd name="f13" fmla="val 21"/>
                <a:gd name="f14" fmla="val 14"/>
                <a:gd name="f15" fmla="val 7"/>
                <a:gd name="f16" fmla="val 25"/>
                <a:gd name="f17" fmla="val 3"/>
                <a:gd name="f18" fmla="+- 0 0 -90"/>
                <a:gd name="f19" fmla="*/ f3 1 30"/>
                <a:gd name="f20" fmla="*/ f4 1 29"/>
                <a:gd name="f21" fmla="val f5"/>
                <a:gd name="f22" fmla="val f6"/>
                <a:gd name="f23" fmla="val f7"/>
                <a:gd name="f24" fmla="*/ f18 f0 1"/>
                <a:gd name="f25" fmla="+- f23 0 f21"/>
                <a:gd name="f26" fmla="+- f22 0 f21"/>
                <a:gd name="f27" fmla="*/ f24 1 f2"/>
                <a:gd name="f28" fmla="*/ f26 1 30"/>
                <a:gd name="f29" fmla="*/ f25 1 29"/>
                <a:gd name="f30" fmla="*/ 24 f26 1"/>
                <a:gd name="f31" fmla="*/ 29 f25 1"/>
                <a:gd name="f32" fmla="*/ 0 f26 1"/>
                <a:gd name="f33" fmla="*/ 21 f25 1"/>
                <a:gd name="f34" fmla="*/ 0 f25 1"/>
                <a:gd name="f35" fmla="+- f27 0 f1"/>
                <a:gd name="f36" fmla="*/ f30 1 30"/>
                <a:gd name="f37" fmla="*/ f31 1 29"/>
                <a:gd name="f38" fmla="*/ f32 1 30"/>
                <a:gd name="f39" fmla="*/ f33 1 29"/>
                <a:gd name="f40" fmla="*/ f34 1 29"/>
                <a:gd name="f41" fmla="*/ 0 1 f28"/>
                <a:gd name="f42" fmla="*/ f22 1 f28"/>
                <a:gd name="f43" fmla="*/ 0 1 f29"/>
                <a:gd name="f44" fmla="*/ f23 1 f29"/>
                <a:gd name="f45" fmla="*/ f36 1 f28"/>
                <a:gd name="f46" fmla="*/ f37 1 f29"/>
                <a:gd name="f47" fmla="*/ f38 1 f28"/>
                <a:gd name="f48" fmla="*/ f39 1 f29"/>
                <a:gd name="f49" fmla="*/ f40 1 f29"/>
                <a:gd name="f50" fmla="*/ f41 f19 1"/>
                <a:gd name="f51" fmla="*/ f42 f19 1"/>
                <a:gd name="f52" fmla="*/ f44 f20 1"/>
                <a:gd name="f53" fmla="*/ f43 f20 1"/>
                <a:gd name="f54" fmla="*/ f45 f19 1"/>
                <a:gd name="f55" fmla="*/ f46 f20 1"/>
                <a:gd name="f56" fmla="*/ f47 f19 1"/>
                <a:gd name="f57" fmla="*/ f48 f20 1"/>
                <a:gd name="f58" fmla="*/ f49 f20 1"/>
              </a:gdLst>
              <a:ahLst/>
              <a:cxnLst>
                <a:cxn ang="3cd4">
                  <a:pos x="hc" y="t"/>
                </a:cxn>
                <a:cxn ang="0">
                  <a:pos x="r" y="vc"/>
                </a:cxn>
                <a:cxn ang="cd4">
                  <a:pos x="hc" y="b"/>
                </a:cxn>
                <a:cxn ang="cd2">
                  <a:pos x="l" y="vc"/>
                </a:cxn>
                <a:cxn ang="f35">
                  <a:pos x="f54" y="f55"/>
                </a:cxn>
                <a:cxn ang="f35">
                  <a:pos x="f56" y="f57"/>
                </a:cxn>
                <a:cxn ang="f35">
                  <a:pos x="f56" y="f58"/>
                </a:cxn>
                <a:cxn ang="f35">
                  <a:pos x="f54" y="f55"/>
                </a:cxn>
              </a:cxnLst>
              <a:rect l="f50" t="f53" r="f51" b="f52"/>
              <a:pathLst>
                <a:path w="30" h="29">
                  <a:moveTo>
                    <a:pt x="f8" y="f7"/>
                  </a:moveTo>
                  <a:cubicBezTo>
                    <a:pt x="f9" y="f10"/>
                    <a:pt x="f11" y="f12"/>
                    <a:pt x="f5" y="f13"/>
                  </a:cubicBezTo>
                  <a:cubicBezTo>
                    <a:pt x="f5" y="f14"/>
                    <a:pt x="f5" y="f15"/>
                    <a:pt x="f5" y="f5"/>
                  </a:cubicBezTo>
                  <a:cubicBezTo>
                    <a:pt x="f6" y="f15"/>
                    <a:pt x="f16" y="f17"/>
                    <a:pt x="f8" y="f7"/>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17" name="Freeform 116">
              <a:extLst>
                <a:ext uri="{FF2B5EF4-FFF2-40B4-BE49-F238E27FC236}">
                  <a16:creationId xmlns:a16="http://schemas.microsoft.com/office/drawing/2014/main" id="{143785E8-7245-E3EA-9E2B-23416F0103A8}"/>
                </a:ext>
              </a:extLst>
            </p:cNvPr>
            <p:cNvSpPr/>
            <p:nvPr/>
          </p:nvSpPr>
          <p:spPr>
            <a:xfrm>
              <a:off x="9972675" y="3619496"/>
              <a:ext cx="120645" cy="134938"/>
            </a:xfrm>
            <a:custGeom>
              <a:avLst/>
              <a:gdLst>
                <a:gd name="f0" fmla="val 10800000"/>
                <a:gd name="f1" fmla="val 5400000"/>
                <a:gd name="f2" fmla="val 180"/>
                <a:gd name="f3" fmla="val w"/>
                <a:gd name="f4" fmla="val h"/>
                <a:gd name="f5" fmla="val 0"/>
                <a:gd name="f6" fmla="val 24"/>
                <a:gd name="f7" fmla="val 27"/>
                <a:gd name="f8" fmla="val 9"/>
                <a:gd name="f9" fmla="val 2"/>
                <a:gd name="f10" fmla="val 17"/>
                <a:gd name="f11" fmla="val 3"/>
                <a:gd name="f12" fmla="val 5"/>
                <a:gd name="f13" fmla="val 12"/>
                <a:gd name="f14" fmla="val 19"/>
                <a:gd name="f15" fmla="val 16"/>
                <a:gd name="f16" fmla="val 25"/>
                <a:gd name="f17" fmla="val 8"/>
                <a:gd name="f18" fmla="val 22"/>
                <a:gd name="f19" fmla="val 15"/>
                <a:gd name="f20" fmla="+- 0 0 -90"/>
                <a:gd name="f21" fmla="*/ f3 1 24"/>
                <a:gd name="f22" fmla="*/ f4 1 27"/>
                <a:gd name="f23" fmla="val f5"/>
                <a:gd name="f24" fmla="val f6"/>
                <a:gd name="f25" fmla="val f7"/>
                <a:gd name="f26" fmla="*/ f20 f0 1"/>
                <a:gd name="f27" fmla="+- f25 0 f23"/>
                <a:gd name="f28" fmla="+- f24 0 f23"/>
                <a:gd name="f29" fmla="*/ f26 1 f2"/>
                <a:gd name="f30" fmla="*/ f28 1 24"/>
                <a:gd name="f31" fmla="*/ f27 1 27"/>
                <a:gd name="f32" fmla="*/ 0 f28 1"/>
                <a:gd name="f33" fmla="*/ 0 f27 1"/>
                <a:gd name="f34" fmla="*/ 24 f28 1"/>
                <a:gd name="f35" fmla="*/ 5 f27 1"/>
                <a:gd name="f36" fmla="*/ 27 f27 1"/>
                <a:gd name="f37" fmla="*/ 22 f27 1"/>
                <a:gd name="f38" fmla="+- f29 0 f1"/>
                <a:gd name="f39" fmla="*/ f32 1 24"/>
                <a:gd name="f40" fmla="*/ f33 1 27"/>
                <a:gd name="f41" fmla="*/ f34 1 24"/>
                <a:gd name="f42" fmla="*/ f35 1 27"/>
                <a:gd name="f43" fmla="*/ f36 1 27"/>
                <a:gd name="f44" fmla="*/ f37 1 27"/>
                <a:gd name="f45" fmla="*/ 0 1 f30"/>
                <a:gd name="f46" fmla="*/ f24 1 f30"/>
                <a:gd name="f47" fmla="*/ 0 1 f31"/>
                <a:gd name="f48" fmla="*/ f25 1 f31"/>
                <a:gd name="f49" fmla="*/ f39 1 f30"/>
                <a:gd name="f50" fmla="*/ f40 1 f31"/>
                <a:gd name="f51" fmla="*/ f41 1 f30"/>
                <a:gd name="f52" fmla="*/ f42 1 f31"/>
                <a:gd name="f53" fmla="*/ f43 1 f31"/>
                <a:gd name="f54" fmla="*/ f44 1 f31"/>
                <a:gd name="f55" fmla="*/ f45 f21 1"/>
                <a:gd name="f56" fmla="*/ f46 f21 1"/>
                <a:gd name="f57" fmla="*/ f48 f22 1"/>
                <a:gd name="f58" fmla="*/ f47 f22 1"/>
                <a:gd name="f59" fmla="*/ f49 f21 1"/>
                <a:gd name="f60" fmla="*/ f50 f22 1"/>
                <a:gd name="f61" fmla="*/ f51 f21 1"/>
                <a:gd name="f62" fmla="*/ f52 f22 1"/>
                <a:gd name="f63" fmla="*/ f53 f22 1"/>
                <a:gd name="f64" fmla="*/ f54 f22 1"/>
              </a:gdLst>
              <a:ahLst/>
              <a:cxnLst>
                <a:cxn ang="3cd4">
                  <a:pos x="hc" y="t"/>
                </a:cxn>
                <a:cxn ang="0">
                  <a:pos x="r" y="vc"/>
                </a:cxn>
                <a:cxn ang="cd4">
                  <a:pos x="hc" y="b"/>
                </a:cxn>
                <a:cxn ang="cd2">
                  <a:pos x="l" y="vc"/>
                </a:cxn>
                <a:cxn ang="f38">
                  <a:pos x="f59" y="f60"/>
                </a:cxn>
                <a:cxn ang="f38">
                  <a:pos x="f61" y="f62"/>
                </a:cxn>
                <a:cxn ang="f38">
                  <a:pos x="f61" y="f63"/>
                </a:cxn>
                <a:cxn ang="f38">
                  <a:pos x="f59" y="f64"/>
                </a:cxn>
                <a:cxn ang="f38">
                  <a:pos x="f59" y="f60"/>
                </a:cxn>
              </a:cxnLst>
              <a:rect l="f55" t="f58" r="f56" b="f57"/>
              <a:pathLst>
                <a:path w="24" h="27">
                  <a:moveTo>
                    <a:pt x="f5" y="f5"/>
                  </a:moveTo>
                  <a:cubicBezTo>
                    <a:pt x="f8" y="f9"/>
                    <a:pt x="f10" y="f11"/>
                    <a:pt x="f6" y="f12"/>
                  </a:cubicBezTo>
                  <a:cubicBezTo>
                    <a:pt x="f6" y="f13"/>
                    <a:pt x="f6" y="f14"/>
                    <a:pt x="f6" y="f7"/>
                  </a:cubicBezTo>
                  <a:cubicBezTo>
                    <a:pt x="f15" y="f16"/>
                    <a:pt x="f17" y="f6"/>
                    <a:pt x="f5" y="f18"/>
                  </a:cubicBezTo>
                  <a:cubicBezTo>
                    <a:pt x="f5" y="f19"/>
                    <a:pt x="f5" y="f17"/>
                    <a:pt x="f5" y="f5"/>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18" name="Freeform 117">
              <a:extLst>
                <a:ext uri="{FF2B5EF4-FFF2-40B4-BE49-F238E27FC236}">
                  <a16:creationId xmlns:a16="http://schemas.microsoft.com/office/drawing/2014/main" id="{6829FCE8-5F7B-5614-0B55-881A8DA21C48}"/>
                </a:ext>
              </a:extLst>
            </p:cNvPr>
            <p:cNvSpPr/>
            <p:nvPr/>
          </p:nvSpPr>
          <p:spPr>
            <a:xfrm>
              <a:off x="10358442" y="3870326"/>
              <a:ext cx="146047" cy="130173"/>
            </a:xfrm>
            <a:custGeom>
              <a:avLst/>
              <a:gdLst>
                <a:gd name="f0" fmla="val 10800000"/>
                <a:gd name="f1" fmla="val 5400000"/>
                <a:gd name="f2" fmla="val 180"/>
                <a:gd name="f3" fmla="val w"/>
                <a:gd name="f4" fmla="val h"/>
                <a:gd name="f5" fmla="val 0"/>
                <a:gd name="f6" fmla="val 29"/>
                <a:gd name="f7" fmla="val 26"/>
                <a:gd name="f8" fmla="val 27"/>
                <a:gd name="f9" fmla="val 1"/>
                <a:gd name="f10" fmla="val 25"/>
                <a:gd name="f11" fmla="val 3"/>
                <a:gd name="f12" fmla="val 5"/>
                <a:gd name="f13" fmla="+- 0 0 -90"/>
                <a:gd name="f14" fmla="*/ f3 1 29"/>
                <a:gd name="f15" fmla="*/ f4 1 26"/>
                <a:gd name="f16" fmla="val f5"/>
                <a:gd name="f17" fmla="val f6"/>
                <a:gd name="f18" fmla="val f7"/>
                <a:gd name="f19" fmla="*/ f13 f0 1"/>
                <a:gd name="f20" fmla="+- f18 0 f16"/>
                <a:gd name="f21" fmla="+- f17 0 f16"/>
                <a:gd name="f22" fmla="*/ f19 1 f2"/>
                <a:gd name="f23" fmla="*/ f21 1 29"/>
                <a:gd name="f24" fmla="*/ f20 1 26"/>
                <a:gd name="f25" fmla="*/ 27 f21 1"/>
                <a:gd name="f26" fmla="*/ 26 f20 1"/>
                <a:gd name="f27" fmla="*/ 3 f21 1"/>
                <a:gd name="f28" fmla="*/ 3 f20 1"/>
                <a:gd name="f29" fmla="+- f22 0 f1"/>
                <a:gd name="f30" fmla="*/ f25 1 29"/>
                <a:gd name="f31" fmla="*/ f26 1 26"/>
                <a:gd name="f32" fmla="*/ f27 1 29"/>
                <a:gd name="f33" fmla="*/ f28 1 26"/>
                <a:gd name="f34" fmla="*/ 0 1 f23"/>
                <a:gd name="f35" fmla="*/ f17 1 f23"/>
                <a:gd name="f36" fmla="*/ 0 1 f24"/>
                <a:gd name="f37" fmla="*/ f18 1 f24"/>
                <a:gd name="f38" fmla="*/ f30 1 f23"/>
                <a:gd name="f39" fmla="*/ f31 1 f24"/>
                <a:gd name="f40" fmla="*/ f32 1 f23"/>
                <a:gd name="f41" fmla="*/ f33 1 f24"/>
                <a:gd name="f42" fmla="*/ f34 f14 1"/>
                <a:gd name="f43" fmla="*/ f35 f14 1"/>
                <a:gd name="f44" fmla="*/ f37 f15 1"/>
                <a:gd name="f45" fmla="*/ f36 f15 1"/>
                <a:gd name="f46" fmla="*/ f38 f14 1"/>
                <a:gd name="f47" fmla="*/ f39 f15 1"/>
                <a:gd name="f48" fmla="*/ f40 f14 1"/>
                <a:gd name="f49" fmla="*/ f41 f15 1"/>
              </a:gdLst>
              <a:ahLst/>
              <a:cxnLst>
                <a:cxn ang="3cd4">
                  <a:pos x="hc" y="t"/>
                </a:cxn>
                <a:cxn ang="0">
                  <a:pos x="r" y="vc"/>
                </a:cxn>
                <a:cxn ang="cd4">
                  <a:pos x="hc" y="b"/>
                </a:cxn>
                <a:cxn ang="cd2">
                  <a:pos x="l" y="vc"/>
                </a:cxn>
                <a:cxn ang="f29">
                  <a:pos x="f46" y="f47"/>
                </a:cxn>
                <a:cxn ang="f29">
                  <a:pos x="f48" y="f49"/>
                </a:cxn>
                <a:cxn ang="f29">
                  <a:pos x="f46" y="f47"/>
                </a:cxn>
              </a:cxnLst>
              <a:rect l="f42" t="f45" r="f43" b="f44"/>
              <a:pathLst>
                <a:path w="29" h="26">
                  <a:moveTo>
                    <a:pt x="f8" y="f7"/>
                  </a:moveTo>
                  <a:cubicBezTo>
                    <a:pt x="f9" y="f10"/>
                    <a:pt x="f5" y="f10"/>
                    <a:pt x="f11" y="f11"/>
                  </a:cubicBezTo>
                  <a:cubicBezTo>
                    <a:pt x="f10" y="f5"/>
                    <a:pt x="f6" y="f12"/>
                    <a:pt x="f8" y="f7"/>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19" name="Freeform 118">
              <a:extLst>
                <a:ext uri="{FF2B5EF4-FFF2-40B4-BE49-F238E27FC236}">
                  <a16:creationId xmlns:a16="http://schemas.microsoft.com/office/drawing/2014/main" id="{B55A3BAE-33D1-D322-5736-0AA4466118A0}"/>
                </a:ext>
              </a:extLst>
            </p:cNvPr>
            <p:cNvSpPr/>
            <p:nvPr/>
          </p:nvSpPr>
          <p:spPr>
            <a:xfrm>
              <a:off x="9963146" y="3238503"/>
              <a:ext cx="155576" cy="130173"/>
            </a:xfrm>
            <a:custGeom>
              <a:avLst/>
              <a:gdLst>
                <a:gd name="f0" fmla="val 10800000"/>
                <a:gd name="f1" fmla="val 5400000"/>
                <a:gd name="f2" fmla="val 180"/>
                <a:gd name="f3" fmla="val w"/>
                <a:gd name="f4" fmla="val h"/>
                <a:gd name="f5" fmla="val 0"/>
                <a:gd name="f6" fmla="val 31"/>
                <a:gd name="f7" fmla="val 26"/>
                <a:gd name="f8" fmla="val 3"/>
                <a:gd name="f9" fmla="val 6"/>
                <a:gd name="f10" fmla="val 27"/>
                <a:gd name="f11" fmla="val 2"/>
                <a:gd name="f12" fmla="val 1"/>
                <a:gd name="f13" fmla="val 24"/>
                <a:gd name="f14" fmla="+- 0 0 -90"/>
                <a:gd name="f15" fmla="*/ f3 1 31"/>
                <a:gd name="f16" fmla="*/ f4 1 26"/>
                <a:gd name="f17" fmla="val f5"/>
                <a:gd name="f18" fmla="val f6"/>
                <a:gd name="f19" fmla="val f7"/>
                <a:gd name="f20" fmla="*/ f14 f0 1"/>
                <a:gd name="f21" fmla="+- f19 0 f17"/>
                <a:gd name="f22" fmla="+- f18 0 f17"/>
                <a:gd name="f23" fmla="*/ f20 1 f2"/>
                <a:gd name="f24" fmla="*/ f22 1 31"/>
                <a:gd name="f25" fmla="*/ f21 1 26"/>
                <a:gd name="f26" fmla="*/ 3 f22 1"/>
                <a:gd name="f27" fmla="*/ 0 f21 1"/>
                <a:gd name="f28" fmla="*/ 26 f22 1"/>
                <a:gd name="f29" fmla="*/ 26 f21 1"/>
                <a:gd name="f30" fmla="+- f23 0 f1"/>
                <a:gd name="f31" fmla="*/ f26 1 31"/>
                <a:gd name="f32" fmla="*/ f27 1 26"/>
                <a:gd name="f33" fmla="*/ f28 1 31"/>
                <a:gd name="f34" fmla="*/ f29 1 26"/>
                <a:gd name="f35" fmla="*/ 0 1 f24"/>
                <a:gd name="f36" fmla="*/ f18 1 f24"/>
                <a:gd name="f37" fmla="*/ 0 1 f25"/>
                <a:gd name="f38" fmla="*/ f19 1 f25"/>
                <a:gd name="f39" fmla="*/ f31 1 f24"/>
                <a:gd name="f40" fmla="*/ f32 1 f25"/>
                <a:gd name="f41" fmla="*/ f33 1 f24"/>
                <a:gd name="f42" fmla="*/ f34 1 f25"/>
                <a:gd name="f43" fmla="*/ f35 f15 1"/>
                <a:gd name="f44" fmla="*/ f36 f15 1"/>
                <a:gd name="f45" fmla="*/ f38 f16 1"/>
                <a:gd name="f46" fmla="*/ f37 f16 1"/>
                <a:gd name="f47" fmla="*/ f39 f15 1"/>
                <a:gd name="f48" fmla="*/ f40 f16 1"/>
                <a:gd name="f49" fmla="*/ f41 f15 1"/>
                <a:gd name="f50" fmla="*/ f42 f16 1"/>
              </a:gdLst>
              <a:ahLst/>
              <a:cxnLst>
                <a:cxn ang="3cd4">
                  <a:pos x="hc" y="t"/>
                </a:cxn>
                <a:cxn ang="0">
                  <a:pos x="r" y="vc"/>
                </a:cxn>
                <a:cxn ang="cd4">
                  <a:pos x="hc" y="b"/>
                </a:cxn>
                <a:cxn ang="cd2">
                  <a:pos x="l" y="vc"/>
                </a:cxn>
                <a:cxn ang="f30">
                  <a:pos x="f47" y="f48"/>
                </a:cxn>
                <a:cxn ang="f30">
                  <a:pos x="f49" y="f50"/>
                </a:cxn>
                <a:cxn ang="f30">
                  <a:pos x="f47" y="f48"/>
                </a:cxn>
              </a:cxnLst>
              <a:rect l="f43" t="f46" r="f44" b="f45"/>
              <a:pathLst>
                <a:path w="31" h="26">
                  <a:moveTo>
                    <a:pt x="f8" y="f5"/>
                  </a:moveTo>
                  <a:cubicBezTo>
                    <a:pt x="f6" y="f9"/>
                    <a:pt x="f10" y="f11"/>
                    <a:pt x="f7" y="f7"/>
                  </a:cubicBezTo>
                  <a:cubicBezTo>
                    <a:pt x="f12" y="f7"/>
                    <a:pt x="f5" y="f13"/>
                    <a:pt x="f8" y="f5"/>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20" name="Freeform 119">
              <a:extLst>
                <a:ext uri="{FF2B5EF4-FFF2-40B4-BE49-F238E27FC236}">
                  <a16:creationId xmlns:a16="http://schemas.microsoft.com/office/drawing/2014/main" id="{A283D230-CC1A-8DE2-AB81-301BBBF25137}"/>
                </a:ext>
              </a:extLst>
            </p:cNvPr>
            <p:cNvSpPr/>
            <p:nvPr/>
          </p:nvSpPr>
          <p:spPr>
            <a:xfrm>
              <a:off x="9972675" y="3989390"/>
              <a:ext cx="120645" cy="130173"/>
            </a:xfrm>
            <a:custGeom>
              <a:avLst/>
              <a:gdLst>
                <a:gd name="f0" fmla="val 10800000"/>
                <a:gd name="f1" fmla="val 5400000"/>
                <a:gd name="f2" fmla="val 180"/>
                <a:gd name="f3" fmla="val w"/>
                <a:gd name="f4" fmla="val h"/>
                <a:gd name="f5" fmla="val 0"/>
                <a:gd name="f6" fmla="val 24"/>
                <a:gd name="f7" fmla="val 26"/>
                <a:gd name="f8" fmla="val 8"/>
                <a:gd name="f9" fmla="val 1"/>
                <a:gd name="f10" fmla="val 16"/>
                <a:gd name="f11" fmla="val 2"/>
                <a:gd name="f12" fmla="val 4"/>
                <a:gd name="f13" fmla="val 11"/>
                <a:gd name="f14" fmla="val 17"/>
                <a:gd name="f15" fmla="val 25"/>
                <a:gd name="f16" fmla="val 23"/>
                <a:gd name="f17" fmla="val 22"/>
                <a:gd name="f18" fmla="val 15"/>
                <a:gd name="f19" fmla="+- 0 0 -90"/>
                <a:gd name="f20" fmla="*/ f3 1 24"/>
                <a:gd name="f21" fmla="*/ f4 1 26"/>
                <a:gd name="f22" fmla="val f5"/>
                <a:gd name="f23" fmla="val f6"/>
                <a:gd name="f24" fmla="val f7"/>
                <a:gd name="f25" fmla="*/ f19 f0 1"/>
                <a:gd name="f26" fmla="+- f24 0 f22"/>
                <a:gd name="f27" fmla="+- f23 0 f22"/>
                <a:gd name="f28" fmla="*/ f25 1 f2"/>
                <a:gd name="f29" fmla="*/ f27 1 24"/>
                <a:gd name="f30" fmla="*/ f26 1 26"/>
                <a:gd name="f31" fmla="*/ 0 f27 1"/>
                <a:gd name="f32" fmla="*/ 0 f26 1"/>
                <a:gd name="f33" fmla="*/ 24 f27 1"/>
                <a:gd name="f34" fmla="*/ 4 f26 1"/>
                <a:gd name="f35" fmla="*/ 26 f26 1"/>
                <a:gd name="f36" fmla="*/ 22 f26 1"/>
                <a:gd name="f37" fmla="+- f28 0 f1"/>
                <a:gd name="f38" fmla="*/ f31 1 24"/>
                <a:gd name="f39" fmla="*/ f32 1 26"/>
                <a:gd name="f40" fmla="*/ f33 1 24"/>
                <a:gd name="f41" fmla="*/ f34 1 26"/>
                <a:gd name="f42" fmla="*/ f35 1 26"/>
                <a:gd name="f43" fmla="*/ f36 1 26"/>
                <a:gd name="f44" fmla="*/ 0 1 f29"/>
                <a:gd name="f45" fmla="*/ f23 1 f29"/>
                <a:gd name="f46" fmla="*/ 0 1 f30"/>
                <a:gd name="f47" fmla="*/ f24 1 f30"/>
                <a:gd name="f48" fmla="*/ f38 1 f29"/>
                <a:gd name="f49" fmla="*/ f39 1 f30"/>
                <a:gd name="f50" fmla="*/ f40 1 f29"/>
                <a:gd name="f51" fmla="*/ f41 1 f30"/>
                <a:gd name="f52" fmla="*/ f42 1 f30"/>
                <a:gd name="f53" fmla="*/ f43 1 f30"/>
                <a:gd name="f54" fmla="*/ f44 f20 1"/>
                <a:gd name="f55" fmla="*/ f45 f20 1"/>
                <a:gd name="f56" fmla="*/ f47 f21 1"/>
                <a:gd name="f57" fmla="*/ f46 f21 1"/>
                <a:gd name="f58" fmla="*/ f48 f20 1"/>
                <a:gd name="f59" fmla="*/ f49 f21 1"/>
                <a:gd name="f60" fmla="*/ f50 f20 1"/>
                <a:gd name="f61" fmla="*/ f51 f21 1"/>
                <a:gd name="f62" fmla="*/ f52 f21 1"/>
                <a:gd name="f63" fmla="*/ f53 f21 1"/>
              </a:gdLst>
              <a:ahLst/>
              <a:cxnLst>
                <a:cxn ang="3cd4">
                  <a:pos x="hc" y="t"/>
                </a:cxn>
                <a:cxn ang="0">
                  <a:pos x="r" y="vc"/>
                </a:cxn>
                <a:cxn ang="cd4">
                  <a:pos x="hc" y="b"/>
                </a:cxn>
                <a:cxn ang="cd2">
                  <a:pos x="l" y="vc"/>
                </a:cxn>
                <a:cxn ang="f37">
                  <a:pos x="f58" y="f59"/>
                </a:cxn>
                <a:cxn ang="f37">
                  <a:pos x="f60" y="f61"/>
                </a:cxn>
                <a:cxn ang="f37">
                  <a:pos x="f60" y="f62"/>
                </a:cxn>
                <a:cxn ang="f37">
                  <a:pos x="f58" y="f63"/>
                </a:cxn>
                <a:cxn ang="f37">
                  <a:pos x="f58" y="f59"/>
                </a:cxn>
              </a:cxnLst>
              <a:rect l="f54" t="f57" r="f55" b="f56"/>
              <a:pathLst>
                <a:path w="24" h="26">
                  <a:moveTo>
                    <a:pt x="f5" y="f5"/>
                  </a:moveTo>
                  <a:cubicBezTo>
                    <a:pt x="f8" y="f9"/>
                    <a:pt x="f10" y="f11"/>
                    <a:pt x="f6" y="f12"/>
                  </a:cubicBezTo>
                  <a:cubicBezTo>
                    <a:pt x="f6" y="f13"/>
                    <a:pt x="f6" y="f14"/>
                    <a:pt x="f6" y="f7"/>
                  </a:cubicBezTo>
                  <a:cubicBezTo>
                    <a:pt x="f10" y="f15"/>
                    <a:pt x="f8" y="f16"/>
                    <a:pt x="f5" y="f17"/>
                  </a:cubicBezTo>
                  <a:cubicBezTo>
                    <a:pt x="f5" y="f18"/>
                    <a:pt x="f5" y="f8"/>
                    <a:pt x="f5" y="f5"/>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21" name="Freeform 120">
              <a:extLst>
                <a:ext uri="{FF2B5EF4-FFF2-40B4-BE49-F238E27FC236}">
                  <a16:creationId xmlns:a16="http://schemas.microsoft.com/office/drawing/2014/main" id="{84031E4C-EACC-074F-875A-958C6C36DE57}"/>
                </a:ext>
              </a:extLst>
            </p:cNvPr>
            <p:cNvSpPr/>
            <p:nvPr/>
          </p:nvSpPr>
          <p:spPr>
            <a:xfrm>
              <a:off x="9972675" y="5132390"/>
              <a:ext cx="120645" cy="120645"/>
            </a:xfrm>
            <a:custGeom>
              <a:avLst/>
              <a:gdLst>
                <a:gd name="f0" fmla="val 10800000"/>
                <a:gd name="f1" fmla="val 5400000"/>
                <a:gd name="f2" fmla="val 180"/>
                <a:gd name="f3" fmla="val w"/>
                <a:gd name="f4" fmla="val h"/>
                <a:gd name="f5" fmla="val 0"/>
                <a:gd name="f6" fmla="val 24"/>
                <a:gd name="f7" fmla="val 15"/>
                <a:gd name="f8" fmla="val 23"/>
                <a:gd name="f9" fmla="val 8"/>
                <a:gd name="f10" fmla="val 22"/>
                <a:gd name="f11" fmla="val 16"/>
                <a:gd name="f12" fmla="val 1"/>
                <a:gd name="f13" fmla="val 2"/>
                <a:gd name="f14" fmla="val 10"/>
                <a:gd name="f15" fmla="val 17"/>
                <a:gd name="f16" fmla="+- 0 0 -90"/>
                <a:gd name="f17" fmla="*/ f3 1 24"/>
                <a:gd name="f18" fmla="*/ f4 1 24"/>
                <a:gd name="f19" fmla="val f5"/>
                <a:gd name="f20" fmla="val f6"/>
                <a:gd name="f21" fmla="*/ f16 f0 1"/>
                <a:gd name="f22" fmla="+- f20 0 f19"/>
                <a:gd name="f23" fmla="*/ f21 1 f2"/>
                <a:gd name="f24" fmla="*/ f22 1 24"/>
                <a:gd name="f25" fmla="*/ 24 f22 1"/>
                <a:gd name="f26" fmla="*/ 0 f22 1"/>
                <a:gd name="f27" fmla="*/ 22 f22 1"/>
                <a:gd name="f28" fmla="*/ 2 f22 1"/>
                <a:gd name="f29" fmla="+- f23 0 f1"/>
                <a:gd name="f30" fmla="*/ f25 1 24"/>
                <a:gd name="f31" fmla="*/ f26 1 24"/>
                <a:gd name="f32" fmla="*/ f27 1 24"/>
                <a:gd name="f33" fmla="*/ f28 1 24"/>
                <a:gd name="f34" fmla="*/ 0 1 f24"/>
                <a:gd name="f35" fmla="*/ f20 1 f24"/>
                <a:gd name="f36" fmla="*/ f30 1 f24"/>
                <a:gd name="f37" fmla="*/ f31 1 f24"/>
                <a:gd name="f38" fmla="*/ f32 1 f24"/>
                <a:gd name="f39" fmla="*/ f33 1 f24"/>
                <a:gd name="f40" fmla="*/ f34 f17 1"/>
                <a:gd name="f41" fmla="*/ f35 f17 1"/>
                <a:gd name="f42" fmla="*/ f35 f18 1"/>
                <a:gd name="f43" fmla="*/ f34 f18 1"/>
                <a:gd name="f44" fmla="*/ f36 f17 1"/>
                <a:gd name="f45" fmla="*/ f36 f18 1"/>
                <a:gd name="f46" fmla="*/ f37 f17 1"/>
                <a:gd name="f47" fmla="*/ f38 f18 1"/>
                <a:gd name="f48" fmla="*/ f37 f18 1"/>
                <a:gd name="f49" fmla="*/ f39 f18 1"/>
              </a:gdLst>
              <a:ahLst/>
              <a:cxnLst>
                <a:cxn ang="3cd4">
                  <a:pos x="hc" y="t"/>
                </a:cxn>
                <a:cxn ang="0">
                  <a:pos x="r" y="vc"/>
                </a:cxn>
                <a:cxn ang="cd4">
                  <a:pos x="hc" y="b"/>
                </a:cxn>
                <a:cxn ang="cd2">
                  <a:pos x="l" y="vc"/>
                </a:cxn>
                <a:cxn ang="f29">
                  <a:pos x="f44" y="f45"/>
                </a:cxn>
                <a:cxn ang="f29">
                  <a:pos x="f46" y="f47"/>
                </a:cxn>
                <a:cxn ang="f29">
                  <a:pos x="f46" y="f48"/>
                </a:cxn>
                <a:cxn ang="f29">
                  <a:pos x="f44" y="f49"/>
                </a:cxn>
                <a:cxn ang="f29">
                  <a:pos x="f44" y="f45"/>
                </a:cxn>
              </a:cxnLst>
              <a:rect l="f40" t="f43" r="f41" b="f42"/>
              <a:pathLst>
                <a:path w="24" h="24">
                  <a:moveTo>
                    <a:pt x="f6" y="f6"/>
                  </a:moveTo>
                  <a:cubicBezTo>
                    <a:pt x="f7" y="f8"/>
                    <a:pt x="f9" y="f8"/>
                    <a:pt x="f5" y="f10"/>
                  </a:cubicBezTo>
                  <a:cubicBezTo>
                    <a:pt x="f5" y="f7"/>
                    <a:pt x="f5" y="f9"/>
                    <a:pt x="f5" y="f5"/>
                  </a:cubicBezTo>
                  <a:cubicBezTo>
                    <a:pt x="f9" y="f5"/>
                    <a:pt x="f11" y="f12"/>
                    <a:pt x="f6" y="f13"/>
                  </a:cubicBezTo>
                  <a:cubicBezTo>
                    <a:pt x="f6" y="f14"/>
                    <a:pt x="f6" y="f15"/>
                    <a:pt x="f6" y="f6"/>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22" name="Freeform 121">
              <a:extLst>
                <a:ext uri="{FF2B5EF4-FFF2-40B4-BE49-F238E27FC236}">
                  <a16:creationId xmlns:a16="http://schemas.microsoft.com/office/drawing/2014/main" id="{6CF77038-04CF-E3B3-D541-65908AAF55FF}"/>
                </a:ext>
              </a:extLst>
            </p:cNvPr>
            <p:cNvSpPr/>
            <p:nvPr/>
          </p:nvSpPr>
          <p:spPr>
            <a:xfrm>
              <a:off x="9972675" y="4751386"/>
              <a:ext cx="120645" cy="125409"/>
            </a:xfrm>
            <a:custGeom>
              <a:avLst/>
              <a:gdLst>
                <a:gd name="f0" fmla="val 10800000"/>
                <a:gd name="f1" fmla="val 5400000"/>
                <a:gd name="f2" fmla="val 180"/>
                <a:gd name="f3" fmla="val w"/>
                <a:gd name="f4" fmla="val h"/>
                <a:gd name="f5" fmla="val 0"/>
                <a:gd name="f6" fmla="val 24"/>
                <a:gd name="f7" fmla="val 25"/>
                <a:gd name="f8" fmla="val 16"/>
                <a:gd name="f9" fmla="val 8"/>
                <a:gd name="f10" fmla="val 23"/>
                <a:gd name="f11" fmla="val 22"/>
                <a:gd name="f12" fmla="val 14"/>
                <a:gd name="f13" fmla="val 1"/>
                <a:gd name="f14" fmla="val 2"/>
                <a:gd name="f15" fmla="val 9"/>
                <a:gd name="f16" fmla="+- 0 0 -90"/>
                <a:gd name="f17" fmla="*/ f3 1 24"/>
                <a:gd name="f18" fmla="*/ f4 1 25"/>
                <a:gd name="f19" fmla="val f5"/>
                <a:gd name="f20" fmla="val f6"/>
                <a:gd name="f21" fmla="val f7"/>
                <a:gd name="f22" fmla="*/ f16 f0 1"/>
                <a:gd name="f23" fmla="+- f21 0 f19"/>
                <a:gd name="f24" fmla="+- f20 0 f19"/>
                <a:gd name="f25" fmla="*/ f22 1 f2"/>
                <a:gd name="f26" fmla="*/ f24 1 24"/>
                <a:gd name="f27" fmla="*/ f23 1 25"/>
                <a:gd name="f28" fmla="*/ 24 f24 1"/>
                <a:gd name="f29" fmla="*/ 25 f23 1"/>
                <a:gd name="f30" fmla="*/ 0 f24 1"/>
                <a:gd name="f31" fmla="*/ 22 f23 1"/>
                <a:gd name="f32" fmla="*/ 0 f23 1"/>
                <a:gd name="f33" fmla="*/ 2 f23 1"/>
                <a:gd name="f34" fmla="+- f25 0 f1"/>
                <a:gd name="f35" fmla="*/ f28 1 24"/>
                <a:gd name="f36" fmla="*/ f29 1 25"/>
                <a:gd name="f37" fmla="*/ f30 1 24"/>
                <a:gd name="f38" fmla="*/ f31 1 25"/>
                <a:gd name="f39" fmla="*/ f32 1 25"/>
                <a:gd name="f40" fmla="*/ f33 1 25"/>
                <a:gd name="f41" fmla="*/ 0 1 f26"/>
                <a:gd name="f42" fmla="*/ f20 1 f26"/>
                <a:gd name="f43" fmla="*/ 0 1 f27"/>
                <a:gd name="f44" fmla="*/ f21 1 f27"/>
                <a:gd name="f45" fmla="*/ f35 1 f26"/>
                <a:gd name="f46" fmla="*/ f36 1 f27"/>
                <a:gd name="f47" fmla="*/ f37 1 f26"/>
                <a:gd name="f48" fmla="*/ f38 1 f27"/>
                <a:gd name="f49" fmla="*/ f39 1 f27"/>
                <a:gd name="f50" fmla="*/ f40 1 f27"/>
                <a:gd name="f51" fmla="*/ f41 f17 1"/>
                <a:gd name="f52" fmla="*/ f42 f17 1"/>
                <a:gd name="f53" fmla="*/ f44 f18 1"/>
                <a:gd name="f54" fmla="*/ f43 f18 1"/>
                <a:gd name="f55" fmla="*/ f45 f17 1"/>
                <a:gd name="f56" fmla="*/ f46 f18 1"/>
                <a:gd name="f57" fmla="*/ f47 f17 1"/>
                <a:gd name="f58" fmla="*/ f48 f18 1"/>
                <a:gd name="f59" fmla="*/ f49 f18 1"/>
                <a:gd name="f60" fmla="*/ f50 f18 1"/>
              </a:gdLst>
              <a:ahLst/>
              <a:cxnLst>
                <a:cxn ang="3cd4">
                  <a:pos x="hc" y="t"/>
                </a:cxn>
                <a:cxn ang="0">
                  <a:pos x="r" y="vc"/>
                </a:cxn>
                <a:cxn ang="cd4">
                  <a:pos x="hc" y="b"/>
                </a:cxn>
                <a:cxn ang="cd2">
                  <a:pos x="l" y="vc"/>
                </a:cxn>
                <a:cxn ang="f34">
                  <a:pos x="f55" y="f56"/>
                </a:cxn>
                <a:cxn ang="f34">
                  <a:pos x="f57" y="f58"/>
                </a:cxn>
                <a:cxn ang="f34">
                  <a:pos x="f57" y="f59"/>
                </a:cxn>
                <a:cxn ang="f34">
                  <a:pos x="f55" y="f60"/>
                </a:cxn>
                <a:cxn ang="f34">
                  <a:pos x="f55" y="f56"/>
                </a:cxn>
              </a:cxnLst>
              <a:rect l="f51" t="f54" r="f52" b="f53"/>
              <a:pathLst>
                <a:path w="24" h="25">
                  <a:moveTo>
                    <a:pt x="f6" y="f7"/>
                  </a:moveTo>
                  <a:cubicBezTo>
                    <a:pt x="f8" y="f6"/>
                    <a:pt x="f9" y="f10"/>
                    <a:pt x="f5" y="f11"/>
                  </a:cubicBezTo>
                  <a:cubicBezTo>
                    <a:pt x="f5" y="f12"/>
                    <a:pt x="f5" y="f9"/>
                    <a:pt x="f5" y="f5"/>
                  </a:cubicBezTo>
                  <a:cubicBezTo>
                    <a:pt x="f9" y="f13"/>
                    <a:pt x="f8" y="f13"/>
                    <a:pt x="f6" y="f14"/>
                  </a:cubicBezTo>
                  <a:cubicBezTo>
                    <a:pt x="f6" y="f15"/>
                    <a:pt x="f6" y="f8"/>
                    <a:pt x="f6" y="f7"/>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23" name="Freeform 122">
              <a:extLst>
                <a:ext uri="{FF2B5EF4-FFF2-40B4-BE49-F238E27FC236}">
                  <a16:creationId xmlns:a16="http://schemas.microsoft.com/office/drawing/2014/main" id="{67F83093-C906-CEF9-1299-87786196A989}"/>
                </a:ext>
              </a:extLst>
            </p:cNvPr>
            <p:cNvSpPr/>
            <p:nvPr/>
          </p:nvSpPr>
          <p:spPr>
            <a:xfrm>
              <a:off x="9756776" y="3008311"/>
              <a:ext cx="130173" cy="134938"/>
            </a:xfrm>
            <a:custGeom>
              <a:avLst/>
              <a:gdLst>
                <a:gd name="f0" fmla="val 10800000"/>
                <a:gd name="f1" fmla="val 5400000"/>
                <a:gd name="f2" fmla="val 180"/>
                <a:gd name="f3" fmla="val w"/>
                <a:gd name="f4" fmla="val h"/>
                <a:gd name="f5" fmla="val 0"/>
                <a:gd name="f6" fmla="val 26"/>
                <a:gd name="f7" fmla="val 27"/>
                <a:gd name="f8" fmla="val 11"/>
                <a:gd name="f9" fmla="val 18"/>
                <a:gd name="f10" fmla="val 17"/>
                <a:gd name="f11" fmla="val 24"/>
                <a:gd name="f12" fmla="val 8"/>
                <a:gd name="f13" fmla="val 21"/>
                <a:gd name="f14" fmla="val 1"/>
                <a:gd name="f15" fmla="val 6"/>
                <a:gd name="f16" fmla="val 4"/>
                <a:gd name="f17" fmla="val 5"/>
                <a:gd name="f18" fmla="val 10"/>
                <a:gd name="f19" fmla="val 2"/>
                <a:gd name="f20" fmla="+- 0 0 -90"/>
                <a:gd name="f21" fmla="*/ f3 1 26"/>
                <a:gd name="f22" fmla="*/ f4 1 27"/>
                <a:gd name="f23" fmla="val f5"/>
                <a:gd name="f24" fmla="val f6"/>
                <a:gd name="f25" fmla="val f7"/>
                <a:gd name="f26" fmla="*/ f20 f0 1"/>
                <a:gd name="f27" fmla="+- f25 0 f23"/>
                <a:gd name="f28" fmla="+- f24 0 f23"/>
                <a:gd name="f29" fmla="*/ f26 1 f2"/>
                <a:gd name="f30" fmla="*/ f28 1 26"/>
                <a:gd name="f31" fmla="*/ f27 1 27"/>
                <a:gd name="f32" fmla="*/ 26 f28 1"/>
                <a:gd name="f33" fmla="*/ 0 f27 1"/>
                <a:gd name="f34" fmla="*/ 27 f27 1"/>
                <a:gd name="f35" fmla="*/ 1 f28 1"/>
                <a:gd name="f36" fmla="*/ 17 f27 1"/>
                <a:gd name="f37" fmla="*/ 4 f28 1"/>
                <a:gd name="f38" fmla="*/ 5 f27 1"/>
                <a:gd name="f39" fmla="+- f29 0 f1"/>
                <a:gd name="f40" fmla="*/ f32 1 26"/>
                <a:gd name="f41" fmla="*/ f33 1 27"/>
                <a:gd name="f42" fmla="*/ f34 1 27"/>
                <a:gd name="f43" fmla="*/ f35 1 26"/>
                <a:gd name="f44" fmla="*/ f36 1 27"/>
                <a:gd name="f45" fmla="*/ f37 1 26"/>
                <a:gd name="f46" fmla="*/ f38 1 27"/>
                <a:gd name="f47" fmla="*/ 0 1 f30"/>
                <a:gd name="f48" fmla="*/ f24 1 f30"/>
                <a:gd name="f49" fmla="*/ 0 1 f31"/>
                <a:gd name="f50" fmla="*/ f25 1 f31"/>
                <a:gd name="f51" fmla="*/ f40 1 f30"/>
                <a:gd name="f52" fmla="*/ f41 1 f31"/>
                <a:gd name="f53" fmla="*/ f42 1 f31"/>
                <a:gd name="f54" fmla="*/ f43 1 f30"/>
                <a:gd name="f55" fmla="*/ f44 1 f31"/>
                <a:gd name="f56" fmla="*/ f45 1 f30"/>
                <a:gd name="f57" fmla="*/ f46 1 f31"/>
                <a:gd name="f58" fmla="*/ f47 f21 1"/>
                <a:gd name="f59" fmla="*/ f48 f21 1"/>
                <a:gd name="f60" fmla="*/ f50 f22 1"/>
                <a:gd name="f61" fmla="*/ f49 f22 1"/>
                <a:gd name="f62" fmla="*/ f51 f21 1"/>
                <a:gd name="f63" fmla="*/ f52 f22 1"/>
                <a:gd name="f64" fmla="*/ f53 f22 1"/>
                <a:gd name="f65" fmla="*/ f54 f21 1"/>
                <a:gd name="f66" fmla="*/ f55 f22 1"/>
                <a:gd name="f67" fmla="*/ f56 f21 1"/>
                <a:gd name="f68" fmla="*/ f57 f22 1"/>
              </a:gdLst>
              <a:ahLst/>
              <a:cxnLst>
                <a:cxn ang="3cd4">
                  <a:pos x="hc" y="t"/>
                </a:cxn>
                <a:cxn ang="0">
                  <a:pos x="r" y="vc"/>
                </a:cxn>
                <a:cxn ang="cd4">
                  <a:pos x="hc" y="b"/>
                </a:cxn>
                <a:cxn ang="cd2">
                  <a:pos x="l" y="vc"/>
                </a:cxn>
                <a:cxn ang="f39">
                  <a:pos x="f62" y="f63"/>
                </a:cxn>
                <a:cxn ang="f39">
                  <a:pos x="f62" y="f64"/>
                </a:cxn>
                <a:cxn ang="f39">
                  <a:pos x="f65" y="f66"/>
                </a:cxn>
                <a:cxn ang="f39">
                  <a:pos x="f67" y="f68"/>
                </a:cxn>
                <a:cxn ang="f39">
                  <a:pos x="f62" y="f63"/>
                </a:cxn>
              </a:cxnLst>
              <a:rect l="f58" t="f61" r="f59" b="f60"/>
              <a:pathLst>
                <a:path w="26" h="27">
                  <a:moveTo>
                    <a:pt x="f6" y="f5"/>
                  </a:moveTo>
                  <a:cubicBezTo>
                    <a:pt x="f6" y="f8"/>
                    <a:pt x="f6" y="f9"/>
                    <a:pt x="f6" y="f7"/>
                  </a:cubicBezTo>
                  <a:cubicBezTo>
                    <a:pt x="f10" y="f11"/>
                    <a:pt x="f12" y="f13"/>
                    <a:pt x="f14" y="f10"/>
                  </a:cubicBezTo>
                  <a:cubicBezTo>
                    <a:pt x="f5" y="f10"/>
                    <a:pt x="f14" y="f15"/>
                    <a:pt x="f16" y="f17"/>
                  </a:cubicBezTo>
                  <a:cubicBezTo>
                    <a:pt x="f18" y="f19"/>
                    <a:pt x="f9" y="f19"/>
                    <a:pt x="f6" y="f5"/>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24" name="Freeform 123">
              <a:extLst>
                <a:ext uri="{FF2B5EF4-FFF2-40B4-BE49-F238E27FC236}">
                  <a16:creationId xmlns:a16="http://schemas.microsoft.com/office/drawing/2014/main" id="{B4E98DF1-6A4A-7C42-479A-2360B88256FA}"/>
                </a:ext>
              </a:extLst>
            </p:cNvPr>
            <p:cNvSpPr/>
            <p:nvPr/>
          </p:nvSpPr>
          <p:spPr>
            <a:xfrm>
              <a:off x="9972675" y="2862264"/>
              <a:ext cx="134938" cy="134938"/>
            </a:xfrm>
            <a:custGeom>
              <a:avLst/>
              <a:gdLst>
                <a:gd name="f0" fmla="val 10800000"/>
                <a:gd name="f1" fmla="val 5400000"/>
                <a:gd name="f2" fmla="val 180"/>
                <a:gd name="f3" fmla="val w"/>
                <a:gd name="f4" fmla="val h"/>
                <a:gd name="f5" fmla="val 0"/>
                <a:gd name="f6" fmla="val 27"/>
                <a:gd name="f7" fmla="val 23"/>
                <a:gd name="f8" fmla="val 16"/>
                <a:gd name="f9" fmla="val 25"/>
                <a:gd name="f10" fmla="val 8"/>
                <a:gd name="f11" fmla="val 21"/>
                <a:gd name="f12" fmla="val 14"/>
                <a:gd name="f13" fmla="val 1"/>
                <a:gd name="f14" fmla="val 5"/>
                <a:gd name="f15" fmla="+- 0 0 -90"/>
                <a:gd name="f16" fmla="*/ f3 1 27"/>
                <a:gd name="f17" fmla="*/ f4 1 27"/>
                <a:gd name="f18" fmla="val f5"/>
                <a:gd name="f19" fmla="val f6"/>
                <a:gd name="f20" fmla="*/ f15 f0 1"/>
                <a:gd name="f21" fmla="+- f19 0 f18"/>
                <a:gd name="f22" fmla="*/ f20 1 f2"/>
                <a:gd name="f23" fmla="*/ f21 1 27"/>
                <a:gd name="f24" fmla="*/ 23 f21 1"/>
                <a:gd name="f25" fmla="*/ 27 f21 1"/>
                <a:gd name="f26" fmla="*/ 0 f21 1"/>
                <a:gd name="f27" fmla="*/ 21 f21 1"/>
                <a:gd name="f28" fmla="*/ 1 f21 1"/>
                <a:gd name="f29" fmla="+- f22 0 f1"/>
                <a:gd name="f30" fmla="*/ f24 1 27"/>
                <a:gd name="f31" fmla="*/ f25 1 27"/>
                <a:gd name="f32" fmla="*/ f26 1 27"/>
                <a:gd name="f33" fmla="*/ f27 1 27"/>
                <a:gd name="f34" fmla="*/ f28 1 27"/>
                <a:gd name="f35" fmla="*/ 0 1 f23"/>
                <a:gd name="f36" fmla="*/ f19 1 f23"/>
                <a:gd name="f37" fmla="*/ f30 1 f23"/>
                <a:gd name="f38" fmla="*/ f31 1 f23"/>
                <a:gd name="f39" fmla="*/ f32 1 f23"/>
                <a:gd name="f40" fmla="*/ f33 1 f23"/>
                <a:gd name="f41" fmla="*/ f34 1 f23"/>
                <a:gd name="f42" fmla="*/ f35 f16 1"/>
                <a:gd name="f43" fmla="*/ f36 f16 1"/>
                <a:gd name="f44" fmla="*/ f36 f17 1"/>
                <a:gd name="f45" fmla="*/ f35 f17 1"/>
                <a:gd name="f46" fmla="*/ f37 f16 1"/>
                <a:gd name="f47" fmla="*/ f38 f17 1"/>
                <a:gd name="f48" fmla="*/ f39 f16 1"/>
                <a:gd name="f49" fmla="*/ f40 f17 1"/>
                <a:gd name="f50" fmla="*/ f41 f17 1"/>
              </a:gdLst>
              <a:ahLst/>
              <a:cxnLst>
                <a:cxn ang="3cd4">
                  <a:pos x="hc" y="t"/>
                </a:cxn>
                <a:cxn ang="0">
                  <a:pos x="r" y="vc"/>
                </a:cxn>
                <a:cxn ang="cd4">
                  <a:pos x="hc" y="b"/>
                </a:cxn>
                <a:cxn ang="cd2">
                  <a:pos x="l" y="vc"/>
                </a:cxn>
                <a:cxn ang="f29">
                  <a:pos x="f46" y="f47"/>
                </a:cxn>
                <a:cxn ang="f29">
                  <a:pos x="f48" y="f49"/>
                </a:cxn>
                <a:cxn ang="f29">
                  <a:pos x="f48" y="f50"/>
                </a:cxn>
                <a:cxn ang="f29">
                  <a:pos x="f46" y="f47"/>
                </a:cxn>
              </a:cxnLst>
              <a:rect l="f42" t="f45" r="f43" b="f44"/>
              <a:pathLst>
                <a:path w="27" h="27">
                  <a:moveTo>
                    <a:pt x="f7" y="f6"/>
                  </a:moveTo>
                  <a:cubicBezTo>
                    <a:pt x="f8" y="f9"/>
                    <a:pt x="f10" y="f7"/>
                    <a:pt x="f5" y="f11"/>
                  </a:cubicBezTo>
                  <a:cubicBezTo>
                    <a:pt x="f5" y="f12"/>
                    <a:pt x="f5" y="f10"/>
                    <a:pt x="f5" y="f13"/>
                  </a:cubicBezTo>
                  <a:cubicBezTo>
                    <a:pt x="f7" y="f5"/>
                    <a:pt x="f6" y="f14"/>
                    <a:pt x="f7" y="f6"/>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25" name="Freeform 124">
              <a:extLst>
                <a:ext uri="{FF2B5EF4-FFF2-40B4-BE49-F238E27FC236}">
                  <a16:creationId xmlns:a16="http://schemas.microsoft.com/office/drawing/2014/main" id="{7619F7E4-79E7-9AFC-FFF4-F76660C36404}"/>
                </a:ext>
              </a:extLst>
            </p:cNvPr>
            <p:cNvSpPr/>
            <p:nvPr/>
          </p:nvSpPr>
          <p:spPr>
            <a:xfrm>
              <a:off x="9972675" y="4179886"/>
              <a:ext cx="120645" cy="125409"/>
            </a:xfrm>
            <a:custGeom>
              <a:avLst/>
              <a:gdLst>
                <a:gd name="f0" fmla="val 10800000"/>
                <a:gd name="f1" fmla="val 5400000"/>
                <a:gd name="f2" fmla="val 180"/>
                <a:gd name="f3" fmla="val w"/>
                <a:gd name="f4" fmla="val h"/>
                <a:gd name="f5" fmla="val 0"/>
                <a:gd name="f6" fmla="val 24"/>
                <a:gd name="f7" fmla="val 25"/>
                <a:gd name="f8" fmla="val 3"/>
                <a:gd name="f9" fmla="val 11"/>
                <a:gd name="f10" fmla="val 17"/>
                <a:gd name="f11" fmla="val 16"/>
                <a:gd name="f12" fmla="val 9"/>
                <a:gd name="f13" fmla="val 22"/>
                <a:gd name="f14" fmla="val 15"/>
                <a:gd name="f15" fmla="val 8"/>
                <a:gd name="f16" fmla="val 1"/>
                <a:gd name="f17" fmla="val 2"/>
                <a:gd name="f18" fmla="+- 0 0 -90"/>
                <a:gd name="f19" fmla="*/ f3 1 24"/>
                <a:gd name="f20" fmla="*/ f4 1 25"/>
                <a:gd name="f21" fmla="val f5"/>
                <a:gd name="f22" fmla="val f6"/>
                <a:gd name="f23" fmla="val f7"/>
                <a:gd name="f24" fmla="*/ f18 f0 1"/>
                <a:gd name="f25" fmla="+- f23 0 f21"/>
                <a:gd name="f26" fmla="+- f22 0 f21"/>
                <a:gd name="f27" fmla="*/ f24 1 f2"/>
                <a:gd name="f28" fmla="*/ f26 1 24"/>
                <a:gd name="f29" fmla="*/ f25 1 25"/>
                <a:gd name="f30" fmla="*/ 24 f26 1"/>
                <a:gd name="f31" fmla="*/ 3 f25 1"/>
                <a:gd name="f32" fmla="*/ 25 f25 1"/>
                <a:gd name="f33" fmla="*/ 0 f26 1"/>
                <a:gd name="f34" fmla="*/ 22 f25 1"/>
                <a:gd name="f35" fmla="*/ 0 f25 1"/>
                <a:gd name="f36" fmla="+- f27 0 f1"/>
                <a:gd name="f37" fmla="*/ f30 1 24"/>
                <a:gd name="f38" fmla="*/ f31 1 25"/>
                <a:gd name="f39" fmla="*/ f32 1 25"/>
                <a:gd name="f40" fmla="*/ f33 1 24"/>
                <a:gd name="f41" fmla="*/ f34 1 25"/>
                <a:gd name="f42" fmla="*/ f35 1 25"/>
                <a:gd name="f43" fmla="*/ 0 1 f28"/>
                <a:gd name="f44" fmla="*/ f22 1 f28"/>
                <a:gd name="f45" fmla="*/ 0 1 f29"/>
                <a:gd name="f46" fmla="*/ f23 1 f29"/>
                <a:gd name="f47" fmla="*/ f37 1 f28"/>
                <a:gd name="f48" fmla="*/ f38 1 f29"/>
                <a:gd name="f49" fmla="*/ f39 1 f29"/>
                <a:gd name="f50" fmla="*/ f40 1 f28"/>
                <a:gd name="f51" fmla="*/ f41 1 f29"/>
                <a:gd name="f52" fmla="*/ f42 1 f29"/>
                <a:gd name="f53" fmla="*/ f43 f19 1"/>
                <a:gd name="f54" fmla="*/ f44 f19 1"/>
                <a:gd name="f55" fmla="*/ f46 f20 1"/>
                <a:gd name="f56" fmla="*/ f45 f20 1"/>
                <a:gd name="f57" fmla="*/ f47 f19 1"/>
                <a:gd name="f58" fmla="*/ f48 f20 1"/>
                <a:gd name="f59" fmla="*/ f49 f20 1"/>
                <a:gd name="f60" fmla="*/ f50 f19 1"/>
                <a:gd name="f61" fmla="*/ f51 f20 1"/>
                <a:gd name="f62" fmla="*/ f52 f20 1"/>
              </a:gdLst>
              <a:ahLst/>
              <a:cxnLst>
                <a:cxn ang="3cd4">
                  <a:pos x="hc" y="t"/>
                </a:cxn>
                <a:cxn ang="0">
                  <a:pos x="r" y="vc"/>
                </a:cxn>
                <a:cxn ang="cd4">
                  <a:pos x="hc" y="b"/>
                </a:cxn>
                <a:cxn ang="cd2">
                  <a:pos x="l" y="vc"/>
                </a:cxn>
                <a:cxn ang="f36">
                  <a:pos x="f57" y="f58"/>
                </a:cxn>
                <a:cxn ang="f36">
                  <a:pos x="f57" y="f59"/>
                </a:cxn>
                <a:cxn ang="f36">
                  <a:pos x="f60" y="f61"/>
                </a:cxn>
                <a:cxn ang="f36">
                  <a:pos x="f60" y="f62"/>
                </a:cxn>
                <a:cxn ang="f36">
                  <a:pos x="f57" y="f58"/>
                </a:cxn>
              </a:cxnLst>
              <a:rect l="f53" t="f56" r="f54" b="f55"/>
              <a:pathLst>
                <a:path w="24" h="25">
                  <a:moveTo>
                    <a:pt x="f6" y="f8"/>
                  </a:moveTo>
                  <a:cubicBezTo>
                    <a:pt x="f6" y="f9"/>
                    <a:pt x="f6" y="f10"/>
                    <a:pt x="f6" y="f7"/>
                  </a:cubicBezTo>
                  <a:cubicBezTo>
                    <a:pt x="f11" y="f6"/>
                    <a:pt x="f12" y="f6"/>
                    <a:pt x="f5" y="f13"/>
                  </a:cubicBezTo>
                  <a:cubicBezTo>
                    <a:pt x="f5" y="f14"/>
                    <a:pt x="f5" y="f15"/>
                    <a:pt x="f5" y="f5"/>
                  </a:cubicBezTo>
                  <a:cubicBezTo>
                    <a:pt x="f15" y="f16"/>
                    <a:pt x="f11" y="f17"/>
                    <a:pt x="f6" y="f8"/>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26" name="Freeform 125">
              <a:extLst>
                <a:ext uri="{FF2B5EF4-FFF2-40B4-BE49-F238E27FC236}">
                  <a16:creationId xmlns:a16="http://schemas.microsoft.com/office/drawing/2014/main" id="{2CB8507C-8EBA-22F0-8575-436D3B9B56DF}"/>
                </a:ext>
              </a:extLst>
            </p:cNvPr>
            <p:cNvSpPr/>
            <p:nvPr/>
          </p:nvSpPr>
          <p:spPr>
            <a:xfrm>
              <a:off x="9972675" y="1528767"/>
              <a:ext cx="146047" cy="150811"/>
            </a:xfrm>
            <a:custGeom>
              <a:avLst/>
              <a:gdLst>
                <a:gd name="f0" fmla="val 10800000"/>
                <a:gd name="f1" fmla="val 5400000"/>
                <a:gd name="f2" fmla="val 180"/>
                <a:gd name="f3" fmla="val w"/>
                <a:gd name="f4" fmla="val h"/>
                <a:gd name="f5" fmla="val 0"/>
                <a:gd name="f6" fmla="val 29"/>
                <a:gd name="f7" fmla="val 30"/>
                <a:gd name="f8" fmla="val 9"/>
                <a:gd name="f9" fmla="val 25"/>
                <a:gd name="f10" fmla="val 3"/>
                <a:gd name="f11" fmla="val 24"/>
                <a:gd name="f12" fmla="val 16"/>
                <a:gd name="f13" fmla="val 27"/>
                <a:gd name="f14" fmla="val 8"/>
                <a:gd name="f15" fmla="val 21"/>
                <a:gd name="f16" fmla="val 14"/>
                <a:gd name="f17" fmla="val 7"/>
                <a:gd name="f18" fmla="+- 0 0 -90"/>
                <a:gd name="f19" fmla="*/ f3 1 29"/>
                <a:gd name="f20" fmla="*/ f4 1 30"/>
                <a:gd name="f21" fmla="val f5"/>
                <a:gd name="f22" fmla="val f6"/>
                <a:gd name="f23" fmla="val f7"/>
                <a:gd name="f24" fmla="*/ f18 f0 1"/>
                <a:gd name="f25" fmla="+- f23 0 f21"/>
                <a:gd name="f26" fmla="+- f22 0 f21"/>
                <a:gd name="f27" fmla="*/ f24 1 f2"/>
                <a:gd name="f28" fmla="*/ f26 1 29"/>
                <a:gd name="f29" fmla="*/ f25 1 30"/>
                <a:gd name="f30" fmla="*/ 0 f26 1"/>
                <a:gd name="f31" fmla="*/ 0 f25 1"/>
                <a:gd name="f32" fmla="*/ 24 f26 1"/>
                <a:gd name="f33" fmla="*/ 30 f25 1"/>
                <a:gd name="f34" fmla="*/ 21 f25 1"/>
                <a:gd name="f35" fmla="+- f27 0 f1"/>
                <a:gd name="f36" fmla="*/ f30 1 29"/>
                <a:gd name="f37" fmla="*/ f31 1 30"/>
                <a:gd name="f38" fmla="*/ f32 1 29"/>
                <a:gd name="f39" fmla="*/ f33 1 30"/>
                <a:gd name="f40" fmla="*/ f34 1 30"/>
                <a:gd name="f41" fmla="*/ 0 1 f28"/>
                <a:gd name="f42" fmla="*/ f22 1 f28"/>
                <a:gd name="f43" fmla="*/ 0 1 f29"/>
                <a:gd name="f44" fmla="*/ f23 1 f29"/>
                <a:gd name="f45" fmla="*/ f36 1 f28"/>
                <a:gd name="f46" fmla="*/ f37 1 f29"/>
                <a:gd name="f47" fmla="*/ f38 1 f28"/>
                <a:gd name="f48" fmla="*/ f39 1 f29"/>
                <a:gd name="f49" fmla="*/ f40 1 f29"/>
                <a:gd name="f50" fmla="*/ f41 f19 1"/>
                <a:gd name="f51" fmla="*/ f42 f19 1"/>
                <a:gd name="f52" fmla="*/ f44 f20 1"/>
                <a:gd name="f53" fmla="*/ f43 f20 1"/>
                <a:gd name="f54" fmla="*/ f45 f19 1"/>
                <a:gd name="f55" fmla="*/ f46 f20 1"/>
                <a:gd name="f56" fmla="*/ f47 f19 1"/>
                <a:gd name="f57" fmla="*/ f48 f20 1"/>
                <a:gd name="f58" fmla="*/ f49 f20 1"/>
              </a:gdLst>
              <a:ahLst/>
              <a:cxnLst>
                <a:cxn ang="3cd4">
                  <a:pos x="hc" y="t"/>
                </a:cxn>
                <a:cxn ang="0">
                  <a:pos x="r" y="vc"/>
                </a:cxn>
                <a:cxn ang="cd4">
                  <a:pos x="hc" y="b"/>
                </a:cxn>
                <a:cxn ang="cd2">
                  <a:pos x="l" y="vc"/>
                </a:cxn>
                <a:cxn ang="f35">
                  <a:pos x="f54" y="f55"/>
                </a:cxn>
                <a:cxn ang="f35">
                  <a:pos x="f56" y="f57"/>
                </a:cxn>
                <a:cxn ang="f35">
                  <a:pos x="f54" y="f58"/>
                </a:cxn>
                <a:cxn ang="f35">
                  <a:pos x="f54" y="f55"/>
                </a:cxn>
              </a:cxnLst>
              <a:rect l="f50" t="f53" r="f51" b="f52"/>
              <a:pathLst>
                <a:path w="29" h="30">
                  <a:moveTo>
                    <a:pt x="f5" y="f5"/>
                  </a:moveTo>
                  <a:cubicBezTo>
                    <a:pt x="f6" y="f8"/>
                    <a:pt x="f9" y="f10"/>
                    <a:pt x="f11" y="f7"/>
                  </a:cubicBezTo>
                  <a:cubicBezTo>
                    <a:pt x="f12" y="f13"/>
                    <a:pt x="f14" y="f11"/>
                    <a:pt x="f5" y="f15"/>
                  </a:cubicBezTo>
                  <a:cubicBezTo>
                    <a:pt x="f5" y="f16"/>
                    <a:pt x="f5" y="f17"/>
                    <a:pt x="f5" y="f5"/>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27" name="Freeform 126">
              <a:extLst>
                <a:ext uri="{FF2B5EF4-FFF2-40B4-BE49-F238E27FC236}">
                  <a16:creationId xmlns:a16="http://schemas.microsoft.com/office/drawing/2014/main" id="{27A3137F-DE21-24D5-DC2D-BD966E3DA24C}"/>
                </a:ext>
              </a:extLst>
            </p:cNvPr>
            <p:cNvSpPr/>
            <p:nvPr/>
          </p:nvSpPr>
          <p:spPr>
            <a:xfrm>
              <a:off x="9963146" y="1714500"/>
              <a:ext cx="130173" cy="146047"/>
            </a:xfrm>
            <a:custGeom>
              <a:avLst/>
              <a:gdLst>
                <a:gd name="f0" fmla="val 10800000"/>
                <a:gd name="f1" fmla="val 5400000"/>
                <a:gd name="f2" fmla="val 180"/>
                <a:gd name="f3" fmla="val w"/>
                <a:gd name="f4" fmla="val h"/>
                <a:gd name="f5" fmla="val 0"/>
                <a:gd name="f6" fmla="val 26"/>
                <a:gd name="f7" fmla="val 29"/>
                <a:gd name="f8" fmla="val 3"/>
                <a:gd name="f9" fmla="val 11"/>
                <a:gd name="f10" fmla="val 19"/>
                <a:gd name="f11" fmla="val 6"/>
                <a:gd name="f12" fmla="val 9"/>
                <a:gd name="f13" fmla="val 16"/>
                <a:gd name="f14" fmla="val 22"/>
                <a:gd name="f15" fmla="val 2"/>
                <a:gd name="f16" fmla="val 27"/>
                <a:gd name="f17" fmla="val 24"/>
                <a:gd name="f18" fmla="+- 0 0 -90"/>
                <a:gd name="f19" fmla="*/ f3 1 26"/>
                <a:gd name="f20" fmla="*/ f4 1 29"/>
                <a:gd name="f21" fmla="val f5"/>
                <a:gd name="f22" fmla="val f6"/>
                <a:gd name="f23" fmla="val f7"/>
                <a:gd name="f24" fmla="*/ f18 f0 1"/>
                <a:gd name="f25" fmla="+- f23 0 f21"/>
                <a:gd name="f26" fmla="+- f22 0 f21"/>
                <a:gd name="f27" fmla="*/ f24 1 f2"/>
                <a:gd name="f28" fmla="*/ f26 1 26"/>
                <a:gd name="f29" fmla="*/ f25 1 29"/>
                <a:gd name="f30" fmla="*/ 3 f26 1"/>
                <a:gd name="f31" fmla="*/ 0 f25 1"/>
                <a:gd name="f32" fmla="*/ 26 f26 1"/>
                <a:gd name="f33" fmla="*/ 9 f25 1"/>
                <a:gd name="f34" fmla="*/ 29 f25 1"/>
                <a:gd name="f35" fmla="+- f27 0 f1"/>
                <a:gd name="f36" fmla="*/ f30 1 26"/>
                <a:gd name="f37" fmla="*/ f31 1 29"/>
                <a:gd name="f38" fmla="*/ f32 1 26"/>
                <a:gd name="f39" fmla="*/ f33 1 29"/>
                <a:gd name="f40" fmla="*/ f34 1 29"/>
                <a:gd name="f41" fmla="*/ 0 1 f28"/>
                <a:gd name="f42" fmla="*/ f22 1 f28"/>
                <a:gd name="f43" fmla="*/ 0 1 f29"/>
                <a:gd name="f44" fmla="*/ f23 1 f29"/>
                <a:gd name="f45" fmla="*/ f36 1 f28"/>
                <a:gd name="f46" fmla="*/ f37 1 f29"/>
                <a:gd name="f47" fmla="*/ f38 1 f28"/>
                <a:gd name="f48" fmla="*/ f39 1 f29"/>
                <a:gd name="f49" fmla="*/ f40 1 f29"/>
                <a:gd name="f50" fmla="*/ f41 f19 1"/>
                <a:gd name="f51" fmla="*/ f42 f19 1"/>
                <a:gd name="f52" fmla="*/ f44 f20 1"/>
                <a:gd name="f53" fmla="*/ f43 f20 1"/>
                <a:gd name="f54" fmla="*/ f45 f19 1"/>
                <a:gd name="f55" fmla="*/ f46 f20 1"/>
                <a:gd name="f56" fmla="*/ f47 f19 1"/>
                <a:gd name="f57" fmla="*/ f48 f20 1"/>
                <a:gd name="f58" fmla="*/ f49 f20 1"/>
              </a:gdLst>
              <a:ahLst/>
              <a:cxnLst>
                <a:cxn ang="3cd4">
                  <a:pos x="hc" y="t"/>
                </a:cxn>
                <a:cxn ang="0">
                  <a:pos x="r" y="vc"/>
                </a:cxn>
                <a:cxn ang="cd4">
                  <a:pos x="hc" y="b"/>
                </a:cxn>
                <a:cxn ang="cd2">
                  <a:pos x="l" y="vc"/>
                </a:cxn>
                <a:cxn ang="f35">
                  <a:pos x="f54" y="f55"/>
                </a:cxn>
                <a:cxn ang="f35">
                  <a:pos x="f56" y="f57"/>
                </a:cxn>
                <a:cxn ang="f35">
                  <a:pos x="f56" y="f58"/>
                </a:cxn>
                <a:cxn ang="f35">
                  <a:pos x="f54" y="f55"/>
                </a:cxn>
              </a:cxnLst>
              <a:rect l="f50" t="f53" r="f51" b="f52"/>
              <a:pathLst>
                <a:path w="26" h="29">
                  <a:moveTo>
                    <a:pt x="f8" y="f5"/>
                  </a:moveTo>
                  <a:cubicBezTo>
                    <a:pt x="f9" y="f8"/>
                    <a:pt x="f10" y="f11"/>
                    <a:pt x="f6" y="f12"/>
                  </a:cubicBezTo>
                  <a:cubicBezTo>
                    <a:pt x="f6" y="f13"/>
                    <a:pt x="f6" y="f14"/>
                    <a:pt x="f6" y="f7"/>
                  </a:cubicBezTo>
                  <a:cubicBezTo>
                    <a:pt x="f15" y="f16"/>
                    <a:pt x="f5" y="f17"/>
                    <a:pt x="f8" y="f5"/>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28" name="Freeform 127">
              <a:extLst>
                <a:ext uri="{FF2B5EF4-FFF2-40B4-BE49-F238E27FC236}">
                  <a16:creationId xmlns:a16="http://schemas.microsoft.com/office/drawing/2014/main" id="{97B8AAF0-981F-78E0-3268-EA9A6968E84C}"/>
                </a:ext>
              </a:extLst>
            </p:cNvPr>
            <p:cNvSpPr/>
            <p:nvPr/>
          </p:nvSpPr>
          <p:spPr>
            <a:xfrm>
              <a:off x="9972675" y="5894386"/>
              <a:ext cx="120645" cy="109535"/>
            </a:xfrm>
            <a:custGeom>
              <a:avLst/>
              <a:gdLst>
                <a:gd name="f0" fmla="val 10800000"/>
                <a:gd name="f1" fmla="val 5400000"/>
                <a:gd name="f2" fmla="val 180"/>
                <a:gd name="f3" fmla="val w"/>
                <a:gd name="f4" fmla="val h"/>
                <a:gd name="f5" fmla="val 0"/>
                <a:gd name="f6" fmla="val 24"/>
                <a:gd name="f7" fmla="val 22"/>
                <a:gd name="f8" fmla="val 16"/>
                <a:gd name="f9" fmla="val 8"/>
                <a:gd name="f10" fmla="val 14"/>
                <a:gd name="f11" fmla="+- 0 0 -90"/>
                <a:gd name="f12" fmla="*/ f3 1 24"/>
                <a:gd name="f13" fmla="*/ f4 1 22"/>
                <a:gd name="f14" fmla="val f5"/>
                <a:gd name="f15" fmla="val f6"/>
                <a:gd name="f16" fmla="val f7"/>
                <a:gd name="f17" fmla="*/ f11 f0 1"/>
                <a:gd name="f18" fmla="+- f16 0 f14"/>
                <a:gd name="f19" fmla="+- f15 0 f14"/>
                <a:gd name="f20" fmla="*/ f17 1 f2"/>
                <a:gd name="f21" fmla="*/ f19 1 24"/>
                <a:gd name="f22" fmla="*/ f18 1 22"/>
                <a:gd name="f23" fmla="*/ 24 f19 1"/>
                <a:gd name="f24" fmla="*/ 22 f18 1"/>
                <a:gd name="f25" fmla="*/ 0 f19 1"/>
                <a:gd name="f26" fmla="*/ 0 f18 1"/>
                <a:gd name="f27" fmla="+- f20 0 f1"/>
                <a:gd name="f28" fmla="*/ f23 1 24"/>
                <a:gd name="f29" fmla="*/ f24 1 22"/>
                <a:gd name="f30" fmla="*/ f25 1 24"/>
                <a:gd name="f31" fmla="*/ f26 1 22"/>
                <a:gd name="f32" fmla="*/ 0 1 f21"/>
                <a:gd name="f33" fmla="*/ f15 1 f21"/>
                <a:gd name="f34" fmla="*/ 0 1 f22"/>
                <a:gd name="f35" fmla="*/ f16 1 f22"/>
                <a:gd name="f36" fmla="*/ f28 1 f21"/>
                <a:gd name="f37" fmla="*/ f29 1 f22"/>
                <a:gd name="f38" fmla="*/ f30 1 f21"/>
                <a:gd name="f39" fmla="*/ f31 1 f22"/>
                <a:gd name="f40" fmla="*/ f32 f12 1"/>
                <a:gd name="f41" fmla="*/ f33 f12 1"/>
                <a:gd name="f42" fmla="*/ f35 f13 1"/>
                <a:gd name="f43" fmla="*/ f34 f13 1"/>
                <a:gd name="f44" fmla="*/ f36 f12 1"/>
                <a:gd name="f45" fmla="*/ f37 f13 1"/>
                <a:gd name="f46" fmla="*/ f38 f12 1"/>
                <a:gd name="f47" fmla="*/ f39 f13 1"/>
              </a:gdLst>
              <a:ahLst/>
              <a:cxnLst>
                <a:cxn ang="3cd4">
                  <a:pos x="hc" y="t"/>
                </a:cxn>
                <a:cxn ang="0">
                  <a:pos x="r" y="vc"/>
                </a:cxn>
                <a:cxn ang="cd4">
                  <a:pos x="hc" y="b"/>
                </a:cxn>
                <a:cxn ang="cd2">
                  <a:pos x="l" y="vc"/>
                </a:cxn>
                <a:cxn ang="f27">
                  <a:pos x="f44" y="f45"/>
                </a:cxn>
                <a:cxn ang="f27">
                  <a:pos x="f46" y="f45"/>
                </a:cxn>
                <a:cxn ang="f27">
                  <a:pos x="f46" y="f47"/>
                </a:cxn>
                <a:cxn ang="f27">
                  <a:pos x="f44" y="f47"/>
                </a:cxn>
                <a:cxn ang="f27">
                  <a:pos x="f44" y="f45"/>
                </a:cxn>
              </a:cxnLst>
              <a:rect l="f40" t="f43" r="f41" b="f42"/>
              <a:pathLst>
                <a:path w="24" h="22">
                  <a:moveTo>
                    <a:pt x="f6" y="f7"/>
                  </a:moveTo>
                  <a:cubicBezTo>
                    <a:pt x="f8" y="f7"/>
                    <a:pt x="f9" y="f7"/>
                    <a:pt x="f5" y="f7"/>
                  </a:cubicBezTo>
                  <a:cubicBezTo>
                    <a:pt x="f5" y="f10"/>
                    <a:pt x="f5" y="f9"/>
                    <a:pt x="f5" y="f5"/>
                  </a:cubicBezTo>
                  <a:cubicBezTo>
                    <a:pt x="f9" y="f5"/>
                    <a:pt x="f8" y="f5"/>
                    <a:pt x="f6" y="f5"/>
                  </a:cubicBezTo>
                  <a:cubicBezTo>
                    <a:pt x="f6" y="f9"/>
                    <a:pt x="f6" y="f10"/>
                    <a:pt x="f6" y="f7"/>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29" name="Freeform 128">
              <a:extLst>
                <a:ext uri="{FF2B5EF4-FFF2-40B4-BE49-F238E27FC236}">
                  <a16:creationId xmlns:a16="http://schemas.microsoft.com/office/drawing/2014/main" id="{C29DA11C-F4F0-0583-67D4-8A04CFA7DF12}"/>
                </a:ext>
              </a:extLst>
            </p:cNvPr>
            <p:cNvSpPr/>
            <p:nvPr/>
          </p:nvSpPr>
          <p:spPr>
            <a:xfrm>
              <a:off x="9958392" y="4370383"/>
              <a:ext cx="134938" cy="120645"/>
            </a:xfrm>
            <a:custGeom>
              <a:avLst/>
              <a:gdLst>
                <a:gd name="f0" fmla="val 10800000"/>
                <a:gd name="f1" fmla="val 5400000"/>
                <a:gd name="f2" fmla="val 180"/>
                <a:gd name="f3" fmla="val w"/>
                <a:gd name="f4" fmla="val h"/>
                <a:gd name="f5" fmla="val 0"/>
                <a:gd name="f6" fmla="val 27"/>
                <a:gd name="f7" fmla="val 24"/>
                <a:gd name="f8" fmla="val 3"/>
                <a:gd name="f9" fmla="val 11"/>
                <a:gd name="f10" fmla="val 18"/>
                <a:gd name="f11" fmla="val 23"/>
                <a:gd name="f12" fmla="val 4"/>
                <a:gd name="f13" fmla="val 1"/>
                <a:gd name="f14" fmla="val 19"/>
                <a:gd name="f15" fmla="val 2"/>
                <a:gd name="f16" fmla="+- 0 0 -90"/>
                <a:gd name="f17" fmla="*/ f3 1 27"/>
                <a:gd name="f18" fmla="*/ f4 1 24"/>
                <a:gd name="f19" fmla="val f5"/>
                <a:gd name="f20" fmla="val f6"/>
                <a:gd name="f21" fmla="val f7"/>
                <a:gd name="f22" fmla="*/ f16 f0 1"/>
                <a:gd name="f23" fmla="+- f21 0 f19"/>
                <a:gd name="f24" fmla="+- f20 0 f19"/>
                <a:gd name="f25" fmla="*/ f22 1 f2"/>
                <a:gd name="f26" fmla="*/ f24 1 27"/>
                <a:gd name="f27" fmla="*/ f23 1 24"/>
                <a:gd name="f28" fmla="*/ 27 f24 1"/>
                <a:gd name="f29" fmla="*/ 3 f23 1"/>
                <a:gd name="f30" fmla="*/ 24 f23 1"/>
                <a:gd name="f31" fmla="*/ 4 f24 1"/>
                <a:gd name="f32" fmla="*/ 0 f23 1"/>
                <a:gd name="f33" fmla="+- f25 0 f1"/>
                <a:gd name="f34" fmla="*/ f28 1 27"/>
                <a:gd name="f35" fmla="*/ f29 1 24"/>
                <a:gd name="f36" fmla="*/ f30 1 24"/>
                <a:gd name="f37" fmla="*/ f31 1 27"/>
                <a:gd name="f38" fmla="*/ f32 1 24"/>
                <a:gd name="f39" fmla="*/ 0 1 f26"/>
                <a:gd name="f40" fmla="*/ f20 1 f26"/>
                <a:gd name="f41" fmla="*/ 0 1 f27"/>
                <a:gd name="f42" fmla="*/ f21 1 f27"/>
                <a:gd name="f43" fmla="*/ f34 1 f26"/>
                <a:gd name="f44" fmla="*/ f35 1 f27"/>
                <a:gd name="f45" fmla="*/ f36 1 f27"/>
                <a:gd name="f46" fmla="*/ f37 1 f26"/>
                <a:gd name="f47" fmla="*/ f38 1 f27"/>
                <a:gd name="f48" fmla="*/ f39 f17 1"/>
                <a:gd name="f49" fmla="*/ f40 f17 1"/>
                <a:gd name="f50" fmla="*/ f42 f18 1"/>
                <a:gd name="f51" fmla="*/ f41 f18 1"/>
                <a:gd name="f52" fmla="*/ f43 f17 1"/>
                <a:gd name="f53" fmla="*/ f44 f18 1"/>
                <a:gd name="f54" fmla="*/ f45 f18 1"/>
                <a:gd name="f55" fmla="*/ f46 f17 1"/>
                <a:gd name="f56" fmla="*/ f47 f18 1"/>
              </a:gdLst>
              <a:ahLst/>
              <a:cxnLst>
                <a:cxn ang="3cd4">
                  <a:pos x="hc" y="t"/>
                </a:cxn>
                <a:cxn ang="0">
                  <a:pos x="r" y="vc"/>
                </a:cxn>
                <a:cxn ang="cd4">
                  <a:pos x="hc" y="b"/>
                </a:cxn>
                <a:cxn ang="cd2">
                  <a:pos x="l" y="vc"/>
                </a:cxn>
                <a:cxn ang="f33">
                  <a:pos x="f52" y="f53"/>
                </a:cxn>
                <a:cxn ang="f33">
                  <a:pos x="f52" y="f54"/>
                </a:cxn>
                <a:cxn ang="f33">
                  <a:pos x="f55" y="f56"/>
                </a:cxn>
                <a:cxn ang="f33">
                  <a:pos x="f52" y="f53"/>
                </a:cxn>
              </a:cxnLst>
              <a:rect l="f48" t="f51" r="f49" b="f50"/>
              <a:pathLst>
                <a:path w="27" h="24">
                  <a:moveTo>
                    <a:pt x="f6" y="f8"/>
                  </a:moveTo>
                  <a:cubicBezTo>
                    <a:pt x="f6" y="f9"/>
                    <a:pt x="f6" y="f10"/>
                    <a:pt x="f6" y="f7"/>
                  </a:cubicBezTo>
                  <a:cubicBezTo>
                    <a:pt x="f5" y="f11"/>
                    <a:pt x="f5" y="f11"/>
                    <a:pt x="f12" y="f5"/>
                  </a:cubicBezTo>
                  <a:cubicBezTo>
                    <a:pt x="f9" y="f13"/>
                    <a:pt x="f14" y="f15"/>
                    <a:pt x="f6" y="f8"/>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30" name="Freeform 129">
              <a:extLst>
                <a:ext uri="{FF2B5EF4-FFF2-40B4-BE49-F238E27FC236}">
                  <a16:creationId xmlns:a16="http://schemas.microsoft.com/office/drawing/2014/main" id="{7086A780-281E-C171-CA05-253FDF17DB96}"/>
                </a:ext>
              </a:extLst>
            </p:cNvPr>
            <p:cNvSpPr/>
            <p:nvPr/>
          </p:nvSpPr>
          <p:spPr>
            <a:xfrm>
              <a:off x="9963146" y="2095503"/>
              <a:ext cx="144466" cy="141283"/>
            </a:xfrm>
            <a:custGeom>
              <a:avLst/>
              <a:gdLst>
                <a:gd name="f0" fmla="val 10800000"/>
                <a:gd name="f1" fmla="val 5400000"/>
                <a:gd name="f2" fmla="val 180"/>
                <a:gd name="f3" fmla="val w"/>
                <a:gd name="f4" fmla="val h"/>
                <a:gd name="f5" fmla="val 0"/>
                <a:gd name="f6" fmla="val 29"/>
                <a:gd name="f7" fmla="val 28"/>
                <a:gd name="f8" fmla="val 2"/>
                <a:gd name="f9" fmla="val 8"/>
                <a:gd name="f10" fmla="val 26"/>
                <a:gd name="f11" fmla="val 4"/>
                <a:gd name="f12" fmla="val 27"/>
                <a:gd name="f13" fmla="val 23"/>
                <a:gd name="f14" fmla="+- 0 0 -90"/>
                <a:gd name="f15" fmla="*/ f3 1 29"/>
                <a:gd name="f16" fmla="*/ f4 1 28"/>
                <a:gd name="f17" fmla="val f5"/>
                <a:gd name="f18" fmla="val f6"/>
                <a:gd name="f19" fmla="val f7"/>
                <a:gd name="f20" fmla="*/ f14 f0 1"/>
                <a:gd name="f21" fmla="+- f19 0 f17"/>
                <a:gd name="f22" fmla="+- f18 0 f17"/>
                <a:gd name="f23" fmla="*/ f20 1 f2"/>
                <a:gd name="f24" fmla="*/ f22 1 29"/>
                <a:gd name="f25" fmla="*/ f21 1 28"/>
                <a:gd name="f26" fmla="*/ 2 f22 1"/>
                <a:gd name="f27" fmla="*/ 0 f21 1"/>
                <a:gd name="f28" fmla="*/ 26 f22 1"/>
                <a:gd name="f29" fmla="*/ 28 f21 1"/>
                <a:gd name="f30" fmla="+- f23 0 f1"/>
                <a:gd name="f31" fmla="*/ f26 1 29"/>
                <a:gd name="f32" fmla="*/ f27 1 28"/>
                <a:gd name="f33" fmla="*/ f28 1 29"/>
                <a:gd name="f34" fmla="*/ f29 1 28"/>
                <a:gd name="f35" fmla="*/ 0 1 f24"/>
                <a:gd name="f36" fmla="*/ f18 1 f24"/>
                <a:gd name="f37" fmla="*/ 0 1 f25"/>
                <a:gd name="f38" fmla="*/ f19 1 f25"/>
                <a:gd name="f39" fmla="*/ f31 1 f24"/>
                <a:gd name="f40" fmla="*/ f32 1 f25"/>
                <a:gd name="f41" fmla="*/ f33 1 f24"/>
                <a:gd name="f42" fmla="*/ f34 1 f25"/>
                <a:gd name="f43" fmla="*/ f35 f15 1"/>
                <a:gd name="f44" fmla="*/ f36 f15 1"/>
                <a:gd name="f45" fmla="*/ f38 f16 1"/>
                <a:gd name="f46" fmla="*/ f37 f16 1"/>
                <a:gd name="f47" fmla="*/ f39 f15 1"/>
                <a:gd name="f48" fmla="*/ f40 f16 1"/>
                <a:gd name="f49" fmla="*/ f41 f15 1"/>
                <a:gd name="f50" fmla="*/ f42 f16 1"/>
              </a:gdLst>
              <a:ahLst/>
              <a:cxnLst>
                <a:cxn ang="3cd4">
                  <a:pos x="hc" y="t"/>
                </a:cxn>
                <a:cxn ang="0">
                  <a:pos x="r" y="vc"/>
                </a:cxn>
                <a:cxn ang="cd4">
                  <a:pos x="hc" y="b"/>
                </a:cxn>
                <a:cxn ang="cd2">
                  <a:pos x="l" y="vc"/>
                </a:cxn>
                <a:cxn ang="f30">
                  <a:pos x="f47" y="f48"/>
                </a:cxn>
                <a:cxn ang="f30">
                  <a:pos x="f49" y="f50"/>
                </a:cxn>
                <a:cxn ang="f30">
                  <a:pos x="f47" y="f48"/>
                </a:cxn>
              </a:cxnLst>
              <a:rect l="f43" t="f46" r="f44" b="f45"/>
              <a:pathLst>
                <a:path w="29" h="28">
                  <a:moveTo>
                    <a:pt x="f8" y="f5"/>
                  </a:moveTo>
                  <a:cubicBezTo>
                    <a:pt x="f6" y="f9"/>
                    <a:pt x="f6" y="f9"/>
                    <a:pt x="f10" y="f7"/>
                  </a:cubicBezTo>
                  <a:cubicBezTo>
                    <a:pt x="f11" y="f12"/>
                    <a:pt x="f5" y="f13"/>
                    <a:pt x="f8" y="f5"/>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31" name="Freeform 130">
              <a:extLst>
                <a:ext uri="{FF2B5EF4-FFF2-40B4-BE49-F238E27FC236}">
                  <a16:creationId xmlns:a16="http://schemas.microsoft.com/office/drawing/2014/main" id="{551A6EAB-9A21-9E1A-B415-28FCC2FA9456}"/>
                </a:ext>
              </a:extLst>
            </p:cNvPr>
            <p:cNvSpPr/>
            <p:nvPr/>
          </p:nvSpPr>
          <p:spPr>
            <a:xfrm>
              <a:off x="9972675" y="4937129"/>
              <a:ext cx="120645" cy="125409"/>
            </a:xfrm>
            <a:custGeom>
              <a:avLst/>
              <a:gdLst>
                <a:gd name="f0" fmla="val 10800000"/>
                <a:gd name="f1" fmla="val 5400000"/>
                <a:gd name="f2" fmla="val 180"/>
                <a:gd name="f3" fmla="val w"/>
                <a:gd name="f4" fmla="val h"/>
                <a:gd name="f5" fmla="val 0"/>
                <a:gd name="f6" fmla="val 24"/>
                <a:gd name="f7" fmla="val 25"/>
                <a:gd name="f8" fmla="val 23"/>
                <a:gd name="f9" fmla="val 15"/>
                <a:gd name="f10" fmla="val 9"/>
                <a:gd name="f11" fmla="val 8"/>
                <a:gd name="f12" fmla="val 1"/>
                <a:gd name="f13" fmla="val 16"/>
                <a:gd name="f14" fmla="val 2"/>
                <a:gd name="f15" fmla="val 3"/>
                <a:gd name="f16" fmla="val 10"/>
                <a:gd name="f17" fmla="val 17"/>
                <a:gd name="f18" fmla="+- 0 0 -90"/>
                <a:gd name="f19" fmla="*/ f3 1 24"/>
                <a:gd name="f20" fmla="*/ f4 1 25"/>
                <a:gd name="f21" fmla="val f5"/>
                <a:gd name="f22" fmla="val f6"/>
                <a:gd name="f23" fmla="val f7"/>
                <a:gd name="f24" fmla="*/ f18 f0 1"/>
                <a:gd name="f25" fmla="+- f23 0 f21"/>
                <a:gd name="f26" fmla="+- f22 0 f21"/>
                <a:gd name="f27" fmla="*/ f24 1 f2"/>
                <a:gd name="f28" fmla="*/ f26 1 24"/>
                <a:gd name="f29" fmla="*/ f25 1 25"/>
                <a:gd name="f30" fmla="*/ 0 f26 1"/>
                <a:gd name="f31" fmla="*/ 23 f25 1"/>
                <a:gd name="f32" fmla="*/ 0 f25 1"/>
                <a:gd name="f33" fmla="*/ 24 f26 1"/>
                <a:gd name="f34" fmla="*/ 3 f25 1"/>
                <a:gd name="f35" fmla="*/ 25 f25 1"/>
                <a:gd name="f36" fmla="+- f27 0 f1"/>
                <a:gd name="f37" fmla="*/ f30 1 24"/>
                <a:gd name="f38" fmla="*/ f31 1 25"/>
                <a:gd name="f39" fmla="*/ f32 1 25"/>
                <a:gd name="f40" fmla="*/ f33 1 24"/>
                <a:gd name="f41" fmla="*/ f34 1 25"/>
                <a:gd name="f42" fmla="*/ f35 1 25"/>
                <a:gd name="f43" fmla="*/ 0 1 f28"/>
                <a:gd name="f44" fmla="*/ f22 1 f28"/>
                <a:gd name="f45" fmla="*/ 0 1 f29"/>
                <a:gd name="f46" fmla="*/ f23 1 f29"/>
                <a:gd name="f47" fmla="*/ f37 1 f28"/>
                <a:gd name="f48" fmla="*/ f38 1 f29"/>
                <a:gd name="f49" fmla="*/ f39 1 f29"/>
                <a:gd name="f50" fmla="*/ f40 1 f28"/>
                <a:gd name="f51" fmla="*/ f41 1 f29"/>
                <a:gd name="f52" fmla="*/ f42 1 f29"/>
                <a:gd name="f53" fmla="*/ f43 f19 1"/>
                <a:gd name="f54" fmla="*/ f44 f19 1"/>
                <a:gd name="f55" fmla="*/ f46 f20 1"/>
                <a:gd name="f56" fmla="*/ f45 f20 1"/>
                <a:gd name="f57" fmla="*/ f47 f19 1"/>
                <a:gd name="f58" fmla="*/ f48 f20 1"/>
                <a:gd name="f59" fmla="*/ f49 f20 1"/>
                <a:gd name="f60" fmla="*/ f50 f19 1"/>
                <a:gd name="f61" fmla="*/ f51 f20 1"/>
                <a:gd name="f62" fmla="*/ f52 f20 1"/>
              </a:gdLst>
              <a:ahLst/>
              <a:cxnLst>
                <a:cxn ang="3cd4">
                  <a:pos x="hc" y="t"/>
                </a:cxn>
                <a:cxn ang="0">
                  <a:pos x="r" y="vc"/>
                </a:cxn>
                <a:cxn ang="cd4">
                  <a:pos x="hc" y="b"/>
                </a:cxn>
                <a:cxn ang="cd2">
                  <a:pos x="l" y="vc"/>
                </a:cxn>
                <a:cxn ang="f36">
                  <a:pos x="f57" y="f58"/>
                </a:cxn>
                <a:cxn ang="f36">
                  <a:pos x="f57" y="f59"/>
                </a:cxn>
                <a:cxn ang="f36">
                  <a:pos x="f60" y="f61"/>
                </a:cxn>
                <a:cxn ang="f36">
                  <a:pos x="f60" y="f62"/>
                </a:cxn>
                <a:cxn ang="f36">
                  <a:pos x="f57" y="f58"/>
                </a:cxn>
              </a:cxnLst>
              <a:rect l="f53" t="f56" r="f54" b="f55"/>
              <a:pathLst>
                <a:path w="24" h="25">
                  <a:moveTo>
                    <a:pt x="f5" y="f8"/>
                  </a:moveTo>
                  <a:cubicBezTo>
                    <a:pt x="f5" y="f9"/>
                    <a:pt x="f5" y="f10"/>
                    <a:pt x="f5" y="f5"/>
                  </a:cubicBezTo>
                  <a:cubicBezTo>
                    <a:pt x="f11" y="f12"/>
                    <a:pt x="f13" y="f14"/>
                    <a:pt x="f6" y="f15"/>
                  </a:cubicBezTo>
                  <a:cubicBezTo>
                    <a:pt x="f6" y="f16"/>
                    <a:pt x="f6" y="f17"/>
                    <a:pt x="f6" y="f7"/>
                  </a:cubicBezTo>
                  <a:cubicBezTo>
                    <a:pt x="f13" y="f6"/>
                    <a:pt x="f10" y="f6"/>
                    <a:pt x="f5" y="f8"/>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32" name="Freeform 131">
              <a:extLst>
                <a:ext uri="{FF2B5EF4-FFF2-40B4-BE49-F238E27FC236}">
                  <a16:creationId xmlns:a16="http://schemas.microsoft.com/office/drawing/2014/main" id="{DC41E5E7-6A70-95EC-E44B-16DC18E9AFB4}"/>
                </a:ext>
              </a:extLst>
            </p:cNvPr>
            <p:cNvSpPr/>
            <p:nvPr/>
          </p:nvSpPr>
          <p:spPr>
            <a:xfrm>
              <a:off x="10779120" y="5899151"/>
              <a:ext cx="131765" cy="120645"/>
            </a:xfrm>
            <a:custGeom>
              <a:avLst/>
              <a:gdLst>
                <a:gd name="f0" fmla="val 10800000"/>
                <a:gd name="f1" fmla="val 5400000"/>
                <a:gd name="f2" fmla="val 180"/>
                <a:gd name="f3" fmla="val w"/>
                <a:gd name="f4" fmla="val h"/>
                <a:gd name="f5" fmla="val 0"/>
                <a:gd name="f6" fmla="val 26"/>
                <a:gd name="f7" fmla="val 24"/>
                <a:gd name="f8" fmla="val 23"/>
                <a:gd name="f9" fmla="val 15"/>
                <a:gd name="f10" fmla="val 8"/>
                <a:gd name="f11" fmla="val 17"/>
                <a:gd name="f12" fmla="val 10"/>
                <a:gd name="f13" fmla="val 4"/>
                <a:gd name="f14" fmla="val 2"/>
                <a:gd name="f15" fmla="+- 0 0 -90"/>
                <a:gd name="f16" fmla="*/ f3 1 26"/>
                <a:gd name="f17" fmla="*/ f4 1 24"/>
                <a:gd name="f18" fmla="val f5"/>
                <a:gd name="f19" fmla="val f6"/>
                <a:gd name="f20" fmla="val f7"/>
                <a:gd name="f21" fmla="*/ f15 f0 1"/>
                <a:gd name="f22" fmla="+- f20 0 f18"/>
                <a:gd name="f23" fmla="+- f19 0 f18"/>
                <a:gd name="f24" fmla="*/ f21 1 f2"/>
                <a:gd name="f25" fmla="*/ f23 1 26"/>
                <a:gd name="f26" fmla="*/ f22 1 24"/>
                <a:gd name="f27" fmla="*/ 23 f23 1"/>
                <a:gd name="f28" fmla="*/ 24 f22 1"/>
                <a:gd name="f29" fmla="*/ 0 f23 1"/>
                <a:gd name="f30" fmla="*/ 4 f22 1"/>
                <a:gd name="f31" fmla="+- f24 0 f1"/>
                <a:gd name="f32" fmla="*/ f27 1 26"/>
                <a:gd name="f33" fmla="*/ f28 1 24"/>
                <a:gd name="f34" fmla="*/ f29 1 26"/>
                <a:gd name="f35" fmla="*/ f30 1 24"/>
                <a:gd name="f36" fmla="*/ 0 1 f25"/>
                <a:gd name="f37" fmla="*/ f19 1 f25"/>
                <a:gd name="f38" fmla="*/ 0 1 f26"/>
                <a:gd name="f39" fmla="*/ f20 1 f26"/>
                <a:gd name="f40" fmla="*/ f32 1 f25"/>
                <a:gd name="f41" fmla="*/ f33 1 f26"/>
                <a:gd name="f42" fmla="*/ f34 1 f25"/>
                <a:gd name="f43" fmla="*/ f35 1 f26"/>
                <a:gd name="f44" fmla="*/ f36 f16 1"/>
                <a:gd name="f45" fmla="*/ f37 f16 1"/>
                <a:gd name="f46" fmla="*/ f39 f17 1"/>
                <a:gd name="f47" fmla="*/ f38 f17 1"/>
                <a:gd name="f48" fmla="*/ f40 f16 1"/>
                <a:gd name="f49" fmla="*/ f41 f17 1"/>
                <a:gd name="f50" fmla="*/ f42 f16 1"/>
                <a:gd name="f51" fmla="*/ f43 f17 1"/>
              </a:gdLst>
              <a:ahLst/>
              <a:cxnLst>
                <a:cxn ang="3cd4">
                  <a:pos x="hc" y="t"/>
                </a:cxn>
                <a:cxn ang="0">
                  <a:pos x="r" y="vc"/>
                </a:cxn>
                <a:cxn ang="cd4">
                  <a:pos x="hc" y="b"/>
                </a:cxn>
                <a:cxn ang="cd2">
                  <a:pos x="l" y="vc"/>
                </a:cxn>
                <a:cxn ang="f31">
                  <a:pos x="f48" y="f49"/>
                </a:cxn>
                <a:cxn ang="f31">
                  <a:pos x="f50" y="f49"/>
                </a:cxn>
                <a:cxn ang="f31">
                  <a:pos x="f50" y="f51"/>
                </a:cxn>
                <a:cxn ang="f31">
                  <a:pos x="f48" y="f49"/>
                </a:cxn>
              </a:cxnLst>
              <a:rect l="f44" t="f47" r="f45" b="f46"/>
              <a:pathLst>
                <a:path w="26" h="24">
                  <a:moveTo>
                    <a:pt x="f8" y="f7"/>
                  </a:moveTo>
                  <a:cubicBezTo>
                    <a:pt x="f9" y="f7"/>
                    <a:pt x="f10" y="f7"/>
                    <a:pt x="f5" y="f7"/>
                  </a:cubicBezTo>
                  <a:cubicBezTo>
                    <a:pt x="f5" y="f11"/>
                    <a:pt x="f5" y="f12"/>
                    <a:pt x="f5" y="f13"/>
                  </a:cubicBezTo>
                  <a:cubicBezTo>
                    <a:pt x="f7" y="f5"/>
                    <a:pt x="f6" y="f14"/>
                    <a:pt x="f8" y="f7"/>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33" name="Freeform 132">
              <a:extLst>
                <a:ext uri="{FF2B5EF4-FFF2-40B4-BE49-F238E27FC236}">
                  <a16:creationId xmlns:a16="http://schemas.microsoft.com/office/drawing/2014/main" id="{1312DB28-3374-7B09-A8EF-A963A1D8D5B3}"/>
                </a:ext>
              </a:extLst>
            </p:cNvPr>
            <p:cNvSpPr/>
            <p:nvPr/>
          </p:nvSpPr>
          <p:spPr>
            <a:xfrm>
              <a:off x="10779120" y="5734046"/>
              <a:ext cx="120645" cy="109535"/>
            </a:xfrm>
            <a:custGeom>
              <a:avLst/>
              <a:gdLst>
                <a:gd name="f0" fmla="val 10800000"/>
                <a:gd name="f1" fmla="val 5400000"/>
                <a:gd name="f2" fmla="val 180"/>
                <a:gd name="f3" fmla="val w"/>
                <a:gd name="f4" fmla="val h"/>
                <a:gd name="f5" fmla="val 0"/>
                <a:gd name="f6" fmla="val 24"/>
                <a:gd name="f7" fmla="val 22"/>
                <a:gd name="f8" fmla="val 2"/>
                <a:gd name="f9" fmla="val 9"/>
                <a:gd name="f10" fmla="val 15"/>
                <a:gd name="f11" fmla="val 16"/>
                <a:gd name="f12" fmla="val 8"/>
                <a:gd name="f13" fmla="val 1"/>
                <a:gd name="f14" fmla="+- 0 0 -90"/>
                <a:gd name="f15" fmla="*/ f3 1 24"/>
                <a:gd name="f16" fmla="*/ f4 1 22"/>
                <a:gd name="f17" fmla="val f5"/>
                <a:gd name="f18" fmla="val f6"/>
                <a:gd name="f19" fmla="val f7"/>
                <a:gd name="f20" fmla="*/ f14 f0 1"/>
                <a:gd name="f21" fmla="+- f19 0 f17"/>
                <a:gd name="f22" fmla="+- f18 0 f17"/>
                <a:gd name="f23" fmla="*/ f20 1 f2"/>
                <a:gd name="f24" fmla="*/ f22 1 24"/>
                <a:gd name="f25" fmla="*/ f21 1 22"/>
                <a:gd name="f26" fmla="*/ 24 f22 1"/>
                <a:gd name="f27" fmla="*/ 2 f21 1"/>
                <a:gd name="f28" fmla="*/ 22 f21 1"/>
                <a:gd name="f29" fmla="*/ 0 f22 1"/>
                <a:gd name="f30" fmla="*/ 0 f21 1"/>
                <a:gd name="f31" fmla="+- f23 0 f1"/>
                <a:gd name="f32" fmla="*/ f26 1 24"/>
                <a:gd name="f33" fmla="*/ f27 1 22"/>
                <a:gd name="f34" fmla="*/ f28 1 22"/>
                <a:gd name="f35" fmla="*/ f29 1 24"/>
                <a:gd name="f36" fmla="*/ f30 1 22"/>
                <a:gd name="f37" fmla="*/ 0 1 f24"/>
                <a:gd name="f38" fmla="*/ f18 1 f24"/>
                <a:gd name="f39" fmla="*/ 0 1 f25"/>
                <a:gd name="f40" fmla="*/ f19 1 f25"/>
                <a:gd name="f41" fmla="*/ f32 1 f24"/>
                <a:gd name="f42" fmla="*/ f33 1 f25"/>
                <a:gd name="f43" fmla="*/ f34 1 f25"/>
                <a:gd name="f44" fmla="*/ f35 1 f24"/>
                <a:gd name="f45" fmla="*/ f36 1 f25"/>
                <a:gd name="f46" fmla="*/ f37 f15 1"/>
                <a:gd name="f47" fmla="*/ f38 f15 1"/>
                <a:gd name="f48" fmla="*/ f40 f16 1"/>
                <a:gd name="f49" fmla="*/ f39 f16 1"/>
                <a:gd name="f50" fmla="*/ f41 f15 1"/>
                <a:gd name="f51" fmla="*/ f42 f16 1"/>
                <a:gd name="f52" fmla="*/ f43 f16 1"/>
                <a:gd name="f53" fmla="*/ f44 f15 1"/>
                <a:gd name="f54" fmla="*/ f45 f16 1"/>
              </a:gdLst>
              <a:ahLst/>
              <a:cxnLst>
                <a:cxn ang="3cd4">
                  <a:pos x="hc" y="t"/>
                </a:cxn>
                <a:cxn ang="0">
                  <a:pos x="r" y="vc"/>
                </a:cxn>
                <a:cxn ang="cd4">
                  <a:pos x="hc" y="b"/>
                </a:cxn>
                <a:cxn ang="cd2">
                  <a:pos x="l" y="vc"/>
                </a:cxn>
                <a:cxn ang="f31">
                  <a:pos x="f50" y="f51"/>
                </a:cxn>
                <a:cxn ang="f31">
                  <a:pos x="f50" y="f52"/>
                </a:cxn>
                <a:cxn ang="f31">
                  <a:pos x="f53" y="f52"/>
                </a:cxn>
                <a:cxn ang="f31">
                  <a:pos x="f53" y="f54"/>
                </a:cxn>
                <a:cxn ang="f31">
                  <a:pos x="f50" y="f51"/>
                </a:cxn>
              </a:cxnLst>
              <a:rect l="f46" t="f49" r="f47" b="f48"/>
              <a:pathLst>
                <a:path w="24" h="22">
                  <a:moveTo>
                    <a:pt x="f6" y="f8"/>
                  </a:moveTo>
                  <a:cubicBezTo>
                    <a:pt x="f6" y="f9"/>
                    <a:pt x="f6" y="f10"/>
                    <a:pt x="f6" y="f7"/>
                  </a:cubicBezTo>
                  <a:cubicBezTo>
                    <a:pt x="f11" y="f7"/>
                    <a:pt x="f12" y="f7"/>
                    <a:pt x="f5" y="f7"/>
                  </a:cubicBezTo>
                  <a:cubicBezTo>
                    <a:pt x="f5" y="f10"/>
                    <a:pt x="f5" y="f12"/>
                    <a:pt x="f5" y="f5"/>
                  </a:cubicBezTo>
                  <a:cubicBezTo>
                    <a:pt x="f12" y="f13"/>
                    <a:pt x="f11" y="f13"/>
                    <a:pt x="f6" y="f8"/>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34" name="Freeform 133">
              <a:extLst>
                <a:ext uri="{FF2B5EF4-FFF2-40B4-BE49-F238E27FC236}">
                  <a16:creationId xmlns:a16="http://schemas.microsoft.com/office/drawing/2014/main" id="{42618BDD-C42F-5CDF-D5B2-0997C41F3CC9}"/>
                </a:ext>
              </a:extLst>
            </p:cNvPr>
            <p:cNvSpPr/>
            <p:nvPr/>
          </p:nvSpPr>
          <p:spPr>
            <a:xfrm>
              <a:off x="9958392" y="3789365"/>
              <a:ext cx="134938" cy="146047"/>
            </a:xfrm>
            <a:custGeom>
              <a:avLst/>
              <a:gdLst>
                <a:gd name="f0" fmla="val 10800000"/>
                <a:gd name="f1" fmla="val 5400000"/>
                <a:gd name="f2" fmla="val 180"/>
                <a:gd name="f3" fmla="val w"/>
                <a:gd name="f4" fmla="val h"/>
                <a:gd name="f5" fmla="val 0"/>
                <a:gd name="f6" fmla="val 27"/>
                <a:gd name="f7" fmla="val 29"/>
                <a:gd name="f8" fmla="val 19"/>
                <a:gd name="f9" fmla="val 11"/>
                <a:gd name="f10" fmla="val 25"/>
                <a:gd name="f11" fmla="val 4"/>
                <a:gd name="f12" fmla="val 24"/>
                <a:gd name="f13" fmla="val 1"/>
                <a:gd name="f14" fmla="val 2"/>
                <a:gd name="f15" fmla="val 7"/>
                <a:gd name="f16" fmla="val 14"/>
                <a:gd name="f17" fmla="val 21"/>
                <a:gd name="f18" fmla="+- 0 0 -90"/>
                <a:gd name="f19" fmla="*/ f3 1 27"/>
                <a:gd name="f20" fmla="*/ f4 1 29"/>
                <a:gd name="f21" fmla="val f5"/>
                <a:gd name="f22" fmla="val f6"/>
                <a:gd name="f23" fmla="val f7"/>
                <a:gd name="f24" fmla="*/ f18 f0 1"/>
                <a:gd name="f25" fmla="+- f23 0 f21"/>
                <a:gd name="f26" fmla="+- f22 0 f21"/>
                <a:gd name="f27" fmla="*/ f24 1 f2"/>
                <a:gd name="f28" fmla="*/ f26 1 27"/>
                <a:gd name="f29" fmla="*/ f25 1 29"/>
                <a:gd name="f30" fmla="*/ 27 f26 1"/>
                <a:gd name="f31" fmla="*/ 29 f25 1"/>
                <a:gd name="f32" fmla="*/ 4 f26 1"/>
                <a:gd name="f33" fmla="*/ 24 f25 1"/>
                <a:gd name="f34" fmla="*/ 7 f25 1"/>
                <a:gd name="f35" fmla="+- f27 0 f1"/>
                <a:gd name="f36" fmla="*/ f30 1 27"/>
                <a:gd name="f37" fmla="*/ f31 1 29"/>
                <a:gd name="f38" fmla="*/ f32 1 27"/>
                <a:gd name="f39" fmla="*/ f33 1 29"/>
                <a:gd name="f40" fmla="*/ f34 1 29"/>
                <a:gd name="f41" fmla="*/ 0 1 f28"/>
                <a:gd name="f42" fmla="*/ f22 1 f28"/>
                <a:gd name="f43" fmla="*/ 0 1 f29"/>
                <a:gd name="f44" fmla="*/ f23 1 f29"/>
                <a:gd name="f45" fmla="*/ f36 1 f28"/>
                <a:gd name="f46" fmla="*/ f37 1 f29"/>
                <a:gd name="f47" fmla="*/ f38 1 f28"/>
                <a:gd name="f48" fmla="*/ f39 1 f29"/>
                <a:gd name="f49" fmla="*/ f40 1 f29"/>
                <a:gd name="f50" fmla="*/ f41 f19 1"/>
                <a:gd name="f51" fmla="*/ f42 f19 1"/>
                <a:gd name="f52" fmla="*/ f44 f20 1"/>
                <a:gd name="f53" fmla="*/ f43 f20 1"/>
                <a:gd name="f54" fmla="*/ f45 f19 1"/>
                <a:gd name="f55" fmla="*/ f46 f20 1"/>
                <a:gd name="f56" fmla="*/ f47 f19 1"/>
                <a:gd name="f57" fmla="*/ f48 f20 1"/>
                <a:gd name="f58" fmla="*/ f49 f20 1"/>
              </a:gdLst>
              <a:ahLst/>
              <a:cxnLst>
                <a:cxn ang="3cd4">
                  <a:pos x="hc" y="t"/>
                </a:cxn>
                <a:cxn ang="0">
                  <a:pos x="r" y="vc"/>
                </a:cxn>
                <a:cxn ang="cd4">
                  <a:pos x="hc" y="b"/>
                </a:cxn>
                <a:cxn ang="cd2">
                  <a:pos x="l" y="vc"/>
                </a:cxn>
                <a:cxn ang="f35">
                  <a:pos x="f54" y="f55"/>
                </a:cxn>
                <a:cxn ang="f35">
                  <a:pos x="f56" y="f57"/>
                </a:cxn>
                <a:cxn ang="f35">
                  <a:pos x="f54" y="f58"/>
                </a:cxn>
                <a:cxn ang="f35">
                  <a:pos x="f54" y="f55"/>
                </a:cxn>
              </a:cxnLst>
              <a:rect l="f50" t="f53" r="f51" b="f52"/>
              <a:pathLst>
                <a:path w="27" h="29">
                  <a:moveTo>
                    <a:pt x="f6" y="f7"/>
                  </a:moveTo>
                  <a:cubicBezTo>
                    <a:pt x="f8" y="f6"/>
                    <a:pt x="f9" y="f10"/>
                    <a:pt x="f11" y="f12"/>
                  </a:cubicBezTo>
                  <a:cubicBezTo>
                    <a:pt x="f5" y="f13"/>
                    <a:pt x="f14" y="f5"/>
                    <a:pt x="f6" y="f15"/>
                  </a:cubicBezTo>
                  <a:cubicBezTo>
                    <a:pt x="f6" y="f16"/>
                    <a:pt x="f6" y="f17"/>
                    <a:pt x="f6" y="f7"/>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35" name="Freeform 134">
              <a:extLst>
                <a:ext uri="{FF2B5EF4-FFF2-40B4-BE49-F238E27FC236}">
                  <a16:creationId xmlns:a16="http://schemas.microsoft.com/office/drawing/2014/main" id="{2E7135D8-8B8C-6328-D4E7-A014F2F0F1D7}"/>
                </a:ext>
              </a:extLst>
            </p:cNvPr>
            <p:cNvSpPr/>
            <p:nvPr/>
          </p:nvSpPr>
          <p:spPr>
            <a:xfrm>
              <a:off x="10760073" y="4486275"/>
              <a:ext cx="144466" cy="130173"/>
            </a:xfrm>
            <a:custGeom>
              <a:avLst/>
              <a:gdLst>
                <a:gd name="f0" fmla="val 10800000"/>
                <a:gd name="f1" fmla="val 5400000"/>
                <a:gd name="f2" fmla="val 180"/>
                <a:gd name="f3" fmla="val w"/>
                <a:gd name="f4" fmla="val h"/>
                <a:gd name="f5" fmla="val 0"/>
                <a:gd name="f6" fmla="val 29"/>
                <a:gd name="f7" fmla="val 26"/>
                <a:gd name="f8" fmla="val 4"/>
                <a:gd name="f9" fmla="val 12"/>
                <a:gd name="f10" fmla="val 1"/>
                <a:gd name="f11" fmla="val 19"/>
                <a:gd name="f12" fmla="val 2"/>
                <a:gd name="f13" fmla="val 28"/>
                <a:gd name="f14" fmla="val 10"/>
                <a:gd name="f15" fmla="val 17"/>
                <a:gd name="f16" fmla="val 24"/>
                <a:gd name="f17" fmla="val 21"/>
                <a:gd name="f18" fmla="+- 0 0 -90"/>
                <a:gd name="f19" fmla="*/ f3 1 29"/>
                <a:gd name="f20" fmla="*/ f4 1 26"/>
                <a:gd name="f21" fmla="val f5"/>
                <a:gd name="f22" fmla="val f6"/>
                <a:gd name="f23" fmla="val f7"/>
                <a:gd name="f24" fmla="*/ f18 f0 1"/>
                <a:gd name="f25" fmla="+- f23 0 f21"/>
                <a:gd name="f26" fmla="+- f22 0 f21"/>
                <a:gd name="f27" fmla="*/ f24 1 f2"/>
                <a:gd name="f28" fmla="*/ f26 1 29"/>
                <a:gd name="f29" fmla="*/ f25 1 26"/>
                <a:gd name="f30" fmla="*/ 4 f26 1"/>
                <a:gd name="f31" fmla="*/ 0 f25 1"/>
                <a:gd name="f32" fmla="*/ 28 f26 1"/>
                <a:gd name="f33" fmla="*/ 4 f25 1"/>
                <a:gd name="f34" fmla="*/ 29 f26 1"/>
                <a:gd name="f35" fmla="*/ 24 f25 1"/>
                <a:gd name="f36" fmla="+- f27 0 f1"/>
                <a:gd name="f37" fmla="*/ f30 1 29"/>
                <a:gd name="f38" fmla="*/ f31 1 26"/>
                <a:gd name="f39" fmla="*/ f32 1 29"/>
                <a:gd name="f40" fmla="*/ f33 1 26"/>
                <a:gd name="f41" fmla="*/ f34 1 29"/>
                <a:gd name="f42" fmla="*/ f35 1 26"/>
                <a:gd name="f43" fmla="*/ 0 1 f28"/>
                <a:gd name="f44" fmla="*/ f22 1 f28"/>
                <a:gd name="f45" fmla="*/ 0 1 f29"/>
                <a:gd name="f46" fmla="*/ f23 1 f29"/>
                <a:gd name="f47" fmla="*/ f37 1 f28"/>
                <a:gd name="f48" fmla="*/ f38 1 f29"/>
                <a:gd name="f49" fmla="*/ f39 1 f28"/>
                <a:gd name="f50" fmla="*/ f40 1 f29"/>
                <a:gd name="f51" fmla="*/ f41 1 f28"/>
                <a:gd name="f52" fmla="*/ f42 1 f29"/>
                <a:gd name="f53" fmla="*/ f43 f19 1"/>
                <a:gd name="f54" fmla="*/ f44 f19 1"/>
                <a:gd name="f55" fmla="*/ f46 f20 1"/>
                <a:gd name="f56" fmla="*/ f45 f20 1"/>
                <a:gd name="f57" fmla="*/ f47 f19 1"/>
                <a:gd name="f58" fmla="*/ f48 f20 1"/>
                <a:gd name="f59" fmla="*/ f49 f19 1"/>
                <a:gd name="f60" fmla="*/ f50 f20 1"/>
                <a:gd name="f61" fmla="*/ f51 f19 1"/>
                <a:gd name="f62" fmla="*/ f52 f20 1"/>
              </a:gdLst>
              <a:ahLst/>
              <a:cxnLst>
                <a:cxn ang="3cd4">
                  <a:pos x="hc" y="t"/>
                </a:cxn>
                <a:cxn ang="0">
                  <a:pos x="r" y="vc"/>
                </a:cxn>
                <a:cxn ang="cd4">
                  <a:pos x="hc" y="b"/>
                </a:cxn>
                <a:cxn ang="cd2">
                  <a:pos x="l" y="vc"/>
                </a:cxn>
                <a:cxn ang="f36">
                  <a:pos x="f57" y="f58"/>
                </a:cxn>
                <a:cxn ang="f36">
                  <a:pos x="f59" y="f60"/>
                </a:cxn>
                <a:cxn ang="f36">
                  <a:pos x="f61" y="f62"/>
                </a:cxn>
                <a:cxn ang="f36">
                  <a:pos x="f57" y="f58"/>
                </a:cxn>
              </a:cxnLst>
              <a:rect l="f53" t="f56" r="f54" b="f55"/>
              <a:pathLst>
                <a:path w="29" h="26">
                  <a:moveTo>
                    <a:pt x="f8" y="f5"/>
                  </a:moveTo>
                  <a:cubicBezTo>
                    <a:pt x="f9" y="f10"/>
                    <a:pt x="f11" y="f12"/>
                    <a:pt x="f13" y="f8"/>
                  </a:cubicBezTo>
                  <a:cubicBezTo>
                    <a:pt x="f13" y="f14"/>
                    <a:pt x="f6" y="f15"/>
                    <a:pt x="f6" y="f16"/>
                  </a:cubicBezTo>
                  <a:cubicBezTo>
                    <a:pt x="f5" y="f17"/>
                    <a:pt x="f12" y="f7"/>
                    <a:pt x="f8" y="f5"/>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36" name="Freeform 135">
              <a:extLst>
                <a:ext uri="{FF2B5EF4-FFF2-40B4-BE49-F238E27FC236}">
                  <a16:creationId xmlns:a16="http://schemas.microsoft.com/office/drawing/2014/main" id="{A00E65E1-042E-F1CA-034D-F059C93BA8B3}"/>
                </a:ext>
              </a:extLst>
            </p:cNvPr>
            <p:cNvSpPr/>
            <p:nvPr/>
          </p:nvSpPr>
          <p:spPr>
            <a:xfrm>
              <a:off x="10374316" y="5348289"/>
              <a:ext cx="119064" cy="114300"/>
            </a:xfrm>
            <a:custGeom>
              <a:avLst/>
              <a:gdLst>
                <a:gd name="f0" fmla="val 10800000"/>
                <a:gd name="f1" fmla="val 5400000"/>
                <a:gd name="f2" fmla="val 180"/>
                <a:gd name="f3" fmla="val w"/>
                <a:gd name="f4" fmla="val h"/>
                <a:gd name="f5" fmla="val 0"/>
                <a:gd name="f6" fmla="val 24"/>
                <a:gd name="f7" fmla="val 23"/>
                <a:gd name="f8" fmla="val 22"/>
                <a:gd name="f9" fmla="val 14"/>
                <a:gd name="f10" fmla="val 8"/>
                <a:gd name="f11" fmla="val 1"/>
                <a:gd name="f12" fmla="val 15"/>
                <a:gd name="f13" fmla="val 2"/>
                <a:gd name="f14" fmla="val 9"/>
                <a:gd name="f15" fmla="val 16"/>
                <a:gd name="f16" fmla="+- 0 0 -90"/>
                <a:gd name="f17" fmla="*/ f3 1 24"/>
                <a:gd name="f18" fmla="*/ f4 1 23"/>
                <a:gd name="f19" fmla="val f5"/>
                <a:gd name="f20" fmla="val f6"/>
                <a:gd name="f21" fmla="val f7"/>
                <a:gd name="f22" fmla="*/ f16 f0 1"/>
                <a:gd name="f23" fmla="+- f21 0 f19"/>
                <a:gd name="f24" fmla="+- f20 0 f19"/>
                <a:gd name="f25" fmla="*/ f22 1 f2"/>
                <a:gd name="f26" fmla="*/ f24 1 24"/>
                <a:gd name="f27" fmla="*/ f23 1 23"/>
                <a:gd name="f28" fmla="*/ 0 f24 1"/>
                <a:gd name="f29" fmla="*/ 22 f23 1"/>
                <a:gd name="f30" fmla="*/ 0 f23 1"/>
                <a:gd name="f31" fmla="*/ 24 f24 1"/>
                <a:gd name="f32" fmla="*/ 2 f23 1"/>
                <a:gd name="f33" fmla="*/ 23 f23 1"/>
                <a:gd name="f34" fmla="+- f25 0 f1"/>
                <a:gd name="f35" fmla="*/ f28 1 24"/>
                <a:gd name="f36" fmla="*/ f29 1 23"/>
                <a:gd name="f37" fmla="*/ f30 1 23"/>
                <a:gd name="f38" fmla="*/ f31 1 24"/>
                <a:gd name="f39" fmla="*/ f32 1 23"/>
                <a:gd name="f40" fmla="*/ f33 1 23"/>
                <a:gd name="f41" fmla="*/ 0 1 f26"/>
                <a:gd name="f42" fmla="*/ f20 1 f26"/>
                <a:gd name="f43" fmla="*/ 0 1 f27"/>
                <a:gd name="f44" fmla="*/ f21 1 f27"/>
                <a:gd name="f45" fmla="*/ f35 1 f26"/>
                <a:gd name="f46" fmla="*/ f36 1 f27"/>
                <a:gd name="f47" fmla="*/ f37 1 f27"/>
                <a:gd name="f48" fmla="*/ f38 1 f26"/>
                <a:gd name="f49" fmla="*/ f39 1 f27"/>
                <a:gd name="f50" fmla="*/ f40 1 f27"/>
                <a:gd name="f51" fmla="*/ f41 f17 1"/>
                <a:gd name="f52" fmla="*/ f42 f17 1"/>
                <a:gd name="f53" fmla="*/ f44 f18 1"/>
                <a:gd name="f54" fmla="*/ f43 f18 1"/>
                <a:gd name="f55" fmla="*/ f45 f17 1"/>
                <a:gd name="f56" fmla="*/ f46 f18 1"/>
                <a:gd name="f57" fmla="*/ f47 f18 1"/>
                <a:gd name="f58" fmla="*/ f48 f17 1"/>
                <a:gd name="f59" fmla="*/ f49 f18 1"/>
                <a:gd name="f60" fmla="*/ f50 f18 1"/>
              </a:gdLst>
              <a:ahLst/>
              <a:cxnLst>
                <a:cxn ang="3cd4">
                  <a:pos x="hc" y="t"/>
                </a:cxn>
                <a:cxn ang="0">
                  <a:pos x="r" y="vc"/>
                </a:cxn>
                <a:cxn ang="cd4">
                  <a:pos x="hc" y="b"/>
                </a:cxn>
                <a:cxn ang="cd2">
                  <a:pos x="l" y="vc"/>
                </a:cxn>
                <a:cxn ang="f34">
                  <a:pos x="f55" y="f56"/>
                </a:cxn>
                <a:cxn ang="f34">
                  <a:pos x="f55" y="f57"/>
                </a:cxn>
                <a:cxn ang="f34">
                  <a:pos x="f58" y="f59"/>
                </a:cxn>
                <a:cxn ang="f34">
                  <a:pos x="f58" y="f60"/>
                </a:cxn>
                <a:cxn ang="f34">
                  <a:pos x="f55" y="f56"/>
                </a:cxn>
              </a:cxnLst>
              <a:rect l="f51" t="f54" r="f52" b="f53"/>
              <a:pathLst>
                <a:path w="24" h="23">
                  <a:moveTo>
                    <a:pt x="f5" y="f8"/>
                  </a:moveTo>
                  <a:cubicBezTo>
                    <a:pt x="f5" y="f9"/>
                    <a:pt x="f5" y="f10"/>
                    <a:pt x="f5" y="f5"/>
                  </a:cubicBezTo>
                  <a:cubicBezTo>
                    <a:pt x="f10" y="f11"/>
                    <a:pt x="f12" y="f13"/>
                    <a:pt x="f6" y="f13"/>
                  </a:cubicBezTo>
                  <a:cubicBezTo>
                    <a:pt x="f6" y="f14"/>
                    <a:pt x="f6" y="f15"/>
                    <a:pt x="f6" y="f7"/>
                  </a:cubicBezTo>
                  <a:cubicBezTo>
                    <a:pt x="f15" y="f7"/>
                    <a:pt x="f10" y="f7"/>
                    <a:pt x="f5" y="f8"/>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37" name="Freeform 136">
              <a:extLst>
                <a:ext uri="{FF2B5EF4-FFF2-40B4-BE49-F238E27FC236}">
                  <a16:creationId xmlns:a16="http://schemas.microsoft.com/office/drawing/2014/main" id="{50919F69-6CB6-EF0E-6DDC-E8E84DD7C4C8}"/>
                </a:ext>
              </a:extLst>
            </p:cNvPr>
            <p:cNvSpPr/>
            <p:nvPr/>
          </p:nvSpPr>
          <p:spPr>
            <a:xfrm>
              <a:off x="10560048" y="4095753"/>
              <a:ext cx="134938" cy="130173"/>
            </a:xfrm>
            <a:custGeom>
              <a:avLst/>
              <a:gdLst>
                <a:gd name="f0" fmla="val 10800000"/>
                <a:gd name="f1" fmla="val 5400000"/>
                <a:gd name="f2" fmla="val 180"/>
                <a:gd name="f3" fmla="val w"/>
                <a:gd name="f4" fmla="val h"/>
                <a:gd name="f5" fmla="val 0"/>
                <a:gd name="f6" fmla="val 27"/>
                <a:gd name="f7" fmla="val 26"/>
                <a:gd name="f8" fmla="val 3"/>
                <a:gd name="f9" fmla="val 11"/>
                <a:gd name="f10" fmla="val 1"/>
                <a:gd name="f11" fmla="val 19"/>
                <a:gd name="f12" fmla="val 4"/>
                <a:gd name="f13" fmla="val 17"/>
                <a:gd name="f14" fmla="val 24"/>
                <a:gd name="f15" fmla="val 23"/>
                <a:gd name="f16" fmla="+- 0 0 -90"/>
                <a:gd name="f17" fmla="*/ f3 1 27"/>
                <a:gd name="f18" fmla="*/ f4 1 26"/>
                <a:gd name="f19" fmla="val f5"/>
                <a:gd name="f20" fmla="val f6"/>
                <a:gd name="f21" fmla="val f7"/>
                <a:gd name="f22" fmla="*/ f16 f0 1"/>
                <a:gd name="f23" fmla="+- f21 0 f19"/>
                <a:gd name="f24" fmla="+- f20 0 f19"/>
                <a:gd name="f25" fmla="*/ f22 1 f2"/>
                <a:gd name="f26" fmla="*/ f24 1 27"/>
                <a:gd name="f27" fmla="*/ f23 1 26"/>
                <a:gd name="f28" fmla="*/ 3 f24 1"/>
                <a:gd name="f29" fmla="*/ 0 f23 1"/>
                <a:gd name="f30" fmla="*/ 27 f24 1"/>
                <a:gd name="f31" fmla="*/ 4 f23 1"/>
                <a:gd name="f32" fmla="*/ 24 f23 1"/>
                <a:gd name="f33" fmla="+- f25 0 f1"/>
                <a:gd name="f34" fmla="*/ f28 1 27"/>
                <a:gd name="f35" fmla="*/ f29 1 26"/>
                <a:gd name="f36" fmla="*/ f30 1 27"/>
                <a:gd name="f37" fmla="*/ f31 1 26"/>
                <a:gd name="f38" fmla="*/ f32 1 26"/>
                <a:gd name="f39" fmla="*/ 0 1 f26"/>
                <a:gd name="f40" fmla="*/ f20 1 f26"/>
                <a:gd name="f41" fmla="*/ 0 1 f27"/>
                <a:gd name="f42" fmla="*/ f21 1 f27"/>
                <a:gd name="f43" fmla="*/ f34 1 f26"/>
                <a:gd name="f44" fmla="*/ f35 1 f27"/>
                <a:gd name="f45" fmla="*/ f36 1 f26"/>
                <a:gd name="f46" fmla="*/ f37 1 f27"/>
                <a:gd name="f47" fmla="*/ f38 1 f27"/>
                <a:gd name="f48" fmla="*/ f39 f17 1"/>
                <a:gd name="f49" fmla="*/ f40 f17 1"/>
                <a:gd name="f50" fmla="*/ f42 f18 1"/>
                <a:gd name="f51" fmla="*/ f41 f18 1"/>
                <a:gd name="f52" fmla="*/ f43 f17 1"/>
                <a:gd name="f53" fmla="*/ f44 f18 1"/>
                <a:gd name="f54" fmla="*/ f45 f17 1"/>
                <a:gd name="f55" fmla="*/ f46 f18 1"/>
                <a:gd name="f56" fmla="*/ f47 f18 1"/>
              </a:gdLst>
              <a:ahLst/>
              <a:cxnLst>
                <a:cxn ang="3cd4">
                  <a:pos x="hc" y="t"/>
                </a:cxn>
                <a:cxn ang="0">
                  <a:pos x="r" y="vc"/>
                </a:cxn>
                <a:cxn ang="cd4">
                  <a:pos x="hc" y="b"/>
                </a:cxn>
                <a:cxn ang="cd2">
                  <a:pos x="l" y="vc"/>
                </a:cxn>
                <a:cxn ang="f33">
                  <a:pos x="f52" y="f53"/>
                </a:cxn>
                <a:cxn ang="f33">
                  <a:pos x="f54" y="f55"/>
                </a:cxn>
                <a:cxn ang="f33">
                  <a:pos x="f54" y="f56"/>
                </a:cxn>
                <a:cxn ang="f33">
                  <a:pos x="f52" y="f53"/>
                </a:cxn>
              </a:cxnLst>
              <a:rect l="f48" t="f51" r="f49" b="f50"/>
              <a:pathLst>
                <a:path w="27" h="26">
                  <a:moveTo>
                    <a:pt x="f8" y="f5"/>
                  </a:moveTo>
                  <a:cubicBezTo>
                    <a:pt x="f9" y="f10"/>
                    <a:pt x="f11" y="f8"/>
                    <a:pt x="f6" y="f12"/>
                  </a:cubicBezTo>
                  <a:cubicBezTo>
                    <a:pt x="f6" y="f9"/>
                    <a:pt x="f6" y="f13"/>
                    <a:pt x="f6" y="f14"/>
                  </a:cubicBezTo>
                  <a:cubicBezTo>
                    <a:pt x="f8" y="f7"/>
                    <a:pt x="f5" y="f15"/>
                    <a:pt x="f8" y="f5"/>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38" name="Freeform 137">
              <a:extLst>
                <a:ext uri="{FF2B5EF4-FFF2-40B4-BE49-F238E27FC236}">
                  <a16:creationId xmlns:a16="http://schemas.microsoft.com/office/drawing/2014/main" id="{3732EF7C-C1B0-650B-6E8A-D3C764083094}"/>
                </a:ext>
              </a:extLst>
            </p:cNvPr>
            <p:cNvSpPr/>
            <p:nvPr/>
          </p:nvSpPr>
          <p:spPr>
            <a:xfrm>
              <a:off x="10779120" y="4314825"/>
              <a:ext cx="131765" cy="115891"/>
            </a:xfrm>
            <a:custGeom>
              <a:avLst/>
              <a:gdLst>
                <a:gd name="f0" fmla="val 10800000"/>
                <a:gd name="f1" fmla="val 5400000"/>
                <a:gd name="f2" fmla="val 180"/>
                <a:gd name="f3" fmla="val w"/>
                <a:gd name="f4" fmla="val h"/>
                <a:gd name="f5" fmla="val 0"/>
                <a:gd name="f6" fmla="val 26"/>
                <a:gd name="f7" fmla="val 23"/>
                <a:gd name="f8" fmla="val 20"/>
                <a:gd name="f9" fmla="val 13"/>
                <a:gd name="f10" fmla="val 7"/>
                <a:gd name="f11" fmla="val 25"/>
                <a:gd name="f12" fmla="val 1"/>
                <a:gd name="f13" fmla="val 24"/>
                <a:gd name="f14" fmla="val 16"/>
                <a:gd name="f15" fmla="val 22"/>
                <a:gd name="f16" fmla="val 8"/>
                <a:gd name="f17" fmla="val 21"/>
                <a:gd name="f18" fmla="+- 0 0 -90"/>
                <a:gd name="f19" fmla="*/ f3 1 26"/>
                <a:gd name="f20" fmla="*/ f4 1 23"/>
                <a:gd name="f21" fmla="val f5"/>
                <a:gd name="f22" fmla="val f6"/>
                <a:gd name="f23" fmla="val f7"/>
                <a:gd name="f24" fmla="*/ f18 f0 1"/>
                <a:gd name="f25" fmla="+- f23 0 f21"/>
                <a:gd name="f26" fmla="+- f22 0 f21"/>
                <a:gd name="f27" fmla="*/ f24 1 f2"/>
                <a:gd name="f28" fmla="*/ f26 1 26"/>
                <a:gd name="f29" fmla="*/ f25 1 23"/>
                <a:gd name="f30" fmla="*/ 0 f26 1"/>
                <a:gd name="f31" fmla="*/ 20 f25 1"/>
                <a:gd name="f32" fmla="*/ 0 f25 1"/>
                <a:gd name="f33" fmla="*/ 24 f26 1"/>
                <a:gd name="f34" fmla="*/ 23 f25 1"/>
                <a:gd name="f35" fmla="+- f27 0 f1"/>
                <a:gd name="f36" fmla="*/ f30 1 26"/>
                <a:gd name="f37" fmla="*/ f31 1 23"/>
                <a:gd name="f38" fmla="*/ f32 1 23"/>
                <a:gd name="f39" fmla="*/ f33 1 26"/>
                <a:gd name="f40" fmla="*/ f34 1 23"/>
                <a:gd name="f41" fmla="*/ 0 1 f28"/>
                <a:gd name="f42" fmla="*/ f22 1 f28"/>
                <a:gd name="f43" fmla="*/ 0 1 f29"/>
                <a:gd name="f44" fmla="*/ f23 1 f29"/>
                <a:gd name="f45" fmla="*/ f36 1 f28"/>
                <a:gd name="f46" fmla="*/ f37 1 f29"/>
                <a:gd name="f47" fmla="*/ f38 1 f29"/>
                <a:gd name="f48" fmla="*/ f39 1 f28"/>
                <a:gd name="f49" fmla="*/ f40 1 f29"/>
                <a:gd name="f50" fmla="*/ f41 f19 1"/>
                <a:gd name="f51" fmla="*/ f42 f19 1"/>
                <a:gd name="f52" fmla="*/ f44 f20 1"/>
                <a:gd name="f53" fmla="*/ f43 f20 1"/>
                <a:gd name="f54" fmla="*/ f45 f19 1"/>
                <a:gd name="f55" fmla="*/ f46 f20 1"/>
                <a:gd name="f56" fmla="*/ f47 f20 1"/>
                <a:gd name="f57" fmla="*/ f48 f19 1"/>
                <a:gd name="f58" fmla="*/ f49 f20 1"/>
              </a:gdLst>
              <a:ahLst/>
              <a:cxnLst>
                <a:cxn ang="3cd4">
                  <a:pos x="hc" y="t"/>
                </a:cxn>
                <a:cxn ang="0">
                  <a:pos x="r" y="vc"/>
                </a:cxn>
                <a:cxn ang="cd4">
                  <a:pos x="hc" y="b"/>
                </a:cxn>
                <a:cxn ang="cd2">
                  <a:pos x="l" y="vc"/>
                </a:cxn>
                <a:cxn ang="f35">
                  <a:pos x="f54" y="f55"/>
                </a:cxn>
                <a:cxn ang="f35">
                  <a:pos x="f54" y="f56"/>
                </a:cxn>
                <a:cxn ang="f35">
                  <a:pos x="f57" y="f58"/>
                </a:cxn>
                <a:cxn ang="f35">
                  <a:pos x="f54" y="f55"/>
                </a:cxn>
              </a:cxnLst>
              <a:rect l="f50" t="f53" r="f51" b="f52"/>
              <a:pathLst>
                <a:path w="26" h="23">
                  <a:moveTo>
                    <a:pt x="f5" y="f8"/>
                  </a:moveTo>
                  <a:cubicBezTo>
                    <a:pt x="f5" y="f9"/>
                    <a:pt x="f5" y="f10"/>
                    <a:pt x="f5" y="f5"/>
                  </a:cubicBezTo>
                  <a:cubicBezTo>
                    <a:pt x="f11" y="f5"/>
                    <a:pt x="f6" y="f12"/>
                    <a:pt x="f13" y="f7"/>
                  </a:cubicBezTo>
                  <a:cubicBezTo>
                    <a:pt x="f14" y="f15"/>
                    <a:pt x="f16" y="f17"/>
                    <a:pt x="f5" y="f8"/>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39" name="Freeform 138">
              <a:extLst>
                <a:ext uri="{FF2B5EF4-FFF2-40B4-BE49-F238E27FC236}">
                  <a16:creationId xmlns:a16="http://schemas.microsoft.com/office/drawing/2014/main" id="{50A1E90F-E90D-1AEE-009D-258235DCBDC6}"/>
                </a:ext>
              </a:extLst>
            </p:cNvPr>
            <p:cNvSpPr/>
            <p:nvPr/>
          </p:nvSpPr>
          <p:spPr>
            <a:xfrm>
              <a:off x="10774366" y="3949705"/>
              <a:ext cx="130173" cy="130173"/>
            </a:xfrm>
            <a:custGeom>
              <a:avLst/>
              <a:gdLst>
                <a:gd name="f0" fmla="val 10800000"/>
                <a:gd name="f1" fmla="val 5400000"/>
                <a:gd name="f2" fmla="val 180"/>
                <a:gd name="f3" fmla="val w"/>
                <a:gd name="f4" fmla="val h"/>
                <a:gd name="f5" fmla="val 0"/>
                <a:gd name="f6" fmla="val 26"/>
                <a:gd name="f7" fmla="val 25"/>
                <a:gd name="f8" fmla="val 16"/>
                <a:gd name="f9" fmla="val 8"/>
                <a:gd name="f10" fmla="val 23"/>
                <a:gd name="f11" fmla="val 21"/>
                <a:gd name="f12" fmla="val 15"/>
                <a:gd name="f13" fmla="val 9"/>
                <a:gd name="f14" fmla="val 3"/>
                <a:gd name="f15" fmla="val 22"/>
                <a:gd name="f16" fmla="+- 0 0 -90"/>
                <a:gd name="f17" fmla="*/ f3 1 26"/>
                <a:gd name="f18" fmla="*/ f4 1 26"/>
                <a:gd name="f19" fmla="val f5"/>
                <a:gd name="f20" fmla="val f6"/>
                <a:gd name="f21" fmla="*/ f16 f0 1"/>
                <a:gd name="f22" fmla="+- f20 0 f19"/>
                <a:gd name="f23" fmla="*/ f21 1 f2"/>
                <a:gd name="f24" fmla="*/ f22 1 26"/>
                <a:gd name="f25" fmla="*/ 25 f22 1"/>
                <a:gd name="f26" fmla="*/ 26 f22 1"/>
                <a:gd name="f27" fmla="*/ 0 f22 1"/>
                <a:gd name="f28" fmla="*/ 21 f22 1"/>
                <a:gd name="f29" fmla="*/ 3 f22 1"/>
                <a:gd name="f30" fmla="+- f23 0 f1"/>
                <a:gd name="f31" fmla="*/ f25 1 26"/>
                <a:gd name="f32" fmla="*/ f26 1 26"/>
                <a:gd name="f33" fmla="*/ f27 1 26"/>
                <a:gd name="f34" fmla="*/ f28 1 26"/>
                <a:gd name="f35" fmla="*/ f29 1 26"/>
                <a:gd name="f36" fmla="*/ 0 1 f24"/>
                <a:gd name="f37" fmla="*/ f20 1 f24"/>
                <a:gd name="f38" fmla="*/ f31 1 f24"/>
                <a:gd name="f39" fmla="*/ f32 1 f24"/>
                <a:gd name="f40" fmla="*/ f33 1 f24"/>
                <a:gd name="f41" fmla="*/ f34 1 f24"/>
                <a:gd name="f42" fmla="*/ f35 1 f24"/>
                <a:gd name="f43" fmla="*/ f36 f17 1"/>
                <a:gd name="f44" fmla="*/ f37 f17 1"/>
                <a:gd name="f45" fmla="*/ f37 f18 1"/>
                <a:gd name="f46" fmla="*/ f36 f18 1"/>
                <a:gd name="f47" fmla="*/ f38 f17 1"/>
                <a:gd name="f48" fmla="*/ f39 f18 1"/>
                <a:gd name="f49" fmla="*/ f40 f17 1"/>
                <a:gd name="f50" fmla="*/ f41 f18 1"/>
                <a:gd name="f51" fmla="*/ f42 f18 1"/>
              </a:gdLst>
              <a:ahLst/>
              <a:cxnLst>
                <a:cxn ang="3cd4">
                  <a:pos x="hc" y="t"/>
                </a:cxn>
                <a:cxn ang="0">
                  <a:pos x="r" y="vc"/>
                </a:cxn>
                <a:cxn ang="cd4">
                  <a:pos x="hc" y="b"/>
                </a:cxn>
                <a:cxn ang="cd2">
                  <a:pos x="l" y="vc"/>
                </a:cxn>
                <a:cxn ang="f30">
                  <a:pos x="f47" y="f48"/>
                </a:cxn>
                <a:cxn ang="f30">
                  <a:pos x="f49" y="f50"/>
                </a:cxn>
                <a:cxn ang="f30">
                  <a:pos x="f49" y="f51"/>
                </a:cxn>
                <a:cxn ang="f30">
                  <a:pos x="f47" y="f48"/>
                </a:cxn>
              </a:cxnLst>
              <a:rect l="f43" t="f46" r="f44" b="f45"/>
              <a:pathLst>
                <a:path w="26" h="26">
                  <a:moveTo>
                    <a:pt x="f7" y="f6"/>
                  </a:moveTo>
                  <a:cubicBezTo>
                    <a:pt x="f8" y="f7"/>
                    <a:pt x="f9" y="f10"/>
                    <a:pt x="f5" y="f11"/>
                  </a:cubicBezTo>
                  <a:cubicBezTo>
                    <a:pt x="f5" y="f12"/>
                    <a:pt x="f5" y="f13"/>
                    <a:pt x="f5" y="f14"/>
                  </a:cubicBezTo>
                  <a:cubicBezTo>
                    <a:pt x="f15" y="f5"/>
                    <a:pt x="f6" y="f14"/>
                    <a:pt x="f7" y="f6"/>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40" name="Freeform 139">
              <a:extLst>
                <a:ext uri="{FF2B5EF4-FFF2-40B4-BE49-F238E27FC236}">
                  <a16:creationId xmlns:a16="http://schemas.microsoft.com/office/drawing/2014/main" id="{8DE3D43E-A465-5C4B-98EF-AFEB81383F27}"/>
                </a:ext>
              </a:extLst>
            </p:cNvPr>
            <p:cNvSpPr/>
            <p:nvPr/>
          </p:nvSpPr>
          <p:spPr>
            <a:xfrm>
              <a:off x="10569577" y="4275140"/>
              <a:ext cx="125409" cy="125409"/>
            </a:xfrm>
            <a:custGeom>
              <a:avLst/>
              <a:gdLst>
                <a:gd name="f0" fmla="val 10800000"/>
                <a:gd name="f1" fmla="val 5400000"/>
                <a:gd name="f2" fmla="val 180"/>
                <a:gd name="f3" fmla="val w"/>
                <a:gd name="f4" fmla="val h"/>
                <a:gd name="f5" fmla="val 0"/>
                <a:gd name="f6" fmla="val 25"/>
                <a:gd name="f7" fmla="val 16"/>
                <a:gd name="f8" fmla="val 24"/>
                <a:gd name="f9" fmla="val 9"/>
                <a:gd name="f10" fmla="val 23"/>
                <a:gd name="f11" fmla="val 22"/>
                <a:gd name="f12" fmla="val 14"/>
                <a:gd name="f13" fmla="val 8"/>
                <a:gd name="f14" fmla="val 2"/>
                <a:gd name="f15" fmla="val 17"/>
                <a:gd name="f16" fmla="val 3"/>
                <a:gd name="f17" fmla="val 4"/>
                <a:gd name="f18" fmla="val 11"/>
                <a:gd name="f19" fmla="+- 0 0 -90"/>
                <a:gd name="f20" fmla="*/ f3 1 25"/>
                <a:gd name="f21" fmla="*/ f4 1 25"/>
                <a:gd name="f22" fmla="val f5"/>
                <a:gd name="f23" fmla="val f6"/>
                <a:gd name="f24" fmla="*/ f19 f0 1"/>
                <a:gd name="f25" fmla="+- f23 0 f22"/>
                <a:gd name="f26" fmla="*/ f24 1 f2"/>
                <a:gd name="f27" fmla="*/ f25 1 25"/>
                <a:gd name="f28" fmla="*/ 25 f25 1"/>
                <a:gd name="f29" fmla="*/ 0 f25 1"/>
                <a:gd name="f30" fmla="*/ 22 f25 1"/>
                <a:gd name="f31" fmla="*/ 4 f25 1"/>
                <a:gd name="f32" fmla="+- f26 0 f1"/>
                <a:gd name="f33" fmla="*/ f28 1 25"/>
                <a:gd name="f34" fmla="*/ f29 1 25"/>
                <a:gd name="f35" fmla="*/ f30 1 25"/>
                <a:gd name="f36" fmla="*/ f31 1 25"/>
                <a:gd name="f37" fmla="*/ 0 1 f27"/>
                <a:gd name="f38" fmla="*/ f23 1 f27"/>
                <a:gd name="f39" fmla="*/ f33 1 f27"/>
                <a:gd name="f40" fmla="*/ f34 1 f27"/>
                <a:gd name="f41" fmla="*/ f35 1 f27"/>
                <a:gd name="f42" fmla="*/ f36 1 f27"/>
                <a:gd name="f43" fmla="*/ f37 f20 1"/>
                <a:gd name="f44" fmla="*/ f38 f20 1"/>
                <a:gd name="f45" fmla="*/ f38 f21 1"/>
                <a:gd name="f46" fmla="*/ f37 f21 1"/>
                <a:gd name="f47" fmla="*/ f39 f20 1"/>
                <a:gd name="f48" fmla="*/ f39 f21 1"/>
                <a:gd name="f49" fmla="*/ f40 f20 1"/>
                <a:gd name="f50" fmla="*/ f41 f21 1"/>
                <a:gd name="f51" fmla="*/ f40 f21 1"/>
                <a:gd name="f52" fmla="*/ f42 f21 1"/>
              </a:gdLst>
              <a:ahLst/>
              <a:cxnLst>
                <a:cxn ang="3cd4">
                  <a:pos x="hc" y="t"/>
                </a:cxn>
                <a:cxn ang="0">
                  <a:pos x="r" y="vc"/>
                </a:cxn>
                <a:cxn ang="cd4">
                  <a:pos x="hc" y="b"/>
                </a:cxn>
                <a:cxn ang="cd2">
                  <a:pos x="l" y="vc"/>
                </a:cxn>
                <a:cxn ang="f32">
                  <a:pos x="f47" y="f48"/>
                </a:cxn>
                <a:cxn ang="f32">
                  <a:pos x="f49" y="f50"/>
                </a:cxn>
                <a:cxn ang="f32">
                  <a:pos x="f49" y="f51"/>
                </a:cxn>
                <a:cxn ang="f32">
                  <a:pos x="f47" y="f52"/>
                </a:cxn>
                <a:cxn ang="f32">
                  <a:pos x="f47" y="f48"/>
                </a:cxn>
              </a:cxnLst>
              <a:rect l="f43" t="f46" r="f44" b="f45"/>
              <a:pathLst>
                <a:path w="25" h="25">
                  <a:moveTo>
                    <a:pt x="f6" y="f6"/>
                  </a:moveTo>
                  <a:cubicBezTo>
                    <a:pt x="f7" y="f8"/>
                    <a:pt x="f9" y="f10"/>
                    <a:pt x="f5" y="f11"/>
                  </a:cubicBezTo>
                  <a:cubicBezTo>
                    <a:pt x="f5" y="f12"/>
                    <a:pt x="f5" y="f13"/>
                    <a:pt x="f5" y="f5"/>
                  </a:cubicBezTo>
                  <a:cubicBezTo>
                    <a:pt x="f9" y="f14"/>
                    <a:pt x="f15" y="f16"/>
                    <a:pt x="f6" y="f17"/>
                  </a:cubicBezTo>
                  <a:cubicBezTo>
                    <a:pt x="f6" y="f18"/>
                    <a:pt x="f6" y="f15"/>
                    <a:pt x="f6" y="f6"/>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41" name="Freeform 140">
              <a:extLst>
                <a:ext uri="{FF2B5EF4-FFF2-40B4-BE49-F238E27FC236}">
                  <a16:creationId xmlns:a16="http://schemas.microsoft.com/office/drawing/2014/main" id="{62373B00-522D-25BB-0097-F8C178A45E54}"/>
                </a:ext>
              </a:extLst>
            </p:cNvPr>
            <p:cNvSpPr/>
            <p:nvPr/>
          </p:nvSpPr>
          <p:spPr>
            <a:xfrm>
              <a:off x="10569577" y="4641851"/>
              <a:ext cx="120645" cy="119064"/>
            </a:xfrm>
            <a:custGeom>
              <a:avLst/>
              <a:gdLst>
                <a:gd name="f0" fmla="val 10800000"/>
                <a:gd name="f1" fmla="val 5400000"/>
                <a:gd name="f2" fmla="val 180"/>
                <a:gd name="f3" fmla="val w"/>
                <a:gd name="f4" fmla="val h"/>
                <a:gd name="f5" fmla="val 0"/>
                <a:gd name="f6" fmla="val 24"/>
                <a:gd name="f7" fmla="val 21"/>
                <a:gd name="f8" fmla="val 14"/>
                <a:gd name="f9" fmla="val 7"/>
                <a:gd name="f10" fmla="val 9"/>
                <a:gd name="f11" fmla="val 1"/>
                <a:gd name="f12" fmla="val 16"/>
                <a:gd name="f13" fmla="val 2"/>
                <a:gd name="f14" fmla="val 3"/>
                <a:gd name="f15" fmla="val 10"/>
                <a:gd name="f16" fmla="val 23"/>
                <a:gd name="f17" fmla="val 22"/>
                <a:gd name="f18" fmla="+- 0 0 -90"/>
                <a:gd name="f19" fmla="*/ f3 1 24"/>
                <a:gd name="f20" fmla="*/ f4 1 24"/>
                <a:gd name="f21" fmla="val f5"/>
                <a:gd name="f22" fmla="val f6"/>
                <a:gd name="f23" fmla="*/ f18 f0 1"/>
                <a:gd name="f24" fmla="+- f22 0 f21"/>
                <a:gd name="f25" fmla="*/ f23 1 f2"/>
                <a:gd name="f26" fmla="*/ f24 1 24"/>
                <a:gd name="f27" fmla="*/ 0 f24 1"/>
                <a:gd name="f28" fmla="*/ 21 f24 1"/>
                <a:gd name="f29" fmla="*/ 24 f24 1"/>
                <a:gd name="f30" fmla="*/ 3 f24 1"/>
                <a:gd name="f31" fmla="+- f25 0 f1"/>
                <a:gd name="f32" fmla="*/ f27 1 24"/>
                <a:gd name="f33" fmla="*/ f28 1 24"/>
                <a:gd name="f34" fmla="*/ f29 1 24"/>
                <a:gd name="f35" fmla="*/ f30 1 24"/>
                <a:gd name="f36" fmla="*/ 0 1 f26"/>
                <a:gd name="f37" fmla="*/ f22 1 f26"/>
                <a:gd name="f38" fmla="*/ f32 1 f26"/>
                <a:gd name="f39" fmla="*/ f33 1 f26"/>
                <a:gd name="f40" fmla="*/ f34 1 f26"/>
                <a:gd name="f41" fmla="*/ f35 1 f26"/>
                <a:gd name="f42" fmla="*/ f36 f19 1"/>
                <a:gd name="f43" fmla="*/ f37 f19 1"/>
                <a:gd name="f44" fmla="*/ f37 f20 1"/>
                <a:gd name="f45" fmla="*/ f36 f20 1"/>
                <a:gd name="f46" fmla="*/ f38 f19 1"/>
                <a:gd name="f47" fmla="*/ f39 f20 1"/>
                <a:gd name="f48" fmla="*/ f38 f20 1"/>
                <a:gd name="f49" fmla="*/ f40 f19 1"/>
                <a:gd name="f50" fmla="*/ f41 f20 1"/>
                <a:gd name="f51" fmla="*/ f40 f20 1"/>
              </a:gdLst>
              <a:ahLst/>
              <a:cxnLst>
                <a:cxn ang="3cd4">
                  <a:pos x="hc" y="t"/>
                </a:cxn>
                <a:cxn ang="0">
                  <a:pos x="r" y="vc"/>
                </a:cxn>
                <a:cxn ang="cd4">
                  <a:pos x="hc" y="b"/>
                </a:cxn>
                <a:cxn ang="cd2">
                  <a:pos x="l" y="vc"/>
                </a:cxn>
                <a:cxn ang="f31">
                  <a:pos x="f46" y="f47"/>
                </a:cxn>
                <a:cxn ang="f31">
                  <a:pos x="f46" y="f48"/>
                </a:cxn>
                <a:cxn ang="f31">
                  <a:pos x="f49" y="f50"/>
                </a:cxn>
                <a:cxn ang="f31">
                  <a:pos x="f49" y="f51"/>
                </a:cxn>
                <a:cxn ang="f31">
                  <a:pos x="f46" y="f47"/>
                </a:cxn>
              </a:cxnLst>
              <a:rect l="f42" t="f45" r="f43" b="f44"/>
              <a:pathLst>
                <a:path w="24" h="24">
                  <a:moveTo>
                    <a:pt x="f5" y="f7"/>
                  </a:moveTo>
                  <a:cubicBezTo>
                    <a:pt x="f5" y="f8"/>
                    <a:pt x="f5" y="f9"/>
                    <a:pt x="f5" y="f5"/>
                  </a:cubicBezTo>
                  <a:cubicBezTo>
                    <a:pt x="f10" y="f11"/>
                    <a:pt x="f12" y="f13"/>
                    <a:pt x="f6" y="f14"/>
                  </a:cubicBezTo>
                  <a:cubicBezTo>
                    <a:pt x="f6" y="f15"/>
                    <a:pt x="f6" y="f12"/>
                    <a:pt x="f6" y="f6"/>
                  </a:cubicBezTo>
                  <a:cubicBezTo>
                    <a:pt x="f12" y="f16"/>
                    <a:pt x="f10" y="f17"/>
                    <a:pt x="f5" y="f7"/>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42" name="Freeform 141">
              <a:extLst>
                <a:ext uri="{FF2B5EF4-FFF2-40B4-BE49-F238E27FC236}">
                  <a16:creationId xmlns:a16="http://schemas.microsoft.com/office/drawing/2014/main" id="{13BEB677-B3CB-AF43-9C55-DEB16C356891}"/>
                </a:ext>
              </a:extLst>
            </p:cNvPr>
            <p:cNvSpPr/>
            <p:nvPr/>
          </p:nvSpPr>
          <p:spPr>
            <a:xfrm>
              <a:off x="10779120" y="5197477"/>
              <a:ext cx="120645" cy="109535"/>
            </a:xfrm>
            <a:custGeom>
              <a:avLst/>
              <a:gdLst>
                <a:gd name="f0" fmla="val 10800000"/>
                <a:gd name="f1" fmla="val 5400000"/>
                <a:gd name="f2" fmla="val 180"/>
                <a:gd name="f3" fmla="val w"/>
                <a:gd name="f4" fmla="val h"/>
                <a:gd name="f5" fmla="val 0"/>
                <a:gd name="f6" fmla="val 24"/>
                <a:gd name="f7" fmla="val 22"/>
                <a:gd name="f8" fmla="val 3"/>
                <a:gd name="f9" fmla="val 10"/>
                <a:gd name="f10" fmla="val 16"/>
                <a:gd name="f11" fmla="val 15"/>
                <a:gd name="f12" fmla="val 8"/>
                <a:gd name="f13" fmla="val 1"/>
                <a:gd name="f14" fmla="val 2"/>
                <a:gd name="f15" fmla="+- 0 0 -90"/>
                <a:gd name="f16" fmla="*/ f3 1 24"/>
                <a:gd name="f17" fmla="*/ f4 1 22"/>
                <a:gd name="f18" fmla="val f5"/>
                <a:gd name="f19" fmla="val f6"/>
                <a:gd name="f20" fmla="val f7"/>
                <a:gd name="f21" fmla="*/ f15 f0 1"/>
                <a:gd name="f22" fmla="+- f20 0 f18"/>
                <a:gd name="f23" fmla="+- f19 0 f18"/>
                <a:gd name="f24" fmla="*/ f21 1 f2"/>
                <a:gd name="f25" fmla="*/ f23 1 24"/>
                <a:gd name="f26" fmla="*/ f22 1 22"/>
                <a:gd name="f27" fmla="*/ 24 f23 1"/>
                <a:gd name="f28" fmla="*/ 3 f22 1"/>
                <a:gd name="f29" fmla="*/ 22 f22 1"/>
                <a:gd name="f30" fmla="*/ 0 f23 1"/>
                <a:gd name="f31" fmla="*/ 0 f22 1"/>
                <a:gd name="f32" fmla="+- f24 0 f1"/>
                <a:gd name="f33" fmla="*/ f27 1 24"/>
                <a:gd name="f34" fmla="*/ f28 1 22"/>
                <a:gd name="f35" fmla="*/ f29 1 22"/>
                <a:gd name="f36" fmla="*/ f30 1 24"/>
                <a:gd name="f37" fmla="*/ f31 1 22"/>
                <a:gd name="f38" fmla="*/ 0 1 f25"/>
                <a:gd name="f39" fmla="*/ f19 1 f25"/>
                <a:gd name="f40" fmla="*/ 0 1 f26"/>
                <a:gd name="f41" fmla="*/ f20 1 f26"/>
                <a:gd name="f42" fmla="*/ f33 1 f25"/>
                <a:gd name="f43" fmla="*/ f34 1 f26"/>
                <a:gd name="f44" fmla="*/ f35 1 f26"/>
                <a:gd name="f45" fmla="*/ f36 1 f25"/>
                <a:gd name="f46" fmla="*/ f37 1 f26"/>
                <a:gd name="f47" fmla="*/ f38 f16 1"/>
                <a:gd name="f48" fmla="*/ f39 f16 1"/>
                <a:gd name="f49" fmla="*/ f41 f17 1"/>
                <a:gd name="f50" fmla="*/ f40 f17 1"/>
                <a:gd name="f51" fmla="*/ f42 f16 1"/>
                <a:gd name="f52" fmla="*/ f43 f17 1"/>
                <a:gd name="f53" fmla="*/ f44 f17 1"/>
                <a:gd name="f54" fmla="*/ f45 f16 1"/>
                <a:gd name="f55" fmla="*/ f46 f17 1"/>
              </a:gdLst>
              <a:ahLst/>
              <a:cxnLst>
                <a:cxn ang="3cd4">
                  <a:pos x="hc" y="t"/>
                </a:cxn>
                <a:cxn ang="0">
                  <a:pos x="r" y="vc"/>
                </a:cxn>
                <a:cxn ang="cd4">
                  <a:pos x="hc" y="b"/>
                </a:cxn>
                <a:cxn ang="cd2">
                  <a:pos x="l" y="vc"/>
                </a:cxn>
                <a:cxn ang="f32">
                  <a:pos x="f51" y="f52"/>
                </a:cxn>
                <a:cxn ang="f32">
                  <a:pos x="f51" y="f53"/>
                </a:cxn>
                <a:cxn ang="f32">
                  <a:pos x="f54" y="f53"/>
                </a:cxn>
                <a:cxn ang="f32">
                  <a:pos x="f54" y="f55"/>
                </a:cxn>
                <a:cxn ang="f32">
                  <a:pos x="f51" y="f52"/>
                </a:cxn>
              </a:cxnLst>
              <a:rect l="f47" t="f50" r="f48" b="f49"/>
              <a:pathLst>
                <a:path w="24" h="22">
                  <a:moveTo>
                    <a:pt x="f6" y="f8"/>
                  </a:moveTo>
                  <a:cubicBezTo>
                    <a:pt x="f6" y="f9"/>
                    <a:pt x="f6" y="f10"/>
                    <a:pt x="f6" y="f7"/>
                  </a:cubicBezTo>
                  <a:cubicBezTo>
                    <a:pt x="f11" y="f7"/>
                    <a:pt x="f12" y="f7"/>
                    <a:pt x="f5" y="f7"/>
                  </a:cubicBezTo>
                  <a:cubicBezTo>
                    <a:pt x="f5" y="f11"/>
                    <a:pt x="f5" y="f12"/>
                    <a:pt x="f5" y="f5"/>
                  </a:cubicBezTo>
                  <a:cubicBezTo>
                    <a:pt x="f12" y="f13"/>
                    <a:pt x="f10" y="f14"/>
                    <a:pt x="f6" y="f8"/>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43" name="Freeform 142">
              <a:extLst>
                <a:ext uri="{FF2B5EF4-FFF2-40B4-BE49-F238E27FC236}">
                  <a16:creationId xmlns:a16="http://schemas.microsoft.com/office/drawing/2014/main" id="{3278C470-D2ED-9056-4A58-248ABA00E6CA}"/>
                </a:ext>
              </a:extLst>
            </p:cNvPr>
            <p:cNvSpPr/>
            <p:nvPr/>
          </p:nvSpPr>
          <p:spPr>
            <a:xfrm>
              <a:off x="10774366" y="5372100"/>
              <a:ext cx="136529" cy="120645"/>
            </a:xfrm>
            <a:custGeom>
              <a:avLst/>
              <a:gdLst>
                <a:gd name="f0" fmla="val 10800000"/>
                <a:gd name="f1" fmla="val 5400000"/>
                <a:gd name="f2" fmla="val 180"/>
                <a:gd name="f3" fmla="val w"/>
                <a:gd name="f4" fmla="val h"/>
                <a:gd name="f5" fmla="val 0"/>
                <a:gd name="f6" fmla="val 27"/>
                <a:gd name="f7" fmla="val 24"/>
                <a:gd name="f8" fmla="val 2"/>
                <a:gd name="f9" fmla="val 26"/>
                <a:gd name="f10" fmla="val 1"/>
                <a:gd name="f11" fmla="val 25"/>
                <a:gd name="f12" fmla="val 23"/>
                <a:gd name="f13" fmla="val 22"/>
                <a:gd name="f14" fmla="val 20"/>
                <a:gd name="f15" fmla="val 15"/>
                <a:gd name="f16" fmla="val 9"/>
                <a:gd name="f17" fmla="val 16"/>
                <a:gd name="f18" fmla="+- 0 0 -90"/>
                <a:gd name="f19" fmla="*/ f3 1 27"/>
                <a:gd name="f20" fmla="*/ f4 1 24"/>
                <a:gd name="f21" fmla="val f5"/>
                <a:gd name="f22" fmla="val f6"/>
                <a:gd name="f23" fmla="val f7"/>
                <a:gd name="f24" fmla="*/ f18 f0 1"/>
                <a:gd name="f25" fmla="+- f23 0 f21"/>
                <a:gd name="f26" fmla="+- f22 0 f21"/>
                <a:gd name="f27" fmla="*/ f24 1 f2"/>
                <a:gd name="f28" fmla="*/ f26 1 27"/>
                <a:gd name="f29" fmla="*/ f25 1 24"/>
                <a:gd name="f30" fmla="*/ 0 f26 1"/>
                <a:gd name="f31" fmla="*/ 2 f25 1"/>
                <a:gd name="f32" fmla="*/ 25 f26 1"/>
                <a:gd name="f33" fmla="*/ 23 f25 1"/>
                <a:gd name="f34" fmla="*/ 20 f26 1"/>
                <a:gd name="f35" fmla="*/ 24 f25 1"/>
                <a:gd name="f36" fmla="*/ 1 f26 1"/>
                <a:gd name="f37" fmla="*/ 22 f25 1"/>
                <a:gd name="f38" fmla="+- f27 0 f1"/>
                <a:gd name="f39" fmla="*/ f30 1 27"/>
                <a:gd name="f40" fmla="*/ f31 1 24"/>
                <a:gd name="f41" fmla="*/ f32 1 27"/>
                <a:gd name="f42" fmla="*/ f33 1 24"/>
                <a:gd name="f43" fmla="*/ f34 1 27"/>
                <a:gd name="f44" fmla="*/ f35 1 24"/>
                <a:gd name="f45" fmla="*/ f36 1 27"/>
                <a:gd name="f46" fmla="*/ f37 1 24"/>
                <a:gd name="f47" fmla="*/ 0 1 f28"/>
                <a:gd name="f48" fmla="*/ f22 1 f28"/>
                <a:gd name="f49" fmla="*/ 0 1 f29"/>
                <a:gd name="f50" fmla="*/ f23 1 f29"/>
                <a:gd name="f51" fmla="*/ f39 1 f28"/>
                <a:gd name="f52" fmla="*/ f40 1 f29"/>
                <a:gd name="f53" fmla="*/ f41 1 f28"/>
                <a:gd name="f54" fmla="*/ f42 1 f29"/>
                <a:gd name="f55" fmla="*/ f43 1 f28"/>
                <a:gd name="f56" fmla="*/ f44 1 f29"/>
                <a:gd name="f57" fmla="*/ f45 1 f28"/>
                <a:gd name="f58" fmla="*/ f46 1 f29"/>
                <a:gd name="f59" fmla="*/ f47 f19 1"/>
                <a:gd name="f60" fmla="*/ f48 f19 1"/>
                <a:gd name="f61" fmla="*/ f50 f20 1"/>
                <a:gd name="f62" fmla="*/ f49 f20 1"/>
                <a:gd name="f63" fmla="*/ f51 f19 1"/>
                <a:gd name="f64" fmla="*/ f52 f20 1"/>
                <a:gd name="f65" fmla="*/ f53 f19 1"/>
                <a:gd name="f66" fmla="*/ f54 f20 1"/>
                <a:gd name="f67" fmla="*/ f55 f19 1"/>
                <a:gd name="f68" fmla="*/ f56 f20 1"/>
                <a:gd name="f69" fmla="*/ f57 f19 1"/>
                <a:gd name="f70" fmla="*/ f58 f20 1"/>
              </a:gdLst>
              <a:ahLst/>
              <a:cxnLst>
                <a:cxn ang="3cd4">
                  <a:pos x="hc" y="t"/>
                </a:cxn>
                <a:cxn ang="0">
                  <a:pos x="r" y="vc"/>
                </a:cxn>
                <a:cxn ang="cd4">
                  <a:pos x="hc" y="b"/>
                </a:cxn>
                <a:cxn ang="cd2">
                  <a:pos x="l" y="vc"/>
                </a:cxn>
                <a:cxn ang="f38">
                  <a:pos x="f63" y="f64"/>
                </a:cxn>
                <a:cxn ang="f38">
                  <a:pos x="f65" y="f66"/>
                </a:cxn>
                <a:cxn ang="f38">
                  <a:pos x="f67" y="f68"/>
                </a:cxn>
                <a:cxn ang="f38">
                  <a:pos x="f69" y="f70"/>
                </a:cxn>
                <a:cxn ang="f38">
                  <a:pos x="f63" y="f64"/>
                </a:cxn>
              </a:cxnLst>
              <a:rect l="f59" t="f62" r="f60" b="f61"/>
              <a:pathLst>
                <a:path w="27" h="24">
                  <a:moveTo>
                    <a:pt x="f5" y="f8"/>
                  </a:moveTo>
                  <a:cubicBezTo>
                    <a:pt x="f9" y="f5"/>
                    <a:pt x="f6" y="f10"/>
                    <a:pt x="f11" y="f12"/>
                  </a:cubicBezTo>
                  <a:cubicBezTo>
                    <a:pt x="f12" y="f7"/>
                    <a:pt x="f13" y="f7"/>
                    <a:pt x="f14" y="f7"/>
                  </a:cubicBezTo>
                  <a:cubicBezTo>
                    <a:pt x="f15" y="f12"/>
                    <a:pt x="f16" y="f12"/>
                    <a:pt x="f10" y="f13"/>
                  </a:cubicBezTo>
                  <a:cubicBezTo>
                    <a:pt x="f5" y="f17"/>
                    <a:pt x="f5" y="f16"/>
                    <a:pt x="f5" y="f8"/>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44" name="Freeform 143">
              <a:extLst>
                <a:ext uri="{FF2B5EF4-FFF2-40B4-BE49-F238E27FC236}">
                  <a16:creationId xmlns:a16="http://schemas.microsoft.com/office/drawing/2014/main" id="{E8CB5532-49B4-702B-62F8-E3BA1F8BC674}"/>
                </a:ext>
              </a:extLst>
            </p:cNvPr>
            <p:cNvSpPr/>
            <p:nvPr/>
          </p:nvSpPr>
          <p:spPr>
            <a:xfrm>
              <a:off x="10774366" y="5543549"/>
              <a:ext cx="141283" cy="120645"/>
            </a:xfrm>
            <a:custGeom>
              <a:avLst/>
              <a:gdLst>
                <a:gd name="f0" fmla="val 10800000"/>
                <a:gd name="f1" fmla="val 5400000"/>
                <a:gd name="f2" fmla="val 180"/>
                <a:gd name="f3" fmla="val w"/>
                <a:gd name="f4" fmla="val h"/>
                <a:gd name="f5" fmla="val 0"/>
                <a:gd name="f6" fmla="val 28"/>
                <a:gd name="f7" fmla="val 24"/>
                <a:gd name="f8" fmla="val 17"/>
                <a:gd name="f9" fmla="val 11"/>
                <a:gd name="f10" fmla="val 5"/>
                <a:gd name="f11" fmla="val 2"/>
                <a:gd name="f12" fmla="val 21"/>
                <a:gd name="f13" fmla="val 13"/>
                <a:gd name="f14" fmla="val 9"/>
                <a:gd name="f15" fmla="+- 0 0 -90"/>
                <a:gd name="f16" fmla="*/ f3 1 28"/>
                <a:gd name="f17" fmla="*/ f4 1 24"/>
                <a:gd name="f18" fmla="val f5"/>
                <a:gd name="f19" fmla="val f6"/>
                <a:gd name="f20" fmla="val f7"/>
                <a:gd name="f21" fmla="*/ f15 f0 1"/>
                <a:gd name="f22" fmla="+- f20 0 f18"/>
                <a:gd name="f23" fmla="+- f19 0 f18"/>
                <a:gd name="f24" fmla="*/ f21 1 f2"/>
                <a:gd name="f25" fmla="*/ f23 1 28"/>
                <a:gd name="f26" fmla="*/ f22 1 24"/>
                <a:gd name="f27" fmla="*/ 0 f23 1"/>
                <a:gd name="f28" fmla="*/ 24 f22 1"/>
                <a:gd name="f29" fmla="*/ 5 f22 1"/>
                <a:gd name="f30" fmla="*/ 24 f23 1"/>
                <a:gd name="f31" fmla="*/ 13 f23 1"/>
                <a:gd name="f32" fmla="+- f24 0 f1"/>
                <a:gd name="f33" fmla="*/ f27 1 28"/>
                <a:gd name="f34" fmla="*/ f28 1 24"/>
                <a:gd name="f35" fmla="*/ f29 1 24"/>
                <a:gd name="f36" fmla="*/ f30 1 28"/>
                <a:gd name="f37" fmla="*/ f31 1 28"/>
                <a:gd name="f38" fmla="*/ 0 1 f25"/>
                <a:gd name="f39" fmla="*/ f19 1 f25"/>
                <a:gd name="f40" fmla="*/ 0 1 f26"/>
                <a:gd name="f41" fmla="*/ f20 1 f26"/>
                <a:gd name="f42" fmla="*/ f33 1 f25"/>
                <a:gd name="f43" fmla="*/ f34 1 f26"/>
                <a:gd name="f44" fmla="*/ f35 1 f26"/>
                <a:gd name="f45" fmla="*/ f36 1 f25"/>
                <a:gd name="f46" fmla="*/ f37 1 f25"/>
                <a:gd name="f47" fmla="*/ f38 f16 1"/>
                <a:gd name="f48" fmla="*/ f39 f16 1"/>
                <a:gd name="f49" fmla="*/ f41 f17 1"/>
                <a:gd name="f50" fmla="*/ f40 f17 1"/>
                <a:gd name="f51" fmla="*/ f42 f16 1"/>
                <a:gd name="f52" fmla="*/ f43 f17 1"/>
                <a:gd name="f53" fmla="*/ f44 f17 1"/>
                <a:gd name="f54" fmla="*/ f45 f16 1"/>
                <a:gd name="f55" fmla="*/ f46 f16 1"/>
              </a:gdLst>
              <a:ahLst/>
              <a:cxnLst>
                <a:cxn ang="3cd4">
                  <a:pos x="hc" y="t"/>
                </a:cxn>
                <a:cxn ang="0">
                  <a:pos x="r" y="vc"/>
                </a:cxn>
                <a:cxn ang="cd4">
                  <a:pos x="hc" y="b"/>
                </a:cxn>
                <a:cxn ang="cd2">
                  <a:pos x="l" y="vc"/>
                </a:cxn>
                <a:cxn ang="f32">
                  <a:pos x="f51" y="f52"/>
                </a:cxn>
                <a:cxn ang="f32">
                  <a:pos x="f51" y="f53"/>
                </a:cxn>
                <a:cxn ang="f32">
                  <a:pos x="f54" y="f52"/>
                </a:cxn>
                <a:cxn ang="f32">
                  <a:pos x="f55" y="f52"/>
                </a:cxn>
                <a:cxn ang="f32">
                  <a:pos x="f51" y="f52"/>
                </a:cxn>
              </a:cxnLst>
              <a:rect l="f47" t="f50" r="f48" b="f49"/>
              <a:pathLst>
                <a:path w="28" h="24">
                  <a:moveTo>
                    <a:pt x="f5" y="f7"/>
                  </a:moveTo>
                  <a:cubicBezTo>
                    <a:pt x="f5" y="f8"/>
                    <a:pt x="f5" y="f9"/>
                    <a:pt x="f5" y="f10"/>
                  </a:cubicBezTo>
                  <a:cubicBezTo>
                    <a:pt x="f7" y="f5"/>
                    <a:pt x="f6" y="f11"/>
                    <a:pt x="f7" y="f7"/>
                  </a:cubicBezTo>
                  <a:cubicBezTo>
                    <a:pt x="f12" y="f7"/>
                    <a:pt x="f8" y="f7"/>
                    <a:pt x="f13" y="f7"/>
                  </a:cubicBezTo>
                  <a:cubicBezTo>
                    <a:pt x="f14" y="f7"/>
                    <a:pt x="f10" y="f7"/>
                    <a:pt x="f5" y="f7"/>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45" name="Freeform 144">
              <a:extLst>
                <a:ext uri="{FF2B5EF4-FFF2-40B4-BE49-F238E27FC236}">
                  <a16:creationId xmlns:a16="http://schemas.microsoft.com/office/drawing/2014/main" id="{07150231-9B6C-8739-81C8-957B4F1D738E}"/>
                </a:ext>
              </a:extLst>
            </p:cNvPr>
            <p:cNvSpPr/>
            <p:nvPr/>
          </p:nvSpPr>
          <p:spPr>
            <a:xfrm>
              <a:off x="10779120" y="4135438"/>
              <a:ext cx="120645" cy="120645"/>
            </a:xfrm>
            <a:custGeom>
              <a:avLst/>
              <a:gdLst>
                <a:gd name="f0" fmla="val 10800000"/>
                <a:gd name="f1" fmla="val 5400000"/>
                <a:gd name="f2" fmla="val 180"/>
                <a:gd name="f3" fmla="val w"/>
                <a:gd name="f4" fmla="val h"/>
                <a:gd name="f5" fmla="val 0"/>
                <a:gd name="f6" fmla="val 24"/>
                <a:gd name="f7" fmla="val 15"/>
                <a:gd name="f8" fmla="val 23"/>
                <a:gd name="f9" fmla="val 8"/>
                <a:gd name="f10" fmla="val 22"/>
                <a:gd name="f11" fmla="val 20"/>
                <a:gd name="f12" fmla="val 14"/>
                <a:gd name="f13" fmla="val 7"/>
                <a:gd name="f14" fmla="val 1"/>
                <a:gd name="f15" fmla="val 16"/>
                <a:gd name="f16" fmla="val 2"/>
                <a:gd name="f17" fmla="val 3"/>
                <a:gd name="f18" fmla="val 10"/>
                <a:gd name="f19" fmla="+- 0 0 -90"/>
                <a:gd name="f20" fmla="*/ f3 1 24"/>
                <a:gd name="f21" fmla="*/ f4 1 24"/>
                <a:gd name="f22" fmla="val f5"/>
                <a:gd name="f23" fmla="val f6"/>
                <a:gd name="f24" fmla="*/ f19 f0 1"/>
                <a:gd name="f25" fmla="+- f23 0 f22"/>
                <a:gd name="f26" fmla="*/ f24 1 f2"/>
                <a:gd name="f27" fmla="*/ f25 1 24"/>
                <a:gd name="f28" fmla="*/ 24 f25 1"/>
                <a:gd name="f29" fmla="*/ 0 f25 1"/>
                <a:gd name="f30" fmla="*/ 20 f25 1"/>
                <a:gd name="f31" fmla="*/ 3 f25 1"/>
                <a:gd name="f32" fmla="+- f26 0 f1"/>
                <a:gd name="f33" fmla="*/ f28 1 24"/>
                <a:gd name="f34" fmla="*/ f29 1 24"/>
                <a:gd name="f35" fmla="*/ f30 1 24"/>
                <a:gd name="f36" fmla="*/ f31 1 24"/>
                <a:gd name="f37" fmla="*/ 0 1 f27"/>
                <a:gd name="f38" fmla="*/ f23 1 f27"/>
                <a:gd name="f39" fmla="*/ f33 1 f27"/>
                <a:gd name="f40" fmla="*/ f34 1 f27"/>
                <a:gd name="f41" fmla="*/ f35 1 f27"/>
                <a:gd name="f42" fmla="*/ f36 1 f27"/>
                <a:gd name="f43" fmla="*/ f37 f20 1"/>
                <a:gd name="f44" fmla="*/ f38 f20 1"/>
                <a:gd name="f45" fmla="*/ f38 f21 1"/>
                <a:gd name="f46" fmla="*/ f37 f21 1"/>
                <a:gd name="f47" fmla="*/ f39 f20 1"/>
                <a:gd name="f48" fmla="*/ f39 f21 1"/>
                <a:gd name="f49" fmla="*/ f40 f20 1"/>
                <a:gd name="f50" fmla="*/ f41 f21 1"/>
                <a:gd name="f51" fmla="*/ f40 f21 1"/>
                <a:gd name="f52" fmla="*/ f42 f21 1"/>
              </a:gdLst>
              <a:ahLst/>
              <a:cxnLst>
                <a:cxn ang="3cd4">
                  <a:pos x="hc" y="t"/>
                </a:cxn>
                <a:cxn ang="0">
                  <a:pos x="r" y="vc"/>
                </a:cxn>
                <a:cxn ang="cd4">
                  <a:pos x="hc" y="b"/>
                </a:cxn>
                <a:cxn ang="cd2">
                  <a:pos x="l" y="vc"/>
                </a:cxn>
                <a:cxn ang="f32">
                  <a:pos x="f47" y="f48"/>
                </a:cxn>
                <a:cxn ang="f32">
                  <a:pos x="f49" y="f50"/>
                </a:cxn>
                <a:cxn ang="f32">
                  <a:pos x="f49" y="f51"/>
                </a:cxn>
                <a:cxn ang="f32">
                  <a:pos x="f47" y="f52"/>
                </a:cxn>
                <a:cxn ang="f32">
                  <a:pos x="f47" y="f48"/>
                </a:cxn>
              </a:cxnLst>
              <a:rect l="f43" t="f46" r="f44" b="f45"/>
              <a:pathLst>
                <a:path w="24" h="24">
                  <a:moveTo>
                    <a:pt x="f6" y="f6"/>
                  </a:moveTo>
                  <a:cubicBezTo>
                    <a:pt x="f7" y="f8"/>
                    <a:pt x="f9" y="f10"/>
                    <a:pt x="f5" y="f11"/>
                  </a:cubicBezTo>
                  <a:cubicBezTo>
                    <a:pt x="f5" y="f12"/>
                    <a:pt x="f5" y="f13"/>
                    <a:pt x="f5" y="f5"/>
                  </a:cubicBezTo>
                  <a:cubicBezTo>
                    <a:pt x="f9" y="f14"/>
                    <a:pt x="f15" y="f16"/>
                    <a:pt x="f6" y="f17"/>
                  </a:cubicBezTo>
                  <a:cubicBezTo>
                    <a:pt x="f6" y="f18"/>
                    <a:pt x="f6" y="f15"/>
                    <a:pt x="f6" y="f6"/>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46" name="Freeform 145">
              <a:extLst>
                <a:ext uri="{FF2B5EF4-FFF2-40B4-BE49-F238E27FC236}">
                  <a16:creationId xmlns:a16="http://schemas.microsoft.com/office/drawing/2014/main" id="{99CA0501-0B98-F8A8-F4C4-B8936D8788FC}"/>
                </a:ext>
              </a:extLst>
            </p:cNvPr>
            <p:cNvSpPr/>
            <p:nvPr/>
          </p:nvSpPr>
          <p:spPr>
            <a:xfrm>
              <a:off x="10574341" y="5006980"/>
              <a:ext cx="115891" cy="115891"/>
            </a:xfrm>
            <a:custGeom>
              <a:avLst/>
              <a:gdLst>
                <a:gd name="f0" fmla="val 10800000"/>
                <a:gd name="f1" fmla="val 5400000"/>
                <a:gd name="f2" fmla="val 180"/>
                <a:gd name="f3" fmla="val w"/>
                <a:gd name="f4" fmla="val h"/>
                <a:gd name="f5" fmla="val 0"/>
                <a:gd name="f6" fmla="val 23"/>
                <a:gd name="f7" fmla="val 8"/>
                <a:gd name="f8" fmla="val 15"/>
                <a:gd name="f9" fmla="val 1"/>
                <a:gd name="f10" fmla="val 16"/>
                <a:gd name="f11" fmla="val 22"/>
                <a:gd name="f12" fmla="val 21"/>
                <a:gd name="f13" fmla="val 20"/>
                <a:gd name="f14" fmla="val 13"/>
                <a:gd name="f15" fmla="val 7"/>
                <a:gd name="f16" fmla="+- 0 0 -90"/>
                <a:gd name="f17" fmla="*/ f3 1 23"/>
                <a:gd name="f18" fmla="*/ f4 1 23"/>
                <a:gd name="f19" fmla="val f5"/>
                <a:gd name="f20" fmla="val f6"/>
                <a:gd name="f21" fmla="*/ f16 f0 1"/>
                <a:gd name="f22" fmla="+- f20 0 f19"/>
                <a:gd name="f23" fmla="*/ f21 1 f2"/>
                <a:gd name="f24" fmla="*/ f22 1 23"/>
                <a:gd name="f25" fmla="*/ 0 f22 1"/>
                <a:gd name="f26" fmla="*/ 23 f22 1"/>
                <a:gd name="f27" fmla="*/ 1 f22 1"/>
                <a:gd name="f28" fmla="*/ 20 f22 1"/>
                <a:gd name="f29" fmla="+- f23 0 f1"/>
                <a:gd name="f30" fmla="*/ f25 1 23"/>
                <a:gd name="f31" fmla="*/ f26 1 23"/>
                <a:gd name="f32" fmla="*/ f27 1 23"/>
                <a:gd name="f33" fmla="*/ f28 1 23"/>
                <a:gd name="f34" fmla="*/ 0 1 f24"/>
                <a:gd name="f35" fmla="*/ f20 1 f24"/>
                <a:gd name="f36" fmla="*/ f30 1 f24"/>
                <a:gd name="f37" fmla="*/ f31 1 f24"/>
                <a:gd name="f38" fmla="*/ f32 1 f24"/>
                <a:gd name="f39" fmla="*/ f33 1 f24"/>
                <a:gd name="f40" fmla="*/ f34 f17 1"/>
                <a:gd name="f41" fmla="*/ f35 f17 1"/>
                <a:gd name="f42" fmla="*/ f35 f18 1"/>
                <a:gd name="f43" fmla="*/ f34 f18 1"/>
                <a:gd name="f44" fmla="*/ f36 f17 1"/>
                <a:gd name="f45" fmla="*/ f36 f18 1"/>
                <a:gd name="f46" fmla="*/ f37 f17 1"/>
                <a:gd name="f47" fmla="*/ f38 f18 1"/>
                <a:gd name="f48" fmla="*/ f37 f18 1"/>
                <a:gd name="f49" fmla="*/ f39 f18 1"/>
              </a:gdLst>
              <a:ahLst/>
              <a:cxnLst>
                <a:cxn ang="3cd4">
                  <a:pos x="hc" y="t"/>
                </a:cxn>
                <a:cxn ang="0">
                  <a:pos x="r" y="vc"/>
                </a:cxn>
                <a:cxn ang="cd4">
                  <a:pos x="hc" y="b"/>
                </a:cxn>
                <a:cxn ang="cd2">
                  <a:pos x="l" y="vc"/>
                </a:cxn>
                <a:cxn ang="f29">
                  <a:pos x="f44" y="f45"/>
                </a:cxn>
                <a:cxn ang="f29">
                  <a:pos x="f46" y="f47"/>
                </a:cxn>
                <a:cxn ang="f29">
                  <a:pos x="f46" y="f48"/>
                </a:cxn>
                <a:cxn ang="f29">
                  <a:pos x="f44" y="f49"/>
                </a:cxn>
                <a:cxn ang="f29">
                  <a:pos x="f44" y="f45"/>
                </a:cxn>
              </a:cxnLst>
              <a:rect l="f40" t="f43" r="f41" b="f42"/>
              <a:pathLst>
                <a:path w="23" h="23">
                  <a:moveTo>
                    <a:pt x="f5" y="f5"/>
                  </a:moveTo>
                  <a:cubicBezTo>
                    <a:pt x="f7" y="f5"/>
                    <a:pt x="f8" y="f5"/>
                    <a:pt x="f6" y="f9"/>
                  </a:cubicBezTo>
                  <a:cubicBezTo>
                    <a:pt x="f6" y="f7"/>
                    <a:pt x="f6" y="f8"/>
                    <a:pt x="f6" y="f6"/>
                  </a:cubicBezTo>
                  <a:cubicBezTo>
                    <a:pt x="f10" y="f11"/>
                    <a:pt x="f7" y="f12"/>
                    <a:pt x="f5" y="f13"/>
                  </a:cubicBezTo>
                  <a:cubicBezTo>
                    <a:pt x="f5" y="f14"/>
                    <a:pt x="f5" y="f15"/>
                    <a:pt x="f5" y="f5"/>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47" name="Freeform 146">
              <a:extLst>
                <a:ext uri="{FF2B5EF4-FFF2-40B4-BE49-F238E27FC236}">
                  <a16:creationId xmlns:a16="http://schemas.microsoft.com/office/drawing/2014/main" id="{C8F4389C-A944-CE63-7E7A-3609AF77603F}"/>
                </a:ext>
              </a:extLst>
            </p:cNvPr>
            <p:cNvSpPr/>
            <p:nvPr/>
          </p:nvSpPr>
          <p:spPr>
            <a:xfrm>
              <a:off x="10779120" y="5022854"/>
              <a:ext cx="136529" cy="114300"/>
            </a:xfrm>
            <a:custGeom>
              <a:avLst/>
              <a:gdLst>
                <a:gd name="f0" fmla="val 10800000"/>
                <a:gd name="f1" fmla="val 5400000"/>
                <a:gd name="f2" fmla="val 180"/>
                <a:gd name="f3" fmla="val w"/>
                <a:gd name="f4" fmla="val h"/>
                <a:gd name="f5" fmla="val 0"/>
                <a:gd name="f6" fmla="val 27"/>
                <a:gd name="f7" fmla="val 23"/>
                <a:gd name="f8" fmla="val 15"/>
                <a:gd name="f9" fmla="val 8"/>
                <a:gd name="f10" fmla="val 22"/>
                <a:gd name="f11" fmla="val 21"/>
                <a:gd name="f12" fmla="val 14"/>
                <a:gd name="f13" fmla="val 2"/>
                <a:gd name="f14" fmla="val 26"/>
                <a:gd name="f15" fmla="val 1"/>
                <a:gd name="f16" fmla="+- 0 0 -90"/>
                <a:gd name="f17" fmla="*/ f3 1 27"/>
                <a:gd name="f18" fmla="*/ f4 1 23"/>
                <a:gd name="f19" fmla="val f5"/>
                <a:gd name="f20" fmla="val f6"/>
                <a:gd name="f21" fmla="val f7"/>
                <a:gd name="f22" fmla="*/ f16 f0 1"/>
                <a:gd name="f23" fmla="+- f21 0 f19"/>
                <a:gd name="f24" fmla="+- f20 0 f19"/>
                <a:gd name="f25" fmla="*/ f22 1 f2"/>
                <a:gd name="f26" fmla="*/ f24 1 27"/>
                <a:gd name="f27" fmla="*/ f23 1 23"/>
                <a:gd name="f28" fmla="*/ 23 f24 1"/>
                <a:gd name="f29" fmla="*/ 23 f23 1"/>
                <a:gd name="f30" fmla="*/ 0 f24 1"/>
                <a:gd name="f31" fmla="*/ 21 f23 1"/>
                <a:gd name="f32" fmla="*/ 2 f23 1"/>
                <a:gd name="f33" fmla="+- f25 0 f1"/>
                <a:gd name="f34" fmla="*/ f28 1 27"/>
                <a:gd name="f35" fmla="*/ f29 1 23"/>
                <a:gd name="f36" fmla="*/ f30 1 27"/>
                <a:gd name="f37" fmla="*/ f31 1 23"/>
                <a:gd name="f38" fmla="*/ f32 1 23"/>
                <a:gd name="f39" fmla="*/ 0 1 f26"/>
                <a:gd name="f40" fmla="*/ f20 1 f26"/>
                <a:gd name="f41" fmla="*/ 0 1 f27"/>
                <a:gd name="f42" fmla="*/ f21 1 f27"/>
                <a:gd name="f43" fmla="*/ f34 1 f26"/>
                <a:gd name="f44" fmla="*/ f35 1 f27"/>
                <a:gd name="f45" fmla="*/ f36 1 f26"/>
                <a:gd name="f46" fmla="*/ f37 1 f27"/>
                <a:gd name="f47" fmla="*/ f38 1 f27"/>
                <a:gd name="f48" fmla="*/ f39 f17 1"/>
                <a:gd name="f49" fmla="*/ f40 f17 1"/>
                <a:gd name="f50" fmla="*/ f42 f18 1"/>
                <a:gd name="f51" fmla="*/ f41 f18 1"/>
                <a:gd name="f52" fmla="*/ f43 f17 1"/>
                <a:gd name="f53" fmla="*/ f44 f18 1"/>
                <a:gd name="f54" fmla="*/ f45 f17 1"/>
                <a:gd name="f55" fmla="*/ f46 f18 1"/>
                <a:gd name="f56" fmla="*/ f47 f18 1"/>
              </a:gdLst>
              <a:ahLst/>
              <a:cxnLst>
                <a:cxn ang="3cd4">
                  <a:pos x="hc" y="t"/>
                </a:cxn>
                <a:cxn ang="0">
                  <a:pos x="r" y="vc"/>
                </a:cxn>
                <a:cxn ang="cd4">
                  <a:pos x="hc" y="b"/>
                </a:cxn>
                <a:cxn ang="cd2">
                  <a:pos x="l" y="vc"/>
                </a:cxn>
                <a:cxn ang="f33">
                  <a:pos x="f52" y="f53"/>
                </a:cxn>
                <a:cxn ang="f33">
                  <a:pos x="f54" y="f55"/>
                </a:cxn>
                <a:cxn ang="f33">
                  <a:pos x="f54" y="f56"/>
                </a:cxn>
                <a:cxn ang="f33">
                  <a:pos x="f52" y="f53"/>
                </a:cxn>
              </a:cxnLst>
              <a:rect l="f48" t="f51" r="f49" b="f50"/>
              <a:pathLst>
                <a:path w="27" h="23">
                  <a:moveTo>
                    <a:pt x="f7" y="f7"/>
                  </a:moveTo>
                  <a:cubicBezTo>
                    <a:pt x="f8" y="f7"/>
                    <a:pt x="f9" y="f10"/>
                    <a:pt x="f5" y="f11"/>
                  </a:cubicBezTo>
                  <a:cubicBezTo>
                    <a:pt x="f5" y="f12"/>
                    <a:pt x="f5" y="f9"/>
                    <a:pt x="f5" y="f13"/>
                  </a:cubicBezTo>
                  <a:cubicBezTo>
                    <a:pt x="f14" y="f15"/>
                    <a:pt x="f6" y="f5"/>
                    <a:pt x="f7" y="f7"/>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48" name="Freeform 147">
              <a:extLst>
                <a:ext uri="{FF2B5EF4-FFF2-40B4-BE49-F238E27FC236}">
                  <a16:creationId xmlns:a16="http://schemas.microsoft.com/office/drawing/2014/main" id="{314108B0-0A26-4EBE-49D7-3303FF0431CF}"/>
                </a:ext>
              </a:extLst>
            </p:cNvPr>
            <p:cNvSpPr/>
            <p:nvPr/>
          </p:nvSpPr>
          <p:spPr>
            <a:xfrm>
              <a:off x="10574341" y="3914775"/>
              <a:ext cx="120645" cy="125409"/>
            </a:xfrm>
            <a:custGeom>
              <a:avLst/>
              <a:gdLst>
                <a:gd name="f0" fmla="val 10800000"/>
                <a:gd name="f1" fmla="val 5400000"/>
                <a:gd name="f2" fmla="val 180"/>
                <a:gd name="f3" fmla="val w"/>
                <a:gd name="f4" fmla="val h"/>
                <a:gd name="f5" fmla="val 0"/>
                <a:gd name="f6" fmla="val 24"/>
                <a:gd name="f7" fmla="val 25"/>
                <a:gd name="f8" fmla="val 5"/>
                <a:gd name="f9" fmla="val 12"/>
                <a:gd name="f10" fmla="val 18"/>
                <a:gd name="f11" fmla="val 16"/>
                <a:gd name="f12" fmla="val 8"/>
                <a:gd name="f13" fmla="val 23"/>
                <a:gd name="f14" fmla="val 21"/>
                <a:gd name="f15" fmla="val 14"/>
                <a:gd name="f16" fmla="val 7"/>
                <a:gd name="f17" fmla="val 1"/>
                <a:gd name="f18" fmla="val 15"/>
                <a:gd name="f19" fmla="val 3"/>
                <a:gd name="f20" fmla="+- 0 0 -90"/>
                <a:gd name="f21" fmla="*/ f3 1 24"/>
                <a:gd name="f22" fmla="*/ f4 1 25"/>
                <a:gd name="f23" fmla="val f5"/>
                <a:gd name="f24" fmla="val f6"/>
                <a:gd name="f25" fmla="val f7"/>
                <a:gd name="f26" fmla="*/ f20 f0 1"/>
                <a:gd name="f27" fmla="+- f25 0 f23"/>
                <a:gd name="f28" fmla="+- f24 0 f23"/>
                <a:gd name="f29" fmla="*/ f26 1 f2"/>
                <a:gd name="f30" fmla="*/ f28 1 24"/>
                <a:gd name="f31" fmla="*/ f27 1 25"/>
                <a:gd name="f32" fmla="*/ 24 f28 1"/>
                <a:gd name="f33" fmla="*/ 5 f27 1"/>
                <a:gd name="f34" fmla="*/ 25 f27 1"/>
                <a:gd name="f35" fmla="*/ 0 f28 1"/>
                <a:gd name="f36" fmla="*/ 21 f27 1"/>
                <a:gd name="f37" fmla="*/ 0 f27 1"/>
                <a:gd name="f38" fmla="+- f29 0 f1"/>
                <a:gd name="f39" fmla="*/ f32 1 24"/>
                <a:gd name="f40" fmla="*/ f33 1 25"/>
                <a:gd name="f41" fmla="*/ f34 1 25"/>
                <a:gd name="f42" fmla="*/ f35 1 24"/>
                <a:gd name="f43" fmla="*/ f36 1 25"/>
                <a:gd name="f44" fmla="*/ f37 1 25"/>
                <a:gd name="f45" fmla="*/ 0 1 f30"/>
                <a:gd name="f46" fmla="*/ f24 1 f30"/>
                <a:gd name="f47" fmla="*/ 0 1 f31"/>
                <a:gd name="f48" fmla="*/ f25 1 f31"/>
                <a:gd name="f49" fmla="*/ f39 1 f30"/>
                <a:gd name="f50" fmla="*/ f40 1 f31"/>
                <a:gd name="f51" fmla="*/ f41 1 f31"/>
                <a:gd name="f52" fmla="*/ f42 1 f30"/>
                <a:gd name="f53" fmla="*/ f43 1 f31"/>
                <a:gd name="f54" fmla="*/ f44 1 f31"/>
                <a:gd name="f55" fmla="*/ f45 f21 1"/>
                <a:gd name="f56" fmla="*/ f46 f21 1"/>
                <a:gd name="f57" fmla="*/ f48 f22 1"/>
                <a:gd name="f58" fmla="*/ f47 f22 1"/>
                <a:gd name="f59" fmla="*/ f49 f21 1"/>
                <a:gd name="f60" fmla="*/ f50 f22 1"/>
                <a:gd name="f61" fmla="*/ f51 f22 1"/>
                <a:gd name="f62" fmla="*/ f52 f21 1"/>
                <a:gd name="f63" fmla="*/ f53 f22 1"/>
                <a:gd name="f64" fmla="*/ f54 f22 1"/>
              </a:gdLst>
              <a:ahLst/>
              <a:cxnLst>
                <a:cxn ang="3cd4">
                  <a:pos x="hc" y="t"/>
                </a:cxn>
                <a:cxn ang="0">
                  <a:pos x="r" y="vc"/>
                </a:cxn>
                <a:cxn ang="cd4">
                  <a:pos x="hc" y="b"/>
                </a:cxn>
                <a:cxn ang="cd2">
                  <a:pos x="l" y="vc"/>
                </a:cxn>
                <a:cxn ang="f38">
                  <a:pos x="f59" y="f60"/>
                </a:cxn>
                <a:cxn ang="f38">
                  <a:pos x="f59" y="f61"/>
                </a:cxn>
                <a:cxn ang="f38">
                  <a:pos x="f62" y="f63"/>
                </a:cxn>
                <a:cxn ang="f38">
                  <a:pos x="f62" y="f64"/>
                </a:cxn>
                <a:cxn ang="f38">
                  <a:pos x="f59" y="f60"/>
                </a:cxn>
              </a:cxnLst>
              <a:rect l="f55" t="f58" r="f56" b="f57"/>
              <a:pathLst>
                <a:path w="24" h="25">
                  <a:moveTo>
                    <a:pt x="f6" y="f8"/>
                  </a:moveTo>
                  <a:cubicBezTo>
                    <a:pt x="f6" y="f9"/>
                    <a:pt x="f6" y="f10"/>
                    <a:pt x="f6" y="f7"/>
                  </a:cubicBezTo>
                  <a:cubicBezTo>
                    <a:pt x="f11" y="f6"/>
                    <a:pt x="f12" y="f13"/>
                    <a:pt x="f5" y="f14"/>
                  </a:cubicBezTo>
                  <a:cubicBezTo>
                    <a:pt x="f5" y="f15"/>
                    <a:pt x="f5" y="f16"/>
                    <a:pt x="f5" y="f5"/>
                  </a:cubicBezTo>
                  <a:cubicBezTo>
                    <a:pt x="f12" y="f17"/>
                    <a:pt x="f18" y="f19"/>
                    <a:pt x="f6" y="f8"/>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49" name="Freeform 148">
              <a:extLst>
                <a:ext uri="{FF2B5EF4-FFF2-40B4-BE49-F238E27FC236}">
                  <a16:creationId xmlns:a16="http://schemas.microsoft.com/office/drawing/2014/main" id="{592262FF-65D0-F4A5-FF20-EB54C87C81B1}"/>
                </a:ext>
              </a:extLst>
            </p:cNvPr>
            <p:cNvSpPr/>
            <p:nvPr/>
          </p:nvSpPr>
          <p:spPr>
            <a:xfrm>
              <a:off x="10569577" y="4821238"/>
              <a:ext cx="134938" cy="115891"/>
            </a:xfrm>
            <a:custGeom>
              <a:avLst/>
              <a:gdLst>
                <a:gd name="f0" fmla="val 10800000"/>
                <a:gd name="f1" fmla="val 5400000"/>
                <a:gd name="f2" fmla="val 180"/>
                <a:gd name="f3" fmla="val w"/>
                <a:gd name="f4" fmla="val h"/>
                <a:gd name="f5" fmla="val 0"/>
                <a:gd name="f6" fmla="val 27"/>
                <a:gd name="f7" fmla="val 23"/>
                <a:gd name="f8" fmla="val 21"/>
                <a:gd name="f9" fmla="val 14"/>
                <a:gd name="f10" fmla="val 7"/>
                <a:gd name="f11" fmla="val 2"/>
                <a:gd name="f12" fmla="val 24"/>
                <a:gd name="f13" fmla="val 22"/>
                <a:gd name="f14" fmla="val 8"/>
                <a:gd name="f15" fmla="+- 0 0 -90"/>
                <a:gd name="f16" fmla="*/ f3 1 27"/>
                <a:gd name="f17" fmla="*/ f4 1 23"/>
                <a:gd name="f18" fmla="val f5"/>
                <a:gd name="f19" fmla="val f6"/>
                <a:gd name="f20" fmla="val f7"/>
                <a:gd name="f21" fmla="*/ f15 f0 1"/>
                <a:gd name="f22" fmla="+- f20 0 f18"/>
                <a:gd name="f23" fmla="+- f19 0 f18"/>
                <a:gd name="f24" fmla="*/ f21 1 f2"/>
                <a:gd name="f25" fmla="*/ f23 1 27"/>
                <a:gd name="f26" fmla="*/ f22 1 23"/>
                <a:gd name="f27" fmla="*/ 0 f23 1"/>
                <a:gd name="f28" fmla="*/ 21 f22 1"/>
                <a:gd name="f29" fmla="*/ 0 f22 1"/>
                <a:gd name="f30" fmla="*/ 24 f23 1"/>
                <a:gd name="f31" fmla="*/ 23 f22 1"/>
                <a:gd name="f32" fmla="*/ 21 f23 1"/>
                <a:gd name="f33" fmla="+- f24 0 f1"/>
                <a:gd name="f34" fmla="*/ f27 1 27"/>
                <a:gd name="f35" fmla="*/ f28 1 23"/>
                <a:gd name="f36" fmla="*/ f29 1 23"/>
                <a:gd name="f37" fmla="*/ f30 1 27"/>
                <a:gd name="f38" fmla="*/ f31 1 23"/>
                <a:gd name="f39" fmla="*/ f32 1 27"/>
                <a:gd name="f40" fmla="*/ 0 1 f25"/>
                <a:gd name="f41" fmla="*/ f19 1 f25"/>
                <a:gd name="f42" fmla="*/ 0 1 f26"/>
                <a:gd name="f43" fmla="*/ f20 1 f26"/>
                <a:gd name="f44" fmla="*/ f34 1 f25"/>
                <a:gd name="f45" fmla="*/ f35 1 f26"/>
                <a:gd name="f46" fmla="*/ f36 1 f26"/>
                <a:gd name="f47" fmla="*/ f37 1 f25"/>
                <a:gd name="f48" fmla="*/ f38 1 f26"/>
                <a:gd name="f49" fmla="*/ f39 1 f25"/>
                <a:gd name="f50" fmla="*/ f40 f16 1"/>
                <a:gd name="f51" fmla="*/ f41 f16 1"/>
                <a:gd name="f52" fmla="*/ f43 f17 1"/>
                <a:gd name="f53" fmla="*/ f42 f17 1"/>
                <a:gd name="f54" fmla="*/ f44 f16 1"/>
                <a:gd name="f55" fmla="*/ f45 f17 1"/>
                <a:gd name="f56" fmla="*/ f46 f17 1"/>
                <a:gd name="f57" fmla="*/ f47 f16 1"/>
                <a:gd name="f58" fmla="*/ f48 f17 1"/>
                <a:gd name="f59" fmla="*/ f49 f16 1"/>
              </a:gdLst>
              <a:ahLst/>
              <a:cxnLst>
                <a:cxn ang="3cd4">
                  <a:pos x="hc" y="t"/>
                </a:cxn>
                <a:cxn ang="0">
                  <a:pos x="r" y="vc"/>
                </a:cxn>
                <a:cxn ang="cd4">
                  <a:pos x="hc" y="b"/>
                </a:cxn>
                <a:cxn ang="cd2">
                  <a:pos x="l" y="vc"/>
                </a:cxn>
                <a:cxn ang="f33">
                  <a:pos x="f54" y="f55"/>
                </a:cxn>
                <a:cxn ang="f33">
                  <a:pos x="f54" y="f56"/>
                </a:cxn>
                <a:cxn ang="f33">
                  <a:pos x="f57" y="f58"/>
                </a:cxn>
                <a:cxn ang="f33">
                  <a:pos x="f59" y="f58"/>
                </a:cxn>
                <a:cxn ang="f33">
                  <a:pos x="f54" y="f55"/>
                </a:cxn>
              </a:cxnLst>
              <a:rect l="f50" t="f53" r="f51" b="f52"/>
              <a:pathLst>
                <a:path w="27" h="23">
                  <a:moveTo>
                    <a:pt x="f5" y="f8"/>
                  </a:moveTo>
                  <a:cubicBezTo>
                    <a:pt x="f5" y="f9"/>
                    <a:pt x="f5" y="f10"/>
                    <a:pt x="f5" y="f5"/>
                  </a:cubicBezTo>
                  <a:cubicBezTo>
                    <a:pt x="f6" y="f11"/>
                    <a:pt x="f6" y="f11"/>
                    <a:pt x="f12" y="f7"/>
                  </a:cubicBezTo>
                  <a:cubicBezTo>
                    <a:pt x="f7" y="f7"/>
                    <a:pt x="f13" y="f7"/>
                    <a:pt x="f8" y="f7"/>
                  </a:cubicBezTo>
                  <a:cubicBezTo>
                    <a:pt x="f9" y="f7"/>
                    <a:pt x="f14" y="f13"/>
                    <a:pt x="f5" y="f8"/>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50" name="Freeform 149">
              <a:extLst>
                <a:ext uri="{FF2B5EF4-FFF2-40B4-BE49-F238E27FC236}">
                  <a16:creationId xmlns:a16="http://schemas.microsoft.com/office/drawing/2014/main" id="{797E8468-7C70-A1A6-CF4D-2AA2FD000D4A}"/>
                </a:ext>
              </a:extLst>
            </p:cNvPr>
            <p:cNvSpPr/>
            <p:nvPr/>
          </p:nvSpPr>
          <p:spPr>
            <a:xfrm>
              <a:off x="10569577" y="5183184"/>
              <a:ext cx="120645" cy="119064"/>
            </a:xfrm>
            <a:custGeom>
              <a:avLst/>
              <a:gdLst>
                <a:gd name="f0" fmla="val 10800000"/>
                <a:gd name="f1" fmla="val 5400000"/>
                <a:gd name="f2" fmla="val 180"/>
                <a:gd name="f3" fmla="val w"/>
                <a:gd name="f4" fmla="val h"/>
                <a:gd name="f5" fmla="val 0"/>
                <a:gd name="f6" fmla="val 24"/>
                <a:gd name="f7" fmla="val 16"/>
                <a:gd name="f8" fmla="val 23"/>
                <a:gd name="f9" fmla="val 8"/>
                <a:gd name="f10" fmla="val 22"/>
                <a:gd name="f11" fmla="val 21"/>
                <a:gd name="f12" fmla="val 14"/>
                <a:gd name="f13" fmla="val 1"/>
                <a:gd name="f14" fmla="val 2"/>
                <a:gd name="f15" fmla="val 9"/>
                <a:gd name="f16" fmla="+- 0 0 -90"/>
                <a:gd name="f17" fmla="*/ f3 1 24"/>
                <a:gd name="f18" fmla="*/ f4 1 24"/>
                <a:gd name="f19" fmla="val f5"/>
                <a:gd name="f20" fmla="val f6"/>
                <a:gd name="f21" fmla="*/ f16 f0 1"/>
                <a:gd name="f22" fmla="+- f20 0 f19"/>
                <a:gd name="f23" fmla="*/ f21 1 f2"/>
                <a:gd name="f24" fmla="*/ f22 1 24"/>
                <a:gd name="f25" fmla="*/ 24 f22 1"/>
                <a:gd name="f26" fmla="*/ 0 f22 1"/>
                <a:gd name="f27" fmla="*/ 21 f22 1"/>
                <a:gd name="f28" fmla="*/ 2 f22 1"/>
                <a:gd name="f29" fmla="+- f23 0 f1"/>
                <a:gd name="f30" fmla="*/ f25 1 24"/>
                <a:gd name="f31" fmla="*/ f26 1 24"/>
                <a:gd name="f32" fmla="*/ f27 1 24"/>
                <a:gd name="f33" fmla="*/ f28 1 24"/>
                <a:gd name="f34" fmla="*/ 0 1 f24"/>
                <a:gd name="f35" fmla="*/ f20 1 f24"/>
                <a:gd name="f36" fmla="*/ f30 1 f24"/>
                <a:gd name="f37" fmla="*/ f31 1 f24"/>
                <a:gd name="f38" fmla="*/ f32 1 f24"/>
                <a:gd name="f39" fmla="*/ f33 1 f24"/>
                <a:gd name="f40" fmla="*/ f34 f17 1"/>
                <a:gd name="f41" fmla="*/ f35 f17 1"/>
                <a:gd name="f42" fmla="*/ f35 f18 1"/>
                <a:gd name="f43" fmla="*/ f34 f18 1"/>
                <a:gd name="f44" fmla="*/ f36 f17 1"/>
                <a:gd name="f45" fmla="*/ f36 f18 1"/>
                <a:gd name="f46" fmla="*/ f37 f17 1"/>
                <a:gd name="f47" fmla="*/ f38 f18 1"/>
                <a:gd name="f48" fmla="*/ f37 f18 1"/>
                <a:gd name="f49" fmla="*/ f39 f18 1"/>
              </a:gdLst>
              <a:ahLst/>
              <a:cxnLst>
                <a:cxn ang="3cd4">
                  <a:pos x="hc" y="t"/>
                </a:cxn>
                <a:cxn ang="0">
                  <a:pos x="r" y="vc"/>
                </a:cxn>
                <a:cxn ang="cd4">
                  <a:pos x="hc" y="b"/>
                </a:cxn>
                <a:cxn ang="cd2">
                  <a:pos x="l" y="vc"/>
                </a:cxn>
                <a:cxn ang="f29">
                  <a:pos x="f44" y="f45"/>
                </a:cxn>
                <a:cxn ang="f29">
                  <a:pos x="f46" y="f47"/>
                </a:cxn>
                <a:cxn ang="f29">
                  <a:pos x="f46" y="f48"/>
                </a:cxn>
                <a:cxn ang="f29">
                  <a:pos x="f44" y="f49"/>
                </a:cxn>
                <a:cxn ang="f29">
                  <a:pos x="f44" y="f45"/>
                </a:cxn>
              </a:cxnLst>
              <a:rect l="f40" t="f43" r="f41" b="f42"/>
              <a:pathLst>
                <a:path w="24" h="24">
                  <a:moveTo>
                    <a:pt x="f6" y="f6"/>
                  </a:moveTo>
                  <a:cubicBezTo>
                    <a:pt x="f7" y="f8"/>
                    <a:pt x="f9" y="f10"/>
                    <a:pt x="f5" y="f11"/>
                  </a:cubicBezTo>
                  <a:cubicBezTo>
                    <a:pt x="f5" y="f12"/>
                    <a:pt x="f5" y="f9"/>
                    <a:pt x="f5" y="f5"/>
                  </a:cubicBezTo>
                  <a:cubicBezTo>
                    <a:pt x="f9" y="f13"/>
                    <a:pt x="f7" y="f13"/>
                    <a:pt x="f6" y="f14"/>
                  </a:cubicBezTo>
                  <a:cubicBezTo>
                    <a:pt x="f6" y="f15"/>
                    <a:pt x="f6" y="f7"/>
                    <a:pt x="f6" y="f6"/>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51" name="Freeform 150">
              <a:extLst>
                <a:ext uri="{FF2B5EF4-FFF2-40B4-BE49-F238E27FC236}">
                  <a16:creationId xmlns:a16="http://schemas.microsoft.com/office/drawing/2014/main" id="{66477671-A487-3E06-D835-4CB440C92BFD}"/>
                </a:ext>
              </a:extLst>
            </p:cNvPr>
            <p:cNvSpPr/>
            <p:nvPr/>
          </p:nvSpPr>
          <p:spPr>
            <a:xfrm>
              <a:off x="10574341" y="5372100"/>
              <a:ext cx="115891" cy="106363"/>
            </a:xfrm>
            <a:custGeom>
              <a:avLst/>
              <a:gdLst>
                <a:gd name="f0" fmla="val 10800000"/>
                <a:gd name="f1" fmla="val 5400000"/>
                <a:gd name="f2" fmla="val 180"/>
                <a:gd name="f3" fmla="val w"/>
                <a:gd name="f4" fmla="val h"/>
                <a:gd name="f5" fmla="val 0"/>
                <a:gd name="f6" fmla="val 23"/>
                <a:gd name="f7" fmla="val 21"/>
                <a:gd name="f8" fmla="val 8"/>
                <a:gd name="f9" fmla="val 15"/>
                <a:gd name="f10" fmla="val 7"/>
                <a:gd name="f11" fmla="val 14"/>
                <a:gd name="f12" fmla="val 20"/>
                <a:gd name="f13" fmla="val 19"/>
                <a:gd name="f14" fmla="val 13"/>
                <a:gd name="f15" fmla="val 6"/>
                <a:gd name="f16" fmla="+- 0 0 -90"/>
                <a:gd name="f17" fmla="*/ f3 1 23"/>
                <a:gd name="f18" fmla="*/ f4 1 21"/>
                <a:gd name="f19" fmla="val f5"/>
                <a:gd name="f20" fmla="val f6"/>
                <a:gd name="f21" fmla="val f7"/>
                <a:gd name="f22" fmla="*/ f16 f0 1"/>
                <a:gd name="f23" fmla="+- f21 0 f19"/>
                <a:gd name="f24" fmla="+- f20 0 f19"/>
                <a:gd name="f25" fmla="*/ f22 1 f2"/>
                <a:gd name="f26" fmla="*/ f24 1 23"/>
                <a:gd name="f27" fmla="*/ f23 1 21"/>
                <a:gd name="f28" fmla="*/ 0 f24 1"/>
                <a:gd name="f29" fmla="*/ 0 f23 1"/>
                <a:gd name="f30" fmla="*/ 23 f24 1"/>
                <a:gd name="f31" fmla="*/ 21 f23 1"/>
                <a:gd name="f32" fmla="*/ 19 f23 1"/>
                <a:gd name="f33" fmla="+- f25 0 f1"/>
                <a:gd name="f34" fmla="*/ f28 1 23"/>
                <a:gd name="f35" fmla="*/ f29 1 21"/>
                <a:gd name="f36" fmla="*/ f30 1 23"/>
                <a:gd name="f37" fmla="*/ f31 1 21"/>
                <a:gd name="f38" fmla="*/ f32 1 21"/>
                <a:gd name="f39" fmla="*/ 0 1 f26"/>
                <a:gd name="f40" fmla="*/ f20 1 f26"/>
                <a:gd name="f41" fmla="*/ 0 1 f27"/>
                <a:gd name="f42" fmla="*/ f21 1 f27"/>
                <a:gd name="f43" fmla="*/ f34 1 f26"/>
                <a:gd name="f44" fmla="*/ f35 1 f27"/>
                <a:gd name="f45" fmla="*/ f36 1 f26"/>
                <a:gd name="f46" fmla="*/ f37 1 f27"/>
                <a:gd name="f47" fmla="*/ f38 1 f27"/>
                <a:gd name="f48" fmla="*/ f39 f17 1"/>
                <a:gd name="f49" fmla="*/ f40 f17 1"/>
                <a:gd name="f50" fmla="*/ f42 f18 1"/>
                <a:gd name="f51" fmla="*/ f41 f18 1"/>
                <a:gd name="f52" fmla="*/ f43 f17 1"/>
                <a:gd name="f53" fmla="*/ f44 f18 1"/>
                <a:gd name="f54" fmla="*/ f45 f17 1"/>
                <a:gd name="f55" fmla="*/ f46 f18 1"/>
                <a:gd name="f56" fmla="*/ f47 f18 1"/>
              </a:gdLst>
              <a:ahLst/>
              <a:cxnLst>
                <a:cxn ang="3cd4">
                  <a:pos x="hc" y="t"/>
                </a:cxn>
                <a:cxn ang="0">
                  <a:pos x="r" y="vc"/>
                </a:cxn>
                <a:cxn ang="cd4">
                  <a:pos x="hc" y="b"/>
                </a:cxn>
                <a:cxn ang="cd2">
                  <a:pos x="l" y="vc"/>
                </a:cxn>
                <a:cxn ang="f33">
                  <a:pos x="f52" y="f53"/>
                </a:cxn>
                <a:cxn ang="f33">
                  <a:pos x="f54" y="f53"/>
                </a:cxn>
                <a:cxn ang="f33">
                  <a:pos x="f54" y="f55"/>
                </a:cxn>
                <a:cxn ang="f33">
                  <a:pos x="f52" y="f56"/>
                </a:cxn>
                <a:cxn ang="f33">
                  <a:pos x="f52" y="f53"/>
                </a:cxn>
              </a:cxnLst>
              <a:rect l="f48" t="f51" r="f49" b="f50"/>
              <a:pathLst>
                <a:path w="23" h="21">
                  <a:moveTo>
                    <a:pt x="f5" y="f5"/>
                  </a:moveTo>
                  <a:cubicBezTo>
                    <a:pt x="f8" y="f5"/>
                    <a:pt x="f9" y="f5"/>
                    <a:pt x="f6" y="f5"/>
                  </a:cubicBezTo>
                  <a:cubicBezTo>
                    <a:pt x="f6" y="f10"/>
                    <a:pt x="f6" y="f11"/>
                    <a:pt x="f6" y="f7"/>
                  </a:cubicBezTo>
                  <a:cubicBezTo>
                    <a:pt x="f9" y="f7"/>
                    <a:pt x="f8" y="f12"/>
                    <a:pt x="f5" y="f13"/>
                  </a:cubicBezTo>
                  <a:cubicBezTo>
                    <a:pt x="f5" y="f14"/>
                    <a:pt x="f5" y="f15"/>
                    <a:pt x="f5" y="f5"/>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52" name="Freeform 151">
              <a:extLst>
                <a:ext uri="{FF2B5EF4-FFF2-40B4-BE49-F238E27FC236}">
                  <a16:creationId xmlns:a16="http://schemas.microsoft.com/office/drawing/2014/main" id="{8CA4C559-DAC6-65BE-824F-7151B24E94FE}"/>
                </a:ext>
              </a:extLst>
            </p:cNvPr>
            <p:cNvSpPr/>
            <p:nvPr/>
          </p:nvSpPr>
          <p:spPr>
            <a:xfrm>
              <a:off x="10990265" y="5227633"/>
              <a:ext cx="120645" cy="104771"/>
            </a:xfrm>
            <a:custGeom>
              <a:avLst/>
              <a:gdLst>
                <a:gd name="f0" fmla="val 10800000"/>
                <a:gd name="f1" fmla="val 5400000"/>
                <a:gd name="f2" fmla="val 180"/>
                <a:gd name="f3" fmla="val w"/>
                <a:gd name="f4" fmla="val h"/>
                <a:gd name="f5" fmla="val 0"/>
                <a:gd name="f6" fmla="val 24"/>
                <a:gd name="f7" fmla="val 21"/>
                <a:gd name="f8" fmla="val 8"/>
                <a:gd name="f9" fmla="val 16"/>
                <a:gd name="f10" fmla="val 7"/>
                <a:gd name="f11" fmla="val 14"/>
                <a:gd name="f12" fmla="val 20"/>
                <a:gd name="f13" fmla="val 9"/>
                <a:gd name="f14" fmla="val 19"/>
                <a:gd name="f15" fmla="val 13"/>
                <a:gd name="f16" fmla="val 6"/>
                <a:gd name="f17" fmla="+- 0 0 -90"/>
                <a:gd name="f18" fmla="*/ f3 1 24"/>
                <a:gd name="f19" fmla="*/ f4 1 21"/>
                <a:gd name="f20" fmla="val f5"/>
                <a:gd name="f21" fmla="val f6"/>
                <a:gd name="f22" fmla="val f7"/>
                <a:gd name="f23" fmla="*/ f17 f0 1"/>
                <a:gd name="f24" fmla="+- f22 0 f20"/>
                <a:gd name="f25" fmla="+- f21 0 f20"/>
                <a:gd name="f26" fmla="*/ f23 1 f2"/>
                <a:gd name="f27" fmla="*/ f25 1 24"/>
                <a:gd name="f28" fmla="*/ f24 1 21"/>
                <a:gd name="f29" fmla="*/ 0 f25 1"/>
                <a:gd name="f30" fmla="*/ 0 f24 1"/>
                <a:gd name="f31" fmla="*/ 24 f25 1"/>
                <a:gd name="f32" fmla="*/ 21 f24 1"/>
                <a:gd name="f33" fmla="*/ 19 f24 1"/>
                <a:gd name="f34" fmla="+- f26 0 f1"/>
                <a:gd name="f35" fmla="*/ f29 1 24"/>
                <a:gd name="f36" fmla="*/ f30 1 21"/>
                <a:gd name="f37" fmla="*/ f31 1 24"/>
                <a:gd name="f38" fmla="*/ f32 1 21"/>
                <a:gd name="f39" fmla="*/ f33 1 21"/>
                <a:gd name="f40" fmla="*/ 0 1 f27"/>
                <a:gd name="f41" fmla="*/ f21 1 f27"/>
                <a:gd name="f42" fmla="*/ 0 1 f28"/>
                <a:gd name="f43" fmla="*/ f22 1 f28"/>
                <a:gd name="f44" fmla="*/ f35 1 f27"/>
                <a:gd name="f45" fmla="*/ f36 1 f28"/>
                <a:gd name="f46" fmla="*/ f37 1 f27"/>
                <a:gd name="f47" fmla="*/ f38 1 f28"/>
                <a:gd name="f48" fmla="*/ f39 1 f28"/>
                <a:gd name="f49" fmla="*/ f40 f18 1"/>
                <a:gd name="f50" fmla="*/ f41 f18 1"/>
                <a:gd name="f51" fmla="*/ f43 f19 1"/>
                <a:gd name="f52" fmla="*/ f42 f19 1"/>
                <a:gd name="f53" fmla="*/ f44 f18 1"/>
                <a:gd name="f54" fmla="*/ f45 f19 1"/>
                <a:gd name="f55" fmla="*/ f46 f18 1"/>
                <a:gd name="f56" fmla="*/ f47 f19 1"/>
                <a:gd name="f57" fmla="*/ f48 f19 1"/>
              </a:gdLst>
              <a:ahLst/>
              <a:cxnLst>
                <a:cxn ang="3cd4">
                  <a:pos x="hc" y="t"/>
                </a:cxn>
                <a:cxn ang="0">
                  <a:pos x="r" y="vc"/>
                </a:cxn>
                <a:cxn ang="cd4">
                  <a:pos x="hc" y="b"/>
                </a:cxn>
                <a:cxn ang="cd2">
                  <a:pos x="l" y="vc"/>
                </a:cxn>
                <a:cxn ang="f34">
                  <a:pos x="f53" y="f54"/>
                </a:cxn>
                <a:cxn ang="f34">
                  <a:pos x="f55" y="f54"/>
                </a:cxn>
                <a:cxn ang="f34">
                  <a:pos x="f55" y="f56"/>
                </a:cxn>
                <a:cxn ang="f34">
                  <a:pos x="f53" y="f57"/>
                </a:cxn>
                <a:cxn ang="f34">
                  <a:pos x="f53" y="f54"/>
                </a:cxn>
              </a:cxnLst>
              <a:rect l="f49" t="f52" r="f50" b="f51"/>
              <a:pathLst>
                <a:path w="24" h="21">
                  <a:moveTo>
                    <a:pt x="f5" y="f5"/>
                  </a:moveTo>
                  <a:cubicBezTo>
                    <a:pt x="f8" y="f5"/>
                    <a:pt x="f9" y="f5"/>
                    <a:pt x="f6" y="f5"/>
                  </a:cubicBezTo>
                  <a:cubicBezTo>
                    <a:pt x="f6" y="f10"/>
                    <a:pt x="f6" y="f11"/>
                    <a:pt x="f6" y="f7"/>
                  </a:cubicBezTo>
                  <a:cubicBezTo>
                    <a:pt x="f9" y="f12"/>
                    <a:pt x="f13" y="f12"/>
                    <a:pt x="f5" y="f14"/>
                  </a:cubicBezTo>
                  <a:cubicBezTo>
                    <a:pt x="f5" y="f15"/>
                    <a:pt x="f5" y="f16"/>
                    <a:pt x="f5" y="f5"/>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53" name="Freeform 152">
              <a:extLst>
                <a:ext uri="{FF2B5EF4-FFF2-40B4-BE49-F238E27FC236}">
                  <a16:creationId xmlns:a16="http://schemas.microsoft.com/office/drawing/2014/main" id="{AEFD9C18-5956-51B5-8074-39C2A85BC3D9}"/>
                </a:ext>
              </a:extLst>
            </p:cNvPr>
            <p:cNvSpPr/>
            <p:nvPr/>
          </p:nvSpPr>
          <p:spPr>
            <a:xfrm>
              <a:off x="10971208" y="4344991"/>
              <a:ext cx="139702" cy="120645"/>
            </a:xfrm>
            <a:custGeom>
              <a:avLst/>
              <a:gdLst>
                <a:gd name="f0" fmla="val 10800000"/>
                <a:gd name="f1" fmla="val 5400000"/>
                <a:gd name="f2" fmla="val 180"/>
                <a:gd name="f3" fmla="val w"/>
                <a:gd name="f4" fmla="val h"/>
                <a:gd name="f5" fmla="val 0"/>
                <a:gd name="f6" fmla="val 28"/>
                <a:gd name="f7" fmla="val 24"/>
                <a:gd name="f8" fmla="val 4"/>
                <a:gd name="f9" fmla="val 12"/>
                <a:gd name="f10" fmla="val 18"/>
                <a:gd name="f11" fmla="val 23"/>
                <a:gd name="f12" fmla="val 20"/>
                <a:gd name="f13" fmla="val 2"/>
                <a:gd name="f14" fmla="val 1"/>
                <a:gd name="f15" fmla="+- 0 0 -90"/>
                <a:gd name="f16" fmla="*/ f3 1 28"/>
                <a:gd name="f17" fmla="*/ f4 1 24"/>
                <a:gd name="f18" fmla="val f5"/>
                <a:gd name="f19" fmla="val f6"/>
                <a:gd name="f20" fmla="val f7"/>
                <a:gd name="f21" fmla="*/ f15 f0 1"/>
                <a:gd name="f22" fmla="+- f20 0 f18"/>
                <a:gd name="f23" fmla="+- f19 0 f18"/>
                <a:gd name="f24" fmla="*/ f21 1 f2"/>
                <a:gd name="f25" fmla="*/ f23 1 28"/>
                <a:gd name="f26" fmla="*/ f22 1 24"/>
                <a:gd name="f27" fmla="*/ 28 f23 1"/>
                <a:gd name="f28" fmla="*/ 4 f22 1"/>
                <a:gd name="f29" fmla="*/ 23 f22 1"/>
                <a:gd name="f30" fmla="*/ 4 f23 1"/>
                <a:gd name="f31" fmla="*/ 0 f22 1"/>
                <a:gd name="f32" fmla="+- f24 0 f1"/>
                <a:gd name="f33" fmla="*/ f27 1 28"/>
                <a:gd name="f34" fmla="*/ f28 1 24"/>
                <a:gd name="f35" fmla="*/ f29 1 24"/>
                <a:gd name="f36" fmla="*/ f30 1 28"/>
                <a:gd name="f37" fmla="*/ f31 1 24"/>
                <a:gd name="f38" fmla="*/ 0 1 f25"/>
                <a:gd name="f39" fmla="*/ f19 1 f25"/>
                <a:gd name="f40" fmla="*/ 0 1 f26"/>
                <a:gd name="f41" fmla="*/ f20 1 f26"/>
                <a:gd name="f42" fmla="*/ f33 1 f25"/>
                <a:gd name="f43" fmla="*/ f34 1 f26"/>
                <a:gd name="f44" fmla="*/ f35 1 f26"/>
                <a:gd name="f45" fmla="*/ f36 1 f25"/>
                <a:gd name="f46" fmla="*/ f37 1 f26"/>
                <a:gd name="f47" fmla="*/ f38 f16 1"/>
                <a:gd name="f48" fmla="*/ f39 f16 1"/>
                <a:gd name="f49" fmla="*/ f41 f17 1"/>
                <a:gd name="f50" fmla="*/ f40 f17 1"/>
                <a:gd name="f51" fmla="*/ f42 f16 1"/>
                <a:gd name="f52" fmla="*/ f43 f17 1"/>
                <a:gd name="f53" fmla="*/ f44 f17 1"/>
                <a:gd name="f54" fmla="*/ f45 f16 1"/>
                <a:gd name="f55" fmla="*/ f46 f17 1"/>
              </a:gdLst>
              <a:ahLst/>
              <a:cxnLst>
                <a:cxn ang="3cd4">
                  <a:pos x="hc" y="t"/>
                </a:cxn>
                <a:cxn ang="0">
                  <a:pos x="r" y="vc"/>
                </a:cxn>
                <a:cxn ang="cd4">
                  <a:pos x="hc" y="b"/>
                </a:cxn>
                <a:cxn ang="cd2">
                  <a:pos x="l" y="vc"/>
                </a:cxn>
                <a:cxn ang="f32">
                  <a:pos x="f51" y="f52"/>
                </a:cxn>
                <a:cxn ang="f32">
                  <a:pos x="f51" y="f53"/>
                </a:cxn>
                <a:cxn ang="f32">
                  <a:pos x="f54" y="f55"/>
                </a:cxn>
                <a:cxn ang="f32">
                  <a:pos x="f51" y="f52"/>
                </a:cxn>
              </a:cxnLst>
              <a:rect l="f47" t="f50" r="f48" b="f49"/>
              <a:pathLst>
                <a:path w="28" h="24">
                  <a:moveTo>
                    <a:pt x="f6" y="f8"/>
                  </a:moveTo>
                  <a:cubicBezTo>
                    <a:pt x="f6" y="f9"/>
                    <a:pt x="f6" y="f10"/>
                    <a:pt x="f6" y="f11"/>
                  </a:cubicBezTo>
                  <a:cubicBezTo>
                    <a:pt x="f5" y="f12"/>
                    <a:pt x="f13" y="f7"/>
                    <a:pt x="f8" y="f5"/>
                  </a:cubicBezTo>
                  <a:cubicBezTo>
                    <a:pt x="f9" y="f14"/>
                    <a:pt x="f12" y="f13"/>
                    <a:pt x="f6" y="f8"/>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54" name="Freeform 153">
              <a:extLst>
                <a:ext uri="{FF2B5EF4-FFF2-40B4-BE49-F238E27FC236}">
                  <a16:creationId xmlns:a16="http://schemas.microsoft.com/office/drawing/2014/main" id="{EA6BD56B-A16E-FD4C-6D73-3F445CCCB3CA}"/>
                </a:ext>
              </a:extLst>
            </p:cNvPr>
            <p:cNvSpPr/>
            <p:nvPr/>
          </p:nvSpPr>
          <p:spPr>
            <a:xfrm>
              <a:off x="10990265" y="5743575"/>
              <a:ext cx="120645" cy="104771"/>
            </a:xfrm>
            <a:custGeom>
              <a:avLst/>
              <a:gdLst>
                <a:gd name="f0" fmla="val 10800000"/>
                <a:gd name="f1" fmla="val 5400000"/>
                <a:gd name="f2" fmla="val 180"/>
                <a:gd name="f3" fmla="val w"/>
                <a:gd name="f4" fmla="val h"/>
                <a:gd name="f5" fmla="val 0"/>
                <a:gd name="f6" fmla="val 24"/>
                <a:gd name="f7" fmla="val 21"/>
                <a:gd name="f8" fmla="val 16"/>
                <a:gd name="f9" fmla="val 10"/>
                <a:gd name="f10" fmla="val 3"/>
                <a:gd name="f11" fmla="val 2"/>
                <a:gd name="f12" fmla="val 1"/>
                <a:gd name="f13" fmla="val 20"/>
                <a:gd name="f14" fmla="val 14"/>
                <a:gd name="f15" fmla="val 7"/>
                <a:gd name="f16" fmla="val 4"/>
                <a:gd name="f17" fmla="val 8"/>
                <a:gd name="f18" fmla="val 12"/>
                <a:gd name="f19" fmla="val 15"/>
                <a:gd name="f20" fmla="val 19"/>
                <a:gd name="f21" fmla="+- 0 0 -90"/>
                <a:gd name="f22" fmla="*/ f3 1 24"/>
                <a:gd name="f23" fmla="*/ f4 1 21"/>
                <a:gd name="f24" fmla="val f5"/>
                <a:gd name="f25" fmla="val f6"/>
                <a:gd name="f26" fmla="val f7"/>
                <a:gd name="f27" fmla="*/ f21 f0 1"/>
                <a:gd name="f28" fmla="+- f26 0 f24"/>
                <a:gd name="f29" fmla="+- f25 0 f24"/>
                <a:gd name="f30" fmla="*/ f27 1 f2"/>
                <a:gd name="f31" fmla="*/ f29 1 24"/>
                <a:gd name="f32" fmla="*/ f28 1 21"/>
                <a:gd name="f33" fmla="*/ 24 f29 1"/>
                <a:gd name="f34" fmla="*/ 21 f28 1"/>
                <a:gd name="f35" fmla="*/ 3 f29 1"/>
                <a:gd name="f36" fmla="*/ 0 f29 1"/>
                <a:gd name="f37" fmla="*/ 20 f28 1"/>
                <a:gd name="f38" fmla="*/ 0 f28 1"/>
                <a:gd name="f39" fmla="*/ 12 f29 1"/>
                <a:gd name="f40" fmla="*/ 1 f28 1"/>
                <a:gd name="f41" fmla="+- f30 0 f1"/>
                <a:gd name="f42" fmla="*/ f33 1 24"/>
                <a:gd name="f43" fmla="*/ f34 1 21"/>
                <a:gd name="f44" fmla="*/ f35 1 24"/>
                <a:gd name="f45" fmla="*/ f36 1 24"/>
                <a:gd name="f46" fmla="*/ f37 1 21"/>
                <a:gd name="f47" fmla="*/ f38 1 21"/>
                <a:gd name="f48" fmla="*/ f39 1 24"/>
                <a:gd name="f49" fmla="*/ f40 1 21"/>
                <a:gd name="f50" fmla="*/ 0 1 f31"/>
                <a:gd name="f51" fmla="*/ f25 1 f31"/>
                <a:gd name="f52" fmla="*/ 0 1 f32"/>
                <a:gd name="f53" fmla="*/ f26 1 f32"/>
                <a:gd name="f54" fmla="*/ f42 1 f31"/>
                <a:gd name="f55" fmla="*/ f43 1 f32"/>
                <a:gd name="f56" fmla="*/ f44 1 f31"/>
                <a:gd name="f57" fmla="*/ f45 1 f31"/>
                <a:gd name="f58" fmla="*/ f46 1 f32"/>
                <a:gd name="f59" fmla="*/ f47 1 f32"/>
                <a:gd name="f60" fmla="*/ f48 1 f31"/>
                <a:gd name="f61" fmla="*/ f49 1 f32"/>
                <a:gd name="f62" fmla="*/ f50 f22 1"/>
                <a:gd name="f63" fmla="*/ f51 f22 1"/>
                <a:gd name="f64" fmla="*/ f53 f23 1"/>
                <a:gd name="f65" fmla="*/ f52 f23 1"/>
                <a:gd name="f66" fmla="*/ f54 f22 1"/>
                <a:gd name="f67" fmla="*/ f55 f23 1"/>
                <a:gd name="f68" fmla="*/ f56 f22 1"/>
                <a:gd name="f69" fmla="*/ f57 f22 1"/>
                <a:gd name="f70" fmla="*/ f58 f23 1"/>
                <a:gd name="f71" fmla="*/ f59 f23 1"/>
                <a:gd name="f72" fmla="*/ f60 f22 1"/>
                <a:gd name="f73" fmla="*/ f61 f23 1"/>
              </a:gdLst>
              <a:ahLst/>
              <a:cxnLst>
                <a:cxn ang="3cd4">
                  <a:pos x="hc" y="t"/>
                </a:cxn>
                <a:cxn ang="0">
                  <a:pos x="r" y="vc"/>
                </a:cxn>
                <a:cxn ang="cd4">
                  <a:pos x="hc" y="b"/>
                </a:cxn>
                <a:cxn ang="cd2">
                  <a:pos x="l" y="vc"/>
                </a:cxn>
                <a:cxn ang="f41">
                  <a:pos x="f66" y="f67"/>
                </a:cxn>
                <a:cxn ang="f41">
                  <a:pos x="f68" y="f67"/>
                </a:cxn>
                <a:cxn ang="f41">
                  <a:pos x="f69" y="f70"/>
                </a:cxn>
                <a:cxn ang="f41">
                  <a:pos x="f69" y="f71"/>
                </a:cxn>
                <a:cxn ang="f41">
                  <a:pos x="f72" y="f73"/>
                </a:cxn>
                <a:cxn ang="f41">
                  <a:pos x="f66" y="f73"/>
                </a:cxn>
                <a:cxn ang="f41">
                  <a:pos x="f66" y="f67"/>
                </a:cxn>
              </a:cxnLst>
              <a:rect l="f62" t="f65" r="f63" b="f64"/>
              <a:pathLst>
                <a:path w="24" h="21">
                  <a:moveTo>
                    <a:pt x="f6" y="f7"/>
                  </a:moveTo>
                  <a:cubicBezTo>
                    <a:pt x="f8" y="f7"/>
                    <a:pt x="f9" y="f7"/>
                    <a:pt x="f10" y="f7"/>
                  </a:cubicBezTo>
                  <a:cubicBezTo>
                    <a:pt x="f11" y="f7"/>
                    <a:pt x="f12" y="f13"/>
                    <a:pt x="f5" y="f13"/>
                  </a:cubicBezTo>
                  <a:cubicBezTo>
                    <a:pt x="f5" y="f14"/>
                    <a:pt x="f5" y="f15"/>
                    <a:pt x="f5" y="f5"/>
                  </a:cubicBezTo>
                  <a:cubicBezTo>
                    <a:pt x="f16" y="f5"/>
                    <a:pt x="f17" y="f12"/>
                    <a:pt x="f18" y="f12"/>
                  </a:cubicBezTo>
                  <a:cubicBezTo>
                    <a:pt x="f19" y="f12"/>
                    <a:pt x="f20" y="f12"/>
                    <a:pt x="f6" y="f12"/>
                  </a:cubicBezTo>
                  <a:cubicBezTo>
                    <a:pt x="f6" y="f17"/>
                    <a:pt x="f6" y="f14"/>
                    <a:pt x="f6" y="f7"/>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55" name="Freeform 154">
              <a:extLst>
                <a:ext uri="{FF2B5EF4-FFF2-40B4-BE49-F238E27FC236}">
                  <a16:creationId xmlns:a16="http://schemas.microsoft.com/office/drawing/2014/main" id="{775B5D6D-CC16-CA60-0CBF-7157E7DC63D8}"/>
                </a:ext>
              </a:extLst>
            </p:cNvPr>
            <p:cNvSpPr/>
            <p:nvPr/>
          </p:nvSpPr>
          <p:spPr>
            <a:xfrm>
              <a:off x="10779120" y="4837111"/>
              <a:ext cx="136529" cy="125409"/>
            </a:xfrm>
            <a:custGeom>
              <a:avLst/>
              <a:gdLst>
                <a:gd name="f0" fmla="val 10800000"/>
                <a:gd name="f1" fmla="val 5400000"/>
                <a:gd name="f2" fmla="val 180"/>
                <a:gd name="f3" fmla="val w"/>
                <a:gd name="f4" fmla="val h"/>
                <a:gd name="f5" fmla="val 0"/>
                <a:gd name="f6" fmla="val 27"/>
                <a:gd name="f7" fmla="val 25"/>
                <a:gd name="f8" fmla="val 22"/>
                <a:gd name="f9" fmla="val 15"/>
                <a:gd name="f10" fmla="val 9"/>
                <a:gd name="f11" fmla="val 4"/>
                <a:gd name="f12" fmla="val 24"/>
                <a:gd name="f13" fmla="val 3"/>
                <a:gd name="f14" fmla="val 23"/>
                <a:gd name="f15" fmla="val 21"/>
                <a:gd name="f16" fmla="val 20"/>
                <a:gd name="f17" fmla="val 13"/>
                <a:gd name="f18" fmla="val 7"/>
                <a:gd name="f19" fmla="+- 0 0 -90"/>
                <a:gd name="f20" fmla="*/ f3 1 27"/>
                <a:gd name="f21" fmla="*/ f4 1 25"/>
                <a:gd name="f22" fmla="val f5"/>
                <a:gd name="f23" fmla="val f6"/>
                <a:gd name="f24" fmla="val f7"/>
                <a:gd name="f25" fmla="*/ f19 f0 1"/>
                <a:gd name="f26" fmla="+- f24 0 f22"/>
                <a:gd name="f27" fmla="+- f23 0 f22"/>
                <a:gd name="f28" fmla="*/ f25 1 f2"/>
                <a:gd name="f29" fmla="*/ f27 1 27"/>
                <a:gd name="f30" fmla="*/ f26 1 25"/>
                <a:gd name="f31" fmla="*/ 0 f27 1"/>
                <a:gd name="f32" fmla="*/ 22 f26 1"/>
                <a:gd name="f33" fmla="*/ 4 f26 1"/>
                <a:gd name="f34" fmla="*/ 23 f27 1"/>
                <a:gd name="f35" fmla="*/ 24 f26 1"/>
                <a:gd name="f36" fmla="*/ 20 f27 1"/>
                <a:gd name="f37" fmla="*/ 25 f26 1"/>
                <a:gd name="f38" fmla="+- f28 0 f1"/>
                <a:gd name="f39" fmla="*/ f31 1 27"/>
                <a:gd name="f40" fmla="*/ f32 1 25"/>
                <a:gd name="f41" fmla="*/ f33 1 25"/>
                <a:gd name="f42" fmla="*/ f34 1 27"/>
                <a:gd name="f43" fmla="*/ f35 1 25"/>
                <a:gd name="f44" fmla="*/ f36 1 27"/>
                <a:gd name="f45" fmla="*/ f37 1 25"/>
                <a:gd name="f46" fmla="*/ 0 1 f29"/>
                <a:gd name="f47" fmla="*/ f23 1 f29"/>
                <a:gd name="f48" fmla="*/ 0 1 f30"/>
                <a:gd name="f49" fmla="*/ f24 1 f30"/>
                <a:gd name="f50" fmla="*/ f39 1 f29"/>
                <a:gd name="f51" fmla="*/ f40 1 f30"/>
                <a:gd name="f52" fmla="*/ f41 1 f30"/>
                <a:gd name="f53" fmla="*/ f42 1 f29"/>
                <a:gd name="f54" fmla="*/ f43 1 f30"/>
                <a:gd name="f55" fmla="*/ f44 1 f29"/>
                <a:gd name="f56" fmla="*/ f45 1 f30"/>
                <a:gd name="f57" fmla="*/ f46 f20 1"/>
                <a:gd name="f58" fmla="*/ f47 f20 1"/>
                <a:gd name="f59" fmla="*/ f49 f21 1"/>
                <a:gd name="f60" fmla="*/ f48 f21 1"/>
                <a:gd name="f61" fmla="*/ f50 f20 1"/>
                <a:gd name="f62" fmla="*/ f51 f21 1"/>
                <a:gd name="f63" fmla="*/ f52 f21 1"/>
                <a:gd name="f64" fmla="*/ f53 f20 1"/>
                <a:gd name="f65" fmla="*/ f54 f21 1"/>
                <a:gd name="f66" fmla="*/ f55 f20 1"/>
                <a:gd name="f67" fmla="*/ f56 f21 1"/>
              </a:gdLst>
              <a:ahLst/>
              <a:cxnLst>
                <a:cxn ang="3cd4">
                  <a:pos x="hc" y="t"/>
                </a:cxn>
                <a:cxn ang="0">
                  <a:pos x="r" y="vc"/>
                </a:cxn>
                <a:cxn ang="cd4">
                  <a:pos x="hc" y="b"/>
                </a:cxn>
                <a:cxn ang="cd2">
                  <a:pos x="l" y="vc"/>
                </a:cxn>
                <a:cxn ang="f38">
                  <a:pos x="f61" y="f62"/>
                </a:cxn>
                <a:cxn ang="f38">
                  <a:pos x="f61" y="f63"/>
                </a:cxn>
                <a:cxn ang="f38">
                  <a:pos x="f64" y="f65"/>
                </a:cxn>
                <a:cxn ang="f38">
                  <a:pos x="f66" y="f67"/>
                </a:cxn>
                <a:cxn ang="f38">
                  <a:pos x="f61" y="f62"/>
                </a:cxn>
              </a:cxnLst>
              <a:rect l="f57" t="f60" r="f58" b="f59"/>
              <a:pathLst>
                <a:path w="27" h="25">
                  <a:moveTo>
                    <a:pt x="f5" y="f8"/>
                  </a:moveTo>
                  <a:cubicBezTo>
                    <a:pt x="f5" y="f9"/>
                    <a:pt x="f5" y="f10"/>
                    <a:pt x="f5" y="f11"/>
                  </a:cubicBezTo>
                  <a:cubicBezTo>
                    <a:pt x="f12" y="f5"/>
                    <a:pt x="f6" y="f13"/>
                    <a:pt x="f14" y="f12"/>
                  </a:cubicBezTo>
                  <a:cubicBezTo>
                    <a:pt x="f8" y="f7"/>
                    <a:pt x="f15" y="f7"/>
                    <a:pt x="f16" y="f7"/>
                  </a:cubicBezTo>
                  <a:cubicBezTo>
                    <a:pt x="f17" y="f12"/>
                    <a:pt x="f18" y="f14"/>
                    <a:pt x="f5" y="f8"/>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56" name="Freeform 155">
              <a:extLst>
                <a:ext uri="{FF2B5EF4-FFF2-40B4-BE49-F238E27FC236}">
                  <a16:creationId xmlns:a16="http://schemas.microsoft.com/office/drawing/2014/main" id="{48753CAF-E787-93A7-186A-4F22849BEB97}"/>
                </a:ext>
              </a:extLst>
            </p:cNvPr>
            <p:cNvSpPr/>
            <p:nvPr/>
          </p:nvSpPr>
          <p:spPr>
            <a:xfrm>
              <a:off x="10574341" y="4460872"/>
              <a:ext cx="120645" cy="120645"/>
            </a:xfrm>
            <a:custGeom>
              <a:avLst/>
              <a:gdLst>
                <a:gd name="f0" fmla="val 10800000"/>
                <a:gd name="f1" fmla="val 5400000"/>
                <a:gd name="f2" fmla="val 180"/>
                <a:gd name="f3" fmla="val w"/>
                <a:gd name="f4" fmla="val h"/>
                <a:gd name="f5" fmla="val 0"/>
                <a:gd name="f6" fmla="val 24"/>
                <a:gd name="f7" fmla="val 8"/>
                <a:gd name="f8" fmla="val 1"/>
                <a:gd name="f9" fmla="val 16"/>
                <a:gd name="f10" fmla="val 2"/>
                <a:gd name="f11" fmla="val 3"/>
                <a:gd name="f12" fmla="val 10"/>
                <a:gd name="f13" fmla="val 15"/>
                <a:gd name="f14" fmla="val 23"/>
                <a:gd name="f15" fmla="val 22"/>
                <a:gd name="f16" fmla="val 21"/>
                <a:gd name="f17" fmla="val 14"/>
                <a:gd name="f18" fmla="val 7"/>
                <a:gd name="f19" fmla="+- 0 0 -90"/>
                <a:gd name="f20" fmla="*/ f3 1 24"/>
                <a:gd name="f21" fmla="*/ f4 1 24"/>
                <a:gd name="f22" fmla="val f5"/>
                <a:gd name="f23" fmla="val f6"/>
                <a:gd name="f24" fmla="*/ f19 f0 1"/>
                <a:gd name="f25" fmla="+- f23 0 f22"/>
                <a:gd name="f26" fmla="*/ f24 1 f2"/>
                <a:gd name="f27" fmla="*/ f25 1 24"/>
                <a:gd name="f28" fmla="*/ 0 f25 1"/>
                <a:gd name="f29" fmla="*/ 24 f25 1"/>
                <a:gd name="f30" fmla="*/ 3 f25 1"/>
                <a:gd name="f31" fmla="*/ 21 f25 1"/>
                <a:gd name="f32" fmla="+- f26 0 f1"/>
                <a:gd name="f33" fmla="*/ f28 1 24"/>
                <a:gd name="f34" fmla="*/ f29 1 24"/>
                <a:gd name="f35" fmla="*/ f30 1 24"/>
                <a:gd name="f36" fmla="*/ f31 1 24"/>
                <a:gd name="f37" fmla="*/ 0 1 f27"/>
                <a:gd name="f38" fmla="*/ f23 1 f27"/>
                <a:gd name="f39" fmla="*/ f33 1 f27"/>
                <a:gd name="f40" fmla="*/ f34 1 f27"/>
                <a:gd name="f41" fmla="*/ f35 1 f27"/>
                <a:gd name="f42" fmla="*/ f36 1 f27"/>
                <a:gd name="f43" fmla="*/ f37 f20 1"/>
                <a:gd name="f44" fmla="*/ f38 f20 1"/>
                <a:gd name="f45" fmla="*/ f38 f21 1"/>
                <a:gd name="f46" fmla="*/ f37 f21 1"/>
                <a:gd name="f47" fmla="*/ f39 f20 1"/>
                <a:gd name="f48" fmla="*/ f39 f21 1"/>
                <a:gd name="f49" fmla="*/ f40 f20 1"/>
                <a:gd name="f50" fmla="*/ f41 f21 1"/>
                <a:gd name="f51" fmla="*/ f40 f21 1"/>
                <a:gd name="f52" fmla="*/ f42 f21 1"/>
              </a:gdLst>
              <a:ahLst/>
              <a:cxnLst>
                <a:cxn ang="3cd4">
                  <a:pos x="hc" y="t"/>
                </a:cxn>
                <a:cxn ang="0">
                  <a:pos x="r" y="vc"/>
                </a:cxn>
                <a:cxn ang="cd4">
                  <a:pos x="hc" y="b"/>
                </a:cxn>
                <a:cxn ang="cd2">
                  <a:pos x="l" y="vc"/>
                </a:cxn>
                <a:cxn ang="f32">
                  <a:pos x="f47" y="f48"/>
                </a:cxn>
                <a:cxn ang="f32">
                  <a:pos x="f49" y="f50"/>
                </a:cxn>
                <a:cxn ang="f32">
                  <a:pos x="f49" y="f51"/>
                </a:cxn>
                <a:cxn ang="f32">
                  <a:pos x="f47" y="f52"/>
                </a:cxn>
                <a:cxn ang="f32">
                  <a:pos x="f47" y="f48"/>
                </a:cxn>
              </a:cxnLst>
              <a:rect l="f43" t="f46" r="f44" b="f45"/>
              <a:pathLst>
                <a:path w="24" h="24">
                  <a:moveTo>
                    <a:pt x="f5" y="f5"/>
                  </a:moveTo>
                  <a:cubicBezTo>
                    <a:pt x="f7" y="f8"/>
                    <a:pt x="f9" y="f10"/>
                    <a:pt x="f6" y="f11"/>
                  </a:cubicBezTo>
                  <a:cubicBezTo>
                    <a:pt x="f6" y="f12"/>
                    <a:pt x="f6" y="f9"/>
                    <a:pt x="f6" y="f6"/>
                  </a:cubicBezTo>
                  <a:cubicBezTo>
                    <a:pt x="f13" y="f14"/>
                    <a:pt x="f7" y="f15"/>
                    <a:pt x="f5" y="f16"/>
                  </a:cubicBezTo>
                  <a:cubicBezTo>
                    <a:pt x="f5" y="f17"/>
                    <a:pt x="f5" y="f18"/>
                    <a:pt x="f5" y="f5"/>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57" name="Freeform 156">
              <a:extLst>
                <a:ext uri="{FF2B5EF4-FFF2-40B4-BE49-F238E27FC236}">
                  <a16:creationId xmlns:a16="http://schemas.microsoft.com/office/drawing/2014/main" id="{C3B8DCFC-3652-035F-C14C-658A71FA97C5}"/>
                </a:ext>
              </a:extLst>
            </p:cNvPr>
            <p:cNvSpPr/>
            <p:nvPr/>
          </p:nvSpPr>
          <p:spPr>
            <a:xfrm>
              <a:off x="10574341" y="5553078"/>
              <a:ext cx="120645" cy="104771"/>
            </a:xfrm>
            <a:custGeom>
              <a:avLst/>
              <a:gdLst>
                <a:gd name="f0" fmla="val 10800000"/>
                <a:gd name="f1" fmla="val 5400000"/>
                <a:gd name="f2" fmla="val 180"/>
                <a:gd name="f3" fmla="val w"/>
                <a:gd name="f4" fmla="val h"/>
                <a:gd name="f5" fmla="val 0"/>
                <a:gd name="f6" fmla="val 24"/>
                <a:gd name="f7" fmla="val 21"/>
                <a:gd name="f8" fmla="val 7"/>
                <a:gd name="f9" fmla="val 13"/>
                <a:gd name="f10" fmla="val 15"/>
                <a:gd name="f11" fmla="val 20"/>
                <a:gd name="f12" fmla="val 8"/>
                <a:gd name="f13" fmla="val 6"/>
                <a:gd name="f14" fmla="+- 0 0 -90"/>
                <a:gd name="f15" fmla="*/ f3 1 24"/>
                <a:gd name="f16" fmla="*/ f4 1 21"/>
                <a:gd name="f17" fmla="val f5"/>
                <a:gd name="f18" fmla="val f6"/>
                <a:gd name="f19" fmla="val f7"/>
                <a:gd name="f20" fmla="*/ f14 f0 1"/>
                <a:gd name="f21" fmla="+- f19 0 f17"/>
                <a:gd name="f22" fmla="+- f18 0 f17"/>
                <a:gd name="f23" fmla="*/ f20 1 f2"/>
                <a:gd name="f24" fmla="*/ f22 1 24"/>
                <a:gd name="f25" fmla="*/ f21 1 21"/>
                <a:gd name="f26" fmla="*/ 24 f22 1"/>
                <a:gd name="f27" fmla="*/ 0 f21 1"/>
                <a:gd name="f28" fmla="*/ 21 f21 1"/>
                <a:gd name="f29" fmla="*/ 0 f22 1"/>
                <a:gd name="f30" fmla="*/ 20 f21 1"/>
                <a:gd name="f31" fmla="+- f23 0 f1"/>
                <a:gd name="f32" fmla="*/ f26 1 24"/>
                <a:gd name="f33" fmla="*/ f27 1 21"/>
                <a:gd name="f34" fmla="*/ f28 1 21"/>
                <a:gd name="f35" fmla="*/ f29 1 24"/>
                <a:gd name="f36" fmla="*/ f30 1 21"/>
                <a:gd name="f37" fmla="*/ 0 1 f24"/>
                <a:gd name="f38" fmla="*/ f18 1 f24"/>
                <a:gd name="f39" fmla="*/ 0 1 f25"/>
                <a:gd name="f40" fmla="*/ f19 1 f25"/>
                <a:gd name="f41" fmla="*/ f32 1 f24"/>
                <a:gd name="f42" fmla="*/ f33 1 f25"/>
                <a:gd name="f43" fmla="*/ f34 1 f25"/>
                <a:gd name="f44" fmla="*/ f35 1 f24"/>
                <a:gd name="f45" fmla="*/ f36 1 f25"/>
                <a:gd name="f46" fmla="*/ f37 f15 1"/>
                <a:gd name="f47" fmla="*/ f38 f15 1"/>
                <a:gd name="f48" fmla="*/ f40 f16 1"/>
                <a:gd name="f49" fmla="*/ f39 f16 1"/>
                <a:gd name="f50" fmla="*/ f41 f15 1"/>
                <a:gd name="f51" fmla="*/ f42 f16 1"/>
                <a:gd name="f52" fmla="*/ f43 f16 1"/>
                <a:gd name="f53" fmla="*/ f44 f15 1"/>
                <a:gd name="f54" fmla="*/ f45 f16 1"/>
              </a:gdLst>
              <a:ahLst/>
              <a:cxnLst>
                <a:cxn ang="3cd4">
                  <a:pos x="hc" y="t"/>
                </a:cxn>
                <a:cxn ang="0">
                  <a:pos x="r" y="vc"/>
                </a:cxn>
                <a:cxn ang="cd4">
                  <a:pos x="hc" y="b"/>
                </a:cxn>
                <a:cxn ang="cd2">
                  <a:pos x="l" y="vc"/>
                </a:cxn>
                <a:cxn ang="f31">
                  <a:pos x="f50" y="f51"/>
                </a:cxn>
                <a:cxn ang="f31">
                  <a:pos x="f50" y="f52"/>
                </a:cxn>
                <a:cxn ang="f31">
                  <a:pos x="f53" y="f54"/>
                </a:cxn>
                <a:cxn ang="f31">
                  <a:pos x="f53" y="f51"/>
                </a:cxn>
                <a:cxn ang="f31">
                  <a:pos x="f50" y="f51"/>
                </a:cxn>
              </a:cxnLst>
              <a:rect l="f46" t="f49" r="f47" b="f48"/>
              <a:pathLst>
                <a:path w="24" h="21">
                  <a:moveTo>
                    <a:pt x="f6" y="f5"/>
                  </a:moveTo>
                  <a:cubicBezTo>
                    <a:pt x="f6" y="f8"/>
                    <a:pt x="f6" y="f9"/>
                    <a:pt x="f6" y="f7"/>
                  </a:cubicBezTo>
                  <a:cubicBezTo>
                    <a:pt x="f10" y="f11"/>
                    <a:pt x="f12" y="f11"/>
                    <a:pt x="f5" y="f11"/>
                  </a:cubicBezTo>
                  <a:cubicBezTo>
                    <a:pt x="f5" y="f9"/>
                    <a:pt x="f5" y="f13"/>
                    <a:pt x="f5" y="f5"/>
                  </a:cubicBezTo>
                  <a:cubicBezTo>
                    <a:pt x="f8" y="f5"/>
                    <a:pt x="f10" y="f5"/>
                    <a:pt x="f6" y="f5"/>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58" name="Freeform 157">
              <a:extLst>
                <a:ext uri="{FF2B5EF4-FFF2-40B4-BE49-F238E27FC236}">
                  <a16:creationId xmlns:a16="http://schemas.microsoft.com/office/drawing/2014/main" id="{F45BE17E-00AD-2093-9C21-DE61EDD10E18}"/>
                </a:ext>
              </a:extLst>
            </p:cNvPr>
            <p:cNvSpPr/>
            <p:nvPr/>
          </p:nvSpPr>
          <p:spPr>
            <a:xfrm>
              <a:off x="10980736" y="3994154"/>
              <a:ext cx="130173" cy="131765"/>
            </a:xfrm>
            <a:custGeom>
              <a:avLst/>
              <a:gdLst>
                <a:gd name="f0" fmla="val 10800000"/>
                <a:gd name="f1" fmla="val 5400000"/>
                <a:gd name="f2" fmla="val 180"/>
                <a:gd name="f3" fmla="val w"/>
                <a:gd name="f4" fmla="val h"/>
                <a:gd name="f5" fmla="val 0"/>
                <a:gd name="f6" fmla="val 26"/>
                <a:gd name="f7" fmla="val 2"/>
                <a:gd name="f8" fmla="val 10"/>
                <a:gd name="f9" fmla="val 18"/>
                <a:gd name="f10" fmla="val 3"/>
                <a:gd name="f11" fmla="val 4"/>
                <a:gd name="f12" fmla="val 11"/>
                <a:gd name="f13" fmla="val 17"/>
                <a:gd name="f14" fmla="val 23"/>
                <a:gd name="f15" fmla="val 22"/>
                <a:gd name="f16" fmla="+- 0 0 -90"/>
                <a:gd name="f17" fmla="*/ f3 1 26"/>
                <a:gd name="f18" fmla="*/ f4 1 26"/>
                <a:gd name="f19" fmla="val f5"/>
                <a:gd name="f20" fmla="val f6"/>
                <a:gd name="f21" fmla="*/ f16 f0 1"/>
                <a:gd name="f22" fmla="+- f20 0 f19"/>
                <a:gd name="f23" fmla="*/ f21 1 f2"/>
                <a:gd name="f24" fmla="*/ f22 1 26"/>
                <a:gd name="f25" fmla="*/ 2 f22 1"/>
                <a:gd name="f26" fmla="*/ 0 f22 1"/>
                <a:gd name="f27" fmla="*/ 26 f22 1"/>
                <a:gd name="f28" fmla="*/ 4 f22 1"/>
                <a:gd name="f29" fmla="*/ 23 f22 1"/>
                <a:gd name="f30" fmla="+- f23 0 f1"/>
                <a:gd name="f31" fmla="*/ f25 1 26"/>
                <a:gd name="f32" fmla="*/ f26 1 26"/>
                <a:gd name="f33" fmla="*/ f27 1 26"/>
                <a:gd name="f34" fmla="*/ f28 1 26"/>
                <a:gd name="f35" fmla="*/ f29 1 26"/>
                <a:gd name="f36" fmla="*/ 0 1 f24"/>
                <a:gd name="f37" fmla="*/ f20 1 f24"/>
                <a:gd name="f38" fmla="*/ f31 1 f24"/>
                <a:gd name="f39" fmla="*/ f32 1 f24"/>
                <a:gd name="f40" fmla="*/ f33 1 f24"/>
                <a:gd name="f41" fmla="*/ f34 1 f24"/>
                <a:gd name="f42" fmla="*/ f35 1 f24"/>
                <a:gd name="f43" fmla="*/ f36 f17 1"/>
                <a:gd name="f44" fmla="*/ f37 f17 1"/>
                <a:gd name="f45" fmla="*/ f37 f18 1"/>
                <a:gd name="f46" fmla="*/ f36 f18 1"/>
                <a:gd name="f47" fmla="*/ f38 f17 1"/>
                <a:gd name="f48" fmla="*/ f39 f18 1"/>
                <a:gd name="f49" fmla="*/ f40 f17 1"/>
                <a:gd name="f50" fmla="*/ f41 f18 1"/>
                <a:gd name="f51" fmla="*/ f42 f18 1"/>
              </a:gdLst>
              <a:ahLst/>
              <a:cxnLst>
                <a:cxn ang="3cd4">
                  <a:pos x="hc" y="t"/>
                </a:cxn>
                <a:cxn ang="0">
                  <a:pos x="r" y="vc"/>
                </a:cxn>
                <a:cxn ang="cd4">
                  <a:pos x="hc" y="b"/>
                </a:cxn>
                <a:cxn ang="cd2">
                  <a:pos x="l" y="vc"/>
                </a:cxn>
                <a:cxn ang="f30">
                  <a:pos x="f47" y="f48"/>
                </a:cxn>
                <a:cxn ang="f30">
                  <a:pos x="f49" y="f50"/>
                </a:cxn>
                <a:cxn ang="f30">
                  <a:pos x="f49" y="f51"/>
                </a:cxn>
                <a:cxn ang="f30">
                  <a:pos x="f47" y="f48"/>
                </a:cxn>
              </a:cxnLst>
              <a:rect l="f43" t="f46" r="f44" b="f45"/>
              <a:pathLst>
                <a:path w="26" h="26">
                  <a:moveTo>
                    <a:pt x="f7" y="f5"/>
                  </a:moveTo>
                  <a:cubicBezTo>
                    <a:pt x="f8" y="f7"/>
                    <a:pt x="f9" y="f10"/>
                    <a:pt x="f6" y="f11"/>
                  </a:cubicBezTo>
                  <a:cubicBezTo>
                    <a:pt x="f6" y="f12"/>
                    <a:pt x="f6" y="f13"/>
                    <a:pt x="f6" y="f14"/>
                  </a:cubicBezTo>
                  <a:cubicBezTo>
                    <a:pt x="f11" y="f6"/>
                    <a:pt x="f5" y="f15"/>
                    <a:pt x="f7" y="f5"/>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59" name="Freeform 158">
              <a:extLst>
                <a:ext uri="{FF2B5EF4-FFF2-40B4-BE49-F238E27FC236}">
                  <a16:creationId xmlns:a16="http://schemas.microsoft.com/office/drawing/2014/main" id="{8109FBD5-CB0D-764B-A978-776F3E12B57C}"/>
                </a:ext>
              </a:extLst>
            </p:cNvPr>
            <p:cNvSpPr/>
            <p:nvPr/>
          </p:nvSpPr>
          <p:spPr>
            <a:xfrm>
              <a:off x="10990265" y="4695828"/>
              <a:ext cx="130173" cy="115891"/>
            </a:xfrm>
            <a:custGeom>
              <a:avLst/>
              <a:gdLst>
                <a:gd name="f0" fmla="val 10800000"/>
                <a:gd name="f1" fmla="val 5400000"/>
                <a:gd name="f2" fmla="val 180"/>
                <a:gd name="f3" fmla="val w"/>
                <a:gd name="f4" fmla="val h"/>
                <a:gd name="f5" fmla="val 0"/>
                <a:gd name="f6" fmla="val 26"/>
                <a:gd name="f7" fmla="val 23"/>
                <a:gd name="f8" fmla="val 3"/>
                <a:gd name="f9" fmla="val 24"/>
                <a:gd name="f10" fmla="val 16"/>
                <a:gd name="f11" fmla="val 22"/>
                <a:gd name="f12" fmla="val 8"/>
                <a:gd name="f13" fmla="val 21"/>
                <a:gd name="f14" fmla="val 14"/>
                <a:gd name="f15" fmla="val 7"/>
                <a:gd name="f16" fmla="+- 0 0 -90"/>
                <a:gd name="f17" fmla="*/ f3 1 26"/>
                <a:gd name="f18" fmla="*/ f4 1 23"/>
                <a:gd name="f19" fmla="val f5"/>
                <a:gd name="f20" fmla="val f6"/>
                <a:gd name="f21" fmla="val f7"/>
                <a:gd name="f22" fmla="*/ f16 f0 1"/>
                <a:gd name="f23" fmla="+- f21 0 f19"/>
                <a:gd name="f24" fmla="+- f20 0 f19"/>
                <a:gd name="f25" fmla="*/ f22 1 f2"/>
                <a:gd name="f26" fmla="*/ f24 1 26"/>
                <a:gd name="f27" fmla="*/ f23 1 23"/>
                <a:gd name="f28" fmla="*/ 0 f24 1"/>
                <a:gd name="f29" fmla="*/ 0 f23 1"/>
                <a:gd name="f30" fmla="*/ 24 f24 1"/>
                <a:gd name="f31" fmla="*/ 23 f23 1"/>
                <a:gd name="f32" fmla="*/ 21 f23 1"/>
                <a:gd name="f33" fmla="+- f25 0 f1"/>
                <a:gd name="f34" fmla="*/ f28 1 26"/>
                <a:gd name="f35" fmla="*/ f29 1 23"/>
                <a:gd name="f36" fmla="*/ f30 1 26"/>
                <a:gd name="f37" fmla="*/ f31 1 23"/>
                <a:gd name="f38" fmla="*/ f32 1 23"/>
                <a:gd name="f39" fmla="*/ 0 1 f26"/>
                <a:gd name="f40" fmla="*/ f20 1 f26"/>
                <a:gd name="f41" fmla="*/ 0 1 f27"/>
                <a:gd name="f42" fmla="*/ f21 1 f27"/>
                <a:gd name="f43" fmla="*/ f34 1 f26"/>
                <a:gd name="f44" fmla="*/ f35 1 f27"/>
                <a:gd name="f45" fmla="*/ f36 1 f26"/>
                <a:gd name="f46" fmla="*/ f37 1 f27"/>
                <a:gd name="f47" fmla="*/ f38 1 f27"/>
                <a:gd name="f48" fmla="*/ f39 f17 1"/>
                <a:gd name="f49" fmla="*/ f40 f17 1"/>
                <a:gd name="f50" fmla="*/ f42 f18 1"/>
                <a:gd name="f51" fmla="*/ f41 f18 1"/>
                <a:gd name="f52" fmla="*/ f43 f17 1"/>
                <a:gd name="f53" fmla="*/ f44 f18 1"/>
                <a:gd name="f54" fmla="*/ f45 f17 1"/>
                <a:gd name="f55" fmla="*/ f46 f18 1"/>
                <a:gd name="f56" fmla="*/ f47 f18 1"/>
              </a:gdLst>
              <a:ahLst/>
              <a:cxnLst>
                <a:cxn ang="3cd4">
                  <a:pos x="hc" y="t"/>
                </a:cxn>
                <a:cxn ang="0">
                  <a:pos x="r" y="vc"/>
                </a:cxn>
                <a:cxn ang="cd4">
                  <a:pos x="hc" y="b"/>
                </a:cxn>
                <a:cxn ang="cd2">
                  <a:pos x="l" y="vc"/>
                </a:cxn>
                <a:cxn ang="f33">
                  <a:pos x="f52" y="f53"/>
                </a:cxn>
                <a:cxn ang="f33">
                  <a:pos x="f54" y="f55"/>
                </a:cxn>
                <a:cxn ang="f33">
                  <a:pos x="f52" y="f56"/>
                </a:cxn>
                <a:cxn ang="f33">
                  <a:pos x="f52" y="f53"/>
                </a:cxn>
              </a:cxnLst>
              <a:rect l="f48" t="f51" r="f49" b="f50"/>
              <a:pathLst>
                <a:path w="26" h="23">
                  <a:moveTo>
                    <a:pt x="f5" y="f5"/>
                  </a:moveTo>
                  <a:cubicBezTo>
                    <a:pt x="f6" y="f8"/>
                    <a:pt x="f6" y="f8"/>
                    <a:pt x="f9" y="f7"/>
                  </a:cubicBezTo>
                  <a:cubicBezTo>
                    <a:pt x="f10" y="f11"/>
                    <a:pt x="f12" y="f13"/>
                    <a:pt x="f5" y="f13"/>
                  </a:cubicBezTo>
                  <a:cubicBezTo>
                    <a:pt x="f5" y="f14"/>
                    <a:pt x="f5" y="f15"/>
                    <a:pt x="f5" y="f5"/>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60" name="Freeform 159">
              <a:extLst>
                <a:ext uri="{FF2B5EF4-FFF2-40B4-BE49-F238E27FC236}">
                  <a16:creationId xmlns:a16="http://schemas.microsoft.com/office/drawing/2014/main" id="{FE26FECF-9D55-0EC5-4F84-4DB33A8B2630}"/>
                </a:ext>
              </a:extLst>
            </p:cNvPr>
            <p:cNvSpPr/>
            <p:nvPr/>
          </p:nvSpPr>
          <p:spPr>
            <a:xfrm>
              <a:off x="10975972" y="5046665"/>
              <a:ext cx="134938" cy="115891"/>
            </a:xfrm>
            <a:custGeom>
              <a:avLst/>
              <a:gdLst>
                <a:gd name="f0" fmla="val 10800000"/>
                <a:gd name="f1" fmla="val 5400000"/>
                <a:gd name="f2" fmla="val 180"/>
                <a:gd name="f3" fmla="val w"/>
                <a:gd name="f4" fmla="val h"/>
                <a:gd name="f5" fmla="val 0"/>
                <a:gd name="f6" fmla="val 27"/>
                <a:gd name="f7" fmla="val 23"/>
                <a:gd name="f8" fmla="val 21"/>
                <a:gd name="f9" fmla="val 2"/>
                <a:gd name="f10" fmla="val 3"/>
                <a:gd name="f11" fmla="val 11"/>
                <a:gd name="f12" fmla="val 19"/>
                <a:gd name="f13" fmla="val 1"/>
                <a:gd name="f14" fmla="val 9"/>
                <a:gd name="f15" fmla="val 15"/>
                <a:gd name="f16" fmla="+- 0 0 -90"/>
                <a:gd name="f17" fmla="*/ f3 1 27"/>
                <a:gd name="f18" fmla="*/ f4 1 23"/>
                <a:gd name="f19" fmla="val f5"/>
                <a:gd name="f20" fmla="val f6"/>
                <a:gd name="f21" fmla="val f7"/>
                <a:gd name="f22" fmla="*/ f16 f0 1"/>
                <a:gd name="f23" fmla="+- f21 0 f19"/>
                <a:gd name="f24" fmla="+- f20 0 f19"/>
                <a:gd name="f25" fmla="*/ f22 1 f2"/>
                <a:gd name="f26" fmla="*/ f24 1 27"/>
                <a:gd name="f27" fmla="*/ f23 1 23"/>
                <a:gd name="f28" fmla="*/ 27 f24 1"/>
                <a:gd name="f29" fmla="*/ 21 f23 1"/>
                <a:gd name="f30" fmla="*/ 3 f24 1"/>
                <a:gd name="f31" fmla="*/ 0 f23 1"/>
                <a:gd name="f32" fmla="*/ 2 f23 1"/>
                <a:gd name="f33" fmla="+- f25 0 f1"/>
                <a:gd name="f34" fmla="*/ f28 1 27"/>
                <a:gd name="f35" fmla="*/ f29 1 23"/>
                <a:gd name="f36" fmla="*/ f30 1 27"/>
                <a:gd name="f37" fmla="*/ f31 1 23"/>
                <a:gd name="f38" fmla="*/ f32 1 23"/>
                <a:gd name="f39" fmla="*/ 0 1 f26"/>
                <a:gd name="f40" fmla="*/ f20 1 f26"/>
                <a:gd name="f41" fmla="*/ 0 1 f27"/>
                <a:gd name="f42" fmla="*/ f21 1 f27"/>
                <a:gd name="f43" fmla="*/ f34 1 f26"/>
                <a:gd name="f44" fmla="*/ f35 1 f27"/>
                <a:gd name="f45" fmla="*/ f36 1 f26"/>
                <a:gd name="f46" fmla="*/ f37 1 f27"/>
                <a:gd name="f47" fmla="*/ f38 1 f27"/>
                <a:gd name="f48" fmla="*/ f39 f17 1"/>
                <a:gd name="f49" fmla="*/ f40 f17 1"/>
                <a:gd name="f50" fmla="*/ f42 f18 1"/>
                <a:gd name="f51" fmla="*/ f41 f18 1"/>
                <a:gd name="f52" fmla="*/ f43 f17 1"/>
                <a:gd name="f53" fmla="*/ f44 f18 1"/>
                <a:gd name="f54" fmla="*/ f45 f17 1"/>
                <a:gd name="f55" fmla="*/ f46 f18 1"/>
                <a:gd name="f56" fmla="*/ f47 f18 1"/>
              </a:gdLst>
              <a:ahLst/>
              <a:cxnLst>
                <a:cxn ang="3cd4">
                  <a:pos x="hc" y="t"/>
                </a:cxn>
                <a:cxn ang="0">
                  <a:pos x="r" y="vc"/>
                </a:cxn>
                <a:cxn ang="cd4">
                  <a:pos x="hc" y="b"/>
                </a:cxn>
                <a:cxn ang="cd2">
                  <a:pos x="l" y="vc"/>
                </a:cxn>
                <a:cxn ang="f33">
                  <a:pos x="f52" y="f53"/>
                </a:cxn>
                <a:cxn ang="f33">
                  <a:pos x="f54" y="f55"/>
                </a:cxn>
                <a:cxn ang="f33">
                  <a:pos x="f52" y="f56"/>
                </a:cxn>
                <a:cxn ang="f33">
                  <a:pos x="f52" y="f53"/>
                </a:cxn>
              </a:cxnLst>
              <a:rect l="f48" t="f51" r="f49" b="f50"/>
              <a:pathLst>
                <a:path w="27" h="23">
                  <a:moveTo>
                    <a:pt x="f6" y="f8"/>
                  </a:moveTo>
                  <a:cubicBezTo>
                    <a:pt x="f9" y="f7"/>
                    <a:pt x="f5" y="f8"/>
                    <a:pt x="f10" y="f5"/>
                  </a:cubicBezTo>
                  <a:cubicBezTo>
                    <a:pt x="f11" y="f5"/>
                    <a:pt x="f12" y="f13"/>
                    <a:pt x="f6" y="f9"/>
                  </a:cubicBezTo>
                  <a:cubicBezTo>
                    <a:pt x="f6" y="f14"/>
                    <a:pt x="f6" y="f15"/>
                    <a:pt x="f6" y="f8"/>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61" name="Freeform 160">
              <a:extLst>
                <a:ext uri="{FF2B5EF4-FFF2-40B4-BE49-F238E27FC236}">
                  <a16:creationId xmlns:a16="http://schemas.microsoft.com/office/drawing/2014/main" id="{AF6BF77B-0B8F-07D2-0720-6E3B6DF4EDE2}"/>
                </a:ext>
              </a:extLst>
            </p:cNvPr>
            <p:cNvSpPr/>
            <p:nvPr/>
          </p:nvSpPr>
          <p:spPr>
            <a:xfrm>
              <a:off x="10574341" y="5734046"/>
              <a:ext cx="120645" cy="104771"/>
            </a:xfrm>
            <a:custGeom>
              <a:avLst/>
              <a:gdLst>
                <a:gd name="f0" fmla="val 10800000"/>
                <a:gd name="f1" fmla="val 5400000"/>
                <a:gd name="f2" fmla="val 180"/>
                <a:gd name="f3" fmla="val w"/>
                <a:gd name="f4" fmla="val h"/>
                <a:gd name="f5" fmla="val 0"/>
                <a:gd name="f6" fmla="val 24"/>
                <a:gd name="f7" fmla="val 21"/>
                <a:gd name="f8" fmla="val 4"/>
                <a:gd name="f9" fmla="val 8"/>
                <a:gd name="f10" fmla="val 12"/>
                <a:gd name="f11" fmla="val 14"/>
                <a:gd name="f12" fmla="val 17"/>
                <a:gd name="f13" fmla="val 23"/>
                <a:gd name="f14" fmla="val 15"/>
                <a:gd name="f15" fmla="val 20"/>
                <a:gd name="f16" fmla="val 13"/>
                <a:gd name="f17" fmla="val 7"/>
                <a:gd name="f18" fmla="+- 0 0 -90"/>
                <a:gd name="f19" fmla="*/ f3 1 24"/>
                <a:gd name="f20" fmla="*/ f4 1 21"/>
                <a:gd name="f21" fmla="val f5"/>
                <a:gd name="f22" fmla="val f6"/>
                <a:gd name="f23" fmla="val f7"/>
                <a:gd name="f24" fmla="*/ f18 f0 1"/>
                <a:gd name="f25" fmla="+- f23 0 f21"/>
                <a:gd name="f26" fmla="+- f22 0 f21"/>
                <a:gd name="f27" fmla="*/ f24 1 f2"/>
                <a:gd name="f28" fmla="*/ f26 1 24"/>
                <a:gd name="f29" fmla="*/ f25 1 21"/>
                <a:gd name="f30" fmla="*/ 24 f26 1"/>
                <a:gd name="f31" fmla="*/ 0 f25 1"/>
                <a:gd name="f32" fmla="*/ 12 f25 1"/>
                <a:gd name="f33" fmla="*/ 23 f26 1"/>
                <a:gd name="f34" fmla="*/ 21 f25 1"/>
                <a:gd name="f35" fmla="*/ 0 f26 1"/>
                <a:gd name="f36" fmla="*/ 20 f25 1"/>
                <a:gd name="f37" fmla="+- f27 0 f1"/>
                <a:gd name="f38" fmla="*/ f30 1 24"/>
                <a:gd name="f39" fmla="*/ f31 1 21"/>
                <a:gd name="f40" fmla="*/ f32 1 21"/>
                <a:gd name="f41" fmla="*/ f33 1 24"/>
                <a:gd name="f42" fmla="*/ f34 1 21"/>
                <a:gd name="f43" fmla="*/ f35 1 24"/>
                <a:gd name="f44" fmla="*/ f36 1 21"/>
                <a:gd name="f45" fmla="*/ 0 1 f28"/>
                <a:gd name="f46" fmla="*/ f22 1 f28"/>
                <a:gd name="f47" fmla="*/ 0 1 f29"/>
                <a:gd name="f48" fmla="*/ f23 1 f29"/>
                <a:gd name="f49" fmla="*/ f38 1 f28"/>
                <a:gd name="f50" fmla="*/ f39 1 f29"/>
                <a:gd name="f51" fmla="*/ f40 1 f29"/>
                <a:gd name="f52" fmla="*/ f41 1 f28"/>
                <a:gd name="f53" fmla="*/ f42 1 f29"/>
                <a:gd name="f54" fmla="*/ f43 1 f28"/>
                <a:gd name="f55" fmla="*/ f44 1 f29"/>
                <a:gd name="f56" fmla="*/ f45 f19 1"/>
                <a:gd name="f57" fmla="*/ f46 f19 1"/>
                <a:gd name="f58" fmla="*/ f48 f20 1"/>
                <a:gd name="f59" fmla="*/ f47 f20 1"/>
                <a:gd name="f60" fmla="*/ f49 f19 1"/>
                <a:gd name="f61" fmla="*/ f50 f20 1"/>
                <a:gd name="f62" fmla="*/ f51 f20 1"/>
                <a:gd name="f63" fmla="*/ f52 f19 1"/>
                <a:gd name="f64" fmla="*/ f53 f20 1"/>
                <a:gd name="f65" fmla="*/ f54 f19 1"/>
                <a:gd name="f66" fmla="*/ f55 f20 1"/>
              </a:gdLst>
              <a:ahLst/>
              <a:cxnLst>
                <a:cxn ang="3cd4">
                  <a:pos x="hc" y="t"/>
                </a:cxn>
                <a:cxn ang="0">
                  <a:pos x="r" y="vc"/>
                </a:cxn>
                <a:cxn ang="cd4">
                  <a:pos x="hc" y="b"/>
                </a:cxn>
                <a:cxn ang="cd2">
                  <a:pos x="l" y="vc"/>
                </a:cxn>
                <a:cxn ang="f37">
                  <a:pos x="f60" y="f61"/>
                </a:cxn>
                <a:cxn ang="f37">
                  <a:pos x="f60" y="f62"/>
                </a:cxn>
                <a:cxn ang="f37">
                  <a:pos x="f63" y="f64"/>
                </a:cxn>
                <a:cxn ang="f37">
                  <a:pos x="f65" y="f66"/>
                </a:cxn>
                <a:cxn ang="f37">
                  <a:pos x="f65" y="f61"/>
                </a:cxn>
                <a:cxn ang="f37">
                  <a:pos x="f60" y="f61"/>
                </a:cxn>
              </a:cxnLst>
              <a:rect l="f56" t="f59" r="f57" b="f58"/>
              <a:pathLst>
                <a:path w="24" h="21">
                  <a:moveTo>
                    <a:pt x="f6" y="f5"/>
                  </a:moveTo>
                  <a:cubicBezTo>
                    <a:pt x="f6" y="f8"/>
                    <a:pt x="f6" y="f9"/>
                    <a:pt x="f6" y="f10"/>
                  </a:cubicBezTo>
                  <a:cubicBezTo>
                    <a:pt x="f6" y="f11"/>
                    <a:pt x="f6" y="f12"/>
                    <a:pt x="f13" y="f7"/>
                  </a:cubicBezTo>
                  <a:cubicBezTo>
                    <a:pt x="f14" y="f7"/>
                    <a:pt x="f9" y="f15"/>
                    <a:pt x="f5" y="f15"/>
                  </a:cubicBezTo>
                  <a:cubicBezTo>
                    <a:pt x="f5" y="f16"/>
                    <a:pt x="f5" y="f17"/>
                    <a:pt x="f5" y="f5"/>
                  </a:cubicBezTo>
                  <a:cubicBezTo>
                    <a:pt x="f9" y="f5"/>
                    <a:pt x="f14" y="f5"/>
                    <a:pt x="f6" y="f5"/>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62" name="Freeform 161">
              <a:extLst>
                <a:ext uri="{FF2B5EF4-FFF2-40B4-BE49-F238E27FC236}">
                  <a16:creationId xmlns:a16="http://schemas.microsoft.com/office/drawing/2014/main" id="{A7CE5C97-CF45-2D74-F55C-9FF08237E984}"/>
                </a:ext>
              </a:extLst>
            </p:cNvPr>
            <p:cNvSpPr/>
            <p:nvPr/>
          </p:nvSpPr>
          <p:spPr>
            <a:xfrm>
              <a:off x="10990265" y="4170358"/>
              <a:ext cx="130173" cy="120645"/>
            </a:xfrm>
            <a:custGeom>
              <a:avLst/>
              <a:gdLst>
                <a:gd name="f0" fmla="val 10800000"/>
                <a:gd name="f1" fmla="val 5400000"/>
                <a:gd name="f2" fmla="val 180"/>
                <a:gd name="f3" fmla="val w"/>
                <a:gd name="f4" fmla="val h"/>
                <a:gd name="f5" fmla="val 0"/>
                <a:gd name="f6" fmla="val 26"/>
                <a:gd name="f7" fmla="val 24"/>
                <a:gd name="f8" fmla="val 16"/>
                <a:gd name="f9" fmla="val 23"/>
                <a:gd name="f10" fmla="val 8"/>
                <a:gd name="f11" fmla="val 22"/>
                <a:gd name="f12" fmla="val 20"/>
                <a:gd name="f13" fmla="val 14"/>
                <a:gd name="f14" fmla="val 7"/>
                <a:gd name="f15" fmla="val 1"/>
                <a:gd name="f16" fmla="val 2"/>
                <a:gd name="f17" fmla="+- 0 0 -90"/>
                <a:gd name="f18" fmla="*/ f3 1 26"/>
                <a:gd name="f19" fmla="*/ f4 1 24"/>
                <a:gd name="f20" fmla="val f5"/>
                <a:gd name="f21" fmla="val f6"/>
                <a:gd name="f22" fmla="val f7"/>
                <a:gd name="f23" fmla="*/ f17 f0 1"/>
                <a:gd name="f24" fmla="+- f22 0 f20"/>
                <a:gd name="f25" fmla="+- f21 0 f20"/>
                <a:gd name="f26" fmla="*/ f23 1 f2"/>
                <a:gd name="f27" fmla="*/ f25 1 26"/>
                <a:gd name="f28" fmla="*/ f24 1 24"/>
                <a:gd name="f29" fmla="*/ 24 f25 1"/>
                <a:gd name="f30" fmla="*/ 24 f24 1"/>
                <a:gd name="f31" fmla="*/ 0 f25 1"/>
                <a:gd name="f32" fmla="*/ 20 f24 1"/>
                <a:gd name="f33" fmla="*/ 1 f24 1"/>
                <a:gd name="f34" fmla="+- f26 0 f1"/>
                <a:gd name="f35" fmla="*/ f29 1 26"/>
                <a:gd name="f36" fmla="*/ f30 1 24"/>
                <a:gd name="f37" fmla="*/ f31 1 26"/>
                <a:gd name="f38" fmla="*/ f32 1 24"/>
                <a:gd name="f39" fmla="*/ f33 1 24"/>
                <a:gd name="f40" fmla="*/ 0 1 f27"/>
                <a:gd name="f41" fmla="*/ f21 1 f27"/>
                <a:gd name="f42" fmla="*/ 0 1 f28"/>
                <a:gd name="f43" fmla="*/ f22 1 f28"/>
                <a:gd name="f44" fmla="*/ f35 1 f27"/>
                <a:gd name="f45" fmla="*/ f36 1 f28"/>
                <a:gd name="f46" fmla="*/ f37 1 f27"/>
                <a:gd name="f47" fmla="*/ f38 1 f28"/>
                <a:gd name="f48" fmla="*/ f39 1 f28"/>
                <a:gd name="f49" fmla="*/ f40 f18 1"/>
                <a:gd name="f50" fmla="*/ f41 f18 1"/>
                <a:gd name="f51" fmla="*/ f43 f19 1"/>
                <a:gd name="f52" fmla="*/ f42 f19 1"/>
                <a:gd name="f53" fmla="*/ f44 f18 1"/>
                <a:gd name="f54" fmla="*/ f45 f19 1"/>
                <a:gd name="f55" fmla="*/ f46 f18 1"/>
                <a:gd name="f56" fmla="*/ f47 f19 1"/>
                <a:gd name="f57" fmla="*/ f48 f19 1"/>
              </a:gdLst>
              <a:ahLst/>
              <a:cxnLst>
                <a:cxn ang="3cd4">
                  <a:pos x="hc" y="t"/>
                </a:cxn>
                <a:cxn ang="0">
                  <a:pos x="r" y="vc"/>
                </a:cxn>
                <a:cxn ang="cd4">
                  <a:pos x="hc" y="b"/>
                </a:cxn>
                <a:cxn ang="cd2">
                  <a:pos x="l" y="vc"/>
                </a:cxn>
                <a:cxn ang="f34">
                  <a:pos x="f53" y="f54"/>
                </a:cxn>
                <a:cxn ang="f34">
                  <a:pos x="f55" y="f56"/>
                </a:cxn>
                <a:cxn ang="f34">
                  <a:pos x="f55" y="f57"/>
                </a:cxn>
                <a:cxn ang="f34">
                  <a:pos x="f53" y="f54"/>
                </a:cxn>
              </a:cxnLst>
              <a:rect l="f49" t="f52" r="f50" b="f51"/>
              <a:pathLst>
                <a:path w="26" h="24">
                  <a:moveTo>
                    <a:pt x="f7" y="f7"/>
                  </a:moveTo>
                  <a:cubicBezTo>
                    <a:pt x="f8" y="f9"/>
                    <a:pt x="f10" y="f11"/>
                    <a:pt x="f5" y="f12"/>
                  </a:cubicBezTo>
                  <a:cubicBezTo>
                    <a:pt x="f5" y="f13"/>
                    <a:pt x="f5" y="f14"/>
                    <a:pt x="f5" y="f15"/>
                  </a:cubicBezTo>
                  <a:cubicBezTo>
                    <a:pt x="f7" y="f5"/>
                    <a:pt x="f6" y="f16"/>
                    <a:pt x="f7" y="f7"/>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63" name="Freeform 162">
              <a:extLst>
                <a:ext uri="{FF2B5EF4-FFF2-40B4-BE49-F238E27FC236}">
                  <a16:creationId xmlns:a16="http://schemas.microsoft.com/office/drawing/2014/main" id="{3DBD7DED-7DA6-EF05-25C8-F65EC3B432A8}"/>
                </a:ext>
              </a:extLst>
            </p:cNvPr>
            <p:cNvSpPr/>
            <p:nvPr/>
          </p:nvSpPr>
          <p:spPr>
            <a:xfrm>
              <a:off x="10990265" y="4521205"/>
              <a:ext cx="120645" cy="114300"/>
            </a:xfrm>
            <a:custGeom>
              <a:avLst/>
              <a:gdLst>
                <a:gd name="f0" fmla="val 10800000"/>
                <a:gd name="f1" fmla="val 5400000"/>
                <a:gd name="f2" fmla="val 180"/>
                <a:gd name="f3" fmla="val w"/>
                <a:gd name="f4" fmla="val h"/>
                <a:gd name="f5" fmla="val 0"/>
                <a:gd name="f6" fmla="val 24"/>
                <a:gd name="f7" fmla="val 23"/>
                <a:gd name="f8" fmla="val 16"/>
                <a:gd name="f9" fmla="val 22"/>
                <a:gd name="f10" fmla="val 8"/>
                <a:gd name="f11" fmla="val 21"/>
                <a:gd name="f12" fmla="val 20"/>
                <a:gd name="f13" fmla="val 14"/>
                <a:gd name="f14" fmla="val 7"/>
                <a:gd name="f15" fmla="val 1"/>
                <a:gd name="f16" fmla="val 2"/>
                <a:gd name="f17" fmla="val 3"/>
                <a:gd name="f18" fmla="val 10"/>
                <a:gd name="f19" fmla="+- 0 0 -90"/>
                <a:gd name="f20" fmla="*/ f3 1 24"/>
                <a:gd name="f21" fmla="*/ f4 1 23"/>
                <a:gd name="f22" fmla="val f5"/>
                <a:gd name="f23" fmla="val f6"/>
                <a:gd name="f24" fmla="val f7"/>
                <a:gd name="f25" fmla="*/ f19 f0 1"/>
                <a:gd name="f26" fmla="+- f24 0 f22"/>
                <a:gd name="f27" fmla="+- f23 0 f22"/>
                <a:gd name="f28" fmla="*/ f25 1 f2"/>
                <a:gd name="f29" fmla="*/ f27 1 24"/>
                <a:gd name="f30" fmla="*/ f26 1 23"/>
                <a:gd name="f31" fmla="*/ 24 f27 1"/>
                <a:gd name="f32" fmla="*/ 23 f26 1"/>
                <a:gd name="f33" fmla="*/ 0 f27 1"/>
                <a:gd name="f34" fmla="*/ 20 f26 1"/>
                <a:gd name="f35" fmla="*/ 0 f26 1"/>
                <a:gd name="f36" fmla="*/ 3 f26 1"/>
                <a:gd name="f37" fmla="+- f28 0 f1"/>
                <a:gd name="f38" fmla="*/ f31 1 24"/>
                <a:gd name="f39" fmla="*/ f32 1 23"/>
                <a:gd name="f40" fmla="*/ f33 1 24"/>
                <a:gd name="f41" fmla="*/ f34 1 23"/>
                <a:gd name="f42" fmla="*/ f35 1 23"/>
                <a:gd name="f43" fmla="*/ f36 1 23"/>
                <a:gd name="f44" fmla="*/ 0 1 f29"/>
                <a:gd name="f45" fmla="*/ f23 1 f29"/>
                <a:gd name="f46" fmla="*/ 0 1 f30"/>
                <a:gd name="f47" fmla="*/ f24 1 f30"/>
                <a:gd name="f48" fmla="*/ f38 1 f29"/>
                <a:gd name="f49" fmla="*/ f39 1 f30"/>
                <a:gd name="f50" fmla="*/ f40 1 f29"/>
                <a:gd name="f51" fmla="*/ f41 1 f30"/>
                <a:gd name="f52" fmla="*/ f42 1 f30"/>
                <a:gd name="f53" fmla="*/ f43 1 f30"/>
                <a:gd name="f54" fmla="*/ f44 f20 1"/>
                <a:gd name="f55" fmla="*/ f45 f20 1"/>
                <a:gd name="f56" fmla="*/ f47 f21 1"/>
                <a:gd name="f57" fmla="*/ f46 f21 1"/>
                <a:gd name="f58" fmla="*/ f48 f20 1"/>
                <a:gd name="f59" fmla="*/ f49 f21 1"/>
                <a:gd name="f60" fmla="*/ f50 f20 1"/>
                <a:gd name="f61" fmla="*/ f51 f21 1"/>
                <a:gd name="f62" fmla="*/ f52 f21 1"/>
                <a:gd name="f63" fmla="*/ f53 f21 1"/>
              </a:gdLst>
              <a:ahLst/>
              <a:cxnLst>
                <a:cxn ang="3cd4">
                  <a:pos x="hc" y="t"/>
                </a:cxn>
                <a:cxn ang="0">
                  <a:pos x="r" y="vc"/>
                </a:cxn>
                <a:cxn ang="cd4">
                  <a:pos x="hc" y="b"/>
                </a:cxn>
                <a:cxn ang="cd2">
                  <a:pos x="l" y="vc"/>
                </a:cxn>
                <a:cxn ang="f37">
                  <a:pos x="f58" y="f59"/>
                </a:cxn>
                <a:cxn ang="f37">
                  <a:pos x="f60" y="f61"/>
                </a:cxn>
                <a:cxn ang="f37">
                  <a:pos x="f60" y="f62"/>
                </a:cxn>
                <a:cxn ang="f37">
                  <a:pos x="f58" y="f63"/>
                </a:cxn>
                <a:cxn ang="f37">
                  <a:pos x="f58" y="f59"/>
                </a:cxn>
              </a:cxnLst>
              <a:rect l="f54" t="f57" r="f55" b="f56"/>
              <a:pathLst>
                <a:path w="24" h="23">
                  <a:moveTo>
                    <a:pt x="f6" y="f7"/>
                  </a:moveTo>
                  <a:cubicBezTo>
                    <a:pt x="f8" y="f9"/>
                    <a:pt x="f10" y="f11"/>
                    <a:pt x="f5" y="f12"/>
                  </a:cubicBezTo>
                  <a:cubicBezTo>
                    <a:pt x="f5" y="f13"/>
                    <a:pt x="f5" y="f14"/>
                    <a:pt x="f5" y="f5"/>
                  </a:cubicBezTo>
                  <a:cubicBezTo>
                    <a:pt x="f10" y="f15"/>
                    <a:pt x="f8" y="f16"/>
                    <a:pt x="f6" y="f17"/>
                  </a:cubicBezTo>
                  <a:cubicBezTo>
                    <a:pt x="f6" y="f18"/>
                    <a:pt x="f6" y="f8"/>
                    <a:pt x="f6" y="f7"/>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64" name="Freeform 163">
              <a:extLst>
                <a:ext uri="{FF2B5EF4-FFF2-40B4-BE49-F238E27FC236}">
                  <a16:creationId xmlns:a16="http://schemas.microsoft.com/office/drawing/2014/main" id="{FD591A86-655A-CADE-3C61-FBDD9CE61791}"/>
                </a:ext>
              </a:extLst>
            </p:cNvPr>
            <p:cNvSpPr/>
            <p:nvPr/>
          </p:nvSpPr>
          <p:spPr>
            <a:xfrm>
              <a:off x="10990265" y="5392738"/>
              <a:ext cx="120645" cy="111127"/>
            </a:xfrm>
            <a:custGeom>
              <a:avLst/>
              <a:gdLst>
                <a:gd name="f0" fmla="val 10800000"/>
                <a:gd name="f1" fmla="val 5400000"/>
                <a:gd name="f2" fmla="val 180"/>
                <a:gd name="f3" fmla="val w"/>
                <a:gd name="f4" fmla="val h"/>
                <a:gd name="f5" fmla="val 0"/>
                <a:gd name="f6" fmla="val 24"/>
                <a:gd name="f7" fmla="val 22"/>
                <a:gd name="f8" fmla="val 21"/>
                <a:gd name="f9" fmla="val 13"/>
                <a:gd name="f10" fmla="val 8"/>
                <a:gd name="f11" fmla="val 1"/>
                <a:gd name="f12" fmla="val 15"/>
                <a:gd name="f13" fmla="val 2"/>
                <a:gd name="f14" fmla="val 9"/>
                <a:gd name="f15" fmla="val 16"/>
                <a:gd name="f16" fmla="+- 0 0 -90"/>
                <a:gd name="f17" fmla="*/ f3 1 24"/>
                <a:gd name="f18" fmla="*/ f4 1 22"/>
                <a:gd name="f19" fmla="val f5"/>
                <a:gd name="f20" fmla="val f6"/>
                <a:gd name="f21" fmla="val f7"/>
                <a:gd name="f22" fmla="*/ f16 f0 1"/>
                <a:gd name="f23" fmla="+- f21 0 f19"/>
                <a:gd name="f24" fmla="+- f20 0 f19"/>
                <a:gd name="f25" fmla="*/ f22 1 f2"/>
                <a:gd name="f26" fmla="*/ f24 1 24"/>
                <a:gd name="f27" fmla="*/ f23 1 22"/>
                <a:gd name="f28" fmla="*/ 0 f24 1"/>
                <a:gd name="f29" fmla="*/ 21 f23 1"/>
                <a:gd name="f30" fmla="*/ 0 f23 1"/>
                <a:gd name="f31" fmla="*/ 24 f24 1"/>
                <a:gd name="f32" fmla="*/ 2 f23 1"/>
                <a:gd name="f33" fmla="*/ 22 f23 1"/>
                <a:gd name="f34" fmla="+- f25 0 f1"/>
                <a:gd name="f35" fmla="*/ f28 1 24"/>
                <a:gd name="f36" fmla="*/ f29 1 22"/>
                <a:gd name="f37" fmla="*/ f30 1 22"/>
                <a:gd name="f38" fmla="*/ f31 1 24"/>
                <a:gd name="f39" fmla="*/ f32 1 22"/>
                <a:gd name="f40" fmla="*/ f33 1 22"/>
                <a:gd name="f41" fmla="*/ 0 1 f26"/>
                <a:gd name="f42" fmla="*/ f20 1 f26"/>
                <a:gd name="f43" fmla="*/ 0 1 f27"/>
                <a:gd name="f44" fmla="*/ f21 1 f27"/>
                <a:gd name="f45" fmla="*/ f35 1 f26"/>
                <a:gd name="f46" fmla="*/ f36 1 f27"/>
                <a:gd name="f47" fmla="*/ f37 1 f27"/>
                <a:gd name="f48" fmla="*/ f38 1 f26"/>
                <a:gd name="f49" fmla="*/ f39 1 f27"/>
                <a:gd name="f50" fmla="*/ f40 1 f27"/>
                <a:gd name="f51" fmla="*/ f41 f17 1"/>
                <a:gd name="f52" fmla="*/ f42 f17 1"/>
                <a:gd name="f53" fmla="*/ f44 f18 1"/>
                <a:gd name="f54" fmla="*/ f43 f18 1"/>
                <a:gd name="f55" fmla="*/ f45 f17 1"/>
                <a:gd name="f56" fmla="*/ f46 f18 1"/>
                <a:gd name="f57" fmla="*/ f47 f18 1"/>
                <a:gd name="f58" fmla="*/ f48 f17 1"/>
                <a:gd name="f59" fmla="*/ f49 f18 1"/>
                <a:gd name="f60" fmla="*/ f50 f18 1"/>
              </a:gdLst>
              <a:ahLst/>
              <a:cxnLst>
                <a:cxn ang="3cd4">
                  <a:pos x="hc" y="t"/>
                </a:cxn>
                <a:cxn ang="0">
                  <a:pos x="r" y="vc"/>
                </a:cxn>
                <a:cxn ang="cd4">
                  <a:pos x="hc" y="b"/>
                </a:cxn>
                <a:cxn ang="cd2">
                  <a:pos x="l" y="vc"/>
                </a:cxn>
                <a:cxn ang="f34">
                  <a:pos x="f55" y="f56"/>
                </a:cxn>
                <a:cxn ang="f34">
                  <a:pos x="f55" y="f57"/>
                </a:cxn>
                <a:cxn ang="f34">
                  <a:pos x="f58" y="f59"/>
                </a:cxn>
                <a:cxn ang="f34">
                  <a:pos x="f58" y="f60"/>
                </a:cxn>
                <a:cxn ang="f34">
                  <a:pos x="f55" y="f56"/>
                </a:cxn>
              </a:cxnLst>
              <a:rect l="f51" t="f54" r="f52" b="f53"/>
              <a:pathLst>
                <a:path w="24" h="22">
                  <a:moveTo>
                    <a:pt x="f5" y="f8"/>
                  </a:moveTo>
                  <a:cubicBezTo>
                    <a:pt x="f5" y="f9"/>
                    <a:pt x="f5" y="f10"/>
                    <a:pt x="f5" y="f5"/>
                  </a:cubicBezTo>
                  <a:cubicBezTo>
                    <a:pt x="f10" y="f11"/>
                    <a:pt x="f12" y="f13"/>
                    <a:pt x="f6" y="f13"/>
                  </a:cubicBezTo>
                  <a:cubicBezTo>
                    <a:pt x="f6" y="f14"/>
                    <a:pt x="f6" y="f12"/>
                    <a:pt x="f6" y="f7"/>
                  </a:cubicBezTo>
                  <a:cubicBezTo>
                    <a:pt x="f15" y="f7"/>
                    <a:pt x="f10" y="f8"/>
                    <a:pt x="f5" y="f8"/>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65" name="Freeform 164">
              <a:extLst>
                <a:ext uri="{FF2B5EF4-FFF2-40B4-BE49-F238E27FC236}">
                  <a16:creationId xmlns:a16="http://schemas.microsoft.com/office/drawing/2014/main" id="{6C66B9C3-F02E-1471-343B-FC1987E4EDF3}"/>
                </a:ext>
              </a:extLst>
            </p:cNvPr>
            <p:cNvSpPr/>
            <p:nvPr/>
          </p:nvSpPr>
          <p:spPr>
            <a:xfrm>
              <a:off x="11196635" y="5067303"/>
              <a:ext cx="119064" cy="109535"/>
            </a:xfrm>
            <a:custGeom>
              <a:avLst/>
              <a:gdLst>
                <a:gd name="f0" fmla="val 10800000"/>
                <a:gd name="f1" fmla="val 5400000"/>
                <a:gd name="f2" fmla="val 180"/>
                <a:gd name="f3" fmla="val w"/>
                <a:gd name="f4" fmla="val h"/>
                <a:gd name="f5" fmla="val 0"/>
                <a:gd name="f6" fmla="val 24"/>
                <a:gd name="f7" fmla="val 22"/>
                <a:gd name="f8" fmla="val 2"/>
                <a:gd name="f9" fmla="val 9"/>
                <a:gd name="f10" fmla="val 15"/>
                <a:gd name="f11" fmla="val 16"/>
                <a:gd name="f12" fmla="val 21"/>
                <a:gd name="f13" fmla="val 8"/>
                <a:gd name="f14" fmla="val 20"/>
                <a:gd name="f15" fmla="val 13"/>
                <a:gd name="f16" fmla="val 7"/>
                <a:gd name="f17" fmla="val 1"/>
                <a:gd name="f18" fmla="+- 0 0 -90"/>
                <a:gd name="f19" fmla="*/ f3 1 24"/>
                <a:gd name="f20" fmla="*/ f4 1 22"/>
                <a:gd name="f21" fmla="val f5"/>
                <a:gd name="f22" fmla="val f6"/>
                <a:gd name="f23" fmla="val f7"/>
                <a:gd name="f24" fmla="*/ f18 f0 1"/>
                <a:gd name="f25" fmla="+- f23 0 f21"/>
                <a:gd name="f26" fmla="+- f22 0 f21"/>
                <a:gd name="f27" fmla="*/ f24 1 f2"/>
                <a:gd name="f28" fmla="*/ f26 1 24"/>
                <a:gd name="f29" fmla="*/ f25 1 22"/>
                <a:gd name="f30" fmla="*/ 24 f26 1"/>
                <a:gd name="f31" fmla="*/ 2 f25 1"/>
                <a:gd name="f32" fmla="*/ 22 f25 1"/>
                <a:gd name="f33" fmla="*/ 0 f26 1"/>
                <a:gd name="f34" fmla="*/ 20 f25 1"/>
                <a:gd name="f35" fmla="*/ 0 f25 1"/>
                <a:gd name="f36" fmla="+- f27 0 f1"/>
                <a:gd name="f37" fmla="*/ f30 1 24"/>
                <a:gd name="f38" fmla="*/ f31 1 22"/>
                <a:gd name="f39" fmla="*/ f32 1 22"/>
                <a:gd name="f40" fmla="*/ f33 1 24"/>
                <a:gd name="f41" fmla="*/ f34 1 22"/>
                <a:gd name="f42" fmla="*/ f35 1 22"/>
                <a:gd name="f43" fmla="*/ 0 1 f28"/>
                <a:gd name="f44" fmla="*/ f22 1 f28"/>
                <a:gd name="f45" fmla="*/ 0 1 f29"/>
                <a:gd name="f46" fmla="*/ f23 1 f29"/>
                <a:gd name="f47" fmla="*/ f37 1 f28"/>
                <a:gd name="f48" fmla="*/ f38 1 f29"/>
                <a:gd name="f49" fmla="*/ f39 1 f29"/>
                <a:gd name="f50" fmla="*/ f40 1 f28"/>
                <a:gd name="f51" fmla="*/ f41 1 f29"/>
                <a:gd name="f52" fmla="*/ f42 1 f29"/>
                <a:gd name="f53" fmla="*/ f43 f19 1"/>
                <a:gd name="f54" fmla="*/ f44 f19 1"/>
                <a:gd name="f55" fmla="*/ f46 f20 1"/>
                <a:gd name="f56" fmla="*/ f45 f20 1"/>
                <a:gd name="f57" fmla="*/ f47 f19 1"/>
                <a:gd name="f58" fmla="*/ f48 f20 1"/>
                <a:gd name="f59" fmla="*/ f49 f20 1"/>
                <a:gd name="f60" fmla="*/ f50 f19 1"/>
                <a:gd name="f61" fmla="*/ f51 f20 1"/>
                <a:gd name="f62" fmla="*/ f52 f20 1"/>
              </a:gdLst>
              <a:ahLst/>
              <a:cxnLst>
                <a:cxn ang="3cd4">
                  <a:pos x="hc" y="t"/>
                </a:cxn>
                <a:cxn ang="0">
                  <a:pos x="r" y="vc"/>
                </a:cxn>
                <a:cxn ang="cd4">
                  <a:pos x="hc" y="b"/>
                </a:cxn>
                <a:cxn ang="cd2">
                  <a:pos x="l" y="vc"/>
                </a:cxn>
                <a:cxn ang="f36">
                  <a:pos x="f57" y="f58"/>
                </a:cxn>
                <a:cxn ang="f36">
                  <a:pos x="f57" y="f59"/>
                </a:cxn>
                <a:cxn ang="f36">
                  <a:pos x="f60" y="f61"/>
                </a:cxn>
                <a:cxn ang="f36">
                  <a:pos x="f60" y="f62"/>
                </a:cxn>
                <a:cxn ang="f36">
                  <a:pos x="f57" y="f58"/>
                </a:cxn>
              </a:cxnLst>
              <a:rect l="f53" t="f56" r="f54" b="f55"/>
              <a:pathLst>
                <a:path w="24" h="22">
                  <a:moveTo>
                    <a:pt x="f6" y="f8"/>
                  </a:moveTo>
                  <a:cubicBezTo>
                    <a:pt x="f6" y="f9"/>
                    <a:pt x="f6" y="f10"/>
                    <a:pt x="f6" y="f7"/>
                  </a:cubicBezTo>
                  <a:cubicBezTo>
                    <a:pt x="f11" y="f12"/>
                    <a:pt x="f13" y="f12"/>
                    <a:pt x="f5" y="f14"/>
                  </a:cubicBezTo>
                  <a:cubicBezTo>
                    <a:pt x="f5" y="f15"/>
                    <a:pt x="f5" y="f16"/>
                    <a:pt x="f5" y="f5"/>
                  </a:cubicBezTo>
                  <a:cubicBezTo>
                    <a:pt x="f13" y="f5"/>
                    <a:pt x="f10" y="f17"/>
                    <a:pt x="f6" y="f8"/>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66" name="Freeform 165">
              <a:extLst>
                <a:ext uri="{FF2B5EF4-FFF2-40B4-BE49-F238E27FC236}">
                  <a16:creationId xmlns:a16="http://schemas.microsoft.com/office/drawing/2014/main" id="{D3065C3D-24F0-F5AD-BCE3-76E78F3F8951}"/>
                </a:ext>
              </a:extLst>
            </p:cNvPr>
            <p:cNvSpPr/>
            <p:nvPr/>
          </p:nvSpPr>
          <p:spPr>
            <a:xfrm>
              <a:off x="10779120" y="4665661"/>
              <a:ext cx="120645" cy="115891"/>
            </a:xfrm>
            <a:custGeom>
              <a:avLst/>
              <a:gdLst>
                <a:gd name="f0" fmla="val 10800000"/>
                <a:gd name="f1" fmla="val 5400000"/>
                <a:gd name="f2" fmla="val 180"/>
                <a:gd name="f3" fmla="val w"/>
                <a:gd name="f4" fmla="val h"/>
                <a:gd name="f5" fmla="val 0"/>
                <a:gd name="f6" fmla="val 24"/>
                <a:gd name="f7" fmla="val 23"/>
                <a:gd name="f8" fmla="val 21"/>
                <a:gd name="f9" fmla="val 13"/>
                <a:gd name="f10" fmla="val 7"/>
                <a:gd name="f11" fmla="val 8"/>
                <a:gd name="f12" fmla="val 1"/>
                <a:gd name="f13" fmla="val 15"/>
                <a:gd name="f14" fmla="val 2"/>
                <a:gd name="f15" fmla="val 3"/>
                <a:gd name="f16" fmla="val 9"/>
                <a:gd name="f17" fmla="val 16"/>
                <a:gd name="f18" fmla="val 22"/>
                <a:gd name="f19" fmla="+- 0 0 -90"/>
                <a:gd name="f20" fmla="*/ f3 1 24"/>
                <a:gd name="f21" fmla="*/ f4 1 23"/>
                <a:gd name="f22" fmla="val f5"/>
                <a:gd name="f23" fmla="val f6"/>
                <a:gd name="f24" fmla="val f7"/>
                <a:gd name="f25" fmla="*/ f19 f0 1"/>
                <a:gd name="f26" fmla="+- f24 0 f22"/>
                <a:gd name="f27" fmla="+- f23 0 f22"/>
                <a:gd name="f28" fmla="*/ f25 1 f2"/>
                <a:gd name="f29" fmla="*/ f27 1 24"/>
                <a:gd name="f30" fmla="*/ f26 1 23"/>
                <a:gd name="f31" fmla="*/ 0 f27 1"/>
                <a:gd name="f32" fmla="*/ 21 f26 1"/>
                <a:gd name="f33" fmla="*/ 0 f26 1"/>
                <a:gd name="f34" fmla="*/ 24 f27 1"/>
                <a:gd name="f35" fmla="*/ 3 f26 1"/>
                <a:gd name="f36" fmla="*/ 23 f26 1"/>
                <a:gd name="f37" fmla="+- f28 0 f1"/>
                <a:gd name="f38" fmla="*/ f31 1 24"/>
                <a:gd name="f39" fmla="*/ f32 1 23"/>
                <a:gd name="f40" fmla="*/ f33 1 23"/>
                <a:gd name="f41" fmla="*/ f34 1 24"/>
                <a:gd name="f42" fmla="*/ f35 1 23"/>
                <a:gd name="f43" fmla="*/ f36 1 23"/>
                <a:gd name="f44" fmla="*/ 0 1 f29"/>
                <a:gd name="f45" fmla="*/ f23 1 f29"/>
                <a:gd name="f46" fmla="*/ 0 1 f30"/>
                <a:gd name="f47" fmla="*/ f24 1 f30"/>
                <a:gd name="f48" fmla="*/ f38 1 f29"/>
                <a:gd name="f49" fmla="*/ f39 1 f30"/>
                <a:gd name="f50" fmla="*/ f40 1 f30"/>
                <a:gd name="f51" fmla="*/ f41 1 f29"/>
                <a:gd name="f52" fmla="*/ f42 1 f30"/>
                <a:gd name="f53" fmla="*/ f43 1 f30"/>
                <a:gd name="f54" fmla="*/ f44 f20 1"/>
                <a:gd name="f55" fmla="*/ f45 f20 1"/>
                <a:gd name="f56" fmla="*/ f47 f21 1"/>
                <a:gd name="f57" fmla="*/ f46 f21 1"/>
                <a:gd name="f58" fmla="*/ f48 f20 1"/>
                <a:gd name="f59" fmla="*/ f49 f21 1"/>
                <a:gd name="f60" fmla="*/ f50 f21 1"/>
                <a:gd name="f61" fmla="*/ f51 f20 1"/>
                <a:gd name="f62" fmla="*/ f52 f21 1"/>
                <a:gd name="f63" fmla="*/ f53 f21 1"/>
              </a:gdLst>
              <a:ahLst/>
              <a:cxnLst>
                <a:cxn ang="3cd4">
                  <a:pos x="hc" y="t"/>
                </a:cxn>
                <a:cxn ang="0">
                  <a:pos x="r" y="vc"/>
                </a:cxn>
                <a:cxn ang="cd4">
                  <a:pos x="hc" y="b"/>
                </a:cxn>
                <a:cxn ang="cd2">
                  <a:pos x="l" y="vc"/>
                </a:cxn>
                <a:cxn ang="f37">
                  <a:pos x="f58" y="f59"/>
                </a:cxn>
                <a:cxn ang="f37">
                  <a:pos x="f58" y="f60"/>
                </a:cxn>
                <a:cxn ang="f37">
                  <a:pos x="f61" y="f62"/>
                </a:cxn>
                <a:cxn ang="f37">
                  <a:pos x="f61" y="f63"/>
                </a:cxn>
                <a:cxn ang="f37">
                  <a:pos x="f58" y="f59"/>
                </a:cxn>
              </a:cxnLst>
              <a:rect l="f54" t="f57" r="f55" b="f56"/>
              <a:pathLst>
                <a:path w="24" h="23">
                  <a:moveTo>
                    <a:pt x="f5" y="f8"/>
                  </a:moveTo>
                  <a:cubicBezTo>
                    <a:pt x="f5" y="f9"/>
                    <a:pt x="f5" y="f10"/>
                    <a:pt x="f5" y="f5"/>
                  </a:cubicBezTo>
                  <a:cubicBezTo>
                    <a:pt x="f11" y="f12"/>
                    <a:pt x="f13" y="f14"/>
                    <a:pt x="f6" y="f15"/>
                  </a:cubicBezTo>
                  <a:cubicBezTo>
                    <a:pt x="f6" y="f16"/>
                    <a:pt x="f6" y="f17"/>
                    <a:pt x="f6" y="f7"/>
                  </a:cubicBezTo>
                  <a:cubicBezTo>
                    <a:pt x="f17" y="f7"/>
                    <a:pt x="f11" y="f18"/>
                    <a:pt x="f5" y="f8"/>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67" name="Freeform 166">
              <a:extLst>
                <a:ext uri="{FF2B5EF4-FFF2-40B4-BE49-F238E27FC236}">
                  <a16:creationId xmlns:a16="http://schemas.microsoft.com/office/drawing/2014/main" id="{36F755D3-546C-1D4E-93A4-D22836B09A4E}"/>
                </a:ext>
              </a:extLst>
            </p:cNvPr>
            <p:cNvSpPr/>
            <p:nvPr/>
          </p:nvSpPr>
          <p:spPr>
            <a:xfrm>
              <a:off x="11391896" y="4244973"/>
              <a:ext cx="134938" cy="115891"/>
            </a:xfrm>
            <a:custGeom>
              <a:avLst/>
              <a:gdLst>
                <a:gd name="f0" fmla="val 10800000"/>
                <a:gd name="f1" fmla="val 5400000"/>
                <a:gd name="f2" fmla="val 180"/>
                <a:gd name="f3" fmla="val w"/>
                <a:gd name="f4" fmla="val h"/>
                <a:gd name="f5" fmla="val 0"/>
                <a:gd name="f6" fmla="val 27"/>
                <a:gd name="f7" fmla="val 23"/>
                <a:gd name="f8" fmla="val 1"/>
                <a:gd name="f9" fmla="val 21"/>
                <a:gd name="f10" fmla="val 20"/>
                <a:gd name="f11" fmla="val 4"/>
                <a:gd name="f12" fmla="val 12"/>
                <a:gd name="f13" fmla="val 19"/>
                <a:gd name="f14" fmla="val 3"/>
                <a:gd name="f15" fmla="val 11"/>
                <a:gd name="f16" fmla="val 17"/>
                <a:gd name="f17" fmla="+- 0 0 -90"/>
                <a:gd name="f18" fmla="*/ f3 1 27"/>
                <a:gd name="f19" fmla="*/ f4 1 23"/>
                <a:gd name="f20" fmla="val f5"/>
                <a:gd name="f21" fmla="val f6"/>
                <a:gd name="f22" fmla="val f7"/>
                <a:gd name="f23" fmla="*/ f17 f0 1"/>
                <a:gd name="f24" fmla="+- f22 0 f20"/>
                <a:gd name="f25" fmla="+- f21 0 f20"/>
                <a:gd name="f26" fmla="*/ f23 1 f2"/>
                <a:gd name="f27" fmla="*/ f25 1 27"/>
                <a:gd name="f28" fmla="*/ f24 1 23"/>
                <a:gd name="f29" fmla="*/ 27 f25 1"/>
                <a:gd name="f30" fmla="*/ 23 f24 1"/>
                <a:gd name="f31" fmla="*/ 4 f25 1"/>
                <a:gd name="f32" fmla="*/ 0 f24 1"/>
                <a:gd name="f33" fmla="*/ 4 f24 1"/>
                <a:gd name="f34" fmla="+- f26 0 f1"/>
                <a:gd name="f35" fmla="*/ f29 1 27"/>
                <a:gd name="f36" fmla="*/ f30 1 23"/>
                <a:gd name="f37" fmla="*/ f31 1 27"/>
                <a:gd name="f38" fmla="*/ f32 1 23"/>
                <a:gd name="f39" fmla="*/ f33 1 23"/>
                <a:gd name="f40" fmla="*/ 0 1 f27"/>
                <a:gd name="f41" fmla="*/ f21 1 f27"/>
                <a:gd name="f42" fmla="*/ 0 1 f28"/>
                <a:gd name="f43" fmla="*/ f22 1 f28"/>
                <a:gd name="f44" fmla="*/ f35 1 f27"/>
                <a:gd name="f45" fmla="*/ f36 1 f28"/>
                <a:gd name="f46" fmla="*/ f37 1 f27"/>
                <a:gd name="f47" fmla="*/ f38 1 f28"/>
                <a:gd name="f48" fmla="*/ f39 1 f28"/>
                <a:gd name="f49" fmla="*/ f40 f18 1"/>
                <a:gd name="f50" fmla="*/ f41 f18 1"/>
                <a:gd name="f51" fmla="*/ f43 f19 1"/>
                <a:gd name="f52" fmla="*/ f42 f19 1"/>
                <a:gd name="f53" fmla="*/ f44 f18 1"/>
                <a:gd name="f54" fmla="*/ f45 f19 1"/>
                <a:gd name="f55" fmla="*/ f46 f18 1"/>
                <a:gd name="f56" fmla="*/ f47 f19 1"/>
                <a:gd name="f57" fmla="*/ f48 f19 1"/>
              </a:gdLst>
              <a:ahLst/>
              <a:cxnLst>
                <a:cxn ang="3cd4">
                  <a:pos x="hc" y="t"/>
                </a:cxn>
                <a:cxn ang="0">
                  <a:pos x="r" y="vc"/>
                </a:cxn>
                <a:cxn ang="cd4">
                  <a:pos x="hc" y="b"/>
                </a:cxn>
                <a:cxn ang="cd2">
                  <a:pos x="l" y="vc"/>
                </a:cxn>
                <a:cxn ang="f34">
                  <a:pos x="f53" y="f54"/>
                </a:cxn>
                <a:cxn ang="f34">
                  <a:pos x="f55" y="f56"/>
                </a:cxn>
                <a:cxn ang="f34">
                  <a:pos x="f53" y="f57"/>
                </a:cxn>
                <a:cxn ang="f34">
                  <a:pos x="f53" y="f54"/>
                </a:cxn>
              </a:cxnLst>
              <a:rect l="f49" t="f52" r="f50" b="f51"/>
              <a:pathLst>
                <a:path w="27" h="23">
                  <a:moveTo>
                    <a:pt x="f6" y="f7"/>
                  </a:moveTo>
                  <a:cubicBezTo>
                    <a:pt x="f8" y="f9"/>
                    <a:pt x="f5" y="f10"/>
                    <a:pt x="f11" y="f5"/>
                  </a:cubicBezTo>
                  <a:cubicBezTo>
                    <a:pt x="f12" y="f8"/>
                    <a:pt x="f13" y="f14"/>
                    <a:pt x="f6" y="f11"/>
                  </a:cubicBezTo>
                  <a:cubicBezTo>
                    <a:pt x="f6" y="f15"/>
                    <a:pt x="f6" y="f16"/>
                    <a:pt x="f6" y="f7"/>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68" name="Freeform 167">
              <a:extLst>
                <a:ext uri="{FF2B5EF4-FFF2-40B4-BE49-F238E27FC236}">
                  <a16:creationId xmlns:a16="http://schemas.microsoft.com/office/drawing/2014/main" id="{5121F0CD-F5FB-0FD0-ED97-F8749C70A187}"/>
                </a:ext>
              </a:extLst>
            </p:cNvPr>
            <p:cNvSpPr/>
            <p:nvPr/>
          </p:nvSpPr>
          <p:spPr>
            <a:xfrm>
              <a:off x="10990265" y="4872042"/>
              <a:ext cx="120645" cy="114300"/>
            </a:xfrm>
            <a:custGeom>
              <a:avLst/>
              <a:gdLst>
                <a:gd name="f0" fmla="val 10800000"/>
                <a:gd name="f1" fmla="val 5400000"/>
                <a:gd name="f2" fmla="val 180"/>
                <a:gd name="f3" fmla="val w"/>
                <a:gd name="f4" fmla="val h"/>
                <a:gd name="f5" fmla="val 0"/>
                <a:gd name="f6" fmla="val 24"/>
                <a:gd name="f7" fmla="val 23"/>
                <a:gd name="f8" fmla="val 3"/>
                <a:gd name="f9" fmla="val 10"/>
                <a:gd name="f10" fmla="val 16"/>
                <a:gd name="f11" fmla="val 22"/>
                <a:gd name="f12" fmla="val 8"/>
                <a:gd name="f13" fmla="val 21"/>
                <a:gd name="f14" fmla="val 20"/>
                <a:gd name="f15" fmla="val 13"/>
                <a:gd name="f16" fmla="val 7"/>
                <a:gd name="f17" fmla="val 1"/>
                <a:gd name="f18" fmla="val 2"/>
                <a:gd name="f19" fmla="+- 0 0 -90"/>
                <a:gd name="f20" fmla="*/ f3 1 24"/>
                <a:gd name="f21" fmla="*/ f4 1 23"/>
                <a:gd name="f22" fmla="val f5"/>
                <a:gd name="f23" fmla="val f6"/>
                <a:gd name="f24" fmla="val f7"/>
                <a:gd name="f25" fmla="*/ f19 f0 1"/>
                <a:gd name="f26" fmla="+- f24 0 f22"/>
                <a:gd name="f27" fmla="+- f23 0 f22"/>
                <a:gd name="f28" fmla="*/ f25 1 f2"/>
                <a:gd name="f29" fmla="*/ f27 1 24"/>
                <a:gd name="f30" fmla="*/ f26 1 23"/>
                <a:gd name="f31" fmla="*/ 24 f27 1"/>
                <a:gd name="f32" fmla="*/ 3 f26 1"/>
                <a:gd name="f33" fmla="*/ 23 f26 1"/>
                <a:gd name="f34" fmla="*/ 0 f27 1"/>
                <a:gd name="f35" fmla="*/ 20 f26 1"/>
                <a:gd name="f36" fmla="*/ 0 f26 1"/>
                <a:gd name="f37" fmla="+- f28 0 f1"/>
                <a:gd name="f38" fmla="*/ f31 1 24"/>
                <a:gd name="f39" fmla="*/ f32 1 23"/>
                <a:gd name="f40" fmla="*/ f33 1 23"/>
                <a:gd name="f41" fmla="*/ f34 1 24"/>
                <a:gd name="f42" fmla="*/ f35 1 23"/>
                <a:gd name="f43" fmla="*/ f36 1 23"/>
                <a:gd name="f44" fmla="*/ 0 1 f29"/>
                <a:gd name="f45" fmla="*/ f23 1 f29"/>
                <a:gd name="f46" fmla="*/ 0 1 f30"/>
                <a:gd name="f47" fmla="*/ f24 1 f30"/>
                <a:gd name="f48" fmla="*/ f38 1 f29"/>
                <a:gd name="f49" fmla="*/ f39 1 f30"/>
                <a:gd name="f50" fmla="*/ f40 1 f30"/>
                <a:gd name="f51" fmla="*/ f41 1 f29"/>
                <a:gd name="f52" fmla="*/ f42 1 f30"/>
                <a:gd name="f53" fmla="*/ f43 1 f30"/>
                <a:gd name="f54" fmla="*/ f44 f20 1"/>
                <a:gd name="f55" fmla="*/ f45 f20 1"/>
                <a:gd name="f56" fmla="*/ f47 f21 1"/>
                <a:gd name="f57" fmla="*/ f46 f21 1"/>
                <a:gd name="f58" fmla="*/ f48 f20 1"/>
                <a:gd name="f59" fmla="*/ f49 f21 1"/>
                <a:gd name="f60" fmla="*/ f50 f21 1"/>
                <a:gd name="f61" fmla="*/ f51 f20 1"/>
                <a:gd name="f62" fmla="*/ f52 f21 1"/>
                <a:gd name="f63" fmla="*/ f53 f21 1"/>
              </a:gdLst>
              <a:ahLst/>
              <a:cxnLst>
                <a:cxn ang="3cd4">
                  <a:pos x="hc" y="t"/>
                </a:cxn>
                <a:cxn ang="0">
                  <a:pos x="r" y="vc"/>
                </a:cxn>
                <a:cxn ang="cd4">
                  <a:pos x="hc" y="b"/>
                </a:cxn>
                <a:cxn ang="cd2">
                  <a:pos x="l" y="vc"/>
                </a:cxn>
                <a:cxn ang="f37">
                  <a:pos x="f58" y="f59"/>
                </a:cxn>
                <a:cxn ang="f37">
                  <a:pos x="f58" y="f60"/>
                </a:cxn>
                <a:cxn ang="f37">
                  <a:pos x="f61" y="f62"/>
                </a:cxn>
                <a:cxn ang="f37">
                  <a:pos x="f61" y="f63"/>
                </a:cxn>
                <a:cxn ang="f37">
                  <a:pos x="f58" y="f59"/>
                </a:cxn>
              </a:cxnLst>
              <a:rect l="f54" t="f57" r="f55" b="f56"/>
              <a:pathLst>
                <a:path w="24" h="23">
                  <a:moveTo>
                    <a:pt x="f6" y="f8"/>
                  </a:moveTo>
                  <a:cubicBezTo>
                    <a:pt x="f6" y="f9"/>
                    <a:pt x="f6" y="f10"/>
                    <a:pt x="f6" y="f7"/>
                  </a:cubicBezTo>
                  <a:cubicBezTo>
                    <a:pt x="f10" y="f11"/>
                    <a:pt x="f12" y="f13"/>
                    <a:pt x="f5" y="f14"/>
                  </a:cubicBezTo>
                  <a:cubicBezTo>
                    <a:pt x="f5" y="f15"/>
                    <a:pt x="f5" y="f16"/>
                    <a:pt x="f5" y="f5"/>
                  </a:cubicBezTo>
                  <a:cubicBezTo>
                    <a:pt x="f12" y="f17"/>
                    <a:pt x="f10" y="f18"/>
                    <a:pt x="f6" y="f8"/>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69" name="Freeform 168">
              <a:extLst>
                <a:ext uri="{FF2B5EF4-FFF2-40B4-BE49-F238E27FC236}">
                  <a16:creationId xmlns:a16="http://schemas.microsoft.com/office/drawing/2014/main" id="{95321B0A-6E64-3800-B8FA-8746D49F1810}"/>
                </a:ext>
              </a:extLst>
            </p:cNvPr>
            <p:cNvSpPr/>
            <p:nvPr/>
          </p:nvSpPr>
          <p:spPr>
            <a:xfrm>
              <a:off x="11196635" y="5237161"/>
              <a:ext cx="119064" cy="111127"/>
            </a:xfrm>
            <a:custGeom>
              <a:avLst/>
              <a:gdLst>
                <a:gd name="f0" fmla="val 10800000"/>
                <a:gd name="f1" fmla="val 5400000"/>
                <a:gd name="f2" fmla="val 180"/>
                <a:gd name="f3" fmla="val w"/>
                <a:gd name="f4" fmla="val h"/>
                <a:gd name="f5" fmla="val 0"/>
                <a:gd name="f6" fmla="val 24"/>
                <a:gd name="f7" fmla="val 22"/>
                <a:gd name="f8" fmla="val 2"/>
                <a:gd name="f9" fmla="val 9"/>
                <a:gd name="f10" fmla="val 15"/>
                <a:gd name="f11" fmla="val 16"/>
                <a:gd name="f12" fmla="val 21"/>
                <a:gd name="f13" fmla="val 8"/>
                <a:gd name="f14" fmla="val 20"/>
                <a:gd name="f15" fmla="val 14"/>
                <a:gd name="f16" fmla="val 7"/>
                <a:gd name="f17" fmla="val 1"/>
                <a:gd name="f18" fmla="+- 0 0 -90"/>
                <a:gd name="f19" fmla="*/ f3 1 24"/>
                <a:gd name="f20" fmla="*/ f4 1 22"/>
                <a:gd name="f21" fmla="val f5"/>
                <a:gd name="f22" fmla="val f6"/>
                <a:gd name="f23" fmla="val f7"/>
                <a:gd name="f24" fmla="*/ f18 f0 1"/>
                <a:gd name="f25" fmla="+- f23 0 f21"/>
                <a:gd name="f26" fmla="+- f22 0 f21"/>
                <a:gd name="f27" fmla="*/ f24 1 f2"/>
                <a:gd name="f28" fmla="*/ f26 1 24"/>
                <a:gd name="f29" fmla="*/ f25 1 22"/>
                <a:gd name="f30" fmla="*/ 24 f26 1"/>
                <a:gd name="f31" fmla="*/ 2 f25 1"/>
                <a:gd name="f32" fmla="*/ 22 f25 1"/>
                <a:gd name="f33" fmla="*/ 0 f26 1"/>
                <a:gd name="f34" fmla="*/ 20 f25 1"/>
                <a:gd name="f35" fmla="*/ 0 f25 1"/>
                <a:gd name="f36" fmla="+- f27 0 f1"/>
                <a:gd name="f37" fmla="*/ f30 1 24"/>
                <a:gd name="f38" fmla="*/ f31 1 22"/>
                <a:gd name="f39" fmla="*/ f32 1 22"/>
                <a:gd name="f40" fmla="*/ f33 1 24"/>
                <a:gd name="f41" fmla="*/ f34 1 22"/>
                <a:gd name="f42" fmla="*/ f35 1 22"/>
                <a:gd name="f43" fmla="*/ 0 1 f28"/>
                <a:gd name="f44" fmla="*/ f22 1 f28"/>
                <a:gd name="f45" fmla="*/ 0 1 f29"/>
                <a:gd name="f46" fmla="*/ f23 1 f29"/>
                <a:gd name="f47" fmla="*/ f37 1 f28"/>
                <a:gd name="f48" fmla="*/ f38 1 f29"/>
                <a:gd name="f49" fmla="*/ f39 1 f29"/>
                <a:gd name="f50" fmla="*/ f40 1 f28"/>
                <a:gd name="f51" fmla="*/ f41 1 f29"/>
                <a:gd name="f52" fmla="*/ f42 1 f29"/>
                <a:gd name="f53" fmla="*/ f43 f19 1"/>
                <a:gd name="f54" fmla="*/ f44 f19 1"/>
                <a:gd name="f55" fmla="*/ f46 f20 1"/>
                <a:gd name="f56" fmla="*/ f45 f20 1"/>
                <a:gd name="f57" fmla="*/ f47 f19 1"/>
                <a:gd name="f58" fmla="*/ f48 f20 1"/>
                <a:gd name="f59" fmla="*/ f49 f20 1"/>
                <a:gd name="f60" fmla="*/ f50 f19 1"/>
                <a:gd name="f61" fmla="*/ f51 f20 1"/>
                <a:gd name="f62" fmla="*/ f52 f20 1"/>
              </a:gdLst>
              <a:ahLst/>
              <a:cxnLst>
                <a:cxn ang="3cd4">
                  <a:pos x="hc" y="t"/>
                </a:cxn>
                <a:cxn ang="0">
                  <a:pos x="r" y="vc"/>
                </a:cxn>
                <a:cxn ang="cd4">
                  <a:pos x="hc" y="b"/>
                </a:cxn>
                <a:cxn ang="cd2">
                  <a:pos x="l" y="vc"/>
                </a:cxn>
                <a:cxn ang="f36">
                  <a:pos x="f57" y="f58"/>
                </a:cxn>
                <a:cxn ang="f36">
                  <a:pos x="f57" y="f59"/>
                </a:cxn>
                <a:cxn ang="f36">
                  <a:pos x="f60" y="f61"/>
                </a:cxn>
                <a:cxn ang="f36">
                  <a:pos x="f60" y="f62"/>
                </a:cxn>
                <a:cxn ang="f36">
                  <a:pos x="f57" y="f58"/>
                </a:cxn>
              </a:cxnLst>
              <a:rect l="f53" t="f56" r="f54" b="f55"/>
              <a:pathLst>
                <a:path w="24" h="22">
                  <a:moveTo>
                    <a:pt x="f6" y="f8"/>
                  </a:moveTo>
                  <a:cubicBezTo>
                    <a:pt x="f6" y="f9"/>
                    <a:pt x="f6" y="f10"/>
                    <a:pt x="f6" y="f7"/>
                  </a:cubicBezTo>
                  <a:cubicBezTo>
                    <a:pt x="f11" y="f12"/>
                    <a:pt x="f13" y="f12"/>
                    <a:pt x="f5" y="f14"/>
                  </a:cubicBezTo>
                  <a:cubicBezTo>
                    <a:pt x="f5" y="f15"/>
                    <a:pt x="f5" y="f16"/>
                    <a:pt x="f5" y="f5"/>
                  </a:cubicBezTo>
                  <a:cubicBezTo>
                    <a:pt x="f13" y="f17"/>
                    <a:pt x="f10" y="f17"/>
                    <a:pt x="f6" y="f8"/>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70" name="Freeform 169">
              <a:extLst>
                <a:ext uri="{FF2B5EF4-FFF2-40B4-BE49-F238E27FC236}">
                  <a16:creationId xmlns:a16="http://schemas.microsoft.com/office/drawing/2014/main" id="{D6410D88-814F-EA10-AA23-514DC3175F8B}"/>
                </a:ext>
              </a:extLst>
            </p:cNvPr>
            <p:cNvSpPr/>
            <p:nvPr/>
          </p:nvSpPr>
          <p:spPr>
            <a:xfrm>
              <a:off x="10569577" y="5913433"/>
              <a:ext cx="120645" cy="101598"/>
            </a:xfrm>
            <a:custGeom>
              <a:avLst/>
              <a:gdLst>
                <a:gd name="f0" fmla="val 10800000"/>
                <a:gd name="f1" fmla="val 5400000"/>
                <a:gd name="f2" fmla="val 180"/>
                <a:gd name="f3" fmla="val w"/>
                <a:gd name="f4" fmla="val h"/>
                <a:gd name="f5" fmla="val 0"/>
                <a:gd name="f6" fmla="val 24"/>
                <a:gd name="f7" fmla="val 20"/>
                <a:gd name="f8" fmla="val 13"/>
                <a:gd name="f9" fmla="val 7"/>
                <a:gd name="f10" fmla="val 8"/>
                <a:gd name="f11" fmla="val 16"/>
                <a:gd name="f12" fmla="val 9"/>
                <a:gd name="f13" fmla="+- 0 0 -90"/>
                <a:gd name="f14" fmla="*/ f3 1 24"/>
                <a:gd name="f15" fmla="*/ f4 1 20"/>
                <a:gd name="f16" fmla="val f5"/>
                <a:gd name="f17" fmla="val f6"/>
                <a:gd name="f18" fmla="val f7"/>
                <a:gd name="f19" fmla="*/ f13 f0 1"/>
                <a:gd name="f20" fmla="+- f18 0 f16"/>
                <a:gd name="f21" fmla="+- f17 0 f16"/>
                <a:gd name="f22" fmla="*/ f19 1 f2"/>
                <a:gd name="f23" fmla="*/ f21 1 24"/>
                <a:gd name="f24" fmla="*/ f20 1 20"/>
                <a:gd name="f25" fmla="*/ 0 f21 1"/>
                <a:gd name="f26" fmla="*/ 20 f20 1"/>
                <a:gd name="f27" fmla="*/ 0 f20 1"/>
                <a:gd name="f28" fmla="*/ 24 f21 1"/>
                <a:gd name="f29" fmla="+- f22 0 f1"/>
                <a:gd name="f30" fmla="*/ f25 1 24"/>
                <a:gd name="f31" fmla="*/ f26 1 20"/>
                <a:gd name="f32" fmla="*/ f27 1 20"/>
                <a:gd name="f33" fmla="*/ f28 1 24"/>
                <a:gd name="f34" fmla="*/ 0 1 f23"/>
                <a:gd name="f35" fmla="*/ f17 1 f23"/>
                <a:gd name="f36" fmla="*/ 0 1 f24"/>
                <a:gd name="f37" fmla="*/ f18 1 f24"/>
                <a:gd name="f38" fmla="*/ f30 1 f23"/>
                <a:gd name="f39" fmla="*/ f31 1 f24"/>
                <a:gd name="f40" fmla="*/ f32 1 f24"/>
                <a:gd name="f41" fmla="*/ f33 1 f23"/>
                <a:gd name="f42" fmla="*/ f34 f14 1"/>
                <a:gd name="f43" fmla="*/ f35 f14 1"/>
                <a:gd name="f44" fmla="*/ f37 f15 1"/>
                <a:gd name="f45" fmla="*/ f36 f15 1"/>
                <a:gd name="f46" fmla="*/ f38 f14 1"/>
                <a:gd name="f47" fmla="*/ f39 f15 1"/>
                <a:gd name="f48" fmla="*/ f40 f15 1"/>
                <a:gd name="f49" fmla="*/ f41 f14 1"/>
              </a:gdLst>
              <a:ahLst/>
              <a:cxnLst>
                <a:cxn ang="3cd4">
                  <a:pos x="hc" y="t"/>
                </a:cxn>
                <a:cxn ang="0">
                  <a:pos x="r" y="vc"/>
                </a:cxn>
                <a:cxn ang="cd4">
                  <a:pos x="hc" y="b"/>
                </a:cxn>
                <a:cxn ang="cd2">
                  <a:pos x="l" y="vc"/>
                </a:cxn>
                <a:cxn ang="f29">
                  <a:pos x="f46" y="f47"/>
                </a:cxn>
                <a:cxn ang="f29">
                  <a:pos x="f46" y="f48"/>
                </a:cxn>
                <a:cxn ang="f29">
                  <a:pos x="f49" y="f48"/>
                </a:cxn>
                <a:cxn ang="f29">
                  <a:pos x="f49" y="f47"/>
                </a:cxn>
                <a:cxn ang="f29">
                  <a:pos x="f46" y="f47"/>
                </a:cxn>
              </a:cxnLst>
              <a:rect l="f42" t="f45" r="f43" b="f44"/>
              <a:pathLst>
                <a:path w="24" h="20">
                  <a:moveTo>
                    <a:pt x="f5" y="f7"/>
                  </a:moveTo>
                  <a:cubicBezTo>
                    <a:pt x="f5" y="f8"/>
                    <a:pt x="f5" y="f9"/>
                    <a:pt x="f5" y="f5"/>
                  </a:cubicBezTo>
                  <a:cubicBezTo>
                    <a:pt x="f10" y="f5"/>
                    <a:pt x="f11" y="f5"/>
                    <a:pt x="f6" y="f5"/>
                  </a:cubicBezTo>
                  <a:cubicBezTo>
                    <a:pt x="f6" y="f9"/>
                    <a:pt x="f6" y="f8"/>
                    <a:pt x="f6" y="f7"/>
                  </a:cubicBezTo>
                  <a:cubicBezTo>
                    <a:pt x="f11" y="f7"/>
                    <a:pt x="f12" y="f7"/>
                    <a:pt x="f5" y="f7"/>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71" name="Freeform 170">
              <a:extLst>
                <a:ext uri="{FF2B5EF4-FFF2-40B4-BE49-F238E27FC236}">
                  <a16:creationId xmlns:a16="http://schemas.microsoft.com/office/drawing/2014/main" id="{F0391AC6-D134-C6C9-311F-F99D75C69532}"/>
                </a:ext>
              </a:extLst>
            </p:cNvPr>
            <p:cNvSpPr/>
            <p:nvPr/>
          </p:nvSpPr>
          <p:spPr>
            <a:xfrm>
              <a:off x="11196635" y="4721230"/>
              <a:ext cx="119064" cy="120645"/>
            </a:xfrm>
            <a:custGeom>
              <a:avLst/>
              <a:gdLst>
                <a:gd name="f0" fmla="val 10800000"/>
                <a:gd name="f1" fmla="val 5400000"/>
                <a:gd name="f2" fmla="val 180"/>
                <a:gd name="f3" fmla="val w"/>
                <a:gd name="f4" fmla="val h"/>
                <a:gd name="f5" fmla="val 0"/>
                <a:gd name="f6" fmla="val 24"/>
                <a:gd name="f7" fmla="val 16"/>
                <a:gd name="f8" fmla="val 22"/>
                <a:gd name="f9" fmla="val 8"/>
                <a:gd name="f10" fmla="val 21"/>
                <a:gd name="f11" fmla="val 20"/>
                <a:gd name="f12" fmla="val 14"/>
                <a:gd name="f13" fmla="val 1"/>
                <a:gd name="f14" fmla="val 2"/>
                <a:gd name="f15" fmla="val 3"/>
                <a:gd name="f16" fmla="val 10"/>
                <a:gd name="f17" fmla="val 17"/>
                <a:gd name="f18" fmla="+- 0 0 -90"/>
                <a:gd name="f19" fmla="*/ f3 1 24"/>
                <a:gd name="f20" fmla="*/ f4 1 24"/>
                <a:gd name="f21" fmla="val f5"/>
                <a:gd name="f22" fmla="val f6"/>
                <a:gd name="f23" fmla="*/ f18 f0 1"/>
                <a:gd name="f24" fmla="+- f22 0 f21"/>
                <a:gd name="f25" fmla="*/ f23 1 f2"/>
                <a:gd name="f26" fmla="*/ f24 1 24"/>
                <a:gd name="f27" fmla="*/ 24 f24 1"/>
                <a:gd name="f28" fmla="*/ 0 f24 1"/>
                <a:gd name="f29" fmla="*/ 20 f24 1"/>
                <a:gd name="f30" fmla="*/ 3 f24 1"/>
                <a:gd name="f31" fmla="+- f25 0 f1"/>
                <a:gd name="f32" fmla="*/ f27 1 24"/>
                <a:gd name="f33" fmla="*/ f28 1 24"/>
                <a:gd name="f34" fmla="*/ f29 1 24"/>
                <a:gd name="f35" fmla="*/ f30 1 24"/>
                <a:gd name="f36" fmla="*/ 0 1 f26"/>
                <a:gd name="f37" fmla="*/ f22 1 f26"/>
                <a:gd name="f38" fmla="*/ f32 1 f26"/>
                <a:gd name="f39" fmla="*/ f33 1 f26"/>
                <a:gd name="f40" fmla="*/ f34 1 f26"/>
                <a:gd name="f41" fmla="*/ f35 1 f26"/>
                <a:gd name="f42" fmla="*/ f36 f19 1"/>
                <a:gd name="f43" fmla="*/ f37 f19 1"/>
                <a:gd name="f44" fmla="*/ f37 f20 1"/>
                <a:gd name="f45" fmla="*/ f36 f20 1"/>
                <a:gd name="f46" fmla="*/ f38 f19 1"/>
                <a:gd name="f47" fmla="*/ f38 f20 1"/>
                <a:gd name="f48" fmla="*/ f39 f19 1"/>
                <a:gd name="f49" fmla="*/ f40 f20 1"/>
                <a:gd name="f50" fmla="*/ f39 f20 1"/>
                <a:gd name="f51" fmla="*/ f41 f20 1"/>
              </a:gdLst>
              <a:ahLst/>
              <a:cxnLst>
                <a:cxn ang="3cd4">
                  <a:pos x="hc" y="t"/>
                </a:cxn>
                <a:cxn ang="0">
                  <a:pos x="r" y="vc"/>
                </a:cxn>
                <a:cxn ang="cd4">
                  <a:pos x="hc" y="b"/>
                </a:cxn>
                <a:cxn ang="cd2">
                  <a:pos x="l" y="vc"/>
                </a:cxn>
                <a:cxn ang="f31">
                  <a:pos x="f46" y="f47"/>
                </a:cxn>
                <a:cxn ang="f31">
                  <a:pos x="f48" y="f49"/>
                </a:cxn>
                <a:cxn ang="f31">
                  <a:pos x="f48" y="f50"/>
                </a:cxn>
                <a:cxn ang="f31">
                  <a:pos x="f46" y="f51"/>
                </a:cxn>
                <a:cxn ang="f31">
                  <a:pos x="f46" y="f47"/>
                </a:cxn>
              </a:cxnLst>
              <a:rect l="f42" t="f45" r="f43" b="f44"/>
              <a:pathLst>
                <a:path w="24" h="24">
                  <a:moveTo>
                    <a:pt x="f6" y="f6"/>
                  </a:moveTo>
                  <a:cubicBezTo>
                    <a:pt x="f7" y="f8"/>
                    <a:pt x="f9" y="f10"/>
                    <a:pt x="f5" y="f11"/>
                  </a:cubicBezTo>
                  <a:cubicBezTo>
                    <a:pt x="f5" y="f12"/>
                    <a:pt x="f5" y="f9"/>
                    <a:pt x="f5" y="f5"/>
                  </a:cubicBezTo>
                  <a:cubicBezTo>
                    <a:pt x="f9" y="f13"/>
                    <a:pt x="f7" y="f14"/>
                    <a:pt x="f6" y="f15"/>
                  </a:cubicBezTo>
                  <a:cubicBezTo>
                    <a:pt x="f6" y="f16"/>
                    <a:pt x="f6" y="f17"/>
                    <a:pt x="f6" y="f6"/>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72" name="Freeform 171">
              <a:extLst>
                <a:ext uri="{FF2B5EF4-FFF2-40B4-BE49-F238E27FC236}">
                  <a16:creationId xmlns:a16="http://schemas.microsoft.com/office/drawing/2014/main" id="{69C3C22D-30D1-371D-7B25-5B387BDAD0E1}"/>
                </a:ext>
              </a:extLst>
            </p:cNvPr>
            <p:cNvSpPr/>
            <p:nvPr/>
          </p:nvSpPr>
          <p:spPr>
            <a:xfrm>
              <a:off x="11396660" y="5599108"/>
              <a:ext cx="130173" cy="119064"/>
            </a:xfrm>
            <a:custGeom>
              <a:avLst/>
              <a:gdLst>
                <a:gd name="f0" fmla="val 10800000"/>
                <a:gd name="f1" fmla="val 5400000"/>
                <a:gd name="f2" fmla="val 180"/>
                <a:gd name="f3" fmla="val w"/>
                <a:gd name="f4" fmla="val h"/>
                <a:gd name="f5" fmla="val 0"/>
                <a:gd name="f6" fmla="val 26"/>
                <a:gd name="f7" fmla="val 24"/>
                <a:gd name="f8" fmla="val 3"/>
                <a:gd name="f9" fmla="val 11"/>
                <a:gd name="f10" fmla="val 18"/>
                <a:gd name="f11" fmla="val 6"/>
                <a:gd name="f12" fmla="val 12"/>
                <a:gd name="f13" fmla="val 17"/>
                <a:gd name="f14" fmla="val 5"/>
                <a:gd name="f15" fmla="val 21"/>
                <a:gd name="f16" fmla="+- 0 0 -90"/>
                <a:gd name="f17" fmla="*/ f3 1 26"/>
                <a:gd name="f18" fmla="*/ f4 1 24"/>
                <a:gd name="f19" fmla="val f5"/>
                <a:gd name="f20" fmla="val f6"/>
                <a:gd name="f21" fmla="val f7"/>
                <a:gd name="f22" fmla="*/ f16 f0 1"/>
                <a:gd name="f23" fmla="+- f21 0 f19"/>
                <a:gd name="f24" fmla="+- f20 0 f19"/>
                <a:gd name="f25" fmla="*/ f22 1 f2"/>
                <a:gd name="f26" fmla="*/ f24 1 26"/>
                <a:gd name="f27" fmla="*/ f23 1 24"/>
                <a:gd name="f28" fmla="*/ 3 f24 1"/>
                <a:gd name="f29" fmla="*/ 0 f23 1"/>
                <a:gd name="f30" fmla="*/ 26 f24 1"/>
                <a:gd name="f31" fmla="*/ 17 f23 1"/>
                <a:gd name="f32" fmla="+- f25 0 f1"/>
                <a:gd name="f33" fmla="*/ f28 1 26"/>
                <a:gd name="f34" fmla="*/ f29 1 24"/>
                <a:gd name="f35" fmla="*/ f30 1 26"/>
                <a:gd name="f36" fmla="*/ f31 1 24"/>
                <a:gd name="f37" fmla="*/ 0 1 f26"/>
                <a:gd name="f38" fmla="*/ f20 1 f26"/>
                <a:gd name="f39" fmla="*/ 0 1 f27"/>
                <a:gd name="f40" fmla="*/ f21 1 f27"/>
                <a:gd name="f41" fmla="*/ f33 1 f26"/>
                <a:gd name="f42" fmla="*/ f34 1 f27"/>
                <a:gd name="f43" fmla="*/ f35 1 f26"/>
                <a:gd name="f44" fmla="*/ f36 1 f27"/>
                <a:gd name="f45" fmla="*/ f37 f17 1"/>
                <a:gd name="f46" fmla="*/ f38 f17 1"/>
                <a:gd name="f47" fmla="*/ f40 f18 1"/>
                <a:gd name="f48" fmla="*/ f39 f18 1"/>
                <a:gd name="f49" fmla="*/ f41 f17 1"/>
                <a:gd name="f50" fmla="*/ f42 f18 1"/>
                <a:gd name="f51" fmla="*/ f43 f17 1"/>
                <a:gd name="f52" fmla="*/ f44 f18 1"/>
              </a:gdLst>
              <a:ahLst/>
              <a:cxnLst>
                <a:cxn ang="3cd4">
                  <a:pos x="hc" y="t"/>
                </a:cxn>
                <a:cxn ang="0">
                  <a:pos x="r" y="vc"/>
                </a:cxn>
                <a:cxn ang="cd4">
                  <a:pos x="hc" y="b"/>
                </a:cxn>
                <a:cxn ang="cd2">
                  <a:pos x="l" y="vc"/>
                </a:cxn>
                <a:cxn ang="f32">
                  <a:pos x="f49" y="f50"/>
                </a:cxn>
                <a:cxn ang="f32">
                  <a:pos x="f51" y="f50"/>
                </a:cxn>
                <a:cxn ang="f32">
                  <a:pos x="f51" y="f52"/>
                </a:cxn>
                <a:cxn ang="f32">
                  <a:pos x="f49" y="f50"/>
                </a:cxn>
              </a:cxnLst>
              <a:rect l="f45" t="f48" r="f46" b="f47"/>
              <a:pathLst>
                <a:path w="26" h="24">
                  <a:moveTo>
                    <a:pt x="f8" y="f5"/>
                  </a:moveTo>
                  <a:cubicBezTo>
                    <a:pt x="f9" y="f5"/>
                    <a:pt x="f10" y="f5"/>
                    <a:pt x="f6" y="f5"/>
                  </a:cubicBezTo>
                  <a:cubicBezTo>
                    <a:pt x="f6" y="f11"/>
                    <a:pt x="f6" y="f12"/>
                    <a:pt x="f6" y="f13"/>
                  </a:cubicBezTo>
                  <a:cubicBezTo>
                    <a:pt x="f14" y="f7"/>
                    <a:pt x="f5" y="f15"/>
                    <a:pt x="f8" y="f5"/>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73" name="Freeform 172">
              <a:extLst>
                <a:ext uri="{FF2B5EF4-FFF2-40B4-BE49-F238E27FC236}">
                  <a16:creationId xmlns:a16="http://schemas.microsoft.com/office/drawing/2014/main" id="{CDC931CE-85BC-C301-7355-166A1098BCDE}"/>
                </a:ext>
              </a:extLst>
            </p:cNvPr>
            <p:cNvSpPr/>
            <p:nvPr/>
          </p:nvSpPr>
          <p:spPr>
            <a:xfrm>
              <a:off x="11406189" y="5257800"/>
              <a:ext cx="120645" cy="104771"/>
            </a:xfrm>
            <a:custGeom>
              <a:avLst/>
              <a:gdLst>
                <a:gd name="f0" fmla="val 10800000"/>
                <a:gd name="f1" fmla="val 5400000"/>
                <a:gd name="f2" fmla="val 180"/>
                <a:gd name="f3" fmla="val w"/>
                <a:gd name="f4" fmla="val h"/>
                <a:gd name="f5" fmla="val 0"/>
                <a:gd name="f6" fmla="val 24"/>
                <a:gd name="f7" fmla="val 21"/>
                <a:gd name="f8" fmla="val 2"/>
                <a:gd name="f9" fmla="val 9"/>
                <a:gd name="f10" fmla="val 15"/>
                <a:gd name="f11" fmla="val 16"/>
                <a:gd name="f12" fmla="val 20"/>
                <a:gd name="f13" fmla="val 19"/>
                <a:gd name="f14" fmla="val 13"/>
                <a:gd name="f15" fmla="val 7"/>
                <a:gd name="f16" fmla="val 8"/>
                <a:gd name="f17" fmla="val 1"/>
                <a:gd name="f18" fmla="+- 0 0 -90"/>
                <a:gd name="f19" fmla="*/ f3 1 24"/>
                <a:gd name="f20" fmla="*/ f4 1 21"/>
                <a:gd name="f21" fmla="val f5"/>
                <a:gd name="f22" fmla="val f6"/>
                <a:gd name="f23" fmla="val f7"/>
                <a:gd name="f24" fmla="*/ f18 f0 1"/>
                <a:gd name="f25" fmla="+- f23 0 f21"/>
                <a:gd name="f26" fmla="+- f22 0 f21"/>
                <a:gd name="f27" fmla="*/ f24 1 f2"/>
                <a:gd name="f28" fmla="*/ f26 1 24"/>
                <a:gd name="f29" fmla="*/ f25 1 21"/>
                <a:gd name="f30" fmla="*/ 24 f26 1"/>
                <a:gd name="f31" fmla="*/ 2 f25 1"/>
                <a:gd name="f32" fmla="*/ 21 f25 1"/>
                <a:gd name="f33" fmla="*/ 0 f26 1"/>
                <a:gd name="f34" fmla="*/ 19 f25 1"/>
                <a:gd name="f35" fmla="*/ 0 f25 1"/>
                <a:gd name="f36" fmla="+- f27 0 f1"/>
                <a:gd name="f37" fmla="*/ f30 1 24"/>
                <a:gd name="f38" fmla="*/ f31 1 21"/>
                <a:gd name="f39" fmla="*/ f32 1 21"/>
                <a:gd name="f40" fmla="*/ f33 1 24"/>
                <a:gd name="f41" fmla="*/ f34 1 21"/>
                <a:gd name="f42" fmla="*/ f35 1 21"/>
                <a:gd name="f43" fmla="*/ 0 1 f28"/>
                <a:gd name="f44" fmla="*/ f22 1 f28"/>
                <a:gd name="f45" fmla="*/ 0 1 f29"/>
                <a:gd name="f46" fmla="*/ f23 1 f29"/>
                <a:gd name="f47" fmla="*/ f37 1 f28"/>
                <a:gd name="f48" fmla="*/ f38 1 f29"/>
                <a:gd name="f49" fmla="*/ f39 1 f29"/>
                <a:gd name="f50" fmla="*/ f40 1 f28"/>
                <a:gd name="f51" fmla="*/ f41 1 f29"/>
                <a:gd name="f52" fmla="*/ f42 1 f29"/>
                <a:gd name="f53" fmla="*/ f43 f19 1"/>
                <a:gd name="f54" fmla="*/ f44 f19 1"/>
                <a:gd name="f55" fmla="*/ f46 f20 1"/>
                <a:gd name="f56" fmla="*/ f45 f20 1"/>
                <a:gd name="f57" fmla="*/ f47 f19 1"/>
                <a:gd name="f58" fmla="*/ f48 f20 1"/>
                <a:gd name="f59" fmla="*/ f49 f20 1"/>
                <a:gd name="f60" fmla="*/ f50 f19 1"/>
                <a:gd name="f61" fmla="*/ f51 f20 1"/>
                <a:gd name="f62" fmla="*/ f52 f20 1"/>
              </a:gdLst>
              <a:ahLst/>
              <a:cxnLst>
                <a:cxn ang="3cd4">
                  <a:pos x="hc" y="t"/>
                </a:cxn>
                <a:cxn ang="0">
                  <a:pos x="r" y="vc"/>
                </a:cxn>
                <a:cxn ang="cd4">
                  <a:pos x="hc" y="b"/>
                </a:cxn>
                <a:cxn ang="cd2">
                  <a:pos x="l" y="vc"/>
                </a:cxn>
                <a:cxn ang="f36">
                  <a:pos x="f57" y="f58"/>
                </a:cxn>
                <a:cxn ang="f36">
                  <a:pos x="f57" y="f59"/>
                </a:cxn>
                <a:cxn ang="f36">
                  <a:pos x="f60" y="f61"/>
                </a:cxn>
                <a:cxn ang="f36">
                  <a:pos x="f60" y="f62"/>
                </a:cxn>
                <a:cxn ang="f36">
                  <a:pos x="f57" y="f58"/>
                </a:cxn>
              </a:cxnLst>
              <a:rect l="f53" t="f56" r="f54" b="f55"/>
              <a:pathLst>
                <a:path w="24" h="21">
                  <a:moveTo>
                    <a:pt x="f6" y="f8"/>
                  </a:moveTo>
                  <a:cubicBezTo>
                    <a:pt x="f6" y="f9"/>
                    <a:pt x="f6" y="f10"/>
                    <a:pt x="f6" y="f7"/>
                  </a:cubicBezTo>
                  <a:cubicBezTo>
                    <a:pt x="f11" y="f7"/>
                    <a:pt x="f9" y="f12"/>
                    <a:pt x="f5" y="f13"/>
                  </a:cubicBezTo>
                  <a:cubicBezTo>
                    <a:pt x="f5" y="f14"/>
                    <a:pt x="f5" y="f15"/>
                    <a:pt x="f5" y="f5"/>
                  </a:cubicBezTo>
                  <a:cubicBezTo>
                    <a:pt x="f16" y="f5"/>
                    <a:pt x="f11" y="f17"/>
                    <a:pt x="f6" y="f8"/>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74" name="Freeform 173">
              <a:extLst>
                <a:ext uri="{FF2B5EF4-FFF2-40B4-BE49-F238E27FC236}">
                  <a16:creationId xmlns:a16="http://schemas.microsoft.com/office/drawing/2014/main" id="{B9BBAE90-1798-C57F-21B2-A6A0C362CE97}"/>
                </a:ext>
              </a:extLst>
            </p:cNvPr>
            <p:cNvSpPr/>
            <p:nvPr/>
          </p:nvSpPr>
          <p:spPr>
            <a:xfrm>
              <a:off x="10990265" y="5573716"/>
              <a:ext cx="120645" cy="100017"/>
            </a:xfrm>
            <a:custGeom>
              <a:avLst/>
              <a:gdLst>
                <a:gd name="f0" fmla="val 10800000"/>
                <a:gd name="f1" fmla="val 5400000"/>
                <a:gd name="f2" fmla="val 180"/>
                <a:gd name="f3" fmla="val w"/>
                <a:gd name="f4" fmla="val h"/>
                <a:gd name="f5" fmla="val 0"/>
                <a:gd name="f6" fmla="val 24"/>
                <a:gd name="f7" fmla="val 20"/>
                <a:gd name="f8" fmla="val 13"/>
                <a:gd name="f9" fmla="val 7"/>
                <a:gd name="f10" fmla="val 8"/>
                <a:gd name="f11" fmla="val 15"/>
                <a:gd name="f12" fmla="val 16"/>
                <a:gd name="f13" fmla="+- 0 0 -90"/>
                <a:gd name="f14" fmla="*/ f3 1 24"/>
                <a:gd name="f15" fmla="*/ f4 1 20"/>
                <a:gd name="f16" fmla="val f5"/>
                <a:gd name="f17" fmla="val f6"/>
                <a:gd name="f18" fmla="val f7"/>
                <a:gd name="f19" fmla="*/ f13 f0 1"/>
                <a:gd name="f20" fmla="+- f18 0 f16"/>
                <a:gd name="f21" fmla="+- f17 0 f16"/>
                <a:gd name="f22" fmla="*/ f19 1 f2"/>
                <a:gd name="f23" fmla="*/ f21 1 24"/>
                <a:gd name="f24" fmla="*/ f20 1 20"/>
                <a:gd name="f25" fmla="*/ 0 f21 1"/>
                <a:gd name="f26" fmla="*/ 20 f20 1"/>
                <a:gd name="f27" fmla="*/ 0 f20 1"/>
                <a:gd name="f28" fmla="*/ 24 f21 1"/>
                <a:gd name="f29" fmla="+- f22 0 f1"/>
                <a:gd name="f30" fmla="*/ f25 1 24"/>
                <a:gd name="f31" fmla="*/ f26 1 20"/>
                <a:gd name="f32" fmla="*/ f27 1 20"/>
                <a:gd name="f33" fmla="*/ f28 1 24"/>
                <a:gd name="f34" fmla="*/ 0 1 f23"/>
                <a:gd name="f35" fmla="*/ f17 1 f23"/>
                <a:gd name="f36" fmla="*/ 0 1 f24"/>
                <a:gd name="f37" fmla="*/ f18 1 f24"/>
                <a:gd name="f38" fmla="*/ f30 1 f23"/>
                <a:gd name="f39" fmla="*/ f31 1 f24"/>
                <a:gd name="f40" fmla="*/ f32 1 f24"/>
                <a:gd name="f41" fmla="*/ f33 1 f23"/>
                <a:gd name="f42" fmla="*/ f34 f14 1"/>
                <a:gd name="f43" fmla="*/ f35 f14 1"/>
                <a:gd name="f44" fmla="*/ f37 f15 1"/>
                <a:gd name="f45" fmla="*/ f36 f15 1"/>
                <a:gd name="f46" fmla="*/ f38 f14 1"/>
                <a:gd name="f47" fmla="*/ f39 f15 1"/>
                <a:gd name="f48" fmla="*/ f40 f15 1"/>
                <a:gd name="f49" fmla="*/ f41 f14 1"/>
              </a:gdLst>
              <a:ahLst/>
              <a:cxnLst>
                <a:cxn ang="3cd4">
                  <a:pos x="hc" y="t"/>
                </a:cxn>
                <a:cxn ang="0">
                  <a:pos x="r" y="vc"/>
                </a:cxn>
                <a:cxn ang="cd4">
                  <a:pos x="hc" y="b"/>
                </a:cxn>
                <a:cxn ang="cd2">
                  <a:pos x="l" y="vc"/>
                </a:cxn>
                <a:cxn ang="f29">
                  <a:pos x="f46" y="f47"/>
                </a:cxn>
                <a:cxn ang="f29">
                  <a:pos x="f46" y="f48"/>
                </a:cxn>
                <a:cxn ang="f29">
                  <a:pos x="f49" y="f48"/>
                </a:cxn>
                <a:cxn ang="f29">
                  <a:pos x="f49" y="f47"/>
                </a:cxn>
                <a:cxn ang="f29">
                  <a:pos x="f46" y="f47"/>
                </a:cxn>
              </a:cxnLst>
              <a:rect l="f42" t="f45" r="f43" b="f44"/>
              <a:pathLst>
                <a:path w="24" h="20">
                  <a:moveTo>
                    <a:pt x="f5" y="f7"/>
                  </a:moveTo>
                  <a:cubicBezTo>
                    <a:pt x="f5" y="f8"/>
                    <a:pt x="f5" y="f9"/>
                    <a:pt x="f5" y="f5"/>
                  </a:cubicBezTo>
                  <a:cubicBezTo>
                    <a:pt x="f10" y="f5"/>
                    <a:pt x="f11" y="f5"/>
                    <a:pt x="f6" y="f5"/>
                  </a:cubicBezTo>
                  <a:cubicBezTo>
                    <a:pt x="f6" y="f9"/>
                    <a:pt x="f6" y="f8"/>
                    <a:pt x="f6" y="f7"/>
                  </a:cubicBezTo>
                  <a:cubicBezTo>
                    <a:pt x="f12" y="f7"/>
                    <a:pt x="f10" y="f7"/>
                    <a:pt x="f5" y="f7"/>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75" name="Freeform 174">
              <a:extLst>
                <a:ext uri="{FF2B5EF4-FFF2-40B4-BE49-F238E27FC236}">
                  <a16:creationId xmlns:a16="http://schemas.microsoft.com/office/drawing/2014/main" id="{DB762FCF-8850-6F28-3BE1-CEC14074BC0C}"/>
                </a:ext>
              </a:extLst>
            </p:cNvPr>
            <p:cNvSpPr/>
            <p:nvPr/>
          </p:nvSpPr>
          <p:spPr>
            <a:xfrm>
              <a:off x="11196635" y="4891089"/>
              <a:ext cx="119064" cy="115891"/>
            </a:xfrm>
            <a:custGeom>
              <a:avLst/>
              <a:gdLst>
                <a:gd name="f0" fmla="val 10800000"/>
                <a:gd name="f1" fmla="val 5400000"/>
                <a:gd name="f2" fmla="val 180"/>
                <a:gd name="f3" fmla="val w"/>
                <a:gd name="f4" fmla="val h"/>
                <a:gd name="f5" fmla="val 0"/>
                <a:gd name="f6" fmla="val 24"/>
                <a:gd name="f7" fmla="val 23"/>
                <a:gd name="f8" fmla="val 8"/>
                <a:gd name="f9" fmla="val 1"/>
                <a:gd name="f10" fmla="val 16"/>
                <a:gd name="f11" fmla="val 2"/>
                <a:gd name="f12" fmla="val 3"/>
                <a:gd name="f13" fmla="val 10"/>
                <a:gd name="f14" fmla="val 22"/>
                <a:gd name="f15" fmla="val 21"/>
                <a:gd name="f16" fmla="val 14"/>
                <a:gd name="f17" fmla="+- 0 0 -90"/>
                <a:gd name="f18" fmla="*/ f3 1 24"/>
                <a:gd name="f19" fmla="*/ f4 1 23"/>
                <a:gd name="f20" fmla="val f5"/>
                <a:gd name="f21" fmla="val f6"/>
                <a:gd name="f22" fmla="val f7"/>
                <a:gd name="f23" fmla="*/ f17 f0 1"/>
                <a:gd name="f24" fmla="+- f22 0 f20"/>
                <a:gd name="f25" fmla="+- f21 0 f20"/>
                <a:gd name="f26" fmla="*/ f23 1 f2"/>
                <a:gd name="f27" fmla="*/ f25 1 24"/>
                <a:gd name="f28" fmla="*/ f24 1 23"/>
                <a:gd name="f29" fmla="*/ 0 f25 1"/>
                <a:gd name="f30" fmla="*/ 0 f24 1"/>
                <a:gd name="f31" fmla="*/ 24 f25 1"/>
                <a:gd name="f32" fmla="*/ 3 f24 1"/>
                <a:gd name="f33" fmla="*/ 23 f24 1"/>
                <a:gd name="f34" fmla="*/ 21 f24 1"/>
                <a:gd name="f35" fmla="+- f26 0 f1"/>
                <a:gd name="f36" fmla="*/ f29 1 24"/>
                <a:gd name="f37" fmla="*/ f30 1 23"/>
                <a:gd name="f38" fmla="*/ f31 1 24"/>
                <a:gd name="f39" fmla="*/ f32 1 23"/>
                <a:gd name="f40" fmla="*/ f33 1 23"/>
                <a:gd name="f41" fmla="*/ f34 1 23"/>
                <a:gd name="f42" fmla="*/ 0 1 f27"/>
                <a:gd name="f43" fmla="*/ f21 1 f27"/>
                <a:gd name="f44" fmla="*/ 0 1 f28"/>
                <a:gd name="f45" fmla="*/ f22 1 f28"/>
                <a:gd name="f46" fmla="*/ f36 1 f27"/>
                <a:gd name="f47" fmla="*/ f37 1 f28"/>
                <a:gd name="f48" fmla="*/ f38 1 f27"/>
                <a:gd name="f49" fmla="*/ f39 1 f28"/>
                <a:gd name="f50" fmla="*/ f40 1 f28"/>
                <a:gd name="f51" fmla="*/ f41 1 f28"/>
                <a:gd name="f52" fmla="*/ f42 f18 1"/>
                <a:gd name="f53" fmla="*/ f43 f18 1"/>
                <a:gd name="f54" fmla="*/ f45 f19 1"/>
                <a:gd name="f55" fmla="*/ f44 f19 1"/>
                <a:gd name="f56" fmla="*/ f46 f18 1"/>
                <a:gd name="f57" fmla="*/ f47 f19 1"/>
                <a:gd name="f58" fmla="*/ f48 f18 1"/>
                <a:gd name="f59" fmla="*/ f49 f19 1"/>
                <a:gd name="f60" fmla="*/ f50 f19 1"/>
                <a:gd name="f61" fmla="*/ f51 f19 1"/>
              </a:gdLst>
              <a:ahLst/>
              <a:cxnLst>
                <a:cxn ang="3cd4">
                  <a:pos x="hc" y="t"/>
                </a:cxn>
                <a:cxn ang="0">
                  <a:pos x="r" y="vc"/>
                </a:cxn>
                <a:cxn ang="cd4">
                  <a:pos x="hc" y="b"/>
                </a:cxn>
                <a:cxn ang="cd2">
                  <a:pos x="l" y="vc"/>
                </a:cxn>
                <a:cxn ang="f35">
                  <a:pos x="f56" y="f57"/>
                </a:cxn>
                <a:cxn ang="f35">
                  <a:pos x="f58" y="f59"/>
                </a:cxn>
                <a:cxn ang="f35">
                  <a:pos x="f58" y="f60"/>
                </a:cxn>
                <a:cxn ang="f35">
                  <a:pos x="f56" y="f61"/>
                </a:cxn>
                <a:cxn ang="f35">
                  <a:pos x="f56" y="f57"/>
                </a:cxn>
              </a:cxnLst>
              <a:rect l="f52" t="f55" r="f53" b="f54"/>
              <a:pathLst>
                <a:path w="24" h="23">
                  <a:moveTo>
                    <a:pt x="f5" y="f5"/>
                  </a:moveTo>
                  <a:cubicBezTo>
                    <a:pt x="f8" y="f9"/>
                    <a:pt x="f10" y="f11"/>
                    <a:pt x="f6" y="f12"/>
                  </a:cubicBezTo>
                  <a:cubicBezTo>
                    <a:pt x="f6" y="f13"/>
                    <a:pt x="f6" y="f10"/>
                    <a:pt x="f6" y="f7"/>
                  </a:cubicBezTo>
                  <a:cubicBezTo>
                    <a:pt x="f10" y="f14"/>
                    <a:pt x="f8" y="f15"/>
                    <a:pt x="f5" y="f15"/>
                  </a:cubicBezTo>
                  <a:cubicBezTo>
                    <a:pt x="f5" y="f16"/>
                    <a:pt x="f5" y="f8"/>
                    <a:pt x="f5" y="f5"/>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76" name="Freeform 175">
              <a:extLst>
                <a:ext uri="{FF2B5EF4-FFF2-40B4-BE49-F238E27FC236}">
                  <a16:creationId xmlns:a16="http://schemas.microsoft.com/office/drawing/2014/main" id="{9E289B61-D34C-4D4A-85B0-8C2994C65993}"/>
                </a:ext>
              </a:extLst>
            </p:cNvPr>
            <p:cNvSpPr/>
            <p:nvPr/>
          </p:nvSpPr>
          <p:spPr>
            <a:xfrm>
              <a:off x="11401425" y="4075115"/>
              <a:ext cx="125409" cy="115891"/>
            </a:xfrm>
            <a:custGeom>
              <a:avLst/>
              <a:gdLst>
                <a:gd name="f0" fmla="val 10800000"/>
                <a:gd name="f1" fmla="val 5400000"/>
                <a:gd name="f2" fmla="val 180"/>
                <a:gd name="f3" fmla="val w"/>
                <a:gd name="f4" fmla="val h"/>
                <a:gd name="f5" fmla="val 0"/>
                <a:gd name="f6" fmla="val 25"/>
                <a:gd name="f7" fmla="val 23"/>
                <a:gd name="f8" fmla="val 2"/>
                <a:gd name="f9" fmla="val 10"/>
                <a:gd name="f10" fmla="val 17"/>
                <a:gd name="f11" fmla="val 3"/>
                <a:gd name="f12" fmla="val 4"/>
                <a:gd name="f13" fmla="val 11"/>
                <a:gd name="f14" fmla="val 1"/>
                <a:gd name="f15" fmla="val 22"/>
                <a:gd name="f16" fmla="+- 0 0 -90"/>
                <a:gd name="f17" fmla="*/ f3 1 25"/>
                <a:gd name="f18" fmla="*/ f4 1 23"/>
                <a:gd name="f19" fmla="val f5"/>
                <a:gd name="f20" fmla="val f6"/>
                <a:gd name="f21" fmla="val f7"/>
                <a:gd name="f22" fmla="*/ f16 f0 1"/>
                <a:gd name="f23" fmla="+- f21 0 f19"/>
                <a:gd name="f24" fmla="+- f20 0 f19"/>
                <a:gd name="f25" fmla="*/ f22 1 f2"/>
                <a:gd name="f26" fmla="*/ f24 1 25"/>
                <a:gd name="f27" fmla="*/ f23 1 23"/>
                <a:gd name="f28" fmla="*/ 2 f24 1"/>
                <a:gd name="f29" fmla="*/ 0 f23 1"/>
                <a:gd name="f30" fmla="*/ 25 f24 1"/>
                <a:gd name="f31" fmla="*/ 4 f23 1"/>
                <a:gd name="f32" fmla="*/ 23 f23 1"/>
                <a:gd name="f33" fmla="+- f25 0 f1"/>
                <a:gd name="f34" fmla="*/ f28 1 25"/>
                <a:gd name="f35" fmla="*/ f29 1 23"/>
                <a:gd name="f36" fmla="*/ f30 1 25"/>
                <a:gd name="f37" fmla="*/ f31 1 23"/>
                <a:gd name="f38" fmla="*/ f32 1 23"/>
                <a:gd name="f39" fmla="*/ 0 1 f26"/>
                <a:gd name="f40" fmla="*/ f20 1 f26"/>
                <a:gd name="f41" fmla="*/ 0 1 f27"/>
                <a:gd name="f42" fmla="*/ f21 1 f27"/>
                <a:gd name="f43" fmla="*/ f34 1 f26"/>
                <a:gd name="f44" fmla="*/ f35 1 f27"/>
                <a:gd name="f45" fmla="*/ f36 1 f26"/>
                <a:gd name="f46" fmla="*/ f37 1 f27"/>
                <a:gd name="f47" fmla="*/ f38 1 f27"/>
                <a:gd name="f48" fmla="*/ f39 f17 1"/>
                <a:gd name="f49" fmla="*/ f40 f17 1"/>
                <a:gd name="f50" fmla="*/ f42 f18 1"/>
                <a:gd name="f51" fmla="*/ f41 f18 1"/>
                <a:gd name="f52" fmla="*/ f43 f17 1"/>
                <a:gd name="f53" fmla="*/ f44 f18 1"/>
                <a:gd name="f54" fmla="*/ f45 f17 1"/>
                <a:gd name="f55" fmla="*/ f46 f18 1"/>
                <a:gd name="f56" fmla="*/ f47 f18 1"/>
              </a:gdLst>
              <a:ahLst/>
              <a:cxnLst>
                <a:cxn ang="3cd4">
                  <a:pos x="hc" y="t"/>
                </a:cxn>
                <a:cxn ang="0">
                  <a:pos x="r" y="vc"/>
                </a:cxn>
                <a:cxn ang="cd4">
                  <a:pos x="hc" y="b"/>
                </a:cxn>
                <a:cxn ang="cd2">
                  <a:pos x="l" y="vc"/>
                </a:cxn>
                <a:cxn ang="f33">
                  <a:pos x="f52" y="f53"/>
                </a:cxn>
                <a:cxn ang="f33">
                  <a:pos x="f54" y="f55"/>
                </a:cxn>
                <a:cxn ang="f33">
                  <a:pos x="f54" y="f56"/>
                </a:cxn>
                <a:cxn ang="f33">
                  <a:pos x="f52" y="f53"/>
                </a:cxn>
              </a:cxnLst>
              <a:rect l="f48" t="f51" r="f49" b="f50"/>
              <a:pathLst>
                <a:path w="25" h="23">
                  <a:moveTo>
                    <a:pt x="f8" y="f5"/>
                  </a:moveTo>
                  <a:cubicBezTo>
                    <a:pt x="f9" y="f8"/>
                    <a:pt x="f10" y="f11"/>
                    <a:pt x="f6" y="f12"/>
                  </a:cubicBezTo>
                  <a:cubicBezTo>
                    <a:pt x="f6" y="f13"/>
                    <a:pt x="f6" y="f10"/>
                    <a:pt x="f6" y="f7"/>
                  </a:cubicBezTo>
                  <a:cubicBezTo>
                    <a:pt x="f14" y="f7"/>
                    <a:pt x="f5" y="f15"/>
                    <a:pt x="f8" y="f5"/>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77" name="Freeform 176">
              <a:extLst>
                <a:ext uri="{FF2B5EF4-FFF2-40B4-BE49-F238E27FC236}">
                  <a16:creationId xmlns:a16="http://schemas.microsoft.com/office/drawing/2014/main" id="{A90B26F7-D732-96AC-4F15-8A7A34735854}"/>
                </a:ext>
              </a:extLst>
            </p:cNvPr>
            <p:cNvSpPr/>
            <p:nvPr/>
          </p:nvSpPr>
          <p:spPr>
            <a:xfrm>
              <a:off x="11196635" y="5418140"/>
              <a:ext cx="119064" cy="95253"/>
            </a:xfrm>
            <a:custGeom>
              <a:avLst/>
              <a:gdLst>
                <a:gd name="f0" fmla="val 10800000"/>
                <a:gd name="f1" fmla="val 5400000"/>
                <a:gd name="f2" fmla="val 180"/>
                <a:gd name="f3" fmla="val w"/>
                <a:gd name="f4" fmla="val h"/>
                <a:gd name="f5" fmla="val 0"/>
                <a:gd name="f6" fmla="val 24"/>
                <a:gd name="f7" fmla="val 19"/>
                <a:gd name="f8" fmla="val 12"/>
                <a:gd name="f9" fmla="val 6"/>
                <a:gd name="f10" fmla="val 8"/>
                <a:gd name="f11" fmla="val 15"/>
                <a:gd name="f12" fmla="val 16"/>
                <a:gd name="f13" fmla="+- 0 0 -90"/>
                <a:gd name="f14" fmla="*/ f3 1 24"/>
                <a:gd name="f15" fmla="*/ f4 1 19"/>
                <a:gd name="f16" fmla="val f5"/>
                <a:gd name="f17" fmla="val f6"/>
                <a:gd name="f18" fmla="val f7"/>
                <a:gd name="f19" fmla="*/ f13 f0 1"/>
                <a:gd name="f20" fmla="+- f18 0 f16"/>
                <a:gd name="f21" fmla="+- f17 0 f16"/>
                <a:gd name="f22" fmla="*/ f19 1 f2"/>
                <a:gd name="f23" fmla="*/ f21 1 24"/>
                <a:gd name="f24" fmla="*/ f20 1 19"/>
                <a:gd name="f25" fmla="*/ 0 f21 1"/>
                <a:gd name="f26" fmla="*/ 19 f20 1"/>
                <a:gd name="f27" fmla="*/ 0 f20 1"/>
                <a:gd name="f28" fmla="*/ 24 f21 1"/>
                <a:gd name="f29" fmla="+- f22 0 f1"/>
                <a:gd name="f30" fmla="*/ f25 1 24"/>
                <a:gd name="f31" fmla="*/ f26 1 19"/>
                <a:gd name="f32" fmla="*/ f27 1 19"/>
                <a:gd name="f33" fmla="*/ f28 1 24"/>
                <a:gd name="f34" fmla="*/ 0 1 f23"/>
                <a:gd name="f35" fmla="*/ f17 1 f23"/>
                <a:gd name="f36" fmla="*/ 0 1 f24"/>
                <a:gd name="f37" fmla="*/ f18 1 f24"/>
                <a:gd name="f38" fmla="*/ f30 1 f23"/>
                <a:gd name="f39" fmla="*/ f31 1 f24"/>
                <a:gd name="f40" fmla="*/ f32 1 f24"/>
                <a:gd name="f41" fmla="*/ f33 1 f23"/>
                <a:gd name="f42" fmla="*/ f34 f14 1"/>
                <a:gd name="f43" fmla="*/ f35 f14 1"/>
                <a:gd name="f44" fmla="*/ f37 f15 1"/>
                <a:gd name="f45" fmla="*/ f36 f15 1"/>
                <a:gd name="f46" fmla="*/ f38 f14 1"/>
                <a:gd name="f47" fmla="*/ f39 f15 1"/>
                <a:gd name="f48" fmla="*/ f40 f15 1"/>
                <a:gd name="f49" fmla="*/ f41 f14 1"/>
              </a:gdLst>
              <a:ahLst/>
              <a:cxnLst>
                <a:cxn ang="3cd4">
                  <a:pos x="hc" y="t"/>
                </a:cxn>
                <a:cxn ang="0">
                  <a:pos x="r" y="vc"/>
                </a:cxn>
                <a:cxn ang="cd4">
                  <a:pos x="hc" y="b"/>
                </a:cxn>
                <a:cxn ang="cd2">
                  <a:pos x="l" y="vc"/>
                </a:cxn>
                <a:cxn ang="f29">
                  <a:pos x="f46" y="f47"/>
                </a:cxn>
                <a:cxn ang="f29">
                  <a:pos x="f46" y="f48"/>
                </a:cxn>
                <a:cxn ang="f29">
                  <a:pos x="f49" y="f48"/>
                </a:cxn>
                <a:cxn ang="f29">
                  <a:pos x="f49" y="f47"/>
                </a:cxn>
                <a:cxn ang="f29">
                  <a:pos x="f46" y="f47"/>
                </a:cxn>
              </a:cxnLst>
              <a:rect l="f42" t="f45" r="f43" b="f44"/>
              <a:pathLst>
                <a:path w="24" h="19">
                  <a:moveTo>
                    <a:pt x="f5" y="f7"/>
                  </a:moveTo>
                  <a:cubicBezTo>
                    <a:pt x="f5" y="f8"/>
                    <a:pt x="f5" y="f9"/>
                    <a:pt x="f5" y="f5"/>
                  </a:cubicBezTo>
                  <a:cubicBezTo>
                    <a:pt x="f10" y="f5"/>
                    <a:pt x="f11" y="f5"/>
                    <a:pt x="f6" y="f5"/>
                  </a:cubicBezTo>
                  <a:cubicBezTo>
                    <a:pt x="f6" y="f9"/>
                    <a:pt x="f6" y="f8"/>
                    <a:pt x="f6" y="f7"/>
                  </a:cubicBezTo>
                  <a:cubicBezTo>
                    <a:pt x="f12" y="f7"/>
                    <a:pt x="f10" y="f7"/>
                    <a:pt x="f5" y="f7"/>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78" name="Freeform 177">
              <a:extLst>
                <a:ext uri="{FF2B5EF4-FFF2-40B4-BE49-F238E27FC236}">
                  <a16:creationId xmlns:a16="http://schemas.microsoft.com/office/drawing/2014/main" id="{1096BF0A-76BB-894B-9744-90B3101686E8}"/>
                </a:ext>
              </a:extLst>
            </p:cNvPr>
            <p:cNvSpPr/>
            <p:nvPr/>
          </p:nvSpPr>
          <p:spPr>
            <a:xfrm>
              <a:off x="11406189" y="5938835"/>
              <a:ext cx="120645" cy="90489"/>
            </a:xfrm>
            <a:custGeom>
              <a:avLst/>
              <a:gdLst>
                <a:gd name="f0" fmla="val 10800000"/>
                <a:gd name="f1" fmla="val 5400000"/>
                <a:gd name="f2" fmla="val 180"/>
                <a:gd name="f3" fmla="val w"/>
                <a:gd name="f4" fmla="val h"/>
                <a:gd name="f5" fmla="val 0"/>
                <a:gd name="f6" fmla="val 24"/>
                <a:gd name="f7" fmla="val 18"/>
                <a:gd name="f8" fmla="val 6"/>
                <a:gd name="f9" fmla="val 12"/>
                <a:gd name="f10" fmla="val 16"/>
                <a:gd name="f11" fmla="val 9"/>
                <a:gd name="f12" fmla="val 8"/>
                <a:gd name="f13" fmla="+- 0 0 -90"/>
                <a:gd name="f14" fmla="*/ f3 1 24"/>
                <a:gd name="f15" fmla="*/ f4 1 18"/>
                <a:gd name="f16" fmla="val f5"/>
                <a:gd name="f17" fmla="val f6"/>
                <a:gd name="f18" fmla="val f7"/>
                <a:gd name="f19" fmla="*/ f13 f0 1"/>
                <a:gd name="f20" fmla="+- f18 0 f16"/>
                <a:gd name="f21" fmla="+- f17 0 f16"/>
                <a:gd name="f22" fmla="*/ f19 1 f2"/>
                <a:gd name="f23" fmla="*/ f21 1 24"/>
                <a:gd name="f24" fmla="*/ f20 1 18"/>
                <a:gd name="f25" fmla="*/ 24 f21 1"/>
                <a:gd name="f26" fmla="*/ 0 f20 1"/>
                <a:gd name="f27" fmla="*/ 18 f20 1"/>
                <a:gd name="f28" fmla="*/ 0 f21 1"/>
                <a:gd name="f29" fmla="+- f22 0 f1"/>
                <a:gd name="f30" fmla="*/ f25 1 24"/>
                <a:gd name="f31" fmla="*/ f26 1 18"/>
                <a:gd name="f32" fmla="*/ f27 1 18"/>
                <a:gd name="f33" fmla="*/ f28 1 24"/>
                <a:gd name="f34" fmla="*/ 0 1 f23"/>
                <a:gd name="f35" fmla="*/ f17 1 f23"/>
                <a:gd name="f36" fmla="*/ 0 1 f24"/>
                <a:gd name="f37" fmla="*/ f18 1 f24"/>
                <a:gd name="f38" fmla="*/ f30 1 f23"/>
                <a:gd name="f39" fmla="*/ f31 1 f24"/>
                <a:gd name="f40" fmla="*/ f32 1 f24"/>
                <a:gd name="f41" fmla="*/ f33 1 f23"/>
                <a:gd name="f42" fmla="*/ f34 f14 1"/>
                <a:gd name="f43" fmla="*/ f35 f14 1"/>
                <a:gd name="f44" fmla="*/ f37 f15 1"/>
                <a:gd name="f45" fmla="*/ f36 f15 1"/>
                <a:gd name="f46" fmla="*/ f38 f14 1"/>
                <a:gd name="f47" fmla="*/ f39 f15 1"/>
                <a:gd name="f48" fmla="*/ f40 f15 1"/>
                <a:gd name="f49" fmla="*/ f41 f14 1"/>
              </a:gdLst>
              <a:ahLst/>
              <a:cxnLst>
                <a:cxn ang="3cd4">
                  <a:pos x="hc" y="t"/>
                </a:cxn>
                <a:cxn ang="0">
                  <a:pos x="r" y="vc"/>
                </a:cxn>
                <a:cxn ang="cd4">
                  <a:pos x="hc" y="b"/>
                </a:cxn>
                <a:cxn ang="cd2">
                  <a:pos x="l" y="vc"/>
                </a:cxn>
                <a:cxn ang="f29">
                  <a:pos x="f46" y="f47"/>
                </a:cxn>
                <a:cxn ang="f29">
                  <a:pos x="f46" y="f48"/>
                </a:cxn>
                <a:cxn ang="f29">
                  <a:pos x="f49" y="f48"/>
                </a:cxn>
                <a:cxn ang="f29">
                  <a:pos x="f49" y="f47"/>
                </a:cxn>
                <a:cxn ang="f29">
                  <a:pos x="f46" y="f47"/>
                </a:cxn>
              </a:cxnLst>
              <a:rect l="f42" t="f45" r="f43" b="f44"/>
              <a:pathLst>
                <a:path w="24" h="18">
                  <a:moveTo>
                    <a:pt x="f6" y="f5"/>
                  </a:moveTo>
                  <a:cubicBezTo>
                    <a:pt x="f6" y="f8"/>
                    <a:pt x="f6" y="f9"/>
                    <a:pt x="f6" y="f7"/>
                  </a:cubicBezTo>
                  <a:cubicBezTo>
                    <a:pt x="f10" y="f7"/>
                    <a:pt x="f11" y="f7"/>
                    <a:pt x="f5" y="f7"/>
                  </a:cubicBezTo>
                  <a:cubicBezTo>
                    <a:pt x="f5" y="f9"/>
                    <a:pt x="f5" y="f8"/>
                    <a:pt x="f5" y="f5"/>
                  </a:cubicBezTo>
                  <a:cubicBezTo>
                    <a:pt x="f12" y="f5"/>
                    <a:pt x="f10" y="f5"/>
                    <a:pt x="f6" y="f5"/>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79" name="Freeform 178">
              <a:extLst>
                <a:ext uri="{FF2B5EF4-FFF2-40B4-BE49-F238E27FC236}">
                  <a16:creationId xmlns:a16="http://schemas.microsoft.com/office/drawing/2014/main" id="{1601147F-A1B3-9F4F-F55B-E8E5DFEEB331}"/>
                </a:ext>
              </a:extLst>
            </p:cNvPr>
            <p:cNvSpPr/>
            <p:nvPr/>
          </p:nvSpPr>
          <p:spPr>
            <a:xfrm>
              <a:off x="11196635" y="4551361"/>
              <a:ext cx="119064" cy="114300"/>
            </a:xfrm>
            <a:custGeom>
              <a:avLst/>
              <a:gdLst>
                <a:gd name="f0" fmla="val 10800000"/>
                <a:gd name="f1" fmla="val 5400000"/>
                <a:gd name="f2" fmla="val 180"/>
                <a:gd name="f3" fmla="val w"/>
                <a:gd name="f4" fmla="val h"/>
                <a:gd name="f5" fmla="val 0"/>
                <a:gd name="f6" fmla="val 24"/>
                <a:gd name="f7" fmla="val 23"/>
                <a:gd name="f8" fmla="val 8"/>
                <a:gd name="f9" fmla="val 1"/>
                <a:gd name="f10" fmla="val 16"/>
                <a:gd name="f11" fmla="val 2"/>
                <a:gd name="f12" fmla="val 4"/>
                <a:gd name="f13" fmla="val 10"/>
                <a:gd name="f14" fmla="val 22"/>
                <a:gd name="f15" fmla="val 21"/>
                <a:gd name="f16" fmla="val 20"/>
                <a:gd name="f17" fmla="val 13"/>
                <a:gd name="f18" fmla="val 7"/>
                <a:gd name="f19" fmla="+- 0 0 -90"/>
                <a:gd name="f20" fmla="*/ f3 1 24"/>
                <a:gd name="f21" fmla="*/ f4 1 23"/>
                <a:gd name="f22" fmla="val f5"/>
                <a:gd name="f23" fmla="val f6"/>
                <a:gd name="f24" fmla="val f7"/>
                <a:gd name="f25" fmla="*/ f19 f0 1"/>
                <a:gd name="f26" fmla="+- f24 0 f22"/>
                <a:gd name="f27" fmla="+- f23 0 f22"/>
                <a:gd name="f28" fmla="*/ f25 1 f2"/>
                <a:gd name="f29" fmla="*/ f27 1 24"/>
                <a:gd name="f30" fmla="*/ f26 1 23"/>
                <a:gd name="f31" fmla="*/ 0 f27 1"/>
                <a:gd name="f32" fmla="*/ 0 f26 1"/>
                <a:gd name="f33" fmla="*/ 24 f27 1"/>
                <a:gd name="f34" fmla="*/ 4 f26 1"/>
                <a:gd name="f35" fmla="*/ 23 f26 1"/>
                <a:gd name="f36" fmla="*/ 20 f26 1"/>
                <a:gd name="f37" fmla="+- f28 0 f1"/>
                <a:gd name="f38" fmla="*/ f31 1 24"/>
                <a:gd name="f39" fmla="*/ f32 1 23"/>
                <a:gd name="f40" fmla="*/ f33 1 24"/>
                <a:gd name="f41" fmla="*/ f34 1 23"/>
                <a:gd name="f42" fmla="*/ f35 1 23"/>
                <a:gd name="f43" fmla="*/ f36 1 23"/>
                <a:gd name="f44" fmla="*/ 0 1 f29"/>
                <a:gd name="f45" fmla="*/ f23 1 f29"/>
                <a:gd name="f46" fmla="*/ 0 1 f30"/>
                <a:gd name="f47" fmla="*/ f24 1 f30"/>
                <a:gd name="f48" fmla="*/ f38 1 f29"/>
                <a:gd name="f49" fmla="*/ f39 1 f30"/>
                <a:gd name="f50" fmla="*/ f40 1 f29"/>
                <a:gd name="f51" fmla="*/ f41 1 f30"/>
                <a:gd name="f52" fmla="*/ f42 1 f30"/>
                <a:gd name="f53" fmla="*/ f43 1 f30"/>
                <a:gd name="f54" fmla="*/ f44 f20 1"/>
                <a:gd name="f55" fmla="*/ f45 f20 1"/>
                <a:gd name="f56" fmla="*/ f47 f21 1"/>
                <a:gd name="f57" fmla="*/ f46 f21 1"/>
                <a:gd name="f58" fmla="*/ f48 f20 1"/>
                <a:gd name="f59" fmla="*/ f49 f21 1"/>
                <a:gd name="f60" fmla="*/ f50 f20 1"/>
                <a:gd name="f61" fmla="*/ f51 f21 1"/>
                <a:gd name="f62" fmla="*/ f52 f21 1"/>
                <a:gd name="f63" fmla="*/ f53 f21 1"/>
              </a:gdLst>
              <a:ahLst/>
              <a:cxnLst>
                <a:cxn ang="3cd4">
                  <a:pos x="hc" y="t"/>
                </a:cxn>
                <a:cxn ang="0">
                  <a:pos x="r" y="vc"/>
                </a:cxn>
                <a:cxn ang="cd4">
                  <a:pos x="hc" y="b"/>
                </a:cxn>
                <a:cxn ang="cd2">
                  <a:pos x="l" y="vc"/>
                </a:cxn>
                <a:cxn ang="f37">
                  <a:pos x="f58" y="f59"/>
                </a:cxn>
                <a:cxn ang="f37">
                  <a:pos x="f60" y="f61"/>
                </a:cxn>
                <a:cxn ang="f37">
                  <a:pos x="f60" y="f62"/>
                </a:cxn>
                <a:cxn ang="f37">
                  <a:pos x="f58" y="f63"/>
                </a:cxn>
                <a:cxn ang="f37">
                  <a:pos x="f58" y="f59"/>
                </a:cxn>
              </a:cxnLst>
              <a:rect l="f54" t="f57" r="f55" b="f56"/>
              <a:pathLst>
                <a:path w="24" h="23">
                  <a:moveTo>
                    <a:pt x="f5" y="f5"/>
                  </a:moveTo>
                  <a:cubicBezTo>
                    <a:pt x="f8" y="f9"/>
                    <a:pt x="f10" y="f11"/>
                    <a:pt x="f6" y="f12"/>
                  </a:cubicBezTo>
                  <a:cubicBezTo>
                    <a:pt x="f6" y="f13"/>
                    <a:pt x="f6" y="f10"/>
                    <a:pt x="f6" y="f7"/>
                  </a:cubicBezTo>
                  <a:cubicBezTo>
                    <a:pt x="f10" y="f14"/>
                    <a:pt x="f8" y="f15"/>
                    <a:pt x="f5" y="f16"/>
                  </a:cubicBezTo>
                  <a:cubicBezTo>
                    <a:pt x="f5" y="f17"/>
                    <a:pt x="f5" y="f18"/>
                    <a:pt x="f5" y="f5"/>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80" name="Freeform 179">
              <a:extLst>
                <a:ext uri="{FF2B5EF4-FFF2-40B4-BE49-F238E27FC236}">
                  <a16:creationId xmlns:a16="http://schemas.microsoft.com/office/drawing/2014/main" id="{F8FC1EFF-78ED-4C26-0994-8A35B71F6406}"/>
                </a:ext>
              </a:extLst>
            </p:cNvPr>
            <p:cNvSpPr/>
            <p:nvPr/>
          </p:nvSpPr>
          <p:spPr>
            <a:xfrm>
              <a:off x="11410953" y="5768977"/>
              <a:ext cx="115891" cy="95253"/>
            </a:xfrm>
            <a:custGeom>
              <a:avLst/>
              <a:gdLst>
                <a:gd name="f0" fmla="val 10800000"/>
                <a:gd name="f1" fmla="val 5400000"/>
                <a:gd name="f2" fmla="val 180"/>
                <a:gd name="f3" fmla="val w"/>
                <a:gd name="f4" fmla="val h"/>
                <a:gd name="f5" fmla="val 0"/>
                <a:gd name="f6" fmla="val 23"/>
                <a:gd name="f7" fmla="val 19"/>
                <a:gd name="f8" fmla="val 8"/>
                <a:gd name="f9" fmla="val 15"/>
                <a:gd name="f10" fmla="val 6"/>
                <a:gd name="f11" fmla="val 12"/>
                <a:gd name="f12" fmla="val 16"/>
                <a:gd name="f13" fmla="val 13"/>
                <a:gd name="f14" fmla="val 7"/>
                <a:gd name="f15" fmla="+- 0 0 -90"/>
                <a:gd name="f16" fmla="*/ f3 1 23"/>
                <a:gd name="f17" fmla="*/ f4 1 19"/>
                <a:gd name="f18" fmla="val f5"/>
                <a:gd name="f19" fmla="val f6"/>
                <a:gd name="f20" fmla="val f7"/>
                <a:gd name="f21" fmla="*/ f15 f0 1"/>
                <a:gd name="f22" fmla="+- f20 0 f18"/>
                <a:gd name="f23" fmla="+- f19 0 f18"/>
                <a:gd name="f24" fmla="*/ f21 1 f2"/>
                <a:gd name="f25" fmla="*/ f23 1 23"/>
                <a:gd name="f26" fmla="*/ f22 1 19"/>
                <a:gd name="f27" fmla="*/ 0 f23 1"/>
                <a:gd name="f28" fmla="*/ 0 f22 1"/>
                <a:gd name="f29" fmla="*/ 23 f23 1"/>
                <a:gd name="f30" fmla="*/ 19 f22 1"/>
                <a:gd name="f31" fmla="+- f24 0 f1"/>
                <a:gd name="f32" fmla="*/ f27 1 23"/>
                <a:gd name="f33" fmla="*/ f28 1 19"/>
                <a:gd name="f34" fmla="*/ f29 1 23"/>
                <a:gd name="f35" fmla="*/ f30 1 19"/>
                <a:gd name="f36" fmla="*/ 0 1 f25"/>
                <a:gd name="f37" fmla="*/ f19 1 f25"/>
                <a:gd name="f38" fmla="*/ 0 1 f26"/>
                <a:gd name="f39" fmla="*/ f20 1 f26"/>
                <a:gd name="f40" fmla="*/ f32 1 f25"/>
                <a:gd name="f41" fmla="*/ f33 1 f26"/>
                <a:gd name="f42" fmla="*/ f34 1 f25"/>
                <a:gd name="f43" fmla="*/ f35 1 f26"/>
                <a:gd name="f44" fmla="*/ f36 f16 1"/>
                <a:gd name="f45" fmla="*/ f37 f16 1"/>
                <a:gd name="f46" fmla="*/ f39 f17 1"/>
                <a:gd name="f47" fmla="*/ f38 f17 1"/>
                <a:gd name="f48" fmla="*/ f40 f16 1"/>
                <a:gd name="f49" fmla="*/ f41 f17 1"/>
                <a:gd name="f50" fmla="*/ f42 f16 1"/>
                <a:gd name="f51" fmla="*/ f43 f17 1"/>
              </a:gdLst>
              <a:ahLst/>
              <a:cxnLst>
                <a:cxn ang="3cd4">
                  <a:pos x="hc" y="t"/>
                </a:cxn>
                <a:cxn ang="0">
                  <a:pos x="r" y="vc"/>
                </a:cxn>
                <a:cxn ang="cd4">
                  <a:pos x="hc" y="b"/>
                </a:cxn>
                <a:cxn ang="cd2">
                  <a:pos x="l" y="vc"/>
                </a:cxn>
                <a:cxn ang="f31">
                  <a:pos x="f48" y="f49"/>
                </a:cxn>
                <a:cxn ang="f31">
                  <a:pos x="f50" y="f49"/>
                </a:cxn>
                <a:cxn ang="f31">
                  <a:pos x="f50" y="f51"/>
                </a:cxn>
                <a:cxn ang="f31">
                  <a:pos x="f48" y="f51"/>
                </a:cxn>
                <a:cxn ang="f31">
                  <a:pos x="f48" y="f49"/>
                </a:cxn>
              </a:cxnLst>
              <a:rect l="f44" t="f47" r="f45" b="f46"/>
              <a:pathLst>
                <a:path w="23" h="19">
                  <a:moveTo>
                    <a:pt x="f5" y="f5"/>
                  </a:moveTo>
                  <a:cubicBezTo>
                    <a:pt x="f8" y="f5"/>
                    <a:pt x="f9" y="f5"/>
                    <a:pt x="f6" y="f5"/>
                  </a:cubicBezTo>
                  <a:cubicBezTo>
                    <a:pt x="f6" y="f10"/>
                    <a:pt x="f6" y="f11"/>
                    <a:pt x="f6" y="f7"/>
                  </a:cubicBezTo>
                  <a:cubicBezTo>
                    <a:pt x="f12" y="f7"/>
                    <a:pt x="f8" y="f7"/>
                    <a:pt x="f5" y="f7"/>
                  </a:cubicBezTo>
                  <a:cubicBezTo>
                    <a:pt x="f5" y="f13"/>
                    <a:pt x="f5" y="f14"/>
                    <a:pt x="f5" y="f5"/>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81" name="Freeform 180">
              <a:extLst>
                <a:ext uri="{FF2B5EF4-FFF2-40B4-BE49-F238E27FC236}">
                  <a16:creationId xmlns:a16="http://schemas.microsoft.com/office/drawing/2014/main" id="{DDE261D5-53DA-FAC7-9EC0-1DBF7DE7A9D3}"/>
                </a:ext>
              </a:extLst>
            </p:cNvPr>
            <p:cNvSpPr/>
            <p:nvPr/>
          </p:nvSpPr>
          <p:spPr>
            <a:xfrm>
              <a:off x="11196635" y="4375147"/>
              <a:ext cx="119064" cy="120645"/>
            </a:xfrm>
            <a:custGeom>
              <a:avLst/>
              <a:gdLst>
                <a:gd name="f0" fmla="val 10800000"/>
                <a:gd name="f1" fmla="val 5400000"/>
                <a:gd name="f2" fmla="val 180"/>
                <a:gd name="f3" fmla="val w"/>
                <a:gd name="f4" fmla="val h"/>
                <a:gd name="f5" fmla="val 0"/>
                <a:gd name="f6" fmla="val 24"/>
                <a:gd name="f7" fmla="val 8"/>
                <a:gd name="f8" fmla="val 2"/>
                <a:gd name="f9" fmla="val 16"/>
                <a:gd name="f10" fmla="val 3"/>
                <a:gd name="f11" fmla="val 5"/>
                <a:gd name="f12" fmla="val 11"/>
                <a:gd name="f13" fmla="val 17"/>
                <a:gd name="f14" fmla="val 23"/>
                <a:gd name="f15" fmla="val 22"/>
                <a:gd name="f16" fmla="val 21"/>
                <a:gd name="f17" fmla="val 14"/>
                <a:gd name="f18" fmla="val 7"/>
                <a:gd name="f19" fmla="+- 0 0 -90"/>
                <a:gd name="f20" fmla="*/ f3 1 24"/>
                <a:gd name="f21" fmla="*/ f4 1 24"/>
                <a:gd name="f22" fmla="val f5"/>
                <a:gd name="f23" fmla="val f6"/>
                <a:gd name="f24" fmla="*/ f19 f0 1"/>
                <a:gd name="f25" fmla="+- f23 0 f22"/>
                <a:gd name="f26" fmla="*/ f24 1 f2"/>
                <a:gd name="f27" fmla="*/ f25 1 24"/>
                <a:gd name="f28" fmla="*/ 0 f25 1"/>
                <a:gd name="f29" fmla="*/ 24 f25 1"/>
                <a:gd name="f30" fmla="*/ 5 f25 1"/>
                <a:gd name="f31" fmla="*/ 21 f25 1"/>
                <a:gd name="f32" fmla="+- f26 0 f1"/>
                <a:gd name="f33" fmla="*/ f28 1 24"/>
                <a:gd name="f34" fmla="*/ f29 1 24"/>
                <a:gd name="f35" fmla="*/ f30 1 24"/>
                <a:gd name="f36" fmla="*/ f31 1 24"/>
                <a:gd name="f37" fmla="*/ 0 1 f27"/>
                <a:gd name="f38" fmla="*/ f23 1 f27"/>
                <a:gd name="f39" fmla="*/ f33 1 f27"/>
                <a:gd name="f40" fmla="*/ f34 1 f27"/>
                <a:gd name="f41" fmla="*/ f35 1 f27"/>
                <a:gd name="f42" fmla="*/ f36 1 f27"/>
                <a:gd name="f43" fmla="*/ f37 f20 1"/>
                <a:gd name="f44" fmla="*/ f38 f20 1"/>
                <a:gd name="f45" fmla="*/ f38 f21 1"/>
                <a:gd name="f46" fmla="*/ f37 f21 1"/>
                <a:gd name="f47" fmla="*/ f39 f20 1"/>
                <a:gd name="f48" fmla="*/ f39 f21 1"/>
                <a:gd name="f49" fmla="*/ f40 f20 1"/>
                <a:gd name="f50" fmla="*/ f41 f21 1"/>
                <a:gd name="f51" fmla="*/ f40 f21 1"/>
                <a:gd name="f52" fmla="*/ f42 f21 1"/>
              </a:gdLst>
              <a:ahLst/>
              <a:cxnLst>
                <a:cxn ang="3cd4">
                  <a:pos x="hc" y="t"/>
                </a:cxn>
                <a:cxn ang="0">
                  <a:pos x="r" y="vc"/>
                </a:cxn>
                <a:cxn ang="cd4">
                  <a:pos x="hc" y="b"/>
                </a:cxn>
                <a:cxn ang="cd2">
                  <a:pos x="l" y="vc"/>
                </a:cxn>
                <a:cxn ang="f32">
                  <a:pos x="f47" y="f48"/>
                </a:cxn>
                <a:cxn ang="f32">
                  <a:pos x="f49" y="f50"/>
                </a:cxn>
                <a:cxn ang="f32">
                  <a:pos x="f49" y="f51"/>
                </a:cxn>
                <a:cxn ang="f32">
                  <a:pos x="f47" y="f52"/>
                </a:cxn>
                <a:cxn ang="f32">
                  <a:pos x="f47" y="f48"/>
                </a:cxn>
              </a:cxnLst>
              <a:rect l="f43" t="f46" r="f44" b="f45"/>
              <a:pathLst>
                <a:path w="24" h="24">
                  <a:moveTo>
                    <a:pt x="f5" y="f5"/>
                  </a:moveTo>
                  <a:cubicBezTo>
                    <a:pt x="f7" y="f8"/>
                    <a:pt x="f9" y="f10"/>
                    <a:pt x="f6" y="f11"/>
                  </a:cubicBezTo>
                  <a:cubicBezTo>
                    <a:pt x="f6" y="f12"/>
                    <a:pt x="f6" y="f13"/>
                    <a:pt x="f6" y="f6"/>
                  </a:cubicBezTo>
                  <a:cubicBezTo>
                    <a:pt x="f9" y="f14"/>
                    <a:pt x="f7" y="f15"/>
                    <a:pt x="f5" y="f16"/>
                  </a:cubicBezTo>
                  <a:cubicBezTo>
                    <a:pt x="f5" y="f17"/>
                    <a:pt x="f5" y="f18"/>
                    <a:pt x="f5" y="f5"/>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82" name="Freeform 181">
              <a:extLst>
                <a:ext uri="{FF2B5EF4-FFF2-40B4-BE49-F238E27FC236}">
                  <a16:creationId xmlns:a16="http://schemas.microsoft.com/office/drawing/2014/main" id="{DE6AC7E8-0DED-52F5-3067-10BA7D8887A0}"/>
                </a:ext>
              </a:extLst>
            </p:cNvPr>
            <p:cNvSpPr/>
            <p:nvPr/>
          </p:nvSpPr>
          <p:spPr>
            <a:xfrm>
              <a:off x="11196635" y="5759448"/>
              <a:ext cx="119064" cy="95253"/>
            </a:xfrm>
            <a:custGeom>
              <a:avLst/>
              <a:gdLst>
                <a:gd name="f0" fmla="val 10800000"/>
                <a:gd name="f1" fmla="val 5400000"/>
                <a:gd name="f2" fmla="val 180"/>
                <a:gd name="f3" fmla="val w"/>
                <a:gd name="f4" fmla="val h"/>
                <a:gd name="f5" fmla="val 0"/>
                <a:gd name="f6" fmla="val 24"/>
                <a:gd name="f7" fmla="val 19"/>
                <a:gd name="f8" fmla="val 16"/>
                <a:gd name="f9" fmla="val 8"/>
                <a:gd name="f10" fmla="val 13"/>
                <a:gd name="f11" fmla="val 7"/>
                <a:gd name="f12" fmla="val 6"/>
                <a:gd name="f13" fmla="val 12"/>
                <a:gd name="f14" fmla="+- 0 0 -90"/>
                <a:gd name="f15" fmla="*/ f3 1 24"/>
                <a:gd name="f16" fmla="*/ f4 1 19"/>
                <a:gd name="f17" fmla="val f5"/>
                <a:gd name="f18" fmla="val f6"/>
                <a:gd name="f19" fmla="val f7"/>
                <a:gd name="f20" fmla="*/ f14 f0 1"/>
                <a:gd name="f21" fmla="+- f19 0 f17"/>
                <a:gd name="f22" fmla="+- f18 0 f17"/>
                <a:gd name="f23" fmla="*/ f20 1 f2"/>
                <a:gd name="f24" fmla="*/ f22 1 24"/>
                <a:gd name="f25" fmla="*/ f21 1 19"/>
                <a:gd name="f26" fmla="*/ 24 f22 1"/>
                <a:gd name="f27" fmla="*/ 19 f21 1"/>
                <a:gd name="f28" fmla="*/ 0 f22 1"/>
                <a:gd name="f29" fmla="*/ 0 f21 1"/>
                <a:gd name="f30" fmla="+- f23 0 f1"/>
                <a:gd name="f31" fmla="*/ f26 1 24"/>
                <a:gd name="f32" fmla="*/ f27 1 19"/>
                <a:gd name="f33" fmla="*/ f28 1 24"/>
                <a:gd name="f34" fmla="*/ f29 1 19"/>
                <a:gd name="f35" fmla="*/ 0 1 f24"/>
                <a:gd name="f36" fmla="*/ f18 1 f24"/>
                <a:gd name="f37" fmla="*/ 0 1 f25"/>
                <a:gd name="f38" fmla="*/ f19 1 f25"/>
                <a:gd name="f39" fmla="*/ f31 1 f24"/>
                <a:gd name="f40" fmla="*/ f32 1 f25"/>
                <a:gd name="f41" fmla="*/ f33 1 f24"/>
                <a:gd name="f42" fmla="*/ f34 1 f25"/>
                <a:gd name="f43" fmla="*/ f35 f15 1"/>
                <a:gd name="f44" fmla="*/ f36 f15 1"/>
                <a:gd name="f45" fmla="*/ f38 f16 1"/>
                <a:gd name="f46" fmla="*/ f37 f16 1"/>
                <a:gd name="f47" fmla="*/ f39 f15 1"/>
                <a:gd name="f48" fmla="*/ f40 f16 1"/>
                <a:gd name="f49" fmla="*/ f41 f15 1"/>
                <a:gd name="f50" fmla="*/ f42 f16 1"/>
              </a:gdLst>
              <a:ahLst/>
              <a:cxnLst>
                <a:cxn ang="3cd4">
                  <a:pos x="hc" y="t"/>
                </a:cxn>
                <a:cxn ang="0">
                  <a:pos x="r" y="vc"/>
                </a:cxn>
                <a:cxn ang="cd4">
                  <a:pos x="hc" y="b"/>
                </a:cxn>
                <a:cxn ang="cd2">
                  <a:pos x="l" y="vc"/>
                </a:cxn>
                <a:cxn ang="f30">
                  <a:pos x="f47" y="f48"/>
                </a:cxn>
                <a:cxn ang="f30">
                  <a:pos x="f49" y="f48"/>
                </a:cxn>
                <a:cxn ang="f30">
                  <a:pos x="f49" y="f50"/>
                </a:cxn>
                <a:cxn ang="f30">
                  <a:pos x="f47" y="f50"/>
                </a:cxn>
                <a:cxn ang="f30">
                  <a:pos x="f47" y="f48"/>
                </a:cxn>
              </a:cxnLst>
              <a:rect l="f43" t="f46" r="f44" b="f45"/>
              <a:pathLst>
                <a:path w="24" h="19">
                  <a:moveTo>
                    <a:pt x="f6" y="f7"/>
                  </a:moveTo>
                  <a:cubicBezTo>
                    <a:pt x="f8" y="f7"/>
                    <a:pt x="f9" y="f7"/>
                    <a:pt x="f5" y="f7"/>
                  </a:cubicBezTo>
                  <a:cubicBezTo>
                    <a:pt x="f5" y="f10"/>
                    <a:pt x="f5" y="f11"/>
                    <a:pt x="f5" y="f5"/>
                  </a:cubicBezTo>
                  <a:cubicBezTo>
                    <a:pt x="f9" y="f5"/>
                    <a:pt x="f8" y="f5"/>
                    <a:pt x="f6" y="f5"/>
                  </a:cubicBezTo>
                  <a:cubicBezTo>
                    <a:pt x="f6" y="f12"/>
                    <a:pt x="f6" y="f13"/>
                    <a:pt x="f6" y="f7"/>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83" name="Freeform 182">
              <a:extLst>
                <a:ext uri="{FF2B5EF4-FFF2-40B4-BE49-F238E27FC236}">
                  <a16:creationId xmlns:a16="http://schemas.microsoft.com/office/drawing/2014/main" id="{5DABD025-783C-3A7D-78FE-721C699C1E5B}"/>
                </a:ext>
              </a:extLst>
            </p:cNvPr>
            <p:cNvSpPr/>
            <p:nvPr/>
          </p:nvSpPr>
          <p:spPr>
            <a:xfrm>
              <a:off x="11196635" y="4035430"/>
              <a:ext cx="130173" cy="119064"/>
            </a:xfrm>
            <a:custGeom>
              <a:avLst/>
              <a:gdLst>
                <a:gd name="f0" fmla="val 10800000"/>
                <a:gd name="f1" fmla="val 5400000"/>
                <a:gd name="f2" fmla="val 180"/>
                <a:gd name="f3" fmla="val w"/>
                <a:gd name="f4" fmla="val h"/>
                <a:gd name="f5" fmla="val 0"/>
                <a:gd name="f6" fmla="val 26"/>
                <a:gd name="f7" fmla="val 24"/>
                <a:gd name="f8" fmla="val 20"/>
                <a:gd name="f9" fmla="val 13"/>
                <a:gd name="f10" fmla="val 7"/>
                <a:gd name="f11" fmla="val 1"/>
                <a:gd name="f12" fmla="val 22"/>
                <a:gd name="f13" fmla="val 4"/>
                <a:gd name="f14" fmla="val 16"/>
                <a:gd name="f15" fmla="val 23"/>
                <a:gd name="f16" fmla="val 8"/>
                <a:gd name="f17" fmla="+- 0 0 -90"/>
                <a:gd name="f18" fmla="*/ f3 1 26"/>
                <a:gd name="f19" fmla="*/ f4 1 24"/>
                <a:gd name="f20" fmla="val f5"/>
                <a:gd name="f21" fmla="val f6"/>
                <a:gd name="f22" fmla="val f7"/>
                <a:gd name="f23" fmla="*/ f17 f0 1"/>
                <a:gd name="f24" fmla="+- f22 0 f20"/>
                <a:gd name="f25" fmla="+- f21 0 f20"/>
                <a:gd name="f26" fmla="*/ f23 1 f2"/>
                <a:gd name="f27" fmla="*/ f25 1 26"/>
                <a:gd name="f28" fmla="*/ f24 1 24"/>
                <a:gd name="f29" fmla="*/ 0 f25 1"/>
                <a:gd name="f30" fmla="*/ 20 f24 1"/>
                <a:gd name="f31" fmla="*/ 1 f24 1"/>
                <a:gd name="f32" fmla="*/ 24 f25 1"/>
                <a:gd name="f33" fmla="*/ 24 f24 1"/>
                <a:gd name="f34" fmla="+- f26 0 f1"/>
                <a:gd name="f35" fmla="*/ f29 1 26"/>
                <a:gd name="f36" fmla="*/ f30 1 24"/>
                <a:gd name="f37" fmla="*/ f31 1 24"/>
                <a:gd name="f38" fmla="*/ f32 1 26"/>
                <a:gd name="f39" fmla="*/ f33 1 24"/>
                <a:gd name="f40" fmla="*/ 0 1 f27"/>
                <a:gd name="f41" fmla="*/ f21 1 f27"/>
                <a:gd name="f42" fmla="*/ 0 1 f28"/>
                <a:gd name="f43" fmla="*/ f22 1 f28"/>
                <a:gd name="f44" fmla="*/ f35 1 f27"/>
                <a:gd name="f45" fmla="*/ f36 1 f28"/>
                <a:gd name="f46" fmla="*/ f37 1 f28"/>
                <a:gd name="f47" fmla="*/ f38 1 f27"/>
                <a:gd name="f48" fmla="*/ f39 1 f28"/>
                <a:gd name="f49" fmla="*/ f40 f18 1"/>
                <a:gd name="f50" fmla="*/ f41 f18 1"/>
                <a:gd name="f51" fmla="*/ f43 f19 1"/>
                <a:gd name="f52" fmla="*/ f42 f19 1"/>
                <a:gd name="f53" fmla="*/ f44 f18 1"/>
                <a:gd name="f54" fmla="*/ f45 f19 1"/>
                <a:gd name="f55" fmla="*/ f46 f19 1"/>
                <a:gd name="f56" fmla="*/ f47 f18 1"/>
                <a:gd name="f57" fmla="*/ f48 f19 1"/>
              </a:gdLst>
              <a:ahLst/>
              <a:cxnLst>
                <a:cxn ang="3cd4">
                  <a:pos x="hc" y="t"/>
                </a:cxn>
                <a:cxn ang="0">
                  <a:pos x="r" y="vc"/>
                </a:cxn>
                <a:cxn ang="cd4">
                  <a:pos x="hc" y="b"/>
                </a:cxn>
                <a:cxn ang="cd2">
                  <a:pos x="l" y="vc"/>
                </a:cxn>
                <a:cxn ang="f34">
                  <a:pos x="f53" y="f54"/>
                </a:cxn>
                <a:cxn ang="f34">
                  <a:pos x="f53" y="f55"/>
                </a:cxn>
                <a:cxn ang="f34">
                  <a:pos x="f56" y="f57"/>
                </a:cxn>
                <a:cxn ang="f34">
                  <a:pos x="f53" y="f54"/>
                </a:cxn>
              </a:cxnLst>
              <a:rect l="f49" t="f52" r="f50" b="f51"/>
              <a:pathLst>
                <a:path w="26" h="24">
                  <a:moveTo>
                    <a:pt x="f5" y="f8"/>
                  </a:moveTo>
                  <a:cubicBezTo>
                    <a:pt x="f5" y="f9"/>
                    <a:pt x="f5" y="f10"/>
                    <a:pt x="f5" y="f11"/>
                  </a:cubicBezTo>
                  <a:cubicBezTo>
                    <a:pt x="f12" y="f5"/>
                    <a:pt x="f6" y="f13"/>
                    <a:pt x="f7" y="f7"/>
                  </a:cubicBezTo>
                  <a:cubicBezTo>
                    <a:pt x="f14" y="f15"/>
                    <a:pt x="f16" y="f12"/>
                    <a:pt x="f5" y="f8"/>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84" name="Freeform 183">
              <a:extLst>
                <a:ext uri="{FF2B5EF4-FFF2-40B4-BE49-F238E27FC236}">
                  <a16:creationId xmlns:a16="http://schemas.microsoft.com/office/drawing/2014/main" id="{8B816281-B023-7CCA-4BDC-0AA8C61F5A1A}"/>
                </a:ext>
              </a:extLst>
            </p:cNvPr>
            <p:cNvSpPr/>
            <p:nvPr/>
          </p:nvSpPr>
          <p:spPr>
            <a:xfrm>
              <a:off x="10990265" y="5924553"/>
              <a:ext cx="125409" cy="95253"/>
            </a:xfrm>
            <a:custGeom>
              <a:avLst/>
              <a:gdLst>
                <a:gd name="f0" fmla="val 10800000"/>
                <a:gd name="f1" fmla="val 5400000"/>
                <a:gd name="f2" fmla="val 180"/>
                <a:gd name="f3" fmla="val w"/>
                <a:gd name="f4" fmla="val h"/>
                <a:gd name="f5" fmla="val 0"/>
                <a:gd name="f6" fmla="val 25"/>
                <a:gd name="f7" fmla="val 19"/>
                <a:gd name="f8" fmla="val 13"/>
                <a:gd name="f9" fmla="val 7"/>
                <a:gd name="f10" fmla="val 8"/>
                <a:gd name="f11" fmla="val 15"/>
                <a:gd name="f12" fmla="val 23"/>
                <a:gd name="f13" fmla="val 24"/>
                <a:gd name="f14" fmla="val 16"/>
                <a:gd name="f15" fmla="+- 0 0 -90"/>
                <a:gd name="f16" fmla="*/ f3 1 25"/>
                <a:gd name="f17" fmla="*/ f4 1 19"/>
                <a:gd name="f18" fmla="val f5"/>
                <a:gd name="f19" fmla="val f6"/>
                <a:gd name="f20" fmla="val f7"/>
                <a:gd name="f21" fmla="*/ f15 f0 1"/>
                <a:gd name="f22" fmla="+- f20 0 f18"/>
                <a:gd name="f23" fmla="+- f19 0 f18"/>
                <a:gd name="f24" fmla="*/ f21 1 f2"/>
                <a:gd name="f25" fmla="*/ f23 1 25"/>
                <a:gd name="f26" fmla="*/ f22 1 19"/>
                <a:gd name="f27" fmla="*/ 0 f23 1"/>
                <a:gd name="f28" fmla="*/ 19 f22 1"/>
                <a:gd name="f29" fmla="*/ 0 f22 1"/>
                <a:gd name="f30" fmla="*/ 23 f23 1"/>
                <a:gd name="f31" fmla="*/ 25 f23 1"/>
                <a:gd name="f32" fmla="+- f24 0 f1"/>
                <a:gd name="f33" fmla="*/ f27 1 25"/>
                <a:gd name="f34" fmla="*/ f28 1 19"/>
                <a:gd name="f35" fmla="*/ f29 1 19"/>
                <a:gd name="f36" fmla="*/ f30 1 25"/>
                <a:gd name="f37" fmla="*/ f31 1 25"/>
                <a:gd name="f38" fmla="*/ 0 1 f25"/>
                <a:gd name="f39" fmla="*/ f19 1 f25"/>
                <a:gd name="f40" fmla="*/ 0 1 f26"/>
                <a:gd name="f41" fmla="*/ f20 1 f26"/>
                <a:gd name="f42" fmla="*/ f33 1 f25"/>
                <a:gd name="f43" fmla="*/ f34 1 f26"/>
                <a:gd name="f44" fmla="*/ f35 1 f26"/>
                <a:gd name="f45" fmla="*/ f36 1 f25"/>
                <a:gd name="f46" fmla="*/ f37 1 f25"/>
                <a:gd name="f47" fmla="*/ f38 f16 1"/>
                <a:gd name="f48" fmla="*/ f39 f16 1"/>
                <a:gd name="f49" fmla="*/ f41 f17 1"/>
                <a:gd name="f50" fmla="*/ f40 f17 1"/>
                <a:gd name="f51" fmla="*/ f42 f16 1"/>
                <a:gd name="f52" fmla="*/ f43 f17 1"/>
                <a:gd name="f53" fmla="*/ f44 f17 1"/>
                <a:gd name="f54" fmla="*/ f45 f16 1"/>
                <a:gd name="f55" fmla="*/ f46 f16 1"/>
              </a:gdLst>
              <a:ahLst/>
              <a:cxnLst>
                <a:cxn ang="3cd4">
                  <a:pos x="hc" y="t"/>
                </a:cxn>
                <a:cxn ang="0">
                  <a:pos x="r" y="vc"/>
                </a:cxn>
                <a:cxn ang="cd4">
                  <a:pos x="hc" y="b"/>
                </a:cxn>
                <a:cxn ang="cd2">
                  <a:pos x="l" y="vc"/>
                </a:cxn>
                <a:cxn ang="f32">
                  <a:pos x="f51" y="f52"/>
                </a:cxn>
                <a:cxn ang="f32">
                  <a:pos x="f51" y="f53"/>
                </a:cxn>
                <a:cxn ang="f32">
                  <a:pos x="f54" y="f53"/>
                </a:cxn>
                <a:cxn ang="f32">
                  <a:pos x="f55" y="f52"/>
                </a:cxn>
                <a:cxn ang="f32">
                  <a:pos x="f51" y="f52"/>
                </a:cxn>
              </a:cxnLst>
              <a:rect l="f47" t="f50" r="f48" b="f49"/>
              <a:pathLst>
                <a:path w="25" h="19">
                  <a:moveTo>
                    <a:pt x="f5" y="f7"/>
                  </a:moveTo>
                  <a:cubicBezTo>
                    <a:pt x="f5" y="f8"/>
                    <a:pt x="f5" y="f9"/>
                    <a:pt x="f5" y="f5"/>
                  </a:cubicBezTo>
                  <a:cubicBezTo>
                    <a:pt x="f10" y="f5"/>
                    <a:pt x="f11" y="f5"/>
                    <a:pt x="f12" y="f5"/>
                  </a:cubicBezTo>
                  <a:cubicBezTo>
                    <a:pt x="f13" y="f9"/>
                    <a:pt x="f13" y="f8"/>
                    <a:pt x="f6" y="f7"/>
                  </a:cubicBezTo>
                  <a:cubicBezTo>
                    <a:pt x="f14" y="f7"/>
                    <a:pt x="f10" y="f7"/>
                    <a:pt x="f5" y="f7"/>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85" name="Freeform 184">
              <a:extLst>
                <a:ext uri="{FF2B5EF4-FFF2-40B4-BE49-F238E27FC236}">
                  <a16:creationId xmlns:a16="http://schemas.microsoft.com/office/drawing/2014/main" id="{DE144A85-2B3C-52EF-6F99-740EF7F38A2C}"/>
                </a:ext>
              </a:extLst>
            </p:cNvPr>
            <p:cNvSpPr/>
            <p:nvPr/>
          </p:nvSpPr>
          <p:spPr>
            <a:xfrm>
              <a:off x="11196635" y="5578480"/>
              <a:ext cx="119064" cy="104771"/>
            </a:xfrm>
            <a:custGeom>
              <a:avLst/>
              <a:gdLst>
                <a:gd name="f0" fmla="val 10800000"/>
                <a:gd name="f1" fmla="val 5400000"/>
                <a:gd name="f2" fmla="val 180"/>
                <a:gd name="f3" fmla="val w"/>
                <a:gd name="f4" fmla="val h"/>
                <a:gd name="f5" fmla="val 0"/>
                <a:gd name="f6" fmla="val 24"/>
                <a:gd name="f7" fmla="val 21"/>
                <a:gd name="f8" fmla="val 3"/>
                <a:gd name="f9" fmla="val 16"/>
                <a:gd name="f10" fmla="val 9"/>
                <a:gd name="f11" fmla="val 15"/>
                <a:gd name="f12" fmla="+- 0 0 -90"/>
                <a:gd name="f13" fmla="*/ f3 1 24"/>
                <a:gd name="f14" fmla="*/ f4 1 21"/>
                <a:gd name="f15" fmla="val f5"/>
                <a:gd name="f16" fmla="val f6"/>
                <a:gd name="f17" fmla="val f7"/>
                <a:gd name="f18" fmla="*/ f12 f0 1"/>
                <a:gd name="f19" fmla="+- f17 0 f15"/>
                <a:gd name="f20" fmla="+- f16 0 f15"/>
                <a:gd name="f21" fmla="*/ f18 1 f2"/>
                <a:gd name="f22" fmla="*/ f20 1 24"/>
                <a:gd name="f23" fmla="*/ f19 1 21"/>
                <a:gd name="f24" fmla="*/ 0 f20 1"/>
                <a:gd name="f25" fmla="*/ 3 f19 1"/>
                <a:gd name="f26" fmla="*/ 24 f20 1"/>
                <a:gd name="f27" fmla="*/ 21 f19 1"/>
                <a:gd name="f28" fmla="+- f21 0 f1"/>
                <a:gd name="f29" fmla="*/ f24 1 24"/>
                <a:gd name="f30" fmla="*/ f25 1 21"/>
                <a:gd name="f31" fmla="*/ f26 1 24"/>
                <a:gd name="f32" fmla="*/ f27 1 21"/>
                <a:gd name="f33" fmla="*/ 0 1 f22"/>
                <a:gd name="f34" fmla="*/ f16 1 f22"/>
                <a:gd name="f35" fmla="*/ 0 1 f23"/>
                <a:gd name="f36" fmla="*/ f17 1 f23"/>
                <a:gd name="f37" fmla="*/ f29 1 f22"/>
                <a:gd name="f38" fmla="*/ f30 1 f23"/>
                <a:gd name="f39" fmla="*/ f31 1 f22"/>
                <a:gd name="f40" fmla="*/ f32 1 f23"/>
                <a:gd name="f41" fmla="*/ f33 f13 1"/>
                <a:gd name="f42" fmla="*/ f34 f13 1"/>
                <a:gd name="f43" fmla="*/ f36 f14 1"/>
                <a:gd name="f44" fmla="*/ f35 f14 1"/>
                <a:gd name="f45" fmla="*/ f37 f13 1"/>
                <a:gd name="f46" fmla="*/ f38 f14 1"/>
                <a:gd name="f47" fmla="*/ f39 f13 1"/>
                <a:gd name="f48" fmla="*/ f40 f14 1"/>
              </a:gdLst>
              <a:ahLst/>
              <a:cxnLst>
                <a:cxn ang="3cd4">
                  <a:pos x="hc" y="t"/>
                </a:cxn>
                <a:cxn ang="0">
                  <a:pos x="r" y="vc"/>
                </a:cxn>
                <a:cxn ang="cd4">
                  <a:pos x="hc" y="b"/>
                </a:cxn>
                <a:cxn ang="cd2">
                  <a:pos x="l" y="vc"/>
                </a:cxn>
                <a:cxn ang="f28">
                  <a:pos x="f45" y="f46"/>
                </a:cxn>
                <a:cxn ang="f28">
                  <a:pos x="f47" y="f48"/>
                </a:cxn>
                <a:cxn ang="f28">
                  <a:pos x="f45" y="f48"/>
                </a:cxn>
                <a:cxn ang="f28">
                  <a:pos x="f45" y="f46"/>
                </a:cxn>
              </a:cxnLst>
              <a:rect l="f41" t="f44" r="f42" b="f43"/>
              <a:pathLst>
                <a:path w="24" h="21">
                  <a:moveTo>
                    <a:pt x="f5" y="f8"/>
                  </a:moveTo>
                  <a:cubicBezTo>
                    <a:pt x="f6" y="f5"/>
                    <a:pt x="f6" y="f5"/>
                    <a:pt x="f6" y="f7"/>
                  </a:cubicBezTo>
                  <a:cubicBezTo>
                    <a:pt x="f9" y="f7"/>
                    <a:pt x="f10" y="f7"/>
                    <a:pt x="f5" y="f7"/>
                  </a:cubicBezTo>
                  <a:cubicBezTo>
                    <a:pt x="f5" y="f11"/>
                    <a:pt x="f5" y="f10"/>
                    <a:pt x="f5" y="f8"/>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86" name="Freeform 185">
              <a:extLst>
                <a:ext uri="{FF2B5EF4-FFF2-40B4-BE49-F238E27FC236}">
                  <a16:creationId xmlns:a16="http://schemas.microsoft.com/office/drawing/2014/main" id="{ED4AD290-C756-1ABE-976D-B26102F1B96B}"/>
                </a:ext>
              </a:extLst>
            </p:cNvPr>
            <p:cNvSpPr/>
            <p:nvPr/>
          </p:nvSpPr>
          <p:spPr>
            <a:xfrm>
              <a:off x="11196635" y="4205289"/>
              <a:ext cx="130173" cy="120645"/>
            </a:xfrm>
            <a:custGeom>
              <a:avLst/>
              <a:gdLst>
                <a:gd name="f0" fmla="val 10800000"/>
                <a:gd name="f1" fmla="val 5400000"/>
                <a:gd name="f2" fmla="val 180"/>
                <a:gd name="f3" fmla="val w"/>
                <a:gd name="f4" fmla="val h"/>
                <a:gd name="f5" fmla="val 0"/>
                <a:gd name="f6" fmla="val 26"/>
                <a:gd name="f7" fmla="val 24"/>
                <a:gd name="f8" fmla="val 5"/>
                <a:gd name="f9" fmla="val 16"/>
                <a:gd name="f10" fmla="val 23"/>
                <a:gd name="f11" fmla="val 8"/>
                <a:gd name="f12" fmla="val 22"/>
                <a:gd name="f13" fmla="val 20"/>
                <a:gd name="f14" fmla="val 13"/>
                <a:gd name="f15" fmla="val 7"/>
                <a:gd name="f16" fmla="+- 0 0 -90"/>
                <a:gd name="f17" fmla="*/ f3 1 26"/>
                <a:gd name="f18" fmla="*/ f4 1 24"/>
                <a:gd name="f19" fmla="val f5"/>
                <a:gd name="f20" fmla="val f6"/>
                <a:gd name="f21" fmla="val f7"/>
                <a:gd name="f22" fmla="*/ f16 f0 1"/>
                <a:gd name="f23" fmla="+- f21 0 f19"/>
                <a:gd name="f24" fmla="+- f20 0 f19"/>
                <a:gd name="f25" fmla="*/ f22 1 f2"/>
                <a:gd name="f26" fmla="*/ f24 1 26"/>
                <a:gd name="f27" fmla="*/ f23 1 24"/>
                <a:gd name="f28" fmla="*/ 0 f24 1"/>
                <a:gd name="f29" fmla="*/ 0 f23 1"/>
                <a:gd name="f30" fmla="*/ 24 f24 1"/>
                <a:gd name="f31" fmla="*/ 24 f23 1"/>
                <a:gd name="f32" fmla="*/ 20 f23 1"/>
                <a:gd name="f33" fmla="+- f25 0 f1"/>
                <a:gd name="f34" fmla="*/ f28 1 26"/>
                <a:gd name="f35" fmla="*/ f29 1 24"/>
                <a:gd name="f36" fmla="*/ f30 1 26"/>
                <a:gd name="f37" fmla="*/ f31 1 24"/>
                <a:gd name="f38" fmla="*/ f32 1 24"/>
                <a:gd name="f39" fmla="*/ 0 1 f26"/>
                <a:gd name="f40" fmla="*/ f20 1 f26"/>
                <a:gd name="f41" fmla="*/ 0 1 f27"/>
                <a:gd name="f42" fmla="*/ f21 1 f27"/>
                <a:gd name="f43" fmla="*/ f34 1 f26"/>
                <a:gd name="f44" fmla="*/ f35 1 f27"/>
                <a:gd name="f45" fmla="*/ f36 1 f26"/>
                <a:gd name="f46" fmla="*/ f37 1 f27"/>
                <a:gd name="f47" fmla="*/ f38 1 f27"/>
                <a:gd name="f48" fmla="*/ f39 f17 1"/>
                <a:gd name="f49" fmla="*/ f40 f17 1"/>
                <a:gd name="f50" fmla="*/ f42 f18 1"/>
                <a:gd name="f51" fmla="*/ f41 f18 1"/>
                <a:gd name="f52" fmla="*/ f43 f17 1"/>
                <a:gd name="f53" fmla="*/ f44 f18 1"/>
                <a:gd name="f54" fmla="*/ f45 f17 1"/>
                <a:gd name="f55" fmla="*/ f46 f18 1"/>
                <a:gd name="f56" fmla="*/ f47 f18 1"/>
              </a:gdLst>
              <a:ahLst/>
              <a:cxnLst>
                <a:cxn ang="3cd4">
                  <a:pos x="hc" y="t"/>
                </a:cxn>
                <a:cxn ang="0">
                  <a:pos x="r" y="vc"/>
                </a:cxn>
                <a:cxn ang="cd4">
                  <a:pos x="hc" y="b"/>
                </a:cxn>
                <a:cxn ang="cd2">
                  <a:pos x="l" y="vc"/>
                </a:cxn>
                <a:cxn ang="f33">
                  <a:pos x="f52" y="f53"/>
                </a:cxn>
                <a:cxn ang="f33">
                  <a:pos x="f54" y="f55"/>
                </a:cxn>
                <a:cxn ang="f33">
                  <a:pos x="f52" y="f56"/>
                </a:cxn>
                <a:cxn ang="f33">
                  <a:pos x="f52" y="f53"/>
                </a:cxn>
              </a:cxnLst>
              <a:rect l="f48" t="f51" r="f49" b="f50"/>
              <a:pathLst>
                <a:path w="26" h="24">
                  <a:moveTo>
                    <a:pt x="f5" y="f5"/>
                  </a:moveTo>
                  <a:cubicBezTo>
                    <a:pt x="f6" y="f8"/>
                    <a:pt x="f6" y="f8"/>
                    <a:pt x="f7" y="f7"/>
                  </a:cubicBezTo>
                  <a:cubicBezTo>
                    <a:pt x="f9" y="f10"/>
                    <a:pt x="f11" y="f12"/>
                    <a:pt x="f5" y="f13"/>
                  </a:cubicBezTo>
                  <a:cubicBezTo>
                    <a:pt x="f5" y="f14"/>
                    <a:pt x="f5" y="f15"/>
                    <a:pt x="f5" y="f5"/>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87" name="Freeform 186">
              <a:extLst>
                <a:ext uri="{FF2B5EF4-FFF2-40B4-BE49-F238E27FC236}">
                  <a16:creationId xmlns:a16="http://schemas.microsoft.com/office/drawing/2014/main" id="{C177B40A-478E-35BA-1C1E-771476F6B01B}"/>
                </a:ext>
              </a:extLst>
            </p:cNvPr>
            <p:cNvSpPr/>
            <p:nvPr/>
          </p:nvSpPr>
          <p:spPr>
            <a:xfrm>
              <a:off x="11406189" y="4916491"/>
              <a:ext cx="120645" cy="115891"/>
            </a:xfrm>
            <a:custGeom>
              <a:avLst/>
              <a:gdLst>
                <a:gd name="f0" fmla="val 10800000"/>
                <a:gd name="f1" fmla="val 5400000"/>
                <a:gd name="f2" fmla="val 180"/>
                <a:gd name="f3" fmla="val w"/>
                <a:gd name="f4" fmla="val h"/>
                <a:gd name="f5" fmla="val 0"/>
                <a:gd name="f6" fmla="val 24"/>
                <a:gd name="f7" fmla="val 23"/>
                <a:gd name="f8" fmla="val 20"/>
                <a:gd name="f9" fmla="val 13"/>
                <a:gd name="f10" fmla="val 7"/>
                <a:gd name="f11" fmla="val 9"/>
                <a:gd name="f12" fmla="val 1"/>
                <a:gd name="f13" fmla="val 16"/>
                <a:gd name="f14" fmla="val 2"/>
                <a:gd name="f15" fmla="val 3"/>
                <a:gd name="f16" fmla="val 15"/>
                <a:gd name="f17" fmla="val 22"/>
                <a:gd name="f18" fmla="val 21"/>
                <a:gd name="f19" fmla="+- 0 0 -90"/>
                <a:gd name="f20" fmla="*/ f3 1 24"/>
                <a:gd name="f21" fmla="*/ f4 1 23"/>
                <a:gd name="f22" fmla="val f5"/>
                <a:gd name="f23" fmla="val f6"/>
                <a:gd name="f24" fmla="val f7"/>
                <a:gd name="f25" fmla="*/ f19 f0 1"/>
                <a:gd name="f26" fmla="+- f24 0 f22"/>
                <a:gd name="f27" fmla="+- f23 0 f22"/>
                <a:gd name="f28" fmla="*/ f25 1 f2"/>
                <a:gd name="f29" fmla="*/ f27 1 24"/>
                <a:gd name="f30" fmla="*/ f26 1 23"/>
                <a:gd name="f31" fmla="*/ 0 f27 1"/>
                <a:gd name="f32" fmla="*/ 20 f26 1"/>
                <a:gd name="f33" fmla="*/ 0 f26 1"/>
                <a:gd name="f34" fmla="*/ 24 f27 1"/>
                <a:gd name="f35" fmla="*/ 3 f26 1"/>
                <a:gd name="f36" fmla="*/ 23 f26 1"/>
                <a:gd name="f37" fmla="+- f28 0 f1"/>
                <a:gd name="f38" fmla="*/ f31 1 24"/>
                <a:gd name="f39" fmla="*/ f32 1 23"/>
                <a:gd name="f40" fmla="*/ f33 1 23"/>
                <a:gd name="f41" fmla="*/ f34 1 24"/>
                <a:gd name="f42" fmla="*/ f35 1 23"/>
                <a:gd name="f43" fmla="*/ f36 1 23"/>
                <a:gd name="f44" fmla="*/ 0 1 f29"/>
                <a:gd name="f45" fmla="*/ f23 1 f29"/>
                <a:gd name="f46" fmla="*/ 0 1 f30"/>
                <a:gd name="f47" fmla="*/ f24 1 f30"/>
                <a:gd name="f48" fmla="*/ f38 1 f29"/>
                <a:gd name="f49" fmla="*/ f39 1 f30"/>
                <a:gd name="f50" fmla="*/ f40 1 f30"/>
                <a:gd name="f51" fmla="*/ f41 1 f29"/>
                <a:gd name="f52" fmla="*/ f42 1 f30"/>
                <a:gd name="f53" fmla="*/ f43 1 f30"/>
                <a:gd name="f54" fmla="*/ f44 f20 1"/>
                <a:gd name="f55" fmla="*/ f45 f20 1"/>
                <a:gd name="f56" fmla="*/ f47 f21 1"/>
                <a:gd name="f57" fmla="*/ f46 f21 1"/>
                <a:gd name="f58" fmla="*/ f48 f20 1"/>
                <a:gd name="f59" fmla="*/ f49 f21 1"/>
                <a:gd name="f60" fmla="*/ f50 f21 1"/>
                <a:gd name="f61" fmla="*/ f51 f20 1"/>
                <a:gd name="f62" fmla="*/ f52 f21 1"/>
                <a:gd name="f63" fmla="*/ f53 f21 1"/>
              </a:gdLst>
              <a:ahLst/>
              <a:cxnLst>
                <a:cxn ang="3cd4">
                  <a:pos x="hc" y="t"/>
                </a:cxn>
                <a:cxn ang="0">
                  <a:pos x="r" y="vc"/>
                </a:cxn>
                <a:cxn ang="cd4">
                  <a:pos x="hc" y="b"/>
                </a:cxn>
                <a:cxn ang="cd2">
                  <a:pos x="l" y="vc"/>
                </a:cxn>
                <a:cxn ang="f37">
                  <a:pos x="f58" y="f59"/>
                </a:cxn>
                <a:cxn ang="f37">
                  <a:pos x="f58" y="f60"/>
                </a:cxn>
                <a:cxn ang="f37">
                  <a:pos x="f61" y="f62"/>
                </a:cxn>
                <a:cxn ang="f37">
                  <a:pos x="f61" y="f63"/>
                </a:cxn>
                <a:cxn ang="f37">
                  <a:pos x="f58" y="f59"/>
                </a:cxn>
              </a:cxnLst>
              <a:rect l="f54" t="f57" r="f55" b="f56"/>
              <a:pathLst>
                <a:path w="24" h="23">
                  <a:moveTo>
                    <a:pt x="f5" y="f8"/>
                  </a:moveTo>
                  <a:cubicBezTo>
                    <a:pt x="f5" y="f9"/>
                    <a:pt x="f5" y="f10"/>
                    <a:pt x="f5" y="f5"/>
                  </a:cubicBezTo>
                  <a:cubicBezTo>
                    <a:pt x="f11" y="f12"/>
                    <a:pt x="f13" y="f14"/>
                    <a:pt x="f6" y="f15"/>
                  </a:cubicBezTo>
                  <a:cubicBezTo>
                    <a:pt x="f6" y="f11"/>
                    <a:pt x="f6" y="f16"/>
                    <a:pt x="f6" y="f7"/>
                  </a:cubicBezTo>
                  <a:cubicBezTo>
                    <a:pt x="f13" y="f17"/>
                    <a:pt x="f11" y="f18"/>
                    <a:pt x="f5" y="f8"/>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88" name="Freeform 187">
              <a:extLst>
                <a:ext uri="{FF2B5EF4-FFF2-40B4-BE49-F238E27FC236}">
                  <a16:creationId xmlns:a16="http://schemas.microsoft.com/office/drawing/2014/main" id="{592FD523-2575-AF05-C20F-89BFF64B010B}"/>
                </a:ext>
              </a:extLst>
            </p:cNvPr>
            <p:cNvSpPr/>
            <p:nvPr/>
          </p:nvSpPr>
          <p:spPr>
            <a:xfrm>
              <a:off x="11391896" y="4410078"/>
              <a:ext cx="139702" cy="115891"/>
            </a:xfrm>
            <a:custGeom>
              <a:avLst/>
              <a:gdLst>
                <a:gd name="f0" fmla="val 10800000"/>
                <a:gd name="f1" fmla="val 5400000"/>
                <a:gd name="f2" fmla="val 180"/>
                <a:gd name="f3" fmla="val w"/>
                <a:gd name="f4" fmla="val h"/>
                <a:gd name="f5" fmla="val 0"/>
                <a:gd name="f6" fmla="val 28"/>
                <a:gd name="f7" fmla="val 23"/>
                <a:gd name="f8" fmla="val 5"/>
                <a:gd name="f9" fmla="val 12"/>
                <a:gd name="f10" fmla="val 17"/>
                <a:gd name="f11" fmla="val 22"/>
                <a:gd name="f12" fmla="val 4"/>
                <a:gd name="f13" fmla="val 10"/>
                <a:gd name="f14" fmla="val 1"/>
                <a:gd name="f15" fmla="val 16"/>
                <a:gd name="f16" fmla="val 2"/>
                <a:gd name="f17" fmla="val 3"/>
                <a:gd name="f18" fmla="val 24"/>
                <a:gd name="f19" fmla="val 25"/>
                <a:gd name="f20" fmla="+- 0 0 -90"/>
                <a:gd name="f21" fmla="*/ f3 1 28"/>
                <a:gd name="f22" fmla="*/ f4 1 23"/>
                <a:gd name="f23" fmla="val f5"/>
                <a:gd name="f24" fmla="val f6"/>
                <a:gd name="f25" fmla="val f7"/>
                <a:gd name="f26" fmla="*/ f20 f0 1"/>
                <a:gd name="f27" fmla="+- f25 0 f23"/>
                <a:gd name="f28" fmla="+- f24 0 f23"/>
                <a:gd name="f29" fmla="*/ f26 1 f2"/>
                <a:gd name="f30" fmla="*/ f28 1 28"/>
                <a:gd name="f31" fmla="*/ f27 1 23"/>
                <a:gd name="f32" fmla="*/ 28 f28 1"/>
                <a:gd name="f33" fmla="*/ 5 f27 1"/>
                <a:gd name="f34" fmla="*/ 23 f27 1"/>
                <a:gd name="f35" fmla="*/ 4 f28 1"/>
                <a:gd name="f36" fmla="*/ 0 f27 1"/>
                <a:gd name="f37" fmla="*/ 22 f28 1"/>
                <a:gd name="f38" fmla="*/ 3 f27 1"/>
                <a:gd name="f39" fmla="+- f29 0 f1"/>
                <a:gd name="f40" fmla="*/ f32 1 28"/>
                <a:gd name="f41" fmla="*/ f33 1 23"/>
                <a:gd name="f42" fmla="*/ f34 1 23"/>
                <a:gd name="f43" fmla="*/ f35 1 28"/>
                <a:gd name="f44" fmla="*/ f36 1 23"/>
                <a:gd name="f45" fmla="*/ f37 1 28"/>
                <a:gd name="f46" fmla="*/ f38 1 23"/>
                <a:gd name="f47" fmla="*/ 0 1 f30"/>
                <a:gd name="f48" fmla="*/ f24 1 f30"/>
                <a:gd name="f49" fmla="*/ 0 1 f31"/>
                <a:gd name="f50" fmla="*/ f25 1 f31"/>
                <a:gd name="f51" fmla="*/ f40 1 f30"/>
                <a:gd name="f52" fmla="*/ f41 1 f31"/>
                <a:gd name="f53" fmla="*/ f42 1 f31"/>
                <a:gd name="f54" fmla="*/ f43 1 f30"/>
                <a:gd name="f55" fmla="*/ f44 1 f31"/>
                <a:gd name="f56" fmla="*/ f45 1 f30"/>
                <a:gd name="f57" fmla="*/ f46 1 f31"/>
                <a:gd name="f58" fmla="*/ f47 f21 1"/>
                <a:gd name="f59" fmla="*/ f48 f21 1"/>
                <a:gd name="f60" fmla="*/ f50 f22 1"/>
                <a:gd name="f61" fmla="*/ f49 f22 1"/>
                <a:gd name="f62" fmla="*/ f51 f21 1"/>
                <a:gd name="f63" fmla="*/ f52 f22 1"/>
                <a:gd name="f64" fmla="*/ f53 f22 1"/>
                <a:gd name="f65" fmla="*/ f54 f21 1"/>
                <a:gd name="f66" fmla="*/ f55 f22 1"/>
                <a:gd name="f67" fmla="*/ f56 f21 1"/>
                <a:gd name="f68" fmla="*/ f57 f22 1"/>
              </a:gdLst>
              <a:ahLst/>
              <a:cxnLst>
                <a:cxn ang="3cd4">
                  <a:pos x="hc" y="t"/>
                </a:cxn>
                <a:cxn ang="0">
                  <a:pos x="r" y="vc"/>
                </a:cxn>
                <a:cxn ang="cd4">
                  <a:pos x="hc" y="b"/>
                </a:cxn>
                <a:cxn ang="cd2">
                  <a:pos x="l" y="vc"/>
                </a:cxn>
                <a:cxn ang="f39">
                  <a:pos x="f62" y="f63"/>
                </a:cxn>
                <a:cxn ang="f39">
                  <a:pos x="f62" y="f64"/>
                </a:cxn>
                <a:cxn ang="f39">
                  <a:pos x="f65" y="f66"/>
                </a:cxn>
                <a:cxn ang="f39">
                  <a:pos x="f67" y="f68"/>
                </a:cxn>
                <a:cxn ang="f39">
                  <a:pos x="f62" y="f63"/>
                </a:cxn>
              </a:cxnLst>
              <a:rect l="f58" t="f61" r="f59" b="f60"/>
              <a:pathLst>
                <a:path w="28" h="23">
                  <a:moveTo>
                    <a:pt x="f6" y="f8"/>
                  </a:moveTo>
                  <a:cubicBezTo>
                    <a:pt x="f6" y="f9"/>
                    <a:pt x="f6" y="f10"/>
                    <a:pt x="f6" y="f7"/>
                  </a:cubicBezTo>
                  <a:cubicBezTo>
                    <a:pt x="f5" y="f11"/>
                    <a:pt x="f5" y="f11"/>
                    <a:pt x="f12" y="f5"/>
                  </a:cubicBezTo>
                  <a:cubicBezTo>
                    <a:pt x="f13" y="f14"/>
                    <a:pt x="f15" y="f16"/>
                    <a:pt x="f11" y="f17"/>
                  </a:cubicBezTo>
                  <a:cubicBezTo>
                    <a:pt x="f18" y="f12"/>
                    <a:pt x="f19" y="f12"/>
                    <a:pt x="f6" y="f8"/>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89" name="Freeform 188">
              <a:extLst>
                <a:ext uri="{FF2B5EF4-FFF2-40B4-BE49-F238E27FC236}">
                  <a16:creationId xmlns:a16="http://schemas.microsoft.com/office/drawing/2014/main" id="{EB69739A-DCB2-8BD4-5F28-0A438FF97012}"/>
                </a:ext>
              </a:extLst>
            </p:cNvPr>
            <p:cNvSpPr/>
            <p:nvPr/>
          </p:nvSpPr>
          <p:spPr>
            <a:xfrm>
              <a:off x="11196635" y="5924553"/>
              <a:ext cx="119064" cy="100017"/>
            </a:xfrm>
            <a:custGeom>
              <a:avLst/>
              <a:gdLst>
                <a:gd name="f0" fmla="val 10800000"/>
                <a:gd name="f1" fmla="val 5400000"/>
                <a:gd name="f2" fmla="val 180"/>
                <a:gd name="f3" fmla="val w"/>
                <a:gd name="f4" fmla="val h"/>
                <a:gd name="f5" fmla="val 0"/>
                <a:gd name="f6" fmla="val 24"/>
                <a:gd name="f7" fmla="val 20"/>
                <a:gd name="f8" fmla="val 12"/>
                <a:gd name="f9" fmla="val 7"/>
                <a:gd name="f10" fmla="val 8"/>
                <a:gd name="f11" fmla="val 16"/>
                <a:gd name="f12" fmla="val 1"/>
                <a:gd name="f13" fmla="val 14"/>
                <a:gd name="f14" fmla="val 9"/>
                <a:gd name="f15" fmla="+- 0 0 -90"/>
                <a:gd name="f16" fmla="*/ f3 1 24"/>
                <a:gd name="f17" fmla="*/ f4 1 20"/>
                <a:gd name="f18" fmla="val f5"/>
                <a:gd name="f19" fmla="val f6"/>
                <a:gd name="f20" fmla="val f7"/>
                <a:gd name="f21" fmla="*/ f15 f0 1"/>
                <a:gd name="f22" fmla="+- f20 0 f18"/>
                <a:gd name="f23" fmla="+- f19 0 f18"/>
                <a:gd name="f24" fmla="*/ f21 1 f2"/>
                <a:gd name="f25" fmla="*/ f23 1 24"/>
                <a:gd name="f26" fmla="*/ f22 1 20"/>
                <a:gd name="f27" fmla="*/ 0 f23 1"/>
                <a:gd name="f28" fmla="*/ 20 f22 1"/>
                <a:gd name="f29" fmla="*/ 0 f22 1"/>
                <a:gd name="f30" fmla="*/ 24 f23 1"/>
                <a:gd name="f31" fmla="*/ 1 f22 1"/>
                <a:gd name="f32" fmla="+- f24 0 f1"/>
                <a:gd name="f33" fmla="*/ f27 1 24"/>
                <a:gd name="f34" fmla="*/ f28 1 20"/>
                <a:gd name="f35" fmla="*/ f29 1 20"/>
                <a:gd name="f36" fmla="*/ f30 1 24"/>
                <a:gd name="f37" fmla="*/ f31 1 20"/>
                <a:gd name="f38" fmla="*/ 0 1 f25"/>
                <a:gd name="f39" fmla="*/ f19 1 f25"/>
                <a:gd name="f40" fmla="*/ 0 1 f26"/>
                <a:gd name="f41" fmla="*/ f20 1 f26"/>
                <a:gd name="f42" fmla="*/ f33 1 f25"/>
                <a:gd name="f43" fmla="*/ f34 1 f26"/>
                <a:gd name="f44" fmla="*/ f35 1 f26"/>
                <a:gd name="f45" fmla="*/ f36 1 f25"/>
                <a:gd name="f46" fmla="*/ f37 1 f26"/>
                <a:gd name="f47" fmla="*/ f38 f16 1"/>
                <a:gd name="f48" fmla="*/ f39 f16 1"/>
                <a:gd name="f49" fmla="*/ f41 f17 1"/>
                <a:gd name="f50" fmla="*/ f40 f17 1"/>
                <a:gd name="f51" fmla="*/ f42 f16 1"/>
                <a:gd name="f52" fmla="*/ f43 f17 1"/>
                <a:gd name="f53" fmla="*/ f44 f17 1"/>
                <a:gd name="f54" fmla="*/ f45 f16 1"/>
                <a:gd name="f55" fmla="*/ f46 f17 1"/>
              </a:gdLst>
              <a:ahLst/>
              <a:cxnLst>
                <a:cxn ang="3cd4">
                  <a:pos x="hc" y="t"/>
                </a:cxn>
                <a:cxn ang="0">
                  <a:pos x="r" y="vc"/>
                </a:cxn>
                <a:cxn ang="cd4">
                  <a:pos x="hc" y="b"/>
                </a:cxn>
                <a:cxn ang="cd2">
                  <a:pos x="l" y="vc"/>
                </a:cxn>
                <a:cxn ang="f32">
                  <a:pos x="f51" y="f52"/>
                </a:cxn>
                <a:cxn ang="f32">
                  <a:pos x="f51" y="f53"/>
                </a:cxn>
                <a:cxn ang="f32">
                  <a:pos x="f54" y="f55"/>
                </a:cxn>
                <a:cxn ang="f32">
                  <a:pos x="f54" y="f52"/>
                </a:cxn>
                <a:cxn ang="f32">
                  <a:pos x="f51" y="f52"/>
                </a:cxn>
              </a:cxnLst>
              <a:rect l="f47" t="f50" r="f48" b="f49"/>
              <a:pathLst>
                <a:path w="24" h="20">
                  <a:moveTo>
                    <a:pt x="f5" y="f7"/>
                  </a:moveTo>
                  <a:cubicBezTo>
                    <a:pt x="f5" y="f8"/>
                    <a:pt x="f5" y="f9"/>
                    <a:pt x="f5" y="f5"/>
                  </a:cubicBezTo>
                  <a:cubicBezTo>
                    <a:pt x="f10" y="f5"/>
                    <a:pt x="f11" y="f12"/>
                    <a:pt x="f6" y="f12"/>
                  </a:cubicBezTo>
                  <a:cubicBezTo>
                    <a:pt x="f6" y="f10"/>
                    <a:pt x="f6" y="f13"/>
                    <a:pt x="f6" y="f7"/>
                  </a:cubicBezTo>
                  <a:cubicBezTo>
                    <a:pt x="f11" y="f7"/>
                    <a:pt x="f14" y="f7"/>
                    <a:pt x="f5" y="f7"/>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90" name="Freeform 189">
              <a:extLst>
                <a:ext uri="{FF2B5EF4-FFF2-40B4-BE49-F238E27FC236}">
                  <a16:creationId xmlns:a16="http://schemas.microsoft.com/office/drawing/2014/main" id="{1297DDB4-94B7-714C-0E36-6A469A19AB90}"/>
                </a:ext>
              </a:extLst>
            </p:cNvPr>
            <p:cNvSpPr/>
            <p:nvPr/>
          </p:nvSpPr>
          <p:spPr>
            <a:xfrm>
              <a:off x="11410953" y="4751386"/>
              <a:ext cx="115891" cy="115891"/>
            </a:xfrm>
            <a:custGeom>
              <a:avLst/>
              <a:gdLst>
                <a:gd name="f0" fmla="val 10800000"/>
                <a:gd name="f1" fmla="val 5400000"/>
                <a:gd name="f2" fmla="val 180"/>
                <a:gd name="f3" fmla="val w"/>
                <a:gd name="f4" fmla="val h"/>
                <a:gd name="f5" fmla="val 0"/>
                <a:gd name="f6" fmla="val 23"/>
                <a:gd name="f7" fmla="val 3"/>
                <a:gd name="f8" fmla="val 9"/>
                <a:gd name="f9" fmla="val 15"/>
                <a:gd name="f10" fmla="val 21"/>
                <a:gd name="f11" fmla="val 8"/>
                <a:gd name="f12" fmla="val 20"/>
                <a:gd name="f13" fmla="val 19"/>
                <a:gd name="f14" fmla="val 13"/>
                <a:gd name="f15" fmla="val 7"/>
                <a:gd name="f16" fmla="val 1"/>
                <a:gd name="f17" fmla="val 2"/>
                <a:gd name="f18" fmla="+- 0 0 -90"/>
                <a:gd name="f19" fmla="*/ f3 1 23"/>
                <a:gd name="f20" fmla="*/ f4 1 23"/>
                <a:gd name="f21" fmla="val f5"/>
                <a:gd name="f22" fmla="val f6"/>
                <a:gd name="f23" fmla="*/ f18 f0 1"/>
                <a:gd name="f24" fmla="+- f22 0 f21"/>
                <a:gd name="f25" fmla="*/ f23 1 f2"/>
                <a:gd name="f26" fmla="*/ f24 1 23"/>
                <a:gd name="f27" fmla="*/ 23 f24 1"/>
                <a:gd name="f28" fmla="*/ 3 f24 1"/>
                <a:gd name="f29" fmla="*/ 0 f24 1"/>
                <a:gd name="f30" fmla="*/ 19 f24 1"/>
                <a:gd name="f31" fmla="+- f25 0 f1"/>
                <a:gd name="f32" fmla="*/ f27 1 23"/>
                <a:gd name="f33" fmla="*/ f28 1 23"/>
                <a:gd name="f34" fmla="*/ f29 1 23"/>
                <a:gd name="f35" fmla="*/ f30 1 23"/>
                <a:gd name="f36" fmla="*/ 0 1 f26"/>
                <a:gd name="f37" fmla="*/ f22 1 f26"/>
                <a:gd name="f38" fmla="*/ f32 1 f26"/>
                <a:gd name="f39" fmla="*/ f33 1 f26"/>
                <a:gd name="f40" fmla="*/ f34 1 f26"/>
                <a:gd name="f41" fmla="*/ f35 1 f26"/>
                <a:gd name="f42" fmla="*/ f36 f19 1"/>
                <a:gd name="f43" fmla="*/ f37 f19 1"/>
                <a:gd name="f44" fmla="*/ f37 f20 1"/>
                <a:gd name="f45" fmla="*/ f36 f20 1"/>
                <a:gd name="f46" fmla="*/ f38 f19 1"/>
                <a:gd name="f47" fmla="*/ f39 f20 1"/>
                <a:gd name="f48" fmla="*/ f38 f20 1"/>
                <a:gd name="f49" fmla="*/ f40 f19 1"/>
                <a:gd name="f50" fmla="*/ f41 f20 1"/>
                <a:gd name="f51" fmla="*/ f40 f20 1"/>
              </a:gdLst>
              <a:ahLst/>
              <a:cxnLst>
                <a:cxn ang="3cd4">
                  <a:pos x="hc" y="t"/>
                </a:cxn>
                <a:cxn ang="0">
                  <a:pos x="r" y="vc"/>
                </a:cxn>
                <a:cxn ang="cd4">
                  <a:pos x="hc" y="b"/>
                </a:cxn>
                <a:cxn ang="cd2">
                  <a:pos x="l" y="vc"/>
                </a:cxn>
                <a:cxn ang="f31">
                  <a:pos x="f46" y="f47"/>
                </a:cxn>
                <a:cxn ang="f31">
                  <a:pos x="f46" y="f48"/>
                </a:cxn>
                <a:cxn ang="f31">
                  <a:pos x="f49" y="f50"/>
                </a:cxn>
                <a:cxn ang="f31">
                  <a:pos x="f49" y="f51"/>
                </a:cxn>
                <a:cxn ang="f31">
                  <a:pos x="f46" y="f47"/>
                </a:cxn>
              </a:cxnLst>
              <a:rect l="f42" t="f45" r="f43" b="f44"/>
              <a:pathLst>
                <a:path w="23" h="23">
                  <a:moveTo>
                    <a:pt x="f6" y="f7"/>
                  </a:moveTo>
                  <a:cubicBezTo>
                    <a:pt x="f6" y="f8"/>
                    <a:pt x="f6" y="f9"/>
                    <a:pt x="f6" y="f6"/>
                  </a:cubicBezTo>
                  <a:cubicBezTo>
                    <a:pt x="f9" y="f10"/>
                    <a:pt x="f11" y="f12"/>
                    <a:pt x="f5" y="f13"/>
                  </a:cubicBezTo>
                  <a:cubicBezTo>
                    <a:pt x="f5" y="f14"/>
                    <a:pt x="f5" y="f15"/>
                    <a:pt x="f5" y="f5"/>
                  </a:cubicBezTo>
                  <a:cubicBezTo>
                    <a:pt x="f11" y="f16"/>
                    <a:pt x="f9" y="f17"/>
                    <a:pt x="f6" y="f7"/>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91" name="Freeform 190">
              <a:extLst>
                <a:ext uri="{FF2B5EF4-FFF2-40B4-BE49-F238E27FC236}">
                  <a16:creationId xmlns:a16="http://schemas.microsoft.com/office/drawing/2014/main" id="{6820EC1B-BA14-8FE2-E281-0E00CCD5B2CE}"/>
                </a:ext>
              </a:extLst>
            </p:cNvPr>
            <p:cNvSpPr/>
            <p:nvPr/>
          </p:nvSpPr>
          <p:spPr>
            <a:xfrm>
              <a:off x="11406189" y="4581528"/>
              <a:ext cx="120645" cy="114300"/>
            </a:xfrm>
            <a:custGeom>
              <a:avLst/>
              <a:gdLst>
                <a:gd name="f0" fmla="val 10800000"/>
                <a:gd name="f1" fmla="val 5400000"/>
                <a:gd name="f2" fmla="val 180"/>
                <a:gd name="f3" fmla="val w"/>
                <a:gd name="f4" fmla="val h"/>
                <a:gd name="f5" fmla="val 0"/>
                <a:gd name="f6" fmla="val 24"/>
                <a:gd name="f7" fmla="val 23"/>
                <a:gd name="f8" fmla="val 20"/>
                <a:gd name="f9" fmla="val 13"/>
                <a:gd name="f10" fmla="val 7"/>
                <a:gd name="f11" fmla="val 8"/>
                <a:gd name="f12" fmla="val 1"/>
                <a:gd name="f13" fmla="val 16"/>
                <a:gd name="f14" fmla="val 2"/>
                <a:gd name="f15" fmla="val 3"/>
                <a:gd name="f16" fmla="val 10"/>
                <a:gd name="f17" fmla="val 22"/>
                <a:gd name="f18" fmla="val 21"/>
                <a:gd name="f19" fmla="+- 0 0 -90"/>
                <a:gd name="f20" fmla="*/ f3 1 24"/>
                <a:gd name="f21" fmla="*/ f4 1 23"/>
                <a:gd name="f22" fmla="val f5"/>
                <a:gd name="f23" fmla="val f6"/>
                <a:gd name="f24" fmla="val f7"/>
                <a:gd name="f25" fmla="*/ f19 f0 1"/>
                <a:gd name="f26" fmla="+- f24 0 f22"/>
                <a:gd name="f27" fmla="+- f23 0 f22"/>
                <a:gd name="f28" fmla="*/ f25 1 f2"/>
                <a:gd name="f29" fmla="*/ f27 1 24"/>
                <a:gd name="f30" fmla="*/ f26 1 23"/>
                <a:gd name="f31" fmla="*/ 0 f27 1"/>
                <a:gd name="f32" fmla="*/ 20 f26 1"/>
                <a:gd name="f33" fmla="*/ 0 f26 1"/>
                <a:gd name="f34" fmla="*/ 24 f27 1"/>
                <a:gd name="f35" fmla="*/ 3 f26 1"/>
                <a:gd name="f36" fmla="*/ 23 f26 1"/>
                <a:gd name="f37" fmla="+- f28 0 f1"/>
                <a:gd name="f38" fmla="*/ f31 1 24"/>
                <a:gd name="f39" fmla="*/ f32 1 23"/>
                <a:gd name="f40" fmla="*/ f33 1 23"/>
                <a:gd name="f41" fmla="*/ f34 1 24"/>
                <a:gd name="f42" fmla="*/ f35 1 23"/>
                <a:gd name="f43" fmla="*/ f36 1 23"/>
                <a:gd name="f44" fmla="*/ 0 1 f29"/>
                <a:gd name="f45" fmla="*/ f23 1 f29"/>
                <a:gd name="f46" fmla="*/ 0 1 f30"/>
                <a:gd name="f47" fmla="*/ f24 1 f30"/>
                <a:gd name="f48" fmla="*/ f38 1 f29"/>
                <a:gd name="f49" fmla="*/ f39 1 f30"/>
                <a:gd name="f50" fmla="*/ f40 1 f30"/>
                <a:gd name="f51" fmla="*/ f41 1 f29"/>
                <a:gd name="f52" fmla="*/ f42 1 f30"/>
                <a:gd name="f53" fmla="*/ f43 1 f30"/>
                <a:gd name="f54" fmla="*/ f44 f20 1"/>
                <a:gd name="f55" fmla="*/ f45 f20 1"/>
                <a:gd name="f56" fmla="*/ f47 f21 1"/>
                <a:gd name="f57" fmla="*/ f46 f21 1"/>
                <a:gd name="f58" fmla="*/ f48 f20 1"/>
                <a:gd name="f59" fmla="*/ f49 f21 1"/>
                <a:gd name="f60" fmla="*/ f50 f21 1"/>
                <a:gd name="f61" fmla="*/ f51 f20 1"/>
                <a:gd name="f62" fmla="*/ f52 f21 1"/>
                <a:gd name="f63" fmla="*/ f53 f21 1"/>
              </a:gdLst>
              <a:ahLst/>
              <a:cxnLst>
                <a:cxn ang="3cd4">
                  <a:pos x="hc" y="t"/>
                </a:cxn>
                <a:cxn ang="0">
                  <a:pos x="r" y="vc"/>
                </a:cxn>
                <a:cxn ang="cd4">
                  <a:pos x="hc" y="b"/>
                </a:cxn>
                <a:cxn ang="cd2">
                  <a:pos x="l" y="vc"/>
                </a:cxn>
                <a:cxn ang="f37">
                  <a:pos x="f58" y="f59"/>
                </a:cxn>
                <a:cxn ang="f37">
                  <a:pos x="f58" y="f60"/>
                </a:cxn>
                <a:cxn ang="f37">
                  <a:pos x="f61" y="f62"/>
                </a:cxn>
                <a:cxn ang="f37">
                  <a:pos x="f61" y="f63"/>
                </a:cxn>
                <a:cxn ang="f37">
                  <a:pos x="f58" y="f59"/>
                </a:cxn>
              </a:cxnLst>
              <a:rect l="f54" t="f57" r="f55" b="f56"/>
              <a:pathLst>
                <a:path w="24" h="23">
                  <a:moveTo>
                    <a:pt x="f5" y="f8"/>
                  </a:moveTo>
                  <a:cubicBezTo>
                    <a:pt x="f5" y="f9"/>
                    <a:pt x="f5" y="f10"/>
                    <a:pt x="f5" y="f5"/>
                  </a:cubicBezTo>
                  <a:cubicBezTo>
                    <a:pt x="f11" y="f12"/>
                    <a:pt x="f13" y="f14"/>
                    <a:pt x="f6" y="f15"/>
                  </a:cubicBezTo>
                  <a:cubicBezTo>
                    <a:pt x="f6" y="f16"/>
                    <a:pt x="f6" y="f13"/>
                    <a:pt x="f6" y="f7"/>
                  </a:cubicBezTo>
                  <a:cubicBezTo>
                    <a:pt x="f13" y="f17"/>
                    <a:pt x="f11" y="f18"/>
                    <a:pt x="f5" y="f8"/>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92" name="Freeform 191">
              <a:extLst>
                <a:ext uri="{FF2B5EF4-FFF2-40B4-BE49-F238E27FC236}">
                  <a16:creationId xmlns:a16="http://schemas.microsoft.com/office/drawing/2014/main" id="{E946A7E6-B6AE-7CA4-DCE2-D46A721410A5}"/>
                </a:ext>
              </a:extLst>
            </p:cNvPr>
            <p:cNvSpPr/>
            <p:nvPr/>
          </p:nvSpPr>
          <p:spPr>
            <a:xfrm>
              <a:off x="11406189" y="5087941"/>
              <a:ext cx="120645" cy="109535"/>
            </a:xfrm>
            <a:custGeom>
              <a:avLst/>
              <a:gdLst>
                <a:gd name="f0" fmla="val 10800000"/>
                <a:gd name="f1" fmla="val 5400000"/>
                <a:gd name="f2" fmla="val 180"/>
                <a:gd name="f3" fmla="val w"/>
                <a:gd name="f4" fmla="val h"/>
                <a:gd name="f5" fmla="val 0"/>
                <a:gd name="f6" fmla="val 24"/>
                <a:gd name="f7" fmla="val 22"/>
                <a:gd name="f8" fmla="val 3"/>
                <a:gd name="f9" fmla="val 9"/>
                <a:gd name="f10" fmla="val 15"/>
                <a:gd name="f11" fmla="val 16"/>
                <a:gd name="f12" fmla="val 21"/>
                <a:gd name="f13" fmla="val 20"/>
                <a:gd name="f14" fmla="val 13"/>
                <a:gd name="f15" fmla="val 8"/>
                <a:gd name="f16" fmla="val 1"/>
                <a:gd name="f17" fmla="val 2"/>
                <a:gd name="f18" fmla="+- 0 0 -90"/>
                <a:gd name="f19" fmla="*/ f3 1 24"/>
                <a:gd name="f20" fmla="*/ f4 1 22"/>
                <a:gd name="f21" fmla="val f5"/>
                <a:gd name="f22" fmla="val f6"/>
                <a:gd name="f23" fmla="val f7"/>
                <a:gd name="f24" fmla="*/ f18 f0 1"/>
                <a:gd name="f25" fmla="+- f23 0 f21"/>
                <a:gd name="f26" fmla="+- f22 0 f21"/>
                <a:gd name="f27" fmla="*/ f24 1 f2"/>
                <a:gd name="f28" fmla="*/ f26 1 24"/>
                <a:gd name="f29" fmla="*/ f25 1 22"/>
                <a:gd name="f30" fmla="*/ 24 f26 1"/>
                <a:gd name="f31" fmla="*/ 3 f25 1"/>
                <a:gd name="f32" fmla="*/ 22 f25 1"/>
                <a:gd name="f33" fmla="*/ 0 f26 1"/>
                <a:gd name="f34" fmla="*/ 20 f25 1"/>
                <a:gd name="f35" fmla="*/ 0 f25 1"/>
                <a:gd name="f36" fmla="+- f27 0 f1"/>
                <a:gd name="f37" fmla="*/ f30 1 24"/>
                <a:gd name="f38" fmla="*/ f31 1 22"/>
                <a:gd name="f39" fmla="*/ f32 1 22"/>
                <a:gd name="f40" fmla="*/ f33 1 24"/>
                <a:gd name="f41" fmla="*/ f34 1 22"/>
                <a:gd name="f42" fmla="*/ f35 1 22"/>
                <a:gd name="f43" fmla="*/ 0 1 f28"/>
                <a:gd name="f44" fmla="*/ f22 1 f28"/>
                <a:gd name="f45" fmla="*/ 0 1 f29"/>
                <a:gd name="f46" fmla="*/ f23 1 f29"/>
                <a:gd name="f47" fmla="*/ f37 1 f28"/>
                <a:gd name="f48" fmla="*/ f38 1 f29"/>
                <a:gd name="f49" fmla="*/ f39 1 f29"/>
                <a:gd name="f50" fmla="*/ f40 1 f28"/>
                <a:gd name="f51" fmla="*/ f41 1 f29"/>
                <a:gd name="f52" fmla="*/ f42 1 f29"/>
                <a:gd name="f53" fmla="*/ f43 f19 1"/>
                <a:gd name="f54" fmla="*/ f44 f19 1"/>
                <a:gd name="f55" fmla="*/ f46 f20 1"/>
                <a:gd name="f56" fmla="*/ f45 f20 1"/>
                <a:gd name="f57" fmla="*/ f47 f19 1"/>
                <a:gd name="f58" fmla="*/ f48 f20 1"/>
                <a:gd name="f59" fmla="*/ f49 f20 1"/>
                <a:gd name="f60" fmla="*/ f50 f19 1"/>
                <a:gd name="f61" fmla="*/ f51 f20 1"/>
                <a:gd name="f62" fmla="*/ f52 f20 1"/>
              </a:gdLst>
              <a:ahLst/>
              <a:cxnLst>
                <a:cxn ang="3cd4">
                  <a:pos x="hc" y="t"/>
                </a:cxn>
                <a:cxn ang="0">
                  <a:pos x="r" y="vc"/>
                </a:cxn>
                <a:cxn ang="cd4">
                  <a:pos x="hc" y="b"/>
                </a:cxn>
                <a:cxn ang="cd2">
                  <a:pos x="l" y="vc"/>
                </a:cxn>
                <a:cxn ang="f36">
                  <a:pos x="f57" y="f58"/>
                </a:cxn>
                <a:cxn ang="f36">
                  <a:pos x="f57" y="f59"/>
                </a:cxn>
                <a:cxn ang="f36">
                  <a:pos x="f60" y="f61"/>
                </a:cxn>
                <a:cxn ang="f36">
                  <a:pos x="f60" y="f62"/>
                </a:cxn>
                <a:cxn ang="f36">
                  <a:pos x="f57" y="f58"/>
                </a:cxn>
              </a:cxnLst>
              <a:rect l="f53" t="f56" r="f54" b="f55"/>
              <a:pathLst>
                <a:path w="24" h="22">
                  <a:moveTo>
                    <a:pt x="f6" y="f8"/>
                  </a:moveTo>
                  <a:cubicBezTo>
                    <a:pt x="f6" y="f9"/>
                    <a:pt x="f6" y="f10"/>
                    <a:pt x="f6" y="f7"/>
                  </a:cubicBezTo>
                  <a:cubicBezTo>
                    <a:pt x="f11" y="f12"/>
                    <a:pt x="f9" y="f13"/>
                    <a:pt x="f5" y="f13"/>
                  </a:cubicBezTo>
                  <a:cubicBezTo>
                    <a:pt x="f5" y="f14"/>
                    <a:pt x="f5" y="f15"/>
                    <a:pt x="f5" y="f5"/>
                  </a:cubicBezTo>
                  <a:cubicBezTo>
                    <a:pt x="f15" y="f16"/>
                    <a:pt x="f11" y="f17"/>
                    <a:pt x="f6" y="f8"/>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93" name="Freeform 192">
              <a:extLst>
                <a:ext uri="{FF2B5EF4-FFF2-40B4-BE49-F238E27FC236}">
                  <a16:creationId xmlns:a16="http://schemas.microsoft.com/office/drawing/2014/main" id="{B749E230-8E2A-71D3-5A23-F09564F6E271}"/>
                </a:ext>
              </a:extLst>
            </p:cNvPr>
            <p:cNvSpPr/>
            <p:nvPr/>
          </p:nvSpPr>
          <p:spPr>
            <a:xfrm>
              <a:off x="10369552" y="4244973"/>
              <a:ext cx="130173" cy="125409"/>
            </a:xfrm>
            <a:custGeom>
              <a:avLst/>
              <a:gdLst>
                <a:gd name="f0" fmla="val 10800000"/>
                <a:gd name="f1" fmla="val 5400000"/>
                <a:gd name="f2" fmla="val 180"/>
                <a:gd name="f3" fmla="val w"/>
                <a:gd name="f4" fmla="val h"/>
                <a:gd name="f5" fmla="val 0"/>
                <a:gd name="f6" fmla="val 26"/>
                <a:gd name="f7" fmla="val 25"/>
                <a:gd name="f8" fmla="val 21"/>
                <a:gd name="f9" fmla="val 13"/>
                <a:gd name="f10" fmla="val 8"/>
                <a:gd name="f11" fmla="val 2"/>
                <a:gd name="f12" fmla="val 16"/>
                <a:gd name="f13" fmla="val 9"/>
                <a:gd name="f14" fmla="val 17"/>
                <a:gd name="f15" fmla="val 24"/>
                <a:gd name="f16" fmla="val 22"/>
                <a:gd name="f17" fmla="+- 0 0 -90"/>
                <a:gd name="f18" fmla="*/ f3 1 26"/>
                <a:gd name="f19" fmla="*/ f4 1 25"/>
                <a:gd name="f20" fmla="val f5"/>
                <a:gd name="f21" fmla="val f6"/>
                <a:gd name="f22" fmla="val f7"/>
                <a:gd name="f23" fmla="*/ f17 f0 1"/>
                <a:gd name="f24" fmla="+- f22 0 f20"/>
                <a:gd name="f25" fmla="+- f21 0 f20"/>
                <a:gd name="f26" fmla="*/ f23 1 f2"/>
                <a:gd name="f27" fmla="*/ f25 1 26"/>
                <a:gd name="f28" fmla="*/ f24 1 25"/>
                <a:gd name="f29" fmla="*/ 0 f25 1"/>
                <a:gd name="f30" fmla="*/ 21 f24 1"/>
                <a:gd name="f31" fmla="*/ 2 f24 1"/>
                <a:gd name="f32" fmla="*/ 25 f25 1"/>
                <a:gd name="f33" fmla="*/ 25 f24 1"/>
                <a:gd name="f34" fmla="+- f26 0 f1"/>
                <a:gd name="f35" fmla="*/ f29 1 26"/>
                <a:gd name="f36" fmla="*/ f30 1 25"/>
                <a:gd name="f37" fmla="*/ f31 1 25"/>
                <a:gd name="f38" fmla="*/ f32 1 26"/>
                <a:gd name="f39" fmla="*/ f33 1 25"/>
                <a:gd name="f40" fmla="*/ 0 1 f27"/>
                <a:gd name="f41" fmla="*/ f21 1 f27"/>
                <a:gd name="f42" fmla="*/ 0 1 f28"/>
                <a:gd name="f43" fmla="*/ f22 1 f28"/>
                <a:gd name="f44" fmla="*/ f35 1 f27"/>
                <a:gd name="f45" fmla="*/ f36 1 f28"/>
                <a:gd name="f46" fmla="*/ f37 1 f28"/>
                <a:gd name="f47" fmla="*/ f38 1 f27"/>
                <a:gd name="f48" fmla="*/ f39 1 f28"/>
                <a:gd name="f49" fmla="*/ f40 f18 1"/>
                <a:gd name="f50" fmla="*/ f41 f18 1"/>
                <a:gd name="f51" fmla="*/ f43 f19 1"/>
                <a:gd name="f52" fmla="*/ f42 f19 1"/>
                <a:gd name="f53" fmla="*/ f44 f18 1"/>
                <a:gd name="f54" fmla="*/ f45 f19 1"/>
                <a:gd name="f55" fmla="*/ f46 f19 1"/>
                <a:gd name="f56" fmla="*/ f47 f18 1"/>
                <a:gd name="f57" fmla="*/ f48 f19 1"/>
              </a:gdLst>
              <a:ahLst/>
              <a:cxnLst>
                <a:cxn ang="3cd4">
                  <a:pos x="hc" y="t"/>
                </a:cxn>
                <a:cxn ang="0">
                  <a:pos x="r" y="vc"/>
                </a:cxn>
                <a:cxn ang="cd4">
                  <a:pos x="hc" y="b"/>
                </a:cxn>
                <a:cxn ang="cd2">
                  <a:pos x="l" y="vc"/>
                </a:cxn>
                <a:cxn ang="f34">
                  <a:pos x="f53" y="f54"/>
                </a:cxn>
                <a:cxn ang="f34">
                  <a:pos x="f53" y="f55"/>
                </a:cxn>
                <a:cxn ang="f34">
                  <a:pos x="f56" y="f57"/>
                </a:cxn>
                <a:cxn ang="f34">
                  <a:pos x="f53" y="f54"/>
                </a:cxn>
              </a:cxnLst>
              <a:rect l="f49" t="f52" r="f50" b="f51"/>
              <a:pathLst>
                <a:path w="26" h="25">
                  <a:moveTo>
                    <a:pt x="f5" y="f8"/>
                  </a:moveTo>
                  <a:cubicBezTo>
                    <a:pt x="f5" y="f9"/>
                    <a:pt x="f5" y="f10"/>
                    <a:pt x="f5" y="f11"/>
                  </a:cubicBezTo>
                  <a:cubicBezTo>
                    <a:pt x="f12" y="f5"/>
                    <a:pt x="f6" y="f13"/>
                    <a:pt x="f7" y="f7"/>
                  </a:cubicBezTo>
                  <a:cubicBezTo>
                    <a:pt x="f14" y="f15"/>
                    <a:pt x="f13" y="f16"/>
                    <a:pt x="f5" y="f8"/>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94" name="Freeform 193">
              <a:extLst>
                <a:ext uri="{FF2B5EF4-FFF2-40B4-BE49-F238E27FC236}">
                  <a16:creationId xmlns:a16="http://schemas.microsoft.com/office/drawing/2014/main" id="{25C1642D-CEAF-3BDD-8A1C-87AE9E0B8ED3}"/>
                </a:ext>
              </a:extLst>
            </p:cNvPr>
            <p:cNvSpPr/>
            <p:nvPr/>
          </p:nvSpPr>
          <p:spPr>
            <a:xfrm>
              <a:off x="11406189" y="5427658"/>
              <a:ext cx="120645" cy="95253"/>
            </a:xfrm>
            <a:custGeom>
              <a:avLst/>
              <a:gdLst>
                <a:gd name="f0" fmla="val 10800000"/>
                <a:gd name="f1" fmla="val 5400000"/>
                <a:gd name="f2" fmla="val 180"/>
                <a:gd name="f3" fmla="val w"/>
                <a:gd name="f4" fmla="val h"/>
                <a:gd name="f5" fmla="val 0"/>
                <a:gd name="f6" fmla="val 24"/>
                <a:gd name="f7" fmla="val 19"/>
                <a:gd name="f8" fmla="val 13"/>
                <a:gd name="f9" fmla="val 7"/>
                <a:gd name="f10" fmla="val 8"/>
                <a:gd name="f11" fmla="val 16"/>
                <a:gd name="f12" fmla="val 1"/>
                <a:gd name="f13" fmla="val 2"/>
                <a:gd name="f14" fmla="val 9"/>
                <a:gd name="f15" fmla="+- 0 0 -90"/>
                <a:gd name="f16" fmla="*/ f3 1 24"/>
                <a:gd name="f17" fmla="*/ f4 1 19"/>
                <a:gd name="f18" fmla="val f5"/>
                <a:gd name="f19" fmla="val f6"/>
                <a:gd name="f20" fmla="val f7"/>
                <a:gd name="f21" fmla="*/ f15 f0 1"/>
                <a:gd name="f22" fmla="+- f20 0 f18"/>
                <a:gd name="f23" fmla="+- f19 0 f18"/>
                <a:gd name="f24" fmla="*/ f21 1 f2"/>
                <a:gd name="f25" fmla="*/ f23 1 24"/>
                <a:gd name="f26" fmla="*/ f22 1 19"/>
                <a:gd name="f27" fmla="*/ 0 f23 1"/>
                <a:gd name="f28" fmla="*/ 19 f22 1"/>
                <a:gd name="f29" fmla="*/ 0 f22 1"/>
                <a:gd name="f30" fmla="*/ 24 f23 1"/>
                <a:gd name="f31" fmla="*/ 2 f22 1"/>
                <a:gd name="f32" fmla="+- f24 0 f1"/>
                <a:gd name="f33" fmla="*/ f27 1 24"/>
                <a:gd name="f34" fmla="*/ f28 1 19"/>
                <a:gd name="f35" fmla="*/ f29 1 19"/>
                <a:gd name="f36" fmla="*/ f30 1 24"/>
                <a:gd name="f37" fmla="*/ f31 1 19"/>
                <a:gd name="f38" fmla="*/ 0 1 f25"/>
                <a:gd name="f39" fmla="*/ f19 1 f25"/>
                <a:gd name="f40" fmla="*/ 0 1 f26"/>
                <a:gd name="f41" fmla="*/ f20 1 f26"/>
                <a:gd name="f42" fmla="*/ f33 1 f25"/>
                <a:gd name="f43" fmla="*/ f34 1 f26"/>
                <a:gd name="f44" fmla="*/ f35 1 f26"/>
                <a:gd name="f45" fmla="*/ f36 1 f25"/>
                <a:gd name="f46" fmla="*/ f37 1 f26"/>
                <a:gd name="f47" fmla="*/ f38 f16 1"/>
                <a:gd name="f48" fmla="*/ f39 f16 1"/>
                <a:gd name="f49" fmla="*/ f41 f17 1"/>
                <a:gd name="f50" fmla="*/ f40 f17 1"/>
                <a:gd name="f51" fmla="*/ f42 f16 1"/>
                <a:gd name="f52" fmla="*/ f43 f17 1"/>
                <a:gd name="f53" fmla="*/ f44 f17 1"/>
                <a:gd name="f54" fmla="*/ f45 f16 1"/>
                <a:gd name="f55" fmla="*/ f46 f17 1"/>
              </a:gdLst>
              <a:ahLst/>
              <a:cxnLst>
                <a:cxn ang="3cd4">
                  <a:pos x="hc" y="t"/>
                </a:cxn>
                <a:cxn ang="0">
                  <a:pos x="r" y="vc"/>
                </a:cxn>
                <a:cxn ang="cd4">
                  <a:pos x="hc" y="b"/>
                </a:cxn>
                <a:cxn ang="cd2">
                  <a:pos x="l" y="vc"/>
                </a:cxn>
                <a:cxn ang="f32">
                  <a:pos x="f51" y="f52"/>
                </a:cxn>
                <a:cxn ang="f32">
                  <a:pos x="f51" y="f53"/>
                </a:cxn>
                <a:cxn ang="f32">
                  <a:pos x="f54" y="f55"/>
                </a:cxn>
                <a:cxn ang="f32">
                  <a:pos x="f54" y="f52"/>
                </a:cxn>
                <a:cxn ang="f32">
                  <a:pos x="f51" y="f52"/>
                </a:cxn>
              </a:cxnLst>
              <a:rect l="f47" t="f50" r="f48" b="f49"/>
              <a:pathLst>
                <a:path w="24" h="19">
                  <a:moveTo>
                    <a:pt x="f5" y="f7"/>
                  </a:moveTo>
                  <a:cubicBezTo>
                    <a:pt x="f5" y="f8"/>
                    <a:pt x="f5" y="f9"/>
                    <a:pt x="f5" y="f5"/>
                  </a:cubicBezTo>
                  <a:cubicBezTo>
                    <a:pt x="f10" y="f5"/>
                    <a:pt x="f11" y="f12"/>
                    <a:pt x="f6" y="f13"/>
                  </a:cubicBezTo>
                  <a:cubicBezTo>
                    <a:pt x="f6" y="f10"/>
                    <a:pt x="f6" y="f8"/>
                    <a:pt x="f6" y="f7"/>
                  </a:cubicBezTo>
                  <a:cubicBezTo>
                    <a:pt x="f11" y="f7"/>
                    <a:pt x="f14" y="f7"/>
                    <a:pt x="f5" y="f7"/>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95" name="Freeform 194">
              <a:extLst>
                <a:ext uri="{FF2B5EF4-FFF2-40B4-BE49-F238E27FC236}">
                  <a16:creationId xmlns:a16="http://schemas.microsoft.com/office/drawing/2014/main" id="{277ED1C4-BCF7-B2AE-E674-39FFF3A6E0FA}"/>
                </a:ext>
              </a:extLst>
            </p:cNvPr>
            <p:cNvSpPr/>
            <p:nvPr/>
          </p:nvSpPr>
          <p:spPr>
            <a:xfrm>
              <a:off x="9340852" y="3287716"/>
              <a:ext cx="125409" cy="136529"/>
            </a:xfrm>
            <a:custGeom>
              <a:avLst/>
              <a:gdLst>
                <a:gd name="f0" fmla="val 10800000"/>
                <a:gd name="f1" fmla="val 5400000"/>
                <a:gd name="f2" fmla="val 180"/>
                <a:gd name="f3" fmla="val w"/>
                <a:gd name="f4" fmla="val h"/>
                <a:gd name="f5" fmla="val 0"/>
                <a:gd name="f6" fmla="val 25"/>
                <a:gd name="f7" fmla="val 27"/>
                <a:gd name="f8" fmla="val 12"/>
                <a:gd name="f9" fmla="val 23"/>
                <a:gd name="f10" fmla="val 5"/>
                <a:gd name="f11" fmla="val 1"/>
                <a:gd name="f12" fmla="val 17"/>
                <a:gd name="f13" fmla="val 11"/>
                <a:gd name="f14" fmla="val 6"/>
                <a:gd name="f15" fmla="val 9"/>
                <a:gd name="f16" fmla="val 2"/>
                <a:gd name="f17" fmla="val 16"/>
                <a:gd name="f18" fmla="val 3"/>
                <a:gd name="f19" fmla="val 24"/>
                <a:gd name="f20" fmla="val 21"/>
                <a:gd name="f21" fmla="val 15"/>
                <a:gd name="f22" fmla="val 19"/>
                <a:gd name="f23" fmla="+- 0 0 -90"/>
                <a:gd name="f24" fmla="*/ f3 1 25"/>
                <a:gd name="f25" fmla="*/ f4 1 27"/>
                <a:gd name="f26" fmla="val f5"/>
                <a:gd name="f27" fmla="val f6"/>
                <a:gd name="f28" fmla="val f7"/>
                <a:gd name="f29" fmla="*/ f23 f0 1"/>
                <a:gd name="f30" fmla="+- f28 0 f26"/>
                <a:gd name="f31" fmla="+- f27 0 f26"/>
                <a:gd name="f32" fmla="*/ f29 1 f2"/>
                <a:gd name="f33" fmla="*/ f31 1 25"/>
                <a:gd name="f34" fmla="*/ f30 1 27"/>
                <a:gd name="f35" fmla="*/ 12 f31 1"/>
                <a:gd name="f36" fmla="*/ 23 f30 1"/>
                <a:gd name="f37" fmla="*/ 0 f31 1"/>
                <a:gd name="f38" fmla="*/ 17 f30 1"/>
                <a:gd name="f39" fmla="*/ 0 f30 1"/>
                <a:gd name="f40" fmla="*/ 23 f31 1"/>
                <a:gd name="f41" fmla="*/ 5 f30 1"/>
                <a:gd name="f42" fmla="*/ 25 f31 1"/>
                <a:gd name="f43" fmla="*/ 12 f30 1"/>
                <a:gd name="f44" fmla="+- f32 0 f1"/>
                <a:gd name="f45" fmla="*/ f35 1 25"/>
                <a:gd name="f46" fmla="*/ f36 1 27"/>
                <a:gd name="f47" fmla="*/ f37 1 25"/>
                <a:gd name="f48" fmla="*/ f38 1 27"/>
                <a:gd name="f49" fmla="*/ f39 1 27"/>
                <a:gd name="f50" fmla="*/ f40 1 25"/>
                <a:gd name="f51" fmla="*/ f41 1 27"/>
                <a:gd name="f52" fmla="*/ f42 1 25"/>
                <a:gd name="f53" fmla="*/ f43 1 27"/>
                <a:gd name="f54" fmla="*/ 0 1 f33"/>
                <a:gd name="f55" fmla="*/ f27 1 f33"/>
                <a:gd name="f56" fmla="*/ 0 1 f34"/>
                <a:gd name="f57" fmla="*/ f28 1 f34"/>
                <a:gd name="f58" fmla="*/ f45 1 f33"/>
                <a:gd name="f59" fmla="*/ f46 1 f34"/>
                <a:gd name="f60" fmla="*/ f47 1 f33"/>
                <a:gd name="f61" fmla="*/ f48 1 f34"/>
                <a:gd name="f62" fmla="*/ f49 1 f34"/>
                <a:gd name="f63" fmla="*/ f50 1 f33"/>
                <a:gd name="f64" fmla="*/ f51 1 f34"/>
                <a:gd name="f65" fmla="*/ f52 1 f33"/>
                <a:gd name="f66" fmla="*/ f53 1 f34"/>
                <a:gd name="f67" fmla="*/ f54 f24 1"/>
                <a:gd name="f68" fmla="*/ f55 f24 1"/>
                <a:gd name="f69" fmla="*/ f57 f25 1"/>
                <a:gd name="f70" fmla="*/ f56 f25 1"/>
                <a:gd name="f71" fmla="*/ f58 f24 1"/>
                <a:gd name="f72" fmla="*/ f59 f25 1"/>
                <a:gd name="f73" fmla="*/ f60 f24 1"/>
                <a:gd name="f74" fmla="*/ f61 f25 1"/>
                <a:gd name="f75" fmla="*/ f62 f25 1"/>
                <a:gd name="f76" fmla="*/ f63 f24 1"/>
                <a:gd name="f77" fmla="*/ f64 f25 1"/>
                <a:gd name="f78" fmla="*/ f65 f24 1"/>
                <a:gd name="f79" fmla="*/ f66 f25 1"/>
              </a:gdLst>
              <a:ahLst/>
              <a:cxnLst>
                <a:cxn ang="3cd4">
                  <a:pos x="hc" y="t"/>
                </a:cxn>
                <a:cxn ang="0">
                  <a:pos x="r" y="vc"/>
                </a:cxn>
                <a:cxn ang="cd4">
                  <a:pos x="hc" y="b"/>
                </a:cxn>
                <a:cxn ang="cd2">
                  <a:pos x="l" y="vc"/>
                </a:cxn>
                <a:cxn ang="f44">
                  <a:pos x="f71" y="f72"/>
                </a:cxn>
                <a:cxn ang="f44">
                  <a:pos x="f73" y="f74"/>
                </a:cxn>
                <a:cxn ang="f44">
                  <a:pos x="f73" y="f75"/>
                </a:cxn>
                <a:cxn ang="f44">
                  <a:pos x="f76" y="f77"/>
                </a:cxn>
                <a:cxn ang="f44">
                  <a:pos x="f78" y="f79"/>
                </a:cxn>
                <a:cxn ang="f44">
                  <a:pos x="f71" y="f72"/>
                </a:cxn>
              </a:cxnLst>
              <a:rect l="f67" t="f70" r="f68" b="f69"/>
              <a:pathLst>
                <a:path w="25" h="27">
                  <a:moveTo>
                    <a:pt x="f8" y="f9"/>
                  </a:moveTo>
                  <a:cubicBezTo>
                    <a:pt x="f10" y="f7"/>
                    <a:pt x="f11" y="f6"/>
                    <a:pt x="f5" y="f12"/>
                  </a:cubicBezTo>
                  <a:cubicBezTo>
                    <a:pt x="f5" y="f13"/>
                    <a:pt x="f5" y="f14"/>
                    <a:pt x="f5" y="f5"/>
                  </a:cubicBezTo>
                  <a:cubicBezTo>
                    <a:pt x="f15" y="f16"/>
                    <a:pt x="f17" y="f18"/>
                    <a:pt x="f9" y="f10"/>
                  </a:cubicBezTo>
                  <a:cubicBezTo>
                    <a:pt x="f19" y="f10"/>
                    <a:pt x="f19" y="f15"/>
                    <a:pt x="f6" y="f8"/>
                  </a:cubicBezTo>
                  <a:cubicBezTo>
                    <a:pt x="f20" y="f21"/>
                    <a:pt x="f17" y="f22"/>
                    <a:pt x="f8" y="f9"/>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96" name="Freeform 195">
              <a:extLst>
                <a:ext uri="{FF2B5EF4-FFF2-40B4-BE49-F238E27FC236}">
                  <a16:creationId xmlns:a16="http://schemas.microsoft.com/office/drawing/2014/main" id="{610C7015-3E6C-CE7C-949D-89E3346413DF}"/>
                </a:ext>
              </a:extLst>
            </p:cNvPr>
            <p:cNvSpPr/>
            <p:nvPr/>
          </p:nvSpPr>
          <p:spPr>
            <a:xfrm>
              <a:off x="9551986" y="3338510"/>
              <a:ext cx="125409" cy="134938"/>
            </a:xfrm>
            <a:custGeom>
              <a:avLst/>
              <a:gdLst>
                <a:gd name="f0" fmla="val 10800000"/>
                <a:gd name="f1" fmla="val 5400000"/>
                <a:gd name="f2" fmla="val 180"/>
                <a:gd name="f3" fmla="val w"/>
                <a:gd name="f4" fmla="val h"/>
                <a:gd name="f5" fmla="val 0"/>
                <a:gd name="f6" fmla="val 25"/>
                <a:gd name="f7" fmla="val 27"/>
                <a:gd name="f8" fmla="val 10"/>
                <a:gd name="f9" fmla="val 24"/>
                <a:gd name="f10" fmla="val 12"/>
                <a:gd name="f11" fmla="val 2"/>
                <a:gd name="f12" fmla="val 3"/>
                <a:gd name="f13" fmla="val 4"/>
                <a:gd name="f14" fmla="val 5"/>
                <a:gd name="f15" fmla="val 11"/>
                <a:gd name="f16" fmla="val 1"/>
                <a:gd name="f17" fmla="val 18"/>
                <a:gd name="f18" fmla="val 19"/>
                <a:gd name="f19" fmla="+- 0 0 -90"/>
                <a:gd name="f20" fmla="*/ f3 1 25"/>
                <a:gd name="f21" fmla="*/ f4 1 27"/>
                <a:gd name="f22" fmla="val f5"/>
                <a:gd name="f23" fmla="val f6"/>
                <a:gd name="f24" fmla="val f7"/>
                <a:gd name="f25" fmla="*/ f19 f0 1"/>
                <a:gd name="f26" fmla="+- f24 0 f22"/>
                <a:gd name="f27" fmla="+- f23 0 f22"/>
                <a:gd name="f28" fmla="*/ f25 1 f2"/>
                <a:gd name="f29" fmla="*/ f27 1 25"/>
                <a:gd name="f30" fmla="*/ f26 1 27"/>
                <a:gd name="f31" fmla="*/ 25 f27 1"/>
                <a:gd name="f32" fmla="*/ 27 f26 1"/>
                <a:gd name="f33" fmla="*/ 2 f27 1"/>
                <a:gd name="f34" fmla="*/ 0 f26 1"/>
                <a:gd name="f35" fmla="*/ 5 f27 1"/>
                <a:gd name="f36" fmla="*/ 5 f26 1"/>
                <a:gd name="f37" fmla="+- f28 0 f1"/>
                <a:gd name="f38" fmla="*/ f31 1 25"/>
                <a:gd name="f39" fmla="*/ f32 1 27"/>
                <a:gd name="f40" fmla="*/ f33 1 25"/>
                <a:gd name="f41" fmla="*/ f34 1 27"/>
                <a:gd name="f42" fmla="*/ f35 1 25"/>
                <a:gd name="f43" fmla="*/ f36 1 27"/>
                <a:gd name="f44" fmla="*/ 0 1 f29"/>
                <a:gd name="f45" fmla="*/ f23 1 f29"/>
                <a:gd name="f46" fmla="*/ 0 1 f30"/>
                <a:gd name="f47" fmla="*/ f24 1 f30"/>
                <a:gd name="f48" fmla="*/ f38 1 f29"/>
                <a:gd name="f49" fmla="*/ f39 1 f30"/>
                <a:gd name="f50" fmla="*/ f40 1 f29"/>
                <a:gd name="f51" fmla="*/ f41 1 f30"/>
                <a:gd name="f52" fmla="*/ f42 1 f29"/>
                <a:gd name="f53" fmla="*/ f43 1 f30"/>
                <a:gd name="f54" fmla="*/ f44 f20 1"/>
                <a:gd name="f55" fmla="*/ f45 f20 1"/>
                <a:gd name="f56" fmla="*/ f47 f21 1"/>
                <a:gd name="f57" fmla="*/ f46 f21 1"/>
                <a:gd name="f58" fmla="*/ f48 f20 1"/>
                <a:gd name="f59" fmla="*/ f49 f21 1"/>
                <a:gd name="f60" fmla="*/ f50 f20 1"/>
                <a:gd name="f61" fmla="*/ f51 f21 1"/>
                <a:gd name="f62" fmla="*/ f52 f20 1"/>
                <a:gd name="f63" fmla="*/ f53 f21 1"/>
              </a:gdLst>
              <a:ahLst/>
              <a:cxnLst>
                <a:cxn ang="3cd4">
                  <a:pos x="hc" y="t"/>
                </a:cxn>
                <a:cxn ang="0">
                  <a:pos x="r" y="vc"/>
                </a:cxn>
                <a:cxn ang="cd4">
                  <a:pos x="hc" y="b"/>
                </a:cxn>
                <a:cxn ang="cd2">
                  <a:pos x="l" y="vc"/>
                </a:cxn>
                <a:cxn ang="f37">
                  <a:pos x="f58" y="f59"/>
                </a:cxn>
                <a:cxn ang="f37">
                  <a:pos x="f60" y="f61"/>
                </a:cxn>
                <a:cxn ang="f37">
                  <a:pos x="f62" y="f61"/>
                </a:cxn>
                <a:cxn ang="f37">
                  <a:pos x="f58" y="f63"/>
                </a:cxn>
                <a:cxn ang="f37">
                  <a:pos x="f58" y="f59"/>
                </a:cxn>
              </a:cxnLst>
              <a:rect l="f54" t="f57" r="f55" b="f56"/>
              <a:pathLst>
                <a:path w="25" h="27">
                  <a:moveTo>
                    <a:pt x="f6" y="f7"/>
                  </a:moveTo>
                  <a:cubicBezTo>
                    <a:pt x="f8" y="f9"/>
                    <a:pt x="f5" y="f10"/>
                    <a:pt x="f11" y="f5"/>
                  </a:cubicBezTo>
                  <a:cubicBezTo>
                    <a:pt x="f12" y="f5"/>
                    <a:pt x="f13" y="f5"/>
                    <a:pt x="f14" y="f5"/>
                  </a:cubicBezTo>
                  <a:cubicBezTo>
                    <a:pt x="f15" y="f16"/>
                    <a:pt x="f17" y="f12"/>
                    <a:pt x="f6" y="f14"/>
                  </a:cubicBezTo>
                  <a:cubicBezTo>
                    <a:pt x="f6" y="f10"/>
                    <a:pt x="f6" y="f18"/>
                    <a:pt x="f6" y="f7"/>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97" name="Freeform 196">
              <a:extLst>
                <a:ext uri="{FF2B5EF4-FFF2-40B4-BE49-F238E27FC236}">
                  <a16:creationId xmlns:a16="http://schemas.microsoft.com/office/drawing/2014/main" id="{1C9790C7-7E48-B704-55E7-7B1802CBC4DB}"/>
                </a:ext>
              </a:extLst>
            </p:cNvPr>
            <p:cNvSpPr/>
            <p:nvPr/>
          </p:nvSpPr>
          <p:spPr>
            <a:xfrm>
              <a:off x="10188573" y="2566985"/>
              <a:ext cx="134938" cy="114300"/>
            </a:xfrm>
            <a:custGeom>
              <a:avLst/>
              <a:gdLst>
                <a:gd name="f0" fmla="val 10800000"/>
                <a:gd name="f1" fmla="val 5400000"/>
                <a:gd name="f2" fmla="val 180"/>
                <a:gd name="f3" fmla="val w"/>
                <a:gd name="f4" fmla="val h"/>
                <a:gd name="f5" fmla="val 0"/>
                <a:gd name="f6" fmla="val 27"/>
                <a:gd name="f7" fmla="val 23"/>
                <a:gd name="f8" fmla="val 11"/>
                <a:gd name="f9" fmla="val 26"/>
                <a:gd name="f10" fmla="val 2"/>
                <a:gd name="f11" fmla="val 22"/>
                <a:gd name="f12" fmla="val 15"/>
                <a:gd name="f13" fmla="val 21"/>
                <a:gd name="f14" fmla="val 8"/>
                <a:gd name="f15" fmla="val 19"/>
                <a:gd name="f16" fmla="val 1"/>
                <a:gd name="f17" fmla="val 17"/>
                <a:gd name="f18" fmla="val 16"/>
                <a:gd name="f19" fmla="val 13"/>
                <a:gd name="f20" fmla="val 4"/>
                <a:gd name="f21" fmla="val 7"/>
                <a:gd name="f22" fmla="val 3"/>
                <a:gd name="f23" fmla="+- 0 0 -90"/>
                <a:gd name="f24" fmla="*/ f3 1 27"/>
                <a:gd name="f25" fmla="*/ f4 1 23"/>
                <a:gd name="f26" fmla="val f5"/>
                <a:gd name="f27" fmla="val f6"/>
                <a:gd name="f28" fmla="val f7"/>
                <a:gd name="f29" fmla="*/ f23 f0 1"/>
                <a:gd name="f30" fmla="+- f28 0 f26"/>
                <a:gd name="f31" fmla="+- f27 0 f26"/>
                <a:gd name="f32" fmla="*/ f29 1 f2"/>
                <a:gd name="f33" fmla="*/ f31 1 27"/>
                <a:gd name="f34" fmla="*/ f30 1 23"/>
                <a:gd name="f35" fmla="*/ 11 f31 1"/>
                <a:gd name="f36" fmla="*/ 0 f30 1"/>
                <a:gd name="f37" fmla="*/ 22 f31 1"/>
                <a:gd name="f38" fmla="*/ 23 f30 1"/>
                <a:gd name="f39" fmla="*/ 1 f31 1"/>
                <a:gd name="f40" fmla="*/ 17 f30 1"/>
                <a:gd name="f41" fmla="*/ 0 f31 1"/>
                <a:gd name="f42" fmla="*/ 11 f30 1"/>
                <a:gd name="f43" fmla="+- f32 0 f1"/>
                <a:gd name="f44" fmla="*/ f35 1 27"/>
                <a:gd name="f45" fmla="*/ f36 1 23"/>
                <a:gd name="f46" fmla="*/ f37 1 27"/>
                <a:gd name="f47" fmla="*/ f38 1 23"/>
                <a:gd name="f48" fmla="*/ f39 1 27"/>
                <a:gd name="f49" fmla="*/ f40 1 23"/>
                <a:gd name="f50" fmla="*/ f41 1 27"/>
                <a:gd name="f51" fmla="*/ f42 1 23"/>
                <a:gd name="f52" fmla="*/ 0 1 f33"/>
                <a:gd name="f53" fmla="*/ f27 1 f33"/>
                <a:gd name="f54" fmla="*/ 0 1 f34"/>
                <a:gd name="f55" fmla="*/ f28 1 f34"/>
                <a:gd name="f56" fmla="*/ f44 1 f33"/>
                <a:gd name="f57" fmla="*/ f45 1 f34"/>
                <a:gd name="f58" fmla="*/ f46 1 f33"/>
                <a:gd name="f59" fmla="*/ f47 1 f34"/>
                <a:gd name="f60" fmla="*/ f48 1 f33"/>
                <a:gd name="f61" fmla="*/ f49 1 f34"/>
                <a:gd name="f62" fmla="*/ f50 1 f33"/>
                <a:gd name="f63" fmla="*/ f51 1 f34"/>
                <a:gd name="f64" fmla="*/ f52 f24 1"/>
                <a:gd name="f65" fmla="*/ f53 f24 1"/>
                <a:gd name="f66" fmla="*/ f55 f25 1"/>
                <a:gd name="f67" fmla="*/ f54 f25 1"/>
                <a:gd name="f68" fmla="*/ f56 f24 1"/>
                <a:gd name="f69" fmla="*/ f57 f25 1"/>
                <a:gd name="f70" fmla="*/ f58 f24 1"/>
                <a:gd name="f71" fmla="*/ f59 f25 1"/>
                <a:gd name="f72" fmla="*/ f60 f24 1"/>
                <a:gd name="f73" fmla="*/ f61 f25 1"/>
                <a:gd name="f74" fmla="*/ f62 f24 1"/>
                <a:gd name="f75" fmla="*/ f63 f25 1"/>
              </a:gdLst>
              <a:ahLst/>
              <a:cxnLst>
                <a:cxn ang="3cd4">
                  <a:pos x="hc" y="t"/>
                </a:cxn>
                <a:cxn ang="0">
                  <a:pos x="r" y="vc"/>
                </a:cxn>
                <a:cxn ang="cd4">
                  <a:pos x="hc" y="b"/>
                </a:cxn>
                <a:cxn ang="cd2">
                  <a:pos x="l" y="vc"/>
                </a:cxn>
                <a:cxn ang="f43">
                  <a:pos x="f68" y="f69"/>
                </a:cxn>
                <a:cxn ang="f43">
                  <a:pos x="f70" y="f71"/>
                </a:cxn>
                <a:cxn ang="f43">
                  <a:pos x="f72" y="f73"/>
                </a:cxn>
                <a:cxn ang="f43">
                  <a:pos x="f74" y="f75"/>
                </a:cxn>
                <a:cxn ang="f43">
                  <a:pos x="f68" y="f69"/>
                </a:cxn>
              </a:cxnLst>
              <a:rect l="f64" t="f67" r="f65" b="f66"/>
              <a:pathLst>
                <a:path w="27" h="23">
                  <a:moveTo>
                    <a:pt x="f8" y="f5"/>
                  </a:moveTo>
                  <a:cubicBezTo>
                    <a:pt x="f9" y="f5"/>
                    <a:pt x="f6" y="f10"/>
                    <a:pt x="f11" y="f7"/>
                  </a:cubicBezTo>
                  <a:cubicBezTo>
                    <a:pt x="f12" y="f13"/>
                    <a:pt x="f14" y="f15"/>
                    <a:pt x="f16" y="f17"/>
                  </a:cubicBezTo>
                  <a:cubicBezTo>
                    <a:pt x="f5" y="f18"/>
                    <a:pt x="f5" y="f19"/>
                    <a:pt x="f5" y="f8"/>
                  </a:cubicBezTo>
                  <a:cubicBezTo>
                    <a:pt x="f20" y="f21"/>
                    <a:pt x="f21" y="f22"/>
                    <a:pt x="f8" y="f5"/>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98" name="Freeform 197">
              <a:extLst>
                <a:ext uri="{FF2B5EF4-FFF2-40B4-BE49-F238E27FC236}">
                  <a16:creationId xmlns:a16="http://schemas.microsoft.com/office/drawing/2014/main" id="{7D1650ED-43E9-A7CA-9EE3-4B9EF2DA5334}"/>
                </a:ext>
              </a:extLst>
            </p:cNvPr>
            <p:cNvSpPr/>
            <p:nvPr/>
          </p:nvSpPr>
          <p:spPr>
            <a:xfrm>
              <a:off x="9972675" y="2667003"/>
              <a:ext cx="115891" cy="115891"/>
            </a:xfrm>
            <a:custGeom>
              <a:avLst/>
              <a:gdLst>
                <a:gd name="f0" fmla="val 10800000"/>
                <a:gd name="f1" fmla="val 5400000"/>
                <a:gd name="f2" fmla="val 180"/>
                <a:gd name="f3" fmla="val w"/>
                <a:gd name="f4" fmla="val h"/>
                <a:gd name="f5" fmla="val 0"/>
                <a:gd name="f6" fmla="val 23"/>
                <a:gd name="f7" fmla="val 11"/>
                <a:gd name="f8" fmla="val 7"/>
                <a:gd name="f9" fmla="val 4"/>
                <a:gd name="f10" fmla="val 15"/>
                <a:gd name="f11" fmla="val 8"/>
                <a:gd name="f12" fmla="val 2"/>
                <a:gd name="f13" fmla="val 3"/>
                <a:gd name="f14" fmla="val 21"/>
                <a:gd name="f15" fmla="val 6"/>
                <a:gd name="f16" fmla="val 22"/>
                <a:gd name="f17" fmla="val 9"/>
                <a:gd name="f18" fmla="val 19"/>
                <a:gd name="f19" fmla="+- 0 0 -90"/>
                <a:gd name="f20" fmla="*/ f3 1 23"/>
                <a:gd name="f21" fmla="*/ f4 1 23"/>
                <a:gd name="f22" fmla="val f5"/>
                <a:gd name="f23" fmla="val f6"/>
                <a:gd name="f24" fmla="*/ f19 f0 1"/>
                <a:gd name="f25" fmla="+- f23 0 f22"/>
                <a:gd name="f26" fmla="*/ f24 1 f2"/>
                <a:gd name="f27" fmla="*/ f25 1 23"/>
                <a:gd name="f28" fmla="*/ 11 f25 1"/>
                <a:gd name="f29" fmla="*/ 23 f25 1"/>
                <a:gd name="f30" fmla="*/ 0 f25 1"/>
                <a:gd name="f31" fmla="*/ 21 f25 1"/>
                <a:gd name="f32" fmla="*/ 6 f25 1"/>
                <a:gd name="f33" fmla="+- f26 0 f1"/>
                <a:gd name="f34" fmla="*/ f28 1 23"/>
                <a:gd name="f35" fmla="*/ f29 1 23"/>
                <a:gd name="f36" fmla="*/ f30 1 23"/>
                <a:gd name="f37" fmla="*/ f31 1 23"/>
                <a:gd name="f38" fmla="*/ f32 1 23"/>
                <a:gd name="f39" fmla="*/ 0 1 f27"/>
                <a:gd name="f40" fmla="*/ f23 1 f27"/>
                <a:gd name="f41" fmla="*/ f34 1 f27"/>
                <a:gd name="f42" fmla="*/ f35 1 f27"/>
                <a:gd name="f43" fmla="*/ f36 1 f27"/>
                <a:gd name="f44" fmla="*/ f37 1 f27"/>
                <a:gd name="f45" fmla="*/ f38 1 f27"/>
                <a:gd name="f46" fmla="*/ f39 f20 1"/>
                <a:gd name="f47" fmla="*/ f40 f20 1"/>
                <a:gd name="f48" fmla="*/ f40 f21 1"/>
                <a:gd name="f49" fmla="*/ f39 f21 1"/>
                <a:gd name="f50" fmla="*/ f41 f20 1"/>
                <a:gd name="f51" fmla="*/ f42 f21 1"/>
                <a:gd name="f52" fmla="*/ f43 f20 1"/>
                <a:gd name="f53" fmla="*/ f43 f21 1"/>
                <a:gd name="f54" fmla="*/ f44 f20 1"/>
                <a:gd name="f55" fmla="*/ f45 f21 1"/>
                <a:gd name="f56" fmla="*/ f42 f20 1"/>
                <a:gd name="f57" fmla="*/ f41 f21 1"/>
              </a:gdLst>
              <a:ahLst/>
              <a:cxnLst>
                <a:cxn ang="3cd4">
                  <a:pos x="hc" y="t"/>
                </a:cxn>
                <a:cxn ang="0">
                  <a:pos x="r" y="vc"/>
                </a:cxn>
                <a:cxn ang="cd4">
                  <a:pos x="hc" y="b"/>
                </a:cxn>
                <a:cxn ang="cd2">
                  <a:pos x="l" y="vc"/>
                </a:cxn>
                <a:cxn ang="f33">
                  <a:pos x="f50" y="f51"/>
                </a:cxn>
                <a:cxn ang="f33">
                  <a:pos x="f52" y="f51"/>
                </a:cxn>
                <a:cxn ang="f33">
                  <a:pos x="f52" y="f53"/>
                </a:cxn>
                <a:cxn ang="f33">
                  <a:pos x="f54" y="f55"/>
                </a:cxn>
                <a:cxn ang="f33">
                  <a:pos x="f56" y="f57"/>
                </a:cxn>
                <a:cxn ang="f33">
                  <a:pos x="f50" y="f51"/>
                </a:cxn>
              </a:cxnLst>
              <a:rect l="f46" t="f49" r="f47" b="f48"/>
              <a:pathLst>
                <a:path w="23" h="23">
                  <a:moveTo>
                    <a:pt x="f7" y="f6"/>
                  </a:moveTo>
                  <a:cubicBezTo>
                    <a:pt x="f8" y="f6"/>
                    <a:pt x="f9" y="f6"/>
                    <a:pt x="f5" y="f6"/>
                  </a:cubicBezTo>
                  <a:cubicBezTo>
                    <a:pt x="f5" y="f10"/>
                    <a:pt x="f5" y="f11"/>
                    <a:pt x="f5" y="f5"/>
                  </a:cubicBezTo>
                  <a:cubicBezTo>
                    <a:pt x="f11" y="f12"/>
                    <a:pt x="f10" y="f13"/>
                    <a:pt x="f14" y="f15"/>
                  </a:cubicBezTo>
                  <a:cubicBezTo>
                    <a:pt x="f16" y="f15"/>
                    <a:pt x="f16" y="f17"/>
                    <a:pt x="f6" y="f7"/>
                  </a:cubicBezTo>
                  <a:cubicBezTo>
                    <a:pt x="f18" y="f10"/>
                    <a:pt x="f10" y="f18"/>
                    <a:pt x="f7" y="f6"/>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99" name="Freeform 198">
              <a:extLst>
                <a:ext uri="{FF2B5EF4-FFF2-40B4-BE49-F238E27FC236}">
                  <a16:creationId xmlns:a16="http://schemas.microsoft.com/office/drawing/2014/main" id="{E424C075-AC9D-2CC7-25AC-193602884FFF}"/>
                </a:ext>
              </a:extLst>
            </p:cNvPr>
            <p:cNvSpPr/>
            <p:nvPr/>
          </p:nvSpPr>
          <p:spPr>
            <a:xfrm>
              <a:off x="10177464" y="2532065"/>
              <a:ext cx="66678" cy="90489"/>
            </a:xfrm>
            <a:custGeom>
              <a:avLst/>
              <a:gdLst>
                <a:gd name="f0" fmla="val 10800000"/>
                <a:gd name="f1" fmla="val 5400000"/>
                <a:gd name="f2" fmla="val 180"/>
                <a:gd name="f3" fmla="val w"/>
                <a:gd name="f4" fmla="val h"/>
                <a:gd name="f5" fmla="val 0"/>
                <a:gd name="f6" fmla="val 13"/>
                <a:gd name="f7" fmla="val 18"/>
                <a:gd name="f8" fmla="val 7"/>
                <a:gd name="f9" fmla="val 9"/>
                <a:gd name="f10" fmla="val 10"/>
                <a:gd name="f11" fmla="val 6"/>
                <a:gd name="f12" fmla="val 14"/>
                <a:gd name="f13" fmla="val 2"/>
                <a:gd name="f14" fmla="val 1"/>
                <a:gd name="f15" fmla="val 8"/>
                <a:gd name="f16" fmla="val 3"/>
                <a:gd name="f17" fmla="val 5"/>
                <a:gd name="f18" fmla="+- 0 0 -90"/>
                <a:gd name="f19" fmla="*/ f3 1 13"/>
                <a:gd name="f20" fmla="*/ f4 1 18"/>
                <a:gd name="f21" fmla="val f5"/>
                <a:gd name="f22" fmla="val f6"/>
                <a:gd name="f23" fmla="val f7"/>
                <a:gd name="f24" fmla="*/ f18 f0 1"/>
                <a:gd name="f25" fmla="+- f23 0 f21"/>
                <a:gd name="f26" fmla="+- f22 0 f21"/>
                <a:gd name="f27" fmla="*/ f24 1 f2"/>
                <a:gd name="f28" fmla="*/ f26 1 13"/>
                <a:gd name="f29" fmla="*/ f25 1 18"/>
                <a:gd name="f30" fmla="*/ 13 f26 1"/>
                <a:gd name="f31" fmla="*/ 7 f25 1"/>
                <a:gd name="f32" fmla="*/ 2 f26 1"/>
                <a:gd name="f33" fmla="*/ 18 f25 1"/>
                <a:gd name="f34" fmla="*/ 0 f26 1"/>
                <a:gd name="f35" fmla="*/ 0 f25 1"/>
                <a:gd name="f36" fmla="+- f27 0 f1"/>
                <a:gd name="f37" fmla="*/ f30 1 13"/>
                <a:gd name="f38" fmla="*/ f31 1 18"/>
                <a:gd name="f39" fmla="*/ f32 1 13"/>
                <a:gd name="f40" fmla="*/ f33 1 18"/>
                <a:gd name="f41" fmla="*/ f34 1 13"/>
                <a:gd name="f42" fmla="*/ f35 1 18"/>
                <a:gd name="f43" fmla="*/ 0 1 f28"/>
                <a:gd name="f44" fmla="*/ f22 1 f28"/>
                <a:gd name="f45" fmla="*/ 0 1 f29"/>
                <a:gd name="f46" fmla="*/ f23 1 f29"/>
                <a:gd name="f47" fmla="*/ f37 1 f28"/>
                <a:gd name="f48" fmla="*/ f38 1 f29"/>
                <a:gd name="f49" fmla="*/ f39 1 f28"/>
                <a:gd name="f50" fmla="*/ f40 1 f29"/>
                <a:gd name="f51" fmla="*/ f41 1 f28"/>
                <a:gd name="f52" fmla="*/ f42 1 f29"/>
                <a:gd name="f53" fmla="*/ f43 f19 1"/>
                <a:gd name="f54" fmla="*/ f44 f19 1"/>
                <a:gd name="f55" fmla="*/ f46 f20 1"/>
                <a:gd name="f56" fmla="*/ f45 f20 1"/>
                <a:gd name="f57" fmla="*/ f47 f19 1"/>
                <a:gd name="f58" fmla="*/ f48 f20 1"/>
                <a:gd name="f59" fmla="*/ f49 f19 1"/>
                <a:gd name="f60" fmla="*/ f50 f20 1"/>
                <a:gd name="f61" fmla="*/ f51 f19 1"/>
                <a:gd name="f62" fmla="*/ f52 f20 1"/>
              </a:gdLst>
              <a:ahLst/>
              <a:cxnLst>
                <a:cxn ang="3cd4">
                  <a:pos x="hc" y="t"/>
                </a:cxn>
                <a:cxn ang="0">
                  <a:pos x="r" y="vc"/>
                </a:cxn>
                <a:cxn ang="cd4">
                  <a:pos x="hc" y="b"/>
                </a:cxn>
                <a:cxn ang="cd2">
                  <a:pos x="l" y="vc"/>
                </a:cxn>
                <a:cxn ang="f36">
                  <a:pos x="f57" y="f58"/>
                </a:cxn>
                <a:cxn ang="f36">
                  <a:pos x="f59" y="f60"/>
                </a:cxn>
                <a:cxn ang="f36">
                  <a:pos x="f61" y="f62"/>
                </a:cxn>
                <a:cxn ang="f36">
                  <a:pos x="f57" y="f58"/>
                </a:cxn>
              </a:cxnLst>
              <a:rect l="f53" t="f56" r="f54" b="f55"/>
              <a:pathLst>
                <a:path w="13" h="18">
                  <a:moveTo>
                    <a:pt x="f6" y="f8"/>
                  </a:moveTo>
                  <a:cubicBezTo>
                    <a:pt x="f9" y="f10"/>
                    <a:pt x="f11" y="f12"/>
                    <a:pt x="f13" y="f7"/>
                  </a:cubicBezTo>
                  <a:cubicBezTo>
                    <a:pt x="f14" y="f6"/>
                    <a:pt x="f14" y="f15"/>
                    <a:pt x="f5" y="f5"/>
                  </a:cubicBezTo>
                  <a:cubicBezTo>
                    <a:pt x="f11" y="f16"/>
                    <a:pt x="f9" y="f17"/>
                    <a:pt x="f6" y="f8"/>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200" name="Freeform 199">
              <a:extLst>
                <a:ext uri="{FF2B5EF4-FFF2-40B4-BE49-F238E27FC236}">
                  <a16:creationId xmlns:a16="http://schemas.microsoft.com/office/drawing/2014/main" id="{FE0A2EDD-B223-4E6E-1276-A6551482EE66}"/>
                </a:ext>
              </a:extLst>
            </p:cNvPr>
            <p:cNvSpPr/>
            <p:nvPr/>
          </p:nvSpPr>
          <p:spPr>
            <a:xfrm>
              <a:off x="9401174" y="3348039"/>
              <a:ext cx="74615" cy="90489"/>
            </a:xfrm>
            <a:custGeom>
              <a:avLst/>
              <a:gdLst>
                <a:gd name="f0" fmla="val 10800000"/>
                <a:gd name="f1" fmla="val 5400000"/>
                <a:gd name="f2" fmla="val 180"/>
                <a:gd name="f3" fmla="val w"/>
                <a:gd name="f4" fmla="val h"/>
                <a:gd name="f5" fmla="val 0"/>
                <a:gd name="f6" fmla="val 15"/>
                <a:gd name="f7" fmla="val 18"/>
                <a:gd name="f8" fmla="val 11"/>
                <a:gd name="f9" fmla="val 4"/>
                <a:gd name="f10" fmla="val 7"/>
                <a:gd name="f11" fmla="val 9"/>
                <a:gd name="f12" fmla="val 3"/>
                <a:gd name="f13" fmla="val 13"/>
                <a:gd name="f14" fmla="val 14"/>
                <a:gd name="f15" fmla="+- 0 0 -90"/>
                <a:gd name="f16" fmla="*/ f3 1 15"/>
                <a:gd name="f17" fmla="*/ f4 1 18"/>
                <a:gd name="f18" fmla="val f5"/>
                <a:gd name="f19" fmla="val f6"/>
                <a:gd name="f20" fmla="val f7"/>
                <a:gd name="f21" fmla="*/ f15 f0 1"/>
                <a:gd name="f22" fmla="+- f20 0 f18"/>
                <a:gd name="f23" fmla="+- f19 0 f18"/>
                <a:gd name="f24" fmla="*/ f21 1 f2"/>
                <a:gd name="f25" fmla="*/ f23 1 15"/>
                <a:gd name="f26" fmla="*/ f22 1 18"/>
                <a:gd name="f27" fmla="*/ 0 f23 1"/>
                <a:gd name="f28" fmla="*/ 11 f22 1"/>
                <a:gd name="f29" fmla="*/ 13 f23 1"/>
                <a:gd name="f30" fmla="*/ 0 f22 1"/>
                <a:gd name="f31" fmla="*/ 15 f23 1"/>
                <a:gd name="f32" fmla="*/ 18 f22 1"/>
                <a:gd name="f33" fmla="+- f24 0 f1"/>
                <a:gd name="f34" fmla="*/ f27 1 15"/>
                <a:gd name="f35" fmla="*/ f28 1 18"/>
                <a:gd name="f36" fmla="*/ f29 1 15"/>
                <a:gd name="f37" fmla="*/ f30 1 18"/>
                <a:gd name="f38" fmla="*/ f31 1 15"/>
                <a:gd name="f39" fmla="*/ f32 1 18"/>
                <a:gd name="f40" fmla="*/ 0 1 f25"/>
                <a:gd name="f41" fmla="*/ f19 1 f25"/>
                <a:gd name="f42" fmla="*/ 0 1 f26"/>
                <a:gd name="f43" fmla="*/ f20 1 f26"/>
                <a:gd name="f44" fmla="*/ f34 1 f25"/>
                <a:gd name="f45" fmla="*/ f35 1 f26"/>
                <a:gd name="f46" fmla="*/ f36 1 f25"/>
                <a:gd name="f47" fmla="*/ f37 1 f26"/>
                <a:gd name="f48" fmla="*/ f38 1 f25"/>
                <a:gd name="f49" fmla="*/ f39 1 f26"/>
                <a:gd name="f50" fmla="*/ f40 f16 1"/>
                <a:gd name="f51" fmla="*/ f41 f16 1"/>
                <a:gd name="f52" fmla="*/ f43 f17 1"/>
                <a:gd name="f53" fmla="*/ f42 f17 1"/>
                <a:gd name="f54" fmla="*/ f44 f16 1"/>
                <a:gd name="f55" fmla="*/ f45 f17 1"/>
                <a:gd name="f56" fmla="*/ f46 f16 1"/>
                <a:gd name="f57" fmla="*/ f47 f17 1"/>
                <a:gd name="f58" fmla="*/ f48 f16 1"/>
                <a:gd name="f59" fmla="*/ f49 f17 1"/>
              </a:gdLst>
              <a:ahLst/>
              <a:cxnLst>
                <a:cxn ang="3cd4">
                  <a:pos x="hc" y="t"/>
                </a:cxn>
                <a:cxn ang="0">
                  <a:pos x="r" y="vc"/>
                </a:cxn>
                <a:cxn ang="cd4">
                  <a:pos x="hc" y="b"/>
                </a:cxn>
                <a:cxn ang="cd2">
                  <a:pos x="l" y="vc"/>
                </a:cxn>
                <a:cxn ang="f33">
                  <a:pos x="f54" y="f55"/>
                </a:cxn>
                <a:cxn ang="f33">
                  <a:pos x="f56" y="f57"/>
                </a:cxn>
                <a:cxn ang="f33">
                  <a:pos x="f58" y="f59"/>
                </a:cxn>
                <a:cxn ang="f33">
                  <a:pos x="f54" y="f55"/>
                </a:cxn>
              </a:cxnLst>
              <a:rect l="f50" t="f53" r="f51" b="f52"/>
              <a:pathLst>
                <a:path w="15" h="18">
                  <a:moveTo>
                    <a:pt x="f5" y="f8"/>
                  </a:moveTo>
                  <a:cubicBezTo>
                    <a:pt x="f9" y="f10"/>
                    <a:pt x="f11" y="f12"/>
                    <a:pt x="f13" y="f5"/>
                  </a:cubicBezTo>
                  <a:cubicBezTo>
                    <a:pt x="f13" y="f9"/>
                    <a:pt x="f14" y="f11"/>
                    <a:pt x="f6" y="f7"/>
                  </a:cubicBezTo>
                  <a:cubicBezTo>
                    <a:pt x="f11" y="f6"/>
                    <a:pt x="f9" y="f13"/>
                    <a:pt x="f5" y="f8"/>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201" name="Freeform 200">
              <a:extLst>
                <a:ext uri="{FF2B5EF4-FFF2-40B4-BE49-F238E27FC236}">
                  <a16:creationId xmlns:a16="http://schemas.microsoft.com/office/drawing/2014/main" id="{A40AFC78-98EE-1CB8-D995-AC571830B9FD}"/>
                </a:ext>
              </a:extLst>
            </p:cNvPr>
            <p:cNvSpPr/>
            <p:nvPr/>
          </p:nvSpPr>
          <p:spPr>
            <a:xfrm>
              <a:off x="10028233" y="2722561"/>
              <a:ext cx="74615" cy="95253"/>
            </a:xfrm>
            <a:custGeom>
              <a:avLst/>
              <a:gdLst>
                <a:gd name="f0" fmla="val 10800000"/>
                <a:gd name="f1" fmla="val 5400000"/>
                <a:gd name="f2" fmla="val 180"/>
                <a:gd name="f3" fmla="val w"/>
                <a:gd name="f4" fmla="val h"/>
                <a:gd name="f5" fmla="val 0"/>
                <a:gd name="f6" fmla="val 15"/>
                <a:gd name="f7" fmla="val 19"/>
                <a:gd name="f8" fmla="val 12"/>
                <a:gd name="f9" fmla="val 4"/>
                <a:gd name="f10" fmla="val 8"/>
                <a:gd name="f11" fmla="val 13"/>
                <a:gd name="f12" fmla="val 5"/>
                <a:gd name="f13" fmla="val 14"/>
                <a:gd name="f14" fmla="val 10"/>
                <a:gd name="f15" fmla="val 16"/>
                <a:gd name="f16" fmla="+- 0 0 -90"/>
                <a:gd name="f17" fmla="*/ f3 1 15"/>
                <a:gd name="f18" fmla="*/ f4 1 19"/>
                <a:gd name="f19" fmla="val f5"/>
                <a:gd name="f20" fmla="val f6"/>
                <a:gd name="f21" fmla="val f7"/>
                <a:gd name="f22" fmla="*/ f16 f0 1"/>
                <a:gd name="f23" fmla="+- f21 0 f19"/>
                <a:gd name="f24" fmla="+- f20 0 f19"/>
                <a:gd name="f25" fmla="*/ f22 1 f2"/>
                <a:gd name="f26" fmla="*/ f24 1 15"/>
                <a:gd name="f27" fmla="*/ f23 1 19"/>
                <a:gd name="f28" fmla="*/ 0 f24 1"/>
                <a:gd name="f29" fmla="*/ 12 f23 1"/>
                <a:gd name="f30" fmla="*/ 12 f24 1"/>
                <a:gd name="f31" fmla="*/ 0 f23 1"/>
                <a:gd name="f32" fmla="*/ 15 f24 1"/>
                <a:gd name="f33" fmla="*/ 19 f23 1"/>
                <a:gd name="f34" fmla="+- f25 0 f1"/>
                <a:gd name="f35" fmla="*/ f28 1 15"/>
                <a:gd name="f36" fmla="*/ f29 1 19"/>
                <a:gd name="f37" fmla="*/ f30 1 15"/>
                <a:gd name="f38" fmla="*/ f31 1 19"/>
                <a:gd name="f39" fmla="*/ f32 1 15"/>
                <a:gd name="f40" fmla="*/ f33 1 19"/>
                <a:gd name="f41" fmla="*/ 0 1 f26"/>
                <a:gd name="f42" fmla="*/ f20 1 f26"/>
                <a:gd name="f43" fmla="*/ 0 1 f27"/>
                <a:gd name="f44" fmla="*/ f21 1 f27"/>
                <a:gd name="f45" fmla="*/ f35 1 f26"/>
                <a:gd name="f46" fmla="*/ f36 1 f27"/>
                <a:gd name="f47" fmla="*/ f37 1 f26"/>
                <a:gd name="f48" fmla="*/ f38 1 f27"/>
                <a:gd name="f49" fmla="*/ f39 1 f26"/>
                <a:gd name="f50" fmla="*/ f40 1 f27"/>
                <a:gd name="f51" fmla="*/ f41 f17 1"/>
                <a:gd name="f52" fmla="*/ f42 f17 1"/>
                <a:gd name="f53" fmla="*/ f44 f18 1"/>
                <a:gd name="f54" fmla="*/ f43 f18 1"/>
                <a:gd name="f55" fmla="*/ f45 f17 1"/>
                <a:gd name="f56" fmla="*/ f46 f18 1"/>
                <a:gd name="f57" fmla="*/ f47 f17 1"/>
                <a:gd name="f58" fmla="*/ f48 f18 1"/>
                <a:gd name="f59" fmla="*/ f49 f17 1"/>
                <a:gd name="f60" fmla="*/ f50 f18 1"/>
              </a:gdLst>
              <a:ahLst/>
              <a:cxnLst>
                <a:cxn ang="3cd4">
                  <a:pos x="hc" y="t"/>
                </a:cxn>
                <a:cxn ang="0">
                  <a:pos x="r" y="vc"/>
                </a:cxn>
                <a:cxn ang="cd4">
                  <a:pos x="hc" y="b"/>
                </a:cxn>
                <a:cxn ang="cd2">
                  <a:pos x="l" y="vc"/>
                </a:cxn>
                <a:cxn ang="f34">
                  <a:pos x="f55" y="f56"/>
                </a:cxn>
                <a:cxn ang="f34">
                  <a:pos x="f57" y="f58"/>
                </a:cxn>
                <a:cxn ang="f34">
                  <a:pos x="f59" y="f60"/>
                </a:cxn>
                <a:cxn ang="f34">
                  <a:pos x="f55" y="f56"/>
                </a:cxn>
              </a:cxnLst>
              <a:rect l="f51" t="f54" r="f52" b="f53"/>
              <a:pathLst>
                <a:path w="15" h="19">
                  <a:moveTo>
                    <a:pt x="f5" y="f8"/>
                  </a:moveTo>
                  <a:cubicBezTo>
                    <a:pt x="f9" y="f10"/>
                    <a:pt x="f10" y="f9"/>
                    <a:pt x="f8" y="f5"/>
                  </a:cubicBezTo>
                  <a:cubicBezTo>
                    <a:pt x="f11" y="f12"/>
                    <a:pt x="f13" y="f14"/>
                    <a:pt x="f6" y="f7"/>
                  </a:cubicBezTo>
                  <a:cubicBezTo>
                    <a:pt x="f10" y="f15"/>
                    <a:pt x="f9" y="f13"/>
                    <a:pt x="f5" y="f8"/>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grpSp>
    </p:spTree>
  </p:cSld>
  <p:clrMapOvr>
    <a:masterClrMapping/>
  </p:clrMapOvr>
  <p:transition spd="med">
    <p:fade/>
  </p:transition>
</p:sld>
</file>

<file path=ppt/slides/slide11.xml><?xml version="1.0" encoding="utf-8"?>
<p:sld xmlns:a="http://schemas.openxmlformats.org/drawingml/2006/main" xmlns:r="http://schemas.openxmlformats.org/officeDocument/2006/relationships" xmlns:p="http://schemas.openxmlformats.org/presentationml/2006/main">
  <p:cSld name="Slide4">
    <p:spTree>
      <p:nvGrpSpPr>
        <p:cNvPr id="1" name=""/>
        <p:cNvGrpSpPr/>
        <p:nvPr/>
      </p:nvGrpSpPr>
      <p:grpSpPr>
        <a:xfrm>
          <a:off x="0" y="0"/>
          <a:ext cx="0" cy="0"/>
          <a:chOff x="0" y="0"/>
          <a:chExt cx="0" cy="0"/>
        </a:xfrm>
      </p:grpSpPr>
      <p:pic>
        <p:nvPicPr>
          <p:cNvPr id="2" name="Picture 2">
            <a:extLst>
              <a:ext uri="{FF2B5EF4-FFF2-40B4-BE49-F238E27FC236}">
                <a16:creationId xmlns:a16="http://schemas.microsoft.com/office/drawing/2014/main" id="{4E824F69-6D8A-15DD-9DB9-612937081024}"/>
              </a:ext>
            </a:extLst>
          </p:cNvPr>
          <p:cNvPicPr>
            <a:picLocks noGrp="1" noChangeAspect="1"/>
          </p:cNvPicPr>
          <p:nvPr>
            <p:ph type="pic" idx="4294967295"/>
          </p:nvPr>
        </p:nvPicPr>
        <p:blipFill>
          <a:blip r:embed="rId3"/>
          <a:srcRect t="15940" b="15940"/>
          <a:stretch>
            <a:fillRect/>
          </a:stretch>
        </p:blipFill>
        <p:spPr>
          <a:xfrm>
            <a:off x="6096003" y="563563"/>
            <a:ext cx="5608636" cy="5730873"/>
          </a:xfrm>
        </p:spPr>
      </p:pic>
      <p:sp>
        <p:nvSpPr>
          <p:cNvPr id="3" name="Rectángulo 6">
            <a:extLst>
              <a:ext uri="{FF2B5EF4-FFF2-40B4-BE49-F238E27FC236}">
                <a16:creationId xmlns:a16="http://schemas.microsoft.com/office/drawing/2014/main" id="{BAE4CE8D-73B9-EB06-D336-50A4AF8677D2}"/>
              </a:ext>
            </a:extLst>
          </p:cNvPr>
          <p:cNvSpPr/>
          <p:nvPr/>
        </p:nvSpPr>
        <p:spPr>
          <a:xfrm>
            <a:off x="468922" y="562712"/>
            <a:ext cx="5616573" cy="5732583"/>
          </a:xfrm>
          <a:prstGeom prst="rect">
            <a:avLst/>
          </a:prstGeom>
          <a:solidFill>
            <a:srgbClr val="14203C"/>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2800" b="0" i="0" u="none" strike="noStrike" kern="1200" cap="none" spc="0" baseline="0">
              <a:solidFill>
                <a:srgbClr val="0599F1"/>
              </a:solidFill>
              <a:uFillTx/>
              <a:latin typeface="Arial"/>
            </a:endParaRPr>
          </a:p>
        </p:txBody>
      </p:sp>
      <p:sp>
        <p:nvSpPr>
          <p:cNvPr id="4" name="CuadroTexto 11">
            <a:extLst>
              <a:ext uri="{FF2B5EF4-FFF2-40B4-BE49-F238E27FC236}">
                <a16:creationId xmlns:a16="http://schemas.microsoft.com/office/drawing/2014/main" id="{12C49B03-4A46-5C99-0F7B-BDFED96D029C}"/>
              </a:ext>
            </a:extLst>
          </p:cNvPr>
          <p:cNvSpPr txBox="1"/>
          <p:nvPr/>
        </p:nvSpPr>
        <p:spPr>
          <a:xfrm>
            <a:off x="1710421" y="2560018"/>
            <a:ext cx="3386224" cy="604464"/>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ts val="2080"/>
              </a:lnSpc>
              <a:spcBef>
                <a:spcPts val="0"/>
              </a:spcBef>
              <a:spcAft>
                <a:spcPts val="0"/>
              </a:spcAft>
              <a:buNone/>
              <a:tabLst/>
              <a:defRPr sz="1800" b="0" i="0" u="none" strike="noStrike" kern="0" cap="none" spc="0" baseline="0">
                <a:solidFill>
                  <a:srgbClr val="000000"/>
                </a:solidFill>
                <a:uFillTx/>
              </a:defRPr>
            </a:pPr>
            <a:r>
              <a:rPr lang="es-ES" sz="1200" b="0" i="0" u="none" strike="noStrike" kern="1200" cap="none" spc="0" baseline="0">
                <a:solidFill>
                  <a:srgbClr val="FFFFFF"/>
                </a:solidFill>
                <a:uFillTx/>
                <a:latin typeface="Arial"/>
              </a:rPr>
              <a:t>Vivamus massa magna, </a:t>
            </a:r>
            <a:r>
              <a:rPr lang="es-ES" sz="1200" b="1" i="0" u="none" strike="noStrike" kern="1200" cap="none" spc="0" baseline="0">
                <a:solidFill>
                  <a:srgbClr val="FFFFFF"/>
                </a:solidFill>
                <a:uFillTx/>
                <a:latin typeface="Arial"/>
              </a:rPr>
              <a:t>vulputate vel </a:t>
            </a:r>
            <a:r>
              <a:rPr lang="es-ES" sz="1200" b="0" i="0" u="none" strike="noStrike" kern="1200" cap="none" spc="0" baseline="0">
                <a:solidFill>
                  <a:srgbClr val="FFFFFF"/>
                </a:solidFill>
                <a:uFillTx/>
                <a:latin typeface="Arial"/>
              </a:rPr>
              <a:t>tortor et, pulvinar cursus diam</a:t>
            </a:r>
          </a:p>
        </p:txBody>
      </p:sp>
      <p:sp>
        <p:nvSpPr>
          <p:cNvPr id="5" name="CuadroTexto 12">
            <a:extLst>
              <a:ext uri="{FF2B5EF4-FFF2-40B4-BE49-F238E27FC236}">
                <a16:creationId xmlns:a16="http://schemas.microsoft.com/office/drawing/2014/main" id="{37F72E24-9947-43BB-75F7-2489C61250D7}"/>
              </a:ext>
            </a:extLst>
          </p:cNvPr>
          <p:cNvSpPr txBox="1"/>
          <p:nvPr/>
        </p:nvSpPr>
        <p:spPr>
          <a:xfrm>
            <a:off x="1710421" y="3569899"/>
            <a:ext cx="3715326" cy="873764"/>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ts val="2080"/>
              </a:lnSpc>
              <a:spcBef>
                <a:spcPts val="0"/>
              </a:spcBef>
              <a:spcAft>
                <a:spcPts val="0"/>
              </a:spcAft>
              <a:buNone/>
              <a:tabLst/>
              <a:defRPr sz="1800" b="0" i="0" u="none" strike="noStrike" kern="0" cap="none" spc="0" baseline="0">
                <a:solidFill>
                  <a:srgbClr val="000000"/>
                </a:solidFill>
                <a:uFillTx/>
              </a:defRPr>
            </a:pPr>
            <a:r>
              <a:rPr lang="es-ES" sz="1200" b="0" i="0" u="none" strike="noStrike" kern="1200" cap="none" spc="0" baseline="0">
                <a:solidFill>
                  <a:srgbClr val="FFFFFF"/>
                </a:solidFill>
                <a:uFillTx/>
                <a:latin typeface="Arial"/>
              </a:rPr>
              <a:t>Quisque sed felis sit amet ipsum fringilla mattis pretium </a:t>
            </a:r>
            <a:r>
              <a:rPr lang="es-ES" sz="1200" b="1" i="0" u="none" strike="noStrike" kern="1200" cap="none" spc="0" baseline="0">
                <a:solidFill>
                  <a:srgbClr val="FFFFFF"/>
                </a:solidFill>
                <a:uFillTx/>
                <a:latin typeface="Arial"/>
              </a:rPr>
              <a:t>lobortis risus</a:t>
            </a:r>
            <a:r>
              <a:rPr lang="es-ES" sz="1200" b="0" i="0" u="none" strike="noStrike" kern="1200" cap="none" spc="0" baseline="0">
                <a:solidFill>
                  <a:srgbClr val="FFFFFF"/>
                </a:solidFill>
                <a:uFillTx/>
                <a:latin typeface="Arial"/>
              </a:rPr>
              <a:t>, in sagittis urna placerat sit amet. </a:t>
            </a:r>
          </a:p>
        </p:txBody>
      </p:sp>
      <p:sp>
        <p:nvSpPr>
          <p:cNvPr id="6" name="CuadroTexto 13">
            <a:extLst>
              <a:ext uri="{FF2B5EF4-FFF2-40B4-BE49-F238E27FC236}">
                <a16:creationId xmlns:a16="http://schemas.microsoft.com/office/drawing/2014/main" id="{E2D40635-A20A-F4C8-CBA4-261962B7B0FB}"/>
              </a:ext>
            </a:extLst>
          </p:cNvPr>
          <p:cNvSpPr txBox="1"/>
          <p:nvPr/>
        </p:nvSpPr>
        <p:spPr>
          <a:xfrm>
            <a:off x="1710421" y="4735174"/>
            <a:ext cx="3532446" cy="604464"/>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ts val="2080"/>
              </a:lnSpc>
              <a:spcBef>
                <a:spcPts val="0"/>
              </a:spcBef>
              <a:spcAft>
                <a:spcPts val="0"/>
              </a:spcAft>
              <a:buNone/>
              <a:tabLst/>
              <a:defRPr sz="1800" b="0" i="0" u="none" strike="noStrike" kern="0" cap="none" spc="0" baseline="0">
                <a:solidFill>
                  <a:srgbClr val="000000"/>
                </a:solidFill>
                <a:uFillTx/>
              </a:defRPr>
            </a:pPr>
            <a:r>
              <a:rPr lang="es-ES" sz="1200" b="1" i="0" u="none" strike="noStrike" kern="1200" cap="none" spc="0" baseline="0">
                <a:solidFill>
                  <a:srgbClr val="FFFFFF"/>
                </a:solidFill>
                <a:uFillTx/>
                <a:latin typeface="Arial"/>
              </a:rPr>
              <a:t>Vivamus massa </a:t>
            </a:r>
            <a:r>
              <a:rPr lang="es-ES" sz="1200" b="0" i="0" u="none" strike="noStrike" kern="1200" cap="none" spc="0" baseline="0">
                <a:solidFill>
                  <a:srgbClr val="FFFFFF"/>
                </a:solidFill>
                <a:uFillTx/>
                <a:latin typeface="Arial"/>
              </a:rPr>
              <a:t>magna, vulputate vel tortor et, pulvinar cursus diam</a:t>
            </a:r>
          </a:p>
        </p:txBody>
      </p:sp>
      <p:sp>
        <p:nvSpPr>
          <p:cNvPr id="7" name="CuadroTexto 4">
            <a:extLst>
              <a:ext uri="{FF2B5EF4-FFF2-40B4-BE49-F238E27FC236}">
                <a16:creationId xmlns:a16="http://schemas.microsoft.com/office/drawing/2014/main" id="{D8D16734-EFD1-F2F4-097B-71363991D051}"/>
              </a:ext>
            </a:extLst>
          </p:cNvPr>
          <p:cNvSpPr txBox="1"/>
          <p:nvPr/>
        </p:nvSpPr>
        <p:spPr>
          <a:xfrm>
            <a:off x="489935" y="831171"/>
            <a:ext cx="11212125" cy="1323438"/>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s-ES" sz="8000" b="1" i="0" u="none" strike="noStrike" kern="1200" cap="none" spc="0" baseline="0">
                <a:solidFill>
                  <a:srgbClr val="FFFFFF"/>
                </a:solidFill>
                <a:uFillTx/>
                <a:latin typeface="Arial"/>
              </a:rPr>
              <a:t>Teamwork</a:t>
            </a:r>
          </a:p>
        </p:txBody>
      </p:sp>
      <p:sp>
        <p:nvSpPr>
          <p:cNvPr id="8" name="Forma libre 15">
            <a:extLst>
              <a:ext uri="{FF2B5EF4-FFF2-40B4-BE49-F238E27FC236}">
                <a16:creationId xmlns:a16="http://schemas.microsoft.com/office/drawing/2014/main" id="{46352383-25FF-03E7-D671-DB49EEED6296}"/>
              </a:ext>
            </a:extLst>
          </p:cNvPr>
          <p:cNvSpPr/>
          <p:nvPr/>
        </p:nvSpPr>
        <p:spPr>
          <a:xfrm>
            <a:off x="931526" y="4840723"/>
            <a:ext cx="512329" cy="498914"/>
          </a:xfrm>
          <a:custGeom>
            <a:avLst/>
            <a:gdLst>
              <a:gd name="f0" fmla="val 10800000"/>
              <a:gd name="f1" fmla="val 5400000"/>
              <a:gd name="f2" fmla="val 180"/>
              <a:gd name="f3" fmla="val w"/>
              <a:gd name="f4" fmla="val h"/>
              <a:gd name="f5" fmla="val 0"/>
              <a:gd name="f6" fmla="val 5819775"/>
              <a:gd name="f7" fmla="val 5667375"/>
              <a:gd name="f8" fmla="val 5828415"/>
              <a:gd name="f9" fmla="val 1176338"/>
              <a:gd name="f10" fmla="val 735463"/>
              <a:gd name="f11" fmla="val 727977"/>
              <a:gd name="f12" fmla="val 5813452"/>
              <a:gd name="f13" fmla="val 573538"/>
              <a:gd name="f14" fmla="val 5710715"/>
              <a:gd name="f15" fmla="val 470802"/>
              <a:gd name="f16" fmla="val 5563754"/>
              <a:gd name="f17" fmla="val 455838"/>
              <a:gd name="f18" fmla="val 5556267"/>
              <a:gd name="f19" fmla="val 4674528"/>
              <a:gd name="f20" fmla="val 257175"/>
              <a:gd name="f21" fmla="val 117700"/>
              <a:gd name="f22" fmla="val 4556828"/>
              <a:gd name="f23" fmla="val 4417353"/>
              <a:gd name="f24" fmla="val 1331939"/>
              <a:gd name="f25" fmla="val 1192464"/>
              <a:gd name="f26" fmla="val 1074764"/>
              <a:gd name="f27" fmla="val 273978"/>
              <a:gd name="f28" fmla="val 266492"/>
              <a:gd name="f29" fmla="val 119540"/>
              <a:gd name="f30" fmla="val 463315"/>
              <a:gd name="f31" fmla="val 16803"/>
              <a:gd name="f32" fmla="val 1839"/>
              <a:gd name="f33" fmla="val -5647"/>
              <a:gd name="f34" fmla="val 1294038"/>
              <a:gd name="f35" fmla="val -42385"/>
              <a:gd name="f36" fmla="val 2432961"/>
              <a:gd name="f37" fmla="val 1177501"/>
              <a:gd name="f38" fmla="val 2624138"/>
              <a:gd name="f39" fmla="val 1368677"/>
              <a:gd name="f40" fmla="val 3160262"/>
              <a:gd name="f41" fmla="val 1809551"/>
              <a:gd name="f42" fmla="val 3586839"/>
              <a:gd name="f43" fmla="val 2368126"/>
              <a:gd name="f44" fmla="val 3748088"/>
              <a:gd name="f45" fmla="val 4475388"/>
              <a:gd name="f46" fmla="val 1397938"/>
              <a:gd name="f47" fmla="val 4938027"/>
              <a:gd name="f48" fmla="val 1390451"/>
              <a:gd name="f49" fmla="val 4945514"/>
              <a:gd name="f50" fmla="val 1250976"/>
              <a:gd name="f51" fmla="val 5026476"/>
              <a:gd name="f52" fmla="val 5144177"/>
              <a:gd name="f53" fmla="val 5276165"/>
              <a:gd name="f54" fmla="val 5423125"/>
              <a:gd name="f55" fmla="val 5430612"/>
              <a:gd name="f56" fmla="val 5577574"/>
              <a:gd name="f57" fmla="val 1295201"/>
              <a:gd name="f58" fmla="val 5672824"/>
              <a:gd name="f59" fmla="val 1449639"/>
              <a:gd name="f60" fmla="val 4307816"/>
              <a:gd name="f61" fmla="val 4462254"/>
              <a:gd name="f62" fmla="val 4572477"/>
              <a:gd name="f63" fmla="val 4579955"/>
              <a:gd name="f64" fmla="val 4506479"/>
              <a:gd name="f65" fmla="val 4367004"/>
              <a:gd name="f66" fmla="val 4359517"/>
              <a:gd name="f67" fmla="val 3404293"/>
              <a:gd name="f68" fmla="val 4482189"/>
              <a:gd name="f69" fmla="val 3741277"/>
              <a:gd name="f70" fmla="val 3940417"/>
              <a:gd name="f71" fmla="val 3579352"/>
              <a:gd name="f72" fmla="val 4374481"/>
              <a:gd name="f73" fmla="val 3160928"/>
              <a:gd name="f74" fmla="val 4572468"/>
              <a:gd name="f75" fmla="val 2631615"/>
              <a:gd name="f76" fmla="val 4984081"/>
              <a:gd name="f77" fmla="val 2579903"/>
              <a:gd name="f78" fmla="val 5299768"/>
              <a:gd name="f79" fmla="val 2426151"/>
              <a:gd name="f80" fmla="val 5520206"/>
              <a:gd name="f81" fmla="val 2168976"/>
              <a:gd name="f82" fmla="val 5858352"/>
              <a:gd name="f83" fmla="val 1764163"/>
              <a:gd name="f84" fmla="val 1249813"/>
              <a:gd name="f85" fmla="val 1104015"/>
              <a:gd name="f86" fmla="val 2337702"/>
              <a:gd name="f87" fmla="val 200502"/>
              <a:gd name="f88" fmla="val 2124751"/>
              <a:gd name="f89" fmla="val 266501"/>
              <a:gd name="f90" fmla="val 1243013"/>
              <a:gd name="f91" fmla="val 1198788"/>
              <a:gd name="f92" fmla="val 1191301"/>
              <a:gd name="f93" fmla="val 1183824"/>
              <a:gd name="f94" fmla="val 742950"/>
              <a:gd name="f95" fmla="val 727986"/>
              <a:gd name="f96" fmla="val 281465"/>
              <a:gd name="f97" fmla="val 2021348"/>
              <a:gd name="f98" fmla="val 2073059"/>
              <a:gd name="f99" fmla="val 2116598"/>
              <a:gd name="f100" fmla="val 1082251"/>
              <a:gd name="f101" fmla="val 2168309"/>
              <a:gd name="f102" fmla="val 2175796"/>
              <a:gd name="f103" fmla="val 2183273"/>
              <a:gd name="f104" fmla="val 1089051"/>
              <a:gd name="f105" fmla="val 2234965"/>
              <a:gd name="f106" fmla="val 1096538"/>
              <a:gd name="f107" fmla="val 2278513"/>
              <a:gd name="f108" fmla="val 2330215"/>
              <a:gd name="f109" fmla="val 5269364"/>
              <a:gd name="f110" fmla="val 5394550"/>
              <a:gd name="f111" fmla="val 1442153"/>
              <a:gd name="f112" fmla="val 5232625"/>
              <a:gd name="f113" fmla="val 1486377"/>
              <a:gd name="f114" fmla="val 5195888"/>
              <a:gd name="f115" fmla="val 1515629"/>
              <a:gd name="f116" fmla="val 5180915"/>
              <a:gd name="f117" fmla="val 2515077"/>
              <a:gd name="f118" fmla="val 4710789"/>
              <a:gd name="f119" fmla="val 3234891"/>
              <a:gd name="f120" fmla="val 4234340"/>
              <a:gd name="f121" fmla="val 4263601"/>
              <a:gd name="f122" fmla="val 3124677"/>
              <a:gd name="f123" fmla="val 3821563"/>
              <a:gd name="f124" fmla="val 4438650"/>
              <a:gd name="f125" fmla="val 2639579"/>
              <a:gd name="f126" fmla="val 2874989"/>
              <a:gd name="f127" fmla="val 3550101"/>
              <a:gd name="f128" fmla="val 2184427"/>
              <a:gd name="f129" fmla="val 1604078"/>
              <a:gd name="f130" fmla="val 3094263"/>
              <a:gd name="f131" fmla="val 1412901"/>
              <a:gd name="f132" fmla="val 2469690"/>
              <a:gd name="f133" fmla="val 1405415"/>
              <a:gd name="f134" fmla="val 2432952"/>
              <a:gd name="f135" fmla="val 1391127"/>
              <a:gd name="f136" fmla="val 2396214"/>
              <a:gd name="f137" fmla="val 1383650"/>
              <a:gd name="f138" fmla="val 2359476"/>
              <a:gd name="f139" fmla="val 1368686"/>
              <a:gd name="f140" fmla="val 2293477"/>
              <a:gd name="f141" fmla="val 1361876"/>
              <a:gd name="f142" fmla="val 2220001"/>
              <a:gd name="f143" fmla="val 1354399"/>
              <a:gd name="f144" fmla="val 2154012"/>
              <a:gd name="f145" fmla="val 2146526"/>
              <a:gd name="f146" fmla="val 2139048"/>
              <a:gd name="f147" fmla="val 2132238"/>
              <a:gd name="f148" fmla="val 2095500"/>
              <a:gd name="f149" fmla="val 1346912"/>
              <a:gd name="f150" fmla="val 2066239"/>
              <a:gd name="f151" fmla="val 2029501"/>
              <a:gd name="f152" fmla="val 595989"/>
              <a:gd name="f153" fmla="val 272815"/>
              <a:gd name="f154" fmla="val 4396265"/>
              <a:gd name="f155" fmla="val 640204"/>
              <a:gd name="f156" fmla="val 2014528"/>
              <a:gd name="f157" fmla="val 2051266"/>
              <a:gd name="f158" fmla="val 2080527"/>
              <a:gd name="f159" fmla="val 4388778"/>
              <a:gd name="f160" fmla="val 2117265"/>
              <a:gd name="f161" fmla="val 2132228"/>
              <a:gd name="f162" fmla="val 2139039"/>
              <a:gd name="f163" fmla="val 2168290"/>
              <a:gd name="f164" fmla="val 4381292"/>
              <a:gd name="f165" fmla="val 2205038"/>
              <a:gd name="f166" fmla="val 2234289"/>
              <a:gd name="f167" fmla="val 2241776"/>
              <a:gd name="f168" fmla="val 4373805"/>
              <a:gd name="f169" fmla="val 4366328"/>
              <a:gd name="f170" fmla="val 2307774"/>
              <a:gd name="f171" fmla="val 2344512"/>
              <a:gd name="f172" fmla="val 2351999"/>
              <a:gd name="f173" fmla="val 4352031"/>
              <a:gd name="f174" fmla="val 2366286"/>
              <a:gd name="f175" fmla="val 4344544"/>
              <a:gd name="f176" fmla="val 2395538"/>
              <a:gd name="f177" fmla="val 4337067"/>
              <a:gd name="f178" fmla="val 2424798"/>
              <a:gd name="f179" fmla="val 4330257"/>
              <a:gd name="f180" fmla="val 2454736"/>
              <a:gd name="f181" fmla="val 4145891"/>
              <a:gd name="f182" fmla="val 3086776"/>
              <a:gd name="f183" fmla="val 3558065"/>
              <a:gd name="f184" fmla="val 5307265"/>
              <a:gd name="f185" fmla="val 1999564"/>
              <a:gd name="f186" fmla="val 5152826"/>
              <a:gd name="f187" fmla="val 2183263"/>
              <a:gd name="f188" fmla="val 4932389"/>
              <a:gd name="f189" fmla="val 2300964"/>
              <a:gd name="f190" fmla="val 4645953"/>
              <a:gd name="f191" fmla="val 2351989"/>
              <a:gd name="f192" fmla="val 2344503"/>
              <a:gd name="f193" fmla="val 4653440"/>
              <a:gd name="f194" fmla="val 2292792"/>
              <a:gd name="f195" fmla="val 4660917"/>
              <a:gd name="f196" fmla="val 2249253"/>
              <a:gd name="f197" fmla="val 4667727"/>
              <a:gd name="f198" fmla="val 2197542"/>
              <a:gd name="f199" fmla="val 2190055"/>
              <a:gd name="f200" fmla="val 2182578"/>
              <a:gd name="f201" fmla="val 4675214"/>
              <a:gd name="f202" fmla="val 2130867"/>
              <a:gd name="f203" fmla="val 2079841"/>
              <a:gd name="f204" fmla="val 2028139"/>
              <a:gd name="f205" fmla="val 728663"/>
              <a:gd name="f206" fmla="val 5549476"/>
              <a:gd name="f207" fmla="val 5556963"/>
              <a:gd name="f208" fmla="val 736149"/>
              <a:gd name="f209" fmla="val 743626"/>
              <a:gd name="f210" fmla="val 1184501"/>
              <a:gd name="f211" fmla="val 1191987"/>
              <a:gd name="f212" fmla="val 1199464"/>
              <a:gd name="f213" fmla="val 5556953"/>
              <a:gd name="f214" fmla="val 1206265"/>
              <a:gd name="f215" fmla="val 5593691"/>
              <a:gd name="f216" fmla="val 1653940"/>
              <a:gd name="f217" fmla="val 2595364"/>
              <a:gd name="f218" fmla="val 2910564"/>
              <a:gd name="f219" fmla="val 2573589"/>
              <a:gd name="f220" fmla="val 2962275"/>
              <a:gd name="f221" fmla="val 2521888"/>
              <a:gd name="f222" fmla="val 2999013"/>
              <a:gd name="f223" fmla="val 2470177"/>
              <a:gd name="f224" fmla="val 2455213"/>
              <a:gd name="f225" fmla="val 2440925"/>
              <a:gd name="f226" fmla="val 2418465"/>
              <a:gd name="f227" fmla="val 2991526"/>
              <a:gd name="f228" fmla="val 1970114"/>
              <a:gd name="f229" fmla="val 2822801"/>
              <a:gd name="f230" fmla="val 1874864"/>
              <a:gd name="f231" fmla="val 2418664"/>
              <a:gd name="f232" fmla="val 1882341"/>
              <a:gd name="f233" fmla="val 853840"/>
              <a:gd name="f234" fmla="val 780364"/>
              <a:gd name="f235" fmla="val 1940853"/>
              <a:gd name="f236" fmla="val 721852"/>
              <a:gd name="f237" fmla="val 2014329"/>
              <a:gd name="f238" fmla="val 2087805"/>
              <a:gd name="f239" fmla="val 2146317"/>
              <a:gd name="f240" fmla="val 2242452"/>
              <a:gd name="f241" fmla="val 2264226"/>
              <a:gd name="f242" fmla="val 2131353"/>
              <a:gd name="f243" fmla="val 2602363"/>
              <a:gd name="f244" fmla="val 2506229"/>
              <a:gd name="f245" fmla="val 2741838"/>
              <a:gd name="f246" fmla="val 2588553"/>
              <a:gd name="f247" fmla="val 2763603"/>
              <a:gd name="f248" fmla="val 2625301"/>
              <a:gd name="f249" fmla="val 2844565"/>
              <a:gd name="f250" fmla="+- 0 0 -90"/>
              <a:gd name="f251" fmla="*/ f3 1 5819775"/>
              <a:gd name="f252" fmla="*/ f4 1 5667375"/>
              <a:gd name="f253" fmla="val f5"/>
              <a:gd name="f254" fmla="val f6"/>
              <a:gd name="f255" fmla="val f7"/>
              <a:gd name="f256" fmla="*/ f250 f0 1"/>
              <a:gd name="f257" fmla="+- f255 0 f253"/>
              <a:gd name="f258" fmla="+- f254 0 f253"/>
              <a:gd name="f259" fmla="*/ f256 1 f2"/>
              <a:gd name="f260" fmla="*/ f258 1 5819775"/>
              <a:gd name="f261" fmla="*/ f257 1 5667375"/>
              <a:gd name="f262" fmla="*/ 5828415 f258 1"/>
              <a:gd name="f263" fmla="*/ 1176338 f257 1"/>
              <a:gd name="f264" fmla="*/ 735463 f257 1"/>
              <a:gd name="f265" fmla="*/ 727977 f257 1"/>
              <a:gd name="f266" fmla="*/ 5563754 f258 1"/>
              <a:gd name="f267" fmla="*/ 455838 f257 1"/>
              <a:gd name="f268" fmla="*/ 5556267 f258 1"/>
              <a:gd name="f269" fmla="*/ 4674528 f258 1"/>
              <a:gd name="f270" fmla="*/ 257175 f257 1"/>
              <a:gd name="f271" fmla="*/ 4417353 f258 1"/>
              <a:gd name="f272" fmla="*/ 0 f257 1"/>
              <a:gd name="f273" fmla="*/ 1331939 f258 1"/>
              <a:gd name="f274" fmla="*/ 1074764 f258 1"/>
              <a:gd name="f275" fmla="*/ 273978 f258 1"/>
              <a:gd name="f276" fmla="*/ 266492 f258 1"/>
              <a:gd name="f277" fmla="*/ 1839 f258 1"/>
              <a:gd name="f278" fmla="*/ 1177501 f258 1"/>
              <a:gd name="f279" fmla="*/ 2624138 f257 1"/>
              <a:gd name="f280" fmla="*/ 2368126 f258 1"/>
              <a:gd name="f281" fmla="*/ 3748088 f257 1"/>
              <a:gd name="f282" fmla="*/ 4475388 f257 1"/>
              <a:gd name="f283" fmla="*/ 1397938 f258 1"/>
              <a:gd name="f284" fmla="*/ 4938027 f257 1"/>
              <a:gd name="f285" fmla="*/ 1390451 f258 1"/>
              <a:gd name="f286" fmla="*/ 4945514 f257 1"/>
              <a:gd name="f287" fmla="*/ 5276165 f257 1"/>
              <a:gd name="f288" fmla="*/ 5423125 f257 1"/>
              <a:gd name="f289" fmla="*/ 5430612 f257 1"/>
              <a:gd name="f290" fmla="*/ 1449639 f258 1"/>
              <a:gd name="f291" fmla="*/ 5672824 f257 1"/>
              <a:gd name="f292" fmla="*/ 4307816 f258 1"/>
              <a:gd name="f293" fmla="*/ 4579955 f258 1"/>
              <a:gd name="f294" fmla="*/ 4367004 f258 1"/>
              <a:gd name="f295" fmla="*/ 4359517 f258 1"/>
              <a:gd name="f296" fmla="*/ 3404293 f258 1"/>
              <a:gd name="f297" fmla="*/ 4482189 f257 1"/>
              <a:gd name="f298" fmla="*/ 3741277 f257 1"/>
              <a:gd name="f299" fmla="*/ 4572468 f258 1"/>
              <a:gd name="f300" fmla="*/ 2631615 f257 1"/>
              <a:gd name="f301" fmla="*/ 5520206 f258 1"/>
              <a:gd name="f302" fmla="*/ 2168976 f257 1"/>
              <a:gd name="f303" fmla="*/ 1104015 f258 1"/>
              <a:gd name="f304" fmla="*/ 2337702 f257 1"/>
              <a:gd name="f305" fmla="*/ 1198788 f257 1"/>
              <a:gd name="f306" fmla="*/ 1183824 f257 1"/>
              <a:gd name="f307" fmla="*/ 742950 f257 1"/>
              <a:gd name="f308" fmla="*/ 727986 f257 1"/>
              <a:gd name="f309" fmla="*/ 281465 f258 1"/>
              <a:gd name="f310" fmla="*/ 2021348 f257 1"/>
              <a:gd name="f311" fmla="*/ 1082251 f258 1"/>
              <a:gd name="f312" fmla="*/ 2168309 f257 1"/>
              <a:gd name="f313" fmla="*/ 2183273 f257 1"/>
              <a:gd name="f314" fmla="*/ 5269364 f257 1"/>
              <a:gd name="f315" fmla="*/ 5394550 f257 1"/>
              <a:gd name="f316" fmla="*/ 1442153 f258 1"/>
              <a:gd name="f317" fmla="*/ 1515629 f258 1"/>
              <a:gd name="f318" fmla="*/ 5180915 f257 1"/>
              <a:gd name="f319" fmla="*/ 2515077 f258 1"/>
              <a:gd name="f320" fmla="*/ 4710789 f257 1"/>
              <a:gd name="f321" fmla="*/ 3234891 f258 1"/>
              <a:gd name="f322" fmla="*/ 4234340 f258 1"/>
              <a:gd name="f323" fmla="*/ 3124677 f258 1"/>
              <a:gd name="f324" fmla="*/ 3821563 f257 1"/>
              <a:gd name="f325" fmla="*/ 4438650 f257 1"/>
              <a:gd name="f326" fmla="*/ 2639579 f258 1"/>
              <a:gd name="f327" fmla="*/ 2874989 f258 1"/>
              <a:gd name="f328" fmla="*/ 3550101 f257 1"/>
              <a:gd name="f329" fmla="*/ 1412901 f258 1"/>
              <a:gd name="f330" fmla="*/ 2469690 f257 1"/>
              <a:gd name="f331" fmla="*/ 1383650 f258 1"/>
              <a:gd name="f332" fmla="*/ 2359476 f257 1"/>
              <a:gd name="f333" fmla="*/ 1354399 f258 1"/>
              <a:gd name="f334" fmla="*/ 2154012 f257 1"/>
              <a:gd name="f335" fmla="*/ 2132238 f257 1"/>
              <a:gd name="f336" fmla="*/ 1346912 f258 1"/>
              <a:gd name="f337" fmla="*/ 2029501 f257 1"/>
              <a:gd name="f338" fmla="*/ 595989 f257 1"/>
              <a:gd name="f339" fmla="*/ 272815 f257 1"/>
              <a:gd name="f340" fmla="*/ 4396265 f258 1"/>
              <a:gd name="f341" fmla="*/ 640204 f257 1"/>
              <a:gd name="f342" fmla="*/ 2014528 f257 1"/>
              <a:gd name="f343" fmla="*/ 4388778 f258 1"/>
              <a:gd name="f344" fmla="*/ 2117265 f257 1"/>
              <a:gd name="f345" fmla="*/ 2139039 f257 1"/>
              <a:gd name="f346" fmla="*/ 4381292 f258 1"/>
              <a:gd name="f347" fmla="*/ 2234289 f257 1"/>
              <a:gd name="f348" fmla="*/ 2241776 f257 1"/>
              <a:gd name="f349" fmla="*/ 2344512 f257 1"/>
              <a:gd name="f350" fmla="*/ 4352031 f258 1"/>
              <a:gd name="f351" fmla="*/ 2366286 f257 1"/>
              <a:gd name="f352" fmla="*/ 4330257 f258 1"/>
              <a:gd name="f353" fmla="*/ 2454736 f257 1"/>
              <a:gd name="f354" fmla="*/ 5307265 f258 1"/>
              <a:gd name="f355" fmla="*/ 1999564 f257 1"/>
              <a:gd name="f356" fmla="*/ 4645953 f258 1"/>
              <a:gd name="f357" fmla="*/ 2351989 f257 1"/>
              <a:gd name="f358" fmla="*/ 2344503 f257 1"/>
              <a:gd name="f359" fmla="*/ 4667727 f258 1"/>
              <a:gd name="f360" fmla="*/ 2197542 f257 1"/>
              <a:gd name="f361" fmla="*/ 2182578 f257 1"/>
              <a:gd name="f362" fmla="*/ 4675214 f258 1"/>
              <a:gd name="f363" fmla="*/ 2028139 f257 1"/>
              <a:gd name="f364" fmla="*/ 728663 f257 1"/>
              <a:gd name="f365" fmla="*/ 5549476 f258 1"/>
              <a:gd name="f366" fmla="*/ 5556963 f258 1"/>
              <a:gd name="f367" fmla="*/ 743626 f257 1"/>
              <a:gd name="f368" fmla="*/ 1184501 f257 1"/>
              <a:gd name="f369" fmla="*/ 1199464 f257 1"/>
              <a:gd name="f370" fmla="*/ 2595364 f258 1"/>
              <a:gd name="f371" fmla="*/ 2910564 f257 1"/>
              <a:gd name="f372" fmla="*/ 2470177 f258 1"/>
              <a:gd name="f373" fmla="*/ 2999013 f257 1"/>
              <a:gd name="f374" fmla="*/ 2418465 f258 1"/>
              <a:gd name="f375" fmla="*/ 2991526 f257 1"/>
              <a:gd name="f376" fmla="*/ 1882341 f258 1"/>
              <a:gd name="f377" fmla="*/ 2234965 f257 1"/>
              <a:gd name="f378" fmla="*/ 853840 f257 1"/>
              <a:gd name="f379" fmla="*/ 2014329 f258 1"/>
              <a:gd name="f380" fmla="*/ 721852 f257 1"/>
              <a:gd name="f381" fmla="*/ 2146317 f258 1"/>
              <a:gd name="f382" fmla="*/ 2242452 f257 1"/>
              <a:gd name="f383" fmla="*/ 2506229 f258 1"/>
              <a:gd name="f384" fmla="*/ 2741838 f257 1"/>
              <a:gd name="f385" fmla="+- f259 0 f1"/>
              <a:gd name="f386" fmla="*/ f262 1 5819775"/>
              <a:gd name="f387" fmla="*/ f263 1 5667375"/>
              <a:gd name="f388" fmla="*/ f264 1 5667375"/>
              <a:gd name="f389" fmla="*/ f265 1 5667375"/>
              <a:gd name="f390" fmla="*/ f266 1 5819775"/>
              <a:gd name="f391" fmla="*/ f267 1 5667375"/>
              <a:gd name="f392" fmla="*/ f268 1 5819775"/>
              <a:gd name="f393" fmla="*/ f269 1 5819775"/>
              <a:gd name="f394" fmla="*/ f270 1 5667375"/>
              <a:gd name="f395" fmla="*/ f271 1 5819775"/>
              <a:gd name="f396" fmla="*/ f272 1 5667375"/>
              <a:gd name="f397" fmla="*/ f273 1 5819775"/>
              <a:gd name="f398" fmla="*/ f274 1 5819775"/>
              <a:gd name="f399" fmla="*/ f275 1 5819775"/>
              <a:gd name="f400" fmla="*/ f276 1 5819775"/>
              <a:gd name="f401" fmla="*/ f277 1 5819775"/>
              <a:gd name="f402" fmla="*/ f278 1 5819775"/>
              <a:gd name="f403" fmla="*/ f279 1 5667375"/>
              <a:gd name="f404" fmla="*/ f280 1 5819775"/>
              <a:gd name="f405" fmla="*/ f281 1 5667375"/>
              <a:gd name="f406" fmla="*/ f282 1 5667375"/>
              <a:gd name="f407" fmla="*/ f283 1 5819775"/>
              <a:gd name="f408" fmla="*/ f284 1 5667375"/>
              <a:gd name="f409" fmla="*/ f285 1 5819775"/>
              <a:gd name="f410" fmla="*/ f286 1 5667375"/>
              <a:gd name="f411" fmla="*/ f287 1 5667375"/>
              <a:gd name="f412" fmla="*/ f288 1 5667375"/>
              <a:gd name="f413" fmla="*/ f289 1 5667375"/>
              <a:gd name="f414" fmla="*/ f290 1 5819775"/>
              <a:gd name="f415" fmla="*/ f291 1 5667375"/>
              <a:gd name="f416" fmla="*/ f292 1 5819775"/>
              <a:gd name="f417" fmla="*/ f293 1 5819775"/>
              <a:gd name="f418" fmla="*/ f294 1 5819775"/>
              <a:gd name="f419" fmla="*/ f295 1 5819775"/>
              <a:gd name="f420" fmla="*/ f296 1 5819775"/>
              <a:gd name="f421" fmla="*/ f297 1 5667375"/>
              <a:gd name="f422" fmla="*/ f298 1 5667375"/>
              <a:gd name="f423" fmla="*/ f299 1 5819775"/>
              <a:gd name="f424" fmla="*/ f300 1 5667375"/>
              <a:gd name="f425" fmla="*/ f301 1 5819775"/>
              <a:gd name="f426" fmla="*/ f302 1 5667375"/>
              <a:gd name="f427" fmla="*/ f303 1 5819775"/>
              <a:gd name="f428" fmla="*/ f304 1 5667375"/>
              <a:gd name="f429" fmla="*/ f305 1 5667375"/>
              <a:gd name="f430" fmla="*/ f306 1 5667375"/>
              <a:gd name="f431" fmla="*/ f307 1 5667375"/>
              <a:gd name="f432" fmla="*/ f308 1 5667375"/>
              <a:gd name="f433" fmla="*/ f309 1 5819775"/>
              <a:gd name="f434" fmla="*/ f310 1 5667375"/>
              <a:gd name="f435" fmla="*/ f311 1 5819775"/>
              <a:gd name="f436" fmla="*/ f312 1 5667375"/>
              <a:gd name="f437" fmla="*/ f313 1 5667375"/>
              <a:gd name="f438" fmla="*/ f314 1 5667375"/>
              <a:gd name="f439" fmla="*/ f315 1 5667375"/>
              <a:gd name="f440" fmla="*/ f316 1 5819775"/>
              <a:gd name="f441" fmla="*/ f317 1 5819775"/>
              <a:gd name="f442" fmla="*/ f318 1 5667375"/>
              <a:gd name="f443" fmla="*/ f319 1 5819775"/>
              <a:gd name="f444" fmla="*/ f320 1 5667375"/>
              <a:gd name="f445" fmla="*/ f321 1 5819775"/>
              <a:gd name="f446" fmla="*/ f322 1 5819775"/>
              <a:gd name="f447" fmla="*/ f323 1 5819775"/>
              <a:gd name="f448" fmla="*/ f324 1 5667375"/>
              <a:gd name="f449" fmla="*/ f325 1 5667375"/>
              <a:gd name="f450" fmla="*/ f326 1 5819775"/>
              <a:gd name="f451" fmla="*/ f327 1 5819775"/>
              <a:gd name="f452" fmla="*/ f328 1 5667375"/>
              <a:gd name="f453" fmla="*/ f329 1 5819775"/>
              <a:gd name="f454" fmla="*/ f330 1 5667375"/>
              <a:gd name="f455" fmla="*/ f331 1 5819775"/>
              <a:gd name="f456" fmla="*/ f332 1 5667375"/>
              <a:gd name="f457" fmla="*/ f333 1 5819775"/>
              <a:gd name="f458" fmla="*/ f334 1 5667375"/>
              <a:gd name="f459" fmla="*/ f335 1 5667375"/>
              <a:gd name="f460" fmla="*/ f336 1 5819775"/>
              <a:gd name="f461" fmla="*/ f337 1 5667375"/>
              <a:gd name="f462" fmla="*/ f338 1 5667375"/>
              <a:gd name="f463" fmla="*/ f339 1 5667375"/>
              <a:gd name="f464" fmla="*/ f340 1 5819775"/>
              <a:gd name="f465" fmla="*/ f341 1 5667375"/>
              <a:gd name="f466" fmla="*/ f342 1 5667375"/>
              <a:gd name="f467" fmla="*/ f343 1 5819775"/>
              <a:gd name="f468" fmla="*/ f344 1 5667375"/>
              <a:gd name="f469" fmla="*/ f345 1 5667375"/>
              <a:gd name="f470" fmla="*/ f346 1 5819775"/>
              <a:gd name="f471" fmla="*/ f347 1 5667375"/>
              <a:gd name="f472" fmla="*/ f348 1 5667375"/>
              <a:gd name="f473" fmla="*/ f349 1 5667375"/>
              <a:gd name="f474" fmla="*/ f350 1 5819775"/>
              <a:gd name="f475" fmla="*/ f351 1 5667375"/>
              <a:gd name="f476" fmla="*/ f352 1 5819775"/>
              <a:gd name="f477" fmla="*/ f353 1 5667375"/>
              <a:gd name="f478" fmla="*/ f354 1 5819775"/>
              <a:gd name="f479" fmla="*/ f355 1 5667375"/>
              <a:gd name="f480" fmla="*/ f356 1 5819775"/>
              <a:gd name="f481" fmla="*/ f357 1 5667375"/>
              <a:gd name="f482" fmla="*/ f358 1 5667375"/>
              <a:gd name="f483" fmla="*/ f359 1 5819775"/>
              <a:gd name="f484" fmla="*/ f360 1 5667375"/>
              <a:gd name="f485" fmla="*/ f361 1 5667375"/>
              <a:gd name="f486" fmla="*/ f362 1 5819775"/>
              <a:gd name="f487" fmla="*/ f363 1 5667375"/>
              <a:gd name="f488" fmla="*/ f364 1 5667375"/>
              <a:gd name="f489" fmla="*/ f365 1 5819775"/>
              <a:gd name="f490" fmla="*/ f366 1 5819775"/>
              <a:gd name="f491" fmla="*/ f367 1 5667375"/>
              <a:gd name="f492" fmla="*/ f368 1 5667375"/>
              <a:gd name="f493" fmla="*/ f369 1 5667375"/>
              <a:gd name="f494" fmla="*/ f370 1 5819775"/>
              <a:gd name="f495" fmla="*/ f371 1 5667375"/>
              <a:gd name="f496" fmla="*/ f372 1 5819775"/>
              <a:gd name="f497" fmla="*/ f373 1 5667375"/>
              <a:gd name="f498" fmla="*/ f374 1 5819775"/>
              <a:gd name="f499" fmla="*/ f375 1 5667375"/>
              <a:gd name="f500" fmla="*/ f376 1 5819775"/>
              <a:gd name="f501" fmla="*/ f377 1 5667375"/>
              <a:gd name="f502" fmla="*/ f378 1 5667375"/>
              <a:gd name="f503" fmla="*/ f379 1 5819775"/>
              <a:gd name="f504" fmla="*/ f380 1 5667375"/>
              <a:gd name="f505" fmla="*/ f381 1 5819775"/>
              <a:gd name="f506" fmla="*/ f382 1 5667375"/>
              <a:gd name="f507" fmla="*/ f383 1 5819775"/>
              <a:gd name="f508" fmla="*/ f384 1 5667375"/>
              <a:gd name="f509" fmla="*/ f253 1 f260"/>
              <a:gd name="f510" fmla="*/ f254 1 f260"/>
              <a:gd name="f511" fmla="*/ f253 1 f261"/>
              <a:gd name="f512" fmla="*/ f255 1 f261"/>
              <a:gd name="f513" fmla="*/ f386 1 f260"/>
              <a:gd name="f514" fmla="*/ f387 1 f261"/>
              <a:gd name="f515" fmla="*/ f388 1 f261"/>
              <a:gd name="f516" fmla="*/ f389 1 f261"/>
              <a:gd name="f517" fmla="*/ f390 1 f260"/>
              <a:gd name="f518" fmla="*/ f391 1 f261"/>
              <a:gd name="f519" fmla="*/ f392 1 f260"/>
              <a:gd name="f520" fmla="*/ f393 1 f260"/>
              <a:gd name="f521" fmla="*/ f394 1 f261"/>
              <a:gd name="f522" fmla="*/ f395 1 f260"/>
              <a:gd name="f523" fmla="*/ f396 1 f261"/>
              <a:gd name="f524" fmla="*/ f397 1 f260"/>
              <a:gd name="f525" fmla="*/ f398 1 f260"/>
              <a:gd name="f526" fmla="*/ f399 1 f260"/>
              <a:gd name="f527" fmla="*/ f400 1 f260"/>
              <a:gd name="f528" fmla="*/ f401 1 f260"/>
              <a:gd name="f529" fmla="*/ f402 1 f260"/>
              <a:gd name="f530" fmla="*/ f403 1 f261"/>
              <a:gd name="f531" fmla="*/ f404 1 f260"/>
              <a:gd name="f532" fmla="*/ f405 1 f261"/>
              <a:gd name="f533" fmla="*/ f406 1 f261"/>
              <a:gd name="f534" fmla="*/ f407 1 f260"/>
              <a:gd name="f535" fmla="*/ f408 1 f261"/>
              <a:gd name="f536" fmla="*/ f409 1 f260"/>
              <a:gd name="f537" fmla="*/ f410 1 f261"/>
              <a:gd name="f538" fmla="*/ f411 1 f261"/>
              <a:gd name="f539" fmla="*/ f412 1 f261"/>
              <a:gd name="f540" fmla="*/ f413 1 f261"/>
              <a:gd name="f541" fmla="*/ f414 1 f260"/>
              <a:gd name="f542" fmla="*/ f415 1 f261"/>
              <a:gd name="f543" fmla="*/ f416 1 f260"/>
              <a:gd name="f544" fmla="*/ f417 1 f260"/>
              <a:gd name="f545" fmla="*/ f418 1 f260"/>
              <a:gd name="f546" fmla="*/ f419 1 f260"/>
              <a:gd name="f547" fmla="*/ f420 1 f260"/>
              <a:gd name="f548" fmla="*/ f421 1 f261"/>
              <a:gd name="f549" fmla="*/ f422 1 f261"/>
              <a:gd name="f550" fmla="*/ f423 1 f260"/>
              <a:gd name="f551" fmla="*/ f424 1 f261"/>
              <a:gd name="f552" fmla="*/ f425 1 f260"/>
              <a:gd name="f553" fmla="*/ f426 1 f261"/>
              <a:gd name="f554" fmla="*/ f427 1 f260"/>
              <a:gd name="f555" fmla="*/ f428 1 f261"/>
              <a:gd name="f556" fmla="*/ f429 1 f261"/>
              <a:gd name="f557" fmla="*/ f430 1 f261"/>
              <a:gd name="f558" fmla="*/ f431 1 f261"/>
              <a:gd name="f559" fmla="*/ f432 1 f261"/>
              <a:gd name="f560" fmla="*/ f433 1 f260"/>
              <a:gd name="f561" fmla="*/ f434 1 f261"/>
              <a:gd name="f562" fmla="*/ f435 1 f260"/>
              <a:gd name="f563" fmla="*/ f436 1 f261"/>
              <a:gd name="f564" fmla="*/ f437 1 f261"/>
              <a:gd name="f565" fmla="*/ f438 1 f261"/>
              <a:gd name="f566" fmla="*/ f439 1 f261"/>
              <a:gd name="f567" fmla="*/ f440 1 f260"/>
              <a:gd name="f568" fmla="*/ f441 1 f260"/>
              <a:gd name="f569" fmla="*/ f442 1 f261"/>
              <a:gd name="f570" fmla="*/ f443 1 f260"/>
              <a:gd name="f571" fmla="*/ f444 1 f261"/>
              <a:gd name="f572" fmla="*/ f445 1 f260"/>
              <a:gd name="f573" fmla="*/ f446 1 f260"/>
              <a:gd name="f574" fmla="*/ f447 1 f260"/>
              <a:gd name="f575" fmla="*/ f448 1 f261"/>
              <a:gd name="f576" fmla="*/ f449 1 f261"/>
              <a:gd name="f577" fmla="*/ f450 1 f260"/>
              <a:gd name="f578" fmla="*/ f451 1 f260"/>
              <a:gd name="f579" fmla="*/ f452 1 f261"/>
              <a:gd name="f580" fmla="*/ f453 1 f260"/>
              <a:gd name="f581" fmla="*/ f454 1 f261"/>
              <a:gd name="f582" fmla="*/ f455 1 f260"/>
              <a:gd name="f583" fmla="*/ f456 1 f261"/>
              <a:gd name="f584" fmla="*/ f457 1 f260"/>
              <a:gd name="f585" fmla="*/ f458 1 f261"/>
              <a:gd name="f586" fmla="*/ f459 1 f261"/>
              <a:gd name="f587" fmla="*/ f460 1 f260"/>
              <a:gd name="f588" fmla="*/ f461 1 f261"/>
              <a:gd name="f589" fmla="*/ f462 1 f261"/>
              <a:gd name="f590" fmla="*/ f463 1 f261"/>
              <a:gd name="f591" fmla="*/ f464 1 f260"/>
              <a:gd name="f592" fmla="*/ f465 1 f261"/>
              <a:gd name="f593" fmla="*/ f466 1 f261"/>
              <a:gd name="f594" fmla="*/ f467 1 f260"/>
              <a:gd name="f595" fmla="*/ f468 1 f261"/>
              <a:gd name="f596" fmla="*/ f469 1 f261"/>
              <a:gd name="f597" fmla="*/ f470 1 f260"/>
              <a:gd name="f598" fmla="*/ f471 1 f261"/>
              <a:gd name="f599" fmla="*/ f472 1 f261"/>
              <a:gd name="f600" fmla="*/ f473 1 f261"/>
              <a:gd name="f601" fmla="*/ f474 1 f260"/>
              <a:gd name="f602" fmla="*/ f475 1 f261"/>
              <a:gd name="f603" fmla="*/ f476 1 f260"/>
              <a:gd name="f604" fmla="*/ f477 1 f261"/>
              <a:gd name="f605" fmla="*/ f478 1 f260"/>
              <a:gd name="f606" fmla="*/ f479 1 f261"/>
              <a:gd name="f607" fmla="*/ f480 1 f260"/>
              <a:gd name="f608" fmla="*/ f481 1 f261"/>
              <a:gd name="f609" fmla="*/ f482 1 f261"/>
              <a:gd name="f610" fmla="*/ f483 1 f260"/>
              <a:gd name="f611" fmla="*/ f484 1 f261"/>
              <a:gd name="f612" fmla="*/ f485 1 f261"/>
              <a:gd name="f613" fmla="*/ f486 1 f260"/>
              <a:gd name="f614" fmla="*/ f487 1 f261"/>
              <a:gd name="f615" fmla="*/ f488 1 f261"/>
              <a:gd name="f616" fmla="*/ f489 1 f260"/>
              <a:gd name="f617" fmla="*/ f490 1 f260"/>
              <a:gd name="f618" fmla="*/ f491 1 f261"/>
              <a:gd name="f619" fmla="*/ f492 1 f261"/>
              <a:gd name="f620" fmla="*/ f493 1 f261"/>
              <a:gd name="f621" fmla="*/ f494 1 f260"/>
              <a:gd name="f622" fmla="*/ f495 1 f261"/>
              <a:gd name="f623" fmla="*/ f496 1 f260"/>
              <a:gd name="f624" fmla="*/ f497 1 f261"/>
              <a:gd name="f625" fmla="*/ f498 1 f260"/>
              <a:gd name="f626" fmla="*/ f499 1 f261"/>
              <a:gd name="f627" fmla="*/ f500 1 f260"/>
              <a:gd name="f628" fmla="*/ f501 1 f261"/>
              <a:gd name="f629" fmla="*/ f502 1 f261"/>
              <a:gd name="f630" fmla="*/ f503 1 f260"/>
              <a:gd name="f631" fmla="*/ f504 1 f261"/>
              <a:gd name="f632" fmla="*/ f505 1 f260"/>
              <a:gd name="f633" fmla="*/ f506 1 f261"/>
              <a:gd name="f634" fmla="*/ f507 1 f260"/>
              <a:gd name="f635" fmla="*/ f508 1 f261"/>
              <a:gd name="f636" fmla="*/ f509 f251 1"/>
              <a:gd name="f637" fmla="*/ f510 f251 1"/>
              <a:gd name="f638" fmla="*/ f512 f252 1"/>
              <a:gd name="f639" fmla="*/ f511 f252 1"/>
              <a:gd name="f640" fmla="*/ f513 f251 1"/>
              <a:gd name="f641" fmla="*/ f514 f252 1"/>
              <a:gd name="f642" fmla="*/ f515 f252 1"/>
              <a:gd name="f643" fmla="*/ f516 f252 1"/>
              <a:gd name="f644" fmla="*/ f517 f251 1"/>
              <a:gd name="f645" fmla="*/ f518 f252 1"/>
              <a:gd name="f646" fmla="*/ f519 f251 1"/>
              <a:gd name="f647" fmla="*/ f520 f251 1"/>
              <a:gd name="f648" fmla="*/ f521 f252 1"/>
              <a:gd name="f649" fmla="*/ f522 f251 1"/>
              <a:gd name="f650" fmla="*/ f523 f252 1"/>
              <a:gd name="f651" fmla="*/ f524 f251 1"/>
              <a:gd name="f652" fmla="*/ f525 f251 1"/>
              <a:gd name="f653" fmla="*/ f526 f251 1"/>
              <a:gd name="f654" fmla="*/ f527 f251 1"/>
              <a:gd name="f655" fmla="*/ f528 f251 1"/>
              <a:gd name="f656" fmla="*/ f529 f251 1"/>
              <a:gd name="f657" fmla="*/ f530 f252 1"/>
              <a:gd name="f658" fmla="*/ f531 f251 1"/>
              <a:gd name="f659" fmla="*/ f532 f252 1"/>
              <a:gd name="f660" fmla="*/ f533 f252 1"/>
              <a:gd name="f661" fmla="*/ f534 f251 1"/>
              <a:gd name="f662" fmla="*/ f535 f252 1"/>
              <a:gd name="f663" fmla="*/ f536 f251 1"/>
              <a:gd name="f664" fmla="*/ f537 f252 1"/>
              <a:gd name="f665" fmla="*/ f538 f252 1"/>
              <a:gd name="f666" fmla="*/ f539 f252 1"/>
              <a:gd name="f667" fmla="*/ f540 f252 1"/>
              <a:gd name="f668" fmla="*/ f541 f251 1"/>
              <a:gd name="f669" fmla="*/ f542 f252 1"/>
              <a:gd name="f670" fmla="*/ f543 f251 1"/>
              <a:gd name="f671" fmla="*/ f544 f251 1"/>
              <a:gd name="f672" fmla="*/ f545 f251 1"/>
              <a:gd name="f673" fmla="*/ f546 f251 1"/>
              <a:gd name="f674" fmla="*/ f547 f251 1"/>
              <a:gd name="f675" fmla="*/ f548 f252 1"/>
              <a:gd name="f676" fmla="*/ f549 f252 1"/>
              <a:gd name="f677" fmla="*/ f550 f251 1"/>
              <a:gd name="f678" fmla="*/ f551 f252 1"/>
              <a:gd name="f679" fmla="*/ f552 f251 1"/>
              <a:gd name="f680" fmla="*/ f553 f252 1"/>
              <a:gd name="f681" fmla="*/ f554 f251 1"/>
              <a:gd name="f682" fmla="*/ f555 f252 1"/>
              <a:gd name="f683" fmla="*/ f556 f252 1"/>
              <a:gd name="f684" fmla="*/ f557 f252 1"/>
              <a:gd name="f685" fmla="*/ f558 f252 1"/>
              <a:gd name="f686" fmla="*/ f559 f252 1"/>
              <a:gd name="f687" fmla="*/ f560 f251 1"/>
              <a:gd name="f688" fmla="*/ f561 f252 1"/>
              <a:gd name="f689" fmla="*/ f562 f251 1"/>
              <a:gd name="f690" fmla="*/ f563 f252 1"/>
              <a:gd name="f691" fmla="*/ f564 f252 1"/>
              <a:gd name="f692" fmla="*/ f565 f252 1"/>
              <a:gd name="f693" fmla="*/ f566 f252 1"/>
              <a:gd name="f694" fmla="*/ f567 f251 1"/>
              <a:gd name="f695" fmla="*/ f568 f251 1"/>
              <a:gd name="f696" fmla="*/ f569 f252 1"/>
              <a:gd name="f697" fmla="*/ f570 f251 1"/>
              <a:gd name="f698" fmla="*/ f571 f252 1"/>
              <a:gd name="f699" fmla="*/ f572 f251 1"/>
              <a:gd name="f700" fmla="*/ f573 f251 1"/>
              <a:gd name="f701" fmla="*/ f574 f251 1"/>
              <a:gd name="f702" fmla="*/ f575 f252 1"/>
              <a:gd name="f703" fmla="*/ f576 f252 1"/>
              <a:gd name="f704" fmla="*/ f577 f251 1"/>
              <a:gd name="f705" fmla="*/ f578 f251 1"/>
              <a:gd name="f706" fmla="*/ f579 f252 1"/>
              <a:gd name="f707" fmla="*/ f580 f251 1"/>
              <a:gd name="f708" fmla="*/ f581 f252 1"/>
              <a:gd name="f709" fmla="*/ f582 f251 1"/>
              <a:gd name="f710" fmla="*/ f583 f252 1"/>
              <a:gd name="f711" fmla="*/ f584 f251 1"/>
              <a:gd name="f712" fmla="*/ f585 f252 1"/>
              <a:gd name="f713" fmla="*/ f586 f252 1"/>
              <a:gd name="f714" fmla="*/ f587 f251 1"/>
              <a:gd name="f715" fmla="*/ f588 f252 1"/>
              <a:gd name="f716" fmla="*/ f589 f252 1"/>
              <a:gd name="f717" fmla="*/ f590 f252 1"/>
              <a:gd name="f718" fmla="*/ f591 f251 1"/>
              <a:gd name="f719" fmla="*/ f592 f252 1"/>
              <a:gd name="f720" fmla="*/ f593 f252 1"/>
              <a:gd name="f721" fmla="*/ f594 f251 1"/>
              <a:gd name="f722" fmla="*/ f595 f252 1"/>
              <a:gd name="f723" fmla="*/ f596 f252 1"/>
              <a:gd name="f724" fmla="*/ f597 f251 1"/>
              <a:gd name="f725" fmla="*/ f598 f252 1"/>
              <a:gd name="f726" fmla="*/ f599 f252 1"/>
              <a:gd name="f727" fmla="*/ f600 f252 1"/>
              <a:gd name="f728" fmla="*/ f601 f251 1"/>
              <a:gd name="f729" fmla="*/ f602 f252 1"/>
              <a:gd name="f730" fmla="*/ f603 f251 1"/>
              <a:gd name="f731" fmla="*/ f604 f252 1"/>
              <a:gd name="f732" fmla="*/ f605 f251 1"/>
              <a:gd name="f733" fmla="*/ f606 f252 1"/>
              <a:gd name="f734" fmla="*/ f607 f251 1"/>
              <a:gd name="f735" fmla="*/ f608 f252 1"/>
              <a:gd name="f736" fmla="*/ f609 f252 1"/>
              <a:gd name="f737" fmla="*/ f610 f251 1"/>
              <a:gd name="f738" fmla="*/ f611 f252 1"/>
              <a:gd name="f739" fmla="*/ f612 f252 1"/>
              <a:gd name="f740" fmla="*/ f613 f251 1"/>
              <a:gd name="f741" fmla="*/ f614 f252 1"/>
              <a:gd name="f742" fmla="*/ f615 f252 1"/>
              <a:gd name="f743" fmla="*/ f616 f251 1"/>
              <a:gd name="f744" fmla="*/ f617 f251 1"/>
              <a:gd name="f745" fmla="*/ f618 f252 1"/>
              <a:gd name="f746" fmla="*/ f619 f252 1"/>
              <a:gd name="f747" fmla="*/ f620 f252 1"/>
              <a:gd name="f748" fmla="*/ f621 f251 1"/>
              <a:gd name="f749" fmla="*/ f622 f252 1"/>
              <a:gd name="f750" fmla="*/ f623 f251 1"/>
              <a:gd name="f751" fmla="*/ f624 f252 1"/>
              <a:gd name="f752" fmla="*/ f625 f251 1"/>
              <a:gd name="f753" fmla="*/ f626 f252 1"/>
              <a:gd name="f754" fmla="*/ f627 f251 1"/>
              <a:gd name="f755" fmla="*/ f628 f252 1"/>
              <a:gd name="f756" fmla="*/ f629 f252 1"/>
              <a:gd name="f757" fmla="*/ f630 f251 1"/>
              <a:gd name="f758" fmla="*/ f631 f252 1"/>
              <a:gd name="f759" fmla="*/ f632 f251 1"/>
              <a:gd name="f760" fmla="*/ f633 f252 1"/>
              <a:gd name="f761" fmla="*/ f634 f251 1"/>
              <a:gd name="f762" fmla="*/ f635 f252 1"/>
            </a:gdLst>
            <a:ahLst/>
            <a:cxnLst>
              <a:cxn ang="3cd4">
                <a:pos x="hc" y="t"/>
              </a:cxn>
              <a:cxn ang="0">
                <a:pos x="r" y="vc"/>
              </a:cxn>
              <a:cxn ang="cd4">
                <a:pos x="hc" y="b"/>
              </a:cxn>
              <a:cxn ang="cd2">
                <a:pos x="l" y="vc"/>
              </a:cxn>
              <a:cxn ang="f385">
                <a:pos x="f640" y="f641"/>
              </a:cxn>
              <a:cxn ang="f385">
                <a:pos x="f640" y="f642"/>
              </a:cxn>
              <a:cxn ang="f385">
                <a:pos x="f640" y="f643"/>
              </a:cxn>
              <a:cxn ang="f385">
                <a:pos x="f644" y="f645"/>
              </a:cxn>
              <a:cxn ang="f385">
                <a:pos x="f646" y="f645"/>
              </a:cxn>
              <a:cxn ang="f385">
                <a:pos x="f647" y="f645"/>
              </a:cxn>
              <a:cxn ang="f385">
                <a:pos x="f647" y="f648"/>
              </a:cxn>
              <a:cxn ang="f385">
                <a:pos x="f649" y="f650"/>
              </a:cxn>
              <a:cxn ang="f385">
                <a:pos x="f651" y="f650"/>
              </a:cxn>
              <a:cxn ang="f385">
                <a:pos x="f652" y="f648"/>
              </a:cxn>
              <a:cxn ang="f385">
                <a:pos x="f652" y="f645"/>
              </a:cxn>
              <a:cxn ang="f385">
                <a:pos x="f653" y="f645"/>
              </a:cxn>
              <a:cxn ang="f385">
                <a:pos x="f654" y="f645"/>
              </a:cxn>
              <a:cxn ang="f385">
                <a:pos x="f655" y="f643"/>
              </a:cxn>
              <a:cxn ang="f385">
                <a:pos x="f655" y="f642"/>
              </a:cxn>
              <a:cxn ang="f385">
                <a:pos x="f655" y="f641"/>
              </a:cxn>
              <a:cxn ang="f385">
                <a:pos x="f656" y="f657"/>
              </a:cxn>
              <a:cxn ang="f385">
                <a:pos x="f658" y="f659"/>
              </a:cxn>
              <a:cxn ang="f385">
                <a:pos x="f658" y="f660"/>
              </a:cxn>
              <a:cxn ang="f385">
                <a:pos x="f661" y="f662"/>
              </a:cxn>
              <a:cxn ang="f385">
                <a:pos x="f663" y="f664"/>
              </a:cxn>
              <a:cxn ang="f385">
                <a:pos x="f656" y="f665"/>
              </a:cxn>
              <a:cxn ang="f385">
                <a:pos x="f656" y="f666"/>
              </a:cxn>
              <a:cxn ang="f385">
                <a:pos x="f656" y="f667"/>
              </a:cxn>
              <a:cxn ang="f385">
                <a:pos x="f668" y="f669"/>
              </a:cxn>
              <a:cxn ang="f385">
                <a:pos x="f670" y="f669"/>
              </a:cxn>
              <a:cxn ang="f385">
                <a:pos x="f671" y="f667"/>
              </a:cxn>
              <a:cxn ang="f385">
                <a:pos x="f671" y="f666"/>
              </a:cxn>
              <a:cxn ang="f385">
                <a:pos x="f671" y="f665"/>
              </a:cxn>
              <a:cxn ang="f385">
                <a:pos x="f672" y="f664"/>
              </a:cxn>
              <a:cxn ang="f385">
                <a:pos x="f673" y="f662"/>
              </a:cxn>
              <a:cxn ang="f385">
                <a:pos x="f674" y="f675"/>
              </a:cxn>
              <a:cxn ang="f385">
                <a:pos x="f674" y="f676"/>
              </a:cxn>
              <a:cxn ang="f385">
                <a:pos x="f677" y="f678"/>
              </a:cxn>
              <a:cxn ang="f385">
                <a:pos x="f679" y="f680"/>
              </a:cxn>
              <a:cxn ang="f385">
                <a:pos x="f640" y="f641"/>
              </a:cxn>
              <a:cxn ang="f385">
                <a:pos x="f681" y="f682"/>
              </a:cxn>
              <a:cxn ang="f385">
                <a:pos x="f653" y="f683"/>
              </a:cxn>
              <a:cxn ang="f385">
                <a:pos x="f653" y="f684"/>
              </a:cxn>
              <a:cxn ang="f385">
                <a:pos x="f653" y="f685"/>
              </a:cxn>
              <a:cxn ang="f385">
                <a:pos x="f653" y="f686"/>
              </a:cxn>
              <a:cxn ang="f385">
                <a:pos x="f687" y="f686"/>
              </a:cxn>
              <a:cxn ang="f385">
                <a:pos x="f652" y="f686"/>
              </a:cxn>
              <a:cxn ang="f385">
                <a:pos x="f652" y="f688"/>
              </a:cxn>
              <a:cxn ang="f385">
                <a:pos x="f689" y="f690"/>
              </a:cxn>
              <a:cxn ang="f385">
                <a:pos x="f689" y="f691"/>
              </a:cxn>
              <a:cxn ang="f385">
                <a:pos x="f681" y="f682"/>
              </a:cxn>
              <a:cxn ang="f385">
                <a:pos x="f681" y="f682"/>
              </a:cxn>
              <a:cxn ang="f385">
                <a:pos x="f670" y="f692"/>
              </a:cxn>
              <a:cxn ang="f385">
                <a:pos x="f670" y="f693"/>
              </a:cxn>
              <a:cxn ang="f385">
                <a:pos x="f670" y="f693"/>
              </a:cxn>
              <a:cxn ang="f385">
                <a:pos x="f694" y="f693"/>
              </a:cxn>
              <a:cxn ang="f385">
                <a:pos x="f694" y="f693"/>
              </a:cxn>
              <a:cxn ang="f385">
                <a:pos x="f694" y="f692"/>
              </a:cxn>
              <a:cxn ang="f385">
                <a:pos x="f695" y="f696"/>
              </a:cxn>
              <a:cxn ang="f385">
                <a:pos x="f697" y="f698"/>
              </a:cxn>
              <a:cxn ang="f385">
                <a:pos x="f699" y="f698"/>
              </a:cxn>
              <a:cxn ang="f385">
                <a:pos x="f700" y="f696"/>
              </a:cxn>
              <a:cxn ang="f385">
                <a:pos x="f670" y="f692"/>
              </a:cxn>
              <a:cxn ang="f385">
                <a:pos x="f701" y="f702"/>
              </a:cxn>
              <a:cxn ang="f385">
                <a:pos x="f701" y="f703"/>
              </a:cxn>
              <a:cxn ang="f385">
                <a:pos x="f704" y="f703"/>
              </a:cxn>
              <a:cxn ang="f385">
                <a:pos x="f704" y="f702"/>
              </a:cxn>
              <a:cxn ang="f385">
                <a:pos x="f701" y="f702"/>
              </a:cxn>
              <a:cxn ang="f385">
                <a:pos x="f705" y="f706"/>
              </a:cxn>
              <a:cxn ang="f385">
                <a:pos x="f707" y="f708"/>
              </a:cxn>
              <a:cxn ang="f385">
                <a:pos x="f707" y="f708"/>
              </a:cxn>
              <a:cxn ang="f385">
                <a:pos x="f709" y="f710"/>
              </a:cxn>
              <a:cxn ang="f385">
                <a:pos x="f709" y="f710"/>
              </a:cxn>
              <a:cxn ang="f385">
                <a:pos x="f711" y="f712"/>
              </a:cxn>
              <a:cxn ang="f385">
                <a:pos x="f711" y="f713"/>
              </a:cxn>
              <a:cxn ang="f385">
                <a:pos x="f714" y="f715"/>
              </a:cxn>
              <a:cxn ang="f385">
                <a:pos x="f714" y="f716"/>
              </a:cxn>
              <a:cxn ang="f385">
                <a:pos x="f714" y="f717"/>
              </a:cxn>
              <a:cxn ang="f385">
                <a:pos x="f718" y="f717"/>
              </a:cxn>
              <a:cxn ang="f385">
                <a:pos x="f718" y="f719"/>
              </a:cxn>
              <a:cxn ang="f385">
                <a:pos x="f718" y="f720"/>
              </a:cxn>
              <a:cxn ang="f385">
                <a:pos x="f721" y="f722"/>
              </a:cxn>
              <a:cxn ang="f385">
                <a:pos x="f721" y="f723"/>
              </a:cxn>
              <a:cxn ang="f385">
                <a:pos x="f724" y="f725"/>
              </a:cxn>
              <a:cxn ang="f385">
                <a:pos x="f724" y="f726"/>
              </a:cxn>
              <a:cxn ang="f385">
                <a:pos x="f673" y="f727"/>
              </a:cxn>
              <a:cxn ang="f385">
                <a:pos x="f728" y="f729"/>
              </a:cxn>
              <a:cxn ang="f385">
                <a:pos x="f730" y="f731"/>
              </a:cxn>
              <a:cxn ang="f385">
                <a:pos x="f705" y="f706"/>
              </a:cxn>
              <a:cxn ang="f385">
                <a:pos x="f732" y="f733"/>
              </a:cxn>
              <a:cxn ang="f385">
                <a:pos x="f734" y="f735"/>
              </a:cxn>
              <a:cxn ang="f385">
                <a:pos x="f734" y="f736"/>
              </a:cxn>
              <a:cxn ang="f385">
                <a:pos x="f737" y="f738"/>
              </a:cxn>
              <a:cxn ang="f385">
                <a:pos x="f737" y="f739"/>
              </a:cxn>
              <a:cxn ang="f385">
                <a:pos x="f740" y="f741"/>
              </a:cxn>
              <a:cxn ang="f385">
                <a:pos x="f740" y="f742"/>
              </a:cxn>
              <a:cxn ang="f385">
                <a:pos x="f743" y="f742"/>
              </a:cxn>
              <a:cxn ang="f385">
                <a:pos x="f744" y="f742"/>
              </a:cxn>
              <a:cxn ang="f385">
                <a:pos x="f744" y="f745"/>
              </a:cxn>
              <a:cxn ang="f385">
                <a:pos x="f744" y="f746"/>
              </a:cxn>
              <a:cxn ang="f385">
                <a:pos x="f744" y="f747"/>
              </a:cxn>
              <a:cxn ang="f385">
                <a:pos x="f732" y="f733"/>
              </a:cxn>
              <a:cxn ang="f385">
                <a:pos x="f748" y="f749"/>
              </a:cxn>
              <a:cxn ang="f385">
                <a:pos x="f750" y="f751"/>
              </a:cxn>
              <a:cxn ang="f385">
                <a:pos x="f752" y="f753"/>
              </a:cxn>
              <a:cxn ang="f385">
                <a:pos x="f754" y="f755"/>
              </a:cxn>
              <a:cxn ang="f385">
                <a:pos x="f754" y="f756"/>
              </a:cxn>
              <a:cxn ang="f385">
                <a:pos x="f757" y="f758"/>
              </a:cxn>
              <a:cxn ang="f385">
                <a:pos x="f759" y="f756"/>
              </a:cxn>
              <a:cxn ang="f385">
                <a:pos x="f759" y="f760"/>
              </a:cxn>
              <a:cxn ang="f385">
                <a:pos x="f761" y="f762"/>
              </a:cxn>
              <a:cxn ang="f385">
                <a:pos x="f748" y="f749"/>
              </a:cxn>
            </a:cxnLst>
            <a:rect l="f636" t="f639" r="f637" b="f638"/>
            <a:pathLst>
              <a:path w="5819775" h="5667375">
                <a:moveTo>
                  <a:pt x="f8" y="f9"/>
                </a:moveTo>
                <a:lnTo>
                  <a:pt x="f8" y="f10"/>
                </a:lnTo>
                <a:lnTo>
                  <a:pt x="f8" y="f11"/>
                </a:lnTo>
                <a:cubicBezTo>
                  <a:pt x="f12" y="f13"/>
                  <a:pt x="f14" y="f15"/>
                  <a:pt x="f16" y="f17"/>
                </a:cubicBezTo>
                <a:lnTo>
                  <a:pt x="f18" y="f17"/>
                </a:lnTo>
                <a:lnTo>
                  <a:pt x="f19" y="f17"/>
                </a:lnTo>
                <a:lnTo>
                  <a:pt x="f19" y="f20"/>
                </a:lnTo>
                <a:cubicBezTo>
                  <a:pt x="f19" y="f21"/>
                  <a:pt x="f22" y="f5"/>
                  <a:pt x="f23" y="f5"/>
                </a:cubicBezTo>
                <a:lnTo>
                  <a:pt x="f24" y="f5"/>
                </a:lnTo>
                <a:cubicBezTo>
                  <a:pt x="f25" y="f5"/>
                  <a:pt x="f26" y="f21"/>
                  <a:pt x="f26" y="f20"/>
                </a:cubicBezTo>
                <a:lnTo>
                  <a:pt x="f26" y="f17"/>
                </a:lnTo>
                <a:lnTo>
                  <a:pt x="f27" y="f17"/>
                </a:lnTo>
                <a:lnTo>
                  <a:pt x="f28" y="f17"/>
                </a:lnTo>
                <a:cubicBezTo>
                  <a:pt x="f29" y="f30"/>
                  <a:pt x="f31" y="f13"/>
                  <a:pt x="f32" y="f11"/>
                </a:cubicBezTo>
                <a:lnTo>
                  <a:pt x="f32" y="f10"/>
                </a:lnTo>
                <a:lnTo>
                  <a:pt x="f32" y="f9"/>
                </a:lnTo>
                <a:cubicBezTo>
                  <a:pt x="f33" y="f34"/>
                  <a:pt x="f35" y="f36"/>
                  <a:pt x="f37" y="f38"/>
                </a:cubicBezTo>
                <a:cubicBezTo>
                  <a:pt x="f39" y="f40"/>
                  <a:pt x="f41" y="f42"/>
                  <a:pt x="f43" y="f44"/>
                </a:cubicBezTo>
                <a:lnTo>
                  <a:pt x="f43" y="f45"/>
                </a:lnTo>
                <a:lnTo>
                  <a:pt x="f46" y="f47"/>
                </a:lnTo>
                <a:cubicBezTo>
                  <a:pt x="f46" y="f47"/>
                  <a:pt x="f48" y="f47"/>
                  <a:pt x="f48" y="f49"/>
                </a:cubicBezTo>
                <a:cubicBezTo>
                  <a:pt x="f50" y="f51"/>
                  <a:pt x="f37" y="f52"/>
                  <a:pt x="f37" y="f53"/>
                </a:cubicBezTo>
                <a:lnTo>
                  <a:pt x="f37" y="f54"/>
                </a:lnTo>
                <a:lnTo>
                  <a:pt x="f37" y="f55"/>
                </a:lnTo>
                <a:cubicBezTo>
                  <a:pt x="f25" y="f56"/>
                  <a:pt x="f57" y="f58"/>
                  <a:pt x="f59" y="f58"/>
                </a:cubicBezTo>
                <a:lnTo>
                  <a:pt x="f60" y="f58"/>
                </a:lnTo>
                <a:cubicBezTo>
                  <a:pt x="f61" y="f58"/>
                  <a:pt x="f62" y="f56"/>
                  <a:pt x="f63" y="f55"/>
                </a:cubicBezTo>
                <a:lnTo>
                  <a:pt x="f63" y="f54"/>
                </a:lnTo>
                <a:lnTo>
                  <a:pt x="f63" y="f53"/>
                </a:lnTo>
                <a:cubicBezTo>
                  <a:pt x="f63" y="f52"/>
                  <a:pt x="f64" y="f51"/>
                  <a:pt x="f65" y="f49"/>
                </a:cubicBezTo>
                <a:lnTo>
                  <a:pt x="f66" y="f47"/>
                </a:lnTo>
                <a:lnTo>
                  <a:pt x="f67" y="f68"/>
                </a:lnTo>
                <a:lnTo>
                  <a:pt x="f67" y="f69"/>
                </a:lnTo>
                <a:cubicBezTo>
                  <a:pt x="f70" y="f71"/>
                  <a:pt x="f72" y="f73"/>
                  <a:pt x="f74" y="f75"/>
                </a:cubicBezTo>
                <a:cubicBezTo>
                  <a:pt x="f76" y="f77"/>
                  <a:pt x="f78" y="f79"/>
                  <a:pt x="f80" y="f81"/>
                </a:cubicBezTo>
                <a:cubicBezTo>
                  <a:pt x="f82" y="f83"/>
                  <a:pt x="f8" y="f84"/>
                  <a:pt x="f8" y="f9"/>
                </a:cubicBezTo>
                <a:close/>
                <a:moveTo>
                  <a:pt x="f85" y="f86"/>
                </a:moveTo>
                <a:cubicBezTo>
                  <a:pt x="f87" y="f88"/>
                  <a:pt x="f89" y="f90"/>
                  <a:pt x="f27" y="f91"/>
                </a:cubicBezTo>
                <a:cubicBezTo>
                  <a:pt x="f27" y="f92"/>
                  <a:pt x="f27" y="f92"/>
                  <a:pt x="f27" y="f93"/>
                </a:cubicBezTo>
                <a:lnTo>
                  <a:pt x="f27" y="f94"/>
                </a:lnTo>
                <a:cubicBezTo>
                  <a:pt x="f27" y="f10"/>
                  <a:pt x="f27" y="f95"/>
                  <a:pt x="f27" y="f95"/>
                </a:cubicBezTo>
                <a:lnTo>
                  <a:pt x="f96" y="f95"/>
                </a:lnTo>
                <a:lnTo>
                  <a:pt x="f26" y="f95"/>
                </a:lnTo>
                <a:lnTo>
                  <a:pt x="f26" y="f97"/>
                </a:lnTo>
                <a:cubicBezTo>
                  <a:pt x="f26" y="f98"/>
                  <a:pt x="f26" y="f99"/>
                  <a:pt x="f100" y="f101"/>
                </a:cubicBezTo>
                <a:cubicBezTo>
                  <a:pt x="f100" y="f102"/>
                  <a:pt x="f100" y="f103"/>
                  <a:pt x="f100" y="f103"/>
                </a:cubicBezTo>
                <a:cubicBezTo>
                  <a:pt x="f104" y="f105"/>
                  <a:pt x="f106" y="f107"/>
                  <a:pt x="f85" y="f86"/>
                </a:cubicBezTo>
                <a:cubicBezTo>
                  <a:pt x="f85" y="f108"/>
                  <a:pt x="f85" y="f108"/>
                  <a:pt x="f85" y="f86"/>
                </a:cubicBezTo>
                <a:close/>
                <a:moveTo>
                  <a:pt x="f60" y="f109"/>
                </a:moveTo>
                <a:lnTo>
                  <a:pt x="f60" y="f110"/>
                </a:lnTo>
                <a:lnTo>
                  <a:pt x="f60" y="f110"/>
                </a:lnTo>
                <a:lnTo>
                  <a:pt x="f111" y="f110"/>
                </a:lnTo>
                <a:lnTo>
                  <a:pt x="f111" y="f110"/>
                </a:lnTo>
                <a:lnTo>
                  <a:pt x="f111" y="f109"/>
                </a:lnTo>
                <a:cubicBezTo>
                  <a:pt x="f111" y="f112"/>
                  <a:pt x="f113" y="f114"/>
                  <a:pt x="f115" y="f116"/>
                </a:cubicBezTo>
                <a:lnTo>
                  <a:pt x="f117" y="f118"/>
                </a:lnTo>
                <a:lnTo>
                  <a:pt x="f119" y="f118"/>
                </a:lnTo>
                <a:lnTo>
                  <a:pt x="f120" y="f116"/>
                </a:lnTo>
                <a:cubicBezTo>
                  <a:pt x="f121" y="f114"/>
                  <a:pt x="f60" y="f112"/>
                  <a:pt x="f60" y="f109"/>
                </a:cubicBezTo>
                <a:close/>
                <a:moveTo>
                  <a:pt x="f122" y="f123"/>
                </a:moveTo>
                <a:lnTo>
                  <a:pt x="f122" y="f124"/>
                </a:lnTo>
                <a:lnTo>
                  <a:pt x="f125" y="f124"/>
                </a:lnTo>
                <a:lnTo>
                  <a:pt x="f125" y="f123"/>
                </a:lnTo>
                <a:lnTo>
                  <a:pt x="f122" y="f123"/>
                </a:lnTo>
                <a:close/>
                <a:moveTo>
                  <a:pt x="f126" y="f127"/>
                </a:moveTo>
                <a:cubicBezTo>
                  <a:pt x="f128" y="f127"/>
                  <a:pt x="f129" y="f130"/>
                  <a:pt x="f131" y="f132"/>
                </a:cubicBezTo>
                <a:lnTo>
                  <a:pt x="f131" y="f132"/>
                </a:lnTo>
                <a:cubicBezTo>
                  <a:pt x="f133" y="f134"/>
                  <a:pt x="f135" y="f136"/>
                  <a:pt x="f137" y="f138"/>
                </a:cubicBezTo>
                <a:lnTo>
                  <a:pt x="f137" y="f138"/>
                </a:lnTo>
                <a:cubicBezTo>
                  <a:pt x="f139" y="f140"/>
                  <a:pt x="f141" y="f142"/>
                  <a:pt x="f143" y="f144"/>
                </a:cubicBezTo>
                <a:cubicBezTo>
                  <a:pt x="f143" y="f145"/>
                  <a:pt x="f143" y="f146"/>
                  <a:pt x="f143" y="f147"/>
                </a:cubicBezTo>
                <a:cubicBezTo>
                  <a:pt x="f143" y="f148"/>
                  <a:pt x="f149" y="f150"/>
                  <a:pt x="f149" y="f151"/>
                </a:cubicBezTo>
                <a:lnTo>
                  <a:pt x="f149" y="f152"/>
                </a:lnTo>
                <a:lnTo>
                  <a:pt x="f149" y="f153"/>
                </a:lnTo>
                <a:lnTo>
                  <a:pt x="f154" y="f153"/>
                </a:lnTo>
                <a:lnTo>
                  <a:pt x="f154" y="f155"/>
                </a:lnTo>
                <a:lnTo>
                  <a:pt x="f154" y="f156"/>
                </a:lnTo>
                <a:cubicBezTo>
                  <a:pt x="f154" y="f157"/>
                  <a:pt x="f154" y="f158"/>
                  <a:pt x="f159" y="f160"/>
                </a:cubicBezTo>
                <a:cubicBezTo>
                  <a:pt x="f159" y="f88"/>
                  <a:pt x="f159" y="f161"/>
                  <a:pt x="f159" y="f162"/>
                </a:cubicBezTo>
                <a:cubicBezTo>
                  <a:pt x="f159" y="f163"/>
                  <a:pt x="f164" y="f165"/>
                  <a:pt x="f164" y="f166"/>
                </a:cubicBezTo>
                <a:lnTo>
                  <a:pt x="f164" y="f167"/>
                </a:lnTo>
                <a:cubicBezTo>
                  <a:pt x="f168" y="f107"/>
                  <a:pt x="f169" y="f170"/>
                  <a:pt x="f66" y="f171"/>
                </a:cubicBezTo>
                <a:cubicBezTo>
                  <a:pt x="f66" y="f172"/>
                  <a:pt x="f66" y="f138"/>
                  <a:pt x="f173" y="f174"/>
                </a:cubicBezTo>
                <a:cubicBezTo>
                  <a:pt x="f175" y="f176"/>
                  <a:pt x="f177" y="f178"/>
                  <a:pt x="f179" y="f180"/>
                </a:cubicBezTo>
                <a:cubicBezTo>
                  <a:pt x="f181" y="f182"/>
                  <a:pt x="f183" y="f127"/>
                  <a:pt x="f126" y="f127"/>
                </a:cubicBezTo>
                <a:close/>
                <a:moveTo>
                  <a:pt x="f184" y="f185"/>
                </a:moveTo>
                <a:cubicBezTo>
                  <a:pt x="f186" y="f187"/>
                  <a:pt x="f188" y="f189"/>
                  <a:pt x="f190" y="f191"/>
                </a:cubicBezTo>
                <a:lnTo>
                  <a:pt x="f190" y="f192"/>
                </a:lnTo>
                <a:cubicBezTo>
                  <a:pt x="f193" y="f194"/>
                  <a:pt x="f195" y="f196"/>
                  <a:pt x="f197" y="f198"/>
                </a:cubicBezTo>
                <a:cubicBezTo>
                  <a:pt x="f197" y="f199"/>
                  <a:pt x="f197" y="f200"/>
                  <a:pt x="f197" y="f200"/>
                </a:cubicBezTo>
                <a:cubicBezTo>
                  <a:pt x="f201" y="f202"/>
                  <a:pt x="f201" y="f203"/>
                  <a:pt x="f201" y="f204"/>
                </a:cubicBezTo>
                <a:lnTo>
                  <a:pt x="f201" y="f205"/>
                </a:lnTo>
                <a:lnTo>
                  <a:pt x="f206" y="f205"/>
                </a:lnTo>
                <a:cubicBezTo>
                  <a:pt x="f207" y="f205"/>
                  <a:pt x="f207" y="f205"/>
                  <a:pt x="f207" y="f205"/>
                </a:cubicBezTo>
                <a:cubicBezTo>
                  <a:pt x="f207" y="f205"/>
                  <a:pt x="f207" y="f208"/>
                  <a:pt x="f207" y="f209"/>
                </a:cubicBezTo>
                <a:lnTo>
                  <a:pt x="f207" y="f210"/>
                </a:lnTo>
                <a:cubicBezTo>
                  <a:pt x="f207" y="f211"/>
                  <a:pt x="f207" y="f211"/>
                  <a:pt x="f207" y="f212"/>
                </a:cubicBezTo>
                <a:cubicBezTo>
                  <a:pt x="f213" y="f214"/>
                  <a:pt x="f215" y="f216"/>
                  <a:pt x="f184" y="f185"/>
                </a:cubicBezTo>
                <a:close/>
                <a:moveTo>
                  <a:pt x="f217" y="f218"/>
                </a:moveTo>
                <a:cubicBezTo>
                  <a:pt x="f219" y="f220"/>
                  <a:pt x="f221" y="f222"/>
                  <a:pt x="f223" y="f222"/>
                </a:cubicBezTo>
                <a:cubicBezTo>
                  <a:pt x="f224" y="f222"/>
                  <a:pt x="f225" y="f222"/>
                  <a:pt x="f226" y="f227"/>
                </a:cubicBezTo>
                <a:cubicBezTo>
                  <a:pt x="f228" y="f229"/>
                  <a:pt x="f230" y="f231"/>
                  <a:pt x="f232" y="f105"/>
                </a:cubicBezTo>
                <a:lnTo>
                  <a:pt x="f232" y="f233"/>
                </a:lnTo>
                <a:cubicBezTo>
                  <a:pt x="f232" y="f234"/>
                  <a:pt x="f235" y="f236"/>
                  <a:pt x="f237" y="f236"/>
                </a:cubicBezTo>
                <a:cubicBezTo>
                  <a:pt x="f238" y="f236"/>
                  <a:pt x="f239" y="f234"/>
                  <a:pt x="f239" y="f233"/>
                </a:cubicBezTo>
                <a:lnTo>
                  <a:pt x="f239" y="f240"/>
                </a:lnTo>
                <a:cubicBezTo>
                  <a:pt x="f239" y="f241"/>
                  <a:pt x="f242" y="f243"/>
                  <a:pt x="f244" y="f245"/>
                </a:cubicBezTo>
                <a:cubicBezTo>
                  <a:pt x="f246" y="f247"/>
                  <a:pt x="f248" y="f249"/>
                  <a:pt x="f217" y="f218"/>
                </a:cubicBezTo>
                <a:close/>
              </a:path>
            </a:pathLst>
          </a:custGeom>
          <a:solidFill>
            <a:srgbClr val="6F9CEB"/>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9" name="Forma libre 16">
            <a:extLst>
              <a:ext uri="{FF2B5EF4-FFF2-40B4-BE49-F238E27FC236}">
                <a16:creationId xmlns:a16="http://schemas.microsoft.com/office/drawing/2014/main" id="{329F9D6D-A435-5D98-0F39-10380001FBF2}"/>
              </a:ext>
            </a:extLst>
          </p:cNvPr>
          <p:cNvSpPr/>
          <p:nvPr/>
        </p:nvSpPr>
        <p:spPr>
          <a:xfrm>
            <a:off x="930694" y="2669087"/>
            <a:ext cx="513161" cy="386553"/>
          </a:xfrm>
          <a:custGeom>
            <a:avLst/>
            <a:gdLst>
              <a:gd name="f0" fmla="val 10800000"/>
              <a:gd name="f1" fmla="val 5400000"/>
              <a:gd name="f2" fmla="val 180"/>
              <a:gd name="f3" fmla="val w"/>
              <a:gd name="f4" fmla="val h"/>
              <a:gd name="f5" fmla="val 0"/>
              <a:gd name="f6" fmla="val 5829300"/>
              <a:gd name="f7" fmla="val 4391025"/>
              <a:gd name="f8" fmla="val 2487054"/>
              <a:gd name="f9" fmla="val 2199551"/>
              <a:gd name="f10" fmla="val 5649611"/>
              <a:gd name="f11" fmla="val 1962626"/>
              <a:gd name="f12" fmla="val 5398046"/>
              <a:gd name="f13" fmla="val 1868786"/>
              <a:gd name="f14" fmla="val 992295"/>
              <a:gd name="f15" fmla="val 841219"/>
              <a:gd name="f16" fmla="val 5275593"/>
              <a:gd name="f17" fmla="val 712108"/>
              <a:gd name="f18" fmla="val 5117859"/>
              <a:gd name="f19" fmla="val 4751156"/>
              <a:gd name="f20" fmla="val 302143"/>
              <a:gd name="f21" fmla="val 107813"/>
              <a:gd name="f22" fmla="val 4592765"/>
              <a:gd name="f23" fmla="val 4442356"/>
              <a:gd name="f24" fmla="val 481841"/>
              <a:gd name="f25" fmla="val 244916"/>
              <a:gd name="f26" fmla="val 50587"/>
              <a:gd name="f27" fmla="val 172374"/>
              <a:gd name="f28" fmla="val 7325"/>
              <a:gd name="f29" fmla="val 395316"/>
              <a:gd name="f30" fmla="val 423929"/>
              <a:gd name="f31" fmla="val 452552"/>
              <a:gd name="f32" fmla="val 488490"/>
              <a:gd name="f33" fmla="val 517103"/>
              <a:gd name="f34" fmla="val 539067"/>
              <a:gd name="f35" fmla="val 560365"/>
              <a:gd name="f36" fmla="val 797290"/>
              <a:gd name="f37" fmla="val 811930"/>
              <a:gd name="f38" fmla="val 825903"/>
              <a:gd name="f39" fmla="val 840553"/>
              <a:gd name="f40" fmla="val 3902612"/>
              <a:gd name="f41" fmla="val 4168816"/>
              <a:gd name="f42" fmla="val 215627"/>
              <a:gd name="f43" fmla="val 4391102"/>
              <a:gd name="f44" fmla="val 5124507"/>
              <a:gd name="f45" fmla="val 5275583"/>
              <a:gd name="f46" fmla="val 5404695"/>
              <a:gd name="f47" fmla="val 4268648"/>
              <a:gd name="f48" fmla="val 4110914"/>
              <a:gd name="f49" fmla="val 3105322"/>
              <a:gd name="f50" fmla="val 3012148"/>
              <a:gd name="f51" fmla="val 2774556"/>
              <a:gd name="f52" fmla="val 266205"/>
              <a:gd name="f53" fmla="val 4485618"/>
              <a:gd name="f54" fmla="val 280845"/>
              <a:gd name="f55" fmla="val 4075662"/>
              <a:gd name="f56" fmla="val 3752221"/>
              <a:gd name="f57" fmla="val 467201"/>
              <a:gd name="f58" fmla="val 453228"/>
              <a:gd name="f59" fmla="val 438579"/>
              <a:gd name="f60" fmla="val 704783"/>
              <a:gd name="f61" fmla="val 431254"/>
              <a:gd name="f62" fmla="val 423939"/>
              <a:gd name="f63" fmla="val 697459"/>
              <a:gd name="f64" fmla="val 416614"/>
              <a:gd name="f65" fmla="val 409299"/>
              <a:gd name="f66" fmla="val 690134"/>
              <a:gd name="f67" fmla="val 402641"/>
              <a:gd name="f68" fmla="val 682809"/>
              <a:gd name="f69" fmla="val 388001"/>
              <a:gd name="f70" fmla="val 380676"/>
              <a:gd name="f71" fmla="val 373361"/>
              <a:gd name="f72" fmla="val 675484"/>
              <a:gd name="f73" fmla="val 366703"/>
              <a:gd name="f74" fmla="val 359378"/>
              <a:gd name="f75" fmla="val 668160"/>
              <a:gd name="f76" fmla="val 352063"/>
              <a:gd name="f77" fmla="val 660845"/>
              <a:gd name="f78" fmla="val 344738"/>
              <a:gd name="f79" fmla="val 653520"/>
              <a:gd name="f80" fmla="val 337423"/>
              <a:gd name="f81" fmla="val 646205"/>
              <a:gd name="f82" fmla="val 330098"/>
              <a:gd name="f83" fmla="val 638880"/>
              <a:gd name="f84" fmla="val 322783"/>
              <a:gd name="f85" fmla="val 631565"/>
              <a:gd name="f86" fmla="val 315458"/>
              <a:gd name="f87" fmla="val 624240"/>
              <a:gd name="f88" fmla="val 616925"/>
              <a:gd name="f89" fmla="val 308134"/>
              <a:gd name="f90" fmla="val 609600"/>
              <a:gd name="f91" fmla="val 602285"/>
              <a:gd name="f92" fmla="val 300819"/>
              <a:gd name="f93" fmla="val 595627"/>
              <a:gd name="f94" fmla="val 293494"/>
              <a:gd name="f95" fmla="val 588302"/>
              <a:gd name="f96" fmla="val 286169"/>
              <a:gd name="f97" fmla="val 580977"/>
              <a:gd name="f98" fmla="val 573662"/>
              <a:gd name="f99" fmla="val 278854"/>
              <a:gd name="f100" fmla="val 559689"/>
              <a:gd name="f101" fmla="val 271529"/>
              <a:gd name="f102" fmla="val 545049"/>
              <a:gd name="f103" fmla="val 538391"/>
              <a:gd name="f104" fmla="val 523751"/>
              <a:gd name="f105" fmla="val 509111"/>
              <a:gd name="f106" fmla="val 264204"/>
              <a:gd name="f107" fmla="val 502453"/>
              <a:gd name="f108" fmla="val 487813"/>
              <a:gd name="f109" fmla="val 473173"/>
              <a:gd name="f110" fmla="val 466515"/>
              <a:gd name="f111" fmla="val 451875"/>
              <a:gd name="f112" fmla="val 444551"/>
              <a:gd name="f113" fmla="val 287503"/>
              <a:gd name="f114" fmla="val 345405"/>
              <a:gd name="f115" fmla="val 374028"/>
              <a:gd name="f116" fmla="val 5131832"/>
              <a:gd name="f117" fmla="val 4118905"/>
              <a:gd name="f118" fmla="val 4126230"/>
              <a:gd name="f119" fmla="val 4133545"/>
              <a:gd name="f120" fmla="val 5117192"/>
              <a:gd name="f121" fmla="val 359388"/>
              <a:gd name="f122" fmla="val 258890"/>
              <a:gd name="f123" fmla="val 4033047"/>
              <a:gd name="f124" fmla="val 3910594"/>
              <a:gd name="f125" fmla="val 920410"/>
              <a:gd name="f126" fmla="val 266214"/>
              <a:gd name="f127" fmla="val 273529"/>
              <a:gd name="f128" fmla="val 927735"/>
              <a:gd name="f129" fmla="val 280854"/>
              <a:gd name="f130" fmla="val 935060"/>
              <a:gd name="f131" fmla="val 294827"/>
              <a:gd name="f132" fmla="val 942375"/>
              <a:gd name="f133" fmla="val 309467"/>
              <a:gd name="f134" fmla="val 316782"/>
              <a:gd name="f135" fmla="val 949700"/>
              <a:gd name="f136" fmla="val 323440"/>
              <a:gd name="f137" fmla="val 330765"/>
              <a:gd name="f138" fmla="val 957024"/>
              <a:gd name="f139" fmla="val 374018"/>
              <a:gd name="f140" fmla="val 964349"/>
              <a:gd name="f141" fmla="val 401974"/>
              <a:gd name="f142" fmla="val 971674"/>
              <a:gd name="f143" fmla="val 445894"/>
              <a:gd name="f144" fmla="val 467192"/>
              <a:gd name="f145" fmla="val 3737562"/>
              <a:gd name="f146" fmla="val 3744887"/>
              <a:gd name="f147" fmla="val 3752202"/>
              <a:gd name="f148" fmla="val 4075643"/>
              <a:gd name="f149" fmla="val 4082967"/>
              <a:gd name="f150" fmla="val 4614720"/>
              <a:gd name="f151" fmla="val 5117849"/>
              <a:gd name="f152" fmla="val 5125174"/>
              <a:gd name="f153" fmla="val 5132489"/>
              <a:gd name="f154" fmla="val 978999"/>
              <a:gd name="f155" fmla="val 986314"/>
              <a:gd name="f156" fmla="val 1820208"/>
              <a:gd name="f157" fmla="val 4485608"/>
              <a:gd name="f158" fmla="val 3824078"/>
              <a:gd name="f159" fmla="val 2115036"/>
              <a:gd name="f160" fmla="val 2481739"/>
              <a:gd name="f161" fmla="val 2848442"/>
              <a:gd name="f162" fmla="val 3143269"/>
              <a:gd name="f163" fmla="val 5132499"/>
              <a:gd name="f164" fmla="val 4118924"/>
              <a:gd name="f165" fmla="val 5239646"/>
              <a:gd name="f166" fmla="val 2875045"/>
              <a:gd name="f167" fmla="val 5211023"/>
              <a:gd name="f168" fmla="val 2882370"/>
              <a:gd name="f169" fmla="val 5189068"/>
              <a:gd name="f170" fmla="val 5167770"/>
              <a:gd name="f171" fmla="val 4484942"/>
              <a:gd name="f172" fmla="val 4269315"/>
              <a:gd name="f173" fmla="val 4089625"/>
              <a:gd name="f174" fmla="val 2702681"/>
              <a:gd name="f175" fmla="val 2271427"/>
              <a:gd name="f176" fmla="val 2091738"/>
              <a:gd name="f177" fmla="val 5218347"/>
              <a:gd name="f178" fmla="val 2099062"/>
              <a:gd name="f179" fmla="val 5426660"/>
              <a:gd name="f180" fmla="val 2135000"/>
              <a:gd name="f181" fmla="val 5563086"/>
              <a:gd name="f182" fmla="val 2293392"/>
              <a:gd name="f183" fmla="val 2487063"/>
              <a:gd name="f184" fmla="val 2680735"/>
              <a:gd name="f185" fmla="val 2839107"/>
              <a:gd name="f186" fmla="val 4729858"/>
              <a:gd name="f187" fmla="val 2566254"/>
              <a:gd name="f188" fmla="val 4665307"/>
              <a:gd name="f189" fmla="val 2630805"/>
              <a:gd name="f190" fmla="val 4586107"/>
              <a:gd name="f191" fmla="val 4506906"/>
              <a:gd name="f192" fmla="val 2407853"/>
              <a:gd name="f193" fmla="val 2343302"/>
              <a:gd name="f194" fmla="+- 0 0 -90"/>
              <a:gd name="f195" fmla="*/ f3 1 5829300"/>
              <a:gd name="f196" fmla="*/ f4 1 4391025"/>
              <a:gd name="f197" fmla="val f5"/>
              <a:gd name="f198" fmla="val f6"/>
              <a:gd name="f199" fmla="val f7"/>
              <a:gd name="f200" fmla="*/ f194 f0 1"/>
              <a:gd name="f201" fmla="+- f199 0 f197"/>
              <a:gd name="f202" fmla="+- f198 0 f197"/>
              <a:gd name="f203" fmla="*/ f200 1 f2"/>
              <a:gd name="f204" fmla="*/ f202 1 5829300"/>
              <a:gd name="f205" fmla="*/ f201 1 4391025"/>
              <a:gd name="f206" fmla="*/ 5829300 f202 1"/>
              <a:gd name="f207" fmla="*/ 2487054 f201 1"/>
              <a:gd name="f208" fmla="*/ 5398046 f202 1"/>
              <a:gd name="f209" fmla="*/ 1868786 f201 1"/>
              <a:gd name="f210" fmla="*/ 992295 f201 1"/>
              <a:gd name="f211" fmla="*/ 5117859 f202 1"/>
              <a:gd name="f212" fmla="*/ 712108 f201 1"/>
              <a:gd name="f213" fmla="*/ 4751156 f202 1"/>
              <a:gd name="f214" fmla="*/ 302143 f201 1"/>
              <a:gd name="f215" fmla="*/ 4442356 f202 1"/>
              <a:gd name="f216" fmla="*/ 0 f201 1"/>
              <a:gd name="f217" fmla="*/ 481841 f202 1"/>
              <a:gd name="f218" fmla="*/ 7325 f202 1"/>
              <a:gd name="f219" fmla="*/ 395316 f201 1"/>
              <a:gd name="f220" fmla="*/ 0 f202 1"/>
              <a:gd name="f221" fmla="*/ 488490 f201 1"/>
              <a:gd name="f222" fmla="*/ 560365 f201 1"/>
              <a:gd name="f223" fmla="*/ 797290 f201 1"/>
              <a:gd name="f224" fmla="*/ 840553 f201 1"/>
              <a:gd name="f225" fmla="*/ 3902612 f201 1"/>
              <a:gd name="f226" fmla="*/ 488490 f202 1"/>
              <a:gd name="f227" fmla="*/ 4391102 f201 1"/>
              <a:gd name="f228" fmla="*/ 5124507 f202 1"/>
              <a:gd name="f229" fmla="*/ 5404695 f202 1"/>
              <a:gd name="f230" fmla="*/ 4110914 f201 1"/>
              <a:gd name="f231" fmla="*/ 3105322 f201 1"/>
              <a:gd name="f232" fmla="*/ 266205 f201 1"/>
              <a:gd name="f233" fmla="*/ 4485618 f202 1"/>
              <a:gd name="f234" fmla="*/ 4075662 f202 1"/>
              <a:gd name="f235" fmla="*/ 3752221 f202 1"/>
              <a:gd name="f236" fmla="*/ 438579 f202 1"/>
              <a:gd name="f237" fmla="*/ 704783 f201 1"/>
              <a:gd name="f238" fmla="*/ 423939 f202 1"/>
              <a:gd name="f239" fmla="*/ 697459 f201 1"/>
              <a:gd name="f240" fmla="*/ 402641 f202 1"/>
              <a:gd name="f241" fmla="*/ 690134 f201 1"/>
              <a:gd name="f242" fmla="*/ 388001 f202 1"/>
              <a:gd name="f243" fmla="*/ 682809 f201 1"/>
              <a:gd name="f244" fmla="*/ 366703 f202 1"/>
              <a:gd name="f245" fmla="*/ 675484 f201 1"/>
              <a:gd name="f246" fmla="*/ 352063 f202 1"/>
              <a:gd name="f247" fmla="*/ 660845 f201 1"/>
              <a:gd name="f248" fmla="*/ 337423 f202 1"/>
              <a:gd name="f249" fmla="*/ 646205 f201 1"/>
              <a:gd name="f250" fmla="*/ 322783 f202 1"/>
              <a:gd name="f251" fmla="*/ 631565 f201 1"/>
              <a:gd name="f252" fmla="*/ 315458 f202 1"/>
              <a:gd name="f253" fmla="*/ 616925 f201 1"/>
              <a:gd name="f254" fmla="*/ 300819 f202 1"/>
              <a:gd name="f255" fmla="*/ 595627 f201 1"/>
              <a:gd name="f256" fmla="*/ 293494 f202 1"/>
              <a:gd name="f257" fmla="*/ 588302 f201 1"/>
              <a:gd name="f258" fmla="*/ 278854 f202 1"/>
              <a:gd name="f259" fmla="*/ 559689 f201 1"/>
              <a:gd name="f260" fmla="*/ 271529 f202 1"/>
              <a:gd name="f261" fmla="*/ 523751 f201 1"/>
              <a:gd name="f262" fmla="*/ 264204 f202 1"/>
              <a:gd name="f263" fmla="*/ 487813 f201 1"/>
              <a:gd name="f264" fmla="*/ 451875 f201 1"/>
              <a:gd name="f265" fmla="*/ 444551 f201 1"/>
              <a:gd name="f266" fmla="*/ 5131832 f202 1"/>
              <a:gd name="f267" fmla="*/ 4118905 f201 1"/>
              <a:gd name="f268" fmla="*/ 5117192 f202 1"/>
              <a:gd name="f269" fmla="*/ 4133545 f201 1"/>
              <a:gd name="f270" fmla="*/ 258890 f202 1"/>
              <a:gd name="f271" fmla="*/ 3910594 f201 1"/>
              <a:gd name="f272" fmla="*/ 920410 f201 1"/>
              <a:gd name="f273" fmla="*/ 273529 f202 1"/>
              <a:gd name="f274" fmla="*/ 927735 f201 1"/>
              <a:gd name="f275" fmla="*/ 302143 f202 1"/>
              <a:gd name="f276" fmla="*/ 942375 f201 1"/>
              <a:gd name="f277" fmla="*/ 323440 f202 1"/>
              <a:gd name="f278" fmla="*/ 949700 f201 1"/>
              <a:gd name="f279" fmla="*/ 359378 f202 1"/>
              <a:gd name="f280" fmla="*/ 957024 f201 1"/>
              <a:gd name="f281" fmla="*/ 380676 f202 1"/>
              <a:gd name="f282" fmla="*/ 964349 f201 1"/>
              <a:gd name="f283" fmla="*/ 416614 f202 1"/>
              <a:gd name="f284" fmla="*/ 971674 f201 1"/>
              <a:gd name="f285" fmla="*/ 431254 f202 1"/>
              <a:gd name="f286" fmla="*/ 3737562 f202 1"/>
              <a:gd name="f287" fmla="*/ 3752202 f202 1"/>
              <a:gd name="f288" fmla="*/ 4075643 f202 1"/>
              <a:gd name="f289" fmla="*/ 4082967 f202 1"/>
              <a:gd name="f290" fmla="*/ 4614720 f202 1"/>
              <a:gd name="f291" fmla="*/ 5117849 f202 1"/>
              <a:gd name="f292" fmla="*/ 5132489 f202 1"/>
              <a:gd name="f293" fmla="*/ 986314 f201 1"/>
              <a:gd name="f294" fmla="*/ 1820208 f201 1"/>
              <a:gd name="f295" fmla="*/ 4485608 f202 1"/>
              <a:gd name="f296" fmla="*/ 3824078 f202 1"/>
              <a:gd name="f297" fmla="*/ 2481739 f201 1"/>
              <a:gd name="f298" fmla="*/ 3143269 f201 1"/>
              <a:gd name="f299" fmla="*/ 5132499 f202 1"/>
              <a:gd name="f300" fmla="*/ 4118924 f201 1"/>
              <a:gd name="f301" fmla="*/ 5239646 f202 1"/>
              <a:gd name="f302" fmla="*/ 2875045 f201 1"/>
              <a:gd name="f303" fmla="*/ 5167770 f202 1"/>
              <a:gd name="f304" fmla="*/ 2882370 f201 1"/>
              <a:gd name="f305" fmla="*/ 4484942 f202 1"/>
              <a:gd name="f306" fmla="*/ 4089625 f202 1"/>
              <a:gd name="f307" fmla="*/ 2091738 f201 1"/>
              <a:gd name="f308" fmla="*/ 2099062 f201 1"/>
              <a:gd name="f309" fmla="*/ 5563086 f202 1"/>
              <a:gd name="f310" fmla="*/ 2487063 f201 1"/>
              <a:gd name="f311" fmla="*/ 4729858 f202 1"/>
              <a:gd name="f312" fmla="*/ 4586107 f202 1"/>
              <a:gd name="f313" fmla="*/ 2630805 f201 1"/>
              <a:gd name="f314" fmla="*/ 2343302 f201 1"/>
              <a:gd name="f315" fmla="+- f203 0 f1"/>
              <a:gd name="f316" fmla="*/ f206 1 5829300"/>
              <a:gd name="f317" fmla="*/ f207 1 4391025"/>
              <a:gd name="f318" fmla="*/ f208 1 5829300"/>
              <a:gd name="f319" fmla="*/ f209 1 4391025"/>
              <a:gd name="f320" fmla="*/ f210 1 4391025"/>
              <a:gd name="f321" fmla="*/ f211 1 5829300"/>
              <a:gd name="f322" fmla="*/ f212 1 4391025"/>
              <a:gd name="f323" fmla="*/ f213 1 5829300"/>
              <a:gd name="f324" fmla="*/ f214 1 4391025"/>
              <a:gd name="f325" fmla="*/ f215 1 5829300"/>
              <a:gd name="f326" fmla="*/ f216 1 4391025"/>
              <a:gd name="f327" fmla="*/ f217 1 5829300"/>
              <a:gd name="f328" fmla="*/ f218 1 5829300"/>
              <a:gd name="f329" fmla="*/ f219 1 4391025"/>
              <a:gd name="f330" fmla="*/ f220 1 5829300"/>
              <a:gd name="f331" fmla="*/ f221 1 4391025"/>
              <a:gd name="f332" fmla="*/ f222 1 4391025"/>
              <a:gd name="f333" fmla="*/ f223 1 4391025"/>
              <a:gd name="f334" fmla="*/ f224 1 4391025"/>
              <a:gd name="f335" fmla="*/ f225 1 4391025"/>
              <a:gd name="f336" fmla="*/ f226 1 5829300"/>
              <a:gd name="f337" fmla="*/ f227 1 4391025"/>
              <a:gd name="f338" fmla="*/ f228 1 5829300"/>
              <a:gd name="f339" fmla="*/ f229 1 5829300"/>
              <a:gd name="f340" fmla="*/ f230 1 4391025"/>
              <a:gd name="f341" fmla="*/ f231 1 4391025"/>
              <a:gd name="f342" fmla="*/ f232 1 4391025"/>
              <a:gd name="f343" fmla="*/ f233 1 5829300"/>
              <a:gd name="f344" fmla="*/ f234 1 5829300"/>
              <a:gd name="f345" fmla="*/ f235 1 5829300"/>
              <a:gd name="f346" fmla="*/ f236 1 5829300"/>
              <a:gd name="f347" fmla="*/ f237 1 4391025"/>
              <a:gd name="f348" fmla="*/ f238 1 5829300"/>
              <a:gd name="f349" fmla="*/ f239 1 4391025"/>
              <a:gd name="f350" fmla="*/ f240 1 5829300"/>
              <a:gd name="f351" fmla="*/ f241 1 4391025"/>
              <a:gd name="f352" fmla="*/ f242 1 5829300"/>
              <a:gd name="f353" fmla="*/ f243 1 4391025"/>
              <a:gd name="f354" fmla="*/ f244 1 5829300"/>
              <a:gd name="f355" fmla="*/ f245 1 4391025"/>
              <a:gd name="f356" fmla="*/ f246 1 5829300"/>
              <a:gd name="f357" fmla="*/ f247 1 4391025"/>
              <a:gd name="f358" fmla="*/ f248 1 5829300"/>
              <a:gd name="f359" fmla="*/ f249 1 4391025"/>
              <a:gd name="f360" fmla="*/ f250 1 5829300"/>
              <a:gd name="f361" fmla="*/ f251 1 4391025"/>
              <a:gd name="f362" fmla="*/ f252 1 5829300"/>
              <a:gd name="f363" fmla="*/ f253 1 4391025"/>
              <a:gd name="f364" fmla="*/ f254 1 5829300"/>
              <a:gd name="f365" fmla="*/ f255 1 4391025"/>
              <a:gd name="f366" fmla="*/ f256 1 5829300"/>
              <a:gd name="f367" fmla="*/ f257 1 4391025"/>
              <a:gd name="f368" fmla="*/ f258 1 5829300"/>
              <a:gd name="f369" fmla="*/ f259 1 4391025"/>
              <a:gd name="f370" fmla="*/ f260 1 5829300"/>
              <a:gd name="f371" fmla="*/ f261 1 4391025"/>
              <a:gd name="f372" fmla="*/ f262 1 5829300"/>
              <a:gd name="f373" fmla="*/ f263 1 4391025"/>
              <a:gd name="f374" fmla="*/ f264 1 4391025"/>
              <a:gd name="f375" fmla="*/ f265 1 4391025"/>
              <a:gd name="f376" fmla="*/ f266 1 5829300"/>
              <a:gd name="f377" fmla="*/ f267 1 4391025"/>
              <a:gd name="f378" fmla="*/ f268 1 5829300"/>
              <a:gd name="f379" fmla="*/ f269 1 4391025"/>
              <a:gd name="f380" fmla="*/ f270 1 5829300"/>
              <a:gd name="f381" fmla="*/ f271 1 4391025"/>
              <a:gd name="f382" fmla="*/ f272 1 4391025"/>
              <a:gd name="f383" fmla="*/ f273 1 5829300"/>
              <a:gd name="f384" fmla="*/ f274 1 4391025"/>
              <a:gd name="f385" fmla="*/ f275 1 5829300"/>
              <a:gd name="f386" fmla="*/ f276 1 4391025"/>
              <a:gd name="f387" fmla="*/ f277 1 5829300"/>
              <a:gd name="f388" fmla="*/ f278 1 4391025"/>
              <a:gd name="f389" fmla="*/ f279 1 5829300"/>
              <a:gd name="f390" fmla="*/ f280 1 4391025"/>
              <a:gd name="f391" fmla="*/ f281 1 5829300"/>
              <a:gd name="f392" fmla="*/ f282 1 4391025"/>
              <a:gd name="f393" fmla="*/ f283 1 5829300"/>
              <a:gd name="f394" fmla="*/ f284 1 4391025"/>
              <a:gd name="f395" fmla="*/ f285 1 5829300"/>
              <a:gd name="f396" fmla="*/ f286 1 5829300"/>
              <a:gd name="f397" fmla="*/ f287 1 5829300"/>
              <a:gd name="f398" fmla="*/ f288 1 5829300"/>
              <a:gd name="f399" fmla="*/ f289 1 5829300"/>
              <a:gd name="f400" fmla="*/ f290 1 5829300"/>
              <a:gd name="f401" fmla="*/ f291 1 5829300"/>
              <a:gd name="f402" fmla="*/ f292 1 5829300"/>
              <a:gd name="f403" fmla="*/ f293 1 4391025"/>
              <a:gd name="f404" fmla="*/ f294 1 4391025"/>
              <a:gd name="f405" fmla="*/ f295 1 5829300"/>
              <a:gd name="f406" fmla="*/ f296 1 5829300"/>
              <a:gd name="f407" fmla="*/ f297 1 4391025"/>
              <a:gd name="f408" fmla="*/ f298 1 4391025"/>
              <a:gd name="f409" fmla="*/ f299 1 5829300"/>
              <a:gd name="f410" fmla="*/ f300 1 4391025"/>
              <a:gd name="f411" fmla="*/ f301 1 5829300"/>
              <a:gd name="f412" fmla="*/ f302 1 4391025"/>
              <a:gd name="f413" fmla="*/ f303 1 5829300"/>
              <a:gd name="f414" fmla="*/ f304 1 4391025"/>
              <a:gd name="f415" fmla="*/ f305 1 5829300"/>
              <a:gd name="f416" fmla="*/ f306 1 5829300"/>
              <a:gd name="f417" fmla="*/ f307 1 4391025"/>
              <a:gd name="f418" fmla="*/ f308 1 4391025"/>
              <a:gd name="f419" fmla="*/ f309 1 5829300"/>
              <a:gd name="f420" fmla="*/ f310 1 4391025"/>
              <a:gd name="f421" fmla="*/ f311 1 5829300"/>
              <a:gd name="f422" fmla="*/ f312 1 5829300"/>
              <a:gd name="f423" fmla="*/ f313 1 4391025"/>
              <a:gd name="f424" fmla="*/ f314 1 4391025"/>
              <a:gd name="f425" fmla="*/ f197 1 f204"/>
              <a:gd name="f426" fmla="*/ f198 1 f204"/>
              <a:gd name="f427" fmla="*/ f197 1 f205"/>
              <a:gd name="f428" fmla="*/ f199 1 f205"/>
              <a:gd name="f429" fmla="*/ f316 1 f204"/>
              <a:gd name="f430" fmla="*/ f317 1 f205"/>
              <a:gd name="f431" fmla="*/ f318 1 f204"/>
              <a:gd name="f432" fmla="*/ f319 1 f205"/>
              <a:gd name="f433" fmla="*/ f320 1 f205"/>
              <a:gd name="f434" fmla="*/ f321 1 f204"/>
              <a:gd name="f435" fmla="*/ f322 1 f205"/>
              <a:gd name="f436" fmla="*/ f323 1 f204"/>
              <a:gd name="f437" fmla="*/ f324 1 f205"/>
              <a:gd name="f438" fmla="*/ f325 1 f204"/>
              <a:gd name="f439" fmla="*/ f326 1 f205"/>
              <a:gd name="f440" fmla="*/ f327 1 f204"/>
              <a:gd name="f441" fmla="*/ f328 1 f204"/>
              <a:gd name="f442" fmla="*/ f329 1 f205"/>
              <a:gd name="f443" fmla="*/ f330 1 f204"/>
              <a:gd name="f444" fmla="*/ f331 1 f205"/>
              <a:gd name="f445" fmla="*/ f332 1 f205"/>
              <a:gd name="f446" fmla="*/ f333 1 f205"/>
              <a:gd name="f447" fmla="*/ f334 1 f205"/>
              <a:gd name="f448" fmla="*/ f335 1 f205"/>
              <a:gd name="f449" fmla="*/ f336 1 f204"/>
              <a:gd name="f450" fmla="*/ f337 1 f205"/>
              <a:gd name="f451" fmla="*/ f338 1 f204"/>
              <a:gd name="f452" fmla="*/ f339 1 f204"/>
              <a:gd name="f453" fmla="*/ f340 1 f205"/>
              <a:gd name="f454" fmla="*/ f341 1 f205"/>
              <a:gd name="f455" fmla="*/ f342 1 f205"/>
              <a:gd name="f456" fmla="*/ f343 1 f204"/>
              <a:gd name="f457" fmla="*/ f344 1 f204"/>
              <a:gd name="f458" fmla="*/ f345 1 f204"/>
              <a:gd name="f459" fmla="*/ f346 1 f204"/>
              <a:gd name="f460" fmla="*/ f347 1 f205"/>
              <a:gd name="f461" fmla="*/ f348 1 f204"/>
              <a:gd name="f462" fmla="*/ f349 1 f205"/>
              <a:gd name="f463" fmla="*/ f350 1 f204"/>
              <a:gd name="f464" fmla="*/ f351 1 f205"/>
              <a:gd name="f465" fmla="*/ f352 1 f204"/>
              <a:gd name="f466" fmla="*/ f353 1 f205"/>
              <a:gd name="f467" fmla="*/ f354 1 f204"/>
              <a:gd name="f468" fmla="*/ f355 1 f205"/>
              <a:gd name="f469" fmla="*/ f356 1 f204"/>
              <a:gd name="f470" fmla="*/ f357 1 f205"/>
              <a:gd name="f471" fmla="*/ f358 1 f204"/>
              <a:gd name="f472" fmla="*/ f359 1 f205"/>
              <a:gd name="f473" fmla="*/ f360 1 f204"/>
              <a:gd name="f474" fmla="*/ f361 1 f205"/>
              <a:gd name="f475" fmla="*/ f362 1 f204"/>
              <a:gd name="f476" fmla="*/ f363 1 f205"/>
              <a:gd name="f477" fmla="*/ f364 1 f204"/>
              <a:gd name="f478" fmla="*/ f365 1 f205"/>
              <a:gd name="f479" fmla="*/ f366 1 f204"/>
              <a:gd name="f480" fmla="*/ f367 1 f205"/>
              <a:gd name="f481" fmla="*/ f368 1 f204"/>
              <a:gd name="f482" fmla="*/ f369 1 f205"/>
              <a:gd name="f483" fmla="*/ f370 1 f204"/>
              <a:gd name="f484" fmla="*/ f371 1 f205"/>
              <a:gd name="f485" fmla="*/ f372 1 f204"/>
              <a:gd name="f486" fmla="*/ f373 1 f205"/>
              <a:gd name="f487" fmla="*/ f374 1 f205"/>
              <a:gd name="f488" fmla="*/ f375 1 f205"/>
              <a:gd name="f489" fmla="*/ f376 1 f204"/>
              <a:gd name="f490" fmla="*/ f377 1 f205"/>
              <a:gd name="f491" fmla="*/ f378 1 f204"/>
              <a:gd name="f492" fmla="*/ f379 1 f205"/>
              <a:gd name="f493" fmla="*/ f380 1 f204"/>
              <a:gd name="f494" fmla="*/ f381 1 f205"/>
              <a:gd name="f495" fmla="*/ f382 1 f205"/>
              <a:gd name="f496" fmla="*/ f383 1 f204"/>
              <a:gd name="f497" fmla="*/ f384 1 f205"/>
              <a:gd name="f498" fmla="*/ f385 1 f204"/>
              <a:gd name="f499" fmla="*/ f386 1 f205"/>
              <a:gd name="f500" fmla="*/ f387 1 f204"/>
              <a:gd name="f501" fmla="*/ f388 1 f205"/>
              <a:gd name="f502" fmla="*/ f389 1 f204"/>
              <a:gd name="f503" fmla="*/ f390 1 f205"/>
              <a:gd name="f504" fmla="*/ f391 1 f204"/>
              <a:gd name="f505" fmla="*/ f392 1 f205"/>
              <a:gd name="f506" fmla="*/ f393 1 f204"/>
              <a:gd name="f507" fmla="*/ f394 1 f205"/>
              <a:gd name="f508" fmla="*/ f395 1 f204"/>
              <a:gd name="f509" fmla="*/ f396 1 f204"/>
              <a:gd name="f510" fmla="*/ f397 1 f204"/>
              <a:gd name="f511" fmla="*/ f398 1 f204"/>
              <a:gd name="f512" fmla="*/ f399 1 f204"/>
              <a:gd name="f513" fmla="*/ f400 1 f204"/>
              <a:gd name="f514" fmla="*/ f401 1 f204"/>
              <a:gd name="f515" fmla="*/ f402 1 f204"/>
              <a:gd name="f516" fmla="*/ f403 1 f205"/>
              <a:gd name="f517" fmla="*/ f404 1 f205"/>
              <a:gd name="f518" fmla="*/ f405 1 f204"/>
              <a:gd name="f519" fmla="*/ f406 1 f204"/>
              <a:gd name="f520" fmla="*/ f407 1 f205"/>
              <a:gd name="f521" fmla="*/ f408 1 f205"/>
              <a:gd name="f522" fmla="*/ f409 1 f204"/>
              <a:gd name="f523" fmla="*/ f410 1 f205"/>
              <a:gd name="f524" fmla="*/ f411 1 f204"/>
              <a:gd name="f525" fmla="*/ f412 1 f205"/>
              <a:gd name="f526" fmla="*/ f413 1 f204"/>
              <a:gd name="f527" fmla="*/ f414 1 f205"/>
              <a:gd name="f528" fmla="*/ f415 1 f204"/>
              <a:gd name="f529" fmla="*/ f416 1 f204"/>
              <a:gd name="f530" fmla="*/ f417 1 f205"/>
              <a:gd name="f531" fmla="*/ f418 1 f205"/>
              <a:gd name="f532" fmla="*/ f419 1 f204"/>
              <a:gd name="f533" fmla="*/ f420 1 f205"/>
              <a:gd name="f534" fmla="*/ f421 1 f204"/>
              <a:gd name="f535" fmla="*/ f422 1 f204"/>
              <a:gd name="f536" fmla="*/ f423 1 f205"/>
              <a:gd name="f537" fmla="*/ f424 1 f205"/>
              <a:gd name="f538" fmla="*/ f425 f195 1"/>
              <a:gd name="f539" fmla="*/ f426 f195 1"/>
              <a:gd name="f540" fmla="*/ f428 f196 1"/>
              <a:gd name="f541" fmla="*/ f427 f196 1"/>
              <a:gd name="f542" fmla="*/ f429 f195 1"/>
              <a:gd name="f543" fmla="*/ f430 f196 1"/>
              <a:gd name="f544" fmla="*/ f431 f195 1"/>
              <a:gd name="f545" fmla="*/ f432 f196 1"/>
              <a:gd name="f546" fmla="*/ f433 f196 1"/>
              <a:gd name="f547" fmla="*/ f434 f195 1"/>
              <a:gd name="f548" fmla="*/ f435 f196 1"/>
              <a:gd name="f549" fmla="*/ f436 f195 1"/>
              <a:gd name="f550" fmla="*/ f437 f196 1"/>
              <a:gd name="f551" fmla="*/ f438 f195 1"/>
              <a:gd name="f552" fmla="*/ f439 f196 1"/>
              <a:gd name="f553" fmla="*/ f440 f195 1"/>
              <a:gd name="f554" fmla="*/ f441 f195 1"/>
              <a:gd name="f555" fmla="*/ f442 f196 1"/>
              <a:gd name="f556" fmla="*/ f443 f195 1"/>
              <a:gd name="f557" fmla="*/ f444 f196 1"/>
              <a:gd name="f558" fmla="*/ f445 f196 1"/>
              <a:gd name="f559" fmla="*/ f446 f196 1"/>
              <a:gd name="f560" fmla="*/ f447 f196 1"/>
              <a:gd name="f561" fmla="*/ f448 f196 1"/>
              <a:gd name="f562" fmla="*/ f449 f195 1"/>
              <a:gd name="f563" fmla="*/ f450 f196 1"/>
              <a:gd name="f564" fmla="*/ f451 f195 1"/>
              <a:gd name="f565" fmla="*/ f452 f195 1"/>
              <a:gd name="f566" fmla="*/ f453 f196 1"/>
              <a:gd name="f567" fmla="*/ f454 f196 1"/>
              <a:gd name="f568" fmla="*/ f455 f196 1"/>
              <a:gd name="f569" fmla="*/ f456 f195 1"/>
              <a:gd name="f570" fmla="*/ f457 f195 1"/>
              <a:gd name="f571" fmla="*/ f458 f195 1"/>
              <a:gd name="f572" fmla="*/ f459 f195 1"/>
              <a:gd name="f573" fmla="*/ f460 f196 1"/>
              <a:gd name="f574" fmla="*/ f461 f195 1"/>
              <a:gd name="f575" fmla="*/ f462 f196 1"/>
              <a:gd name="f576" fmla="*/ f463 f195 1"/>
              <a:gd name="f577" fmla="*/ f464 f196 1"/>
              <a:gd name="f578" fmla="*/ f465 f195 1"/>
              <a:gd name="f579" fmla="*/ f466 f196 1"/>
              <a:gd name="f580" fmla="*/ f467 f195 1"/>
              <a:gd name="f581" fmla="*/ f468 f196 1"/>
              <a:gd name="f582" fmla="*/ f469 f195 1"/>
              <a:gd name="f583" fmla="*/ f470 f196 1"/>
              <a:gd name="f584" fmla="*/ f471 f195 1"/>
              <a:gd name="f585" fmla="*/ f472 f196 1"/>
              <a:gd name="f586" fmla="*/ f473 f195 1"/>
              <a:gd name="f587" fmla="*/ f474 f196 1"/>
              <a:gd name="f588" fmla="*/ f475 f195 1"/>
              <a:gd name="f589" fmla="*/ f476 f196 1"/>
              <a:gd name="f590" fmla="*/ f477 f195 1"/>
              <a:gd name="f591" fmla="*/ f478 f196 1"/>
              <a:gd name="f592" fmla="*/ f479 f195 1"/>
              <a:gd name="f593" fmla="*/ f480 f196 1"/>
              <a:gd name="f594" fmla="*/ f481 f195 1"/>
              <a:gd name="f595" fmla="*/ f482 f196 1"/>
              <a:gd name="f596" fmla="*/ f483 f195 1"/>
              <a:gd name="f597" fmla="*/ f484 f196 1"/>
              <a:gd name="f598" fmla="*/ f485 f195 1"/>
              <a:gd name="f599" fmla="*/ f486 f196 1"/>
              <a:gd name="f600" fmla="*/ f487 f196 1"/>
              <a:gd name="f601" fmla="*/ f488 f196 1"/>
              <a:gd name="f602" fmla="*/ f489 f195 1"/>
              <a:gd name="f603" fmla="*/ f490 f196 1"/>
              <a:gd name="f604" fmla="*/ f491 f195 1"/>
              <a:gd name="f605" fmla="*/ f492 f196 1"/>
              <a:gd name="f606" fmla="*/ f493 f195 1"/>
              <a:gd name="f607" fmla="*/ f494 f196 1"/>
              <a:gd name="f608" fmla="*/ f495 f196 1"/>
              <a:gd name="f609" fmla="*/ f496 f195 1"/>
              <a:gd name="f610" fmla="*/ f497 f196 1"/>
              <a:gd name="f611" fmla="*/ f498 f195 1"/>
              <a:gd name="f612" fmla="*/ f499 f196 1"/>
              <a:gd name="f613" fmla="*/ f500 f195 1"/>
              <a:gd name="f614" fmla="*/ f501 f196 1"/>
              <a:gd name="f615" fmla="*/ f502 f195 1"/>
              <a:gd name="f616" fmla="*/ f503 f196 1"/>
              <a:gd name="f617" fmla="*/ f504 f195 1"/>
              <a:gd name="f618" fmla="*/ f505 f196 1"/>
              <a:gd name="f619" fmla="*/ f506 f195 1"/>
              <a:gd name="f620" fmla="*/ f507 f196 1"/>
              <a:gd name="f621" fmla="*/ f508 f195 1"/>
              <a:gd name="f622" fmla="*/ f509 f195 1"/>
              <a:gd name="f623" fmla="*/ f510 f195 1"/>
              <a:gd name="f624" fmla="*/ f511 f195 1"/>
              <a:gd name="f625" fmla="*/ f512 f195 1"/>
              <a:gd name="f626" fmla="*/ f513 f195 1"/>
              <a:gd name="f627" fmla="*/ f514 f195 1"/>
              <a:gd name="f628" fmla="*/ f515 f195 1"/>
              <a:gd name="f629" fmla="*/ f516 f196 1"/>
              <a:gd name="f630" fmla="*/ f517 f196 1"/>
              <a:gd name="f631" fmla="*/ f518 f195 1"/>
              <a:gd name="f632" fmla="*/ f519 f195 1"/>
              <a:gd name="f633" fmla="*/ f520 f196 1"/>
              <a:gd name="f634" fmla="*/ f521 f196 1"/>
              <a:gd name="f635" fmla="*/ f522 f195 1"/>
              <a:gd name="f636" fmla="*/ f523 f196 1"/>
              <a:gd name="f637" fmla="*/ f524 f195 1"/>
              <a:gd name="f638" fmla="*/ f525 f196 1"/>
              <a:gd name="f639" fmla="*/ f526 f195 1"/>
              <a:gd name="f640" fmla="*/ f527 f196 1"/>
              <a:gd name="f641" fmla="*/ f528 f195 1"/>
              <a:gd name="f642" fmla="*/ f529 f195 1"/>
              <a:gd name="f643" fmla="*/ f530 f196 1"/>
              <a:gd name="f644" fmla="*/ f531 f196 1"/>
              <a:gd name="f645" fmla="*/ f532 f195 1"/>
              <a:gd name="f646" fmla="*/ f533 f196 1"/>
              <a:gd name="f647" fmla="*/ f534 f195 1"/>
              <a:gd name="f648" fmla="*/ f535 f195 1"/>
              <a:gd name="f649" fmla="*/ f536 f196 1"/>
              <a:gd name="f650" fmla="*/ f537 f196 1"/>
            </a:gdLst>
            <a:ahLst/>
            <a:cxnLst>
              <a:cxn ang="3cd4">
                <a:pos x="hc" y="t"/>
              </a:cxn>
              <a:cxn ang="0">
                <a:pos x="r" y="vc"/>
              </a:cxn>
              <a:cxn ang="cd4">
                <a:pos x="hc" y="b"/>
              </a:cxn>
              <a:cxn ang="cd2">
                <a:pos x="l" y="vc"/>
              </a:cxn>
              <a:cxn ang="f315">
                <a:pos x="f542" y="f543"/>
              </a:cxn>
              <a:cxn ang="f315">
                <a:pos x="f544" y="f545"/>
              </a:cxn>
              <a:cxn ang="f315">
                <a:pos x="f544" y="f546"/>
              </a:cxn>
              <a:cxn ang="f315">
                <a:pos x="f547" y="f548"/>
              </a:cxn>
              <a:cxn ang="f315">
                <a:pos x="f549" y="f548"/>
              </a:cxn>
              <a:cxn ang="f315">
                <a:pos x="f549" y="f550"/>
              </a:cxn>
              <a:cxn ang="f315">
                <a:pos x="f551" y="f552"/>
              </a:cxn>
              <a:cxn ang="f315">
                <a:pos x="f553" y="f552"/>
              </a:cxn>
              <a:cxn ang="f315">
                <a:pos x="f554" y="f555"/>
              </a:cxn>
              <a:cxn ang="f315">
                <a:pos x="f554" y="f555"/>
              </a:cxn>
              <a:cxn ang="f315">
                <a:pos x="f556" y="f557"/>
              </a:cxn>
              <a:cxn ang="f315">
                <a:pos x="f554" y="f558"/>
              </a:cxn>
              <a:cxn ang="f315">
                <a:pos x="f554" y="f559"/>
              </a:cxn>
              <a:cxn ang="f315">
                <a:pos x="f556" y="f560"/>
              </a:cxn>
              <a:cxn ang="f315">
                <a:pos x="f556" y="f561"/>
              </a:cxn>
              <a:cxn ang="f315">
                <a:pos x="f562" y="f563"/>
              </a:cxn>
              <a:cxn ang="f315">
                <a:pos x="f564" y="f563"/>
              </a:cxn>
              <a:cxn ang="f315">
                <a:pos x="f565" y="f566"/>
              </a:cxn>
              <a:cxn ang="f315">
                <a:pos x="f565" y="f567"/>
              </a:cxn>
              <a:cxn ang="f315">
                <a:pos x="f542" y="f543"/>
              </a:cxn>
              <a:cxn ang="f315">
                <a:pos x="f553" y="f568"/>
              </a:cxn>
              <a:cxn ang="f315">
                <a:pos x="f551" y="f568"/>
              </a:cxn>
              <a:cxn ang="f315">
                <a:pos x="f569" y="f550"/>
              </a:cxn>
              <a:cxn ang="f315">
                <a:pos x="f569" y="f548"/>
              </a:cxn>
              <a:cxn ang="f315">
                <a:pos x="f570" y="f548"/>
              </a:cxn>
              <a:cxn ang="f315">
                <a:pos x="f571" y="f548"/>
              </a:cxn>
              <a:cxn ang="f315">
                <a:pos x="f553" y="f548"/>
              </a:cxn>
              <a:cxn ang="f315">
                <a:pos x="f572" y="f573"/>
              </a:cxn>
              <a:cxn ang="f315">
                <a:pos x="f574" y="f575"/>
              </a:cxn>
              <a:cxn ang="f315">
                <a:pos x="f576" y="f577"/>
              </a:cxn>
              <a:cxn ang="f315">
                <a:pos x="f578" y="f579"/>
              </a:cxn>
              <a:cxn ang="f315">
                <a:pos x="f580" y="f581"/>
              </a:cxn>
              <a:cxn ang="f315">
                <a:pos x="f582" y="f583"/>
              </a:cxn>
              <a:cxn ang="f315">
                <a:pos x="f584" y="f585"/>
              </a:cxn>
              <a:cxn ang="f315">
                <a:pos x="f586" y="f587"/>
              </a:cxn>
              <a:cxn ang="f315">
                <a:pos x="f588" y="f589"/>
              </a:cxn>
              <a:cxn ang="f315">
                <a:pos x="f590" y="f591"/>
              </a:cxn>
              <a:cxn ang="f315">
                <a:pos x="f592" y="f593"/>
              </a:cxn>
              <a:cxn ang="f315">
                <a:pos x="f594" y="f595"/>
              </a:cxn>
              <a:cxn ang="f315">
                <a:pos x="f594" y="f595"/>
              </a:cxn>
              <a:cxn ang="f315">
                <a:pos x="f596" y="f597"/>
              </a:cxn>
              <a:cxn ang="f315">
                <a:pos x="f596" y="f597"/>
              </a:cxn>
              <a:cxn ang="f315">
                <a:pos x="f598" y="f599"/>
              </a:cxn>
              <a:cxn ang="f315">
                <a:pos x="f596" y="f600"/>
              </a:cxn>
              <a:cxn ang="f315">
                <a:pos x="f596" y="f600"/>
              </a:cxn>
              <a:cxn ang="f315">
                <a:pos x="f596" y="f601"/>
              </a:cxn>
              <a:cxn ang="f315">
                <a:pos x="f553" y="f568"/>
              </a:cxn>
              <a:cxn ang="f315">
                <a:pos x="f602" y="f603"/>
              </a:cxn>
              <a:cxn ang="f315">
                <a:pos x="f604" y="f605"/>
              </a:cxn>
              <a:cxn ang="f315">
                <a:pos x="f553" y="f605"/>
              </a:cxn>
              <a:cxn ang="f315">
                <a:pos x="f606" y="f607"/>
              </a:cxn>
              <a:cxn ang="f315">
                <a:pos x="f606" y="f608"/>
              </a:cxn>
              <a:cxn ang="f315">
                <a:pos x="f609" y="f610"/>
              </a:cxn>
              <a:cxn ang="f315">
                <a:pos x="f611" y="f612"/>
              </a:cxn>
              <a:cxn ang="f315">
                <a:pos x="f613" y="f614"/>
              </a:cxn>
              <a:cxn ang="f315">
                <a:pos x="f615" y="f616"/>
              </a:cxn>
              <a:cxn ang="f315">
                <a:pos x="f617" y="f618"/>
              </a:cxn>
              <a:cxn ang="f315">
                <a:pos x="f619" y="f620"/>
              </a:cxn>
              <a:cxn ang="f315">
                <a:pos x="f621" y="f620"/>
              </a:cxn>
              <a:cxn ang="f315">
                <a:pos x="f562" y="f620"/>
              </a:cxn>
              <a:cxn ang="f315">
                <a:pos x="f622" y="f620"/>
              </a:cxn>
              <a:cxn ang="f315">
                <a:pos x="f623" y="f620"/>
              </a:cxn>
              <a:cxn ang="f315">
                <a:pos x="f624" y="f620"/>
              </a:cxn>
              <a:cxn ang="f315">
                <a:pos x="f625" y="f620"/>
              </a:cxn>
              <a:cxn ang="f315">
                <a:pos x="f626" y="f620"/>
              </a:cxn>
              <a:cxn ang="f315">
                <a:pos x="f627" y="f620"/>
              </a:cxn>
              <a:cxn ang="f315">
                <a:pos x="f628" y="f629"/>
              </a:cxn>
              <a:cxn ang="f315">
                <a:pos x="f628" y="f630"/>
              </a:cxn>
              <a:cxn ang="f315">
                <a:pos x="f631" y="f630"/>
              </a:cxn>
              <a:cxn ang="f315">
                <a:pos x="f632" y="f633"/>
              </a:cxn>
              <a:cxn ang="f315">
                <a:pos x="f632" y="f633"/>
              </a:cxn>
              <a:cxn ang="f315">
                <a:pos x="f632" y="f633"/>
              </a:cxn>
              <a:cxn ang="f315">
                <a:pos x="f631" y="f634"/>
              </a:cxn>
              <a:cxn ang="f315">
                <a:pos x="f635" y="f634"/>
              </a:cxn>
              <a:cxn ang="f315">
                <a:pos x="f635" y="f636"/>
              </a:cxn>
              <a:cxn ang="f315">
                <a:pos x="f602" y="f636"/>
              </a:cxn>
              <a:cxn ang="f315">
                <a:pos x="f637" y="f638"/>
              </a:cxn>
              <a:cxn ang="f315">
                <a:pos x="f637" y="f638"/>
              </a:cxn>
              <a:cxn ang="f315">
                <a:pos x="f639" y="f640"/>
              </a:cxn>
              <a:cxn ang="f315">
                <a:pos x="f641" y="f640"/>
              </a:cxn>
              <a:cxn ang="f315">
                <a:pos x="f642" y="f543"/>
              </a:cxn>
              <a:cxn ang="f315">
                <a:pos x="f641" y="f643"/>
              </a:cxn>
              <a:cxn ang="f315">
                <a:pos x="f639" y="f643"/>
              </a:cxn>
              <a:cxn ang="f315">
                <a:pos x="f637" y="f644"/>
              </a:cxn>
              <a:cxn ang="f315">
                <a:pos x="f637" y="f644"/>
              </a:cxn>
              <a:cxn ang="f315">
                <a:pos x="f645" y="f646"/>
              </a:cxn>
              <a:cxn ang="f315">
                <a:pos x="f637" y="f638"/>
              </a:cxn>
              <a:cxn ang="f315">
                <a:pos x="f647" y="f543"/>
              </a:cxn>
              <a:cxn ang="f315">
                <a:pos x="f648" y="f649"/>
              </a:cxn>
              <a:cxn ang="f315">
                <a:pos x="f551" y="f543"/>
              </a:cxn>
              <a:cxn ang="f315">
                <a:pos x="f648" y="f650"/>
              </a:cxn>
              <a:cxn ang="f315">
                <a:pos x="f647" y="f543"/>
              </a:cxn>
            </a:cxnLst>
            <a:rect l="f538" t="f541" r="f539" b="f540"/>
            <a:pathLst>
              <a:path w="5829300" h="4391025">
                <a:moveTo>
                  <a:pt x="f6" y="f8"/>
                </a:moveTo>
                <a:cubicBezTo>
                  <a:pt x="f6" y="f9"/>
                  <a:pt x="f10" y="f11"/>
                  <a:pt x="f12" y="f13"/>
                </a:cubicBezTo>
                <a:lnTo>
                  <a:pt x="f12" y="f14"/>
                </a:lnTo>
                <a:cubicBezTo>
                  <a:pt x="f12" y="f15"/>
                  <a:pt x="f16" y="f17"/>
                  <a:pt x="f18" y="f17"/>
                </a:cubicBezTo>
                <a:lnTo>
                  <a:pt x="f19" y="f17"/>
                </a:lnTo>
                <a:lnTo>
                  <a:pt x="f19" y="f20"/>
                </a:lnTo>
                <a:cubicBezTo>
                  <a:pt x="f19" y="f21"/>
                  <a:pt x="f22" y="f5"/>
                  <a:pt x="f23" y="f5"/>
                </a:cubicBezTo>
                <a:lnTo>
                  <a:pt x="f24" y="f5"/>
                </a:lnTo>
                <a:cubicBezTo>
                  <a:pt x="f25" y="f5"/>
                  <a:pt x="f26" y="f27"/>
                  <a:pt x="f28" y="f29"/>
                </a:cubicBezTo>
                <a:lnTo>
                  <a:pt x="f28" y="f29"/>
                </a:lnTo>
                <a:cubicBezTo>
                  <a:pt x="f5" y="f30"/>
                  <a:pt x="f5" y="f31"/>
                  <a:pt x="f5" y="f32"/>
                </a:cubicBezTo>
                <a:cubicBezTo>
                  <a:pt x="f5" y="f33"/>
                  <a:pt x="f5" y="f34"/>
                  <a:pt x="f28" y="f35"/>
                </a:cubicBezTo>
                <a:lnTo>
                  <a:pt x="f28" y="f36"/>
                </a:lnTo>
                <a:cubicBezTo>
                  <a:pt x="f5" y="f37"/>
                  <a:pt x="f5" y="f38"/>
                  <a:pt x="f5" y="f39"/>
                </a:cubicBezTo>
                <a:lnTo>
                  <a:pt x="f5" y="f40"/>
                </a:lnTo>
                <a:cubicBezTo>
                  <a:pt x="f5" y="f41"/>
                  <a:pt x="f42" y="f43"/>
                  <a:pt x="f32" y="f43"/>
                </a:cubicBezTo>
                <a:lnTo>
                  <a:pt x="f44" y="f43"/>
                </a:lnTo>
                <a:cubicBezTo>
                  <a:pt x="f45" y="f43"/>
                  <a:pt x="f46" y="f47"/>
                  <a:pt x="f46" y="f48"/>
                </a:cubicBezTo>
                <a:lnTo>
                  <a:pt x="f46" y="f49"/>
                </a:lnTo>
                <a:cubicBezTo>
                  <a:pt x="f10" y="f50"/>
                  <a:pt x="f6" y="f51"/>
                  <a:pt x="f6" y="f8"/>
                </a:cubicBezTo>
                <a:close/>
                <a:moveTo>
                  <a:pt x="f24" y="f52"/>
                </a:moveTo>
                <a:lnTo>
                  <a:pt x="f23" y="f52"/>
                </a:lnTo>
                <a:cubicBezTo>
                  <a:pt x="f53" y="f52"/>
                  <a:pt x="f53" y="f54"/>
                  <a:pt x="f53" y="f20"/>
                </a:cubicBezTo>
                <a:lnTo>
                  <a:pt x="f53" y="f17"/>
                </a:lnTo>
                <a:lnTo>
                  <a:pt x="f55" y="f17"/>
                </a:lnTo>
                <a:lnTo>
                  <a:pt x="f56" y="f17"/>
                </a:lnTo>
                <a:lnTo>
                  <a:pt x="f24" y="f17"/>
                </a:lnTo>
                <a:cubicBezTo>
                  <a:pt x="f57" y="f17"/>
                  <a:pt x="f58" y="f17"/>
                  <a:pt x="f59" y="f60"/>
                </a:cubicBezTo>
                <a:cubicBezTo>
                  <a:pt x="f61" y="f60"/>
                  <a:pt x="f61" y="f60"/>
                  <a:pt x="f62" y="f63"/>
                </a:cubicBezTo>
                <a:cubicBezTo>
                  <a:pt x="f64" y="f63"/>
                  <a:pt x="f65" y="f66"/>
                  <a:pt x="f67" y="f66"/>
                </a:cubicBezTo>
                <a:cubicBezTo>
                  <a:pt x="f29" y="f66"/>
                  <a:pt x="f29" y="f68"/>
                  <a:pt x="f69" y="f68"/>
                </a:cubicBezTo>
                <a:cubicBezTo>
                  <a:pt x="f70" y="f68"/>
                  <a:pt x="f71" y="f72"/>
                  <a:pt x="f73" y="f72"/>
                </a:cubicBezTo>
                <a:cubicBezTo>
                  <a:pt x="f74" y="f72"/>
                  <a:pt x="f74" y="f75"/>
                  <a:pt x="f76" y="f77"/>
                </a:cubicBezTo>
                <a:cubicBezTo>
                  <a:pt x="f78" y="f79"/>
                  <a:pt x="f78" y="f79"/>
                  <a:pt x="f80" y="f81"/>
                </a:cubicBezTo>
                <a:cubicBezTo>
                  <a:pt x="f82" y="f83"/>
                  <a:pt x="f82" y="f83"/>
                  <a:pt x="f84" y="f85"/>
                </a:cubicBezTo>
                <a:cubicBezTo>
                  <a:pt x="f86" y="f87"/>
                  <a:pt x="f86" y="f87"/>
                  <a:pt x="f86" y="f88"/>
                </a:cubicBezTo>
                <a:cubicBezTo>
                  <a:pt x="f89" y="f90"/>
                  <a:pt x="f89" y="f91"/>
                  <a:pt x="f92" y="f93"/>
                </a:cubicBezTo>
                <a:lnTo>
                  <a:pt x="f94" y="f95"/>
                </a:lnTo>
                <a:cubicBezTo>
                  <a:pt x="f96" y="f97"/>
                  <a:pt x="f96" y="f98"/>
                  <a:pt x="f99" y="f100"/>
                </a:cubicBezTo>
                <a:lnTo>
                  <a:pt x="f99" y="f100"/>
                </a:lnTo>
                <a:cubicBezTo>
                  <a:pt x="f101" y="f102"/>
                  <a:pt x="f101" y="f103"/>
                  <a:pt x="f101" y="f104"/>
                </a:cubicBezTo>
                <a:lnTo>
                  <a:pt x="f101" y="f104"/>
                </a:lnTo>
                <a:cubicBezTo>
                  <a:pt x="f101" y="f105"/>
                  <a:pt x="f106" y="f107"/>
                  <a:pt x="f106" y="f108"/>
                </a:cubicBezTo>
                <a:cubicBezTo>
                  <a:pt x="f106" y="f109"/>
                  <a:pt x="f106" y="f110"/>
                  <a:pt x="f101" y="f111"/>
                </a:cubicBezTo>
                <a:lnTo>
                  <a:pt x="f101" y="f111"/>
                </a:lnTo>
                <a:lnTo>
                  <a:pt x="f101" y="f112"/>
                </a:lnTo>
                <a:cubicBezTo>
                  <a:pt x="f113" y="f114"/>
                  <a:pt x="f115" y="f52"/>
                  <a:pt x="f24" y="f52"/>
                </a:cubicBezTo>
                <a:close/>
                <a:moveTo>
                  <a:pt x="f116" y="f117"/>
                </a:moveTo>
                <a:cubicBezTo>
                  <a:pt x="f116" y="f118"/>
                  <a:pt x="f44" y="f119"/>
                  <a:pt x="f120" y="f119"/>
                </a:cubicBezTo>
                <a:lnTo>
                  <a:pt x="f24" y="f119"/>
                </a:lnTo>
                <a:cubicBezTo>
                  <a:pt x="f121" y="f119"/>
                  <a:pt x="f122" y="f123"/>
                  <a:pt x="f122" y="f124"/>
                </a:cubicBezTo>
                <a:lnTo>
                  <a:pt x="f122" y="f125"/>
                </a:lnTo>
                <a:cubicBezTo>
                  <a:pt x="f126" y="f125"/>
                  <a:pt x="f126" y="f125"/>
                  <a:pt x="f127" y="f128"/>
                </a:cubicBezTo>
                <a:cubicBezTo>
                  <a:pt x="f129" y="f130"/>
                  <a:pt x="f131" y="f130"/>
                  <a:pt x="f20" y="f132"/>
                </a:cubicBezTo>
                <a:cubicBezTo>
                  <a:pt x="f133" y="f132"/>
                  <a:pt x="f134" y="f135"/>
                  <a:pt x="f136" y="f135"/>
                </a:cubicBezTo>
                <a:cubicBezTo>
                  <a:pt x="f137" y="f138"/>
                  <a:pt x="f78" y="f138"/>
                  <a:pt x="f74" y="f138"/>
                </a:cubicBezTo>
                <a:cubicBezTo>
                  <a:pt x="f73" y="f138"/>
                  <a:pt x="f139" y="f138"/>
                  <a:pt x="f70" y="f140"/>
                </a:cubicBezTo>
                <a:cubicBezTo>
                  <a:pt x="f29" y="f140"/>
                  <a:pt x="f141" y="f142"/>
                  <a:pt x="f64" y="f142"/>
                </a:cubicBezTo>
                <a:cubicBezTo>
                  <a:pt x="f62" y="f142"/>
                  <a:pt x="f61" y="f142"/>
                  <a:pt x="f61" y="f142"/>
                </a:cubicBezTo>
                <a:cubicBezTo>
                  <a:pt x="f143" y="f142"/>
                  <a:pt x="f144" y="f142"/>
                  <a:pt x="f32" y="f142"/>
                </a:cubicBezTo>
                <a:lnTo>
                  <a:pt x="f145" y="f142"/>
                </a:lnTo>
                <a:cubicBezTo>
                  <a:pt x="f146" y="f142"/>
                  <a:pt x="f146" y="f142"/>
                  <a:pt x="f147" y="f142"/>
                </a:cubicBezTo>
                <a:lnTo>
                  <a:pt x="f148" y="f142"/>
                </a:lnTo>
                <a:lnTo>
                  <a:pt x="f149" y="f142"/>
                </a:lnTo>
                <a:lnTo>
                  <a:pt x="f150" y="f142"/>
                </a:lnTo>
                <a:lnTo>
                  <a:pt x="f151" y="f142"/>
                </a:lnTo>
                <a:cubicBezTo>
                  <a:pt x="f152" y="f142"/>
                  <a:pt x="f153" y="f154"/>
                  <a:pt x="f153" y="f155"/>
                </a:cubicBezTo>
                <a:lnTo>
                  <a:pt x="f153" y="f156"/>
                </a:lnTo>
                <a:lnTo>
                  <a:pt x="f157" y="f156"/>
                </a:lnTo>
                <a:cubicBezTo>
                  <a:pt x="f117" y="f156"/>
                  <a:pt x="f158" y="f159"/>
                  <a:pt x="f158" y="f160"/>
                </a:cubicBezTo>
                <a:lnTo>
                  <a:pt x="f158" y="f160"/>
                </a:lnTo>
                <a:lnTo>
                  <a:pt x="f158" y="f160"/>
                </a:lnTo>
                <a:cubicBezTo>
                  <a:pt x="f158" y="f161"/>
                  <a:pt x="f117" y="f162"/>
                  <a:pt x="f157" y="f162"/>
                </a:cubicBezTo>
                <a:lnTo>
                  <a:pt x="f163" y="f162"/>
                </a:lnTo>
                <a:lnTo>
                  <a:pt x="f163" y="f164"/>
                </a:lnTo>
                <a:lnTo>
                  <a:pt x="f116" y="f164"/>
                </a:lnTo>
                <a:close/>
                <a:moveTo>
                  <a:pt x="f165" y="f166"/>
                </a:moveTo>
                <a:lnTo>
                  <a:pt x="f165" y="f166"/>
                </a:lnTo>
                <a:cubicBezTo>
                  <a:pt x="f167" y="f168"/>
                  <a:pt x="f169" y="f168"/>
                  <a:pt x="f170" y="f168"/>
                </a:cubicBezTo>
                <a:lnTo>
                  <a:pt x="f171" y="f168"/>
                </a:lnTo>
                <a:cubicBezTo>
                  <a:pt x="f172" y="f168"/>
                  <a:pt x="f173" y="f174"/>
                  <a:pt x="f173" y="f8"/>
                </a:cubicBezTo>
                <a:cubicBezTo>
                  <a:pt x="f173" y="f175"/>
                  <a:pt x="f172" y="f176"/>
                  <a:pt x="f171" y="f176"/>
                </a:cubicBezTo>
                <a:lnTo>
                  <a:pt x="f170" y="f176"/>
                </a:lnTo>
                <a:cubicBezTo>
                  <a:pt x="f169" y="f176"/>
                  <a:pt x="f177" y="f176"/>
                  <a:pt x="f165" y="f178"/>
                </a:cubicBezTo>
                <a:lnTo>
                  <a:pt x="f165" y="f178"/>
                </a:lnTo>
                <a:cubicBezTo>
                  <a:pt x="f179" y="f180"/>
                  <a:pt x="f181" y="f182"/>
                  <a:pt x="f181" y="f183"/>
                </a:cubicBezTo>
                <a:cubicBezTo>
                  <a:pt x="f181" y="f184"/>
                  <a:pt x="f179" y="f185"/>
                  <a:pt x="f165" y="f166"/>
                </a:cubicBezTo>
                <a:close/>
                <a:moveTo>
                  <a:pt x="f186" y="f8"/>
                </a:moveTo>
                <a:cubicBezTo>
                  <a:pt x="f186" y="f187"/>
                  <a:pt x="f188" y="f189"/>
                  <a:pt x="f190" y="f189"/>
                </a:cubicBezTo>
                <a:cubicBezTo>
                  <a:pt x="f191" y="f189"/>
                  <a:pt x="f23" y="f187"/>
                  <a:pt x="f23" y="f8"/>
                </a:cubicBezTo>
                <a:cubicBezTo>
                  <a:pt x="f23" y="f192"/>
                  <a:pt x="f191" y="f193"/>
                  <a:pt x="f190" y="f193"/>
                </a:cubicBezTo>
                <a:cubicBezTo>
                  <a:pt x="f188" y="f193"/>
                  <a:pt x="f186" y="f192"/>
                  <a:pt x="f186" y="f8"/>
                </a:cubicBezTo>
                <a:close/>
              </a:path>
            </a:pathLst>
          </a:custGeom>
          <a:solidFill>
            <a:srgbClr val="6F9CEB"/>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0" name="Forma libre 17">
            <a:extLst>
              <a:ext uri="{FF2B5EF4-FFF2-40B4-BE49-F238E27FC236}">
                <a16:creationId xmlns:a16="http://schemas.microsoft.com/office/drawing/2014/main" id="{74216662-B01E-ACEC-5D4B-EA6AB8BE91D4}"/>
              </a:ext>
            </a:extLst>
          </p:cNvPr>
          <p:cNvSpPr/>
          <p:nvPr/>
        </p:nvSpPr>
        <p:spPr>
          <a:xfrm>
            <a:off x="868478" y="3657545"/>
            <a:ext cx="512064" cy="548100"/>
          </a:xfrm>
          <a:custGeom>
            <a:avLst/>
            <a:gdLst>
              <a:gd name="f0" fmla="val 10800000"/>
              <a:gd name="f1" fmla="val 5400000"/>
              <a:gd name="f2" fmla="val 180"/>
              <a:gd name="f3" fmla="val w"/>
              <a:gd name="f4" fmla="val h"/>
              <a:gd name="f5" fmla="val 0"/>
              <a:gd name="f6" fmla="val 5816813"/>
              <a:gd name="f7" fmla="val 6226179"/>
              <a:gd name="f8" fmla="val 4017333"/>
              <a:gd name="f9" fmla="val 717429"/>
              <a:gd name="f10" fmla="val 4184079"/>
              <a:gd name="f11" fmla="val 437184"/>
              <a:gd name="f12" fmla="val 4221912"/>
              <a:gd name="f13" fmla="val 369220"/>
              <a:gd name="f14" fmla="val 4305289"/>
              <a:gd name="f15" fmla="val 346105"/>
              <a:gd name="f16" fmla="val 4373244"/>
              <a:gd name="f17" fmla="val 383938"/>
              <a:gd name="f18" fmla="val 4441199"/>
              <a:gd name="f19" fmla="val 421771"/>
              <a:gd name="f20" fmla="val 4464324"/>
              <a:gd name="f21" fmla="val 505149"/>
              <a:gd name="f22" fmla="val 4426491"/>
              <a:gd name="f23" fmla="val 573104"/>
              <a:gd name="f24" fmla="val 4259745"/>
              <a:gd name="f25" fmla="val 853348"/>
              <a:gd name="f26" fmla="val 4237325"/>
              <a:gd name="f27" fmla="val 898893"/>
              <a:gd name="f28" fmla="val 921313"/>
              <a:gd name="f29" fmla="val 4138534"/>
              <a:gd name="f30" fmla="val 4116114"/>
              <a:gd name="f31" fmla="val 4092990"/>
              <a:gd name="f32" fmla="val 913601"/>
              <a:gd name="f33" fmla="val 4070579"/>
              <a:gd name="f34" fmla="val 905900"/>
              <a:gd name="f35" fmla="val 4001920"/>
              <a:gd name="f36" fmla="val 868762"/>
              <a:gd name="f37" fmla="val 3979500"/>
              <a:gd name="f38" fmla="val 786089"/>
              <a:gd name="f39" fmla="val 1565875"/>
              <a:gd name="f40" fmla="val 854053"/>
              <a:gd name="f41" fmla="val 1588295"/>
              <a:gd name="f42" fmla="val 899597"/>
              <a:gd name="f43" fmla="val 1641541"/>
              <a:gd name="f44" fmla="val 922017"/>
              <a:gd name="f45" fmla="val 1687085"/>
              <a:gd name="f46" fmla="val 1709505"/>
              <a:gd name="f47" fmla="val 1732630"/>
              <a:gd name="f48" fmla="val 914306"/>
              <a:gd name="f49" fmla="val 1755050"/>
              <a:gd name="f50" fmla="val 906604"/>
              <a:gd name="f51" fmla="val 1823014"/>
              <a:gd name="f52" fmla="val 868771"/>
              <a:gd name="f53" fmla="val 1846129"/>
              <a:gd name="f54" fmla="val 785394"/>
              <a:gd name="f55" fmla="val 1808296"/>
              <a:gd name="f56" fmla="val 717439"/>
              <a:gd name="f57" fmla="val 1641550"/>
              <a:gd name="f58" fmla="val 437194"/>
              <a:gd name="f59" fmla="val 1603717"/>
              <a:gd name="f60" fmla="val 369230"/>
              <a:gd name="f61" fmla="val 1520340"/>
              <a:gd name="f62" fmla="val 346115"/>
              <a:gd name="f63" fmla="val 1452385"/>
              <a:gd name="f64" fmla="val 383948"/>
              <a:gd name="f65" fmla="val 1384430"/>
              <a:gd name="f66" fmla="val 421781"/>
              <a:gd name="f67" fmla="val 1361306"/>
              <a:gd name="f68" fmla="val 505158"/>
              <a:gd name="f69" fmla="val 1399139"/>
              <a:gd name="f70" fmla="val 573113"/>
              <a:gd name="f71" fmla="val 2912462"/>
              <a:gd name="f72" fmla="val 596923"/>
              <a:gd name="f73" fmla="val 2988129"/>
              <a:gd name="f74" fmla="val 3048381"/>
              <a:gd name="f75" fmla="val 536670"/>
              <a:gd name="f76" fmla="val 461004"/>
              <a:gd name="f77" fmla="val 135919"/>
              <a:gd name="f78" fmla="val 60253"/>
              <a:gd name="f79" fmla="val 2836796"/>
              <a:gd name="f80" fmla="val 2776543"/>
              <a:gd name="f81" fmla="val 2768832"/>
              <a:gd name="f82" fmla="val 535975"/>
              <a:gd name="f83" fmla="val 2829085"/>
              <a:gd name="f84" fmla="val 2768137"/>
              <a:gd name="f85" fmla="val 2828390"/>
              <a:gd name="f86" fmla="val 2904056"/>
              <a:gd name="f87" fmla="val 2979722"/>
              <a:gd name="f88" fmla="val 3039975"/>
              <a:gd name="f89" fmla="val 5689710"/>
              <a:gd name="f90" fmla="val 5364626"/>
              <a:gd name="f91" fmla="val 5288959"/>
              <a:gd name="f92" fmla="val 5228706"/>
              <a:gd name="f93" fmla="val 5765376"/>
              <a:gd name="f94" fmla="val 5825629"/>
              <a:gd name="f95" fmla="val 5439587"/>
              <a:gd name="f96" fmla="val 1451681"/>
              <a:gd name="f97" fmla="val 5401754"/>
              <a:gd name="f98" fmla="val 1383716"/>
              <a:gd name="f99" fmla="val 5318376"/>
              <a:gd name="f100" fmla="val 1360601"/>
              <a:gd name="f101" fmla="val 5250422"/>
              <a:gd name="f102" fmla="val 1398434"/>
              <a:gd name="f103" fmla="val 4970177"/>
              <a:gd name="f104" fmla="val 1565180"/>
              <a:gd name="f105" fmla="val 4902222"/>
              <a:gd name="f106" fmla="val 1603013"/>
              <a:gd name="f107" fmla="val 4879098"/>
              <a:gd name="f108" fmla="val 1686390"/>
              <a:gd name="f109" fmla="val 4916931"/>
              <a:gd name="f110" fmla="val 1754345"/>
              <a:gd name="f111" fmla="val 4939351"/>
              <a:gd name="f112" fmla="val 1799890"/>
              <a:gd name="f113" fmla="val 4992597"/>
              <a:gd name="f114" fmla="val 1822310"/>
              <a:gd name="f115" fmla="val 5038141"/>
              <a:gd name="f116" fmla="val 5060561"/>
              <a:gd name="f117" fmla="val 5083686"/>
              <a:gd name="f118" fmla="val 1814598"/>
              <a:gd name="f119" fmla="val 5106096"/>
              <a:gd name="f120" fmla="val 1806896"/>
              <a:gd name="f121" fmla="val 5386341"/>
              <a:gd name="f122" fmla="val 1640151"/>
              <a:gd name="f123" fmla="val 5455000"/>
              <a:gd name="f124" fmla="val 5477420"/>
              <a:gd name="f125" fmla="val 1519635"/>
              <a:gd name="f126" fmla="val 4698339"/>
              <a:gd name="f127" fmla="val 2889347"/>
              <a:gd name="f128" fmla="val 3199723"/>
              <a:gd name="f129" fmla="val 4614961"/>
              <a:gd name="f130" fmla="val 3502388"/>
              <a:gd name="f131" fmla="val 4463629"/>
              <a:gd name="f132" fmla="val 3774931"/>
              <a:gd name="f133" fmla="val 4455927"/>
              <a:gd name="f134" fmla="val 3797351"/>
              <a:gd name="f135" fmla="val 4448215"/>
              <a:gd name="f136" fmla="val 3812764"/>
              <a:gd name="f137" fmla="val 4433497"/>
              <a:gd name="f138" fmla="val 3828177"/>
              <a:gd name="f139" fmla="val 4418084"/>
              <a:gd name="f140" fmla="val 3850597"/>
              <a:gd name="f141" fmla="val 4357831"/>
              <a:gd name="f142" fmla="val 3941677"/>
              <a:gd name="f143" fmla="val 4296873"/>
              <a:gd name="f144" fmla="val 4032061"/>
              <a:gd name="f145" fmla="val 4221207"/>
              <a:gd name="f146" fmla="val 4107727"/>
              <a:gd name="f147" fmla="val 3956376"/>
              <a:gd name="f148" fmla="val 4478356"/>
              <a:gd name="f149" fmla="val 3820456"/>
              <a:gd name="f150" fmla="val 4796434"/>
              <a:gd name="f151" fmla="val 3827463"/>
              <a:gd name="f152" fmla="val 5000317"/>
              <a:gd name="f153" fmla="val 5008029"/>
              <a:gd name="f154" fmla="val 5023442"/>
              <a:gd name="f155" fmla="val 3835175"/>
              <a:gd name="f156" fmla="val 5045862"/>
              <a:gd name="f157" fmla="val 5068282"/>
              <a:gd name="f158" fmla="val 5719156"/>
              <a:gd name="f159" fmla="val 6006407"/>
              <a:gd name="f160" fmla="val 3600465"/>
              <a:gd name="f161" fmla="val 6233406"/>
              <a:gd name="f162" fmla="val 3320925"/>
              <a:gd name="f163" fmla="val 2481590"/>
              <a:gd name="f164" fmla="val 2194338"/>
              <a:gd name="f165" fmla="val 1967340"/>
              <a:gd name="f166" fmla="val 5998696"/>
              <a:gd name="f167" fmla="val 5052869"/>
              <a:gd name="f168" fmla="val 5030449"/>
              <a:gd name="f169" fmla="val 5022738"/>
              <a:gd name="f170" fmla="val 5000327"/>
              <a:gd name="f171" fmla="val 1975051"/>
              <a:gd name="f172" fmla="val 4803450"/>
              <a:gd name="f173" fmla="val 1838427"/>
              <a:gd name="f174" fmla="val 4493084"/>
              <a:gd name="f175" fmla="val 1589009"/>
              <a:gd name="f176" fmla="val 4130157"/>
              <a:gd name="f177" fmla="val 1505631"/>
              <a:gd name="f178" fmla="val 4039077"/>
              <a:gd name="f179" fmla="val 1422263"/>
              <a:gd name="f180" fmla="val 3940991"/>
              <a:gd name="f181" fmla="val 1362010"/>
              <a:gd name="f182" fmla="val 3827492"/>
              <a:gd name="f183" fmla="val 1354308"/>
              <a:gd name="f184" fmla="val 3812079"/>
              <a:gd name="f185" fmla="val 1346597"/>
              <a:gd name="f186" fmla="val 3805072"/>
              <a:gd name="f187" fmla="val 1339590"/>
              <a:gd name="f188" fmla="val 3789659"/>
              <a:gd name="f189" fmla="val 1180547"/>
              <a:gd name="f190" fmla="val 3517116"/>
              <a:gd name="f191" fmla="val 1097179"/>
              <a:gd name="f192" fmla="val 3206749"/>
              <a:gd name="f193" fmla="val 2897068"/>
              <a:gd name="f194" fmla="val 1905697"/>
              <a:gd name="f195" fmla="val 1907096"/>
              <a:gd name="f196" fmla="val 1096484"/>
              <a:gd name="f197" fmla="val 2897763"/>
              <a:gd name="f198" fmla="val 3888421"/>
              <a:gd name="f199" fmla="val 1088763"/>
              <a:gd name="f200" fmla="val 1897976"/>
              <a:gd name="f201" fmla="val 3555625"/>
              <a:gd name="f202" fmla="val 5143929"/>
              <a:gd name="f203" fmla="val 2246880"/>
              <a:gd name="f204" fmla="val 5401059"/>
              <a:gd name="f205" fmla="val 5734550"/>
              <a:gd name="f206" fmla="val 5681304"/>
              <a:gd name="f207" fmla="val 2262293"/>
              <a:gd name="f208" fmla="val 5855761"/>
              <a:gd name="f209" fmla="val 2360379"/>
              <a:gd name="f210" fmla="val 5946135"/>
              <a:gd name="f211" fmla="val 3321629"/>
              <a:gd name="f212" fmla="val 3442126"/>
              <a:gd name="f213" fmla="val 3540916"/>
              <a:gd name="f214" fmla="val 2049308"/>
              <a:gd name="f215" fmla="val 3737088"/>
              <a:gd name="f216" fmla="val 1368303"/>
              <a:gd name="f217" fmla="val 2897040"/>
              <a:gd name="f218" fmla="val 2056991"/>
              <a:gd name="f219" fmla="val 1376005"/>
              <a:gd name="f220" fmla="val 3161890"/>
              <a:gd name="f221" fmla="val 1451671"/>
              <a:gd name="f222" fmla="val 3426722"/>
              <a:gd name="f223" fmla="val 1587590"/>
              <a:gd name="f224" fmla="val 3661432"/>
              <a:gd name="f225" fmla="val 3669134"/>
              <a:gd name="f226" fmla="val 1647843"/>
              <a:gd name="f227" fmla="val 3767220"/>
              <a:gd name="f228" fmla="val 1716503"/>
              <a:gd name="f229" fmla="val 3858299"/>
              <a:gd name="f230" fmla="val 1792169"/>
              <a:gd name="f231" fmla="val 1799880"/>
              <a:gd name="f232" fmla="val 3949388"/>
              <a:gd name="f233" fmla="val 1807582"/>
              <a:gd name="f234" fmla="val 3957090"/>
              <a:gd name="f235" fmla="val 2057000"/>
              <a:gd name="f236" fmla="val 4313001"/>
              <a:gd name="f237" fmla="val 2201326"/>
              <a:gd name="f238" fmla="val 4615665"/>
              <a:gd name="f239" fmla="val 2239159"/>
              <a:gd name="f240" fmla="val 4865093"/>
              <a:gd name="f241" fmla="val 3563336"/>
              <a:gd name="f242" fmla="val 3608880"/>
              <a:gd name="f243" fmla="val 4554717"/>
              <a:gd name="f244" fmla="val 3820466"/>
              <a:gd name="f245" fmla="val 4199511"/>
              <a:gd name="f246" fmla="val 4009631"/>
              <a:gd name="f247" fmla="val 3934670"/>
              <a:gd name="f248" fmla="val 3926959"/>
              <a:gd name="f249" fmla="val 4017343"/>
              <a:gd name="f250" fmla="val 4025045"/>
              <a:gd name="f251" fmla="val 3919257"/>
              <a:gd name="f252" fmla="val 4093009"/>
              <a:gd name="f253" fmla="val 3851292"/>
              <a:gd name="f254" fmla="val 4153957"/>
              <a:gd name="f255" fmla="val 3767924"/>
              <a:gd name="f256" fmla="val 4198797"/>
              <a:gd name="f257" fmla="val 3684547"/>
              <a:gd name="f258" fmla="val 3676835"/>
              <a:gd name="f259" fmla="val 4206508"/>
              <a:gd name="f260" fmla="val 3661422"/>
              <a:gd name="f261" fmla="val 4214220"/>
              <a:gd name="f262" fmla="val 3653720"/>
              <a:gd name="f263" fmla="val 4350129"/>
              <a:gd name="f264" fmla="val 854748"/>
              <a:gd name="f265" fmla="val 574503"/>
              <a:gd name="f266" fmla="val 506539"/>
              <a:gd name="f267" fmla="val 423171"/>
              <a:gd name="f268" fmla="val 1383021"/>
              <a:gd name="f269" fmla="val 385338"/>
              <a:gd name="f270" fmla="val 347505"/>
              <a:gd name="f271" fmla="val 1519645"/>
              <a:gd name="f272" fmla="val 369925"/>
              <a:gd name="f273" fmla="val 438584"/>
              <a:gd name="f274" fmla="val 1640846"/>
              <a:gd name="f275" fmla="val 718829"/>
              <a:gd name="f276" fmla="val 1807591"/>
              <a:gd name="f277" fmla="val 741249"/>
              <a:gd name="f278" fmla="val 1823005"/>
              <a:gd name="f279" fmla="val 764373"/>
              <a:gd name="f280" fmla="val 786793"/>
              <a:gd name="f281" fmla="val 832337"/>
              <a:gd name="f282" fmla="val 884879"/>
              <a:gd name="f283" fmla="val 1800585"/>
              <a:gd name="f284" fmla="val 908004"/>
              <a:gd name="f285" fmla="val 1755040"/>
              <a:gd name="f286" fmla="val 945132"/>
              <a:gd name="f287" fmla="val 922712"/>
              <a:gd name="f288" fmla="+- 0 0 -90"/>
              <a:gd name="f289" fmla="*/ f3 1 5816813"/>
              <a:gd name="f290" fmla="*/ f4 1 6226179"/>
              <a:gd name="f291" fmla="val f5"/>
              <a:gd name="f292" fmla="val f6"/>
              <a:gd name="f293" fmla="val f7"/>
              <a:gd name="f294" fmla="*/ f288 f0 1"/>
              <a:gd name="f295" fmla="+- f293 0 f291"/>
              <a:gd name="f296" fmla="+- f292 0 f291"/>
              <a:gd name="f297" fmla="*/ f294 1 f2"/>
              <a:gd name="f298" fmla="*/ f296 1 5816813"/>
              <a:gd name="f299" fmla="*/ f295 1 6226179"/>
              <a:gd name="f300" fmla="*/ 4017333 f296 1"/>
              <a:gd name="f301" fmla="*/ 717429 f295 1"/>
              <a:gd name="f302" fmla="*/ 4184079 f296 1"/>
              <a:gd name="f303" fmla="*/ 437184 f295 1"/>
              <a:gd name="f304" fmla="*/ 4373244 f296 1"/>
              <a:gd name="f305" fmla="*/ 383938 f295 1"/>
              <a:gd name="f306" fmla="*/ 4426491 f296 1"/>
              <a:gd name="f307" fmla="*/ 573104 f295 1"/>
              <a:gd name="f308" fmla="*/ 4259745 f296 1"/>
              <a:gd name="f309" fmla="*/ 853348 f295 1"/>
              <a:gd name="f310" fmla="*/ 4138534 f296 1"/>
              <a:gd name="f311" fmla="*/ 921313 f295 1"/>
              <a:gd name="f312" fmla="*/ 4070579 f296 1"/>
              <a:gd name="f313" fmla="*/ 905900 f295 1"/>
              <a:gd name="f314" fmla="*/ 1565875 f296 1"/>
              <a:gd name="f315" fmla="*/ 854053 f295 1"/>
              <a:gd name="f316" fmla="*/ 1687085 f296 1"/>
              <a:gd name="f317" fmla="*/ 922017 f295 1"/>
              <a:gd name="f318" fmla="*/ 1755050 f296 1"/>
              <a:gd name="f319" fmla="*/ 906604 f295 1"/>
              <a:gd name="f320" fmla="*/ 1808296 f296 1"/>
              <a:gd name="f321" fmla="*/ 717439 f295 1"/>
              <a:gd name="f322" fmla="*/ 1641550 f296 1"/>
              <a:gd name="f323" fmla="*/ 437194 f295 1"/>
              <a:gd name="f324" fmla="*/ 1452385 f296 1"/>
              <a:gd name="f325" fmla="*/ 383948 f295 1"/>
              <a:gd name="f326" fmla="*/ 1399139 f296 1"/>
              <a:gd name="f327" fmla="*/ 573113 f295 1"/>
              <a:gd name="f328" fmla="*/ 2912462 f296 1"/>
              <a:gd name="f329" fmla="*/ 596923 f295 1"/>
              <a:gd name="f330" fmla="*/ 3048381 f296 1"/>
              <a:gd name="f331" fmla="*/ 461004 f295 1"/>
              <a:gd name="f332" fmla="*/ 135919 f295 1"/>
              <a:gd name="f333" fmla="*/ 0 f295 1"/>
              <a:gd name="f334" fmla="*/ 2776543 f296 1"/>
              <a:gd name="f335" fmla="*/ 461004 f296 1"/>
              <a:gd name="f336" fmla="*/ 2768137 f295 1"/>
              <a:gd name="f337" fmla="*/ 135919 f296 1"/>
              <a:gd name="f338" fmla="*/ 0 f296 1"/>
              <a:gd name="f339" fmla="*/ 2904056 f295 1"/>
              <a:gd name="f340" fmla="*/ 3039975 f295 1"/>
              <a:gd name="f341" fmla="*/ 596923 f296 1"/>
              <a:gd name="f342" fmla="*/ 5689710 f296 1"/>
              <a:gd name="f343" fmla="*/ 5364626 f296 1"/>
              <a:gd name="f344" fmla="*/ 5228706 f296 1"/>
              <a:gd name="f345" fmla="*/ 5825629 f296 1"/>
              <a:gd name="f346" fmla="*/ 5439587 f296 1"/>
              <a:gd name="f347" fmla="*/ 1451681 f295 1"/>
              <a:gd name="f348" fmla="*/ 5250422 f296 1"/>
              <a:gd name="f349" fmla="*/ 1398434 f295 1"/>
              <a:gd name="f350" fmla="*/ 4970177 f296 1"/>
              <a:gd name="f351" fmla="*/ 1565180 f295 1"/>
              <a:gd name="f352" fmla="*/ 4916931 f296 1"/>
              <a:gd name="f353" fmla="*/ 1754345 f295 1"/>
              <a:gd name="f354" fmla="*/ 5038141 f296 1"/>
              <a:gd name="f355" fmla="*/ 1822310 f295 1"/>
              <a:gd name="f356" fmla="*/ 5106096 f296 1"/>
              <a:gd name="f357" fmla="*/ 1806896 f295 1"/>
              <a:gd name="f358" fmla="*/ 5386341 f296 1"/>
              <a:gd name="f359" fmla="*/ 1640151 f295 1"/>
              <a:gd name="f360" fmla="*/ 4698339 f296 1"/>
              <a:gd name="f361" fmla="*/ 2889347 f295 1"/>
              <a:gd name="f362" fmla="*/ 4463629 f296 1"/>
              <a:gd name="f363" fmla="*/ 3774931 f295 1"/>
              <a:gd name="f364" fmla="*/ 4433497 f296 1"/>
              <a:gd name="f365" fmla="*/ 3828177 f295 1"/>
              <a:gd name="f366" fmla="*/ 4418084 f296 1"/>
              <a:gd name="f367" fmla="*/ 3850597 f295 1"/>
              <a:gd name="f368" fmla="*/ 4221207 f296 1"/>
              <a:gd name="f369" fmla="*/ 4107727 f295 1"/>
              <a:gd name="f370" fmla="*/ 3827463 f296 1"/>
              <a:gd name="f371" fmla="*/ 5000317 f295 1"/>
              <a:gd name="f372" fmla="*/ 5008029 f295 1"/>
              <a:gd name="f373" fmla="*/ 3835175 f296 1"/>
              <a:gd name="f374" fmla="*/ 5068282 f295 1"/>
              <a:gd name="f375" fmla="*/ 5719156 f295 1"/>
              <a:gd name="f376" fmla="*/ 3320925 f296 1"/>
              <a:gd name="f377" fmla="*/ 6233406 f295 1"/>
              <a:gd name="f378" fmla="*/ 2481590 f296 1"/>
              <a:gd name="f379" fmla="*/ 1967340 f296 1"/>
              <a:gd name="f380" fmla="*/ 5030449 f295 1"/>
              <a:gd name="f381" fmla="*/ 5000327 f295 1"/>
              <a:gd name="f382" fmla="*/ 1589009 f296 1"/>
              <a:gd name="f383" fmla="*/ 4130157 f295 1"/>
              <a:gd name="f384" fmla="*/ 1362010 f296 1"/>
              <a:gd name="f385" fmla="*/ 3827492 f295 1"/>
              <a:gd name="f386" fmla="*/ 1339590 f296 1"/>
              <a:gd name="f387" fmla="*/ 3789659 f295 1"/>
              <a:gd name="f388" fmla="*/ 1097179 f296 1"/>
              <a:gd name="f389" fmla="*/ 2897068 f295 1"/>
              <a:gd name="f390" fmla="*/ 2897763 f296 1"/>
              <a:gd name="f391" fmla="*/ 1096484 f295 1"/>
              <a:gd name="f392" fmla="*/ 3555625 f296 1"/>
              <a:gd name="f393" fmla="*/ 5143929 f295 1"/>
              <a:gd name="f394" fmla="*/ 2246880 f296 1"/>
              <a:gd name="f395" fmla="*/ 5401059 f295 1"/>
              <a:gd name="f396" fmla="*/ 5734550 f295 1"/>
              <a:gd name="f397" fmla="*/ 5681304 f295 1"/>
              <a:gd name="f398" fmla="*/ 5946135 f295 1"/>
              <a:gd name="f399" fmla="*/ 3321629 f296 1"/>
              <a:gd name="f400" fmla="*/ 2897040 f296 1"/>
              <a:gd name="f401" fmla="*/ 1368303 f295 1"/>
              <a:gd name="f402" fmla="*/ 1376005 f296 1"/>
              <a:gd name="f403" fmla="*/ 1587590 f296 1"/>
              <a:gd name="f404" fmla="*/ 3661432 f295 1"/>
              <a:gd name="f405" fmla="*/ 3669134 f295 1"/>
              <a:gd name="f406" fmla="*/ 1792169 f296 1"/>
              <a:gd name="f407" fmla="*/ 3941677 f295 1"/>
              <a:gd name="f408" fmla="*/ 1807582 f296 1"/>
              <a:gd name="f409" fmla="*/ 3957090 f295 1"/>
              <a:gd name="f410" fmla="*/ 2239159 f296 1"/>
              <a:gd name="f411" fmla="*/ 4865093 f295 1"/>
              <a:gd name="f412" fmla="*/ 3563336 f296 1"/>
              <a:gd name="f413" fmla="*/ 4009631 f296 1"/>
              <a:gd name="f414" fmla="*/ 3934670 f295 1"/>
              <a:gd name="f415" fmla="*/ 4025045 f296 1"/>
              <a:gd name="f416" fmla="*/ 3919257 f295 1"/>
              <a:gd name="f417" fmla="*/ 4198797 f296 1"/>
              <a:gd name="f418" fmla="*/ 3684547 f295 1"/>
              <a:gd name="f419" fmla="*/ 4206508 f296 1"/>
              <a:gd name="f420" fmla="*/ 4214220 f296 1"/>
              <a:gd name="f421" fmla="*/ 3653720 f295 1"/>
              <a:gd name="f422" fmla="*/ 854748 f296 1"/>
              <a:gd name="f423" fmla="*/ 574503 f296 1"/>
              <a:gd name="f424" fmla="*/ 385338 f296 1"/>
              <a:gd name="f425" fmla="*/ 438584 f296 1"/>
              <a:gd name="f426" fmla="*/ 1640846 f295 1"/>
              <a:gd name="f427" fmla="*/ 718829 f296 1"/>
              <a:gd name="f428" fmla="*/ 1807591 f295 1"/>
              <a:gd name="f429" fmla="*/ 786793 f296 1"/>
              <a:gd name="f430" fmla="*/ 1823005 f295 1"/>
              <a:gd name="f431" fmla="*/ 908004 f296 1"/>
              <a:gd name="f432" fmla="*/ 1755040 f295 1"/>
              <a:gd name="f433" fmla="+- f297 0 f1"/>
              <a:gd name="f434" fmla="*/ f300 1 5816813"/>
              <a:gd name="f435" fmla="*/ f301 1 6226179"/>
              <a:gd name="f436" fmla="*/ f302 1 5816813"/>
              <a:gd name="f437" fmla="*/ f303 1 6226179"/>
              <a:gd name="f438" fmla="*/ f304 1 5816813"/>
              <a:gd name="f439" fmla="*/ f305 1 6226179"/>
              <a:gd name="f440" fmla="*/ f306 1 5816813"/>
              <a:gd name="f441" fmla="*/ f307 1 6226179"/>
              <a:gd name="f442" fmla="*/ f308 1 5816813"/>
              <a:gd name="f443" fmla="*/ f309 1 6226179"/>
              <a:gd name="f444" fmla="*/ f310 1 5816813"/>
              <a:gd name="f445" fmla="*/ f311 1 6226179"/>
              <a:gd name="f446" fmla="*/ f312 1 5816813"/>
              <a:gd name="f447" fmla="*/ f313 1 6226179"/>
              <a:gd name="f448" fmla="*/ f314 1 5816813"/>
              <a:gd name="f449" fmla="*/ f315 1 6226179"/>
              <a:gd name="f450" fmla="*/ f316 1 5816813"/>
              <a:gd name="f451" fmla="*/ f317 1 6226179"/>
              <a:gd name="f452" fmla="*/ f318 1 5816813"/>
              <a:gd name="f453" fmla="*/ f319 1 6226179"/>
              <a:gd name="f454" fmla="*/ f320 1 5816813"/>
              <a:gd name="f455" fmla="*/ f321 1 6226179"/>
              <a:gd name="f456" fmla="*/ f322 1 5816813"/>
              <a:gd name="f457" fmla="*/ f323 1 6226179"/>
              <a:gd name="f458" fmla="*/ f324 1 5816813"/>
              <a:gd name="f459" fmla="*/ f325 1 6226179"/>
              <a:gd name="f460" fmla="*/ f326 1 5816813"/>
              <a:gd name="f461" fmla="*/ f327 1 6226179"/>
              <a:gd name="f462" fmla="*/ f328 1 5816813"/>
              <a:gd name="f463" fmla="*/ f329 1 6226179"/>
              <a:gd name="f464" fmla="*/ f330 1 5816813"/>
              <a:gd name="f465" fmla="*/ f331 1 6226179"/>
              <a:gd name="f466" fmla="*/ f332 1 6226179"/>
              <a:gd name="f467" fmla="*/ f333 1 6226179"/>
              <a:gd name="f468" fmla="*/ f334 1 5816813"/>
              <a:gd name="f469" fmla="*/ f335 1 5816813"/>
              <a:gd name="f470" fmla="*/ f336 1 6226179"/>
              <a:gd name="f471" fmla="*/ f337 1 5816813"/>
              <a:gd name="f472" fmla="*/ f338 1 5816813"/>
              <a:gd name="f473" fmla="*/ f339 1 6226179"/>
              <a:gd name="f474" fmla="*/ f340 1 6226179"/>
              <a:gd name="f475" fmla="*/ f341 1 5816813"/>
              <a:gd name="f476" fmla="*/ f342 1 5816813"/>
              <a:gd name="f477" fmla="*/ f343 1 5816813"/>
              <a:gd name="f478" fmla="*/ f344 1 5816813"/>
              <a:gd name="f479" fmla="*/ f345 1 5816813"/>
              <a:gd name="f480" fmla="*/ f346 1 5816813"/>
              <a:gd name="f481" fmla="*/ f347 1 6226179"/>
              <a:gd name="f482" fmla="*/ f348 1 5816813"/>
              <a:gd name="f483" fmla="*/ f349 1 6226179"/>
              <a:gd name="f484" fmla="*/ f350 1 5816813"/>
              <a:gd name="f485" fmla="*/ f351 1 6226179"/>
              <a:gd name="f486" fmla="*/ f352 1 5816813"/>
              <a:gd name="f487" fmla="*/ f353 1 6226179"/>
              <a:gd name="f488" fmla="*/ f354 1 5816813"/>
              <a:gd name="f489" fmla="*/ f355 1 6226179"/>
              <a:gd name="f490" fmla="*/ f356 1 5816813"/>
              <a:gd name="f491" fmla="*/ f357 1 6226179"/>
              <a:gd name="f492" fmla="*/ f358 1 5816813"/>
              <a:gd name="f493" fmla="*/ f359 1 6226179"/>
              <a:gd name="f494" fmla="*/ f360 1 5816813"/>
              <a:gd name="f495" fmla="*/ f361 1 6226179"/>
              <a:gd name="f496" fmla="*/ f362 1 5816813"/>
              <a:gd name="f497" fmla="*/ f363 1 6226179"/>
              <a:gd name="f498" fmla="*/ f364 1 5816813"/>
              <a:gd name="f499" fmla="*/ f365 1 6226179"/>
              <a:gd name="f500" fmla="*/ f366 1 5816813"/>
              <a:gd name="f501" fmla="*/ f367 1 6226179"/>
              <a:gd name="f502" fmla="*/ f368 1 5816813"/>
              <a:gd name="f503" fmla="*/ f369 1 6226179"/>
              <a:gd name="f504" fmla="*/ f370 1 5816813"/>
              <a:gd name="f505" fmla="*/ f371 1 6226179"/>
              <a:gd name="f506" fmla="*/ f372 1 6226179"/>
              <a:gd name="f507" fmla="*/ f373 1 5816813"/>
              <a:gd name="f508" fmla="*/ f374 1 6226179"/>
              <a:gd name="f509" fmla="*/ f375 1 6226179"/>
              <a:gd name="f510" fmla="*/ f376 1 5816813"/>
              <a:gd name="f511" fmla="*/ f377 1 6226179"/>
              <a:gd name="f512" fmla="*/ f378 1 5816813"/>
              <a:gd name="f513" fmla="*/ f379 1 5816813"/>
              <a:gd name="f514" fmla="*/ f380 1 6226179"/>
              <a:gd name="f515" fmla="*/ f381 1 6226179"/>
              <a:gd name="f516" fmla="*/ f382 1 5816813"/>
              <a:gd name="f517" fmla="*/ f383 1 6226179"/>
              <a:gd name="f518" fmla="*/ f384 1 5816813"/>
              <a:gd name="f519" fmla="*/ f385 1 6226179"/>
              <a:gd name="f520" fmla="*/ f386 1 5816813"/>
              <a:gd name="f521" fmla="*/ f387 1 6226179"/>
              <a:gd name="f522" fmla="*/ f388 1 5816813"/>
              <a:gd name="f523" fmla="*/ f389 1 6226179"/>
              <a:gd name="f524" fmla="*/ f390 1 5816813"/>
              <a:gd name="f525" fmla="*/ f391 1 6226179"/>
              <a:gd name="f526" fmla="*/ f392 1 5816813"/>
              <a:gd name="f527" fmla="*/ f393 1 6226179"/>
              <a:gd name="f528" fmla="*/ f394 1 5816813"/>
              <a:gd name="f529" fmla="*/ f395 1 6226179"/>
              <a:gd name="f530" fmla="*/ f396 1 6226179"/>
              <a:gd name="f531" fmla="*/ f397 1 6226179"/>
              <a:gd name="f532" fmla="*/ f398 1 6226179"/>
              <a:gd name="f533" fmla="*/ f399 1 5816813"/>
              <a:gd name="f534" fmla="*/ f400 1 5816813"/>
              <a:gd name="f535" fmla="*/ f401 1 6226179"/>
              <a:gd name="f536" fmla="*/ f402 1 5816813"/>
              <a:gd name="f537" fmla="*/ f403 1 5816813"/>
              <a:gd name="f538" fmla="*/ f404 1 6226179"/>
              <a:gd name="f539" fmla="*/ f405 1 6226179"/>
              <a:gd name="f540" fmla="*/ f406 1 5816813"/>
              <a:gd name="f541" fmla="*/ f407 1 6226179"/>
              <a:gd name="f542" fmla="*/ f408 1 5816813"/>
              <a:gd name="f543" fmla="*/ f409 1 6226179"/>
              <a:gd name="f544" fmla="*/ f410 1 5816813"/>
              <a:gd name="f545" fmla="*/ f411 1 6226179"/>
              <a:gd name="f546" fmla="*/ f412 1 5816813"/>
              <a:gd name="f547" fmla="*/ f413 1 5816813"/>
              <a:gd name="f548" fmla="*/ f414 1 6226179"/>
              <a:gd name="f549" fmla="*/ f415 1 5816813"/>
              <a:gd name="f550" fmla="*/ f416 1 6226179"/>
              <a:gd name="f551" fmla="*/ f417 1 5816813"/>
              <a:gd name="f552" fmla="*/ f418 1 6226179"/>
              <a:gd name="f553" fmla="*/ f419 1 5816813"/>
              <a:gd name="f554" fmla="*/ f420 1 5816813"/>
              <a:gd name="f555" fmla="*/ f421 1 6226179"/>
              <a:gd name="f556" fmla="*/ f422 1 5816813"/>
              <a:gd name="f557" fmla="*/ f423 1 5816813"/>
              <a:gd name="f558" fmla="*/ f424 1 5816813"/>
              <a:gd name="f559" fmla="*/ f425 1 5816813"/>
              <a:gd name="f560" fmla="*/ f426 1 6226179"/>
              <a:gd name="f561" fmla="*/ f427 1 5816813"/>
              <a:gd name="f562" fmla="*/ f428 1 6226179"/>
              <a:gd name="f563" fmla="*/ f429 1 5816813"/>
              <a:gd name="f564" fmla="*/ f430 1 6226179"/>
              <a:gd name="f565" fmla="*/ f431 1 5816813"/>
              <a:gd name="f566" fmla="*/ f432 1 6226179"/>
              <a:gd name="f567" fmla="*/ f291 1 f298"/>
              <a:gd name="f568" fmla="*/ f292 1 f298"/>
              <a:gd name="f569" fmla="*/ f291 1 f299"/>
              <a:gd name="f570" fmla="*/ f293 1 f299"/>
              <a:gd name="f571" fmla="*/ f434 1 f298"/>
              <a:gd name="f572" fmla="*/ f435 1 f299"/>
              <a:gd name="f573" fmla="*/ f436 1 f298"/>
              <a:gd name="f574" fmla="*/ f437 1 f299"/>
              <a:gd name="f575" fmla="*/ f438 1 f298"/>
              <a:gd name="f576" fmla="*/ f439 1 f299"/>
              <a:gd name="f577" fmla="*/ f440 1 f298"/>
              <a:gd name="f578" fmla="*/ f441 1 f299"/>
              <a:gd name="f579" fmla="*/ f442 1 f298"/>
              <a:gd name="f580" fmla="*/ f443 1 f299"/>
              <a:gd name="f581" fmla="*/ f444 1 f298"/>
              <a:gd name="f582" fmla="*/ f445 1 f299"/>
              <a:gd name="f583" fmla="*/ f446 1 f298"/>
              <a:gd name="f584" fmla="*/ f447 1 f299"/>
              <a:gd name="f585" fmla="*/ f448 1 f298"/>
              <a:gd name="f586" fmla="*/ f449 1 f299"/>
              <a:gd name="f587" fmla="*/ f450 1 f298"/>
              <a:gd name="f588" fmla="*/ f451 1 f299"/>
              <a:gd name="f589" fmla="*/ f452 1 f298"/>
              <a:gd name="f590" fmla="*/ f453 1 f299"/>
              <a:gd name="f591" fmla="*/ f454 1 f298"/>
              <a:gd name="f592" fmla="*/ f455 1 f299"/>
              <a:gd name="f593" fmla="*/ f456 1 f298"/>
              <a:gd name="f594" fmla="*/ f457 1 f299"/>
              <a:gd name="f595" fmla="*/ f458 1 f298"/>
              <a:gd name="f596" fmla="*/ f459 1 f299"/>
              <a:gd name="f597" fmla="*/ f460 1 f298"/>
              <a:gd name="f598" fmla="*/ f461 1 f299"/>
              <a:gd name="f599" fmla="*/ f462 1 f298"/>
              <a:gd name="f600" fmla="*/ f463 1 f299"/>
              <a:gd name="f601" fmla="*/ f464 1 f298"/>
              <a:gd name="f602" fmla="*/ f465 1 f299"/>
              <a:gd name="f603" fmla="*/ f466 1 f299"/>
              <a:gd name="f604" fmla="*/ f467 1 f299"/>
              <a:gd name="f605" fmla="*/ f468 1 f298"/>
              <a:gd name="f606" fmla="*/ f469 1 f298"/>
              <a:gd name="f607" fmla="*/ f470 1 f299"/>
              <a:gd name="f608" fmla="*/ f471 1 f298"/>
              <a:gd name="f609" fmla="*/ f472 1 f298"/>
              <a:gd name="f610" fmla="*/ f473 1 f299"/>
              <a:gd name="f611" fmla="*/ f474 1 f299"/>
              <a:gd name="f612" fmla="*/ f475 1 f298"/>
              <a:gd name="f613" fmla="*/ f476 1 f298"/>
              <a:gd name="f614" fmla="*/ f477 1 f298"/>
              <a:gd name="f615" fmla="*/ f478 1 f298"/>
              <a:gd name="f616" fmla="*/ f479 1 f298"/>
              <a:gd name="f617" fmla="*/ f480 1 f298"/>
              <a:gd name="f618" fmla="*/ f481 1 f299"/>
              <a:gd name="f619" fmla="*/ f482 1 f298"/>
              <a:gd name="f620" fmla="*/ f483 1 f299"/>
              <a:gd name="f621" fmla="*/ f484 1 f298"/>
              <a:gd name="f622" fmla="*/ f485 1 f299"/>
              <a:gd name="f623" fmla="*/ f486 1 f298"/>
              <a:gd name="f624" fmla="*/ f487 1 f299"/>
              <a:gd name="f625" fmla="*/ f488 1 f298"/>
              <a:gd name="f626" fmla="*/ f489 1 f299"/>
              <a:gd name="f627" fmla="*/ f490 1 f298"/>
              <a:gd name="f628" fmla="*/ f491 1 f299"/>
              <a:gd name="f629" fmla="*/ f492 1 f298"/>
              <a:gd name="f630" fmla="*/ f493 1 f299"/>
              <a:gd name="f631" fmla="*/ f494 1 f298"/>
              <a:gd name="f632" fmla="*/ f495 1 f299"/>
              <a:gd name="f633" fmla="*/ f496 1 f298"/>
              <a:gd name="f634" fmla="*/ f497 1 f299"/>
              <a:gd name="f635" fmla="*/ f498 1 f298"/>
              <a:gd name="f636" fmla="*/ f499 1 f299"/>
              <a:gd name="f637" fmla="*/ f500 1 f298"/>
              <a:gd name="f638" fmla="*/ f501 1 f299"/>
              <a:gd name="f639" fmla="*/ f502 1 f298"/>
              <a:gd name="f640" fmla="*/ f503 1 f299"/>
              <a:gd name="f641" fmla="*/ f504 1 f298"/>
              <a:gd name="f642" fmla="*/ f505 1 f299"/>
              <a:gd name="f643" fmla="*/ f506 1 f299"/>
              <a:gd name="f644" fmla="*/ f507 1 f298"/>
              <a:gd name="f645" fmla="*/ f508 1 f299"/>
              <a:gd name="f646" fmla="*/ f509 1 f299"/>
              <a:gd name="f647" fmla="*/ f510 1 f298"/>
              <a:gd name="f648" fmla="*/ f511 1 f299"/>
              <a:gd name="f649" fmla="*/ f512 1 f298"/>
              <a:gd name="f650" fmla="*/ f513 1 f298"/>
              <a:gd name="f651" fmla="*/ f514 1 f299"/>
              <a:gd name="f652" fmla="*/ f515 1 f299"/>
              <a:gd name="f653" fmla="*/ f516 1 f298"/>
              <a:gd name="f654" fmla="*/ f517 1 f299"/>
              <a:gd name="f655" fmla="*/ f518 1 f298"/>
              <a:gd name="f656" fmla="*/ f519 1 f299"/>
              <a:gd name="f657" fmla="*/ f520 1 f298"/>
              <a:gd name="f658" fmla="*/ f521 1 f299"/>
              <a:gd name="f659" fmla="*/ f522 1 f298"/>
              <a:gd name="f660" fmla="*/ f523 1 f299"/>
              <a:gd name="f661" fmla="*/ f524 1 f298"/>
              <a:gd name="f662" fmla="*/ f525 1 f299"/>
              <a:gd name="f663" fmla="*/ f526 1 f298"/>
              <a:gd name="f664" fmla="*/ f527 1 f299"/>
              <a:gd name="f665" fmla="*/ f528 1 f298"/>
              <a:gd name="f666" fmla="*/ f529 1 f299"/>
              <a:gd name="f667" fmla="*/ f530 1 f299"/>
              <a:gd name="f668" fmla="*/ f531 1 f299"/>
              <a:gd name="f669" fmla="*/ f532 1 f299"/>
              <a:gd name="f670" fmla="*/ f533 1 f298"/>
              <a:gd name="f671" fmla="*/ f534 1 f298"/>
              <a:gd name="f672" fmla="*/ f535 1 f299"/>
              <a:gd name="f673" fmla="*/ f536 1 f298"/>
              <a:gd name="f674" fmla="*/ f537 1 f298"/>
              <a:gd name="f675" fmla="*/ f538 1 f299"/>
              <a:gd name="f676" fmla="*/ f539 1 f299"/>
              <a:gd name="f677" fmla="*/ f540 1 f298"/>
              <a:gd name="f678" fmla="*/ f541 1 f299"/>
              <a:gd name="f679" fmla="*/ f542 1 f298"/>
              <a:gd name="f680" fmla="*/ f543 1 f299"/>
              <a:gd name="f681" fmla="*/ f544 1 f298"/>
              <a:gd name="f682" fmla="*/ f545 1 f299"/>
              <a:gd name="f683" fmla="*/ f546 1 f298"/>
              <a:gd name="f684" fmla="*/ f547 1 f298"/>
              <a:gd name="f685" fmla="*/ f548 1 f299"/>
              <a:gd name="f686" fmla="*/ f549 1 f298"/>
              <a:gd name="f687" fmla="*/ f550 1 f299"/>
              <a:gd name="f688" fmla="*/ f551 1 f298"/>
              <a:gd name="f689" fmla="*/ f552 1 f299"/>
              <a:gd name="f690" fmla="*/ f553 1 f298"/>
              <a:gd name="f691" fmla="*/ f554 1 f298"/>
              <a:gd name="f692" fmla="*/ f555 1 f299"/>
              <a:gd name="f693" fmla="*/ f556 1 f298"/>
              <a:gd name="f694" fmla="*/ f557 1 f298"/>
              <a:gd name="f695" fmla="*/ f558 1 f298"/>
              <a:gd name="f696" fmla="*/ f559 1 f298"/>
              <a:gd name="f697" fmla="*/ f560 1 f299"/>
              <a:gd name="f698" fmla="*/ f561 1 f298"/>
              <a:gd name="f699" fmla="*/ f562 1 f299"/>
              <a:gd name="f700" fmla="*/ f563 1 f298"/>
              <a:gd name="f701" fmla="*/ f564 1 f299"/>
              <a:gd name="f702" fmla="*/ f565 1 f298"/>
              <a:gd name="f703" fmla="*/ f566 1 f299"/>
              <a:gd name="f704" fmla="*/ f567 f289 1"/>
              <a:gd name="f705" fmla="*/ f568 f289 1"/>
              <a:gd name="f706" fmla="*/ f570 f290 1"/>
              <a:gd name="f707" fmla="*/ f569 f290 1"/>
              <a:gd name="f708" fmla="*/ f571 f289 1"/>
              <a:gd name="f709" fmla="*/ f572 f290 1"/>
              <a:gd name="f710" fmla="*/ f573 f289 1"/>
              <a:gd name="f711" fmla="*/ f574 f290 1"/>
              <a:gd name="f712" fmla="*/ f575 f289 1"/>
              <a:gd name="f713" fmla="*/ f576 f290 1"/>
              <a:gd name="f714" fmla="*/ f577 f289 1"/>
              <a:gd name="f715" fmla="*/ f578 f290 1"/>
              <a:gd name="f716" fmla="*/ f579 f289 1"/>
              <a:gd name="f717" fmla="*/ f580 f290 1"/>
              <a:gd name="f718" fmla="*/ f581 f289 1"/>
              <a:gd name="f719" fmla="*/ f582 f290 1"/>
              <a:gd name="f720" fmla="*/ f583 f289 1"/>
              <a:gd name="f721" fmla="*/ f584 f290 1"/>
              <a:gd name="f722" fmla="*/ f585 f289 1"/>
              <a:gd name="f723" fmla="*/ f586 f290 1"/>
              <a:gd name="f724" fmla="*/ f587 f289 1"/>
              <a:gd name="f725" fmla="*/ f588 f290 1"/>
              <a:gd name="f726" fmla="*/ f589 f289 1"/>
              <a:gd name="f727" fmla="*/ f590 f290 1"/>
              <a:gd name="f728" fmla="*/ f591 f289 1"/>
              <a:gd name="f729" fmla="*/ f592 f290 1"/>
              <a:gd name="f730" fmla="*/ f593 f289 1"/>
              <a:gd name="f731" fmla="*/ f594 f290 1"/>
              <a:gd name="f732" fmla="*/ f595 f289 1"/>
              <a:gd name="f733" fmla="*/ f596 f290 1"/>
              <a:gd name="f734" fmla="*/ f597 f289 1"/>
              <a:gd name="f735" fmla="*/ f598 f290 1"/>
              <a:gd name="f736" fmla="*/ f599 f289 1"/>
              <a:gd name="f737" fmla="*/ f600 f290 1"/>
              <a:gd name="f738" fmla="*/ f601 f289 1"/>
              <a:gd name="f739" fmla="*/ f602 f290 1"/>
              <a:gd name="f740" fmla="*/ f603 f290 1"/>
              <a:gd name="f741" fmla="*/ f604 f290 1"/>
              <a:gd name="f742" fmla="*/ f605 f289 1"/>
              <a:gd name="f743" fmla="*/ f606 f289 1"/>
              <a:gd name="f744" fmla="*/ f607 f290 1"/>
              <a:gd name="f745" fmla="*/ f608 f289 1"/>
              <a:gd name="f746" fmla="*/ f609 f289 1"/>
              <a:gd name="f747" fmla="*/ f610 f290 1"/>
              <a:gd name="f748" fmla="*/ f611 f290 1"/>
              <a:gd name="f749" fmla="*/ f612 f289 1"/>
              <a:gd name="f750" fmla="*/ f613 f289 1"/>
              <a:gd name="f751" fmla="*/ f614 f289 1"/>
              <a:gd name="f752" fmla="*/ f615 f289 1"/>
              <a:gd name="f753" fmla="*/ f616 f289 1"/>
              <a:gd name="f754" fmla="*/ f617 f289 1"/>
              <a:gd name="f755" fmla="*/ f618 f290 1"/>
              <a:gd name="f756" fmla="*/ f619 f289 1"/>
              <a:gd name="f757" fmla="*/ f620 f290 1"/>
              <a:gd name="f758" fmla="*/ f621 f289 1"/>
              <a:gd name="f759" fmla="*/ f622 f290 1"/>
              <a:gd name="f760" fmla="*/ f623 f289 1"/>
              <a:gd name="f761" fmla="*/ f624 f290 1"/>
              <a:gd name="f762" fmla="*/ f625 f289 1"/>
              <a:gd name="f763" fmla="*/ f626 f290 1"/>
              <a:gd name="f764" fmla="*/ f627 f289 1"/>
              <a:gd name="f765" fmla="*/ f628 f290 1"/>
              <a:gd name="f766" fmla="*/ f629 f289 1"/>
              <a:gd name="f767" fmla="*/ f630 f290 1"/>
              <a:gd name="f768" fmla="*/ f631 f289 1"/>
              <a:gd name="f769" fmla="*/ f632 f290 1"/>
              <a:gd name="f770" fmla="*/ f633 f289 1"/>
              <a:gd name="f771" fmla="*/ f634 f290 1"/>
              <a:gd name="f772" fmla="*/ f635 f289 1"/>
              <a:gd name="f773" fmla="*/ f636 f290 1"/>
              <a:gd name="f774" fmla="*/ f637 f289 1"/>
              <a:gd name="f775" fmla="*/ f638 f290 1"/>
              <a:gd name="f776" fmla="*/ f639 f289 1"/>
              <a:gd name="f777" fmla="*/ f640 f290 1"/>
              <a:gd name="f778" fmla="*/ f641 f289 1"/>
              <a:gd name="f779" fmla="*/ f642 f290 1"/>
              <a:gd name="f780" fmla="*/ f643 f290 1"/>
              <a:gd name="f781" fmla="*/ f644 f289 1"/>
              <a:gd name="f782" fmla="*/ f645 f290 1"/>
              <a:gd name="f783" fmla="*/ f646 f290 1"/>
              <a:gd name="f784" fmla="*/ f647 f289 1"/>
              <a:gd name="f785" fmla="*/ f648 f290 1"/>
              <a:gd name="f786" fmla="*/ f649 f289 1"/>
              <a:gd name="f787" fmla="*/ f650 f289 1"/>
              <a:gd name="f788" fmla="*/ f651 f290 1"/>
              <a:gd name="f789" fmla="*/ f652 f290 1"/>
              <a:gd name="f790" fmla="*/ f653 f289 1"/>
              <a:gd name="f791" fmla="*/ f654 f290 1"/>
              <a:gd name="f792" fmla="*/ f655 f289 1"/>
              <a:gd name="f793" fmla="*/ f656 f290 1"/>
              <a:gd name="f794" fmla="*/ f657 f289 1"/>
              <a:gd name="f795" fmla="*/ f658 f290 1"/>
              <a:gd name="f796" fmla="*/ f659 f289 1"/>
              <a:gd name="f797" fmla="*/ f660 f290 1"/>
              <a:gd name="f798" fmla="*/ f661 f289 1"/>
              <a:gd name="f799" fmla="*/ f662 f290 1"/>
              <a:gd name="f800" fmla="*/ f663 f289 1"/>
              <a:gd name="f801" fmla="*/ f664 f290 1"/>
              <a:gd name="f802" fmla="*/ f665 f289 1"/>
              <a:gd name="f803" fmla="*/ f666 f290 1"/>
              <a:gd name="f804" fmla="*/ f667 f290 1"/>
              <a:gd name="f805" fmla="*/ f668 f290 1"/>
              <a:gd name="f806" fmla="*/ f669 f290 1"/>
              <a:gd name="f807" fmla="*/ f670 f289 1"/>
              <a:gd name="f808" fmla="*/ f671 f289 1"/>
              <a:gd name="f809" fmla="*/ f672 f290 1"/>
              <a:gd name="f810" fmla="*/ f673 f289 1"/>
              <a:gd name="f811" fmla="*/ f674 f289 1"/>
              <a:gd name="f812" fmla="*/ f675 f290 1"/>
              <a:gd name="f813" fmla="*/ f676 f290 1"/>
              <a:gd name="f814" fmla="*/ f677 f289 1"/>
              <a:gd name="f815" fmla="*/ f678 f290 1"/>
              <a:gd name="f816" fmla="*/ f679 f289 1"/>
              <a:gd name="f817" fmla="*/ f680 f290 1"/>
              <a:gd name="f818" fmla="*/ f681 f289 1"/>
              <a:gd name="f819" fmla="*/ f682 f290 1"/>
              <a:gd name="f820" fmla="*/ f683 f289 1"/>
              <a:gd name="f821" fmla="*/ f684 f289 1"/>
              <a:gd name="f822" fmla="*/ f685 f290 1"/>
              <a:gd name="f823" fmla="*/ f686 f289 1"/>
              <a:gd name="f824" fmla="*/ f687 f290 1"/>
              <a:gd name="f825" fmla="*/ f688 f289 1"/>
              <a:gd name="f826" fmla="*/ f689 f290 1"/>
              <a:gd name="f827" fmla="*/ f690 f289 1"/>
              <a:gd name="f828" fmla="*/ f691 f289 1"/>
              <a:gd name="f829" fmla="*/ f692 f290 1"/>
              <a:gd name="f830" fmla="*/ f693 f289 1"/>
              <a:gd name="f831" fmla="*/ f694 f289 1"/>
              <a:gd name="f832" fmla="*/ f695 f289 1"/>
              <a:gd name="f833" fmla="*/ f696 f289 1"/>
              <a:gd name="f834" fmla="*/ f697 f290 1"/>
              <a:gd name="f835" fmla="*/ f698 f289 1"/>
              <a:gd name="f836" fmla="*/ f699 f290 1"/>
              <a:gd name="f837" fmla="*/ f700 f289 1"/>
              <a:gd name="f838" fmla="*/ f701 f290 1"/>
              <a:gd name="f839" fmla="*/ f702 f289 1"/>
              <a:gd name="f840" fmla="*/ f703 f290 1"/>
            </a:gdLst>
            <a:ahLst/>
            <a:cxnLst>
              <a:cxn ang="3cd4">
                <a:pos x="hc" y="t"/>
              </a:cxn>
              <a:cxn ang="0">
                <a:pos x="r" y="vc"/>
              </a:cxn>
              <a:cxn ang="cd4">
                <a:pos x="hc" y="b"/>
              </a:cxn>
              <a:cxn ang="cd2">
                <a:pos x="l" y="vc"/>
              </a:cxn>
              <a:cxn ang="f433">
                <a:pos x="f708" y="f709"/>
              </a:cxn>
              <a:cxn ang="f433">
                <a:pos x="f710" y="f711"/>
              </a:cxn>
              <a:cxn ang="f433">
                <a:pos x="f712" y="f713"/>
              </a:cxn>
              <a:cxn ang="f433">
                <a:pos x="f714" y="f715"/>
              </a:cxn>
              <a:cxn ang="f433">
                <a:pos x="f716" y="f717"/>
              </a:cxn>
              <a:cxn ang="f433">
                <a:pos x="f718" y="f719"/>
              </a:cxn>
              <a:cxn ang="f433">
                <a:pos x="f720" y="f721"/>
              </a:cxn>
              <a:cxn ang="f433">
                <a:pos x="f708" y="f709"/>
              </a:cxn>
              <a:cxn ang="f433">
                <a:pos x="f722" y="f723"/>
              </a:cxn>
              <a:cxn ang="f433">
                <a:pos x="f724" y="f725"/>
              </a:cxn>
              <a:cxn ang="f433">
                <a:pos x="f726" y="f727"/>
              </a:cxn>
              <a:cxn ang="f433">
                <a:pos x="f728" y="f729"/>
              </a:cxn>
              <a:cxn ang="f433">
                <a:pos x="f730" y="f731"/>
              </a:cxn>
              <a:cxn ang="f433">
                <a:pos x="f732" y="f733"/>
              </a:cxn>
              <a:cxn ang="f433">
                <a:pos x="f734" y="f735"/>
              </a:cxn>
              <a:cxn ang="f433">
                <a:pos x="f722" y="f723"/>
              </a:cxn>
              <a:cxn ang="f433">
                <a:pos x="f736" y="f737"/>
              </a:cxn>
              <a:cxn ang="f433">
                <a:pos x="f738" y="f739"/>
              </a:cxn>
              <a:cxn ang="f433">
                <a:pos x="f738" y="f740"/>
              </a:cxn>
              <a:cxn ang="f433">
                <a:pos x="f736" y="f741"/>
              </a:cxn>
              <a:cxn ang="f433">
                <a:pos x="f742" y="f740"/>
              </a:cxn>
              <a:cxn ang="f433">
                <a:pos x="f742" y="f739"/>
              </a:cxn>
              <a:cxn ang="f433">
                <a:pos x="f736" y="f737"/>
              </a:cxn>
              <a:cxn ang="f433">
                <a:pos x="f743" y="f744"/>
              </a:cxn>
              <a:cxn ang="f433">
                <a:pos x="f745" y="f744"/>
              </a:cxn>
              <a:cxn ang="f433">
                <a:pos x="f746" y="f747"/>
              </a:cxn>
              <a:cxn ang="f433">
                <a:pos x="f745" y="f748"/>
              </a:cxn>
              <a:cxn ang="f433">
                <a:pos x="f743" y="f748"/>
              </a:cxn>
              <a:cxn ang="f433">
                <a:pos x="f749" y="f747"/>
              </a:cxn>
              <a:cxn ang="f433">
                <a:pos x="f743" y="f744"/>
              </a:cxn>
              <a:cxn ang="f433">
                <a:pos x="f750" y="f744"/>
              </a:cxn>
              <a:cxn ang="f433">
                <a:pos x="f751" y="f744"/>
              </a:cxn>
              <a:cxn ang="f433">
                <a:pos x="f752" y="f747"/>
              </a:cxn>
              <a:cxn ang="f433">
                <a:pos x="f751" y="f748"/>
              </a:cxn>
              <a:cxn ang="f433">
                <a:pos x="f750" y="f748"/>
              </a:cxn>
              <a:cxn ang="f433">
                <a:pos x="f753" y="f747"/>
              </a:cxn>
              <a:cxn ang="f433">
                <a:pos x="f750" y="f744"/>
              </a:cxn>
              <a:cxn ang="f433">
                <a:pos x="f754" y="f755"/>
              </a:cxn>
              <a:cxn ang="f433">
                <a:pos x="f756" y="f757"/>
              </a:cxn>
              <a:cxn ang="f433">
                <a:pos x="f758" y="f759"/>
              </a:cxn>
              <a:cxn ang="f433">
                <a:pos x="f760" y="f761"/>
              </a:cxn>
              <a:cxn ang="f433">
                <a:pos x="f762" y="f763"/>
              </a:cxn>
              <a:cxn ang="f433">
                <a:pos x="f764" y="f765"/>
              </a:cxn>
              <a:cxn ang="f433">
                <a:pos x="f766" y="f767"/>
              </a:cxn>
              <a:cxn ang="f433">
                <a:pos x="f754" y="f755"/>
              </a:cxn>
              <a:cxn ang="f433">
                <a:pos x="f768" y="f769"/>
              </a:cxn>
              <a:cxn ang="f433">
                <a:pos x="f770" y="f771"/>
              </a:cxn>
              <a:cxn ang="f433">
                <a:pos x="f772" y="f773"/>
              </a:cxn>
              <a:cxn ang="f433">
                <a:pos x="f774" y="f775"/>
              </a:cxn>
              <a:cxn ang="f433">
                <a:pos x="f776" y="f777"/>
              </a:cxn>
              <a:cxn ang="f433">
                <a:pos x="f778" y="f779"/>
              </a:cxn>
              <a:cxn ang="f433">
                <a:pos x="f778" y="f780"/>
              </a:cxn>
              <a:cxn ang="f433">
                <a:pos x="f781" y="f782"/>
              </a:cxn>
              <a:cxn ang="f433">
                <a:pos x="f781" y="f783"/>
              </a:cxn>
              <a:cxn ang="f433">
                <a:pos x="f784" y="f785"/>
              </a:cxn>
              <a:cxn ang="f433">
                <a:pos x="f786" y="f785"/>
              </a:cxn>
              <a:cxn ang="f433">
                <a:pos x="f787" y="f783"/>
              </a:cxn>
              <a:cxn ang="f433">
                <a:pos x="f787" y="f782"/>
              </a:cxn>
              <a:cxn ang="f433">
                <a:pos x="f787" y="f788"/>
              </a:cxn>
              <a:cxn ang="f433">
                <a:pos x="f787" y="f789"/>
              </a:cxn>
              <a:cxn ang="f433">
                <a:pos x="f790" y="f791"/>
              </a:cxn>
              <a:cxn ang="f433">
                <a:pos x="f792" y="f793"/>
              </a:cxn>
              <a:cxn ang="f433">
                <a:pos x="f794" y="f795"/>
              </a:cxn>
              <a:cxn ang="f433">
                <a:pos x="f796" y="f797"/>
              </a:cxn>
              <a:cxn ang="f433">
                <a:pos x="f798" y="f799"/>
              </a:cxn>
              <a:cxn ang="f433">
                <a:pos x="f768" y="f769"/>
              </a:cxn>
              <a:cxn ang="f433">
                <a:pos x="f800" y="f801"/>
              </a:cxn>
              <a:cxn ang="f433">
                <a:pos x="f802" y="f801"/>
              </a:cxn>
              <a:cxn ang="f433">
                <a:pos x="f802" y="f803"/>
              </a:cxn>
              <a:cxn ang="f433">
                <a:pos x="f800" y="f803"/>
              </a:cxn>
              <a:cxn ang="f433">
                <a:pos x="f800" y="f801"/>
              </a:cxn>
              <a:cxn ang="f433">
                <a:pos x="f800" y="f801"/>
              </a:cxn>
              <a:cxn ang="f433">
                <a:pos x="f800" y="f804"/>
              </a:cxn>
              <a:cxn ang="f433">
                <a:pos x="f800" y="f805"/>
              </a:cxn>
              <a:cxn ang="f433">
                <a:pos x="f802" y="f805"/>
              </a:cxn>
              <a:cxn ang="f433">
                <a:pos x="f802" y="f804"/>
              </a:cxn>
              <a:cxn ang="f433">
                <a:pos x="f786" y="f806"/>
              </a:cxn>
              <a:cxn ang="f433">
                <a:pos x="f807" y="f806"/>
              </a:cxn>
              <a:cxn ang="f433">
                <a:pos x="f800" y="f804"/>
              </a:cxn>
              <a:cxn ang="f433">
                <a:pos x="f774" y="f769"/>
              </a:cxn>
              <a:cxn ang="f433">
                <a:pos x="f808" y="f809"/>
              </a:cxn>
              <a:cxn ang="f433">
                <a:pos x="f810" y="f769"/>
              </a:cxn>
              <a:cxn ang="f433">
                <a:pos x="f811" y="f812"/>
              </a:cxn>
              <a:cxn ang="f433">
                <a:pos x="f811" y="f812"/>
              </a:cxn>
              <a:cxn ang="f433">
                <a:pos x="f811" y="f813"/>
              </a:cxn>
              <a:cxn ang="f433">
                <a:pos x="f814" y="f815"/>
              </a:cxn>
              <a:cxn ang="f433">
                <a:pos x="f816" y="f817"/>
              </a:cxn>
              <a:cxn ang="f433">
                <a:pos x="f818" y="f819"/>
              </a:cxn>
              <a:cxn ang="f433">
                <a:pos x="f820" y="f819"/>
              </a:cxn>
              <a:cxn ang="f433">
                <a:pos x="f821" y="f822"/>
              </a:cxn>
              <a:cxn ang="f433">
                <a:pos x="f823" y="f824"/>
              </a:cxn>
              <a:cxn ang="f433">
                <a:pos x="f825" y="f826"/>
              </a:cxn>
              <a:cxn ang="f433">
                <a:pos x="f827" y="f813"/>
              </a:cxn>
              <a:cxn ang="f433">
                <a:pos x="f828" y="f829"/>
              </a:cxn>
              <a:cxn ang="f433">
                <a:pos x="f774" y="f769"/>
              </a:cxn>
              <a:cxn ang="f433">
                <a:pos x="f830" y="f759"/>
              </a:cxn>
              <a:cxn ang="f433">
                <a:pos x="f831" y="f757"/>
              </a:cxn>
              <a:cxn ang="f433">
                <a:pos x="f832" y="f755"/>
              </a:cxn>
              <a:cxn ang="f433">
                <a:pos x="f833" y="f834"/>
              </a:cxn>
              <a:cxn ang="f433">
                <a:pos x="f835" y="f836"/>
              </a:cxn>
              <a:cxn ang="f433">
                <a:pos x="f837" y="f838"/>
              </a:cxn>
              <a:cxn ang="f433">
                <a:pos x="f839" y="f840"/>
              </a:cxn>
              <a:cxn ang="f433">
                <a:pos x="f830" y="f759"/>
              </a:cxn>
            </a:cxnLst>
            <a:rect l="f704" t="f707" r="f705" b="f706"/>
            <a:pathLst>
              <a:path w="5816813" h="6226179">
                <a:moveTo>
                  <a:pt x="f8" y="f9"/>
                </a:moveTo>
                <a:lnTo>
                  <a:pt x="f10" y="f11"/>
                </a:lnTo>
                <a:cubicBezTo>
                  <a:pt x="f12" y="f13"/>
                  <a:pt x="f14" y="f15"/>
                  <a:pt x="f16" y="f17"/>
                </a:cubicBezTo>
                <a:cubicBezTo>
                  <a:pt x="f18" y="f19"/>
                  <a:pt x="f20" y="f21"/>
                  <a:pt x="f22" y="f23"/>
                </a:cubicBezTo>
                <a:lnTo>
                  <a:pt x="f24" y="f25"/>
                </a:lnTo>
                <a:cubicBezTo>
                  <a:pt x="f26" y="f27"/>
                  <a:pt x="f10" y="f28"/>
                  <a:pt x="f29" y="f28"/>
                </a:cubicBezTo>
                <a:cubicBezTo>
                  <a:pt x="f30" y="f28"/>
                  <a:pt x="f31" y="f32"/>
                  <a:pt x="f33" y="f34"/>
                </a:cubicBezTo>
                <a:cubicBezTo>
                  <a:pt x="f35" y="f36"/>
                  <a:pt x="f37" y="f38"/>
                  <a:pt x="f8" y="f9"/>
                </a:cubicBezTo>
                <a:close/>
                <a:moveTo>
                  <a:pt x="f39" y="f40"/>
                </a:moveTo>
                <a:cubicBezTo>
                  <a:pt x="f41" y="f42"/>
                  <a:pt x="f43" y="f44"/>
                  <a:pt x="f45" y="f44"/>
                </a:cubicBezTo>
                <a:cubicBezTo>
                  <a:pt x="f46" y="f44"/>
                  <a:pt x="f47" y="f48"/>
                  <a:pt x="f49" y="f50"/>
                </a:cubicBezTo>
                <a:cubicBezTo>
                  <a:pt x="f51" y="f52"/>
                  <a:pt x="f53" y="f54"/>
                  <a:pt x="f55" y="f56"/>
                </a:cubicBezTo>
                <a:lnTo>
                  <a:pt x="f57" y="f58"/>
                </a:lnTo>
                <a:cubicBezTo>
                  <a:pt x="f59" y="f60"/>
                  <a:pt x="f61" y="f62"/>
                  <a:pt x="f63" y="f64"/>
                </a:cubicBezTo>
                <a:cubicBezTo>
                  <a:pt x="f65" y="f66"/>
                  <a:pt x="f67" y="f68"/>
                  <a:pt x="f69" y="f70"/>
                </a:cubicBezTo>
                <a:lnTo>
                  <a:pt x="f39" y="f40"/>
                </a:lnTo>
                <a:close/>
                <a:moveTo>
                  <a:pt x="f71" y="f72"/>
                </a:moveTo>
                <a:cubicBezTo>
                  <a:pt x="f73" y="f72"/>
                  <a:pt x="f74" y="f75"/>
                  <a:pt x="f74" y="f76"/>
                </a:cubicBezTo>
                <a:lnTo>
                  <a:pt x="f74" y="f77"/>
                </a:lnTo>
                <a:cubicBezTo>
                  <a:pt x="f74" y="f78"/>
                  <a:pt x="f73" y="f5"/>
                  <a:pt x="f71" y="f5"/>
                </a:cubicBezTo>
                <a:cubicBezTo>
                  <a:pt x="f79" y="f5"/>
                  <a:pt x="f80" y="f78"/>
                  <a:pt x="f80" y="f77"/>
                </a:cubicBezTo>
                <a:lnTo>
                  <a:pt x="f80" y="f76"/>
                </a:lnTo>
                <a:cubicBezTo>
                  <a:pt x="f81" y="f82"/>
                  <a:pt x="f83" y="f72"/>
                  <a:pt x="f71" y="f72"/>
                </a:cubicBezTo>
                <a:close/>
                <a:moveTo>
                  <a:pt x="f76" y="f84"/>
                </a:moveTo>
                <a:lnTo>
                  <a:pt x="f77" y="f84"/>
                </a:lnTo>
                <a:cubicBezTo>
                  <a:pt x="f78" y="f84"/>
                  <a:pt x="f5" y="f85"/>
                  <a:pt x="f5" y="f86"/>
                </a:cubicBezTo>
                <a:cubicBezTo>
                  <a:pt x="f5" y="f87"/>
                  <a:pt x="f78" y="f88"/>
                  <a:pt x="f77" y="f88"/>
                </a:cubicBezTo>
                <a:lnTo>
                  <a:pt x="f76" y="f88"/>
                </a:lnTo>
                <a:cubicBezTo>
                  <a:pt x="f75" y="f88"/>
                  <a:pt x="f72" y="f87"/>
                  <a:pt x="f72" y="f86"/>
                </a:cubicBezTo>
                <a:cubicBezTo>
                  <a:pt x="f72" y="f85"/>
                  <a:pt x="f75" y="f84"/>
                  <a:pt x="f76" y="f84"/>
                </a:cubicBezTo>
                <a:close/>
                <a:moveTo>
                  <a:pt x="f89" y="f84"/>
                </a:moveTo>
                <a:lnTo>
                  <a:pt x="f90" y="f84"/>
                </a:lnTo>
                <a:cubicBezTo>
                  <a:pt x="f91" y="f84"/>
                  <a:pt x="f92" y="f85"/>
                  <a:pt x="f92" y="f86"/>
                </a:cubicBezTo>
                <a:cubicBezTo>
                  <a:pt x="f92" y="f87"/>
                  <a:pt x="f91" y="f88"/>
                  <a:pt x="f90" y="f88"/>
                </a:cubicBezTo>
                <a:lnTo>
                  <a:pt x="f89" y="f88"/>
                </a:lnTo>
                <a:cubicBezTo>
                  <a:pt x="f93" y="f88"/>
                  <a:pt x="f94" y="f87"/>
                  <a:pt x="f94" y="f86"/>
                </a:cubicBezTo>
                <a:cubicBezTo>
                  <a:pt x="f94" y="f85"/>
                  <a:pt x="f93" y="f84"/>
                  <a:pt x="f89" y="f84"/>
                </a:cubicBezTo>
                <a:close/>
                <a:moveTo>
                  <a:pt x="f95" y="f96"/>
                </a:moveTo>
                <a:cubicBezTo>
                  <a:pt x="f97" y="f98"/>
                  <a:pt x="f99" y="f100"/>
                  <a:pt x="f101" y="f102"/>
                </a:cubicBezTo>
                <a:lnTo>
                  <a:pt x="f103" y="f104"/>
                </a:lnTo>
                <a:cubicBezTo>
                  <a:pt x="f105" y="f106"/>
                  <a:pt x="f107" y="f108"/>
                  <a:pt x="f109" y="f110"/>
                </a:cubicBezTo>
                <a:cubicBezTo>
                  <a:pt x="f111" y="f112"/>
                  <a:pt x="f113" y="f114"/>
                  <a:pt x="f115" y="f114"/>
                </a:cubicBezTo>
                <a:cubicBezTo>
                  <a:pt x="f116" y="f114"/>
                  <a:pt x="f117" y="f118"/>
                  <a:pt x="f119" y="f120"/>
                </a:cubicBezTo>
                <a:lnTo>
                  <a:pt x="f121" y="f122"/>
                </a:lnTo>
                <a:cubicBezTo>
                  <a:pt x="f123" y="f106"/>
                  <a:pt x="f124" y="f125"/>
                  <a:pt x="f95" y="f96"/>
                </a:cubicBezTo>
                <a:close/>
                <a:moveTo>
                  <a:pt x="f126" y="f127"/>
                </a:moveTo>
                <a:cubicBezTo>
                  <a:pt x="f126" y="f128"/>
                  <a:pt x="f129" y="f130"/>
                  <a:pt x="f131" y="f132"/>
                </a:cubicBezTo>
                <a:cubicBezTo>
                  <a:pt x="f133" y="f134"/>
                  <a:pt x="f135" y="f136"/>
                  <a:pt x="f137" y="f138"/>
                </a:cubicBezTo>
                <a:lnTo>
                  <a:pt x="f139" y="f140"/>
                </a:lnTo>
                <a:cubicBezTo>
                  <a:pt x="f141" y="f142"/>
                  <a:pt x="f143" y="f144"/>
                  <a:pt x="f145" y="f146"/>
                </a:cubicBezTo>
                <a:cubicBezTo>
                  <a:pt x="f147" y="f148"/>
                  <a:pt x="f149" y="f150"/>
                  <a:pt x="f151" y="f152"/>
                </a:cubicBezTo>
                <a:lnTo>
                  <a:pt x="f151" y="f153"/>
                </a:lnTo>
                <a:cubicBezTo>
                  <a:pt x="f151" y="f154"/>
                  <a:pt x="f155" y="f156"/>
                  <a:pt x="f155" y="f157"/>
                </a:cubicBezTo>
                <a:lnTo>
                  <a:pt x="f155" y="f158"/>
                </a:lnTo>
                <a:cubicBezTo>
                  <a:pt x="f155" y="f159"/>
                  <a:pt x="f160" y="f161"/>
                  <a:pt x="f162" y="f161"/>
                </a:cubicBezTo>
                <a:lnTo>
                  <a:pt x="f163" y="f161"/>
                </a:lnTo>
                <a:cubicBezTo>
                  <a:pt x="f164" y="f161"/>
                  <a:pt x="f165" y="f166"/>
                  <a:pt x="f165" y="f158"/>
                </a:cubicBezTo>
                <a:lnTo>
                  <a:pt x="f165" y="f157"/>
                </a:lnTo>
                <a:cubicBezTo>
                  <a:pt x="f165" y="f167"/>
                  <a:pt x="f165" y="f156"/>
                  <a:pt x="f165" y="f168"/>
                </a:cubicBezTo>
                <a:cubicBezTo>
                  <a:pt x="f165" y="f169"/>
                  <a:pt x="f165" y="f153"/>
                  <a:pt x="f165" y="f170"/>
                </a:cubicBezTo>
                <a:cubicBezTo>
                  <a:pt x="f171" y="f172"/>
                  <a:pt x="f173" y="f174"/>
                  <a:pt x="f175" y="f176"/>
                </a:cubicBezTo>
                <a:cubicBezTo>
                  <a:pt x="f177" y="f178"/>
                  <a:pt x="f179" y="f180"/>
                  <a:pt x="f181" y="f182"/>
                </a:cubicBezTo>
                <a:cubicBezTo>
                  <a:pt x="f183" y="f184"/>
                  <a:pt x="f185" y="f186"/>
                  <a:pt x="f187" y="f188"/>
                </a:cubicBezTo>
                <a:cubicBezTo>
                  <a:pt x="f189" y="f190"/>
                  <a:pt x="f191" y="f192"/>
                  <a:pt x="f191" y="f193"/>
                </a:cubicBezTo>
                <a:cubicBezTo>
                  <a:pt x="f191" y="f194"/>
                  <a:pt x="f195" y="f196"/>
                  <a:pt x="f197" y="f196"/>
                </a:cubicBezTo>
                <a:cubicBezTo>
                  <a:pt x="f198" y="f199"/>
                  <a:pt x="f126" y="f200"/>
                  <a:pt x="f126" y="f127"/>
                </a:cubicBezTo>
                <a:close/>
                <a:moveTo>
                  <a:pt x="f201" y="f202"/>
                </a:moveTo>
                <a:lnTo>
                  <a:pt x="f203" y="f202"/>
                </a:lnTo>
                <a:lnTo>
                  <a:pt x="f203" y="f204"/>
                </a:lnTo>
                <a:lnTo>
                  <a:pt x="f201" y="f204"/>
                </a:lnTo>
                <a:lnTo>
                  <a:pt x="f201" y="f202"/>
                </a:lnTo>
                <a:lnTo>
                  <a:pt x="f201" y="f202"/>
                </a:lnTo>
                <a:close/>
                <a:moveTo>
                  <a:pt x="f201" y="f205"/>
                </a:moveTo>
                <a:lnTo>
                  <a:pt x="f201" y="f206"/>
                </a:lnTo>
                <a:lnTo>
                  <a:pt x="f203" y="f206"/>
                </a:lnTo>
                <a:lnTo>
                  <a:pt x="f203" y="f205"/>
                </a:lnTo>
                <a:cubicBezTo>
                  <a:pt x="f207" y="f208"/>
                  <a:pt x="f209" y="f210"/>
                  <a:pt x="f163" y="f210"/>
                </a:cubicBezTo>
                <a:lnTo>
                  <a:pt x="f211" y="f210"/>
                </a:lnTo>
                <a:cubicBezTo>
                  <a:pt x="f212" y="f210"/>
                  <a:pt x="f213" y="f208"/>
                  <a:pt x="f201" y="f205"/>
                </a:cubicBezTo>
                <a:close/>
                <a:moveTo>
                  <a:pt x="f139" y="f127"/>
                </a:moveTo>
                <a:cubicBezTo>
                  <a:pt x="f139" y="f214"/>
                  <a:pt x="f215" y="f216"/>
                  <a:pt x="f217" y="f216"/>
                </a:cubicBezTo>
                <a:cubicBezTo>
                  <a:pt x="f218" y="f216"/>
                  <a:pt x="f219" y="f214"/>
                  <a:pt x="f219" y="f127"/>
                </a:cubicBezTo>
                <a:cubicBezTo>
                  <a:pt x="f219" y="f220"/>
                  <a:pt x="f221" y="f222"/>
                  <a:pt x="f223" y="f224"/>
                </a:cubicBezTo>
                <a:lnTo>
                  <a:pt x="f223" y="f224"/>
                </a:lnTo>
                <a:cubicBezTo>
                  <a:pt x="f223" y="f224"/>
                  <a:pt x="f223" y="f224"/>
                  <a:pt x="f223" y="f225"/>
                </a:cubicBezTo>
                <a:cubicBezTo>
                  <a:pt x="f226" y="f227"/>
                  <a:pt x="f228" y="f229"/>
                  <a:pt x="f230" y="f142"/>
                </a:cubicBezTo>
                <a:cubicBezTo>
                  <a:pt x="f231" y="f232"/>
                  <a:pt x="f231" y="f232"/>
                  <a:pt x="f233" y="f234"/>
                </a:cubicBezTo>
                <a:cubicBezTo>
                  <a:pt x="f235" y="f236"/>
                  <a:pt x="f237" y="f238"/>
                  <a:pt x="f239" y="f240"/>
                </a:cubicBezTo>
                <a:lnTo>
                  <a:pt x="f241" y="f240"/>
                </a:lnTo>
                <a:cubicBezTo>
                  <a:pt x="f242" y="f243"/>
                  <a:pt x="f244" y="f245"/>
                  <a:pt x="f246" y="f247"/>
                </a:cubicBezTo>
                <a:cubicBezTo>
                  <a:pt x="f246" y="f248"/>
                  <a:pt x="f249" y="f248"/>
                  <a:pt x="f250" y="f251"/>
                </a:cubicBezTo>
                <a:cubicBezTo>
                  <a:pt x="f252" y="f253"/>
                  <a:pt x="f254" y="f255"/>
                  <a:pt x="f256" y="f257"/>
                </a:cubicBezTo>
                <a:cubicBezTo>
                  <a:pt x="f256" y="f258"/>
                  <a:pt x="f259" y="f258"/>
                  <a:pt x="f259" y="f225"/>
                </a:cubicBezTo>
                <a:cubicBezTo>
                  <a:pt x="f259" y="f260"/>
                  <a:pt x="f261" y="f224"/>
                  <a:pt x="f261" y="f262"/>
                </a:cubicBezTo>
                <a:cubicBezTo>
                  <a:pt x="f263" y="f222"/>
                  <a:pt x="f139" y="f220"/>
                  <a:pt x="f139" y="f127"/>
                </a:cubicBezTo>
                <a:close/>
                <a:moveTo>
                  <a:pt x="f264" y="f104"/>
                </a:moveTo>
                <a:lnTo>
                  <a:pt x="f265" y="f102"/>
                </a:lnTo>
                <a:cubicBezTo>
                  <a:pt x="f266" y="f100"/>
                  <a:pt x="f267" y="f268"/>
                  <a:pt x="f269" y="f96"/>
                </a:cubicBezTo>
                <a:cubicBezTo>
                  <a:pt x="f270" y="f271"/>
                  <a:pt x="f272" y="f106"/>
                  <a:pt x="f273" y="f274"/>
                </a:cubicBezTo>
                <a:lnTo>
                  <a:pt x="f275" y="f276"/>
                </a:lnTo>
                <a:cubicBezTo>
                  <a:pt x="f277" y="f278"/>
                  <a:pt x="f279" y="f278"/>
                  <a:pt x="f280" y="f278"/>
                </a:cubicBezTo>
                <a:cubicBezTo>
                  <a:pt x="f281" y="f278"/>
                  <a:pt x="f282" y="f283"/>
                  <a:pt x="f284" y="f285"/>
                </a:cubicBezTo>
                <a:cubicBezTo>
                  <a:pt x="f286" y="f108"/>
                  <a:pt x="f287" y="f106"/>
                  <a:pt x="f264" y="f104"/>
                </a:cubicBezTo>
                <a:close/>
              </a:path>
            </a:pathLst>
          </a:custGeom>
          <a:solidFill>
            <a:srgbClr val="6F9CEB"/>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1" name="Rectángulo 19">
            <a:extLst>
              <a:ext uri="{FF2B5EF4-FFF2-40B4-BE49-F238E27FC236}">
                <a16:creationId xmlns:a16="http://schemas.microsoft.com/office/drawing/2014/main" id="{3F5D6DA3-1601-4DF8-1F43-A63209774088}"/>
              </a:ext>
            </a:extLst>
          </p:cNvPr>
          <p:cNvSpPr/>
          <p:nvPr/>
        </p:nvSpPr>
        <p:spPr>
          <a:xfrm>
            <a:off x="510948" y="6209288"/>
            <a:ext cx="11357524" cy="82552"/>
          </a:xfrm>
          <a:prstGeom prst="rect">
            <a:avLst/>
          </a:prstGeom>
          <a:solidFill>
            <a:srgbClr val="0F78FF"/>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0599F1"/>
              </a:solidFill>
              <a:uFillTx/>
              <a:latin typeface="Arial"/>
            </a:endParaRPr>
          </a:p>
        </p:txBody>
      </p:sp>
      <p:grpSp>
        <p:nvGrpSpPr>
          <p:cNvPr id="12" name="Grupo 20">
            <a:extLst>
              <a:ext uri="{FF2B5EF4-FFF2-40B4-BE49-F238E27FC236}">
                <a16:creationId xmlns:a16="http://schemas.microsoft.com/office/drawing/2014/main" id="{D29EACD7-A4CB-454D-E8CF-12EBCE952053}"/>
              </a:ext>
            </a:extLst>
          </p:cNvPr>
          <p:cNvGrpSpPr/>
          <p:nvPr/>
        </p:nvGrpSpPr>
        <p:grpSpPr>
          <a:xfrm>
            <a:off x="10175534" y="5568824"/>
            <a:ext cx="1690689" cy="692154"/>
            <a:chOff x="10175534" y="5568824"/>
            <a:chExt cx="1690689" cy="692154"/>
          </a:xfrm>
        </p:grpSpPr>
        <p:sp>
          <p:nvSpPr>
            <p:cNvPr id="13" name="Freeform 5">
              <a:extLst>
                <a:ext uri="{FF2B5EF4-FFF2-40B4-BE49-F238E27FC236}">
                  <a16:creationId xmlns:a16="http://schemas.microsoft.com/office/drawing/2014/main" id="{9369214F-923D-2197-AB25-110D29D7D212}"/>
                </a:ext>
              </a:extLst>
            </p:cNvPr>
            <p:cNvSpPr/>
            <p:nvPr/>
          </p:nvSpPr>
          <p:spPr>
            <a:xfrm>
              <a:off x="10937540" y="5611691"/>
              <a:ext cx="76196" cy="431797"/>
            </a:xfrm>
            <a:custGeom>
              <a:avLst/>
              <a:gdLst>
                <a:gd name="f0" fmla="val 10800000"/>
                <a:gd name="f1" fmla="val 5400000"/>
                <a:gd name="f2" fmla="val 180"/>
                <a:gd name="f3" fmla="val w"/>
                <a:gd name="f4" fmla="val h"/>
                <a:gd name="f5" fmla="val 0"/>
                <a:gd name="f6" fmla="val 50"/>
                <a:gd name="f7" fmla="val 279"/>
                <a:gd name="f8" fmla="val 90"/>
                <a:gd name="f9" fmla="val 179"/>
                <a:gd name="f10" fmla="val 269"/>
                <a:gd name="f11" fmla="val 34"/>
                <a:gd name="f12" fmla="val 272"/>
                <a:gd name="f13" fmla="val 17"/>
                <a:gd name="f14" fmla="val 275"/>
                <a:gd name="f15" fmla="val 1"/>
                <a:gd name="f16" fmla="val 277"/>
                <a:gd name="f17" fmla="val 274"/>
                <a:gd name="f18" fmla="val 192"/>
                <a:gd name="f19" fmla="val 111"/>
                <a:gd name="f20" fmla="val 29"/>
                <a:gd name="f21" fmla="val 25"/>
                <a:gd name="f22" fmla="val 23"/>
                <a:gd name="f23" fmla="val 5"/>
                <a:gd name="f24" fmla="val 21"/>
                <a:gd name="f25" fmla="val 20"/>
                <a:gd name="f26" fmla="val 14"/>
                <a:gd name="f27" fmla="val 35"/>
                <a:gd name="f28" fmla="val 7"/>
                <a:gd name="f29" fmla="val 38"/>
                <a:gd name="f30" fmla="val 228"/>
                <a:gd name="f31" fmla="val 230"/>
                <a:gd name="f32" fmla="val 232"/>
                <a:gd name="f33" fmla="val 234"/>
                <a:gd name="f34" fmla="val 40"/>
                <a:gd name="f35" fmla="val 42"/>
                <a:gd name="f36" fmla="val 44"/>
                <a:gd name="f37" fmla="val 231"/>
                <a:gd name="f38" fmla="val 43"/>
                <a:gd name="f39" fmla="val 227"/>
                <a:gd name="f40" fmla="val 41"/>
                <a:gd name="f41" fmla="val 39"/>
                <a:gd name="f42" fmla="val 84"/>
                <a:gd name="f43" fmla="val 85"/>
                <a:gd name="f44" fmla="val 37"/>
                <a:gd name="f45" fmla="val 91"/>
                <a:gd name="f46" fmla="val 45"/>
                <a:gd name="f47" fmla="val 88"/>
                <a:gd name="f48" fmla="val 194"/>
                <a:gd name="f49" fmla="val 200"/>
                <a:gd name="f50" fmla="val 201"/>
                <a:gd name="f51" fmla="val 61"/>
                <a:gd name="f52" fmla="val 62"/>
                <a:gd name="f53" fmla="val 63"/>
                <a:gd name="f54" fmla="val 66"/>
                <a:gd name="f55" fmla="val 67"/>
                <a:gd name="f56" fmla="val 69"/>
                <a:gd name="f57" fmla="val 80"/>
                <a:gd name="f58" fmla="val 78"/>
                <a:gd name="f59" fmla="val 73"/>
                <a:gd name="f60" fmla="val 75"/>
                <a:gd name="f61" fmla="val 94"/>
                <a:gd name="f62" fmla="val 95"/>
                <a:gd name="f63" fmla="val 101"/>
                <a:gd name="f64" fmla="val 100"/>
                <a:gd name="f65" fmla="val 184"/>
                <a:gd name="f66" fmla="val 183"/>
                <a:gd name="f67" fmla="val 190"/>
                <a:gd name="f68" fmla="val 189"/>
                <a:gd name="f69" fmla="val 187"/>
                <a:gd name="f70" fmla="val 185"/>
                <a:gd name="f71" fmla="val 249"/>
                <a:gd name="f72" fmla="val 252"/>
                <a:gd name="f73" fmla="val 253"/>
                <a:gd name="f74" fmla="val 256"/>
                <a:gd name="f75" fmla="val 255"/>
                <a:gd name="f76" fmla="val 251"/>
                <a:gd name="f77" fmla="val 140"/>
                <a:gd name="f78" fmla="val 146"/>
                <a:gd name="f79" fmla="val 145"/>
                <a:gd name="f80" fmla="val 157"/>
                <a:gd name="f81" fmla="val 156"/>
                <a:gd name="f82" fmla="val 150"/>
                <a:gd name="f83" fmla="val 152"/>
                <a:gd name="f84" fmla="val 134"/>
                <a:gd name="f85" fmla="val 128"/>
                <a:gd name="f86" fmla="val 129"/>
                <a:gd name="f87" fmla="val 117"/>
                <a:gd name="f88" fmla="val 118"/>
                <a:gd name="f89" fmla="val 119"/>
                <a:gd name="f90" fmla="val 124"/>
                <a:gd name="f91" fmla="val 123"/>
                <a:gd name="f92" fmla="val 205"/>
                <a:gd name="f93" fmla="val 208"/>
                <a:gd name="f94" fmla="val 209"/>
                <a:gd name="f95" fmla="val 212"/>
                <a:gd name="f96" fmla="val 211"/>
                <a:gd name="f97" fmla="val 207"/>
                <a:gd name="f98" fmla="val 18"/>
                <a:gd name="f99" fmla="val 19"/>
                <a:gd name="f100" fmla="val 113"/>
                <a:gd name="f101" fmla="val 112"/>
                <a:gd name="f102" fmla="val 106"/>
                <a:gd name="f103" fmla="val 109"/>
                <a:gd name="f104" fmla="val 36"/>
                <a:gd name="f105" fmla="val 33"/>
                <a:gd name="f106" fmla="val 28"/>
                <a:gd name="f107" fmla="val 30"/>
                <a:gd name="f108" fmla="val 58"/>
                <a:gd name="f109" fmla="val 56"/>
                <a:gd name="f110" fmla="val 52"/>
                <a:gd name="f111" fmla="val 178"/>
                <a:gd name="f112" fmla="val 172"/>
                <a:gd name="f113" fmla="val 174"/>
                <a:gd name="f114" fmla="val 176"/>
                <a:gd name="f115" fmla="val 239"/>
                <a:gd name="f116" fmla="val 241"/>
                <a:gd name="f117" fmla="val 243"/>
                <a:gd name="f118" fmla="val 245"/>
                <a:gd name="f119" fmla="val 242"/>
                <a:gd name="f120" fmla="val 47"/>
                <a:gd name="f121" fmla="val 167"/>
                <a:gd name="f122" fmla="val 165"/>
                <a:gd name="f123" fmla="val 163"/>
                <a:gd name="f124" fmla="val 161"/>
                <a:gd name="f125" fmla="val 162"/>
                <a:gd name="f126" fmla="val 164"/>
                <a:gd name="f127" fmla="val 166"/>
                <a:gd name="f128" fmla="val 168"/>
                <a:gd name="f129" fmla="val 59"/>
                <a:gd name="f130" fmla="val 54"/>
                <a:gd name="f131" fmla="val 27"/>
                <a:gd name="f132" fmla="val 57"/>
                <a:gd name="f133" fmla="val 131"/>
                <a:gd name="f134" fmla="val 133"/>
                <a:gd name="f135" fmla="val 135"/>
                <a:gd name="f136" fmla="val 137"/>
                <a:gd name="f137" fmla="val 136"/>
                <a:gd name="f138" fmla="val 130"/>
                <a:gd name="f139" fmla="val 32"/>
                <a:gd name="f140" fmla="val 31"/>
                <a:gd name="f141" fmla="val 148"/>
                <a:gd name="f142" fmla="val 142"/>
                <a:gd name="f143" fmla="val 175"/>
                <a:gd name="f144" fmla="val 181"/>
                <a:gd name="f145" fmla="val 24"/>
                <a:gd name="f146" fmla="val 22"/>
                <a:gd name="f147" fmla="val 83"/>
                <a:gd name="f148" fmla="val 76"/>
                <a:gd name="f149" fmla="val 120"/>
                <a:gd name="f150" fmla="val 121"/>
                <a:gd name="f151" fmla="val 126"/>
                <a:gd name="f152" fmla="val 127"/>
                <a:gd name="f153" fmla="val 104"/>
                <a:gd name="f154" fmla="val 103"/>
                <a:gd name="f155" fmla="val 97"/>
                <a:gd name="f156" fmla="val 51"/>
                <a:gd name="f157" fmla="val 48"/>
                <a:gd name="f158" fmla="val 26"/>
                <a:gd name="f159" fmla="val 46"/>
                <a:gd name="f160" fmla="val 202"/>
                <a:gd name="f161" fmla="val 195"/>
                <a:gd name="f162" fmla="val 196"/>
                <a:gd name="f163" fmla="val 169"/>
                <a:gd name="f164" fmla="val 115"/>
                <a:gd name="f165" fmla="val 116"/>
                <a:gd name="f166" fmla="val 177"/>
                <a:gd name="f167" fmla="val 173"/>
                <a:gd name="f168" fmla="val 87"/>
                <a:gd name="f169" fmla="val 93"/>
                <a:gd name="f170" fmla="val 79"/>
                <a:gd name="f171" fmla="val 82"/>
                <a:gd name="f172" fmla="val 86"/>
                <a:gd name="f173" fmla="val 72"/>
                <a:gd name="f174" fmla="val 147"/>
                <a:gd name="f175" fmla="val 143"/>
                <a:gd name="f176" fmla="val 144"/>
                <a:gd name="f177" fmla="val 186"/>
                <a:gd name="f178" fmla="val 191"/>
                <a:gd name="f179" fmla="val 193"/>
                <a:gd name="f180" fmla="val 139"/>
                <a:gd name="f181" fmla="val 138"/>
                <a:gd name="f182" fmla="val 132"/>
                <a:gd name="f183" fmla="val 171"/>
                <a:gd name="f184" fmla="val 65"/>
                <a:gd name="f185" fmla="val 216"/>
                <a:gd name="f186" fmla="val 217"/>
                <a:gd name="f187" fmla="val 219"/>
                <a:gd name="f188" fmla="val 221"/>
                <a:gd name="f189" fmla="val 222"/>
                <a:gd name="f190" fmla="val 223"/>
                <a:gd name="f191" fmla="val 206"/>
                <a:gd name="f192" fmla="val 210"/>
                <a:gd name="f193" fmla="val 8"/>
                <a:gd name="f194" fmla="val 10"/>
                <a:gd name="f195" fmla="val 11"/>
                <a:gd name="f196" fmla="val 13"/>
                <a:gd name="f197" fmla="val 149"/>
                <a:gd name="f198" fmla="val 9"/>
                <a:gd name="f199" fmla="val 89"/>
                <a:gd name="f200" fmla="val 12"/>
                <a:gd name="f201" fmla="val 68"/>
                <a:gd name="f202" fmla="val 64"/>
                <a:gd name="f203" fmla="val 188"/>
                <a:gd name="f204" fmla="val 155"/>
                <a:gd name="f205" fmla="val 159"/>
                <a:gd name="f206" fmla="val 170"/>
                <a:gd name="f207" fmla="val 182"/>
                <a:gd name="f208" fmla="val 53"/>
                <a:gd name="f209" fmla="val 55"/>
                <a:gd name="f210" fmla="+- 0 0 -90"/>
                <a:gd name="f211" fmla="*/ f3 1 50"/>
                <a:gd name="f212" fmla="*/ f4 1 279"/>
                <a:gd name="f213" fmla="val f5"/>
                <a:gd name="f214" fmla="val f6"/>
                <a:gd name="f215" fmla="val f7"/>
                <a:gd name="f216" fmla="*/ f210 f0 1"/>
                <a:gd name="f217" fmla="+- f215 0 f213"/>
                <a:gd name="f218" fmla="+- f214 0 f213"/>
                <a:gd name="f219" fmla="*/ f216 1 f2"/>
                <a:gd name="f220" fmla="*/ f218 1 50"/>
                <a:gd name="f221" fmla="*/ f217 1 279"/>
                <a:gd name="f222" fmla="*/ 0 f218 1"/>
                <a:gd name="f223" fmla="*/ 274 f217 1"/>
                <a:gd name="f224" fmla="*/ 38 f218 1"/>
                <a:gd name="f225" fmla="*/ 228 f217 1"/>
                <a:gd name="f226" fmla="*/ 41 f218 1"/>
                <a:gd name="f227" fmla="*/ 227 f217 1"/>
                <a:gd name="f228" fmla="*/ 44 f218 1"/>
                <a:gd name="f229" fmla="*/ 84 f217 1"/>
                <a:gd name="f230" fmla="*/ 61 f217 1"/>
                <a:gd name="f231" fmla="*/ 80 f217 1"/>
                <a:gd name="f232" fmla="*/ 39 f218 1"/>
                <a:gd name="f233" fmla="*/ 101 f217 1"/>
                <a:gd name="f234" fmla="*/ 189 f217 1"/>
                <a:gd name="f235" fmla="*/ 255 f217 1"/>
                <a:gd name="f236" fmla="*/ 146 f217 1"/>
                <a:gd name="f237" fmla="*/ 157 f217 1"/>
                <a:gd name="f238" fmla="*/ 43 f218 1"/>
                <a:gd name="f239" fmla="*/ 117 f217 1"/>
                <a:gd name="f240" fmla="*/ 212 f217 1"/>
                <a:gd name="f241" fmla="*/ 18 f217 1"/>
                <a:gd name="f242" fmla="*/ 106 f217 1"/>
                <a:gd name="f243" fmla="*/ 36 f217 1"/>
                <a:gd name="f244" fmla="*/ 178 f217 1"/>
                <a:gd name="f245" fmla="*/ 239 f217 1"/>
                <a:gd name="f246" fmla="*/ 167 f217 1"/>
                <a:gd name="f247" fmla="*/ 28 f218 1"/>
                <a:gd name="f248" fmla="*/ 131 f217 1"/>
                <a:gd name="f249" fmla="*/ 18 f218 1"/>
                <a:gd name="f250" fmla="*/ 175 f217 1"/>
                <a:gd name="f251" fmla="*/ 83 f217 1"/>
                <a:gd name="f252" fmla="*/ 126 f217 1"/>
                <a:gd name="f253" fmla="*/ 104 f217 1"/>
                <a:gd name="f254" fmla="*/ 51 f217 1"/>
                <a:gd name="f255" fmla="*/ 33 f218 1"/>
                <a:gd name="f256" fmla="*/ 33 f217 1"/>
                <a:gd name="f257" fmla="*/ 201 f217 1"/>
                <a:gd name="f258" fmla="*/ 169 f217 1"/>
                <a:gd name="f259" fmla="*/ 116 f217 1"/>
                <a:gd name="f260" fmla="*/ 174 f217 1"/>
                <a:gd name="f261" fmla="*/ 94 f217 1"/>
                <a:gd name="f262" fmla="*/ 22 f218 1"/>
                <a:gd name="f263" fmla="*/ 79 f217 1"/>
                <a:gd name="f264" fmla="*/ 150 f217 1"/>
                <a:gd name="f265" fmla="*/ 186 f217 1"/>
                <a:gd name="f266" fmla="*/ 164 f217 1"/>
                <a:gd name="f267" fmla="*/ 65 f217 1"/>
                <a:gd name="f268" fmla="*/ 216 f217 1"/>
                <a:gd name="f269" fmla="*/ 206 f217 1"/>
                <a:gd name="f270" fmla="*/ 8 f218 1"/>
                <a:gd name="f271" fmla="*/ 147 f217 1"/>
                <a:gd name="f272" fmla="*/ 89 f217 1"/>
                <a:gd name="f273" fmla="*/ 13 f218 1"/>
                <a:gd name="f274" fmla="*/ 187 f217 1"/>
                <a:gd name="f275" fmla="*/ 156 f217 1"/>
                <a:gd name="f276" fmla="*/ 172 f217 1"/>
                <a:gd name="f277" fmla="*/ 9 f218 1"/>
                <a:gd name="f278" fmla="*/ 48 f217 1"/>
                <a:gd name="f279" fmla="*/ 38 f217 1"/>
                <a:gd name="f280" fmla="*/ 182 f217 1"/>
                <a:gd name="f281" fmla="+- f219 0 f1"/>
                <a:gd name="f282" fmla="*/ f222 1 50"/>
                <a:gd name="f283" fmla="*/ f223 1 279"/>
                <a:gd name="f284" fmla="*/ f224 1 50"/>
                <a:gd name="f285" fmla="*/ f225 1 279"/>
                <a:gd name="f286" fmla="*/ f226 1 50"/>
                <a:gd name="f287" fmla="*/ f227 1 279"/>
                <a:gd name="f288" fmla="*/ f228 1 50"/>
                <a:gd name="f289" fmla="*/ f229 1 279"/>
                <a:gd name="f290" fmla="*/ f230 1 279"/>
                <a:gd name="f291" fmla="*/ f231 1 279"/>
                <a:gd name="f292" fmla="*/ f232 1 50"/>
                <a:gd name="f293" fmla="*/ f233 1 279"/>
                <a:gd name="f294" fmla="*/ f234 1 279"/>
                <a:gd name="f295" fmla="*/ f235 1 279"/>
                <a:gd name="f296" fmla="*/ f236 1 279"/>
                <a:gd name="f297" fmla="*/ f237 1 279"/>
                <a:gd name="f298" fmla="*/ f238 1 50"/>
                <a:gd name="f299" fmla="*/ f239 1 279"/>
                <a:gd name="f300" fmla="*/ f240 1 279"/>
                <a:gd name="f301" fmla="*/ f241 1 279"/>
                <a:gd name="f302" fmla="*/ f242 1 279"/>
                <a:gd name="f303" fmla="*/ f243 1 279"/>
                <a:gd name="f304" fmla="*/ f244 1 279"/>
                <a:gd name="f305" fmla="*/ f245 1 279"/>
                <a:gd name="f306" fmla="*/ f246 1 279"/>
                <a:gd name="f307" fmla="*/ f247 1 50"/>
                <a:gd name="f308" fmla="*/ f248 1 279"/>
                <a:gd name="f309" fmla="*/ f249 1 50"/>
                <a:gd name="f310" fmla="*/ f250 1 279"/>
                <a:gd name="f311" fmla="*/ f251 1 279"/>
                <a:gd name="f312" fmla="*/ f252 1 279"/>
                <a:gd name="f313" fmla="*/ f253 1 279"/>
                <a:gd name="f314" fmla="*/ f254 1 279"/>
                <a:gd name="f315" fmla="*/ f255 1 50"/>
                <a:gd name="f316" fmla="*/ f256 1 279"/>
                <a:gd name="f317" fmla="*/ f257 1 279"/>
                <a:gd name="f318" fmla="*/ f258 1 279"/>
                <a:gd name="f319" fmla="*/ f259 1 279"/>
                <a:gd name="f320" fmla="*/ f260 1 279"/>
                <a:gd name="f321" fmla="*/ f261 1 279"/>
                <a:gd name="f322" fmla="*/ f262 1 50"/>
                <a:gd name="f323" fmla="*/ f263 1 279"/>
                <a:gd name="f324" fmla="*/ f264 1 279"/>
                <a:gd name="f325" fmla="*/ f265 1 279"/>
                <a:gd name="f326" fmla="*/ f266 1 279"/>
                <a:gd name="f327" fmla="*/ f267 1 279"/>
                <a:gd name="f328" fmla="*/ f268 1 279"/>
                <a:gd name="f329" fmla="*/ f269 1 279"/>
                <a:gd name="f330" fmla="*/ f270 1 50"/>
                <a:gd name="f331" fmla="*/ f271 1 279"/>
                <a:gd name="f332" fmla="*/ f272 1 279"/>
                <a:gd name="f333" fmla="*/ f273 1 50"/>
                <a:gd name="f334" fmla="*/ f274 1 279"/>
                <a:gd name="f335" fmla="*/ f275 1 279"/>
                <a:gd name="f336" fmla="*/ f276 1 279"/>
                <a:gd name="f337" fmla="*/ f277 1 50"/>
                <a:gd name="f338" fmla="*/ f278 1 279"/>
                <a:gd name="f339" fmla="*/ f279 1 279"/>
                <a:gd name="f340" fmla="*/ f280 1 279"/>
                <a:gd name="f341" fmla="*/ 0 1 f220"/>
                <a:gd name="f342" fmla="*/ f214 1 f220"/>
                <a:gd name="f343" fmla="*/ 0 1 f221"/>
                <a:gd name="f344" fmla="*/ f215 1 f221"/>
                <a:gd name="f345" fmla="*/ f282 1 f220"/>
                <a:gd name="f346" fmla="*/ f283 1 f221"/>
                <a:gd name="f347" fmla="*/ f284 1 f220"/>
                <a:gd name="f348" fmla="*/ f285 1 f221"/>
                <a:gd name="f349" fmla="*/ f286 1 f220"/>
                <a:gd name="f350" fmla="*/ f287 1 f221"/>
                <a:gd name="f351" fmla="*/ f288 1 f220"/>
                <a:gd name="f352" fmla="*/ f289 1 f221"/>
                <a:gd name="f353" fmla="*/ f290 1 f221"/>
                <a:gd name="f354" fmla="*/ f291 1 f221"/>
                <a:gd name="f355" fmla="*/ f292 1 f220"/>
                <a:gd name="f356" fmla="*/ f293 1 f221"/>
                <a:gd name="f357" fmla="*/ f294 1 f221"/>
                <a:gd name="f358" fmla="*/ f295 1 f221"/>
                <a:gd name="f359" fmla="*/ f296 1 f221"/>
                <a:gd name="f360" fmla="*/ f297 1 f221"/>
                <a:gd name="f361" fmla="*/ f298 1 f220"/>
                <a:gd name="f362" fmla="*/ f299 1 f221"/>
                <a:gd name="f363" fmla="*/ f300 1 f221"/>
                <a:gd name="f364" fmla="*/ f301 1 f221"/>
                <a:gd name="f365" fmla="*/ f302 1 f221"/>
                <a:gd name="f366" fmla="*/ f303 1 f221"/>
                <a:gd name="f367" fmla="*/ f304 1 f221"/>
                <a:gd name="f368" fmla="*/ f305 1 f221"/>
                <a:gd name="f369" fmla="*/ f306 1 f221"/>
                <a:gd name="f370" fmla="*/ f307 1 f220"/>
                <a:gd name="f371" fmla="*/ f308 1 f221"/>
                <a:gd name="f372" fmla="*/ f309 1 f220"/>
                <a:gd name="f373" fmla="*/ f310 1 f221"/>
                <a:gd name="f374" fmla="*/ f311 1 f221"/>
                <a:gd name="f375" fmla="*/ f312 1 f221"/>
                <a:gd name="f376" fmla="*/ f313 1 f221"/>
                <a:gd name="f377" fmla="*/ f314 1 f221"/>
                <a:gd name="f378" fmla="*/ f315 1 f220"/>
                <a:gd name="f379" fmla="*/ f316 1 f221"/>
                <a:gd name="f380" fmla="*/ f317 1 f221"/>
                <a:gd name="f381" fmla="*/ f318 1 f221"/>
                <a:gd name="f382" fmla="*/ f319 1 f221"/>
                <a:gd name="f383" fmla="*/ f320 1 f221"/>
                <a:gd name="f384" fmla="*/ f321 1 f221"/>
                <a:gd name="f385" fmla="*/ f322 1 f220"/>
                <a:gd name="f386" fmla="*/ f323 1 f221"/>
                <a:gd name="f387" fmla="*/ f324 1 f221"/>
                <a:gd name="f388" fmla="*/ f325 1 f221"/>
                <a:gd name="f389" fmla="*/ f326 1 f221"/>
                <a:gd name="f390" fmla="*/ f327 1 f221"/>
                <a:gd name="f391" fmla="*/ f328 1 f221"/>
                <a:gd name="f392" fmla="*/ f329 1 f221"/>
                <a:gd name="f393" fmla="*/ f330 1 f220"/>
                <a:gd name="f394" fmla="*/ f331 1 f221"/>
                <a:gd name="f395" fmla="*/ f332 1 f221"/>
                <a:gd name="f396" fmla="*/ f333 1 f220"/>
                <a:gd name="f397" fmla="*/ f334 1 f221"/>
                <a:gd name="f398" fmla="*/ f335 1 f221"/>
                <a:gd name="f399" fmla="*/ f336 1 f221"/>
                <a:gd name="f400" fmla="*/ f337 1 f220"/>
                <a:gd name="f401" fmla="*/ f338 1 f221"/>
                <a:gd name="f402" fmla="*/ f339 1 f221"/>
                <a:gd name="f403" fmla="*/ f340 1 f221"/>
                <a:gd name="f404" fmla="*/ f341 f211 1"/>
                <a:gd name="f405" fmla="*/ f342 f211 1"/>
                <a:gd name="f406" fmla="*/ f344 f212 1"/>
                <a:gd name="f407" fmla="*/ f343 f212 1"/>
                <a:gd name="f408" fmla="*/ f345 f211 1"/>
                <a:gd name="f409" fmla="*/ f346 f212 1"/>
                <a:gd name="f410" fmla="*/ f347 f211 1"/>
                <a:gd name="f411" fmla="*/ f348 f212 1"/>
                <a:gd name="f412" fmla="*/ f349 f211 1"/>
                <a:gd name="f413" fmla="*/ f350 f212 1"/>
                <a:gd name="f414" fmla="*/ f351 f211 1"/>
                <a:gd name="f415" fmla="*/ f352 f212 1"/>
                <a:gd name="f416" fmla="*/ f353 f212 1"/>
                <a:gd name="f417" fmla="*/ f354 f212 1"/>
                <a:gd name="f418" fmla="*/ f355 f211 1"/>
                <a:gd name="f419" fmla="*/ f356 f212 1"/>
                <a:gd name="f420" fmla="*/ f357 f212 1"/>
                <a:gd name="f421" fmla="*/ f358 f212 1"/>
                <a:gd name="f422" fmla="*/ f359 f212 1"/>
                <a:gd name="f423" fmla="*/ f360 f212 1"/>
                <a:gd name="f424" fmla="*/ f361 f211 1"/>
                <a:gd name="f425" fmla="*/ f362 f212 1"/>
                <a:gd name="f426" fmla="*/ f363 f212 1"/>
                <a:gd name="f427" fmla="*/ f364 f212 1"/>
                <a:gd name="f428" fmla="*/ f365 f212 1"/>
                <a:gd name="f429" fmla="*/ f366 f212 1"/>
                <a:gd name="f430" fmla="*/ f367 f212 1"/>
                <a:gd name="f431" fmla="*/ f368 f212 1"/>
                <a:gd name="f432" fmla="*/ f369 f212 1"/>
                <a:gd name="f433" fmla="*/ f370 f211 1"/>
                <a:gd name="f434" fmla="*/ f371 f212 1"/>
                <a:gd name="f435" fmla="*/ f372 f211 1"/>
                <a:gd name="f436" fmla="*/ f373 f212 1"/>
                <a:gd name="f437" fmla="*/ f374 f212 1"/>
                <a:gd name="f438" fmla="*/ f375 f212 1"/>
                <a:gd name="f439" fmla="*/ f376 f212 1"/>
                <a:gd name="f440" fmla="*/ f377 f212 1"/>
                <a:gd name="f441" fmla="*/ f378 f211 1"/>
                <a:gd name="f442" fmla="*/ f379 f212 1"/>
                <a:gd name="f443" fmla="*/ f380 f212 1"/>
                <a:gd name="f444" fmla="*/ f381 f212 1"/>
                <a:gd name="f445" fmla="*/ f382 f212 1"/>
                <a:gd name="f446" fmla="*/ f383 f212 1"/>
                <a:gd name="f447" fmla="*/ f384 f212 1"/>
                <a:gd name="f448" fmla="*/ f385 f211 1"/>
                <a:gd name="f449" fmla="*/ f386 f212 1"/>
                <a:gd name="f450" fmla="*/ f387 f212 1"/>
                <a:gd name="f451" fmla="*/ f388 f212 1"/>
                <a:gd name="f452" fmla="*/ f389 f212 1"/>
                <a:gd name="f453" fmla="*/ f390 f212 1"/>
                <a:gd name="f454" fmla="*/ f391 f212 1"/>
                <a:gd name="f455" fmla="*/ f392 f212 1"/>
                <a:gd name="f456" fmla="*/ f393 f211 1"/>
                <a:gd name="f457" fmla="*/ f394 f212 1"/>
                <a:gd name="f458" fmla="*/ f395 f212 1"/>
                <a:gd name="f459" fmla="*/ f396 f211 1"/>
                <a:gd name="f460" fmla="*/ f397 f212 1"/>
                <a:gd name="f461" fmla="*/ f398 f212 1"/>
                <a:gd name="f462" fmla="*/ f399 f212 1"/>
                <a:gd name="f463" fmla="*/ f400 f211 1"/>
                <a:gd name="f464" fmla="*/ f401 f212 1"/>
                <a:gd name="f465" fmla="*/ f402 f212 1"/>
                <a:gd name="f466" fmla="*/ f403 f212 1"/>
              </a:gdLst>
              <a:ahLst/>
              <a:cxnLst>
                <a:cxn ang="3cd4">
                  <a:pos x="hc" y="t"/>
                </a:cxn>
                <a:cxn ang="0">
                  <a:pos x="r" y="vc"/>
                </a:cxn>
                <a:cxn ang="cd4">
                  <a:pos x="hc" y="b"/>
                </a:cxn>
                <a:cxn ang="cd2">
                  <a:pos x="l" y="vc"/>
                </a:cxn>
                <a:cxn ang="f281">
                  <a:pos x="f408" y="f409"/>
                </a:cxn>
                <a:cxn ang="f281">
                  <a:pos x="f410" y="f411"/>
                </a:cxn>
                <a:cxn ang="f281">
                  <a:pos x="f412" y="f413"/>
                </a:cxn>
                <a:cxn ang="f281">
                  <a:pos x="f414" y="f415"/>
                </a:cxn>
                <a:cxn ang="f281">
                  <a:pos x="f414" y="f416"/>
                </a:cxn>
                <a:cxn ang="f281">
                  <a:pos x="f410" y="f417"/>
                </a:cxn>
                <a:cxn ang="f281">
                  <a:pos x="f418" y="f419"/>
                </a:cxn>
                <a:cxn ang="f281">
                  <a:pos x="f414" y="f420"/>
                </a:cxn>
                <a:cxn ang="f281">
                  <a:pos x="f414" y="f421"/>
                </a:cxn>
                <a:cxn ang="f281">
                  <a:pos x="f418" y="f422"/>
                </a:cxn>
                <a:cxn ang="f281">
                  <a:pos x="f410" y="f423"/>
                </a:cxn>
                <a:cxn ang="f281">
                  <a:pos x="f424" y="f425"/>
                </a:cxn>
                <a:cxn ang="f281">
                  <a:pos x="f410" y="f426"/>
                </a:cxn>
                <a:cxn ang="f281">
                  <a:pos x="f414" y="f427"/>
                </a:cxn>
                <a:cxn ang="f281">
                  <a:pos x="f424" y="f428"/>
                </a:cxn>
                <a:cxn ang="f281">
                  <a:pos x="f410" y="f429"/>
                </a:cxn>
                <a:cxn ang="f281">
                  <a:pos x="f410" y="f430"/>
                </a:cxn>
                <a:cxn ang="f281">
                  <a:pos x="f410" y="f431"/>
                </a:cxn>
                <a:cxn ang="f281">
                  <a:pos x="f410" y="f431"/>
                </a:cxn>
                <a:cxn ang="f281">
                  <a:pos x="f414" y="f432"/>
                </a:cxn>
                <a:cxn ang="f281">
                  <a:pos x="f414" y="f432"/>
                </a:cxn>
                <a:cxn ang="f281">
                  <a:pos x="f433" y="f434"/>
                </a:cxn>
                <a:cxn ang="f281">
                  <a:pos x="f433" y="f434"/>
                </a:cxn>
                <a:cxn ang="f281">
                  <a:pos x="f435" y="f436"/>
                </a:cxn>
                <a:cxn ang="f281">
                  <a:pos x="f433" y="f437"/>
                </a:cxn>
                <a:cxn ang="f281">
                  <a:pos x="f433" y="f438"/>
                </a:cxn>
                <a:cxn ang="f281">
                  <a:pos x="f433" y="f439"/>
                </a:cxn>
                <a:cxn ang="f281">
                  <a:pos x="f433" y="f440"/>
                </a:cxn>
                <a:cxn ang="f281">
                  <a:pos x="f441" y="f442"/>
                </a:cxn>
                <a:cxn ang="f281">
                  <a:pos x="f433" y="f443"/>
                </a:cxn>
                <a:cxn ang="f281">
                  <a:pos x="f433" y="f444"/>
                </a:cxn>
                <a:cxn ang="f281">
                  <a:pos x="f433" y="f445"/>
                </a:cxn>
                <a:cxn ang="f281">
                  <a:pos x="f433" y="f446"/>
                </a:cxn>
                <a:cxn ang="f281">
                  <a:pos x="f433" y="f447"/>
                </a:cxn>
                <a:cxn ang="f281">
                  <a:pos x="f448" y="f449"/>
                </a:cxn>
                <a:cxn ang="f281">
                  <a:pos x="f435" y="f450"/>
                </a:cxn>
                <a:cxn ang="f281">
                  <a:pos x="f435" y="f450"/>
                </a:cxn>
                <a:cxn ang="f281">
                  <a:pos x="f448" y="f451"/>
                </a:cxn>
                <a:cxn ang="f281">
                  <a:pos x="f448" y="f452"/>
                </a:cxn>
                <a:cxn ang="f281">
                  <a:pos x="f435" y="f453"/>
                </a:cxn>
                <a:cxn ang="f281">
                  <a:pos x="f433" y="f411"/>
                </a:cxn>
                <a:cxn ang="f281">
                  <a:pos x="f441" y="f454"/>
                </a:cxn>
                <a:cxn ang="f281">
                  <a:pos x="f433" y="f455"/>
                </a:cxn>
                <a:cxn ang="f281">
                  <a:pos x="f433" y="f455"/>
                </a:cxn>
                <a:cxn ang="f281">
                  <a:pos x="f456" y="f457"/>
                </a:cxn>
                <a:cxn ang="f281">
                  <a:pos x="f456" y="f458"/>
                </a:cxn>
                <a:cxn ang="f281">
                  <a:pos x="f459" y="f460"/>
                </a:cxn>
                <a:cxn ang="f281">
                  <a:pos x="f459" y="f461"/>
                </a:cxn>
                <a:cxn ang="f281">
                  <a:pos x="f456" y="f449"/>
                </a:cxn>
                <a:cxn ang="f281">
                  <a:pos x="f459" y="f462"/>
                </a:cxn>
                <a:cxn ang="f281">
                  <a:pos x="f463" y="f464"/>
                </a:cxn>
                <a:cxn ang="f281">
                  <a:pos x="f456" y="f465"/>
                </a:cxn>
                <a:cxn ang="f281">
                  <a:pos x="f459" y="f466"/>
                </a:cxn>
                <a:cxn ang="f281">
                  <a:pos x="f459" y="f440"/>
                </a:cxn>
              </a:cxnLst>
              <a:rect l="f404" t="f407" r="f405" b="f406"/>
              <a:pathLst>
                <a:path w="50" h="279">
                  <a:moveTo>
                    <a:pt x="f6" y="f5"/>
                  </a:moveTo>
                  <a:cubicBezTo>
                    <a:pt x="f6" y="f8"/>
                    <a:pt x="f6" y="f9"/>
                    <a:pt x="f6" y="f10"/>
                  </a:cubicBezTo>
                  <a:cubicBezTo>
                    <a:pt x="f11" y="f12"/>
                    <a:pt x="f13" y="f14"/>
                    <a:pt x="f15" y="f7"/>
                  </a:cubicBezTo>
                  <a:cubicBezTo>
                    <a:pt x="f15" y="f16"/>
                    <a:pt x="f5" y="f14"/>
                    <a:pt x="f5" y="f17"/>
                  </a:cubicBezTo>
                  <a:cubicBezTo>
                    <a:pt x="f5" y="f18"/>
                    <a:pt x="f5" y="f19"/>
                    <a:pt x="f5" y="f20"/>
                  </a:cubicBezTo>
                  <a:cubicBezTo>
                    <a:pt x="f5" y="f21"/>
                    <a:pt x="f15" y="f22"/>
                    <a:pt x="f23" y="f24"/>
                  </a:cubicBezTo>
                  <a:cubicBezTo>
                    <a:pt x="f25" y="f26"/>
                    <a:pt x="f27" y="f28"/>
                    <a:pt x="f6" y="f5"/>
                  </a:cubicBezTo>
                  <a:close/>
                  <a:moveTo>
                    <a:pt x="f29" y="f30"/>
                  </a:moveTo>
                  <a:cubicBezTo>
                    <a:pt x="f29" y="f31"/>
                    <a:pt x="f29" y="f32"/>
                    <a:pt x="f29" y="f33"/>
                  </a:cubicBezTo>
                  <a:cubicBezTo>
                    <a:pt x="f34" y="f33"/>
                    <a:pt x="f35" y="f33"/>
                    <a:pt x="f36" y="f33"/>
                  </a:cubicBezTo>
                  <a:cubicBezTo>
                    <a:pt x="f36" y="f37"/>
                    <a:pt x="f36" y="f31"/>
                    <a:pt x="f36" y="f30"/>
                  </a:cubicBezTo>
                  <a:cubicBezTo>
                    <a:pt x="f38" y="f30"/>
                    <a:pt x="f35" y="f39"/>
                    <a:pt x="f40" y="f39"/>
                  </a:cubicBezTo>
                  <a:cubicBezTo>
                    <a:pt x="f34" y="f39"/>
                    <a:pt x="f41" y="f30"/>
                    <a:pt x="f29" y="f30"/>
                  </a:cubicBezTo>
                  <a:close/>
                  <a:moveTo>
                    <a:pt x="f36" y="f42"/>
                  </a:moveTo>
                  <a:cubicBezTo>
                    <a:pt x="f29" y="f43"/>
                    <a:pt x="f44" y="f43"/>
                    <a:pt x="f41" y="f45"/>
                  </a:cubicBezTo>
                  <a:cubicBezTo>
                    <a:pt x="f36" y="f45"/>
                    <a:pt x="f46" y="f47"/>
                    <a:pt x="f36" y="f42"/>
                  </a:cubicBezTo>
                  <a:close/>
                  <a:moveTo>
                    <a:pt x="f36" y="f48"/>
                  </a:moveTo>
                  <a:cubicBezTo>
                    <a:pt x="f29" y="f48"/>
                    <a:pt x="f44" y="f48"/>
                    <a:pt x="f41" y="f49"/>
                  </a:cubicBezTo>
                  <a:cubicBezTo>
                    <a:pt x="f46" y="f50"/>
                    <a:pt x="f46" y="f49"/>
                    <a:pt x="f36" y="f48"/>
                  </a:cubicBezTo>
                  <a:close/>
                  <a:moveTo>
                    <a:pt x="f36" y="f51"/>
                  </a:moveTo>
                  <a:cubicBezTo>
                    <a:pt x="f35" y="f52"/>
                    <a:pt x="f34" y="f53"/>
                    <a:pt x="f29" y="f53"/>
                  </a:cubicBezTo>
                  <a:cubicBezTo>
                    <a:pt x="f29" y="f54"/>
                    <a:pt x="f29" y="f55"/>
                    <a:pt x="f29" y="f56"/>
                  </a:cubicBezTo>
                  <a:cubicBezTo>
                    <a:pt x="f36" y="f56"/>
                    <a:pt x="f46" y="f55"/>
                    <a:pt x="f36" y="f51"/>
                  </a:cubicBezTo>
                  <a:close/>
                  <a:moveTo>
                    <a:pt x="f29" y="f57"/>
                  </a:moveTo>
                  <a:cubicBezTo>
                    <a:pt x="f46" y="f58"/>
                    <a:pt x="f46" y="f58"/>
                    <a:pt x="f38" y="f59"/>
                  </a:cubicBezTo>
                  <a:cubicBezTo>
                    <a:pt x="f29" y="f59"/>
                    <a:pt x="f44" y="f60"/>
                    <a:pt x="f29" y="f57"/>
                  </a:cubicBezTo>
                  <a:close/>
                  <a:moveTo>
                    <a:pt x="f36" y="f61"/>
                  </a:moveTo>
                  <a:cubicBezTo>
                    <a:pt x="f29" y="f62"/>
                    <a:pt x="f44" y="f62"/>
                    <a:pt x="f41" y="f63"/>
                  </a:cubicBezTo>
                  <a:cubicBezTo>
                    <a:pt x="f46" y="f63"/>
                    <a:pt x="f46" y="f64"/>
                    <a:pt x="f36" y="f61"/>
                  </a:cubicBezTo>
                  <a:close/>
                  <a:moveTo>
                    <a:pt x="f36" y="f65"/>
                  </a:moveTo>
                  <a:cubicBezTo>
                    <a:pt x="f29" y="f66"/>
                    <a:pt x="f44" y="f65"/>
                    <a:pt x="f41" y="f67"/>
                  </a:cubicBezTo>
                  <a:cubicBezTo>
                    <a:pt x="f34" y="f67"/>
                    <a:pt x="f35" y="f67"/>
                    <a:pt x="f36" y="f68"/>
                  </a:cubicBezTo>
                  <a:cubicBezTo>
                    <a:pt x="f36" y="f69"/>
                    <a:pt x="f36" y="f70"/>
                    <a:pt x="f36" y="f65"/>
                  </a:cubicBezTo>
                  <a:close/>
                  <a:moveTo>
                    <a:pt x="f29" y="f71"/>
                  </a:moveTo>
                  <a:cubicBezTo>
                    <a:pt x="f29" y="f72"/>
                    <a:pt x="f29" y="f73"/>
                    <a:pt x="f29" y="f74"/>
                  </a:cubicBezTo>
                  <a:cubicBezTo>
                    <a:pt x="f34" y="f74"/>
                    <a:pt x="f35" y="f75"/>
                    <a:pt x="f36" y="f75"/>
                  </a:cubicBezTo>
                  <a:cubicBezTo>
                    <a:pt x="f36" y="f73"/>
                    <a:pt x="f36" y="f76"/>
                    <a:pt x="f36" y="f71"/>
                  </a:cubicBezTo>
                  <a:cubicBezTo>
                    <a:pt x="f35" y="f71"/>
                    <a:pt x="f34" y="f71"/>
                    <a:pt x="f29" y="f71"/>
                  </a:cubicBezTo>
                  <a:close/>
                  <a:moveTo>
                    <a:pt x="f36" y="f77"/>
                  </a:moveTo>
                  <a:cubicBezTo>
                    <a:pt x="f29" y="f77"/>
                    <a:pt x="f44" y="f77"/>
                    <a:pt x="f41" y="f78"/>
                  </a:cubicBezTo>
                  <a:cubicBezTo>
                    <a:pt x="f46" y="f78"/>
                    <a:pt x="f46" y="f79"/>
                    <a:pt x="f36" y="f77"/>
                  </a:cubicBezTo>
                  <a:close/>
                  <a:moveTo>
                    <a:pt x="f29" y="f80"/>
                  </a:moveTo>
                  <a:cubicBezTo>
                    <a:pt x="f46" y="f80"/>
                    <a:pt x="f46" y="f81"/>
                    <a:pt x="f38" y="f82"/>
                  </a:cubicBezTo>
                  <a:cubicBezTo>
                    <a:pt x="f41" y="f82"/>
                    <a:pt x="f44" y="f83"/>
                    <a:pt x="f29" y="f80"/>
                  </a:cubicBezTo>
                  <a:close/>
                  <a:moveTo>
                    <a:pt x="f41" y="f84"/>
                  </a:moveTo>
                  <a:cubicBezTo>
                    <a:pt x="f36" y="f84"/>
                    <a:pt x="f46" y="f84"/>
                    <a:pt x="f38" y="f85"/>
                  </a:cubicBezTo>
                  <a:cubicBezTo>
                    <a:pt x="f29" y="f85"/>
                    <a:pt x="f44" y="f86"/>
                    <a:pt x="f41" y="f84"/>
                  </a:cubicBezTo>
                  <a:close/>
                  <a:moveTo>
                    <a:pt x="f38" y="f87"/>
                  </a:moveTo>
                  <a:cubicBezTo>
                    <a:pt x="f44" y="f88"/>
                    <a:pt x="f44" y="f89"/>
                    <a:pt x="f41" y="f90"/>
                  </a:cubicBezTo>
                  <a:cubicBezTo>
                    <a:pt x="f46" y="f91"/>
                    <a:pt x="f46" y="f91"/>
                    <a:pt x="f38" y="f87"/>
                  </a:cubicBezTo>
                  <a:close/>
                  <a:moveTo>
                    <a:pt x="f29" y="f92"/>
                  </a:moveTo>
                  <a:cubicBezTo>
                    <a:pt x="f29" y="f93"/>
                    <a:pt x="f29" y="f94"/>
                    <a:pt x="f29" y="f95"/>
                  </a:cubicBezTo>
                  <a:cubicBezTo>
                    <a:pt x="f34" y="f95"/>
                    <a:pt x="f35" y="f96"/>
                    <a:pt x="f36" y="f96"/>
                  </a:cubicBezTo>
                  <a:cubicBezTo>
                    <a:pt x="f36" y="f94"/>
                    <a:pt x="f36" y="f97"/>
                    <a:pt x="f36" y="f92"/>
                  </a:cubicBezTo>
                  <a:cubicBezTo>
                    <a:pt x="f35" y="f92"/>
                    <a:pt x="f34" y="f92"/>
                    <a:pt x="f29" y="f92"/>
                  </a:cubicBezTo>
                  <a:close/>
                  <a:moveTo>
                    <a:pt x="f36" y="f98"/>
                  </a:moveTo>
                  <a:cubicBezTo>
                    <a:pt x="f29" y="f99"/>
                    <a:pt x="f44" y="f25"/>
                    <a:pt x="f41" y="f21"/>
                  </a:cubicBezTo>
                  <a:cubicBezTo>
                    <a:pt x="f38" y="f21"/>
                    <a:pt x="f46" y="f22"/>
                    <a:pt x="f36" y="f98"/>
                  </a:cubicBezTo>
                  <a:close/>
                  <a:moveTo>
                    <a:pt x="f29" y="f100"/>
                  </a:moveTo>
                  <a:cubicBezTo>
                    <a:pt x="f46" y="f101"/>
                    <a:pt x="f46" y="f101"/>
                    <a:pt x="f38" y="f102"/>
                  </a:cubicBezTo>
                  <a:cubicBezTo>
                    <a:pt x="f29" y="f102"/>
                    <a:pt x="f44" y="f103"/>
                    <a:pt x="f29" y="f100"/>
                  </a:cubicBezTo>
                  <a:close/>
                  <a:moveTo>
                    <a:pt x="f29" y="f104"/>
                  </a:moveTo>
                  <a:cubicBezTo>
                    <a:pt x="f38" y="f104"/>
                    <a:pt x="f46" y="f105"/>
                    <a:pt x="f36" y="f106"/>
                  </a:cubicBezTo>
                  <a:cubicBezTo>
                    <a:pt x="f29" y="f107"/>
                    <a:pt x="f29" y="f107"/>
                    <a:pt x="f29" y="f104"/>
                  </a:cubicBezTo>
                  <a:close/>
                  <a:moveTo>
                    <a:pt x="f29" y="f108"/>
                  </a:moveTo>
                  <a:cubicBezTo>
                    <a:pt x="f46" y="f109"/>
                    <a:pt x="f46" y="f109"/>
                    <a:pt x="f36" y="f6"/>
                  </a:cubicBezTo>
                  <a:cubicBezTo>
                    <a:pt x="f29" y="f110"/>
                    <a:pt x="f29" y="f110"/>
                    <a:pt x="f29" y="f108"/>
                  </a:cubicBezTo>
                  <a:close/>
                  <a:moveTo>
                    <a:pt x="f29" y="f111"/>
                  </a:moveTo>
                  <a:cubicBezTo>
                    <a:pt x="f36" y="f111"/>
                    <a:pt x="f46" y="f111"/>
                    <a:pt x="f38" y="f112"/>
                  </a:cubicBezTo>
                  <a:cubicBezTo>
                    <a:pt x="f35" y="f112"/>
                    <a:pt x="f34" y="f112"/>
                    <a:pt x="f29" y="f112"/>
                  </a:cubicBezTo>
                  <a:cubicBezTo>
                    <a:pt x="f29" y="f113"/>
                    <a:pt x="f29" y="f114"/>
                    <a:pt x="f29" y="f111"/>
                  </a:cubicBezTo>
                  <a:close/>
                  <a:moveTo>
                    <a:pt x="f29" y="f115"/>
                  </a:moveTo>
                  <a:cubicBezTo>
                    <a:pt x="f29" y="f116"/>
                    <a:pt x="f29" y="f117"/>
                    <a:pt x="f29" y="f118"/>
                  </a:cubicBezTo>
                  <a:cubicBezTo>
                    <a:pt x="f40" y="f118"/>
                    <a:pt x="f35" y="f118"/>
                    <a:pt x="f36" y="f118"/>
                  </a:cubicBezTo>
                  <a:cubicBezTo>
                    <a:pt x="f36" y="f119"/>
                    <a:pt x="f36" y="f116"/>
                    <a:pt x="f36" y="f115"/>
                  </a:cubicBezTo>
                  <a:cubicBezTo>
                    <a:pt x="f35" y="f115"/>
                    <a:pt x="f34" y="f115"/>
                    <a:pt x="f29" y="f115"/>
                  </a:cubicBezTo>
                  <a:close/>
                  <a:moveTo>
                    <a:pt x="f36" y="f34"/>
                  </a:moveTo>
                  <a:cubicBezTo>
                    <a:pt x="f44" y="f40"/>
                    <a:pt x="f44" y="f40"/>
                    <a:pt x="f41" y="f120"/>
                  </a:cubicBezTo>
                  <a:cubicBezTo>
                    <a:pt x="f36" y="f120"/>
                    <a:pt x="f46" y="f36"/>
                    <a:pt x="f36" y="f34"/>
                  </a:cubicBezTo>
                  <a:close/>
                  <a:moveTo>
                    <a:pt x="f36" y="f121"/>
                  </a:moveTo>
                  <a:cubicBezTo>
                    <a:pt x="f36" y="f122"/>
                    <a:pt x="f36" y="f123"/>
                    <a:pt x="f36" y="f124"/>
                  </a:cubicBezTo>
                  <a:cubicBezTo>
                    <a:pt x="f35" y="f124"/>
                    <a:pt x="f34" y="f124"/>
                    <a:pt x="f29" y="f125"/>
                  </a:cubicBezTo>
                  <a:cubicBezTo>
                    <a:pt x="f29" y="f126"/>
                    <a:pt x="f29" y="f127"/>
                    <a:pt x="f29" y="f128"/>
                  </a:cubicBezTo>
                  <a:cubicBezTo>
                    <a:pt x="f34" y="f128"/>
                    <a:pt x="f35" y="f121"/>
                    <a:pt x="f36" y="f121"/>
                  </a:cubicBezTo>
                  <a:close/>
                  <a:moveTo>
                    <a:pt x="f106" y="f51"/>
                  </a:moveTo>
                  <a:cubicBezTo>
                    <a:pt x="f105" y="f51"/>
                    <a:pt x="f27" y="f129"/>
                    <a:pt x="f105" y="f130"/>
                  </a:cubicBezTo>
                  <a:cubicBezTo>
                    <a:pt x="f106" y="f130"/>
                    <a:pt x="f131" y="f132"/>
                    <a:pt x="f106" y="f51"/>
                  </a:cubicBezTo>
                  <a:close/>
                  <a:moveTo>
                    <a:pt x="f106" y="f133"/>
                  </a:moveTo>
                  <a:cubicBezTo>
                    <a:pt x="f106" y="f134"/>
                    <a:pt x="f106" y="f135"/>
                    <a:pt x="f106" y="f136"/>
                  </a:cubicBezTo>
                  <a:cubicBezTo>
                    <a:pt x="f11" y="f136"/>
                    <a:pt x="f11" y="f137"/>
                    <a:pt x="f105" y="f138"/>
                  </a:cubicBezTo>
                  <a:cubicBezTo>
                    <a:pt x="f139" y="f138"/>
                    <a:pt x="f139" y="f138"/>
                    <a:pt x="f140" y="f138"/>
                  </a:cubicBezTo>
                  <a:cubicBezTo>
                    <a:pt x="f107" y="f138"/>
                    <a:pt x="f20" y="f133"/>
                    <a:pt x="f106" y="f133"/>
                  </a:cubicBezTo>
                  <a:close/>
                  <a:moveTo>
                    <a:pt x="f106" y="f141"/>
                  </a:moveTo>
                  <a:cubicBezTo>
                    <a:pt x="f11" y="f141"/>
                    <a:pt x="f11" y="f141"/>
                    <a:pt x="f105" y="f142"/>
                  </a:cubicBezTo>
                  <a:cubicBezTo>
                    <a:pt x="f106" y="f142"/>
                    <a:pt x="f131" y="f142"/>
                    <a:pt x="f106" y="f141"/>
                  </a:cubicBezTo>
                  <a:close/>
                  <a:moveTo>
                    <a:pt x="f98" y="f143"/>
                  </a:moveTo>
                  <a:cubicBezTo>
                    <a:pt x="f98" y="f111"/>
                    <a:pt x="f98" y="f9"/>
                    <a:pt x="f98" y="f144"/>
                  </a:cubicBezTo>
                  <a:cubicBezTo>
                    <a:pt x="f22" y="f144"/>
                    <a:pt x="f145" y="f144"/>
                    <a:pt x="f146" y="f143"/>
                  </a:cubicBezTo>
                  <a:cubicBezTo>
                    <a:pt x="f24" y="f143"/>
                    <a:pt x="f25" y="f143"/>
                    <a:pt x="f98" y="f143"/>
                  </a:cubicBezTo>
                  <a:close/>
                  <a:moveTo>
                    <a:pt x="f106" y="f147"/>
                  </a:moveTo>
                  <a:cubicBezTo>
                    <a:pt x="f105" y="f147"/>
                    <a:pt x="f27" y="f57"/>
                    <a:pt x="f105" y="f148"/>
                  </a:cubicBezTo>
                  <a:cubicBezTo>
                    <a:pt x="f106" y="f148"/>
                    <a:pt x="f131" y="f58"/>
                    <a:pt x="f106" y="f147"/>
                  </a:cubicBezTo>
                  <a:close/>
                  <a:moveTo>
                    <a:pt x="f105" y="f149"/>
                  </a:moveTo>
                  <a:cubicBezTo>
                    <a:pt x="f131" y="f149"/>
                    <a:pt x="f131" y="f150"/>
                    <a:pt x="f106" y="f151"/>
                  </a:cubicBezTo>
                  <a:cubicBezTo>
                    <a:pt x="f11" y="f152"/>
                    <a:pt x="f27" y="f90"/>
                    <a:pt x="f105" y="f149"/>
                  </a:cubicBezTo>
                  <a:close/>
                  <a:moveTo>
                    <a:pt x="f106" y="f153"/>
                  </a:moveTo>
                  <a:cubicBezTo>
                    <a:pt x="f11" y="f153"/>
                    <a:pt x="f11" y="f154"/>
                    <a:pt x="f105" y="f155"/>
                  </a:cubicBezTo>
                  <a:cubicBezTo>
                    <a:pt x="f106" y="f155"/>
                    <a:pt x="f131" y="f64"/>
                    <a:pt x="f106" y="f153"/>
                  </a:cubicBezTo>
                  <a:close/>
                  <a:moveTo>
                    <a:pt x="f106" y="f107"/>
                  </a:moveTo>
                  <a:cubicBezTo>
                    <a:pt x="f105" y="f20"/>
                    <a:pt x="f27" y="f131"/>
                    <a:pt x="f105" y="f146"/>
                  </a:cubicBezTo>
                  <a:cubicBezTo>
                    <a:pt x="f106" y="f22"/>
                    <a:pt x="f131" y="f21"/>
                    <a:pt x="f106" y="f107"/>
                  </a:cubicBezTo>
                  <a:close/>
                  <a:moveTo>
                    <a:pt x="f106" y="f156"/>
                  </a:moveTo>
                  <a:cubicBezTo>
                    <a:pt x="f11" y="f6"/>
                    <a:pt x="f27" y="f157"/>
                    <a:pt x="f105" y="f38"/>
                  </a:cubicBezTo>
                  <a:cubicBezTo>
                    <a:pt x="f20" y="f36"/>
                    <a:pt x="f158" y="f159"/>
                    <a:pt x="f106" y="f156"/>
                  </a:cubicBezTo>
                  <a:close/>
                  <a:moveTo>
                    <a:pt x="f106" y="f34"/>
                  </a:moveTo>
                  <a:cubicBezTo>
                    <a:pt x="f11" y="f41"/>
                    <a:pt x="f27" y="f29"/>
                    <a:pt x="f105" y="f105"/>
                  </a:cubicBezTo>
                  <a:cubicBezTo>
                    <a:pt x="f106" y="f105"/>
                    <a:pt x="f131" y="f104"/>
                    <a:pt x="f106" y="f34"/>
                  </a:cubicBezTo>
                  <a:close/>
                  <a:moveTo>
                    <a:pt x="f106" y="f50"/>
                  </a:moveTo>
                  <a:cubicBezTo>
                    <a:pt x="f11" y="f160"/>
                    <a:pt x="f11" y="f50"/>
                    <a:pt x="f105" y="f161"/>
                  </a:cubicBezTo>
                  <a:cubicBezTo>
                    <a:pt x="f131" y="f161"/>
                    <a:pt x="f131" y="f162"/>
                    <a:pt x="f106" y="f50"/>
                  </a:cubicBezTo>
                  <a:close/>
                  <a:moveTo>
                    <a:pt x="f105" y="f163"/>
                  </a:moveTo>
                  <a:cubicBezTo>
                    <a:pt x="f105" y="f121"/>
                    <a:pt x="f105" y="f122"/>
                    <a:pt x="f105" y="f123"/>
                  </a:cubicBezTo>
                  <a:cubicBezTo>
                    <a:pt x="f140" y="f123"/>
                    <a:pt x="f107" y="f123"/>
                    <a:pt x="f106" y="f126"/>
                  </a:cubicBezTo>
                  <a:cubicBezTo>
                    <a:pt x="f106" y="f127"/>
                    <a:pt x="f106" y="f121"/>
                    <a:pt x="f106" y="f163"/>
                  </a:cubicBezTo>
                  <a:cubicBezTo>
                    <a:pt x="f107" y="f163"/>
                    <a:pt x="f140" y="f163"/>
                    <a:pt x="f105" y="f163"/>
                  </a:cubicBezTo>
                  <a:close/>
                  <a:moveTo>
                    <a:pt x="f11" y="f164"/>
                  </a:moveTo>
                  <a:cubicBezTo>
                    <a:pt x="f11" y="f101"/>
                    <a:pt x="f105" y="f19"/>
                    <a:pt x="f105" y="f103"/>
                  </a:cubicBezTo>
                  <a:cubicBezTo>
                    <a:pt x="f106" y="f103"/>
                    <a:pt x="f131" y="f19"/>
                    <a:pt x="f106" y="f165"/>
                  </a:cubicBezTo>
                  <a:cubicBezTo>
                    <a:pt x="f107" y="f164"/>
                    <a:pt x="f139" y="f164"/>
                    <a:pt x="f11" y="f164"/>
                  </a:cubicBezTo>
                  <a:close/>
                  <a:moveTo>
                    <a:pt x="f11" y="f9"/>
                  </a:moveTo>
                  <a:cubicBezTo>
                    <a:pt x="f105" y="f166"/>
                    <a:pt x="f105" y="f143"/>
                    <a:pt x="f105" y="f167"/>
                  </a:cubicBezTo>
                  <a:cubicBezTo>
                    <a:pt x="f140" y="f167"/>
                    <a:pt x="f20" y="f113"/>
                    <a:pt x="f106" y="f113"/>
                  </a:cubicBezTo>
                  <a:cubicBezTo>
                    <a:pt x="f106" y="f114"/>
                    <a:pt x="f106" y="f111"/>
                    <a:pt x="f106" y="f2"/>
                  </a:cubicBezTo>
                  <a:cubicBezTo>
                    <a:pt x="f107" y="f2"/>
                    <a:pt x="f139" y="f2"/>
                    <a:pt x="f11" y="f9"/>
                  </a:cubicBezTo>
                  <a:close/>
                  <a:moveTo>
                    <a:pt x="f105" y="f168"/>
                  </a:moveTo>
                  <a:cubicBezTo>
                    <a:pt x="f106" y="f168"/>
                    <a:pt x="f131" y="f168"/>
                    <a:pt x="f106" y="f61"/>
                  </a:cubicBezTo>
                  <a:cubicBezTo>
                    <a:pt x="f11" y="f169"/>
                    <a:pt x="f11" y="f169"/>
                    <a:pt x="f105" y="f168"/>
                  </a:cubicBezTo>
                  <a:close/>
                  <a:moveTo>
                    <a:pt x="f146" y="f170"/>
                  </a:moveTo>
                  <a:cubicBezTo>
                    <a:pt x="f13" y="f170"/>
                    <a:pt x="f13" y="f171"/>
                    <a:pt x="f98" y="f172"/>
                  </a:cubicBezTo>
                  <a:cubicBezTo>
                    <a:pt x="f22" y="f172"/>
                    <a:pt x="f145" y="f42"/>
                    <a:pt x="f146" y="f170"/>
                  </a:cubicBezTo>
                  <a:close/>
                  <a:moveTo>
                    <a:pt x="f98" y="f148"/>
                  </a:moveTo>
                  <a:cubicBezTo>
                    <a:pt x="f22" y="f148"/>
                    <a:pt x="f145" y="f59"/>
                    <a:pt x="f146" y="f56"/>
                  </a:cubicBezTo>
                  <a:cubicBezTo>
                    <a:pt x="f13" y="f56"/>
                    <a:pt x="f13" y="f173"/>
                    <a:pt x="f98" y="f148"/>
                  </a:cubicBezTo>
                  <a:close/>
                  <a:moveTo>
                    <a:pt x="f98" y="f82"/>
                  </a:moveTo>
                  <a:cubicBezTo>
                    <a:pt x="f99" y="f82"/>
                    <a:pt x="f24" y="f82"/>
                    <a:pt x="f22" y="f82"/>
                  </a:cubicBezTo>
                  <a:cubicBezTo>
                    <a:pt x="f22" y="f174"/>
                    <a:pt x="f22" y="f78"/>
                    <a:pt x="f22" y="f175"/>
                  </a:cubicBezTo>
                  <a:cubicBezTo>
                    <a:pt x="f24" y="f176"/>
                    <a:pt x="f99" y="f176"/>
                    <a:pt x="f98" y="f79"/>
                  </a:cubicBezTo>
                  <a:cubicBezTo>
                    <a:pt x="f98" y="f174"/>
                    <a:pt x="f98" y="f141"/>
                    <a:pt x="f98" y="f82"/>
                  </a:cubicBezTo>
                  <a:close/>
                  <a:moveTo>
                    <a:pt x="f146" y="f177"/>
                  </a:moveTo>
                  <a:cubicBezTo>
                    <a:pt x="f24" y="f177"/>
                    <a:pt x="f99" y="f177"/>
                    <a:pt x="f13" y="f69"/>
                  </a:cubicBezTo>
                  <a:cubicBezTo>
                    <a:pt x="f98" y="f68"/>
                    <a:pt x="f98" y="f178"/>
                    <a:pt x="f98" y="f18"/>
                  </a:cubicBezTo>
                  <a:cubicBezTo>
                    <a:pt x="f22" y="f179"/>
                    <a:pt x="f145" y="f67"/>
                    <a:pt x="f146" y="f177"/>
                  </a:cubicBezTo>
                  <a:close/>
                  <a:moveTo>
                    <a:pt x="f98" y="f180"/>
                  </a:moveTo>
                  <a:cubicBezTo>
                    <a:pt x="f145" y="f181"/>
                    <a:pt x="f145" y="f181"/>
                    <a:pt x="f146" y="f134"/>
                  </a:cubicBezTo>
                  <a:cubicBezTo>
                    <a:pt x="f13" y="f182"/>
                    <a:pt x="f13" y="f137"/>
                    <a:pt x="f98" y="f180"/>
                  </a:cubicBezTo>
                  <a:close/>
                  <a:moveTo>
                    <a:pt x="f146" y="f126"/>
                  </a:moveTo>
                  <a:cubicBezTo>
                    <a:pt x="f24" y="f122"/>
                    <a:pt x="f99" y="f122"/>
                    <a:pt x="f13" y="f127"/>
                  </a:cubicBezTo>
                  <a:cubicBezTo>
                    <a:pt x="f98" y="f128"/>
                    <a:pt x="f98" y="f163"/>
                    <a:pt x="f98" y="f183"/>
                  </a:cubicBezTo>
                  <a:cubicBezTo>
                    <a:pt x="f22" y="f112"/>
                    <a:pt x="f145" y="f163"/>
                    <a:pt x="f146" y="f126"/>
                  </a:cubicBezTo>
                  <a:close/>
                  <a:moveTo>
                    <a:pt x="f98" y="f184"/>
                  </a:moveTo>
                  <a:cubicBezTo>
                    <a:pt x="f22" y="f184"/>
                    <a:pt x="f145" y="f52"/>
                    <a:pt x="f146" y="f108"/>
                  </a:cubicBezTo>
                  <a:cubicBezTo>
                    <a:pt x="f98" y="f108"/>
                    <a:pt x="f13" y="f51"/>
                    <a:pt x="f98" y="f184"/>
                  </a:cubicBezTo>
                  <a:close/>
                  <a:moveTo>
                    <a:pt x="f105" y="f30"/>
                  </a:moveTo>
                  <a:cubicBezTo>
                    <a:pt x="f140" y="f30"/>
                    <a:pt x="f107" y="f30"/>
                    <a:pt x="f106" y="f30"/>
                  </a:cubicBezTo>
                  <a:cubicBezTo>
                    <a:pt x="f106" y="f31"/>
                    <a:pt x="f106" y="f32"/>
                    <a:pt x="f106" y="f33"/>
                  </a:cubicBezTo>
                  <a:cubicBezTo>
                    <a:pt x="f107" y="f33"/>
                    <a:pt x="f139" y="f33"/>
                    <a:pt x="f105" y="f33"/>
                  </a:cubicBezTo>
                  <a:cubicBezTo>
                    <a:pt x="f105" y="f32"/>
                    <a:pt x="f105" y="f31"/>
                    <a:pt x="f105" y="f30"/>
                  </a:cubicBezTo>
                  <a:close/>
                  <a:moveTo>
                    <a:pt x="f105" y="f185"/>
                  </a:moveTo>
                  <a:cubicBezTo>
                    <a:pt x="f140" y="f186"/>
                    <a:pt x="f107" y="f186"/>
                    <a:pt x="f106" y="f186"/>
                  </a:cubicBezTo>
                  <a:cubicBezTo>
                    <a:pt x="f106" y="f187"/>
                    <a:pt x="f106" y="f188"/>
                    <a:pt x="f106" y="f189"/>
                  </a:cubicBezTo>
                  <a:cubicBezTo>
                    <a:pt x="f11" y="f190"/>
                    <a:pt x="f11" y="f190"/>
                    <a:pt x="f105" y="f185"/>
                  </a:cubicBezTo>
                  <a:close/>
                  <a:moveTo>
                    <a:pt x="f106" y="f191"/>
                  </a:moveTo>
                  <a:cubicBezTo>
                    <a:pt x="f106" y="f94"/>
                    <a:pt x="f106" y="f192"/>
                    <a:pt x="f106" y="f95"/>
                  </a:cubicBezTo>
                  <a:cubicBezTo>
                    <a:pt x="f107" y="f95"/>
                    <a:pt x="f139" y="f95"/>
                    <a:pt x="f105" y="f95"/>
                  </a:cubicBezTo>
                  <a:cubicBezTo>
                    <a:pt x="f105" y="f192"/>
                    <a:pt x="f105" y="f93"/>
                    <a:pt x="f105" y="f191"/>
                  </a:cubicBezTo>
                  <a:cubicBezTo>
                    <a:pt x="f140" y="f191"/>
                    <a:pt x="f107" y="f191"/>
                    <a:pt x="f106" y="f191"/>
                  </a:cubicBezTo>
                  <a:close/>
                  <a:moveTo>
                    <a:pt x="f193" y="f83"/>
                  </a:moveTo>
                  <a:cubicBezTo>
                    <a:pt x="f194" y="f83"/>
                    <a:pt x="f195" y="f83"/>
                    <a:pt x="f196" y="f83"/>
                  </a:cubicBezTo>
                  <a:cubicBezTo>
                    <a:pt x="f196" y="f197"/>
                    <a:pt x="f196" y="f174"/>
                    <a:pt x="f196" y="f79"/>
                  </a:cubicBezTo>
                  <a:cubicBezTo>
                    <a:pt x="f195" y="f78"/>
                    <a:pt x="f198" y="f78"/>
                    <a:pt x="f193" y="f174"/>
                  </a:cubicBezTo>
                  <a:cubicBezTo>
                    <a:pt x="f193" y="f141"/>
                    <a:pt x="f193" y="f82"/>
                    <a:pt x="f193" y="f83"/>
                  </a:cubicBezTo>
                  <a:close/>
                  <a:moveTo>
                    <a:pt x="f193" y="f199"/>
                  </a:moveTo>
                  <a:cubicBezTo>
                    <a:pt x="f26" y="f199"/>
                    <a:pt x="f196" y="f172"/>
                    <a:pt x="f200" y="f147"/>
                  </a:cubicBezTo>
                  <a:cubicBezTo>
                    <a:pt x="f28" y="f147"/>
                    <a:pt x="f28" y="f172"/>
                    <a:pt x="f193" y="f199"/>
                  </a:cubicBezTo>
                  <a:close/>
                  <a:moveTo>
                    <a:pt x="f193" y="f201"/>
                  </a:moveTo>
                  <a:cubicBezTo>
                    <a:pt x="f196" y="f201"/>
                    <a:pt x="f196" y="f184"/>
                    <a:pt x="f196" y="f52"/>
                  </a:cubicBezTo>
                  <a:cubicBezTo>
                    <a:pt x="f193" y="f52"/>
                    <a:pt x="f28" y="f202"/>
                    <a:pt x="f193" y="f201"/>
                  </a:cubicBezTo>
                  <a:close/>
                  <a:moveTo>
                    <a:pt x="f196" y="f69"/>
                  </a:moveTo>
                  <a:cubicBezTo>
                    <a:pt x="f28" y="f203"/>
                    <a:pt x="f28" y="f203"/>
                    <a:pt x="f198" y="f48"/>
                  </a:cubicBezTo>
                  <a:cubicBezTo>
                    <a:pt x="f194" y="f179"/>
                    <a:pt x="f195" y="f179"/>
                    <a:pt x="f196" y="f179"/>
                  </a:cubicBezTo>
                  <a:cubicBezTo>
                    <a:pt x="f196" y="f178"/>
                    <a:pt x="f196" y="f68"/>
                    <a:pt x="f196" y="f69"/>
                  </a:cubicBezTo>
                  <a:close/>
                  <a:moveTo>
                    <a:pt x="f196" y="f81"/>
                  </a:moveTo>
                  <a:cubicBezTo>
                    <a:pt x="f28" y="f204"/>
                    <a:pt x="f193" y="f205"/>
                    <a:pt x="f193" y="f125"/>
                  </a:cubicBezTo>
                  <a:cubicBezTo>
                    <a:pt x="f196" y="f125"/>
                    <a:pt x="f196" y="f125"/>
                    <a:pt x="f196" y="f81"/>
                  </a:cubicBezTo>
                  <a:close/>
                  <a:moveTo>
                    <a:pt x="f200" y="f173"/>
                  </a:moveTo>
                  <a:cubicBezTo>
                    <a:pt x="f193" y="f59"/>
                    <a:pt x="f28" y="f60"/>
                    <a:pt x="f193" y="f170"/>
                  </a:cubicBezTo>
                  <a:cubicBezTo>
                    <a:pt x="f196" y="f58"/>
                    <a:pt x="f196" y="f58"/>
                    <a:pt x="f200" y="f173"/>
                  </a:cubicBezTo>
                  <a:close/>
                  <a:moveTo>
                    <a:pt x="f196" y="f127"/>
                  </a:moveTo>
                  <a:cubicBezTo>
                    <a:pt x="f28" y="f121"/>
                    <a:pt x="f28" y="f121"/>
                    <a:pt x="f193" y="f167"/>
                  </a:cubicBezTo>
                  <a:cubicBezTo>
                    <a:pt x="f194" y="f167"/>
                    <a:pt x="f195" y="f112"/>
                    <a:pt x="f196" y="f112"/>
                  </a:cubicBezTo>
                  <a:cubicBezTo>
                    <a:pt x="f196" y="f183"/>
                    <a:pt x="f196" y="f206"/>
                    <a:pt x="f196" y="f206"/>
                  </a:cubicBezTo>
                  <a:cubicBezTo>
                    <a:pt x="f196" y="f163"/>
                    <a:pt x="f196" y="f128"/>
                    <a:pt x="f196" y="f127"/>
                  </a:cubicBezTo>
                  <a:close/>
                  <a:moveTo>
                    <a:pt x="f196" y="f40"/>
                  </a:moveTo>
                  <a:cubicBezTo>
                    <a:pt x="f28" y="f38"/>
                    <a:pt x="f28" y="f38"/>
                    <a:pt x="f198" y="f157"/>
                  </a:cubicBezTo>
                  <a:cubicBezTo>
                    <a:pt x="f196" y="f157"/>
                    <a:pt x="f196" y="f46"/>
                    <a:pt x="f196" y="f40"/>
                  </a:cubicBezTo>
                  <a:close/>
                  <a:moveTo>
                    <a:pt x="f193" y="f29"/>
                  </a:moveTo>
                  <a:cubicBezTo>
                    <a:pt x="f26" y="f104"/>
                    <a:pt x="f26" y="f104"/>
                    <a:pt x="f200" y="f140"/>
                  </a:cubicBezTo>
                  <a:cubicBezTo>
                    <a:pt x="f193" y="f139"/>
                    <a:pt x="f193" y="f139"/>
                    <a:pt x="f193" y="f29"/>
                  </a:cubicBezTo>
                  <a:close/>
                  <a:moveTo>
                    <a:pt x="f196" y="f114"/>
                  </a:moveTo>
                  <a:cubicBezTo>
                    <a:pt x="f195" y="f166"/>
                    <a:pt x="f198" y="f166"/>
                    <a:pt x="f193" y="f166"/>
                  </a:cubicBezTo>
                  <a:cubicBezTo>
                    <a:pt x="f193" y="f9"/>
                    <a:pt x="f193" y="f144"/>
                    <a:pt x="f193" y="f66"/>
                  </a:cubicBezTo>
                  <a:cubicBezTo>
                    <a:pt x="f194" y="f207"/>
                    <a:pt x="f195" y="f207"/>
                    <a:pt x="f196" y="f207"/>
                  </a:cubicBezTo>
                  <a:cubicBezTo>
                    <a:pt x="f196" y="f2"/>
                    <a:pt x="f196" y="f9"/>
                    <a:pt x="f196" y="f114"/>
                  </a:cubicBezTo>
                  <a:close/>
                  <a:moveTo>
                    <a:pt x="f196" y="f156"/>
                  </a:moveTo>
                  <a:cubicBezTo>
                    <a:pt x="f28" y="f208"/>
                    <a:pt x="f28" y="f208"/>
                    <a:pt x="f198" y="f108"/>
                  </a:cubicBezTo>
                  <a:cubicBezTo>
                    <a:pt x="f26" y="f108"/>
                    <a:pt x="f196" y="f209"/>
                    <a:pt x="f196" y="f156"/>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4" name="Freeform 6">
              <a:extLst>
                <a:ext uri="{FF2B5EF4-FFF2-40B4-BE49-F238E27FC236}">
                  <a16:creationId xmlns:a16="http://schemas.microsoft.com/office/drawing/2014/main" id="{7F1E4F36-2F42-F6FB-5BE4-BA6A5FC750C6}"/>
                </a:ext>
              </a:extLst>
            </p:cNvPr>
            <p:cNvSpPr/>
            <p:nvPr/>
          </p:nvSpPr>
          <p:spPr>
            <a:xfrm>
              <a:off x="11026438" y="5611691"/>
              <a:ext cx="95253" cy="382584"/>
            </a:xfrm>
            <a:custGeom>
              <a:avLst/>
              <a:gdLst>
                <a:gd name="f0" fmla="val 10800000"/>
                <a:gd name="f1" fmla="val 5400000"/>
                <a:gd name="f2" fmla="val 180"/>
                <a:gd name="f3" fmla="val w"/>
                <a:gd name="f4" fmla="val h"/>
                <a:gd name="f5" fmla="val 0"/>
                <a:gd name="f6" fmla="val 62"/>
                <a:gd name="f7" fmla="val 247"/>
                <a:gd name="f8" fmla="val 6"/>
                <a:gd name="f9" fmla="val 3"/>
                <a:gd name="f10" fmla="val 12"/>
                <a:gd name="f11" fmla="val 18"/>
                <a:gd name="f12" fmla="val 9"/>
                <a:gd name="f13" fmla="val 31"/>
                <a:gd name="f14" fmla="val 16"/>
                <a:gd name="f15" fmla="val 45"/>
                <a:gd name="f16" fmla="val 23"/>
                <a:gd name="f17" fmla="val 58"/>
                <a:gd name="f18" fmla="val 29"/>
                <a:gd name="f19" fmla="val 61"/>
                <a:gd name="f20" fmla="val 32"/>
                <a:gd name="f21" fmla="val 35"/>
                <a:gd name="f22" fmla="val 46"/>
                <a:gd name="f23" fmla="val 57"/>
                <a:gd name="f24" fmla="val 68"/>
                <a:gd name="f25" fmla="val 71"/>
                <a:gd name="f26" fmla="val 73"/>
                <a:gd name="f27" fmla="val 74"/>
                <a:gd name="f28" fmla="val 53"/>
                <a:gd name="f29" fmla="val 75"/>
                <a:gd name="f30" fmla="val 48"/>
                <a:gd name="f31" fmla="val 78"/>
                <a:gd name="f32" fmla="val 43"/>
                <a:gd name="f33" fmla="val 80"/>
                <a:gd name="f34" fmla="val 85"/>
                <a:gd name="f35" fmla="val 44"/>
                <a:gd name="f36" fmla="val 89"/>
                <a:gd name="f37" fmla="val 91"/>
                <a:gd name="f38" fmla="val 93"/>
                <a:gd name="f39" fmla="val 41"/>
                <a:gd name="f40" fmla="val 94"/>
                <a:gd name="f41" fmla="val 37"/>
                <a:gd name="f42" fmla="val 95"/>
                <a:gd name="f43" fmla="val 36"/>
                <a:gd name="f44" fmla="val 98"/>
                <a:gd name="f45" fmla="val 102"/>
                <a:gd name="f46" fmla="val 139"/>
                <a:gd name="f47" fmla="val 176"/>
                <a:gd name="f48" fmla="val 214"/>
                <a:gd name="f49" fmla="val 215"/>
                <a:gd name="f50" fmla="val 216"/>
                <a:gd name="f51" fmla="val 218"/>
                <a:gd name="f52" fmla="val 27"/>
                <a:gd name="f53" fmla="val 221"/>
                <a:gd name="f54" fmla="val 224"/>
                <a:gd name="f55" fmla="val 8"/>
                <a:gd name="f56" fmla="val 227"/>
                <a:gd name="f57" fmla="val 5"/>
                <a:gd name="f58" fmla="val 228"/>
                <a:gd name="f59" fmla="val 4"/>
                <a:gd name="f60" fmla="val 229"/>
                <a:gd name="f61" fmla="val 232"/>
                <a:gd name="f62" fmla="val 236"/>
                <a:gd name="f63" fmla="val 239"/>
                <a:gd name="f64" fmla="val 242"/>
                <a:gd name="f65" fmla="val 245"/>
                <a:gd name="f66" fmla="val 246"/>
                <a:gd name="f67" fmla="val 165"/>
                <a:gd name="f68" fmla="val 83"/>
                <a:gd name="f69" fmla="+- 0 0 -90"/>
                <a:gd name="f70" fmla="*/ f3 1 62"/>
                <a:gd name="f71" fmla="*/ f4 1 247"/>
                <a:gd name="f72" fmla="val f5"/>
                <a:gd name="f73" fmla="val f6"/>
                <a:gd name="f74" fmla="val f7"/>
                <a:gd name="f75" fmla="*/ f69 f0 1"/>
                <a:gd name="f76" fmla="+- f74 0 f72"/>
                <a:gd name="f77" fmla="+- f73 0 f72"/>
                <a:gd name="f78" fmla="*/ f75 1 f2"/>
                <a:gd name="f79" fmla="*/ f77 1 62"/>
                <a:gd name="f80" fmla="*/ f76 1 247"/>
                <a:gd name="f81" fmla="*/ 0 f77 1"/>
                <a:gd name="f82" fmla="*/ 0 f76 1"/>
                <a:gd name="f83" fmla="*/ 18 f77 1"/>
                <a:gd name="f84" fmla="*/ 9 f76 1"/>
                <a:gd name="f85" fmla="*/ 58 f77 1"/>
                <a:gd name="f86" fmla="*/ 29 f76 1"/>
                <a:gd name="f87" fmla="*/ 62 f77 1"/>
                <a:gd name="f88" fmla="*/ 35 f76 1"/>
                <a:gd name="f89" fmla="*/ 68 f76 1"/>
                <a:gd name="f90" fmla="*/ 73 f76 1"/>
                <a:gd name="f91" fmla="*/ 57 f77 1"/>
                <a:gd name="f92" fmla="*/ 74 f76 1"/>
                <a:gd name="f93" fmla="*/ 45 f77 1"/>
                <a:gd name="f94" fmla="*/ 78 f76 1"/>
                <a:gd name="f95" fmla="*/ 44 f77 1"/>
                <a:gd name="f96" fmla="*/ 89 f76 1"/>
                <a:gd name="f97" fmla="*/ 41 f77 1"/>
                <a:gd name="f98" fmla="*/ 94 f76 1"/>
                <a:gd name="f99" fmla="*/ 36 f77 1"/>
                <a:gd name="f100" fmla="*/ 102 f76 1"/>
                <a:gd name="f101" fmla="*/ 214 f76 1"/>
                <a:gd name="f102" fmla="*/ 218 f76 1"/>
                <a:gd name="f103" fmla="*/ 8 f77 1"/>
                <a:gd name="f104" fmla="*/ 227 f76 1"/>
                <a:gd name="f105" fmla="*/ 4 f77 1"/>
                <a:gd name="f106" fmla="*/ 232 f76 1"/>
                <a:gd name="f107" fmla="*/ 242 f76 1"/>
                <a:gd name="f108" fmla="*/ 246 f76 1"/>
                <a:gd name="f109" fmla="+- f78 0 f1"/>
                <a:gd name="f110" fmla="*/ f81 1 62"/>
                <a:gd name="f111" fmla="*/ f82 1 247"/>
                <a:gd name="f112" fmla="*/ f83 1 62"/>
                <a:gd name="f113" fmla="*/ f84 1 247"/>
                <a:gd name="f114" fmla="*/ f85 1 62"/>
                <a:gd name="f115" fmla="*/ f86 1 247"/>
                <a:gd name="f116" fmla="*/ f87 1 62"/>
                <a:gd name="f117" fmla="*/ f88 1 247"/>
                <a:gd name="f118" fmla="*/ f89 1 247"/>
                <a:gd name="f119" fmla="*/ f90 1 247"/>
                <a:gd name="f120" fmla="*/ f91 1 62"/>
                <a:gd name="f121" fmla="*/ f92 1 247"/>
                <a:gd name="f122" fmla="*/ f93 1 62"/>
                <a:gd name="f123" fmla="*/ f94 1 247"/>
                <a:gd name="f124" fmla="*/ f95 1 62"/>
                <a:gd name="f125" fmla="*/ f96 1 247"/>
                <a:gd name="f126" fmla="*/ f97 1 62"/>
                <a:gd name="f127" fmla="*/ f98 1 247"/>
                <a:gd name="f128" fmla="*/ f99 1 62"/>
                <a:gd name="f129" fmla="*/ f100 1 247"/>
                <a:gd name="f130" fmla="*/ f101 1 247"/>
                <a:gd name="f131" fmla="*/ f102 1 247"/>
                <a:gd name="f132" fmla="*/ f103 1 62"/>
                <a:gd name="f133" fmla="*/ f104 1 247"/>
                <a:gd name="f134" fmla="*/ f105 1 62"/>
                <a:gd name="f135" fmla="*/ f106 1 247"/>
                <a:gd name="f136" fmla="*/ f107 1 247"/>
                <a:gd name="f137" fmla="*/ f108 1 247"/>
                <a:gd name="f138" fmla="*/ 0 1 f79"/>
                <a:gd name="f139" fmla="*/ f73 1 f79"/>
                <a:gd name="f140" fmla="*/ 0 1 f80"/>
                <a:gd name="f141" fmla="*/ f74 1 f80"/>
                <a:gd name="f142" fmla="*/ f110 1 f79"/>
                <a:gd name="f143" fmla="*/ f111 1 f80"/>
                <a:gd name="f144" fmla="*/ f112 1 f79"/>
                <a:gd name="f145" fmla="*/ f113 1 f80"/>
                <a:gd name="f146" fmla="*/ f114 1 f79"/>
                <a:gd name="f147" fmla="*/ f115 1 f80"/>
                <a:gd name="f148" fmla="*/ f116 1 f79"/>
                <a:gd name="f149" fmla="*/ f117 1 f80"/>
                <a:gd name="f150" fmla="*/ f118 1 f80"/>
                <a:gd name="f151" fmla="*/ f119 1 f80"/>
                <a:gd name="f152" fmla="*/ f120 1 f79"/>
                <a:gd name="f153" fmla="*/ f121 1 f80"/>
                <a:gd name="f154" fmla="*/ f122 1 f79"/>
                <a:gd name="f155" fmla="*/ f123 1 f80"/>
                <a:gd name="f156" fmla="*/ f124 1 f79"/>
                <a:gd name="f157" fmla="*/ f125 1 f80"/>
                <a:gd name="f158" fmla="*/ f126 1 f79"/>
                <a:gd name="f159" fmla="*/ f127 1 f80"/>
                <a:gd name="f160" fmla="*/ f128 1 f79"/>
                <a:gd name="f161" fmla="*/ f129 1 f80"/>
                <a:gd name="f162" fmla="*/ f130 1 f80"/>
                <a:gd name="f163" fmla="*/ f131 1 f80"/>
                <a:gd name="f164" fmla="*/ f132 1 f79"/>
                <a:gd name="f165" fmla="*/ f133 1 f80"/>
                <a:gd name="f166" fmla="*/ f134 1 f79"/>
                <a:gd name="f167" fmla="*/ f135 1 f80"/>
                <a:gd name="f168" fmla="*/ f136 1 f80"/>
                <a:gd name="f169" fmla="*/ f137 1 f80"/>
                <a:gd name="f170" fmla="*/ f138 f70 1"/>
                <a:gd name="f171" fmla="*/ f139 f70 1"/>
                <a:gd name="f172" fmla="*/ f141 f71 1"/>
                <a:gd name="f173" fmla="*/ f140 f71 1"/>
                <a:gd name="f174" fmla="*/ f142 f70 1"/>
                <a:gd name="f175" fmla="*/ f143 f71 1"/>
                <a:gd name="f176" fmla="*/ f144 f70 1"/>
                <a:gd name="f177" fmla="*/ f145 f71 1"/>
                <a:gd name="f178" fmla="*/ f146 f70 1"/>
                <a:gd name="f179" fmla="*/ f147 f71 1"/>
                <a:gd name="f180" fmla="*/ f148 f70 1"/>
                <a:gd name="f181" fmla="*/ f149 f71 1"/>
                <a:gd name="f182" fmla="*/ f150 f71 1"/>
                <a:gd name="f183" fmla="*/ f151 f71 1"/>
                <a:gd name="f184" fmla="*/ f152 f70 1"/>
                <a:gd name="f185" fmla="*/ f153 f71 1"/>
                <a:gd name="f186" fmla="*/ f154 f70 1"/>
                <a:gd name="f187" fmla="*/ f155 f71 1"/>
                <a:gd name="f188" fmla="*/ f156 f70 1"/>
                <a:gd name="f189" fmla="*/ f157 f71 1"/>
                <a:gd name="f190" fmla="*/ f158 f70 1"/>
                <a:gd name="f191" fmla="*/ f159 f71 1"/>
                <a:gd name="f192" fmla="*/ f160 f70 1"/>
                <a:gd name="f193" fmla="*/ f161 f71 1"/>
                <a:gd name="f194" fmla="*/ f162 f71 1"/>
                <a:gd name="f195" fmla="*/ f163 f71 1"/>
                <a:gd name="f196" fmla="*/ f164 f70 1"/>
                <a:gd name="f197" fmla="*/ f165 f71 1"/>
                <a:gd name="f198" fmla="*/ f166 f70 1"/>
                <a:gd name="f199" fmla="*/ f167 f71 1"/>
                <a:gd name="f200" fmla="*/ f168 f71 1"/>
                <a:gd name="f201" fmla="*/ f169 f71 1"/>
              </a:gdLst>
              <a:ahLst/>
              <a:cxnLst>
                <a:cxn ang="3cd4">
                  <a:pos x="hc" y="t"/>
                </a:cxn>
                <a:cxn ang="0">
                  <a:pos x="r" y="vc"/>
                </a:cxn>
                <a:cxn ang="cd4">
                  <a:pos x="hc" y="b"/>
                </a:cxn>
                <a:cxn ang="cd2">
                  <a:pos x="l" y="vc"/>
                </a:cxn>
                <a:cxn ang="f109">
                  <a:pos x="f174" y="f175"/>
                </a:cxn>
                <a:cxn ang="f109">
                  <a:pos x="f176" y="f177"/>
                </a:cxn>
                <a:cxn ang="f109">
                  <a:pos x="f178" y="f179"/>
                </a:cxn>
                <a:cxn ang="f109">
                  <a:pos x="f180" y="f181"/>
                </a:cxn>
                <a:cxn ang="f109">
                  <a:pos x="f180" y="f182"/>
                </a:cxn>
                <a:cxn ang="f109">
                  <a:pos x="f178" y="f183"/>
                </a:cxn>
                <a:cxn ang="f109">
                  <a:pos x="f184" y="f185"/>
                </a:cxn>
                <a:cxn ang="f109">
                  <a:pos x="f186" y="f187"/>
                </a:cxn>
                <a:cxn ang="f109">
                  <a:pos x="f188" y="f189"/>
                </a:cxn>
                <a:cxn ang="f109">
                  <a:pos x="f190" y="f191"/>
                </a:cxn>
                <a:cxn ang="f109">
                  <a:pos x="f192" y="f193"/>
                </a:cxn>
                <a:cxn ang="f109">
                  <a:pos x="f192" y="f194"/>
                </a:cxn>
                <a:cxn ang="f109">
                  <a:pos x="f192" y="f195"/>
                </a:cxn>
                <a:cxn ang="f109">
                  <a:pos x="f196" y="f197"/>
                </a:cxn>
                <a:cxn ang="f109">
                  <a:pos x="f198" y="f199"/>
                </a:cxn>
                <a:cxn ang="f109">
                  <a:pos x="f198" y="f200"/>
                </a:cxn>
                <a:cxn ang="f109">
                  <a:pos x="f174" y="f201"/>
                </a:cxn>
                <a:cxn ang="f109">
                  <a:pos x="f174" y="f175"/>
                </a:cxn>
              </a:cxnLst>
              <a:rect l="f170" t="f173" r="f171" b="f172"/>
              <a:pathLst>
                <a:path w="62" h="247">
                  <a:moveTo>
                    <a:pt x="f5" y="f5"/>
                  </a:moveTo>
                  <a:cubicBezTo>
                    <a:pt x="f8" y="f9"/>
                    <a:pt x="f10" y="f8"/>
                    <a:pt x="f11" y="f12"/>
                  </a:cubicBezTo>
                  <a:cubicBezTo>
                    <a:pt x="f13" y="f14"/>
                    <a:pt x="f15" y="f16"/>
                    <a:pt x="f17" y="f18"/>
                  </a:cubicBezTo>
                  <a:cubicBezTo>
                    <a:pt x="f19" y="f13"/>
                    <a:pt x="f6" y="f20"/>
                    <a:pt x="f6" y="f21"/>
                  </a:cubicBezTo>
                  <a:cubicBezTo>
                    <a:pt x="f6" y="f22"/>
                    <a:pt x="f6" y="f23"/>
                    <a:pt x="f6" y="f24"/>
                  </a:cubicBezTo>
                  <a:cubicBezTo>
                    <a:pt x="f6" y="f25"/>
                    <a:pt x="f19" y="f26"/>
                    <a:pt x="f17" y="f26"/>
                  </a:cubicBezTo>
                  <a:cubicBezTo>
                    <a:pt x="f17" y="f26"/>
                    <a:pt x="f23" y="f26"/>
                    <a:pt x="f23" y="f27"/>
                  </a:cubicBezTo>
                  <a:cubicBezTo>
                    <a:pt x="f28" y="f29"/>
                    <a:pt x="f30" y="f29"/>
                    <a:pt x="f15" y="f31"/>
                  </a:cubicBezTo>
                  <a:cubicBezTo>
                    <a:pt x="f32" y="f33"/>
                    <a:pt x="f15" y="f34"/>
                    <a:pt x="f35" y="f36"/>
                  </a:cubicBezTo>
                  <a:cubicBezTo>
                    <a:pt x="f35" y="f37"/>
                    <a:pt x="f32" y="f38"/>
                    <a:pt x="f39" y="f40"/>
                  </a:cubicBezTo>
                  <a:cubicBezTo>
                    <a:pt x="f41" y="f42"/>
                    <a:pt x="f43" y="f44"/>
                    <a:pt x="f43" y="f45"/>
                  </a:cubicBezTo>
                  <a:cubicBezTo>
                    <a:pt x="f43" y="f46"/>
                    <a:pt x="f43" y="f47"/>
                    <a:pt x="f43" y="f48"/>
                  </a:cubicBezTo>
                  <a:cubicBezTo>
                    <a:pt x="f43" y="f49"/>
                    <a:pt x="f43" y="f50"/>
                    <a:pt x="f43" y="f51"/>
                  </a:cubicBezTo>
                  <a:cubicBezTo>
                    <a:pt x="f52" y="f53"/>
                    <a:pt x="f11" y="f54"/>
                    <a:pt x="f55" y="f56"/>
                  </a:cubicBezTo>
                  <a:cubicBezTo>
                    <a:pt x="f57" y="f58"/>
                    <a:pt x="f59" y="f60"/>
                    <a:pt x="f59" y="f61"/>
                  </a:cubicBezTo>
                  <a:cubicBezTo>
                    <a:pt x="f57" y="f62"/>
                    <a:pt x="f59" y="f63"/>
                    <a:pt x="f59" y="f64"/>
                  </a:cubicBezTo>
                  <a:cubicBezTo>
                    <a:pt x="f57" y="f65"/>
                    <a:pt x="f9" y="f7"/>
                    <a:pt x="f5" y="f66"/>
                  </a:cubicBezTo>
                  <a:cubicBezTo>
                    <a:pt x="f5" y="f67"/>
                    <a:pt x="f5" y="f68"/>
                    <a:pt x="f5" y="f5"/>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5" name="Freeform 7">
              <a:extLst>
                <a:ext uri="{FF2B5EF4-FFF2-40B4-BE49-F238E27FC236}">
                  <a16:creationId xmlns:a16="http://schemas.microsoft.com/office/drawing/2014/main" id="{4C4F0F9C-6EA5-A932-FEA5-A46548FF02AC}"/>
                </a:ext>
              </a:extLst>
            </p:cNvPr>
            <p:cNvSpPr/>
            <p:nvPr/>
          </p:nvSpPr>
          <p:spPr>
            <a:xfrm>
              <a:off x="11147084" y="5751393"/>
              <a:ext cx="58741" cy="239709"/>
            </a:xfrm>
            <a:custGeom>
              <a:avLst/>
              <a:gdLst>
                <a:gd name="f0" fmla="val 10800000"/>
                <a:gd name="f1" fmla="val 5400000"/>
                <a:gd name="f2" fmla="val 180"/>
                <a:gd name="f3" fmla="val w"/>
                <a:gd name="f4" fmla="val h"/>
                <a:gd name="f5" fmla="val 0"/>
                <a:gd name="f6" fmla="val 38"/>
                <a:gd name="f7" fmla="val 155"/>
                <a:gd name="f8" fmla="val 36"/>
                <a:gd name="f9" fmla="val 150"/>
                <a:gd name="f10" fmla="val 145"/>
                <a:gd name="f11" fmla="val 141"/>
                <a:gd name="f12" fmla="val 137"/>
                <a:gd name="f13" fmla="val 35"/>
                <a:gd name="f14" fmla="val 136"/>
                <a:gd name="f15" fmla="val 32"/>
                <a:gd name="f16" fmla="val 135"/>
                <a:gd name="f17" fmla="val 21"/>
                <a:gd name="f18" fmla="val 133"/>
                <a:gd name="f19" fmla="val 11"/>
                <a:gd name="f20" fmla="val 130"/>
                <a:gd name="f21" fmla="val 128"/>
                <a:gd name="f22" fmla="val 85"/>
                <a:gd name="f23" fmla="val 43"/>
                <a:gd name="f24" fmla="val 1"/>
                <a:gd name="f25" fmla="val 3"/>
                <a:gd name="f26" fmla="val 4"/>
                <a:gd name="f27" fmla="val 2"/>
                <a:gd name="f28" fmla="val 14"/>
                <a:gd name="f29" fmla="val 7"/>
                <a:gd name="f30" fmla="val 24"/>
                <a:gd name="f31" fmla="val 12"/>
                <a:gd name="f32" fmla="val 17"/>
                <a:gd name="f33" fmla="val 18"/>
                <a:gd name="f34" fmla="val 37"/>
                <a:gd name="f35" fmla="val 20"/>
                <a:gd name="f36" fmla="val 22"/>
                <a:gd name="f37" fmla="val 65"/>
                <a:gd name="f38" fmla="val 108"/>
                <a:gd name="f39" fmla="val 152"/>
                <a:gd name="f40" fmla="val 153"/>
                <a:gd name="f41" fmla="val 154"/>
                <a:gd name="f42" fmla="+- 0 0 -90"/>
                <a:gd name="f43" fmla="*/ f3 1 38"/>
                <a:gd name="f44" fmla="*/ f4 1 155"/>
                <a:gd name="f45" fmla="val f5"/>
                <a:gd name="f46" fmla="val f6"/>
                <a:gd name="f47" fmla="val f7"/>
                <a:gd name="f48" fmla="*/ f42 f0 1"/>
                <a:gd name="f49" fmla="+- f47 0 f45"/>
                <a:gd name="f50" fmla="+- f46 0 f45"/>
                <a:gd name="f51" fmla="*/ f48 1 f2"/>
                <a:gd name="f52" fmla="*/ f50 1 38"/>
                <a:gd name="f53" fmla="*/ f49 1 155"/>
                <a:gd name="f54" fmla="*/ 36 f50 1"/>
                <a:gd name="f55" fmla="*/ 155 f49 1"/>
                <a:gd name="f56" fmla="*/ 141 f49 1"/>
                <a:gd name="f57" fmla="*/ 32 f50 1"/>
                <a:gd name="f58" fmla="*/ 135 f49 1"/>
                <a:gd name="f59" fmla="*/ 0 f50 1"/>
                <a:gd name="f60" fmla="*/ 128 f49 1"/>
                <a:gd name="f61" fmla="*/ 0 f49 1"/>
                <a:gd name="f62" fmla="*/ 4 f50 1"/>
                <a:gd name="f63" fmla="*/ 2 f49 1"/>
                <a:gd name="f64" fmla="*/ 35 f50 1"/>
                <a:gd name="f65" fmla="*/ 17 f49 1"/>
                <a:gd name="f66" fmla="*/ 37 f50 1"/>
                <a:gd name="f67" fmla="*/ 22 f49 1"/>
                <a:gd name="f68" fmla="*/ 38 f50 1"/>
                <a:gd name="f69" fmla="*/ 152 f49 1"/>
                <a:gd name="f70" fmla="+- f51 0 f1"/>
                <a:gd name="f71" fmla="*/ f54 1 38"/>
                <a:gd name="f72" fmla="*/ f55 1 155"/>
                <a:gd name="f73" fmla="*/ f56 1 155"/>
                <a:gd name="f74" fmla="*/ f57 1 38"/>
                <a:gd name="f75" fmla="*/ f58 1 155"/>
                <a:gd name="f76" fmla="*/ f59 1 38"/>
                <a:gd name="f77" fmla="*/ f60 1 155"/>
                <a:gd name="f78" fmla="*/ f61 1 155"/>
                <a:gd name="f79" fmla="*/ f62 1 38"/>
                <a:gd name="f80" fmla="*/ f63 1 155"/>
                <a:gd name="f81" fmla="*/ f64 1 38"/>
                <a:gd name="f82" fmla="*/ f65 1 155"/>
                <a:gd name="f83" fmla="*/ f66 1 38"/>
                <a:gd name="f84" fmla="*/ f67 1 155"/>
                <a:gd name="f85" fmla="*/ f68 1 38"/>
                <a:gd name="f86" fmla="*/ f69 1 155"/>
                <a:gd name="f87" fmla="*/ 0 1 f52"/>
                <a:gd name="f88" fmla="*/ f46 1 f52"/>
                <a:gd name="f89" fmla="*/ 0 1 f53"/>
                <a:gd name="f90" fmla="*/ f47 1 f53"/>
                <a:gd name="f91" fmla="*/ f71 1 f52"/>
                <a:gd name="f92" fmla="*/ f72 1 f53"/>
                <a:gd name="f93" fmla="*/ f73 1 f53"/>
                <a:gd name="f94" fmla="*/ f74 1 f52"/>
                <a:gd name="f95" fmla="*/ f75 1 f53"/>
                <a:gd name="f96" fmla="*/ f76 1 f52"/>
                <a:gd name="f97" fmla="*/ f77 1 f53"/>
                <a:gd name="f98" fmla="*/ f78 1 f53"/>
                <a:gd name="f99" fmla="*/ f79 1 f52"/>
                <a:gd name="f100" fmla="*/ f80 1 f53"/>
                <a:gd name="f101" fmla="*/ f81 1 f52"/>
                <a:gd name="f102" fmla="*/ f82 1 f53"/>
                <a:gd name="f103" fmla="*/ f83 1 f52"/>
                <a:gd name="f104" fmla="*/ f84 1 f53"/>
                <a:gd name="f105" fmla="*/ f85 1 f52"/>
                <a:gd name="f106" fmla="*/ f86 1 f53"/>
                <a:gd name="f107" fmla="*/ f87 f43 1"/>
                <a:gd name="f108" fmla="*/ f88 f43 1"/>
                <a:gd name="f109" fmla="*/ f90 f44 1"/>
                <a:gd name="f110" fmla="*/ f89 f44 1"/>
                <a:gd name="f111" fmla="*/ f91 f43 1"/>
                <a:gd name="f112" fmla="*/ f92 f44 1"/>
                <a:gd name="f113" fmla="*/ f93 f44 1"/>
                <a:gd name="f114" fmla="*/ f94 f43 1"/>
                <a:gd name="f115" fmla="*/ f95 f44 1"/>
                <a:gd name="f116" fmla="*/ f96 f43 1"/>
                <a:gd name="f117" fmla="*/ f97 f44 1"/>
                <a:gd name="f118" fmla="*/ f98 f44 1"/>
                <a:gd name="f119" fmla="*/ f99 f43 1"/>
                <a:gd name="f120" fmla="*/ f100 f44 1"/>
                <a:gd name="f121" fmla="*/ f101 f43 1"/>
                <a:gd name="f122" fmla="*/ f102 f44 1"/>
                <a:gd name="f123" fmla="*/ f103 f43 1"/>
                <a:gd name="f124" fmla="*/ f104 f44 1"/>
                <a:gd name="f125" fmla="*/ f105 f43 1"/>
                <a:gd name="f126" fmla="*/ f106 f44 1"/>
              </a:gdLst>
              <a:ahLst/>
              <a:cxnLst>
                <a:cxn ang="3cd4">
                  <a:pos x="hc" y="t"/>
                </a:cxn>
                <a:cxn ang="0">
                  <a:pos x="r" y="vc"/>
                </a:cxn>
                <a:cxn ang="cd4">
                  <a:pos x="hc" y="b"/>
                </a:cxn>
                <a:cxn ang="cd2">
                  <a:pos x="l" y="vc"/>
                </a:cxn>
                <a:cxn ang="f70">
                  <a:pos x="f111" y="f112"/>
                </a:cxn>
                <a:cxn ang="f70">
                  <a:pos x="f111" y="f113"/>
                </a:cxn>
                <a:cxn ang="f70">
                  <a:pos x="f114" y="f115"/>
                </a:cxn>
                <a:cxn ang="f70">
                  <a:pos x="f116" y="f117"/>
                </a:cxn>
                <a:cxn ang="f70">
                  <a:pos x="f116" y="f118"/>
                </a:cxn>
                <a:cxn ang="f70">
                  <a:pos x="f119" y="f120"/>
                </a:cxn>
                <a:cxn ang="f70">
                  <a:pos x="f121" y="f122"/>
                </a:cxn>
                <a:cxn ang="f70">
                  <a:pos x="f123" y="f124"/>
                </a:cxn>
                <a:cxn ang="f70">
                  <a:pos x="f125" y="f126"/>
                </a:cxn>
                <a:cxn ang="f70">
                  <a:pos x="f123" y="f112"/>
                </a:cxn>
                <a:cxn ang="f70">
                  <a:pos x="f111" y="f112"/>
                </a:cxn>
              </a:cxnLst>
              <a:rect l="f107" t="f110" r="f108" b="f109"/>
              <a:pathLst>
                <a:path w="38" h="155">
                  <a:moveTo>
                    <a:pt x="f8" y="f7"/>
                  </a:moveTo>
                  <a:cubicBezTo>
                    <a:pt x="f8" y="f9"/>
                    <a:pt x="f8" y="f10"/>
                    <a:pt x="f8" y="f11"/>
                  </a:cubicBezTo>
                  <a:cubicBezTo>
                    <a:pt x="f8" y="f12"/>
                    <a:pt x="f13" y="f14"/>
                    <a:pt x="f15" y="f16"/>
                  </a:cubicBezTo>
                  <a:cubicBezTo>
                    <a:pt x="f17" y="f18"/>
                    <a:pt x="f19" y="f20"/>
                    <a:pt x="f5" y="f21"/>
                  </a:cubicBezTo>
                  <a:cubicBezTo>
                    <a:pt x="f5" y="f22"/>
                    <a:pt x="f5" y="f23"/>
                    <a:pt x="f5" y="f5"/>
                  </a:cubicBezTo>
                  <a:cubicBezTo>
                    <a:pt x="f24" y="f24"/>
                    <a:pt x="f25" y="f24"/>
                    <a:pt x="f26" y="f27"/>
                  </a:cubicBezTo>
                  <a:cubicBezTo>
                    <a:pt x="f28" y="f29"/>
                    <a:pt x="f30" y="f31"/>
                    <a:pt x="f13" y="f32"/>
                  </a:cubicBezTo>
                  <a:cubicBezTo>
                    <a:pt x="f8" y="f33"/>
                    <a:pt x="f34" y="f35"/>
                    <a:pt x="f34" y="f36"/>
                  </a:cubicBezTo>
                  <a:cubicBezTo>
                    <a:pt x="f6" y="f37"/>
                    <a:pt x="f6" y="f38"/>
                    <a:pt x="f6" y="f39"/>
                  </a:cubicBezTo>
                  <a:cubicBezTo>
                    <a:pt x="f6" y="f40"/>
                    <a:pt x="f34" y="f41"/>
                    <a:pt x="f34" y="f7"/>
                  </a:cubicBezTo>
                  <a:cubicBezTo>
                    <a:pt x="f34" y="f7"/>
                    <a:pt x="f8" y="f7"/>
                    <a:pt x="f8" y="f7"/>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6" name="Freeform 8">
              <a:extLst>
                <a:ext uri="{FF2B5EF4-FFF2-40B4-BE49-F238E27FC236}">
                  <a16:creationId xmlns:a16="http://schemas.microsoft.com/office/drawing/2014/main" id="{8F41A605-07E3-DC02-690A-AF8600E2B339}"/>
                </a:ext>
              </a:extLst>
            </p:cNvPr>
            <p:cNvSpPr/>
            <p:nvPr/>
          </p:nvSpPr>
          <p:spPr>
            <a:xfrm>
              <a:off x="11093107" y="5751393"/>
              <a:ext cx="47621" cy="195260"/>
            </a:xfrm>
            <a:custGeom>
              <a:avLst/>
              <a:gdLst>
                <a:gd name="f0" fmla="val 10800000"/>
                <a:gd name="f1" fmla="val 5400000"/>
                <a:gd name="f2" fmla="val 180"/>
                <a:gd name="f3" fmla="val w"/>
                <a:gd name="f4" fmla="val h"/>
                <a:gd name="f5" fmla="val 0"/>
                <a:gd name="f6" fmla="val 30"/>
                <a:gd name="f7" fmla="val 126"/>
                <a:gd name="f8" fmla="val 13"/>
                <a:gd name="f9" fmla="val 21"/>
                <a:gd name="f10" fmla="val 8"/>
                <a:gd name="f11" fmla="val 7"/>
                <a:gd name="f12" fmla="val 23"/>
                <a:gd name="f13" fmla="val 27"/>
                <a:gd name="f14" fmla="val 57"/>
                <a:gd name="f15" fmla="val 88"/>
                <a:gd name="f16" fmla="val 118"/>
                <a:gd name="f17" fmla="val 123"/>
                <a:gd name="f18" fmla="val 5"/>
                <a:gd name="f19" fmla="val 125"/>
                <a:gd name="f20" fmla="val 122"/>
                <a:gd name="f21" fmla="val 120"/>
                <a:gd name="f22" fmla="val 86"/>
                <a:gd name="f23" fmla="val 52"/>
                <a:gd name="f24" fmla="val 18"/>
                <a:gd name="f25" fmla="val 14"/>
                <a:gd name="f26" fmla="val 1"/>
                <a:gd name="f27" fmla="val 12"/>
                <a:gd name="f28" fmla="val 10"/>
                <a:gd name="f29" fmla="val 3"/>
                <a:gd name="f30" fmla="val 42"/>
                <a:gd name="f31" fmla="val 84"/>
                <a:gd name="f32" fmla="val 25"/>
                <a:gd name="f33" fmla="val 89"/>
                <a:gd name="f34" fmla="val 55"/>
                <a:gd name="f35" fmla="val 22"/>
                <a:gd name="f36" fmla="val 19"/>
                <a:gd name="f37" fmla="val 16"/>
                <a:gd name="f38" fmla="val 17"/>
                <a:gd name="f39" fmla="val 53"/>
                <a:gd name="f40" fmla="val 124"/>
                <a:gd name="f41" fmla="val 15"/>
                <a:gd name="f42" fmla="+- 0 0 -90"/>
                <a:gd name="f43" fmla="*/ f3 1 30"/>
                <a:gd name="f44" fmla="*/ f4 1 126"/>
                <a:gd name="f45" fmla="val f5"/>
                <a:gd name="f46" fmla="val f6"/>
                <a:gd name="f47" fmla="val f7"/>
                <a:gd name="f48" fmla="*/ f42 f0 1"/>
                <a:gd name="f49" fmla="+- f47 0 f45"/>
                <a:gd name="f50" fmla="+- f46 0 f45"/>
                <a:gd name="f51" fmla="*/ f48 1 f2"/>
                <a:gd name="f52" fmla="*/ f50 1 30"/>
                <a:gd name="f53" fmla="*/ f49 1 126"/>
                <a:gd name="f54" fmla="*/ 13 f50 1"/>
                <a:gd name="f55" fmla="*/ 21 f49 1"/>
                <a:gd name="f56" fmla="*/ 7 f50 1"/>
                <a:gd name="f57" fmla="*/ 27 f49 1"/>
                <a:gd name="f58" fmla="*/ 118 f49 1"/>
                <a:gd name="f59" fmla="*/ 0 f50 1"/>
                <a:gd name="f60" fmla="*/ 125 f49 1"/>
                <a:gd name="f61" fmla="*/ 120 f49 1"/>
                <a:gd name="f62" fmla="*/ 18 f49 1"/>
                <a:gd name="f63" fmla="*/ 5 f50 1"/>
                <a:gd name="f64" fmla="*/ 10 f49 1"/>
                <a:gd name="f65" fmla="*/ 30 f50 1"/>
                <a:gd name="f66" fmla="*/ 0 f49 1"/>
                <a:gd name="f67" fmla="*/ 126 f49 1"/>
                <a:gd name="f68" fmla="*/ 25 f50 1"/>
                <a:gd name="f69" fmla="*/ 122 f49 1"/>
                <a:gd name="f70" fmla="*/ 22 f49 1"/>
                <a:gd name="f71" fmla="*/ 16 f49 1"/>
                <a:gd name="f72" fmla="*/ 19 f50 1"/>
                <a:gd name="f73" fmla="*/ 124 f49 1"/>
                <a:gd name="f74" fmla="*/ 123 f49 1"/>
                <a:gd name="f75" fmla="+- f51 0 f1"/>
                <a:gd name="f76" fmla="*/ f54 1 30"/>
                <a:gd name="f77" fmla="*/ f55 1 126"/>
                <a:gd name="f78" fmla="*/ f56 1 30"/>
                <a:gd name="f79" fmla="*/ f57 1 126"/>
                <a:gd name="f80" fmla="*/ f58 1 126"/>
                <a:gd name="f81" fmla="*/ f59 1 30"/>
                <a:gd name="f82" fmla="*/ f60 1 126"/>
                <a:gd name="f83" fmla="*/ f61 1 126"/>
                <a:gd name="f84" fmla="*/ f62 1 126"/>
                <a:gd name="f85" fmla="*/ f63 1 30"/>
                <a:gd name="f86" fmla="*/ f64 1 126"/>
                <a:gd name="f87" fmla="*/ f65 1 30"/>
                <a:gd name="f88" fmla="*/ f66 1 126"/>
                <a:gd name="f89" fmla="*/ f67 1 126"/>
                <a:gd name="f90" fmla="*/ f68 1 30"/>
                <a:gd name="f91" fmla="*/ f69 1 126"/>
                <a:gd name="f92" fmla="*/ f70 1 126"/>
                <a:gd name="f93" fmla="*/ f71 1 126"/>
                <a:gd name="f94" fmla="*/ f72 1 30"/>
                <a:gd name="f95" fmla="*/ f73 1 126"/>
                <a:gd name="f96" fmla="*/ f74 1 126"/>
                <a:gd name="f97" fmla="*/ 0 1 f52"/>
                <a:gd name="f98" fmla="*/ f46 1 f52"/>
                <a:gd name="f99" fmla="*/ 0 1 f53"/>
                <a:gd name="f100" fmla="*/ f47 1 f53"/>
                <a:gd name="f101" fmla="*/ f76 1 f52"/>
                <a:gd name="f102" fmla="*/ f77 1 f53"/>
                <a:gd name="f103" fmla="*/ f78 1 f52"/>
                <a:gd name="f104" fmla="*/ f79 1 f53"/>
                <a:gd name="f105" fmla="*/ f80 1 f53"/>
                <a:gd name="f106" fmla="*/ f81 1 f52"/>
                <a:gd name="f107" fmla="*/ f82 1 f53"/>
                <a:gd name="f108" fmla="*/ f83 1 f53"/>
                <a:gd name="f109" fmla="*/ f84 1 f53"/>
                <a:gd name="f110" fmla="*/ f85 1 f52"/>
                <a:gd name="f111" fmla="*/ f86 1 f53"/>
                <a:gd name="f112" fmla="*/ f87 1 f52"/>
                <a:gd name="f113" fmla="*/ f88 1 f53"/>
                <a:gd name="f114" fmla="*/ f89 1 f53"/>
                <a:gd name="f115" fmla="*/ f90 1 f52"/>
                <a:gd name="f116" fmla="*/ f91 1 f53"/>
                <a:gd name="f117" fmla="*/ f92 1 f53"/>
                <a:gd name="f118" fmla="*/ f93 1 f53"/>
                <a:gd name="f119" fmla="*/ f94 1 f52"/>
                <a:gd name="f120" fmla="*/ f95 1 f53"/>
                <a:gd name="f121" fmla="*/ f96 1 f53"/>
                <a:gd name="f122" fmla="*/ f97 f43 1"/>
                <a:gd name="f123" fmla="*/ f98 f43 1"/>
                <a:gd name="f124" fmla="*/ f100 f44 1"/>
                <a:gd name="f125" fmla="*/ f99 f44 1"/>
                <a:gd name="f126" fmla="*/ f101 f43 1"/>
                <a:gd name="f127" fmla="*/ f102 f44 1"/>
                <a:gd name="f128" fmla="*/ f103 f43 1"/>
                <a:gd name="f129" fmla="*/ f104 f44 1"/>
                <a:gd name="f130" fmla="*/ f105 f44 1"/>
                <a:gd name="f131" fmla="*/ f106 f43 1"/>
                <a:gd name="f132" fmla="*/ f107 f44 1"/>
                <a:gd name="f133" fmla="*/ f108 f44 1"/>
                <a:gd name="f134" fmla="*/ f109 f44 1"/>
                <a:gd name="f135" fmla="*/ f110 f43 1"/>
                <a:gd name="f136" fmla="*/ f111 f44 1"/>
                <a:gd name="f137" fmla="*/ f112 f43 1"/>
                <a:gd name="f138" fmla="*/ f113 f44 1"/>
                <a:gd name="f139" fmla="*/ f114 f44 1"/>
                <a:gd name="f140" fmla="*/ f115 f43 1"/>
                <a:gd name="f141" fmla="*/ f116 f44 1"/>
                <a:gd name="f142" fmla="*/ f117 f44 1"/>
                <a:gd name="f143" fmla="*/ f118 f44 1"/>
                <a:gd name="f144" fmla="*/ f119 f43 1"/>
                <a:gd name="f145" fmla="*/ f120 f44 1"/>
                <a:gd name="f146" fmla="*/ f121 f44 1"/>
              </a:gdLst>
              <a:ahLst/>
              <a:cxnLst>
                <a:cxn ang="3cd4">
                  <a:pos x="hc" y="t"/>
                </a:cxn>
                <a:cxn ang="0">
                  <a:pos x="r" y="vc"/>
                </a:cxn>
                <a:cxn ang="cd4">
                  <a:pos x="hc" y="b"/>
                </a:cxn>
                <a:cxn ang="cd2">
                  <a:pos x="l" y="vc"/>
                </a:cxn>
                <a:cxn ang="f75">
                  <a:pos x="f126" y="f127"/>
                </a:cxn>
                <a:cxn ang="f75">
                  <a:pos x="f128" y="f129"/>
                </a:cxn>
                <a:cxn ang="f75">
                  <a:pos x="f128" y="f130"/>
                </a:cxn>
                <a:cxn ang="f75">
                  <a:pos x="f131" y="f132"/>
                </a:cxn>
                <a:cxn ang="f75">
                  <a:pos x="f131" y="f133"/>
                </a:cxn>
                <a:cxn ang="f75">
                  <a:pos x="f131" y="f134"/>
                </a:cxn>
                <a:cxn ang="f75">
                  <a:pos x="f135" y="f136"/>
                </a:cxn>
                <a:cxn ang="f75">
                  <a:pos x="f137" y="f138"/>
                </a:cxn>
                <a:cxn ang="f75">
                  <a:pos x="f137" y="f139"/>
                </a:cxn>
                <a:cxn ang="f75">
                  <a:pos x="f140" y="f141"/>
                </a:cxn>
                <a:cxn ang="f75">
                  <a:pos x="f140" y="f142"/>
                </a:cxn>
                <a:cxn ang="f75">
                  <a:pos x="f140" y="f143"/>
                </a:cxn>
                <a:cxn ang="f75">
                  <a:pos x="f144" y="f134"/>
                </a:cxn>
                <a:cxn ang="f75">
                  <a:pos x="f144" y="f145"/>
                </a:cxn>
                <a:cxn ang="f75">
                  <a:pos x="f126" y="f146"/>
                </a:cxn>
                <a:cxn ang="f75">
                  <a:pos x="f126" y="f127"/>
                </a:cxn>
              </a:cxnLst>
              <a:rect l="f122" t="f125" r="f123" b="f124"/>
              <a:pathLst>
                <a:path w="30" h="126">
                  <a:moveTo>
                    <a:pt x="f8" y="f9"/>
                  </a:moveTo>
                  <a:cubicBezTo>
                    <a:pt x="f10" y="f9"/>
                    <a:pt x="f11" y="f12"/>
                    <a:pt x="f11" y="f13"/>
                  </a:cubicBezTo>
                  <a:cubicBezTo>
                    <a:pt x="f11" y="f14"/>
                    <a:pt x="f11" y="f15"/>
                    <a:pt x="f11" y="f16"/>
                  </a:cubicBezTo>
                  <a:cubicBezTo>
                    <a:pt x="f10" y="f17"/>
                    <a:pt x="f18" y="f19"/>
                    <a:pt x="f5" y="f19"/>
                  </a:cubicBezTo>
                  <a:cubicBezTo>
                    <a:pt x="f5" y="f17"/>
                    <a:pt x="f5" y="f20"/>
                    <a:pt x="f5" y="f21"/>
                  </a:cubicBezTo>
                  <a:cubicBezTo>
                    <a:pt x="f5" y="f22"/>
                    <a:pt x="f5" y="f23"/>
                    <a:pt x="f5" y="f24"/>
                  </a:cubicBezTo>
                  <a:cubicBezTo>
                    <a:pt x="f5" y="f25"/>
                    <a:pt x="f26" y="f27"/>
                    <a:pt x="f18" y="f28"/>
                  </a:cubicBezTo>
                  <a:cubicBezTo>
                    <a:pt x="f8" y="f11"/>
                    <a:pt x="f9" y="f29"/>
                    <a:pt x="f6" y="f5"/>
                  </a:cubicBezTo>
                  <a:cubicBezTo>
                    <a:pt x="f6" y="f30"/>
                    <a:pt x="f6" y="f31"/>
                    <a:pt x="f6" y="f7"/>
                  </a:cubicBezTo>
                  <a:cubicBezTo>
                    <a:pt x="f32" y="f7"/>
                    <a:pt x="f32" y="f7"/>
                    <a:pt x="f32" y="f20"/>
                  </a:cubicBezTo>
                  <a:cubicBezTo>
                    <a:pt x="f32" y="f33"/>
                    <a:pt x="f32" y="f34"/>
                    <a:pt x="f32" y="f35"/>
                  </a:cubicBezTo>
                  <a:cubicBezTo>
                    <a:pt x="f32" y="f9"/>
                    <a:pt x="f32" y="f36"/>
                    <a:pt x="f32" y="f37"/>
                  </a:cubicBezTo>
                  <a:cubicBezTo>
                    <a:pt x="f12" y="f38"/>
                    <a:pt x="f9" y="f24"/>
                    <a:pt x="f36" y="f24"/>
                  </a:cubicBezTo>
                  <a:cubicBezTo>
                    <a:pt x="f36" y="f39"/>
                    <a:pt x="f36" y="f15"/>
                    <a:pt x="f36" y="f40"/>
                  </a:cubicBezTo>
                  <a:cubicBezTo>
                    <a:pt x="f38" y="f40"/>
                    <a:pt x="f41" y="f17"/>
                    <a:pt x="f8" y="f17"/>
                  </a:cubicBezTo>
                  <a:cubicBezTo>
                    <a:pt x="f8" y="f33"/>
                    <a:pt x="f8" y="f34"/>
                    <a:pt x="f8" y="f9"/>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7" name="Freeform 9">
              <a:extLst>
                <a:ext uri="{FF2B5EF4-FFF2-40B4-BE49-F238E27FC236}">
                  <a16:creationId xmlns:a16="http://schemas.microsoft.com/office/drawing/2014/main" id="{97169A6A-B3BC-9A46-987F-A4596F7C528C}"/>
                </a:ext>
              </a:extLst>
            </p:cNvPr>
            <p:cNvSpPr/>
            <p:nvPr/>
          </p:nvSpPr>
          <p:spPr>
            <a:xfrm>
              <a:off x="10175534" y="5629156"/>
              <a:ext cx="1690689" cy="631822"/>
            </a:xfrm>
            <a:custGeom>
              <a:avLst/>
              <a:gdLst>
                <a:gd name="f0" fmla="val 10800000"/>
                <a:gd name="f1" fmla="val 5400000"/>
                <a:gd name="f2" fmla="val 360"/>
                <a:gd name="f3" fmla="val 180"/>
                <a:gd name="f4" fmla="val w"/>
                <a:gd name="f5" fmla="val h"/>
                <a:gd name="f6" fmla="val 0"/>
                <a:gd name="f7" fmla="val 1099"/>
                <a:gd name="f8" fmla="val 409"/>
                <a:gd name="f9" fmla="val 732"/>
                <a:gd name="f10" fmla="val 367"/>
                <a:gd name="f11" fmla="val 395"/>
                <a:gd name="f12" fmla="val 382"/>
                <a:gd name="f13" fmla="val 368"/>
                <a:gd name="f14" fmla="val 22"/>
                <a:gd name="f15" fmla="val 43"/>
                <a:gd name="f16" fmla="val 65"/>
                <a:gd name="f17" fmla="val 342"/>
                <a:gd name="f18" fmla="val 317"/>
                <a:gd name="f19" fmla="val 291"/>
                <a:gd name="f20" fmla="val 104"/>
                <a:gd name="f21" fmla="val 281"/>
                <a:gd name="f22" fmla="val 144"/>
                <a:gd name="f23" fmla="val 271"/>
                <a:gd name="f24" fmla="val 184"/>
                <a:gd name="f25" fmla="val 260"/>
                <a:gd name="f26" fmla="val 296"/>
                <a:gd name="f27" fmla="val 332"/>
                <a:gd name="f28" fmla="val 187"/>
                <a:gd name="f29" fmla="val 189"/>
                <a:gd name="f30" fmla="val 191"/>
                <a:gd name="f31" fmla="val 208"/>
                <a:gd name="f32" fmla="val 264"/>
                <a:gd name="f33" fmla="val 224"/>
                <a:gd name="f34" fmla="val 269"/>
                <a:gd name="f35" fmla="val 241"/>
                <a:gd name="f36" fmla="val 273"/>
                <a:gd name="f37" fmla="val 267"/>
                <a:gd name="f38" fmla="val 237"/>
                <a:gd name="f39" fmla="val 242"/>
                <a:gd name="f40" fmla="val 207"/>
                <a:gd name="f41" fmla="val 177"/>
                <a:gd name="f42" fmla="val 173"/>
                <a:gd name="f43" fmla="val 172"/>
                <a:gd name="f44" fmla="val 246"/>
                <a:gd name="f45" fmla="val 171"/>
                <a:gd name="f46" fmla="val 166"/>
                <a:gd name="f47" fmla="val 288"/>
                <a:gd name="f48" fmla="val 160"/>
                <a:gd name="f49" fmla="val 309"/>
                <a:gd name="f50" fmla="val 155"/>
                <a:gd name="f51" fmla="val 311"/>
                <a:gd name="f52" fmla="val 312"/>
                <a:gd name="f53" fmla="val 154"/>
                <a:gd name="f54" fmla="val 314"/>
                <a:gd name="f55" fmla="val 225"/>
                <a:gd name="f56" fmla="val 319"/>
                <a:gd name="f57" fmla="val 322"/>
                <a:gd name="f58" fmla="val 365"/>
                <a:gd name="f59" fmla="val 364"/>
                <a:gd name="f60" fmla="val 362"/>
                <a:gd name="f61" fmla="val 282"/>
                <a:gd name="f62" fmla="val 201"/>
                <a:gd name="f63" fmla="val 121"/>
                <a:gd name="f64" fmla="val 116"/>
                <a:gd name="f65" fmla="val 323"/>
                <a:gd name="f66" fmla="val 114"/>
                <a:gd name="f67" fmla="val 327"/>
                <a:gd name="f68" fmla="val 113"/>
                <a:gd name="f69" fmla="val 340"/>
                <a:gd name="f70" fmla="val 109"/>
                <a:gd name="f71" fmla="val 353"/>
                <a:gd name="f72" fmla="val 105"/>
                <a:gd name="f73" fmla="val 366"/>
                <a:gd name="f74" fmla="val 100"/>
                <a:gd name="f75" fmla="val 369"/>
                <a:gd name="f76" fmla="val 99"/>
                <a:gd name="f77" fmla="val 372"/>
                <a:gd name="f78" fmla="val 188"/>
                <a:gd name="f79" fmla="val 278"/>
                <a:gd name="f80" fmla="val 374"/>
                <a:gd name="f81" fmla="val 376"/>
                <a:gd name="f82" fmla="val 379"/>
                <a:gd name="f83" fmla="val 381"/>
                <a:gd name="f84" fmla="val 383"/>
                <a:gd name="f85" fmla="val 385"/>
                <a:gd name="f86" fmla="val 101"/>
                <a:gd name="f87" fmla="val 402"/>
                <a:gd name="f88" fmla="val 107"/>
                <a:gd name="f89" fmla="val 419"/>
                <a:gd name="f90" fmla="val 436"/>
                <a:gd name="f91" fmla="val 118"/>
                <a:gd name="f92" fmla="val 440"/>
                <a:gd name="f93" fmla="val 119"/>
                <a:gd name="f94" fmla="val 441"/>
                <a:gd name="f95" fmla="val 125"/>
                <a:gd name="f96" fmla="val 204"/>
                <a:gd name="f97" fmla="val 283"/>
                <a:gd name="f98" fmla="val 361"/>
                <a:gd name="f99" fmla="val 363"/>
                <a:gd name="f100" fmla="val 445"/>
                <a:gd name="f101" fmla="val 448"/>
                <a:gd name="f102" fmla="val 452"/>
                <a:gd name="f103" fmla="val 276"/>
                <a:gd name="f104" fmla="val 190"/>
                <a:gd name="f105" fmla="val 453"/>
                <a:gd name="f106" fmla="val 456"/>
                <a:gd name="f107" fmla="val 97"/>
                <a:gd name="f108" fmla="val 465"/>
                <a:gd name="f109" fmla="val 93"/>
                <a:gd name="f110" fmla="val 473"/>
                <a:gd name="f111" fmla="val 89"/>
                <a:gd name="f112" fmla="val 482"/>
                <a:gd name="f113" fmla="val 85"/>
                <a:gd name="f114" fmla="val 87"/>
                <a:gd name="f115" fmla="val 90"/>
                <a:gd name="f116" fmla="val 149"/>
                <a:gd name="f117" fmla="val 266"/>
                <a:gd name="f118" fmla="val 268"/>
                <a:gd name="f119" fmla="val 483"/>
                <a:gd name="f120" fmla="val 270"/>
                <a:gd name="f121" fmla="val 479"/>
                <a:gd name="f122" fmla="val 478"/>
                <a:gd name="f123" fmla="val 275"/>
                <a:gd name="f124" fmla="val 279"/>
                <a:gd name="f125" fmla="val 287"/>
                <a:gd name="f126" fmla="val 474"/>
                <a:gd name="f127" fmla="val 470"/>
                <a:gd name="f128" fmla="val 466"/>
                <a:gd name="f129" fmla="val 289"/>
                <a:gd name="f130" fmla="val 315"/>
                <a:gd name="f131" fmla="val 341"/>
                <a:gd name="f132" fmla="val 468"/>
                <a:gd name="f133" fmla="val 472"/>
                <a:gd name="f134" fmla="val 343"/>
                <a:gd name="f135" fmla="val 294"/>
                <a:gd name="f136" fmla="val 497"/>
                <a:gd name="f137" fmla="val 290"/>
                <a:gd name="f138" fmla="val 520"/>
                <a:gd name="f139" fmla="val 286"/>
                <a:gd name="f140" fmla="val 545"/>
                <a:gd name="f141" fmla="val 339"/>
                <a:gd name="f142" fmla="val 547"/>
                <a:gd name="f143" fmla="val 550"/>
                <a:gd name="f144" fmla="val 552"/>
                <a:gd name="f145" fmla="val 326"/>
                <a:gd name="f146" fmla="val 284"/>
                <a:gd name="f147" fmla="val 569"/>
                <a:gd name="f148" fmla="val 585"/>
                <a:gd name="f149" fmla="val 232"/>
                <a:gd name="f150" fmla="val 602"/>
                <a:gd name="f151" fmla="val 227"/>
                <a:gd name="f152" fmla="val 274"/>
                <a:gd name="f153" fmla="val 321"/>
                <a:gd name="f154" fmla="val 605"/>
                <a:gd name="f155" fmla="val 607"/>
                <a:gd name="f156" fmla="val 609"/>
                <a:gd name="f157" fmla="val 631"/>
                <a:gd name="f158" fmla="val 651"/>
                <a:gd name="f159" fmla="val 236"/>
                <a:gd name="f160" fmla="val 672"/>
                <a:gd name="f161" fmla="val 325"/>
                <a:gd name="f162" fmla="val 675"/>
                <a:gd name="f163" fmla="val 678"/>
                <a:gd name="f164" fmla="val 681"/>
                <a:gd name="f165" fmla="val 220"/>
                <a:gd name="f166" fmla="val 680"/>
                <a:gd name="f167" fmla="val 145"/>
                <a:gd name="f168" fmla="val 143"/>
                <a:gd name="f169" fmla="val 684"/>
                <a:gd name="f170" fmla="val 141"/>
                <a:gd name="f171" fmla="val 697"/>
                <a:gd name="f172" fmla="val 134"/>
                <a:gd name="f173" fmla="val 709"/>
                <a:gd name="f174" fmla="val 127"/>
                <a:gd name="f175" fmla="val 722"/>
                <a:gd name="f176" fmla="val 202"/>
                <a:gd name="f177" fmla="val 285"/>
                <a:gd name="f178" fmla="val 724"/>
                <a:gd name="f179" fmla="val 726"/>
                <a:gd name="f180" fmla="val 728"/>
                <a:gd name="f181" fmla="val 203"/>
                <a:gd name="f182" fmla="val 120"/>
                <a:gd name="f183" fmla="val 752"/>
                <a:gd name="f184" fmla="val 126"/>
                <a:gd name="f185" fmla="val 775"/>
                <a:gd name="f186" fmla="val 133"/>
                <a:gd name="f187" fmla="val 799"/>
                <a:gd name="f188" fmla="val 139"/>
                <a:gd name="f189" fmla="val 215"/>
                <a:gd name="f190" fmla="val 801"/>
                <a:gd name="f191" fmla="val 802"/>
                <a:gd name="f192" fmla="val 805"/>
                <a:gd name="f193" fmla="val 213"/>
                <a:gd name="f194" fmla="val 138"/>
                <a:gd name="f195" fmla="val 803"/>
                <a:gd name="f196" fmla="val 800"/>
                <a:gd name="f197" fmla="val 132"/>
                <a:gd name="f198" fmla="val 791"/>
                <a:gd name="f199" fmla="val 130"/>
                <a:gd name="f200" fmla="val 783"/>
                <a:gd name="f201" fmla="val 774"/>
                <a:gd name="f202" fmla="val 771"/>
                <a:gd name="f203" fmla="val 770"/>
                <a:gd name="f204" fmla="val 123"/>
                <a:gd name="f205" fmla="val 91"/>
                <a:gd name="f206" fmla="val 62"/>
                <a:gd name="f207" fmla="val 33"/>
                <a:gd name="f208" fmla="val 32"/>
                <a:gd name="f209" fmla="val 29"/>
                <a:gd name="f210" fmla="val 772"/>
                <a:gd name="f211" fmla="val 786"/>
                <a:gd name="f212" fmla="val 19"/>
                <a:gd name="f213" fmla="val 10"/>
                <a:gd name="f214" fmla="val 816"/>
                <a:gd name="f215" fmla="val 245"/>
                <a:gd name="f216" fmla="val 818"/>
                <a:gd name="f217" fmla="val 820"/>
                <a:gd name="f218" fmla="val 822"/>
                <a:gd name="f219" fmla="val 124"/>
                <a:gd name="f220" fmla="val 1"/>
                <a:gd name="f221" fmla="val 827"/>
                <a:gd name="f222" fmla="val 3"/>
                <a:gd name="f223" fmla="val 831"/>
                <a:gd name="f224" fmla="val 5"/>
                <a:gd name="f225" fmla="val 836"/>
                <a:gd name="f226" fmla="val 7"/>
                <a:gd name="f227" fmla="val 853"/>
                <a:gd name="f228" fmla="val 15"/>
                <a:gd name="f229" fmla="val 871"/>
                <a:gd name="f230" fmla="val 23"/>
                <a:gd name="f231" fmla="val 889"/>
                <a:gd name="f232" fmla="val 31"/>
                <a:gd name="f233" fmla="val 892"/>
                <a:gd name="f234" fmla="val 893"/>
                <a:gd name="f235" fmla="val 34"/>
                <a:gd name="f236" fmla="val 37"/>
                <a:gd name="f237" fmla="val 88"/>
                <a:gd name="f238" fmla="val 196"/>
                <a:gd name="f239" fmla="val 895"/>
                <a:gd name="f240" fmla="val 896"/>
                <a:gd name="f241" fmla="val 898"/>
                <a:gd name="f242" fmla="val 357"/>
                <a:gd name="f243" fmla="val 223"/>
                <a:gd name="f244" fmla="val 219"/>
                <a:gd name="f245" fmla="val 899"/>
                <a:gd name="f246" fmla="val 217"/>
                <a:gd name="f247" fmla="val 902"/>
                <a:gd name="f248" fmla="val 216"/>
                <a:gd name="f249" fmla="val 913"/>
                <a:gd name="f250" fmla="val 212"/>
                <a:gd name="f251" fmla="val 924"/>
                <a:gd name="f252" fmla="val 935"/>
                <a:gd name="f253" fmla="val 936"/>
                <a:gd name="f254" fmla="val 938"/>
                <a:gd name="f255" fmla="val 940"/>
                <a:gd name="f256" fmla="val 200"/>
                <a:gd name="f257" fmla="val 256"/>
                <a:gd name="f258" fmla="val 993"/>
                <a:gd name="f259" fmla="val 1046"/>
                <a:gd name="f260" fmla="val 178"/>
                <a:gd name="f261" fmla="val 169"/>
                <a:gd name="f262" fmla="val 152"/>
                <a:gd name="f263" fmla="val 148"/>
                <a:gd name="f264" fmla="val 142"/>
                <a:gd name="f265" fmla="val 137"/>
                <a:gd name="f266" fmla="val 293"/>
                <a:gd name="f267" fmla="val 302"/>
                <a:gd name="f268" fmla="val 320"/>
                <a:gd name="f269" fmla="val 151"/>
                <a:gd name="f270" fmla="val 163"/>
                <a:gd name="f271" fmla="val 176"/>
                <a:gd name="f272" fmla="val 313"/>
                <a:gd name="f273" fmla="val 305"/>
                <a:gd name="f274" fmla="val 298"/>
                <a:gd name="f275" fmla="val 165"/>
                <a:gd name="f276" fmla="val 352"/>
                <a:gd name="f277" fmla="val 337"/>
                <a:gd name="f278" fmla="val 153"/>
                <a:gd name="f279" fmla="val 324"/>
                <a:gd name="f280" fmla="val 140"/>
                <a:gd name="f281" fmla="val 328"/>
                <a:gd name="f282" fmla="val 329"/>
                <a:gd name="f283" fmla="val 354"/>
                <a:gd name="f284" fmla="val 307"/>
                <a:gd name="f285" fmla="val 280"/>
                <a:gd name="f286" fmla="val 111"/>
                <a:gd name="f287" fmla="val 102"/>
                <a:gd name="f288" fmla="val 300"/>
                <a:gd name="f289" fmla="val 112"/>
                <a:gd name="f290" fmla="val 122"/>
                <a:gd name="f291" fmla="val 95"/>
                <a:gd name="f292" fmla="val 292"/>
                <a:gd name="f293" fmla="val 79"/>
                <a:gd name="f294" fmla="val 71"/>
                <a:gd name="f295" fmla="val 318"/>
                <a:gd name="f296" fmla="val 335"/>
                <a:gd name="f297" fmla="val 346"/>
                <a:gd name="f298" fmla="val 355"/>
                <a:gd name="f299" fmla="val 344"/>
                <a:gd name="f300" fmla="val 333"/>
                <a:gd name="f301" fmla="val 334"/>
                <a:gd name="f302" fmla="val 359"/>
                <a:gd name="f303" fmla="val 351"/>
                <a:gd name="f304" fmla="val 350"/>
                <a:gd name="f305" fmla="val 128"/>
                <a:gd name="f306" fmla="val 330"/>
                <a:gd name="f307" fmla="val 331"/>
                <a:gd name="f308" fmla="val 106"/>
                <a:gd name="f309" fmla="val 210"/>
                <a:gd name="f310" fmla="val 198"/>
                <a:gd name="f311" fmla="val 194"/>
                <a:gd name="f312" fmla="val 146"/>
                <a:gd name="f313" fmla="val 150"/>
                <a:gd name="f314" fmla="val 159"/>
                <a:gd name="f315" fmla="val 338"/>
                <a:gd name="f316" fmla="val 161"/>
                <a:gd name="f317" fmla="val 158"/>
                <a:gd name="f318" fmla="val 115"/>
                <a:gd name="f319" fmla="val 129"/>
                <a:gd name="f320" fmla="val 222"/>
                <a:gd name="f321" fmla="val 226"/>
                <a:gd name="f322" fmla="val 228"/>
                <a:gd name="f323" fmla="val 240"/>
                <a:gd name="f324" fmla="val 239"/>
                <a:gd name="f325" fmla="val 345"/>
                <a:gd name="f326" fmla="val 233"/>
                <a:gd name="f327" fmla="val 221"/>
                <a:gd name="f328" fmla="val 167"/>
                <a:gd name="f329" fmla="val 170"/>
                <a:gd name="f330" fmla="val 175"/>
                <a:gd name="f331" fmla="val 181"/>
                <a:gd name="f332" fmla="val 185"/>
                <a:gd name="f333" fmla="val 186"/>
                <a:gd name="f334" fmla="val 182"/>
                <a:gd name="f335" fmla="val 179"/>
                <a:gd name="f336" fmla="val 248"/>
                <a:gd name="f337" fmla="val 250"/>
                <a:gd name="f338" fmla="val 252"/>
                <a:gd name="f339" fmla="val 254"/>
                <a:gd name="f340" fmla="val 258"/>
                <a:gd name="f341" fmla="val 262"/>
                <a:gd name="f342" fmla="val 259"/>
                <a:gd name="f343" fmla="val 592"/>
                <a:gd name="f344" fmla="val 303"/>
                <a:gd name="f345" fmla="val 582"/>
                <a:gd name="f346" fmla="val 304"/>
                <a:gd name="f347" fmla="val 572"/>
                <a:gd name="f348" fmla="val 562"/>
                <a:gd name="f349" fmla="val 306"/>
                <a:gd name="f350" fmla="val 591"/>
                <a:gd name="f351" fmla="val 583"/>
                <a:gd name="f352" fmla="val 244"/>
                <a:gd name="f353" fmla="val 575"/>
                <a:gd name="f354" fmla="val 567"/>
                <a:gd name="f355" fmla="val 561"/>
                <a:gd name="f356" fmla="val 560"/>
                <a:gd name="f357" fmla="val 251"/>
                <a:gd name="f358" fmla="val 563"/>
                <a:gd name="f359" fmla="val 576"/>
                <a:gd name="f360" fmla="val 568"/>
                <a:gd name="f361" fmla="val 301"/>
                <a:gd name="f362" fmla="val 297"/>
                <a:gd name="f363" fmla="val 263"/>
                <a:gd name="f364" fmla="val 257"/>
                <a:gd name="f365" fmla="val 584"/>
                <a:gd name="f366" fmla="val 261"/>
                <a:gd name="f367" fmla="val 581"/>
                <a:gd name="f368" fmla="val 573"/>
                <a:gd name="f369" fmla="val 564"/>
                <a:gd name="f370" fmla="val 336"/>
                <a:gd name="f371" fmla="val 349"/>
                <a:gd name="f372" fmla="val 295"/>
                <a:gd name="f373" fmla="val 218"/>
                <a:gd name="f374" fmla="val 243"/>
                <a:gd name="f375" fmla="val 234"/>
                <a:gd name="f376" fmla="val 193"/>
                <a:gd name="f377" fmla="val 195"/>
                <a:gd name="f378" fmla="val 316"/>
                <a:gd name="f379" fmla="val 308"/>
                <a:gd name="f380" fmla="val 206"/>
                <a:gd name="f381" fmla="val 205"/>
                <a:gd name="f382" fmla="val 229"/>
                <a:gd name="f383" fmla="val 230"/>
                <a:gd name="f384" fmla="val 238"/>
                <a:gd name="f385" fmla="val 247"/>
                <a:gd name="f386" fmla="val 272"/>
                <a:gd name="f387" fmla="val 310"/>
                <a:gd name="f388" fmla="val 265"/>
                <a:gd name="f389" fmla="val 231"/>
                <a:gd name="f390" fmla="val 249"/>
                <a:gd name="f391" fmla="val 253"/>
                <a:gd name="f392" fmla="val 255"/>
                <a:gd name="f393" fmla="val 211"/>
                <a:gd name="f394" fmla="val 197"/>
                <a:gd name="f395" fmla="val 183"/>
                <a:gd name="f396" fmla="val 740"/>
                <a:gd name="f397" fmla="val 743"/>
                <a:gd name="f398" fmla="val 746"/>
                <a:gd name="f399" fmla="val 749"/>
                <a:gd name="f400" fmla="val 748"/>
                <a:gd name="f401" fmla="val 744"/>
                <a:gd name="f402" fmla="val 742"/>
                <a:gd name="f403" fmla="val 750"/>
                <a:gd name="f404" fmla="val 741"/>
                <a:gd name="f405" fmla="val 235"/>
                <a:gd name="f406" fmla="val 739"/>
                <a:gd name="f407" fmla="val 214"/>
                <a:gd name="f408" fmla="val 747"/>
                <a:gd name="f409" fmla="val 157"/>
                <a:gd name="f410" fmla="val 168"/>
                <a:gd name="f411" fmla="val 174"/>
                <a:gd name="f412" fmla="val 763"/>
                <a:gd name="f413" fmla="val 762"/>
                <a:gd name="f414" fmla="val 761"/>
                <a:gd name="f415" fmla="val 759"/>
                <a:gd name="f416" fmla="val 758"/>
                <a:gd name="f417" fmla="val 756"/>
                <a:gd name="f418" fmla="val 754"/>
                <a:gd name="f419" fmla="val 757"/>
                <a:gd name="f420" fmla="val 760"/>
                <a:gd name="f421" fmla="val 199"/>
                <a:gd name="f422" fmla="val 753"/>
                <a:gd name="f423" fmla="val 776"/>
                <a:gd name="f424" fmla="val 773"/>
                <a:gd name="f425" fmla="val 767"/>
                <a:gd name="f426" fmla="val 162"/>
                <a:gd name="f427" fmla="val 156"/>
                <a:gd name="f428" fmla="val 768"/>
                <a:gd name="f429" fmla="val 347"/>
                <a:gd name="f430" fmla="val 755"/>
                <a:gd name="f431" fmla="val 769"/>
                <a:gd name="f432" fmla="val 780"/>
                <a:gd name="f433" fmla="val 299"/>
                <a:gd name="f434" fmla="val 785"/>
                <a:gd name="f435" fmla="val 788"/>
                <a:gd name="f436" fmla="val 164"/>
                <a:gd name="f437" fmla="val 192"/>
                <a:gd name="f438" fmla="val 209"/>
                <a:gd name="f439" fmla="val 842"/>
                <a:gd name="f440" fmla="val 348"/>
                <a:gd name="f441" fmla="val 839"/>
                <a:gd name="f442" fmla="val 833"/>
                <a:gd name="f443" fmla="val 837"/>
                <a:gd name="f444" fmla="val 843"/>
                <a:gd name="f445" fmla="val 844"/>
                <a:gd name="f446" fmla="val 834"/>
                <a:gd name="f447" fmla="val 832"/>
                <a:gd name="f448" fmla="val 96"/>
                <a:gd name="f449" fmla="val 108"/>
                <a:gd name="f450" fmla="val 110"/>
                <a:gd name="f451" fmla="val 98"/>
                <a:gd name="f452" fmla="val 845"/>
                <a:gd name="f453" fmla="val 50"/>
                <a:gd name="f454" fmla="val 40"/>
                <a:gd name="f455" fmla="val 35"/>
                <a:gd name="f456" fmla="val 47"/>
                <a:gd name="f457" fmla="val 49"/>
                <a:gd name="f458" fmla="val 80"/>
                <a:gd name="f459" fmla="val 78"/>
                <a:gd name="f460" fmla="val 77"/>
                <a:gd name="f461" fmla="val 55"/>
                <a:gd name="f462" fmla="val 68"/>
                <a:gd name="f463" fmla="val 69"/>
                <a:gd name="f464" fmla="val 70"/>
                <a:gd name="f465" fmla="val 59"/>
                <a:gd name="f466" fmla="val 58"/>
                <a:gd name="f467" fmla="val 840"/>
                <a:gd name="f468" fmla="val 848"/>
                <a:gd name="f469" fmla="val 846"/>
                <a:gd name="f470" fmla="val 856"/>
                <a:gd name="f471" fmla="val 850"/>
                <a:gd name="f472" fmla="val 847"/>
                <a:gd name="f473" fmla="val 277"/>
                <a:gd name="f474" fmla="val 851"/>
                <a:gd name="f475" fmla="val 857"/>
                <a:gd name="f476" fmla="val 858"/>
                <a:gd name="f477" fmla="val 86"/>
                <a:gd name="f478" fmla="val 84"/>
                <a:gd name="f479" fmla="val 82"/>
                <a:gd name="f480" fmla="val 861"/>
                <a:gd name="f481" fmla="val 860"/>
                <a:gd name="f482" fmla="val 869"/>
                <a:gd name="f483" fmla="val 870"/>
                <a:gd name="f484" fmla="val 881"/>
                <a:gd name="f485" fmla="val 883"/>
                <a:gd name="f486" fmla="val 882"/>
                <a:gd name="f487" fmla="val 94"/>
                <a:gd name="f488" fmla="val 874"/>
                <a:gd name="f489" fmla="val 873"/>
                <a:gd name="f490" fmla="val 872"/>
                <a:gd name="f491" fmla="val 864"/>
                <a:gd name="f492" fmla="val 867"/>
                <a:gd name="f493" fmla="val 866"/>
                <a:gd name="f494" fmla="val 147"/>
                <a:gd name="f495" fmla="val 859"/>
                <a:gd name="f496" fmla="val 879"/>
                <a:gd name="f497" fmla="val 877"/>
                <a:gd name="f498" fmla="val 876"/>
                <a:gd name="f499" fmla="val 878"/>
                <a:gd name="f500" fmla="val 75"/>
                <a:gd name="f501" fmla="val 76"/>
                <a:gd name="f502" fmla="val 73"/>
                <a:gd name="f503" fmla="val 83"/>
                <a:gd name="f504" fmla="val 57"/>
                <a:gd name="f505" fmla="val 56"/>
                <a:gd name="f506" fmla="val 54"/>
                <a:gd name="f507" fmla="val 67"/>
                <a:gd name="f508" fmla="val 64"/>
                <a:gd name="f509" fmla="val 467"/>
                <a:gd name="f510" fmla="val 469"/>
                <a:gd name="f511" fmla="val 471"/>
                <a:gd name="f512" fmla="val 131"/>
                <a:gd name="f513" fmla="val 462"/>
                <a:gd name="f514" fmla="val 458"/>
                <a:gd name="f515" fmla="val 463"/>
                <a:gd name="f516" fmla="val 136"/>
                <a:gd name="f517" fmla="val 457"/>
                <a:gd name="f518" fmla="val 459"/>
                <a:gd name="f519" fmla="val 461"/>
                <a:gd name="f520" fmla="val 460"/>
                <a:gd name="f521" fmla="val 464"/>
                <a:gd name="f522" fmla="val 117"/>
                <a:gd name="f523" fmla="val 455"/>
                <a:gd name="f524" fmla="val 103"/>
                <a:gd name="f525" fmla="+- 0 0 -90"/>
                <a:gd name="f526" fmla="*/ f4 1 1099"/>
                <a:gd name="f527" fmla="*/ f5 1 409"/>
                <a:gd name="f528" fmla="val f6"/>
                <a:gd name="f529" fmla="val f7"/>
                <a:gd name="f530" fmla="val f8"/>
                <a:gd name="f531" fmla="*/ f525 f0 1"/>
                <a:gd name="f532" fmla="+- f530 0 f528"/>
                <a:gd name="f533" fmla="+- f529 0 f528"/>
                <a:gd name="f534" fmla="*/ f531 1 f3"/>
                <a:gd name="f535" fmla="*/ f533 1 1099"/>
                <a:gd name="f536" fmla="*/ f532 1 409"/>
                <a:gd name="f537" fmla="*/ 241 f533 1"/>
                <a:gd name="f538" fmla="*/ 177 f532 1"/>
                <a:gd name="f539" fmla="*/ 379 f533 1"/>
                <a:gd name="f540" fmla="*/ 367 f532 1"/>
                <a:gd name="f541" fmla="*/ 482 f533 1"/>
                <a:gd name="f542" fmla="*/ 90 f532 1"/>
                <a:gd name="f543" fmla="*/ 552 f533 1"/>
                <a:gd name="f544" fmla="*/ 242 f532 1"/>
                <a:gd name="f545" fmla="*/ 722 f533 1"/>
                <a:gd name="f546" fmla="*/ 772 f533 1"/>
                <a:gd name="f547" fmla="*/ 29 f532 1"/>
                <a:gd name="f548" fmla="*/ 898 f533 1"/>
                <a:gd name="f549" fmla="*/ 357 f532 1"/>
                <a:gd name="f550" fmla="*/ 138 f533 1"/>
                <a:gd name="f551" fmla="*/ 320 f532 1"/>
                <a:gd name="f552" fmla="*/ 132 f533 1"/>
                <a:gd name="f553" fmla="*/ 280 f532 1"/>
                <a:gd name="f554" fmla="*/ 95 f533 1"/>
                <a:gd name="f555" fmla="*/ 332 f532 1"/>
                <a:gd name="f556" fmla="*/ 363 f533 1"/>
                <a:gd name="f557" fmla="*/ 208 f532 1"/>
                <a:gd name="f558" fmla="*/ 332 f533 1"/>
                <a:gd name="f559" fmla="*/ 123 f532 1"/>
                <a:gd name="f560" fmla="*/ 220 f532 1"/>
                <a:gd name="f561" fmla="*/ 361 f533 1"/>
                <a:gd name="f562" fmla="*/ 260 f532 1"/>
                <a:gd name="f563" fmla="*/ 591 f533 1"/>
                <a:gd name="f564" fmla="*/ 252 f532 1"/>
                <a:gd name="f565" fmla="*/ 562 f533 1"/>
                <a:gd name="f566" fmla="*/ 335 f532 1"/>
                <a:gd name="f567" fmla="*/ 303 f533 1"/>
                <a:gd name="f568" fmla="*/ 287 f532 1"/>
                <a:gd name="f569" fmla="*/ 295 f533 1"/>
                <a:gd name="f570" fmla="*/ 333 f532 1"/>
                <a:gd name="f571" fmla="*/ 279 f533 1"/>
                <a:gd name="f572" fmla="*/ 290 f532 1"/>
                <a:gd name="f573" fmla="*/ 287 f533 1"/>
                <a:gd name="f574" fmla="*/ 246 f532 1"/>
                <a:gd name="f575" fmla="*/ 250 f533 1"/>
                <a:gd name="f576" fmla="*/ 213 f532 1"/>
                <a:gd name="f577" fmla="*/ 292 f532 1"/>
                <a:gd name="f578" fmla="*/ 749 f533 1"/>
                <a:gd name="f579" fmla="*/ 241 f532 1"/>
                <a:gd name="f580" fmla="*/ 214 f532 1"/>
                <a:gd name="f581" fmla="*/ 186 f532 1"/>
                <a:gd name="f582" fmla="*/ 296 f532 1"/>
                <a:gd name="f583" fmla="*/ 754 f533 1"/>
                <a:gd name="f584" fmla="*/ 281 f532 1"/>
                <a:gd name="f585" fmla="*/ 187 f532 1"/>
                <a:gd name="f586" fmla="*/ 762 f533 1"/>
                <a:gd name="f587" fmla="*/ 243 f532 1"/>
                <a:gd name="f588" fmla="*/ 352 f532 1"/>
                <a:gd name="f589" fmla="*/ 325 f532 1"/>
                <a:gd name="f590" fmla="*/ 768 f533 1"/>
                <a:gd name="f591" fmla="*/ 244 f532 1"/>
                <a:gd name="f592" fmla="*/ 776 f533 1"/>
                <a:gd name="f593" fmla="*/ 218 f532 1"/>
                <a:gd name="f594" fmla="*/ 192 f532 1"/>
                <a:gd name="f595" fmla="*/ 788 f533 1"/>
                <a:gd name="f596" fmla="*/ 231 f532 1"/>
                <a:gd name="f597" fmla="*/ 311 f532 1"/>
                <a:gd name="f598" fmla="*/ 842 f533 1"/>
                <a:gd name="f599" fmla="*/ 355 f532 1"/>
                <a:gd name="f600" fmla="*/ 834 f533 1"/>
                <a:gd name="f601" fmla="*/ 179 f532 1"/>
                <a:gd name="f602" fmla="*/ 833 f533 1"/>
                <a:gd name="f603" fmla="*/ 55 f532 1"/>
                <a:gd name="f604" fmla="*/ 302 f532 1"/>
                <a:gd name="f605" fmla="*/ 856 f533 1"/>
                <a:gd name="f606" fmla="*/ 275 f532 1"/>
                <a:gd name="f607" fmla="*/ 848 f533 1"/>
                <a:gd name="f608" fmla="*/ 82 f532 1"/>
                <a:gd name="f609" fmla="*/ 874 f533 1"/>
                <a:gd name="f610" fmla="*/ 93 f532 1"/>
                <a:gd name="f611" fmla="*/ 869 f533 1"/>
                <a:gd name="f612" fmla="*/ 160 f532 1"/>
                <a:gd name="f613" fmla="*/ 861 f533 1"/>
                <a:gd name="f614" fmla="*/ 128 f532 1"/>
                <a:gd name="f615" fmla="*/ 882 f533 1"/>
                <a:gd name="f616" fmla="*/ 222 f532 1"/>
                <a:gd name="f617" fmla="*/ 344 f532 1"/>
                <a:gd name="f618" fmla="*/ 248 f532 1"/>
                <a:gd name="f619" fmla="*/ 73 f532 1"/>
                <a:gd name="f620" fmla="*/ 326 f532 1"/>
                <a:gd name="f621" fmla="*/ 467 f533 1"/>
                <a:gd name="f622" fmla="*/ 271 f532 1"/>
                <a:gd name="f623" fmla="*/ 472 f533 1"/>
                <a:gd name="f624" fmla="*/ 193 f532 1"/>
                <a:gd name="f625" fmla="*/ 209 f532 1"/>
                <a:gd name="f626" fmla="*/ 457 f533 1"/>
                <a:gd name="f627" fmla="*/ 237 f532 1"/>
                <a:gd name="f628" fmla="*/ 462 f533 1"/>
                <a:gd name="f629" fmla="*/ 182 f532 1"/>
                <a:gd name="f630" fmla="*/ 463 f533 1"/>
                <a:gd name="f631" fmla="*/ 102 f532 1"/>
                <a:gd name="f632" fmla="+- f534 0 f1"/>
                <a:gd name="f633" fmla="*/ f537 1 1099"/>
                <a:gd name="f634" fmla="*/ f538 1 409"/>
                <a:gd name="f635" fmla="*/ f539 1 1099"/>
                <a:gd name="f636" fmla="*/ f540 1 409"/>
                <a:gd name="f637" fmla="*/ f541 1 1099"/>
                <a:gd name="f638" fmla="*/ f542 1 409"/>
                <a:gd name="f639" fmla="*/ f543 1 1099"/>
                <a:gd name="f640" fmla="*/ f544 1 409"/>
                <a:gd name="f641" fmla="*/ f545 1 1099"/>
                <a:gd name="f642" fmla="*/ f546 1 1099"/>
                <a:gd name="f643" fmla="*/ f547 1 409"/>
                <a:gd name="f644" fmla="*/ f548 1 1099"/>
                <a:gd name="f645" fmla="*/ f549 1 409"/>
                <a:gd name="f646" fmla="*/ f550 1 1099"/>
                <a:gd name="f647" fmla="*/ f551 1 409"/>
                <a:gd name="f648" fmla="*/ f552 1 1099"/>
                <a:gd name="f649" fmla="*/ f553 1 409"/>
                <a:gd name="f650" fmla="*/ f554 1 1099"/>
                <a:gd name="f651" fmla="*/ f555 1 409"/>
                <a:gd name="f652" fmla="*/ f556 1 1099"/>
                <a:gd name="f653" fmla="*/ f557 1 409"/>
                <a:gd name="f654" fmla="*/ f558 1 1099"/>
                <a:gd name="f655" fmla="*/ f559 1 409"/>
                <a:gd name="f656" fmla="*/ f560 1 409"/>
                <a:gd name="f657" fmla="*/ f561 1 1099"/>
                <a:gd name="f658" fmla="*/ f562 1 409"/>
                <a:gd name="f659" fmla="*/ f563 1 1099"/>
                <a:gd name="f660" fmla="*/ f564 1 409"/>
                <a:gd name="f661" fmla="*/ f565 1 1099"/>
                <a:gd name="f662" fmla="*/ f566 1 409"/>
                <a:gd name="f663" fmla="*/ f567 1 1099"/>
                <a:gd name="f664" fmla="*/ f568 1 409"/>
                <a:gd name="f665" fmla="*/ f569 1 1099"/>
                <a:gd name="f666" fmla="*/ f570 1 409"/>
                <a:gd name="f667" fmla="*/ f571 1 1099"/>
                <a:gd name="f668" fmla="*/ f572 1 409"/>
                <a:gd name="f669" fmla="*/ f573 1 1099"/>
                <a:gd name="f670" fmla="*/ f574 1 409"/>
                <a:gd name="f671" fmla="*/ f575 1 1099"/>
                <a:gd name="f672" fmla="*/ f576 1 409"/>
                <a:gd name="f673" fmla="*/ f577 1 409"/>
                <a:gd name="f674" fmla="*/ f578 1 1099"/>
                <a:gd name="f675" fmla="*/ f579 1 409"/>
                <a:gd name="f676" fmla="*/ f580 1 409"/>
                <a:gd name="f677" fmla="*/ f581 1 409"/>
                <a:gd name="f678" fmla="*/ f582 1 409"/>
                <a:gd name="f679" fmla="*/ f583 1 1099"/>
                <a:gd name="f680" fmla="*/ f584 1 409"/>
                <a:gd name="f681" fmla="*/ f585 1 409"/>
                <a:gd name="f682" fmla="*/ f586 1 1099"/>
                <a:gd name="f683" fmla="*/ f587 1 409"/>
                <a:gd name="f684" fmla="*/ f588 1 409"/>
                <a:gd name="f685" fmla="*/ f589 1 409"/>
                <a:gd name="f686" fmla="*/ f590 1 1099"/>
                <a:gd name="f687" fmla="*/ f591 1 409"/>
                <a:gd name="f688" fmla="*/ f592 1 1099"/>
                <a:gd name="f689" fmla="*/ f593 1 409"/>
                <a:gd name="f690" fmla="*/ f594 1 409"/>
                <a:gd name="f691" fmla="*/ f595 1 1099"/>
                <a:gd name="f692" fmla="*/ f596 1 409"/>
                <a:gd name="f693" fmla="*/ f597 1 409"/>
                <a:gd name="f694" fmla="*/ f598 1 1099"/>
                <a:gd name="f695" fmla="*/ f599 1 409"/>
                <a:gd name="f696" fmla="*/ f600 1 1099"/>
                <a:gd name="f697" fmla="*/ f601 1 409"/>
                <a:gd name="f698" fmla="*/ f602 1 1099"/>
                <a:gd name="f699" fmla="*/ f603 1 409"/>
                <a:gd name="f700" fmla="*/ f604 1 409"/>
                <a:gd name="f701" fmla="*/ f605 1 1099"/>
                <a:gd name="f702" fmla="*/ f606 1 409"/>
                <a:gd name="f703" fmla="*/ f607 1 1099"/>
                <a:gd name="f704" fmla="*/ f608 1 409"/>
                <a:gd name="f705" fmla="*/ f609 1 1099"/>
                <a:gd name="f706" fmla="*/ f610 1 409"/>
                <a:gd name="f707" fmla="*/ f611 1 1099"/>
                <a:gd name="f708" fmla="*/ f612 1 409"/>
                <a:gd name="f709" fmla="*/ f613 1 1099"/>
                <a:gd name="f710" fmla="*/ f614 1 409"/>
                <a:gd name="f711" fmla="*/ f615 1 1099"/>
                <a:gd name="f712" fmla="*/ f616 1 409"/>
                <a:gd name="f713" fmla="*/ f617 1 409"/>
                <a:gd name="f714" fmla="*/ f618 1 409"/>
                <a:gd name="f715" fmla="*/ f619 1 409"/>
                <a:gd name="f716" fmla="*/ f620 1 409"/>
                <a:gd name="f717" fmla="*/ f621 1 1099"/>
                <a:gd name="f718" fmla="*/ f622 1 409"/>
                <a:gd name="f719" fmla="*/ f623 1 1099"/>
                <a:gd name="f720" fmla="*/ f624 1 409"/>
                <a:gd name="f721" fmla="*/ f625 1 409"/>
                <a:gd name="f722" fmla="*/ f626 1 1099"/>
                <a:gd name="f723" fmla="*/ f627 1 409"/>
                <a:gd name="f724" fmla="*/ f628 1 1099"/>
                <a:gd name="f725" fmla="*/ f629 1 409"/>
                <a:gd name="f726" fmla="*/ f630 1 1099"/>
                <a:gd name="f727" fmla="*/ f631 1 409"/>
                <a:gd name="f728" fmla="*/ 0 1 f535"/>
                <a:gd name="f729" fmla="*/ f529 1 f535"/>
                <a:gd name="f730" fmla="*/ 0 1 f536"/>
                <a:gd name="f731" fmla="*/ f530 1 f536"/>
                <a:gd name="f732" fmla="*/ f633 1 f535"/>
                <a:gd name="f733" fmla="*/ f634 1 f536"/>
                <a:gd name="f734" fmla="*/ f635 1 f535"/>
                <a:gd name="f735" fmla="*/ f636 1 f536"/>
                <a:gd name="f736" fmla="*/ f637 1 f535"/>
                <a:gd name="f737" fmla="*/ f638 1 f536"/>
                <a:gd name="f738" fmla="*/ f639 1 f535"/>
                <a:gd name="f739" fmla="*/ f640 1 f536"/>
                <a:gd name="f740" fmla="*/ f641 1 f535"/>
                <a:gd name="f741" fmla="*/ f642 1 f535"/>
                <a:gd name="f742" fmla="*/ f643 1 f536"/>
                <a:gd name="f743" fmla="*/ f644 1 f535"/>
                <a:gd name="f744" fmla="*/ f645 1 f536"/>
                <a:gd name="f745" fmla="*/ f646 1 f535"/>
                <a:gd name="f746" fmla="*/ f647 1 f536"/>
                <a:gd name="f747" fmla="*/ f648 1 f535"/>
                <a:gd name="f748" fmla="*/ f649 1 f536"/>
                <a:gd name="f749" fmla="*/ f650 1 f535"/>
                <a:gd name="f750" fmla="*/ f651 1 f536"/>
                <a:gd name="f751" fmla="*/ f652 1 f535"/>
                <a:gd name="f752" fmla="*/ f653 1 f536"/>
                <a:gd name="f753" fmla="*/ f654 1 f535"/>
                <a:gd name="f754" fmla="*/ f655 1 f536"/>
                <a:gd name="f755" fmla="*/ f656 1 f536"/>
                <a:gd name="f756" fmla="*/ f657 1 f535"/>
                <a:gd name="f757" fmla="*/ f658 1 f536"/>
                <a:gd name="f758" fmla="*/ f659 1 f535"/>
                <a:gd name="f759" fmla="*/ f660 1 f536"/>
                <a:gd name="f760" fmla="*/ f661 1 f535"/>
                <a:gd name="f761" fmla="*/ f662 1 f536"/>
                <a:gd name="f762" fmla="*/ f663 1 f535"/>
                <a:gd name="f763" fmla="*/ f664 1 f536"/>
                <a:gd name="f764" fmla="*/ f665 1 f535"/>
                <a:gd name="f765" fmla="*/ f666 1 f536"/>
                <a:gd name="f766" fmla="*/ f667 1 f535"/>
                <a:gd name="f767" fmla="*/ f668 1 f536"/>
                <a:gd name="f768" fmla="*/ f669 1 f535"/>
                <a:gd name="f769" fmla="*/ f670 1 f536"/>
                <a:gd name="f770" fmla="*/ f671 1 f535"/>
                <a:gd name="f771" fmla="*/ f672 1 f536"/>
                <a:gd name="f772" fmla="*/ f673 1 f536"/>
                <a:gd name="f773" fmla="*/ f674 1 f535"/>
                <a:gd name="f774" fmla="*/ f675 1 f536"/>
                <a:gd name="f775" fmla="*/ f676 1 f536"/>
                <a:gd name="f776" fmla="*/ f677 1 f536"/>
                <a:gd name="f777" fmla="*/ f678 1 f536"/>
                <a:gd name="f778" fmla="*/ f679 1 f535"/>
                <a:gd name="f779" fmla="*/ f680 1 f536"/>
                <a:gd name="f780" fmla="*/ f681 1 f536"/>
                <a:gd name="f781" fmla="*/ f682 1 f535"/>
                <a:gd name="f782" fmla="*/ f683 1 f536"/>
                <a:gd name="f783" fmla="*/ f684 1 f536"/>
                <a:gd name="f784" fmla="*/ f685 1 f536"/>
                <a:gd name="f785" fmla="*/ f686 1 f535"/>
                <a:gd name="f786" fmla="*/ f687 1 f536"/>
                <a:gd name="f787" fmla="*/ f688 1 f535"/>
                <a:gd name="f788" fmla="*/ f689 1 f536"/>
                <a:gd name="f789" fmla="*/ f690 1 f536"/>
                <a:gd name="f790" fmla="*/ f691 1 f535"/>
                <a:gd name="f791" fmla="*/ f692 1 f536"/>
                <a:gd name="f792" fmla="*/ f693 1 f536"/>
                <a:gd name="f793" fmla="*/ f694 1 f535"/>
                <a:gd name="f794" fmla="*/ f695 1 f536"/>
                <a:gd name="f795" fmla="*/ f696 1 f535"/>
                <a:gd name="f796" fmla="*/ f697 1 f536"/>
                <a:gd name="f797" fmla="*/ f698 1 f535"/>
                <a:gd name="f798" fmla="*/ f699 1 f536"/>
                <a:gd name="f799" fmla="*/ f700 1 f536"/>
                <a:gd name="f800" fmla="*/ f701 1 f535"/>
                <a:gd name="f801" fmla="*/ f702 1 f536"/>
                <a:gd name="f802" fmla="*/ f703 1 f535"/>
                <a:gd name="f803" fmla="*/ f704 1 f536"/>
                <a:gd name="f804" fmla="*/ f705 1 f535"/>
                <a:gd name="f805" fmla="*/ f706 1 f536"/>
                <a:gd name="f806" fmla="*/ f707 1 f535"/>
                <a:gd name="f807" fmla="*/ f708 1 f536"/>
                <a:gd name="f808" fmla="*/ f709 1 f535"/>
                <a:gd name="f809" fmla="*/ f710 1 f536"/>
                <a:gd name="f810" fmla="*/ f711 1 f535"/>
                <a:gd name="f811" fmla="*/ f712 1 f536"/>
                <a:gd name="f812" fmla="*/ f713 1 f536"/>
                <a:gd name="f813" fmla="*/ f714 1 f536"/>
                <a:gd name="f814" fmla="*/ f715 1 f536"/>
                <a:gd name="f815" fmla="*/ f716 1 f536"/>
                <a:gd name="f816" fmla="*/ f717 1 f535"/>
                <a:gd name="f817" fmla="*/ f718 1 f536"/>
                <a:gd name="f818" fmla="*/ f719 1 f535"/>
                <a:gd name="f819" fmla="*/ f720 1 f536"/>
                <a:gd name="f820" fmla="*/ f721 1 f536"/>
                <a:gd name="f821" fmla="*/ f722 1 f535"/>
                <a:gd name="f822" fmla="*/ f723 1 f536"/>
                <a:gd name="f823" fmla="*/ f724 1 f535"/>
                <a:gd name="f824" fmla="*/ f725 1 f536"/>
                <a:gd name="f825" fmla="*/ f726 1 f535"/>
                <a:gd name="f826" fmla="*/ f727 1 f536"/>
                <a:gd name="f827" fmla="*/ f728 f526 1"/>
                <a:gd name="f828" fmla="*/ f729 f526 1"/>
                <a:gd name="f829" fmla="*/ f731 f527 1"/>
                <a:gd name="f830" fmla="*/ f730 f527 1"/>
                <a:gd name="f831" fmla="*/ f732 f526 1"/>
                <a:gd name="f832" fmla="*/ f733 f527 1"/>
                <a:gd name="f833" fmla="*/ f734 f526 1"/>
                <a:gd name="f834" fmla="*/ f735 f527 1"/>
                <a:gd name="f835" fmla="*/ f736 f526 1"/>
                <a:gd name="f836" fmla="*/ f737 f527 1"/>
                <a:gd name="f837" fmla="*/ f738 f526 1"/>
                <a:gd name="f838" fmla="*/ f739 f527 1"/>
                <a:gd name="f839" fmla="*/ f740 f526 1"/>
                <a:gd name="f840" fmla="*/ f741 f526 1"/>
                <a:gd name="f841" fmla="*/ f742 f527 1"/>
                <a:gd name="f842" fmla="*/ f743 f526 1"/>
                <a:gd name="f843" fmla="*/ f744 f527 1"/>
                <a:gd name="f844" fmla="*/ f745 f526 1"/>
                <a:gd name="f845" fmla="*/ f746 f527 1"/>
                <a:gd name="f846" fmla="*/ f747 f526 1"/>
                <a:gd name="f847" fmla="*/ f748 f527 1"/>
                <a:gd name="f848" fmla="*/ f749 f526 1"/>
                <a:gd name="f849" fmla="*/ f750 f527 1"/>
                <a:gd name="f850" fmla="*/ f751 f526 1"/>
                <a:gd name="f851" fmla="*/ f752 f527 1"/>
                <a:gd name="f852" fmla="*/ f753 f526 1"/>
                <a:gd name="f853" fmla="*/ f754 f527 1"/>
                <a:gd name="f854" fmla="*/ f755 f527 1"/>
                <a:gd name="f855" fmla="*/ f756 f526 1"/>
                <a:gd name="f856" fmla="*/ f757 f527 1"/>
                <a:gd name="f857" fmla="*/ f758 f526 1"/>
                <a:gd name="f858" fmla="*/ f759 f527 1"/>
                <a:gd name="f859" fmla="*/ f760 f526 1"/>
                <a:gd name="f860" fmla="*/ f761 f527 1"/>
                <a:gd name="f861" fmla="*/ f762 f526 1"/>
                <a:gd name="f862" fmla="*/ f763 f527 1"/>
                <a:gd name="f863" fmla="*/ f764 f526 1"/>
                <a:gd name="f864" fmla="*/ f765 f527 1"/>
                <a:gd name="f865" fmla="*/ f766 f526 1"/>
                <a:gd name="f866" fmla="*/ f767 f527 1"/>
                <a:gd name="f867" fmla="*/ f768 f526 1"/>
                <a:gd name="f868" fmla="*/ f769 f527 1"/>
                <a:gd name="f869" fmla="*/ f770 f526 1"/>
                <a:gd name="f870" fmla="*/ f771 f527 1"/>
                <a:gd name="f871" fmla="*/ f772 f527 1"/>
                <a:gd name="f872" fmla="*/ f773 f526 1"/>
                <a:gd name="f873" fmla="*/ f774 f527 1"/>
                <a:gd name="f874" fmla="*/ f775 f527 1"/>
                <a:gd name="f875" fmla="*/ f776 f527 1"/>
                <a:gd name="f876" fmla="*/ f777 f527 1"/>
                <a:gd name="f877" fmla="*/ f778 f526 1"/>
                <a:gd name="f878" fmla="*/ f779 f527 1"/>
                <a:gd name="f879" fmla="*/ f780 f527 1"/>
                <a:gd name="f880" fmla="*/ f781 f526 1"/>
                <a:gd name="f881" fmla="*/ f782 f527 1"/>
                <a:gd name="f882" fmla="*/ f783 f527 1"/>
                <a:gd name="f883" fmla="*/ f784 f527 1"/>
                <a:gd name="f884" fmla="*/ f785 f526 1"/>
                <a:gd name="f885" fmla="*/ f786 f527 1"/>
                <a:gd name="f886" fmla="*/ f787 f526 1"/>
                <a:gd name="f887" fmla="*/ f788 f527 1"/>
                <a:gd name="f888" fmla="*/ f789 f527 1"/>
                <a:gd name="f889" fmla="*/ f790 f526 1"/>
                <a:gd name="f890" fmla="*/ f791 f527 1"/>
                <a:gd name="f891" fmla="*/ f792 f527 1"/>
                <a:gd name="f892" fmla="*/ f793 f526 1"/>
                <a:gd name="f893" fmla="*/ f794 f527 1"/>
                <a:gd name="f894" fmla="*/ f795 f526 1"/>
                <a:gd name="f895" fmla="*/ f796 f527 1"/>
                <a:gd name="f896" fmla="*/ f797 f526 1"/>
                <a:gd name="f897" fmla="*/ f798 f527 1"/>
                <a:gd name="f898" fmla="*/ f799 f527 1"/>
                <a:gd name="f899" fmla="*/ f800 f526 1"/>
                <a:gd name="f900" fmla="*/ f801 f527 1"/>
                <a:gd name="f901" fmla="*/ f802 f526 1"/>
                <a:gd name="f902" fmla="*/ f803 f527 1"/>
                <a:gd name="f903" fmla="*/ f804 f526 1"/>
                <a:gd name="f904" fmla="*/ f805 f527 1"/>
                <a:gd name="f905" fmla="*/ f806 f526 1"/>
                <a:gd name="f906" fmla="*/ f807 f527 1"/>
                <a:gd name="f907" fmla="*/ f808 f526 1"/>
                <a:gd name="f908" fmla="*/ f809 f527 1"/>
                <a:gd name="f909" fmla="*/ f810 f526 1"/>
                <a:gd name="f910" fmla="*/ f811 f527 1"/>
                <a:gd name="f911" fmla="*/ f812 f527 1"/>
                <a:gd name="f912" fmla="*/ f813 f527 1"/>
                <a:gd name="f913" fmla="*/ f814 f527 1"/>
                <a:gd name="f914" fmla="*/ f815 f527 1"/>
                <a:gd name="f915" fmla="*/ f816 f526 1"/>
                <a:gd name="f916" fmla="*/ f817 f527 1"/>
                <a:gd name="f917" fmla="*/ f818 f526 1"/>
                <a:gd name="f918" fmla="*/ f819 f527 1"/>
                <a:gd name="f919" fmla="*/ f820 f527 1"/>
                <a:gd name="f920" fmla="*/ f821 f526 1"/>
                <a:gd name="f921" fmla="*/ f822 f527 1"/>
                <a:gd name="f922" fmla="*/ f823 f526 1"/>
                <a:gd name="f923" fmla="*/ f824 f527 1"/>
                <a:gd name="f924" fmla="*/ f825 f526 1"/>
                <a:gd name="f925" fmla="*/ f826 f527 1"/>
              </a:gdLst>
              <a:ahLst/>
              <a:cxnLst>
                <a:cxn ang="3cd4">
                  <a:pos x="hc" y="t"/>
                </a:cxn>
                <a:cxn ang="0">
                  <a:pos x="r" y="vc"/>
                </a:cxn>
                <a:cxn ang="cd4">
                  <a:pos x="hc" y="b"/>
                </a:cxn>
                <a:cxn ang="cd2">
                  <a:pos x="l" y="vc"/>
                </a:cxn>
                <a:cxn ang="f632">
                  <a:pos x="f831" y="f832"/>
                </a:cxn>
                <a:cxn ang="f632">
                  <a:pos x="f833" y="f834"/>
                </a:cxn>
                <a:cxn ang="f632">
                  <a:pos x="f835" y="f836"/>
                </a:cxn>
                <a:cxn ang="f632">
                  <a:pos x="f837" y="f838"/>
                </a:cxn>
                <a:cxn ang="f632">
                  <a:pos x="f839" y="f834"/>
                </a:cxn>
                <a:cxn ang="f632">
                  <a:pos x="f840" y="f841"/>
                </a:cxn>
                <a:cxn ang="f632">
                  <a:pos x="f842" y="f843"/>
                </a:cxn>
                <a:cxn ang="f632">
                  <a:pos x="f844" y="f845"/>
                </a:cxn>
                <a:cxn ang="f632">
                  <a:pos x="f846" y="f847"/>
                </a:cxn>
                <a:cxn ang="f632">
                  <a:pos x="f848" y="f849"/>
                </a:cxn>
                <a:cxn ang="f632">
                  <a:pos x="f850" y="f851"/>
                </a:cxn>
                <a:cxn ang="f632">
                  <a:pos x="f852" y="f853"/>
                </a:cxn>
                <a:cxn ang="f632">
                  <a:pos x="f850" y="f854"/>
                </a:cxn>
                <a:cxn ang="f632">
                  <a:pos x="f855" y="f856"/>
                </a:cxn>
                <a:cxn ang="f632">
                  <a:pos x="f857" y="f858"/>
                </a:cxn>
                <a:cxn ang="f632">
                  <a:pos x="f859" y="f845"/>
                </a:cxn>
                <a:cxn ang="f632">
                  <a:pos x="f859" y="f860"/>
                </a:cxn>
                <a:cxn ang="f632">
                  <a:pos x="f861" y="f862"/>
                </a:cxn>
                <a:cxn ang="f632">
                  <a:pos x="f863" y="f864"/>
                </a:cxn>
                <a:cxn ang="f632">
                  <a:pos x="f865" y="f866"/>
                </a:cxn>
                <a:cxn ang="f632">
                  <a:pos x="f867" y="f868"/>
                </a:cxn>
                <a:cxn ang="f632">
                  <a:pos x="f869" y="f858"/>
                </a:cxn>
                <a:cxn ang="f632">
                  <a:pos x="f869" y="f870"/>
                </a:cxn>
                <a:cxn ang="f632">
                  <a:pos x="f869" y="f871"/>
                </a:cxn>
                <a:cxn ang="f632">
                  <a:pos x="f872" y="f873"/>
                </a:cxn>
                <a:cxn ang="f632">
                  <a:pos x="f872" y="f874"/>
                </a:cxn>
                <a:cxn ang="f632">
                  <a:pos x="f872" y="f875"/>
                </a:cxn>
                <a:cxn ang="f632">
                  <a:pos x="f872" y="f876"/>
                </a:cxn>
                <a:cxn ang="f632">
                  <a:pos x="f877" y="f878"/>
                </a:cxn>
                <a:cxn ang="f632">
                  <a:pos x="f877" y="f879"/>
                </a:cxn>
                <a:cxn ang="f632">
                  <a:pos x="f880" y="f881"/>
                </a:cxn>
                <a:cxn ang="f632">
                  <a:pos x="f880" y="f882"/>
                </a:cxn>
                <a:cxn ang="f632">
                  <a:pos x="f877" y="f883"/>
                </a:cxn>
                <a:cxn ang="f632">
                  <a:pos x="f884" y="f885"/>
                </a:cxn>
                <a:cxn ang="f632">
                  <a:pos x="f886" y="f887"/>
                </a:cxn>
                <a:cxn ang="f632">
                  <a:pos x="f886" y="f888"/>
                </a:cxn>
                <a:cxn ang="f632">
                  <a:pos x="f889" y="f890"/>
                </a:cxn>
                <a:cxn ang="f632">
                  <a:pos x="f889" y="f891"/>
                </a:cxn>
                <a:cxn ang="f632">
                  <a:pos x="f892" y="f893"/>
                </a:cxn>
                <a:cxn ang="f632">
                  <a:pos x="f894" y="f895"/>
                </a:cxn>
                <a:cxn ang="f632">
                  <a:pos x="f892" y="f870"/>
                </a:cxn>
                <a:cxn ang="f632">
                  <a:pos x="f896" y="f897"/>
                </a:cxn>
                <a:cxn ang="f632">
                  <a:pos x="f896" y="f898"/>
                </a:cxn>
                <a:cxn ang="f632">
                  <a:pos x="f899" y="f900"/>
                </a:cxn>
                <a:cxn ang="f632">
                  <a:pos x="f901" y="f902"/>
                </a:cxn>
                <a:cxn ang="f632">
                  <a:pos x="f903" y="f904"/>
                </a:cxn>
                <a:cxn ang="f632">
                  <a:pos x="f905" y="f906"/>
                </a:cxn>
                <a:cxn ang="f632">
                  <a:pos x="f907" y="f908"/>
                </a:cxn>
                <a:cxn ang="f632">
                  <a:pos x="f909" y="f910"/>
                </a:cxn>
                <a:cxn ang="f632">
                  <a:pos x="f907" y="f911"/>
                </a:cxn>
                <a:cxn ang="f632">
                  <a:pos x="f903" y="f912"/>
                </a:cxn>
                <a:cxn ang="f632">
                  <a:pos x="f903" y="f913"/>
                </a:cxn>
                <a:cxn ang="f632">
                  <a:pos x="f903" y="f914"/>
                </a:cxn>
                <a:cxn ang="f632">
                  <a:pos x="f915" y="f916"/>
                </a:cxn>
                <a:cxn ang="f632">
                  <a:pos x="f915" y="f890"/>
                </a:cxn>
                <a:cxn ang="f632">
                  <a:pos x="f917" y="f918"/>
                </a:cxn>
                <a:cxn ang="f632">
                  <a:pos x="f915" y="f919"/>
                </a:cxn>
                <a:cxn ang="f632">
                  <a:pos x="f920" y="f921"/>
                </a:cxn>
                <a:cxn ang="f632">
                  <a:pos x="f922" y="f923"/>
                </a:cxn>
                <a:cxn ang="f632">
                  <a:pos x="f920" y="f887"/>
                </a:cxn>
                <a:cxn ang="f632">
                  <a:pos x="f924" y="f925"/>
                </a:cxn>
              </a:cxnLst>
              <a:rect l="f827" t="f830" r="f828" b="f829"/>
              <a:pathLst>
                <a:path w="1099" h="409">
                  <a:moveTo>
                    <a:pt x="f7" y="f8"/>
                  </a:moveTo>
                  <a:cubicBezTo>
                    <a:pt x="f9" y="f8"/>
                    <a:pt x="f10" y="f8"/>
                    <a:pt x="f6" y="f8"/>
                  </a:cubicBezTo>
                  <a:cubicBezTo>
                    <a:pt x="f6" y="f11"/>
                    <a:pt x="f6" y="f12"/>
                    <a:pt x="f6" y="f13"/>
                  </a:cubicBezTo>
                  <a:cubicBezTo>
                    <a:pt x="f14" y="f13"/>
                    <a:pt x="f15" y="f13"/>
                    <a:pt x="f16" y="f13"/>
                  </a:cubicBezTo>
                  <a:cubicBezTo>
                    <a:pt x="f16" y="f17"/>
                    <a:pt x="f16" y="f18"/>
                    <a:pt x="f16" y="f19"/>
                  </a:cubicBezTo>
                  <a:cubicBezTo>
                    <a:pt x="f20" y="f21"/>
                    <a:pt x="f22" y="f23"/>
                    <a:pt x="f24" y="f25"/>
                  </a:cubicBezTo>
                  <a:cubicBezTo>
                    <a:pt x="f24" y="f26"/>
                    <a:pt x="f24" y="f27"/>
                    <a:pt x="f24" y="f10"/>
                  </a:cubicBezTo>
                  <a:cubicBezTo>
                    <a:pt x="f28" y="f10"/>
                    <a:pt x="f29" y="f10"/>
                    <a:pt x="f30" y="f10"/>
                  </a:cubicBezTo>
                  <a:cubicBezTo>
                    <a:pt x="f30" y="f27"/>
                    <a:pt x="f30" y="f26"/>
                    <a:pt x="f30" y="f25"/>
                  </a:cubicBezTo>
                  <a:cubicBezTo>
                    <a:pt x="f31" y="f32"/>
                    <a:pt x="f33" y="f34"/>
                    <a:pt x="f35" y="f36"/>
                  </a:cubicBezTo>
                  <a:cubicBezTo>
                    <a:pt x="f35" y="f23"/>
                    <a:pt x="f35" y="f34"/>
                    <a:pt x="f35" y="f37"/>
                  </a:cubicBezTo>
                  <a:cubicBezTo>
                    <a:pt x="f35" y="f38"/>
                    <a:pt x="f39" y="f40"/>
                    <a:pt x="f35" y="f41"/>
                  </a:cubicBezTo>
                  <a:cubicBezTo>
                    <a:pt x="f35" y="f42"/>
                    <a:pt x="f39" y="f43"/>
                    <a:pt x="f44" y="f45"/>
                  </a:cubicBezTo>
                  <a:cubicBezTo>
                    <a:pt x="f37" y="f46"/>
                    <a:pt x="f47" y="f48"/>
                    <a:pt x="f49" y="f50"/>
                  </a:cubicBezTo>
                  <a:cubicBezTo>
                    <a:pt x="f51" y="f50"/>
                    <a:pt x="f52" y="f53"/>
                    <a:pt x="f54" y="f53"/>
                  </a:cubicBezTo>
                  <a:cubicBezTo>
                    <a:pt x="f54" y="f55"/>
                    <a:pt x="f54" y="f26"/>
                    <a:pt x="f54" y="f10"/>
                  </a:cubicBezTo>
                  <a:cubicBezTo>
                    <a:pt x="f18" y="f10"/>
                    <a:pt x="f56" y="f10"/>
                    <a:pt x="f57" y="f10"/>
                  </a:cubicBezTo>
                  <a:cubicBezTo>
                    <a:pt x="f57" y="f58"/>
                    <a:pt x="f57" y="f59"/>
                    <a:pt x="f57" y="f60"/>
                  </a:cubicBezTo>
                  <a:cubicBezTo>
                    <a:pt x="f57" y="f61"/>
                    <a:pt x="f57" y="f62"/>
                    <a:pt x="f57" y="f63"/>
                  </a:cubicBezTo>
                  <a:cubicBezTo>
                    <a:pt x="f57" y="f64"/>
                    <a:pt x="f65" y="f66"/>
                    <a:pt x="f67" y="f68"/>
                  </a:cubicBezTo>
                  <a:cubicBezTo>
                    <a:pt x="f69" y="f70"/>
                    <a:pt x="f71" y="f72"/>
                    <a:pt x="f73" y="f74"/>
                  </a:cubicBezTo>
                  <a:cubicBezTo>
                    <a:pt x="f13" y="f74"/>
                    <a:pt x="f75" y="f76"/>
                    <a:pt x="f77" y="f76"/>
                  </a:cubicBezTo>
                  <a:cubicBezTo>
                    <a:pt x="f77" y="f78"/>
                    <a:pt x="f77" y="f79"/>
                    <a:pt x="f77" y="f10"/>
                  </a:cubicBezTo>
                  <a:cubicBezTo>
                    <a:pt x="f80" y="f10"/>
                    <a:pt x="f81" y="f10"/>
                    <a:pt x="f82" y="f10"/>
                  </a:cubicBezTo>
                  <a:cubicBezTo>
                    <a:pt x="f82" y="f79"/>
                    <a:pt x="f82" y="f29"/>
                    <a:pt x="f82" y="f76"/>
                  </a:cubicBezTo>
                  <a:cubicBezTo>
                    <a:pt x="f83" y="f74"/>
                    <a:pt x="f84" y="f74"/>
                    <a:pt x="f85" y="f86"/>
                  </a:cubicBezTo>
                  <a:cubicBezTo>
                    <a:pt x="f87" y="f88"/>
                    <a:pt x="f89" y="f68"/>
                    <a:pt x="f90" y="f91"/>
                  </a:cubicBezTo>
                  <a:cubicBezTo>
                    <a:pt x="f92" y="f93"/>
                    <a:pt x="f94" y="f63"/>
                    <a:pt x="f94" y="f95"/>
                  </a:cubicBezTo>
                  <a:cubicBezTo>
                    <a:pt x="f94" y="f96"/>
                    <a:pt x="f94" y="f97"/>
                    <a:pt x="f94" y="f98"/>
                  </a:cubicBezTo>
                  <a:cubicBezTo>
                    <a:pt x="f94" y="f99"/>
                    <a:pt x="f94" y="f58"/>
                    <a:pt x="f94" y="f10"/>
                  </a:cubicBezTo>
                  <a:cubicBezTo>
                    <a:pt x="f100" y="f10"/>
                    <a:pt x="f101" y="f10"/>
                    <a:pt x="f102" y="f10"/>
                  </a:cubicBezTo>
                  <a:cubicBezTo>
                    <a:pt x="f102" y="f58"/>
                    <a:pt x="f102" y="f59"/>
                    <a:pt x="f102" y="f60"/>
                  </a:cubicBezTo>
                  <a:cubicBezTo>
                    <a:pt x="f102" y="f103"/>
                    <a:pt x="f102" y="f104"/>
                    <a:pt x="f102" y="f72"/>
                  </a:cubicBezTo>
                  <a:cubicBezTo>
                    <a:pt x="f102" y="f86"/>
                    <a:pt x="f105" y="f76"/>
                    <a:pt x="f106" y="f107"/>
                  </a:cubicBezTo>
                  <a:cubicBezTo>
                    <a:pt x="f108" y="f109"/>
                    <a:pt x="f110" y="f111"/>
                    <a:pt x="f112" y="f113"/>
                  </a:cubicBezTo>
                  <a:cubicBezTo>
                    <a:pt x="f112" y="f114"/>
                    <a:pt x="f112" y="f111"/>
                    <a:pt x="f112" y="f115"/>
                  </a:cubicBezTo>
                  <a:cubicBezTo>
                    <a:pt x="f112" y="f116"/>
                    <a:pt x="f112" y="f40"/>
                    <a:pt x="f112" y="f117"/>
                  </a:cubicBezTo>
                  <a:cubicBezTo>
                    <a:pt x="f112" y="f118"/>
                    <a:pt x="f119" y="f120"/>
                    <a:pt x="f121" y="f23"/>
                  </a:cubicBezTo>
                  <a:cubicBezTo>
                    <a:pt x="f121" y="f23"/>
                    <a:pt x="f121" y="f36"/>
                    <a:pt x="f122" y="f123"/>
                  </a:cubicBezTo>
                  <a:cubicBezTo>
                    <a:pt x="f122" y="f124"/>
                    <a:pt x="f122" y="f97"/>
                    <a:pt x="f122" y="f125"/>
                  </a:cubicBezTo>
                  <a:cubicBezTo>
                    <a:pt x="f126" y="f47"/>
                    <a:pt x="f127" y="f47"/>
                    <a:pt x="f128" y="f129"/>
                  </a:cubicBezTo>
                  <a:cubicBezTo>
                    <a:pt x="f128" y="f130"/>
                    <a:pt x="f128" y="f131"/>
                    <a:pt x="f128" y="f10"/>
                  </a:cubicBezTo>
                  <a:cubicBezTo>
                    <a:pt x="f132" y="f10"/>
                    <a:pt x="f127" y="f10"/>
                    <a:pt x="f133" y="f10"/>
                  </a:cubicBezTo>
                  <a:cubicBezTo>
                    <a:pt x="f133" y="f134"/>
                    <a:pt x="f133" y="f56"/>
                    <a:pt x="f133" y="f135"/>
                  </a:cubicBezTo>
                  <a:cubicBezTo>
                    <a:pt x="f136" y="f137"/>
                    <a:pt x="f138" y="f139"/>
                    <a:pt x="f140" y="f61"/>
                  </a:cubicBezTo>
                  <a:cubicBezTo>
                    <a:pt x="f140" y="f51"/>
                    <a:pt x="f140" y="f141"/>
                    <a:pt x="f140" y="f10"/>
                  </a:cubicBezTo>
                  <a:cubicBezTo>
                    <a:pt x="f142" y="f10"/>
                    <a:pt x="f143" y="f10"/>
                    <a:pt x="f144" y="f10"/>
                  </a:cubicBezTo>
                  <a:cubicBezTo>
                    <a:pt x="f144" y="f145"/>
                    <a:pt x="f144" y="f146"/>
                    <a:pt x="f144" y="f39"/>
                  </a:cubicBezTo>
                  <a:cubicBezTo>
                    <a:pt x="f147" y="f38"/>
                    <a:pt x="f148" y="f149"/>
                    <a:pt x="f150" y="f151"/>
                  </a:cubicBezTo>
                  <a:cubicBezTo>
                    <a:pt x="f150" y="f152"/>
                    <a:pt x="f150" y="f153"/>
                    <a:pt x="f150" y="f10"/>
                  </a:cubicBezTo>
                  <a:cubicBezTo>
                    <a:pt x="f154" y="f10"/>
                    <a:pt x="f155" y="f10"/>
                    <a:pt x="f156" y="f10"/>
                  </a:cubicBezTo>
                  <a:cubicBezTo>
                    <a:pt x="f156" y="f153"/>
                    <a:pt x="f156" y="f152"/>
                    <a:pt x="f156" y="f151"/>
                  </a:cubicBezTo>
                  <a:cubicBezTo>
                    <a:pt x="f157" y="f149"/>
                    <a:pt x="f158" y="f159"/>
                    <a:pt x="f160" y="f35"/>
                  </a:cubicBezTo>
                  <a:cubicBezTo>
                    <a:pt x="f160" y="f97"/>
                    <a:pt x="f160" y="f161"/>
                    <a:pt x="f160" y="f10"/>
                  </a:cubicBezTo>
                  <a:cubicBezTo>
                    <a:pt x="f162" y="f10"/>
                    <a:pt x="f163" y="f10"/>
                    <a:pt x="f164" y="f10"/>
                  </a:cubicBezTo>
                  <a:cubicBezTo>
                    <a:pt x="f164" y="f58"/>
                    <a:pt x="f164" y="f59"/>
                    <a:pt x="f164" y="f60"/>
                  </a:cubicBezTo>
                  <a:cubicBezTo>
                    <a:pt x="f164" y="f19"/>
                    <a:pt x="f164" y="f165"/>
                    <a:pt x="f166" y="f116"/>
                  </a:cubicBezTo>
                  <a:cubicBezTo>
                    <a:pt x="f166" y="f167"/>
                    <a:pt x="f164" y="f168"/>
                    <a:pt x="f169" y="f170"/>
                  </a:cubicBezTo>
                  <a:cubicBezTo>
                    <a:pt x="f171" y="f172"/>
                    <a:pt x="f173" y="f174"/>
                    <a:pt x="f175" y="f93"/>
                  </a:cubicBezTo>
                  <a:cubicBezTo>
                    <a:pt x="f175" y="f176"/>
                    <a:pt x="f175" y="f177"/>
                    <a:pt x="f175" y="f10"/>
                  </a:cubicBezTo>
                  <a:cubicBezTo>
                    <a:pt x="f178" y="f13"/>
                    <a:pt x="f179" y="f13"/>
                    <a:pt x="f180" y="f13"/>
                  </a:cubicBezTo>
                  <a:cubicBezTo>
                    <a:pt x="f180" y="f177"/>
                    <a:pt x="f180" y="f181"/>
                    <a:pt x="f180" y="f182"/>
                  </a:cubicBezTo>
                  <a:cubicBezTo>
                    <a:pt x="f183" y="f184"/>
                    <a:pt x="f185" y="f186"/>
                    <a:pt x="f187" y="f188"/>
                  </a:cubicBezTo>
                  <a:cubicBezTo>
                    <a:pt x="f187" y="f189"/>
                    <a:pt x="f187" y="f19"/>
                    <a:pt x="f187" y="f10"/>
                  </a:cubicBezTo>
                  <a:cubicBezTo>
                    <a:pt x="f190" y="f10"/>
                    <a:pt x="f191" y="f13"/>
                    <a:pt x="f192" y="f13"/>
                  </a:cubicBezTo>
                  <a:cubicBezTo>
                    <a:pt x="f192" y="f73"/>
                    <a:pt x="f192" y="f59"/>
                    <a:pt x="f192" y="f60"/>
                  </a:cubicBezTo>
                  <a:cubicBezTo>
                    <a:pt x="f192" y="f125"/>
                    <a:pt x="f192" y="f193"/>
                    <a:pt x="f192" y="f194"/>
                  </a:cubicBezTo>
                  <a:cubicBezTo>
                    <a:pt x="f192" y="f172"/>
                    <a:pt x="f195" y="f186"/>
                    <a:pt x="f196" y="f197"/>
                  </a:cubicBezTo>
                  <a:cubicBezTo>
                    <a:pt x="f198" y="f199"/>
                    <a:pt x="f200" y="f174"/>
                    <a:pt x="f201" y="f95"/>
                  </a:cubicBezTo>
                  <a:cubicBezTo>
                    <a:pt x="f202" y="f95"/>
                    <a:pt x="f203" y="f204"/>
                    <a:pt x="f203" y="f182"/>
                  </a:cubicBezTo>
                  <a:cubicBezTo>
                    <a:pt x="f203" y="f205"/>
                    <a:pt x="f203" y="f206"/>
                    <a:pt x="f203" y="f207"/>
                  </a:cubicBezTo>
                  <a:cubicBezTo>
                    <a:pt x="f203" y="f208"/>
                    <a:pt x="f202" y="f209"/>
                    <a:pt x="f210" y="f209"/>
                  </a:cubicBezTo>
                  <a:cubicBezTo>
                    <a:pt x="f211" y="f212"/>
                    <a:pt x="f190" y="f213"/>
                    <a:pt x="f214" y="f6"/>
                  </a:cubicBezTo>
                  <a:cubicBezTo>
                    <a:pt x="f214" y="f204"/>
                    <a:pt x="f214" y="f215"/>
                    <a:pt x="f214" y="f10"/>
                  </a:cubicBezTo>
                  <a:cubicBezTo>
                    <a:pt x="f216" y="f10"/>
                    <a:pt x="f217" y="f10"/>
                    <a:pt x="f218" y="f10"/>
                  </a:cubicBezTo>
                  <a:cubicBezTo>
                    <a:pt x="f218" y="f44"/>
                    <a:pt x="f218" y="f219"/>
                    <a:pt x="f218" y="f220"/>
                  </a:cubicBezTo>
                  <a:cubicBezTo>
                    <a:pt x="f221" y="f222"/>
                    <a:pt x="f223" y="f224"/>
                    <a:pt x="f225" y="f226"/>
                  </a:cubicBezTo>
                  <a:cubicBezTo>
                    <a:pt x="f227" y="f228"/>
                    <a:pt x="f229" y="f230"/>
                    <a:pt x="f231" y="f232"/>
                  </a:cubicBezTo>
                  <a:cubicBezTo>
                    <a:pt x="f233" y="f208"/>
                    <a:pt x="f234" y="f235"/>
                    <a:pt x="f234" y="f236"/>
                  </a:cubicBezTo>
                  <a:cubicBezTo>
                    <a:pt x="f234" y="f206"/>
                    <a:pt x="f234" y="f237"/>
                    <a:pt x="f234" y="f68"/>
                  </a:cubicBezTo>
                  <a:cubicBezTo>
                    <a:pt x="f234" y="f238"/>
                    <a:pt x="f234" y="f79"/>
                    <a:pt x="f234" y="f98"/>
                  </a:cubicBezTo>
                  <a:cubicBezTo>
                    <a:pt x="f234" y="f99"/>
                    <a:pt x="f234" y="f58"/>
                    <a:pt x="f234" y="f10"/>
                  </a:cubicBezTo>
                  <a:cubicBezTo>
                    <a:pt x="f239" y="f10"/>
                    <a:pt x="f240" y="f10"/>
                    <a:pt x="f241" y="f10"/>
                  </a:cubicBezTo>
                  <a:cubicBezTo>
                    <a:pt x="f241" y="f59"/>
                    <a:pt x="f241" y="f2"/>
                    <a:pt x="f241" y="f242"/>
                  </a:cubicBezTo>
                  <a:cubicBezTo>
                    <a:pt x="f241" y="f52"/>
                    <a:pt x="f241" y="f37"/>
                    <a:pt x="f241" y="f243"/>
                  </a:cubicBezTo>
                  <a:cubicBezTo>
                    <a:pt x="f241" y="f244"/>
                    <a:pt x="f245" y="f246"/>
                    <a:pt x="f247" y="f248"/>
                  </a:cubicBezTo>
                  <a:cubicBezTo>
                    <a:pt x="f249" y="f250"/>
                    <a:pt x="f251" y="f40"/>
                    <a:pt x="f252" y="f176"/>
                  </a:cubicBezTo>
                  <a:cubicBezTo>
                    <a:pt x="f253" y="f62"/>
                    <a:pt x="f254" y="f62"/>
                    <a:pt x="f255" y="f256"/>
                  </a:cubicBezTo>
                  <a:cubicBezTo>
                    <a:pt x="f255" y="f257"/>
                    <a:pt x="f255" y="f52"/>
                    <a:pt x="f255" y="f13"/>
                  </a:cubicBezTo>
                  <a:cubicBezTo>
                    <a:pt x="f258" y="f13"/>
                    <a:pt x="f259" y="f13"/>
                    <a:pt x="f7" y="f13"/>
                  </a:cubicBezTo>
                  <a:cubicBezTo>
                    <a:pt x="f7" y="f12"/>
                    <a:pt x="f7" y="f11"/>
                    <a:pt x="f7" y="f8"/>
                  </a:cubicBezTo>
                  <a:close/>
                  <a:moveTo>
                    <a:pt x="f260" y="f118"/>
                  </a:moveTo>
                  <a:cubicBezTo>
                    <a:pt x="f261" y="f23"/>
                    <a:pt x="f48" y="f36"/>
                    <a:pt x="f262" y="f123"/>
                  </a:cubicBezTo>
                  <a:cubicBezTo>
                    <a:pt x="f263" y="f103"/>
                    <a:pt x="f264" y="f103"/>
                    <a:pt x="f188" y="f124"/>
                  </a:cubicBezTo>
                  <a:cubicBezTo>
                    <a:pt x="f265" y="f61"/>
                    <a:pt x="f194" y="f47"/>
                    <a:pt x="f194" y="f266"/>
                  </a:cubicBezTo>
                  <a:cubicBezTo>
                    <a:pt x="f194" y="f267"/>
                    <a:pt x="f194" y="f51"/>
                    <a:pt x="f194" y="f268"/>
                  </a:cubicBezTo>
                  <a:cubicBezTo>
                    <a:pt x="f269" y="f56"/>
                    <a:pt x="f270" y="f18"/>
                    <a:pt x="f271" y="f130"/>
                  </a:cubicBezTo>
                  <a:cubicBezTo>
                    <a:pt x="f41" y="f130"/>
                    <a:pt x="f260" y="f272"/>
                    <a:pt x="f260" y="f52"/>
                  </a:cubicBezTo>
                  <a:cubicBezTo>
                    <a:pt x="f260" y="f273"/>
                    <a:pt x="f260" y="f274"/>
                    <a:pt x="f260" y="f19"/>
                  </a:cubicBezTo>
                  <a:cubicBezTo>
                    <a:pt x="f260" y="f146"/>
                    <a:pt x="f260" y="f103"/>
                    <a:pt x="f260" y="f118"/>
                  </a:cubicBezTo>
                  <a:close/>
                  <a:moveTo>
                    <a:pt x="f194" y="f10"/>
                  </a:moveTo>
                  <a:cubicBezTo>
                    <a:pt x="f262" y="f10"/>
                    <a:pt x="f275" y="f10"/>
                    <a:pt x="f260" y="f10"/>
                  </a:cubicBezTo>
                  <a:cubicBezTo>
                    <a:pt x="f260" y="f276"/>
                    <a:pt x="f260" y="f277"/>
                    <a:pt x="f260" y="f153"/>
                  </a:cubicBezTo>
                  <a:cubicBezTo>
                    <a:pt x="f275" y="f65"/>
                    <a:pt x="f278" y="f279"/>
                    <a:pt x="f264" y="f145"/>
                  </a:cubicBezTo>
                  <a:cubicBezTo>
                    <a:pt x="f280" y="f145"/>
                    <a:pt x="f188" y="f281"/>
                    <a:pt x="f194" y="f282"/>
                  </a:cubicBezTo>
                  <a:cubicBezTo>
                    <a:pt x="f194" y="f17"/>
                    <a:pt x="f194" y="f283"/>
                    <a:pt x="f194" y="f10"/>
                  </a:cubicBezTo>
                  <a:close/>
                  <a:moveTo>
                    <a:pt x="f197" y="f153"/>
                  </a:moveTo>
                  <a:cubicBezTo>
                    <a:pt x="f197" y="f284"/>
                    <a:pt x="f197" y="f135"/>
                    <a:pt x="f197" y="f285"/>
                  </a:cubicBezTo>
                  <a:cubicBezTo>
                    <a:pt x="f63" y="f97"/>
                    <a:pt x="f286" y="f177"/>
                    <a:pt x="f287" y="f47"/>
                  </a:cubicBezTo>
                  <a:cubicBezTo>
                    <a:pt x="f287" y="f288"/>
                    <a:pt x="f287" y="f272"/>
                    <a:pt x="f287" y="f161"/>
                  </a:cubicBezTo>
                  <a:cubicBezTo>
                    <a:pt x="f289" y="f279"/>
                    <a:pt x="f290" y="f57"/>
                    <a:pt x="f197" y="f153"/>
                  </a:cubicBezTo>
                  <a:close/>
                  <a:moveTo>
                    <a:pt x="f291" y="f145"/>
                  </a:moveTo>
                  <a:cubicBezTo>
                    <a:pt x="f291" y="f272"/>
                    <a:pt x="f291" y="f267"/>
                    <a:pt x="f291" y="f129"/>
                  </a:cubicBezTo>
                  <a:cubicBezTo>
                    <a:pt x="f114" y="f292"/>
                    <a:pt x="f293" y="f135"/>
                    <a:pt x="f294" y="f26"/>
                  </a:cubicBezTo>
                  <a:cubicBezTo>
                    <a:pt x="f294" y="f284"/>
                    <a:pt x="f294" y="f295"/>
                    <a:pt x="f294" y="f282"/>
                  </a:cubicBezTo>
                  <a:cubicBezTo>
                    <a:pt x="f293" y="f281"/>
                    <a:pt x="f114" y="f67"/>
                    <a:pt x="f291" y="f145"/>
                  </a:cubicBezTo>
                  <a:close/>
                  <a:moveTo>
                    <a:pt x="f294" y="f296"/>
                  </a:moveTo>
                  <a:cubicBezTo>
                    <a:pt x="f294" y="f297"/>
                    <a:pt x="f294" y="f242"/>
                    <a:pt x="f294" y="f10"/>
                  </a:cubicBezTo>
                  <a:cubicBezTo>
                    <a:pt x="f293" y="f10"/>
                    <a:pt x="f114" y="f10"/>
                    <a:pt x="f291" y="f10"/>
                  </a:cubicBezTo>
                  <a:cubicBezTo>
                    <a:pt x="f291" y="f298"/>
                    <a:pt x="f291" y="f299"/>
                    <a:pt x="f291" y="f27"/>
                  </a:cubicBezTo>
                  <a:cubicBezTo>
                    <a:pt x="f114" y="f300"/>
                    <a:pt x="f293" y="f301"/>
                    <a:pt x="f294" y="f296"/>
                  </a:cubicBezTo>
                  <a:close/>
                  <a:moveTo>
                    <a:pt x="f70" y="f10"/>
                  </a:moveTo>
                  <a:cubicBezTo>
                    <a:pt x="f70" y="f302"/>
                    <a:pt x="f70" y="f303"/>
                    <a:pt x="f70" y="f134"/>
                  </a:cubicBezTo>
                  <a:cubicBezTo>
                    <a:pt x="f66" y="f17"/>
                    <a:pt x="f93" y="f17"/>
                    <a:pt x="f95" y="f131"/>
                  </a:cubicBezTo>
                  <a:cubicBezTo>
                    <a:pt x="f95" y="f304"/>
                    <a:pt x="f95" y="f302"/>
                    <a:pt x="f95" y="f10"/>
                  </a:cubicBezTo>
                  <a:cubicBezTo>
                    <a:pt x="f305" y="f10"/>
                    <a:pt x="f199" y="f10"/>
                    <a:pt x="f197" y="f10"/>
                  </a:cubicBezTo>
                  <a:cubicBezTo>
                    <a:pt x="f197" y="f283"/>
                    <a:pt x="f197" y="f131"/>
                    <a:pt x="f197" y="f67"/>
                  </a:cubicBezTo>
                  <a:cubicBezTo>
                    <a:pt x="f290" y="f282"/>
                    <a:pt x="f289" y="f306"/>
                    <a:pt x="f287" y="f307"/>
                  </a:cubicBezTo>
                  <a:cubicBezTo>
                    <a:pt x="f287" y="f134"/>
                    <a:pt x="f287" y="f298"/>
                    <a:pt x="f287" y="f10"/>
                  </a:cubicBezTo>
                  <a:cubicBezTo>
                    <a:pt x="f20" y="f10"/>
                    <a:pt x="f308" y="f10"/>
                    <a:pt x="f70" y="f10"/>
                  </a:cubicBezTo>
                  <a:close/>
                  <a:moveTo>
                    <a:pt x="f306" y="f189"/>
                  </a:moveTo>
                  <a:cubicBezTo>
                    <a:pt x="f17" y="f250"/>
                    <a:pt x="f71" y="f309"/>
                    <a:pt x="f99" y="f31"/>
                  </a:cubicBezTo>
                  <a:cubicBezTo>
                    <a:pt x="f99" y="f181"/>
                    <a:pt x="f99" y="f310"/>
                    <a:pt x="f99" y="f311"/>
                  </a:cubicBezTo>
                  <a:cubicBezTo>
                    <a:pt x="f71" y="f238"/>
                    <a:pt x="f17" y="f310"/>
                    <a:pt x="f27" y="f62"/>
                  </a:cubicBezTo>
                  <a:cubicBezTo>
                    <a:pt x="f307" y="f62"/>
                    <a:pt x="f306" y="f176"/>
                    <a:pt x="f306" y="f181"/>
                  </a:cubicBezTo>
                  <a:cubicBezTo>
                    <a:pt x="f306" y="f40"/>
                    <a:pt x="f306" y="f309"/>
                    <a:pt x="f306" y="f189"/>
                  </a:cubicBezTo>
                  <a:close/>
                  <a:moveTo>
                    <a:pt x="f99" y="f170"/>
                  </a:moveTo>
                  <a:cubicBezTo>
                    <a:pt x="f71" y="f22"/>
                    <a:pt x="f17" y="f312"/>
                    <a:pt x="f27" y="f116"/>
                  </a:cubicBezTo>
                  <a:cubicBezTo>
                    <a:pt x="f307" y="f116"/>
                    <a:pt x="f306" y="f313"/>
                    <a:pt x="f306" y="f269"/>
                  </a:cubicBezTo>
                  <a:cubicBezTo>
                    <a:pt x="f306" y="f50"/>
                    <a:pt x="f306" y="f314"/>
                    <a:pt x="f306" y="f270"/>
                  </a:cubicBezTo>
                  <a:cubicBezTo>
                    <a:pt x="f315" y="f316"/>
                    <a:pt x="f297" y="f314"/>
                    <a:pt x="f71" y="f317"/>
                  </a:cubicBezTo>
                  <a:cubicBezTo>
                    <a:pt x="f58" y="f50"/>
                    <a:pt x="f58" y="f50"/>
                    <a:pt x="f99" y="f170"/>
                  </a:cubicBezTo>
                  <a:close/>
                  <a:moveTo>
                    <a:pt x="f59" y="f318"/>
                  </a:moveTo>
                  <a:cubicBezTo>
                    <a:pt x="f71" y="f91"/>
                    <a:pt x="f17" y="f182"/>
                    <a:pt x="f27" y="f204"/>
                  </a:cubicBezTo>
                  <a:cubicBezTo>
                    <a:pt x="f307" y="f204"/>
                    <a:pt x="f306" y="f95"/>
                    <a:pt x="f306" y="f184"/>
                  </a:cubicBezTo>
                  <a:cubicBezTo>
                    <a:pt x="f306" y="f319"/>
                    <a:pt x="f306" y="f186"/>
                    <a:pt x="f306" y="f265"/>
                  </a:cubicBezTo>
                  <a:cubicBezTo>
                    <a:pt x="f131" y="f172"/>
                    <a:pt x="f303" y="f197"/>
                    <a:pt x="f98" y="f319"/>
                  </a:cubicBezTo>
                  <a:cubicBezTo>
                    <a:pt x="f60" y="f319"/>
                    <a:pt x="f59" y="f174"/>
                    <a:pt x="f59" y="f184"/>
                  </a:cubicBezTo>
                  <a:cubicBezTo>
                    <a:pt x="f59" y="f204"/>
                    <a:pt x="f59" y="f93"/>
                    <a:pt x="f59" y="f318"/>
                  </a:cubicBezTo>
                  <a:close/>
                  <a:moveTo>
                    <a:pt x="f99" y="f165"/>
                  </a:moveTo>
                  <a:cubicBezTo>
                    <a:pt x="f71" y="f320"/>
                    <a:pt x="f134" y="f33"/>
                    <a:pt x="f27" y="f321"/>
                  </a:cubicBezTo>
                  <a:cubicBezTo>
                    <a:pt x="f27" y="f321"/>
                    <a:pt x="f306" y="f151"/>
                    <a:pt x="f306" y="f322"/>
                  </a:cubicBezTo>
                  <a:cubicBezTo>
                    <a:pt x="f306" y="f149"/>
                    <a:pt x="f306" y="f159"/>
                    <a:pt x="f306" y="f323"/>
                  </a:cubicBezTo>
                  <a:cubicBezTo>
                    <a:pt x="f315" y="f324"/>
                    <a:pt x="f325" y="f38"/>
                    <a:pt x="f276" y="f159"/>
                  </a:cubicBezTo>
                  <a:cubicBezTo>
                    <a:pt x="f59" y="f326"/>
                    <a:pt x="f59" y="f326"/>
                    <a:pt x="f59" y="f327"/>
                  </a:cubicBezTo>
                  <a:cubicBezTo>
                    <a:pt x="f59" y="f327"/>
                    <a:pt x="f59" y="f327"/>
                    <a:pt x="f99" y="f165"/>
                  </a:cubicBezTo>
                  <a:close/>
                  <a:moveTo>
                    <a:pt x="f59" y="f328"/>
                  </a:moveTo>
                  <a:cubicBezTo>
                    <a:pt x="f71" y="f329"/>
                    <a:pt x="f134" y="f43"/>
                    <a:pt x="f27" y="f330"/>
                  </a:cubicBezTo>
                  <a:cubicBezTo>
                    <a:pt x="f307" y="f330"/>
                    <a:pt x="f306" y="f271"/>
                    <a:pt x="f306" y="f41"/>
                  </a:cubicBezTo>
                  <a:cubicBezTo>
                    <a:pt x="f306" y="f331"/>
                    <a:pt x="f306" y="f332"/>
                    <a:pt x="f306" y="f29"/>
                  </a:cubicBezTo>
                  <a:cubicBezTo>
                    <a:pt x="f131" y="f333"/>
                    <a:pt x="f303" y="f24"/>
                    <a:pt x="f98" y="f334"/>
                  </a:cubicBezTo>
                  <a:cubicBezTo>
                    <a:pt x="f60" y="f331"/>
                    <a:pt x="f59" y="f3"/>
                    <a:pt x="f59" y="f335"/>
                  </a:cubicBezTo>
                  <a:cubicBezTo>
                    <a:pt x="f59" y="f330"/>
                    <a:pt x="f59" y="f45"/>
                    <a:pt x="f59" y="f328"/>
                  </a:cubicBezTo>
                  <a:close/>
                  <a:moveTo>
                    <a:pt x="f59" y="f44"/>
                  </a:moveTo>
                  <a:cubicBezTo>
                    <a:pt x="f71" y="f336"/>
                    <a:pt x="f134" y="f337"/>
                    <a:pt x="f300" y="f338"/>
                  </a:cubicBezTo>
                  <a:cubicBezTo>
                    <a:pt x="f27" y="f338"/>
                    <a:pt x="f306" y="f339"/>
                    <a:pt x="f306" y="f339"/>
                  </a:cubicBezTo>
                  <a:cubicBezTo>
                    <a:pt x="f306" y="f340"/>
                    <a:pt x="f306" y="f341"/>
                    <a:pt x="f306" y="f117"/>
                  </a:cubicBezTo>
                  <a:cubicBezTo>
                    <a:pt x="f131" y="f32"/>
                    <a:pt x="f303" y="f341"/>
                    <a:pt x="f98" y="f25"/>
                  </a:cubicBezTo>
                  <a:cubicBezTo>
                    <a:pt x="f60" y="f25"/>
                    <a:pt x="f59" y="f342"/>
                    <a:pt x="f59" y="f340"/>
                  </a:cubicBezTo>
                  <a:cubicBezTo>
                    <a:pt x="f59" y="f339"/>
                    <a:pt x="f59" y="f337"/>
                    <a:pt x="f59" y="f44"/>
                  </a:cubicBezTo>
                  <a:close/>
                  <a:moveTo>
                    <a:pt x="f343" y="f344"/>
                  </a:moveTo>
                  <a:cubicBezTo>
                    <a:pt x="f345" y="f346"/>
                    <a:pt x="f347" y="f273"/>
                    <a:pt x="f348" y="f349"/>
                  </a:cubicBezTo>
                  <a:cubicBezTo>
                    <a:pt x="f348" y="f49"/>
                    <a:pt x="f348" y="f52"/>
                    <a:pt x="f348" y="f130"/>
                  </a:cubicBezTo>
                  <a:cubicBezTo>
                    <a:pt x="f347" y="f54"/>
                    <a:pt x="f345" y="f272"/>
                    <a:pt x="f343" y="f52"/>
                  </a:cubicBezTo>
                  <a:cubicBezTo>
                    <a:pt x="f343" y="f49"/>
                    <a:pt x="f343" y="f349"/>
                    <a:pt x="f343" y="f344"/>
                  </a:cubicBezTo>
                  <a:close/>
                  <a:moveTo>
                    <a:pt x="f350" y="f338"/>
                  </a:moveTo>
                  <a:cubicBezTo>
                    <a:pt x="f350" y="f336"/>
                    <a:pt x="f350" y="f215"/>
                    <a:pt x="f350" y="f39"/>
                  </a:cubicBezTo>
                  <a:cubicBezTo>
                    <a:pt x="f351" y="f352"/>
                    <a:pt x="f353" y="f44"/>
                    <a:pt x="f354" y="f336"/>
                  </a:cubicBezTo>
                  <a:cubicBezTo>
                    <a:pt x="f355" y="f337"/>
                    <a:pt x="f356" y="f357"/>
                    <a:pt x="f358" y="f340"/>
                  </a:cubicBezTo>
                  <a:cubicBezTo>
                    <a:pt x="f347" y="f257"/>
                    <a:pt x="f345" y="f339"/>
                    <a:pt x="f350" y="f338"/>
                  </a:cubicBezTo>
                  <a:close/>
                  <a:moveTo>
                    <a:pt x="f343" y="f47"/>
                  </a:moveTo>
                  <a:cubicBezTo>
                    <a:pt x="f351" y="f129"/>
                    <a:pt x="f359" y="f137"/>
                    <a:pt x="f360" y="f19"/>
                  </a:cubicBezTo>
                  <a:cubicBezTo>
                    <a:pt x="f355" y="f292"/>
                    <a:pt x="f356" y="f135"/>
                    <a:pt x="f358" y="f361"/>
                  </a:cubicBezTo>
                  <a:cubicBezTo>
                    <a:pt x="f347" y="f288"/>
                    <a:pt x="f345" y="f274"/>
                    <a:pt x="f343" y="f362"/>
                  </a:cubicBezTo>
                  <a:cubicBezTo>
                    <a:pt x="f343" y="f135"/>
                    <a:pt x="f343" y="f19"/>
                    <a:pt x="f343" y="f47"/>
                  </a:cubicBezTo>
                  <a:close/>
                  <a:moveTo>
                    <a:pt x="f348" y="f36"/>
                  </a:moveTo>
                  <a:cubicBezTo>
                    <a:pt x="f347" y="f23"/>
                    <a:pt x="f345" y="f34"/>
                    <a:pt x="f350" y="f37"/>
                  </a:cubicBezTo>
                  <a:cubicBezTo>
                    <a:pt x="f350" y="f363"/>
                    <a:pt x="f350" y="f25"/>
                    <a:pt x="f350" y="f364"/>
                  </a:cubicBezTo>
                  <a:cubicBezTo>
                    <a:pt x="f365" y="f342"/>
                    <a:pt x="f359" y="f366"/>
                    <a:pt x="f360" y="f341"/>
                  </a:cubicBezTo>
                  <a:cubicBezTo>
                    <a:pt x="f355" y="f32"/>
                    <a:pt x="f355" y="f32"/>
                    <a:pt x="f348" y="f36"/>
                  </a:cubicBezTo>
                  <a:close/>
                  <a:moveTo>
                    <a:pt x="f350" y="f295"/>
                  </a:moveTo>
                  <a:cubicBezTo>
                    <a:pt x="f367" y="f56"/>
                    <a:pt x="f347" y="f56"/>
                    <a:pt x="f348" y="f268"/>
                  </a:cubicBezTo>
                  <a:cubicBezTo>
                    <a:pt x="f348" y="f65"/>
                    <a:pt x="f348" y="f145"/>
                    <a:pt x="f348" y="f282"/>
                  </a:cubicBezTo>
                  <a:cubicBezTo>
                    <a:pt x="f347" y="f282"/>
                    <a:pt x="f345" y="f281"/>
                    <a:pt x="f350" y="f67"/>
                  </a:cubicBezTo>
                  <a:cubicBezTo>
                    <a:pt x="f350" y="f279"/>
                    <a:pt x="f350" y="f153"/>
                    <a:pt x="f350" y="f295"/>
                  </a:cubicBezTo>
                  <a:close/>
                  <a:moveTo>
                    <a:pt x="f348" y="f125"/>
                  </a:moveTo>
                  <a:cubicBezTo>
                    <a:pt x="f347" y="f177"/>
                    <a:pt x="f345" y="f146"/>
                    <a:pt x="f350" y="f61"/>
                  </a:cubicBezTo>
                  <a:cubicBezTo>
                    <a:pt x="f350" y="f124"/>
                    <a:pt x="f350" y="f103"/>
                    <a:pt x="f350" y="f36"/>
                  </a:cubicBezTo>
                  <a:cubicBezTo>
                    <a:pt x="f345" y="f152"/>
                    <a:pt x="f368" y="f103"/>
                    <a:pt x="f369" y="f79"/>
                  </a:cubicBezTo>
                  <a:cubicBezTo>
                    <a:pt x="f358" y="f79"/>
                    <a:pt x="f348" y="f285"/>
                    <a:pt x="f348" y="f21"/>
                  </a:cubicBezTo>
                  <a:cubicBezTo>
                    <a:pt x="f355" y="f61"/>
                    <a:pt x="f348" y="f146"/>
                    <a:pt x="f348" y="f125"/>
                  </a:cubicBezTo>
                  <a:close/>
                  <a:moveTo>
                    <a:pt x="f350" y="f134"/>
                  </a:moveTo>
                  <a:cubicBezTo>
                    <a:pt x="f350" y="f141"/>
                    <a:pt x="f350" y="f370"/>
                    <a:pt x="f350" y="f300"/>
                  </a:cubicBezTo>
                  <a:cubicBezTo>
                    <a:pt x="f367" y="f301"/>
                    <a:pt x="f347" y="f301"/>
                    <a:pt x="f348" y="f296"/>
                  </a:cubicBezTo>
                  <a:cubicBezTo>
                    <a:pt x="f348" y="f315"/>
                    <a:pt x="f348" y="f131"/>
                    <a:pt x="f348" y="f134"/>
                  </a:cubicBezTo>
                  <a:cubicBezTo>
                    <a:pt x="f347" y="f134"/>
                    <a:pt x="f345" y="f134"/>
                    <a:pt x="f350" y="f134"/>
                  </a:cubicBezTo>
                  <a:close/>
                  <a:moveTo>
                    <a:pt x="f348" y="f242"/>
                  </a:moveTo>
                  <a:cubicBezTo>
                    <a:pt x="f347" y="f242"/>
                    <a:pt x="f345" y="f242"/>
                    <a:pt x="f350" y="f242"/>
                  </a:cubicBezTo>
                  <a:cubicBezTo>
                    <a:pt x="f350" y="f283"/>
                    <a:pt x="f350" y="f303"/>
                    <a:pt x="f350" y="f371"/>
                  </a:cubicBezTo>
                  <a:cubicBezTo>
                    <a:pt x="f367" y="f371"/>
                    <a:pt x="f347" y="f371"/>
                    <a:pt x="f348" y="f371"/>
                  </a:cubicBezTo>
                  <a:cubicBezTo>
                    <a:pt x="f348" y="f276"/>
                    <a:pt x="f348" y="f298"/>
                    <a:pt x="f348" y="f242"/>
                  </a:cubicBezTo>
                  <a:close/>
                  <a:moveTo>
                    <a:pt x="f344" y="f125"/>
                  </a:moveTo>
                  <a:cubicBezTo>
                    <a:pt x="f344" y="f79"/>
                    <a:pt x="f344" y="f34"/>
                    <a:pt x="f344" y="f25"/>
                  </a:cubicBezTo>
                  <a:cubicBezTo>
                    <a:pt x="f288" y="f366"/>
                    <a:pt x="f274" y="f366"/>
                    <a:pt x="f372" y="f366"/>
                  </a:cubicBezTo>
                  <a:cubicBezTo>
                    <a:pt x="f372" y="f120"/>
                    <a:pt x="f372" y="f124"/>
                    <a:pt x="f372" y="f47"/>
                  </a:cubicBezTo>
                  <a:cubicBezTo>
                    <a:pt x="f274" y="f125"/>
                    <a:pt x="f361" y="f125"/>
                    <a:pt x="f344" y="f125"/>
                  </a:cubicBezTo>
                  <a:close/>
                  <a:moveTo>
                    <a:pt x="f372" y="f373"/>
                  </a:moveTo>
                  <a:cubicBezTo>
                    <a:pt x="f372" y="f151"/>
                    <a:pt x="f372" y="f159"/>
                    <a:pt x="f372" y="f352"/>
                  </a:cubicBezTo>
                  <a:cubicBezTo>
                    <a:pt x="f274" y="f352"/>
                    <a:pt x="f361" y="f352"/>
                    <a:pt x="f344" y="f374"/>
                  </a:cubicBezTo>
                  <a:cubicBezTo>
                    <a:pt x="f344" y="f375"/>
                    <a:pt x="f344" y="f321"/>
                    <a:pt x="f344" y="f246"/>
                  </a:cubicBezTo>
                  <a:cubicBezTo>
                    <a:pt x="f361" y="f246"/>
                    <a:pt x="f274" y="f373"/>
                    <a:pt x="f372" y="f373"/>
                  </a:cubicBezTo>
                  <a:close/>
                  <a:moveTo>
                    <a:pt x="f344" y="f176"/>
                  </a:moveTo>
                  <a:cubicBezTo>
                    <a:pt x="f344" y="f376"/>
                    <a:pt x="f344" y="f24"/>
                    <a:pt x="f344" y="f330"/>
                  </a:cubicBezTo>
                  <a:cubicBezTo>
                    <a:pt x="f361" y="f271"/>
                    <a:pt x="f274" y="f41"/>
                    <a:pt x="f372" y="f41"/>
                  </a:cubicBezTo>
                  <a:cubicBezTo>
                    <a:pt x="f372" y="f333"/>
                    <a:pt x="f372" y="f377"/>
                    <a:pt x="f372" y="f96"/>
                  </a:cubicBezTo>
                  <a:cubicBezTo>
                    <a:pt x="f274" y="f181"/>
                    <a:pt x="f361" y="f176"/>
                    <a:pt x="f344" y="f176"/>
                  </a:cubicBezTo>
                  <a:close/>
                  <a:moveTo>
                    <a:pt x="f372" y="f284"/>
                  </a:moveTo>
                  <a:cubicBezTo>
                    <a:pt x="f372" y="f378"/>
                    <a:pt x="f372" y="f161"/>
                    <a:pt x="f372" y="f300"/>
                  </a:cubicBezTo>
                  <a:cubicBezTo>
                    <a:pt x="f274" y="f300"/>
                    <a:pt x="f361" y="f300"/>
                    <a:pt x="f344" y="f27"/>
                  </a:cubicBezTo>
                  <a:cubicBezTo>
                    <a:pt x="f344" y="f279"/>
                    <a:pt x="f344" y="f130"/>
                    <a:pt x="f344" y="f349"/>
                  </a:cubicBezTo>
                  <a:cubicBezTo>
                    <a:pt x="f361" y="f284"/>
                    <a:pt x="f274" y="f284"/>
                    <a:pt x="f372" y="f284"/>
                  </a:cubicBezTo>
                  <a:close/>
                  <a:moveTo>
                    <a:pt x="f285" y="f49"/>
                  </a:moveTo>
                  <a:cubicBezTo>
                    <a:pt x="f285" y="f295"/>
                    <a:pt x="f285" y="f145"/>
                    <a:pt x="f285" y="f370"/>
                  </a:cubicBezTo>
                  <a:cubicBezTo>
                    <a:pt x="f97" y="f301"/>
                    <a:pt x="f125" y="f300"/>
                    <a:pt x="f125" y="f27"/>
                  </a:cubicBezTo>
                  <a:cubicBezTo>
                    <a:pt x="f47" y="f279"/>
                    <a:pt x="f47" y="f378"/>
                    <a:pt x="f47" y="f379"/>
                  </a:cubicBezTo>
                  <a:cubicBezTo>
                    <a:pt x="f177" y="f379"/>
                    <a:pt x="f61" y="f379"/>
                    <a:pt x="f285" y="f49"/>
                  </a:cubicBezTo>
                  <a:close/>
                  <a:moveTo>
                    <a:pt x="f125" y="f129"/>
                  </a:moveTo>
                  <a:cubicBezTo>
                    <a:pt x="f125" y="f285"/>
                    <a:pt x="f125" y="f23"/>
                    <a:pt x="f125" y="f366"/>
                  </a:cubicBezTo>
                  <a:cubicBezTo>
                    <a:pt x="f146" y="f363"/>
                    <a:pt x="f285" y="f32"/>
                    <a:pt x="f285" y="f117"/>
                  </a:cubicBezTo>
                  <a:cubicBezTo>
                    <a:pt x="f124" y="f152"/>
                    <a:pt x="f124" y="f21"/>
                    <a:pt x="f124" y="f137"/>
                  </a:cubicBezTo>
                  <a:cubicBezTo>
                    <a:pt x="f61" y="f129"/>
                    <a:pt x="f177" y="f129"/>
                    <a:pt x="f125" y="f129"/>
                  </a:cubicBezTo>
                  <a:close/>
                  <a:moveTo>
                    <a:pt x="f47" y="f260"/>
                  </a:moveTo>
                  <a:cubicBezTo>
                    <a:pt x="f146" y="f3"/>
                    <a:pt x="f285" y="f331"/>
                    <a:pt x="f285" y="f334"/>
                  </a:cubicBezTo>
                  <a:cubicBezTo>
                    <a:pt x="f124" y="f104"/>
                    <a:pt x="f124" y="f310"/>
                    <a:pt x="f124" y="f380"/>
                  </a:cubicBezTo>
                  <a:cubicBezTo>
                    <a:pt x="f285" y="f40"/>
                    <a:pt x="f285" y="f40"/>
                    <a:pt x="f21" y="f40"/>
                  </a:cubicBezTo>
                  <a:cubicBezTo>
                    <a:pt x="f97" y="f380"/>
                    <a:pt x="f125" y="f381"/>
                    <a:pt x="f125" y="f181"/>
                  </a:cubicBezTo>
                  <a:cubicBezTo>
                    <a:pt x="f47" y="f377"/>
                    <a:pt x="f47" y="f28"/>
                    <a:pt x="f47" y="f260"/>
                  </a:cubicBezTo>
                  <a:close/>
                  <a:moveTo>
                    <a:pt x="f125" y="f44"/>
                  </a:moveTo>
                  <a:cubicBezTo>
                    <a:pt x="f125" y="f38"/>
                    <a:pt x="f125" y="f382"/>
                    <a:pt x="f125" y="f165"/>
                  </a:cubicBezTo>
                  <a:cubicBezTo>
                    <a:pt x="f177" y="f165"/>
                    <a:pt x="f61" y="f327"/>
                    <a:pt x="f285" y="f327"/>
                  </a:cubicBezTo>
                  <a:cubicBezTo>
                    <a:pt x="f285" y="f383"/>
                    <a:pt x="f285" y="f384"/>
                    <a:pt x="f285" y="f385"/>
                  </a:cubicBezTo>
                  <a:cubicBezTo>
                    <a:pt x="f61" y="f385"/>
                    <a:pt x="f177" y="f44"/>
                    <a:pt x="f125" y="f44"/>
                  </a:cubicBezTo>
                  <a:close/>
                  <a:moveTo>
                    <a:pt x="f386" y="f49"/>
                  </a:moveTo>
                  <a:cubicBezTo>
                    <a:pt x="f34" y="f387"/>
                    <a:pt x="f388" y="f51"/>
                    <a:pt x="f388" y="f52"/>
                  </a:cubicBezTo>
                  <a:cubicBezTo>
                    <a:pt x="f32" y="f268"/>
                    <a:pt x="f32" y="f281"/>
                    <a:pt x="f32" y="f370"/>
                  </a:cubicBezTo>
                  <a:cubicBezTo>
                    <a:pt x="f37" y="f296"/>
                    <a:pt x="f120" y="f296"/>
                    <a:pt x="f386" y="f296"/>
                  </a:cubicBezTo>
                  <a:cubicBezTo>
                    <a:pt x="f386" y="f67"/>
                    <a:pt x="f386" y="f295"/>
                    <a:pt x="f386" y="f49"/>
                  </a:cubicBezTo>
                  <a:close/>
                  <a:moveTo>
                    <a:pt x="f386" y="f336"/>
                  </a:moveTo>
                  <a:cubicBezTo>
                    <a:pt x="f386" y="f323"/>
                    <a:pt x="f386" y="f389"/>
                    <a:pt x="f386" y="f320"/>
                  </a:cubicBezTo>
                  <a:cubicBezTo>
                    <a:pt x="f34" y="f243"/>
                    <a:pt x="f388" y="f33"/>
                    <a:pt x="f388" y="f321"/>
                  </a:cubicBezTo>
                  <a:cubicBezTo>
                    <a:pt x="f32" y="f375"/>
                    <a:pt x="f32" y="f35"/>
                    <a:pt x="f32" y="f337"/>
                  </a:cubicBezTo>
                  <a:cubicBezTo>
                    <a:pt x="f37" y="f390"/>
                    <a:pt x="f34" y="f390"/>
                    <a:pt x="f386" y="f336"/>
                  </a:cubicBezTo>
                  <a:close/>
                  <a:moveTo>
                    <a:pt x="f337" y="f151"/>
                  </a:moveTo>
                  <a:cubicBezTo>
                    <a:pt x="f337" y="f159"/>
                    <a:pt x="f337" y="f352"/>
                    <a:pt x="f337" y="f338"/>
                  </a:cubicBezTo>
                  <a:cubicBezTo>
                    <a:pt x="f391" y="f357"/>
                    <a:pt x="f392" y="f357"/>
                    <a:pt x="f364" y="f357"/>
                  </a:cubicBezTo>
                  <a:cubicBezTo>
                    <a:pt x="f364" y="f39"/>
                    <a:pt x="f364" y="f375"/>
                    <a:pt x="f364" y="f55"/>
                  </a:cubicBezTo>
                  <a:cubicBezTo>
                    <a:pt x="f392" y="f321"/>
                    <a:pt x="f338" y="f321"/>
                    <a:pt x="f337" y="f151"/>
                  </a:cubicBezTo>
                  <a:close/>
                  <a:moveTo>
                    <a:pt x="f388" y="f117"/>
                  </a:moveTo>
                  <a:cubicBezTo>
                    <a:pt x="f388" y="f123"/>
                    <a:pt x="f388" y="f97"/>
                    <a:pt x="f388" y="f19"/>
                  </a:cubicBezTo>
                  <a:cubicBezTo>
                    <a:pt x="f37" y="f19"/>
                    <a:pt x="f120" y="f19"/>
                    <a:pt x="f386" y="f137"/>
                  </a:cubicBezTo>
                  <a:cubicBezTo>
                    <a:pt x="f386" y="f61"/>
                    <a:pt x="f386" y="f152"/>
                    <a:pt x="f386" y="f388"/>
                  </a:cubicBezTo>
                  <a:cubicBezTo>
                    <a:pt x="f34" y="f388"/>
                    <a:pt x="f37" y="f117"/>
                    <a:pt x="f388" y="f117"/>
                  </a:cubicBezTo>
                  <a:close/>
                  <a:moveTo>
                    <a:pt x="f340" y="f393"/>
                  </a:moveTo>
                  <a:cubicBezTo>
                    <a:pt x="f340" y="f181"/>
                    <a:pt x="f340" y="f311"/>
                    <a:pt x="f340" y="f332"/>
                  </a:cubicBezTo>
                  <a:cubicBezTo>
                    <a:pt x="f339" y="f28"/>
                    <a:pt x="f337" y="f78"/>
                    <a:pt x="f337" y="f104"/>
                  </a:cubicBezTo>
                  <a:cubicBezTo>
                    <a:pt x="f390" y="f394"/>
                    <a:pt x="f337" y="f381"/>
                    <a:pt x="f337" y="f193"/>
                  </a:cubicBezTo>
                  <a:cubicBezTo>
                    <a:pt x="f391" y="f250"/>
                    <a:pt x="f392" y="f250"/>
                    <a:pt x="f340" y="f393"/>
                  </a:cubicBezTo>
                  <a:close/>
                  <a:moveTo>
                    <a:pt x="f386" y="f334"/>
                  </a:moveTo>
                  <a:cubicBezTo>
                    <a:pt x="f34" y="f395"/>
                    <a:pt x="f388" y="f24"/>
                    <a:pt x="f388" y="f333"/>
                  </a:cubicBezTo>
                  <a:cubicBezTo>
                    <a:pt x="f32" y="f311"/>
                    <a:pt x="f32" y="f62"/>
                    <a:pt x="f32" y="f309"/>
                  </a:cubicBezTo>
                  <a:cubicBezTo>
                    <a:pt x="f37" y="f31"/>
                    <a:pt x="f386" y="f393"/>
                    <a:pt x="f386" y="f380"/>
                  </a:cubicBezTo>
                  <a:cubicBezTo>
                    <a:pt x="f36" y="f310"/>
                    <a:pt x="f386" y="f30"/>
                    <a:pt x="f386" y="f334"/>
                  </a:cubicBezTo>
                  <a:close/>
                  <a:moveTo>
                    <a:pt x="f364" y="f370"/>
                  </a:moveTo>
                  <a:cubicBezTo>
                    <a:pt x="f364" y="f281"/>
                    <a:pt x="f364" y="f268"/>
                    <a:pt x="f364" y="f51"/>
                  </a:cubicBezTo>
                  <a:cubicBezTo>
                    <a:pt x="f392" y="f51"/>
                    <a:pt x="f338" y="f52"/>
                    <a:pt x="f337" y="f52"/>
                  </a:cubicBezTo>
                  <a:cubicBezTo>
                    <a:pt x="f337" y="f268"/>
                    <a:pt x="f337" y="f281"/>
                    <a:pt x="f337" y="f277"/>
                  </a:cubicBezTo>
                  <a:cubicBezTo>
                    <a:pt x="f391" y="f277"/>
                    <a:pt x="f392" y="f370"/>
                    <a:pt x="f364" y="f370"/>
                  </a:cubicBezTo>
                  <a:close/>
                  <a:moveTo>
                    <a:pt x="f337" y="f292"/>
                  </a:moveTo>
                  <a:cubicBezTo>
                    <a:pt x="f337" y="f266"/>
                    <a:pt x="f357" y="f266"/>
                    <a:pt x="f357" y="f135"/>
                  </a:cubicBezTo>
                  <a:cubicBezTo>
                    <a:pt x="f391" y="f266"/>
                    <a:pt x="f364" y="f292"/>
                    <a:pt x="f364" y="f137"/>
                  </a:cubicBezTo>
                  <a:cubicBezTo>
                    <a:pt x="f340" y="f97"/>
                    <a:pt x="f340" y="f123"/>
                    <a:pt x="f340" y="f37"/>
                  </a:cubicBezTo>
                  <a:cubicBezTo>
                    <a:pt x="f392" y="f118"/>
                    <a:pt x="f337" y="f117"/>
                    <a:pt x="f337" y="f23"/>
                  </a:cubicBezTo>
                  <a:cubicBezTo>
                    <a:pt x="f337" y="f79"/>
                    <a:pt x="f337" y="f177"/>
                    <a:pt x="f337" y="f292"/>
                  </a:cubicBezTo>
                  <a:close/>
                  <a:moveTo>
                    <a:pt x="f396" y="f161"/>
                  </a:moveTo>
                  <a:cubicBezTo>
                    <a:pt x="f397" y="f161"/>
                    <a:pt x="f398" y="f161"/>
                    <a:pt x="f399" y="f161"/>
                  </a:cubicBezTo>
                  <a:cubicBezTo>
                    <a:pt x="f399" y="f153"/>
                    <a:pt x="f399" y="f18"/>
                    <a:pt x="f399" y="f272"/>
                  </a:cubicBezTo>
                  <a:cubicBezTo>
                    <a:pt x="f399" y="f387"/>
                    <a:pt x="f400" y="f379"/>
                    <a:pt x="f401" y="f379"/>
                  </a:cubicBezTo>
                  <a:cubicBezTo>
                    <a:pt x="f397" y="f379"/>
                    <a:pt x="f402" y="f379"/>
                    <a:pt x="f396" y="f379"/>
                  </a:cubicBezTo>
                  <a:cubicBezTo>
                    <a:pt x="f396" y="f54"/>
                    <a:pt x="f396" y="f56"/>
                    <a:pt x="f396" y="f161"/>
                  </a:cubicBezTo>
                  <a:close/>
                  <a:moveTo>
                    <a:pt x="f399" y="f35"/>
                  </a:moveTo>
                  <a:cubicBezTo>
                    <a:pt x="f399" y="f38"/>
                    <a:pt x="f399" y="f326"/>
                    <a:pt x="f399" y="f383"/>
                  </a:cubicBezTo>
                  <a:cubicBezTo>
                    <a:pt x="f403" y="f321"/>
                    <a:pt x="f400" y="f33"/>
                    <a:pt x="f401" y="f33"/>
                  </a:cubicBezTo>
                  <a:cubicBezTo>
                    <a:pt x="f397" y="f33"/>
                    <a:pt x="f404" y="f33"/>
                    <a:pt x="f396" y="f33"/>
                  </a:cubicBezTo>
                  <a:cubicBezTo>
                    <a:pt x="f396" y="f382"/>
                    <a:pt x="f396" y="f405"/>
                    <a:pt x="f396" y="f323"/>
                  </a:cubicBezTo>
                  <a:cubicBezTo>
                    <a:pt x="f397" y="f35"/>
                    <a:pt x="f398" y="f35"/>
                    <a:pt x="f399" y="f35"/>
                  </a:cubicBezTo>
                  <a:close/>
                  <a:moveTo>
                    <a:pt x="f396" y="f338"/>
                  </a:moveTo>
                  <a:cubicBezTo>
                    <a:pt x="f396" y="f364"/>
                    <a:pt x="f406" y="f341"/>
                    <a:pt x="f396" y="f117"/>
                  </a:cubicBezTo>
                  <a:cubicBezTo>
                    <a:pt x="f396" y="f37"/>
                    <a:pt x="f404" y="f34"/>
                    <a:pt x="f402" y="f34"/>
                  </a:cubicBezTo>
                  <a:cubicBezTo>
                    <a:pt x="f401" y="f120"/>
                    <a:pt x="f398" y="f120"/>
                    <a:pt x="f399" y="f120"/>
                  </a:cubicBezTo>
                  <a:cubicBezTo>
                    <a:pt x="f399" y="f32"/>
                    <a:pt x="f399" y="f342"/>
                    <a:pt x="f399" y="f391"/>
                  </a:cubicBezTo>
                  <a:cubicBezTo>
                    <a:pt x="f398" y="f391"/>
                    <a:pt x="f397" y="f391"/>
                    <a:pt x="f396" y="f338"/>
                  </a:cubicBezTo>
                  <a:close/>
                  <a:moveTo>
                    <a:pt x="f399" y="f407"/>
                  </a:moveTo>
                  <a:cubicBezTo>
                    <a:pt x="f399" y="f393"/>
                    <a:pt x="f399" y="f31"/>
                    <a:pt x="f399" y="f381"/>
                  </a:cubicBezTo>
                  <a:cubicBezTo>
                    <a:pt x="f399" y="f310"/>
                    <a:pt x="f399" y="f310"/>
                    <a:pt x="f402" y="f394"/>
                  </a:cubicBezTo>
                  <a:cubicBezTo>
                    <a:pt x="f404" y="f238"/>
                    <a:pt x="f404" y="f394"/>
                    <a:pt x="f396" y="f394"/>
                  </a:cubicBezTo>
                  <a:cubicBezTo>
                    <a:pt x="f396" y="f62"/>
                    <a:pt x="f406" y="f381"/>
                    <a:pt x="f396" y="f309"/>
                  </a:cubicBezTo>
                  <a:cubicBezTo>
                    <a:pt x="f396" y="f393"/>
                    <a:pt x="f404" y="f193"/>
                    <a:pt x="f397" y="f193"/>
                  </a:cubicBezTo>
                  <a:cubicBezTo>
                    <a:pt x="f401" y="f407"/>
                    <a:pt x="f408" y="f407"/>
                    <a:pt x="f399" y="f407"/>
                  </a:cubicBezTo>
                  <a:close/>
                  <a:moveTo>
                    <a:pt x="f396" y="f170"/>
                  </a:moveTo>
                  <a:cubicBezTo>
                    <a:pt x="f396" y="f312"/>
                    <a:pt x="f396" y="f262"/>
                    <a:pt x="f396" y="f409"/>
                  </a:cubicBezTo>
                  <a:cubicBezTo>
                    <a:pt x="f397" y="f317"/>
                    <a:pt x="f398" y="f317"/>
                    <a:pt x="f399" y="f314"/>
                  </a:cubicBezTo>
                  <a:cubicBezTo>
                    <a:pt x="f399" y="f53"/>
                    <a:pt x="f399" y="f263"/>
                    <a:pt x="f399" y="f168"/>
                  </a:cubicBezTo>
                  <a:cubicBezTo>
                    <a:pt x="f398" y="f264"/>
                    <a:pt x="f397" y="f170"/>
                    <a:pt x="f396" y="f170"/>
                  </a:cubicBezTo>
                  <a:close/>
                  <a:moveTo>
                    <a:pt x="f399" y="f333"/>
                  </a:moveTo>
                  <a:cubicBezTo>
                    <a:pt x="f399" y="f3"/>
                    <a:pt x="f399" y="f330"/>
                    <a:pt x="f399" y="f329"/>
                  </a:cubicBezTo>
                  <a:cubicBezTo>
                    <a:pt x="f398" y="f261"/>
                    <a:pt x="f397" y="f261"/>
                    <a:pt x="f396" y="f410"/>
                  </a:cubicBezTo>
                  <a:cubicBezTo>
                    <a:pt x="f396" y="f411"/>
                    <a:pt x="f396" y="f335"/>
                    <a:pt x="f396" y="f332"/>
                  </a:cubicBezTo>
                  <a:cubicBezTo>
                    <a:pt x="f397" y="f332"/>
                    <a:pt x="f398" y="f333"/>
                    <a:pt x="f399" y="f333"/>
                  </a:cubicBezTo>
                  <a:close/>
                  <a:moveTo>
                    <a:pt x="f399" y="f26"/>
                  </a:moveTo>
                  <a:cubicBezTo>
                    <a:pt x="f399" y="f266"/>
                    <a:pt x="f399" y="f137"/>
                    <a:pt x="f399" y="f47"/>
                  </a:cubicBezTo>
                  <a:cubicBezTo>
                    <a:pt x="f399" y="f285"/>
                    <a:pt x="f399" y="f285"/>
                    <a:pt x="f404" y="f285"/>
                  </a:cubicBezTo>
                  <a:cubicBezTo>
                    <a:pt x="f404" y="f285"/>
                    <a:pt x="f396" y="f285"/>
                    <a:pt x="f396" y="f285"/>
                  </a:cubicBezTo>
                  <a:cubicBezTo>
                    <a:pt x="f396" y="f21"/>
                    <a:pt x="f396" y="f21"/>
                    <a:pt x="f396" y="f21"/>
                  </a:cubicBezTo>
                  <a:cubicBezTo>
                    <a:pt x="f396" y="f146"/>
                    <a:pt x="f396" y="f125"/>
                    <a:pt x="f396" y="f137"/>
                  </a:cubicBezTo>
                  <a:cubicBezTo>
                    <a:pt x="f396" y="f362"/>
                    <a:pt x="f396" y="f362"/>
                    <a:pt x="f398" y="f362"/>
                  </a:cubicBezTo>
                  <a:cubicBezTo>
                    <a:pt x="f408" y="f362"/>
                    <a:pt x="f400" y="f26"/>
                    <a:pt x="f399" y="f26"/>
                  </a:cubicBezTo>
                  <a:close/>
                  <a:moveTo>
                    <a:pt x="f396" y="f370"/>
                  </a:moveTo>
                  <a:cubicBezTo>
                    <a:pt x="f396" y="f131"/>
                    <a:pt x="f396" y="f297"/>
                    <a:pt x="f396" y="f276"/>
                  </a:cubicBezTo>
                  <a:cubicBezTo>
                    <a:pt x="f397" y="f276"/>
                    <a:pt x="f398" y="f276"/>
                    <a:pt x="f399" y="f276"/>
                  </a:cubicBezTo>
                  <a:cubicBezTo>
                    <a:pt x="f399" y="f297"/>
                    <a:pt x="f399" y="f131"/>
                    <a:pt x="f399" y="f370"/>
                  </a:cubicBezTo>
                  <a:cubicBezTo>
                    <a:pt x="f398" y="f370"/>
                    <a:pt x="f397" y="f370"/>
                    <a:pt x="f396" y="f370"/>
                  </a:cubicBezTo>
                  <a:close/>
                  <a:moveTo>
                    <a:pt x="f412" y="f23"/>
                  </a:moveTo>
                  <a:cubicBezTo>
                    <a:pt x="f412" y="f117"/>
                    <a:pt x="f412" y="f341"/>
                    <a:pt x="f413" y="f340"/>
                  </a:cubicBezTo>
                  <a:cubicBezTo>
                    <a:pt x="f413" y="f364"/>
                    <a:pt x="f414" y="f392"/>
                    <a:pt x="f415" y="f392"/>
                  </a:cubicBezTo>
                  <a:cubicBezTo>
                    <a:pt x="f416" y="f339"/>
                    <a:pt x="f417" y="f339"/>
                    <a:pt x="f418" y="f339"/>
                  </a:cubicBezTo>
                  <a:cubicBezTo>
                    <a:pt x="f418" y="f25"/>
                    <a:pt x="f418" y="f388"/>
                    <a:pt x="f418" y="f23"/>
                  </a:cubicBezTo>
                  <a:cubicBezTo>
                    <a:pt x="f419" y="f23"/>
                    <a:pt x="f415" y="f23"/>
                    <a:pt x="f412" y="f23"/>
                  </a:cubicBezTo>
                  <a:close/>
                  <a:moveTo>
                    <a:pt x="f418" y="f21"/>
                  </a:moveTo>
                  <a:cubicBezTo>
                    <a:pt x="f418" y="f139"/>
                    <a:pt x="f418" y="f292"/>
                    <a:pt x="f418" y="f362"/>
                  </a:cubicBezTo>
                  <a:cubicBezTo>
                    <a:pt x="f419" y="f362"/>
                    <a:pt x="f420" y="f362"/>
                    <a:pt x="f412" y="f362"/>
                  </a:cubicBezTo>
                  <a:cubicBezTo>
                    <a:pt x="f412" y="f266"/>
                    <a:pt x="f413" y="f129"/>
                    <a:pt x="f412" y="f177"/>
                  </a:cubicBezTo>
                  <a:cubicBezTo>
                    <a:pt x="f412" y="f61"/>
                    <a:pt x="f413" y="f21"/>
                    <a:pt x="f415" y="f21"/>
                  </a:cubicBezTo>
                  <a:cubicBezTo>
                    <a:pt x="f419" y="f21"/>
                    <a:pt x="f417" y="f21"/>
                    <a:pt x="f418" y="f21"/>
                  </a:cubicBezTo>
                  <a:close/>
                  <a:moveTo>
                    <a:pt x="f413" y="f256"/>
                  </a:moveTo>
                  <a:cubicBezTo>
                    <a:pt x="f415" y="f256"/>
                    <a:pt x="f419" y="f421"/>
                    <a:pt x="f418" y="f421"/>
                  </a:cubicBezTo>
                  <a:cubicBezTo>
                    <a:pt x="f418" y="f176"/>
                    <a:pt x="f418" y="f381"/>
                    <a:pt x="f418" y="f31"/>
                  </a:cubicBezTo>
                  <a:cubicBezTo>
                    <a:pt x="f422" y="f248"/>
                    <a:pt x="f418" y="f248"/>
                    <a:pt x="f413" y="f248"/>
                  </a:cubicBezTo>
                  <a:cubicBezTo>
                    <a:pt x="f413" y="f393"/>
                    <a:pt x="f413" y="f380"/>
                    <a:pt x="f413" y="f256"/>
                  </a:cubicBezTo>
                  <a:close/>
                  <a:moveTo>
                    <a:pt x="f418" y="f45"/>
                  </a:moveTo>
                  <a:cubicBezTo>
                    <a:pt x="f418" y="f41"/>
                    <a:pt x="f418" y="f334"/>
                    <a:pt x="f418" y="f28"/>
                  </a:cubicBezTo>
                  <a:cubicBezTo>
                    <a:pt x="f419" y="f78"/>
                    <a:pt x="f420" y="f78"/>
                    <a:pt x="f413" y="f29"/>
                  </a:cubicBezTo>
                  <a:cubicBezTo>
                    <a:pt x="f413" y="f395"/>
                    <a:pt x="f413" y="f260"/>
                    <a:pt x="f413" y="f42"/>
                  </a:cubicBezTo>
                  <a:cubicBezTo>
                    <a:pt x="f415" y="f43"/>
                    <a:pt x="f419" y="f43"/>
                    <a:pt x="f418" y="f45"/>
                  </a:cubicBezTo>
                  <a:close/>
                  <a:moveTo>
                    <a:pt x="f423" y="f36"/>
                  </a:moveTo>
                  <a:cubicBezTo>
                    <a:pt x="f423" y="f37"/>
                    <a:pt x="f423" y="f341"/>
                    <a:pt x="f423" y="f257"/>
                  </a:cubicBezTo>
                  <a:cubicBezTo>
                    <a:pt x="f424" y="f257"/>
                    <a:pt x="f203" y="f257"/>
                    <a:pt x="f425" y="f257"/>
                  </a:cubicBezTo>
                  <a:cubicBezTo>
                    <a:pt x="f425" y="f366"/>
                    <a:pt x="f425" y="f117"/>
                    <a:pt x="f425" y="f386"/>
                  </a:cubicBezTo>
                  <a:cubicBezTo>
                    <a:pt x="f203" y="f386"/>
                    <a:pt x="f424" y="f386"/>
                    <a:pt x="f423" y="f36"/>
                  </a:cubicBezTo>
                  <a:close/>
                  <a:moveTo>
                    <a:pt x="f413" y="f151"/>
                  </a:moveTo>
                  <a:cubicBezTo>
                    <a:pt x="f415" y="f321"/>
                    <a:pt x="f419" y="f321"/>
                    <a:pt x="f418" y="f321"/>
                  </a:cubicBezTo>
                  <a:cubicBezTo>
                    <a:pt x="f418" y="f149"/>
                    <a:pt x="f418" y="f38"/>
                    <a:pt x="f418" y="f39"/>
                  </a:cubicBezTo>
                  <a:cubicBezTo>
                    <a:pt x="f419" y="f39"/>
                    <a:pt x="f415" y="f374"/>
                    <a:pt x="f413" y="f374"/>
                  </a:cubicBezTo>
                  <a:cubicBezTo>
                    <a:pt x="f413" y="f38"/>
                    <a:pt x="f413" y="f149"/>
                    <a:pt x="f413" y="f151"/>
                  </a:cubicBezTo>
                  <a:close/>
                  <a:moveTo>
                    <a:pt x="f418" y="f167"/>
                  </a:moveTo>
                  <a:cubicBezTo>
                    <a:pt x="f418" y="f263"/>
                    <a:pt x="f418" y="f269"/>
                    <a:pt x="f418" y="f53"/>
                  </a:cubicBezTo>
                  <a:cubicBezTo>
                    <a:pt x="f418" y="f316"/>
                    <a:pt x="f418" y="f426"/>
                    <a:pt x="f412" y="f426"/>
                  </a:cubicBezTo>
                  <a:cubicBezTo>
                    <a:pt x="f412" y="f314"/>
                    <a:pt x="f412" y="f427"/>
                    <a:pt x="f412" y="f278"/>
                  </a:cubicBezTo>
                  <a:cubicBezTo>
                    <a:pt x="f412" y="f167"/>
                    <a:pt x="f413" y="f167"/>
                    <a:pt x="f418" y="f167"/>
                  </a:cubicBezTo>
                  <a:close/>
                  <a:moveTo>
                    <a:pt x="f423" y="f276"/>
                  </a:moveTo>
                  <a:cubicBezTo>
                    <a:pt x="f423" y="f297"/>
                    <a:pt x="f423" y="f131"/>
                    <a:pt x="f423" y="f370"/>
                  </a:cubicBezTo>
                  <a:cubicBezTo>
                    <a:pt x="f424" y="f370"/>
                    <a:pt x="f203" y="f370"/>
                    <a:pt x="f428" y="f370"/>
                  </a:cubicBezTo>
                  <a:cubicBezTo>
                    <a:pt x="f428" y="f17"/>
                    <a:pt x="f428" y="f429"/>
                    <a:pt x="f428" y="f276"/>
                  </a:cubicBezTo>
                  <a:cubicBezTo>
                    <a:pt x="f202" y="f276"/>
                    <a:pt x="f424" y="f276"/>
                    <a:pt x="f423" y="f276"/>
                  </a:cubicBezTo>
                  <a:close/>
                  <a:moveTo>
                    <a:pt x="f413" y="f276"/>
                  </a:moveTo>
                  <a:cubicBezTo>
                    <a:pt x="f413" y="f303"/>
                    <a:pt x="f412" y="f304"/>
                    <a:pt x="f412" y="f304"/>
                  </a:cubicBezTo>
                  <a:cubicBezTo>
                    <a:pt x="f412" y="f429"/>
                    <a:pt x="f412" y="f299"/>
                    <a:pt x="f412" y="f17"/>
                  </a:cubicBezTo>
                  <a:cubicBezTo>
                    <a:pt x="f412" y="f296"/>
                    <a:pt x="f412" y="f296"/>
                    <a:pt x="f417" y="f370"/>
                  </a:cubicBezTo>
                  <a:cubicBezTo>
                    <a:pt x="f417" y="f370"/>
                    <a:pt x="f430" y="f370"/>
                    <a:pt x="f418" y="f370"/>
                  </a:cubicBezTo>
                  <a:cubicBezTo>
                    <a:pt x="f418" y="f131"/>
                    <a:pt x="f418" y="f297"/>
                    <a:pt x="f418" y="f276"/>
                  </a:cubicBezTo>
                  <a:cubicBezTo>
                    <a:pt x="f419" y="f276"/>
                    <a:pt x="f415" y="f276"/>
                    <a:pt x="f413" y="f276"/>
                  </a:cubicBezTo>
                  <a:close/>
                  <a:moveTo>
                    <a:pt x="f418" y="f161"/>
                  </a:moveTo>
                  <a:cubicBezTo>
                    <a:pt x="f419" y="f161"/>
                    <a:pt x="f420" y="f161"/>
                    <a:pt x="f412" y="f161"/>
                  </a:cubicBezTo>
                  <a:cubicBezTo>
                    <a:pt x="f412" y="f268"/>
                    <a:pt x="f412" y="f378"/>
                    <a:pt x="f413" y="f52"/>
                  </a:cubicBezTo>
                  <a:cubicBezTo>
                    <a:pt x="f413" y="f51"/>
                    <a:pt x="f414" y="f387"/>
                    <a:pt x="f420" y="f49"/>
                  </a:cubicBezTo>
                  <a:cubicBezTo>
                    <a:pt x="f416" y="f49"/>
                    <a:pt x="f417" y="f49"/>
                    <a:pt x="f418" y="f49"/>
                  </a:cubicBezTo>
                  <a:cubicBezTo>
                    <a:pt x="f418" y="f54"/>
                    <a:pt x="f418" y="f268"/>
                    <a:pt x="f418" y="f161"/>
                  </a:cubicBezTo>
                  <a:close/>
                  <a:moveTo>
                    <a:pt x="f428" y="f387"/>
                  </a:moveTo>
                  <a:cubicBezTo>
                    <a:pt x="f428" y="f130"/>
                    <a:pt x="f428" y="f268"/>
                    <a:pt x="f428" y="f145"/>
                  </a:cubicBezTo>
                  <a:cubicBezTo>
                    <a:pt x="f202" y="f145"/>
                    <a:pt x="f424" y="f145"/>
                    <a:pt x="f423" y="f145"/>
                  </a:cubicBezTo>
                  <a:cubicBezTo>
                    <a:pt x="f423" y="f268"/>
                    <a:pt x="f423" y="f130"/>
                    <a:pt x="f423" y="f387"/>
                  </a:cubicBezTo>
                  <a:cubicBezTo>
                    <a:pt x="f424" y="f387"/>
                    <a:pt x="f203" y="f387"/>
                    <a:pt x="f428" y="f387"/>
                  </a:cubicBezTo>
                  <a:close/>
                  <a:moveTo>
                    <a:pt x="f428" y="f61"/>
                  </a:moveTo>
                  <a:cubicBezTo>
                    <a:pt x="f428" y="f47"/>
                    <a:pt x="f428" y="f266"/>
                    <a:pt x="f428" y="f274"/>
                  </a:cubicBezTo>
                  <a:cubicBezTo>
                    <a:pt x="f202" y="f274"/>
                    <a:pt x="f424" y="f274"/>
                    <a:pt x="f423" y="f274"/>
                  </a:cubicBezTo>
                  <a:cubicBezTo>
                    <a:pt x="f423" y="f135"/>
                    <a:pt x="f423" y="f137"/>
                    <a:pt x="f423" y="f139"/>
                  </a:cubicBezTo>
                  <a:cubicBezTo>
                    <a:pt x="f423" y="f97"/>
                    <a:pt x="f185" y="f61"/>
                    <a:pt x="f210" y="f61"/>
                  </a:cubicBezTo>
                  <a:cubicBezTo>
                    <a:pt x="f202" y="f61"/>
                    <a:pt x="f431" y="f61"/>
                    <a:pt x="f428" y="f61"/>
                  </a:cubicBezTo>
                  <a:close/>
                  <a:moveTo>
                    <a:pt x="f428" y="f352"/>
                  </a:moveTo>
                  <a:cubicBezTo>
                    <a:pt x="f202" y="f352"/>
                    <a:pt x="f424" y="f352"/>
                    <a:pt x="f423" y="f215"/>
                  </a:cubicBezTo>
                  <a:cubicBezTo>
                    <a:pt x="f423" y="f324"/>
                    <a:pt x="f423" y="f375"/>
                    <a:pt x="f423" y="f382"/>
                  </a:cubicBezTo>
                  <a:cubicBezTo>
                    <a:pt x="f424" y="f322"/>
                    <a:pt x="f203" y="f322"/>
                    <a:pt x="f428" y="f322"/>
                  </a:cubicBezTo>
                  <a:cubicBezTo>
                    <a:pt x="f428" y="f326"/>
                    <a:pt x="f428" y="f384"/>
                    <a:pt x="f428" y="f352"/>
                  </a:cubicBezTo>
                  <a:close/>
                  <a:moveTo>
                    <a:pt x="f432" y="f97"/>
                  </a:moveTo>
                  <a:cubicBezTo>
                    <a:pt x="f432" y="f129"/>
                    <a:pt x="f432" y="f135"/>
                    <a:pt x="f432" y="f433"/>
                  </a:cubicBezTo>
                  <a:cubicBezTo>
                    <a:pt x="f200" y="f433"/>
                    <a:pt x="f434" y="f433"/>
                    <a:pt x="f435" y="f433"/>
                  </a:cubicBezTo>
                  <a:cubicBezTo>
                    <a:pt x="f435" y="f135"/>
                    <a:pt x="f435" y="f129"/>
                    <a:pt x="f435" y="f146"/>
                  </a:cubicBezTo>
                  <a:cubicBezTo>
                    <a:pt x="f211" y="f146"/>
                    <a:pt x="f200" y="f97"/>
                    <a:pt x="f432" y="f97"/>
                  </a:cubicBezTo>
                  <a:close/>
                  <a:moveTo>
                    <a:pt x="f425" y="f62"/>
                  </a:moveTo>
                  <a:cubicBezTo>
                    <a:pt x="f425" y="f381"/>
                    <a:pt x="f425" y="f31"/>
                    <a:pt x="f425" y="f393"/>
                  </a:cubicBezTo>
                  <a:cubicBezTo>
                    <a:pt x="f425" y="f373"/>
                    <a:pt x="f428" y="f244"/>
                    <a:pt x="f423" y="f373"/>
                  </a:cubicBezTo>
                  <a:cubicBezTo>
                    <a:pt x="f423" y="f193"/>
                    <a:pt x="f423" y="f31"/>
                    <a:pt x="f423" y="f181"/>
                  </a:cubicBezTo>
                  <a:cubicBezTo>
                    <a:pt x="f424" y="f176"/>
                    <a:pt x="f202" y="f176"/>
                    <a:pt x="f425" y="f62"/>
                  </a:cubicBezTo>
                  <a:close/>
                  <a:moveTo>
                    <a:pt x="f423" y="f275"/>
                  </a:moveTo>
                  <a:cubicBezTo>
                    <a:pt x="f423" y="f426"/>
                    <a:pt x="f423" y="f314"/>
                    <a:pt x="f423" y="f427"/>
                  </a:cubicBezTo>
                  <a:cubicBezTo>
                    <a:pt x="f423" y="f116"/>
                    <a:pt x="f423" y="f263"/>
                    <a:pt x="f428" y="f263"/>
                  </a:cubicBezTo>
                  <a:cubicBezTo>
                    <a:pt x="f428" y="f278"/>
                    <a:pt x="f428" y="f317"/>
                    <a:pt x="f428" y="f270"/>
                  </a:cubicBezTo>
                  <a:cubicBezTo>
                    <a:pt x="f203" y="f436"/>
                    <a:pt x="f424" y="f275"/>
                    <a:pt x="f423" y="f275"/>
                  </a:cubicBezTo>
                  <a:close/>
                  <a:moveTo>
                    <a:pt x="f423" y="f437"/>
                  </a:moveTo>
                  <a:cubicBezTo>
                    <a:pt x="f423" y="f78"/>
                    <a:pt x="f423" y="f332"/>
                    <a:pt x="f423" y="f334"/>
                  </a:cubicBezTo>
                  <a:cubicBezTo>
                    <a:pt x="f423" y="f330"/>
                    <a:pt x="f185" y="f411"/>
                    <a:pt x="f425" y="f330"/>
                  </a:cubicBezTo>
                  <a:cubicBezTo>
                    <a:pt x="f425" y="f3"/>
                    <a:pt x="f425" y="f332"/>
                    <a:pt x="f425" y="f104"/>
                  </a:cubicBezTo>
                  <a:cubicBezTo>
                    <a:pt x="f203" y="f104"/>
                    <a:pt x="f424" y="f30"/>
                    <a:pt x="f423" y="f437"/>
                  </a:cubicBezTo>
                  <a:close/>
                  <a:moveTo>
                    <a:pt x="f432" y="f364"/>
                  </a:moveTo>
                  <a:cubicBezTo>
                    <a:pt x="f432" y="f366"/>
                    <a:pt x="f432" y="f32"/>
                    <a:pt x="f432" y="f37"/>
                  </a:cubicBezTo>
                  <a:cubicBezTo>
                    <a:pt x="f432" y="f152"/>
                    <a:pt x="f432" y="f152"/>
                    <a:pt x="f435" y="f36"/>
                  </a:cubicBezTo>
                  <a:cubicBezTo>
                    <a:pt x="f435" y="f118"/>
                    <a:pt x="f435" y="f363"/>
                    <a:pt x="f435" y="f340"/>
                  </a:cubicBezTo>
                  <a:cubicBezTo>
                    <a:pt x="f434" y="f340"/>
                    <a:pt x="f200" y="f364"/>
                    <a:pt x="f432" y="f364"/>
                  </a:cubicBezTo>
                  <a:close/>
                  <a:moveTo>
                    <a:pt x="f432" y="f96"/>
                  </a:moveTo>
                  <a:cubicBezTo>
                    <a:pt x="f432" y="f438"/>
                    <a:pt x="f432" y="f407"/>
                    <a:pt x="f432" y="f244"/>
                  </a:cubicBezTo>
                  <a:cubicBezTo>
                    <a:pt x="f200" y="f165"/>
                    <a:pt x="f434" y="f165"/>
                    <a:pt x="f435" y="f165"/>
                  </a:cubicBezTo>
                  <a:cubicBezTo>
                    <a:pt x="f435" y="f189"/>
                    <a:pt x="f435" y="f309"/>
                    <a:pt x="f435" y="f381"/>
                  </a:cubicBezTo>
                  <a:cubicBezTo>
                    <a:pt x="f434" y="f381"/>
                    <a:pt x="f200" y="f96"/>
                    <a:pt x="f432" y="f96"/>
                  </a:cubicBezTo>
                  <a:close/>
                  <a:moveTo>
                    <a:pt x="f435" y="f44"/>
                  </a:moveTo>
                  <a:cubicBezTo>
                    <a:pt x="f435" y="f35"/>
                    <a:pt x="f435" y="f159"/>
                    <a:pt x="f435" y="f389"/>
                  </a:cubicBezTo>
                  <a:cubicBezTo>
                    <a:pt x="f434" y="f383"/>
                    <a:pt x="f200" y="f383"/>
                    <a:pt x="f432" y="f382"/>
                  </a:cubicBezTo>
                  <a:cubicBezTo>
                    <a:pt x="f432" y="f326"/>
                    <a:pt x="f432" y="f159"/>
                    <a:pt x="f432" y="f384"/>
                  </a:cubicBezTo>
                  <a:cubicBezTo>
                    <a:pt x="f432" y="f44"/>
                    <a:pt x="f432" y="f44"/>
                    <a:pt x="f435" y="f44"/>
                  </a:cubicBezTo>
                  <a:close/>
                  <a:moveTo>
                    <a:pt x="f432" y="f437"/>
                  </a:moveTo>
                  <a:cubicBezTo>
                    <a:pt x="f200" y="f376"/>
                    <a:pt x="f434" y="f376"/>
                    <a:pt x="f435" y="f311"/>
                  </a:cubicBezTo>
                  <a:cubicBezTo>
                    <a:pt x="f435" y="f78"/>
                    <a:pt x="f435" y="f395"/>
                    <a:pt x="f435" y="f260"/>
                  </a:cubicBezTo>
                  <a:cubicBezTo>
                    <a:pt x="f434" y="f260"/>
                    <a:pt x="f200" y="f41"/>
                    <a:pt x="f432" y="f41"/>
                  </a:cubicBezTo>
                  <a:cubicBezTo>
                    <a:pt x="f432" y="f334"/>
                    <a:pt x="f432" y="f28"/>
                    <a:pt x="f432" y="f437"/>
                  </a:cubicBezTo>
                  <a:close/>
                  <a:moveTo>
                    <a:pt x="f432" y="f51"/>
                  </a:moveTo>
                  <a:cubicBezTo>
                    <a:pt x="f432" y="f378"/>
                    <a:pt x="f432" y="f153"/>
                    <a:pt x="f432" y="f145"/>
                  </a:cubicBezTo>
                  <a:cubicBezTo>
                    <a:pt x="f200" y="f145"/>
                    <a:pt x="f434" y="f145"/>
                    <a:pt x="f435" y="f145"/>
                  </a:cubicBezTo>
                  <a:cubicBezTo>
                    <a:pt x="f435" y="f153"/>
                    <a:pt x="f435" y="f378"/>
                    <a:pt x="f435" y="f51"/>
                  </a:cubicBezTo>
                  <a:cubicBezTo>
                    <a:pt x="f434" y="f51"/>
                    <a:pt x="f200" y="f51"/>
                    <a:pt x="f432" y="f51"/>
                  </a:cubicBezTo>
                  <a:close/>
                  <a:moveTo>
                    <a:pt x="f435" y="f410"/>
                  </a:moveTo>
                  <a:cubicBezTo>
                    <a:pt x="f435" y="f426"/>
                    <a:pt x="f435" y="f317"/>
                    <a:pt x="f435" y="f278"/>
                  </a:cubicBezTo>
                  <a:cubicBezTo>
                    <a:pt x="f434" y="f262"/>
                    <a:pt x="f200" y="f269"/>
                    <a:pt x="f432" y="f313"/>
                  </a:cubicBezTo>
                  <a:cubicBezTo>
                    <a:pt x="f432" y="f53"/>
                    <a:pt x="f432" y="f409"/>
                    <a:pt x="f432" y="f48"/>
                  </a:cubicBezTo>
                  <a:cubicBezTo>
                    <a:pt x="f432" y="f328"/>
                    <a:pt x="f432" y="f328"/>
                    <a:pt x="f435" y="f410"/>
                  </a:cubicBezTo>
                  <a:close/>
                  <a:moveTo>
                    <a:pt x="f432" y="f370"/>
                  </a:moveTo>
                  <a:cubicBezTo>
                    <a:pt x="f432" y="f17"/>
                    <a:pt x="f432" y="f429"/>
                    <a:pt x="f432" y="f276"/>
                  </a:cubicBezTo>
                  <a:cubicBezTo>
                    <a:pt x="f200" y="f276"/>
                    <a:pt x="f434" y="f276"/>
                    <a:pt x="f435" y="f276"/>
                  </a:cubicBezTo>
                  <a:cubicBezTo>
                    <a:pt x="f435" y="f297"/>
                    <a:pt x="f435" y="f131"/>
                    <a:pt x="f435" y="f370"/>
                  </a:cubicBezTo>
                  <a:cubicBezTo>
                    <a:pt x="f434" y="f370"/>
                    <a:pt x="f200" y="f370"/>
                    <a:pt x="f432" y="f370"/>
                  </a:cubicBezTo>
                  <a:close/>
                  <a:moveTo>
                    <a:pt x="f439" y="f298"/>
                  </a:moveTo>
                  <a:cubicBezTo>
                    <a:pt x="f439" y="f303"/>
                    <a:pt x="f439" y="f440"/>
                    <a:pt x="f439" y="f299"/>
                  </a:cubicBezTo>
                  <a:cubicBezTo>
                    <a:pt x="f441" y="f299"/>
                    <a:pt x="f225" y="f299"/>
                    <a:pt x="f442" y="f299"/>
                  </a:cubicBezTo>
                  <a:cubicBezTo>
                    <a:pt x="f442" y="f440"/>
                    <a:pt x="f442" y="f276"/>
                    <a:pt x="f442" y="f298"/>
                  </a:cubicBezTo>
                  <a:cubicBezTo>
                    <a:pt x="f443" y="f298"/>
                    <a:pt x="f441" y="f298"/>
                    <a:pt x="f439" y="f298"/>
                  </a:cubicBezTo>
                  <a:close/>
                  <a:moveTo>
                    <a:pt x="f439" y="f326"/>
                  </a:moveTo>
                  <a:cubicBezTo>
                    <a:pt x="f444" y="f165"/>
                    <a:pt x="f445" y="f327"/>
                    <a:pt x="f446" y="f327"/>
                  </a:cubicBezTo>
                  <a:cubicBezTo>
                    <a:pt x="f442" y="f405"/>
                    <a:pt x="f447" y="f149"/>
                    <a:pt x="f439" y="f326"/>
                  </a:cubicBezTo>
                  <a:close/>
                  <a:moveTo>
                    <a:pt x="f442" y="f448"/>
                  </a:moveTo>
                  <a:cubicBezTo>
                    <a:pt x="f442" y="f74"/>
                    <a:pt x="f442" y="f20"/>
                    <a:pt x="f442" y="f449"/>
                  </a:cubicBezTo>
                  <a:cubicBezTo>
                    <a:pt x="f225" y="f70"/>
                    <a:pt x="f441" y="f450"/>
                    <a:pt x="f439" y="f286"/>
                  </a:cubicBezTo>
                  <a:cubicBezTo>
                    <a:pt x="f444" y="f451"/>
                    <a:pt x="f452" y="f74"/>
                    <a:pt x="f442" y="f448"/>
                  </a:cubicBezTo>
                  <a:close/>
                  <a:moveTo>
                    <a:pt x="f446" y="f335"/>
                  </a:moveTo>
                  <a:cubicBezTo>
                    <a:pt x="f447" y="f30"/>
                    <a:pt x="f442" y="f437"/>
                    <a:pt x="f439" y="f437"/>
                  </a:cubicBezTo>
                  <a:cubicBezTo>
                    <a:pt x="f444" y="f335"/>
                    <a:pt x="f445" y="f331"/>
                    <a:pt x="f446" y="f335"/>
                  </a:cubicBezTo>
                  <a:close/>
                  <a:moveTo>
                    <a:pt x="f439" y="f372"/>
                  </a:moveTo>
                  <a:cubicBezTo>
                    <a:pt x="f439" y="f19"/>
                    <a:pt x="f439" y="f125"/>
                    <a:pt x="f439" y="f97"/>
                  </a:cubicBezTo>
                  <a:cubicBezTo>
                    <a:pt x="f441" y="f97"/>
                    <a:pt x="f225" y="f97"/>
                    <a:pt x="f442" y="f61"/>
                  </a:cubicBezTo>
                  <a:cubicBezTo>
                    <a:pt x="f442" y="f125"/>
                    <a:pt x="f442" y="f137"/>
                    <a:pt x="f442" y="f135"/>
                  </a:cubicBezTo>
                  <a:cubicBezTo>
                    <a:pt x="f225" y="f372"/>
                    <a:pt x="f441" y="f372"/>
                    <a:pt x="f439" y="f372"/>
                  </a:cubicBezTo>
                  <a:close/>
                  <a:moveTo>
                    <a:pt x="f439" y="f42"/>
                  </a:moveTo>
                  <a:cubicBezTo>
                    <a:pt x="f444" y="f314"/>
                    <a:pt x="f445" y="f316"/>
                    <a:pt x="f442" y="f314"/>
                  </a:cubicBezTo>
                  <a:cubicBezTo>
                    <a:pt x="f442" y="f270"/>
                    <a:pt x="f442" y="f328"/>
                    <a:pt x="f442" y="f45"/>
                  </a:cubicBezTo>
                  <a:cubicBezTo>
                    <a:pt x="f225" y="f45"/>
                    <a:pt x="f441" y="f43"/>
                    <a:pt x="f439" y="f42"/>
                  </a:cubicBezTo>
                  <a:close/>
                  <a:moveTo>
                    <a:pt x="f439" y="f193"/>
                  </a:moveTo>
                  <a:cubicBezTo>
                    <a:pt x="f444" y="f62"/>
                    <a:pt x="f445" y="f62"/>
                    <a:pt x="f446" y="f256"/>
                  </a:cubicBezTo>
                  <a:cubicBezTo>
                    <a:pt x="f442" y="f407"/>
                    <a:pt x="f447" y="f250"/>
                    <a:pt x="f439" y="f193"/>
                  </a:cubicBezTo>
                  <a:close/>
                  <a:moveTo>
                    <a:pt x="f439" y="f453"/>
                  </a:moveTo>
                  <a:cubicBezTo>
                    <a:pt x="f445" y="f454"/>
                    <a:pt x="f439" y="f236"/>
                    <a:pt x="f442" y="f455"/>
                  </a:cubicBezTo>
                  <a:cubicBezTo>
                    <a:pt x="f447" y="f456"/>
                    <a:pt x="f442" y="f457"/>
                    <a:pt x="f439" y="f453"/>
                  </a:cubicBezTo>
                  <a:close/>
                  <a:moveTo>
                    <a:pt x="f446" y="f91"/>
                  </a:moveTo>
                  <a:cubicBezTo>
                    <a:pt x="f442" y="f197"/>
                    <a:pt x="f223" y="f319"/>
                    <a:pt x="f439" y="f197"/>
                  </a:cubicBezTo>
                  <a:cubicBezTo>
                    <a:pt x="f445" y="f63"/>
                    <a:pt x="f444" y="f182"/>
                    <a:pt x="f446" y="f91"/>
                  </a:cubicBezTo>
                  <a:close/>
                  <a:moveTo>
                    <a:pt x="f439" y="f205"/>
                  </a:moveTo>
                  <a:cubicBezTo>
                    <a:pt x="f445" y="f458"/>
                    <a:pt x="f439" y="f459"/>
                    <a:pt x="f442" y="f460"/>
                  </a:cubicBezTo>
                  <a:cubicBezTo>
                    <a:pt x="f442" y="f115"/>
                    <a:pt x="f223" y="f237"/>
                    <a:pt x="f439" y="f205"/>
                  </a:cubicBezTo>
                  <a:close/>
                  <a:moveTo>
                    <a:pt x="f442" y="f461"/>
                  </a:moveTo>
                  <a:cubicBezTo>
                    <a:pt x="f442" y="f462"/>
                    <a:pt x="f446" y="f463"/>
                    <a:pt x="f439" y="f464"/>
                  </a:cubicBezTo>
                  <a:cubicBezTo>
                    <a:pt x="f445" y="f465"/>
                    <a:pt x="f444" y="f466"/>
                    <a:pt x="f442" y="f461"/>
                  </a:cubicBezTo>
                  <a:close/>
                  <a:moveTo>
                    <a:pt x="f446" y="f65"/>
                  </a:moveTo>
                  <a:cubicBezTo>
                    <a:pt x="f446" y="f281"/>
                    <a:pt x="f446" y="f27"/>
                    <a:pt x="f446" y="f296"/>
                  </a:cubicBezTo>
                  <a:cubicBezTo>
                    <a:pt x="f443" y="f296"/>
                    <a:pt x="f441" y="f296"/>
                    <a:pt x="f439" y="f296"/>
                  </a:cubicBezTo>
                  <a:cubicBezTo>
                    <a:pt x="f439" y="f307"/>
                    <a:pt x="f439" y="f281"/>
                    <a:pt x="f439" y="f279"/>
                  </a:cubicBezTo>
                  <a:cubicBezTo>
                    <a:pt x="f441" y="f279"/>
                    <a:pt x="f443" y="f65"/>
                    <a:pt x="f446" y="f65"/>
                  </a:cubicBezTo>
                  <a:close/>
                  <a:moveTo>
                    <a:pt x="f442" y="f267"/>
                  </a:moveTo>
                  <a:cubicBezTo>
                    <a:pt x="f442" y="f284"/>
                    <a:pt x="f442" y="f51"/>
                    <a:pt x="f442" y="f130"/>
                  </a:cubicBezTo>
                  <a:cubicBezTo>
                    <a:pt x="f443" y="f130"/>
                    <a:pt x="f467" y="f130"/>
                    <a:pt x="f439" y="f130"/>
                  </a:cubicBezTo>
                  <a:cubicBezTo>
                    <a:pt x="f439" y="f51"/>
                    <a:pt x="f439" y="f284"/>
                    <a:pt x="f439" y="f344"/>
                  </a:cubicBezTo>
                  <a:cubicBezTo>
                    <a:pt x="f441" y="f344"/>
                    <a:pt x="f225" y="f344"/>
                    <a:pt x="f442" y="f267"/>
                  </a:cubicBezTo>
                  <a:close/>
                  <a:moveTo>
                    <a:pt x="f442" y="f36"/>
                  </a:moveTo>
                  <a:cubicBezTo>
                    <a:pt x="f225" y="f36"/>
                    <a:pt x="f441" y="f152"/>
                    <a:pt x="f439" y="f152"/>
                  </a:cubicBezTo>
                  <a:cubicBezTo>
                    <a:pt x="f439" y="f120"/>
                    <a:pt x="f439" y="f117"/>
                    <a:pt x="f439" y="f341"/>
                  </a:cubicBezTo>
                  <a:cubicBezTo>
                    <a:pt x="f441" y="f341"/>
                    <a:pt x="f225" y="f366"/>
                    <a:pt x="f446" y="f366"/>
                  </a:cubicBezTo>
                  <a:cubicBezTo>
                    <a:pt x="f442" y="f341"/>
                    <a:pt x="f442" y="f363"/>
                    <a:pt x="f442" y="f32"/>
                  </a:cubicBezTo>
                  <a:cubicBezTo>
                    <a:pt x="f442" y="f37"/>
                    <a:pt x="f442" y="f120"/>
                    <a:pt x="f442" y="f36"/>
                  </a:cubicBezTo>
                  <a:close/>
                  <a:moveTo>
                    <a:pt x="f468" y="f146"/>
                  </a:moveTo>
                  <a:cubicBezTo>
                    <a:pt x="f469" y="f26"/>
                    <a:pt x="f469" y="f362"/>
                    <a:pt x="f470" y="f26"/>
                  </a:cubicBezTo>
                  <a:cubicBezTo>
                    <a:pt x="f470" y="f292"/>
                    <a:pt x="f470" y="f129"/>
                    <a:pt x="f470" y="f177"/>
                  </a:cubicBezTo>
                  <a:cubicBezTo>
                    <a:pt x="f227" y="f146"/>
                    <a:pt x="f471" y="f146"/>
                    <a:pt x="f468" y="f146"/>
                  </a:cubicBezTo>
                  <a:close/>
                  <a:moveTo>
                    <a:pt x="f468" y="f363"/>
                  </a:moveTo>
                  <a:cubicBezTo>
                    <a:pt x="f472" y="f473"/>
                    <a:pt x="f472" y="f103"/>
                    <a:pt x="f470" y="f123"/>
                  </a:cubicBezTo>
                  <a:cubicBezTo>
                    <a:pt x="f470" y="f386"/>
                    <a:pt x="f470" y="f118"/>
                    <a:pt x="f470" y="f32"/>
                  </a:cubicBezTo>
                  <a:cubicBezTo>
                    <a:pt x="f227" y="f32"/>
                    <a:pt x="f474" y="f363"/>
                    <a:pt x="f468" y="f363"/>
                  </a:cubicBezTo>
                  <a:close/>
                  <a:moveTo>
                    <a:pt x="f470" y="f381"/>
                  </a:moveTo>
                  <a:cubicBezTo>
                    <a:pt x="f227" y="f96"/>
                    <a:pt x="f474" y="f96"/>
                    <a:pt x="f468" y="f181"/>
                  </a:cubicBezTo>
                  <a:cubicBezTo>
                    <a:pt x="f468" y="f40"/>
                    <a:pt x="f468" y="f393"/>
                    <a:pt x="f468" y="f189"/>
                  </a:cubicBezTo>
                  <a:cubicBezTo>
                    <a:pt x="f474" y="f248"/>
                    <a:pt x="f227" y="f248"/>
                    <a:pt x="f470" y="f246"/>
                  </a:cubicBezTo>
                  <a:cubicBezTo>
                    <a:pt x="f470" y="f250"/>
                    <a:pt x="f470" y="f438"/>
                    <a:pt x="f470" y="f381"/>
                  </a:cubicBezTo>
                  <a:close/>
                  <a:moveTo>
                    <a:pt x="f468" y="f264"/>
                  </a:moveTo>
                  <a:cubicBezTo>
                    <a:pt x="f469" y="f53"/>
                    <a:pt x="f472" y="f50"/>
                    <a:pt x="f470" y="f427"/>
                  </a:cubicBezTo>
                  <a:cubicBezTo>
                    <a:pt x="f475" y="f168"/>
                    <a:pt x="f476" y="f167"/>
                    <a:pt x="f468" y="f264"/>
                  </a:cubicBezTo>
                  <a:close/>
                  <a:moveTo>
                    <a:pt x="f470" y="f448"/>
                  </a:moveTo>
                  <a:cubicBezTo>
                    <a:pt x="f476" y="f477"/>
                    <a:pt x="f475" y="f478"/>
                    <a:pt x="f468" y="f479"/>
                  </a:cubicBezTo>
                  <a:cubicBezTo>
                    <a:pt x="f472" y="f448"/>
                    <a:pt x="f469" y="f109"/>
                    <a:pt x="f470" y="f448"/>
                  </a:cubicBezTo>
                  <a:close/>
                  <a:moveTo>
                    <a:pt x="f470" y="f159"/>
                  </a:moveTo>
                  <a:cubicBezTo>
                    <a:pt x="f475" y="f33"/>
                    <a:pt x="f476" y="f33"/>
                    <a:pt x="f468" y="f243"/>
                  </a:cubicBezTo>
                  <a:cubicBezTo>
                    <a:pt x="f469" y="f405"/>
                    <a:pt x="f472" y="f159"/>
                    <a:pt x="f470" y="f159"/>
                  </a:cubicBezTo>
                  <a:close/>
                  <a:moveTo>
                    <a:pt x="f470" y="f271"/>
                  </a:moveTo>
                  <a:cubicBezTo>
                    <a:pt x="f475" y="f436"/>
                    <a:pt x="f476" y="f436"/>
                    <a:pt x="f468" y="f270"/>
                  </a:cubicBezTo>
                  <a:cubicBezTo>
                    <a:pt x="f469" y="f330"/>
                    <a:pt x="f472" y="f271"/>
                    <a:pt x="f470" y="f271"/>
                  </a:cubicBezTo>
                  <a:close/>
                  <a:moveTo>
                    <a:pt x="f480" y="f88"/>
                  </a:moveTo>
                  <a:cubicBezTo>
                    <a:pt x="f481" y="f91"/>
                    <a:pt x="f480" y="f93"/>
                    <a:pt x="f482" y="f182"/>
                  </a:cubicBezTo>
                  <a:cubicBezTo>
                    <a:pt x="f229" y="f450"/>
                    <a:pt x="f483" y="f70"/>
                    <a:pt x="f480" y="f88"/>
                  </a:cubicBezTo>
                  <a:close/>
                  <a:moveTo>
                    <a:pt x="f484" y="f308"/>
                  </a:moveTo>
                  <a:cubicBezTo>
                    <a:pt x="f485" y="f448"/>
                    <a:pt x="f486" y="f487"/>
                    <a:pt x="f488" y="f109"/>
                  </a:cubicBezTo>
                  <a:cubicBezTo>
                    <a:pt x="f489" y="f72"/>
                    <a:pt x="f490" y="f20"/>
                    <a:pt x="f484" y="f308"/>
                  </a:cubicBezTo>
                  <a:close/>
                  <a:moveTo>
                    <a:pt x="f480" y="f388"/>
                  </a:moveTo>
                  <a:cubicBezTo>
                    <a:pt x="f480" y="f34"/>
                    <a:pt x="f480" y="f36"/>
                    <a:pt x="f480" y="f103"/>
                  </a:cubicBezTo>
                  <a:cubicBezTo>
                    <a:pt x="f491" y="f473"/>
                    <a:pt x="f492" y="f473"/>
                    <a:pt x="f482" y="f473"/>
                  </a:cubicBezTo>
                  <a:cubicBezTo>
                    <a:pt x="f482" y="f36"/>
                    <a:pt x="f482" y="f120"/>
                    <a:pt x="f482" y="f117"/>
                  </a:cubicBezTo>
                  <a:cubicBezTo>
                    <a:pt x="f493" y="f388"/>
                    <a:pt x="f491" y="f388"/>
                    <a:pt x="f480" y="f388"/>
                  </a:cubicBezTo>
                  <a:close/>
                  <a:moveTo>
                    <a:pt x="f482" y="f362"/>
                  </a:moveTo>
                  <a:cubicBezTo>
                    <a:pt x="f482" y="f135"/>
                    <a:pt x="f482" y="f137"/>
                    <a:pt x="f482" y="f139"/>
                  </a:cubicBezTo>
                  <a:cubicBezTo>
                    <a:pt x="f492" y="f139"/>
                    <a:pt x="f491" y="f139"/>
                    <a:pt x="f480" y="f177"/>
                  </a:cubicBezTo>
                  <a:cubicBezTo>
                    <a:pt x="f481" y="f288"/>
                    <a:pt x="f480" y="f362"/>
                    <a:pt x="f482" y="f362"/>
                  </a:cubicBezTo>
                  <a:close/>
                  <a:moveTo>
                    <a:pt x="f480" y="f494"/>
                  </a:moveTo>
                  <a:cubicBezTo>
                    <a:pt x="f481" y="f314"/>
                    <a:pt x="f481" y="f317"/>
                    <a:pt x="f482" y="f48"/>
                  </a:cubicBezTo>
                  <a:cubicBezTo>
                    <a:pt x="f483" y="f494"/>
                    <a:pt x="f229" y="f116"/>
                    <a:pt x="f480" y="f494"/>
                  </a:cubicBezTo>
                  <a:close/>
                  <a:moveTo>
                    <a:pt x="f482" y="f151"/>
                  </a:moveTo>
                  <a:cubicBezTo>
                    <a:pt x="f492" y="f321"/>
                    <a:pt x="f491" y="f321"/>
                    <a:pt x="f480" y="f321"/>
                  </a:cubicBezTo>
                  <a:cubicBezTo>
                    <a:pt x="f480" y="f383"/>
                    <a:pt x="f480" y="f326"/>
                    <a:pt x="f480" y="f38"/>
                  </a:cubicBezTo>
                  <a:cubicBezTo>
                    <a:pt x="f491" y="f384"/>
                    <a:pt x="f493" y="f384"/>
                    <a:pt x="f482" y="f384"/>
                  </a:cubicBezTo>
                  <a:cubicBezTo>
                    <a:pt x="f482" y="f375"/>
                    <a:pt x="f482" y="f389"/>
                    <a:pt x="f482" y="f151"/>
                  </a:cubicBezTo>
                  <a:close/>
                  <a:moveTo>
                    <a:pt x="f480" y="f333"/>
                  </a:moveTo>
                  <a:cubicBezTo>
                    <a:pt x="f481" y="f310"/>
                    <a:pt x="f481" y="f310"/>
                    <a:pt x="f482" y="f421"/>
                  </a:cubicBezTo>
                  <a:cubicBezTo>
                    <a:pt x="f229" y="f78"/>
                    <a:pt x="f483" y="f28"/>
                    <a:pt x="f480" y="f333"/>
                  </a:cubicBezTo>
                  <a:close/>
                  <a:moveTo>
                    <a:pt x="f480" y="f305"/>
                  </a:moveTo>
                  <a:cubicBezTo>
                    <a:pt x="f480" y="f170"/>
                    <a:pt x="f495" y="f188"/>
                    <a:pt x="f482" y="f170"/>
                  </a:cubicBezTo>
                  <a:cubicBezTo>
                    <a:pt x="f483" y="f305"/>
                    <a:pt x="f229" y="f199"/>
                    <a:pt x="f480" y="f305"/>
                  </a:cubicBezTo>
                  <a:close/>
                  <a:moveTo>
                    <a:pt x="f488" y="f289"/>
                  </a:moveTo>
                  <a:cubicBezTo>
                    <a:pt x="f489" y="f219"/>
                    <a:pt x="f490" y="f204"/>
                    <a:pt x="f484" y="f95"/>
                  </a:cubicBezTo>
                  <a:cubicBezTo>
                    <a:pt x="f486" y="f68"/>
                    <a:pt x="f485" y="f66"/>
                    <a:pt x="f488" y="f289"/>
                  </a:cubicBezTo>
                  <a:close/>
                  <a:moveTo>
                    <a:pt x="f486" y="f30"/>
                  </a:moveTo>
                  <a:cubicBezTo>
                    <a:pt x="f496" y="f104"/>
                    <a:pt x="f497" y="f104"/>
                    <a:pt x="f488" y="f29"/>
                  </a:cubicBezTo>
                  <a:cubicBezTo>
                    <a:pt x="f489" y="f62"/>
                    <a:pt x="f490" y="f62"/>
                    <a:pt x="f486" y="f176"/>
                  </a:cubicBezTo>
                  <a:cubicBezTo>
                    <a:pt x="f486" y="f310"/>
                    <a:pt x="f486" y="f377"/>
                    <a:pt x="f486" y="f30"/>
                  </a:cubicBezTo>
                  <a:close/>
                  <a:moveTo>
                    <a:pt x="f482" y="f3"/>
                  </a:moveTo>
                  <a:cubicBezTo>
                    <a:pt x="f483" y="f410"/>
                    <a:pt x="f229" y="f410"/>
                    <a:pt x="f480" y="f328"/>
                  </a:cubicBezTo>
                  <a:cubicBezTo>
                    <a:pt x="f480" y="f45"/>
                    <a:pt x="f480" y="f411"/>
                    <a:pt x="f480" y="f260"/>
                  </a:cubicBezTo>
                  <a:cubicBezTo>
                    <a:pt x="f491" y="f335"/>
                    <a:pt x="f493" y="f335"/>
                    <a:pt x="f482" y="f3"/>
                  </a:cubicBezTo>
                  <a:close/>
                  <a:moveTo>
                    <a:pt x="f486" y="f320"/>
                  </a:moveTo>
                  <a:cubicBezTo>
                    <a:pt x="f486" y="f373"/>
                    <a:pt x="f486" y="f407"/>
                    <a:pt x="f486" y="f393"/>
                  </a:cubicBezTo>
                  <a:cubicBezTo>
                    <a:pt x="f496" y="f309"/>
                    <a:pt x="f498" y="f438"/>
                    <a:pt x="f488" y="f438"/>
                  </a:cubicBezTo>
                  <a:cubicBezTo>
                    <a:pt x="f488" y="f193"/>
                    <a:pt x="f488" y="f248"/>
                    <a:pt x="f488" y="f165"/>
                  </a:cubicBezTo>
                  <a:cubicBezTo>
                    <a:pt x="f498" y="f327"/>
                    <a:pt x="f499" y="f327"/>
                    <a:pt x="f486" y="f320"/>
                  </a:cubicBezTo>
                  <a:close/>
                  <a:moveTo>
                    <a:pt x="f484" y="f298"/>
                  </a:moveTo>
                  <a:cubicBezTo>
                    <a:pt x="f485" y="f299"/>
                    <a:pt x="f486" y="f134"/>
                    <a:pt x="f488" y="f325"/>
                  </a:cubicBezTo>
                  <a:cubicBezTo>
                    <a:pt x="f488" y="f440"/>
                    <a:pt x="f488" y="f276"/>
                    <a:pt x="f488" y="f298"/>
                  </a:cubicBezTo>
                  <a:cubicBezTo>
                    <a:pt x="f498" y="f298"/>
                    <a:pt x="f496" y="f298"/>
                    <a:pt x="f484" y="f298"/>
                  </a:cubicBezTo>
                  <a:close/>
                  <a:moveTo>
                    <a:pt x="f480" y="f298"/>
                  </a:moveTo>
                  <a:cubicBezTo>
                    <a:pt x="f491" y="f298"/>
                    <a:pt x="f492" y="f298"/>
                    <a:pt x="f482" y="f298"/>
                  </a:cubicBezTo>
                  <a:cubicBezTo>
                    <a:pt x="f482" y="f303"/>
                    <a:pt x="f482" y="f440"/>
                    <a:pt x="f482" y="f299"/>
                  </a:cubicBezTo>
                  <a:cubicBezTo>
                    <a:pt x="f493" y="f299"/>
                    <a:pt x="f491" y="f299"/>
                    <a:pt x="f480" y="f299"/>
                  </a:cubicBezTo>
                  <a:cubicBezTo>
                    <a:pt x="f480" y="f440"/>
                    <a:pt x="f480" y="f303"/>
                    <a:pt x="f480" y="f298"/>
                  </a:cubicBezTo>
                  <a:close/>
                  <a:moveTo>
                    <a:pt x="f484" y="f167"/>
                  </a:moveTo>
                  <a:cubicBezTo>
                    <a:pt x="f486" y="f197"/>
                    <a:pt x="f485" y="f172"/>
                    <a:pt x="f488" y="f197"/>
                  </a:cubicBezTo>
                  <a:cubicBezTo>
                    <a:pt x="f489" y="f22"/>
                    <a:pt x="f490" y="f168"/>
                    <a:pt x="f484" y="f167"/>
                  </a:cubicBezTo>
                  <a:close/>
                  <a:moveTo>
                    <a:pt x="f488" y="f313"/>
                  </a:moveTo>
                  <a:cubicBezTo>
                    <a:pt x="f488" y="f53"/>
                    <a:pt x="f488" y="f317"/>
                    <a:pt x="f488" y="f426"/>
                  </a:cubicBezTo>
                  <a:cubicBezTo>
                    <a:pt x="f498" y="f426"/>
                    <a:pt x="f496" y="f270"/>
                    <a:pt x="f486" y="f436"/>
                  </a:cubicBezTo>
                  <a:cubicBezTo>
                    <a:pt x="f486" y="f48"/>
                    <a:pt x="f486" y="f427"/>
                    <a:pt x="f486" y="f278"/>
                  </a:cubicBezTo>
                  <a:cubicBezTo>
                    <a:pt x="f496" y="f262"/>
                    <a:pt x="f497" y="f269"/>
                    <a:pt x="f488" y="f313"/>
                  </a:cubicBezTo>
                  <a:close/>
                  <a:moveTo>
                    <a:pt x="f486" y="f25"/>
                  </a:moveTo>
                  <a:cubicBezTo>
                    <a:pt x="f486" y="f257"/>
                    <a:pt x="f486" y="f391"/>
                    <a:pt x="f486" y="f390"/>
                  </a:cubicBezTo>
                  <a:cubicBezTo>
                    <a:pt x="f496" y="f336"/>
                    <a:pt x="f498" y="f336"/>
                    <a:pt x="f488" y="f336"/>
                  </a:cubicBezTo>
                  <a:cubicBezTo>
                    <a:pt x="f488" y="f338"/>
                    <a:pt x="f488" y="f392"/>
                    <a:pt x="f488" y="f342"/>
                  </a:cubicBezTo>
                  <a:cubicBezTo>
                    <a:pt x="f498" y="f342"/>
                    <a:pt x="f496" y="f25"/>
                    <a:pt x="f486" y="f25"/>
                  </a:cubicBezTo>
                  <a:close/>
                  <a:moveTo>
                    <a:pt x="f488" y="f274"/>
                  </a:moveTo>
                  <a:cubicBezTo>
                    <a:pt x="f497" y="f274"/>
                    <a:pt x="f496" y="f433"/>
                    <a:pt x="f486" y="f433"/>
                  </a:cubicBezTo>
                  <a:cubicBezTo>
                    <a:pt x="f486" y="f372"/>
                    <a:pt x="f486" y="f19"/>
                    <a:pt x="f486" y="f125"/>
                  </a:cubicBezTo>
                  <a:cubicBezTo>
                    <a:pt x="f496" y="f125"/>
                    <a:pt x="f498" y="f125"/>
                    <a:pt x="f488" y="f125"/>
                  </a:cubicBezTo>
                  <a:cubicBezTo>
                    <a:pt x="f488" y="f19"/>
                    <a:pt x="f488" y="f135"/>
                    <a:pt x="f488" y="f274"/>
                  </a:cubicBezTo>
                  <a:close/>
                  <a:moveTo>
                    <a:pt x="f488" y="f349"/>
                  </a:moveTo>
                  <a:cubicBezTo>
                    <a:pt x="f490" y="f378"/>
                    <a:pt x="f489" y="f56"/>
                    <a:pt x="f486" y="f18"/>
                  </a:cubicBezTo>
                  <a:cubicBezTo>
                    <a:pt x="f485" y="f349"/>
                    <a:pt x="f485" y="f349"/>
                    <a:pt x="f488" y="f349"/>
                  </a:cubicBezTo>
                  <a:close/>
                  <a:moveTo>
                    <a:pt x="f484" y="f477"/>
                  </a:moveTo>
                  <a:cubicBezTo>
                    <a:pt x="f486" y="f500"/>
                    <a:pt x="f485" y="f501"/>
                    <a:pt x="f488" y="f502"/>
                  </a:cubicBezTo>
                  <a:cubicBezTo>
                    <a:pt x="f490" y="f503"/>
                    <a:pt x="f489" y="f113"/>
                    <a:pt x="f484" y="f477"/>
                  </a:cubicBezTo>
                  <a:close/>
                  <a:moveTo>
                    <a:pt x="f486" y="f462"/>
                  </a:moveTo>
                  <a:cubicBezTo>
                    <a:pt x="f485" y="f504"/>
                    <a:pt x="f486" y="f505"/>
                    <a:pt x="f488" y="f506"/>
                  </a:cubicBezTo>
                  <a:cubicBezTo>
                    <a:pt x="f489" y="f507"/>
                    <a:pt x="f490" y="f508"/>
                    <a:pt x="f486" y="f462"/>
                  </a:cubicBezTo>
                  <a:close/>
                  <a:moveTo>
                    <a:pt x="f486" y="f124"/>
                  </a:moveTo>
                  <a:cubicBezTo>
                    <a:pt x="f485" y="f37"/>
                    <a:pt x="f486" y="f37"/>
                    <a:pt x="f488" y="f37"/>
                  </a:cubicBezTo>
                  <a:cubicBezTo>
                    <a:pt x="f488" y="f23"/>
                    <a:pt x="f488" y="f152"/>
                    <a:pt x="f488" y="f79"/>
                  </a:cubicBezTo>
                  <a:cubicBezTo>
                    <a:pt x="f498" y="f79"/>
                    <a:pt x="f496" y="f124"/>
                    <a:pt x="f486" y="f124"/>
                  </a:cubicBezTo>
                  <a:close/>
                  <a:moveTo>
                    <a:pt x="f488" y="f277"/>
                  </a:moveTo>
                  <a:cubicBezTo>
                    <a:pt x="f498" y="f277"/>
                    <a:pt x="f496" y="f277"/>
                    <a:pt x="f486" y="f277"/>
                  </a:cubicBezTo>
                  <a:cubicBezTo>
                    <a:pt x="f486" y="f300"/>
                    <a:pt x="f486" y="f306"/>
                    <a:pt x="f486" y="f145"/>
                  </a:cubicBezTo>
                  <a:cubicBezTo>
                    <a:pt x="f496" y="f145"/>
                    <a:pt x="f498" y="f145"/>
                    <a:pt x="f488" y="f145"/>
                  </a:cubicBezTo>
                  <a:cubicBezTo>
                    <a:pt x="f488" y="f306"/>
                    <a:pt x="f488" y="f300"/>
                    <a:pt x="f488" y="f277"/>
                  </a:cubicBezTo>
                  <a:close/>
                  <a:moveTo>
                    <a:pt x="f486" y="f395"/>
                  </a:moveTo>
                  <a:cubicBezTo>
                    <a:pt x="f485" y="f43"/>
                    <a:pt x="f486" y="f329"/>
                    <a:pt x="f488" y="f45"/>
                  </a:cubicBezTo>
                  <a:cubicBezTo>
                    <a:pt x="f489" y="f334"/>
                    <a:pt x="f489" y="f334"/>
                    <a:pt x="f486" y="f395"/>
                  </a:cubicBezTo>
                  <a:close/>
                  <a:moveTo>
                    <a:pt x="f509" y="f340"/>
                  </a:moveTo>
                  <a:cubicBezTo>
                    <a:pt x="f110" y="f342"/>
                    <a:pt x="f126" y="f340"/>
                    <a:pt x="f133" y="f337"/>
                  </a:cubicBezTo>
                  <a:cubicBezTo>
                    <a:pt x="f127" y="f337"/>
                    <a:pt x="f510" y="f337"/>
                    <a:pt x="f509" y="f337"/>
                  </a:cubicBezTo>
                  <a:cubicBezTo>
                    <a:pt x="f509" y="f391"/>
                    <a:pt x="f509" y="f392"/>
                    <a:pt x="f509" y="f340"/>
                  </a:cubicBezTo>
                  <a:close/>
                  <a:moveTo>
                    <a:pt x="f509" y="f23"/>
                  </a:moveTo>
                  <a:cubicBezTo>
                    <a:pt x="f510" y="f23"/>
                    <a:pt x="f511" y="f23"/>
                    <a:pt x="f133" y="f23"/>
                  </a:cubicBezTo>
                  <a:cubicBezTo>
                    <a:pt x="f133" y="f34"/>
                    <a:pt x="f133" y="f117"/>
                    <a:pt x="f133" y="f32"/>
                  </a:cubicBezTo>
                  <a:cubicBezTo>
                    <a:pt x="f509" y="f363"/>
                    <a:pt x="f509" y="f363"/>
                    <a:pt x="f509" y="f23"/>
                  </a:cubicBezTo>
                  <a:close/>
                  <a:moveTo>
                    <a:pt x="f133" y="f374"/>
                  </a:moveTo>
                  <a:cubicBezTo>
                    <a:pt x="f133" y="f323"/>
                    <a:pt x="f133" y="f384"/>
                    <a:pt x="f133" y="f405"/>
                  </a:cubicBezTo>
                  <a:cubicBezTo>
                    <a:pt x="f127" y="f159"/>
                    <a:pt x="f510" y="f159"/>
                    <a:pt x="f509" y="f159"/>
                  </a:cubicBezTo>
                  <a:cubicBezTo>
                    <a:pt x="f509" y="f324"/>
                    <a:pt x="f509" y="f35"/>
                    <a:pt x="f509" y="f352"/>
                  </a:cubicBezTo>
                  <a:cubicBezTo>
                    <a:pt x="f510" y="f352"/>
                    <a:pt x="f511" y="f374"/>
                    <a:pt x="f133" y="f374"/>
                  </a:cubicBezTo>
                  <a:close/>
                  <a:moveTo>
                    <a:pt x="f133" y="f194"/>
                  </a:moveTo>
                  <a:cubicBezTo>
                    <a:pt x="f128" y="f188"/>
                    <a:pt x="f128" y="f188"/>
                    <a:pt x="f509" y="f494"/>
                  </a:cubicBezTo>
                  <a:cubicBezTo>
                    <a:pt x="f110" y="f312"/>
                    <a:pt x="f110" y="f312"/>
                    <a:pt x="f133" y="f194"/>
                  </a:cubicBezTo>
                  <a:close/>
                  <a:moveTo>
                    <a:pt x="f133" y="f383"/>
                  </a:moveTo>
                  <a:cubicBezTo>
                    <a:pt x="f133" y="f322"/>
                    <a:pt x="f110" y="f151"/>
                    <a:pt x="f110" y="f321"/>
                  </a:cubicBezTo>
                  <a:cubicBezTo>
                    <a:pt x="f110" y="f55"/>
                    <a:pt x="f133" y="f243"/>
                    <a:pt x="f133" y="f320"/>
                  </a:cubicBezTo>
                  <a:cubicBezTo>
                    <a:pt x="f128" y="f320"/>
                    <a:pt x="f128" y="f320"/>
                    <a:pt x="f509" y="f389"/>
                  </a:cubicBezTo>
                  <a:cubicBezTo>
                    <a:pt x="f510" y="f383"/>
                    <a:pt x="f511" y="f383"/>
                    <a:pt x="f133" y="f383"/>
                  </a:cubicBezTo>
                  <a:close/>
                  <a:moveTo>
                    <a:pt x="f509" y="f330"/>
                  </a:moveTo>
                  <a:cubicBezTo>
                    <a:pt x="f110" y="f411"/>
                    <a:pt x="f126" y="f42"/>
                    <a:pt x="f133" y="f46"/>
                  </a:cubicBezTo>
                  <a:cubicBezTo>
                    <a:pt x="f128" y="f328"/>
                    <a:pt x="f128" y="f328"/>
                    <a:pt x="f509" y="f330"/>
                  </a:cubicBezTo>
                  <a:close/>
                  <a:moveTo>
                    <a:pt x="f509" y="f316"/>
                  </a:moveTo>
                  <a:cubicBezTo>
                    <a:pt x="f110" y="f48"/>
                    <a:pt x="f110" y="f48"/>
                    <a:pt x="f133" y="f278"/>
                  </a:cubicBezTo>
                  <a:cubicBezTo>
                    <a:pt x="f128" y="f278"/>
                    <a:pt x="f128" y="f278"/>
                    <a:pt x="f509" y="f316"/>
                  </a:cubicBezTo>
                  <a:close/>
                  <a:moveTo>
                    <a:pt x="f133" y="f286"/>
                  </a:moveTo>
                  <a:cubicBezTo>
                    <a:pt x="f128" y="f289"/>
                    <a:pt x="f128" y="f68"/>
                    <a:pt x="f132" y="f182"/>
                  </a:cubicBezTo>
                  <a:cubicBezTo>
                    <a:pt x="f126" y="f182"/>
                    <a:pt x="f110" y="f318"/>
                    <a:pt x="f133" y="f286"/>
                  </a:cubicBezTo>
                  <a:close/>
                  <a:moveTo>
                    <a:pt x="f509" y="f176"/>
                  </a:moveTo>
                  <a:cubicBezTo>
                    <a:pt x="f110" y="f176"/>
                    <a:pt x="f126" y="f62"/>
                    <a:pt x="f133" y="f376"/>
                  </a:cubicBezTo>
                  <a:cubicBezTo>
                    <a:pt x="f128" y="f311"/>
                    <a:pt x="f128" y="f311"/>
                    <a:pt x="f509" y="f176"/>
                  </a:cubicBezTo>
                  <a:close/>
                  <a:moveTo>
                    <a:pt x="f133" y="f3"/>
                  </a:moveTo>
                  <a:cubicBezTo>
                    <a:pt x="f128" y="f3"/>
                    <a:pt x="f128" y="f331"/>
                    <a:pt x="f132" y="f78"/>
                  </a:cubicBezTo>
                  <a:cubicBezTo>
                    <a:pt x="f110" y="f78"/>
                    <a:pt x="f110" y="f28"/>
                    <a:pt x="f133" y="f3"/>
                  </a:cubicBezTo>
                  <a:close/>
                  <a:moveTo>
                    <a:pt x="f509" y="f172"/>
                  </a:moveTo>
                  <a:cubicBezTo>
                    <a:pt x="f110" y="f197"/>
                    <a:pt x="f126" y="f512"/>
                    <a:pt x="f133" y="f95"/>
                  </a:cubicBezTo>
                  <a:cubicBezTo>
                    <a:pt x="f108" y="f95"/>
                    <a:pt x="f509" y="f319"/>
                    <a:pt x="f509" y="f172"/>
                  </a:cubicBezTo>
                  <a:close/>
                  <a:moveTo>
                    <a:pt x="f509" y="f308"/>
                  </a:moveTo>
                  <a:cubicBezTo>
                    <a:pt x="f110" y="f72"/>
                    <a:pt x="f110" y="f72"/>
                    <a:pt x="f133" y="f107"/>
                  </a:cubicBezTo>
                  <a:cubicBezTo>
                    <a:pt x="f128" y="f451"/>
                    <a:pt x="f509" y="f287"/>
                    <a:pt x="f509" y="f308"/>
                  </a:cubicBezTo>
                  <a:close/>
                  <a:moveTo>
                    <a:pt x="f133" y="f31"/>
                  </a:moveTo>
                  <a:cubicBezTo>
                    <a:pt x="f127" y="f31"/>
                    <a:pt x="f510" y="f438"/>
                    <a:pt x="f509" y="f438"/>
                  </a:cubicBezTo>
                  <a:cubicBezTo>
                    <a:pt x="f509" y="f309"/>
                    <a:pt x="f509" y="f250"/>
                    <a:pt x="f509" y="f193"/>
                  </a:cubicBezTo>
                  <a:cubicBezTo>
                    <a:pt x="f509" y="f407"/>
                    <a:pt x="f509" y="f189"/>
                    <a:pt x="f509" y="f248"/>
                  </a:cubicBezTo>
                  <a:cubicBezTo>
                    <a:pt x="f110" y="f246"/>
                    <a:pt x="f110" y="f248"/>
                    <a:pt x="f133" y="f31"/>
                  </a:cubicBezTo>
                  <a:close/>
                  <a:moveTo>
                    <a:pt x="f513" y="f305"/>
                  </a:moveTo>
                  <a:cubicBezTo>
                    <a:pt x="f106" y="f199"/>
                    <a:pt x="f106" y="f199"/>
                    <a:pt x="f514" y="f265"/>
                  </a:cubicBezTo>
                  <a:cubicBezTo>
                    <a:pt x="f515" y="f516"/>
                    <a:pt x="f515" y="f516"/>
                    <a:pt x="f513" y="f305"/>
                  </a:cubicBezTo>
                  <a:close/>
                  <a:moveTo>
                    <a:pt x="f517" y="f32"/>
                  </a:moveTo>
                  <a:cubicBezTo>
                    <a:pt x="f517" y="f37"/>
                    <a:pt x="f517" y="f34"/>
                    <a:pt x="f517" y="f386"/>
                  </a:cubicBezTo>
                  <a:cubicBezTo>
                    <a:pt x="f518" y="f386"/>
                    <a:pt x="f519" y="f23"/>
                    <a:pt x="f513" y="f23"/>
                  </a:cubicBezTo>
                  <a:cubicBezTo>
                    <a:pt x="f513" y="f34"/>
                    <a:pt x="f513" y="f117"/>
                    <a:pt x="f513" y="f32"/>
                  </a:cubicBezTo>
                  <a:cubicBezTo>
                    <a:pt x="f519" y="f32"/>
                    <a:pt x="f518" y="f32"/>
                    <a:pt x="f517" y="f32"/>
                  </a:cubicBezTo>
                  <a:close/>
                  <a:moveTo>
                    <a:pt x="f517" y="f38"/>
                  </a:moveTo>
                  <a:cubicBezTo>
                    <a:pt x="f517" y="f323"/>
                    <a:pt x="f517" y="f39"/>
                    <a:pt x="f517" y="f215"/>
                  </a:cubicBezTo>
                  <a:cubicBezTo>
                    <a:pt x="f518" y="f352"/>
                    <a:pt x="f519" y="f352"/>
                    <a:pt x="f513" y="f352"/>
                  </a:cubicBezTo>
                  <a:cubicBezTo>
                    <a:pt x="f513" y="f35"/>
                    <a:pt x="f513" y="f324"/>
                    <a:pt x="f513" y="f159"/>
                  </a:cubicBezTo>
                  <a:cubicBezTo>
                    <a:pt x="f520" y="f159"/>
                    <a:pt x="f518" y="f38"/>
                    <a:pt x="f517" y="f38"/>
                  </a:cubicBezTo>
                  <a:close/>
                  <a:moveTo>
                    <a:pt x="f517" y="f357"/>
                  </a:moveTo>
                  <a:cubicBezTo>
                    <a:pt x="f517" y="f339"/>
                    <a:pt x="f517" y="f257"/>
                    <a:pt x="f517" y="f340"/>
                  </a:cubicBezTo>
                  <a:cubicBezTo>
                    <a:pt x="f518" y="f340"/>
                    <a:pt x="f519" y="f340"/>
                    <a:pt x="f513" y="f340"/>
                  </a:cubicBezTo>
                  <a:cubicBezTo>
                    <a:pt x="f513" y="f257"/>
                    <a:pt x="f513" y="f391"/>
                    <a:pt x="f513" y="f357"/>
                  </a:cubicBezTo>
                  <a:cubicBezTo>
                    <a:pt x="f520" y="f357"/>
                    <a:pt x="f518" y="f357"/>
                    <a:pt x="f517" y="f357"/>
                  </a:cubicBezTo>
                  <a:close/>
                  <a:moveTo>
                    <a:pt x="f514" y="f395"/>
                  </a:moveTo>
                  <a:cubicBezTo>
                    <a:pt x="f514" y="f333"/>
                    <a:pt x="f514" y="f78"/>
                    <a:pt x="f514" y="f104"/>
                  </a:cubicBezTo>
                  <a:cubicBezTo>
                    <a:pt x="f515" y="f104"/>
                    <a:pt x="f521" y="f29"/>
                    <a:pt x="f513" y="f334"/>
                  </a:cubicBezTo>
                  <a:cubicBezTo>
                    <a:pt x="f520" y="f334"/>
                    <a:pt x="f518" y="f395"/>
                    <a:pt x="f514" y="f395"/>
                  </a:cubicBezTo>
                  <a:close/>
                  <a:moveTo>
                    <a:pt x="f513" y="f318"/>
                  </a:moveTo>
                  <a:cubicBezTo>
                    <a:pt x="f517" y="f64"/>
                    <a:pt x="f106" y="f522"/>
                    <a:pt x="f514" y="f219"/>
                  </a:cubicBezTo>
                  <a:cubicBezTo>
                    <a:pt x="f515" y="f290"/>
                    <a:pt x="f515" y="f290"/>
                    <a:pt x="f513" y="f318"/>
                  </a:cubicBezTo>
                  <a:close/>
                  <a:moveTo>
                    <a:pt x="f517" y="f313"/>
                  </a:moveTo>
                  <a:cubicBezTo>
                    <a:pt x="f515" y="f116"/>
                    <a:pt x="f521" y="f494"/>
                    <a:pt x="f513" y="f170"/>
                  </a:cubicBezTo>
                  <a:cubicBezTo>
                    <a:pt x="f523" y="f264"/>
                    <a:pt x="f514" y="f312"/>
                    <a:pt x="f517" y="f313"/>
                  </a:cubicBezTo>
                  <a:close/>
                  <a:moveTo>
                    <a:pt x="f513" y="f410"/>
                  </a:moveTo>
                  <a:cubicBezTo>
                    <a:pt x="f520" y="f261"/>
                    <a:pt x="f518" y="f261"/>
                    <a:pt x="f514" y="f329"/>
                  </a:cubicBezTo>
                  <a:cubicBezTo>
                    <a:pt x="f514" y="f42"/>
                    <a:pt x="f514" y="f330"/>
                    <a:pt x="f514" y="f41"/>
                  </a:cubicBezTo>
                  <a:cubicBezTo>
                    <a:pt x="f515" y="f271"/>
                    <a:pt x="f515" y="f271"/>
                    <a:pt x="f513" y="f410"/>
                  </a:cubicBezTo>
                  <a:close/>
                  <a:moveTo>
                    <a:pt x="f517" y="f373"/>
                  </a:moveTo>
                  <a:cubicBezTo>
                    <a:pt x="f515" y="f246"/>
                    <a:pt x="f515" y="f246"/>
                    <a:pt x="f513" y="f309"/>
                  </a:cubicBezTo>
                  <a:cubicBezTo>
                    <a:pt x="f520" y="f309"/>
                    <a:pt x="f518" y="f309"/>
                    <a:pt x="f517" y="f309"/>
                  </a:cubicBezTo>
                  <a:cubicBezTo>
                    <a:pt x="f517" y="f193"/>
                    <a:pt x="f517" y="f189"/>
                    <a:pt x="f517" y="f373"/>
                  </a:cubicBezTo>
                  <a:close/>
                  <a:moveTo>
                    <a:pt x="f513" y="f427"/>
                  </a:moveTo>
                  <a:cubicBezTo>
                    <a:pt x="f106" y="f409"/>
                    <a:pt x="f106" y="f409"/>
                    <a:pt x="f514" y="f436"/>
                  </a:cubicBezTo>
                  <a:cubicBezTo>
                    <a:pt x="f515" y="f270"/>
                    <a:pt x="f515" y="f270"/>
                    <a:pt x="f513" y="f427"/>
                  </a:cubicBezTo>
                  <a:close/>
                  <a:moveTo>
                    <a:pt x="f513" y="f243"/>
                  </a:moveTo>
                  <a:cubicBezTo>
                    <a:pt x="f517" y="f33"/>
                    <a:pt x="f106" y="f33"/>
                    <a:pt x="f514" y="f389"/>
                  </a:cubicBezTo>
                  <a:cubicBezTo>
                    <a:pt x="f515" y="f389"/>
                    <a:pt x="f515" y="f389"/>
                    <a:pt x="f513" y="f243"/>
                  </a:cubicBezTo>
                  <a:close/>
                  <a:moveTo>
                    <a:pt x="f515" y="f287"/>
                  </a:moveTo>
                  <a:cubicBezTo>
                    <a:pt x="f517" y="f524"/>
                    <a:pt x="f106" y="f20"/>
                    <a:pt x="f514" y="f450"/>
                  </a:cubicBezTo>
                  <a:cubicBezTo>
                    <a:pt x="f521" y="f450"/>
                    <a:pt x="f513" y="f308"/>
                    <a:pt x="f515" y="f287"/>
                  </a:cubicBezTo>
                  <a:close/>
                  <a:moveTo>
                    <a:pt x="f513" y="f238"/>
                  </a:moveTo>
                  <a:cubicBezTo>
                    <a:pt x="f517" y="f238"/>
                    <a:pt x="f106" y="f238"/>
                    <a:pt x="f514" y="f96"/>
                  </a:cubicBezTo>
                  <a:cubicBezTo>
                    <a:pt x="f515" y="f181"/>
                    <a:pt x="f515" y="f181"/>
                    <a:pt x="f513" y="f238"/>
                  </a:cubicBezTo>
                  <a:close/>
                </a:path>
              </a:pathLst>
            </a:custGeom>
            <a:solidFill>
              <a:srgbClr val="FFFF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8" name="Freeform 10">
              <a:extLst>
                <a:ext uri="{FF2B5EF4-FFF2-40B4-BE49-F238E27FC236}">
                  <a16:creationId xmlns:a16="http://schemas.microsoft.com/office/drawing/2014/main" id="{ADC23EBD-BC58-D4EF-A271-B4B964C91CB2}"/>
                </a:ext>
              </a:extLst>
            </p:cNvPr>
            <p:cNvSpPr/>
            <p:nvPr/>
          </p:nvSpPr>
          <p:spPr>
            <a:xfrm>
              <a:off x="10300953" y="6000631"/>
              <a:ext cx="236536" cy="63495"/>
            </a:xfrm>
            <a:custGeom>
              <a:avLst/>
              <a:gdLst>
                <a:gd name="f0" fmla="val 10800000"/>
                <a:gd name="f1" fmla="val 5400000"/>
                <a:gd name="f2" fmla="val 180"/>
                <a:gd name="f3" fmla="val w"/>
                <a:gd name="f4" fmla="val h"/>
                <a:gd name="f5" fmla="val 0"/>
                <a:gd name="f6" fmla="val 153"/>
                <a:gd name="f7" fmla="val 41"/>
                <a:gd name="f8" fmla="val 1"/>
                <a:gd name="f9" fmla="val 38"/>
                <a:gd name="f10" fmla="val 35"/>
                <a:gd name="f11" fmla="val 32"/>
                <a:gd name="f12" fmla="val 30"/>
                <a:gd name="f13" fmla="val 3"/>
                <a:gd name="f14" fmla="val 29"/>
                <a:gd name="f15" fmla="val 4"/>
                <a:gd name="f16" fmla="val 20"/>
                <a:gd name="f17" fmla="val 61"/>
                <a:gd name="f18" fmla="val 13"/>
                <a:gd name="f19" fmla="val 89"/>
                <a:gd name="f20" fmla="val 100"/>
                <a:gd name="f21" fmla="val 110"/>
                <a:gd name="f22" fmla="val 120"/>
                <a:gd name="f23" fmla="val 5"/>
                <a:gd name="f24" fmla="val 129"/>
                <a:gd name="f25" fmla="val 8"/>
                <a:gd name="f26" fmla="val 138"/>
                <a:gd name="f27" fmla="val 11"/>
                <a:gd name="f28" fmla="val 147"/>
                <a:gd name="f29" fmla="val 151"/>
                <a:gd name="f30" fmla="val 15"/>
                <a:gd name="f31" fmla="val 17"/>
                <a:gd name="f32" fmla="val 152"/>
                <a:gd name="f33" fmla="val 21"/>
                <a:gd name="f34" fmla="val 23"/>
                <a:gd name="f35" fmla="val 24"/>
                <a:gd name="f36" fmla="val 26"/>
                <a:gd name="f37" fmla="val 149"/>
                <a:gd name="f38" fmla="val 25"/>
                <a:gd name="f39" fmla="val 144"/>
                <a:gd name="f40" fmla="val 133"/>
                <a:gd name="f41" fmla="val 121"/>
                <a:gd name="f42" fmla="val 18"/>
                <a:gd name="f43" fmla="val 109"/>
                <a:gd name="f44" fmla="val 106"/>
                <a:gd name="f45" fmla="val 14"/>
                <a:gd name="f46" fmla="val 103"/>
                <a:gd name="f47" fmla="val 68"/>
                <a:gd name="f48" fmla="val 36"/>
                <a:gd name="f49" fmla="val 40"/>
                <a:gd name="f50" fmla="val 2"/>
                <a:gd name="f51" fmla="+- 0 0 -90"/>
                <a:gd name="f52" fmla="*/ f3 1 153"/>
                <a:gd name="f53" fmla="*/ f4 1 41"/>
                <a:gd name="f54" fmla="val f5"/>
                <a:gd name="f55" fmla="val f6"/>
                <a:gd name="f56" fmla="val f7"/>
                <a:gd name="f57" fmla="*/ f51 f0 1"/>
                <a:gd name="f58" fmla="+- f56 0 f54"/>
                <a:gd name="f59" fmla="+- f55 0 f54"/>
                <a:gd name="f60" fmla="*/ f57 1 f2"/>
                <a:gd name="f61" fmla="*/ f59 1 153"/>
                <a:gd name="f62" fmla="*/ f58 1 41"/>
                <a:gd name="f63" fmla="*/ 1 f59 1"/>
                <a:gd name="f64" fmla="*/ 41 f58 1"/>
                <a:gd name="f65" fmla="*/ 32 f58 1"/>
                <a:gd name="f66" fmla="*/ 4 f59 1"/>
                <a:gd name="f67" fmla="*/ 29 f58 1"/>
                <a:gd name="f68" fmla="*/ 89 f59 1"/>
                <a:gd name="f69" fmla="*/ 4 f58 1"/>
                <a:gd name="f70" fmla="*/ 120 f59 1"/>
                <a:gd name="f71" fmla="*/ 5 f58 1"/>
                <a:gd name="f72" fmla="*/ 147 f59 1"/>
                <a:gd name="f73" fmla="*/ 13 f58 1"/>
                <a:gd name="f74" fmla="*/ 152 f59 1"/>
                <a:gd name="f75" fmla="*/ 21 f58 1"/>
                <a:gd name="f76" fmla="*/ 26 f58 1"/>
                <a:gd name="f77" fmla="*/ 144 f59 1"/>
                <a:gd name="f78" fmla="*/ 25 f58 1"/>
                <a:gd name="f79" fmla="*/ 109 f59 1"/>
                <a:gd name="f80" fmla="*/ 15 f58 1"/>
                <a:gd name="f81" fmla="*/ 100 f59 1"/>
                <a:gd name="f82" fmla="*/ 40 f58 1"/>
                <a:gd name="f83" fmla="+- f60 0 f1"/>
                <a:gd name="f84" fmla="*/ f63 1 153"/>
                <a:gd name="f85" fmla="*/ f64 1 41"/>
                <a:gd name="f86" fmla="*/ f65 1 41"/>
                <a:gd name="f87" fmla="*/ f66 1 153"/>
                <a:gd name="f88" fmla="*/ f67 1 41"/>
                <a:gd name="f89" fmla="*/ f68 1 153"/>
                <a:gd name="f90" fmla="*/ f69 1 41"/>
                <a:gd name="f91" fmla="*/ f70 1 153"/>
                <a:gd name="f92" fmla="*/ f71 1 41"/>
                <a:gd name="f93" fmla="*/ f72 1 153"/>
                <a:gd name="f94" fmla="*/ f73 1 41"/>
                <a:gd name="f95" fmla="*/ f74 1 153"/>
                <a:gd name="f96" fmla="*/ f75 1 41"/>
                <a:gd name="f97" fmla="*/ f76 1 41"/>
                <a:gd name="f98" fmla="*/ f77 1 153"/>
                <a:gd name="f99" fmla="*/ f78 1 41"/>
                <a:gd name="f100" fmla="*/ f79 1 153"/>
                <a:gd name="f101" fmla="*/ f80 1 41"/>
                <a:gd name="f102" fmla="*/ f81 1 153"/>
                <a:gd name="f103" fmla="*/ f82 1 41"/>
                <a:gd name="f104" fmla="*/ 0 1 f61"/>
                <a:gd name="f105" fmla="*/ f55 1 f61"/>
                <a:gd name="f106" fmla="*/ 0 1 f62"/>
                <a:gd name="f107" fmla="*/ f56 1 f62"/>
                <a:gd name="f108" fmla="*/ f84 1 f61"/>
                <a:gd name="f109" fmla="*/ f85 1 f62"/>
                <a:gd name="f110" fmla="*/ f86 1 f62"/>
                <a:gd name="f111" fmla="*/ f87 1 f61"/>
                <a:gd name="f112" fmla="*/ f88 1 f62"/>
                <a:gd name="f113" fmla="*/ f89 1 f61"/>
                <a:gd name="f114" fmla="*/ f90 1 f62"/>
                <a:gd name="f115" fmla="*/ f91 1 f61"/>
                <a:gd name="f116" fmla="*/ f92 1 f62"/>
                <a:gd name="f117" fmla="*/ f93 1 f61"/>
                <a:gd name="f118" fmla="*/ f94 1 f62"/>
                <a:gd name="f119" fmla="*/ f95 1 f61"/>
                <a:gd name="f120" fmla="*/ f96 1 f62"/>
                <a:gd name="f121" fmla="*/ f97 1 f62"/>
                <a:gd name="f122" fmla="*/ f98 1 f61"/>
                <a:gd name="f123" fmla="*/ f99 1 f62"/>
                <a:gd name="f124" fmla="*/ f100 1 f61"/>
                <a:gd name="f125" fmla="*/ f101 1 f62"/>
                <a:gd name="f126" fmla="*/ f102 1 f61"/>
                <a:gd name="f127" fmla="*/ f103 1 f62"/>
                <a:gd name="f128" fmla="*/ f104 f52 1"/>
                <a:gd name="f129" fmla="*/ f105 f52 1"/>
                <a:gd name="f130" fmla="*/ f107 f53 1"/>
                <a:gd name="f131" fmla="*/ f106 f53 1"/>
                <a:gd name="f132" fmla="*/ f108 f52 1"/>
                <a:gd name="f133" fmla="*/ f109 f53 1"/>
                <a:gd name="f134" fmla="*/ f110 f53 1"/>
                <a:gd name="f135" fmla="*/ f111 f52 1"/>
                <a:gd name="f136" fmla="*/ f112 f53 1"/>
                <a:gd name="f137" fmla="*/ f113 f52 1"/>
                <a:gd name="f138" fmla="*/ f114 f53 1"/>
                <a:gd name="f139" fmla="*/ f115 f52 1"/>
                <a:gd name="f140" fmla="*/ f116 f53 1"/>
                <a:gd name="f141" fmla="*/ f117 f52 1"/>
                <a:gd name="f142" fmla="*/ f118 f53 1"/>
                <a:gd name="f143" fmla="*/ f119 f52 1"/>
                <a:gd name="f144" fmla="*/ f120 f53 1"/>
                <a:gd name="f145" fmla="*/ f121 f53 1"/>
                <a:gd name="f146" fmla="*/ f122 f52 1"/>
                <a:gd name="f147" fmla="*/ f123 f53 1"/>
                <a:gd name="f148" fmla="*/ f124 f52 1"/>
                <a:gd name="f149" fmla="*/ f125 f53 1"/>
                <a:gd name="f150" fmla="*/ f126 f52 1"/>
                <a:gd name="f151" fmla="*/ f127 f53 1"/>
              </a:gdLst>
              <a:ahLst/>
              <a:cxnLst>
                <a:cxn ang="3cd4">
                  <a:pos x="hc" y="t"/>
                </a:cxn>
                <a:cxn ang="0">
                  <a:pos x="r" y="vc"/>
                </a:cxn>
                <a:cxn ang="cd4">
                  <a:pos x="hc" y="b"/>
                </a:cxn>
                <a:cxn ang="cd2">
                  <a:pos x="l" y="vc"/>
                </a:cxn>
                <a:cxn ang="f83">
                  <a:pos x="f132" y="f133"/>
                </a:cxn>
                <a:cxn ang="f83">
                  <a:pos x="f132" y="f134"/>
                </a:cxn>
                <a:cxn ang="f83">
                  <a:pos x="f135" y="f136"/>
                </a:cxn>
                <a:cxn ang="f83">
                  <a:pos x="f137" y="f138"/>
                </a:cxn>
                <a:cxn ang="f83">
                  <a:pos x="f139" y="f140"/>
                </a:cxn>
                <a:cxn ang="f83">
                  <a:pos x="f141" y="f142"/>
                </a:cxn>
                <a:cxn ang="f83">
                  <a:pos x="f143" y="f144"/>
                </a:cxn>
                <a:cxn ang="f83">
                  <a:pos x="f143" y="f145"/>
                </a:cxn>
                <a:cxn ang="f83">
                  <a:pos x="f146" y="f147"/>
                </a:cxn>
                <a:cxn ang="f83">
                  <a:pos x="f148" y="f149"/>
                </a:cxn>
                <a:cxn ang="f83">
                  <a:pos x="f150" y="f149"/>
                </a:cxn>
                <a:cxn ang="f83">
                  <a:pos x="f135" y="f151"/>
                </a:cxn>
                <a:cxn ang="f83">
                  <a:pos x="f132" y="f133"/>
                </a:cxn>
              </a:cxnLst>
              <a:rect l="f128" t="f131" r="f129" b="f130"/>
              <a:pathLst>
                <a:path w="153" h="41">
                  <a:moveTo>
                    <a:pt x="f8" y="f7"/>
                  </a:moveTo>
                  <a:cubicBezTo>
                    <a:pt x="f8" y="f9"/>
                    <a:pt x="f5" y="f10"/>
                    <a:pt x="f8" y="f11"/>
                  </a:cubicBezTo>
                  <a:cubicBezTo>
                    <a:pt x="f8" y="f12"/>
                    <a:pt x="f13" y="f14"/>
                    <a:pt x="f15" y="f14"/>
                  </a:cubicBezTo>
                  <a:cubicBezTo>
                    <a:pt x="f11" y="f16"/>
                    <a:pt x="f17" y="f18"/>
                    <a:pt x="f19" y="f15"/>
                  </a:cubicBezTo>
                  <a:cubicBezTo>
                    <a:pt x="f20" y="f5"/>
                    <a:pt x="f21" y="f5"/>
                    <a:pt x="f22" y="f23"/>
                  </a:cubicBezTo>
                  <a:cubicBezTo>
                    <a:pt x="f24" y="f25"/>
                    <a:pt x="f26" y="f27"/>
                    <a:pt x="f28" y="f18"/>
                  </a:cubicBezTo>
                  <a:cubicBezTo>
                    <a:pt x="f29" y="f30"/>
                    <a:pt x="f6" y="f31"/>
                    <a:pt x="f32" y="f33"/>
                  </a:cubicBezTo>
                  <a:cubicBezTo>
                    <a:pt x="f32" y="f34"/>
                    <a:pt x="f32" y="f35"/>
                    <a:pt x="f32" y="f36"/>
                  </a:cubicBezTo>
                  <a:cubicBezTo>
                    <a:pt x="f37" y="f36"/>
                    <a:pt x="f28" y="f38"/>
                    <a:pt x="f39" y="f38"/>
                  </a:cubicBezTo>
                  <a:cubicBezTo>
                    <a:pt x="f40" y="f33"/>
                    <a:pt x="f41" y="f42"/>
                    <a:pt x="f43" y="f30"/>
                  </a:cubicBezTo>
                  <a:cubicBezTo>
                    <a:pt x="f44" y="f45"/>
                    <a:pt x="f46" y="f45"/>
                    <a:pt x="f20" y="f30"/>
                  </a:cubicBezTo>
                  <a:cubicBezTo>
                    <a:pt x="f47" y="f35"/>
                    <a:pt x="f48" y="f11"/>
                    <a:pt x="f15" y="f49"/>
                  </a:cubicBezTo>
                  <a:cubicBezTo>
                    <a:pt x="f13" y="f7"/>
                    <a:pt x="f50" y="f7"/>
                    <a:pt x="f8" y="f7"/>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9" name="Freeform 11">
              <a:extLst>
                <a:ext uri="{FF2B5EF4-FFF2-40B4-BE49-F238E27FC236}">
                  <a16:creationId xmlns:a16="http://schemas.microsoft.com/office/drawing/2014/main" id="{B3A6498A-6864-AD13-35A8-0055F2F89F94}"/>
                </a:ext>
              </a:extLst>
            </p:cNvPr>
            <p:cNvSpPr/>
            <p:nvPr/>
          </p:nvSpPr>
          <p:spPr>
            <a:xfrm>
              <a:off x="10953414" y="5568824"/>
              <a:ext cx="152403" cy="73023"/>
            </a:xfrm>
            <a:custGeom>
              <a:avLst/>
              <a:gdLst>
                <a:gd name="f0" fmla="val 10800000"/>
                <a:gd name="f1" fmla="val 5400000"/>
                <a:gd name="f2" fmla="val 180"/>
                <a:gd name="f3" fmla="val w"/>
                <a:gd name="f4" fmla="val h"/>
                <a:gd name="f5" fmla="val 0"/>
                <a:gd name="f6" fmla="val 99"/>
                <a:gd name="f7" fmla="val 47"/>
                <a:gd name="f8" fmla="val 40"/>
                <a:gd name="f9" fmla="val 34"/>
                <a:gd name="f10" fmla="val 29"/>
                <a:gd name="f11" fmla="val 24"/>
                <a:gd name="f12" fmla="val 23"/>
                <a:gd name="f13" fmla="val 1"/>
                <a:gd name="f14" fmla="val 21"/>
                <a:gd name="f15" fmla="val 3"/>
                <a:gd name="f16" fmla="val 16"/>
                <a:gd name="f17" fmla="val 14"/>
                <a:gd name="f18" fmla="val 8"/>
                <a:gd name="f19" fmla="val 42"/>
                <a:gd name="f20" fmla="val 43"/>
                <a:gd name="f21" fmla="val 46"/>
                <a:gd name="f22" fmla="val 63"/>
                <a:gd name="f23" fmla="val 10"/>
                <a:gd name="f24" fmla="val 79"/>
                <a:gd name="f25" fmla="val 19"/>
                <a:gd name="f26" fmla="val 95"/>
                <a:gd name="f27" fmla="val 27"/>
                <a:gd name="f28" fmla="val 98"/>
                <a:gd name="f29" fmla="val 30"/>
                <a:gd name="f30" fmla="val 33"/>
                <a:gd name="f31" fmla="val 38"/>
                <a:gd name="f32" fmla="val 97"/>
                <a:gd name="f33" fmla="val 96"/>
                <a:gd name="f34" fmla="val 64"/>
                <a:gd name="f35" fmla="val 49"/>
                <a:gd name="f36" fmla="val 22"/>
                <a:gd name="f37" fmla="val 20"/>
                <a:gd name="f38" fmla="val 28"/>
                <a:gd name="f39" fmla="val 4"/>
                <a:gd name="f40" fmla="val 39"/>
                <a:gd name="f41" fmla="val 2"/>
                <a:gd name="f42" fmla="+- 0 0 -90"/>
                <a:gd name="f43" fmla="*/ f3 1 99"/>
                <a:gd name="f44" fmla="*/ f4 1 47"/>
                <a:gd name="f45" fmla="val f5"/>
                <a:gd name="f46" fmla="val f6"/>
                <a:gd name="f47" fmla="val f7"/>
                <a:gd name="f48" fmla="*/ f42 f0 1"/>
                <a:gd name="f49" fmla="+- f47 0 f45"/>
                <a:gd name="f50" fmla="+- f46 0 f45"/>
                <a:gd name="f51" fmla="*/ f48 1 f2"/>
                <a:gd name="f52" fmla="*/ f50 1 99"/>
                <a:gd name="f53" fmla="*/ f49 1 47"/>
                <a:gd name="f54" fmla="*/ 0 f50 1"/>
                <a:gd name="f55" fmla="*/ 40 f49 1"/>
                <a:gd name="f56" fmla="*/ 24 f49 1"/>
                <a:gd name="f57" fmla="*/ 3 f50 1"/>
                <a:gd name="f58" fmla="*/ 21 f49 1"/>
                <a:gd name="f59" fmla="*/ 42 f50 1"/>
                <a:gd name="f60" fmla="*/ 1 f49 1"/>
                <a:gd name="f61" fmla="*/ 47 f50 1"/>
                <a:gd name="f62" fmla="*/ 95 f50 1"/>
                <a:gd name="f63" fmla="*/ 27 f49 1"/>
                <a:gd name="f64" fmla="*/ 99 f50 1"/>
                <a:gd name="f65" fmla="*/ 33 f49 1"/>
                <a:gd name="f66" fmla="*/ 47 f49 1"/>
                <a:gd name="f67" fmla="*/ 46 f49 1"/>
                <a:gd name="f68" fmla="*/ 49 f50 1"/>
                <a:gd name="f69" fmla="*/ 22 f49 1"/>
                <a:gd name="f70" fmla="*/ 40 f50 1"/>
                <a:gd name="f71" fmla="*/ 4 f50 1"/>
                <a:gd name="f72" fmla="*/ 39 f49 1"/>
                <a:gd name="f73" fmla="+- f51 0 f1"/>
                <a:gd name="f74" fmla="*/ f54 1 99"/>
                <a:gd name="f75" fmla="*/ f55 1 47"/>
                <a:gd name="f76" fmla="*/ f56 1 47"/>
                <a:gd name="f77" fmla="*/ f57 1 99"/>
                <a:gd name="f78" fmla="*/ f58 1 47"/>
                <a:gd name="f79" fmla="*/ f59 1 99"/>
                <a:gd name="f80" fmla="*/ f60 1 47"/>
                <a:gd name="f81" fmla="*/ f61 1 99"/>
                <a:gd name="f82" fmla="*/ f62 1 99"/>
                <a:gd name="f83" fmla="*/ f63 1 47"/>
                <a:gd name="f84" fmla="*/ f64 1 99"/>
                <a:gd name="f85" fmla="*/ f65 1 47"/>
                <a:gd name="f86" fmla="*/ f66 1 47"/>
                <a:gd name="f87" fmla="*/ f67 1 47"/>
                <a:gd name="f88" fmla="*/ f68 1 99"/>
                <a:gd name="f89" fmla="*/ f69 1 47"/>
                <a:gd name="f90" fmla="*/ f70 1 99"/>
                <a:gd name="f91" fmla="*/ f71 1 99"/>
                <a:gd name="f92" fmla="*/ f72 1 47"/>
                <a:gd name="f93" fmla="*/ 0 1 f52"/>
                <a:gd name="f94" fmla="*/ f46 1 f52"/>
                <a:gd name="f95" fmla="*/ 0 1 f53"/>
                <a:gd name="f96" fmla="*/ f47 1 f53"/>
                <a:gd name="f97" fmla="*/ f74 1 f52"/>
                <a:gd name="f98" fmla="*/ f75 1 f53"/>
                <a:gd name="f99" fmla="*/ f76 1 f53"/>
                <a:gd name="f100" fmla="*/ f77 1 f52"/>
                <a:gd name="f101" fmla="*/ f78 1 f53"/>
                <a:gd name="f102" fmla="*/ f79 1 f52"/>
                <a:gd name="f103" fmla="*/ f80 1 f53"/>
                <a:gd name="f104" fmla="*/ f81 1 f52"/>
                <a:gd name="f105" fmla="*/ f82 1 f52"/>
                <a:gd name="f106" fmla="*/ f83 1 f53"/>
                <a:gd name="f107" fmla="*/ f84 1 f52"/>
                <a:gd name="f108" fmla="*/ f85 1 f53"/>
                <a:gd name="f109" fmla="*/ f86 1 f53"/>
                <a:gd name="f110" fmla="*/ f87 1 f53"/>
                <a:gd name="f111" fmla="*/ f88 1 f52"/>
                <a:gd name="f112" fmla="*/ f89 1 f53"/>
                <a:gd name="f113" fmla="*/ f90 1 f52"/>
                <a:gd name="f114" fmla="*/ f91 1 f52"/>
                <a:gd name="f115" fmla="*/ f92 1 f53"/>
                <a:gd name="f116" fmla="*/ f93 f43 1"/>
                <a:gd name="f117" fmla="*/ f94 f43 1"/>
                <a:gd name="f118" fmla="*/ f96 f44 1"/>
                <a:gd name="f119" fmla="*/ f95 f44 1"/>
                <a:gd name="f120" fmla="*/ f97 f43 1"/>
                <a:gd name="f121" fmla="*/ f98 f44 1"/>
                <a:gd name="f122" fmla="*/ f99 f44 1"/>
                <a:gd name="f123" fmla="*/ f100 f43 1"/>
                <a:gd name="f124" fmla="*/ f101 f44 1"/>
                <a:gd name="f125" fmla="*/ f102 f43 1"/>
                <a:gd name="f126" fmla="*/ f103 f44 1"/>
                <a:gd name="f127" fmla="*/ f104 f43 1"/>
                <a:gd name="f128" fmla="*/ f105 f43 1"/>
                <a:gd name="f129" fmla="*/ f106 f44 1"/>
                <a:gd name="f130" fmla="*/ f107 f43 1"/>
                <a:gd name="f131" fmla="*/ f108 f44 1"/>
                <a:gd name="f132" fmla="*/ f109 f44 1"/>
                <a:gd name="f133" fmla="*/ f110 f44 1"/>
                <a:gd name="f134" fmla="*/ f111 f43 1"/>
                <a:gd name="f135" fmla="*/ f112 f44 1"/>
                <a:gd name="f136" fmla="*/ f113 f43 1"/>
                <a:gd name="f137" fmla="*/ f114 f43 1"/>
                <a:gd name="f138" fmla="*/ f115 f44 1"/>
              </a:gdLst>
              <a:ahLst/>
              <a:cxnLst>
                <a:cxn ang="3cd4">
                  <a:pos x="hc" y="t"/>
                </a:cxn>
                <a:cxn ang="0">
                  <a:pos x="r" y="vc"/>
                </a:cxn>
                <a:cxn ang="cd4">
                  <a:pos x="hc" y="b"/>
                </a:cxn>
                <a:cxn ang="cd2">
                  <a:pos x="l" y="vc"/>
                </a:cxn>
                <a:cxn ang="f73">
                  <a:pos x="f120" y="f121"/>
                </a:cxn>
                <a:cxn ang="f73">
                  <a:pos x="f120" y="f122"/>
                </a:cxn>
                <a:cxn ang="f73">
                  <a:pos x="f123" y="f124"/>
                </a:cxn>
                <a:cxn ang="f73">
                  <a:pos x="f125" y="f126"/>
                </a:cxn>
                <a:cxn ang="f73">
                  <a:pos x="f127" y="f126"/>
                </a:cxn>
                <a:cxn ang="f73">
                  <a:pos x="f128" y="f129"/>
                </a:cxn>
                <a:cxn ang="f73">
                  <a:pos x="f130" y="f131"/>
                </a:cxn>
                <a:cxn ang="f73">
                  <a:pos x="f130" y="f132"/>
                </a:cxn>
                <a:cxn ang="f73">
                  <a:pos x="f128" y="f133"/>
                </a:cxn>
                <a:cxn ang="f73">
                  <a:pos x="f134" y="f135"/>
                </a:cxn>
                <a:cxn ang="f73">
                  <a:pos x="f136" y="f135"/>
                </a:cxn>
                <a:cxn ang="f73">
                  <a:pos x="f137" y="f138"/>
                </a:cxn>
                <a:cxn ang="f73">
                  <a:pos x="f120" y="f121"/>
                </a:cxn>
              </a:cxnLst>
              <a:rect l="f116" t="f119" r="f117" b="f118"/>
              <a:pathLst>
                <a:path w="99" h="47">
                  <a:moveTo>
                    <a:pt x="f5" y="f8"/>
                  </a:moveTo>
                  <a:cubicBezTo>
                    <a:pt x="f5" y="f9"/>
                    <a:pt x="f5" y="f10"/>
                    <a:pt x="f5" y="f11"/>
                  </a:cubicBezTo>
                  <a:cubicBezTo>
                    <a:pt x="f5" y="f12"/>
                    <a:pt x="f13" y="f14"/>
                    <a:pt x="f15" y="f14"/>
                  </a:cubicBezTo>
                  <a:cubicBezTo>
                    <a:pt x="f16" y="f17"/>
                    <a:pt x="f10" y="f18"/>
                    <a:pt x="f19" y="f13"/>
                  </a:cubicBezTo>
                  <a:cubicBezTo>
                    <a:pt x="f20" y="f5"/>
                    <a:pt x="f21" y="f13"/>
                    <a:pt x="f7" y="f13"/>
                  </a:cubicBezTo>
                  <a:cubicBezTo>
                    <a:pt x="f22" y="f23"/>
                    <a:pt x="f24" y="f25"/>
                    <a:pt x="f26" y="f27"/>
                  </a:cubicBezTo>
                  <a:cubicBezTo>
                    <a:pt x="f28" y="f10"/>
                    <a:pt x="f6" y="f29"/>
                    <a:pt x="f6" y="f30"/>
                  </a:cubicBezTo>
                  <a:cubicBezTo>
                    <a:pt x="f28" y="f31"/>
                    <a:pt x="f6" y="f19"/>
                    <a:pt x="f6" y="f7"/>
                  </a:cubicBezTo>
                  <a:cubicBezTo>
                    <a:pt x="f32" y="f7"/>
                    <a:pt x="f33" y="f21"/>
                    <a:pt x="f26" y="f21"/>
                  </a:cubicBezTo>
                  <a:cubicBezTo>
                    <a:pt x="f24" y="f31"/>
                    <a:pt x="f34" y="f29"/>
                    <a:pt x="f35" y="f36"/>
                  </a:cubicBezTo>
                  <a:cubicBezTo>
                    <a:pt x="f21" y="f37"/>
                    <a:pt x="f20" y="f37"/>
                    <a:pt x="f8" y="f36"/>
                  </a:cubicBezTo>
                  <a:cubicBezTo>
                    <a:pt x="f38" y="f27"/>
                    <a:pt x="f16" y="f30"/>
                    <a:pt x="f39" y="f40"/>
                  </a:cubicBezTo>
                  <a:cubicBezTo>
                    <a:pt x="f15" y="f40"/>
                    <a:pt x="f41" y="f40"/>
                    <a:pt x="f5" y="f8"/>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20" name="Freeform 12">
              <a:extLst>
                <a:ext uri="{FF2B5EF4-FFF2-40B4-BE49-F238E27FC236}">
                  <a16:creationId xmlns:a16="http://schemas.microsoft.com/office/drawing/2014/main" id="{456544C3-03E5-32DF-A7AA-BD270FE59034}"/>
                </a:ext>
              </a:extLst>
            </p:cNvPr>
            <p:cNvSpPr/>
            <p:nvPr/>
          </p:nvSpPr>
          <p:spPr>
            <a:xfrm>
              <a:off x="11567772" y="5902205"/>
              <a:ext cx="153984" cy="52385"/>
            </a:xfrm>
            <a:custGeom>
              <a:avLst/>
              <a:gdLst>
                <a:gd name="f0" fmla="val 10800000"/>
                <a:gd name="f1" fmla="val 5400000"/>
                <a:gd name="f2" fmla="val 180"/>
                <a:gd name="f3" fmla="val w"/>
                <a:gd name="f4" fmla="val h"/>
                <a:gd name="f5" fmla="val 0"/>
                <a:gd name="f6" fmla="val 100"/>
                <a:gd name="f7" fmla="val 34"/>
                <a:gd name="f8" fmla="val 92"/>
                <a:gd name="f9" fmla="val 32"/>
                <a:gd name="f10" fmla="val 84"/>
                <a:gd name="f11" fmla="val 30"/>
                <a:gd name="f12" fmla="val 77"/>
                <a:gd name="f13" fmla="val 28"/>
                <a:gd name="f14" fmla="val 64"/>
                <a:gd name="f15" fmla="val 25"/>
                <a:gd name="f16" fmla="val 51"/>
                <a:gd name="f17" fmla="val 22"/>
                <a:gd name="f18" fmla="val 38"/>
                <a:gd name="f19" fmla="val 18"/>
                <a:gd name="f20" fmla="val 36"/>
                <a:gd name="f21" fmla="val 19"/>
                <a:gd name="f22" fmla="val 23"/>
                <a:gd name="f23" fmla="val 12"/>
                <a:gd name="f24" fmla="val 27"/>
                <a:gd name="f25" fmla="val 1"/>
                <a:gd name="f26" fmla="val 17"/>
                <a:gd name="f27" fmla="val 16"/>
                <a:gd name="f28" fmla="val 2"/>
                <a:gd name="f29" fmla="val 15"/>
                <a:gd name="f30" fmla="val 3"/>
                <a:gd name="f31" fmla="val 14"/>
                <a:gd name="f32" fmla="val 13"/>
                <a:gd name="f33" fmla="val 10"/>
                <a:gd name="f34" fmla="val 5"/>
                <a:gd name="f35" fmla="val 33"/>
                <a:gd name="f36" fmla="val 37"/>
                <a:gd name="f37" fmla="val 57"/>
                <a:gd name="f38" fmla="val 6"/>
                <a:gd name="f39" fmla="val 96"/>
                <a:gd name="f40" fmla="val 99"/>
                <a:gd name="f41" fmla="val 26"/>
                <a:gd name="f42" fmla="+- 0 0 -90"/>
                <a:gd name="f43" fmla="*/ f3 1 100"/>
                <a:gd name="f44" fmla="*/ f4 1 34"/>
                <a:gd name="f45" fmla="val f5"/>
                <a:gd name="f46" fmla="val f6"/>
                <a:gd name="f47" fmla="val f7"/>
                <a:gd name="f48" fmla="*/ f42 f0 1"/>
                <a:gd name="f49" fmla="+- f47 0 f45"/>
                <a:gd name="f50" fmla="+- f46 0 f45"/>
                <a:gd name="f51" fmla="*/ f48 1 f2"/>
                <a:gd name="f52" fmla="*/ f50 1 100"/>
                <a:gd name="f53" fmla="*/ f49 1 34"/>
                <a:gd name="f54" fmla="*/ 100 f50 1"/>
                <a:gd name="f55" fmla="*/ 34 f49 1"/>
                <a:gd name="f56" fmla="*/ 77 f50 1"/>
                <a:gd name="f57" fmla="*/ 28 f49 1"/>
                <a:gd name="f58" fmla="*/ 38 f50 1"/>
                <a:gd name="f59" fmla="*/ 18 f49 1"/>
                <a:gd name="f60" fmla="*/ 32 f50 1"/>
                <a:gd name="f61" fmla="*/ 19 f49 1"/>
                <a:gd name="f62" fmla="*/ 0 f50 1"/>
                <a:gd name="f63" fmla="*/ 32 f49 1"/>
                <a:gd name="f64" fmla="*/ 1 f50 1"/>
                <a:gd name="f65" fmla="*/ 17 f49 1"/>
                <a:gd name="f66" fmla="*/ 3 f50 1"/>
                <a:gd name="f67" fmla="*/ 14 f49 1"/>
                <a:gd name="f68" fmla="*/ 1 f49 1"/>
                <a:gd name="f69" fmla="*/ 37 f50 1"/>
                <a:gd name="f70" fmla="*/ 0 f49 1"/>
                <a:gd name="f71" fmla="*/ 96 f50 1"/>
                <a:gd name="f72" fmla="*/ 22 f49 1"/>
                <a:gd name="f73" fmla="+- f51 0 f1"/>
                <a:gd name="f74" fmla="*/ f54 1 100"/>
                <a:gd name="f75" fmla="*/ f55 1 34"/>
                <a:gd name="f76" fmla="*/ f56 1 100"/>
                <a:gd name="f77" fmla="*/ f57 1 34"/>
                <a:gd name="f78" fmla="*/ f58 1 100"/>
                <a:gd name="f79" fmla="*/ f59 1 34"/>
                <a:gd name="f80" fmla="*/ f60 1 100"/>
                <a:gd name="f81" fmla="*/ f61 1 34"/>
                <a:gd name="f82" fmla="*/ f62 1 100"/>
                <a:gd name="f83" fmla="*/ f63 1 34"/>
                <a:gd name="f84" fmla="*/ f64 1 100"/>
                <a:gd name="f85" fmla="*/ f65 1 34"/>
                <a:gd name="f86" fmla="*/ f66 1 100"/>
                <a:gd name="f87" fmla="*/ f67 1 34"/>
                <a:gd name="f88" fmla="*/ f68 1 34"/>
                <a:gd name="f89" fmla="*/ f69 1 100"/>
                <a:gd name="f90" fmla="*/ f70 1 34"/>
                <a:gd name="f91" fmla="*/ f71 1 100"/>
                <a:gd name="f92" fmla="*/ f72 1 34"/>
                <a:gd name="f93" fmla="*/ 0 1 f52"/>
                <a:gd name="f94" fmla="*/ f46 1 f52"/>
                <a:gd name="f95" fmla="*/ 0 1 f53"/>
                <a:gd name="f96" fmla="*/ f47 1 f53"/>
                <a:gd name="f97" fmla="*/ f74 1 f52"/>
                <a:gd name="f98" fmla="*/ f75 1 f53"/>
                <a:gd name="f99" fmla="*/ f76 1 f52"/>
                <a:gd name="f100" fmla="*/ f77 1 f53"/>
                <a:gd name="f101" fmla="*/ f78 1 f52"/>
                <a:gd name="f102" fmla="*/ f79 1 f53"/>
                <a:gd name="f103" fmla="*/ f80 1 f52"/>
                <a:gd name="f104" fmla="*/ f81 1 f53"/>
                <a:gd name="f105" fmla="*/ f82 1 f52"/>
                <a:gd name="f106" fmla="*/ f83 1 f53"/>
                <a:gd name="f107" fmla="*/ f84 1 f52"/>
                <a:gd name="f108" fmla="*/ f85 1 f53"/>
                <a:gd name="f109" fmla="*/ f86 1 f52"/>
                <a:gd name="f110" fmla="*/ f87 1 f53"/>
                <a:gd name="f111" fmla="*/ f88 1 f53"/>
                <a:gd name="f112" fmla="*/ f89 1 f52"/>
                <a:gd name="f113" fmla="*/ f90 1 f53"/>
                <a:gd name="f114" fmla="*/ f91 1 f52"/>
                <a:gd name="f115" fmla="*/ f92 1 f53"/>
                <a:gd name="f116" fmla="*/ f93 f43 1"/>
                <a:gd name="f117" fmla="*/ f94 f43 1"/>
                <a:gd name="f118" fmla="*/ f96 f44 1"/>
                <a:gd name="f119" fmla="*/ f95 f44 1"/>
                <a:gd name="f120" fmla="*/ f97 f43 1"/>
                <a:gd name="f121" fmla="*/ f98 f44 1"/>
                <a:gd name="f122" fmla="*/ f99 f43 1"/>
                <a:gd name="f123" fmla="*/ f100 f44 1"/>
                <a:gd name="f124" fmla="*/ f101 f43 1"/>
                <a:gd name="f125" fmla="*/ f102 f44 1"/>
                <a:gd name="f126" fmla="*/ f103 f43 1"/>
                <a:gd name="f127" fmla="*/ f104 f44 1"/>
                <a:gd name="f128" fmla="*/ f105 f43 1"/>
                <a:gd name="f129" fmla="*/ f106 f44 1"/>
                <a:gd name="f130" fmla="*/ f107 f43 1"/>
                <a:gd name="f131" fmla="*/ f108 f44 1"/>
                <a:gd name="f132" fmla="*/ f109 f43 1"/>
                <a:gd name="f133" fmla="*/ f110 f44 1"/>
                <a:gd name="f134" fmla="*/ f111 f44 1"/>
                <a:gd name="f135" fmla="*/ f112 f43 1"/>
                <a:gd name="f136" fmla="*/ f113 f44 1"/>
                <a:gd name="f137" fmla="*/ f114 f43 1"/>
                <a:gd name="f138" fmla="*/ f115 f44 1"/>
              </a:gdLst>
              <a:ahLst/>
              <a:cxnLst>
                <a:cxn ang="3cd4">
                  <a:pos x="hc" y="t"/>
                </a:cxn>
                <a:cxn ang="0">
                  <a:pos x="r" y="vc"/>
                </a:cxn>
                <a:cxn ang="cd4">
                  <a:pos x="hc" y="b"/>
                </a:cxn>
                <a:cxn ang="cd2">
                  <a:pos x="l" y="vc"/>
                </a:cxn>
                <a:cxn ang="f73">
                  <a:pos x="f120" y="f121"/>
                </a:cxn>
                <a:cxn ang="f73">
                  <a:pos x="f122" y="f123"/>
                </a:cxn>
                <a:cxn ang="f73">
                  <a:pos x="f124" y="f125"/>
                </a:cxn>
                <a:cxn ang="f73">
                  <a:pos x="f126" y="f127"/>
                </a:cxn>
                <a:cxn ang="f73">
                  <a:pos x="f128" y="f129"/>
                </a:cxn>
                <a:cxn ang="f73">
                  <a:pos x="f130" y="f131"/>
                </a:cxn>
                <a:cxn ang="f73">
                  <a:pos x="f132" y="f133"/>
                </a:cxn>
                <a:cxn ang="f73">
                  <a:pos x="f126" y="f134"/>
                </a:cxn>
                <a:cxn ang="f73">
                  <a:pos x="f135" y="f136"/>
                </a:cxn>
                <a:cxn ang="f73">
                  <a:pos x="f137" y="f131"/>
                </a:cxn>
                <a:cxn ang="f73">
                  <a:pos x="f120" y="f138"/>
                </a:cxn>
                <a:cxn ang="f73">
                  <a:pos x="f120" y="f121"/>
                </a:cxn>
              </a:cxnLst>
              <a:rect l="f116" t="f119" r="f117" b="f118"/>
              <a:pathLst>
                <a:path w="100" h="34">
                  <a:moveTo>
                    <a:pt x="f6" y="f7"/>
                  </a:moveTo>
                  <a:cubicBezTo>
                    <a:pt x="f8" y="f9"/>
                    <a:pt x="f10" y="f11"/>
                    <a:pt x="f12" y="f13"/>
                  </a:cubicBezTo>
                  <a:cubicBezTo>
                    <a:pt x="f14" y="f15"/>
                    <a:pt x="f16" y="f17"/>
                    <a:pt x="f18" y="f19"/>
                  </a:cubicBezTo>
                  <a:cubicBezTo>
                    <a:pt x="f20" y="f19"/>
                    <a:pt x="f7" y="f19"/>
                    <a:pt x="f9" y="f21"/>
                  </a:cubicBezTo>
                  <a:cubicBezTo>
                    <a:pt x="f17" y="f22"/>
                    <a:pt x="f23" y="f13"/>
                    <a:pt x="f5" y="f9"/>
                  </a:cubicBezTo>
                  <a:cubicBezTo>
                    <a:pt x="f5" y="f24"/>
                    <a:pt x="f5" y="f17"/>
                    <a:pt x="f25" y="f26"/>
                  </a:cubicBezTo>
                  <a:cubicBezTo>
                    <a:pt x="f25" y="f27"/>
                    <a:pt x="f28" y="f29"/>
                    <a:pt x="f30" y="f31"/>
                  </a:cubicBezTo>
                  <a:cubicBezTo>
                    <a:pt x="f32" y="f33"/>
                    <a:pt x="f17" y="f34"/>
                    <a:pt x="f9" y="f25"/>
                  </a:cubicBezTo>
                  <a:cubicBezTo>
                    <a:pt x="f35" y="f5"/>
                    <a:pt x="f20" y="f5"/>
                    <a:pt x="f36" y="f5"/>
                  </a:cubicBezTo>
                  <a:cubicBezTo>
                    <a:pt x="f37" y="f38"/>
                    <a:pt x="f12" y="f23"/>
                    <a:pt x="f39" y="f26"/>
                  </a:cubicBezTo>
                  <a:cubicBezTo>
                    <a:pt x="f40" y="f19"/>
                    <a:pt x="f6" y="f21"/>
                    <a:pt x="f6" y="f17"/>
                  </a:cubicBezTo>
                  <a:cubicBezTo>
                    <a:pt x="f6" y="f41"/>
                    <a:pt x="f6" y="f11"/>
                    <a:pt x="f6" y="f7"/>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21" name="Freeform 13">
              <a:extLst>
                <a:ext uri="{FF2B5EF4-FFF2-40B4-BE49-F238E27FC236}">
                  <a16:creationId xmlns:a16="http://schemas.microsoft.com/office/drawing/2014/main" id="{A5B62042-BD2A-F3C9-391F-2F03E049DC07}"/>
                </a:ext>
              </a:extLst>
            </p:cNvPr>
            <p:cNvSpPr/>
            <p:nvPr/>
          </p:nvSpPr>
          <p:spPr>
            <a:xfrm>
              <a:off x="11240746" y="5754566"/>
              <a:ext cx="95253" cy="77788"/>
            </a:xfrm>
            <a:custGeom>
              <a:avLst/>
              <a:gdLst>
                <a:gd name="f0" fmla="val 10800000"/>
                <a:gd name="f1" fmla="val 5400000"/>
                <a:gd name="f2" fmla="val 180"/>
                <a:gd name="f3" fmla="val w"/>
                <a:gd name="f4" fmla="val h"/>
                <a:gd name="f5" fmla="val 0"/>
                <a:gd name="f6" fmla="val 62"/>
                <a:gd name="f7" fmla="val 50"/>
                <a:gd name="f8" fmla="val 24"/>
                <a:gd name="f9" fmla="val 18"/>
                <a:gd name="f10" fmla="val 32"/>
                <a:gd name="f11" fmla="val 14"/>
                <a:gd name="f12" fmla="val 26"/>
                <a:gd name="f13" fmla="val 7"/>
                <a:gd name="f14" fmla="val 30"/>
                <a:gd name="f15" fmla="val 1"/>
                <a:gd name="f16" fmla="val 2"/>
                <a:gd name="f17" fmla="val 3"/>
                <a:gd name="f18" fmla="val 4"/>
                <a:gd name="f19" fmla="val 6"/>
                <a:gd name="f20" fmla="val 9"/>
                <a:gd name="f21" fmla="val 31"/>
                <a:gd name="f22" fmla="val 34"/>
                <a:gd name="f23" fmla="val 15"/>
                <a:gd name="f24" fmla="val 39"/>
                <a:gd name="f25" fmla="val 10"/>
                <a:gd name="f26" fmla="val 5"/>
                <a:gd name="f27" fmla="val 41"/>
                <a:gd name="f28" fmla="val 43"/>
                <a:gd name="f29" fmla="val 45"/>
                <a:gd name="f30" fmla="val 46"/>
                <a:gd name="f31" fmla="val 12"/>
                <a:gd name="f32" fmla="val 19"/>
                <a:gd name="f33" fmla="val 47"/>
                <a:gd name="f34" fmla="val 48"/>
                <a:gd name="f35" fmla="val 49"/>
                <a:gd name="f36" fmla="val 51"/>
                <a:gd name="f37" fmla="val 53"/>
                <a:gd name="f38" fmla="val 56"/>
                <a:gd name="f39" fmla="val 8"/>
                <a:gd name="f40" fmla="val 11"/>
                <a:gd name="f41" fmla="val 23"/>
                <a:gd name="f42" fmla="val 29"/>
                <a:gd name="f43" fmla="val 40"/>
                <a:gd name="f44" fmla="val 37"/>
                <a:gd name="f45" fmla="val 44"/>
                <a:gd name="f46" fmla="val 35"/>
                <a:gd name="f47" fmla="val 28"/>
                <a:gd name="f48" fmla="val 33"/>
                <a:gd name="f49" fmla="val 38"/>
                <a:gd name="f50" fmla="val 22"/>
                <a:gd name="f51" fmla="val 21"/>
                <a:gd name="f52" fmla="val 20"/>
                <a:gd name="f53" fmla="val 13"/>
                <a:gd name="f54" fmla="+- 0 0 -90"/>
                <a:gd name="f55" fmla="*/ f3 1 62"/>
                <a:gd name="f56" fmla="*/ f4 1 50"/>
                <a:gd name="f57" fmla="val f5"/>
                <a:gd name="f58" fmla="val f6"/>
                <a:gd name="f59" fmla="val f7"/>
                <a:gd name="f60" fmla="*/ f54 f0 1"/>
                <a:gd name="f61" fmla="+- f59 0 f57"/>
                <a:gd name="f62" fmla="+- f58 0 f57"/>
                <a:gd name="f63" fmla="*/ f60 1 f2"/>
                <a:gd name="f64" fmla="*/ f62 1 62"/>
                <a:gd name="f65" fmla="*/ f61 1 50"/>
                <a:gd name="f66" fmla="*/ 24 f62 1"/>
                <a:gd name="f67" fmla="*/ 18 f61 1"/>
                <a:gd name="f68" fmla="*/ 30 f62 1"/>
                <a:gd name="f69" fmla="*/ 1 f61 1"/>
                <a:gd name="f70" fmla="*/ 32 f62 1"/>
                <a:gd name="f71" fmla="*/ 4 f61 1"/>
                <a:gd name="f72" fmla="*/ 9 f61 1"/>
                <a:gd name="f73" fmla="*/ 39 f62 1"/>
                <a:gd name="f74" fmla="*/ 15 f61 1"/>
                <a:gd name="f75" fmla="*/ 0 f61 1"/>
                <a:gd name="f76" fmla="*/ 45 f62 1"/>
                <a:gd name="f77" fmla="*/ 46 f62 1"/>
                <a:gd name="f78" fmla="*/ 19 f61 1"/>
                <a:gd name="f79" fmla="*/ 49 f62 1"/>
                <a:gd name="f80" fmla="*/ 5 f61 1"/>
                <a:gd name="f81" fmla="*/ 56 f62 1"/>
                <a:gd name="f82" fmla="*/ 62 f62 1"/>
                <a:gd name="f83" fmla="*/ 24 f61 1"/>
                <a:gd name="f84" fmla="*/ 40 f61 1"/>
                <a:gd name="f85" fmla="*/ 35 f62 1"/>
                <a:gd name="f86" fmla="*/ 32 f61 1"/>
                <a:gd name="f87" fmla="*/ 28 f62 1"/>
                <a:gd name="f88" fmla="*/ 33 f61 1"/>
                <a:gd name="f89" fmla="*/ 0 f62 1"/>
                <a:gd name="f90" fmla="*/ 50 f61 1"/>
                <a:gd name="f91" fmla="*/ 35 f61 1"/>
                <a:gd name="f92" fmla="*/ 2 f62 1"/>
                <a:gd name="f93" fmla="*/ 31 f61 1"/>
                <a:gd name="f94" fmla="*/ 15 f62 1"/>
                <a:gd name="f95" fmla="*/ 20 f62 1"/>
                <a:gd name="f96" fmla="*/ 14 f61 1"/>
                <a:gd name="f97" fmla="*/ 11 f61 1"/>
                <a:gd name="f98" fmla="*/ 22 f62 1"/>
                <a:gd name="f99" fmla="+- f63 0 f1"/>
                <a:gd name="f100" fmla="*/ f66 1 62"/>
                <a:gd name="f101" fmla="*/ f67 1 50"/>
                <a:gd name="f102" fmla="*/ f68 1 62"/>
                <a:gd name="f103" fmla="*/ f69 1 50"/>
                <a:gd name="f104" fmla="*/ f70 1 62"/>
                <a:gd name="f105" fmla="*/ f71 1 50"/>
                <a:gd name="f106" fmla="*/ f72 1 50"/>
                <a:gd name="f107" fmla="*/ f73 1 62"/>
                <a:gd name="f108" fmla="*/ f74 1 50"/>
                <a:gd name="f109" fmla="*/ f75 1 50"/>
                <a:gd name="f110" fmla="*/ f76 1 62"/>
                <a:gd name="f111" fmla="*/ f77 1 62"/>
                <a:gd name="f112" fmla="*/ f78 1 50"/>
                <a:gd name="f113" fmla="*/ f79 1 62"/>
                <a:gd name="f114" fmla="*/ f80 1 50"/>
                <a:gd name="f115" fmla="*/ f81 1 62"/>
                <a:gd name="f116" fmla="*/ f82 1 62"/>
                <a:gd name="f117" fmla="*/ f83 1 50"/>
                <a:gd name="f118" fmla="*/ f84 1 50"/>
                <a:gd name="f119" fmla="*/ f85 1 62"/>
                <a:gd name="f120" fmla="*/ f86 1 50"/>
                <a:gd name="f121" fmla="*/ f87 1 62"/>
                <a:gd name="f122" fmla="*/ f88 1 50"/>
                <a:gd name="f123" fmla="*/ f89 1 62"/>
                <a:gd name="f124" fmla="*/ f90 1 50"/>
                <a:gd name="f125" fmla="*/ f91 1 50"/>
                <a:gd name="f126" fmla="*/ f92 1 62"/>
                <a:gd name="f127" fmla="*/ f93 1 50"/>
                <a:gd name="f128" fmla="*/ f94 1 62"/>
                <a:gd name="f129" fmla="*/ f95 1 62"/>
                <a:gd name="f130" fmla="*/ f96 1 50"/>
                <a:gd name="f131" fmla="*/ f97 1 50"/>
                <a:gd name="f132" fmla="*/ f98 1 62"/>
                <a:gd name="f133" fmla="*/ 0 1 f64"/>
                <a:gd name="f134" fmla="*/ f58 1 f64"/>
                <a:gd name="f135" fmla="*/ 0 1 f65"/>
                <a:gd name="f136" fmla="*/ f59 1 f65"/>
                <a:gd name="f137" fmla="*/ f100 1 f64"/>
                <a:gd name="f138" fmla="*/ f101 1 f65"/>
                <a:gd name="f139" fmla="*/ f102 1 f64"/>
                <a:gd name="f140" fmla="*/ f103 1 f65"/>
                <a:gd name="f141" fmla="*/ f104 1 f64"/>
                <a:gd name="f142" fmla="*/ f105 1 f65"/>
                <a:gd name="f143" fmla="*/ f106 1 f65"/>
                <a:gd name="f144" fmla="*/ f107 1 f64"/>
                <a:gd name="f145" fmla="*/ f108 1 f65"/>
                <a:gd name="f146" fmla="*/ f109 1 f65"/>
                <a:gd name="f147" fmla="*/ f110 1 f64"/>
                <a:gd name="f148" fmla="*/ f111 1 f64"/>
                <a:gd name="f149" fmla="*/ f112 1 f65"/>
                <a:gd name="f150" fmla="*/ f113 1 f64"/>
                <a:gd name="f151" fmla="*/ f114 1 f65"/>
                <a:gd name="f152" fmla="*/ f115 1 f64"/>
                <a:gd name="f153" fmla="*/ f116 1 f64"/>
                <a:gd name="f154" fmla="*/ f117 1 f65"/>
                <a:gd name="f155" fmla="*/ f118 1 f65"/>
                <a:gd name="f156" fmla="*/ f119 1 f64"/>
                <a:gd name="f157" fmla="*/ f120 1 f65"/>
                <a:gd name="f158" fmla="*/ f121 1 f64"/>
                <a:gd name="f159" fmla="*/ f122 1 f65"/>
                <a:gd name="f160" fmla="*/ f123 1 f64"/>
                <a:gd name="f161" fmla="*/ f124 1 f65"/>
                <a:gd name="f162" fmla="*/ f125 1 f65"/>
                <a:gd name="f163" fmla="*/ f126 1 f64"/>
                <a:gd name="f164" fmla="*/ f127 1 f65"/>
                <a:gd name="f165" fmla="*/ f128 1 f64"/>
                <a:gd name="f166" fmla="*/ f129 1 f64"/>
                <a:gd name="f167" fmla="*/ f130 1 f65"/>
                <a:gd name="f168" fmla="*/ f131 1 f65"/>
                <a:gd name="f169" fmla="*/ f132 1 f64"/>
                <a:gd name="f170" fmla="*/ f133 f55 1"/>
                <a:gd name="f171" fmla="*/ f134 f55 1"/>
                <a:gd name="f172" fmla="*/ f136 f56 1"/>
                <a:gd name="f173" fmla="*/ f135 f56 1"/>
                <a:gd name="f174" fmla="*/ f137 f55 1"/>
                <a:gd name="f175" fmla="*/ f138 f56 1"/>
                <a:gd name="f176" fmla="*/ f139 f55 1"/>
                <a:gd name="f177" fmla="*/ f140 f56 1"/>
                <a:gd name="f178" fmla="*/ f141 f55 1"/>
                <a:gd name="f179" fmla="*/ f142 f56 1"/>
                <a:gd name="f180" fmla="*/ f143 f56 1"/>
                <a:gd name="f181" fmla="*/ f144 f55 1"/>
                <a:gd name="f182" fmla="*/ f145 f56 1"/>
                <a:gd name="f183" fmla="*/ f146 f56 1"/>
                <a:gd name="f184" fmla="*/ f147 f55 1"/>
                <a:gd name="f185" fmla="*/ f148 f55 1"/>
                <a:gd name="f186" fmla="*/ f149 f56 1"/>
                <a:gd name="f187" fmla="*/ f150 f55 1"/>
                <a:gd name="f188" fmla="*/ f151 f56 1"/>
                <a:gd name="f189" fmla="*/ f152 f55 1"/>
                <a:gd name="f190" fmla="*/ f153 f55 1"/>
                <a:gd name="f191" fmla="*/ f154 f56 1"/>
                <a:gd name="f192" fmla="*/ f155 f56 1"/>
                <a:gd name="f193" fmla="*/ f156 f55 1"/>
                <a:gd name="f194" fmla="*/ f157 f56 1"/>
                <a:gd name="f195" fmla="*/ f158 f55 1"/>
                <a:gd name="f196" fmla="*/ f159 f56 1"/>
                <a:gd name="f197" fmla="*/ f160 f55 1"/>
                <a:gd name="f198" fmla="*/ f161 f56 1"/>
                <a:gd name="f199" fmla="*/ f162 f56 1"/>
                <a:gd name="f200" fmla="*/ f163 f55 1"/>
                <a:gd name="f201" fmla="*/ f164 f56 1"/>
                <a:gd name="f202" fmla="*/ f165 f55 1"/>
                <a:gd name="f203" fmla="*/ f166 f55 1"/>
                <a:gd name="f204" fmla="*/ f167 f56 1"/>
                <a:gd name="f205" fmla="*/ f168 f56 1"/>
                <a:gd name="f206" fmla="*/ f169 f55 1"/>
              </a:gdLst>
              <a:ahLst/>
              <a:cxnLst>
                <a:cxn ang="3cd4">
                  <a:pos x="hc" y="t"/>
                </a:cxn>
                <a:cxn ang="0">
                  <a:pos x="r" y="vc"/>
                </a:cxn>
                <a:cxn ang="cd4">
                  <a:pos x="hc" y="b"/>
                </a:cxn>
                <a:cxn ang="cd2">
                  <a:pos x="l" y="vc"/>
                </a:cxn>
                <a:cxn ang="f99">
                  <a:pos x="f174" y="f175"/>
                </a:cxn>
                <a:cxn ang="f99">
                  <a:pos x="f176" y="f177"/>
                </a:cxn>
                <a:cxn ang="f99">
                  <a:pos x="f178" y="f179"/>
                </a:cxn>
                <a:cxn ang="f99">
                  <a:pos x="f178" y="f180"/>
                </a:cxn>
                <a:cxn ang="f99">
                  <a:pos x="f181" y="f182"/>
                </a:cxn>
                <a:cxn ang="f99">
                  <a:pos x="f181" y="f183"/>
                </a:cxn>
                <a:cxn ang="f99">
                  <a:pos x="f184" y="f183"/>
                </a:cxn>
                <a:cxn ang="f99">
                  <a:pos x="f185" y="f186"/>
                </a:cxn>
                <a:cxn ang="f99">
                  <a:pos x="f187" y="f186"/>
                </a:cxn>
                <a:cxn ang="f99">
                  <a:pos x="f187" y="f188"/>
                </a:cxn>
                <a:cxn ang="f99">
                  <a:pos x="f189" y="f188"/>
                </a:cxn>
                <a:cxn ang="f99">
                  <a:pos x="f189" y="f182"/>
                </a:cxn>
                <a:cxn ang="f99">
                  <a:pos x="f190" y="f191"/>
                </a:cxn>
                <a:cxn ang="f99">
                  <a:pos x="f190" y="f192"/>
                </a:cxn>
                <a:cxn ang="f99">
                  <a:pos x="f193" y="f194"/>
                </a:cxn>
                <a:cxn ang="f99">
                  <a:pos x="f195" y="f196"/>
                </a:cxn>
                <a:cxn ang="f99">
                  <a:pos x="f197" y="f198"/>
                </a:cxn>
                <a:cxn ang="f99">
                  <a:pos x="f197" y="f199"/>
                </a:cxn>
                <a:cxn ang="f99">
                  <a:pos x="f200" y="f201"/>
                </a:cxn>
                <a:cxn ang="f99">
                  <a:pos x="f202" y="f191"/>
                </a:cxn>
                <a:cxn ang="f99">
                  <a:pos x="f203" y="f204"/>
                </a:cxn>
                <a:cxn ang="f99">
                  <a:pos x="f203" y="f205"/>
                </a:cxn>
                <a:cxn ang="f99">
                  <a:pos x="f206" y="f180"/>
                </a:cxn>
                <a:cxn ang="f99">
                  <a:pos x="f174" y="f205"/>
                </a:cxn>
                <a:cxn ang="f99">
                  <a:pos x="f174" y="f175"/>
                </a:cxn>
              </a:cxnLst>
              <a:rect l="f170" t="f173" r="f171" b="f172"/>
              <a:pathLst>
                <a:path w="62" h="50">
                  <a:moveTo>
                    <a:pt x="f8" y="f9"/>
                  </a:moveTo>
                  <a:cubicBezTo>
                    <a:pt x="f10" y="f11"/>
                    <a:pt x="f12" y="f13"/>
                    <a:pt x="f14" y="f15"/>
                  </a:cubicBezTo>
                  <a:cubicBezTo>
                    <a:pt x="f14" y="f16"/>
                    <a:pt x="f10" y="f17"/>
                    <a:pt x="f10" y="f18"/>
                  </a:cubicBezTo>
                  <a:cubicBezTo>
                    <a:pt x="f10" y="f19"/>
                    <a:pt x="f10" y="f13"/>
                    <a:pt x="f10" y="f20"/>
                  </a:cubicBezTo>
                  <a:cubicBezTo>
                    <a:pt x="f21" y="f11"/>
                    <a:pt x="f22" y="f23"/>
                    <a:pt x="f24" y="f23"/>
                  </a:cubicBezTo>
                  <a:cubicBezTo>
                    <a:pt x="f24" y="f25"/>
                    <a:pt x="f24" y="f26"/>
                    <a:pt x="f24" y="f5"/>
                  </a:cubicBezTo>
                  <a:cubicBezTo>
                    <a:pt x="f27" y="f5"/>
                    <a:pt x="f28" y="f5"/>
                    <a:pt x="f29" y="f5"/>
                  </a:cubicBezTo>
                  <a:cubicBezTo>
                    <a:pt x="f29" y="f19"/>
                    <a:pt x="f30" y="f31"/>
                    <a:pt x="f30" y="f32"/>
                  </a:cubicBezTo>
                  <a:cubicBezTo>
                    <a:pt x="f33" y="f32"/>
                    <a:pt x="f34" y="f32"/>
                    <a:pt x="f35" y="f32"/>
                  </a:cubicBezTo>
                  <a:cubicBezTo>
                    <a:pt x="f35" y="f11"/>
                    <a:pt x="f35" y="f25"/>
                    <a:pt x="f35" y="f26"/>
                  </a:cubicBezTo>
                  <a:cubicBezTo>
                    <a:pt x="f36" y="f26"/>
                    <a:pt x="f37" y="f26"/>
                    <a:pt x="f38" y="f26"/>
                  </a:cubicBezTo>
                  <a:cubicBezTo>
                    <a:pt x="f38" y="f39"/>
                    <a:pt x="f38" y="f40"/>
                    <a:pt x="f38" y="f23"/>
                  </a:cubicBezTo>
                  <a:cubicBezTo>
                    <a:pt x="f38" y="f32"/>
                    <a:pt x="f38" y="f41"/>
                    <a:pt x="f6" y="f8"/>
                  </a:cubicBezTo>
                  <a:cubicBezTo>
                    <a:pt x="f6" y="f42"/>
                    <a:pt x="f6" y="f22"/>
                    <a:pt x="f6" y="f43"/>
                  </a:cubicBezTo>
                  <a:cubicBezTo>
                    <a:pt x="f37" y="f44"/>
                    <a:pt x="f45" y="f46"/>
                    <a:pt x="f46" y="f10"/>
                  </a:cubicBezTo>
                  <a:cubicBezTo>
                    <a:pt x="f10" y="f10"/>
                    <a:pt x="f14" y="f10"/>
                    <a:pt x="f47" y="f48"/>
                  </a:cubicBezTo>
                  <a:cubicBezTo>
                    <a:pt x="f32" y="f49"/>
                    <a:pt x="f25" y="f45"/>
                    <a:pt x="f5" y="f7"/>
                  </a:cubicBezTo>
                  <a:cubicBezTo>
                    <a:pt x="f5" y="f45"/>
                    <a:pt x="f5" y="f24"/>
                    <a:pt x="f5" y="f46"/>
                  </a:cubicBezTo>
                  <a:cubicBezTo>
                    <a:pt x="f5" y="f48"/>
                    <a:pt x="f15" y="f10"/>
                    <a:pt x="f16" y="f21"/>
                  </a:cubicBezTo>
                  <a:cubicBezTo>
                    <a:pt x="f19" y="f42"/>
                    <a:pt x="f25" y="f12"/>
                    <a:pt x="f23" y="f8"/>
                  </a:cubicBezTo>
                  <a:cubicBezTo>
                    <a:pt x="f32" y="f50"/>
                    <a:pt x="f51" y="f32"/>
                    <a:pt x="f52" y="f11"/>
                  </a:cubicBezTo>
                  <a:cubicBezTo>
                    <a:pt x="f52" y="f53"/>
                    <a:pt x="f52" y="f31"/>
                    <a:pt x="f52" y="f40"/>
                  </a:cubicBezTo>
                  <a:cubicBezTo>
                    <a:pt x="f51" y="f25"/>
                    <a:pt x="f51" y="f20"/>
                    <a:pt x="f50" y="f20"/>
                  </a:cubicBezTo>
                  <a:cubicBezTo>
                    <a:pt x="f41" y="f20"/>
                    <a:pt x="f8" y="f25"/>
                    <a:pt x="f8" y="f40"/>
                  </a:cubicBezTo>
                  <a:cubicBezTo>
                    <a:pt x="f8" y="f53"/>
                    <a:pt x="f8" y="f23"/>
                    <a:pt x="f8" y="f9"/>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22" name="Freeform 14">
              <a:extLst>
                <a:ext uri="{FF2B5EF4-FFF2-40B4-BE49-F238E27FC236}">
                  <a16:creationId xmlns:a16="http://schemas.microsoft.com/office/drawing/2014/main" id="{8F3ABF7E-1338-23DF-80F9-8335BF82F5AC}"/>
                </a:ext>
              </a:extLst>
            </p:cNvPr>
            <p:cNvSpPr/>
            <p:nvPr/>
          </p:nvSpPr>
          <p:spPr>
            <a:xfrm>
              <a:off x="11042312" y="5949827"/>
              <a:ext cx="150811" cy="41276"/>
            </a:xfrm>
            <a:custGeom>
              <a:avLst/>
              <a:gdLst>
                <a:gd name="f0" fmla="val 10800000"/>
                <a:gd name="f1" fmla="val 5400000"/>
                <a:gd name="f2" fmla="val 180"/>
                <a:gd name="f3" fmla="val w"/>
                <a:gd name="f4" fmla="val h"/>
                <a:gd name="f5" fmla="val 0"/>
                <a:gd name="f6" fmla="val 98"/>
                <a:gd name="f7" fmla="val 26"/>
                <a:gd name="f8" fmla="val 25"/>
                <a:gd name="f9" fmla="val 85"/>
                <a:gd name="f10" fmla="val 22"/>
                <a:gd name="f11" fmla="val 72"/>
                <a:gd name="f12" fmla="val 20"/>
                <a:gd name="f13" fmla="val 59"/>
                <a:gd name="f14" fmla="val 16"/>
                <a:gd name="f15" fmla="val 49"/>
                <a:gd name="f16" fmla="val 14"/>
                <a:gd name="f17" fmla="val 40"/>
                <a:gd name="f18" fmla="val 31"/>
                <a:gd name="f19" fmla="val 17"/>
                <a:gd name="f20" fmla="val 21"/>
                <a:gd name="f21" fmla="val 11"/>
                <a:gd name="f22" fmla="val 23"/>
                <a:gd name="f23" fmla="val 19"/>
                <a:gd name="f24" fmla="val 15"/>
                <a:gd name="f25" fmla="val 2"/>
                <a:gd name="f26" fmla="val 13"/>
                <a:gd name="f27" fmla="val 3"/>
                <a:gd name="f28" fmla="val 9"/>
                <a:gd name="f29" fmla="val 30"/>
                <a:gd name="f30" fmla="val 4"/>
                <a:gd name="f31" fmla="val 43"/>
                <a:gd name="f32" fmla="val 44"/>
                <a:gd name="f33" fmla="val 46"/>
                <a:gd name="f34" fmla="val 47"/>
                <a:gd name="f35" fmla="val 64"/>
                <a:gd name="f36" fmla="val 80"/>
                <a:gd name="f37" fmla="val 8"/>
                <a:gd name="f38" fmla="val 97"/>
                <a:gd name="f39" fmla="val 12"/>
                <a:gd name="f40" fmla="+- 0 0 -90"/>
                <a:gd name="f41" fmla="*/ f3 1 98"/>
                <a:gd name="f42" fmla="*/ f4 1 26"/>
                <a:gd name="f43" fmla="val f5"/>
                <a:gd name="f44" fmla="val f6"/>
                <a:gd name="f45" fmla="val f7"/>
                <a:gd name="f46" fmla="*/ f40 f0 1"/>
                <a:gd name="f47" fmla="+- f45 0 f43"/>
                <a:gd name="f48" fmla="+- f44 0 f43"/>
                <a:gd name="f49" fmla="*/ f46 1 f2"/>
                <a:gd name="f50" fmla="*/ f48 1 98"/>
                <a:gd name="f51" fmla="*/ f47 1 26"/>
                <a:gd name="f52" fmla="*/ 98 f48 1"/>
                <a:gd name="f53" fmla="*/ 25 f47 1"/>
                <a:gd name="f54" fmla="*/ 59 f48 1"/>
                <a:gd name="f55" fmla="*/ 16 f47 1"/>
                <a:gd name="f56" fmla="*/ 31 f48 1"/>
                <a:gd name="f57" fmla="*/ 17 f47 1"/>
                <a:gd name="f58" fmla="*/ 0 f48 1"/>
                <a:gd name="f59" fmla="*/ 26 f47 1"/>
                <a:gd name="f60" fmla="*/ 3 f48 1"/>
                <a:gd name="f61" fmla="*/ 13 f47 1"/>
                <a:gd name="f62" fmla="*/ 43 f48 1"/>
                <a:gd name="f63" fmla="*/ 0 f47 1"/>
                <a:gd name="f64" fmla="*/ 47 f48 1"/>
                <a:gd name="f65" fmla="*/ 97 f48 1"/>
                <a:gd name="f66" fmla="*/ 12 f47 1"/>
                <a:gd name="f67" fmla="+- f49 0 f1"/>
                <a:gd name="f68" fmla="*/ f52 1 98"/>
                <a:gd name="f69" fmla="*/ f53 1 26"/>
                <a:gd name="f70" fmla="*/ f54 1 98"/>
                <a:gd name="f71" fmla="*/ f55 1 26"/>
                <a:gd name="f72" fmla="*/ f56 1 98"/>
                <a:gd name="f73" fmla="*/ f57 1 26"/>
                <a:gd name="f74" fmla="*/ f58 1 98"/>
                <a:gd name="f75" fmla="*/ f59 1 26"/>
                <a:gd name="f76" fmla="*/ f60 1 98"/>
                <a:gd name="f77" fmla="*/ f61 1 26"/>
                <a:gd name="f78" fmla="*/ f62 1 98"/>
                <a:gd name="f79" fmla="*/ f63 1 26"/>
                <a:gd name="f80" fmla="*/ f64 1 98"/>
                <a:gd name="f81" fmla="*/ f65 1 98"/>
                <a:gd name="f82" fmla="*/ f66 1 26"/>
                <a:gd name="f83" fmla="*/ 0 1 f50"/>
                <a:gd name="f84" fmla="*/ f44 1 f50"/>
                <a:gd name="f85" fmla="*/ 0 1 f51"/>
                <a:gd name="f86" fmla="*/ f45 1 f51"/>
                <a:gd name="f87" fmla="*/ f68 1 f50"/>
                <a:gd name="f88" fmla="*/ f69 1 f51"/>
                <a:gd name="f89" fmla="*/ f70 1 f50"/>
                <a:gd name="f90" fmla="*/ f71 1 f51"/>
                <a:gd name="f91" fmla="*/ f72 1 f50"/>
                <a:gd name="f92" fmla="*/ f73 1 f51"/>
                <a:gd name="f93" fmla="*/ f74 1 f50"/>
                <a:gd name="f94" fmla="*/ f75 1 f51"/>
                <a:gd name="f95" fmla="*/ f76 1 f50"/>
                <a:gd name="f96" fmla="*/ f77 1 f51"/>
                <a:gd name="f97" fmla="*/ f78 1 f50"/>
                <a:gd name="f98" fmla="*/ f79 1 f51"/>
                <a:gd name="f99" fmla="*/ f80 1 f50"/>
                <a:gd name="f100" fmla="*/ f81 1 f50"/>
                <a:gd name="f101" fmla="*/ f82 1 f51"/>
                <a:gd name="f102" fmla="*/ f83 f41 1"/>
                <a:gd name="f103" fmla="*/ f84 f41 1"/>
                <a:gd name="f104" fmla="*/ f86 f42 1"/>
                <a:gd name="f105" fmla="*/ f85 f42 1"/>
                <a:gd name="f106" fmla="*/ f87 f41 1"/>
                <a:gd name="f107" fmla="*/ f88 f42 1"/>
                <a:gd name="f108" fmla="*/ f89 f41 1"/>
                <a:gd name="f109" fmla="*/ f90 f42 1"/>
                <a:gd name="f110" fmla="*/ f91 f41 1"/>
                <a:gd name="f111" fmla="*/ f92 f42 1"/>
                <a:gd name="f112" fmla="*/ f93 f41 1"/>
                <a:gd name="f113" fmla="*/ f94 f42 1"/>
                <a:gd name="f114" fmla="*/ f95 f41 1"/>
                <a:gd name="f115" fmla="*/ f96 f42 1"/>
                <a:gd name="f116" fmla="*/ f97 f41 1"/>
                <a:gd name="f117" fmla="*/ f98 f42 1"/>
                <a:gd name="f118" fmla="*/ f99 f41 1"/>
                <a:gd name="f119" fmla="*/ f100 f41 1"/>
                <a:gd name="f120" fmla="*/ f101 f42 1"/>
              </a:gdLst>
              <a:ahLst/>
              <a:cxnLst>
                <a:cxn ang="3cd4">
                  <a:pos x="hc" y="t"/>
                </a:cxn>
                <a:cxn ang="0">
                  <a:pos x="r" y="vc"/>
                </a:cxn>
                <a:cxn ang="cd4">
                  <a:pos x="hc" y="b"/>
                </a:cxn>
                <a:cxn ang="cd2">
                  <a:pos x="l" y="vc"/>
                </a:cxn>
                <a:cxn ang="f67">
                  <a:pos x="f106" y="f107"/>
                </a:cxn>
                <a:cxn ang="f67">
                  <a:pos x="f108" y="f109"/>
                </a:cxn>
                <a:cxn ang="f67">
                  <a:pos x="f110" y="f111"/>
                </a:cxn>
                <a:cxn ang="f67">
                  <a:pos x="f112" y="f113"/>
                </a:cxn>
                <a:cxn ang="f67">
                  <a:pos x="f112" y="f109"/>
                </a:cxn>
                <a:cxn ang="f67">
                  <a:pos x="f114" y="f115"/>
                </a:cxn>
                <a:cxn ang="f67">
                  <a:pos x="f116" y="f117"/>
                </a:cxn>
                <a:cxn ang="f67">
                  <a:pos x="f118" y="f117"/>
                </a:cxn>
                <a:cxn ang="f67">
                  <a:pos x="f119" y="f120"/>
                </a:cxn>
                <a:cxn ang="f67">
                  <a:pos x="f106" y="f120"/>
                </a:cxn>
                <a:cxn ang="f67">
                  <a:pos x="f106" y="f107"/>
                </a:cxn>
              </a:cxnLst>
              <a:rect l="f102" t="f105" r="f103" b="f104"/>
              <a:pathLst>
                <a:path w="98" h="26">
                  <a:moveTo>
                    <a:pt x="f6" y="f8"/>
                  </a:moveTo>
                  <a:cubicBezTo>
                    <a:pt x="f9" y="f10"/>
                    <a:pt x="f11" y="f12"/>
                    <a:pt x="f13" y="f14"/>
                  </a:cubicBezTo>
                  <a:cubicBezTo>
                    <a:pt x="f15" y="f16"/>
                    <a:pt x="f17" y="f16"/>
                    <a:pt x="f18" y="f19"/>
                  </a:cubicBezTo>
                  <a:cubicBezTo>
                    <a:pt x="f20" y="f20"/>
                    <a:pt x="f21" y="f22"/>
                    <a:pt x="f5" y="f7"/>
                  </a:cubicBezTo>
                  <a:cubicBezTo>
                    <a:pt x="f5" y="f10"/>
                    <a:pt x="f5" y="f23"/>
                    <a:pt x="f5" y="f14"/>
                  </a:cubicBezTo>
                  <a:cubicBezTo>
                    <a:pt x="f5" y="f24"/>
                    <a:pt x="f25" y="f26"/>
                    <a:pt x="f27" y="f26"/>
                  </a:cubicBezTo>
                  <a:cubicBezTo>
                    <a:pt x="f14" y="f28"/>
                    <a:pt x="f29" y="f30"/>
                    <a:pt x="f31" y="f5"/>
                  </a:cubicBezTo>
                  <a:cubicBezTo>
                    <a:pt x="f32" y="f5"/>
                    <a:pt x="f33" y="f5"/>
                    <a:pt x="f34" y="f5"/>
                  </a:cubicBezTo>
                  <a:cubicBezTo>
                    <a:pt x="f35" y="f30"/>
                    <a:pt x="f36" y="f37"/>
                    <a:pt x="f38" y="f39"/>
                  </a:cubicBezTo>
                  <a:cubicBezTo>
                    <a:pt x="f38" y="f39"/>
                    <a:pt x="f6" y="f39"/>
                    <a:pt x="f6" y="f39"/>
                  </a:cubicBezTo>
                  <a:cubicBezTo>
                    <a:pt x="f6" y="f14"/>
                    <a:pt x="f6" y="f12"/>
                    <a:pt x="f6" y="f8"/>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23" name="Freeform 15">
              <a:extLst>
                <a:ext uri="{FF2B5EF4-FFF2-40B4-BE49-F238E27FC236}">
                  <a16:creationId xmlns:a16="http://schemas.microsoft.com/office/drawing/2014/main" id="{86E9986F-9739-0A3A-CBFE-7A1560D3135A}"/>
                </a:ext>
              </a:extLst>
            </p:cNvPr>
            <p:cNvSpPr/>
            <p:nvPr/>
          </p:nvSpPr>
          <p:spPr>
            <a:xfrm>
              <a:off x="10686711" y="5751393"/>
              <a:ext cx="152403" cy="50804"/>
            </a:xfrm>
            <a:custGeom>
              <a:avLst/>
              <a:gdLst>
                <a:gd name="f0" fmla="val 10800000"/>
                <a:gd name="f1" fmla="val 5400000"/>
                <a:gd name="f2" fmla="val 180"/>
                <a:gd name="f3" fmla="val w"/>
                <a:gd name="f4" fmla="val h"/>
                <a:gd name="f5" fmla="val 0"/>
                <a:gd name="f6" fmla="val 99"/>
                <a:gd name="f7" fmla="val 33"/>
                <a:gd name="f8" fmla="val 82"/>
                <a:gd name="f9" fmla="val 27"/>
                <a:gd name="f10" fmla="val 66"/>
                <a:gd name="f11" fmla="val 22"/>
                <a:gd name="f12" fmla="val 50"/>
                <a:gd name="f13" fmla="val 16"/>
                <a:gd name="f14" fmla="val 46"/>
                <a:gd name="f15" fmla="val 14"/>
                <a:gd name="f16" fmla="val 43"/>
                <a:gd name="f17" fmla="val 40"/>
                <a:gd name="f18" fmla="val 20"/>
                <a:gd name="f19" fmla="val 24"/>
                <a:gd name="f20" fmla="val 28"/>
                <a:gd name="f21" fmla="val 21"/>
                <a:gd name="f22" fmla="val 1"/>
                <a:gd name="f23" fmla="val 17"/>
                <a:gd name="f24" fmla="val 2"/>
                <a:gd name="f25" fmla="val 15"/>
                <a:gd name="f26" fmla="val 3"/>
                <a:gd name="f27" fmla="val 10"/>
                <a:gd name="f28" fmla="val 30"/>
                <a:gd name="f29" fmla="val 5"/>
                <a:gd name="f30" fmla="val 44"/>
                <a:gd name="f31" fmla="val 47"/>
                <a:gd name="f32" fmla="val 48"/>
                <a:gd name="f33" fmla="val 64"/>
                <a:gd name="f34" fmla="val 7"/>
                <a:gd name="f35" fmla="val 80"/>
                <a:gd name="f36" fmla="val 13"/>
                <a:gd name="f37" fmla="val 96"/>
                <a:gd name="f38" fmla="val 19"/>
                <a:gd name="f39" fmla="val 97"/>
                <a:gd name="f40" fmla="val 26"/>
                <a:gd name="f41" fmla="val 29"/>
                <a:gd name="f42" fmla="+- 0 0 -90"/>
                <a:gd name="f43" fmla="*/ f3 1 99"/>
                <a:gd name="f44" fmla="*/ f4 1 33"/>
                <a:gd name="f45" fmla="val f5"/>
                <a:gd name="f46" fmla="val f6"/>
                <a:gd name="f47" fmla="val f7"/>
                <a:gd name="f48" fmla="*/ f42 f0 1"/>
                <a:gd name="f49" fmla="+- f47 0 f45"/>
                <a:gd name="f50" fmla="+- f46 0 f45"/>
                <a:gd name="f51" fmla="*/ f48 1 f2"/>
                <a:gd name="f52" fmla="*/ f50 1 99"/>
                <a:gd name="f53" fmla="*/ f49 1 33"/>
                <a:gd name="f54" fmla="*/ 99 f50 1"/>
                <a:gd name="f55" fmla="*/ 33 f49 1"/>
                <a:gd name="f56" fmla="*/ 50 f50 1"/>
                <a:gd name="f57" fmla="*/ 16 f49 1"/>
                <a:gd name="f58" fmla="*/ 40 f50 1"/>
                <a:gd name="f59" fmla="*/ 0 f50 1"/>
                <a:gd name="f60" fmla="*/ 28 f49 1"/>
                <a:gd name="f61" fmla="*/ 1 f50 1"/>
                <a:gd name="f62" fmla="*/ 17 f49 1"/>
                <a:gd name="f63" fmla="*/ 3 f50 1"/>
                <a:gd name="f64" fmla="*/ 14 f49 1"/>
                <a:gd name="f65" fmla="*/ 43 f50 1"/>
                <a:gd name="f66" fmla="*/ 1 f49 1"/>
                <a:gd name="f67" fmla="*/ 48 f50 1"/>
                <a:gd name="f68" fmla="*/ 96 f50 1"/>
                <a:gd name="f69" fmla="*/ 19 f49 1"/>
                <a:gd name="f70" fmla="*/ 24 f49 1"/>
                <a:gd name="f71" fmla="+- f51 0 f1"/>
                <a:gd name="f72" fmla="*/ f54 1 99"/>
                <a:gd name="f73" fmla="*/ f55 1 33"/>
                <a:gd name="f74" fmla="*/ f56 1 99"/>
                <a:gd name="f75" fmla="*/ f57 1 33"/>
                <a:gd name="f76" fmla="*/ f58 1 99"/>
                <a:gd name="f77" fmla="*/ f59 1 99"/>
                <a:gd name="f78" fmla="*/ f60 1 33"/>
                <a:gd name="f79" fmla="*/ f61 1 99"/>
                <a:gd name="f80" fmla="*/ f62 1 33"/>
                <a:gd name="f81" fmla="*/ f63 1 99"/>
                <a:gd name="f82" fmla="*/ f64 1 33"/>
                <a:gd name="f83" fmla="*/ f65 1 99"/>
                <a:gd name="f84" fmla="*/ f66 1 33"/>
                <a:gd name="f85" fmla="*/ f67 1 99"/>
                <a:gd name="f86" fmla="*/ f68 1 99"/>
                <a:gd name="f87" fmla="*/ f69 1 33"/>
                <a:gd name="f88" fmla="*/ f70 1 33"/>
                <a:gd name="f89" fmla="*/ 0 1 f52"/>
                <a:gd name="f90" fmla="*/ f46 1 f52"/>
                <a:gd name="f91" fmla="*/ 0 1 f53"/>
                <a:gd name="f92" fmla="*/ f47 1 f53"/>
                <a:gd name="f93" fmla="*/ f72 1 f52"/>
                <a:gd name="f94" fmla="*/ f73 1 f53"/>
                <a:gd name="f95" fmla="*/ f74 1 f52"/>
                <a:gd name="f96" fmla="*/ f75 1 f53"/>
                <a:gd name="f97" fmla="*/ f76 1 f52"/>
                <a:gd name="f98" fmla="*/ f77 1 f52"/>
                <a:gd name="f99" fmla="*/ f78 1 f53"/>
                <a:gd name="f100" fmla="*/ f79 1 f52"/>
                <a:gd name="f101" fmla="*/ f80 1 f53"/>
                <a:gd name="f102" fmla="*/ f81 1 f52"/>
                <a:gd name="f103" fmla="*/ f82 1 f53"/>
                <a:gd name="f104" fmla="*/ f83 1 f52"/>
                <a:gd name="f105" fmla="*/ f84 1 f53"/>
                <a:gd name="f106" fmla="*/ f85 1 f52"/>
                <a:gd name="f107" fmla="*/ f86 1 f52"/>
                <a:gd name="f108" fmla="*/ f87 1 f53"/>
                <a:gd name="f109" fmla="*/ f88 1 f53"/>
                <a:gd name="f110" fmla="*/ f89 f43 1"/>
                <a:gd name="f111" fmla="*/ f90 f43 1"/>
                <a:gd name="f112" fmla="*/ f92 f44 1"/>
                <a:gd name="f113" fmla="*/ f91 f44 1"/>
                <a:gd name="f114" fmla="*/ f93 f43 1"/>
                <a:gd name="f115" fmla="*/ f94 f44 1"/>
                <a:gd name="f116" fmla="*/ f95 f43 1"/>
                <a:gd name="f117" fmla="*/ f96 f44 1"/>
                <a:gd name="f118" fmla="*/ f97 f43 1"/>
                <a:gd name="f119" fmla="*/ f98 f43 1"/>
                <a:gd name="f120" fmla="*/ f99 f44 1"/>
                <a:gd name="f121" fmla="*/ f100 f43 1"/>
                <a:gd name="f122" fmla="*/ f101 f44 1"/>
                <a:gd name="f123" fmla="*/ f102 f43 1"/>
                <a:gd name="f124" fmla="*/ f103 f44 1"/>
                <a:gd name="f125" fmla="*/ f104 f43 1"/>
                <a:gd name="f126" fmla="*/ f105 f44 1"/>
                <a:gd name="f127" fmla="*/ f106 f43 1"/>
                <a:gd name="f128" fmla="*/ f107 f43 1"/>
                <a:gd name="f129" fmla="*/ f108 f44 1"/>
                <a:gd name="f130" fmla="*/ f109 f44 1"/>
              </a:gdLst>
              <a:ahLst/>
              <a:cxnLst>
                <a:cxn ang="3cd4">
                  <a:pos x="hc" y="t"/>
                </a:cxn>
                <a:cxn ang="0">
                  <a:pos x="r" y="vc"/>
                </a:cxn>
                <a:cxn ang="cd4">
                  <a:pos x="hc" y="b"/>
                </a:cxn>
                <a:cxn ang="cd2">
                  <a:pos x="l" y="vc"/>
                </a:cxn>
                <a:cxn ang="f71">
                  <a:pos x="f114" y="f115"/>
                </a:cxn>
                <a:cxn ang="f71">
                  <a:pos x="f116" y="f117"/>
                </a:cxn>
                <a:cxn ang="f71">
                  <a:pos x="f118" y="f117"/>
                </a:cxn>
                <a:cxn ang="f71">
                  <a:pos x="f119" y="f120"/>
                </a:cxn>
                <a:cxn ang="f71">
                  <a:pos x="f121" y="f122"/>
                </a:cxn>
                <a:cxn ang="f71">
                  <a:pos x="f123" y="f124"/>
                </a:cxn>
                <a:cxn ang="f71">
                  <a:pos x="f125" y="f126"/>
                </a:cxn>
                <a:cxn ang="f71">
                  <a:pos x="f127" y="f126"/>
                </a:cxn>
                <a:cxn ang="f71">
                  <a:pos x="f128" y="f129"/>
                </a:cxn>
                <a:cxn ang="f71">
                  <a:pos x="f114" y="f130"/>
                </a:cxn>
                <a:cxn ang="f71">
                  <a:pos x="f114" y="f115"/>
                </a:cxn>
              </a:cxnLst>
              <a:rect l="f110" t="f113" r="f111" b="f112"/>
              <a:pathLst>
                <a:path w="99" h="33">
                  <a:moveTo>
                    <a:pt x="f6" y="f7"/>
                  </a:moveTo>
                  <a:cubicBezTo>
                    <a:pt x="f8" y="f9"/>
                    <a:pt x="f10" y="f11"/>
                    <a:pt x="f12" y="f13"/>
                  </a:cubicBezTo>
                  <a:cubicBezTo>
                    <a:pt x="f14" y="f15"/>
                    <a:pt x="f16" y="f15"/>
                    <a:pt x="f17" y="f13"/>
                  </a:cubicBezTo>
                  <a:cubicBezTo>
                    <a:pt x="f9" y="f18"/>
                    <a:pt x="f15" y="f19"/>
                    <a:pt x="f5" y="f20"/>
                  </a:cubicBezTo>
                  <a:cubicBezTo>
                    <a:pt x="f5" y="f19"/>
                    <a:pt x="f5" y="f21"/>
                    <a:pt x="f22" y="f23"/>
                  </a:cubicBezTo>
                  <a:cubicBezTo>
                    <a:pt x="f22" y="f13"/>
                    <a:pt x="f24" y="f25"/>
                    <a:pt x="f26" y="f15"/>
                  </a:cubicBezTo>
                  <a:cubicBezTo>
                    <a:pt x="f13" y="f27"/>
                    <a:pt x="f28" y="f29"/>
                    <a:pt x="f16" y="f22"/>
                  </a:cubicBezTo>
                  <a:cubicBezTo>
                    <a:pt x="f30" y="f5"/>
                    <a:pt x="f31" y="f22"/>
                    <a:pt x="f32" y="f22"/>
                  </a:cubicBezTo>
                  <a:cubicBezTo>
                    <a:pt x="f33" y="f34"/>
                    <a:pt x="f35" y="f36"/>
                    <a:pt x="f37" y="f38"/>
                  </a:cubicBezTo>
                  <a:cubicBezTo>
                    <a:pt x="f39" y="f18"/>
                    <a:pt x="f6" y="f11"/>
                    <a:pt x="f6" y="f19"/>
                  </a:cubicBezTo>
                  <a:cubicBezTo>
                    <a:pt x="f6" y="f40"/>
                    <a:pt x="f6" y="f41"/>
                    <a:pt x="f6" y="f7"/>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24" name="Freeform 16">
              <a:extLst>
                <a:ext uri="{FF2B5EF4-FFF2-40B4-BE49-F238E27FC236}">
                  <a16:creationId xmlns:a16="http://schemas.microsoft.com/office/drawing/2014/main" id="{94C7178A-46BD-68DD-B696-569DF58C1226}"/>
                </a:ext>
              </a:extLst>
            </p:cNvPr>
            <p:cNvSpPr/>
            <p:nvPr/>
          </p:nvSpPr>
          <p:spPr>
            <a:xfrm>
              <a:off x="11626513" y="5940299"/>
              <a:ext cx="39684" cy="82552"/>
            </a:xfrm>
            <a:custGeom>
              <a:avLst/>
              <a:gdLst>
                <a:gd name="f0" fmla="val 10800000"/>
                <a:gd name="f1" fmla="val 5400000"/>
                <a:gd name="f2" fmla="val 180"/>
                <a:gd name="f3" fmla="val w"/>
                <a:gd name="f4" fmla="val h"/>
                <a:gd name="f5" fmla="val 0"/>
                <a:gd name="f6" fmla="val 26"/>
                <a:gd name="f7" fmla="val 54"/>
                <a:gd name="f8" fmla="val 8"/>
                <a:gd name="f9" fmla="val 2"/>
                <a:gd name="f10" fmla="val 16"/>
                <a:gd name="f11" fmla="val 4"/>
                <a:gd name="f12" fmla="val 24"/>
                <a:gd name="f13" fmla="val 6"/>
                <a:gd name="f14" fmla="val 25"/>
                <a:gd name="f15" fmla="val 7"/>
                <a:gd name="f16" fmla="val 23"/>
                <a:gd name="f17" fmla="val 38"/>
                <a:gd name="f18" fmla="val 18"/>
                <a:gd name="f19" fmla="val 52"/>
                <a:gd name="f20" fmla="val 10"/>
                <a:gd name="f21" fmla="val 51"/>
                <a:gd name="f22" fmla="val 49"/>
                <a:gd name="f23" fmla="val 1"/>
                <a:gd name="f24" fmla="val 48"/>
                <a:gd name="f25" fmla="val 47"/>
                <a:gd name="f26" fmla="val 32"/>
                <a:gd name="f27" fmla="+- 0 0 -90"/>
                <a:gd name="f28" fmla="*/ f3 1 26"/>
                <a:gd name="f29" fmla="*/ f4 1 54"/>
                <a:gd name="f30" fmla="val f5"/>
                <a:gd name="f31" fmla="val f6"/>
                <a:gd name="f32" fmla="val f7"/>
                <a:gd name="f33" fmla="*/ f27 f0 1"/>
                <a:gd name="f34" fmla="+- f32 0 f30"/>
                <a:gd name="f35" fmla="+- f31 0 f30"/>
                <a:gd name="f36" fmla="*/ f33 1 f2"/>
                <a:gd name="f37" fmla="*/ f35 1 26"/>
                <a:gd name="f38" fmla="*/ f34 1 54"/>
                <a:gd name="f39" fmla="*/ 0 f35 1"/>
                <a:gd name="f40" fmla="*/ 0 f34 1"/>
                <a:gd name="f41" fmla="*/ 24 f35 1"/>
                <a:gd name="f42" fmla="*/ 6 f34 1"/>
                <a:gd name="f43" fmla="*/ 26 f35 1"/>
                <a:gd name="f44" fmla="*/ 8 f34 1"/>
                <a:gd name="f45" fmla="*/ 54 f34 1"/>
                <a:gd name="f46" fmla="*/ 2 f35 1"/>
                <a:gd name="f47" fmla="*/ 49 f34 1"/>
                <a:gd name="f48" fmla="*/ 47 f34 1"/>
                <a:gd name="f49" fmla="+- f36 0 f1"/>
                <a:gd name="f50" fmla="*/ f39 1 26"/>
                <a:gd name="f51" fmla="*/ f40 1 54"/>
                <a:gd name="f52" fmla="*/ f41 1 26"/>
                <a:gd name="f53" fmla="*/ f42 1 54"/>
                <a:gd name="f54" fmla="*/ f43 1 26"/>
                <a:gd name="f55" fmla="*/ f44 1 54"/>
                <a:gd name="f56" fmla="*/ f45 1 54"/>
                <a:gd name="f57" fmla="*/ f46 1 26"/>
                <a:gd name="f58" fmla="*/ f47 1 54"/>
                <a:gd name="f59" fmla="*/ f48 1 54"/>
                <a:gd name="f60" fmla="*/ 0 1 f37"/>
                <a:gd name="f61" fmla="*/ f31 1 f37"/>
                <a:gd name="f62" fmla="*/ 0 1 f38"/>
                <a:gd name="f63" fmla="*/ f32 1 f38"/>
                <a:gd name="f64" fmla="*/ f50 1 f37"/>
                <a:gd name="f65" fmla="*/ f51 1 f38"/>
                <a:gd name="f66" fmla="*/ f52 1 f37"/>
                <a:gd name="f67" fmla="*/ f53 1 f38"/>
                <a:gd name="f68" fmla="*/ f54 1 f37"/>
                <a:gd name="f69" fmla="*/ f55 1 f38"/>
                <a:gd name="f70" fmla="*/ f56 1 f38"/>
                <a:gd name="f71" fmla="*/ f57 1 f37"/>
                <a:gd name="f72" fmla="*/ f58 1 f38"/>
                <a:gd name="f73" fmla="*/ f59 1 f38"/>
                <a:gd name="f74" fmla="*/ f60 f28 1"/>
                <a:gd name="f75" fmla="*/ f61 f28 1"/>
                <a:gd name="f76" fmla="*/ f63 f29 1"/>
                <a:gd name="f77" fmla="*/ f62 f29 1"/>
                <a:gd name="f78" fmla="*/ f64 f28 1"/>
                <a:gd name="f79" fmla="*/ f65 f29 1"/>
                <a:gd name="f80" fmla="*/ f66 f28 1"/>
                <a:gd name="f81" fmla="*/ f67 f29 1"/>
                <a:gd name="f82" fmla="*/ f68 f28 1"/>
                <a:gd name="f83" fmla="*/ f69 f29 1"/>
                <a:gd name="f84" fmla="*/ f70 f29 1"/>
                <a:gd name="f85" fmla="*/ f71 f28 1"/>
                <a:gd name="f86" fmla="*/ f72 f29 1"/>
                <a:gd name="f87" fmla="*/ f73 f29 1"/>
              </a:gdLst>
              <a:ahLst/>
              <a:cxnLst>
                <a:cxn ang="3cd4">
                  <a:pos x="hc" y="t"/>
                </a:cxn>
                <a:cxn ang="0">
                  <a:pos x="r" y="vc"/>
                </a:cxn>
                <a:cxn ang="cd4">
                  <a:pos x="hc" y="b"/>
                </a:cxn>
                <a:cxn ang="cd2">
                  <a:pos x="l" y="vc"/>
                </a:cxn>
                <a:cxn ang="f49">
                  <a:pos x="f78" y="f79"/>
                </a:cxn>
                <a:cxn ang="f49">
                  <a:pos x="f80" y="f81"/>
                </a:cxn>
                <a:cxn ang="f49">
                  <a:pos x="f82" y="f83"/>
                </a:cxn>
                <a:cxn ang="f49">
                  <a:pos x="f82" y="f84"/>
                </a:cxn>
                <a:cxn ang="f49">
                  <a:pos x="f85" y="f86"/>
                </a:cxn>
                <a:cxn ang="f49">
                  <a:pos x="f78" y="f87"/>
                </a:cxn>
                <a:cxn ang="f49">
                  <a:pos x="f78" y="f79"/>
                </a:cxn>
              </a:cxnLst>
              <a:rect l="f74" t="f77" r="f75" b="f76"/>
              <a:pathLst>
                <a:path w="26" h="54">
                  <a:moveTo>
                    <a:pt x="f5" y="f5"/>
                  </a:moveTo>
                  <a:cubicBezTo>
                    <a:pt x="f8" y="f9"/>
                    <a:pt x="f10" y="f11"/>
                    <a:pt x="f12" y="f13"/>
                  </a:cubicBezTo>
                  <a:cubicBezTo>
                    <a:pt x="f14" y="f13"/>
                    <a:pt x="f6" y="f15"/>
                    <a:pt x="f6" y="f8"/>
                  </a:cubicBezTo>
                  <a:cubicBezTo>
                    <a:pt x="f6" y="f16"/>
                    <a:pt x="f6" y="f17"/>
                    <a:pt x="f6" y="f7"/>
                  </a:cubicBezTo>
                  <a:cubicBezTo>
                    <a:pt x="f18" y="f19"/>
                    <a:pt x="f20" y="f21"/>
                    <a:pt x="f9" y="f22"/>
                  </a:cubicBezTo>
                  <a:cubicBezTo>
                    <a:pt x="f23" y="f22"/>
                    <a:pt x="f5" y="f24"/>
                    <a:pt x="f5" y="f25"/>
                  </a:cubicBezTo>
                  <a:cubicBezTo>
                    <a:pt x="f5" y="f26"/>
                    <a:pt x="f5" y="f10"/>
                    <a:pt x="f5" y="f5"/>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25" name="Freeform 17">
              <a:extLst>
                <a:ext uri="{FF2B5EF4-FFF2-40B4-BE49-F238E27FC236}">
                  <a16:creationId xmlns:a16="http://schemas.microsoft.com/office/drawing/2014/main" id="{9BE63DFE-4E1E-8482-F691-42E4054DDC4E}"/>
                </a:ext>
              </a:extLst>
            </p:cNvPr>
            <p:cNvSpPr/>
            <p:nvPr/>
          </p:nvSpPr>
          <p:spPr>
            <a:xfrm>
              <a:off x="11626513" y="6024442"/>
              <a:ext cx="39684" cy="79379"/>
            </a:xfrm>
            <a:custGeom>
              <a:avLst/>
              <a:gdLst>
                <a:gd name="f0" fmla="val 10800000"/>
                <a:gd name="f1" fmla="val 5400000"/>
                <a:gd name="f2" fmla="val 180"/>
                <a:gd name="f3" fmla="val w"/>
                <a:gd name="f4" fmla="val h"/>
                <a:gd name="f5" fmla="val 0"/>
                <a:gd name="f6" fmla="val 26"/>
                <a:gd name="f7" fmla="val 51"/>
                <a:gd name="f8" fmla="val 49"/>
                <a:gd name="f9" fmla="val 33"/>
                <a:gd name="f10" fmla="val 16"/>
                <a:gd name="f11" fmla="val 8"/>
                <a:gd name="f12" fmla="val 1"/>
                <a:gd name="f13" fmla="val 2"/>
                <a:gd name="f14" fmla="val 24"/>
                <a:gd name="f15" fmla="val 4"/>
                <a:gd name="f16" fmla="val 25"/>
                <a:gd name="f17" fmla="val 5"/>
                <a:gd name="f18" fmla="val 6"/>
                <a:gd name="f19" fmla="val 21"/>
                <a:gd name="f20" fmla="val 36"/>
                <a:gd name="f21" fmla="val 18"/>
                <a:gd name="f22" fmla="val 9"/>
                <a:gd name="f23" fmla="val 50"/>
                <a:gd name="f24" fmla="+- 0 0 -90"/>
                <a:gd name="f25" fmla="*/ f3 1 26"/>
                <a:gd name="f26" fmla="*/ f4 1 51"/>
                <a:gd name="f27" fmla="val f5"/>
                <a:gd name="f28" fmla="val f6"/>
                <a:gd name="f29" fmla="val f7"/>
                <a:gd name="f30" fmla="*/ f24 f0 1"/>
                <a:gd name="f31" fmla="+- f29 0 f27"/>
                <a:gd name="f32" fmla="+- f28 0 f27"/>
                <a:gd name="f33" fmla="*/ f30 1 f2"/>
                <a:gd name="f34" fmla="*/ f32 1 26"/>
                <a:gd name="f35" fmla="*/ f31 1 51"/>
                <a:gd name="f36" fmla="*/ 0 f32 1"/>
                <a:gd name="f37" fmla="*/ 49 f31 1"/>
                <a:gd name="f38" fmla="*/ 0 f31 1"/>
                <a:gd name="f39" fmla="*/ 24 f32 1"/>
                <a:gd name="f40" fmla="*/ 4 f31 1"/>
                <a:gd name="f41" fmla="*/ 26 f32 1"/>
                <a:gd name="f42" fmla="*/ 6 f31 1"/>
                <a:gd name="f43" fmla="*/ 51 f31 1"/>
                <a:gd name="f44" fmla="+- f33 0 f1"/>
                <a:gd name="f45" fmla="*/ f36 1 26"/>
                <a:gd name="f46" fmla="*/ f37 1 51"/>
                <a:gd name="f47" fmla="*/ f38 1 51"/>
                <a:gd name="f48" fmla="*/ f39 1 26"/>
                <a:gd name="f49" fmla="*/ f40 1 51"/>
                <a:gd name="f50" fmla="*/ f41 1 26"/>
                <a:gd name="f51" fmla="*/ f42 1 51"/>
                <a:gd name="f52" fmla="*/ f43 1 51"/>
                <a:gd name="f53" fmla="*/ 0 1 f34"/>
                <a:gd name="f54" fmla="*/ f28 1 f34"/>
                <a:gd name="f55" fmla="*/ 0 1 f35"/>
                <a:gd name="f56" fmla="*/ f29 1 f35"/>
                <a:gd name="f57" fmla="*/ f45 1 f34"/>
                <a:gd name="f58" fmla="*/ f46 1 f35"/>
                <a:gd name="f59" fmla="*/ f47 1 f35"/>
                <a:gd name="f60" fmla="*/ f48 1 f34"/>
                <a:gd name="f61" fmla="*/ f49 1 f35"/>
                <a:gd name="f62" fmla="*/ f50 1 f34"/>
                <a:gd name="f63" fmla="*/ f51 1 f35"/>
                <a:gd name="f64" fmla="*/ f52 1 f35"/>
                <a:gd name="f65" fmla="*/ f53 f25 1"/>
                <a:gd name="f66" fmla="*/ f54 f25 1"/>
                <a:gd name="f67" fmla="*/ f56 f26 1"/>
                <a:gd name="f68" fmla="*/ f55 f26 1"/>
                <a:gd name="f69" fmla="*/ f57 f25 1"/>
                <a:gd name="f70" fmla="*/ f58 f26 1"/>
                <a:gd name="f71" fmla="*/ f59 f26 1"/>
                <a:gd name="f72" fmla="*/ f60 f25 1"/>
                <a:gd name="f73" fmla="*/ f61 f26 1"/>
                <a:gd name="f74" fmla="*/ f62 f25 1"/>
                <a:gd name="f75" fmla="*/ f63 f26 1"/>
                <a:gd name="f76" fmla="*/ f64 f26 1"/>
              </a:gdLst>
              <a:ahLst/>
              <a:cxnLst>
                <a:cxn ang="3cd4">
                  <a:pos x="hc" y="t"/>
                </a:cxn>
                <a:cxn ang="0">
                  <a:pos x="r" y="vc"/>
                </a:cxn>
                <a:cxn ang="cd4">
                  <a:pos x="hc" y="b"/>
                </a:cxn>
                <a:cxn ang="cd2">
                  <a:pos x="l" y="vc"/>
                </a:cxn>
                <a:cxn ang="f44">
                  <a:pos x="f69" y="f70"/>
                </a:cxn>
                <a:cxn ang="f44">
                  <a:pos x="f69" y="f71"/>
                </a:cxn>
                <a:cxn ang="f44">
                  <a:pos x="f72" y="f73"/>
                </a:cxn>
                <a:cxn ang="f44">
                  <a:pos x="f74" y="f75"/>
                </a:cxn>
                <a:cxn ang="f44">
                  <a:pos x="f74" y="f76"/>
                </a:cxn>
                <a:cxn ang="f44">
                  <a:pos x="f69" y="f70"/>
                </a:cxn>
              </a:cxnLst>
              <a:rect l="f65" t="f68" r="f66" b="f67"/>
              <a:pathLst>
                <a:path w="26" h="51">
                  <a:moveTo>
                    <a:pt x="f5" y="f8"/>
                  </a:moveTo>
                  <a:cubicBezTo>
                    <a:pt x="f5" y="f9"/>
                    <a:pt x="f5" y="f10"/>
                    <a:pt x="f5" y="f5"/>
                  </a:cubicBezTo>
                  <a:cubicBezTo>
                    <a:pt x="f11" y="f12"/>
                    <a:pt x="f10" y="f13"/>
                    <a:pt x="f14" y="f15"/>
                  </a:cubicBezTo>
                  <a:cubicBezTo>
                    <a:pt x="f16" y="f15"/>
                    <a:pt x="f6" y="f17"/>
                    <a:pt x="f6" y="f18"/>
                  </a:cubicBezTo>
                  <a:cubicBezTo>
                    <a:pt x="f6" y="f19"/>
                    <a:pt x="f6" y="f20"/>
                    <a:pt x="f6" y="f7"/>
                  </a:cubicBezTo>
                  <a:cubicBezTo>
                    <a:pt x="f21" y="f7"/>
                    <a:pt x="f22" y="f23"/>
                    <a:pt x="f5" y="f8"/>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26" name="Freeform 18">
              <a:extLst>
                <a:ext uri="{FF2B5EF4-FFF2-40B4-BE49-F238E27FC236}">
                  <a16:creationId xmlns:a16="http://schemas.microsoft.com/office/drawing/2014/main" id="{94E9A51E-A6A3-5B1E-49C4-0AA4DA94E394}"/>
                </a:ext>
              </a:extLst>
            </p:cNvPr>
            <p:cNvSpPr/>
            <p:nvPr/>
          </p:nvSpPr>
          <p:spPr>
            <a:xfrm>
              <a:off x="11626513" y="6108576"/>
              <a:ext cx="41276" cy="74615"/>
            </a:xfrm>
            <a:custGeom>
              <a:avLst/>
              <a:gdLst>
                <a:gd name="f0" fmla="val 10800000"/>
                <a:gd name="f1" fmla="val 5400000"/>
                <a:gd name="f2" fmla="val 180"/>
                <a:gd name="f3" fmla="val w"/>
                <a:gd name="f4" fmla="val h"/>
                <a:gd name="f5" fmla="val 0"/>
                <a:gd name="f6" fmla="val 27"/>
                <a:gd name="f7" fmla="val 49"/>
                <a:gd name="f8" fmla="val 26"/>
                <a:gd name="f9" fmla="val 17"/>
                <a:gd name="f10" fmla="val 9"/>
                <a:gd name="f11" fmla="val 33"/>
                <a:gd name="f12" fmla="val 8"/>
                <a:gd name="f13" fmla="val 1"/>
                <a:gd name="f14" fmla="val 16"/>
                <a:gd name="f15" fmla="val 24"/>
                <a:gd name="f16" fmla="val 2"/>
                <a:gd name="f17" fmla="val 25"/>
                <a:gd name="f18" fmla="val 4"/>
                <a:gd name="f19" fmla="val 5"/>
                <a:gd name="f20" fmla="val 19"/>
                <a:gd name="f21" fmla="val 34"/>
                <a:gd name="f22" fmla="+- 0 0 -90"/>
                <a:gd name="f23" fmla="*/ f3 1 27"/>
                <a:gd name="f24" fmla="*/ f4 1 49"/>
                <a:gd name="f25" fmla="val f5"/>
                <a:gd name="f26" fmla="val f6"/>
                <a:gd name="f27" fmla="val f7"/>
                <a:gd name="f28" fmla="*/ f22 f0 1"/>
                <a:gd name="f29" fmla="+- f27 0 f25"/>
                <a:gd name="f30" fmla="+- f26 0 f25"/>
                <a:gd name="f31" fmla="*/ f28 1 f2"/>
                <a:gd name="f32" fmla="*/ f30 1 27"/>
                <a:gd name="f33" fmla="*/ f29 1 49"/>
                <a:gd name="f34" fmla="*/ 26 f30 1"/>
                <a:gd name="f35" fmla="*/ 49 f29 1"/>
                <a:gd name="f36" fmla="*/ 0 f30 1"/>
                <a:gd name="f37" fmla="*/ 0 f29 1"/>
                <a:gd name="f38" fmla="*/ 24 f30 1"/>
                <a:gd name="f39" fmla="*/ 2 f29 1"/>
                <a:gd name="f40" fmla="*/ 5 f29 1"/>
                <a:gd name="f41" fmla="+- f31 0 f1"/>
                <a:gd name="f42" fmla="*/ f34 1 27"/>
                <a:gd name="f43" fmla="*/ f35 1 49"/>
                <a:gd name="f44" fmla="*/ f36 1 27"/>
                <a:gd name="f45" fmla="*/ f37 1 49"/>
                <a:gd name="f46" fmla="*/ f38 1 27"/>
                <a:gd name="f47" fmla="*/ f39 1 49"/>
                <a:gd name="f48" fmla="*/ f40 1 49"/>
                <a:gd name="f49" fmla="*/ 0 1 f32"/>
                <a:gd name="f50" fmla="*/ f26 1 f32"/>
                <a:gd name="f51" fmla="*/ 0 1 f33"/>
                <a:gd name="f52" fmla="*/ f27 1 f33"/>
                <a:gd name="f53" fmla="*/ f42 1 f32"/>
                <a:gd name="f54" fmla="*/ f43 1 f33"/>
                <a:gd name="f55" fmla="*/ f44 1 f32"/>
                <a:gd name="f56" fmla="*/ f45 1 f33"/>
                <a:gd name="f57" fmla="*/ f46 1 f32"/>
                <a:gd name="f58" fmla="*/ f47 1 f33"/>
                <a:gd name="f59" fmla="*/ f48 1 f33"/>
                <a:gd name="f60" fmla="*/ f49 f23 1"/>
                <a:gd name="f61" fmla="*/ f50 f23 1"/>
                <a:gd name="f62" fmla="*/ f52 f24 1"/>
                <a:gd name="f63" fmla="*/ f51 f24 1"/>
                <a:gd name="f64" fmla="*/ f53 f23 1"/>
                <a:gd name="f65" fmla="*/ f54 f24 1"/>
                <a:gd name="f66" fmla="*/ f55 f23 1"/>
                <a:gd name="f67" fmla="*/ f56 f24 1"/>
                <a:gd name="f68" fmla="*/ f57 f23 1"/>
                <a:gd name="f69" fmla="*/ f58 f24 1"/>
                <a:gd name="f70" fmla="*/ f59 f24 1"/>
              </a:gdLst>
              <a:ahLst/>
              <a:cxnLst>
                <a:cxn ang="3cd4">
                  <a:pos x="hc" y="t"/>
                </a:cxn>
                <a:cxn ang="0">
                  <a:pos x="r" y="vc"/>
                </a:cxn>
                <a:cxn ang="cd4">
                  <a:pos x="hc" y="b"/>
                </a:cxn>
                <a:cxn ang="cd2">
                  <a:pos x="l" y="vc"/>
                </a:cxn>
                <a:cxn ang="f41">
                  <a:pos x="f64" y="f65"/>
                </a:cxn>
                <a:cxn ang="f41">
                  <a:pos x="f66" y="f65"/>
                </a:cxn>
                <a:cxn ang="f41">
                  <a:pos x="f66" y="f67"/>
                </a:cxn>
                <a:cxn ang="f41">
                  <a:pos x="f68" y="f69"/>
                </a:cxn>
                <a:cxn ang="f41">
                  <a:pos x="f64" y="f70"/>
                </a:cxn>
                <a:cxn ang="f41">
                  <a:pos x="f64" y="f65"/>
                </a:cxn>
              </a:cxnLst>
              <a:rect l="f60" t="f63" r="f61" b="f62"/>
              <a:pathLst>
                <a:path w="27" h="49">
                  <a:moveTo>
                    <a:pt x="f8" y="f7"/>
                  </a:moveTo>
                  <a:cubicBezTo>
                    <a:pt x="f9" y="f7"/>
                    <a:pt x="f10" y="f7"/>
                    <a:pt x="f5" y="f7"/>
                  </a:cubicBezTo>
                  <a:cubicBezTo>
                    <a:pt x="f5" y="f11"/>
                    <a:pt x="f5" y="f9"/>
                    <a:pt x="f5" y="f5"/>
                  </a:cubicBezTo>
                  <a:cubicBezTo>
                    <a:pt x="f12" y="f13"/>
                    <a:pt x="f14" y="f13"/>
                    <a:pt x="f15" y="f16"/>
                  </a:cubicBezTo>
                  <a:cubicBezTo>
                    <a:pt x="f17" y="f16"/>
                    <a:pt x="f8" y="f18"/>
                    <a:pt x="f8" y="f19"/>
                  </a:cubicBezTo>
                  <a:cubicBezTo>
                    <a:pt x="f6" y="f20"/>
                    <a:pt x="f8" y="f21"/>
                    <a:pt x="f8" y="f7"/>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27" name="Freeform 19">
              <a:extLst>
                <a:ext uri="{FF2B5EF4-FFF2-40B4-BE49-F238E27FC236}">
                  <a16:creationId xmlns:a16="http://schemas.microsoft.com/office/drawing/2014/main" id="{B9B09A68-693F-170C-5A47-18556E439411}"/>
                </a:ext>
              </a:extLst>
            </p:cNvPr>
            <p:cNvSpPr/>
            <p:nvPr/>
          </p:nvSpPr>
          <p:spPr>
            <a:xfrm>
              <a:off x="11672553" y="5949827"/>
              <a:ext cx="36511" cy="79379"/>
            </a:xfrm>
            <a:custGeom>
              <a:avLst/>
              <a:gdLst>
                <a:gd name="f0" fmla="val 10800000"/>
                <a:gd name="f1" fmla="val 5400000"/>
                <a:gd name="f2" fmla="val 180"/>
                <a:gd name="f3" fmla="val w"/>
                <a:gd name="f4" fmla="val h"/>
                <a:gd name="f5" fmla="val 0"/>
                <a:gd name="f6" fmla="val 24"/>
                <a:gd name="f7" fmla="val 51"/>
                <a:gd name="f8" fmla="val 7"/>
                <a:gd name="f9" fmla="val 2"/>
                <a:gd name="f10" fmla="val 14"/>
                <a:gd name="f11" fmla="val 4"/>
                <a:gd name="f12" fmla="val 22"/>
                <a:gd name="f13" fmla="val 5"/>
                <a:gd name="f14" fmla="val 23"/>
                <a:gd name="f15" fmla="val 6"/>
                <a:gd name="f16" fmla="val 8"/>
                <a:gd name="f17" fmla="val 36"/>
                <a:gd name="f18" fmla="val 15"/>
                <a:gd name="f19" fmla="val 50"/>
                <a:gd name="f20" fmla="val 48"/>
                <a:gd name="f21" fmla="val 47"/>
                <a:gd name="f22" fmla="val 31"/>
                <a:gd name="f23" fmla="val 16"/>
                <a:gd name="f24" fmla="+- 0 0 -90"/>
                <a:gd name="f25" fmla="*/ f3 1 24"/>
                <a:gd name="f26" fmla="*/ f4 1 51"/>
                <a:gd name="f27" fmla="val f5"/>
                <a:gd name="f28" fmla="val f6"/>
                <a:gd name="f29" fmla="val f7"/>
                <a:gd name="f30" fmla="*/ f24 f0 1"/>
                <a:gd name="f31" fmla="+- f29 0 f27"/>
                <a:gd name="f32" fmla="+- f28 0 f27"/>
                <a:gd name="f33" fmla="*/ f30 1 f2"/>
                <a:gd name="f34" fmla="*/ f32 1 24"/>
                <a:gd name="f35" fmla="*/ f31 1 51"/>
                <a:gd name="f36" fmla="*/ 0 f32 1"/>
                <a:gd name="f37" fmla="*/ 0 f31 1"/>
                <a:gd name="f38" fmla="*/ 22 f32 1"/>
                <a:gd name="f39" fmla="*/ 5 f31 1"/>
                <a:gd name="f40" fmla="*/ 24 f32 1"/>
                <a:gd name="f41" fmla="*/ 8 f31 1"/>
                <a:gd name="f42" fmla="*/ 51 f31 1"/>
                <a:gd name="f43" fmla="*/ 47 f31 1"/>
                <a:gd name="f44" fmla="+- f33 0 f1"/>
                <a:gd name="f45" fmla="*/ f36 1 24"/>
                <a:gd name="f46" fmla="*/ f37 1 51"/>
                <a:gd name="f47" fmla="*/ f38 1 24"/>
                <a:gd name="f48" fmla="*/ f39 1 51"/>
                <a:gd name="f49" fmla="*/ f40 1 24"/>
                <a:gd name="f50" fmla="*/ f41 1 51"/>
                <a:gd name="f51" fmla="*/ f42 1 51"/>
                <a:gd name="f52" fmla="*/ f43 1 51"/>
                <a:gd name="f53" fmla="*/ 0 1 f34"/>
                <a:gd name="f54" fmla="*/ f28 1 f34"/>
                <a:gd name="f55" fmla="*/ 0 1 f35"/>
                <a:gd name="f56" fmla="*/ f29 1 f35"/>
                <a:gd name="f57" fmla="*/ f45 1 f34"/>
                <a:gd name="f58" fmla="*/ f46 1 f35"/>
                <a:gd name="f59" fmla="*/ f47 1 f34"/>
                <a:gd name="f60" fmla="*/ f48 1 f35"/>
                <a:gd name="f61" fmla="*/ f49 1 f34"/>
                <a:gd name="f62" fmla="*/ f50 1 f35"/>
                <a:gd name="f63" fmla="*/ f51 1 f35"/>
                <a:gd name="f64" fmla="*/ f52 1 f35"/>
                <a:gd name="f65" fmla="*/ f53 f25 1"/>
                <a:gd name="f66" fmla="*/ f54 f25 1"/>
                <a:gd name="f67" fmla="*/ f56 f26 1"/>
                <a:gd name="f68" fmla="*/ f55 f26 1"/>
                <a:gd name="f69" fmla="*/ f57 f25 1"/>
                <a:gd name="f70" fmla="*/ f58 f26 1"/>
                <a:gd name="f71" fmla="*/ f59 f25 1"/>
                <a:gd name="f72" fmla="*/ f60 f26 1"/>
                <a:gd name="f73" fmla="*/ f61 f25 1"/>
                <a:gd name="f74" fmla="*/ f62 f26 1"/>
                <a:gd name="f75" fmla="*/ f63 f26 1"/>
                <a:gd name="f76" fmla="*/ f64 f26 1"/>
              </a:gdLst>
              <a:ahLst/>
              <a:cxnLst>
                <a:cxn ang="3cd4">
                  <a:pos x="hc" y="t"/>
                </a:cxn>
                <a:cxn ang="0">
                  <a:pos x="r" y="vc"/>
                </a:cxn>
                <a:cxn ang="cd4">
                  <a:pos x="hc" y="b"/>
                </a:cxn>
                <a:cxn ang="cd2">
                  <a:pos x="l" y="vc"/>
                </a:cxn>
                <a:cxn ang="f44">
                  <a:pos x="f69" y="f70"/>
                </a:cxn>
                <a:cxn ang="f44">
                  <a:pos x="f71" y="f72"/>
                </a:cxn>
                <a:cxn ang="f44">
                  <a:pos x="f73" y="f74"/>
                </a:cxn>
                <a:cxn ang="f44">
                  <a:pos x="f73" y="f75"/>
                </a:cxn>
                <a:cxn ang="f44">
                  <a:pos x="f69" y="f76"/>
                </a:cxn>
                <a:cxn ang="f44">
                  <a:pos x="f69" y="f70"/>
                </a:cxn>
              </a:cxnLst>
              <a:rect l="f65" t="f68" r="f66" b="f67"/>
              <a:pathLst>
                <a:path w="24" h="51">
                  <a:moveTo>
                    <a:pt x="f5" y="f5"/>
                  </a:moveTo>
                  <a:cubicBezTo>
                    <a:pt x="f8" y="f9"/>
                    <a:pt x="f10" y="f11"/>
                    <a:pt x="f12" y="f13"/>
                  </a:cubicBezTo>
                  <a:cubicBezTo>
                    <a:pt x="f14" y="f15"/>
                    <a:pt x="f6" y="f8"/>
                    <a:pt x="f6" y="f16"/>
                  </a:cubicBezTo>
                  <a:cubicBezTo>
                    <a:pt x="f6" y="f12"/>
                    <a:pt x="f6" y="f17"/>
                    <a:pt x="f6" y="f7"/>
                  </a:cubicBezTo>
                  <a:cubicBezTo>
                    <a:pt x="f18" y="f19"/>
                    <a:pt x="f16" y="f20"/>
                    <a:pt x="f5" y="f21"/>
                  </a:cubicBezTo>
                  <a:cubicBezTo>
                    <a:pt x="f5" y="f22"/>
                    <a:pt x="f5" y="f23"/>
                    <a:pt x="f5" y="f5"/>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28" name="Freeform 20">
              <a:extLst>
                <a:ext uri="{FF2B5EF4-FFF2-40B4-BE49-F238E27FC236}">
                  <a16:creationId xmlns:a16="http://schemas.microsoft.com/office/drawing/2014/main" id="{067CFDEF-2A45-9D48-E8A0-BDC54200D367}"/>
                </a:ext>
              </a:extLst>
            </p:cNvPr>
            <p:cNvSpPr/>
            <p:nvPr/>
          </p:nvSpPr>
          <p:spPr>
            <a:xfrm>
              <a:off x="11672553" y="6030788"/>
              <a:ext cx="34920" cy="77788"/>
            </a:xfrm>
            <a:custGeom>
              <a:avLst/>
              <a:gdLst>
                <a:gd name="f0" fmla="val 10800000"/>
                <a:gd name="f1" fmla="val 5400000"/>
                <a:gd name="f2" fmla="val 180"/>
                <a:gd name="f3" fmla="val w"/>
                <a:gd name="f4" fmla="val h"/>
                <a:gd name="f5" fmla="val 0"/>
                <a:gd name="f6" fmla="val 23"/>
                <a:gd name="f7" fmla="val 50"/>
                <a:gd name="f8" fmla="val 48"/>
                <a:gd name="f9" fmla="val 32"/>
                <a:gd name="f10" fmla="val 16"/>
                <a:gd name="f11" fmla="val 8"/>
                <a:gd name="f12" fmla="val 2"/>
                <a:gd name="f13" fmla="val 15"/>
                <a:gd name="f14" fmla="val 3"/>
                <a:gd name="f15" fmla="val 4"/>
                <a:gd name="f16" fmla="val 19"/>
                <a:gd name="f17" fmla="val 34"/>
                <a:gd name="f18" fmla="val 49"/>
                <a:gd name="f19" fmla="+- 0 0 -90"/>
                <a:gd name="f20" fmla="*/ f3 1 23"/>
                <a:gd name="f21" fmla="*/ f4 1 50"/>
                <a:gd name="f22" fmla="val f5"/>
                <a:gd name="f23" fmla="val f6"/>
                <a:gd name="f24" fmla="val f7"/>
                <a:gd name="f25" fmla="*/ f19 f0 1"/>
                <a:gd name="f26" fmla="+- f24 0 f22"/>
                <a:gd name="f27" fmla="+- f23 0 f22"/>
                <a:gd name="f28" fmla="*/ f25 1 f2"/>
                <a:gd name="f29" fmla="*/ f27 1 23"/>
                <a:gd name="f30" fmla="*/ f26 1 50"/>
                <a:gd name="f31" fmla="*/ 0 f27 1"/>
                <a:gd name="f32" fmla="*/ 48 f26 1"/>
                <a:gd name="f33" fmla="*/ 0 f26 1"/>
                <a:gd name="f34" fmla="*/ 23 f27 1"/>
                <a:gd name="f35" fmla="*/ 4 f26 1"/>
                <a:gd name="f36" fmla="*/ 50 f26 1"/>
                <a:gd name="f37" fmla="+- f28 0 f1"/>
                <a:gd name="f38" fmla="*/ f31 1 23"/>
                <a:gd name="f39" fmla="*/ f32 1 50"/>
                <a:gd name="f40" fmla="*/ f33 1 50"/>
                <a:gd name="f41" fmla="*/ f34 1 23"/>
                <a:gd name="f42" fmla="*/ f35 1 50"/>
                <a:gd name="f43" fmla="*/ f36 1 50"/>
                <a:gd name="f44" fmla="*/ 0 1 f29"/>
                <a:gd name="f45" fmla="*/ f23 1 f29"/>
                <a:gd name="f46" fmla="*/ 0 1 f30"/>
                <a:gd name="f47" fmla="*/ f24 1 f30"/>
                <a:gd name="f48" fmla="*/ f38 1 f29"/>
                <a:gd name="f49" fmla="*/ f39 1 f30"/>
                <a:gd name="f50" fmla="*/ f40 1 f30"/>
                <a:gd name="f51" fmla="*/ f41 1 f29"/>
                <a:gd name="f52" fmla="*/ f42 1 f30"/>
                <a:gd name="f53" fmla="*/ f43 1 f30"/>
                <a:gd name="f54" fmla="*/ f44 f20 1"/>
                <a:gd name="f55" fmla="*/ f45 f20 1"/>
                <a:gd name="f56" fmla="*/ f47 f21 1"/>
                <a:gd name="f57" fmla="*/ f46 f21 1"/>
                <a:gd name="f58" fmla="*/ f48 f20 1"/>
                <a:gd name="f59" fmla="*/ f49 f21 1"/>
                <a:gd name="f60" fmla="*/ f50 f21 1"/>
                <a:gd name="f61" fmla="*/ f51 f20 1"/>
                <a:gd name="f62" fmla="*/ f52 f21 1"/>
                <a:gd name="f63" fmla="*/ f53 f21 1"/>
              </a:gdLst>
              <a:ahLst/>
              <a:cxnLst>
                <a:cxn ang="3cd4">
                  <a:pos x="hc" y="t"/>
                </a:cxn>
                <a:cxn ang="0">
                  <a:pos x="r" y="vc"/>
                </a:cxn>
                <a:cxn ang="cd4">
                  <a:pos x="hc" y="b"/>
                </a:cxn>
                <a:cxn ang="cd2">
                  <a:pos x="l" y="vc"/>
                </a:cxn>
                <a:cxn ang="f37">
                  <a:pos x="f58" y="f59"/>
                </a:cxn>
                <a:cxn ang="f37">
                  <a:pos x="f58" y="f60"/>
                </a:cxn>
                <a:cxn ang="f37">
                  <a:pos x="f61" y="f62"/>
                </a:cxn>
                <a:cxn ang="f37">
                  <a:pos x="f61" y="f63"/>
                </a:cxn>
                <a:cxn ang="f37">
                  <a:pos x="f58" y="f59"/>
                </a:cxn>
              </a:cxnLst>
              <a:rect l="f54" t="f57" r="f55" b="f56"/>
              <a:pathLst>
                <a:path w="23" h="50">
                  <a:moveTo>
                    <a:pt x="f5" y="f8"/>
                  </a:moveTo>
                  <a:cubicBezTo>
                    <a:pt x="f5" y="f9"/>
                    <a:pt x="f5" y="f10"/>
                    <a:pt x="f5" y="f5"/>
                  </a:cubicBezTo>
                  <a:cubicBezTo>
                    <a:pt x="f11" y="f12"/>
                    <a:pt x="f13" y="f14"/>
                    <a:pt x="f6" y="f15"/>
                  </a:cubicBezTo>
                  <a:cubicBezTo>
                    <a:pt x="f6" y="f16"/>
                    <a:pt x="f6" y="f17"/>
                    <a:pt x="f6" y="f7"/>
                  </a:cubicBezTo>
                  <a:cubicBezTo>
                    <a:pt x="f13" y="f18"/>
                    <a:pt x="f11" y="f8"/>
                    <a:pt x="f5" y="f8"/>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29" name="Freeform 21">
              <a:extLst>
                <a:ext uri="{FF2B5EF4-FFF2-40B4-BE49-F238E27FC236}">
                  <a16:creationId xmlns:a16="http://schemas.microsoft.com/office/drawing/2014/main" id="{5D945FBE-CD97-78E5-62C2-35550C2F42EE}"/>
                </a:ext>
              </a:extLst>
            </p:cNvPr>
            <p:cNvSpPr/>
            <p:nvPr/>
          </p:nvSpPr>
          <p:spPr>
            <a:xfrm>
              <a:off x="11672553" y="6113340"/>
              <a:ext cx="34920" cy="69851"/>
            </a:xfrm>
            <a:custGeom>
              <a:avLst/>
              <a:gdLst>
                <a:gd name="f0" fmla="val 10800000"/>
                <a:gd name="f1" fmla="val 5400000"/>
                <a:gd name="f2" fmla="val 180"/>
                <a:gd name="f3" fmla="val w"/>
                <a:gd name="f4" fmla="val h"/>
                <a:gd name="f5" fmla="val 0"/>
                <a:gd name="f6" fmla="val 23"/>
                <a:gd name="f7" fmla="val 46"/>
                <a:gd name="f8" fmla="val 31"/>
                <a:gd name="f9" fmla="val 15"/>
                <a:gd name="f10" fmla="val 8"/>
                <a:gd name="f11" fmla="val 1"/>
                <a:gd name="f12" fmla="val 16"/>
                <a:gd name="f13" fmla="+- 0 0 -90"/>
                <a:gd name="f14" fmla="*/ f3 1 23"/>
                <a:gd name="f15" fmla="*/ f4 1 46"/>
                <a:gd name="f16" fmla="val f5"/>
                <a:gd name="f17" fmla="val f6"/>
                <a:gd name="f18" fmla="val f7"/>
                <a:gd name="f19" fmla="*/ f13 f0 1"/>
                <a:gd name="f20" fmla="+- f18 0 f16"/>
                <a:gd name="f21" fmla="+- f17 0 f16"/>
                <a:gd name="f22" fmla="*/ f19 1 f2"/>
                <a:gd name="f23" fmla="*/ f21 1 23"/>
                <a:gd name="f24" fmla="*/ f20 1 46"/>
                <a:gd name="f25" fmla="*/ 0 f21 1"/>
                <a:gd name="f26" fmla="*/ 46 f20 1"/>
                <a:gd name="f27" fmla="*/ 0 f20 1"/>
                <a:gd name="f28" fmla="*/ 23 f21 1"/>
                <a:gd name="f29" fmla="*/ 1 f20 1"/>
                <a:gd name="f30" fmla="+- f22 0 f1"/>
                <a:gd name="f31" fmla="*/ f25 1 23"/>
                <a:gd name="f32" fmla="*/ f26 1 46"/>
                <a:gd name="f33" fmla="*/ f27 1 46"/>
                <a:gd name="f34" fmla="*/ f28 1 23"/>
                <a:gd name="f35" fmla="*/ f29 1 46"/>
                <a:gd name="f36" fmla="*/ 0 1 f23"/>
                <a:gd name="f37" fmla="*/ f17 1 f23"/>
                <a:gd name="f38" fmla="*/ 0 1 f24"/>
                <a:gd name="f39" fmla="*/ f18 1 f24"/>
                <a:gd name="f40" fmla="*/ f31 1 f23"/>
                <a:gd name="f41" fmla="*/ f32 1 f24"/>
                <a:gd name="f42" fmla="*/ f33 1 f24"/>
                <a:gd name="f43" fmla="*/ f34 1 f23"/>
                <a:gd name="f44" fmla="*/ f35 1 f24"/>
                <a:gd name="f45" fmla="*/ f36 f14 1"/>
                <a:gd name="f46" fmla="*/ f37 f14 1"/>
                <a:gd name="f47" fmla="*/ f39 f15 1"/>
                <a:gd name="f48" fmla="*/ f38 f15 1"/>
                <a:gd name="f49" fmla="*/ f40 f14 1"/>
                <a:gd name="f50" fmla="*/ f41 f15 1"/>
                <a:gd name="f51" fmla="*/ f42 f15 1"/>
                <a:gd name="f52" fmla="*/ f43 f14 1"/>
                <a:gd name="f53" fmla="*/ f44 f15 1"/>
              </a:gdLst>
              <a:ahLst/>
              <a:cxnLst>
                <a:cxn ang="3cd4">
                  <a:pos x="hc" y="t"/>
                </a:cxn>
                <a:cxn ang="0">
                  <a:pos x="r" y="vc"/>
                </a:cxn>
                <a:cxn ang="cd4">
                  <a:pos x="hc" y="b"/>
                </a:cxn>
                <a:cxn ang="cd2">
                  <a:pos x="l" y="vc"/>
                </a:cxn>
                <a:cxn ang="f30">
                  <a:pos x="f49" y="f50"/>
                </a:cxn>
                <a:cxn ang="f30">
                  <a:pos x="f49" y="f51"/>
                </a:cxn>
                <a:cxn ang="f30">
                  <a:pos x="f52" y="f53"/>
                </a:cxn>
                <a:cxn ang="f30">
                  <a:pos x="f52" y="f50"/>
                </a:cxn>
                <a:cxn ang="f30">
                  <a:pos x="f49" y="f50"/>
                </a:cxn>
              </a:cxnLst>
              <a:rect l="f45" t="f48" r="f46" b="f47"/>
              <a:pathLst>
                <a:path w="23" h="46">
                  <a:moveTo>
                    <a:pt x="f5" y="f7"/>
                  </a:moveTo>
                  <a:cubicBezTo>
                    <a:pt x="f5" y="f8"/>
                    <a:pt x="f5" y="f9"/>
                    <a:pt x="f5" y="f5"/>
                  </a:cubicBezTo>
                  <a:cubicBezTo>
                    <a:pt x="f10" y="f5"/>
                    <a:pt x="f9" y="f11"/>
                    <a:pt x="f6" y="f11"/>
                  </a:cubicBezTo>
                  <a:cubicBezTo>
                    <a:pt x="f6" y="f12"/>
                    <a:pt x="f6" y="f8"/>
                    <a:pt x="f6" y="f7"/>
                  </a:cubicBezTo>
                  <a:cubicBezTo>
                    <a:pt x="f12" y="f7"/>
                    <a:pt x="f10" y="f7"/>
                    <a:pt x="f5" y="f7"/>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30" name="Freeform 22">
              <a:extLst>
                <a:ext uri="{FF2B5EF4-FFF2-40B4-BE49-F238E27FC236}">
                  <a16:creationId xmlns:a16="http://schemas.microsoft.com/office/drawing/2014/main" id="{0BA47248-A6C4-8D76-EB9C-72CEE49CAB8A}"/>
                </a:ext>
              </a:extLst>
            </p:cNvPr>
            <p:cNvSpPr/>
            <p:nvPr/>
          </p:nvSpPr>
          <p:spPr>
            <a:xfrm>
              <a:off x="11713820" y="5960937"/>
              <a:ext cx="33339" cy="74615"/>
            </a:xfrm>
            <a:custGeom>
              <a:avLst/>
              <a:gdLst>
                <a:gd name="f0" fmla="val 10800000"/>
                <a:gd name="f1" fmla="val 5400000"/>
                <a:gd name="f2" fmla="val 180"/>
                <a:gd name="f3" fmla="val w"/>
                <a:gd name="f4" fmla="val h"/>
                <a:gd name="f5" fmla="val 0"/>
                <a:gd name="f6" fmla="val 22"/>
                <a:gd name="f7" fmla="val 48"/>
                <a:gd name="f8" fmla="val 7"/>
                <a:gd name="f9" fmla="val 1"/>
                <a:gd name="f10" fmla="val 13"/>
                <a:gd name="f11" fmla="val 3"/>
                <a:gd name="f12" fmla="val 20"/>
                <a:gd name="f13" fmla="val 4"/>
                <a:gd name="f14" fmla="val 21"/>
                <a:gd name="f15" fmla="val 5"/>
                <a:gd name="f16" fmla="val 6"/>
                <a:gd name="f17" fmla="val 34"/>
                <a:gd name="f18" fmla="val 15"/>
                <a:gd name="f19" fmla="val 47"/>
                <a:gd name="f20" fmla="val 8"/>
                <a:gd name="f21" fmla="val 46"/>
                <a:gd name="f22" fmla="val 2"/>
                <a:gd name="f23" fmla="val 45"/>
                <a:gd name="f24" fmla="val 43"/>
                <a:gd name="f25" fmla="val 42"/>
                <a:gd name="f26" fmla="val 28"/>
                <a:gd name="f27" fmla="val 14"/>
                <a:gd name="f28" fmla="+- 0 0 -90"/>
                <a:gd name="f29" fmla="*/ f3 1 22"/>
                <a:gd name="f30" fmla="*/ f4 1 48"/>
                <a:gd name="f31" fmla="val f5"/>
                <a:gd name="f32" fmla="val f6"/>
                <a:gd name="f33" fmla="val f7"/>
                <a:gd name="f34" fmla="*/ f28 f0 1"/>
                <a:gd name="f35" fmla="+- f33 0 f31"/>
                <a:gd name="f36" fmla="+- f32 0 f31"/>
                <a:gd name="f37" fmla="*/ f34 1 f2"/>
                <a:gd name="f38" fmla="*/ f36 1 22"/>
                <a:gd name="f39" fmla="*/ f35 1 48"/>
                <a:gd name="f40" fmla="*/ 0 f36 1"/>
                <a:gd name="f41" fmla="*/ 0 f35 1"/>
                <a:gd name="f42" fmla="*/ 20 f36 1"/>
                <a:gd name="f43" fmla="*/ 4 f35 1"/>
                <a:gd name="f44" fmla="*/ 22 f36 1"/>
                <a:gd name="f45" fmla="*/ 7 f35 1"/>
                <a:gd name="f46" fmla="*/ 48 f35 1"/>
                <a:gd name="f47" fmla="*/ 2 f36 1"/>
                <a:gd name="f48" fmla="*/ 45 f35 1"/>
                <a:gd name="f49" fmla="*/ 42 f35 1"/>
                <a:gd name="f50" fmla="+- f37 0 f1"/>
                <a:gd name="f51" fmla="*/ f40 1 22"/>
                <a:gd name="f52" fmla="*/ f41 1 48"/>
                <a:gd name="f53" fmla="*/ f42 1 22"/>
                <a:gd name="f54" fmla="*/ f43 1 48"/>
                <a:gd name="f55" fmla="*/ f44 1 22"/>
                <a:gd name="f56" fmla="*/ f45 1 48"/>
                <a:gd name="f57" fmla="*/ f46 1 48"/>
                <a:gd name="f58" fmla="*/ f47 1 22"/>
                <a:gd name="f59" fmla="*/ f48 1 48"/>
                <a:gd name="f60" fmla="*/ f49 1 48"/>
                <a:gd name="f61" fmla="*/ 0 1 f38"/>
                <a:gd name="f62" fmla="*/ f32 1 f38"/>
                <a:gd name="f63" fmla="*/ 0 1 f39"/>
                <a:gd name="f64" fmla="*/ f33 1 f39"/>
                <a:gd name="f65" fmla="*/ f51 1 f38"/>
                <a:gd name="f66" fmla="*/ f52 1 f39"/>
                <a:gd name="f67" fmla="*/ f53 1 f38"/>
                <a:gd name="f68" fmla="*/ f54 1 f39"/>
                <a:gd name="f69" fmla="*/ f55 1 f38"/>
                <a:gd name="f70" fmla="*/ f56 1 f39"/>
                <a:gd name="f71" fmla="*/ f57 1 f39"/>
                <a:gd name="f72" fmla="*/ f58 1 f38"/>
                <a:gd name="f73" fmla="*/ f59 1 f39"/>
                <a:gd name="f74" fmla="*/ f60 1 f39"/>
                <a:gd name="f75" fmla="*/ f61 f29 1"/>
                <a:gd name="f76" fmla="*/ f62 f29 1"/>
                <a:gd name="f77" fmla="*/ f64 f30 1"/>
                <a:gd name="f78" fmla="*/ f63 f30 1"/>
                <a:gd name="f79" fmla="*/ f65 f29 1"/>
                <a:gd name="f80" fmla="*/ f66 f30 1"/>
                <a:gd name="f81" fmla="*/ f67 f29 1"/>
                <a:gd name="f82" fmla="*/ f68 f30 1"/>
                <a:gd name="f83" fmla="*/ f69 f29 1"/>
                <a:gd name="f84" fmla="*/ f70 f30 1"/>
                <a:gd name="f85" fmla="*/ f71 f30 1"/>
                <a:gd name="f86" fmla="*/ f72 f29 1"/>
                <a:gd name="f87" fmla="*/ f73 f30 1"/>
                <a:gd name="f88" fmla="*/ f74 f30 1"/>
              </a:gdLst>
              <a:ahLst/>
              <a:cxnLst>
                <a:cxn ang="3cd4">
                  <a:pos x="hc" y="t"/>
                </a:cxn>
                <a:cxn ang="0">
                  <a:pos x="r" y="vc"/>
                </a:cxn>
                <a:cxn ang="cd4">
                  <a:pos x="hc" y="b"/>
                </a:cxn>
                <a:cxn ang="cd2">
                  <a:pos x="l" y="vc"/>
                </a:cxn>
                <a:cxn ang="f50">
                  <a:pos x="f79" y="f80"/>
                </a:cxn>
                <a:cxn ang="f50">
                  <a:pos x="f81" y="f82"/>
                </a:cxn>
                <a:cxn ang="f50">
                  <a:pos x="f83" y="f84"/>
                </a:cxn>
                <a:cxn ang="f50">
                  <a:pos x="f83" y="f85"/>
                </a:cxn>
                <a:cxn ang="f50">
                  <a:pos x="f86" y="f87"/>
                </a:cxn>
                <a:cxn ang="f50">
                  <a:pos x="f79" y="f88"/>
                </a:cxn>
                <a:cxn ang="f50">
                  <a:pos x="f79" y="f80"/>
                </a:cxn>
              </a:cxnLst>
              <a:rect l="f75" t="f78" r="f76" b="f77"/>
              <a:pathLst>
                <a:path w="22" h="48">
                  <a:moveTo>
                    <a:pt x="f5" y="f5"/>
                  </a:moveTo>
                  <a:cubicBezTo>
                    <a:pt x="f8" y="f9"/>
                    <a:pt x="f10" y="f11"/>
                    <a:pt x="f12" y="f13"/>
                  </a:cubicBezTo>
                  <a:cubicBezTo>
                    <a:pt x="f14" y="f15"/>
                    <a:pt x="f6" y="f16"/>
                    <a:pt x="f6" y="f8"/>
                  </a:cubicBezTo>
                  <a:cubicBezTo>
                    <a:pt x="f6" y="f14"/>
                    <a:pt x="f6" y="f17"/>
                    <a:pt x="f6" y="f7"/>
                  </a:cubicBezTo>
                  <a:cubicBezTo>
                    <a:pt x="f18" y="f19"/>
                    <a:pt x="f20" y="f21"/>
                    <a:pt x="f22" y="f23"/>
                  </a:cubicBezTo>
                  <a:cubicBezTo>
                    <a:pt x="f9" y="f23"/>
                    <a:pt x="f5" y="f24"/>
                    <a:pt x="f5" y="f25"/>
                  </a:cubicBezTo>
                  <a:cubicBezTo>
                    <a:pt x="f5" y="f26"/>
                    <a:pt x="f5" y="f27"/>
                    <a:pt x="f5" y="f5"/>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31" name="Freeform 23">
              <a:extLst>
                <a:ext uri="{FF2B5EF4-FFF2-40B4-BE49-F238E27FC236}">
                  <a16:creationId xmlns:a16="http://schemas.microsoft.com/office/drawing/2014/main" id="{4C9FE942-5C87-AAB4-FE63-D66696697876}"/>
                </a:ext>
              </a:extLst>
            </p:cNvPr>
            <p:cNvSpPr/>
            <p:nvPr/>
          </p:nvSpPr>
          <p:spPr>
            <a:xfrm>
              <a:off x="11713820" y="6038725"/>
              <a:ext cx="33339" cy="73023"/>
            </a:xfrm>
            <a:custGeom>
              <a:avLst/>
              <a:gdLst>
                <a:gd name="f0" fmla="val 10800000"/>
                <a:gd name="f1" fmla="val 5400000"/>
                <a:gd name="f2" fmla="val 180"/>
                <a:gd name="f3" fmla="val w"/>
                <a:gd name="f4" fmla="val h"/>
                <a:gd name="f5" fmla="val 0"/>
                <a:gd name="f6" fmla="val 22"/>
                <a:gd name="f7" fmla="val 47"/>
                <a:gd name="f8" fmla="val 14"/>
                <a:gd name="f9" fmla="val 46"/>
                <a:gd name="f10" fmla="val 7"/>
                <a:gd name="f11" fmla="val 45"/>
                <a:gd name="f12" fmla="val 30"/>
                <a:gd name="f13" fmla="val 15"/>
                <a:gd name="f14" fmla="val 1"/>
                <a:gd name="f15" fmla="val 2"/>
                <a:gd name="f16" fmla="val 20"/>
                <a:gd name="f17" fmla="val 3"/>
                <a:gd name="f18" fmla="val 21"/>
                <a:gd name="f19" fmla="val 5"/>
                <a:gd name="f20" fmla="val 19"/>
                <a:gd name="f21" fmla="val 33"/>
                <a:gd name="f22" fmla="+- 0 0 -90"/>
                <a:gd name="f23" fmla="*/ f3 1 22"/>
                <a:gd name="f24" fmla="*/ f4 1 47"/>
                <a:gd name="f25" fmla="val f5"/>
                <a:gd name="f26" fmla="val f6"/>
                <a:gd name="f27" fmla="val f7"/>
                <a:gd name="f28" fmla="*/ f22 f0 1"/>
                <a:gd name="f29" fmla="+- f27 0 f25"/>
                <a:gd name="f30" fmla="+- f26 0 f25"/>
                <a:gd name="f31" fmla="*/ f28 1 f2"/>
                <a:gd name="f32" fmla="*/ f30 1 22"/>
                <a:gd name="f33" fmla="*/ f29 1 47"/>
                <a:gd name="f34" fmla="*/ 22 f30 1"/>
                <a:gd name="f35" fmla="*/ 47 f29 1"/>
                <a:gd name="f36" fmla="*/ 0 f30 1"/>
                <a:gd name="f37" fmla="*/ 45 f29 1"/>
                <a:gd name="f38" fmla="*/ 0 f29 1"/>
                <a:gd name="f39" fmla="*/ 20 f30 1"/>
                <a:gd name="f40" fmla="*/ 3 f29 1"/>
                <a:gd name="f41" fmla="*/ 5 f29 1"/>
                <a:gd name="f42" fmla="+- f31 0 f1"/>
                <a:gd name="f43" fmla="*/ f34 1 22"/>
                <a:gd name="f44" fmla="*/ f35 1 47"/>
                <a:gd name="f45" fmla="*/ f36 1 22"/>
                <a:gd name="f46" fmla="*/ f37 1 47"/>
                <a:gd name="f47" fmla="*/ f38 1 47"/>
                <a:gd name="f48" fmla="*/ f39 1 22"/>
                <a:gd name="f49" fmla="*/ f40 1 47"/>
                <a:gd name="f50" fmla="*/ f41 1 47"/>
                <a:gd name="f51" fmla="*/ 0 1 f32"/>
                <a:gd name="f52" fmla="*/ f26 1 f32"/>
                <a:gd name="f53" fmla="*/ 0 1 f33"/>
                <a:gd name="f54" fmla="*/ f27 1 f33"/>
                <a:gd name="f55" fmla="*/ f43 1 f32"/>
                <a:gd name="f56" fmla="*/ f44 1 f33"/>
                <a:gd name="f57" fmla="*/ f45 1 f32"/>
                <a:gd name="f58" fmla="*/ f46 1 f33"/>
                <a:gd name="f59" fmla="*/ f47 1 f33"/>
                <a:gd name="f60" fmla="*/ f48 1 f32"/>
                <a:gd name="f61" fmla="*/ f49 1 f33"/>
                <a:gd name="f62" fmla="*/ f50 1 f33"/>
                <a:gd name="f63" fmla="*/ f51 f23 1"/>
                <a:gd name="f64" fmla="*/ f52 f23 1"/>
                <a:gd name="f65" fmla="*/ f54 f24 1"/>
                <a:gd name="f66" fmla="*/ f53 f24 1"/>
                <a:gd name="f67" fmla="*/ f55 f23 1"/>
                <a:gd name="f68" fmla="*/ f56 f24 1"/>
                <a:gd name="f69" fmla="*/ f57 f23 1"/>
                <a:gd name="f70" fmla="*/ f58 f24 1"/>
                <a:gd name="f71" fmla="*/ f59 f24 1"/>
                <a:gd name="f72" fmla="*/ f60 f23 1"/>
                <a:gd name="f73" fmla="*/ f61 f24 1"/>
                <a:gd name="f74" fmla="*/ f62 f24 1"/>
              </a:gdLst>
              <a:ahLst/>
              <a:cxnLst>
                <a:cxn ang="3cd4">
                  <a:pos x="hc" y="t"/>
                </a:cxn>
                <a:cxn ang="0">
                  <a:pos x="r" y="vc"/>
                </a:cxn>
                <a:cxn ang="cd4">
                  <a:pos x="hc" y="b"/>
                </a:cxn>
                <a:cxn ang="cd2">
                  <a:pos x="l" y="vc"/>
                </a:cxn>
                <a:cxn ang="f42">
                  <a:pos x="f67" y="f68"/>
                </a:cxn>
                <a:cxn ang="f42">
                  <a:pos x="f69" y="f70"/>
                </a:cxn>
                <a:cxn ang="f42">
                  <a:pos x="f69" y="f71"/>
                </a:cxn>
                <a:cxn ang="f42">
                  <a:pos x="f72" y="f73"/>
                </a:cxn>
                <a:cxn ang="f42">
                  <a:pos x="f67" y="f74"/>
                </a:cxn>
                <a:cxn ang="f42">
                  <a:pos x="f67" y="f68"/>
                </a:cxn>
              </a:cxnLst>
              <a:rect l="f63" t="f66" r="f64" b="f65"/>
              <a:pathLst>
                <a:path w="22" h="47">
                  <a:moveTo>
                    <a:pt x="f6" y="f7"/>
                  </a:moveTo>
                  <a:cubicBezTo>
                    <a:pt x="f8" y="f9"/>
                    <a:pt x="f10" y="f11"/>
                    <a:pt x="f5" y="f11"/>
                  </a:cubicBezTo>
                  <a:cubicBezTo>
                    <a:pt x="f5" y="f12"/>
                    <a:pt x="f5" y="f13"/>
                    <a:pt x="f5" y="f5"/>
                  </a:cubicBezTo>
                  <a:cubicBezTo>
                    <a:pt x="f10" y="f14"/>
                    <a:pt x="f8" y="f15"/>
                    <a:pt x="f16" y="f17"/>
                  </a:cubicBezTo>
                  <a:cubicBezTo>
                    <a:pt x="f18" y="f17"/>
                    <a:pt x="f6" y="f19"/>
                    <a:pt x="f6" y="f19"/>
                  </a:cubicBezTo>
                  <a:cubicBezTo>
                    <a:pt x="f6" y="f20"/>
                    <a:pt x="f6" y="f21"/>
                    <a:pt x="f6" y="f7"/>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32" name="Freeform 24">
              <a:extLst>
                <a:ext uri="{FF2B5EF4-FFF2-40B4-BE49-F238E27FC236}">
                  <a16:creationId xmlns:a16="http://schemas.microsoft.com/office/drawing/2014/main" id="{CC1712A7-441B-A4F0-EF44-BBE3B083CC21}"/>
                </a:ext>
              </a:extLst>
            </p:cNvPr>
            <p:cNvSpPr/>
            <p:nvPr/>
          </p:nvSpPr>
          <p:spPr>
            <a:xfrm>
              <a:off x="11713820" y="6116513"/>
              <a:ext cx="33339" cy="66678"/>
            </a:xfrm>
            <a:custGeom>
              <a:avLst/>
              <a:gdLst>
                <a:gd name="f0" fmla="val 10800000"/>
                <a:gd name="f1" fmla="val 5400000"/>
                <a:gd name="f2" fmla="val 180"/>
                <a:gd name="f3" fmla="val w"/>
                <a:gd name="f4" fmla="val h"/>
                <a:gd name="f5" fmla="val 0"/>
                <a:gd name="f6" fmla="val 22"/>
                <a:gd name="f7" fmla="val 44"/>
                <a:gd name="f8" fmla="val 29"/>
                <a:gd name="f9" fmla="val 15"/>
                <a:gd name="f10" fmla="val 7"/>
                <a:gd name="f11" fmla="val 14"/>
                <a:gd name="f12" fmla="val 1"/>
                <a:gd name="f13" fmla="val 16"/>
                <a:gd name="f14" fmla="val 30"/>
                <a:gd name="f15" fmla="+- 0 0 -90"/>
                <a:gd name="f16" fmla="*/ f3 1 22"/>
                <a:gd name="f17" fmla="*/ f4 1 44"/>
                <a:gd name="f18" fmla="val f5"/>
                <a:gd name="f19" fmla="val f6"/>
                <a:gd name="f20" fmla="val f7"/>
                <a:gd name="f21" fmla="*/ f15 f0 1"/>
                <a:gd name="f22" fmla="+- f20 0 f18"/>
                <a:gd name="f23" fmla="+- f19 0 f18"/>
                <a:gd name="f24" fmla="*/ f21 1 f2"/>
                <a:gd name="f25" fmla="*/ f23 1 22"/>
                <a:gd name="f26" fmla="*/ f22 1 44"/>
                <a:gd name="f27" fmla="*/ 0 f23 1"/>
                <a:gd name="f28" fmla="*/ 44 f22 1"/>
                <a:gd name="f29" fmla="*/ 0 f22 1"/>
                <a:gd name="f30" fmla="*/ 22 f23 1"/>
                <a:gd name="f31" fmla="*/ 1 f22 1"/>
                <a:gd name="f32" fmla="+- f24 0 f1"/>
                <a:gd name="f33" fmla="*/ f27 1 22"/>
                <a:gd name="f34" fmla="*/ f28 1 44"/>
                <a:gd name="f35" fmla="*/ f29 1 44"/>
                <a:gd name="f36" fmla="*/ f30 1 22"/>
                <a:gd name="f37" fmla="*/ f31 1 44"/>
                <a:gd name="f38" fmla="*/ 0 1 f25"/>
                <a:gd name="f39" fmla="*/ f19 1 f25"/>
                <a:gd name="f40" fmla="*/ 0 1 f26"/>
                <a:gd name="f41" fmla="*/ f20 1 f26"/>
                <a:gd name="f42" fmla="*/ f33 1 f25"/>
                <a:gd name="f43" fmla="*/ f34 1 f26"/>
                <a:gd name="f44" fmla="*/ f35 1 f26"/>
                <a:gd name="f45" fmla="*/ f36 1 f25"/>
                <a:gd name="f46" fmla="*/ f37 1 f26"/>
                <a:gd name="f47" fmla="*/ f38 f16 1"/>
                <a:gd name="f48" fmla="*/ f39 f16 1"/>
                <a:gd name="f49" fmla="*/ f41 f17 1"/>
                <a:gd name="f50" fmla="*/ f40 f17 1"/>
                <a:gd name="f51" fmla="*/ f42 f16 1"/>
                <a:gd name="f52" fmla="*/ f43 f17 1"/>
                <a:gd name="f53" fmla="*/ f44 f17 1"/>
                <a:gd name="f54" fmla="*/ f45 f16 1"/>
                <a:gd name="f55" fmla="*/ f46 f17 1"/>
              </a:gdLst>
              <a:ahLst/>
              <a:cxnLst>
                <a:cxn ang="3cd4">
                  <a:pos x="hc" y="t"/>
                </a:cxn>
                <a:cxn ang="0">
                  <a:pos x="r" y="vc"/>
                </a:cxn>
                <a:cxn ang="cd4">
                  <a:pos x="hc" y="b"/>
                </a:cxn>
                <a:cxn ang="cd2">
                  <a:pos x="l" y="vc"/>
                </a:cxn>
                <a:cxn ang="f32">
                  <a:pos x="f51" y="f52"/>
                </a:cxn>
                <a:cxn ang="f32">
                  <a:pos x="f51" y="f53"/>
                </a:cxn>
                <a:cxn ang="f32">
                  <a:pos x="f54" y="f55"/>
                </a:cxn>
                <a:cxn ang="f32">
                  <a:pos x="f54" y="f52"/>
                </a:cxn>
                <a:cxn ang="f32">
                  <a:pos x="f51" y="f52"/>
                </a:cxn>
              </a:cxnLst>
              <a:rect l="f47" t="f50" r="f48" b="f49"/>
              <a:pathLst>
                <a:path w="22" h="44">
                  <a:moveTo>
                    <a:pt x="f5" y="f7"/>
                  </a:moveTo>
                  <a:cubicBezTo>
                    <a:pt x="f5" y="f8"/>
                    <a:pt x="f5" y="f9"/>
                    <a:pt x="f5" y="f5"/>
                  </a:cubicBezTo>
                  <a:cubicBezTo>
                    <a:pt x="f10" y="f5"/>
                    <a:pt x="f11" y="f12"/>
                    <a:pt x="f6" y="f12"/>
                  </a:cubicBezTo>
                  <a:cubicBezTo>
                    <a:pt x="f6" y="f13"/>
                    <a:pt x="f6" y="f14"/>
                    <a:pt x="f6" y="f7"/>
                  </a:cubicBezTo>
                  <a:cubicBezTo>
                    <a:pt x="f11" y="f7"/>
                    <a:pt x="f10" y="f7"/>
                    <a:pt x="f5" y="f7"/>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33" name="Freeform 25">
              <a:extLst>
                <a:ext uri="{FF2B5EF4-FFF2-40B4-BE49-F238E27FC236}">
                  <a16:creationId xmlns:a16="http://schemas.microsoft.com/office/drawing/2014/main" id="{FD909311-E0A7-66FB-15FE-DFB2299AE5F3}"/>
                </a:ext>
              </a:extLst>
            </p:cNvPr>
            <p:cNvSpPr/>
            <p:nvPr/>
          </p:nvSpPr>
          <p:spPr>
            <a:xfrm>
              <a:off x="10923248" y="5762503"/>
              <a:ext cx="7936" cy="284158"/>
            </a:xfrm>
            <a:custGeom>
              <a:avLst/>
              <a:gdLst>
                <a:gd name="f0" fmla="val 10800000"/>
                <a:gd name="f1" fmla="val 5400000"/>
                <a:gd name="f2" fmla="val 180"/>
                <a:gd name="f3" fmla="val w"/>
                <a:gd name="f4" fmla="val h"/>
                <a:gd name="f5" fmla="val 0"/>
                <a:gd name="f6" fmla="val 5"/>
                <a:gd name="f7" fmla="val 184"/>
                <a:gd name="f8" fmla="val 183"/>
                <a:gd name="f9" fmla="val 122"/>
                <a:gd name="f10" fmla="val 61"/>
                <a:gd name="f11" fmla="val 4"/>
                <a:gd name="f12" fmla="val 2"/>
                <a:gd name="f13" fmla="val 27"/>
                <a:gd name="f14" fmla="val 49"/>
                <a:gd name="f15" fmla="val 72"/>
                <a:gd name="f16" fmla="val 107"/>
                <a:gd name="f17" fmla="val 143"/>
                <a:gd name="f18" fmla="val 178"/>
                <a:gd name="f19" fmla="val 181"/>
                <a:gd name="f20" fmla="+- 0 0 -90"/>
                <a:gd name="f21" fmla="*/ f3 1 5"/>
                <a:gd name="f22" fmla="*/ f4 1 184"/>
                <a:gd name="f23" fmla="val f5"/>
                <a:gd name="f24" fmla="val f6"/>
                <a:gd name="f25" fmla="val f7"/>
                <a:gd name="f26" fmla="*/ f20 f0 1"/>
                <a:gd name="f27" fmla="+- f25 0 f23"/>
                <a:gd name="f28" fmla="+- f24 0 f23"/>
                <a:gd name="f29" fmla="*/ f26 1 f2"/>
                <a:gd name="f30" fmla="*/ f28 1 5"/>
                <a:gd name="f31" fmla="*/ f27 1 184"/>
                <a:gd name="f32" fmla="*/ 0 f28 1"/>
                <a:gd name="f33" fmla="*/ 183 f27 1"/>
                <a:gd name="f34" fmla="*/ 0 f27 1"/>
                <a:gd name="f35" fmla="*/ 5 f28 1"/>
                <a:gd name="f36" fmla="*/ 5 f27 1"/>
                <a:gd name="f37" fmla="*/ 72 f27 1"/>
                <a:gd name="f38" fmla="*/ 178 f27 1"/>
                <a:gd name="f39" fmla="+- f29 0 f1"/>
                <a:gd name="f40" fmla="*/ f32 1 5"/>
                <a:gd name="f41" fmla="*/ f33 1 184"/>
                <a:gd name="f42" fmla="*/ f34 1 184"/>
                <a:gd name="f43" fmla="*/ f35 1 5"/>
                <a:gd name="f44" fmla="*/ f36 1 184"/>
                <a:gd name="f45" fmla="*/ f37 1 184"/>
                <a:gd name="f46" fmla="*/ f38 1 184"/>
                <a:gd name="f47" fmla="*/ 0 1 f30"/>
                <a:gd name="f48" fmla="*/ f24 1 f30"/>
                <a:gd name="f49" fmla="*/ 0 1 f31"/>
                <a:gd name="f50" fmla="*/ f25 1 f31"/>
                <a:gd name="f51" fmla="*/ f40 1 f30"/>
                <a:gd name="f52" fmla="*/ f41 1 f31"/>
                <a:gd name="f53" fmla="*/ f42 1 f31"/>
                <a:gd name="f54" fmla="*/ f43 1 f30"/>
                <a:gd name="f55" fmla="*/ f44 1 f31"/>
                <a:gd name="f56" fmla="*/ f45 1 f31"/>
                <a:gd name="f57" fmla="*/ f46 1 f31"/>
                <a:gd name="f58" fmla="*/ f47 f21 1"/>
                <a:gd name="f59" fmla="*/ f48 f21 1"/>
                <a:gd name="f60" fmla="*/ f50 f22 1"/>
                <a:gd name="f61" fmla="*/ f49 f22 1"/>
                <a:gd name="f62" fmla="*/ f51 f21 1"/>
                <a:gd name="f63" fmla="*/ f52 f22 1"/>
                <a:gd name="f64" fmla="*/ f53 f22 1"/>
                <a:gd name="f65" fmla="*/ f54 f21 1"/>
                <a:gd name="f66" fmla="*/ f55 f22 1"/>
                <a:gd name="f67" fmla="*/ f56 f22 1"/>
                <a:gd name="f68" fmla="*/ f57 f22 1"/>
              </a:gdLst>
              <a:ahLst/>
              <a:cxnLst>
                <a:cxn ang="3cd4">
                  <a:pos x="hc" y="t"/>
                </a:cxn>
                <a:cxn ang="0">
                  <a:pos x="r" y="vc"/>
                </a:cxn>
                <a:cxn ang="cd4">
                  <a:pos x="hc" y="b"/>
                </a:cxn>
                <a:cxn ang="cd2">
                  <a:pos x="l" y="vc"/>
                </a:cxn>
                <a:cxn ang="f39">
                  <a:pos x="f62" y="f63"/>
                </a:cxn>
                <a:cxn ang="f39">
                  <a:pos x="f62" y="f64"/>
                </a:cxn>
                <a:cxn ang="f39">
                  <a:pos x="f65" y="f66"/>
                </a:cxn>
                <a:cxn ang="f39">
                  <a:pos x="f65" y="f67"/>
                </a:cxn>
                <a:cxn ang="f39">
                  <a:pos x="f65" y="f68"/>
                </a:cxn>
                <a:cxn ang="f39">
                  <a:pos x="f62" y="f63"/>
                </a:cxn>
              </a:cxnLst>
              <a:rect l="f58" t="f61" r="f59" b="f60"/>
              <a:pathLst>
                <a:path w="5" h="184">
                  <a:moveTo>
                    <a:pt x="f5" y="f8"/>
                  </a:moveTo>
                  <a:cubicBezTo>
                    <a:pt x="f5" y="f9"/>
                    <a:pt x="f5" y="f10"/>
                    <a:pt x="f5" y="f5"/>
                  </a:cubicBezTo>
                  <a:cubicBezTo>
                    <a:pt x="f11" y="f5"/>
                    <a:pt x="f6" y="f12"/>
                    <a:pt x="f6" y="f6"/>
                  </a:cubicBezTo>
                  <a:cubicBezTo>
                    <a:pt x="f6" y="f13"/>
                    <a:pt x="f6" y="f14"/>
                    <a:pt x="f6" y="f15"/>
                  </a:cubicBezTo>
                  <a:cubicBezTo>
                    <a:pt x="f6" y="f16"/>
                    <a:pt x="f6" y="f17"/>
                    <a:pt x="f6" y="f18"/>
                  </a:cubicBezTo>
                  <a:cubicBezTo>
                    <a:pt x="f6" y="f19"/>
                    <a:pt x="f6" y="f7"/>
                    <a:pt x="f5" y="f8"/>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34" name="Freeform 26">
              <a:extLst>
                <a:ext uri="{FF2B5EF4-FFF2-40B4-BE49-F238E27FC236}">
                  <a16:creationId xmlns:a16="http://schemas.microsoft.com/office/drawing/2014/main" id="{64DCBD70-C1C2-7510-824A-D2E5346C88AA}"/>
                </a:ext>
              </a:extLst>
            </p:cNvPr>
            <p:cNvSpPr/>
            <p:nvPr/>
          </p:nvSpPr>
          <p:spPr>
            <a:xfrm>
              <a:off x="10920075" y="6038725"/>
              <a:ext cx="92070" cy="33339"/>
            </a:xfrm>
            <a:custGeom>
              <a:avLst/>
              <a:gdLst>
                <a:gd name="f0" fmla="val 10800000"/>
                <a:gd name="f1" fmla="val 5400000"/>
                <a:gd name="f2" fmla="val 180"/>
                <a:gd name="f3" fmla="val w"/>
                <a:gd name="f4" fmla="val h"/>
                <a:gd name="f5" fmla="val 0"/>
                <a:gd name="f6" fmla="val 60"/>
                <a:gd name="f7" fmla="val 22"/>
                <a:gd name="f8" fmla="val 1"/>
                <a:gd name="f9" fmla="val 11"/>
                <a:gd name="f10" fmla="val 9"/>
                <a:gd name="f11" fmla="val 25"/>
                <a:gd name="f12" fmla="val 6"/>
                <a:gd name="f13" fmla="val 41"/>
                <a:gd name="f14" fmla="val 3"/>
                <a:gd name="f15" fmla="val 57"/>
                <a:gd name="f16" fmla="val 58"/>
                <a:gd name="f17" fmla="val 59"/>
                <a:gd name="f18" fmla="val 4"/>
                <a:gd name="f19" fmla="val 8"/>
                <a:gd name="f20" fmla="val 13"/>
                <a:gd name="f21" fmla="val 16"/>
                <a:gd name="f22" fmla="val 21"/>
                <a:gd name="f23" fmla="val 19"/>
                <a:gd name="f24" fmla="+- 0 0 -90"/>
                <a:gd name="f25" fmla="*/ f3 1 60"/>
                <a:gd name="f26" fmla="*/ f4 1 22"/>
                <a:gd name="f27" fmla="val f5"/>
                <a:gd name="f28" fmla="val f6"/>
                <a:gd name="f29" fmla="val f7"/>
                <a:gd name="f30" fmla="*/ f24 f0 1"/>
                <a:gd name="f31" fmla="+- f29 0 f27"/>
                <a:gd name="f32" fmla="+- f28 0 f27"/>
                <a:gd name="f33" fmla="*/ f30 1 f2"/>
                <a:gd name="f34" fmla="*/ f32 1 60"/>
                <a:gd name="f35" fmla="*/ f31 1 22"/>
                <a:gd name="f36" fmla="*/ 1 f32 1"/>
                <a:gd name="f37" fmla="*/ 22 f31 1"/>
                <a:gd name="f38" fmla="*/ 9 f32 1"/>
                <a:gd name="f39" fmla="*/ 9 f31 1"/>
                <a:gd name="f40" fmla="*/ 57 f32 1"/>
                <a:gd name="f41" fmla="*/ 0 f31 1"/>
                <a:gd name="f42" fmla="*/ 60 f32 1"/>
                <a:gd name="f43" fmla="*/ 13 f31 1"/>
                <a:gd name="f44" fmla="+- f33 0 f1"/>
                <a:gd name="f45" fmla="*/ f36 1 60"/>
                <a:gd name="f46" fmla="*/ f37 1 22"/>
                <a:gd name="f47" fmla="*/ f38 1 60"/>
                <a:gd name="f48" fmla="*/ f39 1 22"/>
                <a:gd name="f49" fmla="*/ f40 1 60"/>
                <a:gd name="f50" fmla="*/ f41 1 22"/>
                <a:gd name="f51" fmla="*/ f42 1 60"/>
                <a:gd name="f52" fmla="*/ f43 1 22"/>
                <a:gd name="f53" fmla="*/ 0 1 f34"/>
                <a:gd name="f54" fmla="*/ f28 1 f34"/>
                <a:gd name="f55" fmla="*/ 0 1 f35"/>
                <a:gd name="f56" fmla="*/ f29 1 f35"/>
                <a:gd name="f57" fmla="*/ f45 1 f34"/>
                <a:gd name="f58" fmla="*/ f46 1 f35"/>
                <a:gd name="f59" fmla="*/ f47 1 f34"/>
                <a:gd name="f60" fmla="*/ f48 1 f35"/>
                <a:gd name="f61" fmla="*/ f49 1 f34"/>
                <a:gd name="f62" fmla="*/ f50 1 f35"/>
                <a:gd name="f63" fmla="*/ f51 1 f34"/>
                <a:gd name="f64" fmla="*/ f52 1 f35"/>
                <a:gd name="f65" fmla="*/ f53 f25 1"/>
                <a:gd name="f66" fmla="*/ f54 f25 1"/>
                <a:gd name="f67" fmla="*/ f56 f26 1"/>
                <a:gd name="f68" fmla="*/ f55 f26 1"/>
                <a:gd name="f69" fmla="*/ f57 f25 1"/>
                <a:gd name="f70" fmla="*/ f58 f26 1"/>
                <a:gd name="f71" fmla="*/ f59 f25 1"/>
                <a:gd name="f72" fmla="*/ f60 f26 1"/>
                <a:gd name="f73" fmla="*/ f61 f25 1"/>
                <a:gd name="f74" fmla="*/ f62 f26 1"/>
                <a:gd name="f75" fmla="*/ f63 f25 1"/>
                <a:gd name="f76" fmla="*/ f64 f26 1"/>
              </a:gdLst>
              <a:ahLst/>
              <a:cxnLst>
                <a:cxn ang="3cd4">
                  <a:pos x="hc" y="t"/>
                </a:cxn>
                <a:cxn ang="0">
                  <a:pos x="r" y="vc"/>
                </a:cxn>
                <a:cxn ang="cd4">
                  <a:pos x="hc" y="b"/>
                </a:cxn>
                <a:cxn ang="cd2">
                  <a:pos x="l" y="vc"/>
                </a:cxn>
                <a:cxn ang="f44">
                  <a:pos x="f69" y="f70"/>
                </a:cxn>
                <a:cxn ang="f44">
                  <a:pos x="f71" y="f72"/>
                </a:cxn>
                <a:cxn ang="f44">
                  <a:pos x="f73" y="f74"/>
                </a:cxn>
                <a:cxn ang="f44">
                  <a:pos x="f75" y="f74"/>
                </a:cxn>
                <a:cxn ang="f44">
                  <a:pos x="f75" y="f76"/>
                </a:cxn>
                <a:cxn ang="f44">
                  <a:pos x="f69" y="f70"/>
                </a:cxn>
              </a:cxnLst>
              <a:rect l="f65" t="f68" r="f66" b="f67"/>
              <a:pathLst>
                <a:path w="60" h="22">
                  <a:moveTo>
                    <a:pt x="f8" y="f7"/>
                  </a:moveTo>
                  <a:cubicBezTo>
                    <a:pt x="f5" y="f9"/>
                    <a:pt x="f5" y="f9"/>
                    <a:pt x="f10" y="f10"/>
                  </a:cubicBezTo>
                  <a:cubicBezTo>
                    <a:pt x="f11" y="f12"/>
                    <a:pt x="f13" y="f14"/>
                    <a:pt x="f15" y="f5"/>
                  </a:cubicBezTo>
                  <a:cubicBezTo>
                    <a:pt x="f16" y="f5"/>
                    <a:pt x="f17" y="f5"/>
                    <a:pt x="f6" y="f5"/>
                  </a:cubicBezTo>
                  <a:cubicBezTo>
                    <a:pt x="f6" y="f18"/>
                    <a:pt x="f6" y="f19"/>
                    <a:pt x="f6" y="f20"/>
                  </a:cubicBezTo>
                  <a:cubicBezTo>
                    <a:pt x="f13" y="f21"/>
                    <a:pt x="f22" y="f23"/>
                    <a:pt x="f8" y="f7"/>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35" name="Freeform 27">
              <a:extLst>
                <a:ext uri="{FF2B5EF4-FFF2-40B4-BE49-F238E27FC236}">
                  <a16:creationId xmlns:a16="http://schemas.microsoft.com/office/drawing/2014/main" id="{CEC39711-E14B-2EB9-ED56-7FB09318A523}"/>
                </a:ext>
              </a:extLst>
            </p:cNvPr>
            <p:cNvSpPr/>
            <p:nvPr/>
          </p:nvSpPr>
          <p:spPr>
            <a:xfrm>
              <a:off x="10566065" y="5838700"/>
              <a:ext cx="92070" cy="46040"/>
            </a:xfrm>
            <a:custGeom>
              <a:avLst/>
              <a:gdLst>
                <a:gd name="f0" fmla="val 10800000"/>
                <a:gd name="f1" fmla="val 5400000"/>
                <a:gd name="f2" fmla="val 180"/>
                <a:gd name="f3" fmla="val w"/>
                <a:gd name="f4" fmla="val h"/>
                <a:gd name="f5" fmla="val 0"/>
                <a:gd name="f6" fmla="val 60"/>
                <a:gd name="f7" fmla="val 29"/>
                <a:gd name="f8" fmla="val 26"/>
                <a:gd name="f9" fmla="val 23"/>
                <a:gd name="f10" fmla="val 20"/>
                <a:gd name="f11" fmla="val 19"/>
                <a:gd name="f12" fmla="val 1"/>
                <a:gd name="f13" fmla="val 18"/>
                <a:gd name="f14" fmla="val 2"/>
                <a:gd name="f15" fmla="val 21"/>
                <a:gd name="f16" fmla="val 12"/>
                <a:gd name="f17" fmla="val 40"/>
                <a:gd name="f18" fmla="val 6"/>
                <a:gd name="f19" fmla="val 4"/>
                <a:gd name="f20" fmla="val 8"/>
                <a:gd name="f21" fmla="val 13"/>
                <a:gd name="f22" fmla="val 58"/>
                <a:gd name="f23" fmla="val 14"/>
                <a:gd name="f24" fmla="val 57"/>
                <a:gd name="f25" fmla="val 39"/>
                <a:gd name="f26" fmla="val 24"/>
                <a:gd name="f27" fmla="+- 0 0 -90"/>
                <a:gd name="f28" fmla="*/ f3 1 60"/>
                <a:gd name="f29" fmla="*/ f4 1 29"/>
                <a:gd name="f30" fmla="val f5"/>
                <a:gd name="f31" fmla="val f6"/>
                <a:gd name="f32" fmla="val f7"/>
                <a:gd name="f33" fmla="*/ f27 f0 1"/>
                <a:gd name="f34" fmla="+- f32 0 f30"/>
                <a:gd name="f35" fmla="+- f31 0 f30"/>
                <a:gd name="f36" fmla="*/ f33 1 f2"/>
                <a:gd name="f37" fmla="*/ f35 1 60"/>
                <a:gd name="f38" fmla="*/ f34 1 29"/>
                <a:gd name="f39" fmla="*/ 0 f35 1"/>
                <a:gd name="f40" fmla="*/ 29 f34 1"/>
                <a:gd name="f41" fmla="*/ 20 f34 1"/>
                <a:gd name="f42" fmla="*/ 2 f35 1"/>
                <a:gd name="f43" fmla="*/ 18 f34 1"/>
                <a:gd name="f44" fmla="*/ 60 f35 1"/>
                <a:gd name="f45" fmla="*/ 0 f34 1"/>
                <a:gd name="f46" fmla="*/ 12 f34 1"/>
                <a:gd name="f47" fmla="*/ 57 f35 1"/>
                <a:gd name="f48" fmla="*/ 14 f34 1"/>
                <a:gd name="f49" fmla="*/ 1 f35 1"/>
                <a:gd name="f50" fmla="+- f36 0 f1"/>
                <a:gd name="f51" fmla="*/ f39 1 60"/>
                <a:gd name="f52" fmla="*/ f40 1 29"/>
                <a:gd name="f53" fmla="*/ f41 1 29"/>
                <a:gd name="f54" fmla="*/ f42 1 60"/>
                <a:gd name="f55" fmla="*/ f43 1 29"/>
                <a:gd name="f56" fmla="*/ f44 1 60"/>
                <a:gd name="f57" fmla="*/ f45 1 29"/>
                <a:gd name="f58" fmla="*/ f46 1 29"/>
                <a:gd name="f59" fmla="*/ f47 1 60"/>
                <a:gd name="f60" fmla="*/ f48 1 29"/>
                <a:gd name="f61" fmla="*/ f49 1 60"/>
                <a:gd name="f62" fmla="*/ 0 1 f37"/>
                <a:gd name="f63" fmla="*/ f31 1 f37"/>
                <a:gd name="f64" fmla="*/ 0 1 f38"/>
                <a:gd name="f65" fmla="*/ f32 1 f38"/>
                <a:gd name="f66" fmla="*/ f51 1 f37"/>
                <a:gd name="f67" fmla="*/ f52 1 f38"/>
                <a:gd name="f68" fmla="*/ f53 1 f38"/>
                <a:gd name="f69" fmla="*/ f54 1 f37"/>
                <a:gd name="f70" fmla="*/ f55 1 f38"/>
                <a:gd name="f71" fmla="*/ f56 1 f37"/>
                <a:gd name="f72" fmla="*/ f57 1 f38"/>
                <a:gd name="f73" fmla="*/ f58 1 f38"/>
                <a:gd name="f74" fmla="*/ f59 1 f37"/>
                <a:gd name="f75" fmla="*/ f60 1 f38"/>
                <a:gd name="f76" fmla="*/ f61 1 f37"/>
                <a:gd name="f77" fmla="*/ f62 f28 1"/>
                <a:gd name="f78" fmla="*/ f63 f28 1"/>
                <a:gd name="f79" fmla="*/ f65 f29 1"/>
                <a:gd name="f80" fmla="*/ f64 f29 1"/>
                <a:gd name="f81" fmla="*/ f66 f28 1"/>
                <a:gd name="f82" fmla="*/ f67 f29 1"/>
                <a:gd name="f83" fmla="*/ f68 f29 1"/>
                <a:gd name="f84" fmla="*/ f69 f28 1"/>
                <a:gd name="f85" fmla="*/ f70 f29 1"/>
                <a:gd name="f86" fmla="*/ f71 f28 1"/>
                <a:gd name="f87" fmla="*/ f72 f29 1"/>
                <a:gd name="f88" fmla="*/ f73 f29 1"/>
                <a:gd name="f89" fmla="*/ f74 f28 1"/>
                <a:gd name="f90" fmla="*/ f75 f29 1"/>
                <a:gd name="f91" fmla="*/ f76 f28 1"/>
              </a:gdLst>
              <a:ahLst/>
              <a:cxnLst>
                <a:cxn ang="3cd4">
                  <a:pos x="hc" y="t"/>
                </a:cxn>
                <a:cxn ang="0">
                  <a:pos x="r" y="vc"/>
                </a:cxn>
                <a:cxn ang="cd4">
                  <a:pos x="hc" y="b"/>
                </a:cxn>
                <a:cxn ang="cd2">
                  <a:pos x="l" y="vc"/>
                </a:cxn>
                <a:cxn ang="f50">
                  <a:pos x="f81" y="f82"/>
                </a:cxn>
                <a:cxn ang="f50">
                  <a:pos x="f81" y="f83"/>
                </a:cxn>
                <a:cxn ang="f50">
                  <a:pos x="f84" y="f85"/>
                </a:cxn>
                <a:cxn ang="f50">
                  <a:pos x="f86" y="f87"/>
                </a:cxn>
                <a:cxn ang="f50">
                  <a:pos x="f86" y="f88"/>
                </a:cxn>
                <a:cxn ang="f50">
                  <a:pos x="f89" y="f90"/>
                </a:cxn>
                <a:cxn ang="f50">
                  <a:pos x="f91" y="f82"/>
                </a:cxn>
                <a:cxn ang="f50">
                  <a:pos x="f81" y="f82"/>
                </a:cxn>
              </a:cxnLst>
              <a:rect l="f77" t="f80" r="f78" b="f79"/>
              <a:pathLst>
                <a:path w="60" h="29">
                  <a:moveTo>
                    <a:pt x="f5" y="f7"/>
                  </a:moveTo>
                  <a:cubicBezTo>
                    <a:pt x="f5" y="f8"/>
                    <a:pt x="f5" y="f9"/>
                    <a:pt x="f5" y="f10"/>
                  </a:cubicBezTo>
                  <a:cubicBezTo>
                    <a:pt x="f5" y="f11"/>
                    <a:pt x="f12" y="f13"/>
                    <a:pt x="f14" y="f13"/>
                  </a:cubicBezTo>
                  <a:cubicBezTo>
                    <a:pt x="f15" y="f16"/>
                    <a:pt x="f17" y="f18"/>
                    <a:pt x="f6" y="f5"/>
                  </a:cubicBezTo>
                  <a:cubicBezTo>
                    <a:pt x="f6" y="f19"/>
                    <a:pt x="f6" y="f20"/>
                    <a:pt x="f6" y="f16"/>
                  </a:cubicBezTo>
                  <a:cubicBezTo>
                    <a:pt x="f6" y="f21"/>
                    <a:pt x="f22" y="f23"/>
                    <a:pt x="f24" y="f23"/>
                  </a:cubicBezTo>
                  <a:cubicBezTo>
                    <a:pt x="f25" y="f11"/>
                    <a:pt x="f10" y="f26"/>
                    <a:pt x="f12" y="f7"/>
                  </a:cubicBezTo>
                  <a:cubicBezTo>
                    <a:pt x="f12" y="f7"/>
                    <a:pt x="f12" y="f7"/>
                    <a:pt x="f5" y="f7"/>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36" name="Freeform 28">
              <a:extLst>
                <a:ext uri="{FF2B5EF4-FFF2-40B4-BE49-F238E27FC236}">
                  <a16:creationId xmlns:a16="http://schemas.microsoft.com/office/drawing/2014/main" id="{3A22B1BE-3BD8-051E-BE25-047C6EF33318}"/>
                </a:ext>
              </a:extLst>
            </p:cNvPr>
            <p:cNvSpPr/>
            <p:nvPr/>
          </p:nvSpPr>
          <p:spPr>
            <a:xfrm>
              <a:off x="11102635" y="5722818"/>
              <a:ext cx="93661" cy="47621"/>
            </a:xfrm>
            <a:custGeom>
              <a:avLst/>
              <a:gdLst>
                <a:gd name="f0" fmla="val 10800000"/>
                <a:gd name="f1" fmla="val 5400000"/>
                <a:gd name="f2" fmla="val 180"/>
                <a:gd name="f3" fmla="val w"/>
                <a:gd name="f4" fmla="val h"/>
                <a:gd name="f5" fmla="val 0"/>
                <a:gd name="f6" fmla="val 61"/>
                <a:gd name="f7" fmla="val 30"/>
                <a:gd name="f8" fmla="val 60"/>
                <a:gd name="f9" fmla="val 50"/>
                <a:gd name="f10" fmla="val 24"/>
                <a:gd name="f11" fmla="val 41"/>
                <a:gd name="f12" fmla="val 20"/>
                <a:gd name="f13" fmla="val 32"/>
                <a:gd name="f14" fmla="val 15"/>
                <a:gd name="f15" fmla="val 29"/>
                <a:gd name="f16" fmla="val 13"/>
                <a:gd name="f17" fmla="val 26"/>
                <a:gd name="f18" fmla="val 23"/>
                <a:gd name="f19" fmla="val 14"/>
                <a:gd name="f20" fmla="val 16"/>
                <a:gd name="f21" fmla="val 17"/>
                <a:gd name="f22" fmla="val 9"/>
                <a:gd name="f23" fmla="val 19"/>
                <a:gd name="f24" fmla="val 1"/>
                <a:gd name="f25" fmla="val 12"/>
                <a:gd name="f26" fmla="val 2"/>
                <a:gd name="f27" fmla="val 11"/>
                <a:gd name="f28" fmla="val 4"/>
                <a:gd name="f29" fmla="val 10"/>
                <a:gd name="f30" fmla="val 7"/>
                <a:gd name="f31" fmla="val 18"/>
                <a:gd name="f32" fmla="val 25"/>
                <a:gd name="f33" fmla="val 27"/>
                <a:gd name="f34" fmla="val 40"/>
                <a:gd name="f35" fmla="val 6"/>
                <a:gd name="f36" fmla="val 49"/>
                <a:gd name="f37" fmla="val 58"/>
                <a:gd name="f38" fmla="val 59"/>
                <a:gd name="f39" fmla="+- 0 0 -90"/>
                <a:gd name="f40" fmla="*/ f3 1 61"/>
                <a:gd name="f41" fmla="*/ f4 1 30"/>
                <a:gd name="f42" fmla="val f5"/>
                <a:gd name="f43" fmla="val f6"/>
                <a:gd name="f44" fmla="val f7"/>
                <a:gd name="f45" fmla="*/ f39 f0 1"/>
                <a:gd name="f46" fmla="+- f44 0 f42"/>
                <a:gd name="f47" fmla="+- f43 0 f42"/>
                <a:gd name="f48" fmla="*/ f45 1 f2"/>
                <a:gd name="f49" fmla="*/ f47 1 61"/>
                <a:gd name="f50" fmla="*/ f46 1 30"/>
                <a:gd name="f51" fmla="*/ 60 f47 1"/>
                <a:gd name="f52" fmla="*/ 30 f46 1"/>
                <a:gd name="f53" fmla="*/ 32 f47 1"/>
                <a:gd name="f54" fmla="*/ 15 f46 1"/>
                <a:gd name="f55" fmla="*/ 23 f47 1"/>
                <a:gd name="f56" fmla="*/ 14 f46 1"/>
                <a:gd name="f57" fmla="*/ 0 f47 1"/>
                <a:gd name="f58" fmla="*/ 23 f46 1"/>
                <a:gd name="f59" fmla="*/ 1 f47 1"/>
                <a:gd name="f60" fmla="*/ 13 f46 1"/>
                <a:gd name="f61" fmla="*/ 4 f47 1"/>
                <a:gd name="f62" fmla="*/ 10 f46 1"/>
                <a:gd name="f63" fmla="*/ 25 f47 1"/>
                <a:gd name="f64" fmla="*/ 1 f46 1"/>
                <a:gd name="f65" fmla="*/ 30 f47 1"/>
                <a:gd name="f66" fmla="*/ 58 f47 1"/>
                <a:gd name="f67" fmla="*/ 16 f46 1"/>
                <a:gd name="f68" fmla="*/ 20 f46 1"/>
                <a:gd name="f69" fmla="+- f48 0 f1"/>
                <a:gd name="f70" fmla="*/ f51 1 61"/>
                <a:gd name="f71" fmla="*/ f52 1 30"/>
                <a:gd name="f72" fmla="*/ f53 1 61"/>
                <a:gd name="f73" fmla="*/ f54 1 30"/>
                <a:gd name="f74" fmla="*/ f55 1 61"/>
                <a:gd name="f75" fmla="*/ f56 1 30"/>
                <a:gd name="f76" fmla="*/ f57 1 61"/>
                <a:gd name="f77" fmla="*/ f58 1 30"/>
                <a:gd name="f78" fmla="*/ f59 1 61"/>
                <a:gd name="f79" fmla="*/ f60 1 30"/>
                <a:gd name="f80" fmla="*/ f61 1 61"/>
                <a:gd name="f81" fmla="*/ f62 1 30"/>
                <a:gd name="f82" fmla="*/ f63 1 61"/>
                <a:gd name="f83" fmla="*/ f64 1 30"/>
                <a:gd name="f84" fmla="*/ f65 1 61"/>
                <a:gd name="f85" fmla="*/ f66 1 61"/>
                <a:gd name="f86" fmla="*/ f67 1 30"/>
                <a:gd name="f87" fmla="*/ f68 1 30"/>
                <a:gd name="f88" fmla="*/ 0 1 f49"/>
                <a:gd name="f89" fmla="*/ f43 1 f49"/>
                <a:gd name="f90" fmla="*/ 0 1 f50"/>
                <a:gd name="f91" fmla="*/ f44 1 f50"/>
                <a:gd name="f92" fmla="*/ f70 1 f49"/>
                <a:gd name="f93" fmla="*/ f71 1 f50"/>
                <a:gd name="f94" fmla="*/ f72 1 f49"/>
                <a:gd name="f95" fmla="*/ f73 1 f50"/>
                <a:gd name="f96" fmla="*/ f74 1 f49"/>
                <a:gd name="f97" fmla="*/ f75 1 f50"/>
                <a:gd name="f98" fmla="*/ f76 1 f49"/>
                <a:gd name="f99" fmla="*/ f77 1 f50"/>
                <a:gd name="f100" fmla="*/ f78 1 f49"/>
                <a:gd name="f101" fmla="*/ f79 1 f50"/>
                <a:gd name="f102" fmla="*/ f80 1 f49"/>
                <a:gd name="f103" fmla="*/ f81 1 f50"/>
                <a:gd name="f104" fmla="*/ f82 1 f49"/>
                <a:gd name="f105" fmla="*/ f83 1 f50"/>
                <a:gd name="f106" fmla="*/ f84 1 f49"/>
                <a:gd name="f107" fmla="*/ f85 1 f49"/>
                <a:gd name="f108" fmla="*/ f86 1 f50"/>
                <a:gd name="f109" fmla="*/ f87 1 f50"/>
                <a:gd name="f110" fmla="*/ f88 f40 1"/>
                <a:gd name="f111" fmla="*/ f89 f40 1"/>
                <a:gd name="f112" fmla="*/ f91 f41 1"/>
                <a:gd name="f113" fmla="*/ f90 f41 1"/>
                <a:gd name="f114" fmla="*/ f92 f40 1"/>
                <a:gd name="f115" fmla="*/ f93 f41 1"/>
                <a:gd name="f116" fmla="*/ f94 f40 1"/>
                <a:gd name="f117" fmla="*/ f95 f41 1"/>
                <a:gd name="f118" fmla="*/ f96 f40 1"/>
                <a:gd name="f119" fmla="*/ f97 f41 1"/>
                <a:gd name="f120" fmla="*/ f98 f40 1"/>
                <a:gd name="f121" fmla="*/ f99 f41 1"/>
                <a:gd name="f122" fmla="*/ f100 f40 1"/>
                <a:gd name="f123" fmla="*/ f101 f41 1"/>
                <a:gd name="f124" fmla="*/ f102 f40 1"/>
                <a:gd name="f125" fmla="*/ f103 f41 1"/>
                <a:gd name="f126" fmla="*/ f104 f40 1"/>
                <a:gd name="f127" fmla="*/ f105 f41 1"/>
                <a:gd name="f128" fmla="*/ f106 f40 1"/>
                <a:gd name="f129" fmla="*/ f107 f40 1"/>
                <a:gd name="f130" fmla="*/ f108 f41 1"/>
                <a:gd name="f131" fmla="*/ f109 f41 1"/>
              </a:gdLst>
              <a:ahLst/>
              <a:cxnLst>
                <a:cxn ang="3cd4">
                  <a:pos x="hc" y="t"/>
                </a:cxn>
                <a:cxn ang="0">
                  <a:pos x="r" y="vc"/>
                </a:cxn>
                <a:cxn ang="cd4">
                  <a:pos x="hc" y="b"/>
                </a:cxn>
                <a:cxn ang="cd2">
                  <a:pos x="l" y="vc"/>
                </a:cxn>
                <a:cxn ang="f69">
                  <a:pos x="f114" y="f115"/>
                </a:cxn>
                <a:cxn ang="f69">
                  <a:pos x="f116" y="f117"/>
                </a:cxn>
                <a:cxn ang="f69">
                  <a:pos x="f118" y="f119"/>
                </a:cxn>
                <a:cxn ang="f69">
                  <a:pos x="f120" y="f121"/>
                </a:cxn>
                <a:cxn ang="f69">
                  <a:pos x="f122" y="f123"/>
                </a:cxn>
                <a:cxn ang="f69">
                  <a:pos x="f124" y="f125"/>
                </a:cxn>
                <a:cxn ang="f69">
                  <a:pos x="f126" y="f127"/>
                </a:cxn>
                <a:cxn ang="f69">
                  <a:pos x="f128" y="f127"/>
                </a:cxn>
                <a:cxn ang="f69">
                  <a:pos x="f129" y="f130"/>
                </a:cxn>
                <a:cxn ang="f69">
                  <a:pos x="f114" y="f131"/>
                </a:cxn>
                <a:cxn ang="f69">
                  <a:pos x="f114" y="f115"/>
                </a:cxn>
              </a:cxnLst>
              <a:rect l="f110" t="f113" r="f111" b="f112"/>
              <a:pathLst>
                <a:path w="61" h="30">
                  <a:moveTo>
                    <a:pt x="f8" y="f7"/>
                  </a:moveTo>
                  <a:cubicBezTo>
                    <a:pt x="f9" y="f10"/>
                    <a:pt x="f11" y="f12"/>
                    <a:pt x="f13" y="f14"/>
                  </a:cubicBezTo>
                  <a:cubicBezTo>
                    <a:pt x="f15" y="f16"/>
                    <a:pt x="f17" y="f16"/>
                    <a:pt x="f18" y="f19"/>
                  </a:cubicBezTo>
                  <a:cubicBezTo>
                    <a:pt x="f20" y="f21"/>
                    <a:pt x="f22" y="f12"/>
                    <a:pt x="f5" y="f18"/>
                  </a:cubicBezTo>
                  <a:cubicBezTo>
                    <a:pt x="f5" y="f23"/>
                    <a:pt x="f5" y="f20"/>
                    <a:pt x="f24" y="f16"/>
                  </a:cubicBezTo>
                  <a:cubicBezTo>
                    <a:pt x="f24" y="f25"/>
                    <a:pt x="f26" y="f27"/>
                    <a:pt x="f28" y="f29"/>
                  </a:cubicBezTo>
                  <a:cubicBezTo>
                    <a:pt x="f27" y="f30"/>
                    <a:pt x="f31" y="f28"/>
                    <a:pt x="f32" y="f24"/>
                  </a:cubicBezTo>
                  <a:cubicBezTo>
                    <a:pt x="f33" y="f5"/>
                    <a:pt x="f15" y="f24"/>
                    <a:pt x="f7" y="f24"/>
                  </a:cubicBezTo>
                  <a:cubicBezTo>
                    <a:pt x="f34" y="f35"/>
                    <a:pt x="f36" y="f27"/>
                    <a:pt x="f37" y="f20"/>
                  </a:cubicBezTo>
                  <a:cubicBezTo>
                    <a:pt x="f38" y="f21"/>
                    <a:pt x="f8" y="f23"/>
                    <a:pt x="f8" y="f12"/>
                  </a:cubicBezTo>
                  <a:cubicBezTo>
                    <a:pt x="f6" y="f18"/>
                    <a:pt x="f8" y="f17"/>
                    <a:pt x="f8" y="f7"/>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37" name="Freeform 29">
              <a:extLst>
                <a:ext uri="{FF2B5EF4-FFF2-40B4-BE49-F238E27FC236}">
                  <a16:creationId xmlns:a16="http://schemas.microsoft.com/office/drawing/2014/main" id="{7CF7BD4B-6DCC-B879-05C5-E8A1BB770DA1}"/>
                </a:ext>
              </a:extLst>
            </p:cNvPr>
            <p:cNvSpPr/>
            <p:nvPr/>
          </p:nvSpPr>
          <p:spPr>
            <a:xfrm>
              <a:off x="10878799" y="5732337"/>
              <a:ext cx="52385" cy="39684"/>
            </a:xfrm>
            <a:custGeom>
              <a:avLst/>
              <a:gdLst>
                <a:gd name="f0" fmla="val 10800000"/>
                <a:gd name="f1" fmla="val 5400000"/>
                <a:gd name="f2" fmla="val 180"/>
                <a:gd name="f3" fmla="val w"/>
                <a:gd name="f4" fmla="val h"/>
                <a:gd name="f5" fmla="val 0"/>
                <a:gd name="f6" fmla="val 34"/>
                <a:gd name="f7" fmla="val 25"/>
                <a:gd name="f8" fmla="val 2"/>
                <a:gd name="f9" fmla="val 1"/>
                <a:gd name="f10" fmla="val 24"/>
                <a:gd name="f11" fmla="val 17"/>
                <a:gd name="f12" fmla="val 13"/>
                <a:gd name="f13" fmla="val 9"/>
                <a:gd name="f14" fmla="val 10"/>
                <a:gd name="f15" fmla="val 14"/>
                <a:gd name="f16" fmla="val 8"/>
                <a:gd name="f17" fmla="val 20"/>
                <a:gd name="f18" fmla="val 5"/>
                <a:gd name="f19" fmla="val 30"/>
                <a:gd name="f20" fmla="val 16"/>
                <a:gd name="f21" fmla="val 28"/>
                <a:gd name="f22" fmla="val 11"/>
                <a:gd name="f23" fmla="val 15"/>
                <a:gd name="f24" fmla="val 19"/>
                <a:gd name="f25" fmla="val 22"/>
                <a:gd name="f26" fmla="+- 0 0 -90"/>
                <a:gd name="f27" fmla="*/ f3 1 34"/>
                <a:gd name="f28" fmla="*/ f4 1 25"/>
                <a:gd name="f29" fmla="val f5"/>
                <a:gd name="f30" fmla="val f6"/>
                <a:gd name="f31" fmla="val f7"/>
                <a:gd name="f32" fmla="*/ f26 f0 1"/>
                <a:gd name="f33" fmla="+- f31 0 f29"/>
                <a:gd name="f34" fmla="+- f30 0 f29"/>
                <a:gd name="f35" fmla="*/ f32 1 f2"/>
                <a:gd name="f36" fmla="*/ f34 1 34"/>
                <a:gd name="f37" fmla="*/ f33 1 25"/>
                <a:gd name="f38" fmla="*/ 2 f34 1"/>
                <a:gd name="f39" fmla="*/ 25 f33 1"/>
                <a:gd name="f40" fmla="*/ 1 f34 1"/>
                <a:gd name="f41" fmla="*/ 24 f33 1"/>
                <a:gd name="f42" fmla="*/ 9 f34 1"/>
                <a:gd name="f43" fmla="*/ 10 f33 1"/>
                <a:gd name="f44" fmla="*/ 25 f34 1"/>
                <a:gd name="f45" fmla="*/ 2 f33 1"/>
                <a:gd name="f46" fmla="*/ 34 f34 1"/>
                <a:gd name="f47" fmla="*/ 8 f33 1"/>
                <a:gd name="f48" fmla="*/ 16 f33 1"/>
                <a:gd name="f49" fmla="*/ 19 f34 1"/>
                <a:gd name="f50" fmla="*/ 17 f33 1"/>
                <a:gd name="f51" fmla="+- f35 0 f1"/>
                <a:gd name="f52" fmla="*/ f38 1 34"/>
                <a:gd name="f53" fmla="*/ f39 1 25"/>
                <a:gd name="f54" fmla="*/ f40 1 34"/>
                <a:gd name="f55" fmla="*/ f41 1 25"/>
                <a:gd name="f56" fmla="*/ f42 1 34"/>
                <a:gd name="f57" fmla="*/ f43 1 25"/>
                <a:gd name="f58" fmla="*/ f44 1 34"/>
                <a:gd name="f59" fmla="*/ f45 1 25"/>
                <a:gd name="f60" fmla="*/ f46 1 34"/>
                <a:gd name="f61" fmla="*/ f47 1 25"/>
                <a:gd name="f62" fmla="*/ f48 1 25"/>
                <a:gd name="f63" fmla="*/ f49 1 34"/>
                <a:gd name="f64" fmla="*/ f50 1 25"/>
                <a:gd name="f65" fmla="*/ 0 1 f36"/>
                <a:gd name="f66" fmla="*/ f30 1 f36"/>
                <a:gd name="f67" fmla="*/ 0 1 f37"/>
                <a:gd name="f68" fmla="*/ f31 1 f37"/>
                <a:gd name="f69" fmla="*/ f52 1 f36"/>
                <a:gd name="f70" fmla="*/ f53 1 f37"/>
                <a:gd name="f71" fmla="*/ f54 1 f36"/>
                <a:gd name="f72" fmla="*/ f55 1 f37"/>
                <a:gd name="f73" fmla="*/ f56 1 f36"/>
                <a:gd name="f74" fmla="*/ f57 1 f37"/>
                <a:gd name="f75" fmla="*/ f58 1 f36"/>
                <a:gd name="f76" fmla="*/ f59 1 f37"/>
                <a:gd name="f77" fmla="*/ f60 1 f36"/>
                <a:gd name="f78" fmla="*/ f61 1 f37"/>
                <a:gd name="f79" fmla="*/ f62 1 f37"/>
                <a:gd name="f80" fmla="*/ f63 1 f36"/>
                <a:gd name="f81" fmla="*/ f64 1 f37"/>
                <a:gd name="f82" fmla="*/ f65 f27 1"/>
                <a:gd name="f83" fmla="*/ f66 f27 1"/>
                <a:gd name="f84" fmla="*/ f68 f28 1"/>
                <a:gd name="f85" fmla="*/ f67 f28 1"/>
                <a:gd name="f86" fmla="*/ f69 f27 1"/>
                <a:gd name="f87" fmla="*/ f70 f28 1"/>
                <a:gd name="f88" fmla="*/ f71 f27 1"/>
                <a:gd name="f89" fmla="*/ f72 f28 1"/>
                <a:gd name="f90" fmla="*/ f73 f27 1"/>
                <a:gd name="f91" fmla="*/ f74 f28 1"/>
                <a:gd name="f92" fmla="*/ f75 f27 1"/>
                <a:gd name="f93" fmla="*/ f76 f28 1"/>
                <a:gd name="f94" fmla="*/ f77 f27 1"/>
                <a:gd name="f95" fmla="*/ f78 f28 1"/>
                <a:gd name="f96" fmla="*/ f79 f28 1"/>
                <a:gd name="f97" fmla="*/ f80 f27 1"/>
                <a:gd name="f98" fmla="*/ f81 f28 1"/>
              </a:gdLst>
              <a:ahLst/>
              <a:cxnLst>
                <a:cxn ang="3cd4">
                  <a:pos x="hc" y="t"/>
                </a:cxn>
                <a:cxn ang="0">
                  <a:pos x="r" y="vc"/>
                </a:cxn>
                <a:cxn ang="cd4">
                  <a:pos x="hc" y="b"/>
                </a:cxn>
                <a:cxn ang="cd2">
                  <a:pos x="l" y="vc"/>
                </a:cxn>
                <a:cxn ang="f51">
                  <a:pos x="f86" y="f87"/>
                </a:cxn>
                <a:cxn ang="f51">
                  <a:pos x="f88" y="f89"/>
                </a:cxn>
                <a:cxn ang="f51">
                  <a:pos x="f90" y="f91"/>
                </a:cxn>
                <a:cxn ang="f51">
                  <a:pos x="f92" y="f93"/>
                </a:cxn>
                <a:cxn ang="f51">
                  <a:pos x="f94" y="f95"/>
                </a:cxn>
                <a:cxn ang="f51">
                  <a:pos x="f94" y="f96"/>
                </a:cxn>
                <a:cxn ang="f51">
                  <a:pos x="f97" y="f98"/>
                </a:cxn>
                <a:cxn ang="f51">
                  <a:pos x="f86" y="f87"/>
                </a:cxn>
              </a:cxnLst>
              <a:rect l="f82" t="f85" r="f83" b="f84"/>
              <a:pathLst>
                <a:path w="34" h="25">
                  <a:moveTo>
                    <a:pt x="f8" y="f7"/>
                  </a:moveTo>
                  <a:cubicBezTo>
                    <a:pt x="f9" y="f10"/>
                    <a:pt x="f9" y="f10"/>
                    <a:pt x="f9" y="f10"/>
                  </a:cubicBezTo>
                  <a:cubicBezTo>
                    <a:pt x="f5" y="f11"/>
                    <a:pt x="f9" y="f12"/>
                    <a:pt x="f13" y="f14"/>
                  </a:cubicBezTo>
                  <a:cubicBezTo>
                    <a:pt x="f15" y="f16"/>
                    <a:pt x="f17" y="f18"/>
                    <a:pt x="f7" y="f8"/>
                  </a:cubicBezTo>
                  <a:cubicBezTo>
                    <a:pt x="f19" y="f5"/>
                    <a:pt x="f6" y="f8"/>
                    <a:pt x="f6" y="f16"/>
                  </a:cubicBezTo>
                  <a:cubicBezTo>
                    <a:pt x="f6" y="f14"/>
                    <a:pt x="f6" y="f12"/>
                    <a:pt x="f6" y="f20"/>
                  </a:cubicBezTo>
                  <a:cubicBezTo>
                    <a:pt x="f21" y="f22"/>
                    <a:pt x="f10" y="f23"/>
                    <a:pt x="f24" y="f11"/>
                  </a:cubicBezTo>
                  <a:cubicBezTo>
                    <a:pt x="f15" y="f17"/>
                    <a:pt x="f16" y="f25"/>
                    <a:pt x="f8" y="f7"/>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grpSp>
    </p:spTree>
  </p:cSld>
  <p:clrMapOvr>
    <a:masterClrMapping/>
  </p:clrMapOvr>
  <p:transition spd="med">
    <p:fade/>
  </p:transition>
</p:sld>
</file>

<file path=ppt/slides/slide12.xml><?xml version="1.0" encoding="utf-8"?>
<p:sld xmlns:a="http://schemas.openxmlformats.org/drawingml/2006/main" xmlns:r="http://schemas.openxmlformats.org/officeDocument/2006/relationships" xmlns:p="http://schemas.openxmlformats.org/presentationml/2006/main">
  <p:cSld name="Slide955">
    <p:spTree>
      <p:nvGrpSpPr>
        <p:cNvPr id="1" name=""/>
        <p:cNvGrpSpPr/>
        <p:nvPr/>
      </p:nvGrpSpPr>
      <p:grpSpPr>
        <a:xfrm>
          <a:off x="0" y="0"/>
          <a:ext cx="0" cy="0"/>
          <a:chOff x="0" y="0"/>
          <a:chExt cx="0" cy="0"/>
        </a:xfrm>
      </p:grpSpPr>
      <p:sp>
        <p:nvSpPr>
          <p:cNvPr id="2" name="Rectángulo 7">
            <a:extLst>
              <a:ext uri="{FF2B5EF4-FFF2-40B4-BE49-F238E27FC236}">
                <a16:creationId xmlns:a16="http://schemas.microsoft.com/office/drawing/2014/main" id="{541021F7-AA32-34E1-CC78-38980565622E}"/>
              </a:ext>
            </a:extLst>
          </p:cNvPr>
          <p:cNvSpPr/>
          <p:nvPr/>
        </p:nvSpPr>
        <p:spPr>
          <a:xfrm>
            <a:off x="6782488" y="558140"/>
            <a:ext cx="4358240" cy="4067982"/>
          </a:xfrm>
          <a:prstGeom prst="rect">
            <a:avLst/>
          </a:prstGeom>
          <a:solidFill>
            <a:srgbClr val="0F78FF"/>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2800" b="0" i="0" u="none" strike="noStrike" kern="1200" cap="none" spc="0" baseline="0">
              <a:solidFill>
                <a:srgbClr val="0599F1"/>
              </a:solidFill>
              <a:uFillTx/>
              <a:latin typeface="Arial"/>
            </a:endParaRPr>
          </a:p>
        </p:txBody>
      </p:sp>
      <p:sp>
        <p:nvSpPr>
          <p:cNvPr id="3" name="Título 1">
            <a:extLst>
              <a:ext uri="{FF2B5EF4-FFF2-40B4-BE49-F238E27FC236}">
                <a16:creationId xmlns:a16="http://schemas.microsoft.com/office/drawing/2014/main" id="{0B248F34-4831-8E80-952C-8C4F0A5A4570}"/>
              </a:ext>
            </a:extLst>
          </p:cNvPr>
          <p:cNvSpPr txBox="1"/>
          <p:nvPr/>
        </p:nvSpPr>
        <p:spPr>
          <a:xfrm>
            <a:off x="479429" y="743827"/>
            <a:ext cx="5019671" cy="1274984"/>
          </a:xfrm>
          <a:prstGeom prst="rect">
            <a:avLst/>
          </a:prstGeom>
          <a:noFill/>
          <a:ln cap="flat">
            <a:noFill/>
          </a:ln>
        </p:spPr>
        <p:txBody>
          <a:bodyPr vert="horz" wrap="square" lIns="91440" tIns="45720" rIns="91440" bIns="45720" anchor="t" anchorCtr="0" compatLnSpc="1">
            <a:noAutofit/>
          </a:bodyPr>
          <a:lstStyle/>
          <a:p>
            <a:pPr marL="0" marR="0" lvl="0" indent="0" algn="l" defTabSz="914400" rtl="0" fontAlgn="auto" hangingPunct="1">
              <a:lnSpc>
                <a:spcPts val="4680"/>
              </a:lnSpc>
              <a:spcBef>
                <a:spcPts val="0"/>
              </a:spcBef>
              <a:spcAft>
                <a:spcPts val="0"/>
              </a:spcAft>
              <a:buNone/>
              <a:tabLst/>
              <a:defRPr sz="1800" b="0" i="0" u="none" strike="noStrike" kern="0" cap="none" spc="0" baseline="0">
                <a:solidFill>
                  <a:srgbClr val="000000"/>
                </a:solidFill>
                <a:uFillTx/>
              </a:defRPr>
            </a:pPr>
            <a:r>
              <a:rPr lang="en-US" sz="4400" b="1" i="0" u="none" strike="noStrike" kern="1200" cap="none" spc="0" baseline="0">
                <a:solidFill>
                  <a:srgbClr val="002060"/>
                </a:solidFill>
                <a:uFillTx/>
                <a:latin typeface="Arial"/>
              </a:rPr>
              <a:t>Give power to your words</a:t>
            </a:r>
            <a:endParaRPr lang="es-ES" sz="4400" b="1" i="0" u="none" strike="noStrike" kern="1200" cap="none" spc="0" baseline="0">
              <a:solidFill>
                <a:srgbClr val="002060"/>
              </a:solidFill>
              <a:uFillTx/>
              <a:latin typeface="Arial"/>
            </a:endParaRPr>
          </a:p>
        </p:txBody>
      </p:sp>
      <p:sp>
        <p:nvSpPr>
          <p:cNvPr id="4" name="CuadroTexto 8">
            <a:extLst>
              <a:ext uri="{FF2B5EF4-FFF2-40B4-BE49-F238E27FC236}">
                <a16:creationId xmlns:a16="http://schemas.microsoft.com/office/drawing/2014/main" id="{0BD8FEA2-4904-BF6A-5B63-78C1C8FA59BE}"/>
              </a:ext>
            </a:extLst>
          </p:cNvPr>
          <p:cNvSpPr txBox="1"/>
          <p:nvPr/>
        </p:nvSpPr>
        <p:spPr>
          <a:xfrm>
            <a:off x="436891" y="3235229"/>
            <a:ext cx="1637580" cy="1101970"/>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ts val="1640"/>
              </a:lnSpc>
              <a:spcBef>
                <a:spcPts val="0"/>
              </a:spcBef>
              <a:spcAft>
                <a:spcPts val="0"/>
              </a:spcAft>
              <a:buNone/>
              <a:tabLst/>
              <a:defRPr sz="1800" b="0" i="0" u="none" strike="noStrike" kern="0" cap="none" spc="0" baseline="0">
                <a:solidFill>
                  <a:srgbClr val="000000"/>
                </a:solidFill>
                <a:uFillTx/>
              </a:defRPr>
            </a:pPr>
            <a:r>
              <a:rPr lang="es-ES" sz="1200" b="0" i="0" u="none" strike="noStrike" kern="1200" cap="none" spc="0" baseline="0">
                <a:solidFill>
                  <a:srgbClr val="14203C"/>
                </a:solidFill>
                <a:uFillTx/>
                <a:latin typeface="Arial"/>
              </a:rPr>
              <a:t>Vivamus massa magna, vulputate vel tortor et, pulvinar cursus diam massa magna.</a:t>
            </a:r>
          </a:p>
        </p:txBody>
      </p:sp>
      <p:sp>
        <p:nvSpPr>
          <p:cNvPr id="5" name="CuadroTexto 14">
            <a:extLst>
              <a:ext uri="{FF2B5EF4-FFF2-40B4-BE49-F238E27FC236}">
                <a16:creationId xmlns:a16="http://schemas.microsoft.com/office/drawing/2014/main" id="{B035D51A-F70E-121B-D48B-476D59185B9A}"/>
              </a:ext>
            </a:extLst>
          </p:cNvPr>
          <p:cNvSpPr txBox="1"/>
          <p:nvPr/>
        </p:nvSpPr>
        <p:spPr>
          <a:xfrm>
            <a:off x="2518897" y="3235229"/>
            <a:ext cx="1708720" cy="1101970"/>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ts val="1640"/>
              </a:lnSpc>
              <a:spcBef>
                <a:spcPts val="0"/>
              </a:spcBef>
              <a:spcAft>
                <a:spcPts val="0"/>
              </a:spcAft>
              <a:buNone/>
              <a:tabLst/>
              <a:defRPr sz="1800" b="0" i="0" u="none" strike="noStrike" kern="0" cap="none" spc="0" baseline="0">
                <a:solidFill>
                  <a:srgbClr val="000000"/>
                </a:solidFill>
                <a:uFillTx/>
              </a:defRPr>
            </a:pPr>
            <a:r>
              <a:rPr lang="es-ES" sz="1200" b="0" i="0" u="none" strike="noStrike" kern="1200" cap="none" spc="0" baseline="0">
                <a:solidFill>
                  <a:srgbClr val="14203C"/>
                </a:solidFill>
                <a:uFillTx/>
                <a:latin typeface="Arial"/>
              </a:rPr>
              <a:t>Vivamus massa magna, vulputate vel tortor et, pulvinar cursus diam massa magna.</a:t>
            </a:r>
          </a:p>
        </p:txBody>
      </p:sp>
      <p:sp>
        <p:nvSpPr>
          <p:cNvPr id="6" name="CuadroTexto 16">
            <a:extLst>
              <a:ext uri="{FF2B5EF4-FFF2-40B4-BE49-F238E27FC236}">
                <a16:creationId xmlns:a16="http://schemas.microsoft.com/office/drawing/2014/main" id="{B4679A64-2FB5-AC65-4084-C70612F561E3}"/>
              </a:ext>
            </a:extLst>
          </p:cNvPr>
          <p:cNvSpPr txBox="1"/>
          <p:nvPr/>
        </p:nvSpPr>
        <p:spPr>
          <a:xfrm>
            <a:off x="4537700" y="3235229"/>
            <a:ext cx="1708720" cy="1101970"/>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ts val="1640"/>
              </a:lnSpc>
              <a:spcBef>
                <a:spcPts val="0"/>
              </a:spcBef>
              <a:spcAft>
                <a:spcPts val="0"/>
              </a:spcAft>
              <a:buNone/>
              <a:tabLst/>
              <a:defRPr sz="1800" b="0" i="0" u="none" strike="noStrike" kern="0" cap="none" spc="0" baseline="0">
                <a:solidFill>
                  <a:srgbClr val="000000"/>
                </a:solidFill>
                <a:uFillTx/>
              </a:defRPr>
            </a:pPr>
            <a:r>
              <a:rPr lang="es-ES" sz="1200" b="0" i="0" u="none" strike="noStrike" kern="1200" cap="none" spc="0" baseline="0">
                <a:solidFill>
                  <a:srgbClr val="14203C"/>
                </a:solidFill>
                <a:uFillTx/>
                <a:latin typeface="Arial"/>
              </a:rPr>
              <a:t>Vivamus massa magna, vulputate vel tortor et, pulvinar cursus diam massa magna.</a:t>
            </a:r>
          </a:p>
        </p:txBody>
      </p:sp>
      <p:cxnSp>
        <p:nvCxnSpPr>
          <p:cNvPr id="7" name="Conector recto 19">
            <a:extLst>
              <a:ext uri="{FF2B5EF4-FFF2-40B4-BE49-F238E27FC236}">
                <a16:creationId xmlns:a16="http://schemas.microsoft.com/office/drawing/2014/main" id="{CF2B259F-5A90-4902-9585-CC7C76E9F83E}"/>
              </a:ext>
            </a:extLst>
          </p:cNvPr>
          <p:cNvCxnSpPr/>
          <p:nvPr/>
        </p:nvCxnSpPr>
        <p:spPr>
          <a:xfrm>
            <a:off x="479429" y="4857009"/>
            <a:ext cx="5616574" cy="0"/>
          </a:xfrm>
          <a:prstGeom prst="straightConnector1">
            <a:avLst/>
          </a:prstGeom>
          <a:noFill/>
          <a:ln w="6345" cap="flat">
            <a:solidFill>
              <a:srgbClr val="0F78FF"/>
            </a:solidFill>
            <a:prstDash val="solid"/>
            <a:miter/>
          </a:ln>
        </p:spPr>
      </p:cxnSp>
      <p:sp>
        <p:nvSpPr>
          <p:cNvPr id="8" name="CuadroTexto 20">
            <a:extLst>
              <a:ext uri="{FF2B5EF4-FFF2-40B4-BE49-F238E27FC236}">
                <a16:creationId xmlns:a16="http://schemas.microsoft.com/office/drawing/2014/main" id="{14439058-027D-EB3A-6CEA-FA9733D8E9B1}"/>
              </a:ext>
            </a:extLst>
          </p:cNvPr>
          <p:cNvSpPr txBox="1"/>
          <p:nvPr/>
        </p:nvSpPr>
        <p:spPr>
          <a:xfrm>
            <a:off x="436891" y="5181639"/>
            <a:ext cx="3790727" cy="923333"/>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s-ES" sz="1800" b="1" i="0" u="none" strike="noStrike" kern="1200" cap="none" spc="0" baseline="0">
                <a:solidFill>
                  <a:srgbClr val="232323"/>
                </a:solidFill>
                <a:uFillTx/>
                <a:latin typeface="Arial"/>
              </a:rPr>
              <a:t>Vivamus massa magna, </a:t>
            </a:r>
            <a:r>
              <a:rPr lang="es-ES" sz="1800" b="1" i="0" u="none" strike="noStrike" kern="1200" cap="none" spc="0" baseline="0">
                <a:solidFill>
                  <a:srgbClr val="0F78FF"/>
                </a:solidFill>
                <a:uFillTx/>
                <a:latin typeface="Arial"/>
              </a:rPr>
              <a:t>vulputate vel </a:t>
            </a:r>
            <a:r>
              <a:rPr lang="es-ES" sz="1800" b="1" i="0" u="none" strike="noStrike" kern="1200" cap="none" spc="0" baseline="0">
                <a:solidFill>
                  <a:srgbClr val="232323"/>
                </a:solidFill>
                <a:uFillTx/>
                <a:latin typeface="Arial"/>
              </a:rPr>
              <a:t>tortor et, pulvinar cursus diam massa magna.</a:t>
            </a:r>
          </a:p>
        </p:txBody>
      </p:sp>
      <p:sp>
        <p:nvSpPr>
          <p:cNvPr id="9" name="Título 1">
            <a:extLst>
              <a:ext uri="{FF2B5EF4-FFF2-40B4-BE49-F238E27FC236}">
                <a16:creationId xmlns:a16="http://schemas.microsoft.com/office/drawing/2014/main" id="{CF0C8849-5728-0F58-E641-96ED9D4220D7}"/>
              </a:ext>
            </a:extLst>
          </p:cNvPr>
          <p:cNvSpPr txBox="1"/>
          <p:nvPr/>
        </p:nvSpPr>
        <p:spPr>
          <a:xfrm>
            <a:off x="4363471" y="5386035"/>
            <a:ext cx="1652521" cy="728136"/>
          </a:xfrm>
          <a:prstGeom prst="rect">
            <a:avLst/>
          </a:prstGeom>
          <a:noFill/>
          <a:ln cap="flat">
            <a:noFill/>
          </a:ln>
        </p:spPr>
        <p:txBody>
          <a:bodyPr vert="horz" wrap="square" lIns="91440" tIns="45720" rIns="91440" bIns="45720" anchor="t" anchorCtr="1" compatLnSpc="1">
            <a:noAutofit/>
          </a:bodyPr>
          <a:lstStyle/>
          <a:p>
            <a:pPr marL="0" marR="0" lvl="0" indent="0" algn="ctr" defTabSz="914400" rtl="0" fontAlgn="auto" hangingPunct="1">
              <a:lnSpc>
                <a:spcPts val="4880"/>
              </a:lnSpc>
              <a:spcBef>
                <a:spcPts val="0"/>
              </a:spcBef>
              <a:spcAft>
                <a:spcPts val="0"/>
              </a:spcAft>
              <a:buNone/>
              <a:tabLst/>
              <a:defRPr sz="1800" b="0" i="0" u="none" strike="noStrike" kern="0" cap="none" spc="0" baseline="0">
                <a:solidFill>
                  <a:srgbClr val="000000"/>
                </a:solidFill>
                <a:uFillTx/>
              </a:defRPr>
            </a:pPr>
            <a:r>
              <a:rPr lang="es-ES" sz="3600" b="1" i="0" u="none" strike="noStrike" kern="1200" cap="none" spc="0" baseline="0">
                <a:solidFill>
                  <a:srgbClr val="0F78FF"/>
                </a:solidFill>
                <a:uFillTx/>
                <a:latin typeface="Arial"/>
              </a:rPr>
              <a:t>+</a:t>
            </a:r>
            <a:r>
              <a:rPr lang="es-ES" sz="5400" b="1" i="0" u="none" strike="noStrike" kern="1200" cap="none" spc="0" baseline="0">
                <a:solidFill>
                  <a:srgbClr val="232323"/>
                </a:solidFill>
                <a:uFillTx/>
                <a:latin typeface="Arial"/>
              </a:rPr>
              <a:t>14</a:t>
            </a:r>
            <a:r>
              <a:rPr lang="es-ES" sz="3200" b="1" i="0" u="none" strike="noStrike" kern="1200" cap="none" spc="0" baseline="0">
                <a:solidFill>
                  <a:srgbClr val="232323"/>
                </a:solidFill>
                <a:uFillTx/>
                <a:latin typeface="Arial"/>
              </a:rPr>
              <a:t>%</a:t>
            </a:r>
            <a:endParaRPr lang="es-ES" sz="4800" b="1" i="0" u="none" strike="noStrike" kern="1200" cap="none" spc="0" baseline="0">
              <a:solidFill>
                <a:srgbClr val="232323"/>
              </a:solidFill>
              <a:uFillTx/>
              <a:latin typeface="Arial"/>
            </a:endParaRPr>
          </a:p>
        </p:txBody>
      </p:sp>
      <p:sp>
        <p:nvSpPr>
          <p:cNvPr id="10" name="Forma libre 17">
            <a:extLst>
              <a:ext uri="{FF2B5EF4-FFF2-40B4-BE49-F238E27FC236}">
                <a16:creationId xmlns:a16="http://schemas.microsoft.com/office/drawing/2014/main" id="{C02F8478-47D3-42E4-F406-B5BF60A14723}"/>
              </a:ext>
            </a:extLst>
          </p:cNvPr>
          <p:cNvSpPr/>
          <p:nvPr/>
        </p:nvSpPr>
        <p:spPr>
          <a:xfrm>
            <a:off x="4566678" y="2648705"/>
            <a:ext cx="388025" cy="377857"/>
          </a:xfrm>
          <a:custGeom>
            <a:avLst/>
            <a:gdLst>
              <a:gd name="f0" fmla="val 10800000"/>
              <a:gd name="f1" fmla="val 5400000"/>
              <a:gd name="f2" fmla="val 180"/>
              <a:gd name="f3" fmla="val w"/>
              <a:gd name="f4" fmla="val h"/>
              <a:gd name="f5" fmla="val 0"/>
              <a:gd name="f6" fmla="val 5819775"/>
              <a:gd name="f7" fmla="val 5667375"/>
              <a:gd name="f8" fmla="val 5828415"/>
              <a:gd name="f9" fmla="val 1176338"/>
              <a:gd name="f10" fmla="val 735463"/>
              <a:gd name="f11" fmla="val 727977"/>
              <a:gd name="f12" fmla="val 5813452"/>
              <a:gd name="f13" fmla="val 573538"/>
              <a:gd name="f14" fmla="val 5710715"/>
              <a:gd name="f15" fmla="val 470802"/>
              <a:gd name="f16" fmla="val 5563754"/>
              <a:gd name="f17" fmla="val 455838"/>
              <a:gd name="f18" fmla="val 5556267"/>
              <a:gd name="f19" fmla="val 4674528"/>
              <a:gd name="f20" fmla="val 257175"/>
              <a:gd name="f21" fmla="val 117700"/>
              <a:gd name="f22" fmla="val 4556828"/>
              <a:gd name="f23" fmla="val 4417353"/>
              <a:gd name="f24" fmla="val 1331939"/>
              <a:gd name="f25" fmla="val 1192464"/>
              <a:gd name="f26" fmla="val 1074764"/>
              <a:gd name="f27" fmla="val 273978"/>
              <a:gd name="f28" fmla="val 266492"/>
              <a:gd name="f29" fmla="val 119540"/>
              <a:gd name="f30" fmla="val 463315"/>
              <a:gd name="f31" fmla="val 16803"/>
              <a:gd name="f32" fmla="val 1839"/>
              <a:gd name="f33" fmla="val -5647"/>
              <a:gd name="f34" fmla="val 1294038"/>
              <a:gd name="f35" fmla="val -42385"/>
              <a:gd name="f36" fmla="val 2432961"/>
              <a:gd name="f37" fmla="val 1177501"/>
              <a:gd name="f38" fmla="val 2624138"/>
              <a:gd name="f39" fmla="val 1368677"/>
              <a:gd name="f40" fmla="val 3160262"/>
              <a:gd name="f41" fmla="val 1809551"/>
              <a:gd name="f42" fmla="val 3586839"/>
              <a:gd name="f43" fmla="val 2368126"/>
              <a:gd name="f44" fmla="val 3748088"/>
              <a:gd name="f45" fmla="val 4475388"/>
              <a:gd name="f46" fmla="val 1397938"/>
              <a:gd name="f47" fmla="val 4938027"/>
              <a:gd name="f48" fmla="val 1390451"/>
              <a:gd name="f49" fmla="val 4945514"/>
              <a:gd name="f50" fmla="val 1250976"/>
              <a:gd name="f51" fmla="val 5026476"/>
              <a:gd name="f52" fmla="val 5144177"/>
              <a:gd name="f53" fmla="val 5276165"/>
              <a:gd name="f54" fmla="val 5423125"/>
              <a:gd name="f55" fmla="val 5430612"/>
              <a:gd name="f56" fmla="val 5577574"/>
              <a:gd name="f57" fmla="val 1295201"/>
              <a:gd name="f58" fmla="val 5672824"/>
              <a:gd name="f59" fmla="val 1449639"/>
              <a:gd name="f60" fmla="val 4307816"/>
              <a:gd name="f61" fmla="val 4462254"/>
              <a:gd name="f62" fmla="val 4572477"/>
              <a:gd name="f63" fmla="val 4579955"/>
              <a:gd name="f64" fmla="val 4506479"/>
              <a:gd name="f65" fmla="val 4367004"/>
              <a:gd name="f66" fmla="val 4359517"/>
              <a:gd name="f67" fmla="val 3404293"/>
              <a:gd name="f68" fmla="val 4482189"/>
              <a:gd name="f69" fmla="val 3741277"/>
              <a:gd name="f70" fmla="val 3940417"/>
              <a:gd name="f71" fmla="val 3579352"/>
              <a:gd name="f72" fmla="val 4374481"/>
              <a:gd name="f73" fmla="val 3160928"/>
              <a:gd name="f74" fmla="val 4572468"/>
              <a:gd name="f75" fmla="val 2631615"/>
              <a:gd name="f76" fmla="val 4984081"/>
              <a:gd name="f77" fmla="val 2579903"/>
              <a:gd name="f78" fmla="val 5299768"/>
              <a:gd name="f79" fmla="val 2426151"/>
              <a:gd name="f80" fmla="val 5520206"/>
              <a:gd name="f81" fmla="val 2168976"/>
              <a:gd name="f82" fmla="val 5858352"/>
              <a:gd name="f83" fmla="val 1764163"/>
              <a:gd name="f84" fmla="val 1249813"/>
              <a:gd name="f85" fmla="val 1104015"/>
              <a:gd name="f86" fmla="val 2337702"/>
              <a:gd name="f87" fmla="val 200502"/>
              <a:gd name="f88" fmla="val 2124751"/>
              <a:gd name="f89" fmla="val 266501"/>
              <a:gd name="f90" fmla="val 1243013"/>
              <a:gd name="f91" fmla="val 1198788"/>
              <a:gd name="f92" fmla="val 1191301"/>
              <a:gd name="f93" fmla="val 1183824"/>
              <a:gd name="f94" fmla="val 742950"/>
              <a:gd name="f95" fmla="val 727986"/>
              <a:gd name="f96" fmla="val 281465"/>
              <a:gd name="f97" fmla="val 2021348"/>
              <a:gd name="f98" fmla="val 2073059"/>
              <a:gd name="f99" fmla="val 2116598"/>
              <a:gd name="f100" fmla="val 1082251"/>
              <a:gd name="f101" fmla="val 2168309"/>
              <a:gd name="f102" fmla="val 2175796"/>
              <a:gd name="f103" fmla="val 2183273"/>
              <a:gd name="f104" fmla="val 1089051"/>
              <a:gd name="f105" fmla="val 2234965"/>
              <a:gd name="f106" fmla="val 1096538"/>
              <a:gd name="f107" fmla="val 2278513"/>
              <a:gd name="f108" fmla="val 2330215"/>
              <a:gd name="f109" fmla="val 5269364"/>
              <a:gd name="f110" fmla="val 5394550"/>
              <a:gd name="f111" fmla="val 1442153"/>
              <a:gd name="f112" fmla="val 5232625"/>
              <a:gd name="f113" fmla="val 1486377"/>
              <a:gd name="f114" fmla="val 5195888"/>
              <a:gd name="f115" fmla="val 1515629"/>
              <a:gd name="f116" fmla="val 5180915"/>
              <a:gd name="f117" fmla="val 2515077"/>
              <a:gd name="f118" fmla="val 4710789"/>
              <a:gd name="f119" fmla="val 3234891"/>
              <a:gd name="f120" fmla="val 4234340"/>
              <a:gd name="f121" fmla="val 4263601"/>
              <a:gd name="f122" fmla="val 3124677"/>
              <a:gd name="f123" fmla="val 3821563"/>
              <a:gd name="f124" fmla="val 4438650"/>
              <a:gd name="f125" fmla="val 2639579"/>
              <a:gd name="f126" fmla="val 2874989"/>
              <a:gd name="f127" fmla="val 3550101"/>
              <a:gd name="f128" fmla="val 2184427"/>
              <a:gd name="f129" fmla="val 1604078"/>
              <a:gd name="f130" fmla="val 3094263"/>
              <a:gd name="f131" fmla="val 1412901"/>
              <a:gd name="f132" fmla="val 2469690"/>
              <a:gd name="f133" fmla="val 1405415"/>
              <a:gd name="f134" fmla="val 2432952"/>
              <a:gd name="f135" fmla="val 1391127"/>
              <a:gd name="f136" fmla="val 2396214"/>
              <a:gd name="f137" fmla="val 1383650"/>
              <a:gd name="f138" fmla="val 2359476"/>
              <a:gd name="f139" fmla="val 1368686"/>
              <a:gd name="f140" fmla="val 2293477"/>
              <a:gd name="f141" fmla="val 1361876"/>
              <a:gd name="f142" fmla="val 2220001"/>
              <a:gd name="f143" fmla="val 1354399"/>
              <a:gd name="f144" fmla="val 2154012"/>
              <a:gd name="f145" fmla="val 2146526"/>
              <a:gd name="f146" fmla="val 2139048"/>
              <a:gd name="f147" fmla="val 2132238"/>
              <a:gd name="f148" fmla="val 2095500"/>
              <a:gd name="f149" fmla="val 1346912"/>
              <a:gd name="f150" fmla="val 2066239"/>
              <a:gd name="f151" fmla="val 2029501"/>
              <a:gd name="f152" fmla="val 595989"/>
              <a:gd name="f153" fmla="val 272815"/>
              <a:gd name="f154" fmla="val 4396265"/>
              <a:gd name="f155" fmla="val 640204"/>
              <a:gd name="f156" fmla="val 2014528"/>
              <a:gd name="f157" fmla="val 2051266"/>
              <a:gd name="f158" fmla="val 2080527"/>
              <a:gd name="f159" fmla="val 4388778"/>
              <a:gd name="f160" fmla="val 2117265"/>
              <a:gd name="f161" fmla="val 2132228"/>
              <a:gd name="f162" fmla="val 2139039"/>
              <a:gd name="f163" fmla="val 2168290"/>
              <a:gd name="f164" fmla="val 4381292"/>
              <a:gd name="f165" fmla="val 2205038"/>
              <a:gd name="f166" fmla="val 2234289"/>
              <a:gd name="f167" fmla="val 2241776"/>
              <a:gd name="f168" fmla="val 4373805"/>
              <a:gd name="f169" fmla="val 4366328"/>
              <a:gd name="f170" fmla="val 2307774"/>
              <a:gd name="f171" fmla="val 2344512"/>
              <a:gd name="f172" fmla="val 2351999"/>
              <a:gd name="f173" fmla="val 4352031"/>
              <a:gd name="f174" fmla="val 2366286"/>
              <a:gd name="f175" fmla="val 4344544"/>
              <a:gd name="f176" fmla="val 2395538"/>
              <a:gd name="f177" fmla="val 4337067"/>
              <a:gd name="f178" fmla="val 2424798"/>
              <a:gd name="f179" fmla="val 4330257"/>
              <a:gd name="f180" fmla="val 2454736"/>
              <a:gd name="f181" fmla="val 4145891"/>
              <a:gd name="f182" fmla="val 3086776"/>
              <a:gd name="f183" fmla="val 3558065"/>
              <a:gd name="f184" fmla="val 5307265"/>
              <a:gd name="f185" fmla="val 1999564"/>
              <a:gd name="f186" fmla="val 5152826"/>
              <a:gd name="f187" fmla="val 2183263"/>
              <a:gd name="f188" fmla="val 4932389"/>
              <a:gd name="f189" fmla="val 2300964"/>
              <a:gd name="f190" fmla="val 4645953"/>
              <a:gd name="f191" fmla="val 2351989"/>
              <a:gd name="f192" fmla="val 2344503"/>
              <a:gd name="f193" fmla="val 4653440"/>
              <a:gd name="f194" fmla="val 2292792"/>
              <a:gd name="f195" fmla="val 4660917"/>
              <a:gd name="f196" fmla="val 2249253"/>
              <a:gd name="f197" fmla="val 4667727"/>
              <a:gd name="f198" fmla="val 2197542"/>
              <a:gd name="f199" fmla="val 2190055"/>
              <a:gd name="f200" fmla="val 2182578"/>
              <a:gd name="f201" fmla="val 4675214"/>
              <a:gd name="f202" fmla="val 2130867"/>
              <a:gd name="f203" fmla="val 2079841"/>
              <a:gd name="f204" fmla="val 2028139"/>
              <a:gd name="f205" fmla="val 728663"/>
              <a:gd name="f206" fmla="val 5549476"/>
              <a:gd name="f207" fmla="val 5556963"/>
              <a:gd name="f208" fmla="val 736149"/>
              <a:gd name="f209" fmla="val 743626"/>
              <a:gd name="f210" fmla="val 1184501"/>
              <a:gd name="f211" fmla="val 1191987"/>
              <a:gd name="f212" fmla="val 1199464"/>
              <a:gd name="f213" fmla="val 5556953"/>
              <a:gd name="f214" fmla="val 1206265"/>
              <a:gd name="f215" fmla="val 5593691"/>
              <a:gd name="f216" fmla="val 1653940"/>
              <a:gd name="f217" fmla="val 2595364"/>
              <a:gd name="f218" fmla="val 2910564"/>
              <a:gd name="f219" fmla="val 2573589"/>
              <a:gd name="f220" fmla="val 2962275"/>
              <a:gd name="f221" fmla="val 2521888"/>
              <a:gd name="f222" fmla="val 2999013"/>
              <a:gd name="f223" fmla="val 2470177"/>
              <a:gd name="f224" fmla="val 2455213"/>
              <a:gd name="f225" fmla="val 2440925"/>
              <a:gd name="f226" fmla="val 2418465"/>
              <a:gd name="f227" fmla="val 2991526"/>
              <a:gd name="f228" fmla="val 1970114"/>
              <a:gd name="f229" fmla="val 2822801"/>
              <a:gd name="f230" fmla="val 1874864"/>
              <a:gd name="f231" fmla="val 2418664"/>
              <a:gd name="f232" fmla="val 1882341"/>
              <a:gd name="f233" fmla="val 853840"/>
              <a:gd name="f234" fmla="val 780364"/>
              <a:gd name="f235" fmla="val 1940853"/>
              <a:gd name="f236" fmla="val 721852"/>
              <a:gd name="f237" fmla="val 2014329"/>
              <a:gd name="f238" fmla="val 2087805"/>
              <a:gd name="f239" fmla="val 2146317"/>
              <a:gd name="f240" fmla="val 2242452"/>
              <a:gd name="f241" fmla="val 2264226"/>
              <a:gd name="f242" fmla="val 2131353"/>
              <a:gd name="f243" fmla="val 2602363"/>
              <a:gd name="f244" fmla="val 2506229"/>
              <a:gd name="f245" fmla="val 2741838"/>
              <a:gd name="f246" fmla="val 2588553"/>
              <a:gd name="f247" fmla="val 2763603"/>
              <a:gd name="f248" fmla="val 2625301"/>
              <a:gd name="f249" fmla="val 2844565"/>
              <a:gd name="f250" fmla="+- 0 0 -90"/>
              <a:gd name="f251" fmla="*/ f3 1 5819775"/>
              <a:gd name="f252" fmla="*/ f4 1 5667375"/>
              <a:gd name="f253" fmla="val f5"/>
              <a:gd name="f254" fmla="val f6"/>
              <a:gd name="f255" fmla="val f7"/>
              <a:gd name="f256" fmla="*/ f250 f0 1"/>
              <a:gd name="f257" fmla="+- f255 0 f253"/>
              <a:gd name="f258" fmla="+- f254 0 f253"/>
              <a:gd name="f259" fmla="*/ f256 1 f2"/>
              <a:gd name="f260" fmla="*/ f258 1 5819775"/>
              <a:gd name="f261" fmla="*/ f257 1 5667375"/>
              <a:gd name="f262" fmla="*/ 5828415 f258 1"/>
              <a:gd name="f263" fmla="*/ 1176338 f257 1"/>
              <a:gd name="f264" fmla="*/ 735463 f257 1"/>
              <a:gd name="f265" fmla="*/ 727977 f257 1"/>
              <a:gd name="f266" fmla="*/ 5563754 f258 1"/>
              <a:gd name="f267" fmla="*/ 455838 f257 1"/>
              <a:gd name="f268" fmla="*/ 5556267 f258 1"/>
              <a:gd name="f269" fmla="*/ 4674528 f258 1"/>
              <a:gd name="f270" fmla="*/ 257175 f257 1"/>
              <a:gd name="f271" fmla="*/ 4417353 f258 1"/>
              <a:gd name="f272" fmla="*/ 0 f257 1"/>
              <a:gd name="f273" fmla="*/ 1331939 f258 1"/>
              <a:gd name="f274" fmla="*/ 1074764 f258 1"/>
              <a:gd name="f275" fmla="*/ 273978 f258 1"/>
              <a:gd name="f276" fmla="*/ 266492 f258 1"/>
              <a:gd name="f277" fmla="*/ 1839 f258 1"/>
              <a:gd name="f278" fmla="*/ 1177501 f258 1"/>
              <a:gd name="f279" fmla="*/ 2624138 f257 1"/>
              <a:gd name="f280" fmla="*/ 2368126 f258 1"/>
              <a:gd name="f281" fmla="*/ 3748088 f257 1"/>
              <a:gd name="f282" fmla="*/ 4475388 f257 1"/>
              <a:gd name="f283" fmla="*/ 1397938 f258 1"/>
              <a:gd name="f284" fmla="*/ 4938027 f257 1"/>
              <a:gd name="f285" fmla="*/ 1390451 f258 1"/>
              <a:gd name="f286" fmla="*/ 4945514 f257 1"/>
              <a:gd name="f287" fmla="*/ 5276165 f257 1"/>
              <a:gd name="f288" fmla="*/ 5423125 f257 1"/>
              <a:gd name="f289" fmla="*/ 5430612 f257 1"/>
              <a:gd name="f290" fmla="*/ 1449639 f258 1"/>
              <a:gd name="f291" fmla="*/ 5672824 f257 1"/>
              <a:gd name="f292" fmla="*/ 4307816 f258 1"/>
              <a:gd name="f293" fmla="*/ 4579955 f258 1"/>
              <a:gd name="f294" fmla="*/ 4367004 f258 1"/>
              <a:gd name="f295" fmla="*/ 4359517 f258 1"/>
              <a:gd name="f296" fmla="*/ 3404293 f258 1"/>
              <a:gd name="f297" fmla="*/ 4482189 f257 1"/>
              <a:gd name="f298" fmla="*/ 3741277 f257 1"/>
              <a:gd name="f299" fmla="*/ 4572468 f258 1"/>
              <a:gd name="f300" fmla="*/ 2631615 f257 1"/>
              <a:gd name="f301" fmla="*/ 5520206 f258 1"/>
              <a:gd name="f302" fmla="*/ 2168976 f257 1"/>
              <a:gd name="f303" fmla="*/ 1104015 f258 1"/>
              <a:gd name="f304" fmla="*/ 2337702 f257 1"/>
              <a:gd name="f305" fmla="*/ 1198788 f257 1"/>
              <a:gd name="f306" fmla="*/ 1183824 f257 1"/>
              <a:gd name="f307" fmla="*/ 742950 f257 1"/>
              <a:gd name="f308" fmla="*/ 727986 f257 1"/>
              <a:gd name="f309" fmla="*/ 281465 f258 1"/>
              <a:gd name="f310" fmla="*/ 2021348 f257 1"/>
              <a:gd name="f311" fmla="*/ 1082251 f258 1"/>
              <a:gd name="f312" fmla="*/ 2168309 f257 1"/>
              <a:gd name="f313" fmla="*/ 2183273 f257 1"/>
              <a:gd name="f314" fmla="*/ 5269364 f257 1"/>
              <a:gd name="f315" fmla="*/ 5394550 f257 1"/>
              <a:gd name="f316" fmla="*/ 1442153 f258 1"/>
              <a:gd name="f317" fmla="*/ 1515629 f258 1"/>
              <a:gd name="f318" fmla="*/ 5180915 f257 1"/>
              <a:gd name="f319" fmla="*/ 2515077 f258 1"/>
              <a:gd name="f320" fmla="*/ 4710789 f257 1"/>
              <a:gd name="f321" fmla="*/ 3234891 f258 1"/>
              <a:gd name="f322" fmla="*/ 4234340 f258 1"/>
              <a:gd name="f323" fmla="*/ 3124677 f258 1"/>
              <a:gd name="f324" fmla="*/ 3821563 f257 1"/>
              <a:gd name="f325" fmla="*/ 4438650 f257 1"/>
              <a:gd name="f326" fmla="*/ 2639579 f258 1"/>
              <a:gd name="f327" fmla="*/ 2874989 f258 1"/>
              <a:gd name="f328" fmla="*/ 3550101 f257 1"/>
              <a:gd name="f329" fmla="*/ 1412901 f258 1"/>
              <a:gd name="f330" fmla="*/ 2469690 f257 1"/>
              <a:gd name="f331" fmla="*/ 1383650 f258 1"/>
              <a:gd name="f332" fmla="*/ 2359476 f257 1"/>
              <a:gd name="f333" fmla="*/ 1354399 f258 1"/>
              <a:gd name="f334" fmla="*/ 2154012 f257 1"/>
              <a:gd name="f335" fmla="*/ 2132238 f257 1"/>
              <a:gd name="f336" fmla="*/ 1346912 f258 1"/>
              <a:gd name="f337" fmla="*/ 2029501 f257 1"/>
              <a:gd name="f338" fmla="*/ 595989 f257 1"/>
              <a:gd name="f339" fmla="*/ 272815 f257 1"/>
              <a:gd name="f340" fmla="*/ 4396265 f258 1"/>
              <a:gd name="f341" fmla="*/ 640204 f257 1"/>
              <a:gd name="f342" fmla="*/ 2014528 f257 1"/>
              <a:gd name="f343" fmla="*/ 4388778 f258 1"/>
              <a:gd name="f344" fmla="*/ 2117265 f257 1"/>
              <a:gd name="f345" fmla="*/ 2139039 f257 1"/>
              <a:gd name="f346" fmla="*/ 4381292 f258 1"/>
              <a:gd name="f347" fmla="*/ 2234289 f257 1"/>
              <a:gd name="f348" fmla="*/ 2241776 f257 1"/>
              <a:gd name="f349" fmla="*/ 2344512 f257 1"/>
              <a:gd name="f350" fmla="*/ 4352031 f258 1"/>
              <a:gd name="f351" fmla="*/ 2366286 f257 1"/>
              <a:gd name="f352" fmla="*/ 4330257 f258 1"/>
              <a:gd name="f353" fmla="*/ 2454736 f257 1"/>
              <a:gd name="f354" fmla="*/ 5307265 f258 1"/>
              <a:gd name="f355" fmla="*/ 1999564 f257 1"/>
              <a:gd name="f356" fmla="*/ 4645953 f258 1"/>
              <a:gd name="f357" fmla="*/ 2351989 f257 1"/>
              <a:gd name="f358" fmla="*/ 2344503 f257 1"/>
              <a:gd name="f359" fmla="*/ 4667727 f258 1"/>
              <a:gd name="f360" fmla="*/ 2197542 f257 1"/>
              <a:gd name="f361" fmla="*/ 2182578 f257 1"/>
              <a:gd name="f362" fmla="*/ 4675214 f258 1"/>
              <a:gd name="f363" fmla="*/ 2028139 f257 1"/>
              <a:gd name="f364" fmla="*/ 728663 f257 1"/>
              <a:gd name="f365" fmla="*/ 5549476 f258 1"/>
              <a:gd name="f366" fmla="*/ 5556963 f258 1"/>
              <a:gd name="f367" fmla="*/ 743626 f257 1"/>
              <a:gd name="f368" fmla="*/ 1184501 f257 1"/>
              <a:gd name="f369" fmla="*/ 1199464 f257 1"/>
              <a:gd name="f370" fmla="*/ 2595364 f258 1"/>
              <a:gd name="f371" fmla="*/ 2910564 f257 1"/>
              <a:gd name="f372" fmla="*/ 2470177 f258 1"/>
              <a:gd name="f373" fmla="*/ 2999013 f257 1"/>
              <a:gd name="f374" fmla="*/ 2418465 f258 1"/>
              <a:gd name="f375" fmla="*/ 2991526 f257 1"/>
              <a:gd name="f376" fmla="*/ 1882341 f258 1"/>
              <a:gd name="f377" fmla="*/ 2234965 f257 1"/>
              <a:gd name="f378" fmla="*/ 853840 f257 1"/>
              <a:gd name="f379" fmla="*/ 2014329 f258 1"/>
              <a:gd name="f380" fmla="*/ 721852 f257 1"/>
              <a:gd name="f381" fmla="*/ 2146317 f258 1"/>
              <a:gd name="f382" fmla="*/ 2242452 f257 1"/>
              <a:gd name="f383" fmla="*/ 2506229 f258 1"/>
              <a:gd name="f384" fmla="*/ 2741838 f257 1"/>
              <a:gd name="f385" fmla="+- f259 0 f1"/>
              <a:gd name="f386" fmla="*/ f262 1 5819775"/>
              <a:gd name="f387" fmla="*/ f263 1 5667375"/>
              <a:gd name="f388" fmla="*/ f264 1 5667375"/>
              <a:gd name="f389" fmla="*/ f265 1 5667375"/>
              <a:gd name="f390" fmla="*/ f266 1 5819775"/>
              <a:gd name="f391" fmla="*/ f267 1 5667375"/>
              <a:gd name="f392" fmla="*/ f268 1 5819775"/>
              <a:gd name="f393" fmla="*/ f269 1 5819775"/>
              <a:gd name="f394" fmla="*/ f270 1 5667375"/>
              <a:gd name="f395" fmla="*/ f271 1 5819775"/>
              <a:gd name="f396" fmla="*/ f272 1 5667375"/>
              <a:gd name="f397" fmla="*/ f273 1 5819775"/>
              <a:gd name="f398" fmla="*/ f274 1 5819775"/>
              <a:gd name="f399" fmla="*/ f275 1 5819775"/>
              <a:gd name="f400" fmla="*/ f276 1 5819775"/>
              <a:gd name="f401" fmla="*/ f277 1 5819775"/>
              <a:gd name="f402" fmla="*/ f278 1 5819775"/>
              <a:gd name="f403" fmla="*/ f279 1 5667375"/>
              <a:gd name="f404" fmla="*/ f280 1 5819775"/>
              <a:gd name="f405" fmla="*/ f281 1 5667375"/>
              <a:gd name="f406" fmla="*/ f282 1 5667375"/>
              <a:gd name="f407" fmla="*/ f283 1 5819775"/>
              <a:gd name="f408" fmla="*/ f284 1 5667375"/>
              <a:gd name="f409" fmla="*/ f285 1 5819775"/>
              <a:gd name="f410" fmla="*/ f286 1 5667375"/>
              <a:gd name="f411" fmla="*/ f287 1 5667375"/>
              <a:gd name="f412" fmla="*/ f288 1 5667375"/>
              <a:gd name="f413" fmla="*/ f289 1 5667375"/>
              <a:gd name="f414" fmla="*/ f290 1 5819775"/>
              <a:gd name="f415" fmla="*/ f291 1 5667375"/>
              <a:gd name="f416" fmla="*/ f292 1 5819775"/>
              <a:gd name="f417" fmla="*/ f293 1 5819775"/>
              <a:gd name="f418" fmla="*/ f294 1 5819775"/>
              <a:gd name="f419" fmla="*/ f295 1 5819775"/>
              <a:gd name="f420" fmla="*/ f296 1 5819775"/>
              <a:gd name="f421" fmla="*/ f297 1 5667375"/>
              <a:gd name="f422" fmla="*/ f298 1 5667375"/>
              <a:gd name="f423" fmla="*/ f299 1 5819775"/>
              <a:gd name="f424" fmla="*/ f300 1 5667375"/>
              <a:gd name="f425" fmla="*/ f301 1 5819775"/>
              <a:gd name="f426" fmla="*/ f302 1 5667375"/>
              <a:gd name="f427" fmla="*/ f303 1 5819775"/>
              <a:gd name="f428" fmla="*/ f304 1 5667375"/>
              <a:gd name="f429" fmla="*/ f305 1 5667375"/>
              <a:gd name="f430" fmla="*/ f306 1 5667375"/>
              <a:gd name="f431" fmla="*/ f307 1 5667375"/>
              <a:gd name="f432" fmla="*/ f308 1 5667375"/>
              <a:gd name="f433" fmla="*/ f309 1 5819775"/>
              <a:gd name="f434" fmla="*/ f310 1 5667375"/>
              <a:gd name="f435" fmla="*/ f311 1 5819775"/>
              <a:gd name="f436" fmla="*/ f312 1 5667375"/>
              <a:gd name="f437" fmla="*/ f313 1 5667375"/>
              <a:gd name="f438" fmla="*/ f314 1 5667375"/>
              <a:gd name="f439" fmla="*/ f315 1 5667375"/>
              <a:gd name="f440" fmla="*/ f316 1 5819775"/>
              <a:gd name="f441" fmla="*/ f317 1 5819775"/>
              <a:gd name="f442" fmla="*/ f318 1 5667375"/>
              <a:gd name="f443" fmla="*/ f319 1 5819775"/>
              <a:gd name="f444" fmla="*/ f320 1 5667375"/>
              <a:gd name="f445" fmla="*/ f321 1 5819775"/>
              <a:gd name="f446" fmla="*/ f322 1 5819775"/>
              <a:gd name="f447" fmla="*/ f323 1 5819775"/>
              <a:gd name="f448" fmla="*/ f324 1 5667375"/>
              <a:gd name="f449" fmla="*/ f325 1 5667375"/>
              <a:gd name="f450" fmla="*/ f326 1 5819775"/>
              <a:gd name="f451" fmla="*/ f327 1 5819775"/>
              <a:gd name="f452" fmla="*/ f328 1 5667375"/>
              <a:gd name="f453" fmla="*/ f329 1 5819775"/>
              <a:gd name="f454" fmla="*/ f330 1 5667375"/>
              <a:gd name="f455" fmla="*/ f331 1 5819775"/>
              <a:gd name="f456" fmla="*/ f332 1 5667375"/>
              <a:gd name="f457" fmla="*/ f333 1 5819775"/>
              <a:gd name="f458" fmla="*/ f334 1 5667375"/>
              <a:gd name="f459" fmla="*/ f335 1 5667375"/>
              <a:gd name="f460" fmla="*/ f336 1 5819775"/>
              <a:gd name="f461" fmla="*/ f337 1 5667375"/>
              <a:gd name="f462" fmla="*/ f338 1 5667375"/>
              <a:gd name="f463" fmla="*/ f339 1 5667375"/>
              <a:gd name="f464" fmla="*/ f340 1 5819775"/>
              <a:gd name="f465" fmla="*/ f341 1 5667375"/>
              <a:gd name="f466" fmla="*/ f342 1 5667375"/>
              <a:gd name="f467" fmla="*/ f343 1 5819775"/>
              <a:gd name="f468" fmla="*/ f344 1 5667375"/>
              <a:gd name="f469" fmla="*/ f345 1 5667375"/>
              <a:gd name="f470" fmla="*/ f346 1 5819775"/>
              <a:gd name="f471" fmla="*/ f347 1 5667375"/>
              <a:gd name="f472" fmla="*/ f348 1 5667375"/>
              <a:gd name="f473" fmla="*/ f349 1 5667375"/>
              <a:gd name="f474" fmla="*/ f350 1 5819775"/>
              <a:gd name="f475" fmla="*/ f351 1 5667375"/>
              <a:gd name="f476" fmla="*/ f352 1 5819775"/>
              <a:gd name="f477" fmla="*/ f353 1 5667375"/>
              <a:gd name="f478" fmla="*/ f354 1 5819775"/>
              <a:gd name="f479" fmla="*/ f355 1 5667375"/>
              <a:gd name="f480" fmla="*/ f356 1 5819775"/>
              <a:gd name="f481" fmla="*/ f357 1 5667375"/>
              <a:gd name="f482" fmla="*/ f358 1 5667375"/>
              <a:gd name="f483" fmla="*/ f359 1 5819775"/>
              <a:gd name="f484" fmla="*/ f360 1 5667375"/>
              <a:gd name="f485" fmla="*/ f361 1 5667375"/>
              <a:gd name="f486" fmla="*/ f362 1 5819775"/>
              <a:gd name="f487" fmla="*/ f363 1 5667375"/>
              <a:gd name="f488" fmla="*/ f364 1 5667375"/>
              <a:gd name="f489" fmla="*/ f365 1 5819775"/>
              <a:gd name="f490" fmla="*/ f366 1 5819775"/>
              <a:gd name="f491" fmla="*/ f367 1 5667375"/>
              <a:gd name="f492" fmla="*/ f368 1 5667375"/>
              <a:gd name="f493" fmla="*/ f369 1 5667375"/>
              <a:gd name="f494" fmla="*/ f370 1 5819775"/>
              <a:gd name="f495" fmla="*/ f371 1 5667375"/>
              <a:gd name="f496" fmla="*/ f372 1 5819775"/>
              <a:gd name="f497" fmla="*/ f373 1 5667375"/>
              <a:gd name="f498" fmla="*/ f374 1 5819775"/>
              <a:gd name="f499" fmla="*/ f375 1 5667375"/>
              <a:gd name="f500" fmla="*/ f376 1 5819775"/>
              <a:gd name="f501" fmla="*/ f377 1 5667375"/>
              <a:gd name="f502" fmla="*/ f378 1 5667375"/>
              <a:gd name="f503" fmla="*/ f379 1 5819775"/>
              <a:gd name="f504" fmla="*/ f380 1 5667375"/>
              <a:gd name="f505" fmla="*/ f381 1 5819775"/>
              <a:gd name="f506" fmla="*/ f382 1 5667375"/>
              <a:gd name="f507" fmla="*/ f383 1 5819775"/>
              <a:gd name="f508" fmla="*/ f384 1 5667375"/>
              <a:gd name="f509" fmla="*/ f253 1 f260"/>
              <a:gd name="f510" fmla="*/ f254 1 f260"/>
              <a:gd name="f511" fmla="*/ f253 1 f261"/>
              <a:gd name="f512" fmla="*/ f255 1 f261"/>
              <a:gd name="f513" fmla="*/ f386 1 f260"/>
              <a:gd name="f514" fmla="*/ f387 1 f261"/>
              <a:gd name="f515" fmla="*/ f388 1 f261"/>
              <a:gd name="f516" fmla="*/ f389 1 f261"/>
              <a:gd name="f517" fmla="*/ f390 1 f260"/>
              <a:gd name="f518" fmla="*/ f391 1 f261"/>
              <a:gd name="f519" fmla="*/ f392 1 f260"/>
              <a:gd name="f520" fmla="*/ f393 1 f260"/>
              <a:gd name="f521" fmla="*/ f394 1 f261"/>
              <a:gd name="f522" fmla="*/ f395 1 f260"/>
              <a:gd name="f523" fmla="*/ f396 1 f261"/>
              <a:gd name="f524" fmla="*/ f397 1 f260"/>
              <a:gd name="f525" fmla="*/ f398 1 f260"/>
              <a:gd name="f526" fmla="*/ f399 1 f260"/>
              <a:gd name="f527" fmla="*/ f400 1 f260"/>
              <a:gd name="f528" fmla="*/ f401 1 f260"/>
              <a:gd name="f529" fmla="*/ f402 1 f260"/>
              <a:gd name="f530" fmla="*/ f403 1 f261"/>
              <a:gd name="f531" fmla="*/ f404 1 f260"/>
              <a:gd name="f532" fmla="*/ f405 1 f261"/>
              <a:gd name="f533" fmla="*/ f406 1 f261"/>
              <a:gd name="f534" fmla="*/ f407 1 f260"/>
              <a:gd name="f535" fmla="*/ f408 1 f261"/>
              <a:gd name="f536" fmla="*/ f409 1 f260"/>
              <a:gd name="f537" fmla="*/ f410 1 f261"/>
              <a:gd name="f538" fmla="*/ f411 1 f261"/>
              <a:gd name="f539" fmla="*/ f412 1 f261"/>
              <a:gd name="f540" fmla="*/ f413 1 f261"/>
              <a:gd name="f541" fmla="*/ f414 1 f260"/>
              <a:gd name="f542" fmla="*/ f415 1 f261"/>
              <a:gd name="f543" fmla="*/ f416 1 f260"/>
              <a:gd name="f544" fmla="*/ f417 1 f260"/>
              <a:gd name="f545" fmla="*/ f418 1 f260"/>
              <a:gd name="f546" fmla="*/ f419 1 f260"/>
              <a:gd name="f547" fmla="*/ f420 1 f260"/>
              <a:gd name="f548" fmla="*/ f421 1 f261"/>
              <a:gd name="f549" fmla="*/ f422 1 f261"/>
              <a:gd name="f550" fmla="*/ f423 1 f260"/>
              <a:gd name="f551" fmla="*/ f424 1 f261"/>
              <a:gd name="f552" fmla="*/ f425 1 f260"/>
              <a:gd name="f553" fmla="*/ f426 1 f261"/>
              <a:gd name="f554" fmla="*/ f427 1 f260"/>
              <a:gd name="f555" fmla="*/ f428 1 f261"/>
              <a:gd name="f556" fmla="*/ f429 1 f261"/>
              <a:gd name="f557" fmla="*/ f430 1 f261"/>
              <a:gd name="f558" fmla="*/ f431 1 f261"/>
              <a:gd name="f559" fmla="*/ f432 1 f261"/>
              <a:gd name="f560" fmla="*/ f433 1 f260"/>
              <a:gd name="f561" fmla="*/ f434 1 f261"/>
              <a:gd name="f562" fmla="*/ f435 1 f260"/>
              <a:gd name="f563" fmla="*/ f436 1 f261"/>
              <a:gd name="f564" fmla="*/ f437 1 f261"/>
              <a:gd name="f565" fmla="*/ f438 1 f261"/>
              <a:gd name="f566" fmla="*/ f439 1 f261"/>
              <a:gd name="f567" fmla="*/ f440 1 f260"/>
              <a:gd name="f568" fmla="*/ f441 1 f260"/>
              <a:gd name="f569" fmla="*/ f442 1 f261"/>
              <a:gd name="f570" fmla="*/ f443 1 f260"/>
              <a:gd name="f571" fmla="*/ f444 1 f261"/>
              <a:gd name="f572" fmla="*/ f445 1 f260"/>
              <a:gd name="f573" fmla="*/ f446 1 f260"/>
              <a:gd name="f574" fmla="*/ f447 1 f260"/>
              <a:gd name="f575" fmla="*/ f448 1 f261"/>
              <a:gd name="f576" fmla="*/ f449 1 f261"/>
              <a:gd name="f577" fmla="*/ f450 1 f260"/>
              <a:gd name="f578" fmla="*/ f451 1 f260"/>
              <a:gd name="f579" fmla="*/ f452 1 f261"/>
              <a:gd name="f580" fmla="*/ f453 1 f260"/>
              <a:gd name="f581" fmla="*/ f454 1 f261"/>
              <a:gd name="f582" fmla="*/ f455 1 f260"/>
              <a:gd name="f583" fmla="*/ f456 1 f261"/>
              <a:gd name="f584" fmla="*/ f457 1 f260"/>
              <a:gd name="f585" fmla="*/ f458 1 f261"/>
              <a:gd name="f586" fmla="*/ f459 1 f261"/>
              <a:gd name="f587" fmla="*/ f460 1 f260"/>
              <a:gd name="f588" fmla="*/ f461 1 f261"/>
              <a:gd name="f589" fmla="*/ f462 1 f261"/>
              <a:gd name="f590" fmla="*/ f463 1 f261"/>
              <a:gd name="f591" fmla="*/ f464 1 f260"/>
              <a:gd name="f592" fmla="*/ f465 1 f261"/>
              <a:gd name="f593" fmla="*/ f466 1 f261"/>
              <a:gd name="f594" fmla="*/ f467 1 f260"/>
              <a:gd name="f595" fmla="*/ f468 1 f261"/>
              <a:gd name="f596" fmla="*/ f469 1 f261"/>
              <a:gd name="f597" fmla="*/ f470 1 f260"/>
              <a:gd name="f598" fmla="*/ f471 1 f261"/>
              <a:gd name="f599" fmla="*/ f472 1 f261"/>
              <a:gd name="f600" fmla="*/ f473 1 f261"/>
              <a:gd name="f601" fmla="*/ f474 1 f260"/>
              <a:gd name="f602" fmla="*/ f475 1 f261"/>
              <a:gd name="f603" fmla="*/ f476 1 f260"/>
              <a:gd name="f604" fmla="*/ f477 1 f261"/>
              <a:gd name="f605" fmla="*/ f478 1 f260"/>
              <a:gd name="f606" fmla="*/ f479 1 f261"/>
              <a:gd name="f607" fmla="*/ f480 1 f260"/>
              <a:gd name="f608" fmla="*/ f481 1 f261"/>
              <a:gd name="f609" fmla="*/ f482 1 f261"/>
              <a:gd name="f610" fmla="*/ f483 1 f260"/>
              <a:gd name="f611" fmla="*/ f484 1 f261"/>
              <a:gd name="f612" fmla="*/ f485 1 f261"/>
              <a:gd name="f613" fmla="*/ f486 1 f260"/>
              <a:gd name="f614" fmla="*/ f487 1 f261"/>
              <a:gd name="f615" fmla="*/ f488 1 f261"/>
              <a:gd name="f616" fmla="*/ f489 1 f260"/>
              <a:gd name="f617" fmla="*/ f490 1 f260"/>
              <a:gd name="f618" fmla="*/ f491 1 f261"/>
              <a:gd name="f619" fmla="*/ f492 1 f261"/>
              <a:gd name="f620" fmla="*/ f493 1 f261"/>
              <a:gd name="f621" fmla="*/ f494 1 f260"/>
              <a:gd name="f622" fmla="*/ f495 1 f261"/>
              <a:gd name="f623" fmla="*/ f496 1 f260"/>
              <a:gd name="f624" fmla="*/ f497 1 f261"/>
              <a:gd name="f625" fmla="*/ f498 1 f260"/>
              <a:gd name="f626" fmla="*/ f499 1 f261"/>
              <a:gd name="f627" fmla="*/ f500 1 f260"/>
              <a:gd name="f628" fmla="*/ f501 1 f261"/>
              <a:gd name="f629" fmla="*/ f502 1 f261"/>
              <a:gd name="f630" fmla="*/ f503 1 f260"/>
              <a:gd name="f631" fmla="*/ f504 1 f261"/>
              <a:gd name="f632" fmla="*/ f505 1 f260"/>
              <a:gd name="f633" fmla="*/ f506 1 f261"/>
              <a:gd name="f634" fmla="*/ f507 1 f260"/>
              <a:gd name="f635" fmla="*/ f508 1 f261"/>
              <a:gd name="f636" fmla="*/ f509 f251 1"/>
              <a:gd name="f637" fmla="*/ f510 f251 1"/>
              <a:gd name="f638" fmla="*/ f512 f252 1"/>
              <a:gd name="f639" fmla="*/ f511 f252 1"/>
              <a:gd name="f640" fmla="*/ f513 f251 1"/>
              <a:gd name="f641" fmla="*/ f514 f252 1"/>
              <a:gd name="f642" fmla="*/ f515 f252 1"/>
              <a:gd name="f643" fmla="*/ f516 f252 1"/>
              <a:gd name="f644" fmla="*/ f517 f251 1"/>
              <a:gd name="f645" fmla="*/ f518 f252 1"/>
              <a:gd name="f646" fmla="*/ f519 f251 1"/>
              <a:gd name="f647" fmla="*/ f520 f251 1"/>
              <a:gd name="f648" fmla="*/ f521 f252 1"/>
              <a:gd name="f649" fmla="*/ f522 f251 1"/>
              <a:gd name="f650" fmla="*/ f523 f252 1"/>
              <a:gd name="f651" fmla="*/ f524 f251 1"/>
              <a:gd name="f652" fmla="*/ f525 f251 1"/>
              <a:gd name="f653" fmla="*/ f526 f251 1"/>
              <a:gd name="f654" fmla="*/ f527 f251 1"/>
              <a:gd name="f655" fmla="*/ f528 f251 1"/>
              <a:gd name="f656" fmla="*/ f529 f251 1"/>
              <a:gd name="f657" fmla="*/ f530 f252 1"/>
              <a:gd name="f658" fmla="*/ f531 f251 1"/>
              <a:gd name="f659" fmla="*/ f532 f252 1"/>
              <a:gd name="f660" fmla="*/ f533 f252 1"/>
              <a:gd name="f661" fmla="*/ f534 f251 1"/>
              <a:gd name="f662" fmla="*/ f535 f252 1"/>
              <a:gd name="f663" fmla="*/ f536 f251 1"/>
              <a:gd name="f664" fmla="*/ f537 f252 1"/>
              <a:gd name="f665" fmla="*/ f538 f252 1"/>
              <a:gd name="f666" fmla="*/ f539 f252 1"/>
              <a:gd name="f667" fmla="*/ f540 f252 1"/>
              <a:gd name="f668" fmla="*/ f541 f251 1"/>
              <a:gd name="f669" fmla="*/ f542 f252 1"/>
              <a:gd name="f670" fmla="*/ f543 f251 1"/>
              <a:gd name="f671" fmla="*/ f544 f251 1"/>
              <a:gd name="f672" fmla="*/ f545 f251 1"/>
              <a:gd name="f673" fmla="*/ f546 f251 1"/>
              <a:gd name="f674" fmla="*/ f547 f251 1"/>
              <a:gd name="f675" fmla="*/ f548 f252 1"/>
              <a:gd name="f676" fmla="*/ f549 f252 1"/>
              <a:gd name="f677" fmla="*/ f550 f251 1"/>
              <a:gd name="f678" fmla="*/ f551 f252 1"/>
              <a:gd name="f679" fmla="*/ f552 f251 1"/>
              <a:gd name="f680" fmla="*/ f553 f252 1"/>
              <a:gd name="f681" fmla="*/ f554 f251 1"/>
              <a:gd name="f682" fmla="*/ f555 f252 1"/>
              <a:gd name="f683" fmla="*/ f556 f252 1"/>
              <a:gd name="f684" fmla="*/ f557 f252 1"/>
              <a:gd name="f685" fmla="*/ f558 f252 1"/>
              <a:gd name="f686" fmla="*/ f559 f252 1"/>
              <a:gd name="f687" fmla="*/ f560 f251 1"/>
              <a:gd name="f688" fmla="*/ f561 f252 1"/>
              <a:gd name="f689" fmla="*/ f562 f251 1"/>
              <a:gd name="f690" fmla="*/ f563 f252 1"/>
              <a:gd name="f691" fmla="*/ f564 f252 1"/>
              <a:gd name="f692" fmla="*/ f565 f252 1"/>
              <a:gd name="f693" fmla="*/ f566 f252 1"/>
              <a:gd name="f694" fmla="*/ f567 f251 1"/>
              <a:gd name="f695" fmla="*/ f568 f251 1"/>
              <a:gd name="f696" fmla="*/ f569 f252 1"/>
              <a:gd name="f697" fmla="*/ f570 f251 1"/>
              <a:gd name="f698" fmla="*/ f571 f252 1"/>
              <a:gd name="f699" fmla="*/ f572 f251 1"/>
              <a:gd name="f700" fmla="*/ f573 f251 1"/>
              <a:gd name="f701" fmla="*/ f574 f251 1"/>
              <a:gd name="f702" fmla="*/ f575 f252 1"/>
              <a:gd name="f703" fmla="*/ f576 f252 1"/>
              <a:gd name="f704" fmla="*/ f577 f251 1"/>
              <a:gd name="f705" fmla="*/ f578 f251 1"/>
              <a:gd name="f706" fmla="*/ f579 f252 1"/>
              <a:gd name="f707" fmla="*/ f580 f251 1"/>
              <a:gd name="f708" fmla="*/ f581 f252 1"/>
              <a:gd name="f709" fmla="*/ f582 f251 1"/>
              <a:gd name="f710" fmla="*/ f583 f252 1"/>
              <a:gd name="f711" fmla="*/ f584 f251 1"/>
              <a:gd name="f712" fmla="*/ f585 f252 1"/>
              <a:gd name="f713" fmla="*/ f586 f252 1"/>
              <a:gd name="f714" fmla="*/ f587 f251 1"/>
              <a:gd name="f715" fmla="*/ f588 f252 1"/>
              <a:gd name="f716" fmla="*/ f589 f252 1"/>
              <a:gd name="f717" fmla="*/ f590 f252 1"/>
              <a:gd name="f718" fmla="*/ f591 f251 1"/>
              <a:gd name="f719" fmla="*/ f592 f252 1"/>
              <a:gd name="f720" fmla="*/ f593 f252 1"/>
              <a:gd name="f721" fmla="*/ f594 f251 1"/>
              <a:gd name="f722" fmla="*/ f595 f252 1"/>
              <a:gd name="f723" fmla="*/ f596 f252 1"/>
              <a:gd name="f724" fmla="*/ f597 f251 1"/>
              <a:gd name="f725" fmla="*/ f598 f252 1"/>
              <a:gd name="f726" fmla="*/ f599 f252 1"/>
              <a:gd name="f727" fmla="*/ f600 f252 1"/>
              <a:gd name="f728" fmla="*/ f601 f251 1"/>
              <a:gd name="f729" fmla="*/ f602 f252 1"/>
              <a:gd name="f730" fmla="*/ f603 f251 1"/>
              <a:gd name="f731" fmla="*/ f604 f252 1"/>
              <a:gd name="f732" fmla="*/ f605 f251 1"/>
              <a:gd name="f733" fmla="*/ f606 f252 1"/>
              <a:gd name="f734" fmla="*/ f607 f251 1"/>
              <a:gd name="f735" fmla="*/ f608 f252 1"/>
              <a:gd name="f736" fmla="*/ f609 f252 1"/>
              <a:gd name="f737" fmla="*/ f610 f251 1"/>
              <a:gd name="f738" fmla="*/ f611 f252 1"/>
              <a:gd name="f739" fmla="*/ f612 f252 1"/>
              <a:gd name="f740" fmla="*/ f613 f251 1"/>
              <a:gd name="f741" fmla="*/ f614 f252 1"/>
              <a:gd name="f742" fmla="*/ f615 f252 1"/>
              <a:gd name="f743" fmla="*/ f616 f251 1"/>
              <a:gd name="f744" fmla="*/ f617 f251 1"/>
              <a:gd name="f745" fmla="*/ f618 f252 1"/>
              <a:gd name="f746" fmla="*/ f619 f252 1"/>
              <a:gd name="f747" fmla="*/ f620 f252 1"/>
              <a:gd name="f748" fmla="*/ f621 f251 1"/>
              <a:gd name="f749" fmla="*/ f622 f252 1"/>
              <a:gd name="f750" fmla="*/ f623 f251 1"/>
              <a:gd name="f751" fmla="*/ f624 f252 1"/>
              <a:gd name="f752" fmla="*/ f625 f251 1"/>
              <a:gd name="f753" fmla="*/ f626 f252 1"/>
              <a:gd name="f754" fmla="*/ f627 f251 1"/>
              <a:gd name="f755" fmla="*/ f628 f252 1"/>
              <a:gd name="f756" fmla="*/ f629 f252 1"/>
              <a:gd name="f757" fmla="*/ f630 f251 1"/>
              <a:gd name="f758" fmla="*/ f631 f252 1"/>
              <a:gd name="f759" fmla="*/ f632 f251 1"/>
              <a:gd name="f760" fmla="*/ f633 f252 1"/>
              <a:gd name="f761" fmla="*/ f634 f251 1"/>
              <a:gd name="f762" fmla="*/ f635 f252 1"/>
            </a:gdLst>
            <a:ahLst/>
            <a:cxnLst>
              <a:cxn ang="3cd4">
                <a:pos x="hc" y="t"/>
              </a:cxn>
              <a:cxn ang="0">
                <a:pos x="r" y="vc"/>
              </a:cxn>
              <a:cxn ang="cd4">
                <a:pos x="hc" y="b"/>
              </a:cxn>
              <a:cxn ang="cd2">
                <a:pos x="l" y="vc"/>
              </a:cxn>
              <a:cxn ang="f385">
                <a:pos x="f640" y="f641"/>
              </a:cxn>
              <a:cxn ang="f385">
                <a:pos x="f640" y="f642"/>
              </a:cxn>
              <a:cxn ang="f385">
                <a:pos x="f640" y="f643"/>
              </a:cxn>
              <a:cxn ang="f385">
                <a:pos x="f644" y="f645"/>
              </a:cxn>
              <a:cxn ang="f385">
                <a:pos x="f646" y="f645"/>
              </a:cxn>
              <a:cxn ang="f385">
                <a:pos x="f647" y="f645"/>
              </a:cxn>
              <a:cxn ang="f385">
                <a:pos x="f647" y="f648"/>
              </a:cxn>
              <a:cxn ang="f385">
                <a:pos x="f649" y="f650"/>
              </a:cxn>
              <a:cxn ang="f385">
                <a:pos x="f651" y="f650"/>
              </a:cxn>
              <a:cxn ang="f385">
                <a:pos x="f652" y="f648"/>
              </a:cxn>
              <a:cxn ang="f385">
                <a:pos x="f652" y="f645"/>
              </a:cxn>
              <a:cxn ang="f385">
                <a:pos x="f653" y="f645"/>
              </a:cxn>
              <a:cxn ang="f385">
                <a:pos x="f654" y="f645"/>
              </a:cxn>
              <a:cxn ang="f385">
                <a:pos x="f655" y="f643"/>
              </a:cxn>
              <a:cxn ang="f385">
                <a:pos x="f655" y="f642"/>
              </a:cxn>
              <a:cxn ang="f385">
                <a:pos x="f655" y="f641"/>
              </a:cxn>
              <a:cxn ang="f385">
                <a:pos x="f656" y="f657"/>
              </a:cxn>
              <a:cxn ang="f385">
                <a:pos x="f658" y="f659"/>
              </a:cxn>
              <a:cxn ang="f385">
                <a:pos x="f658" y="f660"/>
              </a:cxn>
              <a:cxn ang="f385">
                <a:pos x="f661" y="f662"/>
              </a:cxn>
              <a:cxn ang="f385">
                <a:pos x="f663" y="f664"/>
              </a:cxn>
              <a:cxn ang="f385">
                <a:pos x="f656" y="f665"/>
              </a:cxn>
              <a:cxn ang="f385">
                <a:pos x="f656" y="f666"/>
              </a:cxn>
              <a:cxn ang="f385">
                <a:pos x="f656" y="f667"/>
              </a:cxn>
              <a:cxn ang="f385">
                <a:pos x="f668" y="f669"/>
              </a:cxn>
              <a:cxn ang="f385">
                <a:pos x="f670" y="f669"/>
              </a:cxn>
              <a:cxn ang="f385">
                <a:pos x="f671" y="f667"/>
              </a:cxn>
              <a:cxn ang="f385">
                <a:pos x="f671" y="f666"/>
              </a:cxn>
              <a:cxn ang="f385">
                <a:pos x="f671" y="f665"/>
              </a:cxn>
              <a:cxn ang="f385">
                <a:pos x="f672" y="f664"/>
              </a:cxn>
              <a:cxn ang="f385">
                <a:pos x="f673" y="f662"/>
              </a:cxn>
              <a:cxn ang="f385">
                <a:pos x="f674" y="f675"/>
              </a:cxn>
              <a:cxn ang="f385">
                <a:pos x="f674" y="f676"/>
              </a:cxn>
              <a:cxn ang="f385">
                <a:pos x="f677" y="f678"/>
              </a:cxn>
              <a:cxn ang="f385">
                <a:pos x="f679" y="f680"/>
              </a:cxn>
              <a:cxn ang="f385">
                <a:pos x="f640" y="f641"/>
              </a:cxn>
              <a:cxn ang="f385">
                <a:pos x="f681" y="f682"/>
              </a:cxn>
              <a:cxn ang="f385">
                <a:pos x="f653" y="f683"/>
              </a:cxn>
              <a:cxn ang="f385">
                <a:pos x="f653" y="f684"/>
              </a:cxn>
              <a:cxn ang="f385">
                <a:pos x="f653" y="f685"/>
              </a:cxn>
              <a:cxn ang="f385">
                <a:pos x="f653" y="f686"/>
              </a:cxn>
              <a:cxn ang="f385">
                <a:pos x="f687" y="f686"/>
              </a:cxn>
              <a:cxn ang="f385">
                <a:pos x="f652" y="f686"/>
              </a:cxn>
              <a:cxn ang="f385">
                <a:pos x="f652" y="f688"/>
              </a:cxn>
              <a:cxn ang="f385">
                <a:pos x="f689" y="f690"/>
              </a:cxn>
              <a:cxn ang="f385">
                <a:pos x="f689" y="f691"/>
              </a:cxn>
              <a:cxn ang="f385">
                <a:pos x="f681" y="f682"/>
              </a:cxn>
              <a:cxn ang="f385">
                <a:pos x="f681" y="f682"/>
              </a:cxn>
              <a:cxn ang="f385">
                <a:pos x="f670" y="f692"/>
              </a:cxn>
              <a:cxn ang="f385">
                <a:pos x="f670" y="f693"/>
              </a:cxn>
              <a:cxn ang="f385">
                <a:pos x="f670" y="f693"/>
              </a:cxn>
              <a:cxn ang="f385">
                <a:pos x="f694" y="f693"/>
              </a:cxn>
              <a:cxn ang="f385">
                <a:pos x="f694" y="f693"/>
              </a:cxn>
              <a:cxn ang="f385">
                <a:pos x="f694" y="f692"/>
              </a:cxn>
              <a:cxn ang="f385">
                <a:pos x="f695" y="f696"/>
              </a:cxn>
              <a:cxn ang="f385">
                <a:pos x="f697" y="f698"/>
              </a:cxn>
              <a:cxn ang="f385">
                <a:pos x="f699" y="f698"/>
              </a:cxn>
              <a:cxn ang="f385">
                <a:pos x="f700" y="f696"/>
              </a:cxn>
              <a:cxn ang="f385">
                <a:pos x="f670" y="f692"/>
              </a:cxn>
              <a:cxn ang="f385">
                <a:pos x="f701" y="f702"/>
              </a:cxn>
              <a:cxn ang="f385">
                <a:pos x="f701" y="f703"/>
              </a:cxn>
              <a:cxn ang="f385">
                <a:pos x="f704" y="f703"/>
              </a:cxn>
              <a:cxn ang="f385">
                <a:pos x="f704" y="f702"/>
              </a:cxn>
              <a:cxn ang="f385">
                <a:pos x="f701" y="f702"/>
              </a:cxn>
              <a:cxn ang="f385">
                <a:pos x="f705" y="f706"/>
              </a:cxn>
              <a:cxn ang="f385">
                <a:pos x="f707" y="f708"/>
              </a:cxn>
              <a:cxn ang="f385">
                <a:pos x="f707" y="f708"/>
              </a:cxn>
              <a:cxn ang="f385">
                <a:pos x="f709" y="f710"/>
              </a:cxn>
              <a:cxn ang="f385">
                <a:pos x="f709" y="f710"/>
              </a:cxn>
              <a:cxn ang="f385">
                <a:pos x="f711" y="f712"/>
              </a:cxn>
              <a:cxn ang="f385">
                <a:pos x="f711" y="f713"/>
              </a:cxn>
              <a:cxn ang="f385">
                <a:pos x="f714" y="f715"/>
              </a:cxn>
              <a:cxn ang="f385">
                <a:pos x="f714" y="f716"/>
              </a:cxn>
              <a:cxn ang="f385">
                <a:pos x="f714" y="f717"/>
              </a:cxn>
              <a:cxn ang="f385">
                <a:pos x="f718" y="f717"/>
              </a:cxn>
              <a:cxn ang="f385">
                <a:pos x="f718" y="f719"/>
              </a:cxn>
              <a:cxn ang="f385">
                <a:pos x="f718" y="f720"/>
              </a:cxn>
              <a:cxn ang="f385">
                <a:pos x="f721" y="f722"/>
              </a:cxn>
              <a:cxn ang="f385">
                <a:pos x="f721" y="f723"/>
              </a:cxn>
              <a:cxn ang="f385">
                <a:pos x="f724" y="f725"/>
              </a:cxn>
              <a:cxn ang="f385">
                <a:pos x="f724" y="f726"/>
              </a:cxn>
              <a:cxn ang="f385">
                <a:pos x="f673" y="f727"/>
              </a:cxn>
              <a:cxn ang="f385">
                <a:pos x="f728" y="f729"/>
              </a:cxn>
              <a:cxn ang="f385">
                <a:pos x="f730" y="f731"/>
              </a:cxn>
              <a:cxn ang="f385">
                <a:pos x="f705" y="f706"/>
              </a:cxn>
              <a:cxn ang="f385">
                <a:pos x="f732" y="f733"/>
              </a:cxn>
              <a:cxn ang="f385">
                <a:pos x="f734" y="f735"/>
              </a:cxn>
              <a:cxn ang="f385">
                <a:pos x="f734" y="f736"/>
              </a:cxn>
              <a:cxn ang="f385">
                <a:pos x="f737" y="f738"/>
              </a:cxn>
              <a:cxn ang="f385">
                <a:pos x="f737" y="f739"/>
              </a:cxn>
              <a:cxn ang="f385">
                <a:pos x="f740" y="f741"/>
              </a:cxn>
              <a:cxn ang="f385">
                <a:pos x="f740" y="f742"/>
              </a:cxn>
              <a:cxn ang="f385">
                <a:pos x="f743" y="f742"/>
              </a:cxn>
              <a:cxn ang="f385">
                <a:pos x="f744" y="f742"/>
              </a:cxn>
              <a:cxn ang="f385">
                <a:pos x="f744" y="f745"/>
              </a:cxn>
              <a:cxn ang="f385">
                <a:pos x="f744" y="f746"/>
              </a:cxn>
              <a:cxn ang="f385">
                <a:pos x="f744" y="f747"/>
              </a:cxn>
              <a:cxn ang="f385">
                <a:pos x="f732" y="f733"/>
              </a:cxn>
              <a:cxn ang="f385">
                <a:pos x="f748" y="f749"/>
              </a:cxn>
              <a:cxn ang="f385">
                <a:pos x="f750" y="f751"/>
              </a:cxn>
              <a:cxn ang="f385">
                <a:pos x="f752" y="f753"/>
              </a:cxn>
              <a:cxn ang="f385">
                <a:pos x="f754" y="f755"/>
              </a:cxn>
              <a:cxn ang="f385">
                <a:pos x="f754" y="f756"/>
              </a:cxn>
              <a:cxn ang="f385">
                <a:pos x="f757" y="f758"/>
              </a:cxn>
              <a:cxn ang="f385">
                <a:pos x="f759" y="f756"/>
              </a:cxn>
              <a:cxn ang="f385">
                <a:pos x="f759" y="f760"/>
              </a:cxn>
              <a:cxn ang="f385">
                <a:pos x="f761" y="f762"/>
              </a:cxn>
              <a:cxn ang="f385">
                <a:pos x="f748" y="f749"/>
              </a:cxn>
            </a:cxnLst>
            <a:rect l="f636" t="f639" r="f637" b="f638"/>
            <a:pathLst>
              <a:path w="5819775" h="5667375">
                <a:moveTo>
                  <a:pt x="f8" y="f9"/>
                </a:moveTo>
                <a:lnTo>
                  <a:pt x="f8" y="f10"/>
                </a:lnTo>
                <a:lnTo>
                  <a:pt x="f8" y="f11"/>
                </a:lnTo>
                <a:cubicBezTo>
                  <a:pt x="f12" y="f13"/>
                  <a:pt x="f14" y="f15"/>
                  <a:pt x="f16" y="f17"/>
                </a:cubicBezTo>
                <a:lnTo>
                  <a:pt x="f18" y="f17"/>
                </a:lnTo>
                <a:lnTo>
                  <a:pt x="f19" y="f17"/>
                </a:lnTo>
                <a:lnTo>
                  <a:pt x="f19" y="f20"/>
                </a:lnTo>
                <a:cubicBezTo>
                  <a:pt x="f19" y="f21"/>
                  <a:pt x="f22" y="f5"/>
                  <a:pt x="f23" y="f5"/>
                </a:cubicBezTo>
                <a:lnTo>
                  <a:pt x="f24" y="f5"/>
                </a:lnTo>
                <a:cubicBezTo>
                  <a:pt x="f25" y="f5"/>
                  <a:pt x="f26" y="f21"/>
                  <a:pt x="f26" y="f20"/>
                </a:cubicBezTo>
                <a:lnTo>
                  <a:pt x="f26" y="f17"/>
                </a:lnTo>
                <a:lnTo>
                  <a:pt x="f27" y="f17"/>
                </a:lnTo>
                <a:lnTo>
                  <a:pt x="f28" y="f17"/>
                </a:lnTo>
                <a:cubicBezTo>
                  <a:pt x="f29" y="f30"/>
                  <a:pt x="f31" y="f13"/>
                  <a:pt x="f32" y="f11"/>
                </a:cubicBezTo>
                <a:lnTo>
                  <a:pt x="f32" y="f10"/>
                </a:lnTo>
                <a:lnTo>
                  <a:pt x="f32" y="f9"/>
                </a:lnTo>
                <a:cubicBezTo>
                  <a:pt x="f33" y="f34"/>
                  <a:pt x="f35" y="f36"/>
                  <a:pt x="f37" y="f38"/>
                </a:cubicBezTo>
                <a:cubicBezTo>
                  <a:pt x="f39" y="f40"/>
                  <a:pt x="f41" y="f42"/>
                  <a:pt x="f43" y="f44"/>
                </a:cubicBezTo>
                <a:lnTo>
                  <a:pt x="f43" y="f45"/>
                </a:lnTo>
                <a:lnTo>
                  <a:pt x="f46" y="f47"/>
                </a:lnTo>
                <a:cubicBezTo>
                  <a:pt x="f46" y="f47"/>
                  <a:pt x="f48" y="f47"/>
                  <a:pt x="f48" y="f49"/>
                </a:cubicBezTo>
                <a:cubicBezTo>
                  <a:pt x="f50" y="f51"/>
                  <a:pt x="f37" y="f52"/>
                  <a:pt x="f37" y="f53"/>
                </a:cubicBezTo>
                <a:lnTo>
                  <a:pt x="f37" y="f54"/>
                </a:lnTo>
                <a:lnTo>
                  <a:pt x="f37" y="f55"/>
                </a:lnTo>
                <a:cubicBezTo>
                  <a:pt x="f25" y="f56"/>
                  <a:pt x="f57" y="f58"/>
                  <a:pt x="f59" y="f58"/>
                </a:cubicBezTo>
                <a:lnTo>
                  <a:pt x="f60" y="f58"/>
                </a:lnTo>
                <a:cubicBezTo>
                  <a:pt x="f61" y="f58"/>
                  <a:pt x="f62" y="f56"/>
                  <a:pt x="f63" y="f55"/>
                </a:cubicBezTo>
                <a:lnTo>
                  <a:pt x="f63" y="f54"/>
                </a:lnTo>
                <a:lnTo>
                  <a:pt x="f63" y="f53"/>
                </a:lnTo>
                <a:cubicBezTo>
                  <a:pt x="f63" y="f52"/>
                  <a:pt x="f64" y="f51"/>
                  <a:pt x="f65" y="f49"/>
                </a:cubicBezTo>
                <a:lnTo>
                  <a:pt x="f66" y="f47"/>
                </a:lnTo>
                <a:lnTo>
                  <a:pt x="f67" y="f68"/>
                </a:lnTo>
                <a:lnTo>
                  <a:pt x="f67" y="f69"/>
                </a:lnTo>
                <a:cubicBezTo>
                  <a:pt x="f70" y="f71"/>
                  <a:pt x="f72" y="f73"/>
                  <a:pt x="f74" y="f75"/>
                </a:cubicBezTo>
                <a:cubicBezTo>
                  <a:pt x="f76" y="f77"/>
                  <a:pt x="f78" y="f79"/>
                  <a:pt x="f80" y="f81"/>
                </a:cubicBezTo>
                <a:cubicBezTo>
                  <a:pt x="f82" y="f83"/>
                  <a:pt x="f8" y="f84"/>
                  <a:pt x="f8" y="f9"/>
                </a:cubicBezTo>
                <a:close/>
                <a:moveTo>
                  <a:pt x="f85" y="f86"/>
                </a:moveTo>
                <a:cubicBezTo>
                  <a:pt x="f87" y="f88"/>
                  <a:pt x="f89" y="f90"/>
                  <a:pt x="f27" y="f91"/>
                </a:cubicBezTo>
                <a:cubicBezTo>
                  <a:pt x="f27" y="f92"/>
                  <a:pt x="f27" y="f92"/>
                  <a:pt x="f27" y="f93"/>
                </a:cubicBezTo>
                <a:lnTo>
                  <a:pt x="f27" y="f94"/>
                </a:lnTo>
                <a:cubicBezTo>
                  <a:pt x="f27" y="f10"/>
                  <a:pt x="f27" y="f95"/>
                  <a:pt x="f27" y="f95"/>
                </a:cubicBezTo>
                <a:lnTo>
                  <a:pt x="f96" y="f95"/>
                </a:lnTo>
                <a:lnTo>
                  <a:pt x="f26" y="f95"/>
                </a:lnTo>
                <a:lnTo>
                  <a:pt x="f26" y="f97"/>
                </a:lnTo>
                <a:cubicBezTo>
                  <a:pt x="f26" y="f98"/>
                  <a:pt x="f26" y="f99"/>
                  <a:pt x="f100" y="f101"/>
                </a:cubicBezTo>
                <a:cubicBezTo>
                  <a:pt x="f100" y="f102"/>
                  <a:pt x="f100" y="f103"/>
                  <a:pt x="f100" y="f103"/>
                </a:cubicBezTo>
                <a:cubicBezTo>
                  <a:pt x="f104" y="f105"/>
                  <a:pt x="f106" y="f107"/>
                  <a:pt x="f85" y="f86"/>
                </a:cubicBezTo>
                <a:cubicBezTo>
                  <a:pt x="f85" y="f108"/>
                  <a:pt x="f85" y="f108"/>
                  <a:pt x="f85" y="f86"/>
                </a:cubicBezTo>
                <a:close/>
                <a:moveTo>
                  <a:pt x="f60" y="f109"/>
                </a:moveTo>
                <a:lnTo>
                  <a:pt x="f60" y="f110"/>
                </a:lnTo>
                <a:lnTo>
                  <a:pt x="f60" y="f110"/>
                </a:lnTo>
                <a:lnTo>
                  <a:pt x="f111" y="f110"/>
                </a:lnTo>
                <a:lnTo>
                  <a:pt x="f111" y="f110"/>
                </a:lnTo>
                <a:lnTo>
                  <a:pt x="f111" y="f109"/>
                </a:lnTo>
                <a:cubicBezTo>
                  <a:pt x="f111" y="f112"/>
                  <a:pt x="f113" y="f114"/>
                  <a:pt x="f115" y="f116"/>
                </a:cubicBezTo>
                <a:lnTo>
                  <a:pt x="f117" y="f118"/>
                </a:lnTo>
                <a:lnTo>
                  <a:pt x="f119" y="f118"/>
                </a:lnTo>
                <a:lnTo>
                  <a:pt x="f120" y="f116"/>
                </a:lnTo>
                <a:cubicBezTo>
                  <a:pt x="f121" y="f114"/>
                  <a:pt x="f60" y="f112"/>
                  <a:pt x="f60" y="f109"/>
                </a:cubicBezTo>
                <a:close/>
                <a:moveTo>
                  <a:pt x="f122" y="f123"/>
                </a:moveTo>
                <a:lnTo>
                  <a:pt x="f122" y="f124"/>
                </a:lnTo>
                <a:lnTo>
                  <a:pt x="f125" y="f124"/>
                </a:lnTo>
                <a:lnTo>
                  <a:pt x="f125" y="f123"/>
                </a:lnTo>
                <a:lnTo>
                  <a:pt x="f122" y="f123"/>
                </a:lnTo>
                <a:close/>
                <a:moveTo>
                  <a:pt x="f126" y="f127"/>
                </a:moveTo>
                <a:cubicBezTo>
                  <a:pt x="f128" y="f127"/>
                  <a:pt x="f129" y="f130"/>
                  <a:pt x="f131" y="f132"/>
                </a:cubicBezTo>
                <a:lnTo>
                  <a:pt x="f131" y="f132"/>
                </a:lnTo>
                <a:cubicBezTo>
                  <a:pt x="f133" y="f134"/>
                  <a:pt x="f135" y="f136"/>
                  <a:pt x="f137" y="f138"/>
                </a:cubicBezTo>
                <a:lnTo>
                  <a:pt x="f137" y="f138"/>
                </a:lnTo>
                <a:cubicBezTo>
                  <a:pt x="f139" y="f140"/>
                  <a:pt x="f141" y="f142"/>
                  <a:pt x="f143" y="f144"/>
                </a:cubicBezTo>
                <a:cubicBezTo>
                  <a:pt x="f143" y="f145"/>
                  <a:pt x="f143" y="f146"/>
                  <a:pt x="f143" y="f147"/>
                </a:cubicBezTo>
                <a:cubicBezTo>
                  <a:pt x="f143" y="f148"/>
                  <a:pt x="f149" y="f150"/>
                  <a:pt x="f149" y="f151"/>
                </a:cubicBezTo>
                <a:lnTo>
                  <a:pt x="f149" y="f152"/>
                </a:lnTo>
                <a:lnTo>
                  <a:pt x="f149" y="f153"/>
                </a:lnTo>
                <a:lnTo>
                  <a:pt x="f154" y="f153"/>
                </a:lnTo>
                <a:lnTo>
                  <a:pt x="f154" y="f155"/>
                </a:lnTo>
                <a:lnTo>
                  <a:pt x="f154" y="f156"/>
                </a:lnTo>
                <a:cubicBezTo>
                  <a:pt x="f154" y="f157"/>
                  <a:pt x="f154" y="f158"/>
                  <a:pt x="f159" y="f160"/>
                </a:cubicBezTo>
                <a:cubicBezTo>
                  <a:pt x="f159" y="f88"/>
                  <a:pt x="f159" y="f161"/>
                  <a:pt x="f159" y="f162"/>
                </a:cubicBezTo>
                <a:cubicBezTo>
                  <a:pt x="f159" y="f163"/>
                  <a:pt x="f164" y="f165"/>
                  <a:pt x="f164" y="f166"/>
                </a:cubicBezTo>
                <a:lnTo>
                  <a:pt x="f164" y="f167"/>
                </a:lnTo>
                <a:cubicBezTo>
                  <a:pt x="f168" y="f107"/>
                  <a:pt x="f169" y="f170"/>
                  <a:pt x="f66" y="f171"/>
                </a:cubicBezTo>
                <a:cubicBezTo>
                  <a:pt x="f66" y="f172"/>
                  <a:pt x="f66" y="f138"/>
                  <a:pt x="f173" y="f174"/>
                </a:cubicBezTo>
                <a:cubicBezTo>
                  <a:pt x="f175" y="f176"/>
                  <a:pt x="f177" y="f178"/>
                  <a:pt x="f179" y="f180"/>
                </a:cubicBezTo>
                <a:cubicBezTo>
                  <a:pt x="f181" y="f182"/>
                  <a:pt x="f183" y="f127"/>
                  <a:pt x="f126" y="f127"/>
                </a:cubicBezTo>
                <a:close/>
                <a:moveTo>
                  <a:pt x="f184" y="f185"/>
                </a:moveTo>
                <a:cubicBezTo>
                  <a:pt x="f186" y="f187"/>
                  <a:pt x="f188" y="f189"/>
                  <a:pt x="f190" y="f191"/>
                </a:cubicBezTo>
                <a:lnTo>
                  <a:pt x="f190" y="f192"/>
                </a:lnTo>
                <a:cubicBezTo>
                  <a:pt x="f193" y="f194"/>
                  <a:pt x="f195" y="f196"/>
                  <a:pt x="f197" y="f198"/>
                </a:cubicBezTo>
                <a:cubicBezTo>
                  <a:pt x="f197" y="f199"/>
                  <a:pt x="f197" y="f200"/>
                  <a:pt x="f197" y="f200"/>
                </a:cubicBezTo>
                <a:cubicBezTo>
                  <a:pt x="f201" y="f202"/>
                  <a:pt x="f201" y="f203"/>
                  <a:pt x="f201" y="f204"/>
                </a:cubicBezTo>
                <a:lnTo>
                  <a:pt x="f201" y="f205"/>
                </a:lnTo>
                <a:lnTo>
                  <a:pt x="f206" y="f205"/>
                </a:lnTo>
                <a:cubicBezTo>
                  <a:pt x="f207" y="f205"/>
                  <a:pt x="f207" y="f205"/>
                  <a:pt x="f207" y="f205"/>
                </a:cubicBezTo>
                <a:cubicBezTo>
                  <a:pt x="f207" y="f205"/>
                  <a:pt x="f207" y="f208"/>
                  <a:pt x="f207" y="f209"/>
                </a:cubicBezTo>
                <a:lnTo>
                  <a:pt x="f207" y="f210"/>
                </a:lnTo>
                <a:cubicBezTo>
                  <a:pt x="f207" y="f211"/>
                  <a:pt x="f207" y="f211"/>
                  <a:pt x="f207" y="f212"/>
                </a:cubicBezTo>
                <a:cubicBezTo>
                  <a:pt x="f213" y="f214"/>
                  <a:pt x="f215" y="f216"/>
                  <a:pt x="f184" y="f185"/>
                </a:cubicBezTo>
                <a:close/>
                <a:moveTo>
                  <a:pt x="f217" y="f218"/>
                </a:moveTo>
                <a:cubicBezTo>
                  <a:pt x="f219" y="f220"/>
                  <a:pt x="f221" y="f222"/>
                  <a:pt x="f223" y="f222"/>
                </a:cubicBezTo>
                <a:cubicBezTo>
                  <a:pt x="f224" y="f222"/>
                  <a:pt x="f225" y="f222"/>
                  <a:pt x="f226" y="f227"/>
                </a:cubicBezTo>
                <a:cubicBezTo>
                  <a:pt x="f228" y="f229"/>
                  <a:pt x="f230" y="f231"/>
                  <a:pt x="f232" y="f105"/>
                </a:cubicBezTo>
                <a:lnTo>
                  <a:pt x="f232" y="f233"/>
                </a:lnTo>
                <a:cubicBezTo>
                  <a:pt x="f232" y="f234"/>
                  <a:pt x="f235" y="f236"/>
                  <a:pt x="f237" y="f236"/>
                </a:cubicBezTo>
                <a:cubicBezTo>
                  <a:pt x="f238" y="f236"/>
                  <a:pt x="f239" y="f234"/>
                  <a:pt x="f239" y="f233"/>
                </a:cubicBezTo>
                <a:lnTo>
                  <a:pt x="f239" y="f240"/>
                </a:lnTo>
                <a:cubicBezTo>
                  <a:pt x="f239" y="f241"/>
                  <a:pt x="f242" y="f243"/>
                  <a:pt x="f244" y="f245"/>
                </a:cubicBezTo>
                <a:cubicBezTo>
                  <a:pt x="f246" y="f247"/>
                  <a:pt x="f248" y="f249"/>
                  <a:pt x="f217" y="f218"/>
                </a:cubicBezTo>
                <a:close/>
              </a:path>
            </a:pathLst>
          </a:custGeom>
          <a:solidFill>
            <a:srgbClr val="0F78FF"/>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1" name="Forma libre 22">
            <a:extLst>
              <a:ext uri="{FF2B5EF4-FFF2-40B4-BE49-F238E27FC236}">
                <a16:creationId xmlns:a16="http://schemas.microsoft.com/office/drawing/2014/main" id="{5BA53258-2A42-619E-090E-D534459B43BD}"/>
              </a:ext>
            </a:extLst>
          </p:cNvPr>
          <p:cNvSpPr/>
          <p:nvPr/>
        </p:nvSpPr>
        <p:spPr>
          <a:xfrm>
            <a:off x="488573" y="2691088"/>
            <a:ext cx="388857" cy="292909"/>
          </a:xfrm>
          <a:custGeom>
            <a:avLst/>
            <a:gdLst>
              <a:gd name="f0" fmla="val 10800000"/>
              <a:gd name="f1" fmla="val 5400000"/>
              <a:gd name="f2" fmla="val 180"/>
              <a:gd name="f3" fmla="val w"/>
              <a:gd name="f4" fmla="val h"/>
              <a:gd name="f5" fmla="val 0"/>
              <a:gd name="f6" fmla="val 5829300"/>
              <a:gd name="f7" fmla="val 4391025"/>
              <a:gd name="f8" fmla="val 2487054"/>
              <a:gd name="f9" fmla="val 2199551"/>
              <a:gd name="f10" fmla="val 5649611"/>
              <a:gd name="f11" fmla="val 1962626"/>
              <a:gd name="f12" fmla="val 5398046"/>
              <a:gd name="f13" fmla="val 1868786"/>
              <a:gd name="f14" fmla="val 992295"/>
              <a:gd name="f15" fmla="val 841219"/>
              <a:gd name="f16" fmla="val 5275593"/>
              <a:gd name="f17" fmla="val 712108"/>
              <a:gd name="f18" fmla="val 5117859"/>
              <a:gd name="f19" fmla="val 4751156"/>
              <a:gd name="f20" fmla="val 302143"/>
              <a:gd name="f21" fmla="val 107813"/>
              <a:gd name="f22" fmla="val 4592765"/>
              <a:gd name="f23" fmla="val 4442356"/>
              <a:gd name="f24" fmla="val 481841"/>
              <a:gd name="f25" fmla="val 244916"/>
              <a:gd name="f26" fmla="val 50587"/>
              <a:gd name="f27" fmla="val 172374"/>
              <a:gd name="f28" fmla="val 7325"/>
              <a:gd name="f29" fmla="val 395316"/>
              <a:gd name="f30" fmla="val 423929"/>
              <a:gd name="f31" fmla="val 452552"/>
              <a:gd name="f32" fmla="val 488490"/>
              <a:gd name="f33" fmla="val 517103"/>
              <a:gd name="f34" fmla="val 539067"/>
              <a:gd name="f35" fmla="val 560365"/>
              <a:gd name="f36" fmla="val 797290"/>
              <a:gd name="f37" fmla="val 811930"/>
              <a:gd name="f38" fmla="val 825903"/>
              <a:gd name="f39" fmla="val 840553"/>
              <a:gd name="f40" fmla="val 3902612"/>
              <a:gd name="f41" fmla="val 4168816"/>
              <a:gd name="f42" fmla="val 215627"/>
              <a:gd name="f43" fmla="val 4391102"/>
              <a:gd name="f44" fmla="val 5124507"/>
              <a:gd name="f45" fmla="val 5275583"/>
              <a:gd name="f46" fmla="val 5404695"/>
              <a:gd name="f47" fmla="val 4268648"/>
              <a:gd name="f48" fmla="val 4110914"/>
              <a:gd name="f49" fmla="val 3105322"/>
              <a:gd name="f50" fmla="val 3012148"/>
              <a:gd name="f51" fmla="val 2774556"/>
              <a:gd name="f52" fmla="val 266205"/>
              <a:gd name="f53" fmla="val 4485618"/>
              <a:gd name="f54" fmla="val 280845"/>
              <a:gd name="f55" fmla="val 4075662"/>
              <a:gd name="f56" fmla="val 3752221"/>
              <a:gd name="f57" fmla="val 467201"/>
              <a:gd name="f58" fmla="val 453228"/>
              <a:gd name="f59" fmla="val 438579"/>
              <a:gd name="f60" fmla="val 704783"/>
              <a:gd name="f61" fmla="val 431254"/>
              <a:gd name="f62" fmla="val 423939"/>
              <a:gd name="f63" fmla="val 697459"/>
              <a:gd name="f64" fmla="val 416614"/>
              <a:gd name="f65" fmla="val 409299"/>
              <a:gd name="f66" fmla="val 690134"/>
              <a:gd name="f67" fmla="val 402641"/>
              <a:gd name="f68" fmla="val 682809"/>
              <a:gd name="f69" fmla="val 388001"/>
              <a:gd name="f70" fmla="val 380676"/>
              <a:gd name="f71" fmla="val 373361"/>
              <a:gd name="f72" fmla="val 675484"/>
              <a:gd name="f73" fmla="val 366703"/>
              <a:gd name="f74" fmla="val 359378"/>
              <a:gd name="f75" fmla="val 668160"/>
              <a:gd name="f76" fmla="val 352063"/>
              <a:gd name="f77" fmla="val 660845"/>
              <a:gd name="f78" fmla="val 344738"/>
              <a:gd name="f79" fmla="val 653520"/>
              <a:gd name="f80" fmla="val 337423"/>
              <a:gd name="f81" fmla="val 646205"/>
              <a:gd name="f82" fmla="val 330098"/>
              <a:gd name="f83" fmla="val 638880"/>
              <a:gd name="f84" fmla="val 322783"/>
              <a:gd name="f85" fmla="val 631565"/>
              <a:gd name="f86" fmla="val 315458"/>
              <a:gd name="f87" fmla="val 624240"/>
              <a:gd name="f88" fmla="val 616925"/>
              <a:gd name="f89" fmla="val 308134"/>
              <a:gd name="f90" fmla="val 609600"/>
              <a:gd name="f91" fmla="val 602285"/>
              <a:gd name="f92" fmla="val 300819"/>
              <a:gd name="f93" fmla="val 595627"/>
              <a:gd name="f94" fmla="val 293494"/>
              <a:gd name="f95" fmla="val 588302"/>
              <a:gd name="f96" fmla="val 286169"/>
              <a:gd name="f97" fmla="val 580977"/>
              <a:gd name="f98" fmla="val 573662"/>
              <a:gd name="f99" fmla="val 278854"/>
              <a:gd name="f100" fmla="val 559689"/>
              <a:gd name="f101" fmla="val 271529"/>
              <a:gd name="f102" fmla="val 545049"/>
              <a:gd name="f103" fmla="val 538391"/>
              <a:gd name="f104" fmla="val 523751"/>
              <a:gd name="f105" fmla="val 509111"/>
              <a:gd name="f106" fmla="val 264204"/>
              <a:gd name="f107" fmla="val 502453"/>
              <a:gd name="f108" fmla="val 487813"/>
              <a:gd name="f109" fmla="val 473173"/>
              <a:gd name="f110" fmla="val 466515"/>
              <a:gd name="f111" fmla="val 451875"/>
              <a:gd name="f112" fmla="val 444551"/>
              <a:gd name="f113" fmla="val 287503"/>
              <a:gd name="f114" fmla="val 345405"/>
              <a:gd name="f115" fmla="val 374028"/>
              <a:gd name="f116" fmla="val 5131832"/>
              <a:gd name="f117" fmla="val 4118905"/>
              <a:gd name="f118" fmla="val 4126230"/>
              <a:gd name="f119" fmla="val 4133545"/>
              <a:gd name="f120" fmla="val 5117192"/>
              <a:gd name="f121" fmla="val 359388"/>
              <a:gd name="f122" fmla="val 258890"/>
              <a:gd name="f123" fmla="val 4033047"/>
              <a:gd name="f124" fmla="val 3910594"/>
              <a:gd name="f125" fmla="val 920410"/>
              <a:gd name="f126" fmla="val 266214"/>
              <a:gd name="f127" fmla="val 273529"/>
              <a:gd name="f128" fmla="val 927735"/>
              <a:gd name="f129" fmla="val 280854"/>
              <a:gd name="f130" fmla="val 935060"/>
              <a:gd name="f131" fmla="val 294827"/>
              <a:gd name="f132" fmla="val 942375"/>
              <a:gd name="f133" fmla="val 309467"/>
              <a:gd name="f134" fmla="val 316782"/>
              <a:gd name="f135" fmla="val 949700"/>
              <a:gd name="f136" fmla="val 323440"/>
              <a:gd name="f137" fmla="val 330765"/>
              <a:gd name="f138" fmla="val 957024"/>
              <a:gd name="f139" fmla="val 374018"/>
              <a:gd name="f140" fmla="val 964349"/>
              <a:gd name="f141" fmla="val 401974"/>
              <a:gd name="f142" fmla="val 971674"/>
              <a:gd name="f143" fmla="val 445894"/>
              <a:gd name="f144" fmla="val 467192"/>
              <a:gd name="f145" fmla="val 3737562"/>
              <a:gd name="f146" fmla="val 3744887"/>
              <a:gd name="f147" fmla="val 3752202"/>
              <a:gd name="f148" fmla="val 4075643"/>
              <a:gd name="f149" fmla="val 4082967"/>
              <a:gd name="f150" fmla="val 4614720"/>
              <a:gd name="f151" fmla="val 5117849"/>
              <a:gd name="f152" fmla="val 5125174"/>
              <a:gd name="f153" fmla="val 5132489"/>
              <a:gd name="f154" fmla="val 978999"/>
              <a:gd name="f155" fmla="val 986314"/>
              <a:gd name="f156" fmla="val 1820208"/>
              <a:gd name="f157" fmla="val 4485608"/>
              <a:gd name="f158" fmla="val 3824078"/>
              <a:gd name="f159" fmla="val 2115036"/>
              <a:gd name="f160" fmla="val 2481739"/>
              <a:gd name="f161" fmla="val 2848442"/>
              <a:gd name="f162" fmla="val 3143269"/>
              <a:gd name="f163" fmla="val 5132499"/>
              <a:gd name="f164" fmla="val 4118924"/>
              <a:gd name="f165" fmla="val 5239646"/>
              <a:gd name="f166" fmla="val 2875045"/>
              <a:gd name="f167" fmla="val 5211023"/>
              <a:gd name="f168" fmla="val 2882370"/>
              <a:gd name="f169" fmla="val 5189068"/>
              <a:gd name="f170" fmla="val 5167770"/>
              <a:gd name="f171" fmla="val 4484942"/>
              <a:gd name="f172" fmla="val 4269315"/>
              <a:gd name="f173" fmla="val 4089625"/>
              <a:gd name="f174" fmla="val 2702681"/>
              <a:gd name="f175" fmla="val 2271427"/>
              <a:gd name="f176" fmla="val 2091738"/>
              <a:gd name="f177" fmla="val 5218347"/>
              <a:gd name="f178" fmla="val 2099062"/>
              <a:gd name="f179" fmla="val 5426660"/>
              <a:gd name="f180" fmla="val 2135000"/>
              <a:gd name="f181" fmla="val 5563086"/>
              <a:gd name="f182" fmla="val 2293392"/>
              <a:gd name="f183" fmla="val 2487063"/>
              <a:gd name="f184" fmla="val 2680735"/>
              <a:gd name="f185" fmla="val 2839107"/>
              <a:gd name="f186" fmla="val 4729858"/>
              <a:gd name="f187" fmla="val 2566254"/>
              <a:gd name="f188" fmla="val 4665307"/>
              <a:gd name="f189" fmla="val 2630805"/>
              <a:gd name="f190" fmla="val 4586107"/>
              <a:gd name="f191" fmla="val 4506906"/>
              <a:gd name="f192" fmla="val 2407853"/>
              <a:gd name="f193" fmla="val 2343302"/>
              <a:gd name="f194" fmla="+- 0 0 -90"/>
              <a:gd name="f195" fmla="*/ f3 1 5829300"/>
              <a:gd name="f196" fmla="*/ f4 1 4391025"/>
              <a:gd name="f197" fmla="val f5"/>
              <a:gd name="f198" fmla="val f6"/>
              <a:gd name="f199" fmla="val f7"/>
              <a:gd name="f200" fmla="*/ f194 f0 1"/>
              <a:gd name="f201" fmla="+- f199 0 f197"/>
              <a:gd name="f202" fmla="+- f198 0 f197"/>
              <a:gd name="f203" fmla="*/ f200 1 f2"/>
              <a:gd name="f204" fmla="*/ f202 1 5829300"/>
              <a:gd name="f205" fmla="*/ f201 1 4391025"/>
              <a:gd name="f206" fmla="*/ 5829300 f202 1"/>
              <a:gd name="f207" fmla="*/ 2487054 f201 1"/>
              <a:gd name="f208" fmla="*/ 5398046 f202 1"/>
              <a:gd name="f209" fmla="*/ 1868786 f201 1"/>
              <a:gd name="f210" fmla="*/ 992295 f201 1"/>
              <a:gd name="f211" fmla="*/ 5117859 f202 1"/>
              <a:gd name="f212" fmla="*/ 712108 f201 1"/>
              <a:gd name="f213" fmla="*/ 4751156 f202 1"/>
              <a:gd name="f214" fmla="*/ 302143 f201 1"/>
              <a:gd name="f215" fmla="*/ 4442356 f202 1"/>
              <a:gd name="f216" fmla="*/ 0 f201 1"/>
              <a:gd name="f217" fmla="*/ 481841 f202 1"/>
              <a:gd name="f218" fmla="*/ 7325 f202 1"/>
              <a:gd name="f219" fmla="*/ 395316 f201 1"/>
              <a:gd name="f220" fmla="*/ 0 f202 1"/>
              <a:gd name="f221" fmla="*/ 488490 f201 1"/>
              <a:gd name="f222" fmla="*/ 560365 f201 1"/>
              <a:gd name="f223" fmla="*/ 797290 f201 1"/>
              <a:gd name="f224" fmla="*/ 840553 f201 1"/>
              <a:gd name="f225" fmla="*/ 3902612 f201 1"/>
              <a:gd name="f226" fmla="*/ 488490 f202 1"/>
              <a:gd name="f227" fmla="*/ 4391102 f201 1"/>
              <a:gd name="f228" fmla="*/ 5124507 f202 1"/>
              <a:gd name="f229" fmla="*/ 5404695 f202 1"/>
              <a:gd name="f230" fmla="*/ 4110914 f201 1"/>
              <a:gd name="f231" fmla="*/ 3105322 f201 1"/>
              <a:gd name="f232" fmla="*/ 266205 f201 1"/>
              <a:gd name="f233" fmla="*/ 4485618 f202 1"/>
              <a:gd name="f234" fmla="*/ 4075662 f202 1"/>
              <a:gd name="f235" fmla="*/ 3752221 f202 1"/>
              <a:gd name="f236" fmla="*/ 438579 f202 1"/>
              <a:gd name="f237" fmla="*/ 704783 f201 1"/>
              <a:gd name="f238" fmla="*/ 423939 f202 1"/>
              <a:gd name="f239" fmla="*/ 697459 f201 1"/>
              <a:gd name="f240" fmla="*/ 402641 f202 1"/>
              <a:gd name="f241" fmla="*/ 690134 f201 1"/>
              <a:gd name="f242" fmla="*/ 388001 f202 1"/>
              <a:gd name="f243" fmla="*/ 682809 f201 1"/>
              <a:gd name="f244" fmla="*/ 366703 f202 1"/>
              <a:gd name="f245" fmla="*/ 675484 f201 1"/>
              <a:gd name="f246" fmla="*/ 352063 f202 1"/>
              <a:gd name="f247" fmla="*/ 660845 f201 1"/>
              <a:gd name="f248" fmla="*/ 337423 f202 1"/>
              <a:gd name="f249" fmla="*/ 646205 f201 1"/>
              <a:gd name="f250" fmla="*/ 322783 f202 1"/>
              <a:gd name="f251" fmla="*/ 631565 f201 1"/>
              <a:gd name="f252" fmla="*/ 315458 f202 1"/>
              <a:gd name="f253" fmla="*/ 616925 f201 1"/>
              <a:gd name="f254" fmla="*/ 300819 f202 1"/>
              <a:gd name="f255" fmla="*/ 595627 f201 1"/>
              <a:gd name="f256" fmla="*/ 293494 f202 1"/>
              <a:gd name="f257" fmla="*/ 588302 f201 1"/>
              <a:gd name="f258" fmla="*/ 278854 f202 1"/>
              <a:gd name="f259" fmla="*/ 559689 f201 1"/>
              <a:gd name="f260" fmla="*/ 271529 f202 1"/>
              <a:gd name="f261" fmla="*/ 523751 f201 1"/>
              <a:gd name="f262" fmla="*/ 264204 f202 1"/>
              <a:gd name="f263" fmla="*/ 487813 f201 1"/>
              <a:gd name="f264" fmla="*/ 451875 f201 1"/>
              <a:gd name="f265" fmla="*/ 444551 f201 1"/>
              <a:gd name="f266" fmla="*/ 5131832 f202 1"/>
              <a:gd name="f267" fmla="*/ 4118905 f201 1"/>
              <a:gd name="f268" fmla="*/ 5117192 f202 1"/>
              <a:gd name="f269" fmla="*/ 4133545 f201 1"/>
              <a:gd name="f270" fmla="*/ 258890 f202 1"/>
              <a:gd name="f271" fmla="*/ 3910594 f201 1"/>
              <a:gd name="f272" fmla="*/ 920410 f201 1"/>
              <a:gd name="f273" fmla="*/ 273529 f202 1"/>
              <a:gd name="f274" fmla="*/ 927735 f201 1"/>
              <a:gd name="f275" fmla="*/ 302143 f202 1"/>
              <a:gd name="f276" fmla="*/ 942375 f201 1"/>
              <a:gd name="f277" fmla="*/ 323440 f202 1"/>
              <a:gd name="f278" fmla="*/ 949700 f201 1"/>
              <a:gd name="f279" fmla="*/ 359378 f202 1"/>
              <a:gd name="f280" fmla="*/ 957024 f201 1"/>
              <a:gd name="f281" fmla="*/ 380676 f202 1"/>
              <a:gd name="f282" fmla="*/ 964349 f201 1"/>
              <a:gd name="f283" fmla="*/ 416614 f202 1"/>
              <a:gd name="f284" fmla="*/ 971674 f201 1"/>
              <a:gd name="f285" fmla="*/ 431254 f202 1"/>
              <a:gd name="f286" fmla="*/ 3737562 f202 1"/>
              <a:gd name="f287" fmla="*/ 3752202 f202 1"/>
              <a:gd name="f288" fmla="*/ 4075643 f202 1"/>
              <a:gd name="f289" fmla="*/ 4082967 f202 1"/>
              <a:gd name="f290" fmla="*/ 4614720 f202 1"/>
              <a:gd name="f291" fmla="*/ 5117849 f202 1"/>
              <a:gd name="f292" fmla="*/ 5132489 f202 1"/>
              <a:gd name="f293" fmla="*/ 986314 f201 1"/>
              <a:gd name="f294" fmla="*/ 1820208 f201 1"/>
              <a:gd name="f295" fmla="*/ 4485608 f202 1"/>
              <a:gd name="f296" fmla="*/ 3824078 f202 1"/>
              <a:gd name="f297" fmla="*/ 2481739 f201 1"/>
              <a:gd name="f298" fmla="*/ 3143269 f201 1"/>
              <a:gd name="f299" fmla="*/ 5132499 f202 1"/>
              <a:gd name="f300" fmla="*/ 4118924 f201 1"/>
              <a:gd name="f301" fmla="*/ 5239646 f202 1"/>
              <a:gd name="f302" fmla="*/ 2875045 f201 1"/>
              <a:gd name="f303" fmla="*/ 5167770 f202 1"/>
              <a:gd name="f304" fmla="*/ 2882370 f201 1"/>
              <a:gd name="f305" fmla="*/ 4484942 f202 1"/>
              <a:gd name="f306" fmla="*/ 4089625 f202 1"/>
              <a:gd name="f307" fmla="*/ 2091738 f201 1"/>
              <a:gd name="f308" fmla="*/ 2099062 f201 1"/>
              <a:gd name="f309" fmla="*/ 5563086 f202 1"/>
              <a:gd name="f310" fmla="*/ 2487063 f201 1"/>
              <a:gd name="f311" fmla="*/ 4729858 f202 1"/>
              <a:gd name="f312" fmla="*/ 4586107 f202 1"/>
              <a:gd name="f313" fmla="*/ 2630805 f201 1"/>
              <a:gd name="f314" fmla="*/ 2343302 f201 1"/>
              <a:gd name="f315" fmla="+- f203 0 f1"/>
              <a:gd name="f316" fmla="*/ f206 1 5829300"/>
              <a:gd name="f317" fmla="*/ f207 1 4391025"/>
              <a:gd name="f318" fmla="*/ f208 1 5829300"/>
              <a:gd name="f319" fmla="*/ f209 1 4391025"/>
              <a:gd name="f320" fmla="*/ f210 1 4391025"/>
              <a:gd name="f321" fmla="*/ f211 1 5829300"/>
              <a:gd name="f322" fmla="*/ f212 1 4391025"/>
              <a:gd name="f323" fmla="*/ f213 1 5829300"/>
              <a:gd name="f324" fmla="*/ f214 1 4391025"/>
              <a:gd name="f325" fmla="*/ f215 1 5829300"/>
              <a:gd name="f326" fmla="*/ f216 1 4391025"/>
              <a:gd name="f327" fmla="*/ f217 1 5829300"/>
              <a:gd name="f328" fmla="*/ f218 1 5829300"/>
              <a:gd name="f329" fmla="*/ f219 1 4391025"/>
              <a:gd name="f330" fmla="*/ f220 1 5829300"/>
              <a:gd name="f331" fmla="*/ f221 1 4391025"/>
              <a:gd name="f332" fmla="*/ f222 1 4391025"/>
              <a:gd name="f333" fmla="*/ f223 1 4391025"/>
              <a:gd name="f334" fmla="*/ f224 1 4391025"/>
              <a:gd name="f335" fmla="*/ f225 1 4391025"/>
              <a:gd name="f336" fmla="*/ f226 1 5829300"/>
              <a:gd name="f337" fmla="*/ f227 1 4391025"/>
              <a:gd name="f338" fmla="*/ f228 1 5829300"/>
              <a:gd name="f339" fmla="*/ f229 1 5829300"/>
              <a:gd name="f340" fmla="*/ f230 1 4391025"/>
              <a:gd name="f341" fmla="*/ f231 1 4391025"/>
              <a:gd name="f342" fmla="*/ f232 1 4391025"/>
              <a:gd name="f343" fmla="*/ f233 1 5829300"/>
              <a:gd name="f344" fmla="*/ f234 1 5829300"/>
              <a:gd name="f345" fmla="*/ f235 1 5829300"/>
              <a:gd name="f346" fmla="*/ f236 1 5829300"/>
              <a:gd name="f347" fmla="*/ f237 1 4391025"/>
              <a:gd name="f348" fmla="*/ f238 1 5829300"/>
              <a:gd name="f349" fmla="*/ f239 1 4391025"/>
              <a:gd name="f350" fmla="*/ f240 1 5829300"/>
              <a:gd name="f351" fmla="*/ f241 1 4391025"/>
              <a:gd name="f352" fmla="*/ f242 1 5829300"/>
              <a:gd name="f353" fmla="*/ f243 1 4391025"/>
              <a:gd name="f354" fmla="*/ f244 1 5829300"/>
              <a:gd name="f355" fmla="*/ f245 1 4391025"/>
              <a:gd name="f356" fmla="*/ f246 1 5829300"/>
              <a:gd name="f357" fmla="*/ f247 1 4391025"/>
              <a:gd name="f358" fmla="*/ f248 1 5829300"/>
              <a:gd name="f359" fmla="*/ f249 1 4391025"/>
              <a:gd name="f360" fmla="*/ f250 1 5829300"/>
              <a:gd name="f361" fmla="*/ f251 1 4391025"/>
              <a:gd name="f362" fmla="*/ f252 1 5829300"/>
              <a:gd name="f363" fmla="*/ f253 1 4391025"/>
              <a:gd name="f364" fmla="*/ f254 1 5829300"/>
              <a:gd name="f365" fmla="*/ f255 1 4391025"/>
              <a:gd name="f366" fmla="*/ f256 1 5829300"/>
              <a:gd name="f367" fmla="*/ f257 1 4391025"/>
              <a:gd name="f368" fmla="*/ f258 1 5829300"/>
              <a:gd name="f369" fmla="*/ f259 1 4391025"/>
              <a:gd name="f370" fmla="*/ f260 1 5829300"/>
              <a:gd name="f371" fmla="*/ f261 1 4391025"/>
              <a:gd name="f372" fmla="*/ f262 1 5829300"/>
              <a:gd name="f373" fmla="*/ f263 1 4391025"/>
              <a:gd name="f374" fmla="*/ f264 1 4391025"/>
              <a:gd name="f375" fmla="*/ f265 1 4391025"/>
              <a:gd name="f376" fmla="*/ f266 1 5829300"/>
              <a:gd name="f377" fmla="*/ f267 1 4391025"/>
              <a:gd name="f378" fmla="*/ f268 1 5829300"/>
              <a:gd name="f379" fmla="*/ f269 1 4391025"/>
              <a:gd name="f380" fmla="*/ f270 1 5829300"/>
              <a:gd name="f381" fmla="*/ f271 1 4391025"/>
              <a:gd name="f382" fmla="*/ f272 1 4391025"/>
              <a:gd name="f383" fmla="*/ f273 1 5829300"/>
              <a:gd name="f384" fmla="*/ f274 1 4391025"/>
              <a:gd name="f385" fmla="*/ f275 1 5829300"/>
              <a:gd name="f386" fmla="*/ f276 1 4391025"/>
              <a:gd name="f387" fmla="*/ f277 1 5829300"/>
              <a:gd name="f388" fmla="*/ f278 1 4391025"/>
              <a:gd name="f389" fmla="*/ f279 1 5829300"/>
              <a:gd name="f390" fmla="*/ f280 1 4391025"/>
              <a:gd name="f391" fmla="*/ f281 1 5829300"/>
              <a:gd name="f392" fmla="*/ f282 1 4391025"/>
              <a:gd name="f393" fmla="*/ f283 1 5829300"/>
              <a:gd name="f394" fmla="*/ f284 1 4391025"/>
              <a:gd name="f395" fmla="*/ f285 1 5829300"/>
              <a:gd name="f396" fmla="*/ f286 1 5829300"/>
              <a:gd name="f397" fmla="*/ f287 1 5829300"/>
              <a:gd name="f398" fmla="*/ f288 1 5829300"/>
              <a:gd name="f399" fmla="*/ f289 1 5829300"/>
              <a:gd name="f400" fmla="*/ f290 1 5829300"/>
              <a:gd name="f401" fmla="*/ f291 1 5829300"/>
              <a:gd name="f402" fmla="*/ f292 1 5829300"/>
              <a:gd name="f403" fmla="*/ f293 1 4391025"/>
              <a:gd name="f404" fmla="*/ f294 1 4391025"/>
              <a:gd name="f405" fmla="*/ f295 1 5829300"/>
              <a:gd name="f406" fmla="*/ f296 1 5829300"/>
              <a:gd name="f407" fmla="*/ f297 1 4391025"/>
              <a:gd name="f408" fmla="*/ f298 1 4391025"/>
              <a:gd name="f409" fmla="*/ f299 1 5829300"/>
              <a:gd name="f410" fmla="*/ f300 1 4391025"/>
              <a:gd name="f411" fmla="*/ f301 1 5829300"/>
              <a:gd name="f412" fmla="*/ f302 1 4391025"/>
              <a:gd name="f413" fmla="*/ f303 1 5829300"/>
              <a:gd name="f414" fmla="*/ f304 1 4391025"/>
              <a:gd name="f415" fmla="*/ f305 1 5829300"/>
              <a:gd name="f416" fmla="*/ f306 1 5829300"/>
              <a:gd name="f417" fmla="*/ f307 1 4391025"/>
              <a:gd name="f418" fmla="*/ f308 1 4391025"/>
              <a:gd name="f419" fmla="*/ f309 1 5829300"/>
              <a:gd name="f420" fmla="*/ f310 1 4391025"/>
              <a:gd name="f421" fmla="*/ f311 1 5829300"/>
              <a:gd name="f422" fmla="*/ f312 1 5829300"/>
              <a:gd name="f423" fmla="*/ f313 1 4391025"/>
              <a:gd name="f424" fmla="*/ f314 1 4391025"/>
              <a:gd name="f425" fmla="*/ f197 1 f204"/>
              <a:gd name="f426" fmla="*/ f198 1 f204"/>
              <a:gd name="f427" fmla="*/ f197 1 f205"/>
              <a:gd name="f428" fmla="*/ f199 1 f205"/>
              <a:gd name="f429" fmla="*/ f316 1 f204"/>
              <a:gd name="f430" fmla="*/ f317 1 f205"/>
              <a:gd name="f431" fmla="*/ f318 1 f204"/>
              <a:gd name="f432" fmla="*/ f319 1 f205"/>
              <a:gd name="f433" fmla="*/ f320 1 f205"/>
              <a:gd name="f434" fmla="*/ f321 1 f204"/>
              <a:gd name="f435" fmla="*/ f322 1 f205"/>
              <a:gd name="f436" fmla="*/ f323 1 f204"/>
              <a:gd name="f437" fmla="*/ f324 1 f205"/>
              <a:gd name="f438" fmla="*/ f325 1 f204"/>
              <a:gd name="f439" fmla="*/ f326 1 f205"/>
              <a:gd name="f440" fmla="*/ f327 1 f204"/>
              <a:gd name="f441" fmla="*/ f328 1 f204"/>
              <a:gd name="f442" fmla="*/ f329 1 f205"/>
              <a:gd name="f443" fmla="*/ f330 1 f204"/>
              <a:gd name="f444" fmla="*/ f331 1 f205"/>
              <a:gd name="f445" fmla="*/ f332 1 f205"/>
              <a:gd name="f446" fmla="*/ f333 1 f205"/>
              <a:gd name="f447" fmla="*/ f334 1 f205"/>
              <a:gd name="f448" fmla="*/ f335 1 f205"/>
              <a:gd name="f449" fmla="*/ f336 1 f204"/>
              <a:gd name="f450" fmla="*/ f337 1 f205"/>
              <a:gd name="f451" fmla="*/ f338 1 f204"/>
              <a:gd name="f452" fmla="*/ f339 1 f204"/>
              <a:gd name="f453" fmla="*/ f340 1 f205"/>
              <a:gd name="f454" fmla="*/ f341 1 f205"/>
              <a:gd name="f455" fmla="*/ f342 1 f205"/>
              <a:gd name="f456" fmla="*/ f343 1 f204"/>
              <a:gd name="f457" fmla="*/ f344 1 f204"/>
              <a:gd name="f458" fmla="*/ f345 1 f204"/>
              <a:gd name="f459" fmla="*/ f346 1 f204"/>
              <a:gd name="f460" fmla="*/ f347 1 f205"/>
              <a:gd name="f461" fmla="*/ f348 1 f204"/>
              <a:gd name="f462" fmla="*/ f349 1 f205"/>
              <a:gd name="f463" fmla="*/ f350 1 f204"/>
              <a:gd name="f464" fmla="*/ f351 1 f205"/>
              <a:gd name="f465" fmla="*/ f352 1 f204"/>
              <a:gd name="f466" fmla="*/ f353 1 f205"/>
              <a:gd name="f467" fmla="*/ f354 1 f204"/>
              <a:gd name="f468" fmla="*/ f355 1 f205"/>
              <a:gd name="f469" fmla="*/ f356 1 f204"/>
              <a:gd name="f470" fmla="*/ f357 1 f205"/>
              <a:gd name="f471" fmla="*/ f358 1 f204"/>
              <a:gd name="f472" fmla="*/ f359 1 f205"/>
              <a:gd name="f473" fmla="*/ f360 1 f204"/>
              <a:gd name="f474" fmla="*/ f361 1 f205"/>
              <a:gd name="f475" fmla="*/ f362 1 f204"/>
              <a:gd name="f476" fmla="*/ f363 1 f205"/>
              <a:gd name="f477" fmla="*/ f364 1 f204"/>
              <a:gd name="f478" fmla="*/ f365 1 f205"/>
              <a:gd name="f479" fmla="*/ f366 1 f204"/>
              <a:gd name="f480" fmla="*/ f367 1 f205"/>
              <a:gd name="f481" fmla="*/ f368 1 f204"/>
              <a:gd name="f482" fmla="*/ f369 1 f205"/>
              <a:gd name="f483" fmla="*/ f370 1 f204"/>
              <a:gd name="f484" fmla="*/ f371 1 f205"/>
              <a:gd name="f485" fmla="*/ f372 1 f204"/>
              <a:gd name="f486" fmla="*/ f373 1 f205"/>
              <a:gd name="f487" fmla="*/ f374 1 f205"/>
              <a:gd name="f488" fmla="*/ f375 1 f205"/>
              <a:gd name="f489" fmla="*/ f376 1 f204"/>
              <a:gd name="f490" fmla="*/ f377 1 f205"/>
              <a:gd name="f491" fmla="*/ f378 1 f204"/>
              <a:gd name="f492" fmla="*/ f379 1 f205"/>
              <a:gd name="f493" fmla="*/ f380 1 f204"/>
              <a:gd name="f494" fmla="*/ f381 1 f205"/>
              <a:gd name="f495" fmla="*/ f382 1 f205"/>
              <a:gd name="f496" fmla="*/ f383 1 f204"/>
              <a:gd name="f497" fmla="*/ f384 1 f205"/>
              <a:gd name="f498" fmla="*/ f385 1 f204"/>
              <a:gd name="f499" fmla="*/ f386 1 f205"/>
              <a:gd name="f500" fmla="*/ f387 1 f204"/>
              <a:gd name="f501" fmla="*/ f388 1 f205"/>
              <a:gd name="f502" fmla="*/ f389 1 f204"/>
              <a:gd name="f503" fmla="*/ f390 1 f205"/>
              <a:gd name="f504" fmla="*/ f391 1 f204"/>
              <a:gd name="f505" fmla="*/ f392 1 f205"/>
              <a:gd name="f506" fmla="*/ f393 1 f204"/>
              <a:gd name="f507" fmla="*/ f394 1 f205"/>
              <a:gd name="f508" fmla="*/ f395 1 f204"/>
              <a:gd name="f509" fmla="*/ f396 1 f204"/>
              <a:gd name="f510" fmla="*/ f397 1 f204"/>
              <a:gd name="f511" fmla="*/ f398 1 f204"/>
              <a:gd name="f512" fmla="*/ f399 1 f204"/>
              <a:gd name="f513" fmla="*/ f400 1 f204"/>
              <a:gd name="f514" fmla="*/ f401 1 f204"/>
              <a:gd name="f515" fmla="*/ f402 1 f204"/>
              <a:gd name="f516" fmla="*/ f403 1 f205"/>
              <a:gd name="f517" fmla="*/ f404 1 f205"/>
              <a:gd name="f518" fmla="*/ f405 1 f204"/>
              <a:gd name="f519" fmla="*/ f406 1 f204"/>
              <a:gd name="f520" fmla="*/ f407 1 f205"/>
              <a:gd name="f521" fmla="*/ f408 1 f205"/>
              <a:gd name="f522" fmla="*/ f409 1 f204"/>
              <a:gd name="f523" fmla="*/ f410 1 f205"/>
              <a:gd name="f524" fmla="*/ f411 1 f204"/>
              <a:gd name="f525" fmla="*/ f412 1 f205"/>
              <a:gd name="f526" fmla="*/ f413 1 f204"/>
              <a:gd name="f527" fmla="*/ f414 1 f205"/>
              <a:gd name="f528" fmla="*/ f415 1 f204"/>
              <a:gd name="f529" fmla="*/ f416 1 f204"/>
              <a:gd name="f530" fmla="*/ f417 1 f205"/>
              <a:gd name="f531" fmla="*/ f418 1 f205"/>
              <a:gd name="f532" fmla="*/ f419 1 f204"/>
              <a:gd name="f533" fmla="*/ f420 1 f205"/>
              <a:gd name="f534" fmla="*/ f421 1 f204"/>
              <a:gd name="f535" fmla="*/ f422 1 f204"/>
              <a:gd name="f536" fmla="*/ f423 1 f205"/>
              <a:gd name="f537" fmla="*/ f424 1 f205"/>
              <a:gd name="f538" fmla="*/ f425 f195 1"/>
              <a:gd name="f539" fmla="*/ f426 f195 1"/>
              <a:gd name="f540" fmla="*/ f428 f196 1"/>
              <a:gd name="f541" fmla="*/ f427 f196 1"/>
              <a:gd name="f542" fmla="*/ f429 f195 1"/>
              <a:gd name="f543" fmla="*/ f430 f196 1"/>
              <a:gd name="f544" fmla="*/ f431 f195 1"/>
              <a:gd name="f545" fmla="*/ f432 f196 1"/>
              <a:gd name="f546" fmla="*/ f433 f196 1"/>
              <a:gd name="f547" fmla="*/ f434 f195 1"/>
              <a:gd name="f548" fmla="*/ f435 f196 1"/>
              <a:gd name="f549" fmla="*/ f436 f195 1"/>
              <a:gd name="f550" fmla="*/ f437 f196 1"/>
              <a:gd name="f551" fmla="*/ f438 f195 1"/>
              <a:gd name="f552" fmla="*/ f439 f196 1"/>
              <a:gd name="f553" fmla="*/ f440 f195 1"/>
              <a:gd name="f554" fmla="*/ f441 f195 1"/>
              <a:gd name="f555" fmla="*/ f442 f196 1"/>
              <a:gd name="f556" fmla="*/ f443 f195 1"/>
              <a:gd name="f557" fmla="*/ f444 f196 1"/>
              <a:gd name="f558" fmla="*/ f445 f196 1"/>
              <a:gd name="f559" fmla="*/ f446 f196 1"/>
              <a:gd name="f560" fmla="*/ f447 f196 1"/>
              <a:gd name="f561" fmla="*/ f448 f196 1"/>
              <a:gd name="f562" fmla="*/ f449 f195 1"/>
              <a:gd name="f563" fmla="*/ f450 f196 1"/>
              <a:gd name="f564" fmla="*/ f451 f195 1"/>
              <a:gd name="f565" fmla="*/ f452 f195 1"/>
              <a:gd name="f566" fmla="*/ f453 f196 1"/>
              <a:gd name="f567" fmla="*/ f454 f196 1"/>
              <a:gd name="f568" fmla="*/ f455 f196 1"/>
              <a:gd name="f569" fmla="*/ f456 f195 1"/>
              <a:gd name="f570" fmla="*/ f457 f195 1"/>
              <a:gd name="f571" fmla="*/ f458 f195 1"/>
              <a:gd name="f572" fmla="*/ f459 f195 1"/>
              <a:gd name="f573" fmla="*/ f460 f196 1"/>
              <a:gd name="f574" fmla="*/ f461 f195 1"/>
              <a:gd name="f575" fmla="*/ f462 f196 1"/>
              <a:gd name="f576" fmla="*/ f463 f195 1"/>
              <a:gd name="f577" fmla="*/ f464 f196 1"/>
              <a:gd name="f578" fmla="*/ f465 f195 1"/>
              <a:gd name="f579" fmla="*/ f466 f196 1"/>
              <a:gd name="f580" fmla="*/ f467 f195 1"/>
              <a:gd name="f581" fmla="*/ f468 f196 1"/>
              <a:gd name="f582" fmla="*/ f469 f195 1"/>
              <a:gd name="f583" fmla="*/ f470 f196 1"/>
              <a:gd name="f584" fmla="*/ f471 f195 1"/>
              <a:gd name="f585" fmla="*/ f472 f196 1"/>
              <a:gd name="f586" fmla="*/ f473 f195 1"/>
              <a:gd name="f587" fmla="*/ f474 f196 1"/>
              <a:gd name="f588" fmla="*/ f475 f195 1"/>
              <a:gd name="f589" fmla="*/ f476 f196 1"/>
              <a:gd name="f590" fmla="*/ f477 f195 1"/>
              <a:gd name="f591" fmla="*/ f478 f196 1"/>
              <a:gd name="f592" fmla="*/ f479 f195 1"/>
              <a:gd name="f593" fmla="*/ f480 f196 1"/>
              <a:gd name="f594" fmla="*/ f481 f195 1"/>
              <a:gd name="f595" fmla="*/ f482 f196 1"/>
              <a:gd name="f596" fmla="*/ f483 f195 1"/>
              <a:gd name="f597" fmla="*/ f484 f196 1"/>
              <a:gd name="f598" fmla="*/ f485 f195 1"/>
              <a:gd name="f599" fmla="*/ f486 f196 1"/>
              <a:gd name="f600" fmla="*/ f487 f196 1"/>
              <a:gd name="f601" fmla="*/ f488 f196 1"/>
              <a:gd name="f602" fmla="*/ f489 f195 1"/>
              <a:gd name="f603" fmla="*/ f490 f196 1"/>
              <a:gd name="f604" fmla="*/ f491 f195 1"/>
              <a:gd name="f605" fmla="*/ f492 f196 1"/>
              <a:gd name="f606" fmla="*/ f493 f195 1"/>
              <a:gd name="f607" fmla="*/ f494 f196 1"/>
              <a:gd name="f608" fmla="*/ f495 f196 1"/>
              <a:gd name="f609" fmla="*/ f496 f195 1"/>
              <a:gd name="f610" fmla="*/ f497 f196 1"/>
              <a:gd name="f611" fmla="*/ f498 f195 1"/>
              <a:gd name="f612" fmla="*/ f499 f196 1"/>
              <a:gd name="f613" fmla="*/ f500 f195 1"/>
              <a:gd name="f614" fmla="*/ f501 f196 1"/>
              <a:gd name="f615" fmla="*/ f502 f195 1"/>
              <a:gd name="f616" fmla="*/ f503 f196 1"/>
              <a:gd name="f617" fmla="*/ f504 f195 1"/>
              <a:gd name="f618" fmla="*/ f505 f196 1"/>
              <a:gd name="f619" fmla="*/ f506 f195 1"/>
              <a:gd name="f620" fmla="*/ f507 f196 1"/>
              <a:gd name="f621" fmla="*/ f508 f195 1"/>
              <a:gd name="f622" fmla="*/ f509 f195 1"/>
              <a:gd name="f623" fmla="*/ f510 f195 1"/>
              <a:gd name="f624" fmla="*/ f511 f195 1"/>
              <a:gd name="f625" fmla="*/ f512 f195 1"/>
              <a:gd name="f626" fmla="*/ f513 f195 1"/>
              <a:gd name="f627" fmla="*/ f514 f195 1"/>
              <a:gd name="f628" fmla="*/ f515 f195 1"/>
              <a:gd name="f629" fmla="*/ f516 f196 1"/>
              <a:gd name="f630" fmla="*/ f517 f196 1"/>
              <a:gd name="f631" fmla="*/ f518 f195 1"/>
              <a:gd name="f632" fmla="*/ f519 f195 1"/>
              <a:gd name="f633" fmla="*/ f520 f196 1"/>
              <a:gd name="f634" fmla="*/ f521 f196 1"/>
              <a:gd name="f635" fmla="*/ f522 f195 1"/>
              <a:gd name="f636" fmla="*/ f523 f196 1"/>
              <a:gd name="f637" fmla="*/ f524 f195 1"/>
              <a:gd name="f638" fmla="*/ f525 f196 1"/>
              <a:gd name="f639" fmla="*/ f526 f195 1"/>
              <a:gd name="f640" fmla="*/ f527 f196 1"/>
              <a:gd name="f641" fmla="*/ f528 f195 1"/>
              <a:gd name="f642" fmla="*/ f529 f195 1"/>
              <a:gd name="f643" fmla="*/ f530 f196 1"/>
              <a:gd name="f644" fmla="*/ f531 f196 1"/>
              <a:gd name="f645" fmla="*/ f532 f195 1"/>
              <a:gd name="f646" fmla="*/ f533 f196 1"/>
              <a:gd name="f647" fmla="*/ f534 f195 1"/>
              <a:gd name="f648" fmla="*/ f535 f195 1"/>
              <a:gd name="f649" fmla="*/ f536 f196 1"/>
              <a:gd name="f650" fmla="*/ f537 f196 1"/>
            </a:gdLst>
            <a:ahLst/>
            <a:cxnLst>
              <a:cxn ang="3cd4">
                <a:pos x="hc" y="t"/>
              </a:cxn>
              <a:cxn ang="0">
                <a:pos x="r" y="vc"/>
              </a:cxn>
              <a:cxn ang="cd4">
                <a:pos x="hc" y="b"/>
              </a:cxn>
              <a:cxn ang="cd2">
                <a:pos x="l" y="vc"/>
              </a:cxn>
              <a:cxn ang="f315">
                <a:pos x="f542" y="f543"/>
              </a:cxn>
              <a:cxn ang="f315">
                <a:pos x="f544" y="f545"/>
              </a:cxn>
              <a:cxn ang="f315">
                <a:pos x="f544" y="f546"/>
              </a:cxn>
              <a:cxn ang="f315">
                <a:pos x="f547" y="f548"/>
              </a:cxn>
              <a:cxn ang="f315">
                <a:pos x="f549" y="f548"/>
              </a:cxn>
              <a:cxn ang="f315">
                <a:pos x="f549" y="f550"/>
              </a:cxn>
              <a:cxn ang="f315">
                <a:pos x="f551" y="f552"/>
              </a:cxn>
              <a:cxn ang="f315">
                <a:pos x="f553" y="f552"/>
              </a:cxn>
              <a:cxn ang="f315">
                <a:pos x="f554" y="f555"/>
              </a:cxn>
              <a:cxn ang="f315">
                <a:pos x="f554" y="f555"/>
              </a:cxn>
              <a:cxn ang="f315">
                <a:pos x="f556" y="f557"/>
              </a:cxn>
              <a:cxn ang="f315">
                <a:pos x="f554" y="f558"/>
              </a:cxn>
              <a:cxn ang="f315">
                <a:pos x="f554" y="f559"/>
              </a:cxn>
              <a:cxn ang="f315">
                <a:pos x="f556" y="f560"/>
              </a:cxn>
              <a:cxn ang="f315">
                <a:pos x="f556" y="f561"/>
              </a:cxn>
              <a:cxn ang="f315">
                <a:pos x="f562" y="f563"/>
              </a:cxn>
              <a:cxn ang="f315">
                <a:pos x="f564" y="f563"/>
              </a:cxn>
              <a:cxn ang="f315">
                <a:pos x="f565" y="f566"/>
              </a:cxn>
              <a:cxn ang="f315">
                <a:pos x="f565" y="f567"/>
              </a:cxn>
              <a:cxn ang="f315">
                <a:pos x="f542" y="f543"/>
              </a:cxn>
              <a:cxn ang="f315">
                <a:pos x="f553" y="f568"/>
              </a:cxn>
              <a:cxn ang="f315">
                <a:pos x="f551" y="f568"/>
              </a:cxn>
              <a:cxn ang="f315">
                <a:pos x="f569" y="f550"/>
              </a:cxn>
              <a:cxn ang="f315">
                <a:pos x="f569" y="f548"/>
              </a:cxn>
              <a:cxn ang="f315">
                <a:pos x="f570" y="f548"/>
              </a:cxn>
              <a:cxn ang="f315">
                <a:pos x="f571" y="f548"/>
              </a:cxn>
              <a:cxn ang="f315">
                <a:pos x="f553" y="f548"/>
              </a:cxn>
              <a:cxn ang="f315">
                <a:pos x="f572" y="f573"/>
              </a:cxn>
              <a:cxn ang="f315">
                <a:pos x="f574" y="f575"/>
              </a:cxn>
              <a:cxn ang="f315">
                <a:pos x="f576" y="f577"/>
              </a:cxn>
              <a:cxn ang="f315">
                <a:pos x="f578" y="f579"/>
              </a:cxn>
              <a:cxn ang="f315">
                <a:pos x="f580" y="f581"/>
              </a:cxn>
              <a:cxn ang="f315">
                <a:pos x="f582" y="f583"/>
              </a:cxn>
              <a:cxn ang="f315">
                <a:pos x="f584" y="f585"/>
              </a:cxn>
              <a:cxn ang="f315">
                <a:pos x="f586" y="f587"/>
              </a:cxn>
              <a:cxn ang="f315">
                <a:pos x="f588" y="f589"/>
              </a:cxn>
              <a:cxn ang="f315">
                <a:pos x="f590" y="f591"/>
              </a:cxn>
              <a:cxn ang="f315">
                <a:pos x="f592" y="f593"/>
              </a:cxn>
              <a:cxn ang="f315">
                <a:pos x="f594" y="f595"/>
              </a:cxn>
              <a:cxn ang="f315">
                <a:pos x="f594" y="f595"/>
              </a:cxn>
              <a:cxn ang="f315">
                <a:pos x="f596" y="f597"/>
              </a:cxn>
              <a:cxn ang="f315">
                <a:pos x="f596" y="f597"/>
              </a:cxn>
              <a:cxn ang="f315">
                <a:pos x="f598" y="f599"/>
              </a:cxn>
              <a:cxn ang="f315">
                <a:pos x="f596" y="f600"/>
              </a:cxn>
              <a:cxn ang="f315">
                <a:pos x="f596" y="f600"/>
              </a:cxn>
              <a:cxn ang="f315">
                <a:pos x="f596" y="f601"/>
              </a:cxn>
              <a:cxn ang="f315">
                <a:pos x="f553" y="f568"/>
              </a:cxn>
              <a:cxn ang="f315">
                <a:pos x="f602" y="f603"/>
              </a:cxn>
              <a:cxn ang="f315">
                <a:pos x="f604" y="f605"/>
              </a:cxn>
              <a:cxn ang="f315">
                <a:pos x="f553" y="f605"/>
              </a:cxn>
              <a:cxn ang="f315">
                <a:pos x="f606" y="f607"/>
              </a:cxn>
              <a:cxn ang="f315">
                <a:pos x="f606" y="f608"/>
              </a:cxn>
              <a:cxn ang="f315">
                <a:pos x="f609" y="f610"/>
              </a:cxn>
              <a:cxn ang="f315">
                <a:pos x="f611" y="f612"/>
              </a:cxn>
              <a:cxn ang="f315">
                <a:pos x="f613" y="f614"/>
              </a:cxn>
              <a:cxn ang="f315">
                <a:pos x="f615" y="f616"/>
              </a:cxn>
              <a:cxn ang="f315">
                <a:pos x="f617" y="f618"/>
              </a:cxn>
              <a:cxn ang="f315">
                <a:pos x="f619" y="f620"/>
              </a:cxn>
              <a:cxn ang="f315">
                <a:pos x="f621" y="f620"/>
              </a:cxn>
              <a:cxn ang="f315">
                <a:pos x="f562" y="f620"/>
              </a:cxn>
              <a:cxn ang="f315">
                <a:pos x="f622" y="f620"/>
              </a:cxn>
              <a:cxn ang="f315">
                <a:pos x="f623" y="f620"/>
              </a:cxn>
              <a:cxn ang="f315">
                <a:pos x="f624" y="f620"/>
              </a:cxn>
              <a:cxn ang="f315">
                <a:pos x="f625" y="f620"/>
              </a:cxn>
              <a:cxn ang="f315">
                <a:pos x="f626" y="f620"/>
              </a:cxn>
              <a:cxn ang="f315">
                <a:pos x="f627" y="f620"/>
              </a:cxn>
              <a:cxn ang="f315">
                <a:pos x="f628" y="f629"/>
              </a:cxn>
              <a:cxn ang="f315">
                <a:pos x="f628" y="f630"/>
              </a:cxn>
              <a:cxn ang="f315">
                <a:pos x="f631" y="f630"/>
              </a:cxn>
              <a:cxn ang="f315">
                <a:pos x="f632" y="f633"/>
              </a:cxn>
              <a:cxn ang="f315">
                <a:pos x="f632" y="f633"/>
              </a:cxn>
              <a:cxn ang="f315">
                <a:pos x="f632" y="f633"/>
              </a:cxn>
              <a:cxn ang="f315">
                <a:pos x="f631" y="f634"/>
              </a:cxn>
              <a:cxn ang="f315">
                <a:pos x="f635" y="f634"/>
              </a:cxn>
              <a:cxn ang="f315">
                <a:pos x="f635" y="f636"/>
              </a:cxn>
              <a:cxn ang="f315">
                <a:pos x="f602" y="f636"/>
              </a:cxn>
              <a:cxn ang="f315">
                <a:pos x="f637" y="f638"/>
              </a:cxn>
              <a:cxn ang="f315">
                <a:pos x="f637" y="f638"/>
              </a:cxn>
              <a:cxn ang="f315">
                <a:pos x="f639" y="f640"/>
              </a:cxn>
              <a:cxn ang="f315">
                <a:pos x="f641" y="f640"/>
              </a:cxn>
              <a:cxn ang="f315">
                <a:pos x="f642" y="f543"/>
              </a:cxn>
              <a:cxn ang="f315">
                <a:pos x="f641" y="f643"/>
              </a:cxn>
              <a:cxn ang="f315">
                <a:pos x="f639" y="f643"/>
              </a:cxn>
              <a:cxn ang="f315">
                <a:pos x="f637" y="f644"/>
              </a:cxn>
              <a:cxn ang="f315">
                <a:pos x="f637" y="f644"/>
              </a:cxn>
              <a:cxn ang="f315">
                <a:pos x="f645" y="f646"/>
              </a:cxn>
              <a:cxn ang="f315">
                <a:pos x="f637" y="f638"/>
              </a:cxn>
              <a:cxn ang="f315">
                <a:pos x="f647" y="f543"/>
              </a:cxn>
              <a:cxn ang="f315">
                <a:pos x="f648" y="f649"/>
              </a:cxn>
              <a:cxn ang="f315">
                <a:pos x="f551" y="f543"/>
              </a:cxn>
              <a:cxn ang="f315">
                <a:pos x="f648" y="f650"/>
              </a:cxn>
              <a:cxn ang="f315">
                <a:pos x="f647" y="f543"/>
              </a:cxn>
            </a:cxnLst>
            <a:rect l="f538" t="f541" r="f539" b="f540"/>
            <a:pathLst>
              <a:path w="5829300" h="4391025">
                <a:moveTo>
                  <a:pt x="f6" y="f8"/>
                </a:moveTo>
                <a:cubicBezTo>
                  <a:pt x="f6" y="f9"/>
                  <a:pt x="f10" y="f11"/>
                  <a:pt x="f12" y="f13"/>
                </a:cubicBezTo>
                <a:lnTo>
                  <a:pt x="f12" y="f14"/>
                </a:lnTo>
                <a:cubicBezTo>
                  <a:pt x="f12" y="f15"/>
                  <a:pt x="f16" y="f17"/>
                  <a:pt x="f18" y="f17"/>
                </a:cubicBezTo>
                <a:lnTo>
                  <a:pt x="f19" y="f17"/>
                </a:lnTo>
                <a:lnTo>
                  <a:pt x="f19" y="f20"/>
                </a:lnTo>
                <a:cubicBezTo>
                  <a:pt x="f19" y="f21"/>
                  <a:pt x="f22" y="f5"/>
                  <a:pt x="f23" y="f5"/>
                </a:cubicBezTo>
                <a:lnTo>
                  <a:pt x="f24" y="f5"/>
                </a:lnTo>
                <a:cubicBezTo>
                  <a:pt x="f25" y="f5"/>
                  <a:pt x="f26" y="f27"/>
                  <a:pt x="f28" y="f29"/>
                </a:cubicBezTo>
                <a:lnTo>
                  <a:pt x="f28" y="f29"/>
                </a:lnTo>
                <a:cubicBezTo>
                  <a:pt x="f5" y="f30"/>
                  <a:pt x="f5" y="f31"/>
                  <a:pt x="f5" y="f32"/>
                </a:cubicBezTo>
                <a:cubicBezTo>
                  <a:pt x="f5" y="f33"/>
                  <a:pt x="f5" y="f34"/>
                  <a:pt x="f28" y="f35"/>
                </a:cubicBezTo>
                <a:lnTo>
                  <a:pt x="f28" y="f36"/>
                </a:lnTo>
                <a:cubicBezTo>
                  <a:pt x="f5" y="f37"/>
                  <a:pt x="f5" y="f38"/>
                  <a:pt x="f5" y="f39"/>
                </a:cubicBezTo>
                <a:lnTo>
                  <a:pt x="f5" y="f40"/>
                </a:lnTo>
                <a:cubicBezTo>
                  <a:pt x="f5" y="f41"/>
                  <a:pt x="f42" y="f43"/>
                  <a:pt x="f32" y="f43"/>
                </a:cubicBezTo>
                <a:lnTo>
                  <a:pt x="f44" y="f43"/>
                </a:lnTo>
                <a:cubicBezTo>
                  <a:pt x="f45" y="f43"/>
                  <a:pt x="f46" y="f47"/>
                  <a:pt x="f46" y="f48"/>
                </a:cubicBezTo>
                <a:lnTo>
                  <a:pt x="f46" y="f49"/>
                </a:lnTo>
                <a:cubicBezTo>
                  <a:pt x="f10" y="f50"/>
                  <a:pt x="f6" y="f51"/>
                  <a:pt x="f6" y="f8"/>
                </a:cubicBezTo>
                <a:close/>
                <a:moveTo>
                  <a:pt x="f24" y="f52"/>
                </a:moveTo>
                <a:lnTo>
                  <a:pt x="f23" y="f52"/>
                </a:lnTo>
                <a:cubicBezTo>
                  <a:pt x="f53" y="f52"/>
                  <a:pt x="f53" y="f54"/>
                  <a:pt x="f53" y="f20"/>
                </a:cubicBezTo>
                <a:lnTo>
                  <a:pt x="f53" y="f17"/>
                </a:lnTo>
                <a:lnTo>
                  <a:pt x="f55" y="f17"/>
                </a:lnTo>
                <a:lnTo>
                  <a:pt x="f56" y="f17"/>
                </a:lnTo>
                <a:lnTo>
                  <a:pt x="f24" y="f17"/>
                </a:lnTo>
                <a:cubicBezTo>
                  <a:pt x="f57" y="f17"/>
                  <a:pt x="f58" y="f17"/>
                  <a:pt x="f59" y="f60"/>
                </a:cubicBezTo>
                <a:cubicBezTo>
                  <a:pt x="f61" y="f60"/>
                  <a:pt x="f61" y="f60"/>
                  <a:pt x="f62" y="f63"/>
                </a:cubicBezTo>
                <a:cubicBezTo>
                  <a:pt x="f64" y="f63"/>
                  <a:pt x="f65" y="f66"/>
                  <a:pt x="f67" y="f66"/>
                </a:cubicBezTo>
                <a:cubicBezTo>
                  <a:pt x="f29" y="f66"/>
                  <a:pt x="f29" y="f68"/>
                  <a:pt x="f69" y="f68"/>
                </a:cubicBezTo>
                <a:cubicBezTo>
                  <a:pt x="f70" y="f68"/>
                  <a:pt x="f71" y="f72"/>
                  <a:pt x="f73" y="f72"/>
                </a:cubicBezTo>
                <a:cubicBezTo>
                  <a:pt x="f74" y="f72"/>
                  <a:pt x="f74" y="f75"/>
                  <a:pt x="f76" y="f77"/>
                </a:cubicBezTo>
                <a:cubicBezTo>
                  <a:pt x="f78" y="f79"/>
                  <a:pt x="f78" y="f79"/>
                  <a:pt x="f80" y="f81"/>
                </a:cubicBezTo>
                <a:cubicBezTo>
                  <a:pt x="f82" y="f83"/>
                  <a:pt x="f82" y="f83"/>
                  <a:pt x="f84" y="f85"/>
                </a:cubicBezTo>
                <a:cubicBezTo>
                  <a:pt x="f86" y="f87"/>
                  <a:pt x="f86" y="f87"/>
                  <a:pt x="f86" y="f88"/>
                </a:cubicBezTo>
                <a:cubicBezTo>
                  <a:pt x="f89" y="f90"/>
                  <a:pt x="f89" y="f91"/>
                  <a:pt x="f92" y="f93"/>
                </a:cubicBezTo>
                <a:lnTo>
                  <a:pt x="f94" y="f95"/>
                </a:lnTo>
                <a:cubicBezTo>
                  <a:pt x="f96" y="f97"/>
                  <a:pt x="f96" y="f98"/>
                  <a:pt x="f99" y="f100"/>
                </a:cubicBezTo>
                <a:lnTo>
                  <a:pt x="f99" y="f100"/>
                </a:lnTo>
                <a:cubicBezTo>
                  <a:pt x="f101" y="f102"/>
                  <a:pt x="f101" y="f103"/>
                  <a:pt x="f101" y="f104"/>
                </a:cubicBezTo>
                <a:lnTo>
                  <a:pt x="f101" y="f104"/>
                </a:lnTo>
                <a:cubicBezTo>
                  <a:pt x="f101" y="f105"/>
                  <a:pt x="f106" y="f107"/>
                  <a:pt x="f106" y="f108"/>
                </a:cubicBezTo>
                <a:cubicBezTo>
                  <a:pt x="f106" y="f109"/>
                  <a:pt x="f106" y="f110"/>
                  <a:pt x="f101" y="f111"/>
                </a:cubicBezTo>
                <a:lnTo>
                  <a:pt x="f101" y="f111"/>
                </a:lnTo>
                <a:lnTo>
                  <a:pt x="f101" y="f112"/>
                </a:lnTo>
                <a:cubicBezTo>
                  <a:pt x="f113" y="f114"/>
                  <a:pt x="f115" y="f52"/>
                  <a:pt x="f24" y="f52"/>
                </a:cubicBezTo>
                <a:close/>
                <a:moveTo>
                  <a:pt x="f116" y="f117"/>
                </a:moveTo>
                <a:cubicBezTo>
                  <a:pt x="f116" y="f118"/>
                  <a:pt x="f44" y="f119"/>
                  <a:pt x="f120" y="f119"/>
                </a:cubicBezTo>
                <a:lnTo>
                  <a:pt x="f24" y="f119"/>
                </a:lnTo>
                <a:cubicBezTo>
                  <a:pt x="f121" y="f119"/>
                  <a:pt x="f122" y="f123"/>
                  <a:pt x="f122" y="f124"/>
                </a:cubicBezTo>
                <a:lnTo>
                  <a:pt x="f122" y="f125"/>
                </a:lnTo>
                <a:cubicBezTo>
                  <a:pt x="f126" y="f125"/>
                  <a:pt x="f126" y="f125"/>
                  <a:pt x="f127" y="f128"/>
                </a:cubicBezTo>
                <a:cubicBezTo>
                  <a:pt x="f129" y="f130"/>
                  <a:pt x="f131" y="f130"/>
                  <a:pt x="f20" y="f132"/>
                </a:cubicBezTo>
                <a:cubicBezTo>
                  <a:pt x="f133" y="f132"/>
                  <a:pt x="f134" y="f135"/>
                  <a:pt x="f136" y="f135"/>
                </a:cubicBezTo>
                <a:cubicBezTo>
                  <a:pt x="f137" y="f138"/>
                  <a:pt x="f78" y="f138"/>
                  <a:pt x="f74" y="f138"/>
                </a:cubicBezTo>
                <a:cubicBezTo>
                  <a:pt x="f73" y="f138"/>
                  <a:pt x="f139" y="f138"/>
                  <a:pt x="f70" y="f140"/>
                </a:cubicBezTo>
                <a:cubicBezTo>
                  <a:pt x="f29" y="f140"/>
                  <a:pt x="f141" y="f142"/>
                  <a:pt x="f64" y="f142"/>
                </a:cubicBezTo>
                <a:cubicBezTo>
                  <a:pt x="f62" y="f142"/>
                  <a:pt x="f61" y="f142"/>
                  <a:pt x="f61" y="f142"/>
                </a:cubicBezTo>
                <a:cubicBezTo>
                  <a:pt x="f143" y="f142"/>
                  <a:pt x="f144" y="f142"/>
                  <a:pt x="f32" y="f142"/>
                </a:cubicBezTo>
                <a:lnTo>
                  <a:pt x="f145" y="f142"/>
                </a:lnTo>
                <a:cubicBezTo>
                  <a:pt x="f146" y="f142"/>
                  <a:pt x="f146" y="f142"/>
                  <a:pt x="f147" y="f142"/>
                </a:cubicBezTo>
                <a:lnTo>
                  <a:pt x="f148" y="f142"/>
                </a:lnTo>
                <a:lnTo>
                  <a:pt x="f149" y="f142"/>
                </a:lnTo>
                <a:lnTo>
                  <a:pt x="f150" y="f142"/>
                </a:lnTo>
                <a:lnTo>
                  <a:pt x="f151" y="f142"/>
                </a:lnTo>
                <a:cubicBezTo>
                  <a:pt x="f152" y="f142"/>
                  <a:pt x="f153" y="f154"/>
                  <a:pt x="f153" y="f155"/>
                </a:cubicBezTo>
                <a:lnTo>
                  <a:pt x="f153" y="f156"/>
                </a:lnTo>
                <a:lnTo>
                  <a:pt x="f157" y="f156"/>
                </a:lnTo>
                <a:cubicBezTo>
                  <a:pt x="f117" y="f156"/>
                  <a:pt x="f158" y="f159"/>
                  <a:pt x="f158" y="f160"/>
                </a:cubicBezTo>
                <a:lnTo>
                  <a:pt x="f158" y="f160"/>
                </a:lnTo>
                <a:lnTo>
                  <a:pt x="f158" y="f160"/>
                </a:lnTo>
                <a:cubicBezTo>
                  <a:pt x="f158" y="f161"/>
                  <a:pt x="f117" y="f162"/>
                  <a:pt x="f157" y="f162"/>
                </a:cubicBezTo>
                <a:lnTo>
                  <a:pt x="f163" y="f162"/>
                </a:lnTo>
                <a:lnTo>
                  <a:pt x="f163" y="f164"/>
                </a:lnTo>
                <a:lnTo>
                  <a:pt x="f116" y="f164"/>
                </a:lnTo>
                <a:close/>
                <a:moveTo>
                  <a:pt x="f165" y="f166"/>
                </a:moveTo>
                <a:lnTo>
                  <a:pt x="f165" y="f166"/>
                </a:lnTo>
                <a:cubicBezTo>
                  <a:pt x="f167" y="f168"/>
                  <a:pt x="f169" y="f168"/>
                  <a:pt x="f170" y="f168"/>
                </a:cubicBezTo>
                <a:lnTo>
                  <a:pt x="f171" y="f168"/>
                </a:lnTo>
                <a:cubicBezTo>
                  <a:pt x="f172" y="f168"/>
                  <a:pt x="f173" y="f174"/>
                  <a:pt x="f173" y="f8"/>
                </a:cubicBezTo>
                <a:cubicBezTo>
                  <a:pt x="f173" y="f175"/>
                  <a:pt x="f172" y="f176"/>
                  <a:pt x="f171" y="f176"/>
                </a:cubicBezTo>
                <a:lnTo>
                  <a:pt x="f170" y="f176"/>
                </a:lnTo>
                <a:cubicBezTo>
                  <a:pt x="f169" y="f176"/>
                  <a:pt x="f177" y="f176"/>
                  <a:pt x="f165" y="f178"/>
                </a:cubicBezTo>
                <a:lnTo>
                  <a:pt x="f165" y="f178"/>
                </a:lnTo>
                <a:cubicBezTo>
                  <a:pt x="f179" y="f180"/>
                  <a:pt x="f181" y="f182"/>
                  <a:pt x="f181" y="f183"/>
                </a:cubicBezTo>
                <a:cubicBezTo>
                  <a:pt x="f181" y="f184"/>
                  <a:pt x="f179" y="f185"/>
                  <a:pt x="f165" y="f166"/>
                </a:cubicBezTo>
                <a:close/>
                <a:moveTo>
                  <a:pt x="f186" y="f8"/>
                </a:moveTo>
                <a:cubicBezTo>
                  <a:pt x="f186" y="f187"/>
                  <a:pt x="f188" y="f189"/>
                  <a:pt x="f190" y="f189"/>
                </a:cubicBezTo>
                <a:cubicBezTo>
                  <a:pt x="f191" y="f189"/>
                  <a:pt x="f23" y="f187"/>
                  <a:pt x="f23" y="f8"/>
                </a:cubicBezTo>
                <a:cubicBezTo>
                  <a:pt x="f23" y="f192"/>
                  <a:pt x="f191" y="f193"/>
                  <a:pt x="f190" y="f193"/>
                </a:cubicBezTo>
                <a:cubicBezTo>
                  <a:pt x="f188" y="f193"/>
                  <a:pt x="f186" y="f192"/>
                  <a:pt x="f186" y="f8"/>
                </a:cubicBezTo>
                <a:close/>
              </a:path>
            </a:pathLst>
          </a:custGeom>
          <a:solidFill>
            <a:srgbClr val="0F78FF"/>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2" name="Forma libre 23">
            <a:extLst>
              <a:ext uri="{FF2B5EF4-FFF2-40B4-BE49-F238E27FC236}">
                <a16:creationId xmlns:a16="http://schemas.microsoft.com/office/drawing/2014/main" id="{06150CB3-0085-C0F1-B7EF-25025DB7B72A}"/>
              </a:ext>
            </a:extLst>
          </p:cNvPr>
          <p:cNvSpPr/>
          <p:nvPr/>
        </p:nvSpPr>
        <p:spPr>
          <a:xfrm>
            <a:off x="2528041" y="2629878"/>
            <a:ext cx="388025" cy="415329"/>
          </a:xfrm>
          <a:custGeom>
            <a:avLst/>
            <a:gdLst>
              <a:gd name="f0" fmla="val 10800000"/>
              <a:gd name="f1" fmla="val 5400000"/>
              <a:gd name="f2" fmla="val 180"/>
              <a:gd name="f3" fmla="val w"/>
              <a:gd name="f4" fmla="val h"/>
              <a:gd name="f5" fmla="val 0"/>
              <a:gd name="f6" fmla="val 5816813"/>
              <a:gd name="f7" fmla="val 6226179"/>
              <a:gd name="f8" fmla="val 4017333"/>
              <a:gd name="f9" fmla="val 717429"/>
              <a:gd name="f10" fmla="val 4184079"/>
              <a:gd name="f11" fmla="val 437184"/>
              <a:gd name="f12" fmla="val 4221912"/>
              <a:gd name="f13" fmla="val 369220"/>
              <a:gd name="f14" fmla="val 4305289"/>
              <a:gd name="f15" fmla="val 346105"/>
              <a:gd name="f16" fmla="val 4373244"/>
              <a:gd name="f17" fmla="val 383938"/>
              <a:gd name="f18" fmla="val 4441199"/>
              <a:gd name="f19" fmla="val 421771"/>
              <a:gd name="f20" fmla="val 4464324"/>
              <a:gd name="f21" fmla="val 505149"/>
              <a:gd name="f22" fmla="val 4426491"/>
              <a:gd name="f23" fmla="val 573104"/>
              <a:gd name="f24" fmla="val 4259745"/>
              <a:gd name="f25" fmla="val 853348"/>
              <a:gd name="f26" fmla="val 4237325"/>
              <a:gd name="f27" fmla="val 898893"/>
              <a:gd name="f28" fmla="val 921313"/>
              <a:gd name="f29" fmla="val 4138534"/>
              <a:gd name="f30" fmla="val 4116114"/>
              <a:gd name="f31" fmla="val 4092990"/>
              <a:gd name="f32" fmla="val 913601"/>
              <a:gd name="f33" fmla="val 4070579"/>
              <a:gd name="f34" fmla="val 905900"/>
              <a:gd name="f35" fmla="val 4001920"/>
              <a:gd name="f36" fmla="val 868762"/>
              <a:gd name="f37" fmla="val 3979500"/>
              <a:gd name="f38" fmla="val 786089"/>
              <a:gd name="f39" fmla="val 1565875"/>
              <a:gd name="f40" fmla="val 854053"/>
              <a:gd name="f41" fmla="val 1588295"/>
              <a:gd name="f42" fmla="val 899597"/>
              <a:gd name="f43" fmla="val 1641541"/>
              <a:gd name="f44" fmla="val 922017"/>
              <a:gd name="f45" fmla="val 1687085"/>
              <a:gd name="f46" fmla="val 1709505"/>
              <a:gd name="f47" fmla="val 1732630"/>
              <a:gd name="f48" fmla="val 914306"/>
              <a:gd name="f49" fmla="val 1755050"/>
              <a:gd name="f50" fmla="val 906604"/>
              <a:gd name="f51" fmla="val 1823014"/>
              <a:gd name="f52" fmla="val 868771"/>
              <a:gd name="f53" fmla="val 1846129"/>
              <a:gd name="f54" fmla="val 785394"/>
              <a:gd name="f55" fmla="val 1808296"/>
              <a:gd name="f56" fmla="val 717439"/>
              <a:gd name="f57" fmla="val 1641550"/>
              <a:gd name="f58" fmla="val 437194"/>
              <a:gd name="f59" fmla="val 1603717"/>
              <a:gd name="f60" fmla="val 369230"/>
              <a:gd name="f61" fmla="val 1520340"/>
              <a:gd name="f62" fmla="val 346115"/>
              <a:gd name="f63" fmla="val 1452385"/>
              <a:gd name="f64" fmla="val 383948"/>
              <a:gd name="f65" fmla="val 1384430"/>
              <a:gd name="f66" fmla="val 421781"/>
              <a:gd name="f67" fmla="val 1361306"/>
              <a:gd name="f68" fmla="val 505158"/>
              <a:gd name="f69" fmla="val 1399139"/>
              <a:gd name="f70" fmla="val 573113"/>
              <a:gd name="f71" fmla="val 2912462"/>
              <a:gd name="f72" fmla="val 596923"/>
              <a:gd name="f73" fmla="val 2988129"/>
              <a:gd name="f74" fmla="val 3048381"/>
              <a:gd name="f75" fmla="val 536670"/>
              <a:gd name="f76" fmla="val 461004"/>
              <a:gd name="f77" fmla="val 135919"/>
              <a:gd name="f78" fmla="val 60253"/>
              <a:gd name="f79" fmla="val 2836796"/>
              <a:gd name="f80" fmla="val 2776543"/>
              <a:gd name="f81" fmla="val 2768832"/>
              <a:gd name="f82" fmla="val 535975"/>
              <a:gd name="f83" fmla="val 2829085"/>
              <a:gd name="f84" fmla="val 2768137"/>
              <a:gd name="f85" fmla="val 2828390"/>
              <a:gd name="f86" fmla="val 2904056"/>
              <a:gd name="f87" fmla="val 2979722"/>
              <a:gd name="f88" fmla="val 3039975"/>
              <a:gd name="f89" fmla="val 5689710"/>
              <a:gd name="f90" fmla="val 5364626"/>
              <a:gd name="f91" fmla="val 5288959"/>
              <a:gd name="f92" fmla="val 5228706"/>
              <a:gd name="f93" fmla="val 5765376"/>
              <a:gd name="f94" fmla="val 5825629"/>
              <a:gd name="f95" fmla="val 5439587"/>
              <a:gd name="f96" fmla="val 1451681"/>
              <a:gd name="f97" fmla="val 5401754"/>
              <a:gd name="f98" fmla="val 1383716"/>
              <a:gd name="f99" fmla="val 5318376"/>
              <a:gd name="f100" fmla="val 1360601"/>
              <a:gd name="f101" fmla="val 5250422"/>
              <a:gd name="f102" fmla="val 1398434"/>
              <a:gd name="f103" fmla="val 4970177"/>
              <a:gd name="f104" fmla="val 1565180"/>
              <a:gd name="f105" fmla="val 4902222"/>
              <a:gd name="f106" fmla="val 1603013"/>
              <a:gd name="f107" fmla="val 4879098"/>
              <a:gd name="f108" fmla="val 1686390"/>
              <a:gd name="f109" fmla="val 4916931"/>
              <a:gd name="f110" fmla="val 1754345"/>
              <a:gd name="f111" fmla="val 4939351"/>
              <a:gd name="f112" fmla="val 1799890"/>
              <a:gd name="f113" fmla="val 4992597"/>
              <a:gd name="f114" fmla="val 1822310"/>
              <a:gd name="f115" fmla="val 5038141"/>
              <a:gd name="f116" fmla="val 5060561"/>
              <a:gd name="f117" fmla="val 5083686"/>
              <a:gd name="f118" fmla="val 1814598"/>
              <a:gd name="f119" fmla="val 5106096"/>
              <a:gd name="f120" fmla="val 1806896"/>
              <a:gd name="f121" fmla="val 5386341"/>
              <a:gd name="f122" fmla="val 1640151"/>
              <a:gd name="f123" fmla="val 5455000"/>
              <a:gd name="f124" fmla="val 5477420"/>
              <a:gd name="f125" fmla="val 1519635"/>
              <a:gd name="f126" fmla="val 4698339"/>
              <a:gd name="f127" fmla="val 2889347"/>
              <a:gd name="f128" fmla="val 3199723"/>
              <a:gd name="f129" fmla="val 4614961"/>
              <a:gd name="f130" fmla="val 3502388"/>
              <a:gd name="f131" fmla="val 4463629"/>
              <a:gd name="f132" fmla="val 3774931"/>
              <a:gd name="f133" fmla="val 4455927"/>
              <a:gd name="f134" fmla="val 3797351"/>
              <a:gd name="f135" fmla="val 4448215"/>
              <a:gd name="f136" fmla="val 3812764"/>
              <a:gd name="f137" fmla="val 4433497"/>
              <a:gd name="f138" fmla="val 3828177"/>
              <a:gd name="f139" fmla="val 4418084"/>
              <a:gd name="f140" fmla="val 3850597"/>
              <a:gd name="f141" fmla="val 4357831"/>
              <a:gd name="f142" fmla="val 3941677"/>
              <a:gd name="f143" fmla="val 4296873"/>
              <a:gd name="f144" fmla="val 4032061"/>
              <a:gd name="f145" fmla="val 4221207"/>
              <a:gd name="f146" fmla="val 4107727"/>
              <a:gd name="f147" fmla="val 3956376"/>
              <a:gd name="f148" fmla="val 4478356"/>
              <a:gd name="f149" fmla="val 3820456"/>
              <a:gd name="f150" fmla="val 4796434"/>
              <a:gd name="f151" fmla="val 3827463"/>
              <a:gd name="f152" fmla="val 5000317"/>
              <a:gd name="f153" fmla="val 5008029"/>
              <a:gd name="f154" fmla="val 5023442"/>
              <a:gd name="f155" fmla="val 3835175"/>
              <a:gd name="f156" fmla="val 5045862"/>
              <a:gd name="f157" fmla="val 5068282"/>
              <a:gd name="f158" fmla="val 5719156"/>
              <a:gd name="f159" fmla="val 6006407"/>
              <a:gd name="f160" fmla="val 3600465"/>
              <a:gd name="f161" fmla="val 6233406"/>
              <a:gd name="f162" fmla="val 3320925"/>
              <a:gd name="f163" fmla="val 2481590"/>
              <a:gd name="f164" fmla="val 2194338"/>
              <a:gd name="f165" fmla="val 1967340"/>
              <a:gd name="f166" fmla="val 5998696"/>
              <a:gd name="f167" fmla="val 5052869"/>
              <a:gd name="f168" fmla="val 5030449"/>
              <a:gd name="f169" fmla="val 5022738"/>
              <a:gd name="f170" fmla="val 5000327"/>
              <a:gd name="f171" fmla="val 1975051"/>
              <a:gd name="f172" fmla="val 4803450"/>
              <a:gd name="f173" fmla="val 1838427"/>
              <a:gd name="f174" fmla="val 4493084"/>
              <a:gd name="f175" fmla="val 1589009"/>
              <a:gd name="f176" fmla="val 4130157"/>
              <a:gd name="f177" fmla="val 1505631"/>
              <a:gd name="f178" fmla="val 4039077"/>
              <a:gd name="f179" fmla="val 1422263"/>
              <a:gd name="f180" fmla="val 3940991"/>
              <a:gd name="f181" fmla="val 1362010"/>
              <a:gd name="f182" fmla="val 3827492"/>
              <a:gd name="f183" fmla="val 1354308"/>
              <a:gd name="f184" fmla="val 3812079"/>
              <a:gd name="f185" fmla="val 1346597"/>
              <a:gd name="f186" fmla="val 3805072"/>
              <a:gd name="f187" fmla="val 1339590"/>
              <a:gd name="f188" fmla="val 3789659"/>
              <a:gd name="f189" fmla="val 1180547"/>
              <a:gd name="f190" fmla="val 3517116"/>
              <a:gd name="f191" fmla="val 1097179"/>
              <a:gd name="f192" fmla="val 3206749"/>
              <a:gd name="f193" fmla="val 2897068"/>
              <a:gd name="f194" fmla="val 1905697"/>
              <a:gd name="f195" fmla="val 1907096"/>
              <a:gd name="f196" fmla="val 1096484"/>
              <a:gd name="f197" fmla="val 2897763"/>
              <a:gd name="f198" fmla="val 3888421"/>
              <a:gd name="f199" fmla="val 1088763"/>
              <a:gd name="f200" fmla="val 1897976"/>
              <a:gd name="f201" fmla="val 3555625"/>
              <a:gd name="f202" fmla="val 5143929"/>
              <a:gd name="f203" fmla="val 2246880"/>
              <a:gd name="f204" fmla="val 5401059"/>
              <a:gd name="f205" fmla="val 5734550"/>
              <a:gd name="f206" fmla="val 5681304"/>
              <a:gd name="f207" fmla="val 2262293"/>
              <a:gd name="f208" fmla="val 5855761"/>
              <a:gd name="f209" fmla="val 2360379"/>
              <a:gd name="f210" fmla="val 5946135"/>
              <a:gd name="f211" fmla="val 3321629"/>
              <a:gd name="f212" fmla="val 3442126"/>
              <a:gd name="f213" fmla="val 3540916"/>
              <a:gd name="f214" fmla="val 2049308"/>
              <a:gd name="f215" fmla="val 3737088"/>
              <a:gd name="f216" fmla="val 1368303"/>
              <a:gd name="f217" fmla="val 2897040"/>
              <a:gd name="f218" fmla="val 2056991"/>
              <a:gd name="f219" fmla="val 1376005"/>
              <a:gd name="f220" fmla="val 3161890"/>
              <a:gd name="f221" fmla="val 1451671"/>
              <a:gd name="f222" fmla="val 3426722"/>
              <a:gd name="f223" fmla="val 1587590"/>
              <a:gd name="f224" fmla="val 3661432"/>
              <a:gd name="f225" fmla="val 3669134"/>
              <a:gd name="f226" fmla="val 1647843"/>
              <a:gd name="f227" fmla="val 3767220"/>
              <a:gd name="f228" fmla="val 1716503"/>
              <a:gd name="f229" fmla="val 3858299"/>
              <a:gd name="f230" fmla="val 1792169"/>
              <a:gd name="f231" fmla="val 1799880"/>
              <a:gd name="f232" fmla="val 3949388"/>
              <a:gd name="f233" fmla="val 1807582"/>
              <a:gd name="f234" fmla="val 3957090"/>
              <a:gd name="f235" fmla="val 2057000"/>
              <a:gd name="f236" fmla="val 4313001"/>
              <a:gd name="f237" fmla="val 2201326"/>
              <a:gd name="f238" fmla="val 4615665"/>
              <a:gd name="f239" fmla="val 2239159"/>
              <a:gd name="f240" fmla="val 4865093"/>
              <a:gd name="f241" fmla="val 3563336"/>
              <a:gd name="f242" fmla="val 3608880"/>
              <a:gd name="f243" fmla="val 4554717"/>
              <a:gd name="f244" fmla="val 3820466"/>
              <a:gd name="f245" fmla="val 4199511"/>
              <a:gd name="f246" fmla="val 4009631"/>
              <a:gd name="f247" fmla="val 3934670"/>
              <a:gd name="f248" fmla="val 3926959"/>
              <a:gd name="f249" fmla="val 4017343"/>
              <a:gd name="f250" fmla="val 4025045"/>
              <a:gd name="f251" fmla="val 3919257"/>
              <a:gd name="f252" fmla="val 4093009"/>
              <a:gd name="f253" fmla="val 3851292"/>
              <a:gd name="f254" fmla="val 4153957"/>
              <a:gd name="f255" fmla="val 3767924"/>
              <a:gd name="f256" fmla="val 4198797"/>
              <a:gd name="f257" fmla="val 3684547"/>
              <a:gd name="f258" fmla="val 3676835"/>
              <a:gd name="f259" fmla="val 4206508"/>
              <a:gd name="f260" fmla="val 3661422"/>
              <a:gd name="f261" fmla="val 4214220"/>
              <a:gd name="f262" fmla="val 3653720"/>
              <a:gd name="f263" fmla="val 4350129"/>
              <a:gd name="f264" fmla="val 854748"/>
              <a:gd name="f265" fmla="val 574503"/>
              <a:gd name="f266" fmla="val 506539"/>
              <a:gd name="f267" fmla="val 423171"/>
              <a:gd name="f268" fmla="val 1383021"/>
              <a:gd name="f269" fmla="val 385338"/>
              <a:gd name="f270" fmla="val 347505"/>
              <a:gd name="f271" fmla="val 1519645"/>
              <a:gd name="f272" fmla="val 369925"/>
              <a:gd name="f273" fmla="val 438584"/>
              <a:gd name="f274" fmla="val 1640846"/>
              <a:gd name="f275" fmla="val 718829"/>
              <a:gd name="f276" fmla="val 1807591"/>
              <a:gd name="f277" fmla="val 741249"/>
              <a:gd name="f278" fmla="val 1823005"/>
              <a:gd name="f279" fmla="val 764373"/>
              <a:gd name="f280" fmla="val 786793"/>
              <a:gd name="f281" fmla="val 832337"/>
              <a:gd name="f282" fmla="val 884879"/>
              <a:gd name="f283" fmla="val 1800585"/>
              <a:gd name="f284" fmla="val 908004"/>
              <a:gd name="f285" fmla="val 1755040"/>
              <a:gd name="f286" fmla="val 945132"/>
              <a:gd name="f287" fmla="val 922712"/>
              <a:gd name="f288" fmla="+- 0 0 -90"/>
              <a:gd name="f289" fmla="*/ f3 1 5816813"/>
              <a:gd name="f290" fmla="*/ f4 1 6226179"/>
              <a:gd name="f291" fmla="val f5"/>
              <a:gd name="f292" fmla="val f6"/>
              <a:gd name="f293" fmla="val f7"/>
              <a:gd name="f294" fmla="*/ f288 f0 1"/>
              <a:gd name="f295" fmla="+- f293 0 f291"/>
              <a:gd name="f296" fmla="+- f292 0 f291"/>
              <a:gd name="f297" fmla="*/ f294 1 f2"/>
              <a:gd name="f298" fmla="*/ f296 1 5816813"/>
              <a:gd name="f299" fmla="*/ f295 1 6226179"/>
              <a:gd name="f300" fmla="*/ 4017333 f296 1"/>
              <a:gd name="f301" fmla="*/ 717429 f295 1"/>
              <a:gd name="f302" fmla="*/ 4184079 f296 1"/>
              <a:gd name="f303" fmla="*/ 437184 f295 1"/>
              <a:gd name="f304" fmla="*/ 4373244 f296 1"/>
              <a:gd name="f305" fmla="*/ 383938 f295 1"/>
              <a:gd name="f306" fmla="*/ 4426491 f296 1"/>
              <a:gd name="f307" fmla="*/ 573104 f295 1"/>
              <a:gd name="f308" fmla="*/ 4259745 f296 1"/>
              <a:gd name="f309" fmla="*/ 853348 f295 1"/>
              <a:gd name="f310" fmla="*/ 4138534 f296 1"/>
              <a:gd name="f311" fmla="*/ 921313 f295 1"/>
              <a:gd name="f312" fmla="*/ 4070579 f296 1"/>
              <a:gd name="f313" fmla="*/ 905900 f295 1"/>
              <a:gd name="f314" fmla="*/ 1565875 f296 1"/>
              <a:gd name="f315" fmla="*/ 854053 f295 1"/>
              <a:gd name="f316" fmla="*/ 1687085 f296 1"/>
              <a:gd name="f317" fmla="*/ 922017 f295 1"/>
              <a:gd name="f318" fmla="*/ 1755050 f296 1"/>
              <a:gd name="f319" fmla="*/ 906604 f295 1"/>
              <a:gd name="f320" fmla="*/ 1808296 f296 1"/>
              <a:gd name="f321" fmla="*/ 717439 f295 1"/>
              <a:gd name="f322" fmla="*/ 1641550 f296 1"/>
              <a:gd name="f323" fmla="*/ 437194 f295 1"/>
              <a:gd name="f324" fmla="*/ 1452385 f296 1"/>
              <a:gd name="f325" fmla="*/ 383948 f295 1"/>
              <a:gd name="f326" fmla="*/ 1399139 f296 1"/>
              <a:gd name="f327" fmla="*/ 573113 f295 1"/>
              <a:gd name="f328" fmla="*/ 2912462 f296 1"/>
              <a:gd name="f329" fmla="*/ 596923 f295 1"/>
              <a:gd name="f330" fmla="*/ 3048381 f296 1"/>
              <a:gd name="f331" fmla="*/ 461004 f295 1"/>
              <a:gd name="f332" fmla="*/ 135919 f295 1"/>
              <a:gd name="f333" fmla="*/ 0 f295 1"/>
              <a:gd name="f334" fmla="*/ 2776543 f296 1"/>
              <a:gd name="f335" fmla="*/ 461004 f296 1"/>
              <a:gd name="f336" fmla="*/ 2768137 f295 1"/>
              <a:gd name="f337" fmla="*/ 135919 f296 1"/>
              <a:gd name="f338" fmla="*/ 0 f296 1"/>
              <a:gd name="f339" fmla="*/ 2904056 f295 1"/>
              <a:gd name="f340" fmla="*/ 3039975 f295 1"/>
              <a:gd name="f341" fmla="*/ 596923 f296 1"/>
              <a:gd name="f342" fmla="*/ 5689710 f296 1"/>
              <a:gd name="f343" fmla="*/ 5364626 f296 1"/>
              <a:gd name="f344" fmla="*/ 5228706 f296 1"/>
              <a:gd name="f345" fmla="*/ 5825629 f296 1"/>
              <a:gd name="f346" fmla="*/ 5439587 f296 1"/>
              <a:gd name="f347" fmla="*/ 1451681 f295 1"/>
              <a:gd name="f348" fmla="*/ 5250422 f296 1"/>
              <a:gd name="f349" fmla="*/ 1398434 f295 1"/>
              <a:gd name="f350" fmla="*/ 4970177 f296 1"/>
              <a:gd name="f351" fmla="*/ 1565180 f295 1"/>
              <a:gd name="f352" fmla="*/ 4916931 f296 1"/>
              <a:gd name="f353" fmla="*/ 1754345 f295 1"/>
              <a:gd name="f354" fmla="*/ 5038141 f296 1"/>
              <a:gd name="f355" fmla="*/ 1822310 f295 1"/>
              <a:gd name="f356" fmla="*/ 5106096 f296 1"/>
              <a:gd name="f357" fmla="*/ 1806896 f295 1"/>
              <a:gd name="f358" fmla="*/ 5386341 f296 1"/>
              <a:gd name="f359" fmla="*/ 1640151 f295 1"/>
              <a:gd name="f360" fmla="*/ 4698339 f296 1"/>
              <a:gd name="f361" fmla="*/ 2889347 f295 1"/>
              <a:gd name="f362" fmla="*/ 4463629 f296 1"/>
              <a:gd name="f363" fmla="*/ 3774931 f295 1"/>
              <a:gd name="f364" fmla="*/ 4433497 f296 1"/>
              <a:gd name="f365" fmla="*/ 3828177 f295 1"/>
              <a:gd name="f366" fmla="*/ 4418084 f296 1"/>
              <a:gd name="f367" fmla="*/ 3850597 f295 1"/>
              <a:gd name="f368" fmla="*/ 4221207 f296 1"/>
              <a:gd name="f369" fmla="*/ 4107727 f295 1"/>
              <a:gd name="f370" fmla="*/ 3827463 f296 1"/>
              <a:gd name="f371" fmla="*/ 5000317 f295 1"/>
              <a:gd name="f372" fmla="*/ 5008029 f295 1"/>
              <a:gd name="f373" fmla="*/ 3835175 f296 1"/>
              <a:gd name="f374" fmla="*/ 5068282 f295 1"/>
              <a:gd name="f375" fmla="*/ 5719156 f295 1"/>
              <a:gd name="f376" fmla="*/ 3320925 f296 1"/>
              <a:gd name="f377" fmla="*/ 6233406 f295 1"/>
              <a:gd name="f378" fmla="*/ 2481590 f296 1"/>
              <a:gd name="f379" fmla="*/ 1967340 f296 1"/>
              <a:gd name="f380" fmla="*/ 5030449 f295 1"/>
              <a:gd name="f381" fmla="*/ 5000327 f295 1"/>
              <a:gd name="f382" fmla="*/ 1589009 f296 1"/>
              <a:gd name="f383" fmla="*/ 4130157 f295 1"/>
              <a:gd name="f384" fmla="*/ 1362010 f296 1"/>
              <a:gd name="f385" fmla="*/ 3827492 f295 1"/>
              <a:gd name="f386" fmla="*/ 1339590 f296 1"/>
              <a:gd name="f387" fmla="*/ 3789659 f295 1"/>
              <a:gd name="f388" fmla="*/ 1097179 f296 1"/>
              <a:gd name="f389" fmla="*/ 2897068 f295 1"/>
              <a:gd name="f390" fmla="*/ 2897763 f296 1"/>
              <a:gd name="f391" fmla="*/ 1096484 f295 1"/>
              <a:gd name="f392" fmla="*/ 3555625 f296 1"/>
              <a:gd name="f393" fmla="*/ 5143929 f295 1"/>
              <a:gd name="f394" fmla="*/ 2246880 f296 1"/>
              <a:gd name="f395" fmla="*/ 5401059 f295 1"/>
              <a:gd name="f396" fmla="*/ 5734550 f295 1"/>
              <a:gd name="f397" fmla="*/ 5681304 f295 1"/>
              <a:gd name="f398" fmla="*/ 5946135 f295 1"/>
              <a:gd name="f399" fmla="*/ 3321629 f296 1"/>
              <a:gd name="f400" fmla="*/ 2897040 f296 1"/>
              <a:gd name="f401" fmla="*/ 1368303 f295 1"/>
              <a:gd name="f402" fmla="*/ 1376005 f296 1"/>
              <a:gd name="f403" fmla="*/ 1587590 f296 1"/>
              <a:gd name="f404" fmla="*/ 3661432 f295 1"/>
              <a:gd name="f405" fmla="*/ 3669134 f295 1"/>
              <a:gd name="f406" fmla="*/ 1792169 f296 1"/>
              <a:gd name="f407" fmla="*/ 3941677 f295 1"/>
              <a:gd name="f408" fmla="*/ 1807582 f296 1"/>
              <a:gd name="f409" fmla="*/ 3957090 f295 1"/>
              <a:gd name="f410" fmla="*/ 2239159 f296 1"/>
              <a:gd name="f411" fmla="*/ 4865093 f295 1"/>
              <a:gd name="f412" fmla="*/ 3563336 f296 1"/>
              <a:gd name="f413" fmla="*/ 4009631 f296 1"/>
              <a:gd name="f414" fmla="*/ 3934670 f295 1"/>
              <a:gd name="f415" fmla="*/ 4025045 f296 1"/>
              <a:gd name="f416" fmla="*/ 3919257 f295 1"/>
              <a:gd name="f417" fmla="*/ 4198797 f296 1"/>
              <a:gd name="f418" fmla="*/ 3684547 f295 1"/>
              <a:gd name="f419" fmla="*/ 4206508 f296 1"/>
              <a:gd name="f420" fmla="*/ 4214220 f296 1"/>
              <a:gd name="f421" fmla="*/ 3653720 f295 1"/>
              <a:gd name="f422" fmla="*/ 854748 f296 1"/>
              <a:gd name="f423" fmla="*/ 574503 f296 1"/>
              <a:gd name="f424" fmla="*/ 385338 f296 1"/>
              <a:gd name="f425" fmla="*/ 438584 f296 1"/>
              <a:gd name="f426" fmla="*/ 1640846 f295 1"/>
              <a:gd name="f427" fmla="*/ 718829 f296 1"/>
              <a:gd name="f428" fmla="*/ 1807591 f295 1"/>
              <a:gd name="f429" fmla="*/ 786793 f296 1"/>
              <a:gd name="f430" fmla="*/ 1823005 f295 1"/>
              <a:gd name="f431" fmla="*/ 908004 f296 1"/>
              <a:gd name="f432" fmla="*/ 1755040 f295 1"/>
              <a:gd name="f433" fmla="+- f297 0 f1"/>
              <a:gd name="f434" fmla="*/ f300 1 5816813"/>
              <a:gd name="f435" fmla="*/ f301 1 6226179"/>
              <a:gd name="f436" fmla="*/ f302 1 5816813"/>
              <a:gd name="f437" fmla="*/ f303 1 6226179"/>
              <a:gd name="f438" fmla="*/ f304 1 5816813"/>
              <a:gd name="f439" fmla="*/ f305 1 6226179"/>
              <a:gd name="f440" fmla="*/ f306 1 5816813"/>
              <a:gd name="f441" fmla="*/ f307 1 6226179"/>
              <a:gd name="f442" fmla="*/ f308 1 5816813"/>
              <a:gd name="f443" fmla="*/ f309 1 6226179"/>
              <a:gd name="f444" fmla="*/ f310 1 5816813"/>
              <a:gd name="f445" fmla="*/ f311 1 6226179"/>
              <a:gd name="f446" fmla="*/ f312 1 5816813"/>
              <a:gd name="f447" fmla="*/ f313 1 6226179"/>
              <a:gd name="f448" fmla="*/ f314 1 5816813"/>
              <a:gd name="f449" fmla="*/ f315 1 6226179"/>
              <a:gd name="f450" fmla="*/ f316 1 5816813"/>
              <a:gd name="f451" fmla="*/ f317 1 6226179"/>
              <a:gd name="f452" fmla="*/ f318 1 5816813"/>
              <a:gd name="f453" fmla="*/ f319 1 6226179"/>
              <a:gd name="f454" fmla="*/ f320 1 5816813"/>
              <a:gd name="f455" fmla="*/ f321 1 6226179"/>
              <a:gd name="f456" fmla="*/ f322 1 5816813"/>
              <a:gd name="f457" fmla="*/ f323 1 6226179"/>
              <a:gd name="f458" fmla="*/ f324 1 5816813"/>
              <a:gd name="f459" fmla="*/ f325 1 6226179"/>
              <a:gd name="f460" fmla="*/ f326 1 5816813"/>
              <a:gd name="f461" fmla="*/ f327 1 6226179"/>
              <a:gd name="f462" fmla="*/ f328 1 5816813"/>
              <a:gd name="f463" fmla="*/ f329 1 6226179"/>
              <a:gd name="f464" fmla="*/ f330 1 5816813"/>
              <a:gd name="f465" fmla="*/ f331 1 6226179"/>
              <a:gd name="f466" fmla="*/ f332 1 6226179"/>
              <a:gd name="f467" fmla="*/ f333 1 6226179"/>
              <a:gd name="f468" fmla="*/ f334 1 5816813"/>
              <a:gd name="f469" fmla="*/ f335 1 5816813"/>
              <a:gd name="f470" fmla="*/ f336 1 6226179"/>
              <a:gd name="f471" fmla="*/ f337 1 5816813"/>
              <a:gd name="f472" fmla="*/ f338 1 5816813"/>
              <a:gd name="f473" fmla="*/ f339 1 6226179"/>
              <a:gd name="f474" fmla="*/ f340 1 6226179"/>
              <a:gd name="f475" fmla="*/ f341 1 5816813"/>
              <a:gd name="f476" fmla="*/ f342 1 5816813"/>
              <a:gd name="f477" fmla="*/ f343 1 5816813"/>
              <a:gd name="f478" fmla="*/ f344 1 5816813"/>
              <a:gd name="f479" fmla="*/ f345 1 5816813"/>
              <a:gd name="f480" fmla="*/ f346 1 5816813"/>
              <a:gd name="f481" fmla="*/ f347 1 6226179"/>
              <a:gd name="f482" fmla="*/ f348 1 5816813"/>
              <a:gd name="f483" fmla="*/ f349 1 6226179"/>
              <a:gd name="f484" fmla="*/ f350 1 5816813"/>
              <a:gd name="f485" fmla="*/ f351 1 6226179"/>
              <a:gd name="f486" fmla="*/ f352 1 5816813"/>
              <a:gd name="f487" fmla="*/ f353 1 6226179"/>
              <a:gd name="f488" fmla="*/ f354 1 5816813"/>
              <a:gd name="f489" fmla="*/ f355 1 6226179"/>
              <a:gd name="f490" fmla="*/ f356 1 5816813"/>
              <a:gd name="f491" fmla="*/ f357 1 6226179"/>
              <a:gd name="f492" fmla="*/ f358 1 5816813"/>
              <a:gd name="f493" fmla="*/ f359 1 6226179"/>
              <a:gd name="f494" fmla="*/ f360 1 5816813"/>
              <a:gd name="f495" fmla="*/ f361 1 6226179"/>
              <a:gd name="f496" fmla="*/ f362 1 5816813"/>
              <a:gd name="f497" fmla="*/ f363 1 6226179"/>
              <a:gd name="f498" fmla="*/ f364 1 5816813"/>
              <a:gd name="f499" fmla="*/ f365 1 6226179"/>
              <a:gd name="f500" fmla="*/ f366 1 5816813"/>
              <a:gd name="f501" fmla="*/ f367 1 6226179"/>
              <a:gd name="f502" fmla="*/ f368 1 5816813"/>
              <a:gd name="f503" fmla="*/ f369 1 6226179"/>
              <a:gd name="f504" fmla="*/ f370 1 5816813"/>
              <a:gd name="f505" fmla="*/ f371 1 6226179"/>
              <a:gd name="f506" fmla="*/ f372 1 6226179"/>
              <a:gd name="f507" fmla="*/ f373 1 5816813"/>
              <a:gd name="f508" fmla="*/ f374 1 6226179"/>
              <a:gd name="f509" fmla="*/ f375 1 6226179"/>
              <a:gd name="f510" fmla="*/ f376 1 5816813"/>
              <a:gd name="f511" fmla="*/ f377 1 6226179"/>
              <a:gd name="f512" fmla="*/ f378 1 5816813"/>
              <a:gd name="f513" fmla="*/ f379 1 5816813"/>
              <a:gd name="f514" fmla="*/ f380 1 6226179"/>
              <a:gd name="f515" fmla="*/ f381 1 6226179"/>
              <a:gd name="f516" fmla="*/ f382 1 5816813"/>
              <a:gd name="f517" fmla="*/ f383 1 6226179"/>
              <a:gd name="f518" fmla="*/ f384 1 5816813"/>
              <a:gd name="f519" fmla="*/ f385 1 6226179"/>
              <a:gd name="f520" fmla="*/ f386 1 5816813"/>
              <a:gd name="f521" fmla="*/ f387 1 6226179"/>
              <a:gd name="f522" fmla="*/ f388 1 5816813"/>
              <a:gd name="f523" fmla="*/ f389 1 6226179"/>
              <a:gd name="f524" fmla="*/ f390 1 5816813"/>
              <a:gd name="f525" fmla="*/ f391 1 6226179"/>
              <a:gd name="f526" fmla="*/ f392 1 5816813"/>
              <a:gd name="f527" fmla="*/ f393 1 6226179"/>
              <a:gd name="f528" fmla="*/ f394 1 5816813"/>
              <a:gd name="f529" fmla="*/ f395 1 6226179"/>
              <a:gd name="f530" fmla="*/ f396 1 6226179"/>
              <a:gd name="f531" fmla="*/ f397 1 6226179"/>
              <a:gd name="f532" fmla="*/ f398 1 6226179"/>
              <a:gd name="f533" fmla="*/ f399 1 5816813"/>
              <a:gd name="f534" fmla="*/ f400 1 5816813"/>
              <a:gd name="f535" fmla="*/ f401 1 6226179"/>
              <a:gd name="f536" fmla="*/ f402 1 5816813"/>
              <a:gd name="f537" fmla="*/ f403 1 5816813"/>
              <a:gd name="f538" fmla="*/ f404 1 6226179"/>
              <a:gd name="f539" fmla="*/ f405 1 6226179"/>
              <a:gd name="f540" fmla="*/ f406 1 5816813"/>
              <a:gd name="f541" fmla="*/ f407 1 6226179"/>
              <a:gd name="f542" fmla="*/ f408 1 5816813"/>
              <a:gd name="f543" fmla="*/ f409 1 6226179"/>
              <a:gd name="f544" fmla="*/ f410 1 5816813"/>
              <a:gd name="f545" fmla="*/ f411 1 6226179"/>
              <a:gd name="f546" fmla="*/ f412 1 5816813"/>
              <a:gd name="f547" fmla="*/ f413 1 5816813"/>
              <a:gd name="f548" fmla="*/ f414 1 6226179"/>
              <a:gd name="f549" fmla="*/ f415 1 5816813"/>
              <a:gd name="f550" fmla="*/ f416 1 6226179"/>
              <a:gd name="f551" fmla="*/ f417 1 5816813"/>
              <a:gd name="f552" fmla="*/ f418 1 6226179"/>
              <a:gd name="f553" fmla="*/ f419 1 5816813"/>
              <a:gd name="f554" fmla="*/ f420 1 5816813"/>
              <a:gd name="f555" fmla="*/ f421 1 6226179"/>
              <a:gd name="f556" fmla="*/ f422 1 5816813"/>
              <a:gd name="f557" fmla="*/ f423 1 5816813"/>
              <a:gd name="f558" fmla="*/ f424 1 5816813"/>
              <a:gd name="f559" fmla="*/ f425 1 5816813"/>
              <a:gd name="f560" fmla="*/ f426 1 6226179"/>
              <a:gd name="f561" fmla="*/ f427 1 5816813"/>
              <a:gd name="f562" fmla="*/ f428 1 6226179"/>
              <a:gd name="f563" fmla="*/ f429 1 5816813"/>
              <a:gd name="f564" fmla="*/ f430 1 6226179"/>
              <a:gd name="f565" fmla="*/ f431 1 5816813"/>
              <a:gd name="f566" fmla="*/ f432 1 6226179"/>
              <a:gd name="f567" fmla="*/ f291 1 f298"/>
              <a:gd name="f568" fmla="*/ f292 1 f298"/>
              <a:gd name="f569" fmla="*/ f291 1 f299"/>
              <a:gd name="f570" fmla="*/ f293 1 f299"/>
              <a:gd name="f571" fmla="*/ f434 1 f298"/>
              <a:gd name="f572" fmla="*/ f435 1 f299"/>
              <a:gd name="f573" fmla="*/ f436 1 f298"/>
              <a:gd name="f574" fmla="*/ f437 1 f299"/>
              <a:gd name="f575" fmla="*/ f438 1 f298"/>
              <a:gd name="f576" fmla="*/ f439 1 f299"/>
              <a:gd name="f577" fmla="*/ f440 1 f298"/>
              <a:gd name="f578" fmla="*/ f441 1 f299"/>
              <a:gd name="f579" fmla="*/ f442 1 f298"/>
              <a:gd name="f580" fmla="*/ f443 1 f299"/>
              <a:gd name="f581" fmla="*/ f444 1 f298"/>
              <a:gd name="f582" fmla="*/ f445 1 f299"/>
              <a:gd name="f583" fmla="*/ f446 1 f298"/>
              <a:gd name="f584" fmla="*/ f447 1 f299"/>
              <a:gd name="f585" fmla="*/ f448 1 f298"/>
              <a:gd name="f586" fmla="*/ f449 1 f299"/>
              <a:gd name="f587" fmla="*/ f450 1 f298"/>
              <a:gd name="f588" fmla="*/ f451 1 f299"/>
              <a:gd name="f589" fmla="*/ f452 1 f298"/>
              <a:gd name="f590" fmla="*/ f453 1 f299"/>
              <a:gd name="f591" fmla="*/ f454 1 f298"/>
              <a:gd name="f592" fmla="*/ f455 1 f299"/>
              <a:gd name="f593" fmla="*/ f456 1 f298"/>
              <a:gd name="f594" fmla="*/ f457 1 f299"/>
              <a:gd name="f595" fmla="*/ f458 1 f298"/>
              <a:gd name="f596" fmla="*/ f459 1 f299"/>
              <a:gd name="f597" fmla="*/ f460 1 f298"/>
              <a:gd name="f598" fmla="*/ f461 1 f299"/>
              <a:gd name="f599" fmla="*/ f462 1 f298"/>
              <a:gd name="f600" fmla="*/ f463 1 f299"/>
              <a:gd name="f601" fmla="*/ f464 1 f298"/>
              <a:gd name="f602" fmla="*/ f465 1 f299"/>
              <a:gd name="f603" fmla="*/ f466 1 f299"/>
              <a:gd name="f604" fmla="*/ f467 1 f299"/>
              <a:gd name="f605" fmla="*/ f468 1 f298"/>
              <a:gd name="f606" fmla="*/ f469 1 f298"/>
              <a:gd name="f607" fmla="*/ f470 1 f299"/>
              <a:gd name="f608" fmla="*/ f471 1 f298"/>
              <a:gd name="f609" fmla="*/ f472 1 f298"/>
              <a:gd name="f610" fmla="*/ f473 1 f299"/>
              <a:gd name="f611" fmla="*/ f474 1 f299"/>
              <a:gd name="f612" fmla="*/ f475 1 f298"/>
              <a:gd name="f613" fmla="*/ f476 1 f298"/>
              <a:gd name="f614" fmla="*/ f477 1 f298"/>
              <a:gd name="f615" fmla="*/ f478 1 f298"/>
              <a:gd name="f616" fmla="*/ f479 1 f298"/>
              <a:gd name="f617" fmla="*/ f480 1 f298"/>
              <a:gd name="f618" fmla="*/ f481 1 f299"/>
              <a:gd name="f619" fmla="*/ f482 1 f298"/>
              <a:gd name="f620" fmla="*/ f483 1 f299"/>
              <a:gd name="f621" fmla="*/ f484 1 f298"/>
              <a:gd name="f622" fmla="*/ f485 1 f299"/>
              <a:gd name="f623" fmla="*/ f486 1 f298"/>
              <a:gd name="f624" fmla="*/ f487 1 f299"/>
              <a:gd name="f625" fmla="*/ f488 1 f298"/>
              <a:gd name="f626" fmla="*/ f489 1 f299"/>
              <a:gd name="f627" fmla="*/ f490 1 f298"/>
              <a:gd name="f628" fmla="*/ f491 1 f299"/>
              <a:gd name="f629" fmla="*/ f492 1 f298"/>
              <a:gd name="f630" fmla="*/ f493 1 f299"/>
              <a:gd name="f631" fmla="*/ f494 1 f298"/>
              <a:gd name="f632" fmla="*/ f495 1 f299"/>
              <a:gd name="f633" fmla="*/ f496 1 f298"/>
              <a:gd name="f634" fmla="*/ f497 1 f299"/>
              <a:gd name="f635" fmla="*/ f498 1 f298"/>
              <a:gd name="f636" fmla="*/ f499 1 f299"/>
              <a:gd name="f637" fmla="*/ f500 1 f298"/>
              <a:gd name="f638" fmla="*/ f501 1 f299"/>
              <a:gd name="f639" fmla="*/ f502 1 f298"/>
              <a:gd name="f640" fmla="*/ f503 1 f299"/>
              <a:gd name="f641" fmla="*/ f504 1 f298"/>
              <a:gd name="f642" fmla="*/ f505 1 f299"/>
              <a:gd name="f643" fmla="*/ f506 1 f299"/>
              <a:gd name="f644" fmla="*/ f507 1 f298"/>
              <a:gd name="f645" fmla="*/ f508 1 f299"/>
              <a:gd name="f646" fmla="*/ f509 1 f299"/>
              <a:gd name="f647" fmla="*/ f510 1 f298"/>
              <a:gd name="f648" fmla="*/ f511 1 f299"/>
              <a:gd name="f649" fmla="*/ f512 1 f298"/>
              <a:gd name="f650" fmla="*/ f513 1 f298"/>
              <a:gd name="f651" fmla="*/ f514 1 f299"/>
              <a:gd name="f652" fmla="*/ f515 1 f299"/>
              <a:gd name="f653" fmla="*/ f516 1 f298"/>
              <a:gd name="f654" fmla="*/ f517 1 f299"/>
              <a:gd name="f655" fmla="*/ f518 1 f298"/>
              <a:gd name="f656" fmla="*/ f519 1 f299"/>
              <a:gd name="f657" fmla="*/ f520 1 f298"/>
              <a:gd name="f658" fmla="*/ f521 1 f299"/>
              <a:gd name="f659" fmla="*/ f522 1 f298"/>
              <a:gd name="f660" fmla="*/ f523 1 f299"/>
              <a:gd name="f661" fmla="*/ f524 1 f298"/>
              <a:gd name="f662" fmla="*/ f525 1 f299"/>
              <a:gd name="f663" fmla="*/ f526 1 f298"/>
              <a:gd name="f664" fmla="*/ f527 1 f299"/>
              <a:gd name="f665" fmla="*/ f528 1 f298"/>
              <a:gd name="f666" fmla="*/ f529 1 f299"/>
              <a:gd name="f667" fmla="*/ f530 1 f299"/>
              <a:gd name="f668" fmla="*/ f531 1 f299"/>
              <a:gd name="f669" fmla="*/ f532 1 f299"/>
              <a:gd name="f670" fmla="*/ f533 1 f298"/>
              <a:gd name="f671" fmla="*/ f534 1 f298"/>
              <a:gd name="f672" fmla="*/ f535 1 f299"/>
              <a:gd name="f673" fmla="*/ f536 1 f298"/>
              <a:gd name="f674" fmla="*/ f537 1 f298"/>
              <a:gd name="f675" fmla="*/ f538 1 f299"/>
              <a:gd name="f676" fmla="*/ f539 1 f299"/>
              <a:gd name="f677" fmla="*/ f540 1 f298"/>
              <a:gd name="f678" fmla="*/ f541 1 f299"/>
              <a:gd name="f679" fmla="*/ f542 1 f298"/>
              <a:gd name="f680" fmla="*/ f543 1 f299"/>
              <a:gd name="f681" fmla="*/ f544 1 f298"/>
              <a:gd name="f682" fmla="*/ f545 1 f299"/>
              <a:gd name="f683" fmla="*/ f546 1 f298"/>
              <a:gd name="f684" fmla="*/ f547 1 f298"/>
              <a:gd name="f685" fmla="*/ f548 1 f299"/>
              <a:gd name="f686" fmla="*/ f549 1 f298"/>
              <a:gd name="f687" fmla="*/ f550 1 f299"/>
              <a:gd name="f688" fmla="*/ f551 1 f298"/>
              <a:gd name="f689" fmla="*/ f552 1 f299"/>
              <a:gd name="f690" fmla="*/ f553 1 f298"/>
              <a:gd name="f691" fmla="*/ f554 1 f298"/>
              <a:gd name="f692" fmla="*/ f555 1 f299"/>
              <a:gd name="f693" fmla="*/ f556 1 f298"/>
              <a:gd name="f694" fmla="*/ f557 1 f298"/>
              <a:gd name="f695" fmla="*/ f558 1 f298"/>
              <a:gd name="f696" fmla="*/ f559 1 f298"/>
              <a:gd name="f697" fmla="*/ f560 1 f299"/>
              <a:gd name="f698" fmla="*/ f561 1 f298"/>
              <a:gd name="f699" fmla="*/ f562 1 f299"/>
              <a:gd name="f700" fmla="*/ f563 1 f298"/>
              <a:gd name="f701" fmla="*/ f564 1 f299"/>
              <a:gd name="f702" fmla="*/ f565 1 f298"/>
              <a:gd name="f703" fmla="*/ f566 1 f299"/>
              <a:gd name="f704" fmla="*/ f567 f289 1"/>
              <a:gd name="f705" fmla="*/ f568 f289 1"/>
              <a:gd name="f706" fmla="*/ f570 f290 1"/>
              <a:gd name="f707" fmla="*/ f569 f290 1"/>
              <a:gd name="f708" fmla="*/ f571 f289 1"/>
              <a:gd name="f709" fmla="*/ f572 f290 1"/>
              <a:gd name="f710" fmla="*/ f573 f289 1"/>
              <a:gd name="f711" fmla="*/ f574 f290 1"/>
              <a:gd name="f712" fmla="*/ f575 f289 1"/>
              <a:gd name="f713" fmla="*/ f576 f290 1"/>
              <a:gd name="f714" fmla="*/ f577 f289 1"/>
              <a:gd name="f715" fmla="*/ f578 f290 1"/>
              <a:gd name="f716" fmla="*/ f579 f289 1"/>
              <a:gd name="f717" fmla="*/ f580 f290 1"/>
              <a:gd name="f718" fmla="*/ f581 f289 1"/>
              <a:gd name="f719" fmla="*/ f582 f290 1"/>
              <a:gd name="f720" fmla="*/ f583 f289 1"/>
              <a:gd name="f721" fmla="*/ f584 f290 1"/>
              <a:gd name="f722" fmla="*/ f585 f289 1"/>
              <a:gd name="f723" fmla="*/ f586 f290 1"/>
              <a:gd name="f724" fmla="*/ f587 f289 1"/>
              <a:gd name="f725" fmla="*/ f588 f290 1"/>
              <a:gd name="f726" fmla="*/ f589 f289 1"/>
              <a:gd name="f727" fmla="*/ f590 f290 1"/>
              <a:gd name="f728" fmla="*/ f591 f289 1"/>
              <a:gd name="f729" fmla="*/ f592 f290 1"/>
              <a:gd name="f730" fmla="*/ f593 f289 1"/>
              <a:gd name="f731" fmla="*/ f594 f290 1"/>
              <a:gd name="f732" fmla="*/ f595 f289 1"/>
              <a:gd name="f733" fmla="*/ f596 f290 1"/>
              <a:gd name="f734" fmla="*/ f597 f289 1"/>
              <a:gd name="f735" fmla="*/ f598 f290 1"/>
              <a:gd name="f736" fmla="*/ f599 f289 1"/>
              <a:gd name="f737" fmla="*/ f600 f290 1"/>
              <a:gd name="f738" fmla="*/ f601 f289 1"/>
              <a:gd name="f739" fmla="*/ f602 f290 1"/>
              <a:gd name="f740" fmla="*/ f603 f290 1"/>
              <a:gd name="f741" fmla="*/ f604 f290 1"/>
              <a:gd name="f742" fmla="*/ f605 f289 1"/>
              <a:gd name="f743" fmla="*/ f606 f289 1"/>
              <a:gd name="f744" fmla="*/ f607 f290 1"/>
              <a:gd name="f745" fmla="*/ f608 f289 1"/>
              <a:gd name="f746" fmla="*/ f609 f289 1"/>
              <a:gd name="f747" fmla="*/ f610 f290 1"/>
              <a:gd name="f748" fmla="*/ f611 f290 1"/>
              <a:gd name="f749" fmla="*/ f612 f289 1"/>
              <a:gd name="f750" fmla="*/ f613 f289 1"/>
              <a:gd name="f751" fmla="*/ f614 f289 1"/>
              <a:gd name="f752" fmla="*/ f615 f289 1"/>
              <a:gd name="f753" fmla="*/ f616 f289 1"/>
              <a:gd name="f754" fmla="*/ f617 f289 1"/>
              <a:gd name="f755" fmla="*/ f618 f290 1"/>
              <a:gd name="f756" fmla="*/ f619 f289 1"/>
              <a:gd name="f757" fmla="*/ f620 f290 1"/>
              <a:gd name="f758" fmla="*/ f621 f289 1"/>
              <a:gd name="f759" fmla="*/ f622 f290 1"/>
              <a:gd name="f760" fmla="*/ f623 f289 1"/>
              <a:gd name="f761" fmla="*/ f624 f290 1"/>
              <a:gd name="f762" fmla="*/ f625 f289 1"/>
              <a:gd name="f763" fmla="*/ f626 f290 1"/>
              <a:gd name="f764" fmla="*/ f627 f289 1"/>
              <a:gd name="f765" fmla="*/ f628 f290 1"/>
              <a:gd name="f766" fmla="*/ f629 f289 1"/>
              <a:gd name="f767" fmla="*/ f630 f290 1"/>
              <a:gd name="f768" fmla="*/ f631 f289 1"/>
              <a:gd name="f769" fmla="*/ f632 f290 1"/>
              <a:gd name="f770" fmla="*/ f633 f289 1"/>
              <a:gd name="f771" fmla="*/ f634 f290 1"/>
              <a:gd name="f772" fmla="*/ f635 f289 1"/>
              <a:gd name="f773" fmla="*/ f636 f290 1"/>
              <a:gd name="f774" fmla="*/ f637 f289 1"/>
              <a:gd name="f775" fmla="*/ f638 f290 1"/>
              <a:gd name="f776" fmla="*/ f639 f289 1"/>
              <a:gd name="f777" fmla="*/ f640 f290 1"/>
              <a:gd name="f778" fmla="*/ f641 f289 1"/>
              <a:gd name="f779" fmla="*/ f642 f290 1"/>
              <a:gd name="f780" fmla="*/ f643 f290 1"/>
              <a:gd name="f781" fmla="*/ f644 f289 1"/>
              <a:gd name="f782" fmla="*/ f645 f290 1"/>
              <a:gd name="f783" fmla="*/ f646 f290 1"/>
              <a:gd name="f784" fmla="*/ f647 f289 1"/>
              <a:gd name="f785" fmla="*/ f648 f290 1"/>
              <a:gd name="f786" fmla="*/ f649 f289 1"/>
              <a:gd name="f787" fmla="*/ f650 f289 1"/>
              <a:gd name="f788" fmla="*/ f651 f290 1"/>
              <a:gd name="f789" fmla="*/ f652 f290 1"/>
              <a:gd name="f790" fmla="*/ f653 f289 1"/>
              <a:gd name="f791" fmla="*/ f654 f290 1"/>
              <a:gd name="f792" fmla="*/ f655 f289 1"/>
              <a:gd name="f793" fmla="*/ f656 f290 1"/>
              <a:gd name="f794" fmla="*/ f657 f289 1"/>
              <a:gd name="f795" fmla="*/ f658 f290 1"/>
              <a:gd name="f796" fmla="*/ f659 f289 1"/>
              <a:gd name="f797" fmla="*/ f660 f290 1"/>
              <a:gd name="f798" fmla="*/ f661 f289 1"/>
              <a:gd name="f799" fmla="*/ f662 f290 1"/>
              <a:gd name="f800" fmla="*/ f663 f289 1"/>
              <a:gd name="f801" fmla="*/ f664 f290 1"/>
              <a:gd name="f802" fmla="*/ f665 f289 1"/>
              <a:gd name="f803" fmla="*/ f666 f290 1"/>
              <a:gd name="f804" fmla="*/ f667 f290 1"/>
              <a:gd name="f805" fmla="*/ f668 f290 1"/>
              <a:gd name="f806" fmla="*/ f669 f290 1"/>
              <a:gd name="f807" fmla="*/ f670 f289 1"/>
              <a:gd name="f808" fmla="*/ f671 f289 1"/>
              <a:gd name="f809" fmla="*/ f672 f290 1"/>
              <a:gd name="f810" fmla="*/ f673 f289 1"/>
              <a:gd name="f811" fmla="*/ f674 f289 1"/>
              <a:gd name="f812" fmla="*/ f675 f290 1"/>
              <a:gd name="f813" fmla="*/ f676 f290 1"/>
              <a:gd name="f814" fmla="*/ f677 f289 1"/>
              <a:gd name="f815" fmla="*/ f678 f290 1"/>
              <a:gd name="f816" fmla="*/ f679 f289 1"/>
              <a:gd name="f817" fmla="*/ f680 f290 1"/>
              <a:gd name="f818" fmla="*/ f681 f289 1"/>
              <a:gd name="f819" fmla="*/ f682 f290 1"/>
              <a:gd name="f820" fmla="*/ f683 f289 1"/>
              <a:gd name="f821" fmla="*/ f684 f289 1"/>
              <a:gd name="f822" fmla="*/ f685 f290 1"/>
              <a:gd name="f823" fmla="*/ f686 f289 1"/>
              <a:gd name="f824" fmla="*/ f687 f290 1"/>
              <a:gd name="f825" fmla="*/ f688 f289 1"/>
              <a:gd name="f826" fmla="*/ f689 f290 1"/>
              <a:gd name="f827" fmla="*/ f690 f289 1"/>
              <a:gd name="f828" fmla="*/ f691 f289 1"/>
              <a:gd name="f829" fmla="*/ f692 f290 1"/>
              <a:gd name="f830" fmla="*/ f693 f289 1"/>
              <a:gd name="f831" fmla="*/ f694 f289 1"/>
              <a:gd name="f832" fmla="*/ f695 f289 1"/>
              <a:gd name="f833" fmla="*/ f696 f289 1"/>
              <a:gd name="f834" fmla="*/ f697 f290 1"/>
              <a:gd name="f835" fmla="*/ f698 f289 1"/>
              <a:gd name="f836" fmla="*/ f699 f290 1"/>
              <a:gd name="f837" fmla="*/ f700 f289 1"/>
              <a:gd name="f838" fmla="*/ f701 f290 1"/>
              <a:gd name="f839" fmla="*/ f702 f289 1"/>
              <a:gd name="f840" fmla="*/ f703 f290 1"/>
            </a:gdLst>
            <a:ahLst/>
            <a:cxnLst>
              <a:cxn ang="3cd4">
                <a:pos x="hc" y="t"/>
              </a:cxn>
              <a:cxn ang="0">
                <a:pos x="r" y="vc"/>
              </a:cxn>
              <a:cxn ang="cd4">
                <a:pos x="hc" y="b"/>
              </a:cxn>
              <a:cxn ang="cd2">
                <a:pos x="l" y="vc"/>
              </a:cxn>
              <a:cxn ang="f433">
                <a:pos x="f708" y="f709"/>
              </a:cxn>
              <a:cxn ang="f433">
                <a:pos x="f710" y="f711"/>
              </a:cxn>
              <a:cxn ang="f433">
                <a:pos x="f712" y="f713"/>
              </a:cxn>
              <a:cxn ang="f433">
                <a:pos x="f714" y="f715"/>
              </a:cxn>
              <a:cxn ang="f433">
                <a:pos x="f716" y="f717"/>
              </a:cxn>
              <a:cxn ang="f433">
                <a:pos x="f718" y="f719"/>
              </a:cxn>
              <a:cxn ang="f433">
                <a:pos x="f720" y="f721"/>
              </a:cxn>
              <a:cxn ang="f433">
                <a:pos x="f708" y="f709"/>
              </a:cxn>
              <a:cxn ang="f433">
                <a:pos x="f722" y="f723"/>
              </a:cxn>
              <a:cxn ang="f433">
                <a:pos x="f724" y="f725"/>
              </a:cxn>
              <a:cxn ang="f433">
                <a:pos x="f726" y="f727"/>
              </a:cxn>
              <a:cxn ang="f433">
                <a:pos x="f728" y="f729"/>
              </a:cxn>
              <a:cxn ang="f433">
                <a:pos x="f730" y="f731"/>
              </a:cxn>
              <a:cxn ang="f433">
                <a:pos x="f732" y="f733"/>
              </a:cxn>
              <a:cxn ang="f433">
                <a:pos x="f734" y="f735"/>
              </a:cxn>
              <a:cxn ang="f433">
                <a:pos x="f722" y="f723"/>
              </a:cxn>
              <a:cxn ang="f433">
                <a:pos x="f736" y="f737"/>
              </a:cxn>
              <a:cxn ang="f433">
                <a:pos x="f738" y="f739"/>
              </a:cxn>
              <a:cxn ang="f433">
                <a:pos x="f738" y="f740"/>
              </a:cxn>
              <a:cxn ang="f433">
                <a:pos x="f736" y="f741"/>
              </a:cxn>
              <a:cxn ang="f433">
                <a:pos x="f742" y="f740"/>
              </a:cxn>
              <a:cxn ang="f433">
                <a:pos x="f742" y="f739"/>
              </a:cxn>
              <a:cxn ang="f433">
                <a:pos x="f736" y="f737"/>
              </a:cxn>
              <a:cxn ang="f433">
                <a:pos x="f743" y="f744"/>
              </a:cxn>
              <a:cxn ang="f433">
                <a:pos x="f745" y="f744"/>
              </a:cxn>
              <a:cxn ang="f433">
                <a:pos x="f746" y="f747"/>
              </a:cxn>
              <a:cxn ang="f433">
                <a:pos x="f745" y="f748"/>
              </a:cxn>
              <a:cxn ang="f433">
                <a:pos x="f743" y="f748"/>
              </a:cxn>
              <a:cxn ang="f433">
                <a:pos x="f749" y="f747"/>
              </a:cxn>
              <a:cxn ang="f433">
                <a:pos x="f743" y="f744"/>
              </a:cxn>
              <a:cxn ang="f433">
                <a:pos x="f750" y="f744"/>
              </a:cxn>
              <a:cxn ang="f433">
                <a:pos x="f751" y="f744"/>
              </a:cxn>
              <a:cxn ang="f433">
                <a:pos x="f752" y="f747"/>
              </a:cxn>
              <a:cxn ang="f433">
                <a:pos x="f751" y="f748"/>
              </a:cxn>
              <a:cxn ang="f433">
                <a:pos x="f750" y="f748"/>
              </a:cxn>
              <a:cxn ang="f433">
                <a:pos x="f753" y="f747"/>
              </a:cxn>
              <a:cxn ang="f433">
                <a:pos x="f750" y="f744"/>
              </a:cxn>
              <a:cxn ang="f433">
                <a:pos x="f754" y="f755"/>
              </a:cxn>
              <a:cxn ang="f433">
                <a:pos x="f756" y="f757"/>
              </a:cxn>
              <a:cxn ang="f433">
                <a:pos x="f758" y="f759"/>
              </a:cxn>
              <a:cxn ang="f433">
                <a:pos x="f760" y="f761"/>
              </a:cxn>
              <a:cxn ang="f433">
                <a:pos x="f762" y="f763"/>
              </a:cxn>
              <a:cxn ang="f433">
                <a:pos x="f764" y="f765"/>
              </a:cxn>
              <a:cxn ang="f433">
                <a:pos x="f766" y="f767"/>
              </a:cxn>
              <a:cxn ang="f433">
                <a:pos x="f754" y="f755"/>
              </a:cxn>
              <a:cxn ang="f433">
                <a:pos x="f768" y="f769"/>
              </a:cxn>
              <a:cxn ang="f433">
                <a:pos x="f770" y="f771"/>
              </a:cxn>
              <a:cxn ang="f433">
                <a:pos x="f772" y="f773"/>
              </a:cxn>
              <a:cxn ang="f433">
                <a:pos x="f774" y="f775"/>
              </a:cxn>
              <a:cxn ang="f433">
                <a:pos x="f776" y="f777"/>
              </a:cxn>
              <a:cxn ang="f433">
                <a:pos x="f778" y="f779"/>
              </a:cxn>
              <a:cxn ang="f433">
                <a:pos x="f778" y="f780"/>
              </a:cxn>
              <a:cxn ang="f433">
                <a:pos x="f781" y="f782"/>
              </a:cxn>
              <a:cxn ang="f433">
                <a:pos x="f781" y="f783"/>
              </a:cxn>
              <a:cxn ang="f433">
                <a:pos x="f784" y="f785"/>
              </a:cxn>
              <a:cxn ang="f433">
                <a:pos x="f786" y="f785"/>
              </a:cxn>
              <a:cxn ang="f433">
                <a:pos x="f787" y="f783"/>
              </a:cxn>
              <a:cxn ang="f433">
                <a:pos x="f787" y="f782"/>
              </a:cxn>
              <a:cxn ang="f433">
                <a:pos x="f787" y="f788"/>
              </a:cxn>
              <a:cxn ang="f433">
                <a:pos x="f787" y="f789"/>
              </a:cxn>
              <a:cxn ang="f433">
                <a:pos x="f790" y="f791"/>
              </a:cxn>
              <a:cxn ang="f433">
                <a:pos x="f792" y="f793"/>
              </a:cxn>
              <a:cxn ang="f433">
                <a:pos x="f794" y="f795"/>
              </a:cxn>
              <a:cxn ang="f433">
                <a:pos x="f796" y="f797"/>
              </a:cxn>
              <a:cxn ang="f433">
                <a:pos x="f798" y="f799"/>
              </a:cxn>
              <a:cxn ang="f433">
                <a:pos x="f768" y="f769"/>
              </a:cxn>
              <a:cxn ang="f433">
                <a:pos x="f800" y="f801"/>
              </a:cxn>
              <a:cxn ang="f433">
                <a:pos x="f802" y="f801"/>
              </a:cxn>
              <a:cxn ang="f433">
                <a:pos x="f802" y="f803"/>
              </a:cxn>
              <a:cxn ang="f433">
                <a:pos x="f800" y="f803"/>
              </a:cxn>
              <a:cxn ang="f433">
                <a:pos x="f800" y="f801"/>
              </a:cxn>
              <a:cxn ang="f433">
                <a:pos x="f800" y="f801"/>
              </a:cxn>
              <a:cxn ang="f433">
                <a:pos x="f800" y="f804"/>
              </a:cxn>
              <a:cxn ang="f433">
                <a:pos x="f800" y="f805"/>
              </a:cxn>
              <a:cxn ang="f433">
                <a:pos x="f802" y="f805"/>
              </a:cxn>
              <a:cxn ang="f433">
                <a:pos x="f802" y="f804"/>
              </a:cxn>
              <a:cxn ang="f433">
                <a:pos x="f786" y="f806"/>
              </a:cxn>
              <a:cxn ang="f433">
                <a:pos x="f807" y="f806"/>
              </a:cxn>
              <a:cxn ang="f433">
                <a:pos x="f800" y="f804"/>
              </a:cxn>
              <a:cxn ang="f433">
                <a:pos x="f774" y="f769"/>
              </a:cxn>
              <a:cxn ang="f433">
                <a:pos x="f808" y="f809"/>
              </a:cxn>
              <a:cxn ang="f433">
                <a:pos x="f810" y="f769"/>
              </a:cxn>
              <a:cxn ang="f433">
                <a:pos x="f811" y="f812"/>
              </a:cxn>
              <a:cxn ang="f433">
                <a:pos x="f811" y="f812"/>
              </a:cxn>
              <a:cxn ang="f433">
                <a:pos x="f811" y="f813"/>
              </a:cxn>
              <a:cxn ang="f433">
                <a:pos x="f814" y="f815"/>
              </a:cxn>
              <a:cxn ang="f433">
                <a:pos x="f816" y="f817"/>
              </a:cxn>
              <a:cxn ang="f433">
                <a:pos x="f818" y="f819"/>
              </a:cxn>
              <a:cxn ang="f433">
                <a:pos x="f820" y="f819"/>
              </a:cxn>
              <a:cxn ang="f433">
                <a:pos x="f821" y="f822"/>
              </a:cxn>
              <a:cxn ang="f433">
                <a:pos x="f823" y="f824"/>
              </a:cxn>
              <a:cxn ang="f433">
                <a:pos x="f825" y="f826"/>
              </a:cxn>
              <a:cxn ang="f433">
                <a:pos x="f827" y="f813"/>
              </a:cxn>
              <a:cxn ang="f433">
                <a:pos x="f828" y="f829"/>
              </a:cxn>
              <a:cxn ang="f433">
                <a:pos x="f774" y="f769"/>
              </a:cxn>
              <a:cxn ang="f433">
                <a:pos x="f830" y="f759"/>
              </a:cxn>
              <a:cxn ang="f433">
                <a:pos x="f831" y="f757"/>
              </a:cxn>
              <a:cxn ang="f433">
                <a:pos x="f832" y="f755"/>
              </a:cxn>
              <a:cxn ang="f433">
                <a:pos x="f833" y="f834"/>
              </a:cxn>
              <a:cxn ang="f433">
                <a:pos x="f835" y="f836"/>
              </a:cxn>
              <a:cxn ang="f433">
                <a:pos x="f837" y="f838"/>
              </a:cxn>
              <a:cxn ang="f433">
                <a:pos x="f839" y="f840"/>
              </a:cxn>
              <a:cxn ang="f433">
                <a:pos x="f830" y="f759"/>
              </a:cxn>
            </a:cxnLst>
            <a:rect l="f704" t="f707" r="f705" b="f706"/>
            <a:pathLst>
              <a:path w="5816813" h="6226179">
                <a:moveTo>
                  <a:pt x="f8" y="f9"/>
                </a:moveTo>
                <a:lnTo>
                  <a:pt x="f10" y="f11"/>
                </a:lnTo>
                <a:cubicBezTo>
                  <a:pt x="f12" y="f13"/>
                  <a:pt x="f14" y="f15"/>
                  <a:pt x="f16" y="f17"/>
                </a:cubicBezTo>
                <a:cubicBezTo>
                  <a:pt x="f18" y="f19"/>
                  <a:pt x="f20" y="f21"/>
                  <a:pt x="f22" y="f23"/>
                </a:cubicBezTo>
                <a:lnTo>
                  <a:pt x="f24" y="f25"/>
                </a:lnTo>
                <a:cubicBezTo>
                  <a:pt x="f26" y="f27"/>
                  <a:pt x="f10" y="f28"/>
                  <a:pt x="f29" y="f28"/>
                </a:cubicBezTo>
                <a:cubicBezTo>
                  <a:pt x="f30" y="f28"/>
                  <a:pt x="f31" y="f32"/>
                  <a:pt x="f33" y="f34"/>
                </a:cubicBezTo>
                <a:cubicBezTo>
                  <a:pt x="f35" y="f36"/>
                  <a:pt x="f37" y="f38"/>
                  <a:pt x="f8" y="f9"/>
                </a:cubicBezTo>
                <a:close/>
                <a:moveTo>
                  <a:pt x="f39" y="f40"/>
                </a:moveTo>
                <a:cubicBezTo>
                  <a:pt x="f41" y="f42"/>
                  <a:pt x="f43" y="f44"/>
                  <a:pt x="f45" y="f44"/>
                </a:cubicBezTo>
                <a:cubicBezTo>
                  <a:pt x="f46" y="f44"/>
                  <a:pt x="f47" y="f48"/>
                  <a:pt x="f49" y="f50"/>
                </a:cubicBezTo>
                <a:cubicBezTo>
                  <a:pt x="f51" y="f52"/>
                  <a:pt x="f53" y="f54"/>
                  <a:pt x="f55" y="f56"/>
                </a:cubicBezTo>
                <a:lnTo>
                  <a:pt x="f57" y="f58"/>
                </a:lnTo>
                <a:cubicBezTo>
                  <a:pt x="f59" y="f60"/>
                  <a:pt x="f61" y="f62"/>
                  <a:pt x="f63" y="f64"/>
                </a:cubicBezTo>
                <a:cubicBezTo>
                  <a:pt x="f65" y="f66"/>
                  <a:pt x="f67" y="f68"/>
                  <a:pt x="f69" y="f70"/>
                </a:cubicBezTo>
                <a:lnTo>
                  <a:pt x="f39" y="f40"/>
                </a:lnTo>
                <a:close/>
                <a:moveTo>
                  <a:pt x="f71" y="f72"/>
                </a:moveTo>
                <a:cubicBezTo>
                  <a:pt x="f73" y="f72"/>
                  <a:pt x="f74" y="f75"/>
                  <a:pt x="f74" y="f76"/>
                </a:cubicBezTo>
                <a:lnTo>
                  <a:pt x="f74" y="f77"/>
                </a:lnTo>
                <a:cubicBezTo>
                  <a:pt x="f74" y="f78"/>
                  <a:pt x="f73" y="f5"/>
                  <a:pt x="f71" y="f5"/>
                </a:cubicBezTo>
                <a:cubicBezTo>
                  <a:pt x="f79" y="f5"/>
                  <a:pt x="f80" y="f78"/>
                  <a:pt x="f80" y="f77"/>
                </a:cubicBezTo>
                <a:lnTo>
                  <a:pt x="f80" y="f76"/>
                </a:lnTo>
                <a:cubicBezTo>
                  <a:pt x="f81" y="f82"/>
                  <a:pt x="f83" y="f72"/>
                  <a:pt x="f71" y="f72"/>
                </a:cubicBezTo>
                <a:close/>
                <a:moveTo>
                  <a:pt x="f76" y="f84"/>
                </a:moveTo>
                <a:lnTo>
                  <a:pt x="f77" y="f84"/>
                </a:lnTo>
                <a:cubicBezTo>
                  <a:pt x="f78" y="f84"/>
                  <a:pt x="f5" y="f85"/>
                  <a:pt x="f5" y="f86"/>
                </a:cubicBezTo>
                <a:cubicBezTo>
                  <a:pt x="f5" y="f87"/>
                  <a:pt x="f78" y="f88"/>
                  <a:pt x="f77" y="f88"/>
                </a:cubicBezTo>
                <a:lnTo>
                  <a:pt x="f76" y="f88"/>
                </a:lnTo>
                <a:cubicBezTo>
                  <a:pt x="f75" y="f88"/>
                  <a:pt x="f72" y="f87"/>
                  <a:pt x="f72" y="f86"/>
                </a:cubicBezTo>
                <a:cubicBezTo>
                  <a:pt x="f72" y="f85"/>
                  <a:pt x="f75" y="f84"/>
                  <a:pt x="f76" y="f84"/>
                </a:cubicBezTo>
                <a:close/>
                <a:moveTo>
                  <a:pt x="f89" y="f84"/>
                </a:moveTo>
                <a:lnTo>
                  <a:pt x="f90" y="f84"/>
                </a:lnTo>
                <a:cubicBezTo>
                  <a:pt x="f91" y="f84"/>
                  <a:pt x="f92" y="f85"/>
                  <a:pt x="f92" y="f86"/>
                </a:cubicBezTo>
                <a:cubicBezTo>
                  <a:pt x="f92" y="f87"/>
                  <a:pt x="f91" y="f88"/>
                  <a:pt x="f90" y="f88"/>
                </a:cubicBezTo>
                <a:lnTo>
                  <a:pt x="f89" y="f88"/>
                </a:lnTo>
                <a:cubicBezTo>
                  <a:pt x="f93" y="f88"/>
                  <a:pt x="f94" y="f87"/>
                  <a:pt x="f94" y="f86"/>
                </a:cubicBezTo>
                <a:cubicBezTo>
                  <a:pt x="f94" y="f85"/>
                  <a:pt x="f93" y="f84"/>
                  <a:pt x="f89" y="f84"/>
                </a:cubicBezTo>
                <a:close/>
                <a:moveTo>
                  <a:pt x="f95" y="f96"/>
                </a:moveTo>
                <a:cubicBezTo>
                  <a:pt x="f97" y="f98"/>
                  <a:pt x="f99" y="f100"/>
                  <a:pt x="f101" y="f102"/>
                </a:cubicBezTo>
                <a:lnTo>
                  <a:pt x="f103" y="f104"/>
                </a:lnTo>
                <a:cubicBezTo>
                  <a:pt x="f105" y="f106"/>
                  <a:pt x="f107" y="f108"/>
                  <a:pt x="f109" y="f110"/>
                </a:cubicBezTo>
                <a:cubicBezTo>
                  <a:pt x="f111" y="f112"/>
                  <a:pt x="f113" y="f114"/>
                  <a:pt x="f115" y="f114"/>
                </a:cubicBezTo>
                <a:cubicBezTo>
                  <a:pt x="f116" y="f114"/>
                  <a:pt x="f117" y="f118"/>
                  <a:pt x="f119" y="f120"/>
                </a:cubicBezTo>
                <a:lnTo>
                  <a:pt x="f121" y="f122"/>
                </a:lnTo>
                <a:cubicBezTo>
                  <a:pt x="f123" y="f106"/>
                  <a:pt x="f124" y="f125"/>
                  <a:pt x="f95" y="f96"/>
                </a:cubicBezTo>
                <a:close/>
                <a:moveTo>
                  <a:pt x="f126" y="f127"/>
                </a:moveTo>
                <a:cubicBezTo>
                  <a:pt x="f126" y="f128"/>
                  <a:pt x="f129" y="f130"/>
                  <a:pt x="f131" y="f132"/>
                </a:cubicBezTo>
                <a:cubicBezTo>
                  <a:pt x="f133" y="f134"/>
                  <a:pt x="f135" y="f136"/>
                  <a:pt x="f137" y="f138"/>
                </a:cubicBezTo>
                <a:lnTo>
                  <a:pt x="f139" y="f140"/>
                </a:lnTo>
                <a:cubicBezTo>
                  <a:pt x="f141" y="f142"/>
                  <a:pt x="f143" y="f144"/>
                  <a:pt x="f145" y="f146"/>
                </a:cubicBezTo>
                <a:cubicBezTo>
                  <a:pt x="f147" y="f148"/>
                  <a:pt x="f149" y="f150"/>
                  <a:pt x="f151" y="f152"/>
                </a:cubicBezTo>
                <a:lnTo>
                  <a:pt x="f151" y="f153"/>
                </a:lnTo>
                <a:cubicBezTo>
                  <a:pt x="f151" y="f154"/>
                  <a:pt x="f155" y="f156"/>
                  <a:pt x="f155" y="f157"/>
                </a:cubicBezTo>
                <a:lnTo>
                  <a:pt x="f155" y="f158"/>
                </a:lnTo>
                <a:cubicBezTo>
                  <a:pt x="f155" y="f159"/>
                  <a:pt x="f160" y="f161"/>
                  <a:pt x="f162" y="f161"/>
                </a:cubicBezTo>
                <a:lnTo>
                  <a:pt x="f163" y="f161"/>
                </a:lnTo>
                <a:cubicBezTo>
                  <a:pt x="f164" y="f161"/>
                  <a:pt x="f165" y="f166"/>
                  <a:pt x="f165" y="f158"/>
                </a:cubicBezTo>
                <a:lnTo>
                  <a:pt x="f165" y="f157"/>
                </a:lnTo>
                <a:cubicBezTo>
                  <a:pt x="f165" y="f167"/>
                  <a:pt x="f165" y="f156"/>
                  <a:pt x="f165" y="f168"/>
                </a:cubicBezTo>
                <a:cubicBezTo>
                  <a:pt x="f165" y="f169"/>
                  <a:pt x="f165" y="f153"/>
                  <a:pt x="f165" y="f170"/>
                </a:cubicBezTo>
                <a:cubicBezTo>
                  <a:pt x="f171" y="f172"/>
                  <a:pt x="f173" y="f174"/>
                  <a:pt x="f175" y="f176"/>
                </a:cubicBezTo>
                <a:cubicBezTo>
                  <a:pt x="f177" y="f178"/>
                  <a:pt x="f179" y="f180"/>
                  <a:pt x="f181" y="f182"/>
                </a:cubicBezTo>
                <a:cubicBezTo>
                  <a:pt x="f183" y="f184"/>
                  <a:pt x="f185" y="f186"/>
                  <a:pt x="f187" y="f188"/>
                </a:cubicBezTo>
                <a:cubicBezTo>
                  <a:pt x="f189" y="f190"/>
                  <a:pt x="f191" y="f192"/>
                  <a:pt x="f191" y="f193"/>
                </a:cubicBezTo>
                <a:cubicBezTo>
                  <a:pt x="f191" y="f194"/>
                  <a:pt x="f195" y="f196"/>
                  <a:pt x="f197" y="f196"/>
                </a:cubicBezTo>
                <a:cubicBezTo>
                  <a:pt x="f198" y="f199"/>
                  <a:pt x="f126" y="f200"/>
                  <a:pt x="f126" y="f127"/>
                </a:cubicBezTo>
                <a:close/>
                <a:moveTo>
                  <a:pt x="f201" y="f202"/>
                </a:moveTo>
                <a:lnTo>
                  <a:pt x="f203" y="f202"/>
                </a:lnTo>
                <a:lnTo>
                  <a:pt x="f203" y="f204"/>
                </a:lnTo>
                <a:lnTo>
                  <a:pt x="f201" y="f204"/>
                </a:lnTo>
                <a:lnTo>
                  <a:pt x="f201" y="f202"/>
                </a:lnTo>
                <a:lnTo>
                  <a:pt x="f201" y="f202"/>
                </a:lnTo>
                <a:close/>
                <a:moveTo>
                  <a:pt x="f201" y="f205"/>
                </a:moveTo>
                <a:lnTo>
                  <a:pt x="f201" y="f206"/>
                </a:lnTo>
                <a:lnTo>
                  <a:pt x="f203" y="f206"/>
                </a:lnTo>
                <a:lnTo>
                  <a:pt x="f203" y="f205"/>
                </a:lnTo>
                <a:cubicBezTo>
                  <a:pt x="f207" y="f208"/>
                  <a:pt x="f209" y="f210"/>
                  <a:pt x="f163" y="f210"/>
                </a:cubicBezTo>
                <a:lnTo>
                  <a:pt x="f211" y="f210"/>
                </a:lnTo>
                <a:cubicBezTo>
                  <a:pt x="f212" y="f210"/>
                  <a:pt x="f213" y="f208"/>
                  <a:pt x="f201" y="f205"/>
                </a:cubicBezTo>
                <a:close/>
                <a:moveTo>
                  <a:pt x="f139" y="f127"/>
                </a:moveTo>
                <a:cubicBezTo>
                  <a:pt x="f139" y="f214"/>
                  <a:pt x="f215" y="f216"/>
                  <a:pt x="f217" y="f216"/>
                </a:cubicBezTo>
                <a:cubicBezTo>
                  <a:pt x="f218" y="f216"/>
                  <a:pt x="f219" y="f214"/>
                  <a:pt x="f219" y="f127"/>
                </a:cubicBezTo>
                <a:cubicBezTo>
                  <a:pt x="f219" y="f220"/>
                  <a:pt x="f221" y="f222"/>
                  <a:pt x="f223" y="f224"/>
                </a:cubicBezTo>
                <a:lnTo>
                  <a:pt x="f223" y="f224"/>
                </a:lnTo>
                <a:cubicBezTo>
                  <a:pt x="f223" y="f224"/>
                  <a:pt x="f223" y="f224"/>
                  <a:pt x="f223" y="f225"/>
                </a:cubicBezTo>
                <a:cubicBezTo>
                  <a:pt x="f226" y="f227"/>
                  <a:pt x="f228" y="f229"/>
                  <a:pt x="f230" y="f142"/>
                </a:cubicBezTo>
                <a:cubicBezTo>
                  <a:pt x="f231" y="f232"/>
                  <a:pt x="f231" y="f232"/>
                  <a:pt x="f233" y="f234"/>
                </a:cubicBezTo>
                <a:cubicBezTo>
                  <a:pt x="f235" y="f236"/>
                  <a:pt x="f237" y="f238"/>
                  <a:pt x="f239" y="f240"/>
                </a:cubicBezTo>
                <a:lnTo>
                  <a:pt x="f241" y="f240"/>
                </a:lnTo>
                <a:cubicBezTo>
                  <a:pt x="f242" y="f243"/>
                  <a:pt x="f244" y="f245"/>
                  <a:pt x="f246" y="f247"/>
                </a:cubicBezTo>
                <a:cubicBezTo>
                  <a:pt x="f246" y="f248"/>
                  <a:pt x="f249" y="f248"/>
                  <a:pt x="f250" y="f251"/>
                </a:cubicBezTo>
                <a:cubicBezTo>
                  <a:pt x="f252" y="f253"/>
                  <a:pt x="f254" y="f255"/>
                  <a:pt x="f256" y="f257"/>
                </a:cubicBezTo>
                <a:cubicBezTo>
                  <a:pt x="f256" y="f258"/>
                  <a:pt x="f259" y="f258"/>
                  <a:pt x="f259" y="f225"/>
                </a:cubicBezTo>
                <a:cubicBezTo>
                  <a:pt x="f259" y="f260"/>
                  <a:pt x="f261" y="f224"/>
                  <a:pt x="f261" y="f262"/>
                </a:cubicBezTo>
                <a:cubicBezTo>
                  <a:pt x="f263" y="f222"/>
                  <a:pt x="f139" y="f220"/>
                  <a:pt x="f139" y="f127"/>
                </a:cubicBezTo>
                <a:close/>
                <a:moveTo>
                  <a:pt x="f264" y="f104"/>
                </a:moveTo>
                <a:lnTo>
                  <a:pt x="f265" y="f102"/>
                </a:lnTo>
                <a:cubicBezTo>
                  <a:pt x="f266" y="f100"/>
                  <a:pt x="f267" y="f268"/>
                  <a:pt x="f269" y="f96"/>
                </a:cubicBezTo>
                <a:cubicBezTo>
                  <a:pt x="f270" y="f271"/>
                  <a:pt x="f272" y="f106"/>
                  <a:pt x="f273" y="f274"/>
                </a:cubicBezTo>
                <a:lnTo>
                  <a:pt x="f275" y="f276"/>
                </a:lnTo>
                <a:cubicBezTo>
                  <a:pt x="f277" y="f278"/>
                  <a:pt x="f279" y="f278"/>
                  <a:pt x="f280" y="f278"/>
                </a:cubicBezTo>
                <a:cubicBezTo>
                  <a:pt x="f281" y="f278"/>
                  <a:pt x="f282" y="f283"/>
                  <a:pt x="f284" y="f285"/>
                </a:cubicBezTo>
                <a:cubicBezTo>
                  <a:pt x="f286" y="f108"/>
                  <a:pt x="f287" y="f106"/>
                  <a:pt x="f264" y="f104"/>
                </a:cubicBezTo>
                <a:close/>
              </a:path>
            </a:pathLst>
          </a:custGeom>
          <a:solidFill>
            <a:srgbClr val="0F78FF"/>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3" name="Freeform 5">
            <a:extLst>
              <a:ext uri="{FF2B5EF4-FFF2-40B4-BE49-F238E27FC236}">
                <a16:creationId xmlns:a16="http://schemas.microsoft.com/office/drawing/2014/main" id="{ECD3046D-D536-176F-98EA-34C66B807272}"/>
              </a:ext>
            </a:extLst>
          </p:cNvPr>
          <p:cNvSpPr/>
          <p:nvPr/>
        </p:nvSpPr>
        <p:spPr>
          <a:xfrm>
            <a:off x="7680329" y="4765679"/>
            <a:ext cx="2563813" cy="2103440"/>
          </a:xfrm>
          <a:custGeom>
            <a:avLst/>
            <a:gdLst>
              <a:gd name="f0" fmla="val 10800000"/>
              <a:gd name="f1" fmla="val 5400000"/>
              <a:gd name="f2" fmla="val 180"/>
              <a:gd name="f3" fmla="val w"/>
              <a:gd name="f4" fmla="val h"/>
              <a:gd name="f5" fmla="val 0"/>
              <a:gd name="f6" fmla="val 225"/>
              <a:gd name="f7" fmla="val 185"/>
              <a:gd name="f8" fmla="val 76"/>
              <a:gd name="f9" fmla="val 150"/>
              <a:gd name="f10" fmla="val 61"/>
              <a:gd name="f11" fmla="val 122"/>
              <a:gd name="f12" fmla="val 184"/>
              <a:gd name="f13" fmla="val 222"/>
              <a:gd name="f14" fmla="val 219"/>
              <a:gd name="f15" fmla="val 216"/>
              <a:gd name="f16" fmla="val 147"/>
              <a:gd name="f17" fmla="val 79"/>
              <a:gd name="f18" fmla="val 11"/>
              <a:gd name="f19" fmla="val 2"/>
              <a:gd name="f20" fmla="val 182"/>
              <a:gd name="f21" fmla="val 173"/>
              <a:gd name="f22" fmla="val 120"/>
              <a:gd name="f23" fmla="val 66"/>
              <a:gd name="f24" fmla="val 13"/>
              <a:gd name="f25" fmla="val 9"/>
              <a:gd name="f26" fmla="val 5"/>
              <a:gd name="f27" fmla="+- 0 0 -90"/>
              <a:gd name="f28" fmla="*/ f3 1 225"/>
              <a:gd name="f29" fmla="*/ f4 1 185"/>
              <a:gd name="f30" fmla="val f5"/>
              <a:gd name="f31" fmla="val f6"/>
              <a:gd name="f32" fmla="val f7"/>
              <a:gd name="f33" fmla="*/ f27 f0 1"/>
              <a:gd name="f34" fmla="+- f32 0 f30"/>
              <a:gd name="f35" fmla="+- f31 0 f30"/>
              <a:gd name="f36" fmla="*/ f33 1 f2"/>
              <a:gd name="f37" fmla="*/ f35 1 225"/>
              <a:gd name="f38" fmla="*/ f34 1 185"/>
              <a:gd name="f39" fmla="*/ 0 f35 1"/>
              <a:gd name="f40" fmla="*/ 0 f34 1"/>
              <a:gd name="f41" fmla="*/ 225 f35 1"/>
              <a:gd name="f42" fmla="*/ 184 f34 1"/>
              <a:gd name="f43" fmla="*/ 216 f35 1"/>
              <a:gd name="f44" fmla="*/ 11 f35 1"/>
              <a:gd name="f45" fmla="*/ 185 f34 1"/>
              <a:gd name="f46" fmla="*/ 173 f34 1"/>
              <a:gd name="f47" fmla="*/ 13 f34 1"/>
              <a:gd name="f48" fmla="+- f36 0 f1"/>
              <a:gd name="f49" fmla="*/ f39 1 225"/>
              <a:gd name="f50" fmla="*/ f40 1 185"/>
              <a:gd name="f51" fmla="*/ f41 1 225"/>
              <a:gd name="f52" fmla="*/ f42 1 185"/>
              <a:gd name="f53" fmla="*/ f43 1 225"/>
              <a:gd name="f54" fmla="*/ f44 1 225"/>
              <a:gd name="f55" fmla="*/ f45 1 185"/>
              <a:gd name="f56" fmla="*/ f46 1 185"/>
              <a:gd name="f57" fmla="*/ f47 1 185"/>
              <a:gd name="f58" fmla="*/ 0 1 f37"/>
              <a:gd name="f59" fmla="*/ f31 1 f37"/>
              <a:gd name="f60" fmla="*/ 0 1 f38"/>
              <a:gd name="f61" fmla="*/ f32 1 f38"/>
              <a:gd name="f62" fmla="*/ f49 1 f37"/>
              <a:gd name="f63" fmla="*/ f50 1 f38"/>
              <a:gd name="f64" fmla="*/ f51 1 f37"/>
              <a:gd name="f65" fmla="*/ f52 1 f38"/>
              <a:gd name="f66" fmla="*/ f53 1 f37"/>
              <a:gd name="f67" fmla="*/ f54 1 f37"/>
              <a:gd name="f68" fmla="*/ f55 1 f38"/>
              <a:gd name="f69" fmla="*/ f56 1 f38"/>
              <a:gd name="f70" fmla="*/ f57 1 f38"/>
              <a:gd name="f71" fmla="*/ f58 f28 1"/>
              <a:gd name="f72" fmla="*/ f59 f28 1"/>
              <a:gd name="f73" fmla="*/ f61 f29 1"/>
              <a:gd name="f74" fmla="*/ f60 f29 1"/>
              <a:gd name="f75" fmla="*/ f62 f28 1"/>
              <a:gd name="f76" fmla="*/ f63 f29 1"/>
              <a:gd name="f77" fmla="*/ f64 f28 1"/>
              <a:gd name="f78" fmla="*/ f65 f29 1"/>
              <a:gd name="f79" fmla="*/ f66 f28 1"/>
              <a:gd name="f80" fmla="*/ f67 f28 1"/>
              <a:gd name="f81" fmla="*/ f68 f29 1"/>
              <a:gd name="f82" fmla="*/ f69 f29 1"/>
              <a:gd name="f83" fmla="*/ f70 f29 1"/>
            </a:gdLst>
            <a:ahLst/>
            <a:cxnLst>
              <a:cxn ang="3cd4">
                <a:pos x="hc" y="t"/>
              </a:cxn>
              <a:cxn ang="0">
                <a:pos x="r" y="vc"/>
              </a:cxn>
              <a:cxn ang="cd4">
                <a:pos x="hc" y="b"/>
              </a:cxn>
              <a:cxn ang="cd2">
                <a:pos x="l" y="vc"/>
              </a:cxn>
              <a:cxn ang="f48">
                <a:pos x="f75" y="f76"/>
              </a:cxn>
              <a:cxn ang="f48">
                <a:pos x="f77" y="f76"/>
              </a:cxn>
              <a:cxn ang="f48">
                <a:pos x="f77" y="f78"/>
              </a:cxn>
              <a:cxn ang="f48">
                <a:pos x="f79" y="f78"/>
              </a:cxn>
              <a:cxn ang="f48">
                <a:pos x="f80" y="f81"/>
              </a:cxn>
              <a:cxn ang="f48">
                <a:pos x="f75" y="f82"/>
              </a:cxn>
              <a:cxn ang="f48">
                <a:pos x="f75" y="f83"/>
              </a:cxn>
              <a:cxn ang="f48">
                <a:pos x="f75" y="f76"/>
              </a:cxn>
            </a:cxnLst>
            <a:rect l="f71" t="f74" r="f72" b="f73"/>
            <a:pathLst>
              <a:path w="225" h="185">
                <a:moveTo>
                  <a:pt x="f5" y="f5"/>
                </a:moveTo>
                <a:cubicBezTo>
                  <a:pt x="f8" y="f5"/>
                  <a:pt x="f9" y="f5"/>
                  <a:pt x="f6" y="f5"/>
                </a:cubicBezTo>
                <a:cubicBezTo>
                  <a:pt x="f6" y="f10"/>
                  <a:pt x="f6" y="f11"/>
                  <a:pt x="f6" y="f12"/>
                </a:cubicBezTo>
                <a:cubicBezTo>
                  <a:pt x="f13" y="f12"/>
                  <a:pt x="f14" y="f12"/>
                  <a:pt x="f15" y="f12"/>
                </a:cubicBezTo>
                <a:cubicBezTo>
                  <a:pt x="f16" y="f12"/>
                  <a:pt x="f17" y="f12"/>
                  <a:pt x="f18" y="f7"/>
                </a:cubicBezTo>
                <a:cubicBezTo>
                  <a:pt x="f19" y="f7"/>
                  <a:pt x="f5" y="f20"/>
                  <a:pt x="f5" y="f21"/>
                </a:cubicBezTo>
                <a:cubicBezTo>
                  <a:pt x="f5" y="f22"/>
                  <a:pt x="f5" y="f23"/>
                  <a:pt x="f5" y="f24"/>
                </a:cubicBezTo>
                <a:cubicBezTo>
                  <a:pt x="f5" y="f25"/>
                  <a:pt x="f5" y="f26"/>
                  <a:pt x="f5" y="f5"/>
                </a:cubicBezTo>
                <a:close/>
              </a:path>
            </a:pathLst>
          </a:custGeom>
          <a:solidFill>
            <a:srgbClr val="E9E9E9"/>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grpSp>
        <p:nvGrpSpPr>
          <p:cNvPr id="14" name="Grupo 1">
            <a:extLst>
              <a:ext uri="{FF2B5EF4-FFF2-40B4-BE49-F238E27FC236}">
                <a16:creationId xmlns:a16="http://schemas.microsoft.com/office/drawing/2014/main" id="{DEF202FB-7CE3-EAF5-1750-D5D1EC8E3D45}"/>
              </a:ext>
            </a:extLst>
          </p:cNvPr>
          <p:cNvGrpSpPr/>
          <p:nvPr/>
        </p:nvGrpSpPr>
        <p:grpSpPr>
          <a:xfrm>
            <a:off x="7029449" y="1627183"/>
            <a:ext cx="3876671" cy="2990846"/>
            <a:chOff x="7029449" y="1627183"/>
            <a:chExt cx="3876671" cy="2990846"/>
          </a:xfrm>
        </p:grpSpPr>
        <p:sp>
          <p:nvSpPr>
            <p:cNvPr id="15" name="Freeform 6">
              <a:extLst>
                <a:ext uri="{FF2B5EF4-FFF2-40B4-BE49-F238E27FC236}">
                  <a16:creationId xmlns:a16="http://schemas.microsoft.com/office/drawing/2014/main" id="{13C862EC-FCFA-0C9D-A153-4EB3E04BB379}"/>
                </a:ext>
              </a:extLst>
            </p:cNvPr>
            <p:cNvSpPr/>
            <p:nvPr/>
          </p:nvSpPr>
          <p:spPr>
            <a:xfrm>
              <a:off x="7805739" y="2763838"/>
              <a:ext cx="2359023" cy="1376364"/>
            </a:xfrm>
            <a:custGeom>
              <a:avLst/>
              <a:gdLst>
                <a:gd name="f0" fmla="val 10800000"/>
                <a:gd name="f1" fmla="val 5400000"/>
                <a:gd name="f2" fmla="val 180"/>
                <a:gd name="f3" fmla="val w"/>
                <a:gd name="f4" fmla="val h"/>
                <a:gd name="f5" fmla="val 0"/>
                <a:gd name="f6" fmla="val 207"/>
                <a:gd name="f7" fmla="val 121"/>
                <a:gd name="f8" fmla="val 6"/>
                <a:gd name="f9" fmla="val 68"/>
                <a:gd name="f10" fmla="val 7"/>
                <a:gd name="f11" fmla="val 28"/>
                <a:gd name="f12" fmla="val 53"/>
                <a:gd name="f13" fmla="val 61"/>
                <a:gd name="f14" fmla="val 12"/>
                <a:gd name="f15" fmla="val 69"/>
                <a:gd name="f16" fmla="val 24"/>
                <a:gd name="f17" fmla="val 77"/>
                <a:gd name="f18" fmla="val 37"/>
                <a:gd name="f19" fmla="val 85"/>
                <a:gd name="f20" fmla="val 49"/>
                <a:gd name="f21" fmla="val 93"/>
                <a:gd name="f22" fmla="val 102"/>
                <a:gd name="f23" fmla="val 75"/>
                <a:gd name="f24" fmla="val 118"/>
                <a:gd name="f25" fmla="val 134"/>
                <a:gd name="f26" fmla="val 25"/>
                <a:gd name="f27" fmla="val 150"/>
                <a:gd name="f28" fmla="val 187"/>
                <a:gd name="f29" fmla="val 17"/>
                <a:gd name="f30" fmla="val 66"/>
                <a:gd name="f31" fmla="val 198"/>
                <a:gd name="f32" fmla="val 70"/>
                <a:gd name="f33" fmla="+- 0 0 -90"/>
                <a:gd name="f34" fmla="*/ f3 1 207"/>
                <a:gd name="f35" fmla="*/ f4 1 121"/>
                <a:gd name="f36" fmla="val f5"/>
                <a:gd name="f37" fmla="val f6"/>
                <a:gd name="f38" fmla="val f7"/>
                <a:gd name="f39" fmla="*/ f33 f0 1"/>
                <a:gd name="f40" fmla="+- f38 0 f36"/>
                <a:gd name="f41" fmla="+- f37 0 f36"/>
                <a:gd name="f42" fmla="*/ f39 1 f2"/>
                <a:gd name="f43" fmla="*/ f41 1 207"/>
                <a:gd name="f44" fmla="*/ f40 1 121"/>
                <a:gd name="f45" fmla="*/ 6 f41 1"/>
                <a:gd name="f46" fmla="*/ 121 f40 1"/>
                <a:gd name="f47" fmla="*/ 53 f41 1"/>
                <a:gd name="f48" fmla="*/ 0 f40 1"/>
                <a:gd name="f49" fmla="*/ 77 f41 1"/>
                <a:gd name="f50" fmla="*/ 37 f40 1"/>
                <a:gd name="f51" fmla="*/ 102 f41 1"/>
                <a:gd name="f52" fmla="*/ 75 f40 1"/>
                <a:gd name="f53" fmla="*/ 150 f41 1"/>
                <a:gd name="f54" fmla="*/ 198 f41 1"/>
                <a:gd name="f55" fmla="+- f42 0 f1"/>
                <a:gd name="f56" fmla="*/ f45 1 207"/>
                <a:gd name="f57" fmla="*/ f46 1 121"/>
                <a:gd name="f58" fmla="*/ f47 1 207"/>
                <a:gd name="f59" fmla="*/ f48 1 121"/>
                <a:gd name="f60" fmla="*/ f49 1 207"/>
                <a:gd name="f61" fmla="*/ f50 1 121"/>
                <a:gd name="f62" fmla="*/ f51 1 207"/>
                <a:gd name="f63" fmla="*/ f52 1 121"/>
                <a:gd name="f64" fmla="*/ f53 1 207"/>
                <a:gd name="f65" fmla="*/ f54 1 207"/>
                <a:gd name="f66" fmla="*/ 0 1 f43"/>
                <a:gd name="f67" fmla="*/ f37 1 f43"/>
                <a:gd name="f68" fmla="*/ 0 1 f44"/>
                <a:gd name="f69" fmla="*/ f38 1 f44"/>
                <a:gd name="f70" fmla="*/ f56 1 f43"/>
                <a:gd name="f71" fmla="*/ f57 1 f44"/>
                <a:gd name="f72" fmla="*/ f58 1 f43"/>
                <a:gd name="f73" fmla="*/ f59 1 f44"/>
                <a:gd name="f74" fmla="*/ f60 1 f43"/>
                <a:gd name="f75" fmla="*/ f61 1 f44"/>
                <a:gd name="f76" fmla="*/ f62 1 f43"/>
                <a:gd name="f77" fmla="*/ f63 1 f44"/>
                <a:gd name="f78" fmla="*/ f64 1 f43"/>
                <a:gd name="f79" fmla="*/ f65 1 f43"/>
                <a:gd name="f80" fmla="*/ f66 f34 1"/>
                <a:gd name="f81" fmla="*/ f67 f34 1"/>
                <a:gd name="f82" fmla="*/ f69 f35 1"/>
                <a:gd name="f83" fmla="*/ f68 f35 1"/>
                <a:gd name="f84" fmla="*/ f70 f34 1"/>
                <a:gd name="f85" fmla="*/ f71 f35 1"/>
                <a:gd name="f86" fmla="*/ f72 f34 1"/>
                <a:gd name="f87" fmla="*/ f73 f35 1"/>
                <a:gd name="f88" fmla="*/ f74 f34 1"/>
                <a:gd name="f89" fmla="*/ f75 f35 1"/>
                <a:gd name="f90" fmla="*/ f76 f34 1"/>
                <a:gd name="f91" fmla="*/ f77 f35 1"/>
                <a:gd name="f92" fmla="*/ f78 f34 1"/>
                <a:gd name="f93" fmla="*/ f79 f34 1"/>
              </a:gdLst>
              <a:ahLst/>
              <a:cxnLst>
                <a:cxn ang="3cd4">
                  <a:pos x="hc" y="t"/>
                </a:cxn>
                <a:cxn ang="0">
                  <a:pos x="r" y="vc"/>
                </a:cxn>
                <a:cxn ang="cd4">
                  <a:pos x="hc" y="b"/>
                </a:cxn>
                <a:cxn ang="cd2">
                  <a:pos x="l" y="vc"/>
                </a:cxn>
                <a:cxn ang="f55">
                  <a:pos x="f84" y="f85"/>
                </a:cxn>
                <a:cxn ang="f55">
                  <a:pos x="f86" y="f87"/>
                </a:cxn>
                <a:cxn ang="f55">
                  <a:pos x="f88" y="f89"/>
                </a:cxn>
                <a:cxn ang="f55">
                  <a:pos x="f90" y="f91"/>
                </a:cxn>
                <a:cxn ang="f55">
                  <a:pos x="f92" y="f87"/>
                </a:cxn>
                <a:cxn ang="f55">
                  <a:pos x="f93" y="f85"/>
                </a:cxn>
                <a:cxn ang="f55">
                  <a:pos x="f84" y="f85"/>
                </a:cxn>
              </a:cxnLst>
              <a:rect l="f80" t="f83" r="f81" b="f82"/>
              <a:pathLst>
                <a:path w="207" h="121">
                  <a:moveTo>
                    <a:pt x="f8" y="f7"/>
                  </a:moveTo>
                  <a:cubicBezTo>
                    <a:pt x="f5" y="f9"/>
                    <a:pt x="f10" y="f11"/>
                    <a:pt x="f12" y="f5"/>
                  </a:cubicBezTo>
                  <a:cubicBezTo>
                    <a:pt x="f13" y="f14"/>
                    <a:pt x="f15" y="f16"/>
                    <a:pt x="f17" y="f18"/>
                  </a:cubicBezTo>
                  <a:cubicBezTo>
                    <a:pt x="f19" y="f20"/>
                    <a:pt x="f21" y="f13"/>
                    <a:pt x="f22" y="f23"/>
                  </a:cubicBezTo>
                  <a:cubicBezTo>
                    <a:pt x="f24" y="f20"/>
                    <a:pt x="f25" y="f26"/>
                    <a:pt x="f27" y="f5"/>
                  </a:cubicBezTo>
                  <a:cubicBezTo>
                    <a:pt x="f28" y="f29"/>
                    <a:pt x="f6" y="f30"/>
                    <a:pt x="f31" y="f7"/>
                  </a:cubicBezTo>
                  <a:cubicBezTo>
                    <a:pt x="f25" y="f7"/>
                    <a:pt x="f32" y="f7"/>
                    <a:pt x="f8" y="f7"/>
                  </a:cubicBezTo>
                  <a:close/>
                </a:path>
              </a:pathLst>
            </a:custGeom>
            <a:solidFill>
              <a:srgbClr val="E9E9E9"/>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6" name="Freeform 7">
              <a:extLst>
                <a:ext uri="{FF2B5EF4-FFF2-40B4-BE49-F238E27FC236}">
                  <a16:creationId xmlns:a16="http://schemas.microsoft.com/office/drawing/2014/main" id="{39B81399-54AD-83CE-6640-44192852CFDD}"/>
                </a:ext>
              </a:extLst>
            </p:cNvPr>
            <p:cNvSpPr/>
            <p:nvPr/>
          </p:nvSpPr>
          <p:spPr>
            <a:xfrm>
              <a:off x="7029449" y="4276721"/>
              <a:ext cx="3876671" cy="341308"/>
            </a:xfrm>
            <a:custGeom>
              <a:avLst/>
              <a:gdLst>
                <a:gd name="f0" fmla="val 10800000"/>
                <a:gd name="f1" fmla="val 5400000"/>
                <a:gd name="f2" fmla="val 180"/>
                <a:gd name="f3" fmla="val w"/>
                <a:gd name="f4" fmla="val h"/>
                <a:gd name="f5" fmla="val 0"/>
                <a:gd name="f6" fmla="val 340"/>
                <a:gd name="f7" fmla="val 30"/>
                <a:gd name="f8" fmla="val 3"/>
                <a:gd name="f9" fmla="val 114"/>
                <a:gd name="f10" fmla="val 225"/>
                <a:gd name="f11" fmla="val 335"/>
                <a:gd name="f12" fmla="val 21"/>
                <a:gd name="f13" fmla="val 333"/>
                <a:gd name="f14" fmla="val 312"/>
                <a:gd name="f15" fmla="val 217"/>
                <a:gd name="f16" fmla="val 122"/>
                <a:gd name="f17" fmla="val 27"/>
                <a:gd name="f18" fmla="val 7"/>
                <a:gd name="f19" fmla="+- 0 0 -90"/>
                <a:gd name="f20" fmla="*/ f3 1 340"/>
                <a:gd name="f21" fmla="*/ f4 1 30"/>
                <a:gd name="f22" fmla="val f5"/>
                <a:gd name="f23" fmla="val f6"/>
                <a:gd name="f24" fmla="val f7"/>
                <a:gd name="f25" fmla="*/ f19 f0 1"/>
                <a:gd name="f26" fmla="+- f24 0 f22"/>
                <a:gd name="f27" fmla="+- f23 0 f22"/>
                <a:gd name="f28" fmla="*/ f25 1 f2"/>
                <a:gd name="f29" fmla="*/ f27 1 340"/>
                <a:gd name="f30" fmla="*/ f26 1 30"/>
                <a:gd name="f31" fmla="*/ 3 f27 1"/>
                <a:gd name="f32" fmla="*/ 0 f26 1"/>
                <a:gd name="f33" fmla="*/ 335 f27 1"/>
                <a:gd name="f34" fmla="*/ 312 f27 1"/>
                <a:gd name="f35" fmla="*/ 30 f26 1"/>
                <a:gd name="f36" fmla="*/ 27 f27 1"/>
                <a:gd name="f37" fmla="+- f28 0 f1"/>
                <a:gd name="f38" fmla="*/ f31 1 340"/>
                <a:gd name="f39" fmla="*/ f32 1 30"/>
                <a:gd name="f40" fmla="*/ f33 1 340"/>
                <a:gd name="f41" fmla="*/ f34 1 340"/>
                <a:gd name="f42" fmla="*/ f35 1 30"/>
                <a:gd name="f43" fmla="*/ f36 1 340"/>
                <a:gd name="f44" fmla="*/ 0 1 f29"/>
                <a:gd name="f45" fmla="*/ f23 1 f29"/>
                <a:gd name="f46" fmla="*/ 0 1 f30"/>
                <a:gd name="f47" fmla="*/ f24 1 f30"/>
                <a:gd name="f48" fmla="*/ f38 1 f29"/>
                <a:gd name="f49" fmla="*/ f39 1 f30"/>
                <a:gd name="f50" fmla="*/ f40 1 f29"/>
                <a:gd name="f51" fmla="*/ f41 1 f29"/>
                <a:gd name="f52" fmla="*/ f42 1 f30"/>
                <a:gd name="f53" fmla="*/ f43 1 f29"/>
                <a:gd name="f54" fmla="*/ f44 f20 1"/>
                <a:gd name="f55" fmla="*/ f45 f20 1"/>
                <a:gd name="f56" fmla="*/ f47 f21 1"/>
                <a:gd name="f57" fmla="*/ f46 f21 1"/>
                <a:gd name="f58" fmla="*/ f48 f20 1"/>
                <a:gd name="f59" fmla="*/ f49 f21 1"/>
                <a:gd name="f60" fmla="*/ f50 f20 1"/>
                <a:gd name="f61" fmla="*/ f51 f20 1"/>
                <a:gd name="f62" fmla="*/ f52 f21 1"/>
                <a:gd name="f63" fmla="*/ f53 f20 1"/>
              </a:gdLst>
              <a:ahLst/>
              <a:cxnLst>
                <a:cxn ang="3cd4">
                  <a:pos x="hc" y="t"/>
                </a:cxn>
                <a:cxn ang="0">
                  <a:pos x="r" y="vc"/>
                </a:cxn>
                <a:cxn ang="cd4">
                  <a:pos x="hc" y="b"/>
                </a:cxn>
                <a:cxn ang="cd2">
                  <a:pos x="l" y="vc"/>
                </a:cxn>
                <a:cxn ang="f37">
                  <a:pos x="f58" y="f59"/>
                </a:cxn>
                <a:cxn ang="f37">
                  <a:pos x="f60" y="f59"/>
                </a:cxn>
                <a:cxn ang="f37">
                  <a:pos x="f61" y="f62"/>
                </a:cxn>
                <a:cxn ang="f37">
                  <a:pos x="f63" y="f62"/>
                </a:cxn>
                <a:cxn ang="f37">
                  <a:pos x="f58" y="f59"/>
                </a:cxn>
              </a:cxnLst>
              <a:rect l="f54" t="f57" r="f55" b="f56"/>
              <a:pathLst>
                <a:path w="340" h="30">
                  <a:moveTo>
                    <a:pt x="f8" y="f5"/>
                  </a:moveTo>
                  <a:cubicBezTo>
                    <a:pt x="f9" y="f5"/>
                    <a:pt x="f10" y="f5"/>
                    <a:pt x="f11" y="f5"/>
                  </a:cubicBezTo>
                  <a:cubicBezTo>
                    <a:pt x="f6" y="f12"/>
                    <a:pt x="f13" y="f7"/>
                    <a:pt x="f14" y="f7"/>
                  </a:cubicBezTo>
                  <a:cubicBezTo>
                    <a:pt x="f15" y="f7"/>
                    <a:pt x="f16" y="f7"/>
                    <a:pt x="f17" y="f7"/>
                  </a:cubicBezTo>
                  <a:cubicBezTo>
                    <a:pt x="f18" y="f7"/>
                    <a:pt x="f5" y="f12"/>
                    <a:pt x="f8" y="f5"/>
                  </a:cubicBezTo>
                  <a:close/>
                </a:path>
              </a:pathLst>
            </a:custGeom>
            <a:solidFill>
              <a:srgbClr val="E9E9E9"/>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7" name="Freeform 8">
              <a:extLst>
                <a:ext uri="{FF2B5EF4-FFF2-40B4-BE49-F238E27FC236}">
                  <a16:creationId xmlns:a16="http://schemas.microsoft.com/office/drawing/2014/main" id="{8A0C67BC-754A-823A-721A-4B6A5246F9A6}"/>
                </a:ext>
              </a:extLst>
            </p:cNvPr>
            <p:cNvSpPr/>
            <p:nvPr/>
          </p:nvSpPr>
          <p:spPr>
            <a:xfrm>
              <a:off x="8432797" y="1627183"/>
              <a:ext cx="1047746" cy="1035045"/>
            </a:xfrm>
            <a:custGeom>
              <a:avLst/>
              <a:gdLst>
                <a:gd name="f0" fmla="val 10800000"/>
                <a:gd name="f1" fmla="val 5400000"/>
                <a:gd name="f2" fmla="val 180"/>
                <a:gd name="f3" fmla="val w"/>
                <a:gd name="f4" fmla="val h"/>
                <a:gd name="f5" fmla="val 0"/>
                <a:gd name="f6" fmla="val 92"/>
                <a:gd name="f7" fmla="val 91"/>
                <a:gd name="f8" fmla="val 46"/>
                <a:gd name="f9" fmla="val 71"/>
                <a:gd name="f10" fmla="val 73"/>
                <a:gd name="f11" fmla="val 47"/>
                <a:gd name="f12" fmla="val 20"/>
                <a:gd name="f13" fmla="val 1"/>
                <a:gd name="f14" fmla="val 45"/>
                <a:gd name="f15" fmla="val 22"/>
                <a:gd name="f16" fmla="+- 0 0 -90"/>
                <a:gd name="f17" fmla="*/ f3 1 92"/>
                <a:gd name="f18" fmla="*/ f4 1 91"/>
                <a:gd name="f19" fmla="val f5"/>
                <a:gd name="f20" fmla="val f6"/>
                <a:gd name="f21" fmla="val f7"/>
                <a:gd name="f22" fmla="*/ f16 f0 1"/>
                <a:gd name="f23" fmla="+- f21 0 f19"/>
                <a:gd name="f24" fmla="+- f20 0 f19"/>
                <a:gd name="f25" fmla="*/ f22 1 f2"/>
                <a:gd name="f26" fmla="*/ f24 1 92"/>
                <a:gd name="f27" fmla="*/ f23 1 91"/>
                <a:gd name="f28" fmla="*/ 92 f24 1"/>
                <a:gd name="f29" fmla="*/ 46 f23 1"/>
                <a:gd name="f30" fmla="*/ 47 f24 1"/>
                <a:gd name="f31" fmla="*/ 91 f23 1"/>
                <a:gd name="f32" fmla="*/ 1 f24 1"/>
                <a:gd name="f33" fmla="*/ 45 f23 1"/>
                <a:gd name="f34" fmla="*/ 0 f23 1"/>
                <a:gd name="f35" fmla="+- f25 0 f1"/>
                <a:gd name="f36" fmla="*/ f28 1 92"/>
                <a:gd name="f37" fmla="*/ f29 1 91"/>
                <a:gd name="f38" fmla="*/ f30 1 92"/>
                <a:gd name="f39" fmla="*/ f31 1 91"/>
                <a:gd name="f40" fmla="*/ f32 1 92"/>
                <a:gd name="f41" fmla="*/ f33 1 91"/>
                <a:gd name="f42" fmla="*/ f34 1 91"/>
                <a:gd name="f43" fmla="*/ 0 1 f26"/>
                <a:gd name="f44" fmla="*/ f20 1 f26"/>
                <a:gd name="f45" fmla="*/ 0 1 f27"/>
                <a:gd name="f46" fmla="*/ f21 1 f27"/>
                <a:gd name="f47" fmla="*/ f36 1 f26"/>
                <a:gd name="f48" fmla="*/ f37 1 f27"/>
                <a:gd name="f49" fmla="*/ f38 1 f26"/>
                <a:gd name="f50" fmla="*/ f39 1 f27"/>
                <a:gd name="f51" fmla="*/ f40 1 f26"/>
                <a:gd name="f52" fmla="*/ f41 1 f27"/>
                <a:gd name="f53" fmla="*/ f42 1 f27"/>
                <a:gd name="f54" fmla="*/ f43 f17 1"/>
                <a:gd name="f55" fmla="*/ f44 f17 1"/>
                <a:gd name="f56" fmla="*/ f46 f18 1"/>
                <a:gd name="f57" fmla="*/ f45 f18 1"/>
                <a:gd name="f58" fmla="*/ f47 f17 1"/>
                <a:gd name="f59" fmla="*/ f48 f18 1"/>
                <a:gd name="f60" fmla="*/ f49 f17 1"/>
                <a:gd name="f61" fmla="*/ f50 f18 1"/>
                <a:gd name="f62" fmla="*/ f51 f17 1"/>
                <a:gd name="f63" fmla="*/ f52 f18 1"/>
                <a:gd name="f64" fmla="*/ f53 f18 1"/>
              </a:gdLst>
              <a:ahLst/>
              <a:cxnLst>
                <a:cxn ang="3cd4">
                  <a:pos x="hc" y="t"/>
                </a:cxn>
                <a:cxn ang="0">
                  <a:pos x="r" y="vc"/>
                </a:cxn>
                <a:cxn ang="cd4">
                  <a:pos x="hc" y="b"/>
                </a:cxn>
                <a:cxn ang="cd2">
                  <a:pos x="l" y="vc"/>
                </a:cxn>
                <a:cxn ang="f35">
                  <a:pos x="f58" y="f59"/>
                </a:cxn>
                <a:cxn ang="f35">
                  <a:pos x="f60" y="f61"/>
                </a:cxn>
                <a:cxn ang="f35">
                  <a:pos x="f62" y="f63"/>
                </a:cxn>
                <a:cxn ang="f35">
                  <a:pos x="f60" y="f64"/>
                </a:cxn>
                <a:cxn ang="f35">
                  <a:pos x="f58" y="f59"/>
                </a:cxn>
              </a:cxnLst>
              <a:rect l="f54" t="f57" r="f55" b="f56"/>
              <a:pathLst>
                <a:path w="92" h="91">
                  <a:moveTo>
                    <a:pt x="f6" y="f8"/>
                  </a:moveTo>
                  <a:cubicBezTo>
                    <a:pt x="f6" y="f9"/>
                    <a:pt x="f10" y="f7"/>
                    <a:pt x="f11" y="f7"/>
                  </a:cubicBezTo>
                  <a:cubicBezTo>
                    <a:pt x="f12" y="f7"/>
                    <a:pt x="f5" y="f9"/>
                    <a:pt x="f13" y="f14"/>
                  </a:cubicBezTo>
                  <a:cubicBezTo>
                    <a:pt x="f13" y="f12"/>
                    <a:pt x="f15" y="f5"/>
                    <a:pt x="f11" y="f5"/>
                  </a:cubicBezTo>
                  <a:cubicBezTo>
                    <a:pt x="f10" y="f13"/>
                    <a:pt x="f6" y="f12"/>
                    <a:pt x="f6" y="f8"/>
                  </a:cubicBezTo>
                  <a:close/>
                </a:path>
              </a:pathLst>
            </a:custGeom>
            <a:solidFill>
              <a:srgbClr val="E9E9E9"/>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8" name="Freeform 9">
              <a:extLst>
                <a:ext uri="{FF2B5EF4-FFF2-40B4-BE49-F238E27FC236}">
                  <a16:creationId xmlns:a16="http://schemas.microsoft.com/office/drawing/2014/main" id="{2ECF9B6F-B75E-241D-C6CE-4D7BF7C61628}"/>
                </a:ext>
              </a:extLst>
            </p:cNvPr>
            <p:cNvSpPr/>
            <p:nvPr/>
          </p:nvSpPr>
          <p:spPr>
            <a:xfrm>
              <a:off x="8785226" y="2774947"/>
              <a:ext cx="376239" cy="568327"/>
            </a:xfrm>
            <a:custGeom>
              <a:avLst/>
              <a:gdLst>
                <a:gd name="f0" fmla="val 10800000"/>
                <a:gd name="f1" fmla="val 5400000"/>
                <a:gd name="f2" fmla="val 180"/>
                <a:gd name="f3" fmla="val w"/>
                <a:gd name="f4" fmla="val h"/>
                <a:gd name="f5" fmla="val 0"/>
                <a:gd name="f6" fmla="val 33"/>
                <a:gd name="f7" fmla="val 50"/>
                <a:gd name="f8" fmla="val 16"/>
                <a:gd name="f9" fmla="val 11"/>
                <a:gd name="f10" fmla="val 44"/>
                <a:gd name="f11" fmla="val 6"/>
                <a:gd name="f12" fmla="val 39"/>
                <a:gd name="f13" fmla="val 2"/>
                <a:gd name="f14" fmla="val 30"/>
                <a:gd name="f15" fmla="val 26"/>
                <a:gd name="f16" fmla="val 1"/>
                <a:gd name="f17" fmla="val 22"/>
                <a:gd name="f18" fmla="val 3"/>
                <a:gd name="f19" fmla="val 5"/>
                <a:gd name="f20" fmla="val 10"/>
                <a:gd name="f21" fmla="val 8"/>
                <a:gd name="f22" fmla="val 13"/>
                <a:gd name="f23" fmla="val 15"/>
                <a:gd name="f24" fmla="val 18"/>
                <a:gd name="f25" fmla="val 21"/>
                <a:gd name="f26" fmla="val 4"/>
                <a:gd name="f27" fmla="val 9"/>
                <a:gd name="f28" fmla="val 27"/>
                <a:gd name="f29" fmla="val 28"/>
                <a:gd name="f30" fmla="val 35"/>
                <a:gd name="f31" fmla="val 24"/>
                <a:gd name="f32" fmla="val 20"/>
                <a:gd name="f33" fmla="+- 0 0 -90"/>
                <a:gd name="f34" fmla="*/ f3 1 33"/>
                <a:gd name="f35" fmla="*/ f4 1 50"/>
                <a:gd name="f36" fmla="val f5"/>
                <a:gd name="f37" fmla="val f6"/>
                <a:gd name="f38" fmla="val f7"/>
                <a:gd name="f39" fmla="*/ f33 f0 1"/>
                <a:gd name="f40" fmla="+- f38 0 f36"/>
                <a:gd name="f41" fmla="+- f37 0 f36"/>
                <a:gd name="f42" fmla="*/ f39 1 f2"/>
                <a:gd name="f43" fmla="*/ f41 1 33"/>
                <a:gd name="f44" fmla="*/ f40 1 50"/>
                <a:gd name="f45" fmla="*/ 16 f41 1"/>
                <a:gd name="f46" fmla="*/ 50 f40 1"/>
                <a:gd name="f47" fmla="*/ 2 f41 1"/>
                <a:gd name="f48" fmla="*/ 33 f40 1"/>
                <a:gd name="f49" fmla="*/ 1 f41 1"/>
                <a:gd name="f50" fmla="*/ 22 f40 1"/>
                <a:gd name="f51" fmla="*/ 8 f41 1"/>
                <a:gd name="f52" fmla="*/ 5 f40 1"/>
                <a:gd name="f53" fmla="*/ 15 f41 1"/>
                <a:gd name="f54" fmla="*/ 0 f40 1"/>
                <a:gd name="f55" fmla="*/ 22 f41 1"/>
                <a:gd name="f56" fmla="*/ 4 f40 1"/>
                <a:gd name="f57" fmla="*/ 30 f41 1"/>
                <a:gd name="f58" fmla="*/ 21 f40 1"/>
                <a:gd name="f59" fmla="*/ 28 f41 1"/>
                <a:gd name="f60" fmla="*/ 35 f40 1"/>
                <a:gd name="f61" fmla="+- f42 0 f1"/>
                <a:gd name="f62" fmla="*/ f45 1 33"/>
                <a:gd name="f63" fmla="*/ f46 1 50"/>
                <a:gd name="f64" fmla="*/ f47 1 33"/>
                <a:gd name="f65" fmla="*/ f48 1 50"/>
                <a:gd name="f66" fmla="*/ f49 1 33"/>
                <a:gd name="f67" fmla="*/ f50 1 50"/>
                <a:gd name="f68" fmla="*/ f51 1 33"/>
                <a:gd name="f69" fmla="*/ f52 1 50"/>
                <a:gd name="f70" fmla="*/ f53 1 33"/>
                <a:gd name="f71" fmla="*/ f54 1 50"/>
                <a:gd name="f72" fmla="*/ f55 1 33"/>
                <a:gd name="f73" fmla="*/ f56 1 50"/>
                <a:gd name="f74" fmla="*/ f57 1 33"/>
                <a:gd name="f75" fmla="*/ f58 1 50"/>
                <a:gd name="f76" fmla="*/ f59 1 33"/>
                <a:gd name="f77" fmla="*/ f60 1 50"/>
                <a:gd name="f78" fmla="*/ 0 1 f43"/>
                <a:gd name="f79" fmla="*/ f37 1 f43"/>
                <a:gd name="f80" fmla="*/ 0 1 f44"/>
                <a:gd name="f81" fmla="*/ f38 1 f44"/>
                <a:gd name="f82" fmla="*/ f62 1 f43"/>
                <a:gd name="f83" fmla="*/ f63 1 f44"/>
                <a:gd name="f84" fmla="*/ f64 1 f43"/>
                <a:gd name="f85" fmla="*/ f65 1 f44"/>
                <a:gd name="f86" fmla="*/ f66 1 f43"/>
                <a:gd name="f87" fmla="*/ f67 1 f44"/>
                <a:gd name="f88" fmla="*/ f68 1 f43"/>
                <a:gd name="f89" fmla="*/ f69 1 f44"/>
                <a:gd name="f90" fmla="*/ f70 1 f43"/>
                <a:gd name="f91" fmla="*/ f71 1 f44"/>
                <a:gd name="f92" fmla="*/ f72 1 f43"/>
                <a:gd name="f93" fmla="*/ f73 1 f44"/>
                <a:gd name="f94" fmla="*/ f74 1 f43"/>
                <a:gd name="f95" fmla="*/ f75 1 f44"/>
                <a:gd name="f96" fmla="*/ f76 1 f43"/>
                <a:gd name="f97" fmla="*/ f77 1 f44"/>
                <a:gd name="f98" fmla="*/ f78 f34 1"/>
                <a:gd name="f99" fmla="*/ f79 f34 1"/>
                <a:gd name="f100" fmla="*/ f81 f35 1"/>
                <a:gd name="f101" fmla="*/ f80 f35 1"/>
                <a:gd name="f102" fmla="*/ f82 f34 1"/>
                <a:gd name="f103" fmla="*/ f83 f35 1"/>
                <a:gd name="f104" fmla="*/ f84 f34 1"/>
                <a:gd name="f105" fmla="*/ f85 f35 1"/>
                <a:gd name="f106" fmla="*/ f86 f34 1"/>
                <a:gd name="f107" fmla="*/ f87 f35 1"/>
                <a:gd name="f108" fmla="*/ f88 f34 1"/>
                <a:gd name="f109" fmla="*/ f89 f35 1"/>
                <a:gd name="f110" fmla="*/ f90 f34 1"/>
                <a:gd name="f111" fmla="*/ f91 f35 1"/>
                <a:gd name="f112" fmla="*/ f92 f34 1"/>
                <a:gd name="f113" fmla="*/ f93 f35 1"/>
                <a:gd name="f114" fmla="*/ f94 f34 1"/>
                <a:gd name="f115" fmla="*/ f95 f35 1"/>
                <a:gd name="f116" fmla="*/ f96 f34 1"/>
                <a:gd name="f117" fmla="*/ f97 f35 1"/>
              </a:gdLst>
              <a:ahLst/>
              <a:cxnLst>
                <a:cxn ang="3cd4">
                  <a:pos x="hc" y="t"/>
                </a:cxn>
                <a:cxn ang="0">
                  <a:pos x="r" y="vc"/>
                </a:cxn>
                <a:cxn ang="cd4">
                  <a:pos x="hc" y="b"/>
                </a:cxn>
                <a:cxn ang="cd2">
                  <a:pos x="l" y="vc"/>
                </a:cxn>
                <a:cxn ang="f61">
                  <a:pos x="f102" y="f103"/>
                </a:cxn>
                <a:cxn ang="f61">
                  <a:pos x="f104" y="f105"/>
                </a:cxn>
                <a:cxn ang="f61">
                  <a:pos x="f106" y="f107"/>
                </a:cxn>
                <a:cxn ang="f61">
                  <a:pos x="f108" y="f109"/>
                </a:cxn>
                <a:cxn ang="f61">
                  <a:pos x="f110" y="f111"/>
                </a:cxn>
                <a:cxn ang="f61">
                  <a:pos x="f112" y="f113"/>
                </a:cxn>
                <a:cxn ang="f61">
                  <a:pos x="f114" y="f115"/>
                </a:cxn>
                <a:cxn ang="f61">
                  <a:pos x="f116" y="f117"/>
                </a:cxn>
                <a:cxn ang="f61">
                  <a:pos x="f102" y="f103"/>
                </a:cxn>
              </a:cxnLst>
              <a:rect l="f98" t="f101" r="f99" b="f100"/>
              <a:pathLst>
                <a:path w="33" h="50">
                  <a:moveTo>
                    <a:pt x="f8" y="f7"/>
                  </a:moveTo>
                  <a:cubicBezTo>
                    <a:pt x="f9" y="f10"/>
                    <a:pt x="f11" y="f12"/>
                    <a:pt x="f13" y="f6"/>
                  </a:cubicBezTo>
                  <a:cubicBezTo>
                    <a:pt x="f5" y="f14"/>
                    <a:pt x="f5" y="f15"/>
                    <a:pt x="f16" y="f17"/>
                  </a:cubicBezTo>
                  <a:cubicBezTo>
                    <a:pt x="f18" y="f8"/>
                    <a:pt x="f19" y="f20"/>
                    <a:pt x="f21" y="f19"/>
                  </a:cubicBezTo>
                  <a:cubicBezTo>
                    <a:pt x="f20" y="f18"/>
                    <a:pt x="f22" y="f5"/>
                    <a:pt x="f23" y="f5"/>
                  </a:cubicBezTo>
                  <a:cubicBezTo>
                    <a:pt x="f24" y="f5"/>
                    <a:pt x="f25" y="f13"/>
                    <a:pt x="f17" y="f26"/>
                  </a:cubicBezTo>
                  <a:cubicBezTo>
                    <a:pt x="f15" y="f27"/>
                    <a:pt x="f28" y="f23"/>
                    <a:pt x="f14" y="f25"/>
                  </a:cubicBezTo>
                  <a:cubicBezTo>
                    <a:pt x="f6" y="f15"/>
                    <a:pt x="f6" y="f14"/>
                    <a:pt x="f29" y="f30"/>
                  </a:cubicBezTo>
                  <a:cubicBezTo>
                    <a:pt x="f31" y="f12"/>
                    <a:pt x="f32" y="f10"/>
                    <a:pt x="f8" y="f7"/>
                  </a:cubicBezTo>
                  <a:close/>
                </a:path>
              </a:pathLst>
            </a:custGeom>
            <a:solidFill>
              <a:srgbClr val="E9E9E9"/>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grpSp>
    </p:spTree>
  </p:cSld>
  <p:clrMapOvr>
    <a:masterClrMapping/>
  </p:clrMapOvr>
  <p:transition spd="med">
    <p:fade/>
  </p:transition>
</p:sld>
</file>

<file path=ppt/slides/slide13.xml><?xml version="1.0" encoding="utf-8"?>
<p:sld xmlns:a="http://schemas.openxmlformats.org/drawingml/2006/main" xmlns:r="http://schemas.openxmlformats.org/officeDocument/2006/relationships" xmlns:p="http://schemas.openxmlformats.org/presentationml/2006/main">
  <p:cSld name="Slide957">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42EF841-83C0-2134-768B-400197F0F555}"/>
              </a:ext>
            </a:extLst>
          </p:cNvPr>
          <p:cNvSpPr txBox="1"/>
          <p:nvPr/>
        </p:nvSpPr>
        <p:spPr>
          <a:xfrm>
            <a:off x="1132301" y="279129"/>
            <a:ext cx="6747284" cy="1274984"/>
          </a:xfrm>
          <a:prstGeom prst="rect">
            <a:avLst/>
          </a:prstGeom>
          <a:noFill/>
          <a:ln cap="flat">
            <a:noFill/>
          </a:ln>
        </p:spPr>
        <p:txBody>
          <a:bodyPr vert="horz" wrap="square" lIns="91440" tIns="45720" rIns="91440" bIns="45720" anchor="t" anchorCtr="0" compatLnSpc="1">
            <a:noAutofit/>
          </a:bodyPr>
          <a:lstStyle/>
          <a:p>
            <a:pPr marL="0" marR="0" lvl="0" indent="0" algn="l" defTabSz="914400" rtl="0" fontAlgn="auto" hangingPunct="1">
              <a:lnSpc>
                <a:spcPct val="150000"/>
              </a:lnSpc>
              <a:spcBef>
                <a:spcPts val="0"/>
              </a:spcBef>
              <a:spcAft>
                <a:spcPts val="0"/>
              </a:spcAft>
              <a:buNone/>
              <a:tabLst/>
              <a:defRPr sz="1800" b="0" i="0" u="none" strike="noStrike" kern="0" cap="none" spc="0" baseline="0">
                <a:solidFill>
                  <a:srgbClr val="000000"/>
                </a:solidFill>
                <a:uFillTx/>
              </a:defRPr>
            </a:pPr>
            <a:r>
              <a:rPr lang="es-ES" sz="4400" b="1" i="0" u="none" strike="noStrike" kern="1200" cap="none" spc="0" baseline="0">
                <a:solidFill>
                  <a:srgbClr val="0F78FF"/>
                </a:solidFill>
                <a:uFillTx/>
                <a:latin typeface="Arial"/>
              </a:rPr>
              <a:t>No figures, </a:t>
            </a:r>
          </a:p>
          <a:p>
            <a:pPr marL="0" marR="0" lvl="0" indent="0" algn="l" defTabSz="914400" rtl="0" fontAlgn="auto" hangingPunct="1">
              <a:lnSpc>
                <a:spcPct val="150000"/>
              </a:lnSpc>
              <a:spcBef>
                <a:spcPts val="0"/>
              </a:spcBef>
              <a:spcAft>
                <a:spcPts val="0"/>
              </a:spcAft>
              <a:buNone/>
              <a:tabLst/>
              <a:defRPr sz="1800" b="0" i="0" u="none" strike="noStrike" kern="0" cap="none" spc="0" baseline="0">
                <a:solidFill>
                  <a:srgbClr val="000000"/>
                </a:solidFill>
                <a:uFillTx/>
              </a:defRPr>
            </a:pPr>
            <a:r>
              <a:rPr lang="es-ES" sz="4400" b="1" i="0" u="none" strike="noStrike" kern="1200" cap="none" spc="0" baseline="0">
                <a:solidFill>
                  <a:srgbClr val="232323"/>
                </a:solidFill>
                <a:uFillTx/>
                <a:latin typeface="Arial"/>
              </a:rPr>
              <a:t>no facts </a:t>
            </a:r>
          </a:p>
        </p:txBody>
      </p:sp>
      <p:sp>
        <p:nvSpPr>
          <p:cNvPr id="3" name="CuadroTexto 2">
            <a:extLst>
              <a:ext uri="{FF2B5EF4-FFF2-40B4-BE49-F238E27FC236}">
                <a16:creationId xmlns:a16="http://schemas.microsoft.com/office/drawing/2014/main" id="{217A40D6-F845-15CF-80A4-3035FEFDF49E}"/>
              </a:ext>
            </a:extLst>
          </p:cNvPr>
          <p:cNvSpPr txBox="1"/>
          <p:nvPr/>
        </p:nvSpPr>
        <p:spPr>
          <a:xfrm>
            <a:off x="1132301" y="2450034"/>
            <a:ext cx="4043412" cy="3990834"/>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ts val="1880"/>
              </a:lnSpc>
              <a:spcBef>
                <a:spcPts val="0"/>
              </a:spcBef>
              <a:spcAft>
                <a:spcPts val="0"/>
              </a:spcAft>
              <a:buNone/>
              <a:tabLst/>
              <a:defRPr sz="1800" b="0" i="0" u="none" strike="noStrike" kern="0" cap="none" spc="0" baseline="0">
                <a:solidFill>
                  <a:srgbClr val="000000"/>
                </a:solidFill>
                <a:uFillTx/>
              </a:defRPr>
            </a:pPr>
            <a:r>
              <a:rPr lang="es-ES" sz="1800" b="0" i="0" u="none" strike="noStrike" kern="1200" cap="none" spc="0" baseline="0">
                <a:solidFill>
                  <a:srgbClr val="14203C"/>
                </a:solidFill>
                <a:uFillTx/>
                <a:latin typeface="Arial"/>
              </a:rPr>
              <a:t>Lorem ipsum dolor sit amet, consectetur adipiscing elit. Maecenas hendrerit mauris vel est fringilla malesuada. Fusce tincidunt pretium libero a malesuada. In volutpat accumsan laoreet. Integer a justo dictum, commodo odio varius, malesuada nibh. </a:t>
            </a:r>
            <a:r>
              <a:rPr lang="es-ES" sz="1800" b="1" i="0" u="none" strike="noStrike" kern="1200" cap="none" spc="0" baseline="0">
                <a:solidFill>
                  <a:srgbClr val="14203C"/>
                </a:solidFill>
                <a:uFillTx/>
                <a:latin typeface="Arial"/>
              </a:rPr>
              <a:t>Cras dignissim tortor </a:t>
            </a:r>
            <a:r>
              <a:rPr lang="es-ES" sz="1800" b="0" i="0" u="none" strike="noStrike" kern="1200" cap="none" spc="0" baseline="0">
                <a:solidFill>
                  <a:srgbClr val="14203C"/>
                </a:solidFill>
                <a:uFillTx/>
                <a:latin typeface="Arial"/>
              </a:rPr>
              <a:t>eget ullamcorper bibendum. In hac habitasse platea dictumst. Praesent vel porttitor dui. Nam eleifend mi sapien, iaculis faucibus neque aliquet vel. </a:t>
            </a:r>
            <a:r>
              <a:rPr lang="es-ES" sz="1800" b="1" i="0" u="none" strike="noStrike" kern="1200" cap="none" spc="0" baseline="0">
                <a:solidFill>
                  <a:srgbClr val="14203C"/>
                </a:solidFill>
                <a:uFillTx/>
                <a:latin typeface="Arial"/>
              </a:rPr>
              <a:t>Praesent faucibus felis </a:t>
            </a:r>
            <a:r>
              <a:rPr lang="es-ES" sz="1800" b="0" i="0" u="none" strike="noStrike" kern="1200" cap="none" spc="0" baseline="0">
                <a:solidFill>
                  <a:srgbClr val="14203C"/>
                </a:solidFill>
                <a:uFillTx/>
                <a:latin typeface="Arial"/>
              </a:rPr>
              <a:t>id sodales dictum. Sed sit amet sollicitudin felis. Praesent vehicula felis at ipsum tempus tincidunt. </a:t>
            </a:r>
          </a:p>
        </p:txBody>
      </p:sp>
      <p:cxnSp>
        <p:nvCxnSpPr>
          <p:cNvPr id="4" name="Conector recto 9">
            <a:extLst>
              <a:ext uri="{FF2B5EF4-FFF2-40B4-BE49-F238E27FC236}">
                <a16:creationId xmlns:a16="http://schemas.microsoft.com/office/drawing/2014/main" id="{659BE9EE-EA5E-FE08-253A-7BBB06563796}"/>
              </a:ext>
            </a:extLst>
          </p:cNvPr>
          <p:cNvCxnSpPr/>
          <p:nvPr/>
        </p:nvCxnSpPr>
        <p:spPr>
          <a:xfrm>
            <a:off x="4965292" y="0"/>
            <a:ext cx="0" cy="6858000"/>
          </a:xfrm>
          <a:prstGeom prst="straightConnector1">
            <a:avLst/>
          </a:prstGeom>
          <a:noFill/>
          <a:ln w="6345" cap="flat">
            <a:solidFill>
              <a:srgbClr val="0F78FF">
                <a:alpha val="22000"/>
              </a:srgbClr>
            </a:solidFill>
            <a:prstDash val="solid"/>
            <a:miter/>
          </a:ln>
        </p:spPr>
      </p:cxnSp>
      <p:grpSp>
        <p:nvGrpSpPr>
          <p:cNvPr id="5" name="Grupo 4">
            <a:extLst>
              <a:ext uri="{FF2B5EF4-FFF2-40B4-BE49-F238E27FC236}">
                <a16:creationId xmlns:a16="http://schemas.microsoft.com/office/drawing/2014/main" id="{36D43AC7-C34F-5E1E-F405-081DE4B0B573}"/>
              </a:ext>
            </a:extLst>
          </p:cNvPr>
          <p:cNvGrpSpPr/>
          <p:nvPr/>
        </p:nvGrpSpPr>
        <p:grpSpPr>
          <a:xfrm>
            <a:off x="5688738" y="1608447"/>
            <a:ext cx="5030663" cy="4920816"/>
            <a:chOff x="5688738" y="1608447"/>
            <a:chExt cx="5030663" cy="4920816"/>
          </a:xfrm>
        </p:grpSpPr>
        <p:sp>
          <p:nvSpPr>
            <p:cNvPr id="6" name="CuadroTexto 3">
              <a:extLst>
                <a:ext uri="{FF2B5EF4-FFF2-40B4-BE49-F238E27FC236}">
                  <a16:creationId xmlns:a16="http://schemas.microsoft.com/office/drawing/2014/main" id="{D78B143C-BE86-C70C-17BD-515FE141CDD8}"/>
                </a:ext>
              </a:extLst>
            </p:cNvPr>
            <p:cNvSpPr txBox="1"/>
            <p:nvPr/>
          </p:nvSpPr>
          <p:spPr>
            <a:xfrm>
              <a:off x="8204069" y="4806991"/>
              <a:ext cx="184727" cy="369335"/>
            </a:xfrm>
            <a:prstGeom prst="rect">
              <a:avLst/>
            </a:prstGeom>
            <a:noFill/>
            <a:ln cap="flat">
              <a:noFill/>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7" name="Freeform 497">
              <a:extLst>
                <a:ext uri="{FF2B5EF4-FFF2-40B4-BE49-F238E27FC236}">
                  <a16:creationId xmlns:a16="http://schemas.microsoft.com/office/drawing/2014/main" id="{19293112-4F27-C25F-1350-069D60801C88}"/>
                </a:ext>
              </a:extLst>
            </p:cNvPr>
            <p:cNvSpPr/>
            <p:nvPr/>
          </p:nvSpPr>
          <p:spPr>
            <a:xfrm>
              <a:off x="5688738" y="1608447"/>
              <a:ext cx="5030663" cy="4884203"/>
            </a:xfrm>
            <a:custGeom>
              <a:avLst/>
              <a:gdLst>
                <a:gd name="f0" fmla="val 10800000"/>
                <a:gd name="f1" fmla="val 5400000"/>
                <a:gd name="f2" fmla="val 180"/>
                <a:gd name="f3" fmla="val w"/>
                <a:gd name="f4" fmla="val h"/>
                <a:gd name="f5" fmla="val 0"/>
                <a:gd name="f6" fmla="val 873"/>
                <a:gd name="f7" fmla="val 848"/>
                <a:gd name="f8" fmla="val 164"/>
                <a:gd name="f9" fmla="val 673"/>
                <a:gd name="f10" fmla="val 210"/>
                <a:gd name="f11" fmla="val 594"/>
                <a:gd name="f12" fmla="val 277"/>
                <a:gd name="f13" fmla="val 543"/>
                <a:gd name="f14" fmla="val 365"/>
                <a:gd name="f15" fmla="val 524"/>
                <a:gd name="f16" fmla="val 428"/>
                <a:gd name="f17" fmla="val 510"/>
                <a:gd name="f18" fmla="val 489"/>
                <a:gd name="f19" fmla="val 516"/>
                <a:gd name="f20" fmla="val 549"/>
                <a:gd name="f21" fmla="val 540"/>
                <a:gd name="f22" fmla="val 534"/>
                <a:gd name="f23" fmla="val 556"/>
                <a:gd name="f24" fmla="val 519"/>
                <a:gd name="f25" fmla="val 571"/>
                <a:gd name="f26" fmla="val 504"/>
                <a:gd name="f27" fmla="val 585"/>
                <a:gd name="f28" fmla="val 500"/>
                <a:gd name="f29" fmla="val 589"/>
                <a:gd name="f30" fmla="val 591"/>
                <a:gd name="f31" fmla="val 502"/>
                <a:gd name="f32" fmla="val 596"/>
                <a:gd name="f33" fmla="val 508"/>
                <a:gd name="f34" fmla="val 607"/>
                <a:gd name="f35" fmla="val 513"/>
                <a:gd name="f36" fmla="val 619"/>
                <a:gd name="f37" fmla="val 631"/>
                <a:gd name="f38" fmla="val 641"/>
                <a:gd name="f39" fmla="val 514"/>
                <a:gd name="f40" fmla="val 645"/>
                <a:gd name="f41" fmla="val 649"/>
                <a:gd name="f42" fmla="val 490"/>
                <a:gd name="f43" fmla="val 653"/>
                <a:gd name="f44" fmla="val 477"/>
                <a:gd name="f45" fmla="val 657"/>
                <a:gd name="f46" fmla="val 472"/>
                <a:gd name="f47" fmla="val 659"/>
                <a:gd name="f48" fmla="val 470"/>
                <a:gd name="f49" fmla="val 661"/>
                <a:gd name="f50" fmla="val 667"/>
                <a:gd name="f51" fmla="val 471"/>
                <a:gd name="f52" fmla="val 685"/>
                <a:gd name="f53" fmla="val 703"/>
                <a:gd name="f54" fmla="val 722"/>
                <a:gd name="f55" fmla="val 727"/>
                <a:gd name="f56" fmla="val 729"/>
                <a:gd name="f57" fmla="val 731"/>
                <a:gd name="f58" fmla="val 735"/>
                <a:gd name="f59" fmla="val 739"/>
                <a:gd name="f60" fmla="val 744"/>
                <a:gd name="f61" fmla="val 523"/>
                <a:gd name="f62" fmla="val 747"/>
                <a:gd name="f63" fmla="val 748"/>
                <a:gd name="f64" fmla="val 756"/>
                <a:gd name="f65" fmla="val 768"/>
                <a:gd name="f66" fmla="val 781"/>
                <a:gd name="f67" fmla="val 793"/>
                <a:gd name="f68" fmla="val 797"/>
                <a:gd name="f69" fmla="val 800"/>
                <a:gd name="f70" fmla="val 803"/>
                <a:gd name="f71" fmla="val 812"/>
                <a:gd name="f72" fmla="val 522"/>
                <a:gd name="f73" fmla="val 821"/>
                <a:gd name="f74" fmla="val 533"/>
                <a:gd name="f75" fmla="val 831"/>
                <a:gd name="f76" fmla="val 479"/>
                <a:gd name="f77" fmla="val 845"/>
                <a:gd name="f78" fmla="val 426"/>
                <a:gd name="f79" fmla="val 372"/>
                <a:gd name="f80" fmla="val 839"/>
                <a:gd name="f81" fmla="val 272"/>
                <a:gd name="f82" fmla="val 824"/>
                <a:gd name="f83" fmla="val 189"/>
                <a:gd name="f84" fmla="val 776"/>
                <a:gd name="f85" fmla="val 125"/>
                <a:gd name="f86" fmla="val 698"/>
                <a:gd name="f87" fmla="val 547"/>
                <a:gd name="f88" fmla="val 3"/>
                <a:gd name="f89" fmla="val 327"/>
                <a:gd name="f90" fmla="val 133"/>
                <a:gd name="f91" fmla="val 262"/>
                <a:gd name="f92" fmla="val 32"/>
                <a:gd name="f93" fmla="val 480"/>
                <a:gd name="f94" fmla="val 646"/>
                <a:gd name="f95" fmla="val 105"/>
                <a:gd name="f96" fmla="val 817"/>
                <a:gd name="f97" fmla="val 213"/>
                <a:gd name="f98" fmla="val 420"/>
                <a:gd name="f99" fmla="val 805"/>
                <a:gd name="f100" fmla="val 592"/>
                <a:gd name="f101" fmla="val 796"/>
                <a:gd name="f102" fmla="val 582"/>
                <a:gd name="f103" fmla="val 789"/>
                <a:gd name="f104" fmla="val 573"/>
                <a:gd name="f105" fmla="val 780"/>
                <a:gd name="f106" fmla="val 565"/>
                <a:gd name="f107" fmla="val 771"/>
                <a:gd name="f108" fmla="val 558"/>
                <a:gd name="f109" fmla="val 770"/>
                <a:gd name="f110" fmla="val 552"/>
                <a:gd name="f111" fmla="val 773"/>
                <a:gd name="f112" fmla="val 542"/>
                <a:gd name="f113" fmla="val 345"/>
                <a:gd name="f114" fmla="val 706"/>
                <a:gd name="f115" fmla="val 138"/>
                <a:gd name="f116" fmla="val 97"/>
                <a:gd name="f117" fmla="val 311"/>
                <a:gd name="f118" fmla="val 58"/>
                <a:gd name="f119" fmla="val 124"/>
                <a:gd name="f120" fmla="val 182"/>
                <a:gd name="f121" fmla="val 86"/>
                <a:gd name="f122" fmla="val 376"/>
                <a:gd name="f123" fmla="val 65"/>
                <a:gd name="f124" fmla="val 485"/>
                <a:gd name="f125" fmla="val 91"/>
                <a:gd name="f126" fmla="val 583"/>
                <a:gd name="f127" fmla="val 160"/>
                <a:gd name="f128" fmla="val 669"/>
                <a:gd name="f129" fmla="val 161"/>
                <a:gd name="f130" fmla="val 670"/>
                <a:gd name="f131" fmla="val 162"/>
                <a:gd name="f132" fmla="val 671"/>
                <a:gd name="f133" fmla="+- 0 0 -90"/>
                <a:gd name="f134" fmla="*/ f3 1 873"/>
                <a:gd name="f135" fmla="*/ f4 1 848"/>
                <a:gd name="f136" fmla="val f5"/>
                <a:gd name="f137" fmla="val f6"/>
                <a:gd name="f138" fmla="val f7"/>
                <a:gd name="f139" fmla="*/ f133 f0 1"/>
                <a:gd name="f140" fmla="+- f138 0 f136"/>
                <a:gd name="f141" fmla="+- f137 0 f136"/>
                <a:gd name="f142" fmla="*/ f139 1 f2"/>
                <a:gd name="f143" fmla="*/ f141 1 873"/>
                <a:gd name="f144" fmla="*/ f140 1 848"/>
                <a:gd name="f145" fmla="*/ 164 f141 1"/>
                <a:gd name="f146" fmla="*/ 673 f140 1"/>
                <a:gd name="f147" fmla="*/ 365 f141 1"/>
                <a:gd name="f148" fmla="*/ 524 f140 1"/>
                <a:gd name="f149" fmla="*/ 549 f141 1"/>
                <a:gd name="f150" fmla="*/ 540 f140 1"/>
                <a:gd name="f151" fmla="*/ 504 f141 1"/>
                <a:gd name="f152" fmla="*/ 585 f140 1"/>
                <a:gd name="f153" fmla="*/ 502 f141 1"/>
                <a:gd name="f154" fmla="*/ 596 f140 1"/>
                <a:gd name="f155" fmla="*/ 519 f141 1"/>
                <a:gd name="f156" fmla="*/ 631 f140 1"/>
                <a:gd name="f157" fmla="*/ 514 f141 1"/>
                <a:gd name="f158" fmla="*/ 645 f140 1"/>
                <a:gd name="f159" fmla="*/ 477 f141 1"/>
                <a:gd name="f160" fmla="*/ 657 f140 1"/>
                <a:gd name="f161" fmla="*/ 470 f141 1"/>
                <a:gd name="f162" fmla="*/ 667 f140 1"/>
                <a:gd name="f163" fmla="*/ 722 f140 1"/>
                <a:gd name="f164" fmla="*/ 731 f140 1"/>
                <a:gd name="f165" fmla="*/ 744 f140 1"/>
                <a:gd name="f166" fmla="*/ 756 f140 1"/>
                <a:gd name="f167" fmla="*/ 793 f140 1"/>
                <a:gd name="f168" fmla="*/ 803 f140 1"/>
                <a:gd name="f169" fmla="*/ 533 f141 1"/>
                <a:gd name="f170" fmla="*/ 831 f140 1"/>
                <a:gd name="f171" fmla="*/ 372 f141 1"/>
                <a:gd name="f172" fmla="*/ 839 f140 1"/>
                <a:gd name="f173" fmla="*/ 125 f141 1"/>
                <a:gd name="f174" fmla="*/ 698 f140 1"/>
                <a:gd name="f175" fmla="*/ 133 f141 1"/>
                <a:gd name="f176" fmla="*/ 180 f140 1"/>
                <a:gd name="f177" fmla="*/ 646 f141 1"/>
                <a:gd name="f178" fmla="*/ 105 f140 1"/>
                <a:gd name="f179" fmla="*/ 805 f141 1"/>
                <a:gd name="f180" fmla="*/ 592 f140 1"/>
                <a:gd name="f181" fmla="*/ 780 f141 1"/>
                <a:gd name="f182" fmla="*/ 565 f140 1"/>
                <a:gd name="f183" fmla="*/ 773 f141 1"/>
                <a:gd name="f184" fmla="*/ 542 f140 1"/>
                <a:gd name="f185" fmla="*/ 97 f140 1"/>
                <a:gd name="f186" fmla="*/ 86 f141 1"/>
                <a:gd name="f187" fmla="*/ 376 f140 1"/>
                <a:gd name="f188" fmla="*/ 160 f141 1"/>
                <a:gd name="f189" fmla="*/ 669 f140 1"/>
                <a:gd name="f190" fmla="+- f142 0 f1"/>
                <a:gd name="f191" fmla="*/ f145 1 873"/>
                <a:gd name="f192" fmla="*/ f146 1 848"/>
                <a:gd name="f193" fmla="*/ f147 1 873"/>
                <a:gd name="f194" fmla="*/ f148 1 848"/>
                <a:gd name="f195" fmla="*/ f149 1 873"/>
                <a:gd name="f196" fmla="*/ f150 1 848"/>
                <a:gd name="f197" fmla="*/ f151 1 873"/>
                <a:gd name="f198" fmla="*/ f152 1 848"/>
                <a:gd name="f199" fmla="*/ f153 1 873"/>
                <a:gd name="f200" fmla="*/ f154 1 848"/>
                <a:gd name="f201" fmla="*/ f155 1 873"/>
                <a:gd name="f202" fmla="*/ f156 1 848"/>
                <a:gd name="f203" fmla="*/ f157 1 873"/>
                <a:gd name="f204" fmla="*/ f158 1 848"/>
                <a:gd name="f205" fmla="*/ f159 1 873"/>
                <a:gd name="f206" fmla="*/ f160 1 848"/>
                <a:gd name="f207" fmla="*/ f161 1 873"/>
                <a:gd name="f208" fmla="*/ f162 1 848"/>
                <a:gd name="f209" fmla="*/ f163 1 848"/>
                <a:gd name="f210" fmla="*/ f164 1 848"/>
                <a:gd name="f211" fmla="*/ f165 1 848"/>
                <a:gd name="f212" fmla="*/ f166 1 848"/>
                <a:gd name="f213" fmla="*/ f167 1 848"/>
                <a:gd name="f214" fmla="*/ f168 1 848"/>
                <a:gd name="f215" fmla="*/ f169 1 873"/>
                <a:gd name="f216" fmla="*/ f170 1 848"/>
                <a:gd name="f217" fmla="*/ f171 1 873"/>
                <a:gd name="f218" fmla="*/ f172 1 848"/>
                <a:gd name="f219" fmla="*/ f173 1 873"/>
                <a:gd name="f220" fmla="*/ f174 1 848"/>
                <a:gd name="f221" fmla="*/ f175 1 873"/>
                <a:gd name="f222" fmla="*/ f176 1 848"/>
                <a:gd name="f223" fmla="*/ f177 1 873"/>
                <a:gd name="f224" fmla="*/ f178 1 848"/>
                <a:gd name="f225" fmla="*/ f179 1 873"/>
                <a:gd name="f226" fmla="*/ f180 1 848"/>
                <a:gd name="f227" fmla="*/ f181 1 873"/>
                <a:gd name="f228" fmla="*/ f182 1 848"/>
                <a:gd name="f229" fmla="*/ f183 1 873"/>
                <a:gd name="f230" fmla="*/ f184 1 848"/>
                <a:gd name="f231" fmla="*/ f185 1 848"/>
                <a:gd name="f232" fmla="*/ f186 1 873"/>
                <a:gd name="f233" fmla="*/ f187 1 848"/>
                <a:gd name="f234" fmla="*/ f188 1 873"/>
                <a:gd name="f235" fmla="*/ f189 1 848"/>
                <a:gd name="f236" fmla="*/ 0 1 f143"/>
                <a:gd name="f237" fmla="*/ f137 1 f143"/>
                <a:gd name="f238" fmla="*/ 0 1 f144"/>
                <a:gd name="f239" fmla="*/ f138 1 f144"/>
                <a:gd name="f240" fmla="*/ f191 1 f143"/>
                <a:gd name="f241" fmla="*/ f192 1 f144"/>
                <a:gd name="f242" fmla="*/ f193 1 f143"/>
                <a:gd name="f243" fmla="*/ f194 1 f144"/>
                <a:gd name="f244" fmla="*/ f195 1 f143"/>
                <a:gd name="f245" fmla="*/ f196 1 f144"/>
                <a:gd name="f246" fmla="*/ f197 1 f143"/>
                <a:gd name="f247" fmla="*/ f198 1 f144"/>
                <a:gd name="f248" fmla="*/ f199 1 f143"/>
                <a:gd name="f249" fmla="*/ f200 1 f144"/>
                <a:gd name="f250" fmla="*/ f201 1 f143"/>
                <a:gd name="f251" fmla="*/ f202 1 f144"/>
                <a:gd name="f252" fmla="*/ f203 1 f143"/>
                <a:gd name="f253" fmla="*/ f204 1 f144"/>
                <a:gd name="f254" fmla="*/ f205 1 f143"/>
                <a:gd name="f255" fmla="*/ f206 1 f144"/>
                <a:gd name="f256" fmla="*/ f207 1 f143"/>
                <a:gd name="f257" fmla="*/ f208 1 f144"/>
                <a:gd name="f258" fmla="*/ f209 1 f144"/>
                <a:gd name="f259" fmla="*/ f210 1 f144"/>
                <a:gd name="f260" fmla="*/ f211 1 f144"/>
                <a:gd name="f261" fmla="*/ f212 1 f144"/>
                <a:gd name="f262" fmla="*/ f213 1 f144"/>
                <a:gd name="f263" fmla="*/ f214 1 f144"/>
                <a:gd name="f264" fmla="*/ f215 1 f143"/>
                <a:gd name="f265" fmla="*/ f216 1 f144"/>
                <a:gd name="f266" fmla="*/ f217 1 f143"/>
                <a:gd name="f267" fmla="*/ f218 1 f144"/>
                <a:gd name="f268" fmla="*/ f219 1 f143"/>
                <a:gd name="f269" fmla="*/ f220 1 f144"/>
                <a:gd name="f270" fmla="*/ f221 1 f143"/>
                <a:gd name="f271" fmla="*/ f222 1 f144"/>
                <a:gd name="f272" fmla="*/ f223 1 f143"/>
                <a:gd name="f273" fmla="*/ f224 1 f144"/>
                <a:gd name="f274" fmla="*/ f225 1 f143"/>
                <a:gd name="f275" fmla="*/ f226 1 f144"/>
                <a:gd name="f276" fmla="*/ f227 1 f143"/>
                <a:gd name="f277" fmla="*/ f228 1 f144"/>
                <a:gd name="f278" fmla="*/ f229 1 f143"/>
                <a:gd name="f279" fmla="*/ f230 1 f144"/>
                <a:gd name="f280" fmla="*/ f231 1 f144"/>
                <a:gd name="f281" fmla="*/ f232 1 f143"/>
                <a:gd name="f282" fmla="*/ f233 1 f144"/>
                <a:gd name="f283" fmla="*/ f234 1 f143"/>
                <a:gd name="f284" fmla="*/ f235 1 f144"/>
                <a:gd name="f285" fmla="*/ f236 f134 1"/>
                <a:gd name="f286" fmla="*/ f237 f134 1"/>
                <a:gd name="f287" fmla="*/ f239 f135 1"/>
                <a:gd name="f288" fmla="*/ f238 f135 1"/>
                <a:gd name="f289" fmla="*/ f240 f134 1"/>
                <a:gd name="f290" fmla="*/ f241 f135 1"/>
                <a:gd name="f291" fmla="*/ f242 f134 1"/>
                <a:gd name="f292" fmla="*/ f243 f135 1"/>
                <a:gd name="f293" fmla="*/ f244 f134 1"/>
                <a:gd name="f294" fmla="*/ f245 f135 1"/>
                <a:gd name="f295" fmla="*/ f246 f134 1"/>
                <a:gd name="f296" fmla="*/ f247 f135 1"/>
                <a:gd name="f297" fmla="*/ f248 f134 1"/>
                <a:gd name="f298" fmla="*/ f249 f135 1"/>
                <a:gd name="f299" fmla="*/ f250 f134 1"/>
                <a:gd name="f300" fmla="*/ f251 f135 1"/>
                <a:gd name="f301" fmla="*/ f252 f134 1"/>
                <a:gd name="f302" fmla="*/ f253 f135 1"/>
                <a:gd name="f303" fmla="*/ f254 f134 1"/>
                <a:gd name="f304" fmla="*/ f255 f135 1"/>
                <a:gd name="f305" fmla="*/ f256 f134 1"/>
                <a:gd name="f306" fmla="*/ f257 f135 1"/>
                <a:gd name="f307" fmla="*/ f258 f135 1"/>
                <a:gd name="f308" fmla="*/ f259 f135 1"/>
                <a:gd name="f309" fmla="*/ f260 f135 1"/>
                <a:gd name="f310" fmla="*/ f261 f135 1"/>
                <a:gd name="f311" fmla="*/ f262 f135 1"/>
                <a:gd name="f312" fmla="*/ f263 f135 1"/>
                <a:gd name="f313" fmla="*/ f264 f134 1"/>
                <a:gd name="f314" fmla="*/ f265 f135 1"/>
                <a:gd name="f315" fmla="*/ f266 f134 1"/>
                <a:gd name="f316" fmla="*/ f267 f135 1"/>
                <a:gd name="f317" fmla="*/ f268 f134 1"/>
                <a:gd name="f318" fmla="*/ f269 f135 1"/>
                <a:gd name="f319" fmla="*/ f270 f134 1"/>
                <a:gd name="f320" fmla="*/ f271 f135 1"/>
                <a:gd name="f321" fmla="*/ f272 f134 1"/>
                <a:gd name="f322" fmla="*/ f273 f135 1"/>
                <a:gd name="f323" fmla="*/ f274 f134 1"/>
                <a:gd name="f324" fmla="*/ f275 f135 1"/>
                <a:gd name="f325" fmla="*/ f276 f134 1"/>
                <a:gd name="f326" fmla="*/ f277 f135 1"/>
                <a:gd name="f327" fmla="*/ f278 f134 1"/>
                <a:gd name="f328" fmla="*/ f279 f135 1"/>
                <a:gd name="f329" fmla="*/ f280 f135 1"/>
                <a:gd name="f330" fmla="*/ f281 f134 1"/>
                <a:gd name="f331" fmla="*/ f282 f135 1"/>
                <a:gd name="f332" fmla="*/ f283 f134 1"/>
                <a:gd name="f333" fmla="*/ f284 f135 1"/>
              </a:gdLst>
              <a:ahLst/>
              <a:cxnLst>
                <a:cxn ang="3cd4">
                  <a:pos x="hc" y="t"/>
                </a:cxn>
                <a:cxn ang="0">
                  <a:pos x="r" y="vc"/>
                </a:cxn>
                <a:cxn ang="cd4">
                  <a:pos x="hc" y="b"/>
                </a:cxn>
                <a:cxn ang="cd2">
                  <a:pos x="l" y="vc"/>
                </a:cxn>
                <a:cxn ang="f190">
                  <a:pos x="f289" y="f290"/>
                </a:cxn>
                <a:cxn ang="f190">
                  <a:pos x="f291" y="f292"/>
                </a:cxn>
                <a:cxn ang="f190">
                  <a:pos x="f293" y="f294"/>
                </a:cxn>
                <a:cxn ang="f190">
                  <a:pos x="f295" y="f296"/>
                </a:cxn>
                <a:cxn ang="f190">
                  <a:pos x="f297" y="f298"/>
                </a:cxn>
                <a:cxn ang="f190">
                  <a:pos x="f299" y="f300"/>
                </a:cxn>
                <a:cxn ang="f190">
                  <a:pos x="f301" y="f302"/>
                </a:cxn>
                <a:cxn ang="f190">
                  <a:pos x="f303" y="f304"/>
                </a:cxn>
                <a:cxn ang="f190">
                  <a:pos x="f305" y="f306"/>
                </a:cxn>
                <a:cxn ang="f190">
                  <a:pos x="f305" y="f307"/>
                </a:cxn>
                <a:cxn ang="f190">
                  <a:pos x="f303" y="f308"/>
                </a:cxn>
                <a:cxn ang="f190">
                  <a:pos x="f301" y="f309"/>
                </a:cxn>
                <a:cxn ang="f190">
                  <a:pos x="f299" y="f310"/>
                </a:cxn>
                <a:cxn ang="f190">
                  <a:pos x="f297" y="f311"/>
                </a:cxn>
                <a:cxn ang="f190">
                  <a:pos x="f295" y="f312"/>
                </a:cxn>
                <a:cxn ang="f190">
                  <a:pos x="f313" y="f314"/>
                </a:cxn>
                <a:cxn ang="f190">
                  <a:pos x="f315" y="f316"/>
                </a:cxn>
                <a:cxn ang="f190">
                  <a:pos x="f317" y="f318"/>
                </a:cxn>
                <a:cxn ang="f190">
                  <a:pos x="f319" y="f320"/>
                </a:cxn>
                <a:cxn ang="f190">
                  <a:pos x="f321" y="f322"/>
                </a:cxn>
                <a:cxn ang="f190">
                  <a:pos x="f323" y="f324"/>
                </a:cxn>
                <a:cxn ang="f190">
                  <a:pos x="f325" y="f326"/>
                </a:cxn>
                <a:cxn ang="f190">
                  <a:pos x="f327" y="f328"/>
                </a:cxn>
                <a:cxn ang="f190">
                  <a:pos x="f295" y="f329"/>
                </a:cxn>
                <a:cxn ang="f190">
                  <a:pos x="f330" y="f331"/>
                </a:cxn>
                <a:cxn ang="f190">
                  <a:pos x="f332" y="f333"/>
                </a:cxn>
                <a:cxn ang="f190">
                  <a:pos x="f289" y="f290"/>
                </a:cxn>
              </a:cxnLst>
              <a:rect l="f285" t="f288" r="f286" b="f287"/>
              <a:pathLst>
                <a:path w="873" h="848">
                  <a:moveTo>
                    <a:pt x="f8" y="f9"/>
                  </a:moveTo>
                  <a:cubicBezTo>
                    <a:pt x="f10" y="f11"/>
                    <a:pt x="f12" y="f13"/>
                    <a:pt x="f14" y="f15"/>
                  </a:cubicBezTo>
                  <a:cubicBezTo>
                    <a:pt x="f16" y="f17"/>
                    <a:pt x="f18" y="f19"/>
                    <a:pt x="f20" y="f21"/>
                  </a:cubicBezTo>
                  <a:cubicBezTo>
                    <a:pt x="f22" y="f23"/>
                    <a:pt x="f24" y="f25"/>
                    <a:pt x="f26" y="f27"/>
                  </a:cubicBezTo>
                  <a:cubicBezTo>
                    <a:pt x="f28" y="f29"/>
                    <a:pt x="f28" y="f30"/>
                    <a:pt x="f31" y="f32"/>
                  </a:cubicBezTo>
                  <a:cubicBezTo>
                    <a:pt x="f33" y="f34"/>
                    <a:pt x="f35" y="f36"/>
                    <a:pt x="f24" y="f37"/>
                  </a:cubicBezTo>
                  <a:cubicBezTo>
                    <a:pt x="f15" y="f38"/>
                    <a:pt x="f15" y="f38"/>
                    <a:pt x="f39" y="f40"/>
                  </a:cubicBezTo>
                  <a:cubicBezTo>
                    <a:pt x="f31" y="f41"/>
                    <a:pt x="f42" y="f43"/>
                    <a:pt x="f44" y="f45"/>
                  </a:cubicBezTo>
                  <a:cubicBezTo>
                    <a:pt x="f46" y="f47"/>
                    <a:pt x="f48" y="f49"/>
                    <a:pt x="f48" y="f50"/>
                  </a:cubicBezTo>
                  <a:cubicBezTo>
                    <a:pt x="f51" y="f52"/>
                    <a:pt x="f51" y="f53"/>
                    <a:pt x="f48" y="f54"/>
                  </a:cubicBezTo>
                  <a:cubicBezTo>
                    <a:pt x="f48" y="f55"/>
                    <a:pt x="f46" y="f56"/>
                    <a:pt x="f44" y="f57"/>
                  </a:cubicBezTo>
                  <a:cubicBezTo>
                    <a:pt x="f18" y="f58"/>
                    <a:pt x="f31" y="f59"/>
                    <a:pt x="f39" y="f60"/>
                  </a:cubicBezTo>
                  <a:cubicBezTo>
                    <a:pt x="f61" y="f62"/>
                    <a:pt x="f61" y="f63"/>
                    <a:pt x="f24" y="f64"/>
                  </a:cubicBezTo>
                  <a:cubicBezTo>
                    <a:pt x="f39" y="f65"/>
                    <a:pt x="f33" y="f66"/>
                    <a:pt x="f31" y="f67"/>
                  </a:cubicBezTo>
                  <a:cubicBezTo>
                    <a:pt x="f28" y="f68"/>
                    <a:pt x="f28" y="f69"/>
                    <a:pt x="f26" y="f70"/>
                  </a:cubicBezTo>
                  <a:cubicBezTo>
                    <a:pt x="f35" y="f71"/>
                    <a:pt x="f72" y="f73"/>
                    <a:pt x="f74" y="f75"/>
                  </a:cubicBezTo>
                  <a:cubicBezTo>
                    <a:pt x="f76" y="f77"/>
                    <a:pt x="f78" y="f7"/>
                    <a:pt x="f79" y="f80"/>
                  </a:cubicBezTo>
                  <a:cubicBezTo>
                    <a:pt x="f81" y="f82"/>
                    <a:pt x="f83" y="f84"/>
                    <a:pt x="f85" y="f86"/>
                  </a:cubicBezTo>
                  <a:cubicBezTo>
                    <a:pt x="f5" y="f87"/>
                    <a:pt x="f88" y="f89"/>
                    <a:pt x="f90" y="f2"/>
                  </a:cubicBezTo>
                  <a:cubicBezTo>
                    <a:pt x="f91" y="f92"/>
                    <a:pt x="f93" y="f5"/>
                    <a:pt x="f94" y="f95"/>
                  </a:cubicBezTo>
                  <a:cubicBezTo>
                    <a:pt x="f96" y="f97"/>
                    <a:pt x="f6" y="f98"/>
                    <a:pt x="f99" y="f100"/>
                  </a:cubicBezTo>
                  <a:cubicBezTo>
                    <a:pt x="f101" y="f102"/>
                    <a:pt x="f103" y="f104"/>
                    <a:pt x="f105" y="f106"/>
                  </a:cubicBezTo>
                  <a:cubicBezTo>
                    <a:pt x="f107" y="f108"/>
                    <a:pt x="f109" y="f110"/>
                    <a:pt x="f111" y="f112"/>
                  </a:cubicBezTo>
                  <a:cubicBezTo>
                    <a:pt x="f75" y="f113"/>
                    <a:pt x="f114" y="f115"/>
                    <a:pt x="f26" y="f116"/>
                  </a:cubicBezTo>
                  <a:cubicBezTo>
                    <a:pt x="f117" y="f118"/>
                    <a:pt x="f119" y="f120"/>
                    <a:pt x="f121" y="f122"/>
                  </a:cubicBezTo>
                  <a:cubicBezTo>
                    <a:pt x="f123" y="f124"/>
                    <a:pt x="f125" y="f126"/>
                    <a:pt x="f127" y="f128"/>
                  </a:cubicBezTo>
                  <a:cubicBezTo>
                    <a:pt x="f129" y="f130"/>
                    <a:pt x="f131" y="f132"/>
                    <a:pt x="f8" y="f9"/>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8" name="Freeform 498">
              <a:extLst>
                <a:ext uri="{FF2B5EF4-FFF2-40B4-BE49-F238E27FC236}">
                  <a16:creationId xmlns:a16="http://schemas.microsoft.com/office/drawing/2014/main" id="{DEB47679-6BDA-8744-A44A-62A0909ACA6E}"/>
                </a:ext>
              </a:extLst>
            </p:cNvPr>
            <p:cNvSpPr/>
            <p:nvPr/>
          </p:nvSpPr>
          <p:spPr>
            <a:xfrm>
              <a:off x="7299719" y="2582366"/>
              <a:ext cx="1728142" cy="1728142"/>
            </a:xfrm>
            <a:custGeom>
              <a:avLst/>
              <a:gdLst>
                <a:gd name="f0" fmla="val 10800000"/>
                <a:gd name="f1" fmla="val 5400000"/>
                <a:gd name="f2" fmla="val 180"/>
                <a:gd name="f3" fmla="val w"/>
                <a:gd name="f4" fmla="val h"/>
                <a:gd name="f5" fmla="val 0"/>
                <a:gd name="f6" fmla="val 300"/>
                <a:gd name="f7" fmla="val 150"/>
                <a:gd name="f8" fmla="val 68"/>
                <a:gd name="f9" fmla="val 67"/>
                <a:gd name="f10" fmla="val 1"/>
                <a:gd name="f11" fmla="val 149"/>
                <a:gd name="f12" fmla="val 232"/>
                <a:gd name="f13" fmla="val 233"/>
                <a:gd name="f14" fmla="val 299"/>
                <a:gd name="f15" fmla="+- 0 0 -90"/>
                <a:gd name="f16" fmla="*/ f3 1 300"/>
                <a:gd name="f17" fmla="*/ f4 1 300"/>
                <a:gd name="f18" fmla="val f5"/>
                <a:gd name="f19" fmla="val f6"/>
                <a:gd name="f20" fmla="*/ f15 f0 1"/>
                <a:gd name="f21" fmla="+- f19 0 f18"/>
                <a:gd name="f22" fmla="*/ f20 1 f2"/>
                <a:gd name="f23" fmla="*/ f21 1 300"/>
                <a:gd name="f24" fmla="*/ 0 f21 1"/>
                <a:gd name="f25" fmla="*/ 150 f21 1"/>
                <a:gd name="f26" fmla="*/ 149 f21 1"/>
                <a:gd name="f27" fmla="*/ 300 f21 1"/>
                <a:gd name="f28" fmla="*/ 299 f21 1"/>
                <a:gd name="f29" fmla="+- f22 0 f1"/>
                <a:gd name="f30" fmla="*/ f24 1 300"/>
                <a:gd name="f31" fmla="*/ f25 1 300"/>
                <a:gd name="f32" fmla="*/ f26 1 300"/>
                <a:gd name="f33" fmla="*/ f27 1 300"/>
                <a:gd name="f34" fmla="*/ f28 1 300"/>
                <a:gd name="f35" fmla="*/ 0 1 f23"/>
                <a:gd name="f36" fmla="*/ f19 1 f23"/>
                <a:gd name="f37" fmla="*/ f30 1 f23"/>
                <a:gd name="f38" fmla="*/ f31 1 f23"/>
                <a:gd name="f39" fmla="*/ f32 1 f23"/>
                <a:gd name="f40" fmla="*/ f33 1 f23"/>
                <a:gd name="f41" fmla="*/ f34 1 f23"/>
                <a:gd name="f42" fmla="*/ f35 f16 1"/>
                <a:gd name="f43" fmla="*/ f36 f16 1"/>
                <a:gd name="f44" fmla="*/ f36 f17 1"/>
                <a:gd name="f45" fmla="*/ f35 f17 1"/>
                <a:gd name="f46" fmla="*/ f37 f16 1"/>
                <a:gd name="f47" fmla="*/ f38 f17 1"/>
                <a:gd name="f48" fmla="*/ f39 f16 1"/>
                <a:gd name="f49" fmla="*/ f37 f17 1"/>
                <a:gd name="f50" fmla="*/ f40 f16 1"/>
                <a:gd name="f51" fmla="*/ f39 f17 1"/>
                <a:gd name="f52" fmla="*/ f38 f16 1"/>
                <a:gd name="f53" fmla="*/ f41 f17 1"/>
              </a:gdLst>
              <a:ahLst/>
              <a:cxnLst>
                <a:cxn ang="3cd4">
                  <a:pos x="hc" y="t"/>
                </a:cxn>
                <a:cxn ang="0">
                  <a:pos x="r" y="vc"/>
                </a:cxn>
                <a:cxn ang="cd4">
                  <a:pos x="hc" y="b"/>
                </a:cxn>
                <a:cxn ang="cd2">
                  <a:pos x="l" y="vc"/>
                </a:cxn>
                <a:cxn ang="f29">
                  <a:pos x="f46" y="f47"/>
                </a:cxn>
                <a:cxn ang="f29">
                  <a:pos x="f48" y="f49"/>
                </a:cxn>
                <a:cxn ang="f29">
                  <a:pos x="f50" y="f51"/>
                </a:cxn>
                <a:cxn ang="f29">
                  <a:pos x="f52" y="f53"/>
                </a:cxn>
                <a:cxn ang="f29">
                  <a:pos x="f46" y="f47"/>
                </a:cxn>
              </a:cxnLst>
              <a:rect l="f42" t="f45" r="f43" b="f44"/>
              <a:pathLst>
                <a:path w="300" h="300">
                  <a:moveTo>
                    <a:pt x="f5" y="f7"/>
                  </a:moveTo>
                  <a:cubicBezTo>
                    <a:pt x="f5" y="f8"/>
                    <a:pt x="f9" y="f10"/>
                    <a:pt x="f11" y="f5"/>
                  </a:cubicBezTo>
                  <a:cubicBezTo>
                    <a:pt x="f12" y="f5"/>
                    <a:pt x="f6" y="f9"/>
                    <a:pt x="f6" y="f11"/>
                  </a:cubicBezTo>
                  <a:cubicBezTo>
                    <a:pt x="f6" y="f12"/>
                    <a:pt x="f13" y="f14"/>
                    <a:pt x="f7" y="f14"/>
                  </a:cubicBezTo>
                  <a:cubicBezTo>
                    <a:pt x="f8" y="f6"/>
                    <a:pt x="f10" y="f13"/>
                    <a:pt x="f5" y="f7"/>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9" name="Freeform 499">
              <a:extLst>
                <a:ext uri="{FF2B5EF4-FFF2-40B4-BE49-F238E27FC236}">
                  <a16:creationId xmlns:a16="http://schemas.microsoft.com/office/drawing/2014/main" id="{8692EB59-8AD0-C1B3-2033-ED08AA2789DE}"/>
                </a:ext>
              </a:extLst>
            </p:cNvPr>
            <p:cNvSpPr/>
            <p:nvPr/>
          </p:nvSpPr>
          <p:spPr>
            <a:xfrm>
              <a:off x="8526267" y="4702265"/>
              <a:ext cx="1834322" cy="1826998"/>
            </a:xfrm>
            <a:custGeom>
              <a:avLst/>
              <a:gdLst>
                <a:gd name="f0" fmla="val 10800000"/>
                <a:gd name="f1" fmla="val 5400000"/>
                <a:gd name="f2" fmla="val 180"/>
                <a:gd name="f3" fmla="val w"/>
                <a:gd name="f4" fmla="val h"/>
                <a:gd name="f5" fmla="val 0"/>
                <a:gd name="f6" fmla="val 318"/>
                <a:gd name="f7" fmla="val 317"/>
                <a:gd name="f8" fmla="val 282"/>
                <a:gd name="f9" fmla="val 257"/>
                <a:gd name="f10" fmla="val 275"/>
                <a:gd name="f11" fmla="val 264"/>
                <a:gd name="f12" fmla="val 268"/>
                <a:gd name="f13" fmla="val 271"/>
                <a:gd name="f14" fmla="val 261"/>
                <a:gd name="f15" fmla="val 277"/>
                <a:gd name="f16" fmla="val 259"/>
                <a:gd name="f17" fmla="val 278"/>
                <a:gd name="f18" fmla="val 256"/>
                <a:gd name="f19" fmla="val 254"/>
                <a:gd name="f20" fmla="val 243"/>
                <a:gd name="f21" fmla="val 273"/>
                <a:gd name="f22" fmla="val 232"/>
                <a:gd name="f23" fmla="val 222"/>
                <a:gd name="f24" fmla="val 262"/>
                <a:gd name="f25" fmla="val 217"/>
                <a:gd name="f26" fmla="val 260"/>
                <a:gd name="f27" fmla="val 213"/>
                <a:gd name="f28" fmla="val 208"/>
                <a:gd name="f29" fmla="val 195"/>
                <a:gd name="f30" fmla="val 266"/>
                <a:gd name="f31" fmla="val 187"/>
                <a:gd name="f32" fmla="val 274"/>
                <a:gd name="f33" fmla="val 185"/>
                <a:gd name="f34" fmla="val 287"/>
                <a:gd name="f35" fmla="val 288"/>
                <a:gd name="f36" fmla="val 184"/>
                <a:gd name="f37" fmla="val 289"/>
                <a:gd name="f38" fmla="val 290"/>
                <a:gd name="f39" fmla="val 181"/>
                <a:gd name="f40" fmla="val 298"/>
                <a:gd name="f41" fmla="val 309"/>
                <a:gd name="f42" fmla="val 174"/>
                <a:gd name="f43" fmla="val 313"/>
                <a:gd name="f44" fmla="val 167"/>
                <a:gd name="f45" fmla="val 156"/>
                <a:gd name="f46" fmla="val 314"/>
                <a:gd name="f47" fmla="val 148"/>
                <a:gd name="f48" fmla="val 145"/>
                <a:gd name="f49" fmla="val 142"/>
                <a:gd name="f50" fmla="val 311"/>
                <a:gd name="f51" fmla="val 141"/>
                <a:gd name="f52" fmla="val 137"/>
                <a:gd name="f53" fmla="val 133"/>
                <a:gd name="f54" fmla="val 129"/>
                <a:gd name="f55" fmla="val 127"/>
                <a:gd name="f56" fmla="val 124"/>
                <a:gd name="f57" fmla="val 119"/>
                <a:gd name="f58" fmla="val 108"/>
                <a:gd name="f59" fmla="val 98"/>
                <a:gd name="f60" fmla="val 87"/>
                <a:gd name="f61" fmla="val 267"/>
                <a:gd name="f62" fmla="val 80"/>
                <a:gd name="f63" fmla="val 72"/>
                <a:gd name="f64" fmla="val 64"/>
                <a:gd name="f65" fmla="val 62"/>
                <a:gd name="f66" fmla="val 58"/>
                <a:gd name="f67" fmla="val 57"/>
                <a:gd name="f68" fmla="val 276"/>
                <a:gd name="f69" fmla="val 49"/>
                <a:gd name="f70" fmla="val 270"/>
                <a:gd name="f71" fmla="val 42"/>
                <a:gd name="f72" fmla="val 36"/>
                <a:gd name="f73" fmla="val 244"/>
                <a:gd name="f74" fmla="val 48"/>
                <a:gd name="f75" fmla="val 53"/>
                <a:gd name="f76" fmla="val 220"/>
                <a:gd name="f77" fmla="val 55"/>
                <a:gd name="f78" fmla="val 216"/>
                <a:gd name="f79" fmla="val 54"/>
                <a:gd name="f80" fmla="val 211"/>
                <a:gd name="f81" fmla="val 207"/>
                <a:gd name="f82" fmla="val 51"/>
                <a:gd name="f83" fmla="val 193"/>
                <a:gd name="f84" fmla="val 43"/>
                <a:gd name="f85" fmla="val 186"/>
                <a:gd name="f86" fmla="val 29"/>
                <a:gd name="f87" fmla="val 183"/>
                <a:gd name="f88" fmla="val 23"/>
                <a:gd name="f89" fmla="val 182"/>
                <a:gd name="f90" fmla="val 17"/>
                <a:gd name="f91" fmla="val 178"/>
                <a:gd name="f92" fmla="val 11"/>
                <a:gd name="f93" fmla="val 177"/>
                <a:gd name="f94" fmla="val 4"/>
                <a:gd name="f95" fmla="val 175"/>
                <a:gd name="f96" fmla="val 1"/>
                <a:gd name="f97" fmla="val 172"/>
                <a:gd name="f98" fmla="val 2"/>
                <a:gd name="f99" fmla="val 164"/>
                <a:gd name="f100" fmla="val 3"/>
                <a:gd name="f101" fmla="val 147"/>
                <a:gd name="f102" fmla="val 7"/>
                <a:gd name="f103" fmla="val 136"/>
                <a:gd name="f104" fmla="val 135"/>
                <a:gd name="f105" fmla="val 24"/>
                <a:gd name="f106" fmla="val 26"/>
                <a:gd name="f107" fmla="val 132"/>
                <a:gd name="f108" fmla="val 28"/>
                <a:gd name="f109" fmla="val 131"/>
                <a:gd name="f110" fmla="val 30"/>
                <a:gd name="f111" fmla="val 130"/>
                <a:gd name="f112" fmla="val 128"/>
                <a:gd name="f113" fmla="val 50"/>
                <a:gd name="f114" fmla="val 121"/>
                <a:gd name="f115" fmla="val 109"/>
                <a:gd name="f116" fmla="val 103"/>
                <a:gd name="f117" fmla="val 56"/>
                <a:gd name="f118" fmla="val 93"/>
                <a:gd name="f119" fmla="val 83"/>
                <a:gd name="f120" fmla="val 44"/>
                <a:gd name="f121" fmla="val 73"/>
                <a:gd name="f122" fmla="val 39"/>
                <a:gd name="f123" fmla="val 63"/>
                <a:gd name="f124" fmla="val 37"/>
                <a:gd name="f125" fmla="val 59"/>
                <a:gd name="f126" fmla="val 40"/>
                <a:gd name="f127" fmla="val 46"/>
                <a:gd name="f128" fmla="val 38"/>
                <a:gd name="f129" fmla="val 75"/>
                <a:gd name="f130" fmla="val 86"/>
                <a:gd name="f131" fmla="val 47"/>
                <a:gd name="f132" fmla="val 97"/>
                <a:gd name="f133" fmla="val 52"/>
                <a:gd name="f134" fmla="val 100"/>
                <a:gd name="f135" fmla="val 105"/>
                <a:gd name="f136" fmla="val 122"/>
                <a:gd name="f137" fmla="val 41"/>
                <a:gd name="f138" fmla="val 27"/>
                <a:gd name="f139" fmla="val 20"/>
                <a:gd name="f140" fmla="val 138"/>
                <a:gd name="f141" fmla="val 12"/>
                <a:gd name="f142" fmla="val 5"/>
                <a:gd name="f143" fmla="val 155"/>
                <a:gd name="f144" fmla="val 163"/>
                <a:gd name="f145" fmla="val 170"/>
                <a:gd name="f146" fmla="val 173"/>
                <a:gd name="f147" fmla="val 176"/>
                <a:gd name="f148" fmla="val 16"/>
                <a:gd name="f149" fmla="val 188"/>
                <a:gd name="f150" fmla="val 190"/>
                <a:gd name="f151" fmla="val 45"/>
                <a:gd name="f152" fmla="val 199"/>
                <a:gd name="f153" fmla="val 210"/>
                <a:gd name="f154" fmla="val 231"/>
                <a:gd name="f155" fmla="val 238"/>
                <a:gd name="f156" fmla="val 246"/>
                <a:gd name="f157" fmla="val 253"/>
                <a:gd name="f158" fmla="val 35"/>
                <a:gd name="f159" fmla="val 280"/>
                <a:gd name="f160" fmla="val 281"/>
                <a:gd name="f161" fmla="val 65"/>
                <a:gd name="f162" fmla="val 81"/>
                <a:gd name="f163" fmla="val 82"/>
                <a:gd name="f164" fmla="val 269"/>
                <a:gd name="f165" fmla="val 84"/>
                <a:gd name="f166" fmla="val 263"/>
                <a:gd name="f167" fmla="val 126"/>
                <a:gd name="f168" fmla="val 299"/>
                <a:gd name="f169" fmla="val 310"/>
                <a:gd name="f170" fmla="val 140"/>
                <a:gd name="f171" fmla="val 316"/>
                <a:gd name="f172" fmla="val 146"/>
                <a:gd name="f173" fmla="val 315"/>
                <a:gd name="f174" fmla="val 166"/>
                <a:gd name="f175" fmla="val 179"/>
                <a:gd name="f176" fmla="val 291"/>
                <a:gd name="f177" fmla="val 198"/>
                <a:gd name="f178" fmla="val 219"/>
                <a:gd name="f179" fmla="val 158"/>
                <a:gd name="f180" fmla="val 209"/>
                <a:gd name="f181" fmla="val 157"/>
                <a:gd name="f182" fmla="val 104"/>
                <a:gd name="f183" fmla="val 159"/>
                <a:gd name="f184" fmla="val 106"/>
                <a:gd name="f185" fmla="val 107"/>
                <a:gd name="f186" fmla="+- 0 0 -90"/>
                <a:gd name="f187" fmla="*/ f3 1 318"/>
                <a:gd name="f188" fmla="*/ f4 1 317"/>
                <a:gd name="f189" fmla="val f5"/>
                <a:gd name="f190" fmla="val f6"/>
                <a:gd name="f191" fmla="val f7"/>
                <a:gd name="f192" fmla="*/ f186 f0 1"/>
                <a:gd name="f193" fmla="+- f191 0 f189"/>
                <a:gd name="f194" fmla="+- f190 0 f189"/>
                <a:gd name="f195" fmla="*/ f192 1 f2"/>
                <a:gd name="f196" fmla="*/ f194 1 318"/>
                <a:gd name="f197" fmla="*/ f193 1 317"/>
                <a:gd name="f198" fmla="*/ 282 f194 1"/>
                <a:gd name="f199" fmla="*/ 257 f193 1"/>
                <a:gd name="f200" fmla="*/ 261 f194 1"/>
                <a:gd name="f201" fmla="*/ 277 f193 1"/>
                <a:gd name="f202" fmla="*/ 254 f194 1"/>
                <a:gd name="f203" fmla="*/ 222 f194 1"/>
                <a:gd name="f204" fmla="*/ 262 f193 1"/>
                <a:gd name="f205" fmla="*/ 208 f194 1"/>
                <a:gd name="f206" fmla="*/ 185 f194 1"/>
                <a:gd name="f207" fmla="*/ 287 f193 1"/>
                <a:gd name="f208" fmla="*/ 184 f194 1"/>
                <a:gd name="f209" fmla="*/ 290 f193 1"/>
                <a:gd name="f210" fmla="*/ 174 f194 1"/>
                <a:gd name="f211" fmla="*/ 313 f193 1"/>
                <a:gd name="f212" fmla="*/ 148 f194 1"/>
                <a:gd name="f213" fmla="*/ 314 f193 1"/>
                <a:gd name="f214" fmla="*/ 141 f194 1"/>
                <a:gd name="f215" fmla="*/ 309 f193 1"/>
                <a:gd name="f216" fmla="*/ 129 f194 1"/>
                <a:gd name="f217" fmla="*/ 119 f194 1"/>
                <a:gd name="f218" fmla="*/ 266 f193 1"/>
                <a:gd name="f219" fmla="*/ 87 f194 1"/>
                <a:gd name="f220" fmla="*/ 267 f193 1"/>
                <a:gd name="f221" fmla="*/ 64 f194 1"/>
                <a:gd name="f222" fmla="*/ 57 f194 1"/>
                <a:gd name="f223" fmla="*/ 276 f193 1"/>
                <a:gd name="f224" fmla="*/ 36 f194 1"/>
                <a:gd name="f225" fmla="*/ 53 f194 1"/>
                <a:gd name="f226" fmla="*/ 220 f193 1"/>
                <a:gd name="f227" fmla="*/ 54 f194 1"/>
                <a:gd name="f228" fmla="*/ 207 f193 1"/>
                <a:gd name="f229" fmla="*/ 29 f194 1"/>
                <a:gd name="f230" fmla="*/ 183 f193 1"/>
                <a:gd name="f231" fmla="*/ 11 f194 1"/>
                <a:gd name="f232" fmla="*/ 177 f193 1"/>
                <a:gd name="f233" fmla="*/ 2 f194 1"/>
                <a:gd name="f234" fmla="*/ 164 f193 1"/>
                <a:gd name="f235" fmla="*/ 4 f194 1"/>
                <a:gd name="f236" fmla="*/ 141 f193 1"/>
                <a:gd name="f237" fmla="*/ 24 f194 1"/>
                <a:gd name="f238" fmla="*/ 133 f193 1"/>
                <a:gd name="f239" fmla="*/ 30 f194 1"/>
                <a:gd name="f240" fmla="*/ 130 f193 1"/>
                <a:gd name="f241" fmla="*/ 109 f193 1"/>
                <a:gd name="f242" fmla="*/ 93 f193 1"/>
                <a:gd name="f243" fmla="*/ 39 f194 1"/>
                <a:gd name="f244" fmla="*/ 63 f193 1"/>
                <a:gd name="f245" fmla="*/ 40 f194 1"/>
                <a:gd name="f246" fmla="*/ 54 f193 1"/>
                <a:gd name="f247" fmla="*/ 56 f194 1"/>
                <a:gd name="f248" fmla="*/ 38 f193 1"/>
                <a:gd name="f249" fmla="*/ 37 f193 1"/>
                <a:gd name="f250" fmla="*/ 97 f194 1"/>
                <a:gd name="f251" fmla="*/ 52 f193 1"/>
                <a:gd name="f252" fmla="*/ 109 f194 1"/>
                <a:gd name="f253" fmla="*/ 133 f194 1"/>
                <a:gd name="f254" fmla="*/ 27 f193 1"/>
                <a:gd name="f255" fmla="*/ 5 f193 1"/>
                <a:gd name="f256" fmla="*/ 0 f193 1"/>
                <a:gd name="f257" fmla="*/ 170 f194 1"/>
                <a:gd name="f258" fmla="*/ 177 f194 1"/>
                <a:gd name="f259" fmla="*/ 188 f194 1"/>
                <a:gd name="f260" fmla="*/ 199 f194 1"/>
                <a:gd name="f261" fmla="*/ 48 f193 1"/>
                <a:gd name="f262" fmla="*/ 231 f194 1"/>
                <a:gd name="f263" fmla="*/ 47 f193 1"/>
                <a:gd name="f264" fmla="*/ 253 f194 1"/>
                <a:gd name="f265" fmla="*/ 262 f194 1"/>
                <a:gd name="f266" fmla="*/ 280 f194 1"/>
                <a:gd name="f267" fmla="*/ 58 f193 1"/>
                <a:gd name="f268" fmla="*/ 270 f194 1"/>
                <a:gd name="f269" fmla="*/ 81 f193 1"/>
                <a:gd name="f270" fmla="*/ 269 f194 1"/>
                <a:gd name="f271" fmla="*/ 84 f193 1"/>
                <a:gd name="f272" fmla="*/ 122 f193 1"/>
                <a:gd name="f273" fmla="*/ 277 f194 1"/>
                <a:gd name="f274" fmla="*/ 127 f193 1"/>
                <a:gd name="f275" fmla="*/ 310 f194 1"/>
                <a:gd name="f276" fmla="*/ 138 f193 1"/>
                <a:gd name="f277" fmla="*/ 316 f194 1"/>
                <a:gd name="f278" fmla="*/ 146 f193 1"/>
                <a:gd name="f279" fmla="*/ 314 f194 1"/>
                <a:gd name="f280" fmla="*/ 172 f193 1"/>
                <a:gd name="f281" fmla="*/ 291 f194 1"/>
                <a:gd name="f282" fmla="*/ 182 f193 1"/>
                <a:gd name="f283" fmla="*/ 288 f194 1"/>
                <a:gd name="f284" fmla="*/ 184 f193 1"/>
                <a:gd name="f285" fmla="*/ 211 f193 1"/>
                <a:gd name="f286" fmla="*/ 264 f194 1"/>
                <a:gd name="f287" fmla="*/ 219 f193 1"/>
                <a:gd name="f288" fmla="*/ 158 f194 1"/>
                <a:gd name="f289" fmla="*/ 209 f193 1"/>
                <a:gd name="f290" fmla="*/ 211 f194 1"/>
                <a:gd name="f291" fmla="*/ 157 f193 1"/>
                <a:gd name="f292" fmla="*/ 159 f194 1"/>
                <a:gd name="f293" fmla="*/ 104 f193 1"/>
                <a:gd name="f294" fmla="*/ 106 f194 1"/>
                <a:gd name="f295" fmla="+- f195 0 f1"/>
                <a:gd name="f296" fmla="*/ f198 1 318"/>
                <a:gd name="f297" fmla="*/ f199 1 317"/>
                <a:gd name="f298" fmla="*/ f200 1 318"/>
                <a:gd name="f299" fmla="*/ f201 1 317"/>
                <a:gd name="f300" fmla="*/ f202 1 318"/>
                <a:gd name="f301" fmla="*/ f203 1 318"/>
                <a:gd name="f302" fmla="*/ f204 1 317"/>
                <a:gd name="f303" fmla="*/ f205 1 318"/>
                <a:gd name="f304" fmla="*/ f206 1 318"/>
                <a:gd name="f305" fmla="*/ f207 1 317"/>
                <a:gd name="f306" fmla="*/ f208 1 318"/>
                <a:gd name="f307" fmla="*/ f209 1 317"/>
                <a:gd name="f308" fmla="*/ f210 1 318"/>
                <a:gd name="f309" fmla="*/ f211 1 317"/>
                <a:gd name="f310" fmla="*/ f212 1 318"/>
                <a:gd name="f311" fmla="*/ f213 1 317"/>
                <a:gd name="f312" fmla="*/ f214 1 318"/>
                <a:gd name="f313" fmla="*/ f215 1 317"/>
                <a:gd name="f314" fmla="*/ f216 1 318"/>
                <a:gd name="f315" fmla="*/ f217 1 318"/>
                <a:gd name="f316" fmla="*/ f218 1 317"/>
                <a:gd name="f317" fmla="*/ f219 1 318"/>
                <a:gd name="f318" fmla="*/ f220 1 317"/>
                <a:gd name="f319" fmla="*/ f221 1 318"/>
                <a:gd name="f320" fmla="*/ f222 1 318"/>
                <a:gd name="f321" fmla="*/ f223 1 317"/>
                <a:gd name="f322" fmla="*/ f224 1 318"/>
                <a:gd name="f323" fmla="*/ f225 1 318"/>
                <a:gd name="f324" fmla="*/ f226 1 317"/>
                <a:gd name="f325" fmla="*/ f227 1 318"/>
                <a:gd name="f326" fmla="*/ f228 1 317"/>
                <a:gd name="f327" fmla="*/ f229 1 318"/>
                <a:gd name="f328" fmla="*/ f230 1 317"/>
                <a:gd name="f329" fmla="*/ f231 1 318"/>
                <a:gd name="f330" fmla="*/ f232 1 317"/>
                <a:gd name="f331" fmla="*/ f233 1 318"/>
                <a:gd name="f332" fmla="*/ f234 1 317"/>
                <a:gd name="f333" fmla="*/ f235 1 318"/>
                <a:gd name="f334" fmla="*/ f236 1 317"/>
                <a:gd name="f335" fmla="*/ f237 1 318"/>
                <a:gd name="f336" fmla="*/ f238 1 317"/>
                <a:gd name="f337" fmla="*/ f239 1 318"/>
                <a:gd name="f338" fmla="*/ f240 1 317"/>
                <a:gd name="f339" fmla="*/ f241 1 317"/>
                <a:gd name="f340" fmla="*/ f242 1 317"/>
                <a:gd name="f341" fmla="*/ f243 1 318"/>
                <a:gd name="f342" fmla="*/ f244 1 317"/>
                <a:gd name="f343" fmla="*/ f245 1 318"/>
                <a:gd name="f344" fmla="*/ f246 1 317"/>
                <a:gd name="f345" fmla="*/ f247 1 318"/>
                <a:gd name="f346" fmla="*/ f248 1 317"/>
                <a:gd name="f347" fmla="*/ f249 1 317"/>
                <a:gd name="f348" fmla="*/ f250 1 318"/>
                <a:gd name="f349" fmla="*/ f251 1 317"/>
                <a:gd name="f350" fmla="*/ f252 1 318"/>
                <a:gd name="f351" fmla="*/ f253 1 318"/>
                <a:gd name="f352" fmla="*/ f254 1 317"/>
                <a:gd name="f353" fmla="*/ f255 1 317"/>
                <a:gd name="f354" fmla="*/ f256 1 317"/>
                <a:gd name="f355" fmla="*/ f257 1 318"/>
                <a:gd name="f356" fmla="*/ f258 1 318"/>
                <a:gd name="f357" fmla="*/ f259 1 318"/>
                <a:gd name="f358" fmla="*/ f260 1 318"/>
                <a:gd name="f359" fmla="*/ f261 1 317"/>
                <a:gd name="f360" fmla="*/ f262 1 318"/>
                <a:gd name="f361" fmla="*/ f263 1 317"/>
                <a:gd name="f362" fmla="*/ f264 1 318"/>
                <a:gd name="f363" fmla="*/ f265 1 318"/>
                <a:gd name="f364" fmla="*/ f266 1 318"/>
                <a:gd name="f365" fmla="*/ f267 1 317"/>
                <a:gd name="f366" fmla="*/ f268 1 318"/>
                <a:gd name="f367" fmla="*/ f269 1 317"/>
                <a:gd name="f368" fmla="*/ f270 1 318"/>
                <a:gd name="f369" fmla="*/ f271 1 317"/>
                <a:gd name="f370" fmla="*/ f272 1 317"/>
                <a:gd name="f371" fmla="*/ f273 1 318"/>
                <a:gd name="f372" fmla="*/ f274 1 317"/>
                <a:gd name="f373" fmla="*/ f275 1 318"/>
                <a:gd name="f374" fmla="*/ f276 1 317"/>
                <a:gd name="f375" fmla="*/ f277 1 318"/>
                <a:gd name="f376" fmla="*/ f278 1 317"/>
                <a:gd name="f377" fmla="*/ f279 1 318"/>
                <a:gd name="f378" fmla="*/ f280 1 317"/>
                <a:gd name="f379" fmla="*/ f281 1 318"/>
                <a:gd name="f380" fmla="*/ f282 1 317"/>
                <a:gd name="f381" fmla="*/ f283 1 318"/>
                <a:gd name="f382" fmla="*/ f284 1 317"/>
                <a:gd name="f383" fmla="*/ f285 1 317"/>
                <a:gd name="f384" fmla="*/ f286 1 318"/>
                <a:gd name="f385" fmla="*/ f287 1 317"/>
                <a:gd name="f386" fmla="*/ f288 1 318"/>
                <a:gd name="f387" fmla="*/ f289 1 317"/>
                <a:gd name="f388" fmla="*/ f290 1 318"/>
                <a:gd name="f389" fmla="*/ f291 1 317"/>
                <a:gd name="f390" fmla="*/ f292 1 318"/>
                <a:gd name="f391" fmla="*/ f293 1 317"/>
                <a:gd name="f392" fmla="*/ f294 1 318"/>
                <a:gd name="f393" fmla="*/ 0 1 f196"/>
                <a:gd name="f394" fmla="*/ f190 1 f196"/>
                <a:gd name="f395" fmla="*/ 0 1 f197"/>
                <a:gd name="f396" fmla="*/ f191 1 f197"/>
                <a:gd name="f397" fmla="*/ f296 1 f196"/>
                <a:gd name="f398" fmla="*/ f297 1 f197"/>
                <a:gd name="f399" fmla="*/ f298 1 f196"/>
                <a:gd name="f400" fmla="*/ f299 1 f197"/>
                <a:gd name="f401" fmla="*/ f300 1 f196"/>
                <a:gd name="f402" fmla="*/ f301 1 f196"/>
                <a:gd name="f403" fmla="*/ f302 1 f197"/>
                <a:gd name="f404" fmla="*/ f303 1 f196"/>
                <a:gd name="f405" fmla="*/ f304 1 f196"/>
                <a:gd name="f406" fmla="*/ f305 1 f197"/>
                <a:gd name="f407" fmla="*/ f306 1 f196"/>
                <a:gd name="f408" fmla="*/ f307 1 f197"/>
                <a:gd name="f409" fmla="*/ f308 1 f196"/>
                <a:gd name="f410" fmla="*/ f309 1 f197"/>
                <a:gd name="f411" fmla="*/ f310 1 f196"/>
                <a:gd name="f412" fmla="*/ f311 1 f197"/>
                <a:gd name="f413" fmla="*/ f312 1 f196"/>
                <a:gd name="f414" fmla="*/ f313 1 f197"/>
                <a:gd name="f415" fmla="*/ f314 1 f196"/>
                <a:gd name="f416" fmla="*/ f315 1 f196"/>
                <a:gd name="f417" fmla="*/ f316 1 f197"/>
                <a:gd name="f418" fmla="*/ f317 1 f196"/>
                <a:gd name="f419" fmla="*/ f318 1 f197"/>
                <a:gd name="f420" fmla="*/ f319 1 f196"/>
                <a:gd name="f421" fmla="*/ f320 1 f196"/>
                <a:gd name="f422" fmla="*/ f321 1 f197"/>
                <a:gd name="f423" fmla="*/ f322 1 f196"/>
                <a:gd name="f424" fmla="*/ f323 1 f196"/>
                <a:gd name="f425" fmla="*/ f324 1 f197"/>
                <a:gd name="f426" fmla="*/ f325 1 f196"/>
                <a:gd name="f427" fmla="*/ f326 1 f197"/>
                <a:gd name="f428" fmla="*/ f327 1 f196"/>
                <a:gd name="f429" fmla="*/ f328 1 f197"/>
                <a:gd name="f430" fmla="*/ f329 1 f196"/>
                <a:gd name="f431" fmla="*/ f330 1 f197"/>
                <a:gd name="f432" fmla="*/ f331 1 f196"/>
                <a:gd name="f433" fmla="*/ f332 1 f197"/>
                <a:gd name="f434" fmla="*/ f333 1 f196"/>
                <a:gd name="f435" fmla="*/ f334 1 f197"/>
                <a:gd name="f436" fmla="*/ f335 1 f196"/>
                <a:gd name="f437" fmla="*/ f336 1 f197"/>
                <a:gd name="f438" fmla="*/ f337 1 f196"/>
                <a:gd name="f439" fmla="*/ f338 1 f197"/>
                <a:gd name="f440" fmla="*/ f339 1 f197"/>
                <a:gd name="f441" fmla="*/ f340 1 f197"/>
                <a:gd name="f442" fmla="*/ f341 1 f196"/>
                <a:gd name="f443" fmla="*/ f342 1 f197"/>
                <a:gd name="f444" fmla="*/ f343 1 f196"/>
                <a:gd name="f445" fmla="*/ f344 1 f197"/>
                <a:gd name="f446" fmla="*/ f345 1 f196"/>
                <a:gd name="f447" fmla="*/ f346 1 f197"/>
                <a:gd name="f448" fmla="*/ f347 1 f197"/>
                <a:gd name="f449" fmla="*/ f348 1 f196"/>
                <a:gd name="f450" fmla="*/ f349 1 f197"/>
                <a:gd name="f451" fmla="*/ f350 1 f196"/>
                <a:gd name="f452" fmla="*/ f351 1 f196"/>
                <a:gd name="f453" fmla="*/ f352 1 f197"/>
                <a:gd name="f454" fmla="*/ f353 1 f197"/>
                <a:gd name="f455" fmla="*/ f354 1 f197"/>
                <a:gd name="f456" fmla="*/ f355 1 f196"/>
                <a:gd name="f457" fmla="*/ f356 1 f196"/>
                <a:gd name="f458" fmla="*/ f357 1 f196"/>
                <a:gd name="f459" fmla="*/ f358 1 f196"/>
                <a:gd name="f460" fmla="*/ f359 1 f197"/>
                <a:gd name="f461" fmla="*/ f360 1 f196"/>
                <a:gd name="f462" fmla="*/ f361 1 f197"/>
                <a:gd name="f463" fmla="*/ f362 1 f196"/>
                <a:gd name="f464" fmla="*/ f363 1 f196"/>
                <a:gd name="f465" fmla="*/ f364 1 f196"/>
                <a:gd name="f466" fmla="*/ f365 1 f197"/>
                <a:gd name="f467" fmla="*/ f366 1 f196"/>
                <a:gd name="f468" fmla="*/ f367 1 f197"/>
                <a:gd name="f469" fmla="*/ f368 1 f196"/>
                <a:gd name="f470" fmla="*/ f369 1 f197"/>
                <a:gd name="f471" fmla="*/ f370 1 f197"/>
                <a:gd name="f472" fmla="*/ f371 1 f196"/>
                <a:gd name="f473" fmla="*/ f372 1 f197"/>
                <a:gd name="f474" fmla="*/ f373 1 f196"/>
                <a:gd name="f475" fmla="*/ f374 1 f197"/>
                <a:gd name="f476" fmla="*/ f375 1 f196"/>
                <a:gd name="f477" fmla="*/ f376 1 f197"/>
                <a:gd name="f478" fmla="*/ f377 1 f196"/>
                <a:gd name="f479" fmla="*/ f378 1 f197"/>
                <a:gd name="f480" fmla="*/ f379 1 f196"/>
                <a:gd name="f481" fmla="*/ f380 1 f197"/>
                <a:gd name="f482" fmla="*/ f381 1 f196"/>
                <a:gd name="f483" fmla="*/ f382 1 f197"/>
                <a:gd name="f484" fmla="*/ f383 1 f197"/>
                <a:gd name="f485" fmla="*/ f384 1 f196"/>
                <a:gd name="f486" fmla="*/ f385 1 f197"/>
                <a:gd name="f487" fmla="*/ f386 1 f196"/>
                <a:gd name="f488" fmla="*/ f387 1 f197"/>
                <a:gd name="f489" fmla="*/ f388 1 f196"/>
                <a:gd name="f490" fmla="*/ f389 1 f197"/>
                <a:gd name="f491" fmla="*/ f390 1 f196"/>
                <a:gd name="f492" fmla="*/ f391 1 f197"/>
                <a:gd name="f493" fmla="*/ f392 1 f196"/>
                <a:gd name="f494" fmla="*/ f393 f187 1"/>
                <a:gd name="f495" fmla="*/ f394 f187 1"/>
                <a:gd name="f496" fmla="*/ f396 f188 1"/>
                <a:gd name="f497" fmla="*/ f395 f188 1"/>
                <a:gd name="f498" fmla="*/ f397 f187 1"/>
                <a:gd name="f499" fmla="*/ f398 f188 1"/>
                <a:gd name="f500" fmla="*/ f399 f187 1"/>
                <a:gd name="f501" fmla="*/ f400 f188 1"/>
                <a:gd name="f502" fmla="*/ f401 f187 1"/>
                <a:gd name="f503" fmla="*/ f402 f187 1"/>
                <a:gd name="f504" fmla="*/ f403 f188 1"/>
                <a:gd name="f505" fmla="*/ f404 f187 1"/>
                <a:gd name="f506" fmla="*/ f405 f187 1"/>
                <a:gd name="f507" fmla="*/ f406 f188 1"/>
                <a:gd name="f508" fmla="*/ f407 f187 1"/>
                <a:gd name="f509" fmla="*/ f408 f188 1"/>
                <a:gd name="f510" fmla="*/ f409 f187 1"/>
                <a:gd name="f511" fmla="*/ f410 f188 1"/>
                <a:gd name="f512" fmla="*/ f411 f187 1"/>
                <a:gd name="f513" fmla="*/ f412 f188 1"/>
                <a:gd name="f514" fmla="*/ f413 f187 1"/>
                <a:gd name="f515" fmla="*/ f414 f188 1"/>
                <a:gd name="f516" fmla="*/ f415 f187 1"/>
                <a:gd name="f517" fmla="*/ f416 f187 1"/>
                <a:gd name="f518" fmla="*/ f417 f188 1"/>
                <a:gd name="f519" fmla="*/ f418 f187 1"/>
                <a:gd name="f520" fmla="*/ f419 f188 1"/>
                <a:gd name="f521" fmla="*/ f420 f187 1"/>
                <a:gd name="f522" fmla="*/ f421 f187 1"/>
                <a:gd name="f523" fmla="*/ f422 f188 1"/>
                <a:gd name="f524" fmla="*/ f423 f187 1"/>
                <a:gd name="f525" fmla="*/ f424 f187 1"/>
                <a:gd name="f526" fmla="*/ f425 f188 1"/>
                <a:gd name="f527" fmla="*/ f426 f187 1"/>
                <a:gd name="f528" fmla="*/ f427 f188 1"/>
                <a:gd name="f529" fmla="*/ f428 f187 1"/>
                <a:gd name="f530" fmla="*/ f429 f188 1"/>
                <a:gd name="f531" fmla="*/ f430 f187 1"/>
                <a:gd name="f532" fmla="*/ f431 f188 1"/>
                <a:gd name="f533" fmla="*/ f432 f187 1"/>
                <a:gd name="f534" fmla="*/ f433 f188 1"/>
                <a:gd name="f535" fmla="*/ f434 f187 1"/>
                <a:gd name="f536" fmla="*/ f435 f188 1"/>
                <a:gd name="f537" fmla="*/ f436 f187 1"/>
                <a:gd name="f538" fmla="*/ f437 f188 1"/>
                <a:gd name="f539" fmla="*/ f438 f187 1"/>
                <a:gd name="f540" fmla="*/ f439 f188 1"/>
                <a:gd name="f541" fmla="*/ f440 f188 1"/>
                <a:gd name="f542" fmla="*/ f441 f188 1"/>
                <a:gd name="f543" fmla="*/ f442 f187 1"/>
                <a:gd name="f544" fmla="*/ f443 f188 1"/>
                <a:gd name="f545" fmla="*/ f444 f187 1"/>
                <a:gd name="f546" fmla="*/ f445 f188 1"/>
                <a:gd name="f547" fmla="*/ f446 f187 1"/>
                <a:gd name="f548" fmla="*/ f447 f188 1"/>
                <a:gd name="f549" fmla="*/ f448 f188 1"/>
                <a:gd name="f550" fmla="*/ f449 f187 1"/>
                <a:gd name="f551" fmla="*/ f450 f188 1"/>
                <a:gd name="f552" fmla="*/ f451 f187 1"/>
                <a:gd name="f553" fmla="*/ f452 f187 1"/>
                <a:gd name="f554" fmla="*/ f453 f188 1"/>
                <a:gd name="f555" fmla="*/ f454 f188 1"/>
                <a:gd name="f556" fmla="*/ f455 f188 1"/>
                <a:gd name="f557" fmla="*/ f456 f187 1"/>
                <a:gd name="f558" fmla="*/ f457 f187 1"/>
                <a:gd name="f559" fmla="*/ f458 f187 1"/>
                <a:gd name="f560" fmla="*/ f459 f187 1"/>
                <a:gd name="f561" fmla="*/ f460 f188 1"/>
                <a:gd name="f562" fmla="*/ f461 f187 1"/>
                <a:gd name="f563" fmla="*/ f462 f188 1"/>
                <a:gd name="f564" fmla="*/ f463 f187 1"/>
                <a:gd name="f565" fmla="*/ f464 f187 1"/>
                <a:gd name="f566" fmla="*/ f465 f187 1"/>
                <a:gd name="f567" fmla="*/ f466 f188 1"/>
                <a:gd name="f568" fmla="*/ f467 f187 1"/>
                <a:gd name="f569" fmla="*/ f468 f188 1"/>
                <a:gd name="f570" fmla="*/ f469 f187 1"/>
                <a:gd name="f571" fmla="*/ f470 f188 1"/>
                <a:gd name="f572" fmla="*/ f471 f188 1"/>
                <a:gd name="f573" fmla="*/ f472 f187 1"/>
                <a:gd name="f574" fmla="*/ f473 f188 1"/>
                <a:gd name="f575" fmla="*/ f474 f187 1"/>
                <a:gd name="f576" fmla="*/ f475 f188 1"/>
                <a:gd name="f577" fmla="*/ f476 f187 1"/>
                <a:gd name="f578" fmla="*/ f477 f188 1"/>
                <a:gd name="f579" fmla="*/ f478 f187 1"/>
                <a:gd name="f580" fmla="*/ f479 f188 1"/>
                <a:gd name="f581" fmla="*/ f480 f187 1"/>
                <a:gd name="f582" fmla="*/ f481 f188 1"/>
                <a:gd name="f583" fmla="*/ f482 f187 1"/>
                <a:gd name="f584" fmla="*/ f483 f188 1"/>
                <a:gd name="f585" fmla="*/ f484 f188 1"/>
                <a:gd name="f586" fmla="*/ f485 f187 1"/>
                <a:gd name="f587" fmla="*/ f486 f188 1"/>
                <a:gd name="f588" fmla="*/ f487 f187 1"/>
                <a:gd name="f589" fmla="*/ f488 f188 1"/>
                <a:gd name="f590" fmla="*/ f489 f187 1"/>
                <a:gd name="f591" fmla="*/ f490 f188 1"/>
                <a:gd name="f592" fmla="*/ f491 f187 1"/>
                <a:gd name="f593" fmla="*/ f492 f188 1"/>
                <a:gd name="f594" fmla="*/ f493 f187 1"/>
              </a:gdLst>
              <a:ahLst/>
              <a:cxnLst>
                <a:cxn ang="3cd4">
                  <a:pos x="hc" y="t"/>
                </a:cxn>
                <a:cxn ang="0">
                  <a:pos x="r" y="vc"/>
                </a:cxn>
                <a:cxn ang="cd4">
                  <a:pos x="hc" y="b"/>
                </a:cxn>
                <a:cxn ang="cd2">
                  <a:pos x="l" y="vc"/>
                </a:cxn>
                <a:cxn ang="f295">
                  <a:pos x="f498" y="f499"/>
                </a:cxn>
                <a:cxn ang="f295">
                  <a:pos x="f500" y="f501"/>
                </a:cxn>
                <a:cxn ang="f295">
                  <a:pos x="f502" y="f501"/>
                </a:cxn>
                <a:cxn ang="f295">
                  <a:pos x="f503" y="f504"/>
                </a:cxn>
                <a:cxn ang="f295">
                  <a:pos x="f505" y="f504"/>
                </a:cxn>
                <a:cxn ang="f295">
                  <a:pos x="f506" y="f507"/>
                </a:cxn>
                <a:cxn ang="f295">
                  <a:pos x="f508" y="f509"/>
                </a:cxn>
                <a:cxn ang="f295">
                  <a:pos x="f510" y="f511"/>
                </a:cxn>
                <a:cxn ang="f295">
                  <a:pos x="f512" y="f513"/>
                </a:cxn>
                <a:cxn ang="f295">
                  <a:pos x="f514" y="f515"/>
                </a:cxn>
                <a:cxn ang="f295">
                  <a:pos x="f516" y="f501"/>
                </a:cxn>
                <a:cxn ang="f295">
                  <a:pos x="f517" y="f518"/>
                </a:cxn>
                <a:cxn ang="f295">
                  <a:pos x="f519" y="f520"/>
                </a:cxn>
                <a:cxn ang="f295">
                  <a:pos x="f521" y="f501"/>
                </a:cxn>
                <a:cxn ang="f295">
                  <a:pos x="f522" y="f523"/>
                </a:cxn>
                <a:cxn ang="f295">
                  <a:pos x="f524" y="f499"/>
                </a:cxn>
                <a:cxn ang="f295">
                  <a:pos x="f525" y="f526"/>
                </a:cxn>
                <a:cxn ang="f295">
                  <a:pos x="f527" y="f528"/>
                </a:cxn>
                <a:cxn ang="f295">
                  <a:pos x="f529" y="f530"/>
                </a:cxn>
                <a:cxn ang="f295">
                  <a:pos x="f531" y="f532"/>
                </a:cxn>
                <a:cxn ang="f295">
                  <a:pos x="f533" y="f534"/>
                </a:cxn>
                <a:cxn ang="f295">
                  <a:pos x="f535" y="f536"/>
                </a:cxn>
                <a:cxn ang="f295">
                  <a:pos x="f537" y="f538"/>
                </a:cxn>
                <a:cxn ang="f295">
                  <a:pos x="f539" y="f540"/>
                </a:cxn>
                <a:cxn ang="f295">
                  <a:pos x="f525" y="f541"/>
                </a:cxn>
                <a:cxn ang="f295">
                  <a:pos x="f525" y="f542"/>
                </a:cxn>
                <a:cxn ang="f295">
                  <a:pos x="f543" y="f544"/>
                </a:cxn>
                <a:cxn ang="f295">
                  <a:pos x="f545" y="f546"/>
                </a:cxn>
                <a:cxn ang="f295">
                  <a:pos x="f547" y="f548"/>
                </a:cxn>
                <a:cxn ang="f295">
                  <a:pos x="f521" y="f549"/>
                </a:cxn>
                <a:cxn ang="f295">
                  <a:pos x="f550" y="f551"/>
                </a:cxn>
                <a:cxn ang="f295">
                  <a:pos x="f552" y="f551"/>
                </a:cxn>
                <a:cxn ang="f295">
                  <a:pos x="f553" y="f554"/>
                </a:cxn>
                <a:cxn ang="f295">
                  <a:pos x="f514" y="f555"/>
                </a:cxn>
                <a:cxn ang="f295">
                  <a:pos x="f512" y="f556"/>
                </a:cxn>
                <a:cxn ang="f295">
                  <a:pos x="f557" y="f556"/>
                </a:cxn>
                <a:cxn ang="f295">
                  <a:pos x="f558" y="f555"/>
                </a:cxn>
                <a:cxn ang="f295">
                  <a:pos x="f559" y="f549"/>
                </a:cxn>
                <a:cxn ang="f295">
                  <a:pos x="f560" y="f561"/>
                </a:cxn>
                <a:cxn ang="f295">
                  <a:pos x="f562" y="f563"/>
                </a:cxn>
                <a:cxn ang="f295">
                  <a:pos x="f564" y="f549"/>
                </a:cxn>
                <a:cxn ang="f295">
                  <a:pos x="f565" y="f548"/>
                </a:cxn>
                <a:cxn ang="f295">
                  <a:pos x="f566" y="f567"/>
                </a:cxn>
                <a:cxn ang="f295">
                  <a:pos x="f568" y="f569"/>
                </a:cxn>
                <a:cxn ang="f295">
                  <a:pos x="f570" y="f571"/>
                </a:cxn>
                <a:cxn ang="f295">
                  <a:pos x="f568" y="f572"/>
                </a:cxn>
                <a:cxn ang="f295">
                  <a:pos x="f573" y="f574"/>
                </a:cxn>
                <a:cxn ang="f295">
                  <a:pos x="f575" y="f576"/>
                </a:cxn>
                <a:cxn ang="f295">
                  <a:pos x="f577" y="f578"/>
                </a:cxn>
                <a:cxn ang="f295">
                  <a:pos x="f579" y="f580"/>
                </a:cxn>
                <a:cxn ang="f295">
                  <a:pos x="f581" y="f582"/>
                </a:cxn>
                <a:cxn ang="f295">
                  <a:pos x="f583" y="f584"/>
                </a:cxn>
                <a:cxn ang="f295">
                  <a:pos x="f565" y="f585"/>
                </a:cxn>
                <a:cxn ang="f295">
                  <a:pos x="f586" y="f587"/>
                </a:cxn>
                <a:cxn ang="f295">
                  <a:pos x="f498" y="f499"/>
                </a:cxn>
                <a:cxn ang="f295">
                  <a:pos x="f588" y="f589"/>
                </a:cxn>
                <a:cxn ang="f295">
                  <a:pos x="f590" y="f591"/>
                </a:cxn>
                <a:cxn ang="f295">
                  <a:pos x="f592" y="f593"/>
                </a:cxn>
                <a:cxn ang="f295">
                  <a:pos x="f594" y="f591"/>
                </a:cxn>
                <a:cxn ang="f295">
                  <a:pos x="f588" y="f589"/>
                </a:cxn>
              </a:cxnLst>
              <a:rect l="f494" t="f497" r="f495" b="f496"/>
              <a:pathLst>
                <a:path w="318" h="317">
                  <a:moveTo>
                    <a:pt x="f8" y="f9"/>
                  </a:moveTo>
                  <a:cubicBezTo>
                    <a:pt x="f10" y="f11"/>
                    <a:pt x="f12" y="f13"/>
                    <a:pt x="f14" y="f15"/>
                  </a:cubicBezTo>
                  <a:cubicBezTo>
                    <a:pt x="f16" y="f17"/>
                    <a:pt x="f18" y="f17"/>
                    <a:pt x="f19" y="f15"/>
                  </a:cubicBezTo>
                  <a:cubicBezTo>
                    <a:pt x="f20" y="f21"/>
                    <a:pt x="f22" y="f12"/>
                    <a:pt x="f23" y="f24"/>
                  </a:cubicBezTo>
                  <a:cubicBezTo>
                    <a:pt x="f25" y="f26"/>
                    <a:pt x="f27" y="f14"/>
                    <a:pt x="f28" y="f24"/>
                  </a:cubicBezTo>
                  <a:cubicBezTo>
                    <a:pt x="f29" y="f30"/>
                    <a:pt x="f31" y="f32"/>
                    <a:pt x="f33" y="f34"/>
                  </a:cubicBezTo>
                  <a:cubicBezTo>
                    <a:pt x="f33" y="f35"/>
                    <a:pt x="f36" y="f37"/>
                    <a:pt x="f36" y="f38"/>
                  </a:cubicBezTo>
                  <a:cubicBezTo>
                    <a:pt x="f39" y="f40"/>
                    <a:pt x="f2" y="f41"/>
                    <a:pt x="f42" y="f43"/>
                  </a:cubicBezTo>
                  <a:cubicBezTo>
                    <a:pt x="f44" y="f7"/>
                    <a:pt x="f45" y="f46"/>
                    <a:pt x="f47" y="f46"/>
                  </a:cubicBezTo>
                  <a:cubicBezTo>
                    <a:pt x="f48" y="f46"/>
                    <a:pt x="f49" y="f50"/>
                    <a:pt x="f51" y="f41"/>
                  </a:cubicBezTo>
                  <a:cubicBezTo>
                    <a:pt x="f52" y="f40"/>
                    <a:pt x="f53" y="f35"/>
                    <a:pt x="f54" y="f15"/>
                  </a:cubicBezTo>
                  <a:cubicBezTo>
                    <a:pt x="f55" y="f13"/>
                    <a:pt x="f56" y="f12"/>
                    <a:pt x="f57" y="f30"/>
                  </a:cubicBezTo>
                  <a:cubicBezTo>
                    <a:pt x="f58" y="f26"/>
                    <a:pt x="f59" y="f16"/>
                    <a:pt x="f60" y="f61"/>
                  </a:cubicBezTo>
                  <a:cubicBezTo>
                    <a:pt x="f62" y="f13"/>
                    <a:pt x="f63" y="f32"/>
                    <a:pt x="f64" y="f15"/>
                  </a:cubicBezTo>
                  <a:cubicBezTo>
                    <a:pt x="f65" y="f17"/>
                    <a:pt x="f66" y="f17"/>
                    <a:pt x="f67" y="f68"/>
                  </a:cubicBezTo>
                  <a:cubicBezTo>
                    <a:pt x="f69" y="f70"/>
                    <a:pt x="f71" y="f11"/>
                    <a:pt x="f72" y="f9"/>
                  </a:cubicBezTo>
                  <a:cubicBezTo>
                    <a:pt x="f71" y="f73"/>
                    <a:pt x="f74" y="f22"/>
                    <a:pt x="f75" y="f76"/>
                  </a:cubicBezTo>
                  <a:cubicBezTo>
                    <a:pt x="f77" y="f78"/>
                    <a:pt x="f79" y="f80"/>
                    <a:pt x="f79" y="f81"/>
                  </a:cubicBezTo>
                  <a:cubicBezTo>
                    <a:pt x="f82" y="f83"/>
                    <a:pt x="f84" y="f85"/>
                    <a:pt x="f86" y="f87"/>
                  </a:cubicBezTo>
                  <a:cubicBezTo>
                    <a:pt x="f88" y="f89"/>
                    <a:pt x="f90" y="f91"/>
                    <a:pt x="f92" y="f93"/>
                  </a:cubicBezTo>
                  <a:cubicBezTo>
                    <a:pt x="f94" y="f95"/>
                    <a:pt x="f96" y="f97"/>
                    <a:pt x="f98" y="f99"/>
                  </a:cubicBezTo>
                  <a:cubicBezTo>
                    <a:pt x="f100" y="f45"/>
                    <a:pt x="f5" y="f101"/>
                    <a:pt x="f94" y="f51"/>
                  </a:cubicBezTo>
                  <a:cubicBezTo>
                    <a:pt x="f102" y="f103"/>
                    <a:pt x="f90" y="f104"/>
                    <a:pt x="f105" y="f53"/>
                  </a:cubicBezTo>
                  <a:cubicBezTo>
                    <a:pt x="f106" y="f107"/>
                    <a:pt x="f108" y="f109"/>
                    <a:pt x="f110" y="f111"/>
                  </a:cubicBezTo>
                  <a:cubicBezTo>
                    <a:pt x="f84" y="f112"/>
                    <a:pt x="f113" y="f114"/>
                    <a:pt x="f75" y="f115"/>
                  </a:cubicBezTo>
                  <a:cubicBezTo>
                    <a:pt x="f77" y="f116"/>
                    <a:pt x="f117" y="f59"/>
                    <a:pt x="f75" y="f118"/>
                  </a:cubicBezTo>
                  <a:cubicBezTo>
                    <a:pt x="f74" y="f119"/>
                    <a:pt x="f120" y="f121"/>
                    <a:pt x="f122" y="f123"/>
                  </a:cubicBezTo>
                  <a:cubicBezTo>
                    <a:pt x="f124" y="f125"/>
                    <a:pt x="f124" y="f67"/>
                    <a:pt x="f126" y="f79"/>
                  </a:cubicBezTo>
                  <a:cubicBezTo>
                    <a:pt x="f127" y="f69"/>
                    <a:pt x="f113" y="f84"/>
                    <a:pt x="f117" y="f128"/>
                  </a:cubicBezTo>
                  <a:cubicBezTo>
                    <a:pt x="f66" y="f124"/>
                    <a:pt x="f65" y="f72"/>
                    <a:pt x="f64" y="f124"/>
                  </a:cubicBezTo>
                  <a:cubicBezTo>
                    <a:pt x="f129" y="f71"/>
                    <a:pt x="f130" y="f131"/>
                    <a:pt x="f132" y="f133"/>
                  </a:cubicBezTo>
                  <a:cubicBezTo>
                    <a:pt x="f134" y="f75"/>
                    <a:pt x="f135" y="f75"/>
                    <a:pt x="f115" y="f133"/>
                  </a:cubicBezTo>
                  <a:cubicBezTo>
                    <a:pt x="f136" y="f113"/>
                    <a:pt x="f111" y="f137"/>
                    <a:pt x="f53" y="f138"/>
                  </a:cubicBezTo>
                  <a:cubicBezTo>
                    <a:pt x="f104" y="f139"/>
                    <a:pt x="f140" y="f141"/>
                    <a:pt x="f51" y="f142"/>
                  </a:cubicBezTo>
                  <a:cubicBezTo>
                    <a:pt x="f49" y="f100"/>
                    <a:pt x="f48" y="f96"/>
                    <a:pt x="f47" y="f5"/>
                  </a:cubicBezTo>
                  <a:cubicBezTo>
                    <a:pt x="f143" y="f5"/>
                    <a:pt x="f144" y="f5"/>
                    <a:pt x="f145" y="f5"/>
                  </a:cubicBezTo>
                  <a:cubicBezTo>
                    <a:pt x="f146" y="f96"/>
                    <a:pt x="f147" y="f100"/>
                    <a:pt x="f93" y="f142"/>
                  </a:cubicBezTo>
                  <a:cubicBezTo>
                    <a:pt x="f39" y="f148"/>
                    <a:pt x="f33" y="f106"/>
                    <a:pt x="f149" y="f124"/>
                  </a:cubicBezTo>
                  <a:cubicBezTo>
                    <a:pt x="f150" y="f71"/>
                    <a:pt x="f83" y="f151"/>
                    <a:pt x="f152" y="f74"/>
                  </a:cubicBezTo>
                  <a:cubicBezTo>
                    <a:pt x="f153" y="f79"/>
                    <a:pt x="f76" y="f77"/>
                    <a:pt x="f154" y="f131"/>
                  </a:cubicBezTo>
                  <a:cubicBezTo>
                    <a:pt x="f155" y="f84"/>
                    <a:pt x="f156" y="f126"/>
                    <a:pt x="f157" y="f124"/>
                  </a:cubicBezTo>
                  <a:cubicBezTo>
                    <a:pt x="f9" y="f158"/>
                    <a:pt x="f16" y="f158"/>
                    <a:pt x="f24" y="f128"/>
                  </a:cubicBezTo>
                  <a:cubicBezTo>
                    <a:pt x="f12" y="f151"/>
                    <a:pt x="f17" y="f113"/>
                    <a:pt x="f159" y="f66"/>
                  </a:cubicBezTo>
                  <a:cubicBezTo>
                    <a:pt x="f160" y="f161"/>
                    <a:pt x="f32" y="f121"/>
                    <a:pt x="f70" y="f162"/>
                  </a:cubicBezTo>
                  <a:cubicBezTo>
                    <a:pt x="f70" y="f163"/>
                    <a:pt x="f70" y="f119"/>
                    <a:pt x="f164" y="f165"/>
                  </a:cubicBezTo>
                  <a:cubicBezTo>
                    <a:pt x="f16" y="f132"/>
                    <a:pt x="f166" y="f115"/>
                    <a:pt x="f70" y="f136"/>
                  </a:cubicBezTo>
                  <a:cubicBezTo>
                    <a:pt x="f13" y="f56"/>
                    <a:pt x="f32" y="f167"/>
                    <a:pt x="f15" y="f55"/>
                  </a:cubicBezTo>
                  <a:cubicBezTo>
                    <a:pt x="f35" y="f109"/>
                    <a:pt x="f168" y="f104"/>
                    <a:pt x="f169" y="f140"/>
                  </a:cubicBezTo>
                  <a:cubicBezTo>
                    <a:pt x="f46" y="f170"/>
                    <a:pt x="f171" y="f51"/>
                    <a:pt x="f171" y="f172"/>
                  </a:cubicBezTo>
                  <a:cubicBezTo>
                    <a:pt x="f173" y="f143"/>
                    <a:pt x="f6" y="f174"/>
                    <a:pt x="f46" y="f97"/>
                  </a:cubicBezTo>
                  <a:cubicBezTo>
                    <a:pt x="f50" y="f91"/>
                    <a:pt x="f168" y="f175"/>
                    <a:pt x="f176" y="f89"/>
                  </a:cubicBezTo>
                  <a:cubicBezTo>
                    <a:pt x="f38" y="f87"/>
                    <a:pt x="f37" y="f87"/>
                    <a:pt x="f35" y="f36"/>
                  </a:cubicBezTo>
                  <a:cubicBezTo>
                    <a:pt x="f13" y="f33"/>
                    <a:pt x="f61" y="f177"/>
                    <a:pt x="f24" y="f80"/>
                  </a:cubicBezTo>
                  <a:cubicBezTo>
                    <a:pt x="f24" y="f27"/>
                    <a:pt x="f166" y="f25"/>
                    <a:pt x="f11" y="f178"/>
                  </a:cubicBezTo>
                  <a:cubicBezTo>
                    <a:pt x="f164" y="f154"/>
                    <a:pt x="f10" y="f73"/>
                    <a:pt x="f8" y="f9"/>
                  </a:cubicBezTo>
                  <a:close/>
                  <a:moveTo>
                    <a:pt x="f179" y="f180"/>
                  </a:moveTo>
                  <a:cubicBezTo>
                    <a:pt x="f31" y="f180"/>
                    <a:pt x="f153" y="f85"/>
                    <a:pt x="f80" y="f181"/>
                  </a:cubicBezTo>
                  <a:cubicBezTo>
                    <a:pt x="f80" y="f54"/>
                    <a:pt x="f31" y="f182"/>
                    <a:pt x="f183" y="f182"/>
                  </a:cubicBezTo>
                  <a:cubicBezTo>
                    <a:pt x="f111" y="f182"/>
                    <a:pt x="f184" y="f112"/>
                    <a:pt x="f184" y="f181"/>
                  </a:cubicBezTo>
                  <a:cubicBezTo>
                    <a:pt x="f185" y="f85"/>
                    <a:pt x="f111" y="f180"/>
                    <a:pt x="f179" y="f180"/>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0" name="Freeform 500">
              <a:extLst>
                <a:ext uri="{FF2B5EF4-FFF2-40B4-BE49-F238E27FC236}">
                  <a16:creationId xmlns:a16="http://schemas.microsoft.com/office/drawing/2014/main" id="{C0249873-F8AD-CA63-8F3C-97123FF9FD80}"/>
                </a:ext>
              </a:extLst>
            </p:cNvPr>
            <p:cNvSpPr/>
            <p:nvPr/>
          </p:nvSpPr>
          <p:spPr>
            <a:xfrm>
              <a:off x="9284159" y="5445517"/>
              <a:ext cx="314873" cy="318540"/>
            </a:xfrm>
            <a:custGeom>
              <a:avLst/>
              <a:gdLst>
                <a:gd name="f0" fmla="val 10800000"/>
                <a:gd name="f1" fmla="val 5400000"/>
                <a:gd name="f2" fmla="val 180"/>
                <a:gd name="f3" fmla="val w"/>
                <a:gd name="f4" fmla="val h"/>
                <a:gd name="f5" fmla="val 0"/>
                <a:gd name="f6" fmla="val 55"/>
                <a:gd name="f7" fmla="val 27"/>
                <a:gd name="f8" fmla="val 1"/>
                <a:gd name="f9" fmla="val 42"/>
                <a:gd name="f10" fmla="val 54"/>
                <a:gd name="f11" fmla="val 12"/>
                <a:gd name="f12" fmla="val 43"/>
                <a:gd name="f13" fmla="val 28"/>
                <a:gd name="f14" fmla="val 13"/>
                <a:gd name="f15" fmla="+- 0 0 -90"/>
                <a:gd name="f16" fmla="*/ f3 1 55"/>
                <a:gd name="f17" fmla="*/ f4 1 55"/>
                <a:gd name="f18" fmla="val f5"/>
                <a:gd name="f19" fmla="val f6"/>
                <a:gd name="f20" fmla="*/ f15 f0 1"/>
                <a:gd name="f21" fmla="+- f19 0 f18"/>
                <a:gd name="f22" fmla="*/ f20 1 f2"/>
                <a:gd name="f23" fmla="*/ f21 1 55"/>
                <a:gd name="f24" fmla="*/ 27 f21 1"/>
                <a:gd name="f25" fmla="*/ 1 f21 1"/>
                <a:gd name="f26" fmla="*/ 55 f21 1"/>
                <a:gd name="f27" fmla="*/ 28 f21 1"/>
                <a:gd name="f28" fmla="*/ 0 f21 1"/>
                <a:gd name="f29" fmla="+- f22 0 f1"/>
                <a:gd name="f30" fmla="*/ f24 1 55"/>
                <a:gd name="f31" fmla="*/ f25 1 55"/>
                <a:gd name="f32" fmla="*/ f26 1 55"/>
                <a:gd name="f33" fmla="*/ f27 1 55"/>
                <a:gd name="f34" fmla="*/ f28 1 55"/>
                <a:gd name="f35" fmla="*/ 0 1 f23"/>
                <a:gd name="f36" fmla="*/ f19 1 f23"/>
                <a:gd name="f37" fmla="*/ f30 1 f23"/>
                <a:gd name="f38" fmla="*/ f31 1 f23"/>
                <a:gd name="f39" fmla="*/ f32 1 f23"/>
                <a:gd name="f40" fmla="*/ f33 1 f23"/>
                <a:gd name="f41" fmla="*/ f34 1 f23"/>
                <a:gd name="f42" fmla="*/ f35 f16 1"/>
                <a:gd name="f43" fmla="*/ f36 f16 1"/>
                <a:gd name="f44" fmla="*/ f36 f17 1"/>
                <a:gd name="f45" fmla="*/ f35 f17 1"/>
                <a:gd name="f46" fmla="*/ f37 f16 1"/>
                <a:gd name="f47" fmla="*/ f38 f17 1"/>
                <a:gd name="f48" fmla="*/ f39 f16 1"/>
                <a:gd name="f49" fmla="*/ f37 f17 1"/>
                <a:gd name="f50" fmla="*/ f40 f16 1"/>
                <a:gd name="f51" fmla="*/ f39 f17 1"/>
                <a:gd name="f52" fmla="*/ f41 f16 1"/>
                <a:gd name="f53" fmla="*/ f40 f17 1"/>
              </a:gdLst>
              <a:ahLst/>
              <a:cxnLst>
                <a:cxn ang="3cd4">
                  <a:pos x="hc" y="t"/>
                </a:cxn>
                <a:cxn ang="0">
                  <a:pos x="r" y="vc"/>
                </a:cxn>
                <a:cxn ang="cd4">
                  <a:pos x="hc" y="b"/>
                </a:cxn>
                <a:cxn ang="cd2">
                  <a:pos x="l" y="vc"/>
                </a:cxn>
                <a:cxn ang="f29">
                  <a:pos x="f46" y="f47"/>
                </a:cxn>
                <a:cxn ang="f29">
                  <a:pos x="f48" y="f49"/>
                </a:cxn>
                <a:cxn ang="f29">
                  <a:pos x="f50" y="f51"/>
                </a:cxn>
                <a:cxn ang="f29">
                  <a:pos x="f52" y="f53"/>
                </a:cxn>
                <a:cxn ang="f29">
                  <a:pos x="f46" y="f47"/>
                </a:cxn>
              </a:cxnLst>
              <a:rect l="f42" t="f45" r="f43" b="f44"/>
              <a:pathLst>
                <a:path w="55" h="55">
                  <a:moveTo>
                    <a:pt x="f7" y="f8"/>
                  </a:moveTo>
                  <a:cubicBezTo>
                    <a:pt x="f9" y="f5"/>
                    <a:pt x="f10" y="f11"/>
                    <a:pt x="f6" y="f7"/>
                  </a:cubicBezTo>
                  <a:cubicBezTo>
                    <a:pt x="f6" y="f9"/>
                    <a:pt x="f12" y="f6"/>
                    <a:pt x="f13" y="f6"/>
                  </a:cubicBezTo>
                  <a:cubicBezTo>
                    <a:pt x="f14" y="f6"/>
                    <a:pt x="f5" y="f12"/>
                    <a:pt x="f5" y="f13"/>
                  </a:cubicBezTo>
                  <a:cubicBezTo>
                    <a:pt x="f5" y="f14"/>
                    <a:pt x="f11" y="f8"/>
                    <a:pt x="f7" y="f8"/>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grpSp>
    </p:spTree>
  </p:cSld>
  <p:clrMapOvr>
    <a:masterClrMapping/>
  </p:clrMapOvr>
  <p:transition spd="med">
    <p:fade/>
  </p:transition>
</p:sld>
</file>

<file path=ppt/slides/slide14.xml><?xml version="1.0" encoding="utf-8"?>
<p:sld xmlns:a="http://schemas.openxmlformats.org/drawingml/2006/main" xmlns:r="http://schemas.openxmlformats.org/officeDocument/2006/relationships" xmlns:p="http://schemas.openxmlformats.org/presentationml/2006/main">
  <p:cSld name="Slide958">
    <p:spTree>
      <p:nvGrpSpPr>
        <p:cNvPr id="1" name=""/>
        <p:cNvGrpSpPr/>
        <p:nvPr/>
      </p:nvGrpSpPr>
      <p:grpSpPr>
        <a:xfrm>
          <a:off x="0" y="0"/>
          <a:ext cx="0" cy="0"/>
          <a:chOff x="0" y="0"/>
          <a:chExt cx="0" cy="0"/>
        </a:xfrm>
      </p:grpSpPr>
      <p:sp>
        <p:nvSpPr>
          <p:cNvPr id="2" name="Rectángulo 2">
            <a:extLst>
              <a:ext uri="{FF2B5EF4-FFF2-40B4-BE49-F238E27FC236}">
                <a16:creationId xmlns:a16="http://schemas.microsoft.com/office/drawing/2014/main" id="{7B6BC771-C640-8783-B3D3-66B20BAEDC97}"/>
              </a:ext>
            </a:extLst>
          </p:cNvPr>
          <p:cNvSpPr/>
          <p:nvPr/>
        </p:nvSpPr>
        <p:spPr>
          <a:xfrm>
            <a:off x="263767" y="562712"/>
            <a:ext cx="6154616" cy="5732583"/>
          </a:xfrm>
          <a:prstGeom prst="rect">
            <a:avLst/>
          </a:prstGeom>
          <a:solidFill>
            <a:srgbClr val="14203C"/>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2800" b="0" i="0" u="none" strike="noStrike" kern="1200" cap="none" spc="0" baseline="0">
              <a:solidFill>
                <a:srgbClr val="0599F1"/>
              </a:solidFill>
              <a:uFillTx/>
              <a:latin typeface="Arial"/>
            </a:endParaRPr>
          </a:p>
        </p:txBody>
      </p:sp>
      <p:sp>
        <p:nvSpPr>
          <p:cNvPr id="3" name="Título 1">
            <a:extLst>
              <a:ext uri="{FF2B5EF4-FFF2-40B4-BE49-F238E27FC236}">
                <a16:creationId xmlns:a16="http://schemas.microsoft.com/office/drawing/2014/main" id="{BFF1002C-9930-FB85-E013-F11908673837}"/>
              </a:ext>
            </a:extLst>
          </p:cNvPr>
          <p:cNvSpPr txBox="1"/>
          <p:nvPr/>
        </p:nvSpPr>
        <p:spPr>
          <a:xfrm>
            <a:off x="6650303" y="1688924"/>
            <a:ext cx="4945312" cy="1274984"/>
          </a:xfrm>
          <a:prstGeom prst="rect">
            <a:avLst/>
          </a:prstGeom>
          <a:noFill/>
          <a:ln cap="flat">
            <a:noFill/>
          </a:ln>
        </p:spPr>
        <p:txBody>
          <a:bodyPr vert="horz" wrap="square" lIns="91440" tIns="45720" rIns="91440" bIns="45720" anchor="t" anchorCtr="1" compatLnSpc="1">
            <a:noAutofit/>
          </a:bodyPr>
          <a:lstStyle/>
          <a:p>
            <a:pPr marL="0" marR="0" lvl="0" indent="0" algn="ctr" defTabSz="914400" rtl="0" fontAlgn="auto" hangingPunct="1">
              <a:lnSpc>
                <a:spcPts val="4880"/>
              </a:lnSpc>
              <a:spcBef>
                <a:spcPts val="0"/>
              </a:spcBef>
              <a:spcAft>
                <a:spcPts val="0"/>
              </a:spcAft>
              <a:buNone/>
              <a:tabLst/>
              <a:defRPr sz="1800" b="0" i="0" u="none" strike="noStrike" kern="0" cap="none" spc="0" baseline="0">
                <a:solidFill>
                  <a:srgbClr val="000000"/>
                </a:solidFill>
                <a:uFillTx/>
              </a:defRPr>
            </a:pPr>
            <a:r>
              <a:rPr lang="es-ES" sz="3600" b="1" i="0" u="none" strike="noStrike" kern="1200" cap="none" spc="0" baseline="0">
                <a:solidFill>
                  <a:srgbClr val="0F78FF"/>
                </a:solidFill>
                <a:uFillTx/>
                <a:latin typeface="Arial"/>
              </a:rPr>
              <a:t>No figures, </a:t>
            </a:r>
            <a:r>
              <a:rPr lang="es-ES" sz="3600" b="1" i="0" u="none" strike="noStrike" kern="1200" cap="none" spc="0" baseline="0">
                <a:solidFill>
                  <a:srgbClr val="232323"/>
                </a:solidFill>
                <a:uFillTx/>
                <a:latin typeface="Arial"/>
              </a:rPr>
              <a:t>no facts </a:t>
            </a:r>
          </a:p>
        </p:txBody>
      </p:sp>
      <p:sp>
        <p:nvSpPr>
          <p:cNvPr id="4" name="CuadroTexto 4">
            <a:extLst>
              <a:ext uri="{FF2B5EF4-FFF2-40B4-BE49-F238E27FC236}">
                <a16:creationId xmlns:a16="http://schemas.microsoft.com/office/drawing/2014/main" id="{8B6AF60C-9553-0EAE-D934-C1FDD26C69B6}"/>
              </a:ext>
            </a:extLst>
          </p:cNvPr>
          <p:cNvSpPr txBox="1"/>
          <p:nvPr/>
        </p:nvSpPr>
        <p:spPr>
          <a:xfrm>
            <a:off x="6890058" y="2454779"/>
            <a:ext cx="4043412" cy="2021518"/>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ts val="1880"/>
              </a:lnSpc>
              <a:spcBef>
                <a:spcPts val="0"/>
              </a:spcBef>
              <a:spcAft>
                <a:spcPts val="0"/>
              </a:spcAft>
              <a:buNone/>
              <a:tabLst/>
              <a:defRPr sz="1800" b="0" i="0" u="none" strike="noStrike" kern="0" cap="none" spc="0" baseline="0">
                <a:solidFill>
                  <a:srgbClr val="000000"/>
                </a:solidFill>
                <a:uFillTx/>
              </a:defRPr>
            </a:pPr>
            <a:r>
              <a:rPr lang="es-ES" sz="1400" b="0" i="0" u="none" strike="noStrike" kern="1200" cap="none" spc="0" baseline="0">
                <a:solidFill>
                  <a:srgbClr val="14203C"/>
                </a:solidFill>
                <a:uFillTx/>
                <a:latin typeface="Arial"/>
              </a:rPr>
              <a:t>Lorem ipsum dolor sit amet, consectetur adipiscing elit. Maecenas hendrerit mauris vel est fringilla malesuada. Fusce tincidunt pretium libero a malesuada. In volutpat accumsan laoreet. Integer a justo dictum, commodo odio varius, malesuada nibh. </a:t>
            </a:r>
            <a:r>
              <a:rPr lang="es-ES" sz="1400" b="1" i="0" u="none" strike="noStrike" kern="1200" cap="none" spc="0" baseline="0">
                <a:solidFill>
                  <a:srgbClr val="14203C"/>
                </a:solidFill>
                <a:uFillTx/>
                <a:latin typeface="Arial"/>
              </a:rPr>
              <a:t>Cras dignissim tortor </a:t>
            </a:r>
            <a:r>
              <a:rPr lang="es-ES" sz="1400" b="0" i="0" u="none" strike="noStrike" kern="1200" cap="none" spc="0" baseline="0">
                <a:solidFill>
                  <a:srgbClr val="14203C"/>
                </a:solidFill>
                <a:uFillTx/>
                <a:latin typeface="Arial"/>
              </a:rPr>
              <a:t>eget ullamcorper bibendum. In hac habitasse platea dictumst. </a:t>
            </a:r>
          </a:p>
        </p:txBody>
      </p:sp>
      <p:cxnSp>
        <p:nvCxnSpPr>
          <p:cNvPr id="5" name="Conector recto 5">
            <a:extLst>
              <a:ext uri="{FF2B5EF4-FFF2-40B4-BE49-F238E27FC236}">
                <a16:creationId xmlns:a16="http://schemas.microsoft.com/office/drawing/2014/main" id="{E81C2A1D-8C1F-7B1E-3C21-AB618A83017B}"/>
              </a:ext>
            </a:extLst>
          </p:cNvPr>
          <p:cNvCxnSpPr/>
          <p:nvPr/>
        </p:nvCxnSpPr>
        <p:spPr>
          <a:xfrm>
            <a:off x="6932596" y="4906167"/>
            <a:ext cx="4779981" cy="0"/>
          </a:xfrm>
          <a:prstGeom prst="straightConnector1">
            <a:avLst/>
          </a:prstGeom>
          <a:noFill/>
          <a:ln w="6345" cap="flat">
            <a:solidFill>
              <a:srgbClr val="0F78FF"/>
            </a:solidFill>
            <a:prstDash val="solid"/>
            <a:miter/>
          </a:ln>
        </p:spPr>
      </p:cxnSp>
      <p:sp>
        <p:nvSpPr>
          <p:cNvPr id="6" name="Título 1">
            <a:extLst>
              <a:ext uri="{FF2B5EF4-FFF2-40B4-BE49-F238E27FC236}">
                <a16:creationId xmlns:a16="http://schemas.microsoft.com/office/drawing/2014/main" id="{6EAFF867-0DA9-04D8-6C45-614F79996819}"/>
              </a:ext>
            </a:extLst>
          </p:cNvPr>
          <p:cNvSpPr txBox="1"/>
          <p:nvPr/>
        </p:nvSpPr>
        <p:spPr>
          <a:xfrm>
            <a:off x="6890058" y="5457020"/>
            <a:ext cx="1568708" cy="728136"/>
          </a:xfrm>
          <a:prstGeom prst="rect">
            <a:avLst/>
          </a:prstGeom>
          <a:noFill/>
          <a:ln cap="flat">
            <a:noFill/>
          </a:ln>
        </p:spPr>
        <p:txBody>
          <a:bodyPr vert="horz" wrap="square" lIns="91440" tIns="45720" rIns="91440" bIns="45720" anchor="t" anchorCtr="1" compatLnSpc="1">
            <a:noAutofit/>
          </a:bodyPr>
          <a:lstStyle/>
          <a:p>
            <a:pPr marL="0" marR="0" lvl="0" indent="0" algn="ctr" defTabSz="914400" rtl="0" fontAlgn="auto" hangingPunct="1">
              <a:lnSpc>
                <a:spcPts val="4880"/>
              </a:lnSpc>
              <a:spcBef>
                <a:spcPts val="0"/>
              </a:spcBef>
              <a:spcAft>
                <a:spcPts val="0"/>
              </a:spcAft>
              <a:buNone/>
              <a:tabLst/>
              <a:defRPr sz="1800" b="0" i="0" u="none" strike="noStrike" kern="0" cap="none" spc="0" baseline="0">
                <a:solidFill>
                  <a:srgbClr val="000000"/>
                </a:solidFill>
                <a:uFillTx/>
              </a:defRPr>
            </a:pPr>
            <a:r>
              <a:rPr lang="es-ES" sz="2800" b="1" i="0" u="none" strike="noStrike" kern="1200" cap="none" spc="0" baseline="0">
                <a:solidFill>
                  <a:srgbClr val="0F78FF"/>
                </a:solidFill>
                <a:uFillTx/>
                <a:latin typeface="Arial"/>
              </a:rPr>
              <a:t>+</a:t>
            </a:r>
            <a:r>
              <a:rPr lang="es-ES" sz="4400" b="1" i="0" u="none" strike="noStrike" kern="1200" cap="none" spc="0" baseline="0">
                <a:solidFill>
                  <a:srgbClr val="232323"/>
                </a:solidFill>
                <a:uFillTx/>
                <a:latin typeface="Arial"/>
              </a:rPr>
              <a:t>10</a:t>
            </a:r>
            <a:r>
              <a:rPr lang="es-ES" sz="2400" b="1" i="0" u="none" strike="noStrike" kern="1200" cap="none" spc="0" baseline="0">
                <a:solidFill>
                  <a:srgbClr val="232323"/>
                </a:solidFill>
                <a:uFillTx/>
                <a:latin typeface="Arial"/>
              </a:rPr>
              <a:t>%</a:t>
            </a:r>
            <a:endParaRPr lang="es-ES" sz="4000" b="1" i="0" u="none" strike="noStrike" kern="1200" cap="none" spc="0" baseline="0">
              <a:solidFill>
                <a:srgbClr val="232323"/>
              </a:solidFill>
              <a:uFillTx/>
              <a:latin typeface="Arial"/>
            </a:endParaRPr>
          </a:p>
        </p:txBody>
      </p:sp>
      <p:sp>
        <p:nvSpPr>
          <p:cNvPr id="7" name="Título 1">
            <a:extLst>
              <a:ext uri="{FF2B5EF4-FFF2-40B4-BE49-F238E27FC236}">
                <a16:creationId xmlns:a16="http://schemas.microsoft.com/office/drawing/2014/main" id="{05FA5A40-D56D-D7DE-4796-20B2D418CC9A}"/>
              </a:ext>
            </a:extLst>
          </p:cNvPr>
          <p:cNvSpPr txBox="1"/>
          <p:nvPr/>
        </p:nvSpPr>
        <p:spPr>
          <a:xfrm>
            <a:off x="8542571" y="5457020"/>
            <a:ext cx="1568708" cy="728136"/>
          </a:xfrm>
          <a:prstGeom prst="rect">
            <a:avLst/>
          </a:prstGeom>
          <a:noFill/>
          <a:ln cap="flat">
            <a:noFill/>
          </a:ln>
        </p:spPr>
        <p:txBody>
          <a:bodyPr vert="horz" wrap="square" lIns="91440" tIns="45720" rIns="91440" bIns="45720" anchor="t" anchorCtr="1" compatLnSpc="1">
            <a:noAutofit/>
          </a:bodyPr>
          <a:lstStyle/>
          <a:p>
            <a:pPr marL="0" marR="0" lvl="0" indent="0" algn="ctr" defTabSz="914400" rtl="0" fontAlgn="auto" hangingPunct="1">
              <a:lnSpc>
                <a:spcPts val="4880"/>
              </a:lnSpc>
              <a:spcBef>
                <a:spcPts val="0"/>
              </a:spcBef>
              <a:spcAft>
                <a:spcPts val="0"/>
              </a:spcAft>
              <a:buNone/>
              <a:tabLst/>
              <a:defRPr sz="1800" b="0" i="0" u="none" strike="noStrike" kern="0" cap="none" spc="0" baseline="0">
                <a:solidFill>
                  <a:srgbClr val="000000"/>
                </a:solidFill>
                <a:uFillTx/>
              </a:defRPr>
            </a:pPr>
            <a:r>
              <a:rPr lang="es-ES" sz="2800" b="1" i="0" u="none" strike="noStrike" kern="1200" cap="none" spc="0" baseline="0">
                <a:solidFill>
                  <a:srgbClr val="0F78FF"/>
                </a:solidFill>
                <a:uFillTx/>
                <a:latin typeface="Arial"/>
              </a:rPr>
              <a:t>+</a:t>
            </a:r>
            <a:r>
              <a:rPr lang="es-ES" sz="4400" b="1" i="0" u="none" strike="noStrike" kern="1200" cap="none" spc="0" baseline="0">
                <a:solidFill>
                  <a:srgbClr val="232323"/>
                </a:solidFill>
                <a:uFillTx/>
                <a:latin typeface="Arial"/>
              </a:rPr>
              <a:t>25</a:t>
            </a:r>
            <a:r>
              <a:rPr lang="es-ES" sz="2400" b="1" i="0" u="none" strike="noStrike" kern="1200" cap="none" spc="0" baseline="0">
                <a:solidFill>
                  <a:srgbClr val="232323"/>
                </a:solidFill>
                <a:uFillTx/>
                <a:latin typeface="Arial"/>
              </a:rPr>
              <a:t>%</a:t>
            </a:r>
            <a:endParaRPr lang="es-ES" sz="4000" b="1" i="0" u="none" strike="noStrike" kern="1200" cap="none" spc="0" baseline="0">
              <a:solidFill>
                <a:srgbClr val="232323"/>
              </a:solidFill>
              <a:uFillTx/>
              <a:latin typeface="Arial"/>
            </a:endParaRPr>
          </a:p>
        </p:txBody>
      </p:sp>
      <p:sp>
        <p:nvSpPr>
          <p:cNvPr id="8" name="Título 1">
            <a:extLst>
              <a:ext uri="{FF2B5EF4-FFF2-40B4-BE49-F238E27FC236}">
                <a16:creationId xmlns:a16="http://schemas.microsoft.com/office/drawing/2014/main" id="{A05B1436-40AB-B8A0-97F6-644738E97876}"/>
              </a:ext>
            </a:extLst>
          </p:cNvPr>
          <p:cNvSpPr txBox="1"/>
          <p:nvPr/>
        </p:nvSpPr>
        <p:spPr>
          <a:xfrm>
            <a:off x="10154366" y="5457020"/>
            <a:ext cx="1568708" cy="728136"/>
          </a:xfrm>
          <a:prstGeom prst="rect">
            <a:avLst/>
          </a:prstGeom>
          <a:noFill/>
          <a:ln cap="flat">
            <a:noFill/>
          </a:ln>
        </p:spPr>
        <p:txBody>
          <a:bodyPr vert="horz" wrap="square" lIns="91440" tIns="45720" rIns="91440" bIns="45720" anchor="t" anchorCtr="1" compatLnSpc="1">
            <a:noAutofit/>
          </a:bodyPr>
          <a:lstStyle/>
          <a:p>
            <a:pPr marL="0" marR="0" lvl="0" indent="0" algn="ctr" defTabSz="914400" rtl="0" fontAlgn="auto" hangingPunct="1">
              <a:lnSpc>
                <a:spcPts val="4880"/>
              </a:lnSpc>
              <a:spcBef>
                <a:spcPts val="0"/>
              </a:spcBef>
              <a:spcAft>
                <a:spcPts val="0"/>
              </a:spcAft>
              <a:buNone/>
              <a:tabLst/>
              <a:defRPr sz="1800" b="0" i="0" u="none" strike="noStrike" kern="0" cap="none" spc="0" baseline="0">
                <a:solidFill>
                  <a:srgbClr val="000000"/>
                </a:solidFill>
                <a:uFillTx/>
              </a:defRPr>
            </a:pPr>
            <a:r>
              <a:rPr lang="es-ES" sz="2800" b="1" i="0" u="none" strike="noStrike" kern="1200" cap="none" spc="0" baseline="0">
                <a:solidFill>
                  <a:srgbClr val="0F78FF"/>
                </a:solidFill>
                <a:uFillTx/>
                <a:latin typeface="Arial"/>
              </a:rPr>
              <a:t>+</a:t>
            </a:r>
            <a:r>
              <a:rPr lang="es-ES" sz="4400" b="1" i="0" u="none" strike="noStrike" kern="1200" cap="none" spc="0" baseline="0">
                <a:solidFill>
                  <a:srgbClr val="232323"/>
                </a:solidFill>
                <a:uFillTx/>
                <a:latin typeface="Arial"/>
              </a:rPr>
              <a:t>48</a:t>
            </a:r>
            <a:r>
              <a:rPr lang="es-ES" sz="2400" b="1" i="0" u="none" strike="noStrike" kern="1200" cap="none" spc="0" baseline="0">
                <a:solidFill>
                  <a:srgbClr val="232323"/>
                </a:solidFill>
                <a:uFillTx/>
                <a:latin typeface="Arial"/>
              </a:rPr>
              <a:t>%</a:t>
            </a:r>
            <a:endParaRPr lang="es-ES" sz="4000" b="1" i="0" u="none" strike="noStrike" kern="1200" cap="none" spc="0" baseline="0">
              <a:solidFill>
                <a:srgbClr val="232323"/>
              </a:solidFill>
              <a:uFillTx/>
              <a:latin typeface="Arial"/>
            </a:endParaRPr>
          </a:p>
        </p:txBody>
      </p:sp>
      <p:sp>
        <p:nvSpPr>
          <p:cNvPr id="9" name="CuadroTexto 11">
            <a:extLst>
              <a:ext uri="{FF2B5EF4-FFF2-40B4-BE49-F238E27FC236}">
                <a16:creationId xmlns:a16="http://schemas.microsoft.com/office/drawing/2014/main" id="{B82CA649-53D3-8150-344D-F0F14311495A}"/>
              </a:ext>
            </a:extLst>
          </p:cNvPr>
          <p:cNvSpPr txBox="1"/>
          <p:nvPr/>
        </p:nvSpPr>
        <p:spPr>
          <a:xfrm>
            <a:off x="6932596" y="5162912"/>
            <a:ext cx="1526170" cy="261609"/>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s-ES" sz="1100" b="1" i="0" u="none" strike="noStrike" kern="1200" cap="none" spc="300" baseline="0">
                <a:solidFill>
                  <a:srgbClr val="6F9CEB"/>
                </a:solidFill>
                <a:uFillTx/>
                <a:latin typeface="Arial"/>
              </a:rPr>
              <a:t>FACT 1</a:t>
            </a:r>
          </a:p>
        </p:txBody>
      </p:sp>
      <p:sp>
        <p:nvSpPr>
          <p:cNvPr id="10" name="CuadroTexto 12">
            <a:extLst>
              <a:ext uri="{FF2B5EF4-FFF2-40B4-BE49-F238E27FC236}">
                <a16:creationId xmlns:a16="http://schemas.microsoft.com/office/drawing/2014/main" id="{3EF6343D-6B0F-2944-7697-A16B920A5D8C}"/>
              </a:ext>
            </a:extLst>
          </p:cNvPr>
          <p:cNvSpPr txBox="1"/>
          <p:nvPr/>
        </p:nvSpPr>
        <p:spPr>
          <a:xfrm>
            <a:off x="8559497" y="5162912"/>
            <a:ext cx="1526170" cy="261609"/>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s-ES" sz="1100" b="1" i="0" u="none" strike="noStrike" kern="1200" cap="none" spc="300" baseline="0">
                <a:solidFill>
                  <a:srgbClr val="6F9CEB"/>
                </a:solidFill>
                <a:uFillTx/>
                <a:latin typeface="Arial"/>
              </a:rPr>
              <a:t>FACT 2</a:t>
            </a:r>
          </a:p>
        </p:txBody>
      </p:sp>
      <p:sp>
        <p:nvSpPr>
          <p:cNvPr id="11" name="CuadroTexto 13">
            <a:extLst>
              <a:ext uri="{FF2B5EF4-FFF2-40B4-BE49-F238E27FC236}">
                <a16:creationId xmlns:a16="http://schemas.microsoft.com/office/drawing/2014/main" id="{11E7CB63-7A6D-93A0-BAA3-54E295AD22AB}"/>
              </a:ext>
            </a:extLst>
          </p:cNvPr>
          <p:cNvSpPr txBox="1"/>
          <p:nvPr/>
        </p:nvSpPr>
        <p:spPr>
          <a:xfrm>
            <a:off x="10186397" y="5162912"/>
            <a:ext cx="1526170" cy="261609"/>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s-ES" sz="1100" b="1" i="0" u="none" strike="noStrike" kern="1200" cap="none" spc="300" baseline="0">
                <a:solidFill>
                  <a:srgbClr val="6F9CEB"/>
                </a:solidFill>
                <a:uFillTx/>
                <a:latin typeface="Arial"/>
              </a:rPr>
              <a:t>FACT 3</a:t>
            </a:r>
          </a:p>
        </p:txBody>
      </p:sp>
      <p:grpSp>
        <p:nvGrpSpPr>
          <p:cNvPr id="12" name="Grupo 24">
            <a:extLst>
              <a:ext uri="{FF2B5EF4-FFF2-40B4-BE49-F238E27FC236}">
                <a16:creationId xmlns:a16="http://schemas.microsoft.com/office/drawing/2014/main" id="{A6D48273-CBA6-B800-46E0-985EC39754A8}"/>
              </a:ext>
            </a:extLst>
          </p:cNvPr>
          <p:cNvGrpSpPr/>
          <p:nvPr/>
        </p:nvGrpSpPr>
        <p:grpSpPr>
          <a:xfrm>
            <a:off x="554867" y="1578272"/>
            <a:ext cx="5572408" cy="3878747"/>
            <a:chOff x="554867" y="1578272"/>
            <a:chExt cx="5572408" cy="3878747"/>
          </a:xfrm>
        </p:grpSpPr>
        <p:sp>
          <p:nvSpPr>
            <p:cNvPr id="13" name="Freeform 5">
              <a:extLst>
                <a:ext uri="{FF2B5EF4-FFF2-40B4-BE49-F238E27FC236}">
                  <a16:creationId xmlns:a16="http://schemas.microsoft.com/office/drawing/2014/main" id="{656C6559-B789-7076-4F13-A0C5B5BFC587}"/>
                </a:ext>
              </a:extLst>
            </p:cNvPr>
            <p:cNvSpPr/>
            <p:nvPr/>
          </p:nvSpPr>
          <p:spPr>
            <a:xfrm>
              <a:off x="554867" y="1578272"/>
              <a:ext cx="5572408" cy="3878747"/>
            </a:xfrm>
            <a:custGeom>
              <a:avLst/>
              <a:gdLst>
                <a:gd name="f0" fmla="val 10800000"/>
                <a:gd name="f1" fmla="val 5400000"/>
                <a:gd name="f2" fmla="val 180"/>
                <a:gd name="f3" fmla="val w"/>
                <a:gd name="f4" fmla="val h"/>
                <a:gd name="f5" fmla="val 0"/>
                <a:gd name="f6" fmla="val 533"/>
                <a:gd name="f7" fmla="val 370"/>
                <a:gd name="f8" fmla="val 218"/>
                <a:gd name="f9" fmla="val 522"/>
                <a:gd name="f10" fmla="val 228"/>
                <a:gd name="f11" fmla="val 513"/>
                <a:gd name="f12" fmla="val 236"/>
                <a:gd name="f13" fmla="val 503"/>
                <a:gd name="f14" fmla="val 246"/>
                <a:gd name="f15" fmla="val 490"/>
                <a:gd name="f16" fmla="val 232"/>
                <a:gd name="f17" fmla="val 477"/>
                <a:gd name="f18" fmla="val 463"/>
                <a:gd name="f19" fmla="val 206"/>
                <a:gd name="f20" fmla="val 458"/>
                <a:gd name="f21" fmla="val 201"/>
                <a:gd name="f22" fmla="val 447"/>
                <a:gd name="f23" fmla="val 196"/>
                <a:gd name="f24" fmla="val 442"/>
                <a:gd name="f25" fmla="val 198"/>
                <a:gd name="f26" fmla="val 436"/>
                <a:gd name="f27" fmla="val 429"/>
                <a:gd name="f28" fmla="val 211"/>
                <a:gd name="f29" fmla="val 427"/>
                <a:gd name="f30" fmla="val 252"/>
                <a:gd name="f31" fmla="val 428"/>
                <a:gd name="f32" fmla="val 286"/>
                <a:gd name="f33" fmla="val 321"/>
                <a:gd name="f34" fmla="val 445"/>
                <a:gd name="f35" fmla="val 322"/>
                <a:gd name="f36" fmla="val 459"/>
                <a:gd name="f37" fmla="val 323"/>
                <a:gd name="f38" fmla="val 474"/>
                <a:gd name="f39" fmla="val 470"/>
                <a:gd name="f40" fmla="val 354"/>
                <a:gd name="f41" fmla="val 455"/>
                <a:gd name="f42" fmla="val 369"/>
                <a:gd name="f43" fmla="val 300"/>
                <a:gd name="f44" fmla="val 173"/>
                <a:gd name="f45" fmla="val 46"/>
                <a:gd name="f46" fmla="val 18"/>
                <a:gd name="f47" fmla="val 3"/>
                <a:gd name="f48" fmla="val 14"/>
                <a:gd name="f49" fmla="val 29"/>
                <a:gd name="f50" fmla="val 266"/>
                <a:gd name="f51" fmla="val 157"/>
                <a:gd name="f52" fmla="val 139"/>
                <a:gd name="f53" fmla="val 121"/>
                <a:gd name="f54" fmla="val 103"/>
                <a:gd name="f55" fmla="val 68"/>
                <a:gd name="f56" fmla="val 65"/>
                <a:gd name="f57" fmla="val 49"/>
                <a:gd name="f58" fmla="val 100"/>
                <a:gd name="f59" fmla="val 48"/>
                <a:gd name="f60" fmla="val 163"/>
                <a:gd name="f61" fmla="val 226"/>
                <a:gd name="f62" fmla="val 289"/>
                <a:gd name="f63" fmla="val 304"/>
                <a:gd name="f64" fmla="val 315"/>
                <a:gd name="f65" fmla="val 327"/>
                <a:gd name="f66" fmla="val 34"/>
                <a:gd name="f67" fmla="val 359"/>
                <a:gd name="f68" fmla="val 411"/>
                <a:gd name="f69" fmla="val 449"/>
                <a:gd name="f70" fmla="val 25"/>
                <a:gd name="f71" fmla="val 488"/>
                <a:gd name="f72" fmla="val 51"/>
                <a:gd name="f73" fmla="val 506"/>
                <a:gd name="f74" fmla="val 487"/>
                <a:gd name="f75" fmla="val 143"/>
                <a:gd name="f76" fmla="val 479"/>
                <a:gd name="f77" fmla="val 162"/>
                <a:gd name="f78" fmla="val 482"/>
                <a:gd name="f79" fmla="val 497"/>
                <a:gd name="f80" fmla="val 184"/>
                <a:gd name="f81" fmla="val 509"/>
                <a:gd name="f82" fmla="val 194"/>
                <a:gd name="f83" fmla="val 520"/>
                <a:gd name="f84" fmla="val 205"/>
                <a:gd name="f85" fmla="val 94"/>
                <a:gd name="f86" fmla="val 120"/>
                <a:gd name="f87" fmla="val 147"/>
                <a:gd name="f88" fmla="val 153"/>
                <a:gd name="f89" fmla="val 165"/>
                <a:gd name="f90" fmla="val 325"/>
                <a:gd name="f91" fmla="val 175"/>
                <a:gd name="f92" fmla="val 347"/>
                <a:gd name="f93" fmla="val 341"/>
                <a:gd name="f94" fmla="val 210"/>
                <a:gd name="f95" fmla="val 234"/>
                <a:gd name="f96" fmla="val 342"/>
                <a:gd name="f97" fmla="val 257"/>
                <a:gd name="f98" fmla="val 281"/>
                <a:gd name="f99" fmla="val 288"/>
                <a:gd name="f100" fmla="val 295"/>
                <a:gd name="f101" fmla="val 337"/>
                <a:gd name="f102" fmla="val 302"/>
                <a:gd name="f103" fmla="val 334"/>
                <a:gd name="f104" fmla="val 312"/>
                <a:gd name="f105" fmla="val 330"/>
                <a:gd name="f106" fmla="val 356"/>
                <a:gd name="f107" fmla="val 383"/>
                <a:gd name="f108" fmla="val 409"/>
                <a:gd name="f109" fmla="val 283"/>
                <a:gd name="f110" fmla="val 247"/>
                <a:gd name="f111" fmla="val 209"/>
                <a:gd name="f112" fmla="val 303"/>
                <a:gd name="f113" fmla="val 178"/>
                <a:gd name="f114" fmla="val 292"/>
                <a:gd name="f115" fmla="val 115"/>
                <a:gd name="f116" fmla="val 215"/>
                <a:gd name="f117" fmla="val 141"/>
                <a:gd name="f118" fmla="val 251"/>
                <a:gd name="f119" fmla="val 394"/>
                <a:gd name="f120" fmla="val 191"/>
                <a:gd name="f121" fmla="val 440"/>
                <a:gd name="f122" fmla="val 476"/>
                <a:gd name="f123" fmla="val 155"/>
                <a:gd name="f124" fmla="val 109"/>
                <a:gd name="f125" fmla="val 63"/>
                <a:gd name="f126" fmla="val 439"/>
                <a:gd name="f127" fmla="val 393"/>
                <a:gd name="f128" fmla="val 348"/>
                <a:gd name="f129" fmla="val 26"/>
                <a:gd name="f130" fmla="val 311"/>
                <a:gd name="f131" fmla="val 64"/>
                <a:gd name="f132" fmla="+- 0 0 -90"/>
                <a:gd name="f133" fmla="*/ f3 1 533"/>
                <a:gd name="f134" fmla="*/ f4 1 370"/>
                <a:gd name="f135" fmla="val f5"/>
                <a:gd name="f136" fmla="val f6"/>
                <a:gd name="f137" fmla="val f7"/>
                <a:gd name="f138" fmla="*/ f132 f0 1"/>
                <a:gd name="f139" fmla="+- f137 0 f135"/>
                <a:gd name="f140" fmla="+- f136 0 f135"/>
                <a:gd name="f141" fmla="*/ f138 1 f2"/>
                <a:gd name="f142" fmla="*/ f140 1 533"/>
                <a:gd name="f143" fmla="*/ f139 1 370"/>
                <a:gd name="f144" fmla="*/ 533 f140 1"/>
                <a:gd name="f145" fmla="*/ 218 f139 1"/>
                <a:gd name="f146" fmla="*/ 503 f140 1"/>
                <a:gd name="f147" fmla="*/ 246 f139 1"/>
                <a:gd name="f148" fmla="*/ 463 f140 1"/>
                <a:gd name="f149" fmla="*/ 206 f139 1"/>
                <a:gd name="f150" fmla="*/ 442 f140 1"/>
                <a:gd name="f151" fmla="*/ 198 f139 1"/>
                <a:gd name="f152" fmla="*/ 429 f140 1"/>
                <a:gd name="f153" fmla="*/ 428 f140 1"/>
                <a:gd name="f154" fmla="*/ 321 f139 1"/>
                <a:gd name="f155" fmla="*/ 474 f140 1"/>
                <a:gd name="f156" fmla="*/ 323 f139 1"/>
                <a:gd name="f157" fmla="*/ 427 f140 1"/>
                <a:gd name="f158" fmla="*/ 370 f139 1"/>
                <a:gd name="f159" fmla="*/ 46 f140 1"/>
                <a:gd name="f160" fmla="*/ 0 f140 1"/>
                <a:gd name="f161" fmla="*/ 157 f139 1"/>
                <a:gd name="f162" fmla="*/ 103 f139 1"/>
                <a:gd name="f163" fmla="*/ 100 f140 1"/>
                <a:gd name="f164" fmla="*/ 48 f139 1"/>
                <a:gd name="f165" fmla="*/ 289 f140 1"/>
                <a:gd name="f166" fmla="*/ 327 f140 1"/>
                <a:gd name="f167" fmla="*/ 34 f139 1"/>
                <a:gd name="f168" fmla="*/ 449 f140 1"/>
                <a:gd name="f169" fmla="*/ 25 f139 1"/>
                <a:gd name="f170" fmla="*/ 487 f140 1"/>
                <a:gd name="f171" fmla="*/ 143 f139 1"/>
                <a:gd name="f172" fmla="*/ 497 f140 1"/>
                <a:gd name="f173" fmla="*/ 184 f139 1"/>
                <a:gd name="f174" fmla="*/ 65 f140 1"/>
                <a:gd name="f175" fmla="*/ 322 f139 1"/>
                <a:gd name="f176" fmla="*/ 147 f140 1"/>
                <a:gd name="f177" fmla="*/ 165 f140 1"/>
                <a:gd name="f178" fmla="*/ 325 f139 1"/>
                <a:gd name="f179" fmla="*/ 210 f140 1"/>
                <a:gd name="f180" fmla="*/ 341 f139 1"/>
                <a:gd name="f181" fmla="*/ 281 f140 1"/>
                <a:gd name="f182" fmla="*/ 302 f140 1"/>
                <a:gd name="f183" fmla="*/ 334 f139 1"/>
                <a:gd name="f184" fmla="*/ 330 f140 1"/>
                <a:gd name="f185" fmla="*/ 409 f140 1"/>
                <a:gd name="f186" fmla="*/ 209 f139 1"/>
                <a:gd name="f187" fmla="*/ 292 f140 1"/>
                <a:gd name="f188" fmla="*/ 115 f139 1"/>
                <a:gd name="f189" fmla="*/ 394 f140 1"/>
                <a:gd name="f190" fmla="*/ 191 f139 1"/>
                <a:gd name="f191" fmla="*/ 477 f140 1"/>
                <a:gd name="f192" fmla="*/ 109 f139 1"/>
                <a:gd name="f193" fmla="*/ 393 f140 1"/>
                <a:gd name="f194" fmla="*/ 311 f140 1"/>
                <a:gd name="f195" fmla="+- f141 0 f1"/>
                <a:gd name="f196" fmla="*/ f144 1 533"/>
                <a:gd name="f197" fmla="*/ f145 1 370"/>
                <a:gd name="f198" fmla="*/ f146 1 533"/>
                <a:gd name="f199" fmla="*/ f147 1 370"/>
                <a:gd name="f200" fmla="*/ f148 1 533"/>
                <a:gd name="f201" fmla="*/ f149 1 370"/>
                <a:gd name="f202" fmla="*/ f150 1 533"/>
                <a:gd name="f203" fmla="*/ f151 1 370"/>
                <a:gd name="f204" fmla="*/ f152 1 533"/>
                <a:gd name="f205" fmla="*/ f153 1 533"/>
                <a:gd name="f206" fmla="*/ f154 1 370"/>
                <a:gd name="f207" fmla="*/ f155 1 533"/>
                <a:gd name="f208" fmla="*/ f156 1 370"/>
                <a:gd name="f209" fmla="*/ f157 1 533"/>
                <a:gd name="f210" fmla="*/ f158 1 370"/>
                <a:gd name="f211" fmla="*/ f159 1 533"/>
                <a:gd name="f212" fmla="*/ f160 1 533"/>
                <a:gd name="f213" fmla="*/ f161 1 370"/>
                <a:gd name="f214" fmla="*/ f162 1 370"/>
                <a:gd name="f215" fmla="*/ f163 1 533"/>
                <a:gd name="f216" fmla="*/ f164 1 370"/>
                <a:gd name="f217" fmla="*/ f165 1 533"/>
                <a:gd name="f218" fmla="*/ f166 1 533"/>
                <a:gd name="f219" fmla="*/ f167 1 370"/>
                <a:gd name="f220" fmla="*/ f168 1 533"/>
                <a:gd name="f221" fmla="*/ f169 1 370"/>
                <a:gd name="f222" fmla="*/ f170 1 533"/>
                <a:gd name="f223" fmla="*/ f171 1 370"/>
                <a:gd name="f224" fmla="*/ f172 1 533"/>
                <a:gd name="f225" fmla="*/ f173 1 370"/>
                <a:gd name="f226" fmla="*/ f174 1 533"/>
                <a:gd name="f227" fmla="*/ f175 1 370"/>
                <a:gd name="f228" fmla="*/ f176 1 533"/>
                <a:gd name="f229" fmla="*/ f177 1 533"/>
                <a:gd name="f230" fmla="*/ f178 1 370"/>
                <a:gd name="f231" fmla="*/ f179 1 533"/>
                <a:gd name="f232" fmla="*/ f180 1 370"/>
                <a:gd name="f233" fmla="*/ f181 1 533"/>
                <a:gd name="f234" fmla="*/ f182 1 533"/>
                <a:gd name="f235" fmla="*/ f183 1 370"/>
                <a:gd name="f236" fmla="*/ f184 1 533"/>
                <a:gd name="f237" fmla="*/ f185 1 533"/>
                <a:gd name="f238" fmla="*/ f186 1 370"/>
                <a:gd name="f239" fmla="*/ f187 1 533"/>
                <a:gd name="f240" fmla="*/ f188 1 370"/>
                <a:gd name="f241" fmla="*/ f189 1 533"/>
                <a:gd name="f242" fmla="*/ f190 1 370"/>
                <a:gd name="f243" fmla="*/ f191 1 533"/>
                <a:gd name="f244" fmla="*/ f192 1 370"/>
                <a:gd name="f245" fmla="*/ f193 1 533"/>
                <a:gd name="f246" fmla="*/ f194 1 533"/>
                <a:gd name="f247" fmla="*/ 0 1 f142"/>
                <a:gd name="f248" fmla="*/ f136 1 f142"/>
                <a:gd name="f249" fmla="*/ 0 1 f143"/>
                <a:gd name="f250" fmla="*/ f137 1 f143"/>
                <a:gd name="f251" fmla="*/ f196 1 f142"/>
                <a:gd name="f252" fmla="*/ f197 1 f143"/>
                <a:gd name="f253" fmla="*/ f198 1 f142"/>
                <a:gd name="f254" fmla="*/ f199 1 f143"/>
                <a:gd name="f255" fmla="*/ f200 1 f142"/>
                <a:gd name="f256" fmla="*/ f201 1 f143"/>
                <a:gd name="f257" fmla="*/ f202 1 f142"/>
                <a:gd name="f258" fmla="*/ f203 1 f143"/>
                <a:gd name="f259" fmla="*/ f204 1 f142"/>
                <a:gd name="f260" fmla="*/ f205 1 f142"/>
                <a:gd name="f261" fmla="*/ f206 1 f143"/>
                <a:gd name="f262" fmla="*/ f207 1 f142"/>
                <a:gd name="f263" fmla="*/ f208 1 f143"/>
                <a:gd name="f264" fmla="*/ f209 1 f142"/>
                <a:gd name="f265" fmla="*/ f210 1 f143"/>
                <a:gd name="f266" fmla="*/ f211 1 f142"/>
                <a:gd name="f267" fmla="*/ f212 1 f142"/>
                <a:gd name="f268" fmla="*/ f213 1 f143"/>
                <a:gd name="f269" fmla="*/ f214 1 f143"/>
                <a:gd name="f270" fmla="*/ f215 1 f142"/>
                <a:gd name="f271" fmla="*/ f216 1 f143"/>
                <a:gd name="f272" fmla="*/ f217 1 f142"/>
                <a:gd name="f273" fmla="*/ f218 1 f142"/>
                <a:gd name="f274" fmla="*/ f219 1 f143"/>
                <a:gd name="f275" fmla="*/ f220 1 f142"/>
                <a:gd name="f276" fmla="*/ f221 1 f143"/>
                <a:gd name="f277" fmla="*/ f222 1 f142"/>
                <a:gd name="f278" fmla="*/ f223 1 f143"/>
                <a:gd name="f279" fmla="*/ f224 1 f142"/>
                <a:gd name="f280" fmla="*/ f225 1 f143"/>
                <a:gd name="f281" fmla="*/ f226 1 f142"/>
                <a:gd name="f282" fmla="*/ f227 1 f143"/>
                <a:gd name="f283" fmla="*/ f228 1 f142"/>
                <a:gd name="f284" fmla="*/ f229 1 f142"/>
                <a:gd name="f285" fmla="*/ f230 1 f143"/>
                <a:gd name="f286" fmla="*/ f231 1 f142"/>
                <a:gd name="f287" fmla="*/ f232 1 f143"/>
                <a:gd name="f288" fmla="*/ f233 1 f142"/>
                <a:gd name="f289" fmla="*/ f234 1 f142"/>
                <a:gd name="f290" fmla="*/ f235 1 f143"/>
                <a:gd name="f291" fmla="*/ f236 1 f142"/>
                <a:gd name="f292" fmla="*/ f237 1 f142"/>
                <a:gd name="f293" fmla="*/ f238 1 f143"/>
                <a:gd name="f294" fmla="*/ f239 1 f142"/>
                <a:gd name="f295" fmla="*/ f240 1 f143"/>
                <a:gd name="f296" fmla="*/ f241 1 f142"/>
                <a:gd name="f297" fmla="*/ f242 1 f143"/>
                <a:gd name="f298" fmla="*/ f243 1 f142"/>
                <a:gd name="f299" fmla="*/ f244 1 f143"/>
                <a:gd name="f300" fmla="*/ f245 1 f142"/>
                <a:gd name="f301" fmla="*/ f246 1 f142"/>
                <a:gd name="f302" fmla="*/ f247 f133 1"/>
                <a:gd name="f303" fmla="*/ f248 f133 1"/>
                <a:gd name="f304" fmla="*/ f250 f134 1"/>
                <a:gd name="f305" fmla="*/ f249 f134 1"/>
                <a:gd name="f306" fmla="*/ f251 f133 1"/>
                <a:gd name="f307" fmla="*/ f252 f134 1"/>
                <a:gd name="f308" fmla="*/ f253 f133 1"/>
                <a:gd name="f309" fmla="*/ f254 f134 1"/>
                <a:gd name="f310" fmla="*/ f255 f133 1"/>
                <a:gd name="f311" fmla="*/ f256 f134 1"/>
                <a:gd name="f312" fmla="*/ f257 f133 1"/>
                <a:gd name="f313" fmla="*/ f258 f134 1"/>
                <a:gd name="f314" fmla="*/ f259 f133 1"/>
                <a:gd name="f315" fmla="*/ f260 f133 1"/>
                <a:gd name="f316" fmla="*/ f261 f134 1"/>
                <a:gd name="f317" fmla="*/ f262 f133 1"/>
                <a:gd name="f318" fmla="*/ f263 f134 1"/>
                <a:gd name="f319" fmla="*/ f264 f133 1"/>
                <a:gd name="f320" fmla="*/ f265 f134 1"/>
                <a:gd name="f321" fmla="*/ f266 f133 1"/>
                <a:gd name="f322" fmla="*/ f267 f133 1"/>
                <a:gd name="f323" fmla="*/ f268 f134 1"/>
                <a:gd name="f324" fmla="*/ f269 f134 1"/>
                <a:gd name="f325" fmla="*/ f270 f133 1"/>
                <a:gd name="f326" fmla="*/ f271 f134 1"/>
                <a:gd name="f327" fmla="*/ f272 f133 1"/>
                <a:gd name="f328" fmla="*/ f273 f133 1"/>
                <a:gd name="f329" fmla="*/ f274 f134 1"/>
                <a:gd name="f330" fmla="*/ f275 f133 1"/>
                <a:gd name="f331" fmla="*/ f276 f134 1"/>
                <a:gd name="f332" fmla="*/ f277 f133 1"/>
                <a:gd name="f333" fmla="*/ f278 f134 1"/>
                <a:gd name="f334" fmla="*/ f279 f133 1"/>
                <a:gd name="f335" fmla="*/ f280 f134 1"/>
                <a:gd name="f336" fmla="*/ f281 f133 1"/>
                <a:gd name="f337" fmla="*/ f282 f134 1"/>
                <a:gd name="f338" fmla="*/ f283 f133 1"/>
                <a:gd name="f339" fmla="*/ f284 f133 1"/>
                <a:gd name="f340" fmla="*/ f285 f134 1"/>
                <a:gd name="f341" fmla="*/ f286 f133 1"/>
                <a:gd name="f342" fmla="*/ f287 f134 1"/>
                <a:gd name="f343" fmla="*/ f288 f133 1"/>
                <a:gd name="f344" fmla="*/ f289 f133 1"/>
                <a:gd name="f345" fmla="*/ f290 f134 1"/>
                <a:gd name="f346" fmla="*/ f291 f133 1"/>
                <a:gd name="f347" fmla="*/ f292 f133 1"/>
                <a:gd name="f348" fmla="*/ f293 f134 1"/>
                <a:gd name="f349" fmla="*/ f294 f133 1"/>
                <a:gd name="f350" fmla="*/ f295 f134 1"/>
                <a:gd name="f351" fmla="*/ f296 f133 1"/>
                <a:gd name="f352" fmla="*/ f297 f134 1"/>
                <a:gd name="f353" fmla="*/ f298 f133 1"/>
                <a:gd name="f354" fmla="*/ f299 f134 1"/>
                <a:gd name="f355" fmla="*/ f300 f133 1"/>
                <a:gd name="f356" fmla="*/ f301 f133 1"/>
              </a:gdLst>
              <a:ahLst/>
              <a:cxnLst>
                <a:cxn ang="3cd4">
                  <a:pos x="hc" y="t"/>
                </a:cxn>
                <a:cxn ang="0">
                  <a:pos x="r" y="vc"/>
                </a:cxn>
                <a:cxn ang="cd4">
                  <a:pos x="hc" y="b"/>
                </a:cxn>
                <a:cxn ang="cd2">
                  <a:pos x="l" y="vc"/>
                </a:cxn>
                <a:cxn ang="f195">
                  <a:pos x="f306" y="f307"/>
                </a:cxn>
                <a:cxn ang="f195">
                  <a:pos x="f308" y="f309"/>
                </a:cxn>
                <a:cxn ang="f195">
                  <a:pos x="f310" y="f311"/>
                </a:cxn>
                <a:cxn ang="f195">
                  <a:pos x="f312" y="f313"/>
                </a:cxn>
                <a:cxn ang="f195">
                  <a:pos x="f314" y="f307"/>
                </a:cxn>
                <a:cxn ang="f195">
                  <a:pos x="f315" y="f316"/>
                </a:cxn>
                <a:cxn ang="f195">
                  <a:pos x="f317" y="f318"/>
                </a:cxn>
                <a:cxn ang="f195">
                  <a:pos x="f319" y="f320"/>
                </a:cxn>
                <a:cxn ang="f195">
                  <a:pos x="f321" y="f320"/>
                </a:cxn>
                <a:cxn ang="f195">
                  <a:pos x="f322" y="f318"/>
                </a:cxn>
                <a:cxn ang="f195">
                  <a:pos x="f321" y="f316"/>
                </a:cxn>
                <a:cxn ang="f195">
                  <a:pos x="f321" y="f323"/>
                </a:cxn>
                <a:cxn ang="f195">
                  <a:pos x="f321" y="f324"/>
                </a:cxn>
                <a:cxn ang="f195">
                  <a:pos x="f325" y="f326"/>
                </a:cxn>
                <a:cxn ang="f195">
                  <a:pos x="f327" y="f326"/>
                </a:cxn>
                <a:cxn ang="f195">
                  <a:pos x="f328" y="f329"/>
                </a:cxn>
                <a:cxn ang="f195">
                  <a:pos x="f330" y="f331"/>
                </a:cxn>
                <a:cxn ang="f195">
                  <a:pos x="f332" y="f333"/>
                </a:cxn>
                <a:cxn ang="f195">
                  <a:pos x="f334" y="f335"/>
                </a:cxn>
                <a:cxn ang="f195">
                  <a:pos x="f306" y="f307"/>
                </a:cxn>
                <a:cxn ang="f195">
                  <a:pos x="f336" y="f337"/>
                </a:cxn>
                <a:cxn ang="f195">
                  <a:pos x="f338" y="f337"/>
                </a:cxn>
                <a:cxn ang="f195">
                  <a:pos x="f339" y="f340"/>
                </a:cxn>
                <a:cxn ang="f195">
                  <a:pos x="f341" y="f342"/>
                </a:cxn>
                <a:cxn ang="f195">
                  <a:pos x="f343" y="f342"/>
                </a:cxn>
                <a:cxn ang="f195">
                  <a:pos x="f344" y="f345"/>
                </a:cxn>
                <a:cxn ang="f195">
                  <a:pos x="f346" y="f318"/>
                </a:cxn>
                <a:cxn ang="f195">
                  <a:pos x="f347" y="f337"/>
                </a:cxn>
                <a:cxn ang="f195">
                  <a:pos x="f347" y="f348"/>
                </a:cxn>
                <a:cxn ang="f195">
                  <a:pos x="f349" y="f350"/>
                </a:cxn>
                <a:cxn ang="f195">
                  <a:pos x="f336" y="f350"/>
                </a:cxn>
                <a:cxn ang="f195">
                  <a:pos x="f336" y="f337"/>
                </a:cxn>
                <a:cxn ang="f195">
                  <a:pos x="f351" y="f352"/>
                </a:cxn>
                <a:cxn ang="f195">
                  <a:pos x="f353" y="f354"/>
                </a:cxn>
                <a:cxn ang="f195">
                  <a:pos x="f355" y="f331"/>
                </a:cxn>
                <a:cxn ang="f195">
                  <a:pos x="f356" y="f354"/>
                </a:cxn>
                <a:cxn ang="f195">
                  <a:pos x="f351" y="f352"/>
                </a:cxn>
              </a:cxnLst>
              <a:rect l="f302" t="f305" r="f303" b="f304"/>
              <a:pathLst>
                <a:path w="533" h="370">
                  <a:moveTo>
                    <a:pt x="f6" y="f8"/>
                  </a:moveTo>
                  <a:cubicBezTo>
                    <a:pt x="f9" y="f10"/>
                    <a:pt x="f11" y="f12"/>
                    <a:pt x="f13" y="f14"/>
                  </a:cubicBezTo>
                  <a:cubicBezTo>
                    <a:pt x="f15" y="f16"/>
                    <a:pt x="f17" y="f8"/>
                    <a:pt x="f18" y="f19"/>
                  </a:cubicBezTo>
                  <a:cubicBezTo>
                    <a:pt x="f20" y="f21"/>
                    <a:pt x="f22" y="f23"/>
                    <a:pt x="f24" y="f25"/>
                  </a:cubicBezTo>
                  <a:cubicBezTo>
                    <a:pt x="f26" y="f21"/>
                    <a:pt x="f27" y="f28"/>
                    <a:pt x="f27" y="f8"/>
                  </a:cubicBezTo>
                  <a:cubicBezTo>
                    <a:pt x="f29" y="f30"/>
                    <a:pt x="f31" y="f32"/>
                    <a:pt x="f31" y="f33"/>
                  </a:cubicBezTo>
                  <a:cubicBezTo>
                    <a:pt x="f34" y="f35"/>
                    <a:pt x="f36" y="f37"/>
                    <a:pt x="f38" y="f37"/>
                  </a:cubicBezTo>
                  <a:cubicBezTo>
                    <a:pt x="f39" y="f40"/>
                    <a:pt x="f41" y="f42"/>
                    <a:pt x="f29" y="f7"/>
                  </a:cubicBezTo>
                  <a:cubicBezTo>
                    <a:pt x="f43" y="f7"/>
                    <a:pt x="f44" y="f7"/>
                    <a:pt x="f45" y="f7"/>
                  </a:cubicBezTo>
                  <a:cubicBezTo>
                    <a:pt x="f46" y="f7"/>
                    <a:pt x="f47" y="f40"/>
                    <a:pt x="f5" y="f37"/>
                  </a:cubicBezTo>
                  <a:cubicBezTo>
                    <a:pt x="f48" y="f37"/>
                    <a:pt x="f49" y="f35"/>
                    <a:pt x="f45" y="f33"/>
                  </a:cubicBezTo>
                  <a:cubicBezTo>
                    <a:pt x="f45" y="f50"/>
                    <a:pt x="f45" y="f28"/>
                    <a:pt x="f45" y="f51"/>
                  </a:cubicBezTo>
                  <a:cubicBezTo>
                    <a:pt x="f45" y="f52"/>
                    <a:pt x="f45" y="f53"/>
                    <a:pt x="f45" y="f54"/>
                  </a:cubicBezTo>
                  <a:cubicBezTo>
                    <a:pt x="f45" y="f55"/>
                    <a:pt x="f56" y="f57"/>
                    <a:pt x="f58" y="f59"/>
                  </a:cubicBezTo>
                  <a:cubicBezTo>
                    <a:pt x="f60" y="f59"/>
                    <a:pt x="f61" y="f59"/>
                    <a:pt x="f62" y="f59"/>
                  </a:cubicBezTo>
                  <a:cubicBezTo>
                    <a:pt x="f63" y="f57"/>
                    <a:pt x="f64" y="f45"/>
                    <a:pt x="f65" y="f66"/>
                  </a:cubicBezTo>
                  <a:cubicBezTo>
                    <a:pt x="f67" y="f47"/>
                    <a:pt x="f68" y="f5"/>
                    <a:pt x="f69" y="f70"/>
                  </a:cubicBezTo>
                  <a:cubicBezTo>
                    <a:pt x="f71" y="f72"/>
                    <a:pt x="f73" y="f58"/>
                    <a:pt x="f74" y="f75"/>
                  </a:cubicBezTo>
                  <a:cubicBezTo>
                    <a:pt x="f76" y="f77"/>
                    <a:pt x="f78" y="f44"/>
                    <a:pt x="f79" y="f80"/>
                  </a:cubicBezTo>
                  <a:cubicBezTo>
                    <a:pt x="f81" y="f82"/>
                    <a:pt x="f83" y="f84"/>
                    <a:pt x="f6" y="f8"/>
                  </a:cubicBezTo>
                  <a:close/>
                  <a:moveTo>
                    <a:pt x="f56" y="f35"/>
                  </a:moveTo>
                  <a:cubicBezTo>
                    <a:pt x="f85" y="f35"/>
                    <a:pt x="f86" y="f35"/>
                    <a:pt x="f87" y="f35"/>
                  </a:cubicBezTo>
                  <a:cubicBezTo>
                    <a:pt x="f88" y="f35"/>
                    <a:pt x="f60" y="f35"/>
                    <a:pt x="f89" y="f90"/>
                  </a:cubicBezTo>
                  <a:cubicBezTo>
                    <a:pt x="f91" y="f92"/>
                    <a:pt x="f82" y="f93"/>
                    <a:pt x="f94" y="f93"/>
                  </a:cubicBezTo>
                  <a:cubicBezTo>
                    <a:pt x="f95" y="f96"/>
                    <a:pt x="f97" y="f96"/>
                    <a:pt x="f98" y="f93"/>
                  </a:cubicBezTo>
                  <a:cubicBezTo>
                    <a:pt x="f99" y="f93"/>
                    <a:pt x="f100" y="f101"/>
                    <a:pt x="f102" y="f103"/>
                  </a:cubicBezTo>
                  <a:cubicBezTo>
                    <a:pt x="f104" y="f105"/>
                    <a:pt x="f33" y="f37"/>
                    <a:pt x="f105" y="f37"/>
                  </a:cubicBezTo>
                  <a:cubicBezTo>
                    <a:pt x="f106" y="f33"/>
                    <a:pt x="f107" y="f35"/>
                    <a:pt x="f108" y="f35"/>
                  </a:cubicBezTo>
                  <a:cubicBezTo>
                    <a:pt x="f108" y="f109"/>
                    <a:pt x="f108" y="f110"/>
                    <a:pt x="f108" y="f111"/>
                  </a:cubicBezTo>
                  <a:cubicBezTo>
                    <a:pt x="f96" y="f28"/>
                    <a:pt x="f112" y="f113"/>
                    <a:pt x="f114" y="f115"/>
                  </a:cubicBezTo>
                  <a:cubicBezTo>
                    <a:pt x="f116" y="f115"/>
                    <a:pt x="f117" y="f115"/>
                    <a:pt x="f56" y="f115"/>
                  </a:cubicBezTo>
                  <a:cubicBezTo>
                    <a:pt x="f56" y="f80"/>
                    <a:pt x="f56" y="f118"/>
                    <a:pt x="f56" y="f35"/>
                  </a:cubicBezTo>
                  <a:close/>
                  <a:moveTo>
                    <a:pt x="f119" y="f120"/>
                  </a:moveTo>
                  <a:cubicBezTo>
                    <a:pt x="f121" y="f120"/>
                    <a:pt x="f122" y="f123"/>
                    <a:pt x="f17" y="f124"/>
                  </a:cubicBezTo>
                  <a:cubicBezTo>
                    <a:pt x="f17" y="f125"/>
                    <a:pt x="f126" y="f70"/>
                    <a:pt x="f127" y="f70"/>
                  </a:cubicBezTo>
                  <a:cubicBezTo>
                    <a:pt x="f128" y="f129"/>
                    <a:pt x="f130" y="f131"/>
                    <a:pt x="f130" y="f124"/>
                  </a:cubicBezTo>
                  <a:cubicBezTo>
                    <a:pt x="f130" y="f123"/>
                    <a:pt x="f128" y="f120"/>
                    <a:pt x="f119" y="f120"/>
                  </a:cubicBezTo>
                  <a:close/>
                </a:path>
              </a:pathLst>
            </a:custGeom>
            <a:solidFill>
              <a:srgbClr val="FFFF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4" name="Freeform 6">
              <a:extLst>
                <a:ext uri="{FF2B5EF4-FFF2-40B4-BE49-F238E27FC236}">
                  <a16:creationId xmlns:a16="http://schemas.microsoft.com/office/drawing/2014/main" id="{0A0ACF7D-6E69-5F7B-DC5B-E36A5BAD163F}"/>
                </a:ext>
              </a:extLst>
            </p:cNvPr>
            <p:cNvSpPr/>
            <p:nvPr/>
          </p:nvSpPr>
          <p:spPr>
            <a:xfrm>
              <a:off x="1527194" y="3266666"/>
              <a:ext cx="1046037" cy="1121502"/>
            </a:xfrm>
            <a:custGeom>
              <a:avLst/>
              <a:gdLst>
                <a:gd name="f0" fmla="val 10800000"/>
                <a:gd name="f1" fmla="val 5400000"/>
                <a:gd name="f2" fmla="val 180"/>
                <a:gd name="f3" fmla="val w"/>
                <a:gd name="f4" fmla="val h"/>
                <a:gd name="f5" fmla="val 0"/>
                <a:gd name="f6" fmla="val 100"/>
                <a:gd name="f7" fmla="val 107"/>
                <a:gd name="f8" fmla="val 101"/>
                <a:gd name="f9" fmla="val 11"/>
                <a:gd name="f10" fmla="val 86"/>
                <a:gd name="f11" fmla="val 22"/>
                <a:gd name="f12" fmla="val 71"/>
                <a:gd name="f13" fmla="val 33"/>
                <a:gd name="f14" fmla="val 56"/>
                <a:gd name="f15" fmla="val 19"/>
                <a:gd name="f16" fmla="val 41"/>
                <a:gd name="f17" fmla="val 15"/>
                <a:gd name="f18" fmla="val 16"/>
                <a:gd name="f19" fmla="val 30"/>
                <a:gd name="f20" fmla="val 6"/>
                <a:gd name="f21" fmla="val 39"/>
                <a:gd name="f22" fmla="val 1"/>
                <a:gd name="f23" fmla="val 65"/>
                <a:gd name="f24" fmla="val 5"/>
                <a:gd name="f25" fmla="val 82"/>
                <a:gd name="f26" fmla="val 78"/>
                <a:gd name="f27" fmla="val 40"/>
                <a:gd name="f28" fmla="val 64"/>
                <a:gd name="f29" fmla="val 75"/>
                <a:gd name="f30" fmla="val 72"/>
                <a:gd name="f31" fmla="val 87"/>
                <a:gd name="f32" fmla="val 63"/>
                <a:gd name="f33" fmla="val 34"/>
                <a:gd name="f34" fmla="val 4"/>
                <a:gd name="f35" fmla="val 105"/>
                <a:gd name="f36" fmla="val 2"/>
                <a:gd name="f37" fmla="val 103"/>
                <a:gd name="f38" fmla="+- 0 0 -90"/>
                <a:gd name="f39" fmla="*/ f3 1 100"/>
                <a:gd name="f40" fmla="*/ f4 1 107"/>
                <a:gd name="f41" fmla="val f5"/>
                <a:gd name="f42" fmla="val f6"/>
                <a:gd name="f43" fmla="val f7"/>
                <a:gd name="f44" fmla="*/ f38 f0 1"/>
                <a:gd name="f45" fmla="+- f43 0 f41"/>
                <a:gd name="f46" fmla="+- f42 0 f41"/>
                <a:gd name="f47" fmla="*/ f44 1 f2"/>
                <a:gd name="f48" fmla="*/ f46 1 100"/>
                <a:gd name="f49" fmla="*/ f45 1 107"/>
                <a:gd name="f50" fmla="*/ 0 f46 1"/>
                <a:gd name="f51" fmla="*/ 101 f45 1"/>
                <a:gd name="f52" fmla="*/ 33 f46 1"/>
                <a:gd name="f53" fmla="*/ 56 f45 1"/>
                <a:gd name="f54" fmla="*/ 30 f46 1"/>
                <a:gd name="f55" fmla="*/ 6 f45 1"/>
                <a:gd name="f56" fmla="*/ 65 f46 1"/>
                <a:gd name="f57" fmla="*/ 5 f45 1"/>
                <a:gd name="f58" fmla="*/ 64 f46 1"/>
                <a:gd name="f59" fmla="*/ 100 f46 1"/>
                <a:gd name="f60" fmla="*/ 107 f45 1"/>
                <a:gd name="f61" fmla="*/ 6 f46 1"/>
                <a:gd name="f62" fmla="+- f47 0 f1"/>
                <a:gd name="f63" fmla="*/ f50 1 100"/>
                <a:gd name="f64" fmla="*/ f51 1 107"/>
                <a:gd name="f65" fmla="*/ f52 1 100"/>
                <a:gd name="f66" fmla="*/ f53 1 107"/>
                <a:gd name="f67" fmla="*/ f54 1 100"/>
                <a:gd name="f68" fmla="*/ f55 1 107"/>
                <a:gd name="f69" fmla="*/ f56 1 100"/>
                <a:gd name="f70" fmla="*/ f57 1 107"/>
                <a:gd name="f71" fmla="*/ f58 1 100"/>
                <a:gd name="f72" fmla="*/ f59 1 100"/>
                <a:gd name="f73" fmla="*/ f60 1 107"/>
                <a:gd name="f74" fmla="*/ f61 1 100"/>
                <a:gd name="f75" fmla="*/ 0 1 f48"/>
                <a:gd name="f76" fmla="*/ f42 1 f48"/>
                <a:gd name="f77" fmla="*/ 0 1 f49"/>
                <a:gd name="f78" fmla="*/ f43 1 f49"/>
                <a:gd name="f79" fmla="*/ f63 1 f48"/>
                <a:gd name="f80" fmla="*/ f64 1 f49"/>
                <a:gd name="f81" fmla="*/ f65 1 f48"/>
                <a:gd name="f82" fmla="*/ f66 1 f49"/>
                <a:gd name="f83" fmla="*/ f67 1 f48"/>
                <a:gd name="f84" fmla="*/ f68 1 f49"/>
                <a:gd name="f85" fmla="*/ f69 1 f48"/>
                <a:gd name="f86" fmla="*/ f70 1 f49"/>
                <a:gd name="f87" fmla="*/ f71 1 f48"/>
                <a:gd name="f88" fmla="*/ f72 1 f48"/>
                <a:gd name="f89" fmla="*/ f73 1 f49"/>
                <a:gd name="f90" fmla="*/ f74 1 f48"/>
                <a:gd name="f91" fmla="*/ f75 f39 1"/>
                <a:gd name="f92" fmla="*/ f76 f39 1"/>
                <a:gd name="f93" fmla="*/ f78 f40 1"/>
                <a:gd name="f94" fmla="*/ f77 f40 1"/>
                <a:gd name="f95" fmla="*/ f79 f39 1"/>
                <a:gd name="f96" fmla="*/ f80 f40 1"/>
                <a:gd name="f97" fmla="*/ f81 f39 1"/>
                <a:gd name="f98" fmla="*/ f82 f40 1"/>
                <a:gd name="f99" fmla="*/ f83 f39 1"/>
                <a:gd name="f100" fmla="*/ f84 f40 1"/>
                <a:gd name="f101" fmla="*/ f85 f39 1"/>
                <a:gd name="f102" fmla="*/ f86 f40 1"/>
                <a:gd name="f103" fmla="*/ f87 f39 1"/>
                <a:gd name="f104" fmla="*/ f88 f39 1"/>
                <a:gd name="f105" fmla="*/ f89 f40 1"/>
                <a:gd name="f106" fmla="*/ f90 f39 1"/>
              </a:gdLst>
              <a:ahLst/>
              <a:cxnLst>
                <a:cxn ang="3cd4">
                  <a:pos x="hc" y="t"/>
                </a:cxn>
                <a:cxn ang="0">
                  <a:pos x="r" y="vc"/>
                </a:cxn>
                <a:cxn ang="cd4">
                  <a:pos x="hc" y="b"/>
                </a:cxn>
                <a:cxn ang="cd2">
                  <a:pos x="l" y="vc"/>
                </a:cxn>
                <a:cxn ang="f62">
                  <a:pos x="f95" y="f96"/>
                </a:cxn>
                <a:cxn ang="f62">
                  <a:pos x="f97" y="f98"/>
                </a:cxn>
                <a:cxn ang="f62">
                  <a:pos x="f99" y="f100"/>
                </a:cxn>
                <a:cxn ang="f62">
                  <a:pos x="f101" y="f102"/>
                </a:cxn>
                <a:cxn ang="f62">
                  <a:pos x="f103" y="f98"/>
                </a:cxn>
                <a:cxn ang="f62">
                  <a:pos x="f104" y="f105"/>
                </a:cxn>
                <a:cxn ang="f62">
                  <a:pos x="f106" y="f105"/>
                </a:cxn>
                <a:cxn ang="f62">
                  <a:pos x="f95" y="f96"/>
                </a:cxn>
              </a:cxnLst>
              <a:rect l="f91" t="f94" r="f92" b="f93"/>
              <a:pathLst>
                <a:path w="100" h="107">
                  <a:moveTo>
                    <a:pt x="f5" y="f8"/>
                  </a:moveTo>
                  <a:cubicBezTo>
                    <a:pt x="f9" y="f10"/>
                    <a:pt x="f11" y="f12"/>
                    <a:pt x="f13" y="f14"/>
                  </a:cubicBezTo>
                  <a:cubicBezTo>
                    <a:pt x="f15" y="f16"/>
                    <a:pt x="f17" y="f18"/>
                    <a:pt x="f19" y="f20"/>
                  </a:cubicBezTo>
                  <a:cubicBezTo>
                    <a:pt x="f21" y="f22"/>
                    <a:pt x="f14" y="f5"/>
                    <a:pt x="f23" y="f24"/>
                  </a:cubicBezTo>
                  <a:cubicBezTo>
                    <a:pt x="f25" y="f17"/>
                    <a:pt x="f26" y="f27"/>
                    <a:pt x="f28" y="f14"/>
                  </a:cubicBezTo>
                  <a:cubicBezTo>
                    <a:pt x="f29" y="f30"/>
                    <a:pt x="f10" y="f31"/>
                    <a:pt x="f6" y="f7"/>
                  </a:cubicBezTo>
                  <a:cubicBezTo>
                    <a:pt x="f32" y="f7"/>
                    <a:pt x="f33" y="f7"/>
                    <a:pt x="f20" y="f7"/>
                  </a:cubicBezTo>
                  <a:cubicBezTo>
                    <a:pt x="f34" y="f35"/>
                    <a:pt x="f36" y="f37"/>
                    <a:pt x="f5" y="f8"/>
                  </a:cubicBezTo>
                  <a:close/>
                </a:path>
              </a:pathLst>
            </a:custGeom>
            <a:solidFill>
              <a:srgbClr val="FFFF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5" name="Freeform 7">
              <a:extLst>
                <a:ext uri="{FF2B5EF4-FFF2-40B4-BE49-F238E27FC236}">
                  <a16:creationId xmlns:a16="http://schemas.microsoft.com/office/drawing/2014/main" id="{61F21F0B-713F-40C5-1ED6-0A4D0A2A8A66}"/>
                </a:ext>
              </a:extLst>
            </p:cNvPr>
            <p:cNvSpPr/>
            <p:nvPr/>
          </p:nvSpPr>
          <p:spPr>
            <a:xfrm>
              <a:off x="2761021" y="4209156"/>
              <a:ext cx="1421626" cy="189545"/>
            </a:xfrm>
            <a:custGeom>
              <a:avLst/>
              <a:gdLst>
                <a:gd name="f0" fmla="val 10800000"/>
                <a:gd name="f1" fmla="val 5400000"/>
                <a:gd name="f2" fmla="val 180"/>
                <a:gd name="f3" fmla="val w"/>
                <a:gd name="f4" fmla="val h"/>
                <a:gd name="f5" fmla="val 0"/>
                <a:gd name="f6" fmla="val 136"/>
                <a:gd name="f7" fmla="val 18"/>
                <a:gd name="f8" fmla="val 3"/>
                <a:gd name="f9" fmla="val 44"/>
                <a:gd name="f10" fmla="val 85"/>
                <a:gd name="f11" fmla="val 125"/>
                <a:gd name="f12" fmla="val 129"/>
                <a:gd name="f13" fmla="val 1"/>
                <a:gd name="f14" fmla="val 133"/>
                <a:gd name="f15" fmla="val 6"/>
                <a:gd name="f16" fmla="val 9"/>
                <a:gd name="f17" fmla="val 12"/>
                <a:gd name="f18" fmla="val 17"/>
                <a:gd name="f19" fmla="val 88"/>
                <a:gd name="f20" fmla="val 51"/>
                <a:gd name="f21" fmla="val 14"/>
                <a:gd name="f22" fmla="val 5"/>
                <a:gd name="f23" fmla="val 10"/>
                <a:gd name="f24" fmla="val 7"/>
                <a:gd name="f25" fmla="val 4"/>
                <a:gd name="f26" fmla="val 2"/>
                <a:gd name="f27" fmla="+- 0 0 -90"/>
                <a:gd name="f28" fmla="*/ f3 1 136"/>
                <a:gd name="f29" fmla="*/ f4 1 18"/>
                <a:gd name="f30" fmla="val f5"/>
                <a:gd name="f31" fmla="val f6"/>
                <a:gd name="f32" fmla="val f7"/>
                <a:gd name="f33" fmla="*/ f27 f0 1"/>
                <a:gd name="f34" fmla="+- f32 0 f30"/>
                <a:gd name="f35" fmla="+- f31 0 f30"/>
                <a:gd name="f36" fmla="*/ f33 1 f2"/>
                <a:gd name="f37" fmla="*/ f35 1 136"/>
                <a:gd name="f38" fmla="*/ f34 1 18"/>
                <a:gd name="f39" fmla="*/ 3 f35 1"/>
                <a:gd name="f40" fmla="*/ 0 f34 1"/>
                <a:gd name="f41" fmla="*/ 125 f35 1"/>
                <a:gd name="f42" fmla="*/ 136 f35 1"/>
                <a:gd name="f43" fmla="*/ 9 f34 1"/>
                <a:gd name="f44" fmla="*/ 17 f34 1"/>
                <a:gd name="f45" fmla="*/ 14 f35 1"/>
                <a:gd name="f46" fmla="*/ 0 f35 1"/>
                <a:gd name="f47" fmla="*/ 7 f34 1"/>
                <a:gd name="f48" fmla="+- f36 0 f1"/>
                <a:gd name="f49" fmla="*/ f39 1 136"/>
                <a:gd name="f50" fmla="*/ f40 1 18"/>
                <a:gd name="f51" fmla="*/ f41 1 136"/>
                <a:gd name="f52" fmla="*/ f42 1 136"/>
                <a:gd name="f53" fmla="*/ f43 1 18"/>
                <a:gd name="f54" fmla="*/ f44 1 18"/>
                <a:gd name="f55" fmla="*/ f45 1 136"/>
                <a:gd name="f56" fmla="*/ f46 1 136"/>
                <a:gd name="f57" fmla="*/ f47 1 18"/>
                <a:gd name="f58" fmla="*/ 0 1 f37"/>
                <a:gd name="f59" fmla="*/ f31 1 f37"/>
                <a:gd name="f60" fmla="*/ 0 1 f38"/>
                <a:gd name="f61" fmla="*/ f32 1 f38"/>
                <a:gd name="f62" fmla="*/ f49 1 f37"/>
                <a:gd name="f63" fmla="*/ f50 1 f38"/>
                <a:gd name="f64" fmla="*/ f51 1 f37"/>
                <a:gd name="f65" fmla="*/ f52 1 f37"/>
                <a:gd name="f66" fmla="*/ f53 1 f38"/>
                <a:gd name="f67" fmla="*/ f54 1 f38"/>
                <a:gd name="f68" fmla="*/ f55 1 f37"/>
                <a:gd name="f69" fmla="*/ f56 1 f37"/>
                <a:gd name="f70" fmla="*/ f57 1 f38"/>
                <a:gd name="f71" fmla="*/ f58 f28 1"/>
                <a:gd name="f72" fmla="*/ f59 f28 1"/>
                <a:gd name="f73" fmla="*/ f61 f29 1"/>
                <a:gd name="f74" fmla="*/ f60 f29 1"/>
                <a:gd name="f75" fmla="*/ f62 f28 1"/>
                <a:gd name="f76" fmla="*/ f63 f29 1"/>
                <a:gd name="f77" fmla="*/ f64 f28 1"/>
                <a:gd name="f78" fmla="*/ f65 f28 1"/>
                <a:gd name="f79" fmla="*/ f66 f29 1"/>
                <a:gd name="f80" fmla="*/ f67 f29 1"/>
                <a:gd name="f81" fmla="*/ f68 f28 1"/>
                <a:gd name="f82" fmla="*/ f69 f28 1"/>
                <a:gd name="f83" fmla="*/ f70 f29 1"/>
              </a:gdLst>
              <a:ahLst/>
              <a:cxnLst>
                <a:cxn ang="3cd4">
                  <a:pos x="hc" y="t"/>
                </a:cxn>
                <a:cxn ang="0">
                  <a:pos x="r" y="vc"/>
                </a:cxn>
                <a:cxn ang="cd4">
                  <a:pos x="hc" y="b"/>
                </a:cxn>
                <a:cxn ang="cd2">
                  <a:pos x="l" y="vc"/>
                </a:cxn>
                <a:cxn ang="f48">
                  <a:pos x="f75" y="f76"/>
                </a:cxn>
                <a:cxn ang="f48">
                  <a:pos x="f77" y="f76"/>
                </a:cxn>
                <a:cxn ang="f48">
                  <a:pos x="f78" y="f79"/>
                </a:cxn>
                <a:cxn ang="f48">
                  <a:pos x="f77" y="f80"/>
                </a:cxn>
                <a:cxn ang="f48">
                  <a:pos x="f81" y="f80"/>
                </a:cxn>
                <a:cxn ang="f48">
                  <a:pos x="f82" y="f83"/>
                </a:cxn>
                <a:cxn ang="f48">
                  <a:pos x="f75" y="f76"/>
                </a:cxn>
              </a:cxnLst>
              <a:rect l="f71" t="f74" r="f72" b="f73"/>
              <a:pathLst>
                <a:path w="136" h="18">
                  <a:moveTo>
                    <a:pt x="f8" y="f5"/>
                  </a:moveTo>
                  <a:cubicBezTo>
                    <a:pt x="f9" y="f5"/>
                    <a:pt x="f10" y="f5"/>
                    <a:pt x="f11" y="f5"/>
                  </a:cubicBezTo>
                  <a:cubicBezTo>
                    <a:pt x="f12" y="f13"/>
                    <a:pt x="f14" y="f15"/>
                    <a:pt x="f6" y="f16"/>
                  </a:cubicBezTo>
                  <a:cubicBezTo>
                    <a:pt x="f14" y="f17"/>
                    <a:pt x="f12" y="f18"/>
                    <a:pt x="f11" y="f18"/>
                  </a:cubicBezTo>
                  <a:cubicBezTo>
                    <a:pt x="f19" y="f7"/>
                    <a:pt x="f20" y="f7"/>
                    <a:pt x="f21" y="f18"/>
                  </a:cubicBezTo>
                  <a:cubicBezTo>
                    <a:pt x="f16" y="f18"/>
                    <a:pt x="f22" y="f23"/>
                    <a:pt x="f5" y="f24"/>
                  </a:cubicBezTo>
                  <a:cubicBezTo>
                    <a:pt x="f13" y="f25"/>
                    <a:pt x="f26" y="f26"/>
                    <a:pt x="f8" y="f5"/>
                  </a:cubicBezTo>
                  <a:close/>
                </a:path>
              </a:pathLst>
            </a:custGeom>
            <a:solidFill>
              <a:srgbClr val="FFFF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6" name="Freeform 8">
              <a:extLst>
                <a:ext uri="{FF2B5EF4-FFF2-40B4-BE49-F238E27FC236}">
                  <a16:creationId xmlns:a16="http://schemas.microsoft.com/office/drawing/2014/main" id="{B075838A-0F31-87BF-571C-8DB9D657D51C}"/>
                </a:ext>
              </a:extLst>
            </p:cNvPr>
            <p:cNvSpPr/>
            <p:nvPr/>
          </p:nvSpPr>
          <p:spPr>
            <a:xfrm>
              <a:off x="2782080" y="3905521"/>
              <a:ext cx="1400559" cy="179021"/>
            </a:xfrm>
            <a:custGeom>
              <a:avLst/>
              <a:gdLst>
                <a:gd name="f0" fmla="val 10800000"/>
                <a:gd name="f1" fmla="val 5400000"/>
                <a:gd name="f2" fmla="val 180"/>
                <a:gd name="f3" fmla="val w"/>
                <a:gd name="f4" fmla="val h"/>
                <a:gd name="f5" fmla="val 0"/>
                <a:gd name="f6" fmla="val 134"/>
                <a:gd name="f7" fmla="val 17"/>
                <a:gd name="f8" fmla="val 69"/>
                <a:gd name="f9" fmla="val 87"/>
                <a:gd name="f10" fmla="val 105"/>
                <a:gd name="f11" fmla="val 123"/>
                <a:gd name="f12" fmla="val 127"/>
                <a:gd name="f13" fmla="val 1"/>
                <a:gd name="f14" fmla="val 131"/>
                <a:gd name="f15" fmla="val 6"/>
                <a:gd name="f16" fmla="val 8"/>
                <a:gd name="f17" fmla="val 11"/>
                <a:gd name="f18" fmla="val 86"/>
                <a:gd name="f19" fmla="val 49"/>
                <a:gd name="f20" fmla="val 12"/>
                <a:gd name="f21" fmla="val 4"/>
                <a:gd name="f22" fmla="val 7"/>
                <a:gd name="f23" fmla="val 5"/>
                <a:gd name="f24" fmla="val 31"/>
                <a:gd name="f25" fmla="val 50"/>
                <a:gd name="f26" fmla="+- 0 0 -90"/>
                <a:gd name="f27" fmla="*/ f3 1 134"/>
                <a:gd name="f28" fmla="*/ f4 1 17"/>
                <a:gd name="f29" fmla="val f5"/>
                <a:gd name="f30" fmla="val f6"/>
                <a:gd name="f31" fmla="val f7"/>
                <a:gd name="f32" fmla="*/ f26 f0 1"/>
                <a:gd name="f33" fmla="+- f31 0 f29"/>
                <a:gd name="f34" fmla="+- f30 0 f29"/>
                <a:gd name="f35" fmla="*/ f32 1 f2"/>
                <a:gd name="f36" fmla="*/ f34 1 134"/>
                <a:gd name="f37" fmla="*/ f33 1 17"/>
                <a:gd name="f38" fmla="*/ 69 f34 1"/>
                <a:gd name="f39" fmla="*/ 0 f33 1"/>
                <a:gd name="f40" fmla="*/ 123 f34 1"/>
                <a:gd name="f41" fmla="*/ 134 f34 1"/>
                <a:gd name="f42" fmla="*/ 8 f33 1"/>
                <a:gd name="f43" fmla="*/ 17 f33 1"/>
                <a:gd name="f44" fmla="*/ 12 f34 1"/>
                <a:gd name="f45" fmla="*/ 0 f34 1"/>
                <a:gd name="f46" fmla="*/ 7 f33 1"/>
                <a:gd name="f47" fmla="+- f35 0 f1"/>
                <a:gd name="f48" fmla="*/ f38 1 134"/>
                <a:gd name="f49" fmla="*/ f39 1 17"/>
                <a:gd name="f50" fmla="*/ f40 1 134"/>
                <a:gd name="f51" fmla="*/ f41 1 134"/>
                <a:gd name="f52" fmla="*/ f42 1 17"/>
                <a:gd name="f53" fmla="*/ f43 1 17"/>
                <a:gd name="f54" fmla="*/ f44 1 134"/>
                <a:gd name="f55" fmla="*/ f45 1 134"/>
                <a:gd name="f56" fmla="*/ f46 1 17"/>
                <a:gd name="f57" fmla="*/ 0 1 f36"/>
                <a:gd name="f58" fmla="*/ f30 1 f36"/>
                <a:gd name="f59" fmla="*/ 0 1 f37"/>
                <a:gd name="f60" fmla="*/ f31 1 f37"/>
                <a:gd name="f61" fmla="*/ f48 1 f36"/>
                <a:gd name="f62" fmla="*/ f49 1 f37"/>
                <a:gd name="f63" fmla="*/ f50 1 f36"/>
                <a:gd name="f64" fmla="*/ f51 1 f36"/>
                <a:gd name="f65" fmla="*/ f52 1 f37"/>
                <a:gd name="f66" fmla="*/ f53 1 f37"/>
                <a:gd name="f67" fmla="*/ f54 1 f36"/>
                <a:gd name="f68" fmla="*/ f55 1 f36"/>
                <a:gd name="f69" fmla="*/ f56 1 f37"/>
                <a:gd name="f70" fmla="*/ f57 f27 1"/>
                <a:gd name="f71" fmla="*/ f58 f27 1"/>
                <a:gd name="f72" fmla="*/ f60 f28 1"/>
                <a:gd name="f73" fmla="*/ f59 f28 1"/>
                <a:gd name="f74" fmla="*/ f61 f27 1"/>
                <a:gd name="f75" fmla="*/ f62 f28 1"/>
                <a:gd name="f76" fmla="*/ f63 f27 1"/>
                <a:gd name="f77" fmla="*/ f64 f27 1"/>
                <a:gd name="f78" fmla="*/ f65 f28 1"/>
                <a:gd name="f79" fmla="*/ f66 f28 1"/>
                <a:gd name="f80" fmla="*/ f67 f27 1"/>
                <a:gd name="f81" fmla="*/ f68 f27 1"/>
                <a:gd name="f82" fmla="*/ f69 f28 1"/>
              </a:gdLst>
              <a:ahLst/>
              <a:cxnLst>
                <a:cxn ang="3cd4">
                  <a:pos x="hc" y="t"/>
                </a:cxn>
                <a:cxn ang="0">
                  <a:pos x="r" y="vc"/>
                </a:cxn>
                <a:cxn ang="cd4">
                  <a:pos x="hc" y="b"/>
                </a:cxn>
                <a:cxn ang="cd2">
                  <a:pos x="l" y="vc"/>
                </a:cxn>
                <a:cxn ang="f47">
                  <a:pos x="f74" y="f75"/>
                </a:cxn>
                <a:cxn ang="f47">
                  <a:pos x="f76" y="f75"/>
                </a:cxn>
                <a:cxn ang="f47">
                  <a:pos x="f77" y="f78"/>
                </a:cxn>
                <a:cxn ang="f47">
                  <a:pos x="f76" y="f79"/>
                </a:cxn>
                <a:cxn ang="f47">
                  <a:pos x="f80" y="f79"/>
                </a:cxn>
                <a:cxn ang="f47">
                  <a:pos x="f81" y="f82"/>
                </a:cxn>
                <a:cxn ang="f47">
                  <a:pos x="f80" y="f75"/>
                </a:cxn>
                <a:cxn ang="f47">
                  <a:pos x="f74" y="f75"/>
                </a:cxn>
              </a:cxnLst>
              <a:rect l="f70" t="f73" r="f71" b="f72"/>
              <a:pathLst>
                <a:path w="134" h="17">
                  <a:moveTo>
                    <a:pt x="f8" y="f5"/>
                  </a:moveTo>
                  <a:cubicBezTo>
                    <a:pt x="f9" y="f5"/>
                    <a:pt x="f10" y="f5"/>
                    <a:pt x="f11" y="f5"/>
                  </a:cubicBezTo>
                  <a:cubicBezTo>
                    <a:pt x="f12" y="f13"/>
                    <a:pt x="f14" y="f15"/>
                    <a:pt x="f6" y="f16"/>
                  </a:cubicBezTo>
                  <a:cubicBezTo>
                    <a:pt x="f14" y="f17"/>
                    <a:pt x="f12" y="f7"/>
                    <a:pt x="f11" y="f7"/>
                  </a:cubicBezTo>
                  <a:cubicBezTo>
                    <a:pt x="f18" y="f7"/>
                    <a:pt x="f19" y="f7"/>
                    <a:pt x="f20" y="f7"/>
                  </a:cubicBezTo>
                  <a:cubicBezTo>
                    <a:pt x="f16" y="f7"/>
                    <a:pt x="f21" y="f17"/>
                    <a:pt x="f5" y="f22"/>
                  </a:cubicBezTo>
                  <a:cubicBezTo>
                    <a:pt x="f21" y="f23"/>
                    <a:pt x="f16" y="f5"/>
                    <a:pt x="f20" y="f5"/>
                  </a:cubicBezTo>
                  <a:cubicBezTo>
                    <a:pt x="f24" y="f5"/>
                    <a:pt x="f25" y="f5"/>
                    <a:pt x="f8" y="f5"/>
                  </a:cubicBezTo>
                  <a:close/>
                </a:path>
              </a:pathLst>
            </a:custGeom>
            <a:solidFill>
              <a:srgbClr val="FFFF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7" name="Freeform 9">
              <a:extLst>
                <a:ext uri="{FF2B5EF4-FFF2-40B4-BE49-F238E27FC236}">
                  <a16:creationId xmlns:a16="http://schemas.microsoft.com/office/drawing/2014/main" id="{FB78C4A0-8FC9-ED94-2804-384223EEE6FF}"/>
                </a:ext>
              </a:extLst>
            </p:cNvPr>
            <p:cNvSpPr/>
            <p:nvPr/>
          </p:nvSpPr>
          <p:spPr>
            <a:xfrm>
              <a:off x="2761021" y="3161364"/>
              <a:ext cx="605506" cy="293101"/>
            </a:xfrm>
            <a:custGeom>
              <a:avLst/>
              <a:gdLst>
                <a:gd name="f0" fmla="val 10800000"/>
                <a:gd name="f1" fmla="val 5400000"/>
                <a:gd name="f2" fmla="val 180"/>
                <a:gd name="f3" fmla="val w"/>
                <a:gd name="f4" fmla="val h"/>
                <a:gd name="f5" fmla="val 0"/>
                <a:gd name="f6" fmla="val 58"/>
                <a:gd name="f7" fmla="val 28"/>
                <a:gd name="f8" fmla="val 37"/>
                <a:gd name="f9" fmla="val 20"/>
                <a:gd name="f10" fmla="val 4"/>
                <a:gd name="f11" fmla="val 3"/>
                <a:gd name="f12" fmla="val 26"/>
                <a:gd name="f13" fmla="val 2"/>
                <a:gd name="f14" fmla="val 24"/>
                <a:gd name="f15" fmla="val 21"/>
                <a:gd name="f16" fmla="val 6"/>
                <a:gd name="f17" fmla="val 18"/>
                <a:gd name="f18" fmla="val 13"/>
                <a:gd name="f19" fmla="val 11"/>
                <a:gd name="f20" fmla="val 12"/>
                <a:gd name="f21" fmla="val 31"/>
                <a:gd name="f22" fmla="val 15"/>
                <a:gd name="f23" fmla="val 51"/>
                <a:gd name="f24" fmla="+- 0 0 -90"/>
                <a:gd name="f25" fmla="*/ f3 1 58"/>
                <a:gd name="f26" fmla="*/ f4 1 28"/>
                <a:gd name="f27" fmla="val f5"/>
                <a:gd name="f28" fmla="val f6"/>
                <a:gd name="f29" fmla="val f7"/>
                <a:gd name="f30" fmla="*/ f24 f0 1"/>
                <a:gd name="f31" fmla="+- f29 0 f27"/>
                <a:gd name="f32" fmla="+- f28 0 f27"/>
                <a:gd name="f33" fmla="*/ f30 1 f2"/>
                <a:gd name="f34" fmla="*/ f32 1 58"/>
                <a:gd name="f35" fmla="*/ f31 1 28"/>
                <a:gd name="f36" fmla="*/ 58 f32 1"/>
                <a:gd name="f37" fmla="*/ 28 f31 1"/>
                <a:gd name="f38" fmla="*/ 4 f32 1"/>
                <a:gd name="f39" fmla="*/ 0 f32 1"/>
                <a:gd name="f40" fmla="*/ 21 f31 1"/>
                <a:gd name="f41" fmla="*/ 18 f32 1"/>
                <a:gd name="f42" fmla="*/ 12 f31 1"/>
                <a:gd name="f43" fmla="+- f33 0 f1"/>
                <a:gd name="f44" fmla="*/ f36 1 58"/>
                <a:gd name="f45" fmla="*/ f37 1 28"/>
                <a:gd name="f46" fmla="*/ f38 1 58"/>
                <a:gd name="f47" fmla="*/ f39 1 58"/>
                <a:gd name="f48" fmla="*/ f40 1 28"/>
                <a:gd name="f49" fmla="*/ f41 1 58"/>
                <a:gd name="f50" fmla="*/ f42 1 28"/>
                <a:gd name="f51" fmla="*/ 0 1 f34"/>
                <a:gd name="f52" fmla="*/ f28 1 f34"/>
                <a:gd name="f53" fmla="*/ 0 1 f35"/>
                <a:gd name="f54" fmla="*/ f29 1 f35"/>
                <a:gd name="f55" fmla="*/ f44 1 f34"/>
                <a:gd name="f56" fmla="*/ f45 1 f35"/>
                <a:gd name="f57" fmla="*/ f46 1 f34"/>
                <a:gd name="f58" fmla="*/ f47 1 f34"/>
                <a:gd name="f59" fmla="*/ f48 1 f35"/>
                <a:gd name="f60" fmla="*/ f49 1 f34"/>
                <a:gd name="f61" fmla="*/ f50 1 f35"/>
                <a:gd name="f62" fmla="*/ f51 f25 1"/>
                <a:gd name="f63" fmla="*/ f52 f25 1"/>
                <a:gd name="f64" fmla="*/ f54 f26 1"/>
                <a:gd name="f65" fmla="*/ f53 f26 1"/>
                <a:gd name="f66" fmla="*/ f55 f25 1"/>
                <a:gd name="f67" fmla="*/ f56 f26 1"/>
                <a:gd name="f68" fmla="*/ f57 f25 1"/>
                <a:gd name="f69" fmla="*/ f58 f25 1"/>
                <a:gd name="f70" fmla="*/ f59 f26 1"/>
                <a:gd name="f71" fmla="*/ f60 f25 1"/>
                <a:gd name="f72" fmla="*/ f61 f26 1"/>
              </a:gdLst>
              <a:ahLst/>
              <a:cxnLst>
                <a:cxn ang="3cd4">
                  <a:pos x="hc" y="t"/>
                </a:cxn>
                <a:cxn ang="0">
                  <a:pos x="r" y="vc"/>
                </a:cxn>
                <a:cxn ang="cd4">
                  <a:pos x="hc" y="b"/>
                </a:cxn>
                <a:cxn ang="cd2">
                  <a:pos x="l" y="vc"/>
                </a:cxn>
                <a:cxn ang="f43">
                  <a:pos x="f66" y="f67"/>
                </a:cxn>
                <a:cxn ang="f43">
                  <a:pos x="f68" y="f67"/>
                </a:cxn>
                <a:cxn ang="f43">
                  <a:pos x="f69" y="f70"/>
                </a:cxn>
                <a:cxn ang="f43">
                  <a:pos x="f71" y="f72"/>
                </a:cxn>
                <a:cxn ang="f43">
                  <a:pos x="f66" y="f67"/>
                </a:cxn>
              </a:cxnLst>
              <a:rect l="f62" t="f65" r="f63" b="f64"/>
              <a:pathLst>
                <a:path w="58" h="28">
                  <a:moveTo>
                    <a:pt x="f6" y="f7"/>
                  </a:moveTo>
                  <a:cubicBezTo>
                    <a:pt x="f8" y="f7"/>
                    <a:pt x="f9" y="f7"/>
                    <a:pt x="f10" y="f7"/>
                  </a:cubicBezTo>
                  <a:cubicBezTo>
                    <a:pt x="f11" y="f12"/>
                    <a:pt x="f13" y="f14"/>
                    <a:pt x="f5" y="f15"/>
                  </a:cubicBezTo>
                  <a:cubicBezTo>
                    <a:pt x="f16" y="f17"/>
                    <a:pt x="f18" y="f19"/>
                    <a:pt x="f17" y="f20"/>
                  </a:cubicBezTo>
                  <a:cubicBezTo>
                    <a:pt x="f21" y="f22"/>
                    <a:pt x="f23" y="f5"/>
                    <a:pt x="f6" y="f7"/>
                  </a:cubicBezTo>
                  <a:close/>
                </a:path>
              </a:pathLst>
            </a:custGeom>
            <a:solidFill>
              <a:srgbClr val="FFFF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8" name="Freeform 10">
              <a:extLst>
                <a:ext uri="{FF2B5EF4-FFF2-40B4-BE49-F238E27FC236}">
                  <a16:creationId xmlns:a16="http://schemas.microsoft.com/office/drawing/2014/main" id="{8FD128E0-3A40-6494-B11F-7EAA4C85419B}"/>
                </a:ext>
              </a:extLst>
            </p:cNvPr>
            <p:cNvSpPr/>
            <p:nvPr/>
          </p:nvSpPr>
          <p:spPr>
            <a:xfrm>
              <a:off x="2782080" y="3601894"/>
              <a:ext cx="563389" cy="208858"/>
            </a:xfrm>
            <a:custGeom>
              <a:avLst/>
              <a:gdLst>
                <a:gd name="f0" fmla="val 10800000"/>
                <a:gd name="f1" fmla="val 5400000"/>
                <a:gd name="f2" fmla="val 180"/>
                <a:gd name="f3" fmla="val w"/>
                <a:gd name="f4" fmla="val h"/>
                <a:gd name="f5" fmla="val 0"/>
                <a:gd name="f6" fmla="val 54"/>
                <a:gd name="f7" fmla="val 20"/>
                <a:gd name="f8" fmla="val 26"/>
                <a:gd name="f9" fmla="val 16"/>
                <a:gd name="f10" fmla="val 8"/>
                <a:gd name="f11" fmla="val 12"/>
                <a:gd name="f12" fmla="val 9"/>
                <a:gd name="f13" fmla="val 5"/>
                <a:gd name="f14" fmla="val 17"/>
                <a:gd name="f15" fmla="val 35"/>
                <a:gd name="f16" fmla="val 45"/>
                <a:gd name="f17" fmla="val 36"/>
                <a:gd name="f18" fmla="+- 0 0 -90"/>
                <a:gd name="f19" fmla="*/ f3 1 54"/>
                <a:gd name="f20" fmla="*/ f4 1 20"/>
                <a:gd name="f21" fmla="val f5"/>
                <a:gd name="f22" fmla="val f6"/>
                <a:gd name="f23" fmla="val f7"/>
                <a:gd name="f24" fmla="*/ f18 f0 1"/>
                <a:gd name="f25" fmla="+- f23 0 f21"/>
                <a:gd name="f26" fmla="+- f22 0 f21"/>
                <a:gd name="f27" fmla="*/ f24 1 f2"/>
                <a:gd name="f28" fmla="*/ f26 1 54"/>
                <a:gd name="f29" fmla="*/ f25 1 20"/>
                <a:gd name="f30" fmla="*/ 26 f26 1"/>
                <a:gd name="f31" fmla="*/ 20 f25 1"/>
                <a:gd name="f32" fmla="*/ 0 f26 1"/>
                <a:gd name="f33" fmla="*/ 8 f25 1"/>
                <a:gd name="f34" fmla="*/ 0 f25 1"/>
                <a:gd name="f35" fmla="*/ 54 f26 1"/>
                <a:gd name="f36" fmla="+- f27 0 f1"/>
                <a:gd name="f37" fmla="*/ f30 1 54"/>
                <a:gd name="f38" fmla="*/ f31 1 20"/>
                <a:gd name="f39" fmla="*/ f32 1 54"/>
                <a:gd name="f40" fmla="*/ f33 1 20"/>
                <a:gd name="f41" fmla="*/ f34 1 20"/>
                <a:gd name="f42" fmla="*/ f35 1 54"/>
                <a:gd name="f43" fmla="*/ 0 1 f28"/>
                <a:gd name="f44" fmla="*/ f22 1 f28"/>
                <a:gd name="f45" fmla="*/ 0 1 f29"/>
                <a:gd name="f46" fmla="*/ f23 1 f29"/>
                <a:gd name="f47" fmla="*/ f37 1 f28"/>
                <a:gd name="f48" fmla="*/ f38 1 f29"/>
                <a:gd name="f49" fmla="*/ f39 1 f28"/>
                <a:gd name="f50" fmla="*/ f40 1 f29"/>
                <a:gd name="f51" fmla="*/ f41 1 f29"/>
                <a:gd name="f52" fmla="*/ f42 1 f28"/>
                <a:gd name="f53" fmla="*/ f43 f19 1"/>
                <a:gd name="f54" fmla="*/ f44 f19 1"/>
                <a:gd name="f55" fmla="*/ f46 f20 1"/>
                <a:gd name="f56" fmla="*/ f45 f20 1"/>
                <a:gd name="f57" fmla="*/ f47 f19 1"/>
                <a:gd name="f58" fmla="*/ f48 f20 1"/>
                <a:gd name="f59" fmla="*/ f49 f19 1"/>
                <a:gd name="f60" fmla="*/ f50 f20 1"/>
                <a:gd name="f61" fmla="*/ f51 f20 1"/>
                <a:gd name="f62" fmla="*/ f52 f19 1"/>
              </a:gdLst>
              <a:ahLst/>
              <a:cxnLst>
                <a:cxn ang="3cd4">
                  <a:pos x="hc" y="t"/>
                </a:cxn>
                <a:cxn ang="0">
                  <a:pos x="r" y="vc"/>
                </a:cxn>
                <a:cxn ang="cd4">
                  <a:pos x="hc" y="b"/>
                </a:cxn>
                <a:cxn ang="cd2">
                  <a:pos x="l" y="vc"/>
                </a:cxn>
                <a:cxn ang="f36">
                  <a:pos x="f57" y="f58"/>
                </a:cxn>
                <a:cxn ang="f36">
                  <a:pos x="f59" y="f60"/>
                </a:cxn>
                <a:cxn ang="f36">
                  <a:pos x="f57" y="f61"/>
                </a:cxn>
                <a:cxn ang="f36">
                  <a:pos x="f62" y="f60"/>
                </a:cxn>
                <a:cxn ang="f36">
                  <a:pos x="f57" y="f58"/>
                </a:cxn>
              </a:cxnLst>
              <a:rect l="f53" t="f56" r="f54" b="f55"/>
              <a:pathLst>
                <a:path w="54" h="20">
                  <a:moveTo>
                    <a:pt x="f8" y="f7"/>
                  </a:moveTo>
                  <a:cubicBezTo>
                    <a:pt x="f9" y="f9"/>
                    <a:pt x="f10" y="f11"/>
                    <a:pt x="f5" y="f10"/>
                  </a:cubicBezTo>
                  <a:cubicBezTo>
                    <a:pt x="f12" y="f13"/>
                    <a:pt x="f14" y="f5"/>
                    <a:pt x="f8" y="f5"/>
                  </a:cubicBezTo>
                  <a:cubicBezTo>
                    <a:pt x="f15" y="f5"/>
                    <a:pt x="f16" y="f13"/>
                    <a:pt x="f6" y="f10"/>
                  </a:cubicBezTo>
                  <a:cubicBezTo>
                    <a:pt x="f16" y="f11"/>
                    <a:pt x="f17" y="f9"/>
                    <a:pt x="f8" y="f7"/>
                  </a:cubicBezTo>
                  <a:close/>
                </a:path>
              </a:pathLst>
            </a:custGeom>
            <a:solidFill>
              <a:srgbClr val="FFFF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9" name="Freeform 11">
              <a:extLst>
                <a:ext uri="{FF2B5EF4-FFF2-40B4-BE49-F238E27FC236}">
                  <a16:creationId xmlns:a16="http://schemas.microsoft.com/office/drawing/2014/main" id="{A1EBEBDC-137F-DC40-1960-9F82F4206579}"/>
                </a:ext>
              </a:extLst>
            </p:cNvPr>
            <p:cNvSpPr/>
            <p:nvPr/>
          </p:nvSpPr>
          <p:spPr>
            <a:xfrm>
              <a:off x="4642472" y="2720833"/>
              <a:ext cx="731876" cy="733632"/>
            </a:xfrm>
            <a:custGeom>
              <a:avLst/>
              <a:gdLst>
                <a:gd name="f0" fmla="val 10800000"/>
                <a:gd name="f1" fmla="val 5400000"/>
                <a:gd name="f2" fmla="val 180"/>
                <a:gd name="f3" fmla="val w"/>
                <a:gd name="f4" fmla="val h"/>
                <a:gd name="f5" fmla="val 0"/>
                <a:gd name="f6" fmla="val 70"/>
                <a:gd name="f7" fmla="val 64"/>
                <a:gd name="f8" fmla="val 5"/>
                <a:gd name="f9" fmla="val 60"/>
                <a:gd name="f10" fmla="val 9"/>
                <a:gd name="f11" fmla="val 54"/>
                <a:gd name="f12" fmla="val 14"/>
                <a:gd name="f13" fmla="val 52"/>
                <a:gd name="f14" fmla="val 36"/>
                <a:gd name="f15" fmla="val 46"/>
                <a:gd name="f16" fmla="val 48"/>
                <a:gd name="f17" fmla="val 32"/>
                <a:gd name="f18" fmla="val 56"/>
                <a:gd name="f19" fmla="val 11"/>
                <a:gd name="f20" fmla="val 57"/>
                <a:gd name="f21" fmla="val 6"/>
                <a:gd name="f22" fmla="val 2"/>
                <a:gd name="f23" fmla="val 69"/>
                <a:gd name="f24" fmla="val 44"/>
                <a:gd name="f25" fmla="val 67"/>
                <a:gd name="f26" fmla="val 4"/>
                <a:gd name="f27" fmla="val 68"/>
                <a:gd name="f28" fmla="val 66"/>
                <a:gd name="f29" fmla="+- 0 0 -90"/>
                <a:gd name="f30" fmla="*/ f3 1 70"/>
                <a:gd name="f31" fmla="*/ f4 1 70"/>
                <a:gd name="f32" fmla="val f5"/>
                <a:gd name="f33" fmla="val f6"/>
                <a:gd name="f34" fmla="*/ f29 f0 1"/>
                <a:gd name="f35" fmla="+- f33 0 f32"/>
                <a:gd name="f36" fmla="*/ f34 1 f2"/>
                <a:gd name="f37" fmla="*/ f35 1 70"/>
                <a:gd name="f38" fmla="*/ 0 f35 1"/>
                <a:gd name="f39" fmla="*/ 64 f35 1"/>
                <a:gd name="f40" fmla="*/ 14 f35 1"/>
                <a:gd name="f41" fmla="*/ 52 f35 1"/>
                <a:gd name="f42" fmla="*/ 56 f35 1"/>
                <a:gd name="f43" fmla="*/ 11 f35 1"/>
                <a:gd name="f44" fmla="*/ 70 f35 1"/>
                <a:gd name="f45" fmla="*/ 5 f35 1"/>
                <a:gd name="f46" fmla="+- f36 0 f1"/>
                <a:gd name="f47" fmla="*/ f38 1 70"/>
                <a:gd name="f48" fmla="*/ f39 1 70"/>
                <a:gd name="f49" fmla="*/ f40 1 70"/>
                <a:gd name="f50" fmla="*/ f41 1 70"/>
                <a:gd name="f51" fmla="*/ f42 1 70"/>
                <a:gd name="f52" fmla="*/ f43 1 70"/>
                <a:gd name="f53" fmla="*/ f44 1 70"/>
                <a:gd name="f54" fmla="*/ f45 1 70"/>
                <a:gd name="f55" fmla="*/ 0 1 f37"/>
                <a:gd name="f56" fmla="*/ f33 1 f37"/>
                <a:gd name="f57" fmla="*/ f47 1 f37"/>
                <a:gd name="f58" fmla="*/ f48 1 f37"/>
                <a:gd name="f59" fmla="*/ f49 1 f37"/>
                <a:gd name="f60" fmla="*/ f50 1 f37"/>
                <a:gd name="f61" fmla="*/ f51 1 f37"/>
                <a:gd name="f62" fmla="*/ f52 1 f37"/>
                <a:gd name="f63" fmla="*/ f53 1 f37"/>
                <a:gd name="f64" fmla="*/ f54 1 f37"/>
                <a:gd name="f65" fmla="*/ f55 f30 1"/>
                <a:gd name="f66" fmla="*/ f56 f30 1"/>
                <a:gd name="f67" fmla="*/ f56 f31 1"/>
                <a:gd name="f68" fmla="*/ f55 f31 1"/>
                <a:gd name="f69" fmla="*/ f57 f30 1"/>
                <a:gd name="f70" fmla="*/ f58 f31 1"/>
                <a:gd name="f71" fmla="*/ f59 f30 1"/>
                <a:gd name="f72" fmla="*/ f60 f31 1"/>
                <a:gd name="f73" fmla="*/ f61 f30 1"/>
                <a:gd name="f74" fmla="*/ f62 f31 1"/>
                <a:gd name="f75" fmla="*/ f63 f30 1"/>
                <a:gd name="f76" fmla="*/ f57 f31 1"/>
                <a:gd name="f77" fmla="*/ f64 f30 1"/>
                <a:gd name="f78" fmla="*/ f63 f31 1"/>
              </a:gdLst>
              <a:ahLst/>
              <a:cxnLst>
                <a:cxn ang="3cd4">
                  <a:pos x="hc" y="t"/>
                </a:cxn>
                <a:cxn ang="0">
                  <a:pos x="r" y="vc"/>
                </a:cxn>
                <a:cxn ang="cd4">
                  <a:pos x="hc" y="b"/>
                </a:cxn>
                <a:cxn ang="cd2">
                  <a:pos x="l" y="vc"/>
                </a:cxn>
                <a:cxn ang="f46">
                  <a:pos x="f69" y="f70"/>
                </a:cxn>
                <a:cxn ang="f46">
                  <a:pos x="f71" y="f72"/>
                </a:cxn>
                <a:cxn ang="f46">
                  <a:pos x="f73" y="f74"/>
                </a:cxn>
                <a:cxn ang="f46">
                  <a:pos x="f75" y="f76"/>
                </a:cxn>
                <a:cxn ang="f46">
                  <a:pos x="f77" y="f78"/>
                </a:cxn>
                <a:cxn ang="f46">
                  <a:pos x="f69" y="f70"/>
                </a:cxn>
              </a:cxnLst>
              <a:rect l="f65" t="f68" r="f66" b="f67"/>
              <a:pathLst>
                <a:path w="70" h="70">
                  <a:moveTo>
                    <a:pt x="f5" y="f7"/>
                  </a:moveTo>
                  <a:cubicBezTo>
                    <a:pt x="f8" y="f9"/>
                    <a:pt x="f10" y="f11"/>
                    <a:pt x="f12" y="f13"/>
                  </a:cubicBezTo>
                  <a:cubicBezTo>
                    <a:pt x="f14" y="f15"/>
                    <a:pt x="f16" y="f17"/>
                    <a:pt x="f18" y="f19"/>
                  </a:cubicBezTo>
                  <a:cubicBezTo>
                    <a:pt x="f20" y="f21"/>
                    <a:pt x="f7" y="f22"/>
                    <a:pt x="f6" y="f5"/>
                  </a:cubicBezTo>
                  <a:cubicBezTo>
                    <a:pt x="f23" y="f24"/>
                    <a:pt x="f15" y="f25"/>
                    <a:pt x="f8" y="f6"/>
                  </a:cubicBezTo>
                  <a:cubicBezTo>
                    <a:pt x="f26" y="f27"/>
                    <a:pt x="f22" y="f28"/>
                    <a:pt x="f5" y="f7"/>
                  </a:cubicBezTo>
                  <a:close/>
                </a:path>
              </a:pathLst>
            </a:custGeom>
            <a:solidFill>
              <a:srgbClr val="FFFF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20" name="Freeform 12">
              <a:extLst>
                <a:ext uri="{FF2B5EF4-FFF2-40B4-BE49-F238E27FC236}">
                  <a16:creationId xmlns:a16="http://schemas.microsoft.com/office/drawing/2014/main" id="{5E8C8644-2C70-D5F2-3F12-B68314D22B55}"/>
                </a:ext>
              </a:extLst>
            </p:cNvPr>
            <p:cNvSpPr/>
            <p:nvPr/>
          </p:nvSpPr>
          <p:spPr>
            <a:xfrm>
              <a:off x="3942197" y="1987210"/>
              <a:ext cx="731876" cy="744157"/>
            </a:xfrm>
            <a:custGeom>
              <a:avLst/>
              <a:gdLst>
                <a:gd name="f0" fmla="val 10800000"/>
                <a:gd name="f1" fmla="val 5400000"/>
                <a:gd name="f2" fmla="val 180"/>
                <a:gd name="f3" fmla="val w"/>
                <a:gd name="f4" fmla="val h"/>
                <a:gd name="f5" fmla="val 0"/>
                <a:gd name="f6" fmla="val 70"/>
                <a:gd name="f7" fmla="val 71"/>
                <a:gd name="f8" fmla="val 69"/>
                <a:gd name="f9" fmla="val 6"/>
                <a:gd name="f10" fmla="val 12"/>
                <a:gd name="f11" fmla="val 68"/>
                <a:gd name="f12" fmla="val 13"/>
                <a:gd name="f13" fmla="val 34"/>
                <a:gd name="f14" fmla="val 17"/>
                <a:gd name="f15" fmla="val 24"/>
                <a:gd name="f16" fmla="val 49"/>
                <a:gd name="f17" fmla="val 4"/>
                <a:gd name="f18" fmla="val 29"/>
                <a:gd name="f19" fmla="val 28"/>
                <a:gd name="f20" fmla="val 1"/>
                <a:gd name="f21" fmla="+- 0 0 -90"/>
                <a:gd name="f22" fmla="*/ f3 1 70"/>
                <a:gd name="f23" fmla="*/ f4 1 71"/>
                <a:gd name="f24" fmla="val f5"/>
                <a:gd name="f25" fmla="val f6"/>
                <a:gd name="f26" fmla="val f7"/>
                <a:gd name="f27" fmla="*/ f21 f0 1"/>
                <a:gd name="f28" fmla="+- f26 0 f24"/>
                <a:gd name="f29" fmla="+- f25 0 f24"/>
                <a:gd name="f30" fmla="*/ f27 1 f2"/>
                <a:gd name="f31" fmla="*/ f29 1 70"/>
                <a:gd name="f32" fmla="*/ f28 1 71"/>
                <a:gd name="f33" fmla="*/ 70 f29 1"/>
                <a:gd name="f34" fmla="*/ 0 f28 1"/>
                <a:gd name="f35" fmla="*/ 68 f29 1"/>
                <a:gd name="f36" fmla="*/ 13 f28 1"/>
                <a:gd name="f37" fmla="*/ 4 f29 1"/>
                <a:gd name="f38" fmla="*/ 71 f28 1"/>
                <a:gd name="f39" fmla="+- f30 0 f1"/>
                <a:gd name="f40" fmla="*/ f33 1 70"/>
                <a:gd name="f41" fmla="*/ f34 1 71"/>
                <a:gd name="f42" fmla="*/ f35 1 70"/>
                <a:gd name="f43" fmla="*/ f36 1 71"/>
                <a:gd name="f44" fmla="*/ f37 1 70"/>
                <a:gd name="f45" fmla="*/ f38 1 71"/>
                <a:gd name="f46" fmla="*/ 0 1 f31"/>
                <a:gd name="f47" fmla="*/ f25 1 f31"/>
                <a:gd name="f48" fmla="*/ 0 1 f32"/>
                <a:gd name="f49" fmla="*/ f26 1 f32"/>
                <a:gd name="f50" fmla="*/ f40 1 f31"/>
                <a:gd name="f51" fmla="*/ f41 1 f32"/>
                <a:gd name="f52" fmla="*/ f42 1 f31"/>
                <a:gd name="f53" fmla="*/ f43 1 f32"/>
                <a:gd name="f54" fmla="*/ f44 1 f31"/>
                <a:gd name="f55" fmla="*/ f45 1 f32"/>
                <a:gd name="f56" fmla="*/ f46 f22 1"/>
                <a:gd name="f57" fmla="*/ f47 f22 1"/>
                <a:gd name="f58" fmla="*/ f49 f23 1"/>
                <a:gd name="f59" fmla="*/ f48 f23 1"/>
                <a:gd name="f60" fmla="*/ f50 f22 1"/>
                <a:gd name="f61" fmla="*/ f51 f23 1"/>
                <a:gd name="f62" fmla="*/ f52 f22 1"/>
                <a:gd name="f63" fmla="*/ f53 f23 1"/>
                <a:gd name="f64" fmla="*/ f54 f22 1"/>
                <a:gd name="f65" fmla="*/ f55 f23 1"/>
              </a:gdLst>
              <a:ahLst/>
              <a:cxnLst>
                <a:cxn ang="3cd4">
                  <a:pos x="hc" y="t"/>
                </a:cxn>
                <a:cxn ang="0">
                  <a:pos x="r" y="vc"/>
                </a:cxn>
                <a:cxn ang="cd4">
                  <a:pos x="hc" y="b"/>
                </a:cxn>
                <a:cxn ang="cd2">
                  <a:pos x="l" y="vc"/>
                </a:cxn>
                <a:cxn ang="f39">
                  <a:pos x="f60" y="f61"/>
                </a:cxn>
                <a:cxn ang="f39">
                  <a:pos x="f62" y="f63"/>
                </a:cxn>
                <a:cxn ang="f39">
                  <a:pos x="f64" y="f65"/>
                </a:cxn>
                <a:cxn ang="f39">
                  <a:pos x="f60" y="f61"/>
                </a:cxn>
              </a:cxnLst>
              <a:rect l="f56" t="f59" r="f57" b="f58"/>
              <a:pathLst>
                <a:path w="70" h="71">
                  <a:moveTo>
                    <a:pt x="f6" y="f5"/>
                  </a:moveTo>
                  <a:cubicBezTo>
                    <a:pt x="f8" y="f9"/>
                    <a:pt x="f8" y="f10"/>
                    <a:pt x="f11" y="f12"/>
                  </a:cubicBezTo>
                  <a:cubicBezTo>
                    <a:pt x="f13" y="f14"/>
                    <a:pt x="f15" y="f16"/>
                    <a:pt x="f17" y="f7"/>
                  </a:cubicBezTo>
                  <a:cubicBezTo>
                    <a:pt x="f5" y="f18"/>
                    <a:pt x="f19" y="f20"/>
                    <a:pt x="f6" y="f5"/>
                  </a:cubicBezTo>
                  <a:close/>
                </a:path>
              </a:pathLst>
            </a:custGeom>
            <a:solidFill>
              <a:srgbClr val="FFFF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grpSp>
    </p:spTree>
  </p:cSld>
  <p:clrMapOvr>
    <a:masterClrMapping/>
  </p:clrMapOvr>
  <p:transition spd="med">
    <p:fade/>
  </p:transition>
</p:sld>
</file>

<file path=ppt/slides/slide15.xml><?xml version="1.0" encoding="utf-8"?>
<p:sld xmlns:a="http://schemas.openxmlformats.org/drawingml/2006/main" xmlns:r="http://schemas.openxmlformats.org/officeDocument/2006/relationships" xmlns:p="http://schemas.openxmlformats.org/presentationml/2006/main">
  <p:cSld name="Slide959">
    <p:spTree>
      <p:nvGrpSpPr>
        <p:cNvPr id="1" name=""/>
        <p:cNvGrpSpPr/>
        <p:nvPr/>
      </p:nvGrpSpPr>
      <p:grpSpPr>
        <a:xfrm>
          <a:off x="0" y="0"/>
          <a:ext cx="0" cy="0"/>
          <a:chOff x="0" y="0"/>
          <a:chExt cx="0" cy="0"/>
        </a:xfrm>
      </p:grpSpPr>
      <p:sp>
        <p:nvSpPr>
          <p:cNvPr id="2" name="CuadroTexto 5">
            <a:extLst>
              <a:ext uri="{FF2B5EF4-FFF2-40B4-BE49-F238E27FC236}">
                <a16:creationId xmlns:a16="http://schemas.microsoft.com/office/drawing/2014/main" id="{C08479DC-6D2E-0E44-6985-1EEA177AA3BD}"/>
              </a:ext>
            </a:extLst>
          </p:cNvPr>
          <p:cNvSpPr txBox="1"/>
          <p:nvPr/>
        </p:nvSpPr>
        <p:spPr>
          <a:xfrm>
            <a:off x="598611" y="4644603"/>
            <a:ext cx="1801660" cy="523219"/>
          </a:xfrm>
          <a:prstGeom prst="rect">
            <a:avLst/>
          </a:prstGeom>
          <a:solidFill>
            <a:srgbClr val="E9E9E9"/>
          </a:solid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s-ES" sz="1400" b="1" i="0" u="none" strike="noStrike" kern="1200" cap="none" spc="0" baseline="0">
                <a:solidFill>
                  <a:srgbClr val="0F78FF"/>
                </a:solidFill>
                <a:uFillTx/>
                <a:latin typeface="Arial"/>
              </a:rPr>
              <a:t>Nam eleifend mi sapien</a:t>
            </a:r>
            <a:endParaRPr lang="es-ES" sz="1400" b="1" i="0" u="none" strike="noStrike" kern="1200" cap="none" spc="0" baseline="0">
              <a:solidFill>
                <a:srgbClr val="232323"/>
              </a:solidFill>
              <a:uFillTx/>
              <a:latin typeface="Arial"/>
            </a:endParaRPr>
          </a:p>
        </p:txBody>
      </p:sp>
      <p:sp>
        <p:nvSpPr>
          <p:cNvPr id="3" name="CuadroTexto 6">
            <a:extLst>
              <a:ext uri="{FF2B5EF4-FFF2-40B4-BE49-F238E27FC236}">
                <a16:creationId xmlns:a16="http://schemas.microsoft.com/office/drawing/2014/main" id="{D2B0A17F-2FE2-DCC9-4847-E665A60E9A8E}"/>
              </a:ext>
            </a:extLst>
          </p:cNvPr>
          <p:cNvSpPr txBox="1"/>
          <p:nvPr/>
        </p:nvSpPr>
        <p:spPr>
          <a:xfrm>
            <a:off x="598611" y="5255779"/>
            <a:ext cx="1801660" cy="691597"/>
          </a:xfrm>
          <a:prstGeom prst="rect">
            <a:avLst/>
          </a:prstGeom>
          <a:solidFill>
            <a:srgbClr val="E9E9E9"/>
          </a:solidFill>
          <a:ln cap="flat">
            <a:noFill/>
          </a:ln>
        </p:spPr>
        <p:txBody>
          <a:bodyPr vert="horz" wrap="square" lIns="91440" tIns="45720" rIns="91440" bIns="45720" anchor="t" anchorCtr="0" compatLnSpc="1">
            <a:spAutoFit/>
          </a:bodyPr>
          <a:lstStyle/>
          <a:p>
            <a:pPr marL="0" marR="0" lvl="0" indent="0" algn="l" defTabSz="914400" rtl="0" fontAlgn="auto" hangingPunct="1">
              <a:lnSpc>
                <a:spcPts val="1640"/>
              </a:lnSpc>
              <a:spcBef>
                <a:spcPts val="0"/>
              </a:spcBef>
              <a:spcAft>
                <a:spcPts val="0"/>
              </a:spcAft>
              <a:buNone/>
              <a:tabLst/>
              <a:defRPr sz="1800" b="0" i="0" u="none" strike="noStrike" kern="0" cap="none" spc="0" baseline="0">
                <a:solidFill>
                  <a:srgbClr val="000000"/>
                </a:solidFill>
                <a:uFillTx/>
              </a:defRPr>
            </a:pPr>
            <a:r>
              <a:rPr lang="es-ES" sz="1200" b="0" i="0" u="none" strike="noStrike" kern="1200" cap="none" spc="0" baseline="0">
                <a:solidFill>
                  <a:srgbClr val="14203C"/>
                </a:solidFill>
                <a:uFillTx/>
                <a:latin typeface="Arial"/>
              </a:rPr>
              <a:t>Vivamus massa magna, vulputate vel tortor et, pulvinar</a:t>
            </a:r>
          </a:p>
        </p:txBody>
      </p:sp>
      <p:cxnSp>
        <p:nvCxnSpPr>
          <p:cNvPr id="4" name="Conector recto 9">
            <a:extLst>
              <a:ext uri="{FF2B5EF4-FFF2-40B4-BE49-F238E27FC236}">
                <a16:creationId xmlns:a16="http://schemas.microsoft.com/office/drawing/2014/main" id="{A163DFEA-BA15-C881-0D34-4599CDB3BAA7}"/>
              </a:ext>
            </a:extLst>
          </p:cNvPr>
          <p:cNvCxnSpPr/>
          <p:nvPr/>
        </p:nvCxnSpPr>
        <p:spPr>
          <a:xfrm>
            <a:off x="7093028" y="6108"/>
            <a:ext cx="0" cy="6858000"/>
          </a:xfrm>
          <a:prstGeom prst="straightConnector1">
            <a:avLst/>
          </a:prstGeom>
          <a:noFill/>
          <a:ln w="57150" cap="flat">
            <a:solidFill>
              <a:srgbClr val="002060">
                <a:alpha val="22000"/>
              </a:srgbClr>
            </a:solidFill>
            <a:prstDash val="solid"/>
            <a:miter/>
          </a:ln>
        </p:spPr>
      </p:cxnSp>
      <p:sp>
        <p:nvSpPr>
          <p:cNvPr id="5" name="CuadroTexto 11">
            <a:extLst>
              <a:ext uri="{FF2B5EF4-FFF2-40B4-BE49-F238E27FC236}">
                <a16:creationId xmlns:a16="http://schemas.microsoft.com/office/drawing/2014/main" id="{3CD3D5D8-2623-7C71-9F38-D01AF5A87813}"/>
              </a:ext>
            </a:extLst>
          </p:cNvPr>
          <p:cNvSpPr txBox="1"/>
          <p:nvPr/>
        </p:nvSpPr>
        <p:spPr>
          <a:xfrm>
            <a:off x="2841543" y="4644603"/>
            <a:ext cx="1801660" cy="523219"/>
          </a:xfrm>
          <a:prstGeom prst="rect">
            <a:avLst/>
          </a:prstGeom>
          <a:solidFill>
            <a:srgbClr val="E9E9E9"/>
          </a:solid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s-ES" sz="1400" b="1" i="0" u="none" strike="noStrike" kern="1200" cap="none" spc="0" baseline="0">
                <a:solidFill>
                  <a:srgbClr val="0F78FF"/>
                </a:solidFill>
                <a:uFillTx/>
                <a:latin typeface="Arial"/>
              </a:rPr>
              <a:t>Nam eleifend mi sapien</a:t>
            </a:r>
            <a:endParaRPr lang="es-ES" sz="1400" b="1" i="0" u="none" strike="noStrike" kern="1200" cap="none" spc="0" baseline="0">
              <a:solidFill>
                <a:srgbClr val="232323"/>
              </a:solidFill>
              <a:uFillTx/>
              <a:latin typeface="Arial"/>
            </a:endParaRPr>
          </a:p>
        </p:txBody>
      </p:sp>
      <p:sp>
        <p:nvSpPr>
          <p:cNvPr id="6" name="CuadroTexto 12">
            <a:extLst>
              <a:ext uri="{FF2B5EF4-FFF2-40B4-BE49-F238E27FC236}">
                <a16:creationId xmlns:a16="http://schemas.microsoft.com/office/drawing/2014/main" id="{9AB2C702-1713-A2A9-5B70-5621CE2DEAE2}"/>
              </a:ext>
            </a:extLst>
          </p:cNvPr>
          <p:cNvSpPr txBox="1"/>
          <p:nvPr/>
        </p:nvSpPr>
        <p:spPr>
          <a:xfrm>
            <a:off x="2841543" y="5255779"/>
            <a:ext cx="1801660" cy="691597"/>
          </a:xfrm>
          <a:prstGeom prst="rect">
            <a:avLst/>
          </a:prstGeom>
          <a:solidFill>
            <a:srgbClr val="E9E9E9"/>
          </a:solidFill>
          <a:ln cap="flat">
            <a:noFill/>
          </a:ln>
        </p:spPr>
        <p:txBody>
          <a:bodyPr vert="horz" wrap="square" lIns="91440" tIns="45720" rIns="91440" bIns="45720" anchor="t" anchorCtr="0" compatLnSpc="1">
            <a:spAutoFit/>
          </a:bodyPr>
          <a:lstStyle/>
          <a:p>
            <a:pPr marL="0" marR="0" lvl="0" indent="0" algn="l" defTabSz="914400" rtl="0" fontAlgn="auto" hangingPunct="1">
              <a:lnSpc>
                <a:spcPts val="1640"/>
              </a:lnSpc>
              <a:spcBef>
                <a:spcPts val="0"/>
              </a:spcBef>
              <a:spcAft>
                <a:spcPts val="0"/>
              </a:spcAft>
              <a:buNone/>
              <a:tabLst/>
              <a:defRPr sz="1800" b="0" i="0" u="none" strike="noStrike" kern="0" cap="none" spc="0" baseline="0">
                <a:solidFill>
                  <a:srgbClr val="000000"/>
                </a:solidFill>
                <a:uFillTx/>
              </a:defRPr>
            </a:pPr>
            <a:r>
              <a:rPr lang="es-ES" sz="1200" b="0" i="0" u="none" strike="noStrike" kern="1200" cap="none" spc="0" baseline="0">
                <a:solidFill>
                  <a:srgbClr val="14203C"/>
                </a:solidFill>
                <a:uFillTx/>
                <a:latin typeface="Arial"/>
              </a:rPr>
              <a:t>Vivamus massa magna, vulputate vel tortor et, pulvinar</a:t>
            </a:r>
          </a:p>
        </p:txBody>
      </p:sp>
      <p:sp>
        <p:nvSpPr>
          <p:cNvPr id="7" name="CuadroTexto 13">
            <a:extLst>
              <a:ext uri="{FF2B5EF4-FFF2-40B4-BE49-F238E27FC236}">
                <a16:creationId xmlns:a16="http://schemas.microsoft.com/office/drawing/2014/main" id="{7D8F8806-F184-F6B7-CB99-C154D8314122}"/>
              </a:ext>
            </a:extLst>
          </p:cNvPr>
          <p:cNvSpPr txBox="1"/>
          <p:nvPr/>
        </p:nvSpPr>
        <p:spPr>
          <a:xfrm>
            <a:off x="598611" y="2799417"/>
            <a:ext cx="1801660" cy="523219"/>
          </a:xfrm>
          <a:prstGeom prst="rect">
            <a:avLst/>
          </a:prstGeom>
          <a:solidFill>
            <a:srgbClr val="E9E9E9"/>
          </a:solid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s-ES" sz="1400" b="1" i="0" u="none" strike="noStrike" kern="1200" cap="none" spc="0" baseline="0">
                <a:solidFill>
                  <a:srgbClr val="0F78FF"/>
                </a:solidFill>
                <a:uFillTx/>
                <a:latin typeface="Arial"/>
              </a:rPr>
              <a:t>Nam eleifend mi sapien</a:t>
            </a:r>
            <a:endParaRPr lang="es-ES" sz="1400" b="1" i="0" u="none" strike="noStrike" kern="1200" cap="none" spc="0" baseline="0">
              <a:solidFill>
                <a:srgbClr val="232323"/>
              </a:solidFill>
              <a:uFillTx/>
              <a:latin typeface="Arial"/>
            </a:endParaRPr>
          </a:p>
        </p:txBody>
      </p:sp>
      <p:sp>
        <p:nvSpPr>
          <p:cNvPr id="8" name="CuadroTexto 14">
            <a:extLst>
              <a:ext uri="{FF2B5EF4-FFF2-40B4-BE49-F238E27FC236}">
                <a16:creationId xmlns:a16="http://schemas.microsoft.com/office/drawing/2014/main" id="{E10B6CD3-6AD3-FBE8-0491-ABE1277A505F}"/>
              </a:ext>
            </a:extLst>
          </p:cNvPr>
          <p:cNvSpPr txBox="1"/>
          <p:nvPr/>
        </p:nvSpPr>
        <p:spPr>
          <a:xfrm>
            <a:off x="598611" y="3410593"/>
            <a:ext cx="1801660" cy="691597"/>
          </a:xfrm>
          <a:prstGeom prst="rect">
            <a:avLst/>
          </a:prstGeom>
          <a:solidFill>
            <a:srgbClr val="E9E9E9"/>
          </a:solidFill>
          <a:ln cap="flat">
            <a:noFill/>
          </a:ln>
        </p:spPr>
        <p:txBody>
          <a:bodyPr vert="horz" wrap="square" lIns="91440" tIns="45720" rIns="91440" bIns="45720" anchor="t" anchorCtr="0" compatLnSpc="1">
            <a:spAutoFit/>
          </a:bodyPr>
          <a:lstStyle/>
          <a:p>
            <a:pPr marL="0" marR="0" lvl="0" indent="0" algn="l" defTabSz="914400" rtl="0" fontAlgn="auto" hangingPunct="1">
              <a:lnSpc>
                <a:spcPts val="1640"/>
              </a:lnSpc>
              <a:spcBef>
                <a:spcPts val="0"/>
              </a:spcBef>
              <a:spcAft>
                <a:spcPts val="0"/>
              </a:spcAft>
              <a:buNone/>
              <a:tabLst/>
              <a:defRPr sz="1800" b="0" i="0" u="none" strike="noStrike" kern="0" cap="none" spc="0" baseline="0">
                <a:solidFill>
                  <a:srgbClr val="000000"/>
                </a:solidFill>
                <a:uFillTx/>
              </a:defRPr>
            </a:pPr>
            <a:r>
              <a:rPr lang="es-ES" sz="1200" b="0" i="0" u="none" strike="noStrike" kern="1200" cap="none" spc="0" baseline="0">
                <a:solidFill>
                  <a:srgbClr val="14203C"/>
                </a:solidFill>
                <a:uFillTx/>
                <a:latin typeface="Arial"/>
              </a:rPr>
              <a:t>Vivamus massa magna, vulputate vel tortor et, pulvinar </a:t>
            </a:r>
          </a:p>
        </p:txBody>
      </p:sp>
      <p:sp>
        <p:nvSpPr>
          <p:cNvPr id="9" name="CuadroTexto 15">
            <a:extLst>
              <a:ext uri="{FF2B5EF4-FFF2-40B4-BE49-F238E27FC236}">
                <a16:creationId xmlns:a16="http://schemas.microsoft.com/office/drawing/2014/main" id="{9F23042D-721F-CEC3-2793-FC6EE44E0DE6}"/>
              </a:ext>
            </a:extLst>
          </p:cNvPr>
          <p:cNvSpPr txBox="1"/>
          <p:nvPr/>
        </p:nvSpPr>
        <p:spPr>
          <a:xfrm>
            <a:off x="2841543" y="2799417"/>
            <a:ext cx="1801660" cy="523219"/>
          </a:xfrm>
          <a:prstGeom prst="rect">
            <a:avLst/>
          </a:prstGeom>
          <a:solidFill>
            <a:srgbClr val="E9E9E9"/>
          </a:solid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s-ES" sz="1400" b="1" i="0" u="none" strike="noStrike" kern="1200" cap="none" spc="0" baseline="0">
                <a:solidFill>
                  <a:srgbClr val="0F78FF"/>
                </a:solidFill>
                <a:uFillTx/>
                <a:latin typeface="Arial"/>
              </a:rPr>
              <a:t>Nam eleifend mi sapien</a:t>
            </a:r>
            <a:endParaRPr lang="es-ES" sz="1400" b="1" i="0" u="none" strike="noStrike" kern="1200" cap="none" spc="0" baseline="0">
              <a:solidFill>
                <a:srgbClr val="232323"/>
              </a:solidFill>
              <a:uFillTx/>
              <a:latin typeface="Arial"/>
            </a:endParaRPr>
          </a:p>
        </p:txBody>
      </p:sp>
      <p:sp>
        <p:nvSpPr>
          <p:cNvPr id="10" name="CuadroTexto 16">
            <a:extLst>
              <a:ext uri="{FF2B5EF4-FFF2-40B4-BE49-F238E27FC236}">
                <a16:creationId xmlns:a16="http://schemas.microsoft.com/office/drawing/2014/main" id="{35698C26-1498-CBB7-3F89-65318E68982A}"/>
              </a:ext>
            </a:extLst>
          </p:cNvPr>
          <p:cNvSpPr txBox="1"/>
          <p:nvPr/>
        </p:nvSpPr>
        <p:spPr>
          <a:xfrm>
            <a:off x="2841543" y="3410593"/>
            <a:ext cx="1801660" cy="691597"/>
          </a:xfrm>
          <a:prstGeom prst="rect">
            <a:avLst/>
          </a:prstGeom>
          <a:solidFill>
            <a:srgbClr val="E9E9E9"/>
          </a:solidFill>
          <a:ln cap="flat">
            <a:noFill/>
          </a:ln>
        </p:spPr>
        <p:txBody>
          <a:bodyPr vert="horz" wrap="square" lIns="91440" tIns="45720" rIns="91440" bIns="45720" anchor="t" anchorCtr="0" compatLnSpc="1">
            <a:spAutoFit/>
          </a:bodyPr>
          <a:lstStyle/>
          <a:p>
            <a:pPr marL="0" marR="0" lvl="0" indent="0" algn="l" defTabSz="914400" rtl="0" fontAlgn="auto" hangingPunct="1">
              <a:lnSpc>
                <a:spcPts val="1640"/>
              </a:lnSpc>
              <a:spcBef>
                <a:spcPts val="0"/>
              </a:spcBef>
              <a:spcAft>
                <a:spcPts val="0"/>
              </a:spcAft>
              <a:buNone/>
              <a:tabLst/>
              <a:defRPr sz="1800" b="0" i="0" u="none" strike="noStrike" kern="0" cap="none" spc="0" baseline="0">
                <a:solidFill>
                  <a:srgbClr val="000000"/>
                </a:solidFill>
                <a:uFillTx/>
              </a:defRPr>
            </a:pPr>
            <a:r>
              <a:rPr lang="es-ES" sz="1200" b="0" i="0" u="none" strike="noStrike" kern="1200" cap="none" spc="0" baseline="0">
                <a:solidFill>
                  <a:srgbClr val="14203C"/>
                </a:solidFill>
                <a:uFillTx/>
                <a:latin typeface="Arial"/>
              </a:rPr>
              <a:t>Vivamus massa magna, vulputate vel tortor et, pulvinar.</a:t>
            </a:r>
          </a:p>
        </p:txBody>
      </p:sp>
      <p:sp>
        <p:nvSpPr>
          <p:cNvPr id="11" name="Título 1">
            <a:extLst>
              <a:ext uri="{FF2B5EF4-FFF2-40B4-BE49-F238E27FC236}">
                <a16:creationId xmlns:a16="http://schemas.microsoft.com/office/drawing/2014/main" id="{A94F476F-DA12-393C-BF30-5E22A838E4E0}"/>
              </a:ext>
            </a:extLst>
          </p:cNvPr>
          <p:cNvSpPr txBox="1"/>
          <p:nvPr/>
        </p:nvSpPr>
        <p:spPr>
          <a:xfrm>
            <a:off x="479429" y="743827"/>
            <a:ext cx="3470276" cy="1317101"/>
          </a:xfrm>
          <a:prstGeom prst="rect">
            <a:avLst/>
          </a:prstGeom>
          <a:noFill/>
          <a:ln cap="flat">
            <a:noFill/>
          </a:ln>
        </p:spPr>
        <p:txBody>
          <a:bodyPr vert="horz" wrap="square" lIns="91440" tIns="45720" rIns="91440" bIns="45720" anchor="t" anchorCtr="0" compatLnSpc="1">
            <a:noAutofit/>
          </a:bodyPr>
          <a:lstStyle/>
          <a:p>
            <a:pPr marL="0" marR="0" lvl="0" indent="0" algn="l" defTabSz="914400" rtl="0" fontAlgn="auto" hangingPunct="1">
              <a:lnSpc>
                <a:spcPts val="4680"/>
              </a:lnSpc>
              <a:spcBef>
                <a:spcPts val="0"/>
              </a:spcBef>
              <a:spcAft>
                <a:spcPts val="0"/>
              </a:spcAft>
              <a:buNone/>
              <a:tabLst/>
              <a:defRPr sz="1800" b="0" i="0" u="none" strike="noStrike" kern="0" cap="none" spc="0" baseline="0">
                <a:solidFill>
                  <a:srgbClr val="000000"/>
                </a:solidFill>
                <a:uFillTx/>
              </a:defRPr>
            </a:pPr>
            <a:r>
              <a:rPr lang="es-ES" sz="4400" b="1" i="0" u="none" strike="noStrike" kern="1200" cap="none" spc="0" baseline="0">
                <a:solidFill>
                  <a:srgbClr val="0F78FF"/>
                </a:solidFill>
                <a:uFillTx/>
                <a:latin typeface="Arial"/>
              </a:rPr>
              <a:t>No figures</a:t>
            </a:r>
            <a:r>
              <a:rPr lang="es-ES" sz="4400" b="1" i="0" u="none" strike="noStrike" kern="1200" cap="none" spc="0" baseline="0">
                <a:solidFill>
                  <a:srgbClr val="232323"/>
                </a:solidFill>
                <a:uFillTx/>
                <a:latin typeface="Arial"/>
              </a:rPr>
              <a:t>, no facts </a:t>
            </a:r>
            <a:endParaRPr lang="es-ES" sz="4400" b="1" i="0" u="none" strike="noStrike" kern="1200" cap="none" spc="0" baseline="0">
              <a:solidFill>
                <a:srgbClr val="14203C"/>
              </a:solidFill>
              <a:uFillTx/>
              <a:latin typeface="Arial" pitchFamily="34"/>
              <a:cs typeface="Arial" pitchFamily="34"/>
            </a:endParaRPr>
          </a:p>
        </p:txBody>
      </p:sp>
      <p:grpSp>
        <p:nvGrpSpPr>
          <p:cNvPr id="12" name="Grupo 1">
            <a:extLst>
              <a:ext uri="{FF2B5EF4-FFF2-40B4-BE49-F238E27FC236}">
                <a16:creationId xmlns:a16="http://schemas.microsoft.com/office/drawing/2014/main" id="{84A2E70E-72C7-13ED-1B95-657DD034E3A6}"/>
              </a:ext>
            </a:extLst>
          </p:cNvPr>
          <p:cNvGrpSpPr/>
          <p:nvPr/>
        </p:nvGrpSpPr>
        <p:grpSpPr>
          <a:xfrm>
            <a:off x="7618415" y="684208"/>
            <a:ext cx="4235445" cy="5751522"/>
            <a:chOff x="7618415" y="684208"/>
            <a:chExt cx="4235445" cy="5751522"/>
          </a:xfrm>
        </p:grpSpPr>
        <p:sp>
          <p:nvSpPr>
            <p:cNvPr id="13" name="Freeform 5">
              <a:extLst>
                <a:ext uri="{FF2B5EF4-FFF2-40B4-BE49-F238E27FC236}">
                  <a16:creationId xmlns:a16="http://schemas.microsoft.com/office/drawing/2014/main" id="{722275B4-3C09-7DE3-1D13-F3E7E07850BA}"/>
                </a:ext>
              </a:extLst>
            </p:cNvPr>
            <p:cNvSpPr/>
            <p:nvPr/>
          </p:nvSpPr>
          <p:spPr>
            <a:xfrm>
              <a:off x="10242551" y="1238253"/>
              <a:ext cx="1611309" cy="5197477"/>
            </a:xfrm>
            <a:custGeom>
              <a:avLst/>
              <a:gdLst>
                <a:gd name="f0" fmla="val 10800000"/>
                <a:gd name="f1" fmla="val 5400000"/>
                <a:gd name="f2" fmla="val 180"/>
                <a:gd name="f3" fmla="val w"/>
                <a:gd name="f4" fmla="val h"/>
                <a:gd name="f5" fmla="val 0"/>
                <a:gd name="f6" fmla="val 288"/>
                <a:gd name="f7" fmla="val 930"/>
                <a:gd name="f8" fmla="val 277"/>
                <a:gd name="f9" fmla="val 532"/>
                <a:gd name="f10" fmla="val 237"/>
                <a:gd name="f11" fmla="val 519"/>
                <a:gd name="f12" fmla="val 197"/>
                <a:gd name="f13" fmla="val 506"/>
                <a:gd name="f14" fmla="val 156"/>
                <a:gd name="f15" fmla="val 494"/>
                <a:gd name="f16" fmla="val 147"/>
                <a:gd name="f17" fmla="val 491"/>
                <a:gd name="f18" fmla="val 144"/>
                <a:gd name="f19" fmla="val 487"/>
                <a:gd name="f20" fmla="val 477"/>
                <a:gd name="f21" fmla="val 362"/>
                <a:gd name="f22" fmla="val 248"/>
                <a:gd name="f23" fmla="val 133"/>
                <a:gd name="f24" fmla="val 129"/>
                <a:gd name="f25" fmla="val 143"/>
                <a:gd name="f26" fmla="val 125"/>
                <a:gd name="f27" fmla="val 121"/>
                <a:gd name="f28" fmla="val 113"/>
                <a:gd name="f29" fmla="val 106"/>
                <a:gd name="f30" fmla="val 98"/>
                <a:gd name="f31" fmla="val 146"/>
                <a:gd name="f32" fmla="val 89"/>
                <a:gd name="f33" fmla="val 142"/>
                <a:gd name="f34" fmla="val 85"/>
                <a:gd name="f35" fmla="val 135"/>
                <a:gd name="f36" fmla="val 81"/>
                <a:gd name="f37" fmla="val 107"/>
                <a:gd name="f38" fmla="val 65"/>
                <a:gd name="f39" fmla="val 80"/>
                <a:gd name="f40" fmla="val 48"/>
                <a:gd name="f41" fmla="val 52"/>
                <a:gd name="f42" fmla="val 31"/>
                <a:gd name="f43" fmla="val 35"/>
                <a:gd name="f44" fmla="val 21"/>
                <a:gd name="f45" fmla="val 19"/>
                <a:gd name="f46" fmla="val 11"/>
                <a:gd name="f47" fmla="val 1"/>
                <a:gd name="f48" fmla="val 3"/>
                <a:gd name="f49" fmla="val 5"/>
                <a:gd name="f50" fmla="val 6"/>
                <a:gd name="f51" fmla="val 88"/>
                <a:gd name="f52" fmla="val 170"/>
                <a:gd name="f53" fmla="val 252"/>
                <a:gd name="f54" fmla="val 255"/>
                <a:gd name="f55" fmla="val 2"/>
                <a:gd name="f56" fmla="val 258"/>
                <a:gd name="f57" fmla="val 261"/>
                <a:gd name="f58" fmla="val 266"/>
                <a:gd name="f59" fmla="val 271"/>
                <a:gd name="f60" fmla="val 276"/>
                <a:gd name="f61" fmla="val 705"/>
                <a:gd name="f62" fmla="val 919"/>
                <a:gd name="f63" fmla="val 923"/>
                <a:gd name="f64" fmla="val 927"/>
                <a:gd name="f65" fmla="val 97"/>
                <a:gd name="f66" fmla="val 192"/>
                <a:gd name="f67" fmla="val 798"/>
                <a:gd name="f68" fmla="val 667"/>
                <a:gd name="f69" fmla="val 535"/>
                <a:gd name="f70" fmla="val 284"/>
                <a:gd name="f71" fmla="val 534"/>
                <a:gd name="f72" fmla="val 281"/>
                <a:gd name="f73" fmla="val 533"/>
                <a:gd name="f74" fmla="+- 0 0 -90"/>
                <a:gd name="f75" fmla="*/ f3 1 288"/>
                <a:gd name="f76" fmla="*/ f4 1 930"/>
                <a:gd name="f77" fmla="val f5"/>
                <a:gd name="f78" fmla="val f6"/>
                <a:gd name="f79" fmla="val f7"/>
                <a:gd name="f80" fmla="*/ f74 f0 1"/>
                <a:gd name="f81" fmla="+- f79 0 f77"/>
                <a:gd name="f82" fmla="+- f78 0 f77"/>
                <a:gd name="f83" fmla="*/ f80 1 f2"/>
                <a:gd name="f84" fmla="*/ f82 1 288"/>
                <a:gd name="f85" fmla="*/ f81 1 930"/>
                <a:gd name="f86" fmla="*/ 277 f82 1"/>
                <a:gd name="f87" fmla="*/ 532 f81 1"/>
                <a:gd name="f88" fmla="*/ 156 f82 1"/>
                <a:gd name="f89" fmla="*/ 494 f81 1"/>
                <a:gd name="f90" fmla="*/ 144 f82 1"/>
                <a:gd name="f91" fmla="*/ 477 f81 1"/>
                <a:gd name="f92" fmla="*/ 133 f81 1"/>
                <a:gd name="f93" fmla="*/ 143 f82 1"/>
                <a:gd name="f94" fmla="*/ 121 f81 1"/>
                <a:gd name="f95" fmla="*/ 98 f81 1"/>
                <a:gd name="f96" fmla="*/ 135 f82 1"/>
                <a:gd name="f97" fmla="*/ 81 f81 1"/>
                <a:gd name="f98" fmla="*/ 52 f82 1"/>
                <a:gd name="f99" fmla="*/ 31 f81 1"/>
                <a:gd name="f100" fmla="*/ 1 f82 1"/>
                <a:gd name="f101" fmla="*/ 0 f81 1"/>
                <a:gd name="f102" fmla="*/ 0 f82 1"/>
                <a:gd name="f103" fmla="*/ 6 f81 1"/>
                <a:gd name="f104" fmla="*/ 252 f81 1"/>
                <a:gd name="f105" fmla="*/ 2 f82 1"/>
                <a:gd name="f106" fmla="*/ 261 f81 1"/>
                <a:gd name="f107" fmla="*/ 276 f81 1"/>
                <a:gd name="f108" fmla="*/ 919 f81 1"/>
                <a:gd name="f109" fmla="*/ 930 f81 1"/>
                <a:gd name="f110" fmla="*/ 288 f82 1"/>
                <a:gd name="f111" fmla="*/ 535 f81 1"/>
                <a:gd name="f112" fmla="+- f83 0 f1"/>
                <a:gd name="f113" fmla="*/ f86 1 288"/>
                <a:gd name="f114" fmla="*/ f87 1 930"/>
                <a:gd name="f115" fmla="*/ f88 1 288"/>
                <a:gd name="f116" fmla="*/ f89 1 930"/>
                <a:gd name="f117" fmla="*/ f90 1 288"/>
                <a:gd name="f118" fmla="*/ f91 1 930"/>
                <a:gd name="f119" fmla="*/ f92 1 930"/>
                <a:gd name="f120" fmla="*/ f93 1 288"/>
                <a:gd name="f121" fmla="*/ f94 1 930"/>
                <a:gd name="f122" fmla="*/ f95 1 930"/>
                <a:gd name="f123" fmla="*/ f96 1 288"/>
                <a:gd name="f124" fmla="*/ f97 1 930"/>
                <a:gd name="f125" fmla="*/ f98 1 288"/>
                <a:gd name="f126" fmla="*/ f99 1 930"/>
                <a:gd name="f127" fmla="*/ f100 1 288"/>
                <a:gd name="f128" fmla="*/ f101 1 930"/>
                <a:gd name="f129" fmla="*/ f102 1 288"/>
                <a:gd name="f130" fmla="*/ f103 1 930"/>
                <a:gd name="f131" fmla="*/ f104 1 930"/>
                <a:gd name="f132" fmla="*/ f105 1 288"/>
                <a:gd name="f133" fmla="*/ f106 1 930"/>
                <a:gd name="f134" fmla="*/ f107 1 930"/>
                <a:gd name="f135" fmla="*/ f108 1 930"/>
                <a:gd name="f136" fmla="*/ f109 1 930"/>
                <a:gd name="f137" fmla="*/ f110 1 288"/>
                <a:gd name="f138" fmla="*/ f111 1 930"/>
                <a:gd name="f139" fmla="*/ 0 1 f84"/>
                <a:gd name="f140" fmla="*/ f78 1 f84"/>
                <a:gd name="f141" fmla="*/ 0 1 f85"/>
                <a:gd name="f142" fmla="*/ f79 1 f85"/>
                <a:gd name="f143" fmla="*/ f113 1 f84"/>
                <a:gd name="f144" fmla="*/ f114 1 f85"/>
                <a:gd name="f145" fmla="*/ f115 1 f84"/>
                <a:gd name="f146" fmla="*/ f116 1 f85"/>
                <a:gd name="f147" fmla="*/ f117 1 f84"/>
                <a:gd name="f148" fmla="*/ f118 1 f85"/>
                <a:gd name="f149" fmla="*/ f119 1 f85"/>
                <a:gd name="f150" fmla="*/ f120 1 f84"/>
                <a:gd name="f151" fmla="*/ f121 1 f85"/>
                <a:gd name="f152" fmla="*/ f122 1 f85"/>
                <a:gd name="f153" fmla="*/ f123 1 f84"/>
                <a:gd name="f154" fmla="*/ f124 1 f85"/>
                <a:gd name="f155" fmla="*/ f125 1 f84"/>
                <a:gd name="f156" fmla="*/ f126 1 f85"/>
                <a:gd name="f157" fmla="*/ f127 1 f84"/>
                <a:gd name="f158" fmla="*/ f128 1 f85"/>
                <a:gd name="f159" fmla="*/ f129 1 f84"/>
                <a:gd name="f160" fmla="*/ f130 1 f85"/>
                <a:gd name="f161" fmla="*/ f131 1 f85"/>
                <a:gd name="f162" fmla="*/ f132 1 f84"/>
                <a:gd name="f163" fmla="*/ f133 1 f85"/>
                <a:gd name="f164" fmla="*/ f134 1 f85"/>
                <a:gd name="f165" fmla="*/ f135 1 f85"/>
                <a:gd name="f166" fmla="*/ f136 1 f85"/>
                <a:gd name="f167" fmla="*/ f137 1 f84"/>
                <a:gd name="f168" fmla="*/ f138 1 f85"/>
                <a:gd name="f169" fmla="*/ f139 f75 1"/>
                <a:gd name="f170" fmla="*/ f140 f75 1"/>
                <a:gd name="f171" fmla="*/ f142 f76 1"/>
                <a:gd name="f172" fmla="*/ f141 f76 1"/>
                <a:gd name="f173" fmla="*/ f143 f75 1"/>
                <a:gd name="f174" fmla="*/ f144 f76 1"/>
                <a:gd name="f175" fmla="*/ f145 f75 1"/>
                <a:gd name="f176" fmla="*/ f146 f76 1"/>
                <a:gd name="f177" fmla="*/ f147 f75 1"/>
                <a:gd name="f178" fmla="*/ f148 f76 1"/>
                <a:gd name="f179" fmla="*/ f149 f76 1"/>
                <a:gd name="f180" fmla="*/ f150 f75 1"/>
                <a:gd name="f181" fmla="*/ f151 f76 1"/>
                <a:gd name="f182" fmla="*/ f152 f76 1"/>
                <a:gd name="f183" fmla="*/ f153 f75 1"/>
                <a:gd name="f184" fmla="*/ f154 f76 1"/>
                <a:gd name="f185" fmla="*/ f155 f75 1"/>
                <a:gd name="f186" fmla="*/ f156 f76 1"/>
                <a:gd name="f187" fmla="*/ f157 f75 1"/>
                <a:gd name="f188" fmla="*/ f158 f76 1"/>
                <a:gd name="f189" fmla="*/ f159 f75 1"/>
                <a:gd name="f190" fmla="*/ f160 f76 1"/>
                <a:gd name="f191" fmla="*/ f161 f76 1"/>
                <a:gd name="f192" fmla="*/ f162 f75 1"/>
                <a:gd name="f193" fmla="*/ f163 f76 1"/>
                <a:gd name="f194" fmla="*/ f164 f76 1"/>
                <a:gd name="f195" fmla="*/ f165 f76 1"/>
                <a:gd name="f196" fmla="*/ f166 f76 1"/>
                <a:gd name="f197" fmla="*/ f167 f75 1"/>
                <a:gd name="f198" fmla="*/ f168 f76 1"/>
              </a:gdLst>
              <a:ahLst/>
              <a:cxnLst>
                <a:cxn ang="3cd4">
                  <a:pos x="hc" y="t"/>
                </a:cxn>
                <a:cxn ang="0">
                  <a:pos x="r" y="vc"/>
                </a:cxn>
                <a:cxn ang="cd4">
                  <a:pos x="hc" y="b"/>
                </a:cxn>
                <a:cxn ang="cd2">
                  <a:pos x="l" y="vc"/>
                </a:cxn>
                <a:cxn ang="f112">
                  <a:pos x="f173" y="f174"/>
                </a:cxn>
                <a:cxn ang="f112">
                  <a:pos x="f175" y="f176"/>
                </a:cxn>
                <a:cxn ang="f112">
                  <a:pos x="f177" y="f178"/>
                </a:cxn>
                <a:cxn ang="f112">
                  <a:pos x="f177" y="f179"/>
                </a:cxn>
                <a:cxn ang="f112">
                  <a:pos x="f180" y="f181"/>
                </a:cxn>
                <a:cxn ang="f112">
                  <a:pos x="f180" y="f181"/>
                </a:cxn>
                <a:cxn ang="f112">
                  <a:pos x="f177" y="f182"/>
                </a:cxn>
                <a:cxn ang="f112">
                  <a:pos x="f183" y="f184"/>
                </a:cxn>
                <a:cxn ang="f112">
                  <a:pos x="f185" y="f186"/>
                </a:cxn>
                <a:cxn ang="f112">
                  <a:pos x="f187" y="f188"/>
                </a:cxn>
                <a:cxn ang="f112">
                  <a:pos x="f189" y="f190"/>
                </a:cxn>
                <a:cxn ang="f112">
                  <a:pos x="f189" y="f191"/>
                </a:cxn>
                <a:cxn ang="f112">
                  <a:pos x="f192" y="f193"/>
                </a:cxn>
                <a:cxn ang="f112">
                  <a:pos x="f189" y="f194"/>
                </a:cxn>
                <a:cxn ang="f112">
                  <a:pos x="f189" y="f195"/>
                </a:cxn>
                <a:cxn ang="f112">
                  <a:pos x="f189" y="f196"/>
                </a:cxn>
                <a:cxn ang="f112">
                  <a:pos x="f197" y="f196"/>
                </a:cxn>
                <a:cxn ang="f112">
                  <a:pos x="f197" y="f198"/>
                </a:cxn>
                <a:cxn ang="f112">
                  <a:pos x="f173" y="f174"/>
                </a:cxn>
              </a:cxnLst>
              <a:rect l="f169" t="f172" r="f170" b="f171"/>
              <a:pathLst>
                <a:path w="288" h="930">
                  <a:moveTo>
                    <a:pt x="f8" y="f9"/>
                  </a:moveTo>
                  <a:cubicBezTo>
                    <a:pt x="f10" y="f11"/>
                    <a:pt x="f12" y="f13"/>
                    <a:pt x="f14" y="f15"/>
                  </a:cubicBezTo>
                  <a:cubicBezTo>
                    <a:pt x="f16" y="f17"/>
                    <a:pt x="f18" y="f19"/>
                    <a:pt x="f18" y="f20"/>
                  </a:cubicBezTo>
                  <a:cubicBezTo>
                    <a:pt x="f18" y="f21"/>
                    <a:pt x="f18" y="f22"/>
                    <a:pt x="f18" y="f23"/>
                  </a:cubicBezTo>
                  <a:cubicBezTo>
                    <a:pt x="f18" y="f24"/>
                    <a:pt x="f25" y="f26"/>
                    <a:pt x="f25" y="f27"/>
                  </a:cubicBezTo>
                  <a:cubicBezTo>
                    <a:pt x="f25" y="f27"/>
                    <a:pt x="f25" y="f27"/>
                    <a:pt x="f25" y="f27"/>
                  </a:cubicBezTo>
                  <a:cubicBezTo>
                    <a:pt x="f25" y="f28"/>
                    <a:pt x="f25" y="f29"/>
                    <a:pt x="f18" y="f30"/>
                  </a:cubicBezTo>
                  <a:cubicBezTo>
                    <a:pt x="f31" y="f32"/>
                    <a:pt x="f33" y="f34"/>
                    <a:pt x="f35" y="f36"/>
                  </a:cubicBezTo>
                  <a:cubicBezTo>
                    <a:pt x="f37" y="f38"/>
                    <a:pt x="f39" y="f40"/>
                    <a:pt x="f41" y="f42"/>
                  </a:cubicBezTo>
                  <a:cubicBezTo>
                    <a:pt x="f43" y="f44"/>
                    <a:pt x="f45" y="f46"/>
                    <a:pt x="f47" y="f5"/>
                  </a:cubicBezTo>
                  <a:cubicBezTo>
                    <a:pt x="f47" y="f48"/>
                    <a:pt x="f5" y="f49"/>
                    <a:pt x="f5" y="f50"/>
                  </a:cubicBezTo>
                  <a:cubicBezTo>
                    <a:pt x="f5" y="f51"/>
                    <a:pt x="f5" y="f52"/>
                    <a:pt x="f5" y="f53"/>
                  </a:cubicBezTo>
                  <a:cubicBezTo>
                    <a:pt x="f5" y="f54"/>
                    <a:pt x="f55" y="f56"/>
                    <a:pt x="f55" y="f57"/>
                  </a:cubicBezTo>
                  <a:cubicBezTo>
                    <a:pt x="f55" y="f58"/>
                    <a:pt x="f5" y="f59"/>
                    <a:pt x="f5" y="f60"/>
                  </a:cubicBezTo>
                  <a:cubicBezTo>
                    <a:pt x="f5" y="f17"/>
                    <a:pt x="f5" y="f61"/>
                    <a:pt x="f5" y="f62"/>
                  </a:cubicBezTo>
                  <a:cubicBezTo>
                    <a:pt x="f5" y="f63"/>
                    <a:pt x="f5" y="f64"/>
                    <a:pt x="f5" y="f7"/>
                  </a:cubicBezTo>
                  <a:cubicBezTo>
                    <a:pt x="f65" y="f7"/>
                    <a:pt x="f66" y="f7"/>
                    <a:pt x="f6" y="f7"/>
                  </a:cubicBezTo>
                  <a:cubicBezTo>
                    <a:pt x="f6" y="f67"/>
                    <a:pt x="f6" y="f68"/>
                    <a:pt x="f6" y="f69"/>
                  </a:cubicBezTo>
                  <a:cubicBezTo>
                    <a:pt x="f70" y="f71"/>
                    <a:pt x="f72" y="f73"/>
                    <a:pt x="f8" y="f9"/>
                  </a:cubicBezTo>
                  <a:close/>
                </a:path>
              </a:pathLst>
            </a:custGeom>
            <a:solidFill>
              <a:srgbClr val="0070C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4" name="Freeform 6">
              <a:extLst>
                <a:ext uri="{FF2B5EF4-FFF2-40B4-BE49-F238E27FC236}">
                  <a16:creationId xmlns:a16="http://schemas.microsoft.com/office/drawing/2014/main" id="{3440A823-E474-AE35-C697-156C413077E4}"/>
                </a:ext>
              </a:extLst>
            </p:cNvPr>
            <p:cNvSpPr/>
            <p:nvPr/>
          </p:nvSpPr>
          <p:spPr>
            <a:xfrm>
              <a:off x="7618415" y="1238253"/>
              <a:ext cx="2511427" cy="5197477"/>
            </a:xfrm>
            <a:custGeom>
              <a:avLst/>
              <a:gdLst>
                <a:gd name="f0" fmla="val 10800000"/>
                <a:gd name="f1" fmla="val 5400000"/>
                <a:gd name="f2" fmla="val 180"/>
                <a:gd name="f3" fmla="val w"/>
                <a:gd name="f4" fmla="val h"/>
                <a:gd name="f5" fmla="val 0"/>
                <a:gd name="f6" fmla="val 449"/>
                <a:gd name="f7" fmla="val 930"/>
                <a:gd name="f8" fmla="val 447"/>
                <a:gd name="f9" fmla="val 415"/>
                <a:gd name="f10" fmla="val 448"/>
                <a:gd name="f11" fmla="val 413"/>
                <a:gd name="f12" fmla="val 411"/>
                <a:gd name="f13" fmla="val 409"/>
                <a:gd name="f14" fmla="val 370"/>
                <a:gd name="f15" fmla="val 331"/>
                <a:gd name="f16" fmla="val 291"/>
                <a:gd name="f17" fmla="val 289"/>
                <a:gd name="f18" fmla="val 287"/>
                <a:gd name="f19" fmla="val 285"/>
                <a:gd name="f20" fmla="val 281"/>
                <a:gd name="f21" fmla="val 277"/>
                <a:gd name="f22" fmla="val 273"/>
                <a:gd name="f23" fmla="val 186"/>
                <a:gd name="f24" fmla="val 98"/>
                <a:gd name="f25" fmla="val 10"/>
                <a:gd name="f26" fmla="val 7"/>
                <a:gd name="f27" fmla="val 4"/>
                <a:gd name="f28" fmla="val 1"/>
                <a:gd name="f29" fmla="val 446"/>
                <a:gd name="f30" fmla="val 374"/>
                <a:gd name="f31" fmla="val 29"/>
                <a:gd name="f32" fmla="val 302"/>
                <a:gd name="f33" fmla="val 57"/>
                <a:gd name="f34" fmla="val 231"/>
                <a:gd name="f35" fmla="val 85"/>
                <a:gd name="f36" fmla="val 227"/>
                <a:gd name="f37" fmla="val 86"/>
                <a:gd name="f38" fmla="val 224"/>
                <a:gd name="f39" fmla="val 92"/>
                <a:gd name="f40" fmla="val 96"/>
                <a:gd name="f41" fmla="val 125"/>
                <a:gd name="f42" fmla="val 154"/>
                <a:gd name="f43" fmla="val 183"/>
                <a:gd name="f44" fmla="val 187"/>
                <a:gd name="f45" fmla="val 225"/>
                <a:gd name="f46" fmla="val 190"/>
                <a:gd name="f47" fmla="val 193"/>
                <a:gd name="f48" fmla="val 197"/>
                <a:gd name="f49" fmla="val 201"/>
                <a:gd name="f50" fmla="val 205"/>
                <a:gd name="f51" fmla="val 296"/>
                <a:gd name="f52" fmla="val 388"/>
                <a:gd name="f53" fmla="val 479"/>
                <a:gd name="f54" fmla="val 487"/>
                <a:gd name="f55" fmla="val 222"/>
                <a:gd name="f56" fmla="val 490"/>
                <a:gd name="f57" fmla="val 214"/>
                <a:gd name="f58" fmla="val 492"/>
                <a:gd name="f59" fmla="val 146"/>
                <a:gd name="f60" fmla="val 505"/>
                <a:gd name="f61" fmla="val 78"/>
                <a:gd name="f62" fmla="val 520"/>
                <a:gd name="f63" fmla="val 533"/>
                <a:gd name="f64" fmla="val 2"/>
                <a:gd name="f65" fmla="val 535"/>
                <a:gd name="f66" fmla="val 537"/>
                <a:gd name="f67" fmla="val 545"/>
                <a:gd name="f68" fmla="val 596"/>
                <a:gd name="f69" fmla="val 646"/>
                <a:gd name="f70" fmla="val 696"/>
                <a:gd name="f71" fmla="val 753"/>
                <a:gd name="f72" fmla="val 809"/>
                <a:gd name="f73" fmla="val 865"/>
                <a:gd name="f74" fmla="val 887"/>
                <a:gd name="f75" fmla="val 908"/>
                <a:gd name="f76" fmla="val 150"/>
                <a:gd name="f77" fmla="val 299"/>
                <a:gd name="f78" fmla="val 927"/>
                <a:gd name="f79" fmla="val 924"/>
                <a:gd name="f80" fmla="val 922"/>
                <a:gd name="f81" fmla="val 756"/>
                <a:gd name="f82" fmla="val 590"/>
                <a:gd name="f83" fmla="val 425"/>
                <a:gd name="f84" fmla="val 421"/>
                <a:gd name="f85" fmla="val 418"/>
                <a:gd name="f86" fmla="val 435"/>
                <a:gd name="f87" fmla="val 580"/>
                <a:gd name="f88" fmla="val 742"/>
                <a:gd name="f89" fmla="val 905"/>
                <a:gd name="f90" fmla="val 912"/>
                <a:gd name="f91" fmla="val 918"/>
                <a:gd name="f92" fmla="val 294"/>
                <a:gd name="f93" fmla="val 155"/>
                <a:gd name="f94" fmla="val 14"/>
                <a:gd name="f95" fmla="val 915"/>
                <a:gd name="f96" fmla="val 911"/>
                <a:gd name="f97" fmla="val 907"/>
                <a:gd name="f98" fmla="val 837"/>
                <a:gd name="f99" fmla="val 767"/>
                <a:gd name="f100" fmla="val 697"/>
                <a:gd name="f101" fmla="val 650"/>
                <a:gd name="f102" fmla="val 603"/>
                <a:gd name="f103" fmla="val 555"/>
                <a:gd name="f104" fmla="val 13"/>
                <a:gd name="f105" fmla="val 547"/>
                <a:gd name="f106" fmla="val 16"/>
                <a:gd name="f107" fmla="val 544"/>
                <a:gd name="f108" fmla="val 24"/>
                <a:gd name="f109" fmla="val 542"/>
                <a:gd name="f110" fmla="val 91"/>
                <a:gd name="f111" fmla="val 529"/>
                <a:gd name="f112" fmla="val 157"/>
                <a:gd name="f113" fmla="val 516"/>
                <a:gd name="f114" fmla="val 503"/>
                <a:gd name="f115" fmla="val 234"/>
                <a:gd name="f116" fmla="val 501"/>
                <a:gd name="f117" fmla="val 237"/>
                <a:gd name="f118" fmla="val 496"/>
                <a:gd name="f119" fmla="val 486"/>
                <a:gd name="f120" fmla="val 395"/>
                <a:gd name="f121" fmla="val 304"/>
                <a:gd name="f122" fmla="val 213"/>
                <a:gd name="f123" fmla="val 209"/>
                <a:gd name="f124" fmla="val 236"/>
                <a:gd name="f125" fmla="val 206"/>
                <a:gd name="f126" fmla="val 235"/>
                <a:gd name="f127" fmla="val 203"/>
                <a:gd name="f128" fmla="val 199"/>
                <a:gd name="f129" fmla="val 195"/>
                <a:gd name="f130" fmla="val 191"/>
                <a:gd name="f131" fmla="val 159"/>
                <a:gd name="f132" fmla="val 128"/>
                <a:gd name="f133" fmla="val 95"/>
                <a:gd name="f134" fmla="val 303"/>
                <a:gd name="f135" fmla="val 70"/>
                <a:gd name="f136" fmla="val 368"/>
                <a:gd name="f137" fmla="val 45"/>
                <a:gd name="f138" fmla="val 20"/>
                <a:gd name="f139" fmla="val 28"/>
                <a:gd name="f140" fmla="val 31"/>
                <a:gd name="f141" fmla="val 115"/>
                <a:gd name="f142" fmla="val 283"/>
                <a:gd name="f143" fmla="val 437"/>
                <a:gd name="f144" fmla="val 295"/>
                <a:gd name="f145" fmla="val 298"/>
                <a:gd name="f146" fmla="val 301"/>
                <a:gd name="f147" fmla="val 305"/>
                <a:gd name="f148" fmla="val 335"/>
                <a:gd name="f149" fmla="val 366"/>
                <a:gd name="f150" fmla="val 396"/>
                <a:gd name="f151" fmla="val 399"/>
                <a:gd name="f152" fmla="val 402"/>
                <a:gd name="f153" fmla="val 405"/>
                <a:gd name="f154" fmla="+- 0 0 -90"/>
                <a:gd name="f155" fmla="*/ f3 1 449"/>
                <a:gd name="f156" fmla="*/ f4 1 930"/>
                <a:gd name="f157" fmla="val f5"/>
                <a:gd name="f158" fmla="val f6"/>
                <a:gd name="f159" fmla="val f7"/>
                <a:gd name="f160" fmla="*/ f154 f0 1"/>
                <a:gd name="f161" fmla="+- f159 0 f157"/>
                <a:gd name="f162" fmla="+- f158 0 f157"/>
                <a:gd name="f163" fmla="*/ f160 1 f2"/>
                <a:gd name="f164" fmla="*/ f162 1 449"/>
                <a:gd name="f165" fmla="*/ f161 1 930"/>
                <a:gd name="f166" fmla="*/ 447 f162 1"/>
                <a:gd name="f167" fmla="*/ 415 f161 1"/>
                <a:gd name="f168" fmla="*/ 449 f162 1"/>
                <a:gd name="f169" fmla="*/ 409 f161 1"/>
                <a:gd name="f170" fmla="*/ 291 f161 1"/>
                <a:gd name="f171" fmla="*/ 285 f161 1"/>
                <a:gd name="f172" fmla="*/ 273 f161 1"/>
                <a:gd name="f173" fmla="*/ 10 f161 1"/>
                <a:gd name="f174" fmla="*/ 1 f161 1"/>
                <a:gd name="f175" fmla="*/ 446 f162 1"/>
                <a:gd name="f176" fmla="*/ 231 f162 1"/>
                <a:gd name="f177" fmla="*/ 85 f161 1"/>
                <a:gd name="f178" fmla="*/ 224 f162 1"/>
                <a:gd name="f179" fmla="*/ 96 f161 1"/>
                <a:gd name="f180" fmla="*/ 183 f161 1"/>
                <a:gd name="f181" fmla="*/ 225 f162 1"/>
                <a:gd name="f182" fmla="*/ 193 f161 1"/>
                <a:gd name="f183" fmla="*/ 205 f161 1"/>
                <a:gd name="f184" fmla="*/ 479 f161 1"/>
                <a:gd name="f185" fmla="*/ 214 f162 1"/>
                <a:gd name="f186" fmla="*/ 492 f161 1"/>
                <a:gd name="f187" fmla="*/ 10 f162 1"/>
                <a:gd name="f188" fmla="*/ 533 f161 1"/>
                <a:gd name="f189" fmla="*/ 0 f162 1"/>
                <a:gd name="f190" fmla="*/ 545 f161 1"/>
                <a:gd name="f191" fmla="*/ 696 f161 1"/>
                <a:gd name="f192" fmla="*/ 865 f161 1"/>
                <a:gd name="f193" fmla="*/ 930 f161 1"/>
                <a:gd name="f194" fmla="*/ 922 f161 1"/>
                <a:gd name="f195" fmla="*/ 425 f161 1"/>
                <a:gd name="f196" fmla="*/ 435 f162 1"/>
                <a:gd name="f197" fmla="*/ 418 f161 1"/>
                <a:gd name="f198" fmla="*/ 905 f161 1"/>
                <a:gd name="f199" fmla="*/ 918 f161 1"/>
                <a:gd name="f200" fmla="*/ 14 f162 1"/>
                <a:gd name="f201" fmla="*/ 907 f161 1"/>
                <a:gd name="f202" fmla="*/ 697 f161 1"/>
                <a:gd name="f203" fmla="*/ 555 f161 1"/>
                <a:gd name="f204" fmla="*/ 24 f162 1"/>
                <a:gd name="f205" fmla="*/ 542 f161 1"/>
                <a:gd name="f206" fmla="*/ 503 f161 1"/>
                <a:gd name="f207" fmla="*/ 237 f162 1"/>
                <a:gd name="f208" fmla="*/ 486 f161 1"/>
                <a:gd name="f209" fmla="*/ 213 f161 1"/>
                <a:gd name="f210" fmla="*/ 235 f162 1"/>
                <a:gd name="f211" fmla="*/ 203 f161 1"/>
                <a:gd name="f212" fmla="*/ 191 f161 1"/>
                <a:gd name="f213" fmla="*/ 95 f161 1"/>
                <a:gd name="f214" fmla="*/ 20 f161 1"/>
                <a:gd name="f215" fmla="*/ 31 f161 1"/>
                <a:gd name="f216" fmla="*/ 283 f161 1"/>
                <a:gd name="f217" fmla="*/ 437 f162 1"/>
                <a:gd name="f218" fmla="*/ 295 f161 1"/>
                <a:gd name="f219" fmla="*/ 305 f161 1"/>
                <a:gd name="f220" fmla="*/ 396 f161 1"/>
                <a:gd name="f221" fmla="*/ 405 f161 1"/>
                <a:gd name="f222" fmla="+- f163 0 f1"/>
                <a:gd name="f223" fmla="*/ f166 1 449"/>
                <a:gd name="f224" fmla="*/ f167 1 930"/>
                <a:gd name="f225" fmla="*/ f168 1 449"/>
                <a:gd name="f226" fmla="*/ f169 1 930"/>
                <a:gd name="f227" fmla="*/ f170 1 930"/>
                <a:gd name="f228" fmla="*/ f171 1 930"/>
                <a:gd name="f229" fmla="*/ f172 1 930"/>
                <a:gd name="f230" fmla="*/ f173 1 930"/>
                <a:gd name="f231" fmla="*/ f174 1 930"/>
                <a:gd name="f232" fmla="*/ f175 1 449"/>
                <a:gd name="f233" fmla="*/ f176 1 449"/>
                <a:gd name="f234" fmla="*/ f177 1 930"/>
                <a:gd name="f235" fmla="*/ f178 1 449"/>
                <a:gd name="f236" fmla="*/ f179 1 930"/>
                <a:gd name="f237" fmla="*/ f180 1 930"/>
                <a:gd name="f238" fmla="*/ f181 1 449"/>
                <a:gd name="f239" fmla="*/ f182 1 930"/>
                <a:gd name="f240" fmla="*/ f183 1 930"/>
                <a:gd name="f241" fmla="*/ f184 1 930"/>
                <a:gd name="f242" fmla="*/ f185 1 449"/>
                <a:gd name="f243" fmla="*/ f186 1 930"/>
                <a:gd name="f244" fmla="*/ f187 1 449"/>
                <a:gd name="f245" fmla="*/ f188 1 930"/>
                <a:gd name="f246" fmla="*/ f189 1 449"/>
                <a:gd name="f247" fmla="*/ f190 1 930"/>
                <a:gd name="f248" fmla="*/ f191 1 930"/>
                <a:gd name="f249" fmla="*/ f192 1 930"/>
                <a:gd name="f250" fmla="*/ f193 1 930"/>
                <a:gd name="f251" fmla="*/ f194 1 930"/>
                <a:gd name="f252" fmla="*/ f195 1 930"/>
                <a:gd name="f253" fmla="*/ f196 1 449"/>
                <a:gd name="f254" fmla="*/ f197 1 930"/>
                <a:gd name="f255" fmla="*/ f198 1 930"/>
                <a:gd name="f256" fmla="*/ f199 1 930"/>
                <a:gd name="f257" fmla="*/ f200 1 449"/>
                <a:gd name="f258" fmla="*/ f201 1 930"/>
                <a:gd name="f259" fmla="*/ f202 1 930"/>
                <a:gd name="f260" fmla="*/ f203 1 930"/>
                <a:gd name="f261" fmla="*/ f204 1 449"/>
                <a:gd name="f262" fmla="*/ f205 1 930"/>
                <a:gd name="f263" fmla="*/ f206 1 930"/>
                <a:gd name="f264" fmla="*/ f207 1 449"/>
                <a:gd name="f265" fmla="*/ f208 1 930"/>
                <a:gd name="f266" fmla="*/ f209 1 930"/>
                <a:gd name="f267" fmla="*/ f210 1 449"/>
                <a:gd name="f268" fmla="*/ f211 1 930"/>
                <a:gd name="f269" fmla="*/ f212 1 930"/>
                <a:gd name="f270" fmla="*/ f213 1 930"/>
                <a:gd name="f271" fmla="*/ f214 1 930"/>
                <a:gd name="f272" fmla="*/ f215 1 930"/>
                <a:gd name="f273" fmla="*/ f216 1 930"/>
                <a:gd name="f274" fmla="*/ f217 1 449"/>
                <a:gd name="f275" fmla="*/ f218 1 930"/>
                <a:gd name="f276" fmla="*/ f219 1 930"/>
                <a:gd name="f277" fmla="*/ f220 1 930"/>
                <a:gd name="f278" fmla="*/ f221 1 930"/>
                <a:gd name="f279" fmla="*/ 0 1 f164"/>
                <a:gd name="f280" fmla="*/ f158 1 f164"/>
                <a:gd name="f281" fmla="*/ 0 1 f165"/>
                <a:gd name="f282" fmla="*/ f159 1 f165"/>
                <a:gd name="f283" fmla="*/ f223 1 f164"/>
                <a:gd name="f284" fmla="*/ f224 1 f165"/>
                <a:gd name="f285" fmla="*/ f225 1 f164"/>
                <a:gd name="f286" fmla="*/ f226 1 f165"/>
                <a:gd name="f287" fmla="*/ f227 1 f165"/>
                <a:gd name="f288" fmla="*/ f228 1 f165"/>
                <a:gd name="f289" fmla="*/ f229 1 f165"/>
                <a:gd name="f290" fmla="*/ f230 1 f165"/>
                <a:gd name="f291" fmla="*/ f231 1 f165"/>
                <a:gd name="f292" fmla="*/ f232 1 f164"/>
                <a:gd name="f293" fmla="*/ f233 1 f164"/>
                <a:gd name="f294" fmla="*/ f234 1 f165"/>
                <a:gd name="f295" fmla="*/ f235 1 f164"/>
                <a:gd name="f296" fmla="*/ f236 1 f165"/>
                <a:gd name="f297" fmla="*/ f237 1 f165"/>
                <a:gd name="f298" fmla="*/ f238 1 f164"/>
                <a:gd name="f299" fmla="*/ f239 1 f165"/>
                <a:gd name="f300" fmla="*/ f240 1 f165"/>
                <a:gd name="f301" fmla="*/ f241 1 f165"/>
                <a:gd name="f302" fmla="*/ f242 1 f164"/>
                <a:gd name="f303" fmla="*/ f243 1 f165"/>
                <a:gd name="f304" fmla="*/ f244 1 f164"/>
                <a:gd name="f305" fmla="*/ f245 1 f165"/>
                <a:gd name="f306" fmla="*/ f246 1 f164"/>
                <a:gd name="f307" fmla="*/ f247 1 f165"/>
                <a:gd name="f308" fmla="*/ f248 1 f165"/>
                <a:gd name="f309" fmla="*/ f249 1 f165"/>
                <a:gd name="f310" fmla="*/ f250 1 f165"/>
                <a:gd name="f311" fmla="*/ f251 1 f165"/>
                <a:gd name="f312" fmla="*/ f252 1 f165"/>
                <a:gd name="f313" fmla="*/ f253 1 f164"/>
                <a:gd name="f314" fmla="*/ f254 1 f165"/>
                <a:gd name="f315" fmla="*/ f255 1 f165"/>
                <a:gd name="f316" fmla="*/ f256 1 f165"/>
                <a:gd name="f317" fmla="*/ f257 1 f164"/>
                <a:gd name="f318" fmla="*/ f258 1 f165"/>
                <a:gd name="f319" fmla="*/ f259 1 f165"/>
                <a:gd name="f320" fmla="*/ f260 1 f165"/>
                <a:gd name="f321" fmla="*/ f261 1 f164"/>
                <a:gd name="f322" fmla="*/ f262 1 f165"/>
                <a:gd name="f323" fmla="*/ f263 1 f165"/>
                <a:gd name="f324" fmla="*/ f264 1 f164"/>
                <a:gd name="f325" fmla="*/ f265 1 f165"/>
                <a:gd name="f326" fmla="*/ f266 1 f165"/>
                <a:gd name="f327" fmla="*/ f267 1 f164"/>
                <a:gd name="f328" fmla="*/ f268 1 f165"/>
                <a:gd name="f329" fmla="*/ f269 1 f165"/>
                <a:gd name="f330" fmla="*/ f270 1 f165"/>
                <a:gd name="f331" fmla="*/ f271 1 f165"/>
                <a:gd name="f332" fmla="*/ f272 1 f165"/>
                <a:gd name="f333" fmla="*/ f273 1 f165"/>
                <a:gd name="f334" fmla="*/ f274 1 f164"/>
                <a:gd name="f335" fmla="*/ f275 1 f165"/>
                <a:gd name="f336" fmla="*/ f276 1 f165"/>
                <a:gd name="f337" fmla="*/ f277 1 f165"/>
                <a:gd name="f338" fmla="*/ f278 1 f165"/>
                <a:gd name="f339" fmla="*/ f279 f155 1"/>
                <a:gd name="f340" fmla="*/ f280 f155 1"/>
                <a:gd name="f341" fmla="*/ f282 f156 1"/>
                <a:gd name="f342" fmla="*/ f281 f156 1"/>
                <a:gd name="f343" fmla="*/ f283 f155 1"/>
                <a:gd name="f344" fmla="*/ f284 f156 1"/>
                <a:gd name="f345" fmla="*/ f285 f155 1"/>
                <a:gd name="f346" fmla="*/ f286 f156 1"/>
                <a:gd name="f347" fmla="*/ f287 f156 1"/>
                <a:gd name="f348" fmla="*/ f288 f156 1"/>
                <a:gd name="f349" fmla="*/ f289 f156 1"/>
                <a:gd name="f350" fmla="*/ f290 f156 1"/>
                <a:gd name="f351" fmla="*/ f291 f156 1"/>
                <a:gd name="f352" fmla="*/ f292 f155 1"/>
                <a:gd name="f353" fmla="*/ f293 f155 1"/>
                <a:gd name="f354" fmla="*/ f294 f156 1"/>
                <a:gd name="f355" fmla="*/ f295 f155 1"/>
                <a:gd name="f356" fmla="*/ f296 f156 1"/>
                <a:gd name="f357" fmla="*/ f297 f156 1"/>
                <a:gd name="f358" fmla="*/ f298 f155 1"/>
                <a:gd name="f359" fmla="*/ f299 f156 1"/>
                <a:gd name="f360" fmla="*/ f300 f156 1"/>
                <a:gd name="f361" fmla="*/ f301 f156 1"/>
                <a:gd name="f362" fmla="*/ f302 f155 1"/>
                <a:gd name="f363" fmla="*/ f303 f156 1"/>
                <a:gd name="f364" fmla="*/ f304 f155 1"/>
                <a:gd name="f365" fmla="*/ f305 f156 1"/>
                <a:gd name="f366" fmla="*/ f306 f155 1"/>
                <a:gd name="f367" fmla="*/ f307 f156 1"/>
                <a:gd name="f368" fmla="*/ f308 f156 1"/>
                <a:gd name="f369" fmla="*/ f309 f156 1"/>
                <a:gd name="f370" fmla="*/ f310 f156 1"/>
                <a:gd name="f371" fmla="*/ f311 f156 1"/>
                <a:gd name="f372" fmla="*/ f312 f156 1"/>
                <a:gd name="f373" fmla="*/ f313 f155 1"/>
                <a:gd name="f374" fmla="*/ f314 f156 1"/>
                <a:gd name="f375" fmla="*/ f315 f156 1"/>
                <a:gd name="f376" fmla="*/ f316 f156 1"/>
                <a:gd name="f377" fmla="*/ f317 f155 1"/>
                <a:gd name="f378" fmla="*/ f318 f156 1"/>
                <a:gd name="f379" fmla="*/ f319 f156 1"/>
                <a:gd name="f380" fmla="*/ f320 f156 1"/>
                <a:gd name="f381" fmla="*/ f321 f155 1"/>
                <a:gd name="f382" fmla="*/ f322 f156 1"/>
                <a:gd name="f383" fmla="*/ f323 f156 1"/>
                <a:gd name="f384" fmla="*/ f324 f155 1"/>
                <a:gd name="f385" fmla="*/ f325 f156 1"/>
                <a:gd name="f386" fmla="*/ f326 f156 1"/>
                <a:gd name="f387" fmla="*/ f327 f155 1"/>
                <a:gd name="f388" fmla="*/ f328 f156 1"/>
                <a:gd name="f389" fmla="*/ f329 f156 1"/>
                <a:gd name="f390" fmla="*/ f330 f156 1"/>
                <a:gd name="f391" fmla="*/ f331 f156 1"/>
                <a:gd name="f392" fmla="*/ f332 f156 1"/>
                <a:gd name="f393" fmla="*/ f333 f156 1"/>
                <a:gd name="f394" fmla="*/ f334 f155 1"/>
                <a:gd name="f395" fmla="*/ f335 f156 1"/>
                <a:gd name="f396" fmla="*/ f336 f156 1"/>
                <a:gd name="f397" fmla="*/ f337 f156 1"/>
                <a:gd name="f398" fmla="*/ f338 f156 1"/>
              </a:gdLst>
              <a:ahLst/>
              <a:cxnLst>
                <a:cxn ang="3cd4">
                  <a:pos x="hc" y="t"/>
                </a:cxn>
                <a:cxn ang="0">
                  <a:pos x="r" y="vc"/>
                </a:cxn>
                <a:cxn ang="cd4">
                  <a:pos x="hc" y="b"/>
                </a:cxn>
                <a:cxn ang="cd2">
                  <a:pos x="l" y="vc"/>
                </a:cxn>
                <a:cxn ang="f222">
                  <a:pos x="f343" y="f344"/>
                </a:cxn>
                <a:cxn ang="f222">
                  <a:pos x="f345" y="f346"/>
                </a:cxn>
                <a:cxn ang="f222">
                  <a:pos x="f345" y="f347"/>
                </a:cxn>
                <a:cxn ang="f222">
                  <a:pos x="f343" y="f348"/>
                </a:cxn>
                <a:cxn ang="f222">
                  <a:pos x="f345" y="f349"/>
                </a:cxn>
                <a:cxn ang="f222">
                  <a:pos x="f345" y="f350"/>
                </a:cxn>
                <a:cxn ang="f222">
                  <a:pos x="f345" y="f351"/>
                </a:cxn>
                <a:cxn ang="f222">
                  <a:pos x="f352" y="f351"/>
                </a:cxn>
                <a:cxn ang="f222">
                  <a:pos x="f353" y="f354"/>
                </a:cxn>
                <a:cxn ang="f222">
                  <a:pos x="f355" y="f356"/>
                </a:cxn>
                <a:cxn ang="f222">
                  <a:pos x="f355" y="f357"/>
                </a:cxn>
                <a:cxn ang="f222">
                  <a:pos x="f358" y="f359"/>
                </a:cxn>
                <a:cxn ang="f222">
                  <a:pos x="f355" y="f360"/>
                </a:cxn>
                <a:cxn ang="f222">
                  <a:pos x="f355" y="f361"/>
                </a:cxn>
                <a:cxn ang="f222">
                  <a:pos x="f362" y="f363"/>
                </a:cxn>
                <a:cxn ang="f222">
                  <a:pos x="f364" y="f365"/>
                </a:cxn>
                <a:cxn ang="f222">
                  <a:pos x="f366" y="f367"/>
                </a:cxn>
                <a:cxn ang="f222">
                  <a:pos x="f366" y="f368"/>
                </a:cxn>
                <a:cxn ang="f222">
                  <a:pos x="f366" y="f369"/>
                </a:cxn>
                <a:cxn ang="f222">
                  <a:pos x="f366" y="f370"/>
                </a:cxn>
                <a:cxn ang="f222">
                  <a:pos x="f345" y="f370"/>
                </a:cxn>
                <a:cxn ang="f222">
                  <a:pos x="f345" y="f371"/>
                </a:cxn>
                <a:cxn ang="f222">
                  <a:pos x="f345" y="f372"/>
                </a:cxn>
                <a:cxn ang="f222">
                  <a:pos x="f343" y="f344"/>
                </a:cxn>
                <a:cxn ang="f222">
                  <a:pos x="f373" y="f374"/>
                </a:cxn>
                <a:cxn ang="f222">
                  <a:pos x="f373" y="f375"/>
                </a:cxn>
                <a:cxn ang="f222">
                  <a:pos x="f373" y="f376"/>
                </a:cxn>
                <a:cxn ang="f222">
                  <a:pos x="f377" y="f376"/>
                </a:cxn>
                <a:cxn ang="f222">
                  <a:pos x="f377" y="f378"/>
                </a:cxn>
                <a:cxn ang="f222">
                  <a:pos x="f377" y="f379"/>
                </a:cxn>
                <a:cxn ang="f222">
                  <a:pos x="f377" y="f380"/>
                </a:cxn>
                <a:cxn ang="f222">
                  <a:pos x="f381" y="f382"/>
                </a:cxn>
                <a:cxn ang="f222">
                  <a:pos x="f355" y="f383"/>
                </a:cxn>
                <a:cxn ang="f222">
                  <a:pos x="f384" y="f385"/>
                </a:cxn>
                <a:cxn ang="f222">
                  <a:pos x="f384" y="f386"/>
                </a:cxn>
                <a:cxn ang="f222">
                  <a:pos x="f387" y="f388"/>
                </a:cxn>
                <a:cxn ang="f222">
                  <a:pos x="f384" y="f389"/>
                </a:cxn>
                <a:cxn ang="f222">
                  <a:pos x="f384" y="f390"/>
                </a:cxn>
                <a:cxn ang="f222">
                  <a:pos x="f373" y="f391"/>
                </a:cxn>
                <a:cxn ang="f222">
                  <a:pos x="f373" y="f392"/>
                </a:cxn>
                <a:cxn ang="f222">
                  <a:pos x="f373" y="f393"/>
                </a:cxn>
                <a:cxn ang="f222">
                  <a:pos x="f394" y="f395"/>
                </a:cxn>
                <a:cxn ang="f222">
                  <a:pos x="f373" y="f396"/>
                </a:cxn>
                <a:cxn ang="f222">
                  <a:pos x="f373" y="f397"/>
                </a:cxn>
                <a:cxn ang="f222">
                  <a:pos x="f394" y="f398"/>
                </a:cxn>
                <a:cxn ang="f222">
                  <a:pos x="f373" y="f374"/>
                </a:cxn>
              </a:cxnLst>
              <a:rect l="f339" t="f342" r="f340" b="f341"/>
              <a:pathLst>
                <a:path w="449" h="930">
                  <a:moveTo>
                    <a:pt x="f8" y="f9"/>
                  </a:moveTo>
                  <a:cubicBezTo>
                    <a:pt x="f10" y="f11"/>
                    <a:pt x="f6" y="f12"/>
                    <a:pt x="f6" y="f13"/>
                  </a:cubicBezTo>
                  <a:cubicBezTo>
                    <a:pt x="f6" y="f14"/>
                    <a:pt x="f6" y="f15"/>
                    <a:pt x="f6" y="f16"/>
                  </a:cubicBezTo>
                  <a:cubicBezTo>
                    <a:pt x="f6" y="f17"/>
                    <a:pt x="f10" y="f18"/>
                    <a:pt x="f8" y="f19"/>
                  </a:cubicBezTo>
                  <a:cubicBezTo>
                    <a:pt x="f10" y="f20"/>
                    <a:pt x="f6" y="f21"/>
                    <a:pt x="f6" y="f22"/>
                  </a:cubicBezTo>
                  <a:cubicBezTo>
                    <a:pt x="f6" y="f23"/>
                    <a:pt x="f6" y="f24"/>
                    <a:pt x="f6" y="f25"/>
                  </a:cubicBezTo>
                  <a:cubicBezTo>
                    <a:pt x="f6" y="f26"/>
                    <a:pt x="f6" y="f27"/>
                    <a:pt x="f6" y="f28"/>
                  </a:cubicBezTo>
                  <a:cubicBezTo>
                    <a:pt x="f8" y="f28"/>
                    <a:pt x="f29" y="f5"/>
                    <a:pt x="f29" y="f28"/>
                  </a:cubicBezTo>
                  <a:cubicBezTo>
                    <a:pt x="f30" y="f31"/>
                    <a:pt x="f32" y="f33"/>
                    <a:pt x="f34" y="f35"/>
                  </a:cubicBezTo>
                  <a:cubicBezTo>
                    <a:pt x="f36" y="f37"/>
                    <a:pt x="f38" y="f39"/>
                    <a:pt x="f38" y="f40"/>
                  </a:cubicBezTo>
                  <a:cubicBezTo>
                    <a:pt x="f38" y="f41"/>
                    <a:pt x="f38" y="f42"/>
                    <a:pt x="f38" y="f43"/>
                  </a:cubicBezTo>
                  <a:cubicBezTo>
                    <a:pt x="f38" y="f44"/>
                    <a:pt x="f45" y="f46"/>
                    <a:pt x="f45" y="f47"/>
                  </a:cubicBezTo>
                  <a:cubicBezTo>
                    <a:pt x="f45" y="f48"/>
                    <a:pt x="f38" y="f49"/>
                    <a:pt x="f38" y="f50"/>
                  </a:cubicBezTo>
                  <a:cubicBezTo>
                    <a:pt x="f38" y="f51"/>
                    <a:pt x="f38" y="f52"/>
                    <a:pt x="f38" y="f53"/>
                  </a:cubicBezTo>
                  <a:cubicBezTo>
                    <a:pt x="f38" y="f54"/>
                    <a:pt x="f55" y="f56"/>
                    <a:pt x="f57" y="f58"/>
                  </a:cubicBezTo>
                  <a:cubicBezTo>
                    <a:pt x="f59" y="f60"/>
                    <a:pt x="f61" y="f62"/>
                    <a:pt x="f25" y="f63"/>
                  </a:cubicBezTo>
                  <a:cubicBezTo>
                    <a:pt x="f64" y="f65"/>
                    <a:pt x="f5" y="f66"/>
                    <a:pt x="f5" y="f67"/>
                  </a:cubicBezTo>
                  <a:cubicBezTo>
                    <a:pt x="f5" y="f68"/>
                    <a:pt x="f5" y="f69"/>
                    <a:pt x="f5" y="f70"/>
                  </a:cubicBezTo>
                  <a:cubicBezTo>
                    <a:pt x="f5" y="f71"/>
                    <a:pt x="f5" y="f72"/>
                    <a:pt x="f5" y="f73"/>
                  </a:cubicBezTo>
                  <a:cubicBezTo>
                    <a:pt x="f5" y="f74"/>
                    <a:pt x="f5" y="f75"/>
                    <a:pt x="f5" y="f7"/>
                  </a:cubicBezTo>
                  <a:cubicBezTo>
                    <a:pt x="f76" y="f7"/>
                    <a:pt x="f77" y="f7"/>
                    <a:pt x="f6" y="f7"/>
                  </a:cubicBezTo>
                  <a:cubicBezTo>
                    <a:pt x="f6" y="f78"/>
                    <a:pt x="f6" y="f79"/>
                    <a:pt x="f6" y="f80"/>
                  </a:cubicBezTo>
                  <a:cubicBezTo>
                    <a:pt x="f6" y="f81"/>
                    <a:pt x="f6" y="f82"/>
                    <a:pt x="f6" y="f83"/>
                  </a:cubicBezTo>
                  <a:cubicBezTo>
                    <a:pt x="f6" y="f84"/>
                    <a:pt x="f10" y="f85"/>
                    <a:pt x="f8" y="f9"/>
                  </a:cubicBezTo>
                  <a:close/>
                  <a:moveTo>
                    <a:pt x="f86" y="f85"/>
                  </a:moveTo>
                  <a:cubicBezTo>
                    <a:pt x="f86" y="f87"/>
                    <a:pt x="f86" y="f88"/>
                    <a:pt x="f86" y="f89"/>
                  </a:cubicBezTo>
                  <a:cubicBezTo>
                    <a:pt x="f86" y="f75"/>
                    <a:pt x="f86" y="f90"/>
                    <a:pt x="f86" y="f91"/>
                  </a:cubicBezTo>
                  <a:cubicBezTo>
                    <a:pt x="f92" y="f91"/>
                    <a:pt x="f93" y="f91"/>
                    <a:pt x="f94" y="f91"/>
                  </a:cubicBezTo>
                  <a:cubicBezTo>
                    <a:pt x="f94" y="f95"/>
                    <a:pt x="f94" y="f96"/>
                    <a:pt x="f94" y="f97"/>
                  </a:cubicBezTo>
                  <a:cubicBezTo>
                    <a:pt x="f94" y="f98"/>
                    <a:pt x="f94" y="f99"/>
                    <a:pt x="f94" y="f100"/>
                  </a:cubicBezTo>
                  <a:cubicBezTo>
                    <a:pt x="f94" y="f101"/>
                    <a:pt x="f94" y="f102"/>
                    <a:pt x="f94" y="f103"/>
                  </a:cubicBezTo>
                  <a:cubicBezTo>
                    <a:pt x="f104" y="f105"/>
                    <a:pt x="f106" y="f107"/>
                    <a:pt x="f108" y="f109"/>
                  </a:cubicBezTo>
                  <a:cubicBezTo>
                    <a:pt x="f110" y="f111"/>
                    <a:pt x="f112" y="f113"/>
                    <a:pt x="f38" y="f114"/>
                  </a:cubicBezTo>
                  <a:cubicBezTo>
                    <a:pt x="f115" y="f116"/>
                    <a:pt x="f117" y="f118"/>
                    <a:pt x="f117" y="f119"/>
                  </a:cubicBezTo>
                  <a:cubicBezTo>
                    <a:pt x="f117" y="f120"/>
                    <a:pt x="f117" y="f121"/>
                    <a:pt x="f117" y="f122"/>
                  </a:cubicBezTo>
                  <a:cubicBezTo>
                    <a:pt x="f117" y="f123"/>
                    <a:pt x="f124" y="f125"/>
                    <a:pt x="f126" y="f127"/>
                  </a:cubicBezTo>
                  <a:cubicBezTo>
                    <a:pt x="f124" y="f128"/>
                    <a:pt x="f117" y="f129"/>
                    <a:pt x="f117" y="f130"/>
                  </a:cubicBezTo>
                  <a:cubicBezTo>
                    <a:pt x="f117" y="f131"/>
                    <a:pt x="f117" y="f132"/>
                    <a:pt x="f117" y="f133"/>
                  </a:cubicBezTo>
                  <a:cubicBezTo>
                    <a:pt x="f134" y="f135"/>
                    <a:pt x="f136" y="f137"/>
                    <a:pt x="f86" y="f138"/>
                  </a:cubicBezTo>
                  <a:cubicBezTo>
                    <a:pt x="f86" y="f108"/>
                    <a:pt x="f86" y="f139"/>
                    <a:pt x="f86" y="f140"/>
                  </a:cubicBezTo>
                  <a:cubicBezTo>
                    <a:pt x="f86" y="f141"/>
                    <a:pt x="f86" y="f128"/>
                    <a:pt x="f86" y="f142"/>
                  </a:cubicBezTo>
                  <a:cubicBezTo>
                    <a:pt x="f86" y="f18"/>
                    <a:pt x="f143" y="f16"/>
                    <a:pt x="f143" y="f144"/>
                  </a:cubicBezTo>
                  <a:cubicBezTo>
                    <a:pt x="f143" y="f145"/>
                    <a:pt x="f86" y="f146"/>
                    <a:pt x="f86" y="f147"/>
                  </a:cubicBezTo>
                  <a:cubicBezTo>
                    <a:pt x="f86" y="f148"/>
                    <a:pt x="f86" y="f149"/>
                    <a:pt x="f86" y="f150"/>
                  </a:cubicBezTo>
                  <a:cubicBezTo>
                    <a:pt x="f86" y="f151"/>
                    <a:pt x="f143" y="f152"/>
                    <a:pt x="f143" y="f153"/>
                  </a:cubicBezTo>
                  <a:cubicBezTo>
                    <a:pt x="f143" y="f13"/>
                    <a:pt x="f86" y="f11"/>
                    <a:pt x="f86" y="f85"/>
                  </a:cubicBezTo>
                  <a:close/>
                </a:path>
              </a:pathLst>
            </a:custGeom>
            <a:solidFill>
              <a:srgbClr val="0070C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5" name="Freeform 7">
              <a:extLst>
                <a:ext uri="{FF2B5EF4-FFF2-40B4-BE49-F238E27FC236}">
                  <a16:creationId xmlns:a16="http://schemas.microsoft.com/office/drawing/2014/main" id="{AE5E460C-A304-4E20-A3EE-6CF16495EF5E}"/>
                </a:ext>
              </a:extLst>
            </p:cNvPr>
            <p:cNvSpPr/>
            <p:nvPr/>
          </p:nvSpPr>
          <p:spPr>
            <a:xfrm>
              <a:off x="8899526" y="684208"/>
              <a:ext cx="2109785" cy="984251"/>
            </a:xfrm>
            <a:custGeom>
              <a:avLst/>
              <a:gdLst>
                <a:gd name="f0" fmla="val 10800000"/>
                <a:gd name="f1" fmla="val 5400000"/>
                <a:gd name="f2" fmla="val 180"/>
                <a:gd name="f3" fmla="val w"/>
                <a:gd name="f4" fmla="val h"/>
                <a:gd name="f5" fmla="val 0"/>
                <a:gd name="f6" fmla="val 377"/>
                <a:gd name="f7" fmla="val 176"/>
                <a:gd name="f8" fmla="val 336"/>
                <a:gd name="f9" fmla="val 145"/>
                <a:gd name="f10" fmla="val 349"/>
                <a:gd name="f11" fmla="val 153"/>
                <a:gd name="f12" fmla="val 363"/>
                <a:gd name="f13" fmla="val 162"/>
                <a:gd name="f14" fmla="val 170"/>
                <a:gd name="f15" fmla="val 169"/>
                <a:gd name="f16" fmla="val 321"/>
                <a:gd name="f17" fmla="val 113"/>
                <a:gd name="f18" fmla="val 265"/>
                <a:gd name="f19" fmla="val 57"/>
                <a:gd name="f20" fmla="val 208"/>
                <a:gd name="f21" fmla="val 138"/>
                <a:gd name="f22" fmla="val 59"/>
                <a:gd name="f23" fmla="val 69"/>
                <a:gd name="f24" fmla="val 117"/>
                <a:gd name="f25" fmla="val 23"/>
                <a:gd name="f26" fmla="val 168"/>
                <a:gd name="f27" fmla="val 46"/>
                <a:gd name="f28" fmla="val 159"/>
                <a:gd name="f29" fmla="val 68"/>
                <a:gd name="f30" fmla="val 150"/>
                <a:gd name="f31" fmla="val 122"/>
                <a:gd name="f32" fmla="val 128"/>
                <a:gd name="f33" fmla="val 106"/>
                <a:gd name="f34" fmla="val 231"/>
                <a:gd name="f35" fmla="val 85"/>
                <a:gd name="f36" fmla="val 234"/>
                <a:gd name="f37" fmla="val 84"/>
                <a:gd name="f38" fmla="val 240"/>
                <a:gd name="f39" fmla="val 243"/>
                <a:gd name="f40" fmla="val 86"/>
                <a:gd name="f41" fmla="val 274"/>
                <a:gd name="f42" fmla="val 105"/>
                <a:gd name="f43" fmla="val 305"/>
                <a:gd name="f44" fmla="val 125"/>
                <a:gd name="f45" fmla="+- 0 0 -90"/>
                <a:gd name="f46" fmla="*/ f3 1 377"/>
                <a:gd name="f47" fmla="*/ f4 1 176"/>
                <a:gd name="f48" fmla="val f5"/>
                <a:gd name="f49" fmla="val f6"/>
                <a:gd name="f50" fmla="val f7"/>
                <a:gd name="f51" fmla="*/ f45 f0 1"/>
                <a:gd name="f52" fmla="+- f50 0 f48"/>
                <a:gd name="f53" fmla="+- f49 0 f48"/>
                <a:gd name="f54" fmla="*/ f51 1 f2"/>
                <a:gd name="f55" fmla="*/ f53 1 377"/>
                <a:gd name="f56" fmla="*/ f52 1 176"/>
                <a:gd name="f57" fmla="*/ 336 f53 1"/>
                <a:gd name="f58" fmla="*/ 145 f52 1"/>
                <a:gd name="f59" fmla="*/ 377 f53 1"/>
                <a:gd name="f60" fmla="*/ 170 f52 1"/>
                <a:gd name="f61" fmla="*/ 169 f52 1"/>
                <a:gd name="f62" fmla="*/ 208 f53 1"/>
                <a:gd name="f63" fmla="*/ 0 f52 1"/>
                <a:gd name="f64" fmla="*/ 0 f53 1"/>
                <a:gd name="f65" fmla="*/ 176 f52 1"/>
                <a:gd name="f66" fmla="*/ 68 f53 1"/>
                <a:gd name="f67" fmla="*/ 150 f52 1"/>
                <a:gd name="f68" fmla="*/ 231 f53 1"/>
                <a:gd name="f69" fmla="*/ 85 f52 1"/>
                <a:gd name="f70" fmla="*/ 243 f53 1"/>
                <a:gd name="f71" fmla="*/ 86 f52 1"/>
                <a:gd name="f72" fmla="+- f54 0 f1"/>
                <a:gd name="f73" fmla="*/ f57 1 377"/>
                <a:gd name="f74" fmla="*/ f58 1 176"/>
                <a:gd name="f75" fmla="*/ f59 1 377"/>
                <a:gd name="f76" fmla="*/ f60 1 176"/>
                <a:gd name="f77" fmla="*/ f61 1 176"/>
                <a:gd name="f78" fmla="*/ f62 1 377"/>
                <a:gd name="f79" fmla="*/ f63 1 176"/>
                <a:gd name="f80" fmla="*/ f64 1 377"/>
                <a:gd name="f81" fmla="*/ f65 1 176"/>
                <a:gd name="f82" fmla="*/ f66 1 377"/>
                <a:gd name="f83" fmla="*/ f67 1 176"/>
                <a:gd name="f84" fmla="*/ f68 1 377"/>
                <a:gd name="f85" fmla="*/ f69 1 176"/>
                <a:gd name="f86" fmla="*/ f70 1 377"/>
                <a:gd name="f87" fmla="*/ f71 1 176"/>
                <a:gd name="f88" fmla="*/ 0 1 f55"/>
                <a:gd name="f89" fmla="*/ f49 1 f55"/>
                <a:gd name="f90" fmla="*/ 0 1 f56"/>
                <a:gd name="f91" fmla="*/ f50 1 f56"/>
                <a:gd name="f92" fmla="*/ f73 1 f55"/>
                <a:gd name="f93" fmla="*/ f74 1 f56"/>
                <a:gd name="f94" fmla="*/ f75 1 f55"/>
                <a:gd name="f95" fmla="*/ f76 1 f56"/>
                <a:gd name="f96" fmla="*/ f77 1 f56"/>
                <a:gd name="f97" fmla="*/ f78 1 f55"/>
                <a:gd name="f98" fmla="*/ f79 1 f56"/>
                <a:gd name="f99" fmla="*/ f80 1 f55"/>
                <a:gd name="f100" fmla="*/ f81 1 f56"/>
                <a:gd name="f101" fmla="*/ f82 1 f55"/>
                <a:gd name="f102" fmla="*/ f83 1 f56"/>
                <a:gd name="f103" fmla="*/ f84 1 f55"/>
                <a:gd name="f104" fmla="*/ f85 1 f56"/>
                <a:gd name="f105" fmla="*/ f86 1 f55"/>
                <a:gd name="f106" fmla="*/ f87 1 f56"/>
                <a:gd name="f107" fmla="*/ f88 f46 1"/>
                <a:gd name="f108" fmla="*/ f89 f46 1"/>
                <a:gd name="f109" fmla="*/ f91 f47 1"/>
                <a:gd name="f110" fmla="*/ f90 f47 1"/>
                <a:gd name="f111" fmla="*/ f92 f46 1"/>
                <a:gd name="f112" fmla="*/ f93 f47 1"/>
                <a:gd name="f113" fmla="*/ f94 f46 1"/>
                <a:gd name="f114" fmla="*/ f95 f47 1"/>
                <a:gd name="f115" fmla="*/ f96 f47 1"/>
                <a:gd name="f116" fmla="*/ f97 f46 1"/>
                <a:gd name="f117" fmla="*/ f98 f47 1"/>
                <a:gd name="f118" fmla="*/ f99 f46 1"/>
                <a:gd name="f119" fmla="*/ f100 f47 1"/>
                <a:gd name="f120" fmla="*/ f101 f46 1"/>
                <a:gd name="f121" fmla="*/ f102 f47 1"/>
                <a:gd name="f122" fmla="*/ f103 f46 1"/>
                <a:gd name="f123" fmla="*/ f104 f47 1"/>
                <a:gd name="f124" fmla="*/ f105 f46 1"/>
                <a:gd name="f125" fmla="*/ f106 f47 1"/>
              </a:gdLst>
              <a:ahLst/>
              <a:cxnLst>
                <a:cxn ang="3cd4">
                  <a:pos x="hc" y="t"/>
                </a:cxn>
                <a:cxn ang="0">
                  <a:pos x="r" y="vc"/>
                </a:cxn>
                <a:cxn ang="cd4">
                  <a:pos x="hc" y="b"/>
                </a:cxn>
                <a:cxn ang="cd2">
                  <a:pos x="l" y="vc"/>
                </a:cxn>
                <a:cxn ang="f72">
                  <a:pos x="f111" y="f112"/>
                </a:cxn>
                <a:cxn ang="f72">
                  <a:pos x="f113" y="f114"/>
                </a:cxn>
                <a:cxn ang="f72">
                  <a:pos x="f113" y="f115"/>
                </a:cxn>
                <a:cxn ang="f72">
                  <a:pos x="f116" y="f117"/>
                </a:cxn>
                <a:cxn ang="f72">
                  <a:pos x="f118" y="f119"/>
                </a:cxn>
                <a:cxn ang="f72">
                  <a:pos x="f120" y="f121"/>
                </a:cxn>
                <a:cxn ang="f72">
                  <a:pos x="f122" y="f123"/>
                </a:cxn>
                <a:cxn ang="f72">
                  <a:pos x="f124" y="f125"/>
                </a:cxn>
                <a:cxn ang="f72">
                  <a:pos x="f111" y="f112"/>
                </a:cxn>
              </a:cxnLst>
              <a:rect l="f107" t="f110" r="f108" b="f109"/>
              <a:pathLst>
                <a:path w="377" h="176">
                  <a:moveTo>
                    <a:pt x="f8" y="f9"/>
                  </a:moveTo>
                  <a:cubicBezTo>
                    <a:pt x="f10" y="f11"/>
                    <a:pt x="f12" y="f13"/>
                    <a:pt x="f6" y="f14"/>
                  </a:cubicBezTo>
                  <a:cubicBezTo>
                    <a:pt x="f6" y="f14"/>
                    <a:pt x="f6" y="f15"/>
                    <a:pt x="f6" y="f15"/>
                  </a:cubicBezTo>
                  <a:cubicBezTo>
                    <a:pt x="f16" y="f17"/>
                    <a:pt x="f18" y="f19"/>
                    <a:pt x="f20" y="f5"/>
                  </a:cubicBezTo>
                  <a:cubicBezTo>
                    <a:pt x="f21" y="f22"/>
                    <a:pt x="f23" y="f24"/>
                    <a:pt x="f5" y="f7"/>
                  </a:cubicBezTo>
                  <a:cubicBezTo>
                    <a:pt x="f25" y="f26"/>
                    <a:pt x="f27" y="f28"/>
                    <a:pt x="f29" y="f30"/>
                  </a:cubicBezTo>
                  <a:cubicBezTo>
                    <a:pt x="f31" y="f32"/>
                    <a:pt x="f7" y="f33"/>
                    <a:pt x="f34" y="f35"/>
                  </a:cubicBezTo>
                  <a:cubicBezTo>
                    <a:pt x="f36" y="f37"/>
                    <a:pt x="f38" y="f37"/>
                    <a:pt x="f39" y="f40"/>
                  </a:cubicBezTo>
                  <a:cubicBezTo>
                    <a:pt x="f41" y="f42"/>
                    <a:pt x="f43" y="f44"/>
                    <a:pt x="f8" y="f9"/>
                  </a:cubicBezTo>
                  <a:close/>
                </a:path>
              </a:pathLst>
            </a:custGeom>
            <a:solidFill>
              <a:srgbClr val="0070C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6" name="Freeform 8">
              <a:extLst>
                <a:ext uri="{FF2B5EF4-FFF2-40B4-BE49-F238E27FC236}">
                  <a16:creationId xmlns:a16="http://schemas.microsoft.com/office/drawing/2014/main" id="{8408D2F7-8EE1-673B-AE54-5E15EC6496B0}"/>
                </a:ext>
              </a:extLst>
            </p:cNvPr>
            <p:cNvSpPr/>
            <p:nvPr/>
          </p:nvSpPr>
          <p:spPr>
            <a:xfrm>
              <a:off x="7797802" y="5346697"/>
              <a:ext cx="2176464" cy="284158"/>
            </a:xfrm>
            <a:custGeom>
              <a:avLst/>
              <a:gdLst>
                <a:gd name="f0" fmla="val 10800000"/>
                <a:gd name="f1" fmla="val 5400000"/>
                <a:gd name="f2" fmla="val 180"/>
                <a:gd name="f3" fmla="val w"/>
                <a:gd name="f4" fmla="val h"/>
                <a:gd name="f5" fmla="val 0"/>
                <a:gd name="f6" fmla="val 389"/>
                <a:gd name="f7" fmla="val 51"/>
                <a:gd name="f8" fmla="val 21"/>
                <a:gd name="f9" fmla="val 13"/>
                <a:gd name="f10" fmla="val 7"/>
                <a:gd name="f11" fmla="val 259"/>
                <a:gd name="f12" fmla="val 11"/>
                <a:gd name="f13" fmla="val 130"/>
                <a:gd name="f14" fmla="val 22"/>
                <a:gd name="f15" fmla="val 34"/>
                <a:gd name="f16" fmla="val 40"/>
                <a:gd name="f17" fmla="val 45"/>
                <a:gd name="f18" fmla="val 1"/>
                <a:gd name="f19" fmla="val 131"/>
                <a:gd name="f20" fmla="val 41"/>
                <a:gd name="f21" fmla="val 260"/>
                <a:gd name="f22" fmla="val 31"/>
                <a:gd name="f23" fmla="+- 0 0 -90"/>
                <a:gd name="f24" fmla="*/ f3 1 389"/>
                <a:gd name="f25" fmla="*/ f4 1 51"/>
                <a:gd name="f26" fmla="val f5"/>
                <a:gd name="f27" fmla="val f6"/>
                <a:gd name="f28" fmla="val f7"/>
                <a:gd name="f29" fmla="*/ f23 f0 1"/>
                <a:gd name="f30" fmla="+- f28 0 f26"/>
                <a:gd name="f31" fmla="+- f27 0 f26"/>
                <a:gd name="f32" fmla="*/ f29 1 f2"/>
                <a:gd name="f33" fmla="*/ f31 1 389"/>
                <a:gd name="f34" fmla="*/ f30 1 51"/>
                <a:gd name="f35" fmla="*/ 389 f31 1"/>
                <a:gd name="f36" fmla="*/ 21 f30 1"/>
                <a:gd name="f37" fmla="*/ 0 f30 1"/>
                <a:gd name="f38" fmla="*/ 0 f31 1"/>
                <a:gd name="f39" fmla="*/ 34 f30 1"/>
                <a:gd name="f40" fmla="*/ 1 f31 1"/>
                <a:gd name="f41" fmla="*/ 51 f30 1"/>
                <a:gd name="f42" fmla="+- f32 0 f1"/>
                <a:gd name="f43" fmla="*/ f35 1 389"/>
                <a:gd name="f44" fmla="*/ f36 1 51"/>
                <a:gd name="f45" fmla="*/ f37 1 51"/>
                <a:gd name="f46" fmla="*/ f38 1 389"/>
                <a:gd name="f47" fmla="*/ f39 1 51"/>
                <a:gd name="f48" fmla="*/ f40 1 389"/>
                <a:gd name="f49" fmla="*/ f41 1 51"/>
                <a:gd name="f50" fmla="*/ 0 1 f33"/>
                <a:gd name="f51" fmla="*/ f27 1 f33"/>
                <a:gd name="f52" fmla="*/ 0 1 f34"/>
                <a:gd name="f53" fmla="*/ f28 1 f34"/>
                <a:gd name="f54" fmla="*/ f43 1 f33"/>
                <a:gd name="f55" fmla="*/ f44 1 f34"/>
                <a:gd name="f56" fmla="*/ f45 1 f34"/>
                <a:gd name="f57" fmla="*/ f46 1 f33"/>
                <a:gd name="f58" fmla="*/ f47 1 f34"/>
                <a:gd name="f59" fmla="*/ f48 1 f33"/>
                <a:gd name="f60" fmla="*/ f49 1 f34"/>
                <a:gd name="f61" fmla="*/ f50 f24 1"/>
                <a:gd name="f62" fmla="*/ f51 f24 1"/>
                <a:gd name="f63" fmla="*/ f53 f25 1"/>
                <a:gd name="f64" fmla="*/ f52 f25 1"/>
                <a:gd name="f65" fmla="*/ f54 f24 1"/>
                <a:gd name="f66" fmla="*/ f55 f25 1"/>
                <a:gd name="f67" fmla="*/ f56 f25 1"/>
                <a:gd name="f68" fmla="*/ f57 f24 1"/>
                <a:gd name="f69" fmla="*/ f58 f25 1"/>
                <a:gd name="f70" fmla="*/ f59 f24 1"/>
                <a:gd name="f71" fmla="*/ f60 f25 1"/>
              </a:gdLst>
              <a:ahLst/>
              <a:cxnLst>
                <a:cxn ang="3cd4">
                  <a:pos x="hc" y="t"/>
                </a:cxn>
                <a:cxn ang="0">
                  <a:pos x="r" y="vc"/>
                </a:cxn>
                <a:cxn ang="cd4">
                  <a:pos x="hc" y="b"/>
                </a:cxn>
                <a:cxn ang="cd2">
                  <a:pos x="l" y="vc"/>
                </a:cxn>
                <a:cxn ang="f42">
                  <a:pos x="f65" y="f66"/>
                </a:cxn>
                <a:cxn ang="f42">
                  <a:pos x="f65" y="f67"/>
                </a:cxn>
                <a:cxn ang="f42">
                  <a:pos x="f68" y="f69"/>
                </a:cxn>
                <a:cxn ang="f42">
                  <a:pos x="f70" y="f71"/>
                </a:cxn>
                <a:cxn ang="f42">
                  <a:pos x="f65" y="f66"/>
                </a:cxn>
              </a:cxnLst>
              <a:rect l="f61" t="f64" r="f62" b="f63"/>
              <a:pathLst>
                <a:path w="389" h="51">
                  <a:moveTo>
                    <a:pt x="f6" y="f8"/>
                  </a:moveTo>
                  <a:cubicBezTo>
                    <a:pt x="f6" y="f9"/>
                    <a:pt x="f6" y="f10"/>
                    <a:pt x="f6" y="f5"/>
                  </a:cubicBezTo>
                  <a:cubicBezTo>
                    <a:pt x="f11" y="f12"/>
                    <a:pt x="f13" y="f14"/>
                    <a:pt x="f5" y="f15"/>
                  </a:cubicBezTo>
                  <a:cubicBezTo>
                    <a:pt x="f5" y="f16"/>
                    <a:pt x="f5" y="f17"/>
                    <a:pt x="f18" y="f7"/>
                  </a:cubicBezTo>
                  <a:cubicBezTo>
                    <a:pt x="f19" y="f20"/>
                    <a:pt x="f21" y="f22"/>
                    <a:pt x="f6" y="f8"/>
                  </a:cubicBezTo>
                  <a:close/>
                </a:path>
              </a:pathLst>
            </a:custGeom>
            <a:solidFill>
              <a:srgbClr val="0070C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7" name="Freeform 9">
              <a:extLst>
                <a:ext uri="{FF2B5EF4-FFF2-40B4-BE49-F238E27FC236}">
                  <a16:creationId xmlns:a16="http://schemas.microsoft.com/office/drawing/2014/main" id="{4CCB06DD-C9CB-B7E6-E835-2B201FF5D441}"/>
                </a:ext>
              </a:extLst>
            </p:cNvPr>
            <p:cNvSpPr/>
            <p:nvPr/>
          </p:nvSpPr>
          <p:spPr>
            <a:xfrm>
              <a:off x="7802566" y="5145091"/>
              <a:ext cx="2176464" cy="323853"/>
            </a:xfrm>
            <a:custGeom>
              <a:avLst/>
              <a:gdLst>
                <a:gd name="f0" fmla="val 10800000"/>
                <a:gd name="f1" fmla="val 5400000"/>
                <a:gd name="f2" fmla="val 180"/>
                <a:gd name="f3" fmla="val w"/>
                <a:gd name="f4" fmla="val h"/>
                <a:gd name="f5" fmla="val 0"/>
                <a:gd name="f6" fmla="val 389"/>
                <a:gd name="f7" fmla="val 58"/>
                <a:gd name="f8" fmla="val 130"/>
                <a:gd name="f9" fmla="val 46"/>
                <a:gd name="f10" fmla="val 259"/>
                <a:gd name="f11" fmla="val 34"/>
                <a:gd name="f12" fmla="val 22"/>
                <a:gd name="f13" fmla="val 14"/>
                <a:gd name="f14" fmla="val 7"/>
                <a:gd name="f15" fmla="val 13"/>
                <a:gd name="f16" fmla="val 27"/>
                <a:gd name="f17" fmla="val 41"/>
                <a:gd name="f18" fmla="val 47"/>
                <a:gd name="f19" fmla="val 52"/>
                <a:gd name="f20" fmla="+- 0 0 -90"/>
                <a:gd name="f21" fmla="*/ f3 1 389"/>
                <a:gd name="f22" fmla="*/ f4 1 58"/>
                <a:gd name="f23" fmla="val f5"/>
                <a:gd name="f24" fmla="val f6"/>
                <a:gd name="f25" fmla="val f7"/>
                <a:gd name="f26" fmla="*/ f20 f0 1"/>
                <a:gd name="f27" fmla="+- f25 0 f23"/>
                <a:gd name="f28" fmla="+- f24 0 f23"/>
                <a:gd name="f29" fmla="*/ f26 1 f2"/>
                <a:gd name="f30" fmla="*/ f28 1 389"/>
                <a:gd name="f31" fmla="*/ f27 1 58"/>
                <a:gd name="f32" fmla="*/ 0 f28 1"/>
                <a:gd name="f33" fmla="*/ 58 f27 1"/>
                <a:gd name="f34" fmla="*/ 389 f28 1"/>
                <a:gd name="f35" fmla="*/ 22 f27 1"/>
                <a:gd name="f36" fmla="*/ 0 f27 1"/>
                <a:gd name="f37" fmla="*/ 41 f27 1"/>
                <a:gd name="f38" fmla="+- f29 0 f1"/>
                <a:gd name="f39" fmla="*/ f32 1 389"/>
                <a:gd name="f40" fmla="*/ f33 1 58"/>
                <a:gd name="f41" fmla="*/ f34 1 389"/>
                <a:gd name="f42" fmla="*/ f35 1 58"/>
                <a:gd name="f43" fmla="*/ f36 1 58"/>
                <a:gd name="f44" fmla="*/ f37 1 58"/>
                <a:gd name="f45" fmla="*/ 0 1 f30"/>
                <a:gd name="f46" fmla="*/ f24 1 f30"/>
                <a:gd name="f47" fmla="*/ 0 1 f31"/>
                <a:gd name="f48" fmla="*/ f25 1 f31"/>
                <a:gd name="f49" fmla="*/ f39 1 f30"/>
                <a:gd name="f50" fmla="*/ f40 1 f31"/>
                <a:gd name="f51" fmla="*/ f41 1 f30"/>
                <a:gd name="f52" fmla="*/ f42 1 f31"/>
                <a:gd name="f53" fmla="*/ f43 1 f31"/>
                <a:gd name="f54" fmla="*/ f44 1 f31"/>
                <a:gd name="f55" fmla="*/ f45 f21 1"/>
                <a:gd name="f56" fmla="*/ f46 f21 1"/>
                <a:gd name="f57" fmla="*/ f48 f22 1"/>
                <a:gd name="f58" fmla="*/ f47 f22 1"/>
                <a:gd name="f59" fmla="*/ f49 f21 1"/>
                <a:gd name="f60" fmla="*/ f50 f22 1"/>
                <a:gd name="f61" fmla="*/ f51 f21 1"/>
                <a:gd name="f62" fmla="*/ f52 f22 1"/>
                <a:gd name="f63" fmla="*/ f53 f22 1"/>
                <a:gd name="f64" fmla="*/ f54 f22 1"/>
              </a:gdLst>
              <a:ahLst/>
              <a:cxnLst>
                <a:cxn ang="3cd4">
                  <a:pos x="hc" y="t"/>
                </a:cxn>
                <a:cxn ang="0">
                  <a:pos x="r" y="vc"/>
                </a:cxn>
                <a:cxn ang="cd4">
                  <a:pos x="hc" y="b"/>
                </a:cxn>
                <a:cxn ang="cd2">
                  <a:pos x="l" y="vc"/>
                </a:cxn>
                <a:cxn ang="f38">
                  <a:pos x="f59" y="f60"/>
                </a:cxn>
                <a:cxn ang="f38">
                  <a:pos x="f61" y="f62"/>
                </a:cxn>
                <a:cxn ang="f38">
                  <a:pos x="f61" y="f63"/>
                </a:cxn>
                <a:cxn ang="f38">
                  <a:pos x="f59" y="f64"/>
                </a:cxn>
                <a:cxn ang="f38">
                  <a:pos x="f59" y="f60"/>
                </a:cxn>
              </a:cxnLst>
              <a:rect l="f55" t="f58" r="f56" b="f57"/>
              <a:pathLst>
                <a:path w="389" h="58">
                  <a:moveTo>
                    <a:pt x="f5" y="f7"/>
                  </a:moveTo>
                  <a:cubicBezTo>
                    <a:pt x="f8" y="f9"/>
                    <a:pt x="f10" y="f11"/>
                    <a:pt x="f6" y="f12"/>
                  </a:cubicBezTo>
                  <a:cubicBezTo>
                    <a:pt x="f6" y="f13"/>
                    <a:pt x="f6" y="f14"/>
                    <a:pt x="f6" y="f5"/>
                  </a:cubicBezTo>
                  <a:cubicBezTo>
                    <a:pt x="f10" y="f15"/>
                    <a:pt x="f8" y="f16"/>
                    <a:pt x="f5" y="f17"/>
                  </a:cubicBezTo>
                  <a:cubicBezTo>
                    <a:pt x="f5" y="f18"/>
                    <a:pt x="f5" y="f19"/>
                    <a:pt x="f5" y="f7"/>
                  </a:cubicBezTo>
                  <a:close/>
                </a:path>
              </a:pathLst>
            </a:custGeom>
            <a:solidFill>
              <a:srgbClr val="0070C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8" name="Freeform 10">
              <a:extLst>
                <a:ext uri="{FF2B5EF4-FFF2-40B4-BE49-F238E27FC236}">
                  <a16:creationId xmlns:a16="http://schemas.microsoft.com/office/drawing/2014/main" id="{3B0A2761-2170-B27C-ABE6-73D33D2B4912}"/>
                </a:ext>
              </a:extLst>
            </p:cNvPr>
            <p:cNvSpPr/>
            <p:nvPr/>
          </p:nvSpPr>
          <p:spPr>
            <a:xfrm>
              <a:off x="7786692" y="4748214"/>
              <a:ext cx="2187573" cy="385757"/>
            </a:xfrm>
            <a:custGeom>
              <a:avLst/>
              <a:gdLst>
                <a:gd name="f0" fmla="val 10800000"/>
                <a:gd name="f1" fmla="val 5400000"/>
                <a:gd name="f2" fmla="val 180"/>
                <a:gd name="f3" fmla="val w"/>
                <a:gd name="f4" fmla="val h"/>
                <a:gd name="f5" fmla="val 0"/>
                <a:gd name="f6" fmla="val 391"/>
                <a:gd name="f7" fmla="val 69"/>
                <a:gd name="f8" fmla="val 21"/>
                <a:gd name="f9" fmla="val 13"/>
                <a:gd name="f10" fmla="val 7"/>
                <a:gd name="f11" fmla="val 386"/>
                <a:gd name="f12" fmla="val 1"/>
                <a:gd name="f13" fmla="val 382"/>
                <a:gd name="f14" fmla="val 377"/>
                <a:gd name="f15" fmla="val 2"/>
                <a:gd name="f16" fmla="val 318"/>
                <a:gd name="f17" fmla="val 9"/>
                <a:gd name="f18" fmla="val 258"/>
                <a:gd name="f19" fmla="val 18"/>
                <a:gd name="f20" fmla="val 199"/>
                <a:gd name="f21" fmla="val 25"/>
                <a:gd name="f22" fmla="val 137"/>
                <a:gd name="f23" fmla="val 34"/>
                <a:gd name="f24" fmla="val 76"/>
                <a:gd name="f25" fmla="val 42"/>
                <a:gd name="f26" fmla="val 14"/>
                <a:gd name="f27" fmla="val 50"/>
                <a:gd name="f28" fmla="val 52"/>
                <a:gd name="f29" fmla="val 53"/>
                <a:gd name="f30" fmla="val 3"/>
                <a:gd name="f31" fmla="val 133"/>
                <a:gd name="f32" fmla="val 262"/>
                <a:gd name="f33" fmla="val 37"/>
                <a:gd name="f34" fmla="+- 0 0 -90"/>
                <a:gd name="f35" fmla="*/ f3 1 391"/>
                <a:gd name="f36" fmla="*/ f4 1 69"/>
                <a:gd name="f37" fmla="val f5"/>
                <a:gd name="f38" fmla="val f6"/>
                <a:gd name="f39" fmla="val f7"/>
                <a:gd name="f40" fmla="*/ f34 f0 1"/>
                <a:gd name="f41" fmla="+- f39 0 f37"/>
                <a:gd name="f42" fmla="+- f38 0 f37"/>
                <a:gd name="f43" fmla="*/ f40 1 f2"/>
                <a:gd name="f44" fmla="*/ f42 1 391"/>
                <a:gd name="f45" fmla="*/ f41 1 69"/>
                <a:gd name="f46" fmla="*/ 391 f42 1"/>
                <a:gd name="f47" fmla="*/ 21 f41 1"/>
                <a:gd name="f48" fmla="*/ 0 f41 1"/>
                <a:gd name="f49" fmla="*/ 377 f42 1"/>
                <a:gd name="f50" fmla="*/ 2 f41 1"/>
                <a:gd name="f51" fmla="*/ 199 f42 1"/>
                <a:gd name="f52" fmla="*/ 25 f41 1"/>
                <a:gd name="f53" fmla="*/ 14 f42 1"/>
                <a:gd name="f54" fmla="*/ 50 f41 1"/>
                <a:gd name="f55" fmla="*/ 3 f42 1"/>
                <a:gd name="f56" fmla="*/ 69 f41 1"/>
                <a:gd name="f57" fmla="+- f43 0 f1"/>
                <a:gd name="f58" fmla="*/ f46 1 391"/>
                <a:gd name="f59" fmla="*/ f47 1 69"/>
                <a:gd name="f60" fmla="*/ f48 1 69"/>
                <a:gd name="f61" fmla="*/ f49 1 391"/>
                <a:gd name="f62" fmla="*/ f50 1 69"/>
                <a:gd name="f63" fmla="*/ f51 1 391"/>
                <a:gd name="f64" fmla="*/ f52 1 69"/>
                <a:gd name="f65" fmla="*/ f53 1 391"/>
                <a:gd name="f66" fmla="*/ f54 1 69"/>
                <a:gd name="f67" fmla="*/ f55 1 391"/>
                <a:gd name="f68" fmla="*/ f56 1 69"/>
                <a:gd name="f69" fmla="*/ 0 1 f44"/>
                <a:gd name="f70" fmla="*/ f38 1 f44"/>
                <a:gd name="f71" fmla="*/ 0 1 f45"/>
                <a:gd name="f72" fmla="*/ f39 1 f45"/>
                <a:gd name="f73" fmla="*/ f58 1 f44"/>
                <a:gd name="f74" fmla="*/ f59 1 f45"/>
                <a:gd name="f75" fmla="*/ f60 1 f45"/>
                <a:gd name="f76" fmla="*/ f61 1 f44"/>
                <a:gd name="f77" fmla="*/ f62 1 f45"/>
                <a:gd name="f78" fmla="*/ f63 1 f44"/>
                <a:gd name="f79" fmla="*/ f64 1 f45"/>
                <a:gd name="f80" fmla="*/ f65 1 f44"/>
                <a:gd name="f81" fmla="*/ f66 1 f45"/>
                <a:gd name="f82" fmla="*/ f67 1 f44"/>
                <a:gd name="f83" fmla="*/ f68 1 f45"/>
                <a:gd name="f84" fmla="*/ f69 f35 1"/>
                <a:gd name="f85" fmla="*/ f70 f35 1"/>
                <a:gd name="f86" fmla="*/ f72 f36 1"/>
                <a:gd name="f87" fmla="*/ f71 f36 1"/>
                <a:gd name="f88" fmla="*/ f73 f35 1"/>
                <a:gd name="f89" fmla="*/ f74 f36 1"/>
                <a:gd name="f90" fmla="*/ f75 f36 1"/>
                <a:gd name="f91" fmla="*/ f76 f35 1"/>
                <a:gd name="f92" fmla="*/ f77 f36 1"/>
                <a:gd name="f93" fmla="*/ f78 f35 1"/>
                <a:gd name="f94" fmla="*/ f79 f36 1"/>
                <a:gd name="f95" fmla="*/ f80 f35 1"/>
                <a:gd name="f96" fmla="*/ f81 f36 1"/>
                <a:gd name="f97" fmla="*/ f82 f35 1"/>
                <a:gd name="f98" fmla="*/ f83 f36 1"/>
              </a:gdLst>
              <a:ahLst/>
              <a:cxnLst>
                <a:cxn ang="3cd4">
                  <a:pos x="hc" y="t"/>
                </a:cxn>
                <a:cxn ang="0">
                  <a:pos x="r" y="vc"/>
                </a:cxn>
                <a:cxn ang="cd4">
                  <a:pos x="hc" y="b"/>
                </a:cxn>
                <a:cxn ang="cd2">
                  <a:pos x="l" y="vc"/>
                </a:cxn>
                <a:cxn ang="f57">
                  <a:pos x="f88" y="f89"/>
                </a:cxn>
                <a:cxn ang="f57">
                  <a:pos x="f88" y="f90"/>
                </a:cxn>
                <a:cxn ang="f57">
                  <a:pos x="f91" y="f92"/>
                </a:cxn>
                <a:cxn ang="f57">
                  <a:pos x="f93" y="f94"/>
                </a:cxn>
                <a:cxn ang="f57">
                  <a:pos x="f95" y="f96"/>
                </a:cxn>
                <a:cxn ang="f57">
                  <a:pos x="f97" y="f98"/>
                </a:cxn>
                <a:cxn ang="f57">
                  <a:pos x="f88" y="f89"/>
                </a:cxn>
              </a:cxnLst>
              <a:rect l="f84" t="f87" r="f85" b="f86"/>
              <a:pathLst>
                <a:path w="391" h="69">
                  <a:moveTo>
                    <a:pt x="f6" y="f8"/>
                  </a:moveTo>
                  <a:cubicBezTo>
                    <a:pt x="f6" y="f9"/>
                    <a:pt x="f6" y="f10"/>
                    <a:pt x="f6" y="f5"/>
                  </a:cubicBezTo>
                  <a:cubicBezTo>
                    <a:pt x="f11" y="f12"/>
                    <a:pt x="f13" y="f12"/>
                    <a:pt x="f14" y="f15"/>
                  </a:cubicBezTo>
                  <a:cubicBezTo>
                    <a:pt x="f16" y="f17"/>
                    <a:pt x="f18" y="f19"/>
                    <a:pt x="f20" y="f21"/>
                  </a:cubicBezTo>
                  <a:cubicBezTo>
                    <a:pt x="f22" y="f23"/>
                    <a:pt x="f24" y="f25"/>
                    <a:pt x="f26" y="f27"/>
                  </a:cubicBezTo>
                  <a:cubicBezTo>
                    <a:pt x="f12" y="f28"/>
                    <a:pt x="f5" y="f29"/>
                    <a:pt x="f30" y="f7"/>
                  </a:cubicBezTo>
                  <a:cubicBezTo>
                    <a:pt x="f31" y="f29"/>
                    <a:pt x="f32" y="f33"/>
                    <a:pt x="f6" y="f8"/>
                  </a:cubicBezTo>
                  <a:close/>
                </a:path>
              </a:pathLst>
            </a:custGeom>
            <a:solidFill>
              <a:srgbClr val="0070C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9" name="Freeform 11">
              <a:extLst>
                <a:ext uri="{FF2B5EF4-FFF2-40B4-BE49-F238E27FC236}">
                  <a16:creationId xmlns:a16="http://schemas.microsoft.com/office/drawing/2014/main" id="{1CBE7A08-53B9-6448-DD04-F31A138AAB6B}"/>
                </a:ext>
              </a:extLst>
            </p:cNvPr>
            <p:cNvSpPr/>
            <p:nvPr/>
          </p:nvSpPr>
          <p:spPr>
            <a:xfrm>
              <a:off x="7797802" y="4546597"/>
              <a:ext cx="2176464" cy="425452"/>
            </a:xfrm>
            <a:custGeom>
              <a:avLst/>
              <a:gdLst>
                <a:gd name="f0" fmla="val 10800000"/>
                <a:gd name="f1" fmla="val 5400000"/>
                <a:gd name="f2" fmla="val 180"/>
                <a:gd name="f3" fmla="val w"/>
                <a:gd name="f4" fmla="val h"/>
                <a:gd name="f5" fmla="val 0"/>
                <a:gd name="f6" fmla="val 389"/>
                <a:gd name="f7" fmla="val 76"/>
                <a:gd name="f8" fmla="val 259"/>
                <a:gd name="f9" fmla="val 19"/>
                <a:gd name="f10" fmla="val 130"/>
                <a:gd name="f11" fmla="val 38"/>
                <a:gd name="f12" fmla="val 58"/>
                <a:gd name="f13" fmla="val 63"/>
                <a:gd name="f14" fmla="val 68"/>
                <a:gd name="f15" fmla="val 131"/>
                <a:gd name="f16" fmla="val 57"/>
                <a:gd name="f17" fmla="val 260"/>
                <a:gd name="f18" fmla="val 39"/>
                <a:gd name="f19" fmla="val 21"/>
                <a:gd name="f20" fmla="val 13"/>
                <a:gd name="f21" fmla="val 7"/>
                <a:gd name="f22" fmla="+- 0 0 -90"/>
                <a:gd name="f23" fmla="*/ f3 1 389"/>
                <a:gd name="f24" fmla="*/ f4 1 76"/>
                <a:gd name="f25" fmla="val f5"/>
                <a:gd name="f26" fmla="val f6"/>
                <a:gd name="f27" fmla="val f7"/>
                <a:gd name="f28" fmla="*/ f22 f0 1"/>
                <a:gd name="f29" fmla="+- f27 0 f25"/>
                <a:gd name="f30" fmla="+- f26 0 f25"/>
                <a:gd name="f31" fmla="*/ f28 1 f2"/>
                <a:gd name="f32" fmla="*/ f30 1 389"/>
                <a:gd name="f33" fmla="*/ f29 1 76"/>
                <a:gd name="f34" fmla="*/ 389 f30 1"/>
                <a:gd name="f35" fmla="*/ 0 f29 1"/>
                <a:gd name="f36" fmla="*/ 0 f30 1"/>
                <a:gd name="f37" fmla="*/ 58 f29 1"/>
                <a:gd name="f38" fmla="*/ 76 f29 1"/>
                <a:gd name="f39" fmla="*/ 21 f29 1"/>
                <a:gd name="f40" fmla="+- f31 0 f1"/>
                <a:gd name="f41" fmla="*/ f34 1 389"/>
                <a:gd name="f42" fmla="*/ f35 1 76"/>
                <a:gd name="f43" fmla="*/ f36 1 389"/>
                <a:gd name="f44" fmla="*/ f37 1 76"/>
                <a:gd name="f45" fmla="*/ f38 1 76"/>
                <a:gd name="f46" fmla="*/ f39 1 76"/>
                <a:gd name="f47" fmla="*/ 0 1 f32"/>
                <a:gd name="f48" fmla="*/ f26 1 f32"/>
                <a:gd name="f49" fmla="*/ 0 1 f33"/>
                <a:gd name="f50" fmla="*/ f27 1 f33"/>
                <a:gd name="f51" fmla="*/ f41 1 f32"/>
                <a:gd name="f52" fmla="*/ f42 1 f33"/>
                <a:gd name="f53" fmla="*/ f43 1 f32"/>
                <a:gd name="f54" fmla="*/ f44 1 f33"/>
                <a:gd name="f55" fmla="*/ f45 1 f33"/>
                <a:gd name="f56" fmla="*/ f46 1 f33"/>
                <a:gd name="f57" fmla="*/ f47 f23 1"/>
                <a:gd name="f58" fmla="*/ f48 f23 1"/>
                <a:gd name="f59" fmla="*/ f50 f24 1"/>
                <a:gd name="f60" fmla="*/ f49 f24 1"/>
                <a:gd name="f61" fmla="*/ f51 f23 1"/>
                <a:gd name="f62" fmla="*/ f52 f24 1"/>
                <a:gd name="f63" fmla="*/ f53 f23 1"/>
                <a:gd name="f64" fmla="*/ f54 f24 1"/>
                <a:gd name="f65" fmla="*/ f55 f24 1"/>
                <a:gd name="f66" fmla="*/ f56 f24 1"/>
              </a:gdLst>
              <a:ahLst/>
              <a:cxnLst>
                <a:cxn ang="3cd4">
                  <a:pos x="hc" y="t"/>
                </a:cxn>
                <a:cxn ang="0">
                  <a:pos x="r" y="vc"/>
                </a:cxn>
                <a:cxn ang="cd4">
                  <a:pos x="hc" y="b"/>
                </a:cxn>
                <a:cxn ang="cd2">
                  <a:pos x="l" y="vc"/>
                </a:cxn>
                <a:cxn ang="f40">
                  <a:pos x="f61" y="f62"/>
                </a:cxn>
                <a:cxn ang="f40">
                  <a:pos x="f63" y="f64"/>
                </a:cxn>
                <a:cxn ang="f40">
                  <a:pos x="f63" y="f65"/>
                </a:cxn>
                <a:cxn ang="f40">
                  <a:pos x="f61" y="f66"/>
                </a:cxn>
                <a:cxn ang="f40">
                  <a:pos x="f61" y="f62"/>
                </a:cxn>
              </a:cxnLst>
              <a:rect l="f57" t="f60" r="f58" b="f59"/>
              <a:pathLst>
                <a:path w="389" h="76">
                  <a:moveTo>
                    <a:pt x="f6" y="f5"/>
                  </a:moveTo>
                  <a:cubicBezTo>
                    <a:pt x="f8" y="f9"/>
                    <a:pt x="f10" y="f11"/>
                    <a:pt x="f5" y="f12"/>
                  </a:cubicBezTo>
                  <a:cubicBezTo>
                    <a:pt x="f5" y="f13"/>
                    <a:pt x="f5" y="f14"/>
                    <a:pt x="f5" y="f7"/>
                  </a:cubicBezTo>
                  <a:cubicBezTo>
                    <a:pt x="f15" y="f16"/>
                    <a:pt x="f17" y="f18"/>
                    <a:pt x="f6" y="f19"/>
                  </a:cubicBezTo>
                  <a:cubicBezTo>
                    <a:pt x="f6" y="f20"/>
                    <a:pt x="f6" y="f21"/>
                    <a:pt x="f6" y="f5"/>
                  </a:cubicBezTo>
                  <a:close/>
                </a:path>
              </a:pathLst>
            </a:custGeom>
            <a:solidFill>
              <a:srgbClr val="0070C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20" name="Freeform 12">
              <a:extLst>
                <a:ext uri="{FF2B5EF4-FFF2-40B4-BE49-F238E27FC236}">
                  <a16:creationId xmlns:a16="http://schemas.microsoft.com/office/drawing/2014/main" id="{31820814-D43E-87F0-5350-508FF8C94A24}"/>
                </a:ext>
              </a:extLst>
            </p:cNvPr>
            <p:cNvSpPr/>
            <p:nvPr/>
          </p:nvSpPr>
          <p:spPr>
            <a:xfrm>
              <a:off x="7797802" y="5748339"/>
              <a:ext cx="2176464" cy="217490"/>
            </a:xfrm>
            <a:custGeom>
              <a:avLst/>
              <a:gdLst>
                <a:gd name="f0" fmla="val 10800000"/>
                <a:gd name="f1" fmla="val 5400000"/>
                <a:gd name="f2" fmla="val 180"/>
                <a:gd name="f3" fmla="val w"/>
                <a:gd name="f4" fmla="val h"/>
                <a:gd name="f5" fmla="val 0"/>
                <a:gd name="f6" fmla="val 389"/>
                <a:gd name="f7" fmla="val 39"/>
                <a:gd name="f8" fmla="val 259"/>
                <a:gd name="f9" fmla="val 7"/>
                <a:gd name="f10" fmla="val 130"/>
                <a:gd name="f11" fmla="val 15"/>
                <a:gd name="f12" fmla="val 22"/>
                <a:gd name="f13" fmla="val 29"/>
                <a:gd name="f14" fmla="val 34"/>
                <a:gd name="f15" fmla="val 33"/>
                <a:gd name="f16" fmla="val 260"/>
                <a:gd name="f17" fmla="val 27"/>
                <a:gd name="f18" fmla="val 21"/>
                <a:gd name="f19" fmla="val 13"/>
                <a:gd name="f20" fmla="val 6"/>
                <a:gd name="f21" fmla="+- 0 0 -90"/>
                <a:gd name="f22" fmla="*/ f3 1 389"/>
                <a:gd name="f23" fmla="*/ f4 1 39"/>
                <a:gd name="f24" fmla="val f5"/>
                <a:gd name="f25" fmla="val f6"/>
                <a:gd name="f26" fmla="val f7"/>
                <a:gd name="f27" fmla="*/ f21 f0 1"/>
                <a:gd name="f28" fmla="+- f26 0 f24"/>
                <a:gd name="f29" fmla="+- f25 0 f24"/>
                <a:gd name="f30" fmla="*/ f27 1 f2"/>
                <a:gd name="f31" fmla="*/ f29 1 389"/>
                <a:gd name="f32" fmla="*/ f28 1 39"/>
                <a:gd name="f33" fmla="*/ 389 f29 1"/>
                <a:gd name="f34" fmla="*/ 0 f28 1"/>
                <a:gd name="f35" fmla="*/ 0 f29 1"/>
                <a:gd name="f36" fmla="*/ 22 f28 1"/>
                <a:gd name="f37" fmla="*/ 39 f28 1"/>
                <a:gd name="f38" fmla="*/ 21 f28 1"/>
                <a:gd name="f39" fmla="+- f30 0 f1"/>
                <a:gd name="f40" fmla="*/ f33 1 389"/>
                <a:gd name="f41" fmla="*/ f34 1 39"/>
                <a:gd name="f42" fmla="*/ f35 1 389"/>
                <a:gd name="f43" fmla="*/ f36 1 39"/>
                <a:gd name="f44" fmla="*/ f37 1 39"/>
                <a:gd name="f45" fmla="*/ f38 1 39"/>
                <a:gd name="f46" fmla="*/ 0 1 f31"/>
                <a:gd name="f47" fmla="*/ f25 1 f31"/>
                <a:gd name="f48" fmla="*/ 0 1 f32"/>
                <a:gd name="f49" fmla="*/ f26 1 f32"/>
                <a:gd name="f50" fmla="*/ f40 1 f31"/>
                <a:gd name="f51" fmla="*/ f41 1 f32"/>
                <a:gd name="f52" fmla="*/ f42 1 f31"/>
                <a:gd name="f53" fmla="*/ f43 1 f32"/>
                <a:gd name="f54" fmla="*/ f44 1 f32"/>
                <a:gd name="f55" fmla="*/ f45 1 f32"/>
                <a:gd name="f56" fmla="*/ f46 f22 1"/>
                <a:gd name="f57" fmla="*/ f47 f22 1"/>
                <a:gd name="f58" fmla="*/ f49 f23 1"/>
                <a:gd name="f59" fmla="*/ f48 f23 1"/>
                <a:gd name="f60" fmla="*/ f50 f22 1"/>
                <a:gd name="f61" fmla="*/ f51 f23 1"/>
                <a:gd name="f62" fmla="*/ f52 f22 1"/>
                <a:gd name="f63" fmla="*/ f53 f23 1"/>
                <a:gd name="f64" fmla="*/ f54 f23 1"/>
                <a:gd name="f65" fmla="*/ f55 f23 1"/>
              </a:gdLst>
              <a:ahLst/>
              <a:cxnLst>
                <a:cxn ang="3cd4">
                  <a:pos x="hc" y="t"/>
                </a:cxn>
                <a:cxn ang="0">
                  <a:pos x="r" y="vc"/>
                </a:cxn>
                <a:cxn ang="cd4">
                  <a:pos x="hc" y="b"/>
                </a:cxn>
                <a:cxn ang="cd2">
                  <a:pos x="l" y="vc"/>
                </a:cxn>
                <a:cxn ang="f39">
                  <a:pos x="f60" y="f61"/>
                </a:cxn>
                <a:cxn ang="f39">
                  <a:pos x="f62" y="f63"/>
                </a:cxn>
                <a:cxn ang="f39">
                  <a:pos x="f62" y="f64"/>
                </a:cxn>
                <a:cxn ang="f39">
                  <a:pos x="f60" y="f65"/>
                </a:cxn>
                <a:cxn ang="f39">
                  <a:pos x="f60" y="f61"/>
                </a:cxn>
              </a:cxnLst>
              <a:rect l="f56" t="f59" r="f57" b="f58"/>
              <a:pathLst>
                <a:path w="389" h="39">
                  <a:moveTo>
                    <a:pt x="f6" y="f5"/>
                  </a:moveTo>
                  <a:cubicBezTo>
                    <a:pt x="f8" y="f9"/>
                    <a:pt x="f10" y="f11"/>
                    <a:pt x="f5" y="f12"/>
                  </a:cubicBezTo>
                  <a:cubicBezTo>
                    <a:pt x="f5" y="f13"/>
                    <a:pt x="f5" y="f14"/>
                    <a:pt x="f5" y="f7"/>
                  </a:cubicBezTo>
                  <a:cubicBezTo>
                    <a:pt x="f10" y="f15"/>
                    <a:pt x="f16" y="f17"/>
                    <a:pt x="f6" y="f18"/>
                  </a:cubicBezTo>
                  <a:cubicBezTo>
                    <a:pt x="f6" y="f19"/>
                    <a:pt x="f6" y="f20"/>
                    <a:pt x="f6" y="f5"/>
                  </a:cubicBezTo>
                  <a:close/>
                </a:path>
              </a:pathLst>
            </a:custGeom>
            <a:solidFill>
              <a:srgbClr val="0070C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21" name="Freeform 13">
              <a:extLst>
                <a:ext uri="{FF2B5EF4-FFF2-40B4-BE49-F238E27FC236}">
                  <a16:creationId xmlns:a16="http://schemas.microsoft.com/office/drawing/2014/main" id="{0E0F5897-C989-CBE4-9657-FD5E4D72EA4F}"/>
                </a:ext>
              </a:extLst>
            </p:cNvPr>
            <p:cNvSpPr/>
            <p:nvPr/>
          </p:nvSpPr>
          <p:spPr>
            <a:xfrm>
              <a:off x="7802566" y="5943600"/>
              <a:ext cx="2176464" cy="190496"/>
            </a:xfrm>
            <a:custGeom>
              <a:avLst/>
              <a:gdLst>
                <a:gd name="f0" fmla="val 10800000"/>
                <a:gd name="f1" fmla="val 5400000"/>
                <a:gd name="f2" fmla="val 180"/>
                <a:gd name="f3" fmla="val w"/>
                <a:gd name="f4" fmla="val h"/>
                <a:gd name="f5" fmla="val 0"/>
                <a:gd name="f6" fmla="val 389"/>
                <a:gd name="f7" fmla="val 34"/>
                <a:gd name="f8" fmla="val 130"/>
                <a:gd name="f9" fmla="val 30"/>
                <a:gd name="f10" fmla="val 259"/>
                <a:gd name="f11" fmla="val 25"/>
                <a:gd name="f12" fmla="val 21"/>
                <a:gd name="f13" fmla="val 14"/>
                <a:gd name="f14" fmla="val 8"/>
                <a:gd name="f15" fmla="val 258"/>
                <a:gd name="f16" fmla="val 6"/>
                <a:gd name="f17" fmla="val 129"/>
                <a:gd name="f18" fmla="val 11"/>
                <a:gd name="f19" fmla="val 16"/>
                <a:gd name="f20" fmla="val 23"/>
                <a:gd name="f21" fmla="val 29"/>
                <a:gd name="f22" fmla="+- 0 0 -90"/>
                <a:gd name="f23" fmla="*/ f3 1 389"/>
                <a:gd name="f24" fmla="*/ f4 1 34"/>
                <a:gd name="f25" fmla="val f5"/>
                <a:gd name="f26" fmla="val f6"/>
                <a:gd name="f27" fmla="val f7"/>
                <a:gd name="f28" fmla="*/ f22 f0 1"/>
                <a:gd name="f29" fmla="+- f27 0 f25"/>
                <a:gd name="f30" fmla="+- f26 0 f25"/>
                <a:gd name="f31" fmla="*/ f28 1 f2"/>
                <a:gd name="f32" fmla="*/ f30 1 389"/>
                <a:gd name="f33" fmla="*/ f29 1 34"/>
                <a:gd name="f34" fmla="*/ 0 f30 1"/>
                <a:gd name="f35" fmla="*/ 34 f29 1"/>
                <a:gd name="f36" fmla="*/ 389 f30 1"/>
                <a:gd name="f37" fmla="*/ 21 f29 1"/>
                <a:gd name="f38" fmla="*/ 0 f29 1"/>
                <a:gd name="f39" fmla="*/ 16 f29 1"/>
                <a:gd name="f40" fmla="+- f31 0 f1"/>
                <a:gd name="f41" fmla="*/ f34 1 389"/>
                <a:gd name="f42" fmla="*/ f35 1 34"/>
                <a:gd name="f43" fmla="*/ f36 1 389"/>
                <a:gd name="f44" fmla="*/ f37 1 34"/>
                <a:gd name="f45" fmla="*/ f38 1 34"/>
                <a:gd name="f46" fmla="*/ f39 1 34"/>
                <a:gd name="f47" fmla="*/ 0 1 f32"/>
                <a:gd name="f48" fmla="*/ f26 1 f32"/>
                <a:gd name="f49" fmla="*/ 0 1 f33"/>
                <a:gd name="f50" fmla="*/ f27 1 f33"/>
                <a:gd name="f51" fmla="*/ f41 1 f32"/>
                <a:gd name="f52" fmla="*/ f42 1 f33"/>
                <a:gd name="f53" fmla="*/ f43 1 f32"/>
                <a:gd name="f54" fmla="*/ f44 1 f33"/>
                <a:gd name="f55" fmla="*/ f45 1 f33"/>
                <a:gd name="f56" fmla="*/ f46 1 f33"/>
                <a:gd name="f57" fmla="*/ f47 f23 1"/>
                <a:gd name="f58" fmla="*/ f48 f23 1"/>
                <a:gd name="f59" fmla="*/ f50 f24 1"/>
                <a:gd name="f60" fmla="*/ f49 f24 1"/>
                <a:gd name="f61" fmla="*/ f51 f23 1"/>
                <a:gd name="f62" fmla="*/ f52 f24 1"/>
                <a:gd name="f63" fmla="*/ f53 f23 1"/>
                <a:gd name="f64" fmla="*/ f54 f24 1"/>
                <a:gd name="f65" fmla="*/ f55 f24 1"/>
                <a:gd name="f66" fmla="*/ f56 f24 1"/>
              </a:gdLst>
              <a:ahLst/>
              <a:cxnLst>
                <a:cxn ang="3cd4">
                  <a:pos x="hc" y="t"/>
                </a:cxn>
                <a:cxn ang="0">
                  <a:pos x="r" y="vc"/>
                </a:cxn>
                <a:cxn ang="cd4">
                  <a:pos x="hc" y="b"/>
                </a:cxn>
                <a:cxn ang="cd2">
                  <a:pos x="l" y="vc"/>
                </a:cxn>
                <a:cxn ang="f40">
                  <a:pos x="f61" y="f62"/>
                </a:cxn>
                <a:cxn ang="f40">
                  <a:pos x="f63" y="f64"/>
                </a:cxn>
                <a:cxn ang="f40">
                  <a:pos x="f63" y="f65"/>
                </a:cxn>
                <a:cxn ang="f40">
                  <a:pos x="f61" y="f66"/>
                </a:cxn>
                <a:cxn ang="f40">
                  <a:pos x="f61" y="f62"/>
                </a:cxn>
              </a:cxnLst>
              <a:rect l="f57" t="f60" r="f58" b="f59"/>
              <a:pathLst>
                <a:path w="389" h="34">
                  <a:moveTo>
                    <a:pt x="f5" y="f7"/>
                  </a:moveTo>
                  <a:cubicBezTo>
                    <a:pt x="f8" y="f9"/>
                    <a:pt x="f10" y="f11"/>
                    <a:pt x="f6" y="f12"/>
                  </a:cubicBezTo>
                  <a:cubicBezTo>
                    <a:pt x="f6" y="f13"/>
                    <a:pt x="f6" y="f14"/>
                    <a:pt x="f6" y="f5"/>
                  </a:cubicBezTo>
                  <a:cubicBezTo>
                    <a:pt x="f15" y="f16"/>
                    <a:pt x="f17" y="f18"/>
                    <a:pt x="f5" y="f19"/>
                  </a:cubicBezTo>
                  <a:cubicBezTo>
                    <a:pt x="f5" y="f20"/>
                    <a:pt x="f5" y="f21"/>
                    <a:pt x="f5" y="f7"/>
                  </a:cubicBezTo>
                  <a:close/>
                </a:path>
              </a:pathLst>
            </a:custGeom>
            <a:solidFill>
              <a:srgbClr val="0070C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22" name="Freeform 14">
              <a:extLst>
                <a:ext uri="{FF2B5EF4-FFF2-40B4-BE49-F238E27FC236}">
                  <a16:creationId xmlns:a16="http://schemas.microsoft.com/office/drawing/2014/main" id="{0EF4D3E5-A076-12A5-18EA-44A9C62B06B9}"/>
                </a:ext>
              </a:extLst>
            </p:cNvPr>
            <p:cNvSpPr/>
            <p:nvPr/>
          </p:nvSpPr>
          <p:spPr>
            <a:xfrm>
              <a:off x="7802566" y="4149720"/>
              <a:ext cx="2182809" cy="485775"/>
            </a:xfrm>
            <a:custGeom>
              <a:avLst/>
              <a:gdLst>
                <a:gd name="f0" fmla="val 10800000"/>
                <a:gd name="f1" fmla="val 5400000"/>
                <a:gd name="f2" fmla="val 180"/>
                <a:gd name="f3" fmla="val w"/>
                <a:gd name="f4" fmla="val h"/>
                <a:gd name="f5" fmla="val 0"/>
                <a:gd name="f6" fmla="val 390"/>
                <a:gd name="f7" fmla="val 87"/>
                <a:gd name="f8" fmla="val 389"/>
                <a:gd name="f9" fmla="val 316"/>
                <a:gd name="f10" fmla="val 13"/>
                <a:gd name="f11" fmla="val 245"/>
                <a:gd name="f12" fmla="val 25"/>
                <a:gd name="f13" fmla="val 174"/>
                <a:gd name="f14" fmla="val 38"/>
                <a:gd name="f15" fmla="val 159"/>
                <a:gd name="f16" fmla="val 41"/>
                <a:gd name="f17" fmla="val 145"/>
                <a:gd name="f18" fmla="val 45"/>
                <a:gd name="f19" fmla="val 130"/>
                <a:gd name="f20" fmla="val 48"/>
                <a:gd name="f21" fmla="val 128"/>
                <a:gd name="f22" fmla="val 125"/>
                <a:gd name="f23" fmla="val 47"/>
                <a:gd name="f24" fmla="val 123"/>
                <a:gd name="f25" fmla="val 102"/>
                <a:gd name="f26" fmla="val 51"/>
                <a:gd name="f27" fmla="val 81"/>
                <a:gd name="f28" fmla="val 55"/>
                <a:gd name="f29" fmla="val 60"/>
                <a:gd name="f30" fmla="val 58"/>
                <a:gd name="f31" fmla="val 40"/>
                <a:gd name="f32" fmla="val 62"/>
                <a:gd name="f33" fmla="val 19"/>
                <a:gd name="f34" fmla="val 66"/>
                <a:gd name="f35" fmla="val 69"/>
                <a:gd name="f36" fmla="val 76"/>
                <a:gd name="f37" fmla="val 32"/>
                <a:gd name="f38" fmla="val 64"/>
                <a:gd name="f39" fmla="val 96"/>
                <a:gd name="f40" fmla="val 71"/>
                <a:gd name="f41" fmla="val 70"/>
                <a:gd name="f42" fmla="val 108"/>
                <a:gd name="f43" fmla="val 67"/>
                <a:gd name="f44" fmla="val 114"/>
                <a:gd name="f45" fmla="val 65"/>
                <a:gd name="f46" fmla="val 117"/>
                <a:gd name="f47" fmla="val 120"/>
                <a:gd name="f48" fmla="val 208"/>
                <a:gd name="f49" fmla="val 52"/>
                <a:gd name="f50" fmla="val 293"/>
                <a:gd name="f51" fmla="val 37"/>
                <a:gd name="f52" fmla="val 379"/>
                <a:gd name="f53" fmla="val 22"/>
                <a:gd name="f54" fmla="val 387"/>
                <a:gd name="f55" fmla="val 21"/>
                <a:gd name="f56" fmla="val 10"/>
                <a:gd name="f57" fmla="val 7"/>
                <a:gd name="f58" fmla="val 3"/>
                <a:gd name="f59" fmla="+- 0 0 -90"/>
                <a:gd name="f60" fmla="*/ f3 1 390"/>
                <a:gd name="f61" fmla="*/ f4 1 87"/>
                <a:gd name="f62" fmla="val f5"/>
                <a:gd name="f63" fmla="val f6"/>
                <a:gd name="f64" fmla="val f7"/>
                <a:gd name="f65" fmla="*/ f59 f0 1"/>
                <a:gd name="f66" fmla="+- f64 0 f62"/>
                <a:gd name="f67" fmla="+- f63 0 f62"/>
                <a:gd name="f68" fmla="*/ f65 1 f2"/>
                <a:gd name="f69" fmla="*/ f67 1 390"/>
                <a:gd name="f70" fmla="*/ f66 1 87"/>
                <a:gd name="f71" fmla="*/ 389 f67 1"/>
                <a:gd name="f72" fmla="*/ 0 f66 1"/>
                <a:gd name="f73" fmla="*/ 174 f67 1"/>
                <a:gd name="f74" fmla="*/ 38 f66 1"/>
                <a:gd name="f75" fmla="*/ 130 f67 1"/>
                <a:gd name="f76" fmla="*/ 48 f66 1"/>
                <a:gd name="f77" fmla="*/ 123 f67 1"/>
                <a:gd name="f78" fmla="*/ 47 f66 1"/>
                <a:gd name="f79" fmla="*/ 60 f67 1"/>
                <a:gd name="f80" fmla="*/ 58 f66 1"/>
                <a:gd name="f81" fmla="*/ 0 f67 1"/>
                <a:gd name="f82" fmla="*/ 69 f66 1"/>
                <a:gd name="f83" fmla="*/ 87 f66 1"/>
                <a:gd name="f84" fmla="*/ 96 f67 1"/>
                <a:gd name="f85" fmla="*/ 71 f66 1"/>
                <a:gd name="f86" fmla="*/ 114 f67 1"/>
                <a:gd name="f87" fmla="*/ 65 f66 1"/>
                <a:gd name="f88" fmla="*/ 66 f66 1"/>
                <a:gd name="f89" fmla="*/ 379 f67 1"/>
                <a:gd name="f90" fmla="*/ 22 f66 1"/>
                <a:gd name="f91" fmla="*/ 10 f66 1"/>
                <a:gd name="f92" fmla="+- f68 0 f1"/>
                <a:gd name="f93" fmla="*/ f71 1 390"/>
                <a:gd name="f94" fmla="*/ f72 1 87"/>
                <a:gd name="f95" fmla="*/ f73 1 390"/>
                <a:gd name="f96" fmla="*/ f74 1 87"/>
                <a:gd name="f97" fmla="*/ f75 1 390"/>
                <a:gd name="f98" fmla="*/ f76 1 87"/>
                <a:gd name="f99" fmla="*/ f77 1 390"/>
                <a:gd name="f100" fmla="*/ f78 1 87"/>
                <a:gd name="f101" fmla="*/ f79 1 390"/>
                <a:gd name="f102" fmla="*/ f80 1 87"/>
                <a:gd name="f103" fmla="*/ f81 1 390"/>
                <a:gd name="f104" fmla="*/ f82 1 87"/>
                <a:gd name="f105" fmla="*/ f83 1 87"/>
                <a:gd name="f106" fmla="*/ f84 1 390"/>
                <a:gd name="f107" fmla="*/ f85 1 87"/>
                <a:gd name="f108" fmla="*/ f86 1 390"/>
                <a:gd name="f109" fmla="*/ f87 1 87"/>
                <a:gd name="f110" fmla="*/ f88 1 87"/>
                <a:gd name="f111" fmla="*/ f89 1 390"/>
                <a:gd name="f112" fmla="*/ f90 1 87"/>
                <a:gd name="f113" fmla="*/ f91 1 87"/>
                <a:gd name="f114" fmla="*/ 0 1 f69"/>
                <a:gd name="f115" fmla="*/ f63 1 f69"/>
                <a:gd name="f116" fmla="*/ 0 1 f70"/>
                <a:gd name="f117" fmla="*/ f64 1 f70"/>
                <a:gd name="f118" fmla="*/ f93 1 f69"/>
                <a:gd name="f119" fmla="*/ f94 1 f70"/>
                <a:gd name="f120" fmla="*/ f95 1 f69"/>
                <a:gd name="f121" fmla="*/ f96 1 f70"/>
                <a:gd name="f122" fmla="*/ f97 1 f69"/>
                <a:gd name="f123" fmla="*/ f98 1 f70"/>
                <a:gd name="f124" fmla="*/ f99 1 f69"/>
                <a:gd name="f125" fmla="*/ f100 1 f70"/>
                <a:gd name="f126" fmla="*/ f101 1 f69"/>
                <a:gd name="f127" fmla="*/ f102 1 f70"/>
                <a:gd name="f128" fmla="*/ f103 1 f69"/>
                <a:gd name="f129" fmla="*/ f104 1 f70"/>
                <a:gd name="f130" fmla="*/ f105 1 f70"/>
                <a:gd name="f131" fmla="*/ f106 1 f69"/>
                <a:gd name="f132" fmla="*/ f107 1 f70"/>
                <a:gd name="f133" fmla="*/ f108 1 f69"/>
                <a:gd name="f134" fmla="*/ f109 1 f70"/>
                <a:gd name="f135" fmla="*/ f110 1 f70"/>
                <a:gd name="f136" fmla="*/ f111 1 f69"/>
                <a:gd name="f137" fmla="*/ f112 1 f70"/>
                <a:gd name="f138" fmla="*/ f113 1 f70"/>
                <a:gd name="f139" fmla="*/ f114 f60 1"/>
                <a:gd name="f140" fmla="*/ f115 f60 1"/>
                <a:gd name="f141" fmla="*/ f117 f61 1"/>
                <a:gd name="f142" fmla="*/ f116 f61 1"/>
                <a:gd name="f143" fmla="*/ f118 f60 1"/>
                <a:gd name="f144" fmla="*/ f119 f61 1"/>
                <a:gd name="f145" fmla="*/ f120 f60 1"/>
                <a:gd name="f146" fmla="*/ f121 f61 1"/>
                <a:gd name="f147" fmla="*/ f122 f60 1"/>
                <a:gd name="f148" fmla="*/ f123 f61 1"/>
                <a:gd name="f149" fmla="*/ f124 f60 1"/>
                <a:gd name="f150" fmla="*/ f125 f61 1"/>
                <a:gd name="f151" fmla="*/ f126 f60 1"/>
                <a:gd name="f152" fmla="*/ f127 f61 1"/>
                <a:gd name="f153" fmla="*/ f128 f60 1"/>
                <a:gd name="f154" fmla="*/ f129 f61 1"/>
                <a:gd name="f155" fmla="*/ f130 f61 1"/>
                <a:gd name="f156" fmla="*/ f131 f60 1"/>
                <a:gd name="f157" fmla="*/ f132 f61 1"/>
                <a:gd name="f158" fmla="*/ f133 f60 1"/>
                <a:gd name="f159" fmla="*/ f134 f61 1"/>
                <a:gd name="f160" fmla="*/ f135 f61 1"/>
                <a:gd name="f161" fmla="*/ f136 f60 1"/>
                <a:gd name="f162" fmla="*/ f137 f61 1"/>
                <a:gd name="f163" fmla="*/ f138 f61 1"/>
              </a:gdLst>
              <a:ahLst/>
              <a:cxnLst>
                <a:cxn ang="3cd4">
                  <a:pos x="hc" y="t"/>
                </a:cxn>
                <a:cxn ang="0">
                  <a:pos x="r" y="vc"/>
                </a:cxn>
                <a:cxn ang="cd4">
                  <a:pos x="hc" y="b"/>
                </a:cxn>
                <a:cxn ang="cd2">
                  <a:pos x="l" y="vc"/>
                </a:cxn>
                <a:cxn ang="f92">
                  <a:pos x="f143" y="f144"/>
                </a:cxn>
                <a:cxn ang="f92">
                  <a:pos x="f145" y="f146"/>
                </a:cxn>
                <a:cxn ang="f92">
                  <a:pos x="f147" y="f148"/>
                </a:cxn>
                <a:cxn ang="f92">
                  <a:pos x="f149" y="f150"/>
                </a:cxn>
                <a:cxn ang="f92">
                  <a:pos x="f151" y="f152"/>
                </a:cxn>
                <a:cxn ang="f92">
                  <a:pos x="f153" y="f154"/>
                </a:cxn>
                <a:cxn ang="f92">
                  <a:pos x="f153" y="f155"/>
                </a:cxn>
                <a:cxn ang="f92">
                  <a:pos x="f156" y="f157"/>
                </a:cxn>
                <a:cxn ang="f92">
                  <a:pos x="f158" y="f159"/>
                </a:cxn>
                <a:cxn ang="f92">
                  <a:pos x="f149" y="f160"/>
                </a:cxn>
                <a:cxn ang="f92">
                  <a:pos x="f161" y="f162"/>
                </a:cxn>
                <a:cxn ang="f92">
                  <a:pos x="f143" y="f163"/>
                </a:cxn>
                <a:cxn ang="f92">
                  <a:pos x="f143" y="f144"/>
                </a:cxn>
              </a:cxnLst>
              <a:rect l="f139" t="f142" r="f140" b="f141"/>
              <a:pathLst>
                <a:path w="390" h="87">
                  <a:moveTo>
                    <a:pt x="f8" y="f5"/>
                  </a:moveTo>
                  <a:cubicBezTo>
                    <a:pt x="f9" y="f10"/>
                    <a:pt x="f11" y="f12"/>
                    <a:pt x="f13" y="f14"/>
                  </a:cubicBezTo>
                  <a:cubicBezTo>
                    <a:pt x="f15" y="f16"/>
                    <a:pt x="f17" y="f18"/>
                    <a:pt x="f19" y="f20"/>
                  </a:cubicBezTo>
                  <a:cubicBezTo>
                    <a:pt x="f21" y="f20"/>
                    <a:pt x="f22" y="f23"/>
                    <a:pt x="f24" y="f23"/>
                  </a:cubicBezTo>
                  <a:cubicBezTo>
                    <a:pt x="f25" y="f26"/>
                    <a:pt x="f27" y="f28"/>
                    <a:pt x="f29" y="f30"/>
                  </a:cubicBezTo>
                  <a:cubicBezTo>
                    <a:pt x="f31" y="f32"/>
                    <a:pt x="f33" y="f34"/>
                    <a:pt x="f5" y="f35"/>
                  </a:cubicBezTo>
                  <a:cubicBezTo>
                    <a:pt x="f5" y="f36"/>
                    <a:pt x="f5" y="f27"/>
                    <a:pt x="f5" y="f7"/>
                  </a:cubicBezTo>
                  <a:cubicBezTo>
                    <a:pt x="f37" y="f27"/>
                    <a:pt x="f38" y="f36"/>
                    <a:pt x="f39" y="f40"/>
                  </a:cubicBezTo>
                  <a:cubicBezTo>
                    <a:pt x="f25" y="f41"/>
                    <a:pt x="f42" y="f43"/>
                    <a:pt x="f44" y="f45"/>
                  </a:cubicBezTo>
                  <a:cubicBezTo>
                    <a:pt x="f46" y="f45"/>
                    <a:pt x="f47" y="f43"/>
                    <a:pt x="f24" y="f34"/>
                  </a:cubicBezTo>
                  <a:cubicBezTo>
                    <a:pt x="f48" y="f49"/>
                    <a:pt x="f50" y="f51"/>
                    <a:pt x="f52" y="f53"/>
                  </a:cubicBezTo>
                  <a:cubicBezTo>
                    <a:pt x="f54" y="f55"/>
                    <a:pt x="f6" y="f33"/>
                    <a:pt x="f8" y="f56"/>
                  </a:cubicBezTo>
                  <a:cubicBezTo>
                    <a:pt x="f8" y="f57"/>
                    <a:pt x="f8" y="f58"/>
                    <a:pt x="f8" y="f5"/>
                  </a:cubicBezTo>
                  <a:close/>
                </a:path>
              </a:pathLst>
            </a:custGeom>
            <a:solidFill>
              <a:srgbClr val="0070C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23" name="Freeform 15">
              <a:extLst>
                <a:ext uri="{FF2B5EF4-FFF2-40B4-BE49-F238E27FC236}">
                  <a16:creationId xmlns:a16="http://schemas.microsoft.com/office/drawing/2014/main" id="{D0CD899E-CF55-7F4C-5D55-7B3C70DF71CF}"/>
                </a:ext>
              </a:extLst>
            </p:cNvPr>
            <p:cNvSpPr/>
            <p:nvPr/>
          </p:nvSpPr>
          <p:spPr>
            <a:xfrm>
              <a:off x="9005889" y="2160590"/>
              <a:ext cx="984251" cy="423860"/>
            </a:xfrm>
            <a:custGeom>
              <a:avLst/>
              <a:gdLst>
                <a:gd name="f0" fmla="val 10800000"/>
                <a:gd name="f1" fmla="val 5400000"/>
                <a:gd name="f2" fmla="val 180"/>
                <a:gd name="f3" fmla="val w"/>
                <a:gd name="f4" fmla="val h"/>
                <a:gd name="f5" fmla="val 0"/>
                <a:gd name="f6" fmla="val 176"/>
                <a:gd name="f7" fmla="val 76"/>
                <a:gd name="f8" fmla="val 4"/>
                <a:gd name="f9" fmla="val 7"/>
                <a:gd name="f10" fmla="val 75"/>
                <a:gd name="f11" fmla="val 11"/>
                <a:gd name="f12" fmla="val 74"/>
                <a:gd name="f13" fmla="val 14"/>
                <a:gd name="f14" fmla="val 72"/>
                <a:gd name="f15" fmla="val 62"/>
                <a:gd name="f16" fmla="val 57"/>
                <a:gd name="f17" fmla="val 110"/>
                <a:gd name="f18" fmla="val 41"/>
                <a:gd name="f19" fmla="val 158"/>
                <a:gd name="f20" fmla="val 26"/>
                <a:gd name="f21" fmla="val 21"/>
                <a:gd name="f22" fmla="val 173"/>
                <a:gd name="f23" fmla="val 168"/>
                <a:gd name="f24" fmla="val 2"/>
                <a:gd name="f25" fmla="val 163"/>
                <a:gd name="f26" fmla="val 159"/>
                <a:gd name="f27" fmla="val 5"/>
                <a:gd name="f28" fmla="val 112"/>
                <a:gd name="f29" fmla="val 65"/>
                <a:gd name="f30" fmla="val 36"/>
                <a:gd name="f31" fmla="val 17"/>
                <a:gd name="f32" fmla="val 52"/>
                <a:gd name="f33" fmla="val 1"/>
                <a:gd name="f34" fmla="val 58"/>
                <a:gd name="f35" fmla="+- 0 0 -90"/>
                <a:gd name="f36" fmla="*/ f3 1 176"/>
                <a:gd name="f37" fmla="*/ f4 1 76"/>
                <a:gd name="f38" fmla="val f5"/>
                <a:gd name="f39" fmla="val f6"/>
                <a:gd name="f40" fmla="val f7"/>
                <a:gd name="f41" fmla="*/ f35 f0 1"/>
                <a:gd name="f42" fmla="+- f40 0 f38"/>
                <a:gd name="f43" fmla="+- f39 0 f38"/>
                <a:gd name="f44" fmla="*/ f41 1 f2"/>
                <a:gd name="f45" fmla="*/ f43 1 176"/>
                <a:gd name="f46" fmla="*/ f42 1 76"/>
                <a:gd name="f47" fmla="*/ 4 f43 1"/>
                <a:gd name="f48" fmla="*/ 76 f42 1"/>
                <a:gd name="f49" fmla="*/ 14 f43 1"/>
                <a:gd name="f50" fmla="*/ 72 f42 1"/>
                <a:gd name="f51" fmla="*/ 158 f43 1"/>
                <a:gd name="f52" fmla="*/ 26 f42 1"/>
                <a:gd name="f53" fmla="*/ 173 f43 1"/>
                <a:gd name="f54" fmla="*/ 0 f42 1"/>
                <a:gd name="f55" fmla="*/ 159 f43 1"/>
                <a:gd name="f56" fmla="*/ 5 f42 1"/>
                <a:gd name="f57" fmla="*/ 17 f43 1"/>
                <a:gd name="f58" fmla="*/ 52 f42 1"/>
                <a:gd name="f59" fmla="+- f44 0 f1"/>
                <a:gd name="f60" fmla="*/ f47 1 176"/>
                <a:gd name="f61" fmla="*/ f48 1 76"/>
                <a:gd name="f62" fmla="*/ f49 1 176"/>
                <a:gd name="f63" fmla="*/ f50 1 76"/>
                <a:gd name="f64" fmla="*/ f51 1 176"/>
                <a:gd name="f65" fmla="*/ f52 1 76"/>
                <a:gd name="f66" fmla="*/ f53 1 176"/>
                <a:gd name="f67" fmla="*/ f54 1 76"/>
                <a:gd name="f68" fmla="*/ f55 1 176"/>
                <a:gd name="f69" fmla="*/ f56 1 76"/>
                <a:gd name="f70" fmla="*/ f57 1 176"/>
                <a:gd name="f71" fmla="*/ f58 1 76"/>
                <a:gd name="f72" fmla="*/ 0 1 f45"/>
                <a:gd name="f73" fmla="*/ f39 1 f45"/>
                <a:gd name="f74" fmla="*/ 0 1 f46"/>
                <a:gd name="f75" fmla="*/ f40 1 f46"/>
                <a:gd name="f76" fmla="*/ f60 1 f45"/>
                <a:gd name="f77" fmla="*/ f61 1 f46"/>
                <a:gd name="f78" fmla="*/ f62 1 f45"/>
                <a:gd name="f79" fmla="*/ f63 1 f46"/>
                <a:gd name="f80" fmla="*/ f64 1 f45"/>
                <a:gd name="f81" fmla="*/ f65 1 f46"/>
                <a:gd name="f82" fmla="*/ f66 1 f45"/>
                <a:gd name="f83" fmla="*/ f67 1 f46"/>
                <a:gd name="f84" fmla="*/ f68 1 f45"/>
                <a:gd name="f85" fmla="*/ f69 1 f46"/>
                <a:gd name="f86" fmla="*/ f70 1 f45"/>
                <a:gd name="f87" fmla="*/ f71 1 f46"/>
                <a:gd name="f88" fmla="*/ f72 f36 1"/>
                <a:gd name="f89" fmla="*/ f73 f36 1"/>
                <a:gd name="f90" fmla="*/ f75 f37 1"/>
                <a:gd name="f91" fmla="*/ f74 f37 1"/>
                <a:gd name="f92" fmla="*/ f76 f36 1"/>
                <a:gd name="f93" fmla="*/ f77 f37 1"/>
                <a:gd name="f94" fmla="*/ f78 f36 1"/>
                <a:gd name="f95" fmla="*/ f79 f37 1"/>
                <a:gd name="f96" fmla="*/ f80 f36 1"/>
                <a:gd name="f97" fmla="*/ f81 f37 1"/>
                <a:gd name="f98" fmla="*/ f82 f36 1"/>
                <a:gd name="f99" fmla="*/ f83 f37 1"/>
                <a:gd name="f100" fmla="*/ f84 f36 1"/>
                <a:gd name="f101" fmla="*/ f85 f37 1"/>
                <a:gd name="f102" fmla="*/ f86 f36 1"/>
                <a:gd name="f103" fmla="*/ f87 f37 1"/>
              </a:gdLst>
              <a:ahLst/>
              <a:cxnLst>
                <a:cxn ang="3cd4">
                  <a:pos x="hc" y="t"/>
                </a:cxn>
                <a:cxn ang="0">
                  <a:pos x="r" y="vc"/>
                </a:cxn>
                <a:cxn ang="cd4">
                  <a:pos x="hc" y="b"/>
                </a:cxn>
                <a:cxn ang="cd2">
                  <a:pos x="l" y="vc"/>
                </a:cxn>
                <a:cxn ang="f59">
                  <a:pos x="f92" y="f93"/>
                </a:cxn>
                <a:cxn ang="f59">
                  <a:pos x="f94" y="f95"/>
                </a:cxn>
                <a:cxn ang="f59">
                  <a:pos x="f96" y="f97"/>
                </a:cxn>
                <a:cxn ang="f59">
                  <a:pos x="f98" y="f99"/>
                </a:cxn>
                <a:cxn ang="f59">
                  <a:pos x="f100" y="f101"/>
                </a:cxn>
                <a:cxn ang="f59">
                  <a:pos x="f102" y="f103"/>
                </a:cxn>
                <a:cxn ang="f59">
                  <a:pos x="f92" y="f93"/>
                </a:cxn>
              </a:cxnLst>
              <a:rect l="f88" t="f91" r="f89" b="f90"/>
              <a:pathLst>
                <a:path w="176" h="76">
                  <a:moveTo>
                    <a:pt x="f8" y="f7"/>
                  </a:moveTo>
                  <a:cubicBezTo>
                    <a:pt x="f9" y="f10"/>
                    <a:pt x="f11" y="f12"/>
                    <a:pt x="f13" y="f14"/>
                  </a:cubicBezTo>
                  <a:cubicBezTo>
                    <a:pt x="f15" y="f16"/>
                    <a:pt x="f17" y="f18"/>
                    <a:pt x="f19" y="f20"/>
                  </a:cubicBezTo>
                  <a:cubicBezTo>
                    <a:pt x="f6" y="f21"/>
                    <a:pt x="f6" y="f21"/>
                    <a:pt x="f22" y="f5"/>
                  </a:cubicBezTo>
                  <a:cubicBezTo>
                    <a:pt x="f23" y="f24"/>
                    <a:pt x="f25" y="f8"/>
                    <a:pt x="f26" y="f27"/>
                  </a:cubicBezTo>
                  <a:cubicBezTo>
                    <a:pt x="f28" y="f21"/>
                    <a:pt x="f29" y="f30"/>
                    <a:pt x="f31" y="f32"/>
                  </a:cubicBezTo>
                  <a:cubicBezTo>
                    <a:pt x="f33" y="f16"/>
                    <a:pt x="f5" y="f34"/>
                    <a:pt x="f8" y="f7"/>
                  </a:cubicBezTo>
                  <a:close/>
                </a:path>
              </a:pathLst>
            </a:custGeom>
            <a:solidFill>
              <a:srgbClr val="0070C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24" name="Freeform 16">
              <a:extLst>
                <a:ext uri="{FF2B5EF4-FFF2-40B4-BE49-F238E27FC236}">
                  <a16:creationId xmlns:a16="http://schemas.microsoft.com/office/drawing/2014/main" id="{0DC73ABB-BDF1-0DB3-B2D8-2C06769CBA68}"/>
                </a:ext>
              </a:extLst>
            </p:cNvPr>
            <p:cNvSpPr/>
            <p:nvPr/>
          </p:nvSpPr>
          <p:spPr>
            <a:xfrm>
              <a:off x="9012234" y="1763713"/>
              <a:ext cx="973141" cy="446090"/>
            </a:xfrm>
            <a:custGeom>
              <a:avLst/>
              <a:gdLst>
                <a:gd name="f0" fmla="val 10800000"/>
                <a:gd name="f1" fmla="val 5400000"/>
                <a:gd name="f2" fmla="val 180"/>
                <a:gd name="f3" fmla="val w"/>
                <a:gd name="f4" fmla="val h"/>
                <a:gd name="f5" fmla="val 0"/>
                <a:gd name="f6" fmla="val 174"/>
                <a:gd name="f7" fmla="val 80"/>
                <a:gd name="f8" fmla="val 157"/>
                <a:gd name="f9" fmla="val 27"/>
                <a:gd name="f10" fmla="val 21"/>
                <a:gd name="f11" fmla="val 172"/>
                <a:gd name="f12" fmla="val 120"/>
                <a:gd name="f13" fmla="val 19"/>
                <a:gd name="f14" fmla="val 68"/>
                <a:gd name="f15" fmla="val 37"/>
                <a:gd name="f16" fmla="val 16"/>
                <a:gd name="f17" fmla="val 56"/>
                <a:gd name="f18" fmla="val 62"/>
                <a:gd name="f19" fmla="val 2"/>
                <a:gd name="f20" fmla="val 5"/>
                <a:gd name="f21" fmla="val 79"/>
                <a:gd name="f22" fmla="val 8"/>
                <a:gd name="f23" fmla="val 11"/>
                <a:gd name="f24" fmla="val 78"/>
                <a:gd name="f25" fmla="val 60"/>
                <a:gd name="f26" fmla="val 61"/>
                <a:gd name="f27" fmla="val 108"/>
                <a:gd name="f28" fmla="val 44"/>
                <a:gd name="f29" fmla="+- 0 0 -90"/>
                <a:gd name="f30" fmla="*/ f3 1 174"/>
                <a:gd name="f31" fmla="*/ f4 1 80"/>
                <a:gd name="f32" fmla="val f5"/>
                <a:gd name="f33" fmla="val f6"/>
                <a:gd name="f34" fmla="val f7"/>
                <a:gd name="f35" fmla="*/ f29 f0 1"/>
                <a:gd name="f36" fmla="+- f34 0 f32"/>
                <a:gd name="f37" fmla="+- f33 0 f32"/>
                <a:gd name="f38" fmla="*/ f35 1 f2"/>
                <a:gd name="f39" fmla="*/ f37 1 174"/>
                <a:gd name="f40" fmla="*/ f36 1 80"/>
                <a:gd name="f41" fmla="*/ 157 f37 1"/>
                <a:gd name="f42" fmla="*/ 27 f36 1"/>
                <a:gd name="f43" fmla="*/ 172 f37 1"/>
                <a:gd name="f44" fmla="*/ 0 f36 1"/>
                <a:gd name="f45" fmla="*/ 16 f37 1"/>
                <a:gd name="f46" fmla="*/ 56 f36 1"/>
                <a:gd name="f47" fmla="*/ 2 f37 1"/>
                <a:gd name="f48" fmla="*/ 80 f36 1"/>
                <a:gd name="f49" fmla="*/ 11 f37 1"/>
                <a:gd name="f50" fmla="*/ 78 f36 1"/>
                <a:gd name="f51" fmla="+- f38 0 f1"/>
                <a:gd name="f52" fmla="*/ f41 1 174"/>
                <a:gd name="f53" fmla="*/ f42 1 80"/>
                <a:gd name="f54" fmla="*/ f43 1 174"/>
                <a:gd name="f55" fmla="*/ f44 1 80"/>
                <a:gd name="f56" fmla="*/ f45 1 174"/>
                <a:gd name="f57" fmla="*/ f46 1 80"/>
                <a:gd name="f58" fmla="*/ f47 1 174"/>
                <a:gd name="f59" fmla="*/ f48 1 80"/>
                <a:gd name="f60" fmla="*/ f49 1 174"/>
                <a:gd name="f61" fmla="*/ f50 1 80"/>
                <a:gd name="f62" fmla="*/ 0 1 f39"/>
                <a:gd name="f63" fmla="*/ f33 1 f39"/>
                <a:gd name="f64" fmla="*/ 0 1 f40"/>
                <a:gd name="f65" fmla="*/ f34 1 f40"/>
                <a:gd name="f66" fmla="*/ f52 1 f39"/>
                <a:gd name="f67" fmla="*/ f53 1 f40"/>
                <a:gd name="f68" fmla="*/ f54 1 f39"/>
                <a:gd name="f69" fmla="*/ f55 1 f40"/>
                <a:gd name="f70" fmla="*/ f56 1 f39"/>
                <a:gd name="f71" fmla="*/ f57 1 f40"/>
                <a:gd name="f72" fmla="*/ f58 1 f39"/>
                <a:gd name="f73" fmla="*/ f59 1 f40"/>
                <a:gd name="f74" fmla="*/ f60 1 f39"/>
                <a:gd name="f75" fmla="*/ f61 1 f40"/>
                <a:gd name="f76" fmla="*/ f62 f30 1"/>
                <a:gd name="f77" fmla="*/ f63 f30 1"/>
                <a:gd name="f78" fmla="*/ f65 f31 1"/>
                <a:gd name="f79" fmla="*/ f64 f31 1"/>
                <a:gd name="f80" fmla="*/ f66 f30 1"/>
                <a:gd name="f81" fmla="*/ f67 f31 1"/>
                <a:gd name="f82" fmla="*/ f68 f30 1"/>
                <a:gd name="f83" fmla="*/ f69 f31 1"/>
                <a:gd name="f84" fmla="*/ f70 f30 1"/>
                <a:gd name="f85" fmla="*/ f71 f31 1"/>
                <a:gd name="f86" fmla="*/ f72 f30 1"/>
                <a:gd name="f87" fmla="*/ f73 f31 1"/>
                <a:gd name="f88" fmla="*/ f74 f30 1"/>
                <a:gd name="f89" fmla="*/ f75 f31 1"/>
              </a:gdLst>
              <a:ahLst/>
              <a:cxnLst>
                <a:cxn ang="3cd4">
                  <a:pos x="hc" y="t"/>
                </a:cxn>
                <a:cxn ang="0">
                  <a:pos x="r" y="vc"/>
                </a:cxn>
                <a:cxn ang="cd4">
                  <a:pos x="hc" y="b"/>
                </a:cxn>
                <a:cxn ang="cd2">
                  <a:pos x="l" y="vc"/>
                </a:cxn>
                <a:cxn ang="f51">
                  <a:pos x="f80" y="f81"/>
                </a:cxn>
                <a:cxn ang="f51">
                  <a:pos x="f82" y="f83"/>
                </a:cxn>
                <a:cxn ang="f51">
                  <a:pos x="f84" y="f85"/>
                </a:cxn>
                <a:cxn ang="f51">
                  <a:pos x="f86" y="f87"/>
                </a:cxn>
                <a:cxn ang="f51">
                  <a:pos x="f88" y="f89"/>
                </a:cxn>
                <a:cxn ang="f51">
                  <a:pos x="f80" y="f81"/>
                </a:cxn>
              </a:cxnLst>
              <a:rect l="f76" t="f79" r="f77" b="f78"/>
              <a:pathLst>
                <a:path w="174" h="80">
                  <a:moveTo>
                    <a:pt x="f8" y="f9"/>
                  </a:moveTo>
                  <a:cubicBezTo>
                    <a:pt x="f6" y="f10"/>
                    <a:pt x="f6" y="f10"/>
                    <a:pt x="f11" y="f5"/>
                  </a:cubicBezTo>
                  <a:cubicBezTo>
                    <a:pt x="f12" y="f13"/>
                    <a:pt x="f14" y="f15"/>
                    <a:pt x="f16" y="f17"/>
                  </a:cubicBezTo>
                  <a:cubicBezTo>
                    <a:pt x="f5" y="f18"/>
                    <a:pt x="f5" y="f18"/>
                    <a:pt x="f19" y="f7"/>
                  </a:cubicBezTo>
                  <a:cubicBezTo>
                    <a:pt x="f20" y="f21"/>
                    <a:pt x="f22" y="f21"/>
                    <a:pt x="f23" y="f24"/>
                  </a:cubicBezTo>
                  <a:cubicBezTo>
                    <a:pt x="f25" y="f26"/>
                    <a:pt x="f27" y="f28"/>
                    <a:pt x="f8" y="f9"/>
                  </a:cubicBezTo>
                  <a:close/>
                </a:path>
              </a:pathLst>
            </a:custGeom>
            <a:solidFill>
              <a:srgbClr val="0070C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25" name="Freeform 17">
              <a:extLst>
                <a:ext uri="{FF2B5EF4-FFF2-40B4-BE49-F238E27FC236}">
                  <a16:creationId xmlns:a16="http://schemas.microsoft.com/office/drawing/2014/main" id="{26DB7C9A-BD92-160B-70D5-BCE44E71B250}"/>
                </a:ext>
              </a:extLst>
            </p:cNvPr>
            <p:cNvSpPr/>
            <p:nvPr/>
          </p:nvSpPr>
          <p:spPr>
            <a:xfrm>
              <a:off x="9005889" y="1562096"/>
              <a:ext cx="984251" cy="463545"/>
            </a:xfrm>
            <a:custGeom>
              <a:avLst/>
              <a:gdLst>
                <a:gd name="f0" fmla="val 10800000"/>
                <a:gd name="f1" fmla="val 5400000"/>
                <a:gd name="f2" fmla="val 180"/>
                <a:gd name="f3" fmla="val w"/>
                <a:gd name="f4" fmla="val h"/>
                <a:gd name="f5" fmla="val 0"/>
                <a:gd name="f6" fmla="val 176"/>
                <a:gd name="f7" fmla="val 83"/>
                <a:gd name="f8" fmla="val 174"/>
                <a:gd name="f9" fmla="val 120"/>
                <a:gd name="f10" fmla="val 20"/>
                <a:gd name="f11" fmla="val 68"/>
                <a:gd name="f12" fmla="val 40"/>
                <a:gd name="f13" fmla="val 15"/>
                <a:gd name="f14" fmla="val 59"/>
                <a:gd name="f15" fmla="val 1"/>
                <a:gd name="f16" fmla="val 65"/>
                <a:gd name="f17" fmla="val 67"/>
                <a:gd name="f18" fmla="val 4"/>
                <a:gd name="f19" fmla="val 57"/>
                <a:gd name="f20" fmla="val 64"/>
                <a:gd name="f21" fmla="val 109"/>
                <a:gd name="f22" fmla="val 45"/>
                <a:gd name="f23" fmla="val 162"/>
                <a:gd name="f24" fmla="val 26"/>
                <a:gd name="f25" fmla="val 172"/>
                <a:gd name="f26" fmla="val 23"/>
                <a:gd name="f27" fmla="val 18"/>
                <a:gd name="f28" fmla="val 7"/>
                <a:gd name="f29" fmla="val 5"/>
                <a:gd name="f30" fmla="val 3"/>
                <a:gd name="f31" fmla="+- 0 0 -90"/>
                <a:gd name="f32" fmla="*/ f3 1 176"/>
                <a:gd name="f33" fmla="*/ f4 1 83"/>
                <a:gd name="f34" fmla="val f5"/>
                <a:gd name="f35" fmla="val f6"/>
                <a:gd name="f36" fmla="val f7"/>
                <a:gd name="f37" fmla="*/ f31 f0 1"/>
                <a:gd name="f38" fmla="+- f36 0 f34"/>
                <a:gd name="f39" fmla="+- f35 0 f34"/>
                <a:gd name="f40" fmla="*/ f37 1 f2"/>
                <a:gd name="f41" fmla="*/ f39 1 176"/>
                <a:gd name="f42" fmla="*/ f38 1 83"/>
                <a:gd name="f43" fmla="*/ 174 f39 1"/>
                <a:gd name="f44" fmla="*/ 0 f38 1"/>
                <a:gd name="f45" fmla="*/ 15 f39 1"/>
                <a:gd name="f46" fmla="*/ 59 f38 1"/>
                <a:gd name="f47" fmla="*/ 4 f39 1"/>
                <a:gd name="f48" fmla="*/ 83 f38 1"/>
                <a:gd name="f49" fmla="*/ 162 f39 1"/>
                <a:gd name="f50" fmla="*/ 26 f38 1"/>
                <a:gd name="f51" fmla="*/ 7 f38 1"/>
                <a:gd name="f52" fmla="+- f40 0 f1"/>
                <a:gd name="f53" fmla="*/ f43 1 176"/>
                <a:gd name="f54" fmla="*/ f44 1 83"/>
                <a:gd name="f55" fmla="*/ f45 1 176"/>
                <a:gd name="f56" fmla="*/ f46 1 83"/>
                <a:gd name="f57" fmla="*/ f47 1 176"/>
                <a:gd name="f58" fmla="*/ f48 1 83"/>
                <a:gd name="f59" fmla="*/ f49 1 176"/>
                <a:gd name="f60" fmla="*/ f50 1 83"/>
                <a:gd name="f61" fmla="*/ f51 1 83"/>
                <a:gd name="f62" fmla="*/ 0 1 f41"/>
                <a:gd name="f63" fmla="*/ f35 1 f41"/>
                <a:gd name="f64" fmla="*/ 0 1 f42"/>
                <a:gd name="f65" fmla="*/ f36 1 f42"/>
                <a:gd name="f66" fmla="*/ f53 1 f41"/>
                <a:gd name="f67" fmla="*/ f54 1 f42"/>
                <a:gd name="f68" fmla="*/ f55 1 f41"/>
                <a:gd name="f69" fmla="*/ f56 1 f42"/>
                <a:gd name="f70" fmla="*/ f57 1 f41"/>
                <a:gd name="f71" fmla="*/ f58 1 f42"/>
                <a:gd name="f72" fmla="*/ f59 1 f41"/>
                <a:gd name="f73" fmla="*/ f60 1 f42"/>
                <a:gd name="f74" fmla="*/ f61 1 f42"/>
                <a:gd name="f75" fmla="*/ f62 f32 1"/>
                <a:gd name="f76" fmla="*/ f63 f32 1"/>
                <a:gd name="f77" fmla="*/ f65 f33 1"/>
                <a:gd name="f78" fmla="*/ f64 f33 1"/>
                <a:gd name="f79" fmla="*/ f66 f32 1"/>
                <a:gd name="f80" fmla="*/ f67 f33 1"/>
                <a:gd name="f81" fmla="*/ f68 f32 1"/>
                <a:gd name="f82" fmla="*/ f69 f33 1"/>
                <a:gd name="f83" fmla="*/ f70 f32 1"/>
                <a:gd name="f84" fmla="*/ f71 f33 1"/>
                <a:gd name="f85" fmla="*/ f72 f32 1"/>
                <a:gd name="f86" fmla="*/ f73 f33 1"/>
                <a:gd name="f87" fmla="*/ f74 f33 1"/>
              </a:gdLst>
              <a:ahLst/>
              <a:cxnLst>
                <a:cxn ang="3cd4">
                  <a:pos x="hc" y="t"/>
                </a:cxn>
                <a:cxn ang="0">
                  <a:pos x="r" y="vc"/>
                </a:cxn>
                <a:cxn ang="cd4">
                  <a:pos x="hc" y="b"/>
                </a:cxn>
                <a:cxn ang="cd2">
                  <a:pos x="l" y="vc"/>
                </a:cxn>
                <a:cxn ang="f52">
                  <a:pos x="f79" y="f80"/>
                </a:cxn>
                <a:cxn ang="f52">
                  <a:pos x="f81" y="f82"/>
                </a:cxn>
                <a:cxn ang="f52">
                  <a:pos x="f83" y="f84"/>
                </a:cxn>
                <a:cxn ang="f52">
                  <a:pos x="f85" y="f86"/>
                </a:cxn>
                <a:cxn ang="f52">
                  <a:pos x="f79" y="f87"/>
                </a:cxn>
                <a:cxn ang="f52">
                  <a:pos x="f79" y="f80"/>
                </a:cxn>
              </a:cxnLst>
              <a:rect l="f75" t="f78" r="f76" b="f77"/>
              <a:pathLst>
                <a:path w="176" h="83">
                  <a:moveTo>
                    <a:pt x="f8" y="f5"/>
                  </a:moveTo>
                  <a:cubicBezTo>
                    <a:pt x="f9" y="f10"/>
                    <a:pt x="f11" y="f12"/>
                    <a:pt x="f13" y="f14"/>
                  </a:cubicBezTo>
                  <a:cubicBezTo>
                    <a:pt x="f15" y="f16"/>
                    <a:pt x="f5" y="f17"/>
                    <a:pt x="f18" y="f7"/>
                  </a:cubicBezTo>
                  <a:cubicBezTo>
                    <a:pt x="f19" y="f20"/>
                    <a:pt x="f21" y="f22"/>
                    <a:pt x="f23" y="f24"/>
                  </a:cubicBezTo>
                  <a:cubicBezTo>
                    <a:pt x="f25" y="f26"/>
                    <a:pt x="f6" y="f27"/>
                    <a:pt x="f8" y="f28"/>
                  </a:cubicBezTo>
                  <a:cubicBezTo>
                    <a:pt x="f8" y="f29"/>
                    <a:pt x="f8" y="f30"/>
                    <a:pt x="f8" y="f5"/>
                  </a:cubicBezTo>
                  <a:close/>
                </a:path>
              </a:pathLst>
            </a:custGeom>
            <a:solidFill>
              <a:srgbClr val="0070C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26" name="Freeform 18">
              <a:extLst>
                <a:ext uri="{FF2B5EF4-FFF2-40B4-BE49-F238E27FC236}">
                  <a16:creationId xmlns:a16="http://schemas.microsoft.com/office/drawing/2014/main" id="{6E871157-97C3-463C-DB2F-872C5A79F1FA}"/>
                </a:ext>
              </a:extLst>
            </p:cNvPr>
            <p:cNvSpPr/>
            <p:nvPr/>
          </p:nvSpPr>
          <p:spPr>
            <a:xfrm>
              <a:off x="9023354" y="3557592"/>
              <a:ext cx="955676" cy="330198"/>
            </a:xfrm>
            <a:custGeom>
              <a:avLst/>
              <a:gdLst>
                <a:gd name="f0" fmla="val 10800000"/>
                <a:gd name="f1" fmla="val 5400000"/>
                <a:gd name="f2" fmla="val 180"/>
                <a:gd name="f3" fmla="val w"/>
                <a:gd name="f4" fmla="val h"/>
                <a:gd name="f5" fmla="val 0"/>
                <a:gd name="f6" fmla="val 171"/>
                <a:gd name="f7" fmla="val 59"/>
                <a:gd name="f8" fmla="val 34"/>
                <a:gd name="f9" fmla="val 33"/>
                <a:gd name="f10" fmla="val 22"/>
                <a:gd name="f11" fmla="val 11"/>
                <a:gd name="f12" fmla="val 36"/>
                <a:gd name="f13" fmla="val 38"/>
                <a:gd name="f14" fmla="val 45"/>
                <a:gd name="f15" fmla="val 51"/>
                <a:gd name="f16" fmla="val 5"/>
                <a:gd name="f17" fmla="val 57"/>
                <a:gd name="f18" fmla="val 9"/>
                <a:gd name="f19" fmla="val 55"/>
                <a:gd name="f20" fmla="val 13"/>
                <a:gd name="f21" fmla="val 54"/>
                <a:gd name="f22" fmla="val 15"/>
                <a:gd name="f23" fmla="val 17"/>
                <a:gd name="f24" fmla="val 19"/>
                <a:gd name="f25" fmla="val 47"/>
                <a:gd name="f26" fmla="val 89"/>
                <a:gd name="f27" fmla="val 39"/>
                <a:gd name="f28" fmla="val 123"/>
                <a:gd name="f29" fmla="val 32"/>
                <a:gd name="f30" fmla="val 139"/>
                <a:gd name="f31" fmla="val 28"/>
                <a:gd name="f32" fmla="val 155"/>
                <a:gd name="f33" fmla="val 25"/>
                <a:gd name="f34" fmla="val 21"/>
                <a:gd name="f35" fmla="val 14"/>
                <a:gd name="f36" fmla="val 8"/>
                <a:gd name="f37" fmla="val 136"/>
                <a:gd name="f38" fmla="val 101"/>
                <a:gd name="f39" fmla="val 67"/>
                <a:gd name="f40" fmla="val 23"/>
                <a:gd name="f41" fmla="val 56"/>
                <a:gd name="f42" fmla="val 26"/>
                <a:gd name="f43" fmla="val 30"/>
                <a:gd name="f44" fmla="+- 0 0 -90"/>
                <a:gd name="f45" fmla="*/ f3 1 171"/>
                <a:gd name="f46" fmla="*/ f4 1 59"/>
                <a:gd name="f47" fmla="val f5"/>
                <a:gd name="f48" fmla="val f6"/>
                <a:gd name="f49" fmla="val f7"/>
                <a:gd name="f50" fmla="*/ f44 f0 1"/>
                <a:gd name="f51" fmla="+- f49 0 f47"/>
                <a:gd name="f52" fmla="+- f48 0 f47"/>
                <a:gd name="f53" fmla="*/ f50 1 f2"/>
                <a:gd name="f54" fmla="*/ f52 1 171"/>
                <a:gd name="f55" fmla="*/ f51 1 59"/>
                <a:gd name="f56" fmla="*/ 34 f52 1"/>
                <a:gd name="f57" fmla="*/ 33 f51 1"/>
                <a:gd name="f58" fmla="*/ 0 f52 1"/>
                <a:gd name="f59" fmla="*/ 38 f51 1"/>
                <a:gd name="f60" fmla="*/ 59 f51 1"/>
                <a:gd name="f61" fmla="*/ 13 f52 1"/>
                <a:gd name="f62" fmla="*/ 54 f51 1"/>
                <a:gd name="f63" fmla="*/ 19 f52 1"/>
                <a:gd name="f64" fmla="*/ 123 f52 1"/>
                <a:gd name="f65" fmla="*/ 32 f51 1"/>
                <a:gd name="f66" fmla="*/ 171 f52 1"/>
                <a:gd name="f67" fmla="*/ 21 f51 1"/>
                <a:gd name="f68" fmla="*/ 0 f51 1"/>
                <a:gd name="f69" fmla="*/ 67 f52 1"/>
                <a:gd name="f70" fmla="*/ 23 f51 1"/>
                <a:gd name="f71" fmla="+- f53 0 f1"/>
                <a:gd name="f72" fmla="*/ f56 1 171"/>
                <a:gd name="f73" fmla="*/ f57 1 59"/>
                <a:gd name="f74" fmla="*/ f58 1 171"/>
                <a:gd name="f75" fmla="*/ f59 1 59"/>
                <a:gd name="f76" fmla="*/ f60 1 59"/>
                <a:gd name="f77" fmla="*/ f61 1 171"/>
                <a:gd name="f78" fmla="*/ f62 1 59"/>
                <a:gd name="f79" fmla="*/ f63 1 171"/>
                <a:gd name="f80" fmla="*/ f64 1 171"/>
                <a:gd name="f81" fmla="*/ f65 1 59"/>
                <a:gd name="f82" fmla="*/ f66 1 171"/>
                <a:gd name="f83" fmla="*/ f67 1 59"/>
                <a:gd name="f84" fmla="*/ f68 1 59"/>
                <a:gd name="f85" fmla="*/ f69 1 171"/>
                <a:gd name="f86" fmla="*/ f70 1 59"/>
                <a:gd name="f87" fmla="*/ 0 1 f54"/>
                <a:gd name="f88" fmla="*/ f48 1 f54"/>
                <a:gd name="f89" fmla="*/ 0 1 f55"/>
                <a:gd name="f90" fmla="*/ f49 1 f55"/>
                <a:gd name="f91" fmla="*/ f72 1 f54"/>
                <a:gd name="f92" fmla="*/ f73 1 f55"/>
                <a:gd name="f93" fmla="*/ f74 1 f54"/>
                <a:gd name="f94" fmla="*/ f75 1 f55"/>
                <a:gd name="f95" fmla="*/ f76 1 f55"/>
                <a:gd name="f96" fmla="*/ f77 1 f54"/>
                <a:gd name="f97" fmla="*/ f78 1 f55"/>
                <a:gd name="f98" fmla="*/ f79 1 f54"/>
                <a:gd name="f99" fmla="*/ f80 1 f54"/>
                <a:gd name="f100" fmla="*/ f81 1 f55"/>
                <a:gd name="f101" fmla="*/ f82 1 f54"/>
                <a:gd name="f102" fmla="*/ f83 1 f55"/>
                <a:gd name="f103" fmla="*/ f84 1 f55"/>
                <a:gd name="f104" fmla="*/ f85 1 f54"/>
                <a:gd name="f105" fmla="*/ f86 1 f55"/>
                <a:gd name="f106" fmla="*/ f87 f45 1"/>
                <a:gd name="f107" fmla="*/ f88 f45 1"/>
                <a:gd name="f108" fmla="*/ f90 f46 1"/>
                <a:gd name="f109" fmla="*/ f89 f46 1"/>
                <a:gd name="f110" fmla="*/ f91 f45 1"/>
                <a:gd name="f111" fmla="*/ f92 f46 1"/>
                <a:gd name="f112" fmla="*/ f93 f45 1"/>
                <a:gd name="f113" fmla="*/ f94 f46 1"/>
                <a:gd name="f114" fmla="*/ f95 f46 1"/>
                <a:gd name="f115" fmla="*/ f96 f45 1"/>
                <a:gd name="f116" fmla="*/ f97 f46 1"/>
                <a:gd name="f117" fmla="*/ f98 f45 1"/>
                <a:gd name="f118" fmla="*/ f99 f45 1"/>
                <a:gd name="f119" fmla="*/ f100 f46 1"/>
                <a:gd name="f120" fmla="*/ f101 f45 1"/>
                <a:gd name="f121" fmla="*/ f102 f46 1"/>
                <a:gd name="f122" fmla="*/ f103 f46 1"/>
                <a:gd name="f123" fmla="*/ f104 f45 1"/>
                <a:gd name="f124" fmla="*/ f105 f46 1"/>
              </a:gdLst>
              <a:ahLst/>
              <a:cxnLst>
                <a:cxn ang="3cd4">
                  <a:pos x="hc" y="t"/>
                </a:cxn>
                <a:cxn ang="0">
                  <a:pos x="r" y="vc"/>
                </a:cxn>
                <a:cxn ang="cd4">
                  <a:pos x="hc" y="b"/>
                </a:cxn>
                <a:cxn ang="cd2">
                  <a:pos x="l" y="vc"/>
                </a:cxn>
                <a:cxn ang="f71">
                  <a:pos x="f110" y="f111"/>
                </a:cxn>
                <a:cxn ang="f71">
                  <a:pos x="f112" y="f113"/>
                </a:cxn>
                <a:cxn ang="f71">
                  <a:pos x="f112" y="f114"/>
                </a:cxn>
                <a:cxn ang="f71">
                  <a:pos x="f115" y="f116"/>
                </a:cxn>
                <a:cxn ang="f71">
                  <a:pos x="f117" y="f116"/>
                </a:cxn>
                <a:cxn ang="f71">
                  <a:pos x="f118" y="f119"/>
                </a:cxn>
                <a:cxn ang="f71">
                  <a:pos x="f120" y="f121"/>
                </a:cxn>
                <a:cxn ang="f71">
                  <a:pos x="f120" y="f122"/>
                </a:cxn>
                <a:cxn ang="f71">
                  <a:pos x="f123" y="f124"/>
                </a:cxn>
                <a:cxn ang="f71">
                  <a:pos x="f110" y="f111"/>
                </a:cxn>
              </a:cxnLst>
              <a:rect l="f106" t="f109" r="f107" b="f108"/>
              <a:pathLst>
                <a:path w="171" h="59">
                  <a:moveTo>
                    <a:pt x="f8" y="f9"/>
                  </a:moveTo>
                  <a:cubicBezTo>
                    <a:pt x="f10" y="f8"/>
                    <a:pt x="f11" y="f12"/>
                    <a:pt x="f5" y="f13"/>
                  </a:cubicBezTo>
                  <a:cubicBezTo>
                    <a:pt x="f5" y="f14"/>
                    <a:pt x="f5" y="f15"/>
                    <a:pt x="f5" y="f7"/>
                  </a:cubicBezTo>
                  <a:cubicBezTo>
                    <a:pt x="f16" y="f17"/>
                    <a:pt x="f18" y="f19"/>
                    <a:pt x="f20" y="f21"/>
                  </a:cubicBezTo>
                  <a:cubicBezTo>
                    <a:pt x="f22" y="f21"/>
                    <a:pt x="f23" y="f21"/>
                    <a:pt x="f24" y="f21"/>
                  </a:cubicBezTo>
                  <a:cubicBezTo>
                    <a:pt x="f21" y="f25"/>
                    <a:pt x="f26" y="f27"/>
                    <a:pt x="f28" y="f29"/>
                  </a:cubicBezTo>
                  <a:cubicBezTo>
                    <a:pt x="f30" y="f31"/>
                    <a:pt x="f32" y="f33"/>
                    <a:pt x="f6" y="f34"/>
                  </a:cubicBezTo>
                  <a:cubicBezTo>
                    <a:pt x="f6" y="f35"/>
                    <a:pt x="f6" y="f36"/>
                    <a:pt x="f6" y="f5"/>
                  </a:cubicBezTo>
                  <a:cubicBezTo>
                    <a:pt x="f37" y="f36"/>
                    <a:pt x="f38" y="f22"/>
                    <a:pt x="f39" y="f40"/>
                  </a:cubicBezTo>
                  <a:cubicBezTo>
                    <a:pt x="f41" y="f42"/>
                    <a:pt x="f14" y="f43"/>
                    <a:pt x="f8" y="f9"/>
                  </a:cubicBezTo>
                  <a:close/>
                </a:path>
              </a:pathLst>
            </a:custGeom>
            <a:solidFill>
              <a:srgbClr val="0070C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27" name="Freeform 19">
              <a:extLst>
                <a:ext uri="{FF2B5EF4-FFF2-40B4-BE49-F238E27FC236}">
                  <a16:creationId xmlns:a16="http://schemas.microsoft.com/office/drawing/2014/main" id="{1F9C65A8-9E31-4375-62BE-049B0A29AA06}"/>
                </a:ext>
              </a:extLst>
            </p:cNvPr>
            <p:cNvSpPr/>
            <p:nvPr/>
          </p:nvSpPr>
          <p:spPr>
            <a:xfrm>
              <a:off x="7802566" y="3948114"/>
              <a:ext cx="2176464" cy="520695"/>
            </a:xfrm>
            <a:custGeom>
              <a:avLst/>
              <a:gdLst>
                <a:gd name="f0" fmla="val 10800000"/>
                <a:gd name="f1" fmla="val 5400000"/>
                <a:gd name="f2" fmla="val 180"/>
                <a:gd name="f3" fmla="val w"/>
                <a:gd name="f4" fmla="val h"/>
                <a:gd name="f5" fmla="val 0"/>
                <a:gd name="f6" fmla="val 389"/>
                <a:gd name="f7" fmla="val 93"/>
                <a:gd name="f8" fmla="val 152"/>
                <a:gd name="f9" fmla="val 63"/>
                <a:gd name="f10" fmla="val 154"/>
                <a:gd name="f11" fmla="val 156"/>
                <a:gd name="f12" fmla="val 64"/>
                <a:gd name="f13" fmla="val 158"/>
                <a:gd name="f14" fmla="val 210"/>
                <a:gd name="f15" fmla="val 54"/>
                <a:gd name="f16" fmla="val 263"/>
                <a:gd name="f17" fmla="val 44"/>
                <a:gd name="f18" fmla="val 315"/>
                <a:gd name="f19" fmla="val 35"/>
                <a:gd name="f20" fmla="val 340"/>
                <a:gd name="f21" fmla="val 30"/>
                <a:gd name="f22" fmla="val 364"/>
                <a:gd name="f23" fmla="val 25"/>
                <a:gd name="f24" fmla="val 21"/>
                <a:gd name="f25" fmla="val 13"/>
                <a:gd name="f26" fmla="val 7"/>
                <a:gd name="f27" fmla="val 387"/>
                <a:gd name="f28" fmla="val 1"/>
                <a:gd name="f29" fmla="val 385"/>
                <a:gd name="f30" fmla="val 384"/>
                <a:gd name="f31" fmla="val 330"/>
                <a:gd name="f32" fmla="val 11"/>
                <a:gd name="f33" fmla="val 276"/>
                <a:gd name="f34" fmla="val 222"/>
                <a:gd name="f35" fmla="val 32"/>
                <a:gd name="f36" fmla="val 205"/>
                <a:gd name="f37" fmla="val 188"/>
                <a:gd name="f38" fmla="val 40"/>
                <a:gd name="f39" fmla="val 171"/>
                <a:gd name="f40" fmla="val 169"/>
                <a:gd name="f41" fmla="val 43"/>
                <a:gd name="f42" fmla="val 168"/>
                <a:gd name="f43" fmla="val 42"/>
                <a:gd name="f44" fmla="val 167"/>
                <a:gd name="f45" fmla="val 136"/>
                <a:gd name="f46" fmla="val 48"/>
                <a:gd name="f47" fmla="val 106"/>
                <a:gd name="f48" fmla="val 75"/>
                <a:gd name="f49" fmla="val 60"/>
                <a:gd name="f50" fmla="val 50"/>
                <a:gd name="f51" fmla="val 65"/>
                <a:gd name="f52" fmla="val 70"/>
                <a:gd name="f53" fmla="val 82"/>
                <a:gd name="f54" fmla="val 87"/>
                <a:gd name="f55" fmla="val 33"/>
                <a:gd name="f56" fmla="val 81"/>
                <a:gd name="f57" fmla="val 97"/>
                <a:gd name="f58" fmla="val 74"/>
                <a:gd name="f59" fmla="val 116"/>
                <a:gd name="f60" fmla="val 71"/>
                <a:gd name="f61" fmla="val 134"/>
                <a:gd name="f62" fmla="val 67"/>
                <a:gd name="f63" fmla="+- 0 0 -90"/>
                <a:gd name="f64" fmla="*/ f3 1 389"/>
                <a:gd name="f65" fmla="*/ f4 1 93"/>
                <a:gd name="f66" fmla="val f5"/>
                <a:gd name="f67" fmla="val f6"/>
                <a:gd name="f68" fmla="val f7"/>
                <a:gd name="f69" fmla="*/ f63 f0 1"/>
                <a:gd name="f70" fmla="+- f68 0 f66"/>
                <a:gd name="f71" fmla="+- f67 0 f66"/>
                <a:gd name="f72" fmla="*/ f69 1 f2"/>
                <a:gd name="f73" fmla="*/ f71 1 389"/>
                <a:gd name="f74" fmla="*/ f70 1 93"/>
                <a:gd name="f75" fmla="*/ 152 f71 1"/>
                <a:gd name="f76" fmla="*/ 63 f70 1"/>
                <a:gd name="f77" fmla="*/ 158 f71 1"/>
                <a:gd name="f78" fmla="*/ 315 f71 1"/>
                <a:gd name="f79" fmla="*/ 35 f70 1"/>
                <a:gd name="f80" fmla="*/ 389 f71 1"/>
                <a:gd name="f81" fmla="*/ 21 f70 1"/>
                <a:gd name="f82" fmla="*/ 0 f70 1"/>
                <a:gd name="f83" fmla="*/ 384 f71 1"/>
                <a:gd name="f84" fmla="*/ 1 f70 1"/>
                <a:gd name="f85" fmla="*/ 222 f71 1"/>
                <a:gd name="f86" fmla="*/ 32 f70 1"/>
                <a:gd name="f87" fmla="*/ 171 f71 1"/>
                <a:gd name="f88" fmla="*/ 44 f70 1"/>
                <a:gd name="f89" fmla="*/ 167 f71 1"/>
                <a:gd name="f90" fmla="*/ 43 f70 1"/>
                <a:gd name="f91" fmla="*/ 75 f71 1"/>
                <a:gd name="f92" fmla="*/ 60 f70 1"/>
                <a:gd name="f93" fmla="*/ 0 f71 1"/>
                <a:gd name="f94" fmla="*/ 75 f70 1"/>
                <a:gd name="f95" fmla="*/ 93 f70 1"/>
                <a:gd name="f96" fmla="*/ 97 f71 1"/>
                <a:gd name="f97" fmla="*/ 74 f70 1"/>
                <a:gd name="f98" fmla="+- f72 0 f1"/>
                <a:gd name="f99" fmla="*/ f75 1 389"/>
                <a:gd name="f100" fmla="*/ f76 1 93"/>
                <a:gd name="f101" fmla="*/ f77 1 389"/>
                <a:gd name="f102" fmla="*/ f78 1 389"/>
                <a:gd name="f103" fmla="*/ f79 1 93"/>
                <a:gd name="f104" fmla="*/ f80 1 389"/>
                <a:gd name="f105" fmla="*/ f81 1 93"/>
                <a:gd name="f106" fmla="*/ f82 1 93"/>
                <a:gd name="f107" fmla="*/ f83 1 389"/>
                <a:gd name="f108" fmla="*/ f84 1 93"/>
                <a:gd name="f109" fmla="*/ f85 1 389"/>
                <a:gd name="f110" fmla="*/ f86 1 93"/>
                <a:gd name="f111" fmla="*/ f87 1 389"/>
                <a:gd name="f112" fmla="*/ f88 1 93"/>
                <a:gd name="f113" fmla="*/ f89 1 389"/>
                <a:gd name="f114" fmla="*/ f90 1 93"/>
                <a:gd name="f115" fmla="*/ f91 1 389"/>
                <a:gd name="f116" fmla="*/ f92 1 93"/>
                <a:gd name="f117" fmla="*/ f93 1 389"/>
                <a:gd name="f118" fmla="*/ f94 1 93"/>
                <a:gd name="f119" fmla="*/ f95 1 93"/>
                <a:gd name="f120" fmla="*/ f96 1 389"/>
                <a:gd name="f121" fmla="*/ f97 1 93"/>
                <a:gd name="f122" fmla="*/ 0 1 f73"/>
                <a:gd name="f123" fmla="*/ f67 1 f73"/>
                <a:gd name="f124" fmla="*/ 0 1 f74"/>
                <a:gd name="f125" fmla="*/ f68 1 f74"/>
                <a:gd name="f126" fmla="*/ f99 1 f73"/>
                <a:gd name="f127" fmla="*/ f100 1 f74"/>
                <a:gd name="f128" fmla="*/ f101 1 f73"/>
                <a:gd name="f129" fmla="*/ f102 1 f73"/>
                <a:gd name="f130" fmla="*/ f103 1 f74"/>
                <a:gd name="f131" fmla="*/ f104 1 f73"/>
                <a:gd name="f132" fmla="*/ f105 1 f74"/>
                <a:gd name="f133" fmla="*/ f106 1 f74"/>
                <a:gd name="f134" fmla="*/ f107 1 f73"/>
                <a:gd name="f135" fmla="*/ f108 1 f74"/>
                <a:gd name="f136" fmla="*/ f109 1 f73"/>
                <a:gd name="f137" fmla="*/ f110 1 f74"/>
                <a:gd name="f138" fmla="*/ f111 1 f73"/>
                <a:gd name="f139" fmla="*/ f112 1 f74"/>
                <a:gd name="f140" fmla="*/ f113 1 f73"/>
                <a:gd name="f141" fmla="*/ f114 1 f74"/>
                <a:gd name="f142" fmla="*/ f115 1 f73"/>
                <a:gd name="f143" fmla="*/ f116 1 f74"/>
                <a:gd name="f144" fmla="*/ f117 1 f73"/>
                <a:gd name="f145" fmla="*/ f118 1 f74"/>
                <a:gd name="f146" fmla="*/ f119 1 f74"/>
                <a:gd name="f147" fmla="*/ f120 1 f73"/>
                <a:gd name="f148" fmla="*/ f121 1 f74"/>
                <a:gd name="f149" fmla="*/ f122 f64 1"/>
                <a:gd name="f150" fmla="*/ f123 f64 1"/>
                <a:gd name="f151" fmla="*/ f125 f65 1"/>
                <a:gd name="f152" fmla="*/ f124 f65 1"/>
                <a:gd name="f153" fmla="*/ f126 f64 1"/>
                <a:gd name="f154" fmla="*/ f127 f65 1"/>
                <a:gd name="f155" fmla="*/ f128 f64 1"/>
                <a:gd name="f156" fmla="*/ f129 f64 1"/>
                <a:gd name="f157" fmla="*/ f130 f65 1"/>
                <a:gd name="f158" fmla="*/ f131 f64 1"/>
                <a:gd name="f159" fmla="*/ f132 f65 1"/>
                <a:gd name="f160" fmla="*/ f133 f65 1"/>
                <a:gd name="f161" fmla="*/ f134 f64 1"/>
                <a:gd name="f162" fmla="*/ f135 f65 1"/>
                <a:gd name="f163" fmla="*/ f136 f64 1"/>
                <a:gd name="f164" fmla="*/ f137 f65 1"/>
                <a:gd name="f165" fmla="*/ f138 f64 1"/>
                <a:gd name="f166" fmla="*/ f139 f65 1"/>
                <a:gd name="f167" fmla="*/ f140 f64 1"/>
                <a:gd name="f168" fmla="*/ f141 f65 1"/>
                <a:gd name="f169" fmla="*/ f142 f64 1"/>
                <a:gd name="f170" fmla="*/ f143 f65 1"/>
                <a:gd name="f171" fmla="*/ f144 f64 1"/>
                <a:gd name="f172" fmla="*/ f145 f65 1"/>
                <a:gd name="f173" fmla="*/ f146 f65 1"/>
                <a:gd name="f174" fmla="*/ f147 f64 1"/>
                <a:gd name="f175" fmla="*/ f148 f65 1"/>
              </a:gdLst>
              <a:ahLst/>
              <a:cxnLst>
                <a:cxn ang="3cd4">
                  <a:pos x="hc" y="t"/>
                </a:cxn>
                <a:cxn ang="0">
                  <a:pos x="r" y="vc"/>
                </a:cxn>
                <a:cxn ang="cd4">
                  <a:pos x="hc" y="b"/>
                </a:cxn>
                <a:cxn ang="cd2">
                  <a:pos x="l" y="vc"/>
                </a:cxn>
                <a:cxn ang="f98">
                  <a:pos x="f153" y="f154"/>
                </a:cxn>
                <a:cxn ang="f98">
                  <a:pos x="f155" y="f154"/>
                </a:cxn>
                <a:cxn ang="f98">
                  <a:pos x="f156" y="f157"/>
                </a:cxn>
                <a:cxn ang="f98">
                  <a:pos x="f158" y="f159"/>
                </a:cxn>
                <a:cxn ang="f98">
                  <a:pos x="f158" y="f160"/>
                </a:cxn>
                <a:cxn ang="f98">
                  <a:pos x="f161" y="f162"/>
                </a:cxn>
                <a:cxn ang="f98">
                  <a:pos x="f163" y="f164"/>
                </a:cxn>
                <a:cxn ang="f98">
                  <a:pos x="f165" y="f166"/>
                </a:cxn>
                <a:cxn ang="f98">
                  <a:pos x="f165" y="f166"/>
                </a:cxn>
                <a:cxn ang="f98">
                  <a:pos x="f167" y="f168"/>
                </a:cxn>
                <a:cxn ang="f98">
                  <a:pos x="f169" y="f170"/>
                </a:cxn>
                <a:cxn ang="f98">
                  <a:pos x="f171" y="f172"/>
                </a:cxn>
                <a:cxn ang="f98">
                  <a:pos x="f171" y="f173"/>
                </a:cxn>
                <a:cxn ang="f98">
                  <a:pos x="f174" y="f175"/>
                </a:cxn>
                <a:cxn ang="f98">
                  <a:pos x="f153" y="f154"/>
                </a:cxn>
              </a:cxnLst>
              <a:rect l="f149" t="f152" r="f150" b="f151"/>
              <a:pathLst>
                <a:path w="389" h="93">
                  <a:moveTo>
                    <a:pt x="f8" y="f9"/>
                  </a:moveTo>
                  <a:cubicBezTo>
                    <a:pt x="f10" y="f9"/>
                    <a:pt x="f11" y="f12"/>
                    <a:pt x="f13" y="f9"/>
                  </a:cubicBezTo>
                  <a:cubicBezTo>
                    <a:pt x="f14" y="f15"/>
                    <a:pt x="f16" y="f17"/>
                    <a:pt x="f18" y="f19"/>
                  </a:cubicBezTo>
                  <a:cubicBezTo>
                    <a:pt x="f20" y="f21"/>
                    <a:pt x="f22" y="f23"/>
                    <a:pt x="f6" y="f24"/>
                  </a:cubicBezTo>
                  <a:cubicBezTo>
                    <a:pt x="f6" y="f25"/>
                    <a:pt x="f6" y="f26"/>
                    <a:pt x="f6" y="f5"/>
                  </a:cubicBezTo>
                  <a:cubicBezTo>
                    <a:pt x="f27" y="f28"/>
                    <a:pt x="f29" y="f28"/>
                    <a:pt x="f30" y="f28"/>
                  </a:cubicBezTo>
                  <a:cubicBezTo>
                    <a:pt x="f31" y="f32"/>
                    <a:pt x="f33" y="f24"/>
                    <a:pt x="f34" y="f35"/>
                  </a:cubicBezTo>
                  <a:cubicBezTo>
                    <a:pt x="f36" y="f19"/>
                    <a:pt x="f37" y="f38"/>
                    <a:pt x="f39" y="f17"/>
                  </a:cubicBezTo>
                  <a:cubicBezTo>
                    <a:pt x="f39" y="f17"/>
                    <a:pt x="f39" y="f17"/>
                    <a:pt x="f39" y="f17"/>
                  </a:cubicBezTo>
                  <a:cubicBezTo>
                    <a:pt x="f40" y="f41"/>
                    <a:pt x="f42" y="f43"/>
                    <a:pt x="f44" y="f41"/>
                  </a:cubicBezTo>
                  <a:cubicBezTo>
                    <a:pt x="f45" y="f46"/>
                    <a:pt x="f47" y="f15"/>
                    <a:pt x="f48" y="f49"/>
                  </a:cubicBezTo>
                  <a:cubicBezTo>
                    <a:pt x="f50" y="f51"/>
                    <a:pt x="f23" y="f52"/>
                    <a:pt x="f5" y="f48"/>
                  </a:cubicBezTo>
                  <a:cubicBezTo>
                    <a:pt x="f5" y="f53"/>
                    <a:pt x="f5" y="f54"/>
                    <a:pt x="f5" y="f7"/>
                  </a:cubicBezTo>
                  <a:cubicBezTo>
                    <a:pt x="f55" y="f54"/>
                    <a:pt x="f51" y="f56"/>
                    <a:pt x="f57" y="f58"/>
                  </a:cubicBezTo>
                  <a:cubicBezTo>
                    <a:pt x="f59" y="f60"/>
                    <a:pt x="f61" y="f62"/>
                    <a:pt x="f8" y="f9"/>
                  </a:cubicBezTo>
                  <a:close/>
                </a:path>
              </a:pathLst>
            </a:custGeom>
            <a:solidFill>
              <a:srgbClr val="0070C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28" name="Freeform 20">
              <a:extLst>
                <a:ext uri="{FF2B5EF4-FFF2-40B4-BE49-F238E27FC236}">
                  <a16:creationId xmlns:a16="http://schemas.microsoft.com/office/drawing/2014/main" id="{5275AF5A-F46A-C981-347B-972E5CCEDD29}"/>
                </a:ext>
              </a:extLst>
            </p:cNvPr>
            <p:cNvSpPr/>
            <p:nvPr/>
          </p:nvSpPr>
          <p:spPr>
            <a:xfrm>
              <a:off x="9005889" y="3367085"/>
              <a:ext cx="973141" cy="323853"/>
            </a:xfrm>
            <a:custGeom>
              <a:avLst/>
              <a:gdLst>
                <a:gd name="f0" fmla="val 10800000"/>
                <a:gd name="f1" fmla="val 5400000"/>
                <a:gd name="f2" fmla="val 180"/>
                <a:gd name="f3" fmla="val w"/>
                <a:gd name="f4" fmla="val h"/>
                <a:gd name="f5" fmla="val 0"/>
                <a:gd name="f6" fmla="val 174"/>
                <a:gd name="f7" fmla="val 58"/>
                <a:gd name="f8" fmla="val 158"/>
                <a:gd name="f9" fmla="val 2"/>
                <a:gd name="f10" fmla="val 140"/>
                <a:gd name="f11" fmla="val 6"/>
                <a:gd name="f12" fmla="val 123"/>
                <a:gd name="f13" fmla="val 11"/>
                <a:gd name="f14" fmla="val 105"/>
                <a:gd name="f15" fmla="val 15"/>
                <a:gd name="f16" fmla="val 97"/>
                <a:gd name="f17" fmla="val 17"/>
                <a:gd name="f18" fmla="val 89"/>
                <a:gd name="f19" fmla="val 20"/>
                <a:gd name="f20" fmla="val 82"/>
                <a:gd name="f21" fmla="val 22"/>
                <a:gd name="f22" fmla="val 60"/>
                <a:gd name="f23" fmla="val 27"/>
                <a:gd name="f24" fmla="val 39"/>
                <a:gd name="f25" fmla="val 31"/>
                <a:gd name="f26" fmla="val 36"/>
                <a:gd name="f27" fmla="val 1"/>
                <a:gd name="f28" fmla="val 40"/>
                <a:gd name="f29" fmla="val 4"/>
                <a:gd name="f30" fmla="val 12"/>
                <a:gd name="f31" fmla="val 57"/>
                <a:gd name="f32" fmla="val 21"/>
                <a:gd name="f33" fmla="val 55"/>
                <a:gd name="f34" fmla="val 30"/>
                <a:gd name="f35" fmla="val 53"/>
                <a:gd name="f36" fmla="val 51"/>
                <a:gd name="f37" fmla="val 47"/>
                <a:gd name="f38" fmla="val 61"/>
                <a:gd name="f39" fmla="val 45"/>
                <a:gd name="f40" fmla="val 37"/>
                <a:gd name="f41" fmla="val 133"/>
                <a:gd name="f42" fmla="val 29"/>
                <a:gd name="f43" fmla="val 169"/>
                <a:gd name="f44" fmla="val 171"/>
                <a:gd name="f45" fmla="val 16"/>
                <a:gd name="f46" fmla="val 13"/>
                <a:gd name="f47" fmla="val 168"/>
                <a:gd name="f48" fmla="+- 0 0 -90"/>
                <a:gd name="f49" fmla="*/ f3 1 174"/>
                <a:gd name="f50" fmla="*/ f4 1 58"/>
                <a:gd name="f51" fmla="val f5"/>
                <a:gd name="f52" fmla="val f6"/>
                <a:gd name="f53" fmla="val f7"/>
                <a:gd name="f54" fmla="*/ f48 f0 1"/>
                <a:gd name="f55" fmla="+- f53 0 f51"/>
                <a:gd name="f56" fmla="+- f52 0 f51"/>
                <a:gd name="f57" fmla="*/ f54 1 f2"/>
                <a:gd name="f58" fmla="*/ f56 1 174"/>
                <a:gd name="f59" fmla="*/ f55 1 58"/>
                <a:gd name="f60" fmla="*/ 158 f56 1"/>
                <a:gd name="f61" fmla="*/ 2 f55 1"/>
                <a:gd name="f62" fmla="*/ 105 f56 1"/>
                <a:gd name="f63" fmla="*/ 15 f55 1"/>
                <a:gd name="f64" fmla="*/ 82 f56 1"/>
                <a:gd name="f65" fmla="*/ 22 f55 1"/>
                <a:gd name="f66" fmla="*/ 17 f56 1"/>
                <a:gd name="f67" fmla="*/ 36 f55 1"/>
                <a:gd name="f68" fmla="*/ 4 f56 1"/>
                <a:gd name="f69" fmla="*/ 58 f55 1"/>
                <a:gd name="f70" fmla="*/ 30 f56 1"/>
                <a:gd name="f71" fmla="*/ 53 f55 1"/>
                <a:gd name="f72" fmla="*/ 61 f56 1"/>
                <a:gd name="f73" fmla="*/ 45 f55 1"/>
                <a:gd name="f74" fmla="*/ 169 f56 1"/>
                <a:gd name="f75" fmla="*/ 20 f55 1"/>
                <a:gd name="f76" fmla="*/ 174 f56 1"/>
                <a:gd name="f77" fmla="*/ 13 f55 1"/>
                <a:gd name="f78" fmla="+- f57 0 f1"/>
                <a:gd name="f79" fmla="*/ f60 1 174"/>
                <a:gd name="f80" fmla="*/ f61 1 58"/>
                <a:gd name="f81" fmla="*/ f62 1 174"/>
                <a:gd name="f82" fmla="*/ f63 1 58"/>
                <a:gd name="f83" fmla="*/ f64 1 174"/>
                <a:gd name="f84" fmla="*/ f65 1 58"/>
                <a:gd name="f85" fmla="*/ f66 1 174"/>
                <a:gd name="f86" fmla="*/ f67 1 58"/>
                <a:gd name="f87" fmla="*/ f68 1 174"/>
                <a:gd name="f88" fmla="*/ f69 1 58"/>
                <a:gd name="f89" fmla="*/ f70 1 174"/>
                <a:gd name="f90" fmla="*/ f71 1 58"/>
                <a:gd name="f91" fmla="*/ f72 1 174"/>
                <a:gd name="f92" fmla="*/ f73 1 58"/>
                <a:gd name="f93" fmla="*/ f74 1 174"/>
                <a:gd name="f94" fmla="*/ f75 1 58"/>
                <a:gd name="f95" fmla="*/ f76 1 174"/>
                <a:gd name="f96" fmla="*/ f77 1 58"/>
                <a:gd name="f97" fmla="*/ 0 1 f58"/>
                <a:gd name="f98" fmla="*/ f52 1 f58"/>
                <a:gd name="f99" fmla="*/ 0 1 f59"/>
                <a:gd name="f100" fmla="*/ f53 1 f59"/>
                <a:gd name="f101" fmla="*/ f79 1 f58"/>
                <a:gd name="f102" fmla="*/ f80 1 f59"/>
                <a:gd name="f103" fmla="*/ f81 1 f58"/>
                <a:gd name="f104" fmla="*/ f82 1 f59"/>
                <a:gd name="f105" fmla="*/ f83 1 f58"/>
                <a:gd name="f106" fmla="*/ f84 1 f59"/>
                <a:gd name="f107" fmla="*/ f85 1 f58"/>
                <a:gd name="f108" fmla="*/ f86 1 f59"/>
                <a:gd name="f109" fmla="*/ f87 1 f58"/>
                <a:gd name="f110" fmla="*/ f88 1 f59"/>
                <a:gd name="f111" fmla="*/ f89 1 f58"/>
                <a:gd name="f112" fmla="*/ f90 1 f59"/>
                <a:gd name="f113" fmla="*/ f91 1 f58"/>
                <a:gd name="f114" fmla="*/ f92 1 f59"/>
                <a:gd name="f115" fmla="*/ f93 1 f58"/>
                <a:gd name="f116" fmla="*/ f94 1 f59"/>
                <a:gd name="f117" fmla="*/ f95 1 f58"/>
                <a:gd name="f118" fmla="*/ f96 1 f59"/>
                <a:gd name="f119" fmla="*/ f97 f49 1"/>
                <a:gd name="f120" fmla="*/ f98 f49 1"/>
                <a:gd name="f121" fmla="*/ f100 f50 1"/>
                <a:gd name="f122" fmla="*/ f99 f50 1"/>
                <a:gd name="f123" fmla="*/ f101 f49 1"/>
                <a:gd name="f124" fmla="*/ f102 f50 1"/>
                <a:gd name="f125" fmla="*/ f103 f49 1"/>
                <a:gd name="f126" fmla="*/ f104 f50 1"/>
                <a:gd name="f127" fmla="*/ f105 f49 1"/>
                <a:gd name="f128" fmla="*/ f106 f50 1"/>
                <a:gd name="f129" fmla="*/ f107 f49 1"/>
                <a:gd name="f130" fmla="*/ f108 f50 1"/>
                <a:gd name="f131" fmla="*/ f109 f49 1"/>
                <a:gd name="f132" fmla="*/ f110 f50 1"/>
                <a:gd name="f133" fmla="*/ f111 f49 1"/>
                <a:gd name="f134" fmla="*/ f112 f50 1"/>
                <a:gd name="f135" fmla="*/ f113 f49 1"/>
                <a:gd name="f136" fmla="*/ f114 f50 1"/>
                <a:gd name="f137" fmla="*/ f115 f49 1"/>
                <a:gd name="f138" fmla="*/ f116 f50 1"/>
                <a:gd name="f139" fmla="*/ f117 f49 1"/>
                <a:gd name="f140" fmla="*/ f118 f50 1"/>
              </a:gdLst>
              <a:ahLst/>
              <a:cxnLst>
                <a:cxn ang="3cd4">
                  <a:pos x="hc" y="t"/>
                </a:cxn>
                <a:cxn ang="0">
                  <a:pos x="r" y="vc"/>
                </a:cxn>
                <a:cxn ang="cd4">
                  <a:pos x="hc" y="b"/>
                </a:cxn>
                <a:cxn ang="cd2">
                  <a:pos x="l" y="vc"/>
                </a:cxn>
                <a:cxn ang="f78">
                  <a:pos x="f123" y="f124"/>
                </a:cxn>
                <a:cxn ang="f78">
                  <a:pos x="f125" y="f126"/>
                </a:cxn>
                <a:cxn ang="f78">
                  <a:pos x="f127" y="f128"/>
                </a:cxn>
                <a:cxn ang="f78">
                  <a:pos x="f129" y="f130"/>
                </a:cxn>
                <a:cxn ang="f78">
                  <a:pos x="f131" y="f132"/>
                </a:cxn>
                <a:cxn ang="f78">
                  <a:pos x="f133" y="f134"/>
                </a:cxn>
                <a:cxn ang="f78">
                  <a:pos x="f135" y="f136"/>
                </a:cxn>
                <a:cxn ang="f78">
                  <a:pos x="f137" y="f138"/>
                </a:cxn>
                <a:cxn ang="f78">
                  <a:pos x="f139" y="f140"/>
                </a:cxn>
                <a:cxn ang="f78">
                  <a:pos x="f123" y="f124"/>
                </a:cxn>
              </a:cxnLst>
              <a:rect l="f119" t="f122" r="f120" b="f121"/>
              <a:pathLst>
                <a:path w="174" h="58">
                  <a:moveTo>
                    <a:pt x="f8" y="f9"/>
                  </a:moveTo>
                  <a:cubicBezTo>
                    <a:pt x="f10" y="f11"/>
                    <a:pt x="f12" y="f13"/>
                    <a:pt x="f14" y="f15"/>
                  </a:cubicBezTo>
                  <a:cubicBezTo>
                    <a:pt x="f16" y="f17"/>
                    <a:pt x="f18" y="f19"/>
                    <a:pt x="f20" y="f21"/>
                  </a:cubicBezTo>
                  <a:cubicBezTo>
                    <a:pt x="f22" y="f23"/>
                    <a:pt x="f24" y="f25"/>
                    <a:pt x="f17" y="f26"/>
                  </a:cubicBezTo>
                  <a:cubicBezTo>
                    <a:pt x="f27" y="f24"/>
                    <a:pt x="f5" y="f28"/>
                    <a:pt x="f29" y="f7"/>
                  </a:cubicBezTo>
                  <a:cubicBezTo>
                    <a:pt x="f30" y="f31"/>
                    <a:pt x="f32" y="f33"/>
                    <a:pt x="f34" y="f35"/>
                  </a:cubicBezTo>
                  <a:cubicBezTo>
                    <a:pt x="f28" y="f36"/>
                    <a:pt x="f36" y="f37"/>
                    <a:pt x="f38" y="f39"/>
                  </a:cubicBezTo>
                  <a:cubicBezTo>
                    <a:pt x="f16" y="f40"/>
                    <a:pt x="f41" y="f42"/>
                    <a:pt x="f43" y="f19"/>
                  </a:cubicBezTo>
                  <a:cubicBezTo>
                    <a:pt x="f44" y="f19"/>
                    <a:pt x="f6" y="f45"/>
                    <a:pt x="f6" y="f46"/>
                  </a:cubicBezTo>
                  <a:cubicBezTo>
                    <a:pt x="f6" y="f29"/>
                    <a:pt x="f47" y="f5"/>
                    <a:pt x="f8" y="f9"/>
                  </a:cubicBezTo>
                  <a:close/>
                </a:path>
              </a:pathLst>
            </a:custGeom>
            <a:solidFill>
              <a:srgbClr val="0070C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29" name="Freeform 21">
              <a:extLst>
                <a:ext uri="{FF2B5EF4-FFF2-40B4-BE49-F238E27FC236}">
                  <a16:creationId xmlns:a16="http://schemas.microsoft.com/office/drawing/2014/main" id="{F5C1FD59-9687-F5D0-973D-E37ADBDDEAD6}"/>
                </a:ext>
              </a:extLst>
            </p:cNvPr>
            <p:cNvSpPr/>
            <p:nvPr/>
          </p:nvSpPr>
          <p:spPr>
            <a:xfrm>
              <a:off x="9023354" y="2757492"/>
              <a:ext cx="962021" cy="381003"/>
            </a:xfrm>
            <a:custGeom>
              <a:avLst/>
              <a:gdLst>
                <a:gd name="f0" fmla="val 10800000"/>
                <a:gd name="f1" fmla="val 5400000"/>
                <a:gd name="f2" fmla="val 180"/>
                <a:gd name="f3" fmla="val w"/>
                <a:gd name="f4" fmla="val h"/>
                <a:gd name="f5" fmla="val 0"/>
                <a:gd name="f6" fmla="val 172"/>
                <a:gd name="f7" fmla="val 68"/>
                <a:gd name="f8" fmla="val 95"/>
                <a:gd name="f9" fmla="val 41"/>
                <a:gd name="f10" fmla="val 119"/>
                <a:gd name="f11" fmla="val 35"/>
                <a:gd name="f12" fmla="val 143"/>
                <a:gd name="f13" fmla="val 29"/>
                <a:gd name="f14" fmla="val 167"/>
                <a:gd name="f15" fmla="val 22"/>
                <a:gd name="f16" fmla="val 169"/>
                <a:gd name="f17" fmla="val 171"/>
                <a:gd name="f18" fmla="val 18"/>
                <a:gd name="f19" fmla="val 16"/>
                <a:gd name="f20" fmla="val 11"/>
                <a:gd name="f21" fmla="val 6"/>
                <a:gd name="f22" fmla="val 160"/>
                <a:gd name="f23" fmla="val 4"/>
                <a:gd name="f24" fmla="val 149"/>
                <a:gd name="f25" fmla="val 139"/>
                <a:gd name="f26" fmla="val 9"/>
                <a:gd name="f27" fmla="val 120"/>
                <a:gd name="f28" fmla="val 15"/>
                <a:gd name="f29" fmla="val 100"/>
                <a:gd name="f30" fmla="val 21"/>
                <a:gd name="f31" fmla="val 81"/>
                <a:gd name="f32" fmla="val 27"/>
                <a:gd name="f33" fmla="val 54"/>
                <a:gd name="f34" fmla="val 34"/>
                <a:gd name="f35" fmla="val 48"/>
                <a:gd name="f36" fmla="val 55"/>
                <a:gd name="f37" fmla="val 62"/>
                <a:gd name="f38" fmla="val 7"/>
                <a:gd name="f39" fmla="val 67"/>
                <a:gd name="f40" fmla="val 13"/>
                <a:gd name="f41" fmla="val 65"/>
                <a:gd name="f42" fmla="val 63"/>
                <a:gd name="f43" fmla="val 44"/>
                <a:gd name="f44" fmla="val 56"/>
                <a:gd name="f45" fmla="val 69"/>
                <a:gd name="f46" fmla="val 49"/>
                <a:gd name="f47" fmla="+- 0 0 -90"/>
                <a:gd name="f48" fmla="*/ f3 1 172"/>
                <a:gd name="f49" fmla="*/ f4 1 68"/>
                <a:gd name="f50" fmla="val f5"/>
                <a:gd name="f51" fmla="val f6"/>
                <a:gd name="f52" fmla="val f7"/>
                <a:gd name="f53" fmla="*/ f47 f0 1"/>
                <a:gd name="f54" fmla="+- f52 0 f50"/>
                <a:gd name="f55" fmla="+- f51 0 f50"/>
                <a:gd name="f56" fmla="*/ f53 1 f2"/>
                <a:gd name="f57" fmla="*/ f55 1 172"/>
                <a:gd name="f58" fmla="*/ f54 1 68"/>
                <a:gd name="f59" fmla="*/ 95 f55 1"/>
                <a:gd name="f60" fmla="*/ 41 f54 1"/>
                <a:gd name="f61" fmla="*/ 167 f55 1"/>
                <a:gd name="f62" fmla="*/ 22 f54 1"/>
                <a:gd name="f63" fmla="*/ 171 f55 1"/>
                <a:gd name="f64" fmla="*/ 16 f54 1"/>
                <a:gd name="f65" fmla="*/ 0 f54 1"/>
                <a:gd name="f66" fmla="*/ 139 f55 1"/>
                <a:gd name="f67" fmla="*/ 9 f54 1"/>
                <a:gd name="f68" fmla="*/ 81 f55 1"/>
                <a:gd name="f69" fmla="*/ 27 f54 1"/>
                <a:gd name="f70" fmla="*/ 0 f55 1"/>
                <a:gd name="f71" fmla="*/ 48 f54 1"/>
                <a:gd name="f72" fmla="*/ 68 f54 1"/>
                <a:gd name="f73" fmla="*/ 18 f55 1"/>
                <a:gd name="f74" fmla="*/ 63 f54 1"/>
                <a:gd name="f75" fmla="+- f56 0 f1"/>
                <a:gd name="f76" fmla="*/ f59 1 172"/>
                <a:gd name="f77" fmla="*/ f60 1 68"/>
                <a:gd name="f78" fmla="*/ f61 1 172"/>
                <a:gd name="f79" fmla="*/ f62 1 68"/>
                <a:gd name="f80" fmla="*/ f63 1 172"/>
                <a:gd name="f81" fmla="*/ f64 1 68"/>
                <a:gd name="f82" fmla="*/ f65 1 68"/>
                <a:gd name="f83" fmla="*/ f66 1 172"/>
                <a:gd name="f84" fmla="*/ f67 1 68"/>
                <a:gd name="f85" fmla="*/ f68 1 172"/>
                <a:gd name="f86" fmla="*/ f69 1 68"/>
                <a:gd name="f87" fmla="*/ f70 1 172"/>
                <a:gd name="f88" fmla="*/ f71 1 68"/>
                <a:gd name="f89" fmla="*/ f72 1 68"/>
                <a:gd name="f90" fmla="*/ f73 1 172"/>
                <a:gd name="f91" fmla="*/ f74 1 68"/>
                <a:gd name="f92" fmla="*/ 0 1 f57"/>
                <a:gd name="f93" fmla="*/ f51 1 f57"/>
                <a:gd name="f94" fmla="*/ 0 1 f58"/>
                <a:gd name="f95" fmla="*/ f52 1 f58"/>
                <a:gd name="f96" fmla="*/ f76 1 f57"/>
                <a:gd name="f97" fmla="*/ f77 1 f58"/>
                <a:gd name="f98" fmla="*/ f78 1 f57"/>
                <a:gd name="f99" fmla="*/ f79 1 f58"/>
                <a:gd name="f100" fmla="*/ f80 1 f57"/>
                <a:gd name="f101" fmla="*/ f81 1 f58"/>
                <a:gd name="f102" fmla="*/ f82 1 f58"/>
                <a:gd name="f103" fmla="*/ f83 1 f57"/>
                <a:gd name="f104" fmla="*/ f84 1 f58"/>
                <a:gd name="f105" fmla="*/ f85 1 f57"/>
                <a:gd name="f106" fmla="*/ f86 1 f58"/>
                <a:gd name="f107" fmla="*/ f87 1 f57"/>
                <a:gd name="f108" fmla="*/ f88 1 f58"/>
                <a:gd name="f109" fmla="*/ f89 1 f58"/>
                <a:gd name="f110" fmla="*/ f90 1 f57"/>
                <a:gd name="f111" fmla="*/ f91 1 f58"/>
                <a:gd name="f112" fmla="*/ f92 f48 1"/>
                <a:gd name="f113" fmla="*/ f93 f48 1"/>
                <a:gd name="f114" fmla="*/ f95 f49 1"/>
                <a:gd name="f115" fmla="*/ f94 f49 1"/>
                <a:gd name="f116" fmla="*/ f96 f48 1"/>
                <a:gd name="f117" fmla="*/ f97 f49 1"/>
                <a:gd name="f118" fmla="*/ f98 f48 1"/>
                <a:gd name="f119" fmla="*/ f99 f49 1"/>
                <a:gd name="f120" fmla="*/ f100 f48 1"/>
                <a:gd name="f121" fmla="*/ f101 f49 1"/>
                <a:gd name="f122" fmla="*/ f102 f49 1"/>
                <a:gd name="f123" fmla="*/ f103 f48 1"/>
                <a:gd name="f124" fmla="*/ f104 f49 1"/>
                <a:gd name="f125" fmla="*/ f105 f48 1"/>
                <a:gd name="f126" fmla="*/ f106 f49 1"/>
                <a:gd name="f127" fmla="*/ f107 f48 1"/>
                <a:gd name="f128" fmla="*/ f108 f49 1"/>
                <a:gd name="f129" fmla="*/ f109 f49 1"/>
                <a:gd name="f130" fmla="*/ f110 f48 1"/>
                <a:gd name="f131" fmla="*/ f111 f49 1"/>
              </a:gdLst>
              <a:ahLst/>
              <a:cxnLst>
                <a:cxn ang="3cd4">
                  <a:pos x="hc" y="t"/>
                </a:cxn>
                <a:cxn ang="0">
                  <a:pos x="r" y="vc"/>
                </a:cxn>
                <a:cxn ang="cd4">
                  <a:pos x="hc" y="b"/>
                </a:cxn>
                <a:cxn ang="cd2">
                  <a:pos x="l" y="vc"/>
                </a:cxn>
                <a:cxn ang="f75">
                  <a:pos x="f116" y="f117"/>
                </a:cxn>
                <a:cxn ang="f75">
                  <a:pos x="f118" y="f119"/>
                </a:cxn>
                <a:cxn ang="f75">
                  <a:pos x="f120" y="f121"/>
                </a:cxn>
                <a:cxn ang="f75">
                  <a:pos x="f120" y="f122"/>
                </a:cxn>
                <a:cxn ang="f75">
                  <a:pos x="f123" y="f124"/>
                </a:cxn>
                <a:cxn ang="f75">
                  <a:pos x="f125" y="f126"/>
                </a:cxn>
                <a:cxn ang="f75">
                  <a:pos x="f127" y="f128"/>
                </a:cxn>
                <a:cxn ang="f75">
                  <a:pos x="f127" y="f129"/>
                </a:cxn>
                <a:cxn ang="f75">
                  <a:pos x="f130" y="f131"/>
                </a:cxn>
                <a:cxn ang="f75">
                  <a:pos x="f116" y="f117"/>
                </a:cxn>
              </a:cxnLst>
              <a:rect l="f112" t="f115" r="f113" b="f114"/>
              <a:pathLst>
                <a:path w="172" h="68">
                  <a:moveTo>
                    <a:pt x="f8" y="f9"/>
                  </a:moveTo>
                  <a:cubicBezTo>
                    <a:pt x="f10" y="f11"/>
                    <a:pt x="f12" y="f13"/>
                    <a:pt x="f14" y="f15"/>
                  </a:cubicBezTo>
                  <a:cubicBezTo>
                    <a:pt x="f16" y="f15"/>
                    <a:pt x="f17" y="f18"/>
                    <a:pt x="f17" y="f19"/>
                  </a:cubicBezTo>
                  <a:cubicBezTo>
                    <a:pt x="f6" y="f20"/>
                    <a:pt x="f17" y="f21"/>
                    <a:pt x="f17" y="f5"/>
                  </a:cubicBezTo>
                  <a:cubicBezTo>
                    <a:pt x="f22" y="f23"/>
                    <a:pt x="f24" y="f21"/>
                    <a:pt x="f25" y="f26"/>
                  </a:cubicBezTo>
                  <a:cubicBezTo>
                    <a:pt x="f27" y="f28"/>
                    <a:pt x="f29" y="f30"/>
                    <a:pt x="f31" y="f32"/>
                  </a:cubicBezTo>
                  <a:cubicBezTo>
                    <a:pt x="f33" y="f34"/>
                    <a:pt x="f32" y="f9"/>
                    <a:pt x="f5" y="f35"/>
                  </a:cubicBezTo>
                  <a:cubicBezTo>
                    <a:pt x="f5" y="f36"/>
                    <a:pt x="f5" y="f37"/>
                    <a:pt x="f5" y="f7"/>
                  </a:cubicBezTo>
                  <a:cubicBezTo>
                    <a:pt x="f38" y="f39"/>
                    <a:pt x="f40" y="f41"/>
                    <a:pt x="f18" y="f42"/>
                  </a:cubicBezTo>
                  <a:cubicBezTo>
                    <a:pt x="f43" y="f44"/>
                    <a:pt x="f45" y="f46"/>
                    <a:pt x="f8" y="f9"/>
                  </a:cubicBezTo>
                  <a:close/>
                </a:path>
              </a:pathLst>
            </a:custGeom>
            <a:solidFill>
              <a:srgbClr val="0070C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30" name="Freeform 22">
              <a:extLst>
                <a:ext uri="{FF2B5EF4-FFF2-40B4-BE49-F238E27FC236}">
                  <a16:creationId xmlns:a16="http://schemas.microsoft.com/office/drawing/2014/main" id="{32E7E130-17F0-B535-F509-057FEF4CF0F9}"/>
                </a:ext>
              </a:extLst>
            </p:cNvPr>
            <p:cNvSpPr/>
            <p:nvPr/>
          </p:nvSpPr>
          <p:spPr>
            <a:xfrm>
              <a:off x="9005889" y="2959098"/>
              <a:ext cx="984251" cy="363538"/>
            </a:xfrm>
            <a:custGeom>
              <a:avLst/>
              <a:gdLst>
                <a:gd name="f0" fmla="val 10800000"/>
                <a:gd name="f1" fmla="val 5400000"/>
                <a:gd name="f2" fmla="val 180"/>
                <a:gd name="f3" fmla="val w"/>
                <a:gd name="f4" fmla="val h"/>
                <a:gd name="f5" fmla="val 0"/>
                <a:gd name="f6" fmla="val 176"/>
                <a:gd name="f7" fmla="val 65"/>
                <a:gd name="f8" fmla="val 173"/>
                <a:gd name="f9" fmla="val 152"/>
                <a:gd name="f10" fmla="val 6"/>
                <a:gd name="f11" fmla="val 131"/>
                <a:gd name="f12" fmla="val 12"/>
                <a:gd name="f13" fmla="val 111"/>
                <a:gd name="f14" fmla="val 18"/>
                <a:gd name="f15" fmla="val 108"/>
                <a:gd name="f16" fmla="val 19"/>
                <a:gd name="f17" fmla="val 105"/>
                <a:gd name="f18" fmla="val 102"/>
                <a:gd name="f19" fmla="val 73"/>
                <a:gd name="f20" fmla="val 27"/>
                <a:gd name="f21" fmla="val 45"/>
                <a:gd name="f22" fmla="val 35"/>
                <a:gd name="f23" fmla="val 16"/>
                <a:gd name="f24" fmla="val 42"/>
                <a:gd name="f25" fmla="val 47"/>
                <a:gd name="f26" fmla="val 4"/>
                <a:gd name="f27" fmla="val 22"/>
                <a:gd name="f28" fmla="val 61"/>
                <a:gd name="f29" fmla="val 41"/>
                <a:gd name="f30" fmla="val 56"/>
                <a:gd name="f31" fmla="val 59"/>
                <a:gd name="f32" fmla="val 51"/>
                <a:gd name="f33" fmla="val 81"/>
                <a:gd name="f34" fmla="val 103"/>
                <a:gd name="f35" fmla="val 39"/>
                <a:gd name="f36" fmla="val 125"/>
                <a:gd name="f37" fmla="val 33"/>
                <a:gd name="f38" fmla="val 136"/>
                <a:gd name="f39" fmla="val 30"/>
                <a:gd name="f40" fmla="val 148"/>
                <a:gd name="f41" fmla="val 28"/>
                <a:gd name="f42" fmla="val 159"/>
                <a:gd name="f43" fmla="val 25"/>
                <a:gd name="f44" fmla="val 21"/>
                <a:gd name="f45" fmla="val 174"/>
                <a:gd name="f46" fmla="val 3"/>
                <a:gd name="f47" fmla="val 2"/>
                <a:gd name="f48" fmla="+- 0 0 -90"/>
                <a:gd name="f49" fmla="*/ f3 1 176"/>
                <a:gd name="f50" fmla="*/ f4 1 65"/>
                <a:gd name="f51" fmla="val f5"/>
                <a:gd name="f52" fmla="val f6"/>
                <a:gd name="f53" fmla="val f7"/>
                <a:gd name="f54" fmla="*/ f48 f0 1"/>
                <a:gd name="f55" fmla="+- f53 0 f51"/>
                <a:gd name="f56" fmla="+- f52 0 f51"/>
                <a:gd name="f57" fmla="*/ f54 1 f2"/>
                <a:gd name="f58" fmla="*/ f56 1 176"/>
                <a:gd name="f59" fmla="*/ f55 1 65"/>
                <a:gd name="f60" fmla="*/ 173 f56 1"/>
                <a:gd name="f61" fmla="*/ 0 f55 1"/>
                <a:gd name="f62" fmla="*/ 111 f56 1"/>
                <a:gd name="f63" fmla="*/ 18 f55 1"/>
                <a:gd name="f64" fmla="*/ 102 f56 1"/>
                <a:gd name="f65" fmla="*/ 19 f55 1"/>
                <a:gd name="f66" fmla="*/ 16 f56 1"/>
                <a:gd name="f67" fmla="*/ 42 f55 1"/>
                <a:gd name="f68" fmla="*/ 4 f56 1"/>
                <a:gd name="f69" fmla="*/ 65 f55 1"/>
                <a:gd name="f70" fmla="*/ 59 f56 1"/>
                <a:gd name="f71" fmla="*/ 51 f55 1"/>
                <a:gd name="f72" fmla="*/ 125 f56 1"/>
                <a:gd name="f73" fmla="*/ 33 f55 1"/>
                <a:gd name="f74" fmla="*/ 159 f56 1"/>
                <a:gd name="f75" fmla="*/ 25 f55 1"/>
                <a:gd name="f76" fmla="*/ 174 f56 1"/>
                <a:gd name="f77" fmla="*/ 4 f55 1"/>
                <a:gd name="f78" fmla="+- f57 0 f1"/>
                <a:gd name="f79" fmla="*/ f60 1 176"/>
                <a:gd name="f80" fmla="*/ f61 1 65"/>
                <a:gd name="f81" fmla="*/ f62 1 176"/>
                <a:gd name="f82" fmla="*/ f63 1 65"/>
                <a:gd name="f83" fmla="*/ f64 1 176"/>
                <a:gd name="f84" fmla="*/ f65 1 65"/>
                <a:gd name="f85" fmla="*/ f66 1 176"/>
                <a:gd name="f86" fmla="*/ f67 1 65"/>
                <a:gd name="f87" fmla="*/ f68 1 176"/>
                <a:gd name="f88" fmla="*/ f69 1 65"/>
                <a:gd name="f89" fmla="*/ f70 1 176"/>
                <a:gd name="f90" fmla="*/ f71 1 65"/>
                <a:gd name="f91" fmla="*/ f72 1 176"/>
                <a:gd name="f92" fmla="*/ f73 1 65"/>
                <a:gd name="f93" fmla="*/ f74 1 176"/>
                <a:gd name="f94" fmla="*/ f75 1 65"/>
                <a:gd name="f95" fmla="*/ f76 1 176"/>
                <a:gd name="f96" fmla="*/ f77 1 65"/>
                <a:gd name="f97" fmla="*/ 0 1 f58"/>
                <a:gd name="f98" fmla="*/ f52 1 f58"/>
                <a:gd name="f99" fmla="*/ 0 1 f59"/>
                <a:gd name="f100" fmla="*/ f53 1 f59"/>
                <a:gd name="f101" fmla="*/ f79 1 f58"/>
                <a:gd name="f102" fmla="*/ f80 1 f59"/>
                <a:gd name="f103" fmla="*/ f81 1 f58"/>
                <a:gd name="f104" fmla="*/ f82 1 f59"/>
                <a:gd name="f105" fmla="*/ f83 1 f58"/>
                <a:gd name="f106" fmla="*/ f84 1 f59"/>
                <a:gd name="f107" fmla="*/ f85 1 f58"/>
                <a:gd name="f108" fmla="*/ f86 1 f59"/>
                <a:gd name="f109" fmla="*/ f87 1 f58"/>
                <a:gd name="f110" fmla="*/ f88 1 f59"/>
                <a:gd name="f111" fmla="*/ f89 1 f58"/>
                <a:gd name="f112" fmla="*/ f90 1 f59"/>
                <a:gd name="f113" fmla="*/ f91 1 f58"/>
                <a:gd name="f114" fmla="*/ f92 1 f59"/>
                <a:gd name="f115" fmla="*/ f93 1 f58"/>
                <a:gd name="f116" fmla="*/ f94 1 f59"/>
                <a:gd name="f117" fmla="*/ f95 1 f58"/>
                <a:gd name="f118" fmla="*/ f96 1 f59"/>
                <a:gd name="f119" fmla="*/ f97 f49 1"/>
                <a:gd name="f120" fmla="*/ f98 f49 1"/>
                <a:gd name="f121" fmla="*/ f100 f50 1"/>
                <a:gd name="f122" fmla="*/ f99 f50 1"/>
                <a:gd name="f123" fmla="*/ f101 f49 1"/>
                <a:gd name="f124" fmla="*/ f102 f50 1"/>
                <a:gd name="f125" fmla="*/ f103 f49 1"/>
                <a:gd name="f126" fmla="*/ f104 f50 1"/>
                <a:gd name="f127" fmla="*/ f105 f49 1"/>
                <a:gd name="f128" fmla="*/ f106 f50 1"/>
                <a:gd name="f129" fmla="*/ f107 f49 1"/>
                <a:gd name="f130" fmla="*/ f108 f50 1"/>
                <a:gd name="f131" fmla="*/ f109 f49 1"/>
                <a:gd name="f132" fmla="*/ f110 f50 1"/>
                <a:gd name="f133" fmla="*/ f111 f49 1"/>
                <a:gd name="f134" fmla="*/ f112 f50 1"/>
                <a:gd name="f135" fmla="*/ f113 f49 1"/>
                <a:gd name="f136" fmla="*/ f114 f50 1"/>
                <a:gd name="f137" fmla="*/ f115 f49 1"/>
                <a:gd name="f138" fmla="*/ f116 f50 1"/>
                <a:gd name="f139" fmla="*/ f117 f49 1"/>
                <a:gd name="f140" fmla="*/ f118 f50 1"/>
              </a:gdLst>
              <a:ahLst/>
              <a:cxnLst>
                <a:cxn ang="3cd4">
                  <a:pos x="hc" y="t"/>
                </a:cxn>
                <a:cxn ang="0">
                  <a:pos x="r" y="vc"/>
                </a:cxn>
                <a:cxn ang="cd4">
                  <a:pos x="hc" y="b"/>
                </a:cxn>
                <a:cxn ang="cd2">
                  <a:pos x="l" y="vc"/>
                </a:cxn>
                <a:cxn ang="f78">
                  <a:pos x="f123" y="f124"/>
                </a:cxn>
                <a:cxn ang="f78">
                  <a:pos x="f125" y="f126"/>
                </a:cxn>
                <a:cxn ang="f78">
                  <a:pos x="f127" y="f128"/>
                </a:cxn>
                <a:cxn ang="f78">
                  <a:pos x="f129" y="f130"/>
                </a:cxn>
                <a:cxn ang="f78">
                  <a:pos x="f131" y="f132"/>
                </a:cxn>
                <a:cxn ang="f78">
                  <a:pos x="f133" y="f134"/>
                </a:cxn>
                <a:cxn ang="f78">
                  <a:pos x="f135" y="f136"/>
                </a:cxn>
                <a:cxn ang="f78">
                  <a:pos x="f137" y="f138"/>
                </a:cxn>
                <a:cxn ang="f78">
                  <a:pos x="f139" y="f140"/>
                </a:cxn>
                <a:cxn ang="f78">
                  <a:pos x="f123" y="f124"/>
                </a:cxn>
              </a:cxnLst>
              <a:rect l="f119" t="f122" r="f120" b="f121"/>
              <a:pathLst>
                <a:path w="176" h="65">
                  <a:moveTo>
                    <a:pt x="f8" y="f5"/>
                  </a:moveTo>
                  <a:cubicBezTo>
                    <a:pt x="f9" y="f10"/>
                    <a:pt x="f11" y="f12"/>
                    <a:pt x="f13" y="f14"/>
                  </a:cubicBezTo>
                  <a:cubicBezTo>
                    <a:pt x="f15" y="f16"/>
                    <a:pt x="f17" y="f16"/>
                    <a:pt x="f18" y="f16"/>
                  </a:cubicBezTo>
                  <a:cubicBezTo>
                    <a:pt x="f19" y="f20"/>
                    <a:pt x="f21" y="f22"/>
                    <a:pt x="f23" y="f24"/>
                  </a:cubicBezTo>
                  <a:cubicBezTo>
                    <a:pt x="f5" y="f25"/>
                    <a:pt x="f5" y="f25"/>
                    <a:pt x="f26" y="f7"/>
                  </a:cubicBezTo>
                  <a:cubicBezTo>
                    <a:pt x="f27" y="f28"/>
                    <a:pt x="f29" y="f30"/>
                    <a:pt x="f31" y="f32"/>
                  </a:cubicBezTo>
                  <a:cubicBezTo>
                    <a:pt x="f33" y="f21"/>
                    <a:pt x="f34" y="f35"/>
                    <a:pt x="f36" y="f37"/>
                  </a:cubicBezTo>
                  <a:cubicBezTo>
                    <a:pt x="f38" y="f39"/>
                    <a:pt x="f40" y="f41"/>
                    <a:pt x="f42" y="f43"/>
                  </a:cubicBezTo>
                  <a:cubicBezTo>
                    <a:pt x="f6" y="f44"/>
                    <a:pt x="f6" y="f44"/>
                    <a:pt x="f45" y="f26"/>
                  </a:cubicBezTo>
                  <a:cubicBezTo>
                    <a:pt x="f8" y="f46"/>
                    <a:pt x="f8" y="f47"/>
                    <a:pt x="f8" y="f5"/>
                  </a:cubicBezTo>
                  <a:close/>
                </a:path>
              </a:pathLst>
            </a:custGeom>
            <a:solidFill>
              <a:srgbClr val="0070C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31" name="Freeform 23">
              <a:extLst>
                <a:ext uri="{FF2B5EF4-FFF2-40B4-BE49-F238E27FC236}">
                  <a16:creationId xmlns:a16="http://schemas.microsoft.com/office/drawing/2014/main" id="{C91052D8-ABDB-1C7B-AF06-973696D372FC}"/>
                </a:ext>
              </a:extLst>
            </p:cNvPr>
            <p:cNvSpPr/>
            <p:nvPr/>
          </p:nvSpPr>
          <p:spPr>
            <a:xfrm>
              <a:off x="9005889" y="2360615"/>
              <a:ext cx="973141" cy="407986"/>
            </a:xfrm>
            <a:custGeom>
              <a:avLst/>
              <a:gdLst>
                <a:gd name="f0" fmla="val 10800000"/>
                <a:gd name="f1" fmla="val 5400000"/>
                <a:gd name="f2" fmla="val 180"/>
                <a:gd name="f3" fmla="val w"/>
                <a:gd name="f4" fmla="val h"/>
                <a:gd name="f5" fmla="val 0"/>
                <a:gd name="f6" fmla="val 174"/>
                <a:gd name="f7" fmla="val 73"/>
                <a:gd name="f8" fmla="val 37"/>
                <a:gd name="f9" fmla="val 63"/>
                <a:gd name="f10" fmla="val 39"/>
                <a:gd name="f11" fmla="val 62"/>
                <a:gd name="f12" fmla="val 41"/>
                <a:gd name="f13" fmla="val 60"/>
                <a:gd name="f14" fmla="val 43"/>
                <a:gd name="f15" fmla="val 58"/>
                <a:gd name="f16" fmla="val 45"/>
                <a:gd name="f17" fmla="val 59"/>
                <a:gd name="f18" fmla="val 47"/>
                <a:gd name="f19" fmla="val 49"/>
                <a:gd name="f20" fmla="val 90"/>
                <a:gd name="f21" fmla="val 132"/>
                <a:gd name="f22" fmla="val 34"/>
                <a:gd name="f23" fmla="val 21"/>
                <a:gd name="f24" fmla="val 14"/>
                <a:gd name="f25" fmla="val 8"/>
                <a:gd name="f26" fmla="val 13"/>
                <a:gd name="f27" fmla="val 91"/>
                <a:gd name="f28" fmla="val 26"/>
                <a:gd name="f29" fmla="val 51"/>
                <a:gd name="f30" fmla="val 44"/>
                <a:gd name="f31" fmla="val 38"/>
                <a:gd name="f32" fmla="val 32"/>
                <a:gd name="f33" fmla="val 46"/>
                <a:gd name="f34" fmla="val 5"/>
                <a:gd name="f35" fmla="val 48"/>
                <a:gd name="f36" fmla="val 53"/>
                <a:gd name="f37" fmla="val 4"/>
                <a:gd name="f38" fmla="val 15"/>
                <a:gd name="f39" fmla="val 70"/>
                <a:gd name="f40" fmla="val 66"/>
                <a:gd name="f41" fmla="+- 0 0 -90"/>
                <a:gd name="f42" fmla="*/ f3 1 174"/>
                <a:gd name="f43" fmla="*/ f4 1 73"/>
                <a:gd name="f44" fmla="val f5"/>
                <a:gd name="f45" fmla="val f6"/>
                <a:gd name="f46" fmla="val f7"/>
                <a:gd name="f47" fmla="*/ f41 f0 1"/>
                <a:gd name="f48" fmla="+- f46 0 f44"/>
                <a:gd name="f49" fmla="+- f45 0 f44"/>
                <a:gd name="f50" fmla="*/ f47 1 f2"/>
                <a:gd name="f51" fmla="*/ f49 1 174"/>
                <a:gd name="f52" fmla="*/ f48 1 73"/>
                <a:gd name="f53" fmla="*/ 37 f49 1"/>
                <a:gd name="f54" fmla="*/ 63 f48 1"/>
                <a:gd name="f55" fmla="*/ 43 f49 1"/>
                <a:gd name="f56" fmla="*/ 58 f48 1"/>
                <a:gd name="f57" fmla="*/ 49 f49 1"/>
                <a:gd name="f58" fmla="*/ 59 f48 1"/>
                <a:gd name="f59" fmla="*/ 174 f49 1"/>
                <a:gd name="f60" fmla="*/ 21 f48 1"/>
                <a:gd name="f61" fmla="*/ 0 f48 1"/>
                <a:gd name="f62" fmla="*/ 51 f49 1"/>
                <a:gd name="f63" fmla="*/ 39 f48 1"/>
                <a:gd name="f64" fmla="*/ 32 f49 1"/>
                <a:gd name="f65" fmla="*/ 46 f48 1"/>
                <a:gd name="f66" fmla="*/ 4 f49 1"/>
                <a:gd name="f67" fmla="*/ 73 f48 1"/>
                <a:gd name="f68" fmla="+- f50 0 f1"/>
                <a:gd name="f69" fmla="*/ f53 1 174"/>
                <a:gd name="f70" fmla="*/ f54 1 73"/>
                <a:gd name="f71" fmla="*/ f55 1 174"/>
                <a:gd name="f72" fmla="*/ f56 1 73"/>
                <a:gd name="f73" fmla="*/ f57 1 174"/>
                <a:gd name="f74" fmla="*/ f58 1 73"/>
                <a:gd name="f75" fmla="*/ f59 1 174"/>
                <a:gd name="f76" fmla="*/ f60 1 73"/>
                <a:gd name="f77" fmla="*/ f61 1 73"/>
                <a:gd name="f78" fmla="*/ f62 1 174"/>
                <a:gd name="f79" fmla="*/ f63 1 73"/>
                <a:gd name="f80" fmla="*/ f64 1 174"/>
                <a:gd name="f81" fmla="*/ f65 1 73"/>
                <a:gd name="f82" fmla="*/ f66 1 174"/>
                <a:gd name="f83" fmla="*/ f67 1 73"/>
                <a:gd name="f84" fmla="*/ 0 1 f51"/>
                <a:gd name="f85" fmla="*/ f45 1 f51"/>
                <a:gd name="f86" fmla="*/ 0 1 f52"/>
                <a:gd name="f87" fmla="*/ f46 1 f52"/>
                <a:gd name="f88" fmla="*/ f69 1 f51"/>
                <a:gd name="f89" fmla="*/ f70 1 f52"/>
                <a:gd name="f90" fmla="*/ f71 1 f51"/>
                <a:gd name="f91" fmla="*/ f72 1 f52"/>
                <a:gd name="f92" fmla="*/ f73 1 f51"/>
                <a:gd name="f93" fmla="*/ f74 1 f52"/>
                <a:gd name="f94" fmla="*/ f75 1 f51"/>
                <a:gd name="f95" fmla="*/ f76 1 f52"/>
                <a:gd name="f96" fmla="*/ f77 1 f52"/>
                <a:gd name="f97" fmla="*/ f78 1 f51"/>
                <a:gd name="f98" fmla="*/ f79 1 f52"/>
                <a:gd name="f99" fmla="*/ f80 1 f51"/>
                <a:gd name="f100" fmla="*/ f81 1 f52"/>
                <a:gd name="f101" fmla="*/ f82 1 f51"/>
                <a:gd name="f102" fmla="*/ f83 1 f52"/>
                <a:gd name="f103" fmla="*/ f84 f42 1"/>
                <a:gd name="f104" fmla="*/ f85 f42 1"/>
                <a:gd name="f105" fmla="*/ f87 f43 1"/>
                <a:gd name="f106" fmla="*/ f86 f43 1"/>
                <a:gd name="f107" fmla="*/ f88 f42 1"/>
                <a:gd name="f108" fmla="*/ f89 f43 1"/>
                <a:gd name="f109" fmla="*/ f90 f42 1"/>
                <a:gd name="f110" fmla="*/ f91 f43 1"/>
                <a:gd name="f111" fmla="*/ f92 f42 1"/>
                <a:gd name="f112" fmla="*/ f93 f43 1"/>
                <a:gd name="f113" fmla="*/ f94 f42 1"/>
                <a:gd name="f114" fmla="*/ f95 f43 1"/>
                <a:gd name="f115" fmla="*/ f96 f43 1"/>
                <a:gd name="f116" fmla="*/ f97 f42 1"/>
                <a:gd name="f117" fmla="*/ f98 f43 1"/>
                <a:gd name="f118" fmla="*/ f99 f42 1"/>
                <a:gd name="f119" fmla="*/ f100 f43 1"/>
                <a:gd name="f120" fmla="*/ f101 f42 1"/>
                <a:gd name="f121" fmla="*/ f102 f43 1"/>
              </a:gdLst>
              <a:ahLst/>
              <a:cxnLst>
                <a:cxn ang="3cd4">
                  <a:pos x="hc" y="t"/>
                </a:cxn>
                <a:cxn ang="0">
                  <a:pos x="r" y="vc"/>
                </a:cxn>
                <a:cxn ang="cd4">
                  <a:pos x="hc" y="b"/>
                </a:cxn>
                <a:cxn ang="cd2">
                  <a:pos x="l" y="vc"/>
                </a:cxn>
                <a:cxn ang="f68">
                  <a:pos x="f107" y="f108"/>
                </a:cxn>
                <a:cxn ang="f68">
                  <a:pos x="f109" y="f110"/>
                </a:cxn>
                <a:cxn ang="f68">
                  <a:pos x="f111" y="f112"/>
                </a:cxn>
                <a:cxn ang="f68">
                  <a:pos x="f113" y="f114"/>
                </a:cxn>
                <a:cxn ang="f68">
                  <a:pos x="f113" y="f115"/>
                </a:cxn>
                <a:cxn ang="f68">
                  <a:pos x="f116" y="f117"/>
                </a:cxn>
                <a:cxn ang="f68">
                  <a:pos x="f118" y="f119"/>
                </a:cxn>
                <a:cxn ang="f68">
                  <a:pos x="f120" y="f121"/>
                </a:cxn>
                <a:cxn ang="f68">
                  <a:pos x="f107" y="f108"/>
                </a:cxn>
              </a:cxnLst>
              <a:rect l="f103" t="f106" r="f104" b="f105"/>
              <a:pathLst>
                <a:path w="174" h="73">
                  <a:moveTo>
                    <a:pt x="f8" y="f9"/>
                  </a:moveTo>
                  <a:cubicBezTo>
                    <a:pt x="f10" y="f11"/>
                    <a:pt x="f12" y="f13"/>
                    <a:pt x="f14" y="f15"/>
                  </a:cubicBezTo>
                  <a:cubicBezTo>
                    <a:pt x="f16" y="f17"/>
                    <a:pt x="f18" y="f13"/>
                    <a:pt x="f19" y="f17"/>
                  </a:cubicBezTo>
                  <a:cubicBezTo>
                    <a:pt x="f20" y="f18"/>
                    <a:pt x="f21" y="f22"/>
                    <a:pt x="f6" y="f23"/>
                  </a:cubicBezTo>
                  <a:cubicBezTo>
                    <a:pt x="f6" y="f24"/>
                    <a:pt x="f6" y="f25"/>
                    <a:pt x="f6" y="f5"/>
                  </a:cubicBezTo>
                  <a:cubicBezTo>
                    <a:pt x="f21" y="f26"/>
                    <a:pt x="f27" y="f28"/>
                    <a:pt x="f29" y="f10"/>
                  </a:cubicBezTo>
                  <a:cubicBezTo>
                    <a:pt x="f30" y="f12"/>
                    <a:pt x="f31" y="f30"/>
                    <a:pt x="f32" y="f33"/>
                  </a:cubicBezTo>
                  <a:cubicBezTo>
                    <a:pt x="f34" y="f35"/>
                    <a:pt x="f5" y="f36"/>
                    <a:pt x="f37" y="f7"/>
                  </a:cubicBezTo>
                  <a:cubicBezTo>
                    <a:pt x="f38" y="f39"/>
                    <a:pt x="f28" y="f40"/>
                    <a:pt x="f8" y="f9"/>
                  </a:cubicBezTo>
                  <a:close/>
                </a:path>
              </a:pathLst>
            </a:custGeom>
            <a:solidFill>
              <a:srgbClr val="0070C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grpSp>
      <p:sp>
        <p:nvSpPr>
          <p:cNvPr id="32" name="CuadroTexto 36">
            <a:extLst>
              <a:ext uri="{FF2B5EF4-FFF2-40B4-BE49-F238E27FC236}">
                <a16:creationId xmlns:a16="http://schemas.microsoft.com/office/drawing/2014/main" id="{A426EDBA-610A-869B-F4C2-4811B6EA5458}"/>
              </a:ext>
            </a:extLst>
          </p:cNvPr>
          <p:cNvSpPr txBox="1"/>
          <p:nvPr/>
        </p:nvSpPr>
        <p:spPr>
          <a:xfrm>
            <a:off x="5110910" y="4656536"/>
            <a:ext cx="1801660" cy="523219"/>
          </a:xfrm>
          <a:prstGeom prst="rect">
            <a:avLst/>
          </a:prstGeom>
          <a:solidFill>
            <a:srgbClr val="E9E9E9"/>
          </a:solid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s-ES" sz="1400" b="1" i="0" u="none" strike="noStrike" kern="1200" cap="none" spc="0" baseline="0">
                <a:solidFill>
                  <a:srgbClr val="0F78FF"/>
                </a:solidFill>
                <a:uFillTx/>
                <a:latin typeface="Arial"/>
              </a:rPr>
              <a:t>Nam eleifend mi sapien</a:t>
            </a:r>
            <a:endParaRPr lang="es-ES" sz="1400" b="1" i="0" u="none" strike="noStrike" kern="1200" cap="none" spc="0" baseline="0">
              <a:solidFill>
                <a:srgbClr val="232323"/>
              </a:solidFill>
              <a:uFillTx/>
              <a:latin typeface="Arial"/>
            </a:endParaRPr>
          </a:p>
        </p:txBody>
      </p:sp>
      <p:sp>
        <p:nvSpPr>
          <p:cNvPr id="33" name="CuadroTexto 37">
            <a:extLst>
              <a:ext uri="{FF2B5EF4-FFF2-40B4-BE49-F238E27FC236}">
                <a16:creationId xmlns:a16="http://schemas.microsoft.com/office/drawing/2014/main" id="{7E98EDCB-80DD-E5A6-BF46-A2BA2F03EB10}"/>
              </a:ext>
            </a:extLst>
          </p:cNvPr>
          <p:cNvSpPr txBox="1"/>
          <p:nvPr/>
        </p:nvSpPr>
        <p:spPr>
          <a:xfrm>
            <a:off x="5110910" y="5267712"/>
            <a:ext cx="1801660" cy="691597"/>
          </a:xfrm>
          <a:prstGeom prst="rect">
            <a:avLst/>
          </a:prstGeom>
          <a:solidFill>
            <a:srgbClr val="E9E9E9"/>
          </a:solidFill>
          <a:ln cap="flat">
            <a:noFill/>
          </a:ln>
        </p:spPr>
        <p:txBody>
          <a:bodyPr vert="horz" wrap="square" lIns="91440" tIns="45720" rIns="91440" bIns="45720" anchor="t" anchorCtr="0" compatLnSpc="1">
            <a:spAutoFit/>
          </a:bodyPr>
          <a:lstStyle/>
          <a:p>
            <a:pPr marL="0" marR="0" lvl="0" indent="0" algn="l" defTabSz="914400" rtl="0" fontAlgn="auto" hangingPunct="1">
              <a:lnSpc>
                <a:spcPts val="1640"/>
              </a:lnSpc>
              <a:spcBef>
                <a:spcPts val="0"/>
              </a:spcBef>
              <a:spcAft>
                <a:spcPts val="0"/>
              </a:spcAft>
              <a:buNone/>
              <a:tabLst/>
              <a:defRPr sz="1800" b="0" i="0" u="none" strike="noStrike" kern="0" cap="none" spc="0" baseline="0">
                <a:solidFill>
                  <a:srgbClr val="000000"/>
                </a:solidFill>
                <a:uFillTx/>
              </a:defRPr>
            </a:pPr>
            <a:r>
              <a:rPr lang="es-ES" sz="1200" b="0" i="0" u="none" strike="noStrike" kern="1200" cap="none" spc="0" baseline="0">
                <a:solidFill>
                  <a:srgbClr val="14203C"/>
                </a:solidFill>
                <a:uFillTx/>
                <a:latin typeface="Arial"/>
              </a:rPr>
              <a:t>Vivamus massa magna, vulputate vel tortor et, pulvinar</a:t>
            </a:r>
          </a:p>
        </p:txBody>
      </p:sp>
      <p:sp>
        <p:nvSpPr>
          <p:cNvPr id="34" name="CuadroTexto 38">
            <a:extLst>
              <a:ext uri="{FF2B5EF4-FFF2-40B4-BE49-F238E27FC236}">
                <a16:creationId xmlns:a16="http://schemas.microsoft.com/office/drawing/2014/main" id="{66FA57EF-E7AC-5DC4-0023-2125B1B8E3AB}"/>
              </a:ext>
            </a:extLst>
          </p:cNvPr>
          <p:cNvSpPr txBox="1"/>
          <p:nvPr/>
        </p:nvSpPr>
        <p:spPr>
          <a:xfrm>
            <a:off x="5110910" y="2811350"/>
            <a:ext cx="1801660" cy="523219"/>
          </a:xfrm>
          <a:prstGeom prst="rect">
            <a:avLst/>
          </a:prstGeom>
          <a:solidFill>
            <a:srgbClr val="E9E9E9"/>
          </a:solid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s-ES" sz="1400" b="1" i="0" u="none" strike="noStrike" kern="1200" cap="none" spc="0" baseline="0">
                <a:solidFill>
                  <a:srgbClr val="0F78FF"/>
                </a:solidFill>
                <a:uFillTx/>
                <a:latin typeface="Arial"/>
              </a:rPr>
              <a:t>Nam eleifend mi sapien</a:t>
            </a:r>
            <a:endParaRPr lang="es-ES" sz="1400" b="1" i="0" u="none" strike="noStrike" kern="1200" cap="none" spc="0" baseline="0">
              <a:solidFill>
                <a:srgbClr val="232323"/>
              </a:solidFill>
              <a:uFillTx/>
              <a:latin typeface="Arial"/>
            </a:endParaRPr>
          </a:p>
        </p:txBody>
      </p:sp>
      <p:sp>
        <p:nvSpPr>
          <p:cNvPr id="35" name="CuadroTexto 39">
            <a:extLst>
              <a:ext uri="{FF2B5EF4-FFF2-40B4-BE49-F238E27FC236}">
                <a16:creationId xmlns:a16="http://schemas.microsoft.com/office/drawing/2014/main" id="{2C689EFF-AE72-2220-AEFA-DC6D23970474}"/>
              </a:ext>
            </a:extLst>
          </p:cNvPr>
          <p:cNvSpPr txBox="1"/>
          <p:nvPr/>
        </p:nvSpPr>
        <p:spPr>
          <a:xfrm>
            <a:off x="5110910" y="3422526"/>
            <a:ext cx="1801660" cy="691597"/>
          </a:xfrm>
          <a:prstGeom prst="rect">
            <a:avLst/>
          </a:prstGeom>
          <a:solidFill>
            <a:srgbClr val="E9E9E9"/>
          </a:solidFill>
          <a:ln cap="flat">
            <a:noFill/>
          </a:ln>
        </p:spPr>
        <p:txBody>
          <a:bodyPr vert="horz" wrap="square" lIns="91440" tIns="45720" rIns="91440" bIns="45720" anchor="t" anchorCtr="0" compatLnSpc="1">
            <a:spAutoFit/>
          </a:bodyPr>
          <a:lstStyle/>
          <a:p>
            <a:pPr marL="0" marR="0" lvl="0" indent="0" algn="l" defTabSz="914400" rtl="0" fontAlgn="auto" hangingPunct="1">
              <a:lnSpc>
                <a:spcPts val="1640"/>
              </a:lnSpc>
              <a:spcBef>
                <a:spcPts val="0"/>
              </a:spcBef>
              <a:spcAft>
                <a:spcPts val="0"/>
              </a:spcAft>
              <a:buNone/>
              <a:tabLst/>
              <a:defRPr sz="1800" b="0" i="0" u="none" strike="noStrike" kern="0" cap="none" spc="0" baseline="0">
                <a:solidFill>
                  <a:srgbClr val="000000"/>
                </a:solidFill>
                <a:uFillTx/>
              </a:defRPr>
            </a:pPr>
            <a:r>
              <a:rPr lang="es-ES" sz="1200" b="0" i="0" u="none" strike="noStrike" kern="1200" cap="none" spc="0" baseline="0">
                <a:solidFill>
                  <a:srgbClr val="14203C"/>
                </a:solidFill>
                <a:uFillTx/>
                <a:latin typeface="Arial"/>
              </a:rPr>
              <a:t>Vivamus massa magna, vulputate vel tortor et, pulvinar.</a:t>
            </a:r>
          </a:p>
        </p:txBody>
      </p:sp>
      <p:sp>
        <p:nvSpPr>
          <p:cNvPr id="36" name="Rectángulo 40">
            <a:extLst>
              <a:ext uri="{FF2B5EF4-FFF2-40B4-BE49-F238E27FC236}">
                <a16:creationId xmlns:a16="http://schemas.microsoft.com/office/drawing/2014/main" id="{95284A91-3FAB-FA72-BDFC-957786F8B25F}"/>
              </a:ext>
            </a:extLst>
          </p:cNvPr>
          <p:cNvSpPr/>
          <p:nvPr/>
        </p:nvSpPr>
        <p:spPr>
          <a:xfrm>
            <a:off x="479429" y="6422041"/>
            <a:ext cx="11374441" cy="189765"/>
          </a:xfrm>
          <a:prstGeom prst="rect">
            <a:avLst/>
          </a:prstGeom>
          <a:solidFill>
            <a:srgbClr val="0070C0"/>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0599F1"/>
              </a:solidFill>
              <a:uFillTx/>
              <a:latin typeface="Arial"/>
            </a:endParaRPr>
          </a:p>
        </p:txBody>
      </p:sp>
    </p:spTree>
  </p:cSld>
  <p:clrMapOvr>
    <a:masterClrMapping/>
  </p:clrMapOvr>
  <p:transition spd="med">
    <p:fade/>
  </p:transition>
</p:sld>
</file>

<file path=ppt/slides/slide16.xml><?xml version="1.0" encoding="utf-8"?>
<p:sld xmlns:a="http://schemas.openxmlformats.org/drawingml/2006/main" xmlns:r="http://schemas.openxmlformats.org/officeDocument/2006/relationships" xmlns:p="http://schemas.openxmlformats.org/presentationml/2006/main">
  <p:cSld name="Slide113">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0F0DADA-EF77-E3E5-DC42-5E4EBAD8010B}"/>
              </a:ext>
            </a:extLst>
          </p:cNvPr>
          <p:cNvSpPr txBox="1">
            <a:spLocks noGrp="1"/>
          </p:cNvSpPr>
          <p:nvPr>
            <p:ph type="body" idx="4294967295"/>
          </p:nvPr>
        </p:nvSpPr>
        <p:spPr>
          <a:xfrm>
            <a:off x="323533" y="339507"/>
            <a:ext cx="11573195" cy="724250"/>
          </a:xfrm>
        </p:spPr>
        <p:txBody>
          <a:bodyPr anchor="ctr" anchorCtr="1"/>
          <a:lstStyle/>
          <a:p>
            <a:pPr marL="0" lvl="0" indent="0" algn="ctr">
              <a:lnSpc>
                <a:spcPct val="80000"/>
              </a:lnSpc>
              <a:buNone/>
            </a:pPr>
            <a:r>
              <a:rPr lang="en-US" sz="5000">
                <a:cs typeface="Arial" pitchFamily="34"/>
              </a:rPr>
              <a:t>Infographic Style</a:t>
            </a:r>
          </a:p>
        </p:txBody>
      </p:sp>
      <p:sp>
        <p:nvSpPr>
          <p:cNvPr id="3" name="Arc 2">
            <a:extLst>
              <a:ext uri="{FF2B5EF4-FFF2-40B4-BE49-F238E27FC236}">
                <a16:creationId xmlns:a16="http://schemas.microsoft.com/office/drawing/2014/main" id="{DDA673DE-3DC8-1940-9C95-DFC3764D8A58}"/>
              </a:ext>
            </a:extLst>
          </p:cNvPr>
          <p:cNvSpPr/>
          <p:nvPr/>
        </p:nvSpPr>
        <p:spPr>
          <a:xfrm>
            <a:off x="627964" y="1911489"/>
            <a:ext cx="3970151" cy="3970151"/>
          </a:xfrm>
          <a:custGeom>
            <a:avLst>
              <a:gd name="f12" fmla="val 180"/>
              <a:gd name="f13" fmla="val 0"/>
            </a:avLst>
            <a:gdLst>
              <a:gd name="f2" fmla="val 10800000"/>
              <a:gd name="f3" fmla="val 5400000"/>
              <a:gd name="f4" fmla="val 16200000"/>
              <a:gd name="f5" fmla="val 180"/>
              <a:gd name="f6" fmla="val w"/>
              <a:gd name="f7" fmla="val h"/>
              <a:gd name="f8" fmla="val ss"/>
              <a:gd name="f9" fmla="val 0"/>
              <a:gd name="f10" fmla="*/ 5419351 1 1725033"/>
              <a:gd name="f11" fmla="+- 0 0 1"/>
              <a:gd name="f12" fmla="val 180"/>
              <a:gd name="f13" fmla="val 0"/>
              <a:gd name="f14" fmla="+- 0 0 -270"/>
              <a:gd name="f15" fmla="abs f6"/>
              <a:gd name="f16" fmla="abs f7"/>
              <a:gd name="f17" fmla="abs f8"/>
              <a:gd name="f18" fmla="val f9"/>
              <a:gd name="f19" fmla="+- 0 0 f12"/>
              <a:gd name="f20" fmla="+- 0 0 f13"/>
              <a:gd name="f21" fmla="*/ f14 f2 1"/>
              <a:gd name="f22" fmla="?: f15 f6 1"/>
              <a:gd name="f23" fmla="?: f16 f7 1"/>
              <a:gd name="f24" fmla="?: f17 f8 1"/>
              <a:gd name="f25" fmla="*/ f19 f2 1"/>
              <a:gd name="f26" fmla="*/ f20 f2 1"/>
              <a:gd name="f27" fmla="*/ f21 1 f5"/>
              <a:gd name="f28" fmla="*/ f22 1 21600"/>
              <a:gd name="f29" fmla="*/ f23 1 21600"/>
              <a:gd name="f30" fmla="*/ 21600 f22 1"/>
              <a:gd name="f31" fmla="*/ 21600 f23 1"/>
              <a:gd name="f32" fmla="*/ f25 1 f5"/>
              <a:gd name="f33" fmla="*/ f26 1 f5"/>
              <a:gd name="f34" fmla="+- f27 0 f3"/>
              <a:gd name="f35" fmla="min f29 f28"/>
              <a:gd name="f36" fmla="*/ f30 1 f24"/>
              <a:gd name="f37" fmla="*/ f31 1 f24"/>
              <a:gd name="f38" fmla="+- f32 0 f3"/>
              <a:gd name="f39" fmla="+- f33 0 f3"/>
              <a:gd name="f40" fmla="val f36"/>
              <a:gd name="f41" fmla="val f37"/>
              <a:gd name="f42" fmla="+- 0 0 f38"/>
              <a:gd name="f43" fmla="+- 0 0 f39"/>
              <a:gd name="f44" fmla="+- f41 0 f18"/>
              <a:gd name="f45" fmla="+- f40 0 f18"/>
              <a:gd name="f46" fmla="val f42"/>
              <a:gd name="f47" fmla="val f43"/>
              <a:gd name="f48" fmla="*/ f44 1 2"/>
              <a:gd name="f49" fmla="*/ f45 1 2"/>
              <a:gd name="f50" fmla="+- f47 0 f46"/>
              <a:gd name="f51" fmla="+- f46 f3 0"/>
              <a:gd name="f52" fmla="+- f47 f3 0"/>
              <a:gd name="f53" fmla="+- 21600000 0 f46"/>
              <a:gd name="f54" fmla="+- f3 0 f46"/>
              <a:gd name="f55" fmla="+- 27000000 0 f46"/>
              <a:gd name="f56" fmla="+- f2 0 f46"/>
              <a:gd name="f57" fmla="+- 32400000 0 f46"/>
              <a:gd name="f58" fmla="+- f4 0 f46"/>
              <a:gd name="f59" fmla="+- 37800000 0 f46"/>
              <a:gd name="f60" fmla="+- f18 f48 0"/>
              <a:gd name="f61" fmla="+- f18 f49 0"/>
              <a:gd name="f62" fmla="+- f50 21600000 0"/>
              <a:gd name="f63" fmla="*/ f51 f10 1"/>
              <a:gd name="f64" fmla="*/ f52 f10 1"/>
              <a:gd name="f65" fmla="?: f54 f54 f55"/>
              <a:gd name="f66" fmla="?: f56 f56 f57"/>
              <a:gd name="f67" fmla="?: f58 f58 f59"/>
              <a:gd name="f68" fmla="*/ f49 f35 1"/>
              <a:gd name="f69" fmla="*/ f48 f35 1"/>
              <a:gd name="f70" fmla="?: f50 f50 f62"/>
              <a:gd name="f71" fmla="*/ f63 1 f2"/>
              <a:gd name="f72" fmla="*/ f64 1 f2"/>
              <a:gd name="f73" fmla="*/ f61 f35 1"/>
              <a:gd name="f74" fmla="*/ f60 f35 1"/>
              <a:gd name="f75" fmla="+- 0 0 f71"/>
              <a:gd name="f76" fmla="+- 0 0 f72"/>
              <a:gd name="f77" fmla="+- f70 0 f53"/>
              <a:gd name="f78" fmla="+- f70 0 f65"/>
              <a:gd name="f79" fmla="+- f70 0 f66"/>
              <a:gd name="f80" fmla="+- f70 0 f67"/>
              <a:gd name="f81" fmla="+- 0 0 f75"/>
              <a:gd name="f82" fmla="+- 0 0 f76"/>
              <a:gd name="f83" fmla="*/ f81 f2 1"/>
              <a:gd name="f84" fmla="*/ f82 f2 1"/>
              <a:gd name="f85" fmla="*/ f83 1 f10"/>
              <a:gd name="f86" fmla="*/ f84 1 f10"/>
              <a:gd name="f87" fmla="+- f85 0 f3"/>
              <a:gd name="f88" fmla="+- f86 0 f3"/>
              <a:gd name="f89" fmla="sin 1 f87"/>
              <a:gd name="f90" fmla="cos 1 f87"/>
              <a:gd name="f91" fmla="sin 1 f88"/>
              <a:gd name="f92" fmla="cos 1 f88"/>
              <a:gd name="f93" fmla="+- 0 0 f89"/>
              <a:gd name="f94" fmla="+- 0 0 f90"/>
              <a:gd name="f95" fmla="+- 0 0 f91"/>
              <a:gd name="f96" fmla="+- 0 0 f92"/>
              <a:gd name="f97" fmla="+- 0 0 f93"/>
              <a:gd name="f98" fmla="+- 0 0 f94"/>
              <a:gd name="f99" fmla="+- 0 0 f95"/>
              <a:gd name="f100" fmla="+- 0 0 f96"/>
              <a:gd name="f101" fmla="*/ f97 f49 1"/>
              <a:gd name="f102" fmla="*/ f98 f48 1"/>
              <a:gd name="f103" fmla="*/ f99 f49 1"/>
              <a:gd name="f104" fmla="*/ f100 f48 1"/>
              <a:gd name="f105" fmla="+- 0 0 f102"/>
              <a:gd name="f106" fmla="+- 0 0 f101"/>
              <a:gd name="f107" fmla="+- 0 0 f104"/>
              <a:gd name="f108" fmla="+- 0 0 f103"/>
              <a:gd name="f109" fmla="+- 0 0 f105"/>
              <a:gd name="f110" fmla="+- 0 0 f106"/>
              <a:gd name="f111" fmla="+- 0 0 f107"/>
              <a:gd name="f112" fmla="+- 0 0 f108"/>
              <a:gd name="f113" fmla="at2 f109 f110"/>
              <a:gd name="f114" fmla="at2 f111 f112"/>
              <a:gd name="f115" fmla="+- f113 f3 0"/>
              <a:gd name="f116" fmla="+- f114 f3 0"/>
              <a:gd name="f117" fmla="*/ f115 f10 1"/>
              <a:gd name="f118" fmla="*/ f116 f10 1"/>
              <a:gd name="f119" fmla="*/ f117 1 f2"/>
              <a:gd name="f120" fmla="*/ f118 1 f2"/>
              <a:gd name="f121" fmla="+- 0 0 f119"/>
              <a:gd name="f122" fmla="+- 0 0 f120"/>
              <a:gd name="f123" fmla="val f121"/>
              <a:gd name="f124" fmla="val f122"/>
              <a:gd name="f125" fmla="+- 0 0 f123"/>
              <a:gd name="f126" fmla="+- 0 0 f124"/>
              <a:gd name="f127" fmla="*/ f125 f2 1"/>
              <a:gd name="f128" fmla="*/ f126 f2 1"/>
              <a:gd name="f129" fmla="*/ f127 1 f10"/>
              <a:gd name="f130" fmla="*/ f128 1 f10"/>
              <a:gd name="f131" fmla="+- f129 0 f3"/>
              <a:gd name="f132" fmla="+- f130 0 f3"/>
              <a:gd name="f133" fmla="cos 1 f131"/>
              <a:gd name="f134" fmla="sin 1 f131"/>
              <a:gd name="f135" fmla="cos 1 f132"/>
              <a:gd name="f136" fmla="sin 1 f132"/>
              <a:gd name="f137" fmla="+- 0 0 f133"/>
              <a:gd name="f138" fmla="+- 0 0 f134"/>
              <a:gd name="f139" fmla="+- 0 0 f135"/>
              <a:gd name="f140" fmla="+- 0 0 f136"/>
              <a:gd name="f141" fmla="*/ f11 f137 1"/>
              <a:gd name="f142" fmla="*/ f11 f138 1"/>
              <a:gd name="f143" fmla="*/ f11 f139 1"/>
              <a:gd name="f144" fmla="*/ f11 f140 1"/>
              <a:gd name="f145" fmla="*/ f141 f49 1"/>
              <a:gd name="f146" fmla="*/ f142 f48 1"/>
              <a:gd name="f147" fmla="*/ f143 f49 1"/>
              <a:gd name="f148" fmla="*/ f144 f48 1"/>
              <a:gd name="f149" fmla="+- f61 f145 0"/>
              <a:gd name="f150" fmla="+- f60 f146 0"/>
              <a:gd name="f151" fmla="+- f61 f147 0"/>
              <a:gd name="f152" fmla="+- f60 f148 0"/>
              <a:gd name="f153" fmla="max f149 f151"/>
              <a:gd name="f154" fmla="max f150 f152"/>
              <a:gd name="f155" fmla="min f149 f151"/>
              <a:gd name="f156" fmla="min f150 f152"/>
              <a:gd name="f157" fmla="*/ f149 f35 1"/>
              <a:gd name="f158" fmla="*/ f150 f35 1"/>
              <a:gd name="f159" fmla="*/ f151 f35 1"/>
              <a:gd name="f160" fmla="*/ f152 f35 1"/>
              <a:gd name="f161" fmla="?: f77 f40 f153"/>
              <a:gd name="f162" fmla="?: f78 f41 f154"/>
              <a:gd name="f163" fmla="?: f79 f18 f155"/>
              <a:gd name="f164" fmla="?: f80 f18 f156"/>
              <a:gd name="f165" fmla="*/ f163 f35 1"/>
              <a:gd name="f166" fmla="*/ f164 f35 1"/>
              <a:gd name="f167" fmla="*/ f161 f35 1"/>
              <a:gd name="f168" fmla="*/ f162 f35 1"/>
            </a:gdLst>
            <a:ahLst/>
            <a:cxnLst>
              <a:cxn ang="3cd4">
                <a:pos x="hc" y="t"/>
              </a:cxn>
              <a:cxn ang="0">
                <a:pos x="r" y="vc"/>
              </a:cxn>
              <a:cxn ang="cd4">
                <a:pos x="hc" y="b"/>
              </a:cxn>
              <a:cxn ang="cd2">
                <a:pos x="l" y="vc"/>
              </a:cxn>
              <a:cxn ang="f34">
                <a:pos x="f157" y="f158"/>
              </a:cxn>
              <a:cxn ang="f34">
                <a:pos x="f73" y="f74"/>
              </a:cxn>
              <a:cxn ang="f34">
                <a:pos x="f159" y="f160"/>
              </a:cxn>
            </a:cxnLst>
            <a:rect l="f165" t="f166" r="f167" b="f168"/>
            <a:pathLst>
              <a:path stroke="0">
                <a:moveTo>
                  <a:pt x="f157" y="f158"/>
                </a:moveTo>
                <a:arcTo wR="f68" hR="f69" stAng="f46" swAng="f70"/>
                <a:lnTo>
                  <a:pt x="f73" y="f74"/>
                </a:lnTo>
                <a:close/>
              </a:path>
              <a:path fill="none">
                <a:moveTo>
                  <a:pt x="f157" y="f158"/>
                </a:moveTo>
                <a:arcTo wR="f68" hR="f69" stAng="f46" swAng="f70"/>
              </a:path>
            </a:pathLst>
          </a:custGeom>
          <a:noFill/>
          <a:ln w="53977" cap="flat">
            <a:solidFill>
              <a:srgbClr val="0482CD">
                <a:alpha val="0"/>
              </a:srgbClr>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2700" b="0" i="0" u="none" strike="noStrike" kern="1200" cap="none" spc="0" baseline="0">
              <a:solidFill>
                <a:srgbClr val="232323"/>
              </a:solidFill>
              <a:uFillTx/>
              <a:latin typeface="Arial"/>
            </a:endParaRPr>
          </a:p>
        </p:txBody>
      </p:sp>
      <p:sp>
        <p:nvSpPr>
          <p:cNvPr id="4" name="Oval 3">
            <a:extLst>
              <a:ext uri="{FF2B5EF4-FFF2-40B4-BE49-F238E27FC236}">
                <a16:creationId xmlns:a16="http://schemas.microsoft.com/office/drawing/2014/main" id="{92DDB051-279B-EE03-6EDA-203F7B6374B7}"/>
              </a:ext>
            </a:extLst>
          </p:cNvPr>
          <p:cNvSpPr/>
          <p:nvPr/>
        </p:nvSpPr>
        <p:spPr>
          <a:xfrm>
            <a:off x="3242334" y="1968456"/>
            <a:ext cx="216118" cy="216118"/>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3282BE"/>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2700" b="0" i="0" u="none" strike="noStrike" kern="1200" cap="none" spc="0" baseline="0">
              <a:solidFill>
                <a:srgbClr val="0599F1"/>
              </a:solidFill>
              <a:uFillTx/>
              <a:latin typeface="Arial"/>
            </a:endParaRPr>
          </a:p>
        </p:txBody>
      </p:sp>
      <p:sp>
        <p:nvSpPr>
          <p:cNvPr id="5" name="Oval 4">
            <a:extLst>
              <a:ext uri="{FF2B5EF4-FFF2-40B4-BE49-F238E27FC236}">
                <a16:creationId xmlns:a16="http://schemas.microsoft.com/office/drawing/2014/main" id="{63DBE952-121F-14CB-9378-27E77333A427}"/>
              </a:ext>
            </a:extLst>
          </p:cNvPr>
          <p:cNvSpPr/>
          <p:nvPr/>
        </p:nvSpPr>
        <p:spPr>
          <a:xfrm>
            <a:off x="5169331" y="1825361"/>
            <a:ext cx="549609" cy="549609"/>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5B55D5"/>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2700" b="0" i="0" u="none" strike="noStrike" kern="1200" cap="none" spc="0" baseline="0">
              <a:solidFill>
                <a:srgbClr val="5A5A5A"/>
              </a:solidFill>
              <a:uFillTx/>
              <a:latin typeface="Arial"/>
            </a:endParaRPr>
          </a:p>
        </p:txBody>
      </p:sp>
      <p:grpSp>
        <p:nvGrpSpPr>
          <p:cNvPr id="6" name="Group 5">
            <a:extLst>
              <a:ext uri="{FF2B5EF4-FFF2-40B4-BE49-F238E27FC236}">
                <a16:creationId xmlns:a16="http://schemas.microsoft.com/office/drawing/2014/main" id="{38560CFE-B6F5-7B84-B943-9FFEF5DC1259}"/>
              </a:ext>
            </a:extLst>
          </p:cNvPr>
          <p:cNvGrpSpPr/>
          <p:nvPr/>
        </p:nvGrpSpPr>
        <p:grpSpPr>
          <a:xfrm>
            <a:off x="5878631" y="1742078"/>
            <a:ext cx="4616540" cy="668472"/>
            <a:chOff x="5878631" y="1742078"/>
            <a:chExt cx="4616540" cy="668472"/>
          </a:xfrm>
        </p:grpSpPr>
        <p:sp>
          <p:nvSpPr>
            <p:cNvPr id="7" name="TextBox 6">
              <a:extLst>
                <a:ext uri="{FF2B5EF4-FFF2-40B4-BE49-F238E27FC236}">
                  <a16:creationId xmlns:a16="http://schemas.microsoft.com/office/drawing/2014/main" id="{5A1DA030-360A-0544-147E-3CE4A84A1BC3}"/>
                </a:ext>
              </a:extLst>
            </p:cNvPr>
            <p:cNvSpPr txBox="1"/>
            <p:nvPr/>
          </p:nvSpPr>
          <p:spPr>
            <a:xfrm>
              <a:off x="5878631" y="1948888"/>
              <a:ext cx="4616540" cy="461662"/>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200" b="0" i="0" u="none" strike="noStrike" kern="1200" cap="none" spc="0" baseline="0">
                  <a:solidFill>
                    <a:srgbClr val="5A5A5A"/>
                  </a:solidFill>
                  <a:uFillTx/>
                  <a:latin typeface="Arial"/>
                  <a:ea typeface="굴림" pitchFamily="34"/>
                </a:rPr>
                <a:t>You can simply impress your audience and add a unique zing and appeal to your Presentations.</a:t>
              </a:r>
            </a:p>
          </p:txBody>
        </p:sp>
        <p:sp>
          <p:nvSpPr>
            <p:cNvPr id="8" name="TextBox 7">
              <a:extLst>
                <a:ext uri="{FF2B5EF4-FFF2-40B4-BE49-F238E27FC236}">
                  <a16:creationId xmlns:a16="http://schemas.microsoft.com/office/drawing/2014/main" id="{3C411182-F48D-5E3B-7E68-3E9A481EDB53}"/>
                </a:ext>
              </a:extLst>
            </p:cNvPr>
            <p:cNvSpPr txBox="1"/>
            <p:nvPr/>
          </p:nvSpPr>
          <p:spPr>
            <a:xfrm>
              <a:off x="5878631" y="1742078"/>
              <a:ext cx="4616540" cy="276999"/>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200" b="1" i="0" u="none" strike="noStrike" kern="1200" cap="none" spc="0" baseline="0">
                  <a:solidFill>
                    <a:srgbClr val="5A5A5A"/>
                  </a:solidFill>
                  <a:uFillTx/>
                  <a:latin typeface="Arial"/>
                  <a:ea typeface="굴림" pitchFamily="34"/>
                </a:rPr>
                <a:t>Add Contents Title</a:t>
              </a:r>
            </a:p>
          </p:txBody>
        </p:sp>
      </p:grpSp>
      <p:sp>
        <p:nvSpPr>
          <p:cNvPr id="9" name="Oval 8">
            <a:extLst>
              <a:ext uri="{FF2B5EF4-FFF2-40B4-BE49-F238E27FC236}">
                <a16:creationId xmlns:a16="http://schemas.microsoft.com/office/drawing/2014/main" id="{10B9C7FF-6231-714B-922E-2F021423EBCF}"/>
              </a:ext>
            </a:extLst>
          </p:cNvPr>
          <p:cNvSpPr/>
          <p:nvPr/>
        </p:nvSpPr>
        <p:spPr>
          <a:xfrm>
            <a:off x="6114958" y="3661614"/>
            <a:ext cx="549609" cy="549609"/>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306BAC"/>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2700" b="0" i="0" u="none" strike="noStrike" kern="1200" cap="none" spc="0" baseline="0">
              <a:solidFill>
                <a:srgbClr val="5A5A5A"/>
              </a:solidFill>
              <a:uFillTx/>
              <a:latin typeface="Arial"/>
            </a:endParaRPr>
          </a:p>
        </p:txBody>
      </p:sp>
      <p:grpSp>
        <p:nvGrpSpPr>
          <p:cNvPr id="10" name="Group 9">
            <a:extLst>
              <a:ext uri="{FF2B5EF4-FFF2-40B4-BE49-F238E27FC236}">
                <a16:creationId xmlns:a16="http://schemas.microsoft.com/office/drawing/2014/main" id="{44119EF4-3FEF-3958-1E27-E9E3C86A794D}"/>
              </a:ext>
            </a:extLst>
          </p:cNvPr>
          <p:cNvGrpSpPr/>
          <p:nvPr/>
        </p:nvGrpSpPr>
        <p:grpSpPr>
          <a:xfrm>
            <a:off x="6824258" y="3578330"/>
            <a:ext cx="4616540" cy="668463"/>
            <a:chOff x="6824258" y="3578330"/>
            <a:chExt cx="4616540" cy="668463"/>
          </a:xfrm>
        </p:grpSpPr>
        <p:sp>
          <p:nvSpPr>
            <p:cNvPr id="11" name="TextBox 10">
              <a:extLst>
                <a:ext uri="{FF2B5EF4-FFF2-40B4-BE49-F238E27FC236}">
                  <a16:creationId xmlns:a16="http://schemas.microsoft.com/office/drawing/2014/main" id="{B9857B2F-92A6-F8C2-345D-ED435E590FE7}"/>
                </a:ext>
              </a:extLst>
            </p:cNvPr>
            <p:cNvSpPr txBox="1"/>
            <p:nvPr/>
          </p:nvSpPr>
          <p:spPr>
            <a:xfrm>
              <a:off x="6824258" y="3785131"/>
              <a:ext cx="4616540" cy="461662"/>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200" b="0" i="0" u="none" strike="noStrike" kern="1200" cap="none" spc="0" baseline="0">
                  <a:solidFill>
                    <a:srgbClr val="5A5A5A"/>
                  </a:solidFill>
                  <a:uFillTx/>
                  <a:latin typeface="Arial"/>
                  <a:ea typeface="굴림" pitchFamily="34"/>
                </a:rPr>
                <a:t>You can simply impress your audience and add a unique zing and appeal to your Presentations.</a:t>
              </a:r>
            </a:p>
          </p:txBody>
        </p:sp>
        <p:sp>
          <p:nvSpPr>
            <p:cNvPr id="12" name="TextBox 11">
              <a:extLst>
                <a:ext uri="{FF2B5EF4-FFF2-40B4-BE49-F238E27FC236}">
                  <a16:creationId xmlns:a16="http://schemas.microsoft.com/office/drawing/2014/main" id="{6BAFCCAF-E2D5-037B-100F-CB65D9106351}"/>
                </a:ext>
              </a:extLst>
            </p:cNvPr>
            <p:cNvSpPr txBox="1"/>
            <p:nvPr/>
          </p:nvSpPr>
          <p:spPr>
            <a:xfrm>
              <a:off x="6824258" y="3578330"/>
              <a:ext cx="4616540" cy="276999"/>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200" b="1" i="0" u="none" strike="noStrike" kern="1200" cap="none" spc="0" baseline="0">
                  <a:solidFill>
                    <a:srgbClr val="5A5A5A"/>
                  </a:solidFill>
                  <a:uFillTx/>
                  <a:latin typeface="Arial"/>
                  <a:ea typeface="굴림" pitchFamily="34"/>
                </a:rPr>
                <a:t>Add Contents Title</a:t>
              </a:r>
            </a:p>
          </p:txBody>
        </p:sp>
      </p:grpSp>
      <p:sp>
        <p:nvSpPr>
          <p:cNvPr id="13" name="Oval 12">
            <a:extLst>
              <a:ext uri="{FF2B5EF4-FFF2-40B4-BE49-F238E27FC236}">
                <a16:creationId xmlns:a16="http://schemas.microsoft.com/office/drawing/2014/main" id="{67FE6613-6B2D-8535-CB47-A895B09D607A}"/>
              </a:ext>
            </a:extLst>
          </p:cNvPr>
          <p:cNvSpPr/>
          <p:nvPr/>
        </p:nvSpPr>
        <p:spPr>
          <a:xfrm>
            <a:off x="5045503" y="5497857"/>
            <a:ext cx="549609" cy="549609"/>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98B9F2"/>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2700" b="0" i="0" u="none" strike="noStrike" kern="1200" cap="none" spc="0" baseline="0">
              <a:solidFill>
                <a:srgbClr val="5A5A5A"/>
              </a:solidFill>
              <a:uFillTx/>
              <a:latin typeface="Arial"/>
            </a:endParaRPr>
          </a:p>
        </p:txBody>
      </p:sp>
      <p:grpSp>
        <p:nvGrpSpPr>
          <p:cNvPr id="14" name="Group 13">
            <a:extLst>
              <a:ext uri="{FF2B5EF4-FFF2-40B4-BE49-F238E27FC236}">
                <a16:creationId xmlns:a16="http://schemas.microsoft.com/office/drawing/2014/main" id="{7F885E72-3D04-9010-BD2D-0799047FC37D}"/>
              </a:ext>
            </a:extLst>
          </p:cNvPr>
          <p:cNvGrpSpPr/>
          <p:nvPr/>
        </p:nvGrpSpPr>
        <p:grpSpPr>
          <a:xfrm>
            <a:off x="5754803" y="5414573"/>
            <a:ext cx="4616540" cy="668463"/>
            <a:chOff x="5754803" y="5414573"/>
            <a:chExt cx="4616540" cy="668463"/>
          </a:xfrm>
        </p:grpSpPr>
        <p:sp>
          <p:nvSpPr>
            <p:cNvPr id="15" name="TextBox 14">
              <a:extLst>
                <a:ext uri="{FF2B5EF4-FFF2-40B4-BE49-F238E27FC236}">
                  <a16:creationId xmlns:a16="http://schemas.microsoft.com/office/drawing/2014/main" id="{8B075E15-F2D7-E769-7937-DE7E5DFDF70C}"/>
                </a:ext>
              </a:extLst>
            </p:cNvPr>
            <p:cNvSpPr txBox="1"/>
            <p:nvPr/>
          </p:nvSpPr>
          <p:spPr>
            <a:xfrm>
              <a:off x="5754803" y="5621374"/>
              <a:ext cx="4616540" cy="461662"/>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200" b="0" i="0" u="none" strike="noStrike" kern="1200" cap="none" spc="0" baseline="0">
                  <a:solidFill>
                    <a:srgbClr val="5A5A5A"/>
                  </a:solidFill>
                  <a:uFillTx/>
                  <a:latin typeface="Arial"/>
                  <a:ea typeface="굴림" pitchFamily="34"/>
                </a:rPr>
                <a:t>You can simply impress your audience and add a unique zing and appeal to your Presentations.</a:t>
              </a:r>
            </a:p>
          </p:txBody>
        </p:sp>
        <p:sp>
          <p:nvSpPr>
            <p:cNvPr id="16" name="TextBox 15">
              <a:extLst>
                <a:ext uri="{FF2B5EF4-FFF2-40B4-BE49-F238E27FC236}">
                  <a16:creationId xmlns:a16="http://schemas.microsoft.com/office/drawing/2014/main" id="{6CB89447-ACA8-08E1-09A3-A5A058F904C6}"/>
                </a:ext>
              </a:extLst>
            </p:cNvPr>
            <p:cNvSpPr txBox="1"/>
            <p:nvPr/>
          </p:nvSpPr>
          <p:spPr>
            <a:xfrm>
              <a:off x="5754803" y="5414573"/>
              <a:ext cx="4616540" cy="276999"/>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200" b="1" i="0" u="none" strike="noStrike" kern="1200" cap="none" spc="0" baseline="0">
                  <a:solidFill>
                    <a:srgbClr val="5A5A5A"/>
                  </a:solidFill>
                  <a:uFillTx/>
                  <a:latin typeface="Arial"/>
                  <a:ea typeface="굴림" pitchFamily="34"/>
                </a:rPr>
                <a:t>Add Contents Title</a:t>
              </a:r>
            </a:p>
          </p:txBody>
        </p:sp>
      </p:grpSp>
      <p:sp>
        <p:nvSpPr>
          <p:cNvPr id="17" name="Oval 16">
            <a:extLst>
              <a:ext uri="{FF2B5EF4-FFF2-40B4-BE49-F238E27FC236}">
                <a16:creationId xmlns:a16="http://schemas.microsoft.com/office/drawing/2014/main" id="{8948DE78-1162-EB75-1148-954CC1AB758A}"/>
              </a:ext>
            </a:extLst>
          </p:cNvPr>
          <p:cNvSpPr/>
          <p:nvPr/>
        </p:nvSpPr>
        <p:spPr>
          <a:xfrm>
            <a:off x="5865025" y="2743483"/>
            <a:ext cx="549609" cy="549609"/>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0F78FF"/>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2700" b="0" i="0" u="none" strike="noStrike" kern="1200" cap="none" spc="0" baseline="0">
              <a:solidFill>
                <a:srgbClr val="5A5A5A"/>
              </a:solidFill>
              <a:uFillTx/>
              <a:latin typeface="Arial"/>
            </a:endParaRPr>
          </a:p>
        </p:txBody>
      </p:sp>
      <p:grpSp>
        <p:nvGrpSpPr>
          <p:cNvPr id="18" name="Group 17">
            <a:extLst>
              <a:ext uri="{FF2B5EF4-FFF2-40B4-BE49-F238E27FC236}">
                <a16:creationId xmlns:a16="http://schemas.microsoft.com/office/drawing/2014/main" id="{21FC5FBE-84CB-5106-AA50-9100A36C8E40}"/>
              </a:ext>
            </a:extLst>
          </p:cNvPr>
          <p:cNvGrpSpPr/>
          <p:nvPr/>
        </p:nvGrpSpPr>
        <p:grpSpPr>
          <a:xfrm>
            <a:off x="6574325" y="2660199"/>
            <a:ext cx="4616540" cy="668472"/>
            <a:chOff x="6574325" y="2660199"/>
            <a:chExt cx="4616540" cy="668472"/>
          </a:xfrm>
        </p:grpSpPr>
        <p:sp>
          <p:nvSpPr>
            <p:cNvPr id="19" name="TextBox 18">
              <a:extLst>
                <a:ext uri="{FF2B5EF4-FFF2-40B4-BE49-F238E27FC236}">
                  <a16:creationId xmlns:a16="http://schemas.microsoft.com/office/drawing/2014/main" id="{B566FEC9-58F8-80E6-264D-5DE7CA1569DE}"/>
                </a:ext>
              </a:extLst>
            </p:cNvPr>
            <p:cNvSpPr txBox="1"/>
            <p:nvPr/>
          </p:nvSpPr>
          <p:spPr>
            <a:xfrm>
              <a:off x="6574325" y="2867009"/>
              <a:ext cx="4616540" cy="461662"/>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200" b="0" i="0" u="none" strike="noStrike" kern="1200" cap="none" spc="0" baseline="0">
                  <a:solidFill>
                    <a:srgbClr val="5A5A5A"/>
                  </a:solidFill>
                  <a:uFillTx/>
                  <a:latin typeface="Arial"/>
                  <a:ea typeface="굴림" pitchFamily="34"/>
                </a:rPr>
                <a:t>You can simply impress your audience and add a unique zing and appeal to your Presentations.</a:t>
              </a:r>
            </a:p>
          </p:txBody>
        </p:sp>
        <p:sp>
          <p:nvSpPr>
            <p:cNvPr id="20" name="TextBox 19">
              <a:extLst>
                <a:ext uri="{FF2B5EF4-FFF2-40B4-BE49-F238E27FC236}">
                  <a16:creationId xmlns:a16="http://schemas.microsoft.com/office/drawing/2014/main" id="{1BF47C8D-B5A5-FF52-A374-A20DD8338959}"/>
                </a:ext>
              </a:extLst>
            </p:cNvPr>
            <p:cNvSpPr txBox="1"/>
            <p:nvPr/>
          </p:nvSpPr>
          <p:spPr>
            <a:xfrm>
              <a:off x="6574325" y="2660199"/>
              <a:ext cx="4616540" cy="276999"/>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200" b="1" i="0" u="none" strike="noStrike" kern="1200" cap="none" spc="0" baseline="0">
                  <a:solidFill>
                    <a:srgbClr val="5A5A5A"/>
                  </a:solidFill>
                  <a:uFillTx/>
                  <a:latin typeface="Arial"/>
                  <a:ea typeface="굴림" pitchFamily="34"/>
                </a:rPr>
                <a:t>Add Contents Title</a:t>
              </a:r>
            </a:p>
          </p:txBody>
        </p:sp>
      </p:grpSp>
      <p:sp>
        <p:nvSpPr>
          <p:cNvPr id="21" name="Oval 20">
            <a:extLst>
              <a:ext uri="{FF2B5EF4-FFF2-40B4-BE49-F238E27FC236}">
                <a16:creationId xmlns:a16="http://schemas.microsoft.com/office/drawing/2014/main" id="{701AB078-91AE-1FEE-266D-FF5652FCCE37}"/>
              </a:ext>
            </a:extLst>
          </p:cNvPr>
          <p:cNvSpPr/>
          <p:nvPr/>
        </p:nvSpPr>
        <p:spPr>
          <a:xfrm>
            <a:off x="5889403" y="4579735"/>
            <a:ext cx="549609" cy="549609"/>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6F9CEB"/>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2700" b="0" i="0" u="none" strike="noStrike" kern="1200" cap="none" spc="0" baseline="0">
              <a:solidFill>
                <a:srgbClr val="5A5A5A"/>
              </a:solidFill>
              <a:uFillTx/>
              <a:latin typeface="Arial"/>
            </a:endParaRPr>
          </a:p>
        </p:txBody>
      </p:sp>
      <p:grpSp>
        <p:nvGrpSpPr>
          <p:cNvPr id="22" name="Group 21">
            <a:extLst>
              <a:ext uri="{FF2B5EF4-FFF2-40B4-BE49-F238E27FC236}">
                <a16:creationId xmlns:a16="http://schemas.microsoft.com/office/drawing/2014/main" id="{E0DD3AC2-F6AC-A5E1-AFAB-F50BECADE5D1}"/>
              </a:ext>
            </a:extLst>
          </p:cNvPr>
          <p:cNvGrpSpPr/>
          <p:nvPr/>
        </p:nvGrpSpPr>
        <p:grpSpPr>
          <a:xfrm>
            <a:off x="6598712" y="4496452"/>
            <a:ext cx="4616540" cy="668462"/>
            <a:chOff x="6598712" y="4496452"/>
            <a:chExt cx="4616540" cy="668462"/>
          </a:xfrm>
        </p:grpSpPr>
        <p:sp>
          <p:nvSpPr>
            <p:cNvPr id="23" name="TextBox 22">
              <a:extLst>
                <a:ext uri="{FF2B5EF4-FFF2-40B4-BE49-F238E27FC236}">
                  <a16:creationId xmlns:a16="http://schemas.microsoft.com/office/drawing/2014/main" id="{B3B1C7B3-EEFF-EECC-A023-8AB365AAA8D9}"/>
                </a:ext>
              </a:extLst>
            </p:cNvPr>
            <p:cNvSpPr txBox="1"/>
            <p:nvPr/>
          </p:nvSpPr>
          <p:spPr>
            <a:xfrm>
              <a:off x="6598712" y="4703252"/>
              <a:ext cx="4616540" cy="461662"/>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200" b="0" i="0" u="none" strike="noStrike" kern="1200" cap="none" spc="0" baseline="0">
                  <a:solidFill>
                    <a:srgbClr val="5A5A5A"/>
                  </a:solidFill>
                  <a:uFillTx/>
                  <a:latin typeface="Arial"/>
                  <a:ea typeface="굴림" pitchFamily="34"/>
                </a:rPr>
                <a:t>You can simply impress your audience and add a unique zing and appeal to your Presentations.</a:t>
              </a:r>
            </a:p>
          </p:txBody>
        </p:sp>
        <p:sp>
          <p:nvSpPr>
            <p:cNvPr id="24" name="TextBox 23">
              <a:extLst>
                <a:ext uri="{FF2B5EF4-FFF2-40B4-BE49-F238E27FC236}">
                  <a16:creationId xmlns:a16="http://schemas.microsoft.com/office/drawing/2014/main" id="{D23CA786-4D53-77EC-65B3-9C2592DFB499}"/>
                </a:ext>
              </a:extLst>
            </p:cNvPr>
            <p:cNvSpPr txBox="1"/>
            <p:nvPr/>
          </p:nvSpPr>
          <p:spPr>
            <a:xfrm>
              <a:off x="6598712" y="4496452"/>
              <a:ext cx="4616540" cy="276999"/>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200" b="1" i="0" u="none" strike="noStrike" kern="1200" cap="none" spc="0" baseline="0">
                  <a:solidFill>
                    <a:srgbClr val="5A5A5A"/>
                  </a:solidFill>
                  <a:uFillTx/>
                  <a:latin typeface="Arial"/>
                  <a:ea typeface="굴림" pitchFamily="34"/>
                </a:rPr>
                <a:t>Add Contents Title</a:t>
              </a:r>
            </a:p>
          </p:txBody>
        </p:sp>
      </p:grpSp>
      <p:sp>
        <p:nvSpPr>
          <p:cNvPr id="25" name="Oval 24">
            <a:extLst>
              <a:ext uri="{FF2B5EF4-FFF2-40B4-BE49-F238E27FC236}">
                <a16:creationId xmlns:a16="http://schemas.microsoft.com/office/drawing/2014/main" id="{08FA2622-D8FC-5001-8C1D-5554D6EABE8F}"/>
              </a:ext>
            </a:extLst>
          </p:cNvPr>
          <p:cNvSpPr/>
          <p:nvPr/>
        </p:nvSpPr>
        <p:spPr>
          <a:xfrm>
            <a:off x="4271381" y="2886577"/>
            <a:ext cx="216118" cy="216118"/>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0F78FF"/>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2700" b="0" i="0" u="none" strike="noStrike" kern="1200" cap="none" spc="0" baseline="0">
              <a:solidFill>
                <a:srgbClr val="0599F1"/>
              </a:solidFill>
              <a:uFillTx/>
              <a:latin typeface="Arial"/>
            </a:endParaRPr>
          </a:p>
        </p:txBody>
      </p:sp>
      <p:sp>
        <p:nvSpPr>
          <p:cNvPr id="26" name="Oval 25">
            <a:extLst>
              <a:ext uri="{FF2B5EF4-FFF2-40B4-BE49-F238E27FC236}">
                <a16:creationId xmlns:a16="http://schemas.microsoft.com/office/drawing/2014/main" id="{489E9CF4-D890-3692-49B2-DFFB522DC5B1}"/>
              </a:ext>
            </a:extLst>
          </p:cNvPr>
          <p:cNvSpPr/>
          <p:nvPr/>
        </p:nvSpPr>
        <p:spPr>
          <a:xfrm>
            <a:off x="4504261" y="3804699"/>
            <a:ext cx="216118" cy="216118"/>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306BAC"/>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2700" b="0" i="0" u="none" strike="noStrike" kern="1200" cap="none" spc="0" baseline="0">
              <a:solidFill>
                <a:srgbClr val="0599F1"/>
              </a:solidFill>
              <a:uFillTx/>
              <a:latin typeface="Arial"/>
            </a:endParaRPr>
          </a:p>
        </p:txBody>
      </p:sp>
      <p:sp>
        <p:nvSpPr>
          <p:cNvPr id="27" name="Oval 26">
            <a:extLst>
              <a:ext uri="{FF2B5EF4-FFF2-40B4-BE49-F238E27FC236}">
                <a16:creationId xmlns:a16="http://schemas.microsoft.com/office/drawing/2014/main" id="{5F8F3F0D-AB54-BDC4-1A7F-098D97E9C7F6}"/>
              </a:ext>
            </a:extLst>
          </p:cNvPr>
          <p:cNvSpPr/>
          <p:nvPr/>
        </p:nvSpPr>
        <p:spPr>
          <a:xfrm>
            <a:off x="4250935" y="4722830"/>
            <a:ext cx="216118" cy="216118"/>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6F9CEB"/>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2700" b="0" i="0" u="none" strike="noStrike" kern="1200" cap="none" spc="0" baseline="0">
              <a:solidFill>
                <a:srgbClr val="0599F1"/>
              </a:solidFill>
              <a:uFillTx/>
              <a:latin typeface="Arial"/>
            </a:endParaRPr>
          </a:p>
        </p:txBody>
      </p:sp>
      <p:sp>
        <p:nvSpPr>
          <p:cNvPr id="28" name="Oval 27">
            <a:extLst>
              <a:ext uri="{FF2B5EF4-FFF2-40B4-BE49-F238E27FC236}">
                <a16:creationId xmlns:a16="http://schemas.microsoft.com/office/drawing/2014/main" id="{90022C78-54B3-C844-E75D-D9095A1CC30B}"/>
              </a:ext>
            </a:extLst>
          </p:cNvPr>
          <p:cNvSpPr/>
          <p:nvPr/>
        </p:nvSpPr>
        <p:spPr>
          <a:xfrm>
            <a:off x="3242334" y="5640951"/>
            <a:ext cx="216118" cy="216118"/>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3282BE"/>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2700" b="0" i="0" u="none" strike="noStrike" kern="1200" cap="none" spc="0" baseline="0">
              <a:solidFill>
                <a:srgbClr val="0599F1"/>
              </a:solidFill>
              <a:uFillTx/>
              <a:latin typeface="Arial"/>
            </a:endParaRPr>
          </a:p>
        </p:txBody>
      </p:sp>
      <p:cxnSp>
        <p:nvCxnSpPr>
          <p:cNvPr id="29" name="Straight Connector 28">
            <a:extLst>
              <a:ext uri="{FF2B5EF4-FFF2-40B4-BE49-F238E27FC236}">
                <a16:creationId xmlns:a16="http://schemas.microsoft.com/office/drawing/2014/main" id="{A9060C17-DAF5-1715-AA1D-8059F350D568}"/>
              </a:ext>
            </a:extLst>
          </p:cNvPr>
          <p:cNvCxnSpPr/>
          <p:nvPr/>
        </p:nvCxnSpPr>
        <p:spPr>
          <a:xfrm>
            <a:off x="3773838" y="2076565"/>
            <a:ext cx="1080473" cy="0"/>
          </a:xfrm>
          <a:prstGeom prst="straightConnector1">
            <a:avLst/>
          </a:prstGeom>
          <a:noFill/>
          <a:ln w="19046" cap="flat">
            <a:solidFill>
              <a:srgbClr val="0473B5"/>
            </a:solidFill>
            <a:prstDash val="solid"/>
            <a:miter/>
            <a:headEnd type="arrow"/>
            <a:tailEnd type="arrow"/>
          </a:ln>
        </p:spPr>
      </p:cxnSp>
      <p:cxnSp>
        <p:nvCxnSpPr>
          <p:cNvPr id="30" name="Straight Connector 29">
            <a:extLst>
              <a:ext uri="{FF2B5EF4-FFF2-40B4-BE49-F238E27FC236}">
                <a16:creationId xmlns:a16="http://schemas.microsoft.com/office/drawing/2014/main" id="{009F23D3-4C43-664A-B17F-84571883CFDB}"/>
              </a:ext>
            </a:extLst>
          </p:cNvPr>
          <p:cNvCxnSpPr/>
          <p:nvPr/>
        </p:nvCxnSpPr>
        <p:spPr>
          <a:xfrm>
            <a:off x="4636218" y="2994687"/>
            <a:ext cx="1080473" cy="0"/>
          </a:xfrm>
          <a:prstGeom prst="straightConnector1">
            <a:avLst/>
          </a:prstGeom>
          <a:noFill/>
          <a:ln w="19046" cap="flat">
            <a:solidFill>
              <a:srgbClr val="0473B5"/>
            </a:solidFill>
            <a:prstDash val="solid"/>
            <a:miter/>
            <a:headEnd type="arrow"/>
            <a:tailEnd type="arrow"/>
          </a:ln>
        </p:spPr>
      </p:cxnSp>
      <p:cxnSp>
        <p:nvCxnSpPr>
          <p:cNvPr id="31" name="Straight Connector 30">
            <a:extLst>
              <a:ext uri="{FF2B5EF4-FFF2-40B4-BE49-F238E27FC236}">
                <a16:creationId xmlns:a16="http://schemas.microsoft.com/office/drawing/2014/main" id="{AEAF2454-4F61-AFEB-09D0-22E54FBA97AE}"/>
              </a:ext>
            </a:extLst>
          </p:cNvPr>
          <p:cNvCxnSpPr/>
          <p:nvPr/>
        </p:nvCxnSpPr>
        <p:spPr>
          <a:xfrm>
            <a:off x="4877619" y="3912809"/>
            <a:ext cx="1080474" cy="0"/>
          </a:xfrm>
          <a:prstGeom prst="straightConnector1">
            <a:avLst/>
          </a:prstGeom>
          <a:noFill/>
          <a:ln w="19046" cap="flat">
            <a:solidFill>
              <a:srgbClr val="0473B5"/>
            </a:solidFill>
            <a:prstDash val="solid"/>
            <a:miter/>
            <a:headEnd type="arrow"/>
            <a:tailEnd type="arrow"/>
          </a:ln>
        </p:spPr>
      </p:cxnSp>
      <p:cxnSp>
        <p:nvCxnSpPr>
          <p:cNvPr id="32" name="Straight Connector 31">
            <a:extLst>
              <a:ext uri="{FF2B5EF4-FFF2-40B4-BE49-F238E27FC236}">
                <a16:creationId xmlns:a16="http://schemas.microsoft.com/office/drawing/2014/main" id="{8FEF3390-7478-CCA4-9F9A-83E05F834762}"/>
              </a:ext>
            </a:extLst>
          </p:cNvPr>
          <p:cNvCxnSpPr/>
          <p:nvPr/>
        </p:nvCxnSpPr>
        <p:spPr>
          <a:xfrm>
            <a:off x="4638184" y="4830930"/>
            <a:ext cx="1080473" cy="0"/>
          </a:xfrm>
          <a:prstGeom prst="straightConnector1">
            <a:avLst/>
          </a:prstGeom>
          <a:noFill/>
          <a:ln w="19046" cap="flat">
            <a:solidFill>
              <a:srgbClr val="0473B5"/>
            </a:solidFill>
            <a:prstDash val="solid"/>
            <a:miter/>
            <a:headEnd type="arrow"/>
            <a:tailEnd type="arrow"/>
          </a:ln>
        </p:spPr>
      </p:cxnSp>
      <p:cxnSp>
        <p:nvCxnSpPr>
          <p:cNvPr id="33" name="Straight Connector 32">
            <a:extLst>
              <a:ext uri="{FF2B5EF4-FFF2-40B4-BE49-F238E27FC236}">
                <a16:creationId xmlns:a16="http://schemas.microsoft.com/office/drawing/2014/main" id="{01B3E338-F7C5-7A3B-6C3A-FA27BC058521}"/>
              </a:ext>
            </a:extLst>
          </p:cNvPr>
          <p:cNvCxnSpPr/>
          <p:nvPr/>
        </p:nvCxnSpPr>
        <p:spPr>
          <a:xfrm>
            <a:off x="3711924" y="5749052"/>
            <a:ext cx="1080473" cy="0"/>
          </a:xfrm>
          <a:prstGeom prst="straightConnector1">
            <a:avLst/>
          </a:prstGeom>
          <a:noFill/>
          <a:ln w="19046" cap="flat">
            <a:solidFill>
              <a:srgbClr val="0473B5"/>
            </a:solidFill>
            <a:prstDash val="solid"/>
            <a:miter/>
            <a:headEnd type="arrow"/>
            <a:tailEnd type="arrow"/>
          </a:ln>
        </p:spPr>
      </p:cxnSp>
      <p:sp>
        <p:nvSpPr>
          <p:cNvPr id="34" name="Parallelogram 30">
            <a:extLst>
              <a:ext uri="{FF2B5EF4-FFF2-40B4-BE49-F238E27FC236}">
                <a16:creationId xmlns:a16="http://schemas.microsoft.com/office/drawing/2014/main" id="{841C9ABF-BC5F-DF26-3733-2CF4806561C8}"/>
              </a:ext>
            </a:extLst>
          </p:cNvPr>
          <p:cNvSpPr/>
          <p:nvPr/>
        </p:nvSpPr>
        <p:spPr>
          <a:xfrm flipH="1">
            <a:off x="5186915" y="5628122"/>
            <a:ext cx="292781" cy="293513"/>
          </a:xfrm>
          <a:custGeom>
            <a:avLst/>
            <a:gdLst>
              <a:gd name="f0" fmla="val w"/>
              <a:gd name="f1" fmla="val h"/>
              <a:gd name="f2" fmla="val 0"/>
              <a:gd name="f3" fmla="val 3240000"/>
              <a:gd name="f4" fmla="val 3248012"/>
              <a:gd name="f5" fmla="val 712553"/>
              <a:gd name="f6" fmla="val 858820"/>
              <a:gd name="f7" fmla="val 727950"/>
              <a:gd name="f8" fmla="val 743348"/>
              <a:gd name="f9" fmla="val 864694"/>
              <a:gd name="f10" fmla="val 755096"/>
              <a:gd name="f11" fmla="val 876443"/>
              <a:gd name="f12" fmla="val 1193671"/>
              <a:gd name="f13" fmla="val 1315016"/>
              <a:gd name="f14" fmla="val 1509169"/>
              <a:gd name="f15" fmla="val 999517"/>
              <a:gd name="f16" fmla="val 1509517"/>
              <a:gd name="f17" fmla="val 999169"/>
              <a:gd name="f18" fmla="val 1509868"/>
              <a:gd name="f19" fmla="val 998827"/>
              <a:gd name="f20" fmla="val 1510414"/>
              <a:gd name="f21" fmla="val 998691"/>
              <a:gd name="f22" fmla="val 1518932"/>
              <a:gd name="f23" fmla="val 988592"/>
              <a:gd name="f24" fmla="val 1531945"/>
              <a:gd name="f25" fmla="val 978263"/>
              <a:gd name="f26" fmla="val 1547912"/>
              <a:gd name="f27" fmla="val 974188"/>
              <a:gd name="f28" fmla="val 1563209"/>
              <a:gd name="f29" fmla="val 975946"/>
              <a:gd name="f30" fmla="val 1578505"/>
              <a:gd name="f31" fmla="val 977705"/>
              <a:gd name="f32" fmla="val 1593131"/>
              <a:gd name="f33" fmla="val 985299"/>
              <a:gd name="f34" fmla="val 1603459"/>
              <a:gd name="f35" fmla="val 998313"/>
              <a:gd name="f36" fmla="val 1892346"/>
              <a:gd name="f37" fmla="val 1362277"/>
              <a:gd name="f38" fmla="val 2149759"/>
              <a:gd name="f39" fmla="val 1177067"/>
              <a:gd name="f40" fmla="val 2151621"/>
              <a:gd name="f41" fmla="val 1174867"/>
              <a:gd name="f42" fmla="val 2159033"/>
              <a:gd name="f43" fmla="val 1169006"/>
              <a:gd name="f44" fmla="val 2167397"/>
              <a:gd name="f45" fmla="val 1165168"/>
              <a:gd name="f46" fmla="val 2176160"/>
              <a:gd name="f47" fmla="val 1163802"/>
              <a:gd name="f48" fmla="val 2177188"/>
              <a:gd name="f49" fmla="val 1163485"/>
              <a:gd name="f50" fmla="val 2178237"/>
              <a:gd name="f51" fmla="val 1163269"/>
              <a:gd name="f52" fmla="val 2179375"/>
              <a:gd name="f53" fmla="val 1163558"/>
              <a:gd name="f54" fmla="val 2184768"/>
              <a:gd name="f55" fmla="val 1161771"/>
              <a:gd name="f56" fmla="val 2190389"/>
              <a:gd name="f57" fmla="val 1161654"/>
              <a:gd name="f58" fmla="val 2195921"/>
              <a:gd name="f59" fmla="val 1162300"/>
              <a:gd name="f60" fmla="val 2196662"/>
              <a:gd name="f61" fmla="val 1162386"/>
              <a:gd name="f62" fmla="val 2197402"/>
              <a:gd name="f63" fmla="val 1162487"/>
              <a:gd name="f64" fmla="val 2198081"/>
              <a:gd name="f65" fmla="val 1162987"/>
              <a:gd name="f66" fmla="val 2202197"/>
              <a:gd name="f67" fmla="val 1163290"/>
              <a:gd name="f68" fmla="val 2206218"/>
              <a:gd name="f69" fmla="val 1164270"/>
              <a:gd name="f70" fmla="val 2209739"/>
              <a:gd name="f71" fmla="val 1166702"/>
              <a:gd name="f72" fmla="val 2213116"/>
              <a:gd name="f73" fmla="val 1166857"/>
              <a:gd name="f74" fmla="val 2216051"/>
              <a:gd name="f75" fmla="val 1168231"/>
              <a:gd name="f76" fmla="val 2218766"/>
              <a:gd name="f77" fmla="val 1170038"/>
              <a:gd name="f78" fmla="val 2225342"/>
              <a:gd name="f79" fmla="val 1173160"/>
              <a:gd name="f80" fmla="val 2231151"/>
              <a:gd name="f81" fmla="val 1177875"/>
              <a:gd name="f82" fmla="val 2235489"/>
              <a:gd name="f83" fmla="val 1184194"/>
              <a:gd name="f84" fmla="val 2236132"/>
              <a:gd name="f85" fmla="val 1184737"/>
              <a:gd name="f86" fmla="val 2236287"/>
              <a:gd name="f87" fmla="val 1184934"/>
              <a:gd name="f88" fmla="val 2238712"/>
              <a:gd name="f89" fmla="val 1187183"/>
              <a:gd name="f90" fmla="val 2239115"/>
              <a:gd name="f91" fmla="val 1187744"/>
              <a:gd name="f92" fmla="val 2239507"/>
              <a:gd name="f93" fmla="val 1188310"/>
              <a:gd name="f94" fmla="val 2239574"/>
              <a:gd name="f95" fmla="val 1189090"/>
              <a:gd name="f96" fmla="val 2540580"/>
              <a:gd name="f97" fmla="val 1569705"/>
              <a:gd name="f98" fmla="val 2561191"/>
              <a:gd name="f99" fmla="val 1595768"/>
              <a:gd name="f100" fmla="val 2556772"/>
              <a:gd name="f101" fmla="val 1633604"/>
              <a:gd name="f102" fmla="val 2530710"/>
              <a:gd name="f103" fmla="val 1654215"/>
              <a:gd name="f104" fmla="val 2504647"/>
              <a:gd name="f105" fmla="val 1674827"/>
              <a:gd name="f106" fmla="val 2466811"/>
              <a:gd name="f107" fmla="val 1670408"/>
              <a:gd name="f108" fmla="val 2446199"/>
              <a:gd name="f109" fmla="val 1644345"/>
              <a:gd name="f110" fmla="val 2177884"/>
              <a:gd name="f111" fmla="val 1305067"/>
              <a:gd name="f112" fmla="val 1934804"/>
              <a:gd name="f113" fmla="val 1479967"/>
              <a:gd name="f114" fmla="val 1927367"/>
              <a:gd name="f115" fmla="val 1485317"/>
              <a:gd name="f116" fmla="val 1919123"/>
              <a:gd name="f117" fmla="val 1488726"/>
              <a:gd name="f118" fmla="val 1910598"/>
              <a:gd name="f119" fmla="val 1489881"/>
              <a:gd name="f120" fmla="val 1885257"/>
              <a:gd name="f121" fmla="val 1507791"/>
              <a:gd name="f122" fmla="val 1850121"/>
              <a:gd name="f123" fmla="val 1502627"/>
              <a:gd name="f124" fmla="val 1830495"/>
              <a:gd name="f125" fmla="val 1477903"/>
              <a:gd name="f126" fmla="val 1551924"/>
              <a:gd name="f127" fmla="val 1126933"/>
              <a:gd name="f128" fmla="val 1239041"/>
              <a:gd name="f129" fmla="val 1439816"/>
              <a:gd name="f130" fmla="val 1226569"/>
              <a:gd name="f131" fmla="val 1452288"/>
              <a:gd name="f132" fmla="val 1209983"/>
              <a:gd name="f133" fmla="val 1458139"/>
              <a:gd name="f134" fmla="val 1193674"/>
              <a:gd name="f135" fmla="val 1456888"/>
              <a:gd name="f136" fmla="val 1177363"/>
              <a:gd name="f137" fmla="val 1458142"/>
              <a:gd name="f138" fmla="val 1160774"/>
              <a:gd name="f139" fmla="val 1452290"/>
              <a:gd name="f140" fmla="val 1148301"/>
              <a:gd name="f141" fmla="val 670011"/>
              <a:gd name="f142" fmla="val 961527"/>
              <a:gd name="f143" fmla="val 646515"/>
              <a:gd name="f144" fmla="val 938031"/>
              <a:gd name="f145" fmla="val 899938"/>
              <a:gd name="f146" fmla="val 876442"/>
              <a:gd name="f147" fmla="val 681760"/>
              <a:gd name="f148" fmla="val 697157"/>
              <a:gd name="f149" fmla="val 2790000"/>
              <a:gd name="f150" fmla="val 699581"/>
              <a:gd name="f151" fmla="val 450000"/>
              <a:gd name="f152" fmla="val 1851581"/>
              <a:gd name="f153" fmla="val 2987972"/>
              <a:gd name="f154" fmla="val 519497"/>
              <a:gd name="f155" fmla="val 2031665"/>
              <a:gd name="f156" fmla="val 252028"/>
              <a:gd name="f157" fmla="val 1620000"/>
              <a:gd name="f158" fmla="val 1540462"/>
              <a:gd name="f159" fmla="val 1475984"/>
              <a:gd name="f160" fmla="val 64478"/>
              <a:gd name="f161" fmla="val 144016"/>
              <a:gd name="f162" fmla="val 267469"/>
              <a:gd name="f163" fmla="val 2283693"/>
              <a:gd name="f164" fmla="val 852101"/>
              <a:gd name="f165" fmla="val 323771"/>
              <a:gd name="f166" fmla="val 621526"/>
              <a:gd name="f167" fmla="val 1149856"/>
              <a:gd name="f168" fmla="val 2090146"/>
              <a:gd name="f169" fmla="val 2618476"/>
              <a:gd name="f170" fmla="val 2916231"/>
              <a:gd name="f171" fmla="val 2387901"/>
              <a:gd name="f172" fmla="val 1764016"/>
              <a:gd name="f173" fmla="val 1699538"/>
              <a:gd name="f174" fmla="*/ f0 1 3240000"/>
              <a:gd name="f175" fmla="*/ f1 1 3248012"/>
              <a:gd name="f176" fmla="val f2"/>
              <a:gd name="f177" fmla="val f3"/>
              <a:gd name="f178" fmla="val f4"/>
              <a:gd name="f179" fmla="+- f178 0 f176"/>
              <a:gd name="f180" fmla="+- f177 0 f176"/>
              <a:gd name="f181" fmla="*/ f180 1 3240000"/>
              <a:gd name="f182" fmla="*/ f179 1 3248012"/>
              <a:gd name="f183" fmla="*/ f176 1 f181"/>
              <a:gd name="f184" fmla="*/ f177 1 f181"/>
              <a:gd name="f185" fmla="*/ f176 1 f182"/>
              <a:gd name="f186" fmla="*/ f178 1 f182"/>
              <a:gd name="f187" fmla="*/ f183 f174 1"/>
              <a:gd name="f188" fmla="*/ f184 f174 1"/>
              <a:gd name="f189" fmla="*/ f186 f175 1"/>
              <a:gd name="f190" fmla="*/ f185 f175 1"/>
            </a:gdLst>
            <a:ahLst/>
            <a:cxnLst>
              <a:cxn ang="3cd4">
                <a:pos x="hc" y="t"/>
              </a:cxn>
              <a:cxn ang="0">
                <a:pos x="r" y="vc"/>
              </a:cxn>
              <a:cxn ang="cd4">
                <a:pos x="hc" y="b"/>
              </a:cxn>
              <a:cxn ang="cd2">
                <a:pos x="l" y="vc"/>
              </a:cxn>
            </a:cxnLst>
            <a:rect l="f187" t="f190" r="f188" b="f189"/>
            <a:pathLst>
              <a:path w="3240000" h="3248012">
                <a:moveTo>
                  <a:pt x="f5" y="f6"/>
                </a:moveTo>
                <a:cubicBezTo>
                  <a:pt x="f7" y="f6"/>
                  <a:pt x="f8" y="f9"/>
                  <a:pt x="f10" y="f11"/>
                </a:cubicBezTo>
                <a:lnTo>
                  <a:pt x="f12" y="f13"/>
                </a:lnTo>
                <a:lnTo>
                  <a:pt x="f14" y="f15"/>
                </a:lnTo>
                <a:cubicBezTo>
                  <a:pt x="f16" y="f17"/>
                  <a:pt x="f18" y="f19"/>
                  <a:pt x="f20" y="f21"/>
                </a:cubicBezTo>
                <a:lnTo>
                  <a:pt x="f22" y="f23"/>
                </a:lnTo>
                <a:cubicBezTo>
                  <a:pt x="f24" y="f25"/>
                  <a:pt x="f26" y="f27"/>
                  <a:pt x="f28" y="f29"/>
                </a:cubicBezTo>
                <a:cubicBezTo>
                  <a:pt x="f30" y="f31"/>
                  <a:pt x="f32" y="f33"/>
                  <a:pt x="f34" y="f35"/>
                </a:cubicBezTo>
                <a:lnTo>
                  <a:pt x="f36" y="f37"/>
                </a:lnTo>
                <a:lnTo>
                  <a:pt x="f38" y="f39"/>
                </a:lnTo>
                <a:lnTo>
                  <a:pt x="f40" y="f41"/>
                </a:lnTo>
                <a:cubicBezTo>
                  <a:pt x="f42" y="f43"/>
                  <a:pt x="f44" y="f45"/>
                  <a:pt x="f46" y="f47"/>
                </a:cubicBezTo>
                <a:cubicBezTo>
                  <a:pt x="f48" y="f49"/>
                  <a:pt x="f50" y="f51"/>
                  <a:pt x="f52" y="f53"/>
                </a:cubicBezTo>
                <a:cubicBezTo>
                  <a:pt x="f54" y="f55"/>
                  <a:pt x="f56" y="f57"/>
                  <a:pt x="f58" y="f59"/>
                </a:cubicBezTo>
                <a:cubicBezTo>
                  <a:pt x="f60" y="f61"/>
                  <a:pt x="f62" y="f63"/>
                  <a:pt x="f64" y="f65"/>
                </a:cubicBezTo>
                <a:cubicBezTo>
                  <a:pt x="f66" y="f67"/>
                  <a:pt x="f68" y="f69"/>
                  <a:pt x="f70" y="f71"/>
                </a:cubicBezTo>
                <a:cubicBezTo>
                  <a:pt x="f72" y="f73"/>
                  <a:pt x="f74" y="f75"/>
                  <a:pt x="f76" y="f77"/>
                </a:cubicBezTo>
                <a:cubicBezTo>
                  <a:pt x="f78" y="f79"/>
                  <a:pt x="f80" y="f81"/>
                  <a:pt x="f82" y="f83"/>
                </a:cubicBezTo>
                <a:lnTo>
                  <a:pt x="f84" y="f85"/>
                </a:lnTo>
                <a:lnTo>
                  <a:pt x="f86" y="f87"/>
                </a:lnTo>
                <a:lnTo>
                  <a:pt x="f88" y="f89"/>
                </a:lnTo>
                <a:cubicBezTo>
                  <a:pt x="f90" y="f91"/>
                  <a:pt x="f92" y="f93"/>
                  <a:pt x="f94" y="f95"/>
                </a:cubicBezTo>
                <a:lnTo>
                  <a:pt x="f96" y="f97"/>
                </a:lnTo>
                <a:cubicBezTo>
                  <a:pt x="f98" y="f99"/>
                  <a:pt x="f100" y="f101"/>
                  <a:pt x="f102" y="f103"/>
                </a:cubicBezTo>
                <a:cubicBezTo>
                  <a:pt x="f104" y="f105"/>
                  <a:pt x="f106" y="f107"/>
                  <a:pt x="f108" y="f109"/>
                </a:cubicBezTo>
                <a:lnTo>
                  <a:pt x="f110" y="f111"/>
                </a:lnTo>
                <a:lnTo>
                  <a:pt x="f112" y="f113"/>
                </a:lnTo>
                <a:cubicBezTo>
                  <a:pt x="f114" y="f115"/>
                  <a:pt x="f116" y="f117"/>
                  <a:pt x="f118" y="f119"/>
                </a:cubicBezTo>
                <a:cubicBezTo>
                  <a:pt x="f120" y="f121"/>
                  <a:pt x="f122" y="f123"/>
                  <a:pt x="f124" y="f125"/>
                </a:cubicBezTo>
                <a:lnTo>
                  <a:pt x="f126" y="f127"/>
                </a:lnTo>
                <a:lnTo>
                  <a:pt x="f128" y="f129"/>
                </a:lnTo>
                <a:cubicBezTo>
                  <a:pt x="f130" y="f131"/>
                  <a:pt x="f132" y="f133"/>
                  <a:pt x="f134" y="f135"/>
                </a:cubicBezTo>
                <a:cubicBezTo>
                  <a:pt x="f136" y="f137"/>
                  <a:pt x="f138" y="f139"/>
                  <a:pt x="f140" y="f129"/>
                </a:cubicBezTo>
                <a:lnTo>
                  <a:pt x="f141" y="f142"/>
                </a:lnTo>
                <a:cubicBezTo>
                  <a:pt x="f143" y="f144"/>
                  <a:pt x="f143" y="f145"/>
                  <a:pt x="f141" y="f146"/>
                </a:cubicBezTo>
                <a:cubicBezTo>
                  <a:pt x="f147" y="f9"/>
                  <a:pt x="f148" y="f6"/>
                  <a:pt x="f5" y="f6"/>
                </a:cubicBezTo>
                <a:close/>
                <a:moveTo>
                  <a:pt x="f149" y="f150"/>
                </a:moveTo>
                <a:lnTo>
                  <a:pt x="f151" y="f150"/>
                </a:lnTo>
                <a:lnTo>
                  <a:pt x="f151" y="f152"/>
                </a:lnTo>
                <a:lnTo>
                  <a:pt x="f149" y="f152"/>
                </a:lnTo>
                <a:close/>
                <a:moveTo>
                  <a:pt x="f153" y="f154"/>
                </a:moveTo>
                <a:lnTo>
                  <a:pt x="f153" y="f155"/>
                </a:lnTo>
                <a:lnTo>
                  <a:pt x="f156" y="f155"/>
                </a:lnTo>
                <a:lnTo>
                  <a:pt x="f156" y="f154"/>
                </a:lnTo>
                <a:close/>
                <a:moveTo>
                  <a:pt x="f157" y="f2"/>
                </a:moveTo>
                <a:cubicBezTo>
                  <a:pt x="f158" y="f2"/>
                  <a:pt x="f159" y="f160"/>
                  <a:pt x="f159" y="f161"/>
                </a:cubicBezTo>
                <a:lnTo>
                  <a:pt x="f159" y="f162"/>
                </a:lnTo>
                <a:lnTo>
                  <a:pt x="f2" y="f162"/>
                </a:lnTo>
                <a:lnTo>
                  <a:pt x="f2" y="f163"/>
                </a:lnTo>
                <a:lnTo>
                  <a:pt x="f164" y="f163"/>
                </a:lnTo>
                <a:lnTo>
                  <a:pt x="f165" y="f4"/>
                </a:lnTo>
                <a:lnTo>
                  <a:pt x="f166" y="f4"/>
                </a:lnTo>
                <a:lnTo>
                  <a:pt x="f167" y="f163"/>
                </a:lnTo>
                <a:lnTo>
                  <a:pt x="f168" y="f163"/>
                </a:lnTo>
                <a:lnTo>
                  <a:pt x="f169" y="f4"/>
                </a:lnTo>
                <a:lnTo>
                  <a:pt x="f170" y="f4"/>
                </a:lnTo>
                <a:lnTo>
                  <a:pt x="f171" y="f163"/>
                </a:lnTo>
                <a:lnTo>
                  <a:pt x="f3" y="f163"/>
                </a:lnTo>
                <a:lnTo>
                  <a:pt x="f3" y="f162"/>
                </a:lnTo>
                <a:lnTo>
                  <a:pt x="f172" y="f162"/>
                </a:lnTo>
                <a:lnTo>
                  <a:pt x="f172" y="f161"/>
                </a:lnTo>
                <a:cubicBezTo>
                  <a:pt x="f172" y="f160"/>
                  <a:pt x="f173" y="f2"/>
                  <a:pt x="f157" y="f2"/>
                </a:cubicBezTo>
                <a:close/>
              </a:path>
            </a:pathLst>
          </a:custGeom>
          <a:solidFill>
            <a:srgbClr val="0599F1"/>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599F1"/>
              </a:solidFill>
              <a:uFillTx/>
              <a:latin typeface="Arial"/>
              <a:ea typeface="굴림" pitchFamily="34"/>
            </a:endParaRPr>
          </a:p>
        </p:txBody>
      </p:sp>
      <p:sp>
        <p:nvSpPr>
          <p:cNvPr id="35" name="Freeform 18">
            <a:extLst>
              <a:ext uri="{FF2B5EF4-FFF2-40B4-BE49-F238E27FC236}">
                <a16:creationId xmlns:a16="http://schemas.microsoft.com/office/drawing/2014/main" id="{BEDA01E7-8E41-B644-3990-551F54ECBB89}"/>
              </a:ext>
            </a:extLst>
          </p:cNvPr>
          <p:cNvSpPr/>
          <p:nvPr/>
        </p:nvSpPr>
        <p:spPr>
          <a:xfrm>
            <a:off x="5262902" y="1948961"/>
            <a:ext cx="355847" cy="287194"/>
          </a:xfrm>
          <a:custGeom>
            <a:avLst/>
            <a:gdLst>
              <a:gd name="f0" fmla="val w"/>
              <a:gd name="f1" fmla="val h"/>
              <a:gd name="f2" fmla="val 0"/>
              <a:gd name="f3" fmla="val 3307788"/>
              <a:gd name="f4" fmla="val 2669631"/>
              <a:gd name="f5" fmla="val 2793832"/>
              <a:gd name="f6" fmla="val 1478391"/>
              <a:gd name="f7" fmla="val 2772990"/>
              <a:gd name="f8" fmla="val 1635402"/>
              <a:gd name="f9" fmla="val 2717678"/>
              <a:gd name="f10" fmla="val 1784517"/>
              <a:gd name="f11" fmla="val 2633007"/>
              <a:gd name="f12" fmla="val 1915952"/>
              <a:gd name="f13" fmla="val 2695386"/>
              <a:gd name="f14" fmla="val 1951862"/>
              <a:gd name="f15" fmla="val 2772768"/>
              <a:gd name="f16" fmla="val 1955673"/>
              <a:gd name="f17" fmla="val 2841607"/>
              <a:gd name="f18" fmla="val 1924185"/>
              <a:gd name="f19" fmla="val 2943442"/>
              <a:gd name="f20" fmla="val 1877605"/>
              <a:gd name="f21" fmla="val 2999062"/>
              <a:gd name="f22" fmla="val 1766364"/>
              <a:gd name="f23" fmla="val 2975226"/>
              <a:gd name="f24" fmla="val 1656948"/>
              <a:gd name="f25" fmla="val 2955176"/>
              <a:gd name="f26" fmla="val 1564911"/>
              <a:gd name="f27" fmla="val 2883463"/>
              <a:gd name="f28" fmla="val 1495086"/>
              <a:gd name="f29" fmla="val 2807611"/>
              <a:gd name="f30" fmla="val 1247700"/>
              <a:gd name="f31" fmla="val 2807472"/>
              <a:gd name="f32" fmla="val 1256060"/>
              <a:gd name="f33" fmla="val 2994195"/>
              <a:gd name="f34" fmla="val 1281771"/>
              <a:gd name="f35" fmla="val 3148201"/>
              <a:gd name="f36" fmla="val 1421768"/>
              <a:gd name="f37" fmla="val 3189276"/>
              <a:gd name="f38" fmla="val 1610317"/>
              <a:gd name="f39" fmla="val 3235041"/>
              <a:gd name="f40" fmla="val 1820393"/>
              <a:gd name="f41" fmla="val 3128252"/>
              <a:gd name="f42" fmla="val 2033972"/>
              <a:gd name="f43" fmla="val 2932732"/>
              <a:gd name="f44" fmla="val 2123406"/>
              <a:gd name="f45" fmla="val 2789297"/>
              <a:gd name="f46" fmla="val 2189015"/>
              <a:gd name="f47" fmla="val 2626543"/>
              <a:gd name="f48" fmla="val 2174805"/>
              <a:gd name="f49" fmla="val 2499470"/>
              <a:gd name="f50" fmla="val 2094044"/>
              <a:gd name="f51" fmla="val 2427194"/>
              <a:gd name="f52" fmla="val 2172627"/>
              <a:gd name="f53" fmla="val 2343030"/>
              <a:gd name="f54" fmla="val 2241391"/>
              <a:gd name="f55" fmla="val 2248861"/>
              <a:gd name="f56" fmla="val 2297980"/>
              <a:gd name="f57" fmla="val 2178351"/>
              <a:gd name="f58" fmla="val 2340352"/>
              <a:gd name="f59" fmla="val 2104446"/>
              <a:gd name="f60" fmla="val 2374567"/>
              <a:gd name="f61" fmla="val 2027600"/>
              <a:gd name="f62" fmla="val 2398134"/>
              <a:gd name="f63" fmla="val 2397615"/>
              <a:gd name="f64" fmla="val 3265361"/>
              <a:gd name="f65" fmla="val 2549905"/>
              <a:gd name="f66" fmla="val 2537441"/>
              <a:gd name="f67" fmla="val 2669620"/>
              <a:gd name="f68" fmla="val 1653814"/>
              <a:gd name="f69" fmla="val 773102"/>
              <a:gd name="f70" fmla="val 2669642"/>
              <a:gd name="f71" fmla="val 46417"/>
              <a:gd name="f72" fmla="val 2550707"/>
              <a:gd name="f73" fmla="val 2398955"/>
              <a:gd name="f74" fmla="val 1280678"/>
              <a:gd name="f75" fmla="val 2398436"/>
              <a:gd name="f76" fmla="val 1203764"/>
              <a:gd name="f77" fmla="val 2374915"/>
              <a:gd name="f78" fmla="val 1129786"/>
              <a:gd name="f79" fmla="val 2340732"/>
              <a:gd name="f80" fmla="val 1059201"/>
              <a:gd name="f81" fmla="val 2298380"/>
              <a:gd name="f82" fmla="val 693039"/>
              <a:gd name="f83" fmla="val 2078675"/>
              <a:gd name="f84" fmla="val 477900"/>
              <a:gd name="f85" fmla="val 1674935"/>
              <a:gd name="f86" fmla="val 499745"/>
              <a:gd name="f87" fmla="val 1248476"/>
              <a:gd name="f88" fmla="val 1331611"/>
              <a:gd name="f89" fmla="val 201752"/>
              <a:gd name="f90" fmla="val 1206335"/>
              <a:gd name="f91" fmla="val 290902"/>
              <a:gd name="f92" fmla="val 1124761"/>
              <a:gd name="f93" fmla="val 308382"/>
              <a:gd name="f94" fmla="val 1132336"/>
              <a:gd name="f95" fmla="val 435988"/>
              <a:gd name="f96" fmla="val 1160888"/>
              <a:gd name="f97" fmla="val 640507"/>
              <a:gd name="f98" fmla="val 1527973"/>
              <a:gd name="f99" fmla="val 617783"/>
              <a:gd name="f100" fmla="val 1498839"/>
              <a:gd name="f101" fmla="val 840365"/>
              <a:gd name="f102" fmla="val 1455138"/>
              <a:gd name="f103" fmla="val 960979"/>
              <a:gd name="f104" fmla="val 1395705"/>
              <a:gd name="f105" fmla="val 987199"/>
              <a:gd name="f106" fmla="val 1213910"/>
              <a:gd name="f107" fmla="val 1052459"/>
              <a:gd name="f108" fmla="val 1331028"/>
              <a:gd name="f109" fmla="val 972050"/>
              <a:gd name="f110" fmla="val 1364241"/>
              <a:gd name="f111" fmla="val 921357"/>
              <a:gd name="f112" fmla="val 1360745"/>
              <a:gd name="f113" fmla="val 809484"/>
              <a:gd name="f114" fmla="val 1360746"/>
              <a:gd name="f115" fmla="val 646916"/>
              <a:gd name="f116" fmla="val 1111360"/>
              <a:gd name="f117" fmla="val 626523"/>
              <a:gd name="f118" fmla="val 1020462"/>
              <a:gd name="f119" fmla="val 495421"/>
              <a:gd name="f120" fmla="val 941218"/>
              <a:gd name="f121" fmla="val 374224"/>
              <a:gd name="f122" fmla="val 1061250"/>
              <a:gd name="f123" fmla="val 280996"/>
              <a:gd name="f124" fmla="val 2164365"/>
              <a:gd name="f125" fmla="val 80223"/>
              <a:gd name="f126" fmla="val 2021192"/>
              <a:gd name="f127" fmla="val 182108"/>
              <a:gd name="f128" fmla="val 1927964"/>
              <a:gd name="f129" fmla="val 202086"/>
              <a:gd name="f130" fmla="val 1936621"/>
              <a:gd name="f131" fmla="val 347922"/>
              <a:gd name="f132" fmla="val 1969252"/>
              <a:gd name="f133" fmla="val 581657"/>
              <a:gd name="f134" fmla="val 2388778"/>
              <a:gd name="f135" fmla="val 555687"/>
              <a:gd name="f136" fmla="val 2355482"/>
              <a:gd name="f137" fmla="val 810066"/>
              <a:gd name="f138" fmla="val 2305538"/>
              <a:gd name="f139" fmla="val 947910"/>
              <a:gd name="f140" fmla="val 2237615"/>
              <a:gd name="f141" fmla="val 977876"/>
              <a:gd name="f142" fmla="val 2029849"/>
              <a:gd name="f143" fmla="val 2163698"/>
              <a:gd name="f144" fmla="val 960563"/>
              <a:gd name="f145" fmla="val 2201656"/>
              <a:gd name="f146" fmla="val 902628"/>
              <a:gd name="f147" fmla="val 2197660"/>
              <a:gd name="f148" fmla="val 774773"/>
              <a:gd name="f149" fmla="val 2197661"/>
              <a:gd name="f150" fmla="val 588982"/>
              <a:gd name="f151" fmla="val 1912649"/>
              <a:gd name="f152" fmla="val 565676"/>
              <a:gd name="f153" fmla="val 1808765"/>
              <a:gd name="f154" fmla="val 415844"/>
              <a:gd name="f155" fmla="val 1718201"/>
              <a:gd name="f156" fmla="val 277334"/>
              <a:gd name="f157" fmla="val 1855380"/>
              <a:gd name="f158" fmla="val 170787"/>
              <a:gd name="f159" fmla="val 1754169"/>
              <a:gd name="f160" fmla="val 1583512"/>
              <a:gd name="f161" fmla="val 121444"/>
              <a:gd name="f162" fmla="val 1472387"/>
              <a:gd name="f163" fmla="val 145257"/>
              <a:gd name="f164" fmla="val 1482706"/>
              <a:gd name="f165" fmla="val 319088"/>
              <a:gd name="f166" fmla="val 1521601"/>
              <a:gd name="f167" fmla="val 597693"/>
              <a:gd name="f168" fmla="val 2021663"/>
              <a:gd name="f169" fmla="val 566738"/>
              <a:gd name="f170" fmla="val 1981975"/>
              <a:gd name="f171" fmla="val 869950"/>
              <a:gd name="f172" fmla="val 1922443"/>
              <a:gd name="f173" fmla="val 1034256"/>
              <a:gd name="f174" fmla="val 1841481"/>
              <a:gd name="f175" fmla="val 1069974"/>
              <a:gd name="f176" fmla="val 1593831"/>
              <a:gd name="f177" fmla="val 1158875"/>
              <a:gd name="f178" fmla="val 1753374"/>
              <a:gd name="f179" fmla="val 1049338"/>
              <a:gd name="f180" fmla="val 1798619"/>
              <a:gd name="f181" fmla="val 980281"/>
              <a:gd name="f182" fmla="val 1793856"/>
              <a:gd name="f183" fmla="val 827882"/>
              <a:gd name="f184" fmla="val 1793857"/>
              <a:gd name="f185" fmla="val 606424"/>
              <a:gd name="f186" fmla="val 1454132"/>
              <a:gd name="f187" fmla="val 578644"/>
              <a:gd name="f188" fmla="val 1330306"/>
              <a:gd name="f189" fmla="val 400050"/>
              <a:gd name="f190" fmla="val 1222356"/>
              <a:gd name="f191" fmla="val 234950"/>
              <a:gd name="f192" fmla="val 1385869"/>
              <a:gd name="f193" fmla="val 107950"/>
              <a:gd name="f194" fmla="*/ f0 1 3307788"/>
              <a:gd name="f195" fmla="*/ f1 1 2669631"/>
              <a:gd name="f196" fmla="val f2"/>
              <a:gd name="f197" fmla="val f3"/>
              <a:gd name="f198" fmla="val f4"/>
              <a:gd name="f199" fmla="+- f198 0 f196"/>
              <a:gd name="f200" fmla="+- f197 0 f196"/>
              <a:gd name="f201" fmla="*/ f200 1 3307788"/>
              <a:gd name="f202" fmla="*/ f199 1 2669631"/>
              <a:gd name="f203" fmla="*/ f196 1 f201"/>
              <a:gd name="f204" fmla="*/ f197 1 f201"/>
              <a:gd name="f205" fmla="*/ f196 1 f202"/>
              <a:gd name="f206" fmla="*/ f198 1 f202"/>
              <a:gd name="f207" fmla="*/ f203 f194 1"/>
              <a:gd name="f208" fmla="*/ f204 f194 1"/>
              <a:gd name="f209" fmla="*/ f206 f195 1"/>
              <a:gd name="f210" fmla="*/ f205 f195 1"/>
            </a:gdLst>
            <a:ahLst/>
            <a:cxnLst>
              <a:cxn ang="3cd4">
                <a:pos x="hc" y="t"/>
              </a:cxn>
              <a:cxn ang="0">
                <a:pos x="r" y="vc"/>
              </a:cxn>
              <a:cxn ang="cd4">
                <a:pos x="hc" y="b"/>
              </a:cxn>
              <a:cxn ang="cd2">
                <a:pos x="l" y="vc"/>
              </a:cxn>
            </a:cxnLst>
            <a:rect l="f207" t="f210" r="f208" b="f209"/>
            <a:pathLst>
              <a:path w="3307788" h="2669631">
                <a:moveTo>
                  <a:pt x="f5" y="f6"/>
                </a:moveTo>
                <a:cubicBezTo>
                  <a:pt x="f7" y="f8"/>
                  <a:pt x="f9" y="f10"/>
                  <a:pt x="f11" y="f12"/>
                </a:cubicBezTo>
                <a:cubicBezTo>
                  <a:pt x="f13" y="f14"/>
                  <a:pt x="f15" y="f16"/>
                  <a:pt x="f17" y="f18"/>
                </a:cubicBezTo>
                <a:cubicBezTo>
                  <a:pt x="f19" y="f20"/>
                  <a:pt x="f21" y="f22"/>
                  <a:pt x="f23" y="f24"/>
                </a:cubicBezTo>
                <a:cubicBezTo>
                  <a:pt x="f25" y="f26"/>
                  <a:pt x="f27" y="f28"/>
                  <a:pt x="f5" y="f6"/>
                </a:cubicBezTo>
                <a:close/>
                <a:moveTo>
                  <a:pt x="f29" y="f30"/>
                </a:moveTo>
                <a:lnTo>
                  <a:pt x="f31" y="f32"/>
                </a:lnTo>
                <a:cubicBezTo>
                  <a:pt x="f33" y="f34"/>
                  <a:pt x="f35" y="f36"/>
                  <a:pt x="f37" y="f38"/>
                </a:cubicBezTo>
                <a:cubicBezTo>
                  <a:pt x="f39" y="f40"/>
                  <a:pt x="f41" y="f42"/>
                  <a:pt x="f43" y="f44"/>
                </a:cubicBezTo>
                <a:cubicBezTo>
                  <a:pt x="f45" y="f46"/>
                  <a:pt x="f47" y="f48"/>
                  <a:pt x="f49" y="f50"/>
                </a:cubicBezTo>
                <a:cubicBezTo>
                  <a:pt x="f51" y="f52"/>
                  <a:pt x="f53" y="f54"/>
                  <a:pt x="f55" y="f56"/>
                </a:cubicBezTo>
                <a:cubicBezTo>
                  <a:pt x="f57" y="f58"/>
                  <a:pt x="f59" y="f60"/>
                  <a:pt x="f61" y="f62"/>
                </a:cubicBezTo>
                <a:lnTo>
                  <a:pt x="f3" y="f63"/>
                </a:lnTo>
                <a:cubicBezTo>
                  <a:pt x="f64" y="f65"/>
                  <a:pt x="f66" y="f67"/>
                  <a:pt x="f68" y="f4"/>
                </a:cubicBezTo>
                <a:cubicBezTo>
                  <a:pt x="f69" y="f70"/>
                  <a:pt x="f71" y="f72"/>
                  <a:pt x="f2" y="f73"/>
                </a:cubicBezTo>
                <a:lnTo>
                  <a:pt x="f74" y="f75"/>
                </a:lnTo>
                <a:cubicBezTo>
                  <a:pt x="f76" y="f77"/>
                  <a:pt x="f78" y="f79"/>
                  <a:pt x="f80" y="f81"/>
                </a:cubicBezTo>
                <a:cubicBezTo>
                  <a:pt x="f82" y="f83"/>
                  <a:pt x="f84" y="f85"/>
                  <a:pt x="f86" y="f87"/>
                </a:cubicBezTo>
                <a:close/>
                <a:moveTo>
                  <a:pt x="f88" y="f89"/>
                </a:moveTo>
                <a:cubicBezTo>
                  <a:pt x="f90" y="f91"/>
                  <a:pt x="f92" y="f93"/>
                  <a:pt x="f94" y="f95"/>
                </a:cubicBezTo>
                <a:cubicBezTo>
                  <a:pt x="f96" y="f97"/>
                  <a:pt x="f98" y="f99"/>
                  <a:pt x="f100" y="f101"/>
                </a:cubicBezTo>
                <a:cubicBezTo>
                  <a:pt x="f102" y="f103"/>
                  <a:pt x="f104" y="f105"/>
                  <a:pt x="f106" y="f107"/>
                </a:cubicBezTo>
                <a:cubicBezTo>
                  <a:pt x="f108" y="f109"/>
                  <a:pt x="f110" y="f111"/>
                  <a:pt x="f112" y="f113"/>
                </a:cubicBezTo>
                <a:cubicBezTo>
                  <a:pt x="f114" y="f115"/>
                  <a:pt x="f116" y="f117"/>
                  <a:pt x="f118" y="f119"/>
                </a:cubicBezTo>
                <a:cubicBezTo>
                  <a:pt x="f120" y="f121"/>
                  <a:pt x="f122" y="f123"/>
                  <a:pt x="f88" y="f89"/>
                </a:cubicBezTo>
                <a:close/>
                <a:moveTo>
                  <a:pt x="f124" y="f125"/>
                </a:moveTo>
                <a:cubicBezTo>
                  <a:pt x="f126" y="f127"/>
                  <a:pt x="f128" y="f129"/>
                  <a:pt x="f130" y="f131"/>
                </a:cubicBezTo>
                <a:cubicBezTo>
                  <a:pt x="f132" y="f133"/>
                  <a:pt x="f134" y="f135"/>
                  <a:pt x="f136" y="f137"/>
                </a:cubicBezTo>
                <a:cubicBezTo>
                  <a:pt x="f138" y="f139"/>
                  <a:pt x="f140" y="f141"/>
                  <a:pt x="f142" y="f107"/>
                </a:cubicBezTo>
                <a:cubicBezTo>
                  <a:pt x="f143" y="f144"/>
                  <a:pt x="f145" y="f146"/>
                  <a:pt x="f147" y="f148"/>
                </a:cubicBezTo>
                <a:cubicBezTo>
                  <a:pt x="f149" y="f150"/>
                  <a:pt x="f151" y="f152"/>
                  <a:pt x="f153" y="f154"/>
                </a:cubicBezTo>
                <a:cubicBezTo>
                  <a:pt x="f155" y="f156"/>
                  <a:pt x="f157" y="f158"/>
                  <a:pt x="f124" y="f125"/>
                </a:cubicBezTo>
                <a:close/>
                <a:moveTo>
                  <a:pt x="f159" y="f2"/>
                </a:moveTo>
                <a:cubicBezTo>
                  <a:pt x="f160" y="f161"/>
                  <a:pt x="f162" y="f163"/>
                  <a:pt x="f164" y="f165"/>
                </a:cubicBezTo>
                <a:cubicBezTo>
                  <a:pt x="f166" y="f167"/>
                  <a:pt x="f168" y="f169"/>
                  <a:pt x="f170" y="f171"/>
                </a:cubicBezTo>
                <a:cubicBezTo>
                  <a:pt x="f172" y="f173"/>
                  <a:pt x="f174" y="f175"/>
                  <a:pt x="f176" y="f177"/>
                </a:cubicBezTo>
                <a:cubicBezTo>
                  <a:pt x="f178" y="f179"/>
                  <a:pt x="f180" y="f181"/>
                  <a:pt x="f182" y="f183"/>
                </a:cubicBezTo>
                <a:cubicBezTo>
                  <a:pt x="f184" y="f185"/>
                  <a:pt x="f186" y="f187"/>
                  <a:pt x="f188" y="f189"/>
                </a:cubicBezTo>
                <a:cubicBezTo>
                  <a:pt x="f190" y="f191"/>
                  <a:pt x="f192" y="f193"/>
                  <a:pt x="f159" y="f2"/>
                </a:cubicBezTo>
                <a:close/>
              </a:path>
            </a:pathLst>
          </a:custGeom>
          <a:solidFill>
            <a:srgbClr val="0599F1"/>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599F1"/>
              </a:solidFill>
              <a:uFillTx/>
              <a:latin typeface="Arial"/>
              <a:ea typeface="굴림" pitchFamily="34"/>
            </a:endParaRPr>
          </a:p>
        </p:txBody>
      </p:sp>
      <p:sp>
        <p:nvSpPr>
          <p:cNvPr id="36" name="Oval 7">
            <a:extLst>
              <a:ext uri="{FF2B5EF4-FFF2-40B4-BE49-F238E27FC236}">
                <a16:creationId xmlns:a16="http://schemas.microsoft.com/office/drawing/2014/main" id="{52A37ECD-983A-6875-7933-D065B752BACC}"/>
              </a:ext>
            </a:extLst>
          </p:cNvPr>
          <p:cNvSpPr/>
          <p:nvPr/>
        </p:nvSpPr>
        <p:spPr>
          <a:xfrm>
            <a:off x="5999799" y="2864586"/>
            <a:ext cx="300773" cy="300773"/>
          </a:xfrm>
          <a:custGeom>
            <a:avLst/>
            <a:gdLst>
              <a:gd name="f0" fmla="val w"/>
              <a:gd name="f1" fmla="val h"/>
              <a:gd name="f2" fmla="val 0"/>
              <a:gd name="f3" fmla="val 3240000"/>
              <a:gd name="f4" fmla="val 1415334"/>
              <a:gd name="f5" fmla="val 1947658"/>
              <a:gd name="f6" fmla="val 838053"/>
              <a:gd name="f7" fmla="val 2871852"/>
              <a:gd name="f8" fmla="val 1312591"/>
              <a:gd name="f9" fmla="val 3168264"/>
              <a:gd name="f10" fmla="val 1913932"/>
              <a:gd name="f11" fmla="val 3170879"/>
              <a:gd name="f12" fmla="val 2391030"/>
              <a:gd name="f13" fmla="val 2878606"/>
              <a:gd name="f14" fmla="val 1821709"/>
              <a:gd name="f15" fmla="val 1949263"/>
              <a:gd name="f16" fmla="val 1763478"/>
              <a:gd name="f17" fmla="val 1986502"/>
              <a:gd name="f18" fmla="val 1694174"/>
              <a:gd name="f19" fmla="val 2007350"/>
              <a:gd name="f20" fmla="val 1620000"/>
              <a:gd name="f21" fmla="val 1544621"/>
              <a:gd name="f22" fmla="val 1474270"/>
              <a:gd name="f23" fmla="val 1985818"/>
              <a:gd name="f24" fmla="val 1620001"/>
              <a:gd name="f25" fmla="val 1350973"/>
              <a:gd name="f26" fmla="val 1471421"/>
              <a:gd name="f27" fmla="val 1768581"/>
              <a:gd name="f28" fmla="val 1889029"/>
              <a:gd name="f29" fmla="val 2324470"/>
              <a:gd name="f30" fmla="val 322965"/>
              <a:gd name="f31" fmla="val 1804044"/>
              <a:gd name="f32" fmla="val 1281148"/>
              <a:gd name="f33" fmla="val 1925507"/>
              <a:gd name="f34" fmla="val 1345192"/>
              <a:gd name="f35" fmla="val 1473038"/>
              <a:gd name="f36" fmla="val 2005998"/>
              <a:gd name="f37" fmla="val 1633413"/>
              <a:gd name="f38" fmla="val 3095109"/>
              <a:gd name="f39" fmla="val 1671260"/>
              <a:gd name="f40" fmla="val 3114541"/>
              <a:gd name="f41" fmla="val 1112092"/>
              <a:gd name="f42" fmla="val 2816135"/>
              <a:gd name="f43" fmla="val 590008"/>
              <a:gd name="f44" fmla="val 926838"/>
              <a:gd name="f45" fmla="val 316888"/>
              <a:gd name="f46" fmla="val 432869"/>
              <a:gd name="f47" fmla="val 579644"/>
              <a:gd name="f48" fmla="val 129933"/>
              <a:gd name="f49" fmla="val 1099113"/>
              <a:gd name="f50" fmla="val 144500"/>
              <a:gd name="f51" fmla="val 1658429"/>
              <a:gd name="f52" fmla="val 1233664"/>
              <a:gd name="f53" fmla="val 1630062"/>
              <a:gd name="f54" fmla="val 1232693"/>
              <a:gd name="f55" fmla="val 1626734"/>
              <a:gd name="f56" fmla="val 1232650"/>
              <a:gd name="f57" fmla="val 1623372"/>
              <a:gd name="f58" fmla="val 1471836"/>
              <a:gd name="f59" fmla="val 1315838"/>
              <a:gd name="f60" fmla="val 1343102"/>
              <a:gd name="f61" fmla="val 1438904"/>
              <a:gd name="f62" fmla="val 1279548"/>
              <a:gd name="f63" fmla="val 2514701"/>
              <a:gd name="f64" fmla="val 725299"/>
              <a:gd name="f65" fmla="*/ f0 1 3240000"/>
              <a:gd name="f66" fmla="*/ f1 1 3240000"/>
              <a:gd name="f67" fmla="val f2"/>
              <a:gd name="f68" fmla="val f3"/>
              <a:gd name="f69" fmla="+- f68 0 f67"/>
              <a:gd name="f70" fmla="*/ f69 1 3240000"/>
              <a:gd name="f71" fmla="*/ f67 1 f70"/>
              <a:gd name="f72" fmla="*/ f68 1 f70"/>
              <a:gd name="f73" fmla="*/ f71 f65 1"/>
              <a:gd name="f74" fmla="*/ f72 f65 1"/>
              <a:gd name="f75" fmla="*/ f72 f66 1"/>
              <a:gd name="f76" fmla="*/ f71 f66 1"/>
            </a:gdLst>
            <a:ahLst/>
            <a:cxnLst>
              <a:cxn ang="3cd4">
                <a:pos x="hc" y="t"/>
              </a:cxn>
              <a:cxn ang="0">
                <a:pos x="r" y="vc"/>
              </a:cxn>
              <a:cxn ang="cd4">
                <a:pos x="hc" y="b"/>
              </a:cxn>
              <a:cxn ang="cd2">
                <a:pos x="l" y="vc"/>
              </a:cxn>
            </a:cxnLst>
            <a:rect l="f73" t="f76" r="f74" b="f75"/>
            <a:pathLst>
              <a:path w="3240000" h="3240000">
                <a:moveTo>
                  <a:pt x="f4" y="f5"/>
                </a:moveTo>
                <a:lnTo>
                  <a:pt x="f6" y="f7"/>
                </a:lnTo>
                <a:cubicBezTo>
                  <a:pt x="f8" y="f9"/>
                  <a:pt x="f10" y="f11"/>
                  <a:pt x="f12" y="f13"/>
                </a:cubicBezTo>
                <a:lnTo>
                  <a:pt x="f14" y="f15"/>
                </a:lnTo>
                <a:cubicBezTo>
                  <a:pt x="f16" y="f17"/>
                  <a:pt x="f18" y="f19"/>
                  <a:pt x="f20" y="f19"/>
                </a:cubicBezTo>
                <a:cubicBezTo>
                  <a:pt x="f21" y="f19"/>
                  <a:pt x="f22" y="f23"/>
                  <a:pt x="f4" y="f5"/>
                </a:cubicBezTo>
                <a:close/>
                <a:moveTo>
                  <a:pt x="f24" y="f25"/>
                </a:moveTo>
                <a:cubicBezTo>
                  <a:pt x="f26" y="f25"/>
                  <a:pt x="f25" y="f26"/>
                  <a:pt x="f25" y="f24"/>
                </a:cubicBezTo>
                <a:cubicBezTo>
                  <a:pt x="f25" y="f27"/>
                  <a:pt x="f26" y="f28"/>
                  <a:pt x="f24" y="f28"/>
                </a:cubicBezTo>
                <a:cubicBezTo>
                  <a:pt x="f27" y="f28"/>
                  <a:pt x="f28" y="f27"/>
                  <a:pt x="f28" y="f24"/>
                </a:cubicBezTo>
                <a:cubicBezTo>
                  <a:pt x="f28" y="f26"/>
                  <a:pt x="f27" y="f25"/>
                  <a:pt x="f24" y="f25"/>
                </a:cubicBezTo>
                <a:close/>
                <a:moveTo>
                  <a:pt x="f29" y="f30"/>
                </a:moveTo>
                <a:lnTo>
                  <a:pt x="f31" y="f32"/>
                </a:lnTo>
                <a:cubicBezTo>
                  <a:pt x="f33" y="f34"/>
                  <a:pt x="f19" y="f35"/>
                  <a:pt x="f19" y="f20"/>
                </a:cubicBezTo>
                <a:lnTo>
                  <a:pt x="f36" y="f37"/>
                </a:lnTo>
                <a:lnTo>
                  <a:pt x="f38" y="f39"/>
                </a:lnTo>
                <a:cubicBezTo>
                  <a:pt x="f40" y="f41"/>
                  <a:pt x="f42" y="f43"/>
                  <a:pt x="f29" y="f30"/>
                </a:cubicBezTo>
                <a:close/>
                <a:moveTo>
                  <a:pt x="f44" y="f45"/>
                </a:moveTo>
                <a:cubicBezTo>
                  <a:pt x="f46" y="f47"/>
                  <a:pt x="f48" y="f49"/>
                  <a:pt x="f50" y="f51"/>
                </a:cubicBezTo>
                <a:lnTo>
                  <a:pt x="f52" y="f53"/>
                </a:lnTo>
                <a:cubicBezTo>
                  <a:pt x="f54" y="f55"/>
                  <a:pt x="f56" y="f57"/>
                  <a:pt x="f56" y="f20"/>
                </a:cubicBezTo>
                <a:cubicBezTo>
                  <a:pt x="f56" y="f58"/>
                  <a:pt x="f59" y="f60"/>
                  <a:pt x="f61" y="f62"/>
                </a:cubicBezTo>
                <a:close/>
                <a:moveTo>
                  <a:pt x="f20" y="f2"/>
                </a:moveTo>
                <a:cubicBezTo>
                  <a:pt x="f63" y="f2"/>
                  <a:pt x="f3" y="f64"/>
                  <a:pt x="f3" y="f20"/>
                </a:cubicBezTo>
                <a:cubicBezTo>
                  <a:pt x="f3" y="f63"/>
                  <a:pt x="f63" y="f3"/>
                  <a:pt x="f20" y="f3"/>
                </a:cubicBezTo>
                <a:cubicBezTo>
                  <a:pt x="f64" y="f3"/>
                  <a:pt x="f2" y="f63"/>
                  <a:pt x="f2" y="f20"/>
                </a:cubicBezTo>
                <a:cubicBezTo>
                  <a:pt x="f2" y="f64"/>
                  <a:pt x="f64" y="f2"/>
                  <a:pt x="f20" y="f2"/>
                </a:cubicBezTo>
                <a:close/>
              </a:path>
            </a:pathLst>
          </a:custGeom>
          <a:solidFill>
            <a:srgbClr val="0599F1"/>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599F1"/>
              </a:solidFill>
              <a:uFillTx/>
              <a:latin typeface="Arial"/>
              <a:ea typeface="굴림" pitchFamily="34"/>
            </a:endParaRPr>
          </a:p>
        </p:txBody>
      </p:sp>
      <p:sp>
        <p:nvSpPr>
          <p:cNvPr id="37" name="Rounded Rectangle 25">
            <a:extLst>
              <a:ext uri="{FF2B5EF4-FFF2-40B4-BE49-F238E27FC236}">
                <a16:creationId xmlns:a16="http://schemas.microsoft.com/office/drawing/2014/main" id="{06A6D479-A946-982D-5A28-5306F772E48F}"/>
              </a:ext>
            </a:extLst>
          </p:cNvPr>
          <p:cNvSpPr/>
          <p:nvPr/>
        </p:nvSpPr>
        <p:spPr>
          <a:xfrm>
            <a:off x="5985022" y="4719675"/>
            <a:ext cx="343137" cy="251469"/>
          </a:xfrm>
          <a:custGeom>
            <a:avLst/>
            <a:gdLst>
              <a:gd name="f0" fmla="val w"/>
              <a:gd name="f1" fmla="val h"/>
              <a:gd name="f2" fmla="val 0"/>
              <a:gd name="f3" fmla="val 3248842"/>
              <a:gd name="f4" fmla="val 2380886"/>
              <a:gd name="f5" fmla="val 1194785"/>
              <a:gd name="f6" fmla="val 1472263"/>
              <a:gd name="f7" fmla="val 1150014"/>
              <a:gd name="f8" fmla="val 1113720"/>
              <a:gd name="f9" fmla="val 1508557"/>
              <a:gd name="f10" fmla="val 1553328"/>
              <a:gd name="f11" fmla="val 1600880"/>
              <a:gd name="f12" fmla="val 1645651"/>
              <a:gd name="f13" fmla="val 1681945"/>
              <a:gd name="f14" fmla="val 2067186"/>
              <a:gd name="f15" fmla="val 2111957"/>
              <a:gd name="f16" fmla="val 2148251"/>
              <a:gd name="f17" fmla="val 2582402"/>
              <a:gd name="f18" fmla="val 986449"/>
              <a:gd name="f19" fmla="val 2477247"/>
              <a:gd name="f20" fmla="val 2392002"/>
              <a:gd name="f21" fmla="val 1071694"/>
              <a:gd name="f22" fmla="val 1176848"/>
              <a:gd name="f23" fmla="val 1282003"/>
              <a:gd name="f24" fmla="val 1367248"/>
              <a:gd name="f25" fmla="val 2687557"/>
              <a:gd name="f26" fmla="val 2772801"/>
              <a:gd name="f27" fmla="val 679570"/>
              <a:gd name="f28" fmla="val 574415"/>
              <a:gd name="f29" fmla="val 489171"/>
              <a:gd name="f30" fmla="val 784725"/>
              <a:gd name="f31" fmla="val 869970"/>
              <a:gd name="f32" fmla="val 867954"/>
              <a:gd name="f33" fmla="val 155801"/>
              <a:gd name="f34" fmla="val 726849"/>
              <a:gd name="f35" fmla="val 858549"/>
              <a:gd name="f36" fmla="val 2535122"/>
              <a:gd name="f37" fmla="val 2394017"/>
              <a:gd name="f38" fmla="val 677268"/>
              <a:gd name="f39" fmla="val 2584703"/>
              <a:gd name="f40" fmla="val 2736658"/>
              <a:gd name="f41" fmla="val 607820"/>
              <a:gd name="f42" fmla="val 2766265"/>
              <a:gd name="f43" fmla="val 579906"/>
              <a:gd name="f44" fmla="val 2806392"/>
              <a:gd name="f45" fmla="val 564164"/>
              <a:gd name="f46" fmla="val 2850195"/>
              <a:gd name="f47" fmla="val 3069929"/>
              <a:gd name="f48" fmla="val 3168740"/>
              <a:gd name="f49" fmla="val 644266"/>
              <a:gd name="f50" fmla="val 743077"/>
              <a:gd name="f51" fmla="val 792706"/>
              <a:gd name="f52" fmla="val 891517"/>
              <a:gd name="f53" fmla="val 971619"/>
              <a:gd name="f54" fmla="val 3054536"/>
              <a:gd name="f55" fmla="val 3060628"/>
              <a:gd name="f56" fmla="val 989042"/>
              <a:gd name="f57" fmla="val 3063411"/>
              <a:gd name="f58" fmla="val 1007758"/>
              <a:gd name="f59" fmla="val 1027125"/>
              <a:gd name="f60" fmla="val 2015961"/>
              <a:gd name="f61" fmla="val 2889080"/>
              <a:gd name="f62" fmla="val 2260325"/>
              <a:gd name="f63" fmla="val 2326909"/>
              <a:gd name="f64" fmla="val 2835102"/>
              <a:gd name="f65" fmla="val 2768518"/>
              <a:gd name="f66" fmla="val 2286284"/>
              <a:gd name="f67" fmla="val 2219700"/>
              <a:gd name="f68" fmla="val 2165723"/>
              <a:gd name="f69" fmla="val 1096248"/>
              <a:gd name="f70" fmla="val 1042270"/>
              <a:gd name="f71" fmla="val 975686"/>
              <a:gd name="f72" fmla="val 493453"/>
              <a:gd name="f73" fmla="val 426869"/>
              <a:gd name="f74" fmla="val 372891"/>
              <a:gd name="f75" fmla="val 198560"/>
              <a:gd name="f76" fmla="val 201343"/>
              <a:gd name="f77" fmla="val 207435"/>
              <a:gd name="f78" fmla="val 178913"/>
              <a:gd name="f79" fmla="val 80102"/>
              <a:gd name="f80" fmla="val 398647"/>
              <a:gd name="f81" fmla="val 447310"/>
              <a:gd name="f82" fmla="val 491436"/>
              <a:gd name="f83" fmla="val 583593"/>
              <a:gd name="f84" fmla="val 523419"/>
              <a:gd name="f85" fmla="val 615395"/>
              <a:gd name="f86" fmla="*/ f0 1 3248842"/>
              <a:gd name="f87" fmla="*/ f1 1 2380886"/>
              <a:gd name="f88" fmla="val f2"/>
              <a:gd name="f89" fmla="val f3"/>
              <a:gd name="f90" fmla="val f4"/>
              <a:gd name="f91" fmla="+- f90 0 f88"/>
              <a:gd name="f92" fmla="+- f89 0 f88"/>
              <a:gd name="f93" fmla="*/ f92 1 3248842"/>
              <a:gd name="f94" fmla="*/ f91 1 2380886"/>
              <a:gd name="f95" fmla="*/ f88 1 f93"/>
              <a:gd name="f96" fmla="*/ f89 1 f93"/>
              <a:gd name="f97" fmla="*/ f88 1 f94"/>
              <a:gd name="f98" fmla="*/ f90 1 f94"/>
              <a:gd name="f99" fmla="*/ f95 f86 1"/>
              <a:gd name="f100" fmla="*/ f96 f86 1"/>
              <a:gd name="f101" fmla="*/ f98 f87 1"/>
              <a:gd name="f102" fmla="*/ f97 f87 1"/>
            </a:gdLst>
            <a:ahLst/>
            <a:cxnLst>
              <a:cxn ang="3cd4">
                <a:pos x="hc" y="t"/>
              </a:cxn>
              <a:cxn ang="0">
                <a:pos x="r" y="vc"/>
              </a:cxn>
              <a:cxn ang="cd4">
                <a:pos x="hc" y="b"/>
              </a:cxn>
              <a:cxn ang="cd2">
                <a:pos x="l" y="vc"/>
              </a:cxn>
            </a:cxnLst>
            <a:rect l="f99" t="f102" r="f100" b="f101"/>
            <a:pathLst>
              <a:path w="3248842" h="2380886">
                <a:moveTo>
                  <a:pt x="f5" y="f6"/>
                </a:moveTo>
                <a:cubicBezTo>
                  <a:pt x="f7" y="f6"/>
                  <a:pt x="f8" y="f9"/>
                  <a:pt x="f8" y="f10"/>
                </a:cubicBezTo>
                <a:lnTo>
                  <a:pt x="f8" y="f11"/>
                </a:lnTo>
                <a:cubicBezTo>
                  <a:pt x="f8" y="f12"/>
                  <a:pt x="f7" y="f13"/>
                  <a:pt x="f5" y="f13"/>
                </a:cubicBezTo>
                <a:lnTo>
                  <a:pt x="f14" y="f13"/>
                </a:lnTo>
                <a:cubicBezTo>
                  <a:pt x="f15" y="f13"/>
                  <a:pt x="f16" y="f12"/>
                  <a:pt x="f16" y="f11"/>
                </a:cubicBezTo>
                <a:lnTo>
                  <a:pt x="f16" y="f10"/>
                </a:lnTo>
                <a:cubicBezTo>
                  <a:pt x="f16" y="f9"/>
                  <a:pt x="f15" y="f6"/>
                  <a:pt x="f14" y="f6"/>
                </a:cubicBezTo>
                <a:close/>
                <a:moveTo>
                  <a:pt x="f17" y="f18"/>
                </a:moveTo>
                <a:cubicBezTo>
                  <a:pt x="f19" y="f18"/>
                  <a:pt x="f20" y="f21"/>
                  <a:pt x="f20" y="f22"/>
                </a:cubicBezTo>
                <a:cubicBezTo>
                  <a:pt x="f20" y="f23"/>
                  <a:pt x="f19" y="f24"/>
                  <a:pt x="f17" y="f24"/>
                </a:cubicBezTo>
                <a:cubicBezTo>
                  <a:pt x="f25" y="f24"/>
                  <a:pt x="f26" y="f23"/>
                  <a:pt x="f26" y="f22"/>
                </a:cubicBezTo>
                <a:cubicBezTo>
                  <a:pt x="f26" y="f21"/>
                  <a:pt x="f25" y="f18"/>
                  <a:pt x="f17" y="f18"/>
                </a:cubicBezTo>
                <a:close/>
                <a:moveTo>
                  <a:pt x="f27" y="f18"/>
                </a:moveTo>
                <a:cubicBezTo>
                  <a:pt x="f28" y="f18"/>
                  <a:pt x="f29" y="f21"/>
                  <a:pt x="f29" y="f22"/>
                </a:cubicBezTo>
                <a:cubicBezTo>
                  <a:pt x="f29" y="f23"/>
                  <a:pt x="f28" y="f24"/>
                  <a:pt x="f27" y="f24"/>
                </a:cubicBezTo>
                <a:cubicBezTo>
                  <a:pt x="f30" y="f24"/>
                  <a:pt x="f31" y="f23"/>
                  <a:pt x="f31" y="f22"/>
                </a:cubicBezTo>
                <a:cubicBezTo>
                  <a:pt x="f31" y="f21"/>
                  <a:pt x="f30" y="f18"/>
                  <a:pt x="f27" y="f18"/>
                </a:cubicBezTo>
                <a:close/>
                <a:moveTo>
                  <a:pt x="f32" y="f33"/>
                </a:moveTo>
                <a:lnTo>
                  <a:pt x="f34" y="f35"/>
                </a:lnTo>
                <a:lnTo>
                  <a:pt x="f36" y="f35"/>
                </a:lnTo>
                <a:lnTo>
                  <a:pt x="f37" y="f33"/>
                </a:lnTo>
                <a:close/>
                <a:moveTo>
                  <a:pt x="f38" y="f2"/>
                </a:moveTo>
                <a:lnTo>
                  <a:pt x="f39" y="f2"/>
                </a:lnTo>
                <a:lnTo>
                  <a:pt x="f40" y="f41"/>
                </a:lnTo>
                <a:cubicBezTo>
                  <a:pt x="f42" y="f43"/>
                  <a:pt x="f44" y="f45"/>
                  <a:pt x="f46" y="f45"/>
                </a:cubicBezTo>
                <a:lnTo>
                  <a:pt x="f47" y="f45"/>
                </a:lnTo>
                <a:cubicBezTo>
                  <a:pt x="f48" y="f45"/>
                  <a:pt x="f3" y="f49"/>
                  <a:pt x="f3" y="f50"/>
                </a:cubicBezTo>
                <a:lnTo>
                  <a:pt x="f3" y="f51"/>
                </a:lnTo>
                <a:cubicBezTo>
                  <a:pt x="f3" y="f52"/>
                  <a:pt x="f48" y="f53"/>
                  <a:pt x="f47" y="f53"/>
                </a:cubicBezTo>
                <a:lnTo>
                  <a:pt x="f54" y="f53"/>
                </a:lnTo>
                <a:cubicBezTo>
                  <a:pt x="f55" y="f56"/>
                  <a:pt x="f57" y="f58"/>
                  <a:pt x="f57" y="f59"/>
                </a:cubicBezTo>
                <a:lnTo>
                  <a:pt x="f57" y="f60"/>
                </a:lnTo>
                <a:lnTo>
                  <a:pt x="f61" y="f60"/>
                </a:lnTo>
                <a:lnTo>
                  <a:pt x="f61" y="f62"/>
                </a:lnTo>
                <a:cubicBezTo>
                  <a:pt x="f61" y="f63"/>
                  <a:pt x="f64" y="f4"/>
                  <a:pt x="f65" y="f4"/>
                </a:cubicBezTo>
                <a:lnTo>
                  <a:pt x="f66" y="f4"/>
                </a:lnTo>
                <a:cubicBezTo>
                  <a:pt x="f67" y="f4"/>
                  <a:pt x="f68" y="f63"/>
                  <a:pt x="f68" y="f62"/>
                </a:cubicBezTo>
                <a:lnTo>
                  <a:pt x="f68" y="f60"/>
                </a:lnTo>
                <a:lnTo>
                  <a:pt x="f69" y="f60"/>
                </a:lnTo>
                <a:lnTo>
                  <a:pt x="f69" y="f62"/>
                </a:lnTo>
                <a:cubicBezTo>
                  <a:pt x="f69" y="f63"/>
                  <a:pt x="f70" y="f4"/>
                  <a:pt x="f71" y="f4"/>
                </a:cubicBezTo>
                <a:lnTo>
                  <a:pt x="f72" y="f4"/>
                </a:lnTo>
                <a:cubicBezTo>
                  <a:pt x="f73" y="f4"/>
                  <a:pt x="f74" y="f63"/>
                  <a:pt x="f74" y="f62"/>
                </a:cubicBezTo>
                <a:lnTo>
                  <a:pt x="f74" y="f60"/>
                </a:lnTo>
                <a:lnTo>
                  <a:pt x="f75" y="f60"/>
                </a:lnTo>
                <a:lnTo>
                  <a:pt x="f75" y="f59"/>
                </a:lnTo>
                <a:cubicBezTo>
                  <a:pt x="f75" y="f58"/>
                  <a:pt x="f76" y="f56"/>
                  <a:pt x="f77" y="f53"/>
                </a:cubicBezTo>
                <a:lnTo>
                  <a:pt x="f78" y="f53"/>
                </a:lnTo>
                <a:cubicBezTo>
                  <a:pt x="f79" y="f53"/>
                  <a:pt x="f2" y="f52"/>
                  <a:pt x="f2" y="f51"/>
                </a:cubicBezTo>
                <a:lnTo>
                  <a:pt x="f2" y="f50"/>
                </a:lnTo>
                <a:cubicBezTo>
                  <a:pt x="f2" y="f49"/>
                  <a:pt x="f79" y="f45"/>
                  <a:pt x="f78" y="f45"/>
                </a:cubicBezTo>
                <a:lnTo>
                  <a:pt x="f80" y="f45"/>
                </a:lnTo>
                <a:cubicBezTo>
                  <a:pt x="f81" y="f45"/>
                  <a:pt x="f82" y="f83"/>
                  <a:pt x="f84" y="f85"/>
                </a:cubicBezTo>
                <a:close/>
              </a:path>
            </a:pathLst>
          </a:custGeom>
          <a:solidFill>
            <a:srgbClr val="0599F1"/>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599F1"/>
              </a:solidFill>
              <a:uFillTx/>
              <a:latin typeface="Arial"/>
              <a:ea typeface="굴림" pitchFamily="34"/>
            </a:endParaRPr>
          </a:p>
        </p:txBody>
      </p:sp>
      <p:sp>
        <p:nvSpPr>
          <p:cNvPr id="38" name="Block Arc 25">
            <a:extLst>
              <a:ext uri="{FF2B5EF4-FFF2-40B4-BE49-F238E27FC236}">
                <a16:creationId xmlns:a16="http://schemas.microsoft.com/office/drawing/2014/main" id="{97683641-A269-FD8A-3C6E-49A4ED554FAE}"/>
              </a:ext>
            </a:extLst>
          </p:cNvPr>
          <p:cNvSpPr/>
          <p:nvPr/>
        </p:nvSpPr>
        <p:spPr>
          <a:xfrm>
            <a:off x="6278736" y="3756346"/>
            <a:ext cx="236253" cy="341318"/>
          </a:xfrm>
          <a:custGeom>
            <a:avLst/>
            <a:gdLst>
              <a:gd name="f0" fmla="val w"/>
              <a:gd name="f1" fmla="val h"/>
              <a:gd name="f2" fmla="val 0"/>
              <a:gd name="f3" fmla="val 2215656"/>
              <a:gd name="f4" fmla="val 3200962"/>
              <a:gd name="f5" fmla="val 1107829"/>
              <a:gd name="f6" fmla="val 2097026"/>
              <a:gd name="f7" fmla="val 1025315"/>
              <a:gd name="f8" fmla="val 958423"/>
              <a:gd name="f9" fmla="val 2163918"/>
              <a:gd name="f10" fmla="val 2246432"/>
              <a:gd name="f11" fmla="val 2302715"/>
              <a:gd name="f12" fmla="val 989546"/>
              <a:gd name="f13" fmla="val 2351730"/>
              <a:gd name="f14" fmla="val 1036590"/>
              <a:gd name="f15" fmla="val 2375275"/>
              <a:gd name="f16" fmla="val 985422"/>
              <a:gd name="f17" fmla="val 2684898"/>
              <a:gd name="f18" fmla="val 1230236"/>
              <a:gd name="f19" fmla="val 1179068"/>
              <a:gd name="f20" fmla="val 1226112"/>
              <a:gd name="f21" fmla="val 1257234"/>
              <a:gd name="f22" fmla="val 1190343"/>
              <a:gd name="f23" fmla="val 1102513"/>
              <a:gd name="f24" fmla="val 266871"/>
              <a:gd name="f25" fmla="val 874876"/>
              <a:gd name="f26" fmla="val 269781"/>
              <a:gd name="f27" fmla="val 691868"/>
              <a:gd name="f28" fmla="val 455143"/>
              <a:gd name="f29" fmla="val 682798"/>
              <a:gd name="f30" fmla="val 690469"/>
              <a:gd name="f31" fmla="val 1580962"/>
              <a:gd name="f32" fmla="val 1525188"/>
              <a:gd name="f33" fmla="val 672127"/>
              <a:gd name="f34" fmla="val 1523654"/>
              <a:gd name="f35" fmla="val 672166"/>
              <a:gd name="f36" fmla="val 1517835"/>
              <a:gd name="f37" fmla="val 444585"/>
              <a:gd name="f38" fmla="val 1330149"/>
              <a:gd name="f39" fmla="val 263961"/>
              <a:gd name="f40" fmla="val 1099102"/>
              <a:gd name="f41" fmla="val 56"/>
              <a:gd name="f42" fmla="val 1472767"/>
              <a:gd name="f43" fmla="val -4720"/>
              <a:gd name="f44" fmla="val 1780852"/>
              <a:gd name="f45" fmla="val 291773"/>
              <a:gd name="f46" fmla="val 1790404"/>
              <a:gd name="f47" fmla="val 665346"/>
              <a:gd name="f48" fmla="val 1742843"/>
              <a:gd name="f49" fmla="val 666562"/>
              <a:gd name="f50" fmla="val 1790627"/>
              <a:gd name="f51" fmla="val 2041344"/>
              <a:gd name="f52" fmla="val 2137614"/>
              <a:gd name="f53" fmla="val 1659004"/>
              <a:gd name="f54" fmla="val 1755274"/>
              <a:gd name="f55" fmla="val 3026650"/>
              <a:gd name="f56" fmla="val 3122920"/>
              <a:gd name="f57" fmla="val 174312"/>
              <a:gd name="f58" fmla="val 78042"/>
              <a:gd name="f59" fmla="val 425030"/>
              <a:gd name="f60" fmla="val 676764"/>
              <a:gd name="f61" fmla="val 425634"/>
              <a:gd name="f62" fmla="val 428273"/>
              <a:gd name="f63" fmla="val 305830"/>
              <a:gd name="f64" fmla="val 727452"/>
              <a:gd name="f65" fmla="val 4806"/>
              <a:gd name="f66" fmla="*/ f0 1 2215656"/>
              <a:gd name="f67" fmla="*/ f1 1 3200962"/>
              <a:gd name="f68" fmla="val f2"/>
              <a:gd name="f69" fmla="val f3"/>
              <a:gd name="f70" fmla="val f4"/>
              <a:gd name="f71" fmla="+- f70 0 f68"/>
              <a:gd name="f72" fmla="+- f69 0 f68"/>
              <a:gd name="f73" fmla="*/ f72 1 2215656"/>
              <a:gd name="f74" fmla="*/ f71 1 3200962"/>
              <a:gd name="f75" fmla="*/ f68 1 f73"/>
              <a:gd name="f76" fmla="*/ f69 1 f73"/>
              <a:gd name="f77" fmla="*/ f68 1 f74"/>
              <a:gd name="f78" fmla="*/ f70 1 f74"/>
              <a:gd name="f79" fmla="*/ f75 f66 1"/>
              <a:gd name="f80" fmla="*/ f76 f66 1"/>
              <a:gd name="f81" fmla="*/ f78 f67 1"/>
              <a:gd name="f82" fmla="*/ f77 f67 1"/>
            </a:gdLst>
            <a:ahLst/>
            <a:cxnLst>
              <a:cxn ang="3cd4">
                <a:pos x="hc" y="t"/>
              </a:cxn>
              <a:cxn ang="0">
                <a:pos x="r" y="vc"/>
              </a:cxn>
              <a:cxn ang="cd4">
                <a:pos x="hc" y="b"/>
              </a:cxn>
              <a:cxn ang="cd2">
                <a:pos x="l" y="vc"/>
              </a:cxn>
            </a:cxnLst>
            <a:rect l="f79" t="f82" r="f80" b="f81"/>
            <a:pathLst>
              <a:path w="2215656" h="3200962">
                <a:moveTo>
                  <a:pt x="f5" y="f6"/>
                </a:moveTo>
                <a:cubicBezTo>
                  <a:pt x="f7" y="f6"/>
                  <a:pt x="f8" y="f9"/>
                  <a:pt x="f8" y="f10"/>
                </a:cubicBezTo>
                <a:cubicBezTo>
                  <a:pt x="f8" y="f11"/>
                  <a:pt x="f12" y="f13"/>
                  <a:pt x="f14" y="f15"/>
                </a:cubicBezTo>
                <a:lnTo>
                  <a:pt x="f16" y="f17"/>
                </a:lnTo>
                <a:lnTo>
                  <a:pt x="f18" y="f17"/>
                </a:lnTo>
                <a:lnTo>
                  <a:pt x="f19" y="f15"/>
                </a:lnTo>
                <a:cubicBezTo>
                  <a:pt x="f20" y="f13"/>
                  <a:pt x="f21" y="f11"/>
                  <a:pt x="f21" y="f10"/>
                </a:cubicBezTo>
                <a:cubicBezTo>
                  <a:pt x="f21" y="f9"/>
                  <a:pt x="f22" y="f6"/>
                  <a:pt x="f5" y="f6"/>
                </a:cubicBezTo>
                <a:close/>
                <a:moveTo>
                  <a:pt x="f23" y="f24"/>
                </a:moveTo>
                <a:cubicBezTo>
                  <a:pt x="f25" y="f26"/>
                  <a:pt x="f27" y="f28"/>
                  <a:pt x="f27" y="f29"/>
                </a:cubicBezTo>
                <a:lnTo>
                  <a:pt x="f30" y="f29"/>
                </a:lnTo>
                <a:lnTo>
                  <a:pt x="f30" y="f31"/>
                </a:lnTo>
                <a:lnTo>
                  <a:pt x="f32" y="f31"/>
                </a:lnTo>
                <a:lnTo>
                  <a:pt x="f32" y="f33"/>
                </a:lnTo>
                <a:lnTo>
                  <a:pt x="f34" y="f35"/>
                </a:lnTo>
                <a:cubicBezTo>
                  <a:pt x="f36" y="f37"/>
                  <a:pt x="f38" y="f39"/>
                  <a:pt x="f23" y="f24"/>
                </a:cubicBezTo>
                <a:close/>
                <a:moveTo>
                  <a:pt x="f40" y="f41"/>
                </a:moveTo>
                <a:cubicBezTo>
                  <a:pt x="f42" y="f43"/>
                  <a:pt x="f44" y="f45"/>
                  <a:pt x="f46" y="f47"/>
                </a:cubicBezTo>
                <a:lnTo>
                  <a:pt x="f48" y="f49"/>
                </a:lnTo>
                <a:lnTo>
                  <a:pt x="f50" y="f49"/>
                </a:lnTo>
                <a:lnTo>
                  <a:pt x="f50" y="f31"/>
                </a:lnTo>
                <a:lnTo>
                  <a:pt x="f51" y="f31"/>
                </a:lnTo>
                <a:cubicBezTo>
                  <a:pt x="f52" y="f31"/>
                  <a:pt x="f3" y="f53"/>
                  <a:pt x="f3" y="f54"/>
                </a:cubicBezTo>
                <a:lnTo>
                  <a:pt x="f3" y="f55"/>
                </a:lnTo>
                <a:cubicBezTo>
                  <a:pt x="f3" y="f56"/>
                  <a:pt x="f52" y="f4"/>
                  <a:pt x="f51" y="f4"/>
                </a:cubicBezTo>
                <a:lnTo>
                  <a:pt x="f57" y="f4"/>
                </a:lnTo>
                <a:cubicBezTo>
                  <a:pt x="f58" y="f4"/>
                  <a:pt x="f2" y="f56"/>
                  <a:pt x="f2" y="f55"/>
                </a:cubicBezTo>
                <a:lnTo>
                  <a:pt x="f2" y="f54"/>
                </a:lnTo>
                <a:cubicBezTo>
                  <a:pt x="f2" y="f53"/>
                  <a:pt x="f58" y="f31"/>
                  <a:pt x="f57" y="f31"/>
                </a:cubicBezTo>
                <a:lnTo>
                  <a:pt x="f59" y="f31"/>
                </a:lnTo>
                <a:lnTo>
                  <a:pt x="f59" y="f60"/>
                </a:lnTo>
                <a:lnTo>
                  <a:pt x="f61" y="f60"/>
                </a:lnTo>
                <a:cubicBezTo>
                  <a:pt x="f62" y="f63"/>
                  <a:pt x="f64" y="f65"/>
                  <a:pt x="f40" y="f41"/>
                </a:cubicBezTo>
                <a:close/>
              </a:path>
            </a:pathLst>
          </a:custGeom>
          <a:solidFill>
            <a:srgbClr val="0599F1"/>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232323"/>
              </a:solidFill>
              <a:uFillTx/>
              <a:latin typeface="Arial"/>
              <a:ea typeface="굴림" pitchFamily="34"/>
            </a:endParaRPr>
          </a:p>
        </p:txBody>
      </p:sp>
      <p:grpSp>
        <p:nvGrpSpPr>
          <p:cNvPr id="39" name="Grupo 51">
            <a:extLst>
              <a:ext uri="{FF2B5EF4-FFF2-40B4-BE49-F238E27FC236}">
                <a16:creationId xmlns:a16="http://schemas.microsoft.com/office/drawing/2014/main" id="{5760ACFD-E9AC-B741-7849-B8D0415E510A}"/>
              </a:ext>
            </a:extLst>
          </p:cNvPr>
          <p:cNvGrpSpPr/>
          <p:nvPr/>
        </p:nvGrpSpPr>
        <p:grpSpPr>
          <a:xfrm>
            <a:off x="499573" y="2044278"/>
            <a:ext cx="3889272" cy="3622093"/>
            <a:chOff x="499573" y="2044278"/>
            <a:chExt cx="3889272" cy="3622093"/>
          </a:xfrm>
        </p:grpSpPr>
        <p:sp>
          <p:nvSpPr>
            <p:cNvPr id="40" name="Freeform 5">
              <a:extLst>
                <a:ext uri="{FF2B5EF4-FFF2-40B4-BE49-F238E27FC236}">
                  <a16:creationId xmlns:a16="http://schemas.microsoft.com/office/drawing/2014/main" id="{CCB41D1B-FF88-DD4B-5A19-8CB114F76FC5}"/>
                </a:ext>
              </a:extLst>
            </p:cNvPr>
            <p:cNvSpPr/>
            <p:nvPr/>
          </p:nvSpPr>
          <p:spPr>
            <a:xfrm>
              <a:off x="499573" y="2044278"/>
              <a:ext cx="2083597" cy="2952652"/>
            </a:xfrm>
            <a:custGeom>
              <a:avLst/>
              <a:gdLst>
                <a:gd name="f0" fmla="val 10800000"/>
                <a:gd name="f1" fmla="val 5400000"/>
                <a:gd name="f2" fmla="val 180"/>
                <a:gd name="f3" fmla="val w"/>
                <a:gd name="f4" fmla="val h"/>
                <a:gd name="f5" fmla="val 0"/>
                <a:gd name="f6" fmla="val 240"/>
                <a:gd name="f7" fmla="val 340"/>
                <a:gd name="f8" fmla="val 10"/>
                <a:gd name="f9" fmla="val 238"/>
                <a:gd name="f10" fmla="val 22"/>
                <a:gd name="f11" fmla="val 236"/>
                <a:gd name="f12" fmla="val 34"/>
                <a:gd name="f13" fmla="val 234"/>
                <a:gd name="f14" fmla="val 46"/>
                <a:gd name="f15" fmla="val 227"/>
                <a:gd name="f16" fmla="val 96"/>
                <a:gd name="f17" fmla="val 220"/>
                <a:gd name="f18" fmla="val 145"/>
                <a:gd name="f19" fmla="val 212"/>
                <a:gd name="f20" fmla="val 195"/>
                <a:gd name="f21" fmla="val 211"/>
                <a:gd name="f22" fmla="val 200"/>
                <a:gd name="f23" fmla="val 210"/>
                <a:gd name="f24" fmla="val 204"/>
                <a:gd name="f25" fmla="val 206"/>
                <a:gd name="f26" fmla="val 208"/>
                <a:gd name="f27" fmla="val 163"/>
                <a:gd name="f28" fmla="val 250"/>
                <a:gd name="f29" fmla="val 120"/>
                <a:gd name="f30" fmla="val 293"/>
                <a:gd name="f31" fmla="val 77"/>
                <a:gd name="f32" fmla="val 336"/>
                <a:gd name="f33" fmla="val 76"/>
                <a:gd name="f34" fmla="val 337"/>
                <a:gd name="f35" fmla="val 74"/>
                <a:gd name="f36" fmla="val 339"/>
                <a:gd name="f37" fmla="val 73"/>
                <a:gd name="f38" fmla="val 24"/>
                <a:gd name="f39" fmla="val 292"/>
                <a:gd name="f40" fmla="val 198"/>
                <a:gd name="f41" fmla="val 43"/>
                <a:gd name="f42" fmla="val 115"/>
                <a:gd name="f43" fmla="val 86"/>
                <a:gd name="f44" fmla="val 32"/>
                <a:gd name="f45" fmla="val 177"/>
                <a:gd name="f46" fmla="+- 0 0 -90"/>
                <a:gd name="f47" fmla="*/ f3 1 240"/>
                <a:gd name="f48" fmla="*/ f4 1 340"/>
                <a:gd name="f49" fmla="val f5"/>
                <a:gd name="f50" fmla="val f6"/>
                <a:gd name="f51" fmla="val f7"/>
                <a:gd name="f52" fmla="*/ f46 f0 1"/>
                <a:gd name="f53" fmla="+- f51 0 f49"/>
                <a:gd name="f54" fmla="+- f50 0 f49"/>
                <a:gd name="f55" fmla="*/ f52 1 f2"/>
                <a:gd name="f56" fmla="*/ f54 1 240"/>
                <a:gd name="f57" fmla="*/ f53 1 340"/>
                <a:gd name="f58" fmla="*/ 240 f54 1"/>
                <a:gd name="f59" fmla="*/ 10 f53 1"/>
                <a:gd name="f60" fmla="*/ 234 f54 1"/>
                <a:gd name="f61" fmla="*/ 46 f53 1"/>
                <a:gd name="f62" fmla="*/ 212 f54 1"/>
                <a:gd name="f63" fmla="*/ 195 f53 1"/>
                <a:gd name="f64" fmla="*/ 206 f54 1"/>
                <a:gd name="f65" fmla="*/ 208 f53 1"/>
                <a:gd name="f66" fmla="*/ 77 f54 1"/>
                <a:gd name="f67" fmla="*/ 336 f53 1"/>
                <a:gd name="f68" fmla="*/ 73 f54 1"/>
                <a:gd name="f69" fmla="*/ 340 f53 1"/>
                <a:gd name="f70" fmla="*/ 43 f54 1"/>
                <a:gd name="f71" fmla="*/ 115 f53 1"/>
                <a:gd name="f72" fmla="+- f55 0 f1"/>
                <a:gd name="f73" fmla="*/ f58 1 240"/>
                <a:gd name="f74" fmla="*/ f59 1 340"/>
                <a:gd name="f75" fmla="*/ f60 1 240"/>
                <a:gd name="f76" fmla="*/ f61 1 340"/>
                <a:gd name="f77" fmla="*/ f62 1 240"/>
                <a:gd name="f78" fmla="*/ f63 1 340"/>
                <a:gd name="f79" fmla="*/ f64 1 240"/>
                <a:gd name="f80" fmla="*/ f65 1 340"/>
                <a:gd name="f81" fmla="*/ f66 1 240"/>
                <a:gd name="f82" fmla="*/ f67 1 340"/>
                <a:gd name="f83" fmla="*/ f68 1 240"/>
                <a:gd name="f84" fmla="*/ f69 1 340"/>
                <a:gd name="f85" fmla="*/ f70 1 240"/>
                <a:gd name="f86" fmla="*/ f71 1 340"/>
                <a:gd name="f87" fmla="*/ 0 1 f56"/>
                <a:gd name="f88" fmla="*/ f50 1 f56"/>
                <a:gd name="f89" fmla="*/ 0 1 f57"/>
                <a:gd name="f90" fmla="*/ f51 1 f57"/>
                <a:gd name="f91" fmla="*/ f73 1 f56"/>
                <a:gd name="f92" fmla="*/ f74 1 f57"/>
                <a:gd name="f93" fmla="*/ f75 1 f56"/>
                <a:gd name="f94" fmla="*/ f76 1 f57"/>
                <a:gd name="f95" fmla="*/ f77 1 f56"/>
                <a:gd name="f96" fmla="*/ f78 1 f57"/>
                <a:gd name="f97" fmla="*/ f79 1 f56"/>
                <a:gd name="f98" fmla="*/ f80 1 f57"/>
                <a:gd name="f99" fmla="*/ f81 1 f56"/>
                <a:gd name="f100" fmla="*/ f82 1 f57"/>
                <a:gd name="f101" fmla="*/ f83 1 f56"/>
                <a:gd name="f102" fmla="*/ f84 1 f57"/>
                <a:gd name="f103" fmla="*/ f85 1 f56"/>
                <a:gd name="f104" fmla="*/ f86 1 f57"/>
                <a:gd name="f105" fmla="*/ f87 f47 1"/>
                <a:gd name="f106" fmla="*/ f88 f47 1"/>
                <a:gd name="f107" fmla="*/ f90 f48 1"/>
                <a:gd name="f108" fmla="*/ f89 f48 1"/>
                <a:gd name="f109" fmla="*/ f91 f47 1"/>
                <a:gd name="f110" fmla="*/ f92 f48 1"/>
                <a:gd name="f111" fmla="*/ f93 f47 1"/>
                <a:gd name="f112" fmla="*/ f94 f48 1"/>
                <a:gd name="f113" fmla="*/ f95 f47 1"/>
                <a:gd name="f114" fmla="*/ f96 f48 1"/>
                <a:gd name="f115" fmla="*/ f97 f47 1"/>
                <a:gd name="f116" fmla="*/ f98 f48 1"/>
                <a:gd name="f117" fmla="*/ f99 f47 1"/>
                <a:gd name="f118" fmla="*/ f100 f48 1"/>
                <a:gd name="f119" fmla="*/ f101 f47 1"/>
                <a:gd name="f120" fmla="*/ f102 f48 1"/>
                <a:gd name="f121" fmla="*/ f103 f47 1"/>
                <a:gd name="f122" fmla="*/ f104 f48 1"/>
              </a:gdLst>
              <a:ahLst/>
              <a:cxnLst>
                <a:cxn ang="3cd4">
                  <a:pos x="hc" y="t"/>
                </a:cxn>
                <a:cxn ang="0">
                  <a:pos x="r" y="vc"/>
                </a:cxn>
                <a:cxn ang="cd4">
                  <a:pos x="hc" y="b"/>
                </a:cxn>
                <a:cxn ang="cd2">
                  <a:pos x="l" y="vc"/>
                </a:cxn>
                <a:cxn ang="f72">
                  <a:pos x="f109" y="f110"/>
                </a:cxn>
                <a:cxn ang="f72">
                  <a:pos x="f111" y="f112"/>
                </a:cxn>
                <a:cxn ang="f72">
                  <a:pos x="f113" y="f114"/>
                </a:cxn>
                <a:cxn ang="f72">
                  <a:pos x="f115" y="f116"/>
                </a:cxn>
                <a:cxn ang="f72">
                  <a:pos x="f117" y="f118"/>
                </a:cxn>
                <a:cxn ang="f72">
                  <a:pos x="f119" y="f120"/>
                </a:cxn>
                <a:cxn ang="f72">
                  <a:pos x="f121" y="f122"/>
                </a:cxn>
                <a:cxn ang="f72">
                  <a:pos x="f109" y="f110"/>
                </a:cxn>
              </a:cxnLst>
              <a:rect l="f105" t="f108" r="f106" b="f107"/>
              <a:pathLst>
                <a:path w="240" h="340">
                  <a:moveTo>
                    <a:pt x="f6" y="f8"/>
                  </a:moveTo>
                  <a:cubicBezTo>
                    <a:pt x="f9" y="f10"/>
                    <a:pt x="f11" y="f12"/>
                    <a:pt x="f13" y="f14"/>
                  </a:cubicBezTo>
                  <a:cubicBezTo>
                    <a:pt x="f15" y="f16"/>
                    <a:pt x="f17" y="f18"/>
                    <a:pt x="f19" y="f20"/>
                  </a:cubicBezTo>
                  <a:cubicBezTo>
                    <a:pt x="f21" y="f22"/>
                    <a:pt x="f23" y="f24"/>
                    <a:pt x="f25" y="f26"/>
                  </a:cubicBezTo>
                  <a:cubicBezTo>
                    <a:pt x="f27" y="f28"/>
                    <a:pt x="f29" y="f30"/>
                    <a:pt x="f31" y="f32"/>
                  </a:cubicBezTo>
                  <a:cubicBezTo>
                    <a:pt x="f33" y="f34"/>
                    <a:pt x="f35" y="f36"/>
                    <a:pt x="f37" y="f7"/>
                  </a:cubicBezTo>
                  <a:cubicBezTo>
                    <a:pt x="f38" y="f39"/>
                    <a:pt x="f5" y="f40"/>
                    <a:pt x="f41" y="f42"/>
                  </a:cubicBezTo>
                  <a:cubicBezTo>
                    <a:pt x="f43" y="f44"/>
                    <a:pt x="f45" y="f5"/>
                    <a:pt x="f6" y="f8"/>
                  </a:cubicBezTo>
                  <a:close/>
                </a:path>
              </a:pathLst>
            </a:custGeom>
            <a:solidFill>
              <a:srgbClr val="3282BE"/>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41" name="Freeform 6">
              <a:extLst>
                <a:ext uri="{FF2B5EF4-FFF2-40B4-BE49-F238E27FC236}">
                  <a16:creationId xmlns:a16="http://schemas.microsoft.com/office/drawing/2014/main" id="{0F512BFE-B78C-680F-2EBC-7D8D4328FEAE}"/>
                </a:ext>
              </a:extLst>
            </p:cNvPr>
            <p:cNvSpPr/>
            <p:nvPr/>
          </p:nvSpPr>
          <p:spPr>
            <a:xfrm>
              <a:off x="1245796" y="3937470"/>
              <a:ext cx="2743830" cy="1728901"/>
            </a:xfrm>
            <a:custGeom>
              <a:avLst/>
              <a:gdLst>
                <a:gd name="f0" fmla="val 10800000"/>
                <a:gd name="f1" fmla="val 5400000"/>
                <a:gd name="f2" fmla="val 180"/>
                <a:gd name="f3" fmla="val w"/>
                <a:gd name="f4" fmla="val h"/>
                <a:gd name="f5" fmla="val 0"/>
                <a:gd name="f6" fmla="val 316"/>
                <a:gd name="f7" fmla="val 199"/>
                <a:gd name="f8" fmla="val 135"/>
                <a:gd name="f9" fmla="val 15"/>
                <a:gd name="f10" fmla="val 120"/>
                <a:gd name="f11" fmla="val 30"/>
                <a:gd name="f12" fmla="val 105"/>
                <a:gd name="f13" fmla="val 45"/>
                <a:gd name="f14" fmla="val 90"/>
                <a:gd name="f15" fmla="val 74"/>
                <a:gd name="f16" fmla="val 62"/>
                <a:gd name="f17" fmla="val 103"/>
                <a:gd name="f18" fmla="val 33"/>
                <a:gd name="f19" fmla="val 132"/>
                <a:gd name="f20" fmla="val 4"/>
                <a:gd name="f21" fmla="val 137"/>
                <a:gd name="f22" fmla="val 141"/>
                <a:gd name="f23" fmla="val 2"/>
                <a:gd name="f24" fmla="val 198"/>
                <a:gd name="f25" fmla="val 23"/>
                <a:gd name="f26" fmla="val 254"/>
                <a:gd name="f27" fmla="val 311"/>
                <a:gd name="f28" fmla="val 66"/>
                <a:gd name="f29" fmla="val 312"/>
                <a:gd name="f30" fmla="val 67"/>
                <a:gd name="f31" fmla="val 314"/>
                <a:gd name="f32" fmla="val 68"/>
                <a:gd name="f33" fmla="val 69"/>
                <a:gd name="f34" fmla="val 287"/>
                <a:gd name="f35" fmla="val 128"/>
                <a:gd name="f36" fmla="val 242"/>
                <a:gd name="f37" fmla="val 167"/>
                <a:gd name="f38" fmla="val 178"/>
                <a:gd name="f39" fmla="val 183"/>
                <a:gd name="f40" fmla="val 109"/>
                <a:gd name="f41" fmla="val 40"/>
                <a:gd name="f42" fmla="val 175"/>
                <a:gd name="f43" fmla="+- 0 0 -90"/>
                <a:gd name="f44" fmla="*/ f3 1 316"/>
                <a:gd name="f45" fmla="*/ f4 1 199"/>
                <a:gd name="f46" fmla="val f5"/>
                <a:gd name="f47" fmla="val f6"/>
                <a:gd name="f48" fmla="val f7"/>
                <a:gd name="f49" fmla="*/ f43 f0 1"/>
                <a:gd name="f50" fmla="+- f48 0 f46"/>
                <a:gd name="f51" fmla="+- f47 0 f46"/>
                <a:gd name="f52" fmla="*/ f49 1 f2"/>
                <a:gd name="f53" fmla="*/ f51 1 316"/>
                <a:gd name="f54" fmla="*/ f50 1 199"/>
                <a:gd name="f55" fmla="*/ 0 f51 1"/>
                <a:gd name="f56" fmla="*/ 135 f50 1"/>
                <a:gd name="f57" fmla="*/ 45 f51 1"/>
                <a:gd name="f58" fmla="*/ 90 f50 1"/>
                <a:gd name="f59" fmla="*/ 132 f51 1"/>
                <a:gd name="f60" fmla="*/ 4 f50 1"/>
                <a:gd name="f61" fmla="*/ 141 f51 1"/>
                <a:gd name="f62" fmla="*/ 2 f50 1"/>
                <a:gd name="f63" fmla="*/ 311 f51 1"/>
                <a:gd name="f64" fmla="*/ 66 f50 1"/>
                <a:gd name="f65" fmla="*/ 316 f51 1"/>
                <a:gd name="f66" fmla="*/ 69 f50 1"/>
                <a:gd name="f67" fmla="*/ 178 f51 1"/>
                <a:gd name="f68" fmla="*/ 183 f50 1"/>
                <a:gd name="f69" fmla="+- f52 0 f1"/>
                <a:gd name="f70" fmla="*/ f55 1 316"/>
                <a:gd name="f71" fmla="*/ f56 1 199"/>
                <a:gd name="f72" fmla="*/ f57 1 316"/>
                <a:gd name="f73" fmla="*/ f58 1 199"/>
                <a:gd name="f74" fmla="*/ f59 1 316"/>
                <a:gd name="f75" fmla="*/ f60 1 199"/>
                <a:gd name="f76" fmla="*/ f61 1 316"/>
                <a:gd name="f77" fmla="*/ f62 1 199"/>
                <a:gd name="f78" fmla="*/ f63 1 316"/>
                <a:gd name="f79" fmla="*/ f64 1 199"/>
                <a:gd name="f80" fmla="*/ f65 1 316"/>
                <a:gd name="f81" fmla="*/ f66 1 199"/>
                <a:gd name="f82" fmla="*/ f67 1 316"/>
                <a:gd name="f83" fmla="*/ f68 1 199"/>
                <a:gd name="f84" fmla="*/ 0 1 f53"/>
                <a:gd name="f85" fmla="*/ f47 1 f53"/>
                <a:gd name="f86" fmla="*/ 0 1 f54"/>
                <a:gd name="f87" fmla="*/ f48 1 f54"/>
                <a:gd name="f88" fmla="*/ f70 1 f53"/>
                <a:gd name="f89" fmla="*/ f71 1 f54"/>
                <a:gd name="f90" fmla="*/ f72 1 f53"/>
                <a:gd name="f91" fmla="*/ f73 1 f54"/>
                <a:gd name="f92" fmla="*/ f74 1 f53"/>
                <a:gd name="f93" fmla="*/ f75 1 f54"/>
                <a:gd name="f94" fmla="*/ f76 1 f53"/>
                <a:gd name="f95" fmla="*/ f77 1 f54"/>
                <a:gd name="f96" fmla="*/ f78 1 f53"/>
                <a:gd name="f97" fmla="*/ f79 1 f54"/>
                <a:gd name="f98" fmla="*/ f80 1 f53"/>
                <a:gd name="f99" fmla="*/ f81 1 f54"/>
                <a:gd name="f100" fmla="*/ f82 1 f53"/>
                <a:gd name="f101" fmla="*/ f83 1 f54"/>
                <a:gd name="f102" fmla="*/ f84 f44 1"/>
                <a:gd name="f103" fmla="*/ f85 f44 1"/>
                <a:gd name="f104" fmla="*/ f87 f45 1"/>
                <a:gd name="f105" fmla="*/ f86 f45 1"/>
                <a:gd name="f106" fmla="*/ f88 f44 1"/>
                <a:gd name="f107" fmla="*/ f89 f45 1"/>
                <a:gd name="f108" fmla="*/ f90 f44 1"/>
                <a:gd name="f109" fmla="*/ f91 f45 1"/>
                <a:gd name="f110" fmla="*/ f92 f44 1"/>
                <a:gd name="f111" fmla="*/ f93 f45 1"/>
                <a:gd name="f112" fmla="*/ f94 f44 1"/>
                <a:gd name="f113" fmla="*/ f95 f45 1"/>
                <a:gd name="f114" fmla="*/ f96 f44 1"/>
                <a:gd name="f115" fmla="*/ f97 f45 1"/>
                <a:gd name="f116" fmla="*/ f98 f44 1"/>
                <a:gd name="f117" fmla="*/ f99 f45 1"/>
                <a:gd name="f118" fmla="*/ f100 f44 1"/>
                <a:gd name="f119" fmla="*/ f101 f45 1"/>
              </a:gdLst>
              <a:ahLst/>
              <a:cxnLst>
                <a:cxn ang="3cd4">
                  <a:pos x="hc" y="t"/>
                </a:cxn>
                <a:cxn ang="0">
                  <a:pos x="r" y="vc"/>
                </a:cxn>
                <a:cxn ang="cd4">
                  <a:pos x="hc" y="b"/>
                </a:cxn>
                <a:cxn ang="cd2">
                  <a:pos x="l" y="vc"/>
                </a:cxn>
                <a:cxn ang="f69">
                  <a:pos x="f106" y="f107"/>
                </a:cxn>
                <a:cxn ang="f69">
                  <a:pos x="f108" y="f109"/>
                </a:cxn>
                <a:cxn ang="f69">
                  <a:pos x="f110" y="f111"/>
                </a:cxn>
                <a:cxn ang="f69">
                  <a:pos x="f112" y="f113"/>
                </a:cxn>
                <a:cxn ang="f69">
                  <a:pos x="f114" y="f115"/>
                </a:cxn>
                <a:cxn ang="f69">
                  <a:pos x="f116" y="f117"/>
                </a:cxn>
                <a:cxn ang="f69">
                  <a:pos x="f118" y="f119"/>
                </a:cxn>
                <a:cxn ang="f69">
                  <a:pos x="f106" y="f107"/>
                </a:cxn>
              </a:cxnLst>
              <a:rect l="f102" t="f105" r="f103" b="f104"/>
              <a:pathLst>
                <a:path w="316" h="199">
                  <a:moveTo>
                    <a:pt x="f5" y="f8"/>
                  </a:moveTo>
                  <a:cubicBezTo>
                    <a:pt x="f9" y="f10"/>
                    <a:pt x="f11" y="f12"/>
                    <a:pt x="f13" y="f14"/>
                  </a:cubicBezTo>
                  <a:cubicBezTo>
                    <a:pt x="f15" y="f16"/>
                    <a:pt x="f17" y="f18"/>
                    <a:pt x="f19" y="f20"/>
                  </a:cubicBezTo>
                  <a:cubicBezTo>
                    <a:pt x="f8" y="f5"/>
                    <a:pt x="f21" y="f5"/>
                    <a:pt x="f22" y="f23"/>
                  </a:cubicBezTo>
                  <a:cubicBezTo>
                    <a:pt x="f24" y="f25"/>
                    <a:pt x="f26" y="f13"/>
                    <a:pt x="f27" y="f28"/>
                  </a:cubicBezTo>
                  <a:cubicBezTo>
                    <a:pt x="f29" y="f30"/>
                    <a:pt x="f31" y="f32"/>
                    <a:pt x="f6" y="f33"/>
                  </a:cubicBezTo>
                  <a:cubicBezTo>
                    <a:pt x="f34" y="f35"/>
                    <a:pt x="f36" y="f37"/>
                    <a:pt x="f38" y="f39"/>
                  </a:cubicBezTo>
                  <a:cubicBezTo>
                    <a:pt x="f40" y="f7"/>
                    <a:pt x="f41" y="f42"/>
                    <a:pt x="f5" y="f8"/>
                  </a:cubicBezTo>
                  <a:close/>
                </a:path>
              </a:pathLst>
            </a:custGeom>
            <a:solidFill>
              <a:srgbClr val="3282BE"/>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42" name="Freeform 7">
              <a:extLst>
                <a:ext uri="{FF2B5EF4-FFF2-40B4-BE49-F238E27FC236}">
                  <a16:creationId xmlns:a16="http://schemas.microsoft.com/office/drawing/2014/main" id="{8021FACD-6A40-7097-3462-87DCA742034A}"/>
                </a:ext>
              </a:extLst>
            </p:cNvPr>
            <p:cNvSpPr/>
            <p:nvPr/>
          </p:nvSpPr>
          <p:spPr>
            <a:xfrm>
              <a:off x="2495644" y="2148684"/>
              <a:ext cx="1893201" cy="2230998"/>
            </a:xfrm>
            <a:custGeom>
              <a:avLst/>
              <a:gdLst>
                <a:gd name="f0" fmla="val 10800000"/>
                <a:gd name="f1" fmla="val 5400000"/>
                <a:gd name="f2" fmla="val 180"/>
                <a:gd name="f3" fmla="val w"/>
                <a:gd name="f4" fmla="val h"/>
                <a:gd name="f5" fmla="val 0"/>
                <a:gd name="f6" fmla="val 218"/>
                <a:gd name="f7" fmla="val 257"/>
                <a:gd name="f8" fmla="val 178"/>
                <a:gd name="f9" fmla="val 164"/>
                <a:gd name="f10" fmla="val 252"/>
                <a:gd name="f11" fmla="val 151"/>
                <a:gd name="f12" fmla="val 247"/>
                <a:gd name="f13" fmla="val 138"/>
                <a:gd name="f14" fmla="val 241"/>
                <a:gd name="f15" fmla="val 93"/>
                <a:gd name="f16" fmla="val 225"/>
                <a:gd name="f17" fmla="val 49"/>
                <a:gd name="f18" fmla="val 208"/>
                <a:gd name="f19" fmla="val 5"/>
                <a:gd name="f20" fmla="val 191"/>
                <a:gd name="f21" fmla="val 1"/>
                <a:gd name="f22" fmla="val 189"/>
                <a:gd name="f23" fmla="val 187"/>
                <a:gd name="f24" fmla="val 183"/>
                <a:gd name="f25" fmla="val 9"/>
                <a:gd name="f26" fmla="val 125"/>
                <a:gd name="f27" fmla="val 18"/>
                <a:gd name="f28" fmla="val 67"/>
                <a:gd name="f29" fmla="val 27"/>
                <a:gd name="f30" fmla="val 6"/>
                <a:gd name="f31" fmla="val 28"/>
                <a:gd name="f32" fmla="val 3"/>
                <a:gd name="f33" fmla="val 135"/>
                <a:gd name="f34" fmla="val 46"/>
                <a:gd name="f35" fmla="val 26"/>
                <a:gd name="f36" fmla="val 45"/>
                <a:gd name="f37" fmla="val 38"/>
                <a:gd name="f38" fmla="val 76"/>
                <a:gd name="f39" fmla="val 31"/>
                <a:gd name="f40" fmla="val 123"/>
                <a:gd name="f41" fmla="val 23"/>
                <a:gd name="f42" fmla="val 171"/>
                <a:gd name="f43" fmla="val 175"/>
                <a:gd name="f44" fmla="val 24"/>
                <a:gd name="f45" fmla="val 176"/>
                <a:gd name="f46" fmla="val 177"/>
                <a:gd name="f47" fmla="val 72"/>
                <a:gd name="f48" fmla="val 194"/>
                <a:gd name="f49" fmla="val 116"/>
                <a:gd name="f50" fmla="val 211"/>
                <a:gd name="f51" fmla="val 160"/>
                <a:gd name="f52" fmla="val 228"/>
                <a:gd name="f53" fmla="val 162"/>
                <a:gd name="f54" fmla="val 163"/>
                <a:gd name="f55" fmla="val 229"/>
                <a:gd name="f56" fmla="val 184"/>
                <a:gd name="f57" fmla="val 134"/>
                <a:gd name="f58" fmla="val 120"/>
                <a:gd name="f59" fmla="val 47"/>
                <a:gd name="f60" fmla="+- 0 0 -90"/>
                <a:gd name="f61" fmla="*/ f3 1 218"/>
                <a:gd name="f62" fmla="*/ f4 1 257"/>
                <a:gd name="f63" fmla="val f5"/>
                <a:gd name="f64" fmla="val f6"/>
                <a:gd name="f65" fmla="val f7"/>
                <a:gd name="f66" fmla="*/ f60 f0 1"/>
                <a:gd name="f67" fmla="+- f65 0 f63"/>
                <a:gd name="f68" fmla="+- f64 0 f63"/>
                <a:gd name="f69" fmla="*/ f66 1 f2"/>
                <a:gd name="f70" fmla="*/ f68 1 218"/>
                <a:gd name="f71" fmla="*/ f67 1 257"/>
                <a:gd name="f72" fmla="*/ 178 f68 1"/>
                <a:gd name="f73" fmla="*/ 257 f67 1"/>
                <a:gd name="f74" fmla="*/ 138 f68 1"/>
                <a:gd name="f75" fmla="*/ 241 f67 1"/>
                <a:gd name="f76" fmla="*/ 5 f68 1"/>
                <a:gd name="f77" fmla="*/ 191 f67 1"/>
                <a:gd name="f78" fmla="*/ 1 f68 1"/>
                <a:gd name="f79" fmla="*/ 183 f67 1"/>
                <a:gd name="f80" fmla="*/ 27 f68 1"/>
                <a:gd name="f81" fmla="*/ 9 f67 1"/>
                <a:gd name="f82" fmla="*/ 28 f68 1"/>
                <a:gd name="f83" fmla="*/ 0 f67 1"/>
                <a:gd name="f84" fmla="*/ 46 f68 1"/>
                <a:gd name="f85" fmla="*/ 26 f67 1"/>
                <a:gd name="f86" fmla="*/ 45 f68 1"/>
                <a:gd name="f87" fmla="*/ 28 f67 1"/>
                <a:gd name="f88" fmla="*/ 23 f68 1"/>
                <a:gd name="f89" fmla="*/ 171 f67 1"/>
                <a:gd name="f90" fmla="*/ 177 f67 1"/>
                <a:gd name="f91" fmla="*/ 160 f68 1"/>
                <a:gd name="f92" fmla="*/ 228 f67 1"/>
                <a:gd name="f93" fmla="*/ 164 f68 1"/>
                <a:gd name="f94" fmla="*/ 229 f67 1"/>
                <a:gd name="f95" fmla="+- f69 0 f1"/>
                <a:gd name="f96" fmla="*/ f72 1 218"/>
                <a:gd name="f97" fmla="*/ f73 1 257"/>
                <a:gd name="f98" fmla="*/ f74 1 218"/>
                <a:gd name="f99" fmla="*/ f75 1 257"/>
                <a:gd name="f100" fmla="*/ f76 1 218"/>
                <a:gd name="f101" fmla="*/ f77 1 257"/>
                <a:gd name="f102" fmla="*/ f78 1 218"/>
                <a:gd name="f103" fmla="*/ f79 1 257"/>
                <a:gd name="f104" fmla="*/ f80 1 218"/>
                <a:gd name="f105" fmla="*/ f81 1 257"/>
                <a:gd name="f106" fmla="*/ f82 1 218"/>
                <a:gd name="f107" fmla="*/ f83 1 257"/>
                <a:gd name="f108" fmla="*/ f84 1 218"/>
                <a:gd name="f109" fmla="*/ f85 1 257"/>
                <a:gd name="f110" fmla="*/ f86 1 218"/>
                <a:gd name="f111" fmla="*/ f87 1 257"/>
                <a:gd name="f112" fmla="*/ f88 1 218"/>
                <a:gd name="f113" fmla="*/ f89 1 257"/>
                <a:gd name="f114" fmla="*/ f90 1 257"/>
                <a:gd name="f115" fmla="*/ f91 1 218"/>
                <a:gd name="f116" fmla="*/ f92 1 257"/>
                <a:gd name="f117" fmla="*/ f93 1 218"/>
                <a:gd name="f118" fmla="*/ f94 1 257"/>
                <a:gd name="f119" fmla="*/ 0 1 f70"/>
                <a:gd name="f120" fmla="*/ f64 1 f70"/>
                <a:gd name="f121" fmla="*/ 0 1 f71"/>
                <a:gd name="f122" fmla="*/ f65 1 f71"/>
                <a:gd name="f123" fmla="*/ f96 1 f70"/>
                <a:gd name="f124" fmla="*/ f97 1 f71"/>
                <a:gd name="f125" fmla="*/ f98 1 f70"/>
                <a:gd name="f126" fmla="*/ f99 1 f71"/>
                <a:gd name="f127" fmla="*/ f100 1 f70"/>
                <a:gd name="f128" fmla="*/ f101 1 f71"/>
                <a:gd name="f129" fmla="*/ f102 1 f70"/>
                <a:gd name="f130" fmla="*/ f103 1 f71"/>
                <a:gd name="f131" fmla="*/ f104 1 f70"/>
                <a:gd name="f132" fmla="*/ f105 1 f71"/>
                <a:gd name="f133" fmla="*/ f106 1 f70"/>
                <a:gd name="f134" fmla="*/ f107 1 f71"/>
                <a:gd name="f135" fmla="*/ f108 1 f70"/>
                <a:gd name="f136" fmla="*/ f109 1 f71"/>
                <a:gd name="f137" fmla="*/ f110 1 f70"/>
                <a:gd name="f138" fmla="*/ f111 1 f71"/>
                <a:gd name="f139" fmla="*/ f112 1 f70"/>
                <a:gd name="f140" fmla="*/ f113 1 f71"/>
                <a:gd name="f141" fmla="*/ f114 1 f71"/>
                <a:gd name="f142" fmla="*/ f115 1 f70"/>
                <a:gd name="f143" fmla="*/ f116 1 f71"/>
                <a:gd name="f144" fmla="*/ f117 1 f70"/>
                <a:gd name="f145" fmla="*/ f118 1 f71"/>
                <a:gd name="f146" fmla="*/ f119 f61 1"/>
                <a:gd name="f147" fmla="*/ f120 f61 1"/>
                <a:gd name="f148" fmla="*/ f122 f62 1"/>
                <a:gd name="f149" fmla="*/ f121 f62 1"/>
                <a:gd name="f150" fmla="*/ f123 f61 1"/>
                <a:gd name="f151" fmla="*/ f124 f62 1"/>
                <a:gd name="f152" fmla="*/ f125 f61 1"/>
                <a:gd name="f153" fmla="*/ f126 f62 1"/>
                <a:gd name="f154" fmla="*/ f127 f61 1"/>
                <a:gd name="f155" fmla="*/ f128 f62 1"/>
                <a:gd name="f156" fmla="*/ f129 f61 1"/>
                <a:gd name="f157" fmla="*/ f130 f62 1"/>
                <a:gd name="f158" fmla="*/ f131 f61 1"/>
                <a:gd name="f159" fmla="*/ f132 f62 1"/>
                <a:gd name="f160" fmla="*/ f133 f61 1"/>
                <a:gd name="f161" fmla="*/ f134 f62 1"/>
                <a:gd name="f162" fmla="*/ f135 f61 1"/>
                <a:gd name="f163" fmla="*/ f136 f62 1"/>
                <a:gd name="f164" fmla="*/ f137 f61 1"/>
                <a:gd name="f165" fmla="*/ f138 f62 1"/>
                <a:gd name="f166" fmla="*/ f139 f61 1"/>
                <a:gd name="f167" fmla="*/ f140 f62 1"/>
                <a:gd name="f168" fmla="*/ f141 f62 1"/>
                <a:gd name="f169" fmla="*/ f142 f61 1"/>
                <a:gd name="f170" fmla="*/ f143 f62 1"/>
                <a:gd name="f171" fmla="*/ f144 f61 1"/>
                <a:gd name="f172" fmla="*/ f145 f62 1"/>
              </a:gdLst>
              <a:ahLst/>
              <a:cxnLst>
                <a:cxn ang="3cd4">
                  <a:pos x="hc" y="t"/>
                </a:cxn>
                <a:cxn ang="0">
                  <a:pos x="r" y="vc"/>
                </a:cxn>
                <a:cxn ang="cd4">
                  <a:pos x="hc" y="b"/>
                </a:cxn>
                <a:cxn ang="cd2">
                  <a:pos x="l" y="vc"/>
                </a:cxn>
                <a:cxn ang="f95">
                  <a:pos x="f150" y="f151"/>
                </a:cxn>
                <a:cxn ang="f95">
                  <a:pos x="f152" y="f153"/>
                </a:cxn>
                <a:cxn ang="f95">
                  <a:pos x="f154" y="f155"/>
                </a:cxn>
                <a:cxn ang="f95">
                  <a:pos x="f156" y="f157"/>
                </a:cxn>
                <a:cxn ang="f95">
                  <a:pos x="f158" y="f159"/>
                </a:cxn>
                <a:cxn ang="f95">
                  <a:pos x="f160" y="f161"/>
                </a:cxn>
                <a:cxn ang="f95">
                  <a:pos x="f150" y="f151"/>
                </a:cxn>
                <a:cxn ang="f95">
                  <a:pos x="f162" y="f163"/>
                </a:cxn>
                <a:cxn ang="f95">
                  <a:pos x="f164" y="f165"/>
                </a:cxn>
                <a:cxn ang="f95">
                  <a:pos x="f166" y="f167"/>
                </a:cxn>
                <a:cxn ang="f95">
                  <a:pos x="f158" y="f168"/>
                </a:cxn>
                <a:cxn ang="f95">
                  <a:pos x="f169" y="f170"/>
                </a:cxn>
                <a:cxn ang="f95">
                  <a:pos x="f171" y="f172"/>
                </a:cxn>
                <a:cxn ang="f95">
                  <a:pos x="f162" y="f163"/>
                </a:cxn>
              </a:cxnLst>
              <a:rect l="f146" t="f149" r="f147" b="f148"/>
              <a:pathLst>
                <a:path w="218" h="257">
                  <a:moveTo>
                    <a:pt x="f8" y="f7"/>
                  </a:moveTo>
                  <a:cubicBezTo>
                    <a:pt x="f9" y="f10"/>
                    <a:pt x="f11" y="f12"/>
                    <a:pt x="f13" y="f14"/>
                  </a:cubicBezTo>
                  <a:cubicBezTo>
                    <a:pt x="f15" y="f16"/>
                    <a:pt x="f17" y="f18"/>
                    <a:pt x="f19" y="f20"/>
                  </a:cubicBezTo>
                  <a:cubicBezTo>
                    <a:pt x="f21" y="f22"/>
                    <a:pt x="f5" y="f23"/>
                    <a:pt x="f21" y="f24"/>
                  </a:cubicBezTo>
                  <a:cubicBezTo>
                    <a:pt x="f25" y="f26"/>
                    <a:pt x="f27" y="f28"/>
                    <a:pt x="f29" y="f25"/>
                  </a:cubicBezTo>
                  <a:cubicBezTo>
                    <a:pt x="f29" y="f30"/>
                    <a:pt x="f31" y="f32"/>
                    <a:pt x="f31" y="f5"/>
                  </a:cubicBezTo>
                  <a:cubicBezTo>
                    <a:pt x="f33" y="f27"/>
                    <a:pt x="f6" y="f33"/>
                    <a:pt x="f8" y="f7"/>
                  </a:cubicBezTo>
                  <a:close/>
                  <a:moveTo>
                    <a:pt x="f34" y="f35"/>
                  </a:moveTo>
                  <a:cubicBezTo>
                    <a:pt x="f36" y="f29"/>
                    <a:pt x="f36" y="f29"/>
                    <a:pt x="f36" y="f31"/>
                  </a:cubicBezTo>
                  <a:cubicBezTo>
                    <a:pt x="f37" y="f38"/>
                    <a:pt x="f39" y="f40"/>
                    <a:pt x="f41" y="f42"/>
                  </a:cubicBezTo>
                  <a:cubicBezTo>
                    <a:pt x="f41" y="f43"/>
                    <a:pt x="f44" y="f45"/>
                    <a:pt x="f29" y="f46"/>
                  </a:cubicBezTo>
                  <a:cubicBezTo>
                    <a:pt x="f47" y="f48"/>
                    <a:pt x="f49" y="f50"/>
                    <a:pt x="f51" y="f52"/>
                  </a:cubicBezTo>
                  <a:cubicBezTo>
                    <a:pt x="f53" y="f52"/>
                    <a:pt x="f54" y="f52"/>
                    <a:pt x="f9" y="f55"/>
                  </a:cubicBezTo>
                  <a:cubicBezTo>
                    <a:pt x="f56" y="f57"/>
                    <a:pt x="f58" y="f59"/>
                    <a:pt x="f34" y="f35"/>
                  </a:cubicBezTo>
                  <a:close/>
                </a:path>
              </a:pathLst>
            </a:custGeom>
            <a:solidFill>
              <a:srgbClr val="3282BE"/>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43" name="Freeform 8">
              <a:extLst>
                <a:ext uri="{FF2B5EF4-FFF2-40B4-BE49-F238E27FC236}">
                  <a16:creationId xmlns:a16="http://schemas.microsoft.com/office/drawing/2014/main" id="{2CF503A1-3865-593F-31E5-AF7C70879C3A}"/>
                </a:ext>
              </a:extLst>
            </p:cNvPr>
            <p:cNvSpPr/>
            <p:nvPr/>
          </p:nvSpPr>
          <p:spPr>
            <a:xfrm>
              <a:off x="3372380" y="3338648"/>
              <a:ext cx="348541" cy="432995"/>
            </a:xfrm>
            <a:custGeom>
              <a:avLst/>
              <a:gdLst>
                <a:gd name="f0" fmla="val 10800000"/>
                <a:gd name="f1" fmla="val 5400000"/>
                <a:gd name="f2" fmla="val 180"/>
                <a:gd name="f3" fmla="val w"/>
                <a:gd name="f4" fmla="val h"/>
                <a:gd name="f5" fmla="val 0"/>
                <a:gd name="f6" fmla="val 40"/>
                <a:gd name="f7" fmla="val 50"/>
                <a:gd name="f8" fmla="val 25"/>
                <a:gd name="f9" fmla="val 42"/>
                <a:gd name="f10" fmla="val 32"/>
                <a:gd name="f11" fmla="val 17"/>
                <a:gd name="f12" fmla="val 47"/>
                <a:gd name="f13" fmla="val 16"/>
                <a:gd name="f14" fmla="val 15"/>
                <a:gd name="f15" fmla="val 5"/>
                <a:gd name="f16" fmla="val 43"/>
                <a:gd name="f17" fmla="val 28"/>
                <a:gd name="f18" fmla="val 14"/>
                <a:gd name="f19" fmla="val 8"/>
                <a:gd name="f20" fmla="val 4"/>
                <a:gd name="f21" fmla="val 19"/>
                <a:gd name="f22" fmla="val 30"/>
                <a:gd name="f23" fmla="val 39"/>
                <a:gd name="f24" fmla="val 26"/>
                <a:gd name="f25" fmla="val 27"/>
                <a:gd name="f26" fmla="val 22"/>
                <a:gd name="f27" fmla="val 23"/>
                <a:gd name="f28" fmla="val 12"/>
                <a:gd name="f29" fmla="val 13"/>
                <a:gd name="f30" fmla="val 20"/>
                <a:gd name="f31" fmla="val 29"/>
                <a:gd name="f32" fmla="val 35"/>
                <a:gd name="f33" fmla="val 36"/>
                <a:gd name="f34" fmla="val 38"/>
                <a:gd name="f35" fmla="+- 0 0 -90"/>
                <a:gd name="f36" fmla="*/ f3 1 40"/>
                <a:gd name="f37" fmla="*/ f4 1 50"/>
                <a:gd name="f38" fmla="val f5"/>
                <a:gd name="f39" fmla="val f6"/>
                <a:gd name="f40" fmla="val f7"/>
                <a:gd name="f41" fmla="*/ f35 f0 1"/>
                <a:gd name="f42" fmla="+- f40 0 f38"/>
                <a:gd name="f43" fmla="+- f39 0 f38"/>
                <a:gd name="f44" fmla="*/ f41 1 f2"/>
                <a:gd name="f45" fmla="*/ f43 1 40"/>
                <a:gd name="f46" fmla="*/ f42 1 50"/>
                <a:gd name="f47" fmla="*/ 40 f43 1"/>
                <a:gd name="f48" fmla="*/ 25 f42 1"/>
                <a:gd name="f49" fmla="*/ 17 f43 1"/>
                <a:gd name="f50" fmla="*/ 47 f42 1"/>
                <a:gd name="f51" fmla="*/ 15 f43 1"/>
                <a:gd name="f52" fmla="*/ 5 f43 1"/>
                <a:gd name="f53" fmla="*/ 14 f42 1"/>
                <a:gd name="f54" fmla="*/ 30 f43 1"/>
                <a:gd name="f55" fmla="*/ 4 f42 1"/>
                <a:gd name="f56" fmla="*/ 28 f43 1"/>
                <a:gd name="f57" fmla="*/ 26 f42 1"/>
                <a:gd name="f58" fmla="*/ 26 f43 1"/>
                <a:gd name="f59" fmla="*/ 16 f42 1"/>
                <a:gd name="f60" fmla="*/ 22 f43 1"/>
                <a:gd name="f61" fmla="*/ 13 f42 1"/>
                <a:gd name="f62" fmla="*/ 35 f42 1"/>
                <a:gd name="f63" fmla="*/ 38 f42 1"/>
                <a:gd name="f64" fmla="+- f44 0 f1"/>
                <a:gd name="f65" fmla="*/ f47 1 40"/>
                <a:gd name="f66" fmla="*/ f48 1 50"/>
                <a:gd name="f67" fmla="*/ f49 1 40"/>
                <a:gd name="f68" fmla="*/ f50 1 50"/>
                <a:gd name="f69" fmla="*/ f51 1 40"/>
                <a:gd name="f70" fmla="*/ f52 1 40"/>
                <a:gd name="f71" fmla="*/ f53 1 50"/>
                <a:gd name="f72" fmla="*/ f54 1 40"/>
                <a:gd name="f73" fmla="*/ f55 1 50"/>
                <a:gd name="f74" fmla="*/ f56 1 40"/>
                <a:gd name="f75" fmla="*/ f57 1 50"/>
                <a:gd name="f76" fmla="*/ f58 1 40"/>
                <a:gd name="f77" fmla="*/ f59 1 50"/>
                <a:gd name="f78" fmla="*/ f60 1 40"/>
                <a:gd name="f79" fmla="*/ f61 1 50"/>
                <a:gd name="f80" fmla="*/ f62 1 50"/>
                <a:gd name="f81" fmla="*/ f63 1 50"/>
                <a:gd name="f82" fmla="*/ 0 1 f45"/>
                <a:gd name="f83" fmla="*/ f39 1 f45"/>
                <a:gd name="f84" fmla="*/ 0 1 f46"/>
                <a:gd name="f85" fmla="*/ f40 1 f46"/>
                <a:gd name="f86" fmla="*/ f65 1 f45"/>
                <a:gd name="f87" fmla="*/ f66 1 f46"/>
                <a:gd name="f88" fmla="*/ f67 1 f45"/>
                <a:gd name="f89" fmla="*/ f68 1 f46"/>
                <a:gd name="f90" fmla="*/ f69 1 f45"/>
                <a:gd name="f91" fmla="*/ f70 1 f45"/>
                <a:gd name="f92" fmla="*/ f71 1 f46"/>
                <a:gd name="f93" fmla="*/ f72 1 f45"/>
                <a:gd name="f94" fmla="*/ f73 1 f46"/>
                <a:gd name="f95" fmla="*/ f74 1 f45"/>
                <a:gd name="f96" fmla="*/ f75 1 f46"/>
                <a:gd name="f97" fmla="*/ f76 1 f45"/>
                <a:gd name="f98" fmla="*/ f77 1 f46"/>
                <a:gd name="f99" fmla="*/ f78 1 f45"/>
                <a:gd name="f100" fmla="*/ f79 1 f46"/>
                <a:gd name="f101" fmla="*/ f80 1 f46"/>
                <a:gd name="f102" fmla="*/ f81 1 f46"/>
                <a:gd name="f103" fmla="*/ f82 f36 1"/>
                <a:gd name="f104" fmla="*/ f83 f36 1"/>
                <a:gd name="f105" fmla="*/ f85 f37 1"/>
                <a:gd name="f106" fmla="*/ f84 f37 1"/>
                <a:gd name="f107" fmla="*/ f86 f36 1"/>
                <a:gd name="f108" fmla="*/ f87 f37 1"/>
                <a:gd name="f109" fmla="*/ f88 f36 1"/>
                <a:gd name="f110" fmla="*/ f89 f37 1"/>
                <a:gd name="f111" fmla="*/ f90 f36 1"/>
                <a:gd name="f112" fmla="*/ f91 f36 1"/>
                <a:gd name="f113" fmla="*/ f92 f37 1"/>
                <a:gd name="f114" fmla="*/ f93 f36 1"/>
                <a:gd name="f115" fmla="*/ f94 f37 1"/>
                <a:gd name="f116" fmla="*/ f95 f36 1"/>
                <a:gd name="f117" fmla="*/ f96 f37 1"/>
                <a:gd name="f118" fmla="*/ f97 f36 1"/>
                <a:gd name="f119" fmla="*/ f98 f37 1"/>
                <a:gd name="f120" fmla="*/ f99 f36 1"/>
                <a:gd name="f121" fmla="*/ f100 f37 1"/>
                <a:gd name="f122" fmla="*/ f101 f37 1"/>
                <a:gd name="f123" fmla="*/ f102 f37 1"/>
              </a:gdLst>
              <a:ahLst/>
              <a:cxnLst>
                <a:cxn ang="3cd4">
                  <a:pos x="hc" y="t"/>
                </a:cxn>
                <a:cxn ang="0">
                  <a:pos x="r" y="vc"/>
                </a:cxn>
                <a:cxn ang="cd4">
                  <a:pos x="hc" y="b"/>
                </a:cxn>
                <a:cxn ang="cd2">
                  <a:pos x="l" y="vc"/>
                </a:cxn>
                <a:cxn ang="f64">
                  <a:pos x="f107" y="f108"/>
                </a:cxn>
                <a:cxn ang="f64">
                  <a:pos x="f109" y="f110"/>
                </a:cxn>
                <a:cxn ang="f64">
                  <a:pos x="f111" y="f110"/>
                </a:cxn>
                <a:cxn ang="f64">
                  <a:pos x="f112" y="f113"/>
                </a:cxn>
                <a:cxn ang="f64">
                  <a:pos x="f114" y="f115"/>
                </a:cxn>
                <a:cxn ang="f64">
                  <a:pos x="f107" y="f108"/>
                </a:cxn>
                <a:cxn ang="f64">
                  <a:pos x="f116" y="f117"/>
                </a:cxn>
                <a:cxn ang="f64">
                  <a:pos x="f118" y="f119"/>
                </a:cxn>
                <a:cxn ang="f64">
                  <a:pos x="f120" y="f121"/>
                </a:cxn>
                <a:cxn ang="f64">
                  <a:pos x="f109" y="f119"/>
                </a:cxn>
                <a:cxn ang="f64">
                  <a:pos x="f109" y="f122"/>
                </a:cxn>
                <a:cxn ang="f64">
                  <a:pos x="f120" y="f123"/>
                </a:cxn>
                <a:cxn ang="f64">
                  <a:pos x="f118" y="f122"/>
                </a:cxn>
                <a:cxn ang="f64">
                  <a:pos x="f116" y="f117"/>
                </a:cxn>
              </a:cxnLst>
              <a:rect l="f103" t="f106" r="f104" b="f105"/>
              <a:pathLst>
                <a:path w="40" h="50">
                  <a:moveTo>
                    <a:pt x="f6" y="f8"/>
                  </a:moveTo>
                  <a:cubicBezTo>
                    <a:pt x="f6" y="f9"/>
                    <a:pt x="f10" y="f7"/>
                    <a:pt x="f11" y="f12"/>
                  </a:cubicBezTo>
                  <a:cubicBezTo>
                    <a:pt x="f13" y="f12"/>
                    <a:pt x="f13" y="f12"/>
                    <a:pt x="f14" y="f12"/>
                  </a:cubicBezTo>
                  <a:cubicBezTo>
                    <a:pt x="f15" y="f16"/>
                    <a:pt x="f5" y="f17"/>
                    <a:pt x="f15" y="f18"/>
                  </a:cubicBezTo>
                  <a:cubicBezTo>
                    <a:pt x="f19" y="f20"/>
                    <a:pt x="f21" y="f5"/>
                    <a:pt x="f22" y="f20"/>
                  </a:cubicBezTo>
                  <a:cubicBezTo>
                    <a:pt x="f23" y="f19"/>
                    <a:pt x="f6" y="f11"/>
                    <a:pt x="f6" y="f8"/>
                  </a:cubicBezTo>
                  <a:close/>
                  <a:moveTo>
                    <a:pt x="f17" y="f24"/>
                  </a:moveTo>
                  <a:cubicBezTo>
                    <a:pt x="f25" y="f26"/>
                    <a:pt x="f25" y="f21"/>
                    <a:pt x="f24" y="f13"/>
                  </a:cubicBezTo>
                  <a:cubicBezTo>
                    <a:pt x="f24" y="f18"/>
                    <a:pt x="f27" y="f28"/>
                    <a:pt x="f26" y="f29"/>
                  </a:cubicBezTo>
                  <a:cubicBezTo>
                    <a:pt x="f30" y="f29"/>
                    <a:pt x="f11" y="f14"/>
                    <a:pt x="f11" y="f13"/>
                  </a:cubicBezTo>
                  <a:cubicBezTo>
                    <a:pt x="f11" y="f26"/>
                    <a:pt x="f11" y="f31"/>
                    <a:pt x="f11" y="f32"/>
                  </a:cubicBezTo>
                  <a:cubicBezTo>
                    <a:pt x="f11" y="f33"/>
                    <a:pt x="f30" y="f34"/>
                    <a:pt x="f26" y="f34"/>
                  </a:cubicBezTo>
                  <a:cubicBezTo>
                    <a:pt x="f27" y="f34"/>
                    <a:pt x="f8" y="f33"/>
                    <a:pt x="f24" y="f32"/>
                  </a:cubicBezTo>
                  <a:cubicBezTo>
                    <a:pt x="f25" y="f10"/>
                    <a:pt x="f25" y="f31"/>
                    <a:pt x="f17" y="f24"/>
                  </a:cubicBezTo>
                  <a:close/>
                </a:path>
              </a:pathLst>
            </a:custGeom>
            <a:solidFill>
              <a:srgbClr val="3282BE"/>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44" name="Freeform 9">
              <a:extLst>
                <a:ext uri="{FF2B5EF4-FFF2-40B4-BE49-F238E27FC236}">
                  <a16:creationId xmlns:a16="http://schemas.microsoft.com/office/drawing/2014/main" id="{B5BD2DA3-18EE-9E2D-2DC1-3B1BF3E6E4FC}"/>
                </a:ext>
              </a:extLst>
            </p:cNvPr>
            <p:cNvSpPr/>
            <p:nvPr/>
          </p:nvSpPr>
          <p:spPr>
            <a:xfrm>
              <a:off x="2870292" y="2947111"/>
              <a:ext cx="354686" cy="434532"/>
            </a:xfrm>
            <a:custGeom>
              <a:avLst/>
              <a:gdLst>
                <a:gd name="f0" fmla="val 10800000"/>
                <a:gd name="f1" fmla="val 5400000"/>
                <a:gd name="f2" fmla="val 180"/>
                <a:gd name="f3" fmla="val w"/>
                <a:gd name="f4" fmla="val h"/>
                <a:gd name="f5" fmla="val 0"/>
                <a:gd name="f6" fmla="val 41"/>
                <a:gd name="f7" fmla="val 50"/>
                <a:gd name="f8" fmla="val 23"/>
                <a:gd name="f9" fmla="val 42"/>
                <a:gd name="f10" fmla="val 33"/>
                <a:gd name="f11" fmla="val 19"/>
                <a:gd name="f12" fmla="val 48"/>
                <a:gd name="f13" fmla="val 18"/>
                <a:gd name="f14" fmla="val 47"/>
                <a:gd name="f15" fmla="val 17"/>
                <a:gd name="f16" fmla="val 16"/>
                <a:gd name="f17" fmla="val 5"/>
                <a:gd name="f18" fmla="val 43"/>
                <a:gd name="f19" fmla="val 27"/>
                <a:gd name="f20" fmla="val 6"/>
                <a:gd name="f21" fmla="val 14"/>
                <a:gd name="f22" fmla="val 9"/>
                <a:gd name="f23" fmla="val 4"/>
                <a:gd name="f24" fmla="val 21"/>
                <a:gd name="f25" fmla="val 31"/>
                <a:gd name="f26" fmla="val 40"/>
                <a:gd name="f27" fmla="val 29"/>
                <a:gd name="f28" fmla="val 25"/>
                <a:gd name="f29" fmla="val 28"/>
                <a:gd name="f30" fmla="val 22"/>
                <a:gd name="f31" fmla="val 26"/>
                <a:gd name="f32" fmla="val 24"/>
                <a:gd name="f33" fmla="val 13"/>
                <a:gd name="f34" fmla="val 35"/>
                <a:gd name="f35" fmla="val 36"/>
                <a:gd name="f36" fmla="val 38"/>
                <a:gd name="f37" fmla="val 32"/>
                <a:gd name="f38" fmla="+- 0 0 -90"/>
                <a:gd name="f39" fmla="*/ f3 1 41"/>
                <a:gd name="f40" fmla="*/ f4 1 50"/>
                <a:gd name="f41" fmla="val f5"/>
                <a:gd name="f42" fmla="val f6"/>
                <a:gd name="f43" fmla="val f7"/>
                <a:gd name="f44" fmla="*/ f38 f0 1"/>
                <a:gd name="f45" fmla="+- f43 0 f41"/>
                <a:gd name="f46" fmla="+- f42 0 f41"/>
                <a:gd name="f47" fmla="*/ f44 1 f2"/>
                <a:gd name="f48" fmla="*/ f46 1 41"/>
                <a:gd name="f49" fmla="*/ f45 1 50"/>
                <a:gd name="f50" fmla="*/ 41 f46 1"/>
                <a:gd name="f51" fmla="*/ 23 f45 1"/>
                <a:gd name="f52" fmla="*/ 19 f46 1"/>
                <a:gd name="f53" fmla="*/ 48 f45 1"/>
                <a:gd name="f54" fmla="*/ 16 f46 1"/>
                <a:gd name="f55" fmla="*/ 47 f45 1"/>
                <a:gd name="f56" fmla="*/ 6 f46 1"/>
                <a:gd name="f57" fmla="*/ 14 f45 1"/>
                <a:gd name="f58" fmla="*/ 31 f46 1"/>
                <a:gd name="f59" fmla="*/ 5 f45 1"/>
                <a:gd name="f60" fmla="*/ 29 f46 1"/>
                <a:gd name="f61" fmla="*/ 25 f45 1"/>
                <a:gd name="f62" fmla="*/ 27 f46 1"/>
                <a:gd name="f63" fmla="*/ 16 f45 1"/>
                <a:gd name="f64" fmla="*/ 23 f46 1"/>
                <a:gd name="f65" fmla="*/ 13 f45 1"/>
                <a:gd name="f66" fmla="*/ 18 f46 1"/>
                <a:gd name="f67" fmla="*/ 35 f45 1"/>
                <a:gd name="f68" fmla="*/ 38 f45 1"/>
                <a:gd name="f69" fmla="+- f47 0 f1"/>
                <a:gd name="f70" fmla="*/ f50 1 41"/>
                <a:gd name="f71" fmla="*/ f51 1 50"/>
                <a:gd name="f72" fmla="*/ f52 1 41"/>
                <a:gd name="f73" fmla="*/ f53 1 50"/>
                <a:gd name="f74" fmla="*/ f54 1 41"/>
                <a:gd name="f75" fmla="*/ f55 1 50"/>
                <a:gd name="f76" fmla="*/ f56 1 41"/>
                <a:gd name="f77" fmla="*/ f57 1 50"/>
                <a:gd name="f78" fmla="*/ f58 1 41"/>
                <a:gd name="f79" fmla="*/ f59 1 50"/>
                <a:gd name="f80" fmla="*/ f60 1 41"/>
                <a:gd name="f81" fmla="*/ f61 1 50"/>
                <a:gd name="f82" fmla="*/ f62 1 41"/>
                <a:gd name="f83" fmla="*/ f63 1 50"/>
                <a:gd name="f84" fmla="*/ f64 1 41"/>
                <a:gd name="f85" fmla="*/ f65 1 50"/>
                <a:gd name="f86" fmla="*/ f66 1 41"/>
                <a:gd name="f87" fmla="*/ f67 1 50"/>
                <a:gd name="f88" fmla="*/ f68 1 50"/>
                <a:gd name="f89" fmla="*/ 0 1 f48"/>
                <a:gd name="f90" fmla="*/ f42 1 f48"/>
                <a:gd name="f91" fmla="*/ 0 1 f49"/>
                <a:gd name="f92" fmla="*/ f43 1 f49"/>
                <a:gd name="f93" fmla="*/ f70 1 f48"/>
                <a:gd name="f94" fmla="*/ f71 1 f49"/>
                <a:gd name="f95" fmla="*/ f72 1 f48"/>
                <a:gd name="f96" fmla="*/ f73 1 f49"/>
                <a:gd name="f97" fmla="*/ f74 1 f48"/>
                <a:gd name="f98" fmla="*/ f75 1 f49"/>
                <a:gd name="f99" fmla="*/ f76 1 f48"/>
                <a:gd name="f100" fmla="*/ f77 1 f49"/>
                <a:gd name="f101" fmla="*/ f78 1 f48"/>
                <a:gd name="f102" fmla="*/ f79 1 f49"/>
                <a:gd name="f103" fmla="*/ f80 1 f48"/>
                <a:gd name="f104" fmla="*/ f81 1 f49"/>
                <a:gd name="f105" fmla="*/ f82 1 f48"/>
                <a:gd name="f106" fmla="*/ f83 1 f49"/>
                <a:gd name="f107" fmla="*/ f84 1 f48"/>
                <a:gd name="f108" fmla="*/ f85 1 f49"/>
                <a:gd name="f109" fmla="*/ f86 1 f48"/>
                <a:gd name="f110" fmla="*/ f87 1 f49"/>
                <a:gd name="f111" fmla="*/ f88 1 f49"/>
                <a:gd name="f112" fmla="*/ f89 f39 1"/>
                <a:gd name="f113" fmla="*/ f90 f39 1"/>
                <a:gd name="f114" fmla="*/ f92 f40 1"/>
                <a:gd name="f115" fmla="*/ f91 f40 1"/>
                <a:gd name="f116" fmla="*/ f93 f39 1"/>
                <a:gd name="f117" fmla="*/ f94 f40 1"/>
                <a:gd name="f118" fmla="*/ f95 f39 1"/>
                <a:gd name="f119" fmla="*/ f96 f40 1"/>
                <a:gd name="f120" fmla="*/ f97 f39 1"/>
                <a:gd name="f121" fmla="*/ f98 f40 1"/>
                <a:gd name="f122" fmla="*/ f99 f39 1"/>
                <a:gd name="f123" fmla="*/ f100 f40 1"/>
                <a:gd name="f124" fmla="*/ f101 f39 1"/>
                <a:gd name="f125" fmla="*/ f102 f40 1"/>
                <a:gd name="f126" fmla="*/ f103 f39 1"/>
                <a:gd name="f127" fmla="*/ f104 f40 1"/>
                <a:gd name="f128" fmla="*/ f105 f39 1"/>
                <a:gd name="f129" fmla="*/ f106 f40 1"/>
                <a:gd name="f130" fmla="*/ f107 f39 1"/>
                <a:gd name="f131" fmla="*/ f108 f40 1"/>
                <a:gd name="f132" fmla="*/ f109 f39 1"/>
                <a:gd name="f133" fmla="*/ f110 f40 1"/>
                <a:gd name="f134" fmla="*/ f111 f40 1"/>
              </a:gdLst>
              <a:ahLst/>
              <a:cxnLst>
                <a:cxn ang="3cd4">
                  <a:pos x="hc" y="t"/>
                </a:cxn>
                <a:cxn ang="0">
                  <a:pos x="r" y="vc"/>
                </a:cxn>
                <a:cxn ang="cd4">
                  <a:pos x="hc" y="b"/>
                </a:cxn>
                <a:cxn ang="cd2">
                  <a:pos x="l" y="vc"/>
                </a:cxn>
                <a:cxn ang="f69">
                  <a:pos x="f116" y="f117"/>
                </a:cxn>
                <a:cxn ang="f69">
                  <a:pos x="f118" y="f119"/>
                </a:cxn>
                <a:cxn ang="f69">
                  <a:pos x="f120" y="f121"/>
                </a:cxn>
                <a:cxn ang="f69">
                  <a:pos x="f122" y="f123"/>
                </a:cxn>
                <a:cxn ang="f69">
                  <a:pos x="f124" y="f125"/>
                </a:cxn>
                <a:cxn ang="f69">
                  <a:pos x="f116" y="f117"/>
                </a:cxn>
                <a:cxn ang="f69">
                  <a:pos x="f126" y="f127"/>
                </a:cxn>
                <a:cxn ang="f69">
                  <a:pos x="f128" y="f129"/>
                </a:cxn>
                <a:cxn ang="f69">
                  <a:pos x="f130" y="f131"/>
                </a:cxn>
                <a:cxn ang="f69">
                  <a:pos x="f132" y="f129"/>
                </a:cxn>
                <a:cxn ang="f69">
                  <a:pos x="f132" y="f133"/>
                </a:cxn>
                <a:cxn ang="f69">
                  <a:pos x="f130" y="f134"/>
                </a:cxn>
                <a:cxn ang="f69">
                  <a:pos x="f128" y="f133"/>
                </a:cxn>
                <a:cxn ang="f69">
                  <a:pos x="f126" y="f127"/>
                </a:cxn>
              </a:cxnLst>
              <a:rect l="f112" t="f115" r="f113" b="f114"/>
              <a:pathLst>
                <a:path w="41" h="50">
                  <a:moveTo>
                    <a:pt x="f6" y="f8"/>
                  </a:moveTo>
                  <a:cubicBezTo>
                    <a:pt x="f6" y="f9"/>
                    <a:pt x="f10" y="f7"/>
                    <a:pt x="f11" y="f12"/>
                  </a:cubicBezTo>
                  <a:cubicBezTo>
                    <a:pt x="f13" y="f14"/>
                    <a:pt x="f15" y="f14"/>
                    <a:pt x="f16" y="f14"/>
                  </a:cubicBezTo>
                  <a:cubicBezTo>
                    <a:pt x="f17" y="f18"/>
                    <a:pt x="f5" y="f19"/>
                    <a:pt x="f20" y="f21"/>
                  </a:cubicBezTo>
                  <a:cubicBezTo>
                    <a:pt x="f22" y="f23"/>
                    <a:pt x="f24" y="f5"/>
                    <a:pt x="f25" y="f17"/>
                  </a:cubicBezTo>
                  <a:cubicBezTo>
                    <a:pt x="f26" y="f22"/>
                    <a:pt x="f6" y="f15"/>
                    <a:pt x="f6" y="f8"/>
                  </a:cubicBezTo>
                  <a:close/>
                  <a:moveTo>
                    <a:pt x="f27" y="f28"/>
                  </a:moveTo>
                  <a:cubicBezTo>
                    <a:pt x="f29" y="f30"/>
                    <a:pt x="f29" y="f11"/>
                    <a:pt x="f19" y="f16"/>
                  </a:cubicBezTo>
                  <a:cubicBezTo>
                    <a:pt x="f31" y="f21"/>
                    <a:pt x="f32" y="f33"/>
                    <a:pt x="f8" y="f33"/>
                  </a:cubicBezTo>
                  <a:cubicBezTo>
                    <a:pt x="f24" y="f33"/>
                    <a:pt x="f13" y="f21"/>
                    <a:pt x="f13" y="f16"/>
                  </a:cubicBezTo>
                  <a:cubicBezTo>
                    <a:pt x="f13" y="f30"/>
                    <a:pt x="f13" y="f27"/>
                    <a:pt x="f13" y="f34"/>
                  </a:cubicBezTo>
                  <a:cubicBezTo>
                    <a:pt x="f13" y="f35"/>
                    <a:pt x="f24" y="f36"/>
                    <a:pt x="f8" y="f36"/>
                  </a:cubicBezTo>
                  <a:cubicBezTo>
                    <a:pt x="f32" y="f36"/>
                    <a:pt x="f31" y="f35"/>
                    <a:pt x="f19" y="f34"/>
                  </a:cubicBezTo>
                  <a:cubicBezTo>
                    <a:pt x="f29" y="f37"/>
                    <a:pt x="f29" y="f27"/>
                    <a:pt x="f27" y="f28"/>
                  </a:cubicBezTo>
                  <a:close/>
                </a:path>
              </a:pathLst>
            </a:custGeom>
            <a:solidFill>
              <a:srgbClr val="3282BE"/>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45" name="Freeform 10">
              <a:extLst>
                <a:ext uri="{FF2B5EF4-FFF2-40B4-BE49-F238E27FC236}">
                  <a16:creationId xmlns:a16="http://schemas.microsoft.com/office/drawing/2014/main" id="{A04C76BD-4E17-CBB6-5957-E124932B4E2C}"/>
                </a:ext>
              </a:extLst>
            </p:cNvPr>
            <p:cNvSpPr/>
            <p:nvPr/>
          </p:nvSpPr>
          <p:spPr>
            <a:xfrm>
              <a:off x="3069905" y="2964000"/>
              <a:ext cx="485198" cy="790754"/>
            </a:xfrm>
            <a:custGeom>
              <a:avLst/>
              <a:gdLst>
                <a:gd name="f0" fmla="val 10800000"/>
                <a:gd name="f1" fmla="val 5400000"/>
                <a:gd name="f2" fmla="val 180"/>
                <a:gd name="f3" fmla="val w"/>
                <a:gd name="f4" fmla="val h"/>
                <a:gd name="f5" fmla="val 0"/>
                <a:gd name="f6" fmla="val 56"/>
                <a:gd name="f7" fmla="val 91"/>
                <a:gd name="f8" fmla="val 90"/>
                <a:gd name="f9" fmla="val 10"/>
                <a:gd name="f10" fmla="val 71"/>
                <a:gd name="f11" fmla="val 19"/>
                <a:gd name="f12" fmla="val 52"/>
                <a:gd name="f13" fmla="val 28"/>
                <a:gd name="f14" fmla="val 34"/>
                <a:gd name="f15" fmla="val 32"/>
                <a:gd name="f16" fmla="val 26"/>
                <a:gd name="f17" fmla="val 37"/>
                <a:gd name="f18" fmla="val 17"/>
                <a:gd name="f19" fmla="val 41"/>
                <a:gd name="f20" fmla="val 9"/>
                <a:gd name="f21" fmla="val 45"/>
                <a:gd name="f22" fmla="val 2"/>
                <a:gd name="f23" fmla="val 55"/>
                <a:gd name="f24" fmla="val 4"/>
                <a:gd name="f25" fmla="val 54"/>
                <a:gd name="f26" fmla="val 6"/>
                <a:gd name="f27" fmla="val 53"/>
                <a:gd name="f28" fmla="val 8"/>
                <a:gd name="f29" fmla="val 33"/>
                <a:gd name="f30" fmla="val 58"/>
                <a:gd name="f31" fmla="val 16"/>
                <a:gd name="f32" fmla="val 83"/>
                <a:gd name="f33" fmla="val 11"/>
                <a:gd name="f34" fmla="+- 0 0 -90"/>
                <a:gd name="f35" fmla="*/ f3 1 56"/>
                <a:gd name="f36" fmla="*/ f4 1 91"/>
                <a:gd name="f37" fmla="val f5"/>
                <a:gd name="f38" fmla="val f6"/>
                <a:gd name="f39" fmla="val f7"/>
                <a:gd name="f40" fmla="*/ f34 f0 1"/>
                <a:gd name="f41" fmla="+- f39 0 f37"/>
                <a:gd name="f42" fmla="+- f38 0 f37"/>
                <a:gd name="f43" fmla="*/ f40 1 f2"/>
                <a:gd name="f44" fmla="*/ f42 1 56"/>
                <a:gd name="f45" fmla="*/ f41 1 91"/>
                <a:gd name="f46" fmla="*/ 0 f42 1"/>
                <a:gd name="f47" fmla="*/ 90 f41 1"/>
                <a:gd name="f48" fmla="*/ 28 f42 1"/>
                <a:gd name="f49" fmla="*/ 34 f41 1"/>
                <a:gd name="f50" fmla="*/ 41 f42 1"/>
                <a:gd name="f51" fmla="*/ 9 f41 1"/>
                <a:gd name="f52" fmla="*/ 56 f42 1"/>
                <a:gd name="f53" fmla="*/ 2 f41 1"/>
                <a:gd name="f54" fmla="*/ 53 f42 1"/>
                <a:gd name="f55" fmla="*/ 8 f41 1"/>
                <a:gd name="f56" fmla="*/ 16 f42 1"/>
                <a:gd name="f57" fmla="*/ 83 f41 1"/>
                <a:gd name="f58" fmla="+- f43 0 f1"/>
                <a:gd name="f59" fmla="*/ f46 1 56"/>
                <a:gd name="f60" fmla="*/ f47 1 91"/>
                <a:gd name="f61" fmla="*/ f48 1 56"/>
                <a:gd name="f62" fmla="*/ f49 1 91"/>
                <a:gd name="f63" fmla="*/ f50 1 56"/>
                <a:gd name="f64" fmla="*/ f51 1 91"/>
                <a:gd name="f65" fmla="*/ f52 1 56"/>
                <a:gd name="f66" fmla="*/ f53 1 91"/>
                <a:gd name="f67" fmla="*/ f54 1 56"/>
                <a:gd name="f68" fmla="*/ f55 1 91"/>
                <a:gd name="f69" fmla="*/ f56 1 56"/>
                <a:gd name="f70" fmla="*/ f57 1 91"/>
                <a:gd name="f71" fmla="*/ 0 1 f44"/>
                <a:gd name="f72" fmla="*/ f38 1 f44"/>
                <a:gd name="f73" fmla="*/ 0 1 f45"/>
                <a:gd name="f74" fmla="*/ f39 1 f45"/>
                <a:gd name="f75" fmla="*/ f59 1 f44"/>
                <a:gd name="f76" fmla="*/ f60 1 f45"/>
                <a:gd name="f77" fmla="*/ f61 1 f44"/>
                <a:gd name="f78" fmla="*/ f62 1 f45"/>
                <a:gd name="f79" fmla="*/ f63 1 f44"/>
                <a:gd name="f80" fmla="*/ f64 1 f45"/>
                <a:gd name="f81" fmla="*/ f65 1 f44"/>
                <a:gd name="f82" fmla="*/ f66 1 f45"/>
                <a:gd name="f83" fmla="*/ f67 1 f44"/>
                <a:gd name="f84" fmla="*/ f68 1 f45"/>
                <a:gd name="f85" fmla="*/ f69 1 f44"/>
                <a:gd name="f86" fmla="*/ f70 1 f45"/>
                <a:gd name="f87" fmla="*/ f71 f35 1"/>
                <a:gd name="f88" fmla="*/ f72 f35 1"/>
                <a:gd name="f89" fmla="*/ f74 f36 1"/>
                <a:gd name="f90" fmla="*/ f73 f36 1"/>
                <a:gd name="f91" fmla="*/ f75 f35 1"/>
                <a:gd name="f92" fmla="*/ f76 f36 1"/>
                <a:gd name="f93" fmla="*/ f77 f35 1"/>
                <a:gd name="f94" fmla="*/ f78 f36 1"/>
                <a:gd name="f95" fmla="*/ f79 f35 1"/>
                <a:gd name="f96" fmla="*/ f80 f36 1"/>
                <a:gd name="f97" fmla="*/ f81 f35 1"/>
                <a:gd name="f98" fmla="*/ f82 f36 1"/>
                <a:gd name="f99" fmla="*/ f83 f35 1"/>
                <a:gd name="f100" fmla="*/ f84 f36 1"/>
                <a:gd name="f101" fmla="*/ f85 f35 1"/>
                <a:gd name="f102" fmla="*/ f86 f36 1"/>
              </a:gdLst>
              <a:ahLst/>
              <a:cxnLst>
                <a:cxn ang="3cd4">
                  <a:pos x="hc" y="t"/>
                </a:cxn>
                <a:cxn ang="0">
                  <a:pos x="r" y="vc"/>
                </a:cxn>
                <a:cxn ang="cd4">
                  <a:pos x="hc" y="b"/>
                </a:cxn>
                <a:cxn ang="cd2">
                  <a:pos x="l" y="vc"/>
                </a:cxn>
                <a:cxn ang="f58">
                  <a:pos x="f91" y="f92"/>
                </a:cxn>
                <a:cxn ang="f58">
                  <a:pos x="f93" y="f94"/>
                </a:cxn>
                <a:cxn ang="f58">
                  <a:pos x="f95" y="f96"/>
                </a:cxn>
                <a:cxn ang="f58">
                  <a:pos x="f97" y="f98"/>
                </a:cxn>
                <a:cxn ang="f58">
                  <a:pos x="f99" y="f100"/>
                </a:cxn>
                <a:cxn ang="f58">
                  <a:pos x="f101" y="f102"/>
                </a:cxn>
                <a:cxn ang="f58">
                  <a:pos x="f91" y="f92"/>
                </a:cxn>
              </a:cxnLst>
              <a:rect l="f87" t="f90" r="f88" b="f89"/>
              <a:pathLst>
                <a:path w="56" h="91">
                  <a:moveTo>
                    <a:pt x="f5" y="f8"/>
                  </a:moveTo>
                  <a:cubicBezTo>
                    <a:pt x="f9" y="f10"/>
                    <a:pt x="f11" y="f12"/>
                    <a:pt x="f13" y="f14"/>
                  </a:cubicBezTo>
                  <a:cubicBezTo>
                    <a:pt x="f15" y="f16"/>
                    <a:pt x="f17" y="f18"/>
                    <a:pt x="f19" y="f20"/>
                  </a:cubicBezTo>
                  <a:cubicBezTo>
                    <a:pt x="f21" y="f5"/>
                    <a:pt x="f21" y="f5"/>
                    <a:pt x="f6" y="f22"/>
                  </a:cubicBezTo>
                  <a:cubicBezTo>
                    <a:pt x="f23" y="f24"/>
                    <a:pt x="f25" y="f26"/>
                    <a:pt x="f27" y="f28"/>
                  </a:cubicBezTo>
                  <a:cubicBezTo>
                    <a:pt x="f19" y="f29"/>
                    <a:pt x="f13" y="f30"/>
                    <a:pt x="f31" y="f32"/>
                  </a:cubicBezTo>
                  <a:cubicBezTo>
                    <a:pt x="f33" y="f7"/>
                    <a:pt x="f33" y="f7"/>
                    <a:pt x="f5" y="f8"/>
                  </a:cubicBezTo>
                  <a:close/>
                </a:path>
              </a:pathLst>
            </a:custGeom>
            <a:solidFill>
              <a:srgbClr val="3282BE"/>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gr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970">
    <p:spTree>
      <p:nvGrpSpPr>
        <p:cNvPr id="1" name=""/>
        <p:cNvGrpSpPr/>
        <p:nvPr/>
      </p:nvGrpSpPr>
      <p:grpSpPr>
        <a:xfrm>
          <a:off x="0" y="0"/>
          <a:ext cx="0" cy="0"/>
          <a:chOff x="0" y="0"/>
          <a:chExt cx="0" cy="0"/>
        </a:xfrm>
      </p:grpSpPr>
      <p:sp>
        <p:nvSpPr>
          <p:cNvPr id="2" name="Rectángulo 3">
            <a:extLst>
              <a:ext uri="{FF2B5EF4-FFF2-40B4-BE49-F238E27FC236}">
                <a16:creationId xmlns:a16="http://schemas.microsoft.com/office/drawing/2014/main" id="{3B554056-663D-86F3-F6CB-29F43B9AED2F}"/>
              </a:ext>
            </a:extLst>
          </p:cNvPr>
          <p:cNvSpPr/>
          <p:nvPr/>
        </p:nvSpPr>
        <p:spPr>
          <a:xfrm>
            <a:off x="468922" y="562712"/>
            <a:ext cx="11243654" cy="5732583"/>
          </a:xfrm>
          <a:prstGeom prst="rect">
            <a:avLst/>
          </a:prstGeom>
          <a:solidFill>
            <a:srgbClr val="14203C"/>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2800" b="0" i="0" u="none" strike="noStrike" kern="1200" cap="none" spc="0" baseline="0">
              <a:solidFill>
                <a:srgbClr val="0599F1"/>
              </a:solidFill>
              <a:uFillTx/>
              <a:latin typeface="Arial"/>
            </a:endParaRPr>
          </a:p>
        </p:txBody>
      </p:sp>
      <p:grpSp>
        <p:nvGrpSpPr>
          <p:cNvPr id="3" name="Grupo 1">
            <a:extLst>
              <a:ext uri="{FF2B5EF4-FFF2-40B4-BE49-F238E27FC236}">
                <a16:creationId xmlns:a16="http://schemas.microsoft.com/office/drawing/2014/main" id="{D6633F2B-9060-899F-8AB2-0A219E546ACE}"/>
              </a:ext>
            </a:extLst>
          </p:cNvPr>
          <p:cNvGrpSpPr/>
          <p:nvPr/>
        </p:nvGrpSpPr>
        <p:grpSpPr>
          <a:xfrm>
            <a:off x="5224067" y="1604351"/>
            <a:ext cx="5545525" cy="4356585"/>
            <a:chOff x="5224067" y="1604351"/>
            <a:chExt cx="5545525" cy="4356585"/>
          </a:xfrm>
        </p:grpSpPr>
        <p:graphicFrame>
          <p:nvGraphicFramePr>
            <p:cNvPr id="4" name="Content Placeholder 5">
              <a:extLst>
                <a:ext uri="{FF2B5EF4-FFF2-40B4-BE49-F238E27FC236}">
                  <a16:creationId xmlns:a16="http://schemas.microsoft.com/office/drawing/2014/main" id="{9AB63B5A-3F53-FF92-D1E9-4E8DDFD9723A}"/>
                </a:ext>
              </a:extLst>
            </p:cNvPr>
            <p:cNvGraphicFramePr/>
            <p:nvPr/>
          </p:nvGraphicFramePr>
          <p:xfrm>
            <a:off x="5224067" y="1604351"/>
            <a:ext cx="5545525" cy="4356585"/>
          </p:xfrm>
          <a:graphic>
            <a:graphicData uri="http://schemas.openxmlformats.org/drawingml/2006/chart">
              <c:chart xmlns:c="http://schemas.openxmlformats.org/drawingml/2006/chart" xmlns:r="http://schemas.openxmlformats.org/officeDocument/2006/relationships" r:id="rId3"/>
            </a:graphicData>
          </a:graphic>
        </p:graphicFrame>
        <p:sp>
          <p:nvSpPr>
            <p:cNvPr id="5" name="Rounded Rectangle 7">
              <a:extLst>
                <a:ext uri="{FF2B5EF4-FFF2-40B4-BE49-F238E27FC236}">
                  <a16:creationId xmlns:a16="http://schemas.microsoft.com/office/drawing/2014/main" id="{C68F82E5-6224-3003-7A0D-5FB93B8A7938}"/>
                </a:ext>
              </a:extLst>
            </p:cNvPr>
            <p:cNvSpPr/>
            <p:nvPr/>
          </p:nvSpPr>
          <p:spPr>
            <a:xfrm>
              <a:off x="6902202" y="2882691"/>
              <a:ext cx="1438771" cy="361489"/>
            </a:xfrm>
            <a:custGeom>
              <a:avLst>
                <a:gd name="f0" fmla="val 3602"/>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0F78FF"/>
            </a:solidFill>
            <a:ln cap="flat">
              <a:noFill/>
              <a:prstDash val="solid"/>
            </a:ln>
          </p:spPr>
          <p:txBody>
            <a:bodyPr vert="horz" wrap="square" lIns="91440" tIns="45720" rIns="91440" bIns="45720" anchor="ctr" anchorCtr="1" compatLnSpc="1">
              <a:noAutofit/>
            </a:bodyPr>
            <a:lstStyle/>
            <a:p>
              <a:pPr marL="0" marR="0" lvl="0" indent="0" algn="ctr" defTabSz="941758"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100" b="1" i="0" u="none" strike="noStrike" kern="1200" cap="none" spc="0" baseline="0">
                  <a:solidFill>
                    <a:srgbClr val="FFFFFF"/>
                  </a:solidFill>
                  <a:uFillTx/>
                  <a:latin typeface="Roboto Light" pitchFamily="2"/>
                  <a:ea typeface="Roboto Light" pitchFamily="2"/>
                </a:rPr>
                <a:t>Important Highlight</a:t>
              </a:r>
            </a:p>
          </p:txBody>
        </p:sp>
        <p:sp>
          <p:nvSpPr>
            <p:cNvPr id="6" name="Rounded Rectangle 8">
              <a:extLst>
                <a:ext uri="{FF2B5EF4-FFF2-40B4-BE49-F238E27FC236}">
                  <a16:creationId xmlns:a16="http://schemas.microsoft.com/office/drawing/2014/main" id="{458A0317-E515-7FDF-69E9-EDE995E586F2}"/>
                </a:ext>
              </a:extLst>
            </p:cNvPr>
            <p:cNvSpPr/>
            <p:nvPr/>
          </p:nvSpPr>
          <p:spPr>
            <a:xfrm>
              <a:off x="8175165" y="2097743"/>
              <a:ext cx="1374654" cy="361489"/>
            </a:xfrm>
            <a:custGeom>
              <a:avLst>
                <a:gd name="f0" fmla="val 2401"/>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EB4860"/>
            </a:solidFill>
            <a:ln cap="flat">
              <a:noFill/>
              <a:prstDash val="solid"/>
            </a:ln>
          </p:spPr>
          <p:txBody>
            <a:bodyPr vert="horz" wrap="square" lIns="91440" tIns="45720" rIns="91440" bIns="45720" anchor="ctr" anchorCtr="1" compatLnSpc="1">
              <a:noAutofit/>
            </a:bodyPr>
            <a:lstStyle/>
            <a:p>
              <a:pPr marL="0" marR="0" lvl="0" indent="0" algn="ctr" defTabSz="941758"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100" b="1" i="0" u="none" strike="noStrike" kern="1200" cap="none" spc="0" baseline="0">
                  <a:solidFill>
                    <a:srgbClr val="FFFFFF"/>
                  </a:solidFill>
                  <a:uFillTx/>
                  <a:latin typeface="Roboto Light" pitchFamily="2"/>
                  <a:ea typeface="Roboto Light" pitchFamily="2"/>
                </a:rPr>
                <a:t>Important Highlight</a:t>
              </a:r>
              <a:endParaRPr lang="en-US" sz="1100" b="0" i="0" u="none" strike="noStrike" kern="1200" cap="none" spc="0" baseline="0">
                <a:solidFill>
                  <a:srgbClr val="FFFFFF"/>
                </a:solidFill>
                <a:uFillTx/>
                <a:latin typeface="Roboto Light" pitchFamily="2"/>
                <a:ea typeface="Roboto Light" pitchFamily="2"/>
              </a:endParaRPr>
            </a:p>
          </p:txBody>
        </p:sp>
        <p:cxnSp>
          <p:nvCxnSpPr>
            <p:cNvPr id="7" name="Straight Connector 9">
              <a:extLst>
                <a:ext uri="{FF2B5EF4-FFF2-40B4-BE49-F238E27FC236}">
                  <a16:creationId xmlns:a16="http://schemas.microsoft.com/office/drawing/2014/main" id="{B4305524-9E1A-2B28-813B-3E77D2E98A50}"/>
                </a:ext>
              </a:extLst>
            </p:cNvPr>
            <p:cNvCxnSpPr/>
            <p:nvPr/>
          </p:nvCxnSpPr>
          <p:spPr>
            <a:xfrm>
              <a:off x="7581674" y="3445943"/>
              <a:ext cx="0" cy="500195"/>
            </a:xfrm>
            <a:prstGeom prst="straightConnector1">
              <a:avLst/>
            </a:prstGeom>
            <a:noFill/>
            <a:ln w="6345" cap="flat">
              <a:solidFill>
                <a:srgbClr val="FFFFFF"/>
              </a:solidFill>
              <a:custDash>
                <a:ds d="300173" sp="300173"/>
              </a:custDash>
              <a:miter/>
              <a:headEnd type="arrow"/>
              <a:tailEnd type="arrow"/>
            </a:ln>
          </p:spPr>
        </p:cxnSp>
        <p:cxnSp>
          <p:nvCxnSpPr>
            <p:cNvPr id="8" name="Straight Connector 10">
              <a:extLst>
                <a:ext uri="{FF2B5EF4-FFF2-40B4-BE49-F238E27FC236}">
                  <a16:creationId xmlns:a16="http://schemas.microsoft.com/office/drawing/2014/main" id="{392707F9-A1D1-6F59-0420-70DF9F077A13}"/>
                </a:ext>
              </a:extLst>
            </p:cNvPr>
            <p:cNvCxnSpPr/>
            <p:nvPr/>
          </p:nvCxnSpPr>
          <p:spPr>
            <a:xfrm>
              <a:off x="8862492" y="2658627"/>
              <a:ext cx="0" cy="1287511"/>
            </a:xfrm>
            <a:prstGeom prst="straightConnector1">
              <a:avLst/>
            </a:prstGeom>
            <a:noFill/>
            <a:ln w="6345" cap="flat">
              <a:solidFill>
                <a:srgbClr val="FFFFFF"/>
              </a:solidFill>
              <a:custDash>
                <a:ds d="300173" sp="300173"/>
              </a:custDash>
              <a:miter/>
              <a:headEnd type="arrow"/>
              <a:tailEnd type="arrow"/>
            </a:ln>
          </p:spPr>
        </p:cxnSp>
      </p:grpSp>
      <p:sp>
        <p:nvSpPr>
          <p:cNvPr id="9" name="Título 1">
            <a:extLst>
              <a:ext uri="{FF2B5EF4-FFF2-40B4-BE49-F238E27FC236}">
                <a16:creationId xmlns:a16="http://schemas.microsoft.com/office/drawing/2014/main" id="{D4B65E4B-1542-CC8B-4E92-3F71571FBAB1}"/>
              </a:ext>
            </a:extLst>
          </p:cNvPr>
          <p:cNvSpPr txBox="1"/>
          <p:nvPr/>
        </p:nvSpPr>
        <p:spPr>
          <a:xfrm>
            <a:off x="897730" y="960339"/>
            <a:ext cx="3420267" cy="1154914"/>
          </a:xfrm>
          <a:prstGeom prst="rect">
            <a:avLst/>
          </a:prstGeom>
          <a:noFill/>
          <a:ln cap="flat">
            <a:noFill/>
          </a:ln>
        </p:spPr>
        <p:txBody>
          <a:bodyPr vert="horz" wrap="square" lIns="91440" tIns="45720" rIns="91440" bIns="45720" anchor="t" anchorCtr="0" compatLnSpc="1">
            <a:noAutofit/>
          </a:bodyPr>
          <a:lstStyle/>
          <a:p>
            <a:pPr marL="0" marR="0" lvl="0" indent="0" algn="l" defTabSz="914400" rtl="0" fontAlgn="auto" hangingPunct="1">
              <a:lnSpc>
                <a:spcPts val="4120"/>
              </a:lnSpc>
              <a:spcBef>
                <a:spcPts val="0"/>
              </a:spcBef>
              <a:spcAft>
                <a:spcPts val="0"/>
              </a:spcAft>
              <a:buNone/>
              <a:tabLst/>
              <a:defRPr sz="1800" b="0" i="0" u="none" strike="noStrike" kern="0" cap="none" spc="0" baseline="0">
                <a:solidFill>
                  <a:srgbClr val="000000"/>
                </a:solidFill>
                <a:uFillTx/>
              </a:defRPr>
            </a:pPr>
            <a:r>
              <a:rPr lang="es-ES" sz="3600" b="1" i="0" u="none" strike="noStrike" kern="1200" cap="none" spc="0" baseline="0">
                <a:solidFill>
                  <a:srgbClr val="FFFFFF"/>
                </a:solidFill>
                <a:uFillTx/>
                <a:latin typeface="Arial"/>
              </a:rPr>
              <a:t>Think far, explain close </a:t>
            </a:r>
          </a:p>
          <a:p>
            <a:pPr marL="0" marR="0" lvl="0" indent="0" algn="l" defTabSz="914400" rtl="0" fontAlgn="auto" hangingPunct="1">
              <a:lnSpc>
                <a:spcPts val="4120"/>
              </a:lnSpc>
              <a:spcBef>
                <a:spcPts val="0"/>
              </a:spcBef>
              <a:spcAft>
                <a:spcPts val="0"/>
              </a:spcAft>
              <a:buNone/>
              <a:tabLst/>
              <a:defRPr sz="1800" b="0" i="0" u="none" strike="noStrike" kern="0" cap="none" spc="0" baseline="0">
                <a:solidFill>
                  <a:srgbClr val="000000"/>
                </a:solidFill>
                <a:uFillTx/>
              </a:defRPr>
            </a:pPr>
            <a:r>
              <a:rPr lang="es-ES" sz="3600" b="1" i="0" u="none" strike="noStrike" kern="1200" cap="none" spc="0" baseline="0">
                <a:solidFill>
                  <a:srgbClr val="FFFFFF"/>
                </a:solidFill>
                <a:uFillTx/>
                <a:latin typeface="Arial"/>
              </a:rPr>
              <a:t/>
            </a:r>
            <a:br>
              <a:rPr lang="es-ES" sz="3600" b="1" i="0" u="none" strike="noStrike" kern="1200" cap="none" spc="0" baseline="0">
                <a:solidFill>
                  <a:srgbClr val="FFFFFF"/>
                </a:solidFill>
                <a:uFillTx/>
                <a:latin typeface="Arial"/>
              </a:rPr>
            </a:br>
            <a:endParaRPr lang="es-ES" sz="3600" b="1" i="0" u="none" strike="noStrike" kern="1200" cap="none" spc="0" baseline="0">
              <a:solidFill>
                <a:srgbClr val="FFFFFF"/>
              </a:solidFill>
              <a:uFillTx/>
              <a:latin typeface="Arial"/>
            </a:endParaRPr>
          </a:p>
        </p:txBody>
      </p:sp>
      <p:sp>
        <p:nvSpPr>
          <p:cNvPr id="10" name="CuadroTexto 32">
            <a:extLst>
              <a:ext uri="{FF2B5EF4-FFF2-40B4-BE49-F238E27FC236}">
                <a16:creationId xmlns:a16="http://schemas.microsoft.com/office/drawing/2014/main" id="{D5BFA686-4A06-E7B4-7798-545D3EC3B69F}"/>
              </a:ext>
            </a:extLst>
          </p:cNvPr>
          <p:cNvSpPr txBox="1"/>
          <p:nvPr/>
        </p:nvSpPr>
        <p:spPr>
          <a:xfrm>
            <a:off x="889811" y="2429332"/>
            <a:ext cx="3008174" cy="1041053"/>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ts val="1880"/>
              </a:lnSpc>
              <a:spcBef>
                <a:spcPts val="0"/>
              </a:spcBef>
              <a:spcAft>
                <a:spcPts val="0"/>
              </a:spcAft>
              <a:buNone/>
              <a:tabLst/>
              <a:defRPr sz="1800" b="0" i="0" u="none" strike="noStrike" kern="0" cap="none" spc="0" baseline="0">
                <a:solidFill>
                  <a:srgbClr val="000000"/>
                </a:solidFill>
                <a:uFillTx/>
              </a:defRPr>
            </a:pPr>
            <a:r>
              <a:rPr lang="es-ES" sz="1200" b="0" i="0" u="none" strike="noStrike" kern="1200" cap="none" spc="0" baseline="0">
                <a:solidFill>
                  <a:srgbClr val="FFFFFF"/>
                </a:solidFill>
                <a:uFillTx/>
                <a:latin typeface="Arial"/>
              </a:rPr>
              <a:t>Lorem ipsum dolor sit amet, consectetur adipiscing elit. Maecenas hendrerit mauris vel est fringilla malesuada. Fusce tincidunt pretium.</a:t>
            </a:r>
          </a:p>
        </p:txBody>
      </p:sp>
      <p:sp>
        <p:nvSpPr>
          <p:cNvPr id="11" name="Rounded Rectangle 15">
            <a:extLst>
              <a:ext uri="{FF2B5EF4-FFF2-40B4-BE49-F238E27FC236}">
                <a16:creationId xmlns:a16="http://schemas.microsoft.com/office/drawing/2014/main" id="{081AD8C9-16F9-231B-EB79-1057DF1E2A15}"/>
              </a:ext>
            </a:extLst>
          </p:cNvPr>
          <p:cNvSpPr/>
          <p:nvPr/>
        </p:nvSpPr>
        <p:spPr>
          <a:xfrm>
            <a:off x="1015724" y="3895124"/>
            <a:ext cx="2796116" cy="913311"/>
          </a:xfrm>
          <a:custGeom>
            <a:avLst>
              <a:gd name="f0" fmla="val 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noFill/>
          <a:ln w="19046" cap="flat">
            <a:solidFill>
              <a:srgbClr val="0F78FF"/>
            </a:solidFill>
            <a:prstDash val="solid"/>
            <a:miter/>
          </a:ln>
        </p:spPr>
        <p:txBody>
          <a:bodyPr vert="horz" wrap="square" lIns="91440" tIns="45720" rIns="91440" bIns="45720" anchor="ctr" anchorCtr="0" compatLnSpc="1">
            <a:noAutofit/>
          </a:bodyPr>
          <a:lstStyle/>
          <a:p>
            <a:pPr marL="0" marR="0" lvl="0" indent="0" algn="l" defTabSz="941758"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400" b="1" i="0" u="none" strike="noStrike" kern="1200" cap="none" spc="0" baseline="0">
                <a:solidFill>
                  <a:srgbClr val="0F78FF"/>
                </a:solidFill>
                <a:uFillTx/>
                <a:latin typeface="Arial" pitchFamily="34"/>
                <a:ea typeface="Roboto" pitchFamily="2"/>
                <a:cs typeface="Arial" pitchFamily="34"/>
              </a:rPr>
              <a:t>Important Highlight 1</a:t>
            </a:r>
          </a:p>
          <a:p>
            <a:pPr marL="0" marR="0" lvl="0" indent="0" algn="l" defTabSz="941758"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00" b="1" i="0" u="none" strike="noStrike" kern="1200" cap="none" spc="0" baseline="0">
              <a:solidFill>
                <a:srgbClr val="FFFFFF"/>
              </a:solidFill>
              <a:uFillTx/>
              <a:latin typeface="Arial" pitchFamily="34"/>
              <a:ea typeface="Roboto" pitchFamily="2"/>
              <a:cs typeface="Arial" pitchFamily="34"/>
            </a:endParaRPr>
          </a:p>
          <a:p>
            <a:pPr marL="0" marR="0" lvl="0" indent="0" algn="l" defTabSz="941758"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900" b="0" i="0" u="none" strike="noStrike" kern="1200" cap="none" spc="0" baseline="0">
                <a:solidFill>
                  <a:srgbClr val="FAFCFC"/>
                </a:solidFill>
                <a:uFillTx/>
                <a:latin typeface="Arial" pitchFamily="34"/>
                <a:ea typeface="Roboto Light" pitchFamily="2"/>
                <a:cs typeface="Arial" pitchFamily="34"/>
              </a:rPr>
              <a:t>Lorem ipsum dolor sit amet, consectetur adipiscing elit. Vivamus convallis odio in nulla viverra</a:t>
            </a:r>
          </a:p>
        </p:txBody>
      </p:sp>
      <p:sp>
        <p:nvSpPr>
          <p:cNvPr id="12" name="Rounded Rectangle 15">
            <a:extLst>
              <a:ext uri="{FF2B5EF4-FFF2-40B4-BE49-F238E27FC236}">
                <a16:creationId xmlns:a16="http://schemas.microsoft.com/office/drawing/2014/main" id="{6C76BC8C-18AA-4EEC-75F5-B9EBEAC0B7C5}"/>
              </a:ext>
            </a:extLst>
          </p:cNvPr>
          <p:cNvSpPr/>
          <p:nvPr/>
        </p:nvSpPr>
        <p:spPr>
          <a:xfrm>
            <a:off x="1015724" y="5065995"/>
            <a:ext cx="2796116" cy="913311"/>
          </a:xfrm>
          <a:custGeom>
            <a:avLst>
              <a:gd name="f0" fmla="val 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noFill/>
          <a:ln w="19046" cap="flat">
            <a:solidFill>
              <a:srgbClr val="EB4860"/>
            </a:solidFill>
            <a:prstDash val="solid"/>
            <a:miter/>
          </a:ln>
        </p:spPr>
        <p:txBody>
          <a:bodyPr vert="horz" wrap="square" lIns="91440" tIns="45720" rIns="91440" bIns="45720" anchor="ctr" anchorCtr="0" compatLnSpc="1">
            <a:noAutofit/>
          </a:bodyPr>
          <a:lstStyle/>
          <a:p>
            <a:pPr marL="0" marR="0" lvl="0" indent="0" algn="l" defTabSz="941758"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400" b="1" i="0" u="none" strike="noStrike" kern="1200" cap="none" spc="0" baseline="0">
                <a:solidFill>
                  <a:srgbClr val="EB4860"/>
                </a:solidFill>
                <a:uFillTx/>
                <a:latin typeface="Arial" pitchFamily="34"/>
                <a:ea typeface="Roboto" pitchFamily="2"/>
                <a:cs typeface="Arial" pitchFamily="34"/>
              </a:rPr>
              <a:t>Important Highlight  2</a:t>
            </a:r>
          </a:p>
          <a:p>
            <a:pPr marL="0" marR="0" lvl="0" indent="0" algn="l" defTabSz="941758"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00" b="1" i="0" u="none" strike="noStrike" kern="1200" cap="none" spc="0" baseline="0">
              <a:solidFill>
                <a:srgbClr val="FFFFFF"/>
              </a:solidFill>
              <a:uFillTx/>
              <a:latin typeface="Arial" pitchFamily="34"/>
              <a:ea typeface="Roboto" pitchFamily="2"/>
              <a:cs typeface="Arial" pitchFamily="34"/>
            </a:endParaRPr>
          </a:p>
          <a:p>
            <a:pPr marL="0" marR="0" lvl="0" indent="0" algn="l" defTabSz="941758"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900" b="0" i="0" u="none" strike="noStrike" kern="1200" cap="none" spc="0" baseline="0">
                <a:solidFill>
                  <a:srgbClr val="FAFCFC"/>
                </a:solidFill>
                <a:uFillTx/>
                <a:latin typeface="Arial" pitchFamily="34"/>
                <a:ea typeface="Roboto Light" pitchFamily="2"/>
                <a:cs typeface="Arial" pitchFamily="34"/>
              </a:rPr>
              <a:t>Lorem ipsum dolor sit amet, consectetur adipiscing elit. Vivamus convallis odio in nulla viverra</a:t>
            </a:r>
          </a:p>
        </p:txBody>
      </p:sp>
      <p:sp>
        <p:nvSpPr>
          <p:cNvPr id="13" name="Rectángulo 15">
            <a:extLst>
              <a:ext uri="{FF2B5EF4-FFF2-40B4-BE49-F238E27FC236}">
                <a16:creationId xmlns:a16="http://schemas.microsoft.com/office/drawing/2014/main" id="{CEFD2F5B-3308-E597-5837-846353E41835}"/>
              </a:ext>
            </a:extLst>
          </p:cNvPr>
          <p:cNvSpPr/>
          <p:nvPr/>
        </p:nvSpPr>
        <p:spPr>
          <a:xfrm>
            <a:off x="510948" y="6209288"/>
            <a:ext cx="11357524" cy="82552"/>
          </a:xfrm>
          <a:prstGeom prst="rect">
            <a:avLst/>
          </a:prstGeom>
          <a:solidFill>
            <a:srgbClr val="0F78FF"/>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0599F1"/>
              </a:solidFill>
              <a:uFillTx/>
              <a:latin typeface="Arial"/>
            </a:endParaRPr>
          </a:p>
        </p:txBody>
      </p:sp>
      <p:grpSp>
        <p:nvGrpSpPr>
          <p:cNvPr id="14" name="Grupo 16">
            <a:extLst>
              <a:ext uri="{FF2B5EF4-FFF2-40B4-BE49-F238E27FC236}">
                <a16:creationId xmlns:a16="http://schemas.microsoft.com/office/drawing/2014/main" id="{7E8AE5F7-1AE8-5116-6510-8E6C86CB1116}"/>
              </a:ext>
            </a:extLst>
          </p:cNvPr>
          <p:cNvGrpSpPr/>
          <p:nvPr/>
        </p:nvGrpSpPr>
        <p:grpSpPr>
          <a:xfrm>
            <a:off x="10175534" y="5568824"/>
            <a:ext cx="1690689" cy="692154"/>
            <a:chOff x="10175534" y="5568824"/>
            <a:chExt cx="1690689" cy="692154"/>
          </a:xfrm>
        </p:grpSpPr>
        <p:sp>
          <p:nvSpPr>
            <p:cNvPr id="15" name="Freeform 5">
              <a:extLst>
                <a:ext uri="{FF2B5EF4-FFF2-40B4-BE49-F238E27FC236}">
                  <a16:creationId xmlns:a16="http://schemas.microsoft.com/office/drawing/2014/main" id="{C62D36D3-B706-E83B-2567-1913708A3C0F}"/>
                </a:ext>
              </a:extLst>
            </p:cNvPr>
            <p:cNvSpPr/>
            <p:nvPr/>
          </p:nvSpPr>
          <p:spPr>
            <a:xfrm>
              <a:off x="10937540" y="5611691"/>
              <a:ext cx="76196" cy="431797"/>
            </a:xfrm>
            <a:custGeom>
              <a:avLst/>
              <a:gdLst>
                <a:gd name="f0" fmla="val 10800000"/>
                <a:gd name="f1" fmla="val 5400000"/>
                <a:gd name="f2" fmla="val 180"/>
                <a:gd name="f3" fmla="val w"/>
                <a:gd name="f4" fmla="val h"/>
                <a:gd name="f5" fmla="val 0"/>
                <a:gd name="f6" fmla="val 50"/>
                <a:gd name="f7" fmla="val 279"/>
                <a:gd name="f8" fmla="val 90"/>
                <a:gd name="f9" fmla="val 179"/>
                <a:gd name="f10" fmla="val 269"/>
                <a:gd name="f11" fmla="val 34"/>
                <a:gd name="f12" fmla="val 272"/>
                <a:gd name="f13" fmla="val 17"/>
                <a:gd name="f14" fmla="val 275"/>
                <a:gd name="f15" fmla="val 1"/>
                <a:gd name="f16" fmla="val 277"/>
                <a:gd name="f17" fmla="val 274"/>
                <a:gd name="f18" fmla="val 192"/>
                <a:gd name="f19" fmla="val 111"/>
                <a:gd name="f20" fmla="val 29"/>
                <a:gd name="f21" fmla="val 25"/>
                <a:gd name="f22" fmla="val 23"/>
                <a:gd name="f23" fmla="val 5"/>
                <a:gd name="f24" fmla="val 21"/>
                <a:gd name="f25" fmla="val 20"/>
                <a:gd name="f26" fmla="val 14"/>
                <a:gd name="f27" fmla="val 35"/>
                <a:gd name="f28" fmla="val 7"/>
                <a:gd name="f29" fmla="val 38"/>
                <a:gd name="f30" fmla="val 228"/>
                <a:gd name="f31" fmla="val 230"/>
                <a:gd name="f32" fmla="val 232"/>
                <a:gd name="f33" fmla="val 234"/>
                <a:gd name="f34" fmla="val 40"/>
                <a:gd name="f35" fmla="val 42"/>
                <a:gd name="f36" fmla="val 44"/>
                <a:gd name="f37" fmla="val 231"/>
                <a:gd name="f38" fmla="val 43"/>
                <a:gd name="f39" fmla="val 227"/>
                <a:gd name="f40" fmla="val 41"/>
                <a:gd name="f41" fmla="val 39"/>
                <a:gd name="f42" fmla="val 84"/>
                <a:gd name="f43" fmla="val 85"/>
                <a:gd name="f44" fmla="val 37"/>
                <a:gd name="f45" fmla="val 91"/>
                <a:gd name="f46" fmla="val 45"/>
                <a:gd name="f47" fmla="val 88"/>
                <a:gd name="f48" fmla="val 194"/>
                <a:gd name="f49" fmla="val 200"/>
                <a:gd name="f50" fmla="val 201"/>
                <a:gd name="f51" fmla="val 61"/>
                <a:gd name="f52" fmla="val 62"/>
                <a:gd name="f53" fmla="val 63"/>
                <a:gd name="f54" fmla="val 66"/>
                <a:gd name="f55" fmla="val 67"/>
                <a:gd name="f56" fmla="val 69"/>
                <a:gd name="f57" fmla="val 80"/>
                <a:gd name="f58" fmla="val 78"/>
                <a:gd name="f59" fmla="val 73"/>
                <a:gd name="f60" fmla="val 75"/>
                <a:gd name="f61" fmla="val 94"/>
                <a:gd name="f62" fmla="val 95"/>
                <a:gd name="f63" fmla="val 101"/>
                <a:gd name="f64" fmla="val 100"/>
                <a:gd name="f65" fmla="val 184"/>
                <a:gd name="f66" fmla="val 183"/>
                <a:gd name="f67" fmla="val 190"/>
                <a:gd name="f68" fmla="val 189"/>
                <a:gd name="f69" fmla="val 187"/>
                <a:gd name="f70" fmla="val 185"/>
                <a:gd name="f71" fmla="val 249"/>
                <a:gd name="f72" fmla="val 252"/>
                <a:gd name="f73" fmla="val 253"/>
                <a:gd name="f74" fmla="val 256"/>
                <a:gd name="f75" fmla="val 255"/>
                <a:gd name="f76" fmla="val 251"/>
                <a:gd name="f77" fmla="val 140"/>
                <a:gd name="f78" fmla="val 146"/>
                <a:gd name="f79" fmla="val 145"/>
                <a:gd name="f80" fmla="val 157"/>
                <a:gd name="f81" fmla="val 156"/>
                <a:gd name="f82" fmla="val 150"/>
                <a:gd name="f83" fmla="val 152"/>
                <a:gd name="f84" fmla="val 134"/>
                <a:gd name="f85" fmla="val 128"/>
                <a:gd name="f86" fmla="val 129"/>
                <a:gd name="f87" fmla="val 117"/>
                <a:gd name="f88" fmla="val 118"/>
                <a:gd name="f89" fmla="val 119"/>
                <a:gd name="f90" fmla="val 124"/>
                <a:gd name="f91" fmla="val 123"/>
                <a:gd name="f92" fmla="val 205"/>
                <a:gd name="f93" fmla="val 208"/>
                <a:gd name="f94" fmla="val 209"/>
                <a:gd name="f95" fmla="val 212"/>
                <a:gd name="f96" fmla="val 211"/>
                <a:gd name="f97" fmla="val 207"/>
                <a:gd name="f98" fmla="val 18"/>
                <a:gd name="f99" fmla="val 19"/>
                <a:gd name="f100" fmla="val 113"/>
                <a:gd name="f101" fmla="val 112"/>
                <a:gd name="f102" fmla="val 106"/>
                <a:gd name="f103" fmla="val 109"/>
                <a:gd name="f104" fmla="val 36"/>
                <a:gd name="f105" fmla="val 33"/>
                <a:gd name="f106" fmla="val 28"/>
                <a:gd name="f107" fmla="val 30"/>
                <a:gd name="f108" fmla="val 58"/>
                <a:gd name="f109" fmla="val 56"/>
                <a:gd name="f110" fmla="val 52"/>
                <a:gd name="f111" fmla="val 178"/>
                <a:gd name="f112" fmla="val 172"/>
                <a:gd name="f113" fmla="val 174"/>
                <a:gd name="f114" fmla="val 176"/>
                <a:gd name="f115" fmla="val 239"/>
                <a:gd name="f116" fmla="val 241"/>
                <a:gd name="f117" fmla="val 243"/>
                <a:gd name="f118" fmla="val 245"/>
                <a:gd name="f119" fmla="val 242"/>
                <a:gd name="f120" fmla="val 47"/>
                <a:gd name="f121" fmla="val 167"/>
                <a:gd name="f122" fmla="val 165"/>
                <a:gd name="f123" fmla="val 163"/>
                <a:gd name="f124" fmla="val 161"/>
                <a:gd name="f125" fmla="val 162"/>
                <a:gd name="f126" fmla="val 164"/>
                <a:gd name="f127" fmla="val 166"/>
                <a:gd name="f128" fmla="val 168"/>
                <a:gd name="f129" fmla="val 59"/>
                <a:gd name="f130" fmla="val 54"/>
                <a:gd name="f131" fmla="val 27"/>
                <a:gd name="f132" fmla="val 57"/>
                <a:gd name="f133" fmla="val 131"/>
                <a:gd name="f134" fmla="val 133"/>
                <a:gd name="f135" fmla="val 135"/>
                <a:gd name="f136" fmla="val 137"/>
                <a:gd name="f137" fmla="val 136"/>
                <a:gd name="f138" fmla="val 130"/>
                <a:gd name="f139" fmla="val 32"/>
                <a:gd name="f140" fmla="val 31"/>
                <a:gd name="f141" fmla="val 148"/>
                <a:gd name="f142" fmla="val 142"/>
                <a:gd name="f143" fmla="val 175"/>
                <a:gd name="f144" fmla="val 181"/>
                <a:gd name="f145" fmla="val 24"/>
                <a:gd name="f146" fmla="val 22"/>
                <a:gd name="f147" fmla="val 83"/>
                <a:gd name="f148" fmla="val 76"/>
                <a:gd name="f149" fmla="val 120"/>
                <a:gd name="f150" fmla="val 121"/>
                <a:gd name="f151" fmla="val 126"/>
                <a:gd name="f152" fmla="val 127"/>
                <a:gd name="f153" fmla="val 104"/>
                <a:gd name="f154" fmla="val 103"/>
                <a:gd name="f155" fmla="val 97"/>
                <a:gd name="f156" fmla="val 51"/>
                <a:gd name="f157" fmla="val 48"/>
                <a:gd name="f158" fmla="val 26"/>
                <a:gd name="f159" fmla="val 46"/>
                <a:gd name="f160" fmla="val 202"/>
                <a:gd name="f161" fmla="val 195"/>
                <a:gd name="f162" fmla="val 196"/>
                <a:gd name="f163" fmla="val 169"/>
                <a:gd name="f164" fmla="val 115"/>
                <a:gd name="f165" fmla="val 116"/>
                <a:gd name="f166" fmla="val 177"/>
                <a:gd name="f167" fmla="val 173"/>
                <a:gd name="f168" fmla="val 87"/>
                <a:gd name="f169" fmla="val 93"/>
                <a:gd name="f170" fmla="val 79"/>
                <a:gd name="f171" fmla="val 82"/>
                <a:gd name="f172" fmla="val 86"/>
                <a:gd name="f173" fmla="val 72"/>
                <a:gd name="f174" fmla="val 147"/>
                <a:gd name="f175" fmla="val 143"/>
                <a:gd name="f176" fmla="val 144"/>
                <a:gd name="f177" fmla="val 186"/>
                <a:gd name="f178" fmla="val 191"/>
                <a:gd name="f179" fmla="val 193"/>
                <a:gd name="f180" fmla="val 139"/>
                <a:gd name="f181" fmla="val 138"/>
                <a:gd name="f182" fmla="val 132"/>
                <a:gd name="f183" fmla="val 171"/>
                <a:gd name="f184" fmla="val 65"/>
                <a:gd name="f185" fmla="val 216"/>
                <a:gd name="f186" fmla="val 217"/>
                <a:gd name="f187" fmla="val 219"/>
                <a:gd name="f188" fmla="val 221"/>
                <a:gd name="f189" fmla="val 222"/>
                <a:gd name="f190" fmla="val 223"/>
                <a:gd name="f191" fmla="val 206"/>
                <a:gd name="f192" fmla="val 210"/>
                <a:gd name="f193" fmla="val 8"/>
                <a:gd name="f194" fmla="val 10"/>
                <a:gd name="f195" fmla="val 11"/>
                <a:gd name="f196" fmla="val 13"/>
                <a:gd name="f197" fmla="val 149"/>
                <a:gd name="f198" fmla="val 9"/>
                <a:gd name="f199" fmla="val 89"/>
                <a:gd name="f200" fmla="val 12"/>
                <a:gd name="f201" fmla="val 68"/>
                <a:gd name="f202" fmla="val 64"/>
                <a:gd name="f203" fmla="val 188"/>
                <a:gd name="f204" fmla="val 155"/>
                <a:gd name="f205" fmla="val 159"/>
                <a:gd name="f206" fmla="val 170"/>
                <a:gd name="f207" fmla="val 182"/>
                <a:gd name="f208" fmla="val 53"/>
                <a:gd name="f209" fmla="val 55"/>
                <a:gd name="f210" fmla="+- 0 0 -90"/>
                <a:gd name="f211" fmla="*/ f3 1 50"/>
                <a:gd name="f212" fmla="*/ f4 1 279"/>
                <a:gd name="f213" fmla="val f5"/>
                <a:gd name="f214" fmla="val f6"/>
                <a:gd name="f215" fmla="val f7"/>
                <a:gd name="f216" fmla="*/ f210 f0 1"/>
                <a:gd name="f217" fmla="+- f215 0 f213"/>
                <a:gd name="f218" fmla="+- f214 0 f213"/>
                <a:gd name="f219" fmla="*/ f216 1 f2"/>
                <a:gd name="f220" fmla="*/ f218 1 50"/>
                <a:gd name="f221" fmla="*/ f217 1 279"/>
                <a:gd name="f222" fmla="*/ 0 f218 1"/>
                <a:gd name="f223" fmla="*/ 274 f217 1"/>
                <a:gd name="f224" fmla="*/ 38 f218 1"/>
                <a:gd name="f225" fmla="*/ 228 f217 1"/>
                <a:gd name="f226" fmla="*/ 41 f218 1"/>
                <a:gd name="f227" fmla="*/ 227 f217 1"/>
                <a:gd name="f228" fmla="*/ 44 f218 1"/>
                <a:gd name="f229" fmla="*/ 84 f217 1"/>
                <a:gd name="f230" fmla="*/ 61 f217 1"/>
                <a:gd name="f231" fmla="*/ 80 f217 1"/>
                <a:gd name="f232" fmla="*/ 39 f218 1"/>
                <a:gd name="f233" fmla="*/ 101 f217 1"/>
                <a:gd name="f234" fmla="*/ 189 f217 1"/>
                <a:gd name="f235" fmla="*/ 255 f217 1"/>
                <a:gd name="f236" fmla="*/ 146 f217 1"/>
                <a:gd name="f237" fmla="*/ 157 f217 1"/>
                <a:gd name="f238" fmla="*/ 43 f218 1"/>
                <a:gd name="f239" fmla="*/ 117 f217 1"/>
                <a:gd name="f240" fmla="*/ 212 f217 1"/>
                <a:gd name="f241" fmla="*/ 18 f217 1"/>
                <a:gd name="f242" fmla="*/ 106 f217 1"/>
                <a:gd name="f243" fmla="*/ 36 f217 1"/>
                <a:gd name="f244" fmla="*/ 178 f217 1"/>
                <a:gd name="f245" fmla="*/ 239 f217 1"/>
                <a:gd name="f246" fmla="*/ 167 f217 1"/>
                <a:gd name="f247" fmla="*/ 28 f218 1"/>
                <a:gd name="f248" fmla="*/ 131 f217 1"/>
                <a:gd name="f249" fmla="*/ 18 f218 1"/>
                <a:gd name="f250" fmla="*/ 175 f217 1"/>
                <a:gd name="f251" fmla="*/ 83 f217 1"/>
                <a:gd name="f252" fmla="*/ 126 f217 1"/>
                <a:gd name="f253" fmla="*/ 104 f217 1"/>
                <a:gd name="f254" fmla="*/ 51 f217 1"/>
                <a:gd name="f255" fmla="*/ 33 f218 1"/>
                <a:gd name="f256" fmla="*/ 33 f217 1"/>
                <a:gd name="f257" fmla="*/ 201 f217 1"/>
                <a:gd name="f258" fmla="*/ 169 f217 1"/>
                <a:gd name="f259" fmla="*/ 116 f217 1"/>
                <a:gd name="f260" fmla="*/ 174 f217 1"/>
                <a:gd name="f261" fmla="*/ 94 f217 1"/>
                <a:gd name="f262" fmla="*/ 22 f218 1"/>
                <a:gd name="f263" fmla="*/ 79 f217 1"/>
                <a:gd name="f264" fmla="*/ 150 f217 1"/>
                <a:gd name="f265" fmla="*/ 186 f217 1"/>
                <a:gd name="f266" fmla="*/ 164 f217 1"/>
                <a:gd name="f267" fmla="*/ 65 f217 1"/>
                <a:gd name="f268" fmla="*/ 216 f217 1"/>
                <a:gd name="f269" fmla="*/ 206 f217 1"/>
                <a:gd name="f270" fmla="*/ 8 f218 1"/>
                <a:gd name="f271" fmla="*/ 147 f217 1"/>
                <a:gd name="f272" fmla="*/ 89 f217 1"/>
                <a:gd name="f273" fmla="*/ 13 f218 1"/>
                <a:gd name="f274" fmla="*/ 187 f217 1"/>
                <a:gd name="f275" fmla="*/ 156 f217 1"/>
                <a:gd name="f276" fmla="*/ 172 f217 1"/>
                <a:gd name="f277" fmla="*/ 9 f218 1"/>
                <a:gd name="f278" fmla="*/ 48 f217 1"/>
                <a:gd name="f279" fmla="*/ 38 f217 1"/>
                <a:gd name="f280" fmla="*/ 182 f217 1"/>
                <a:gd name="f281" fmla="+- f219 0 f1"/>
                <a:gd name="f282" fmla="*/ f222 1 50"/>
                <a:gd name="f283" fmla="*/ f223 1 279"/>
                <a:gd name="f284" fmla="*/ f224 1 50"/>
                <a:gd name="f285" fmla="*/ f225 1 279"/>
                <a:gd name="f286" fmla="*/ f226 1 50"/>
                <a:gd name="f287" fmla="*/ f227 1 279"/>
                <a:gd name="f288" fmla="*/ f228 1 50"/>
                <a:gd name="f289" fmla="*/ f229 1 279"/>
                <a:gd name="f290" fmla="*/ f230 1 279"/>
                <a:gd name="f291" fmla="*/ f231 1 279"/>
                <a:gd name="f292" fmla="*/ f232 1 50"/>
                <a:gd name="f293" fmla="*/ f233 1 279"/>
                <a:gd name="f294" fmla="*/ f234 1 279"/>
                <a:gd name="f295" fmla="*/ f235 1 279"/>
                <a:gd name="f296" fmla="*/ f236 1 279"/>
                <a:gd name="f297" fmla="*/ f237 1 279"/>
                <a:gd name="f298" fmla="*/ f238 1 50"/>
                <a:gd name="f299" fmla="*/ f239 1 279"/>
                <a:gd name="f300" fmla="*/ f240 1 279"/>
                <a:gd name="f301" fmla="*/ f241 1 279"/>
                <a:gd name="f302" fmla="*/ f242 1 279"/>
                <a:gd name="f303" fmla="*/ f243 1 279"/>
                <a:gd name="f304" fmla="*/ f244 1 279"/>
                <a:gd name="f305" fmla="*/ f245 1 279"/>
                <a:gd name="f306" fmla="*/ f246 1 279"/>
                <a:gd name="f307" fmla="*/ f247 1 50"/>
                <a:gd name="f308" fmla="*/ f248 1 279"/>
                <a:gd name="f309" fmla="*/ f249 1 50"/>
                <a:gd name="f310" fmla="*/ f250 1 279"/>
                <a:gd name="f311" fmla="*/ f251 1 279"/>
                <a:gd name="f312" fmla="*/ f252 1 279"/>
                <a:gd name="f313" fmla="*/ f253 1 279"/>
                <a:gd name="f314" fmla="*/ f254 1 279"/>
                <a:gd name="f315" fmla="*/ f255 1 50"/>
                <a:gd name="f316" fmla="*/ f256 1 279"/>
                <a:gd name="f317" fmla="*/ f257 1 279"/>
                <a:gd name="f318" fmla="*/ f258 1 279"/>
                <a:gd name="f319" fmla="*/ f259 1 279"/>
                <a:gd name="f320" fmla="*/ f260 1 279"/>
                <a:gd name="f321" fmla="*/ f261 1 279"/>
                <a:gd name="f322" fmla="*/ f262 1 50"/>
                <a:gd name="f323" fmla="*/ f263 1 279"/>
                <a:gd name="f324" fmla="*/ f264 1 279"/>
                <a:gd name="f325" fmla="*/ f265 1 279"/>
                <a:gd name="f326" fmla="*/ f266 1 279"/>
                <a:gd name="f327" fmla="*/ f267 1 279"/>
                <a:gd name="f328" fmla="*/ f268 1 279"/>
                <a:gd name="f329" fmla="*/ f269 1 279"/>
                <a:gd name="f330" fmla="*/ f270 1 50"/>
                <a:gd name="f331" fmla="*/ f271 1 279"/>
                <a:gd name="f332" fmla="*/ f272 1 279"/>
                <a:gd name="f333" fmla="*/ f273 1 50"/>
                <a:gd name="f334" fmla="*/ f274 1 279"/>
                <a:gd name="f335" fmla="*/ f275 1 279"/>
                <a:gd name="f336" fmla="*/ f276 1 279"/>
                <a:gd name="f337" fmla="*/ f277 1 50"/>
                <a:gd name="f338" fmla="*/ f278 1 279"/>
                <a:gd name="f339" fmla="*/ f279 1 279"/>
                <a:gd name="f340" fmla="*/ f280 1 279"/>
                <a:gd name="f341" fmla="*/ 0 1 f220"/>
                <a:gd name="f342" fmla="*/ f214 1 f220"/>
                <a:gd name="f343" fmla="*/ 0 1 f221"/>
                <a:gd name="f344" fmla="*/ f215 1 f221"/>
                <a:gd name="f345" fmla="*/ f282 1 f220"/>
                <a:gd name="f346" fmla="*/ f283 1 f221"/>
                <a:gd name="f347" fmla="*/ f284 1 f220"/>
                <a:gd name="f348" fmla="*/ f285 1 f221"/>
                <a:gd name="f349" fmla="*/ f286 1 f220"/>
                <a:gd name="f350" fmla="*/ f287 1 f221"/>
                <a:gd name="f351" fmla="*/ f288 1 f220"/>
                <a:gd name="f352" fmla="*/ f289 1 f221"/>
                <a:gd name="f353" fmla="*/ f290 1 f221"/>
                <a:gd name="f354" fmla="*/ f291 1 f221"/>
                <a:gd name="f355" fmla="*/ f292 1 f220"/>
                <a:gd name="f356" fmla="*/ f293 1 f221"/>
                <a:gd name="f357" fmla="*/ f294 1 f221"/>
                <a:gd name="f358" fmla="*/ f295 1 f221"/>
                <a:gd name="f359" fmla="*/ f296 1 f221"/>
                <a:gd name="f360" fmla="*/ f297 1 f221"/>
                <a:gd name="f361" fmla="*/ f298 1 f220"/>
                <a:gd name="f362" fmla="*/ f299 1 f221"/>
                <a:gd name="f363" fmla="*/ f300 1 f221"/>
                <a:gd name="f364" fmla="*/ f301 1 f221"/>
                <a:gd name="f365" fmla="*/ f302 1 f221"/>
                <a:gd name="f366" fmla="*/ f303 1 f221"/>
                <a:gd name="f367" fmla="*/ f304 1 f221"/>
                <a:gd name="f368" fmla="*/ f305 1 f221"/>
                <a:gd name="f369" fmla="*/ f306 1 f221"/>
                <a:gd name="f370" fmla="*/ f307 1 f220"/>
                <a:gd name="f371" fmla="*/ f308 1 f221"/>
                <a:gd name="f372" fmla="*/ f309 1 f220"/>
                <a:gd name="f373" fmla="*/ f310 1 f221"/>
                <a:gd name="f374" fmla="*/ f311 1 f221"/>
                <a:gd name="f375" fmla="*/ f312 1 f221"/>
                <a:gd name="f376" fmla="*/ f313 1 f221"/>
                <a:gd name="f377" fmla="*/ f314 1 f221"/>
                <a:gd name="f378" fmla="*/ f315 1 f220"/>
                <a:gd name="f379" fmla="*/ f316 1 f221"/>
                <a:gd name="f380" fmla="*/ f317 1 f221"/>
                <a:gd name="f381" fmla="*/ f318 1 f221"/>
                <a:gd name="f382" fmla="*/ f319 1 f221"/>
                <a:gd name="f383" fmla="*/ f320 1 f221"/>
                <a:gd name="f384" fmla="*/ f321 1 f221"/>
                <a:gd name="f385" fmla="*/ f322 1 f220"/>
                <a:gd name="f386" fmla="*/ f323 1 f221"/>
                <a:gd name="f387" fmla="*/ f324 1 f221"/>
                <a:gd name="f388" fmla="*/ f325 1 f221"/>
                <a:gd name="f389" fmla="*/ f326 1 f221"/>
                <a:gd name="f390" fmla="*/ f327 1 f221"/>
                <a:gd name="f391" fmla="*/ f328 1 f221"/>
                <a:gd name="f392" fmla="*/ f329 1 f221"/>
                <a:gd name="f393" fmla="*/ f330 1 f220"/>
                <a:gd name="f394" fmla="*/ f331 1 f221"/>
                <a:gd name="f395" fmla="*/ f332 1 f221"/>
                <a:gd name="f396" fmla="*/ f333 1 f220"/>
                <a:gd name="f397" fmla="*/ f334 1 f221"/>
                <a:gd name="f398" fmla="*/ f335 1 f221"/>
                <a:gd name="f399" fmla="*/ f336 1 f221"/>
                <a:gd name="f400" fmla="*/ f337 1 f220"/>
                <a:gd name="f401" fmla="*/ f338 1 f221"/>
                <a:gd name="f402" fmla="*/ f339 1 f221"/>
                <a:gd name="f403" fmla="*/ f340 1 f221"/>
                <a:gd name="f404" fmla="*/ f341 f211 1"/>
                <a:gd name="f405" fmla="*/ f342 f211 1"/>
                <a:gd name="f406" fmla="*/ f344 f212 1"/>
                <a:gd name="f407" fmla="*/ f343 f212 1"/>
                <a:gd name="f408" fmla="*/ f345 f211 1"/>
                <a:gd name="f409" fmla="*/ f346 f212 1"/>
                <a:gd name="f410" fmla="*/ f347 f211 1"/>
                <a:gd name="f411" fmla="*/ f348 f212 1"/>
                <a:gd name="f412" fmla="*/ f349 f211 1"/>
                <a:gd name="f413" fmla="*/ f350 f212 1"/>
                <a:gd name="f414" fmla="*/ f351 f211 1"/>
                <a:gd name="f415" fmla="*/ f352 f212 1"/>
                <a:gd name="f416" fmla="*/ f353 f212 1"/>
                <a:gd name="f417" fmla="*/ f354 f212 1"/>
                <a:gd name="f418" fmla="*/ f355 f211 1"/>
                <a:gd name="f419" fmla="*/ f356 f212 1"/>
                <a:gd name="f420" fmla="*/ f357 f212 1"/>
                <a:gd name="f421" fmla="*/ f358 f212 1"/>
                <a:gd name="f422" fmla="*/ f359 f212 1"/>
                <a:gd name="f423" fmla="*/ f360 f212 1"/>
                <a:gd name="f424" fmla="*/ f361 f211 1"/>
                <a:gd name="f425" fmla="*/ f362 f212 1"/>
                <a:gd name="f426" fmla="*/ f363 f212 1"/>
                <a:gd name="f427" fmla="*/ f364 f212 1"/>
                <a:gd name="f428" fmla="*/ f365 f212 1"/>
                <a:gd name="f429" fmla="*/ f366 f212 1"/>
                <a:gd name="f430" fmla="*/ f367 f212 1"/>
                <a:gd name="f431" fmla="*/ f368 f212 1"/>
                <a:gd name="f432" fmla="*/ f369 f212 1"/>
                <a:gd name="f433" fmla="*/ f370 f211 1"/>
                <a:gd name="f434" fmla="*/ f371 f212 1"/>
                <a:gd name="f435" fmla="*/ f372 f211 1"/>
                <a:gd name="f436" fmla="*/ f373 f212 1"/>
                <a:gd name="f437" fmla="*/ f374 f212 1"/>
                <a:gd name="f438" fmla="*/ f375 f212 1"/>
                <a:gd name="f439" fmla="*/ f376 f212 1"/>
                <a:gd name="f440" fmla="*/ f377 f212 1"/>
                <a:gd name="f441" fmla="*/ f378 f211 1"/>
                <a:gd name="f442" fmla="*/ f379 f212 1"/>
                <a:gd name="f443" fmla="*/ f380 f212 1"/>
                <a:gd name="f444" fmla="*/ f381 f212 1"/>
                <a:gd name="f445" fmla="*/ f382 f212 1"/>
                <a:gd name="f446" fmla="*/ f383 f212 1"/>
                <a:gd name="f447" fmla="*/ f384 f212 1"/>
                <a:gd name="f448" fmla="*/ f385 f211 1"/>
                <a:gd name="f449" fmla="*/ f386 f212 1"/>
                <a:gd name="f450" fmla="*/ f387 f212 1"/>
                <a:gd name="f451" fmla="*/ f388 f212 1"/>
                <a:gd name="f452" fmla="*/ f389 f212 1"/>
                <a:gd name="f453" fmla="*/ f390 f212 1"/>
                <a:gd name="f454" fmla="*/ f391 f212 1"/>
                <a:gd name="f455" fmla="*/ f392 f212 1"/>
                <a:gd name="f456" fmla="*/ f393 f211 1"/>
                <a:gd name="f457" fmla="*/ f394 f212 1"/>
                <a:gd name="f458" fmla="*/ f395 f212 1"/>
                <a:gd name="f459" fmla="*/ f396 f211 1"/>
                <a:gd name="f460" fmla="*/ f397 f212 1"/>
                <a:gd name="f461" fmla="*/ f398 f212 1"/>
                <a:gd name="f462" fmla="*/ f399 f212 1"/>
                <a:gd name="f463" fmla="*/ f400 f211 1"/>
                <a:gd name="f464" fmla="*/ f401 f212 1"/>
                <a:gd name="f465" fmla="*/ f402 f212 1"/>
                <a:gd name="f466" fmla="*/ f403 f212 1"/>
              </a:gdLst>
              <a:ahLst/>
              <a:cxnLst>
                <a:cxn ang="3cd4">
                  <a:pos x="hc" y="t"/>
                </a:cxn>
                <a:cxn ang="0">
                  <a:pos x="r" y="vc"/>
                </a:cxn>
                <a:cxn ang="cd4">
                  <a:pos x="hc" y="b"/>
                </a:cxn>
                <a:cxn ang="cd2">
                  <a:pos x="l" y="vc"/>
                </a:cxn>
                <a:cxn ang="f281">
                  <a:pos x="f408" y="f409"/>
                </a:cxn>
                <a:cxn ang="f281">
                  <a:pos x="f410" y="f411"/>
                </a:cxn>
                <a:cxn ang="f281">
                  <a:pos x="f412" y="f413"/>
                </a:cxn>
                <a:cxn ang="f281">
                  <a:pos x="f414" y="f415"/>
                </a:cxn>
                <a:cxn ang="f281">
                  <a:pos x="f414" y="f416"/>
                </a:cxn>
                <a:cxn ang="f281">
                  <a:pos x="f410" y="f417"/>
                </a:cxn>
                <a:cxn ang="f281">
                  <a:pos x="f418" y="f419"/>
                </a:cxn>
                <a:cxn ang="f281">
                  <a:pos x="f414" y="f420"/>
                </a:cxn>
                <a:cxn ang="f281">
                  <a:pos x="f414" y="f421"/>
                </a:cxn>
                <a:cxn ang="f281">
                  <a:pos x="f418" y="f422"/>
                </a:cxn>
                <a:cxn ang="f281">
                  <a:pos x="f410" y="f423"/>
                </a:cxn>
                <a:cxn ang="f281">
                  <a:pos x="f424" y="f425"/>
                </a:cxn>
                <a:cxn ang="f281">
                  <a:pos x="f410" y="f426"/>
                </a:cxn>
                <a:cxn ang="f281">
                  <a:pos x="f414" y="f427"/>
                </a:cxn>
                <a:cxn ang="f281">
                  <a:pos x="f424" y="f428"/>
                </a:cxn>
                <a:cxn ang="f281">
                  <a:pos x="f410" y="f429"/>
                </a:cxn>
                <a:cxn ang="f281">
                  <a:pos x="f410" y="f430"/>
                </a:cxn>
                <a:cxn ang="f281">
                  <a:pos x="f410" y="f431"/>
                </a:cxn>
                <a:cxn ang="f281">
                  <a:pos x="f410" y="f431"/>
                </a:cxn>
                <a:cxn ang="f281">
                  <a:pos x="f414" y="f432"/>
                </a:cxn>
                <a:cxn ang="f281">
                  <a:pos x="f414" y="f432"/>
                </a:cxn>
                <a:cxn ang="f281">
                  <a:pos x="f433" y="f434"/>
                </a:cxn>
                <a:cxn ang="f281">
                  <a:pos x="f433" y="f434"/>
                </a:cxn>
                <a:cxn ang="f281">
                  <a:pos x="f435" y="f436"/>
                </a:cxn>
                <a:cxn ang="f281">
                  <a:pos x="f433" y="f437"/>
                </a:cxn>
                <a:cxn ang="f281">
                  <a:pos x="f433" y="f438"/>
                </a:cxn>
                <a:cxn ang="f281">
                  <a:pos x="f433" y="f439"/>
                </a:cxn>
                <a:cxn ang="f281">
                  <a:pos x="f433" y="f440"/>
                </a:cxn>
                <a:cxn ang="f281">
                  <a:pos x="f441" y="f442"/>
                </a:cxn>
                <a:cxn ang="f281">
                  <a:pos x="f433" y="f443"/>
                </a:cxn>
                <a:cxn ang="f281">
                  <a:pos x="f433" y="f444"/>
                </a:cxn>
                <a:cxn ang="f281">
                  <a:pos x="f433" y="f445"/>
                </a:cxn>
                <a:cxn ang="f281">
                  <a:pos x="f433" y="f446"/>
                </a:cxn>
                <a:cxn ang="f281">
                  <a:pos x="f433" y="f447"/>
                </a:cxn>
                <a:cxn ang="f281">
                  <a:pos x="f448" y="f449"/>
                </a:cxn>
                <a:cxn ang="f281">
                  <a:pos x="f435" y="f450"/>
                </a:cxn>
                <a:cxn ang="f281">
                  <a:pos x="f435" y="f450"/>
                </a:cxn>
                <a:cxn ang="f281">
                  <a:pos x="f448" y="f451"/>
                </a:cxn>
                <a:cxn ang="f281">
                  <a:pos x="f448" y="f452"/>
                </a:cxn>
                <a:cxn ang="f281">
                  <a:pos x="f435" y="f453"/>
                </a:cxn>
                <a:cxn ang="f281">
                  <a:pos x="f433" y="f411"/>
                </a:cxn>
                <a:cxn ang="f281">
                  <a:pos x="f441" y="f454"/>
                </a:cxn>
                <a:cxn ang="f281">
                  <a:pos x="f433" y="f455"/>
                </a:cxn>
                <a:cxn ang="f281">
                  <a:pos x="f433" y="f455"/>
                </a:cxn>
                <a:cxn ang="f281">
                  <a:pos x="f456" y="f457"/>
                </a:cxn>
                <a:cxn ang="f281">
                  <a:pos x="f456" y="f458"/>
                </a:cxn>
                <a:cxn ang="f281">
                  <a:pos x="f459" y="f460"/>
                </a:cxn>
                <a:cxn ang="f281">
                  <a:pos x="f459" y="f461"/>
                </a:cxn>
                <a:cxn ang="f281">
                  <a:pos x="f456" y="f449"/>
                </a:cxn>
                <a:cxn ang="f281">
                  <a:pos x="f459" y="f462"/>
                </a:cxn>
                <a:cxn ang="f281">
                  <a:pos x="f463" y="f464"/>
                </a:cxn>
                <a:cxn ang="f281">
                  <a:pos x="f456" y="f465"/>
                </a:cxn>
                <a:cxn ang="f281">
                  <a:pos x="f459" y="f466"/>
                </a:cxn>
                <a:cxn ang="f281">
                  <a:pos x="f459" y="f440"/>
                </a:cxn>
              </a:cxnLst>
              <a:rect l="f404" t="f407" r="f405" b="f406"/>
              <a:pathLst>
                <a:path w="50" h="279">
                  <a:moveTo>
                    <a:pt x="f6" y="f5"/>
                  </a:moveTo>
                  <a:cubicBezTo>
                    <a:pt x="f6" y="f8"/>
                    <a:pt x="f6" y="f9"/>
                    <a:pt x="f6" y="f10"/>
                  </a:cubicBezTo>
                  <a:cubicBezTo>
                    <a:pt x="f11" y="f12"/>
                    <a:pt x="f13" y="f14"/>
                    <a:pt x="f15" y="f7"/>
                  </a:cubicBezTo>
                  <a:cubicBezTo>
                    <a:pt x="f15" y="f16"/>
                    <a:pt x="f5" y="f14"/>
                    <a:pt x="f5" y="f17"/>
                  </a:cubicBezTo>
                  <a:cubicBezTo>
                    <a:pt x="f5" y="f18"/>
                    <a:pt x="f5" y="f19"/>
                    <a:pt x="f5" y="f20"/>
                  </a:cubicBezTo>
                  <a:cubicBezTo>
                    <a:pt x="f5" y="f21"/>
                    <a:pt x="f15" y="f22"/>
                    <a:pt x="f23" y="f24"/>
                  </a:cubicBezTo>
                  <a:cubicBezTo>
                    <a:pt x="f25" y="f26"/>
                    <a:pt x="f27" y="f28"/>
                    <a:pt x="f6" y="f5"/>
                  </a:cubicBezTo>
                  <a:close/>
                  <a:moveTo>
                    <a:pt x="f29" y="f30"/>
                  </a:moveTo>
                  <a:cubicBezTo>
                    <a:pt x="f29" y="f31"/>
                    <a:pt x="f29" y="f32"/>
                    <a:pt x="f29" y="f33"/>
                  </a:cubicBezTo>
                  <a:cubicBezTo>
                    <a:pt x="f34" y="f33"/>
                    <a:pt x="f35" y="f33"/>
                    <a:pt x="f36" y="f33"/>
                  </a:cubicBezTo>
                  <a:cubicBezTo>
                    <a:pt x="f36" y="f37"/>
                    <a:pt x="f36" y="f31"/>
                    <a:pt x="f36" y="f30"/>
                  </a:cubicBezTo>
                  <a:cubicBezTo>
                    <a:pt x="f38" y="f30"/>
                    <a:pt x="f35" y="f39"/>
                    <a:pt x="f40" y="f39"/>
                  </a:cubicBezTo>
                  <a:cubicBezTo>
                    <a:pt x="f34" y="f39"/>
                    <a:pt x="f41" y="f30"/>
                    <a:pt x="f29" y="f30"/>
                  </a:cubicBezTo>
                  <a:close/>
                  <a:moveTo>
                    <a:pt x="f36" y="f42"/>
                  </a:moveTo>
                  <a:cubicBezTo>
                    <a:pt x="f29" y="f43"/>
                    <a:pt x="f44" y="f43"/>
                    <a:pt x="f41" y="f45"/>
                  </a:cubicBezTo>
                  <a:cubicBezTo>
                    <a:pt x="f36" y="f45"/>
                    <a:pt x="f46" y="f47"/>
                    <a:pt x="f36" y="f42"/>
                  </a:cubicBezTo>
                  <a:close/>
                  <a:moveTo>
                    <a:pt x="f36" y="f48"/>
                  </a:moveTo>
                  <a:cubicBezTo>
                    <a:pt x="f29" y="f48"/>
                    <a:pt x="f44" y="f48"/>
                    <a:pt x="f41" y="f49"/>
                  </a:cubicBezTo>
                  <a:cubicBezTo>
                    <a:pt x="f46" y="f50"/>
                    <a:pt x="f46" y="f49"/>
                    <a:pt x="f36" y="f48"/>
                  </a:cubicBezTo>
                  <a:close/>
                  <a:moveTo>
                    <a:pt x="f36" y="f51"/>
                  </a:moveTo>
                  <a:cubicBezTo>
                    <a:pt x="f35" y="f52"/>
                    <a:pt x="f34" y="f53"/>
                    <a:pt x="f29" y="f53"/>
                  </a:cubicBezTo>
                  <a:cubicBezTo>
                    <a:pt x="f29" y="f54"/>
                    <a:pt x="f29" y="f55"/>
                    <a:pt x="f29" y="f56"/>
                  </a:cubicBezTo>
                  <a:cubicBezTo>
                    <a:pt x="f36" y="f56"/>
                    <a:pt x="f46" y="f55"/>
                    <a:pt x="f36" y="f51"/>
                  </a:cubicBezTo>
                  <a:close/>
                  <a:moveTo>
                    <a:pt x="f29" y="f57"/>
                  </a:moveTo>
                  <a:cubicBezTo>
                    <a:pt x="f46" y="f58"/>
                    <a:pt x="f46" y="f58"/>
                    <a:pt x="f38" y="f59"/>
                  </a:cubicBezTo>
                  <a:cubicBezTo>
                    <a:pt x="f29" y="f59"/>
                    <a:pt x="f44" y="f60"/>
                    <a:pt x="f29" y="f57"/>
                  </a:cubicBezTo>
                  <a:close/>
                  <a:moveTo>
                    <a:pt x="f36" y="f61"/>
                  </a:moveTo>
                  <a:cubicBezTo>
                    <a:pt x="f29" y="f62"/>
                    <a:pt x="f44" y="f62"/>
                    <a:pt x="f41" y="f63"/>
                  </a:cubicBezTo>
                  <a:cubicBezTo>
                    <a:pt x="f46" y="f63"/>
                    <a:pt x="f46" y="f64"/>
                    <a:pt x="f36" y="f61"/>
                  </a:cubicBezTo>
                  <a:close/>
                  <a:moveTo>
                    <a:pt x="f36" y="f65"/>
                  </a:moveTo>
                  <a:cubicBezTo>
                    <a:pt x="f29" y="f66"/>
                    <a:pt x="f44" y="f65"/>
                    <a:pt x="f41" y="f67"/>
                  </a:cubicBezTo>
                  <a:cubicBezTo>
                    <a:pt x="f34" y="f67"/>
                    <a:pt x="f35" y="f67"/>
                    <a:pt x="f36" y="f68"/>
                  </a:cubicBezTo>
                  <a:cubicBezTo>
                    <a:pt x="f36" y="f69"/>
                    <a:pt x="f36" y="f70"/>
                    <a:pt x="f36" y="f65"/>
                  </a:cubicBezTo>
                  <a:close/>
                  <a:moveTo>
                    <a:pt x="f29" y="f71"/>
                  </a:moveTo>
                  <a:cubicBezTo>
                    <a:pt x="f29" y="f72"/>
                    <a:pt x="f29" y="f73"/>
                    <a:pt x="f29" y="f74"/>
                  </a:cubicBezTo>
                  <a:cubicBezTo>
                    <a:pt x="f34" y="f74"/>
                    <a:pt x="f35" y="f75"/>
                    <a:pt x="f36" y="f75"/>
                  </a:cubicBezTo>
                  <a:cubicBezTo>
                    <a:pt x="f36" y="f73"/>
                    <a:pt x="f36" y="f76"/>
                    <a:pt x="f36" y="f71"/>
                  </a:cubicBezTo>
                  <a:cubicBezTo>
                    <a:pt x="f35" y="f71"/>
                    <a:pt x="f34" y="f71"/>
                    <a:pt x="f29" y="f71"/>
                  </a:cubicBezTo>
                  <a:close/>
                  <a:moveTo>
                    <a:pt x="f36" y="f77"/>
                  </a:moveTo>
                  <a:cubicBezTo>
                    <a:pt x="f29" y="f77"/>
                    <a:pt x="f44" y="f77"/>
                    <a:pt x="f41" y="f78"/>
                  </a:cubicBezTo>
                  <a:cubicBezTo>
                    <a:pt x="f46" y="f78"/>
                    <a:pt x="f46" y="f79"/>
                    <a:pt x="f36" y="f77"/>
                  </a:cubicBezTo>
                  <a:close/>
                  <a:moveTo>
                    <a:pt x="f29" y="f80"/>
                  </a:moveTo>
                  <a:cubicBezTo>
                    <a:pt x="f46" y="f80"/>
                    <a:pt x="f46" y="f81"/>
                    <a:pt x="f38" y="f82"/>
                  </a:cubicBezTo>
                  <a:cubicBezTo>
                    <a:pt x="f41" y="f82"/>
                    <a:pt x="f44" y="f83"/>
                    <a:pt x="f29" y="f80"/>
                  </a:cubicBezTo>
                  <a:close/>
                  <a:moveTo>
                    <a:pt x="f41" y="f84"/>
                  </a:moveTo>
                  <a:cubicBezTo>
                    <a:pt x="f36" y="f84"/>
                    <a:pt x="f46" y="f84"/>
                    <a:pt x="f38" y="f85"/>
                  </a:cubicBezTo>
                  <a:cubicBezTo>
                    <a:pt x="f29" y="f85"/>
                    <a:pt x="f44" y="f86"/>
                    <a:pt x="f41" y="f84"/>
                  </a:cubicBezTo>
                  <a:close/>
                  <a:moveTo>
                    <a:pt x="f38" y="f87"/>
                  </a:moveTo>
                  <a:cubicBezTo>
                    <a:pt x="f44" y="f88"/>
                    <a:pt x="f44" y="f89"/>
                    <a:pt x="f41" y="f90"/>
                  </a:cubicBezTo>
                  <a:cubicBezTo>
                    <a:pt x="f46" y="f91"/>
                    <a:pt x="f46" y="f91"/>
                    <a:pt x="f38" y="f87"/>
                  </a:cubicBezTo>
                  <a:close/>
                  <a:moveTo>
                    <a:pt x="f29" y="f92"/>
                  </a:moveTo>
                  <a:cubicBezTo>
                    <a:pt x="f29" y="f93"/>
                    <a:pt x="f29" y="f94"/>
                    <a:pt x="f29" y="f95"/>
                  </a:cubicBezTo>
                  <a:cubicBezTo>
                    <a:pt x="f34" y="f95"/>
                    <a:pt x="f35" y="f96"/>
                    <a:pt x="f36" y="f96"/>
                  </a:cubicBezTo>
                  <a:cubicBezTo>
                    <a:pt x="f36" y="f94"/>
                    <a:pt x="f36" y="f97"/>
                    <a:pt x="f36" y="f92"/>
                  </a:cubicBezTo>
                  <a:cubicBezTo>
                    <a:pt x="f35" y="f92"/>
                    <a:pt x="f34" y="f92"/>
                    <a:pt x="f29" y="f92"/>
                  </a:cubicBezTo>
                  <a:close/>
                  <a:moveTo>
                    <a:pt x="f36" y="f98"/>
                  </a:moveTo>
                  <a:cubicBezTo>
                    <a:pt x="f29" y="f99"/>
                    <a:pt x="f44" y="f25"/>
                    <a:pt x="f41" y="f21"/>
                  </a:cubicBezTo>
                  <a:cubicBezTo>
                    <a:pt x="f38" y="f21"/>
                    <a:pt x="f46" y="f22"/>
                    <a:pt x="f36" y="f98"/>
                  </a:cubicBezTo>
                  <a:close/>
                  <a:moveTo>
                    <a:pt x="f29" y="f100"/>
                  </a:moveTo>
                  <a:cubicBezTo>
                    <a:pt x="f46" y="f101"/>
                    <a:pt x="f46" y="f101"/>
                    <a:pt x="f38" y="f102"/>
                  </a:cubicBezTo>
                  <a:cubicBezTo>
                    <a:pt x="f29" y="f102"/>
                    <a:pt x="f44" y="f103"/>
                    <a:pt x="f29" y="f100"/>
                  </a:cubicBezTo>
                  <a:close/>
                  <a:moveTo>
                    <a:pt x="f29" y="f104"/>
                  </a:moveTo>
                  <a:cubicBezTo>
                    <a:pt x="f38" y="f104"/>
                    <a:pt x="f46" y="f105"/>
                    <a:pt x="f36" y="f106"/>
                  </a:cubicBezTo>
                  <a:cubicBezTo>
                    <a:pt x="f29" y="f107"/>
                    <a:pt x="f29" y="f107"/>
                    <a:pt x="f29" y="f104"/>
                  </a:cubicBezTo>
                  <a:close/>
                  <a:moveTo>
                    <a:pt x="f29" y="f108"/>
                  </a:moveTo>
                  <a:cubicBezTo>
                    <a:pt x="f46" y="f109"/>
                    <a:pt x="f46" y="f109"/>
                    <a:pt x="f36" y="f6"/>
                  </a:cubicBezTo>
                  <a:cubicBezTo>
                    <a:pt x="f29" y="f110"/>
                    <a:pt x="f29" y="f110"/>
                    <a:pt x="f29" y="f108"/>
                  </a:cubicBezTo>
                  <a:close/>
                  <a:moveTo>
                    <a:pt x="f29" y="f111"/>
                  </a:moveTo>
                  <a:cubicBezTo>
                    <a:pt x="f36" y="f111"/>
                    <a:pt x="f46" y="f111"/>
                    <a:pt x="f38" y="f112"/>
                  </a:cubicBezTo>
                  <a:cubicBezTo>
                    <a:pt x="f35" y="f112"/>
                    <a:pt x="f34" y="f112"/>
                    <a:pt x="f29" y="f112"/>
                  </a:cubicBezTo>
                  <a:cubicBezTo>
                    <a:pt x="f29" y="f113"/>
                    <a:pt x="f29" y="f114"/>
                    <a:pt x="f29" y="f111"/>
                  </a:cubicBezTo>
                  <a:close/>
                  <a:moveTo>
                    <a:pt x="f29" y="f115"/>
                  </a:moveTo>
                  <a:cubicBezTo>
                    <a:pt x="f29" y="f116"/>
                    <a:pt x="f29" y="f117"/>
                    <a:pt x="f29" y="f118"/>
                  </a:cubicBezTo>
                  <a:cubicBezTo>
                    <a:pt x="f40" y="f118"/>
                    <a:pt x="f35" y="f118"/>
                    <a:pt x="f36" y="f118"/>
                  </a:cubicBezTo>
                  <a:cubicBezTo>
                    <a:pt x="f36" y="f119"/>
                    <a:pt x="f36" y="f116"/>
                    <a:pt x="f36" y="f115"/>
                  </a:cubicBezTo>
                  <a:cubicBezTo>
                    <a:pt x="f35" y="f115"/>
                    <a:pt x="f34" y="f115"/>
                    <a:pt x="f29" y="f115"/>
                  </a:cubicBezTo>
                  <a:close/>
                  <a:moveTo>
                    <a:pt x="f36" y="f34"/>
                  </a:moveTo>
                  <a:cubicBezTo>
                    <a:pt x="f44" y="f40"/>
                    <a:pt x="f44" y="f40"/>
                    <a:pt x="f41" y="f120"/>
                  </a:cubicBezTo>
                  <a:cubicBezTo>
                    <a:pt x="f36" y="f120"/>
                    <a:pt x="f46" y="f36"/>
                    <a:pt x="f36" y="f34"/>
                  </a:cubicBezTo>
                  <a:close/>
                  <a:moveTo>
                    <a:pt x="f36" y="f121"/>
                  </a:moveTo>
                  <a:cubicBezTo>
                    <a:pt x="f36" y="f122"/>
                    <a:pt x="f36" y="f123"/>
                    <a:pt x="f36" y="f124"/>
                  </a:cubicBezTo>
                  <a:cubicBezTo>
                    <a:pt x="f35" y="f124"/>
                    <a:pt x="f34" y="f124"/>
                    <a:pt x="f29" y="f125"/>
                  </a:cubicBezTo>
                  <a:cubicBezTo>
                    <a:pt x="f29" y="f126"/>
                    <a:pt x="f29" y="f127"/>
                    <a:pt x="f29" y="f128"/>
                  </a:cubicBezTo>
                  <a:cubicBezTo>
                    <a:pt x="f34" y="f128"/>
                    <a:pt x="f35" y="f121"/>
                    <a:pt x="f36" y="f121"/>
                  </a:cubicBezTo>
                  <a:close/>
                  <a:moveTo>
                    <a:pt x="f106" y="f51"/>
                  </a:moveTo>
                  <a:cubicBezTo>
                    <a:pt x="f105" y="f51"/>
                    <a:pt x="f27" y="f129"/>
                    <a:pt x="f105" y="f130"/>
                  </a:cubicBezTo>
                  <a:cubicBezTo>
                    <a:pt x="f106" y="f130"/>
                    <a:pt x="f131" y="f132"/>
                    <a:pt x="f106" y="f51"/>
                  </a:cubicBezTo>
                  <a:close/>
                  <a:moveTo>
                    <a:pt x="f106" y="f133"/>
                  </a:moveTo>
                  <a:cubicBezTo>
                    <a:pt x="f106" y="f134"/>
                    <a:pt x="f106" y="f135"/>
                    <a:pt x="f106" y="f136"/>
                  </a:cubicBezTo>
                  <a:cubicBezTo>
                    <a:pt x="f11" y="f136"/>
                    <a:pt x="f11" y="f137"/>
                    <a:pt x="f105" y="f138"/>
                  </a:cubicBezTo>
                  <a:cubicBezTo>
                    <a:pt x="f139" y="f138"/>
                    <a:pt x="f139" y="f138"/>
                    <a:pt x="f140" y="f138"/>
                  </a:cubicBezTo>
                  <a:cubicBezTo>
                    <a:pt x="f107" y="f138"/>
                    <a:pt x="f20" y="f133"/>
                    <a:pt x="f106" y="f133"/>
                  </a:cubicBezTo>
                  <a:close/>
                  <a:moveTo>
                    <a:pt x="f106" y="f141"/>
                  </a:moveTo>
                  <a:cubicBezTo>
                    <a:pt x="f11" y="f141"/>
                    <a:pt x="f11" y="f141"/>
                    <a:pt x="f105" y="f142"/>
                  </a:cubicBezTo>
                  <a:cubicBezTo>
                    <a:pt x="f106" y="f142"/>
                    <a:pt x="f131" y="f142"/>
                    <a:pt x="f106" y="f141"/>
                  </a:cubicBezTo>
                  <a:close/>
                  <a:moveTo>
                    <a:pt x="f98" y="f143"/>
                  </a:moveTo>
                  <a:cubicBezTo>
                    <a:pt x="f98" y="f111"/>
                    <a:pt x="f98" y="f9"/>
                    <a:pt x="f98" y="f144"/>
                  </a:cubicBezTo>
                  <a:cubicBezTo>
                    <a:pt x="f22" y="f144"/>
                    <a:pt x="f145" y="f144"/>
                    <a:pt x="f146" y="f143"/>
                  </a:cubicBezTo>
                  <a:cubicBezTo>
                    <a:pt x="f24" y="f143"/>
                    <a:pt x="f25" y="f143"/>
                    <a:pt x="f98" y="f143"/>
                  </a:cubicBezTo>
                  <a:close/>
                  <a:moveTo>
                    <a:pt x="f106" y="f147"/>
                  </a:moveTo>
                  <a:cubicBezTo>
                    <a:pt x="f105" y="f147"/>
                    <a:pt x="f27" y="f57"/>
                    <a:pt x="f105" y="f148"/>
                  </a:cubicBezTo>
                  <a:cubicBezTo>
                    <a:pt x="f106" y="f148"/>
                    <a:pt x="f131" y="f58"/>
                    <a:pt x="f106" y="f147"/>
                  </a:cubicBezTo>
                  <a:close/>
                  <a:moveTo>
                    <a:pt x="f105" y="f149"/>
                  </a:moveTo>
                  <a:cubicBezTo>
                    <a:pt x="f131" y="f149"/>
                    <a:pt x="f131" y="f150"/>
                    <a:pt x="f106" y="f151"/>
                  </a:cubicBezTo>
                  <a:cubicBezTo>
                    <a:pt x="f11" y="f152"/>
                    <a:pt x="f27" y="f90"/>
                    <a:pt x="f105" y="f149"/>
                  </a:cubicBezTo>
                  <a:close/>
                  <a:moveTo>
                    <a:pt x="f106" y="f153"/>
                  </a:moveTo>
                  <a:cubicBezTo>
                    <a:pt x="f11" y="f153"/>
                    <a:pt x="f11" y="f154"/>
                    <a:pt x="f105" y="f155"/>
                  </a:cubicBezTo>
                  <a:cubicBezTo>
                    <a:pt x="f106" y="f155"/>
                    <a:pt x="f131" y="f64"/>
                    <a:pt x="f106" y="f153"/>
                  </a:cubicBezTo>
                  <a:close/>
                  <a:moveTo>
                    <a:pt x="f106" y="f107"/>
                  </a:moveTo>
                  <a:cubicBezTo>
                    <a:pt x="f105" y="f20"/>
                    <a:pt x="f27" y="f131"/>
                    <a:pt x="f105" y="f146"/>
                  </a:cubicBezTo>
                  <a:cubicBezTo>
                    <a:pt x="f106" y="f22"/>
                    <a:pt x="f131" y="f21"/>
                    <a:pt x="f106" y="f107"/>
                  </a:cubicBezTo>
                  <a:close/>
                  <a:moveTo>
                    <a:pt x="f106" y="f156"/>
                  </a:moveTo>
                  <a:cubicBezTo>
                    <a:pt x="f11" y="f6"/>
                    <a:pt x="f27" y="f157"/>
                    <a:pt x="f105" y="f38"/>
                  </a:cubicBezTo>
                  <a:cubicBezTo>
                    <a:pt x="f20" y="f36"/>
                    <a:pt x="f158" y="f159"/>
                    <a:pt x="f106" y="f156"/>
                  </a:cubicBezTo>
                  <a:close/>
                  <a:moveTo>
                    <a:pt x="f106" y="f34"/>
                  </a:moveTo>
                  <a:cubicBezTo>
                    <a:pt x="f11" y="f41"/>
                    <a:pt x="f27" y="f29"/>
                    <a:pt x="f105" y="f105"/>
                  </a:cubicBezTo>
                  <a:cubicBezTo>
                    <a:pt x="f106" y="f105"/>
                    <a:pt x="f131" y="f104"/>
                    <a:pt x="f106" y="f34"/>
                  </a:cubicBezTo>
                  <a:close/>
                  <a:moveTo>
                    <a:pt x="f106" y="f50"/>
                  </a:moveTo>
                  <a:cubicBezTo>
                    <a:pt x="f11" y="f160"/>
                    <a:pt x="f11" y="f50"/>
                    <a:pt x="f105" y="f161"/>
                  </a:cubicBezTo>
                  <a:cubicBezTo>
                    <a:pt x="f131" y="f161"/>
                    <a:pt x="f131" y="f162"/>
                    <a:pt x="f106" y="f50"/>
                  </a:cubicBezTo>
                  <a:close/>
                  <a:moveTo>
                    <a:pt x="f105" y="f163"/>
                  </a:moveTo>
                  <a:cubicBezTo>
                    <a:pt x="f105" y="f121"/>
                    <a:pt x="f105" y="f122"/>
                    <a:pt x="f105" y="f123"/>
                  </a:cubicBezTo>
                  <a:cubicBezTo>
                    <a:pt x="f140" y="f123"/>
                    <a:pt x="f107" y="f123"/>
                    <a:pt x="f106" y="f126"/>
                  </a:cubicBezTo>
                  <a:cubicBezTo>
                    <a:pt x="f106" y="f127"/>
                    <a:pt x="f106" y="f121"/>
                    <a:pt x="f106" y="f163"/>
                  </a:cubicBezTo>
                  <a:cubicBezTo>
                    <a:pt x="f107" y="f163"/>
                    <a:pt x="f140" y="f163"/>
                    <a:pt x="f105" y="f163"/>
                  </a:cubicBezTo>
                  <a:close/>
                  <a:moveTo>
                    <a:pt x="f11" y="f164"/>
                  </a:moveTo>
                  <a:cubicBezTo>
                    <a:pt x="f11" y="f101"/>
                    <a:pt x="f105" y="f19"/>
                    <a:pt x="f105" y="f103"/>
                  </a:cubicBezTo>
                  <a:cubicBezTo>
                    <a:pt x="f106" y="f103"/>
                    <a:pt x="f131" y="f19"/>
                    <a:pt x="f106" y="f165"/>
                  </a:cubicBezTo>
                  <a:cubicBezTo>
                    <a:pt x="f107" y="f164"/>
                    <a:pt x="f139" y="f164"/>
                    <a:pt x="f11" y="f164"/>
                  </a:cubicBezTo>
                  <a:close/>
                  <a:moveTo>
                    <a:pt x="f11" y="f9"/>
                  </a:moveTo>
                  <a:cubicBezTo>
                    <a:pt x="f105" y="f166"/>
                    <a:pt x="f105" y="f143"/>
                    <a:pt x="f105" y="f167"/>
                  </a:cubicBezTo>
                  <a:cubicBezTo>
                    <a:pt x="f140" y="f167"/>
                    <a:pt x="f20" y="f113"/>
                    <a:pt x="f106" y="f113"/>
                  </a:cubicBezTo>
                  <a:cubicBezTo>
                    <a:pt x="f106" y="f114"/>
                    <a:pt x="f106" y="f111"/>
                    <a:pt x="f106" y="f2"/>
                  </a:cubicBezTo>
                  <a:cubicBezTo>
                    <a:pt x="f107" y="f2"/>
                    <a:pt x="f139" y="f2"/>
                    <a:pt x="f11" y="f9"/>
                  </a:cubicBezTo>
                  <a:close/>
                  <a:moveTo>
                    <a:pt x="f105" y="f168"/>
                  </a:moveTo>
                  <a:cubicBezTo>
                    <a:pt x="f106" y="f168"/>
                    <a:pt x="f131" y="f168"/>
                    <a:pt x="f106" y="f61"/>
                  </a:cubicBezTo>
                  <a:cubicBezTo>
                    <a:pt x="f11" y="f169"/>
                    <a:pt x="f11" y="f169"/>
                    <a:pt x="f105" y="f168"/>
                  </a:cubicBezTo>
                  <a:close/>
                  <a:moveTo>
                    <a:pt x="f146" y="f170"/>
                  </a:moveTo>
                  <a:cubicBezTo>
                    <a:pt x="f13" y="f170"/>
                    <a:pt x="f13" y="f171"/>
                    <a:pt x="f98" y="f172"/>
                  </a:cubicBezTo>
                  <a:cubicBezTo>
                    <a:pt x="f22" y="f172"/>
                    <a:pt x="f145" y="f42"/>
                    <a:pt x="f146" y="f170"/>
                  </a:cubicBezTo>
                  <a:close/>
                  <a:moveTo>
                    <a:pt x="f98" y="f148"/>
                  </a:moveTo>
                  <a:cubicBezTo>
                    <a:pt x="f22" y="f148"/>
                    <a:pt x="f145" y="f59"/>
                    <a:pt x="f146" y="f56"/>
                  </a:cubicBezTo>
                  <a:cubicBezTo>
                    <a:pt x="f13" y="f56"/>
                    <a:pt x="f13" y="f173"/>
                    <a:pt x="f98" y="f148"/>
                  </a:cubicBezTo>
                  <a:close/>
                  <a:moveTo>
                    <a:pt x="f98" y="f82"/>
                  </a:moveTo>
                  <a:cubicBezTo>
                    <a:pt x="f99" y="f82"/>
                    <a:pt x="f24" y="f82"/>
                    <a:pt x="f22" y="f82"/>
                  </a:cubicBezTo>
                  <a:cubicBezTo>
                    <a:pt x="f22" y="f174"/>
                    <a:pt x="f22" y="f78"/>
                    <a:pt x="f22" y="f175"/>
                  </a:cubicBezTo>
                  <a:cubicBezTo>
                    <a:pt x="f24" y="f176"/>
                    <a:pt x="f99" y="f176"/>
                    <a:pt x="f98" y="f79"/>
                  </a:cubicBezTo>
                  <a:cubicBezTo>
                    <a:pt x="f98" y="f174"/>
                    <a:pt x="f98" y="f141"/>
                    <a:pt x="f98" y="f82"/>
                  </a:cubicBezTo>
                  <a:close/>
                  <a:moveTo>
                    <a:pt x="f146" y="f177"/>
                  </a:moveTo>
                  <a:cubicBezTo>
                    <a:pt x="f24" y="f177"/>
                    <a:pt x="f99" y="f177"/>
                    <a:pt x="f13" y="f69"/>
                  </a:cubicBezTo>
                  <a:cubicBezTo>
                    <a:pt x="f98" y="f68"/>
                    <a:pt x="f98" y="f178"/>
                    <a:pt x="f98" y="f18"/>
                  </a:cubicBezTo>
                  <a:cubicBezTo>
                    <a:pt x="f22" y="f179"/>
                    <a:pt x="f145" y="f67"/>
                    <a:pt x="f146" y="f177"/>
                  </a:cubicBezTo>
                  <a:close/>
                  <a:moveTo>
                    <a:pt x="f98" y="f180"/>
                  </a:moveTo>
                  <a:cubicBezTo>
                    <a:pt x="f145" y="f181"/>
                    <a:pt x="f145" y="f181"/>
                    <a:pt x="f146" y="f134"/>
                  </a:cubicBezTo>
                  <a:cubicBezTo>
                    <a:pt x="f13" y="f182"/>
                    <a:pt x="f13" y="f137"/>
                    <a:pt x="f98" y="f180"/>
                  </a:cubicBezTo>
                  <a:close/>
                  <a:moveTo>
                    <a:pt x="f146" y="f126"/>
                  </a:moveTo>
                  <a:cubicBezTo>
                    <a:pt x="f24" y="f122"/>
                    <a:pt x="f99" y="f122"/>
                    <a:pt x="f13" y="f127"/>
                  </a:cubicBezTo>
                  <a:cubicBezTo>
                    <a:pt x="f98" y="f128"/>
                    <a:pt x="f98" y="f163"/>
                    <a:pt x="f98" y="f183"/>
                  </a:cubicBezTo>
                  <a:cubicBezTo>
                    <a:pt x="f22" y="f112"/>
                    <a:pt x="f145" y="f163"/>
                    <a:pt x="f146" y="f126"/>
                  </a:cubicBezTo>
                  <a:close/>
                  <a:moveTo>
                    <a:pt x="f98" y="f184"/>
                  </a:moveTo>
                  <a:cubicBezTo>
                    <a:pt x="f22" y="f184"/>
                    <a:pt x="f145" y="f52"/>
                    <a:pt x="f146" y="f108"/>
                  </a:cubicBezTo>
                  <a:cubicBezTo>
                    <a:pt x="f98" y="f108"/>
                    <a:pt x="f13" y="f51"/>
                    <a:pt x="f98" y="f184"/>
                  </a:cubicBezTo>
                  <a:close/>
                  <a:moveTo>
                    <a:pt x="f105" y="f30"/>
                  </a:moveTo>
                  <a:cubicBezTo>
                    <a:pt x="f140" y="f30"/>
                    <a:pt x="f107" y="f30"/>
                    <a:pt x="f106" y="f30"/>
                  </a:cubicBezTo>
                  <a:cubicBezTo>
                    <a:pt x="f106" y="f31"/>
                    <a:pt x="f106" y="f32"/>
                    <a:pt x="f106" y="f33"/>
                  </a:cubicBezTo>
                  <a:cubicBezTo>
                    <a:pt x="f107" y="f33"/>
                    <a:pt x="f139" y="f33"/>
                    <a:pt x="f105" y="f33"/>
                  </a:cubicBezTo>
                  <a:cubicBezTo>
                    <a:pt x="f105" y="f32"/>
                    <a:pt x="f105" y="f31"/>
                    <a:pt x="f105" y="f30"/>
                  </a:cubicBezTo>
                  <a:close/>
                  <a:moveTo>
                    <a:pt x="f105" y="f185"/>
                  </a:moveTo>
                  <a:cubicBezTo>
                    <a:pt x="f140" y="f186"/>
                    <a:pt x="f107" y="f186"/>
                    <a:pt x="f106" y="f186"/>
                  </a:cubicBezTo>
                  <a:cubicBezTo>
                    <a:pt x="f106" y="f187"/>
                    <a:pt x="f106" y="f188"/>
                    <a:pt x="f106" y="f189"/>
                  </a:cubicBezTo>
                  <a:cubicBezTo>
                    <a:pt x="f11" y="f190"/>
                    <a:pt x="f11" y="f190"/>
                    <a:pt x="f105" y="f185"/>
                  </a:cubicBezTo>
                  <a:close/>
                  <a:moveTo>
                    <a:pt x="f106" y="f191"/>
                  </a:moveTo>
                  <a:cubicBezTo>
                    <a:pt x="f106" y="f94"/>
                    <a:pt x="f106" y="f192"/>
                    <a:pt x="f106" y="f95"/>
                  </a:cubicBezTo>
                  <a:cubicBezTo>
                    <a:pt x="f107" y="f95"/>
                    <a:pt x="f139" y="f95"/>
                    <a:pt x="f105" y="f95"/>
                  </a:cubicBezTo>
                  <a:cubicBezTo>
                    <a:pt x="f105" y="f192"/>
                    <a:pt x="f105" y="f93"/>
                    <a:pt x="f105" y="f191"/>
                  </a:cubicBezTo>
                  <a:cubicBezTo>
                    <a:pt x="f140" y="f191"/>
                    <a:pt x="f107" y="f191"/>
                    <a:pt x="f106" y="f191"/>
                  </a:cubicBezTo>
                  <a:close/>
                  <a:moveTo>
                    <a:pt x="f193" y="f83"/>
                  </a:moveTo>
                  <a:cubicBezTo>
                    <a:pt x="f194" y="f83"/>
                    <a:pt x="f195" y="f83"/>
                    <a:pt x="f196" y="f83"/>
                  </a:cubicBezTo>
                  <a:cubicBezTo>
                    <a:pt x="f196" y="f197"/>
                    <a:pt x="f196" y="f174"/>
                    <a:pt x="f196" y="f79"/>
                  </a:cubicBezTo>
                  <a:cubicBezTo>
                    <a:pt x="f195" y="f78"/>
                    <a:pt x="f198" y="f78"/>
                    <a:pt x="f193" y="f174"/>
                  </a:cubicBezTo>
                  <a:cubicBezTo>
                    <a:pt x="f193" y="f141"/>
                    <a:pt x="f193" y="f82"/>
                    <a:pt x="f193" y="f83"/>
                  </a:cubicBezTo>
                  <a:close/>
                  <a:moveTo>
                    <a:pt x="f193" y="f199"/>
                  </a:moveTo>
                  <a:cubicBezTo>
                    <a:pt x="f26" y="f199"/>
                    <a:pt x="f196" y="f172"/>
                    <a:pt x="f200" y="f147"/>
                  </a:cubicBezTo>
                  <a:cubicBezTo>
                    <a:pt x="f28" y="f147"/>
                    <a:pt x="f28" y="f172"/>
                    <a:pt x="f193" y="f199"/>
                  </a:cubicBezTo>
                  <a:close/>
                  <a:moveTo>
                    <a:pt x="f193" y="f201"/>
                  </a:moveTo>
                  <a:cubicBezTo>
                    <a:pt x="f196" y="f201"/>
                    <a:pt x="f196" y="f184"/>
                    <a:pt x="f196" y="f52"/>
                  </a:cubicBezTo>
                  <a:cubicBezTo>
                    <a:pt x="f193" y="f52"/>
                    <a:pt x="f28" y="f202"/>
                    <a:pt x="f193" y="f201"/>
                  </a:cubicBezTo>
                  <a:close/>
                  <a:moveTo>
                    <a:pt x="f196" y="f69"/>
                  </a:moveTo>
                  <a:cubicBezTo>
                    <a:pt x="f28" y="f203"/>
                    <a:pt x="f28" y="f203"/>
                    <a:pt x="f198" y="f48"/>
                  </a:cubicBezTo>
                  <a:cubicBezTo>
                    <a:pt x="f194" y="f179"/>
                    <a:pt x="f195" y="f179"/>
                    <a:pt x="f196" y="f179"/>
                  </a:cubicBezTo>
                  <a:cubicBezTo>
                    <a:pt x="f196" y="f178"/>
                    <a:pt x="f196" y="f68"/>
                    <a:pt x="f196" y="f69"/>
                  </a:cubicBezTo>
                  <a:close/>
                  <a:moveTo>
                    <a:pt x="f196" y="f81"/>
                  </a:moveTo>
                  <a:cubicBezTo>
                    <a:pt x="f28" y="f204"/>
                    <a:pt x="f193" y="f205"/>
                    <a:pt x="f193" y="f125"/>
                  </a:cubicBezTo>
                  <a:cubicBezTo>
                    <a:pt x="f196" y="f125"/>
                    <a:pt x="f196" y="f125"/>
                    <a:pt x="f196" y="f81"/>
                  </a:cubicBezTo>
                  <a:close/>
                  <a:moveTo>
                    <a:pt x="f200" y="f173"/>
                  </a:moveTo>
                  <a:cubicBezTo>
                    <a:pt x="f193" y="f59"/>
                    <a:pt x="f28" y="f60"/>
                    <a:pt x="f193" y="f170"/>
                  </a:cubicBezTo>
                  <a:cubicBezTo>
                    <a:pt x="f196" y="f58"/>
                    <a:pt x="f196" y="f58"/>
                    <a:pt x="f200" y="f173"/>
                  </a:cubicBezTo>
                  <a:close/>
                  <a:moveTo>
                    <a:pt x="f196" y="f127"/>
                  </a:moveTo>
                  <a:cubicBezTo>
                    <a:pt x="f28" y="f121"/>
                    <a:pt x="f28" y="f121"/>
                    <a:pt x="f193" y="f167"/>
                  </a:cubicBezTo>
                  <a:cubicBezTo>
                    <a:pt x="f194" y="f167"/>
                    <a:pt x="f195" y="f112"/>
                    <a:pt x="f196" y="f112"/>
                  </a:cubicBezTo>
                  <a:cubicBezTo>
                    <a:pt x="f196" y="f183"/>
                    <a:pt x="f196" y="f206"/>
                    <a:pt x="f196" y="f206"/>
                  </a:cubicBezTo>
                  <a:cubicBezTo>
                    <a:pt x="f196" y="f163"/>
                    <a:pt x="f196" y="f128"/>
                    <a:pt x="f196" y="f127"/>
                  </a:cubicBezTo>
                  <a:close/>
                  <a:moveTo>
                    <a:pt x="f196" y="f40"/>
                  </a:moveTo>
                  <a:cubicBezTo>
                    <a:pt x="f28" y="f38"/>
                    <a:pt x="f28" y="f38"/>
                    <a:pt x="f198" y="f157"/>
                  </a:cubicBezTo>
                  <a:cubicBezTo>
                    <a:pt x="f196" y="f157"/>
                    <a:pt x="f196" y="f46"/>
                    <a:pt x="f196" y="f40"/>
                  </a:cubicBezTo>
                  <a:close/>
                  <a:moveTo>
                    <a:pt x="f193" y="f29"/>
                  </a:moveTo>
                  <a:cubicBezTo>
                    <a:pt x="f26" y="f104"/>
                    <a:pt x="f26" y="f104"/>
                    <a:pt x="f200" y="f140"/>
                  </a:cubicBezTo>
                  <a:cubicBezTo>
                    <a:pt x="f193" y="f139"/>
                    <a:pt x="f193" y="f139"/>
                    <a:pt x="f193" y="f29"/>
                  </a:cubicBezTo>
                  <a:close/>
                  <a:moveTo>
                    <a:pt x="f196" y="f114"/>
                  </a:moveTo>
                  <a:cubicBezTo>
                    <a:pt x="f195" y="f166"/>
                    <a:pt x="f198" y="f166"/>
                    <a:pt x="f193" y="f166"/>
                  </a:cubicBezTo>
                  <a:cubicBezTo>
                    <a:pt x="f193" y="f9"/>
                    <a:pt x="f193" y="f144"/>
                    <a:pt x="f193" y="f66"/>
                  </a:cubicBezTo>
                  <a:cubicBezTo>
                    <a:pt x="f194" y="f207"/>
                    <a:pt x="f195" y="f207"/>
                    <a:pt x="f196" y="f207"/>
                  </a:cubicBezTo>
                  <a:cubicBezTo>
                    <a:pt x="f196" y="f2"/>
                    <a:pt x="f196" y="f9"/>
                    <a:pt x="f196" y="f114"/>
                  </a:cubicBezTo>
                  <a:close/>
                  <a:moveTo>
                    <a:pt x="f196" y="f156"/>
                  </a:moveTo>
                  <a:cubicBezTo>
                    <a:pt x="f28" y="f208"/>
                    <a:pt x="f28" y="f208"/>
                    <a:pt x="f198" y="f108"/>
                  </a:cubicBezTo>
                  <a:cubicBezTo>
                    <a:pt x="f26" y="f108"/>
                    <a:pt x="f196" y="f209"/>
                    <a:pt x="f196" y="f156"/>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6" name="Freeform 6">
              <a:extLst>
                <a:ext uri="{FF2B5EF4-FFF2-40B4-BE49-F238E27FC236}">
                  <a16:creationId xmlns:a16="http://schemas.microsoft.com/office/drawing/2014/main" id="{92CEBD2A-F95F-3717-192B-41BD9F0F0EFC}"/>
                </a:ext>
              </a:extLst>
            </p:cNvPr>
            <p:cNvSpPr/>
            <p:nvPr/>
          </p:nvSpPr>
          <p:spPr>
            <a:xfrm>
              <a:off x="11026438" y="5611691"/>
              <a:ext cx="95253" cy="382584"/>
            </a:xfrm>
            <a:custGeom>
              <a:avLst/>
              <a:gdLst>
                <a:gd name="f0" fmla="val 10800000"/>
                <a:gd name="f1" fmla="val 5400000"/>
                <a:gd name="f2" fmla="val 180"/>
                <a:gd name="f3" fmla="val w"/>
                <a:gd name="f4" fmla="val h"/>
                <a:gd name="f5" fmla="val 0"/>
                <a:gd name="f6" fmla="val 62"/>
                <a:gd name="f7" fmla="val 247"/>
                <a:gd name="f8" fmla="val 6"/>
                <a:gd name="f9" fmla="val 3"/>
                <a:gd name="f10" fmla="val 12"/>
                <a:gd name="f11" fmla="val 18"/>
                <a:gd name="f12" fmla="val 9"/>
                <a:gd name="f13" fmla="val 31"/>
                <a:gd name="f14" fmla="val 16"/>
                <a:gd name="f15" fmla="val 45"/>
                <a:gd name="f16" fmla="val 23"/>
                <a:gd name="f17" fmla="val 58"/>
                <a:gd name="f18" fmla="val 29"/>
                <a:gd name="f19" fmla="val 61"/>
                <a:gd name="f20" fmla="val 32"/>
                <a:gd name="f21" fmla="val 35"/>
                <a:gd name="f22" fmla="val 46"/>
                <a:gd name="f23" fmla="val 57"/>
                <a:gd name="f24" fmla="val 68"/>
                <a:gd name="f25" fmla="val 71"/>
                <a:gd name="f26" fmla="val 73"/>
                <a:gd name="f27" fmla="val 74"/>
                <a:gd name="f28" fmla="val 53"/>
                <a:gd name="f29" fmla="val 75"/>
                <a:gd name="f30" fmla="val 48"/>
                <a:gd name="f31" fmla="val 78"/>
                <a:gd name="f32" fmla="val 43"/>
                <a:gd name="f33" fmla="val 80"/>
                <a:gd name="f34" fmla="val 85"/>
                <a:gd name="f35" fmla="val 44"/>
                <a:gd name="f36" fmla="val 89"/>
                <a:gd name="f37" fmla="val 91"/>
                <a:gd name="f38" fmla="val 93"/>
                <a:gd name="f39" fmla="val 41"/>
                <a:gd name="f40" fmla="val 94"/>
                <a:gd name="f41" fmla="val 37"/>
                <a:gd name="f42" fmla="val 95"/>
                <a:gd name="f43" fmla="val 36"/>
                <a:gd name="f44" fmla="val 98"/>
                <a:gd name="f45" fmla="val 102"/>
                <a:gd name="f46" fmla="val 139"/>
                <a:gd name="f47" fmla="val 176"/>
                <a:gd name="f48" fmla="val 214"/>
                <a:gd name="f49" fmla="val 215"/>
                <a:gd name="f50" fmla="val 216"/>
                <a:gd name="f51" fmla="val 218"/>
                <a:gd name="f52" fmla="val 27"/>
                <a:gd name="f53" fmla="val 221"/>
                <a:gd name="f54" fmla="val 224"/>
                <a:gd name="f55" fmla="val 8"/>
                <a:gd name="f56" fmla="val 227"/>
                <a:gd name="f57" fmla="val 5"/>
                <a:gd name="f58" fmla="val 228"/>
                <a:gd name="f59" fmla="val 4"/>
                <a:gd name="f60" fmla="val 229"/>
                <a:gd name="f61" fmla="val 232"/>
                <a:gd name="f62" fmla="val 236"/>
                <a:gd name="f63" fmla="val 239"/>
                <a:gd name="f64" fmla="val 242"/>
                <a:gd name="f65" fmla="val 245"/>
                <a:gd name="f66" fmla="val 246"/>
                <a:gd name="f67" fmla="val 165"/>
                <a:gd name="f68" fmla="val 83"/>
                <a:gd name="f69" fmla="+- 0 0 -90"/>
                <a:gd name="f70" fmla="*/ f3 1 62"/>
                <a:gd name="f71" fmla="*/ f4 1 247"/>
                <a:gd name="f72" fmla="val f5"/>
                <a:gd name="f73" fmla="val f6"/>
                <a:gd name="f74" fmla="val f7"/>
                <a:gd name="f75" fmla="*/ f69 f0 1"/>
                <a:gd name="f76" fmla="+- f74 0 f72"/>
                <a:gd name="f77" fmla="+- f73 0 f72"/>
                <a:gd name="f78" fmla="*/ f75 1 f2"/>
                <a:gd name="f79" fmla="*/ f77 1 62"/>
                <a:gd name="f80" fmla="*/ f76 1 247"/>
                <a:gd name="f81" fmla="*/ 0 f77 1"/>
                <a:gd name="f82" fmla="*/ 0 f76 1"/>
                <a:gd name="f83" fmla="*/ 18 f77 1"/>
                <a:gd name="f84" fmla="*/ 9 f76 1"/>
                <a:gd name="f85" fmla="*/ 58 f77 1"/>
                <a:gd name="f86" fmla="*/ 29 f76 1"/>
                <a:gd name="f87" fmla="*/ 62 f77 1"/>
                <a:gd name="f88" fmla="*/ 35 f76 1"/>
                <a:gd name="f89" fmla="*/ 68 f76 1"/>
                <a:gd name="f90" fmla="*/ 73 f76 1"/>
                <a:gd name="f91" fmla="*/ 57 f77 1"/>
                <a:gd name="f92" fmla="*/ 74 f76 1"/>
                <a:gd name="f93" fmla="*/ 45 f77 1"/>
                <a:gd name="f94" fmla="*/ 78 f76 1"/>
                <a:gd name="f95" fmla="*/ 44 f77 1"/>
                <a:gd name="f96" fmla="*/ 89 f76 1"/>
                <a:gd name="f97" fmla="*/ 41 f77 1"/>
                <a:gd name="f98" fmla="*/ 94 f76 1"/>
                <a:gd name="f99" fmla="*/ 36 f77 1"/>
                <a:gd name="f100" fmla="*/ 102 f76 1"/>
                <a:gd name="f101" fmla="*/ 214 f76 1"/>
                <a:gd name="f102" fmla="*/ 218 f76 1"/>
                <a:gd name="f103" fmla="*/ 8 f77 1"/>
                <a:gd name="f104" fmla="*/ 227 f76 1"/>
                <a:gd name="f105" fmla="*/ 4 f77 1"/>
                <a:gd name="f106" fmla="*/ 232 f76 1"/>
                <a:gd name="f107" fmla="*/ 242 f76 1"/>
                <a:gd name="f108" fmla="*/ 246 f76 1"/>
                <a:gd name="f109" fmla="+- f78 0 f1"/>
                <a:gd name="f110" fmla="*/ f81 1 62"/>
                <a:gd name="f111" fmla="*/ f82 1 247"/>
                <a:gd name="f112" fmla="*/ f83 1 62"/>
                <a:gd name="f113" fmla="*/ f84 1 247"/>
                <a:gd name="f114" fmla="*/ f85 1 62"/>
                <a:gd name="f115" fmla="*/ f86 1 247"/>
                <a:gd name="f116" fmla="*/ f87 1 62"/>
                <a:gd name="f117" fmla="*/ f88 1 247"/>
                <a:gd name="f118" fmla="*/ f89 1 247"/>
                <a:gd name="f119" fmla="*/ f90 1 247"/>
                <a:gd name="f120" fmla="*/ f91 1 62"/>
                <a:gd name="f121" fmla="*/ f92 1 247"/>
                <a:gd name="f122" fmla="*/ f93 1 62"/>
                <a:gd name="f123" fmla="*/ f94 1 247"/>
                <a:gd name="f124" fmla="*/ f95 1 62"/>
                <a:gd name="f125" fmla="*/ f96 1 247"/>
                <a:gd name="f126" fmla="*/ f97 1 62"/>
                <a:gd name="f127" fmla="*/ f98 1 247"/>
                <a:gd name="f128" fmla="*/ f99 1 62"/>
                <a:gd name="f129" fmla="*/ f100 1 247"/>
                <a:gd name="f130" fmla="*/ f101 1 247"/>
                <a:gd name="f131" fmla="*/ f102 1 247"/>
                <a:gd name="f132" fmla="*/ f103 1 62"/>
                <a:gd name="f133" fmla="*/ f104 1 247"/>
                <a:gd name="f134" fmla="*/ f105 1 62"/>
                <a:gd name="f135" fmla="*/ f106 1 247"/>
                <a:gd name="f136" fmla="*/ f107 1 247"/>
                <a:gd name="f137" fmla="*/ f108 1 247"/>
                <a:gd name="f138" fmla="*/ 0 1 f79"/>
                <a:gd name="f139" fmla="*/ f73 1 f79"/>
                <a:gd name="f140" fmla="*/ 0 1 f80"/>
                <a:gd name="f141" fmla="*/ f74 1 f80"/>
                <a:gd name="f142" fmla="*/ f110 1 f79"/>
                <a:gd name="f143" fmla="*/ f111 1 f80"/>
                <a:gd name="f144" fmla="*/ f112 1 f79"/>
                <a:gd name="f145" fmla="*/ f113 1 f80"/>
                <a:gd name="f146" fmla="*/ f114 1 f79"/>
                <a:gd name="f147" fmla="*/ f115 1 f80"/>
                <a:gd name="f148" fmla="*/ f116 1 f79"/>
                <a:gd name="f149" fmla="*/ f117 1 f80"/>
                <a:gd name="f150" fmla="*/ f118 1 f80"/>
                <a:gd name="f151" fmla="*/ f119 1 f80"/>
                <a:gd name="f152" fmla="*/ f120 1 f79"/>
                <a:gd name="f153" fmla="*/ f121 1 f80"/>
                <a:gd name="f154" fmla="*/ f122 1 f79"/>
                <a:gd name="f155" fmla="*/ f123 1 f80"/>
                <a:gd name="f156" fmla="*/ f124 1 f79"/>
                <a:gd name="f157" fmla="*/ f125 1 f80"/>
                <a:gd name="f158" fmla="*/ f126 1 f79"/>
                <a:gd name="f159" fmla="*/ f127 1 f80"/>
                <a:gd name="f160" fmla="*/ f128 1 f79"/>
                <a:gd name="f161" fmla="*/ f129 1 f80"/>
                <a:gd name="f162" fmla="*/ f130 1 f80"/>
                <a:gd name="f163" fmla="*/ f131 1 f80"/>
                <a:gd name="f164" fmla="*/ f132 1 f79"/>
                <a:gd name="f165" fmla="*/ f133 1 f80"/>
                <a:gd name="f166" fmla="*/ f134 1 f79"/>
                <a:gd name="f167" fmla="*/ f135 1 f80"/>
                <a:gd name="f168" fmla="*/ f136 1 f80"/>
                <a:gd name="f169" fmla="*/ f137 1 f80"/>
                <a:gd name="f170" fmla="*/ f138 f70 1"/>
                <a:gd name="f171" fmla="*/ f139 f70 1"/>
                <a:gd name="f172" fmla="*/ f141 f71 1"/>
                <a:gd name="f173" fmla="*/ f140 f71 1"/>
                <a:gd name="f174" fmla="*/ f142 f70 1"/>
                <a:gd name="f175" fmla="*/ f143 f71 1"/>
                <a:gd name="f176" fmla="*/ f144 f70 1"/>
                <a:gd name="f177" fmla="*/ f145 f71 1"/>
                <a:gd name="f178" fmla="*/ f146 f70 1"/>
                <a:gd name="f179" fmla="*/ f147 f71 1"/>
                <a:gd name="f180" fmla="*/ f148 f70 1"/>
                <a:gd name="f181" fmla="*/ f149 f71 1"/>
                <a:gd name="f182" fmla="*/ f150 f71 1"/>
                <a:gd name="f183" fmla="*/ f151 f71 1"/>
                <a:gd name="f184" fmla="*/ f152 f70 1"/>
                <a:gd name="f185" fmla="*/ f153 f71 1"/>
                <a:gd name="f186" fmla="*/ f154 f70 1"/>
                <a:gd name="f187" fmla="*/ f155 f71 1"/>
                <a:gd name="f188" fmla="*/ f156 f70 1"/>
                <a:gd name="f189" fmla="*/ f157 f71 1"/>
                <a:gd name="f190" fmla="*/ f158 f70 1"/>
                <a:gd name="f191" fmla="*/ f159 f71 1"/>
                <a:gd name="f192" fmla="*/ f160 f70 1"/>
                <a:gd name="f193" fmla="*/ f161 f71 1"/>
                <a:gd name="f194" fmla="*/ f162 f71 1"/>
                <a:gd name="f195" fmla="*/ f163 f71 1"/>
                <a:gd name="f196" fmla="*/ f164 f70 1"/>
                <a:gd name="f197" fmla="*/ f165 f71 1"/>
                <a:gd name="f198" fmla="*/ f166 f70 1"/>
                <a:gd name="f199" fmla="*/ f167 f71 1"/>
                <a:gd name="f200" fmla="*/ f168 f71 1"/>
                <a:gd name="f201" fmla="*/ f169 f71 1"/>
              </a:gdLst>
              <a:ahLst/>
              <a:cxnLst>
                <a:cxn ang="3cd4">
                  <a:pos x="hc" y="t"/>
                </a:cxn>
                <a:cxn ang="0">
                  <a:pos x="r" y="vc"/>
                </a:cxn>
                <a:cxn ang="cd4">
                  <a:pos x="hc" y="b"/>
                </a:cxn>
                <a:cxn ang="cd2">
                  <a:pos x="l" y="vc"/>
                </a:cxn>
                <a:cxn ang="f109">
                  <a:pos x="f174" y="f175"/>
                </a:cxn>
                <a:cxn ang="f109">
                  <a:pos x="f176" y="f177"/>
                </a:cxn>
                <a:cxn ang="f109">
                  <a:pos x="f178" y="f179"/>
                </a:cxn>
                <a:cxn ang="f109">
                  <a:pos x="f180" y="f181"/>
                </a:cxn>
                <a:cxn ang="f109">
                  <a:pos x="f180" y="f182"/>
                </a:cxn>
                <a:cxn ang="f109">
                  <a:pos x="f178" y="f183"/>
                </a:cxn>
                <a:cxn ang="f109">
                  <a:pos x="f184" y="f185"/>
                </a:cxn>
                <a:cxn ang="f109">
                  <a:pos x="f186" y="f187"/>
                </a:cxn>
                <a:cxn ang="f109">
                  <a:pos x="f188" y="f189"/>
                </a:cxn>
                <a:cxn ang="f109">
                  <a:pos x="f190" y="f191"/>
                </a:cxn>
                <a:cxn ang="f109">
                  <a:pos x="f192" y="f193"/>
                </a:cxn>
                <a:cxn ang="f109">
                  <a:pos x="f192" y="f194"/>
                </a:cxn>
                <a:cxn ang="f109">
                  <a:pos x="f192" y="f195"/>
                </a:cxn>
                <a:cxn ang="f109">
                  <a:pos x="f196" y="f197"/>
                </a:cxn>
                <a:cxn ang="f109">
                  <a:pos x="f198" y="f199"/>
                </a:cxn>
                <a:cxn ang="f109">
                  <a:pos x="f198" y="f200"/>
                </a:cxn>
                <a:cxn ang="f109">
                  <a:pos x="f174" y="f201"/>
                </a:cxn>
                <a:cxn ang="f109">
                  <a:pos x="f174" y="f175"/>
                </a:cxn>
              </a:cxnLst>
              <a:rect l="f170" t="f173" r="f171" b="f172"/>
              <a:pathLst>
                <a:path w="62" h="247">
                  <a:moveTo>
                    <a:pt x="f5" y="f5"/>
                  </a:moveTo>
                  <a:cubicBezTo>
                    <a:pt x="f8" y="f9"/>
                    <a:pt x="f10" y="f8"/>
                    <a:pt x="f11" y="f12"/>
                  </a:cubicBezTo>
                  <a:cubicBezTo>
                    <a:pt x="f13" y="f14"/>
                    <a:pt x="f15" y="f16"/>
                    <a:pt x="f17" y="f18"/>
                  </a:cubicBezTo>
                  <a:cubicBezTo>
                    <a:pt x="f19" y="f13"/>
                    <a:pt x="f6" y="f20"/>
                    <a:pt x="f6" y="f21"/>
                  </a:cubicBezTo>
                  <a:cubicBezTo>
                    <a:pt x="f6" y="f22"/>
                    <a:pt x="f6" y="f23"/>
                    <a:pt x="f6" y="f24"/>
                  </a:cubicBezTo>
                  <a:cubicBezTo>
                    <a:pt x="f6" y="f25"/>
                    <a:pt x="f19" y="f26"/>
                    <a:pt x="f17" y="f26"/>
                  </a:cubicBezTo>
                  <a:cubicBezTo>
                    <a:pt x="f17" y="f26"/>
                    <a:pt x="f23" y="f26"/>
                    <a:pt x="f23" y="f27"/>
                  </a:cubicBezTo>
                  <a:cubicBezTo>
                    <a:pt x="f28" y="f29"/>
                    <a:pt x="f30" y="f29"/>
                    <a:pt x="f15" y="f31"/>
                  </a:cubicBezTo>
                  <a:cubicBezTo>
                    <a:pt x="f32" y="f33"/>
                    <a:pt x="f15" y="f34"/>
                    <a:pt x="f35" y="f36"/>
                  </a:cubicBezTo>
                  <a:cubicBezTo>
                    <a:pt x="f35" y="f37"/>
                    <a:pt x="f32" y="f38"/>
                    <a:pt x="f39" y="f40"/>
                  </a:cubicBezTo>
                  <a:cubicBezTo>
                    <a:pt x="f41" y="f42"/>
                    <a:pt x="f43" y="f44"/>
                    <a:pt x="f43" y="f45"/>
                  </a:cubicBezTo>
                  <a:cubicBezTo>
                    <a:pt x="f43" y="f46"/>
                    <a:pt x="f43" y="f47"/>
                    <a:pt x="f43" y="f48"/>
                  </a:cubicBezTo>
                  <a:cubicBezTo>
                    <a:pt x="f43" y="f49"/>
                    <a:pt x="f43" y="f50"/>
                    <a:pt x="f43" y="f51"/>
                  </a:cubicBezTo>
                  <a:cubicBezTo>
                    <a:pt x="f52" y="f53"/>
                    <a:pt x="f11" y="f54"/>
                    <a:pt x="f55" y="f56"/>
                  </a:cubicBezTo>
                  <a:cubicBezTo>
                    <a:pt x="f57" y="f58"/>
                    <a:pt x="f59" y="f60"/>
                    <a:pt x="f59" y="f61"/>
                  </a:cubicBezTo>
                  <a:cubicBezTo>
                    <a:pt x="f57" y="f62"/>
                    <a:pt x="f59" y="f63"/>
                    <a:pt x="f59" y="f64"/>
                  </a:cubicBezTo>
                  <a:cubicBezTo>
                    <a:pt x="f57" y="f65"/>
                    <a:pt x="f9" y="f7"/>
                    <a:pt x="f5" y="f66"/>
                  </a:cubicBezTo>
                  <a:cubicBezTo>
                    <a:pt x="f5" y="f67"/>
                    <a:pt x="f5" y="f68"/>
                    <a:pt x="f5" y="f5"/>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7" name="Freeform 7">
              <a:extLst>
                <a:ext uri="{FF2B5EF4-FFF2-40B4-BE49-F238E27FC236}">
                  <a16:creationId xmlns:a16="http://schemas.microsoft.com/office/drawing/2014/main" id="{85AF9EAA-5465-9C6E-9F13-7F02C4200E2C}"/>
                </a:ext>
              </a:extLst>
            </p:cNvPr>
            <p:cNvSpPr/>
            <p:nvPr/>
          </p:nvSpPr>
          <p:spPr>
            <a:xfrm>
              <a:off x="11147084" y="5751393"/>
              <a:ext cx="58741" cy="239709"/>
            </a:xfrm>
            <a:custGeom>
              <a:avLst/>
              <a:gdLst>
                <a:gd name="f0" fmla="val 10800000"/>
                <a:gd name="f1" fmla="val 5400000"/>
                <a:gd name="f2" fmla="val 180"/>
                <a:gd name="f3" fmla="val w"/>
                <a:gd name="f4" fmla="val h"/>
                <a:gd name="f5" fmla="val 0"/>
                <a:gd name="f6" fmla="val 38"/>
                <a:gd name="f7" fmla="val 155"/>
                <a:gd name="f8" fmla="val 36"/>
                <a:gd name="f9" fmla="val 150"/>
                <a:gd name="f10" fmla="val 145"/>
                <a:gd name="f11" fmla="val 141"/>
                <a:gd name="f12" fmla="val 137"/>
                <a:gd name="f13" fmla="val 35"/>
                <a:gd name="f14" fmla="val 136"/>
                <a:gd name="f15" fmla="val 32"/>
                <a:gd name="f16" fmla="val 135"/>
                <a:gd name="f17" fmla="val 21"/>
                <a:gd name="f18" fmla="val 133"/>
                <a:gd name="f19" fmla="val 11"/>
                <a:gd name="f20" fmla="val 130"/>
                <a:gd name="f21" fmla="val 128"/>
                <a:gd name="f22" fmla="val 85"/>
                <a:gd name="f23" fmla="val 43"/>
                <a:gd name="f24" fmla="val 1"/>
                <a:gd name="f25" fmla="val 3"/>
                <a:gd name="f26" fmla="val 4"/>
                <a:gd name="f27" fmla="val 2"/>
                <a:gd name="f28" fmla="val 14"/>
                <a:gd name="f29" fmla="val 7"/>
                <a:gd name="f30" fmla="val 24"/>
                <a:gd name="f31" fmla="val 12"/>
                <a:gd name="f32" fmla="val 17"/>
                <a:gd name="f33" fmla="val 18"/>
                <a:gd name="f34" fmla="val 37"/>
                <a:gd name="f35" fmla="val 20"/>
                <a:gd name="f36" fmla="val 22"/>
                <a:gd name="f37" fmla="val 65"/>
                <a:gd name="f38" fmla="val 108"/>
                <a:gd name="f39" fmla="val 152"/>
                <a:gd name="f40" fmla="val 153"/>
                <a:gd name="f41" fmla="val 154"/>
                <a:gd name="f42" fmla="+- 0 0 -90"/>
                <a:gd name="f43" fmla="*/ f3 1 38"/>
                <a:gd name="f44" fmla="*/ f4 1 155"/>
                <a:gd name="f45" fmla="val f5"/>
                <a:gd name="f46" fmla="val f6"/>
                <a:gd name="f47" fmla="val f7"/>
                <a:gd name="f48" fmla="*/ f42 f0 1"/>
                <a:gd name="f49" fmla="+- f47 0 f45"/>
                <a:gd name="f50" fmla="+- f46 0 f45"/>
                <a:gd name="f51" fmla="*/ f48 1 f2"/>
                <a:gd name="f52" fmla="*/ f50 1 38"/>
                <a:gd name="f53" fmla="*/ f49 1 155"/>
                <a:gd name="f54" fmla="*/ 36 f50 1"/>
                <a:gd name="f55" fmla="*/ 155 f49 1"/>
                <a:gd name="f56" fmla="*/ 141 f49 1"/>
                <a:gd name="f57" fmla="*/ 32 f50 1"/>
                <a:gd name="f58" fmla="*/ 135 f49 1"/>
                <a:gd name="f59" fmla="*/ 0 f50 1"/>
                <a:gd name="f60" fmla="*/ 128 f49 1"/>
                <a:gd name="f61" fmla="*/ 0 f49 1"/>
                <a:gd name="f62" fmla="*/ 4 f50 1"/>
                <a:gd name="f63" fmla="*/ 2 f49 1"/>
                <a:gd name="f64" fmla="*/ 35 f50 1"/>
                <a:gd name="f65" fmla="*/ 17 f49 1"/>
                <a:gd name="f66" fmla="*/ 37 f50 1"/>
                <a:gd name="f67" fmla="*/ 22 f49 1"/>
                <a:gd name="f68" fmla="*/ 38 f50 1"/>
                <a:gd name="f69" fmla="*/ 152 f49 1"/>
                <a:gd name="f70" fmla="+- f51 0 f1"/>
                <a:gd name="f71" fmla="*/ f54 1 38"/>
                <a:gd name="f72" fmla="*/ f55 1 155"/>
                <a:gd name="f73" fmla="*/ f56 1 155"/>
                <a:gd name="f74" fmla="*/ f57 1 38"/>
                <a:gd name="f75" fmla="*/ f58 1 155"/>
                <a:gd name="f76" fmla="*/ f59 1 38"/>
                <a:gd name="f77" fmla="*/ f60 1 155"/>
                <a:gd name="f78" fmla="*/ f61 1 155"/>
                <a:gd name="f79" fmla="*/ f62 1 38"/>
                <a:gd name="f80" fmla="*/ f63 1 155"/>
                <a:gd name="f81" fmla="*/ f64 1 38"/>
                <a:gd name="f82" fmla="*/ f65 1 155"/>
                <a:gd name="f83" fmla="*/ f66 1 38"/>
                <a:gd name="f84" fmla="*/ f67 1 155"/>
                <a:gd name="f85" fmla="*/ f68 1 38"/>
                <a:gd name="f86" fmla="*/ f69 1 155"/>
                <a:gd name="f87" fmla="*/ 0 1 f52"/>
                <a:gd name="f88" fmla="*/ f46 1 f52"/>
                <a:gd name="f89" fmla="*/ 0 1 f53"/>
                <a:gd name="f90" fmla="*/ f47 1 f53"/>
                <a:gd name="f91" fmla="*/ f71 1 f52"/>
                <a:gd name="f92" fmla="*/ f72 1 f53"/>
                <a:gd name="f93" fmla="*/ f73 1 f53"/>
                <a:gd name="f94" fmla="*/ f74 1 f52"/>
                <a:gd name="f95" fmla="*/ f75 1 f53"/>
                <a:gd name="f96" fmla="*/ f76 1 f52"/>
                <a:gd name="f97" fmla="*/ f77 1 f53"/>
                <a:gd name="f98" fmla="*/ f78 1 f53"/>
                <a:gd name="f99" fmla="*/ f79 1 f52"/>
                <a:gd name="f100" fmla="*/ f80 1 f53"/>
                <a:gd name="f101" fmla="*/ f81 1 f52"/>
                <a:gd name="f102" fmla="*/ f82 1 f53"/>
                <a:gd name="f103" fmla="*/ f83 1 f52"/>
                <a:gd name="f104" fmla="*/ f84 1 f53"/>
                <a:gd name="f105" fmla="*/ f85 1 f52"/>
                <a:gd name="f106" fmla="*/ f86 1 f53"/>
                <a:gd name="f107" fmla="*/ f87 f43 1"/>
                <a:gd name="f108" fmla="*/ f88 f43 1"/>
                <a:gd name="f109" fmla="*/ f90 f44 1"/>
                <a:gd name="f110" fmla="*/ f89 f44 1"/>
                <a:gd name="f111" fmla="*/ f91 f43 1"/>
                <a:gd name="f112" fmla="*/ f92 f44 1"/>
                <a:gd name="f113" fmla="*/ f93 f44 1"/>
                <a:gd name="f114" fmla="*/ f94 f43 1"/>
                <a:gd name="f115" fmla="*/ f95 f44 1"/>
                <a:gd name="f116" fmla="*/ f96 f43 1"/>
                <a:gd name="f117" fmla="*/ f97 f44 1"/>
                <a:gd name="f118" fmla="*/ f98 f44 1"/>
                <a:gd name="f119" fmla="*/ f99 f43 1"/>
                <a:gd name="f120" fmla="*/ f100 f44 1"/>
                <a:gd name="f121" fmla="*/ f101 f43 1"/>
                <a:gd name="f122" fmla="*/ f102 f44 1"/>
                <a:gd name="f123" fmla="*/ f103 f43 1"/>
                <a:gd name="f124" fmla="*/ f104 f44 1"/>
                <a:gd name="f125" fmla="*/ f105 f43 1"/>
                <a:gd name="f126" fmla="*/ f106 f44 1"/>
              </a:gdLst>
              <a:ahLst/>
              <a:cxnLst>
                <a:cxn ang="3cd4">
                  <a:pos x="hc" y="t"/>
                </a:cxn>
                <a:cxn ang="0">
                  <a:pos x="r" y="vc"/>
                </a:cxn>
                <a:cxn ang="cd4">
                  <a:pos x="hc" y="b"/>
                </a:cxn>
                <a:cxn ang="cd2">
                  <a:pos x="l" y="vc"/>
                </a:cxn>
                <a:cxn ang="f70">
                  <a:pos x="f111" y="f112"/>
                </a:cxn>
                <a:cxn ang="f70">
                  <a:pos x="f111" y="f113"/>
                </a:cxn>
                <a:cxn ang="f70">
                  <a:pos x="f114" y="f115"/>
                </a:cxn>
                <a:cxn ang="f70">
                  <a:pos x="f116" y="f117"/>
                </a:cxn>
                <a:cxn ang="f70">
                  <a:pos x="f116" y="f118"/>
                </a:cxn>
                <a:cxn ang="f70">
                  <a:pos x="f119" y="f120"/>
                </a:cxn>
                <a:cxn ang="f70">
                  <a:pos x="f121" y="f122"/>
                </a:cxn>
                <a:cxn ang="f70">
                  <a:pos x="f123" y="f124"/>
                </a:cxn>
                <a:cxn ang="f70">
                  <a:pos x="f125" y="f126"/>
                </a:cxn>
                <a:cxn ang="f70">
                  <a:pos x="f123" y="f112"/>
                </a:cxn>
                <a:cxn ang="f70">
                  <a:pos x="f111" y="f112"/>
                </a:cxn>
              </a:cxnLst>
              <a:rect l="f107" t="f110" r="f108" b="f109"/>
              <a:pathLst>
                <a:path w="38" h="155">
                  <a:moveTo>
                    <a:pt x="f8" y="f7"/>
                  </a:moveTo>
                  <a:cubicBezTo>
                    <a:pt x="f8" y="f9"/>
                    <a:pt x="f8" y="f10"/>
                    <a:pt x="f8" y="f11"/>
                  </a:cubicBezTo>
                  <a:cubicBezTo>
                    <a:pt x="f8" y="f12"/>
                    <a:pt x="f13" y="f14"/>
                    <a:pt x="f15" y="f16"/>
                  </a:cubicBezTo>
                  <a:cubicBezTo>
                    <a:pt x="f17" y="f18"/>
                    <a:pt x="f19" y="f20"/>
                    <a:pt x="f5" y="f21"/>
                  </a:cubicBezTo>
                  <a:cubicBezTo>
                    <a:pt x="f5" y="f22"/>
                    <a:pt x="f5" y="f23"/>
                    <a:pt x="f5" y="f5"/>
                  </a:cubicBezTo>
                  <a:cubicBezTo>
                    <a:pt x="f24" y="f24"/>
                    <a:pt x="f25" y="f24"/>
                    <a:pt x="f26" y="f27"/>
                  </a:cubicBezTo>
                  <a:cubicBezTo>
                    <a:pt x="f28" y="f29"/>
                    <a:pt x="f30" y="f31"/>
                    <a:pt x="f13" y="f32"/>
                  </a:cubicBezTo>
                  <a:cubicBezTo>
                    <a:pt x="f8" y="f33"/>
                    <a:pt x="f34" y="f35"/>
                    <a:pt x="f34" y="f36"/>
                  </a:cubicBezTo>
                  <a:cubicBezTo>
                    <a:pt x="f6" y="f37"/>
                    <a:pt x="f6" y="f38"/>
                    <a:pt x="f6" y="f39"/>
                  </a:cubicBezTo>
                  <a:cubicBezTo>
                    <a:pt x="f6" y="f40"/>
                    <a:pt x="f34" y="f41"/>
                    <a:pt x="f34" y="f7"/>
                  </a:cubicBezTo>
                  <a:cubicBezTo>
                    <a:pt x="f34" y="f7"/>
                    <a:pt x="f8" y="f7"/>
                    <a:pt x="f8" y="f7"/>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8" name="Freeform 8">
              <a:extLst>
                <a:ext uri="{FF2B5EF4-FFF2-40B4-BE49-F238E27FC236}">
                  <a16:creationId xmlns:a16="http://schemas.microsoft.com/office/drawing/2014/main" id="{B96EC0D1-B113-F4FB-D93F-239DB3B325E2}"/>
                </a:ext>
              </a:extLst>
            </p:cNvPr>
            <p:cNvSpPr/>
            <p:nvPr/>
          </p:nvSpPr>
          <p:spPr>
            <a:xfrm>
              <a:off x="11093107" y="5751393"/>
              <a:ext cx="47621" cy="195260"/>
            </a:xfrm>
            <a:custGeom>
              <a:avLst/>
              <a:gdLst>
                <a:gd name="f0" fmla="val 10800000"/>
                <a:gd name="f1" fmla="val 5400000"/>
                <a:gd name="f2" fmla="val 180"/>
                <a:gd name="f3" fmla="val w"/>
                <a:gd name="f4" fmla="val h"/>
                <a:gd name="f5" fmla="val 0"/>
                <a:gd name="f6" fmla="val 30"/>
                <a:gd name="f7" fmla="val 126"/>
                <a:gd name="f8" fmla="val 13"/>
                <a:gd name="f9" fmla="val 21"/>
                <a:gd name="f10" fmla="val 8"/>
                <a:gd name="f11" fmla="val 7"/>
                <a:gd name="f12" fmla="val 23"/>
                <a:gd name="f13" fmla="val 27"/>
                <a:gd name="f14" fmla="val 57"/>
                <a:gd name="f15" fmla="val 88"/>
                <a:gd name="f16" fmla="val 118"/>
                <a:gd name="f17" fmla="val 123"/>
                <a:gd name="f18" fmla="val 5"/>
                <a:gd name="f19" fmla="val 125"/>
                <a:gd name="f20" fmla="val 122"/>
                <a:gd name="f21" fmla="val 120"/>
                <a:gd name="f22" fmla="val 86"/>
                <a:gd name="f23" fmla="val 52"/>
                <a:gd name="f24" fmla="val 18"/>
                <a:gd name="f25" fmla="val 14"/>
                <a:gd name="f26" fmla="val 1"/>
                <a:gd name="f27" fmla="val 12"/>
                <a:gd name="f28" fmla="val 10"/>
                <a:gd name="f29" fmla="val 3"/>
                <a:gd name="f30" fmla="val 42"/>
                <a:gd name="f31" fmla="val 84"/>
                <a:gd name="f32" fmla="val 25"/>
                <a:gd name="f33" fmla="val 89"/>
                <a:gd name="f34" fmla="val 55"/>
                <a:gd name="f35" fmla="val 22"/>
                <a:gd name="f36" fmla="val 19"/>
                <a:gd name="f37" fmla="val 16"/>
                <a:gd name="f38" fmla="val 17"/>
                <a:gd name="f39" fmla="val 53"/>
                <a:gd name="f40" fmla="val 124"/>
                <a:gd name="f41" fmla="val 15"/>
                <a:gd name="f42" fmla="+- 0 0 -90"/>
                <a:gd name="f43" fmla="*/ f3 1 30"/>
                <a:gd name="f44" fmla="*/ f4 1 126"/>
                <a:gd name="f45" fmla="val f5"/>
                <a:gd name="f46" fmla="val f6"/>
                <a:gd name="f47" fmla="val f7"/>
                <a:gd name="f48" fmla="*/ f42 f0 1"/>
                <a:gd name="f49" fmla="+- f47 0 f45"/>
                <a:gd name="f50" fmla="+- f46 0 f45"/>
                <a:gd name="f51" fmla="*/ f48 1 f2"/>
                <a:gd name="f52" fmla="*/ f50 1 30"/>
                <a:gd name="f53" fmla="*/ f49 1 126"/>
                <a:gd name="f54" fmla="*/ 13 f50 1"/>
                <a:gd name="f55" fmla="*/ 21 f49 1"/>
                <a:gd name="f56" fmla="*/ 7 f50 1"/>
                <a:gd name="f57" fmla="*/ 27 f49 1"/>
                <a:gd name="f58" fmla="*/ 118 f49 1"/>
                <a:gd name="f59" fmla="*/ 0 f50 1"/>
                <a:gd name="f60" fmla="*/ 125 f49 1"/>
                <a:gd name="f61" fmla="*/ 120 f49 1"/>
                <a:gd name="f62" fmla="*/ 18 f49 1"/>
                <a:gd name="f63" fmla="*/ 5 f50 1"/>
                <a:gd name="f64" fmla="*/ 10 f49 1"/>
                <a:gd name="f65" fmla="*/ 30 f50 1"/>
                <a:gd name="f66" fmla="*/ 0 f49 1"/>
                <a:gd name="f67" fmla="*/ 126 f49 1"/>
                <a:gd name="f68" fmla="*/ 25 f50 1"/>
                <a:gd name="f69" fmla="*/ 122 f49 1"/>
                <a:gd name="f70" fmla="*/ 22 f49 1"/>
                <a:gd name="f71" fmla="*/ 16 f49 1"/>
                <a:gd name="f72" fmla="*/ 19 f50 1"/>
                <a:gd name="f73" fmla="*/ 124 f49 1"/>
                <a:gd name="f74" fmla="*/ 123 f49 1"/>
                <a:gd name="f75" fmla="+- f51 0 f1"/>
                <a:gd name="f76" fmla="*/ f54 1 30"/>
                <a:gd name="f77" fmla="*/ f55 1 126"/>
                <a:gd name="f78" fmla="*/ f56 1 30"/>
                <a:gd name="f79" fmla="*/ f57 1 126"/>
                <a:gd name="f80" fmla="*/ f58 1 126"/>
                <a:gd name="f81" fmla="*/ f59 1 30"/>
                <a:gd name="f82" fmla="*/ f60 1 126"/>
                <a:gd name="f83" fmla="*/ f61 1 126"/>
                <a:gd name="f84" fmla="*/ f62 1 126"/>
                <a:gd name="f85" fmla="*/ f63 1 30"/>
                <a:gd name="f86" fmla="*/ f64 1 126"/>
                <a:gd name="f87" fmla="*/ f65 1 30"/>
                <a:gd name="f88" fmla="*/ f66 1 126"/>
                <a:gd name="f89" fmla="*/ f67 1 126"/>
                <a:gd name="f90" fmla="*/ f68 1 30"/>
                <a:gd name="f91" fmla="*/ f69 1 126"/>
                <a:gd name="f92" fmla="*/ f70 1 126"/>
                <a:gd name="f93" fmla="*/ f71 1 126"/>
                <a:gd name="f94" fmla="*/ f72 1 30"/>
                <a:gd name="f95" fmla="*/ f73 1 126"/>
                <a:gd name="f96" fmla="*/ f74 1 126"/>
                <a:gd name="f97" fmla="*/ 0 1 f52"/>
                <a:gd name="f98" fmla="*/ f46 1 f52"/>
                <a:gd name="f99" fmla="*/ 0 1 f53"/>
                <a:gd name="f100" fmla="*/ f47 1 f53"/>
                <a:gd name="f101" fmla="*/ f76 1 f52"/>
                <a:gd name="f102" fmla="*/ f77 1 f53"/>
                <a:gd name="f103" fmla="*/ f78 1 f52"/>
                <a:gd name="f104" fmla="*/ f79 1 f53"/>
                <a:gd name="f105" fmla="*/ f80 1 f53"/>
                <a:gd name="f106" fmla="*/ f81 1 f52"/>
                <a:gd name="f107" fmla="*/ f82 1 f53"/>
                <a:gd name="f108" fmla="*/ f83 1 f53"/>
                <a:gd name="f109" fmla="*/ f84 1 f53"/>
                <a:gd name="f110" fmla="*/ f85 1 f52"/>
                <a:gd name="f111" fmla="*/ f86 1 f53"/>
                <a:gd name="f112" fmla="*/ f87 1 f52"/>
                <a:gd name="f113" fmla="*/ f88 1 f53"/>
                <a:gd name="f114" fmla="*/ f89 1 f53"/>
                <a:gd name="f115" fmla="*/ f90 1 f52"/>
                <a:gd name="f116" fmla="*/ f91 1 f53"/>
                <a:gd name="f117" fmla="*/ f92 1 f53"/>
                <a:gd name="f118" fmla="*/ f93 1 f53"/>
                <a:gd name="f119" fmla="*/ f94 1 f52"/>
                <a:gd name="f120" fmla="*/ f95 1 f53"/>
                <a:gd name="f121" fmla="*/ f96 1 f53"/>
                <a:gd name="f122" fmla="*/ f97 f43 1"/>
                <a:gd name="f123" fmla="*/ f98 f43 1"/>
                <a:gd name="f124" fmla="*/ f100 f44 1"/>
                <a:gd name="f125" fmla="*/ f99 f44 1"/>
                <a:gd name="f126" fmla="*/ f101 f43 1"/>
                <a:gd name="f127" fmla="*/ f102 f44 1"/>
                <a:gd name="f128" fmla="*/ f103 f43 1"/>
                <a:gd name="f129" fmla="*/ f104 f44 1"/>
                <a:gd name="f130" fmla="*/ f105 f44 1"/>
                <a:gd name="f131" fmla="*/ f106 f43 1"/>
                <a:gd name="f132" fmla="*/ f107 f44 1"/>
                <a:gd name="f133" fmla="*/ f108 f44 1"/>
                <a:gd name="f134" fmla="*/ f109 f44 1"/>
                <a:gd name="f135" fmla="*/ f110 f43 1"/>
                <a:gd name="f136" fmla="*/ f111 f44 1"/>
                <a:gd name="f137" fmla="*/ f112 f43 1"/>
                <a:gd name="f138" fmla="*/ f113 f44 1"/>
                <a:gd name="f139" fmla="*/ f114 f44 1"/>
                <a:gd name="f140" fmla="*/ f115 f43 1"/>
                <a:gd name="f141" fmla="*/ f116 f44 1"/>
                <a:gd name="f142" fmla="*/ f117 f44 1"/>
                <a:gd name="f143" fmla="*/ f118 f44 1"/>
                <a:gd name="f144" fmla="*/ f119 f43 1"/>
                <a:gd name="f145" fmla="*/ f120 f44 1"/>
                <a:gd name="f146" fmla="*/ f121 f44 1"/>
              </a:gdLst>
              <a:ahLst/>
              <a:cxnLst>
                <a:cxn ang="3cd4">
                  <a:pos x="hc" y="t"/>
                </a:cxn>
                <a:cxn ang="0">
                  <a:pos x="r" y="vc"/>
                </a:cxn>
                <a:cxn ang="cd4">
                  <a:pos x="hc" y="b"/>
                </a:cxn>
                <a:cxn ang="cd2">
                  <a:pos x="l" y="vc"/>
                </a:cxn>
                <a:cxn ang="f75">
                  <a:pos x="f126" y="f127"/>
                </a:cxn>
                <a:cxn ang="f75">
                  <a:pos x="f128" y="f129"/>
                </a:cxn>
                <a:cxn ang="f75">
                  <a:pos x="f128" y="f130"/>
                </a:cxn>
                <a:cxn ang="f75">
                  <a:pos x="f131" y="f132"/>
                </a:cxn>
                <a:cxn ang="f75">
                  <a:pos x="f131" y="f133"/>
                </a:cxn>
                <a:cxn ang="f75">
                  <a:pos x="f131" y="f134"/>
                </a:cxn>
                <a:cxn ang="f75">
                  <a:pos x="f135" y="f136"/>
                </a:cxn>
                <a:cxn ang="f75">
                  <a:pos x="f137" y="f138"/>
                </a:cxn>
                <a:cxn ang="f75">
                  <a:pos x="f137" y="f139"/>
                </a:cxn>
                <a:cxn ang="f75">
                  <a:pos x="f140" y="f141"/>
                </a:cxn>
                <a:cxn ang="f75">
                  <a:pos x="f140" y="f142"/>
                </a:cxn>
                <a:cxn ang="f75">
                  <a:pos x="f140" y="f143"/>
                </a:cxn>
                <a:cxn ang="f75">
                  <a:pos x="f144" y="f134"/>
                </a:cxn>
                <a:cxn ang="f75">
                  <a:pos x="f144" y="f145"/>
                </a:cxn>
                <a:cxn ang="f75">
                  <a:pos x="f126" y="f146"/>
                </a:cxn>
                <a:cxn ang="f75">
                  <a:pos x="f126" y="f127"/>
                </a:cxn>
              </a:cxnLst>
              <a:rect l="f122" t="f125" r="f123" b="f124"/>
              <a:pathLst>
                <a:path w="30" h="126">
                  <a:moveTo>
                    <a:pt x="f8" y="f9"/>
                  </a:moveTo>
                  <a:cubicBezTo>
                    <a:pt x="f10" y="f9"/>
                    <a:pt x="f11" y="f12"/>
                    <a:pt x="f11" y="f13"/>
                  </a:cubicBezTo>
                  <a:cubicBezTo>
                    <a:pt x="f11" y="f14"/>
                    <a:pt x="f11" y="f15"/>
                    <a:pt x="f11" y="f16"/>
                  </a:cubicBezTo>
                  <a:cubicBezTo>
                    <a:pt x="f10" y="f17"/>
                    <a:pt x="f18" y="f19"/>
                    <a:pt x="f5" y="f19"/>
                  </a:cubicBezTo>
                  <a:cubicBezTo>
                    <a:pt x="f5" y="f17"/>
                    <a:pt x="f5" y="f20"/>
                    <a:pt x="f5" y="f21"/>
                  </a:cubicBezTo>
                  <a:cubicBezTo>
                    <a:pt x="f5" y="f22"/>
                    <a:pt x="f5" y="f23"/>
                    <a:pt x="f5" y="f24"/>
                  </a:cubicBezTo>
                  <a:cubicBezTo>
                    <a:pt x="f5" y="f25"/>
                    <a:pt x="f26" y="f27"/>
                    <a:pt x="f18" y="f28"/>
                  </a:cubicBezTo>
                  <a:cubicBezTo>
                    <a:pt x="f8" y="f11"/>
                    <a:pt x="f9" y="f29"/>
                    <a:pt x="f6" y="f5"/>
                  </a:cubicBezTo>
                  <a:cubicBezTo>
                    <a:pt x="f6" y="f30"/>
                    <a:pt x="f6" y="f31"/>
                    <a:pt x="f6" y="f7"/>
                  </a:cubicBezTo>
                  <a:cubicBezTo>
                    <a:pt x="f32" y="f7"/>
                    <a:pt x="f32" y="f7"/>
                    <a:pt x="f32" y="f20"/>
                  </a:cubicBezTo>
                  <a:cubicBezTo>
                    <a:pt x="f32" y="f33"/>
                    <a:pt x="f32" y="f34"/>
                    <a:pt x="f32" y="f35"/>
                  </a:cubicBezTo>
                  <a:cubicBezTo>
                    <a:pt x="f32" y="f9"/>
                    <a:pt x="f32" y="f36"/>
                    <a:pt x="f32" y="f37"/>
                  </a:cubicBezTo>
                  <a:cubicBezTo>
                    <a:pt x="f12" y="f38"/>
                    <a:pt x="f9" y="f24"/>
                    <a:pt x="f36" y="f24"/>
                  </a:cubicBezTo>
                  <a:cubicBezTo>
                    <a:pt x="f36" y="f39"/>
                    <a:pt x="f36" y="f15"/>
                    <a:pt x="f36" y="f40"/>
                  </a:cubicBezTo>
                  <a:cubicBezTo>
                    <a:pt x="f38" y="f40"/>
                    <a:pt x="f41" y="f17"/>
                    <a:pt x="f8" y="f17"/>
                  </a:cubicBezTo>
                  <a:cubicBezTo>
                    <a:pt x="f8" y="f33"/>
                    <a:pt x="f8" y="f34"/>
                    <a:pt x="f8" y="f9"/>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9" name="Freeform 9">
              <a:extLst>
                <a:ext uri="{FF2B5EF4-FFF2-40B4-BE49-F238E27FC236}">
                  <a16:creationId xmlns:a16="http://schemas.microsoft.com/office/drawing/2014/main" id="{2FBA32C3-3A05-D3F3-6AB3-087BFF5CF990}"/>
                </a:ext>
              </a:extLst>
            </p:cNvPr>
            <p:cNvSpPr/>
            <p:nvPr/>
          </p:nvSpPr>
          <p:spPr>
            <a:xfrm>
              <a:off x="10175534" y="5629156"/>
              <a:ext cx="1690689" cy="631822"/>
            </a:xfrm>
            <a:custGeom>
              <a:avLst/>
              <a:gdLst>
                <a:gd name="f0" fmla="val 10800000"/>
                <a:gd name="f1" fmla="val 5400000"/>
                <a:gd name="f2" fmla="val 360"/>
                <a:gd name="f3" fmla="val 180"/>
                <a:gd name="f4" fmla="val w"/>
                <a:gd name="f5" fmla="val h"/>
                <a:gd name="f6" fmla="val 0"/>
                <a:gd name="f7" fmla="val 1099"/>
                <a:gd name="f8" fmla="val 409"/>
                <a:gd name="f9" fmla="val 732"/>
                <a:gd name="f10" fmla="val 367"/>
                <a:gd name="f11" fmla="val 395"/>
                <a:gd name="f12" fmla="val 382"/>
                <a:gd name="f13" fmla="val 368"/>
                <a:gd name="f14" fmla="val 22"/>
                <a:gd name="f15" fmla="val 43"/>
                <a:gd name="f16" fmla="val 65"/>
                <a:gd name="f17" fmla="val 342"/>
                <a:gd name="f18" fmla="val 317"/>
                <a:gd name="f19" fmla="val 291"/>
                <a:gd name="f20" fmla="val 104"/>
                <a:gd name="f21" fmla="val 281"/>
                <a:gd name="f22" fmla="val 144"/>
                <a:gd name="f23" fmla="val 271"/>
                <a:gd name="f24" fmla="val 184"/>
                <a:gd name="f25" fmla="val 260"/>
                <a:gd name="f26" fmla="val 296"/>
                <a:gd name="f27" fmla="val 332"/>
                <a:gd name="f28" fmla="val 187"/>
                <a:gd name="f29" fmla="val 189"/>
                <a:gd name="f30" fmla="val 191"/>
                <a:gd name="f31" fmla="val 208"/>
                <a:gd name="f32" fmla="val 264"/>
                <a:gd name="f33" fmla="val 224"/>
                <a:gd name="f34" fmla="val 269"/>
                <a:gd name="f35" fmla="val 241"/>
                <a:gd name="f36" fmla="val 273"/>
                <a:gd name="f37" fmla="val 267"/>
                <a:gd name="f38" fmla="val 237"/>
                <a:gd name="f39" fmla="val 242"/>
                <a:gd name="f40" fmla="val 207"/>
                <a:gd name="f41" fmla="val 177"/>
                <a:gd name="f42" fmla="val 173"/>
                <a:gd name="f43" fmla="val 172"/>
                <a:gd name="f44" fmla="val 246"/>
                <a:gd name="f45" fmla="val 171"/>
                <a:gd name="f46" fmla="val 166"/>
                <a:gd name="f47" fmla="val 288"/>
                <a:gd name="f48" fmla="val 160"/>
                <a:gd name="f49" fmla="val 309"/>
                <a:gd name="f50" fmla="val 155"/>
                <a:gd name="f51" fmla="val 311"/>
                <a:gd name="f52" fmla="val 312"/>
                <a:gd name="f53" fmla="val 154"/>
                <a:gd name="f54" fmla="val 314"/>
                <a:gd name="f55" fmla="val 225"/>
                <a:gd name="f56" fmla="val 319"/>
                <a:gd name="f57" fmla="val 322"/>
                <a:gd name="f58" fmla="val 365"/>
                <a:gd name="f59" fmla="val 364"/>
                <a:gd name="f60" fmla="val 362"/>
                <a:gd name="f61" fmla="val 282"/>
                <a:gd name="f62" fmla="val 201"/>
                <a:gd name="f63" fmla="val 121"/>
                <a:gd name="f64" fmla="val 116"/>
                <a:gd name="f65" fmla="val 323"/>
                <a:gd name="f66" fmla="val 114"/>
                <a:gd name="f67" fmla="val 327"/>
                <a:gd name="f68" fmla="val 113"/>
                <a:gd name="f69" fmla="val 340"/>
                <a:gd name="f70" fmla="val 109"/>
                <a:gd name="f71" fmla="val 353"/>
                <a:gd name="f72" fmla="val 105"/>
                <a:gd name="f73" fmla="val 366"/>
                <a:gd name="f74" fmla="val 100"/>
                <a:gd name="f75" fmla="val 369"/>
                <a:gd name="f76" fmla="val 99"/>
                <a:gd name="f77" fmla="val 372"/>
                <a:gd name="f78" fmla="val 188"/>
                <a:gd name="f79" fmla="val 278"/>
                <a:gd name="f80" fmla="val 374"/>
                <a:gd name="f81" fmla="val 376"/>
                <a:gd name="f82" fmla="val 379"/>
                <a:gd name="f83" fmla="val 381"/>
                <a:gd name="f84" fmla="val 383"/>
                <a:gd name="f85" fmla="val 385"/>
                <a:gd name="f86" fmla="val 101"/>
                <a:gd name="f87" fmla="val 402"/>
                <a:gd name="f88" fmla="val 107"/>
                <a:gd name="f89" fmla="val 419"/>
                <a:gd name="f90" fmla="val 436"/>
                <a:gd name="f91" fmla="val 118"/>
                <a:gd name="f92" fmla="val 440"/>
                <a:gd name="f93" fmla="val 119"/>
                <a:gd name="f94" fmla="val 441"/>
                <a:gd name="f95" fmla="val 125"/>
                <a:gd name="f96" fmla="val 204"/>
                <a:gd name="f97" fmla="val 283"/>
                <a:gd name="f98" fmla="val 361"/>
                <a:gd name="f99" fmla="val 363"/>
                <a:gd name="f100" fmla="val 445"/>
                <a:gd name="f101" fmla="val 448"/>
                <a:gd name="f102" fmla="val 452"/>
                <a:gd name="f103" fmla="val 276"/>
                <a:gd name="f104" fmla="val 190"/>
                <a:gd name="f105" fmla="val 453"/>
                <a:gd name="f106" fmla="val 456"/>
                <a:gd name="f107" fmla="val 97"/>
                <a:gd name="f108" fmla="val 465"/>
                <a:gd name="f109" fmla="val 93"/>
                <a:gd name="f110" fmla="val 473"/>
                <a:gd name="f111" fmla="val 89"/>
                <a:gd name="f112" fmla="val 482"/>
                <a:gd name="f113" fmla="val 85"/>
                <a:gd name="f114" fmla="val 87"/>
                <a:gd name="f115" fmla="val 90"/>
                <a:gd name="f116" fmla="val 149"/>
                <a:gd name="f117" fmla="val 266"/>
                <a:gd name="f118" fmla="val 268"/>
                <a:gd name="f119" fmla="val 483"/>
                <a:gd name="f120" fmla="val 270"/>
                <a:gd name="f121" fmla="val 479"/>
                <a:gd name="f122" fmla="val 478"/>
                <a:gd name="f123" fmla="val 275"/>
                <a:gd name="f124" fmla="val 279"/>
                <a:gd name="f125" fmla="val 287"/>
                <a:gd name="f126" fmla="val 474"/>
                <a:gd name="f127" fmla="val 470"/>
                <a:gd name="f128" fmla="val 466"/>
                <a:gd name="f129" fmla="val 289"/>
                <a:gd name="f130" fmla="val 315"/>
                <a:gd name="f131" fmla="val 341"/>
                <a:gd name="f132" fmla="val 468"/>
                <a:gd name="f133" fmla="val 472"/>
                <a:gd name="f134" fmla="val 343"/>
                <a:gd name="f135" fmla="val 294"/>
                <a:gd name="f136" fmla="val 497"/>
                <a:gd name="f137" fmla="val 290"/>
                <a:gd name="f138" fmla="val 520"/>
                <a:gd name="f139" fmla="val 286"/>
                <a:gd name="f140" fmla="val 545"/>
                <a:gd name="f141" fmla="val 339"/>
                <a:gd name="f142" fmla="val 547"/>
                <a:gd name="f143" fmla="val 550"/>
                <a:gd name="f144" fmla="val 552"/>
                <a:gd name="f145" fmla="val 326"/>
                <a:gd name="f146" fmla="val 284"/>
                <a:gd name="f147" fmla="val 569"/>
                <a:gd name="f148" fmla="val 585"/>
                <a:gd name="f149" fmla="val 232"/>
                <a:gd name="f150" fmla="val 602"/>
                <a:gd name="f151" fmla="val 227"/>
                <a:gd name="f152" fmla="val 274"/>
                <a:gd name="f153" fmla="val 321"/>
                <a:gd name="f154" fmla="val 605"/>
                <a:gd name="f155" fmla="val 607"/>
                <a:gd name="f156" fmla="val 609"/>
                <a:gd name="f157" fmla="val 631"/>
                <a:gd name="f158" fmla="val 651"/>
                <a:gd name="f159" fmla="val 236"/>
                <a:gd name="f160" fmla="val 672"/>
                <a:gd name="f161" fmla="val 325"/>
                <a:gd name="f162" fmla="val 675"/>
                <a:gd name="f163" fmla="val 678"/>
                <a:gd name="f164" fmla="val 681"/>
                <a:gd name="f165" fmla="val 220"/>
                <a:gd name="f166" fmla="val 680"/>
                <a:gd name="f167" fmla="val 145"/>
                <a:gd name="f168" fmla="val 143"/>
                <a:gd name="f169" fmla="val 684"/>
                <a:gd name="f170" fmla="val 141"/>
                <a:gd name="f171" fmla="val 697"/>
                <a:gd name="f172" fmla="val 134"/>
                <a:gd name="f173" fmla="val 709"/>
                <a:gd name="f174" fmla="val 127"/>
                <a:gd name="f175" fmla="val 722"/>
                <a:gd name="f176" fmla="val 202"/>
                <a:gd name="f177" fmla="val 285"/>
                <a:gd name="f178" fmla="val 724"/>
                <a:gd name="f179" fmla="val 726"/>
                <a:gd name="f180" fmla="val 728"/>
                <a:gd name="f181" fmla="val 203"/>
                <a:gd name="f182" fmla="val 120"/>
                <a:gd name="f183" fmla="val 752"/>
                <a:gd name="f184" fmla="val 126"/>
                <a:gd name="f185" fmla="val 775"/>
                <a:gd name="f186" fmla="val 133"/>
                <a:gd name="f187" fmla="val 799"/>
                <a:gd name="f188" fmla="val 139"/>
                <a:gd name="f189" fmla="val 215"/>
                <a:gd name="f190" fmla="val 801"/>
                <a:gd name="f191" fmla="val 802"/>
                <a:gd name="f192" fmla="val 805"/>
                <a:gd name="f193" fmla="val 213"/>
                <a:gd name="f194" fmla="val 138"/>
                <a:gd name="f195" fmla="val 803"/>
                <a:gd name="f196" fmla="val 800"/>
                <a:gd name="f197" fmla="val 132"/>
                <a:gd name="f198" fmla="val 791"/>
                <a:gd name="f199" fmla="val 130"/>
                <a:gd name="f200" fmla="val 783"/>
                <a:gd name="f201" fmla="val 774"/>
                <a:gd name="f202" fmla="val 771"/>
                <a:gd name="f203" fmla="val 770"/>
                <a:gd name="f204" fmla="val 123"/>
                <a:gd name="f205" fmla="val 91"/>
                <a:gd name="f206" fmla="val 62"/>
                <a:gd name="f207" fmla="val 33"/>
                <a:gd name="f208" fmla="val 32"/>
                <a:gd name="f209" fmla="val 29"/>
                <a:gd name="f210" fmla="val 772"/>
                <a:gd name="f211" fmla="val 786"/>
                <a:gd name="f212" fmla="val 19"/>
                <a:gd name="f213" fmla="val 10"/>
                <a:gd name="f214" fmla="val 816"/>
                <a:gd name="f215" fmla="val 245"/>
                <a:gd name="f216" fmla="val 818"/>
                <a:gd name="f217" fmla="val 820"/>
                <a:gd name="f218" fmla="val 822"/>
                <a:gd name="f219" fmla="val 124"/>
                <a:gd name="f220" fmla="val 1"/>
                <a:gd name="f221" fmla="val 827"/>
                <a:gd name="f222" fmla="val 3"/>
                <a:gd name="f223" fmla="val 831"/>
                <a:gd name="f224" fmla="val 5"/>
                <a:gd name="f225" fmla="val 836"/>
                <a:gd name="f226" fmla="val 7"/>
                <a:gd name="f227" fmla="val 853"/>
                <a:gd name="f228" fmla="val 15"/>
                <a:gd name="f229" fmla="val 871"/>
                <a:gd name="f230" fmla="val 23"/>
                <a:gd name="f231" fmla="val 889"/>
                <a:gd name="f232" fmla="val 31"/>
                <a:gd name="f233" fmla="val 892"/>
                <a:gd name="f234" fmla="val 893"/>
                <a:gd name="f235" fmla="val 34"/>
                <a:gd name="f236" fmla="val 37"/>
                <a:gd name="f237" fmla="val 88"/>
                <a:gd name="f238" fmla="val 196"/>
                <a:gd name="f239" fmla="val 895"/>
                <a:gd name="f240" fmla="val 896"/>
                <a:gd name="f241" fmla="val 898"/>
                <a:gd name="f242" fmla="val 357"/>
                <a:gd name="f243" fmla="val 223"/>
                <a:gd name="f244" fmla="val 219"/>
                <a:gd name="f245" fmla="val 899"/>
                <a:gd name="f246" fmla="val 217"/>
                <a:gd name="f247" fmla="val 902"/>
                <a:gd name="f248" fmla="val 216"/>
                <a:gd name="f249" fmla="val 913"/>
                <a:gd name="f250" fmla="val 212"/>
                <a:gd name="f251" fmla="val 924"/>
                <a:gd name="f252" fmla="val 935"/>
                <a:gd name="f253" fmla="val 936"/>
                <a:gd name="f254" fmla="val 938"/>
                <a:gd name="f255" fmla="val 940"/>
                <a:gd name="f256" fmla="val 200"/>
                <a:gd name="f257" fmla="val 256"/>
                <a:gd name="f258" fmla="val 993"/>
                <a:gd name="f259" fmla="val 1046"/>
                <a:gd name="f260" fmla="val 178"/>
                <a:gd name="f261" fmla="val 169"/>
                <a:gd name="f262" fmla="val 152"/>
                <a:gd name="f263" fmla="val 148"/>
                <a:gd name="f264" fmla="val 142"/>
                <a:gd name="f265" fmla="val 137"/>
                <a:gd name="f266" fmla="val 293"/>
                <a:gd name="f267" fmla="val 302"/>
                <a:gd name="f268" fmla="val 320"/>
                <a:gd name="f269" fmla="val 151"/>
                <a:gd name="f270" fmla="val 163"/>
                <a:gd name="f271" fmla="val 176"/>
                <a:gd name="f272" fmla="val 313"/>
                <a:gd name="f273" fmla="val 305"/>
                <a:gd name="f274" fmla="val 298"/>
                <a:gd name="f275" fmla="val 165"/>
                <a:gd name="f276" fmla="val 352"/>
                <a:gd name="f277" fmla="val 337"/>
                <a:gd name="f278" fmla="val 153"/>
                <a:gd name="f279" fmla="val 324"/>
                <a:gd name="f280" fmla="val 140"/>
                <a:gd name="f281" fmla="val 328"/>
                <a:gd name="f282" fmla="val 329"/>
                <a:gd name="f283" fmla="val 354"/>
                <a:gd name="f284" fmla="val 307"/>
                <a:gd name="f285" fmla="val 280"/>
                <a:gd name="f286" fmla="val 111"/>
                <a:gd name="f287" fmla="val 102"/>
                <a:gd name="f288" fmla="val 300"/>
                <a:gd name="f289" fmla="val 112"/>
                <a:gd name="f290" fmla="val 122"/>
                <a:gd name="f291" fmla="val 95"/>
                <a:gd name="f292" fmla="val 292"/>
                <a:gd name="f293" fmla="val 79"/>
                <a:gd name="f294" fmla="val 71"/>
                <a:gd name="f295" fmla="val 318"/>
                <a:gd name="f296" fmla="val 335"/>
                <a:gd name="f297" fmla="val 346"/>
                <a:gd name="f298" fmla="val 355"/>
                <a:gd name="f299" fmla="val 344"/>
                <a:gd name="f300" fmla="val 333"/>
                <a:gd name="f301" fmla="val 334"/>
                <a:gd name="f302" fmla="val 359"/>
                <a:gd name="f303" fmla="val 351"/>
                <a:gd name="f304" fmla="val 350"/>
                <a:gd name="f305" fmla="val 128"/>
                <a:gd name="f306" fmla="val 330"/>
                <a:gd name="f307" fmla="val 331"/>
                <a:gd name="f308" fmla="val 106"/>
                <a:gd name="f309" fmla="val 210"/>
                <a:gd name="f310" fmla="val 198"/>
                <a:gd name="f311" fmla="val 194"/>
                <a:gd name="f312" fmla="val 146"/>
                <a:gd name="f313" fmla="val 150"/>
                <a:gd name="f314" fmla="val 159"/>
                <a:gd name="f315" fmla="val 338"/>
                <a:gd name="f316" fmla="val 161"/>
                <a:gd name="f317" fmla="val 158"/>
                <a:gd name="f318" fmla="val 115"/>
                <a:gd name="f319" fmla="val 129"/>
                <a:gd name="f320" fmla="val 222"/>
                <a:gd name="f321" fmla="val 226"/>
                <a:gd name="f322" fmla="val 228"/>
                <a:gd name="f323" fmla="val 240"/>
                <a:gd name="f324" fmla="val 239"/>
                <a:gd name="f325" fmla="val 345"/>
                <a:gd name="f326" fmla="val 233"/>
                <a:gd name="f327" fmla="val 221"/>
                <a:gd name="f328" fmla="val 167"/>
                <a:gd name="f329" fmla="val 170"/>
                <a:gd name="f330" fmla="val 175"/>
                <a:gd name="f331" fmla="val 181"/>
                <a:gd name="f332" fmla="val 185"/>
                <a:gd name="f333" fmla="val 186"/>
                <a:gd name="f334" fmla="val 182"/>
                <a:gd name="f335" fmla="val 179"/>
                <a:gd name="f336" fmla="val 248"/>
                <a:gd name="f337" fmla="val 250"/>
                <a:gd name="f338" fmla="val 252"/>
                <a:gd name="f339" fmla="val 254"/>
                <a:gd name="f340" fmla="val 258"/>
                <a:gd name="f341" fmla="val 262"/>
                <a:gd name="f342" fmla="val 259"/>
                <a:gd name="f343" fmla="val 592"/>
                <a:gd name="f344" fmla="val 303"/>
                <a:gd name="f345" fmla="val 582"/>
                <a:gd name="f346" fmla="val 304"/>
                <a:gd name="f347" fmla="val 572"/>
                <a:gd name="f348" fmla="val 562"/>
                <a:gd name="f349" fmla="val 306"/>
                <a:gd name="f350" fmla="val 591"/>
                <a:gd name="f351" fmla="val 583"/>
                <a:gd name="f352" fmla="val 244"/>
                <a:gd name="f353" fmla="val 575"/>
                <a:gd name="f354" fmla="val 567"/>
                <a:gd name="f355" fmla="val 561"/>
                <a:gd name="f356" fmla="val 560"/>
                <a:gd name="f357" fmla="val 251"/>
                <a:gd name="f358" fmla="val 563"/>
                <a:gd name="f359" fmla="val 576"/>
                <a:gd name="f360" fmla="val 568"/>
                <a:gd name="f361" fmla="val 301"/>
                <a:gd name="f362" fmla="val 297"/>
                <a:gd name="f363" fmla="val 263"/>
                <a:gd name="f364" fmla="val 257"/>
                <a:gd name="f365" fmla="val 584"/>
                <a:gd name="f366" fmla="val 261"/>
                <a:gd name="f367" fmla="val 581"/>
                <a:gd name="f368" fmla="val 573"/>
                <a:gd name="f369" fmla="val 564"/>
                <a:gd name="f370" fmla="val 336"/>
                <a:gd name="f371" fmla="val 349"/>
                <a:gd name="f372" fmla="val 295"/>
                <a:gd name="f373" fmla="val 218"/>
                <a:gd name="f374" fmla="val 243"/>
                <a:gd name="f375" fmla="val 234"/>
                <a:gd name="f376" fmla="val 193"/>
                <a:gd name="f377" fmla="val 195"/>
                <a:gd name="f378" fmla="val 316"/>
                <a:gd name="f379" fmla="val 308"/>
                <a:gd name="f380" fmla="val 206"/>
                <a:gd name="f381" fmla="val 205"/>
                <a:gd name="f382" fmla="val 229"/>
                <a:gd name="f383" fmla="val 230"/>
                <a:gd name="f384" fmla="val 238"/>
                <a:gd name="f385" fmla="val 247"/>
                <a:gd name="f386" fmla="val 272"/>
                <a:gd name="f387" fmla="val 310"/>
                <a:gd name="f388" fmla="val 265"/>
                <a:gd name="f389" fmla="val 231"/>
                <a:gd name="f390" fmla="val 249"/>
                <a:gd name="f391" fmla="val 253"/>
                <a:gd name="f392" fmla="val 255"/>
                <a:gd name="f393" fmla="val 211"/>
                <a:gd name="f394" fmla="val 197"/>
                <a:gd name="f395" fmla="val 183"/>
                <a:gd name="f396" fmla="val 740"/>
                <a:gd name="f397" fmla="val 743"/>
                <a:gd name="f398" fmla="val 746"/>
                <a:gd name="f399" fmla="val 749"/>
                <a:gd name="f400" fmla="val 748"/>
                <a:gd name="f401" fmla="val 744"/>
                <a:gd name="f402" fmla="val 742"/>
                <a:gd name="f403" fmla="val 750"/>
                <a:gd name="f404" fmla="val 741"/>
                <a:gd name="f405" fmla="val 235"/>
                <a:gd name="f406" fmla="val 739"/>
                <a:gd name="f407" fmla="val 214"/>
                <a:gd name="f408" fmla="val 747"/>
                <a:gd name="f409" fmla="val 157"/>
                <a:gd name="f410" fmla="val 168"/>
                <a:gd name="f411" fmla="val 174"/>
                <a:gd name="f412" fmla="val 763"/>
                <a:gd name="f413" fmla="val 762"/>
                <a:gd name="f414" fmla="val 761"/>
                <a:gd name="f415" fmla="val 759"/>
                <a:gd name="f416" fmla="val 758"/>
                <a:gd name="f417" fmla="val 756"/>
                <a:gd name="f418" fmla="val 754"/>
                <a:gd name="f419" fmla="val 757"/>
                <a:gd name="f420" fmla="val 760"/>
                <a:gd name="f421" fmla="val 199"/>
                <a:gd name="f422" fmla="val 753"/>
                <a:gd name="f423" fmla="val 776"/>
                <a:gd name="f424" fmla="val 773"/>
                <a:gd name="f425" fmla="val 767"/>
                <a:gd name="f426" fmla="val 162"/>
                <a:gd name="f427" fmla="val 156"/>
                <a:gd name="f428" fmla="val 768"/>
                <a:gd name="f429" fmla="val 347"/>
                <a:gd name="f430" fmla="val 755"/>
                <a:gd name="f431" fmla="val 769"/>
                <a:gd name="f432" fmla="val 780"/>
                <a:gd name="f433" fmla="val 299"/>
                <a:gd name="f434" fmla="val 785"/>
                <a:gd name="f435" fmla="val 788"/>
                <a:gd name="f436" fmla="val 164"/>
                <a:gd name="f437" fmla="val 192"/>
                <a:gd name="f438" fmla="val 209"/>
                <a:gd name="f439" fmla="val 842"/>
                <a:gd name="f440" fmla="val 348"/>
                <a:gd name="f441" fmla="val 839"/>
                <a:gd name="f442" fmla="val 833"/>
                <a:gd name="f443" fmla="val 837"/>
                <a:gd name="f444" fmla="val 843"/>
                <a:gd name="f445" fmla="val 844"/>
                <a:gd name="f446" fmla="val 834"/>
                <a:gd name="f447" fmla="val 832"/>
                <a:gd name="f448" fmla="val 96"/>
                <a:gd name="f449" fmla="val 108"/>
                <a:gd name="f450" fmla="val 110"/>
                <a:gd name="f451" fmla="val 98"/>
                <a:gd name="f452" fmla="val 845"/>
                <a:gd name="f453" fmla="val 50"/>
                <a:gd name="f454" fmla="val 40"/>
                <a:gd name="f455" fmla="val 35"/>
                <a:gd name="f456" fmla="val 47"/>
                <a:gd name="f457" fmla="val 49"/>
                <a:gd name="f458" fmla="val 80"/>
                <a:gd name="f459" fmla="val 78"/>
                <a:gd name="f460" fmla="val 77"/>
                <a:gd name="f461" fmla="val 55"/>
                <a:gd name="f462" fmla="val 68"/>
                <a:gd name="f463" fmla="val 69"/>
                <a:gd name="f464" fmla="val 70"/>
                <a:gd name="f465" fmla="val 59"/>
                <a:gd name="f466" fmla="val 58"/>
                <a:gd name="f467" fmla="val 840"/>
                <a:gd name="f468" fmla="val 848"/>
                <a:gd name="f469" fmla="val 846"/>
                <a:gd name="f470" fmla="val 856"/>
                <a:gd name="f471" fmla="val 850"/>
                <a:gd name="f472" fmla="val 847"/>
                <a:gd name="f473" fmla="val 277"/>
                <a:gd name="f474" fmla="val 851"/>
                <a:gd name="f475" fmla="val 857"/>
                <a:gd name="f476" fmla="val 858"/>
                <a:gd name="f477" fmla="val 86"/>
                <a:gd name="f478" fmla="val 84"/>
                <a:gd name="f479" fmla="val 82"/>
                <a:gd name="f480" fmla="val 861"/>
                <a:gd name="f481" fmla="val 860"/>
                <a:gd name="f482" fmla="val 869"/>
                <a:gd name="f483" fmla="val 870"/>
                <a:gd name="f484" fmla="val 881"/>
                <a:gd name="f485" fmla="val 883"/>
                <a:gd name="f486" fmla="val 882"/>
                <a:gd name="f487" fmla="val 94"/>
                <a:gd name="f488" fmla="val 874"/>
                <a:gd name="f489" fmla="val 873"/>
                <a:gd name="f490" fmla="val 872"/>
                <a:gd name="f491" fmla="val 864"/>
                <a:gd name="f492" fmla="val 867"/>
                <a:gd name="f493" fmla="val 866"/>
                <a:gd name="f494" fmla="val 147"/>
                <a:gd name="f495" fmla="val 859"/>
                <a:gd name="f496" fmla="val 879"/>
                <a:gd name="f497" fmla="val 877"/>
                <a:gd name="f498" fmla="val 876"/>
                <a:gd name="f499" fmla="val 878"/>
                <a:gd name="f500" fmla="val 75"/>
                <a:gd name="f501" fmla="val 76"/>
                <a:gd name="f502" fmla="val 73"/>
                <a:gd name="f503" fmla="val 83"/>
                <a:gd name="f504" fmla="val 57"/>
                <a:gd name="f505" fmla="val 56"/>
                <a:gd name="f506" fmla="val 54"/>
                <a:gd name="f507" fmla="val 67"/>
                <a:gd name="f508" fmla="val 64"/>
                <a:gd name="f509" fmla="val 467"/>
                <a:gd name="f510" fmla="val 469"/>
                <a:gd name="f511" fmla="val 471"/>
                <a:gd name="f512" fmla="val 131"/>
                <a:gd name="f513" fmla="val 462"/>
                <a:gd name="f514" fmla="val 458"/>
                <a:gd name="f515" fmla="val 463"/>
                <a:gd name="f516" fmla="val 136"/>
                <a:gd name="f517" fmla="val 457"/>
                <a:gd name="f518" fmla="val 459"/>
                <a:gd name="f519" fmla="val 461"/>
                <a:gd name="f520" fmla="val 460"/>
                <a:gd name="f521" fmla="val 464"/>
                <a:gd name="f522" fmla="val 117"/>
                <a:gd name="f523" fmla="val 455"/>
                <a:gd name="f524" fmla="val 103"/>
                <a:gd name="f525" fmla="+- 0 0 -90"/>
                <a:gd name="f526" fmla="*/ f4 1 1099"/>
                <a:gd name="f527" fmla="*/ f5 1 409"/>
                <a:gd name="f528" fmla="val f6"/>
                <a:gd name="f529" fmla="val f7"/>
                <a:gd name="f530" fmla="val f8"/>
                <a:gd name="f531" fmla="*/ f525 f0 1"/>
                <a:gd name="f532" fmla="+- f530 0 f528"/>
                <a:gd name="f533" fmla="+- f529 0 f528"/>
                <a:gd name="f534" fmla="*/ f531 1 f3"/>
                <a:gd name="f535" fmla="*/ f533 1 1099"/>
                <a:gd name="f536" fmla="*/ f532 1 409"/>
                <a:gd name="f537" fmla="*/ 241 f533 1"/>
                <a:gd name="f538" fmla="*/ 177 f532 1"/>
                <a:gd name="f539" fmla="*/ 379 f533 1"/>
                <a:gd name="f540" fmla="*/ 367 f532 1"/>
                <a:gd name="f541" fmla="*/ 482 f533 1"/>
                <a:gd name="f542" fmla="*/ 90 f532 1"/>
                <a:gd name="f543" fmla="*/ 552 f533 1"/>
                <a:gd name="f544" fmla="*/ 242 f532 1"/>
                <a:gd name="f545" fmla="*/ 722 f533 1"/>
                <a:gd name="f546" fmla="*/ 772 f533 1"/>
                <a:gd name="f547" fmla="*/ 29 f532 1"/>
                <a:gd name="f548" fmla="*/ 898 f533 1"/>
                <a:gd name="f549" fmla="*/ 357 f532 1"/>
                <a:gd name="f550" fmla="*/ 138 f533 1"/>
                <a:gd name="f551" fmla="*/ 320 f532 1"/>
                <a:gd name="f552" fmla="*/ 132 f533 1"/>
                <a:gd name="f553" fmla="*/ 280 f532 1"/>
                <a:gd name="f554" fmla="*/ 95 f533 1"/>
                <a:gd name="f555" fmla="*/ 332 f532 1"/>
                <a:gd name="f556" fmla="*/ 363 f533 1"/>
                <a:gd name="f557" fmla="*/ 208 f532 1"/>
                <a:gd name="f558" fmla="*/ 332 f533 1"/>
                <a:gd name="f559" fmla="*/ 123 f532 1"/>
                <a:gd name="f560" fmla="*/ 220 f532 1"/>
                <a:gd name="f561" fmla="*/ 361 f533 1"/>
                <a:gd name="f562" fmla="*/ 260 f532 1"/>
                <a:gd name="f563" fmla="*/ 591 f533 1"/>
                <a:gd name="f564" fmla="*/ 252 f532 1"/>
                <a:gd name="f565" fmla="*/ 562 f533 1"/>
                <a:gd name="f566" fmla="*/ 335 f532 1"/>
                <a:gd name="f567" fmla="*/ 303 f533 1"/>
                <a:gd name="f568" fmla="*/ 287 f532 1"/>
                <a:gd name="f569" fmla="*/ 295 f533 1"/>
                <a:gd name="f570" fmla="*/ 333 f532 1"/>
                <a:gd name="f571" fmla="*/ 279 f533 1"/>
                <a:gd name="f572" fmla="*/ 290 f532 1"/>
                <a:gd name="f573" fmla="*/ 287 f533 1"/>
                <a:gd name="f574" fmla="*/ 246 f532 1"/>
                <a:gd name="f575" fmla="*/ 250 f533 1"/>
                <a:gd name="f576" fmla="*/ 213 f532 1"/>
                <a:gd name="f577" fmla="*/ 292 f532 1"/>
                <a:gd name="f578" fmla="*/ 749 f533 1"/>
                <a:gd name="f579" fmla="*/ 241 f532 1"/>
                <a:gd name="f580" fmla="*/ 214 f532 1"/>
                <a:gd name="f581" fmla="*/ 186 f532 1"/>
                <a:gd name="f582" fmla="*/ 296 f532 1"/>
                <a:gd name="f583" fmla="*/ 754 f533 1"/>
                <a:gd name="f584" fmla="*/ 281 f532 1"/>
                <a:gd name="f585" fmla="*/ 187 f532 1"/>
                <a:gd name="f586" fmla="*/ 762 f533 1"/>
                <a:gd name="f587" fmla="*/ 243 f532 1"/>
                <a:gd name="f588" fmla="*/ 352 f532 1"/>
                <a:gd name="f589" fmla="*/ 325 f532 1"/>
                <a:gd name="f590" fmla="*/ 768 f533 1"/>
                <a:gd name="f591" fmla="*/ 244 f532 1"/>
                <a:gd name="f592" fmla="*/ 776 f533 1"/>
                <a:gd name="f593" fmla="*/ 218 f532 1"/>
                <a:gd name="f594" fmla="*/ 192 f532 1"/>
                <a:gd name="f595" fmla="*/ 788 f533 1"/>
                <a:gd name="f596" fmla="*/ 231 f532 1"/>
                <a:gd name="f597" fmla="*/ 311 f532 1"/>
                <a:gd name="f598" fmla="*/ 842 f533 1"/>
                <a:gd name="f599" fmla="*/ 355 f532 1"/>
                <a:gd name="f600" fmla="*/ 834 f533 1"/>
                <a:gd name="f601" fmla="*/ 179 f532 1"/>
                <a:gd name="f602" fmla="*/ 833 f533 1"/>
                <a:gd name="f603" fmla="*/ 55 f532 1"/>
                <a:gd name="f604" fmla="*/ 302 f532 1"/>
                <a:gd name="f605" fmla="*/ 856 f533 1"/>
                <a:gd name="f606" fmla="*/ 275 f532 1"/>
                <a:gd name="f607" fmla="*/ 848 f533 1"/>
                <a:gd name="f608" fmla="*/ 82 f532 1"/>
                <a:gd name="f609" fmla="*/ 874 f533 1"/>
                <a:gd name="f610" fmla="*/ 93 f532 1"/>
                <a:gd name="f611" fmla="*/ 869 f533 1"/>
                <a:gd name="f612" fmla="*/ 160 f532 1"/>
                <a:gd name="f613" fmla="*/ 861 f533 1"/>
                <a:gd name="f614" fmla="*/ 128 f532 1"/>
                <a:gd name="f615" fmla="*/ 882 f533 1"/>
                <a:gd name="f616" fmla="*/ 222 f532 1"/>
                <a:gd name="f617" fmla="*/ 344 f532 1"/>
                <a:gd name="f618" fmla="*/ 248 f532 1"/>
                <a:gd name="f619" fmla="*/ 73 f532 1"/>
                <a:gd name="f620" fmla="*/ 326 f532 1"/>
                <a:gd name="f621" fmla="*/ 467 f533 1"/>
                <a:gd name="f622" fmla="*/ 271 f532 1"/>
                <a:gd name="f623" fmla="*/ 472 f533 1"/>
                <a:gd name="f624" fmla="*/ 193 f532 1"/>
                <a:gd name="f625" fmla="*/ 209 f532 1"/>
                <a:gd name="f626" fmla="*/ 457 f533 1"/>
                <a:gd name="f627" fmla="*/ 237 f532 1"/>
                <a:gd name="f628" fmla="*/ 462 f533 1"/>
                <a:gd name="f629" fmla="*/ 182 f532 1"/>
                <a:gd name="f630" fmla="*/ 463 f533 1"/>
                <a:gd name="f631" fmla="*/ 102 f532 1"/>
                <a:gd name="f632" fmla="+- f534 0 f1"/>
                <a:gd name="f633" fmla="*/ f537 1 1099"/>
                <a:gd name="f634" fmla="*/ f538 1 409"/>
                <a:gd name="f635" fmla="*/ f539 1 1099"/>
                <a:gd name="f636" fmla="*/ f540 1 409"/>
                <a:gd name="f637" fmla="*/ f541 1 1099"/>
                <a:gd name="f638" fmla="*/ f542 1 409"/>
                <a:gd name="f639" fmla="*/ f543 1 1099"/>
                <a:gd name="f640" fmla="*/ f544 1 409"/>
                <a:gd name="f641" fmla="*/ f545 1 1099"/>
                <a:gd name="f642" fmla="*/ f546 1 1099"/>
                <a:gd name="f643" fmla="*/ f547 1 409"/>
                <a:gd name="f644" fmla="*/ f548 1 1099"/>
                <a:gd name="f645" fmla="*/ f549 1 409"/>
                <a:gd name="f646" fmla="*/ f550 1 1099"/>
                <a:gd name="f647" fmla="*/ f551 1 409"/>
                <a:gd name="f648" fmla="*/ f552 1 1099"/>
                <a:gd name="f649" fmla="*/ f553 1 409"/>
                <a:gd name="f650" fmla="*/ f554 1 1099"/>
                <a:gd name="f651" fmla="*/ f555 1 409"/>
                <a:gd name="f652" fmla="*/ f556 1 1099"/>
                <a:gd name="f653" fmla="*/ f557 1 409"/>
                <a:gd name="f654" fmla="*/ f558 1 1099"/>
                <a:gd name="f655" fmla="*/ f559 1 409"/>
                <a:gd name="f656" fmla="*/ f560 1 409"/>
                <a:gd name="f657" fmla="*/ f561 1 1099"/>
                <a:gd name="f658" fmla="*/ f562 1 409"/>
                <a:gd name="f659" fmla="*/ f563 1 1099"/>
                <a:gd name="f660" fmla="*/ f564 1 409"/>
                <a:gd name="f661" fmla="*/ f565 1 1099"/>
                <a:gd name="f662" fmla="*/ f566 1 409"/>
                <a:gd name="f663" fmla="*/ f567 1 1099"/>
                <a:gd name="f664" fmla="*/ f568 1 409"/>
                <a:gd name="f665" fmla="*/ f569 1 1099"/>
                <a:gd name="f666" fmla="*/ f570 1 409"/>
                <a:gd name="f667" fmla="*/ f571 1 1099"/>
                <a:gd name="f668" fmla="*/ f572 1 409"/>
                <a:gd name="f669" fmla="*/ f573 1 1099"/>
                <a:gd name="f670" fmla="*/ f574 1 409"/>
                <a:gd name="f671" fmla="*/ f575 1 1099"/>
                <a:gd name="f672" fmla="*/ f576 1 409"/>
                <a:gd name="f673" fmla="*/ f577 1 409"/>
                <a:gd name="f674" fmla="*/ f578 1 1099"/>
                <a:gd name="f675" fmla="*/ f579 1 409"/>
                <a:gd name="f676" fmla="*/ f580 1 409"/>
                <a:gd name="f677" fmla="*/ f581 1 409"/>
                <a:gd name="f678" fmla="*/ f582 1 409"/>
                <a:gd name="f679" fmla="*/ f583 1 1099"/>
                <a:gd name="f680" fmla="*/ f584 1 409"/>
                <a:gd name="f681" fmla="*/ f585 1 409"/>
                <a:gd name="f682" fmla="*/ f586 1 1099"/>
                <a:gd name="f683" fmla="*/ f587 1 409"/>
                <a:gd name="f684" fmla="*/ f588 1 409"/>
                <a:gd name="f685" fmla="*/ f589 1 409"/>
                <a:gd name="f686" fmla="*/ f590 1 1099"/>
                <a:gd name="f687" fmla="*/ f591 1 409"/>
                <a:gd name="f688" fmla="*/ f592 1 1099"/>
                <a:gd name="f689" fmla="*/ f593 1 409"/>
                <a:gd name="f690" fmla="*/ f594 1 409"/>
                <a:gd name="f691" fmla="*/ f595 1 1099"/>
                <a:gd name="f692" fmla="*/ f596 1 409"/>
                <a:gd name="f693" fmla="*/ f597 1 409"/>
                <a:gd name="f694" fmla="*/ f598 1 1099"/>
                <a:gd name="f695" fmla="*/ f599 1 409"/>
                <a:gd name="f696" fmla="*/ f600 1 1099"/>
                <a:gd name="f697" fmla="*/ f601 1 409"/>
                <a:gd name="f698" fmla="*/ f602 1 1099"/>
                <a:gd name="f699" fmla="*/ f603 1 409"/>
                <a:gd name="f700" fmla="*/ f604 1 409"/>
                <a:gd name="f701" fmla="*/ f605 1 1099"/>
                <a:gd name="f702" fmla="*/ f606 1 409"/>
                <a:gd name="f703" fmla="*/ f607 1 1099"/>
                <a:gd name="f704" fmla="*/ f608 1 409"/>
                <a:gd name="f705" fmla="*/ f609 1 1099"/>
                <a:gd name="f706" fmla="*/ f610 1 409"/>
                <a:gd name="f707" fmla="*/ f611 1 1099"/>
                <a:gd name="f708" fmla="*/ f612 1 409"/>
                <a:gd name="f709" fmla="*/ f613 1 1099"/>
                <a:gd name="f710" fmla="*/ f614 1 409"/>
                <a:gd name="f711" fmla="*/ f615 1 1099"/>
                <a:gd name="f712" fmla="*/ f616 1 409"/>
                <a:gd name="f713" fmla="*/ f617 1 409"/>
                <a:gd name="f714" fmla="*/ f618 1 409"/>
                <a:gd name="f715" fmla="*/ f619 1 409"/>
                <a:gd name="f716" fmla="*/ f620 1 409"/>
                <a:gd name="f717" fmla="*/ f621 1 1099"/>
                <a:gd name="f718" fmla="*/ f622 1 409"/>
                <a:gd name="f719" fmla="*/ f623 1 1099"/>
                <a:gd name="f720" fmla="*/ f624 1 409"/>
                <a:gd name="f721" fmla="*/ f625 1 409"/>
                <a:gd name="f722" fmla="*/ f626 1 1099"/>
                <a:gd name="f723" fmla="*/ f627 1 409"/>
                <a:gd name="f724" fmla="*/ f628 1 1099"/>
                <a:gd name="f725" fmla="*/ f629 1 409"/>
                <a:gd name="f726" fmla="*/ f630 1 1099"/>
                <a:gd name="f727" fmla="*/ f631 1 409"/>
                <a:gd name="f728" fmla="*/ 0 1 f535"/>
                <a:gd name="f729" fmla="*/ f529 1 f535"/>
                <a:gd name="f730" fmla="*/ 0 1 f536"/>
                <a:gd name="f731" fmla="*/ f530 1 f536"/>
                <a:gd name="f732" fmla="*/ f633 1 f535"/>
                <a:gd name="f733" fmla="*/ f634 1 f536"/>
                <a:gd name="f734" fmla="*/ f635 1 f535"/>
                <a:gd name="f735" fmla="*/ f636 1 f536"/>
                <a:gd name="f736" fmla="*/ f637 1 f535"/>
                <a:gd name="f737" fmla="*/ f638 1 f536"/>
                <a:gd name="f738" fmla="*/ f639 1 f535"/>
                <a:gd name="f739" fmla="*/ f640 1 f536"/>
                <a:gd name="f740" fmla="*/ f641 1 f535"/>
                <a:gd name="f741" fmla="*/ f642 1 f535"/>
                <a:gd name="f742" fmla="*/ f643 1 f536"/>
                <a:gd name="f743" fmla="*/ f644 1 f535"/>
                <a:gd name="f744" fmla="*/ f645 1 f536"/>
                <a:gd name="f745" fmla="*/ f646 1 f535"/>
                <a:gd name="f746" fmla="*/ f647 1 f536"/>
                <a:gd name="f747" fmla="*/ f648 1 f535"/>
                <a:gd name="f748" fmla="*/ f649 1 f536"/>
                <a:gd name="f749" fmla="*/ f650 1 f535"/>
                <a:gd name="f750" fmla="*/ f651 1 f536"/>
                <a:gd name="f751" fmla="*/ f652 1 f535"/>
                <a:gd name="f752" fmla="*/ f653 1 f536"/>
                <a:gd name="f753" fmla="*/ f654 1 f535"/>
                <a:gd name="f754" fmla="*/ f655 1 f536"/>
                <a:gd name="f755" fmla="*/ f656 1 f536"/>
                <a:gd name="f756" fmla="*/ f657 1 f535"/>
                <a:gd name="f757" fmla="*/ f658 1 f536"/>
                <a:gd name="f758" fmla="*/ f659 1 f535"/>
                <a:gd name="f759" fmla="*/ f660 1 f536"/>
                <a:gd name="f760" fmla="*/ f661 1 f535"/>
                <a:gd name="f761" fmla="*/ f662 1 f536"/>
                <a:gd name="f762" fmla="*/ f663 1 f535"/>
                <a:gd name="f763" fmla="*/ f664 1 f536"/>
                <a:gd name="f764" fmla="*/ f665 1 f535"/>
                <a:gd name="f765" fmla="*/ f666 1 f536"/>
                <a:gd name="f766" fmla="*/ f667 1 f535"/>
                <a:gd name="f767" fmla="*/ f668 1 f536"/>
                <a:gd name="f768" fmla="*/ f669 1 f535"/>
                <a:gd name="f769" fmla="*/ f670 1 f536"/>
                <a:gd name="f770" fmla="*/ f671 1 f535"/>
                <a:gd name="f771" fmla="*/ f672 1 f536"/>
                <a:gd name="f772" fmla="*/ f673 1 f536"/>
                <a:gd name="f773" fmla="*/ f674 1 f535"/>
                <a:gd name="f774" fmla="*/ f675 1 f536"/>
                <a:gd name="f775" fmla="*/ f676 1 f536"/>
                <a:gd name="f776" fmla="*/ f677 1 f536"/>
                <a:gd name="f777" fmla="*/ f678 1 f536"/>
                <a:gd name="f778" fmla="*/ f679 1 f535"/>
                <a:gd name="f779" fmla="*/ f680 1 f536"/>
                <a:gd name="f780" fmla="*/ f681 1 f536"/>
                <a:gd name="f781" fmla="*/ f682 1 f535"/>
                <a:gd name="f782" fmla="*/ f683 1 f536"/>
                <a:gd name="f783" fmla="*/ f684 1 f536"/>
                <a:gd name="f784" fmla="*/ f685 1 f536"/>
                <a:gd name="f785" fmla="*/ f686 1 f535"/>
                <a:gd name="f786" fmla="*/ f687 1 f536"/>
                <a:gd name="f787" fmla="*/ f688 1 f535"/>
                <a:gd name="f788" fmla="*/ f689 1 f536"/>
                <a:gd name="f789" fmla="*/ f690 1 f536"/>
                <a:gd name="f790" fmla="*/ f691 1 f535"/>
                <a:gd name="f791" fmla="*/ f692 1 f536"/>
                <a:gd name="f792" fmla="*/ f693 1 f536"/>
                <a:gd name="f793" fmla="*/ f694 1 f535"/>
                <a:gd name="f794" fmla="*/ f695 1 f536"/>
                <a:gd name="f795" fmla="*/ f696 1 f535"/>
                <a:gd name="f796" fmla="*/ f697 1 f536"/>
                <a:gd name="f797" fmla="*/ f698 1 f535"/>
                <a:gd name="f798" fmla="*/ f699 1 f536"/>
                <a:gd name="f799" fmla="*/ f700 1 f536"/>
                <a:gd name="f800" fmla="*/ f701 1 f535"/>
                <a:gd name="f801" fmla="*/ f702 1 f536"/>
                <a:gd name="f802" fmla="*/ f703 1 f535"/>
                <a:gd name="f803" fmla="*/ f704 1 f536"/>
                <a:gd name="f804" fmla="*/ f705 1 f535"/>
                <a:gd name="f805" fmla="*/ f706 1 f536"/>
                <a:gd name="f806" fmla="*/ f707 1 f535"/>
                <a:gd name="f807" fmla="*/ f708 1 f536"/>
                <a:gd name="f808" fmla="*/ f709 1 f535"/>
                <a:gd name="f809" fmla="*/ f710 1 f536"/>
                <a:gd name="f810" fmla="*/ f711 1 f535"/>
                <a:gd name="f811" fmla="*/ f712 1 f536"/>
                <a:gd name="f812" fmla="*/ f713 1 f536"/>
                <a:gd name="f813" fmla="*/ f714 1 f536"/>
                <a:gd name="f814" fmla="*/ f715 1 f536"/>
                <a:gd name="f815" fmla="*/ f716 1 f536"/>
                <a:gd name="f816" fmla="*/ f717 1 f535"/>
                <a:gd name="f817" fmla="*/ f718 1 f536"/>
                <a:gd name="f818" fmla="*/ f719 1 f535"/>
                <a:gd name="f819" fmla="*/ f720 1 f536"/>
                <a:gd name="f820" fmla="*/ f721 1 f536"/>
                <a:gd name="f821" fmla="*/ f722 1 f535"/>
                <a:gd name="f822" fmla="*/ f723 1 f536"/>
                <a:gd name="f823" fmla="*/ f724 1 f535"/>
                <a:gd name="f824" fmla="*/ f725 1 f536"/>
                <a:gd name="f825" fmla="*/ f726 1 f535"/>
                <a:gd name="f826" fmla="*/ f727 1 f536"/>
                <a:gd name="f827" fmla="*/ f728 f526 1"/>
                <a:gd name="f828" fmla="*/ f729 f526 1"/>
                <a:gd name="f829" fmla="*/ f731 f527 1"/>
                <a:gd name="f830" fmla="*/ f730 f527 1"/>
                <a:gd name="f831" fmla="*/ f732 f526 1"/>
                <a:gd name="f832" fmla="*/ f733 f527 1"/>
                <a:gd name="f833" fmla="*/ f734 f526 1"/>
                <a:gd name="f834" fmla="*/ f735 f527 1"/>
                <a:gd name="f835" fmla="*/ f736 f526 1"/>
                <a:gd name="f836" fmla="*/ f737 f527 1"/>
                <a:gd name="f837" fmla="*/ f738 f526 1"/>
                <a:gd name="f838" fmla="*/ f739 f527 1"/>
                <a:gd name="f839" fmla="*/ f740 f526 1"/>
                <a:gd name="f840" fmla="*/ f741 f526 1"/>
                <a:gd name="f841" fmla="*/ f742 f527 1"/>
                <a:gd name="f842" fmla="*/ f743 f526 1"/>
                <a:gd name="f843" fmla="*/ f744 f527 1"/>
                <a:gd name="f844" fmla="*/ f745 f526 1"/>
                <a:gd name="f845" fmla="*/ f746 f527 1"/>
                <a:gd name="f846" fmla="*/ f747 f526 1"/>
                <a:gd name="f847" fmla="*/ f748 f527 1"/>
                <a:gd name="f848" fmla="*/ f749 f526 1"/>
                <a:gd name="f849" fmla="*/ f750 f527 1"/>
                <a:gd name="f850" fmla="*/ f751 f526 1"/>
                <a:gd name="f851" fmla="*/ f752 f527 1"/>
                <a:gd name="f852" fmla="*/ f753 f526 1"/>
                <a:gd name="f853" fmla="*/ f754 f527 1"/>
                <a:gd name="f854" fmla="*/ f755 f527 1"/>
                <a:gd name="f855" fmla="*/ f756 f526 1"/>
                <a:gd name="f856" fmla="*/ f757 f527 1"/>
                <a:gd name="f857" fmla="*/ f758 f526 1"/>
                <a:gd name="f858" fmla="*/ f759 f527 1"/>
                <a:gd name="f859" fmla="*/ f760 f526 1"/>
                <a:gd name="f860" fmla="*/ f761 f527 1"/>
                <a:gd name="f861" fmla="*/ f762 f526 1"/>
                <a:gd name="f862" fmla="*/ f763 f527 1"/>
                <a:gd name="f863" fmla="*/ f764 f526 1"/>
                <a:gd name="f864" fmla="*/ f765 f527 1"/>
                <a:gd name="f865" fmla="*/ f766 f526 1"/>
                <a:gd name="f866" fmla="*/ f767 f527 1"/>
                <a:gd name="f867" fmla="*/ f768 f526 1"/>
                <a:gd name="f868" fmla="*/ f769 f527 1"/>
                <a:gd name="f869" fmla="*/ f770 f526 1"/>
                <a:gd name="f870" fmla="*/ f771 f527 1"/>
                <a:gd name="f871" fmla="*/ f772 f527 1"/>
                <a:gd name="f872" fmla="*/ f773 f526 1"/>
                <a:gd name="f873" fmla="*/ f774 f527 1"/>
                <a:gd name="f874" fmla="*/ f775 f527 1"/>
                <a:gd name="f875" fmla="*/ f776 f527 1"/>
                <a:gd name="f876" fmla="*/ f777 f527 1"/>
                <a:gd name="f877" fmla="*/ f778 f526 1"/>
                <a:gd name="f878" fmla="*/ f779 f527 1"/>
                <a:gd name="f879" fmla="*/ f780 f527 1"/>
                <a:gd name="f880" fmla="*/ f781 f526 1"/>
                <a:gd name="f881" fmla="*/ f782 f527 1"/>
                <a:gd name="f882" fmla="*/ f783 f527 1"/>
                <a:gd name="f883" fmla="*/ f784 f527 1"/>
                <a:gd name="f884" fmla="*/ f785 f526 1"/>
                <a:gd name="f885" fmla="*/ f786 f527 1"/>
                <a:gd name="f886" fmla="*/ f787 f526 1"/>
                <a:gd name="f887" fmla="*/ f788 f527 1"/>
                <a:gd name="f888" fmla="*/ f789 f527 1"/>
                <a:gd name="f889" fmla="*/ f790 f526 1"/>
                <a:gd name="f890" fmla="*/ f791 f527 1"/>
                <a:gd name="f891" fmla="*/ f792 f527 1"/>
                <a:gd name="f892" fmla="*/ f793 f526 1"/>
                <a:gd name="f893" fmla="*/ f794 f527 1"/>
                <a:gd name="f894" fmla="*/ f795 f526 1"/>
                <a:gd name="f895" fmla="*/ f796 f527 1"/>
                <a:gd name="f896" fmla="*/ f797 f526 1"/>
                <a:gd name="f897" fmla="*/ f798 f527 1"/>
                <a:gd name="f898" fmla="*/ f799 f527 1"/>
                <a:gd name="f899" fmla="*/ f800 f526 1"/>
                <a:gd name="f900" fmla="*/ f801 f527 1"/>
                <a:gd name="f901" fmla="*/ f802 f526 1"/>
                <a:gd name="f902" fmla="*/ f803 f527 1"/>
                <a:gd name="f903" fmla="*/ f804 f526 1"/>
                <a:gd name="f904" fmla="*/ f805 f527 1"/>
                <a:gd name="f905" fmla="*/ f806 f526 1"/>
                <a:gd name="f906" fmla="*/ f807 f527 1"/>
                <a:gd name="f907" fmla="*/ f808 f526 1"/>
                <a:gd name="f908" fmla="*/ f809 f527 1"/>
                <a:gd name="f909" fmla="*/ f810 f526 1"/>
                <a:gd name="f910" fmla="*/ f811 f527 1"/>
                <a:gd name="f911" fmla="*/ f812 f527 1"/>
                <a:gd name="f912" fmla="*/ f813 f527 1"/>
                <a:gd name="f913" fmla="*/ f814 f527 1"/>
                <a:gd name="f914" fmla="*/ f815 f527 1"/>
                <a:gd name="f915" fmla="*/ f816 f526 1"/>
                <a:gd name="f916" fmla="*/ f817 f527 1"/>
                <a:gd name="f917" fmla="*/ f818 f526 1"/>
                <a:gd name="f918" fmla="*/ f819 f527 1"/>
                <a:gd name="f919" fmla="*/ f820 f527 1"/>
                <a:gd name="f920" fmla="*/ f821 f526 1"/>
                <a:gd name="f921" fmla="*/ f822 f527 1"/>
                <a:gd name="f922" fmla="*/ f823 f526 1"/>
                <a:gd name="f923" fmla="*/ f824 f527 1"/>
                <a:gd name="f924" fmla="*/ f825 f526 1"/>
                <a:gd name="f925" fmla="*/ f826 f527 1"/>
              </a:gdLst>
              <a:ahLst/>
              <a:cxnLst>
                <a:cxn ang="3cd4">
                  <a:pos x="hc" y="t"/>
                </a:cxn>
                <a:cxn ang="0">
                  <a:pos x="r" y="vc"/>
                </a:cxn>
                <a:cxn ang="cd4">
                  <a:pos x="hc" y="b"/>
                </a:cxn>
                <a:cxn ang="cd2">
                  <a:pos x="l" y="vc"/>
                </a:cxn>
                <a:cxn ang="f632">
                  <a:pos x="f831" y="f832"/>
                </a:cxn>
                <a:cxn ang="f632">
                  <a:pos x="f833" y="f834"/>
                </a:cxn>
                <a:cxn ang="f632">
                  <a:pos x="f835" y="f836"/>
                </a:cxn>
                <a:cxn ang="f632">
                  <a:pos x="f837" y="f838"/>
                </a:cxn>
                <a:cxn ang="f632">
                  <a:pos x="f839" y="f834"/>
                </a:cxn>
                <a:cxn ang="f632">
                  <a:pos x="f840" y="f841"/>
                </a:cxn>
                <a:cxn ang="f632">
                  <a:pos x="f842" y="f843"/>
                </a:cxn>
                <a:cxn ang="f632">
                  <a:pos x="f844" y="f845"/>
                </a:cxn>
                <a:cxn ang="f632">
                  <a:pos x="f846" y="f847"/>
                </a:cxn>
                <a:cxn ang="f632">
                  <a:pos x="f848" y="f849"/>
                </a:cxn>
                <a:cxn ang="f632">
                  <a:pos x="f850" y="f851"/>
                </a:cxn>
                <a:cxn ang="f632">
                  <a:pos x="f852" y="f853"/>
                </a:cxn>
                <a:cxn ang="f632">
                  <a:pos x="f850" y="f854"/>
                </a:cxn>
                <a:cxn ang="f632">
                  <a:pos x="f855" y="f856"/>
                </a:cxn>
                <a:cxn ang="f632">
                  <a:pos x="f857" y="f858"/>
                </a:cxn>
                <a:cxn ang="f632">
                  <a:pos x="f859" y="f845"/>
                </a:cxn>
                <a:cxn ang="f632">
                  <a:pos x="f859" y="f860"/>
                </a:cxn>
                <a:cxn ang="f632">
                  <a:pos x="f861" y="f862"/>
                </a:cxn>
                <a:cxn ang="f632">
                  <a:pos x="f863" y="f864"/>
                </a:cxn>
                <a:cxn ang="f632">
                  <a:pos x="f865" y="f866"/>
                </a:cxn>
                <a:cxn ang="f632">
                  <a:pos x="f867" y="f868"/>
                </a:cxn>
                <a:cxn ang="f632">
                  <a:pos x="f869" y="f858"/>
                </a:cxn>
                <a:cxn ang="f632">
                  <a:pos x="f869" y="f870"/>
                </a:cxn>
                <a:cxn ang="f632">
                  <a:pos x="f869" y="f871"/>
                </a:cxn>
                <a:cxn ang="f632">
                  <a:pos x="f872" y="f873"/>
                </a:cxn>
                <a:cxn ang="f632">
                  <a:pos x="f872" y="f874"/>
                </a:cxn>
                <a:cxn ang="f632">
                  <a:pos x="f872" y="f875"/>
                </a:cxn>
                <a:cxn ang="f632">
                  <a:pos x="f872" y="f876"/>
                </a:cxn>
                <a:cxn ang="f632">
                  <a:pos x="f877" y="f878"/>
                </a:cxn>
                <a:cxn ang="f632">
                  <a:pos x="f877" y="f879"/>
                </a:cxn>
                <a:cxn ang="f632">
                  <a:pos x="f880" y="f881"/>
                </a:cxn>
                <a:cxn ang="f632">
                  <a:pos x="f880" y="f882"/>
                </a:cxn>
                <a:cxn ang="f632">
                  <a:pos x="f877" y="f883"/>
                </a:cxn>
                <a:cxn ang="f632">
                  <a:pos x="f884" y="f885"/>
                </a:cxn>
                <a:cxn ang="f632">
                  <a:pos x="f886" y="f887"/>
                </a:cxn>
                <a:cxn ang="f632">
                  <a:pos x="f886" y="f888"/>
                </a:cxn>
                <a:cxn ang="f632">
                  <a:pos x="f889" y="f890"/>
                </a:cxn>
                <a:cxn ang="f632">
                  <a:pos x="f889" y="f891"/>
                </a:cxn>
                <a:cxn ang="f632">
                  <a:pos x="f892" y="f893"/>
                </a:cxn>
                <a:cxn ang="f632">
                  <a:pos x="f894" y="f895"/>
                </a:cxn>
                <a:cxn ang="f632">
                  <a:pos x="f892" y="f870"/>
                </a:cxn>
                <a:cxn ang="f632">
                  <a:pos x="f896" y="f897"/>
                </a:cxn>
                <a:cxn ang="f632">
                  <a:pos x="f896" y="f898"/>
                </a:cxn>
                <a:cxn ang="f632">
                  <a:pos x="f899" y="f900"/>
                </a:cxn>
                <a:cxn ang="f632">
                  <a:pos x="f901" y="f902"/>
                </a:cxn>
                <a:cxn ang="f632">
                  <a:pos x="f903" y="f904"/>
                </a:cxn>
                <a:cxn ang="f632">
                  <a:pos x="f905" y="f906"/>
                </a:cxn>
                <a:cxn ang="f632">
                  <a:pos x="f907" y="f908"/>
                </a:cxn>
                <a:cxn ang="f632">
                  <a:pos x="f909" y="f910"/>
                </a:cxn>
                <a:cxn ang="f632">
                  <a:pos x="f907" y="f911"/>
                </a:cxn>
                <a:cxn ang="f632">
                  <a:pos x="f903" y="f912"/>
                </a:cxn>
                <a:cxn ang="f632">
                  <a:pos x="f903" y="f913"/>
                </a:cxn>
                <a:cxn ang="f632">
                  <a:pos x="f903" y="f914"/>
                </a:cxn>
                <a:cxn ang="f632">
                  <a:pos x="f915" y="f916"/>
                </a:cxn>
                <a:cxn ang="f632">
                  <a:pos x="f915" y="f890"/>
                </a:cxn>
                <a:cxn ang="f632">
                  <a:pos x="f917" y="f918"/>
                </a:cxn>
                <a:cxn ang="f632">
                  <a:pos x="f915" y="f919"/>
                </a:cxn>
                <a:cxn ang="f632">
                  <a:pos x="f920" y="f921"/>
                </a:cxn>
                <a:cxn ang="f632">
                  <a:pos x="f922" y="f923"/>
                </a:cxn>
                <a:cxn ang="f632">
                  <a:pos x="f920" y="f887"/>
                </a:cxn>
                <a:cxn ang="f632">
                  <a:pos x="f924" y="f925"/>
                </a:cxn>
              </a:cxnLst>
              <a:rect l="f827" t="f830" r="f828" b="f829"/>
              <a:pathLst>
                <a:path w="1099" h="409">
                  <a:moveTo>
                    <a:pt x="f7" y="f8"/>
                  </a:moveTo>
                  <a:cubicBezTo>
                    <a:pt x="f9" y="f8"/>
                    <a:pt x="f10" y="f8"/>
                    <a:pt x="f6" y="f8"/>
                  </a:cubicBezTo>
                  <a:cubicBezTo>
                    <a:pt x="f6" y="f11"/>
                    <a:pt x="f6" y="f12"/>
                    <a:pt x="f6" y="f13"/>
                  </a:cubicBezTo>
                  <a:cubicBezTo>
                    <a:pt x="f14" y="f13"/>
                    <a:pt x="f15" y="f13"/>
                    <a:pt x="f16" y="f13"/>
                  </a:cubicBezTo>
                  <a:cubicBezTo>
                    <a:pt x="f16" y="f17"/>
                    <a:pt x="f16" y="f18"/>
                    <a:pt x="f16" y="f19"/>
                  </a:cubicBezTo>
                  <a:cubicBezTo>
                    <a:pt x="f20" y="f21"/>
                    <a:pt x="f22" y="f23"/>
                    <a:pt x="f24" y="f25"/>
                  </a:cubicBezTo>
                  <a:cubicBezTo>
                    <a:pt x="f24" y="f26"/>
                    <a:pt x="f24" y="f27"/>
                    <a:pt x="f24" y="f10"/>
                  </a:cubicBezTo>
                  <a:cubicBezTo>
                    <a:pt x="f28" y="f10"/>
                    <a:pt x="f29" y="f10"/>
                    <a:pt x="f30" y="f10"/>
                  </a:cubicBezTo>
                  <a:cubicBezTo>
                    <a:pt x="f30" y="f27"/>
                    <a:pt x="f30" y="f26"/>
                    <a:pt x="f30" y="f25"/>
                  </a:cubicBezTo>
                  <a:cubicBezTo>
                    <a:pt x="f31" y="f32"/>
                    <a:pt x="f33" y="f34"/>
                    <a:pt x="f35" y="f36"/>
                  </a:cubicBezTo>
                  <a:cubicBezTo>
                    <a:pt x="f35" y="f23"/>
                    <a:pt x="f35" y="f34"/>
                    <a:pt x="f35" y="f37"/>
                  </a:cubicBezTo>
                  <a:cubicBezTo>
                    <a:pt x="f35" y="f38"/>
                    <a:pt x="f39" y="f40"/>
                    <a:pt x="f35" y="f41"/>
                  </a:cubicBezTo>
                  <a:cubicBezTo>
                    <a:pt x="f35" y="f42"/>
                    <a:pt x="f39" y="f43"/>
                    <a:pt x="f44" y="f45"/>
                  </a:cubicBezTo>
                  <a:cubicBezTo>
                    <a:pt x="f37" y="f46"/>
                    <a:pt x="f47" y="f48"/>
                    <a:pt x="f49" y="f50"/>
                  </a:cubicBezTo>
                  <a:cubicBezTo>
                    <a:pt x="f51" y="f50"/>
                    <a:pt x="f52" y="f53"/>
                    <a:pt x="f54" y="f53"/>
                  </a:cubicBezTo>
                  <a:cubicBezTo>
                    <a:pt x="f54" y="f55"/>
                    <a:pt x="f54" y="f26"/>
                    <a:pt x="f54" y="f10"/>
                  </a:cubicBezTo>
                  <a:cubicBezTo>
                    <a:pt x="f18" y="f10"/>
                    <a:pt x="f56" y="f10"/>
                    <a:pt x="f57" y="f10"/>
                  </a:cubicBezTo>
                  <a:cubicBezTo>
                    <a:pt x="f57" y="f58"/>
                    <a:pt x="f57" y="f59"/>
                    <a:pt x="f57" y="f60"/>
                  </a:cubicBezTo>
                  <a:cubicBezTo>
                    <a:pt x="f57" y="f61"/>
                    <a:pt x="f57" y="f62"/>
                    <a:pt x="f57" y="f63"/>
                  </a:cubicBezTo>
                  <a:cubicBezTo>
                    <a:pt x="f57" y="f64"/>
                    <a:pt x="f65" y="f66"/>
                    <a:pt x="f67" y="f68"/>
                  </a:cubicBezTo>
                  <a:cubicBezTo>
                    <a:pt x="f69" y="f70"/>
                    <a:pt x="f71" y="f72"/>
                    <a:pt x="f73" y="f74"/>
                  </a:cubicBezTo>
                  <a:cubicBezTo>
                    <a:pt x="f13" y="f74"/>
                    <a:pt x="f75" y="f76"/>
                    <a:pt x="f77" y="f76"/>
                  </a:cubicBezTo>
                  <a:cubicBezTo>
                    <a:pt x="f77" y="f78"/>
                    <a:pt x="f77" y="f79"/>
                    <a:pt x="f77" y="f10"/>
                  </a:cubicBezTo>
                  <a:cubicBezTo>
                    <a:pt x="f80" y="f10"/>
                    <a:pt x="f81" y="f10"/>
                    <a:pt x="f82" y="f10"/>
                  </a:cubicBezTo>
                  <a:cubicBezTo>
                    <a:pt x="f82" y="f79"/>
                    <a:pt x="f82" y="f29"/>
                    <a:pt x="f82" y="f76"/>
                  </a:cubicBezTo>
                  <a:cubicBezTo>
                    <a:pt x="f83" y="f74"/>
                    <a:pt x="f84" y="f74"/>
                    <a:pt x="f85" y="f86"/>
                  </a:cubicBezTo>
                  <a:cubicBezTo>
                    <a:pt x="f87" y="f88"/>
                    <a:pt x="f89" y="f68"/>
                    <a:pt x="f90" y="f91"/>
                  </a:cubicBezTo>
                  <a:cubicBezTo>
                    <a:pt x="f92" y="f93"/>
                    <a:pt x="f94" y="f63"/>
                    <a:pt x="f94" y="f95"/>
                  </a:cubicBezTo>
                  <a:cubicBezTo>
                    <a:pt x="f94" y="f96"/>
                    <a:pt x="f94" y="f97"/>
                    <a:pt x="f94" y="f98"/>
                  </a:cubicBezTo>
                  <a:cubicBezTo>
                    <a:pt x="f94" y="f99"/>
                    <a:pt x="f94" y="f58"/>
                    <a:pt x="f94" y="f10"/>
                  </a:cubicBezTo>
                  <a:cubicBezTo>
                    <a:pt x="f100" y="f10"/>
                    <a:pt x="f101" y="f10"/>
                    <a:pt x="f102" y="f10"/>
                  </a:cubicBezTo>
                  <a:cubicBezTo>
                    <a:pt x="f102" y="f58"/>
                    <a:pt x="f102" y="f59"/>
                    <a:pt x="f102" y="f60"/>
                  </a:cubicBezTo>
                  <a:cubicBezTo>
                    <a:pt x="f102" y="f103"/>
                    <a:pt x="f102" y="f104"/>
                    <a:pt x="f102" y="f72"/>
                  </a:cubicBezTo>
                  <a:cubicBezTo>
                    <a:pt x="f102" y="f86"/>
                    <a:pt x="f105" y="f76"/>
                    <a:pt x="f106" y="f107"/>
                  </a:cubicBezTo>
                  <a:cubicBezTo>
                    <a:pt x="f108" y="f109"/>
                    <a:pt x="f110" y="f111"/>
                    <a:pt x="f112" y="f113"/>
                  </a:cubicBezTo>
                  <a:cubicBezTo>
                    <a:pt x="f112" y="f114"/>
                    <a:pt x="f112" y="f111"/>
                    <a:pt x="f112" y="f115"/>
                  </a:cubicBezTo>
                  <a:cubicBezTo>
                    <a:pt x="f112" y="f116"/>
                    <a:pt x="f112" y="f40"/>
                    <a:pt x="f112" y="f117"/>
                  </a:cubicBezTo>
                  <a:cubicBezTo>
                    <a:pt x="f112" y="f118"/>
                    <a:pt x="f119" y="f120"/>
                    <a:pt x="f121" y="f23"/>
                  </a:cubicBezTo>
                  <a:cubicBezTo>
                    <a:pt x="f121" y="f23"/>
                    <a:pt x="f121" y="f36"/>
                    <a:pt x="f122" y="f123"/>
                  </a:cubicBezTo>
                  <a:cubicBezTo>
                    <a:pt x="f122" y="f124"/>
                    <a:pt x="f122" y="f97"/>
                    <a:pt x="f122" y="f125"/>
                  </a:cubicBezTo>
                  <a:cubicBezTo>
                    <a:pt x="f126" y="f47"/>
                    <a:pt x="f127" y="f47"/>
                    <a:pt x="f128" y="f129"/>
                  </a:cubicBezTo>
                  <a:cubicBezTo>
                    <a:pt x="f128" y="f130"/>
                    <a:pt x="f128" y="f131"/>
                    <a:pt x="f128" y="f10"/>
                  </a:cubicBezTo>
                  <a:cubicBezTo>
                    <a:pt x="f132" y="f10"/>
                    <a:pt x="f127" y="f10"/>
                    <a:pt x="f133" y="f10"/>
                  </a:cubicBezTo>
                  <a:cubicBezTo>
                    <a:pt x="f133" y="f134"/>
                    <a:pt x="f133" y="f56"/>
                    <a:pt x="f133" y="f135"/>
                  </a:cubicBezTo>
                  <a:cubicBezTo>
                    <a:pt x="f136" y="f137"/>
                    <a:pt x="f138" y="f139"/>
                    <a:pt x="f140" y="f61"/>
                  </a:cubicBezTo>
                  <a:cubicBezTo>
                    <a:pt x="f140" y="f51"/>
                    <a:pt x="f140" y="f141"/>
                    <a:pt x="f140" y="f10"/>
                  </a:cubicBezTo>
                  <a:cubicBezTo>
                    <a:pt x="f142" y="f10"/>
                    <a:pt x="f143" y="f10"/>
                    <a:pt x="f144" y="f10"/>
                  </a:cubicBezTo>
                  <a:cubicBezTo>
                    <a:pt x="f144" y="f145"/>
                    <a:pt x="f144" y="f146"/>
                    <a:pt x="f144" y="f39"/>
                  </a:cubicBezTo>
                  <a:cubicBezTo>
                    <a:pt x="f147" y="f38"/>
                    <a:pt x="f148" y="f149"/>
                    <a:pt x="f150" y="f151"/>
                  </a:cubicBezTo>
                  <a:cubicBezTo>
                    <a:pt x="f150" y="f152"/>
                    <a:pt x="f150" y="f153"/>
                    <a:pt x="f150" y="f10"/>
                  </a:cubicBezTo>
                  <a:cubicBezTo>
                    <a:pt x="f154" y="f10"/>
                    <a:pt x="f155" y="f10"/>
                    <a:pt x="f156" y="f10"/>
                  </a:cubicBezTo>
                  <a:cubicBezTo>
                    <a:pt x="f156" y="f153"/>
                    <a:pt x="f156" y="f152"/>
                    <a:pt x="f156" y="f151"/>
                  </a:cubicBezTo>
                  <a:cubicBezTo>
                    <a:pt x="f157" y="f149"/>
                    <a:pt x="f158" y="f159"/>
                    <a:pt x="f160" y="f35"/>
                  </a:cubicBezTo>
                  <a:cubicBezTo>
                    <a:pt x="f160" y="f97"/>
                    <a:pt x="f160" y="f161"/>
                    <a:pt x="f160" y="f10"/>
                  </a:cubicBezTo>
                  <a:cubicBezTo>
                    <a:pt x="f162" y="f10"/>
                    <a:pt x="f163" y="f10"/>
                    <a:pt x="f164" y="f10"/>
                  </a:cubicBezTo>
                  <a:cubicBezTo>
                    <a:pt x="f164" y="f58"/>
                    <a:pt x="f164" y="f59"/>
                    <a:pt x="f164" y="f60"/>
                  </a:cubicBezTo>
                  <a:cubicBezTo>
                    <a:pt x="f164" y="f19"/>
                    <a:pt x="f164" y="f165"/>
                    <a:pt x="f166" y="f116"/>
                  </a:cubicBezTo>
                  <a:cubicBezTo>
                    <a:pt x="f166" y="f167"/>
                    <a:pt x="f164" y="f168"/>
                    <a:pt x="f169" y="f170"/>
                  </a:cubicBezTo>
                  <a:cubicBezTo>
                    <a:pt x="f171" y="f172"/>
                    <a:pt x="f173" y="f174"/>
                    <a:pt x="f175" y="f93"/>
                  </a:cubicBezTo>
                  <a:cubicBezTo>
                    <a:pt x="f175" y="f176"/>
                    <a:pt x="f175" y="f177"/>
                    <a:pt x="f175" y="f10"/>
                  </a:cubicBezTo>
                  <a:cubicBezTo>
                    <a:pt x="f178" y="f13"/>
                    <a:pt x="f179" y="f13"/>
                    <a:pt x="f180" y="f13"/>
                  </a:cubicBezTo>
                  <a:cubicBezTo>
                    <a:pt x="f180" y="f177"/>
                    <a:pt x="f180" y="f181"/>
                    <a:pt x="f180" y="f182"/>
                  </a:cubicBezTo>
                  <a:cubicBezTo>
                    <a:pt x="f183" y="f184"/>
                    <a:pt x="f185" y="f186"/>
                    <a:pt x="f187" y="f188"/>
                  </a:cubicBezTo>
                  <a:cubicBezTo>
                    <a:pt x="f187" y="f189"/>
                    <a:pt x="f187" y="f19"/>
                    <a:pt x="f187" y="f10"/>
                  </a:cubicBezTo>
                  <a:cubicBezTo>
                    <a:pt x="f190" y="f10"/>
                    <a:pt x="f191" y="f13"/>
                    <a:pt x="f192" y="f13"/>
                  </a:cubicBezTo>
                  <a:cubicBezTo>
                    <a:pt x="f192" y="f73"/>
                    <a:pt x="f192" y="f59"/>
                    <a:pt x="f192" y="f60"/>
                  </a:cubicBezTo>
                  <a:cubicBezTo>
                    <a:pt x="f192" y="f125"/>
                    <a:pt x="f192" y="f193"/>
                    <a:pt x="f192" y="f194"/>
                  </a:cubicBezTo>
                  <a:cubicBezTo>
                    <a:pt x="f192" y="f172"/>
                    <a:pt x="f195" y="f186"/>
                    <a:pt x="f196" y="f197"/>
                  </a:cubicBezTo>
                  <a:cubicBezTo>
                    <a:pt x="f198" y="f199"/>
                    <a:pt x="f200" y="f174"/>
                    <a:pt x="f201" y="f95"/>
                  </a:cubicBezTo>
                  <a:cubicBezTo>
                    <a:pt x="f202" y="f95"/>
                    <a:pt x="f203" y="f204"/>
                    <a:pt x="f203" y="f182"/>
                  </a:cubicBezTo>
                  <a:cubicBezTo>
                    <a:pt x="f203" y="f205"/>
                    <a:pt x="f203" y="f206"/>
                    <a:pt x="f203" y="f207"/>
                  </a:cubicBezTo>
                  <a:cubicBezTo>
                    <a:pt x="f203" y="f208"/>
                    <a:pt x="f202" y="f209"/>
                    <a:pt x="f210" y="f209"/>
                  </a:cubicBezTo>
                  <a:cubicBezTo>
                    <a:pt x="f211" y="f212"/>
                    <a:pt x="f190" y="f213"/>
                    <a:pt x="f214" y="f6"/>
                  </a:cubicBezTo>
                  <a:cubicBezTo>
                    <a:pt x="f214" y="f204"/>
                    <a:pt x="f214" y="f215"/>
                    <a:pt x="f214" y="f10"/>
                  </a:cubicBezTo>
                  <a:cubicBezTo>
                    <a:pt x="f216" y="f10"/>
                    <a:pt x="f217" y="f10"/>
                    <a:pt x="f218" y="f10"/>
                  </a:cubicBezTo>
                  <a:cubicBezTo>
                    <a:pt x="f218" y="f44"/>
                    <a:pt x="f218" y="f219"/>
                    <a:pt x="f218" y="f220"/>
                  </a:cubicBezTo>
                  <a:cubicBezTo>
                    <a:pt x="f221" y="f222"/>
                    <a:pt x="f223" y="f224"/>
                    <a:pt x="f225" y="f226"/>
                  </a:cubicBezTo>
                  <a:cubicBezTo>
                    <a:pt x="f227" y="f228"/>
                    <a:pt x="f229" y="f230"/>
                    <a:pt x="f231" y="f232"/>
                  </a:cubicBezTo>
                  <a:cubicBezTo>
                    <a:pt x="f233" y="f208"/>
                    <a:pt x="f234" y="f235"/>
                    <a:pt x="f234" y="f236"/>
                  </a:cubicBezTo>
                  <a:cubicBezTo>
                    <a:pt x="f234" y="f206"/>
                    <a:pt x="f234" y="f237"/>
                    <a:pt x="f234" y="f68"/>
                  </a:cubicBezTo>
                  <a:cubicBezTo>
                    <a:pt x="f234" y="f238"/>
                    <a:pt x="f234" y="f79"/>
                    <a:pt x="f234" y="f98"/>
                  </a:cubicBezTo>
                  <a:cubicBezTo>
                    <a:pt x="f234" y="f99"/>
                    <a:pt x="f234" y="f58"/>
                    <a:pt x="f234" y="f10"/>
                  </a:cubicBezTo>
                  <a:cubicBezTo>
                    <a:pt x="f239" y="f10"/>
                    <a:pt x="f240" y="f10"/>
                    <a:pt x="f241" y="f10"/>
                  </a:cubicBezTo>
                  <a:cubicBezTo>
                    <a:pt x="f241" y="f59"/>
                    <a:pt x="f241" y="f2"/>
                    <a:pt x="f241" y="f242"/>
                  </a:cubicBezTo>
                  <a:cubicBezTo>
                    <a:pt x="f241" y="f52"/>
                    <a:pt x="f241" y="f37"/>
                    <a:pt x="f241" y="f243"/>
                  </a:cubicBezTo>
                  <a:cubicBezTo>
                    <a:pt x="f241" y="f244"/>
                    <a:pt x="f245" y="f246"/>
                    <a:pt x="f247" y="f248"/>
                  </a:cubicBezTo>
                  <a:cubicBezTo>
                    <a:pt x="f249" y="f250"/>
                    <a:pt x="f251" y="f40"/>
                    <a:pt x="f252" y="f176"/>
                  </a:cubicBezTo>
                  <a:cubicBezTo>
                    <a:pt x="f253" y="f62"/>
                    <a:pt x="f254" y="f62"/>
                    <a:pt x="f255" y="f256"/>
                  </a:cubicBezTo>
                  <a:cubicBezTo>
                    <a:pt x="f255" y="f257"/>
                    <a:pt x="f255" y="f52"/>
                    <a:pt x="f255" y="f13"/>
                  </a:cubicBezTo>
                  <a:cubicBezTo>
                    <a:pt x="f258" y="f13"/>
                    <a:pt x="f259" y="f13"/>
                    <a:pt x="f7" y="f13"/>
                  </a:cubicBezTo>
                  <a:cubicBezTo>
                    <a:pt x="f7" y="f12"/>
                    <a:pt x="f7" y="f11"/>
                    <a:pt x="f7" y="f8"/>
                  </a:cubicBezTo>
                  <a:close/>
                  <a:moveTo>
                    <a:pt x="f260" y="f118"/>
                  </a:moveTo>
                  <a:cubicBezTo>
                    <a:pt x="f261" y="f23"/>
                    <a:pt x="f48" y="f36"/>
                    <a:pt x="f262" y="f123"/>
                  </a:cubicBezTo>
                  <a:cubicBezTo>
                    <a:pt x="f263" y="f103"/>
                    <a:pt x="f264" y="f103"/>
                    <a:pt x="f188" y="f124"/>
                  </a:cubicBezTo>
                  <a:cubicBezTo>
                    <a:pt x="f265" y="f61"/>
                    <a:pt x="f194" y="f47"/>
                    <a:pt x="f194" y="f266"/>
                  </a:cubicBezTo>
                  <a:cubicBezTo>
                    <a:pt x="f194" y="f267"/>
                    <a:pt x="f194" y="f51"/>
                    <a:pt x="f194" y="f268"/>
                  </a:cubicBezTo>
                  <a:cubicBezTo>
                    <a:pt x="f269" y="f56"/>
                    <a:pt x="f270" y="f18"/>
                    <a:pt x="f271" y="f130"/>
                  </a:cubicBezTo>
                  <a:cubicBezTo>
                    <a:pt x="f41" y="f130"/>
                    <a:pt x="f260" y="f272"/>
                    <a:pt x="f260" y="f52"/>
                  </a:cubicBezTo>
                  <a:cubicBezTo>
                    <a:pt x="f260" y="f273"/>
                    <a:pt x="f260" y="f274"/>
                    <a:pt x="f260" y="f19"/>
                  </a:cubicBezTo>
                  <a:cubicBezTo>
                    <a:pt x="f260" y="f146"/>
                    <a:pt x="f260" y="f103"/>
                    <a:pt x="f260" y="f118"/>
                  </a:cubicBezTo>
                  <a:close/>
                  <a:moveTo>
                    <a:pt x="f194" y="f10"/>
                  </a:moveTo>
                  <a:cubicBezTo>
                    <a:pt x="f262" y="f10"/>
                    <a:pt x="f275" y="f10"/>
                    <a:pt x="f260" y="f10"/>
                  </a:cubicBezTo>
                  <a:cubicBezTo>
                    <a:pt x="f260" y="f276"/>
                    <a:pt x="f260" y="f277"/>
                    <a:pt x="f260" y="f153"/>
                  </a:cubicBezTo>
                  <a:cubicBezTo>
                    <a:pt x="f275" y="f65"/>
                    <a:pt x="f278" y="f279"/>
                    <a:pt x="f264" y="f145"/>
                  </a:cubicBezTo>
                  <a:cubicBezTo>
                    <a:pt x="f280" y="f145"/>
                    <a:pt x="f188" y="f281"/>
                    <a:pt x="f194" y="f282"/>
                  </a:cubicBezTo>
                  <a:cubicBezTo>
                    <a:pt x="f194" y="f17"/>
                    <a:pt x="f194" y="f283"/>
                    <a:pt x="f194" y="f10"/>
                  </a:cubicBezTo>
                  <a:close/>
                  <a:moveTo>
                    <a:pt x="f197" y="f153"/>
                  </a:moveTo>
                  <a:cubicBezTo>
                    <a:pt x="f197" y="f284"/>
                    <a:pt x="f197" y="f135"/>
                    <a:pt x="f197" y="f285"/>
                  </a:cubicBezTo>
                  <a:cubicBezTo>
                    <a:pt x="f63" y="f97"/>
                    <a:pt x="f286" y="f177"/>
                    <a:pt x="f287" y="f47"/>
                  </a:cubicBezTo>
                  <a:cubicBezTo>
                    <a:pt x="f287" y="f288"/>
                    <a:pt x="f287" y="f272"/>
                    <a:pt x="f287" y="f161"/>
                  </a:cubicBezTo>
                  <a:cubicBezTo>
                    <a:pt x="f289" y="f279"/>
                    <a:pt x="f290" y="f57"/>
                    <a:pt x="f197" y="f153"/>
                  </a:cubicBezTo>
                  <a:close/>
                  <a:moveTo>
                    <a:pt x="f291" y="f145"/>
                  </a:moveTo>
                  <a:cubicBezTo>
                    <a:pt x="f291" y="f272"/>
                    <a:pt x="f291" y="f267"/>
                    <a:pt x="f291" y="f129"/>
                  </a:cubicBezTo>
                  <a:cubicBezTo>
                    <a:pt x="f114" y="f292"/>
                    <a:pt x="f293" y="f135"/>
                    <a:pt x="f294" y="f26"/>
                  </a:cubicBezTo>
                  <a:cubicBezTo>
                    <a:pt x="f294" y="f284"/>
                    <a:pt x="f294" y="f295"/>
                    <a:pt x="f294" y="f282"/>
                  </a:cubicBezTo>
                  <a:cubicBezTo>
                    <a:pt x="f293" y="f281"/>
                    <a:pt x="f114" y="f67"/>
                    <a:pt x="f291" y="f145"/>
                  </a:cubicBezTo>
                  <a:close/>
                  <a:moveTo>
                    <a:pt x="f294" y="f296"/>
                  </a:moveTo>
                  <a:cubicBezTo>
                    <a:pt x="f294" y="f297"/>
                    <a:pt x="f294" y="f242"/>
                    <a:pt x="f294" y="f10"/>
                  </a:cubicBezTo>
                  <a:cubicBezTo>
                    <a:pt x="f293" y="f10"/>
                    <a:pt x="f114" y="f10"/>
                    <a:pt x="f291" y="f10"/>
                  </a:cubicBezTo>
                  <a:cubicBezTo>
                    <a:pt x="f291" y="f298"/>
                    <a:pt x="f291" y="f299"/>
                    <a:pt x="f291" y="f27"/>
                  </a:cubicBezTo>
                  <a:cubicBezTo>
                    <a:pt x="f114" y="f300"/>
                    <a:pt x="f293" y="f301"/>
                    <a:pt x="f294" y="f296"/>
                  </a:cubicBezTo>
                  <a:close/>
                  <a:moveTo>
                    <a:pt x="f70" y="f10"/>
                  </a:moveTo>
                  <a:cubicBezTo>
                    <a:pt x="f70" y="f302"/>
                    <a:pt x="f70" y="f303"/>
                    <a:pt x="f70" y="f134"/>
                  </a:cubicBezTo>
                  <a:cubicBezTo>
                    <a:pt x="f66" y="f17"/>
                    <a:pt x="f93" y="f17"/>
                    <a:pt x="f95" y="f131"/>
                  </a:cubicBezTo>
                  <a:cubicBezTo>
                    <a:pt x="f95" y="f304"/>
                    <a:pt x="f95" y="f302"/>
                    <a:pt x="f95" y="f10"/>
                  </a:cubicBezTo>
                  <a:cubicBezTo>
                    <a:pt x="f305" y="f10"/>
                    <a:pt x="f199" y="f10"/>
                    <a:pt x="f197" y="f10"/>
                  </a:cubicBezTo>
                  <a:cubicBezTo>
                    <a:pt x="f197" y="f283"/>
                    <a:pt x="f197" y="f131"/>
                    <a:pt x="f197" y="f67"/>
                  </a:cubicBezTo>
                  <a:cubicBezTo>
                    <a:pt x="f290" y="f282"/>
                    <a:pt x="f289" y="f306"/>
                    <a:pt x="f287" y="f307"/>
                  </a:cubicBezTo>
                  <a:cubicBezTo>
                    <a:pt x="f287" y="f134"/>
                    <a:pt x="f287" y="f298"/>
                    <a:pt x="f287" y="f10"/>
                  </a:cubicBezTo>
                  <a:cubicBezTo>
                    <a:pt x="f20" y="f10"/>
                    <a:pt x="f308" y="f10"/>
                    <a:pt x="f70" y="f10"/>
                  </a:cubicBezTo>
                  <a:close/>
                  <a:moveTo>
                    <a:pt x="f306" y="f189"/>
                  </a:moveTo>
                  <a:cubicBezTo>
                    <a:pt x="f17" y="f250"/>
                    <a:pt x="f71" y="f309"/>
                    <a:pt x="f99" y="f31"/>
                  </a:cubicBezTo>
                  <a:cubicBezTo>
                    <a:pt x="f99" y="f181"/>
                    <a:pt x="f99" y="f310"/>
                    <a:pt x="f99" y="f311"/>
                  </a:cubicBezTo>
                  <a:cubicBezTo>
                    <a:pt x="f71" y="f238"/>
                    <a:pt x="f17" y="f310"/>
                    <a:pt x="f27" y="f62"/>
                  </a:cubicBezTo>
                  <a:cubicBezTo>
                    <a:pt x="f307" y="f62"/>
                    <a:pt x="f306" y="f176"/>
                    <a:pt x="f306" y="f181"/>
                  </a:cubicBezTo>
                  <a:cubicBezTo>
                    <a:pt x="f306" y="f40"/>
                    <a:pt x="f306" y="f309"/>
                    <a:pt x="f306" y="f189"/>
                  </a:cubicBezTo>
                  <a:close/>
                  <a:moveTo>
                    <a:pt x="f99" y="f170"/>
                  </a:moveTo>
                  <a:cubicBezTo>
                    <a:pt x="f71" y="f22"/>
                    <a:pt x="f17" y="f312"/>
                    <a:pt x="f27" y="f116"/>
                  </a:cubicBezTo>
                  <a:cubicBezTo>
                    <a:pt x="f307" y="f116"/>
                    <a:pt x="f306" y="f313"/>
                    <a:pt x="f306" y="f269"/>
                  </a:cubicBezTo>
                  <a:cubicBezTo>
                    <a:pt x="f306" y="f50"/>
                    <a:pt x="f306" y="f314"/>
                    <a:pt x="f306" y="f270"/>
                  </a:cubicBezTo>
                  <a:cubicBezTo>
                    <a:pt x="f315" y="f316"/>
                    <a:pt x="f297" y="f314"/>
                    <a:pt x="f71" y="f317"/>
                  </a:cubicBezTo>
                  <a:cubicBezTo>
                    <a:pt x="f58" y="f50"/>
                    <a:pt x="f58" y="f50"/>
                    <a:pt x="f99" y="f170"/>
                  </a:cubicBezTo>
                  <a:close/>
                  <a:moveTo>
                    <a:pt x="f59" y="f318"/>
                  </a:moveTo>
                  <a:cubicBezTo>
                    <a:pt x="f71" y="f91"/>
                    <a:pt x="f17" y="f182"/>
                    <a:pt x="f27" y="f204"/>
                  </a:cubicBezTo>
                  <a:cubicBezTo>
                    <a:pt x="f307" y="f204"/>
                    <a:pt x="f306" y="f95"/>
                    <a:pt x="f306" y="f184"/>
                  </a:cubicBezTo>
                  <a:cubicBezTo>
                    <a:pt x="f306" y="f319"/>
                    <a:pt x="f306" y="f186"/>
                    <a:pt x="f306" y="f265"/>
                  </a:cubicBezTo>
                  <a:cubicBezTo>
                    <a:pt x="f131" y="f172"/>
                    <a:pt x="f303" y="f197"/>
                    <a:pt x="f98" y="f319"/>
                  </a:cubicBezTo>
                  <a:cubicBezTo>
                    <a:pt x="f60" y="f319"/>
                    <a:pt x="f59" y="f174"/>
                    <a:pt x="f59" y="f184"/>
                  </a:cubicBezTo>
                  <a:cubicBezTo>
                    <a:pt x="f59" y="f204"/>
                    <a:pt x="f59" y="f93"/>
                    <a:pt x="f59" y="f318"/>
                  </a:cubicBezTo>
                  <a:close/>
                  <a:moveTo>
                    <a:pt x="f99" y="f165"/>
                  </a:moveTo>
                  <a:cubicBezTo>
                    <a:pt x="f71" y="f320"/>
                    <a:pt x="f134" y="f33"/>
                    <a:pt x="f27" y="f321"/>
                  </a:cubicBezTo>
                  <a:cubicBezTo>
                    <a:pt x="f27" y="f321"/>
                    <a:pt x="f306" y="f151"/>
                    <a:pt x="f306" y="f322"/>
                  </a:cubicBezTo>
                  <a:cubicBezTo>
                    <a:pt x="f306" y="f149"/>
                    <a:pt x="f306" y="f159"/>
                    <a:pt x="f306" y="f323"/>
                  </a:cubicBezTo>
                  <a:cubicBezTo>
                    <a:pt x="f315" y="f324"/>
                    <a:pt x="f325" y="f38"/>
                    <a:pt x="f276" y="f159"/>
                  </a:cubicBezTo>
                  <a:cubicBezTo>
                    <a:pt x="f59" y="f326"/>
                    <a:pt x="f59" y="f326"/>
                    <a:pt x="f59" y="f327"/>
                  </a:cubicBezTo>
                  <a:cubicBezTo>
                    <a:pt x="f59" y="f327"/>
                    <a:pt x="f59" y="f327"/>
                    <a:pt x="f99" y="f165"/>
                  </a:cubicBezTo>
                  <a:close/>
                  <a:moveTo>
                    <a:pt x="f59" y="f328"/>
                  </a:moveTo>
                  <a:cubicBezTo>
                    <a:pt x="f71" y="f329"/>
                    <a:pt x="f134" y="f43"/>
                    <a:pt x="f27" y="f330"/>
                  </a:cubicBezTo>
                  <a:cubicBezTo>
                    <a:pt x="f307" y="f330"/>
                    <a:pt x="f306" y="f271"/>
                    <a:pt x="f306" y="f41"/>
                  </a:cubicBezTo>
                  <a:cubicBezTo>
                    <a:pt x="f306" y="f331"/>
                    <a:pt x="f306" y="f332"/>
                    <a:pt x="f306" y="f29"/>
                  </a:cubicBezTo>
                  <a:cubicBezTo>
                    <a:pt x="f131" y="f333"/>
                    <a:pt x="f303" y="f24"/>
                    <a:pt x="f98" y="f334"/>
                  </a:cubicBezTo>
                  <a:cubicBezTo>
                    <a:pt x="f60" y="f331"/>
                    <a:pt x="f59" y="f3"/>
                    <a:pt x="f59" y="f335"/>
                  </a:cubicBezTo>
                  <a:cubicBezTo>
                    <a:pt x="f59" y="f330"/>
                    <a:pt x="f59" y="f45"/>
                    <a:pt x="f59" y="f328"/>
                  </a:cubicBezTo>
                  <a:close/>
                  <a:moveTo>
                    <a:pt x="f59" y="f44"/>
                  </a:moveTo>
                  <a:cubicBezTo>
                    <a:pt x="f71" y="f336"/>
                    <a:pt x="f134" y="f337"/>
                    <a:pt x="f300" y="f338"/>
                  </a:cubicBezTo>
                  <a:cubicBezTo>
                    <a:pt x="f27" y="f338"/>
                    <a:pt x="f306" y="f339"/>
                    <a:pt x="f306" y="f339"/>
                  </a:cubicBezTo>
                  <a:cubicBezTo>
                    <a:pt x="f306" y="f340"/>
                    <a:pt x="f306" y="f341"/>
                    <a:pt x="f306" y="f117"/>
                  </a:cubicBezTo>
                  <a:cubicBezTo>
                    <a:pt x="f131" y="f32"/>
                    <a:pt x="f303" y="f341"/>
                    <a:pt x="f98" y="f25"/>
                  </a:cubicBezTo>
                  <a:cubicBezTo>
                    <a:pt x="f60" y="f25"/>
                    <a:pt x="f59" y="f342"/>
                    <a:pt x="f59" y="f340"/>
                  </a:cubicBezTo>
                  <a:cubicBezTo>
                    <a:pt x="f59" y="f339"/>
                    <a:pt x="f59" y="f337"/>
                    <a:pt x="f59" y="f44"/>
                  </a:cubicBezTo>
                  <a:close/>
                  <a:moveTo>
                    <a:pt x="f343" y="f344"/>
                  </a:moveTo>
                  <a:cubicBezTo>
                    <a:pt x="f345" y="f346"/>
                    <a:pt x="f347" y="f273"/>
                    <a:pt x="f348" y="f349"/>
                  </a:cubicBezTo>
                  <a:cubicBezTo>
                    <a:pt x="f348" y="f49"/>
                    <a:pt x="f348" y="f52"/>
                    <a:pt x="f348" y="f130"/>
                  </a:cubicBezTo>
                  <a:cubicBezTo>
                    <a:pt x="f347" y="f54"/>
                    <a:pt x="f345" y="f272"/>
                    <a:pt x="f343" y="f52"/>
                  </a:cubicBezTo>
                  <a:cubicBezTo>
                    <a:pt x="f343" y="f49"/>
                    <a:pt x="f343" y="f349"/>
                    <a:pt x="f343" y="f344"/>
                  </a:cubicBezTo>
                  <a:close/>
                  <a:moveTo>
                    <a:pt x="f350" y="f338"/>
                  </a:moveTo>
                  <a:cubicBezTo>
                    <a:pt x="f350" y="f336"/>
                    <a:pt x="f350" y="f215"/>
                    <a:pt x="f350" y="f39"/>
                  </a:cubicBezTo>
                  <a:cubicBezTo>
                    <a:pt x="f351" y="f352"/>
                    <a:pt x="f353" y="f44"/>
                    <a:pt x="f354" y="f336"/>
                  </a:cubicBezTo>
                  <a:cubicBezTo>
                    <a:pt x="f355" y="f337"/>
                    <a:pt x="f356" y="f357"/>
                    <a:pt x="f358" y="f340"/>
                  </a:cubicBezTo>
                  <a:cubicBezTo>
                    <a:pt x="f347" y="f257"/>
                    <a:pt x="f345" y="f339"/>
                    <a:pt x="f350" y="f338"/>
                  </a:cubicBezTo>
                  <a:close/>
                  <a:moveTo>
                    <a:pt x="f343" y="f47"/>
                  </a:moveTo>
                  <a:cubicBezTo>
                    <a:pt x="f351" y="f129"/>
                    <a:pt x="f359" y="f137"/>
                    <a:pt x="f360" y="f19"/>
                  </a:cubicBezTo>
                  <a:cubicBezTo>
                    <a:pt x="f355" y="f292"/>
                    <a:pt x="f356" y="f135"/>
                    <a:pt x="f358" y="f361"/>
                  </a:cubicBezTo>
                  <a:cubicBezTo>
                    <a:pt x="f347" y="f288"/>
                    <a:pt x="f345" y="f274"/>
                    <a:pt x="f343" y="f362"/>
                  </a:cubicBezTo>
                  <a:cubicBezTo>
                    <a:pt x="f343" y="f135"/>
                    <a:pt x="f343" y="f19"/>
                    <a:pt x="f343" y="f47"/>
                  </a:cubicBezTo>
                  <a:close/>
                  <a:moveTo>
                    <a:pt x="f348" y="f36"/>
                  </a:moveTo>
                  <a:cubicBezTo>
                    <a:pt x="f347" y="f23"/>
                    <a:pt x="f345" y="f34"/>
                    <a:pt x="f350" y="f37"/>
                  </a:cubicBezTo>
                  <a:cubicBezTo>
                    <a:pt x="f350" y="f363"/>
                    <a:pt x="f350" y="f25"/>
                    <a:pt x="f350" y="f364"/>
                  </a:cubicBezTo>
                  <a:cubicBezTo>
                    <a:pt x="f365" y="f342"/>
                    <a:pt x="f359" y="f366"/>
                    <a:pt x="f360" y="f341"/>
                  </a:cubicBezTo>
                  <a:cubicBezTo>
                    <a:pt x="f355" y="f32"/>
                    <a:pt x="f355" y="f32"/>
                    <a:pt x="f348" y="f36"/>
                  </a:cubicBezTo>
                  <a:close/>
                  <a:moveTo>
                    <a:pt x="f350" y="f295"/>
                  </a:moveTo>
                  <a:cubicBezTo>
                    <a:pt x="f367" y="f56"/>
                    <a:pt x="f347" y="f56"/>
                    <a:pt x="f348" y="f268"/>
                  </a:cubicBezTo>
                  <a:cubicBezTo>
                    <a:pt x="f348" y="f65"/>
                    <a:pt x="f348" y="f145"/>
                    <a:pt x="f348" y="f282"/>
                  </a:cubicBezTo>
                  <a:cubicBezTo>
                    <a:pt x="f347" y="f282"/>
                    <a:pt x="f345" y="f281"/>
                    <a:pt x="f350" y="f67"/>
                  </a:cubicBezTo>
                  <a:cubicBezTo>
                    <a:pt x="f350" y="f279"/>
                    <a:pt x="f350" y="f153"/>
                    <a:pt x="f350" y="f295"/>
                  </a:cubicBezTo>
                  <a:close/>
                  <a:moveTo>
                    <a:pt x="f348" y="f125"/>
                  </a:moveTo>
                  <a:cubicBezTo>
                    <a:pt x="f347" y="f177"/>
                    <a:pt x="f345" y="f146"/>
                    <a:pt x="f350" y="f61"/>
                  </a:cubicBezTo>
                  <a:cubicBezTo>
                    <a:pt x="f350" y="f124"/>
                    <a:pt x="f350" y="f103"/>
                    <a:pt x="f350" y="f36"/>
                  </a:cubicBezTo>
                  <a:cubicBezTo>
                    <a:pt x="f345" y="f152"/>
                    <a:pt x="f368" y="f103"/>
                    <a:pt x="f369" y="f79"/>
                  </a:cubicBezTo>
                  <a:cubicBezTo>
                    <a:pt x="f358" y="f79"/>
                    <a:pt x="f348" y="f285"/>
                    <a:pt x="f348" y="f21"/>
                  </a:cubicBezTo>
                  <a:cubicBezTo>
                    <a:pt x="f355" y="f61"/>
                    <a:pt x="f348" y="f146"/>
                    <a:pt x="f348" y="f125"/>
                  </a:cubicBezTo>
                  <a:close/>
                  <a:moveTo>
                    <a:pt x="f350" y="f134"/>
                  </a:moveTo>
                  <a:cubicBezTo>
                    <a:pt x="f350" y="f141"/>
                    <a:pt x="f350" y="f370"/>
                    <a:pt x="f350" y="f300"/>
                  </a:cubicBezTo>
                  <a:cubicBezTo>
                    <a:pt x="f367" y="f301"/>
                    <a:pt x="f347" y="f301"/>
                    <a:pt x="f348" y="f296"/>
                  </a:cubicBezTo>
                  <a:cubicBezTo>
                    <a:pt x="f348" y="f315"/>
                    <a:pt x="f348" y="f131"/>
                    <a:pt x="f348" y="f134"/>
                  </a:cubicBezTo>
                  <a:cubicBezTo>
                    <a:pt x="f347" y="f134"/>
                    <a:pt x="f345" y="f134"/>
                    <a:pt x="f350" y="f134"/>
                  </a:cubicBezTo>
                  <a:close/>
                  <a:moveTo>
                    <a:pt x="f348" y="f242"/>
                  </a:moveTo>
                  <a:cubicBezTo>
                    <a:pt x="f347" y="f242"/>
                    <a:pt x="f345" y="f242"/>
                    <a:pt x="f350" y="f242"/>
                  </a:cubicBezTo>
                  <a:cubicBezTo>
                    <a:pt x="f350" y="f283"/>
                    <a:pt x="f350" y="f303"/>
                    <a:pt x="f350" y="f371"/>
                  </a:cubicBezTo>
                  <a:cubicBezTo>
                    <a:pt x="f367" y="f371"/>
                    <a:pt x="f347" y="f371"/>
                    <a:pt x="f348" y="f371"/>
                  </a:cubicBezTo>
                  <a:cubicBezTo>
                    <a:pt x="f348" y="f276"/>
                    <a:pt x="f348" y="f298"/>
                    <a:pt x="f348" y="f242"/>
                  </a:cubicBezTo>
                  <a:close/>
                  <a:moveTo>
                    <a:pt x="f344" y="f125"/>
                  </a:moveTo>
                  <a:cubicBezTo>
                    <a:pt x="f344" y="f79"/>
                    <a:pt x="f344" y="f34"/>
                    <a:pt x="f344" y="f25"/>
                  </a:cubicBezTo>
                  <a:cubicBezTo>
                    <a:pt x="f288" y="f366"/>
                    <a:pt x="f274" y="f366"/>
                    <a:pt x="f372" y="f366"/>
                  </a:cubicBezTo>
                  <a:cubicBezTo>
                    <a:pt x="f372" y="f120"/>
                    <a:pt x="f372" y="f124"/>
                    <a:pt x="f372" y="f47"/>
                  </a:cubicBezTo>
                  <a:cubicBezTo>
                    <a:pt x="f274" y="f125"/>
                    <a:pt x="f361" y="f125"/>
                    <a:pt x="f344" y="f125"/>
                  </a:cubicBezTo>
                  <a:close/>
                  <a:moveTo>
                    <a:pt x="f372" y="f373"/>
                  </a:moveTo>
                  <a:cubicBezTo>
                    <a:pt x="f372" y="f151"/>
                    <a:pt x="f372" y="f159"/>
                    <a:pt x="f372" y="f352"/>
                  </a:cubicBezTo>
                  <a:cubicBezTo>
                    <a:pt x="f274" y="f352"/>
                    <a:pt x="f361" y="f352"/>
                    <a:pt x="f344" y="f374"/>
                  </a:cubicBezTo>
                  <a:cubicBezTo>
                    <a:pt x="f344" y="f375"/>
                    <a:pt x="f344" y="f321"/>
                    <a:pt x="f344" y="f246"/>
                  </a:cubicBezTo>
                  <a:cubicBezTo>
                    <a:pt x="f361" y="f246"/>
                    <a:pt x="f274" y="f373"/>
                    <a:pt x="f372" y="f373"/>
                  </a:cubicBezTo>
                  <a:close/>
                  <a:moveTo>
                    <a:pt x="f344" y="f176"/>
                  </a:moveTo>
                  <a:cubicBezTo>
                    <a:pt x="f344" y="f376"/>
                    <a:pt x="f344" y="f24"/>
                    <a:pt x="f344" y="f330"/>
                  </a:cubicBezTo>
                  <a:cubicBezTo>
                    <a:pt x="f361" y="f271"/>
                    <a:pt x="f274" y="f41"/>
                    <a:pt x="f372" y="f41"/>
                  </a:cubicBezTo>
                  <a:cubicBezTo>
                    <a:pt x="f372" y="f333"/>
                    <a:pt x="f372" y="f377"/>
                    <a:pt x="f372" y="f96"/>
                  </a:cubicBezTo>
                  <a:cubicBezTo>
                    <a:pt x="f274" y="f181"/>
                    <a:pt x="f361" y="f176"/>
                    <a:pt x="f344" y="f176"/>
                  </a:cubicBezTo>
                  <a:close/>
                  <a:moveTo>
                    <a:pt x="f372" y="f284"/>
                  </a:moveTo>
                  <a:cubicBezTo>
                    <a:pt x="f372" y="f378"/>
                    <a:pt x="f372" y="f161"/>
                    <a:pt x="f372" y="f300"/>
                  </a:cubicBezTo>
                  <a:cubicBezTo>
                    <a:pt x="f274" y="f300"/>
                    <a:pt x="f361" y="f300"/>
                    <a:pt x="f344" y="f27"/>
                  </a:cubicBezTo>
                  <a:cubicBezTo>
                    <a:pt x="f344" y="f279"/>
                    <a:pt x="f344" y="f130"/>
                    <a:pt x="f344" y="f349"/>
                  </a:cubicBezTo>
                  <a:cubicBezTo>
                    <a:pt x="f361" y="f284"/>
                    <a:pt x="f274" y="f284"/>
                    <a:pt x="f372" y="f284"/>
                  </a:cubicBezTo>
                  <a:close/>
                  <a:moveTo>
                    <a:pt x="f285" y="f49"/>
                  </a:moveTo>
                  <a:cubicBezTo>
                    <a:pt x="f285" y="f295"/>
                    <a:pt x="f285" y="f145"/>
                    <a:pt x="f285" y="f370"/>
                  </a:cubicBezTo>
                  <a:cubicBezTo>
                    <a:pt x="f97" y="f301"/>
                    <a:pt x="f125" y="f300"/>
                    <a:pt x="f125" y="f27"/>
                  </a:cubicBezTo>
                  <a:cubicBezTo>
                    <a:pt x="f47" y="f279"/>
                    <a:pt x="f47" y="f378"/>
                    <a:pt x="f47" y="f379"/>
                  </a:cubicBezTo>
                  <a:cubicBezTo>
                    <a:pt x="f177" y="f379"/>
                    <a:pt x="f61" y="f379"/>
                    <a:pt x="f285" y="f49"/>
                  </a:cubicBezTo>
                  <a:close/>
                  <a:moveTo>
                    <a:pt x="f125" y="f129"/>
                  </a:moveTo>
                  <a:cubicBezTo>
                    <a:pt x="f125" y="f285"/>
                    <a:pt x="f125" y="f23"/>
                    <a:pt x="f125" y="f366"/>
                  </a:cubicBezTo>
                  <a:cubicBezTo>
                    <a:pt x="f146" y="f363"/>
                    <a:pt x="f285" y="f32"/>
                    <a:pt x="f285" y="f117"/>
                  </a:cubicBezTo>
                  <a:cubicBezTo>
                    <a:pt x="f124" y="f152"/>
                    <a:pt x="f124" y="f21"/>
                    <a:pt x="f124" y="f137"/>
                  </a:cubicBezTo>
                  <a:cubicBezTo>
                    <a:pt x="f61" y="f129"/>
                    <a:pt x="f177" y="f129"/>
                    <a:pt x="f125" y="f129"/>
                  </a:cubicBezTo>
                  <a:close/>
                  <a:moveTo>
                    <a:pt x="f47" y="f260"/>
                  </a:moveTo>
                  <a:cubicBezTo>
                    <a:pt x="f146" y="f3"/>
                    <a:pt x="f285" y="f331"/>
                    <a:pt x="f285" y="f334"/>
                  </a:cubicBezTo>
                  <a:cubicBezTo>
                    <a:pt x="f124" y="f104"/>
                    <a:pt x="f124" y="f310"/>
                    <a:pt x="f124" y="f380"/>
                  </a:cubicBezTo>
                  <a:cubicBezTo>
                    <a:pt x="f285" y="f40"/>
                    <a:pt x="f285" y="f40"/>
                    <a:pt x="f21" y="f40"/>
                  </a:cubicBezTo>
                  <a:cubicBezTo>
                    <a:pt x="f97" y="f380"/>
                    <a:pt x="f125" y="f381"/>
                    <a:pt x="f125" y="f181"/>
                  </a:cubicBezTo>
                  <a:cubicBezTo>
                    <a:pt x="f47" y="f377"/>
                    <a:pt x="f47" y="f28"/>
                    <a:pt x="f47" y="f260"/>
                  </a:cubicBezTo>
                  <a:close/>
                  <a:moveTo>
                    <a:pt x="f125" y="f44"/>
                  </a:moveTo>
                  <a:cubicBezTo>
                    <a:pt x="f125" y="f38"/>
                    <a:pt x="f125" y="f382"/>
                    <a:pt x="f125" y="f165"/>
                  </a:cubicBezTo>
                  <a:cubicBezTo>
                    <a:pt x="f177" y="f165"/>
                    <a:pt x="f61" y="f327"/>
                    <a:pt x="f285" y="f327"/>
                  </a:cubicBezTo>
                  <a:cubicBezTo>
                    <a:pt x="f285" y="f383"/>
                    <a:pt x="f285" y="f384"/>
                    <a:pt x="f285" y="f385"/>
                  </a:cubicBezTo>
                  <a:cubicBezTo>
                    <a:pt x="f61" y="f385"/>
                    <a:pt x="f177" y="f44"/>
                    <a:pt x="f125" y="f44"/>
                  </a:cubicBezTo>
                  <a:close/>
                  <a:moveTo>
                    <a:pt x="f386" y="f49"/>
                  </a:moveTo>
                  <a:cubicBezTo>
                    <a:pt x="f34" y="f387"/>
                    <a:pt x="f388" y="f51"/>
                    <a:pt x="f388" y="f52"/>
                  </a:cubicBezTo>
                  <a:cubicBezTo>
                    <a:pt x="f32" y="f268"/>
                    <a:pt x="f32" y="f281"/>
                    <a:pt x="f32" y="f370"/>
                  </a:cubicBezTo>
                  <a:cubicBezTo>
                    <a:pt x="f37" y="f296"/>
                    <a:pt x="f120" y="f296"/>
                    <a:pt x="f386" y="f296"/>
                  </a:cubicBezTo>
                  <a:cubicBezTo>
                    <a:pt x="f386" y="f67"/>
                    <a:pt x="f386" y="f295"/>
                    <a:pt x="f386" y="f49"/>
                  </a:cubicBezTo>
                  <a:close/>
                  <a:moveTo>
                    <a:pt x="f386" y="f336"/>
                  </a:moveTo>
                  <a:cubicBezTo>
                    <a:pt x="f386" y="f323"/>
                    <a:pt x="f386" y="f389"/>
                    <a:pt x="f386" y="f320"/>
                  </a:cubicBezTo>
                  <a:cubicBezTo>
                    <a:pt x="f34" y="f243"/>
                    <a:pt x="f388" y="f33"/>
                    <a:pt x="f388" y="f321"/>
                  </a:cubicBezTo>
                  <a:cubicBezTo>
                    <a:pt x="f32" y="f375"/>
                    <a:pt x="f32" y="f35"/>
                    <a:pt x="f32" y="f337"/>
                  </a:cubicBezTo>
                  <a:cubicBezTo>
                    <a:pt x="f37" y="f390"/>
                    <a:pt x="f34" y="f390"/>
                    <a:pt x="f386" y="f336"/>
                  </a:cubicBezTo>
                  <a:close/>
                  <a:moveTo>
                    <a:pt x="f337" y="f151"/>
                  </a:moveTo>
                  <a:cubicBezTo>
                    <a:pt x="f337" y="f159"/>
                    <a:pt x="f337" y="f352"/>
                    <a:pt x="f337" y="f338"/>
                  </a:cubicBezTo>
                  <a:cubicBezTo>
                    <a:pt x="f391" y="f357"/>
                    <a:pt x="f392" y="f357"/>
                    <a:pt x="f364" y="f357"/>
                  </a:cubicBezTo>
                  <a:cubicBezTo>
                    <a:pt x="f364" y="f39"/>
                    <a:pt x="f364" y="f375"/>
                    <a:pt x="f364" y="f55"/>
                  </a:cubicBezTo>
                  <a:cubicBezTo>
                    <a:pt x="f392" y="f321"/>
                    <a:pt x="f338" y="f321"/>
                    <a:pt x="f337" y="f151"/>
                  </a:cubicBezTo>
                  <a:close/>
                  <a:moveTo>
                    <a:pt x="f388" y="f117"/>
                  </a:moveTo>
                  <a:cubicBezTo>
                    <a:pt x="f388" y="f123"/>
                    <a:pt x="f388" y="f97"/>
                    <a:pt x="f388" y="f19"/>
                  </a:cubicBezTo>
                  <a:cubicBezTo>
                    <a:pt x="f37" y="f19"/>
                    <a:pt x="f120" y="f19"/>
                    <a:pt x="f386" y="f137"/>
                  </a:cubicBezTo>
                  <a:cubicBezTo>
                    <a:pt x="f386" y="f61"/>
                    <a:pt x="f386" y="f152"/>
                    <a:pt x="f386" y="f388"/>
                  </a:cubicBezTo>
                  <a:cubicBezTo>
                    <a:pt x="f34" y="f388"/>
                    <a:pt x="f37" y="f117"/>
                    <a:pt x="f388" y="f117"/>
                  </a:cubicBezTo>
                  <a:close/>
                  <a:moveTo>
                    <a:pt x="f340" y="f393"/>
                  </a:moveTo>
                  <a:cubicBezTo>
                    <a:pt x="f340" y="f181"/>
                    <a:pt x="f340" y="f311"/>
                    <a:pt x="f340" y="f332"/>
                  </a:cubicBezTo>
                  <a:cubicBezTo>
                    <a:pt x="f339" y="f28"/>
                    <a:pt x="f337" y="f78"/>
                    <a:pt x="f337" y="f104"/>
                  </a:cubicBezTo>
                  <a:cubicBezTo>
                    <a:pt x="f390" y="f394"/>
                    <a:pt x="f337" y="f381"/>
                    <a:pt x="f337" y="f193"/>
                  </a:cubicBezTo>
                  <a:cubicBezTo>
                    <a:pt x="f391" y="f250"/>
                    <a:pt x="f392" y="f250"/>
                    <a:pt x="f340" y="f393"/>
                  </a:cubicBezTo>
                  <a:close/>
                  <a:moveTo>
                    <a:pt x="f386" y="f334"/>
                  </a:moveTo>
                  <a:cubicBezTo>
                    <a:pt x="f34" y="f395"/>
                    <a:pt x="f388" y="f24"/>
                    <a:pt x="f388" y="f333"/>
                  </a:cubicBezTo>
                  <a:cubicBezTo>
                    <a:pt x="f32" y="f311"/>
                    <a:pt x="f32" y="f62"/>
                    <a:pt x="f32" y="f309"/>
                  </a:cubicBezTo>
                  <a:cubicBezTo>
                    <a:pt x="f37" y="f31"/>
                    <a:pt x="f386" y="f393"/>
                    <a:pt x="f386" y="f380"/>
                  </a:cubicBezTo>
                  <a:cubicBezTo>
                    <a:pt x="f36" y="f310"/>
                    <a:pt x="f386" y="f30"/>
                    <a:pt x="f386" y="f334"/>
                  </a:cubicBezTo>
                  <a:close/>
                  <a:moveTo>
                    <a:pt x="f364" y="f370"/>
                  </a:moveTo>
                  <a:cubicBezTo>
                    <a:pt x="f364" y="f281"/>
                    <a:pt x="f364" y="f268"/>
                    <a:pt x="f364" y="f51"/>
                  </a:cubicBezTo>
                  <a:cubicBezTo>
                    <a:pt x="f392" y="f51"/>
                    <a:pt x="f338" y="f52"/>
                    <a:pt x="f337" y="f52"/>
                  </a:cubicBezTo>
                  <a:cubicBezTo>
                    <a:pt x="f337" y="f268"/>
                    <a:pt x="f337" y="f281"/>
                    <a:pt x="f337" y="f277"/>
                  </a:cubicBezTo>
                  <a:cubicBezTo>
                    <a:pt x="f391" y="f277"/>
                    <a:pt x="f392" y="f370"/>
                    <a:pt x="f364" y="f370"/>
                  </a:cubicBezTo>
                  <a:close/>
                  <a:moveTo>
                    <a:pt x="f337" y="f292"/>
                  </a:moveTo>
                  <a:cubicBezTo>
                    <a:pt x="f337" y="f266"/>
                    <a:pt x="f357" y="f266"/>
                    <a:pt x="f357" y="f135"/>
                  </a:cubicBezTo>
                  <a:cubicBezTo>
                    <a:pt x="f391" y="f266"/>
                    <a:pt x="f364" y="f292"/>
                    <a:pt x="f364" y="f137"/>
                  </a:cubicBezTo>
                  <a:cubicBezTo>
                    <a:pt x="f340" y="f97"/>
                    <a:pt x="f340" y="f123"/>
                    <a:pt x="f340" y="f37"/>
                  </a:cubicBezTo>
                  <a:cubicBezTo>
                    <a:pt x="f392" y="f118"/>
                    <a:pt x="f337" y="f117"/>
                    <a:pt x="f337" y="f23"/>
                  </a:cubicBezTo>
                  <a:cubicBezTo>
                    <a:pt x="f337" y="f79"/>
                    <a:pt x="f337" y="f177"/>
                    <a:pt x="f337" y="f292"/>
                  </a:cubicBezTo>
                  <a:close/>
                  <a:moveTo>
                    <a:pt x="f396" y="f161"/>
                  </a:moveTo>
                  <a:cubicBezTo>
                    <a:pt x="f397" y="f161"/>
                    <a:pt x="f398" y="f161"/>
                    <a:pt x="f399" y="f161"/>
                  </a:cubicBezTo>
                  <a:cubicBezTo>
                    <a:pt x="f399" y="f153"/>
                    <a:pt x="f399" y="f18"/>
                    <a:pt x="f399" y="f272"/>
                  </a:cubicBezTo>
                  <a:cubicBezTo>
                    <a:pt x="f399" y="f387"/>
                    <a:pt x="f400" y="f379"/>
                    <a:pt x="f401" y="f379"/>
                  </a:cubicBezTo>
                  <a:cubicBezTo>
                    <a:pt x="f397" y="f379"/>
                    <a:pt x="f402" y="f379"/>
                    <a:pt x="f396" y="f379"/>
                  </a:cubicBezTo>
                  <a:cubicBezTo>
                    <a:pt x="f396" y="f54"/>
                    <a:pt x="f396" y="f56"/>
                    <a:pt x="f396" y="f161"/>
                  </a:cubicBezTo>
                  <a:close/>
                  <a:moveTo>
                    <a:pt x="f399" y="f35"/>
                  </a:moveTo>
                  <a:cubicBezTo>
                    <a:pt x="f399" y="f38"/>
                    <a:pt x="f399" y="f326"/>
                    <a:pt x="f399" y="f383"/>
                  </a:cubicBezTo>
                  <a:cubicBezTo>
                    <a:pt x="f403" y="f321"/>
                    <a:pt x="f400" y="f33"/>
                    <a:pt x="f401" y="f33"/>
                  </a:cubicBezTo>
                  <a:cubicBezTo>
                    <a:pt x="f397" y="f33"/>
                    <a:pt x="f404" y="f33"/>
                    <a:pt x="f396" y="f33"/>
                  </a:cubicBezTo>
                  <a:cubicBezTo>
                    <a:pt x="f396" y="f382"/>
                    <a:pt x="f396" y="f405"/>
                    <a:pt x="f396" y="f323"/>
                  </a:cubicBezTo>
                  <a:cubicBezTo>
                    <a:pt x="f397" y="f35"/>
                    <a:pt x="f398" y="f35"/>
                    <a:pt x="f399" y="f35"/>
                  </a:cubicBezTo>
                  <a:close/>
                  <a:moveTo>
                    <a:pt x="f396" y="f338"/>
                  </a:moveTo>
                  <a:cubicBezTo>
                    <a:pt x="f396" y="f364"/>
                    <a:pt x="f406" y="f341"/>
                    <a:pt x="f396" y="f117"/>
                  </a:cubicBezTo>
                  <a:cubicBezTo>
                    <a:pt x="f396" y="f37"/>
                    <a:pt x="f404" y="f34"/>
                    <a:pt x="f402" y="f34"/>
                  </a:cubicBezTo>
                  <a:cubicBezTo>
                    <a:pt x="f401" y="f120"/>
                    <a:pt x="f398" y="f120"/>
                    <a:pt x="f399" y="f120"/>
                  </a:cubicBezTo>
                  <a:cubicBezTo>
                    <a:pt x="f399" y="f32"/>
                    <a:pt x="f399" y="f342"/>
                    <a:pt x="f399" y="f391"/>
                  </a:cubicBezTo>
                  <a:cubicBezTo>
                    <a:pt x="f398" y="f391"/>
                    <a:pt x="f397" y="f391"/>
                    <a:pt x="f396" y="f338"/>
                  </a:cubicBezTo>
                  <a:close/>
                  <a:moveTo>
                    <a:pt x="f399" y="f407"/>
                  </a:moveTo>
                  <a:cubicBezTo>
                    <a:pt x="f399" y="f393"/>
                    <a:pt x="f399" y="f31"/>
                    <a:pt x="f399" y="f381"/>
                  </a:cubicBezTo>
                  <a:cubicBezTo>
                    <a:pt x="f399" y="f310"/>
                    <a:pt x="f399" y="f310"/>
                    <a:pt x="f402" y="f394"/>
                  </a:cubicBezTo>
                  <a:cubicBezTo>
                    <a:pt x="f404" y="f238"/>
                    <a:pt x="f404" y="f394"/>
                    <a:pt x="f396" y="f394"/>
                  </a:cubicBezTo>
                  <a:cubicBezTo>
                    <a:pt x="f396" y="f62"/>
                    <a:pt x="f406" y="f381"/>
                    <a:pt x="f396" y="f309"/>
                  </a:cubicBezTo>
                  <a:cubicBezTo>
                    <a:pt x="f396" y="f393"/>
                    <a:pt x="f404" y="f193"/>
                    <a:pt x="f397" y="f193"/>
                  </a:cubicBezTo>
                  <a:cubicBezTo>
                    <a:pt x="f401" y="f407"/>
                    <a:pt x="f408" y="f407"/>
                    <a:pt x="f399" y="f407"/>
                  </a:cubicBezTo>
                  <a:close/>
                  <a:moveTo>
                    <a:pt x="f396" y="f170"/>
                  </a:moveTo>
                  <a:cubicBezTo>
                    <a:pt x="f396" y="f312"/>
                    <a:pt x="f396" y="f262"/>
                    <a:pt x="f396" y="f409"/>
                  </a:cubicBezTo>
                  <a:cubicBezTo>
                    <a:pt x="f397" y="f317"/>
                    <a:pt x="f398" y="f317"/>
                    <a:pt x="f399" y="f314"/>
                  </a:cubicBezTo>
                  <a:cubicBezTo>
                    <a:pt x="f399" y="f53"/>
                    <a:pt x="f399" y="f263"/>
                    <a:pt x="f399" y="f168"/>
                  </a:cubicBezTo>
                  <a:cubicBezTo>
                    <a:pt x="f398" y="f264"/>
                    <a:pt x="f397" y="f170"/>
                    <a:pt x="f396" y="f170"/>
                  </a:cubicBezTo>
                  <a:close/>
                  <a:moveTo>
                    <a:pt x="f399" y="f333"/>
                  </a:moveTo>
                  <a:cubicBezTo>
                    <a:pt x="f399" y="f3"/>
                    <a:pt x="f399" y="f330"/>
                    <a:pt x="f399" y="f329"/>
                  </a:cubicBezTo>
                  <a:cubicBezTo>
                    <a:pt x="f398" y="f261"/>
                    <a:pt x="f397" y="f261"/>
                    <a:pt x="f396" y="f410"/>
                  </a:cubicBezTo>
                  <a:cubicBezTo>
                    <a:pt x="f396" y="f411"/>
                    <a:pt x="f396" y="f335"/>
                    <a:pt x="f396" y="f332"/>
                  </a:cubicBezTo>
                  <a:cubicBezTo>
                    <a:pt x="f397" y="f332"/>
                    <a:pt x="f398" y="f333"/>
                    <a:pt x="f399" y="f333"/>
                  </a:cubicBezTo>
                  <a:close/>
                  <a:moveTo>
                    <a:pt x="f399" y="f26"/>
                  </a:moveTo>
                  <a:cubicBezTo>
                    <a:pt x="f399" y="f266"/>
                    <a:pt x="f399" y="f137"/>
                    <a:pt x="f399" y="f47"/>
                  </a:cubicBezTo>
                  <a:cubicBezTo>
                    <a:pt x="f399" y="f285"/>
                    <a:pt x="f399" y="f285"/>
                    <a:pt x="f404" y="f285"/>
                  </a:cubicBezTo>
                  <a:cubicBezTo>
                    <a:pt x="f404" y="f285"/>
                    <a:pt x="f396" y="f285"/>
                    <a:pt x="f396" y="f285"/>
                  </a:cubicBezTo>
                  <a:cubicBezTo>
                    <a:pt x="f396" y="f21"/>
                    <a:pt x="f396" y="f21"/>
                    <a:pt x="f396" y="f21"/>
                  </a:cubicBezTo>
                  <a:cubicBezTo>
                    <a:pt x="f396" y="f146"/>
                    <a:pt x="f396" y="f125"/>
                    <a:pt x="f396" y="f137"/>
                  </a:cubicBezTo>
                  <a:cubicBezTo>
                    <a:pt x="f396" y="f362"/>
                    <a:pt x="f396" y="f362"/>
                    <a:pt x="f398" y="f362"/>
                  </a:cubicBezTo>
                  <a:cubicBezTo>
                    <a:pt x="f408" y="f362"/>
                    <a:pt x="f400" y="f26"/>
                    <a:pt x="f399" y="f26"/>
                  </a:cubicBezTo>
                  <a:close/>
                  <a:moveTo>
                    <a:pt x="f396" y="f370"/>
                  </a:moveTo>
                  <a:cubicBezTo>
                    <a:pt x="f396" y="f131"/>
                    <a:pt x="f396" y="f297"/>
                    <a:pt x="f396" y="f276"/>
                  </a:cubicBezTo>
                  <a:cubicBezTo>
                    <a:pt x="f397" y="f276"/>
                    <a:pt x="f398" y="f276"/>
                    <a:pt x="f399" y="f276"/>
                  </a:cubicBezTo>
                  <a:cubicBezTo>
                    <a:pt x="f399" y="f297"/>
                    <a:pt x="f399" y="f131"/>
                    <a:pt x="f399" y="f370"/>
                  </a:cubicBezTo>
                  <a:cubicBezTo>
                    <a:pt x="f398" y="f370"/>
                    <a:pt x="f397" y="f370"/>
                    <a:pt x="f396" y="f370"/>
                  </a:cubicBezTo>
                  <a:close/>
                  <a:moveTo>
                    <a:pt x="f412" y="f23"/>
                  </a:moveTo>
                  <a:cubicBezTo>
                    <a:pt x="f412" y="f117"/>
                    <a:pt x="f412" y="f341"/>
                    <a:pt x="f413" y="f340"/>
                  </a:cubicBezTo>
                  <a:cubicBezTo>
                    <a:pt x="f413" y="f364"/>
                    <a:pt x="f414" y="f392"/>
                    <a:pt x="f415" y="f392"/>
                  </a:cubicBezTo>
                  <a:cubicBezTo>
                    <a:pt x="f416" y="f339"/>
                    <a:pt x="f417" y="f339"/>
                    <a:pt x="f418" y="f339"/>
                  </a:cubicBezTo>
                  <a:cubicBezTo>
                    <a:pt x="f418" y="f25"/>
                    <a:pt x="f418" y="f388"/>
                    <a:pt x="f418" y="f23"/>
                  </a:cubicBezTo>
                  <a:cubicBezTo>
                    <a:pt x="f419" y="f23"/>
                    <a:pt x="f415" y="f23"/>
                    <a:pt x="f412" y="f23"/>
                  </a:cubicBezTo>
                  <a:close/>
                  <a:moveTo>
                    <a:pt x="f418" y="f21"/>
                  </a:moveTo>
                  <a:cubicBezTo>
                    <a:pt x="f418" y="f139"/>
                    <a:pt x="f418" y="f292"/>
                    <a:pt x="f418" y="f362"/>
                  </a:cubicBezTo>
                  <a:cubicBezTo>
                    <a:pt x="f419" y="f362"/>
                    <a:pt x="f420" y="f362"/>
                    <a:pt x="f412" y="f362"/>
                  </a:cubicBezTo>
                  <a:cubicBezTo>
                    <a:pt x="f412" y="f266"/>
                    <a:pt x="f413" y="f129"/>
                    <a:pt x="f412" y="f177"/>
                  </a:cubicBezTo>
                  <a:cubicBezTo>
                    <a:pt x="f412" y="f61"/>
                    <a:pt x="f413" y="f21"/>
                    <a:pt x="f415" y="f21"/>
                  </a:cubicBezTo>
                  <a:cubicBezTo>
                    <a:pt x="f419" y="f21"/>
                    <a:pt x="f417" y="f21"/>
                    <a:pt x="f418" y="f21"/>
                  </a:cubicBezTo>
                  <a:close/>
                  <a:moveTo>
                    <a:pt x="f413" y="f256"/>
                  </a:moveTo>
                  <a:cubicBezTo>
                    <a:pt x="f415" y="f256"/>
                    <a:pt x="f419" y="f421"/>
                    <a:pt x="f418" y="f421"/>
                  </a:cubicBezTo>
                  <a:cubicBezTo>
                    <a:pt x="f418" y="f176"/>
                    <a:pt x="f418" y="f381"/>
                    <a:pt x="f418" y="f31"/>
                  </a:cubicBezTo>
                  <a:cubicBezTo>
                    <a:pt x="f422" y="f248"/>
                    <a:pt x="f418" y="f248"/>
                    <a:pt x="f413" y="f248"/>
                  </a:cubicBezTo>
                  <a:cubicBezTo>
                    <a:pt x="f413" y="f393"/>
                    <a:pt x="f413" y="f380"/>
                    <a:pt x="f413" y="f256"/>
                  </a:cubicBezTo>
                  <a:close/>
                  <a:moveTo>
                    <a:pt x="f418" y="f45"/>
                  </a:moveTo>
                  <a:cubicBezTo>
                    <a:pt x="f418" y="f41"/>
                    <a:pt x="f418" y="f334"/>
                    <a:pt x="f418" y="f28"/>
                  </a:cubicBezTo>
                  <a:cubicBezTo>
                    <a:pt x="f419" y="f78"/>
                    <a:pt x="f420" y="f78"/>
                    <a:pt x="f413" y="f29"/>
                  </a:cubicBezTo>
                  <a:cubicBezTo>
                    <a:pt x="f413" y="f395"/>
                    <a:pt x="f413" y="f260"/>
                    <a:pt x="f413" y="f42"/>
                  </a:cubicBezTo>
                  <a:cubicBezTo>
                    <a:pt x="f415" y="f43"/>
                    <a:pt x="f419" y="f43"/>
                    <a:pt x="f418" y="f45"/>
                  </a:cubicBezTo>
                  <a:close/>
                  <a:moveTo>
                    <a:pt x="f423" y="f36"/>
                  </a:moveTo>
                  <a:cubicBezTo>
                    <a:pt x="f423" y="f37"/>
                    <a:pt x="f423" y="f341"/>
                    <a:pt x="f423" y="f257"/>
                  </a:cubicBezTo>
                  <a:cubicBezTo>
                    <a:pt x="f424" y="f257"/>
                    <a:pt x="f203" y="f257"/>
                    <a:pt x="f425" y="f257"/>
                  </a:cubicBezTo>
                  <a:cubicBezTo>
                    <a:pt x="f425" y="f366"/>
                    <a:pt x="f425" y="f117"/>
                    <a:pt x="f425" y="f386"/>
                  </a:cubicBezTo>
                  <a:cubicBezTo>
                    <a:pt x="f203" y="f386"/>
                    <a:pt x="f424" y="f386"/>
                    <a:pt x="f423" y="f36"/>
                  </a:cubicBezTo>
                  <a:close/>
                  <a:moveTo>
                    <a:pt x="f413" y="f151"/>
                  </a:moveTo>
                  <a:cubicBezTo>
                    <a:pt x="f415" y="f321"/>
                    <a:pt x="f419" y="f321"/>
                    <a:pt x="f418" y="f321"/>
                  </a:cubicBezTo>
                  <a:cubicBezTo>
                    <a:pt x="f418" y="f149"/>
                    <a:pt x="f418" y="f38"/>
                    <a:pt x="f418" y="f39"/>
                  </a:cubicBezTo>
                  <a:cubicBezTo>
                    <a:pt x="f419" y="f39"/>
                    <a:pt x="f415" y="f374"/>
                    <a:pt x="f413" y="f374"/>
                  </a:cubicBezTo>
                  <a:cubicBezTo>
                    <a:pt x="f413" y="f38"/>
                    <a:pt x="f413" y="f149"/>
                    <a:pt x="f413" y="f151"/>
                  </a:cubicBezTo>
                  <a:close/>
                  <a:moveTo>
                    <a:pt x="f418" y="f167"/>
                  </a:moveTo>
                  <a:cubicBezTo>
                    <a:pt x="f418" y="f263"/>
                    <a:pt x="f418" y="f269"/>
                    <a:pt x="f418" y="f53"/>
                  </a:cubicBezTo>
                  <a:cubicBezTo>
                    <a:pt x="f418" y="f316"/>
                    <a:pt x="f418" y="f426"/>
                    <a:pt x="f412" y="f426"/>
                  </a:cubicBezTo>
                  <a:cubicBezTo>
                    <a:pt x="f412" y="f314"/>
                    <a:pt x="f412" y="f427"/>
                    <a:pt x="f412" y="f278"/>
                  </a:cubicBezTo>
                  <a:cubicBezTo>
                    <a:pt x="f412" y="f167"/>
                    <a:pt x="f413" y="f167"/>
                    <a:pt x="f418" y="f167"/>
                  </a:cubicBezTo>
                  <a:close/>
                  <a:moveTo>
                    <a:pt x="f423" y="f276"/>
                  </a:moveTo>
                  <a:cubicBezTo>
                    <a:pt x="f423" y="f297"/>
                    <a:pt x="f423" y="f131"/>
                    <a:pt x="f423" y="f370"/>
                  </a:cubicBezTo>
                  <a:cubicBezTo>
                    <a:pt x="f424" y="f370"/>
                    <a:pt x="f203" y="f370"/>
                    <a:pt x="f428" y="f370"/>
                  </a:cubicBezTo>
                  <a:cubicBezTo>
                    <a:pt x="f428" y="f17"/>
                    <a:pt x="f428" y="f429"/>
                    <a:pt x="f428" y="f276"/>
                  </a:cubicBezTo>
                  <a:cubicBezTo>
                    <a:pt x="f202" y="f276"/>
                    <a:pt x="f424" y="f276"/>
                    <a:pt x="f423" y="f276"/>
                  </a:cubicBezTo>
                  <a:close/>
                  <a:moveTo>
                    <a:pt x="f413" y="f276"/>
                  </a:moveTo>
                  <a:cubicBezTo>
                    <a:pt x="f413" y="f303"/>
                    <a:pt x="f412" y="f304"/>
                    <a:pt x="f412" y="f304"/>
                  </a:cubicBezTo>
                  <a:cubicBezTo>
                    <a:pt x="f412" y="f429"/>
                    <a:pt x="f412" y="f299"/>
                    <a:pt x="f412" y="f17"/>
                  </a:cubicBezTo>
                  <a:cubicBezTo>
                    <a:pt x="f412" y="f296"/>
                    <a:pt x="f412" y="f296"/>
                    <a:pt x="f417" y="f370"/>
                  </a:cubicBezTo>
                  <a:cubicBezTo>
                    <a:pt x="f417" y="f370"/>
                    <a:pt x="f430" y="f370"/>
                    <a:pt x="f418" y="f370"/>
                  </a:cubicBezTo>
                  <a:cubicBezTo>
                    <a:pt x="f418" y="f131"/>
                    <a:pt x="f418" y="f297"/>
                    <a:pt x="f418" y="f276"/>
                  </a:cubicBezTo>
                  <a:cubicBezTo>
                    <a:pt x="f419" y="f276"/>
                    <a:pt x="f415" y="f276"/>
                    <a:pt x="f413" y="f276"/>
                  </a:cubicBezTo>
                  <a:close/>
                  <a:moveTo>
                    <a:pt x="f418" y="f161"/>
                  </a:moveTo>
                  <a:cubicBezTo>
                    <a:pt x="f419" y="f161"/>
                    <a:pt x="f420" y="f161"/>
                    <a:pt x="f412" y="f161"/>
                  </a:cubicBezTo>
                  <a:cubicBezTo>
                    <a:pt x="f412" y="f268"/>
                    <a:pt x="f412" y="f378"/>
                    <a:pt x="f413" y="f52"/>
                  </a:cubicBezTo>
                  <a:cubicBezTo>
                    <a:pt x="f413" y="f51"/>
                    <a:pt x="f414" y="f387"/>
                    <a:pt x="f420" y="f49"/>
                  </a:cubicBezTo>
                  <a:cubicBezTo>
                    <a:pt x="f416" y="f49"/>
                    <a:pt x="f417" y="f49"/>
                    <a:pt x="f418" y="f49"/>
                  </a:cubicBezTo>
                  <a:cubicBezTo>
                    <a:pt x="f418" y="f54"/>
                    <a:pt x="f418" y="f268"/>
                    <a:pt x="f418" y="f161"/>
                  </a:cubicBezTo>
                  <a:close/>
                  <a:moveTo>
                    <a:pt x="f428" y="f387"/>
                  </a:moveTo>
                  <a:cubicBezTo>
                    <a:pt x="f428" y="f130"/>
                    <a:pt x="f428" y="f268"/>
                    <a:pt x="f428" y="f145"/>
                  </a:cubicBezTo>
                  <a:cubicBezTo>
                    <a:pt x="f202" y="f145"/>
                    <a:pt x="f424" y="f145"/>
                    <a:pt x="f423" y="f145"/>
                  </a:cubicBezTo>
                  <a:cubicBezTo>
                    <a:pt x="f423" y="f268"/>
                    <a:pt x="f423" y="f130"/>
                    <a:pt x="f423" y="f387"/>
                  </a:cubicBezTo>
                  <a:cubicBezTo>
                    <a:pt x="f424" y="f387"/>
                    <a:pt x="f203" y="f387"/>
                    <a:pt x="f428" y="f387"/>
                  </a:cubicBezTo>
                  <a:close/>
                  <a:moveTo>
                    <a:pt x="f428" y="f61"/>
                  </a:moveTo>
                  <a:cubicBezTo>
                    <a:pt x="f428" y="f47"/>
                    <a:pt x="f428" y="f266"/>
                    <a:pt x="f428" y="f274"/>
                  </a:cubicBezTo>
                  <a:cubicBezTo>
                    <a:pt x="f202" y="f274"/>
                    <a:pt x="f424" y="f274"/>
                    <a:pt x="f423" y="f274"/>
                  </a:cubicBezTo>
                  <a:cubicBezTo>
                    <a:pt x="f423" y="f135"/>
                    <a:pt x="f423" y="f137"/>
                    <a:pt x="f423" y="f139"/>
                  </a:cubicBezTo>
                  <a:cubicBezTo>
                    <a:pt x="f423" y="f97"/>
                    <a:pt x="f185" y="f61"/>
                    <a:pt x="f210" y="f61"/>
                  </a:cubicBezTo>
                  <a:cubicBezTo>
                    <a:pt x="f202" y="f61"/>
                    <a:pt x="f431" y="f61"/>
                    <a:pt x="f428" y="f61"/>
                  </a:cubicBezTo>
                  <a:close/>
                  <a:moveTo>
                    <a:pt x="f428" y="f352"/>
                  </a:moveTo>
                  <a:cubicBezTo>
                    <a:pt x="f202" y="f352"/>
                    <a:pt x="f424" y="f352"/>
                    <a:pt x="f423" y="f215"/>
                  </a:cubicBezTo>
                  <a:cubicBezTo>
                    <a:pt x="f423" y="f324"/>
                    <a:pt x="f423" y="f375"/>
                    <a:pt x="f423" y="f382"/>
                  </a:cubicBezTo>
                  <a:cubicBezTo>
                    <a:pt x="f424" y="f322"/>
                    <a:pt x="f203" y="f322"/>
                    <a:pt x="f428" y="f322"/>
                  </a:cubicBezTo>
                  <a:cubicBezTo>
                    <a:pt x="f428" y="f326"/>
                    <a:pt x="f428" y="f384"/>
                    <a:pt x="f428" y="f352"/>
                  </a:cubicBezTo>
                  <a:close/>
                  <a:moveTo>
                    <a:pt x="f432" y="f97"/>
                  </a:moveTo>
                  <a:cubicBezTo>
                    <a:pt x="f432" y="f129"/>
                    <a:pt x="f432" y="f135"/>
                    <a:pt x="f432" y="f433"/>
                  </a:cubicBezTo>
                  <a:cubicBezTo>
                    <a:pt x="f200" y="f433"/>
                    <a:pt x="f434" y="f433"/>
                    <a:pt x="f435" y="f433"/>
                  </a:cubicBezTo>
                  <a:cubicBezTo>
                    <a:pt x="f435" y="f135"/>
                    <a:pt x="f435" y="f129"/>
                    <a:pt x="f435" y="f146"/>
                  </a:cubicBezTo>
                  <a:cubicBezTo>
                    <a:pt x="f211" y="f146"/>
                    <a:pt x="f200" y="f97"/>
                    <a:pt x="f432" y="f97"/>
                  </a:cubicBezTo>
                  <a:close/>
                  <a:moveTo>
                    <a:pt x="f425" y="f62"/>
                  </a:moveTo>
                  <a:cubicBezTo>
                    <a:pt x="f425" y="f381"/>
                    <a:pt x="f425" y="f31"/>
                    <a:pt x="f425" y="f393"/>
                  </a:cubicBezTo>
                  <a:cubicBezTo>
                    <a:pt x="f425" y="f373"/>
                    <a:pt x="f428" y="f244"/>
                    <a:pt x="f423" y="f373"/>
                  </a:cubicBezTo>
                  <a:cubicBezTo>
                    <a:pt x="f423" y="f193"/>
                    <a:pt x="f423" y="f31"/>
                    <a:pt x="f423" y="f181"/>
                  </a:cubicBezTo>
                  <a:cubicBezTo>
                    <a:pt x="f424" y="f176"/>
                    <a:pt x="f202" y="f176"/>
                    <a:pt x="f425" y="f62"/>
                  </a:cubicBezTo>
                  <a:close/>
                  <a:moveTo>
                    <a:pt x="f423" y="f275"/>
                  </a:moveTo>
                  <a:cubicBezTo>
                    <a:pt x="f423" y="f426"/>
                    <a:pt x="f423" y="f314"/>
                    <a:pt x="f423" y="f427"/>
                  </a:cubicBezTo>
                  <a:cubicBezTo>
                    <a:pt x="f423" y="f116"/>
                    <a:pt x="f423" y="f263"/>
                    <a:pt x="f428" y="f263"/>
                  </a:cubicBezTo>
                  <a:cubicBezTo>
                    <a:pt x="f428" y="f278"/>
                    <a:pt x="f428" y="f317"/>
                    <a:pt x="f428" y="f270"/>
                  </a:cubicBezTo>
                  <a:cubicBezTo>
                    <a:pt x="f203" y="f436"/>
                    <a:pt x="f424" y="f275"/>
                    <a:pt x="f423" y="f275"/>
                  </a:cubicBezTo>
                  <a:close/>
                  <a:moveTo>
                    <a:pt x="f423" y="f437"/>
                  </a:moveTo>
                  <a:cubicBezTo>
                    <a:pt x="f423" y="f78"/>
                    <a:pt x="f423" y="f332"/>
                    <a:pt x="f423" y="f334"/>
                  </a:cubicBezTo>
                  <a:cubicBezTo>
                    <a:pt x="f423" y="f330"/>
                    <a:pt x="f185" y="f411"/>
                    <a:pt x="f425" y="f330"/>
                  </a:cubicBezTo>
                  <a:cubicBezTo>
                    <a:pt x="f425" y="f3"/>
                    <a:pt x="f425" y="f332"/>
                    <a:pt x="f425" y="f104"/>
                  </a:cubicBezTo>
                  <a:cubicBezTo>
                    <a:pt x="f203" y="f104"/>
                    <a:pt x="f424" y="f30"/>
                    <a:pt x="f423" y="f437"/>
                  </a:cubicBezTo>
                  <a:close/>
                  <a:moveTo>
                    <a:pt x="f432" y="f364"/>
                  </a:moveTo>
                  <a:cubicBezTo>
                    <a:pt x="f432" y="f366"/>
                    <a:pt x="f432" y="f32"/>
                    <a:pt x="f432" y="f37"/>
                  </a:cubicBezTo>
                  <a:cubicBezTo>
                    <a:pt x="f432" y="f152"/>
                    <a:pt x="f432" y="f152"/>
                    <a:pt x="f435" y="f36"/>
                  </a:cubicBezTo>
                  <a:cubicBezTo>
                    <a:pt x="f435" y="f118"/>
                    <a:pt x="f435" y="f363"/>
                    <a:pt x="f435" y="f340"/>
                  </a:cubicBezTo>
                  <a:cubicBezTo>
                    <a:pt x="f434" y="f340"/>
                    <a:pt x="f200" y="f364"/>
                    <a:pt x="f432" y="f364"/>
                  </a:cubicBezTo>
                  <a:close/>
                  <a:moveTo>
                    <a:pt x="f432" y="f96"/>
                  </a:moveTo>
                  <a:cubicBezTo>
                    <a:pt x="f432" y="f438"/>
                    <a:pt x="f432" y="f407"/>
                    <a:pt x="f432" y="f244"/>
                  </a:cubicBezTo>
                  <a:cubicBezTo>
                    <a:pt x="f200" y="f165"/>
                    <a:pt x="f434" y="f165"/>
                    <a:pt x="f435" y="f165"/>
                  </a:cubicBezTo>
                  <a:cubicBezTo>
                    <a:pt x="f435" y="f189"/>
                    <a:pt x="f435" y="f309"/>
                    <a:pt x="f435" y="f381"/>
                  </a:cubicBezTo>
                  <a:cubicBezTo>
                    <a:pt x="f434" y="f381"/>
                    <a:pt x="f200" y="f96"/>
                    <a:pt x="f432" y="f96"/>
                  </a:cubicBezTo>
                  <a:close/>
                  <a:moveTo>
                    <a:pt x="f435" y="f44"/>
                  </a:moveTo>
                  <a:cubicBezTo>
                    <a:pt x="f435" y="f35"/>
                    <a:pt x="f435" y="f159"/>
                    <a:pt x="f435" y="f389"/>
                  </a:cubicBezTo>
                  <a:cubicBezTo>
                    <a:pt x="f434" y="f383"/>
                    <a:pt x="f200" y="f383"/>
                    <a:pt x="f432" y="f382"/>
                  </a:cubicBezTo>
                  <a:cubicBezTo>
                    <a:pt x="f432" y="f326"/>
                    <a:pt x="f432" y="f159"/>
                    <a:pt x="f432" y="f384"/>
                  </a:cubicBezTo>
                  <a:cubicBezTo>
                    <a:pt x="f432" y="f44"/>
                    <a:pt x="f432" y="f44"/>
                    <a:pt x="f435" y="f44"/>
                  </a:cubicBezTo>
                  <a:close/>
                  <a:moveTo>
                    <a:pt x="f432" y="f437"/>
                  </a:moveTo>
                  <a:cubicBezTo>
                    <a:pt x="f200" y="f376"/>
                    <a:pt x="f434" y="f376"/>
                    <a:pt x="f435" y="f311"/>
                  </a:cubicBezTo>
                  <a:cubicBezTo>
                    <a:pt x="f435" y="f78"/>
                    <a:pt x="f435" y="f395"/>
                    <a:pt x="f435" y="f260"/>
                  </a:cubicBezTo>
                  <a:cubicBezTo>
                    <a:pt x="f434" y="f260"/>
                    <a:pt x="f200" y="f41"/>
                    <a:pt x="f432" y="f41"/>
                  </a:cubicBezTo>
                  <a:cubicBezTo>
                    <a:pt x="f432" y="f334"/>
                    <a:pt x="f432" y="f28"/>
                    <a:pt x="f432" y="f437"/>
                  </a:cubicBezTo>
                  <a:close/>
                  <a:moveTo>
                    <a:pt x="f432" y="f51"/>
                  </a:moveTo>
                  <a:cubicBezTo>
                    <a:pt x="f432" y="f378"/>
                    <a:pt x="f432" y="f153"/>
                    <a:pt x="f432" y="f145"/>
                  </a:cubicBezTo>
                  <a:cubicBezTo>
                    <a:pt x="f200" y="f145"/>
                    <a:pt x="f434" y="f145"/>
                    <a:pt x="f435" y="f145"/>
                  </a:cubicBezTo>
                  <a:cubicBezTo>
                    <a:pt x="f435" y="f153"/>
                    <a:pt x="f435" y="f378"/>
                    <a:pt x="f435" y="f51"/>
                  </a:cubicBezTo>
                  <a:cubicBezTo>
                    <a:pt x="f434" y="f51"/>
                    <a:pt x="f200" y="f51"/>
                    <a:pt x="f432" y="f51"/>
                  </a:cubicBezTo>
                  <a:close/>
                  <a:moveTo>
                    <a:pt x="f435" y="f410"/>
                  </a:moveTo>
                  <a:cubicBezTo>
                    <a:pt x="f435" y="f426"/>
                    <a:pt x="f435" y="f317"/>
                    <a:pt x="f435" y="f278"/>
                  </a:cubicBezTo>
                  <a:cubicBezTo>
                    <a:pt x="f434" y="f262"/>
                    <a:pt x="f200" y="f269"/>
                    <a:pt x="f432" y="f313"/>
                  </a:cubicBezTo>
                  <a:cubicBezTo>
                    <a:pt x="f432" y="f53"/>
                    <a:pt x="f432" y="f409"/>
                    <a:pt x="f432" y="f48"/>
                  </a:cubicBezTo>
                  <a:cubicBezTo>
                    <a:pt x="f432" y="f328"/>
                    <a:pt x="f432" y="f328"/>
                    <a:pt x="f435" y="f410"/>
                  </a:cubicBezTo>
                  <a:close/>
                  <a:moveTo>
                    <a:pt x="f432" y="f370"/>
                  </a:moveTo>
                  <a:cubicBezTo>
                    <a:pt x="f432" y="f17"/>
                    <a:pt x="f432" y="f429"/>
                    <a:pt x="f432" y="f276"/>
                  </a:cubicBezTo>
                  <a:cubicBezTo>
                    <a:pt x="f200" y="f276"/>
                    <a:pt x="f434" y="f276"/>
                    <a:pt x="f435" y="f276"/>
                  </a:cubicBezTo>
                  <a:cubicBezTo>
                    <a:pt x="f435" y="f297"/>
                    <a:pt x="f435" y="f131"/>
                    <a:pt x="f435" y="f370"/>
                  </a:cubicBezTo>
                  <a:cubicBezTo>
                    <a:pt x="f434" y="f370"/>
                    <a:pt x="f200" y="f370"/>
                    <a:pt x="f432" y="f370"/>
                  </a:cubicBezTo>
                  <a:close/>
                  <a:moveTo>
                    <a:pt x="f439" y="f298"/>
                  </a:moveTo>
                  <a:cubicBezTo>
                    <a:pt x="f439" y="f303"/>
                    <a:pt x="f439" y="f440"/>
                    <a:pt x="f439" y="f299"/>
                  </a:cubicBezTo>
                  <a:cubicBezTo>
                    <a:pt x="f441" y="f299"/>
                    <a:pt x="f225" y="f299"/>
                    <a:pt x="f442" y="f299"/>
                  </a:cubicBezTo>
                  <a:cubicBezTo>
                    <a:pt x="f442" y="f440"/>
                    <a:pt x="f442" y="f276"/>
                    <a:pt x="f442" y="f298"/>
                  </a:cubicBezTo>
                  <a:cubicBezTo>
                    <a:pt x="f443" y="f298"/>
                    <a:pt x="f441" y="f298"/>
                    <a:pt x="f439" y="f298"/>
                  </a:cubicBezTo>
                  <a:close/>
                  <a:moveTo>
                    <a:pt x="f439" y="f326"/>
                  </a:moveTo>
                  <a:cubicBezTo>
                    <a:pt x="f444" y="f165"/>
                    <a:pt x="f445" y="f327"/>
                    <a:pt x="f446" y="f327"/>
                  </a:cubicBezTo>
                  <a:cubicBezTo>
                    <a:pt x="f442" y="f405"/>
                    <a:pt x="f447" y="f149"/>
                    <a:pt x="f439" y="f326"/>
                  </a:cubicBezTo>
                  <a:close/>
                  <a:moveTo>
                    <a:pt x="f442" y="f448"/>
                  </a:moveTo>
                  <a:cubicBezTo>
                    <a:pt x="f442" y="f74"/>
                    <a:pt x="f442" y="f20"/>
                    <a:pt x="f442" y="f449"/>
                  </a:cubicBezTo>
                  <a:cubicBezTo>
                    <a:pt x="f225" y="f70"/>
                    <a:pt x="f441" y="f450"/>
                    <a:pt x="f439" y="f286"/>
                  </a:cubicBezTo>
                  <a:cubicBezTo>
                    <a:pt x="f444" y="f451"/>
                    <a:pt x="f452" y="f74"/>
                    <a:pt x="f442" y="f448"/>
                  </a:cubicBezTo>
                  <a:close/>
                  <a:moveTo>
                    <a:pt x="f446" y="f335"/>
                  </a:moveTo>
                  <a:cubicBezTo>
                    <a:pt x="f447" y="f30"/>
                    <a:pt x="f442" y="f437"/>
                    <a:pt x="f439" y="f437"/>
                  </a:cubicBezTo>
                  <a:cubicBezTo>
                    <a:pt x="f444" y="f335"/>
                    <a:pt x="f445" y="f331"/>
                    <a:pt x="f446" y="f335"/>
                  </a:cubicBezTo>
                  <a:close/>
                  <a:moveTo>
                    <a:pt x="f439" y="f372"/>
                  </a:moveTo>
                  <a:cubicBezTo>
                    <a:pt x="f439" y="f19"/>
                    <a:pt x="f439" y="f125"/>
                    <a:pt x="f439" y="f97"/>
                  </a:cubicBezTo>
                  <a:cubicBezTo>
                    <a:pt x="f441" y="f97"/>
                    <a:pt x="f225" y="f97"/>
                    <a:pt x="f442" y="f61"/>
                  </a:cubicBezTo>
                  <a:cubicBezTo>
                    <a:pt x="f442" y="f125"/>
                    <a:pt x="f442" y="f137"/>
                    <a:pt x="f442" y="f135"/>
                  </a:cubicBezTo>
                  <a:cubicBezTo>
                    <a:pt x="f225" y="f372"/>
                    <a:pt x="f441" y="f372"/>
                    <a:pt x="f439" y="f372"/>
                  </a:cubicBezTo>
                  <a:close/>
                  <a:moveTo>
                    <a:pt x="f439" y="f42"/>
                  </a:moveTo>
                  <a:cubicBezTo>
                    <a:pt x="f444" y="f314"/>
                    <a:pt x="f445" y="f316"/>
                    <a:pt x="f442" y="f314"/>
                  </a:cubicBezTo>
                  <a:cubicBezTo>
                    <a:pt x="f442" y="f270"/>
                    <a:pt x="f442" y="f328"/>
                    <a:pt x="f442" y="f45"/>
                  </a:cubicBezTo>
                  <a:cubicBezTo>
                    <a:pt x="f225" y="f45"/>
                    <a:pt x="f441" y="f43"/>
                    <a:pt x="f439" y="f42"/>
                  </a:cubicBezTo>
                  <a:close/>
                  <a:moveTo>
                    <a:pt x="f439" y="f193"/>
                  </a:moveTo>
                  <a:cubicBezTo>
                    <a:pt x="f444" y="f62"/>
                    <a:pt x="f445" y="f62"/>
                    <a:pt x="f446" y="f256"/>
                  </a:cubicBezTo>
                  <a:cubicBezTo>
                    <a:pt x="f442" y="f407"/>
                    <a:pt x="f447" y="f250"/>
                    <a:pt x="f439" y="f193"/>
                  </a:cubicBezTo>
                  <a:close/>
                  <a:moveTo>
                    <a:pt x="f439" y="f453"/>
                  </a:moveTo>
                  <a:cubicBezTo>
                    <a:pt x="f445" y="f454"/>
                    <a:pt x="f439" y="f236"/>
                    <a:pt x="f442" y="f455"/>
                  </a:cubicBezTo>
                  <a:cubicBezTo>
                    <a:pt x="f447" y="f456"/>
                    <a:pt x="f442" y="f457"/>
                    <a:pt x="f439" y="f453"/>
                  </a:cubicBezTo>
                  <a:close/>
                  <a:moveTo>
                    <a:pt x="f446" y="f91"/>
                  </a:moveTo>
                  <a:cubicBezTo>
                    <a:pt x="f442" y="f197"/>
                    <a:pt x="f223" y="f319"/>
                    <a:pt x="f439" y="f197"/>
                  </a:cubicBezTo>
                  <a:cubicBezTo>
                    <a:pt x="f445" y="f63"/>
                    <a:pt x="f444" y="f182"/>
                    <a:pt x="f446" y="f91"/>
                  </a:cubicBezTo>
                  <a:close/>
                  <a:moveTo>
                    <a:pt x="f439" y="f205"/>
                  </a:moveTo>
                  <a:cubicBezTo>
                    <a:pt x="f445" y="f458"/>
                    <a:pt x="f439" y="f459"/>
                    <a:pt x="f442" y="f460"/>
                  </a:cubicBezTo>
                  <a:cubicBezTo>
                    <a:pt x="f442" y="f115"/>
                    <a:pt x="f223" y="f237"/>
                    <a:pt x="f439" y="f205"/>
                  </a:cubicBezTo>
                  <a:close/>
                  <a:moveTo>
                    <a:pt x="f442" y="f461"/>
                  </a:moveTo>
                  <a:cubicBezTo>
                    <a:pt x="f442" y="f462"/>
                    <a:pt x="f446" y="f463"/>
                    <a:pt x="f439" y="f464"/>
                  </a:cubicBezTo>
                  <a:cubicBezTo>
                    <a:pt x="f445" y="f465"/>
                    <a:pt x="f444" y="f466"/>
                    <a:pt x="f442" y="f461"/>
                  </a:cubicBezTo>
                  <a:close/>
                  <a:moveTo>
                    <a:pt x="f446" y="f65"/>
                  </a:moveTo>
                  <a:cubicBezTo>
                    <a:pt x="f446" y="f281"/>
                    <a:pt x="f446" y="f27"/>
                    <a:pt x="f446" y="f296"/>
                  </a:cubicBezTo>
                  <a:cubicBezTo>
                    <a:pt x="f443" y="f296"/>
                    <a:pt x="f441" y="f296"/>
                    <a:pt x="f439" y="f296"/>
                  </a:cubicBezTo>
                  <a:cubicBezTo>
                    <a:pt x="f439" y="f307"/>
                    <a:pt x="f439" y="f281"/>
                    <a:pt x="f439" y="f279"/>
                  </a:cubicBezTo>
                  <a:cubicBezTo>
                    <a:pt x="f441" y="f279"/>
                    <a:pt x="f443" y="f65"/>
                    <a:pt x="f446" y="f65"/>
                  </a:cubicBezTo>
                  <a:close/>
                  <a:moveTo>
                    <a:pt x="f442" y="f267"/>
                  </a:moveTo>
                  <a:cubicBezTo>
                    <a:pt x="f442" y="f284"/>
                    <a:pt x="f442" y="f51"/>
                    <a:pt x="f442" y="f130"/>
                  </a:cubicBezTo>
                  <a:cubicBezTo>
                    <a:pt x="f443" y="f130"/>
                    <a:pt x="f467" y="f130"/>
                    <a:pt x="f439" y="f130"/>
                  </a:cubicBezTo>
                  <a:cubicBezTo>
                    <a:pt x="f439" y="f51"/>
                    <a:pt x="f439" y="f284"/>
                    <a:pt x="f439" y="f344"/>
                  </a:cubicBezTo>
                  <a:cubicBezTo>
                    <a:pt x="f441" y="f344"/>
                    <a:pt x="f225" y="f344"/>
                    <a:pt x="f442" y="f267"/>
                  </a:cubicBezTo>
                  <a:close/>
                  <a:moveTo>
                    <a:pt x="f442" y="f36"/>
                  </a:moveTo>
                  <a:cubicBezTo>
                    <a:pt x="f225" y="f36"/>
                    <a:pt x="f441" y="f152"/>
                    <a:pt x="f439" y="f152"/>
                  </a:cubicBezTo>
                  <a:cubicBezTo>
                    <a:pt x="f439" y="f120"/>
                    <a:pt x="f439" y="f117"/>
                    <a:pt x="f439" y="f341"/>
                  </a:cubicBezTo>
                  <a:cubicBezTo>
                    <a:pt x="f441" y="f341"/>
                    <a:pt x="f225" y="f366"/>
                    <a:pt x="f446" y="f366"/>
                  </a:cubicBezTo>
                  <a:cubicBezTo>
                    <a:pt x="f442" y="f341"/>
                    <a:pt x="f442" y="f363"/>
                    <a:pt x="f442" y="f32"/>
                  </a:cubicBezTo>
                  <a:cubicBezTo>
                    <a:pt x="f442" y="f37"/>
                    <a:pt x="f442" y="f120"/>
                    <a:pt x="f442" y="f36"/>
                  </a:cubicBezTo>
                  <a:close/>
                  <a:moveTo>
                    <a:pt x="f468" y="f146"/>
                  </a:moveTo>
                  <a:cubicBezTo>
                    <a:pt x="f469" y="f26"/>
                    <a:pt x="f469" y="f362"/>
                    <a:pt x="f470" y="f26"/>
                  </a:cubicBezTo>
                  <a:cubicBezTo>
                    <a:pt x="f470" y="f292"/>
                    <a:pt x="f470" y="f129"/>
                    <a:pt x="f470" y="f177"/>
                  </a:cubicBezTo>
                  <a:cubicBezTo>
                    <a:pt x="f227" y="f146"/>
                    <a:pt x="f471" y="f146"/>
                    <a:pt x="f468" y="f146"/>
                  </a:cubicBezTo>
                  <a:close/>
                  <a:moveTo>
                    <a:pt x="f468" y="f363"/>
                  </a:moveTo>
                  <a:cubicBezTo>
                    <a:pt x="f472" y="f473"/>
                    <a:pt x="f472" y="f103"/>
                    <a:pt x="f470" y="f123"/>
                  </a:cubicBezTo>
                  <a:cubicBezTo>
                    <a:pt x="f470" y="f386"/>
                    <a:pt x="f470" y="f118"/>
                    <a:pt x="f470" y="f32"/>
                  </a:cubicBezTo>
                  <a:cubicBezTo>
                    <a:pt x="f227" y="f32"/>
                    <a:pt x="f474" y="f363"/>
                    <a:pt x="f468" y="f363"/>
                  </a:cubicBezTo>
                  <a:close/>
                  <a:moveTo>
                    <a:pt x="f470" y="f381"/>
                  </a:moveTo>
                  <a:cubicBezTo>
                    <a:pt x="f227" y="f96"/>
                    <a:pt x="f474" y="f96"/>
                    <a:pt x="f468" y="f181"/>
                  </a:cubicBezTo>
                  <a:cubicBezTo>
                    <a:pt x="f468" y="f40"/>
                    <a:pt x="f468" y="f393"/>
                    <a:pt x="f468" y="f189"/>
                  </a:cubicBezTo>
                  <a:cubicBezTo>
                    <a:pt x="f474" y="f248"/>
                    <a:pt x="f227" y="f248"/>
                    <a:pt x="f470" y="f246"/>
                  </a:cubicBezTo>
                  <a:cubicBezTo>
                    <a:pt x="f470" y="f250"/>
                    <a:pt x="f470" y="f438"/>
                    <a:pt x="f470" y="f381"/>
                  </a:cubicBezTo>
                  <a:close/>
                  <a:moveTo>
                    <a:pt x="f468" y="f264"/>
                  </a:moveTo>
                  <a:cubicBezTo>
                    <a:pt x="f469" y="f53"/>
                    <a:pt x="f472" y="f50"/>
                    <a:pt x="f470" y="f427"/>
                  </a:cubicBezTo>
                  <a:cubicBezTo>
                    <a:pt x="f475" y="f168"/>
                    <a:pt x="f476" y="f167"/>
                    <a:pt x="f468" y="f264"/>
                  </a:cubicBezTo>
                  <a:close/>
                  <a:moveTo>
                    <a:pt x="f470" y="f448"/>
                  </a:moveTo>
                  <a:cubicBezTo>
                    <a:pt x="f476" y="f477"/>
                    <a:pt x="f475" y="f478"/>
                    <a:pt x="f468" y="f479"/>
                  </a:cubicBezTo>
                  <a:cubicBezTo>
                    <a:pt x="f472" y="f448"/>
                    <a:pt x="f469" y="f109"/>
                    <a:pt x="f470" y="f448"/>
                  </a:cubicBezTo>
                  <a:close/>
                  <a:moveTo>
                    <a:pt x="f470" y="f159"/>
                  </a:moveTo>
                  <a:cubicBezTo>
                    <a:pt x="f475" y="f33"/>
                    <a:pt x="f476" y="f33"/>
                    <a:pt x="f468" y="f243"/>
                  </a:cubicBezTo>
                  <a:cubicBezTo>
                    <a:pt x="f469" y="f405"/>
                    <a:pt x="f472" y="f159"/>
                    <a:pt x="f470" y="f159"/>
                  </a:cubicBezTo>
                  <a:close/>
                  <a:moveTo>
                    <a:pt x="f470" y="f271"/>
                  </a:moveTo>
                  <a:cubicBezTo>
                    <a:pt x="f475" y="f436"/>
                    <a:pt x="f476" y="f436"/>
                    <a:pt x="f468" y="f270"/>
                  </a:cubicBezTo>
                  <a:cubicBezTo>
                    <a:pt x="f469" y="f330"/>
                    <a:pt x="f472" y="f271"/>
                    <a:pt x="f470" y="f271"/>
                  </a:cubicBezTo>
                  <a:close/>
                  <a:moveTo>
                    <a:pt x="f480" y="f88"/>
                  </a:moveTo>
                  <a:cubicBezTo>
                    <a:pt x="f481" y="f91"/>
                    <a:pt x="f480" y="f93"/>
                    <a:pt x="f482" y="f182"/>
                  </a:cubicBezTo>
                  <a:cubicBezTo>
                    <a:pt x="f229" y="f450"/>
                    <a:pt x="f483" y="f70"/>
                    <a:pt x="f480" y="f88"/>
                  </a:cubicBezTo>
                  <a:close/>
                  <a:moveTo>
                    <a:pt x="f484" y="f308"/>
                  </a:moveTo>
                  <a:cubicBezTo>
                    <a:pt x="f485" y="f448"/>
                    <a:pt x="f486" y="f487"/>
                    <a:pt x="f488" y="f109"/>
                  </a:cubicBezTo>
                  <a:cubicBezTo>
                    <a:pt x="f489" y="f72"/>
                    <a:pt x="f490" y="f20"/>
                    <a:pt x="f484" y="f308"/>
                  </a:cubicBezTo>
                  <a:close/>
                  <a:moveTo>
                    <a:pt x="f480" y="f388"/>
                  </a:moveTo>
                  <a:cubicBezTo>
                    <a:pt x="f480" y="f34"/>
                    <a:pt x="f480" y="f36"/>
                    <a:pt x="f480" y="f103"/>
                  </a:cubicBezTo>
                  <a:cubicBezTo>
                    <a:pt x="f491" y="f473"/>
                    <a:pt x="f492" y="f473"/>
                    <a:pt x="f482" y="f473"/>
                  </a:cubicBezTo>
                  <a:cubicBezTo>
                    <a:pt x="f482" y="f36"/>
                    <a:pt x="f482" y="f120"/>
                    <a:pt x="f482" y="f117"/>
                  </a:cubicBezTo>
                  <a:cubicBezTo>
                    <a:pt x="f493" y="f388"/>
                    <a:pt x="f491" y="f388"/>
                    <a:pt x="f480" y="f388"/>
                  </a:cubicBezTo>
                  <a:close/>
                  <a:moveTo>
                    <a:pt x="f482" y="f362"/>
                  </a:moveTo>
                  <a:cubicBezTo>
                    <a:pt x="f482" y="f135"/>
                    <a:pt x="f482" y="f137"/>
                    <a:pt x="f482" y="f139"/>
                  </a:cubicBezTo>
                  <a:cubicBezTo>
                    <a:pt x="f492" y="f139"/>
                    <a:pt x="f491" y="f139"/>
                    <a:pt x="f480" y="f177"/>
                  </a:cubicBezTo>
                  <a:cubicBezTo>
                    <a:pt x="f481" y="f288"/>
                    <a:pt x="f480" y="f362"/>
                    <a:pt x="f482" y="f362"/>
                  </a:cubicBezTo>
                  <a:close/>
                  <a:moveTo>
                    <a:pt x="f480" y="f494"/>
                  </a:moveTo>
                  <a:cubicBezTo>
                    <a:pt x="f481" y="f314"/>
                    <a:pt x="f481" y="f317"/>
                    <a:pt x="f482" y="f48"/>
                  </a:cubicBezTo>
                  <a:cubicBezTo>
                    <a:pt x="f483" y="f494"/>
                    <a:pt x="f229" y="f116"/>
                    <a:pt x="f480" y="f494"/>
                  </a:cubicBezTo>
                  <a:close/>
                  <a:moveTo>
                    <a:pt x="f482" y="f151"/>
                  </a:moveTo>
                  <a:cubicBezTo>
                    <a:pt x="f492" y="f321"/>
                    <a:pt x="f491" y="f321"/>
                    <a:pt x="f480" y="f321"/>
                  </a:cubicBezTo>
                  <a:cubicBezTo>
                    <a:pt x="f480" y="f383"/>
                    <a:pt x="f480" y="f326"/>
                    <a:pt x="f480" y="f38"/>
                  </a:cubicBezTo>
                  <a:cubicBezTo>
                    <a:pt x="f491" y="f384"/>
                    <a:pt x="f493" y="f384"/>
                    <a:pt x="f482" y="f384"/>
                  </a:cubicBezTo>
                  <a:cubicBezTo>
                    <a:pt x="f482" y="f375"/>
                    <a:pt x="f482" y="f389"/>
                    <a:pt x="f482" y="f151"/>
                  </a:cubicBezTo>
                  <a:close/>
                  <a:moveTo>
                    <a:pt x="f480" y="f333"/>
                  </a:moveTo>
                  <a:cubicBezTo>
                    <a:pt x="f481" y="f310"/>
                    <a:pt x="f481" y="f310"/>
                    <a:pt x="f482" y="f421"/>
                  </a:cubicBezTo>
                  <a:cubicBezTo>
                    <a:pt x="f229" y="f78"/>
                    <a:pt x="f483" y="f28"/>
                    <a:pt x="f480" y="f333"/>
                  </a:cubicBezTo>
                  <a:close/>
                  <a:moveTo>
                    <a:pt x="f480" y="f305"/>
                  </a:moveTo>
                  <a:cubicBezTo>
                    <a:pt x="f480" y="f170"/>
                    <a:pt x="f495" y="f188"/>
                    <a:pt x="f482" y="f170"/>
                  </a:cubicBezTo>
                  <a:cubicBezTo>
                    <a:pt x="f483" y="f305"/>
                    <a:pt x="f229" y="f199"/>
                    <a:pt x="f480" y="f305"/>
                  </a:cubicBezTo>
                  <a:close/>
                  <a:moveTo>
                    <a:pt x="f488" y="f289"/>
                  </a:moveTo>
                  <a:cubicBezTo>
                    <a:pt x="f489" y="f219"/>
                    <a:pt x="f490" y="f204"/>
                    <a:pt x="f484" y="f95"/>
                  </a:cubicBezTo>
                  <a:cubicBezTo>
                    <a:pt x="f486" y="f68"/>
                    <a:pt x="f485" y="f66"/>
                    <a:pt x="f488" y="f289"/>
                  </a:cubicBezTo>
                  <a:close/>
                  <a:moveTo>
                    <a:pt x="f486" y="f30"/>
                  </a:moveTo>
                  <a:cubicBezTo>
                    <a:pt x="f496" y="f104"/>
                    <a:pt x="f497" y="f104"/>
                    <a:pt x="f488" y="f29"/>
                  </a:cubicBezTo>
                  <a:cubicBezTo>
                    <a:pt x="f489" y="f62"/>
                    <a:pt x="f490" y="f62"/>
                    <a:pt x="f486" y="f176"/>
                  </a:cubicBezTo>
                  <a:cubicBezTo>
                    <a:pt x="f486" y="f310"/>
                    <a:pt x="f486" y="f377"/>
                    <a:pt x="f486" y="f30"/>
                  </a:cubicBezTo>
                  <a:close/>
                  <a:moveTo>
                    <a:pt x="f482" y="f3"/>
                  </a:moveTo>
                  <a:cubicBezTo>
                    <a:pt x="f483" y="f410"/>
                    <a:pt x="f229" y="f410"/>
                    <a:pt x="f480" y="f328"/>
                  </a:cubicBezTo>
                  <a:cubicBezTo>
                    <a:pt x="f480" y="f45"/>
                    <a:pt x="f480" y="f411"/>
                    <a:pt x="f480" y="f260"/>
                  </a:cubicBezTo>
                  <a:cubicBezTo>
                    <a:pt x="f491" y="f335"/>
                    <a:pt x="f493" y="f335"/>
                    <a:pt x="f482" y="f3"/>
                  </a:cubicBezTo>
                  <a:close/>
                  <a:moveTo>
                    <a:pt x="f486" y="f320"/>
                  </a:moveTo>
                  <a:cubicBezTo>
                    <a:pt x="f486" y="f373"/>
                    <a:pt x="f486" y="f407"/>
                    <a:pt x="f486" y="f393"/>
                  </a:cubicBezTo>
                  <a:cubicBezTo>
                    <a:pt x="f496" y="f309"/>
                    <a:pt x="f498" y="f438"/>
                    <a:pt x="f488" y="f438"/>
                  </a:cubicBezTo>
                  <a:cubicBezTo>
                    <a:pt x="f488" y="f193"/>
                    <a:pt x="f488" y="f248"/>
                    <a:pt x="f488" y="f165"/>
                  </a:cubicBezTo>
                  <a:cubicBezTo>
                    <a:pt x="f498" y="f327"/>
                    <a:pt x="f499" y="f327"/>
                    <a:pt x="f486" y="f320"/>
                  </a:cubicBezTo>
                  <a:close/>
                  <a:moveTo>
                    <a:pt x="f484" y="f298"/>
                  </a:moveTo>
                  <a:cubicBezTo>
                    <a:pt x="f485" y="f299"/>
                    <a:pt x="f486" y="f134"/>
                    <a:pt x="f488" y="f325"/>
                  </a:cubicBezTo>
                  <a:cubicBezTo>
                    <a:pt x="f488" y="f440"/>
                    <a:pt x="f488" y="f276"/>
                    <a:pt x="f488" y="f298"/>
                  </a:cubicBezTo>
                  <a:cubicBezTo>
                    <a:pt x="f498" y="f298"/>
                    <a:pt x="f496" y="f298"/>
                    <a:pt x="f484" y="f298"/>
                  </a:cubicBezTo>
                  <a:close/>
                  <a:moveTo>
                    <a:pt x="f480" y="f298"/>
                  </a:moveTo>
                  <a:cubicBezTo>
                    <a:pt x="f491" y="f298"/>
                    <a:pt x="f492" y="f298"/>
                    <a:pt x="f482" y="f298"/>
                  </a:cubicBezTo>
                  <a:cubicBezTo>
                    <a:pt x="f482" y="f303"/>
                    <a:pt x="f482" y="f440"/>
                    <a:pt x="f482" y="f299"/>
                  </a:cubicBezTo>
                  <a:cubicBezTo>
                    <a:pt x="f493" y="f299"/>
                    <a:pt x="f491" y="f299"/>
                    <a:pt x="f480" y="f299"/>
                  </a:cubicBezTo>
                  <a:cubicBezTo>
                    <a:pt x="f480" y="f440"/>
                    <a:pt x="f480" y="f303"/>
                    <a:pt x="f480" y="f298"/>
                  </a:cubicBezTo>
                  <a:close/>
                  <a:moveTo>
                    <a:pt x="f484" y="f167"/>
                  </a:moveTo>
                  <a:cubicBezTo>
                    <a:pt x="f486" y="f197"/>
                    <a:pt x="f485" y="f172"/>
                    <a:pt x="f488" y="f197"/>
                  </a:cubicBezTo>
                  <a:cubicBezTo>
                    <a:pt x="f489" y="f22"/>
                    <a:pt x="f490" y="f168"/>
                    <a:pt x="f484" y="f167"/>
                  </a:cubicBezTo>
                  <a:close/>
                  <a:moveTo>
                    <a:pt x="f488" y="f313"/>
                  </a:moveTo>
                  <a:cubicBezTo>
                    <a:pt x="f488" y="f53"/>
                    <a:pt x="f488" y="f317"/>
                    <a:pt x="f488" y="f426"/>
                  </a:cubicBezTo>
                  <a:cubicBezTo>
                    <a:pt x="f498" y="f426"/>
                    <a:pt x="f496" y="f270"/>
                    <a:pt x="f486" y="f436"/>
                  </a:cubicBezTo>
                  <a:cubicBezTo>
                    <a:pt x="f486" y="f48"/>
                    <a:pt x="f486" y="f427"/>
                    <a:pt x="f486" y="f278"/>
                  </a:cubicBezTo>
                  <a:cubicBezTo>
                    <a:pt x="f496" y="f262"/>
                    <a:pt x="f497" y="f269"/>
                    <a:pt x="f488" y="f313"/>
                  </a:cubicBezTo>
                  <a:close/>
                  <a:moveTo>
                    <a:pt x="f486" y="f25"/>
                  </a:moveTo>
                  <a:cubicBezTo>
                    <a:pt x="f486" y="f257"/>
                    <a:pt x="f486" y="f391"/>
                    <a:pt x="f486" y="f390"/>
                  </a:cubicBezTo>
                  <a:cubicBezTo>
                    <a:pt x="f496" y="f336"/>
                    <a:pt x="f498" y="f336"/>
                    <a:pt x="f488" y="f336"/>
                  </a:cubicBezTo>
                  <a:cubicBezTo>
                    <a:pt x="f488" y="f338"/>
                    <a:pt x="f488" y="f392"/>
                    <a:pt x="f488" y="f342"/>
                  </a:cubicBezTo>
                  <a:cubicBezTo>
                    <a:pt x="f498" y="f342"/>
                    <a:pt x="f496" y="f25"/>
                    <a:pt x="f486" y="f25"/>
                  </a:cubicBezTo>
                  <a:close/>
                  <a:moveTo>
                    <a:pt x="f488" y="f274"/>
                  </a:moveTo>
                  <a:cubicBezTo>
                    <a:pt x="f497" y="f274"/>
                    <a:pt x="f496" y="f433"/>
                    <a:pt x="f486" y="f433"/>
                  </a:cubicBezTo>
                  <a:cubicBezTo>
                    <a:pt x="f486" y="f372"/>
                    <a:pt x="f486" y="f19"/>
                    <a:pt x="f486" y="f125"/>
                  </a:cubicBezTo>
                  <a:cubicBezTo>
                    <a:pt x="f496" y="f125"/>
                    <a:pt x="f498" y="f125"/>
                    <a:pt x="f488" y="f125"/>
                  </a:cubicBezTo>
                  <a:cubicBezTo>
                    <a:pt x="f488" y="f19"/>
                    <a:pt x="f488" y="f135"/>
                    <a:pt x="f488" y="f274"/>
                  </a:cubicBezTo>
                  <a:close/>
                  <a:moveTo>
                    <a:pt x="f488" y="f349"/>
                  </a:moveTo>
                  <a:cubicBezTo>
                    <a:pt x="f490" y="f378"/>
                    <a:pt x="f489" y="f56"/>
                    <a:pt x="f486" y="f18"/>
                  </a:cubicBezTo>
                  <a:cubicBezTo>
                    <a:pt x="f485" y="f349"/>
                    <a:pt x="f485" y="f349"/>
                    <a:pt x="f488" y="f349"/>
                  </a:cubicBezTo>
                  <a:close/>
                  <a:moveTo>
                    <a:pt x="f484" y="f477"/>
                  </a:moveTo>
                  <a:cubicBezTo>
                    <a:pt x="f486" y="f500"/>
                    <a:pt x="f485" y="f501"/>
                    <a:pt x="f488" y="f502"/>
                  </a:cubicBezTo>
                  <a:cubicBezTo>
                    <a:pt x="f490" y="f503"/>
                    <a:pt x="f489" y="f113"/>
                    <a:pt x="f484" y="f477"/>
                  </a:cubicBezTo>
                  <a:close/>
                  <a:moveTo>
                    <a:pt x="f486" y="f462"/>
                  </a:moveTo>
                  <a:cubicBezTo>
                    <a:pt x="f485" y="f504"/>
                    <a:pt x="f486" y="f505"/>
                    <a:pt x="f488" y="f506"/>
                  </a:cubicBezTo>
                  <a:cubicBezTo>
                    <a:pt x="f489" y="f507"/>
                    <a:pt x="f490" y="f508"/>
                    <a:pt x="f486" y="f462"/>
                  </a:cubicBezTo>
                  <a:close/>
                  <a:moveTo>
                    <a:pt x="f486" y="f124"/>
                  </a:moveTo>
                  <a:cubicBezTo>
                    <a:pt x="f485" y="f37"/>
                    <a:pt x="f486" y="f37"/>
                    <a:pt x="f488" y="f37"/>
                  </a:cubicBezTo>
                  <a:cubicBezTo>
                    <a:pt x="f488" y="f23"/>
                    <a:pt x="f488" y="f152"/>
                    <a:pt x="f488" y="f79"/>
                  </a:cubicBezTo>
                  <a:cubicBezTo>
                    <a:pt x="f498" y="f79"/>
                    <a:pt x="f496" y="f124"/>
                    <a:pt x="f486" y="f124"/>
                  </a:cubicBezTo>
                  <a:close/>
                  <a:moveTo>
                    <a:pt x="f488" y="f277"/>
                  </a:moveTo>
                  <a:cubicBezTo>
                    <a:pt x="f498" y="f277"/>
                    <a:pt x="f496" y="f277"/>
                    <a:pt x="f486" y="f277"/>
                  </a:cubicBezTo>
                  <a:cubicBezTo>
                    <a:pt x="f486" y="f300"/>
                    <a:pt x="f486" y="f306"/>
                    <a:pt x="f486" y="f145"/>
                  </a:cubicBezTo>
                  <a:cubicBezTo>
                    <a:pt x="f496" y="f145"/>
                    <a:pt x="f498" y="f145"/>
                    <a:pt x="f488" y="f145"/>
                  </a:cubicBezTo>
                  <a:cubicBezTo>
                    <a:pt x="f488" y="f306"/>
                    <a:pt x="f488" y="f300"/>
                    <a:pt x="f488" y="f277"/>
                  </a:cubicBezTo>
                  <a:close/>
                  <a:moveTo>
                    <a:pt x="f486" y="f395"/>
                  </a:moveTo>
                  <a:cubicBezTo>
                    <a:pt x="f485" y="f43"/>
                    <a:pt x="f486" y="f329"/>
                    <a:pt x="f488" y="f45"/>
                  </a:cubicBezTo>
                  <a:cubicBezTo>
                    <a:pt x="f489" y="f334"/>
                    <a:pt x="f489" y="f334"/>
                    <a:pt x="f486" y="f395"/>
                  </a:cubicBezTo>
                  <a:close/>
                  <a:moveTo>
                    <a:pt x="f509" y="f340"/>
                  </a:moveTo>
                  <a:cubicBezTo>
                    <a:pt x="f110" y="f342"/>
                    <a:pt x="f126" y="f340"/>
                    <a:pt x="f133" y="f337"/>
                  </a:cubicBezTo>
                  <a:cubicBezTo>
                    <a:pt x="f127" y="f337"/>
                    <a:pt x="f510" y="f337"/>
                    <a:pt x="f509" y="f337"/>
                  </a:cubicBezTo>
                  <a:cubicBezTo>
                    <a:pt x="f509" y="f391"/>
                    <a:pt x="f509" y="f392"/>
                    <a:pt x="f509" y="f340"/>
                  </a:cubicBezTo>
                  <a:close/>
                  <a:moveTo>
                    <a:pt x="f509" y="f23"/>
                  </a:moveTo>
                  <a:cubicBezTo>
                    <a:pt x="f510" y="f23"/>
                    <a:pt x="f511" y="f23"/>
                    <a:pt x="f133" y="f23"/>
                  </a:cubicBezTo>
                  <a:cubicBezTo>
                    <a:pt x="f133" y="f34"/>
                    <a:pt x="f133" y="f117"/>
                    <a:pt x="f133" y="f32"/>
                  </a:cubicBezTo>
                  <a:cubicBezTo>
                    <a:pt x="f509" y="f363"/>
                    <a:pt x="f509" y="f363"/>
                    <a:pt x="f509" y="f23"/>
                  </a:cubicBezTo>
                  <a:close/>
                  <a:moveTo>
                    <a:pt x="f133" y="f374"/>
                  </a:moveTo>
                  <a:cubicBezTo>
                    <a:pt x="f133" y="f323"/>
                    <a:pt x="f133" y="f384"/>
                    <a:pt x="f133" y="f405"/>
                  </a:cubicBezTo>
                  <a:cubicBezTo>
                    <a:pt x="f127" y="f159"/>
                    <a:pt x="f510" y="f159"/>
                    <a:pt x="f509" y="f159"/>
                  </a:cubicBezTo>
                  <a:cubicBezTo>
                    <a:pt x="f509" y="f324"/>
                    <a:pt x="f509" y="f35"/>
                    <a:pt x="f509" y="f352"/>
                  </a:cubicBezTo>
                  <a:cubicBezTo>
                    <a:pt x="f510" y="f352"/>
                    <a:pt x="f511" y="f374"/>
                    <a:pt x="f133" y="f374"/>
                  </a:cubicBezTo>
                  <a:close/>
                  <a:moveTo>
                    <a:pt x="f133" y="f194"/>
                  </a:moveTo>
                  <a:cubicBezTo>
                    <a:pt x="f128" y="f188"/>
                    <a:pt x="f128" y="f188"/>
                    <a:pt x="f509" y="f494"/>
                  </a:cubicBezTo>
                  <a:cubicBezTo>
                    <a:pt x="f110" y="f312"/>
                    <a:pt x="f110" y="f312"/>
                    <a:pt x="f133" y="f194"/>
                  </a:cubicBezTo>
                  <a:close/>
                  <a:moveTo>
                    <a:pt x="f133" y="f383"/>
                  </a:moveTo>
                  <a:cubicBezTo>
                    <a:pt x="f133" y="f322"/>
                    <a:pt x="f110" y="f151"/>
                    <a:pt x="f110" y="f321"/>
                  </a:cubicBezTo>
                  <a:cubicBezTo>
                    <a:pt x="f110" y="f55"/>
                    <a:pt x="f133" y="f243"/>
                    <a:pt x="f133" y="f320"/>
                  </a:cubicBezTo>
                  <a:cubicBezTo>
                    <a:pt x="f128" y="f320"/>
                    <a:pt x="f128" y="f320"/>
                    <a:pt x="f509" y="f389"/>
                  </a:cubicBezTo>
                  <a:cubicBezTo>
                    <a:pt x="f510" y="f383"/>
                    <a:pt x="f511" y="f383"/>
                    <a:pt x="f133" y="f383"/>
                  </a:cubicBezTo>
                  <a:close/>
                  <a:moveTo>
                    <a:pt x="f509" y="f330"/>
                  </a:moveTo>
                  <a:cubicBezTo>
                    <a:pt x="f110" y="f411"/>
                    <a:pt x="f126" y="f42"/>
                    <a:pt x="f133" y="f46"/>
                  </a:cubicBezTo>
                  <a:cubicBezTo>
                    <a:pt x="f128" y="f328"/>
                    <a:pt x="f128" y="f328"/>
                    <a:pt x="f509" y="f330"/>
                  </a:cubicBezTo>
                  <a:close/>
                  <a:moveTo>
                    <a:pt x="f509" y="f316"/>
                  </a:moveTo>
                  <a:cubicBezTo>
                    <a:pt x="f110" y="f48"/>
                    <a:pt x="f110" y="f48"/>
                    <a:pt x="f133" y="f278"/>
                  </a:cubicBezTo>
                  <a:cubicBezTo>
                    <a:pt x="f128" y="f278"/>
                    <a:pt x="f128" y="f278"/>
                    <a:pt x="f509" y="f316"/>
                  </a:cubicBezTo>
                  <a:close/>
                  <a:moveTo>
                    <a:pt x="f133" y="f286"/>
                  </a:moveTo>
                  <a:cubicBezTo>
                    <a:pt x="f128" y="f289"/>
                    <a:pt x="f128" y="f68"/>
                    <a:pt x="f132" y="f182"/>
                  </a:cubicBezTo>
                  <a:cubicBezTo>
                    <a:pt x="f126" y="f182"/>
                    <a:pt x="f110" y="f318"/>
                    <a:pt x="f133" y="f286"/>
                  </a:cubicBezTo>
                  <a:close/>
                  <a:moveTo>
                    <a:pt x="f509" y="f176"/>
                  </a:moveTo>
                  <a:cubicBezTo>
                    <a:pt x="f110" y="f176"/>
                    <a:pt x="f126" y="f62"/>
                    <a:pt x="f133" y="f376"/>
                  </a:cubicBezTo>
                  <a:cubicBezTo>
                    <a:pt x="f128" y="f311"/>
                    <a:pt x="f128" y="f311"/>
                    <a:pt x="f509" y="f176"/>
                  </a:cubicBezTo>
                  <a:close/>
                  <a:moveTo>
                    <a:pt x="f133" y="f3"/>
                  </a:moveTo>
                  <a:cubicBezTo>
                    <a:pt x="f128" y="f3"/>
                    <a:pt x="f128" y="f331"/>
                    <a:pt x="f132" y="f78"/>
                  </a:cubicBezTo>
                  <a:cubicBezTo>
                    <a:pt x="f110" y="f78"/>
                    <a:pt x="f110" y="f28"/>
                    <a:pt x="f133" y="f3"/>
                  </a:cubicBezTo>
                  <a:close/>
                  <a:moveTo>
                    <a:pt x="f509" y="f172"/>
                  </a:moveTo>
                  <a:cubicBezTo>
                    <a:pt x="f110" y="f197"/>
                    <a:pt x="f126" y="f512"/>
                    <a:pt x="f133" y="f95"/>
                  </a:cubicBezTo>
                  <a:cubicBezTo>
                    <a:pt x="f108" y="f95"/>
                    <a:pt x="f509" y="f319"/>
                    <a:pt x="f509" y="f172"/>
                  </a:cubicBezTo>
                  <a:close/>
                  <a:moveTo>
                    <a:pt x="f509" y="f308"/>
                  </a:moveTo>
                  <a:cubicBezTo>
                    <a:pt x="f110" y="f72"/>
                    <a:pt x="f110" y="f72"/>
                    <a:pt x="f133" y="f107"/>
                  </a:cubicBezTo>
                  <a:cubicBezTo>
                    <a:pt x="f128" y="f451"/>
                    <a:pt x="f509" y="f287"/>
                    <a:pt x="f509" y="f308"/>
                  </a:cubicBezTo>
                  <a:close/>
                  <a:moveTo>
                    <a:pt x="f133" y="f31"/>
                  </a:moveTo>
                  <a:cubicBezTo>
                    <a:pt x="f127" y="f31"/>
                    <a:pt x="f510" y="f438"/>
                    <a:pt x="f509" y="f438"/>
                  </a:cubicBezTo>
                  <a:cubicBezTo>
                    <a:pt x="f509" y="f309"/>
                    <a:pt x="f509" y="f250"/>
                    <a:pt x="f509" y="f193"/>
                  </a:cubicBezTo>
                  <a:cubicBezTo>
                    <a:pt x="f509" y="f407"/>
                    <a:pt x="f509" y="f189"/>
                    <a:pt x="f509" y="f248"/>
                  </a:cubicBezTo>
                  <a:cubicBezTo>
                    <a:pt x="f110" y="f246"/>
                    <a:pt x="f110" y="f248"/>
                    <a:pt x="f133" y="f31"/>
                  </a:cubicBezTo>
                  <a:close/>
                  <a:moveTo>
                    <a:pt x="f513" y="f305"/>
                  </a:moveTo>
                  <a:cubicBezTo>
                    <a:pt x="f106" y="f199"/>
                    <a:pt x="f106" y="f199"/>
                    <a:pt x="f514" y="f265"/>
                  </a:cubicBezTo>
                  <a:cubicBezTo>
                    <a:pt x="f515" y="f516"/>
                    <a:pt x="f515" y="f516"/>
                    <a:pt x="f513" y="f305"/>
                  </a:cubicBezTo>
                  <a:close/>
                  <a:moveTo>
                    <a:pt x="f517" y="f32"/>
                  </a:moveTo>
                  <a:cubicBezTo>
                    <a:pt x="f517" y="f37"/>
                    <a:pt x="f517" y="f34"/>
                    <a:pt x="f517" y="f386"/>
                  </a:cubicBezTo>
                  <a:cubicBezTo>
                    <a:pt x="f518" y="f386"/>
                    <a:pt x="f519" y="f23"/>
                    <a:pt x="f513" y="f23"/>
                  </a:cubicBezTo>
                  <a:cubicBezTo>
                    <a:pt x="f513" y="f34"/>
                    <a:pt x="f513" y="f117"/>
                    <a:pt x="f513" y="f32"/>
                  </a:cubicBezTo>
                  <a:cubicBezTo>
                    <a:pt x="f519" y="f32"/>
                    <a:pt x="f518" y="f32"/>
                    <a:pt x="f517" y="f32"/>
                  </a:cubicBezTo>
                  <a:close/>
                  <a:moveTo>
                    <a:pt x="f517" y="f38"/>
                  </a:moveTo>
                  <a:cubicBezTo>
                    <a:pt x="f517" y="f323"/>
                    <a:pt x="f517" y="f39"/>
                    <a:pt x="f517" y="f215"/>
                  </a:cubicBezTo>
                  <a:cubicBezTo>
                    <a:pt x="f518" y="f352"/>
                    <a:pt x="f519" y="f352"/>
                    <a:pt x="f513" y="f352"/>
                  </a:cubicBezTo>
                  <a:cubicBezTo>
                    <a:pt x="f513" y="f35"/>
                    <a:pt x="f513" y="f324"/>
                    <a:pt x="f513" y="f159"/>
                  </a:cubicBezTo>
                  <a:cubicBezTo>
                    <a:pt x="f520" y="f159"/>
                    <a:pt x="f518" y="f38"/>
                    <a:pt x="f517" y="f38"/>
                  </a:cubicBezTo>
                  <a:close/>
                  <a:moveTo>
                    <a:pt x="f517" y="f357"/>
                  </a:moveTo>
                  <a:cubicBezTo>
                    <a:pt x="f517" y="f339"/>
                    <a:pt x="f517" y="f257"/>
                    <a:pt x="f517" y="f340"/>
                  </a:cubicBezTo>
                  <a:cubicBezTo>
                    <a:pt x="f518" y="f340"/>
                    <a:pt x="f519" y="f340"/>
                    <a:pt x="f513" y="f340"/>
                  </a:cubicBezTo>
                  <a:cubicBezTo>
                    <a:pt x="f513" y="f257"/>
                    <a:pt x="f513" y="f391"/>
                    <a:pt x="f513" y="f357"/>
                  </a:cubicBezTo>
                  <a:cubicBezTo>
                    <a:pt x="f520" y="f357"/>
                    <a:pt x="f518" y="f357"/>
                    <a:pt x="f517" y="f357"/>
                  </a:cubicBezTo>
                  <a:close/>
                  <a:moveTo>
                    <a:pt x="f514" y="f395"/>
                  </a:moveTo>
                  <a:cubicBezTo>
                    <a:pt x="f514" y="f333"/>
                    <a:pt x="f514" y="f78"/>
                    <a:pt x="f514" y="f104"/>
                  </a:cubicBezTo>
                  <a:cubicBezTo>
                    <a:pt x="f515" y="f104"/>
                    <a:pt x="f521" y="f29"/>
                    <a:pt x="f513" y="f334"/>
                  </a:cubicBezTo>
                  <a:cubicBezTo>
                    <a:pt x="f520" y="f334"/>
                    <a:pt x="f518" y="f395"/>
                    <a:pt x="f514" y="f395"/>
                  </a:cubicBezTo>
                  <a:close/>
                  <a:moveTo>
                    <a:pt x="f513" y="f318"/>
                  </a:moveTo>
                  <a:cubicBezTo>
                    <a:pt x="f517" y="f64"/>
                    <a:pt x="f106" y="f522"/>
                    <a:pt x="f514" y="f219"/>
                  </a:cubicBezTo>
                  <a:cubicBezTo>
                    <a:pt x="f515" y="f290"/>
                    <a:pt x="f515" y="f290"/>
                    <a:pt x="f513" y="f318"/>
                  </a:cubicBezTo>
                  <a:close/>
                  <a:moveTo>
                    <a:pt x="f517" y="f313"/>
                  </a:moveTo>
                  <a:cubicBezTo>
                    <a:pt x="f515" y="f116"/>
                    <a:pt x="f521" y="f494"/>
                    <a:pt x="f513" y="f170"/>
                  </a:cubicBezTo>
                  <a:cubicBezTo>
                    <a:pt x="f523" y="f264"/>
                    <a:pt x="f514" y="f312"/>
                    <a:pt x="f517" y="f313"/>
                  </a:cubicBezTo>
                  <a:close/>
                  <a:moveTo>
                    <a:pt x="f513" y="f410"/>
                  </a:moveTo>
                  <a:cubicBezTo>
                    <a:pt x="f520" y="f261"/>
                    <a:pt x="f518" y="f261"/>
                    <a:pt x="f514" y="f329"/>
                  </a:cubicBezTo>
                  <a:cubicBezTo>
                    <a:pt x="f514" y="f42"/>
                    <a:pt x="f514" y="f330"/>
                    <a:pt x="f514" y="f41"/>
                  </a:cubicBezTo>
                  <a:cubicBezTo>
                    <a:pt x="f515" y="f271"/>
                    <a:pt x="f515" y="f271"/>
                    <a:pt x="f513" y="f410"/>
                  </a:cubicBezTo>
                  <a:close/>
                  <a:moveTo>
                    <a:pt x="f517" y="f373"/>
                  </a:moveTo>
                  <a:cubicBezTo>
                    <a:pt x="f515" y="f246"/>
                    <a:pt x="f515" y="f246"/>
                    <a:pt x="f513" y="f309"/>
                  </a:cubicBezTo>
                  <a:cubicBezTo>
                    <a:pt x="f520" y="f309"/>
                    <a:pt x="f518" y="f309"/>
                    <a:pt x="f517" y="f309"/>
                  </a:cubicBezTo>
                  <a:cubicBezTo>
                    <a:pt x="f517" y="f193"/>
                    <a:pt x="f517" y="f189"/>
                    <a:pt x="f517" y="f373"/>
                  </a:cubicBezTo>
                  <a:close/>
                  <a:moveTo>
                    <a:pt x="f513" y="f427"/>
                  </a:moveTo>
                  <a:cubicBezTo>
                    <a:pt x="f106" y="f409"/>
                    <a:pt x="f106" y="f409"/>
                    <a:pt x="f514" y="f436"/>
                  </a:cubicBezTo>
                  <a:cubicBezTo>
                    <a:pt x="f515" y="f270"/>
                    <a:pt x="f515" y="f270"/>
                    <a:pt x="f513" y="f427"/>
                  </a:cubicBezTo>
                  <a:close/>
                  <a:moveTo>
                    <a:pt x="f513" y="f243"/>
                  </a:moveTo>
                  <a:cubicBezTo>
                    <a:pt x="f517" y="f33"/>
                    <a:pt x="f106" y="f33"/>
                    <a:pt x="f514" y="f389"/>
                  </a:cubicBezTo>
                  <a:cubicBezTo>
                    <a:pt x="f515" y="f389"/>
                    <a:pt x="f515" y="f389"/>
                    <a:pt x="f513" y="f243"/>
                  </a:cubicBezTo>
                  <a:close/>
                  <a:moveTo>
                    <a:pt x="f515" y="f287"/>
                  </a:moveTo>
                  <a:cubicBezTo>
                    <a:pt x="f517" y="f524"/>
                    <a:pt x="f106" y="f20"/>
                    <a:pt x="f514" y="f450"/>
                  </a:cubicBezTo>
                  <a:cubicBezTo>
                    <a:pt x="f521" y="f450"/>
                    <a:pt x="f513" y="f308"/>
                    <a:pt x="f515" y="f287"/>
                  </a:cubicBezTo>
                  <a:close/>
                  <a:moveTo>
                    <a:pt x="f513" y="f238"/>
                  </a:moveTo>
                  <a:cubicBezTo>
                    <a:pt x="f517" y="f238"/>
                    <a:pt x="f106" y="f238"/>
                    <a:pt x="f514" y="f96"/>
                  </a:cubicBezTo>
                  <a:cubicBezTo>
                    <a:pt x="f515" y="f181"/>
                    <a:pt x="f515" y="f181"/>
                    <a:pt x="f513" y="f238"/>
                  </a:cubicBezTo>
                  <a:close/>
                </a:path>
              </a:pathLst>
            </a:custGeom>
            <a:solidFill>
              <a:srgbClr val="FFFF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20" name="Freeform 10">
              <a:extLst>
                <a:ext uri="{FF2B5EF4-FFF2-40B4-BE49-F238E27FC236}">
                  <a16:creationId xmlns:a16="http://schemas.microsoft.com/office/drawing/2014/main" id="{0E0F95F6-EEDF-0FB0-19FD-C17DAE7A82C6}"/>
                </a:ext>
              </a:extLst>
            </p:cNvPr>
            <p:cNvSpPr/>
            <p:nvPr/>
          </p:nvSpPr>
          <p:spPr>
            <a:xfrm>
              <a:off x="10300953" y="6000631"/>
              <a:ext cx="236536" cy="63495"/>
            </a:xfrm>
            <a:custGeom>
              <a:avLst/>
              <a:gdLst>
                <a:gd name="f0" fmla="val 10800000"/>
                <a:gd name="f1" fmla="val 5400000"/>
                <a:gd name="f2" fmla="val 180"/>
                <a:gd name="f3" fmla="val w"/>
                <a:gd name="f4" fmla="val h"/>
                <a:gd name="f5" fmla="val 0"/>
                <a:gd name="f6" fmla="val 153"/>
                <a:gd name="f7" fmla="val 41"/>
                <a:gd name="f8" fmla="val 1"/>
                <a:gd name="f9" fmla="val 38"/>
                <a:gd name="f10" fmla="val 35"/>
                <a:gd name="f11" fmla="val 32"/>
                <a:gd name="f12" fmla="val 30"/>
                <a:gd name="f13" fmla="val 3"/>
                <a:gd name="f14" fmla="val 29"/>
                <a:gd name="f15" fmla="val 4"/>
                <a:gd name="f16" fmla="val 20"/>
                <a:gd name="f17" fmla="val 61"/>
                <a:gd name="f18" fmla="val 13"/>
                <a:gd name="f19" fmla="val 89"/>
                <a:gd name="f20" fmla="val 100"/>
                <a:gd name="f21" fmla="val 110"/>
                <a:gd name="f22" fmla="val 120"/>
                <a:gd name="f23" fmla="val 5"/>
                <a:gd name="f24" fmla="val 129"/>
                <a:gd name="f25" fmla="val 8"/>
                <a:gd name="f26" fmla="val 138"/>
                <a:gd name="f27" fmla="val 11"/>
                <a:gd name="f28" fmla="val 147"/>
                <a:gd name="f29" fmla="val 151"/>
                <a:gd name="f30" fmla="val 15"/>
                <a:gd name="f31" fmla="val 17"/>
                <a:gd name="f32" fmla="val 152"/>
                <a:gd name="f33" fmla="val 21"/>
                <a:gd name="f34" fmla="val 23"/>
                <a:gd name="f35" fmla="val 24"/>
                <a:gd name="f36" fmla="val 26"/>
                <a:gd name="f37" fmla="val 149"/>
                <a:gd name="f38" fmla="val 25"/>
                <a:gd name="f39" fmla="val 144"/>
                <a:gd name="f40" fmla="val 133"/>
                <a:gd name="f41" fmla="val 121"/>
                <a:gd name="f42" fmla="val 18"/>
                <a:gd name="f43" fmla="val 109"/>
                <a:gd name="f44" fmla="val 106"/>
                <a:gd name="f45" fmla="val 14"/>
                <a:gd name="f46" fmla="val 103"/>
                <a:gd name="f47" fmla="val 68"/>
                <a:gd name="f48" fmla="val 36"/>
                <a:gd name="f49" fmla="val 40"/>
                <a:gd name="f50" fmla="val 2"/>
                <a:gd name="f51" fmla="+- 0 0 -90"/>
                <a:gd name="f52" fmla="*/ f3 1 153"/>
                <a:gd name="f53" fmla="*/ f4 1 41"/>
                <a:gd name="f54" fmla="val f5"/>
                <a:gd name="f55" fmla="val f6"/>
                <a:gd name="f56" fmla="val f7"/>
                <a:gd name="f57" fmla="*/ f51 f0 1"/>
                <a:gd name="f58" fmla="+- f56 0 f54"/>
                <a:gd name="f59" fmla="+- f55 0 f54"/>
                <a:gd name="f60" fmla="*/ f57 1 f2"/>
                <a:gd name="f61" fmla="*/ f59 1 153"/>
                <a:gd name="f62" fmla="*/ f58 1 41"/>
                <a:gd name="f63" fmla="*/ 1 f59 1"/>
                <a:gd name="f64" fmla="*/ 41 f58 1"/>
                <a:gd name="f65" fmla="*/ 32 f58 1"/>
                <a:gd name="f66" fmla="*/ 4 f59 1"/>
                <a:gd name="f67" fmla="*/ 29 f58 1"/>
                <a:gd name="f68" fmla="*/ 89 f59 1"/>
                <a:gd name="f69" fmla="*/ 4 f58 1"/>
                <a:gd name="f70" fmla="*/ 120 f59 1"/>
                <a:gd name="f71" fmla="*/ 5 f58 1"/>
                <a:gd name="f72" fmla="*/ 147 f59 1"/>
                <a:gd name="f73" fmla="*/ 13 f58 1"/>
                <a:gd name="f74" fmla="*/ 152 f59 1"/>
                <a:gd name="f75" fmla="*/ 21 f58 1"/>
                <a:gd name="f76" fmla="*/ 26 f58 1"/>
                <a:gd name="f77" fmla="*/ 144 f59 1"/>
                <a:gd name="f78" fmla="*/ 25 f58 1"/>
                <a:gd name="f79" fmla="*/ 109 f59 1"/>
                <a:gd name="f80" fmla="*/ 15 f58 1"/>
                <a:gd name="f81" fmla="*/ 100 f59 1"/>
                <a:gd name="f82" fmla="*/ 40 f58 1"/>
                <a:gd name="f83" fmla="+- f60 0 f1"/>
                <a:gd name="f84" fmla="*/ f63 1 153"/>
                <a:gd name="f85" fmla="*/ f64 1 41"/>
                <a:gd name="f86" fmla="*/ f65 1 41"/>
                <a:gd name="f87" fmla="*/ f66 1 153"/>
                <a:gd name="f88" fmla="*/ f67 1 41"/>
                <a:gd name="f89" fmla="*/ f68 1 153"/>
                <a:gd name="f90" fmla="*/ f69 1 41"/>
                <a:gd name="f91" fmla="*/ f70 1 153"/>
                <a:gd name="f92" fmla="*/ f71 1 41"/>
                <a:gd name="f93" fmla="*/ f72 1 153"/>
                <a:gd name="f94" fmla="*/ f73 1 41"/>
                <a:gd name="f95" fmla="*/ f74 1 153"/>
                <a:gd name="f96" fmla="*/ f75 1 41"/>
                <a:gd name="f97" fmla="*/ f76 1 41"/>
                <a:gd name="f98" fmla="*/ f77 1 153"/>
                <a:gd name="f99" fmla="*/ f78 1 41"/>
                <a:gd name="f100" fmla="*/ f79 1 153"/>
                <a:gd name="f101" fmla="*/ f80 1 41"/>
                <a:gd name="f102" fmla="*/ f81 1 153"/>
                <a:gd name="f103" fmla="*/ f82 1 41"/>
                <a:gd name="f104" fmla="*/ 0 1 f61"/>
                <a:gd name="f105" fmla="*/ f55 1 f61"/>
                <a:gd name="f106" fmla="*/ 0 1 f62"/>
                <a:gd name="f107" fmla="*/ f56 1 f62"/>
                <a:gd name="f108" fmla="*/ f84 1 f61"/>
                <a:gd name="f109" fmla="*/ f85 1 f62"/>
                <a:gd name="f110" fmla="*/ f86 1 f62"/>
                <a:gd name="f111" fmla="*/ f87 1 f61"/>
                <a:gd name="f112" fmla="*/ f88 1 f62"/>
                <a:gd name="f113" fmla="*/ f89 1 f61"/>
                <a:gd name="f114" fmla="*/ f90 1 f62"/>
                <a:gd name="f115" fmla="*/ f91 1 f61"/>
                <a:gd name="f116" fmla="*/ f92 1 f62"/>
                <a:gd name="f117" fmla="*/ f93 1 f61"/>
                <a:gd name="f118" fmla="*/ f94 1 f62"/>
                <a:gd name="f119" fmla="*/ f95 1 f61"/>
                <a:gd name="f120" fmla="*/ f96 1 f62"/>
                <a:gd name="f121" fmla="*/ f97 1 f62"/>
                <a:gd name="f122" fmla="*/ f98 1 f61"/>
                <a:gd name="f123" fmla="*/ f99 1 f62"/>
                <a:gd name="f124" fmla="*/ f100 1 f61"/>
                <a:gd name="f125" fmla="*/ f101 1 f62"/>
                <a:gd name="f126" fmla="*/ f102 1 f61"/>
                <a:gd name="f127" fmla="*/ f103 1 f62"/>
                <a:gd name="f128" fmla="*/ f104 f52 1"/>
                <a:gd name="f129" fmla="*/ f105 f52 1"/>
                <a:gd name="f130" fmla="*/ f107 f53 1"/>
                <a:gd name="f131" fmla="*/ f106 f53 1"/>
                <a:gd name="f132" fmla="*/ f108 f52 1"/>
                <a:gd name="f133" fmla="*/ f109 f53 1"/>
                <a:gd name="f134" fmla="*/ f110 f53 1"/>
                <a:gd name="f135" fmla="*/ f111 f52 1"/>
                <a:gd name="f136" fmla="*/ f112 f53 1"/>
                <a:gd name="f137" fmla="*/ f113 f52 1"/>
                <a:gd name="f138" fmla="*/ f114 f53 1"/>
                <a:gd name="f139" fmla="*/ f115 f52 1"/>
                <a:gd name="f140" fmla="*/ f116 f53 1"/>
                <a:gd name="f141" fmla="*/ f117 f52 1"/>
                <a:gd name="f142" fmla="*/ f118 f53 1"/>
                <a:gd name="f143" fmla="*/ f119 f52 1"/>
                <a:gd name="f144" fmla="*/ f120 f53 1"/>
                <a:gd name="f145" fmla="*/ f121 f53 1"/>
                <a:gd name="f146" fmla="*/ f122 f52 1"/>
                <a:gd name="f147" fmla="*/ f123 f53 1"/>
                <a:gd name="f148" fmla="*/ f124 f52 1"/>
                <a:gd name="f149" fmla="*/ f125 f53 1"/>
                <a:gd name="f150" fmla="*/ f126 f52 1"/>
                <a:gd name="f151" fmla="*/ f127 f53 1"/>
              </a:gdLst>
              <a:ahLst/>
              <a:cxnLst>
                <a:cxn ang="3cd4">
                  <a:pos x="hc" y="t"/>
                </a:cxn>
                <a:cxn ang="0">
                  <a:pos x="r" y="vc"/>
                </a:cxn>
                <a:cxn ang="cd4">
                  <a:pos x="hc" y="b"/>
                </a:cxn>
                <a:cxn ang="cd2">
                  <a:pos x="l" y="vc"/>
                </a:cxn>
                <a:cxn ang="f83">
                  <a:pos x="f132" y="f133"/>
                </a:cxn>
                <a:cxn ang="f83">
                  <a:pos x="f132" y="f134"/>
                </a:cxn>
                <a:cxn ang="f83">
                  <a:pos x="f135" y="f136"/>
                </a:cxn>
                <a:cxn ang="f83">
                  <a:pos x="f137" y="f138"/>
                </a:cxn>
                <a:cxn ang="f83">
                  <a:pos x="f139" y="f140"/>
                </a:cxn>
                <a:cxn ang="f83">
                  <a:pos x="f141" y="f142"/>
                </a:cxn>
                <a:cxn ang="f83">
                  <a:pos x="f143" y="f144"/>
                </a:cxn>
                <a:cxn ang="f83">
                  <a:pos x="f143" y="f145"/>
                </a:cxn>
                <a:cxn ang="f83">
                  <a:pos x="f146" y="f147"/>
                </a:cxn>
                <a:cxn ang="f83">
                  <a:pos x="f148" y="f149"/>
                </a:cxn>
                <a:cxn ang="f83">
                  <a:pos x="f150" y="f149"/>
                </a:cxn>
                <a:cxn ang="f83">
                  <a:pos x="f135" y="f151"/>
                </a:cxn>
                <a:cxn ang="f83">
                  <a:pos x="f132" y="f133"/>
                </a:cxn>
              </a:cxnLst>
              <a:rect l="f128" t="f131" r="f129" b="f130"/>
              <a:pathLst>
                <a:path w="153" h="41">
                  <a:moveTo>
                    <a:pt x="f8" y="f7"/>
                  </a:moveTo>
                  <a:cubicBezTo>
                    <a:pt x="f8" y="f9"/>
                    <a:pt x="f5" y="f10"/>
                    <a:pt x="f8" y="f11"/>
                  </a:cubicBezTo>
                  <a:cubicBezTo>
                    <a:pt x="f8" y="f12"/>
                    <a:pt x="f13" y="f14"/>
                    <a:pt x="f15" y="f14"/>
                  </a:cubicBezTo>
                  <a:cubicBezTo>
                    <a:pt x="f11" y="f16"/>
                    <a:pt x="f17" y="f18"/>
                    <a:pt x="f19" y="f15"/>
                  </a:cubicBezTo>
                  <a:cubicBezTo>
                    <a:pt x="f20" y="f5"/>
                    <a:pt x="f21" y="f5"/>
                    <a:pt x="f22" y="f23"/>
                  </a:cubicBezTo>
                  <a:cubicBezTo>
                    <a:pt x="f24" y="f25"/>
                    <a:pt x="f26" y="f27"/>
                    <a:pt x="f28" y="f18"/>
                  </a:cubicBezTo>
                  <a:cubicBezTo>
                    <a:pt x="f29" y="f30"/>
                    <a:pt x="f6" y="f31"/>
                    <a:pt x="f32" y="f33"/>
                  </a:cubicBezTo>
                  <a:cubicBezTo>
                    <a:pt x="f32" y="f34"/>
                    <a:pt x="f32" y="f35"/>
                    <a:pt x="f32" y="f36"/>
                  </a:cubicBezTo>
                  <a:cubicBezTo>
                    <a:pt x="f37" y="f36"/>
                    <a:pt x="f28" y="f38"/>
                    <a:pt x="f39" y="f38"/>
                  </a:cubicBezTo>
                  <a:cubicBezTo>
                    <a:pt x="f40" y="f33"/>
                    <a:pt x="f41" y="f42"/>
                    <a:pt x="f43" y="f30"/>
                  </a:cubicBezTo>
                  <a:cubicBezTo>
                    <a:pt x="f44" y="f45"/>
                    <a:pt x="f46" y="f45"/>
                    <a:pt x="f20" y="f30"/>
                  </a:cubicBezTo>
                  <a:cubicBezTo>
                    <a:pt x="f47" y="f35"/>
                    <a:pt x="f48" y="f11"/>
                    <a:pt x="f15" y="f49"/>
                  </a:cubicBezTo>
                  <a:cubicBezTo>
                    <a:pt x="f13" y="f7"/>
                    <a:pt x="f50" y="f7"/>
                    <a:pt x="f8" y="f7"/>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21" name="Freeform 11">
              <a:extLst>
                <a:ext uri="{FF2B5EF4-FFF2-40B4-BE49-F238E27FC236}">
                  <a16:creationId xmlns:a16="http://schemas.microsoft.com/office/drawing/2014/main" id="{8BAA2400-49A5-6F83-91C3-CE3403748C98}"/>
                </a:ext>
              </a:extLst>
            </p:cNvPr>
            <p:cNvSpPr/>
            <p:nvPr/>
          </p:nvSpPr>
          <p:spPr>
            <a:xfrm>
              <a:off x="10953414" y="5568824"/>
              <a:ext cx="152403" cy="73023"/>
            </a:xfrm>
            <a:custGeom>
              <a:avLst/>
              <a:gdLst>
                <a:gd name="f0" fmla="val 10800000"/>
                <a:gd name="f1" fmla="val 5400000"/>
                <a:gd name="f2" fmla="val 180"/>
                <a:gd name="f3" fmla="val w"/>
                <a:gd name="f4" fmla="val h"/>
                <a:gd name="f5" fmla="val 0"/>
                <a:gd name="f6" fmla="val 99"/>
                <a:gd name="f7" fmla="val 47"/>
                <a:gd name="f8" fmla="val 40"/>
                <a:gd name="f9" fmla="val 34"/>
                <a:gd name="f10" fmla="val 29"/>
                <a:gd name="f11" fmla="val 24"/>
                <a:gd name="f12" fmla="val 23"/>
                <a:gd name="f13" fmla="val 1"/>
                <a:gd name="f14" fmla="val 21"/>
                <a:gd name="f15" fmla="val 3"/>
                <a:gd name="f16" fmla="val 16"/>
                <a:gd name="f17" fmla="val 14"/>
                <a:gd name="f18" fmla="val 8"/>
                <a:gd name="f19" fmla="val 42"/>
                <a:gd name="f20" fmla="val 43"/>
                <a:gd name="f21" fmla="val 46"/>
                <a:gd name="f22" fmla="val 63"/>
                <a:gd name="f23" fmla="val 10"/>
                <a:gd name="f24" fmla="val 79"/>
                <a:gd name="f25" fmla="val 19"/>
                <a:gd name="f26" fmla="val 95"/>
                <a:gd name="f27" fmla="val 27"/>
                <a:gd name="f28" fmla="val 98"/>
                <a:gd name="f29" fmla="val 30"/>
                <a:gd name="f30" fmla="val 33"/>
                <a:gd name="f31" fmla="val 38"/>
                <a:gd name="f32" fmla="val 97"/>
                <a:gd name="f33" fmla="val 96"/>
                <a:gd name="f34" fmla="val 64"/>
                <a:gd name="f35" fmla="val 49"/>
                <a:gd name="f36" fmla="val 22"/>
                <a:gd name="f37" fmla="val 20"/>
                <a:gd name="f38" fmla="val 28"/>
                <a:gd name="f39" fmla="val 4"/>
                <a:gd name="f40" fmla="val 39"/>
                <a:gd name="f41" fmla="val 2"/>
                <a:gd name="f42" fmla="+- 0 0 -90"/>
                <a:gd name="f43" fmla="*/ f3 1 99"/>
                <a:gd name="f44" fmla="*/ f4 1 47"/>
                <a:gd name="f45" fmla="val f5"/>
                <a:gd name="f46" fmla="val f6"/>
                <a:gd name="f47" fmla="val f7"/>
                <a:gd name="f48" fmla="*/ f42 f0 1"/>
                <a:gd name="f49" fmla="+- f47 0 f45"/>
                <a:gd name="f50" fmla="+- f46 0 f45"/>
                <a:gd name="f51" fmla="*/ f48 1 f2"/>
                <a:gd name="f52" fmla="*/ f50 1 99"/>
                <a:gd name="f53" fmla="*/ f49 1 47"/>
                <a:gd name="f54" fmla="*/ 0 f50 1"/>
                <a:gd name="f55" fmla="*/ 40 f49 1"/>
                <a:gd name="f56" fmla="*/ 24 f49 1"/>
                <a:gd name="f57" fmla="*/ 3 f50 1"/>
                <a:gd name="f58" fmla="*/ 21 f49 1"/>
                <a:gd name="f59" fmla="*/ 42 f50 1"/>
                <a:gd name="f60" fmla="*/ 1 f49 1"/>
                <a:gd name="f61" fmla="*/ 47 f50 1"/>
                <a:gd name="f62" fmla="*/ 95 f50 1"/>
                <a:gd name="f63" fmla="*/ 27 f49 1"/>
                <a:gd name="f64" fmla="*/ 99 f50 1"/>
                <a:gd name="f65" fmla="*/ 33 f49 1"/>
                <a:gd name="f66" fmla="*/ 47 f49 1"/>
                <a:gd name="f67" fmla="*/ 46 f49 1"/>
                <a:gd name="f68" fmla="*/ 49 f50 1"/>
                <a:gd name="f69" fmla="*/ 22 f49 1"/>
                <a:gd name="f70" fmla="*/ 40 f50 1"/>
                <a:gd name="f71" fmla="*/ 4 f50 1"/>
                <a:gd name="f72" fmla="*/ 39 f49 1"/>
                <a:gd name="f73" fmla="+- f51 0 f1"/>
                <a:gd name="f74" fmla="*/ f54 1 99"/>
                <a:gd name="f75" fmla="*/ f55 1 47"/>
                <a:gd name="f76" fmla="*/ f56 1 47"/>
                <a:gd name="f77" fmla="*/ f57 1 99"/>
                <a:gd name="f78" fmla="*/ f58 1 47"/>
                <a:gd name="f79" fmla="*/ f59 1 99"/>
                <a:gd name="f80" fmla="*/ f60 1 47"/>
                <a:gd name="f81" fmla="*/ f61 1 99"/>
                <a:gd name="f82" fmla="*/ f62 1 99"/>
                <a:gd name="f83" fmla="*/ f63 1 47"/>
                <a:gd name="f84" fmla="*/ f64 1 99"/>
                <a:gd name="f85" fmla="*/ f65 1 47"/>
                <a:gd name="f86" fmla="*/ f66 1 47"/>
                <a:gd name="f87" fmla="*/ f67 1 47"/>
                <a:gd name="f88" fmla="*/ f68 1 99"/>
                <a:gd name="f89" fmla="*/ f69 1 47"/>
                <a:gd name="f90" fmla="*/ f70 1 99"/>
                <a:gd name="f91" fmla="*/ f71 1 99"/>
                <a:gd name="f92" fmla="*/ f72 1 47"/>
                <a:gd name="f93" fmla="*/ 0 1 f52"/>
                <a:gd name="f94" fmla="*/ f46 1 f52"/>
                <a:gd name="f95" fmla="*/ 0 1 f53"/>
                <a:gd name="f96" fmla="*/ f47 1 f53"/>
                <a:gd name="f97" fmla="*/ f74 1 f52"/>
                <a:gd name="f98" fmla="*/ f75 1 f53"/>
                <a:gd name="f99" fmla="*/ f76 1 f53"/>
                <a:gd name="f100" fmla="*/ f77 1 f52"/>
                <a:gd name="f101" fmla="*/ f78 1 f53"/>
                <a:gd name="f102" fmla="*/ f79 1 f52"/>
                <a:gd name="f103" fmla="*/ f80 1 f53"/>
                <a:gd name="f104" fmla="*/ f81 1 f52"/>
                <a:gd name="f105" fmla="*/ f82 1 f52"/>
                <a:gd name="f106" fmla="*/ f83 1 f53"/>
                <a:gd name="f107" fmla="*/ f84 1 f52"/>
                <a:gd name="f108" fmla="*/ f85 1 f53"/>
                <a:gd name="f109" fmla="*/ f86 1 f53"/>
                <a:gd name="f110" fmla="*/ f87 1 f53"/>
                <a:gd name="f111" fmla="*/ f88 1 f52"/>
                <a:gd name="f112" fmla="*/ f89 1 f53"/>
                <a:gd name="f113" fmla="*/ f90 1 f52"/>
                <a:gd name="f114" fmla="*/ f91 1 f52"/>
                <a:gd name="f115" fmla="*/ f92 1 f53"/>
                <a:gd name="f116" fmla="*/ f93 f43 1"/>
                <a:gd name="f117" fmla="*/ f94 f43 1"/>
                <a:gd name="f118" fmla="*/ f96 f44 1"/>
                <a:gd name="f119" fmla="*/ f95 f44 1"/>
                <a:gd name="f120" fmla="*/ f97 f43 1"/>
                <a:gd name="f121" fmla="*/ f98 f44 1"/>
                <a:gd name="f122" fmla="*/ f99 f44 1"/>
                <a:gd name="f123" fmla="*/ f100 f43 1"/>
                <a:gd name="f124" fmla="*/ f101 f44 1"/>
                <a:gd name="f125" fmla="*/ f102 f43 1"/>
                <a:gd name="f126" fmla="*/ f103 f44 1"/>
                <a:gd name="f127" fmla="*/ f104 f43 1"/>
                <a:gd name="f128" fmla="*/ f105 f43 1"/>
                <a:gd name="f129" fmla="*/ f106 f44 1"/>
                <a:gd name="f130" fmla="*/ f107 f43 1"/>
                <a:gd name="f131" fmla="*/ f108 f44 1"/>
                <a:gd name="f132" fmla="*/ f109 f44 1"/>
                <a:gd name="f133" fmla="*/ f110 f44 1"/>
                <a:gd name="f134" fmla="*/ f111 f43 1"/>
                <a:gd name="f135" fmla="*/ f112 f44 1"/>
                <a:gd name="f136" fmla="*/ f113 f43 1"/>
                <a:gd name="f137" fmla="*/ f114 f43 1"/>
                <a:gd name="f138" fmla="*/ f115 f44 1"/>
              </a:gdLst>
              <a:ahLst/>
              <a:cxnLst>
                <a:cxn ang="3cd4">
                  <a:pos x="hc" y="t"/>
                </a:cxn>
                <a:cxn ang="0">
                  <a:pos x="r" y="vc"/>
                </a:cxn>
                <a:cxn ang="cd4">
                  <a:pos x="hc" y="b"/>
                </a:cxn>
                <a:cxn ang="cd2">
                  <a:pos x="l" y="vc"/>
                </a:cxn>
                <a:cxn ang="f73">
                  <a:pos x="f120" y="f121"/>
                </a:cxn>
                <a:cxn ang="f73">
                  <a:pos x="f120" y="f122"/>
                </a:cxn>
                <a:cxn ang="f73">
                  <a:pos x="f123" y="f124"/>
                </a:cxn>
                <a:cxn ang="f73">
                  <a:pos x="f125" y="f126"/>
                </a:cxn>
                <a:cxn ang="f73">
                  <a:pos x="f127" y="f126"/>
                </a:cxn>
                <a:cxn ang="f73">
                  <a:pos x="f128" y="f129"/>
                </a:cxn>
                <a:cxn ang="f73">
                  <a:pos x="f130" y="f131"/>
                </a:cxn>
                <a:cxn ang="f73">
                  <a:pos x="f130" y="f132"/>
                </a:cxn>
                <a:cxn ang="f73">
                  <a:pos x="f128" y="f133"/>
                </a:cxn>
                <a:cxn ang="f73">
                  <a:pos x="f134" y="f135"/>
                </a:cxn>
                <a:cxn ang="f73">
                  <a:pos x="f136" y="f135"/>
                </a:cxn>
                <a:cxn ang="f73">
                  <a:pos x="f137" y="f138"/>
                </a:cxn>
                <a:cxn ang="f73">
                  <a:pos x="f120" y="f121"/>
                </a:cxn>
              </a:cxnLst>
              <a:rect l="f116" t="f119" r="f117" b="f118"/>
              <a:pathLst>
                <a:path w="99" h="47">
                  <a:moveTo>
                    <a:pt x="f5" y="f8"/>
                  </a:moveTo>
                  <a:cubicBezTo>
                    <a:pt x="f5" y="f9"/>
                    <a:pt x="f5" y="f10"/>
                    <a:pt x="f5" y="f11"/>
                  </a:cubicBezTo>
                  <a:cubicBezTo>
                    <a:pt x="f5" y="f12"/>
                    <a:pt x="f13" y="f14"/>
                    <a:pt x="f15" y="f14"/>
                  </a:cubicBezTo>
                  <a:cubicBezTo>
                    <a:pt x="f16" y="f17"/>
                    <a:pt x="f10" y="f18"/>
                    <a:pt x="f19" y="f13"/>
                  </a:cubicBezTo>
                  <a:cubicBezTo>
                    <a:pt x="f20" y="f5"/>
                    <a:pt x="f21" y="f13"/>
                    <a:pt x="f7" y="f13"/>
                  </a:cubicBezTo>
                  <a:cubicBezTo>
                    <a:pt x="f22" y="f23"/>
                    <a:pt x="f24" y="f25"/>
                    <a:pt x="f26" y="f27"/>
                  </a:cubicBezTo>
                  <a:cubicBezTo>
                    <a:pt x="f28" y="f10"/>
                    <a:pt x="f6" y="f29"/>
                    <a:pt x="f6" y="f30"/>
                  </a:cubicBezTo>
                  <a:cubicBezTo>
                    <a:pt x="f28" y="f31"/>
                    <a:pt x="f6" y="f19"/>
                    <a:pt x="f6" y="f7"/>
                  </a:cubicBezTo>
                  <a:cubicBezTo>
                    <a:pt x="f32" y="f7"/>
                    <a:pt x="f33" y="f21"/>
                    <a:pt x="f26" y="f21"/>
                  </a:cubicBezTo>
                  <a:cubicBezTo>
                    <a:pt x="f24" y="f31"/>
                    <a:pt x="f34" y="f29"/>
                    <a:pt x="f35" y="f36"/>
                  </a:cubicBezTo>
                  <a:cubicBezTo>
                    <a:pt x="f21" y="f37"/>
                    <a:pt x="f20" y="f37"/>
                    <a:pt x="f8" y="f36"/>
                  </a:cubicBezTo>
                  <a:cubicBezTo>
                    <a:pt x="f38" y="f27"/>
                    <a:pt x="f16" y="f30"/>
                    <a:pt x="f39" y="f40"/>
                  </a:cubicBezTo>
                  <a:cubicBezTo>
                    <a:pt x="f15" y="f40"/>
                    <a:pt x="f41" y="f40"/>
                    <a:pt x="f5" y="f8"/>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22" name="Freeform 12">
              <a:extLst>
                <a:ext uri="{FF2B5EF4-FFF2-40B4-BE49-F238E27FC236}">
                  <a16:creationId xmlns:a16="http://schemas.microsoft.com/office/drawing/2014/main" id="{6E3DE3A3-4F27-D003-AA9F-1EE14EC01BD8}"/>
                </a:ext>
              </a:extLst>
            </p:cNvPr>
            <p:cNvSpPr/>
            <p:nvPr/>
          </p:nvSpPr>
          <p:spPr>
            <a:xfrm>
              <a:off x="11567772" y="5902205"/>
              <a:ext cx="153984" cy="52385"/>
            </a:xfrm>
            <a:custGeom>
              <a:avLst/>
              <a:gdLst>
                <a:gd name="f0" fmla="val 10800000"/>
                <a:gd name="f1" fmla="val 5400000"/>
                <a:gd name="f2" fmla="val 180"/>
                <a:gd name="f3" fmla="val w"/>
                <a:gd name="f4" fmla="val h"/>
                <a:gd name="f5" fmla="val 0"/>
                <a:gd name="f6" fmla="val 100"/>
                <a:gd name="f7" fmla="val 34"/>
                <a:gd name="f8" fmla="val 92"/>
                <a:gd name="f9" fmla="val 32"/>
                <a:gd name="f10" fmla="val 84"/>
                <a:gd name="f11" fmla="val 30"/>
                <a:gd name="f12" fmla="val 77"/>
                <a:gd name="f13" fmla="val 28"/>
                <a:gd name="f14" fmla="val 64"/>
                <a:gd name="f15" fmla="val 25"/>
                <a:gd name="f16" fmla="val 51"/>
                <a:gd name="f17" fmla="val 22"/>
                <a:gd name="f18" fmla="val 38"/>
                <a:gd name="f19" fmla="val 18"/>
                <a:gd name="f20" fmla="val 36"/>
                <a:gd name="f21" fmla="val 19"/>
                <a:gd name="f22" fmla="val 23"/>
                <a:gd name="f23" fmla="val 12"/>
                <a:gd name="f24" fmla="val 27"/>
                <a:gd name="f25" fmla="val 1"/>
                <a:gd name="f26" fmla="val 17"/>
                <a:gd name="f27" fmla="val 16"/>
                <a:gd name="f28" fmla="val 2"/>
                <a:gd name="f29" fmla="val 15"/>
                <a:gd name="f30" fmla="val 3"/>
                <a:gd name="f31" fmla="val 14"/>
                <a:gd name="f32" fmla="val 13"/>
                <a:gd name="f33" fmla="val 10"/>
                <a:gd name="f34" fmla="val 5"/>
                <a:gd name="f35" fmla="val 33"/>
                <a:gd name="f36" fmla="val 37"/>
                <a:gd name="f37" fmla="val 57"/>
                <a:gd name="f38" fmla="val 6"/>
                <a:gd name="f39" fmla="val 96"/>
                <a:gd name="f40" fmla="val 99"/>
                <a:gd name="f41" fmla="val 26"/>
                <a:gd name="f42" fmla="+- 0 0 -90"/>
                <a:gd name="f43" fmla="*/ f3 1 100"/>
                <a:gd name="f44" fmla="*/ f4 1 34"/>
                <a:gd name="f45" fmla="val f5"/>
                <a:gd name="f46" fmla="val f6"/>
                <a:gd name="f47" fmla="val f7"/>
                <a:gd name="f48" fmla="*/ f42 f0 1"/>
                <a:gd name="f49" fmla="+- f47 0 f45"/>
                <a:gd name="f50" fmla="+- f46 0 f45"/>
                <a:gd name="f51" fmla="*/ f48 1 f2"/>
                <a:gd name="f52" fmla="*/ f50 1 100"/>
                <a:gd name="f53" fmla="*/ f49 1 34"/>
                <a:gd name="f54" fmla="*/ 100 f50 1"/>
                <a:gd name="f55" fmla="*/ 34 f49 1"/>
                <a:gd name="f56" fmla="*/ 77 f50 1"/>
                <a:gd name="f57" fmla="*/ 28 f49 1"/>
                <a:gd name="f58" fmla="*/ 38 f50 1"/>
                <a:gd name="f59" fmla="*/ 18 f49 1"/>
                <a:gd name="f60" fmla="*/ 32 f50 1"/>
                <a:gd name="f61" fmla="*/ 19 f49 1"/>
                <a:gd name="f62" fmla="*/ 0 f50 1"/>
                <a:gd name="f63" fmla="*/ 32 f49 1"/>
                <a:gd name="f64" fmla="*/ 1 f50 1"/>
                <a:gd name="f65" fmla="*/ 17 f49 1"/>
                <a:gd name="f66" fmla="*/ 3 f50 1"/>
                <a:gd name="f67" fmla="*/ 14 f49 1"/>
                <a:gd name="f68" fmla="*/ 1 f49 1"/>
                <a:gd name="f69" fmla="*/ 37 f50 1"/>
                <a:gd name="f70" fmla="*/ 0 f49 1"/>
                <a:gd name="f71" fmla="*/ 96 f50 1"/>
                <a:gd name="f72" fmla="*/ 22 f49 1"/>
                <a:gd name="f73" fmla="+- f51 0 f1"/>
                <a:gd name="f74" fmla="*/ f54 1 100"/>
                <a:gd name="f75" fmla="*/ f55 1 34"/>
                <a:gd name="f76" fmla="*/ f56 1 100"/>
                <a:gd name="f77" fmla="*/ f57 1 34"/>
                <a:gd name="f78" fmla="*/ f58 1 100"/>
                <a:gd name="f79" fmla="*/ f59 1 34"/>
                <a:gd name="f80" fmla="*/ f60 1 100"/>
                <a:gd name="f81" fmla="*/ f61 1 34"/>
                <a:gd name="f82" fmla="*/ f62 1 100"/>
                <a:gd name="f83" fmla="*/ f63 1 34"/>
                <a:gd name="f84" fmla="*/ f64 1 100"/>
                <a:gd name="f85" fmla="*/ f65 1 34"/>
                <a:gd name="f86" fmla="*/ f66 1 100"/>
                <a:gd name="f87" fmla="*/ f67 1 34"/>
                <a:gd name="f88" fmla="*/ f68 1 34"/>
                <a:gd name="f89" fmla="*/ f69 1 100"/>
                <a:gd name="f90" fmla="*/ f70 1 34"/>
                <a:gd name="f91" fmla="*/ f71 1 100"/>
                <a:gd name="f92" fmla="*/ f72 1 34"/>
                <a:gd name="f93" fmla="*/ 0 1 f52"/>
                <a:gd name="f94" fmla="*/ f46 1 f52"/>
                <a:gd name="f95" fmla="*/ 0 1 f53"/>
                <a:gd name="f96" fmla="*/ f47 1 f53"/>
                <a:gd name="f97" fmla="*/ f74 1 f52"/>
                <a:gd name="f98" fmla="*/ f75 1 f53"/>
                <a:gd name="f99" fmla="*/ f76 1 f52"/>
                <a:gd name="f100" fmla="*/ f77 1 f53"/>
                <a:gd name="f101" fmla="*/ f78 1 f52"/>
                <a:gd name="f102" fmla="*/ f79 1 f53"/>
                <a:gd name="f103" fmla="*/ f80 1 f52"/>
                <a:gd name="f104" fmla="*/ f81 1 f53"/>
                <a:gd name="f105" fmla="*/ f82 1 f52"/>
                <a:gd name="f106" fmla="*/ f83 1 f53"/>
                <a:gd name="f107" fmla="*/ f84 1 f52"/>
                <a:gd name="f108" fmla="*/ f85 1 f53"/>
                <a:gd name="f109" fmla="*/ f86 1 f52"/>
                <a:gd name="f110" fmla="*/ f87 1 f53"/>
                <a:gd name="f111" fmla="*/ f88 1 f53"/>
                <a:gd name="f112" fmla="*/ f89 1 f52"/>
                <a:gd name="f113" fmla="*/ f90 1 f53"/>
                <a:gd name="f114" fmla="*/ f91 1 f52"/>
                <a:gd name="f115" fmla="*/ f92 1 f53"/>
                <a:gd name="f116" fmla="*/ f93 f43 1"/>
                <a:gd name="f117" fmla="*/ f94 f43 1"/>
                <a:gd name="f118" fmla="*/ f96 f44 1"/>
                <a:gd name="f119" fmla="*/ f95 f44 1"/>
                <a:gd name="f120" fmla="*/ f97 f43 1"/>
                <a:gd name="f121" fmla="*/ f98 f44 1"/>
                <a:gd name="f122" fmla="*/ f99 f43 1"/>
                <a:gd name="f123" fmla="*/ f100 f44 1"/>
                <a:gd name="f124" fmla="*/ f101 f43 1"/>
                <a:gd name="f125" fmla="*/ f102 f44 1"/>
                <a:gd name="f126" fmla="*/ f103 f43 1"/>
                <a:gd name="f127" fmla="*/ f104 f44 1"/>
                <a:gd name="f128" fmla="*/ f105 f43 1"/>
                <a:gd name="f129" fmla="*/ f106 f44 1"/>
                <a:gd name="f130" fmla="*/ f107 f43 1"/>
                <a:gd name="f131" fmla="*/ f108 f44 1"/>
                <a:gd name="f132" fmla="*/ f109 f43 1"/>
                <a:gd name="f133" fmla="*/ f110 f44 1"/>
                <a:gd name="f134" fmla="*/ f111 f44 1"/>
                <a:gd name="f135" fmla="*/ f112 f43 1"/>
                <a:gd name="f136" fmla="*/ f113 f44 1"/>
                <a:gd name="f137" fmla="*/ f114 f43 1"/>
                <a:gd name="f138" fmla="*/ f115 f44 1"/>
              </a:gdLst>
              <a:ahLst/>
              <a:cxnLst>
                <a:cxn ang="3cd4">
                  <a:pos x="hc" y="t"/>
                </a:cxn>
                <a:cxn ang="0">
                  <a:pos x="r" y="vc"/>
                </a:cxn>
                <a:cxn ang="cd4">
                  <a:pos x="hc" y="b"/>
                </a:cxn>
                <a:cxn ang="cd2">
                  <a:pos x="l" y="vc"/>
                </a:cxn>
                <a:cxn ang="f73">
                  <a:pos x="f120" y="f121"/>
                </a:cxn>
                <a:cxn ang="f73">
                  <a:pos x="f122" y="f123"/>
                </a:cxn>
                <a:cxn ang="f73">
                  <a:pos x="f124" y="f125"/>
                </a:cxn>
                <a:cxn ang="f73">
                  <a:pos x="f126" y="f127"/>
                </a:cxn>
                <a:cxn ang="f73">
                  <a:pos x="f128" y="f129"/>
                </a:cxn>
                <a:cxn ang="f73">
                  <a:pos x="f130" y="f131"/>
                </a:cxn>
                <a:cxn ang="f73">
                  <a:pos x="f132" y="f133"/>
                </a:cxn>
                <a:cxn ang="f73">
                  <a:pos x="f126" y="f134"/>
                </a:cxn>
                <a:cxn ang="f73">
                  <a:pos x="f135" y="f136"/>
                </a:cxn>
                <a:cxn ang="f73">
                  <a:pos x="f137" y="f131"/>
                </a:cxn>
                <a:cxn ang="f73">
                  <a:pos x="f120" y="f138"/>
                </a:cxn>
                <a:cxn ang="f73">
                  <a:pos x="f120" y="f121"/>
                </a:cxn>
              </a:cxnLst>
              <a:rect l="f116" t="f119" r="f117" b="f118"/>
              <a:pathLst>
                <a:path w="100" h="34">
                  <a:moveTo>
                    <a:pt x="f6" y="f7"/>
                  </a:moveTo>
                  <a:cubicBezTo>
                    <a:pt x="f8" y="f9"/>
                    <a:pt x="f10" y="f11"/>
                    <a:pt x="f12" y="f13"/>
                  </a:cubicBezTo>
                  <a:cubicBezTo>
                    <a:pt x="f14" y="f15"/>
                    <a:pt x="f16" y="f17"/>
                    <a:pt x="f18" y="f19"/>
                  </a:cubicBezTo>
                  <a:cubicBezTo>
                    <a:pt x="f20" y="f19"/>
                    <a:pt x="f7" y="f19"/>
                    <a:pt x="f9" y="f21"/>
                  </a:cubicBezTo>
                  <a:cubicBezTo>
                    <a:pt x="f17" y="f22"/>
                    <a:pt x="f23" y="f13"/>
                    <a:pt x="f5" y="f9"/>
                  </a:cubicBezTo>
                  <a:cubicBezTo>
                    <a:pt x="f5" y="f24"/>
                    <a:pt x="f5" y="f17"/>
                    <a:pt x="f25" y="f26"/>
                  </a:cubicBezTo>
                  <a:cubicBezTo>
                    <a:pt x="f25" y="f27"/>
                    <a:pt x="f28" y="f29"/>
                    <a:pt x="f30" y="f31"/>
                  </a:cubicBezTo>
                  <a:cubicBezTo>
                    <a:pt x="f32" y="f33"/>
                    <a:pt x="f17" y="f34"/>
                    <a:pt x="f9" y="f25"/>
                  </a:cubicBezTo>
                  <a:cubicBezTo>
                    <a:pt x="f35" y="f5"/>
                    <a:pt x="f20" y="f5"/>
                    <a:pt x="f36" y="f5"/>
                  </a:cubicBezTo>
                  <a:cubicBezTo>
                    <a:pt x="f37" y="f38"/>
                    <a:pt x="f12" y="f23"/>
                    <a:pt x="f39" y="f26"/>
                  </a:cubicBezTo>
                  <a:cubicBezTo>
                    <a:pt x="f40" y="f19"/>
                    <a:pt x="f6" y="f21"/>
                    <a:pt x="f6" y="f17"/>
                  </a:cubicBezTo>
                  <a:cubicBezTo>
                    <a:pt x="f6" y="f41"/>
                    <a:pt x="f6" y="f11"/>
                    <a:pt x="f6" y="f7"/>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23" name="Freeform 13">
              <a:extLst>
                <a:ext uri="{FF2B5EF4-FFF2-40B4-BE49-F238E27FC236}">
                  <a16:creationId xmlns:a16="http://schemas.microsoft.com/office/drawing/2014/main" id="{E2DEB40D-5894-8251-B8FB-C295C4D849D4}"/>
                </a:ext>
              </a:extLst>
            </p:cNvPr>
            <p:cNvSpPr/>
            <p:nvPr/>
          </p:nvSpPr>
          <p:spPr>
            <a:xfrm>
              <a:off x="11240746" y="5754566"/>
              <a:ext cx="95253" cy="77788"/>
            </a:xfrm>
            <a:custGeom>
              <a:avLst/>
              <a:gdLst>
                <a:gd name="f0" fmla="val 10800000"/>
                <a:gd name="f1" fmla="val 5400000"/>
                <a:gd name="f2" fmla="val 180"/>
                <a:gd name="f3" fmla="val w"/>
                <a:gd name="f4" fmla="val h"/>
                <a:gd name="f5" fmla="val 0"/>
                <a:gd name="f6" fmla="val 62"/>
                <a:gd name="f7" fmla="val 50"/>
                <a:gd name="f8" fmla="val 24"/>
                <a:gd name="f9" fmla="val 18"/>
                <a:gd name="f10" fmla="val 32"/>
                <a:gd name="f11" fmla="val 14"/>
                <a:gd name="f12" fmla="val 26"/>
                <a:gd name="f13" fmla="val 7"/>
                <a:gd name="f14" fmla="val 30"/>
                <a:gd name="f15" fmla="val 1"/>
                <a:gd name="f16" fmla="val 2"/>
                <a:gd name="f17" fmla="val 3"/>
                <a:gd name="f18" fmla="val 4"/>
                <a:gd name="f19" fmla="val 6"/>
                <a:gd name="f20" fmla="val 9"/>
                <a:gd name="f21" fmla="val 31"/>
                <a:gd name="f22" fmla="val 34"/>
                <a:gd name="f23" fmla="val 15"/>
                <a:gd name="f24" fmla="val 39"/>
                <a:gd name="f25" fmla="val 10"/>
                <a:gd name="f26" fmla="val 5"/>
                <a:gd name="f27" fmla="val 41"/>
                <a:gd name="f28" fmla="val 43"/>
                <a:gd name="f29" fmla="val 45"/>
                <a:gd name="f30" fmla="val 46"/>
                <a:gd name="f31" fmla="val 12"/>
                <a:gd name="f32" fmla="val 19"/>
                <a:gd name="f33" fmla="val 47"/>
                <a:gd name="f34" fmla="val 48"/>
                <a:gd name="f35" fmla="val 49"/>
                <a:gd name="f36" fmla="val 51"/>
                <a:gd name="f37" fmla="val 53"/>
                <a:gd name="f38" fmla="val 56"/>
                <a:gd name="f39" fmla="val 8"/>
                <a:gd name="f40" fmla="val 11"/>
                <a:gd name="f41" fmla="val 23"/>
                <a:gd name="f42" fmla="val 29"/>
                <a:gd name="f43" fmla="val 40"/>
                <a:gd name="f44" fmla="val 37"/>
                <a:gd name="f45" fmla="val 44"/>
                <a:gd name="f46" fmla="val 35"/>
                <a:gd name="f47" fmla="val 28"/>
                <a:gd name="f48" fmla="val 33"/>
                <a:gd name="f49" fmla="val 38"/>
                <a:gd name="f50" fmla="val 22"/>
                <a:gd name="f51" fmla="val 21"/>
                <a:gd name="f52" fmla="val 20"/>
                <a:gd name="f53" fmla="val 13"/>
                <a:gd name="f54" fmla="+- 0 0 -90"/>
                <a:gd name="f55" fmla="*/ f3 1 62"/>
                <a:gd name="f56" fmla="*/ f4 1 50"/>
                <a:gd name="f57" fmla="val f5"/>
                <a:gd name="f58" fmla="val f6"/>
                <a:gd name="f59" fmla="val f7"/>
                <a:gd name="f60" fmla="*/ f54 f0 1"/>
                <a:gd name="f61" fmla="+- f59 0 f57"/>
                <a:gd name="f62" fmla="+- f58 0 f57"/>
                <a:gd name="f63" fmla="*/ f60 1 f2"/>
                <a:gd name="f64" fmla="*/ f62 1 62"/>
                <a:gd name="f65" fmla="*/ f61 1 50"/>
                <a:gd name="f66" fmla="*/ 24 f62 1"/>
                <a:gd name="f67" fmla="*/ 18 f61 1"/>
                <a:gd name="f68" fmla="*/ 30 f62 1"/>
                <a:gd name="f69" fmla="*/ 1 f61 1"/>
                <a:gd name="f70" fmla="*/ 32 f62 1"/>
                <a:gd name="f71" fmla="*/ 4 f61 1"/>
                <a:gd name="f72" fmla="*/ 9 f61 1"/>
                <a:gd name="f73" fmla="*/ 39 f62 1"/>
                <a:gd name="f74" fmla="*/ 15 f61 1"/>
                <a:gd name="f75" fmla="*/ 0 f61 1"/>
                <a:gd name="f76" fmla="*/ 45 f62 1"/>
                <a:gd name="f77" fmla="*/ 46 f62 1"/>
                <a:gd name="f78" fmla="*/ 19 f61 1"/>
                <a:gd name="f79" fmla="*/ 49 f62 1"/>
                <a:gd name="f80" fmla="*/ 5 f61 1"/>
                <a:gd name="f81" fmla="*/ 56 f62 1"/>
                <a:gd name="f82" fmla="*/ 62 f62 1"/>
                <a:gd name="f83" fmla="*/ 24 f61 1"/>
                <a:gd name="f84" fmla="*/ 40 f61 1"/>
                <a:gd name="f85" fmla="*/ 35 f62 1"/>
                <a:gd name="f86" fmla="*/ 32 f61 1"/>
                <a:gd name="f87" fmla="*/ 28 f62 1"/>
                <a:gd name="f88" fmla="*/ 33 f61 1"/>
                <a:gd name="f89" fmla="*/ 0 f62 1"/>
                <a:gd name="f90" fmla="*/ 50 f61 1"/>
                <a:gd name="f91" fmla="*/ 35 f61 1"/>
                <a:gd name="f92" fmla="*/ 2 f62 1"/>
                <a:gd name="f93" fmla="*/ 31 f61 1"/>
                <a:gd name="f94" fmla="*/ 15 f62 1"/>
                <a:gd name="f95" fmla="*/ 20 f62 1"/>
                <a:gd name="f96" fmla="*/ 14 f61 1"/>
                <a:gd name="f97" fmla="*/ 11 f61 1"/>
                <a:gd name="f98" fmla="*/ 22 f62 1"/>
                <a:gd name="f99" fmla="+- f63 0 f1"/>
                <a:gd name="f100" fmla="*/ f66 1 62"/>
                <a:gd name="f101" fmla="*/ f67 1 50"/>
                <a:gd name="f102" fmla="*/ f68 1 62"/>
                <a:gd name="f103" fmla="*/ f69 1 50"/>
                <a:gd name="f104" fmla="*/ f70 1 62"/>
                <a:gd name="f105" fmla="*/ f71 1 50"/>
                <a:gd name="f106" fmla="*/ f72 1 50"/>
                <a:gd name="f107" fmla="*/ f73 1 62"/>
                <a:gd name="f108" fmla="*/ f74 1 50"/>
                <a:gd name="f109" fmla="*/ f75 1 50"/>
                <a:gd name="f110" fmla="*/ f76 1 62"/>
                <a:gd name="f111" fmla="*/ f77 1 62"/>
                <a:gd name="f112" fmla="*/ f78 1 50"/>
                <a:gd name="f113" fmla="*/ f79 1 62"/>
                <a:gd name="f114" fmla="*/ f80 1 50"/>
                <a:gd name="f115" fmla="*/ f81 1 62"/>
                <a:gd name="f116" fmla="*/ f82 1 62"/>
                <a:gd name="f117" fmla="*/ f83 1 50"/>
                <a:gd name="f118" fmla="*/ f84 1 50"/>
                <a:gd name="f119" fmla="*/ f85 1 62"/>
                <a:gd name="f120" fmla="*/ f86 1 50"/>
                <a:gd name="f121" fmla="*/ f87 1 62"/>
                <a:gd name="f122" fmla="*/ f88 1 50"/>
                <a:gd name="f123" fmla="*/ f89 1 62"/>
                <a:gd name="f124" fmla="*/ f90 1 50"/>
                <a:gd name="f125" fmla="*/ f91 1 50"/>
                <a:gd name="f126" fmla="*/ f92 1 62"/>
                <a:gd name="f127" fmla="*/ f93 1 50"/>
                <a:gd name="f128" fmla="*/ f94 1 62"/>
                <a:gd name="f129" fmla="*/ f95 1 62"/>
                <a:gd name="f130" fmla="*/ f96 1 50"/>
                <a:gd name="f131" fmla="*/ f97 1 50"/>
                <a:gd name="f132" fmla="*/ f98 1 62"/>
                <a:gd name="f133" fmla="*/ 0 1 f64"/>
                <a:gd name="f134" fmla="*/ f58 1 f64"/>
                <a:gd name="f135" fmla="*/ 0 1 f65"/>
                <a:gd name="f136" fmla="*/ f59 1 f65"/>
                <a:gd name="f137" fmla="*/ f100 1 f64"/>
                <a:gd name="f138" fmla="*/ f101 1 f65"/>
                <a:gd name="f139" fmla="*/ f102 1 f64"/>
                <a:gd name="f140" fmla="*/ f103 1 f65"/>
                <a:gd name="f141" fmla="*/ f104 1 f64"/>
                <a:gd name="f142" fmla="*/ f105 1 f65"/>
                <a:gd name="f143" fmla="*/ f106 1 f65"/>
                <a:gd name="f144" fmla="*/ f107 1 f64"/>
                <a:gd name="f145" fmla="*/ f108 1 f65"/>
                <a:gd name="f146" fmla="*/ f109 1 f65"/>
                <a:gd name="f147" fmla="*/ f110 1 f64"/>
                <a:gd name="f148" fmla="*/ f111 1 f64"/>
                <a:gd name="f149" fmla="*/ f112 1 f65"/>
                <a:gd name="f150" fmla="*/ f113 1 f64"/>
                <a:gd name="f151" fmla="*/ f114 1 f65"/>
                <a:gd name="f152" fmla="*/ f115 1 f64"/>
                <a:gd name="f153" fmla="*/ f116 1 f64"/>
                <a:gd name="f154" fmla="*/ f117 1 f65"/>
                <a:gd name="f155" fmla="*/ f118 1 f65"/>
                <a:gd name="f156" fmla="*/ f119 1 f64"/>
                <a:gd name="f157" fmla="*/ f120 1 f65"/>
                <a:gd name="f158" fmla="*/ f121 1 f64"/>
                <a:gd name="f159" fmla="*/ f122 1 f65"/>
                <a:gd name="f160" fmla="*/ f123 1 f64"/>
                <a:gd name="f161" fmla="*/ f124 1 f65"/>
                <a:gd name="f162" fmla="*/ f125 1 f65"/>
                <a:gd name="f163" fmla="*/ f126 1 f64"/>
                <a:gd name="f164" fmla="*/ f127 1 f65"/>
                <a:gd name="f165" fmla="*/ f128 1 f64"/>
                <a:gd name="f166" fmla="*/ f129 1 f64"/>
                <a:gd name="f167" fmla="*/ f130 1 f65"/>
                <a:gd name="f168" fmla="*/ f131 1 f65"/>
                <a:gd name="f169" fmla="*/ f132 1 f64"/>
                <a:gd name="f170" fmla="*/ f133 f55 1"/>
                <a:gd name="f171" fmla="*/ f134 f55 1"/>
                <a:gd name="f172" fmla="*/ f136 f56 1"/>
                <a:gd name="f173" fmla="*/ f135 f56 1"/>
                <a:gd name="f174" fmla="*/ f137 f55 1"/>
                <a:gd name="f175" fmla="*/ f138 f56 1"/>
                <a:gd name="f176" fmla="*/ f139 f55 1"/>
                <a:gd name="f177" fmla="*/ f140 f56 1"/>
                <a:gd name="f178" fmla="*/ f141 f55 1"/>
                <a:gd name="f179" fmla="*/ f142 f56 1"/>
                <a:gd name="f180" fmla="*/ f143 f56 1"/>
                <a:gd name="f181" fmla="*/ f144 f55 1"/>
                <a:gd name="f182" fmla="*/ f145 f56 1"/>
                <a:gd name="f183" fmla="*/ f146 f56 1"/>
                <a:gd name="f184" fmla="*/ f147 f55 1"/>
                <a:gd name="f185" fmla="*/ f148 f55 1"/>
                <a:gd name="f186" fmla="*/ f149 f56 1"/>
                <a:gd name="f187" fmla="*/ f150 f55 1"/>
                <a:gd name="f188" fmla="*/ f151 f56 1"/>
                <a:gd name="f189" fmla="*/ f152 f55 1"/>
                <a:gd name="f190" fmla="*/ f153 f55 1"/>
                <a:gd name="f191" fmla="*/ f154 f56 1"/>
                <a:gd name="f192" fmla="*/ f155 f56 1"/>
                <a:gd name="f193" fmla="*/ f156 f55 1"/>
                <a:gd name="f194" fmla="*/ f157 f56 1"/>
                <a:gd name="f195" fmla="*/ f158 f55 1"/>
                <a:gd name="f196" fmla="*/ f159 f56 1"/>
                <a:gd name="f197" fmla="*/ f160 f55 1"/>
                <a:gd name="f198" fmla="*/ f161 f56 1"/>
                <a:gd name="f199" fmla="*/ f162 f56 1"/>
                <a:gd name="f200" fmla="*/ f163 f55 1"/>
                <a:gd name="f201" fmla="*/ f164 f56 1"/>
                <a:gd name="f202" fmla="*/ f165 f55 1"/>
                <a:gd name="f203" fmla="*/ f166 f55 1"/>
                <a:gd name="f204" fmla="*/ f167 f56 1"/>
                <a:gd name="f205" fmla="*/ f168 f56 1"/>
                <a:gd name="f206" fmla="*/ f169 f55 1"/>
              </a:gdLst>
              <a:ahLst/>
              <a:cxnLst>
                <a:cxn ang="3cd4">
                  <a:pos x="hc" y="t"/>
                </a:cxn>
                <a:cxn ang="0">
                  <a:pos x="r" y="vc"/>
                </a:cxn>
                <a:cxn ang="cd4">
                  <a:pos x="hc" y="b"/>
                </a:cxn>
                <a:cxn ang="cd2">
                  <a:pos x="l" y="vc"/>
                </a:cxn>
                <a:cxn ang="f99">
                  <a:pos x="f174" y="f175"/>
                </a:cxn>
                <a:cxn ang="f99">
                  <a:pos x="f176" y="f177"/>
                </a:cxn>
                <a:cxn ang="f99">
                  <a:pos x="f178" y="f179"/>
                </a:cxn>
                <a:cxn ang="f99">
                  <a:pos x="f178" y="f180"/>
                </a:cxn>
                <a:cxn ang="f99">
                  <a:pos x="f181" y="f182"/>
                </a:cxn>
                <a:cxn ang="f99">
                  <a:pos x="f181" y="f183"/>
                </a:cxn>
                <a:cxn ang="f99">
                  <a:pos x="f184" y="f183"/>
                </a:cxn>
                <a:cxn ang="f99">
                  <a:pos x="f185" y="f186"/>
                </a:cxn>
                <a:cxn ang="f99">
                  <a:pos x="f187" y="f186"/>
                </a:cxn>
                <a:cxn ang="f99">
                  <a:pos x="f187" y="f188"/>
                </a:cxn>
                <a:cxn ang="f99">
                  <a:pos x="f189" y="f188"/>
                </a:cxn>
                <a:cxn ang="f99">
                  <a:pos x="f189" y="f182"/>
                </a:cxn>
                <a:cxn ang="f99">
                  <a:pos x="f190" y="f191"/>
                </a:cxn>
                <a:cxn ang="f99">
                  <a:pos x="f190" y="f192"/>
                </a:cxn>
                <a:cxn ang="f99">
                  <a:pos x="f193" y="f194"/>
                </a:cxn>
                <a:cxn ang="f99">
                  <a:pos x="f195" y="f196"/>
                </a:cxn>
                <a:cxn ang="f99">
                  <a:pos x="f197" y="f198"/>
                </a:cxn>
                <a:cxn ang="f99">
                  <a:pos x="f197" y="f199"/>
                </a:cxn>
                <a:cxn ang="f99">
                  <a:pos x="f200" y="f201"/>
                </a:cxn>
                <a:cxn ang="f99">
                  <a:pos x="f202" y="f191"/>
                </a:cxn>
                <a:cxn ang="f99">
                  <a:pos x="f203" y="f204"/>
                </a:cxn>
                <a:cxn ang="f99">
                  <a:pos x="f203" y="f205"/>
                </a:cxn>
                <a:cxn ang="f99">
                  <a:pos x="f206" y="f180"/>
                </a:cxn>
                <a:cxn ang="f99">
                  <a:pos x="f174" y="f205"/>
                </a:cxn>
                <a:cxn ang="f99">
                  <a:pos x="f174" y="f175"/>
                </a:cxn>
              </a:cxnLst>
              <a:rect l="f170" t="f173" r="f171" b="f172"/>
              <a:pathLst>
                <a:path w="62" h="50">
                  <a:moveTo>
                    <a:pt x="f8" y="f9"/>
                  </a:moveTo>
                  <a:cubicBezTo>
                    <a:pt x="f10" y="f11"/>
                    <a:pt x="f12" y="f13"/>
                    <a:pt x="f14" y="f15"/>
                  </a:cubicBezTo>
                  <a:cubicBezTo>
                    <a:pt x="f14" y="f16"/>
                    <a:pt x="f10" y="f17"/>
                    <a:pt x="f10" y="f18"/>
                  </a:cubicBezTo>
                  <a:cubicBezTo>
                    <a:pt x="f10" y="f19"/>
                    <a:pt x="f10" y="f13"/>
                    <a:pt x="f10" y="f20"/>
                  </a:cubicBezTo>
                  <a:cubicBezTo>
                    <a:pt x="f21" y="f11"/>
                    <a:pt x="f22" y="f23"/>
                    <a:pt x="f24" y="f23"/>
                  </a:cubicBezTo>
                  <a:cubicBezTo>
                    <a:pt x="f24" y="f25"/>
                    <a:pt x="f24" y="f26"/>
                    <a:pt x="f24" y="f5"/>
                  </a:cubicBezTo>
                  <a:cubicBezTo>
                    <a:pt x="f27" y="f5"/>
                    <a:pt x="f28" y="f5"/>
                    <a:pt x="f29" y="f5"/>
                  </a:cubicBezTo>
                  <a:cubicBezTo>
                    <a:pt x="f29" y="f19"/>
                    <a:pt x="f30" y="f31"/>
                    <a:pt x="f30" y="f32"/>
                  </a:cubicBezTo>
                  <a:cubicBezTo>
                    <a:pt x="f33" y="f32"/>
                    <a:pt x="f34" y="f32"/>
                    <a:pt x="f35" y="f32"/>
                  </a:cubicBezTo>
                  <a:cubicBezTo>
                    <a:pt x="f35" y="f11"/>
                    <a:pt x="f35" y="f25"/>
                    <a:pt x="f35" y="f26"/>
                  </a:cubicBezTo>
                  <a:cubicBezTo>
                    <a:pt x="f36" y="f26"/>
                    <a:pt x="f37" y="f26"/>
                    <a:pt x="f38" y="f26"/>
                  </a:cubicBezTo>
                  <a:cubicBezTo>
                    <a:pt x="f38" y="f39"/>
                    <a:pt x="f38" y="f40"/>
                    <a:pt x="f38" y="f23"/>
                  </a:cubicBezTo>
                  <a:cubicBezTo>
                    <a:pt x="f38" y="f32"/>
                    <a:pt x="f38" y="f41"/>
                    <a:pt x="f6" y="f8"/>
                  </a:cubicBezTo>
                  <a:cubicBezTo>
                    <a:pt x="f6" y="f42"/>
                    <a:pt x="f6" y="f22"/>
                    <a:pt x="f6" y="f43"/>
                  </a:cubicBezTo>
                  <a:cubicBezTo>
                    <a:pt x="f37" y="f44"/>
                    <a:pt x="f45" y="f46"/>
                    <a:pt x="f46" y="f10"/>
                  </a:cubicBezTo>
                  <a:cubicBezTo>
                    <a:pt x="f10" y="f10"/>
                    <a:pt x="f14" y="f10"/>
                    <a:pt x="f47" y="f48"/>
                  </a:cubicBezTo>
                  <a:cubicBezTo>
                    <a:pt x="f32" y="f49"/>
                    <a:pt x="f25" y="f45"/>
                    <a:pt x="f5" y="f7"/>
                  </a:cubicBezTo>
                  <a:cubicBezTo>
                    <a:pt x="f5" y="f45"/>
                    <a:pt x="f5" y="f24"/>
                    <a:pt x="f5" y="f46"/>
                  </a:cubicBezTo>
                  <a:cubicBezTo>
                    <a:pt x="f5" y="f48"/>
                    <a:pt x="f15" y="f10"/>
                    <a:pt x="f16" y="f21"/>
                  </a:cubicBezTo>
                  <a:cubicBezTo>
                    <a:pt x="f19" y="f42"/>
                    <a:pt x="f25" y="f12"/>
                    <a:pt x="f23" y="f8"/>
                  </a:cubicBezTo>
                  <a:cubicBezTo>
                    <a:pt x="f32" y="f50"/>
                    <a:pt x="f51" y="f32"/>
                    <a:pt x="f52" y="f11"/>
                  </a:cubicBezTo>
                  <a:cubicBezTo>
                    <a:pt x="f52" y="f53"/>
                    <a:pt x="f52" y="f31"/>
                    <a:pt x="f52" y="f40"/>
                  </a:cubicBezTo>
                  <a:cubicBezTo>
                    <a:pt x="f51" y="f25"/>
                    <a:pt x="f51" y="f20"/>
                    <a:pt x="f50" y="f20"/>
                  </a:cubicBezTo>
                  <a:cubicBezTo>
                    <a:pt x="f41" y="f20"/>
                    <a:pt x="f8" y="f25"/>
                    <a:pt x="f8" y="f40"/>
                  </a:cubicBezTo>
                  <a:cubicBezTo>
                    <a:pt x="f8" y="f53"/>
                    <a:pt x="f8" y="f23"/>
                    <a:pt x="f8" y="f9"/>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24" name="Freeform 14">
              <a:extLst>
                <a:ext uri="{FF2B5EF4-FFF2-40B4-BE49-F238E27FC236}">
                  <a16:creationId xmlns:a16="http://schemas.microsoft.com/office/drawing/2014/main" id="{AEB67FD5-EA80-7190-B75E-44810B37FEE7}"/>
                </a:ext>
              </a:extLst>
            </p:cNvPr>
            <p:cNvSpPr/>
            <p:nvPr/>
          </p:nvSpPr>
          <p:spPr>
            <a:xfrm>
              <a:off x="11042312" y="5949827"/>
              <a:ext cx="150811" cy="41276"/>
            </a:xfrm>
            <a:custGeom>
              <a:avLst/>
              <a:gdLst>
                <a:gd name="f0" fmla="val 10800000"/>
                <a:gd name="f1" fmla="val 5400000"/>
                <a:gd name="f2" fmla="val 180"/>
                <a:gd name="f3" fmla="val w"/>
                <a:gd name="f4" fmla="val h"/>
                <a:gd name="f5" fmla="val 0"/>
                <a:gd name="f6" fmla="val 98"/>
                <a:gd name="f7" fmla="val 26"/>
                <a:gd name="f8" fmla="val 25"/>
                <a:gd name="f9" fmla="val 85"/>
                <a:gd name="f10" fmla="val 22"/>
                <a:gd name="f11" fmla="val 72"/>
                <a:gd name="f12" fmla="val 20"/>
                <a:gd name="f13" fmla="val 59"/>
                <a:gd name="f14" fmla="val 16"/>
                <a:gd name="f15" fmla="val 49"/>
                <a:gd name="f16" fmla="val 14"/>
                <a:gd name="f17" fmla="val 40"/>
                <a:gd name="f18" fmla="val 31"/>
                <a:gd name="f19" fmla="val 17"/>
                <a:gd name="f20" fmla="val 21"/>
                <a:gd name="f21" fmla="val 11"/>
                <a:gd name="f22" fmla="val 23"/>
                <a:gd name="f23" fmla="val 19"/>
                <a:gd name="f24" fmla="val 15"/>
                <a:gd name="f25" fmla="val 2"/>
                <a:gd name="f26" fmla="val 13"/>
                <a:gd name="f27" fmla="val 3"/>
                <a:gd name="f28" fmla="val 9"/>
                <a:gd name="f29" fmla="val 30"/>
                <a:gd name="f30" fmla="val 4"/>
                <a:gd name="f31" fmla="val 43"/>
                <a:gd name="f32" fmla="val 44"/>
                <a:gd name="f33" fmla="val 46"/>
                <a:gd name="f34" fmla="val 47"/>
                <a:gd name="f35" fmla="val 64"/>
                <a:gd name="f36" fmla="val 80"/>
                <a:gd name="f37" fmla="val 8"/>
                <a:gd name="f38" fmla="val 97"/>
                <a:gd name="f39" fmla="val 12"/>
                <a:gd name="f40" fmla="+- 0 0 -90"/>
                <a:gd name="f41" fmla="*/ f3 1 98"/>
                <a:gd name="f42" fmla="*/ f4 1 26"/>
                <a:gd name="f43" fmla="val f5"/>
                <a:gd name="f44" fmla="val f6"/>
                <a:gd name="f45" fmla="val f7"/>
                <a:gd name="f46" fmla="*/ f40 f0 1"/>
                <a:gd name="f47" fmla="+- f45 0 f43"/>
                <a:gd name="f48" fmla="+- f44 0 f43"/>
                <a:gd name="f49" fmla="*/ f46 1 f2"/>
                <a:gd name="f50" fmla="*/ f48 1 98"/>
                <a:gd name="f51" fmla="*/ f47 1 26"/>
                <a:gd name="f52" fmla="*/ 98 f48 1"/>
                <a:gd name="f53" fmla="*/ 25 f47 1"/>
                <a:gd name="f54" fmla="*/ 59 f48 1"/>
                <a:gd name="f55" fmla="*/ 16 f47 1"/>
                <a:gd name="f56" fmla="*/ 31 f48 1"/>
                <a:gd name="f57" fmla="*/ 17 f47 1"/>
                <a:gd name="f58" fmla="*/ 0 f48 1"/>
                <a:gd name="f59" fmla="*/ 26 f47 1"/>
                <a:gd name="f60" fmla="*/ 3 f48 1"/>
                <a:gd name="f61" fmla="*/ 13 f47 1"/>
                <a:gd name="f62" fmla="*/ 43 f48 1"/>
                <a:gd name="f63" fmla="*/ 0 f47 1"/>
                <a:gd name="f64" fmla="*/ 47 f48 1"/>
                <a:gd name="f65" fmla="*/ 97 f48 1"/>
                <a:gd name="f66" fmla="*/ 12 f47 1"/>
                <a:gd name="f67" fmla="+- f49 0 f1"/>
                <a:gd name="f68" fmla="*/ f52 1 98"/>
                <a:gd name="f69" fmla="*/ f53 1 26"/>
                <a:gd name="f70" fmla="*/ f54 1 98"/>
                <a:gd name="f71" fmla="*/ f55 1 26"/>
                <a:gd name="f72" fmla="*/ f56 1 98"/>
                <a:gd name="f73" fmla="*/ f57 1 26"/>
                <a:gd name="f74" fmla="*/ f58 1 98"/>
                <a:gd name="f75" fmla="*/ f59 1 26"/>
                <a:gd name="f76" fmla="*/ f60 1 98"/>
                <a:gd name="f77" fmla="*/ f61 1 26"/>
                <a:gd name="f78" fmla="*/ f62 1 98"/>
                <a:gd name="f79" fmla="*/ f63 1 26"/>
                <a:gd name="f80" fmla="*/ f64 1 98"/>
                <a:gd name="f81" fmla="*/ f65 1 98"/>
                <a:gd name="f82" fmla="*/ f66 1 26"/>
                <a:gd name="f83" fmla="*/ 0 1 f50"/>
                <a:gd name="f84" fmla="*/ f44 1 f50"/>
                <a:gd name="f85" fmla="*/ 0 1 f51"/>
                <a:gd name="f86" fmla="*/ f45 1 f51"/>
                <a:gd name="f87" fmla="*/ f68 1 f50"/>
                <a:gd name="f88" fmla="*/ f69 1 f51"/>
                <a:gd name="f89" fmla="*/ f70 1 f50"/>
                <a:gd name="f90" fmla="*/ f71 1 f51"/>
                <a:gd name="f91" fmla="*/ f72 1 f50"/>
                <a:gd name="f92" fmla="*/ f73 1 f51"/>
                <a:gd name="f93" fmla="*/ f74 1 f50"/>
                <a:gd name="f94" fmla="*/ f75 1 f51"/>
                <a:gd name="f95" fmla="*/ f76 1 f50"/>
                <a:gd name="f96" fmla="*/ f77 1 f51"/>
                <a:gd name="f97" fmla="*/ f78 1 f50"/>
                <a:gd name="f98" fmla="*/ f79 1 f51"/>
                <a:gd name="f99" fmla="*/ f80 1 f50"/>
                <a:gd name="f100" fmla="*/ f81 1 f50"/>
                <a:gd name="f101" fmla="*/ f82 1 f51"/>
                <a:gd name="f102" fmla="*/ f83 f41 1"/>
                <a:gd name="f103" fmla="*/ f84 f41 1"/>
                <a:gd name="f104" fmla="*/ f86 f42 1"/>
                <a:gd name="f105" fmla="*/ f85 f42 1"/>
                <a:gd name="f106" fmla="*/ f87 f41 1"/>
                <a:gd name="f107" fmla="*/ f88 f42 1"/>
                <a:gd name="f108" fmla="*/ f89 f41 1"/>
                <a:gd name="f109" fmla="*/ f90 f42 1"/>
                <a:gd name="f110" fmla="*/ f91 f41 1"/>
                <a:gd name="f111" fmla="*/ f92 f42 1"/>
                <a:gd name="f112" fmla="*/ f93 f41 1"/>
                <a:gd name="f113" fmla="*/ f94 f42 1"/>
                <a:gd name="f114" fmla="*/ f95 f41 1"/>
                <a:gd name="f115" fmla="*/ f96 f42 1"/>
                <a:gd name="f116" fmla="*/ f97 f41 1"/>
                <a:gd name="f117" fmla="*/ f98 f42 1"/>
                <a:gd name="f118" fmla="*/ f99 f41 1"/>
                <a:gd name="f119" fmla="*/ f100 f41 1"/>
                <a:gd name="f120" fmla="*/ f101 f42 1"/>
              </a:gdLst>
              <a:ahLst/>
              <a:cxnLst>
                <a:cxn ang="3cd4">
                  <a:pos x="hc" y="t"/>
                </a:cxn>
                <a:cxn ang="0">
                  <a:pos x="r" y="vc"/>
                </a:cxn>
                <a:cxn ang="cd4">
                  <a:pos x="hc" y="b"/>
                </a:cxn>
                <a:cxn ang="cd2">
                  <a:pos x="l" y="vc"/>
                </a:cxn>
                <a:cxn ang="f67">
                  <a:pos x="f106" y="f107"/>
                </a:cxn>
                <a:cxn ang="f67">
                  <a:pos x="f108" y="f109"/>
                </a:cxn>
                <a:cxn ang="f67">
                  <a:pos x="f110" y="f111"/>
                </a:cxn>
                <a:cxn ang="f67">
                  <a:pos x="f112" y="f113"/>
                </a:cxn>
                <a:cxn ang="f67">
                  <a:pos x="f112" y="f109"/>
                </a:cxn>
                <a:cxn ang="f67">
                  <a:pos x="f114" y="f115"/>
                </a:cxn>
                <a:cxn ang="f67">
                  <a:pos x="f116" y="f117"/>
                </a:cxn>
                <a:cxn ang="f67">
                  <a:pos x="f118" y="f117"/>
                </a:cxn>
                <a:cxn ang="f67">
                  <a:pos x="f119" y="f120"/>
                </a:cxn>
                <a:cxn ang="f67">
                  <a:pos x="f106" y="f120"/>
                </a:cxn>
                <a:cxn ang="f67">
                  <a:pos x="f106" y="f107"/>
                </a:cxn>
              </a:cxnLst>
              <a:rect l="f102" t="f105" r="f103" b="f104"/>
              <a:pathLst>
                <a:path w="98" h="26">
                  <a:moveTo>
                    <a:pt x="f6" y="f8"/>
                  </a:moveTo>
                  <a:cubicBezTo>
                    <a:pt x="f9" y="f10"/>
                    <a:pt x="f11" y="f12"/>
                    <a:pt x="f13" y="f14"/>
                  </a:cubicBezTo>
                  <a:cubicBezTo>
                    <a:pt x="f15" y="f16"/>
                    <a:pt x="f17" y="f16"/>
                    <a:pt x="f18" y="f19"/>
                  </a:cubicBezTo>
                  <a:cubicBezTo>
                    <a:pt x="f20" y="f20"/>
                    <a:pt x="f21" y="f22"/>
                    <a:pt x="f5" y="f7"/>
                  </a:cubicBezTo>
                  <a:cubicBezTo>
                    <a:pt x="f5" y="f10"/>
                    <a:pt x="f5" y="f23"/>
                    <a:pt x="f5" y="f14"/>
                  </a:cubicBezTo>
                  <a:cubicBezTo>
                    <a:pt x="f5" y="f24"/>
                    <a:pt x="f25" y="f26"/>
                    <a:pt x="f27" y="f26"/>
                  </a:cubicBezTo>
                  <a:cubicBezTo>
                    <a:pt x="f14" y="f28"/>
                    <a:pt x="f29" y="f30"/>
                    <a:pt x="f31" y="f5"/>
                  </a:cubicBezTo>
                  <a:cubicBezTo>
                    <a:pt x="f32" y="f5"/>
                    <a:pt x="f33" y="f5"/>
                    <a:pt x="f34" y="f5"/>
                  </a:cubicBezTo>
                  <a:cubicBezTo>
                    <a:pt x="f35" y="f30"/>
                    <a:pt x="f36" y="f37"/>
                    <a:pt x="f38" y="f39"/>
                  </a:cubicBezTo>
                  <a:cubicBezTo>
                    <a:pt x="f38" y="f39"/>
                    <a:pt x="f6" y="f39"/>
                    <a:pt x="f6" y="f39"/>
                  </a:cubicBezTo>
                  <a:cubicBezTo>
                    <a:pt x="f6" y="f14"/>
                    <a:pt x="f6" y="f12"/>
                    <a:pt x="f6" y="f8"/>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25" name="Freeform 15">
              <a:extLst>
                <a:ext uri="{FF2B5EF4-FFF2-40B4-BE49-F238E27FC236}">
                  <a16:creationId xmlns:a16="http://schemas.microsoft.com/office/drawing/2014/main" id="{16A0DE7E-6FEE-247E-3491-EBCF392C3320}"/>
                </a:ext>
              </a:extLst>
            </p:cNvPr>
            <p:cNvSpPr/>
            <p:nvPr/>
          </p:nvSpPr>
          <p:spPr>
            <a:xfrm>
              <a:off x="10686711" y="5751393"/>
              <a:ext cx="152403" cy="50804"/>
            </a:xfrm>
            <a:custGeom>
              <a:avLst/>
              <a:gdLst>
                <a:gd name="f0" fmla="val 10800000"/>
                <a:gd name="f1" fmla="val 5400000"/>
                <a:gd name="f2" fmla="val 180"/>
                <a:gd name="f3" fmla="val w"/>
                <a:gd name="f4" fmla="val h"/>
                <a:gd name="f5" fmla="val 0"/>
                <a:gd name="f6" fmla="val 99"/>
                <a:gd name="f7" fmla="val 33"/>
                <a:gd name="f8" fmla="val 82"/>
                <a:gd name="f9" fmla="val 27"/>
                <a:gd name="f10" fmla="val 66"/>
                <a:gd name="f11" fmla="val 22"/>
                <a:gd name="f12" fmla="val 50"/>
                <a:gd name="f13" fmla="val 16"/>
                <a:gd name="f14" fmla="val 46"/>
                <a:gd name="f15" fmla="val 14"/>
                <a:gd name="f16" fmla="val 43"/>
                <a:gd name="f17" fmla="val 40"/>
                <a:gd name="f18" fmla="val 20"/>
                <a:gd name="f19" fmla="val 24"/>
                <a:gd name="f20" fmla="val 28"/>
                <a:gd name="f21" fmla="val 21"/>
                <a:gd name="f22" fmla="val 1"/>
                <a:gd name="f23" fmla="val 17"/>
                <a:gd name="f24" fmla="val 2"/>
                <a:gd name="f25" fmla="val 15"/>
                <a:gd name="f26" fmla="val 3"/>
                <a:gd name="f27" fmla="val 10"/>
                <a:gd name="f28" fmla="val 30"/>
                <a:gd name="f29" fmla="val 5"/>
                <a:gd name="f30" fmla="val 44"/>
                <a:gd name="f31" fmla="val 47"/>
                <a:gd name="f32" fmla="val 48"/>
                <a:gd name="f33" fmla="val 64"/>
                <a:gd name="f34" fmla="val 7"/>
                <a:gd name="f35" fmla="val 80"/>
                <a:gd name="f36" fmla="val 13"/>
                <a:gd name="f37" fmla="val 96"/>
                <a:gd name="f38" fmla="val 19"/>
                <a:gd name="f39" fmla="val 97"/>
                <a:gd name="f40" fmla="val 26"/>
                <a:gd name="f41" fmla="val 29"/>
                <a:gd name="f42" fmla="+- 0 0 -90"/>
                <a:gd name="f43" fmla="*/ f3 1 99"/>
                <a:gd name="f44" fmla="*/ f4 1 33"/>
                <a:gd name="f45" fmla="val f5"/>
                <a:gd name="f46" fmla="val f6"/>
                <a:gd name="f47" fmla="val f7"/>
                <a:gd name="f48" fmla="*/ f42 f0 1"/>
                <a:gd name="f49" fmla="+- f47 0 f45"/>
                <a:gd name="f50" fmla="+- f46 0 f45"/>
                <a:gd name="f51" fmla="*/ f48 1 f2"/>
                <a:gd name="f52" fmla="*/ f50 1 99"/>
                <a:gd name="f53" fmla="*/ f49 1 33"/>
                <a:gd name="f54" fmla="*/ 99 f50 1"/>
                <a:gd name="f55" fmla="*/ 33 f49 1"/>
                <a:gd name="f56" fmla="*/ 50 f50 1"/>
                <a:gd name="f57" fmla="*/ 16 f49 1"/>
                <a:gd name="f58" fmla="*/ 40 f50 1"/>
                <a:gd name="f59" fmla="*/ 0 f50 1"/>
                <a:gd name="f60" fmla="*/ 28 f49 1"/>
                <a:gd name="f61" fmla="*/ 1 f50 1"/>
                <a:gd name="f62" fmla="*/ 17 f49 1"/>
                <a:gd name="f63" fmla="*/ 3 f50 1"/>
                <a:gd name="f64" fmla="*/ 14 f49 1"/>
                <a:gd name="f65" fmla="*/ 43 f50 1"/>
                <a:gd name="f66" fmla="*/ 1 f49 1"/>
                <a:gd name="f67" fmla="*/ 48 f50 1"/>
                <a:gd name="f68" fmla="*/ 96 f50 1"/>
                <a:gd name="f69" fmla="*/ 19 f49 1"/>
                <a:gd name="f70" fmla="*/ 24 f49 1"/>
                <a:gd name="f71" fmla="+- f51 0 f1"/>
                <a:gd name="f72" fmla="*/ f54 1 99"/>
                <a:gd name="f73" fmla="*/ f55 1 33"/>
                <a:gd name="f74" fmla="*/ f56 1 99"/>
                <a:gd name="f75" fmla="*/ f57 1 33"/>
                <a:gd name="f76" fmla="*/ f58 1 99"/>
                <a:gd name="f77" fmla="*/ f59 1 99"/>
                <a:gd name="f78" fmla="*/ f60 1 33"/>
                <a:gd name="f79" fmla="*/ f61 1 99"/>
                <a:gd name="f80" fmla="*/ f62 1 33"/>
                <a:gd name="f81" fmla="*/ f63 1 99"/>
                <a:gd name="f82" fmla="*/ f64 1 33"/>
                <a:gd name="f83" fmla="*/ f65 1 99"/>
                <a:gd name="f84" fmla="*/ f66 1 33"/>
                <a:gd name="f85" fmla="*/ f67 1 99"/>
                <a:gd name="f86" fmla="*/ f68 1 99"/>
                <a:gd name="f87" fmla="*/ f69 1 33"/>
                <a:gd name="f88" fmla="*/ f70 1 33"/>
                <a:gd name="f89" fmla="*/ 0 1 f52"/>
                <a:gd name="f90" fmla="*/ f46 1 f52"/>
                <a:gd name="f91" fmla="*/ 0 1 f53"/>
                <a:gd name="f92" fmla="*/ f47 1 f53"/>
                <a:gd name="f93" fmla="*/ f72 1 f52"/>
                <a:gd name="f94" fmla="*/ f73 1 f53"/>
                <a:gd name="f95" fmla="*/ f74 1 f52"/>
                <a:gd name="f96" fmla="*/ f75 1 f53"/>
                <a:gd name="f97" fmla="*/ f76 1 f52"/>
                <a:gd name="f98" fmla="*/ f77 1 f52"/>
                <a:gd name="f99" fmla="*/ f78 1 f53"/>
                <a:gd name="f100" fmla="*/ f79 1 f52"/>
                <a:gd name="f101" fmla="*/ f80 1 f53"/>
                <a:gd name="f102" fmla="*/ f81 1 f52"/>
                <a:gd name="f103" fmla="*/ f82 1 f53"/>
                <a:gd name="f104" fmla="*/ f83 1 f52"/>
                <a:gd name="f105" fmla="*/ f84 1 f53"/>
                <a:gd name="f106" fmla="*/ f85 1 f52"/>
                <a:gd name="f107" fmla="*/ f86 1 f52"/>
                <a:gd name="f108" fmla="*/ f87 1 f53"/>
                <a:gd name="f109" fmla="*/ f88 1 f53"/>
                <a:gd name="f110" fmla="*/ f89 f43 1"/>
                <a:gd name="f111" fmla="*/ f90 f43 1"/>
                <a:gd name="f112" fmla="*/ f92 f44 1"/>
                <a:gd name="f113" fmla="*/ f91 f44 1"/>
                <a:gd name="f114" fmla="*/ f93 f43 1"/>
                <a:gd name="f115" fmla="*/ f94 f44 1"/>
                <a:gd name="f116" fmla="*/ f95 f43 1"/>
                <a:gd name="f117" fmla="*/ f96 f44 1"/>
                <a:gd name="f118" fmla="*/ f97 f43 1"/>
                <a:gd name="f119" fmla="*/ f98 f43 1"/>
                <a:gd name="f120" fmla="*/ f99 f44 1"/>
                <a:gd name="f121" fmla="*/ f100 f43 1"/>
                <a:gd name="f122" fmla="*/ f101 f44 1"/>
                <a:gd name="f123" fmla="*/ f102 f43 1"/>
                <a:gd name="f124" fmla="*/ f103 f44 1"/>
                <a:gd name="f125" fmla="*/ f104 f43 1"/>
                <a:gd name="f126" fmla="*/ f105 f44 1"/>
                <a:gd name="f127" fmla="*/ f106 f43 1"/>
                <a:gd name="f128" fmla="*/ f107 f43 1"/>
                <a:gd name="f129" fmla="*/ f108 f44 1"/>
                <a:gd name="f130" fmla="*/ f109 f44 1"/>
              </a:gdLst>
              <a:ahLst/>
              <a:cxnLst>
                <a:cxn ang="3cd4">
                  <a:pos x="hc" y="t"/>
                </a:cxn>
                <a:cxn ang="0">
                  <a:pos x="r" y="vc"/>
                </a:cxn>
                <a:cxn ang="cd4">
                  <a:pos x="hc" y="b"/>
                </a:cxn>
                <a:cxn ang="cd2">
                  <a:pos x="l" y="vc"/>
                </a:cxn>
                <a:cxn ang="f71">
                  <a:pos x="f114" y="f115"/>
                </a:cxn>
                <a:cxn ang="f71">
                  <a:pos x="f116" y="f117"/>
                </a:cxn>
                <a:cxn ang="f71">
                  <a:pos x="f118" y="f117"/>
                </a:cxn>
                <a:cxn ang="f71">
                  <a:pos x="f119" y="f120"/>
                </a:cxn>
                <a:cxn ang="f71">
                  <a:pos x="f121" y="f122"/>
                </a:cxn>
                <a:cxn ang="f71">
                  <a:pos x="f123" y="f124"/>
                </a:cxn>
                <a:cxn ang="f71">
                  <a:pos x="f125" y="f126"/>
                </a:cxn>
                <a:cxn ang="f71">
                  <a:pos x="f127" y="f126"/>
                </a:cxn>
                <a:cxn ang="f71">
                  <a:pos x="f128" y="f129"/>
                </a:cxn>
                <a:cxn ang="f71">
                  <a:pos x="f114" y="f130"/>
                </a:cxn>
                <a:cxn ang="f71">
                  <a:pos x="f114" y="f115"/>
                </a:cxn>
              </a:cxnLst>
              <a:rect l="f110" t="f113" r="f111" b="f112"/>
              <a:pathLst>
                <a:path w="99" h="33">
                  <a:moveTo>
                    <a:pt x="f6" y="f7"/>
                  </a:moveTo>
                  <a:cubicBezTo>
                    <a:pt x="f8" y="f9"/>
                    <a:pt x="f10" y="f11"/>
                    <a:pt x="f12" y="f13"/>
                  </a:cubicBezTo>
                  <a:cubicBezTo>
                    <a:pt x="f14" y="f15"/>
                    <a:pt x="f16" y="f15"/>
                    <a:pt x="f17" y="f13"/>
                  </a:cubicBezTo>
                  <a:cubicBezTo>
                    <a:pt x="f9" y="f18"/>
                    <a:pt x="f15" y="f19"/>
                    <a:pt x="f5" y="f20"/>
                  </a:cubicBezTo>
                  <a:cubicBezTo>
                    <a:pt x="f5" y="f19"/>
                    <a:pt x="f5" y="f21"/>
                    <a:pt x="f22" y="f23"/>
                  </a:cubicBezTo>
                  <a:cubicBezTo>
                    <a:pt x="f22" y="f13"/>
                    <a:pt x="f24" y="f25"/>
                    <a:pt x="f26" y="f15"/>
                  </a:cubicBezTo>
                  <a:cubicBezTo>
                    <a:pt x="f13" y="f27"/>
                    <a:pt x="f28" y="f29"/>
                    <a:pt x="f16" y="f22"/>
                  </a:cubicBezTo>
                  <a:cubicBezTo>
                    <a:pt x="f30" y="f5"/>
                    <a:pt x="f31" y="f22"/>
                    <a:pt x="f32" y="f22"/>
                  </a:cubicBezTo>
                  <a:cubicBezTo>
                    <a:pt x="f33" y="f34"/>
                    <a:pt x="f35" y="f36"/>
                    <a:pt x="f37" y="f38"/>
                  </a:cubicBezTo>
                  <a:cubicBezTo>
                    <a:pt x="f39" y="f18"/>
                    <a:pt x="f6" y="f11"/>
                    <a:pt x="f6" y="f19"/>
                  </a:cubicBezTo>
                  <a:cubicBezTo>
                    <a:pt x="f6" y="f40"/>
                    <a:pt x="f6" y="f41"/>
                    <a:pt x="f6" y="f7"/>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26" name="Freeform 16">
              <a:extLst>
                <a:ext uri="{FF2B5EF4-FFF2-40B4-BE49-F238E27FC236}">
                  <a16:creationId xmlns:a16="http://schemas.microsoft.com/office/drawing/2014/main" id="{AB95016F-43A4-A4C0-F64F-22BA694F24C4}"/>
                </a:ext>
              </a:extLst>
            </p:cNvPr>
            <p:cNvSpPr/>
            <p:nvPr/>
          </p:nvSpPr>
          <p:spPr>
            <a:xfrm>
              <a:off x="11626513" y="5940299"/>
              <a:ext cx="39684" cy="82552"/>
            </a:xfrm>
            <a:custGeom>
              <a:avLst/>
              <a:gdLst>
                <a:gd name="f0" fmla="val 10800000"/>
                <a:gd name="f1" fmla="val 5400000"/>
                <a:gd name="f2" fmla="val 180"/>
                <a:gd name="f3" fmla="val w"/>
                <a:gd name="f4" fmla="val h"/>
                <a:gd name="f5" fmla="val 0"/>
                <a:gd name="f6" fmla="val 26"/>
                <a:gd name="f7" fmla="val 54"/>
                <a:gd name="f8" fmla="val 8"/>
                <a:gd name="f9" fmla="val 2"/>
                <a:gd name="f10" fmla="val 16"/>
                <a:gd name="f11" fmla="val 4"/>
                <a:gd name="f12" fmla="val 24"/>
                <a:gd name="f13" fmla="val 6"/>
                <a:gd name="f14" fmla="val 25"/>
                <a:gd name="f15" fmla="val 7"/>
                <a:gd name="f16" fmla="val 23"/>
                <a:gd name="f17" fmla="val 38"/>
                <a:gd name="f18" fmla="val 18"/>
                <a:gd name="f19" fmla="val 52"/>
                <a:gd name="f20" fmla="val 10"/>
                <a:gd name="f21" fmla="val 51"/>
                <a:gd name="f22" fmla="val 49"/>
                <a:gd name="f23" fmla="val 1"/>
                <a:gd name="f24" fmla="val 48"/>
                <a:gd name="f25" fmla="val 47"/>
                <a:gd name="f26" fmla="val 32"/>
                <a:gd name="f27" fmla="+- 0 0 -90"/>
                <a:gd name="f28" fmla="*/ f3 1 26"/>
                <a:gd name="f29" fmla="*/ f4 1 54"/>
                <a:gd name="f30" fmla="val f5"/>
                <a:gd name="f31" fmla="val f6"/>
                <a:gd name="f32" fmla="val f7"/>
                <a:gd name="f33" fmla="*/ f27 f0 1"/>
                <a:gd name="f34" fmla="+- f32 0 f30"/>
                <a:gd name="f35" fmla="+- f31 0 f30"/>
                <a:gd name="f36" fmla="*/ f33 1 f2"/>
                <a:gd name="f37" fmla="*/ f35 1 26"/>
                <a:gd name="f38" fmla="*/ f34 1 54"/>
                <a:gd name="f39" fmla="*/ 0 f35 1"/>
                <a:gd name="f40" fmla="*/ 0 f34 1"/>
                <a:gd name="f41" fmla="*/ 24 f35 1"/>
                <a:gd name="f42" fmla="*/ 6 f34 1"/>
                <a:gd name="f43" fmla="*/ 26 f35 1"/>
                <a:gd name="f44" fmla="*/ 8 f34 1"/>
                <a:gd name="f45" fmla="*/ 54 f34 1"/>
                <a:gd name="f46" fmla="*/ 2 f35 1"/>
                <a:gd name="f47" fmla="*/ 49 f34 1"/>
                <a:gd name="f48" fmla="*/ 47 f34 1"/>
                <a:gd name="f49" fmla="+- f36 0 f1"/>
                <a:gd name="f50" fmla="*/ f39 1 26"/>
                <a:gd name="f51" fmla="*/ f40 1 54"/>
                <a:gd name="f52" fmla="*/ f41 1 26"/>
                <a:gd name="f53" fmla="*/ f42 1 54"/>
                <a:gd name="f54" fmla="*/ f43 1 26"/>
                <a:gd name="f55" fmla="*/ f44 1 54"/>
                <a:gd name="f56" fmla="*/ f45 1 54"/>
                <a:gd name="f57" fmla="*/ f46 1 26"/>
                <a:gd name="f58" fmla="*/ f47 1 54"/>
                <a:gd name="f59" fmla="*/ f48 1 54"/>
                <a:gd name="f60" fmla="*/ 0 1 f37"/>
                <a:gd name="f61" fmla="*/ f31 1 f37"/>
                <a:gd name="f62" fmla="*/ 0 1 f38"/>
                <a:gd name="f63" fmla="*/ f32 1 f38"/>
                <a:gd name="f64" fmla="*/ f50 1 f37"/>
                <a:gd name="f65" fmla="*/ f51 1 f38"/>
                <a:gd name="f66" fmla="*/ f52 1 f37"/>
                <a:gd name="f67" fmla="*/ f53 1 f38"/>
                <a:gd name="f68" fmla="*/ f54 1 f37"/>
                <a:gd name="f69" fmla="*/ f55 1 f38"/>
                <a:gd name="f70" fmla="*/ f56 1 f38"/>
                <a:gd name="f71" fmla="*/ f57 1 f37"/>
                <a:gd name="f72" fmla="*/ f58 1 f38"/>
                <a:gd name="f73" fmla="*/ f59 1 f38"/>
                <a:gd name="f74" fmla="*/ f60 f28 1"/>
                <a:gd name="f75" fmla="*/ f61 f28 1"/>
                <a:gd name="f76" fmla="*/ f63 f29 1"/>
                <a:gd name="f77" fmla="*/ f62 f29 1"/>
                <a:gd name="f78" fmla="*/ f64 f28 1"/>
                <a:gd name="f79" fmla="*/ f65 f29 1"/>
                <a:gd name="f80" fmla="*/ f66 f28 1"/>
                <a:gd name="f81" fmla="*/ f67 f29 1"/>
                <a:gd name="f82" fmla="*/ f68 f28 1"/>
                <a:gd name="f83" fmla="*/ f69 f29 1"/>
                <a:gd name="f84" fmla="*/ f70 f29 1"/>
                <a:gd name="f85" fmla="*/ f71 f28 1"/>
                <a:gd name="f86" fmla="*/ f72 f29 1"/>
                <a:gd name="f87" fmla="*/ f73 f29 1"/>
              </a:gdLst>
              <a:ahLst/>
              <a:cxnLst>
                <a:cxn ang="3cd4">
                  <a:pos x="hc" y="t"/>
                </a:cxn>
                <a:cxn ang="0">
                  <a:pos x="r" y="vc"/>
                </a:cxn>
                <a:cxn ang="cd4">
                  <a:pos x="hc" y="b"/>
                </a:cxn>
                <a:cxn ang="cd2">
                  <a:pos x="l" y="vc"/>
                </a:cxn>
                <a:cxn ang="f49">
                  <a:pos x="f78" y="f79"/>
                </a:cxn>
                <a:cxn ang="f49">
                  <a:pos x="f80" y="f81"/>
                </a:cxn>
                <a:cxn ang="f49">
                  <a:pos x="f82" y="f83"/>
                </a:cxn>
                <a:cxn ang="f49">
                  <a:pos x="f82" y="f84"/>
                </a:cxn>
                <a:cxn ang="f49">
                  <a:pos x="f85" y="f86"/>
                </a:cxn>
                <a:cxn ang="f49">
                  <a:pos x="f78" y="f87"/>
                </a:cxn>
                <a:cxn ang="f49">
                  <a:pos x="f78" y="f79"/>
                </a:cxn>
              </a:cxnLst>
              <a:rect l="f74" t="f77" r="f75" b="f76"/>
              <a:pathLst>
                <a:path w="26" h="54">
                  <a:moveTo>
                    <a:pt x="f5" y="f5"/>
                  </a:moveTo>
                  <a:cubicBezTo>
                    <a:pt x="f8" y="f9"/>
                    <a:pt x="f10" y="f11"/>
                    <a:pt x="f12" y="f13"/>
                  </a:cubicBezTo>
                  <a:cubicBezTo>
                    <a:pt x="f14" y="f13"/>
                    <a:pt x="f6" y="f15"/>
                    <a:pt x="f6" y="f8"/>
                  </a:cubicBezTo>
                  <a:cubicBezTo>
                    <a:pt x="f6" y="f16"/>
                    <a:pt x="f6" y="f17"/>
                    <a:pt x="f6" y="f7"/>
                  </a:cubicBezTo>
                  <a:cubicBezTo>
                    <a:pt x="f18" y="f19"/>
                    <a:pt x="f20" y="f21"/>
                    <a:pt x="f9" y="f22"/>
                  </a:cubicBezTo>
                  <a:cubicBezTo>
                    <a:pt x="f23" y="f22"/>
                    <a:pt x="f5" y="f24"/>
                    <a:pt x="f5" y="f25"/>
                  </a:cubicBezTo>
                  <a:cubicBezTo>
                    <a:pt x="f5" y="f26"/>
                    <a:pt x="f5" y="f10"/>
                    <a:pt x="f5" y="f5"/>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27" name="Freeform 17">
              <a:extLst>
                <a:ext uri="{FF2B5EF4-FFF2-40B4-BE49-F238E27FC236}">
                  <a16:creationId xmlns:a16="http://schemas.microsoft.com/office/drawing/2014/main" id="{7C93B4CE-DD53-0704-AEAB-4A44071CB77B}"/>
                </a:ext>
              </a:extLst>
            </p:cNvPr>
            <p:cNvSpPr/>
            <p:nvPr/>
          </p:nvSpPr>
          <p:spPr>
            <a:xfrm>
              <a:off x="11626513" y="6024442"/>
              <a:ext cx="39684" cy="79379"/>
            </a:xfrm>
            <a:custGeom>
              <a:avLst/>
              <a:gdLst>
                <a:gd name="f0" fmla="val 10800000"/>
                <a:gd name="f1" fmla="val 5400000"/>
                <a:gd name="f2" fmla="val 180"/>
                <a:gd name="f3" fmla="val w"/>
                <a:gd name="f4" fmla="val h"/>
                <a:gd name="f5" fmla="val 0"/>
                <a:gd name="f6" fmla="val 26"/>
                <a:gd name="f7" fmla="val 51"/>
                <a:gd name="f8" fmla="val 49"/>
                <a:gd name="f9" fmla="val 33"/>
                <a:gd name="f10" fmla="val 16"/>
                <a:gd name="f11" fmla="val 8"/>
                <a:gd name="f12" fmla="val 1"/>
                <a:gd name="f13" fmla="val 2"/>
                <a:gd name="f14" fmla="val 24"/>
                <a:gd name="f15" fmla="val 4"/>
                <a:gd name="f16" fmla="val 25"/>
                <a:gd name="f17" fmla="val 5"/>
                <a:gd name="f18" fmla="val 6"/>
                <a:gd name="f19" fmla="val 21"/>
                <a:gd name="f20" fmla="val 36"/>
                <a:gd name="f21" fmla="val 18"/>
                <a:gd name="f22" fmla="val 9"/>
                <a:gd name="f23" fmla="val 50"/>
                <a:gd name="f24" fmla="+- 0 0 -90"/>
                <a:gd name="f25" fmla="*/ f3 1 26"/>
                <a:gd name="f26" fmla="*/ f4 1 51"/>
                <a:gd name="f27" fmla="val f5"/>
                <a:gd name="f28" fmla="val f6"/>
                <a:gd name="f29" fmla="val f7"/>
                <a:gd name="f30" fmla="*/ f24 f0 1"/>
                <a:gd name="f31" fmla="+- f29 0 f27"/>
                <a:gd name="f32" fmla="+- f28 0 f27"/>
                <a:gd name="f33" fmla="*/ f30 1 f2"/>
                <a:gd name="f34" fmla="*/ f32 1 26"/>
                <a:gd name="f35" fmla="*/ f31 1 51"/>
                <a:gd name="f36" fmla="*/ 0 f32 1"/>
                <a:gd name="f37" fmla="*/ 49 f31 1"/>
                <a:gd name="f38" fmla="*/ 0 f31 1"/>
                <a:gd name="f39" fmla="*/ 24 f32 1"/>
                <a:gd name="f40" fmla="*/ 4 f31 1"/>
                <a:gd name="f41" fmla="*/ 26 f32 1"/>
                <a:gd name="f42" fmla="*/ 6 f31 1"/>
                <a:gd name="f43" fmla="*/ 51 f31 1"/>
                <a:gd name="f44" fmla="+- f33 0 f1"/>
                <a:gd name="f45" fmla="*/ f36 1 26"/>
                <a:gd name="f46" fmla="*/ f37 1 51"/>
                <a:gd name="f47" fmla="*/ f38 1 51"/>
                <a:gd name="f48" fmla="*/ f39 1 26"/>
                <a:gd name="f49" fmla="*/ f40 1 51"/>
                <a:gd name="f50" fmla="*/ f41 1 26"/>
                <a:gd name="f51" fmla="*/ f42 1 51"/>
                <a:gd name="f52" fmla="*/ f43 1 51"/>
                <a:gd name="f53" fmla="*/ 0 1 f34"/>
                <a:gd name="f54" fmla="*/ f28 1 f34"/>
                <a:gd name="f55" fmla="*/ 0 1 f35"/>
                <a:gd name="f56" fmla="*/ f29 1 f35"/>
                <a:gd name="f57" fmla="*/ f45 1 f34"/>
                <a:gd name="f58" fmla="*/ f46 1 f35"/>
                <a:gd name="f59" fmla="*/ f47 1 f35"/>
                <a:gd name="f60" fmla="*/ f48 1 f34"/>
                <a:gd name="f61" fmla="*/ f49 1 f35"/>
                <a:gd name="f62" fmla="*/ f50 1 f34"/>
                <a:gd name="f63" fmla="*/ f51 1 f35"/>
                <a:gd name="f64" fmla="*/ f52 1 f35"/>
                <a:gd name="f65" fmla="*/ f53 f25 1"/>
                <a:gd name="f66" fmla="*/ f54 f25 1"/>
                <a:gd name="f67" fmla="*/ f56 f26 1"/>
                <a:gd name="f68" fmla="*/ f55 f26 1"/>
                <a:gd name="f69" fmla="*/ f57 f25 1"/>
                <a:gd name="f70" fmla="*/ f58 f26 1"/>
                <a:gd name="f71" fmla="*/ f59 f26 1"/>
                <a:gd name="f72" fmla="*/ f60 f25 1"/>
                <a:gd name="f73" fmla="*/ f61 f26 1"/>
                <a:gd name="f74" fmla="*/ f62 f25 1"/>
                <a:gd name="f75" fmla="*/ f63 f26 1"/>
                <a:gd name="f76" fmla="*/ f64 f26 1"/>
              </a:gdLst>
              <a:ahLst/>
              <a:cxnLst>
                <a:cxn ang="3cd4">
                  <a:pos x="hc" y="t"/>
                </a:cxn>
                <a:cxn ang="0">
                  <a:pos x="r" y="vc"/>
                </a:cxn>
                <a:cxn ang="cd4">
                  <a:pos x="hc" y="b"/>
                </a:cxn>
                <a:cxn ang="cd2">
                  <a:pos x="l" y="vc"/>
                </a:cxn>
                <a:cxn ang="f44">
                  <a:pos x="f69" y="f70"/>
                </a:cxn>
                <a:cxn ang="f44">
                  <a:pos x="f69" y="f71"/>
                </a:cxn>
                <a:cxn ang="f44">
                  <a:pos x="f72" y="f73"/>
                </a:cxn>
                <a:cxn ang="f44">
                  <a:pos x="f74" y="f75"/>
                </a:cxn>
                <a:cxn ang="f44">
                  <a:pos x="f74" y="f76"/>
                </a:cxn>
                <a:cxn ang="f44">
                  <a:pos x="f69" y="f70"/>
                </a:cxn>
              </a:cxnLst>
              <a:rect l="f65" t="f68" r="f66" b="f67"/>
              <a:pathLst>
                <a:path w="26" h="51">
                  <a:moveTo>
                    <a:pt x="f5" y="f8"/>
                  </a:moveTo>
                  <a:cubicBezTo>
                    <a:pt x="f5" y="f9"/>
                    <a:pt x="f5" y="f10"/>
                    <a:pt x="f5" y="f5"/>
                  </a:cubicBezTo>
                  <a:cubicBezTo>
                    <a:pt x="f11" y="f12"/>
                    <a:pt x="f10" y="f13"/>
                    <a:pt x="f14" y="f15"/>
                  </a:cubicBezTo>
                  <a:cubicBezTo>
                    <a:pt x="f16" y="f15"/>
                    <a:pt x="f6" y="f17"/>
                    <a:pt x="f6" y="f18"/>
                  </a:cubicBezTo>
                  <a:cubicBezTo>
                    <a:pt x="f6" y="f19"/>
                    <a:pt x="f6" y="f20"/>
                    <a:pt x="f6" y="f7"/>
                  </a:cubicBezTo>
                  <a:cubicBezTo>
                    <a:pt x="f21" y="f7"/>
                    <a:pt x="f22" y="f23"/>
                    <a:pt x="f5" y="f8"/>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28" name="Freeform 18">
              <a:extLst>
                <a:ext uri="{FF2B5EF4-FFF2-40B4-BE49-F238E27FC236}">
                  <a16:creationId xmlns:a16="http://schemas.microsoft.com/office/drawing/2014/main" id="{64B914C9-A879-0352-F0AA-0DBA1032572F}"/>
                </a:ext>
              </a:extLst>
            </p:cNvPr>
            <p:cNvSpPr/>
            <p:nvPr/>
          </p:nvSpPr>
          <p:spPr>
            <a:xfrm>
              <a:off x="11626513" y="6108576"/>
              <a:ext cx="41276" cy="74615"/>
            </a:xfrm>
            <a:custGeom>
              <a:avLst/>
              <a:gdLst>
                <a:gd name="f0" fmla="val 10800000"/>
                <a:gd name="f1" fmla="val 5400000"/>
                <a:gd name="f2" fmla="val 180"/>
                <a:gd name="f3" fmla="val w"/>
                <a:gd name="f4" fmla="val h"/>
                <a:gd name="f5" fmla="val 0"/>
                <a:gd name="f6" fmla="val 27"/>
                <a:gd name="f7" fmla="val 49"/>
                <a:gd name="f8" fmla="val 26"/>
                <a:gd name="f9" fmla="val 17"/>
                <a:gd name="f10" fmla="val 9"/>
                <a:gd name="f11" fmla="val 33"/>
                <a:gd name="f12" fmla="val 8"/>
                <a:gd name="f13" fmla="val 1"/>
                <a:gd name="f14" fmla="val 16"/>
                <a:gd name="f15" fmla="val 24"/>
                <a:gd name="f16" fmla="val 2"/>
                <a:gd name="f17" fmla="val 25"/>
                <a:gd name="f18" fmla="val 4"/>
                <a:gd name="f19" fmla="val 5"/>
                <a:gd name="f20" fmla="val 19"/>
                <a:gd name="f21" fmla="val 34"/>
                <a:gd name="f22" fmla="+- 0 0 -90"/>
                <a:gd name="f23" fmla="*/ f3 1 27"/>
                <a:gd name="f24" fmla="*/ f4 1 49"/>
                <a:gd name="f25" fmla="val f5"/>
                <a:gd name="f26" fmla="val f6"/>
                <a:gd name="f27" fmla="val f7"/>
                <a:gd name="f28" fmla="*/ f22 f0 1"/>
                <a:gd name="f29" fmla="+- f27 0 f25"/>
                <a:gd name="f30" fmla="+- f26 0 f25"/>
                <a:gd name="f31" fmla="*/ f28 1 f2"/>
                <a:gd name="f32" fmla="*/ f30 1 27"/>
                <a:gd name="f33" fmla="*/ f29 1 49"/>
                <a:gd name="f34" fmla="*/ 26 f30 1"/>
                <a:gd name="f35" fmla="*/ 49 f29 1"/>
                <a:gd name="f36" fmla="*/ 0 f30 1"/>
                <a:gd name="f37" fmla="*/ 0 f29 1"/>
                <a:gd name="f38" fmla="*/ 24 f30 1"/>
                <a:gd name="f39" fmla="*/ 2 f29 1"/>
                <a:gd name="f40" fmla="*/ 5 f29 1"/>
                <a:gd name="f41" fmla="+- f31 0 f1"/>
                <a:gd name="f42" fmla="*/ f34 1 27"/>
                <a:gd name="f43" fmla="*/ f35 1 49"/>
                <a:gd name="f44" fmla="*/ f36 1 27"/>
                <a:gd name="f45" fmla="*/ f37 1 49"/>
                <a:gd name="f46" fmla="*/ f38 1 27"/>
                <a:gd name="f47" fmla="*/ f39 1 49"/>
                <a:gd name="f48" fmla="*/ f40 1 49"/>
                <a:gd name="f49" fmla="*/ 0 1 f32"/>
                <a:gd name="f50" fmla="*/ f26 1 f32"/>
                <a:gd name="f51" fmla="*/ 0 1 f33"/>
                <a:gd name="f52" fmla="*/ f27 1 f33"/>
                <a:gd name="f53" fmla="*/ f42 1 f32"/>
                <a:gd name="f54" fmla="*/ f43 1 f33"/>
                <a:gd name="f55" fmla="*/ f44 1 f32"/>
                <a:gd name="f56" fmla="*/ f45 1 f33"/>
                <a:gd name="f57" fmla="*/ f46 1 f32"/>
                <a:gd name="f58" fmla="*/ f47 1 f33"/>
                <a:gd name="f59" fmla="*/ f48 1 f33"/>
                <a:gd name="f60" fmla="*/ f49 f23 1"/>
                <a:gd name="f61" fmla="*/ f50 f23 1"/>
                <a:gd name="f62" fmla="*/ f52 f24 1"/>
                <a:gd name="f63" fmla="*/ f51 f24 1"/>
                <a:gd name="f64" fmla="*/ f53 f23 1"/>
                <a:gd name="f65" fmla="*/ f54 f24 1"/>
                <a:gd name="f66" fmla="*/ f55 f23 1"/>
                <a:gd name="f67" fmla="*/ f56 f24 1"/>
                <a:gd name="f68" fmla="*/ f57 f23 1"/>
                <a:gd name="f69" fmla="*/ f58 f24 1"/>
                <a:gd name="f70" fmla="*/ f59 f24 1"/>
              </a:gdLst>
              <a:ahLst/>
              <a:cxnLst>
                <a:cxn ang="3cd4">
                  <a:pos x="hc" y="t"/>
                </a:cxn>
                <a:cxn ang="0">
                  <a:pos x="r" y="vc"/>
                </a:cxn>
                <a:cxn ang="cd4">
                  <a:pos x="hc" y="b"/>
                </a:cxn>
                <a:cxn ang="cd2">
                  <a:pos x="l" y="vc"/>
                </a:cxn>
                <a:cxn ang="f41">
                  <a:pos x="f64" y="f65"/>
                </a:cxn>
                <a:cxn ang="f41">
                  <a:pos x="f66" y="f65"/>
                </a:cxn>
                <a:cxn ang="f41">
                  <a:pos x="f66" y="f67"/>
                </a:cxn>
                <a:cxn ang="f41">
                  <a:pos x="f68" y="f69"/>
                </a:cxn>
                <a:cxn ang="f41">
                  <a:pos x="f64" y="f70"/>
                </a:cxn>
                <a:cxn ang="f41">
                  <a:pos x="f64" y="f65"/>
                </a:cxn>
              </a:cxnLst>
              <a:rect l="f60" t="f63" r="f61" b="f62"/>
              <a:pathLst>
                <a:path w="27" h="49">
                  <a:moveTo>
                    <a:pt x="f8" y="f7"/>
                  </a:moveTo>
                  <a:cubicBezTo>
                    <a:pt x="f9" y="f7"/>
                    <a:pt x="f10" y="f7"/>
                    <a:pt x="f5" y="f7"/>
                  </a:cubicBezTo>
                  <a:cubicBezTo>
                    <a:pt x="f5" y="f11"/>
                    <a:pt x="f5" y="f9"/>
                    <a:pt x="f5" y="f5"/>
                  </a:cubicBezTo>
                  <a:cubicBezTo>
                    <a:pt x="f12" y="f13"/>
                    <a:pt x="f14" y="f13"/>
                    <a:pt x="f15" y="f16"/>
                  </a:cubicBezTo>
                  <a:cubicBezTo>
                    <a:pt x="f17" y="f16"/>
                    <a:pt x="f8" y="f18"/>
                    <a:pt x="f8" y="f19"/>
                  </a:cubicBezTo>
                  <a:cubicBezTo>
                    <a:pt x="f6" y="f20"/>
                    <a:pt x="f8" y="f21"/>
                    <a:pt x="f8" y="f7"/>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29" name="Freeform 19">
              <a:extLst>
                <a:ext uri="{FF2B5EF4-FFF2-40B4-BE49-F238E27FC236}">
                  <a16:creationId xmlns:a16="http://schemas.microsoft.com/office/drawing/2014/main" id="{89F554E8-552C-64ED-FB37-CF09E9E4556C}"/>
                </a:ext>
              </a:extLst>
            </p:cNvPr>
            <p:cNvSpPr/>
            <p:nvPr/>
          </p:nvSpPr>
          <p:spPr>
            <a:xfrm>
              <a:off x="11672553" y="5949827"/>
              <a:ext cx="36511" cy="79379"/>
            </a:xfrm>
            <a:custGeom>
              <a:avLst/>
              <a:gdLst>
                <a:gd name="f0" fmla="val 10800000"/>
                <a:gd name="f1" fmla="val 5400000"/>
                <a:gd name="f2" fmla="val 180"/>
                <a:gd name="f3" fmla="val w"/>
                <a:gd name="f4" fmla="val h"/>
                <a:gd name="f5" fmla="val 0"/>
                <a:gd name="f6" fmla="val 24"/>
                <a:gd name="f7" fmla="val 51"/>
                <a:gd name="f8" fmla="val 7"/>
                <a:gd name="f9" fmla="val 2"/>
                <a:gd name="f10" fmla="val 14"/>
                <a:gd name="f11" fmla="val 4"/>
                <a:gd name="f12" fmla="val 22"/>
                <a:gd name="f13" fmla="val 5"/>
                <a:gd name="f14" fmla="val 23"/>
                <a:gd name="f15" fmla="val 6"/>
                <a:gd name="f16" fmla="val 8"/>
                <a:gd name="f17" fmla="val 36"/>
                <a:gd name="f18" fmla="val 15"/>
                <a:gd name="f19" fmla="val 50"/>
                <a:gd name="f20" fmla="val 48"/>
                <a:gd name="f21" fmla="val 47"/>
                <a:gd name="f22" fmla="val 31"/>
                <a:gd name="f23" fmla="val 16"/>
                <a:gd name="f24" fmla="+- 0 0 -90"/>
                <a:gd name="f25" fmla="*/ f3 1 24"/>
                <a:gd name="f26" fmla="*/ f4 1 51"/>
                <a:gd name="f27" fmla="val f5"/>
                <a:gd name="f28" fmla="val f6"/>
                <a:gd name="f29" fmla="val f7"/>
                <a:gd name="f30" fmla="*/ f24 f0 1"/>
                <a:gd name="f31" fmla="+- f29 0 f27"/>
                <a:gd name="f32" fmla="+- f28 0 f27"/>
                <a:gd name="f33" fmla="*/ f30 1 f2"/>
                <a:gd name="f34" fmla="*/ f32 1 24"/>
                <a:gd name="f35" fmla="*/ f31 1 51"/>
                <a:gd name="f36" fmla="*/ 0 f32 1"/>
                <a:gd name="f37" fmla="*/ 0 f31 1"/>
                <a:gd name="f38" fmla="*/ 22 f32 1"/>
                <a:gd name="f39" fmla="*/ 5 f31 1"/>
                <a:gd name="f40" fmla="*/ 24 f32 1"/>
                <a:gd name="f41" fmla="*/ 8 f31 1"/>
                <a:gd name="f42" fmla="*/ 51 f31 1"/>
                <a:gd name="f43" fmla="*/ 47 f31 1"/>
                <a:gd name="f44" fmla="+- f33 0 f1"/>
                <a:gd name="f45" fmla="*/ f36 1 24"/>
                <a:gd name="f46" fmla="*/ f37 1 51"/>
                <a:gd name="f47" fmla="*/ f38 1 24"/>
                <a:gd name="f48" fmla="*/ f39 1 51"/>
                <a:gd name="f49" fmla="*/ f40 1 24"/>
                <a:gd name="f50" fmla="*/ f41 1 51"/>
                <a:gd name="f51" fmla="*/ f42 1 51"/>
                <a:gd name="f52" fmla="*/ f43 1 51"/>
                <a:gd name="f53" fmla="*/ 0 1 f34"/>
                <a:gd name="f54" fmla="*/ f28 1 f34"/>
                <a:gd name="f55" fmla="*/ 0 1 f35"/>
                <a:gd name="f56" fmla="*/ f29 1 f35"/>
                <a:gd name="f57" fmla="*/ f45 1 f34"/>
                <a:gd name="f58" fmla="*/ f46 1 f35"/>
                <a:gd name="f59" fmla="*/ f47 1 f34"/>
                <a:gd name="f60" fmla="*/ f48 1 f35"/>
                <a:gd name="f61" fmla="*/ f49 1 f34"/>
                <a:gd name="f62" fmla="*/ f50 1 f35"/>
                <a:gd name="f63" fmla="*/ f51 1 f35"/>
                <a:gd name="f64" fmla="*/ f52 1 f35"/>
                <a:gd name="f65" fmla="*/ f53 f25 1"/>
                <a:gd name="f66" fmla="*/ f54 f25 1"/>
                <a:gd name="f67" fmla="*/ f56 f26 1"/>
                <a:gd name="f68" fmla="*/ f55 f26 1"/>
                <a:gd name="f69" fmla="*/ f57 f25 1"/>
                <a:gd name="f70" fmla="*/ f58 f26 1"/>
                <a:gd name="f71" fmla="*/ f59 f25 1"/>
                <a:gd name="f72" fmla="*/ f60 f26 1"/>
                <a:gd name="f73" fmla="*/ f61 f25 1"/>
                <a:gd name="f74" fmla="*/ f62 f26 1"/>
                <a:gd name="f75" fmla="*/ f63 f26 1"/>
                <a:gd name="f76" fmla="*/ f64 f26 1"/>
              </a:gdLst>
              <a:ahLst/>
              <a:cxnLst>
                <a:cxn ang="3cd4">
                  <a:pos x="hc" y="t"/>
                </a:cxn>
                <a:cxn ang="0">
                  <a:pos x="r" y="vc"/>
                </a:cxn>
                <a:cxn ang="cd4">
                  <a:pos x="hc" y="b"/>
                </a:cxn>
                <a:cxn ang="cd2">
                  <a:pos x="l" y="vc"/>
                </a:cxn>
                <a:cxn ang="f44">
                  <a:pos x="f69" y="f70"/>
                </a:cxn>
                <a:cxn ang="f44">
                  <a:pos x="f71" y="f72"/>
                </a:cxn>
                <a:cxn ang="f44">
                  <a:pos x="f73" y="f74"/>
                </a:cxn>
                <a:cxn ang="f44">
                  <a:pos x="f73" y="f75"/>
                </a:cxn>
                <a:cxn ang="f44">
                  <a:pos x="f69" y="f76"/>
                </a:cxn>
                <a:cxn ang="f44">
                  <a:pos x="f69" y="f70"/>
                </a:cxn>
              </a:cxnLst>
              <a:rect l="f65" t="f68" r="f66" b="f67"/>
              <a:pathLst>
                <a:path w="24" h="51">
                  <a:moveTo>
                    <a:pt x="f5" y="f5"/>
                  </a:moveTo>
                  <a:cubicBezTo>
                    <a:pt x="f8" y="f9"/>
                    <a:pt x="f10" y="f11"/>
                    <a:pt x="f12" y="f13"/>
                  </a:cubicBezTo>
                  <a:cubicBezTo>
                    <a:pt x="f14" y="f15"/>
                    <a:pt x="f6" y="f8"/>
                    <a:pt x="f6" y="f16"/>
                  </a:cubicBezTo>
                  <a:cubicBezTo>
                    <a:pt x="f6" y="f12"/>
                    <a:pt x="f6" y="f17"/>
                    <a:pt x="f6" y="f7"/>
                  </a:cubicBezTo>
                  <a:cubicBezTo>
                    <a:pt x="f18" y="f19"/>
                    <a:pt x="f16" y="f20"/>
                    <a:pt x="f5" y="f21"/>
                  </a:cubicBezTo>
                  <a:cubicBezTo>
                    <a:pt x="f5" y="f22"/>
                    <a:pt x="f5" y="f23"/>
                    <a:pt x="f5" y="f5"/>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30" name="Freeform 20">
              <a:extLst>
                <a:ext uri="{FF2B5EF4-FFF2-40B4-BE49-F238E27FC236}">
                  <a16:creationId xmlns:a16="http://schemas.microsoft.com/office/drawing/2014/main" id="{4220E093-1376-8FD3-95F0-231115E97479}"/>
                </a:ext>
              </a:extLst>
            </p:cNvPr>
            <p:cNvSpPr/>
            <p:nvPr/>
          </p:nvSpPr>
          <p:spPr>
            <a:xfrm>
              <a:off x="11672553" y="6030788"/>
              <a:ext cx="34920" cy="77788"/>
            </a:xfrm>
            <a:custGeom>
              <a:avLst/>
              <a:gdLst>
                <a:gd name="f0" fmla="val 10800000"/>
                <a:gd name="f1" fmla="val 5400000"/>
                <a:gd name="f2" fmla="val 180"/>
                <a:gd name="f3" fmla="val w"/>
                <a:gd name="f4" fmla="val h"/>
                <a:gd name="f5" fmla="val 0"/>
                <a:gd name="f6" fmla="val 23"/>
                <a:gd name="f7" fmla="val 50"/>
                <a:gd name="f8" fmla="val 48"/>
                <a:gd name="f9" fmla="val 32"/>
                <a:gd name="f10" fmla="val 16"/>
                <a:gd name="f11" fmla="val 8"/>
                <a:gd name="f12" fmla="val 2"/>
                <a:gd name="f13" fmla="val 15"/>
                <a:gd name="f14" fmla="val 3"/>
                <a:gd name="f15" fmla="val 4"/>
                <a:gd name="f16" fmla="val 19"/>
                <a:gd name="f17" fmla="val 34"/>
                <a:gd name="f18" fmla="val 49"/>
                <a:gd name="f19" fmla="+- 0 0 -90"/>
                <a:gd name="f20" fmla="*/ f3 1 23"/>
                <a:gd name="f21" fmla="*/ f4 1 50"/>
                <a:gd name="f22" fmla="val f5"/>
                <a:gd name="f23" fmla="val f6"/>
                <a:gd name="f24" fmla="val f7"/>
                <a:gd name="f25" fmla="*/ f19 f0 1"/>
                <a:gd name="f26" fmla="+- f24 0 f22"/>
                <a:gd name="f27" fmla="+- f23 0 f22"/>
                <a:gd name="f28" fmla="*/ f25 1 f2"/>
                <a:gd name="f29" fmla="*/ f27 1 23"/>
                <a:gd name="f30" fmla="*/ f26 1 50"/>
                <a:gd name="f31" fmla="*/ 0 f27 1"/>
                <a:gd name="f32" fmla="*/ 48 f26 1"/>
                <a:gd name="f33" fmla="*/ 0 f26 1"/>
                <a:gd name="f34" fmla="*/ 23 f27 1"/>
                <a:gd name="f35" fmla="*/ 4 f26 1"/>
                <a:gd name="f36" fmla="*/ 50 f26 1"/>
                <a:gd name="f37" fmla="+- f28 0 f1"/>
                <a:gd name="f38" fmla="*/ f31 1 23"/>
                <a:gd name="f39" fmla="*/ f32 1 50"/>
                <a:gd name="f40" fmla="*/ f33 1 50"/>
                <a:gd name="f41" fmla="*/ f34 1 23"/>
                <a:gd name="f42" fmla="*/ f35 1 50"/>
                <a:gd name="f43" fmla="*/ f36 1 50"/>
                <a:gd name="f44" fmla="*/ 0 1 f29"/>
                <a:gd name="f45" fmla="*/ f23 1 f29"/>
                <a:gd name="f46" fmla="*/ 0 1 f30"/>
                <a:gd name="f47" fmla="*/ f24 1 f30"/>
                <a:gd name="f48" fmla="*/ f38 1 f29"/>
                <a:gd name="f49" fmla="*/ f39 1 f30"/>
                <a:gd name="f50" fmla="*/ f40 1 f30"/>
                <a:gd name="f51" fmla="*/ f41 1 f29"/>
                <a:gd name="f52" fmla="*/ f42 1 f30"/>
                <a:gd name="f53" fmla="*/ f43 1 f30"/>
                <a:gd name="f54" fmla="*/ f44 f20 1"/>
                <a:gd name="f55" fmla="*/ f45 f20 1"/>
                <a:gd name="f56" fmla="*/ f47 f21 1"/>
                <a:gd name="f57" fmla="*/ f46 f21 1"/>
                <a:gd name="f58" fmla="*/ f48 f20 1"/>
                <a:gd name="f59" fmla="*/ f49 f21 1"/>
                <a:gd name="f60" fmla="*/ f50 f21 1"/>
                <a:gd name="f61" fmla="*/ f51 f20 1"/>
                <a:gd name="f62" fmla="*/ f52 f21 1"/>
                <a:gd name="f63" fmla="*/ f53 f21 1"/>
              </a:gdLst>
              <a:ahLst/>
              <a:cxnLst>
                <a:cxn ang="3cd4">
                  <a:pos x="hc" y="t"/>
                </a:cxn>
                <a:cxn ang="0">
                  <a:pos x="r" y="vc"/>
                </a:cxn>
                <a:cxn ang="cd4">
                  <a:pos x="hc" y="b"/>
                </a:cxn>
                <a:cxn ang="cd2">
                  <a:pos x="l" y="vc"/>
                </a:cxn>
                <a:cxn ang="f37">
                  <a:pos x="f58" y="f59"/>
                </a:cxn>
                <a:cxn ang="f37">
                  <a:pos x="f58" y="f60"/>
                </a:cxn>
                <a:cxn ang="f37">
                  <a:pos x="f61" y="f62"/>
                </a:cxn>
                <a:cxn ang="f37">
                  <a:pos x="f61" y="f63"/>
                </a:cxn>
                <a:cxn ang="f37">
                  <a:pos x="f58" y="f59"/>
                </a:cxn>
              </a:cxnLst>
              <a:rect l="f54" t="f57" r="f55" b="f56"/>
              <a:pathLst>
                <a:path w="23" h="50">
                  <a:moveTo>
                    <a:pt x="f5" y="f8"/>
                  </a:moveTo>
                  <a:cubicBezTo>
                    <a:pt x="f5" y="f9"/>
                    <a:pt x="f5" y="f10"/>
                    <a:pt x="f5" y="f5"/>
                  </a:cubicBezTo>
                  <a:cubicBezTo>
                    <a:pt x="f11" y="f12"/>
                    <a:pt x="f13" y="f14"/>
                    <a:pt x="f6" y="f15"/>
                  </a:cubicBezTo>
                  <a:cubicBezTo>
                    <a:pt x="f6" y="f16"/>
                    <a:pt x="f6" y="f17"/>
                    <a:pt x="f6" y="f7"/>
                  </a:cubicBezTo>
                  <a:cubicBezTo>
                    <a:pt x="f13" y="f18"/>
                    <a:pt x="f11" y="f8"/>
                    <a:pt x="f5" y="f8"/>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31" name="Freeform 21">
              <a:extLst>
                <a:ext uri="{FF2B5EF4-FFF2-40B4-BE49-F238E27FC236}">
                  <a16:creationId xmlns:a16="http://schemas.microsoft.com/office/drawing/2014/main" id="{509CDED1-6B5B-3D5F-B8E5-66810E9AAFA1}"/>
                </a:ext>
              </a:extLst>
            </p:cNvPr>
            <p:cNvSpPr/>
            <p:nvPr/>
          </p:nvSpPr>
          <p:spPr>
            <a:xfrm>
              <a:off x="11672553" y="6113340"/>
              <a:ext cx="34920" cy="69851"/>
            </a:xfrm>
            <a:custGeom>
              <a:avLst/>
              <a:gdLst>
                <a:gd name="f0" fmla="val 10800000"/>
                <a:gd name="f1" fmla="val 5400000"/>
                <a:gd name="f2" fmla="val 180"/>
                <a:gd name="f3" fmla="val w"/>
                <a:gd name="f4" fmla="val h"/>
                <a:gd name="f5" fmla="val 0"/>
                <a:gd name="f6" fmla="val 23"/>
                <a:gd name="f7" fmla="val 46"/>
                <a:gd name="f8" fmla="val 31"/>
                <a:gd name="f9" fmla="val 15"/>
                <a:gd name="f10" fmla="val 8"/>
                <a:gd name="f11" fmla="val 1"/>
                <a:gd name="f12" fmla="val 16"/>
                <a:gd name="f13" fmla="+- 0 0 -90"/>
                <a:gd name="f14" fmla="*/ f3 1 23"/>
                <a:gd name="f15" fmla="*/ f4 1 46"/>
                <a:gd name="f16" fmla="val f5"/>
                <a:gd name="f17" fmla="val f6"/>
                <a:gd name="f18" fmla="val f7"/>
                <a:gd name="f19" fmla="*/ f13 f0 1"/>
                <a:gd name="f20" fmla="+- f18 0 f16"/>
                <a:gd name="f21" fmla="+- f17 0 f16"/>
                <a:gd name="f22" fmla="*/ f19 1 f2"/>
                <a:gd name="f23" fmla="*/ f21 1 23"/>
                <a:gd name="f24" fmla="*/ f20 1 46"/>
                <a:gd name="f25" fmla="*/ 0 f21 1"/>
                <a:gd name="f26" fmla="*/ 46 f20 1"/>
                <a:gd name="f27" fmla="*/ 0 f20 1"/>
                <a:gd name="f28" fmla="*/ 23 f21 1"/>
                <a:gd name="f29" fmla="*/ 1 f20 1"/>
                <a:gd name="f30" fmla="+- f22 0 f1"/>
                <a:gd name="f31" fmla="*/ f25 1 23"/>
                <a:gd name="f32" fmla="*/ f26 1 46"/>
                <a:gd name="f33" fmla="*/ f27 1 46"/>
                <a:gd name="f34" fmla="*/ f28 1 23"/>
                <a:gd name="f35" fmla="*/ f29 1 46"/>
                <a:gd name="f36" fmla="*/ 0 1 f23"/>
                <a:gd name="f37" fmla="*/ f17 1 f23"/>
                <a:gd name="f38" fmla="*/ 0 1 f24"/>
                <a:gd name="f39" fmla="*/ f18 1 f24"/>
                <a:gd name="f40" fmla="*/ f31 1 f23"/>
                <a:gd name="f41" fmla="*/ f32 1 f24"/>
                <a:gd name="f42" fmla="*/ f33 1 f24"/>
                <a:gd name="f43" fmla="*/ f34 1 f23"/>
                <a:gd name="f44" fmla="*/ f35 1 f24"/>
                <a:gd name="f45" fmla="*/ f36 f14 1"/>
                <a:gd name="f46" fmla="*/ f37 f14 1"/>
                <a:gd name="f47" fmla="*/ f39 f15 1"/>
                <a:gd name="f48" fmla="*/ f38 f15 1"/>
                <a:gd name="f49" fmla="*/ f40 f14 1"/>
                <a:gd name="f50" fmla="*/ f41 f15 1"/>
                <a:gd name="f51" fmla="*/ f42 f15 1"/>
                <a:gd name="f52" fmla="*/ f43 f14 1"/>
                <a:gd name="f53" fmla="*/ f44 f15 1"/>
              </a:gdLst>
              <a:ahLst/>
              <a:cxnLst>
                <a:cxn ang="3cd4">
                  <a:pos x="hc" y="t"/>
                </a:cxn>
                <a:cxn ang="0">
                  <a:pos x="r" y="vc"/>
                </a:cxn>
                <a:cxn ang="cd4">
                  <a:pos x="hc" y="b"/>
                </a:cxn>
                <a:cxn ang="cd2">
                  <a:pos x="l" y="vc"/>
                </a:cxn>
                <a:cxn ang="f30">
                  <a:pos x="f49" y="f50"/>
                </a:cxn>
                <a:cxn ang="f30">
                  <a:pos x="f49" y="f51"/>
                </a:cxn>
                <a:cxn ang="f30">
                  <a:pos x="f52" y="f53"/>
                </a:cxn>
                <a:cxn ang="f30">
                  <a:pos x="f52" y="f50"/>
                </a:cxn>
                <a:cxn ang="f30">
                  <a:pos x="f49" y="f50"/>
                </a:cxn>
              </a:cxnLst>
              <a:rect l="f45" t="f48" r="f46" b="f47"/>
              <a:pathLst>
                <a:path w="23" h="46">
                  <a:moveTo>
                    <a:pt x="f5" y="f7"/>
                  </a:moveTo>
                  <a:cubicBezTo>
                    <a:pt x="f5" y="f8"/>
                    <a:pt x="f5" y="f9"/>
                    <a:pt x="f5" y="f5"/>
                  </a:cubicBezTo>
                  <a:cubicBezTo>
                    <a:pt x="f10" y="f5"/>
                    <a:pt x="f9" y="f11"/>
                    <a:pt x="f6" y="f11"/>
                  </a:cubicBezTo>
                  <a:cubicBezTo>
                    <a:pt x="f6" y="f12"/>
                    <a:pt x="f6" y="f8"/>
                    <a:pt x="f6" y="f7"/>
                  </a:cubicBezTo>
                  <a:cubicBezTo>
                    <a:pt x="f12" y="f7"/>
                    <a:pt x="f10" y="f7"/>
                    <a:pt x="f5" y="f7"/>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32" name="Freeform 22">
              <a:extLst>
                <a:ext uri="{FF2B5EF4-FFF2-40B4-BE49-F238E27FC236}">
                  <a16:creationId xmlns:a16="http://schemas.microsoft.com/office/drawing/2014/main" id="{CC77CE55-0590-25D8-F914-8A24C78E54B7}"/>
                </a:ext>
              </a:extLst>
            </p:cNvPr>
            <p:cNvSpPr/>
            <p:nvPr/>
          </p:nvSpPr>
          <p:spPr>
            <a:xfrm>
              <a:off x="11713820" y="5960937"/>
              <a:ext cx="33339" cy="74615"/>
            </a:xfrm>
            <a:custGeom>
              <a:avLst/>
              <a:gdLst>
                <a:gd name="f0" fmla="val 10800000"/>
                <a:gd name="f1" fmla="val 5400000"/>
                <a:gd name="f2" fmla="val 180"/>
                <a:gd name="f3" fmla="val w"/>
                <a:gd name="f4" fmla="val h"/>
                <a:gd name="f5" fmla="val 0"/>
                <a:gd name="f6" fmla="val 22"/>
                <a:gd name="f7" fmla="val 48"/>
                <a:gd name="f8" fmla="val 7"/>
                <a:gd name="f9" fmla="val 1"/>
                <a:gd name="f10" fmla="val 13"/>
                <a:gd name="f11" fmla="val 3"/>
                <a:gd name="f12" fmla="val 20"/>
                <a:gd name="f13" fmla="val 4"/>
                <a:gd name="f14" fmla="val 21"/>
                <a:gd name="f15" fmla="val 5"/>
                <a:gd name="f16" fmla="val 6"/>
                <a:gd name="f17" fmla="val 34"/>
                <a:gd name="f18" fmla="val 15"/>
                <a:gd name="f19" fmla="val 47"/>
                <a:gd name="f20" fmla="val 8"/>
                <a:gd name="f21" fmla="val 46"/>
                <a:gd name="f22" fmla="val 2"/>
                <a:gd name="f23" fmla="val 45"/>
                <a:gd name="f24" fmla="val 43"/>
                <a:gd name="f25" fmla="val 42"/>
                <a:gd name="f26" fmla="val 28"/>
                <a:gd name="f27" fmla="val 14"/>
                <a:gd name="f28" fmla="+- 0 0 -90"/>
                <a:gd name="f29" fmla="*/ f3 1 22"/>
                <a:gd name="f30" fmla="*/ f4 1 48"/>
                <a:gd name="f31" fmla="val f5"/>
                <a:gd name="f32" fmla="val f6"/>
                <a:gd name="f33" fmla="val f7"/>
                <a:gd name="f34" fmla="*/ f28 f0 1"/>
                <a:gd name="f35" fmla="+- f33 0 f31"/>
                <a:gd name="f36" fmla="+- f32 0 f31"/>
                <a:gd name="f37" fmla="*/ f34 1 f2"/>
                <a:gd name="f38" fmla="*/ f36 1 22"/>
                <a:gd name="f39" fmla="*/ f35 1 48"/>
                <a:gd name="f40" fmla="*/ 0 f36 1"/>
                <a:gd name="f41" fmla="*/ 0 f35 1"/>
                <a:gd name="f42" fmla="*/ 20 f36 1"/>
                <a:gd name="f43" fmla="*/ 4 f35 1"/>
                <a:gd name="f44" fmla="*/ 22 f36 1"/>
                <a:gd name="f45" fmla="*/ 7 f35 1"/>
                <a:gd name="f46" fmla="*/ 48 f35 1"/>
                <a:gd name="f47" fmla="*/ 2 f36 1"/>
                <a:gd name="f48" fmla="*/ 45 f35 1"/>
                <a:gd name="f49" fmla="*/ 42 f35 1"/>
                <a:gd name="f50" fmla="+- f37 0 f1"/>
                <a:gd name="f51" fmla="*/ f40 1 22"/>
                <a:gd name="f52" fmla="*/ f41 1 48"/>
                <a:gd name="f53" fmla="*/ f42 1 22"/>
                <a:gd name="f54" fmla="*/ f43 1 48"/>
                <a:gd name="f55" fmla="*/ f44 1 22"/>
                <a:gd name="f56" fmla="*/ f45 1 48"/>
                <a:gd name="f57" fmla="*/ f46 1 48"/>
                <a:gd name="f58" fmla="*/ f47 1 22"/>
                <a:gd name="f59" fmla="*/ f48 1 48"/>
                <a:gd name="f60" fmla="*/ f49 1 48"/>
                <a:gd name="f61" fmla="*/ 0 1 f38"/>
                <a:gd name="f62" fmla="*/ f32 1 f38"/>
                <a:gd name="f63" fmla="*/ 0 1 f39"/>
                <a:gd name="f64" fmla="*/ f33 1 f39"/>
                <a:gd name="f65" fmla="*/ f51 1 f38"/>
                <a:gd name="f66" fmla="*/ f52 1 f39"/>
                <a:gd name="f67" fmla="*/ f53 1 f38"/>
                <a:gd name="f68" fmla="*/ f54 1 f39"/>
                <a:gd name="f69" fmla="*/ f55 1 f38"/>
                <a:gd name="f70" fmla="*/ f56 1 f39"/>
                <a:gd name="f71" fmla="*/ f57 1 f39"/>
                <a:gd name="f72" fmla="*/ f58 1 f38"/>
                <a:gd name="f73" fmla="*/ f59 1 f39"/>
                <a:gd name="f74" fmla="*/ f60 1 f39"/>
                <a:gd name="f75" fmla="*/ f61 f29 1"/>
                <a:gd name="f76" fmla="*/ f62 f29 1"/>
                <a:gd name="f77" fmla="*/ f64 f30 1"/>
                <a:gd name="f78" fmla="*/ f63 f30 1"/>
                <a:gd name="f79" fmla="*/ f65 f29 1"/>
                <a:gd name="f80" fmla="*/ f66 f30 1"/>
                <a:gd name="f81" fmla="*/ f67 f29 1"/>
                <a:gd name="f82" fmla="*/ f68 f30 1"/>
                <a:gd name="f83" fmla="*/ f69 f29 1"/>
                <a:gd name="f84" fmla="*/ f70 f30 1"/>
                <a:gd name="f85" fmla="*/ f71 f30 1"/>
                <a:gd name="f86" fmla="*/ f72 f29 1"/>
                <a:gd name="f87" fmla="*/ f73 f30 1"/>
                <a:gd name="f88" fmla="*/ f74 f30 1"/>
              </a:gdLst>
              <a:ahLst/>
              <a:cxnLst>
                <a:cxn ang="3cd4">
                  <a:pos x="hc" y="t"/>
                </a:cxn>
                <a:cxn ang="0">
                  <a:pos x="r" y="vc"/>
                </a:cxn>
                <a:cxn ang="cd4">
                  <a:pos x="hc" y="b"/>
                </a:cxn>
                <a:cxn ang="cd2">
                  <a:pos x="l" y="vc"/>
                </a:cxn>
                <a:cxn ang="f50">
                  <a:pos x="f79" y="f80"/>
                </a:cxn>
                <a:cxn ang="f50">
                  <a:pos x="f81" y="f82"/>
                </a:cxn>
                <a:cxn ang="f50">
                  <a:pos x="f83" y="f84"/>
                </a:cxn>
                <a:cxn ang="f50">
                  <a:pos x="f83" y="f85"/>
                </a:cxn>
                <a:cxn ang="f50">
                  <a:pos x="f86" y="f87"/>
                </a:cxn>
                <a:cxn ang="f50">
                  <a:pos x="f79" y="f88"/>
                </a:cxn>
                <a:cxn ang="f50">
                  <a:pos x="f79" y="f80"/>
                </a:cxn>
              </a:cxnLst>
              <a:rect l="f75" t="f78" r="f76" b="f77"/>
              <a:pathLst>
                <a:path w="22" h="48">
                  <a:moveTo>
                    <a:pt x="f5" y="f5"/>
                  </a:moveTo>
                  <a:cubicBezTo>
                    <a:pt x="f8" y="f9"/>
                    <a:pt x="f10" y="f11"/>
                    <a:pt x="f12" y="f13"/>
                  </a:cubicBezTo>
                  <a:cubicBezTo>
                    <a:pt x="f14" y="f15"/>
                    <a:pt x="f6" y="f16"/>
                    <a:pt x="f6" y="f8"/>
                  </a:cubicBezTo>
                  <a:cubicBezTo>
                    <a:pt x="f6" y="f14"/>
                    <a:pt x="f6" y="f17"/>
                    <a:pt x="f6" y="f7"/>
                  </a:cubicBezTo>
                  <a:cubicBezTo>
                    <a:pt x="f18" y="f19"/>
                    <a:pt x="f20" y="f21"/>
                    <a:pt x="f22" y="f23"/>
                  </a:cubicBezTo>
                  <a:cubicBezTo>
                    <a:pt x="f9" y="f23"/>
                    <a:pt x="f5" y="f24"/>
                    <a:pt x="f5" y="f25"/>
                  </a:cubicBezTo>
                  <a:cubicBezTo>
                    <a:pt x="f5" y="f26"/>
                    <a:pt x="f5" y="f27"/>
                    <a:pt x="f5" y="f5"/>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33" name="Freeform 23">
              <a:extLst>
                <a:ext uri="{FF2B5EF4-FFF2-40B4-BE49-F238E27FC236}">
                  <a16:creationId xmlns:a16="http://schemas.microsoft.com/office/drawing/2014/main" id="{C92C1773-C29F-7904-5C55-B0BEC87B9E83}"/>
                </a:ext>
              </a:extLst>
            </p:cNvPr>
            <p:cNvSpPr/>
            <p:nvPr/>
          </p:nvSpPr>
          <p:spPr>
            <a:xfrm>
              <a:off x="11713820" y="6038725"/>
              <a:ext cx="33339" cy="73023"/>
            </a:xfrm>
            <a:custGeom>
              <a:avLst/>
              <a:gdLst>
                <a:gd name="f0" fmla="val 10800000"/>
                <a:gd name="f1" fmla="val 5400000"/>
                <a:gd name="f2" fmla="val 180"/>
                <a:gd name="f3" fmla="val w"/>
                <a:gd name="f4" fmla="val h"/>
                <a:gd name="f5" fmla="val 0"/>
                <a:gd name="f6" fmla="val 22"/>
                <a:gd name="f7" fmla="val 47"/>
                <a:gd name="f8" fmla="val 14"/>
                <a:gd name="f9" fmla="val 46"/>
                <a:gd name="f10" fmla="val 7"/>
                <a:gd name="f11" fmla="val 45"/>
                <a:gd name="f12" fmla="val 30"/>
                <a:gd name="f13" fmla="val 15"/>
                <a:gd name="f14" fmla="val 1"/>
                <a:gd name="f15" fmla="val 2"/>
                <a:gd name="f16" fmla="val 20"/>
                <a:gd name="f17" fmla="val 3"/>
                <a:gd name="f18" fmla="val 21"/>
                <a:gd name="f19" fmla="val 5"/>
                <a:gd name="f20" fmla="val 19"/>
                <a:gd name="f21" fmla="val 33"/>
                <a:gd name="f22" fmla="+- 0 0 -90"/>
                <a:gd name="f23" fmla="*/ f3 1 22"/>
                <a:gd name="f24" fmla="*/ f4 1 47"/>
                <a:gd name="f25" fmla="val f5"/>
                <a:gd name="f26" fmla="val f6"/>
                <a:gd name="f27" fmla="val f7"/>
                <a:gd name="f28" fmla="*/ f22 f0 1"/>
                <a:gd name="f29" fmla="+- f27 0 f25"/>
                <a:gd name="f30" fmla="+- f26 0 f25"/>
                <a:gd name="f31" fmla="*/ f28 1 f2"/>
                <a:gd name="f32" fmla="*/ f30 1 22"/>
                <a:gd name="f33" fmla="*/ f29 1 47"/>
                <a:gd name="f34" fmla="*/ 22 f30 1"/>
                <a:gd name="f35" fmla="*/ 47 f29 1"/>
                <a:gd name="f36" fmla="*/ 0 f30 1"/>
                <a:gd name="f37" fmla="*/ 45 f29 1"/>
                <a:gd name="f38" fmla="*/ 0 f29 1"/>
                <a:gd name="f39" fmla="*/ 20 f30 1"/>
                <a:gd name="f40" fmla="*/ 3 f29 1"/>
                <a:gd name="f41" fmla="*/ 5 f29 1"/>
                <a:gd name="f42" fmla="+- f31 0 f1"/>
                <a:gd name="f43" fmla="*/ f34 1 22"/>
                <a:gd name="f44" fmla="*/ f35 1 47"/>
                <a:gd name="f45" fmla="*/ f36 1 22"/>
                <a:gd name="f46" fmla="*/ f37 1 47"/>
                <a:gd name="f47" fmla="*/ f38 1 47"/>
                <a:gd name="f48" fmla="*/ f39 1 22"/>
                <a:gd name="f49" fmla="*/ f40 1 47"/>
                <a:gd name="f50" fmla="*/ f41 1 47"/>
                <a:gd name="f51" fmla="*/ 0 1 f32"/>
                <a:gd name="f52" fmla="*/ f26 1 f32"/>
                <a:gd name="f53" fmla="*/ 0 1 f33"/>
                <a:gd name="f54" fmla="*/ f27 1 f33"/>
                <a:gd name="f55" fmla="*/ f43 1 f32"/>
                <a:gd name="f56" fmla="*/ f44 1 f33"/>
                <a:gd name="f57" fmla="*/ f45 1 f32"/>
                <a:gd name="f58" fmla="*/ f46 1 f33"/>
                <a:gd name="f59" fmla="*/ f47 1 f33"/>
                <a:gd name="f60" fmla="*/ f48 1 f32"/>
                <a:gd name="f61" fmla="*/ f49 1 f33"/>
                <a:gd name="f62" fmla="*/ f50 1 f33"/>
                <a:gd name="f63" fmla="*/ f51 f23 1"/>
                <a:gd name="f64" fmla="*/ f52 f23 1"/>
                <a:gd name="f65" fmla="*/ f54 f24 1"/>
                <a:gd name="f66" fmla="*/ f53 f24 1"/>
                <a:gd name="f67" fmla="*/ f55 f23 1"/>
                <a:gd name="f68" fmla="*/ f56 f24 1"/>
                <a:gd name="f69" fmla="*/ f57 f23 1"/>
                <a:gd name="f70" fmla="*/ f58 f24 1"/>
                <a:gd name="f71" fmla="*/ f59 f24 1"/>
                <a:gd name="f72" fmla="*/ f60 f23 1"/>
                <a:gd name="f73" fmla="*/ f61 f24 1"/>
                <a:gd name="f74" fmla="*/ f62 f24 1"/>
              </a:gdLst>
              <a:ahLst/>
              <a:cxnLst>
                <a:cxn ang="3cd4">
                  <a:pos x="hc" y="t"/>
                </a:cxn>
                <a:cxn ang="0">
                  <a:pos x="r" y="vc"/>
                </a:cxn>
                <a:cxn ang="cd4">
                  <a:pos x="hc" y="b"/>
                </a:cxn>
                <a:cxn ang="cd2">
                  <a:pos x="l" y="vc"/>
                </a:cxn>
                <a:cxn ang="f42">
                  <a:pos x="f67" y="f68"/>
                </a:cxn>
                <a:cxn ang="f42">
                  <a:pos x="f69" y="f70"/>
                </a:cxn>
                <a:cxn ang="f42">
                  <a:pos x="f69" y="f71"/>
                </a:cxn>
                <a:cxn ang="f42">
                  <a:pos x="f72" y="f73"/>
                </a:cxn>
                <a:cxn ang="f42">
                  <a:pos x="f67" y="f74"/>
                </a:cxn>
                <a:cxn ang="f42">
                  <a:pos x="f67" y="f68"/>
                </a:cxn>
              </a:cxnLst>
              <a:rect l="f63" t="f66" r="f64" b="f65"/>
              <a:pathLst>
                <a:path w="22" h="47">
                  <a:moveTo>
                    <a:pt x="f6" y="f7"/>
                  </a:moveTo>
                  <a:cubicBezTo>
                    <a:pt x="f8" y="f9"/>
                    <a:pt x="f10" y="f11"/>
                    <a:pt x="f5" y="f11"/>
                  </a:cubicBezTo>
                  <a:cubicBezTo>
                    <a:pt x="f5" y="f12"/>
                    <a:pt x="f5" y="f13"/>
                    <a:pt x="f5" y="f5"/>
                  </a:cubicBezTo>
                  <a:cubicBezTo>
                    <a:pt x="f10" y="f14"/>
                    <a:pt x="f8" y="f15"/>
                    <a:pt x="f16" y="f17"/>
                  </a:cubicBezTo>
                  <a:cubicBezTo>
                    <a:pt x="f18" y="f17"/>
                    <a:pt x="f6" y="f19"/>
                    <a:pt x="f6" y="f19"/>
                  </a:cubicBezTo>
                  <a:cubicBezTo>
                    <a:pt x="f6" y="f20"/>
                    <a:pt x="f6" y="f21"/>
                    <a:pt x="f6" y="f7"/>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34" name="Freeform 24">
              <a:extLst>
                <a:ext uri="{FF2B5EF4-FFF2-40B4-BE49-F238E27FC236}">
                  <a16:creationId xmlns:a16="http://schemas.microsoft.com/office/drawing/2014/main" id="{B1AC5779-A8E6-662A-DD9A-C8AAEC34122A}"/>
                </a:ext>
              </a:extLst>
            </p:cNvPr>
            <p:cNvSpPr/>
            <p:nvPr/>
          </p:nvSpPr>
          <p:spPr>
            <a:xfrm>
              <a:off x="11713820" y="6116513"/>
              <a:ext cx="33339" cy="66678"/>
            </a:xfrm>
            <a:custGeom>
              <a:avLst/>
              <a:gdLst>
                <a:gd name="f0" fmla="val 10800000"/>
                <a:gd name="f1" fmla="val 5400000"/>
                <a:gd name="f2" fmla="val 180"/>
                <a:gd name="f3" fmla="val w"/>
                <a:gd name="f4" fmla="val h"/>
                <a:gd name="f5" fmla="val 0"/>
                <a:gd name="f6" fmla="val 22"/>
                <a:gd name="f7" fmla="val 44"/>
                <a:gd name="f8" fmla="val 29"/>
                <a:gd name="f9" fmla="val 15"/>
                <a:gd name="f10" fmla="val 7"/>
                <a:gd name="f11" fmla="val 14"/>
                <a:gd name="f12" fmla="val 1"/>
                <a:gd name="f13" fmla="val 16"/>
                <a:gd name="f14" fmla="val 30"/>
                <a:gd name="f15" fmla="+- 0 0 -90"/>
                <a:gd name="f16" fmla="*/ f3 1 22"/>
                <a:gd name="f17" fmla="*/ f4 1 44"/>
                <a:gd name="f18" fmla="val f5"/>
                <a:gd name="f19" fmla="val f6"/>
                <a:gd name="f20" fmla="val f7"/>
                <a:gd name="f21" fmla="*/ f15 f0 1"/>
                <a:gd name="f22" fmla="+- f20 0 f18"/>
                <a:gd name="f23" fmla="+- f19 0 f18"/>
                <a:gd name="f24" fmla="*/ f21 1 f2"/>
                <a:gd name="f25" fmla="*/ f23 1 22"/>
                <a:gd name="f26" fmla="*/ f22 1 44"/>
                <a:gd name="f27" fmla="*/ 0 f23 1"/>
                <a:gd name="f28" fmla="*/ 44 f22 1"/>
                <a:gd name="f29" fmla="*/ 0 f22 1"/>
                <a:gd name="f30" fmla="*/ 22 f23 1"/>
                <a:gd name="f31" fmla="*/ 1 f22 1"/>
                <a:gd name="f32" fmla="+- f24 0 f1"/>
                <a:gd name="f33" fmla="*/ f27 1 22"/>
                <a:gd name="f34" fmla="*/ f28 1 44"/>
                <a:gd name="f35" fmla="*/ f29 1 44"/>
                <a:gd name="f36" fmla="*/ f30 1 22"/>
                <a:gd name="f37" fmla="*/ f31 1 44"/>
                <a:gd name="f38" fmla="*/ 0 1 f25"/>
                <a:gd name="f39" fmla="*/ f19 1 f25"/>
                <a:gd name="f40" fmla="*/ 0 1 f26"/>
                <a:gd name="f41" fmla="*/ f20 1 f26"/>
                <a:gd name="f42" fmla="*/ f33 1 f25"/>
                <a:gd name="f43" fmla="*/ f34 1 f26"/>
                <a:gd name="f44" fmla="*/ f35 1 f26"/>
                <a:gd name="f45" fmla="*/ f36 1 f25"/>
                <a:gd name="f46" fmla="*/ f37 1 f26"/>
                <a:gd name="f47" fmla="*/ f38 f16 1"/>
                <a:gd name="f48" fmla="*/ f39 f16 1"/>
                <a:gd name="f49" fmla="*/ f41 f17 1"/>
                <a:gd name="f50" fmla="*/ f40 f17 1"/>
                <a:gd name="f51" fmla="*/ f42 f16 1"/>
                <a:gd name="f52" fmla="*/ f43 f17 1"/>
                <a:gd name="f53" fmla="*/ f44 f17 1"/>
                <a:gd name="f54" fmla="*/ f45 f16 1"/>
                <a:gd name="f55" fmla="*/ f46 f17 1"/>
              </a:gdLst>
              <a:ahLst/>
              <a:cxnLst>
                <a:cxn ang="3cd4">
                  <a:pos x="hc" y="t"/>
                </a:cxn>
                <a:cxn ang="0">
                  <a:pos x="r" y="vc"/>
                </a:cxn>
                <a:cxn ang="cd4">
                  <a:pos x="hc" y="b"/>
                </a:cxn>
                <a:cxn ang="cd2">
                  <a:pos x="l" y="vc"/>
                </a:cxn>
                <a:cxn ang="f32">
                  <a:pos x="f51" y="f52"/>
                </a:cxn>
                <a:cxn ang="f32">
                  <a:pos x="f51" y="f53"/>
                </a:cxn>
                <a:cxn ang="f32">
                  <a:pos x="f54" y="f55"/>
                </a:cxn>
                <a:cxn ang="f32">
                  <a:pos x="f54" y="f52"/>
                </a:cxn>
                <a:cxn ang="f32">
                  <a:pos x="f51" y="f52"/>
                </a:cxn>
              </a:cxnLst>
              <a:rect l="f47" t="f50" r="f48" b="f49"/>
              <a:pathLst>
                <a:path w="22" h="44">
                  <a:moveTo>
                    <a:pt x="f5" y="f7"/>
                  </a:moveTo>
                  <a:cubicBezTo>
                    <a:pt x="f5" y="f8"/>
                    <a:pt x="f5" y="f9"/>
                    <a:pt x="f5" y="f5"/>
                  </a:cubicBezTo>
                  <a:cubicBezTo>
                    <a:pt x="f10" y="f5"/>
                    <a:pt x="f11" y="f12"/>
                    <a:pt x="f6" y="f12"/>
                  </a:cubicBezTo>
                  <a:cubicBezTo>
                    <a:pt x="f6" y="f13"/>
                    <a:pt x="f6" y="f14"/>
                    <a:pt x="f6" y="f7"/>
                  </a:cubicBezTo>
                  <a:cubicBezTo>
                    <a:pt x="f11" y="f7"/>
                    <a:pt x="f10" y="f7"/>
                    <a:pt x="f5" y="f7"/>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35" name="Freeform 25">
              <a:extLst>
                <a:ext uri="{FF2B5EF4-FFF2-40B4-BE49-F238E27FC236}">
                  <a16:creationId xmlns:a16="http://schemas.microsoft.com/office/drawing/2014/main" id="{E02D473C-8C51-9497-50B2-1084A8B7F86C}"/>
                </a:ext>
              </a:extLst>
            </p:cNvPr>
            <p:cNvSpPr/>
            <p:nvPr/>
          </p:nvSpPr>
          <p:spPr>
            <a:xfrm>
              <a:off x="10923248" y="5762503"/>
              <a:ext cx="7936" cy="284158"/>
            </a:xfrm>
            <a:custGeom>
              <a:avLst/>
              <a:gdLst>
                <a:gd name="f0" fmla="val 10800000"/>
                <a:gd name="f1" fmla="val 5400000"/>
                <a:gd name="f2" fmla="val 180"/>
                <a:gd name="f3" fmla="val w"/>
                <a:gd name="f4" fmla="val h"/>
                <a:gd name="f5" fmla="val 0"/>
                <a:gd name="f6" fmla="val 5"/>
                <a:gd name="f7" fmla="val 184"/>
                <a:gd name="f8" fmla="val 183"/>
                <a:gd name="f9" fmla="val 122"/>
                <a:gd name="f10" fmla="val 61"/>
                <a:gd name="f11" fmla="val 4"/>
                <a:gd name="f12" fmla="val 2"/>
                <a:gd name="f13" fmla="val 27"/>
                <a:gd name="f14" fmla="val 49"/>
                <a:gd name="f15" fmla="val 72"/>
                <a:gd name="f16" fmla="val 107"/>
                <a:gd name="f17" fmla="val 143"/>
                <a:gd name="f18" fmla="val 178"/>
                <a:gd name="f19" fmla="val 181"/>
                <a:gd name="f20" fmla="+- 0 0 -90"/>
                <a:gd name="f21" fmla="*/ f3 1 5"/>
                <a:gd name="f22" fmla="*/ f4 1 184"/>
                <a:gd name="f23" fmla="val f5"/>
                <a:gd name="f24" fmla="val f6"/>
                <a:gd name="f25" fmla="val f7"/>
                <a:gd name="f26" fmla="*/ f20 f0 1"/>
                <a:gd name="f27" fmla="+- f25 0 f23"/>
                <a:gd name="f28" fmla="+- f24 0 f23"/>
                <a:gd name="f29" fmla="*/ f26 1 f2"/>
                <a:gd name="f30" fmla="*/ f28 1 5"/>
                <a:gd name="f31" fmla="*/ f27 1 184"/>
                <a:gd name="f32" fmla="*/ 0 f28 1"/>
                <a:gd name="f33" fmla="*/ 183 f27 1"/>
                <a:gd name="f34" fmla="*/ 0 f27 1"/>
                <a:gd name="f35" fmla="*/ 5 f28 1"/>
                <a:gd name="f36" fmla="*/ 5 f27 1"/>
                <a:gd name="f37" fmla="*/ 72 f27 1"/>
                <a:gd name="f38" fmla="*/ 178 f27 1"/>
                <a:gd name="f39" fmla="+- f29 0 f1"/>
                <a:gd name="f40" fmla="*/ f32 1 5"/>
                <a:gd name="f41" fmla="*/ f33 1 184"/>
                <a:gd name="f42" fmla="*/ f34 1 184"/>
                <a:gd name="f43" fmla="*/ f35 1 5"/>
                <a:gd name="f44" fmla="*/ f36 1 184"/>
                <a:gd name="f45" fmla="*/ f37 1 184"/>
                <a:gd name="f46" fmla="*/ f38 1 184"/>
                <a:gd name="f47" fmla="*/ 0 1 f30"/>
                <a:gd name="f48" fmla="*/ f24 1 f30"/>
                <a:gd name="f49" fmla="*/ 0 1 f31"/>
                <a:gd name="f50" fmla="*/ f25 1 f31"/>
                <a:gd name="f51" fmla="*/ f40 1 f30"/>
                <a:gd name="f52" fmla="*/ f41 1 f31"/>
                <a:gd name="f53" fmla="*/ f42 1 f31"/>
                <a:gd name="f54" fmla="*/ f43 1 f30"/>
                <a:gd name="f55" fmla="*/ f44 1 f31"/>
                <a:gd name="f56" fmla="*/ f45 1 f31"/>
                <a:gd name="f57" fmla="*/ f46 1 f31"/>
                <a:gd name="f58" fmla="*/ f47 f21 1"/>
                <a:gd name="f59" fmla="*/ f48 f21 1"/>
                <a:gd name="f60" fmla="*/ f50 f22 1"/>
                <a:gd name="f61" fmla="*/ f49 f22 1"/>
                <a:gd name="f62" fmla="*/ f51 f21 1"/>
                <a:gd name="f63" fmla="*/ f52 f22 1"/>
                <a:gd name="f64" fmla="*/ f53 f22 1"/>
                <a:gd name="f65" fmla="*/ f54 f21 1"/>
                <a:gd name="f66" fmla="*/ f55 f22 1"/>
                <a:gd name="f67" fmla="*/ f56 f22 1"/>
                <a:gd name="f68" fmla="*/ f57 f22 1"/>
              </a:gdLst>
              <a:ahLst/>
              <a:cxnLst>
                <a:cxn ang="3cd4">
                  <a:pos x="hc" y="t"/>
                </a:cxn>
                <a:cxn ang="0">
                  <a:pos x="r" y="vc"/>
                </a:cxn>
                <a:cxn ang="cd4">
                  <a:pos x="hc" y="b"/>
                </a:cxn>
                <a:cxn ang="cd2">
                  <a:pos x="l" y="vc"/>
                </a:cxn>
                <a:cxn ang="f39">
                  <a:pos x="f62" y="f63"/>
                </a:cxn>
                <a:cxn ang="f39">
                  <a:pos x="f62" y="f64"/>
                </a:cxn>
                <a:cxn ang="f39">
                  <a:pos x="f65" y="f66"/>
                </a:cxn>
                <a:cxn ang="f39">
                  <a:pos x="f65" y="f67"/>
                </a:cxn>
                <a:cxn ang="f39">
                  <a:pos x="f65" y="f68"/>
                </a:cxn>
                <a:cxn ang="f39">
                  <a:pos x="f62" y="f63"/>
                </a:cxn>
              </a:cxnLst>
              <a:rect l="f58" t="f61" r="f59" b="f60"/>
              <a:pathLst>
                <a:path w="5" h="184">
                  <a:moveTo>
                    <a:pt x="f5" y="f8"/>
                  </a:moveTo>
                  <a:cubicBezTo>
                    <a:pt x="f5" y="f9"/>
                    <a:pt x="f5" y="f10"/>
                    <a:pt x="f5" y="f5"/>
                  </a:cubicBezTo>
                  <a:cubicBezTo>
                    <a:pt x="f11" y="f5"/>
                    <a:pt x="f6" y="f12"/>
                    <a:pt x="f6" y="f6"/>
                  </a:cubicBezTo>
                  <a:cubicBezTo>
                    <a:pt x="f6" y="f13"/>
                    <a:pt x="f6" y="f14"/>
                    <a:pt x="f6" y="f15"/>
                  </a:cubicBezTo>
                  <a:cubicBezTo>
                    <a:pt x="f6" y="f16"/>
                    <a:pt x="f6" y="f17"/>
                    <a:pt x="f6" y="f18"/>
                  </a:cubicBezTo>
                  <a:cubicBezTo>
                    <a:pt x="f6" y="f19"/>
                    <a:pt x="f6" y="f7"/>
                    <a:pt x="f5" y="f8"/>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36" name="Freeform 26">
              <a:extLst>
                <a:ext uri="{FF2B5EF4-FFF2-40B4-BE49-F238E27FC236}">
                  <a16:creationId xmlns:a16="http://schemas.microsoft.com/office/drawing/2014/main" id="{3502E6C2-928D-2160-8B1A-B8DA64D40861}"/>
                </a:ext>
              </a:extLst>
            </p:cNvPr>
            <p:cNvSpPr/>
            <p:nvPr/>
          </p:nvSpPr>
          <p:spPr>
            <a:xfrm>
              <a:off x="10920075" y="6038725"/>
              <a:ext cx="92070" cy="33339"/>
            </a:xfrm>
            <a:custGeom>
              <a:avLst/>
              <a:gdLst>
                <a:gd name="f0" fmla="val 10800000"/>
                <a:gd name="f1" fmla="val 5400000"/>
                <a:gd name="f2" fmla="val 180"/>
                <a:gd name="f3" fmla="val w"/>
                <a:gd name="f4" fmla="val h"/>
                <a:gd name="f5" fmla="val 0"/>
                <a:gd name="f6" fmla="val 60"/>
                <a:gd name="f7" fmla="val 22"/>
                <a:gd name="f8" fmla="val 1"/>
                <a:gd name="f9" fmla="val 11"/>
                <a:gd name="f10" fmla="val 9"/>
                <a:gd name="f11" fmla="val 25"/>
                <a:gd name="f12" fmla="val 6"/>
                <a:gd name="f13" fmla="val 41"/>
                <a:gd name="f14" fmla="val 3"/>
                <a:gd name="f15" fmla="val 57"/>
                <a:gd name="f16" fmla="val 58"/>
                <a:gd name="f17" fmla="val 59"/>
                <a:gd name="f18" fmla="val 4"/>
                <a:gd name="f19" fmla="val 8"/>
                <a:gd name="f20" fmla="val 13"/>
                <a:gd name="f21" fmla="val 16"/>
                <a:gd name="f22" fmla="val 21"/>
                <a:gd name="f23" fmla="val 19"/>
                <a:gd name="f24" fmla="+- 0 0 -90"/>
                <a:gd name="f25" fmla="*/ f3 1 60"/>
                <a:gd name="f26" fmla="*/ f4 1 22"/>
                <a:gd name="f27" fmla="val f5"/>
                <a:gd name="f28" fmla="val f6"/>
                <a:gd name="f29" fmla="val f7"/>
                <a:gd name="f30" fmla="*/ f24 f0 1"/>
                <a:gd name="f31" fmla="+- f29 0 f27"/>
                <a:gd name="f32" fmla="+- f28 0 f27"/>
                <a:gd name="f33" fmla="*/ f30 1 f2"/>
                <a:gd name="f34" fmla="*/ f32 1 60"/>
                <a:gd name="f35" fmla="*/ f31 1 22"/>
                <a:gd name="f36" fmla="*/ 1 f32 1"/>
                <a:gd name="f37" fmla="*/ 22 f31 1"/>
                <a:gd name="f38" fmla="*/ 9 f32 1"/>
                <a:gd name="f39" fmla="*/ 9 f31 1"/>
                <a:gd name="f40" fmla="*/ 57 f32 1"/>
                <a:gd name="f41" fmla="*/ 0 f31 1"/>
                <a:gd name="f42" fmla="*/ 60 f32 1"/>
                <a:gd name="f43" fmla="*/ 13 f31 1"/>
                <a:gd name="f44" fmla="+- f33 0 f1"/>
                <a:gd name="f45" fmla="*/ f36 1 60"/>
                <a:gd name="f46" fmla="*/ f37 1 22"/>
                <a:gd name="f47" fmla="*/ f38 1 60"/>
                <a:gd name="f48" fmla="*/ f39 1 22"/>
                <a:gd name="f49" fmla="*/ f40 1 60"/>
                <a:gd name="f50" fmla="*/ f41 1 22"/>
                <a:gd name="f51" fmla="*/ f42 1 60"/>
                <a:gd name="f52" fmla="*/ f43 1 22"/>
                <a:gd name="f53" fmla="*/ 0 1 f34"/>
                <a:gd name="f54" fmla="*/ f28 1 f34"/>
                <a:gd name="f55" fmla="*/ 0 1 f35"/>
                <a:gd name="f56" fmla="*/ f29 1 f35"/>
                <a:gd name="f57" fmla="*/ f45 1 f34"/>
                <a:gd name="f58" fmla="*/ f46 1 f35"/>
                <a:gd name="f59" fmla="*/ f47 1 f34"/>
                <a:gd name="f60" fmla="*/ f48 1 f35"/>
                <a:gd name="f61" fmla="*/ f49 1 f34"/>
                <a:gd name="f62" fmla="*/ f50 1 f35"/>
                <a:gd name="f63" fmla="*/ f51 1 f34"/>
                <a:gd name="f64" fmla="*/ f52 1 f35"/>
                <a:gd name="f65" fmla="*/ f53 f25 1"/>
                <a:gd name="f66" fmla="*/ f54 f25 1"/>
                <a:gd name="f67" fmla="*/ f56 f26 1"/>
                <a:gd name="f68" fmla="*/ f55 f26 1"/>
                <a:gd name="f69" fmla="*/ f57 f25 1"/>
                <a:gd name="f70" fmla="*/ f58 f26 1"/>
                <a:gd name="f71" fmla="*/ f59 f25 1"/>
                <a:gd name="f72" fmla="*/ f60 f26 1"/>
                <a:gd name="f73" fmla="*/ f61 f25 1"/>
                <a:gd name="f74" fmla="*/ f62 f26 1"/>
                <a:gd name="f75" fmla="*/ f63 f25 1"/>
                <a:gd name="f76" fmla="*/ f64 f26 1"/>
              </a:gdLst>
              <a:ahLst/>
              <a:cxnLst>
                <a:cxn ang="3cd4">
                  <a:pos x="hc" y="t"/>
                </a:cxn>
                <a:cxn ang="0">
                  <a:pos x="r" y="vc"/>
                </a:cxn>
                <a:cxn ang="cd4">
                  <a:pos x="hc" y="b"/>
                </a:cxn>
                <a:cxn ang="cd2">
                  <a:pos x="l" y="vc"/>
                </a:cxn>
                <a:cxn ang="f44">
                  <a:pos x="f69" y="f70"/>
                </a:cxn>
                <a:cxn ang="f44">
                  <a:pos x="f71" y="f72"/>
                </a:cxn>
                <a:cxn ang="f44">
                  <a:pos x="f73" y="f74"/>
                </a:cxn>
                <a:cxn ang="f44">
                  <a:pos x="f75" y="f74"/>
                </a:cxn>
                <a:cxn ang="f44">
                  <a:pos x="f75" y="f76"/>
                </a:cxn>
                <a:cxn ang="f44">
                  <a:pos x="f69" y="f70"/>
                </a:cxn>
              </a:cxnLst>
              <a:rect l="f65" t="f68" r="f66" b="f67"/>
              <a:pathLst>
                <a:path w="60" h="22">
                  <a:moveTo>
                    <a:pt x="f8" y="f7"/>
                  </a:moveTo>
                  <a:cubicBezTo>
                    <a:pt x="f5" y="f9"/>
                    <a:pt x="f5" y="f9"/>
                    <a:pt x="f10" y="f10"/>
                  </a:cubicBezTo>
                  <a:cubicBezTo>
                    <a:pt x="f11" y="f12"/>
                    <a:pt x="f13" y="f14"/>
                    <a:pt x="f15" y="f5"/>
                  </a:cubicBezTo>
                  <a:cubicBezTo>
                    <a:pt x="f16" y="f5"/>
                    <a:pt x="f17" y="f5"/>
                    <a:pt x="f6" y="f5"/>
                  </a:cubicBezTo>
                  <a:cubicBezTo>
                    <a:pt x="f6" y="f18"/>
                    <a:pt x="f6" y="f19"/>
                    <a:pt x="f6" y="f20"/>
                  </a:cubicBezTo>
                  <a:cubicBezTo>
                    <a:pt x="f13" y="f21"/>
                    <a:pt x="f22" y="f23"/>
                    <a:pt x="f8" y="f7"/>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37" name="Freeform 27">
              <a:extLst>
                <a:ext uri="{FF2B5EF4-FFF2-40B4-BE49-F238E27FC236}">
                  <a16:creationId xmlns:a16="http://schemas.microsoft.com/office/drawing/2014/main" id="{EEEFFFBD-FD77-E642-8993-9B15FDB6FAEC}"/>
                </a:ext>
              </a:extLst>
            </p:cNvPr>
            <p:cNvSpPr/>
            <p:nvPr/>
          </p:nvSpPr>
          <p:spPr>
            <a:xfrm>
              <a:off x="10566065" y="5838700"/>
              <a:ext cx="92070" cy="46040"/>
            </a:xfrm>
            <a:custGeom>
              <a:avLst/>
              <a:gdLst>
                <a:gd name="f0" fmla="val 10800000"/>
                <a:gd name="f1" fmla="val 5400000"/>
                <a:gd name="f2" fmla="val 180"/>
                <a:gd name="f3" fmla="val w"/>
                <a:gd name="f4" fmla="val h"/>
                <a:gd name="f5" fmla="val 0"/>
                <a:gd name="f6" fmla="val 60"/>
                <a:gd name="f7" fmla="val 29"/>
                <a:gd name="f8" fmla="val 26"/>
                <a:gd name="f9" fmla="val 23"/>
                <a:gd name="f10" fmla="val 20"/>
                <a:gd name="f11" fmla="val 19"/>
                <a:gd name="f12" fmla="val 1"/>
                <a:gd name="f13" fmla="val 18"/>
                <a:gd name="f14" fmla="val 2"/>
                <a:gd name="f15" fmla="val 21"/>
                <a:gd name="f16" fmla="val 12"/>
                <a:gd name="f17" fmla="val 40"/>
                <a:gd name="f18" fmla="val 6"/>
                <a:gd name="f19" fmla="val 4"/>
                <a:gd name="f20" fmla="val 8"/>
                <a:gd name="f21" fmla="val 13"/>
                <a:gd name="f22" fmla="val 58"/>
                <a:gd name="f23" fmla="val 14"/>
                <a:gd name="f24" fmla="val 57"/>
                <a:gd name="f25" fmla="val 39"/>
                <a:gd name="f26" fmla="val 24"/>
                <a:gd name="f27" fmla="+- 0 0 -90"/>
                <a:gd name="f28" fmla="*/ f3 1 60"/>
                <a:gd name="f29" fmla="*/ f4 1 29"/>
                <a:gd name="f30" fmla="val f5"/>
                <a:gd name="f31" fmla="val f6"/>
                <a:gd name="f32" fmla="val f7"/>
                <a:gd name="f33" fmla="*/ f27 f0 1"/>
                <a:gd name="f34" fmla="+- f32 0 f30"/>
                <a:gd name="f35" fmla="+- f31 0 f30"/>
                <a:gd name="f36" fmla="*/ f33 1 f2"/>
                <a:gd name="f37" fmla="*/ f35 1 60"/>
                <a:gd name="f38" fmla="*/ f34 1 29"/>
                <a:gd name="f39" fmla="*/ 0 f35 1"/>
                <a:gd name="f40" fmla="*/ 29 f34 1"/>
                <a:gd name="f41" fmla="*/ 20 f34 1"/>
                <a:gd name="f42" fmla="*/ 2 f35 1"/>
                <a:gd name="f43" fmla="*/ 18 f34 1"/>
                <a:gd name="f44" fmla="*/ 60 f35 1"/>
                <a:gd name="f45" fmla="*/ 0 f34 1"/>
                <a:gd name="f46" fmla="*/ 12 f34 1"/>
                <a:gd name="f47" fmla="*/ 57 f35 1"/>
                <a:gd name="f48" fmla="*/ 14 f34 1"/>
                <a:gd name="f49" fmla="*/ 1 f35 1"/>
                <a:gd name="f50" fmla="+- f36 0 f1"/>
                <a:gd name="f51" fmla="*/ f39 1 60"/>
                <a:gd name="f52" fmla="*/ f40 1 29"/>
                <a:gd name="f53" fmla="*/ f41 1 29"/>
                <a:gd name="f54" fmla="*/ f42 1 60"/>
                <a:gd name="f55" fmla="*/ f43 1 29"/>
                <a:gd name="f56" fmla="*/ f44 1 60"/>
                <a:gd name="f57" fmla="*/ f45 1 29"/>
                <a:gd name="f58" fmla="*/ f46 1 29"/>
                <a:gd name="f59" fmla="*/ f47 1 60"/>
                <a:gd name="f60" fmla="*/ f48 1 29"/>
                <a:gd name="f61" fmla="*/ f49 1 60"/>
                <a:gd name="f62" fmla="*/ 0 1 f37"/>
                <a:gd name="f63" fmla="*/ f31 1 f37"/>
                <a:gd name="f64" fmla="*/ 0 1 f38"/>
                <a:gd name="f65" fmla="*/ f32 1 f38"/>
                <a:gd name="f66" fmla="*/ f51 1 f37"/>
                <a:gd name="f67" fmla="*/ f52 1 f38"/>
                <a:gd name="f68" fmla="*/ f53 1 f38"/>
                <a:gd name="f69" fmla="*/ f54 1 f37"/>
                <a:gd name="f70" fmla="*/ f55 1 f38"/>
                <a:gd name="f71" fmla="*/ f56 1 f37"/>
                <a:gd name="f72" fmla="*/ f57 1 f38"/>
                <a:gd name="f73" fmla="*/ f58 1 f38"/>
                <a:gd name="f74" fmla="*/ f59 1 f37"/>
                <a:gd name="f75" fmla="*/ f60 1 f38"/>
                <a:gd name="f76" fmla="*/ f61 1 f37"/>
                <a:gd name="f77" fmla="*/ f62 f28 1"/>
                <a:gd name="f78" fmla="*/ f63 f28 1"/>
                <a:gd name="f79" fmla="*/ f65 f29 1"/>
                <a:gd name="f80" fmla="*/ f64 f29 1"/>
                <a:gd name="f81" fmla="*/ f66 f28 1"/>
                <a:gd name="f82" fmla="*/ f67 f29 1"/>
                <a:gd name="f83" fmla="*/ f68 f29 1"/>
                <a:gd name="f84" fmla="*/ f69 f28 1"/>
                <a:gd name="f85" fmla="*/ f70 f29 1"/>
                <a:gd name="f86" fmla="*/ f71 f28 1"/>
                <a:gd name="f87" fmla="*/ f72 f29 1"/>
                <a:gd name="f88" fmla="*/ f73 f29 1"/>
                <a:gd name="f89" fmla="*/ f74 f28 1"/>
                <a:gd name="f90" fmla="*/ f75 f29 1"/>
                <a:gd name="f91" fmla="*/ f76 f28 1"/>
              </a:gdLst>
              <a:ahLst/>
              <a:cxnLst>
                <a:cxn ang="3cd4">
                  <a:pos x="hc" y="t"/>
                </a:cxn>
                <a:cxn ang="0">
                  <a:pos x="r" y="vc"/>
                </a:cxn>
                <a:cxn ang="cd4">
                  <a:pos x="hc" y="b"/>
                </a:cxn>
                <a:cxn ang="cd2">
                  <a:pos x="l" y="vc"/>
                </a:cxn>
                <a:cxn ang="f50">
                  <a:pos x="f81" y="f82"/>
                </a:cxn>
                <a:cxn ang="f50">
                  <a:pos x="f81" y="f83"/>
                </a:cxn>
                <a:cxn ang="f50">
                  <a:pos x="f84" y="f85"/>
                </a:cxn>
                <a:cxn ang="f50">
                  <a:pos x="f86" y="f87"/>
                </a:cxn>
                <a:cxn ang="f50">
                  <a:pos x="f86" y="f88"/>
                </a:cxn>
                <a:cxn ang="f50">
                  <a:pos x="f89" y="f90"/>
                </a:cxn>
                <a:cxn ang="f50">
                  <a:pos x="f91" y="f82"/>
                </a:cxn>
                <a:cxn ang="f50">
                  <a:pos x="f81" y="f82"/>
                </a:cxn>
              </a:cxnLst>
              <a:rect l="f77" t="f80" r="f78" b="f79"/>
              <a:pathLst>
                <a:path w="60" h="29">
                  <a:moveTo>
                    <a:pt x="f5" y="f7"/>
                  </a:moveTo>
                  <a:cubicBezTo>
                    <a:pt x="f5" y="f8"/>
                    <a:pt x="f5" y="f9"/>
                    <a:pt x="f5" y="f10"/>
                  </a:cubicBezTo>
                  <a:cubicBezTo>
                    <a:pt x="f5" y="f11"/>
                    <a:pt x="f12" y="f13"/>
                    <a:pt x="f14" y="f13"/>
                  </a:cubicBezTo>
                  <a:cubicBezTo>
                    <a:pt x="f15" y="f16"/>
                    <a:pt x="f17" y="f18"/>
                    <a:pt x="f6" y="f5"/>
                  </a:cubicBezTo>
                  <a:cubicBezTo>
                    <a:pt x="f6" y="f19"/>
                    <a:pt x="f6" y="f20"/>
                    <a:pt x="f6" y="f16"/>
                  </a:cubicBezTo>
                  <a:cubicBezTo>
                    <a:pt x="f6" y="f21"/>
                    <a:pt x="f22" y="f23"/>
                    <a:pt x="f24" y="f23"/>
                  </a:cubicBezTo>
                  <a:cubicBezTo>
                    <a:pt x="f25" y="f11"/>
                    <a:pt x="f10" y="f26"/>
                    <a:pt x="f12" y="f7"/>
                  </a:cubicBezTo>
                  <a:cubicBezTo>
                    <a:pt x="f12" y="f7"/>
                    <a:pt x="f12" y="f7"/>
                    <a:pt x="f5" y="f7"/>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38" name="Freeform 28">
              <a:extLst>
                <a:ext uri="{FF2B5EF4-FFF2-40B4-BE49-F238E27FC236}">
                  <a16:creationId xmlns:a16="http://schemas.microsoft.com/office/drawing/2014/main" id="{1F1EB3F8-7E60-BD26-EEA5-8C8D17F07A7B}"/>
                </a:ext>
              </a:extLst>
            </p:cNvPr>
            <p:cNvSpPr/>
            <p:nvPr/>
          </p:nvSpPr>
          <p:spPr>
            <a:xfrm>
              <a:off x="11102635" y="5722818"/>
              <a:ext cx="93661" cy="47621"/>
            </a:xfrm>
            <a:custGeom>
              <a:avLst/>
              <a:gdLst>
                <a:gd name="f0" fmla="val 10800000"/>
                <a:gd name="f1" fmla="val 5400000"/>
                <a:gd name="f2" fmla="val 180"/>
                <a:gd name="f3" fmla="val w"/>
                <a:gd name="f4" fmla="val h"/>
                <a:gd name="f5" fmla="val 0"/>
                <a:gd name="f6" fmla="val 61"/>
                <a:gd name="f7" fmla="val 30"/>
                <a:gd name="f8" fmla="val 60"/>
                <a:gd name="f9" fmla="val 50"/>
                <a:gd name="f10" fmla="val 24"/>
                <a:gd name="f11" fmla="val 41"/>
                <a:gd name="f12" fmla="val 20"/>
                <a:gd name="f13" fmla="val 32"/>
                <a:gd name="f14" fmla="val 15"/>
                <a:gd name="f15" fmla="val 29"/>
                <a:gd name="f16" fmla="val 13"/>
                <a:gd name="f17" fmla="val 26"/>
                <a:gd name="f18" fmla="val 23"/>
                <a:gd name="f19" fmla="val 14"/>
                <a:gd name="f20" fmla="val 16"/>
                <a:gd name="f21" fmla="val 17"/>
                <a:gd name="f22" fmla="val 9"/>
                <a:gd name="f23" fmla="val 19"/>
                <a:gd name="f24" fmla="val 1"/>
                <a:gd name="f25" fmla="val 12"/>
                <a:gd name="f26" fmla="val 2"/>
                <a:gd name="f27" fmla="val 11"/>
                <a:gd name="f28" fmla="val 4"/>
                <a:gd name="f29" fmla="val 10"/>
                <a:gd name="f30" fmla="val 7"/>
                <a:gd name="f31" fmla="val 18"/>
                <a:gd name="f32" fmla="val 25"/>
                <a:gd name="f33" fmla="val 27"/>
                <a:gd name="f34" fmla="val 40"/>
                <a:gd name="f35" fmla="val 6"/>
                <a:gd name="f36" fmla="val 49"/>
                <a:gd name="f37" fmla="val 58"/>
                <a:gd name="f38" fmla="val 59"/>
                <a:gd name="f39" fmla="+- 0 0 -90"/>
                <a:gd name="f40" fmla="*/ f3 1 61"/>
                <a:gd name="f41" fmla="*/ f4 1 30"/>
                <a:gd name="f42" fmla="val f5"/>
                <a:gd name="f43" fmla="val f6"/>
                <a:gd name="f44" fmla="val f7"/>
                <a:gd name="f45" fmla="*/ f39 f0 1"/>
                <a:gd name="f46" fmla="+- f44 0 f42"/>
                <a:gd name="f47" fmla="+- f43 0 f42"/>
                <a:gd name="f48" fmla="*/ f45 1 f2"/>
                <a:gd name="f49" fmla="*/ f47 1 61"/>
                <a:gd name="f50" fmla="*/ f46 1 30"/>
                <a:gd name="f51" fmla="*/ 60 f47 1"/>
                <a:gd name="f52" fmla="*/ 30 f46 1"/>
                <a:gd name="f53" fmla="*/ 32 f47 1"/>
                <a:gd name="f54" fmla="*/ 15 f46 1"/>
                <a:gd name="f55" fmla="*/ 23 f47 1"/>
                <a:gd name="f56" fmla="*/ 14 f46 1"/>
                <a:gd name="f57" fmla="*/ 0 f47 1"/>
                <a:gd name="f58" fmla="*/ 23 f46 1"/>
                <a:gd name="f59" fmla="*/ 1 f47 1"/>
                <a:gd name="f60" fmla="*/ 13 f46 1"/>
                <a:gd name="f61" fmla="*/ 4 f47 1"/>
                <a:gd name="f62" fmla="*/ 10 f46 1"/>
                <a:gd name="f63" fmla="*/ 25 f47 1"/>
                <a:gd name="f64" fmla="*/ 1 f46 1"/>
                <a:gd name="f65" fmla="*/ 30 f47 1"/>
                <a:gd name="f66" fmla="*/ 58 f47 1"/>
                <a:gd name="f67" fmla="*/ 16 f46 1"/>
                <a:gd name="f68" fmla="*/ 20 f46 1"/>
                <a:gd name="f69" fmla="+- f48 0 f1"/>
                <a:gd name="f70" fmla="*/ f51 1 61"/>
                <a:gd name="f71" fmla="*/ f52 1 30"/>
                <a:gd name="f72" fmla="*/ f53 1 61"/>
                <a:gd name="f73" fmla="*/ f54 1 30"/>
                <a:gd name="f74" fmla="*/ f55 1 61"/>
                <a:gd name="f75" fmla="*/ f56 1 30"/>
                <a:gd name="f76" fmla="*/ f57 1 61"/>
                <a:gd name="f77" fmla="*/ f58 1 30"/>
                <a:gd name="f78" fmla="*/ f59 1 61"/>
                <a:gd name="f79" fmla="*/ f60 1 30"/>
                <a:gd name="f80" fmla="*/ f61 1 61"/>
                <a:gd name="f81" fmla="*/ f62 1 30"/>
                <a:gd name="f82" fmla="*/ f63 1 61"/>
                <a:gd name="f83" fmla="*/ f64 1 30"/>
                <a:gd name="f84" fmla="*/ f65 1 61"/>
                <a:gd name="f85" fmla="*/ f66 1 61"/>
                <a:gd name="f86" fmla="*/ f67 1 30"/>
                <a:gd name="f87" fmla="*/ f68 1 30"/>
                <a:gd name="f88" fmla="*/ 0 1 f49"/>
                <a:gd name="f89" fmla="*/ f43 1 f49"/>
                <a:gd name="f90" fmla="*/ 0 1 f50"/>
                <a:gd name="f91" fmla="*/ f44 1 f50"/>
                <a:gd name="f92" fmla="*/ f70 1 f49"/>
                <a:gd name="f93" fmla="*/ f71 1 f50"/>
                <a:gd name="f94" fmla="*/ f72 1 f49"/>
                <a:gd name="f95" fmla="*/ f73 1 f50"/>
                <a:gd name="f96" fmla="*/ f74 1 f49"/>
                <a:gd name="f97" fmla="*/ f75 1 f50"/>
                <a:gd name="f98" fmla="*/ f76 1 f49"/>
                <a:gd name="f99" fmla="*/ f77 1 f50"/>
                <a:gd name="f100" fmla="*/ f78 1 f49"/>
                <a:gd name="f101" fmla="*/ f79 1 f50"/>
                <a:gd name="f102" fmla="*/ f80 1 f49"/>
                <a:gd name="f103" fmla="*/ f81 1 f50"/>
                <a:gd name="f104" fmla="*/ f82 1 f49"/>
                <a:gd name="f105" fmla="*/ f83 1 f50"/>
                <a:gd name="f106" fmla="*/ f84 1 f49"/>
                <a:gd name="f107" fmla="*/ f85 1 f49"/>
                <a:gd name="f108" fmla="*/ f86 1 f50"/>
                <a:gd name="f109" fmla="*/ f87 1 f50"/>
                <a:gd name="f110" fmla="*/ f88 f40 1"/>
                <a:gd name="f111" fmla="*/ f89 f40 1"/>
                <a:gd name="f112" fmla="*/ f91 f41 1"/>
                <a:gd name="f113" fmla="*/ f90 f41 1"/>
                <a:gd name="f114" fmla="*/ f92 f40 1"/>
                <a:gd name="f115" fmla="*/ f93 f41 1"/>
                <a:gd name="f116" fmla="*/ f94 f40 1"/>
                <a:gd name="f117" fmla="*/ f95 f41 1"/>
                <a:gd name="f118" fmla="*/ f96 f40 1"/>
                <a:gd name="f119" fmla="*/ f97 f41 1"/>
                <a:gd name="f120" fmla="*/ f98 f40 1"/>
                <a:gd name="f121" fmla="*/ f99 f41 1"/>
                <a:gd name="f122" fmla="*/ f100 f40 1"/>
                <a:gd name="f123" fmla="*/ f101 f41 1"/>
                <a:gd name="f124" fmla="*/ f102 f40 1"/>
                <a:gd name="f125" fmla="*/ f103 f41 1"/>
                <a:gd name="f126" fmla="*/ f104 f40 1"/>
                <a:gd name="f127" fmla="*/ f105 f41 1"/>
                <a:gd name="f128" fmla="*/ f106 f40 1"/>
                <a:gd name="f129" fmla="*/ f107 f40 1"/>
                <a:gd name="f130" fmla="*/ f108 f41 1"/>
                <a:gd name="f131" fmla="*/ f109 f41 1"/>
              </a:gdLst>
              <a:ahLst/>
              <a:cxnLst>
                <a:cxn ang="3cd4">
                  <a:pos x="hc" y="t"/>
                </a:cxn>
                <a:cxn ang="0">
                  <a:pos x="r" y="vc"/>
                </a:cxn>
                <a:cxn ang="cd4">
                  <a:pos x="hc" y="b"/>
                </a:cxn>
                <a:cxn ang="cd2">
                  <a:pos x="l" y="vc"/>
                </a:cxn>
                <a:cxn ang="f69">
                  <a:pos x="f114" y="f115"/>
                </a:cxn>
                <a:cxn ang="f69">
                  <a:pos x="f116" y="f117"/>
                </a:cxn>
                <a:cxn ang="f69">
                  <a:pos x="f118" y="f119"/>
                </a:cxn>
                <a:cxn ang="f69">
                  <a:pos x="f120" y="f121"/>
                </a:cxn>
                <a:cxn ang="f69">
                  <a:pos x="f122" y="f123"/>
                </a:cxn>
                <a:cxn ang="f69">
                  <a:pos x="f124" y="f125"/>
                </a:cxn>
                <a:cxn ang="f69">
                  <a:pos x="f126" y="f127"/>
                </a:cxn>
                <a:cxn ang="f69">
                  <a:pos x="f128" y="f127"/>
                </a:cxn>
                <a:cxn ang="f69">
                  <a:pos x="f129" y="f130"/>
                </a:cxn>
                <a:cxn ang="f69">
                  <a:pos x="f114" y="f131"/>
                </a:cxn>
                <a:cxn ang="f69">
                  <a:pos x="f114" y="f115"/>
                </a:cxn>
              </a:cxnLst>
              <a:rect l="f110" t="f113" r="f111" b="f112"/>
              <a:pathLst>
                <a:path w="61" h="30">
                  <a:moveTo>
                    <a:pt x="f8" y="f7"/>
                  </a:moveTo>
                  <a:cubicBezTo>
                    <a:pt x="f9" y="f10"/>
                    <a:pt x="f11" y="f12"/>
                    <a:pt x="f13" y="f14"/>
                  </a:cubicBezTo>
                  <a:cubicBezTo>
                    <a:pt x="f15" y="f16"/>
                    <a:pt x="f17" y="f16"/>
                    <a:pt x="f18" y="f19"/>
                  </a:cubicBezTo>
                  <a:cubicBezTo>
                    <a:pt x="f20" y="f21"/>
                    <a:pt x="f22" y="f12"/>
                    <a:pt x="f5" y="f18"/>
                  </a:cubicBezTo>
                  <a:cubicBezTo>
                    <a:pt x="f5" y="f23"/>
                    <a:pt x="f5" y="f20"/>
                    <a:pt x="f24" y="f16"/>
                  </a:cubicBezTo>
                  <a:cubicBezTo>
                    <a:pt x="f24" y="f25"/>
                    <a:pt x="f26" y="f27"/>
                    <a:pt x="f28" y="f29"/>
                  </a:cubicBezTo>
                  <a:cubicBezTo>
                    <a:pt x="f27" y="f30"/>
                    <a:pt x="f31" y="f28"/>
                    <a:pt x="f32" y="f24"/>
                  </a:cubicBezTo>
                  <a:cubicBezTo>
                    <a:pt x="f33" y="f5"/>
                    <a:pt x="f15" y="f24"/>
                    <a:pt x="f7" y="f24"/>
                  </a:cubicBezTo>
                  <a:cubicBezTo>
                    <a:pt x="f34" y="f35"/>
                    <a:pt x="f36" y="f27"/>
                    <a:pt x="f37" y="f20"/>
                  </a:cubicBezTo>
                  <a:cubicBezTo>
                    <a:pt x="f38" y="f21"/>
                    <a:pt x="f8" y="f23"/>
                    <a:pt x="f8" y="f12"/>
                  </a:cubicBezTo>
                  <a:cubicBezTo>
                    <a:pt x="f6" y="f18"/>
                    <a:pt x="f8" y="f17"/>
                    <a:pt x="f8" y="f7"/>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39" name="Freeform 29">
              <a:extLst>
                <a:ext uri="{FF2B5EF4-FFF2-40B4-BE49-F238E27FC236}">
                  <a16:creationId xmlns:a16="http://schemas.microsoft.com/office/drawing/2014/main" id="{B5932015-387E-24B2-BA3F-7280B57E8145}"/>
                </a:ext>
              </a:extLst>
            </p:cNvPr>
            <p:cNvSpPr/>
            <p:nvPr/>
          </p:nvSpPr>
          <p:spPr>
            <a:xfrm>
              <a:off x="10878799" y="5732337"/>
              <a:ext cx="52385" cy="39684"/>
            </a:xfrm>
            <a:custGeom>
              <a:avLst/>
              <a:gdLst>
                <a:gd name="f0" fmla="val 10800000"/>
                <a:gd name="f1" fmla="val 5400000"/>
                <a:gd name="f2" fmla="val 180"/>
                <a:gd name="f3" fmla="val w"/>
                <a:gd name="f4" fmla="val h"/>
                <a:gd name="f5" fmla="val 0"/>
                <a:gd name="f6" fmla="val 34"/>
                <a:gd name="f7" fmla="val 25"/>
                <a:gd name="f8" fmla="val 2"/>
                <a:gd name="f9" fmla="val 1"/>
                <a:gd name="f10" fmla="val 24"/>
                <a:gd name="f11" fmla="val 17"/>
                <a:gd name="f12" fmla="val 13"/>
                <a:gd name="f13" fmla="val 9"/>
                <a:gd name="f14" fmla="val 10"/>
                <a:gd name="f15" fmla="val 14"/>
                <a:gd name="f16" fmla="val 8"/>
                <a:gd name="f17" fmla="val 20"/>
                <a:gd name="f18" fmla="val 5"/>
                <a:gd name="f19" fmla="val 30"/>
                <a:gd name="f20" fmla="val 16"/>
                <a:gd name="f21" fmla="val 28"/>
                <a:gd name="f22" fmla="val 11"/>
                <a:gd name="f23" fmla="val 15"/>
                <a:gd name="f24" fmla="val 19"/>
                <a:gd name="f25" fmla="val 22"/>
                <a:gd name="f26" fmla="+- 0 0 -90"/>
                <a:gd name="f27" fmla="*/ f3 1 34"/>
                <a:gd name="f28" fmla="*/ f4 1 25"/>
                <a:gd name="f29" fmla="val f5"/>
                <a:gd name="f30" fmla="val f6"/>
                <a:gd name="f31" fmla="val f7"/>
                <a:gd name="f32" fmla="*/ f26 f0 1"/>
                <a:gd name="f33" fmla="+- f31 0 f29"/>
                <a:gd name="f34" fmla="+- f30 0 f29"/>
                <a:gd name="f35" fmla="*/ f32 1 f2"/>
                <a:gd name="f36" fmla="*/ f34 1 34"/>
                <a:gd name="f37" fmla="*/ f33 1 25"/>
                <a:gd name="f38" fmla="*/ 2 f34 1"/>
                <a:gd name="f39" fmla="*/ 25 f33 1"/>
                <a:gd name="f40" fmla="*/ 1 f34 1"/>
                <a:gd name="f41" fmla="*/ 24 f33 1"/>
                <a:gd name="f42" fmla="*/ 9 f34 1"/>
                <a:gd name="f43" fmla="*/ 10 f33 1"/>
                <a:gd name="f44" fmla="*/ 25 f34 1"/>
                <a:gd name="f45" fmla="*/ 2 f33 1"/>
                <a:gd name="f46" fmla="*/ 34 f34 1"/>
                <a:gd name="f47" fmla="*/ 8 f33 1"/>
                <a:gd name="f48" fmla="*/ 16 f33 1"/>
                <a:gd name="f49" fmla="*/ 19 f34 1"/>
                <a:gd name="f50" fmla="*/ 17 f33 1"/>
                <a:gd name="f51" fmla="+- f35 0 f1"/>
                <a:gd name="f52" fmla="*/ f38 1 34"/>
                <a:gd name="f53" fmla="*/ f39 1 25"/>
                <a:gd name="f54" fmla="*/ f40 1 34"/>
                <a:gd name="f55" fmla="*/ f41 1 25"/>
                <a:gd name="f56" fmla="*/ f42 1 34"/>
                <a:gd name="f57" fmla="*/ f43 1 25"/>
                <a:gd name="f58" fmla="*/ f44 1 34"/>
                <a:gd name="f59" fmla="*/ f45 1 25"/>
                <a:gd name="f60" fmla="*/ f46 1 34"/>
                <a:gd name="f61" fmla="*/ f47 1 25"/>
                <a:gd name="f62" fmla="*/ f48 1 25"/>
                <a:gd name="f63" fmla="*/ f49 1 34"/>
                <a:gd name="f64" fmla="*/ f50 1 25"/>
                <a:gd name="f65" fmla="*/ 0 1 f36"/>
                <a:gd name="f66" fmla="*/ f30 1 f36"/>
                <a:gd name="f67" fmla="*/ 0 1 f37"/>
                <a:gd name="f68" fmla="*/ f31 1 f37"/>
                <a:gd name="f69" fmla="*/ f52 1 f36"/>
                <a:gd name="f70" fmla="*/ f53 1 f37"/>
                <a:gd name="f71" fmla="*/ f54 1 f36"/>
                <a:gd name="f72" fmla="*/ f55 1 f37"/>
                <a:gd name="f73" fmla="*/ f56 1 f36"/>
                <a:gd name="f74" fmla="*/ f57 1 f37"/>
                <a:gd name="f75" fmla="*/ f58 1 f36"/>
                <a:gd name="f76" fmla="*/ f59 1 f37"/>
                <a:gd name="f77" fmla="*/ f60 1 f36"/>
                <a:gd name="f78" fmla="*/ f61 1 f37"/>
                <a:gd name="f79" fmla="*/ f62 1 f37"/>
                <a:gd name="f80" fmla="*/ f63 1 f36"/>
                <a:gd name="f81" fmla="*/ f64 1 f37"/>
                <a:gd name="f82" fmla="*/ f65 f27 1"/>
                <a:gd name="f83" fmla="*/ f66 f27 1"/>
                <a:gd name="f84" fmla="*/ f68 f28 1"/>
                <a:gd name="f85" fmla="*/ f67 f28 1"/>
                <a:gd name="f86" fmla="*/ f69 f27 1"/>
                <a:gd name="f87" fmla="*/ f70 f28 1"/>
                <a:gd name="f88" fmla="*/ f71 f27 1"/>
                <a:gd name="f89" fmla="*/ f72 f28 1"/>
                <a:gd name="f90" fmla="*/ f73 f27 1"/>
                <a:gd name="f91" fmla="*/ f74 f28 1"/>
                <a:gd name="f92" fmla="*/ f75 f27 1"/>
                <a:gd name="f93" fmla="*/ f76 f28 1"/>
                <a:gd name="f94" fmla="*/ f77 f27 1"/>
                <a:gd name="f95" fmla="*/ f78 f28 1"/>
                <a:gd name="f96" fmla="*/ f79 f28 1"/>
                <a:gd name="f97" fmla="*/ f80 f27 1"/>
                <a:gd name="f98" fmla="*/ f81 f28 1"/>
              </a:gdLst>
              <a:ahLst/>
              <a:cxnLst>
                <a:cxn ang="3cd4">
                  <a:pos x="hc" y="t"/>
                </a:cxn>
                <a:cxn ang="0">
                  <a:pos x="r" y="vc"/>
                </a:cxn>
                <a:cxn ang="cd4">
                  <a:pos x="hc" y="b"/>
                </a:cxn>
                <a:cxn ang="cd2">
                  <a:pos x="l" y="vc"/>
                </a:cxn>
                <a:cxn ang="f51">
                  <a:pos x="f86" y="f87"/>
                </a:cxn>
                <a:cxn ang="f51">
                  <a:pos x="f88" y="f89"/>
                </a:cxn>
                <a:cxn ang="f51">
                  <a:pos x="f90" y="f91"/>
                </a:cxn>
                <a:cxn ang="f51">
                  <a:pos x="f92" y="f93"/>
                </a:cxn>
                <a:cxn ang="f51">
                  <a:pos x="f94" y="f95"/>
                </a:cxn>
                <a:cxn ang="f51">
                  <a:pos x="f94" y="f96"/>
                </a:cxn>
                <a:cxn ang="f51">
                  <a:pos x="f97" y="f98"/>
                </a:cxn>
                <a:cxn ang="f51">
                  <a:pos x="f86" y="f87"/>
                </a:cxn>
              </a:cxnLst>
              <a:rect l="f82" t="f85" r="f83" b="f84"/>
              <a:pathLst>
                <a:path w="34" h="25">
                  <a:moveTo>
                    <a:pt x="f8" y="f7"/>
                  </a:moveTo>
                  <a:cubicBezTo>
                    <a:pt x="f9" y="f10"/>
                    <a:pt x="f9" y="f10"/>
                    <a:pt x="f9" y="f10"/>
                  </a:cubicBezTo>
                  <a:cubicBezTo>
                    <a:pt x="f5" y="f11"/>
                    <a:pt x="f9" y="f12"/>
                    <a:pt x="f13" y="f14"/>
                  </a:cubicBezTo>
                  <a:cubicBezTo>
                    <a:pt x="f15" y="f16"/>
                    <a:pt x="f17" y="f18"/>
                    <a:pt x="f7" y="f8"/>
                  </a:cubicBezTo>
                  <a:cubicBezTo>
                    <a:pt x="f19" y="f5"/>
                    <a:pt x="f6" y="f8"/>
                    <a:pt x="f6" y="f16"/>
                  </a:cubicBezTo>
                  <a:cubicBezTo>
                    <a:pt x="f6" y="f14"/>
                    <a:pt x="f6" y="f12"/>
                    <a:pt x="f6" y="f20"/>
                  </a:cubicBezTo>
                  <a:cubicBezTo>
                    <a:pt x="f21" y="f22"/>
                    <a:pt x="f10" y="f23"/>
                    <a:pt x="f24" y="f11"/>
                  </a:cubicBezTo>
                  <a:cubicBezTo>
                    <a:pt x="f15" y="f17"/>
                    <a:pt x="f16" y="f25"/>
                    <a:pt x="f8" y="f7"/>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grpSp>
    </p:spTree>
  </p:cSld>
  <p:clrMapOvr>
    <a:masterClrMapping/>
  </p:clrMapOvr>
  <p:transition spd="med">
    <p:fade/>
  </p:transition>
</p:sld>
</file>

<file path=ppt/slides/slide18.xml><?xml version="1.0" encoding="utf-8"?>
<p:sld xmlns:a="http://schemas.openxmlformats.org/drawingml/2006/main" xmlns:r="http://schemas.openxmlformats.org/officeDocument/2006/relationships" xmlns:p="http://schemas.openxmlformats.org/presentationml/2006/main">
  <p:cSld name="Slide971">
    <p:spTree>
      <p:nvGrpSpPr>
        <p:cNvPr id="1" name=""/>
        <p:cNvGrpSpPr/>
        <p:nvPr/>
      </p:nvGrpSpPr>
      <p:grpSpPr>
        <a:xfrm>
          <a:off x="0" y="0"/>
          <a:ext cx="0" cy="0"/>
          <a:chOff x="0" y="0"/>
          <a:chExt cx="0" cy="0"/>
        </a:xfrm>
      </p:grpSpPr>
      <p:sp>
        <p:nvSpPr>
          <p:cNvPr id="2" name="Rectángulo 35">
            <a:extLst>
              <a:ext uri="{FF2B5EF4-FFF2-40B4-BE49-F238E27FC236}">
                <a16:creationId xmlns:a16="http://schemas.microsoft.com/office/drawing/2014/main" id="{26AC848E-0213-14CB-6372-5A4025836C4B}"/>
              </a:ext>
            </a:extLst>
          </p:cNvPr>
          <p:cNvSpPr/>
          <p:nvPr/>
        </p:nvSpPr>
        <p:spPr>
          <a:xfrm>
            <a:off x="0" y="0"/>
            <a:ext cx="4965283" cy="6858000"/>
          </a:xfrm>
          <a:prstGeom prst="rect">
            <a:avLst/>
          </a:prstGeom>
          <a:solidFill>
            <a:srgbClr val="14203C"/>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2800" b="0" i="0" u="none" strike="noStrike" kern="1200" cap="none" spc="0" baseline="0">
              <a:solidFill>
                <a:srgbClr val="0599F1"/>
              </a:solidFill>
              <a:uFillTx/>
              <a:latin typeface="Arial"/>
            </a:endParaRPr>
          </a:p>
        </p:txBody>
      </p:sp>
      <p:grpSp>
        <p:nvGrpSpPr>
          <p:cNvPr id="3" name="Group 30">
            <a:extLst>
              <a:ext uri="{FF2B5EF4-FFF2-40B4-BE49-F238E27FC236}">
                <a16:creationId xmlns:a16="http://schemas.microsoft.com/office/drawing/2014/main" id="{932D41E9-30AD-CEF1-2D56-0D55350D1A03}"/>
              </a:ext>
            </a:extLst>
          </p:cNvPr>
          <p:cNvGrpSpPr/>
          <p:nvPr/>
        </p:nvGrpSpPr>
        <p:grpSpPr>
          <a:xfrm>
            <a:off x="6466152" y="1214734"/>
            <a:ext cx="3428021" cy="3326459"/>
            <a:chOff x="6466152" y="1214734"/>
            <a:chExt cx="3428021" cy="3326459"/>
          </a:xfrm>
        </p:grpSpPr>
        <p:graphicFrame>
          <p:nvGraphicFramePr>
            <p:cNvPr id="4" name="Chart 31">
              <a:extLst>
                <a:ext uri="{FF2B5EF4-FFF2-40B4-BE49-F238E27FC236}">
                  <a16:creationId xmlns:a16="http://schemas.microsoft.com/office/drawing/2014/main" id="{CE3F3910-C5FC-8C92-E12C-A3A5C6E81852}"/>
                </a:ext>
              </a:extLst>
            </p:cNvPr>
            <p:cNvGraphicFramePr/>
            <p:nvPr/>
          </p:nvGraphicFramePr>
          <p:xfrm>
            <a:off x="6466152" y="1214734"/>
            <a:ext cx="3428021" cy="3326459"/>
          </p:xfrm>
          <a:graphic>
            <a:graphicData uri="http://schemas.openxmlformats.org/drawingml/2006/chart">
              <c:chart xmlns:c="http://schemas.openxmlformats.org/drawingml/2006/chart" xmlns:r="http://schemas.openxmlformats.org/officeDocument/2006/relationships" r:id="rId2"/>
            </a:graphicData>
          </a:graphic>
        </p:graphicFrame>
        <p:sp>
          <p:nvSpPr>
            <p:cNvPr id="5" name="Oval 32">
              <a:extLst>
                <a:ext uri="{FF2B5EF4-FFF2-40B4-BE49-F238E27FC236}">
                  <a16:creationId xmlns:a16="http://schemas.microsoft.com/office/drawing/2014/main" id="{FC0FBEFE-D917-31D8-CA04-D55B241B3216}"/>
                </a:ext>
              </a:extLst>
            </p:cNvPr>
            <p:cNvSpPr/>
            <p:nvPr/>
          </p:nvSpPr>
          <p:spPr>
            <a:xfrm>
              <a:off x="6872054" y="1637763"/>
              <a:ext cx="2625370" cy="2526468"/>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FFFFFF">
                <a:alpha val="20000"/>
              </a:srgbClr>
            </a:solidFill>
            <a:ln cap="flat">
              <a:noFill/>
              <a:prstDash val="solid"/>
            </a:ln>
          </p:spPr>
          <p:txBody>
            <a:bodyPr vert="horz" wrap="square" lIns="91440" tIns="45720" rIns="91440" bIns="45720" anchor="ctr" anchorCtr="1" compatLnSpc="1">
              <a:noAutofit/>
            </a:bodyPr>
            <a:lstStyle/>
            <a:p>
              <a:pPr marL="0" marR="0" lvl="0" indent="0" algn="ctr" defTabSz="941758"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2800" b="0" i="0" u="none" strike="noStrike" kern="1200" cap="none" spc="0" baseline="0">
                <a:solidFill>
                  <a:srgbClr val="14203C"/>
                </a:solidFill>
                <a:uFillTx/>
                <a:latin typeface="Arial" pitchFamily="34"/>
                <a:cs typeface="Arial" pitchFamily="34"/>
              </a:endParaRPr>
            </a:p>
          </p:txBody>
        </p:sp>
        <p:sp>
          <p:nvSpPr>
            <p:cNvPr id="6" name="Oval 33">
              <a:extLst>
                <a:ext uri="{FF2B5EF4-FFF2-40B4-BE49-F238E27FC236}">
                  <a16:creationId xmlns:a16="http://schemas.microsoft.com/office/drawing/2014/main" id="{E71F3179-326F-C9A4-0A98-72E28C62B66D}"/>
                </a:ext>
              </a:extLst>
            </p:cNvPr>
            <p:cNvSpPr/>
            <p:nvPr/>
          </p:nvSpPr>
          <p:spPr>
            <a:xfrm>
              <a:off x="7112157" y="1850178"/>
              <a:ext cx="2136020" cy="2055562"/>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FFFFFF"/>
            </a:solidFill>
            <a:ln cap="flat">
              <a:noFill/>
              <a:prstDash val="solid"/>
            </a:ln>
          </p:spPr>
          <p:txBody>
            <a:bodyPr vert="horz" wrap="square" lIns="91440" tIns="45720" rIns="91440" bIns="45720" anchor="ctr" anchorCtr="1" compatLnSpc="1">
              <a:noAutofit/>
            </a:bodyPr>
            <a:lstStyle/>
            <a:p>
              <a:pPr marL="0" marR="0" lvl="0" indent="0" algn="ctr" defTabSz="941758"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2800" b="0" i="0" u="none" strike="noStrike" kern="1200" cap="none" spc="0" baseline="0">
                <a:solidFill>
                  <a:srgbClr val="14203C"/>
                </a:solidFill>
                <a:uFillTx/>
                <a:latin typeface="Arial" pitchFamily="34"/>
                <a:cs typeface="Arial" pitchFamily="34"/>
              </a:endParaRPr>
            </a:p>
          </p:txBody>
        </p:sp>
      </p:grpSp>
      <p:grpSp>
        <p:nvGrpSpPr>
          <p:cNvPr id="7" name="Group 34">
            <a:extLst>
              <a:ext uri="{FF2B5EF4-FFF2-40B4-BE49-F238E27FC236}">
                <a16:creationId xmlns:a16="http://schemas.microsoft.com/office/drawing/2014/main" id="{33325D02-29AD-DA5D-CAC2-B69EBC6DF101}"/>
              </a:ext>
            </a:extLst>
          </p:cNvPr>
          <p:cNvGrpSpPr/>
          <p:nvPr/>
        </p:nvGrpSpPr>
        <p:grpSpPr>
          <a:xfrm>
            <a:off x="5922641" y="4701076"/>
            <a:ext cx="4711812" cy="523220"/>
            <a:chOff x="5922641" y="4701076"/>
            <a:chExt cx="4711812" cy="523220"/>
          </a:xfrm>
        </p:grpSpPr>
        <p:sp>
          <p:nvSpPr>
            <p:cNvPr id="8" name="TextBox 35">
              <a:extLst>
                <a:ext uri="{FF2B5EF4-FFF2-40B4-BE49-F238E27FC236}">
                  <a16:creationId xmlns:a16="http://schemas.microsoft.com/office/drawing/2014/main" id="{476CB953-3F7E-33A4-1A11-F68625B7A609}"/>
                </a:ext>
              </a:extLst>
            </p:cNvPr>
            <p:cNvSpPr txBox="1"/>
            <p:nvPr/>
          </p:nvSpPr>
          <p:spPr>
            <a:xfrm>
              <a:off x="5922641" y="4701076"/>
              <a:ext cx="1123084" cy="523219"/>
            </a:xfrm>
            <a:prstGeom prst="rect">
              <a:avLst/>
            </a:prstGeom>
            <a:noFill/>
            <a:ln cap="flat">
              <a:noFill/>
            </a:ln>
          </p:spPr>
          <p:txBody>
            <a:bodyPr vert="horz" wrap="none" lIns="91440" tIns="45720" rIns="91440" bIns="45720" anchor="t" anchorCtr="0" compatLnSpc="1">
              <a:spAutoFit/>
            </a:bodyPr>
            <a:lstStyle/>
            <a:p>
              <a:pPr marL="0" marR="0" lvl="0" indent="0" algn="l" defTabSz="941758"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2800" b="0" i="0" u="none" strike="noStrike" kern="1200" cap="none" spc="0" baseline="0">
                  <a:solidFill>
                    <a:srgbClr val="14203C"/>
                  </a:solidFill>
                  <a:uFillTx/>
                  <a:latin typeface="Arial" pitchFamily="34"/>
                  <a:ea typeface="Roboto Light" pitchFamily="2"/>
                  <a:cs typeface="Arial" pitchFamily="34"/>
                </a:rPr>
                <a:t>75</a:t>
              </a:r>
              <a:r>
                <a:rPr lang="en-US" sz="1400" b="0" i="0" u="none" strike="noStrike" kern="1200" cap="none" spc="0" baseline="0">
                  <a:solidFill>
                    <a:srgbClr val="14203C"/>
                  </a:solidFill>
                  <a:uFillTx/>
                  <a:latin typeface="Arial" pitchFamily="34"/>
                  <a:ea typeface="Roboto Light" pitchFamily="2"/>
                  <a:cs typeface="Arial" pitchFamily="34"/>
                </a:rPr>
                <a:t>%</a:t>
              </a:r>
            </a:p>
          </p:txBody>
        </p:sp>
        <p:sp>
          <p:nvSpPr>
            <p:cNvPr id="9" name="TextBox 36">
              <a:extLst>
                <a:ext uri="{FF2B5EF4-FFF2-40B4-BE49-F238E27FC236}">
                  <a16:creationId xmlns:a16="http://schemas.microsoft.com/office/drawing/2014/main" id="{45DAA931-E48D-BEF8-B5F9-7428D98732D3}"/>
                </a:ext>
              </a:extLst>
            </p:cNvPr>
            <p:cNvSpPr txBox="1"/>
            <p:nvPr/>
          </p:nvSpPr>
          <p:spPr>
            <a:xfrm>
              <a:off x="7045735" y="4701076"/>
              <a:ext cx="1814736" cy="523219"/>
            </a:xfrm>
            <a:prstGeom prst="rect">
              <a:avLst/>
            </a:prstGeom>
            <a:noFill/>
            <a:ln cap="flat">
              <a:noFill/>
            </a:ln>
          </p:spPr>
          <p:txBody>
            <a:bodyPr vert="horz" wrap="square" lIns="91440" tIns="45720" rIns="91440" bIns="45720" anchor="t" anchorCtr="0" compatLnSpc="1">
              <a:spAutoFit/>
            </a:bodyPr>
            <a:lstStyle/>
            <a:p>
              <a:pPr marL="0" marR="0" lvl="0" indent="0" algn="l" defTabSz="941758"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2800" b="0" i="0" u="none" strike="noStrike" kern="1200" cap="none" spc="0" baseline="0">
                  <a:solidFill>
                    <a:srgbClr val="14203C"/>
                  </a:solidFill>
                  <a:uFillTx/>
                  <a:latin typeface="Arial" pitchFamily="34"/>
                  <a:ea typeface="Roboto Light" pitchFamily="2"/>
                  <a:cs typeface="Arial" pitchFamily="34"/>
                </a:rPr>
                <a:t>2,000</a:t>
              </a:r>
              <a:r>
                <a:rPr lang="en-US" sz="1400" b="0" i="0" u="none" strike="noStrike" kern="1200" cap="none" spc="0" baseline="0">
                  <a:solidFill>
                    <a:srgbClr val="14203C"/>
                  </a:solidFill>
                  <a:uFillTx/>
                  <a:latin typeface="Arial" pitchFamily="34"/>
                  <a:ea typeface="Roboto Light" pitchFamily="2"/>
                  <a:cs typeface="Arial" pitchFamily="34"/>
                </a:rPr>
                <a:t>$ for Day</a:t>
              </a:r>
            </a:p>
          </p:txBody>
        </p:sp>
        <p:sp>
          <p:nvSpPr>
            <p:cNvPr id="10" name="TextBox 37">
              <a:extLst>
                <a:ext uri="{FF2B5EF4-FFF2-40B4-BE49-F238E27FC236}">
                  <a16:creationId xmlns:a16="http://schemas.microsoft.com/office/drawing/2014/main" id="{A874C810-1666-21A3-AE93-BFD46B1AACB8}"/>
                </a:ext>
              </a:extLst>
            </p:cNvPr>
            <p:cNvSpPr txBox="1"/>
            <p:nvPr/>
          </p:nvSpPr>
          <p:spPr>
            <a:xfrm>
              <a:off x="9228490" y="4701076"/>
              <a:ext cx="1405963" cy="523219"/>
            </a:xfrm>
            <a:prstGeom prst="rect">
              <a:avLst/>
            </a:prstGeom>
            <a:noFill/>
            <a:ln cap="flat">
              <a:noFill/>
            </a:ln>
          </p:spPr>
          <p:txBody>
            <a:bodyPr vert="horz" wrap="square" lIns="91440" tIns="45720" rIns="91440" bIns="45720" anchor="t" anchorCtr="0" compatLnSpc="1">
              <a:spAutoFit/>
            </a:bodyPr>
            <a:lstStyle/>
            <a:p>
              <a:pPr marL="0" marR="0" lvl="0" indent="0" algn="l" defTabSz="941758"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2800" b="0" i="0" u="none" strike="noStrike" kern="1200" cap="none" spc="0" baseline="0">
                  <a:solidFill>
                    <a:srgbClr val="14203C"/>
                  </a:solidFill>
                  <a:uFillTx/>
                  <a:latin typeface="Arial" pitchFamily="34"/>
                  <a:ea typeface="Roboto Light" pitchFamily="2"/>
                  <a:cs typeface="Arial" pitchFamily="34"/>
                </a:rPr>
                <a:t>850 </a:t>
              </a:r>
              <a:r>
                <a:rPr lang="en-US" sz="1400" b="0" i="0" u="none" strike="noStrike" kern="1200" cap="none" spc="0" baseline="0">
                  <a:solidFill>
                    <a:srgbClr val="14203C"/>
                  </a:solidFill>
                  <a:uFillTx/>
                  <a:latin typeface="Arial" pitchFamily="34"/>
                  <a:ea typeface="Roboto Light" pitchFamily="2"/>
                  <a:cs typeface="Arial" pitchFamily="34"/>
                </a:rPr>
                <a:t>Users</a:t>
              </a:r>
            </a:p>
          </p:txBody>
        </p:sp>
        <p:cxnSp>
          <p:nvCxnSpPr>
            <p:cNvPr id="11" name="Straight Connector 39">
              <a:extLst>
                <a:ext uri="{FF2B5EF4-FFF2-40B4-BE49-F238E27FC236}">
                  <a16:creationId xmlns:a16="http://schemas.microsoft.com/office/drawing/2014/main" id="{6DE4A5FF-2CD0-AB2A-81FF-A68CC9880D6D}"/>
                </a:ext>
              </a:extLst>
            </p:cNvPr>
            <p:cNvCxnSpPr/>
            <p:nvPr/>
          </p:nvCxnSpPr>
          <p:spPr>
            <a:xfrm>
              <a:off x="9037938" y="4751515"/>
              <a:ext cx="0" cy="472781"/>
            </a:xfrm>
            <a:prstGeom prst="straightConnector1">
              <a:avLst/>
            </a:prstGeom>
            <a:noFill/>
            <a:ln w="6345" cap="flat">
              <a:solidFill>
                <a:srgbClr val="14203C"/>
              </a:solidFill>
              <a:custDash>
                <a:ds d="300173" sp="300173"/>
              </a:custDash>
              <a:miter/>
            </a:ln>
          </p:spPr>
        </p:cxnSp>
        <p:cxnSp>
          <p:nvCxnSpPr>
            <p:cNvPr id="12" name="Straight Connector 39">
              <a:extLst>
                <a:ext uri="{FF2B5EF4-FFF2-40B4-BE49-F238E27FC236}">
                  <a16:creationId xmlns:a16="http://schemas.microsoft.com/office/drawing/2014/main" id="{D8BF13D0-3BEC-3212-E3AB-66A55054F06E}"/>
                </a:ext>
              </a:extLst>
            </p:cNvPr>
            <p:cNvCxnSpPr/>
            <p:nvPr/>
          </p:nvCxnSpPr>
          <p:spPr>
            <a:xfrm>
              <a:off x="6824404" y="4751515"/>
              <a:ext cx="0" cy="472781"/>
            </a:xfrm>
            <a:prstGeom prst="straightConnector1">
              <a:avLst/>
            </a:prstGeom>
            <a:noFill/>
            <a:ln w="6345" cap="flat">
              <a:solidFill>
                <a:srgbClr val="14203C"/>
              </a:solidFill>
              <a:custDash>
                <a:ds d="300173" sp="300173"/>
              </a:custDash>
              <a:miter/>
            </a:ln>
          </p:spPr>
        </p:cxnSp>
      </p:grpSp>
      <p:sp>
        <p:nvSpPr>
          <p:cNvPr id="13" name="Rectangle 40">
            <a:extLst>
              <a:ext uri="{FF2B5EF4-FFF2-40B4-BE49-F238E27FC236}">
                <a16:creationId xmlns:a16="http://schemas.microsoft.com/office/drawing/2014/main" id="{F08AF8E8-0C2E-5548-5D91-2A87BE63928D}"/>
              </a:ext>
            </a:extLst>
          </p:cNvPr>
          <p:cNvSpPr/>
          <p:nvPr/>
        </p:nvSpPr>
        <p:spPr>
          <a:xfrm>
            <a:off x="5518019" y="5493450"/>
            <a:ext cx="5521064" cy="738661"/>
          </a:xfrm>
          <a:prstGeom prst="rect">
            <a:avLst/>
          </a:prstGeom>
          <a:noFill/>
          <a:ln cap="flat">
            <a:noFill/>
            <a:prstDash val="solid"/>
          </a:ln>
        </p:spPr>
        <p:txBody>
          <a:bodyPr vert="horz" wrap="square" lIns="91440" tIns="45720" rIns="91440" bIns="45720" anchor="t" anchorCtr="1" compatLnSpc="1">
            <a:spAutoFit/>
          </a:bodyPr>
          <a:lstStyle/>
          <a:p>
            <a:pPr marL="0" marR="0" lvl="0" indent="0" algn="ctr" defTabSz="941758"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400" b="0" i="0" u="none" strike="noStrike" kern="1200" cap="none" spc="0" baseline="0">
                <a:solidFill>
                  <a:srgbClr val="14203C"/>
                </a:solidFill>
                <a:uFillTx/>
                <a:latin typeface="Arial" pitchFamily="34"/>
                <a:ea typeface="Roboto Light" pitchFamily="2"/>
                <a:cs typeface="Arial" pitchFamily="34"/>
              </a:rPr>
              <a:t>Phasellus ut justo nec turpis cursus imperdiet. Nunc lacus eros, blandit ac elementum vel, posuere ac ipsum. Praesent elit enim, faucibus non sollicitudin at, venenatis in enim</a:t>
            </a:r>
          </a:p>
        </p:txBody>
      </p:sp>
      <p:sp>
        <p:nvSpPr>
          <p:cNvPr id="14" name="Rounded Rectangle 43">
            <a:extLst>
              <a:ext uri="{FF2B5EF4-FFF2-40B4-BE49-F238E27FC236}">
                <a16:creationId xmlns:a16="http://schemas.microsoft.com/office/drawing/2014/main" id="{2C332329-4FE1-4A01-DFE8-B658B3ADE4BA}"/>
              </a:ext>
            </a:extLst>
          </p:cNvPr>
          <p:cNvSpPr/>
          <p:nvPr/>
        </p:nvSpPr>
        <p:spPr>
          <a:xfrm>
            <a:off x="10300075" y="2179252"/>
            <a:ext cx="114135" cy="114135"/>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0F78FF"/>
          </a:solidFill>
          <a:ln cap="flat">
            <a:noFill/>
            <a:prstDash val="solid"/>
          </a:ln>
        </p:spPr>
        <p:txBody>
          <a:bodyPr vert="horz" wrap="square" lIns="91440" tIns="45720" rIns="91440" bIns="45720" anchor="ctr" anchorCtr="1" compatLnSpc="1">
            <a:noAutofit/>
          </a:bodyPr>
          <a:lstStyle/>
          <a:p>
            <a:pPr marL="0" marR="0" lvl="0" indent="0" algn="ctr" defTabSz="941758"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2800" b="0" i="0" u="none" strike="noStrike" kern="1200" cap="none" spc="0" baseline="0">
              <a:solidFill>
                <a:srgbClr val="14203C"/>
              </a:solidFill>
              <a:uFillTx/>
              <a:latin typeface="Arial" pitchFamily="34"/>
              <a:cs typeface="Arial" pitchFamily="34"/>
            </a:endParaRPr>
          </a:p>
        </p:txBody>
      </p:sp>
      <p:sp>
        <p:nvSpPr>
          <p:cNvPr id="15" name="TextBox 45">
            <a:extLst>
              <a:ext uri="{FF2B5EF4-FFF2-40B4-BE49-F238E27FC236}">
                <a16:creationId xmlns:a16="http://schemas.microsoft.com/office/drawing/2014/main" id="{14347C68-D026-2BF3-B99F-A8CD2B19778E}"/>
              </a:ext>
            </a:extLst>
          </p:cNvPr>
          <p:cNvSpPr txBox="1"/>
          <p:nvPr/>
        </p:nvSpPr>
        <p:spPr>
          <a:xfrm>
            <a:off x="10502414" y="2105460"/>
            <a:ext cx="962122" cy="261609"/>
          </a:xfrm>
          <a:prstGeom prst="rect">
            <a:avLst/>
          </a:prstGeom>
          <a:noFill/>
          <a:ln cap="flat">
            <a:noFill/>
          </a:ln>
        </p:spPr>
        <p:txBody>
          <a:bodyPr vert="horz" wrap="none" lIns="91440" tIns="45720" rIns="91440" bIns="45720" anchor="t" anchorCtr="0" compatLnSpc="1">
            <a:spAutoFit/>
          </a:bodyPr>
          <a:lstStyle/>
          <a:p>
            <a:pPr marL="0" marR="0" lvl="0" indent="0" algn="l" defTabSz="941758"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100" b="0" i="0" u="none" strike="noStrike" kern="1200" cap="none" spc="0" baseline="0">
                <a:solidFill>
                  <a:srgbClr val="14203C"/>
                </a:solidFill>
                <a:uFillTx/>
                <a:latin typeface="Arial" pitchFamily="34"/>
                <a:ea typeface="Roboto Light" pitchFamily="2"/>
                <a:cs typeface="Arial" pitchFamily="34"/>
              </a:rPr>
              <a:t>Serial Name</a:t>
            </a:r>
          </a:p>
        </p:txBody>
      </p:sp>
      <p:sp>
        <p:nvSpPr>
          <p:cNvPr id="16" name="Rounded Rectangle 44">
            <a:extLst>
              <a:ext uri="{FF2B5EF4-FFF2-40B4-BE49-F238E27FC236}">
                <a16:creationId xmlns:a16="http://schemas.microsoft.com/office/drawing/2014/main" id="{3F181B8B-91EC-5D67-4ED8-8B82B8707EA4}"/>
              </a:ext>
            </a:extLst>
          </p:cNvPr>
          <p:cNvSpPr/>
          <p:nvPr/>
        </p:nvSpPr>
        <p:spPr>
          <a:xfrm>
            <a:off x="10300075" y="2607320"/>
            <a:ext cx="114135" cy="114135"/>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5B55D5"/>
          </a:solidFill>
          <a:ln cap="flat">
            <a:noFill/>
            <a:prstDash val="solid"/>
          </a:ln>
        </p:spPr>
        <p:txBody>
          <a:bodyPr vert="horz" wrap="square" lIns="91440" tIns="45720" rIns="91440" bIns="45720" anchor="ctr" anchorCtr="1" compatLnSpc="1">
            <a:noAutofit/>
          </a:bodyPr>
          <a:lstStyle/>
          <a:p>
            <a:pPr marL="0" marR="0" lvl="0" indent="0" algn="ctr" defTabSz="941758"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2800" b="0" i="0" u="none" strike="noStrike" kern="1200" cap="none" spc="0" baseline="0">
              <a:solidFill>
                <a:srgbClr val="14203C"/>
              </a:solidFill>
              <a:uFillTx/>
              <a:latin typeface="Arial" pitchFamily="34"/>
              <a:cs typeface="Arial" pitchFamily="34"/>
            </a:endParaRPr>
          </a:p>
        </p:txBody>
      </p:sp>
      <p:sp>
        <p:nvSpPr>
          <p:cNvPr id="17" name="TextBox 46">
            <a:extLst>
              <a:ext uri="{FF2B5EF4-FFF2-40B4-BE49-F238E27FC236}">
                <a16:creationId xmlns:a16="http://schemas.microsoft.com/office/drawing/2014/main" id="{72CC08E0-6C7D-FD84-D729-A612475B1E0C}"/>
              </a:ext>
            </a:extLst>
          </p:cNvPr>
          <p:cNvSpPr txBox="1"/>
          <p:nvPr/>
        </p:nvSpPr>
        <p:spPr>
          <a:xfrm>
            <a:off x="10502414" y="2540861"/>
            <a:ext cx="962122" cy="261609"/>
          </a:xfrm>
          <a:prstGeom prst="rect">
            <a:avLst/>
          </a:prstGeom>
          <a:noFill/>
          <a:ln cap="flat">
            <a:noFill/>
          </a:ln>
        </p:spPr>
        <p:txBody>
          <a:bodyPr vert="horz" wrap="none" lIns="91440" tIns="45720" rIns="91440" bIns="45720" anchor="t" anchorCtr="0" compatLnSpc="1">
            <a:spAutoFit/>
          </a:bodyPr>
          <a:lstStyle/>
          <a:p>
            <a:pPr marL="0" marR="0" lvl="0" indent="0" algn="l" defTabSz="941758"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100" b="0" i="0" u="none" strike="noStrike" kern="1200" cap="none" spc="0" baseline="0">
                <a:solidFill>
                  <a:srgbClr val="14203C"/>
                </a:solidFill>
                <a:uFillTx/>
                <a:latin typeface="Arial" pitchFamily="34"/>
                <a:ea typeface="Roboto Light" pitchFamily="2"/>
                <a:cs typeface="Arial" pitchFamily="34"/>
              </a:rPr>
              <a:t>Serial Name</a:t>
            </a:r>
          </a:p>
        </p:txBody>
      </p:sp>
      <p:sp>
        <p:nvSpPr>
          <p:cNvPr id="18" name="Rounded Rectangle 47">
            <a:extLst>
              <a:ext uri="{FF2B5EF4-FFF2-40B4-BE49-F238E27FC236}">
                <a16:creationId xmlns:a16="http://schemas.microsoft.com/office/drawing/2014/main" id="{E17516EA-73A4-6C4D-3045-06315D2CCA04}"/>
              </a:ext>
            </a:extLst>
          </p:cNvPr>
          <p:cNvSpPr/>
          <p:nvPr/>
        </p:nvSpPr>
        <p:spPr>
          <a:xfrm>
            <a:off x="10300075" y="3046981"/>
            <a:ext cx="114135" cy="114135"/>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EB4860"/>
          </a:solidFill>
          <a:ln cap="flat">
            <a:noFill/>
            <a:prstDash val="solid"/>
          </a:ln>
        </p:spPr>
        <p:txBody>
          <a:bodyPr vert="horz" wrap="square" lIns="91440" tIns="45720" rIns="91440" bIns="45720" anchor="ctr" anchorCtr="1" compatLnSpc="1">
            <a:noAutofit/>
          </a:bodyPr>
          <a:lstStyle/>
          <a:p>
            <a:pPr marL="0" marR="0" lvl="0" indent="0" algn="ctr" defTabSz="941758"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2800" b="0" i="0" u="none" strike="noStrike" kern="1200" cap="none" spc="0" baseline="0">
              <a:solidFill>
                <a:srgbClr val="14203C"/>
              </a:solidFill>
              <a:uFillTx/>
              <a:latin typeface="Arial" pitchFamily="34"/>
              <a:cs typeface="Arial" pitchFamily="34"/>
            </a:endParaRPr>
          </a:p>
        </p:txBody>
      </p:sp>
      <p:sp>
        <p:nvSpPr>
          <p:cNvPr id="19" name="TextBox 49">
            <a:extLst>
              <a:ext uri="{FF2B5EF4-FFF2-40B4-BE49-F238E27FC236}">
                <a16:creationId xmlns:a16="http://schemas.microsoft.com/office/drawing/2014/main" id="{2D9AF0AE-7BE8-14C9-F42F-3FD6067C4CD8}"/>
              </a:ext>
            </a:extLst>
          </p:cNvPr>
          <p:cNvSpPr txBox="1"/>
          <p:nvPr/>
        </p:nvSpPr>
        <p:spPr>
          <a:xfrm>
            <a:off x="10502414" y="2964859"/>
            <a:ext cx="962122" cy="261609"/>
          </a:xfrm>
          <a:prstGeom prst="rect">
            <a:avLst/>
          </a:prstGeom>
          <a:noFill/>
          <a:ln cap="flat">
            <a:noFill/>
          </a:ln>
        </p:spPr>
        <p:txBody>
          <a:bodyPr vert="horz" wrap="none" lIns="91440" tIns="45720" rIns="91440" bIns="45720" anchor="t" anchorCtr="0" compatLnSpc="1">
            <a:spAutoFit/>
          </a:bodyPr>
          <a:lstStyle/>
          <a:p>
            <a:pPr marL="0" marR="0" lvl="0" indent="0" algn="l" defTabSz="941758"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100" b="0" i="0" u="none" strike="noStrike" kern="1200" cap="none" spc="0" baseline="0">
                <a:solidFill>
                  <a:srgbClr val="14203C"/>
                </a:solidFill>
                <a:uFillTx/>
                <a:latin typeface="Arial" pitchFamily="34"/>
                <a:ea typeface="Roboto Light" pitchFamily="2"/>
                <a:cs typeface="Arial" pitchFamily="34"/>
              </a:rPr>
              <a:t>Serial Name</a:t>
            </a:r>
          </a:p>
        </p:txBody>
      </p:sp>
      <p:sp>
        <p:nvSpPr>
          <p:cNvPr id="20" name="Rounded Rectangle 48">
            <a:extLst>
              <a:ext uri="{FF2B5EF4-FFF2-40B4-BE49-F238E27FC236}">
                <a16:creationId xmlns:a16="http://schemas.microsoft.com/office/drawing/2014/main" id="{51BFDD8D-C2C8-919D-D31F-B5C4D0F03E4B}"/>
              </a:ext>
            </a:extLst>
          </p:cNvPr>
          <p:cNvSpPr/>
          <p:nvPr/>
        </p:nvSpPr>
        <p:spPr>
          <a:xfrm>
            <a:off x="10300075" y="3462595"/>
            <a:ext cx="114135" cy="114135"/>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002060"/>
          </a:solidFill>
          <a:ln cap="flat">
            <a:noFill/>
            <a:prstDash val="solid"/>
          </a:ln>
        </p:spPr>
        <p:txBody>
          <a:bodyPr vert="horz" wrap="square" lIns="91440" tIns="45720" rIns="91440" bIns="45720" anchor="ctr" anchorCtr="1" compatLnSpc="1">
            <a:noAutofit/>
          </a:bodyPr>
          <a:lstStyle/>
          <a:p>
            <a:pPr marL="0" marR="0" lvl="0" indent="0" algn="ctr" defTabSz="941758"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2800" b="0" i="0" u="none" strike="noStrike" kern="1200" cap="none" spc="0" baseline="0">
              <a:solidFill>
                <a:srgbClr val="14203C"/>
              </a:solidFill>
              <a:uFillTx/>
              <a:latin typeface="Arial" pitchFamily="34"/>
              <a:cs typeface="Arial" pitchFamily="34"/>
            </a:endParaRPr>
          </a:p>
        </p:txBody>
      </p:sp>
      <p:sp>
        <p:nvSpPr>
          <p:cNvPr id="21" name="TextBox 50">
            <a:extLst>
              <a:ext uri="{FF2B5EF4-FFF2-40B4-BE49-F238E27FC236}">
                <a16:creationId xmlns:a16="http://schemas.microsoft.com/office/drawing/2014/main" id="{D04D325E-2AFA-54FB-59E7-240567781BA6}"/>
              </a:ext>
            </a:extLst>
          </p:cNvPr>
          <p:cNvSpPr txBox="1"/>
          <p:nvPr/>
        </p:nvSpPr>
        <p:spPr>
          <a:xfrm>
            <a:off x="10502414" y="3388857"/>
            <a:ext cx="962122" cy="261609"/>
          </a:xfrm>
          <a:prstGeom prst="rect">
            <a:avLst/>
          </a:prstGeom>
          <a:noFill/>
          <a:ln cap="flat">
            <a:noFill/>
          </a:ln>
        </p:spPr>
        <p:txBody>
          <a:bodyPr vert="horz" wrap="none" lIns="91440" tIns="45720" rIns="91440" bIns="45720" anchor="t" anchorCtr="0" compatLnSpc="1">
            <a:spAutoFit/>
          </a:bodyPr>
          <a:lstStyle/>
          <a:p>
            <a:pPr marL="0" marR="0" lvl="0" indent="0" algn="l" defTabSz="941758"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100" b="0" i="0" u="none" strike="noStrike" kern="1200" cap="none" spc="0" baseline="0">
                <a:solidFill>
                  <a:srgbClr val="14203C"/>
                </a:solidFill>
                <a:uFillTx/>
                <a:latin typeface="Arial" pitchFamily="34"/>
                <a:ea typeface="Roboto Light" pitchFamily="2"/>
                <a:cs typeface="Arial" pitchFamily="34"/>
              </a:rPr>
              <a:t>Serial Name</a:t>
            </a:r>
          </a:p>
        </p:txBody>
      </p:sp>
      <p:sp>
        <p:nvSpPr>
          <p:cNvPr id="22" name="Título 1">
            <a:extLst>
              <a:ext uri="{FF2B5EF4-FFF2-40B4-BE49-F238E27FC236}">
                <a16:creationId xmlns:a16="http://schemas.microsoft.com/office/drawing/2014/main" id="{477B7076-452A-A17A-5290-5BE3AF1E60D9}"/>
              </a:ext>
            </a:extLst>
          </p:cNvPr>
          <p:cNvSpPr txBox="1"/>
          <p:nvPr/>
        </p:nvSpPr>
        <p:spPr>
          <a:xfrm>
            <a:off x="7149236" y="2671666"/>
            <a:ext cx="2098941" cy="728136"/>
          </a:xfrm>
          <a:prstGeom prst="rect">
            <a:avLst/>
          </a:prstGeom>
          <a:noFill/>
          <a:ln cap="flat">
            <a:noFill/>
          </a:ln>
        </p:spPr>
        <p:txBody>
          <a:bodyPr vert="horz" wrap="square" lIns="91440" tIns="45720" rIns="91440" bIns="45720" anchor="t" anchorCtr="1" compatLnSpc="1">
            <a:noAutofit/>
          </a:bodyPr>
          <a:lstStyle/>
          <a:p>
            <a:pPr marL="0" marR="0" lvl="0" indent="0" algn="ctr" defTabSz="914400" rtl="0" fontAlgn="auto" hangingPunct="1">
              <a:lnSpc>
                <a:spcPts val="4880"/>
              </a:lnSpc>
              <a:spcBef>
                <a:spcPts val="0"/>
              </a:spcBef>
              <a:spcAft>
                <a:spcPts val="0"/>
              </a:spcAft>
              <a:buNone/>
              <a:tabLst/>
              <a:defRPr sz="1800" b="0" i="0" u="none" strike="noStrike" kern="0" cap="none" spc="0" baseline="0">
                <a:solidFill>
                  <a:srgbClr val="000000"/>
                </a:solidFill>
                <a:uFillTx/>
              </a:defRPr>
            </a:pPr>
            <a:r>
              <a:rPr lang="es-ES" sz="7200" b="0" i="0" u="none" strike="noStrike" kern="1200" cap="none" spc="0" baseline="0">
                <a:solidFill>
                  <a:srgbClr val="14203C"/>
                </a:solidFill>
                <a:uFillTx/>
                <a:latin typeface="Arial"/>
              </a:rPr>
              <a:t>94</a:t>
            </a:r>
            <a:endParaRPr lang="es-ES" sz="8000" b="0" i="0" u="none" strike="noStrike" kern="1200" cap="none" spc="0" baseline="0">
              <a:solidFill>
                <a:srgbClr val="14203C"/>
              </a:solidFill>
              <a:uFillTx/>
              <a:latin typeface="Arial"/>
            </a:endParaRPr>
          </a:p>
        </p:txBody>
      </p:sp>
      <p:sp>
        <p:nvSpPr>
          <p:cNvPr id="23" name="Rectángulo 30">
            <a:extLst>
              <a:ext uri="{FF2B5EF4-FFF2-40B4-BE49-F238E27FC236}">
                <a16:creationId xmlns:a16="http://schemas.microsoft.com/office/drawing/2014/main" id="{8A817E97-FF46-2FC4-3E6A-0988A8A749B1}"/>
              </a:ext>
            </a:extLst>
          </p:cNvPr>
          <p:cNvSpPr/>
          <p:nvPr/>
        </p:nvSpPr>
        <p:spPr>
          <a:xfrm>
            <a:off x="7326264" y="708788"/>
            <a:ext cx="1700335" cy="374465"/>
          </a:xfrm>
          <a:prstGeom prst="rect">
            <a:avLst/>
          </a:prstGeom>
          <a:noFill/>
          <a:ln cap="flat">
            <a:noFill/>
            <a:prstDash val="solid"/>
          </a:ln>
        </p:spPr>
        <p:txBody>
          <a:bodyPr vert="horz" wrap="none" lIns="91440" tIns="45720" rIns="91440" bIns="45720" anchor="t" anchorCtr="0" compatLnSpc="1">
            <a:spAutoFit/>
          </a:bodyPr>
          <a:lstStyle/>
          <a:p>
            <a:pPr marL="0" marR="0" lvl="0" indent="0" algn="l" defTabSz="914400" rtl="0" fontAlgn="auto" hangingPunct="1">
              <a:lnSpc>
                <a:spcPts val="2220"/>
              </a:lnSpc>
              <a:spcBef>
                <a:spcPts val="0"/>
              </a:spcBef>
              <a:spcAft>
                <a:spcPts val="1200"/>
              </a:spcAft>
              <a:buNone/>
              <a:tabLst/>
              <a:defRPr sz="1800" b="0" i="0" u="none" strike="noStrike" kern="0" cap="none" spc="0" baseline="0">
                <a:solidFill>
                  <a:srgbClr val="000000"/>
                </a:solidFill>
                <a:uFillTx/>
              </a:defRPr>
            </a:pPr>
            <a:r>
              <a:rPr lang="es-ES" sz="2400" b="1" i="0" u="none" strike="noStrike" kern="1200" cap="none" spc="0" baseline="0">
                <a:solidFill>
                  <a:srgbClr val="232323"/>
                </a:solidFill>
                <a:uFillTx/>
                <a:latin typeface="Arial"/>
              </a:rPr>
              <a:t>Chart Title</a:t>
            </a:r>
            <a:endParaRPr lang="es-ES" sz="1800" b="0" i="0" u="none" strike="noStrike" kern="1200" cap="none" spc="0" baseline="0">
              <a:solidFill>
                <a:srgbClr val="232323"/>
              </a:solidFill>
              <a:uFillTx/>
              <a:latin typeface="Arial"/>
            </a:endParaRPr>
          </a:p>
        </p:txBody>
      </p:sp>
      <p:cxnSp>
        <p:nvCxnSpPr>
          <p:cNvPr id="24" name="Conector recto 31">
            <a:extLst>
              <a:ext uri="{FF2B5EF4-FFF2-40B4-BE49-F238E27FC236}">
                <a16:creationId xmlns:a16="http://schemas.microsoft.com/office/drawing/2014/main" id="{96799CC3-4FEB-9DFF-27EB-72CA88E82AF4}"/>
              </a:ext>
            </a:extLst>
          </p:cNvPr>
          <p:cNvCxnSpPr/>
          <p:nvPr/>
        </p:nvCxnSpPr>
        <p:spPr>
          <a:xfrm>
            <a:off x="4965292" y="0"/>
            <a:ext cx="0" cy="6858000"/>
          </a:xfrm>
          <a:prstGeom prst="straightConnector1">
            <a:avLst/>
          </a:prstGeom>
          <a:noFill/>
          <a:ln w="6345" cap="flat">
            <a:solidFill>
              <a:srgbClr val="0F78FF">
                <a:alpha val="22000"/>
              </a:srgbClr>
            </a:solidFill>
            <a:prstDash val="solid"/>
            <a:miter/>
          </a:ln>
        </p:spPr>
      </p:cxnSp>
      <p:sp>
        <p:nvSpPr>
          <p:cNvPr id="25" name="Título 1">
            <a:extLst>
              <a:ext uri="{FF2B5EF4-FFF2-40B4-BE49-F238E27FC236}">
                <a16:creationId xmlns:a16="http://schemas.microsoft.com/office/drawing/2014/main" id="{7A294357-2FB9-A4FE-F747-36A29FA32E39}"/>
              </a:ext>
            </a:extLst>
          </p:cNvPr>
          <p:cNvSpPr txBox="1"/>
          <p:nvPr/>
        </p:nvSpPr>
        <p:spPr>
          <a:xfrm>
            <a:off x="479429" y="743827"/>
            <a:ext cx="4485863" cy="1274984"/>
          </a:xfrm>
          <a:prstGeom prst="rect">
            <a:avLst/>
          </a:prstGeom>
          <a:noFill/>
          <a:ln cap="flat">
            <a:noFill/>
          </a:ln>
        </p:spPr>
        <p:txBody>
          <a:bodyPr vert="horz" wrap="square" lIns="91440" tIns="45720" rIns="91440" bIns="45720" anchor="t" anchorCtr="0" compatLnSpc="1">
            <a:noAutofit/>
          </a:bodyPr>
          <a:lstStyle/>
          <a:p>
            <a:pPr marL="0" marR="0" lvl="0" indent="0" algn="l" defTabSz="914400" rtl="0" fontAlgn="auto" hangingPunct="1">
              <a:lnSpc>
                <a:spcPts val="4880"/>
              </a:lnSpc>
              <a:spcBef>
                <a:spcPts val="0"/>
              </a:spcBef>
              <a:spcAft>
                <a:spcPts val="0"/>
              </a:spcAft>
              <a:buNone/>
              <a:tabLst/>
              <a:defRPr sz="1800" b="0" i="0" u="none" strike="noStrike" kern="0" cap="none" spc="0" baseline="0">
                <a:solidFill>
                  <a:srgbClr val="000000"/>
                </a:solidFill>
                <a:uFillTx/>
              </a:defRPr>
            </a:pPr>
            <a:r>
              <a:rPr lang="es-ES" sz="4400" b="1" i="0" u="none" strike="noStrike" kern="1200" cap="none" spc="0" baseline="0">
                <a:solidFill>
                  <a:srgbClr val="0F78FF"/>
                </a:solidFill>
                <a:uFillTx/>
                <a:latin typeface="Arial"/>
              </a:rPr>
              <a:t>Strive for change </a:t>
            </a:r>
          </a:p>
        </p:txBody>
      </p:sp>
      <p:sp>
        <p:nvSpPr>
          <p:cNvPr id="26" name="CuadroTexto 36">
            <a:extLst>
              <a:ext uri="{FF2B5EF4-FFF2-40B4-BE49-F238E27FC236}">
                <a16:creationId xmlns:a16="http://schemas.microsoft.com/office/drawing/2014/main" id="{DED90BDC-1DE2-40D4-663A-4E1B32052AA7}"/>
              </a:ext>
            </a:extLst>
          </p:cNvPr>
          <p:cNvSpPr txBox="1"/>
          <p:nvPr/>
        </p:nvSpPr>
        <p:spPr>
          <a:xfrm>
            <a:off x="1173449" y="3083923"/>
            <a:ext cx="2760665" cy="486415"/>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ts val="1640"/>
              </a:lnSpc>
              <a:spcBef>
                <a:spcPts val="0"/>
              </a:spcBef>
              <a:spcAft>
                <a:spcPts val="0"/>
              </a:spcAft>
              <a:buNone/>
              <a:tabLst/>
              <a:defRPr sz="1800" b="0" i="0" u="none" strike="noStrike" kern="0" cap="none" spc="0" baseline="0">
                <a:solidFill>
                  <a:srgbClr val="000000"/>
                </a:solidFill>
                <a:uFillTx/>
              </a:defRPr>
            </a:pPr>
            <a:r>
              <a:rPr lang="es-ES" sz="1200" b="0" i="0" u="none" strike="noStrike" kern="1200" cap="none" spc="0" baseline="0">
                <a:solidFill>
                  <a:srgbClr val="9FC9FF"/>
                </a:solidFill>
                <a:uFillTx/>
                <a:latin typeface="Arial"/>
              </a:rPr>
              <a:t>Vivamus massa magna, vulputate vel tortor et, pulvinar cursus diam.</a:t>
            </a:r>
          </a:p>
        </p:txBody>
      </p:sp>
      <p:sp>
        <p:nvSpPr>
          <p:cNvPr id="27" name="CuadroTexto 38">
            <a:extLst>
              <a:ext uri="{FF2B5EF4-FFF2-40B4-BE49-F238E27FC236}">
                <a16:creationId xmlns:a16="http://schemas.microsoft.com/office/drawing/2014/main" id="{4CF63AED-F57A-7686-0827-FFF87A210035}"/>
              </a:ext>
            </a:extLst>
          </p:cNvPr>
          <p:cNvSpPr txBox="1"/>
          <p:nvPr/>
        </p:nvSpPr>
        <p:spPr>
          <a:xfrm>
            <a:off x="1173449" y="2776145"/>
            <a:ext cx="2760665" cy="276999"/>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s-ES" sz="1200" b="1" i="0" u="none" strike="noStrike" kern="1200" cap="none" spc="300" baseline="0">
                <a:solidFill>
                  <a:srgbClr val="FFFFFF"/>
                </a:solidFill>
                <a:uFillTx/>
                <a:latin typeface="Arial"/>
              </a:rPr>
              <a:t>TITLE NAME</a:t>
            </a:r>
          </a:p>
        </p:txBody>
      </p:sp>
      <p:sp>
        <p:nvSpPr>
          <p:cNvPr id="28" name="CuadroTexto 39">
            <a:extLst>
              <a:ext uri="{FF2B5EF4-FFF2-40B4-BE49-F238E27FC236}">
                <a16:creationId xmlns:a16="http://schemas.microsoft.com/office/drawing/2014/main" id="{94A62F15-E7BC-E981-41A1-DFB882449DF7}"/>
              </a:ext>
            </a:extLst>
          </p:cNvPr>
          <p:cNvSpPr txBox="1"/>
          <p:nvPr/>
        </p:nvSpPr>
        <p:spPr>
          <a:xfrm>
            <a:off x="1173449" y="4199290"/>
            <a:ext cx="2760665" cy="486415"/>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ts val="1640"/>
              </a:lnSpc>
              <a:spcBef>
                <a:spcPts val="0"/>
              </a:spcBef>
              <a:spcAft>
                <a:spcPts val="0"/>
              </a:spcAft>
              <a:buNone/>
              <a:tabLst/>
              <a:defRPr sz="1800" b="0" i="0" u="none" strike="noStrike" kern="0" cap="none" spc="0" baseline="0">
                <a:solidFill>
                  <a:srgbClr val="000000"/>
                </a:solidFill>
                <a:uFillTx/>
              </a:defRPr>
            </a:pPr>
            <a:r>
              <a:rPr lang="es-ES" sz="1200" b="0" i="0" u="none" strike="noStrike" kern="1200" cap="none" spc="0" baseline="0">
                <a:solidFill>
                  <a:srgbClr val="9FC9FF"/>
                </a:solidFill>
                <a:uFillTx/>
                <a:latin typeface="Arial"/>
              </a:rPr>
              <a:t>Vivamus massa magna, vulputate vel tortor et, pulvinar cursus diam.</a:t>
            </a:r>
          </a:p>
        </p:txBody>
      </p:sp>
      <p:sp>
        <p:nvSpPr>
          <p:cNvPr id="29" name="CuadroTexto 41">
            <a:extLst>
              <a:ext uri="{FF2B5EF4-FFF2-40B4-BE49-F238E27FC236}">
                <a16:creationId xmlns:a16="http://schemas.microsoft.com/office/drawing/2014/main" id="{490FEB15-A6A8-E9B6-B452-961486FF9F66}"/>
              </a:ext>
            </a:extLst>
          </p:cNvPr>
          <p:cNvSpPr txBox="1"/>
          <p:nvPr/>
        </p:nvSpPr>
        <p:spPr>
          <a:xfrm>
            <a:off x="1173449" y="3891512"/>
            <a:ext cx="2760665" cy="276999"/>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s-ES" sz="1200" b="1" i="0" u="none" strike="noStrike" kern="1200" cap="none" spc="300" baseline="0">
                <a:solidFill>
                  <a:srgbClr val="FFFFFF"/>
                </a:solidFill>
                <a:uFillTx/>
                <a:latin typeface="Arial"/>
              </a:rPr>
              <a:t>TITLE NAME</a:t>
            </a:r>
          </a:p>
        </p:txBody>
      </p:sp>
      <p:sp>
        <p:nvSpPr>
          <p:cNvPr id="30" name="CuadroTexto 42">
            <a:extLst>
              <a:ext uri="{FF2B5EF4-FFF2-40B4-BE49-F238E27FC236}">
                <a16:creationId xmlns:a16="http://schemas.microsoft.com/office/drawing/2014/main" id="{D86A38E3-E1D0-110D-EE2E-B722ECA01970}"/>
              </a:ext>
            </a:extLst>
          </p:cNvPr>
          <p:cNvSpPr txBox="1"/>
          <p:nvPr/>
        </p:nvSpPr>
        <p:spPr>
          <a:xfrm>
            <a:off x="1173449" y="5314657"/>
            <a:ext cx="2760665" cy="486415"/>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ts val="1640"/>
              </a:lnSpc>
              <a:spcBef>
                <a:spcPts val="0"/>
              </a:spcBef>
              <a:spcAft>
                <a:spcPts val="0"/>
              </a:spcAft>
              <a:buNone/>
              <a:tabLst/>
              <a:defRPr sz="1800" b="0" i="0" u="none" strike="noStrike" kern="0" cap="none" spc="0" baseline="0">
                <a:solidFill>
                  <a:srgbClr val="000000"/>
                </a:solidFill>
                <a:uFillTx/>
              </a:defRPr>
            </a:pPr>
            <a:r>
              <a:rPr lang="es-ES" sz="1200" b="0" i="0" u="none" strike="noStrike" kern="1200" cap="none" spc="0" baseline="0">
                <a:solidFill>
                  <a:srgbClr val="9FC9FF"/>
                </a:solidFill>
                <a:uFillTx/>
                <a:latin typeface="Arial"/>
              </a:rPr>
              <a:t>Vivamus massa magna, vulputate vel tortor et, pulvinar cursus diam.</a:t>
            </a:r>
          </a:p>
        </p:txBody>
      </p:sp>
      <p:sp>
        <p:nvSpPr>
          <p:cNvPr id="31" name="CuadroTexto 44">
            <a:extLst>
              <a:ext uri="{FF2B5EF4-FFF2-40B4-BE49-F238E27FC236}">
                <a16:creationId xmlns:a16="http://schemas.microsoft.com/office/drawing/2014/main" id="{74608466-D36E-85D1-64B3-7D2A31B48319}"/>
              </a:ext>
            </a:extLst>
          </p:cNvPr>
          <p:cNvSpPr txBox="1"/>
          <p:nvPr/>
        </p:nvSpPr>
        <p:spPr>
          <a:xfrm>
            <a:off x="1173449" y="5006879"/>
            <a:ext cx="2760665" cy="276999"/>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s-ES" sz="1200" b="1" i="0" u="none" strike="noStrike" kern="1200" cap="none" spc="300" baseline="0">
                <a:solidFill>
                  <a:srgbClr val="FFFFFF"/>
                </a:solidFill>
                <a:uFillTx/>
                <a:latin typeface="Arial"/>
              </a:rPr>
              <a:t>TITLE NAME</a:t>
            </a:r>
          </a:p>
        </p:txBody>
      </p:sp>
      <p:sp>
        <p:nvSpPr>
          <p:cNvPr id="32" name="Forma libre 45">
            <a:extLst>
              <a:ext uri="{FF2B5EF4-FFF2-40B4-BE49-F238E27FC236}">
                <a16:creationId xmlns:a16="http://schemas.microsoft.com/office/drawing/2014/main" id="{B6A864EB-651D-1016-D1F7-7601FC3891A8}"/>
              </a:ext>
            </a:extLst>
          </p:cNvPr>
          <p:cNvSpPr/>
          <p:nvPr/>
        </p:nvSpPr>
        <p:spPr>
          <a:xfrm>
            <a:off x="516315" y="5110270"/>
            <a:ext cx="393493" cy="383188"/>
          </a:xfrm>
          <a:custGeom>
            <a:avLst/>
            <a:gdLst>
              <a:gd name="f0" fmla="val 10800000"/>
              <a:gd name="f1" fmla="val 5400000"/>
              <a:gd name="f2" fmla="val 180"/>
              <a:gd name="f3" fmla="val w"/>
              <a:gd name="f4" fmla="val h"/>
              <a:gd name="f5" fmla="val 0"/>
              <a:gd name="f6" fmla="val 5819775"/>
              <a:gd name="f7" fmla="val 5667375"/>
              <a:gd name="f8" fmla="val 5828415"/>
              <a:gd name="f9" fmla="val 1176338"/>
              <a:gd name="f10" fmla="val 735463"/>
              <a:gd name="f11" fmla="val 727977"/>
              <a:gd name="f12" fmla="val 5813452"/>
              <a:gd name="f13" fmla="val 573538"/>
              <a:gd name="f14" fmla="val 5710715"/>
              <a:gd name="f15" fmla="val 470802"/>
              <a:gd name="f16" fmla="val 5563754"/>
              <a:gd name="f17" fmla="val 455838"/>
              <a:gd name="f18" fmla="val 5556267"/>
              <a:gd name="f19" fmla="val 4674528"/>
              <a:gd name="f20" fmla="val 257175"/>
              <a:gd name="f21" fmla="val 117700"/>
              <a:gd name="f22" fmla="val 4556828"/>
              <a:gd name="f23" fmla="val 4417353"/>
              <a:gd name="f24" fmla="val 1331939"/>
              <a:gd name="f25" fmla="val 1192464"/>
              <a:gd name="f26" fmla="val 1074764"/>
              <a:gd name="f27" fmla="val 273978"/>
              <a:gd name="f28" fmla="val 266492"/>
              <a:gd name="f29" fmla="val 119540"/>
              <a:gd name="f30" fmla="val 463315"/>
              <a:gd name="f31" fmla="val 16803"/>
              <a:gd name="f32" fmla="val 1839"/>
              <a:gd name="f33" fmla="val -5647"/>
              <a:gd name="f34" fmla="val 1294038"/>
              <a:gd name="f35" fmla="val -42385"/>
              <a:gd name="f36" fmla="val 2432961"/>
              <a:gd name="f37" fmla="val 1177501"/>
              <a:gd name="f38" fmla="val 2624138"/>
              <a:gd name="f39" fmla="val 1368677"/>
              <a:gd name="f40" fmla="val 3160262"/>
              <a:gd name="f41" fmla="val 1809551"/>
              <a:gd name="f42" fmla="val 3586839"/>
              <a:gd name="f43" fmla="val 2368126"/>
              <a:gd name="f44" fmla="val 3748088"/>
              <a:gd name="f45" fmla="val 4475388"/>
              <a:gd name="f46" fmla="val 1397938"/>
              <a:gd name="f47" fmla="val 4938027"/>
              <a:gd name="f48" fmla="val 1390451"/>
              <a:gd name="f49" fmla="val 4945514"/>
              <a:gd name="f50" fmla="val 1250976"/>
              <a:gd name="f51" fmla="val 5026476"/>
              <a:gd name="f52" fmla="val 5144177"/>
              <a:gd name="f53" fmla="val 5276165"/>
              <a:gd name="f54" fmla="val 5423125"/>
              <a:gd name="f55" fmla="val 5430612"/>
              <a:gd name="f56" fmla="val 5577574"/>
              <a:gd name="f57" fmla="val 1295201"/>
              <a:gd name="f58" fmla="val 5672824"/>
              <a:gd name="f59" fmla="val 1449639"/>
              <a:gd name="f60" fmla="val 4307816"/>
              <a:gd name="f61" fmla="val 4462254"/>
              <a:gd name="f62" fmla="val 4572477"/>
              <a:gd name="f63" fmla="val 4579955"/>
              <a:gd name="f64" fmla="val 4506479"/>
              <a:gd name="f65" fmla="val 4367004"/>
              <a:gd name="f66" fmla="val 4359517"/>
              <a:gd name="f67" fmla="val 3404293"/>
              <a:gd name="f68" fmla="val 4482189"/>
              <a:gd name="f69" fmla="val 3741277"/>
              <a:gd name="f70" fmla="val 3940417"/>
              <a:gd name="f71" fmla="val 3579352"/>
              <a:gd name="f72" fmla="val 4374481"/>
              <a:gd name="f73" fmla="val 3160928"/>
              <a:gd name="f74" fmla="val 4572468"/>
              <a:gd name="f75" fmla="val 2631615"/>
              <a:gd name="f76" fmla="val 4984081"/>
              <a:gd name="f77" fmla="val 2579903"/>
              <a:gd name="f78" fmla="val 5299768"/>
              <a:gd name="f79" fmla="val 2426151"/>
              <a:gd name="f80" fmla="val 5520206"/>
              <a:gd name="f81" fmla="val 2168976"/>
              <a:gd name="f82" fmla="val 5858352"/>
              <a:gd name="f83" fmla="val 1764163"/>
              <a:gd name="f84" fmla="val 1249813"/>
              <a:gd name="f85" fmla="val 1104015"/>
              <a:gd name="f86" fmla="val 2337702"/>
              <a:gd name="f87" fmla="val 200502"/>
              <a:gd name="f88" fmla="val 2124751"/>
              <a:gd name="f89" fmla="val 266501"/>
              <a:gd name="f90" fmla="val 1243013"/>
              <a:gd name="f91" fmla="val 1198788"/>
              <a:gd name="f92" fmla="val 1191301"/>
              <a:gd name="f93" fmla="val 1183824"/>
              <a:gd name="f94" fmla="val 742950"/>
              <a:gd name="f95" fmla="val 727986"/>
              <a:gd name="f96" fmla="val 281465"/>
              <a:gd name="f97" fmla="val 2021348"/>
              <a:gd name="f98" fmla="val 2073059"/>
              <a:gd name="f99" fmla="val 2116598"/>
              <a:gd name="f100" fmla="val 1082251"/>
              <a:gd name="f101" fmla="val 2168309"/>
              <a:gd name="f102" fmla="val 2175796"/>
              <a:gd name="f103" fmla="val 2183273"/>
              <a:gd name="f104" fmla="val 1089051"/>
              <a:gd name="f105" fmla="val 2234965"/>
              <a:gd name="f106" fmla="val 1096538"/>
              <a:gd name="f107" fmla="val 2278513"/>
              <a:gd name="f108" fmla="val 2330215"/>
              <a:gd name="f109" fmla="val 5269364"/>
              <a:gd name="f110" fmla="val 5394550"/>
              <a:gd name="f111" fmla="val 1442153"/>
              <a:gd name="f112" fmla="val 5232625"/>
              <a:gd name="f113" fmla="val 1486377"/>
              <a:gd name="f114" fmla="val 5195888"/>
              <a:gd name="f115" fmla="val 1515629"/>
              <a:gd name="f116" fmla="val 5180915"/>
              <a:gd name="f117" fmla="val 2515077"/>
              <a:gd name="f118" fmla="val 4710789"/>
              <a:gd name="f119" fmla="val 3234891"/>
              <a:gd name="f120" fmla="val 4234340"/>
              <a:gd name="f121" fmla="val 4263601"/>
              <a:gd name="f122" fmla="val 3124677"/>
              <a:gd name="f123" fmla="val 3821563"/>
              <a:gd name="f124" fmla="val 4438650"/>
              <a:gd name="f125" fmla="val 2639579"/>
              <a:gd name="f126" fmla="val 2874989"/>
              <a:gd name="f127" fmla="val 3550101"/>
              <a:gd name="f128" fmla="val 2184427"/>
              <a:gd name="f129" fmla="val 1604078"/>
              <a:gd name="f130" fmla="val 3094263"/>
              <a:gd name="f131" fmla="val 1412901"/>
              <a:gd name="f132" fmla="val 2469690"/>
              <a:gd name="f133" fmla="val 1405415"/>
              <a:gd name="f134" fmla="val 2432952"/>
              <a:gd name="f135" fmla="val 1391127"/>
              <a:gd name="f136" fmla="val 2396214"/>
              <a:gd name="f137" fmla="val 1383650"/>
              <a:gd name="f138" fmla="val 2359476"/>
              <a:gd name="f139" fmla="val 1368686"/>
              <a:gd name="f140" fmla="val 2293477"/>
              <a:gd name="f141" fmla="val 1361876"/>
              <a:gd name="f142" fmla="val 2220001"/>
              <a:gd name="f143" fmla="val 1354399"/>
              <a:gd name="f144" fmla="val 2154012"/>
              <a:gd name="f145" fmla="val 2146526"/>
              <a:gd name="f146" fmla="val 2139048"/>
              <a:gd name="f147" fmla="val 2132238"/>
              <a:gd name="f148" fmla="val 2095500"/>
              <a:gd name="f149" fmla="val 1346912"/>
              <a:gd name="f150" fmla="val 2066239"/>
              <a:gd name="f151" fmla="val 2029501"/>
              <a:gd name="f152" fmla="val 595989"/>
              <a:gd name="f153" fmla="val 272815"/>
              <a:gd name="f154" fmla="val 4396265"/>
              <a:gd name="f155" fmla="val 640204"/>
              <a:gd name="f156" fmla="val 2014528"/>
              <a:gd name="f157" fmla="val 2051266"/>
              <a:gd name="f158" fmla="val 2080527"/>
              <a:gd name="f159" fmla="val 4388778"/>
              <a:gd name="f160" fmla="val 2117265"/>
              <a:gd name="f161" fmla="val 2132228"/>
              <a:gd name="f162" fmla="val 2139039"/>
              <a:gd name="f163" fmla="val 2168290"/>
              <a:gd name="f164" fmla="val 4381292"/>
              <a:gd name="f165" fmla="val 2205038"/>
              <a:gd name="f166" fmla="val 2234289"/>
              <a:gd name="f167" fmla="val 2241776"/>
              <a:gd name="f168" fmla="val 4373805"/>
              <a:gd name="f169" fmla="val 4366328"/>
              <a:gd name="f170" fmla="val 2307774"/>
              <a:gd name="f171" fmla="val 2344512"/>
              <a:gd name="f172" fmla="val 2351999"/>
              <a:gd name="f173" fmla="val 4352031"/>
              <a:gd name="f174" fmla="val 2366286"/>
              <a:gd name="f175" fmla="val 4344544"/>
              <a:gd name="f176" fmla="val 2395538"/>
              <a:gd name="f177" fmla="val 4337067"/>
              <a:gd name="f178" fmla="val 2424798"/>
              <a:gd name="f179" fmla="val 4330257"/>
              <a:gd name="f180" fmla="val 2454736"/>
              <a:gd name="f181" fmla="val 4145891"/>
              <a:gd name="f182" fmla="val 3086776"/>
              <a:gd name="f183" fmla="val 3558065"/>
              <a:gd name="f184" fmla="val 5307265"/>
              <a:gd name="f185" fmla="val 1999564"/>
              <a:gd name="f186" fmla="val 5152826"/>
              <a:gd name="f187" fmla="val 2183263"/>
              <a:gd name="f188" fmla="val 4932389"/>
              <a:gd name="f189" fmla="val 2300964"/>
              <a:gd name="f190" fmla="val 4645953"/>
              <a:gd name="f191" fmla="val 2351989"/>
              <a:gd name="f192" fmla="val 2344503"/>
              <a:gd name="f193" fmla="val 4653440"/>
              <a:gd name="f194" fmla="val 2292792"/>
              <a:gd name="f195" fmla="val 4660917"/>
              <a:gd name="f196" fmla="val 2249253"/>
              <a:gd name="f197" fmla="val 4667727"/>
              <a:gd name="f198" fmla="val 2197542"/>
              <a:gd name="f199" fmla="val 2190055"/>
              <a:gd name="f200" fmla="val 2182578"/>
              <a:gd name="f201" fmla="val 4675214"/>
              <a:gd name="f202" fmla="val 2130867"/>
              <a:gd name="f203" fmla="val 2079841"/>
              <a:gd name="f204" fmla="val 2028139"/>
              <a:gd name="f205" fmla="val 728663"/>
              <a:gd name="f206" fmla="val 5549476"/>
              <a:gd name="f207" fmla="val 5556963"/>
              <a:gd name="f208" fmla="val 736149"/>
              <a:gd name="f209" fmla="val 743626"/>
              <a:gd name="f210" fmla="val 1184501"/>
              <a:gd name="f211" fmla="val 1191987"/>
              <a:gd name="f212" fmla="val 1199464"/>
              <a:gd name="f213" fmla="val 5556953"/>
              <a:gd name="f214" fmla="val 1206265"/>
              <a:gd name="f215" fmla="val 5593691"/>
              <a:gd name="f216" fmla="val 1653940"/>
              <a:gd name="f217" fmla="val 2595364"/>
              <a:gd name="f218" fmla="val 2910564"/>
              <a:gd name="f219" fmla="val 2573589"/>
              <a:gd name="f220" fmla="val 2962275"/>
              <a:gd name="f221" fmla="val 2521888"/>
              <a:gd name="f222" fmla="val 2999013"/>
              <a:gd name="f223" fmla="val 2470177"/>
              <a:gd name="f224" fmla="val 2455213"/>
              <a:gd name="f225" fmla="val 2440925"/>
              <a:gd name="f226" fmla="val 2418465"/>
              <a:gd name="f227" fmla="val 2991526"/>
              <a:gd name="f228" fmla="val 1970114"/>
              <a:gd name="f229" fmla="val 2822801"/>
              <a:gd name="f230" fmla="val 1874864"/>
              <a:gd name="f231" fmla="val 2418664"/>
              <a:gd name="f232" fmla="val 1882341"/>
              <a:gd name="f233" fmla="val 853840"/>
              <a:gd name="f234" fmla="val 780364"/>
              <a:gd name="f235" fmla="val 1940853"/>
              <a:gd name="f236" fmla="val 721852"/>
              <a:gd name="f237" fmla="val 2014329"/>
              <a:gd name="f238" fmla="val 2087805"/>
              <a:gd name="f239" fmla="val 2146317"/>
              <a:gd name="f240" fmla="val 2242452"/>
              <a:gd name="f241" fmla="val 2264226"/>
              <a:gd name="f242" fmla="val 2131353"/>
              <a:gd name="f243" fmla="val 2602363"/>
              <a:gd name="f244" fmla="val 2506229"/>
              <a:gd name="f245" fmla="val 2741838"/>
              <a:gd name="f246" fmla="val 2588553"/>
              <a:gd name="f247" fmla="val 2763603"/>
              <a:gd name="f248" fmla="val 2625301"/>
              <a:gd name="f249" fmla="val 2844565"/>
              <a:gd name="f250" fmla="+- 0 0 -90"/>
              <a:gd name="f251" fmla="*/ f3 1 5819775"/>
              <a:gd name="f252" fmla="*/ f4 1 5667375"/>
              <a:gd name="f253" fmla="val f5"/>
              <a:gd name="f254" fmla="val f6"/>
              <a:gd name="f255" fmla="val f7"/>
              <a:gd name="f256" fmla="*/ f250 f0 1"/>
              <a:gd name="f257" fmla="+- f255 0 f253"/>
              <a:gd name="f258" fmla="+- f254 0 f253"/>
              <a:gd name="f259" fmla="*/ f256 1 f2"/>
              <a:gd name="f260" fmla="*/ f258 1 5819775"/>
              <a:gd name="f261" fmla="*/ f257 1 5667375"/>
              <a:gd name="f262" fmla="*/ 5828415 f258 1"/>
              <a:gd name="f263" fmla="*/ 1176338 f257 1"/>
              <a:gd name="f264" fmla="*/ 735463 f257 1"/>
              <a:gd name="f265" fmla="*/ 727977 f257 1"/>
              <a:gd name="f266" fmla="*/ 5563754 f258 1"/>
              <a:gd name="f267" fmla="*/ 455838 f257 1"/>
              <a:gd name="f268" fmla="*/ 5556267 f258 1"/>
              <a:gd name="f269" fmla="*/ 4674528 f258 1"/>
              <a:gd name="f270" fmla="*/ 257175 f257 1"/>
              <a:gd name="f271" fmla="*/ 4417353 f258 1"/>
              <a:gd name="f272" fmla="*/ 0 f257 1"/>
              <a:gd name="f273" fmla="*/ 1331939 f258 1"/>
              <a:gd name="f274" fmla="*/ 1074764 f258 1"/>
              <a:gd name="f275" fmla="*/ 273978 f258 1"/>
              <a:gd name="f276" fmla="*/ 266492 f258 1"/>
              <a:gd name="f277" fmla="*/ 1839 f258 1"/>
              <a:gd name="f278" fmla="*/ 1177501 f258 1"/>
              <a:gd name="f279" fmla="*/ 2624138 f257 1"/>
              <a:gd name="f280" fmla="*/ 2368126 f258 1"/>
              <a:gd name="f281" fmla="*/ 3748088 f257 1"/>
              <a:gd name="f282" fmla="*/ 4475388 f257 1"/>
              <a:gd name="f283" fmla="*/ 1397938 f258 1"/>
              <a:gd name="f284" fmla="*/ 4938027 f257 1"/>
              <a:gd name="f285" fmla="*/ 1390451 f258 1"/>
              <a:gd name="f286" fmla="*/ 4945514 f257 1"/>
              <a:gd name="f287" fmla="*/ 5276165 f257 1"/>
              <a:gd name="f288" fmla="*/ 5423125 f257 1"/>
              <a:gd name="f289" fmla="*/ 5430612 f257 1"/>
              <a:gd name="f290" fmla="*/ 1449639 f258 1"/>
              <a:gd name="f291" fmla="*/ 5672824 f257 1"/>
              <a:gd name="f292" fmla="*/ 4307816 f258 1"/>
              <a:gd name="f293" fmla="*/ 4579955 f258 1"/>
              <a:gd name="f294" fmla="*/ 4367004 f258 1"/>
              <a:gd name="f295" fmla="*/ 4359517 f258 1"/>
              <a:gd name="f296" fmla="*/ 3404293 f258 1"/>
              <a:gd name="f297" fmla="*/ 4482189 f257 1"/>
              <a:gd name="f298" fmla="*/ 3741277 f257 1"/>
              <a:gd name="f299" fmla="*/ 4572468 f258 1"/>
              <a:gd name="f300" fmla="*/ 2631615 f257 1"/>
              <a:gd name="f301" fmla="*/ 5520206 f258 1"/>
              <a:gd name="f302" fmla="*/ 2168976 f257 1"/>
              <a:gd name="f303" fmla="*/ 1104015 f258 1"/>
              <a:gd name="f304" fmla="*/ 2337702 f257 1"/>
              <a:gd name="f305" fmla="*/ 1198788 f257 1"/>
              <a:gd name="f306" fmla="*/ 1183824 f257 1"/>
              <a:gd name="f307" fmla="*/ 742950 f257 1"/>
              <a:gd name="f308" fmla="*/ 727986 f257 1"/>
              <a:gd name="f309" fmla="*/ 281465 f258 1"/>
              <a:gd name="f310" fmla="*/ 2021348 f257 1"/>
              <a:gd name="f311" fmla="*/ 1082251 f258 1"/>
              <a:gd name="f312" fmla="*/ 2168309 f257 1"/>
              <a:gd name="f313" fmla="*/ 2183273 f257 1"/>
              <a:gd name="f314" fmla="*/ 5269364 f257 1"/>
              <a:gd name="f315" fmla="*/ 5394550 f257 1"/>
              <a:gd name="f316" fmla="*/ 1442153 f258 1"/>
              <a:gd name="f317" fmla="*/ 1515629 f258 1"/>
              <a:gd name="f318" fmla="*/ 5180915 f257 1"/>
              <a:gd name="f319" fmla="*/ 2515077 f258 1"/>
              <a:gd name="f320" fmla="*/ 4710789 f257 1"/>
              <a:gd name="f321" fmla="*/ 3234891 f258 1"/>
              <a:gd name="f322" fmla="*/ 4234340 f258 1"/>
              <a:gd name="f323" fmla="*/ 3124677 f258 1"/>
              <a:gd name="f324" fmla="*/ 3821563 f257 1"/>
              <a:gd name="f325" fmla="*/ 4438650 f257 1"/>
              <a:gd name="f326" fmla="*/ 2639579 f258 1"/>
              <a:gd name="f327" fmla="*/ 2874989 f258 1"/>
              <a:gd name="f328" fmla="*/ 3550101 f257 1"/>
              <a:gd name="f329" fmla="*/ 1412901 f258 1"/>
              <a:gd name="f330" fmla="*/ 2469690 f257 1"/>
              <a:gd name="f331" fmla="*/ 1383650 f258 1"/>
              <a:gd name="f332" fmla="*/ 2359476 f257 1"/>
              <a:gd name="f333" fmla="*/ 1354399 f258 1"/>
              <a:gd name="f334" fmla="*/ 2154012 f257 1"/>
              <a:gd name="f335" fmla="*/ 2132238 f257 1"/>
              <a:gd name="f336" fmla="*/ 1346912 f258 1"/>
              <a:gd name="f337" fmla="*/ 2029501 f257 1"/>
              <a:gd name="f338" fmla="*/ 595989 f257 1"/>
              <a:gd name="f339" fmla="*/ 272815 f257 1"/>
              <a:gd name="f340" fmla="*/ 4396265 f258 1"/>
              <a:gd name="f341" fmla="*/ 640204 f257 1"/>
              <a:gd name="f342" fmla="*/ 2014528 f257 1"/>
              <a:gd name="f343" fmla="*/ 4388778 f258 1"/>
              <a:gd name="f344" fmla="*/ 2117265 f257 1"/>
              <a:gd name="f345" fmla="*/ 2139039 f257 1"/>
              <a:gd name="f346" fmla="*/ 4381292 f258 1"/>
              <a:gd name="f347" fmla="*/ 2234289 f257 1"/>
              <a:gd name="f348" fmla="*/ 2241776 f257 1"/>
              <a:gd name="f349" fmla="*/ 2344512 f257 1"/>
              <a:gd name="f350" fmla="*/ 4352031 f258 1"/>
              <a:gd name="f351" fmla="*/ 2366286 f257 1"/>
              <a:gd name="f352" fmla="*/ 4330257 f258 1"/>
              <a:gd name="f353" fmla="*/ 2454736 f257 1"/>
              <a:gd name="f354" fmla="*/ 5307265 f258 1"/>
              <a:gd name="f355" fmla="*/ 1999564 f257 1"/>
              <a:gd name="f356" fmla="*/ 4645953 f258 1"/>
              <a:gd name="f357" fmla="*/ 2351989 f257 1"/>
              <a:gd name="f358" fmla="*/ 2344503 f257 1"/>
              <a:gd name="f359" fmla="*/ 4667727 f258 1"/>
              <a:gd name="f360" fmla="*/ 2197542 f257 1"/>
              <a:gd name="f361" fmla="*/ 2182578 f257 1"/>
              <a:gd name="f362" fmla="*/ 4675214 f258 1"/>
              <a:gd name="f363" fmla="*/ 2028139 f257 1"/>
              <a:gd name="f364" fmla="*/ 728663 f257 1"/>
              <a:gd name="f365" fmla="*/ 5549476 f258 1"/>
              <a:gd name="f366" fmla="*/ 5556963 f258 1"/>
              <a:gd name="f367" fmla="*/ 743626 f257 1"/>
              <a:gd name="f368" fmla="*/ 1184501 f257 1"/>
              <a:gd name="f369" fmla="*/ 1199464 f257 1"/>
              <a:gd name="f370" fmla="*/ 2595364 f258 1"/>
              <a:gd name="f371" fmla="*/ 2910564 f257 1"/>
              <a:gd name="f372" fmla="*/ 2470177 f258 1"/>
              <a:gd name="f373" fmla="*/ 2999013 f257 1"/>
              <a:gd name="f374" fmla="*/ 2418465 f258 1"/>
              <a:gd name="f375" fmla="*/ 2991526 f257 1"/>
              <a:gd name="f376" fmla="*/ 1882341 f258 1"/>
              <a:gd name="f377" fmla="*/ 2234965 f257 1"/>
              <a:gd name="f378" fmla="*/ 853840 f257 1"/>
              <a:gd name="f379" fmla="*/ 2014329 f258 1"/>
              <a:gd name="f380" fmla="*/ 721852 f257 1"/>
              <a:gd name="f381" fmla="*/ 2146317 f258 1"/>
              <a:gd name="f382" fmla="*/ 2242452 f257 1"/>
              <a:gd name="f383" fmla="*/ 2506229 f258 1"/>
              <a:gd name="f384" fmla="*/ 2741838 f257 1"/>
              <a:gd name="f385" fmla="+- f259 0 f1"/>
              <a:gd name="f386" fmla="*/ f262 1 5819775"/>
              <a:gd name="f387" fmla="*/ f263 1 5667375"/>
              <a:gd name="f388" fmla="*/ f264 1 5667375"/>
              <a:gd name="f389" fmla="*/ f265 1 5667375"/>
              <a:gd name="f390" fmla="*/ f266 1 5819775"/>
              <a:gd name="f391" fmla="*/ f267 1 5667375"/>
              <a:gd name="f392" fmla="*/ f268 1 5819775"/>
              <a:gd name="f393" fmla="*/ f269 1 5819775"/>
              <a:gd name="f394" fmla="*/ f270 1 5667375"/>
              <a:gd name="f395" fmla="*/ f271 1 5819775"/>
              <a:gd name="f396" fmla="*/ f272 1 5667375"/>
              <a:gd name="f397" fmla="*/ f273 1 5819775"/>
              <a:gd name="f398" fmla="*/ f274 1 5819775"/>
              <a:gd name="f399" fmla="*/ f275 1 5819775"/>
              <a:gd name="f400" fmla="*/ f276 1 5819775"/>
              <a:gd name="f401" fmla="*/ f277 1 5819775"/>
              <a:gd name="f402" fmla="*/ f278 1 5819775"/>
              <a:gd name="f403" fmla="*/ f279 1 5667375"/>
              <a:gd name="f404" fmla="*/ f280 1 5819775"/>
              <a:gd name="f405" fmla="*/ f281 1 5667375"/>
              <a:gd name="f406" fmla="*/ f282 1 5667375"/>
              <a:gd name="f407" fmla="*/ f283 1 5819775"/>
              <a:gd name="f408" fmla="*/ f284 1 5667375"/>
              <a:gd name="f409" fmla="*/ f285 1 5819775"/>
              <a:gd name="f410" fmla="*/ f286 1 5667375"/>
              <a:gd name="f411" fmla="*/ f287 1 5667375"/>
              <a:gd name="f412" fmla="*/ f288 1 5667375"/>
              <a:gd name="f413" fmla="*/ f289 1 5667375"/>
              <a:gd name="f414" fmla="*/ f290 1 5819775"/>
              <a:gd name="f415" fmla="*/ f291 1 5667375"/>
              <a:gd name="f416" fmla="*/ f292 1 5819775"/>
              <a:gd name="f417" fmla="*/ f293 1 5819775"/>
              <a:gd name="f418" fmla="*/ f294 1 5819775"/>
              <a:gd name="f419" fmla="*/ f295 1 5819775"/>
              <a:gd name="f420" fmla="*/ f296 1 5819775"/>
              <a:gd name="f421" fmla="*/ f297 1 5667375"/>
              <a:gd name="f422" fmla="*/ f298 1 5667375"/>
              <a:gd name="f423" fmla="*/ f299 1 5819775"/>
              <a:gd name="f424" fmla="*/ f300 1 5667375"/>
              <a:gd name="f425" fmla="*/ f301 1 5819775"/>
              <a:gd name="f426" fmla="*/ f302 1 5667375"/>
              <a:gd name="f427" fmla="*/ f303 1 5819775"/>
              <a:gd name="f428" fmla="*/ f304 1 5667375"/>
              <a:gd name="f429" fmla="*/ f305 1 5667375"/>
              <a:gd name="f430" fmla="*/ f306 1 5667375"/>
              <a:gd name="f431" fmla="*/ f307 1 5667375"/>
              <a:gd name="f432" fmla="*/ f308 1 5667375"/>
              <a:gd name="f433" fmla="*/ f309 1 5819775"/>
              <a:gd name="f434" fmla="*/ f310 1 5667375"/>
              <a:gd name="f435" fmla="*/ f311 1 5819775"/>
              <a:gd name="f436" fmla="*/ f312 1 5667375"/>
              <a:gd name="f437" fmla="*/ f313 1 5667375"/>
              <a:gd name="f438" fmla="*/ f314 1 5667375"/>
              <a:gd name="f439" fmla="*/ f315 1 5667375"/>
              <a:gd name="f440" fmla="*/ f316 1 5819775"/>
              <a:gd name="f441" fmla="*/ f317 1 5819775"/>
              <a:gd name="f442" fmla="*/ f318 1 5667375"/>
              <a:gd name="f443" fmla="*/ f319 1 5819775"/>
              <a:gd name="f444" fmla="*/ f320 1 5667375"/>
              <a:gd name="f445" fmla="*/ f321 1 5819775"/>
              <a:gd name="f446" fmla="*/ f322 1 5819775"/>
              <a:gd name="f447" fmla="*/ f323 1 5819775"/>
              <a:gd name="f448" fmla="*/ f324 1 5667375"/>
              <a:gd name="f449" fmla="*/ f325 1 5667375"/>
              <a:gd name="f450" fmla="*/ f326 1 5819775"/>
              <a:gd name="f451" fmla="*/ f327 1 5819775"/>
              <a:gd name="f452" fmla="*/ f328 1 5667375"/>
              <a:gd name="f453" fmla="*/ f329 1 5819775"/>
              <a:gd name="f454" fmla="*/ f330 1 5667375"/>
              <a:gd name="f455" fmla="*/ f331 1 5819775"/>
              <a:gd name="f456" fmla="*/ f332 1 5667375"/>
              <a:gd name="f457" fmla="*/ f333 1 5819775"/>
              <a:gd name="f458" fmla="*/ f334 1 5667375"/>
              <a:gd name="f459" fmla="*/ f335 1 5667375"/>
              <a:gd name="f460" fmla="*/ f336 1 5819775"/>
              <a:gd name="f461" fmla="*/ f337 1 5667375"/>
              <a:gd name="f462" fmla="*/ f338 1 5667375"/>
              <a:gd name="f463" fmla="*/ f339 1 5667375"/>
              <a:gd name="f464" fmla="*/ f340 1 5819775"/>
              <a:gd name="f465" fmla="*/ f341 1 5667375"/>
              <a:gd name="f466" fmla="*/ f342 1 5667375"/>
              <a:gd name="f467" fmla="*/ f343 1 5819775"/>
              <a:gd name="f468" fmla="*/ f344 1 5667375"/>
              <a:gd name="f469" fmla="*/ f345 1 5667375"/>
              <a:gd name="f470" fmla="*/ f346 1 5819775"/>
              <a:gd name="f471" fmla="*/ f347 1 5667375"/>
              <a:gd name="f472" fmla="*/ f348 1 5667375"/>
              <a:gd name="f473" fmla="*/ f349 1 5667375"/>
              <a:gd name="f474" fmla="*/ f350 1 5819775"/>
              <a:gd name="f475" fmla="*/ f351 1 5667375"/>
              <a:gd name="f476" fmla="*/ f352 1 5819775"/>
              <a:gd name="f477" fmla="*/ f353 1 5667375"/>
              <a:gd name="f478" fmla="*/ f354 1 5819775"/>
              <a:gd name="f479" fmla="*/ f355 1 5667375"/>
              <a:gd name="f480" fmla="*/ f356 1 5819775"/>
              <a:gd name="f481" fmla="*/ f357 1 5667375"/>
              <a:gd name="f482" fmla="*/ f358 1 5667375"/>
              <a:gd name="f483" fmla="*/ f359 1 5819775"/>
              <a:gd name="f484" fmla="*/ f360 1 5667375"/>
              <a:gd name="f485" fmla="*/ f361 1 5667375"/>
              <a:gd name="f486" fmla="*/ f362 1 5819775"/>
              <a:gd name="f487" fmla="*/ f363 1 5667375"/>
              <a:gd name="f488" fmla="*/ f364 1 5667375"/>
              <a:gd name="f489" fmla="*/ f365 1 5819775"/>
              <a:gd name="f490" fmla="*/ f366 1 5819775"/>
              <a:gd name="f491" fmla="*/ f367 1 5667375"/>
              <a:gd name="f492" fmla="*/ f368 1 5667375"/>
              <a:gd name="f493" fmla="*/ f369 1 5667375"/>
              <a:gd name="f494" fmla="*/ f370 1 5819775"/>
              <a:gd name="f495" fmla="*/ f371 1 5667375"/>
              <a:gd name="f496" fmla="*/ f372 1 5819775"/>
              <a:gd name="f497" fmla="*/ f373 1 5667375"/>
              <a:gd name="f498" fmla="*/ f374 1 5819775"/>
              <a:gd name="f499" fmla="*/ f375 1 5667375"/>
              <a:gd name="f500" fmla="*/ f376 1 5819775"/>
              <a:gd name="f501" fmla="*/ f377 1 5667375"/>
              <a:gd name="f502" fmla="*/ f378 1 5667375"/>
              <a:gd name="f503" fmla="*/ f379 1 5819775"/>
              <a:gd name="f504" fmla="*/ f380 1 5667375"/>
              <a:gd name="f505" fmla="*/ f381 1 5819775"/>
              <a:gd name="f506" fmla="*/ f382 1 5667375"/>
              <a:gd name="f507" fmla="*/ f383 1 5819775"/>
              <a:gd name="f508" fmla="*/ f384 1 5667375"/>
              <a:gd name="f509" fmla="*/ f253 1 f260"/>
              <a:gd name="f510" fmla="*/ f254 1 f260"/>
              <a:gd name="f511" fmla="*/ f253 1 f261"/>
              <a:gd name="f512" fmla="*/ f255 1 f261"/>
              <a:gd name="f513" fmla="*/ f386 1 f260"/>
              <a:gd name="f514" fmla="*/ f387 1 f261"/>
              <a:gd name="f515" fmla="*/ f388 1 f261"/>
              <a:gd name="f516" fmla="*/ f389 1 f261"/>
              <a:gd name="f517" fmla="*/ f390 1 f260"/>
              <a:gd name="f518" fmla="*/ f391 1 f261"/>
              <a:gd name="f519" fmla="*/ f392 1 f260"/>
              <a:gd name="f520" fmla="*/ f393 1 f260"/>
              <a:gd name="f521" fmla="*/ f394 1 f261"/>
              <a:gd name="f522" fmla="*/ f395 1 f260"/>
              <a:gd name="f523" fmla="*/ f396 1 f261"/>
              <a:gd name="f524" fmla="*/ f397 1 f260"/>
              <a:gd name="f525" fmla="*/ f398 1 f260"/>
              <a:gd name="f526" fmla="*/ f399 1 f260"/>
              <a:gd name="f527" fmla="*/ f400 1 f260"/>
              <a:gd name="f528" fmla="*/ f401 1 f260"/>
              <a:gd name="f529" fmla="*/ f402 1 f260"/>
              <a:gd name="f530" fmla="*/ f403 1 f261"/>
              <a:gd name="f531" fmla="*/ f404 1 f260"/>
              <a:gd name="f532" fmla="*/ f405 1 f261"/>
              <a:gd name="f533" fmla="*/ f406 1 f261"/>
              <a:gd name="f534" fmla="*/ f407 1 f260"/>
              <a:gd name="f535" fmla="*/ f408 1 f261"/>
              <a:gd name="f536" fmla="*/ f409 1 f260"/>
              <a:gd name="f537" fmla="*/ f410 1 f261"/>
              <a:gd name="f538" fmla="*/ f411 1 f261"/>
              <a:gd name="f539" fmla="*/ f412 1 f261"/>
              <a:gd name="f540" fmla="*/ f413 1 f261"/>
              <a:gd name="f541" fmla="*/ f414 1 f260"/>
              <a:gd name="f542" fmla="*/ f415 1 f261"/>
              <a:gd name="f543" fmla="*/ f416 1 f260"/>
              <a:gd name="f544" fmla="*/ f417 1 f260"/>
              <a:gd name="f545" fmla="*/ f418 1 f260"/>
              <a:gd name="f546" fmla="*/ f419 1 f260"/>
              <a:gd name="f547" fmla="*/ f420 1 f260"/>
              <a:gd name="f548" fmla="*/ f421 1 f261"/>
              <a:gd name="f549" fmla="*/ f422 1 f261"/>
              <a:gd name="f550" fmla="*/ f423 1 f260"/>
              <a:gd name="f551" fmla="*/ f424 1 f261"/>
              <a:gd name="f552" fmla="*/ f425 1 f260"/>
              <a:gd name="f553" fmla="*/ f426 1 f261"/>
              <a:gd name="f554" fmla="*/ f427 1 f260"/>
              <a:gd name="f555" fmla="*/ f428 1 f261"/>
              <a:gd name="f556" fmla="*/ f429 1 f261"/>
              <a:gd name="f557" fmla="*/ f430 1 f261"/>
              <a:gd name="f558" fmla="*/ f431 1 f261"/>
              <a:gd name="f559" fmla="*/ f432 1 f261"/>
              <a:gd name="f560" fmla="*/ f433 1 f260"/>
              <a:gd name="f561" fmla="*/ f434 1 f261"/>
              <a:gd name="f562" fmla="*/ f435 1 f260"/>
              <a:gd name="f563" fmla="*/ f436 1 f261"/>
              <a:gd name="f564" fmla="*/ f437 1 f261"/>
              <a:gd name="f565" fmla="*/ f438 1 f261"/>
              <a:gd name="f566" fmla="*/ f439 1 f261"/>
              <a:gd name="f567" fmla="*/ f440 1 f260"/>
              <a:gd name="f568" fmla="*/ f441 1 f260"/>
              <a:gd name="f569" fmla="*/ f442 1 f261"/>
              <a:gd name="f570" fmla="*/ f443 1 f260"/>
              <a:gd name="f571" fmla="*/ f444 1 f261"/>
              <a:gd name="f572" fmla="*/ f445 1 f260"/>
              <a:gd name="f573" fmla="*/ f446 1 f260"/>
              <a:gd name="f574" fmla="*/ f447 1 f260"/>
              <a:gd name="f575" fmla="*/ f448 1 f261"/>
              <a:gd name="f576" fmla="*/ f449 1 f261"/>
              <a:gd name="f577" fmla="*/ f450 1 f260"/>
              <a:gd name="f578" fmla="*/ f451 1 f260"/>
              <a:gd name="f579" fmla="*/ f452 1 f261"/>
              <a:gd name="f580" fmla="*/ f453 1 f260"/>
              <a:gd name="f581" fmla="*/ f454 1 f261"/>
              <a:gd name="f582" fmla="*/ f455 1 f260"/>
              <a:gd name="f583" fmla="*/ f456 1 f261"/>
              <a:gd name="f584" fmla="*/ f457 1 f260"/>
              <a:gd name="f585" fmla="*/ f458 1 f261"/>
              <a:gd name="f586" fmla="*/ f459 1 f261"/>
              <a:gd name="f587" fmla="*/ f460 1 f260"/>
              <a:gd name="f588" fmla="*/ f461 1 f261"/>
              <a:gd name="f589" fmla="*/ f462 1 f261"/>
              <a:gd name="f590" fmla="*/ f463 1 f261"/>
              <a:gd name="f591" fmla="*/ f464 1 f260"/>
              <a:gd name="f592" fmla="*/ f465 1 f261"/>
              <a:gd name="f593" fmla="*/ f466 1 f261"/>
              <a:gd name="f594" fmla="*/ f467 1 f260"/>
              <a:gd name="f595" fmla="*/ f468 1 f261"/>
              <a:gd name="f596" fmla="*/ f469 1 f261"/>
              <a:gd name="f597" fmla="*/ f470 1 f260"/>
              <a:gd name="f598" fmla="*/ f471 1 f261"/>
              <a:gd name="f599" fmla="*/ f472 1 f261"/>
              <a:gd name="f600" fmla="*/ f473 1 f261"/>
              <a:gd name="f601" fmla="*/ f474 1 f260"/>
              <a:gd name="f602" fmla="*/ f475 1 f261"/>
              <a:gd name="f603" fmla="*/ f476 1 f260"/>
              <a:gd name="f604" fmla="*/ f477 1 f261"/>
              <a:gd name="f605" fmla="*/ f478 1 f260"/>
              <a:gd name="f606" fmla="*/ f479 1 f261"/>
              <a:gd name="f607" fmla="*/ f480 1 f260"/>
              <a:gd name="f608" fmla="*/ f481 1 f261"/>
              <a:gd name="f609" fmla="*/ f482 1 f261"/>
              <a:gd name="f610" fmla="*/ f483 1 f260"/>
              <a:gd name="f611" fmla="*/ f484 1 f261"/>
              <a:gd name="f612" fmla="*/ f485 1 f261"/>
              <a:gd name="f613" fmla="*/ f486 1 f260"/>
              <a:gd name="f614" fmla="*/ f487 1 f261"/>
              <a:gd name="f615" fmla="*/ f488 1 f261"/>
              <a:gd name="f616" fmla="*/ f489 1 f260"/>
              <a:gd name="f617" fmla="*/ f490 1 f260"/>
              <a:gd name="f618" fmla="*/ f491 1 f261"/>
              <a:gd name="f619" fmla="*/ f492 1 f261"/>
              <a:gd name="f620" fmla="*/ f493 1 f261"/>
              <a:gd name="f621" fmla="*/ f494 1 f260"/>
              <a:gd name="f622" fmla="*/ f495 1 f261"/>
              <a:gd name="f623" fmla="*/ f496 1 f260"/>
              <a:gd name="f624" fmla="*/ f497 1 f261"/>
              <a:gd name="f625" fmla="*/ f498 1 f260"/>
              <a:gd name="f626" fmla="*/ f499 1 f261"/>
              <a:gd name="f627" fmla="*/ f500 1 f260"/>
              <a:gd name="f628" fmla="*/ f501 1 f261"/>
              <a:gd name="f629" fmla="*/ f502 1 f261"/>
              <a:gd name="f630" fmla="*/ f503 1 f260"/>
              <a:gd name="f631" fmla="*/ f504 1 f261"/>
              <a:gd name="f632" fmla="*/ f505 1 f260"/>
              <a:gd name="f633" fmla="*/ f506 1 f261"/>
              <a:gd name="f634" fmla="*/ f507 1 f260"/>
              <a:gd name="f635" fmla="*/ f508 1 f261"/>
              <a:gd name="f636" fmla="*/ f509 f251 1"/>
              <a:gd name="f637" fmla="*/ f510 f251 1"/>
              <a:gd name="f638" fmla="*/ f512 f252 1"/>
              <a:gd name="f639" fmla="*/ f511 f252 1"/>
              <a:gd name="f640" fmla="*/ f513 f251 1"/>
              <a:gd name="f641" fmla="*/ f514 f252 1"/>
              <a:gd name="f642" fmla="*/ f515 f252 1"/>
              <a:gd name="f643" fmla="*/ f516 f252 1"/>
              <a:gd name="f644" fmla="*/ f517 f251 1"/>
              <a:gd name="f645" fmla="*/ f518 f252 1"/>
              <a:gd name="f646" fmla="*/ f519 f251 1"/>
              <a:gd name="f647" fmla="*/ f520 f251 1"/>
              <a:gd name="f648" fmla="*/ f521 f252 1"/>
              <a:gd name="f649" fmla="*/ f522 f251 1"/>
              <a:gd name="f650" fmla="*/ f523 f252 1"/>
              <a:gd name="f651" fmla="*/ f524 f251 1"/>
              <a:gd name="f652" fmla="*/ f525 f251 1"/>
              <a:gd name="f653" fmla="*/ f526 f251 1"/>
              <a:gd name="f654" fmla="*/ f527 f251 1"/>
              <a:gd name="f655" fmla="*/ f528 f251 1"/>
              <a:gd name="f656" fmla="*/ f529 f251 1"/>
              <a:gd name="f657" fmla="*/ f530 f252 1"/>
              <a:gd name="f658" fmla="*/ f531 f251 1"/>
              <a:gd name="f659" fmla="*/ f532 f252 1"/>
              <a:gd name="f660" fmla="*/ f533 f252 1"/>
              <a:gd name="f661" fmla="*/ f534 f251 1"/>
              <a:gd name="f662" fmla="*/ f535 f252 1"/>
              <a:gd name="f663" fmla="*/ f536 f251 1"/>
              <a:gd name="f664" fmla="*/ f537 f252 1"/>
              <a:gd name="f665" fmla="*/ f538 f252 1"/>
              <a:gd name="f666" fmla="*/ f539 f252 1"/>
              <a:gd name="f667" fmla="*/ f540 f252 1"/>
              <a:gd name="f668" fmla="*/ f541 f251 1"/>
              <a:gd name="f669" fmla="*/ f542 f252 1"/>
              <a:gd name="f670" fmla="*/ f543 f251 1"/>
              <a:gd name="f671" fmla="*/ f544 f251 1"/>
              <a:gd name="f672" fmla="*/ f545 f251 1"/>
              <a:gd name="f673" fmla="*/ f546 f251 1"/>
              <a:gd name="f674" fmla="*/ f547 f251 1"/>
              <a:gd name="f675" fmla="*/ f548 f252 1"/>
              <a:gd name="f676" fmla="*/ f549 f252 1"/>
              <a:gd name="f677" fmla="*/ f550 f251 1"/>
              <a:gd name="f678" fmla="*/ f551 f252 1"/>
              <a:gd name="f679" fmla="*/ f552 f251 1"/>
              <a:gd name="f680" fmla="*/ f553 f252 1"/>
              <a:gd name="f681" fmla="*/ f554 f251 1"/>
              <a:gd name="f682" fmla="*/ f555 f252 1"/>
              <a:gd name="f683" fmla="*/ f556 f252 1"/>
              <a:gd name="f684" fmla="*/ f557 f252 1"/>
              <a:gd name="f685" fmla="*/ f558 f252 1"/>
              <a:gd name="f686" fmla="*/ f559 f252 1"/>
              <a:gd name="f687" fmla="*/ f560 f251 1"/>
              <a:gd name="f688" fmla="*/ f561 f252 1"/>
              <a:gd name="f689" fmla="*/ f562 f251 1"/>
              <a:gd name="f690" fmla="*/ f563 f252 1"/>
              <a:gd name="f691" fmla="*/ f564 f252 1"/>
              <a:gd name="f692" fmla="*/ f565 f252 1"/>
              <a:gd name="f693" fmla="*/ f566 f252 1"/>
              <a:gd name="f694" fmla="*/ f567 f251 1"/>
              <a:gd name="f695" fmla="*/ f568 f251 1"/>
              <a:gd name="f696" fmla="*/ f569 f252 1"/>
              <a:gd name="f697" fmla="*/ f570 f251 1"/>
              <a:gd name="f698" fmla="*/ f571 f252 1"/>
              <a:gd name="f699" fmla="*/ f572 f251 1"/>
              <a:gd name="f700" fmla="*/ f573 f251 1"/>
              <a:gd name="f701" fmla="*/ f574 f251 1"/>
              <a:gd name="f702" fmla="*/ f575 f252 1"/>
              <a:gd name="f703" fmla="*/ f576 f252 1"/>
              <a:gd name="f704" fmla="*/ f577 f251 1"/>
              <a:gd name="f705" fmla="*/ f578 f251 1"/>
              <a:gd name="f706" fmla="*/ f579 f252 1"/>
              <a:gd name="f707" fmla="*/ f580 f251 1"/>
              <a:gd name="f708" fmla="*/ f581 f252 1"/>
              <a:gd name="f709" fmla="*/ f582 f251 1"/>
              <a:gd name="f710" fmla="*/ f583 f252 1"/>
              <a:gd name="f711" fmla="*/ f584 f251 1"/>
              <a:gd name="f712" fmla="*/ f585 f252 1"/>
              <a:gd name="f713" fmla="*/ f586 f252 1"/>
              <a:gd name="f714" fmla="*/ f587 f251 1"/>
              <a:gd name="f715" fmla="*/ f588 f252 1"/>
              <a:gd name="f716" fmla="*/ f589 f252 1"/>
              <a:gd name="f717" fmla="*/ f590 f252 1"/>
              <a:gd name="f718" fmla="*/ f591 f251 1"/>
              <a:gd name="f719" fmla="*/ f592 f252 1"/>
              <a:gd name="f720" fmla="*/ f593 f252 1"/>
              <a:gd name="f721" fmla="*/ f594 f251 1"/>
              <a:gd name="f722" fmla="*/ f595 f252 1"/>
              <a:gd name="f723" fmla="*/ f596 f252 1"/>
              <a:gd name="f724" fmla="*/ f597 f251 1"/>
              <a:gd name="f725" fmla="*/ f598 f252 1"/>
              <a:gd name="f726" fmla="*/ f599 f252 1"/>
              <a:gd name="f727" fmla="*/ f600 f252 1"/>
              <a:gd name="f728" fmla="*/ f601 f251 1"/>
              <a:gd name="f729" fmla="*/ f602 f252 1"/>
              <a:gd name="f730" fmla="*/ f603 f251 1"/>
              <a:gd name="f731" fmla="*/ f604 f252 1"/>
              <a:gd name="f732" fmla="*/ f605 f251 1"/>
              <a:gd name="f733" fmla="*/ f606 f252 1"/>
              <a:gd name="f734" fmla="*/ f607 f251 1"/>
              <a:gd name="f735" fmla="*/ f608 f252 1"/>
              <a:gd name="f736" fmla="*/ f609 f252 1"/>
              <a:gd name="f737" fmla="*/ f610 f251 1"/>
              <a:gd name="f738" fmla="*/ f611 f252 1"/>
              <a:gd name="f739" fmla="*/ f612 f252 1"/>
              <a:gd name="f740" fmla="*/ f613 f251 1"/>
              <a:gd name="f741" fmla="*/ f614 f252 1"/>
              <a:gd name="f742" fmla="*/ f615 f252 1"/>
              <a:gd name="f743" fmla="*/ f616 f251 1"/>
              <a:gd name="f744" fmla="*/ f617 f251 1"/>
              <a:gd name="f745" fmla="*/ f618 f252 1"/>
              <a:gd name="f746" fmla="*/ f619 f252 1"/>
              <a:gd name="f747" fmla="*/ f620 f252 1"/>
              <a:gd name="f748" fmla="*/ f621 f251 1"/>
              <a:gd name="f749" fmla="*/ f622 f252 1"/>
              <a:gd name="f750" fmla="*/ f623 f251 1"/>
              <a:gd name="f751" fmla="*/ f624 f252 1"/>
              <a:gd name="f752" fmla="*/ f625 f251 1"/>
              <a:gd name="f753" fmla="*/ f626 f252 1"/>
              <a:gd name="f754" fmla="*/ f627 f251 1"/>
              <a:gd name="f755" fmla="*/ f628 f252 1"/>
              <a:gd name="f756" fmla="*/ f629 f252 1"/>
              <a:gd name="f757" fmla="*/ f630 f251 1"/>
              <a:gd name="f758" fmla="*/ f631 f252 1"/>
              <a:gd name="f759" fmla="*/ f632 f251 1"/>
              <a:gd name="f760" fmla="*/ f633 f252 1"/>
              <a:gd name="f761" fmla="*/ f634 f251 1"/>
              <a:gd name="f762" fmla="*/ f635 f252 1"/>
            </a:gdLst>
            <a:ahLst/>
            <a:cxnLst>
              <a:cxn ang="3cd4">
                <a:pos x="hc" y="t"/>
              </a:cxn>
              <a:cxn ang="0">
                <a:pos x="r" y="vc"/>
              </a:cxn>
              <a:cxn ang="cd4">
                <a:pos x="hc" y="b"/>
              </a:cxn>
              <a:cxn ang="cd2">
                <a:pos x="l" y="vc"/>
              </a:cxn>
              <a:cxn ang="f385">
                <a:pos x="f640" y="f641"/>
              </a:cxn>
              <a:cxn ang="f385">
                <a:pos x="f640" y="f642"/>
              </a:cxn>
              <a:cxn ang="f385">
                <a:pos x="f640" y="f643"/>
              </a:cxn>
              <a:cxn ang="f385">
                <a:pos x="f644" y="f645"/>
              </a:cxn>
              <a:cxn ang="f385">
                <a:pos x="f646" y="f645"/>
              </a:cxn>
              <a:cxn ang="f385">
                <a:pos x="f647" y="f645"/>
              </a:cxn>
              <a:cxn ang="f385">
                <a:pos x="f647" y="f648"/>
              </a:cxn>
              <a:cxn ang="f385">
                <a:pos x="f649" y="f650"/>
              </a:cxn>
              <a:cxn ang="f385">
                <a:pos x="f651" y="f650"/>
              </a:cxn>
              <a:cxn ang="f385">
                <a:pos x="f652" y="f648"/>
              </a:cxn>
              <a:cxn ang="f385">
                <a:pos x="f652" y="f645"/>
              </a:cxn>
              <a:cxn ang="f385">
                <a:pos x="f653" y="f645"/>
              </a:cxn>
              <a:cxn ang="f385">
                <a:pos x="f654" y="f645"/>
              </a:cxn>
              <a:cxn ang="f385">
                <a:pos x="f655" y="f643"/>
              </a:cxn>
              <a:cxn ang="f385">
                <a:pos x="f655" y="f642"/>
              </a:cxn>
              <a:cxn ang="f385">
                <a:pos x="f655" y="f641"/>
              </a:cxn>
              <a:cxn ang="f385">
                <a:pos x="f656" y="f657"/>
              </a:cxn>
              <a:cxn ang="f385">
                <a:pos x="f658" y="f659"/>
              </a:cxn>
              <a:cxn ang="f385">
                <a:pos x="f658" y="f660"/>
              </a:cxn>
              <a:cxn ang="f385">
                <a:pos x="f661" y="f662"/>
              </a:cxn>
              <a:cxn ang="f385">
                <a:pos x="f663" y="f664"/>
              </a:cxn>
              <a:cxn ang="f385">
                <a:pos x="f656" y="f665"/>
              </a:cxn>
              <a:cxn ang="f385">
                <a:pos x="f656" y="f666"/>
              </a:cxn>
              <a:cxn ang="f385">
                <a:pos x="f656" y="f667"/>
              </a:cxn>
              <a:cxn ang="f385">
                <a:pos x="f668" y="f669"/>
              </a:cxn>
              <a:cxn ang="f385">
                <a:pos x="f670" y="f669"/>
              </a:cxn>
              <a:cxn ang="f385">
                <a:pos x="f671" y="f667"/>
              </a:cxn>
              <a:cxn ang="f385">
                <a:pos x="f671" y="f666"/>
              </a:cxn>
              <a:cxn ang="f385">
                <a:pos x="f671" y="f665"/>
              </a:cxn>
              <a:cxn ang="f385">
                <a:pos x="f672" y="f664"/>
              </a:cxn>
              <a:cxn ang="f385">
                <a:pos x="f673" y="f662"/>
              </a:cxn>
              <a:cxn ang="f385">
                <a:pos x="f674" y="f675"/>
              </a:cxn>
              <a:cxn ang="f385">
                <a:pos x="f674" y="f676"/>
              </a:cxn>
              <a:cxn ang="f385">
                <a:pos x="f677" y="f678"/>
              </a:cxn>
              <a:cxn ang="f385">
                <a:pos x="f679" y="f680"/>
              </a:cxn>
              <a:cxn ang="f385">
                <a:pos x="f640" y="f641"/>
              </a:cxn>
              <a:cxn ang="f385">
                <a:pos x="f681" y="f682"/>
              </a:cxn>
              <a:cxn ang="f385">
                <a:pos x="f653" y="f683"/>
              </a:cxn>
              <a:cxn ang="f385">
                <a:pos x="f653" y="f684"/>
              </a:cxn>
              <a:cxn ang="f385">
                <a:pos x="f653" y="f685"/>
              </a:cxn>
              <a:cxn ang="f385">
                <a:pos x="f653" y="f686"/>
              </a:cxn>
              <a:cxn ang="f385">
                <a:pos x="f687" y="f686"/>
              </a:cxn>
              <a:cxn ang="f385">
                <a:pos x="f652" y="f686"/>
              </a:cxn>
              <a:cxn ang="f385">
                <a:pos x="f652" y="f688"/>
              </a:cxn>
              <a:cxn ang="f385">
                <a:pos x="f689" y="f690"/>
              </a:cxn>
              <a:cxn ang="f385">
                <a:pos x="f689" y="f691"/>
              </a:cxn>
              <a:cxn ang="f385">
                <a:pos x="f681" y="f682"/>
              </a:cxn>
              <a:cxn ang="f385">
                <a:pos x="f681" y="f682"/>
              </a:cxn>
              <a:cxn ang="f385">
                <a:pos x="f670" y="f692"/>
              </a:cxn>
              <a:cxn ang="f385">
                <a:pos x="f670" y="f693"/>
              </a:cxn>
              <a:cxn ang="f385">
                <a:pos x="f670" y="f693"/>
              </a:cxn>
              <a:cxn ang="f385">
                <a:pos x="f694" y="f693"/>
              </a:cxn>
              <a:cxn ang="f385">
                <a:pos x="f694" y="f693"/>
              </a:cxn>
              <a:cxn ang="f385">
                <a:pos x="f694" y="f692"/>
              </a:cxn>
              <a:cxn ang="f385">
                <a:pos x="f695" y="f696"/>
              </a:cxn>
              <a:cxn ang="f385">
                <a:pos x="f697" y="f698"/>
              </a:cxn>
              <a:cxn ang="f385">
                <a:pos x="f699" y="f698"/>
              </a:cxn>
              <a:cxn ang="f385">
                <a:pos x="f700" y="f696"/>
              </a:cxn>
              <a:cxn ang="f385">
                <a:pos x="f670" y="f692"/>
              </a:cxn>
              <a:cxn ang="f385">
                <a:pos x="f701" y="f702"/>
              </a:cxn>
              <a:cxn ang="f385">
                <a:pos x="f701" y="f703"/>
              </a:cxn>
              <a:cxn ang="f385">
                <a:pos x="f704" y="f703"/>
              </a:cxn>
              <a:cxn ang="f385">
                <a:pos x="f704" y="f702"/>
              </a:cxn>
              <a:cxn ang="f385">
                <a:pos x="f701" y="f702"/>
              </a:cxn>
              <a:cxn ang="f385">
                <a:pos x="f705" y="f706"/>
              </a:cxn>
              <a:cxn ang="f385">
                <a:pos x="f707" y="f708"/>
              </a:cxn>
              <a:cxn ang="f385">
                <a:pos x="f707" y="f708"/>
              </a:cxn>
              <a:cxn ang="f385">
                <a:pos x="f709" y="f710"/>
              </a:cxn>
              <a:cxn ang="f385">
                <a:pos x="f709" y="f710"/>
              </a:cxn>
              <a:cxn ang="f385">
                <a:pos x="f711" y="f712"/>
              </a:cxn>
              <a:cxn ang="f385">
                <a:pos x="f711" y="f713"/>
              </a:cxn>
              <a:cxn ang="f385">
                <a:pos x="f714" y="f715"/>
              </a:cxn>
              <a:cxn ang="f385">
                <a:pos x="f714" y="f716"/>
              </a:cxn>
              <a:cxn ang="f385">
                <a:pos x="f714" y="f717"/>
              </a:cxn>
              <a:cxn ang="f385">
                <a:pos x="f718" y="f717"/>
              </a:cxn>
              <a:cxn ang="f385">
                <a:pos x="f718" y="f719"/>
              </a:cxn>
              <a:cxn ang="f385">
                <a:pos x="f718" y="f720"/>
              </a:cxn>
              <a:cxn ang="f385">
                <a:pos x="f721" y="f722"/>
              </a:cxn>
              <a:cxn ang="f385">
                <a:pos x="f721" y="f723"/>
              </a:cxn>
              <a:cxn ang="f385">
                <a:pos x="f724" y="f725"/>
              </a:cxn>
              <a:cxn ang="f385">
                <a:pos x="f724" y="f726"/>
              </a:cxn>
              <a:cxn ang="f385">
                <a:pos x="f673" y="f727"/>
              </a:cxn>
              <a:cxn ang="f385">
                <a:pos x="f728" y="f729"/>
              </a:cxn>
              <a:cxn ang="f385">
                <a:pos x="f730" y="f731"/>
              </a:cxn>
              <a:cxn ang="f385">
                <a:pos x="f705" y="f706"/>
              </a:cxn>
              <a:cxn ang="f385">
                <a:pos x="f732" y="f733"/>
              </a:cxn>
              <a:cxn ang="f385">
                <a:pos x="f734" y="f735"/>
              </a:cxn>
              <a:cxn ang="f385">
                <a:pos x="f734" y="f736"/>
              </a:cxn>
              <a:cxn ang="f385">
                <a:pos x="f737" y="f738"/>
              </a:cxn>
              <a:cxn ang="f385">
                <a:pos x="f737" y="f739"/>
              </a:cxn>
              <a:cxn ang="f385">
                <a:pos x="f740" y="f741"/>
              </a:cxn>
              <a:cxn ang="f385">
                <a:pos x="f740" y="f742"/>
              </a:cxn>
              <a:cxn ang="f385">
                <a:pos x="f743" y="f742"/>
              </a:cxn>
              <a:cxn ang="f385">
                <a:pos x="f744" y="f742"/>
              </a:cxn>
              <a:cxn ang="f385">
                <a:pos x="f744" y="f745"/>
              </a:cxn>
              <a:cxn ang="f385">
                <a:pos x="f744" y="f746"/>
              </a:cxn>
              <a:cxn ang="f385">
                <a:pos x="f744" y="f747"/>
              </a:cxn>
              <a:cxn ang="f385">
                <a:pos x="f732" y="f733"/>
              </a:cxn>
              <a:cxn ang="f385">
                <a:pos x="f748" y="f749"/>
              </a:cxn>
              <a:cxn ang="f385">
                <a:pos x="f750" y="f751"/>
              </a:cxn>
              <a:cxn ang="f385">
                <a:pos x="f752" y="f753"/>
              </a:cxn>
              <a:cxn ang="f385">
                <a:pos x="f754" y="f755"/>
              </a:cxn>
              <a:cxn ang="f385">
                <a:pos x="f754" y="f756"/>
              </a:cxn>
              <a:cxn ang="f385">
                <a:pos x="f757" y="f758"/>
              </a:cxn>
              <a:cxn ang="f385">
                <a:pos x="f759" y="f756"/>
              </a:cxn>
              <a:cxn ang="f385">
                <a:pos x="f759" y="f760"/>
              </a:cxn>
              <a:cxn ang="f385">
                <a:pos x="f761" y="f762"/>
              </a:cxn>
              <a:cxn ang="f385">
                <a:pos x="f748" y="f749"/>
              </a:cxn>
            </a:cxnLst>
            <a:rect l="f636" t="f639" r="f637" b="f638"/>
            <a:pathLst>
              <a:path w="5819775" h="5667375">
                <a:moveTo>
                  <a:pt x="f8" y="f9"/>
                </a:moveTo>
                <a:lnTo>
                  <a:pt x="f8" y="f10"/>
                </a:lnTo>
                <a:lnTo>
                  <a:pt x="f8" y="f11"/>
                </a:lnTo>
                <a:cubicBezTo>
                  <a:pt x="f12" y="f13"/>
                  <a:pt x="f14" y="f15"/>
                  <a:pt x="f16" y="f17"/>
                </a:cubicBezTo>
                <a:lnTo>
                  <a:pt x="f18" y="f17"/>
                </a:lnTo>
                <a:lnTo>
                  <a:pt x="f19" y="f17"/>
                </a:lnTo>
                <a:lnTo>
                  <a:pt x="f19" y="f20"/>
                </a:lnTo>
                <a:cubicBezTo>
                  <a:pt x="f19" y="f21"/>
                  <a:pt x="f22" y="f5"/>
                  <a:pt x="f23" y="f5"/>
                </a:cubicBezTo>
                <a:lnTo>
                  <a:pt x="f24" y="f5"/>
                </a:lnTo>
                <a:cubicBezTo>
                  <a:pt x="f25" y="f5"/>
                  <a:pt x="f26" y="f21"/>
                  <a:pt x="f26" y="f20"/>
                </a:cubicBezTo>
                <a:lnTo>
                  <a:pt x="f26" y="f17"/>
                </a:lnTo>
                <a:lnTo>
                  <a:pt x="f27" y="f17"/>
                </a:lnTo>
                <a:lnTo>
                  <a:pt x="f28" y="f17"/>
                </a:lnTo>
                <a:cubicBezTo>
                  <a:pt x="f29" y="f30"/>
                  <a:pt x="f31" y="f13"/>
                  <a:pt x="f32" y="f11"/>
                </a:cubicBezTo>
                <a:lnTo>
                  <a:pt x="f32" y="f10"/>
                </a:lnTo>
                <a:lnTo>
                  <a:pt x="f32" y="f9"/>
                </a:lnTo>
                <a:cubicBezTo>
                  <a:pt x="f33" y="f34"/>
                  <a:pt x="f35" y="f36"/>
                  <a:pt x="f37" y="f38"/>
                </a:cubicBezTo>
                <a:cubicBezTo>
                  <a:pt x="f39" y="f40"/>
                  <a:pt x="f41" y="f42"/>
                  <a:pt x="f43" y="f44"/>
                </a:cubicBezTo>
                <a:lnTo>
                  <a:pt x="f43" y="f45"/>
                </a:lnTo>
                <a:lnTo>
                  <a:pt x="f46" y="f47"/>
                </a:lnTo>
                <a:cubicBezTo>
                  <a:pt x="f46" y="f47"/>
                  <a:pt x="f48" y="f47"/>
                  <a:pt x="f48" y="f49"/>
                </a:cubicBezTo>
                <a:cubicBezTo>
                  <a:pt x="f50" y="f51"/>
                  <a:pt x="f37" y="f52"/>
                  <a:pt x="f37" y="f53"/>
                </a:cubicBezTo>
                <a:lnTo>
                  <a:pt x="f37" y="f54"/>
                </a:lnTo>
                <a:lnTo>
                  <a:pt x="f37" y="f55"/>
                </a:lnTo>
                <a:cubicBezTo>
                  <a:pt x="f25" y="f56"/>
                  <a:pt x="f57" y="f58"/>
                  <a:pt x="f59" y="f58"/>
                </a:cubicBezTo>
                <a:lnTo>
                  <a:pt x="f60" y="f58"/>
                </a:lnTo>
                <a:cubicBezTo>
                  <a:pt x="f61" y="f58"/>
                  <a:pt x="f62" y="f56"/>
                  <a:pt x="f63" y="f55"/>
                </a:cubicBezTo>
                <a:lnTo>
                  <a:pt x="f63" y="f54"/>
                </a:lnTo>
                <a:lnTo>
                  <a:pt x="f63" y="f53"/>
                </a:lnTo>
                <a:cubicBezTo>
                  <a:pt x="f63" y="f52"/>
                  <a:pt x="f64" y="f51"/>
                  <a:pt x="f65" y="f49"/>
                </a:cubicBezTo>
                <a:lnTo>
                  <a:pt x="f66" y="f47"/>
                </a:lnTo>
                <a:lnTo>
                  <a:pt x="f67" y="f68"/>
                </a:lnTo>
                <a:lnTo>
                  <a:pt x="f67" y="f69"/>
                </a:lnTo>
                <a:cubicBezTo>
                  <a:pt x="f70" y="f71"/>
                  <a:pt x="f72" y="f73"/>
                  <a:pt x="f74" y="f75"/>
                </a:cubicBezTo>
                <a:cubicBezTo>
                  <a:pt x="f76" y="f77"/>
                  <a:pt x="f78" y="f79"/>
                  <a:pt x="f80" y="f81"/>
                </a:cubicBezTo>
                <a:cubicBezTo>
                  <a:pt x="f82" y="f83"/>
                  <a:pt x="f8" y="f84"/>
                  <a:pt x="f8" y="f9"/>
                </a:cubicBezTo>
                <a:close/>
                <a:moveTo>
                  <a:pt x="f85" y="f86"/>
                </a:moveTo>
                <a:cubicBezTo>
                  <a:pt x="f87" y="f88"/>
                  <a:pt x="f89" y="f90"/>
                  <a:pt x="f27" y="f91"/>
                </a:cubicBezTo>
                <a:cubicBezTo>
                  <a:pt x="f27" y="f92"/>
                  <a:pt x="f27" y="f92"/>
                  <a:pt x="f27" y="f93"/>
                </a:cubicBezTo>
                <a:lnTo>
                  <a:pt x="f27" y="f94"/>
                </a:lnTo>
                <a:cubicBezTo>
                  <a:pt x="f27" y="f10"/>
                  <a:pt x="f27" y="f95"/>
                  <a:pt x="f27" y="f95"/>
                </a:cubicBezTo>
                <a:lnTo>
                  <a:pt x="f96" y="f95"/>
                </a:lnTo>
                <a:lnTo>
                  <a:pt x="f26" y="f95"/>
                </a:lnTo>
                <a:lnTo>
                  <a:pt x="f26" y="f97"/>
                </a:lnTo>
                <a:cubicBezTo>
                  <a:pt x="f26" y="f98"/>
                  <a:pt x="f26" y="f99"/>
                  <a:pt x="f100" y="f101"/>
                </a:cubicBezTo>
                <a:cubicBezTo>
                  <a:pt x="f100" y="f102"/>
                  <a:pt x="f100" y="f103"/>
                  <a:pt x="f100" y="f103"/>
                </a:cubicBezTo>
                <a:cubicBezTo>
                  <a:pt x="f104" y="f105"/>
                  <a:pt x="f106" y="f107"/>
                  <a:pt x="f85" y="f86"/>
                </a:cubicBezTo>
                <a:cubicBezTo>
                  <a:pt x="f85" y="f108"/>
                  <a:pt x="f85" y="f108"/>
                  <a:pt x="f85" y="f86"/>
                </a:cubicBezTo>
                <a:close/>
                <a:moveTo>
                  <a:pt x="f60" y="f109"/>
                </a:moveTo>
                <a:lnTo>
                  <a:pt x="f60" y="f110"/>
                </a:lnTo>
                <a:lnTo>
                  <a:pt x="f60" y="f110"/>
                </a:lnTo>
                <a:lnTo>
                  <a:pt x="f111" y="f110"/>
                </a:lnTo>
                <a:lnTo>
                  <a:pt x="f111" y="f110"/>
                </a:lnTo>
                <a:lnTo>
                  <a:pt x="f111" y="f109"/>
                </a:lnTo>
                <a:cubicBezTo>
                  <a:pt x="f111" y="f112"/>
                  <a:pt x="f113" y="f114"/>
                  <a:pt x="f115" y="f116"/>
                </a:cubicBezTo>
                <a:lnTo>
                  <a:pt x="f117" y="f118"/>
                </a:lnTo>
                <a:lnTo>
                  <a:pt x="f119" y="f118"/>
                </a:lnTo>
                <a:lnTo>
                  <a:pt x="f120" y="f116"/>
                </a:lnTo>
                <a:cubicBezTo>
                  <a:pt x="f121" y="f114"/>
                  <a:pt x="f60" y="f112"/>
                  <a:pt x="f60" y="f109"/>
                </a:cubicBezTo>
                <a:close/>
                <a:moveTo>
                  <a:pt x="f122" y="f123"/>
                </a:moveTo>
                <a:lnTo>
                  <a:pt x="f122" y="f124"/>
                </a:lnTo>
                <a:lnTo>
                  <a:pt x="f125" y="f124"/>
                </a:lnTo>
                <a:lnTo>
                  <a:pt x="f125" y="f123"/>
                </a:lnTo>
                <a:lnTo>
                  <a:pt x="f122" y="f123"/>
                </a:lnTo>
                <a:close/>
                <a:moveTo>
                  <a:pt x="f126" y="f127"/>
                </a:moveTo>
                <a:cubicBezTo>
                  <a:pt x="f128" y="f127"/>
                  <a:pt x="f129" y="f130"/>
                  <a:pt x="f131" y="f132"/>
                </a:cubicBezTo>
                <a:lnTo>
                  <a:pt x="f131" y="f132"/>
                </a:lnTo>
                <a:cubicBezTo>
                  <a:pt x="f133" y="f134"/>
                  <a:pt x="f135" y="f136"/>
                  <a:pt x="f137" y="f138"/>
                </a:cubicBezTo>
                <a:lnTo>
                  <a:pt x="f137" y="f138"/>
                </a:lnTo>
                <a:cubicBezTo>
                  <a:pt x="f139" y="f140"/>
                  <a:pt x="f141" y="f142"/>
                  <a:pt x="f143" y="f144"/>
                </a:cubicBezTo>
                <a:cubicBezTo>
                  <a:pt x="f143" y="f145"/>
                  <a:pt x="f143" y="f146"/>
                  <a:pt x="f143" y="f147"/>
                </a:cubicBezTo>
                <a:cubicBezTo>
                  <a:pt x="f143" y="f148"/>
                  <a:pt x="f149" y="f150"/>
                  <a:pt x="f149" y="f151"/>
                </a:cubicBezTo>
                <a:lnTo>
                  <a:pt x="f149" y="f152"/>
                </a:lnTo>
                <a:lnTo>
                  <a:pt x="f149" y="f153"/>
                </a:lnTo>
                <a:lnTo>
                  <a:pt x="f154" y="f153"/>
                </a:lnTo>
                <a:lnTo>
                  <a:pt x="f154" y="f155"/>
                </a:lnTo>
                <a:lnTo>
                  <a:pt x="f154" y="f156"/>
                </a:lnTo>
                <a:cubicBezTo>
                  <a:pt x="f154" y="f157"/>
                  <a:pt x="f154" y="f158"/>
                  <a:pt x="f159" y="f160"/>
                </a:cubicBezTo>
                <a:cubicBezTo>
                  <a:pt x="f159" y="f88"/>
                  <a:pt x="f159" y="f161"/>
                  <a:pt x="f159" y="f162"/>
                </a:cubicBezTo>
                <a:cubicBezTo>
                  <a:pt x="f159" y="f163"/>
                  <a:pt x="f164" y="f165"/>
                  <a:pt x="f164" y="f166"/>
                </a:cubicBezTo>
                <a:lnTo>
                  <a:pt x="f164" y="f167"/>
                </a:lnTo>
                <a:cubicBezTo>
                  <a:pt x="f168" y="f107"/>
                  <a:pt x="f169" y="f170"/>
                  <a:pt x="f66" y="f171"/>
                </a:cubicBezTo>
                <a:cubicBezTo>
                  <a:pt x="f66" y="f172"/>
                  <a:pt x="f66" y="f138"/>
                  <a:pt x="f173" y="f174"/>
                </a:cubicBezTo>
                <a:cubicBezTo>
                  <a:pt x="f175" y="f176"/>
                  <a:pt x="f177" y="f178"/>
                  <a:pt x="f179" y="f180"/>
                </a:cubicBezTo>
                <a:cubicBezTo>
                  <a:pt x="f181" y="f182"/>
                  <a:pt x="f183" y="f127"/>
                  <a:pt x="f126" y="f127"/>
                </a:cubicBezTo>
                <a:close/>
                <a:moveTo>
                  <a:pt x="f184" y="f185"/>
                </a:moveTo>
                <a:cubicBezTo>
                  <a:pt x="f186" y="f187"/>
                  <a:pt x="f188" y="f189"/>
                  <a:pt x="f190" y="f191"/>
                </a:cubicBezTo>
                <a:lnTo>
                  <a:pt x="f190" y="f192"/>
                </a:lnTo>
                <a:cubicBezTo>
                  <a:pt x="f193" y="f194"/>
                  <a:pt x="f195" y="f196"/>
                  <a:pt x="f197" y="f198"/>
                </a:cubicBezTo>
                <a:cubicBezTo>
                  <a:pt x="f197" y="f199"/>
                  <a:pt x="f197" y="f200"/>
                  <a:pt x="f197" y="f200"/>
                </a:cubicBezTo>
                <a:cubicBezTo>
                  <a:pt x="f201" y="f202"/>
                  <a:pt x="f201" y="f203"/>
                  <a:pt x="f201" y="f204"/>
                </a:cubicBezTo>
                <a:lnTo>
                  <a:pt x="f201" y="f205"/>
                </a:lnTo>
                <a:lnTo>
                  <a:pt x="f206" y="f205"/>
                </a:lnTo>
                <a:cubicBezTo>
                  <a:pt x="f207" y="f205"/>
                  <a:pt x="f207" y="f205"/>
                  <a:pt x="f207" y="f205"/>
                </a:cubicBezTo>
                <a:cubicBezTo>
                  <a:pt x="f207" y="f205"/>
                  <a:pt x="f207" y="f208"/>
                  <a:pt x="f207" y="f209"/>
                </a:cubicBezTo>
                <a:lnTo>
                  <a:pt x="f207" y="f210"/>
                </a:lnTo>
                <a:cubicBezTo>
                  <a:pt x="f207" y="f211"/>
                  <a:pt x="f207" y="f211"/>
                  <a:pt x="f207" y="f212"/>
                </a:cubicBezTo>
                <a:cubicBezTo>
                  <a:pt x="f213" y="f214"/>
                  <a:pt x="f215" y="f216"/>
                  <a:pt x="f184" y="f185"/>
                </a:cubicBezTo>
                <a:close/>
                <a:moveTo>
                  <a:pt x="f217" y="f218"/>
                </a:moveTo>
                <a:cubicBezTo>
                  <a:pt x="f219" y="f220"/>
                  <a:pt x="f221" y="f222"/>
                  <a:pt x="f223" y="f222"/>
                </a:cubicBezTo>
                <a:cubicBezTo>
                  <a:pt x="f224" y="f222"/>
                  <a:pt x="f225" y="f222"/>
                  <a:pt x="f226" y="f227"/>
                </a:cubicBezTo>
                <a:cubicBezTo>
                  <a:pt x="f228" y="f229"/>
                  <a:pt x="f230" y="f231"/>
                  <a:pt x="f232" y="f105"/>
                </a:cubicBezTo>
                <a:lnTo>
                  <a:pt x="f232" y="f233"/>
                </a:lnTo>
                <a:cubicBezTo>
                  <a:pt x="f232" y="f234"/>
                  <a:pt x="f235" y="f236"/>
                  <a:pt x="f237" y="f236"/>
                </a:cubicBezTo>
                <a:cubicBezTo>
                  <a:pt x="f238" y="f236"/>
                  <a:pt x="f239" y="f234"/>
                  <a:pt x="f239" y="f233"/>
                </a:cubicBezTo>
                <a:lnTo>
                  <a:pt x="f239" y="f240"/>
                </a:lnTo>
                <a:cubicBezTo>
                  <a:pt x="f239" y="f241"/>
                  <a:pt x="f242" y="f243"/>
                  <a:pt x="f244" y="f245"/>
                </a:cubicBezTo>
                <a:cubicBezTo>
                  <a:pt x="f246" y="f247"/>
                  <a:pt x="f248" y="f249"/>
                  <a:pt x="f217" y="f218"/>
                </a:cubicBezTo>
                <a:close/>
              </a:path>
            </a:pathLst>
          </a:custGeom>
          <a:solidFill>
            <a:srgbClr val="98B9F2"/>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33" name="Forma libre 46">
            <a:extLst>
              <a:ext uri="{FF2B5EF4-FFF2-40B4-BE49-F238E27FC236}">
                <a16:creationId xmlns:a16="http://schemas.microsoft.com/office/drawing/2014/main" id="{1ADD5E6F-7FB4-9797-6738-C9E036263F91}"/>
              </a:ext>
            </a:extLst>
          </p:cNvPr>
          <p:cNvSpPr/>
          <p:nvPr/>
        </p:nvSpPr>
        <p:spPr>
          <a:xfrm>
            <a:off x="499289" y="2846426"/>
            <a:ext cx="394133" cy="296887"/>
          </a:xfrm>
          <a:custGeom>
            <a:avLst/>
            <a:gdLst>
              <a:gd name="f0" fmla="val 10800000"/>
              <a:gd name="f1" fmla="val 5400000"/>
              <a:gd name="f2" fmla="val 180"/>
              <a:gd name="f3" fmla="val w"/>
              <a:gd name="f4" fmla="val h"/>
              <a:gd name="f5" fmla="val 0"/>
              <a:gd name="f6" fmla="val 5829300"/>
              <a:gd name="f7" fmla="val 4391025"/>
              <a:gd name="f8" fmla="val 2487054"/>
              <a:gd name="f9" fmla="val 2199551"/>
              <a:gd name="f10" fmla="val 5649611"/>
              <a:gd name="f11" fmla="val 1962626"/>
              <a:gd name="f12" fmla="val 5398046"/>
              <a:gd name="f13" fmla="val 1868786"/>
              <a:gd name="f14" fmla="val 992295"/>
              <a:gd name="f15" fmla="val 841219"/>
              <a:gd name="f16" fmla="val 5275593"/>
              <a:gd name="f17" fmla="val 712108"/>
              <a:gd name="f18" fmla="val 5117859"/>
              <a:gd name="f19" fmla="val 4751156"/>
              <a:gd name="f20" fmla="val 302143"/>
              <a:gd name="f21" fmla="val 107813"/>
              <a:gd name="f22" fmla="val 4592765"/>
              <a:gd name="f23" fmla="val 4442356"/>
              <a:gd name="f24" fmla="val 481841"/>
              <a:gd name="f25" fmla="val 244916"/>
              <a:gd name="f26" fmla="val 50587"/>
              <a:gd name="f27" fmla="val 172374"/>
              <a:gd name="f28" fmla="val 7325"/>
              <a:gd name="f29" fmla="val 395316"/>
              <a:gd name="f30" fmla="val 423929"/>
              <a:gd name="f31" fmla="val 452552"/>
              <a:gd name="f32" fmla="val 488490"/>
              <a:gd name="f33" fmla="val 517103"/>
              <a:gd name="f34" fmla="val 539067"/>
              <a:gd name="f35" fmla="val 560365"/>
              <a:gd name="f36" fmla="val 797290"/>
              <a:gd name="f37" fmla="val 811930"/>
              <a:gd name="f38" fmla="val 825903"/>
              <a:gd name="f39" fmla="val 840553"/>
              <a:gd name="f40" fmla="val 3902612"/>
              <a:gd name="f41" fmla="val 4168816"/>
              <a:gd name="f42" fmla="val 215627"/>
              <a:gd name="f43" fmla="val 4391102"/>
              <a:gd name="f44" fmla="val 5124507"/>
              <a:gd name="f45" fmla="val 5275583"/>
              <a:gd name="f46" fmla="val 5404695"/>
              <a:gd name="f47" fmla="val 4268648"/>
              <a:gd name="f48" fmla="val 4110914"/>
              <a:gd name="f49" fmla="val 3105322"/>
              <a:gd name="f50" fmla="val 3012148"/>
              <a:gd name="f51" fmla="val 2774556"/>
              <a:gd name="f52" fmla="val 266205"/>
              <a:gd name="f53" fmla="val 4485618"/>
              <a:gd name="f54" fmla="val 280845"/>
              <a:gd name="f55" fmla="val 4075662"/>
              <a:gd name="f56" fmla="val 3752221"/>
              <a:gd name="f57" fmla="val 467201"/>
              <a:gd name="f58" fmla="val 453228"/>
              <a:gd name="f59" fmla="val 438579"/>
              <a:gd name="f60" fmla="val 704783"/>
              <a:gd name="f61" fmla="val 431254"/>
              <a:gd name="f62" fmla="val 423939"/>
              <a:gd name="f63" fmla="val 697459"/>
              <a:gd name="f64" fmla="val 416614"/>
              <a:gd name="f65" fmla="val 409299"/>
              <a:gd name="f66" fmla="val 690134"/>
              <a:gd name="f67" fmla="val 402641"/>
              <a:gd name="f68" fmla="val 682809"/>
              <a:gd name="f69" fmla="val 388001"/>
              <a:gd name="f70" fmla="val 380676"/>
              <a:gd name="f71" fmla="val 373361"/>
              <a:gd name="f72" fmla="val 675484"/>
              <a:gd name="f73" fmla="val 366703"/>
              <a:gd name="f74" fmla="val 359378"/>
              <a:gd name="f75" fmla="val 668160"/>
              <a:gd name="f76" fmla="val 352063"/>
              <a:gd name="f77" fmla="val 660845"/>
              <a:gd name="f78" fmla="val 344738"/>
              <a:gd name="f79" fmla="val 653520"/>
              <a:gd name="f80" fmla="val 337423"/>
              <a:gd name="f81" fmla="val 646205"/>
              <a:gd name="f82" fmla="val 330098"/>
              <a:gd name="f83" fmla="val 638880"/>
              <a:gd name="f84" fmla="val 322783"/>
              <a:gd name="f85" fmla="val 631565"/>
              <a:gd name="f86" fmla="val 315458"/>
              <a:gd name="f87" fmla="val 624240"/>
              <a:gd name="f88" fmla="val 616925"/>
              <a:gd name="f89" fmla="val 308134"/>
              <a:gd name="f90" fmla="val 609600"/>
              <a:gd name="f91" fmla="val 602285"/>
              <a:gd name="f92" fmla="val 300819"/>
              <a:gd name="f93" fmla="val 595627"/>
              <a:gd name="f94" fmla="val 293494"/>
              <a:gd name="f95" fmla="val 588302"/>
              <a:gd name="f96" fmla="val 286169"/>
              <a:gd name="f97" fmla="val 580977"/>
              <a:gd name="f98" fmla="val 573662"/>
              <a:gd name="f99" fmla="val 278854"/>
              <a:gd name="f100" fmla="val 559689"/>
              <a:gd name="f101" fmla="val 271529"/>
              <a:gd name="f102" fmla="val 545049"/>
              <a:gd name="f103" fmla="val 538391"/>
              <a:gd name="f104" fmla="val 523751"/>
              <a:gd name="f105" fmla="val 509111"/>
              <a:gd name="f106" fmla="val 264204"/>
              <a:gd name="f107" fmla="val 502453"/>
              <a:gd name="f108" fmla="val 487813"/>
              <a:gd name="f109" fmla="val 473173"/>
              <a:gd name="f110" fmla="val 466515"/>
              <a:gd name="f111" fmla="val 451875"/>
              <a:gd name="f112" fmla="val 444551"/>
              <a:gd name="f113" fmla="val 287503"/>
              <a:gd name="f114" fmla="val 345405"/>
              <a:gd name="f115" fmla="val 374028"/>
              <a:gd name="f116" fmla="val 5131832"/>
              <a:gd name="f117" fmla="val 4118905"/>
              <a:gd name="f118" fmla="val 4126230"/>
              <a:gd name="f119" fmla="val 4133545"/>
              <a:gd name="f120" fmla="val 5117192"/>
              <a:gd name="f121" fmla="val 359388"/>
              <a:gd name="f122" fmla="val 258890"/>
              <a:gd name="f123" fmla="val 4033047"/>
              <a:gd name="f124" fmla="val 3910594"/>
              <a:gd name="f125" fmla="val 920410"/>
              <a:gd name="f126" fmla="val 266214"/>
              <a:gd name="f127" fmla="val 273529"/>
              <a:gd name="f128" fmla="val 927735"/>
              <a:gd name="f129" fmla="val 280854"/>
              <a:gd name="f130" fmla="val 935060"/>
              <a:gd name="f131" fmla="val 294827"/>
              <a:gd name="f132" fmla="val 942375"/>
              <a:gd name="f133" fmla="val 309467"/>
              <a:gd name="f134" fmla="val 316782"/>
              <a:gd name="f135" fmla="val 949700"/>
              <a:gd name="f136" fmla="val 323440"/>
              <a:gd name="f137" fmla="val 330765"/>
              <a:gd name="f138" fmla="val 957024"/>
              <a:gd name="f139" fmla="val 374018"/>
              <a:gd name="f140" fmla="val 964349"/>
              <a:gd name="f141" fmla="val 401974"/>
              <a:gd name="f142" fmla="val 971674"/>
              <a:gd name="f143" fmla="val 445894"/>
              <a:gd name="f144" fmla="val 467192"/>
              <a:gd name="f145" fmla="val 3737562"/>
              <a:gd name="f146" fmla="val 3744887"/>
              <a:gd name="f147" fmla="val 3752202"/>
              <a:gd name="f148" fmla="val 4075643"/>
              <a:gd name="f149" fmla="val 4082967"/>
              <a:gd name="f150" fmla="val 4614720"/>
              <a:gd name="f151" fmla="val 5117849"/>
              <a:gd name="f152" fmla="val 5125174"/>
              <a:gd name="f153" fmla="val 5132489"/>
              <a:gd name="f154" fmla="val 978999"/>
              <a:gd name="f155" fmla="val 986314"/>
              <a:gd name="f156" fmla="val 1820208"/>
              <a:gd name="f157" fmla="val 4485608"/>
              <a:gd name="f158" fmla="val 3824078"/>
              <a:gd name="f159" fmla="val 2115036"/>
              <a:gd name="f160" fmla="val 2481739"/>
              <a:gd name="f161" fmla="val 2848442"/>
              <a:gd name="f162" fmla="val 3143269"/>
              <a:gd name="f163" fmla="val 5132499"/>
              <a:gd name="f164" fmla="val 4118924"/>
              <a:gd name="f165" fmla="val 5239646"/>
              <a:gd name="f166" fmla="val 2875045"/>
              <a:gd name="f167" fmla="val 5211023"/>
              <a:gd name="f168" fmla="val 2882370"/>
              <a:gd name="f169" fmla="val 5189068"/>
              <a:gd name="f170" fmla="val 5167770"/>
              <a:gd name="f171" fmla="val 4484942"/>
              <a:gd name="f172" fmla="val 4269315"/>
              <a:gd name="f173" fmla="val 4089625"/>
              <a:gd name="f174" fmla="val 2702681"/>
              <a:gd name="f175" fmla="val 2271427"/>
              <a:gd name="f176" fmla="val 2091738"/>
              <a:gd name="f177" fmla="val 5218347"/>
              <a:gd name="f178" fmla="val 2099062"/>
              <a:gd name="f179" fmla="val 5426660"/>
              <a:gd name="f180" fmla="val 2135000"/>
              <a:gd name="f181" fmla="val 5563086"/>
              <a:gd name="f182" fmla="val 2293392"/>
              <a:gd name="f183" fmla="val 2487063"/>
              <a:gd name="f184" fmla="val 2680735"/>
              <a:gd name="f185" fmla="val 2839107"/>
              <a:gd name="f186" fmla="val 4729858"/>
              <a:gd name="f187" fmla="val 2566254"/>
              <a:gd name="f188" fmla="val 4665307"/>
              <a:gd name="f189" fmla="val 2630805"/>
              <a:gd name="f190" fmla="val 4586107"/>
              <a:gd name="f191" fmla="val 4506906"/>
              <a:gd name="f192" fmla="val 2407853"/>
              <a:gd name="f193" fmla="val 2343302"/>
              <a:gd name="f194" fmla="+- 0 0 -90"/>
              <a:gd name="f195" fmla="*/ f3 1 5829300"/>
              <a:gd name="f196" fmla="*/ f4 1 4391025"/>
              <a:gd name="f197" fmla="val f5"/>
              <a:gd name="f198" fmla="val f6"/>
              <a:gd name="f199" fmla="val f7"/>
              <a:gd name="f200" fmla="*/ f194 f0 1"/>
              <a:gd name="f201" fmla="+- f199 0 f197"/>
              <a:gd name="f202" fmla="+- f198 0 f197"/>
              <a:gd name="f203" fmla="*/ f200 1 f2"/>
              <a:gd name="f204" fmla="*/ f202 1 5829300"/>
              <a:gd name="f205" fmla="*/ f201 1 4391025"/>
              <a:gd name="f206" fmla="*/ 5829300 f202 1"/>
              <a:gd name="f207" fmla="*/ 2487054 f201 1"/>
              <a:gd name="f208" fmla="*/ 5398046 f202 1"/>
              <a:gd name="f209" fmla="*/ 1868786 f201 1"/>
              <a:gd name="f210" fmla="*/ 992295 f201 1"/>
              <a:gd name="f211" fmla="*/ 5117859 f202 1"/>
              <a:gd name="f212" fmla="*/ 712108 f201 1"/>
              <a:gd name="f213" fmla="*/ 4751156 f202 1"/>
              <a:gd name="f214" fmla="*/ 302143 f201 1"/>
              <a:gd name="f215" fmla="*/ 4442356 f202 1"/>
              <a:gd name="f216" fmla="*/ 0 f201 1"/>
              <a:gd name="f217" fmla="*/ 481841 f202 1"/>
              <a:gd name="f218" fmla="*/ 7325 f202 1"/>
              <a:gd name="f219" fmla="*/ 395316 f201 1"/>
              <a:gd name="f220" fmla="*/ 0 f202 1"/>
              <a:gd name="f221" fmla="*/ 488490 f201 1"/>
              <a:gd name="f222" fmla="*/ 560365 f201 1"/>
              <a:gd name="f223" fmla="*/ 797290 f201 1"/>
              <a:gd name="f224" fmla="*/ 840553 f201 1"/>
              <a:gd name="f225" fmla="*/ 3902612 f201 1"/>
              <a:gd name="f226" fmla="*/ 488490 f202 1"/>
              <a:gd name="f227" fmla="*/ 4391102 f201 1"/>
              <a:gd name="f228" fmla="*/ 5124507 f202 1"/>
              <a:gd name="f229" fmla="*/ 5404695 f202 1"/>
              <a:gd name="f230" fmla="*/ 4110914 f201 1"/>
              <a:gd name="f231" fmla="*/ 3105322 f201 1"/>
              <a:gd name="f232" fmla="*/ 266205 f201 1"/>
              <a:gd name="f233" fmla="*/ 4485618 f202 1"/>
              <a:gd name="f234" fmla="*/ 4075662 f202 1"/>
              <a:gd name="f235" fmla="*/ 3752221 f202 1"/>
              <a:gd name="f236" fmla="*/ 438579 f202 1"/>
              <a:gd name="f237" fmla="*/ 704783 f201 1"/>
              <a:gd name="f238" fmla="*/ 423939 f202 1"/>
              <a:gd name="f239" fmla="*/ 697459 f201 1"/>
              <a:gd name="f240" fmla="*/ 402641 f202 1"/>
              <a:gd name="f241" fmla="*/ 690134 f201 1"/>
              <a:gd name="f242" fmla="*/ 388001 f202 1"/>
              <a:gd name="f243" fmla="*/ 682809 f201 1"/>
              <a:gd name="f244" fmla="*/ 366703 f202 1"/>
              <a:gd name="f245" fmla="*/ 675484 f201 1"/>
              <a:gd name="f246" fmla="*/ 352063 f202 1"/>
              <a:gd name="f247" fmla="*/ 660845 f201 1"/>
              <a:gd name="f248" fmla="*/ 337423 f202 1"/>
              <a:gd name="f249" fmla="*/ 646205 f201 1"/>
              <a:gd name="f250" fmla="*/ 322783 f202 1"/>
              <a:gd name="f251" fmla="*/ 631565 f201 1"/>
              <a:gd name="f252" fmla="*/ 315458 f202 1"/>
              <a:gd name="f253" fmla="*/ 616925 f201 1"/>
              <a:gd name="f254" fmla="*/ 300819 f202 1"/>
              <a:gd name="f255" fmla="*/ 595627 f201 1"/>
              <a:gd name="f256" fmla="*/ 293494 f202 1"/>
              <a:gd name="f257" fmla="*/ 588302 f201 1"/>
              <a:gd name="f258" fmla="*/ 278854 f202 1"/>
              <a:gd name="f259" fmla="*/ 559689 f201 1"/>
              <a:gd name="f260" fmla="*/ 271529 f202 1"/>
              <a:gd name="f261" fmla="*/ 523751 f201 1"/>
              <a:gd name="f262" fmla="*/ 264204 f202 1"/>
              <a:gd name="f263" fmla="*/ 487813 f201 1"/>
              <a:gd name="f264" fmla="*/ 451875 f201 1"/>
              <a:gd name="f265" fmla="*/ 444551 f201 1"/>
              <a:gd name="f266" fmla="*/ 5131832 f202 1"/>
              <a:gd name="f267" fmla="*/ 4118905 f201 1"/>
              <a:gd name="f268" fmla="*/ 5117192 f202 1"/>
              <a:gd name="f269" fmla="*/ 4133545 f201 1"/>
              <a:gd name="f270" fmla="*/ 258890 f202 1"/>
              <a:gd name="f271" fmla="*/ 3910594 f201 1"/>
              <a:gd name="f272" fmla="*/ 920410 f201 1"/>
              <a:gd name="f273" fmla="*/ 273529 f202 1"/>
              <a:gd name="f274" fmla="*/ 927735 f201 1"/>
              <a:gd name="f275" fmla="*/ 302143 f202 1"/>
              <a:gd name="f276" fmla="*/ 942375 f201 1"/>
              <a:gd name="f277" fmla="*/ 323440 f202 1"/>
              <a:gd name="f278" fmla="*/ 949700 f201 1"/>
              <a:gd name="f279" fmla="*/ 359378 f202 1"/>
              <a:gd name="f280" fmla="*/ 957024 f201 1"/>
              <a:gd name="f281" fmla="*/ 380676 f202 1"/>
              <a:gd name="f282" fmla="*/ 964349 f201 1"/>
              <a:gd name="f283" fmla="*/ 416614 f202 1"/>
              <a:gd name="f284" fmla="*/ 971674 f201 1"/>
              <a:gd name="f285" fmla="*/ 431254 f202 1"/>
              <a:gd name="f286" fmla="*/ 3737562 f202 1"/>
              <a:gd name="f287" fmla="*/ 3752202 f202 1"/>
              <a:gd name="f288" fmla="*/ 4075643 f202 1"/>
              <a:gd name="f289" fmla="*/ 4082967 f202 1"/>
              <a:gd name="f290" fmla="*/ 4614720 f202 1"/>
              <a:gd name="f291" fmla="*/ 5117849 f202 1"/>
              <a:gd name="f292" fmla="*/ 5132489 f202 1"/>
              <a:gd name="f293" fmla="*/ 986314 f201 1"/>
              <a:gd name="f294" fmla="*/ 1820208 f201 1"/>
              <a:gd name="f295" fmla="*/ 4485608 f202 1"/>
              <a:gd name="f296" fmla="*/ 3824078 f202 1"/>
              <a:gd name="f297" fmla="*/ 2481739 f201 1"/>
              <a:gd name="f298" fmla="*/ 3143269 f201 1"/>
              <a:gd name="f299" fmla="*/ 5132499 f202 1"/>
              <a:gd name="f300" fmla="*/ 4118924 f201 1"/>
              <a:gd name="f301" fmla="*/ 5239646 f202 1"/>
              <a:gd name="f302" fmla="*/ 2875045 f201 1"/>
              <a:gd name="f303" fmla="*/ 5167770 f202 1"/>
              <a:gd name="f304" fmla="*/ 2882370 f201 1"/>
              <a:gd name="f305" fmla="*/ 4484942 f202 1"/>
              <a:gd name="f306" fmla="*/ 4089625 f202 1"/>
              <a:gd name="f307" fmla="*/ 2091738 f201 1"/>
              <a:gd name="f308" fmla="*/ 2099062 f201 1"/>
              <a:gd name="f309" fmla="*/ 5563086 f202 1"/>
              <a:gd name="f310" fmla="*/ 2487063 f201 1"/>
              <a:gd name="f311" fmla="*/ 4729858 f202 1"/>
              <a:gd name="f312" fmla="*/ 4586107 f202 1"/>
              <a:gd name="f313" fmla="*/ 2630805 f201 1"/>
              <a:gd name="f314" fmla="*/ 2343302 f201 1"/>
              <a:gd name="f315" fmla="+- f203 0 f1"/>
              <a:gd name="f316" fmla="*/ f206 1 5829300"/>
              <a:gd name="f317" fmla="*/ f207 1 4391025"/>
              <a:gd name="f318" fmla="*/ f208 1 5829300"/>
              <a:gd name="f319" fmla="*/ f209 1 4391025"/>
              <a:gd name="f320" fmla="*/ f210 1 4391025"/>
              <a:gd name="f321" fmla="*/ f211 1 5829300"/>
              <a:gd name="f322" fmla="*/ f212 1 4391025"/>
              <a:gd name="f323" fmla="*/ f213 1 5829300"/>
              <a:gd name="f324" fmla="*/ f214 1 4391025"/>
              <a:gd name="f325" fmla="*/ f215 1 5829300"/>
              <a:gd name="f326" fmla="*/ f216 1 4391025"/>
              <a:gd name="f327" fmla="*/ f217 1 5829300"/>
              <a:gd name="f328" fmla="*/ f218 1 5829300"/>
              <a:gd name="f329" fmla="*/ f219 1 4391025"/>
              <a:gd name="f330" fmla="*/ f220 1 5829300"/>
              <a:gd name="f331" fmla="*/ f221 1 4391025"/>
              <a:gd name="f332" fmla="*/ f222 1 4391025"/>
              <a:gd name="f333" fmla="*/ f223 1 4391025"/>
              <a:gd name="f334" fmla="*/ f224 1 4391025"/>
              <a:gd name="f335" fmla="*/ f225 1 4391025"/>
              <a:gd name="f336" fmla="*/ f226 1 5829300"/>
              <a:gd name="f337" fmla="*/ f227 1 4391025"/>
              <a:gd name="f338" fmla="*/ f228 1 5829300"/>
              <a:gd name="f339" fmla="*/ f229 1 5829300"/>
              <a:gd name="f340" fmla="*/ f230 1 4391025"/>
              <a:gd name="f341" fmla="*/ f231 1 4391025"/>
              <a:gd name="f342" fmla="*/ f232 1 4391025"/>
              <a:gd name="f343" fmla="*/ f233 1 5829300"/>
              <a:gd name="f344" fmla="*/ f234 1 5829300"/>
              <a:gd name="f345" fmla="*/ f235 1 5829300"/>
              <a:gd name="f346" fmla="*/ f236 1 5829300"/>
              <a:gd name="f347" fmla="*/ f237 1 4391025"/>
              <a:gd name="f348" fmla="*/ f238 1 5829300"/>
              <a:gd name="f349" fmla="*/ f239 1 4391025"/>
              <a:gd name="f350" fmla="*/ f240 1 5829300"/>
              <a:gd name="f351" fmla="*/ f241 1 4391025"/>
              <a:gd name="f352" fmla="*/ f242 1 5829300"/>
              <a:gd name="f353" fmla="*/ f243 1 4391025"/>
              <a:gd name="f354" fmla="*/ f244 1 5829300"/>
              <a:gd name="f355" fmla="*/ f245 1 4391025"/>
              <a:gd name="f356" fmla="*/ f246 1 5829300"/>
              <a:gd name="f357" fmla="*/ f247 1 4391025"/>
              <a:gd name="f358" fmla="*/ f248 1 5829300"/>
              <a:gd name="f359" fmla="*/ f249 1 4391025"/>
              <a:gd name="f360" fmla="*/ f250 1 5829300"/>
              <a:gd name="f361" fmla="*/ f251 1 4391025"/>
              <a:gd name="f362" fmla="*/ f252 1 5829300"/>
              <a:gd name="f363" fmla="*/ f253 1 4391025"/>
              <a:gd name="f364" fmla="*/ f254 1 5829300"/>
              <a:gd name="f365" fmla="*/ f255 1 4391025"/>
              <a:gd name="f366" fmla="*/ f256 1 5829300"/>
              <a:gd name="f367" fmla="*/ f257 1 4391025"/>
              <a:gd name="f368" fmla="*/ f258 1 5829300"/>
              <a:gd name="f369" fmla="*/ f259 1 4391025"/>
              <a:gd name="f370" fmla="*/ f260 1 5829300"/>
              <a:gd name="f371" fmla="*/ f261 1 4391025"/>
              <a:gd name="f372" fmla="*/ f262 1 5829300"/>
              <a:gd name="f373" fmla="*/ f263 1 4391025"/>
              <a:gd name="f374" fmla="*/ f264 1 4391025"/>
              <a:gd name="f375" fmla="*/ f265 1 4391025"/>
              <a:gd name="f376" fmla="*/ f266 1 5829300"/>
              <a:gd name="f377" fmla="*/ f267 1 4391025"/>
              <a:gd name="f378" fmla="*/ f268 1 5829300"/>
              <a:gd name="f379" fmla="*/ f269 1 4391025"/>
              <a:gd name="f380" fmla="*/ f270 1 5829300"/>
              <a:gd name="f381" fmla="*/ f271 1 4391025"/>
              <a:gd name="f382" fmla="*/ f272 1 4391025"/>
              <a:gd name="f383" fmla="*/ f273 1 5829300"/>
              <a:gd name="f384" fmla="*/ f274 1 4391025"/>
              <a:gd name="f385" fmla="*/ f275 1 5829300"/>
              <a:gd name="f386" fmla="*/ f276 1 4391025"/>
              <a:gd name="f387" fmla="*/ f277 1 5829300"/>
              <a:gd name="f388" fmla="*/ f278 1 4391025"/>
              <a:gd name="f389" fmla="*/ f279 1 5829300"/>
              <a:gd name="f390" fmla="*/ f280 1 4391025"/>
              <a:gd name="f391" fmla="*/ f281 1 5829300"/>
              <a:gd name="f392" fmla="*/ f282 1 4391025"/>
              <a:gd name="f393" fmla="*/ f283 1 5829300"/>
              <a:gd name="f394" fmla="*/ f284 1 4391025"/>
              <a:gd name="f395" fmla="*/ f285 1 5829300"/>
              <a:gd name="f396" fmla="*/ f286 1 5829300"/>
              <a:gd name="f397" fmla="*/ f287 1 5829300"/>
              <a:gd name="f398" fmla="*/ f288 1 5829300"/>
              <a:gd name="f399" fmla="*/ f289 1 5829300"/>
              <a:gd name="f400" fmla="*/ f290 1 5829300"/>
              <a:gd name="f401" fmla="*/ f291 1 5829300"/>
              <a:gd name="f402" fmla="*/ f292 1 5829300"/>
              <a:gd name="f403" fmla="*/ f293 1 4391025"/>
              <a:gd name="f404" fmla="*/ f294 1 4391025"/>
              <a:gd name="f405" fmla="*/ f295 1 5829300"/>
              <a:gd name="f406" fmla="*/ f296 1 5829300"/>
              <a:gd name="f407" fmla="*/ f297 1 4391025"/>
              <a:gd name="f408" fmla="*/ f298 1 4391025"/>
              <a:gd name="f409" fmla="*/ f299 1 5829300"/>
              <a:gd name="f410" fmla="*/ f300 1 4391025"/>
              <a:gd name="f411" fmla="*/ f301 1 5829300"/>
              <a:gd name="f412" fmla="*/ f302 1 4391025"/>
              <a:gd name="f413" fmla="*/ f303 1 5829300"/>
              <a:gd name="f414" fmla="*/ f304 1 4391025"/>
              <a:gd name="f415" fmla="*/ f305 1 5829300"/>
              <a:gd name="f416" fmla="*/ f306 1 5829300"/>
              <a:gd name="f417" fmla="*/ f307 1 4391025"/>
              <a:gd name="f418" fmla="*/ f308 1 4391025"/>
              <a:gd name="f419" fmla="*/ f309 1 5829300"/>
              <a:gd name="f420" fmla="*/ f310 1 4391025"/>
              <a:gd name="f421" fmla="*/ f311 1 5829300"/>
              <a:gd name="f422" fmla="*/ f312 1 5829300"/>
              <a:gd name="f423" fmla="*/ f313 1 4391025"/>
              <a:gd name="f424" fmla="*/ f314 1 4391025"/>
              <a:gd name="f425" fmla="*/ f197 1 f204"/>
              <a:gd name="f426" fmla="*/ f198 1 f204"/>
              <a:gd name="f427" fmla="*/ f197 1 f205"/>
              <a:gd name="f428" fmla="*/ f199 1 f205"/>
              <a:gd name="f429" fmla="*/ f316 1 f204"/>
              <a:gd name="f430" fmla="*/ f317 1 f205"/>
              <a:gd name="f431" fmla="*/ f318 1 f204"/>
              <a:gd name="f432" fmla="*/ f319 1 f205"/>
              <a:gd name="f433" fmla="*/ f320 1 f205"/>
              <a:gd name="f434" fmla="*/ f321 1 f204"/>
              <a:gd name="f435" fmla="*/ f322 1 f205"/>
              <a:gd name="f436" fmla="*/ f323 1 f204"/>
              <a:gd name="f437" fmla="*/ f324 1 f205"/>
              <a:gd name="f438" fmla="*/ f325 1 f204"/>
              <a:gd name="f439" fmla="*/ f326 1 f205"/>
              <a:gd name="f440" fmla="*/ f327 1 f204"/>
              <a:gd name="f441" fmla="*/ f328 1 f204"/>
              <a:gd name="f442" fmla="*/ f329 1 f205"/>
              <a:gd name="f443" fmla="*/ f330 1 f204"/>
              <a:gd name="f444" fmla="*/ f331 1 f205"/>
              <a:gd name="f445" fmla="*/ f332 1 f205"/>
              <a:gd name="f446" fmla="*/ f333 1 f205"/>
              <a:gd name="f447" fmla="*/ f334 1 f205"/>
              <a:gd name="f448" fmla="*/ f335 1 f205"/>
              <a:gd name="f449" fmla="*/ f336 1 f204"/>
              <a:gd name="f450" fmla="*/ f337 1 f205"/>
              <a:gd name="f451" fmla="*/ f338 1 f204"/>
              <a:gd name="f452" fmla="*/ f339 1 f204"/>
              <a:gd name="f453" fmla="*/ f340 1 f205"/>
              <a:gd name="f454" fmla="*/ f341 1 f205"/>
              <a:gd name="f455" fmla="*/ f342 1 f205"/>
              <a:gd name="f456" fmla="*/ f343 1 f204"/>
              <a:gd name="f457" fmla="*/ f344 1 f204"/>
              <a:gd name="f458" fmla="*/ f345 1 f204"/>
              <a:gd name="f459" fmla="*/ f346 1 f204"/>
              <a:gd name="f460" fmla="*/ f347 1 f205"/>
              <a:gd name="f461" fmla="*/ f348 1 f204"/>
              <a:gd name="f462" fmla="*/ f349 1 f205"/>
              <a:gd name="f463" fmla="*/ f350 1 f204"/>
              <a:gd name="f464" fmla="*/ f351 1 f205"/>
              <a:gd name="f465" fmla="*/ f352 1 f204"/>
              <a:gd name="f466" fmla="*/ f353 1 f205"/>
              <a:gd name="f467" fmla="*/ f354 1 f204"/>
              <a:gd name="f468" fmla="*/ f355 1 f205"/>
              <a:gd name="f469" fmla="*/ f356 1 f204"/>
              <a:gd name="f470" fmla="*/ f357 1 f205"/>
              <a:gd name="f471" fmla="*/ f358 1 f204"/>
              <a:gd name="f472" fmla="*/ f359 1 f205"/>
              <a:gd name="f473" fmla="*/ f360 1 f204"/>
              <a:gd name="f474" fmla="*/ f361 1 f205"/>
              <a:gd name="f475" fmla="*/ f362 1 f204"/>
              <a:gd name="f476" fmla="*/ f363 1 f205"/>
              <a:gd name="f477" fmla="*/ f364 1 f204"/>
              <a:gd name="f478" fmla="*/ f365 1 f205"/>
              <a:gd name="f479" fmla="*/ f366 1 f204"/>
              <a:gd name="f480" fmla="*/ f367 1 f205"/>
              <a:gd name="f481" fmla="*/ f368 1 f204"/>
              <a:gd name="f482" fmla="*/ f369 1 f205"/>
              <a:gd name="f483" fmla="*/ f370 1 f204"/>
              <a:gd name="f484" fmla="*/ f371 1 f205"/>
              <a:gd name="f485" fmla="*/ f372 1 f204"/>
              <a:gd name="f486" fmla="*/ f373 1 f205"/>
              <a:gd name="f487" fmla="*/ f374 1 f205"/>
              <a:gd name="f488" fmla="*/ f375 1 f205"/>
              <a:gd name="f489" fmla="*/ f376 1 f204"/>
              <a:gd name="f490" fmla="*/ f377 1 f205"/>
              <a:gd name="f491" fmla="*/ f378 1 f204"/>
              <a:gd name="f492" fmla="*/ f379 1 f205"/>
              <a:gd name="f493" fmla="*/ f380 1 f204"/>
              <a:gd name="f494" fmla="*/ f381 1 f205"/>
              <a:gd name="f495" fmla="*/ f382 1 f205"/>
              <a:gd name="f496" fmla="*/ f383 1 f204"/>
              <a:gd name="f497" fmla="*/ f384 1 f205"/>
              <a:gd name="f498" fmla="*/ f385 1 f204"/>
              <a:gd name="f499" fmla="*/ f386 1 f205"/>
              <a:gd name="f500" fmla="*/ f387 1 f204"/>
              <a:gd name="f501" fmla="*/ f388 1 f205"/>
              <a:gd name="f502" fmla="*/ f389 1 f204"/>
              <a:gd name="f503" fmla="*/ f390 1 f205"/>
              <a:gd name="f504" fmla="*/ f391 1 f204"/>
              <a:gd name="f505" fmla="*/ f392 1 f205"/>
              <a:gd name="f506" fmla="*/ f393 1 f204"/>
              <a:gd name="f507" fmla="*/ f394 1 f205"/>
              <a:gd name="f508" fmla="*/ f395 1 f204"/>
              <a:gd name="f509" fmla="*/ f396 1 f204"/>
              <a:gd name="f510" fmla="*/ f397 1 f204"/>
              <a:gd name="f511" fmla="*/ f398 1 f204"/>
              <a:gd name="f512" fmla="*/ f399 1 f204"/>
              <a:gd name="f513" fmla="*/ f400 1 f204"/>
              <a:gd name="f514" fmla="*/ f401 1 f204"/>
              <a:gd name="f515" fmla="*/ f402 1 f204"/>
              <a:gd name="f516" fmla="*/ f403 1 f205"/>
              <a:gd name="f517" fmla="*/ f404 1 f205"/>
              <a:gd name="f518" fmla="*/ f405 1 f204"/>
              <a:gd name="f519" fmla="*/ f406 1 f204"/>
              <a:gd name="f520" fmla="*/ f407 1 f205"/>
              <a:gd name="f521" fmla="*/ f408 1 f205"/>
              <a:gd name="f522" fmla="*/ f409 1 f204"/>
              <a:gd name="f523" fmla="*/ f410 1 f205"/>
              <a:gd name="f524" fmla="*/ f411 1 f204"/>
              <a:gd name="f525" fmla="*/ f412 1 f205"/>
              <a:gd name="f526" fmla="*/ f413 1 f204"/>
              <a:gd name="f527" fmla="*/ f414 1 f205"/>
              <a:gd name="f528" fmla="*/ f415 1 f204"/>
              <a:gd name="f529" fmla="*/ f416 1 f204"/>
              <a:gd name="f530" fmla="*/ f417 1 f205"/>
              <a:gd name="f531" fmla="*/ f418 1 f205"/>
              <a:gd name="f532" fmla="*/ f419 1 f204"/>
              <a:gd name="f533" fmla="*/ f420 1 f205"/>
              <a:gd name="f534" fmla="*/ f421 1 f204"/>
              <a:gd name="f535" fmla="*/ f422 1 f204"/>
              <a:gd name="f536" fmla="*/ f423 1 f205"/>
              <a:gd name="f537" fmla="*/ f424 1 f205"/>
              <a:gd name="f538" fmla="*/ f425 f195 1"/>
              <a:gd name="f539" fmla="*/ f426 f195 1"/>
              <a:gd name="f540" fmla="*/ f428 f196 1"/>
              <a:gd name="f541" fmla="*/ f427 f196 1"/>
              <a:gd name="f542" fmla="*/ f429 f195 1"/>
              <a:gd name="f543" fmla="*/ f430 f196 1"/>
              <a:gd name="f544" fmla="*/ f431 f195 1"/>
              <a:gd name="f545" fmla="*/ f432 f196 1"/>
              <a:gd name="f546" fmla="*/ f433 f196 1"/>
              <a:gd name="f547" fmla="*/ f434 f195 1"/>
              <a:gd name="f548" fmla="*/ f435 f196 1"/>
              <a:gd name="f549" fmla="*/ f436 f195 1"/>
              <a:gd name="f550" fmla="*/ f437 f196 1"/>
              <a:gd name="f551" fmla="*/ f438 f195 1"/>
              <a:gd name="f552" fmla="*/ f439 f196 1"/>
              <a:gd name="f553" fmla="*/ f440 f195 1"/>
              <a:gd name="f554" fmla="*/ f441 f195 1"/>
              <a:gd name="f555" fmla="*/ f442 f196 1"/>
              <a:gd name="f556" fmla="*/ f443 f195 1"/>
              <a:gd name="f557" fmla="*/ f444 f196 1"/>
              <a:gd name="f558" fmla="*/ f445 f196 1"/>
              <a:gd name="f559" fmla="*/ f446 f196 1"/>
              <a:gd name="f560" fmla="*/ f447 f196 1"/>
              <a:gd name="f561" fmla="*/ f448 f196 1"/>
              <a:gd name="f562" fmla="*/ f449 f195 1"/>
              <a:gd name="f563" fmla="*/ f450 f196 1"/>
              <a:gd name="f564" fmla="*/ f451 f195 1"/>
              <a:gd name="f565" fmla="*/ f452 f195 1"/>
              <a:gd name="f566" fmla="*/ f453 f196 1"/>
              <a:gd name="f567" fmla="*/ f454 f196 1"/>
              <a:gd name="f568" fmla="*/ f455 f196 1"/>
              <a:gd name="f569" fmla="*/ f456 f195 1"/>
              <a:gd name="f570" fmla="*/ f457 f195 1"/>
              <a:gd name="f571" fmla="*/ f458 f195 1"/>
              <a:gd name="f572" fmla="*/ f459 f195 1"/>
              <a:gd name="f573" fmla="*/ f460 f196 1"/>
              <a:gd name="f574" fmla="*/ f461 f195 1"/>
              <a:gd name="f575" fmla="*/ f462 f196 1"/>
              <a:gd name="f576" fmla="*/ f463 f195 1"/>
              <a:gd name="f577" fmla="*/ f464 f196 1"/>
              <a:gd name="f578" fmla="*/ f465 f195 1"/>
              <a:gd name="f579" fmla="*/ f466 f196 1"/>
              <a:gd name="f580" fmla="*/ f467 f195 1"/>
              <a:gd name="f581" fmla="*/ f468 f196 1"/>
              <a:gd name="f582" fmla="*/ f469 f195 1"/>
              <a:gd name="f583" fmla="*/ f470 f196 1"/>
              <a:gd name="f584" fmla="*/ f471 f195 1"/>
              <a:gd name="f585" fmla="*/ f472 f196 1"/>
              <a:gd name="f586" fmla="*/ f473 f195 1"/>
              <a:gd name="f587" fmla="*/ f474 f196 1"/>
              <a:gd name="f588" fmla="*/ f475 f195 1"/>
              <a:gd name="f589" fmla="*/ f476 f196 1"/>
              <a:gd name="f590" fmla="*/ f477 f195 1"/>
              <a:gd name="f591" fmla="*/ f478 f196 1"/>
              <a:gd name="f592" fmla="*/ f479 f195 1"/>
              <a:gd name="f593" fmla="*/ f480 f196 1"/>
              <a:gd name="f594" fmla="*/ f481 f195 1"/>
              <a:gd name="f595" fmla="*/ f482 f196 1"/>
              <a:gd name="f596" fmla="*/ f483 f195 1"/>
              <a:gd name="f597" fmla="*/ f484 f196 1"/>
              <a:gd name="f598" fmla="*/ f485 f195 1"/>
              <a:gd name="f599" fmla="*/ f486 f196 1"/>
              <a:gd name="f600" fmla="*/ f487 f196 1"/>
              <a:gd name="f601" fmla="*/ f488 f196 1"/>
              <a:gd name="f602" fmla="*/ f489 f195 1"/>
              <a:gd name="f603" fmla="*/ f490 f196 1"/>
              <a:gd name="f604" fmla="*/ f491 f195 1"/>
              <a:gd name="f605" fmla="*/ f492 f196 1"/>
              <a:gd name="f606" fmla="*/ f493 f195 1"/>
              <a:gd name="f607" fmla="*/ f494 f196 1"/>
              <a:gd name="f608" fmla="*/ f495 f196 1"/>
              <a:gd name="f609" fmla="*/ f496 f195 1"/>
              <a:gd name="f610" fmla="*/ f497 f196 1"/>
              <a:gd name="f611" fmla="*/ f498 f195 1"/>
              <a:gd name="f612" fmla="*/ f499 f196 1"/>
              <a:gd name="f613" fmla="*/ f500 f195 1"/>
              <a:gd name="f614" fmla="*/ f501 f196 1"/>
              <a:gd name="f615" fmla="*/ f502 f195 1"/>
              <a:gd name="f616" fmla="*/ f503 f196 1"/>
              <a:gd name="f617" fmla="*/ f504 f195 1"/>
              <a:gd name="f618" fmla="*/ f505 f196 1"/>
              <a:gd name="f619" fmla="*/ f506 f195 1"/>
              <a:gd name="f620" fmla="*/ f507 f196 1"/>
              <a:gd name="f621" fmla="*/ f508 f195 1"/>
              <a:gd name="f622" fmla="*/ f509 f195 1"/>
              <a:gd name="f623" fmla="*/ f510 f195 1"/>
              <a:gd name="f624" fmla="*/ f511 f195 1"/>
              <a:gd name="f625" fmla="*/ f512 f195 1"/>
              <a:gd name="f626" fmla="*/ f513 f195 1"/>
              <a:gd name="f627" fmla="*/ f514 f195 1"/>
              <a:gd name="f628" fmla="*/ f515 f195 1"/>
              <a:gd name="f629" fmla="*/ f516 f196 1"/>
              <a:gd name="f630" fmla="*/ f517 f196 1"/>
              <a:gd name="f631" fmla="*/ f518 f195 1"/>
              <a:gd name="f632" fmla="*/ f519 f195 1"/>
              <a:gd name="f633" fmla="*/ f520 f196 1"/>
              <a:gd name="f634" fmla="*/ f521 f196 1"/>
              <a:gd name="f635" fmla="*/ f522 f195 1"/>
              <a:gd name="f636" fmla="*/ f523 f196 1"/>
              <a:gd name="f637" fmla="*/ f524 f195 1"/>
              <a:gd name="f638" fmla="*/ f525 f196 1"/>
              <a:gd name="f639" fmla="*/ f526 f195 1"/>
              <a:gd name="f640" fmla="*/ f527 f196 1"/>
              <a:gd name="f641" fmla="*/ f528 f195 1"/>
              <a:gd name="f642" fmla="*/ f529 f195 1"/>
              <a:gd name="f643" fmla="*/ f530 f196 1"/>
              <a:gd name="f644" fmla="*/ f531 f196 1"/>
              <a:gd name="f645" fmla="*/ f532 f195 1"/>
              <a:gd name="f646" fmla="*/ f533 f196 1"/>
              <a:gd name="f647" fmla="*/ f534 f195 1"/>
              <a:gd name="f648" fmla="*/ f535 f195 1"/>
              <a:gd name="f649" fmla="*/ f536 f196 1"/>
              <a:gd name="f650" fmla="*/ f537 f196 1"/>
            </a:gdLst>
            <a:ahLst/>
            <a:cxnLst>
              <a:cxn ang="3cd4">
                <a:pos x="hc" y="t"/>
              </a:cxn>
              <a:cxn ang="0">
                <a:pos x="r" y="vc"/>
              </a:cxn>
              <a:cxn ang="cd4">
                <a:pos x="hc" y="b"/>
              </a:cxn>
              <a:cxn ang="cd2">
                <a:pos x="l" y="vc"/>
              </a:cxn>
              <a:cxn ang="f315">
                <a:pos x="f542" y="f543"/>
              </a:cxn>
              <a:cxn ang="f315">
                <a:pos x="f544" y="f545"/>
              </a:cxn>
              <a:cxn ang="f315">
                <a:pos x="f544" y="f546"/>
              </a:cxn>
              <a:cxn ang="f315">
                <a:pos x="f547" y="f548"/>
              </a:cxn>
              <a:cxn ang="f315">
                <a:pos x="f549" y="f548"/>
              </a:cxn>
              <a:cxn ang="f315">
                <a:pos x="f549" y="f550"/>
              </a:cxn>
              <a:cxn ang="f315">
                <a:pos x="f551" y="f552"/>
              </a:cxn>
              <a:cxn ang="f315">
                <a:pos x="f553" y="f552"/>
              </a:cxn>
              <a:cxn ang="f315">
                <a:pos x="f554" y="f555"/>
              </a:cxn>
              <a:cxn ang="f315">
                <a:pos x="f554" y="f555"/>
              </a:cxn>
              <a:cxn ang="f315">
                <a:pos x="f556" y="f557"/>
              </a:cxn>
              <a:cxn ang="f315">
                <a:pos x="f554" y="f558"/>
              </a:cxn>
              <a:cxn ang="f315">
                <a:pos x="f554" y="f559"/>
              </a:cxn>
              <a:cxn ang="f315">
                <a:pos x="f556" y="f560"/>
              </a:cxn>
              <a:cxn ang="f315">
                <a:pos x="f556" y="f561"/>
              </a:cxn>
              <a:cxn ang="f315">
                <a:pos x="f562" y="f563"/>
              </a:cxn>
              <a:cxn ang="f315">
                <a:pos x="f564" y="f563"/>
              </a:cxn>
              <a:cxn ang="f315">
                <a:pos x="f565" y="f566"/>
              </a:cxn>
              <a:cxn ang="f315">
                <a:pos x="f565" y="f567"/>
              </a:cxn>
              <a:cxn ang="f315">
                <a:pos x="f542" y="f543"/>
              </a:cxn>
              <a:cxn ang="f315">
                <a:pos x="f553" y="f568"/>
              </a:cxn>
              <a:cxn ang="f315">
                <a:pos x="f551" y="f568"/>
              </a:cxn>
              <a:cxn ang="f315">
                <a:pos x="f569" y="f550"/>
              </a:cxn>
              <a:cxn ang="f315">
                <a:pos x="f569" y="f548"/>
              </a:cxn>
              <a:cxn ang="f315">
                <a:pos x="f570" y="f548"/>
              </a:cxn>
              <a:cxn ang="f315">
                <a:pos x="f571" y="f548"/>
              </a:cxn>
              <a:cxn ang="f315">
                <a:pos x="f553" y="f548"/>
              </a:cxn>
              <a:cxn ang="f315">
                <a:pos x="f572" y="f573"/>
              </a:cxn>
              <a:cxn ang="f315">
                <a:pos x="f574" y="f575"/>
              </a:cxn>
              <a:cxn ang="f315">
                <a:pos x="f576" y="f577"/>
              </a:cxn>
              <a:cxn ang="f315">
                <a:pos x="f578" y="f579"/>
              </a:cxn>
              <a:cxn ang="f315">
                <a:pos x="f580" y="f581"/>
              </a:cxn>
              <a:cxn ang="f315">
                <a:pos x="f582" y="f583"/>
              </a:cxn>
              <a:cxn ang="f315">
                <a:pos x="f584" y="f585"/>
              </a:cxn>
              <a:cxn ang="f315">
                <a:pos x="f586" y="f587"/>
              </a:cxn>
              <a:cxn ang="f315">
                <a:pos x="f588" y="f589"/>
              </a:cxn>
              <a:cxn ang="f315">
                <a:pos x="f590" y="f591"/>
              </a:cxn>
              <a:cxn ang="f315">
                <a:pos x="f592" y="f593"/>
              </a:cxn>
              <a:cxn ang="f315">
                <a:pos x="f594" y="f595"/>
              </a:cxn>
              <a:cxn ang="f315">
                <a:pos x="f594" y="f595"/>
              </a:cxn>
              <a:cxn ang="f315">
                <a:pos x="f596" y="f597"/>
              </a:cxn>
              <a:cxn ang="f315">
                <a:pos x="f596" y="f597"/>
              </a:cxn>
              <a:cxn ang="f315">
                <a:pos x="f598" y="f599"/>
              </a:cxn>
              <a:cxn ang="f315">
                <a:pos x="f596" y="f600"/>
              </a:cxn>
              <a:cxn ang="f315">
                <a:pos x="f596" y="f600"/>
              </a:cxn>
              <a:cxn ang="f315">
                <a:pos x="f596" y="f601"/>
              </a:cxn>
              <a:cxn ang="f315">
                <a:pos x="f553" y="f568"/>
              </a:cxn>
              <a:cxn ang="f315">
                <a:pos x="f602" y="f603"/>
              </a:cxn>
              <a:cxn ang="f315">
                <a:pos x="f604" y="f605"/>
              </a:cxn>
              <a:cxn ang="f315">
                <a:pos x="f553" y="f605"/>
              </a:cxn>
              <a:cxn ang="f315">
                <a:pos x="f606" y="f607"/>
              </a:cxn>
              <a:cxn ang="f315">
                <a:pos x="f606" y="f608"/>
              </a:cxn>
              <a:cxn ang="f315">
                <a:pos x="f609" y="f610"/>
              </a:cxn>
              <a:cxn ang="f315">
                <a:pos x="f611" y="f612"/>
              </a:cxn>
              <a:cxn ang="f315">
                <a:pos x="f613" y="f614"/>
              </a:cxn>
              <a:cxn ang="f315">
                <a:pos x="f615" y="f616"/>
              </a:cxn>
              <a:cxn ang="f315">
                <a:pos x="f617" y="f618"/>
              </a:cxn>
              <a:cxn ang="f315">
                <a:pos x="f619" y="f620"/>
              </a:cxn>
              <a:cxn ang="f315">
                <a:pos x="f621" y="f620"/>
              </a:cxn>
              <a:cxn ang="f315">
                <a:pos x="f562" y="f620"/>
              </a:cxn>
              <a:cxn ang="f315">
                <a:pos x="f622" y="f620"/>
              </a:cxn>
              <a:cxn ang="f315">
                <a:pos x="f623" y="f620"/>
              </a:cxn>
              <a:cxn ang="f315">
                <a:pos x="f624" y="f620"/>
              </a:cxn>
              <a:cxn ang="f315">
                <a:pos x="f625" y="f620"/>
              </a:cxn>
              <a:cxn ang="f315">
                <a:pos x="f626" y="f620"/>
              </a:cxn>
              <a:cxn ang="f315">
                <a:pos x="f627" y="f620"/>
              </a:cxn>
              <a:cxn ang="f315">
                <a:pos x="f628" y="f629"/>
              </a:cxn>
              <a:cxn ang="f315">
                <a:pos x="f628" y="f630"/>
              </a:cxn>
              <a:cxn ang="f315">
                <a:pos x="f631" y="f630"/>
              </a:cxn>
              <a:cxn ang="f315">
                <a:pos x="f632" y="f633"/>
              </a:cxn>
              <a:cxn ang="f315">
                <a:pos x="f632" y="f633"/>
              </a:cxn>
              <a:cxn ang="f315">
                <a:pos x="f632" y="f633"/>
              </a:cxn>
              <a:cxn ang="f315">
                <a:pos x="f631" y="f634"/>
              </a:cxn>
              <a:cxn ang="f315">
                <a:pos x="f635" y="f634"/>
              </a:cxn>
              <a:cxn ang="f315">
                <a:pos x="f635" y="f636"/>
              </a:cxn>
              <a:cxn ang="f315">
                <a:pos x="f602" y="f636"/>
              </a:cxn>
              <a:cxn ang="f315">
                <a:pos x="f637" y="f638"/>
              </a:cxn>
              <a:cxn ang="f315">
                <a:pos x="f637" y="f638"/>
              </a:cxn>
              <a:cxn ang="f315">
                <a:pos x="f639" y="f640"/>
              </a:cxn>
              <a:cxn ang="f315">
                <a:pos x="f641" y="f640"/>
              </a:cxn>
              <a:cxn ang="f315">
                <a:pos x="f642" y="f543"/>
              </a:cxn>
              <a:cxn ang="f315">
                <a:pos x="f641" y="f643"/>
              </a:cxn>
              <a:cxn ang="f315">
                <a:pos x="f639" y="f643"/>
              </a:cxn>
              <a:cxn ang="f315">
                <a:pos x="f637" y="f644"/>
              </a:cxn>
              <a:cxn ang="f315">
                <a:pos x="f637" y="f644"/>
              </a:cxn>
              <a:cxn ang="f315">
                <a:pos x="f645" y="f646"/>
              </a:cxn>
              <a:cxn ang="f315">
                <a:pos x="f637" y="f638"/>
              </a:cxn>
              <a:cxn ang="f315">
                <a:pos x="f647" y="f543"/>
              </a:cxn>
              <a:cxn ang="f315">
                <a:pos x="f648" y="f649"/>
              </a:cxn>
              <a:cxn ang="f315">
                <a:pos x="f551" y="f543"/>
              </a:cxn>
              <a:cxn ang="f315">
                <a:pos x="f648" y="f650"/>
              </a:cxn>
              <a:cxn ang="f315">
                <a:pos x="f647" y="f543"/>
              </a:cxn>
            </a:cxnLst>
            <a:rect l="f538" t="f541" r="f539" b="f540"/>
            <a:pathLst>
              <a:path w="5829300" h="4391025">
                <a:moveTo>
                  <a:pt x="f6" y="f8"/>
                </a:moveTo>
                <a:cubicBezTo>
                  <a:pt x="f6" y="f9"/>
                  <a:pt x="f10" y="f11"/>
                  <a:pt x="f12" y="f13"/>
                </a:cubicBezTo>
                <a:lnTo>
                  <a:pt x="f12" y="f14"/>
                </a:lnTo>
                <a:cubicBezTo>
                  <a:pt x="f12" y="f15"/>
                  <a:pt x="f16" y="f17"/>
                  <a:pt x="f18" y="f17"/>
                </a:cubicBezTo>
                <a:lnTo>
                  <a:pt x="f19" y="f17"/>
                </a:lnTo>
                <a:lnTo>
                  <a:pt x="f19" y="f20"/>
                </a:lnTo>
                <a:cubicBezTo>
                  <a:pt x="f19" y="f21"/>
                  <a:pt x="f22" y="f5"/>
                  <a:pt x="f23" y="f5"/>
                </a:cubicBezTo>
                <a:lnTo>
                  <a:pt x="f24" y="f5"/>
                </a:lnTo>
                <a:cubicBezTo>
                  <a:pt x="f25" y="f5"/>
                  <a:pt x="f26" y="f27"/>
                  <a:pt x="f28" y="f29"/>
                </a:cubicBezTo>
                <a:lnTo>
                  <a:pt x="f28" y="f29"/>
                </a:lnTo>
                <a:cubicBezTo>
                  <a:pt x="f5" y="f30"/>
                  <a:pt x="f5" y="f31"/>
                  <a:pt x="f5" y="f32"/>
                </a:cubicBezTo>
                <a:cubicBezTo>
                  <a:pt x="f5" y="f33"/>
                  <a:pt x="f5" y="f34"/>
                  <a:pt x="f28" y="f35"/>
                </a:cubicBezTo>
                <a:lnTo>
                  <a:pt x="f28" y="f36"/>
                </a:lnTo>
                <a:cubicBezTo>
                  <a:pt x="f5" y="f37"/>
                  <a:pt x="f5" y="f38"/>
                  <a:pt x="f5" y="f39"/>
                </a:cubicBezTo>
                <a:lnTo>
                  <a:pt x="f5" y="f40"/>
                </a:lnTo>
                <a:cubicBezTo>
                  <a:pt x="f5" y="f41"/>
                  <a:pt x="f42" y="f43"/>
                  <a:pt x="f32" y="f43"/>
                </a:cubicBezTo>
                <a:lnTo>
                  <a:pt x="f44" y="f43"/>
                </a:lnTo>
                <a:cubicBezTo>
                  <a:pt x="f45" y="f43"/>
                  <a:pt x="f46" y="f47"/>
                  <a:pt x="f46" y="f48"/>
                </a:cubicBezTo>
                <a:lnTo>
                  <a:pt x="f46" y="f49"/>
                </a:lnTo>
                <a:cubicBezTo>
                  <a:pt x="f10" y="f50"/>
                  <a:pt x="f6" y="f51"/>
                  <a:pt x="f6" y="f8"/>
                </a:cubicBezTo>
                <a:close/>
                <a:moveTo>
                  <a:pt x="f24" y="f52"/>
                </a:moveTo>
                <a:lnTo>
                  <a:pt x="f23" y="f52"/>
                </a:lnTo>
                <a:cubicBezTo>
                  <a:pt x="f53" y="f52"/>
                  <a:pt x="f53" y="f54"/>
                  <a:pt x="f53" y="f20"/>
                </a:cubicBezTo>
                <a:lnTo>
                  <a:pt x="f53" y="f17"/>
                </a:lnTo>
                <a:lnTo>
                  <a:pt x="f55" y="f17"/>
                </a:lnTo>
                <a:lnTo>
                  <a:pt x="f56" y="f17"/>
                </a:lnTo>
                <a:lnTo>
                  <a:pt x="f24" y="f17"/>
                </a:lnTo>
                <a:cubicBezTo>
                  <a:pt x="f57" y="f17"/>
                  <a:pt x="f58" y="f17"/>
                  <a:pt x="f59" y="f60"/>
                </a:cubicBezTo>
                <a:cubicBezTo>
                  <a:pt x="f61" y="f60"/>
                  <a:pt x="f61" y="f60"/>
                  <a:pt x="f62" y="f63"/>
                </a:cubicBezTo>
                <a:cubicBezTo>
                  <a:pt x="f64" y="f63"/>
                  <a:pt x="f65" y="f66"/>
                  <a:pt x="f67" y="f66"/>
                </a:cubicBezTo>
                <a:cubicBezTo>
                  <a:pt x="f29" y="f66"/>
                  <a:pt x="f29" y="f68"/>
                  <a:pt x="f69" y="f68"/>
                </a:cubicBezTo>
                <a:cubicBezTo>
                  <a:pt x="f70" y="f68"/>
                  <a:pt x="f71" y="f72"/>
                  <a:pt x="f73" y="f72"/>
                </a:cubicBezTo>
                <a:cubicBezTo>
                  <a:pt x="f74" y="f72"/>
                  <a:pt x="f74" y="f75"/>
                  <a:pt x="f76" y="f77"/>
                </a:cubicBezTo>
                <a:cubicBezTo>
                  <a:pt x="f78" y="f79"/>
                  <a:pt x="f78" y="f79"/>
                  <a:pt x="f80" y="f81"/>
                </a:cubicBezTo>
                <a:cubicBezTo>
                  <a:pt x="f82" y="f83"/>
                  <a:pt x="f82" y="f83"/>
                  <a:pt x="f84" y="f85"/>
                </a:cubicBezTo>
                <a:cubicBezTo>
                  <a:pt x="f86" y="f87"/>
                  <a:pt x="f86" y="f87"/>
                  <a:pt x="f86" y="f88"/>
                </a:cubicBezTo>
                <a:cubicBezTo>
                  <a:pt x="f89" y="f90"/>
                  <a:pt x="f89" y="f91"/>
                  <a:pt x="f92" y="f93"/>
                </a:cubicBezTo>
                <a:lnTo>
                  <a:pt x="f94" y="f95"/>
                </a:lnTo>
                <a:cubicBezTo>
                  <a:pt x="f96" y="f97"/>
                  <a:pt x="f96" y="f98"/>
                  <a:pt x="f99" y="f100"/>
                </a:cubicBezTo>
                <a:lnTo>
                  <a:pt x="f99" y="f100"/>
                </a:lnTo>
                <a:cubicBezTo>
                  <a:pt x="f101" y="f102"/>
                  <a:pt x="f101" y="f103"/>
                  <a:pt x="f101" y="f104"/>
                </a:cubicBezTo>
                <a:lnTo>
                  <a:pt x="f101" y="f104"/>
                </a:lnTo>
                <a:cubicBezTo>
                  <a:pt x="f101" y="f105"/>
                  <a:pt x="f106" y="f107"/>
                  <a:pt x="f106" y="f108"/>
                </a:cubicBezTo>
                <a:cubicBezTo>
                  <a:pt x="f106" y="f109"/>
                  <a:pt x="f106" y="f110"/>
                  <a:pt x="f101" y="f111"/>
                </a:cubicBezTo>
                <a:lnTo>
                  <a:pt x="f101" y="f111"/>
                </a:lnTo>
                <a:lnTo>
                  <a:pt x="f101" y="f112"/>
                </a:lnTo>
                <a:cubicBezTo>
                  <a:pt x="f113" y="f114"/>
                  <a:pt x="f115" y="f52"/>
                  <a:pt x="f24" y="f52"/>
                </a:cubicBezTo>
                <a:close/>
                <a:moveTo>
                  <a:pt x="f116" y="f117"/>
                </a:moveTo>
                <a:cubicBezTo>
                  <a:pt x="f116" y="f118"/>
                  <a:pt x="f44" y="f119"/>
                  <a:pt x="f120" y="f119"/>
                </a:cubicBezTo>
                <a:lnTo>
                  <a:pt x="f24" y="f119"/>
                </a:lnTo>
                <a:cubicBezTo>
                  <a:pt x="f121" y="f119"/>
                  <a:pt x="f122" y="f123"/>
                  <a:pt x="f122" y="f124"/>
                </a:cubicBezTo>
                <a:lnTo>
                  <a:pt x="f122" y="f125"/>
                </a:lnTo>
                <a:cubicBezTo>
                  <a:pt x="f126" y="f125"/>
                  <a:pt x="f126" y="f125"/>
                  <a:pt x="f127" y="f128"/>
                </a:cubicBezTo>
                <a:cubicBezTo>
                  <a:pt x="f129" y="f130"/>
                  <a:pt x="f131" y="f130"/>
                  <a:pt x="f20" y="f132"/>
                </a:cubicBezTo>
                <a:cubicBezTo>
                  <a:pt x="f133" y="f132"/>
                  <a:pt x="f134" y="f135"/>
                  <a:pt x="f136" y="f135"/>
                </a:cubicBezTo>
                <a:cubicBezTo>
                  <a:pt x="f137" y="f138"/>
                  <a:pt x="f78" y="f138"/>
                  <a:pt x="f74" y="f138"/>
                </a:cubicBezTo>
                <a:cubicBezTo>
                  <a:pt x="f73" y="f138"/>
                  <a:pt x="f139" y="f138"/>
                  <a:pt x="f70" y="f140"/>
                </a:cubicBezTo>
                <a:cubicBezTo>
                  <a:pt x="f29" y="f140"/>
                  <a:pt x="f141" y="f142"/>
                  <a:pt x="f64" y="f142"/>
                </a:cubicBezTo>
                <a:cubicBezTo>
                  <a:pt x="f62" y="f142"/>
                  <a:pt x="f61" y="f142"/>
                  <a:pt x="f61" y="f142"/>
                </a:cubicBezTo>
                <a:cubicBezTo>
                  <a:pt x="f143" y="f142"/>
                  <a:pt x="f144" y="f142"/>
                  <a:pt x="f32" y="f142"/>
                </a:cubicBezTo>
                <a:lnTo>
                  <a:pt x="f145" y="f142"/>
                </a:lnTo>
                <a:cubicBezTo>
                  <a:pt x="f146" y="f142"/>
                  <a:pt x="f146" y="f142"/>
                  <a:pt x="f147" y="f142"/>
                </a:cubicBezTo>
                <a:lnTo>
                  <a:pt x="f148" y="f142"/>
                </a:lnTo>
                <a:lnTo>
                  <a:pt x="f149" y="f142"/>
                </a:lnTo>
                <a:lnTo>
                  <a:pt x="f150" y="f142"/>
                </a:lnTo>
                <a:lnTo>
                  <a:pt x="f151" y="f142"/>
                </a:lnTo>
                <a:cubicBezTo>
                  <a:pt x="f152" y="f142"/>
                  <a:pt x="f153" y="f154"/>
                  <a:pt x="f153" y="f155"/>
                </a:cubicBezTo>
                <a:lnTo>
                  <a:pt x="f153" y="f156"/>
                </a:lnTo>
                <a:lnTo>
                  <a:pt x="f157" y="f156"/>
                </a:lnTo>
                <a:cubicBezTo>
                  <a:pt x="f117" y="f156"/>
                  <a:pt x="f158" y="f159"/>
                  <a:pt x="f158" y="f160"/>
                </a:cubicBezTo>
                <a:lnTo>
                  <a:pt x="f158" y="f160"/>
                </a:lnTo>
                <a:lnTo>
                  <a:pt x="f158" y="f160"/>
                </a:lnTo>
                <a:cubicBezTo>
                  <a:pt x="f158" y="f161"/>
                  <a:pt x="f117" y="f162"/>
                  <a:pt x="f157" y="f162"/>
                </a:cubicBezTo>
                <a:lnTo>
                  <a:pt x="f163" y="f162"/>
                </a:lnTo>
                <a:lnTo>
                  <a:pt x="f163" y="f164"/>
                </a:lnTo>
                <a:lnTo>
                  <a:pt x="f116" y="f164"/>
                </a:lnTo>
                <a:close/>
                <a:moveTo>
                  <a:pt x="f165" y="f166"/>
                </a:moveTo>
                <a:lnTo>
                  <a:pt x="f165" y="f166"/>
                </a:lnTo>
                <a:cubicBezTo>
                  <a:pt x="f167" y="f168"/>
                  <a:pt x="f169" y="f168"/>
                  <a:pt x="f170" y="f168"/>
                </a:cubicBezTo>
                <a:lnTo>
                  <a:pt x="f171" y="f168"/>
                </a:lnTo>
                <a:cubicBezTo>
                  <a:pt x="f172" y="f168"/>
                  <a:pt x="f173" y="f174"/>
                  <a:pt x="f173" y="f8"/>
                </a:cubicBezTo>
                <a:cubicBezTo>
                  <a:pt x="f173" y="f175"/>
                  <a:pt x="f172" y="f176"/>
                  <a:pt x="f171" y="f176"/>
                </a:cubicBezTo>
                <a:lnTo>
                  <a:pt x="f170" y="f176"/>
                </a:lnTo>
                <a:cubicBezTo>
                  <a:pt x="f169" y="f176"/>
                  <a:pt x="f177" y="f176"/>
                  <a:pt x="f165" y="f178"/>
                </a:cubicBezTo>
                <a:lnTo>
                  <a:pt x="f165" y="f178"/>
                </a:lnTo>
                <a:cubicBezTo>
                  <a:pt x="f179" y="f180"/>
                  <a:pt x="f181" y="f182"/>
                  <a:pt x="f181" y="f183"/>
                </a:cubicBezTo>
                <a:cubicBezTo>
                  <a:pt x="f181" y="f184"/>
                  <a:pt x="f179" y="f185"/>
                  <a:pt x="f165" y="f166"/>
                </a:cubicBezTo>
                <a:close/>
                <a:moveTo>
                  <a:pt x="f186" y="f8"/>
                </a:moveTo>
                <a:cubicBezTo>
                  <a:pt x="f186" y="f187"/>
                  <a:pt x="f188" y="f189"/>
                  <a:pt x="f190" y="f189"/>
                </a:cubicBezTo>
                <a:cubicBezTo>
                  <a:pt x="f191" y="f189"/>
                  <a:pt x="f23" y="f187"/>
                  <a:pt x="f23" y="f8"/>
                </a:cubicBezTo>
                <a:cubicBezTo>
                  <a:pt x="f23" y="f192"/>
                  <a:pt x="f191" y="f193"/>
                  <a:pt x="f190" y="f193"/>
                </a:cubicBezTo>
                <a:cubicBezTo>
                  <a:pt x="f188" y="f193"/>
                  <a:pt x="f186" y="f192"/>
                  <a:pt x="f186" y="f8"/>
                </a:cubicBezTo>
                <a:close/>
              </a:path>
            </a:pathLst>
          </a:custGeom>
          <a:solidFill>
            <a:srgbClr val="98B9F2"/>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34" name="Forma libre 47">
            <a:extLst>
              <a:ext uri="{FF2B5EF4-FFF2-40B4-BE49-F238E27FC236}">
                <a16:creationId xmlns:a16="http://schemas.microsoft.com/office/drawing/2014/main" id="{00C85F0D-84CC-2766-C955-352002A31BE7}"/>
              </a:ext>
            </a:extLst>
          </p:cNvPr>
          <p:cNvSpPr/>
          <p:nvPr/>
        </p:nvSpPr>
        <p:spPr>
          <a:xfrm>
            <a:off x="481751" y="3891119"/>
            <a:ext cx="393292" cy="420971"/>
          </a:xfrm>
          <a:custGeom>
            <a:avLst/>
            <a:gdLst>
              <a:gd name="f0" fmla="val 10800000"/>
              <a:gd name="f1" fmla="val 5400000"/>
              <a:gd name="f2" fmla="val 180"/>
              <a:gd name="f3" fmla="val w"/>
              <a:gd name="f4" fmla="val h"/>
              <a:gd name="f5" fmla="val 0"/>
              <a:gd name="f6" fmla="val 5816813"/>
              <a:gd name="f7" fmla="val 6226179"/>
              <a:gd name="f8" fmla="val 4017333"/>
              <a:gd name="f9" fmla="val 717429"/>
              <a:gd name="f10" fmla="val 4184079"/>
              <a:gd name="f11" fmla="val 437184"/>
              <a:gd name="f12" fmla="val 4221912"/>
              <a:gd name="f13" fmla="val 369220"/>
              <a:gd name="f14" fmla="val 4305289"/>
              <a:gd name="f15" fmla="val 346105"/>
              <a:gd name="f16" fmla="val 4373244"/>
              <a:gd name="f17" fmla="val 383938"/>
              <a:gd name="f18" fmla="val 4441199"/>
              <a:gd name="f19" fmla="val 421771"/>
              <a:gd name="f20" fmla="val 4464324"/>
              <a:gd name="f21" fmla="val 505149"/>
              <a:gd name="f22" fmla="val 4426491"/>
              <a:gd name="f23" fmla="val 573104"/>
              <a:gd name="f24" fmla="val 4259745"/>
              <a:gd name="f25" fmla="val 853348"/>
              <a:gd name="f26" fmla="val 4237325"/>
              <a:gd name="f27" fmla="val 898893"/>
              <a:gd name="f28" fmla="val 921313"/>
              <a:gd name="f29" fmla="val 4138534"/>
              <a:gd name="f30" fmla="val 4116114"/>
              <a:gd name="f31" fmla="val 4092990"/>
              <a:gd name="f32" fmla="val 913601"/>
              <a:gd name="f33" fmla="val 4070579"/>
              <a:gd name="f34" fmla="val 905900"/>
              <a:gd name="f35" fmla="val 4001920"/>
              <a:gd name="f36" fmla="val 868762"/>
              <a:gd name="f37" fmla="val 3979500"/>
              <a:gd name="f38" fmla="val 786089"/>
              <a:gd name="f39" fmla="val 1565875"/>
              <a:gd name="f40" fmla="val 854053"/>
              <a:gd name="f41" fmla="val 1588295"/>
              <a:gd name="f42" fmla="val 899597"/>
              <a:gd name="f43" fmla="val 1641541"/>
              <a:gd name="f44" fmla="val 922017"/>
              <a:gd name="f45" fmla="val 1687085"/>
              <a:gd name="f46" fmla="val 1709505"/>
              <a:gd name="f47" fmla="val 1732630"/>
              <a:gd name="f48" fmla="val 914306"/>
              <a:gd name="f49" fmla="val 1755050"/>
              <a:gd name="f50" fmla="val 906604"/>
              <a:gd name="f51" fmla="val 1823014"/>
              <a:gd name="f52" fmla="val 868771"/>
              <a:gd name="f53" fmla="val 1846129"/>
              <a:gd name="f54" fmla="val 785394"/>
              <a:gd name="f55" fmla="val 1808296"/>
              <a:gd name="f56" fmla="val 717439"/>
              <a:gd name="f57" fmla="val 1641550"/>
              <a:gd name="f58" fmla="val 437194"/>
              <a:gd name="f59" fmla="val 1603717"/>
              <a:gd name="f60" fmla="val 369230"/>
              <a:gd name="f61" fmla="val 1520340"/>
              <a:gd name="f62" fmla="val 346115"/>
              <a:gd name="f63" fmla="val 1452385"/>
              <a:gd name="f64" fmla="val 383948"/>
              <a:gd name="f65" fmla="val 1384430"/>
              <a:gd name="f66" fmla="val 421781"/>
              <a:gd name="f67" fmla="val 1361306"/>
              <a:gd name="f68" fmla="val 505158"/>
              <a:gd name="f69" fmla="val 1399139"/>
              <a:gd name="f70" fmla="val 573113"/>
              <a:gd name="f71" fmla="val 2912462"/>
              <a:gd name="f72" fmla="val 596923"/>
              <a:gd name="f73" fmla="val 2988129"/>
              <a:gd name="f74" fmla="val 3048381"/>
              <a:gd name="f75" fmla="val 536670"/>
              <a:gd name="f76" fmla="val 461004"/>
              <a:gd name="f77" fmla="val 135919"/>
              <a:gd name="f78" fmla="val 60253"/>
              <a:gd name="f79" fmla="val 2836796"/>
              <a:gd name="f80" fmla="val 2776543"/>
              <a:gd name="f81" fmla="val 2768832"/>
              <a:gd name="f82" fmla="val 535975"/>
              <a:gd name="f83" fmla="val 2829085"/>
              <a:gd name="f84" fmla="val 2768137"/>
              <a:gd name="f85" fmla="val 2828390"/>
              <a:gd name="f86" fmla="val 2904056"/>
              <a:gd name="f87" fmla="val 2979722"/>
              <a:gd name="f88" fmla="val 3039975"/>
              <a:gd name="f89" fmla="val 5689710"/>
              <a:gd name="f90" fmla="val 5364626"/>
              <a:gd name="f91" fmla="val 5288959"/>
              <a:gd name="f92" fmla="val 5228706"/>
              <a:gd name="f93" fmla="val 5765376"/>
              <a:gd name="f94" fmla="val 5825629"/>
              <a:gd name="f95" fmla="val 5439587"/>
              <a:gd name="f96" fmla="val 1451681"/>
              <a:gd name="f97" fmla="val 5401754"/>
              <a:gd name="f98" fmla="val 1383716"/>
              <a:gd name="f99" fmla="val 5318376"/>
              <a:gd name="f100" fmla="val 1360601"/>
              <a:gd name="f101" fmla="val 5250422"/>
              <a:gd name="f102" fmla="val 1398434"/>
              <a:gd name="f103" fmla="val 4970177"/>
              <a:gd name="f104" fmla="val 1565180"/>
              <a:gd name="f105" fmla="val 4902222"/>
              <a:gd name="f106" fmla="val 1603013"/>
              <a:gd name="f107" fmla="val 4879098"/>
              <a:gd name="f108" fmla="val 1686390"/>
              <a:gd name="f109" fmla="val 4916931"/>
              <a:gd name="f110" fmla="val 1754345"/>
              <a:gd name="f111" fmla="val 4939351"/>
              <a:gd name="f112" fmla="val 1799890"/>
              <a:gd name="f113" fmla="val 4992597"/>
              <a:gd name="f114" fmla="val 1822310"/>
              <a:gd name="f115" fmla="val 5038141"/>
              <a:gd name="f116" fmla="val 5060561"/>
              <a:gd name="f117" fmla="val 5083686"/>
              <a:gd name="f118" fmla="val 1814598"/>
              <a:gd name="f119" fmla="val 5106096"/>
              <a:gd name="f120" fmla="val 1806896"/>
              <a:gd name="f121" fmla="val 5386341"/>
              <a:gd name="f122" fmla="val 1640151"/>
              <a:gd name="f123" fmla="val 5455000"/>
              <a:gd name="f124" fmla="val 5477420"/>
              <a:gd name="f125" fmla="val 1519635"/>
              <a:gd name="f126" fmla="val 4698339"/>
              <a:gd name="f127" fmla="val 2889347"/>
              <a:gd name="f128" fmla="val 3199723"/>
              <a:gd name="f129" fmla="val 4614961"/>
              <a:gd name="f130" fmla="val 3502388"/>
              <a:gd name="f131" fmla="val 4463629"/>
              <a:gd name="f132" fmla="val 3774931"/>
              <a:gd name="f133" fmla="val 4455927"/>
              <a:gd name="f134" fmla="val 3797351"/>
              <a:gd name="f135" fmla="val 4448215"/>
              <a:gd name="f136" fmla="val 3812764"/>
              <a:gd name="f137" fmla="val 4433497"/>
              <a:gd name="f138" fmla="val 3828177"/>
              <a:gd name="f139" fmla="val 4418084"/>
              <a:gd name="f140" fmla="val 3850597"/>
              <a:gd name="f141" fmla="val 4357831"/>
              <a:gd name="f142" fmla="val 3941677"/>
              <a:gd name="f143" fmla="val 4296873"/>
              <a:gd name="f144" fmla="val 4032061"/>
              <a:gd name="f145" fmla="val 4221207"/>
              <a:gd name="f146" fmla="val 4107727"/>
              <a:gd name="f147" fmla="val 3956376"/>
              <a:gd name="f148" fmla="val 4478356"/>
              <a:gd name="f149" fmla="val 3820456"/>
              <a:gd name="f150" fmla="val 4796434"/>
              <a:gd name="f151" fmla="val 3827463"/>
              <a:gd name="f152" fmla="val 5000317"/>
              <a:gd name="f153" fmla="val 5008029"/>
              <a:gd name="f154" fmla="val 5023442"/>
              <a:gd name="f155" fmla="val 3835175"/>
              <a:gd name="f156" fmla="val 5045862"/>
              <a:gd name="f157" fmla="val 5068282"/>
              <a:gd name="f158" fmla="val 5719156"/>
              <a:gd name="f159" fmla="val 6006407"/>
              <a:gd name="f160" fmla="val 3600465"/>
              <a:gd name="f161" fmla="val 6233406"/>
              <a:gd name="f162" fmla="val 3320925"/>
              <a:gd name="f163" fmla="val 2481590"/>
              <a:gd name="f164" fmla="val 2194338"/>
              <a:gd name="f165" fmla="val 1967340"/>
              <a:gd name="f166" fmla="val 5998696"/>
              <a:gd name="f167" fmla="val 5052869"/>
              <a:gd name="f168" fmla="val 5030449"/>
              <a:gd name="f169" fmla="val 5022738"/>
              <a:gd name="f170" fmla="val 5000327"/>
              <a:gd name="f171" fmla="val 1975051"/>
              <a:gd name="f172" fmla="val 4803450"/>
              <a:gd name="f173" fmla="val 1838427"/>
              <a:gd name="f174" fmla="val 4493084"/>
              <a:gd name="f175" fmla="val 1589009"/>
              <a:gd name="f176" fmla="val 4130157"/>
              <a:gd name="f177" fmla="val 1505631"/>
              <a:gd name="f178" fmla="val 4039077"/>
              <a:gd name="f179" fmla="val 1422263"/>
              <a:gd name="f180" fmla="val 3940991"/>
              <a:gd name="f181" fmla="val 1362010"/>
              <a:gd name="f182" fmla="val 3827492"/>
              <a:gd name="f183" fmla="val 1354308"/>
              <a:gd name="f184" fmla="val 3812079"/>
              <a:gd name="f185" fmla="val 1346597"/>
              <a:gd name="f186" fmla="val 3805072"/>
              <a:gd name="f187" fmla="val 1339590"/>
              <a:gd name="f188" fmla="val 3789659"/>
              <a:gd name="f189" fmla="val 1180547"/>
              <a:gd name="f190" fmla="val 3517116"/>
              <a:gd name="f191" fmla="val 1097179"/>
              <a:gd name="f192" fmla="val 3206749"/>
              <a:gd name="f193" fmla="val 2897068"/>
              <a:gd name="f194" fmla="val 1905697"/>
              <a:gd name="f195" fmla="val 1907096"/>
              <a:gd name="f196" fmla="val 1096484"/>
              <a:gd name="f197" fmla="val 2897763"/>
              <a:gd name="f198" fmla="val 3888421"/>
              <a:gd name="f199" fmla="val 1088763"/>
              <a:gd name="f200" fmla="val 1897976"/>
              <a:gd name="f201" fmla="val 3555625"/>
              <a:gd name="f202" fmla="val 5143929"/>
              <a:gd name="f203" fmla="val 2246880"/>
              <a:gd name="f204" fmla="val 5401059"/>
              <a:gd name="f205" fmla="val 5734550"/>
              <a:gd name="f206" fmla="val 5681304"/>
              <a:gd name="f207" fmla="val 2262293"/>
              <a:gd name="f208" fmla="val 5855761"/>
              <a:gd name="f209" fmla="val 2360379"/>
              <a:gd name="f210" fmla="val 5946135"/>
              <a:gd name="f211" fmla="val 3321629"/>
              <a:gd name="f212" fmla="val 3442126"/>
              <a:gd name="f213" fmla="val 3540916"/>
              <a:gd name="f214" fmla="val 2049308"/>
              <a:gd name="f215" fmla="val 3737088"/>
              <a:gd name="f216" fmla="val 1368303"/>
              <a:gd name="f217" fmla="val 2897040"/>
              <a:gd name="f218" fmla="val 2056991"/>
              <a:gd name="f219" fmla="val 1376005"/>
              <a:gd name="f220" fmla="val 3161890"/>
              <a:gd name="f221" fmla="val 1451671"/>
              <a:gd name="f222" fmla="val 3426722"/>
              <a:gd name="f223" fmla="val 1587590"/>
              <a:gd name="f224" fmla="val 3661432"/>
              <a:gd name="f225" fmla="val 3669134"/>
              <a:gd name="f226" fmla="val 1647843"/>
              <a:gd name="f227" fmla="val 3767220"/>
              <a:gd name="f228" fmla="val 1716503"/>
              <a:gd name="f229" fmla="val 3858299"/>
              <a:gd name="f230" fmla="val 1792169"/>
              <a:gd name="f231" fmla="val 1799880"/>
              <a:gd name="f232" fmla="val 3949388"/>
              <a:gd name="f233" fmla="val 1807582"/>
              <a:gd name="f234" fmla="val 3957090"/>
              <a:gd name="f235" fmla="val 2057000"/>
              <a:gd name="f236" fmla="val 4313001"/>
              <a:gd name="f237" fmla="val 2201326"/>
              <a:gd name="f238" fmla="val 4615665"/>
              <a:gd name="f239" fmla="val 2239159"/>
              <a:gd name="f240" fmla="val 4865093"/>
              <a:gd name="f241" fmla="val 3563336"/>
              <a:gd name="f242" fmla="val 3608880"/>
              <a:gd name="f243" fmla="val 4554717"/>
              <a:gd name="f244" fmla="val 3820466"/>
              <a:gd name="f245" fmla="val 4199511"/>
              <a:gd name="f246" fmla="val 4009631"/>
              <a:gd name="f247" fmla="val 3934670"/>
              <a:gd name="f248" fmla="val 3926959"/>
              <a:gd name="f249" fmla="val 4017343"/>
              <a:gd name="f250" fmla="val 4025045"/>
              <a:gd name="f251" fmla="val 3919257"/>
              <a:gd name="f252" fmla="val 4093009"/>
              <a:gd name="f253" fmla="val 3851292"/>
              <a:gd name="f254" fmla="val 4153957"/>
              <a:gd name="f255" fmla="val 3767924"/>
              <a:gd name="f256" fmla="val 4198797"/>
              <a:gd name="f257" fmla="val 3684547"/>
              <a:gd name="f258" fmla="val 3676835"/>
              <a:gd name="f259" fmla="val 4206508"/>
              <a:gd name="f260" fmla="val 3661422"/>
              <a:gd name="f261" fmla="val 4214220"/>
              <a:gd name="f262" fmla="val 3653720"/>
              <a:gd name="f263" fmla="val 4350129"/>
              <a:gd name="f264" fmla="val 854748"/>
              <a:gd name="f265" fmla="val 574503"/>
              <a:gd name="f266" fmla="val 506539"/>
              <a:gd name="f267" fmla="val 423171"/>
              <a:gd name="f268" fmla="val 1383021"/>
              <a:gd name="f269" fmla="val 385338"/>
              <a:gd name="f270" fmla="val 347505"/>
              <a:gd name="f271" fmla="val 1519645"/>
              <a:gd name="f272" fmla="val 369925"/>
              <a:gd name="f273" fmla="val 438584"/>
              <a:gd name="f274" fmla="val 1640846"/>
              <a:gd name="f275" fmla="val 718829"/>
              <a:gd name="f276" fmla="val 1807591"/>
              <a:gd name="f277" fmla="val 741249"/>
              <a:gd name="f278" fmla="val 1823005"/>
              <a:gd name="f279" fmla="val 764373"/>
              <a:gd name="f280" fmla="val 786793"/>
              <a:gd name="f281" fmla="val 832337"/>
              <a:gd name="f282" fmla="val 884879"/>
              <a:gd name="f283" fmla="val 1800585"/>
              <a:gd name="f284" fmla="val 908004"/>
              <a:gd name="f285" fmla="val 1755040"/>
              <a:gd name="f286" fmla="val 945132"/>
              <a:gd name="f287" fmla="val 922712"/>
              <a:gd name="f288" fmla="+- 0 0 -90"/>
              <a:gd name="f289" fmla="*/ f3 1 5816813"/>
              <a:gd name="f290" fmla="*/ f4 1 6226179"/>
              <a:gd name="f291" fmla="val f5"/>
              <a:gd name="f292" fmla="val f6"/>
              <a:gd name="f293" fmla="val f7"/>
              <a:gd name="f294" fmla="*/ f288 f0 1"/>
              <a:gd name="f295" fmla="+- f293 0 f291"/>
              <a:gd name="f296" fmla="+- f292 0 f291"/>
              <a:gd name="f297" fmla="*/ f294 1 f2"/>
              <a:gd name="f298" fmla="*/ f296 1 5816813"/>
              <a:gd name="f299" fmla="*/ f295 1 6226179"/>
              <a:gd name="f300" fmla="*/ 4017333 f296 1"/>
              <a:gd name="f301" fmla="*/ 717429 f295 1"/>
              <a:gd name="f302" fmla="*/ 4184079 f296 1"/>
              <a:gd name="f303" fmla="*/ 437184 f295 1"/>
              <a:gd name="f304" fmla="*/ 4373244 f296 1"/>
              <a:gd name="f305" fmla="*/ 383938 f295 1"/>
              <a:gd name="f306" fmla="*/ 4426491 f296 1"/>
              <a:gd name="f307" fmla="*/ 573104 f295 1"/>
              <a:gd name="f308" fmla="*/ 4259745 f296 1"/>
              <a:gd name="f309" fmla="*/ 853348 f295 1"/>
              <a:gd name="f310" fmla="*/ 4138534 f296 1"/>
              <a:gd name="f311" fmla="*/ 921313 f295 1"/>
              <a:gd name="f312" fmla="*/ 4070579 f296 1"/>
              <a:gd name="f313" fmla="*/ 905900 f295 1"/>
              <a:gd name="f314" fmla="*/ 1565875 f296 1"/>
              <a:gd name="f315" fmla="*/ 854053 f295 1"/>
              <a:gd name="f316" fmla="*/ 1687085 f296 1"/>
              <a:gd name="f317" fmla="*/ 922017 f295 1"/>
              <a:gd name="f318" fmla="*/ 1755050 f296 1"/>
              <a:gd name="f319" fmla="*/ 906604 f295 1"/>
              <a:gd name="f320" fmla="*/ 1808296 f296 1"/>
              <a:gd name="f321" fmla="*/ 717439 f295 1"/>
              <a:gd name="f322" fmla="*/ 1641550 f296 1"/>
              <a:gd name="f323" fmla="*/ 437194 f295 1"/>
              <a:gd name="f324" fmla="*/ 1452385 f296 1"/>
              <a:gd name="f325" fmla="*/ 383948 f295 1"/>
              <a:gd name="f326" fmla="*/ 1399139 f296 1"/>
              <a:gd name="f327" fmla="*/ 573113 f295 1"/>
              <a:gd name="f328" fmla="*/ 2912462 f296 1"/>
              <a:gd name="f329" fmla="*/ 596923 f295 1"/>
              <a:gd name="f330" fmla="*/ 3048381 f296 1"/>
              <a:gd name="f331" fmla="*/ 461004 f295 1"/>
              <a:gd name="f332" fmla="*/ 135919 f295 1"/>
              <a:gd name="f333" fmla="*/ 0 f295 1"/>
              <a:gd name="f334" fmla="*/ 2776543 f296 1"/>
              <a:gd name="f335" fmla="*/ 461004 f296 1"/>
              <a:gd name="f336" fmla="*/ 2768137 f295 1"/>
              <a:gd name="f337" fmla="*/ 135919 f296 1"/>
              <a:gd name="f338" fmla="*/ 0 f296 1"/>
              <a:gd name="f339" fmla="*/ 2904056 f295 1"/>
              <a:gd name="f340" fmla="*/ 3039975 f295 1"/>
              <a:gd name="f341" fmla="*/ 596923 f296 1"/>
              <a:gd name="f342" fmla="*/ 5689710 f296 1"/>
              <a:gd name="f343" fmla="*/ 5364626 f296 1"/>
              <a:gd name="f344" fmla="*/ 5228706 f296 1"/>
              <a:gd name="f345" fmla="*/ 5825629 f296 1"/>
              <a:gd name="f346" fmla="*/ 5439587 f296 1"/>
              <a:gd name="f347" fmla="*/ 1451681 f295 1"/>
              <a:gd name="f348" fmla="*/ 5250422 f296 1"/>
              <a:gd name="f349" fmla="*/ 1398434 f295 1"/>
              <a:gd name="f350" fmla="*/ 4970177 f296 1"/>
              <a:gd name="f351" fmla="*/ 1565180 f295 1"/>
              <a:gd name="f352" fmla="*/ 4916931 f296 1"/>
              <a:gd name="f353" fmla="*/ 1754345 f295 1"/>
              <a:gd name="f354" fmla="*/ 5038141 f296 1"/>
              <a:gd name="f355" fmla="*/ 1822310 f295 1"/>
              <a:gd name="f356" fmla="*/ 5106096 f296 1"/>
              <a:gd name="f357" fmla="*/ 1806896 f295 1"/>
              <a:gd name="f358" fmla="*/ 5386341 f296 1"/>
              <a:gd name="f359" fmla="*/ 1640151 f295 1"/>
              <a:gd name="f360" fmla="*/ 4698339 f296 1"/>
              <a:gd name="f361" fmla="*/ 2889347 f295 1"/>
              <a:gd name="f362" fmla="*/ 4463629 f296 1"/>
              <a:gd name="f363" fmla="*/ 3774931 f295 1"/>
              <a:gd name="f364" fmla="*/ 4433497 f296 1"/>
              <a:gd name="f365" fmla="*/ 3828177 f295 1"/>
              <a:gd name="f366" fmla="*/ 4418084 f296 1"/>
              <a:gd name="f367" fmla="*/ 3850597 f295 1"/>
              <a:gd name="f368" fmla="*/ 4221207 f296 1"/>
              <a:gd name="f369" fmla="*/ 4107727 f295 1"/>
              <a:gd name="f370" fmla="*/ 3827463 f296 1"/>
              <a:gd name="f371" fmla="*/ 5000317 f295 1"/>
              <a:gd name="f372" fmla="*/ 5008029 f295 1"/>
              <a:gd name="f373" fmla="*/ 3835175 f296 1"/>
              <a:gd name="f374" fmla="*/ 5068282 f295 1"/>
              <a:gd name="f375" fmla="*/ 5719156 f295 1"/>
              <a:gd name="f376" fmla="*/ 3320925 f296 1"/>
              <a:gd name="f377" fmla="*/ 6233406 f295 1"/>
              <a:gd name="f378" fmla="*/ 2481590 f296 1"/>
              <a:gd name="f379" fmla="*/ 1967340 f296 1"/>
              <a:gd name="f380" fmla="*/ 5030449 f295 1"/>
              <a:gd name="f381" fmla="*/ 5000327 f295 1"/>
              <a:gd name="f382" fmla="*/ 1589009 f296 1"/>
              <a:gd name="f383" fmla="*/ 4130157 f295 1"/>
              <a:gd name="f384" fmla="*/ 1362010 f296 1"/>
              <a:gd name="f385" fmla="*/ 3827492 f295 1"/>
              <a:gd name="f386" fmla="*/ 1339590 f296 1"/>
              <a:gd name="f387" fmla="*/ 3789659 f295 1"/>
              <a:gd name="f388" fmla="*/ 1097179 f296 1"/>
              <a:gd name="f389" fmla="*/ 2897068 f295 1"/>
              <a:gd name="f390" fmla="*/ 2897763 f296 1"/>
              <a:gd name="f391" fmla="*/ 1096484 f295 1"/>
              <a:gd name="f392" fmla="*/ 3555625 f296 1"/>
              <a:gd name="f393" fmla="*/ 5143929 f295 1"/>
              <a:gd name="f394" fmla="*/ 2246880 f296 1"/>
              <a:gd name="f395" fmla="*/ 5401059 f295 1"/>
              <a:gd name="f396" fmla="*/ 5734550 f295 1"/>
              <a:gd name="f397" fmla="*/ 5681304 f295 1"/>
              <a:gd name="f398" fmla="*/ 5946135 f295 1"/>
              <a:gd name="f399" fmla="*/ 3321629 f296 1"/>
              <a:gd name="f400" fmla="*/ 2897040 f296 1"/>
              <a:gd name="f401" fmla="*/ 1368303 f295 1"/>
              <a:gd name="f402" fmla="*/ 1376005 f296 1"/>
              <a:gd name="f403" fmla="*/ 1587590 f296 1"/>
              <a:gd name="f404" fmla="*/ 3661432 f295 1"/>
              <a:gd name="f405" fmla="*/ 3669134 f295 1"/>
              <a:gd name="f406" fmla="*/ 1792169 f296 1"/>
              <a:gd name="f407" fmla="*/ 3941677 f295 1"/>
              <a:gd name="f408" fmla="*/ 1807582 f296 1"/>
              <a:gd name="f409" fmla="*/ 3957090 f295 1"/>
              <a:gd name="f410" fmla="*/ 2239159 f296 1"/>
              <a:gd name="f411" fmla="*/ 4865093 f295 1"/>
              <a:gd name="f412" fmla="*/ 3563336 f296 1"/>
              <a:gd name="f413" fmla="*/ 4009631 f296 1"/>
              <a:gd name="f414" fmla="*/ 3934670 f295 1"/>
              <a:gd name="f415" fmla="*/ 4025045 f296 1"/>
              <a:gd name="f416" fmla="*/ 3919257 f295 1"/>
              <a:gd name="f417" fmla="*/ 4198797 f296 1"/>
              <a:gd name="f418" fmla="*/ 3684547 f295 1"/>
              <a:gd name="f419" fmla="*/ 4206508 f296 1"/>
              <a:gd name="f420" fmla="*/ 4214220 f296 1"/>
              <a:gd name="f421" fmla="*/ 3653720 f295 1"/>
              <a:gd name="f422" fmla="*/ 854748 f296 1"/>
              <a:gd name="f423" fmla="*/ 574503 f296 1"/>
              <a:gd name="f424" fmla="*/ 385338 f296 1"/>
              <a:gd name="f425" fmla="*/ 438584 f296 1"/>
              <a:gd name="f426" fmla="*/ 1640846 f295 1"/>
              <a:gd name="f427" fmla="*/ 718829 f296 1"/>
              <a:gd name="f428" fmla="*/ 1807591 f295 1"/>
              <a:gd name="f429" fmla="*/ 786793 f296 1"/>
              <a:gd name="f430" fmla="*/ 1823005 f295 1"/>
              <a:gd name="f431" fmla="*/ 908004 f296 1"/>
              <a:gd name="f432" fmla="*/ 1755040 f295 1"/>
              <a:gd name="f433" fmla="+- f297 0 f1"/>
              <a:gd name="f434" fmla="*/ f300 1 5816813"/>
              <a:gd name="f435" fmla="*/ f301 1 6226179"/>
              <a:gd name="f436" fmla="*/ f302 1 5816813"/>
              <a:gd name="f437" fmla="*/ f303 1 6226179"/>
              <a:gd name="f438" fmla="*/ f304 1 5816813"/>
              <a:gd name="f439" fmla="*/ f305 1 6226179"/>
              <a:gd name="f440" fmla="*/ f306 1 5816813"/>
              <a:gd name="f441" fmla="*/ f307 1 6226179"/>
              <a:gd name="f442" fmla="*/ f308 1 5816813"/>
              <a:gd name="f443" fmla="*/ f309 1 6226179"/>
              <a:gd name="f444" fmla="*/ f310 1 5816813"/>
              <a:gd name="f445" fmla="*/ f311 1 6226179"/>
              <a:gd name="f446" fmla="*/ f312 1 5816813"/>
              <a:gd name="f447" fmla="*/ f313 1 6226179"/>
              <a:gd name="f448" fmla="*/ f314 1 5816813"/>
              <a:gd name="f449" fmla="*/ f315 1 6226179"/>
              <a:gd name="f450" fmla="*/ f316 1 5816813"/>
              <a:gd name="f451" fmla="*/ f317 1 6226179"/>
              <a:gd name="f452" fmla="*/ f318 1 5816813"/>
              <a:gd name="f453" fmla="*/ f319 1 6226179"/>
              <a:gd name="f454" fmla="*/ f320 1 5816813"/>
              <a:gd name="f455" fmla="*/ f321 1 6226179"/>
              <a:gd name="f456" fmla="*/ f322 1 5816813"/>
              <a:gd name="f457" fmla="*/ f323 1 6226179"/>
              <a:gd name="f458" fmla="*/ f324 1 5816813"/>
              <a:gd name="f459" fmla="*/ f325 1 6226179"/>
              <a:gd name="f460" fmla="*/ f326 1 5816813"/>
              <a:gd name="f461" fmla="*/ f327 1 6226179"/>
              <a:gd name="f462" fmla="*/ f328 1 5816813"/>
              <a:gd name="f463" fmla="*/ f329 1 6226179"/>
              <a:gd name="f464" fmla="*/ f330 1 5816813"/>
              <a:gd name="f465" fmla="*/ f331 1 6226179"/>
              <a:gd name="f466" fmla="*/ f332 1 6226179"/>
              <a:gd name="f467" fmla="*/ f333 1 6226179"/>
              <a:gd name="f468" fmla="*/ f334 1 5816813"/>
              <a:gd name="f469" fmla="*/ f335 1 5816813"/>
              <a:gd name="f470" fmla="*/ f336 1 6226179"/>
              <a:gd name="f471" fmla="*/ f337 1 5816813"/>
              <a:gd name="f472" fmla="*/ f338 1 5816813"/>
              <a:gd name="f473" fmla="*/ f339 1 6226179"/>
              <a:gd name="f474" fmla="*/ f340 1 6226179"/>
              <a:gd name="f475" fmla="*/ f341 1 5816813"/>
              <a:gd name="f476" fmla="*/ f342 1 5816813"/>
              <a:gd name="f477" fmla="*/ f343 1 5816813"/>
              <a:gd name="f478" fmla="*/ f344 1 5816813"/>
              <a:gd name="f479" fmla="*/ f345 1 5816813"/>
              <a:gd name="f480" fmla="*/ f346 1 5816813"/>
              <a:gd name="f481" fmla="*/ f347 1 6226179"/>
              <a:gd name="f482" fmla="*/ f348 1 5816813"/>
              <a:gd name="f483" fmla="*/ f349 1 6226179"/>
              <a:gd name="f484" fmla="*/ f350 1 5816813"/>
              <a:gd name="f485" fmla="*/ f351 1 6226179"/>
              <a:gd name="f486" fmla="*/ f352 1 5816813"/>
              <a:gd name="f487" fmla="*/ f353 1 6226179"/>
              <a:gd name="f488" fmla="*/ f354 1 5816813"/>
              <a:gd name="f489" fmla="*/ f355 1 6226179"/>
              <a:gd name="f490" fmla="*/ f356 1 5816813"/>
              <a:gd name="f491" fmla="*/ f357 1 6226179"/>
              <a:gd name="f492" fmla="*/ f358 1 5816813"/>
              <a:gd name="f493" fmla="*/ f359 1 6226179"/>
              <a:gd name="f494" fmla="*/ f360 1 5816813"/>
              <a:gd name="f495" fmla="*/ f361 1 6226179"/>
              <a:gd name="f496" fmla="*/ f362 1 5816813"/>
              <a:gd name="f497" fmla="*/ f363 1 6226179"/>
              <a:gd name="f498" fmla="*/ f364 1 5816813"/>
              <a:gd name="f499" fmla="*/ f365 1 6226179"/>
              <a:gd name="f500" fmla="*/ f366 1 5816813"/>
              <a:gd name="f501" fmla="*/ f367 1 6226179"/>
              <a:gd name="f502" fmla="*/ f368 1 5816813"/>
              <a:gd name="f503" fmla="*/ f369 1 6226179"/>
              <a:gd name="f504" fmla="*/ f370 1 5816813"/>
              <a:gd name="f505" fmla="*/ f371 1 6226179"/>
              <a:gd name="f506" fmla="*/ f372 1 6226179"/>
              <a:gd name="f507" fmla="*/ f373 1 5816813"/>
              <a:gd name="f508" fmla="*/ f374 1 6226179"/>
              <a:gd name="f509" fmla="*/ f375 1 6226179"/>
              <a:gd name="f510" fmla="*/ f376 1 5816813"/>
              <a:gd name="f511" fmla="*/ f377 1 6226179"/>
              <a:gd name="f512" fmla="*/ f378 1 5816813"/>
              <a:gd name="f513" fmla="*/ f379 1 5816813"/>
              <a:gd name="f514" fmla="*/ f380 1 6226179"/>
              <a:gd name="f515" fmla="*/ f381 1 6226179"/>
              <a:gd name="f516" fmla="*/ f382 1 5816813"/>
              <a:gd name="f517" fmla="*/ f383 1 6226179"/>
              <a:gd name="f518" fmla="*/ f384 1 5816813"/>
              <a:gd name="f519" fmla="*/ f385 1 6226179"/>
              <a:gd name="f520" fmla="*/ f386 1 5816813"/>
              <a:gd name="f521" fmla="*/ f387 1 6226179"/>
              <a:gd name="f522" fmla="*/ f388 1 5816813"/>
              <a:gd name="f523" fmla="*/ f389 1 6226179"/>
              <a:gd name="f524" fmla="*/ f390 1 5816813"/>
              <a:gd name="f525" fmla="*/ f391 1 6226179"/>
              <a:gd name="f526" fmla="*/ f392 1 5816813"/>
              <a:gd name="f527" fmla="*/ f393 1 6226179"/>
              <a:gd name="f528" fmla="*/ f394 1 5816813"/>
              <a:gd name="f529" fmla="*/ f395 1 6226179"/>
              <a:gd name="f530" fmla="*/ f396 1 6226179"/>
              <a:gd name="f531" fmla="*/ f397 1 6226179"/>
              <a:gd name="f532" fmla="*/ f398 1 6226179"/>
              <a:gd name="f533" fmla="*/ f399 1 5816813"/>
              <a:gd name="f534" fmla="*/ f400 1 5816813"/>
              <a:gd name="f535" fmla="*/ f401 1 6226179"/>
              <a:gd name="f536" fmla="*/ f402 1 5816813"/>
              <a:gd name="f537" fmla="*/ f403 1 5816813"/>
              <a:gd name="f538" fmla="*/ f404 1 6226179"/>
              <a:gd name="f539" fmla="*/ f405 1 6226179"/>
              <a:gd name="f540" fmla="*/ f406 1 5816813"/>
              <a:gd name="f541" fmla="*/ f407 1 6226179"/>
              <a:gd name="f542" fmla="*/ f408 1 5816813"/>
              <a:gd name="f543" fmla="*/ f409 1 6226179"/>
              <a:gd name="f544" fmla="*/ f410 1 5816813"/>
              <a:gd name="f545" fmla="*/ f411 1 6226179"/>
              <a:gd name="f546" fmla="*/ f412 1 5816813"/>
              <a:gd name="f547" fmla="*/ f413 1 5816813"/>
              <a:gd name="f548" fmla="*/ f414 1 6226179"/>
              <a:gd name="f549" fmla="*/ f415 1 5816813"/>
              <a:gd name="f550" fmla="*/ f416 1 6226179"/>
              <a:gd name="f551" fmla="*/ f417 1 5816813"/>
              <a:gd name="f552" fmla="*/ f418 1 6226179"/>
              <a:gd name="f553" fmla="*/ f419 1 5816813"/>
              <a:gd name="f554" fmla="*/ f420 1 5816813"/>
              <a:gd name="f555" fmla="*/ f421 1 6226179"/>
              <a:gd name="f556" fmla="*/ f422 1 5816813"/>
              <a:gd name="f557" fmla="*/ f423 1 5816813"/>
              <a:gd name="f558" fmla="*/ f424 1 5816813"/>
              <a:gd name="f559" fmla="*/ f425 1 5816813"/>
              <a:gd name="f560" fmla="*/ f426 1 6226179"/>
              <a:gd name="f561" fmla="*/ f427 1 5816813"/>
              <a:gd name="f562" fmla="*/ f428 1 6226179"/>
              <a:gd name="f563" fmla="*/ f429 1 5816813"/>
              <a:gd name="f564" fmla="*/ f430 1 6226179"/>
              <a:gd name="f565" fmla="*/ f431 1 5816813"/>
              <a:gd name="f566" fmla="*/ f432 1 6226179"/>
              <a:gd name="f567" fmla="*/ f291 1 f298"/>
              <a:gd name="f568" fmla="*/ f292 1 f298"/>
              <a:gd name="f569" fmla="*/ f291 1 f299"/>
              <a:gd name="f570" fmla="*/ f293 1 f299"/>
              <a:gd name="f571" fmla="*/ f434 1 f298"/>
              <a:gd name="f572" fmla="*/ f435 1 f299"/>
              <a:gd name="f573" fmla="*/ f436 1 f298"/>
              <a:gd name="f574" fmla="*/ f437 1 f299"/>
              <a:gd name="f575" fmla="*/ f438 1 f298"/>
              <a:gd name="f576" fmla="*/ f439 1 f299"/>
              <a:gd name="f577" fmla="*/ f440 1 f298"/>
              <a:gd name="f578" fmla="*/ f441 1 f299"/>
              <a:gd name="f579" fmla="*/ f442 1 f298"/>
              <a:gd name="f580" fmla="*/ f443 1 f299"/>
              <a:gd name="f581" fmla="*/ f444 1 f298"/>
              <a:gd name="f582" fmla="*/ f445 1 f299"/>
              <a:gd name="f583" fmla="*/ f446 1 f298"/>
              <a:gd name="f584" fmla="*/ f447 1 f299"/>
              <a:gd name="f585" fmla="*/ f448 1 f298"/>
              <a:gd name="f586" fmla="*/ f449 1 f299"/>
              <a:gd name="f587" fmla="*/ f450 1 f298"/>
              <a:gd name="f588" fmla="*/ f451 1 f299"/>
              <a:gd name="f589" fmla="*/ f452 1 f298"/>
              <a:gd name="f590" fmla="*/ f453 1 f299"/>
              <a:gd name="f591" fmla="*/ f454 1 f298"/>
              <a:gd name="f592" fmla="*/ f455 1 f299"/>
              <a:gd name="f593" fmla="*/ f456 1 f298"/>
              <a:gd name="f594" fmla="*/ f457 1 f299"/>
              <a:gd name="f595" fmla="*/ f458 1 f298"/>
              <a:gd name="f596" fmla="*/ f459 1 f299"/>
              <a:gd name="f597" fmla="*/ f460 1 f298"/>
              <a:gd name="f598" fmla="*/ f461 1 f299"/>
              <a:gd name="f599" fmla="*/ f462 1 f298"/>
              <a:gd name="f600" fmla="*/ f463 1 f299"/>
              <a:gd name="f601" fmla="*/ f464 1 f298"/>
              <a:gd name="f602" fmla="*/ f465 1 f299"/>
              <a:gd name="f603" fmla="*/ f466 1 f299"/>
              <a:gd name="f604" fmla="*/ f467 1 f299"/>
              <a:gd name="f605" fmla="*/ f468 1 f298"/>
              <a:gd name="f606" fmla="*/ f469 1 f298"/>
              <a:gd name="f607" fmla="*/ f470 1 f299"/>
              <a:gd name="f608" fmla="*/ f471 1 f298"/>
              <a:gd name="f609" fmla="*/ f472 1 f298"/>
              <a:gd name="f610" fmla="*/ f473 1 f299"/>
              <a:gd name="f611" fmla="*/ f474 1 f299"/>
              <a:gd name="f612" fmla="*/ f475 1 f298"/>
              <a:gd name="f613" fmla="*/ f476 1 f298"/>
              <a:gd name="f614" fmla="*/ f477 1 f298"/>
              <a:gd name="f615" fmla="*/ f478 1 f298"/>
              <a:gd name="f616" fmla="*/ f479 1 f298"/>
              <a:gd name="f617" fmla="*/ f480 1 f298"/>
              <a:gd name="f618" fmla="*/ f481 1 f299"/>
              <a:gd name="f619" fmla="*/ f482 1 f298"/>
              <a:gd name="f620" fmla="*/ f483 1 f299"/>
              <a:gd name="f621" fmla="*/ f484 1 f298"/>
              <a:gd name="f622" fmla="*/ f485 1 f299"/>
              <a:gd name="f623" fmla="*/ f486 1 f298"/>
              <a:gd name="f624" fmla="*/ f487 1 f299"/>
              <a:gd name="f625" fmla="*/ f488 1 f298"/>
              <a:gd name="f626" fmla="*/ f489 1 f299"/>
              <a:gd name="f627" fmla="*/ f490 1 f298"/>
              <a:gd name="f628" fmla="*/ f491 1 f299"/>
              <a:gd name="f629" fmla="*/ f492 1 f298"/>
              <a:gd name="f630" fmla="*/ f493 1 f299"/>
              <a:gd name="f631" fmla="*/ f494 1 f298"/>
              <a:gd name="f632" fmla="*/ f495 1 f299"/>
              <a:gd name="f633" fmla="*/ f496 1 f298"/>
              <a:gd name="f634" fmla="*/ f497 1 f299"/>
              <a:gd name="f635" fmla="*/ f498 1 f298"/>
              <a:gd name="f636" fmla="*/ f499 1 f299"/>
              <a:gd name="f637" fmla="*/ f500 1 f298"/>
              <a:gd name="f638" fmla="*/ f501 1 f299"/>
              <a:gd name="f639" fmla="*/ f502 1 f298"/>
              <a:gd name="f640" fmla="*/ f503 1 f299"/>
              <a:gd name="f641" fmla="*/ f504 1 f298"/>
              <a:gd name="f642" fmla="*/ f505 1 f299"/>
              <a:gd name="f643" fmla="*/ f506 1 f299"/>
              <a:gd name="f644" fmla="*/ f507 1 f298"/>
              <a:gd name="f645" fmla="*/ f508 1 f299"/>
              <a:gd name="f646" fmla="*/ f509 1 f299"/>
              <a:gd name="f647" fmla="*/ f510 1 f298"/>
              <a:gd name="f648" fmla="*/ f511 1 f299"/>
              <a:gd name="f649" fmla="*/ f512 1 f298"/>
              <a:gd name="f650" fmla="*/ f513 1 f298"/>
              <a:gd name="f651" fmla="*/ f514 1 f299"/>
              <a:gd name="f652" fmla="*/ f515 1 f299"/>
              <a:gd name="f653" fmla="*/ f516 1 f298"/>
              <a:gd name="f654" fmla="*/ f517 1 f299"/>
              <a:gd name="f655" fmla="*/ f518 1 f298"/>
              <a:gd name="f656" fmla="*/ f519 1 f299"/>
              <a:gd name="f657" fmla="*/ f520 1 f298"/>
              <a:gd name="f658" fmla="*/ f521 1 f299"/>
              <a:gd name="f659" fmla="*/ f522 1 f298"/>
              <a:gd name="f660" fmla="*/ f523 1 f299"/>
              <a:gd name="f661" fmla="*/ f524 1 f298"/>
              <a:gd name="f662" fmla="*/ f525 1 f299"/>
              <a:gd name="f663" fmla="*/ f526 1 f298"/>
              <a:gd name="f664" fmla="*/ f527 1 f299"/>
              <a:gd name="f665" fmla="*/ f528 1 f298"/>
              <a:gd name="f666" fmla="*/ f529 1 f299"/>
              <a:gd name="f667" fmla="*/ f530 1 f299"/>
              <a:gd name="f668" fmla="*/ f531 1 f299"/>
              <a:gd name="f669" fmla="*/ f532 1 f299"/>
              <a:gd name="f670" fmla="*/ f533 1 f298"/>
              <a:gd name="f671" fmla="*/ f534 1 f298"/>
              <a:gd name="f672" fmla="*/ f535 1 f299"/>
              <a:gd name="f673" fmla="*/ f536 1 f298"/>
              <a:gd name="f674" fmla="*/ f537 1 f298"/>
              <a:gd name="f675" fmla="*/ f538 1 f299"/>
              <a:gd name="f676" fmla="*/ f539 1 f299"/>
              <a:gd name="f677" fmla="*/ f540 1 f298"/>
              <a:gd name="f678" fmla="*/ f541 1 f299"/>
              <a:gd name="f679" fmla="*/ f542 1 f298"/>
              <a:gd name="f680" fmla="*/ f543 1 f299"/>
              <a:gd name="f681" fmla="*/ f544 1 f298"/>
              <a:gd name="f682" fmla="*/ f545 1 f299"/>
              <a:gd name="f683" fmla="*/ f546 1 f298"/>
              <a:gd name="f684" fmla="*/ f547 1 f298"/>
              <a:gd name="f685" fmla="*/ f548 1 f299"/>
              <a:gd name="f686" fmla="*/ f549 1 f298"/>
              <a:gd name="f687" fmla="*/ f550 1 f299"/>
              <a:gd name="f688" fmla="*/ f551 1 f298"/>
              <a:gd name="f689" fmla="*/ f552 1 f299"/>
              <a:gd name="f690" fmla="*/ f553 1 f298"/>
              <a:gd name="f691" fmla="*/ f554 1 f298"/>
              <a:gd name="f692" fmla="*/ f555 1 f299"/>
              <a:gd name="f693" fmla="*/ f556 1 f298"/>
              <a:gd name="f694" fmla="*/ f557 1 f298"/>
              <a:gd name="f695" fmla="*/ f558 1 f298"/>
              <a:gd name="f696" fmla="*/ f559 1 f298"/>
              <a:gd name="f697" fmla="*/ f560 1 f299"/>
              <a:gd name="f698" fmla="*/ f561 1 f298"/>
              <a:gd name="f699" fmla="*/ f562 1 f299"/>
              <a:gd name="f700" fmla="*/ f563 1 f298"/>
              <a:gd name="f701" fmla="*/ f564 1 f299"/>
              <a:gd name="f702" fmla="*/ f565 1 f298"/>
              <a:gd name="f703" fmla="*/ f566 1 f299"/>
              <a:gd name="f704" fmla="*/ f567 f289 1"/>
              <a:gd name="f705" fmla="*/ f568 f289 1"/>
              <a:gd name="f706" fmla="*/ f570 f290 1"/>
              <a:gd name="f707" fmla="*/ f569 f290 1"/>
              <a:gd name="f708" fmla="*/ f571 f289 1"/>
              <a:gd name="f709" fmla="*/ f572 f290 1"/>
              <a:gd name="f710" fmla="*/ f573 f289 1"/>
              <a:gd name="f711" fmla="*/ f574 f290 1"/>
              <a:gd name="f712" fmla="*/ f575 f289 1"/>
              <a:gd name="f713" fmla="*/ f576 f290 1"/>
              <a:gd name="f714" fmla="*/ f577 f289 1"/>
              <a:gd name="f715" fmla="*/ f578 f290 1"/>
              <a:gd name="f716" fmla="*/ f579 f289 1"/>
              <a:gd name="f717" fmla="*/ f580 f290 1"/>
              <a:gd name="f718" fmla="*/ f581 f289 1"/>
              <a:gd name="f719" fmla="*/ f582 f290 1"/>
              <a:gd name="f720" fmla="*/ f583 f289 1"/>
              <a:gd name="f721" fmla="*/ f584 f290 1"/>
              <a:gd name="f722" fmla="*/ f585 f289 1"/>
              <a:gd name="f723" fmla="*/ f586 f290 1"/>
              <a:gd name="f724" fmla="*/ f587 f289 1"/>
              <a:gd name="f725" fmla="*/ f588 f290 1"/>
              <a:gd name="f726" fmla="*/ f589 f289 1"/>
              <a:gd name="f727" fmla="*/ f590 f290 1"/>
              <a:gd name="f728" fmla="*/ f591 f289 1"/>
              <a:gd name="f729" fmla="*/ f592 f290 1"/>
              <a:gd name="f730" fmla="*/ f593 f289 1"/>
              <a:gd name="f731" fmla="*/ f594 f290 1"/>
              <a:gd name="f732" fmla="*/ f595 f289 1"/>
              <a:gd name="f733" fmla="*/ f596 f290 1"/>
              <a:gd name="f734" fmla="*/ f597 f289 1"/>
              <a:gd name="f735" fmla="*/ f598 f290 1"/>
              <a:gd name="f736" fmla="*/ f599 f289 1"/>
              <a:gd name="f737" fmla="*/ f600 f290 1"/>
              <a:gd name="f738" fmla="*/ f601 f289 1"/>
              <a:gd name="f739" fmla="*/ f602 f290 1"/>
              <a:gd name="f740" fmla="*/ f603 f290 1"/>
              <a:gd name="f741" fmla="*/ f604 f290 1"/>
              <a:gd name="f742" fmla="*/ f605 f289 1"/>
              <a:gd name="f743" fmla="*/ f606 f289 1"/>
              <a:gd name="f744" fmla="*/ f607 f290 1"/>
              <a:gd name="f745" fmla="*/ f608 f289 1"/>
              <a:gd name="f746" fmla="*/ f609 f289 1"/>
              <a:gd name="f747" fmla="*/ f610 f290 1"/>
              <a:gd name="f748" fmla="*/ f611 f290 1"/>
              <a:gd name="f749" fmla="*/ f612 f289 1"/>
              <a:gd name="f750" fmla="*/ f613 f289 1"/>
              <a:gd name="f751" fmla="*/ f614 f289 1"/>
              <a:gd name="f752" fmla="*/ f615 f289 1"/>
              <a:gd name="f753" fmla="*/ f616 f289 1"/>
              <a:gd name="f754" fmla="*/ f617 f289 1"/>
              <a:gd name="f755" fmla="*/ f618 f290 1"/>
              <a:gd name="f756" fmla="*/ f619 f289 1"/>
              <a:gd name="f757" fmla="*/ f620 f290 1"/>
              <a:gd name="f758" fmla="*/ f621 f289 1"/>
              <a:gd name="f759" fmla="*/ f622 f290 1"/>
              <a:gd name="f760" fmla="*/ f623 f289 1"/>
              <a:gd name="f761" fmla="*/ f624 f290 1"/>
              <a:gd name="f762" fmla="*/ f625 f289 1"/>
              <a:gd name="f763" fmla="*/ f626 f290 1"/>
              <a:gd name="f764" fmla="*/ f627 f289 1"/>
              <a:gd name="f765" fmla="*/ f628 f290 1"/>
              <a:gd name="f766" fmla="*/ f629 f289 1"/>
              <a:gd name="f767" fmla="*/ f630 f290 1"/>
              <a:gd name="f768" fmla="*/ f631 f289 1"/>
              <a:gd name="f769" fmla="*/ f632 f290 1"/>
              <a:gd name="f770" fmla="*/ f633 f289 1"/>
              <a:gd name="f771" fmla="*/ f634 f290 1"/>
              <a:gd name="f772" fmla="*/ f635 f289 1"/>
              <a:gd name="f773" fmla="*/ f636 f290 1"/>
              <a:gd name="f774" fmla="*/ f637 f289 1"/>
              <a:gd name="f775" fmla="*/ f638 f290 1"/>
              <a:gd name="f776" fmla="*/ f639 f289 1"/>
              <a:gd name="f777" fmla="*/ f640 f290 1"/>
              <a:gd name="f778" fmla="*/ f641 f289 1"/>
              <a:gd name="f779" fmla="*/ f642 f290 1"/>
              <a:gd name="f780" fmla="*/ f643 f290 1"/>
              <a:gd name="f781" fmla="*/ f644 f289 1"/>
              <a:gd name="f782" fmla="*/ f645 f290 1"/>
              <a:gd name="f783" fmla="*/ f646 f290 1"/>
              <a:gd name="f784" fmla="*/ f647 f289 1"/>
              <a:gd name="f785" fmla="*/ f648 f290 1"/>
              <a:gd name="f786" fmla="*/ f649 f289 1"/>
              <a:gd name="f787" fmla="*/ f650 f289 1"/>
              <a:gd name="f788" fmla="*/ f651 f290 1"/>
              <a:gd name="f789" fmla="*/ f652 f290 1"/>
              <a:gd name="f790" fmla="*/ f653 f289 1"/>
              <a:gd name="f791" fmla="*/ f654 f290 1"/>
              <a:gd name="f792" fmla="*/ f655 f289 1"/>
              <a:gd name="f793" fmla="*/ f656 f290 1"/>
              <a:gd name="f794" fmla="*/ f657 f289 1"/>
              <a:gd name="f795" fmla="*/ f658 f290 1"/>
              <a:gd name="f796" fmla="*/ f659 f289 1"/>
              <a:gd name="f797" fmla="*/ f660 f290 1"/>
              <a:gd name="f798" fmla="*/ f661 f289 1"/>
              <a:gd name="f799" fmla="*/ f662 f290 1"/>
              <a:gd name="f800" fmla="*/ f663 f289 1"/>
              <a:gd name="f801" fmla="*/ f664 f290 1"/>
              <a:gd name="f802" fmla="*/ f665 f289 1"/>
              <a:gd name="f803" fmla="*/ f666 f290 1"/>
              <a:gd name="f804" fmla="*/ f667 f290 1"/>
              <a:gd name="f805" fmla="*/ f668 f290 1"/>
              <a:gd name="f806" fmla="*/ f669 f290 1"/>
              <a:gd name="f807" fmla="*/ f670 f289 1"/>
              <a:gd name="f808" fmla="*/ f671 f289 1"/>
              <a:gd name="f809" fmla="*/ f672 f290 1"/>
              <a:gd name="f810" fmla="*/ f673 f289 1"/>
              <a:gd name="f811" fmla="*/ f674 f289 1"/>
              <a:gd name="f812" fmla="*/ f675 f290 1"/>
              <a:gd name="f813" fmla="*/ f676 f290 1"/>
              <a:gd name="f814" fmla="*/ f677 f289 1"/>
              <a:gd name="f815" fmla="*/ f678 f290 1"/>
              <a:gd name="f816" fmla="*/ f679 f289 1"/>
              <a:gd name="f817" fmla="*/ f680 f290 1"/>
              <a:gd name="f818" fmla="*/ f681 f289 1"/>
              <a:gd name="f819" fmla="*/ f682 f290 1"/>
              <a:gd name="f820" fmla="*/ f683 f289 1"/>
              <a:gd name="f821" fmla="*/ f684 f289 1"/>
              <a:gd name="f822" fmla="*/ f685 f290 1"/>
              <a:gd name="f823" fmla="*/ f686 f289 1"/>
              <a:gd name="f824" fmla="*/ f687 f290 1"/>
              <a:gd name="f825" fmla="*/ f688 f289 1"/>
              <a:gd name="f826" fmla="*/ f689 f290 1"/>
              <a:gd name="f827" fmla="*/ f690 f289 1"/>
              <a:gd name="f828" fmla="*/ f691 f289 1"/>
              <a:gd name="f829" fmla="*/ f692 f290 1"/>
              <a:gd name="f830" fmla="*/ f693 f289 1"/>
              <a:gd name="f831" fmla="*/ f694 f289 1"/>
              <a:gd name="f832" fmla="*/ f695 f289 1"/>
              <a:gd name="f833" fmla="*/ f696 f289 1"/>
              <a:gd name="f834" fmla="*/ f697 f290 1"/>
              <a:gd name="f835" fmla="*/ f698 f289 1"/>
              <a:gd name="f836" fmla="*/ f699 f290 1"/>
              <a:gd name="f837" fmla="*/ f700 f289 1"/>
              <a:gd name="f838" fmla="*/ f701 f290 1"/>
              <a:gd name="f839" fmla="*/ f702 f289 1"/>
              <a:gd name="f840" fmla="*/ f703 f290 1"/>
            </a:gdLst>
            <a:ahLst/>
            <a:cxnLst>
              <a:cxn ang="3cd4">
                <a:pos x="hc" y="t"/>
              </a:cxn>
              <a:cxn ang="0">
                <a:pos x="r" y="vc"/>
              </a:cxn>
              <a:cxn ang="cd4">
                <a:pos x="hc" y="b"/>
              </a:cxn>
              <a:cxn ang="cd2">
                <a:pos x="l" y="vc"/>
              </a:cxn>
              <a:cxn ang="f433">
                <a:pos x="f708" y="f709"/>
              </a:cxn>
              <a:cxn ang="f433">
                <a:pos x="f710" y="f711"/>
              </a:cxn>
              <a:cxn ang="f433">
                <a:pos x="f712" y="f713"/>
              </a:cxn>
              <a:cxn ang="f433">
                <a:pos x="f714" y="f715"/>
              </a:cxn>
              <a:cxn ang="f433">
                <a:pos x="f716" y="f717"/>
              </a:cxn>
              <a:cxn ang="f433">
                <a:pos x="f718" y="f719"/>
              </a:cxn>
              <a:cxn ang="f433">
                <a:pos x="f720" y="f721"/>
              </a:cxn>
              <a:cxn ang="f433">
                <a:pos x="f708" y="f709"/>
              </a:cxn>
              <a:cxn ang="f433">
                <a:pos x="f722" y="f723"/>
              </a:cxn>
              <a:cxn ang="f433">
                <a:pos x="f724" y="f725"/>
              </a:cxn>
              <a:cxn ang="f433">
                <a:pos x="f726" y="f727"/>
              </a:cxn>
              <a:cxn ang="f433">
                <a:pos x="f728" y="f729"/>
              </a:cxn>
              <a:cxn ang="f433">
                <a:pos x="f730" y="f731"/>
              </a:cxn>
              <a:cxn ang="f433">
                <a:pos x="f732" y="f733"/>
              </a:cxn>
              <a:cxn ang="f433">
                <a:pos x="f734" y="f735"/>
              </a:cxn>
              <a:cxn ang="f433">
                <a:pos x="f722" y="f723"/>
              </a:cxn>
              <a:cxn ang="f433">
                <a:pos x="f736" y="f737"/>
              </a:cxn>
              <a:cxn ang="f433">
                <a:pos x="f738" y="f739"/>
              </a:cxn>
              <a:cxn ang="f433">
                <a:pos x="f738" y="f740"/>
              </a:cxn>
              <a:cxn ang="f433">
                <a:pos x="f736" y="f741"/>
              </a:cxn>
              <a:cxn ang="f433">
                <a:pos x="f742" y="f740"/>
              </a:cxn>
              <a:cxn ang="f433">
                <a:pos x="f742" y="f739"/>
              </a:cxn>
              <a:cxn ang="f433">
                <a:pos x="f736" y="f737"/>
              </a:cxn>
              <a:cxn ang="f433">
                <a:pos x="f743" y="f744"/>
              </a:cxn>
              <a:cxn ang="f433">
                <a:pos x="f745" y="f744"/>
              </a:cxn>
              <a:cxn ang="f433">
                <a:pos x="f746" y="f747"/>
              </a:cxn>
              <a:cxn ang="f433">
                <a:pos x="f745" y="f748"/>
              </a:cxn>
              <a:cxn ang="f433">
                <a:pos x="f743" y="f748"/>
              </a:cxn>
              <a:cxn ang="f433">
                <a:pos x="f749" y="f747"/>
              </a:cxn>
              <a:cxn ang="f433">
                <a:pos x="f743" y="f744"/>
              </a:cxn>
              <a:cxn ang="f433">
                <a:pos x="f750" y="f744"/>
              </a:cxn>
              <a:cxn ang="f433">
                <a:pos x="f751" y="f744"/>
              </a:cxn>
              <a:cxn ang="f433">
                <a:pos x="f752" y="f747"/>
              </a:cxn>
              <a:cxn ang="f433">
                <a:pos x="f751" y="f748"/>
              </a:cxn>
              <a:cxn ang="f433">
                <a:pos x="f750" y="f748"/>
              </a:cxn>
              <a:cxn ang="f433">
                <a:pos x="f753" y="f747"/>
              </a:cxn>
              <a:cxn ang="f433">
                <a:pos x="f750" y="f744"/>
              </a:cxn>
              <a:cxn ang="f433">
                <a:pos x="f754" y="f755"/>
              </a:cxn>
              <a:cxn ang="f433">
                <a:pos x="f756" y="f757"/>
              </a:cxn>
              <a:cxn ang="f433">
                <a:pos x="f758" y="f759"/>
              </a:cxn>
              <a:cxn ang="f433">
                <a:pos x="f760" y="f761"/>
              </a:cxn>
              <a:cxn ang="f433">
                <a:pos x="f762" y="f763"/>
              </a:cxn>
              <a:cxn ang="f433">
                <a:pos x="f764" y="f765"/>
              </a:cxn>
              <a:cxn ang="f433">
                <a:pos x="f766" y="f767"/>
              </a:cxn>
              <a:cxn ang="f433">
                <a:pos x="f754" y="f755"/>
              </a:cxn>
              <a:cxn ang="f433">
                <a:pos x="f768" y="f769"/>
              </a:cxn>
              <a:cxn ang="f433">
                <a:pos x="f770" y="f771"/>
              </a:cxn>
              <a:cxn ang="f433">
                <a:pos x="f772" y="f773"/>
              </a:cxn>
              <a:cxn ang="f433">
                <a:pos x="f774" y="f775"/>
              </a:cxn>
              <a:cxn ang="f433">
                <a:pos x="f776" y="f777"/>
              </a:cxn>
              <a:cxn ang="f433">
                <a:pos x="f778" y="f779"/>
              </a:cxn>
              <a:cxn ang="f433">
                <a:pos x="f778" y="f780"/>
              </a:cxn>
              <a:cxn ang="f433">
                <a:pos x="f781" y="f782"/>
              </a:cxn>
              <a:cxn ang="f433">
                <a:pos x="f781" y="f783"/>
              </a:cxn>
              <a:cxn ang="f433">
                <a:pos x="f784" y="f785"/>
              </a:cxn>
              <a:cxn ang="f433">
                <a:pos x="f786" y="f785"/>
              </a:cxn>
              <a:cxn ang="f433">
                <a:pos x="f787" y="f783"/>
              </a:cxn>
              <a:cxn ang="f433">
                <a:pos x="f787" y="f782"/>
              </a:cxn>
              <a:cxn ang="f433">
                <a:pos x="f787" y="f788"/>
              </a:cxn>
              <a:cxn ang="f433">
                <a:pos x="f787" y="f789"/>
              </a:cxn>
              <a:cxn ang="f433">
                <a:pos x="f790" y="f791"/>
              </a:cxn>
              <a:cxn ang="f433">
                <a:pos x="f792" y="f793"/>
              </a:cxn>
              <a:cxn ang="f433">
                <a:pos x="f794" y="f795"/>
              </a:cxn>
              <a:cxn ang="f433">
                <a:pos x="f796" y="f797"/>
              </a:cxn>
              <a:cxn ang="f433">
                <a:pos x="f798" y="f799"/>
              </a:cxn>
              <a:cxn ang="f433">
                <a:pos x="f768" y="f769"/>
              </a:cxn>
              <a:cxn ang="f433">
                <a:pos x="f800" y="f801"/>
              </a:cxn>
              <a:cxn ang="f433">
                <a:pos x="f802" y="f801"/>
              </a:cxn>
              <a:cxn ang="f433">
                <a:pos x="f802" y="f803"/>
              </a:cxn>
              <a:cxn ang="f433">
                <a:pos x="f800" y="f803"/>
              </a:cxn>
              <a:cxn ang="f433">
                <a:pos x="f800" y="f801"/>
              </a:cxn>
              <a:cxn ang="f433">
                <a:pos x="f800" y="f801"/>
              </a:cxn>
              <a:cxn ang="f433">
                <a:pos x="f800" y="f804"/>
              </a:cxn>
              <a:cxn ang="f433">
                <a:pos x="f800" y="f805"/>
              </a:cxn>
              <a:cxn ang="f433">
                <a:pos x="f802" y="f805"/>
              </a:cxn>
              <a:cxn ang="f433">
                <a:pos x="f802" y="f804"/>
              </a:cxn>
              <a:cxn ang="f433">
                <a:pos x="f786" y="f806"/>
              </a:cxn>
              <a:cxn ang="f433">
                <a:pos x="f807" y="f806"/>
              </a:cxn>
              <a:cxn ang="f433">
                <a:pos x="f800" y="f804"/>
              </a:cxn>
              <a:cxn ang="f433">
                <a:pos x="f774" y="f769"/>
              </a:cxn>
              <a:cxn ang="f433">
                <a:pos x="f808" y="f809"/>
              </a:cxn>
              <a:cxn ang="f433">
                <a:pos x="f810" y="f769"/>
              </a:cxn>
              <a:cxn ang="f433">
                <a:pos x="f811" y="f812"/>
              </a:cxn>
              <a:cxn ang="f433">
                <a:pos x="f811" y="f812"/>
              </a:cxn>
              <a:cxn ang="f433">
                <a:pos x="f811" y="f813"/>
              </a:cxn>
              <a:cxn ang="f433">
                <a:pos x="f814" y="f815"/>
              </a:cxn>
              <a:cxn ang="f433">
                <a:pos x="f816" y="f817"/>
              </a:cxn>
              <a:cxn ang="f433">
                <a:pos x="f818" y="f819"/>
              </a:cxn>
              <a:cxn ang="f433">
                <a:pos x="f820" y="f819"/>
              </a:cxn>
              <a:cxn ang="f433">
                <a:pos x="f821" y="f822"/>
              </a:cxn>
              <a:cxn ang="f433">
                <a:pos x="f823" y="f824"/>
              </a:cxn>
              <a:cxn ang="f433">
                <a:pos x="f825" y="f826"/>
              </a:cxn>
              <a:cxn ang="f433">
                <a:pos x="f827" y="f813"/>
              </a:cxn>
              <a:cxn ang="f433">
                <a:pos x="f828" y="f829"/>
              </a:cxn>
              <a:cxn ang="f433">
                <a:pos x="f774" y="f769"/>
              </a:cxn>
              <a:cxn ang="f433">
                <a:pos x="f830" y="f759"/>
              </a:cxn>
              <a:cxn ang="f433">
                <a:pos x="f831" y="f757"/>
              </a:cxn>
              <a:cxn ang="f433">
                <a:pos x="f832" y="f755"/>
              </a:cxn>
              <a:cxn ang="f433">
                <a:pos x="f833" y="f834"/>
              </a:cxn>
              <a:cxn ang="f433">
                <a:pos x="f835" y="f836"/>
              </a:cxn>
              <a:cxn ang="f433">
                <a:pos x="f837" y="f838"/>
              </a:cxn>
              <a:cxn ang="f433">
                <a:pos x="f839" y="f840"/>
              </a:cxn>
              <a:cxn ang="f433">
                <a:pos x="f830" y="f759"/>
              </a:cxn>
            </a:cxnLst>
            <a:rect l="f704" t="f707" r="f705" b="f706"/>
            <a:pathLst>
              <a:path w="5816813" h="6226179">
                <a:moveTo>
                  <a:pt x="f8" y="f9"/>
                </a:moveTo>
                <a:lnTo>
                  <a:pt x="f10" y="f11"/>
                </a:lnTo>
                <a:cubicBezTo>
                  <a:pt x="f12" y="f13"/>
                  <a:pt x="f14" y="f15"/>
                  <a:pt x="f16" y="f17"/>
                </a:cubicBezTo>
                <a:cubicBezTo>
                  <a:pt x="f18" y="f19"/>
                  <a:pt x="f20" y="f21"/>
                  <a:pt x="f22" y="f23"/>
                </a:cubicBezTo>
                <a:lnTo>
                  <a:pt x="f24" y="f25"/>
                </a:lnTo>
                <a:cubicBezTo>
                  <a:pt x="f26" y="f27"/>
                  <a:pt x="f10" y="f28"/>
                  <a:pt x="f29" y="f28"/>
                </a:cubicBezTo>
                <a:cubicBezTo>
                  <a:pt x="f30" y="f28"/>
                  <a:pt x="f31" y="f32"/>
                  <a:pt x="f33" y="f34"/>
                </a:cubicBezTo>
                <a:cubicBezTo>
                  <a:pt x="f35" y="f36"/>
                  <a:pt x="f37" y="f38"/>
                  <a:pt x="f8" y="f9"/>
                </a:cubicBezTo>
                <a:close/>
                <a:moveTo>
                  <a:pt x="f39" y="f40"/>
                </a:moveTo>
                <a:cubicBezTo>
                  <a:pt x="f41" y="f42"/>
                  <a:pt x="f43" y="f44"/>
                  <a:pt x="f45" y="f44"/>
                </a:cubicBezTo>
                <a:cubicBezTo>
                  <a:pt x="f46" y="f44"/>
                  <a:pt x="f47" y="f48"/>
                  <a:pt x="f49" y="f50"/>
                </a:cubicBezTo>
                <a:cubicBezTo>
                  <a:pt x="f51" y="f52"/>
                  <a:pt x="f53" y="f54"/>
                  <a:pt x="f55" y="f56"/>
                </a:cubicBezTo>
                <a:lnTo>
                  <a:pt x="f57" y="f58"/>
                </a:lnTo>
                <a:cubicBezTo>
                  <a:pt x="f59" y="f60"/>
                  <a:pt x="f61" y="f62"/>
                  <a:pt x="f63" y="f64"/>
                </a:cubicBezTo>
                <a:cubicBezTo>
                  <a:pt x="f65" y="f66"/>
                  <a:pt x="f67" y="f68"/>
                  <a:pt x="f69" y="f70"/>
                </a:cubicBezTo>
                <a:lnTo>
                  <a:pt x="f39" y="f40"/>
                </a:lnTo>
                <a:close/>
                <a:moveTo>
                  <a:pt x="f71" y="f72"/>
                </a:moveTo>
                <a:cubicBezTo>
                  <a:pt x="f73" y="f72"/>
                  <a:pt x="f74" y="f75"/>
                  <a:pt x="f74" y="f76"/>
                </a:cubicBezTo>
                <a:lnTo>
                  <a:pt x="f74" y="f77"/>
                </a:lnTo>
                <a:cubicBezTo>
                  <a:pt x="f74" y="f78"/>
                  <a:pt x="f73" y="f5"/>
                  <a:pt x="f71" y="f5"/>
                </a:cubicBezTo>
                <a:cubicBezTo>
                  <a:pt x="f79" y="f5"/>
                  <a:pt x="f80" y="f78"/>
                  <a:pt x="f80" y="f77"/>
                </a:cubicBezTo>
                <a:lnTo>
                  <a:pt x="f80" y="f76"/>
                </a:lnTo>
                <a:cubicBezTo>
                  <a:pt x="f81" y="f82"/>
                  <a:pt x="f83" y="f72"/>
                  <a:pt x="f71" y="f72"/>
                </a:cubicBezTo>
                <a:close/>
                <a:moveTo>
                  <a:pt x="f76" y="f84"/>
                </a:moveTo>
                <a:lnTo>
                  <a:pt x="f77" y="f84"/>
                </a:lnTo>
                <a:cubicBezTo>
                  <a:pt x="f78" y="f84"/>
                  <a:pt x="f5" y="f85"/>
                  <a:pt x="f5" y="f86"/>
                </a:cubicBezTo>
                <a:cubicBezTo>
                  <a:pt x="f5" y="f87"/>
                  <a:pt x="f78" y="f88"/>
                  <a:pt x="f77" y="f88"/>
                </a:cubicBezTo>
                <a:lnTo>
                  <a:pt x="f76" y="f88"/>
                </a:lnTo>
                <a:cubicBezTo>
                  <a:pt x="f75" y="f88"/>
                  <a:pt x="f72" y="f87"/>
                  <a:pt x="f72" y="f86"/>
                </a:cubicBezTo>
                <a:cubicBezTo>
                  <a:pt x="f72" y="f85"/>
                  <a:pt x="f75" y="f84"/>
                  <a:pt x="f76" y="f84"/>
                </a:cubicBezTo>
                <a:close/>
                <a:moveTo>
                  <a:pt x="f89" y="f84"/>
                </a:moveTo>
                <a:lnTo>
                  <a:pt x="f90" y="f84"/>
                </a:lnTo>
                <a:cubicBezTo>
                  <a:pt x="f91" y="f84"/>
                  <a:pt x="f92" y="f85"/>
                  <a:pt x="f92" y="f86"/>
                </a:cubicBezTo>
                <a:cubicBezTo>
                  <a:pt x="f92" y="f87"/>
                  <a:pt x="f91" y="f88"/>
                  <a:pt x="f90" y="f88"/>
                </a:cubicBezTo>
                <a:lnTo>
                  <a:pt x="f89" y="f88"/>
                </a:lnTo>
                <a:cubicBezTo>
                  <a:pt x="f93" y="f88"/>
                  <a:pt x="f94" y="f87"/>
                  <a:pt x="f94" y="f86"/>
                </a:cubicBezTo>
                <a:cubicBezTo>
                  <a:pt x="f94" y="f85"/>
                  <a:pt x="f93" y="f84"/>
                  <a:pt x="f89" y="f84"/>
                </a:cubicBezTo>
                <a:close/>
                <a:moveTo>
                  <a:pt x="f95" y="f96"/>
                </a:moveTo>
                <a:cubicBezTo>
                  <a:pt x="f97" y="f98"/>
                  <a:pt x="f99" y="f100"/>
                  <a:pt x="f101" y="f102"/>
                </a:cubicBezTo>
                <a:lnTo>
                  <a:pt x="f103" y="f104"/>
                </a:lnTo>
                <a:cubicBezTo>
                  <a:pt x="f105" y="f106"/>
                  <a:pt x="f107" y="f108"/>
                  <a:pt x="f109" y="f110"/>
                </a:cubicBezTo>
                <a:cubicBezTo>
                  <a:pt x="f111" y="f112"/>
                  <a:pt x="f113" y="f114"/>
                  <a:pt x="f115" y="f114"/>
                </a:cubicBezTo>
                <a:cubicBezTo>
                  <a:pt x="f116" y="f114"/>
                  <a:pt x="f117" y="f118"/>
                  <a:pt x="f119" y="f120"/>
                </a:cubicBezTo>
                <a:lnTo>
                  <a:pt x="f121" y="f122"/>
                </a:lnTo>
                <a:cubicBezTo>
                  <a:pt x="f123" y="f106"/>
                  <a:pt x="f124" y="f125"/>
                  <a:pt x="f95" y="f96"/>
                </a:cubicBezTo>
                <a:close/>
                <a:moveTo>
                  <a:pt x="f126" y="f127"/>
                </a:moveTo>
                <a:cubicBezTo>
                  <a:pt x="f126" y="f128"/>
                  <a:pt x="f129" y="f130"/>
                  <a:pt x="f131" y="f132"/>
                </a:cubicBezTo>
                <a:cubicBezTo>
                  <a:pt x="f133" y="f134"/>
                  <a:pt x="f135" y="f136"/>
                  <a:pt x="f137" y="f138"/>
                </a:cubicBezTo>
                <a:lnTo>
                  <a:pt x="f139" y="f140"/>
                </a:lnTo>
                <a:cubicBezTo>
                  <a:pt x="f141" y="f142"/>
                  <a:pt x="f143" y="f144"/>
                  <a:pt x="f145" y="f146"/>
                </a:cubicBezTo>
                <a:cubicBezTo>
                  <a:pt x="f147" y="f148"/>
                  <a:pt x="f149" y="f150"/>
                  <a:pt x="f151" y="f152"/>
                </a:cubicBezTo>
                <a:lnTo>
                  <a:pt x="f151" y="f153"/>
                </a:lnTo>
                <a:cubicBezTo>
                  <a:pt x="f151" y="f154"/>
                  <a:pt x="f155" y="f156"/>
                  <a:pt x="f155" y="f157"/>
                </a:cubicBezTo>
                <a:lnTo>
                  <a:pt x="f155" y="f158"/>
                </a:lnTo>
                <a:cubicBezTo>
                  <a:pt x="f155" y="f159"/>
                  <a:pt x="f160" y="f161"/>
                  <a:pt x="f162" y="f161"/>
                </a:cubicBezTo>
                <a:lnTo>
                  <a:pt x="f163" y="f161"/>
                </a:lnTo>
                <a:cubicBezTo>
                  <a:pt x="f164" y="f161"/>
                  <a:pt x="f165" y="f166"/>
                  <a:pt x="f165" y="f158"/>
                </a:cubicBezTo>
                <a:lnTo>
                  <a:pt x="f165" y="f157"/>
                </a:lnTo>
                <a:cubicBezTo>
                  <a:pt x="f165" y="f167"/>
                  <a:pt x="f165" y="f156"/>
                  <a:pt x="f165" y="f168"/>
                </a:cubicBezTo>
                <a:cubicBezTo>
                  <a:pt x="f165" y="f169"/>
                  <a:pt x="f165" y="f153"/>
                  <a:pt x="f165" y="f170"/>
                </a:cubicBezTo>
                <a:cubicBezTo>
                  <a:pt x="f171" y="f172"/>
                  <a:pt x="f173" y="f174"/>
                  <a:pt x="f175" y="f176"/>
                </a:cubicBezTo>
                <a:cubicBezTo>
                  <a:pt x="f177" y="f178"/>
                  <a:pt x="f179" y="f180"/>
                  <a:pt x="f181" y="f182"/>
                </a:cubicBezTo>
                <a:cubicBezTo>
                  <a:pt x="f183" y="f184"/>
                  <a:pt x="f185" y="f186"/>
                  <a:pt x="f187" y="f188"/>
                </a:cubicBezTo>
                <a:cubicBezTo>
                  <a:pt x="f189" y="f190"/>
                  <a:pt x="f191" y="f192"/>
                  <a:pt x="f191" y="f193"/>
                </a:cubicBezTo>
                <a:cubicBezTo>
                  <a:pt x="f191" y="f194"/>
                  <a:pt x="f195" y="f196"/>
                  <a:pt x="f197" y="f196"/>
                </a:cubicBezTo>
                <a:cubicBezTo>
                  <a:pt x="f198" y="f199"/>
                  <a:pt x="f126" y="f200"/>
                  <a:pt x="f126" y="f127"/>
                </a:cubicBezTo>
                <a:close/>
                <a:moveTo>
                  <a:pt x="f201" y="f202"/>
                </a:moveTo>
                <a:lnTo>
                  <a:pt x="f203" y="f202"/>
                </a:lnTo>
                <a:lnTo>
                  <a:pt x="f203" y="f204"/>
                </a:lnTo>
                <a:lnTo>
                  <a:pt x="f201" y="f204"/>
                </a:lnTo>
                <a:lnTo>
                  <a:pt x="f201" y="f202"/>
                </a:lnTo>
                <a:lnTo>
                  <a:pt x="f201" y="f202"/>
                </a:lnTo>
                <a:close/>
                <a:moveTo>
                  <a:pt x="f201" y="f205"/>
                </a:moveTo>
                <a:lnTo>
                  <a:pt x="f201" y="f206"/>
                </a:lnTo>
                <a:lnTo>
                  <a:pt x="f203" y="f206"/>
                </a:lnTo>
                <a:lnTo>
                  <a:pt x="f203" y="f205"/>
                </a:lnTo>
                <a:cubicBezTo>
                  <a:pt x="f207" y="f208"/>
                  <a:pt x="f209" y="f210"/>
                  <a:pt x="f163" y="f210"/>
                </a:cubicBezTo>
                <a:lnTo>
                  <a:pt x="f211" y="f210"/>
                </a:lnTo>
                <a:cubicBezTo>
                  <a:pt x="f212" y="f210"/>
                  <a:pt x="f213" y="f208"/>
                  <a:pt x="f201" y="f205"/>
                </a:cubicBezTo>
                <a:close/>
                <a:moveTo>
                  <a:pt x="f139" y="f127"/>
                </a:moveTo>
                <a:cubicBezTo>
                  <a:pt x="f139" y="f214"/>
                  <a:pt x="f215" y="f216"/>
                  <a:pt x="f217" y="f216"/>
                </a:cubicBezTo>
                <a:cubicBezTo>
                  <a:pt x="f218" y="f216"/>
                  <a:pt x="f219" y="f214"/>
                  <a:pt x="f219" y="f127"/>
                </a:cubicBezTo>
                <a:cubicBezTo>
                  <a:pt x="f219" y="f220"/>
                  <a:pt x="f221" y="f222"/>
                  <a:pt x="f223" y="f224"/>
                </a:cubicBezTo>
                <a:lnTo>
                  <a:pt x="f223" y="f224"/>
                </a:lnTo>
                <a:cubicBezTo>
                  <a:pt x="f223" y="f224"/>
                  <a:pt x="f223" y="f224"/>
                  <a:pt x="f223" y="f225"/>
                </a:cubicBezTo>
                <a:cubicBezTo>
                  <a:pt x="f226" y="f227"/>
                  <a:pt x="f228" y="f229"/>
                  <a:pt x="f230" y="f142"/>
                </a:cubicBezTo>
                <a:cubicBezTo>
                  <a:pt x="f231" y="f232"/>
                  <a:pt x="f231" y="f232"/>
                  <a:pt x="f233" y="f234"/>
                </a:cubicBezTo>
                <a:cubicBezTo>
                  <a:pt x="f235" y="f236"/>
                  <a:pt x="f237" y="f238"/>
                  <a:pt x="f239" y="f240"/>
                </a:cubicBezTo>
                <a:lnTo>
                  <a:pt x="f241" y="f240"/>
                </a:lnTo>
                <a:cubicBezTo>
                  <a:pt x="f242" y="f243"/>
                  <a:pt x="f244" y="f245"/>
                  <a:pt x="f246" y="f247"/>
                </a:cubicBezTo>
                <a:cubicBezTo>
                  <a:pt x="f246" y="f248"/>
                  <a:pt x="f249" y="f248"/>
                  <a:pt x="f250" y="f251"/>
                </a:cubicBezTo>
                <a:cubicBezTo>
                  <a:pt x="f252" y="f253"/>
                  <a:pt x="f254" y="f255"/>
                  <a:pt x="f256" y="f257"/>
                </a:cubicBezTo>
                <a:cubicBezTo>
                  <a:pt x="f256" y="f258"/>
                  <a:pt x="f259" y="f258"/>
                  <a:pt x="f259" y="f225"/>
                </a:cubicBezTo>
                <a:cubicBezTo>
                  <a:pt x="f259" y="f260"/>
                  <a:pt x="f261" y="f224"/>
                  <a:pt x="f261" y="f262"/>
                </a:cubicBezTo>
                <a:cubicBezTo>
                  <a:pt x="f263" y="f222"/>
                  <a:pt x="f139" y="f220"/>
                  <a:pt x="f139" y="f127"/>
                </a:cubicBezTo>
                <a:close/>
                <a:moveTo>
                  <a:pt x="f264" y="f104"/>
                </a:moveTo>
                <a:lnTo>
                  <a:pt x="f265" y="f102"/>
                </a:lnTo>
                <a:cubicBezTo>
                  <a:pt x="f266" y="f100"/>
                  <a:pt x="f267" y="f268"/>
                  <a:pt x="f269" y="f96"/>
                </a:cubicBezTo>
                <a:cubicBezTo>
                  <a:pt x="f270" y="f271"/>
                  <a:pt x="f272" y="f106"/>
                  <a:pt x="f273" y="f274"/>
                </a:cubicBezTo>
                <a:lnTo>
                  <a:pt x="f275" y="f276"/>
                </a:lnTo>
                <a:cubicBezTo>
                  <a:pt x="f277" y="f278"/>
                  <a:pt x="f279" y="f278"/>
                  <a:pt x="f280" y="f278"/>
                </a:cubicBezTo>
                <a:cubicBezTo>
                  <a:pt x="f281" y="f278"/>
                  <a:pt x="f282" y="f283"/>
                  <a:pt x="f284" y="f285"/>
                </a:cubicBezTo>
                <a:cubicBezTo>
                  <a:pt x="f286" y="f108"/>
                  <a:pt x="f287" y="f106"/>
                  <a:pt x="f264" y="f104"/>
                </a:cubicBezTo>
                <a:close/>
              </a:path>
            </a:pathLst>
          </a:custGeom>
          <a:solidFill>
            <a:srgbClr val="98B9F2"/>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Tree>
  </p:cSld>
  <p:clrMapOvr>
    <a:masterClrMapping/>
  </p:clrMapOvr>
  <p:transition spd="med">
    <p:fade/>
  </p:transition>
</p:sld>
</file>

<file path=ppt/slides/slide19.xml><?xml version="1.0" encoding="utf-8"?>
<p:sld xmlns:a="http://schemas.openxmlformats.org/drawingml/2006/main" xmlns:r="http://schemas.openxmlformats.org/officeDocument/2006/relationships" xmlns:p="http://schemas.openxmlformats.org/presentationml/2006/main">
  <p:cSld name="Slide967">
    <p:spTree>
      <p:nvGrpSpPr>
        <p:cNvPr id="1" name=""/>
        <p:cNvGrpSpPr/>
        <p:nvPr/>
      </p:nvGrpSpPr>
      <p:grpSpPr>
        <a:xfrm>
          <a:off x="0" y="0"/>
          <a:ext cx="0" cy="0"/>
          <a:chOff x="0" y="0"/>
          <a:chExt cx="0" cy="0"/>
        </a:xfrm>
      </p:grpSpPr>
      <p:sp>
        <p:nvSpPr>
          <p:cNvPr id="2" name="Oval 11">
            <a:extLst>
              <a:ext uri="{FF2B5EF4-FFF2-40B4-BE49-F238E27FC236}">
                <a16:creationId xmlns:a16="http://schemas.microsoft.com/office/drawing/2014/main" id="{64B2AEC0-7ABE-071F-5D88-BBBF6A7D29EF}"/>
              </a:ext>
            </a:extLst>
          </p:cNvPr>
          <p:cNvSpPr/>
          <p:nvPr/>
        </p:nvSpPr>
        <p:spPr>
          <a:xfrm>
            <a:off x="3702158" y="2718584"/>
            <a:ext cx="1966280" cy="1966280"/>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noFill/>
          <a:ln w="57150" cap="flat">
            <a:solidFill>
              <a:srgbClr val="98B9F2"/>
            </a:solidFill>
            <a:prstDash val="solid"/>
            <a:miter/>
          </a:ln>
        </p:spPr>
        <p:txBody>
          <a:bodyPr vert="horz" wrap="square" lIns="91440" tIns="45720" rIns="91440" bIns="45720" anchor="ctr" anchorCtr="1" compatLnSpc="1">
            <a:noAutofit/>
          </a:bodyPr>
          <a:lstStyle/>
          <a:p>
            <a:pPr marL="0" marR="0" lvl="0" indent="0" algn="ctr" defTabSz="941758"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3840" b="1" i="0" u="none" strike="noStrike" kern="1200" cap="none" spc="0" baseline="0">
                <a:solidFill>
                  <a:srgbClr val="14203C"/>
                </a:solidFill>
                <a:uFillTx/>
                <a:latin typeface="Arial" pitchFamily="34"/>
                <a:ea typeface="Roboto" pitchFamily="2"/>
                <a:cs typeface="Arial" pitchFamily="34"/>
              </a:rPr>
              <a:t>80</a:t>
            </a:r>
            <a:r>
              <a:rPr lang="en-US" sz="2400" b="1" i="0" u="none" strike="noStrike" kern="1200" cap="none" spc="0" baseline="0">
                <a:solidFill>
                  <a:srgbClr val="14203C"/>
                </a:solidFill>
                <a:uFillTx/>
                <a:latin typeface="Arial" pitchFamily="34"/>
                <a:ea typeface="Roboto" pitchFamily="2"/>
                <a:cs typeface="Arial" pitchFamily="34"/>
              </a:rPr>
              <a:t>%</a:t>
            </a:r>
            <a:endParaRPr lang="en-US" sz="960" b="1" i="0" u="none" strike="noStrike" kern="1200" cap="none" spc="0" baseline="0">
              <a:solidFill>
                <a:srgbClr val="14203C"/>
              </a:solidFill>
              <a:uFillTx/>
              <a:latin typeface="Arial" pitchFamily="34"/>
              <a:ea typeface="Roboto" pitchFamily="2"/>
              <a:cs typeface="Arial" pitchFamily="34"/>
            </a:endParaRPr>
          </a:p>
        </p:txBody>
      </p:sp>
      <p:sp>
        <p:nvSpPr>
          <p:cNvPr id="3" name="Oval 11">
            <a:extLst>
              <a:ext uri="{FF2B5EF4-FFF2-40B4-BE49-F238E27FC236}">
                <a16:creationId xmlns:a16="http://schemas.microsoft.com/office/drawing/2014/main" id="{DE83DD59-E392-1DEF-805C-C45BA1AE093A}"/>
              </a:ext>
            </a:extLst>
          </p:cNvPr>
          <p:cNvSpPr/>
          <p:nvPr/>
        </p:nvSpPr>
        <p:spPr>
          <a:xfrm>
            <a:off x="824907" y="2718584"/>
            <a:ext cx="1966280" cy="1966280"/>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noFill/>
          <a:ln w="57150" cap="flat">
            <a:solidFill>
              <a:srgbClr val="98B9F2"/>
            </a:solidFill>
            <a:prstDash val="solid"/>
            <a:miter/>
          </a:ln>
        </p:spPr>
        <p:txBody>
          <a:bodyPr vert="horz" wrap="square" lIns="91440" tIns="45720" rIns="91440" bIns="45720" anchor="ctr" anchorCtr="1" compatLnSpc="1">
            <a:noAutofit/>
          </a:bodyPr>
          <a:lstStyle/>
          <a:p>
            <a:pPr marL="0" marR="0" lvl="0" indent="0" algn="ctr" defTabSz="941758"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3840" b="1" i="0" u="none" strike="noStrike" kern="1200" cap="none" spc="0" baseline="0">
                <a:solidFill>
                  <a:srgbClr val="14203C"/>
                </a:solidFill>
                <a:uFillTx/>
                <a:latin typeface="Arial" pitchFamily="34"/>
                <a:ea typeface="Roboto" pitchFamily="2"/>
                <a:cs typeface="Arial" pitchFamily="34"/>
              </a:rPr>
              <a:t>40</a:t>
            </a:r>
            <a:r>
              <a:rPr lang="en-US" sz="2400" b="1" i="0" u="none" strike="noStrike" kern="1200" cap="none" spc="0" baseline="0">
                <a:solidFill>
                  <a:srgbClr val="14203C"/>
                </a:solidFill>
                <a:uFillTx/>
                <a:latin typeface="Arial" pitchFamily="34"/>
                <a:ea typeface="Roboto" pitchFamily="2"/>
                <a:cs typeface="Arial" pitchFamily="34"/>
              </a:rPr>
              <a:t>%</a:t>
            </a:r>
            <a:endParaRPr lang="en-US" sz="960" b="1" i="0" u="none" strike="noStrike" kern="1200" cap="none" spc="0" baseline="0">
              <a:solidFill>
                <a:srgbClr val="14203C"/>
              </a:solidFill>
              <a:uFillTx/>
              <a:latin typeface="Arial" pitchFamily="34"/>
              <a:ea typeface="Roboto" pitchFamily="2"/>
              <a:cs typeface="Arial" pitchFamily="34"/>
            </a:endParaRPr>
          </a:p>
        </p:txBody>
      </p:sp>
      <p:sp>
        <p:nvSpPr>
          <p:cNvPr id="4" name="Arc 12">
            <a:extLst>
              <a:ext uri="{FF2B5EF4-FFF2-40B4-BE49-F238E27FC236}">
                <a16:creationId xmlns:a16="http://schemas.microsoft.com/office/drawing/2014/main" id="{95387844-0719-E7EA-2C7F-004951CB96F7}"/>
              </a:ext>
            </a:extLst>
          </p:cNvPr>
          <p:cNvSpPr/>
          <p:nvPr/>
        </p:nvSpPr>
        <p:spPr>
          <a:xfrm>
            <a:off x="824907" y="2718584"/>
            <a:ext cx="1966280" cy="1966280"/>
          </a:xfrm>
          <a:custGeom>
            <a:avLst>
              <a:gd name="f12" fmla="val 184"/>
              <a:gd name="f13" fmla="val 338"/>
            </a:avLst>
            <a:gdLst>
              <a:gd name="f2" fmla="val 10800000"/>
              <a:gd name="f3" fmla="val 5400000"/>
              <a:gd name="f4" fmla="val 16200000"/>
              <a:gd name="f5" fmla="val 180"/>
              <a:gd name="f6" fmla="val w"/>
              <a:gd name="f7" fmla="val h"/>
              <a:gd name="f8" fmla="val ss"/>
              <a:gd name="f9" fmla="val 0"/>
              <a:gd name="f10" fmla="*/ 5419351 1 1725033"/>
              <a:gd name="f11" fmla="+- 0 0 1"/>
              <a:gd name="f12" fmla="val 184"/>
              <a:gd name="f13" fmla="val 338"/>
              <a:gd name="f14" fmla="+- 0 0 -274"/>
              <a:gd name="f15" fmla="+- 0 0 -261"/>
              <a:gd name="f16" fmla="+- 0 0 -248"/>
              <a:gd name="f17" fmla="abs f6"/>
              <a:gd name="f18" fmla="abs f7"/>
              <a:gd name="f19" fmla="abs f8"/>
              <a:gd name="f20" fmla="val f9"/>
              <a:gd name="f21" fmla="+- 0 0 f12"/>
              <a:gd name="f22" fmla="+- 0 0 f13"/>
              <a:gd name="f23" fmla="*/ f14 f2 1"/>
              <a:gd name="f24" fmla="*/ f15 f2 1"/>
              <a:gd name="f25" fmla="*/ f16 f2 1"/>
              <a:gd name="f26" fmla="?: f17 f6 1"/>
              <a:gd name="f27" fmla="?: f18 f7 1"/>
              <a:gd name="f28" fmla="?: f19 f8 1"/>
              <a:gd name="f29" fmla="*/ f21 f2 1"/>
              <a:gd name="f30" fmla="*/ f22 f2 1"/>
              <a:gd name="f31" fmla="*/ f23 1 f5"/>
              <a:gd name="f32" fmla="*/ f24 1 f5"/>
              <a:gd name="f33" fmla="*/ f25 1 f5"/>
              <a:gd name="f34" fmla="*/ f26 1 21600"/>
              <a:gd name="f35" fmla="*/ f27 1 21600"/>
              <a:gd name="f36" fmla="*/ 21600 f26 1"/>
              <a:gd name="f37" fmla="*/ 21600 f27 1"/>
              <a:gd name="f38" fmla="*/ f29 1 f5"/>
              <a:gd name="f39" fmla="*/ f30 1 f5"/>
              <a:gd name="f40" fmla="+- f31 0 f3"/>
              <a:gd name="f41" fmla="+- f32 0 f3"/>
              <a:gd name="f42" fmla="+- f33 0 f3"/>
              <a:gd name="f43" fmla="min f35 f34"/>
              <a:gd name="f44" fmla="*/ f36 1 f28"/>
              <a:gd name="f45" fmla="*/ f37 1 f28"/>
              <a:gd name="f46" fmla="+- f38 0 f3"/>
              <a:gd name="f47" fmla="+- f39 0 f3"/>
              <a:gd name="f48" fmla="val f44"/>
              <a:gd name="f49" fmla="val f45"/>
              <a:gd name="f50" fmla="+- 0 0 f46"/>
              <a:gd name="f51" fmla="+- 0 0 f47"/>
              <a:gd name="f52" fmla="+- f49 0 f20"/>
              <a:gd name="f53" fmla="+- f48 0 f20"/>
              <a:gd name="f54" fmla="val f50"/>
              <a:gd name="f55" fmla="val f51"/>
              <a:gd name="f56" fmla="*/ f52 1 2"/>
              <a:gd name="f57" fmla="*/ f53 1 2"/>
              <a:gd name="f58" fmla="+- f55 0 f54"/>
              <a:gd name="f59" fmla="+- f54 f3 0"/>
              <a:gd name="f60" fmla="+- f55 f3 0"/>
              <a:gd name="f61" fmla="+- 21600000 0 f54"/>
              <a:gd name="f62" fmla="+- f3 0 f54"/>
              <a:gd name="f63" fmla="+- 27000000 0 f54"/>
              <a:gd name="f64" fmla="+- f2 0 f54"/>
              <a:gd name="f65" fmla="+- 32400000 0 f54"/>
              <a:gd name="f66" fmla="+- f4 0 f54"/>
              <a:gd name="f67" fmla="+- 37800000 0 f54"/>
              <a:gd name="f68" fmla="+- f20 f56 0"/>
              <a:gd name="f69" fmla="+- f20 f57 0"/>
              <a:gd name="f70" fmla="+- f58 21600000 0"/>
              <a:gd name="f71" fmla="*/ f59 f10 1"/>
              <a:gd name="f72" fmla="*/ f60 f10 1"/>
              <a:gd name="f73" fmla="?: f62 f62 f63"/>
              <a:gd name="f74" fmla="?: f64 f64 f65"/>
              <a:gd name="f75" fmla="?: f66 f66 f67"/>
              <a:gd name="f76" fmla="*/ f57 f43 1"/>
              <a:gd name="f77" fmla="*/ f56 f43 1"/>
              <a:gd name="f78" fmla="?: f58 f58 f70"/>
              <a:gd name="f79" fmla="*/ f71 1 f2"/>
              <a:gd name="f80" fmla="*/ f72 1 f2"/>
              <a:gd name="f81" fmla="*/ f69 f43 1"/>
              <a:gd name="f82" fmla="*/ f68 f43 1"/>
              <a:gd name="f83" fmla="+- 0 0 f79"/>
              <a:gd name="f84" fmla="+- 0 0 f80"/>
              <a:gd name="f85" fmla="+- f78 0 f61"/>
              <a:gd name="f86" fmla="+- f78 0 f73"/>
              <a:gd name="f87" fmla="+- f78 0 f74"/>
              <a:gd name="f88" fmla="+- f78 0 f75"/>
              <a:gd name="f89" fmla="+- 0 0 f83"/>
              <a:gd name="f90" fmla="+- 0 0 f84"/>
              <a:gd name="f91" fmla="*/ f89 f2 1"/>
              <a:gd name="f92" fmla="*/ f90 f2 1"/>
              <a:gd name="f93" fmla="*/ f91 1 f10"/>
              <a:gd name="f94" fmla="*/ f92 1 f10"/>
              <a:gd name="f95" fmla="+- f93 0 f3"/>
              <a:gd name="f96" fmla="+- f94 0 f3"/>
              <a:gd name="f97" fmla="sin 1 f95"/>
              <a:gd name="f98" fmla="cos 1 f95"/>
              <a:gd name="f99" fmla="sin 1 f96"/>
              <a:gd name="f100" fmla="cos 1 f96"/>
              <a:gd name="f101" fmla="+- 0 0 f97"/>
              <a:gd name="f102" fmla="+- 0 0 f98"/>
              <a:gd name="f103" fmla="+- 0 0 f99"/>
              <a:gd name="f104" fmla="+- 0 0 f100"/>
              <a:gd name="f105" fmla="+- 0 0 f101"/>
              <a:gd name="f106" fmla="+- 0 0 f102"/>
              <a:gd name="f107" fmla="+- 0 0 f103"/>
              <a:gd name="f108" fmla="+- 0 0 f104"/>
              <a:gd name="f109" fmla="*/ f105 f57 1"/>
              <a:gd name="f110" fmla="*/ f106 f56 1"/>
              <a:gd name="f111" fmla="*/ f107 f57 1"/>
              <a:gd name="f112" fmla="*/ f108 f56 1"/>
              <a:gd name="f113" fmla="+- 0 0 f110"/>
              <a:gd name="f114" fmla="+- 0 0 f109"/>
              <a:gd name="f115" fmla="+- 0 0 f112"/>
              <a:gd name="f116" fmla="+- 0 0 f111"/>
              <a:gd name="f117" fmla="+- 0 0 f113"/>
              <a:gd name="f118" fmla="+- 0 0 f114"/>
              <a:gd name="f119" fmla="+- 0 0 f115"/>
              <a:gd name="f120" fmla="+- 0 0 f116"/>
              <a:gd name="f121" fmla="at2 f117 f118"/>
              <a:gd name="f122" fmla="at2 f119 f120"/>
              <a:gd name="f123" fmla="+- f121 f3 0"/>
              <a:gd name="f124" fmla="+- f122 f3 0"/>
              <a:gd name="f125" fmla="*/ f123 f10 1"/>
              <a:gd name="f126" fmla="*/ f124 f10 1"/>
              <a:gd name="f127" fmla="*/ f125 1 f2"/>
              <a:gd name="f128" fmla="*/ f126 1 f2"/>
              <a:gd name="f129" fmla="+- 0 0 f127"/>
              <a:gd name="f130" fmla="+- 0 0 f128"/>
              <a:gd name="f131" fmla="val f129"/>
              <a:gd name="f132" fmla="val f130"/>
              <a:gd name="f133" fmla="+- 0 0 f131"/>
              <a:gd name="f134" fmla="+- 0 0 f132"/>
              <a:gd name="f135" fmla="*/ f133 f2 1"/>
              <a:gd name="f136" fmla="*/ f134 f2 1"/>
              <a:gd name="f137" fmla="*/ f135 1 f10"/>
              <a:gd name="f138" fmla="*/ f136 1 f10"/>
              <a:gd name="f139" fmla="+- f137 0 f3"/>
              <a:gd name="f140" fmla="+- f138 0 f3"/>
              <a:gd name="f141" fmla="cos 1 f139"/>
              <a:gd name="f142" fmla="sin 1 f139"/>
              <a:gd name="f143" fmla="cos 1 f140"/>
              <a:gd name="f144" fmla="sin 1 f140"/>
              <a:gd name="f145" fmla="+- 0 0 f141"/>
              <a:gd name="f146" fmla="+- 0 0 f142"/>
              <a:gd name="f147" fmla="+- 0 0 f143"/>
              <a:gd name="f148" fmla="+- 0 0 f144"/>
              <a:gd name="f149" fmla="*/ f11 f145 1"/>
              <a:gd name="f150" fmla="*/ f11 f146 1"/>
              <a:gd name="f151" fmla="*/ f11 f147 1"/>
              <a:gd name="f152" fmla="*/ f11 f148 1"/>
              <a:gd name="f153" fmla="*/ f149 f57 1"/>
              <a:gd name="f154" fmla="*/ f150 f56 1"/>
              <a:gd name="f155" fmla="*/ f151 f57 1"/>
              <a:gd name="f156" fmla="*/ f152 f56 1"/>
              <a:gd name="f157" fmla="+- f69 f153 0"/>
              <a:gd name="f158" fmla="+- f68 f154 0"/>
              <a:gd name="f159" fmla="+- f69 f155 0"/>
              <a:gd name="f160" fmla="+- f68 f156 0"/>
              <a:gd name="f161" fmla="max f157 f159"/>
              <a:gd name="f162" fmla="max f158 f160"/>
              <a:gd name="f163" fmla="min f157 f159"/>
              <a:gd name="f164" fmla="min f158 f160"/>
              <a:gd name="f165" fmla="*/ f157 f43 1"/>
              <a:gd name="f166" fmla="*/ f158 f43 1"/>
              <a:gd name="f167" fmla="*/ f159 f43 1"/>
              <a:gd name="f168" fmla="*/ f160 f43 1"/>
              <a:gd name="f169" fmla="?: f85 f48 f161"/>
              <a:gd name="f170" fmla="?: f86 f49 f162"/>
              <a:gd name="f171" fmla="?: f87 f20 f163"/>
              <a:gd name="f172" fmla="?: f88 f20 f164"/>
              <a:gd name="f173" fmla="*/ f171 f43 1"/>
              <a:gd name="f174" fmla="*/ f172 f43 1"/>
              <a:gd name="f175" fmla="*/ f169 f43 1"/>
              <a:gd name="f176" fmla="*/ f170 f43 1"/>
            </a:gdLst>
            <a:ahLst/>
            <a:cxnLst>
              <a:cxn ang="3cd4">
                <a:pos x="hc" y="t"/>
              </a:cxn>
              <a:cxn ang="0">
                <a:pos x="r" y="vc"/>
              </a:cxn>
              <a:cxn ang="cd4">
                <a:pos x="hc" y="b"/>
              </a:cxn>
              <a:cxn ang="cd2">
                <a:pos x="l" y="vc"/>
              </a:cxn>
              <a:cxn ang="f40">
                <a:pos x="f165" y="f166"/>
              </a:cxn>
              <a:cxn ang="f41">
                <a:pos x="f81" y="f82"/>
              </a:cxn>
              <a:cxn ang="f42">
                <a:pos x="f167" y="f168"/>
              </a:cxn>
            </a:cxnLst>
            <a:rect l="f173" t="f174" r="f175" b="f176"/>
            <a:pathLst>
              <a:path stroke="0">
                <a:moveTo>
                  <a:pt x="f165" y="f166"/>
                </a:moveTo>
                <a:arcTo wR="f76" hR="f77" stAng="f54" swAng="f78"/>
                <a:lnTo>
                  <a:pt x="f81" y="f82"/>
                </a:lnTo>
                <a:close/>
              </a:path>
              <a:path fill="none">
                <a:moveTo>
                  <a:pt x="f165" y="f166"/>
                </a:moveTo>
                <a:arcTo wR="f76" hR="f77" stAng="f54" swAng="f78"/>
              </a:path>
            </a:pathLst>
          </a:custGeom>
          <a:noFill/>
          <a:ln w="190496" cap="rnd">
            <a:solidFill>
              <a:srgbClr val="0F78FF"/>
            </a:solidFill>
            <a:prstDash val="solid"/>
            <a:miter/>
          </a:ln>
        </p:spPr>
        <p:txBody>
          <a:bodyPr vert="horz" wrap="square" lIns="91440" tIns="45720" rIns="91440" bIns="45720" anchor="ctr" anchorCtr="1" compatLnSpc="1">
            <a:noAutofit/>
          </a:bodyPr>
          <a:lstStyle/>
          <a:p>
            <a:pPr marL="0" marR="0" lvl="0" indent="0" algn="ctr" defTabSz="941758"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54" b="0" i="0" u="none" strike="noStrike" kern="1200" cap="none" spc="0" baseline="0">
              <a:solidFill>
                <a:srgbClr val="14203C"/>
              </a:solidFill>
              <a:uFillTx/>
              <a:latin typeface="Arial" pitchFamily="34"/>
              <a:cs typeface="Arial" pitchFamily="34"/>
            </a:endParaRPr>
          </a:p>
        </p:txBody>
      </p:sp>
      <p:sp>
        <p:nvSpPr>
          <p:cNvPr id="5" name="Arc 14">
            <a:extLst>
              <a:ext uri="{FF2B5EF4-FFF2-40B4-BE49-F238E27FC236}">
                <a16:creationId xmlns:a16="http://schemas.microsoft.com/office/drawing/2014/main" id="{6E541A05-202A-BCE2-2148-B5A1069E5D2E}"/>
              </a:ext>
            </a:extLst>
          </p:cNvPr>
          <p:cNvSpPr/>
          <p:nvPr/>
        </p:nvSpPr>
        <p:spPr>
          <a:xfrm>
            <a:off x="3686997" y="2718584"/>
            <a:ext cx="1966280" cy="1966280"/>
          </a:xfrm>
          <a:custGeom>
            <a:avLst>
              <a:gd name="f12" fmla="val 180"/>
              <a:gd name="f13" fmla="val 103"/>
            </a:avLst>
            <a:gdLst>
              <a:gd name="f2" fmla="val 10800000"/>
              <a:gd name="f3" fmla="val 5400000"/>
              <a:gd name="f4" fmla="val 16200000"/>
              <a:gd name="f5" fmla="val 180"/>
              <a:gd name="f6" fmla="val w"/>
              <a:gd name="f7" fmla="val h"/>
              <a:gd name="f8" fmla="val ss"/>
              <a:gd name="f9" fmla="val 0"/>
              <a:gd name="f10" fmla="*/ 5419351 1 1725033"/>
              <a:gd name="f11" fmla="+- 0 0 1"/>
              <a:gd name="f12" fmla="val 180"/>
              <a:gd name="f13" fmla="val 103"/>
              <a:gd name="f14" fmla="+- 0 0 -270"/>
              <a:gd name="f15" fmla="+- 0 0 -321"/>
              <a:gd name="f16" fmla="+- 0 0 -373"/>
              <a:gd name="f17" fmla="abs f6"/>
              <a:gd name="f18" fmla="abs f7"/>
              <a:gd name="f19" fmla="abs f8"/>
              <a:gd name="f20" fmla="val f9"/>
              <a:gd name="f21" fmla="+- 0 0 f12"/>
              <a:gd name="f22" fmla="+- 0 0 f13"/>
              <a:gd name="f23" fmla="*/ f14 f2 1"/>
              <a:gd name="f24" fmla="*/ f15 f2 1"/>
              <a:gd name="f25" fmla="*/ f16 f2 1"/>
              <a:gd name="f26" fmla="?: f17 f6 1"/>
              <a:gd name="f27" fmla="?: f18 f7 1"/>
              <a:gd name="f28" fmla="?: f19 f8 1"/>
              <a:gd name="f29" fmla="*/ f21 f2 1"/>
              <a:gd name="f30" fmla="*/ f22 f2 1"/>
              <a:gd name="f31" fmla="*/ f23 1 f5"/>
              <a:gd name="f32" fmla="*/ f24 1 f5"/>
              <a:gd name="f33" fmla="*/ f25 1 f5"/>
              <a:gd name="f34" fmla="*/ f26 1 21600"/>
              <a:gd name="f35" fmla="*/ f27 1 21600"/>
              <a:gd name="f36" fmla="*/ 21600 f26 1"/>
              <a:gd name="f37" fmla="*/ 21600 f27 1"/>
              <a:gd name="f38" fmla="*/ f29 1 f5"/>
              <a:gd name="f39" fmla="*/ f30 1 f5"/>
              <a:gd name="f40" fmla="+- f31 0 f3"/>
              <a:gd name="f41" fmla="+- f32 0 f3"/>
              <a:gd name="f42" fmla="+- f33 0 f3"/>
              <a:gd name="f43" fmla="min f35 f34"/>
              <a:gd name="f44" fmla="*/ f36 1 f28"/>
              <a:gd name="f45" fmla="*/ f37 1 f28"/>
              <a:gd name="f46" fmla="+- f38 0 f3"/>
              <a:gd name="f47" fmla="+- f39 0 f3"/>
              <a:gd name="f48" fmla="val f44"/>
              <a:gd name="f49" fmla="val f45"/>
              <a:gd name="f50" fmla="+- 0 0 f46"/>
              <a:gd name="f51" fmla="+- 0 0 f47"/>
              <a:gd name="f52" fmla="+- f49 0 f20"/>
              <a:gd name="f53" fmla="+- f48 0 f20"/>
              <a:gd name="f54" fmla="val f50"/>
              <a:gd name="f55" fmla="val f51"/>
              <a:gd name="f56" fmla="*/ f52 1 2"/>
              <a:gd name="f57" fmla="*/ f53 1 2"/>
              <a:gd name="f58" fmla="+- f55 0 f54"/>
              <a:gd name="f59" fmla="+- f54 f3 0"/>
              <a:gd name="f60" fmla="+- f55 f3 0"/>
              <a:gd name="f61" fmla="+- 21600000 0 f54"/>
              <a:gd name="f62" fmla="+- f3 0 f54"/>
              <a:gd name="f63" fmla="+- 27000000 0 f54"/>
              <a:gd name="f64" fmla="+- f2 0 f54"/>
              <a:gd name="f65" fmla="+- 32400000 0 f54"/>
              <a:gd name="f66" fmla="+- f4 0 f54"/>
              <a:gd name="f67" fmla="+- 37800000 0 f54"/>
              <a:gd name="f68" fmla="+- f20 f56 0"/>
              <a:gd name="f69" fmla="+- f20 f57 0"/>
              <a:gd name="f70" fmla="+- f58 21600000 0"/>
              <a:gd name="f71" fmla="*/ f59 f10 1"/>
              <a:gd name="f72" fmla="*/ f60 f10 1"/>
              <a:gd name="f73" fmla="?: f62 f62 f63"/>
              <a:gd name="f74" fmla="?: f64 f64 f65"/>
              <a:gd name="f75" fmla="?: f66 f66 f67"/>
              <a:gd name="f76" fmla="*/ f57 f43 1"/>
              <a:gd name="f77" fmla="*/ f56 f43 1"/>
              <a:gd name="f78" fmla="?: f58 f58 f70"/>
              <a:gd name="f79" fmla="*/ f71 1 f2"/>
              <a:gd name="f80" fmla="*/ f72 1 f2"/>
              <a:gd name="f81" fmla="*/ f69 f43 1"/>
              <a:gd name="f82" fmla="*/ f68 f43 1"/>
              <a:gd name="f83" fmla="+- 0 0 f79"/>
              <a:gd name="f84" fmla="+- 0 0 f80"/>
              <a:gd name="f85" fmla="+- f78 0 f61"/>
              <a:gd name="f86" fmla="+- f78 0 f73"/>
              <a:gd name="f87" fmla="+- f78 0 f74"/>
              <a:gd name="f88" fmla="+- f78 0 f75"/>
              <a:gd name="f89" fmla="+- 0 0 f83"/>
              <a:gd name="f90" fmla="+- 0 0 f84"/>
              <a:gd name="f91" fmla="*/ f89 f2 1"/>
              <a:gd name="f92" fmla="*/ f90 f2 1"/>
              <a:gd name="f93" fmla="*/ f91 1 f10"/>
              <a:gd name="f94" fmla="*/ f92 1 f10"/>
              <a:gd name="f95" fmla="+- f93 0 f3"/>
              <a:gd name="f96" fmla="+- f94 0 f3"/>
              <a:gd name="f97" fmla="sin 1 f95"/>
              <a:gd name="f98" fmla="cos 1 f95"/>
              <a:gd name="f99" fmla="sin 1 f96"/>
              <a:gd name="f100" fmla="cos 1 f96"/>
              <a:gd name="f101" fmla="+- 0 0 f97"/>
              <a:gd name="f102" fmla="+- 0 0 f98"/>
              <a:gd name="f103" fmla="+- 0 0 f99"/>
              <a:gd name="f104" fmla="+- 0 0 f100"/>
              <a:gd name="f105" fmla="+- 0 0 f101"/>
              <a:gd name="f106" fmla="+- 0 0 f102"/>
              <a:gd name="f107" fmla="+- 0 0 f103"/>
              <a:gd name="f108" fmla="+- 0 0 f104"/>
              <a:gd name="f109" fmla="*/ f105 f57 1"/>
              <a:gd name="f110" fmla="*/ f106 f56 1"/>
              <a:gd name="f111" fmla="*/ f107 f57 1"/>
              <a:gd name="f112" fmla="*/ f108 f56 1"/>
              <a:gd name="f113" fmla="+- 0 0 f110"/>
              <a:gd name="f114" fmla="+- 0 0 f109"/>
              <a:gd name="f115" fmla="+- 0 0 f112"/>
              <a:gd name="f116" fmla="+- 0 0 f111"/>
              <a:gd name="f117" fmla="+- 0 0 f113"/>
              <a:gd name="f118" fmla="+- 0 0 f114"/>
              <a:gd name="f119" fmla="+- 0 0 f115"/>
              <a:gd name="f120" fmla="+- 0 0 f116"/>
              <a:gd name="f121" fmla="at2 f117 f118"/>
              <a:gd name="f122" fmla="at2 f119 f120"/>
              <a:gd name="f123" fmla="+- f121 f3 0"/>
              <a:gd name="f124" fmla="+- f122 f3 0"/>
              <a:gd name="f125" fmla="*/ f123 f10 1"/>
              <a:gd name="f126" fmla="*/ f124 f10 1"/>
              <a:gd name="f127" fmla="*/ f125 1 f2"/>
              <a:gd name="f128" fmla="*/ f126 1 f2"/>
              <a:gd name="f129" fmla="+- 0 0 f127"/>
              <a:gd name="f130" fmla="+- 0 0 f128"/>
              <a:gd name="f131" fmla="val f129"/>
              <a:gd name="f132" fmla="val f130"/>
              <a:gd name="f133" fmla="+- 0 0 f131"/>
              <a:gd name="f134" fmla="+- 0 0 f132"/>
              <a:gd name="f135" fmla="*/ f133 f2 1"/>
              <a:gd name="f136" fmla="*/ f134 f2 1"/>
              <a:gd name="f137" fmla="*/ f135 1 f10"/>
              <a:gd name="f138" fmla="*/ f136 1 f10"/>
              <a:gd name="f139" fmla="+- f137 0 f3"/>
              <a:gd name="f140" fmla="+- f138 0 f3"/>
              <a:gd name="f141" fmla="cos 1 f139"/>
              <a:gd name="f142" fmla="sin 1 f139"/>
              <a:gd name="f143" fmla="cos 1 f140"/>
              <a:gd name="f144" fmla="sin 1 f140"/>
              <a:gd name="f145" fmla="+- 0 0 f141"/>
              <a:gd name="f146" fmla="+- 0 0 f142"/>
              <a:gd name="f147" fmla="+- 0 0 f143"/>
              <a:gd name="f148" fmla="+- 0 0 f144"/>
              <a:gd name="f149" fmla="*/ f11 f145 1"/>
              <a:gd name="f150" fmla="*/ f11 f146 1"/>
              <a:gd name="f151" fmla="*/ f11 f147 1"/>
              <a:gd name="f152" fmla="*/ f11 f148 1"/>
              <a:gd name="f153" fmla="*/ f149 f57 1"/>
              <a:gd name="f154" fmla="*/ f150 f56 1"/>
              <a:gd name="f155" fmla="*/ f151 f57 1"/>
              <a:gd name="f156" fmla="*/ f152 f56 1"/>
              <a:gd name="f157" fmla="+- f69 f153 0"/>
              <a:gd name="f158" fmla="+- f68 f154 0"/>
              <a:gd name="f159" fmla="+- f69 f155 0"/>
              <a:gd name="f160" fmla="+- f68 f156 0"/>
              <a:gd name="f161" fmla="max f157 f159"/>
              <a:gd name="f162" fmla="max f158 f160"/>
              <a:gd name="f163" fmla="min f157 f159"/>
              <a:gd name="f164" fmla="min f158 f160"/>
              <a:gd name="f165" fmla="*/ f157 f43 1"/>
              <a:gd name="f166" fmla="*/ f158 f43 1"/>
              <a:gd name="f167" fmla="*/ f159 f43 1"/>
              <a:gd name="f168" fmla="*/ f160 f43 1"/>
              <a:gd name="f169" fmla="?: f85 f48 f161"/>
              <a:gd name="f170" fmla="?: f86 f49 f162"/>
              <a:gd name="f171" fmla="?: f87 f20 f163"/>
              <a:gd name="f172" fmla="?: f88 f20 f164"/>
              <a:gd name="f173" fmla="*/ f171 f43 1"/>
              <a:gd name="f174" fmla="*/ f172 f43 1"/>
              <a:gd name="f175" fmla="*/ f169 f43 1"/>
              <a:gd name="f176" fmla="*/ f170 f43 1"/>
            </a:gdLst>
            <a:ahLst/>
            <a:cxnLst>
              <a:cxn ang="3cd4">
                <a:pos x="hc" y="t"/>
              </a:cxn>
              <a:cxn ang="0">
                <a:pos x="r" y="vc"/>
              </a:cxn>
              <a:cxn ang="cd4">
                <a:pos x="hc" y="b"/>
              </a:cxn>
              <a:cxn ang="cd2">
                <a:pos x="l" y="vc"/>
              </a:cxn>
              <a:cxn ang="f40">
                <a:pos x="f165" y="f166"/>
              </a:cxn>
              <a:cxn ang="f41">
                <a:pos x="f81" y="f82"/>
              </a:cxn>
              <a:cxn ang="f42">
                <a:pos x="f167" y="f168"/>
              </a:cxn>
            </a:cxnLst>
            <a:rect l="f173" t="f174" r="f175" b="f176"/>
            <a:pathLst>
              <a:path stroke="0">
                <a:moveTo>
                  <a:pt x="f165" y="f166"/>
                </a:moveTo>
                <a:arcTo wR="f76" hR="f77" stAng="f54" swAng="f78"/>
                <a:lnTo>
                  <a:pt x="f81" y="f82"/>
                </a:lnTo>
                <a:close/>
              </a:path>
              <a:path fill="none">
                <a:moveTo>
                  <a:pt x="f165" y="f166"/>
                </a:moveTo>
                <a:arcTo wR="f76" hR="f77" stAng="f54" swAng="f78"/>
              </a:path>
            </a:pathLst>
          </a:custGeom>
          <a:noFill/>
          <a:ln w="190496" cap="rnd">
            <a:solidFill>
              <a:srgbClr val="0F78FF"/>
            </a:solidFill>
            <a:prstDash val="solid"/>
            <a:miter/>
          </a:ln>
        </p:spPr>
        <p:txBody>
          <a:bodyPr vert="horz" wrap="square" lIns="91440" tIns="45720" rIns="91440" bIns="45720" anchor="ctr" anchorCtr="1" compatLnSpc="1">
            <a:noAutofit/>
          </a:bodyPr>
          <a:lstStyle/>
          <a:p>
            <a:pPr marL="0" marR="0" lvl="0" indent="0" algn="ctr" defTabSz="941758"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54" b="0" i="0" u="none" strike="noStrike" kern="1200" cap="none" spc="0" baseline="0">
              <a:solidFill>
                <a:srgbClr val="14203C"/>
              </a:solidFill>
              <a:uFillTx/>
              <a:latin typeface="Arial" pitchFamily="34"/>
              <a:cs typeface="Arial" pitchFamily="34"/>
            </a:endParaRPr>
          </a:p>
        </p:txBody>
      </p:sp>
      <p:sp>
        <p:nvSpPr>
          <p:cNvPr id="6" name="Título 1">
            <a:extLst>
              <a:ext uri="{FF2B5EF4-FFF2-40B4-BE49-F238E27FC236}">
                <a16:creationId xmlns:a16="http://schemas.microsoft.com/office/drawing/2014/main" id="{138B74AB-2267-003F-5CAA-1689ED675F0C}"/>
              </a:ext>
            </a:extLst>
          </p:cNvPr>
          <p:cNvSpPr txBox="1"/>
          <p:nvPr/>
        </p:nvSpPr>
        <p:spPr>
          <a:xfrm>
            <a:off x="479429" y="743827"/>
            <a:ext cx="4485863" cy="1274984"/>
          </a:xfrm>
          <a:prstGeom prst="rect">
            <a:avLst/>
          </a:prstGeom>
          <a:noFill/>
          <a:ln cap="flat">
            <a:noFill/>
          </a:ln>
        </p:spPr>
        <p:txBody>
          <a:bodyPr vert="horz" wrap="square" lIns="91440" tIns="45720" rIns="91440" bIns="45720" anchor="t" anchorCtr="0" compatLnSpc="1">
            <a:noAutofit/>
          </a:bodyPr>
          <a:lstStyle/>
          <a:p>
            <a:pPr marL="0" marR="0" lvl="0" indent="0" algn="l" defTabSz="914400" rtl="0" fontAlgn="auto" hangingPunct="1">
              <a:lnSpc>
                <a:spcPct val="90000"/>
              </a:lnSpc>
              <a:spcBef>
                <a:spcPts val="0"/>
              </a:spcBef>
              <a:spcAft>
                <a:spcPts val="0"/>
              </a:spcAft>
              <a:buNone/>
              <a:tabLst/>
              <a:defRPr sz="1800" b="0" i="0" u="none" strike="noStrike" kern="0" cap="none" spc="0" baseline="0">
                <a:solidFill>
                  <a:srgbClr val="000000"/>
                </a:solidFill>
                <a:uFillTx/>
              </a:defRPr>
            </a:pPr>
            <a:r>
              <a:rPr lang="es-ES" sz="4400" b="1" i="0" u="none" strike="noStrike" kern="1200" cap="none" spc="0" baseline="0">
                <a:solidFill>
                  <a:srgbClr val="232323"/>
                </a:solidFill>
                <a:uFillTx/>
                <a:latin typeface="Arial"/>
              </a:rPr>
              <a:t>Simple words, strong ideas </a:t>
            </a:r>
          </a:p>
        </p:txBody>
      </p:sp>
      <p:sp>
        <p:nvSpPr>
          <p:cNvPr id="7" name="Título 1">
            <a:extLst>
              <a:ext uri="{FF2B5EF4-FFF2-40B4-BE49-F238E27FC236}">
                <a16:creationId xmlns:a16="http://schemas.microsoft.com/office/drawing/2014/main" id="{DCFD2011-AC8B-B9B1-2849-59365DE1DAB7}"/>
              </a:ext>
            </a:extLst>
          </p:cNvPr>
          <p:cNvSpPr txBox="1"/>
          <p:nvPr/>
        </p:nvSpPr>
        <p:spPr>
          <a:xfrm>
            <a:off x="1492831" y="3701728"/>
            <a:ext cx="630423" cy="728136"/>
          </a:xfrm>
          <a:prstGeom prst="rect">
            <a:avLst/>
          </a:prstGeom>
          <a:noFill/>
          <a:ln cap="flat">
            <a:noFill/>
          </a:ln>
        </p:spPr>
        <p:txBody>
          <a:bodyPr vert="horz" wrap="square" lIns="91440" tIns="45720" rIns="91440" bIns="45720" anchor="t" anchorCtr="1" compatLnSpc="1">
            <a:noAutofit/>
          </a:bodyPr>
          <a:lstStyle/>
          <a:p>
            <a:pPr marL="0" marR="0" lvl="0" indent="0" algn="ctr" defTabSz="914400" rtl="0" fontAlgn="auto" hangingPunct="1">
              <a:lnSpc>
                <a:spcPts val="4880"/>
              </a:lnSpc>
              <a:spcBef>
                <a:spcPts val="0"/>
              </a:spcBef>
              <a:spcAft>
                <a:spcPts val="0"/>
              </a:spcAft>
              <a:buNone/>
              <a:tabLst/>
              <a:defRPr sz="1800" b="0" i="0" u="none" strike="noStrike" kern="0" cap="none" spc="0" baseline="0">
                <a:solidFill>
                  <a:srgbClr val="000000"/>
                </a:solidFill>
                <a:uFillTx/>
              </a:defRPr>
            </a:pPr>
            <a:r>
              <a:rPr lang="es-ES" sz="1400" b="1" i="0" u="none" strike="noStrike" kern="1200" cap="none" spc="0" baseline="0">
                <a:solidFill>
                  <a:srgbClr val="0F78FF"/>
                </a:solidFill>
                <a:uFillTx/>
                <a:latin typeface="Arial"/>
              </a:rPr>
              <a:t>+</a:t>
            </a:r>
            <a:r>
              <a:rPr lang="es-ES" sz="1800" b="1" i="0" u="none" strike="noStrike" kern="1200" cap="none" spc="0" baseline="0">
                <a:solidFill>
                  <a:srgbClr val="5E7EC9"/>
                </a:solidFill>
                <a:uFillTx/>
                <a:latin typeface="Arial"/>
              </a:rPr>
              <a:t>3</a:t>
            </a:r>
            <a:r>
              <a:rPr lang="es-ES" sz="1200" b="1" i="0" u="none" strike="noStrike" kern="1200" cap="none" spc="0" baseline="0">
                <a:solidFill>
                  <a:srgbClr val="5E7EC9"/>
                </a:solidFill>
                <a:uFillTx/>
                <a:latin typeface="Arial"/>
              </a:rPr>
              <a:t>%</a:t>
            </a:r>
            <a:endParaRPr lang="es-ES" sz="2000" b="1" i="0" u="none" strike="noStrike" kern="1200" cap="none" spc="0" baseline="0">
              <a:solidFill>
                <a:srgbClr val="5E7EC9"/>
              </a:solidFill>
              <a:uFillTx/>
              <a:latin typeface="Arial"/>
            </a:endParaRPr>
          </a:p>
        </p:txBody>
      </p:sp>
      <p:sp>
        <p:nvSpPr>
          <p:cNvPr id="8" name="CuadroTexto 15">
            <a:extLst>
              <a:ext uri="{FF2B5EF4-FFF2-40B4-BE49-F238E27FC236}">
                <a16:creationId xmlns:a16="http://schemas.microsoft.com/office/drawing/2014/main" id="{78D6F56E-654E-7E82-9397-31C1DE734770}"/>
              </a:ext>
            </a:extLst>
          </p:cNvPr>
          <p:cNvSpPr txBox="1"/>
          <p:nvPr/>
        </p:nvSpPr>
        <p:spPr>
          <a:xfrm>
            <a:off x="657078" y="5021683"/>
            <a:ext cx="2301928" cy="646334"/>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s-ES" sz="1800" b="1" i="0" u="none" strike="noStrike" kern="1200" cap="none" spc="0" baseline="0">
                <a:solidFill>
                  <a:srgbClr val="14203C"/>
                </a:solidFill>
                <a:uFillTx/>
                <a:latin typeface="Arial"/>
              </a:rPr>
              <a:t>Nam eleifend mi set maet sapien</a:t>
            </a:r>
          </a:p>
        </p:txBody>
      </p:sp>
      <p:sp>
        <p:nvSpPr>
          <p:cNvPr id="9" name="CuadroTexto 16">
            <a:extLst>
              <a:ext uri="{FF2B5EF4-FFF2-40B4-BE49-F238E27FC236}">
                <a16:creationId xmlns:a16="http://schemas.microsoft.com/office/drawing/2014/main" id="{0DEC389F-D291-DFB2-EFF6-3F521065491D}"/>
              </a:ext>
            </a:extLst>
          </p:cNvPr>
          <p:cNvSpPr txBox="1"/>
          <p:nvPr/>
        </p:nvSpPr>
        <p:spPr>
          <a:xfrm>
            <a:off x="671123" y="5702271"/>
            <a:ext cx="2287883" cy="600166"/>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s-ES" sz="1100" b="0" i="0" u="none" strike="noStrike" kern="1200" cap="none" spc="0" baseline="0">
                <a:solidFill>
                  <a:srgbClr val="14203C"/>
                </a:solidFill>
                <a:uFillTx/>
                <a:latin typeface="Arial"/>
              </a:rPr>
              <a:t>Vivamus massa magna, vulputate vel tortor et, pulvinar cursus diam massa magna.</a:t>
            </a:r>
          </a:p>
        </p:txBody>
      </p:sp>
      <p:sp>
        <p:nvSpPr>
          <p:cNvPr id="10" name="CuadroTexto 19">
            <a:extLst>
              <a:ext uri="{FF2B5EF4-FFF2-40B4-BE49-F238E27FC236}">
                <a16:creationId xmlns:a16="http://schemas.microsoft.com/office/drawing/2014/main" id="{5F6032A8-2CD1-10D1-FCB3-06F422FF5D1F}"/>
              </a:ext>
            </a:extLst>
          </p:cNvPr>
          <p:cNvSpPr txBox="1"/>
          <p:nvPr/>
        </p:nvSpPr>
        <p:spPr>
          <a:xfrm>
            <a:off x="3631640" y="5021683"/>
            <a:ext cx="2301928" cy="646334"/>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s-ES" sz="1800" b="1" i="0" u="none" strike="noStrike" kern="1200" cap="none" spc="0" baseline="0">
                <a:solidFill>
                  <a:srgbClr val="14203C"/>
                </a:solidFill>
                <a:uFillTx/>
                <a:latin typeface="Arial"/>
              </a:rPr>
              <a:t>Nam eleifend mi set maet sapien</a:t>
            </a:r>
          </a:p>
        </p:txBody>
      </p:sp>
      <p:sp>
        <p:nvSpPr>
          <p:cNvPr id="11" name="CuadroTexto 20">
            <a:extLst>
              <a:ext uri="{FF2B5EF4-FFF2-40B4-BE49-F238E27FC236}">
                <a16:creationId xmlns:a16="http://schemas.microsoft.com/office/drawing/2014/main" id="{FF5B5DB4-D2CA-5DB4-C33E-FBD7EDFDB023}"/>
              </a:ext>
            </a:extLst>
          </p:cNvPr>
          <p:cNvSpPr txBox="1"/>
          <p:nvPr/>
        </p:nvSpPr>
        <p:spPr>
          <a:xfrm>
            <a:off x="3645676" y="5702271"/>
            <a:ext cx="2287883" cy="600166"/>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s-ES" sz="1100" b="0" i="0" u="none" strike="noStrike" kern="1200" cap="none" spc="0" baseline="0">
                <a:solidFill>
                  <a:srgbClr val="14203C"/>
                </a:solidFill>
                <a:uFillTx/>
                <a:latin typeface="Arial"/>
              </a:rPr>
              <a:t>Vivamus massa magna, vulputate vel tortor et, pulvinar cursus diam massa magna.</a:t>
            </a:r>
          </a:p>
        </p:txBody>
      </p:sp>
      <p:pic>
        <p:nvPicPr>
          <p:cNvPr id="12" name="Marcador de posición de imagen 14">
            <a:extLst>
              <a:ext uri="{FF2B5EF4-FFF2-40B4-BE49-F238E27FC236}">
                <a16:creationId xmlns:a16="http://schemas.microsoft.com/office/drawing/2014/main" id="{AD28CEFE-22A7-2BB6-DA19-BCEF39A947E1}"/>
              </a:ext>
            </a:extLst>
          </p:cNvPr>
          <p:cNvPicPr>
            <a:picLocks noGrp="1" noChangeAspect="1"/>
          </p:cNvPicPr>
          <p:nvPr>
            <p:ph type="pic" idx="4294967295"/>
          </p:nvPr>
        </p:nvPicPr>
        <p:blipFill>
          <a:blip r:embed="rId3"/>
          <a:srcRect l="66" r="66"/>
          <a:stretch>
            <a:fillRect/>
          </a:stretch>
        </p:blipFill>
        <p:spPr>
          <a:xfrm>
            <a:off x="6458772" y="563563"/>
            <a:ext cx="5245867" cy="5772753"/>
          </a:xfrm>
        </p:spPr>
      </p:pic>
    </p:spTree>
  </p:cSld>
  <p:clrMapOvr>
    <a:masterClrMapping/>
  </p:clrMapOvr>
  <p:transition spd="med">
    <p:fade/>
  </p:transition>
</p:sld>
</file>

<file path=ppt/slides/slide2.xml><?xml version="1.0" encoding="utf-8"?>
<p:sld xmlns:a="http://schemas.openxmlformats.org/drawingml/2006/main" xmlns:r="http://schemas.openxmlformats.org/officeDocument/2006/relationships" xmlns:p="http://schemas.openxmlformats.org/presentationml/2006/main">
  <p:cSld name="Slide976">
    <p:spTree>
      <p:nvGrpSpPr>
        <p:cNvPr id="1" name=""/>
        <p:cNvGrpSpPr/>
        <p:nvPr/>
      </p:nvGrpSpPr>
      <p:grpSpPr>
        <a:xfrm>
          <a:off x="0" y="0"/>
          <a:ext cx="0" cy="0"/>
          <a:chOff x="0" y="0"/>
          <a:chExt cx="0" cy="0"/>
        </a:xfrm>
      </p:grpSpPr>
      <p:sp>
        <p:nvSpPr>
          <p:cNvPr id="2" name="Rectángulo 20">
            <a:extLst>
              <a:ext uri="{FF2B5EF4-FFF2-40B4-BE49-F238E27FC236}">
                <a16:creationId xmlns:a16="http://schemas.microsoft.com/office/drawing/2014/main" id="{99150C6F-849F-E4CA-FBBA-E1AB29F236B7}"/>
              </a:ext>
            </a:extLst>
          </p:cNvPr>
          <p:cNvSpPr/>
          <p:nvPr/>
        </p:nvSpPr>
        <p:spPr>
          <a:xfrm>
            <a:off x="791568" y="354842"/>
            <a:ext cx="10440536" cy="6086904"/>
          </a:xfrm>
          <a:prstGeom prst="rect">
            <a:avLst/>
          </a:prstGeom>
          <a:solidFill>
            <a:srgbClr val="CBEBFE">
              <a:alpha val="42000"/>
            </a:srgbClr>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2800" b="0" i="0" u="none" strike="noStrike" kern="1200" cap="none" spc="0" baseline="0">
              <a:solidFill>
                <a:srgbClr val="0599F1"/>
              </a:solidFill>
              <a:uFillTx/>
              <a:latin typeface="Arial"/>
            </a:endParaRPr>
          </a:p>
        </p:txBody>
      </p:sp>
      <p:sp>
        <p:nvSpPr>
          <p:cNvPr id="3" name="Title 1">
            <a:extLst>
              <a:ext uri="{FF2B5EF4-FFF2-40B4-BE49-F238E27FC236}">
                <a16:creationId xmlns:a16="http://schemas.microsoft.com/office/drawing/2014/main" id="{DC46C94C-30D0-322A-5526-2F7C57A24030}"/>
              </a:ext>
            </a:extLst>
          </p:cNvPr>
          <p:cNvSpPr txBox="1">
            <a:spLocks noGrp="1"/>
          </p:cNvSpPr>
          <p:nvPr>
            <p:ph type="title"/>
          </p:nvPr>
        </p:nvSpPr>
        <p:spPr>
          <a:xfrm>
            <a:off x="959891" y="617960"/>
            <a:ext cx="3890964" cy="946147"/>
          </a:xfrm>
          <a:prstGeom prst="rect">
            <a:avLst/>
          </a:prstGeom>
          <a:noFill/>
          <a:ln>
            <a:noFill/>
          </a:ln>
        </p:spPr>
        <p:txBody>
          <a:bodyPr vert="horz" wrap="square" lIns="91440" tIns="45720" rIns="91440" bIns="45720" anchor="ctr" anchorCtr="0" compatLnSpc="1">
            <a:normAutofit/>
          </a:bodyPr>
          <a:lstStyle/>
          <a:p>
            <a:pPr lvl="0"/>
            <a:r>
              <a:rPr lang="en-US" sz="6000" b="1">
                <a:latin typeface="Arial" pitchFamily="34"/>
                <a:cs typeface="Arial" pitchFamily="34"/>
              </a:rPr>
              <a:t>Index</a:t>
            </a:r>
          </a:p>
        </p:txBody>
      </p:sp>
      <p:sp>
        <p:nvSpPr>
          <p:cNvPr id="4" name="TextBox 2">
            <a:extLst>
              <a:ext uri="{FF2B5EF4-FFF2-40B4-BE49-F238E27FC236}">
                <a16:creationId xmlns:a16="http://schemas.microsoft.com/office/drawing/2014/main" id="{6B03E627-37CD-3999-1003-06FFB21A9675}"/>
              </a:ext>
            </a:extLst>
          </p:cNvPr>
          <p:cNvSpPr txBox="1"/>
          <p:nvPr/>
        </p:nvSpPr>
        <p:spPr>
          <a:xfrm>
            <a:off x="2145017" y="2509058"/>
            <a:ext cx="3344866" cy="471601"/>
          </a:xfrm>
          <a:prstGeom prst="rect">
            <a:avLst/>
          </a:prstGeom>
          <a:noFill/>
          <a:ln cap="flat">
            <a:noFill/>
          </a:ln>
        </p:spPr>
        <p:txBody>
          <a:bodyPr vert="horz" wrap="square" lIns="0" tIns="45720" rIns="0" bIns="45720" anchor="t" anchorCtr="0" compatLnSpc="1">
            <a:spAutoFit/>
          </a:bodyPr>
          <a:lstStyle/>
          <a:p>
            <a:pPr marL="0" marR="0" lvl="0" indent="0" algn="l" defTabSz="914400" rtl="0" fontAlgn="auto" hangingPunct="1">
              <a:lnSpc>
                <a:spcPct val="130000"/>
              </a:lnSpc>
              <a:spcBef>
                <a:spcPts val="0"/>
              </a:spcBef>
              <a:spcAft>
                <a:spcPts val="0"/>
              </a:spcAft>
              <a:buNone/>
              <a:tabLst/>
              <a:defRPr sz="1800" b="0" i="0" u="none" strike="noStrike" kern="0" cap="none" spc="0" baseline="0">
                <a:solidFill>
                  <a:srgbClr val="000000"/>
                </a:solidFill>
                <a:uFillTx/>
              </a:defRPr>
            </a:pPr>
            <a:r>
              <a:rPr lang="es-ES" sz="1000" b="0" i="0" u="none" strike="noStrike" kern="1200" cap="none" spc="0" baseline="0">
                <a:solidFill>
                  <a:srgbClr val="5A5A5A"/>
                </a:solidFill>
                <a:uFillTx/>
                <a:latin typeface="Arial" pitchFamily="34"/>
                <a:cs typeface="Arial" pitchFamily="34"/>
              </a:rPr>
              <a:t>Ut aliquam ullamcorper dui. Morbi eget diam sit amet ante rhoncus laoreet. Donec metus velit, ultrices et arcu sed.</a:t>
            </a:r>
          </a:p>
        </p:txBody>
      </p:sp>
      <p:sp>
        <p:nvSpPr>
          <p:cNvPr id="5" name="TextBox 3">
            <a:extLst>
              <a:ext uri="{FF2B5EF4-FFF2-40B4-BE49-F238E27FC236}">
                <a16:creationId xmlns:a16="http://schemas.microsoft.com/office/drawing/2014/main" id="{EF45DEBC-74A4-937B-F414-4B533B148192}"/>
              </a:ext>
            </a:extLst>
          </p:cNvPr>
          <p:cNvSpPr txBox="1"/>
          <p:nvPr/>
        </p:nvSpPr>
        <p:spPr>
          <a:xfrm>
            <a:off x="2145017" y="2162583"/>
            <a:ext cx="1471553" cy="307777"/>
          </a:xfrm>
          <a:prstGeom prst="rect">
            <a:avLst/>
          </a:prstGeom>
          <a:noFill/>
          <a:ln cap="flat">
            <a:noFill/>
          </a:ln>
        </p:spPr>
        <p:txBody>
          <a:bodyPr vert="horz" wrap="none" lIns="0" tIns="45720" rIns="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400" b="1" i="0" u="none" strike="noStrike" kern="1200" cap="none" spc="0" baseline="0">
                <a:solidFill>
                  <a:srgbClr val="232323"/>
                </a:solidFill>
                <a:uFillTx/>
                <a:latin typeface="Arial" pitchFamily="34"/>
                <a:ea typeface="Open Sans"/>
                <a:cs typeface="Arial" pitchFamily="34"/>
              </a:rPr>
              <a:t>Chapter title here</a:t>
            </a:r>
          </a:p>
        </p:txBody>
      </p:sp>
      <p:sp>
        <p:nvSpPr>
          <p:cNvPr id="6" name="TextBox 4">
            <a:extLst>
              <a:ext uri="{FF2B5EF4-FFF2-40B4-BE49-F238E27FC236}">
                <a16:creationId xmlns:a16="http://schemas.microsoft.com/office/drawing/2014/main" id="{93201BA9-FFF9-DC4E-E10E-652541DB29A6}"/>
              </a:ext>
            </a:extLst>
          </p:cNvPr>
          <p:cNvSpPr txBox="1"/>
          <p:nvPr/>
        </p:nvSpPr>
        <p:spPr>
          <a:xfrm>
            <a:off x="1118402" y="2026282"/>
            <a:ext cx="769440" cy="923333"/>
          </a:xfrm>
          <a:prstGeom prst="rect">
            <a:avLst/>
          </a:prstGeom>
          <a:noFill/>
          <a:ln cap="flat">
            <a:noFill/>
          </a:ln>
        </p:spPr>
        <p:txBody>
          <a:bodyPr vert="horz" wrap="none" lIns="0" tIns="45720" rIns="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5400" b="1" i="0" u="none" strike="noStrike" kern="1200" cap="none" spc="0" baseline="0">
                <a:solidFill>
                  <a:srgbClr val="0F78FF"/>
                </a:solidFill>
                <a:uFillTx/>
                <a:latin typeface="Arial" pitchFamily="34"/>
                <a:cs typeface="Arial" pitchFamily="34"/>
              </a:rPr>
              <a:t>01</a:t>
            </a:r>
          </a:p>
        </p:txBody>
      </p:sp>
      <p:sp>
        <p:nvSpPr>
          <p:cNvPr id="7" name="TextBox 5">
            <a:extLst>
              <a:ext uri="{FF2B5EF4-FFF2-40B4-BE49-F238E27FC236}">
                <a16:creationId xmlns:a16="http://schemas.microsoft.com/office/drawing/2014/main" id="{FD8023D6-92FA-0480-9256-2BDF0C6C17DA}"/>
              </a:ext>
            </a:extLst>
          </p:cNvPr>
          <p:cNvSpPr txBox="1"/>
          <p:nvPr/>
        </p:nvSpPr>
        <p:spPr>
          <a:xfrm>
            <a:off x="2145017" y="4052209"/>
            <a:ext cx="3344866" cy="471601"/>
          </a:xfrm>
          <a:prstGeom prst="rect">
            <a:avLst/>
          </a:prstGeom>
          <a:noFill/>
          <a:ln cap="flat">
            <a:noFill/>
          </a:ln>
        </p:spPr>
        <p:txBody>
          <a:bodyPr vert="horz" wrap="square" lIns="0" tIns="45720" rIns="0" bIns="45720" anchor="t" anchorCtr="0" compatLnSpc="1">
            <a:spAutoFit/>
          </a:bodyPr>
          <a:lstStyle/>
          <a:p>
            <a:pPr marL="0" marR="0" lvl="0" indent="0" algn="l" defTabSz="914400" rtl="0" fontAlgn="auto" hangingPunct="1">
              <a:lnSpc>
                <a:spcPct val="130000"/>
              </a:lnSpc>
              <a:spcBef>
                <a:spcPts val="0"/>
              </a:spcBef>
              <a:spcAft>
                <a:spcPts val="0"/>
              </a:spcAft>
              <a:buNone/>
              <a:tabLst/>
              <a:defRPr sz="1800" b="0" i="0" u="none" strike="noStrike" kern="0" cap="none" spc="0" baseline="0">
                <a:solidFill>
                  <a:srgbClr val="000000"/>
                </a:solidFill>
                <a:uFillTx/>
              </a:defRPr>
            </a:pPr>
            <a:r>
              <a:rPr lang="es-ES" sz="1000" b="0" i="0" u="none" strike="noStrike" kern="1200" cap="none" spc="0" baseline="0">
                <a:solidFill>
                  <a:srgbClr val="5A5A5A"/>
                </a:solidFill>
                <a:uFillTx/>
                <a:latin typeface="Arial" pitchFamily="34"/>
                <a:cs typeface="Arial" pitchFamily="34"/>
              </a:rPr>
              <a:t>Ut aliquam ullamcorper dui. Morbi eget diam sit amet ante rhoncus laoreet. Donec metus velit, ultrices et arcu sed.</a:t>
            </a:r>
          </a:p>
        </p:txBody>
      </p:sp>
      <p:sp>
        <p:nvSpPr>
          <p:cNvPr id="8" name="TextBox 6">
            <a:extLst>
              <a:ext uri="{FF2B5EF4-FFF2-40B4-BE49-F238E27FC236}">
                <a16:creationId xmlns:a16="http://schemas.microsoft.com/office/drawing/2014/main" id="{98AC76EC-ECC4-A8EF-FACC-868075E98EA9}"/>
              </a:ext>
            </a:extLst>
          </p:cNvPr>
          <p:cNvSpPr txBox="1"/>
          <p:nvPr/>
        </p:nvSpPr>
        <p:spPr>
          <a:xfrm>
            <a:off x="2145017" y="3705734"/>
            <a:ext cx="1471553" cy="307777"/>
          </a:xfrm>
          <a:prstGeom prst="rect">
            <a:avLst/>
          </a:prstGeom>
          <a:noFill/>
          <a:ln cap="flat">
            <a:noFill/>
          </a:ln>
        </p:spPr>
        <p:txBody>
          <a:bodyPr vert="horz" wrap="none" lIns="0" tIns="45720" rIns="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400" b="1" i="0" u="none" strike="noStrike" kern="1200" cap="none" spc="0" baseline="0">
                <a:solidFill>
                  <a:srgbClr val="232323"/>
                </a:solidFill>
                <a:uFillTx/>
                <a:latin typeface="Arial" pitchFamily="34"/>
                <a:ea typeface="Open Sans"/>
                <a:cs typeface="Arial" pitchFamily="34"/>
              </a:rPr>
              <a:t>Chapter title here</a:t>
            </a:r>
          </a:p>
        </p:txBody>
      </p:sp>
      <p:sp>
        <p:nvSpPr>
          <p:cNvPr id="9" name="TextBox 7">
            <a:extLst>
              <a:ext uri="{FF2B5EF4-FFF2-40B4-BE49-F238E27FC236}">
                <a16:creationId xmlns:a16="http://schemas.microsoft.com/office/drawing/2014/main" id="{A908F64D-DF01-9CD4-9B14-A74227024DBA}"/>
              </a:ext>
            </a:extLst>
          </p:cNvPr>
          <p:cNvSpPr txBox="1"/>
          <p:nvPr/>
        </p:nvSpPr>
        <p:spPr>
          <a:xfrm>
            <a:off x="1118402" y="3569433"/>
            <a:ext cx="769440" cy="923333"/>
          </a:xfrm>
          <a:prstGeom prst="rect">
            <a:avLst/>
          </a:prstGeom>
          <a:noFill/>
          <a:ln cap="flat">
            <a:noFill/>
          </a:ln>
        </p:spPr>
        <p:txBody>
          <a:bodyPr vert="horz" wrap="none" lIns="0" tIns="45720" rIns="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5400" b="1" i="0" u="none" strike="noStrike" kern="1200" cap="none" spc="0" baseline="0">
                <a:solidFill>
                  <a:srgbClr val="0F78FF"/>
                </a:solidFill>
                <a:uFillTx/>
                <a:latin typeface="Arial" pitchFamily="34"/>
                <a:cs typeface="Arial" pitchFamily="34"/>
              </a:rPr>
              <a:t>03</a:t>
            </a:r>
          </a:p>
        </p:txBody>
      </p:sp>
      <p:sp>
        <p:nvSpPr>
          <p:cNvPr id="10" name="TextBox 8">
            <a:extLst>
              <a:ext uri="{FF2B5EF4-FFF2-40B4-BE49-F238E27FC236}">
                <a16:creationId xmlns:a16="http://schemas.microsoft.com/office/drawing/2014/main" id="{2E175AAE-3340-054F-CEA7-D70062B9EF88}"/>
              </a:ext>
            </a:extLst>
          </p:cNvPr>
          <p:cNvSpPr txBox="1"/>
          <p:nvPr/>
        </p:nvSpPr>
        <p:spPr>
          <a:xfrm>
            <a:off x="7761591" y="2509058"/>
            <a:ext cx="3312011" cy="471601"/>
          </a:xfrm>
          <a:prstGeom prst="rect">
            <a:avLst/>
          </a:prstGeom>
          <a:noFill/>
          <a:ln cap="flat">
            <a:noFill/>
          </a:ln>
        </p:spPr>
        <p:txBody>
          <a:bodyPr vert="horz" wrap="square" lIns="0" tIns="45720" rIns="0" bIns="45720" anchor="t" anchorCtr="0" compatLnSpc="1">
            <a:spAutoFit/>
          </a:bodyPr>
          <a:lstStyle/>
          <a:p>
            <a:pPr marL="0" marR="0" lvl="0" indent="0" algn="l" defTabSz="914400" rtl="0" fontAlgn="auto" hangingPunct="1">
              <a:lnSpc>
                <a:spcPct val="130000"/>
              </a:lnSpc>
              <a:spcBef>
                <a:spcPts val="0"/>
              </a:spcBef>
              <a:spcAft>
                <a:spcPts val="0"/>
              </a:spcAft>
              <a:buNone/>
              <a:tabLst/>
              <a:defRPr sz="1800" b="0" i="0" u="none" strike="noStrike" kern="0" cap="none" spc="0" baseline="0">
                <a:solidFill>
                  <a:srgbClr val="000000"/>
                </a:solidFill>
                <a:uFillTx/>
              </a:defRPr>
            </a:pPr>
            <a:r>
              <a:rPr lang="es-ES" sz="1000" b="0" i="0" u="none" strike="noStrike" kern="1200" cap="none" spc="0" baseline="0">
                <a:solidFill>
                  <a:srgbClr val="5A5A5A"/>
                </a:solidFill>
                <a:uFillTx/>
                <a:latin typeface="Arial" pitchFamily="34"/>
                <a:cs typeface="Arial" pitchFamily="34"/>
              </a:rPr>
              <a:t>Ut aliquam ullamcorper dui. Morbi eget diam sit amet ante rhoncus laoreet. Donec metus velit, ultrices et arcu sed.</a:t>
            </a:r>
          </a:p>
        </p:txBody>
      </p:sp>
      <p:sp>
        <p:nvSpPr>
          <p:cNvPr id="11" name="TextBox 9">
            <a:extLst>
              <a:ext uri="{FF2B5EF4-FFF2-40B4-BE49-F238E27FC236}">
                <a16:creationId xmlns:a16="http://schemas.microsoft.com/office/drawing/2014/main" id="{1BB40420-4A64-3697-074E-D81CA21A5955}"/>
              </a:ext>
            </a:extLst>
          </p:cNvPr>
          <p:cNvSpPr txBox="1"/>
          <p:nvPr/>
        </p:nvSpPr>
        <p:spPr>
          <a:xfrm>
            <a:off x="7761591" y="2162583"/>
            <a:ext cx="1471553" cy="307777"/>
          </a:xfrm>
          <a:prstGeom prst="rect">
            <a:avLst/>
          </a:prstGeom>
          <a:noFill/>
          <a:ln cap="flat">
            <a:noFill/>
          </a:ln>
        </p:spPr>
        <p:txBody>
          <a:bodyPr vert="horz" wrap="none" lIns="0" tIns="45720" rIns="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400" b="1" i="0" u="none" strike="noStrike" kern="1200" cap="none" spc="0" baseline="0">
                <a:solidFill>
                  <a:srgbClr val="232323"/>
                </a:solidFill>
                <a:uFillTx/>
                <a:latin typeface="Arial" pitchFamily="34"/>
                <a:ea typeface="Open Sans"/>
                <a:cs typeface="Arial" pitchFamily="34"/>
              </a:rPr>
              <a:t>Chapter title here</a:t>
            </a:r>
          </a:p>
        </p:txBody>
      </p:sp>
      <p:sp>
        <p:nvSpPr>
          <p:cNvPr id="12" name="TextBox 10">
            <a:extLst>
              <a:ext uri="{FF2B5EF4-FFF2-40B4-BE49-F238E27FC236}">
                <a16:creationId xmlns:a16="http://schemas.microsoft.com/office/drawing/2014/main" id="{B1CC5E44-C78D-D85F-8A7F-2087B9B6AFDD}"/>
              </a:ext>
            </a:extLst>
          </p:cNvPr>
          <p:cNvSpPr txBox="1"/>
          <p:nvPr/>
        </p:nvSpPr>
        <p:spPr>
          <a:xfrm>
            <a:off x="6734976" y="2026282"/>
            <a:ext cx="769440" cy="923333"/>
          </a:xfrm>
          <a:prstGeom prst="rect">
            <a:avLst/>
          </a:prstGeom>
          <a:noFill/>
          <a:ln cap="flat">
            <a:noFill/>
          </a:ln>
        </p:spPr>
        <p:txBody>
          <a:bodyPr vert="horz" wrap="none" lIns="0" tIns="45720" rIns="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5400" b="1" i="0" u="none" strike="noStrike" kern="1200" cap="none" spc="0" baseline="0">
                <a:solidFill>
                  <a:srgbClr val="0F78FF"/>
                </a:solidFill>
                <a:uFillTx/>
                <a:latin typeface="Arial" pitchFamily="34"/>
                <a:cs typeface="Arial" pitchFamily="34"/>
              </a:rPr>
              <a:t>02</a:t>
            </a:r>
          </a:p>
        </p:txBody>
      </p:sp>
      <p:sp>
        <p:nvSpPr>
          <p:cNvPr id="13" name="TextBox 11">
            <a:extLst>
              <a:ext uri="{FF2B5EF4-FFF2-40B4-BE49-F238E27FC236}">
                <a16:creationId xmlns:a16="http://schemas.microsoft.com/office/drawing/2014/main" id="{BED90C8E-33FE-BE5D-C58F-CFF3E075111E}"/>
              </a:ext>
            </a:extLst>
          </p:cNvPr>
          <p:cNvSpPr txBox="1"/>
          <p:nvPr/>
        </p:nvSpPr>
        <p:spPr>
          <a:xfrm>
            <a:off x="7761591" y="4052209"/>
            <a:ext cx="3312011" cy="471601"/>
          </a:xfrm>
          <a:prstGeom prst="rect">
            <a:avLst/>
          </a:prstGeom>
          <a:noFill/>
          <a:ln cap="flat">
            <a:noFill/>
          </a:ln>
        </p:spPr>
        <p:txBody>
          <a:bodyPr vert="horz" wrap="square" lIns="0" tIns="45720" rIns="0" bIns="45720" anchor="t" anchorCtr="0" compatLnSpc="1">
            <a:spAutoFit/>
          </a:bodyPr>
          <a:lstStyle/>
          <a:p>
            <a:pPr marL="0" marR="0" lvl="0" indent="0" algn="l" defTabSz="914400" rtl="0" fontAlgn="auto" hangingPunct="1">
              <a:lnSpc>
                <a:spcPct val="130000"/>
              </a:lnSpc>
              <a:spcBef>
                <a:spcPts val="0"/>
              </a:spcBef>
              <a:spcAft>
                <a:spcPts val="0"/>
              </a:spcAft>
              <a:buNone/>
              <a:tabLst/>
              <a:defRPr sz="1800" b="0" i="0" u="none" strike="noStrike" kern="0" cap="none" spc="0" baseline="0">
                <a:solidFill>
                  <a:srgbClr val="000000"/>
                </a:solidFill>
                <a:uFillTx/>
              </a:defRPr>
            </a:pPr>
            <a:r>
              <a:rPr lang="es-ES" sz="1000" b="0" i="0" u="none" strike="noStrike" kern="1200" cap="none" spc="0" baseline="0">
                <a:solidFill>
                  <a:srgbClr val="5A5A5A"/>
                </a:solidFill>
                <a:uFillTx/>
                <a:latin typeface="Arial" pitchFamily="34"/>
                <a:cs typeface="Arial" pitchFamily="34"/>
              </a:rPr>
              <a:t>Ut aliquam ullamcorper dui. Morbi eget diam sit amet ante rhoncus laoreet. Donec metus velit, ultrices et arcu sed.</a:t>
            </a:r>
          </a:p>
        </p:txBody>
      </p:sp>
      <p:sp>
        <p:nvSpPr>
          <p:cNvPr id="14" name="TextBox 12">
            <a:extLst>
              <a:ext uri="{FF2B5EF4-FFF2-40B4-BE49-F238E27FC236}">
                <a16:creationId xmlns:a16="http://schemas.microsoft.com/office/drawing/2014/main" id="{2E1031B6-8975-2CBD-1C80-49D24F304E2E}"/>
              </a:ext>
            </a:extLst>
          </p:cNvPr>
          <p:cNvSpPr txBox="1"/>
          <p:nvPr/>
        </p:nvSpPr>
        <p:spPr>
          <a:xfrm>
            <a:off x="7761591" y="3705734"/>
            <a:ext cx="1471553" cy="307777"/>
          </a:xfrm>
          <a:prstGeom prst="rect">
            <a:avLst/>
          </a:prstGeom>
          <a:noFill/>
          <a:ln cap="flat">
            <a:noFill/>
          </a:ln>
        </p:spPr>
        <p:txBody>
          <a:bodyPr vert="horz" wrap="none" lIns="0" tIns="45720" rIns="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400" b="1" i="0" u="none" strike="noStrike" kern="1200" cap="none" spc="0" baseline="0">
                <a:solidFill>
                  <a:srgbClr val="232323"/>
                </a:solidFill>
                <a:uFillTx/>
                <a:latin typeface="Arial" pitchFamily="34"/>
                <a:ea typeface="Open Sans"/>
                <a:cs typeface="Arial" pitchFamily="34"/>
              </a:rPr>
              <a:t>Chapter title here</a:t>
            </a:r>
          </a:p>
        </p:txBody>
      </p:sp>
      <p:sp>
        <p:nvSpPr>
          <p:cNvPr id="15" name="TextBox 13">
            <a:extLst>
              <a:ext uri="{FF2B5EF4-FFF2-40B4-BE49-F238E27FC236}">
                <a16:creationId xmlns:a16="http://schemas.microsoft.com/office/drawing/2014/main" id="{AAE33923-60B3-787E-D51E-B5A1B2C6148A}"/>
              </a:ext>
            </a:extLst>
          </p:cNvPr>
          <p:cNvSpPr txBox="1"/>
          <p:nvPr/>
        </p:nvSpPr>
        <p:spPr>
          <a:xfrm>
            <a:off x="6734976" y="3569433"/>
            <a:ext cx="769440" cy="923333"/>
          </a:xfrm>
          <a:prstGeom prst="rect">
            <a:avLst/>
          </a:prstGeom>
          <a:noFill/>
          <a:ln cap="flat">
            <a:noFill/>
          </a:ln>
        </p:spPr>
        <p:txBody>
          <a:bodyPr vert="horz" wrap="none" lIns="0" tIns="45720" rIns="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5400" b="1" i="0" u="none" strike="noStrike" kern="1200" cap="none" spc="0" baseline="0">
                <a:solidFill>
                  <a:srgbClr val="0F78FF"/>
                </a:solidFill>
                <a:uFillTx/>
                <a:latin typeface="Arial" pitchFamily="34"/>
                <a:cs typeface="Arial" pitchFamily="34"/>
              </a:rPr>
              <a:t>04</a:t>
            </a:r>
          </a:p>
        </p:txBody>
      </p:sp>
      <p:sp>
        <p:nvSpPr>
          <p:cNvPr id="16" name="TextBox 14">
            <a:extLst>
              <a:ext uri="{FF2B5EF4-FFF2-40B4-BE49-F238E27FC236}">
                <a16:creationId xmlns:a16="http://schemas.microsoft.com/office/drawing/2014/main" id="{98D18CEF-85BE-0F74-1F72-B3571480EDE9}"/>
              </a:ext>
            </a:extLst>
          </p:cNvPr>
          <p:cNvSpPr txBox="1"/>
          <p:nvPr/>
        </p:nvSpPr>
        <p:spPr>
          <a:xfrm>
            <a:off x="2145017" y="5595359"/>
            <a:ext cx="3344866" cy="471601"/>
          </a:xfrm>
          <a:prstGeom prst="rect">
            <a:avLst/>
          </a:prstGeom>
          <a:noFill/>
          <a:ln cap="flat">
            <a:noFill/>
          </a:ln>
        </p:spPr>
        <p:txBody>
          <a:bodyPr vert="horz" wrap="square" lIns="0" tIns="45720" rIns="0" bIns="45720" anchor="t" anchorCtr="0" compatLnSpc="1">
            <a:spAutoFit/>
          </a:bodyPr>
          <a:lstStyle/>
          <a:p>
            <a:pPr marL="0" marR="0" lvl="0" indent="0" algn="l" defTabSz="914400" rtl="0" fontAlgn="auto" hangingPunct="1">
              <a:lnSpc>
                <a:spcPct val="130000"/>
              </a:lnSpc>
              <a:spcBef>
                <a:spcPts val="0"/>
              </a:spcBef>
              <a:spcAft>
                <a:spcPts val="0"/>
              </a:spcAft>
              <a:buNone/>
              <a:tabLst/>
              <a:defRPr sz="1800" b="0" i="0" u="none" strike="noStrike" kern="0" cap="none" spc="0" baseline="0">
                <a:solidFill>
                  <a:srgbClr val="000000"/>
                </a:solidFill>
                <a:uFillTx/>
              </a:defRPr>
            </a:pPr>
            <a:r>
              <a:rPr lang="es-ES" sz="1000" b="0" i="0" u="none" strike="noStrike" kern="1200" cap="none" spc="0" baseline="0">
                <a:solidFill>
                  <a:srgbClr val="5A5A5A"/>
                </a:solidFill>
                <a:uFillTx/>
                <a:latin typeface="Arial" pitchFamily="34"/>
                <a:cs typeface="Arial" pitchFamily="34"/>
              </a:rPr>
              <a:t>Ut aliquam ullamcorper dui. Morbi eget diam sit amet ante rhoncus laoreet. Donec metus velit, ultrices et arcu sed.</a:t>
            </a:r>
          </a:p>
        </p:txBody>
      </p:sp>
      <p:sp>
        <p:nvSpPr>
          <p:cNvPr id="17" name="TextBox 15">
            <a:extLst>
              <a:ext uri="{FF2B5EF4-FFF2-40B4-BE49-F238E27FC236}">
                <a16:creationId xmlns:a16="http://schemas.microsoft.com/office/drawing/2014/main" id="{D5476B6F-2F40-6943-9FE7-73345A7A6D22}"/>
              </a:ext>
            </a:extLst>
          </p:cNvPr>
          <p:cNvSpPr txBox="1"/>
          <p:nvPr/>
        </p:nvSpPr>
        <p:spPr>
          <a:xfrm>
            <a:off x="2145017" y="5248884"/>
            <a:ext cx="1471553" cy="307777"/>
          </a:xfrm>
          <a:prstGeom prst="rect">
            <a:avLst/>
          </a:prstGeom>
          <a:noFill/>
          <a:ln cap="flat">
            <a:noFill/>
          </a:ln>
        </p:spPr>
        <p:txBody>
          <a:bodyPr vert="horz" wrap="none" lIns="0" tIns="45720" rIns="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400" b="1" i="0" u="none" strike="noStrike" kern="1200" cap="none" spc="0" baseline="0">
                <a:solidFill>
                  <a:srgbClr val="232323"/>
                </a:solidFill>
                <a:uFillTx/>
                <a:latin typeface="Arial" pitchFamily="34"/>
                <a:ea typeface="Open Sans"/>
                <a:cs typeface="Arial" pitchFamily="34"/>
              </a:rPr>
              <a:t>Chapter title here</a:t>
            </a:r>
          </a:p>
        </p:txBody>
      </p:sp>
      <p:sp>
        <p:nvSpPr>
          <p:cNvPr id="18" name="TextBox 16">
            <a:extLst>
              <a:ext uri="{FF2B5EF4-FFF2-40B4-BE49-F238E27FC236}">
                <a16:creationId xmlns:a16="http://schemas.microsoft.com/office/drawing/2014/main" id="{86119CEA-F584-A4C0-D766-615065FCFFFF}"/>
              </a:ext>
            </a:extLst>
          </p:cNvPr>
          <p:cNvSpPr txBox="1"/>
          <p:nvPr/>
        </p:nvSpPr>
        <p:spPr>
          <a:xfrm>
            <a:off x="1118402" y="5112584"/>
            <a:ext cx="769440" cy="923333"/>
          </a:xfrm>
          <a:prstGeom prst="rect">
            <a:avLst/>
          </a:prstGeom>
          <a:noFill/>
          <a:ln cap="flat">
            <a:noFill/>
          </a:ln>
        </p:spPr>
        <p:txBody>
          <a:bodyPr vert="horz" wrap="none" lIns="0" tIns="45720" rIns="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5400" b="1" i="0" u="none" strike="noStrike" kern="1200" cap="none" spc="0" baseline="0">
                <a:solidFill>
                  <a:srgbClr val="0F78FF"/>
                </a:solidFill>
                <a:uFillTx/>
                <a:latin typeface="Arial" pitchFamily="34"/>
                <a:cs typeface="Arial" pitchFamily="34"/>
              </a:rPr>
              <a:t>05</a:t>
            </a:r>
          </a:p>
        </p:txBody>
      </p:sp>
      <p:sp>
        <p:nvSpPr>
          <p:cNvPr id="19" name="TextBox 17">
            <a:extLst>
              <a:ext uri="{FF2B5EF4-FFF2-40B4-BE49-F238E27FC236}">
                <a16:creationId xmlns:a16="http://schemas.microsoft.com/office/drawing/2014/main" id="{5E19944C-C7E7-1F3A-3A6E-40E6A74D4BF6}"/>
              </a:ext>
            </a:extLst>
          </p:cNvPr>
          <p:cNvSpPr txBox="1"/>
          <p:nvPr/>
        </p:nvSpPr>
        <p:spPr>
          <a:xfrm>
            <a:off x="7761591" y="5595359"/>
            <a:ext cx="3312011" cy="471601"/>
          </a:xfrm>
          <a:prstGeom prst="rect">
            <a:avLst/>
          </a:prstGeom>
          <a:noFill/>
          <a:ln cap="flat">
            <a:noFill/>
          </a:ln>
        </p:spPr>
        <p:txBody>
          <a:bodyPr vert="horz" wrap="square" lIns="0" tIns="45720" rIns="0" bIns="45720" anchor="t" anchorCtr="0" compatLnSpc="1">
            <a:spAutoFit/>
          </a:bodyPr>
          <a:lstStyle/>
          <a:p>
            <a:pPr marL="0" marR="0" lvl="0" indent="0" algn="l" defTabSz="914400" rtl="0" fontAlgn="auto" hangingPunct="1">
              <a:lnSpc>
                <a:spcPct val="130000"/>
              </a:lnSpc>
              <a:spcBef>
                <a:spcPts val="0"/>
              </a:spcBef>
              <a:spcAft>
                <a:spcPts val="0"/>
              </a:spcAft>
              <a:buNone/>
              <a:tabLst/>
              <a:defRPr sz="1800" b="0" i="0" u="none" strike="noStrike" kern="0" cap="none" spc="0" baseline="0">
                <a:solidFill>
                  <a:srgbClr val="000000"/>
                </a:solidFill>
                <a:uFillTx/>
              </a:defRPr>
            </a:pPr>
            <a:r>
              <a:rPr lang="es-ES" sz="1000" b="0" i="0" u="none" strike="noStrike" kern="1200" cap="none" spc="0" baseline="0">
                <a:solidFill>
                  <a:srgbClr val="5A5A5A"/>
                </a:solidFill>
                <a:uFillTx/>
                <a:latin typeface="Arial" pitchFamily="34"/>
                <a:cs typeface="Arial" pitchFamily="34"/>
              </a:rPr>
              <a:t>Ut aliquam ullamcorper dui. Morbi eget diam sit amet ante rhoncus laoreet. Donec metus velit, ultrices et arcu sed.</a:t>
            </a:r>
          </a:p>
        </p:txBody>
      </p:sp>
      <p:sp>
        <p:nvSpPr>
          <p:cNvPr id="20" name="TextBox 18">
            <a:extLst>
              <a:ext uri="{FF2B5EF4-FFF2-40B4-BE49-F238E27FC236}">
                <a16:creationId xmlns:a16="http://schemas.microsoft.com/office/drawing/2014/main" id="{A65BB3BC-5051-1596-5128-2C429C220C05}"/>
              </a:ext>
            </a:extLst>
          </p:cNvPr>
          <p:cNvSpPr txBox="1"/>
          <p:nvPr/>
        </p:nvSpPr>
        <p:spPr>
          <a:xfrm>
            <a:off x="7761591" y="5248884"/>
            <a:ext cx="1471553" cy="307777"/>
          </a:xfrm>
          <a:prstGeom prst="rect">
            <a:avLst/>
          </a:prstGeom>
          <a:noFill/>
          <a:ln cap="flat">
            <a:noFill/>
          </a:ln>
        </p:spPr>
        <p:txBody>
          <a:bodyPr vert="horz" wrap="none" lIns="0" tIns="45720" rIns="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400" b="1" i="0" u="none" strike="noStrike" kern="1200" cap="none" spc="0" baseline="0">
                <a:solidFill>
                  <a:srgbClr val="232323"/>
                </a:solidFill>
                <a:uFillTx/>
                <a:latin typeface="Arial" pitchFamily="34"/>
                <a:ea typeface="Open Sans"/>
                <a:cs typeface="Arial" pitchFamily="34"/>
              </a:rPr>
              <a:t>Chapter title here</a:t>
            </a:r>
          </a:p>
        </p:txBody>
      </p:sp>
      <p:sp>
        <p:nvSpPr>
          <p:cNvPr id="21" name="TextBox 19">
            <a:extLst>
              <a:ext uri="{FF2B5EF4-FFF2-40B4-BE49-F238E27FC236}">
                <a16:creationId xmlns:a16="http://schemas.microsoft.com/office/drawing/2014/main" id="{CC4F9A03-3897-D6FC-A927-FF2A6B59B923}"/>
              </a:ext>
            </a:extLst>
          </p:cNvPr>
          <p:cNvSpPr txBox="1"/>
          <p:nvPr/>
        </p:nvSpPr>
        <p:spPr>
          <a:xfrm>
            <a:off x="6734976" y="5112584"/>
            <a:ext cx="769440" cy="923333"/>
          </a:xfrm>
          <a:prstGeom prst="rect">
            <a:avLst/>
          </a:prstGeom>
          <a:noFill/>
          <a:ln cap="flat">
            <a:noFill/>
          </a:ln>
        </p:spPr>
        <p:txBody>
          <a:bodyPr vert="horz" wrap="none" lIns="0" tIns="45720" rIns="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5400" b="1" i="0" u="none" strike="noStrike" kern="1200" cap="none" spc="0" baseline="0">
                <a:solidFill>
                  <a:srgbClr val="0F78FF"/>
                </a:solidFill>
                <a:uFillTx/>
                <a:latin typeface="Arial" pitchFamily="34"/>
                <a:cs typeface="Arial" pitchFamily="34"/>
              </a:rPr>
              <a:t>06</a:t>
            </a:r>
          </a:p>
        </p:txBody>
      </p:sp>
      <p:grpSp>
        <p:nvGrpSpPr>
          <p:cNvPr id="22" name="Grupo 21">
            <a:extLst>
              <a:ext uri="{FF2B5EF4-FFF2-40B4-BE49-F238E27FC236}">
                <a16:creationId xmlns:a16="http://schemas.microsoft.com/office/drawing/2014/main" id="{9B71C368-A00B-AAF5-5491-47F2D88B65B4}"/>
              </a:ext>
            </a:extLst>
          </p:cNvPr>
          <p:cNvGrpSpPr/>
          <p:nvPr/>
        </p:nvGrpSpPr>
        <p:grpSpPr>
          <a:xfrm>
            <a:off x="450488" y="767492"/>
            <a:ext cx="11544940" cy="723007"/>
            <a:chOff x="450488" y="767492"/>
            <a:chExt cx="11544940" cy="723007"/>
          </a:xfrm>
        </p:grpSpPr>
        <p:sp>
          <p:nvSpPr>
            <p:cNvPr id="23" name="Rectángulo 22">
              <a:extLst>
                <a:ext uri="{FF2B5EF4-FFF2-40B4-BE49-F238E27FC236}">
                  <a16:creationId xmlns:a16="http://schemas.microsoft.com/office/drawing/2014/main" id="{B54F34C3-C3E4-E2A8-AD4F-25A6ACF4CA8B}"/>
                </a:ext>
              </a:extLst>
            </p:cNvPr>
            <p:cNvSpPr/>
            <p:nvPr/>
          </p:nvSpPr>
          <p:spPr>
            <a:xfrm>
              <a:off x="450488" y="1444779"/>
              <a:ext cx="11544940" cy="45720"/>
            </a:xfrm>
            <a:prstGeom prst="rect">
              <a:avLst/>
            </a:prstGeom>
            <a:solidFill>
              <a:srgbClr val="0F78FF"/>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0599F1"/>
                </a:solidFill>
                <a:uFillTx/>
                <a:latin typeface="Arial"/>
              </a:endParaRPr>
            </a:p>
          </p:txBody>
        </p:sp>
        <p:grpSp>
          <p:nvGrpSpPr>
            <p:cNvPr id="24" name="Grupo 23">
              <a:extLst>
                <a:ext uri="{FF2B5EF4-FFF2-40B4-BE49-F238E27FC236}">
                  <a16:creationId xmlns:a16="http://schemas.microsoft.com/office/drawing/2014/main" id="{9C5BA582-7D48-A32B-0AEF-8CCADDB6263A}"/>
                </a:ext>
              </a:extLst>
            </p:cNvPr>
            <p:cNvGrpSpPr/>
            <p:nvPr/>
          </p:nvGrpSpPr>
          <p:grpSpPr>
            <a:xfrm>
              <a:off x="10302489" y="767492"/>
              <a:ext cx="1690689" cy="692145"/>
              <a:chOff x="10302489" y="767492"/>
              <a:chExt cx="1690689" cy="692145"/>
            </a:xfrm>
          </p:grpSpPr>
          <p:sp>
            <p:nvSpPr>
              <p:cNvPr id="25" name="Freeform 5">
                <a:extLst>
                  <a:ext uri="{FF2B5EF4-FFF2-40B4-BE49-F238E27FC236}">
                    <a16:creationId xmlns:a16="http://schemas.microsoft.com/office/drawing/2014/main" id="{7EE2970A-126F-D82B-CED3-442820F9DBEB}"/>
                  </a:ext>
                </a:extLst>
              </p:cNvPr>
              <p:cNvSpPr/>
              <p:nvPr/>
            </p:nvSpPr>
            <p:spPr>
              <a:xfrm>
                <a:off x="11064496" y="810350"/>
                <a:ext cx="76196" cy="431797"/>
              </a:xfrm>
              <a:custGeom>
                <a:avLst/>
                <a:gdLst>
                  <a:gd name="f0" fmla="val 10800000"/>
                  <a:gd name="f1" fmla="val 5400000"/>
                  <a:gd name="f2" fmla="val 180"/>
                  <a:gd name="f3" fmla="val w"/>
                  <a:gd name="f4" fmla="val h"/>
                  <a:gd name="f5" fmla="val 0"/>
                  <a:gd name="f6" fmla="val 50"/>
                  <a:gd name="f7" fmla="val 279"/>
                  <a:gd name="f8" fmla="val 90"/>
                  <a:gd name="f9" fmla="val 179"/>
                  <a:gd name="f10" fmla="val 269"/>
                  <a:gd name="f11" fmla="val 34"/>
                  <a:gd name="f12" fmla="val 272"/>
                  <a:gd name="f13" fmla="val 17"/>
                  <a:gd name="f14" fmla="val 275"/>
                  <a:gd name="f15" fmla="val 1"/>
                  <a:gd name="f16" fmla="val 277"/>
                  <a:gd name="f17" fmla="val 274"/>
                  <a:gd name="f18" fmla="val 192"/>
                  <a:gd name="f19" fmla="val 111"/>
                  <a:gd name="f20" fmla="val 29"/>
                  <a:gd name="f21" fmla="val 25"/>
                  <a:gd name="f22" fmla="val 23"/>
                  <a:gd name="f23" fmla="val 5"/>
                  <a:gd name="f24" fmla="val 21"/>
                  <a:gd name="f25" fmla="val 20"/>
                  <a:gd name="f26" fmla="val 14"/>
                  <a:gd name="f27" fmla="val 35"/>
                  <a:gd name="f28" fmla="val 7"/>
                  <a:gd name="f29" fmla="val 38"/>
                  <a:gd name="f30" fmla="val 228"/>
                  <a:gd name="f31" fmla="val 230"/>
                  <a:gd name="f32" fmla="val 232"/>
                  <a:gd name="f33" fmla="val 234"/>
                  <a:gd name="f34" fmla="val 40"/>
                  <a:gd name="f35" fmla="val 42"/>
                  <a:gd name="f36" fmla="val 44"/>
                  <a:gd name="f37" fmla="val 231"/>
                  <a:gd name="f38" fmla="val 43"/>
                  <a:gd name="f39" fmla="val 227"/>
                  <a:gd name="f40" fmla="val 41"/>
                  <a:gd name="f41" fmla="val 39"/>
                  <a:gd name="f42" fmla="val 84"/>
                  <a:gd name="f43" fmla="val 85"/>
                  <a:gd name="f44" fmla="val 37"/>
                  <a:gd name="f45" fmla="val 91"/>
                  <a:gd name="f46" fmla="val 45"/>
                  <a:gd name="f47" fmla="val 88"/>
                  <a:gd name="f48" fmla="val 194"/>
                  <a:gd name="f49" fmla="val 200"/>
                  <a:gd name="f50" fmla="val 201"/>
                  <a:gd name="f51" fmla="val 61"/>
                  <a:gd name="f52" fmla="val 62"/>
                  <a:gd name="f53" fmla="val 63"/>
                  <a:gd name="f54" fmla="val 66"/>
                  <a:gd name="f55" fmla="val 67"/>
                  <a:gd name="f56" fmla="val 69"/>
                  <a:gd name="f57" fmla="val 80"/>
                  <a:gd name="f58" fmla="val 78"/>
                  <a:gd name="f59" fmla="val 73"/>
                  <a:gd name="f60" fmla="val 75"/>
                  <a:gd name="f61" fmla="val 94"/>
                  <a:gd name="f62" fmla="val 95"/>
                  <a:gd name="f63" fmla="val 101"/>
                  <a:gd name="f64" fmla="val 100"/>
                  <a:gd name="f65" fmla="val 184"/>
                  <a:gd name="f66" fmla="val 183"/>
                  <a:gd name="f67" fmla="val 190"/>
                  <a:gd name="f68" fmla="val 189"/>
                  <a:gd name="f69" fmla="val 187"/>
                  <a:gd name="f70" fmla="val 185"/>
                  <a:gd name="f71" fmla="val 249"/>
                  <a:gd name="f72" fmla="val 252"/>
                  <a:gd name="f73" fmla="val 253"/>
                  <a:gd name="f74" fmla="val 256"/>
                  <a:gd name="f75" fmla="val 255"/>
                  <a:gd name="f76" fmla="val 251"/>
                  <a:gd name="f77" fmla="val 140"/>
                  <a:gd name="f78" fmla="val 146"/>
                  <a:gd name="f79" fmla="val 145"/>
                  <a:gd name="f80" fmla="val 157"/>
                  <a:gd name="f81" fmla="val 156"/>
                  <a:gd name="f82" fmla="val 150"/>
                  <a:gd name="f83" fmla="val 152"/>
                  <a:gd name="f84" fmla="val 134"/>
                  <a:gd name="f85" fmla="val 128"/>
                  <a:gd name="f86" fmla="val 129"/>
                  <a:gd name="f87" fmla="val 117"/>
                  <a:gd name="f88" fmla="val 118"/>
                  <a:gd name="f89" fmla="val 119"/>
                  <a:gd name="f90" fmla="val 124"/>
                  <a:gd name="f91" fmla="val 123"/>
                  <a:gd name="f92" fmla="val 205"/>
                  <a:gd name="f93" fmla="val 208"/>
                  <a:gd name="f94" fmla="val 209"/>
                  <a:gd name="f95" fmla="val 212"/>
                  <a:gd name="f96" fmla="val 211"/>
                  <a:gd name="f97" fmla="val 207"/>
                  <a:gd name="f98" fmla="val 18"/>
                  <a:gd name="f99" fmla="val 19"/>
                  <a:gd name="f100" fmla="val 113"/>
                  <a:gd name="f101" fmla="val 112"/>
                  <a:gd name="f102" fmla="val 106"/>
                  <a:gd name="f103" fmla="val 109"/>
                  <a:gd name="f104" fmla="val 36"/>
                  <a:gd name="f105" fmla="val 33"/>
                  <a:gd name="f106" fmla="val 28"/>
                  <a:gd name="f107" fmla="val 30"/>
                  <a:gd name="f108" fmla="val 58"/>
                  <a:gd name="f109" fmla="val 56"/>
                  <a:gd name="f110" fmla="val 52"/>
                  <a:gd name="f111" fmla="val 178"/>
                  <a:gd name="f112" fmla="val 172"/>
                  <a:gd name="f113" fmla="val 174"/>
                  <a:gd name="f114" fmla="val 176"/>
                  <a:gd name="f115" fmla="val 239"/>
                  <a:gd name="f116" fmla="val 241"/>
                  <a:gd name="f117" fmla="val 243"/>
                  <a:gd name="f118" fmla="val 245"/>
                  <a:gd name="f119" fmla="val 242"/>
                  <a:gd name="f120" fmla="val 47"/>
                  <a:gd name="f121" fmla="val 167"/>
                  <a:gd name="f122" fmla="val 165"/>
                  <a:gd name="f123" fmla="val 163"/>
                  <a:gd name="f124" fmla="val 161"/>
                  <a:gd name="f125" fmla="val 162"/>
                  <a:gd name="f126" fmla="val 164"/>
                  <a:gd name="f127" fmla="val 166"/>
                  <a:gd name="f128" fmla="val 168"/>
                  <a:gd name="f129" fmla="val 59"/>
                  <a:gd name="f130" fmla="val 54"/>
                  <a:gd name="f131" fmla="val 27"/>
                  <a:gd name="f132" fmla="val 57"/>
                  <a:gd name="f133" fmla="val 131"/>
                  <a:gd name="f134" fmla="val 133"/>
                  <a:gd name="f135" fmla="val 135"/>
                  <a:gd name="f136" fmla="val 137"/>
                  <a:gd name="f137" fmla="val 136"/>
                  <a:gd name="f138" fmla="val 130"/>
                  <a:gd name="f139" fmla="val 32"/>
                  <a:gd name="f140" fmla="val 31"/>
                  <a:gd name="f141" fmla="val 148"/>
                  <a:gd name="f142" fmla="val 142"/>
                  <a:gd name="f143" fmla="val 175"/>
                  <a:gd name="f144" fmla="val 181"/>
                  <a:gd name="f145" fmla="val 24"/>
                  <a:gd name="f146" fmla="val 22"/>
                  <a:gd name="f147" fmla="val 83"/>
                  <a:gd name="f148" fmla="val 76"/>
                  <a:gd name="f149" fmla="val 120"/>
                  <a:gd name="f150" fmla="val 121"/>
                  <a:gd name="f151" fmla="val 126"/>
                  <a:gd name="f152" fmla="val 127"/>
                  <a:gd name="f153" fmla="val 104"/>
                  <a:gd name="f154" fmla="val 103"/>
                  <a:gd name="f155" fmla="val 97"/>
                  <a:gd name="f156" fmla="val 51"/>
                  <a:gd name="f157" fmla="val 48"/>
                  <a:gd name="f158" fmla="val 26"/>
                  <a:gd name="f159" fmla="val 46"/>
                  <a:gd name="f160" fmla="val 202"/>
                  <a:gd name="f161" fmla="val 195"/>
                  <a:gd name="f162" fmla="val 196"/>
                  <a:gd name="f163" fmla="val 169"/>
                  <a:gd name="f164" fmla="val 115"/>
                  <a:gd name="f165" fmla="val 116"/>
                  <a:gd name="f166" fmla="val 177"/>
                  <a:gd name="f167" fmla="val 173"/>
                  <a:gd name="f168" fmla="val 87"/>
                  <a:gd name="f169" fmla="val 93"/>
                  <a:gd name="f170" fmla="val 79"/>
                  <a:gd name="f171" fmla="val 82"/>
                  <a:gd name="f172" fmla="val 86"/>
                  <a:gd name="f173" fmla="val 72"/>
                  <a:gd name="f174" fmla="val 147"/>
                  <a:gd name="f175" fmla="val 143"/>
                  <a:gd name="f176" fmla="val 144"/>
                  <a:gd name="f177" fmla="val 186"/>
                  <a:gd name="f178" fmla="val 191"/>
                  <a:gd name="f179" fmla="val 193"/>
                  <a:gd name="f180" fmla="val 139"/>
                  <a:gd name="f181" fmla="val 138"/>
                  <a:gd name="f182" fmla="val 132"/>
                  <a:gd name="f183" fmla="val 171"/>
                  <a:gd name="f184" fmla="val 65"/>
                  <a:gd name="f185" fmla="val 216"/>
                  <a:gd name="f186" fmla="val 217"/>
                  <a:gd name="f187" fmla="val 219"/>
                  <a:gd name="f188" fmla="val 221"/>
                  <a:gd name="f189" fmla="val 222"/>
                  <a:gd name="f190" fmla="val 223"/>
                  <a:gd name="f191" fmla="val 206"/>
                  <a:gd name="f192" fmla="val 210"/>
                  <a:gd name="f193" fmla="val 8"/>
                  <a:gd name="f194" fmla="val 10"/>
                  <a:gd name="f195" fmla="val 11"/>
                  <a:gd name="f196" fmla="val 13"/>
                  <a:gd name="f197" fmla="val 149"/>
                  <a:gd name="f198" fmla="val 9"/>
                  <a:gd name="f199" fmla="val 89"/>
                  <a:gd name="f200" fmla="val 12"/>
                  <a:gd name="f201" fmla="val 68"/>
                  <a:gd name="f202" fmla="val 64"/>
                  <a:gd name="f203" fmla="val 188"/>
                  <a:gd name="f204" fmla="val 155"/>
                  <a:gd name="f205" fmla="val 159"/>
                  <a:gd name="f206" fmla="val 170"/>
                  <a:gd name="f207" fmla="val 182"/>
                  <a:gd name="f208" fmla="val 53"/>
                  <a:gd name="f209" fmla="val 55"/>
                  <a:gd name="f210" fmla="+- 0 0 -90"/>
                  <a:gd name="f211" fmla="*/ f3 1 50"/>
                  <a:gd name="f212" fmla="*/ f4 1 279"/>
                  <a:gd name="f213" fmla="val f5"/>
                  <a:gd name="f214" fmla="val f6"/>
                  <a:gd name="f215" fmla="val f7"/>
                  <a:gd name="f216" fmla="*/ f210 f0 1"/>
                  <a:gd name="f217" fmla="+- f215 0 f213"/>
                  <a:gd name="f218" fmla="+- f214 0 f213"/>
                  <a:gd name="f219" fmla="*/ f216 1 f2"/>
                  <a:gd name="f220" fmla="*/ f218 1 50"/>
                  <a:gd name="f221" fmla="*/ f217 1 279"/>
                  <a:gd name="f222" fmla="*/ 0 f218 1"/>
                  <a:gd name="f223" fmla="*/ 274 f217 1"/>
                  <a:gd name="f224" fmla="*/ 38 f218 1"/>
                  <a:gd name="f225" fmla="*/ 228 f217 1"/>
                  <a:gd name="f226" fmla="*/ 41 f218 1"/>
                  <a:gd name="f227" fmla="*/ 227 f217 1"/>
                  <a:gd name="f228" fmla="*/ 44 f218 1"/>
                  <a:gd name="f229" fmla="*/ 84 f217 1"/>
                  <a:gd name="f230" fmla="*/ 61 f217 1"/>
                  <a:gd name="f231" fmla="*/ 80 f217 1"/>
                  <a:gd name="f232" fmla="*/ 39 f218 1"/>
                  <a:gd name="f233" fmla="*/ 101 f217 1"/>
                  <a:gd name="f234" fmla="*/ 189 f217 1"/>
                  <a:gd name="f235" fmla="*/ 255 f217 1"/>
                  <a:gd name="f236" fmla="*/ 146 f217 1"/>
                  <a:gd name="f237" fmla="*/ 157 f217 1"/>
                  <a:gd name="f238" fmla="*/ 43 f218 1"/>
                  <a:gd name="f239" fmla="*/ 117 f217 1"/>
                  <a:gd name="f240" fmla="*/ 212 f217 1"/>
                  <a:gd name="f241" fmla="*/ 18 f217 1"/>
                  <a:gd name="f242" fmla="*/ 106 f217 1"/>
                  <a:gd name="f243" fmla="*/ 36 f217 1"/>
                  <a:gd name="f244" fmla="*/ 178 f217 1"/>
                  <a:gd name="f245" fmla="*/ 239 f217 1"/>
                  <a:gd name="f246" fmla="*/ 167 f217 1"/>
                  <a:gd name="f247" fmla="*/ 28 f218 1"/>
                  <a:gd name="f248" fmla="*/ 131 f217 1"/>
                  <a:gd name="f249" fmla="*/ 18 f218 1"/>
                  <a:gd name="f250" fmla="*/ 175 f217 1"/>
                  <a:gd name="f251" fmla="*/ 83 f217 1"/>
                  <a:gd name="f252" fmla="*/ 126 f217 1"/>
                  <a:gd name="f253" fmla="*/ 104 f217 1"/>
                  <a:gd name="f254" fmla="*/ 51 f217 1"/>
                  <a:gd name="f255" fmla="*/ 33 f218 1"/>
                  <a:gd name="f256" fmla="*/ 33 f217 1"/>
                  <a:gd name="f257" fmla="*/ 201 f217 1"/>
                  <a:gd name="f258" fmla="*/ 169 f217 1"/>
                  <a:gd name="f259" fmla="*/ 116 f217 1"/>
                  <a:gd name="f260" fmla="*/ 174 f217 1"/>
                  <a:gd name="f261" fmla="*/ 94 f217 1"/>
                  <a:gd name="f262" fmla="*/ 22 f218 1"/>
                  <a:gd name="f263" fmla="*/ 79 f217 1"/>
                  <a:gd name="f264" fmla="*/ 150 f217 1"/>
                  <a:gd name="f265" fmla="*/ 186 f217 1"/>
                  <a:gd name="f266" fmla="*/ 164 f217 1"/>
                  <a:gd name="f267" fmla="*/ 65 f217 1"/>
                  <a:gd name="f268" fmla="*/ 216 f217 1"/>
                  <a:gd name="f269" fmla="*/ 206 f217 1"/>
                  <a:gd name="f270" fmla="*/ 8 f218 1"/>
                  <a:gd name="f271" fmla="*/ 147 f217 1"/>
                  <a:gd name="f272" fmla="*/ 89 f217 1"/>
                  <a:gd name="f273" fmla="*/ 13 f218 1"/>
                  <a:gd name="f274" fmla="*/ 187 f217 1"/>
                  <a:gd name="f275" fmla="*/ 156 f217 1"/>
                  <a:gd name="f276" fmla="*/ 172 f217 1"/>
                  <a:gd name="f277" fmla="*/ 9 f218 1"/>
                  <a:gd name="f278" fmla="*/ 48 f217 1"/>
                  <a:gd name="f279" fmla="*/ 38 f217 1"/>
                  <a:gd name="f280" fmla="*/ 182 f217 1"/>
                  <a:gd name="f281" fmla="+- f219 0 f1"/>
                  <a:gd name="f282" fmla="*/ f222 1 50"/>
                  <a:gd name="f283" fmla="*/ f223 1 279"/>
                  <a:gd name="f284" fmla="*/ f224 1 50"/>
                  <a:gd name="f285" fmla="*/ f225 1 279"/>
                  <a:gd name="f286" fmla="*/ f226 1 50"/>
                  <a:gd name="f287" fmla="*/ f227 1 279"/>
                  <a:gd name="f288" fmla="*/ f228 1 50"/>
                  <a:gd name="f289" fmla="*/ f229 1 279"/>
                  <a:gd name="f290" fmla="*/ f230 1 279"/>
                  <a:gd name="f291" fmla="*/ f231 1 279"/>
                  <a:gd name="f292" fmla="*/ f232 1 50"/>
                  <a:gd name="f293" fmla="*/ f233 1 279"/>
                  <a:gd name="f294" fmla="*/ f234 1 279"/>
                  <a:gd name="f295" fmla="*/ f235 1 279"/>
                  <a:gd name="f296" fmla="*/ f236 1 279"/>
                  <a:gd name="f297" fmla="*/ f237 1 279"/>
                  <a:gd name="f298" fmla="*/ f238 1 50"/>
                  <a:gd name="f299" fmla="*/ f239 1 279"/>
                  <a:gd name="f300" fmla="*/ f240 1 279"/>
                  <a:gd name="f301" fmla="*/ f241 1 279"/>
                  <a:gd name="f302" fmla="*/ f242 1 279"/>
                  <a:gd name="f303" fmla="*/ f243 1 279"/>
                  <a:gd name="f304" fmla="*/ f244 1 279"/>
                  <a:gd name="f305" fmla="*/ f245 1 279"/>
                  <a:gd name="f306" fmla="*/ f246 1 279"/>
                  <a:gd name="f307" fmla="*/ f247 1 50"/>
                  <a:gd name="f308" fmla="*/ f248 1 279"/>
                  <a:gd name="f309" fmla="*/ f249 1 50"/>
                  <a:gd name="f310" fmla="*/ f250 1 279"/>
                  <a:gd name="f311" fmla="*/ f251 1 279"/>
                  <a:gd name="f312" fmla="*/ f252 1 279"/>
                  <a:gd name="f313" fmla="*/ f253 1 279"/>
                  <a:gd name="f314" fmla="*/ f254 1 279"/>
                  <a:gd name="f315" fmla="*/ f255 1 50"/>
                  <a:gd name="f316" fmla="*/ f256 1 279"/>
                  <a:gd name="f317" fmla="*/ f257 1 279"/>
                  <a:gd name="f318" fmla="*/ f258 1 279"/>
                  <a:gd name="f319" fmla="*/ f259 1 279"/>
                  <a:gd name="f320" fmla="*/ f260 1 279"/>
                  <a:gd name="f321" fmla="*/ f261 1 279"/>
                  <a:gd name="f322" fmla="*/ f262 1 50"/>
                  <a:gd name="f323" fmla="*/ f263 1 279"/>
                  <a:gd name="f324" fmla="*/ f264 1 279"/>
                  <a:gd name="f325" fmla="*/ f265 1 279"/>
                  <a:gd name="f326" fmla="*/ f266 1 279"/>
                  <a:gd name="f327" fmla="*/ f267 1 279"/>
                  <a:gd name="f328" fmla="*/ f268 1 279"/>
                  <a:gd name="f329" fmla="*/ f269 1 279"/>
                  <a:gd name="f330" fmla="*/ f270 1 50"/>
                  <a:gd name="f331" fmla="*/ f271 1 279"/>
                  <a:gd name="f332" fmla="*/ f272 1 279"/>
                  <a:gd name="f333" fmla="*/ f273 1 50"/>
                  <a:gd name="f334" fmla="*/ f274 1 279"/>
                  <a:gd name="f335" fmla="*/ f275 1 279"/>
                  <a:gd name="f336" fmla="*/ f276 1 279"/>
                  <a:gd name="f337" fmla="*/ f277 1 50"/>
                  <a:gd name="f338" fmla="*/ f278 1 279"/>
                  <a:gd name="f339" fmla="*/ f279 1 279"/>
                  <a:gd name="f340" fmla="*/ f280 1 279"/>
                  <a:gd name="f341" fmla="*/ 0 1 f220"/>
                  <a:gd name="f342" fmla="*/ f214 1 f220"/>
                  <a:gd name="f343" fmla="*/ 0 1 f221"/>
                  <a:gd name="f344" fmla="*/ f215 1 f221"/>
                  <a:gd name="f345" fmla="*/ f282 1 f220"/>
                  <a:gd name="f346" fmla="*/ f283 1 f221"/>
                  <a:gd name="f347" fmla="*/ f284 1 f220"/>
                  <a:gd name="f348" fmla="*/ f285 1 f221"/>
                  <a:gd name="f349" fmla="*/ f286 1 f220"/>
                  <a:gd name="f350" fmla="*/ f287 1 f221"/>
                  <a:gd name="f351" fmla="*/ f288 1 f220"/>
                  <a:gd name="f352" fmla="*/ f289 1 f221"/>
                  <a:gd name="f353" fmla="*/ f290 1 f221"/>
                  <a:gd name="f354" fmla="*/ f291 1 f221"/>
                  <a:gd name="f355" fmla="*/ f292 1 f220"/>
                  <a:gd name="f356" fmla="*/ f293 1 f221"/>
                  <a:gd name="f357" fmla="*/ f294 1 f221"/>
                  <a:gd name="f358" fmla="*/ f295 1 f221"/>
                  <a:gd name="f359" fmla="*/ f296 1 f221"/>
                  <a:gd name="f360" fmla="*/ f297 1 f221"/>
                  <a:gd name="f361" fmla="*/ f298 1 f220"/>
                  <a:gd name="f362" fmla="*/ f299 1 f221"/>
                  <a:gd name="f363" fmla="*/ f300 1 f221"/>
                  <a:gd name="f364" fmla="*/ f301 1 f221"/>
                  <a:gd name="f365" fmla="*/ f302 1 f221"/>
                  <a:gd name="f366" fmla="*/ f303 1 f221"/>
                  <a:gd name="f367" fmla="*/ f304 1 f221"/>
                  <a:gd name="f368" fmla="*/ f305 1 f221"/>
                  <a:gd name="f369" fmla="*/ f306 1 f221"/>
                  <a:gd name="f370" fmla="*/ f307 1 f220"/>
                  <a:gd name="f371" fmla="*/ f308 1 f221"/>
                  <a:gd name="f372" fmla="*/ f309 1 f220"/>
                  <a:gd name="f373" fmla="*/ f310 1 f221"/>
                  <a:gd name="f374" fmla="*/ f311 1 f221"/>
                  <a:gd name="f375" fmla="*/ f312 1 f221"/>
                  <a:gd name="f376" fmla="*/ f313 1 f221"/>
                  <a:gd name="f377" fmla="*/ f314 1 f221"/>
                  <a:gd name="f378" fmla="*/ f315 1 f220"/>
                  <a:gd name="f379" fmla="*/ f316 1 f221"/>
                  <a:gd name="f380" fmla="*/ f317 1 f221"/>
                  <a:gd name="f381" fmla="*/ f318 1 f221"/>
                  <a:gd name="f382" fmla="*/ f319 1 f221"/>
                  <a:gd name="f383" fmla="*/ f320 1 f221"/>
                  <a:gd name="f384" fmla="*/ f321 1 f221"/>
                  <a:gd name="f385" fmla="*/ f322 1 f220"/>
                  <a:gd name="f386" fmla="*/ f323 1 f221"/>
                  <a:gd name="f387" fmla="*/ f324 1 f221"/>
                  <a:gd name="f388" fmla="*/ f325 1 f221"/>
                  <a:gd name="f389" fmla="*/ f326 1 f221"/>
                  <a:gd name="f390" fmla="*/ f327 1 f221"/>
                  <a:gd name="f391" fmla="*/ f328 1 f221"/>
                  <a:gd name="f392" fmla="*/ f329 1 f221"/>
                  <a:gd name="f393" fmla="*/ f330 1 f220"/>
                  <a:gd name="f394" fmla="*/ f331 1 f221"/>
                  <a:gd name="f395" fmla="*/ f332 1 f221"/>
                  <a:gd name="f396" fmla="*/ f333 1 f220"/>
                  <a:gd name="f397" fmla="*/ f334 1 f221"/>
                  <a:gd name="f398" fmla="*/ f335 1 f221"/>
                  <a:gd name="f399" fmla="*/ f336 1 f221"/>
                  <a:gd name="f400" fmla="*/ f337 1 f220"/>
                  <a:gd name="f401" fmla="*/ f338 1 f221"/>
                  <a:gd name="f402" fmla="*/ f339 1 f221"/>
                  <a:gd name="f403" fmla="*/ f340 1 f221"/>
                  <a:gd name="f404" fmla="*/ f341 f211 1"/>
                  <a:gd name="f405" fmla="*/ f342 f211 1"/>
                  <a:gd name="f406" fmla="*/ f344 f212 1"/>
                  <a:gd name="f407" fmla="*/ f343 f212 1"/>
                  <a:gd name="f408" fmla="*/ f345 f211 1"/>
                  <a:gd name="f409" fmla="*/ f346 f212 1"/>
                  <a:gd name="f410" fmla="*/ f347 f211 1"/>
                  <a:gd name="f411" fmla="*/ f348 f212 1"/>
                  <a:gd name="f412" fmla="*/ f349 f211 1"/>
                  <a:gd name="f413" fmla="*/ f350 f212 1"/>
                  <a:gd name="f414" fmla="*/ f351 f211 1"/>
                  <a:gd name="f415" fmla="*/ f352 f212 1"/>
                  <a:gd name="f416" fmla="*/ f353 f212 1"/>
                  <a:gd name="f417" fmla="*/ f354 f212 1"/>
                  <a:gd name="f418" fmla="*/ f355 f211 1"/>
                  <a:gd name="f419" fmla="*/ f356 f212 1"/>
                  <a:gd name="f420" fmla="*/ f357 f212 1"/>
                  <a:gd name="f421" fmla="*/ f358 f212 1"/>
                  <a:gd name="f422" fmla="*/ f359 f212 1"/>
                  <a:gd name="f423" fmla="*/ f360 f212 1"/>
                  <a:gd name="f424" fmla="*/ f361 f211 1"/>
                  <a:gd name="f425" fmla="*/ f362 f212 1"/>
                  <a:gd name="f426" fmla="*/ f363 f212 1"/>
                  <a:gd name="f427" fmla="*/ f364 f212 1"/>
                  <a:gd name="f428" fmla="*/ f365 f212 1"/>
                  <a:gd name="f429" fmla="*/ f366 f212 1"/>
                  <a:gd name="f430" fmla="*/ f367 f212 1"/>
                  <a:gd name="f431" fmla="*/ f368 f212 1"/>
                  <a:gd name="f432" fmla="*/ f369 f212 1"/>
                  <a:gd name="f433" fmla="*/ f370 f211 1"/>
                  <a:gd name="f434" fmla="*/ f371 f212 1"/>
                  <a:gd name="f435" fmla="*/ f372 f211 1"/>
                  <a:gd name="f436" fmla="*/ f373 f212 1"/>
                  <a:gd name="f437" fmla="*/ f374 f212 1"/>
                  <a:gd name="f438" fmla="*/ f375 f212 1"/>
                  <a:gd name="f439" fmla="*/ f376 f212 1"/>
                  <a:gd name="f440" fmla="*/ f377 f212 1"/>
                  <a:gd name="f441" fmla="*/ f378 f211 1"/>
                  <a:gd name="f442" fmla="*/ f379 f212 1"/>
                  <a:gd name="f443" fmla="*/ f380 f212 1"/>
                  <a:gd name="f444" fmla="*/ f381 f212 1"/>
                  <a:gd name="f445" fmla="*/ f382 f212 1"/>
                  <a:gd name="f446" fmla="*/ f383 f212 1"/>
                  <a:gd name="f447" fmla="*/ f384 f212 1"/>
                  <a:gd name="f448" fmla="*/ f385 f211 1"/>
                  <a:gd name="f449" fmla="*/ f386 f212 1"/>
                  <a:gd name="f450" fmla="*/ f387 f212 1"/>
                  <a:gd name="f451" fmla="*/ f388 f212 1"/>
                  <a:gd name="f452" fmla="*/ f389 f212 1"/>
                  <a:gd name="f453" fmla="*/ f390 f212 1"/>
                  <a:gd name="f454" fmla="*/ f391 f212 1"/>
                  <a:gd name="f455" fmla="*/ f392 f212 1"/>
                  <a:gd name="f456" fmla="*/ f393 f211 1"/>
                  <a:gd name="f457" fmla="*/ f394 f212 1"/>
                  <a:gd name="f458" fmla="*/ f395 f212 1"/>
                  <a:gd name="f459" fmla="*/ f396 f211 1"/>
                  <a:gd name="f460" fmla="*/ f397 f212 1"/>
                  <a:gd name="f461" fmla="*/ f398 f212 1"/>
                  <a:gd name="f462" fmla="*/ f399 f212 1"/>
                  <a:gd name="f463" fmla="*/ f400 f211 1"/>
                  <a:gd name="f464" fmla="*/ f401 f212 1"/>
                  <a:gd name="f465" fmla="*/ f402 f212 1"/>
                  <a:gd name="f466" fmla="*/ f403 f212 1"/>
                </a:gdLst>
                <a:ahLst/>
                <a:cxnLst>
                  <a:cxn ang="3cd4">
                    <a:pos x="hc" y="t"/>
                  </a:cxn>
                  <a:cxn ang="0">
                    <a:pos x="r" y="vc"/>
                  </a:cxn>
                  <a:cxn ang="cd4">
                    <a:pos x="hc" y="b"/>
                  </a:cxn>
                  <a:cxn ang="cd2">
                    <a:pos x="l" y="vc"/>
                  </a:cxn>
                  <a:cxn ang="f281">
                    <a:pos x="f408" y="f409"/>
                  </a:cxn>
                  <a:cxn ang="f281">
                    <a:pos x="f410" y="f411"/>
                  </a:cxn>
                  <a:cxn ang="f281">
                    <a:pos x="f412" y="f413"/>
                  </a:cxn>
                  <a:cxn ang="f281">
                    <a:pos x="f414" y="f415"/>
                  </a:cxn>
                  <a:cxn ang="f281">
                    <a:pos x="f414" y="f416"/>
                  </a:cxn>
                  <a:cxn ang="f281">
                    <a:pos x="f410" y="f417"/>
                  </a:cxn>
                  <a:cxn ang="f281">
                    <a:pos x="f418" y="f419"/>
                  </a:cxn>
                  <a:cxn ang="f281">
                    <a:pos x="f414" y="f420"/>
                  </a:cxn>
                  <a:cxn ang="f281">
                    <a:pos x="f414" y="f421"/>
                  </a:cxn>
                  <a:cxn ang="f281">
                    <a:pos x="f418" y="f422"/>
                  </a:cxn>
                  <a:cxn ang="f281">
                    <a:pos x="f410" y="f423"/>
                  </a:cxn>
                  <a:cxn ang="f281">
                    <a:pos x="f424" y="f425"/>
                  </a:cxn>
                  <a:cxn ang="f281">
                    <a:pos x="f410" y="f426"/>
                  </a:cxn>
                  <a:cxn ang="f281">
                    <a:pos x="f414" y="f427"/>
                  </a:cxn>
                  <a:cxn ang="f281">
                    <a:pos x="f424" y="f428"/>
                  </a:cxn>
                  <a:cxn ang="f281">
                    <a:pos x="f410" y="f429"/>
                  </a:cxn>
                  <a:cxn ang="f281">
                    <a:pos x="f410" y="f430"/>
                  </a:cxn>
                  <a:cxn ang="f281">
                    <a:pos x="f410" y="f431"/>
                  </a:cxn>
                  <a:cxn ang="f281">
                    <a:pos x="f410" y="f431"/>
                  </a:cxn>
                  <a:cxn ang="f281">
                    <a:pos x="f414" y="f432"/>
                  </a:cxn>
                  <a:cxn ang="f281">
                    <a:pos x="f414" y="f432"/>
                  </a:cxn>
                  <a:cxn ang="f281">
                    <a:pos x="f433" y="f434"/>
                  </a:cxn>
                  <a:cxn ang="f281">
                    <a:pos x="f433" y="f434"/>
                  </a:cxn>
                  <a:cxn ang="f281">
                    <a:pos x="f435" y="f436"/>
                  </a:cxn>
                  <a:cxn ang="f281">
                    <a:pos x="f433" y="f437"/>
                  </a:cxn>
                  <a:cxn ang="f281">
                    <a:pos x="f433" y="f438"/>
                  </a:cxn>
                  <a:cxn ang="f281">
                    <a:pos x="f433" y="f439"/>
                  </a:cxn>
                  <a:cxn ang="f281">
                    <a:pos x="f433" y="f440"/>
                  </a:cxn>
                  <a:cxn ang="f281">
                    <a:pos x="f441" y="f442"/>
                  </a:cxn>
                  <a:cxn ang="f281">
                    <a:pos x="f433" y="f443"/>
                  </a:cxn>
                  <a:cxn ang="f281">
                    <a:pos x="f433" y="f444"/>
                  </a:cxn>
                  <a:cxn ang="f281">
                    <a:pos x="f433" y="f445"/>
                  </a:cxn>
                  <a:cxn ang="f281">
                    <a:pos x="f433" y="f446"/>
                  </a:cxn>
                  <a:cxn ang="f281">
                    <a:pos x="f433" y="f447"/>
                  </a:cxn>
                  <a:cxn ang="f281">
                    <a:pos x="f448" y="f449"/>
                  </a:cxn>
                  <a:cxn ang="f281">
                    <a:pos x="f435" y="f450"/>
                  </a:cxn>
                  <a:cxn ang="f281">
                    <a:pos x="f435" y="f450"/>
                  </a:cxn>
                  <a:cxn ang="f281">
                    <a:pos x="f448" y="f451"/>
                  </a:cxn>
                  <a:cxn ang="f281">
                    <a:pos x="f448" y="f452"/>
                  </a:cxn>
                  <a:cxn ang="f281">
                    <a:pos x="f435" y="f453"/>
                  </a:cxn>
                  <a:cxn ang="f281">
                    <a:pos x="f433" y="f411"/>
                  </a:cxn>
                  <a:cxn ang="f281">
                    <a:pos x="f441" y="f454"/>
                  </a:cxn>
                  <a:cxn ang="f281">
                    <a:pos x="f433" y="f455"/>
                  </a:cxn>
                  <a:cxn ang="f281">
                    <a:pos x="f433" y="f455"/>
                  </a:cxn>
                  <a:cxn ang="f281">
                    <a:pos x="f456" y="f457"/>
                  </a:cxn>
                  <a:cxn ang="f281">
                    <a:pos x="f456" y="f458"/>
                  </a:cxn>
                  <a:cxn ang="f281">
                    <a:pos x="f459" y="f460"/>
                  </a:cxn>
                  <a:cxn ang="f281">
                    <a:pos x="f459" y="f461"/>
                  </a:cxn>
                  <a:cxn ang="f281">
                    <a:pos x="f456" y="f449"/>
                  </a:cxn>
                  <a:cxn ang="f281">
                    <a:pos x="f459" y="f462"/>
                  </a:cxn>
                  <a:cxn ang="f281">
                    <a:pos x="f463" y="f464"/>
                  </a:cxn>
                  <a:cxn ang="f281">
                    <a:pos x="f456" y="f465"/>
                  </a:cxn>
                  <a:cxn ang="f281">
                    <a:pos x="f459" y="f466"/>
                  </a:cxn>
                  <a:cxn ang="f281">
                    <a:pos x="f459" y="f440"/>
                  </a:cxn>
                </a:cxnLst>
                <a:rect l="f404" t="f407" r="f405" b="f406"/>
                <a:pathLst>
                  <a:path w="50" h="279">
                    <a:moveTo>
                      <a:pt x="f6" y="f5"/>
                    </a:moveTo>
                    <a:cubicBezTo>
                      <a:pt x="f6" y="f8"/>
                      <a:pt x="f6" y="f9"/>
                      <a:pt x="f6" y="f10"/>
                    </a:cubicBezTo>
                    <a:cubicBezTo>
                      <a:pt x="f11" y="f12"/>
                      <a:pt x="f13" y="f14"/>
                      <a:pt x="f15" y="f7"/>
                    </a:cubicBezTo>
                    <a:cubicBezTo>
                      <a:pt x="f15" y="f16"/>
                      <a:pt x="f5" y="f14"/>
                      <a:pt x="f5" y="f17"/>
                    </a:cubicBezTo>
                    <a:cubicBezTo>
                      <a:pt x="f5" y="f18"/>
                      <a:pt x="f5" y="f19"/>
                      <a:pt x="f5" y="f20"/>
                    </a:cubicBezTo>
                    <a:cubicBezTo>
                      <a:pt x="f5" y="f21"/>
                      <a:pt x="f15" y="f22"/>
                      <a:pt x="f23" y="f24"/>
                    </a:cubicBezTo>
                    <a:cubicBezTo>
                      <a:pt x="f25" y="f26"/>
                      <a:pt x="f27" y="f28"/>
                      <a:pt x="f6" y="f5"/>
                    </a:cubicBezTo>
                    <a:close/>
                    <a:moveTo>
                      <a:pt x="f29" y="f30"/>
                    </a:moveTo>
                    <a:cubicBezTo>
                      <a:pt x="f29" y="f31"/>
                      <a:pt x="f29" y="f32"/>
                      <a:pt x="f29" y="f33"/>
                    </a:cubicBezTo>
                    <a:cubicBezTo>
                      <a:pt x="f34" y="f33"/>
                      <a:pt x="f35" y="f33"/>
                      <a:pt x="f36" y="f33"/>
                    </a:cubicBezTo>
                    <a:cubicBezTo>
                      <a:pt x="f36" y="f37"/>
                      <a:pt x="f36" y="f31"/>
                      <a:pt x="f36" y="f30"/>
                    </a:cubicBezTo>
                    <a:cubicBezTo>
                      <a:pt x="f38" y="f30"/>
                      <a:pt x="f35" y="f39"/>
                      <a:pt x="f40" y="f39"/>
                    </a:cubicBezTo>
                    <a:cubicBezTo>
                      <a:pt x="f34" y="f39"/>
                      <a:pt x="f41" y="f30"/>
                      <a:pt x="f29" y="f30"/>
                    </a:cubicBezTo>
                    <a:close/>
                    <a:moveTo>
                      <a:pt x="f36" y="f42"/>
                    </a:moveTo>
                    <a:cubicBezTo>
                      <a:pt x="f29" y="f43"/>
                      <a:pt x="f44" y="f43"/>
                      <a:pt x="f41" y="f45"/>
                    </a:cubicBezTo>
                    <a:cubicBezTo>
                      <a:pt x="f36" y="f45"/>
                      <a:pt x="f46" y="f47"/>
                      <a:pt x="f36" y="f42"/>
                    </a:cubicBezTo>
                    <a:close/>
                    <a:moveTo>
                      <a:pt x="f36" y="f48"/>
                    </a:moveTo>
                    <a:cubicBezTo>
                      <a:pt x="f29" y="f48"/>
                      <a:pt x="f44" y="f48"/>
                      <a:pt x="f41" y="f49"/>
                    </a:cubicBezTo>
                    <a:cubicBezTo>
                      <a:pt x="f46" y="f50"/>
                      <a:pt x="f46" y="f49"/>
                      <a:pt x="f36" y="f48"/>
                    </a:cubicBezTo>
                    <a:close/>
                    <a:moveTo>
                      <a:pt x="f36" y="f51"/>
                    </a:moveTo>
                    <a:cubicBezTo>
                      <a:pt x="f35" y="f52"/>
                      <a:pt x="f34" y="f53"/>
                      <a:pt x="f29" y="f53"/>
                    </a:cubicBezTo>
                    <a:cubicBezTo>
                      <a:pt x="f29" y="f54"/>
                      <a:pt x="f29" y="f55"/>
                      <a:pt x="f29" y="f56"/>
                    </a:cubicBezTo>
                    <a:cubicBezTo>
                      <a:pt x="f36" y="f56"/>
                      <a:pt x="f46" y="f55"/>
                      <a:pt x="f36" y="f51"/>
                    </a:cubicBezTo>
                    <a:close/>
                    <a:moveTo>
                      <a:pt x="f29" y="f57"/>
                    </a:moveTo>
                    <a:cubicBezTo>
                      <a:pt x="f46" y="f58"/>
                      <a:pt x="f46" y="f58"/>
                      <a:pt x="f38" y="f59"/>
                    </a:cubicBezTo>
                    <a:cubicBezTo>
                      <a:pt x="f29" y="f59"/>
                      <a:pt x="f44" y="f60"/>
                      <a:pt x="f29" y="f57"/>
                    </a:cubicBezTo>
                    <a:close/>
                    <a:moveTo>
                      <a:pt x="f36" y="f61"/>
                    </a:moveTo>
                    <a:cubicBezTo>
                      <a:pt x="f29" y="f62"/>
                      <a:pt x="f44" y="f62"/>
                      <a:pt x="f41" y="f63"/>
                    </a:cubicBezTo>
                    <a:cubicBezTo>
                      <a:pt x="f46" y="f63"/>
                      <a:pt x="f46" y="f64"/>
                      <a:pt x="f36" y="f61"/>
                    </a:cubicBezTo>
                    <a:close/>
                    <a:moveTo>
                      <a:pt x="f36" y="f65"/>
                    </a:moveTo>
                    <a:cubicBezTo>
                      <a:pt x="f29" y="f66"/>
                      <a:pt x="f44" y="f65"/>
                      <a:pt x="f41" y="f67"/>
                    </a:cubicBezTo>
                    <a:cubicBezTo>
                      <a:pt x="f34" y="f67"/>
                      <a:pt x="f35" y="f67"/>
                      <a:pt x="f36" y="f68"/>
                    </a:cubicBezTo>
                    <a:cubicBezTo>
                      <a:pt x="f36" y="f69"/>
                      <a:pt x="f36" y="f70"/>
                      <a:pt x="f36" y="f65"/>
                    </a:cubicBezTo>
                    <a:close/>
                    <a:moveTo>
                      <a:pt x="f29" y="f71"/>
                    </a:moveTo>
                    <a:cubicBezTo>
                      <a:pt x="f29" y="f72"/>
                      <a:pt x="f29" y="f73"/>
                      <a:pt x="f29" y="f74"/>
                    </a:cubicBezTo>
                    <a:cubicBezTo>
                      <a:pt x="f34" y="f74"/>
                      <a:pt x="f35" y="f75"/>
                      <a:pt x="f36" y="f75"/>
                    </a:cubicBezTo>
                    <a:cubicBezTo>
                      <a:pt x="f36" y="f73"/>
                      <a:pt x="f36" y="f76"/>
                      <a:pt x="f36" y="f71"/>
                    </a:cubicBezTo>
                    <a:cubicBezTo>
                      <a:pt x="f35" y="f71"/>
                      <a:pt x="f34" y="f71"/>
                      <a:pt x="f29" y="f71"/>
                    </a:cubicBezTo>
                    <a:close/>
                    <a:moveTo>
                      <a:pt x="f36" y="f77"/>
                    </a:moveTo>
                    <a:cubicBezTo>
                      <a:pt x="f29" y="f77"/>
                      <a:pt x="f44" y="f77"/>
                      <a:pt x="f41" y="f78"/>
                    </a:cubicBezTo>
                    <a:cubicBezTo>
                      <a:pt x="f46" y="f78"/>
                      <a:pt x="f46" y="f79"/>
                      <a:pt x="f36" y="f77"/>
                    </a:cubicBezTo>
                    <a:close/>
                    <a:moveTo>
                      <a:pt x="f29" y="f80"/>
                    </a:moveTo>
                    <a:cubicBezTo>
                      <a:pt x="f46" y="f80"/>
                      <a:pt x="f46" y="f81"/>
                      <a:pt x="f38" y="f82"/>
                    </a:cubicBezTo>
                    <a:cubicBezTo>
                      <a:pt x="f41" y="f82"/>
                      <a:pt x="f44" y="f83"/>
                      <a:pt x="f29" y="f80"/>
                    </a:cubicBezTo>
                    <a:close/>
                    <a:moveTo>
                      <a:pt x="f41" y="f84"/>
                    </a:moveTo>
                    <a:cubicBezTo>
                      <a:pt x="f36" y="f84"/>
                      <a:pt x="f46" y="f84"/>
                      <a:pt x="f38" y="f85"/>
                    </a:cubicBezTo>
                    <a:cubicBezTo>
                      <a:pt x="f29" y="f85"/>
                      <a:pt x="f44" y="f86"/>
                      <a:pt x="f41" y="f84"/>
                    </a:cubicBezTo>
                    <a:close/>
                    <a:moveTo>
                      <a:pt x="f38" y="f87"/>
                    </a:moveTo>
                    <a:cubicBezTo>
                      <a:pt x="f44" y="f88"/>
                      <a:pt x="f44" y="f89"/>
                      <a:pt x="f41" y="f90"/>
                    </a:cubicBezTo>
                    <a:cubicBezTo>
                      <a:pt x="f46" y="f91"/>
                      <a:pt x="f46" y="f91"/>
                      <a:pt x="f38" y="f87"/>
                    </a:cubicBezTo>
                    <a:close/>
                    <a:moveTo>
                      <a:pt x="f29" y="f92"/>
                    </a:moveTo>
                    <a:cubicBezTo>
                      <a:pt x="f29" y="f93"/>
                      <a:pt x="f29" y="f94"/>
                      <a:pt x="f29" y="f95"/>
                    </a:cubicBezTo>
                    <a:cubicBezTo>
                      <a:pt x="f34" y="f95"/>
                      <a:pt x="f35" y="f96"/>
                      <a:pt x="f36" y="f96"/>
                    </a:cubicBezTo>
                    <a:cubicBezTo>
                      <a:pt x="f36" y="f94"/>
                      <a:pt x="f36" y="f97"/>
                      <a:pt x="f36" y="f92"/>
                    </a:cubicBezTo>
                    <a:cubicBezTo>
                      <a:pt x="f35" y="f92"/>
                      <a:pt x="f34" y="f92"/>
                      <a:pt x="f29" y="f92"/>
                    </a:cubicBezTo>
                    <a:close/>
                    <a:moveTo>
                      <a:pt x="f36" y="f98"/>
                    </a:moveTo>
                    <a:cubicBezTo>
                      <a:pt x="f29" y="f99"/>
                      <a:pt x="f44" y="f25"/>
                      <a:pt x="f41" y="f21"/>
                    </a:cubicBezTo>
                    <a:cubicBezTo>
                      <a:pt x="f38" y="f21"/>
                      <a:pt x="f46" y="f22"/>
                      <a:pt x="f36" y="f98"/>
                    </a:cubicBezTo>
                    <a:close/>
                    <a:moveTo>
                      <a:pt x="f29" y="f100"/>
                    </a:moveTo>
                    <a:cubicBezTo>
                      <a:pt x="f46" y="f101"/>
                      <a:pt x="f46" y="f101"/>
                      <a:pt x="f38" y="f102"/>
                    </a:cubicBezTo>
                    <a:cubicBezTo>
                      <a:pt x="f29" y="f102"/>
                      <a:pt x="f44" y="f103"/>
                      <a:pt x="f29" y="f100"/>
                    </a:cubicBezTo>
                    <a:close/>
                    <a:moveTo>
                      <a:pt x="f29" y="f104"/>
                    </a:moveTo>
                    <a:cubicBezTo>
                      <a:pt x="f38" y="f104"/>
                      <a:pt x="f46" y="f105"/>
                      <a:pt x="f36" y="f106"/>
                    </a:cubicBezTo>
                    <a:cubicBezTo>
                      <a:pt x="f29" y="f107"/>
                      <a:pt x="f29" y="f107"/>
                      <a:pt x="f29" y="f104"/>
                    </a:cubicBezTo>
                    <a:close/>
                    <a:moveTo>
                      <a:pt x="f29" y="f108"/>
                    </a:moveTo>
                    <a:cubicBezTo>
                      <a:pt x="f46" y="f109"/>
                      <a:pt x="f46" y="f109"/>
                      <a:pt x="f36" y="f6"/>
                    </a:cubicBezTo>
                    <a:cubicBezTo>
                      <a:pt x="f29" y="f110"/>
                      <a:pt x="f29" y="f110"/>
                      <a:pt x="f29" y="f108"/>
                    </a:cubicBezTo>
                    <a:close/>
                    <a:moveTo>
                      <a:pt x="f29" y="f111"/>
                    </a:moveTo>
                    <a:cubicBezTo>
                      <a:pt x="f36" y="f111"/>
                      <a:pt x="f46" y="f111"/>
                      <a:pt x="f38" y="f112"/>
                    </a:cubicBezTo>
                    <a:cubicBezTo>
                      <a:pt x="f35" y="f112"/>
                      <a:pt x="f34" y="f112"/>
                      <a:pt x="f29" y="f112"/>
                    </a:cubicBezTo>
                    <a:cubicBezTo>
                      <a:pt x="f29" y="f113"/>
                      <a:pt x="f29" y="f114"/>
                      <a:pt x="f29" y="f111"/>
                    </a:cubicBezTo>
                    <a:close/>
                    <a:moveTo>
                      <a:pt x="f29" y="f115"/>
                    </a:moveTo>
                    <a:cubicBezTo>
                      <a:pt x="f29" y="f116"/>
                      <a:pt x="f29" y="f117"/>
                      <a:pt x="f29" y="f118"/>
                    </a:cubicBezTo>
                    <a:cubicBezTo>
                      <a:pt x="f40" y="f118"/>
                      <a:pt x="f35" y="f118"/>
                      <a:pt x="f36" y="f118"/>
                    </a:cubicBezTo>
                    <a:cubicBezTo>
                      <a:pt x="f36" y="f119"/>
                      <a:pt x="f36" y="f116"/>
                      <a:pt x="f36" y="f115"/>
                    </a:cubicBezTo>
                    <a:cubicBezTo>
                      <a:pt x="f35" y="f115"/>
                      <a:pt x="f34" y="f115"/>
                      <a:pt x="f29" y="f115"/>
                    </a:cubicBezTo>
                    <a:close/>
                    <a:moveTo>
                      <a:pt x="f36" y="f34"/>
                    </a:moveTo>
                    <a:cubicBezTo>
                      <a:pt x="f44" y="f40"/>
                      <a:pt x="f44" y="f40"/>
                      <a:pt x="f41" y="f120"/>
                    </a:cubicBezTo>
                    <a:cubicBezTo>
                      <a:pt x="f36" y="f120"/>
                      <a:pt x="f46" y="f36"/>
                      <a:pt x="f36" y="f34"/>
                    </a:cubicBezTo>
                    <a:close/>
                    <a:moveTo>
                      <a:pt x="f36" y="f121"/>
                    </a:moveTo>
                    <a:cubicBezTo>
                      <a:pt x="f36" y="f122"/>
                      <a:pt x="f36" y="f123"/>
                      <a:pt x="f36" y="f124"/>
                    </a:cubicBezTo>
                    <a:cubicBezTo>
                      <a:pt x="f35" y="f124"/>
                      <a:pt x="f34" y="f124"/>
                      <a:pt x="f29" y="f125"/>
                    </a:cubicBezTo>
                    <a:cubicBezTo>
                      <a:pt x="f29" y="f126"/>
                      <a:pt x="f29" y="f127"/>
                      <a:pt x="f29" y="f128"/>
                    </a:cubicBezTo>
                    <a:cubicBezTo>
                      <a:pt x="f34" y="f128"/>
                      <a:pt x="f35" y="f121"/>
                      <a:pt x="f36" y="f121"/>
                    </a:cubicBezTo>
                    <a:close/>
                    <a:moveTo>
                      <a:pt x="f106" y="f51"/>
                    </a:moveTo>
                    <a:cubicBezTo>
                      <a:pt x="f105" y="f51"/>
                      <a:pt x="f27" y="f129"/>
                      <a:pt x="f105" y="f130"/>
                    </a:cubicBezTo>
                    <a:cubicBezTo>
                      <a:pt x="f106" y="f130"/>
                      <a:pt x="f131" y="f132"/>
                      <a:pt x="f106" y="f51"/>
                    </a:cubicBezTo>
                    <a:close/>
                    <a:moveTo>
                      <a:pt x="f106" y="f133"/>
                    </a:moveTo>
                    <a:cubicBezTo>
                      <a:pt x="f106" y="f134"/>
                      <a:pt x="f106" y="f135"/>
                      <a:pt x="f106" y="f136"/>
                    </a:cubicBezTo>
                    <a:cubicBezTo>
                      <a:pt x="f11" y="f136"/>
                      <a:pt x="f11" y="f137"/>
                      <a:pt x="f105" y="f138"/>
                    </a:cubicBezTo>
                    <a:cubicBezTo>
                      <a:pt x="f139" y="f138"/>
                      <a:pt x="f139" y="f138"/>
                      <a:pt x="f140" y="f138"/>
                    </a:cubicBezTo>
                    <a:cubicBezTo>
                      <a:pt x="f107" y="f138"/>
                      <a:pt x="f20" y="f133"/>
                      <a:pt x="f106" y="f133"/>
                    </a:cubicBezTo>
                    <a:close/>
                    <a:moveTo>
                      <a:pt x="f106" y="f141"/>
                    </a:moveTo>
                    <a:cubicBezTo>
                      <a:pt x="f11" y="f141"/>
                      <a:pt x="f11" y="f141"/>
                      <a:pt x="f105" y="f142"/>
                    </a:cubicBezTo>
                    <a:cubicBezTo>
                      <a:pt x="f106" y="f142"/>
                      <a:pt x="f131" y="f142"/>
                      <a:pt x="f106" y="f141"/>
                    </a:cubicBezTo>
                    <a:close/>
                    <a:moveTo>
                      <a:pt x="f98" y="f143"/>
                    </a:moveTo>
                    <a:cubicBezTo>
                      <a:pt x="f98" y="f111"/>
                      <a:pt x="f98" y="f9"/>
                      <a:pt x="f98" y="f144"/>
                    </a:cubicBezTo>
                    <a:cubicBezTo>
                      <a:pt x="f22" y="f144"/>
                      <a:pt x="f145" y="f144"/>
                      <a:pt x="f146" y="f143"/>
                    </a:cubicBezTo>
                    <a:cubicBezTo>
                      <a:pt x="f24" y="f143"/>
                      <a:pt x="f25" y="f143"/>
                      <a:pt x="f98" y="f143"/>
                    </a:cubicBezTo>
                    <a:close/>
                    <a:moveTo>
                      <a:pt x="f106" y="f147"/>
                    </a:moveTo>
                    <a:cubicBezTo>
                      <a:pt x="f105" y="f147"/>
                      <a:pt x="f27" y="f57"/>
                      <a:pt x="f105" y="f148"/>
                    </a:cubicBezTo>
                    <a:cubicBezTo>
                      <a:pt x="f106" y="f148"/>
                      <a:pt x="f131" y="f58"/>
                      <a:pt x="f106" y="f147"/>
                    </a:cubicBezTo>
                    <a:close/>
                    <a:moveTo>
                      <a:pt x="f105" y="f149"/>
                    </a:moveTo>
                    <a:cubicBezTo>
                      <a:pt x="f131" y="f149"/>
                      <a:pt x="f131" y="f150"/>
                      <a:pt x="f106" y="f151"/>
                    </a:cubicBezTo>
                    <a:cubicBezTo>
                      <a:pt x="f11" y="f152"/>
                      <a:pt x="f27" y="f90"/>
                      <a:pt x="f105" y="f149"/>
                    </a:cubicBezTo>
                    <a:close/>
                    <a:moveTo>
                      <a:pt x="f106" y="f153"/>
                    </a:moveTo>
                    <a:cubicBezTo>
                      <a:pt x="f11" y="f153"/>
                      <a:pt x="f11" y="f154"/>
                      <a:pt x="f105" y="f155"/>
                    </a:cubicBezTo>
                    <a:cubicBezTo>
                      <a:pt x="f106" y="f155"/>
                      <a:pt x="f131" y="f64"/>
                      <a:pt x="f106" y="f153"/>
                    </a:cubicBezTo>
                    <a:close/>
                    <a:moveTo>
                      <a:pt x="f106" y="f107"/>
                    </a:moveTo>
                    <a:cubicBezTo>
                      <a:pt x="f105" y="f20"/>
                      <a:pt x="f27" y="f131"/>
                      <a:pt x="f105" y="f146"/>
                    </a:cubicBezTo>
                    <a:cubicBezTo>
                      <a:pt x="f106" y="f22"/>
                      <a:pt x="f131" y="f21"/>
                      <a:pt x="f106" y="f107"/>
                    </a:cubicBezTo>
                    <a:close/>
                    <a:moveTo>
                      <a:pt x="f106" y="f156"/>
                    </a:moveTo>
                    <a:cubicBezTo>
                      <a:pt x="f11" y="f6"/>
                      <a:pt x="f27" y="f157"/>
                      <a:pt x="f105" y="f38"/>
                    </a:cubicBezTo>
                    <a:cubicBezTo>
                      <a:pt x="f20" y="f36"/>
                      <a:pt x="f158" y="f159"/>
                      <a:pt x="f106" y="f156"/>
                    </a:cubicBezTo>
                    <a:close/>
                    <a:moveTo>
                      <a:pt x="f106" y="f34"/>
                    </a:moveTo>
                    <a:cubicBezTo>
                      <a:pt x="f11" y="f41"/>
                      <a:pt x="f27" y="f29"/>
                      <a:pt x="f105" y="f105"/>
                    </a:cubicBezTo>
                    <a:cubicBezTo>
                      <a:pt x="f106" y="f105"/>
                      <a:pt x="f131" y="f104"/>
                      <a:pt x="f106" y="f34"/>
                    </a:cubicBezTo>
                    <a:close/>
                    <a:moveTo>
                      <a:pt x="f106" y="f50"/>
                    </a:moveTo>
                    <a:cubicBezTo>
                      <a:pt x="f11" y="f160"/>
                      <a:pt x="f11" y="f50"/>
                      <a:pt x="f105" y="f161"/>
                    </a:cubicBezTo>
                    <a:cubicBezTo>
                      <a:pt x="f131" y="f161"/>
                      <a:pt x="f131" y="f162"/>
                      <a:pt x="f106" y="f50"/>
                    </a:cubicBezTo>
                    <a:close/>
                    <a:moveTo>
                      <a:pt x="f105" y="f163"/>
                    </a:moveTo>
                    <a:cubicBezTo>
                      <a:pt x="f105" y="f121"/>
                      <a:pt x="f105" y="f122"/>
                      <a:pt x="f105" y="f123"/>
                    </a:cubicBezTo>
                    <a:cubicBezTo>
                      <a:pt x="f140" y="f123"/>
                      <a:pt x="f107" y="f123"/>
                      <a:pt x="f106" y="f126"/>
                    </a:cubicBezTo>
                    <a:cubicBezTo>
                      <a:pt x="f106" y="f127"/>
                      <a:pt x="f106" y="f121"/>
                      <a:pt x="f106" y="f163"/>
                    </a:cubicBezTo>
                    <a:cubicBezTo>
                      <a:pt x="f107" y="f163"/>
                      <a:pt x="f140" y="f163"/>
                      <a:pt x="f105" y="f163"/>
                    </a:cubicBezTo>
                    <a:close/>
                    <a:moveTo>
                      <a:pt x="f11" y="f164"/>
                    </a:moveTo>
                    <a:cubicBezTo>
                      <a:pt x="f11" y="f101"/>
                      <a:pt x="f105" y="f19"/>
                      <a:pt x="f105" y="f103"/>
                    </a:cubicBezTo>
                    <a:cubicBezTo>
                      <a:pt x="f106" y="f103"/>
                      <a:pt x="f131" y="f19"/>
                      <a:pt x="f106" y="f165"/>
                    </a:cubicBezTo>
                    <a:cubicBezTo>
                      <a:pt x="f107" y="f164"/>
                      <a:pt x="f139" y="f164"/>
                      <a:pt x="f11" y="f164"/>
                    </a:cubicBezTo>
                    <a:close/>
                    <a:moveTo>
                      <a:pt x="f11" y="f9"/>
                    </a:moveTo>
                    <a:cubicBezTo>
                      <a:pt x="f105" y="f166"/>
                      <a:pt x="f105" y="f143"/>
                      <a:pt x="f105" y="f167"/>
                    </a:cubicBezTo>
                    <a:cubicBezTo>
                      <a:pt x="f140" y="f167"/>
                      <a:pt x="f20" y="f113"/>
                      <a:pt x="f106" y="f113"/>
                    </a:cubicBezTo>
                    <a:cubicBezTo>
                      <a:pt x="f106" y="f114"/>
                      <a:pt x="f106" y="f111"/>
                      <a:pt x="f106" y="f2"/>
                    </a:cubicBezTo>
                    <a:cubicBezTo>
                      <a:pt x="f107" y="f2"/>
                      <a:pt x="f139" y="f2"/>
                      <a:pt x="f11" y="f9"/>
                    </a:cubicBezTo>
                    <a:close/>
                    <a:moveTo>
                      <a:pt x="f105" y="f168"/>
                    </a:moveTo>
                    <a:cubicBezTo>
                      <a:pt x="f106" y="f168"/>
                      <a:pt x="f131" y="f168"/>
                      <a:pt x="f106" y="f61"/>
                    </a:cubicBezTo>
                    <a:cubicBezTo>
                      <a:pt x="f11" y="f169"/>
                      <a:pt x="f11" y="f169"/>
                      <a:pt x="f105" y="f168"/>
                    </a:cubicBezTo>
                    <a:close/>
                    <a:moveTo>
                      <a:pt x="f146" y="f170"/>
                    </a:moveTo>
                    <a:cubicBezTo>
                      <a:pt x="f13" y="f170"/>
                      <a:pt x="f13" y="f171"/>
                      <a:pt x="f98" y="f172"/>
                    </a:cubicBezTo>
                    <a:cubicBezTo>
                      <a:pt x="f22" y="f172"/>
                      <a:pt x="f145" y="f42"/>
                      <a:pt x="f146" y="f170"/>
                    </a:cubicBezTo>
                    <a:close/>
                    <a:moveTo>
                      <a:pt x="f98" y="f148"/>
                    </a:moveTo>
                    <a:cubicBezTo>
                      <a:pt x="f22" y="f148"/>
                      <a:pt x="f145" y="f59"/>
                      <a:pt x="f146" y="f56"/>
                    </a:cubicBezTo>
                    <a:cubicBezTo>
                      <a:pt x="f13" y="f56"/>
                      <a:pt x="f13" y="f173"/>
                      <a:pt x="f98" y="f148"/>
                    </a:cubicBezTo>
                    <a:close/>
                    <a:moveTo>
                      <a:pt x="f98" y="f82"/>
                    </a:moveTo>
                    <a:cubicBezTo>
                      <a:pt x="f99" y="f82"/>
                      <a:pt x="f24" y="f82"/>
                      <a:pt x="f22" y="f82"/>
                    </a:cubicBezTo>
                    <a:cubicBezTo>
                      <a:pt x="f22" y="f174"/>
                      <a:pt x="f22" y="f78"/>
                      <a:pt x="f22" y="f175"/>
                    </a:cubicBezTo>
                    <a:cubicBezTo>
                      <a:pt x="f24" y="f176"/>
                      <a:pt x="f99" y="f176"/>
                      <a:pt x="f98" y="f79"/>
                    </a:cubicBezTo>
                    <a:cubicBezTo>
                      <a:pt x="f98" y="f174"/>
                      <a:pt x="f98" y="f141"/>
                      <a:pt x="f98" y="f82"/>
                    </a:cubicBezTo>
                    <a:close/>
                    <a:moveTo>
                      <a:pt x="f146" y="f177"/>
                    </a:moveTo>
                    <a:cubicBezTo>
                      <a:pt x="f24" y="f177"/>
                      <a:pt x="f99" y="f177"/>
                      <a:pt x="f13" y="f69"/>
                    </a:cubicBezTo>
                    <a:cubicBezTo>
                      <a:pt x="f98" y="f68"/>
                      <a:pt x="f98" y="f178"/>
                      <a:pt x="f98" y="f18"/>
                    </a:cubicBezTo>
                    <a:cubicBezTo>
                      <a:pt x="f22" y="f179"/>
                      <a:pt x="f145" y="f67"/>
                      <a:pt x="f146" y="f177"/>
                    </a:cubicBezTo>
                    <a:close/>
                    <a:moveTo>
                      <a:pt x="f98" y="f180"/>
                    </a:moveTo>
                    <a:cubicBezTo>
                      <a:pt x="f145" y="f181"/>
                      <a:pt x="f145" y="f181"/>
                      <a:pt x="f146" y="f134"/>
                    </a:cubicBezTo>
                    <a:cubicBezTo>
                      <a:pt x="f13" y="f182"/>
                      <a:pt x="f13" y="f137"/>
                      <a:pt x="f98" y="f180"/>
                    </a:cubicBezTo>
                    <a:close/>
                    <a:moveTo>
                      <a:pt x="f146" y="f126"/>
                    </a:moveTo>
                    <a:cubicBezTo>
                      <a:pt x="f24" y="f122"/>
                      <a:pt x="f99" y="f122"/>
                      <a:pt x="f13" y="f127"/>
                    </a:cubicBezTo>
                    <a:cubicBezTo>
                      <a:pt x="f98" y="f128"/>
                      <a:pt x="f98" y="f163"/>
                      <a:pt x="f98" y="f183"/>
                    </a:cubicBezTo>
                    <a:cubicBezTo>
                      <a:pt x="f22" y="f112"/>
                      <a:pt x="f145" y="f163"/>
                      <a:pt x="f146" y="f126"/>
                    </a:cubicBezTo>
                    <a:close/>
                    <a:moveTo>
                      <a:pt x="f98" y="f184"/>
                    </a:moveTo>
                    <a:cubicBezTo>
                      <a:pt x="f22" y="f184"/>
                      <a:pt x="f145" y="f52"/>
                      <a:pt x="f146" y="f108"/>
                    </a:cubicBezTo>
                    <a:cubicBezTo>
                      <a:pt x="f98" y="f108"/>
                      <a:pt x="f13" y="f51"/>
                      <a:pt x="f98" y="f184"/>
                    </a:cubicBezTo>
                    <a:close/>
                    <a:moveTo>
                      <a:pt x="f105" y="f30"/>
                    </a:moveTo>
                    <a:cubicBezTo>
                      <a:pt x="f140" y="f30"/>
                      <a:pt x="f107" y="f30"/>
                      <a:pt x="f106" y="f30"/>
                    </a:cubicBezTo>
                    <a:cubicBezTo>
                      <a:pt x="f106" y="f31"/>
                      <a:pt x="f106" y="f32"/>
                      <a:pt x="f106" y="f33"/>
                    </a:cubicBezTo>
                    <a:cubicBezTo>
                      <a:pt x="f107" y="f33"/>
                      <a:pt x="f139" y="f33"/>
                      <a:pt x="f105" y="f33"/>
                    </a:cubicBezTo>
                    <a:cubicBezTo>
                      <a:pt x="f105" y="f32"/>
                      <a:pt x="f105" y="f31"/>
                      <a:pt x="f105" y="f30"/>
                    </a:cubicBezTo>
                    <a:close/>
                    <a:moveTo>
                      <a:pt x="f105" y="f185"/>
                    </a:moveTo>
                    <a:cubicBezTo>
                      <a:pt x="f140" y="f186"/>
                      <a:pt x="f107" y="f186"/>
                      <a:pt x="f106" y="f186"/>
                    </a:cubicBezTo>
                    <a:cubicBezTo>
                      <a:pt x="f106" y="f187"/>
                      <a:pt x="f106" y="f188"/>
                      <a:pt x="f106" y="f189"/>
                    </a:cubicBezTo>
                    <a:cubicBezTo>
                      <a:pt x="f11" y="f190"/>
                      <a:pt x="f11" y="f190"/>
                      <a:pt x="f105" y="f185"/>
                    </a:cubicBezTo>
                    <a:close/>
                    <a:moveTo>
                      <a:pt x="f106" y="f191"/>
                    </a:moveTo>
                    <a:cubicBezTo>
                      <a:pt x="f106" y="f94"/>
                      <a:pt x="f106" y="f192"/>
                      <a:pt x="f106" y="f95"/>
                    </a:cubicBezTo>
                    <a:cubicBezTo>
                      <a:pt x="f107" y="f95"/>
                      <a:pt x="f139" y="f95"/>
                      <a:pt x="f105" y="f95"/>
                    </a:cubicBezTo>
                    <a:cubicBezTo>
                      <a:pt x="f105" y="f192"/>
                      <a:pt x="f105" y="f93"/>
                      <a:pt x="f105" y="f191"/>
                    </a:cubicBezTo>
                    <a:cubicBezTo>
                      <a:pt x="f140" y="f191"/>
                      <a:pt x="f107" y="f191"/>
                      <a:pt x="f106" y="f191"/>
                    </a:cubicBezTo>
                    <a:close/>
                    <a:moveTo>
                      <a:pt x="f193" y="f83"/>
                    </a:moveTo>
                    <a:cubicBezTo>
                      <a:pt x="f194" y="f83"/>
                      <a:pt x="f195" y="f83"/>
                      <a:pt x="f196" y="f83"/>
                    </a:cubicBezTo>
                    <a:cubicBezTo>
                      <a:pt x="f196" y="f197"/>
                      <a:pt x="f196" y="f174"/>
                      <a:pt x="f196" y="f79"/>
                    </a:cubicBezTo>
                    <a:cubicBezTo>
                      <a:pt x="f195" y="f78"/>
                      <a:pt x="f198" y="f78"/>
                      <a:pt x="f193" y="f174"/>
                    </a:cubicBezTo>
                    <a:cubicBezTo>
                      <a:pt x="f193" y="f141"/>
                      <a:pt x="f193" y="f82"/>
                      <a:pt x="f193" y="f83"/>
                    </a:cubicBezTo>
                    <a:close/>
                    <a:moveTo>
                      <a:pt x="f193" y="f199"/>
                    </a:moveTo>
                    <a:cubicBezTo>
                      <a:pt x="f26" y="f199"/>
                      <a:pt x="f196" y="f172"/>
                      <a:pt x="f200" y="f147"/>
                    </a:cubicBezTo>
                    <a:cubicBezTo>
                      <a:pt x="f28" y="f147"/>
                      <a:pt x="f28" y="f172"/>
                      <a:pt x="f193" y="f199"/>
                    </a:cubicBezTo>
                    <a:close/>
                    <a:moveTo>
                      <a:pt x="f193" y="f201"/>
                    </a:moveTo>
                    <a:cubicBezTo>
                      <a:pt x="f196" y="f201"/>
                      <a:pt x="f196" y="f184"/>
                      <a:pt x="f196" y="f52"/>
                    </a:cubicBezTo>
                    <a:cubicBezTo>
                      <a:pt x="f193" y="f52"/>
                      <a:pt x="f28" y="f202"/>
                      <a:pt x="f193" y="f201"/>
                    </a:cubicBezTo>
                    <a:close/>
                    <a:moveTo>
                      <a:pt x="f196" y="f69"/>
                    </a:moveTo>
                    <a:cubicBezTo>
                      <a:pt x="f28" y="f203"/>
                      <a:pt x="f28" y="f203"/>
                      <a:pt x="f198" y="f48"/>
                    </a:cubicBezTo>
                    <a:cubicBezTo>
                      <a:pt x="f194" y="f179"/>
                      <a:pt x="f195" y="f179"/>
                      <a:pt x="f196" y="f179"/>
                    </a:cubicBezTo>
                    <a:cubicBezTo>
                      <a:pt x="f196" y="f178"/>
                      <a:pt x="f196" y="f68"/>
                      <a:pt x="f196" y="f69"/>
                    </a:cubicBezTo>
                    <a:close/>
                    <a:moveTo>
                      <a:pt x="f196" y="f81"/>
                    </a:moveTo>
                    <a:cubicBezTo>
                      <a:pt x="f28" y="f204"/>
                      <a:pt x="f193" y="f205"/>
                      <a:pt x="f193" y="f125"/>
                    </a:cubicBezTo>
                    <a:cubicBezTo>
                      <a:pt x="f196" y="f125"/>
                      <a:pt x="f196" y="f125"/>
                      <a:pt x="f196" y="f81"/>
                    </a:cubicBezTo>
                    <a:close/>
                    <a:moveTo>
                      <a:pt x="f200" y="f173"/>
                    </a:moveTo>
                    <a:cubicBezTo>
                      <a:pt x="f193" y="f59"/>
                      <a:pt x="f28" y="f60"/>
                      <a:pt x="f193" y="f170"/>
                    </a:cubicBezTo>
                    <a:cubicBezTo>
                      <a:pt x="f196" y="f58"/>
                      <a:pt x="f196" y="f58"/>
                      <a:pt x="f200" y="f173"/>
                    </a:cubicBezTo>
                    <a:close/>
                    <a:moveTo>
                      <a:pt x="f196" y="f127"/>
                    </a:moveTo>
                    <a:cubicBezTo>
                      <a:pt x="f28" y="f121"/>
                      <a:pt x="f28" y="f121"/>
                      <a:pt x="f193" y="f167"/>
                    </a:cubicBezTo>
                    <a:cubicBezTo>
                      <a:pt x="f194" y="f167"/>
                      <a:pt x="f195" y="f112"/>
                      <a:pt x="f196" y="f112"/>
                    </a:cubicBezTo>
                    <a:cubicBezTo>
                      <a:pt x="f196" y="f183"/>
                      <a:pt x="f196" y="f206"/>
                      <a:pt x="f196" y="f206"/>
                    </a:cubicBezTo>
                    <a:cubicBezTo>
                      <a:pt x="f196" y="f163"/>
                      <a:pt x="f196" y="f128"/>
                      <a:pt x="f196" y="f127"/>
                    </a:cubicBezTo>
                    <a:close/>
                    <a:moveTo>
                      <a:pt x="f196" y="f40"/>
                    </a:moveTo>
                    <a:cubicBezTo>
                      <a:pt x="f28" y="f38"/>
                      <a:pt x="f28" y="f38"/>
                      <a:pt x="f198" y="f157"/>
                    </a:cubicBezTo>
                    <a:cubicBezTo>
                      <a:pt x="f196" y="f157"/>
                      <a:pt x="f196" y="f46"/>
                      <a:pt x="f196" y="f40"/>
                    </a:cubicBezTo>
                    <a:close/>
                    <a:moveTo>
                      <a:pt x="f193" y="f29"/>
                    </a:moveTo>
                    <a:cubicBezTo>
                      <a:pt x="f26" y="f104"/>
                      <a:pt x="f26" y="f104"/>
                      <a:pt x="f200" y="f140"/>
                    </a:cubicBezTo>
                    <a:cubicBezTo>
                      <a:pt x="f193" y="f139"/>
                      <a:pt x="f193" y="f139"/>
                      <a:pt x="f193" y="f29"/>
                    </a:cubicBezTo>
                    <a:close/>
                    <a:moveTo>
                      <a:pt x="f196" y="f114"/>
                    </a:moveTo>
                    <a:cubicBezTo>
                      <a:pt x="f195" y="f166"/>
                      <a:pt x="f198" y="f166"/>
                      <a:pt x="f193" y="f166"/>
                    </a:cubicBezTo>
                    <a:cubicBezTo>
                      <a:pt x="f193" y="f9"/>
                      <a:pt x="f193" y="f144"/>
                      <a:pt x="f193" y="f66"/>
                    </a:cubicBezTo>
                    <a:cubicBezTo>
                      <a:pt x="f194" y="f207"/>
                      <a:pt x="f195" y="f207"/>
                      <a:pt x="f196" y="f207"/>
                    </a:cubicBezTo>
                    <a:cubicBezTo>
                      <a:pt x="f196" y="f2"/>
                      <a:pt x="f196" y="f9"/>
                      <a:pt x="f196" y="f114"/>
                    </a:cubicBezTo>
                    <a:close/>
                    <a:moveTo>
                      <a:pt x="f196" y="f156"/>
                    </a:moveTo>
                    <a:cubicBezTo>
                      <a:pt x="f28" y="f208"/>
                      <a:pt x="f28" y="f208"/>
                      <a:pt x="f198" y="f108"/>
                    </a:cubicBezTo>
                    <a:cubicBezTo>
                      <a:pt x="f26" y="f108"/>
                      <a:pt x="f196" y="f209"/>
                      <a:pt x="f196" y="f156"/>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26" name="Freeform 6">
                <a:extLst>
                  <a:ext uri="{FF2B5EF4-FFF2-40B4-BE49-F238E27FC236}">
                    <a16:creationId xmlns:a16="http://schemas.microsoft.com/office/drawing/2014/main" id="{31357B62-8CCA-5CE4-C599-060FDC7CD0BA}"/>
                  </a:ext>
                </a:extLst>
              </p:cNvPr>
              <p:cNvSpPr/>
              <p:nvPr/>
            </p:nvSpPr>
            <p:spPr>
              <a:xfrm>
                <a:off x="11153394" y="810350"/>
                <a:ext cx="95253" cy="382584"/>
              </a:xfrm>
              <a:custGeom>
                <a:avLst/>
                <a:gdLst>
                  <a:gd name="f0" fmla="val 10800000"/>
                  <a:gd name="f1" fmla="val 5400000"/>
                  <a:gd name="f2" fmla="val 180"/>
                  <a:gd name="f3" fmla="val w"/>
                  <a:gd name="f4" fmla="val h"/>
                  <a:gd name="f5" fmla="val 0"/>
                  <a:gd name="f6" fmla="val 62"/>
                  <a:gd name="f7" fmla="val 247"/>
                  <a:gd name="f8" fmla="val 6"/>
                  <a:gd name="f9" fmla="val 3"/>
                  <a:gd name="f10" fmla="val 12"/>
                  <a:gd name="f11" fmla="val 18"/>
                  <a:gd name="f12" fmla="val 9"/>
                  <a:gd name="f13" fmla="val 31"/>
                  <a:gd name="f14" fmla="val 16"/>
                  <a:gd name="f15" fmla="val 45"/>
                  <a:gd name="f16" fmla="val 23"/>
                  <a:gd name="f17" fmla="val 58"/>
                  <a:gd name="f18" fmla="val 29"/>
                  <a:gd name="f19" fmla="val 61"/>
                  <a:gd name="f20" fmla="val 32"/>
                  <a:gd name="f21" fmla="val 35"/>
                  <a:gd name="f22" fmla="val 46"/>
                  <a:gd name="f23" fmla="val 57"/>
                  <a:gd name="f24" fmla="val 68"/>
                  <a:gd name="f25" fmla="val 71"/>
                  <a:gd name="f26" fmla="val 73"/>
                  <a:gd name="f27" fmla="val 74"/>
                  <a:gd name="f28" fmla="val 53"/>
                  <a:gd name="f29" fmla="val 75"/>
                  <a:gd name="f30" fmla="val 48"/>
                  <a:gd name="f31" fmla="val 78"/>
                  <a:gd name="f32" fmla="val 43"/>
                  <a:gd name="f33" fmla="val 80"/>
                  <a:gd name="f34" fmla="val 85"/>
                  <a:gd name="f35" fmla="val 44"/>
                  <a:gd name="f36" fmla="val 89"/>
                  <a:gd name="f37" fmla="val 91"/>
                  <a:gd name="f38" fmla="val 93"/>
                  <a:gd name="f39" fmla="val 41"/>
                  <a:gd name="f40" fmla="val 94"/>
                  <a:gd name="f41" fmla="val 37"/>
                  <a:gd name="f42" fmla="val 95"/>
                  <a:gd name="f43" fmla="val 36"/>
                  <a:gd name="f44" fmla="val 98"/>
                  <a:gd name="f45" fmla="val 102"/>
                  <a:gd name="f46" fmla="val 139"/>
                  <a:gd name="f47" fmla="val 176"/>
                  <a:gd name="f48" fmla="val 214"/>
                  <a:gd name="f49" fmla="val 215"/>
                  <a:gd name="f50" fmla="val 216"/>
                  <a:gd name="f51" fmla="val 218"/>
                  <a:gd name="f52" fmla="val 27"/>
                  <a:gd name="f53" fmla="val 221"/>
                  <a:gd name="f54" fmla="val 224"/>
                  <a:gd name="f55" fmla="val 8"/>
                  <a:gd name="f56" fmla="val 227"/>
                  <a:gd name="f57" fmla="val 5"/>
                  <a:gd name="f58" fmla="val 228"/>
                  <a:gd name="f59" fmla="val 4"/>
                  <a:gd name="f60" fmla="val 229"/>
                  <a:gd name="f61" fmla="val 232"/>
                  <a:gd name="f62" fmla="val 236"/>
                  <a:gd name="f63" fmla="val 239"/>
                  <a:gd name="f64" fmla="val 242"/>
                  <a:gd name="f65" fmla="val 245"/>
                  <a:gd name="f66" fmla="val 246"/>
                  <a:gd name="f67" fmla="val 165"/>
                  <a:gd name="f68" fmla="val 83"/>
                  <a:gd name="f69" fmla="+- 0 0 -90"/>
                  <a:gd name="f70" fmla="*/ f3 1 62"/>
                  <a:gd name="f71" fmla="*/ f4 1 247"/>
                  <a:gd name="f72" fmla="val f5"/>
                  <a:gd name="f73" fmla="val f6"/>
                  <a:gd name="f74" fmla="val f7"/>
                  <a:gd name="f75" fmla="*/ f69 f0 1"/>
                  <a:gd name="f76" fmla="+- f74 0 f72"/>
                  <a:gd name="f77" fmla="+- f73 0 f72"/>
                  <a:gd name="f78" fmla="*/ f75 1 f2"/>
                  <a:gd name="f79" fmla="*/ f77 1 62"/>
                  <a:gd name="f80" fmla="*/ f76 1 247"/>
                  <a:gd name="f81" fmla="*/ 0 f77 1"/>
                  <a:gd name="f82" fmla="*/ 0 f76 1"/>
                  <a:gd name="f83" fmla="*/ 18 f77 1"/>
                  <a:gd name="f84" fmla="*/ 9 f76 1"/>
                  <a:gd name="f85" fmla="*/ 58 f77 1"/>
                  <a:gd name="f86" fmla="*/ 29 f76 1"/>
                  <a:gd name="f87" fmla="*/ 62 f77 1"/>
                  <a:gd name="f88" fmla="*/ 35 f76 1"/>
                  <a:gd name="f89" fmla="*/ 68 f76 1"/>
                  <a:gd name="f90" fmla="*/ 73 f76 1"/>
                  <a:gd name="f91" fmla="*/ 57 f77 1"/>
                  <a:gd name="f92" fmla="*/ 74 f76 1"/>
                  <a:gd name="f93" fmla="*/ 45 f77 1"/>
                  <a:gd name="f94" fmla="*/ 78 f76 1"/>
                  <a:gd name="f95" fmla="*/ 44 f77 1"/>
                  <a:gd name="f96" fmla="*/ 89 f76 1"/>
                  <a:gd name="f97" fmla="*/ 41 f77 1"/>
                  <a:gd name="f98" fmla="*/ 94 f76 1"/>
                  <a:gd name="f99" fmla="*/ 36 f77 1"/>
                  <a:gd name="f100" fmla="*/ 102 f76 1"/>
                  <a:gd name="f101" fmla="*/ 214 f76 1"/>
                  <a:gd name="f102" fmla="*/ 218 f76 1"/>
                  <a:gd name="f103" fmla="*/ 8 f77 1"/>
                  <a:gd name="f104" fmla="*/ 227 f76 1"/>
                  <a:gd name="f105" fmla="*/ 4 f77 1"/>
                  <a:gd name="f106" fmla="*/ 232 f76 1"/>
                  <a:gd name="f107" fmla="*/ 242 f76 1"/>
                  <a:gd name="f108" fmla="*/ 246 f76 1"/>
                  <a:gd name="f109" fmla="+- f78 0 f1"/>
                  <a:gd name="f110" fmla="*/ f81 1 62"/>
                  <a:gd name="f111" fmla="*/ f82 1 247"/>
                  <a:gd name="f112" fmla="*/ f83 1 62"/>
                  <a:gd name="f113" fmla="*/ f84 1 247"/>
                  <a:gd name="f114" fmla="*/ f85 1 62"/>
                  <a:gd name="f115" fmla="*/ f86 1 247"/>
                  <a:gd name="f116" fmla="*/ f87 1 62"/>
                  <a:gd name="f117" fmla="*/ f88 1 247"/>
                  <a:gd name="f118" fmla="*/ f89 1 247"/>
                  <a:gd name="f119" fmla="*/ f90 1 247"/>
                  <a:gd name="f120" fmla="*/ f91 1 62"/>
                  <a:gd name="f121" fmla="*/ f92 1 247"/>
                  <a:gd name="f122" fmla="*/ f93 1 62"/>
                  <a:gd name="f123" fmla="*/ f94 1 247"/>
                  <a:gd name="f124" fmla="*/ f95 1 62"/>
                  <a:gd name="f125" fmla="*/ f96 1 247"/>
                  <a:gd name="f126" fmla="*/ f97 1 62"/>
                  <a:gd name="f127" fmla="*/ f98 1 247"/>
                  <a:gd name="f128" fmla="*/ f99 1 62"/>
                  <a:gd name="f129" fmla="*/ f100 1 247"/>
                  <a:gd name="f130" fmla="*/ f101 1 247"/>
                  <a:gd name="f131" fmla="*/ f102 1 247"/>
                  <a:gd name="f132" fmla="*/ f103 1 62"/>
                  <a:gd name="f133" fmla="*/ f104 1 247"/>
                  <a:gd name="f134" fmla="*/ f105 1 62"/>
                  <a:gd name="f135" fmla="*/ f106 1 247"/>
                  <a:gd name="f136" fmla="*/ f107 1 247"/>
                  <a:gd name="f137" fmla="*/ f108 1 247"/>
                  <a:gd name="f138" fmla="*/ 0 1 f79"/>
                  <a:gd name="f139" fmla="*/ f73 1 f79"/>
                  <a:gd name="f140" fmla="*/ 0 1 f80"/>
                  <a:gd name="f141" fmla="*/ f74 1 f80"/>
                  <a:gd name="f142" fmla="*/ f110 1 f79"/>
                  <a:gd name="f143" fmla="*/ f111 1 f80"/>
                  <a:gd name="f144" fmla="*/ f112 1 f79"/>
                  <a:gd name="f145" fmla="*/ f113 1 f80"/>
                  <a:gd name="f146" fmla="*/ f114 1 f79"/>
                  <a:gd name="f147" fmla="*/ f115 1 f80"/>
                  <a:gd name="f148" fmla="*/ f116 1 f79"/>
                  <a:gd name="f149" fmla="*/ f117 1 f80"/>
                  <a:gd name="f150" fmla="*/ f118 1 f80"/>
                  <a:gd name="f151" fmla="*/ f119 1 f80"/>
                  <a:gd name="f152" fmla="*/ f120 1 f79"/>
                  <a:gd name="f153" fmla="*/ f121 1 f80"/>
                  <a:gd name="f154" fmla="*/ f122 1 f79"/>
                  <a:gd name="f155" fmla="*/ f123 1 f80"/>
                  <a:gd name="f156" fmla="*/ f124 1 f79"/>
                  <a:gd name="f157" fmla="*/ f125 1 f80"/>
                  <a:gd name="f158" fmla="*/ f126 1 f79"/>
                  <a:gd name="f159" fmla="*/ f127 1 f80"/>
                  <a:gd name="f160" fmla="*/ f128 1 f79"/>
                  <a:gd name="f161" fmla="*/ f129 1 f80"/>
                  <a:gd name="f162" fmla="*/ f130 1 f80"/>
                  <a:gd name="f163" fmla="*/ f131 1 f80"/>
                  <a:gd name="f164" fmla="*/ f132 1 f79"/>
                  <a:gd name="f165" fmla="*/ f133 1 f80"/>
                  <a:gd name="f166" fmla="*/ f134 1 f79"/>
                  <a:gd name="f167" fmla="*/ f135 1 f80"/>
                  <a:gd name="f168" fmla="*/ f136 1 f80"/>
                  <a:gd name="f169" fmla="*/ f137 1 f80"/>
                  <a:gd name="f170" fmla="*/ f138 f70 1"/>
                  <a:gd name="f171" fmla="*/ f139 f70 1"/>
                  <a:gd name="f172" fmla="*/ f141 f71 1"/>
                  <a:gd name="f173" fmla="*/ f140 f71 1"/>
                  <a:gd name="f174" fmla="*/ f142 f70 1"/>
                  <a:gd name="f175" fmla="*/ f143 f71 1"/>
                  <a:gd name="f176" fmla="*/ f144 f70 1"/>
                  <a:gd name="f177" fmla="*/ f145 f71 1"/>
                  <a:gd name="f178" fmla="*/ f146 f70 1"/>
                  <a:gd name="f179" fmla="*/ f147 f71 1"/>
                  <a:gd name="f180" fmla="*/ f148 f70 1"/>
                  <a:gd name="f181" fmla="*/ f149 f71 1"/>
                  <a:gd name="f182" fmla="*/ f150 f71 1"/>
                  <a:gd name="f183" fmla="*/ f151 f71 1"/>
                  <a:gd name="f184" fmla="*/ f152 f70 1"/>
                  <a:gd name="f185" fmla="*/ f153 f71 1"/>
                  <a:gd name="f186" fmla="*/ f154 f70 1"/>
                  <a:gd name="f187" fmla="*/ f155 f71 1"/>
                  <a:gd name="f188" fmla="*/ f156 f70 1"/>
                  <a:gd name="f189" fmla="*/ f157 f71 1"/>
                  <a:gd name="f190" fmla="*/ f158 f70 1"/>
                  <a:gd name="f191" fmla="*/ f159 f71 1"/>
                  <a:gd name="f192" fmla="*/ f160 f70 1"/>
                  <a:gd name="f193" fmla="*/ f161 f71 1"/>
                  <a:gd name="f194" fmla="*/ f162 f71 1"/>
                  <a:gd name="f195" fmla="*/ f163 f71 1"/>
                  <a:gd name="f196" fmla="*/ f164 f70 1"/>
                  <a:gd name="f197" fmla="*/ f165 f71 1"/>
                  <a:gd name="f198" fmla="*/ f166 f70 1"/>
                  <a:gd name="f199" fmla="*/ f167 f71 1"/>
                  <a:gd name="f200" fmla="*/ f168 f71 1"/>
                  <a:gd name="f201" fmla="*/ f169 f71 1"/>
                </a:gdLst>
                <a:ahLst/>
                <a:cxnLst>
                  <a:cxn ang="3cd4">
                    <a:pos x="hc" y="t"/>
                  </a:cxn>
                  <a:cxn ang="0">
                    <a:pos x="r" y="vc"/>
                  </a:cxn>
                  <a:cxn ang="cd4">
                    <a:pos x="hc" y="b"/>
                  </a:cxn>
                  <a:cxn ang="cd2">
                    <a:pos x="l" y="vc"/>
                  </a:cxn>
                  <a:cxn ang="f109">
                    <a:pos x="f174" y="f175"/>
                  </a:cxn>
                  <a:cxn ang="f109">
                    <a:pos x="f176" y="f177"/>
                  </a:cxn>
                  <a:cxn ang="f109">
                    <a:pos x="f178" y="f179"/>
                  </a:cxn>
                  <a:cxn ang="f109">
                    <a:pos x="f180" y="f181"/>
                  </a:cxn>
                  <a:cxn ang="f109">
                    <a:pos x="f180" y="f182"/>
                  </a:cxn>
                  <a:cxn ang="f109">
                    <a:pos x="f178" y="f183"/>
                  </a:cxn>
                  <a:cxn ang="f109">
                    <a:pos x="f184" y="f185"/>
                  </a:cxn>
                  <a:cxn ang="f109">
                    <a:pos x="f186" y="f187"/>
                  </a:cxn>
                  <a:cxn ang="f109">
                    <a:pos x="f188" y="f189"/>
                  </a:cxn>
                  <a:cxn ang="f109">
                    <a:pos x="f190" y="f191"/>
                  </a:cxn>
                  <a:cxn ang="f109">
                    <a:pos x="f192" y="f193"/>
                  </a:cxn>
                  <a:cxn ang="f109">
                    <a:pos x="f192" y="f194"/>
                  </a:cxn>
                  <a:cxn ang="f109">
                    <a:pos x="f192" y="f195"/>
                  </a:cxn>
                  <a:cxn ang="f109">
                    <a:pos x="f196" y="f197"/>
                  </a:cxn>
                  <a:cxn ang="f109">
                    <a:pos x="f198" y="f199"/>
                  </a:cxn>
                  <a:cxn ang="f109">
                    <a:pos x="f198" y="f200"/>
                  </a:cxn>
                  <a:cxn ang="f109">
                    <a:pos x="f174" y="f201"/>
                  </a:cxn>
                  <a:cxn ang="f109">
                    <a:pos x="f174" y="f175"/>
                  </a:cxn>
                </a:cxnLst>
                <a:rect l="f170" t="f173" r="f171" b="f172"/>
                <a:pathLst>
                  <a:path w="62" h="247">
                    <a:moveTo>
                      <a:pt x="f5" y="f5"/>
                    </a:moveTo>
                    <a:cubicBezTo>
                      <a:pt x="f8" y="f9"/>
                      <a:pt x="f10" y="f8"/>
                      <a:pt x="f11" y="f12"/>
                    </a:cubicBezTo>
                    <a:cubicBezTo>
                      <a:pt x="f13" y="f14"/>
                      <a:pt x="f15" y="f16"/>
                      <a:pt x="f17" y="f18"/>
                    </a:cubicBezTo>
                    <a:cubicBezTo>
                      <a:pt x="f19" y="f13"/>
                      <a:pt x="f6" y="f20"/>
                      <a:pt x="f6" y="f21"/>
                    </a:cubicBezTo>
                    <a:cubicBezTo>
                      <a:pt x="f6" y="f22"/>
                      <a:pt x="f6" y="f23"/>
                      <a:pt x="f6" y="f24"/>
                    </a:cubicBezTo>
                    <a:cubicBezTo>
                      <a:pt x="f6" y="f25"/>
                      <a:pt x="f19" y="f26"/>
                      <a:pt x="f17" y="f26"/>
                    </a:cubicBezTo>
                    <a:cubicBezTo>
                      <a:pt x="f17" y="f26"/>
                      <a:pt x="f23" y="f26"/>
                      <a:pt x="f23" y="f27"/>
                    </a:cubicBezTo>
                    <a:cubicBezTo>
                      <a:pt x="f28" y="f29"/>
                      <a:pt x="f30" y="f29"/>
                      <a:pt x="f15" y="f31"/>
                    </a:cubicBezTo>
                    <a:cubicBezTo>
                      <a:pt x="f32" y="f33"/>
                      <a:pt x="f15" y="f34"/>
                      <a:pt x="f35" y="f36"/>
                    </a:cubicBezTo>
                    <a:cubicBezTo>
                      <a:pt x="f35" y="f37"/>
                      <a:pt x="f32" y="f38"/>
                      <a:pt x="f39" y="f40"/>
                    </a:cubicBezTo>
                    <a:cubicBezTo>
                      <a:pt x="f41" y="f42"/>
                      <a:pt x="f43" y="f44"/>
                      <a:pt x="f43" y="f45"/>
                    </a:cubicBezTo>
                    <a:cubicBezTo>
                      <a:pt x="f43" y="f46"/>
                      <a:pt x="f43" y="f47"/>
                      <a:pt x="f43" y="f48"/>
                    </a:cubicBezTo>
                    <a:cubicBezTo>
                      <a:pt x="f43" y="f49"/>
                      <a:pt x="f43" y="f50"/>
                      <a:pt x="f43" y="f51"/>
                    </a:cubicBezTo>
                    <a:cubicBezTo>
                      <a:pt x="f52" y="f53"/>
                      <a:pt x="f11" y="f54"/>
                      <a:pt x="f55" y="f56"/>
                    </a:cubicBezTo>
                    <a:cubicBezTo>
                      <a:pt x="f57" y="f58"/>
                      <a:pt x="f59" y="f60"/>
                      <a:pt x="f59" y="f61"/>
                    </a:cubicBezTo>
                    <a:cubicBezTo>
                      <a:pt x="f57" y="f62"/>
                      <a:pt x="f59" y="f63"/>
                      <a:pt x="f59" y="f64"/>
                    </a:cubicBezTo>
                    <a:cubicBezTo>
                      <a:pt x="f57" y="f65"/>
                      <a:pt x="f9" y="f7"/>
                      <a:pt x="f5" y="f66"/>
                    </a:cubicBezTo>
                    <a:cubicBezTo>
                      <a:pt x="f5" y="f67"/>
                      <a:pt x="f5" y="f68"/>
                      <a:pt x="f5" y="f5"/>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27" name="Freeform 7">
                <a:extLst>
                  <a:ext uri="{FF2B5EF4-FFF2-40B4-BE49-F238E27FC236}">
                    <a16:creationId xmlns:a16="http://schemas.microsoft.com/office/drawing/2014/main" id="{60965E63-CF20-C71C-14D7-64F2DD6CE7DD}"/>
                  </a:ext>
                </a:extLst>
              </p:cNvPr>
              <p:cNvSpPr/>
              <p:nvPr/>
            </p:nvSpPr>
            <p:spPr>
              <a:xfrm>
                <a:off x="11274039" y="950052"/>
                <a:ext cx="58741" cy="239709"/>
              </a:xfrm>
              <a:custGeom>
                <a:avLst/>
                <a:gdLst>
                  <a:gd name="f0" fmla="val 10800000"/>
                  <a:gd name="f1" fmla="val 5400000"/>
                  <a:gd name="f2" fmla="val 180"/>
                  <a:gd name="f3" fmla="val w"/>
                  <a:gd name="f4" fmla="val h"/>
                  <a:gd name="f5" fmla="val 0"/>
                  <a:gd name="f6" fmla="val 38"/>
                  <a:gd name="f7" fmla="val 155"/>
                  <a:gd name="f8" fmla="val 36"/>
                  <a:gd name="f9" fmla="val 150"/>
                  <a:gd name="f10" fmla="val 145"/>
                  <a:gd name="f11" fmla="val 141"/>
                  <a:gd name="f12" fmla="val 137"/>
                  <a:gd name="f13" fmla="val 35"/>
                  <a:gd name="f14" fmla="val 136"/>
                  <a:gd name="f15" fmla="val 32"/>
                  <a:gd name="f16" fmla="val 135"/>
                  <a:gd name="f17" fmla="val 21"/>
                  <a:gd name="f18" fmla="val 133"/>
                  <a:gd name="f19" fmla="val 11"/>
                  <a:gd name="f20" fmla="val 130"/>
                  <a:gd name="f21" fmla="val 128"/>
                  <a:gd name="f22" fmla="val 85"/>
                  <a:gd name="f23" fmla="val 43"/>
                  <a:gd name="f24" fmla="val 1"/>
                  <a:gd name="f25" fmla="val 3"/>
                  <a:gd name="f26" fmla="val 4"/>
                  <a:gd name="f27" fmla="val 2"/>
                  <a:gd name="f28" fmla="val 14"/>
                  <a:gd name="f29" fmla="val 7"/>
                  <a:gd name="f30" fmla="val 24"/>
                  <a:gd name="f31" fmla="val 12"/>
                  <a:gd name="f32" fmla="val 17"/>
                  <a:gd name="f33" fmla="val 18"/>
                  <a:gd name="f34" fmla="val 37"/>
                  <a:gd name="f35" fmla="val 20"/>
                  <a:gd name="f36" fmla="val 22"/>
                  <a:gd name="f37" fmla="val 65"/>
                  <a:gd name="f38" fmla="val 108"/>
                  <a:gd name="f39" fmla="val 152"/>
                  <a:gd name="f40" fmla="val 153"/>
                  <a:gd name="f41" fmla="val 154"/>
                  <a:gd name="f42" fmla="+- 0 0 -90"/>
                  <a:gd name="f43" fmla="*/ f3 1 38"/>
                  <a:gd name="f44" fmla="*/ f4 1 155"/>
                  <a:gd name="f45" fmla="val f5"/>
                  <a:gd name="f46" fmla="val f6"/>
                  <a:gd name="f47" fmla="val f7"/>
                  <a:gd name="f48" fmla="*/ f42 f0 1"/>
                  <a:gd name="f49" fmla="+- f47 0 f45"/>
                  <a:gd name="f50" fmla="+- f46 0 f45"/>
                  <a:gd name="f51" fmla="*/ f48 1 f2"/>
                  <a:gd name="f52" fmla="*/ f50 1 38"/>
                  <a:gd name="f53" fmla="*/ f49 1 155"/>
                  <a:gd name="f54" fmla="*/ 36 f50 1"/>
                  <a:gd name="f55" fmla="*/ 155 f49 1"/>
                  <a:gd name="f56" fmla="*/ 141 f49 1"/>
                  <a:gd name="f57" fmla="*/ 32 f50 1"/>
                  <a:gd name="f58" fmla="*/ 135 f49 1"/>
                  <a:gd name="f59" fmla="*/ 0 f50 1"/>
                  <a:gd name="f60" fmla="*/ 128 f49 1"/>
                  <a:gd name="f61" fmla="*/ 0 f49 1"/>
                  <a:gd name="f62" fmla="*/ 4 f50 1"/>
                  <a:gd name="f63" fmla="*/ 2 f49 1"/>
                  <a:gd name="f64" fmla="*/ 35 f50 1"/>
                  <a:gd name="f65" fmla="*/ 17 f49 1"/>
                  <a:gd name="f66" fmla="*/ 37 f50 1"/>
                  <a:gd name="f67" fmla="*/ 22 f49 1"/>
                  <a:gd name="f68" fmla="*/ 38 f50 1"/>
                  <a:gd name="f69" fmla="*/ 152 f49 1"/>
                  <a:gd name="f70" fmla="+- f51 0 f1"/>
                  <a:gd name="f71" fmla="*/ f54 1 38"/>
                  <a:gd name="f72" fmla="*/ f55 1 155"/>
                  <a:gd name="f73" fmla="*/ f56 1 155"/>
                  <a:gd name="f74" fmla="*/ f57 1 38"/>
                  <a:gd name="f75" fmla="*/ f58 1 155"/>
                  <a:gd name="f76" fmla="*/ f59 1 38"/>
                  <a:gd name="f77" fmla="*/ f60 1 155"/>
                  <a:gd name="f78" fmla="*/ f61 1 155"/>
                  <a:gd name="f79" fmla="*/ f62 1 38"/>
                  <a:gd name="f80" fmla="*/ f63 1 155"/>
                  <a:gd name="f81" fmla="*/ f64 1 38"/>
                  <a:gd name="f82" fmla="*/ f65 1 155"/>
                  <a:gd name="f83" fmla="*/ f66 1 38"/>
                  <a:gd name="f84" fmla="*/ f67 1 155"/>
                  <a:gd name="f85" fmla="*/ f68 1 38"/>
                  <a:gd name="f86" fmla="*/ f69 1 155"/>
                  <a:gd name="f87" fmla="*/ 0 1 f52"/>
                  <a:gd name="f88" fmla="*/ f46 1 f52"/>
                  <a:gd name="f89" fmla="*/ 0 1 f53"/>
                  <a:gd name="f90" fmla="*/ f47 1 f53"/>
                  <a:gd name="f91" fmla="*/ f71 1 f52"/>
                  <a:gd name="f92" fmla="*/ f72 1 f53"/>
                  <a:gd name="f93" fmla="*/ f73 1 f53"/>
                  <a:gd name="f94" fmla="*/ f74 1 f52"/>
                  <a:gd name="f95" fmla="*/ f75 1 f53"/>
                  <a:gd name="f96" fmla="*/ f76 1 f52"/>
                  <a:gd name="f97" fmla="*/ f77 1 f53"/>
                  <a:gd name="f98" fmla="*/ f78 1 f53"/>
                  <a:gd name="f99" fmla="*/ f79 1 f52"/>
                  <a:gd name="f100" fmla="*/ f80 1 f53"/>
                  <a:gd name="f101" fmla="*/ f81 1 f52"/>
                  <a:gd name="f102" fmla="*/ f82 1 f53"/>
                  <a:gd name="f103" fmla="*/ f83 1 f52"/>
                  <a:gd name="f104" fmla="*/ f84 1 f53"/>
                  <a:gd name="f105" fmla="*/ f85 1 f52"/>
                  <a:gd name="f106" fmla="*/ f86 1 f53"/>
                  <a:gd name="f107" fmla="*/ f87 f43 1"/>
                  <a:gd name="f108" fmla="*/ f88 f43 1"/>
                  <a:gd name="f109" fmla="*/ f90 f44 1"/>
                  <a:gd name="f110" fmla="*/ f89 f44 1"/>
                  <a:gd name="f111" fmla="*/ f91 f43 1"/>
                  <a:gd name="f112" fmla="*/ f92 f44 1"/>
                  <a:gd name="f113" fmla="*/ f93 f44 1"/>
                  <a:gd name="f114" fmla="*/ f94 f43 1"/>
                  <a:gd name="f115" fmla="*/ f95 f44 1"/>
                  <a:gd name="f116" fmla="*/ f96 f43 1"/>
                  <a:gd name="f117" fmla="*/ f97 f44 1"/>
                  <a:gd name="f118" fmla="*/ f98 f44 1"/>
                  <a:gd name="f119" fmla="*/ f99 f43 1"/>
                  <a:gd name="f120" fmla="*/ f100 f44 1"/>
                  <a:gd name="f121" fmla="*/ f101 f43 1"/>
                  <a:gd name="f122" fmla="*/ f102 f44 1"/>
                  <a:gd name="f123" fmla="*/ f103 f43 1"/>
                  <a:gd name="f124" fmla="*/ f104 f44 1"/>
                  <a:gd name="f125" fmla="*/ f105 f43 1"/>
                  <a:gd name="f126" fmla="*/ f106 f44 1"/>
                </a:gdLst>
                <a:ahLst/>
                <a:cxnLst>
                  <a:cxn ang="3cd4">
                    <a:pos x="hc" y="t"/>
                  </a:cxn>
                  <a:cxn ang="0">
                    <a:pos x="r" y="vc"/>
                  </a:cxn>
                  <a:cxn ang="cd4">
                    <a:pos x="hc" y="b"/>
                  </a:cxn>
                  <a:cxn ang="cd2">
                    <a:pos x="l" y="vc"/>
                  </a:cxn>
                  <a:cxn ang="f70">
                    <a:pos x="f111" y="f112"/>
                  </a:cxn>
                  <a:cxn ang="f70">
                    <a:pos x="f111" y="f113"/>
                  </a:cxn>
                  <a:cxn ang="f70">
                    <a:pos x="f114" y="f115"/>
                  </a:cxn>
                  <a:cxn ang="f70">
                    <a:pos x="f116" y="f117"/>
                  </a:cxn>
                  <a:cxn ang="f70">
                    <a:pos x="f116" y="f118"/>
                  </a:cxn>
                  <a:cxn ang="f70">
                    <a:pos x="f119" y="f120"/>
                  </a:cxn>
                  <a:cxn ang="f70">
                    <a:pos x="f121" y="f122"/>
                  </a:cxn>
                  <a:cxn ang="f70">
                    <a:pos x="f123" y="f124"/>
                  </a:cxn>
                  <a:cxn ang="f70">
                    <a:pos x="f125" y="f126"/>
                  </a:cxn>
                  <a:cxn ang="f70">
                    <a:pos x="f123" y="f112"/>
                  </a:cxn>
                  <a:cxn ang="f70">
                    <a:pos x="f111" y="f112"/>
                  </a:cxn>
                </a:cxnLst>
                <a:rect l="f107" t="f110" r="f108" b="f109"/>
                <a:pathLst>
                  <a:path w="38" h="155">
                    <a:moveTo>
                      <a:pt x="f8" y="f7"/>
                    </a:moveTo>
                    <a:cubicBezTo>
                      <a:pt x="f8" y="f9"/>
                      <a:pt x="f8" y="f10"/>
                      <a:pt x="f8" y="f11"/>
                    </a:cubicBezTo>
                    <a:cubicBezTo>
                      <a:pt x="f8" y="f12"/>
                      <a:pt x="f13" y="f14"/>
                      <a:pt x="f15" y="f16"/>
                    </a:cubicBezTo>
                    <a:cubicBezTo>
                      <a:pt x="f17" y="f18"/>
                      <a:pt x="f19" y="f20"/>
                      <a:pt x="f5" y="f21"/>
                    </a:cubicBezTo>
                    <a:cubicBezTo>
                      <a:pt x="f5" y="f22"/>
                      <a:pt x="f5" y="f23"/>
                      <a:pt x="f5" y="f5"/>
                    </a:cubicBezTo>
                    <a:cubicBezTo>
                      <a:pt x="f24" y="f24"/>
                      <a:pt x="f25" y="f24"/>
                      <a:pt x="f26" y="f27"/>
                    </a:cubicBezTo>
                    <a:cubicBezTo>
                      <a:pt x="f28" y="f29"/>
                      <a:pt x="f30" y="f31"/>
                      <a:pt x="f13" y="f32"/>
                    </a:cubicBezTo>
                    <a:cubicBezTo>
                      <a:pt x="f8" y="f33"/>
                      <a:pt x="f34" y="f35"/>
                      <a:pt x="f34" y="f36"/>
                    </a:cubicBezTo>
                    <a:cubicBezTo>
                      <a:pt x="f6" y="f37"/>
                      <a:pt x="f6" y="f38"/>
                      <a:pt x="f6" y="f39"/>
                    </a:cubicBezTo>
                    <a:cubicBezTo>
                      <a:pt x="f6" y="f40"/>
                      <a:pt x="f34" y="f41"/>
                      <a:pt x="f34" y="f7"/>
                    </a:cubicBezTo>
                    <a:cubicBezTo>
                      <a:pt x="f34" y="f7"/>
                      <a:pt x="f8" y="f7"/>
                      <a:pt x="f8" y="f7"/>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28" name="Freeform 8">
                <a:extLst>
                  <a:ext uri="{FF2B5EF4-FFF2-40B4-BE49-F238E27FC236}">
                    <a16:creationId xmlns:a16="http://schemas.microsoft.com/office/drawing/2014/main" id="{B59312CB-6014-70FE-731C-AD4EA19CAF3D}"/>
                  </a:ext>
                </a:extLst>
              </p:cNvPr>
              <p:cNvSpPr/>
              <p:nvPr/>
            </p:nvSpPr>
            <p:spPr>
              <a:xfrm>
                <a:off x="11220062" y="950052"/>
                <a:ext cx="47621" cy="195260"/>
              </a:xfrm>
              <a:custGeom>
                <a:avLst/>
                <a:gdLst>
                  <a:gd name="f0" fmla="val 10800000"/>
                  <a:gd name="f1" fmla="val 5400000"/>
                  <a:gd name="f2" fmla="val 180"/>
                  <a:gd name="f3" fmla="val w"/>
                  <a:gd name="f4" fmla="val h"/>
                  <a:gd name="f5" fmla="val 0"/>
                  <a:gd name="f6" fmla="val 30"/>
                  <a:gd name="f7" fmla="val 126"/>
                  <a:gd name="f8" fmla="val 13"/>
                  <a:gd name="f9" fmla="val 21"/>
                  <a:gd name="f10" fmla="val 8"/>
                  <a:gd name="f11" fmla="val 7"/>
                  <a:gd name="f12" fmla="val 23"/>
                  <a:gd name="f13" fmla="val 27"/>
                  <a:gd name="f14" fmla="val 57"/>
                  <a:gd name="f15" fmla="val 88"/>
                  <a:gd name="f16" fmla="val 118"/>
                  <a:gd name="f17" fmla="val 123"/>
                  <a:gd name="f18" fmla="val 5"/>
                  <a:gd name="f19" fmla="val 125"/>
                  <a:gd name="f20" fmla="val 122"/>
                  <a:gd name="f21" fmla="val 120"/>
                  <a:gd name="f22" fmla="val 86"/>
                  <a:gd name="f23" fmla="val 52"/>
                  <a:gd name="f24" fmla="val 18"/>
                  <a:gd name="f25" fmla="val 14"/>
                  <a:gd name="f26" fmla="val 1"/>
                  <a:gd name="f27" fmla="val 12"/>
                  <a:gd name="f28" fmla="val 10"/>
                  <a:gd name="f29" fmla="val 3"/>
                  <a:gd name="f30" fmla="val 42"/>
                  <a:gd name="f31" fmla="val 84"/>
                  <a:gd name="f32" fmla="val 25"/>
                  <a:gd name="f33" fmla="val 89"/>
                  <a:gd name="f34" fmla="val 55"/>
                  <a:gd name="f35" fmla="val 22"/>
                  <a:gd name="f36" fmla="val 19"/>
                  <a:gd name="f37" fmla="val 16"/>
                  <a:gd name="f38" fmla="val 17"/>
                  <a:gd name="f39" fmla="val 53"/>
                  <a:gd name="f40" fmla="val 124"/>
                  <a:gd name="f41" fmla="val 15"/>
                  <a:gd name="f42" fmla="+- 0 0 -90"/>
                  <a:gd name="f43" fmla="*/ f3 1 30"/>
                  <a:gd name="f44" fmla="*/ f4 1 126"/>
                  <a:gd name="f45" fmla="val f5"/>
                  <a:gd name="f46" fmla="val f6"/>
                  <a:gd name="f47" fmla="val f7"/>
                  <a:gd name="f48" fmla="*/ f42 f0 1"/>
                  <a:gd name="f49" fmla="+- f47 0 f45"/>
                  <a:gd name="f50" fmla="+- f46 0 f45"/>
                  <a:gd name="f51" fmla="*/ f48 1 f2"/>
                  <a:gd name="f52" fmla="*/ f50 1 30"/>
                  <a:gd name="f53" fmla="*/ f49 1 126"/>
                  <a:gd name="f54" fmla="*/ 13 f50 1"/>
                  <a:gd name="f55" fmla="*/ 21 f49 1"/>
                  <a:gd name="f56" fmla="*/ 7 f50 1"/>
                  <a:gd name="f57" fmla="*/ 27 f49 1"/>
                  <a:gd name="f58" fmla="*/ 118 f49 1"/>
                  <a:gd name="f59" fmla="*/ 0 f50 1"/>
                  <a:gd name="f60" fmla="*/ 125 f49 1"/>
                  <a:gd name="f61" fmla="*/ 120 f49 1"/>
                  <a:gd name="f62" fmla="*/ 18 f49 1"/>
                  <a:gd name="f63" fmla="*/ 5 f50 1"/>
                  <a:gd name="f64" fmla="*/ 10 f49 1"/>
                  <a:gd name="f65" fmla="*/ 30 f50 1"/>
                  <a:gd name="f66" fmla="*/ 0 f49 1"/>
                  <a:gd name="f67" fmla="*/ 126 f49 1"/>
                  <a:gd name="f68" fmla="*/ 25 f50 1"/>
                  <a:gd name="f69" fmla="*/ 122 f49 1"/>
                  <a:gd name="f70" fmla="*/ 22 f49 1"/>
                  <a:gd name="f71" fmla="*/ 16 f49 1"/>
                  <a:gd name="f72" fmla="*/ 19 f50 1"/>
                  <a:gd name="f73" fmla="*/ 124 f49 1"/>
                  <a:gd name="f74" fmla="*/ 123 f49 1"/>
                  <a:gd name="f75" fmla="+- f51 0 f1"/>
                  <a:gd name="f76" fmla="*/ f54 1 30"/>
                  <a:gd name="f77" fmla="*/ f55 1 126"/>
                  <a:gd name="f78" fmla="*/ f56 1 30"/>
                  <a:gd name="f79" fmla="*/ f57 1 126"/>
                  <a:gd name="f80" fmla="*/ f58 1 126"/>
                  <a:gd name="f81" fmla="*/ f59 1 30"/>
                  <a:gd name="f82" fmla="*/ f60 1 126"/>
                  <a:gd name="f83" fmla="*/ f61 1 126"/>
                  <a:gd name="f84" fmla="*/ f62 1 126"/>
                  <a:gd name="f85" fmla="*/ f63 1 30"/>
                  <a:gd name="f86" fmla="*/ f64 1 126"/>
                  <a:gd name="f87" fmla="*/ f65 1 30"/>
                  <a:gd name="f88" fmla="*/ f66 1 126"/>
                  <a:gd name="f89" fmla="*/ f67 1 126"/>
                  <a:gd name="f90" fmla="*/ f68 1 30"/>
                  <a:gd name="f91" fmla="*/ f69 1 126"/>
                  <a:gd name="f92" fmla="*/ f70 1 126"/>
                  <a:gd name="f93" fmla="*/ f71 1 126"/>
                  <a:gd name="f94" fmla="*/ f72 1 30"/>
                  <a:gd name="f95" fmla="*/ f73 1 126"/>
                  <a:gd name="f96" fmla="*/ f74 1 126"/>
                  <a:gd name="f97" fmla="*/ 0 1 f52"/>
                  <a:gd name="f98" fmla="*/ f46 1 f52"/>
                  <a:gd name="f99" fmla="*/ 0 1 f53"/>
                  <a:gd name="f100" fmla="*/ f47 1 f53"/>
                  <a:gd name="f101" fmla="*/ f76 1 f52"/>
                  <a:gd name="f102" fmla="*/ f77 1 f53"/>
                  <a:gd name="f103" fmla="*/ f78 1 f52"/>
                  <a:gd name="f104" fmla="*/ f79 1 f53"/>
                  <a:gd name="f105" fmla="*/ f80 1 f53"/>
                  <a:gd name="f106" fmla="*/ f81 1 f52"/>
                  <a:gd name="f107" fmla="*/ f82 1 f53"/>
                  <a:gd name="f108" fmla="*/ f83 1 f53"/>
                  <a:gd name="f109" fmla="*/ f84 1 f53"/>
                  <a:gd name="f110" fmla="*/ f85 1 f52"/>
                  <a:gd name="f111" fmla="*/ f86 1 f53"/>
                  <a:gd name="f112" fmla="*/ f87 1 f52"/>
                  <a:gd name="f113" fmla="*/ f88 1 f53"/>
                  <a:gd name="f114" fmla="*/ f89 1 f53"/>
                  <a:gd name="f115" fmla="*/ f90 1 f52"/>
                  <a:gd name="f116" fmla="*/ f91 1 f53"/>
                  <a:gd name="f117" fmla="*/ f92 1 f53"/>
                  <a:gd name="f118" fmla="*/ f93 1 f53"/>
                  <a:gd name="f119" fmla="*/ f94 1 f52"/>
                  <a:gd name="f120" fmla="*/ f95 1 f53"/>
                  <a:gd name="f121" fmla="*/ f96 1 f53"/>
                  <a:gd name="f122" fmla="*/ f97 f43 1"/>
                  <a:gd name="f123" fmla="*/ f98 f43 1"/>
                  <a:gd name="f124" fmla="*/ f100 f44 1"/>
                  <a:gd name="f125" fmla="*/ f99 f44 1"/>
                  <a:gd name="f126" fmla="*/ f101 f43 1"/>
                  <a:gd name="f127" fmla="*/ f102 f44 1"/>
                  <a:gd name="f128" fmla="*/ f103 f43 1"/>
                  <a:gd name="f129" fmla="*/ f104 f44 1"/>
                  <a:gd name="f130" fmla="*/ f105 f44 1"/>
                  <a:gd name="f131" fmla="*/ f106 f43 1"/>
                  <a:gd name="f132" fmla="*/ f107 f44 1"/>
                  <a:gd name="f133" fmla="*/ f108 f44 1"/>
                  <a:gd name="f134" fmla="*/ f109 f44 1"/>
                  <a:gd name="f135" fmla="*/ f110 f43 1"/>
                  <a:gd name="f136" fmla="*/ f111 f44 1"/>
                  <a:gd name="f137" fmla="*/ f112 f43 1"/>
                  <a:gd name="f138" fmla="*/ f113 f44 1"/>
                  <a:gd name="f139" fmla="*/ f114 f44 1"/>
                  <a:gd name="f140" fmla="*/ f115 f43 1"/>
                  <a:gd name="f141" fmla="*/ f116 f44 1"/>
                  <a:gd name="f142" fmla="*/ f117 f44 1"/>
                  <a:gd name="f143" fmla="*/ f118 f44 1"/>
                  <a:gd name="f144" fmla="*/ f119 f43 1"/>
                  <a:gd name="f145" fmla="*/ f120 f44 1"/>
                  <a:gd name="f146" fmla="*/ f121 f44 1"/>
                </a:gdLst>
                <a:ahLst/>
                <a:cxnLst>
                  <a:cxn ang="3cd4">
                    <a:pos x="hc" y="t"/>
                  </a:cxn>
                  <a:cxn ang="0">
                    <a:pos x="r" y="vc"/>
                  </a:cxn>
                  <a:cxn ang="cd4">
                    <a:pos x="hc" y="b"/>
                  </a:cxn>
                  <a:cxn ang="cd2">
                    <a:pos x="l" y="vc"/>
                  </a:cxn>
                  <a:cxn ang="f75">
                    <a:pos x="f126" y="f127"/>
                  </a:cxn>
                  <a:cxn ang="f75">
                    <a:pos x="f128" y="f129"/>
                  </a:cxn>
                  <a:cxn ang="f75">
                    <a:pos x="f128" y="f130"/>
                  </a:cxn>
                  <a:cxn ang="f75">
                    <a:pos x="f131" y="f132"/>
                  </a:cxn>
                  <a:cxn ang="f75">
                    <a:pos x="f131" y="f133"/>
                  </a:cxn>
                  <a:cxn ang="f75">
                    <a:pos x="f131" y="f134"/>
                  </a:cxn>
                  <a:cxn ang="f75">
                    <a:pos x="f135" y="f136"/>
                  </a:cxn>
                  <a:cxn ang="f75">
                    <a:pos x="f137" y="f138"/>
                  </a:cxn>
                  <a:cxn ang="f75">
                    <a:pos x="f137" y="f139"/>
                  </a:cxn>
                  <a:cxn ang="f75">
                    <a:pos x="f140" y="f141"/>
                  </a:cxn>
                  <a:cxn ang="f75">
                    <a:pos x="f140" y="f142"/>
                  </a:cxn>
                  <a:cxn ang="f75">
                    <a:pos x="f140" y="f143"/>
                  </a:cxn>
                  <a:cxn ang="f75">
                    <a:pos x="f144" y="f134"/>
                  </a:cxn>
                  <a:cxn ang="f75">
                    <a:pos x="f144" y="f145"/>
                  </a:cxn>
                  <a:cxn ang="f75">
                    <a:pos x="f126" y="f146"/>
                  </a:cxn>
                  <a:cxn ang="f75">
                    <a:pos x="f126" y="f127"/>
                  </a:cxn>
                </a:cxnLst>
                <a:rect l="f122" t="f125" r="f123" b="f124"/>
                <a:pathLst>
                  <a:path w="30" h="126">
                    <a:moveTo>
                      <a:pt x="f8" y="f9"/>
                    </a:moveTo>
                    <a:cubicBezTo>
                      <a:pt x="f10" y="f9"/>
                      <a:pt x="f11" y="f12"/>
                      <a:pt x="f11" y="f13"/>
                    </a:cubicBezTo>
                    <a:cubicBezTo>
                      <a:pt x="f11" y="f14"/>
                      <a:pt x="f11" y="f15"/>
                      <a:pt x="f11" y="f16"/>
                    </a:cubicBezTo>
                    <a:cubicBezTo>
                      <a:pt x="f10" y="f17"/>
                      <a:pt x="f18" y="f19"/>
                      <a:pt x="f5" y="f19"/>
                    </a:cubicBezTo>
                    <a:cubicBezTo>
                      <a:pt x="f5" y="f17"/>
                      <a:pt x="f5" y="f20"/>
                      <a:pt x="f5" y="f21"/>
                    </a:cubicBezTo>
                    <a:cubicBezTo>
                      <a:pt x="f5" y="f22"/>
                      <a:pt x="f5" y="f23"/>
                      <a:pt x="f5" y="f24"/>
                    </a:cubicBezTo>
                    <a:cubicBezTo>
                      <a:pt x="f5" y="f25"/>
                      <a:pt x="f26" y="f27"/>
                      <a:pt x="f18" y="f28"/>
                    </a:cubicBezTo>
                    <a:cubicBezTo>
                      <a:pt x="f8" y="f11"/>
                      <a:pt x="f9" y="f29"/>
                      <a:pt x="f6" y="f5"/>
                    </a:cubicBezTo>
                    <a:cubicBezTo>
                      <a:pt x="f6" y="f30"/>
                      <a:pt x="f6" y="f31"/>
                      <a:pt x="f6" y="f7"/>
                    </a:cubicBezTo>
                    <a:cubicBezTo>
                      <a:pt x="f32" y="f7"/>
                      <a:pt x="f32" y="f7"/>
                      <a:pt x="f32" y="f20"/>
                    </a:cubicBezTo>
                    <a:cubicBezTo>
                      <a:pt x="f32" y="f33"/>
                      <a:pt x="f32" y="f34"/>
                      <a:pt x="f32" y="f35"/>
                    </a:cubicBezTo>
                    <a:cubicBezTo>
                      <a:pt x="f32" y="f9"/>
                      <a:pt x="f32" y="f36"/>
                      <a:pt x="f32" y="f37"/>
                    </a:cubicBezTo>
                    <a:cubicBezTo>
                      <a:pt x="f12" y="f38"/>
                      <a:pt x="f9" y="f24"/>
                      <a:pt x="f36" y="f24"/>
                    </a:cubicBezTo>
                    <a:cubicBezTo>
                      <a:pt x="f36" y="f39"/>
                      <a:pt x="f36" y="f15"/>
                      <a:pt x="f36" y="f40"/>
                    </a:cubicBezTo>
                    <a:cubicBezTo>
                      <a:pt x="f38" y="f40"/>
                      <a:pt x="f41" y="f17"/>
                      <a:pt x="f8" y="f17"/>
                    </a:cubicBezTo>
                    <a:cubicBezTo>
                      <a:pt x="f8" y="f33"/>
                      <a:pt x="f8" y="f34"/>
                      <a:pt x="f8" y="f9"/>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29" name="Freeform 9">
                <a:extLst>
                  <a:ext uri="{FF2B5EF4-FFF2-40B4-BE49-F238E27FC236}">
                    <a16:creationId xmlns:a16="http://schemas.microsoft.com/office/drawing/2014/main" id="{7777EEDE-390F-2976-277F-5E72F6EA34E3}"/>
                  </a:ext>
                </a:extLst>
              </p:cNvPr>
              <p:cNvSpPr/>
              <p:nvPr/>
            </p:nvSpPr>
            <p:spPr>
              <a:xfrm>
                <a:off x="10302489" y="827815"/>
                <a:ext cx="1690689" cy="631822"/>
              </a:xfrm>
              <a:custGeom>
                <a:avLst/>
                <a:gdLst>
                  <a:gd name="f0" fmla="val 10800000"/>
                  <a:gd name="f1" fmla="val 5400000"/>
                  <a:gd name="f2" fmla="val 360"/>
                  <a:gd name="f3" fmla="val 180"/>
                  <a:gd name="f4" fmla="val w"/>
                  <a:gd name="f5" fmla="val h"/>
                  <a:gd name="f6" fmla="val 0"/>
                  <a:gd name="f7" fmla="val 1099"/>
                  <a:gd name="f8" fmla="val 409"/>
                  <a:gd name="f9" fmla="val 732"/>
                  <a:gd name="f10" fmla="val 367"/>
                  <a:gd name="f11" fmla="val 395"/>
                  <a:gd name="f12" fmla="val 382"/>
                  <a:gd name="f13" fmla="val 368"/>
                  <a:gd name="f14" fmla="val 22"/>
                  <a:gd name="f15" fmla="val 43"/>
                  <a:gd name="f16" fmla="val 65"/>
                  <a:gd name="f17" fmla="val 342"/>
                  <a:gd name="f18" fmla="val 317"/>
                  <a:gd name="f19" fmla="val 291"/>
                  <a:gd name="f20" fmla="val 104"/>
                  <a:gd name="f21" fmla="val 281"/>
                  <a:gd name="f22" fmla="val 144"/>
                  <a:gd name="f23" fmla="val 271"/>
                  <a:gd name="f24" fmla="val 184"/>
                  <a:gd name="f25" fmla="val 260"/>
                  <a:gd name="f26" fmla="val 296"/>
                  <a:gd name="f27" fmla="val 332"/>
                  <a:gd name="f28" fmla="val 187"/>
                  <a:gd name="f29" fmla="val 189"/>
                  <a:gd name="f30" fmla="val 191"/>
                  <a:gd name="f31" fmla="val 208"/>
                  <a:gd name="f32" fmla="val 264"/>
                  <a:gd name="f33" fmla="val 224"/>
                  <a:gd name="f34" fmla="val 269"/>
                  <a:gd name="f35" fmla="val 241"/>
                  <a:gd name="f36" fmla="val 273"/>
                  <a:gd name="f37" fmla="val 267"/>
                  <a:gd name="f38" fmla="val 237"/>
                  <a:gd name="f39" fmla="val 242"/>
                  <a:gd name="f40" fmla="val 207"/>
                  <a:gd name="f41" fmla="val 177"/>
                  <a:gd name="f42" fmla="val 173"/>
                  <a:gd name="f43" fmla="val 172"/>
                  <a:gd name="f44" fmla="val 246"/>
                  <a:gd name="f45" fmla="val 171"/>
                  <a:gd name="f46" fmla="val 166"/>
                  <a:gd name="f47" fmla="val 288"/>
                  <a:gd name="f48" fmla="val 160"/>
                  <a:gd name="f49" fmla="val 309"/>
                  <a:gd name="f50" fmla="val 155"/>
                  <a:gd name="f51" fmla="val 311"/>
                  <a:gd name="f52" fmla="val 312"/>
                  <a:gd name="f53" fmla="val 154"/>
                  <a:gd name="f54" fmla="val 314"/>
                  <a:gd name="f55" fmla="val 225"/>
                  <a:gd name="f56" fmla="val 319"/>
                  <a:gd name="f57" fmla="val 322"/>
                  <a:gd name="f58" fmla="val 365"/>
                  <a:gd name="f59" fmla="val 364"/>
                  <a:gd name="f60" fmla="val 362"/>
                  <a:gd name="f61" fmla="val 282"/>
                  <a:gd name="f62" fmla="val 201"/>
                  <a:gd name="f63" fmla="val 121"/>
                  <a:gd name="f64" fmla="val 116"/>
                  <a:gd name="f65" fmla="val 323"/>
                  <a:gd name="f66" fmla="val 114"/>
                  <a:gd name="f67" fmla="val 327"/>
                  <a:gd name="f68" fmla="val 113"/>
                  <a:gd name="f69" fmla="val 340"/>
                  <a:gd name="f70" fmla="val 109"/>
                  <a:gd name="f71" fmla="val 353"/>
                  <a:gd name="f72" fmla="val 105"/>
                  <a:gd name="f73" fmla="val 366"/>
                  <a:gd name="f74" fmla="val 100"/>
                  <a:gd name="f75" fmla="val 369"/>
                  <a:gd name="f76" fmla="val 99"/>
                  <a:gd name="f77" fmla="val 372"/>
                  <a:gd name="f78" fmla="val 188"/>
                  <a:gd name="f79" fmla="val 278"/>
                  <a:gd name="f80" fmla="val 374"/>
                  <a:gd name="f81" fmla="val 376"/>
                  <a:gd name="f82" fmla="val 379"/>
                  <a:gd name="f83" fmla="val 381"/>
                  <a:gd name="f84" fmla="val 383"/>
                  <a:gd name="f85" fmla="val 385"/>
                  <a:gd name="f86" fmla="val 101"/>
                  <a:gd name="f87" fmla="val 402"/>
                  <a:gd name="f88" fmla="val 107"/>
                  <a:gd name="f89" fmla="val 419"/>
                  <a:gd name="f90" fmla="val 436"/>
                  <a:gd name="f91" fmla="val 118"/>
                  <a:gd name="f92" fmla="val 440"/>
                  <a:gd name="f93" fmla="val 119"/>
                  <a:gd name="f94" fmla="val 441"/>
                  <a:gd name="f95" fmla="val 125"/>
                  <a:gd name="f96" fmla="val 204"/>
                  <a:gd name="f97" fmla="val 283"/>
                  <a:gd name="f98" fmla="val 361"/>
                  <a:gd name="f99" fmla="val 363"/>
                  <a:gd name="f100" fmla="val 445"/>
                  <a:gd name="f101" fmla="val 448"/>
                  <a:gd name="f102" fmla="val 452"/>
                  <a:gd name="f103" fmla="val 276"/>
                  <a:gd name="f104" fmla="val 190"/>
                  <a:gd name="f105" fmla="val 453"/>
                  <a:gd name="f106" fmla="val 456"/>
                  <a:gd name="f107" fmla="val 97"/>
                  <a:gd name="f108" fmla="val 465"/>
                  <a:gd name="f109" fmla="val 93"/>
                  <a:gd name="f110" fmla="val 473"/>
                  <a:gd name="f111" fmla="val 89"/>
                  <a:gd name="f112" fmla="val 482"/>
                  <a:gd name="f113" fmla="val 85"/>
                  <a:gd name="f114" fmla="val 87"/>
                  <a:gd name="f115" fmla="val 90"/>
                  <a:gd name="f116" fmla="val 149"/>
                  <a:gd name="f117" fmla="val 266"/>
                  <a:gd name="f118" fmla="val 268"/>
                  <a:gd name="f119" fmla="val 483"/>
                  <a:gd name="f120" fmla="val 270"/>
                  <a:gd name="f121" fmla="val 479"/>
                  <a:gd name="f122" fmla="val 478"/>
                  <a:gd name="f123" fmla="val 275"/>
                  <a:gd name="f124" fmla="val 279"/>
                  <a:gd name="f125" fmla="val 287"/>
                  <a:gd name="f126" fmla="val 474"/>
                  <a:gd name="f127" fmla="val 470"/>
                  <a:gd name="f128" fmla="val 466"/>
                  <a:gd name="f129" fmla="val 289"/>
                  <a:gd name="f130" fmla="val 315"/>
                  <a:gd name="f131" fmla="val 341"/>
                  <a:gd name="f132" fmla="val 468"/>
                  <a:gd name="f133" fmla="val 472"/>
                  <a:gd name="f134" fmla="val 343"/>
                  <a:gd name="f135" fmla="val 294"/>
                  <a:gd name="f136" fmla="val 497"/>
                  <a:gd name="f137" fmla="val 290"/>
                  <a:gd name="f138" fmla="val 520"/>
                  <a:gd name="f139" fmla="val 286"/>
                  <a:gd name="f140" fmla="val 545"/>
                  <a:gd name="f141" fmla="val 339"/>
                  <a:gd name="f142" fmla="val 547"/>
                  <a:gd name="f143" fmla="val 550"/>
                  <a:gd name="f144" fmla="val 552"/>
                  <a:gd name="f145" fmla="val 326"/>
                  <a:gd name="f146" fmla="val 284"/>
                  <a:gd name="f147" fmla="val 569"/>
                  <a:gd name="f148" fmla="val 585"/>
                  <a:gd name="f149" fmla="val 232"/>
                  <a:gd name="f150" fmla="val 602"/>
                  <a:gd name="f151" fmla="val 227"/>
                  <a:gd name="f152" fmla="val 274"/>
                  <a:gd name="f153" fmla="val 321"/>
                  <a:gd name="f154" fmla="val 605"/>
                  <a:gd name="f155" fmla="val 607"/>
                  <a:gd name="f156" fmla="val 609"/>
                  <a:gd name="f157" fmla="val 631"/>
                  <a:gd name="f158" fmla="val 651"/>
                  <a:gd name="f159" fmla="val 236"/>
                  <a:gd name="f160" fmla="val 672"/>
                  <a:gd name="f161" fmla="val 325"/>
                  <a:gd name="f162" fmla="val 675"/>
                  <a:gd name="f163" fmla="val 678"/>
                  <a:gd name="f164" fmla="val 681"/>
                  <a:gd name="f165" fmla="val 220"/>
                  <a:gd name="f166" fmla="val 680"/>
                  <a:gd name="f167" fmla="val 145"/>
                  <a:gd name="f168" fmla="val 143"/>
                  <a:gd name="f169" fmla="val 684"/>
                  <a:gd name="f170" fmla="val 141"/>
                  <a:gd name="f171" fmla="val 697"/>
                  <a:gd name="f172" fmla="val 134"/>
                  <a:gd name="f173" fmla="val 709"/>
                  <a:gd name="f174" fmla="val 127"/>
                  <a:gd name="f175" fmla="val 722"/>
                  <a:gd name="f176" fmla="val 202"/>
                  <a:gd name="f177" fmla="val 285"/>
                  <a:gd name="f178" fmla="val 724"/>
                  <a:gd name="f179" fmla="val 726"/>
                  <a:gd name="f180" fmla="val 728"/>
                  <a:gd name="f181" fmla="val 203"/>
                  <a:gd name="f182" fmla="val 120"/>
                  <a:gd name="f183" fmla="val 752"/>
                  <a:gd name="f184" fmla="val 126"/>
                  <a:gd name="f185" fmla="val 775"/>
                  <a:gd name="f186" fmla="val 133"/>
                  <a:gd name="f187" fmla="val 799"/>
                  <a:gd name="f188" fmla="val 139"/>
                  <a:gd name="f189" fmla="val 215"/>
                  <a:gd name="f190" fmla="val 801"/>
                  <a:gd name="f191" fmla="val 802"/>
                  <a:gd name="f192" fmla="val 805"/>
                  <a:gd name="f193" fmla="val 213"/>
                  <a:gd name="f194" fmla="val 138"/>
                  <a:gd name="f195" fmla="val 803"/>
                  <a:gd name="f196" fmla="val 800"/>
                  <a:gd name="f197" fmla="val 132"/>
                  <a:gd name="f198" fmla="val 791"/>
                  <a:gd name="f199" fmla="val 130"/>
                  <a:gd name="f200" fmla="val 783"/>
                  <a:gd name="f201" fmla="val 774"/>
                  <a:gd name="f202" fmla="val 771"/>
                  <a:gd name="f203" fmla="val 770"/>
                  <a:gd name="f204" fmla="val 123"/>
                  <a:gd name="f205" fmla="val 91"/>
                  <a:gd name="f206" fmla="val 62"/>
                  <a:gd name="f207" fmla="val 33"/>
                  <a:gd name="f208" fmla="val 32"/>
                  <a:gd name="f209" fmla="val 29"/>
                  <a:gd name="f210" fmla="val 772"/>
                  <a:gd name="f211" fmla="val 786"/>
                  <a:gd name="f212" fmla="val 19"/>
                  <a:gd name="f213" fmla="val 10"/>
                  <a:gd name="f214" fmla="val 816"/>
                  <a:gd name="f215" fmla="val 245"/>
                  <a:gd name="f216" fmla="val 818"/>
                  <a:gd name="f217" fmla="val 820"/>
                  <a:gd name="f218" fmla="val 822"/>
                  <a:gd name="f219" fmla="val 124"/>
                  <a:gd name="f220" fmla="val 1"/>
                  <a:gd name="f221" fmla="val 827"/>
                  <a:gd name="f222" fmla="val 3"/>
                  <a:gd name="f223" fmla="val 831"/>
                  <a:gd name="f224" fmla="val 5"/>
                  <a:gd name="f225" fmla="val 836"/>
                  <a:gd name="f226" fmla="val 7"/>
                  <a:gd name="f227" fmla="val 853"/>
                  <a:gd name="f228" fmla="val 15"/>
                  <a:gd name="f229" fmla="val 871"/>
                  <a:gd name="f230" fmla="val 23"/>
                  <a:gd name="f231" fmla="val 889"/>
                  <a:gd name="f232" fmla="val 31"/>
                  <a:gd name="f233" fmla="val 892"/>
                  <a:gd name="f234" fmla="val 893"/>
                  <a:gd name="f235" fmla="val 34"/>
                  <a:gd name="f236" fmla="val 37"/>
                  <a:gd name="f237" fmla="val 88"/>
                  <a:gd name="f238" fmla="val 196"/>
                  <a:gd name="f239" fmla="val 895"/>
                  <a:gd name="f240" fmla="val 896"/>
                  <a:gd name="f241" fmla="val 898"/>
                  <a:gd name="f242" fmla="val 357"/>
                  <a:gd name="f243" fmla="val 223"/>
                  <a:gd name="f244" fmla="val 219"/>
                  <a:gd name="f245" fmla="val 899"/>
                  <a:gd name="f246" fmla="val 217"/>
                  <a:gd name="f247" fmla="val 902"/>
                  <a:gd name="f248" fmla="val 216"/>
                  <a:gd name="f249" fmla="val 913"/>
                  <a:gd name="f250" fmla="val 212"/>
                  <a:gd name="f251" fmla="val 924"/>
                  <a:gd name="f252" fmla="val 935"/>
                  <a:gd name="f253" fmla="val 936"/>
                  <a:gd name="f254" fmla="val 938"/>
                  <a:gd name="f255" fmla="val 940"/>
                  <a:gd name="f256" fmla="val 200"/>
                  <a:gd name="f257" fmla="val 256"/>
                  <a:gd name="f258" fmla="val 993"/>
                  <a:gd name="f259" fmla="val 1046"/>
                  <a:gd name="f260" fmla="val 178"/>
                  <a:gd name="f261" fmla="val 169"/>
                  <a:gd name="f262" fmla="val 152"/>
                  <a:gd name="f263" fmla="val 148"/>
                  <a:gd name="f264" fmla="val 142"/>
                  <a:gd name="f265" fmla="val 137"/>
                  <a:gd name="f266" fmla="val 293"/>
                  <a:gd name="f267" fmla="val 302"/>
                  <a:gd name="f268" fmla="val 320"/>
                  <a:gd name="f269" fmla="val 151"/>
                  <a:gd name="f270" fmla="val 163"/>
                  <a:gd name="f271" fmla="val 176"/>
                  <a:gd name="f272" fmla="val 313"/>
                  <a:gd name="f273" fmla="val 305"/>
                  <a:gd name="f274" fmla="val 298"/>
                  <a:gd name="f275" fmla="val 165"/>
                  <a:gd name="f276" fmla="val 352"/>
                  <a:gd name="f277" fmla="val 337"/>
                  <a:gd name="f278" fmla="val 153"/>
                  <a:gd name="f279" fmla="val 324"/>
                  <a:gd name="f280" fmla="val 140"/>
                  <a:gd name="f281" fmla="val 328"/>
                  <a:gd name="f282" fmla="val 329"/>
                  <a:gd name="f283" fmla="val 354"/>
                  <a:gd name="f284" fmla="val 307"/>
                  <a:gd name="f285" fmla="val 280"/>
                  <a:gd name="f286" fmla="val 111"/>
                  <a:gd name="f287" fmla="val 102"/>
                  <a:gd name="f288" fmla="val 300"/>
                  <a:gd name="f289" fmla="val 112"/>
                  <a:gd name="f290" fmla="val 122"/>
                  <a:gd name="f291" fmla="val 95"/>
                  <a:gd name="f292" fmla="val 292"/>
                  <a:gd name="f293" fmla="val 79"/>
                  <a:gd name="f294" fmla="val 71"/>
                  <a:gd name="f295" fmla="val 318"/>
                  <a:gd name="f296" fmla="val 335"/>
                  <a:gd name="f297" fmla="val 346"/>
                  <a:gd name="f298" fmla="val 355"/>
                  <a:gd name="f299" fmla="val 344"/>
                  <a:gd name="f300" fmla="val 333"/>
                  <a:gd name="f301" fmla="val 334"/>
                  <a:gd name="f302" fmla="val 359"/>
                  <a:gd name="f303" fmla="val 351"/>
                  <a:gd name="f304" fmla="val 350"/>
                  <a:gd name="f305" fmla="val 128"/>
                  <a:gd name="f306" fmla="val 330"/>
                  <a:gd name="f307" fmla="val 331"/>
                  <a:gd name="f308" fmla="val 106"/>
                  <a:gd name="f309" fmla="val 210"/>
                  <a:gd name="f310" fmla="val 198"/>
                  <a:gd name="f311" fmla="val 194"/>
                  <a:gd name="f312" fmla="val 146"/>
                  <a:gd name="f313" fmla="val 150"/>
                  <a:gd name="f314" fmla="val 159"/>
                  <a:gd name="f315" fmla="val 338"/>
                  <a:gd name="f316" fmla="val 161"/>
                  <a:gd name="f317" fmla="val 158"/>
                  <a:gd name="f318" fmla="val 115"/>
                  <a:gd name="f319" fmla="val 129"/>
                  <a:gd name="f320" fmla="val 222"/>
                  <a:gd name="f321" fmla="val 226"/>
                  <a:gd name="f322" fmla="val 228"/>
                  <a:gd name="f323" fmla="val 240"/>
                  <a:gd name="f324" fmla="val 239"/>
                  <a:gd name="f325" fmla="val 345"/>
                  <a:gd name="f326" fmla="val 233"/>
                  <a:gd name="f327" fmla="val 221"/>
                  <a:gd name="f328" fmla="val 167"/>
                  <a:gd name="f329" fmla="val 170"/>
                  <a:gd name="f330" fmla="val 175"/>
                  <a:gd name="f331" fmla="val 181"/>
                  <a:gd name="f332" fmla="val 185"/>
                  <a:gd name="f333" fmla="val 186"/>
                  <a:gd name="f334" fmla="val 182"/>
                  <a:gd name="f335" fmla="val 179"/>
                  <a:gd name="f336" fmla="val 248"/>
                  <a:gd name="f337" fmla="val 250"/>
                  <a:gd name="f338" fmla="val 252"/>
                  <a:gd name="f339" fmla="val 254"/>
                  <a:gd name="f340" fmla="val 258"/>
                  <a:gd name="f341" fmla="val 262"/>
                  <a:gd name="f342" fmla="val 259"/>
                  <a:gd name="f343" fmla="val 592"/>
                  <a:gd name="f344" fmla="val 303"/>
                  <a:gd name="f345" fmla="val 582"/>
                  <a:gd name="f346" fmla="val 304"/>
                  <a:gd name="f347" fmla="val 572"/>
                  <a:gd name="f348" fmla="val 562"/>
                  <a:gd name="f349" fmla="val 306"/>
                  <a:gd name="f350" fmla="val 591"/>
                  <a:gd name="f351" fmla="val 583"/>
                  <a:gd name="f352" fmla="val 244"/>
                  <a:gd name="f353" fmla="val 575"/>
                  <a:gd name="f354" fmla="val 567"/>
                  <a:gd name="f355" fmla="val 561"/>
                  <a:gd name="f356" fmla="val 560"/>
                  <a:gd name="f357" fmla="val 251"/>
                  <a:gd name="f358" fmla="val 563"/>
                  <a:gd name="f359" fmla="val 576"/>
                  <a:gd name="f360" fmla="val 568"/>
                  <a:gd name="f361" fmla="val 301"/>
                  <a:gd name="f362" fmla="val 297"/>
                  <a:gd name="f363" fmla="val 263"/>
                  <a:gd name="f364" fmla="val 257"/>
                  <a:gd name="f365" fmla="val 584"/>
                  <a:gd name="f366" fmla="val 261"/>
                  <a:gd name="f367" fmla="val 581"/>
                  <a:gd name="f368" fmla="val 573"/>
                  <a:gd name="f369" fmla="val 564"/>
                  <a:gd name="f370" fmla="val 336"/>
                  <a:gd name="f371" fmla="val 349"/>
                  <a:gd name="f372" fmla="val 295"/>
                  <a:gd name="f373" fmla="val 218"/>
                  <a:gd name="f374" fmla="val 243"/>
                  <a:gd name="f375" fmla="val 234"/>
                  <a:gd name="f376" fmla="val 193"/>
                  <a:gd name="f377" fmla="val 195"/>
                  <a:gd name="f378" fmla="val 316"/>
                  <a:gd name="f379" fmla="val 308"/>
                  <a:gd name="f380" fmla="val 206"/>
                  <a:gd name="f381" fmla="val 205"/>
                  <a:gd name="f382" fmla="val 229"/>
                  <a:gd name="f383" fmla="val 230"/>
                  <a:gd name="f384" fmla="val 238"/>
                  <a:gd name="f385" fmla="val 247"/>
                  <a:gd name="f386" fmla="val 272"/>
                  <a:gd name="f387" fmla="val 310"/>
                  <a:gd name="f388" fmla="val 265"/>
                  <a:gd name="f389" fmla="val 231"/>
                  <a:gd name="f390" fmla="val 249"/>
                  <a:gd name="f391" fmla="val 253"/>
                  <a:gd name="f392" fmla="val 255"/>
                  <a:gd name="f393" fmla="val 211"/>
                  <a:gd name="f394" fmla="val 197"/>
                  <a:gd name="f395" fmla="val 183"/>
                  <a:gd name="f396" fmla="val 740"/>
                  <a:gd name="f397" fmla="val 743"/>
                  <a:gd name="f398" fmla="val 746"/>
                  <a:gd name="f399" fmla="val 749"/>
                  <a:gd name="f400" fmla="val 748"/>
                  <a:gd name="f401" fmla="val 744"/>
                  <a:gd name="f402" fmla="val 742"/>
                  <a:gd name="f403" fmla="val 750"/>
                  <a:gd name="f404" fmla="val 741"/>
                  <a:gd name="f405" fmla="val 235"/>
                  <a:gd name="f406" fmla="val 739"/>
                  <a:gd name="f407" fmla="val 214"/>
                  <a:gd name="f408" fmla="val 747"/>
                  <a:gd name="f409" fmla="val 157"/>
                  <a:gd name="f410" fmla="val 168"/>
                  <a:gd name="f411" fmla="val 174"/>
                  <a:gd name="f412" fmla="val 763"/>
                  <a:gd name="f413" fmla="val 762"/>
                  <a:gd name="f414" fmla="val 761"/>
                  <a:gd name="f415" fmla="val 759"/>
                  <a:gd name="f416" fmla="val 758"/>
                  <a:gd name="f417" fmla="val 756"/>
                  <a:gd name="f418" fmla="val 754"/>
                  <a:gd name="f419" fmla="val 757"/>
                  <a:gd name="f420" fmla="val 760"/>
                  <a:gd name="f421" fmla="val 199"/>
                  <a:gd name="f422" fmla="val 753"/>
                  <a:gd name="f423" fmla="val 776"/>
                  <a:gd name="f424" fmla="val 773"/>
                  <a:gd name="f425" fmla="val 767"/>
                  <a:gd name="f426" fmla="val 162"/>
                  <a:gd name="f427" fmla="val 156"/>
                  <a:gd name="f428" fmla="val 768"/>
                  <a:gd name="f429" fmla="val 347"/>
                  <a:gd name="f430" fmla="val 755"/>
                  <a:gd name="f431" fmla="val 769"/>
                  <a:gd name="f432" fmla="val 780"/>
                  <a:gd name="f433" fmla="val 299"/>
                  <a:gd name="f434" fmla="val 785"/>
                  <a:gd name="f435" fmla="val 788"/>
                  <a:gd name="f436" fmla="val 164"/>
                  <a:gd name="f437" fmla="val 192"/>
                  <a:gd name="f438" fmla="val 209"/>
                  <a:gd name="f439" fmla="val 842"/>
                  <a:gd name="f440" fmla="val 348"/>
                  <a:gd name="f441" fmla="val 839"/>
                  <a:gd name="f442" fmla="val 833"/>
                  <a:gd name="f443" fmla="val 837"/>
                  <a:gd name="f444" fmla="val 843"/>
                  <a:gd name="f445" fmla="val 844"/>
                  <a:gd name="f446" fmla="val 834"/>
                  <a:gd name="f447" fmla="val 832"/>
                  <a:gd name="f448" fmla="val 96"/>
                  <a:gd name="f449" fmla="val 108"/>
                  <a:gd name="f450" fmla="val 110"/>
                  <a:gd name="f451" fmla="val 98"/>
                  <a:gd name="f452" fmla="val 845"/>
                  <a:gd name="f453" fmla="val 50"/>
                  <a:gd name="f454" fmla="val 40"/>
                  <a:gd name="f455" fmla="val 35"/>
                  <a:gd name="f456" fmla="val 47"/>
                  <a:gd name="f457" fmla="val 49"/>
                  <a:gd name="f458" fmla="val 80"/>
                  <a:gd name="f459" fmla="val 78"/>
                  <a:gd name="f460" fmla="val 77"/>
                  <a:gd name="f461" fmla="val 55"/>
                  <a:gd name="f462" fmla="val 68"/>
                  <a:gd name="f463" fmla="val 69"/>
                  <a:gd name="f464" fmla="val 70"/>
                  <a:gd name="f465" fmla="val 59"/>
                  <a:gd name="f466" fmla="val 58"/>
                  <a:gd name="f467" fmla="val 840"/>
                  <a:gd name="f468" fmla="val 848"/>
                  <a:gd name="f469" fmla="val 846"/>
                  <a:gd name="f470" fmla="val 856"/>
                  <a:gd name="f471" fmla="val 850"/>
                  <a:gd name="f472" fmla="val 847"/>
                  <a:gd name="f473" fmla="val 277"/>
                  <a:gd name="f474" fmla="val 851"/>
                  <a:gd name="f475" fmla="val 857"/>
                  <a:gd name="f476" fmla="val 858"/>
                  <a:gd name="f477" fmla="val 86"/>
                  <a:gd name="f478" fmla="val 84"/>
                  <a:gd name="f479" fmla="val 82"/>
                  <a:gd name="f480" fmla="val 861"/>
                  <a:gd name="f481" fmla="val 860"/>
                  <a:gd name="f482" fmla="val 869"/>
                  <a:gd name="f483" fmla="val 870"/>
                  <a:gd name="f484" fmla="val 881"/>
                  <a:gd name="f485" fmla="val 883"/>
                  <a:gd name="f486" fmla="val 882"/>
                  <a:gd name="f487" fmla="val 94"/>
                  <a:gd name="f488" fmla="val 874"/>
                  <a:gd name="f489" fmla="val 873"/>
                  <a:gd name="f490" fmla="val 872"/>
                  <a:gd name="f491" fmla="val 864"/>
                  <a:gd name="f492" fmla="val 867"/>
                  <a:gd name="f493" fmla="val 866"/>
                  <a:gd name="f494" fmla="val 147"/>
                  <a:gd name="f495" fmla="val 859"/>
                  <a:gd name="f496" fmla="val 879"/>
                  <a:gd name="f497" fmla="val 877"/>
                  <a:gd name="f498" fmla="val 876"/>
                  <a:gd name="f499" fmla="val 878"/>
                  <a:gd name="f500" fmla="val 75"/>
                  <a:gd name="f501" fmla="val 76"/>
                  <a:gd name="f502" fmla="val 73"/>
                  <a:gd name="f503" fmla="val 83"/>
                  <a:gd name="f504" fmla="val 57"/>
                  <a:gd name="f505" fmla="val 56"/>
                  <a:gd name="f506" fmla="val 54"/>
                  <a:gd name="f507" fmla="val 67"/>
                  <a:gd name="f508" fmla="val 64"/>
                  <a:gd name="f509" fmla="val 467"/>
                  <a:gd name="f510" fmla="val 469"/>
                  <a:gd name="f511" fmla="val 471"/>
                  <a:gd name="f512" fmla="val 131"/>
                  <a:gd name="f513" fmla="val 462"/>
                  <a:gd name="f514" fmla="val 458"/>
                  <a:gd name="f515" fmla="val 463"/>
                  <a:gd name="f516" fmla="val 136"/>
                  <a:gd name="f517" fmla="val 457"/>
                  <a:gd name="f518" fmla="val 459"/>
                  <a:gd name="f519" fmla="val 461"/>
                  <a:gd name="f520" fmla="val 460"/>
                  <a:gd name="f521" fmla="val 464"/>
                  <a:gd name="f522" fmla="val 117"/>
                  <a:gd name="f523" fmla="val 455"/>
                  <a:gd name="f524" fmla="val 103"/>
                  <a:gd name="f525" fmla="+- 0 0 -90"/>
                  <a:gd name="f526" fmla="*/ f4 1 1099"/>
                  <a:gd name="f527" fmla="*/ f5 1 409"/>
                  <a:gd name="f528" fmla="val f6"/>
                  <a:gd name="f529" fmla="val f7"/>
                  <a:gd name="f530" fmla="val f8"/>
                  <a:gd name="f531" fmla="*/ f525 f0 1"/>
                  <a:gd name="f532" fmla="+- f530 0 f528"/>
                  <a:gd name="f533" fmla="+- f529 0 f528"/>
                  <a:gd name="f534" fmla="*/ f531 1 f3"/>
                  <a:gd name="f535" fmla="*/ f533 1 1099"/>
                  <a:gd name="f536" fmla="*/ f532 1 409"/>
                  <a:gd name="f537" fmla="*/ 241 f533 1"/>
                  <a:gd name="f538" fmla="*/ 177 f532 1"/>
                  <a:gd name="f539" fmla="*/ 379 f533 1"/>
                  <a:gd name="f540" fmla="*/ 367 f532 1"/>
                  <a:gd name="f541" fmla="*/ 482 f533 1"/>
                  <a:gd name="f542" fmla="*/ 90 f532 1"/>
                  <a:gd name="f543" fmla="*/ 552 f533 1"/>
                  <a:gd name="f544" fmla="*/ 242 f532 1"/>
                  <a:gd name="f545" fmla="*/ 722 f533 1"/>
                  <a:gd name="f546" fmla="*/ 772 f533 1"/>
                  <a:gd name="f547" fmla="*/ 29 f532 1"/>
                  <a:gd name="f548" fmla="*/ 898 f533 1"/>
                  <a:gd name="f549" fmla="*/ 357 f532 1"/>
                  <a:gd name="f550" fmla="*/ 138 f533 1"/>
                  <a:gd name="f551" fmla="*/ 320 f532 1"/>
                  <a:gd name="f552" fmla="*/ 132 f533 1"/>
                  <a:gd name="f553" fmla="*/ 280 f532 1"/>
                  <a:gd name="f554" fmla="*/ 95 f533 1"/>
                  <a:gd name="f555" fmla="*/ 332 f532 1"/>
                  <a:gd name="f556" fmla="*/ 363 f533 1"/>
                  <a:gd name="f557" fmla="*/ 208 f532 1"/>
                  <a:gd name="f558" fmla="*/ 332 f533 1"/>
                  <a:gd name="f559" fmla="*/ 123 f532 1"/>
                  <a:gd name="f560" fmla="*/ 220 f532 1"/>
                  <a:gd name="f561" fmla="*/ 361 f533 1"/>
                  <a:gd name="f562" fmla="*/ 260 f532 1"/>
                  <a:gd name="f563" fmla="*/ 591 f533 1"/>
                  <a:gd name="f564" fmla="*/ 252 f532 1"/>
                  <a:gd name="f565" fmla="*/ 562 f533 1"/>
                  <a:gd name="f566" fmla="*/ 335 f532 1"/>
                  <a:gd name="f567" fmla="*/ 303 f533 1"/>
                  <a:gd name="f568" fmla="*/ 287 f532 1"/>
                  <a:gd name="f569" fmla="*/ 295 f533 1"/>
                  <a:gd name="f570" fmla="*/ 333 f532 1"/>
                  <a:gd name="f571" fmla="*/ 279 f533 1"/>
                  <a:gd name="f572" fmla="*/ 290 f532 1"/>
                  <a:gd name="f573" fmla="*/ 287 f533 1"/>
                  <a:gd name="f574" fmla="*/ 246 f532 1"/>
                  <a:gd name="f575" fmla="*/ 250 f533 1"/>
                  <a:gd name="f576" fmla="*/ 213 f532 1"/>
                  <a:gd name="f577" fmla="*/ 292 f532 1"/>
                  <a:gd name="f578" fmla="*/ 749 f533 1"/>
                  <a:gd name="f579" fmla="*/ 241 f532 1"/>
                  <a:gd name="f580" fmla="*/ 214 f532 1"/>
                  <a:gd name="f581" fmla="*/ 186 f532 1"/>
                  <a:gd name="f582" fmla="*/ 296 f532 1"/>
                  <a:gd name="f583" fmla="*/ 754 f533 1"/>
                  <a:gd name="f584" fmla="*/ 281 f532 1"/>
                  <a:gd name="f585" fmla="*/ 187 f532 1"/>
                  <a:gd name="f586" fmla="*/ 762 f533 1"/>
                  <a:gd name="f587" fmla="*/ 243 f532 1"/>
                  <a:gd name="f588" fmla="*/ 352 f532 1"/>
                  <a:gd name="f589" fmla="*/ 325 f532 1"/>
                  <a:gd name="f590" fmla="*/ 768 f533 1"/>
                  <a:gd name="f591" fmla="*/ 244 f532 1"/>
                  <a:gd name="f592" fmla="*/ 776 f533 1"/>
                  <a:gd name="f593" fmla="*/ 218 f532 1"/>
                  <a:gd name="f594" fmla="*/ 192 f532 1"/>
                  <a:gd name="f595" fmla="*/ 788 f533 1"/>
                  <a:gd name="f596" fmla="*/ 231 f532 1"/>
                  <a:gd name="f597" fmla="*/ 311 f532 1"/>
                  <a:gd name="f598" fmla="*/ 842 f533 1"/>
                  <a:gd name="f599" fmla="*/ 355 f532 1"/>
                  <a:gd name="f600" fmla="*/ 834 f533 1"/>
                  <a:gd name="f601" fmla="*/ 179 f532 1"/>
                  <a:gd name="f602" fmla="*/ 833 f533 1"/>
                  <a:gd name="f603" fmla="*/ 55 f532 1"/>
                  <a:gd name="f604" fmla="*/ 302 f532 1"/>
                  <a:gd name="f605" fmla="*/ 856 f533 1"/>
                  <a:gd name="f606" fmla="*/ 275 f532 1"/>
                  <a:gd name="f607" fmla="*/ 848 f533 1"/>
                  <a:gd name="f608" fmla="*/ 82 f532 1"/>
                  <a:gd name="f609" fmla="*/ 874 f533 1"/>
                  <a:gd name="f610" fmla="*/ 93 f532 1"/>
                  <a:gd name="f611" fmla="*/ 869 f533 1"/>
                  <a:gd name="f612" fmla="*/ 160 f532 1"/>
                  <a:gd name="f613" fmla="*/ 861 f533 1"/>
                  <a:gd name="f614" fmla="*/ 128 f532 1"/>
                  <a:gd name="f615" fmla="*/ 882 f533 1"/>
                  <a:gd name="f616" fmla="*/ 222 f532 1"/>
                  <a:gd name="f617" fmla="*/ 344 f532 1"/>
                  <a:gd name="f618" fmla="*/ 248 f532 1"/>
                  <a:gd name="f619" fmla="*/ 73 f532 1"/>
                  <a:gd name="f620" fmla="*/ 326 f532 1"/>
                  <a:gd name="f621" fmla="*/ 467 f533 1"/>
                  <a:gd name="f622" fmla="*/ 271 f532 1"/>
                  <a:gd name="f623" fmla="*/ 472 f533 1"/>
                  <a:gd name="f624" fmla="*/ 193 f532 1"/>
                  <a:gd name="f625" fmla="*/ 209 f532 1"/>
                  <a:gd name="f626" fmla="*/ 457 f533 1"/>
                  <a:gd name="f627" fmla="*/ 237 f532 1"/>
                  <a:gd name="f628" fmla="*/ 462 f533 1"/>
                  <a:gd name="f629" fmla="*/ 182 f532 1"/>
                  <a:gd name="f630" fmla="*/ 463 f533 1"/>
                  <a:gd name="f631" fmla="*/ 102 f532 1"/>
                  <a:gd name="f632" fmla="+- f534 0 f1"/>
                  <a:gd name="f633" fmla="*/ f537 1 1099"/>
                  <a:gd name="f634" fmla="*/ f538 1 409"/>
                  <a:gd name="f635" fmla="*/ f539 1 1099"/>
                  <a:gd name="f636" fmla="*/ f540 1 409"/>
                  <a:gd name="f637" fmla="*/ f541 1 1099"/>
                  <a:gd name="f638" fmla="*/ f542 1 409"/>
                  <a:gd name="f639" fmla="*/ f543 1 1099"/>
                  <a:gd name="f640" fmla="*/ f544 1 409"/>
                  <a:gd name="f641" fmla="*/ f545 1 1099"/>
                  <a:gd name="f642" fmla="*/ f546 1 1099"/>
                  <a:gd name="f643" fmla="*/ f547 1 409"/>
                  <a:gd name="f644" fmla="*/ f548 1 1099"/>
                  <a:gd name="f645" fmla="*/ f549 1 409"/>
                  <a:gd name="f646" fmla="*/ f550 1 1099"/>
                  <a:gd name="f647" fmla="*/ f551 1 409"/>
                  <a:gd name="f648" fmla="*/ f552 1 1099"/>
                  <a:gd name="f649" fmla="*/ f553 1 409"/>
                  <a:gd name="f650" fmla="*/ f554 1 1099"/>
                  <a:gd name="f651" fmla="*/ f555 1 409"/>
                  <a:gd name="f652" fmla="*/ f556 1 1099"/>
                  <a:gd name="f653" fmla="*/ f557 1 409"/>
                  <a:gd name="f654" fmla="*/ f558 1 1099"/>
                  <a:gd name="f655" fmla="*/ f559 1 409"/>
                  <a:gd name="f656" fmla="*/ f560 1 409"/>
                  <a:gd name="f657" fmla="*/ f561 1 1099"/>
                  <a:gd name="f658" fmla="*/ f562 1 409"/>
                  <a:gd name="f659" fmla="*/ f563 1 1099"/>
                  <a:gd name="f660" fmla="*/ f564 1 409"/>
                  <a:gd name="f661" fmla="*/ f565 1 1099"/>
                  <a:gd name="f662" fmla="*/ f566 1 409"/>
                  <a:gd name="f663" fmla="*/ f567 1 1099"/>
                  <a:gd name="f664" fmla="*/ f568 1 409"/>
                  <a:gd name="f665" fmla="*/ f569 1 1099"/>
                  <a:gd name="f666" fmla="*/ f570 1 409"/>
                  <a:gd name="f667" fmla="*/ f571 1 1099"/>
                  <a:gd name="f668" fmla="*/ f572 1 409"/>
                  <a:gd name="f669" fmla="*/ f573 1 1099"/>
                  <a:gd name="f670" fmla="*/ f574 1 409"/>
                  <a:gd name="f671" fmla="*/ f575 1 1099"/>
                  <a:gd name="f672" fmla="*/ f576 1 409"/>
                  <a:gd name="f673" fmla="*/ f577 1 409"/>
                  <a:gd name="f674" fmla="*/ f578 1 1099"/>
                  <a:gd name="f675" fmla="*/ f579 1 409"/>
                  <a:gd name="f676" fmla="*/ f580 1 409"/>
                  <a:gd name="f677" fmla="*/ f581 1 409"/>
                  <a:gd name="f678" fmla="*/ f582 1 409"/>
                  <a:gd name="f679" fmla="*/ f583 1 1099"/>
                  <a:gd name="f680" fmla="*/ f584 1 409"/>
                  <a:gd name="f681" fmla="*/ f585 1 409"/>
                  <a:gd name="f682" fmla="*/ f586 1 1099"/>
                  <a:gd name="f683" fmla="*/ f587 1 409"/>
                  <a:gd name="f684" fmla="*/ f588 1 409"/>
                  <a:gd name="f685" fmla="*/ f589 1 409"/>
                  <a:gd name="f686" fmla="*/ f590 1 1099"/>
                  <a:gd name="f687" fmla="*/ f591 1 409"/>
                  <a:gd name="f688" fmla="*/ f592 1 1099"/>
                  <a:gd name="f689" fmla="*/ f593 1 409"/>
                  <a:gd name="f690" fmla="*/ f594 1 409"/>
                  <a:gd name="f691" fmla="*/ f595 1 1099"/>
                  <a:gd name="f692" fmla="*/ f596 1 409"/>
                  <a:gd name="f693" fmla="*/ f597 1 409"/>
                  <a:gd name="f694" fmla="*/ f598 1 1099"/>
                  <a:gd name="f695" fmla="*/ f599 1 409"/>
                  <a:gd name="f696" fmla="*/ f600 1 1099"/>
                  <a:gd name="f697" fmla="*/ f601 1 409"/>
                  <a:gd name="f698" fmla="*/ f602 1 1099"/>
                  <a:gd name="f699" fmla="*/ f603 1 409"/>
                  <a:gd name="f700" fmla="*/ f604 1 409"/>
                  <a:gd name="f701" fmla="*/ f605 1 1099"/>
                  <a:gd name="f702" fmla="*/ f606 1 409"/>
                  <a:gd name="f703" fmla="*/ f607 1 1099"/>
                  <a:gd name="f704" fmla="*/ f608 1 409"/>
                  <a:gd name="f705" fmla="*/ f609 1 1099"/>
                  <a:gd name="f706" fmla="*/ f610 1 409"/>
                  <a:gd name="f707" fmla="*/ f611 1 1099"/>
                  <a:gd name="f708" fmla="*/ f612 1 409"/>
                  <a:gd name="f709" fmla="*/ f613 1 1099"/>
                  <a:gd name="f710" fmla="*/ f614 1 409"/>
                  <a:gd name="f711" fmla="*/ f615 1 1099"/>
                  <a:gd name="f712" fmla="*/ f616 1 409"/>
                  <a:gd name="f713" fmla="*/ f617 1 409"/>
                  <a:gd name="f714" fmla="*/ f618 1 409"/>
                  <a:gd name="f715" fmla="*/ f619 1 409"/>
                  <a:gd name="f716" fmla="*/ f620 1 409"/>
                  <a:gd name="f717" fmla="*/ f621 1 1099"/>
                  <a:gd name="f718" fmla="*/ f622 1 409"/>
                  <a:gd name="f719" fmla="*/ f623 1 1099"/>
                  <a:gd name="f720" fmla="*/ f624 1 409"/>
                  <a:gd name="f721" fmla="*/ f625 1 409"/>
                  <a:gd name="f722" fmla="*/ f626 1 1099"/>
                  <a:gd name="f723" fmla="*/ f627 1 409"/>
                  <a:gd name="f724" fmla="*/ f628 1 1099"/>
                  <a:gd name="f725" fmla="*/ f629 1 409"/>
                  <a:gd name="f726" fmla="*/ f630 1 1099"/>
                  <a:gd name="f727" fmla="*/ f631 1 409"/>
                  <a:gd name="f728" fmla="*/ 0 1 f535"/>
                  <a:gd name="f729" fmla="*/ f529 1 f535"/>
                  <a:gd name="f730" fmla="*/ 0 1 f536"/>
                  <a:gd name="f731" fmla="*/ f530 1 f536"/>
                  <a:gd name="f732" fmla="*/ f633 1 f535"/>
                  <a:gd name="f733" fmla="*/ f634 1 f536"/>
                  <a:gd name="f734" fmla="*/ f635 1 f535"/>
                  <a:gd name="f735" fmla="*/ f636 1 f536"/>
                  <a:gd name="f736" fmla="*/ f637 1 f535"/>
                  <a:gd name="f737" fmla="*/ f638 1 f536"/>
                  <a:gd name="f738" fmla="*/ f639 1 f535"/>
                  <a:gd name="f739" fmla="*/ f640 1 f536"/>
                  <a:gd name="f740" fmla="*/ f641 1 f535"/>
                  <a:gd name="f741" fmla="*/ f642 1 f535"/>
                  <a:gd name="f742" fmla="*/ f643 1 f536"/>
                  <a:gd name="f743" fmla="*/ f644 1 f535"/>
                  <a:gd name="f744" fmla="*/ f645 1 f536"/>
                  <a:gd name="f745" fmla="*/ f646 1 f535"/>
                  <a:gd name="f746" fmla="*/ f647 1 f536"/>
                  <a:gd name="f747" fmla="*/ f648 1 f535"/>
                  <a:gd name="f748" fmla="*/ f649 1 f536"/>
                  <a:gd name="f749" fmla="*/ f650 1 f535"/>
                  <a:gd name="f750" fmla="*/ f651 1 f536"/>
                  <a:gd name="f751" fmla="*/ f652 1 f535"/>
                  <a:gd name="f752" fmla="*/ f653 1 f536"/>
                  <a:gd name="f753" fmla="*/ f654 1 f535"/>
                  <a:gd name="f754" fmla="*/ f655 1 f536"/>
                  <a:gd name="f755" fmla="*/ f656 1 f536"/>
                  <a:gd name="f756" fmla="*/ f657 1 f535"/>
                  <a:gd name="f757" fmla="*/ f658 1 f536"/>
                  <a:gd name="f758" fmla="*/ f659 1 f535"/>
                  <a:gd name="f759" fmla="*/ f660 1 f536"/>
                  <a:gd name="f760" fmla="*/ f661 1 f535"/>
                  <a:gd name="f761" fmla="*/ f662 1 f536"/>
                  <a:gd name="f762" fmla="*/ f663 1 f535"/>
                  <a:gd name="f763" fmla="*/ f664 1 f536"/>
                  <a:gd name="f764" fmla="*/ f665 1 f535"/>
                  <a:gd name="f765" fmla="*/ f666 1 f536"/>
                  <a:gd name="f766" fmla="*/ f667 1 f535"/>
                  <a:gd name="f767" fmla="*/ f668 1 f536"/>
                  <a:gd name="f768" fmla="*/ f669 1 f535"/>
                  <a:gd name="f769" fmla="*/ f670 1 f536"/>
                  <a:gd name="f770" fmla="*/ f671 1 f535"/>
                  <a:gd name="f771" fmla="*/ f672 1 f536"/>
                  <a:gd name="f772" fmla="*/ f673 1 f536"/>
                  <a:gd name="f773" fmla="*/ f674 1 f535"/>
                  <a:gd name="f774" fmla="*/ f675 1 f536"/>
                  <a:gd name="f775" fmla="*/ f676 1 f536"/>
                  <a:gd name="f776" fmla="*/ f677 1 f536"/>
                  <a:gd name="f777" fmla="*/ f678 1 f536"/>
                  <a:gd name="f778" fmla="*/ f679 1 f535"/>
                  <a:gd name="f779" fmla="*/ f680 1 f536"/>
                  <a:gd name="f780" fmla="*/ f681 1 f536"/>
                  <a:gd name="f781" fmla="*/ f682 1 f535"/>
                  <a:gd name="f782" fmla="*/ f683 1 f536"/>
                  <a:gd name="f783" fmla="*/ f684 1 f536"/>
                  <a:gd name="f784" fmla="*/ f685 1 f536"/>
                  <a:gd name="f785" fmla="*/ f686 1 f535"/>
                  <a:gd name="f786" fmla="*/ f687 1 f536"/>
                  <a:gd name="f787" fmla="*/ f688 1 f535"/>
                  <a:gd name="f788" fmla="*/ f689 1 f536"/>
                  <a:gd name="f789" fmla="*/ f690 1 f536"/>
                  <a:gd name="f790" fmla="*/ f691 1 f535"/>
                  <a:gd name="f791" fmla="*/ f692 1 f536"/>
                  <a:gd name="f792" fmla="*/ f693 1 f536"/>
                  <a:gd name="f793" fmla="*/ f694 1 f535"/>
                  <a:gd name="f794" fmla="*/ f695 1 f536"/>
                  <a:gd name="f795" fmla="*/ f696 1 f535"/>
                  <a:gd name="f796" fmla="*/ f697 1 f536"/>
                  <a:gd name="f797" fmla="*/ f698 1 f535"/>
                  <a:gd name="f798" fmla="*/ f699 1 f536"/>
                  <a:gd name="f799" fmla="*/ f700 1 f536"/>
                  <a:gd name="f800" fmla="*/ f701 1 f535"/>
                  <a:gd name="f801" fmla="*/ f702 1 f536"/>
                  <a:gd name="f802" fmla="*/ f703 1 f535"/>
                  <a:gd name="f803" fmla="*/ f704 1 f536"/>
                  <a:gd name="f804" fmla="*/ f705 1 f535"/>
                  <a:gd name="f805" fmla="*/ f706 1 f536"/>
                  <a:gd name="f806" fmla="*/ f707 1 f535"/>
                  <a:gd name="f807" fmla="*/ f708 1 f536"/>
                  <a:gd name="f808" fmla="*/ f709 1 f535"/>
                  <a:gd name="f809" fmla="*/ f710 1 f536"/>
                  <a:gd name="f810" fmla="*/ f711 1 f535"/>
                  <a:gd name="f811" fmla="*/ f712 1 f536"/>
                  <a:gd name="f812" fmla="*/ f713 1 f536"/>
                  <a:gd name="f813" fmla="*/ f714 1 f536"/>
                  <a:gd name="f814" fmla="*/ f715 1 f536"/>
                  <a:gd name="f815" fmla="*/ f716 1 f536"/>
                  <a:gd name="f816" fmla="*/ f717 1 f535"/>
                  <a:gd name="f817" fmla="*/ f718 1 f536"/>
                  <a:gd name="f818" fmla="*/ f719 1 f535"/>
                  <a:gd name="f819" fmla="*/ f720 1 f536"/>
                  <a:gd name="f820" fmla="*/ f721 1 f536"/>
                  <a:gd name="f821" fmla="*/ f722 1 f535"/>
                  <a:gd name="f822" fmla="*/ f723 1 f536"/>
                  <a:gd name="f823" fmla="*/ f724 1 f535"/>
                  <a:gd name="f824" fmla="*/ f725 1 f536"/>
                  <a:gd name="f825" fmla="*/ f726 1 f535"/>
                  <a:gd name="f826" fmla="*/ f727 1 f536"/>
                  <a:gd name="f827" fmla="*/ f728 f526 1"/>
                  <a:gd name="f828" fmla="*/ f729 f526 1"/>
                  <a:gd name="f829" fmla="*/ f731 f527 1"/>
                  <a:gd name="f830" fmla="*/ f730 f527 1"/>
                  <a:gd name="f831" fmla="*/ f732 f526 1"/>
                  <a:gd name="f832" fmla="*/ f733 f527 1"/>
                  <a:gd name="f833" fmla="*/ f734 f526 1"/>
                  <a:gd name="f834" fmla="*/ f735 f527 1"/>
                  <a:gd name="f835" fmla="*/ f736 f526 1"/>
                  <a:gd name="f836" fmla="*/ f737 f527 1"/>
                  <a:gd name="f837" fmla="*/ f738 f526 1"/>
                  <a:gd name="f838" fmla="*/ f739 f527 1"/>
                  <a:gd name="f839" fmla="*/ f740 f526 1"/>
                  <a:gd name="f840" fmla="*/ f741 f526 1"/>
                  <a:gd name="f841" fmla="*/ f742 f527 1"/>
                  <a:gd name="f842" fmla="*/ f743 f526 1"/>
                  <a:gd name="f843" fmla="*/ f744 f527 1"/>
                  <a:gd name="f844" fmla="*/ f745 f526 1"/>
                  <a:gd name="f845" fmla="*/ f746 f527 1"/>
                  <a:gd name="f846" fmla="*/ f747 f526 1"/>
                  <a:gd name="f847" fmla="*/ f748 f527 1"/>
                  <a:gd name="f848" fmla="*/ f749 f526 1"/>
                  <a:gd name="f849" fmla="*/ f750 f527 1"/>
                  <a:gd name="f850" fmla="*/ f751 f526 1"/>
                  <a:gd name="f851" fmla="*/ f752 f527 1"/>
                  <a:gd name="f852" fmla="*/ f753 f526 1"/>
                  <a:gd name="f853" fmla="*/ f754 f527 1"/>
                  <a:gd name="f854" fmla="*/ f755 f527 1"/>
                  <a:gd name="f855" fmla="*/ f756 f526 1"/>
                  <a:gd name="f856" fmla="*/ f757 f527 1"/>
                  <a:gd name="f857" fmla="*/ f758 f526 1"/>
                  <a:gd name="f858" fmla="*/ f759 f527 1"/>
                  <a:gd name="f859" fmla="*/ f760 f526 1"/>
                  <a:gd name="f860" fmla="*/ f761 f527 1"/>
                  <a:gd name="f861" fmla="*/ f762 f526 1"/>
                  <a:gd name="f862" fmla="*/ f763 f527 1"/>
                  <a:gd name="f863" fmla="*/ f764 f526 1"/>
                  <a:gd name="f864" fmla="*/ f765 f527 1"/>
                  <a:gd name="f865" fmla="*/ f766 f526 1"/>
                  <a:gd name="f866" fmla="*/ f767 f527 1"/>
                  <a:gd name="f867" fmla="*/ f768 f526 1"/>
                  <a:gd name="f868" fmla="*/ f769 f527 1"/>
                  <a:gd name="f869" fmla="*/ f770 f526 1"/>
                  <a:gd name="f870" fmla="*/ f771 f527 1"/>
                  <a:gd name="f871" fmla="*/ f772 f527 1"/>
                  <a:gd name="f872" fmla="*/ f773 f526 1"/>
                  <a:gd name="f873" fmla="*/ f774 f527 1"/>
                  <a:gd name="f874" fmla="*/ f775 f527 1"/>
                  <a:gd name="f875" fmla="*/ f776 f527 1"/>
                  <a:gd name="f876" fmla="*/ f777 f527 1"/>
                  <a:gd name="f877" fmla="*/ f778 f526 1"/>
                  <a:gd name="f878" fmla="*/ f779 f527 1"/>
                  <a:gd name="f879" fmla="*/ f780 f527 1"/>
                  <a:gd name="f880" fmla="*/ f781 f526 1"/>
                  <a:gd name="f881" fmla="*/ f782 f527 1"/>
                  <a:gd name="f882" fmla="*/ f783 f527 1"/>
                  <a:gd name="f883" fmla="*/ f784 f527 1"/>
                  <a:gd name="f884" fmla="*/ f785 f526 1"/>
                  <a:gd name="f885" fmla="*/ f786 f527 1"/>
                  <a:gd name="f886" fmla="*/ f787 f526 1"/>
                  <a:gd name="f887" fmla="*/ f788 f527 1"/>
                  <a:gd name="f888" fmla="*/ f789 f527 1"/>
                  <a:gd name="f889" fmla="*/ f790 f526 1"/>
                  <a:gd name="f890" fmla="*/ f791 f527 1"/>
                  <a:gd name="f891" fmla="*/ f792 f527 1"/>
                  <a:gd name="f892" fmla="*/ f793 f526 1"/>
                  <a:gd name="f893" fmla="*/ f794 f527 1"/>
                  <a:gd name="f894" fmla="*/ f795 f526 1"/>
                  <a:gd name="f895" fmla="*/ f796 f527 1"/>
                  <a:gd name="f896" fmla="*/ f797 f526 1"/>
                  <a:gd name="f897" fmla="*/ f798 f527 1"/>
                  <a:gd name="f898" fmla="*/ f799 f527 1"/>
                  <a:gd name="f899" fmla="*/ f800 f526 1"/>
                  <a:gd name="f900" fmla="*/ f801 f527 1"/>
                  <a:gd name="f901" fmla="*/ f802 f526 1"/>
                  <a:gd name="f902" fmla="*/ f803 f527 1"/>
                  <a:gd name="f903" fmla="*/ f804 f526 1"/>
                  <a:gd name="f904" fmla="*/ f805 f527 1"/>
                  <a:gd name="f905" fmla="*/ f806 f526 1"/>
                  <a:gd name="f906" fmla="*/ f807 f527 1"/>
                  <a:gd name="f907" fmla="*/ f808 f526 1"/>
                  <a:gd name="f908" fmla="*/ f809 f527 1"/>
                  <a:gd name="f909" fmla="*/ f810 f526 1"/>
                  <a:gd name="f910" fmla="*/ f811 f527 1"/>
                  <a:gd name="f911" fmla="*/ f812 f527 1"/>
                  <a:gd name="f912" fmla="*/ f813 f527 1"/>
                  <a:gd name="f913" fmla="*/ f814 f527 1"/>
                  <a:gd name="f914" fmla="*/ f815 f527 1"/>
                  <a:gd name="f915" fmla="*/ f816 f526 1"/>
                  <a:gd name="f916" fmla="*/ f817 f527 1"/>
                  <a:gd name="f917" fmla="*/ f818 f526 1"/>
                  <a:gd name="f918" fmla="*/ f819 f527 1"/>
                  <a:gd name="f919" fmla="*/ f820 f527 1"/>
                  <a:gd name="f920" fmla="*/ f821 f526 1"/>
                  <a:gd name="f921" fmla="*/ f822 f527 1"/>
                  <a:gd name="f922" fmla="*/ f823 f526 1"/>
                  <a:gd name="f923" fmla="*/ f824 f527 1"/>
                  <a:gd name="f924" fmla="*/ f825 f526 1"/>
                  <a:gd name="f925" fmla="*/ f826 f527 1"/>
                </a:gdLst>
                <a:ahLst/>
                <a:cxnLst>
                  <a:cxn ang="3cd4">
                    <a:pos x="hc" y="t"/>
                  </a:cxn>
                  <a:cxn ang="0">
                    <a:pos x="r" y="vc"/>
                  </a:cxn>
                  <a:cxn ang="cd4">
                    <a:pos x="hc" y="b"/>
                  </a:cxn>
                  <a:cxn ang="cd2">
                    <a:pos x="l" y="vc"/>
                  </a:cxn>
                  <a:cxn ang="f632">
                    <a:pos x="f831" y="f832"/>
                  </a:cxn>
                  <a:cxn ang="f632">
                    <a:pos x="f833" y="f834"/>
                  </a:cxn>
                  <a:cxn ang="f632">
                    <a:pos x="f835" y="f836"/>
                  </a:cxn>
                  <a:cxn ang="f632">
                    <a:pos x="f837" y="f838"/>
                  </a:cxn>
                  <a:cxn ang="f632">
                    <a:pos x="f839" y="f834"/>
                  </a:cxn>
                  <a:cxn ang="f632">
                    <a:pos x="f840" y="f841"/>
                  </a:cxn>
                  <a:cxn ang="f632">
                    <a:pos x="f842" y="f843"/>
                  </a:cxn>
                  <a:cxn ang="f632">
                    <a:pos x="f844" y="f845"/>
                  </a:cxn>
                  <a:cxn ang="f632">
                    <a:pos x="f846" y="f847"/>
                  </a:cxn>
                  <a:cxn ang="f632">
                    <a:pos x="f848" y="f849"/>
                  </a:cxn>
                  <a:cxn ang="f632">
                    <a:pos x="f850" y="f851"/>
                  </a:cxn>
                  <a:cxn ang="f632">
                    <a:pos x="f852" y="f853"/>
                  </a:cxn>
                  <a:cxn ang="f632">
                    <a:pos x="f850" y="f854"/>
                  </a:cxn>
                  <a:cxn ang="f632">
                    <a:pos x="f855" y="f856"/>
                  </a:cxn>
                  <a:cxn ang="f632">
                    <a:pos x="f857" y="f858"/>
                  </a:cxn>
                  <a:cxn ang="f632">
                    <a:pos x="f859" y="f845"/>
                  </a:cxn>
                  <a:cxn ang="f632">
                    <a:pos x="f859" y="f860"/>
                  </a:cxn>
                  <a:cxn ang="f632">
                    <a:pos x="f861" y="f862"/>
                  </a:cxn>
                  <a:cxn ang="f632">
                    <a:pos x="f863" y="f864"/>
                  </a:cxn>
                  <a:cxn ang="f632">
                    <a:pos x="f865" y="f866"/>
                  </a:cxn>
                  <a:cxn ang="f632">
                    <a:pos x="f867" y="f868"/>
                  </a:cxn>
                  <a:cxn ang="f632">
                    <a:pos x="f869" y="f858"/>
                  </a:cxn>
                  <a:cxn ang="f632">
                    <a:pos x="f869" y="f870"/>
                  </a:cxn>
                  <a:cxn ang="f632">
                    <a:pos x="f869" y="f871"/>
                  </a:cxn>
                  <a:cxn ang="f632">
                    <a:pos x="f872" y="f873"/>
                  </a:cxn>
                  <a:cxn ang="f632">
                    <a:pos x="f872" y="f874"/>
                  </a:cxn>
                  <a:cxn ang="f632">
                    <a:pos x="f872" y="f875"/>
                  </a:cxn>
                  <a:cxn ang="f632">
                    <a:pos x="f872" y="f876"/>
                  </a:cxn>
                  <a:cxn ang="f632">
                    <a:pos x="f877" y="f878"/>
                  </a:cxn>
                  <a:cxn ang="f632">
                    <a:pos x="f877" y="f879"/>
                  </a:cxn>
                  <a:cxn ang="f632">
                    <a:pos x="f880" y="f881"/>
                  </a:cxn>
                  <a:cxn ang="f632">
                    <a:pos x="f880" y="f882"/>
                  </a:cxn>
                  <a:cxn ang="f632">
                    <a:pos x="f877" y="f883"/>
                  </a:cxn>
                  <a:cxn ang="f632">
                    <a:pos x="f884" y="f885"/>
                  </a:cxn>
                  <a:cxn ang="f632">
                    <a:pos x="f886" y="f887"/>
                  </a:cxn>
                  <a:cxn ang="f632">
                    <a:pos x="f886" y="f888"/>
                  </a:cxn>
                  <a:cxn ang="f632">
                    <a:pos x="f889" y="f890"/>
                  </a:cxn>
                  <a:cxn ang="f632">
                    <a:pos x="f889" y="f891"/>
                  </a:cxn>
                  <a:cxn ang="f632">
                    <a:pos x="f892" y="f893"/>
                  </a:cxn>
                  <a:cxn ang="f632">
                    <a:pos x="f894" y="f895"/>
                  </a:cxn>
                  <a:cxn ang="f632">
                    <a:pos x="f892" y="f870"/>
                  </a:cxn>
                  <a:cxn ang="f632">
                    <a:pos x="f896" y="f897"/>
                  </a:cxn>
                  <a:cxn ang="f632">
                    <a:pos x="f896" y="f898"/>
                  </a:cxn>
                  <a:cxn ang="f632">
                    <a:pos x="f899" y="f900"/>
                  </a:cxn>
                  <a:cxn ang="f632">
                    <a:pos x="f901" y="f902"/>
                  </a:cxn>
                  <a:cxn ang="f632">
                    <a:pos x="f903" y="f904"/>
                  </a:cxn>
                  <a:cxn ang="f632">
                    <a:pos x="f905" y="f906"/>
                  </a:cxn>
                  <a:cxn ang="f632">
                    <a:pos x="f907" y="f908"/>
                  </a:cxn>
                  <a:cxn ang="f632">
                    <a:pos x="f909" y="f910"/>
                  </a:cxn>
                  <a:cxn ang="f632">
                    <a:pos x="f907" y="f911"/>
                  </a:cxn>
                  <a:cxn ang="f632">
                    <a:pos x="f903" y="f912"/>
                  </a:cxn>
                  <a:cxn ang="f632">
                    <a:pos x="f903" y="f913"/>
                  </a:cxn>
                  <a:cxn ang="f632">
                    <a:pos x="f903" y="f914"/>
                  </a:cxn>
                  <a:cxn ang="f632">
                    <a:pos x="f915" y="f916"/>
                  </a:cxn>
                  <a:cxn ang="f632">
                    <a:pos x="f915" y="f890"/>
                  </a:cxn>
                  <a:cxn ang="f632">
                    <a:pos x="f917" y="f918"/>
                  </a:cxn>
                  <a:cxn ang="f632">
                    <a:pos x="f915" y="f919"/>
                  </a:cxn>
                  <a:cxn ang="f632">
                    <a:pos x="f920" y="f921"/>
                  </a:cxn>
                  <a:cxn ang="f632">
                    <a:pos x="f922" y="f923"/>
                  </a:cxn>
                  <a:cxn ang="f632">
                    <a:pos x="f920" y="f887"/>
                  </a:cxn>
                  <a:cxn ang="f632">
                    <a:pos x="f924" y="f925"/>
                  </a:cxn>
                </a:cxnLst>
                <a:rect l="f827" t="f830" r="f828" b="f829"/>
                <a:pathLst>
                  <a:path w="1099" h="409">
                    <a:moveTo>
                      <a:pt x="f7" y="f8"/>
                    </a:moveTo>
                    <a:cubicBezTo>
                      <a:pt x="f9" y="f8"/>
                      <a:pt x="f10" y="f8"/>
                      <a:pt x="f6" y="f8"/>
                    </a:cubicBezTo>
                    <a:cubicBezTo>
                      <a:pt x="f6" y="f11"/>
                      <a:pt x="f6" y="f12"/>
                      <a:pt x="f6" y="f13"/>
                    </a:cubicBezTo>
                    <a:cubicBezTo>
                      <a:pt x="f14" y="f13"/>
                      <a:pt x="f15" y="f13"/>
                      <a:pt x="f16" y="f13"/>
                    </a:cubicBezTo>
                    <a:cubicBezTo>
                      <a:pt x="f16" y="f17"/>
                      <a:pt x="f16" y="f18"/>
                      <a:pt x="f16" y="f19"/>
                    </a:cubicBezTo>
                    <a:cubicBezTo>
                      <a:pt x="f20" y="f21"/>
                      <a:pt x="f22" y="f23"/>
                      <a:pt x="f24" y="f25"/>
                    </a:cubicBezTo>
                    <a:cubicBezTo>
                      <a:pt x="f24" y="f26"/>
                      <a:pt x="f24" y="f27"/>
                      <a:pt x="f24" y="f10"/>
                    </a:cubicBezTo>
                    <a:cubicBezTo>
                      <a:pt x="f28" y="f10"/>
                      <a:pt x="f29" y="f10"/>
                      <a:pt x="f30" y="f10"/>
                    </a:cubicBezTo>
                    <a:cubicBezTo>
                      <a:pt x="f30" y="f27"/>
                      <a:pt x="f30" y="f26"/>
                      <a:pt x="f30" y="f25"/>
                    </a:cubicBezTo>
                    <a:cubicBezTo>
                      <a:pt x="f31" y="f32"/>
                      <a:pt x="f33" y="f34"/>
                      <a:pt x="f35" y="f36"/>
                    </a:cubicBezTo>
                    <a:cubicBezTo>
                      <a:pt x="f35" y="f23"/>
                      <a:pt x="f35" y="f34"/>
                      <a:pt x="f35" y="f37"/>
                    </a:cubicBezTo>
                    <a:cubicBezTo>
                      <a:pt x="f35" y="f38"/>
                      <a:pt x="f39" y="f40"/>
                      <a:pt x="f35" y="f41"/>
                    </a:cubicBezTo>
                    <a:cubicBezTo>
                      <a:pt x="f35" y="f42"/>
                      <a:pt x="f39" y="f43"/>
                      <a:pt x="f44" y="f45"/>
                    </a:cubicBezTo>
                    <a:cubicBezTo>
                      <a:pt x="f37" y="f46"/>
                      <a:pt x="f47" y="f48"/>
                      <a:pt x="f49" y="f50"/>
                    </a:cubicBezTo>
                    <a:cubicBezTo>
                      <a:pt x="f51" y="f50"/>
                      <a:pt x="f52" y="f53"/>
                      <a:pt x="f54" y="f53"/>
                    </a:cubicBezTo>
                    <a:cubicBezTo>
                      <a:pt x="f54" y="f55"/>
                      <a:pt x="f54" y="f26"/>
                      <a:pt x="f54" y="f10"/>
                    </a:cubicBezTo>
                    <a:cubicBezTo>
                      <a:pt x="f18" y="f10"/>
                      <a:pt x="f56" y="f10"/>
                      <a:pt x="f57" y="f10"/>
                    </a:cubicBezTo>
                    <a:cubicBezTo>
                      <a:pt x="f57" y="f58"/>
                      <a:pt x="f57" y="f59"/>
                      <a:pt x="f57" y="f60"/>
                    </a:cubicBezTo>
                    <a:cubicBezTo>
                      <a:pt x="f57" y="f61"/>
                      <a:pt x="f57" y="f62"/>
                      <a:pt x="f57" y="f63"/>
                    </a:cubicBezTo>
                    <a:cubicBezTo>
                      <a:pt x="f57" y="f64"/>
                      <a:pt x="f65" y="f66"/>
                      <a:pt x="f67" y="f68"/>
                    </a:cubicBezTo>
                    <a:cubicBezTo>
                      <a:pt x="f69" y="f70"/>
                      <a:pt x="f71" y="f72"/>
                      <a:pt x="f73" y="f74"/>
                    </a:cubicBezTo>
                    <a:cubicBezTo>
                      <a:pt x="f13" y="f74"/>
                      <a:pt x="f75" y="f76"/>
                      <a:pt x="f77" y="f76"/>
                    </a:cubicBezTo>
                    <a:cubicBezTo>
                      <a:pt x="f77" y="f78"/>
                      <a:pt x="f77" y="f79"/>
                      <a:pt x="f77" y="f10"/>
                    </a:cubicBezTo>
                    <a:cubicBezTo>
                      <a:pt x="f80" y="f10"/>
                      <a:pt x="f81" y="f10"/>
                      <a:pt x="f82" y="f10"/>
                    </a:cubicBezTo>
                    <a:cubicBezTo>
                      <a:pt x="f82" y="f79"/>
                      <a:pt x="f82" y="f29"/>
                      <a:pt x="f82" y="f76"/>
                    </a:cubicBezTo>
                    <a:cubicBezTo>
                      <a:pt x="f83" y="f74"/>
                      <a:pt x="f84" y="f74"/>
                      <a:pt x="f85" y="f86"/>
                    </a:cubicBezTo>
                    <a:cubicBezTo>
                      <a:pt x="f87" y="f88"/>
                      <a:pt x="f89" y="f68"/>
                      <a:pt x="f90" y="f91"/>
                    </a:cubicBezTo>
                    <a:cubicBezTo>
                      <a:pt x="f92" y="f93"/>
                      <a:pt x="f94" y="f63"/>
                      <a:pt x="f94" y="f95"/>
                    </a:cubicBezTo>
                    <a:cubicBezTo>
                      <a:pt x="f94" y="f96"/>
                      <a:pt x="f94" y="f97"/>
                      <a:pt x="f94" y="f98"/>
                    </a:cubicBezTo>
                    <a:cubicBezTo>
                      <a:pt x="f94" y="f99"/>
                      <a:pt x="f94" y="f58"/>
                      <a:pt x="f94" y="f10"/>
                    </a:cubicBezTo>
                    <a:cubicBezTo>
                      <a:pt x="f100" y="f10"/>
                      <a:pt x="f101" y="f10"/>
                      <a:pt x="f102" y="f10"/>
                    </a:cubicBezTo>
                    <a:cubicBezTo>
                      <a:pt x="f102" y="f58"/>
                      <a:pt x="f102" y="f59"/>
                      <a:pt x="f102" y="f60"/>
                    </a:cubicBezTo>
                    <a:cubicBezTo>
                      <a:pt x="f102" y="f103"/>
                      <a:pt x="f102" y="f104"/>
                      <a:pt x="f102" y="f72"/>
                    </a:cubicBezTo>
                    <a:cubicBezTo>
                      <a:pt x="f102" y="f86"/>
                      <a:pt x="f105" y="f76"/>
                      <a:pt x="f106" y="f107"/>
                    </a:cubicBezTo>
                    <a:cubicBezTo>
                      <a:pt x="f108" y="f109"/>
                      <a:pt x="f110" y="f111"/>
                      <a:pt x="f112" y="f113"/>
                    </a:cubicBezTo>
                    <a:cubicBezTo>
                      <a:pt x="f112" y="f114"/>
                      <a:pt x="f112" y="f111"/>
                      <a:pt x="f112" y="f115"/>
                    </a:cubicBezTo>
                    <a:cubicBezTo>
                      <a:pt x="f112" y="f116"/>
                      <a:pt x="f112" y="f40"/>
                      <a:pt x="f112" y="f117"/>
                    </a:cubicBezTo>
                    <a:cubicBezTo>
                      <a:pt x="f112" y="f118"/>
                      <a:pt x="f119" y="f120"/>
                      <a:pt x="f121" y="f23"/>
                    </a:cubicBezTo>
                    <a:cubicBezTo>
                      <a:pt x="f121" y="f23"/>
                      <a:pt x="f121" y="f36"/>
                      <a:pt x="f122" y="f123"/>
                    </a:cubicBezTo>
                    <a:cubicBezTo>
                      <a:pt x="f122" y="f124"/>
                      <a:pt x="f122" y="f97"/>
                      <a:pt x="f122" y="f125"/>
                    </a:cubicBezTo>
                    <a:cubicBezTo>
                      <a:pt x="f126" y="f47"/>
                      <a:pt x="f127" y="f47"/>
                      <a:pt x="f128" y="f129"/>
                    </a:cubicBezTo>
                    <a:cubicBezTo>
                      <a:pt x="f128" y="f130"/>
                      <a:pt x="f128" y="f131"/>
                      <a:pt x="f128" y="f10"/>
                    </a:cubicBezTo>
                    <a:cubicBezTo>
                      <a:pt x="f132" y="f10"/>
                      <a:pt x="f127" y="f10"/>
                      <a:pt x="f133" y="f10"/>
                    </a:cubicBezTo>
                    <a:cubicBezTo>
                      <a:pt x="f133" y="f134"/>
                      <a:pt x="f133" y="f56"/>
                      <a:pt x="f133" y="f135"/>
                    </a:cubicBezTo>
                    <a:cubicBezTo>
                      <a:pt x="f136" y="f137"/>
                      <a:pt x="f138" y="f139"/>
                      <a:pt x="f140" y="f61"/>
                    </a:cubicBezTo>
                    <a:cubicBezTo>
                      <a:pt x="f140" y="f51"/>
                      <a:pt x="f140" y="f141"/>
                      <a:pt x="f140" y="f10"/>
                    </a:cubicBezTo>
                    <a:cubicBezTo>
                      <a:pt x="f142" y="f10"/>
                      <a:pt x="f143" y="f10"/>
                      <a:pt x="f144" y="f10"/>
                    </a:cubicBezTo>
                    <a:cubicBezTo>
                      <a:pt x="f144" y="f145"/>
                      <a:pt x="f144" y="f146"/>
                      <a:pt x="f144" y="f39"/>
                    </a:cubicBezTo>
                    <a:cubicBezTo>
                      <a:pt x="f147" y="f38"/>
                      <a:pt x="f148" y="f149"/>
                      <a:pt x="f150" y="f151"/>
                    </a:cubicBezTo>
                    <a:cubicBezTo>
                      <a:pt x="f150" y="f152"/>
                      <a:pt x="f150" y="f153"/>
                      <a:pt x="f150" y="f10"/>
                    </a:cubicBezTo>
                    <a:cubicBezTo>
                      <a:pt x="f154" y="f10"/>
                      <a:pt x="f155" y="f10"/>
                      <a:pt x="f156" y="f10"/>
                    </a:cubicBezTo>
                    <a:cubicBezTo>
                      <a:pt x="f156" y="f153"/>
                      <a:pt x="f156" y="f152"/>
                      <a:pt x="f156" y="f151"/>
                    </a:cubicBezTo>
                    <a:cubicBezTo>
                      <a:pt x="f157" y="f149"/>
                      <a:pt x="f158" y="f159"/>
                      <a:pt x="f160" y="f35"/>
                    </a:cubicBezTo>
                    <a:cubicBezTo>
                      <a:pt x="f160" y="f97"/>
                      <a:pt x="f160" y="f161"/>
                      <a:pt x="f160" y="f10"/>
                    </a:cubicBezTo>
                    <a:cubicBezTo>
                      <a:pt x="f162" y="f10"/>
                      <a:pt x="f163" y="f10"/>
                      <a:pt x="f164" y="f10"/>
                    </a:cubicBezTo>
                    <a:cubicBezTo>
                      <a:pt x="f164" y="f58"/>
                      <a:pt x="f164" y="f59"/>
                      <a:pt x="f164" y="f60"/>
                    </a:cubicBezTo>
                    <a:cubicBezTo>
                      <a:pt x="f164" y="f19"/>
                      <a:pt x="f164" y="f165"/>
                      <a:pt x="f166" y="f116"/>
                    </a:cubicBezTo>
                    <a:cubicBezTo>
                      <a:pt x="f166" y="f167"/>
                      <a:pt x="f164" y="f168"/>
                      <a:pt x="f169" y="f170"/>
                    </a:cubicBezTo>
                    <a:cubicBezTo>
                      <a:pt x="f171" y="f172"/>
                      <a:pt x="f173" y="f174"/>
                      <a:pt x="f175" y="f93"/>
                    </a:cubicBezTo>
                    <a:cubicBezTo>
                      <a:pt x="f175" y="f176"/>
                      <a:pt x="f175" y="f177"/>
                      <a:pt x="f175" y="f10"/>
                    </a:cubicBezTo>
                    <a:cubicBezTo>
                      <a:pt x="f178" y="f13"/>
                      <a:pt x="f179" y="f13"/>
                      <a:pt x="f180" y="f13"/>
                    </a:cubicBezTo>
                    <a:cubicBezTo>
                      <a:pt x="f180" y="f177"/>
                      <a:pt x="f180" y="f181"/>
                      <a:pt x="f180" y="f182"/>
                    </a:cubicBezTo>
                    <a:cubicBezTo>
                      <a:pt x="f183" y="f184"/>
                      <a:pt x="f185" y="f186"/>
                      <a:pt x="f187" y="f188"/>
                    </a:cubicBezTo>
                    <a:cubicBezTo>
                      <a:pt x="f187" y="f189"/>
                      <a:pt x="f187" y="f19"/>
                      <a:pt x="f187" y="f10"/>
                    </a:cubicBezTo>
                    <a:cubicBezTo>
                      <a:pt x="f190" y="f10"/>
                      <a:pt x="f191" y="f13"/>
                      <a:pt x="f192" y="f13"/>
                    </a:cubicBezTo>
                    <a:cubicBezTo>
                      <a:pt x="f192" y="f73"/>
                      <a:pt x="f192" y="f59"/>
                      <a:pt x="f192" y="f60"/>
                    </a:cubicBezTo>
                    <a:cubicBezTo>
                      <a:pt x="f192" y="f125"/>
                      <a:pt x="f192" y="f193"/>
                      <a:pt x="f192" y="f194"/>
                    </a:cubicBezTo>
                    <a:cubicBezTo>
                      <a:pt x="f192" y="f172"/>
                      <a:pt x="f195" y="f186"/>
                      <a:pt x="f196" y="f197"/>
                    </a:cubicBezTo>
                    <a:cubicBezTo>
                      <a:pt x="f198" y="f199"/>
                      <a:pt x="f200" y="f174"/>
                      <a:pt x="f201" y="f95"/>
                    </a:cubicBezTo>
                    <a:cubicBezTo>
                      <a:pt x="f202" y="f95"/>
                      <a:pt x="f203" y="f204"/>
                      <a:pt x="f203" y="f182"/>
                    </a:cubicBezTo>
                    <a:cubicBezTo>
                      <a:pt x="f203" y="f205"/>
                      <a:pt x="f203" y="f206"/>
                      <a:pt x="f203" y="f207"/>
                    </a:cubicBezTo>
                    <a:cubicBezTo>
                      <a:pt x="f203" y="f208"/>
                      <a:pt x="f202" y="f209"/>
                      <a:pt x="f210" y="f209"/>
                    </a:cubicBezTo>
                    <a:cubicBezTo>
                      <a:pt x="f211" y="f212"/>
                      <a:pt x="f190" y="f213"/>
                      <a:pt x="f214" y="f6"/>
                    </a:cubicBezTo>
                    <a:cubicBezTo>
                      <a:pt x="f214" y="f204"/>
                      <a:pt x="f214" y="f215"/>
                      <a:pt x="f214" y="f10"/>
                    </a:cubicBezTo>
                    <a:cubicBezTo>
                      <a:pt x="f216" y="f10"/>
                      <a:pt x="f217" y="f10"/>
                      <a:pt x="f218" y="f10"/>
                    </a:cubicBezTo>
                    <a:cubicBezTo>
                      <a:pt x="f218" y="f44"/>
                      <a:pt x="f218" y="f219"/>
                      <a:pt x="f218" y="f220"/>
                    </a:cubicBezTo>
                    <a:cubicBezTo>
                      <a:pt x="f221" y="f222"/>
                      <a:pt x="f223" y="f224"/>
                      <a:pt x="f225" y="f226"/>
                    </a:cubicBezTo>
                    <a:cubicBezTo>
                      <a:pt x="f227" y="f228"/>
                      <a:pt x="f229" y="f230"/>
                      <a:pt x="f231" y="f232"/>
                    </a:cubicBezTo>
                    <a:cubicBezTo>
                      <a:pt x="f233" y="f208"/>
                      <a:pt x="f234" y="f235"/>
                      <a:pt x="f234" y="f236"/>
                    </a:cubicBezTo>
                    <a:cubicBezTo>
                      <a:pt x="f234" y="f206"/>
                      <a:pt x="f234" y="f237"/>
                      <a:pt x="f234" y="f68"/>
                    </a:cubicBezTo>
                    <a:cubicBezTo>
                      <a:pt x="f234" y="f238"/>
                      <a:pt x="f234" y="f79"/>
                      <a:pt x="f234" y="f98"/>
                    </a:cubicBezTo>
                    <a:cubicBezTo>
                      <a:pt x="f234" y="f99"/>
                      <a:pt x="f234" y="f58"/>
                      <a:pt x="f234" y="f10"/>
                    </a:cubicBezTo>
                    <a:cubicBezTo>
                      <a:pt x="f239" y="f10"/>
                      <a:pt x="f240" y="f10"/>
                      <a:pt x="f241" y="f10"/>
                    </a:cubicBezTo>
                    <a:cubicBezTo>
                      <a:pt x="f241" y="f59"/>
                      <a:pt x="f241" y="f2"/>
                      <a:pt x="f241" y="f242"/>
                    </a:cubicBezTo>
                    <a:cubicBezTo>
                      <a:pt x="f241" y="f52"/>
                      <a:pt x="f241" y="f37"/>
                      <a:pt x="f241" y="f243"/>
                    </a:cubicBezTo>
                    <a:cubicBezTo>
                      <a:pt x="f241" y="f244"/>
                      <a:pt x="f245" y="f246"/>
                      <a:pt x="f247" y="f248"/>
                    </a:cubicBezTo>
                    <a:cubicBezTo>
                      <a:pt x="f249" y="f250"/>
                      <a:pt x="f251" y="f40"/>
                      <a:pt x="f252" y="f176"/>
                    </a:cubicBezTo>
                    <a:cubicBezTo>
                      <a:pt x="f253" y="f62"/>
                      <a:pt x="f254" y="f62"/>
                      <a:pt x="f255" y="f256"/>
                    </a:cubicBezTo>
                    <a:cubicBezTo>
                      <a:pt x="f255" y="f257"/>
                      <a:pt x="f255" y="f52"/>
                      <a:pt x="f255" y="f13"/>
                    </a:cubicBezTo>
                    <a:cubicBezTo>
                      <a:pt x="f258" y="f13"/>
                      <a:pt x="f259" y="f13"/>
                      <a:pt x="f7" y="f13"/>
                    </a:cubicBezTo>
                    <a:cubicBezTo>
                      <a:pt x="f7" y="f12"/>
                      <a:pt x="f7" y="f11"/>
                      <a:pt x="f7" y="f8"/>
                    </a:cubicBezTo>
                    <a:close/>
                    <a:moveTo>
                      <a:pt x="f260" y="f118"/>
                    </a:moveTo>
                    <a:cubicBezTo>
                      <a:pt x="f261" y="f23"/>
                      <a:pt x="f48" y="f36"/>
                      <a:pt x="f262" y="f123"/>
                    </a:cubicBezTo>
                    <a:cubicBezTo>
                      <a:pt x="f263" y="f103"/>
                      <a:pt x="f264" y="f103"/>
                      <a:pt x="f188" y="f124"/>
                    </a:cubicBezTo>
                    <a:cubicBezTo>
                      <a:pt x="f265" y="f61"/>
                      <a:pt x="f194" y="f47"/>
                      <a:pt x="f194" y="f266"/>
                    </a:cubicBezTo>
                    <a:cubicBezTo>
                      <a:pt x="f194" y="f267"/>
                      <a:pt x="f194" y="f51"/>
                      <a:pt x="f194" y="f268"/>
                    </a:cubicBezTo>
                    <a:cubicBezTo>
                      <a:pt x="f269" y="f56"/>
                      <a:pt x="f270" y="f18"/>
                      <a:pt x="f271" y="f130"/>
                    </a:cubicBezTo>
                    <a:cubicBezTo>
                      <a:pt x="f41" y="f130"/>
                      <a:pt x="f260" y="f272"/>
                      <a:pt x="f260" y="f52"/>
                    </a:cubicBezTo>
                    <a:cubicBezTo>
                      <a:pt x="f260" y="f273"/>
                      <a:pt x="f260" y="f274"/>
                      <a:pt x="f260" y="f19"/>
                    </a:cubicBezTo>
                    <a:cubicBezTo>
                      <a:pt x="f260" y="f146"/>
                      <a:pt x="f260" y="f103"/>
                      <a:pt x="f260" y="f118"/>
                    </a:cubicBezTo>
                    <a:close/>
                    <a:moveTo>
                      <a:pt x="f194" y="f10"/>
                    </a:moveTo>
                    <a:cubicBezTo>
                      <a:pt x="f262" y="f10"/>
                      <a:pt x="f275" y="f10"/>
                      <a:pt x="f260" y="f10"/>
                    </a:cubicBezTo>
                    <a:cubicBezTo>
                      <a:pt x="f260" y="f276"/>
                      <a:pt x="f260" y="f277"/>
                      <a:pt x="f260" y="f153"/>
                    </a:cubicBezTo>
                    <a:cubicBezTo>
                      <a:pt x="f275" y="f65"/>
                      <a:pt x="f278" y="f279"/>
                      <a:pt x="f264" y="f145"/>
                    </a:cubicBezTo>
                    <a:cubicBezTo>
                      <a:pt x="f280" y="f145"/>
                      <a:pt x="f188" y="f281"/>
                      <a:pt x="f194" y="f282"/>
                    </a:cubicBezTo>
                    <a:cubicBezTo>
                      <a:pt x="f194" y="f17"/>
                      <a:pt x="f194" y="f283"/>
                      <a:pt x="f194" y="f10"/>
                    </a:cubicBezTo>
                    <a:close/>
                    <a:moveTo>
                      <a:pt x="f197" y="f153"/>
                    </a:moveTo>
                    <a:cubicBezTo>
                      <a:pt x="f197" y="f284"/>
                      <a:pt x="f197" y="f135"/>
                      <a:pt x="f197" y="f285"/>
                    </a:cubicBezTo>
                    <a:cubicBezTo>
                      <a:pt x="f63" y="f97"/>
                      <a:pt x="f286" y="f177"/>
                      <a:pt x="f287" y="f47"/>
                    </a:cubicBezTo>
                    <a:cubicBezTo>
                      <a:pt x="f287" y="f288"/>
                      <a:pt x="f287" y="f272"/>
                      <a:pt x="f287" y="f161"/>
                    </a:cubicBezTo>
                    <a:cubicBezTo>
                      <a:pt x="f289" y="f279"/>
                      <a:pt x="f290" y="f57"/>
                      <a:pt x="f197" y="f153"/>
                    </a:cubicBezTo>
                    <a:close/>
                    <a:moveTo>
                      <a:pt x="f291" y="f145"/>
                    </a:moveTo>
                    <a:cubicBezTo>
                      <a:pt x="f291" y="f272"/>
                      <a:pt x="f291" y="f267"/>
                      <a:pt x="f291" y="f129"/>
                    </a:cubicBezTo>
                    <a:cubicBezTo>
                      <a:pt x="f114" y="f292"/>
                      <a:pt x="f293" y="f135"/>
                      <a:pt x="f294" y="f26"/>
                    </a:cubicBezTo>
                    <a:cubicBezTo>
                      <a:pt x="f294" y="f284"/>
                      <a:pt x="f294" y="f295"/>
                      <a:pt x="f294" y="f282"/>
                    </a:cubicBezTo>
                    <a:cubicBezTo>
                      <a:pt x="f293" y="f281"/>
                      <a:pt x="f114" y="f67"/>
                      <a:pt x="f291" y="f145"/>
                    </a:cubicBezTo>
                    <a:close/>
                    <a:moveTo>
                      <a:pt x="f294" y="f296"/>
                    </a:moveTo>
                    <a:cubicBezTo>
                      <a:pt x="f294" y="f297"/>
                      <a:pt x="f294" y="f242"/>
                      <a:pt x="f294" y="f10"/>
                    </a:cubicBezTo>
                    <a:cubicBezTo>
                      <a:pt x="f293" y="f10"/>
                      <a:pt x="f114" y="f10"/>
                      <a:pt x="f291" y="f10"/>
                    </a:cubicBezTo>
                    <a:cubicBezTo>
                      <a:pt x="f291" y="f298"/>
                      <a:pt x="f291" y="f299"/>
                      <a:pt x="f291" y="f27"/>
                    </a:cubicBezTo>
                    <a:cubicBezTo>
                      <a:pt x="f114" y="f300"/>
                      <a:pt x="f293" y="f301"/>
                      <a:pt x="f294" y="f296"/>
                    </a:cubicBezTo>
                    <a:close/>
                    <a:moveTo>
                      <a:pt x="f70" y="f10"/>
                    </a:moveTo>
                    <a:cubicBezTo>
                      <a:pt x="f70" y="f302"/>
                      <a:pt x="f70" y="f303"/>
                      <a:pt x="f70" y="f134"/>
                    </a:cubicBezTo>
                    <a:cubicBezTo>
                      <a:pt x="f66" y="f17"/>
                      <a:pt x="f93" y="f17"/>
                      <a:pt x="f95" y="f131"/>
                    </a:cubicBezTo>
                    <a:cubicBezTo>
                      <a:pt x="f95" y="f304"/>
                      <a:pt x="f95" y="f302"/>
                      <a:pt x="f95" y="f10"/>
                    </a:cubicBezTo>
                    <a:cubicBezTo>
                      <a:pt x="f305" y="f10"/>
                      <a:pt x="f199" y="f10"/>
                      <a:pt x="f197" y="f10"/>
                    </a:cubicBezTo>
                    <a:cubicBezTo>
                      <a:pt x="f197" y="f283"/>
                      <a:pt x="f197" y="f131"/>
                      <a:pt x="f197" y="f67"/>
                    </a:cubicBezTo>
                    <a:cubicBezTo>
                      <a:pt x="f290" y="f282"/>
                      <a:pt x="f289" y="f306"/>
                      <a:pt x="f287" y="f307"/>
                    </a:cubicBezTo>
                    <a:cubicBezTo>
                      <a:pt x="f287" y="f134"/>
                      <a:pt x="f287" y="f298"/>
                      <a:pt x="f287" y="f10"/>
                    </a:cubicBezTo>
                    <a:cubicBezTo>
                      <a:pt x="f20" y="f10"/>
                      <a:pt x="f308" y="f10"/>
                      <a:pt x="f70" y="f10"/>
                    </a:cubicBezTo>
                    <a:close/>
                    <a:moveTo>
                      <a:pt x="f306" y="f189"/>
                    </a:moveTo>
                    <a:cubicBezTo>
                      <a:pt x="f17" y="f250"/>
                      <a:pt x="f71" y="f309"/>
                      <a:pt x="f99" y="f31"/>
                    </a:cubicBezTo>
                    <a:cubicBezTo>
                      <a:pt x="f99" y="f181"/>
                      <a:pt x="f99" y="f310"/>
                      <a:pt x="f99" y="f311"/>
                    </a:cubicBezTo>
                    <a:cubicBezTo>
                      <a:pt x="f71" y="f238"/>
                      <a:pt x="f17" y="f310"/>
                      <a:pt x="f27" y="f62"/>
                    </a:cubicBezTo>
                    <a:cubicBezTo>
                      <a:pt x="f307" y="f62"/>
                      <a:pt x="f306" y="f176"/>
                      <a:pt x="f306" y="f181"/>
                    </a:cubicBezTo>
                    <a:cubicBezTo>
                      <a:pt x="f306" y="f40"/>
                      <a:pt x="f306" y="f309"/>
                      <a:pt x="f306" y="f189"/>
                    </a:cubicBezTo>
                    <a:close/>
                    <a:moveTo>
                      <a:pt x="f99" y="f170"/>
                    </a:moveTo>
                    <a:cubicBezTo>
                      <a:pt x="f71" y="f22"/>
                      <a:pt x="f17" y="f312"/>
                      <a:pt x="f27" y="f116"/>
                    </a:cubicBezTo>
                    <a:cubicBezTo>
                      <a:pt x="f307" y="f116"/>
                      <a:pt x="f306" y="f313"/>
                      <a:pt x="f306" y="f269"/>
                    </a:cubicBezTo>
                    <a:cubicBezTo>
                      <a:pt x="f306" y="f50"/>
                      <a:pt x="f306" y="f314"/>
                      <a:pt x="f306" y="f270"/>
                    </a:cubicBezTo>
                    <a:cubicBezTo>
                      <a:pt x="f315" y="f316"/>
                      <a:pt x="f297" y="f314"/>
                      <a:pt x="f71" y="f317"/>
                    </a:cubicBezTo>
                    <a:cubicBezTo>
                      <a:pt x="f58" y="f50"/>
                      <a:pt x="f58" y="f50"/>
                      <a:pt x="f99" y="f170"/>
                    </a:cubicBezTo>
                    <a:close/>
                    <a:moveTo>
                      <a:pt x="f59" y="f318"/>
                    </a:moveTo>
                    <a:cubicBezTo>
                      <a:pt x="f71" y="f91"/>
                      <a:pt x="f17" y="f182"/>
                      <a:pt x="f27" y="f204"/>
                    </a:cubicBezTo>
                    <a:cubicBezTo>
                      <a:pt x="f307" y="f204"/>
                      <a:pt x="f306" y="f95"/>
                      <a:pt x="f306" y="f184"/>
                    </a:cubicBezTo>
                    <a:cubicBezTo>
                      <a:pt x="f306" y="f319"/>
                      <a:pt x="f306" y="f186"/>
                      <a:pt x="f306" y="f265"/>
                    </a:cubicBezTo>
                    <a:cubicBezTo>
                      <a:pt x="f131" y="f172"/>
                      <a:pt x="f303" y="f197"/>
                      <a:pt x="f98" y="f319"/>
                    </a:cubicBezTo>
                    <a:cubicBezTo>
                      <a:pt x="f60" y="f319"/>
                      <a:pt x="f59" y="f174"/>
                      <a:pt x="f59" y="f184"/>
                    </a:cubicBezTo>
                    <a:cubicBezTo>
                      <a:pt x="f59" y="f204"/>
                      <a:pt x="f59" y="f93"/>
                      <a:pt x="f59" y="f318"/>
                    </a:cubicBezTo>
                    <a:close/>
                    <a:moveTo>
                      <a:pt x="f99" y="f165"/>
                    </a:moveTo>
                    <a:cubicBezTo>
                      <a:pt x="f71" y="f320"/>
                      <a:pt x="f134" y="f33"/>
                      <a:pt x="f27" y="f321"/>
                    </a:cubicBezTo>
                    <a:cubicBezTo>
                      <a:pt x="f27" y="f321"/>
                      <a:pt x="f306" y="f151"/>
                      <a:pt x="f306" y="f322"/>
                    </a:cubicBezTo>
                    <a:cubicBezTo>
                      <a:pt x="f306" y="f149"/>
                      <a:pt x="f306" y="f159"/>
                      <a:pt x="f306" y="f323"/>
                    </a:cubicBezTo>
                    <a:cubicBezTo>
                      <a:pt x="f315" y="f324"/>
                      <a:pt x="f325" y="f38"/>
                      <a:pt x="f276" y="f159"/>
                    </a:cubicBezTo>
                    <a:cubicBezTo>
                      <a:pt x="f59" y="f326"/>
                      <a:pt x="f59" y="f326"/>
                      <a:pt x="f59" y="f327"/>
                    </a:cubicBezTo>
                    <a:cubicBezTo>
                      <a:pt x="f59" y="f327"/>
                      <a:pt x="f59" y="f327"/>
                      <a:pt x="f99" y="f165"/>
                    </a:cubicBezTo>
                    <a:close/>
                    <a:moveTo>
                      <a:pt x="f59" y="f328"/>
                    </a:moveTo>
                    <a:cubicBezTo>
                      <a:pt x="f71" y="f329"/>
                      <a:pt x="f134" y="f43"/>
                      <a:pt x="f27" y="f330"/>
                    </a:cubicBezTo>
                    <a:cubicBezTo>
                      <a:pt x="f307" y="f330"/>
                      <a:pt x="f306" y="f271"/>
                      <a:pt x="f306" y="f41"/>
                    </a:cubicBezTo>
                    <a:cubicBezTo>
                      <a:pt x="f306" y="f331"/>
                      <a:pt x="f306" y="f332"/>
                      <a:pt x="f306" y="f29"/>
                    </a:cubicBezTo>
                    <a:cubicBezTo>
                      <a:pt x="f131" y="f333"/>
                      <a:pt x="f303" y="f24"/>
                      <a:pt x="f98" y="f334"/>
                    </a:cubicBezTo>
                    <a:cubicBezTo>
                      <a:pt x="f60" y="f331"/>
                      <a:pt x="f59" y="f3"/>
                      <a:pt x="f59" y="f335"/>
                    </a:cubicBezTo>
                    <a:cubicBezTo>
                      <a:pt x="f59" y="f330"/>
                      <a:pt x="f59" y="f45"/>
                      <a:pt x="f59" y="f328"/>
                    </a:cubicBezTo>
                    <a:close/>
                    <a:moveTo>
                      <a:pt x="f59" y="f44"/>
                    </a:moveTo>
                    <a:cubicBezTo>
                      <a:pt x="f71" y="f336"/>
                      <a:pt x="f134" y="f337"/>
                      <a:pt x="f300" y="f338"/>
                    </a:cubicBezTo>
                    <a:cubicBezTo>
                      <a:pt x="f27" y="f338"/>
                      <a:pt x="f306" y="f339"/>
                      <a:pt x="f306" y="f339"/>
                    </a:cubicBezTo>
                    <a:cubicBezTo>
                      <a:pt x="f306" y="f340"/>
                      <a:pt x="f306" y="f341"/>
                      <a:pt x="f306" y="f117"/>
                    </a:cubicBezTo>
                    <a:cubicBezTo>
                      <a:pt x="f131" y="f32"/>
                      <a:pt x="f303" y="f341"/>
                      <a:pt x="f98" y="f25"/>
                    </a:cubicBezTo>
                    <a:cubicBezTo>
                      <a:pt x="f60" y="f25"/>
                      <a:pt x="f59" y="f342"/>
                      <a:pt x="f59" y="f340"/>
                    </a:cubicBezTo>
                    <a:cubicBezTo>
                      <a:pt x="f59" y="f339"/>
                      <a:pt x="f59" y="f337"/>
                      <a:pt x="f59" y="f44"/>
                    </a:cubicBezTo>
                    <a:close/>
                    <a:moveTo>
                      <a:pt x="f343" y="f344"/>
                    </a:moveTo>
                    <a:cubicBezTo>
                      <a:pt x="f345" y="f346"/>
                      <a:pt x="f347" y="f273"/>
                      <a:pt x="f348" y="f349"/>
                    </a:cubicBezTo>
                    <a:cubicBezTo>
                      <a:pt x="f348" y="f49"/>
                      <a:pt x="f348" y="f52"/>
                      <a:pt x="f348" y="f130"/>
                    </a:cubicBezTo>
                    <a:cubicBezTo>
                      <a:pt x="f347" y="f54"/>
                      <a:pt x="f345" y="f272"/>
                      <a:pt x="f343" y="f52"/>
                    </a:cubicBezTo>
                    <a:cubicBezTo>
                      <a:pt x="f343" y="f49"/>
                      <a:pt x="f343" y="f349"/>
                      <a:pt x="f343" y="f344"/>
                    </a:cubicBezTo>
                    <a:close/>
                    <a:moveTo>
                      <a:pt x="f350" y="f338"/>
                    </a:moveTo>
                    <a:cubicBezTo>
                      <a:pt x="f350" y="f336"/>
                      <a:pt x="f350" y="f215"/>
                      <a:pt x="f350" y="f39"/>
                    </a:cubicBezTo>
                    <a:cubicBezTo>
                      <a:pt x="f351" y="f352"/>
                      <a:pt x="f353" y="f44"/>
                      <a:pt x="f354" y="f336"/>
                    </a:cubicBezTo>
                    <a:cubicBezTo>
                      <a:pt x="f355" y="f337"/>
                      <a:pt x="f356" y="f357"/>
                      <a:pt x="f358" y="f340"/>
                    </a:cubicBezTo>
                    <a:cubicBezTo>
                      <a:pt x="f347" y="f257"/>
                      <a:pt x="f345" y="f339"/>
                      <a:pt x="f350" y="f338"/>
                    </a:cubicBezTo>
                    <a:close/>
                    <a:moveTo>
                      <a:pt x="f343" y="f47"/>
                    </a:moveTo>
                    <a:cubicBezTo>
                      <a:pt x="f351" y="f129"/>
                      <a:pt x="f359" y="f137"/>
                      <a:pt x="f360" y="f19"/>
                    </a:cubicBezTo>
                    <a:cubicBezTo>
                      <a:pt x="f355" y="f292"/>
                      <a:pt x="f356" y="f135"/>
                      <a:pt x="f358" y="f361"/>
                    </a:cubicBezTo>
                    <a:cubicBezTo>
                      <a:pt x="f347" y="f288"/>
                      <a:pt x="f345" y="f274"/>
                      <a:pt x="f343" y="f362"/>
                    </a:cubicBezTo>
                    <a:cubicBezTo>
                      <a:pt x="f343" y="f135"/>
                      <a:pt x="f343" y="f19"/>
                      <a:pt x="f343" y="f47"/>
                    </a:cubicBezTo>
                    <a:close/>
                    <a:moveTo>
                      <a:pt x="f348" y="f36"/>
                    </a:moveTo>
                    <a:cubicBezTo>
                      <a:pt x="f347" y="f23"/>
                      <a:pt x="f345" y="f34"/>
                      <a:pt x="f350" y="f37"/>
                    </a:cubicBezTo>
                    <a:cubicBezTo>
                      <a:pt x="f350" y="f363"/>
                      <a:pt x="f350" y="f25"/>
                      <a:pt x="f350" y="f364"/>
                    </a:cubicBezTo>
                    <a:cubicBezTo>
                      <a:pt x="f365" y="f342"/>
                      <a:pt x="f359" y="f366"/>
                      <a:pt x="f360" y="f341"/>
                    </a:cubicBezTo>
                    <a:cubicBezTo>
                      <a:pt x="f355" y="f32"/>
                      <a:pt x="f355" y="f32"/>
                      <a:pt x="f348" y="f36"/>
                    </a:cubicBezTo>
                    <a:close/>
                    <a:moveTo>
                      <a:pt x="f350" y="f295"/>
                    </a:moveTo>
                    <a:cubicBezTo>
                      <a:pt x="f367" y="f56"/>
                      <a:pt x="f347" y="f56"/>
                      <a:pt x="f348" y="f268"/>
                    </a:cubicBezTo>
                    <a:cubicBezTo>
                      <a:pt x="f348" y="f65"/>
                      <a:pt x="f348" y="f145"/>
                      <a:pt x="f348" y="f282"/>
                    </a:cubicBezTo>
                    <a:cubicBezTo>
                      <a:pt x="f347" y="f282"/>
                      <a:pt x="f345" y="f281"/>
                      <a:pt x="f350" y="f67"/>
                    </a:cubicBezTo>
                    <a:cubicBezTo>
                      <a:pt x="f350" y="f279"/>
                      <a:pt x="f350" y="f153"/>
                      <a:pt x="f350" y="f295"/>
                    </a:cubicBezTo>
                    <a:close/>
                    <a:moveTo>
                      <a:pt x="f348" y="f125"/>
                    </a:moveTo>
                    <a:cubicBezTo>
                      <a:pt x="f347" y="f177"/>
                      <a:pt x="f345" y="f146"/>
                      <a:pt x="f350" y="f61"/>
                    </a:cubicBezTo>
                    <a:cubicBezTo>
                      <a:pt x="f350" y="f124"/>
                      <a:pt x="f350" y="f103"/>
                      <a:pt x="f350" y="f36"/>
                    </a:cubicBezTo>
                    <a:cubicBezTo>
                      <a:pt x="f345" y="f152"/>
                      <a:pt x="f368" y="f103"/>
                      <a:pt x="f369" y="f79"/>
                    </a:cubicBezTo>
                    <a:cubicBezTo>
                      <a:pt x="f358" y="f79"/>
                      <a:pt x="f348" y="f285"/>
                      <a:pt x="f348" y="f21"/>
                    </a:cubicBezTo>
                    <a:cubicBezTo>
                      <a:pt x="f355" y="f61"/>
                      <a:pt x="f348" y="f146"/>
                      <a:pt x="f348" y="f125"/>
                    </a:cubicBezTo>
                    <a:close/>
                    <a:moveTo>
                      <a:pt x="f350" y="f134"/>
                    </a:moveTo>
                    <a:cubicBezTo>
                      <a:pt x="f350" y="f141"/>
                      <a:pt x="f350" y="f370"/>
                      <a:pt x="f350" y="f300"/>
                    </a:cubicBezTo>
                    <a:cubicBezTo>
                      <a:pt x="f367" y="f301"/>
                      <a:pt x="f347" y="f301"/>
                      <a:pt x="f348" y="f296"/>
                    </a:cubicBezTo>
                    <a:cubicBezTo>
                      <a:pt x="f348" y="f315"/>
                      <a:pt x="f348" y="f131"/>
                      <a:pt x="f348" y="f134"/>
                    </a:cubicBezTo>
                    <a:cubicBezTo>
                      <a:pt x="f347" y="f134"/>
                      <a:pt x="f345" y="f134"/>
                      <a:pt x="f350" y="f134"/>
                    </a:cubicBezTo>
                    <a:close/>
                    <a:moveTo>
                      <a:pt x="f348" y="f242"/>
                    </a:moveTo>
                    <a:cubicBezTo>
                      <a:pt x="f347" y="f242"/>
                      <a:pt x="f345" y="f242"/>
                      <a:pt x="f350" y="f242"/>
                    </a:cubicBezTo>
                    <a:cubicBezTo>
                      <a:pt x="f350" y="f283"/>
                      <a:pt x="f350" y="f303"/>
                      <a:pt x="f350" y="f371"/>
                    </a:cubicBezTo>
                    <a:cubicBezTo>
                      <a:pt x="f367" y="f371"/>
                      <a:pt x="f347" y="f371"/>
                      <a:pt x="f348" y="f371"/>
                    </a:cubicBezTo>
                    <a:cubicBezTo>
                      <a:pt x="f348" y="f276"/>
                      <a:pt x="f348" y="f298"/>
                      <a:pt x="f348" y="f242"/>
                    </a:cubicBezTo>
                    <a:close/>
                    <a:moveTo>
                      <a:pt x="f344" y="f125"/>
                    </a:moveTo>
                    <a:cubicBezTo>
                      <a:pt x="f344" y="f79"/>
                      <a:pt x="f344" y="f34"/>
                      <a:pt x="f344" y="f25"/>
                    </a:cubicBezTo>
                    <a:cubicBezTo>
                      <a:pt x="f288" y="f366"/>
                      <a:pt x="f274" y="f366"/>
                      <a:pt x="f372" y="f366"/>
                    </a:cubicBezTo>
                    <a:cubicBezTo>
                      <a:pt x="f372" y="f120"/>
                      <a:pt x="f372" y="f124"/>
                      <a:pt x="f372" y="f47"/>
                    </a:cubicBezTo>
                    <a:cubicBezTo>
                      <a:pt x="f274" y="f125"/>
                      <a:pt x="f361" y="f125"/>
                      <a:pt x="f344" y="f125"/>
                    </a:cubicBezTo>
                    <a:close/>
                    <a:moveTo>
                      <a:pt x="f372" y="f373"/>
                    </a:moveTo>
                    <a:cubicBezTo>
                      <a:pt x="f372" y="f151"/>
                      <a:pt x="f372" y="f159"/>
                      <a:pt x="f372" y="f352"/>
                    </a:cubicBezTo>
                    <a:cubicBezTo>
                      <a:pt x="f274" y="f352"/>
                      <a:pt x="f361" y="f352"/>
                      <a:pt x="f344" y="f374"/>
                    </a:cubicBezTo>
                    <a:cubicBezTo>
                      <a:pt x="f344" y="f375"/>
                      <a:pt x="f344" y="f321"/>
                      <a:pt x="f344" y="f246"/>
                    </a:cubicBezTo>
                    <a:cubicBezTo>
                      <a:pt x="f361" y="f246"/>
                      <a:pt x="f274" y="f373"/>
                      <a:pt x="f372" y="f373"/>
                    </a:cubicBezTo>
                    <a:close/>
                    <a:moveTo>
                      <a:pt x="f344" y="f176"/>
                    </a:moveTo>
                    <a:cubicBezTo>
                      <a:pt x="f344" y="f376"/>
                      <a:pt x="f344" y="f24"/>
                      <a:pt x="f344" y="f330"/>
                    </a:cubicBezTo>
                    <a:cubicBezTo>
                      <a:pt x="f361" y="f271"/>
                      <a:pt x="f274" y="f41"/>
                      <a:pt x="f372" y="f41"/>
                    </a:cubicBezTo>
                    <a:cubicBezTo>
                      <a:pt x="f372" y="f333"/>
                      <a:pt x="f372" y="f377"/>
                      <a:pt x="f372" y="f96"/>
                    </a:cubicBezTo>
                    <a:cubicBezTo>
                      <a:pt x="f274" y="f181"/>
                      <a:pt x="f361" y="f176"/>
                      <a:pt x="f344" y="f176"/>
                    </a:cubicBezTo>
                    <a:close/>
                    <a:moveTo>
                      <a:pt x="f372" y="f284"/>
                    </a:moveTo>
                    <a:cubicBezTo>
                      <a:pt x="f372" y="f378"/>
                      <a:pt x="f372" y="f161"/>
                      <a:pt x="f372" y="f300"/>
                    </a:cubicBezTo>
                    <a:cubicBezTo>
                      <a:pt x="f274" y="f300"/>
                      <a:pt x="f361" y="f300"/>
                      <a:pt x="f344" y="f27"/>
                    </a:cubicBezTo>
                    <a:cubicBezTo>
                      <a:pt x="f344" y="f279"/>
                      <a:pt x="f344" y="f130"/>
                      <a:pt x="f344" y="f349"/>
                    </a:cubicBezTo>
                    <a:cubicBezTo>
                      <a:pt x="f361" y="f284"/>
                      <a:pt x="f274" y="f284"/>
                      <a:pt x="f372" y="f284"/>
                    </a:cubicBezTo>
                    <a:close/>
                    <a:moveTo>
                      <a:pt x="f285" y="f49"/>
                    </a:moveTo>
                    <a:cubicBezTo>
                      <a:pt x="f285" y="f295"/>
                      <a:pt x="f285" y="f145"/>
                      <a:pt x="f285" y="f370"/>
                    </a:cubicBezTo>
                    <a:cubicBezTo>
                      <a:pt x="f97" y="f301"/>
                      <a:pt x="f125" y="f300"/>
                      <a:pt x="f125" y="f27"/>
                    </a:cubicBezTo>
                    <a:cubicBezTo>
                      <a:pt x="f47" y="f279"/>
                      <a:pt x="f47" y="f378"/>
                      <a:pt x="f47" y="f379"/>
                    </a:cubicBezTo>
                    <a:cubicBezTo>
                      <a:pt x="f177" y="f379"/>
                      <a:pt x="f61" y="f379"/>
                      <a:pt x="f285" y="f49"/>
                    </a:cubicBezTo>
                    <a:close/>
                    <a:moveTo>
                      <a:pt x="f125" y="f129"/>
                    </a:moveTo>
                    <a:cubicBezTo>
                      <a:pt x="f125" y="f285"/>
                      <a:pt x="f125" y="f23"/>
                      <a:pt x="f125" y="f366"/>
                    </a:cubicBezTo>
                    <a:cubicBezTo>
                      <a:pt x="f146" y="f363"/>
                      <a:pt x="f285" y="f32"/>
                      <a:pt x="f285" y="f117"/>
                    </a:cubicBezTo>
                    <a:cubicBezTo>
                      <a:pt x="f124" y="f152"/>
                      <a:pt x="f124" y="f21"/>
                      <a:pt x="f124" y="f137"/>
                    </a:cubicBezTo>
                    <a:cubicBezTo>
                      <a:pt x="f61" y="f129"/>
                      <a:pt x="f177" y="f129"/>
                      <a:pt x="f125" y="f129"/>
                    </a:cubicBezTo>
                    <a:close/>
                    <a:moveTo>
                      <a:pt x="f47" y="f260"/>
                    </a:moveTo>
                    <a:cubicBezTo>
                      <a:pt x="f146" y="f3"/>
                      <a:pt x="f285" y="f331"/>
                      <a:pt x="f285" y="f334"/>
                    </a:cubicBezTo>
                    <a:cubicBezTo>
                      <a:pt x="f124" y="f104"/>
                      <a:pt x="f124" y="f310"/>
                      <a:pt x="f124" y="f380"/>
                    </a:cubicBezTo>
                    <a:cubicBezTo>
                      <a:pt x="f285" y="f40"/>
                      <a:pt x="f285" y="f40"/>
                      <a:pt x="f21" y="f40"/>
                    </a:cubicBezTo>
                    <a:cubicBezTo>
                      <a:pt x="f97" y="f380"/>
                      <a:pt x="f125" y="f381"/>
                      <a:pt x="f125" y="f181"/>
                    </a:cubicBezTo>
                    <a:cubicBezTo>
                      <a:pt x="f47" y="f377"/>
                      <a:pt x="f47" y="f28"/>
                      <a:pt x="f47" y="f260"/>
                    </a:cubicBezTo>
                    <a:close/>
                    <a:moveTo>
                      <a:pt x="f125" y="f44"/>
                    </a:moveTo>
                    <a:cubicBezTo>
                      <a:pt x="f125" y="f38"/>
                      <a:pt x="f125" y="f382"/>
                      <a:pt x="f125" y="f165"/>
                    </a:cubicBezTo>
                    <a:cubicBezTo>
                      <a:pt x="f177" y="f165"/>
                      <a:pt x="f61" y="f327"/>
                      <a:pt x="f285" y="f327"/>
                    </a:cubicBezTo>
                    <a:cubicBezTo>
                      <a:pt x="f285" y="f383"/>
                      <a:pt x="f285" y="f384"/>
                      <a:pt x="f285" y="f385"/>
                    </a:cubicBezTo>
                    <a:cubicBezTo>
                      <a:pt x="f61" y="f385"/>
                      <a:pt x="f177" y="f44"/>
                      <a:pt x="f125" y="f44"/>
                    </a:cubicBezTo>
                    <a:close/>
                    <a:moveTo>
                      <a:pt x="f386" y="f49"/>
                    </a:moveTo>
                    <a:cubicBezTo>
                      <a:pt x="f34" y="f387"/>
                      <a:pt x="f388" y="f51"/>
                      <a:pt x="f388" y="f52"/>
                    </a:cubicBezTo>
                    <a:cubicBezTo>
                      <a:pt x="f32" y="f268"/>
                      <a:pt x="f32" y="f281"/>
                      <a:pt x="f32" y="f370"/>
                    </a:cubicBezTo>
                    <a:cubicBezTo>
                      <a:pt x="f37" y="f296"/>
                      <a:pt x="f120" y="f296"/>
                      <a:pt x="f386" y="f296"/>
                    </a:cubicBezTo>
                    <a:cubicBezTo>
                      <a:pt x="f386" y="f67"/>
                      <a:pt x="f386" y="f295"/>
                      <a:pt x="f386" y="f49"/>
                    </a:cubicBezTo>
                    <a:close/>
                    <a:moveTo>
                      <a:pt x="f386" y="f336"/>
                    </a:moveTo>
                    <a:cubicBezTo>
                      <a:pt x="f386" y="f323"/>
                      <a:pt x="f386" y="f389"/>
                      <a:pt x="f386" y="f320"/>
                    </a:cubicBezTo>
                    <a:cubicBezTo>
                      <a:pt x="f34" y="f243"/>
                      <a:pt x="f388" y="f33"/>
                      <a:pt x="f388" y="f321"/>
                    </a:cubicBezTo>
                    <a:cubicBezTo>
                      <a:pt x="f32" y="f375"/>
                      <a:pt x="f32" y="f35"/>
                      <a:pt x="f32" y="f337"/>
                    </a:cubicBezTo>
                    <a:cubicBezTo>
                      <a:pt x="f37" y="f390"/>
                      <a:pt x="f34" y="f390"/>
                      <a:pt x="f386" y="f336"/>
                    </a:cubicBezTo>
                    <a:close/>
                    <a:moveTo>
                      <a:pt x="f337" y="f151"/>
                    </a:moveTo>
                    <a:cubicBezTo>
                      <a:pt x="f337" y="f159"/>
                      <a:pt x="f337" y="f352"/>
                      <a:pt x="f337" y="f338"/>
                    </a:cubicBezTo>
                    <a:cubicBezTo>
                      <a:pt x="f391" y="f357"/>
                      <a:pt x="f392" y="f357"/>
                      <a:pt x="f364" y="f357"/>
                    </a:cubicBezTo>
                    <a:cubicBezTo>
                      <a:pt x="f364" y="f39"/>
                      <a:pt x="f364" y="f375"/>
                      <a:pt x="f364" y="f55"/>
                    </a:cubicBezTo>
                    <a:cubicBezTo>
                      <a:pt x="f392" y="f321"/>
                      <a:pt x="f338" y="f321"/>
                      <a:pt x="f337" y="f151"/>
                    </a:cubicBezTo>
                    <a:close/>
                    <a:moveTo>
                      <a:pt x="f388" y="f117"/>
                    </a:moveTo>
                    <a:cubicBezTo>
                      <a:pt x="f388" y="f123"/>
                      <a:pt x="f388" y="f97"/>
                      <a:pt x="f388" y="f19"/>
                    </a:cubicBezTo>
                    <a:cubicBezTo>
                      <a:pt x="f37" y="f19"/>
                      <a:pt x="f120" y="f19"/>
                      <a:pt x="f386" y="f137"/>
                    </a:cubicBezTo>
                    <a:cubicBezTo>
                      <a:pt x="f386" y="f61"/>
                      <a:pt x="f386" y="f152"/>
                      <a:pt x="f386" y="f388"/>
                    </a:cubicBezTo>
                    <a:cubicBezTo>
                      <a:pt x="f34" y="f388"/>
                      <a:pt x="f37" y="f117"/>
                      <a:pt x="f388" y="f117"/>
                    </a:cubicBezTo>
                    <a:close/>
                    <a:moveTo>
                      <a:pt x="f340" y="f393"/>
                    </a:moveTo>
                    <a:cubicBezTo>
                      <a:pt x="f340" y="f181"/>
                      <a:pt x="f340" y="f311"/>
                      <a:pt x="f340" y="f332"/>
                    </a:cubicBezTo>
                    <a:cubicBezTo>
                      <a:pt x="f339" y="f28"/>
                      <a:pt x="f337" y="f78"/>
                      <a:pt x="f337" y="f104"/>
                    </a:cubicBezTo>
                    <a:cubicBezTo>
                      <a:pt x="f390" y="f394"/>
                      <a:pt x="f337" y="f381"/>
                      <a:pt x="f337" y="f193"/>
                    </a:cubicBezTo>
                    <a:cubicBezTo>
                      <a:pt x="f391" y="f250"/>
                      <a:pt x="f392" y="f250"/>
                      <a:pt x="f340" y="f393"/>
                    </a:cubicBezTo>
                    <a:close/>
                    <a:moveTo>
                      <a:pt x="f386" y="f334"/>
                    </a:moveTo>
                    <a:cubicBezTo>
                      <a:pt x="f34" y="f395"/>
                      <a:pt x="f388" y="f24"/>
                      <a:pt x="f388" y="f333"/>
                    </a:cubicBezTo>
                    <a:cubicBezTo>
                      <a:pt x="f32" y="f311"/>
                      <a:pt x="f32" y="f62"/>
                      <a:pt x="f32" y="f309"/>
                    </a:cubicBezTo>
                    <a:cubicBezTo>
                      <a:pt x="f37" y="f31"/>
                      <a:pt x="f386" y="f393"/>
                      <a:pt x="f386" y="f380"/>
                    </a:cubicBezTo>
                    <a:cubicBezTo>
                      <a:pt x="f36" y="f310"/>
                      <a:pt x="f386" y="f30"/>
                      <a:pt x="f386" y="f334"/>
                    </a:cubicBezTo>
                    <a:close/>
                    <a:moveTo>
                      <a:pt x="f364" y="f370"/>
                    </a:moveTo>
                    <a:cubicBezTo>
                      <a:pt x="f364" y="f281"/>
                      <a:pt x="f364" y="f268"/>
                      <a:pt x="f364" y="f51"/>
                    </a:cubicBezTo>
                    <a:cubicBezTo>
                      <a:pt x="f392" y="f51"/>
                      <a:pt x="f338" y="f52"/>
                      <a:pt x="f337" y="f52"/>
                    </a:cubicBezTo>
                    <a:cubicBezTo>
                      <a:pt x="f337" y="f268"/>
                      <a:pt x="f337" y="f281"/>
                      <a:pt x="f337" y="f277"/>
                    </a:cubicBezTo>
                    <a:cubicBezTo>
                      <a:pt x="f391" y="f277"/>
                      <a:pt x="f392" y="f370"/>
                      <a:pt x="f364" y="f370"/>
                    </a:cubicBezTo>
                    <a:close/>
                    <a:moveTo>
                      <a:pt x="f337" y="f292"/>
                    </a:moveTo>
                    <a:cubicBezTo>
                      <a:pt x="f337" y="f266"/>
                      <a:pt x="f357" y="f266"/>
                      <a:pt x="f357" y="f135"/>
                    </a:cubicBezTo>
                    <a:cubicBezTo>
                      <a:pt x="f391" y="f266"/>
                      <a:pt x="f364" y="f292"/>
                      <a:pt x="f364" y="f137"/>
                    </a:cubicBezTo>
                    <a:cubicBezTo>
                      <a:pt x="f340" y="f97"/>
                      <a:pt x="f340" y="f123"/>
                      <a:pt x="f340" y="f37"/>
                    </a:cubicBezTo>
                    <a:cubicBezTo>
                      <a:pt x="f392" y="f118"/>
                      <a:pt x="f337" y="f117"/>
                      <a:pt x="f337" y="f23"/>
                    </a:cubicBezTo>
                    <a:cubicBezTo>
                      <a:pt x="f337" y="f79"/>
                      <a:pt x="f337" y="f177"/>
                      <a:pt x="f337" y="f292"/>
                    </a:cubicBezTo>
                    <a:close/>
                    <a:moveTo>
                      <a:pt x="f396" y="f161"/>
                    </a:moveTo>
                    <a:cubicBezTo>
                      <a:pt x="f397" y="f161"/>
                      <a:pt x="f398" y="f161"/>
                      <a:pt x="f399" y="f161"/>
                    </a:cubicBezTo>
                    <a:cubicBezTo>
                      <a:pt x="f399" y="f153"/>
                      <a:pt x="f399" y="f18"/>
                      <a:pt x="f399" y="f272"/>
                    </a:cubicBezTo>
                    <a:cubicBezTo>
                      <a:pt x="f399" y="f387"/>
                      <a:pt x="f400" y="f379"/>
                      <a:pt x="f401" y="f379"/>
                    </a:cubicBezTo>
                    <a:cubicBezTo>
                      <a:pt x="f397" y="f379"/>
                      <a:pt x="f402" y="f379"/>
                      <a:pt x="f396" y="f379"/>
                    </a:cubicBezTo>
                    <a:cubicBezTo>
                      <a:pt x="f396" y="f54"/>
                      <a:pt x="f396" y="f56"/>
                      <a:pt x="f396" y="f161"/>
                    </a:cubicBezTo>
                    <a:close/>
                    <a:moveTo>
                      <a:pt x="f399" y="f35"/>
                    </a:moveTo>
                    <a:cubicBezTo>
                      <a:pt x="f399" y="f38"/>
                      <a:pt x="f399" y="f326"/>
                      <a:pt x="f399" y="f383"/>
                    </a:cubicBezTo>
                    <a:cubicBezTo>
                      <a:pt x="f403" y="f321"/>
                      <a:pt x="f400" y="f33"/>
                      <a:pt x="f401" y="f33"/>
                    </a:cubicBezTo>
                    <a:cubicBezTo>
                      <a:pt x="f397" y="f33"/>
                      <a:pt x="f404" y="f33"/>
                      <a:pt x="f396" y="f33"/>
                    </a:cubicBezTo>
                    <a:cubicBezTo>
                      <a:pt x="f396" y="f382"/>
                      <a:pt x="f396" y="f405"/>
                      <a:pt x="f396" y="f323"/>
                    </a:cubicBezTo>
                    <a:cubicBezTo>
                      <a:pt x="f397" y="f35"/>
                      <a:pt x="f398" y="f35"/>
                      <a:pt x="f399" y="f35"/>
                    </a:cubicBezTo>
                    <a:close/>
                    <a:moveTo>
                      <a:pt x="f396" y="f338"/>
                    </a:moveTo>
                    <a:cubicBezTo>
                      <a:pt x="f396" y="f364"/>
                      <a:pt x="f406" y="f341"/>
                      <a:pt x="f396" y="f117"/>
                    </a:cubicBezTo>
                    <a:cubicBezTo>
                      <a:pt x="f396" y="f37"/>
                      <a:pt x="f404" y="f34"/>
                      <a:pt x="f402" y="f34"/>
                    </a:cubicBezTo>
                    <a:cubicBezTo>
                      <a:pt x="f401" y="f120"/>
                      <a:pt x="f398" y="f120"/>
                      <a:pt x="f399" y="f120"/>
                    </a:cubicBezTo>
                    <a:cubicBezTo>
                      <a:pt x="f399" y="f32"/>
                      <a:pt x="f399" y="f342"/>
                      <a:pt x="f399" y="f391"/>
                    </a:cubicBezTo>
                    <a:cubicBezTo>
                      <a:pt x="f398" y="f391"/>
                      <a:pt x="f397" y="f391"/>
                      <a:pt x="f396" y="f338"/>
                    </a:cubicBezTo>
                    <a:close/>
                    <a:moveTo>
                      <a:pt x="f399" y="f407"/>
                    </a:moveTo>
                    <a:cubicBezTo>
                      <a:pt x="f399" y="f393"/>
                      <a:pt x="f399" y="f31"/>
                      <a:pt x="f399" y="f381"/>
                    </a:cubicBezTo>
                    <a:cubicBezTo>
                      <a:pt x="f399" y="f310"/>
                      <a:pt x="f399" y="f310"/>
                      <a:pt x="f402" y="f394"/>
                    </a:cubicBezTo>
                    <a:cubicBezTo>
                      <a:pt x="f404" y="f238"/>
                      <a:pt x="f404" y="f394"/>
                      <a:pt x="f396" y="f394"/>
                    </a:cubicBezTo>
                    <a:cubicBezTo>
                      <a:pt x="f396" y="f62"/>
                      <a:pt x="f406" y="f381"/>
                      <a:pt x="f396" y="f309"/>
                    </a:cubicBezTo>
                    <a:cubicBezTo>
                      <a:pt x="f396" y="f393"/>
                      <a:pt x="f404" y="f193"/>
                      <a:pt x="f397" y="f193"/>
                    </a:cubicBezTo>
                    <a:cubicBezTo>
                      <a:pt x="f401" y="f407"/>
                      <a:pt x="f408" y="f407"/>
                      <a:pt x="f399" y="f407"/>
                    </a:cubicBezTo>
                    <a:close/>
                    <a:moveTo>
                      <a:pt x="f396" y="f170"/>
                    </a:moveTo>
                    <a:cubicBezTo>
                      <a:pt x="f396" y="f312"/>
                      <a:pt x="f396" y="f262"/>
                      <a:pt x="f396" y="f409"/>
                    </a:cubicBezTo>
                    <a:cubicBezTo>
                      <a:pt x="f397" y="f317"/>
                      <a:pt x="f398" y="f317"/>
                      <a:pt x="f399" y="f314"/>
                    </a:cubicBezTo>
                    <a:cubicBezTo>
                      <a:pt x="f399" y="f53"/>
                      <a:pt x="f399" y="f263"/>
                      <a:pt x="f399" y="f168"/>
                    </a:cubicBezTo>
                    <a:cubicBezTo>
                      <a:pt x="f398" y="f264"/>
                      <a:pt x="f397" y="f170"/>
                      <a:pt x="f396" y="f170"/>
                    </a:cubicBezTo>
                    <a:close/>
                    <a:moveTo>
                      <a:pt x="f399" y="f333"/>
                    </a:moveTo>
                    <a:cubicBezTo>
                      <a:pt x="f399" y="f3"/>
                      <a:pt x="f399" y="f330"/>
                      <a:pt x="f399" y="f329"/>
                    </a:cubicBezTo>
                    <a:cubicBezTo>
                      <a:pt x="f398" y="f261"/>
                      <a:pt x="f397" y="f261"/>
                      <a:pt x="f396" y="f410"/>
                    </a:cubicBezTo>
                    <a:cubicBezTo>
                      <a:pt x="f396" y="f411"/>
                      <a:pt x="f396" y="f335"/>
                      <a:pt x="f396" y="f332"/>
                    </a:cubicBezTo>
                    <a:cubicBezTo>
                      <a:pt x="f397" y="f332"/>
                      <a:pt x="f398" y="f333"/>
                      <a:pt x="f399" y="f333"/>
                    </a:cubicBezTo>
                    <a:close/>
                    <a:moveTo>
                      <a:pt x="f399" y="f26"/>
                    </a:moveTo>
                    <a:cubicBezTo>
                      <a:pt x="f399" y="f266"/>
                      <a:pt x="f399" y="f137"/>
                      <a:pt x="f399" y="f47"/>
                    </a:cubicBezTo>
                    <a:cubicBezTo>
                      <a:pt x="f399" y="f285"/>
                      <a:pt x="f399" y="f285"/>
                      <a:pt x="f404" y="f285"/>
                    </a:cubicBezTo>
                    <a:cubicBezTo>
                      <a:pt x="f404" y="f285"/>
                      <a:pt x="f396" y="f285"/>
                      <a:pt x="f396" y="f285"/>
                    </a:cubicBezTo>
                    <a:cubicBezTo>
                      <a:pt x="f396" y="f21"/>
                      <a:pt x="f396" y="f21"/>
                      <a:pt x="f396" y="f21"/>
                    </a:cubicBezTo>
                    <a:cubicBezTo>
                      <a:pt x="f396" y="f146"/>
                      <a:pt x="f396" y="f125"/>
                      <a:pt x="f396" y="f137"/>
                    </a:cubicBezTo>
                    <a:cubicBezTo>
                      <a:pt x="f396" y="f362"/>
                      <a:pt x="f396" y="f362"/>
                      <a:pt x="f398" y="f362"/>
                    </a:cubicBezTo>
                    <a:cubicBezTo>
                      <a:pt x="f408" y="f362"/>
                      <a:pt x="f400" y="f26"/>
                      <a:pt x="f399" y="f26"/>
                    </a:cubicBezTo>
                    <a:close/>
                    <a:moveTo>
                      <a:pt x="f396" y="f370"/>
                    </a:moveTo>
                    <a:cubicBezTo>
                      <a:pt x="f396" y="f131"/>
                      <a:pt x="f396" y="f297"/>
                      <a:pt x="f396" y="f276"/>
                    </a:cubicBezTo>
                    <a:cubicBezTo>
                      <a:pt x="f397" y="f276"/>
                      <a:pt x="f398" y="f276"/>
                      <a:pt x="f399" y="f276"/>
                    </a:cubicBezTo>
                    <a:cubicBezTo>
                      <a:pt x="f399" y="f297"/>
                      <a:pt x="f399" y="f131"/>
                      <a:pt x="f399" y="f370"/>
                    </a:cubicBezTo>
                    <a:cubicBezTo>
                      <a:pt x="f398" y="f370"/>
                      <a:pt x="f397" y="f370"/>
                      <a:pt x="f396" y="f370"/>
                    </a:cubicBezTo>
                    <a:close/>
                    <a:moveTo>
                      <a:pt x="f412" y="f23"/>
                    </a:moveTo>
                    <a:cubicBezTo>
                      <a:pt x="f412" y="f117"/>
                      <a:pt x="f412" y="f341"/>
                      <a:pt x="f413" y="f340"/>
                    </a:cubicBezTo>
                    <a:cubicBezTo>
                      <a:pt x="f413" y="f364"/>
                      <a:pt x="f414" y="f392"/>
                      <a:pt x="f415" y="f392"/>
                    </a:cubicBezTo>
                    <a:cubicBezTo>
                      <a:pt x="f416" y="f339"/>
                      <a:pt x="f417" y="f339"/>
                      <a:pt x="f418" y="f339"/>
                    </a:cubicBezTo>
                    <a:cubicBezTo>
                      <a:pt x="f418" y="f25"/>
                      <a:pt x="f418" y="f388"/>
                      <a:pt x="f418" y="f23"/>
                    </a:cubicBezTo>
                    <a:cubicBezTo>
                      <a:pt x="f419" y="f23"/>
                      <a:pt x="f415" y="f23"/>
                      <a:pt x="f412" y="f23"/>
                    </a:cubicBezTo>
                    <a:close/>
                    <a:moveTo>
                      <a:pt x="f418" y="f21"/>
                    </a:moveTo>
                    <a:cubicBezTo>
                      <a:pt x="f418" y="f139"/>
                      <a:pt x="f418" y="f292"/>
                      <a:pt x="f418" y="f362"/>
                    </a:cubicBezTo>
                    <a:cubicBezTo>
                      <a:pt x="f419" y="f362"/>
                      <a:pt x="f420" y="f362"/>
                      <a:pt x="f412" y="f362"/>
                    </a:cubicBezTo>
                    <a:cubicBezTo>
                      <a:pt x="f412" y="f266"/>
                      <a:pt x="f413" y="f129"/>
                      <a:pt x="f412" y="f177"/>
                    </a:cubicBezTo>
                    <a:cubicBezTo>
                      <a:pt x="f412" y="f61"/>
                      <a:pt x="f413" y="f21"/>
                      <a:pt x="f415" y="f21"/>
                    </a:cubicBezTo>
                    <a:cubicBezTo>
                      <a:pt x="f419" y="f21"/>
                      <a:pt x="f417" y="f21"/>
                      <a:pt x="f418" y="f21"/>
                    </a:cubicBezTo>
                    <a:close/>
                    <a:moveTo>
                      <a:pt x="f413" y="f256"/>
                    </a:moveTo>
                    <a:cubicBezTo>
                      <a:pt x="f415" y="f256"/>
                      <a:pt x="f419" y="f421"/>
                      <a:pt x="f418" y="f421"/>
                    </a:cubicBezTo>
                    <a:cubicBezTo>
                      <a:pt x="f418" y="f176"/>
                      <a:pt x="f418" y="f381"/>
                      <a:pt x="f418" y="f31"/>
                    </a:cubicBezTo>
                    <a:cubicBezTo>
                      <a:pt x="f422" y="f248"/>
                      <a:pt x="f418" y="f248"/>
                      <a:pt x="f413" y="f248"/>
                    </a:cubicBezTo>
                    <a:cubicBezTo>
                      <a:pt x="f413" y="f393"/>
                      <a:pt x="f413" y="f380"/>
                      <a:pt x="f413" y="f256"/>
                    </a:cubicBezTo>
                    <a:close/>
                    <a:moveTo>
                      <a:pt x="f418" y="f45"/>
                    </a:moveTo>
                    <a:cubicBezTo>
                      <a:pt x="f418" y="f41"/>
                      <a:pt x="f418" y="f334"/>
                      <a:pt x="f418" y="f28"/>
                    </a:cubicBezTo>
                    <a:cubicBezTo>
                      <a:pt x="f419" y="f78"/>
                      <a:pt x="f420" y="f78"/>
                      <a:pt x="f413" y="f29"/>
                    </a:cubicBezTo>
                    <a:cubicBezTo>
                      <a:pt x="f413" y="f395"/>
                      <a:pt x="f413" y="f260"/>
                      <a:pt x="f413" y="f42"/>
                    </a:cubicBezTo>
                    <a:cubicBezTo>
                      <a:pt x="f415" y="f43"/>
                      <a:pt x="f419" y="f43"/>
                      <a:pt x="f418" y="f45"/>
                    </a:cubicBezTo>
                    <a:close/>
                    <a:moveTo>
                      <a:pt x="f423" y="f36"/>
                    </a:moveTo>
                    <a:cubicBezTo>
                      <a:pt x="f423" y="f37"/>
                      <a:pt x="f423" y="f341"/>
                      <a:pt x="f423" y="f257"/>
                    </a:cubicBezTo>
                    <a:cubicBezTo>
                      <a:pt x="f424" y="f257"/>
                      <a:pt x="f203" y="f257"/>
                      <a:pt x="f425" y="f257"/>
                    </a:cubicBezTo>
                    <a:cubicBezTo>
                      <a:pt x="f425" y="f366"/>
                      <a:pt x="f425" y="f117"/>
                      <a:pt x="f425" y="f386"/>
                    </a:cubicBezTo>
                    <a:cubicBezTo>
                      <a:pt x="f203" y="f386"/>
                      <a:pt x="f424" y="f386"/>
                      <a:pt x="f423" y="f36"/>
                    </a:cubicBezTo>
                    <a:close/>
                    <a:moveTo>
                      <a:pt x="f413" y="f151"/>
                    </a:moveTo>
                    <a:cubicBezTo>
                      <a:pt x="f415" y="f321"/>
                      <a:pt x="f419" y="f321"/>
                      <a:pt x="f418" y="f321"/>
                    </a:cubicBezTo>
                    <a:cubicBezTo>
                      <a:pt x="f418" y="f149"/>
                      <a:pt x="f418" y="f38"/>
                      <a:pt x="f418" y="f39"/>
                    </a:cubicBezTo>
                    <a:cubicBezTo>
                      <a:pt x="f419" y="f39"/>
                      <a:pt x="f415" y="f374"/>
                      <a:pt x="f413" y="f374"/>
                    </a:cubicBezTo>
                    <a:cubicBezTo>
                      <a:pt x="f413" y="f38"/>
                      <a:pt x="f413" y="f149"/>
                      <a:pt x="f413" y="f151"/>
                    </a:cubicBezTo>
                    <a:close/>
                    <a:moveTo>
                      <a:pt x="f418" y="f167"/>
                    </a:moveTo>
                    <a:cubicBezTo>
                      <a:pt x="f418" y="f263"/>
                      <a:pt x="f418" y="f269"/>
                      <a:pt x="f418" y="f53"/>
                    </a:cubicBezTo>
                    <a:cubicBezTo>
                      <a:pt x="f418" y="f316"/>
                      <a:pt x="f418" y="f426"/>
                      <a:pt x="f412" y="f426"/>
                    </a:cubicBezTo>
                    <a:cubicBezTo>
                      <a:pt x="f412" y="f314"/>
                      <a:pt x="f412" y="f427"/>
                      <a:pt x="f412" y="f278"/>
                    </a:cubicBezTo>
                    <a:cubicBezTo>
                      <a:pt x="f412" y="f167"/>
                      <a:pt x="f413" y="f167"/>
                      <a:pt x="f418" y="f167"/>
                    </a:cubicBezTo>
                    <a:close/>
                    <a:moveTo>
                      <a:pt x="f423" y="f276"/>
                    </a:moveTo>
                    <a:cubicBezTo>
                      <a:pt x="f423" y="f297"/>
                      <a:pt x="f423" y="f131"/>
                      <a:pt x="f423" y="f370"/>
                    </a:cubicBezTo>
                    <a:cubicBezTo>
                      <a:pt x="f424" y="f370"/>
                      <a:pt x="f203" y="f370"/>
                      <a:pt x="f428" y="f370"/>
                    </a:cubicBezTo>
                    <a:cubicBezTo>
                      <a:pt x="f428" y="f17"/>
                      <a:pt x="f428" y="f429"/>
                      <a:pt x="f428" y="f276"/>
                    </a:cubicBezTo>
                    <a:cubicBezTo>
                      <a:pt x="f202" y="f276"/>
                      <a:pt x="f424" y="f276"/>
                      <a:pt x="f423" y="f276"/>
                    </a:cubicBezTo>
                    <a:close/>
                    <a:moveTo>
                      <a:pt x="f413" y="f276"/>
                    </a:moveTo>
                    <a:cubicBezTo>
                      <a:pt x="f413" y="f303"/>
                      <a:pt x="f412" y="f304"/>
                      <a:pt x="f412" y="f304"/>
                    </a:cubicBezTo>
                    <a:cubicBezTo>
                      <a:pt x="f412" y="f429"/>
                      <a:pt x="f412" y="f299"/>
                      <a:pt x="f412" y="f17"/>
                    </a:cubicBezTo>
                    <a:cubicBezTo>
                      <a:pt x="f412" y="f296"/>
                      <a:pt x="f412" y="f296"/>
                      <a:pt x="f417" y="f370"/>
                    </a:cubicBezTo>
                    <a:cubicBezTo>
                      <a:pt x="f417" y="f370"/>
                      <a:pt x="f430" y="f370"/>
                      <a:pt x="f418" y="f370"/>
                    </a:cubicBezTo>
                    <a:cubicBezTo>
                      <a:pt x="f418" y="f131"/>
                      <a:pt x="f418" y="f297"/>
                      <a:pt x="f418" y="f276"/>
                    </a:cubicBezTo>
                    <a:cubicBezTo>
                      <a:pt x="f419" y="f276"/>
                      <a:pt x="f415" y="f276"/>
                      <a:pt x="f413" y="f276"/>
                    </a:cubicBezTo>
                    <a:close/>
                    <a:moveTo>
                      <a:pt x="f418" y="f161"/>
                    </a:moveTo>
                    <a:cubicBezTo>
                      <a:pt x="f419" y="f161"/>
                      <a:pt x="f420" y="f161"/>
                      <a:pt x="f412" y="f161"/>
                    </a:cubicBezTo>
                    <a:cubicBezTo>
                      <a:pt x="f412" y="f268"/>
                      <a:pt x="f412" y="f378"/>
                      <a:pt x="f413" y="f52"/>
                    </a:cubicBezTo>
                    <a:cubicBezTo>
                      <a:pt x="f413" y="f51"/>
                      <a:pt x="f414" y="f387"/>
                      <a:pt x="f420" y="f49"/>
                    </a:cubicBezTo>
                    <a:cubicBezTo>
                      <a:pt x="f416" y="f49"/>
                      <a:pt x="f417" y="f49"/>
                      <a:pt x="f418" y="f49"/>
                    </a:cubicBezTo>
                    <a:cubicBezTo>
                      <a:pt x="f418" y="f54"/>
                      <a:pt x="f418" y="f268"/>
                      <a:pt x="f418" y="f161"/>
                    </a:cubicBezTo>
                    <a:close/>
                    <a:moveTo>
                      <a:pt x="f428" y="f387"/>
                    </a:moveTo>
                    <a:cubicBezTo>
                      <a:pt x="f428" y="f130"/>
                      <a:pt x="f428" y="f268"/>
                      <a:pt x="f428" y="f145"/>
                    </a:cubicBezTo>
                    <a:cubicBezTo>
                      <a:pt x="f202" y="f145"/>
                      <a:pt x="f424" y="f145"/>
                      <a:pt x="f423" y="f145"/>
                    </a:cubicBezTo>
                    <a:cubicBezTo>
                      <a:pt x="f423" y="f268"/>
                      <a:pt x="f423" y="f130"/>
                      <a:pt x="f423" y="f387"/>
                    </a:cubicBezTo>
                    <a:cubicBezTo>
                      <a:pt x="f424" y="f387"/>
                      <a:pt x="f203" y="f387"/>
                      <a:pt x="f428" y="f387"/>
                    </a:cubicBezTo>
                    <a:close/>
                    <a:moveTo>
                      <a:pt x="f428" y="f61"/>
                    </a:moveTo>
                    <a:cubicBezTo>
                      <a:pt x="f428" y="f47"/>
                      <a:pt x="f428" y="f266"/>
                      <a:pt x="f428" y="f274"/>
                    </a:cubicBezTo>
                    <a:cubicBezTo>
                      <a:pt x="f202" y="f274"/>
                      <a:pt x="f424" y="f274"/>
                      <a:pt x="f423" y="f274"/>
                    </a:cubicBezTo>
                    <a:cubicBezTo>
                      <a:pt x="f423" y="f135"/>
                      <a:pt x="f423" y="f137"/>
                      <a:pt x="f423" y="f139"/>
                    </a:cubicBezTo>
                    <a:cubicBezTo>
                      <a:pt x="f423" y="f97"/>
                      <a:pt x="f185" y="f61"/>
                      <a:pt x="f210" y="f61"/>
                    </a:cubicBezTo>
                    <a:cubicBezTo>
                      <a:pt x="f202" y="f61"/>
                      <a:pt x="f431" y="f61"/>
                      <a:pt x="f428" y="f61"/>
                    </a:cubicBezTo>
                    <a:close/>
                    <a:moveTo>
                      <a:pt x="f428" y="f352"/>
                    </a:moveTo>
                    <a:cubicBezTo>
                      <a:pt x="f202" y="f352"/>
                      <a:pt x="f424" y="f352"/>
                      <a:pt x="f423" y="f215"/>
                    </a:cubicBezTo>
                    <a:cubicBezTo>
                      <a:pt x="f423" y="f324"/>
                      <a:pt x="f423" y="f375"/>
                      <a:pt x="f423" y="f382"/>
                    </a:cubicBezTo>
                    <a:cubicBezTo>
                      <a:pt x="f424" y="f322"/>
                      <a:pt x="f203" y="f322"/>
                      <a:pt x="f428" y="f322"/>
                    </a:cubicBezTo>
                    <a:cubicBezTo>
                      <a:pt x="f428" y="f326"/>
                      <a:pt x="f428" y="f384"/>
                      <a:pt x="f428" y="f352"/>
                    </a:cubicBezTo>
                    <a:close/>
                    <a:moveTo>
                      <a:pt x="f432" y="f97"/>
                    </a:moveTo>
                    <a:cubicBezTo>
                      <a:pt x="f432" y="f129"/>
                      <a:pt x="f432" y="f135"/>
                      <a:pt x="f432" y="f433"/>
                    </a:cubicBezTo>
                    <a:cubicBezTo>
                      <a:pt x="f200" y="f433"/>
                      <a:pt x="f434" y="f433"/>
                      <a:pt x="f435" y="f433"/>
                    </a:cubicBezTo>
                    <a:cubicBezTo>
                      <a:pt x="f435" y="f135"/>
                      <a:pt x="f435" y="f129"/>
                      <a:pt x="f435" y="f146"/>
                    </a:cubicBezTo>
                    <a:cubicBezTo>
                      <a:pt x="f211" y="f146"/>
                      <a:pt x="f200" y="f97"/>
                      <a:pt x="f432" y="f97"/>
                    </a:cubicBezTo>
                    <a:close/>
                    <a:moveTo>
                      <a:pt x="f425" y="f62"/>
                    </a:moveTo>
                    <a:cubicBezTo>
                      <a:pt x="f425" y="f381"/>
                      <a:pt x="f425" y="f31"/>
                      <a:pt x="f425" y="f393"/>
                    </a:cubicBezTo>
                    <a:cubicBezTo>
                      <a:pt x="f425" y="f373"/>
                      <a:pt x="f428" y="f244"/>
                      <a:pt x="f423" y="f373"/>
                    </a:cubicBezTo>
                    <a:cubicBezTo>
                      <a:pt x="f423" y="f193"/>
                      <a:pt x="f423" y="f31"/>
                      <a:pt x="f423" y="f181"/>
                    </a:cubicBezTo>
                    <a:cubicBezTo>
                      <a:pt x="f424" y="f176"/>
                      <a:pt x="f202" y="f176"/>
                      <a:pt x="f425" y="f62"/>
                    </a:cubicBezTo>
                    <a:close/>
                    <a:moveTo>
                      <a:pt x="f423" y="f275"/>
                    </a:moveTo>
                    <a:cubicBezTo>
                      <a:pt x="f423" y="f426"/>
                      <a:pt x="f423" y="f314"/>
                      <a:pt x="f423" y="f427"/>
                    </a:cubicBezTo>
                    <a:cubicBezTo>
                      <a:pt x="f423" y="f116"/>
                      <a:pt x="f423" y="f263"/>
                      <a:pt x="f428" y="f263"/>
                    </a:cubicBezTo>
                    <a:cubicBezTo>
                      <a:pt x="f428" y="f278"/>
                      <a:pt x="f428" y="f317"/>
                      <a:pt x="f428" y="f270"/>
                    </a:cubicBezTo>
                    <a:cubicBezTo>
                      <a:pt x="f203" y="f436"/>
                      <a:pt x="f424" y="f275"/>
                      <a:pt x="f423" y="f275"/>
                    </a:cubicBezTo>
                    <a:close/>
                    <a:moveTo>
                      <a:pt x="f423" y="f437"/>
                    </a:moveTo>
                    <a:cubicBezTo>
                      <a:pt x="f423" y="f78"/>
                      <a:pt x="f423" y="f332"/>
                      <a:pt x="f423" y="f334"/>
                    </a:cubicBezTo>
                    <a:cubicBezTo>
                      <a:pt x="f423" y="f330"/>
                      <a:pt x="f185" y="f411"/>
                      <a:pt x="f425" y="f330"/>
                    </a:cubicBezTo>
                    <a:cubicBezTo>
                      <a:pt x="f425" y="f3"/>
                      <a:pt x="f425" y="f332"/>
                      <a:pt x="f425" y="f104"/>
                    </a:cubicBezTo>
                    <a:cubicBezTo>
                      <a:pt x="f203" y="f104"/>
                      <a:pt x="f424" y="f30"/>
                      <a:pt x="f423" y="f437"/>
                    </a:cubicBezTo>
                    <a:close/>
                    <a:moveTo>
                      <a:pt x="f432" y="f364"/>
                    </a:moveTo>
                    <a:cubicBezTo>
                      <a:pt x="f432" y="f366"/>
                      <a:pt x="f432" y="f32"/>
                      <a:pt x="f432" y="f37"/>
                    </a:cubicBezTo>
                    <a:cubicBezTo>
                      <a:pt x="f432" y="f152"/>
                      <a:pt x="f432" y="f152"/>
                      <a:pt x="f435" y="f36"/>
                    </a:cubicBezTo>
                    <a:cubicBezTo>
                      <a:pt x="f435" y="f118"/>
                      <a:pt x="f435" y="f363"/>
                      <a:pt x="f435" y="f340"/>
                    </a:cubicBezTo>
                    <a:cubicBezTo>
                      <a:pt x="f434" y="f340"/>
                      <a:pt x="f200" y="f364"/>
                      <a:pt x="f432" y="f364"/>
                    </a:cubicBezTo>
                    <a:close/>
                    <a:moveTo>
                      <a:pt x="f432" y="f96"/>
                    </a:moveTo>
                    <a:cubicBezTo>
                      <a:pt x="f432" y="f438"/>
                      <a:pt x="f432" y="f407"/>
                      <a:pt x="f432" y="f244"/>
                    </a:cubicBezTo>
                    <a:cubicBezTo>
                      <a:pt x="f200" y="f165"/>
                      <a:pt x="f434" y="f165"/>
                      <a:pt x="f435" y="f165"/>
                    </a:cubicBezTo>
                    <a:cubicBezTo>
                      <a:pt x="f435" y="f189"/>
                      <a:pt x="f435" y="f309"/>
                      <a:pt x="f435" y="f381"/>
                    </a:cubicBezTo>
                    <a:cubicBezTo>
                      <a:pt x="f434" y="f381"/>
                      <a:pt x="f200" y="f96"/>
                      <a:pt x="f432" y="f96"/>
                    </a:cubicBezTo>
                    <a:close/>
                    <a:moveTo>
                      <a:pt x="f435" y="f44"/>
                    </a:moveTo>
                    <a:cubicBezTo>
                      <a:pt x="f435" y="f35"/>
                      <a:pt x="f435" y="f159"/>
                      <a:pt x="f435" y="f389"/>
                    </a:cubicBezTo>
                    <a:cubicBezTo>
                      <a:pt x="f434" y="f383"/>
                      <a:pt x="f200" y="f383"/>
                      <a:pt x="f432" y="f382"/>
                    </a:cubicBezTo>
                    <a:cubicBezTo>
                      <a:pt x="f432" y="f326"/>
                      <a:pt x="f432" y="f159"/>
                      <a:pt x="f432" y="f384"/>
                    </a:cubicBezTo>
                    <a:cubicBezTo>
                      <a:pt x="f432" y="f44"/>
                      <a:pt x="f432" y="f44"/>
                      <a:pt x="f435" y="f44"/>
                    </a:cubicBezTo>
                    <a:close/>
                    <a:moveTo>
                      <a:pt x="f432" y="f437"/>
                    </a:moveTo>
                    <a:cubicBezTo>
                      <a:pt x="f200" y="f376"/>
                      <a:pt x="f434" y="f376"/>
                      <a:pt x="f435" y="f311"/>
                    </a:cubicBezTo>
                    <a:cubicBezTo>
                      <a:pt x="f435" y="f78"/>
                      <a:pt x="f435" y="f395"/>
                      <a:pt x="f435" y="f260"/>
                    </a:cubicBezTo>
                    <a:cubicBezTo>
                      <a:pt x="f434" y="f260"/>
                      <a:pt x="f200" y="f41"/>
                      <a:pt x="f432" y="f41"/>
                    </a:cubicBezTo>
                    <a:cubicBezTo>
                      <a:pt x="f432" y="f334"/>
                      <a:pt x="f432" y="f28"/>
                      <a:pt x="f432" y="f437"/>
                    </a:cubicBezTo>
                    <a:close/>
                    <a:moveTo>
                      <a:pt x="f432" y="f51"/>
                    </a:moveTo>
                    <a:cubicBezTo>
                      <a:pt x="f432" y="f378"/>
                      <a:pt x="f432" y="f153"/>
                      <a:pt x="f432" y="f145"/>
                    </a:cubicBezTo>
                    <a:cubicBezTo>
                      <a:pt x="f200" y="f145"/>
                      <a:pt x="f434" y="f145"/>
                      <a:pt x="f435" y="f145"/>
                    </a:cubicBezTo>
                    <a:cubicBezTo>
                      <a:pt x="f435" y="f153"/>
                      <a:pt x="f435" y="f378"/>
                      <a:pt x="f435" y="f51"/>
                    </a:cubicBezTo>
                    <a:cubicBezTo>
                      <a:pt x="f434" y="f51"/>
                      <a:pt x="f200" y="f51"/>
                      <a:pt x="f432" y="f51"/>
                    </a:cubicBezTo>
                    <a:close/>
                    <a:moveTo>
                      <a:pt x="f435" y="f410"/>
                    </a:moveTo>
                    <a:cubicBezTo>
                      <a:pt x="f435" y="f426"/>
                      <a:pt x="f435" y="f317"/>
                      <a:pt x="f435" y="f278"/>
                    </a:cubicBezTo>
                    <a:cubicBezTo>
                      <a:pt x="f434" y="f262"/>
                      <a:pt x="f200" y="f269"/>
                      <a:pt x="f432" y="f313"/>
                    </a:cubicBezTo>
                    <a:cubicBezTo>
                      <a:pt x="f432" y="f53"/>
                      <a:pt x="f432" y="f409"/>
                      <a:pt x="f432" y="f48"/>
                    </a:cubicBezTo>
                    <a:cubicBezTo>
                      <a:pt x="f432" y="f328"/>
                      <a:pt x="f432" y="f328"/>
                      <a:pt x="f435" y="f410"/>
                    </a:cubicBezTo>
                    <a:close/>
                    <a:moveTo>
                      <a:pt x="f432" y="f370"/>
                    </a:moveTo>
                    <a:cubicBezTo>
                      <a:pt x="f432" y="f17"/>
                      <a:pt x="f432" y="f429"/>
                      <a:pt x="f432" y="f276"/>
                    </a:cubicBezTo>
                    <a:cubicBezTo>
                      <a:pt x="f200" y="f276"/>
                      <a:pt x="f434" y="f276"/>
                      <a:pt x="f435" y="f276"/>
                    </a:cubicBezTo>
                    <a:cubicBezTo>
                      <a:pt x="f435" y="f297"/>
                      <a:pt x="f435" y="f131"/>
                      <a:pt x="f435" y="f370"/>
                    </a:cubicBezTo>
                    <a:cubicBezTo>
                      <a:pt x="f434" y="f370"/>
                      <a:pt x="f200" y="f370"/>
                      <a:pt x="f432" y="f370"/>
                    </a:cubicBezTo>
                    <a:close/>
                    <a:moveTo>
                      <a:pt x="f439" y="f298"/>
                    </a:moveTo>
                    <a:cubicBezTo>
                      <a:pt x="f439" y="f303"/>
                      <a:pt x="f439" y="f440"/>
                      <a:pt x="f439" y="f299"/>
                    </a:cubicBezTo>
                    <a:cubicBezTo>
                      <a:pt x="f441" y="f299"/>
                      <a:pt x="f225" y="f299"/>
                      <a:pt x="f442" y="f299"/>
                    </a:cubicBezTo>
                    <a:cubicBezTo>
                      <a:pt x="f442" y="f440"/>
                      <a:pt x="f442" y="f276"/>
                      <a:pt x="f442" y="f298"/>
                    </a:cubicBezTo>
                    <a:cubicBezTo>
                      <a:pt x="f443" y="f298"/>
                      <a:pt x="f441" y="f298"/>
                      <a:pt x="f439" y="f298"/>
                    </a:cubicBezTo>
                    <a:close/>
                    <a:moveTo>
                      <a:pt x="f439" y="f326"/>
                    </a:moveTo>
                    <a:cubicBezTo>
                      <a:pt x="f444" y="f165"/>
                      <a:pt x="f445" y="f327"/>
                      <a:pt x="f446" y="f327"/>
                    </a:cubicBezTo>
                    <a:cubicBezTo>
                      <a:pt x="f442" y="f405"/>
                      <a:pt x="f447" y="f149"/>
                      <a:pt x="f439" y="f326"/>
                    </a:cubicBezTo>
                    <a:close/>
                    <a:moveTo>
                      <a:pt x="f442" y="f448"/>
                    </a:moveTo>
                    <a:cubicBezTo>
                      <a:pt x="f442" y="f74"/>
                      <a:pt x="f442" y="f20"/>
                      <a:pt x="f442" y="f449"/>
                    </a:cubicBezTo>
                    <a:cubicBezTo>
                      <a:pt x="f225" y="f70"/>
                      <a:pt x="f441" y="f450"/>
                      <a:pt x="f439" y="f286"/>
                    </a:cubicBezTo>
                    <a:cubicBezTo>
                      <a:pt x="f444" y="f451"/>
                      <a:pt x="f452" y="f74"/>
                      <a:pt x="f442" y="f448"/>
                    </a:cubicBezTo>
                    <a:close/>
                    <a:moveTo>
                      <a:pt x="f446" y="f335"/>
                    </a:moveTo>
                    <a:cubicBezTo>
                      <a:pt x="f447" y="f30"/>
                      <a:pt x="f442" y="f437"/>
                      <a:pt x="f439" y="f437"/>
                    </a:cubicBezTo>
                    <a:cubicBezTo>
                      <a:pt x="f444" y="f335"/>
                      <a:pt x="f445" y="f331"/>
                      <a:pt x="f446" y="f335"/>
                    </a:cubicBezTo>
                    <a:close/>
                    <a:moveTo>
                      <a:pt x="f439" y="f372"/>
                    </a:moveTo>
                    <a:cubicBezTo>
                      <a:pt x="f439" y="f19"/>
                      <a:pt x="f439" y="f125"/>
                      <a:pt x="f439" y="f97"/>
                    </a:cubicBezTo>
                    <a:cubicBezTo>
                      <a:pt x="f441" y="f97"/>
                      <a:pt x="f225" y="f97"/>
                      <a:pt x="f442" y="f61"/>
                    </a:cubicBezTo>
                    <a:cubicBezTo>
                      <a:pt x="f442" y="f125"/>
                      <a:pt x="f442" y="f137"/>
                      <a:pt x="f442" y="f135"/>
                    </a:cubicBezTo>
                    <a:cubicBezTo>
                      <a:pt x="f225" y="f372"/>
                      <a:pt x="f441" y="f372"/>
                      <a:pt x="f439" y="f372"/>
                    </a:cubicBezTo>
                    <a:close/>
                    <a:moveTo>
                      <a:pt x="f439" y="f42"/>
                    </a:moveTo>
                    <a:cubicBezTo>
                      <a:pt x="f444" y="f314"/>
                      <a:pt x="f445" y="f316"/>
                      <a:pt x="f442" y="f314"/>
                    </a:cubicBezTo>
                    <a:cubicBezTo>
                      <a:pt x="f442" y="f270"/>
                      <a:pt x="f442" y="f328"/>
                      <a:pt x="f442" y="f45"/>
                    </a:cubicBezTo>
                    <a:cubicBezTo>
                      <a:pt x="f225" y="f45"/>
                      <a:pt x="f441" y="f43"/>
                      <a:pt x="f439" y="f42"/>
                    </a:cubicBezTo>
                    <a:close/>
                    <a:moveTo>
                      <a:pt x="f439" y="f193"/>
                    </a:moveTo>
                    <a:cubicBezTo>
                      <a:pt x="f444" y="f62"/>
                      <a:pt x="f445" y="f62"/>
                      <a:pt x="f446" y="f256"/>
                    </a:cubicBezTo>
                    <a:cubicBezTo>
                      <a:pt x="f442" y="f407"/>
                      <a:pt x="f447" y="f250"/>
                      <a:pt x="f439" y="f193"/>
                    </a:cubicBezTo>
                    <a:close/>
                    <a:moveTo>
                      <a:pt x="f439" y="f453"/>
                    </a:moveTo>
                    <a:cubicBezTo>
                      <a:pt x="f445" y="f454"/>
                      <a:pt x="f439" y="f236"/>
                      <a:pt x="f442" y="f455"/>
                    </a:cubicBezTo>
                    <a:cubicBezTo>
                      <a:pt x="f447" y="f456"/>
                      <a:pt x="f442" y="f457"/>
                      <a:pt x="f439" y="f453"/>
                    </a:cubicBezTo>
                    <a:close/>
                    <a:moveTo>
                      <a:pt x="f446" y="f91"/>
                    </a:moveTo>
                    <a:cubicBezTo>
                      <a:pt x="f442" y="f197"/>
                      <a:pt x="f223" y="f319"/>
                      <a:pt x="f439" y="f197"/>
                    </a:cubicBezTo>
                    <a:cubicBezTo>
                      <a:pt x="f445" y="f63"/>
                      <a:pt x="f444" y="f182"/>
                      <a:pt x="f446" y="f91"/>
                    </a:cubicBezTo>
                    <a:close/>
                    <a:moveTo>
                      <a:pt x="f439" y="f205"/>
                    </a:moveTo>
                    <a:cubicBezTo>
                      <a:pt x="f445" y="f458"/>
                      <a:pt x="f439" y="f459"/>
                      <a:pt x="f442" y="f460"/>
                    </a:cubicBezTo>
                    <a:cubicBezTo>
                      <a:pt x="f442" y="f115"/>
                      <a:pt x="f223" y="f237"/>
                      <a:pt x="f439" y="f205"/>
                    </a:cubicBezTo>
                    <a:close/>
                    <a:moveTo>
                      <a:pt x="f442" y="f461"/>
                    </a:moveTo>
                    <a:cubicBezTo>
                      <a:pt x="f442" y="f462"/>
                      <a:pt x="f446" y="f463"/>
                      <a:pt x="f439" y="f464"/>
                    </a:cubicBezTo>
                    <a:cubicBezTo>
                      <a:pt x="f445" y="f465"/>
                      <a:pt x="f444" y="f466"/>
                      <a:pt x="f442" y="f461"/>
                    </a:cubicBezTo>
                    <a:close/>
                    <a:moveTo>
                      <a:pt x="f446" y="f65"/>
                    </a:moveTo>
                    <a:cubicBezTo>
                      <a:pt x="f446" y="f281"/>
                      <a:pt x="f446" y="f27"/>
                      <a:pt x="f446" y="f296"/>
                    </a:cubicBezTo>
                    <a:cubicBezTo>
                      <a:pt x="f443" y="f296"/>
                      <a:pt x="f441" y="f296"/>
                      <a:pt x="f439" y="f296"/>
                    </a:cubicBezTo>
                    <a:cubicBezTo>
                      <a:pt x="f439" y="f307"/>
                      <a:pt x="f439" y="f281"/>
                      <a:pt x="f439" y="f279"/>
                    </a:cubicBezTo>
                    <a:cubicBezTo>
                      <a:pt x="f441" y="f279"/>
                      <a:pt x="f443" y="f65"/>
                      <a:pt x="f446" y="f65"/>
                    </a:cubicBezTo>
                    <a:close/>
                    <a:moveTo>
                      <a:pt x="f442" y="f267"/>
                    </a:moveTo>
                    <a:cubicBezTo>
                      <a:pt x="f442" y="f284"/>
                      <a:pt x="f442" y="f51"/>
                      <a:pt x="f442" y="f130"/>
                    </a:cubicBezTo>
                    <a:cubicBezTo>
                      <a:pt x="f443" y="f130"/>
                      <a:pt x="f467" y="f130"/>
                      <a:pt x="f439" y="f130"/>
                    </a:cubicBezTo>
                    <a:cubicBezTo>
                      <a:pt x="f439" y="f51"/>
                      <a:pt x="f439" y="f284"/>
                      <a:pt x="f439" y="f344"/>
                    </a:cubicBezTo>
                    <a:cubicBezTo>
                      <a:pt x="f441" y="f344"/>
                      <a:pt x="f225" y="f344"/>
                      <a:pt x="f442" y="f267"/>
                    </a:cubicBezTo>
                    <a:close/>
                    <a:moveTo>
                      <a:pt x="f442" y="f36"/>
                    </a:moveTo>
                    <a:cubicBezTo>
                      <a:pt x="f225" y="f36"/>
                      <a:pt x="f441" y="f152"/>
                      <a:pt x="f439" y="f152"/>
                    </a:cubicBezTo>
                    <a:cubicBezTo>
                      <a:pt x="f439" y="f120"/>
                      <a:pt x="f439" y="f117"/>
                      <a:pt x="f439" y="f341"/>
                    </a:cubicBezTo>
                    <a:cubicBezTo>
                      <a:pt x="f441" y="f341"/>
                      <a:pt x="f225" y="f366"/>
                      <a:pt x="f446" y="f366"/>
                    </a:cubicBezTo>
                    <a:cubicBezTo>
                      <a:pt x="f442" y="f341"/>
                      <a:pt x="f442" y="f363"/>
                      <a:pt x="f442" y="f32"/>
                    </a:cubicBezTo>
                    <a:cubicBezTo>
                      <a:pt x="f442" y="f37"/>
                      <a:pt x="f442" y="f120"/>
                      <a:pt x="f442" y="f36"/>
                    </a:cubicBezTo>
                    <a:close/>
                    <a:moveTo>
                      <a:pt x="f468" y="f146"/>
                    </a:moveTo>
                    <a:cubicBezTo>
                      <a:pt x="f469" y="f26"/>
                      <a:pt x="f469" y="f362"/>
                      <a:pt x="f470" y="f26"/>
                    </a:cubicBezTo>
                    <a:cubicBezTo>
                      <a:pt x="f470" y="f292"/>
                      <a:pt x="f470" y="f129"/>
                      <a:pt x="f470" y="f177"/>
                    </a:cubicBezTo>
                    <a:cubicBezTo>
                      <a:pt x="f227" y="f146"/>
                      <a:pt x="f471" y="f146"/>
                      <a:pt x="f468" y="f146"/>
                    </a:cubicBezTo>
                    <a:close/>
                    <a:moveTo>
                      <a:pt x="f468" y="f363"/>
                    </a:moveTo>
                    <a:cubicBezTo>
                      <a:pt x="f472" y="f473"/>
                      <a:pt x="f472" y="f103"/>
                      <a:pt x="f470" y="f123"/>
                    </a:cubicBezTo>
                    <a:cubicBezTo>
                      <a:pt x="f470" y="f386"/>
                      <a:pt x="f470" y="f118"/>
                      <a:pt x="f470" y="f32"/>
                    </a:cubicBezTo>
                    <a:cubicBezTo>
                      <a:pt x="f227" y="f32"/>
                      <a:pt x="f474" y="f363"/>
                      <a:pt x="f468" y="f363"/>
                    </a:cubicBezTo>
                    <a:close/>
                    <a:moveTo>
                      <a:pt x="f470" y="f381"/>
                    </a:moveTo>
                    <a:cubicBezTo>
                      <a:pt x="f227" y="f96"/>
                      <a:pt x="f474" y="f96"/>
                      <a:pt x="f468" y="f181"/>
                    </a:cubicBezTo>
                    <a:cubicBezTo>
                      <a:pt x="f468" y="f40"/>
                      <a:pt x="f468" y="f393"/>
                      <a:pt x="f468" y="f189"/>
                    </a:cubicBezTo>
                    <a:cubicBezTo>
                      <a:pt x="f474" y="f248"/>
                      <a:pt x="f227" y="f248"/>
                      <a:pt x="f470" y="f246"/>
                    </a:cubicBezTo>
                    <a:cubicBezTo>
                      <a:pt x="f470" y="f250"/>
                      <a:pt x="f470" y="f438"/>
                      <a:pt x="f470" y="f381"/>
                    </a:cubicBezTo>
                    <a:close/>
                    <a:moveTo>
                      <a:pt x="f468" y="f264"/>
                    </a:moveTo>
                    <a:cubicBezTo>
                      <a:pt x="f469" y="f53"/>
                      <a:pt x="f472" y="f50"/>
                      <a:pt x="f470" y="f427"/>
                    </a:cubicBezTo>
                    <a:cubicBezTo>
                      <a:pt x="f475" y="f168"/>
                      <a:pt x="f476" y="f167"/>
                      <a:pt x="f468" y="f264"/>
                    </a:cubicBezTo>
                    <a:close/>
                    <a:moveTo>
                      <a:pt x="f470" y="f448"/>
                    </a:moveTo>
                    <a:cubicBezTo>
                      <a:pt x="f476" y="f477"/>
                      <a:pt x="f475" y="f478"/>
                      <a:pt x="f468" y="f479"/>
                    </a:cubicBezTo>
                    <a:cubicBezTo>
                      <a:pt x="f472" y="f448"/>
                      <a:pt x="f469" y="f109"/>
                      <a:pt x="f470" y="f448"/>
                    </a:cubicBezTo>
                    <a:close/>
                    <a:moveTo>
                      <a:pt x="f470" y="f159"/>
                    </a:moveTo>
                    <a:cubicBezTo>
                      <a:pt x="f475" y="f33"/>
                      <a:pt x="f476" y="f33"/>
                      <a:pt x="f468" y="f243"/>
                    </a:cubicBezTo>
                    <a:cubicBezTo>
                      <a:pt x="f469" y="f405"/>
                      <a:pt x="f472" y="f159"/>
                      <a:pt x="f470" y="f159"/>
                    </a:cubicBezTo>
                    <a:close/>
                    <a:moveTo>
                      <a:pt x="f470" y="f271"/>
                    </a:moveTo>
                    <a:cubicBezTo>
                      <a:pt x="f475" y="f436"/>
                      <a:pt x="f476" y="f436"/>
                      <a:pt x="f468" y="f270"/>
                    </a:cubicBezTo>
                    <a:cubicBezTo>
                      <a:pt x="f469" y="f330"/>
                      <a:pt x="f472" y="f271"/>
                      <a:pt x="f470" y="f271"/>
                    </a:cubicBezTo>
                    <a:close/>
                    <a:moveTo>
                      <a:pt x="f480" y="f88"/>
                    </a:moveTo>
                    <a:cubicBezTo>
                      <a:pt x="f481" y="f91"/>
                      <a:pt x="f480" y="f93"/>
                      <a:pt x="f482" y="f182"/>
                    </a:cubicBezTo>
                    <a:cubicBezTo>
                      <a:pt x="f229" y="f450"/>
                      <a:pt x="f483" y="f70"/>
                      <a:pt x="f480" y="f88"/>
                    </a:cubicBezTo>
                    <a:close/>
                    <a:moveTo>
                      <a:pt x="f484" y="f308"/>
                    </a:moveTo>
                    <a:cubicBezTo>
                      <a:pt x="f485" y="f448"/>
                      <a:pt x="f486" y="f487"/>
                      <a:pt x="f488" y="f109"/>
                    </a:cubicBezTo>
                    <a:cubicBezTo>
                      <a:pt x="f489" y="f72"/>
                      <a:pt x="f490" y="f20"/>
                      <a:pt x="f484" y="f308"/>
                    </a:cubicBezTo>
                    <a:close/>
                    <a:moveTo>
                      <a:pt x="f480" y="f388"/>
                    </a:moveTo>
                    <a:cubicBezTo>
                      <a:pt x="f480" y="f34"/>
                      <a:pt x="f480" y="f36"/>
                      <a:pt x="f480" y="f103"/>
                    </a:cubicBezTo>
                    <a:cubicBezTo>
                      <a:pt x="f491" y="f473"/>
                      <a:pt x="f492" y="f473"/>
                      <a:pt x="f482" y="f473"/>
                    </a:cubicBezTo>
                    <a:cubicBezTo>
                      <a:pt x="f482" y="f36"/>
                      <a:pt x="f482" y="f120"/>
                      <a:pt x="f482" y="f117"/>
                    </a:cubicBezTo>
                    <a:cubicBezTo>
                      <a:pt x="f493" y="f388"/>
                      <a:pt x="f491" y="f388"/>
                      <a:pt x="f480" y="f388"/>
                    </a:cubicBezTo>
                    <a:close/>
                    <a:moveTo>
                      <a:pt x="f482" y="f362"/>
                    </a:moveTo>
                    <a:cubicBezTo>
                      <a:pt x="f482" y="f135"/>
                      <a:pt x="f482" y="f137"/>
                      <a:pt x="f482" y="f139"/>
                    </a:cubicBezTo>
                    <a:cubicBezTo>
                      <a:pt x="f492" y="f139"/>
                      <a:pt x="f491" y="f139"/>
                      <a:pt x="f480" y="f177"/>
                    </a:cubicBezTo>
                    <a:cubicBezTo>
                      <a:pt x="f481" y="f288"/>
                      <a:pt x="f480" y="f362"/>
                      <a:pt x="f482" y="f362"/>
                    </a:cubicBezTo>
                    <a:close/>
                    <a:moveTo>
                      <a:pt x="f480" y="f494"/>
                    </a:moveTo>
                    <a:cubicBezTo>
                      <a:pt x="f481" y="f314"/>
                      <a:pt x="f481" y="f317"/>
                      <a:pt x="f482" y="f48"/>
                    </a:cubicBezTo>
                    <a:cubicBezTo>
                      <a:pt x="f483" y="f494"/>
                      <a:pt x="f229" y="f116"/>
                      <a:pt x="f480" y="f494"/>
                    </a:cubicBezTo>
                    <a:close/>
                    <a:moveTo>
                      <a:pt x="f482" y="f151"/>
                    </a:moveTo>
                    <a:cubicBezTo>
                      <a:pt x="f492" y="f321"/>
                      <a:pt x="f491" y="f321"/>
                      <a:pt x="f480" y="f321"/>
                    </a:cubicBezTo>
                    <a:cubicBezTo>
                      <a:pt x="f480" y="f383"/>
                      <a:pt x="f480" y="f326"/>
                      <a:pt x="f480" y="f38"/>
                    </a:cubicBezTo>
                    <a:cubicBezTo>
                      <a:pt x="f491" y="f384"/>
                      <a:pt x="f493" y="f384"/>
                      <a:pt x="f482" y="f384"/>
                    </a:cubicBezTo>
                    <a:cubicBezTo>
                      <a:pt x="f482" y="f375"/>
                      <a:pt x="f482" y="f389"/>
                      <a:pt x="f482" y="f151"/>
                    </a:cubicBezTo>
                    <a:close/>
                    <a:moveTo>
                      <a:pt x="f480" y="f333"/>
                    </a:moveTo>
                    <a:cubicBezTo>
                      <a:pt x="f481" y="f310"/>
                      <a:pt x="f481" y="f310"/>
                      <a:pt x="f482" y="f421"/>
                    </a:cubicBezTo>
                    <a:cubicBezTo>
                      <a:pt x="f229" y="f78"/>
                      <a:pt x="f483" y="f28"/>
                      <a:pt x="f480" y="f333"/>
                    </a:cubicBezTo>
                    <a:close/>
                    <a:moveTo>
                      <a:pt x="f480" y="f305"/>
                    </a:moveTo>
                    <a:cubicBezTo>
                      <a:pt x="f480" y="f170"/>
                      <a:pt x="f495" y="f188"/>
                      <a:pt x="f482" y="f170"/>
                    </a:cubicBezTo>
                    <a:cubicBezTo>
                      <a:pt x="f483" y="f305"/>
                      <a:pt x="f229" y="f199"/>
                      <a:pt x="f480" y="f305"/>
                    </a:cubicBezTo>
                    <a:close/>
                    <a:moveTo>
                      <a:pt x="f488" y="f289"/>
                    </a:moveTo>
                    <a:cubicBezTo>
                      <a:pt x="f489" y="f219"/>
                      <a:pt x="f490" y="f204"/>
                      <a:pt x="f484" y="f95"/>
                    </a:cubicBezTo>
                    <a:cubicBezTo>
                      <a:pt x="f486" y="f68"/>
                      <a:pt x="f485" y="f66"/>
                      <a:pt x="f488" y="f289"/>
                    </a:cubicBezTo>
                    <a:close/>
                    <a:moveTo>
                      <a:pt x="f486" y="f30"/>
                    </a:moveTo>
                    <a:cubicBezTo>
                      <a:pt x="f496" y="f104"/>
                      <a:pt x="f497" y="f104"/>
                      <a:pt x="f488" y="f29"/>
                    </a:cubicBezTo>
                    <a:cubicBezTo>
                      <a:pt x="f489" y="f62"/>
                      <a:pt x="f490" y="f62"/>
                      <a:pt x="f486" y="f176"/>
                    </a:cubicBezTo>
                    <a:cubicBezTo>
                      <a:pt x="f486" y="f310"/>
                      <a:pt x="f486" y="f377"/>
                      <a:pt x="f486" y="f30"/>
                    </a:cubicBezTo>
                    <a:close/>
                    <a:moveTo>
                      <a:pt x="f482" y="f3"/>
                    </a:moveTo>
                    <a:cubicBezTo>
                      <a:pt x="f483" y="f410"/>
                      <a:pt x="f229" y="f410"/>
                      <a:pt x="f480" y="f328"/>
                    </a:cubicBezTo>
                    <a:cubicBezTo>
                      <a:pt x="f480" y="f45"/>
                      <a:pt x="f480" y="f411"/>
                      <a:pt x="f480" y="f260"/>
                    </a:cubicBezTo>
                    <a:cubicBezTo>
                      <a:pt x="f491" y="f335"/>
                      <a:pt x="f493" y="f335"/>
                      <a:pt x="f482" y="f3"/>
                    </a:cubicBezTo>
                    <a:close/>
                    <a:moveTo>
                      <a:pt x="f486" y="f320"/>
                    </a:moveTo>
                    <a:cubicBezTo>
                      <a:pt x="f486" y="f373"/>
                      <a:pt x="f486" y="f407"/>
                      <a:pt x="f486" y="f393"/>
                    </a:cubicBezTo>
                    <a:cubicBezTo>
                      <a:pt x="f496" y="f309"/>
                      <a:pt x="f498" y="f438"/>
                      <a:pt x="f488" y="f438"/>
                    </a:cubicBezTo>
                    <a:cubicBezTo>
                      <a:pt x="f488" y="f193"/>
                      <a:pt x="f488" y="f248"/>
                      <a:pt x="f488" y="f165"/>
                    </a:cubicBezTo>
                    <a:cubicBezTo>
                      <a:pt x="f498" y="f327"/>
                      <a:pt x="f499" y="f327"/>
                      <a:pt x="f486" y="f320"/>
                    </a:cubicBezTo>
                    <a:close/>
                    <a:moveTo>
                      <a:pt x="f484" y="f298"/>
                    </a:moveTo>
                    <a:cubicBezTo>
                      <a:pt x="f485" y="f299"/>
                      <a:pt x="f486" y="f134"/>
                      <a:pt x="f488" y="f325"/>
                    </a:cubicBezTo>
                    <a:cubicBezTo>
                      <a:pt x="f488" y="f440"/>
                      <a:pt x="f488" y="f276"/>
                      <a:pt x="f488" y="f298"/>
                    </a:cubicBezTo>
                    <a:cubicBezTo>
                      <a:pt x="f498" y="f298"/>
                      <a:pt x="f496" y="f298"/>
                      <a:pt x="f484" y="f298"/>
                    </a:cubicBezTo>
                    <a:close/>
                    <a:moveTo>
                      <a:pt x="f480" y="f298"/>
                    </a:moveTo>
                    <a:cubicBezTo>
                      <a:pt x="f491" y="f298"/>
                      <a:pt x="f492" y="f298"/>
                      <a:pt x="f482" y="f298"/>
                    </a:cubicBezTo>
                    <a:cubicBezTo>
                      <a:pt x="f482" y="f303"/>
                      <a:pt x="f482" y="f440"/>
                      <a:pt x="f482" y="f299"/>
                    </a:cubicBezTo>
                    <a:cubicBezTo>
                      <a:pt x="f493" y="f299"/>
                      <a:pt x="f491" y="f299"/>
                      <a:pt x="f480" y="f299"/>
                    </a:cubicBezTo>
                    <a:cubicBezTo>
                      <a:pt x="f480" y="f440"/>
                      <a:pt x="f480" y="f303"/>
                      <a:pt x="f480" y="f298"/>
                    </a:cubicBezTo>
                    <a:close/>
                    <a:moveTo>
                      <a:pt x="f484" y="f167"/>
                    </a:moveTo>
                    <a:cubicBezTo>
                      <a:pt x="f486" y="f197"/>
                      <a:pt x="f485" y="f172"/>
                      <a:pt x="f488" y="f197"/>
                    </a:cubicBezTo>
                    <a:cubicBezTo>
                      <a:pt x="f489" y="f22"/>
                      <a:pt x="f490" y="f168"/>
                      <a:pt x="f484" y="f167"/>
                    </a:cubicBezTo>
                    <a:close/>
                    <a:moveTo>
                      <a:pt x="f488" y="f313"/>
                    </a:moveTo>
                    <a:cubicBezTo>
                      <a:pt x="f488" y="f53"/>
                      <a:pt x="f488" y="f317"/>
                      <a:pt x="f488" y="f426"/>
                    </a:cubicBezTo>
                    <a:cubicBezTo>
                      <a:pt x="f498" y="f426"/>
                      <a:pt x="f496" y="f270"/>
                      <a:pt x="f486" y="f436"/>
                    </a:cubicBezTo>
                    <a:cubicBezTo>
                      <a:pt x="f486" y="f48"/>
                      <a:pt x="f486" y="f427"/>
                      <a:pt x="f486" y="f278"/>
                    </a:cubicBezTo>
                    <a:cubicBezTo>
                      <a:pt x="f496" y="f262"/>
                      <a:pt x="f497" y="f269"/>
                      <a:pt x="f488" y="f313"/>
                    </a:cubicBezTo>
                    <a:close/>
                    <a:moveTo>
                      <a:pt x="f486" y="f25"/>
                    </a:moveTo>
                    <a:cubicBezTo>
                      <a:pt x="f486" y="f257"/>
                      <a:pt x="f486" y="f391"/>
                      <a:pt x="f486" y="f390"/>
                    </a:cubicBezTo>
                    <a:cubicBezTo>
                      <a:pt x="f496" y="f336"/>
                      <a:pt x="f498" y="f336"/>
                      <a:pt x="f488" y="f336"/>
                    </a:cubicBezTo>
                    <a:cubicBezTo>
                      <a:pt x="f488" y="f338"/>
                      <a:pt x="f488" y="f392"/>
                      <a:pt x="f488" y="f342"/>
                    </a:cubicBezTo>
                    <a:cubicBezTo>
                      <a:pt x="f498" y="f342"/>
                      <a:pt x="f496" y="f25"/>
                      <a:pt x="f486" y="f25"/>
                    </a:cubicBezTo>
                    <a:close/>
                    <a:moveTo>
                      <a:pt x="f488" y="f274"/>
                    </a:moveTo>
                    <a:cubicBezTo>
                      <a:pt x="f497" y="f274"/>
                      <a:pt x="f496" y="f433"/>
                      <a:pt x="f486" y="f433"/>
                    </a:cubicBezTo>
                    <a:cubicBezTo>
                      <a:pt x="f486" y="f372"/>
                      <a:pt x="f486" y="f19"/>
                      <a:pt x="f486" y="f125"/>
                    </a:cubicBezTo>
                    <a:cubicBezTo>
                      <a:pt x="f496" y="f125"/>
                      <a:pt x="f498" y="f125"/>
                      <a:pt x="f488" y="f125"/>
                    </a:cubicBezTo>
                    <a:cubicBezTo>
                      <a:pt x="f488" y="f19"/>
                      <a:pt x="f488" y="f135"/>
                      <a:pt x="f488" y="f274"/>
                    </a:cubicBezTo>
                    <a:close/>
                    <a:moveTo>
                      <a:pt x="f488" y="f349"/>
                    </a:moveTo>
                    <a:cubicBezTo>
                      <a:pt x="f490" y="f378"/>
                      <a:pt x="f489" y="f56"/>
                      <a:pt x="f486" y="f18"/>
                    </a:cubicBezTo>
                    <a:cubicBezTo>
                      <a:pt x="f485" y="f349"/>
                      <a:pt x="f485" y="f349"/>
                      <a:pt x="f488" y="f349"/>
                    </a:cubicBezTo>
                    <a:close/>
                    <a:moveTo>
                      <a:pt x="f484" y="f477"/>
                    </a:moveTo>
                    <a:cubicBezTo>
                      <a:pt x="f486" y="f500"/>
                      <a:pt x="f485" y="f501"/>
                      <a:pt x="f488" y="f502"/>
                    </a:cubicBezTo>
                    <a:cubicBezTo>
                      <a:pt x="f490" y="f503"/>
                      <a:pt x="f489" y="f113"/>
                      <a:pt x="f484" y="f477"/>
                    </a:cubicBezTo>
                    <a:close/>
                    <a:moveTo>
                      <a:pt x="f486" y="f462"/>
                    </a:moveTo>
                    <a:cubicBezTo>
                      <a:pt x="f485" y="f504"/>
                      <a:pt x="f486" y="f505"/>
                      <a:pt x="f488" y="f506"/>
                    </a:cubicBezTo>
                    <a:cubicBezTo>
                      <a:pt x="f489" y="f507"/>
                      <a:pt x="f490" y="f508"/>
                      <a:pt x="f486" y="f462"/>
                    </a:cubicBezTo>
                    <a:close/>
                    <a:moveTo>
                      <a:pt x="f486" y="f124"/>
                    </a:moveTo>
                    <a:cubicBezTo>
                      <a:pt x="f485" y="f37"/>
                      <a:pt x="f486" y="f37"/>
                      <a:pt x="f488" y="f37"/>
                    </a:cubicBezTo>
                    <a:cubicBezTo>
                      <a:pt x="f488" y="f23"/>
                      <a:pt x="f488" y="f152"/>
                      <a:pt x="f488" y="f79"/>
                    </a:cubicBezTo>
                    <a:cubicBezTo>
                      <a:pt x="f498" y="f79"/>
                      <a:pt x="f496" y="f124"/>
                      <a:pt x="f486" y="f124"/>
                    </a:cubicBezTo>
                    <a:close/>
                    <a:moveTo>
                      <a:pt x="f488" y="f277"/>
                    </a:moveTo>
                    <a:cubicBezTo>
                      <a:pt x="f498" y="f277"/>
                      <a:pt x="f496" y="f277"/>
                      <a:pt x="f486" y="f277"/>
                    </a:cubicBezTo>
                    <a:cubicBezTo>
                      <a:pt x="f486" y="f300"/>
                      <a:pt x="f486" y="f306"/>
                      <a:pt x="f486" y="f145"/>
                    </a:cubicBezTo>
                    <a:cubicBezTo>
                      <a:pt x="f496" y="f145"/>
                      <a:pt x="f498" y="f145"/>
                      <a:pt x="f488" y="f145"/>
                    </a:cubicBezTo>
                    <a:cubicBezTo>
                      <a:pt x="f488" y="f306"/>
                      <a:pt x="f488" y="f300"/>
                      <a:pt x="f488" y="f277"/>
                    </a:cubicBezTo>
                    <a:close/>
                    <a:moveTo>
                      <a:pt x="f486" y="f395"/>
                    </a:moveTo>
                    <a:cubicBezTo>
                      <a:pt x="f485" y="f43"/>
                      <a:pt x="f486" y="f329"/>
                      <a:pt x="f488" y="f45"/>
                    </a:cubicBezTo>
                    <a:cubicBezTo>
                      <a:pt x="f489" y="f334"/>
                      <a:pt x="f489" y="f334"/>
                      <a:pt x="f486" y="f395"/>
                    </a:cubicBezTo>
                    <a:close/>
                    <a:moveTo>
                      <a:pt x="f509" y="f340"/>
                    </a:moveTo>
                    <a:cubicBezTo>
                      <a:pt x="f110" y="f342"/>
                      <a:pt x="f126" y="f340"/>
                      <a:pt x="f133" y="f337"/>
                    </a:cubicBezTo>
                    <a:cubicBezTo>
                      <a:pt x="f127" y="f337"/>
                      <a:pt x="f510" y="f337"/>
                      <a:pt x="f509" y="f337"/>
                    </a:cubicBezTo>
                    <a:cubicBezTo>
                      <a:pt x="f509" y="f391"/>
                      <a:pt x="f509" y="f392"/>
                      <a:pt x="f509" y="f340"/>
                    </a:cubicBezTo>
                    <a:close/>
                    <a:moveTo>
                      <a:pt x="f509" y="f23"/>
                    </a:moveTo>
                    <a:cubicBezTo>
                      <a:pt x="f510" y="f23"/>
                      <a:pt x="f511" y="f23"/>
                      <a:pt x="f133" y="f23"/>
                    </a:cubicBezTo>
                    <a:cubicBezTo>
                      <a:pt x="f133" y="f34"/>
                      <a:pt x="f133" y="f117"/>
                      <a:pt x="f133" y="f32"/>
                    </a:cubicBezTo>
                    <a:cubicBezTo>
                      <a:pt x="f509" y="f363"/>
                      <a:pt x="f509" y="f363"/>
                      <a:pt x="f509" y="f23"/>
                    </a:cubicBezTo>
                    <a:close/>
                    <a:moveTo>
                      <a:pt x="f133" y="f374"/>
                    </a:moveTo>
                    <a:cubicBezTo>
                      <a:pt x="f133" y="f323"/>
                      <a:pt x="f133" y="f384"/>
                      <a:pt x="f133" y="f405"/>
                    </a:cubicBezTo>
                    <a:cubicBezTo>
                      <a:pt x="f127" y="f159"/>
                      <a:pt x="f510" y="f159"/>
                      <a:pt x="f509" y="f159"/>
                    </a:cubicBezTo>
                    <a:cubicBezTo>
                      <a:pt x="f509" y="f324"/>
                      <a:pt x="f509" y="f35"/>
                      <a:pt x="f509" y="f352"/>
                    </a:cubicBezTo>
                    <a:cubicBezTo>
                      <a:pt x="f510" y="f352"/>
                      <a:pt x="f511" y="f374"/>
                      <a:pt x="f133" y="f374"/>
                    </a:cubicBezTo>
                    <a:close/>
                    <a:moveTo>
                      <a:pt x="f133" y="f194"/>
                    </a:moveTo>
                    <a:cubicBezTo>
                      <a:pt x="f128" y="f188"/>
                      <a:pt x="f128" y="f188"/>
                      <a:pt x="f509" y="f494"/>
                    </a:cubicBezTo>
                    <a:cubicBezTo>
                      <a:pt x="f110" y="f312"/>
                      <a:pt x="f110" y="f312"/>
                      <a:pt x="f133" y="f194"/>
                    </a:cubicBezTo>
                    <a:close/>
                    <a:moveTo>
                      <a:pt x="f133" y="f383"/>
                    </a:moveTo>
                    <a:cubicBezTo>
                      <a:pt x="f133" y="f322"/>
                      <a:pt x="f110" y="f151"/>
                      <a:pt x="f110" y="f321"/>
                    </a:cubicBezTo>
                    <a:cubicBezTo>
                      <a:pt x="f110" y="f55"/>
                      <a:pt x="f133" y="f243"/>
                      <a:pt x="f133" y="f320"/>
                    </a:cubicBezTo>
                    <a:cubicBezTo>
                      <a:pt x="f128" y="f320"/>
                      <a:pt x="f128" y="f320"/>
                      <a:pt x="f509" y="f389"/>
                    </a:cubicBezTo>
                    <a:cubicBezTo>
                      <a:pt x="f510" y="f383"/>
                      <a:pt x="f511" y="f383"/>
                      <a:pt x="f133" y="f383"/>
                    </a:cubicBezTo>
                    <a:close/>
                    <a:moveTo>
                      <a:pt x="f509" y="f330"/>
                    </a:moveTo>
                    <a:cubicBezTo>
                      <a:pt x="f110" y="f411"/>
                      <a:pt x="f126" y="f42"/>
                      <a:pt x="f133" y="f46"/>
                    </a:cubicBezTo>
                    <a:cubicBezTo>
                      <a:pt x="f128" y="f328"/>
                      <a:pt x="f128" y="f328"/>
                      <a:pt x="f509" y="f330"/>
                    </a:cubicBezTo>
                    <a:close/>
                    <a:moveTo>
                      <a:pt x="f509" y="f316"/>
                    </a:moveTo>
                    <a:cubicBezTo>
                      <a:pt x="f110" y="f48"/>
                      <a:pt x="f110" y="f48"/>
                      <a:pt x="f133" y="f278"/>
                    </a:cubicBezTo>
                    <a:cubicBezTo>
                      <a:pt x="f128" y="f278"/>
                      <a:pt x="f128" y="f278"/>
                      <a:pt x="f509" y="f316"/>
                    </a:cubicBezTo>
                    <a:close/>
                    <a:moveTo>
                      <a:pt x="f133" y="f286"/>
                    </a:moveTo>
                    <a:cubicBezTo>
                      <a:pt x="f128" y="f289"/>
                      <a:pt x="f128" y="f68"/>
                      <a:pt x="f132" y="f182"/>
                    </a:cubicBezTo>
                    <a:cubicBezTo>
                      <a:pt x="f126" y="f182"/>
                      <a:pt x="f110" y="f318"/>
                      <a:pt x="f133" y="f286"/>
                    </a:cubicBezTo>
                    <a:close/>
                    <a:moveTo>
                      <a:pt x="f509" y="f176"/>
                    </a:moveTo>
                    <a:cubicBezTo>
                      <a:pt x="f110" y="f176"/>
                      <a:pt x="f126" y="f62"/>
                      <a:pt x="f133" y="f376"/>
                    </a:cubicBezTo>
                    <a:cubicBezTo>
                      <a:pt x="f128" y="f311"/>
                      <a:pt x="f128" y="f311"/>
                      <a:pt x="f509" y="f176"/>
                    </a:cubicBezTo>
                    <a:close/>
                    <a:moveTo>
                      <a:pt x="f133" y="f3"/>
                    </a:moveTo>
                    <a:cubicBezTo>
                      <a:pt x="f128" y="f3"/>
                      <a:pt x="f128" y="f331"/>
                      <a:pt x="f132" y="f78"/>
                    </a:cubicBezTo>
                    <a:cubicBezTo>
                      <a:pt x="f110" y="f78"/>
                      <a:pt x="f110" y="f28"/>
                      <a:pt x="f133" y="f3"/>
                    </a:cubicBezTo>
                    <a:close/>
                    <a:moveTo>
                      <a:pt x="f509" y="f172"/>
                    </a:moveTo>
                    <a:cubicBezTo>
                      <a:pt x="f110" y="f197"/>
                      <a:pt x="f126" y="f512"/>
                      <a:pt x="f133" y="f95"/>
                    </a:cubicBezTo>
                    <a:cubicBezTo>
                      <a:pt x="f108" y="f95"/>
                      <a:pt x="f509" y="f319"/>
                      <a:pt x="f509" y="f172"/>
                    </a:cubicBezTo>
                    <a:close/>
                    <a:moveTo>
                      <a:pt x="f509" y="f308"/>
                    </a:moveTo>
                    <a:cubicBezTo>
                      <a:pt x="f110" y="f72"/>
                      <a:pt x="f110" y="f72"/>
                      <a:pt x="f133" y="f107"/>
                    </a:cubicBezTo>
                    <a:cubicBezTo>
                      <a:pt x="f128" y="f451"/>
                      <a:pt x="f509" y="f287"/>
                      <a:pt x="f509" y="f308"/>
                    </a:cubicBezTo>
                    <a:close/>
                    <a:moveTo>
                      <a:pt x="f133" y="f31"/>
                    </a:moveTo>
                    <a:cubicBezTo>
                      <a:pt x="f127" y="f31"/>
                      <a:pt x="f510" y="f438"/>
                      <a:pt x="f509" y="f438"/>
                    </a:cubicBezTo>
                    <a:cubicBezTo>
                      <a:pt x="f509" y="f309"/>
                      <a:pt x="f509" y="f250"/>
                      <a:pt x="f509" y="f193"/>
                    </a:cubicBezTo>
                    <a:cubicBezTo>
                      <a:pt x="f509" y="f407"/>
                      <a:pt x="f509" y="f189"/>
                      <a:pt x="f509" y="f248"/>
                    </a:cubicBezTo>
                    <a:cubicBezTo>
                      <a:pt x="f110" y="f246"/>
                      <a:pt x="f110" y="f248"/>
                      <a:pt x="f133" y="f31"/>
                    </a:cubicBezTo>
                    <a:close/>
                    <a:moveTo>
                      <a:pt x="f513" y="f305"/>
                    </a:moveTo>
                    <a:cubicBezTo>
                      <a:pt x="f106" y="f199"/>
                      <a:pt x="f106" y="f199"/>
                      <a:pt x="f514" y="f265"/>
                    </a:cubicBezTo>
                    <a:cubicBezTo>
                      <a:pt x="f515" y="f516"/>
                      <a:pt x="f515" y="f516"/>
                      <a:pt x="f513" y="f305"/>
                    </a:cubicBezTo>
                    <a:close/>
                    <a:moveTo>
                      <a:pt x="f517" y="f32"/>
                    </a:moveTo>
                    <a:cubicBezTo>
                      <a:pt x="f517" y="f37"/>
                      <a:pt x="f517" y="f34"/>
                      <a:pt x="f517" y="f386"/>
                    </a:cubicBezTo>
                    <a:cubicBezTo>
                      <a:pt x="f518" y="f386"/>
                      <a:pt x="f519" y="f23"/>
                      <a:pt x="f513" y="f23"/>
                    </a:cubicBezTo>
                    <a:cubicBezTo>
                      <a:pt x="f513" y="f34"/>
                      <a:pt x="f513" y="f117"/>
                      <a:pt x="f513" y="f32"/>
                    </a:cubicBezTo>
                    <a:cubicBezTo>
                      <a:pt x="f519" y="f32"/>
                      <a:pt x="f518" y="f32"/>
                      <a:pt x="f517" y="f32"/>
                    </a:cubicBezTo>
                    <a:close/>
                    <a:moveTo>
                      <a:pt x="f517" y="f38"/>
                    </a:moveTo>
                    <a:cubicBezTo>
                      <a:pt x="f517" y="f323"/>
                      <a:pt x="f517" y="f39"/>
                      <a:pt x="f517" y="f215"/>
                    </a:cubicBezTo>
                    <a:cubicBezTo>
                      <a:pt x="f518" y="f352"/>
                      <a:pt x="f519" y="f352"/>
                      <a:pt x="f513" y="f352"/>
                    </a:cubicBezTo>
                    <a:cubicBezTo>
                      <a:pt x="f513" y="f35"/>
                      <a:pt x="f513" y="f324"/>
                      <a:pt x="f513" y="f159"/>
                    </a:cubicBezTo>
                    <a:cubicBezTo>
                      <a:pt x="f520" y="f159"/>
                      <a:pt x="f518" y="f38"/>
                      <a:pt x="f517" y="f38"/>
                    </a:cubicBezTo>
                    <a:close/>
                    <a:moveTo>
                      <a:pt x="f517" y="f357"/>
                    </a:moveTo>
                    <a:cubicBezTo>
                      <a:pt x="f517" y="f339"/>
                      <a:pt x="f517" y="f257"/>
                      <a:pt x="f517" y="f340"/>
                    </a:cubicBezTo>
                    <a:cubicBezTo>
                      <a:pt x="f518" y="f340"/>
                      <a:pt x="f519" y="f340"/>
                      <a:pt x="f513" y="f340"/>
                    </a:cubicBezTo>
                    <a:cubicBezTo>
                      <a:pt x="f513" y="f257"/>
                      <a:pt x="f513" y="f391"/>
                      <a:pt x="f513" y="f357"/>
                    </a:cubicBezTo>
                    <a:cubicBezTo>
                      <a:pt x="f520" y="f357"/>
                      <a:pt x="f518" y="f357"/>
                      <a:pt x="f517" y="f357"/>
                    </a:cubicBezTo>
                    <a:close/>
                    <a:moveTo>
                      <a:pt x="f514" y="f395"/>
                    </a:moveTo>
                    <a:cubicBezTo>
                      <a:pt x="f514" y="f333"/>
                      <a:pt x="f514" y="f78"/>
                      <a:pt x="f514" y="f104"/>
                    </a:cubicBezTo>
                    <a:cubicBezTo>
                      <a:pt x="f515" y="f104"/>
                      <a:pt x="f521" y="f29"/>
                      <a:pt x="f513" y="f334"/>
                    </a:cubicBezTo>
                    <a:cubicBezTo>
                      <a:pt x="f520" y="f334"/>
                      <a:pt x="f518" y="f395"/>
                      <a:pt x="f514" y="f395"/>
                    </a:cubicBezTo>
                    <a:close/>
                    <a:moveTo>
                      <a:pt x="f513" y="f318"/>
                    </a:moveTo>
                    <a:cubicBezTo>
                      <a:pt x="f517" y="f64"/>
                      <a:pt x="f106" y="f522"/>
                      <a:pt x="f514" y="f219"/>
                    </a:cubicBezTo>
                    <a:cubicBezTo>
                      <a:pt x="f515" y="f290"/>
                      <a:pt x="f515" y="f290"/>
                      <a:pt x="f513" y="f318"/>
                    </a:cubicBezTo>
                    <a:close/>
                    <a:moveTo>
                      <a:pt x="f517" y="f313"/>
                    </a:moveTo>
                    <a:cubicBezTo>
                      <a:pt x="f515" y="f116"/>
                      <a:pt x="f521" y="f494"/>
                      <a:pt x="f513" y="f170"/>
                    </a:cubicBezTo>
                    <a:cubicBezTo>
                      <a:pt x="f523" y="f264"/>
                      <a:pt x="f514" y="f312"/>
                      <a:pt x="f517" y="f313"/>
                    </a:cubicBezTo>
                    <a:close/>
                    <a:moveTo>
                      <a:pt x="f513" y="f410"/>
                    </a:moveTo>
                    <a:cubicBezTo>
                      <a:pt x="f520" y="f261"/>
                      <a:pt x="f518" y="f261"/>
                      <a:pt x="f514" y="f329"/>
                    </a:cubicBezTo>
                    <a:cubicBezTo>
                      <a:pt x="f514" y="f42"/>
                      <a:pt x="f514" y="f330"/>
                      <a:pt x="f514" y="f41"/>
                    </a:cubicBezTo>
                    <a:cubicBezTo>
                      <a:pt x="f515" y="f271"/>
                      <a:pt x="f515" y="f271"/>
                      <a:pt x="f513" y="f410"/>
                    </a:cubicBezTo>
                    <a:close/>
                    <a:moveTo>
                      <a:pt x="f517" y="f373"/>
                    </a:moveTo>
                    <a:cubicBezTo>
                      <a:pt x="f515" y="f246"/>
                      <a:pt x="f515" y="f246"/>
                      <a:pt x="f513" y="f309"/>
                    </a:cubicBezTo>
                    <a:cubicBezTo>
                      <a:pt x="f520" y="f309"/>
                      <a:pt x="f518" y="f309"/>
                      <a:pt x="f517" y="f309"/>
                    </a:cubicBezTo>
                    <a:cubicBezTo>
                      <a:pt x="f517" y="f193"/>
                      <a:pt x="f517" y="f189"/>
                      <a:pt x="f517" y="f373"/>
                    </a:cubicBezTo>
                    <a:close/>
                    <a:moveTo>
                      <a:pt x="f513" y="f427"/>
                    </a:moveTo>
                    <a:cubicBezTo>
                      <a:pt x="f106" y="f409"/>
                      <a:pt x="f106" y="f409"/>
                      <a:pt x="f514" y="f436"/>
                    </a:cubicBezTo>
                    <a:cubicBezTo>
                      <a:pt x="f515" y="f270"/>
                      <a:pt x="f515" y="f270"/>
                      <a:pt x="f513" y="f427"/>
                    </a:cubicBezTo>
                    <a:close/>
                    <a:moveTo>
                      <a:pt x="f513" y="f243"/>
                    </a:moveTo>
                    <a:cubicBezTo>
                      <a:pt x="f517" y="f33"/>
                      <a:pt x="f106" y="f33"/>
                      <a:pt x="f514" y="f389"/>
                    </a:cubicBezTo>
                    <a:cubicBezTo>
                      <a:pt x="f515" y="f389"/>
                      <a:pt x="f515" y="f389"/>
                      <a:pt x="f513" y="f243"/>
                    </a:cubicBezTo>
                    <a:close/>
                    <a:moveTo>
                      <a:pt x="f515" y="f287"/>
                    </a:moveTo>
                    <a:cubicBezTo>
                      <a:pt x="f517" y="f524"/>
                      <a:pt x="f106" y="f20"/>
                      <a:pt x="f514" y="f450"/>
                    </a:cubicBezTo>
                    <a:cubicBezTo>
                      <a:pt x="f521" y="f450"/>
                      <a:pt x="f513" y="f308"/>
                      <a:pt x="f515" y="f287"/>
                    </a:cubicBezTo>
                    <a:close/>
                    <a:moveTo>
                      <a:pt x="f513" y="f238"/>
                    </a:moveTo>
                    <a:cubicBezTo>
                      <a:pt x="f517" y="f238"/>
                      <a:pt x="f106" y="f238"/>
                      <a:pt x="f514" y="f96"/>
                    </a:cubicBezTo>
                    <a:cubicBezTo>
                      <a:pt x="f515" y="f181"/>
                      <a:pt x="f515" y="f181"/>
                      <a:pt x="f513" y="f238"/>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30" name="Freeform 10">
                <a:extLst>
                  <a:ext uri="{FF2B5EF4-FFF2-40B4-BE49-F238E27FC236}">
                    <a16:creationId xmlns:a16="http://schemas.microsoft.com/office/drawing/2014/main" id="{6B0FD6A8-7CBC-1353-F59D-3478A1831441}"/>
                  </a:ext>
                </a:extLst>
              </p:cNvPr>
              <p:cNvSpPr/>
              <p:nvPr/>
            </p:nvSpPr>
            <p:spPr>
              <a:xfrm>
                <a:off x="10427909" y="1199290"/>
                <a:ext cx="236536" cy="63495"/>
              </a:xfrm>
              <a:custGeom>
                <a:avLst/>
                <a:gdLst>
                  <a:gd name="f0" fmla="val 10800000"/>
                  <a:gd name="f1" fmla="val 5400000"/>
                  <a:gd name="f2" fmla="val 180"/>
                  <a:gd name="f3" fmla="val w"/>
                  <a:gd name="f4" fmla="val h"/>
                  <a:gd name="f5" fmla="val 0"/>
                  <a:gd name="f6" fmla="val 153"/>
                  <a:gd name="f7" fmla="val 41"/>
                  <a:gd name="f8" fmla="val 1"/>
                  <a:gd name="f9" fmla="val 38"/>
                  <a:gd name="f10" fmla="val 35"/>
                  <a:gd name="f11" fmla="val 32"/>
                  <a:gd name="f12" fmla="val 30"/>
                  <a:gd name="f13" fmla="val 3"/>
                  <a:gd name="f14" fmla="val 29"/>
                  <a:gd name="f15" fmla="val 4"/>
                  <a:gd name="f16" fmla="val 20"/>
                  <a:gd name="f17" fmla="val 61"/>
                  <a:gd name="f18" fmla="val 13"/>
                  <a:gd name="f19" fmla="val 89"/>
                  <a:gd name="f20" fmla="val 100"/>
                  <a:gd name="f21" fmla="val 110"/>
                  <a:gd name="f22" fmla="val 120"/>
                  <a:gd name="f23" fmla="val 5"/>
                  <a:gd name="f24" fmla="val 129"/>
                  <a:gd name="f25" fmla="val 8"/>
                  <a:gd name="f26" fmla="val 138"/>
                  <a:gd name="f27" fmla="val 11"/>
                  <a:gd name="f28" fmla="val 147"/>
                  <a:gd name="f29" fmla="val 151"/>
                  <a:gd name="f30" fmla="val 15"/>
                  <a:gd name="f31" fmla="val 17"/>
                  <a:gd name="f32" fmla="val 152"/>
                  <a:gd name="f33" fmla="val 21"/>
                  <a:gd name="f34" fmla="val 23"/>
                  <a:gd name="f35" fmla="val 24"/>
                  <a:gd name="f36" fmla="val 26"/>
                  <a:gd name="f37" fmla="val 149"/>
                  <a:gd name="f38" fmla="val 25"/>
                  <a:gd name="f39" fmla="val 144"/>
                  <a:gd name="f40" fmla="val 133"/>
                  <a:gd name="f41" fmla="val 121"/>
                  <a:gd name="f42" fmla="val 18"/>
                  <a:gd name="f43" fmla="val 109"/>
                  <a:gd name="f44" fmla="val 106"/>
                  <a:gd name="f45" fmla="val 14"/>
                  <a:gd name="f46" fmla="val 103"/>
                  <a:gd name="f47" fmla="val 68"/>
                  <a:gd name="f48" fmla="val 36"/>
                  <a:gd name="f49" fmla="val 40"/>
                  <a:gd name="f50" fmla="val 2"/>
                  <a:gd name="f51" fmla="+- 0 0 -90"/>
                  <a:gd name="f52" fmla="*/ f3 1 153"/>
                  <a:gd name="f53" fmla="*/ f4 1 41"/>
                  <a:gd name="f54" fmla="val f5"/>
                  <a:gd name="f55" fmla="val f6"/>
                  <a:gd name="f56" fmla="val f7"/>
                  <a:gd name="f57" fmla="*/ f51 f0 1"/>
                  <a:gd name="f58" fmla="+- f56 0 f54"/>
                  <a:gd name="f59" fmla="+- f55 0 f54"/>
                  <a:gd name="f60" fmla="*/ f57 1 f2"/>
                  <a:gd name="f61" fmla="*/ f59 1 153"/>
                  <a:gd name="f62" fmla="*/ f58 1 41"/>
                  <a:gd name="f63" fmla="*/ 1 f59 1"/>
                  <a:gd name="f64" fmla="*/ 41 f58 1"/>
                  <a:gd name="f65" fmla="*/ 32 f58 1"/>
                  <a:gd name="f66" fmla="*/ 4 f59 1"/>
                  <a:gd name="f67" fmla="*/ 29 f58 1"/>
                  <a:gd name="f68" fmla="*/ 89 f59 1"/>
                  <a:gd name="f69" fmla="*/ 4 f58 1"/>
                  <a:gd name="f70" fmla="*/ 120 f59 1"/>
                  <a:gd name="f71" fmla="*/ 5 f58 1"/>
                  <a:gd name="f72" fmla="*/ 147 f59 1"/>
                  <a:gd name="f73" fmla="*/ 13 f58 1"/>
                  <a:gd name="f74" fmla="*/ 152 f59 1"/>
                  <a:gd name="f75" fmla="*/ 21 f58 1"/>
                  <a:gd name="f76" fmla="*/ 26 f58 1"/>
                  <a:gd name="f77" fmla="*/ 144 f59 1"/>
                  <a:gd name="f78" fmla="*/ 25 f58 1"/>
                  <a:gd name="f79" fmla="*/ 109 f59 1"/>
                  <a:gd name="f80" fmla="*/ 15 f58 1"/>
                  <a:gd name="f81" fmla="*/ 100 f59 1"/>
                  <a:gd name="f82" fmla="*/ 40 f58 1"/>
                  <a:gd name="f83" fmla="+- f60 0 f1"/>
                  <a:gd name="f84" fmla="*/ f63 1 153"/>
                  <a:gd name="f85" fmla="*/ f64 1 41"/>
                  <a:gd name="f86" fmla="*/ f65 1 41"/>
                  <a:gd name="f87" fmla="*/ f66 1 153"/>
                  <a:gd name="f88" fmla="*/ f67 1 41"/>
                  <a:gd name="f89" fmla="*/ f68 1 153"/>
                  <a:gd name="f90" fmla="*/ f69 1 41"/>
                  <a:gd name="f91" fmla="*/ f70 1 153"/>
                  <a:gd name="f92" fmla="*/ f71 1 41"/>
                  <a:gd name="f93" fmla="*/ f72 1 153"/>
                  <a:gd name="f94" fmla="*/ f73 1 41"/>
                  <a:gd name="f95" fmla="*/ f74 1 153"/>
                  <a:gd name="f96" fmla="*/ f75 1 41"/>
                  <a:gd name="f97" fmla="*/ f76 1 41"/>
                  <a:gd name="f98" fmla="*/ f77 1 153"/>
                  <a:gd name="f99" fmla="*/ f78 1 41"/>
                  <a:gd name="f100" fmla="*/ f79 1 153"/>
                  <a:gd name="f101" fmla="*/ f80 1 41"/>
                  <a:gd name="f102" fmla="*/ f81 1 153"/>
                  <a:gd name="f103" fmla="*/ f82 1 41"/>
                  <a:gd name="f104" fmla="*/ 0 1 f61"/>
                  <a:gd name="f105" fmla="*/ f55 1 f61"/>
                  <a:gd name="f106" fmla="*/ 0 1 f62"/>
                  <a:gd name="f107" fmla="*/ f56 1 f62"/>
                  <a:gd name="f108" fmla="*/ f84 1 f61"/>
                  <a:gd name="f109" fmla="*/ f85 1 f62"/>
                  <a:gd name="f110" fmla="*/ f86 1 f62"/>
                  <a:gd name="f111" fmla="*/ f87 1 f61"/>
                  <a:gd name="f112" fmla="*/ f88 1 f62"/>
                  <a:gd name="f113" fmla="*/ f89 1 f61"/>
                  <a:gd name="f114" fmla="*/ f90 1 f62"/>
                  <a:gd name="f115" fmla="*/ f91 1 f61"/>
                  <a:gd name="f116" fmla="*/ f92 1 f62"/>
                  <a:gd name="f117" fmla="*/ f93 1 f61"/>
                  <a:gd name="f118" fmla="*/ f94 1 f62"/>
                  <a:gd name="f119" fmla="*/ f95 1 f61"/>
                  <a:gd name="f120" fmla="*/ f96 1 f62"/>
                  <a:gd name="f121" fmla="*/ f97 1 f62"/>
                  <a:gd name="f122" fmla="*/ f98 1 f61"/>
                  <a:gd name="f123" fmla="*/ f99 1 f62"/>
                  <a:gd name="f124" fmla="*/ f100 1 f61"/>
                  <a:gd name="f125" fmla="*/ f101 1 f62"/>
                  <a:gd name="f126" fmla="*/ f102 1 f61"/>
                  <a:gd name="f127" fmla="*/ f103 1 f62"/>
                  <a:gd name="f128" fmla="*/ f104 f52 1"/>
                  <a:gd name="f129" fmla="*/ f105 f52 1"/>
                  <a:gd name="f130" fmla="*/ f107 f53 1"/>
                  <a:gd name="f131" fmla="*/ f106 f53 1"/>
                  <a:gd name="f132" fmla="*/ f108 f52 1"/>
                  <a:gd name="f133" fmla="*/ f109 f53 1"/>
                  <a:gd name="f134" fmla="*/ f110 f53 1"/>
                  <a:gd name="f135" fmla="*/ f111 f52 1"/>
                  <a:gd name="f136" fmla="*/ f112 f53 1"/>
                  <a:gd name="f137" fmla="*/ f113 f52 1"/>
                  <a:gd name="f138" fmla="*/ f114 f53 1"/>
                  <a:gd name="f139" fmla="*/ f115 f52 1"/>
                  <a:gd name="f140" fmla="*/ f116 f53 1"/>
                  <a:gd name="f141" fmla="*/ f117 f52 1"/>
                  <a:gd name="f142" fmla="*/ f118 f53 1"/>
                  <a:gd name="f143" fmla="*/ f119 f52 1"/>
                  <a:gd name="f144" fmla="*/ f120 f53 1"/>
                  <a:gd name="f145" fmla="*/ f121 f53 1"/>
                  <a:gd name="f146" fmla="*/ f122 f52 1"/>
                  <a:gd name="f147" fmla="*/ f123 f53 1"/>
                  <a:gd name="f148" fmla="*/ f124 f52 1"/>
                  <a:gd name="f149" fmla="*/ f125 f53 1"/>
                  <a:gd name="f150" fmla="*/ f126 f52 1"/>
                  <a:gd name="f151" fmla="*/ f127 f53 1"/>
                </a:gdLst>
                <a:ahLst/>
                <a:cxnLst>
                  <a:cxn ang="3cd4">
                    <a:pos x="hc" y="t"/>
                  </a:cxn>
                  <a:cxn ang="0">
                    <a:pos x="r" y="vc"/>
                  </a:cxn>
                  <a:cxn ang="cd4">
                    <a:pos x="hc" y="b"/>
                  </a:cxn>
                  <a:cxn ang="cd2">
                    <a:pos x="l" y="vc"/>
                  </a:cxn>
                  <a:cxn ang="f83">
                    <a:pos x="f132" y="f133"/>
                  </a:cxn>
                  <a:cxn ang="f83">
                    <a:pos x="f132" y="f134"/>
                  </a:cxn>
                  <a:cxn ang="f83">
                    <a:pos x="f135" y="f136"/>
                  </a:cxn>
                  <a:cxn ang="f83">
                    <a:pos x="f137" y="f138"/>
                  </a:cxn>
                  <a:cxn ang="f83">
                    <a:pos x="f139" y="f140"/>
                  </a:cxn>
                  <a:cxn ang="f83">
                    <a:pos x="f141" y="f142"/>
                  </a:cxn>
                  <a:cxn ang="f83">
                    <a:pos x="f143" y="f144"/>
                  </a:cxn>
                  <a:cxn ang="f83">
                    <a:pos x="f143" y="f145"/>
                  </a:cxn>
                  <a:cxn ang="f83">
                    <a:pos x="f146" y="f147"/>
                  </a:cxn>
                  <a:cxn ang="f83">
                    <a:pos x="f148" y="f149"/>
                  </a:cxn>
                  <a:cxn ang="f83">
                    <a:pos x="f150" y="f149"/>
                  </a:cxn>
                  <a:cxn ang="f83">
                    <a:pos x="f135" y="f151"/>
                  </a:cxn>
                  <a:cxn ang="f83">
                    <a:pos x="f132" y="f133"/>
                  </a:cxn>
                </a:cxnLst>
                <a:rect l="f128" t="f131" r="f129" b="f130"/>
                <a:pathLst>
                  <a:path w="153" h="41">
                    <a:moveTo>
                      <a:pt x="f8" y="f7"/>
                    </a:moveTo>
                    <a:cubicBezTo>
                      <a:pt x="f8" y="f9"/>
                      <a:pt x="f5" y="f10"/>
                      <a:pt x="f8" y="f11"/>
                    </a:cubicBezTo>
                    <a:cubicBezTo>
                      <a:pt x="f8" y="f12"/>
                      <a:pt x="f13" y="f14"/>
                      <a:pt x="f15" y="f14"/>
                    </a:cubicBezTo>
                    <a:cubicBezTo>
                      <a:pt x="f11" y="f16"/>
                      <a:pt x="f17" y="f18"/>
                      <a:pt x="f19" y="f15"/>
                    </a:cubicBezTo>
                    <a:cubicBezTo>
                      <a:pt x="f20" y="f5"/>
                      <a:pt x="f21" y="f5"/>
                      <a:pt x="f22" y="f23"/>
                    </a:cubicBezTo>
                    <a:cubicBezTo>
                      <a:pt x="f24" y="f25"/>
                      <a:pt x="f26" y="f27"/>
                      <a:pt x="f28" y="f18"/>
                    </a:cubicBezTo>
                    <a:cubicBezTo>
                      <a:pt x="f29" y="f30"/>
                      <a:pt x="f6" y="f31"/>
                      <a:pt x="f32" y="f33"/>
                    </a:cubicBezTo>
                    <a:cubicBezTo>
                      <a:pt x="f32" y="f34"/>
                      <a:pt x="f32" y="f35"/>
                      <a:pt x="f32" y="f36"/>
                    </a:cubicBezTo>
                    <a:cubicBezTo>
                      <a:pt x="f37" y="f36"/>
                      <a:pt x="f28" y="f38"/>
                      <a:pt x="f39" y="f38"/>
                    </a:cubicBezTo>
                    <a:cubicBezTo>
                      <a:pt x="f40" y="f33"/>
                      <a:pt x="f41" y="f42"/>
                      <a:pt x="f43" y="f30"/>
                    </a:cubicBezTo>
                    <a:cubicBezTo>
                      <a:pt x="f44" y="f45"/>
                      <a:pt x="f46" y="f45"/>
                      <a:pt x="f20" y="f30"/>
                    </a:cubicBezTo>
                    <a:cubicBezTo>
                      <a:pt x="f47" y="f35"/>
                      <a:pt x="f48" y="f11"/>
                      <a:pt x="f15" y="f49"/>
                    </a:cubicBezTo>
                    <a:cubicBezTo>
                      <a:pt x="f13" y="f7"/>
                      <a:pt x="f50" y="f7"/>
                      <a:pt x="f8" y="f7"/>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31" name="Freeform 11">
                <a:extLst>
                  <a:ext uri="{FF2B5EF4-FFF2-40B4-BE49-F238E27FC236}">
                    <a16:creationId xmlns:a16="http://schemas.microsoft.com/office/drawing/2014/main" id="{213F54AC-AD07-5450-0FE0-15CD10D53344}"/>
                  </a:ext>
                </a:extLst>
              </p:cNvPr>
              <p:cNvSpPr/>
              <p:nvPr/>
            </p:nvSpPr>
            <p:spPr>
              <a:xfrm>
                <a:off x="11080370" y="767492"/>
                <a:ext cx="152403" cy="73023"/>
              </a:xfrm>
              <a:custGeom>
                <a:avLst/>
                <a:gdLst>
                  <a:gd name="f0" fmla="val 10800000"/>
                  <a:gd name="f1" fmla="val 5400000"/>
                  <a:gd name="f2" fmla="val 180"/>
                  <a:gd name="f3" fmla="val w"/>
                  <a:gd name="f4" fmla="val h"/>
                  <a:gd name="f5" fmla="val 0"/>
                  <a:gd name="f6" fmla="val 99"/>
                  <a:gd name="f7" fmla="val 47"/>
                  <a:gd name="f8" fmla="val 40"/>
                  <a:gd name="f9" fmla="val 34"/>
                  <a:gd name="f10" fmla="val 29"/>
                  <a:gd name="f11" fmla="val 24"/>
                  <a:gd name="f12" fmla="val 23"/>
                  <a:gd name="f13" fmla="val 1"/>
                  <a:gd name="f14" fmla="val 21"/>
                  <a:gd name="f15" fmla="val 3"/>
                  <a:gd name="f16" fmla="val 16"/>
                  <a:gd name="f17" fmla="val 14"/>
                  <a:gd name="f18" fmla="val 8"/>
                  <a:gd name="f19" fmla="val 42"/>
                  <a:gd name="f20" fmla="val 43"/>
                  <a:gd name="f21" fmla="val 46"/>
                  <a:gd name="f22" fmla="val 63"/>
                  <a:gd name="f23" fmla="val 10"/>
                  <a:gd name="f24" fmla="val 79"/>
                  <a:gd name="f25" fmla="val 19"/>
                  <a:gd name="f26" fmla="val 95"/>
                  <a:gd name="f27" fmla="val 27"/>
                  <a:gd name="f28" fmla="val 98"/>
                  <a:gd name="f29" fmla="val 30"/>
                  <a:gd name="f30" fmla="val 33"/>
                  <a:gd name="f31" fmla="val 38"/>
                  <a:gd name="f32" fmla="val 97"/>
                  <a:gd name="f33" fmla="val 96"/>
                  <a:gd name="f34" fmla="val 64"/>
                  <a:gd name="f35" fmla="val 49"/>
                  <a:gd name="f36" fmla="val 22"/>
                  <a:gd name="f37" fmla="val 20"/>
                  <a:gd name="f38" fmla="val 28"/>
                  <a:gd name="f39" fmla="val 4"/>
                  <a:gd name="f40" fmla="val 39"/>
                  <a:gd name="f41" fmla="val 2"/>
                  <a:gd name="f42" fmla="+- 0 0 -90"/>
                  <a:gd name="f43" fmla="*/ f3 1 99"/>
                  <a:gd name="f44" fmla="*/ f4 1 47"/>
                  <a:gd name="f45" fmla="val f5"/>
                  <a:gd name="f46" fmla="val f6"/>
                  <a:gd name="f47" fmla="val f7"/>
                  <a:gd name="f48" fmla="*/ f42 f0 1"/>
                  <a:gd name="f49" fmla="+- f47 0 f45"/>
                  <a:gd name="f50" fmla="+- f46 0 f45"/>
                  <a:gd name="f51" fmla="*/ f48 1 f2"/>
                  <a:gd name="f52" fmla="*/ f50 1 99"/>
                  <a:gd name="f53" fmla="*/ f49 1 47"/>
                  <a:gd name="f54" fmla="*/ 0 f50 1"/>
                  <a:gd name="f55" fmla="*/ 40 f49 1"/>
                  <a:gd name="f56" fmla="*/ 24 f49 1"/>
                  <a:gd name="f57" fmla="*/ 3 f50 1"/>
                  <a:gd name="f58" fmla="*/ 21 f49 1"/>
                  <a:gd name="f59" fmla="*/ 42 f50 1"/>
                  <a:gd name="f60" fmla="*/ 1 f49 1"/>
                  <a:gd name="f61" fmla="*/ 47 f50 1"/>
                  <a:gd name="f62" fmla="*/ 95 f50 1"/>
                  <a:gd name="f63" fmla="*/ 27 f49 1"/>
                  <a:gd name="f64" fmla="*/ 99 f50 1"/>
                  <a:gd name="f65" fmla="*/ 33 f49 1"/>
                  <a:gd name="f66" fmla="*/ 47 f49 1"/>
                  <a:gd name="f67" fmla="*/ 46 f49 1"/>
                  <a:gd name="f68" fmla="*/ 49 f50 1"/>
                  <a:gd name="f69" fmla="*/ 22 f49 1"/>
                  <a:gd name="f70" fmla="*/ 40 f50 1"/>
                  <a:gd name="f71" fmla="*/ 4 f50 1"/>
                  <a:gd name="f72" fmla="*/ 39 f49 1"/>
                  <a:gd name="f73" fmla="+- f51 0 f1"/>
                  <a:gd name="f74" fmla="*/ f54 1 99"/>
                  <a:gd name="f75" fmla="*/ f55 1 47"/>
                  <a:gd name="f76" fmla="*/ f56 1 47"/>
                  <a:gd name="f77" fmla="*/ f57 1 99"/>
                  <a:gd name="f78" fmla="*/ f58 1 47"/>
                  <a:gd name="f79" fmla="*/ f59 1 99"/>
                  <a:gd name="f80" fmla="*/ f60 1 47"/>
                  <a:gd name="f81" fmla="*/ f61 1 99"/>
                  <a:gd name="f82" fmla="*/ f62 1 99"/>
                  <a:gd name="f83" fmla="*/ f63 1 47"/>
                  <a:gd name="f84" fmla="*/ f64 1 99"/>
                  <a:gd name="f85" fmla="*/ f65 1 47"/>
                  <a:gd name="f86" fmla="*/ f66 1 47"/>
                  <a:gd name="f87" fmla="*/ f67 1 47"/>
                  <a:gd name="f88" fmla="*/ f68 1 99"/>
                  <a:gd name="f89" fmla="*/ f69 1 47"/>
                  <a:gd name="f90" fmla="*/ f70 1 99"/>
                  <a:gd name="f91" fmla="*/ f71 1 99"/>
                  <a:gd name="f92" fmla="*/ f72 1 47"/>
                  <a:gd name="f93" fmla="*/ 0 1 f52"/>
                  <a:gd name="f94" fmla="*/ f46 1 f52"/>
                  <a:gd name="f95" fmla="*/ 0 1 f53"/>
                  <a:gd name="f96" fmla="*/ f47 1 f53"/>
                  <a:gd name="f97" fmla="*/ f74 1 f52"/>
                  <a:gd name="f98" fmla="*/ f75 1 f53"/>
                  <a:gd name="f99" fmla="*/ f76 1 f53"/>
                  <a:gd name="f100" fmla="*/ f77 1 f52"/>
                  <a:gd name="f101" fmla="*/ f78 1 f53"/>
                  <a:gd name="f102" fmla="*/ f79 1 f52"/>
                  <a:gd name="f103" fmla="*/ f80 1 f53"/>
                  <a:gd name="f104" fmla="*/ f81 1 f52"/>
                  <a:gd name="f105" fmla="*/ f82 1 f52"/>
                  <a:gd name="f106" fmla="*/ f83 1 f53"/>
                  <a:gd name="f107" fmla="*/ f84 1 f52"/>
                  <a:gd name="f108" fmla="*/ f85 1 f53"/>
                  <a:gd name="f109" fmla="*/ f86 1 f53"/>
                  <a:gd name="f110" fmla="*/ f87 1 f53"/>
                  <a:gd name="f111" fmla="*/ f88 1 f52"/>
                  <a:gd name="f112" fmla="*/ f89 1 f53"/>
                  <a:gd name="f113" fmla="*/ f90 1 f52"/>
                  <a:gd name="f114" fmla="*/ f91 1 f52"/>
                  <a:gd name="f115" fmla="*/ f92 1 f53"/>
                  <a:gd name="f116" fmla="*/ f93 f43 1"/>
                  <a:gd name="f117" fmla="*/ f94 f43 1"/>
                  <a:gd name="f118" fmla="*/ f96 f44 1"/>
                  <a:gd name="f119" fmla="*/ f95 f44 1"/>
                  <a:gd name="f120" fmla="*/ f97 f43 1"/>
                  <a:gd name="f121" fmla="*/ f98 f44 1"/>
                  <a:gd name="f122" fmla="*/ f99 f44 1"/>
                  <a:gd name="f123" fmla="*/ f100 f43 1"/>
                  <a:gd name="f124" fmla="*/ f101 f44 1"/>
                  <a:gd name="f125" fmla="*/ f102 f43 1"/>
                  <a:gd name="f126" fmla="*/ f103 f44 1"/>
                  <a:gd name="f127" fmla="*/ f104 f43 1"/>
                  <a:gd name="f128" fmla="*/ f105 f43 1"/>
                  <a:gd name="f129" fmla="*/ f106 f44 1"/>
                  <a:gd name="f130" fmla="*/ f107 f43 1"/>
                  <a:gd name="f131" fmla="*/ f108 f44 1"/>
                  <a:gd name="f132" fmla="*/ f109 f44 1"/>
                  <a:gd name="f133" fmla="*/ f110 f44 1"/>
                  <a:gd name="f134" fmla="*/ f111 f43 1"/>
                  <a:gd name="f135" fmla="*/ f112 f44 1"/>
                  <a:gd name="f136" fmla="*/ f113 f43 1"/>
                  <a:gd name="f137" fmla="*/ f114 f43 1"/>
                  <a:gd name="f138" fmla="*/ f115 f44 1"/>
                </a:gdLst>
                <a:ahLst/>
                <a:cxnLst>
                  <a:cxn ang="3cd4">
                    <a:pos x="hc" y="t"/>
                  </a:cxn>
                  <a:cxn ang="0">
                    <a:pos x="r" y="vc"/>
                  </a:cxn>
                  <a:cxn ang="cd4">
                    <a:pos x="hc" y="b"/>
                  </a:cxn>
                  <a:cxn ang="cd2">
                    <a:pos x="l" y="vc"/>
                  </a:cxn>
                  <a:cxn ang="f73">
                    <a:pos x="f120" y="f121"/>
                  </a:cxn>
                  <a:cxn ang="f73">
                    <a:pos x="f120" y="f122"/>
                  </a:cxn>
                  <a:cxn ang="f73">
                    <a:pos x="f123" y="f124"/>
                  </a:cxn>
                  <a:cxn ang="f73">
                    <a:pos x="f125" y="f126"/>
                  </a:cxn>
                  <a:cxn ang="f73">
                    <a:pos x="f127" y="f126"/>
                  </a:cxn>
                  <a:cxn ang="f73">
                    <a:pos x="f128" y="f129"/>
                  </a:cxn>
                  <a:cxn ang="f73">
                    <a:pos x="f130" y="f131"/>
                  </a:cxn>
                  <a:cxn ang="f73">
                    <a:pos x="f130" y="f132"/>
                  </a:cxn>
                  <a:cxn ang="f73">
                    <a:pos x="f128" y="f133"/>
                  </a:cxn>
                  <a:cxn ang="f73">
                    <a:pos x="f134" y="f135"/>
                  </a:cxn>
                  <a:cxn ang="f73">
                    <a:pos x="f136" y="f135"/>
                  </a:cxn>
                  <a:cxn ang="f73">
                    <a:pos x="f137" y="f138"/>
                  </a:cxn>
                  <a:cxn ang="f73">
                    <a:pos x="f120" y="f121"/>
                  </a:cxn>
                </a:cxnLst>
                <a:rect l="f116" t="f119" r="f117" b="f118"/>
                <a:pathLst>
                  <a:path w="99" h="47">
                    <a:moveTo>
                      <a:pt x="f5" y="f8"/>
                    </a:moveTo>
                    <a:cubicBezTo>
                      <a:pt x="f5" y="f9"/>
                      <a:pt x="f5" y="f10"/>
                      <a:pt x="f5" y="f11"/>
                    </a:cubicBezTo>
                    <a:cubicBezTo>
                      <a:pt x="f5" y="f12"/>
                      <a:pt x="f13" y="f14"/>
                      <a:pt x="f15" y="f14"/>
                    </a:cubicBezTo>
                    <a:cubicBezTo>
                      <a:pt x="f16" y="f17"/>
                      <a:pt x="f10" y="f18"/>
                      <a:pt x="f19" y="f13"/>
                    </a:cubicBezTo>
                    <a:cubicBezTo>
                      <a:pt x="f20" y="f5"/>
                      <a:pt x="f21" y="f13"/>
                      <a:pt x="f7" y="f13"/>
                    </a:cubicBezTo>
                    <a:cubicBezTo>
                      <a:pt x="f22" y="f23"/>
                      <a:pt x="f24" y="f25"/>
                      <a:pt x="f26" y="f27"/>
                    </a:cubicBezTo>
                    <a:cubicBezTo>
                      <a:pt x="f28" y="f10"/>
                      <a:pt x="f6" y="f29"/>
                      <a:pt x="f6" y="f30"/>
                    </a:cubicBezTo>
                    <a:cubicBezTo>
                      <a:pt x="f28" y="f31"/>
                      <a:pt x="f6" y="f19"/>
                      <a:pt x="f6" y="f7"/>
                    </a:cubicBezTo>
                    <a:cubicBezTo>
                      <a:pt x="f32" y="f7"/>
                      <a:pt x="f33" y="f21"/>
                      <a:pt x="f26" y="f21"/>
                    </a:cubicBezTo>
                    <a:cubicBezTo>
                      <a:pt x="f24" y="f31"/>
                      <a:pt x="f34" y="f29"/>
                      <a:pt x="f35" y="f36"/>
                    </a:cubicBezTo>
                    <a:cubicBezTo>
                      <a:pt x="f21" y="f37"/>
                      <a:pt x="f20" y="f37"/>
                      <a:pt x="f8" y="f36"/>
                    </a:cubicBezTo>
                    <a:cubicBezTo>
                      <a:pt x="f38" y="f27"/>
                      <a:pt x="f16" y="f30"/>
                      <a:pt x="f39" y="f40"/>
                    </a:cubicBezTo>
                    <a:cubicBezTo>
                      <a:pt x="f15" y="f40"/>
                      <a:pt x="f41" y="f40"/>
                      <a:pt x="f5" y="f8"/>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32" name="Freeform 12">
                <a:extLst>
                  <a:ext uri="{FF2B5EF4-FFF2-40B4-BE49-F238E27FC236}">
                    <a16:creationId xmlns:a16="http://schemas.microsoft.com/office/drawing/2014/main" id="{2DB6D3CF-6C1B-16E3-BA98-3979E2B5FCC3}"/>
                  </a:ext>
                </a:extLst>
              </p:cNvPr>
              <p:cNvSpPr/>
              <p:nvPr/>
            </p:nvSpPr>
            <p:spPr>
              <a:xfrm>
                <a:off x="11694727" y="1100864"/>
                <a:ext cx="153984" cy="52385"/>
              </a:xfrm>
              <a:custGeom>
                <a:avLst/>
                <a:gdLst>
                  <a:gd name="f0" fmla="val 10800000"/>
                  <a:gd name="f1" fmla="val 5400000"/>
                  <a:gd name="f2" fmla="val 180"/>
                  <a:gd name="f3" fmla="val w"/>
                  <a:gd name="f4" fmla="val h"/>
                  <a:gd name="f5" fmla="val 0"/>
                  <a:gd name="f6" fmla="val 100"/>
                  <a:gd name="f7" fmla="val 34"/>
                  <a:gd name="f8" fmla="val 92"/>
                  <a:gd name="f9" fmla="val 32"/>
                  <a:gd name="f10" fmla="val 84"/>
                  <a:gd name="f11" fmla="val 30"/>
                  <a:gd name="f12" fmla="val 77"/>
                  <a:gd name="f13" fmla="val 28"/>
                  <a:gd name="f14" fmla="val 64"/>
                  <a:gd name="f15" fmla="val 25"/>
                  <a:gd name="f16" fmla="val 51"/>
                  <a:gd name="f17" fmla="val 22"/>
                  <a:gd name="f18" fmla="val 38"/>
                  <a:gd name="f19" fmla="val 18"/>
                  <a:gd name="f20" fmla="val 36"/>
                  <a:gd name="f21" fmla="val 19"/>
                  <a:gd name="f22" fmla="val 23"/>
                  <a:gd name="f23" fmla="val 12"/>
                  <a:gd name="f24" fmla="val 27"/>
                  <a:gd name="f25" fmla="val 1"/>
                  <a:gd name="f26" fmla="val 17"/>
                  <a:gd name="f27" fmla="val 16"/>
                  <a:gd name="f28" fmla="val 2"/>
                  <a:gd name="f29" fmla="val 15"/>
                  <a:gd name="f30" fmla="val 3"/>
                  <a:gd name="f31" fmla="val 14"/>
                  <a:gd name="f32" fmla="val 13"/>
                  <a:gd name="f33" fmla="val 10"/>
                  <a:gd name="f34" fmla="val 5"/>
                  <a:gd name="f35" fmla="val 33"/>
                  <a:gd name="f36" fmla="val 37"/>
                  <a:gd name="f37" fmla="val 57"/>
                  <a:gd name="f38" fmla="val 6"/>
                  <a:gd name="f39" fmla="val 96"/>
                  <a:gd name="f40" fmla="val 99"/>
                  <a:gd name="f41" fmla="val 26"/>
                  <a:gd name="f42" fmla="+- 0 0 -90"/>
                  <a:gd name="f43" fmla="*/ f3 1 100"/>
                  <a:gd name="f44" fmla="*/ f4 1 34"/>
                  <a:gd name="f45" fmla="val f5"/>
                  <a:gd name="f46" fmla="val f6"/>
                  <a:gd name="f47" fmla="val f7"/>
                  <a:gd name="f48" fmla="*/ f42 f0 1"/>
                  <a:gd name="f49" fmla="+- f47 0 f45"/>
                  <a:gd name="f50" fmla="+- f46 0 f45"/>
                  <a:gd name="f51" fmla="*/ f48 1 f2"/>
                  <a:gd name="f52" fmla="*/ f50 1 100"/>
                  <a:gd name="f53" fmla="*/ f49 1 34"/>
                  <a:gd name="f54" fmla="*/ 100 f50 1"/>
                  <a:gd name="f55" fmla="*/ 34 f49 1"/>
                  <a:gd name="f56" fmla="*/ 77 f50 1"/>
                  <a:gd name="f57" fmla="*/ 28 f49 1"/>
                  <a:gd name="f58" fmla="*/ 38 f50 1"/>
                  <a:gd name="f59" fmla="*/ 18 f49 1"/>
                  <a:gd name="f60" fmla="*/ 32 f50 1"/>
                  <a:gd name="f61" fmla="*/ 19 f49 1"/>
                  <a:gd name="f62" fmla="*/ 0 f50 1"/>
                  <a:gd name="f63" fmla="*/ 32 f49 1"/>
                  <a:gd name="f64" fmla="*/ 1 f50 1"/>
                  <a:gd name="f65" fmla="*/ 17 f49 1"/>
                  <a:gd name="f66" fmla="*/ 3 f50 1"/>
                  <a:gd name="f67" fmla="*/ 14 f49 1"/>
                  <a:gd name="f68" fmla="*/ 1 f49 1"/>
                  <a:gd name="f69" fmla="*/ 37 f50 1"/>
                  <a:gd name="f70" fmla="*/ 0 f49 1"/>
                  <a:gd name="f71" fmla="*/ 96 f50 1"/>
                  <a:gd name="f72" fmla="*/ 22 f49 1"/>
                  <a:gd name="f73" fmla="+- f51 0 f1"/>
                  <a:gd name="f74" fmla="*/ f54 1 100"/>
                  <a:gd name="f75" fmla="*/ f55 1 34"/>
                  <a:gd name="f76" fmla="*/ f56 1 100"/>
                  <a:gd name="f77" fmla="*/ f57 1 34"/>
                  <a:gd name="f78" fmla="*/ f58 1 100"/>
                  <a:gd name="f79" fmla="*/ f59 1 34"/>
                  <a:gd name="f80" fmla="*/ f60 1 100"/>
                  <a:gd name="f81" fmla="*/ f61 1 34"/>
                  <a:gd name="f82" fmla="*/ f62 1 100"/>
                  <a:gd name="f83" fmla="*/ f63 1 34"/>
                  <a:gd name="f84" fmla="*/ f64 1 100"/>
                  <a:gd name="f85" fmla="*/ f65 1 34"/>
                  <a:gd name="f86" fmla="*/ f66 1 100"/>
                  <a:gd name="f87" fmla="*/ f67 1 34"/>
                  <a:gd name="f88" fmla="*/ f68 1 34"/>
                  <a:gd name="f89" fmla="*/ f69 1 100"/>
                  <a:gd name="f90" fmla="*/ f70 1 34"/>
                  <a:gd name="f91" fmla="*/ f71 1 100"/>
                  <a:gd name="f92" fmla="*/ f72 1 34"/>
                  <a:gd name="f93" fmla="*/ 0 1 f52"/>
                  <a:gd name="f94" fmla="*/ f46 1 f52"/>
                  <a:gd name="f95" fmla="*/ 0 1 f53"/>
                  <a:gd name="f96" fmla="*/ f47 1 f53"/>
                  <a:gd name="f97" fmla="*/ f74 1 f52"/>
                  <a:gd name="f98" fmla="*/ f75 1 f53"/>
                  <a:gd name="f99" fmla="*/ f76 1 f52"/>
                  <a:gd name="f100" fmla="*/ f77 1 f53"/>
                  <a:gd name="f101" fmla="*/ f78 1 f52"/>
                  <a:gd name="f102" fmla="*/ f79 1 f53"/>
                  <a:gd name="f103" fmla="*/ f80 1 f52"/>
                  <a:gd name="f104" fmla="*/ f81 1 f53"/>
                  <a:gd name="f105" fmla="*/ f82 1 f52"/>
                  <a:gd name="f106" fmla="*/ f83 1 f53"/>
                  <a:gd name="f107" fmla="*/ f84 1 f52"/>
                  <a:gd name="f108" fmla="*/ f85 1 f53"/>
                  <a:gd name="f109" fmla="*/ f86 1 f52"/>
                  <a:gd name="f110" fmla="*/ f87 1 f53"/>
                  <a:gd name="f111" fmla="*/ f88 1 f53"/>
                  <a:gd name="f112" fmla="*/ f89 1 f52"/>
                  <a:gd name="f113" fmla="*/ f90 1 f53"/>
                  <a:gd name="f114" fmla="*/ f91 1 f52"/>
                  <a:gd name="f115" fmla="*/ f92 1 f53"/>
                  <a:gd name="f116" fmla="*/ f93 f43 1"/>
                  <a:gd name="f117" fmla="*/ f94 f43 1"/>
                  <a:gd name="f118" fmla="*/ f96 f44 1"/>
                  <a:gd name="f119" fmla="*/ f95 f44 1"/>
                  <a:gd name="f120" fmla="*/ f97 f43 1"/>
                  <a:gd name="f121" fmla="*/ f98 f44 1"/>
                  <a:gd name="f122" fmla="*/ f99 f43 1"/>
                  <a:gd name="f123" fmla="*/ f100 f44 1"/>
                  <a:gd name="f124" fmla="*/ f101 f43 1"/>
                  <a:gd name="f125" fmla="*/ f102 f44 1"/>
                  <a:gd name="f126" fmla="*/ f103 f43 1"/>
                  <a:gd name="f127" fmla="*/ f104 f44 1"/>
                  <a:gd name="f128" fmla="*/ f105 f43 1"/>
                  <a:gd name="f129" fmla="*/ f106 f44 1"/>
                  <a:gd name="f130" fmla="*/ f107 f43 1"/>
                  <a:gd name="f131" fmla="*/ f108 f44 1"/>
                  <a:gd name="f132" fmla="*/ f109 f43 1"/>
                  <a:gd name="f133" fmla="*/ f110 f44 1"/>
                  <a:gd name="f134" fmla="*/ f111 f44 1"/>
                  <a:gd name="f135" fmla="*/ f112 f43 1"/>
                  <a:gd name="f136" fmla="*/ f113 f44 1"/>
                  <a:gd name="f137" fmla="*/ f114 f43 1"/>
                  <a:gd name="f138" fmla="*/ f115 f44 1"/>
                </a:gdLst>
                <a:ahLst/>
                <a:cxnLst>
                  <a:cxn ang="3cd4">
                    <a:pos x="hc" y="t"/>
                  </a:cxn>
                  <a:cxn ang="0">
                    <a:pos x="r" y="vc"/>
                  </a:cxn>
                  <a:cxn ang="cd4">
                    <a:pos x="hc" y="b"/>
                  </a:cxn>
                  <a:cxn ang="cd2">
                    <a:pos x="l" y="vc"/>
                  </a:cxn>
                  <a:cxn ang="f73">
                    <a:pos x="f120" y="f121"/>
                  </a:cxn>
                  <a:cxn ang="f73">
                    <a:pos x="f122" y="f123"/>
                  </a:cxn>
                  <a:cxn ang="f73">
                    <a:pos x="f124" y="f125"/>
                  </a:cxn>
                  <a:cxn ang="f73">
                    <a:pos x="f126" y="f127"/>
                  </a:cxn>
                  <a:cxn ang="f73">
                    <a:pos x="f128" y="f129"/>
                  </a:cxn>
                  <a:cxn ang="f73">
                    <a:pos x="f130" y="f131"/>
                  </a:cxn>
                  <a:cxn ang="f73">
                    <a:pos x="f132" y="f133"/>
                  </a:cxn>
                  <a:cxn ang="f73">
                    <a:pos x="f126" y="f134"/>
                  </a:cxn>
                  <a:cxn ang="f73">
                    <a:pos x="f135" y="f136"/>
                  </a:cxn>
                  <a:cxn ang="f73">
                    <a:pos x="f137" y="f131"/>
                  </a:cxn>
                  <a:cxn ang="f73">
                    <a:pos x="f120" y="f138"/>
                  </a:cxn>
                  <a:cxn ang="f73">
                    <a:pos x="f120" y="f121"/>
                  </a:cxn>
                </a:cxnLst>
                <a:rect l="f116" t="f119" r="f117" b="f118"/>
                <a:pathLst>
                  <a:path w="100" h="34">
                    <a:moveTo>
                      <a:pt x="f6" y="f7"/>
                    </a:moveTo>
                    <a:cubicBezTo>
                      <a:pt x="f8" y="f9"/>
                      <a:pt x="f10" y="f11"/>
                      <a:pt x="f12" y="f13"/>
                    </a:cubicBezTo>
                    <a:cubicBezTo>
                      <a:pt x="f14" y="f15"/>
                      <a:pt x="f16" y="f17"/>
                      <a:pt x="f18" y="f19"/>
                    </a:cubicBezTo>
                    <a:cubicBezTo>
                      <a:pt x="f20" y="f19"/>
                      <a:pt x="f7" y="f19"/>
                      <a:pt x="f9" y="f21"/>
                    </a:cubicBezTo>
                    <a:cubicBezTo>
                      <a:pt x="f17" y="f22"/>
                      <a:pt x="f23" y="f13"/>
                      <a:pt x="f5" y="f9"/>
                    </a:cubicBezTo>
                    <a:cubicBezTo>
                      <a:pt x="f5" y="f24"/>
                      <a:pt x="f5" y="f17"/>
                      <a:pt x="f25" y="f26"/>
                    </a:cubicBezTo>
                    <a:cubicBezTo>
                      <a:pt x="f25" y="f27"/>
                      <a:pt x="f28" y="f29"/>
                      <a:pt x="f30" y="f31"/>
                    </a:cubicBezTo>
                    <a:cubicBezTo>
                      <a:pt x="f32" y="f33"/>
                      <a:pt x="f17" y="f34"/>
                      <a:pt x="f9" y="f25"/>
                    </a:cubicBezTo>
                    <a:cubicBezTo>
                      <a:pt x="f35" y="f5"/>
                      <a:pt x="f20" y="f5"/>
                      <a:pt x="f36" y="f5"/>
                    </a:cubicBezTo>
                    <a:cubicBezTo>
                      <a:pt x="f37" y="f38"/>
                      <a:pt x="f12" y="f23"/>
                      <a:pt x="f39" y="f26"/>
                    </a:cubicBezTo>
                    <a:cubicBezTo>
                      <a:pt x="f40" y="f19"/>
                      <a:pt x="f6" y="f21"/>
                      <a:pt x="f6" y="f17"/>
                    </a:cubicBezTo>
                    <a:cubicBezTo>
                      <a:pt x="f6" y="f41"/>
                      <a:pt x="f6" y="f11"/>
                      <a:pt x="f6" y="f7"/>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33" name="Freeform 13">
                <a:extLst>
                  <a:ext uri="{FF2B5EF4-FFF2-40B4-BE49-F238E27FC236}">
                    <a16:creationId xmlns:a16="http://schemas.microsoft.com/office/drawing/2014/main" id="{52314C42-C09B-87FF-002D-8406C46AC5A6}"/>
                  </a:ext>
                </a:extLst>
              </p:cNvPr>
              <p:cNvSpPr/>
              <p:nvPr/>
            </p:nvSpPr>
            <p:spPr>
              <a:xfrm>
                <a:off x="11367701" y="953225"/>
                <a:ext cx="95253" cy="77788"/>
              </a:xfrm>
              <a:custGeom>
                <a:avLst/>
                <a:gdLst>
                  <a:gd name="f0" fmla="val 10800000"/>
                  <a:gd name="f1" fmla="val 5400000"/>
                  <a:gd name="f2" fmla="val 180"/>
                  <a:gd name="f3" fmla="val w"/>
                  <a:gd name="f4" fmla="val h"/>
                  <a:gd name="f5" fmla="val 0"/>
                  <a:gd name="f6" fmla="val 62"/>
                  <a:gd name="f7" fmla="val 50"/>
                  <a:gd name="f8" fmla="val 24"/>
                  <a:gd name="f9" fmla="val 18"/>
                  <a:gd name="f10" fmla="val 32"/>
                  <a:gd name="f11" fmla="val 14"/>
                  <a:gd name="f12" fmla="val 26"/>
                  <a:gd name="f13" fmla="val 7"/>
                  <a:gd name="f14" fmla="val 30"/>
                  <a:gd name="f15" fmla="val 1"/>
                  <a:gd name="f16" fmla="val 2"/>
                  <a:gd name="f17" fmla="val 3"/>
                  <a:gd name="f18" fmla="val 4"/>
                  <a:gd name="f19" fmla="val 6"/>
                  <a:gd name="f20" fmla="val 9"/>
                  <a:gd name="f21" fmla="val 31"/>
                  <a:gd name="f22" fmla="val 34"/>
                  <a:gd name="f23" fmla="val 15"/>
                  <a:gd name="f24" fmla="val 39"/>
                  <a:gd name="f25" fmla="val 10"/>
                  <a:gd name="f26" fmla="val 5"/>
                  <a:gd name="f27" fmla="val 41"/>
                  <a:gd name="f28" fmla="val 43"/>
                  <a:gd name="f29" fmla="val 45"/>
                  <a:gd name="f30" fmla="val 46"/>
                  <a:gd name="f31" fmla="val 12"/>
                  <a:gd name="f32" fmla="val 19"/>
                  <a:gd name="f33" fmla="val 47"/>
                  <a:gd name="f34" fmla="val 48"/>
                  <a:gd name="f35" fmla="val 49"/>
                  <a:gd name="f36" fmla="val 51"/>
                  <a:gd name="f37" fmla="val 53"/>
                  <a:gd name="f38" fmla="val 56"/>
                  <a:gd name="f39" fmla="val 8"/>
                  <a:gd name="f40" fmla="val 11"/>
                  <a:gd name="f41" fmla="val 23"/>
                  <a:gd name="f42" fmla="val 29"/>
                  <a:gd name="f43" fmla="val 40"/>
                  <a:gd name="f44" fmla="val 37"/>
                  <a:gd name="f45" fmla="val 44"/>
                  <a:gd name="f46" fmla="val 35"/>
                  <a:gd name="f47" fmla="val 28"/>
                  <a:gd name="f48" fmla="val 33"/>
                  <a:gd name="f49" fmla="val 38"/>
                  <a:gd name="f50" fmla="val 22"/>
                  <a:gd name="f51" fmla="val 21"/>
                  <a:gd name="f52" fmla="val 20"/>
                  <a:gd name="f53" fmla="val 13"/>
                  <a:gd name="f54" fmla="+- 0 0 -90"/>
                  <a:gd name="f55" fmla="*/ f3 1 62"/>
                  <a:gd name="f56" fmla="*/ f4 1 50"/>
                  <a:gd name="f57" fmla="val f5"/>
                  <a:gd name="f58" fmla="val f6"/>
                  <a:gd name="f59" fmla="val f7"/>
                  <a:gd name="f60" fmla="*/ f54 f0 1"/>
                  <a:gd name="f61" fmla="+- f59 0 f57"/>
                  <a:gd name="f62" fmla="+- f58 0 f57"/>
                  <a:gd name="f63" fmla="*/ f60 1 f2"/>
                  <a:gd name="f64" fmla="*/ f62 1 62"/>
                  <a:gd name="f65" fmla="*/ f61 1 50"/>
                  <a:gd name="f66" fmla="*/ 24 f62 1"/>
                  <a:gd name="f67" fmla="*/ 18 f61 1"/>
                  <a:gd name="f68" fmla="*/ 30 f62 1"/>
                  <a:gd name="f69" fmla="*/ 1 f61 1"/>
                  <a:gd name="f70" fmla="*/ 32 f62 1"/>
                  <a:gd name="f71" fmla="*/ 4 f61 1"/>
                  <a:gd name="f72" fmla="*/ 9 f61 1"/>
                  <a:gd name="f73" fmla="*/ 39 f62 1"/>
                  <a:gd name="f74" fmla="*/ 15 f61 1"/>
                  <a:gd name="f75" fmla="*/ 0 f61 1"/>
                  <a:gd name="f76" fmla="*/ 45 f62 1"/>
                  <a:gd name="f77" fmla="*/ 46 f62 1"/>
                  <a:gd name="f78" fmla="*/ 19 f61 1"/>
                  <a:gd name="f79" fmla="*/ 49 f62 1"/>
                  <a:gd name="f80" fmla="*/ 5 f61 1"/>
                  <a:gd name="f81" fmla="*/ 56 f62 1"/>
                  <a:gd name="f82" fmla="*/ 62 f62 1"/>
                  <a:gd name="f83" fmla="*/ 24 f61 1"/>
                  <a:gd name="f84" fmla="*/ 40 f61 1"/>
                  <a:gd name="f85" fmla="*/ 35 f62 1"/>
                  <a:gd name="f86" fmla="*/ 32 f61 1"/>
                  <a:gd name="f87" fmla="*/ 28 f62 1"/>
                  <a:gd name="f88" fmla="*/ 33 f61 1"/>
                  <a:gd name="f89" fmla="*/ 0 f62 1"/>
                  <a:gd name="f90" fmla="*/ 50 f61 1"/>
                  <a:gd name="f91" fmla="*/ 35 f61 1"/>
                  <a:gd name="f92" fmla="*/ 2 f62 1"/>
                  <a:gd name="f93" fmla="*/ 31 f61 1"/>
                  <a:gd name="f94" fmla="*/ 15 f62 1"/>
                  <a:gd name="f95" fmla="*/ 20 f62 1"/>
                  <a:gd name="f96" fmla="*/ 14 f61 1"/>
                  <a:gd name="f97" fmla="*/ 11 f61 1"/>
                  <a:gd name="f98" fmla="*/ 22 f62 1"/>
                  <a:gd name="f99" fmla="+- f63 0 f1"/>
                  <a:gd name="f100" fmla="*/ f66 1 62"/>
                  <a:gd name="f101" fmla="*/ f67 1 50"/>
                  <a:gd name="f102" fmla="*/ f68 1 62"/>
                  <a:gd name="f103" fmla="*/ f69 1 50"/>
                  <a:gd name="f104" fmla="*/ f70 1 62"/>
                  <a:gd name="f105" fmla="*/ f71 1 50"/>
                  <a:gd name="f106" fmla="*/ f72 1 50"/>
                  <a:gd name="f107" fmla="*/ f73 1 62"/>
                  <a:gd name="f108" fmla="*/ f74 1 50"/>
                  <a:gd name="f109" fmla="*/ f75 1 50"/>
                  <a:gd name="f110" fmla="*/ f76 1 62"/>
                  <a:gd name="f111" fmla="*/ f77 1 62"/>
                  <a:gd name="f112" fmla="*/ f78 1 50"/>
                  <a:gd name="f113" fmla="*/ f79 1 62"/>
                  <a:gd name="f114" fmla="*/ f80 1 50"/>
                  <a:gd name="f115" fmla="*/ f81 1 62"/>
                  <a:gd name="f116" fmla="*/ f82 1 62"/>
                  <a:gd name="f117" fmla="*/ f83 1 50"/>
                  <a:gd name="f118" fmla="*/ f84 1 50"/>
                  <a:gd name="f119" fmla="*/ f85 1 62"/>
                  <a:gd name="f120" fmla="*/ f86 1 50"/>
                  <a:gd name="f121" fmla="*/ f87 1 62"/>
                  <a:gd name="f122" fmla="*/ f88 1 50"/>
                  <a:gd name="f123" fmla="*/ f89 1 62"/>
                  <a:gd name="f124" fmla="*/ f90 1 50"/>
                  <a:gd name="f125" fmla="*/ f91 1 50"/>
                  <a:gd name="f126" fmla="*/ f92 1 62"/>
                  <a:gd name="f127" fmla="*/ f93 1 50"/>
                  <a:gd name="f128" fmla="*/ f94 1 62"/>
                  <a:gd name="f129" fmla="*/ f95 1 62"/>
                  <a:gd name="f130" fmla="*/ f96 1 50"/>
                  <a:gd name="f131" fmla="*/ f97 1 50"/>
                  <a:gd name="f132" fmla="*/ f98 1 62"/>
                  <a:gd name="f133" fmla="*/ 0 1 f64"/>
                  <a:gd name="f134" fmla="*/ f58 1 f64"/>
                  <a:gd name="f135" fmla="*/ 0 1 f65"/>
                  <a:gd name="f136" fmla="*/ f59 1 f65"/>
                  <a:gd name="f137" fmla="*/ f100 1 f64"/>
                  <a:gd name="f138" fmla="*/ f101 1 f65"/>
                  <a:gd name="f139" fmla="*/ f102 1 f64"/>
                  <a:gd name="f140" fmla="*/ f103 1 f65"/>
                  <a:gd name="f141" fmla="*/ f104 1 f64"/>
                  <a:gd name="f142" fmla="*/ f105 1 f65"/>
                  <a:gd name="f143" fmla="*/ f106 1 f65"/>
                  <a:gd name="f144" fmla="*/ f107 1 f64"/>
                  <a:gd name="f145" fmla="*/ f108 1 f65"/>
                  <a:gd name="f146" fmla="*/ f109 1 f65"/>
                  <a:gd name="f147" fmla="*/ f110 1 f64"/>
                  <a:gd name="f148" fmla="*/ f111 1 f64"/>
                  <a:gd name="f149" fmla="*/ f112 1 f65"/>
                  <a:gd name="f150" fmla="*/ f113 1 f64"/>
                  <a:gd name="f151" fmla="*/ f114 1 f65"/>
                  <a:gd name="f152" fmla="*/ f115 1 f64"/>
                  <a:gd name="f153" fmla="*/ f116 1 f64"/>
                  <a:gd name="f154" fmla="*/ f117 1 f65"/>
                  <a:gd name="f155" fmla="*/ f118 1 f65"/>
                  <a:gd name="f156" fmla="*/ f119 1 f64"/>
                  <a:gd name="f157" fmla="*/ f120 1 f65"/>
                  <a:gd name="f158" fmla="*/ f121 1 f64"/>
                  <a:gd name="f159" fmla="*/ f122 1 f65"/>
                  <a:gd name="f160" fmla="*/ f123 1 f64"/>
                  <a:gd name="f161" fmla="*/ f124 1 f65"/>
                  <a:gd name="f162" fmla="*/ f125 1 f65"/>
                  <a:gd name="f163" fmla="*/ f126 1 f64"/>
                  <a:gd name="f164" fmla="*/ f127 1 f65"/>
                  <a:gd name="f165" fmla="*/ f128 1 f64"/>
                  <a:gd name="f166" fmla="*/ f129 1 f64"/>
                  <a:gd name="f167" fmla="*/ f130 1 f65"/>
                  <a:gd name="f168" fmla="*/ f131 1 f65"/>
                  <a:gd name="f169" fmla="*/ f132 1 f64"/>
                  <a:gd name="f170" fmla="*/ f133 f55 1"/>
                  <a:gd name="f171" fmla="*/ f134 f55 1"/>
                  <a:gd name="f172" fmla="*/ f136 f56 1"/>
                  <a:gd name="f173" fmla="*/ f135 f56 1"/>
                  <a:gd name="f174" fmla="*/ f137 f55 1"/>
                  <a:gd name="f175" fmla="*/ f138 f56 1"/>
                  <a:gd name="f176" fmla="*/ f139 f55 1"/>
                  <a:gd name="f177" fmla="*/ f140 f56 1"/>
                  <a:gd name="f178" fmla="*/ f141 f55 1"/>
                  <a:gd name="f179" fmla="*/ f142 f56 1"/>
                  <a:gd name="f180" fmla="*/ f143 f56 1"/>
                  <a:gd name="f181" fmla="*/ f144 f55 1"/>
                  <a:gd name="f182" fmla="*/ f145 f56 1"/>
                  <a:gd name="f183" fmla="*/ f146 f56 1"/>
                  <a:gd name="f184" fmla="*/ f147 f55 1"/>
                  <a:gd name="f185" fmla="*/ f148 f55 1"/>
                  <a:gd name="f186" fmla="*/ f149 f56 1"/>
                  <a:gd name="f187" fmla="*/ f150 f55 1"/>
                  <a:gd name="f188" fmla="*/ f151 f56 1"/>
                  <a:gd name="f189" fmla="*/ f152 f55 1"/>
                  <a:gd name="f190" fmla="*/ f153 f55 1"/>
                  <a:gd name="f191" fmla="*/ f154 f56 1"/>
                  <a:gd name="f192" fmla="*/ f155 f56 1"/>
                  <a:gd name="f193" fmla="*/ f156 f55 1"/>
                  <a:gd name="f194" fmla="*/ f157 f56 1"/>
                  <a:gd name="f195" fmla="*/ f158 f55 1"/>
                  <a:gd name="f196" fmla="*/ f159 f56 1"/>
                  <a:gd name="f197" fmla="*/ f160 f55 1"/>
                  <a:gd name="f198" fmla="*/ f161 f56 1"/>
                  <a:gd name="f199" fmla="*/ f162 f56 1"/>
                  <a:gd name="f200" fmla="*/ f163 f55 1"/>
                  <a:gd name="f201" fmla="*/ f164 f56 1"/>
                  <a:gd name="f202" fmla="*/ f165 f55 1"/>
                  <a:gd name="f203" fmla="*/ f166 f55 1"/>
                  <a:gd name="f204" fmla="*/ f167 f56 1"/>
                  <a:gd name="f205" fmla="*/ f168 f56 1"/>
                  <a:gd name="f206" fmla="*/ f169 f55 1"/>
                </a:gdLst>
                <a:ahLst/>
                <a:cxnLst>
                  <a:cxn ang="3cd4">
                    <a:pos x="hc" y="t"/>
                  </a:cxn>
                  <a:cxn ang="0">
                    <a:pos x="r" y="vc"/>
                  </a:cxn>
                  <a:cxn ang="cd4">
                    <a:pos x="hc" y="b"/>
                  </a:cxn>
                  <a:cxn ang="cd2">
                    <a:pos x="l" y="vc"/>
                  </a:cxn>
                  <a:cxn ang="f99">
                    <a:pos x="f174" y="f175"/>
                  </a:cxn>
                  <a:cxn ang="f99">
                    <a:pos x="f176" y="f177"/>
                  </a:cxn>
                  <a:cxn ang="f99">
                    <a:pos x="f178" y="f179"/>
                  </a:cxn>
                  <a:cxn ang="f99">
                    <a:pos x="f178" y="f180"/>
                  </a:cxn>
                  <a:cxn ang="f99">
                    <a:pos x="f181" y="f182"/>
                  </a:cxn>
                  <a:cxn ang="f99">
                    <a:pos x="f181" y="f183"/>
                  </a:cxn>
                  <a:cxn ang="f99">
                    <a:pos x="f184" y="f183"/>
                  </a:cxn>
                  <a:cxn ang="f99">
                    <a:pos x="f185" y="f186"/>
                  </a:cxn>
                  <a:cxn ang="f99">
                    <a:pos x="f187" y="f186"/>
                  </a:cxn>
                  <a:cxn ang="f99">
                    <a:pos x="f187" y="f188"/>
                  </a:cxn>
                  <a:cxn ang="f99">
                    <a:pos x="f189" y="f188"/>
                  </a:cxn>
                  <a:cxn ang="f99">
                    <a:pos x="f189" y="f182"/>
                  </a:cxn>
                  <a:cxn ang="f99">
                    <a:pos x="f190" y="f191"/>
                  </a:cxn>
                  <a:cxn ang="f99">
                    <a:pos x="f190" y="f192"/>
                  </a:cxn>
                  <a:cxn ang="f99">
                    <a:pos x="f193" y="f194"/>
                  </a:cxn>
                  <a:cxn ang="f99">
                    <a:pos x="f195" y="f196"/>
                  </a:cxn>
                  <a:cxn ang="f99">
                    <a:pos x="f197" y="f198"/>
                  </a:cxn>
                  <a:cxn ang="f99">
                    <a:pos x="f197" y="f199"/>
                  </a:cxn>
                  <a:cxn ang="f99">
                    <a:pos x="f200" y="f201"/>
                  </a:cxn>
                  <a:cxn ang="f99">
                    <a:pos x="f202" y="f191"/>
                  </a:cxn>
                  <a:cxn ang="f99">
                    <a:pos x="f203" y="f204"/>
                  </a:cxn>
                  <a:cxn ang="f99">
                    <a:pos x="f203" y="f205"/>
                  </a:cxn>
                  <a:cxn ang="f99">
                    <a:pos x="f206" y="f180"/>
                  </a:cxn>
                  <a:cxn ang="f99">
                    <a:pos x="f174" y="f205"/>
                  </a:cxn>
                  <a:cxn ang="f99">
                    <a:pos x="f174" y="f175"/>
                  </a:cxn>
                </a:cxnLst>
                <a:rect l="f170" t="f173" r="f171" b="f172"/>
                <a:pathLst>
                  <a:path w="62" h="50">
                    <a:moveTo>
                      <a:pt x="f8" y="f9"/>
                    </a:moveTo>
                    <a:cubicBezTo>
                      <a:pt x="f10" y="f11"/>
                      <a:pt x="f12" y="f13"/>
                      <a:pt x="f14" y="f15"/>
                    </a:cubicBezTo>
                    <a:cubicBezTo>
                      <a:pt x="f14" y="f16"/>
                      <a:pt x="f10" y="f17"/>
                      <a:pt x="f10" y="f18"/>
                    </a:cubicBezTo>
                    <a:cubicBezTo>
                      <a:pt x="f10" y="f19"/>
                      <a:pt x="f10" y="f13"/>
                      <a:pt x="f10" y="f20"/>
                    </a:cubicBezTo>
                    <a:cubicBezTo>
                      <a:pt x="f21" y="f11"/>
                      <a:pt x="f22" y="f23"/>
                      <a:pt x="f24" y="f23"/>
                    </a:cubicBezTo>
                    <a:cubicBezTo>
                      <a:pt x="f24" y="f25"/>
                      <a:pt x="f24" y="f26"/>
                      <a:pt x="f24" y="f5"/>
                    </a:cubicBezTo>
                    <a:cubicBezTo>
                      <a:pt x="f27" y="f5"/>
                      <a:pt x="f28" y="f5"/>
                      <a:pt x="f29" y="f5"/>
                    </a:cubicBezTo>
                    <a:cubicBezTo>
                      <a:pt x="f29" y="f19"/>
                      <a:pt x="f30" y="f31"/>
                      <a:pt x="f30" y="f32"/>
                    </a:cubicBezTo>
                    <a:cubicBezTo>
                      <a:pt x="f33" y="f32"/>
                      <a:pt x="f34" y="f32"/>
                      <a:pt x="f35" y="f32"/>
                    </a:cubicBezTo>
                    <a:cubicBezTo>
                      <a:pt x="f35" y="f11"/>
                      <a:pt x="f35" y="f25"/>
                      <a:pt x="f35" y="f26"/>
                    </a:cubicBezTo>
                    <a:cubicBezTo>
                      <a:pt x="f36" y="f26"/>
                      <a:pt x="f37" y="f26"/>
                      <a:pt x="f38" y="f26"/>
                    </a:cubicBezTo>
                    <a:cubicBezTo>
                      <a:pt x="f38" y="f39"/>
                      <a:pt x="f38" y="f40"/>
                      <a:pt x="f38" y="f23"/>
                    </a:cubicBezTo>
                    <a:cubicBezTo>
                      <a:pt x="f38" y="f32"/>
                      <a:pt x="f38" y="f41"/>
                      <a:pt x="f6" y="f8"/>
                    </a:cubicBezTo>
                    <a:cubicBezTo>
                      <a:pt x="f6" y="f42"/>
                      <a:pt x="f6" y="f22"/>
                      <a:pt x="f6" y="f43"/>
                    </a:cubicBezTo>
                    <a:cubicBezTo>
                      <a:pt x="f37" y="f44"/>
                      <a:pt x="f45" y="f46"/>
                      <a:pt x="f46" y="f10"/>
                    </a:cubicBezTo>
                    <a:cubicBezTo>
                      <a:pt x="f10" y="f10"/>
                      <a:pt x="f14" y="f10"/>
                      <a:pt x="f47" y="f48"/>
                    </a:cubicBezTo>
                    <a:cubicBezTo>
                      <a:pt x="f32" y="f49"/>
                      <a:pt x="f25" y="f45"/>
                      <a:pt x="f5" y="f7"/>
                    </a:cubicBezTo>
                    <a:cubicBezTo>
                      <a:pt x="f5" y="f45"/>
                      <a:pt x="f5" y="f24"/>
                      <a:pt x="f5" y="f46"/>
                    </a:cubicBezTo>
                    <a:cubicBezTo>
                      <a:pt x="f5" y="f48"/>
                      <a:pt x="f15" y="f10"/>
                      <a:pt x="f16" y="f21"/>
                    </a:cubicBezTo>
                    <a:cubicBezTo>
                      <a:pt x="f19" y="f42"/>
                      <a:pt x="f25" y="f12"/>
                      <a:pt x="f23" y="f8"/>
                    </a:cubicBezTo>
                    <a:cubicBezTo>
                      <a:pt x="f32" y="f50"/>
                      <a:pt x="f51" y="f32"/>
                      <a:pt x="f52" y="f11"/>
                    </a:cubicBezTo>
                    <a:cubicBezTo>
                      <a:pt x="f52" y="f53"/>
                      <a:pt x="f52" y="f31"/>
                      <a:pt x="f52" y="f40"/>
                    </a:cubicBezTo>
                    <a:cubicBezTo>
                      <a:pt x="f51" y="f25"/>
                      <a:pt x="f51" y="f20"/>
                      <a:pt x="f50" y="f20"/>
                    </a:cubicBezTo>
                    <a:cubicBezTo>
                      <a:pt x="f41" y="f20"/>
                      <a:pt x="f8" y="f25"/>
                      <a:pt x="f8" y="f40"/>
                    </a:cubicBezTo>
                    <a:cubicBezTo>
                      <a:pt x="f8" y="f53"/>
                      <a:pt x="f8" y="f23"/>
                      <a:pt x="f8" y="f9"/>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34" name="Freeform 14">
                <a:extLst>
                  <a:ext uri="{FF2B5EF4-FFF2-40B4-BE49-F238E27FC236}">
                    <a16:creationId xmlns:a16="http://schemas.microsoft.com/office/drawing/2014/main" id="{0863659F-7A0A-0CDB-87AB-84A4293E1CCE}"/>
                  </a:ext>
                </a:extLst>
              </p:cNvPr>
              <p:cNvSpPr/>
              <p:nvPr/>
            </p:nvSpPr>
            <p:spPr>
              <a:xfrm>
                <a:off x="11169267" y="1148495"/>
                <a:ext cx="150811" cy="41276"/>
              </a:xfrm>
              <a:custGeom>
                <a:avLst/>
                <a:gdLst>
                  <a:gd name="f0" fmla="val 10800000"/>
                  <a:gd name="f1" fmla="val 5400000"/>
                  <a:gd name="f2" fmla="val 180"/>
                  <a:gd name="f3" fmla="val w"/>
                  <a:gd name="f4" fmla="val h"/>
                  <a:gd name="f5" fmla="val 0"/>
                  <a:gd name="f6" fmla="val 98"/>
                  <a:gd name="f7" fmla="val 26"/>
                  <a:gd name="f8" fmla="val 25"/>
                  <a:gd name="f9" fmla="val 85"/>
                  <a:gd name="f10" fmla="val 22"/>
                  <a:gd name="f11" fmla="val 72"/>
                  <a:gd name="f12" fmla="val 20"/>
                  <a:gd name="f13" fmla="val 59"/>
                  <a:gd name="f14" fmla="val 16"/>
                  <a:gd name="f15" fmla="val 49"/>
                  <a:gd name="f16" fmla="val 14"/>
                  <a:gd name="f17" fmla="val 40"/>
                  <a:gd name="f18" fmla="val 31"/>
                  <a:gd name="f19" fmla="val 17"/>
                  <a:gd name="f20" fmla="val 21"/>
                  <a:gd name="f21" fmla="val 11"/>
                  <a:gd name="f22" fmla="val 23"/>
                  <a:gd name="f23" fmla="val 19"/>
                  <a:gd name="f24" fmla="val 15"/>
                  <a:gd name="f25" fmla="val 2"/>
                  <a:gd name="f26" fmla="val 13"/>
                  <a:gd name="f27" fmla="val 3"/>
                  <a:gd name="f28" fmla="val 9"/>
                  <a:gd name="f29" fmla="val 30"/>
                  <a:gd name="f30" fmla="val 4"/>
                  <a:gd name="f31" fmla="val 43"/>
                  <a:gd name="f32" fmla="val 44"/>
                  <a:gd name="f33" fmla="val 46"/>
                  <a:gd name="f34" fmla="val 47"/>
                  <a:gd name="f35" fmla="val 64"/>
                  <a:gd name="f36" fmla="val 80"/>
                  <a:gd name="f37" fmla="val 8"/>
                  <a:gd name="f38" fmla="val 97"/>
                  <a:gd name="f39" fmla="val 12"/>
                  <a:gd name="f40" fmla="+- 0 0 -90"/>
                  <a:gd name="f41" fmla="*/ f3 1 98"/>
                  <a:gd name="f42" fmla="*/ f4 1 26"/>
                  <a:gd name="f43" fmla="val f5"/>
                  <a:gd name="f44" fmla="val f6"/>
                  <a:gd name="f45" fmla="val f7"/>
                  <a:gd name="f46" fmla="*/ f40 f0 1"/>
                  <a:gd name="f47" fmla="+- f45 0 f43"/>
                  <a:gd name="f48" fmla="+- f44 0 f43"/>
                  <a:gd name="f49" fmla="*/ f46 1 f2"/>
                  <a:gd name="f50" fmla="*/ f48 1 98"/>
                  <a:gd name="f51" fmla="*/ f47 1 26"/>
                  <a:gd name="f52" fmla="*/ 98 f48 1"/>
                  <a:gd name="f53" fmla="*/ 25 f47 1"/>
                  <a:gd name="f54" fmla="*/ 59 f48 1"/>
                  <a:gd name="f55" fmla="*/ 16 f47 1"/>
                  <a:gd name="f56" fmla="*/ 31 f48 1"/>
                  <a:gd name="f57" fmla="*/ 17 f47 1"/>
                  <a:gd name="f58" fmla="*/ 0 f48 1"/>
                  <a:gd name="f59" fmla="*/ 26 f47 1"/>
                  <a:gd name="f60" fmla="*/ 3 f48 1"/>
                  <a:gd name="f61" fmla="*/ 13 f47 1"/>
                  <a:gd name="f62" fmla="*/ 43 f48 1"/>
                  <a:gd name="f63" fmla="*/ 0 f47 1"/>
                  <a:gd name="f64" fmla="*/ 47 f48 1"/>
                  <a:gd name="f65" fmla="*/ 97 f48 1"/>
                  <a:gd name="f66" fmla="*/ 12 f47 1"/>
                  <a:gd name="f67" fmla="+- f49 0 f1"/>
                  <a:gd name="f68" fmla="*/ f52 1 98"/>
                  <a:gd name="f69" fmla="*/ f53 1 26"/>
                  <a:gd name="f70" fmla="*/ f54 1 98"/>
                  <a:gd name="f71" fmla="*/ f55 1 26"/>
                  <a:gd name="f72" fmla="*/ f56 1 98"/>
                  <a:gd name="f73" fmla="*/ f57 1 26"/>
                  <a:gd name="f74" fmla="*/ f58 1 98"/>
                  <a:gd name="f75" fmla="*/ f59 1 26"/>
                  <a:gd name="f76" fmla="*/ f60 1 98"/>
                  <a:gd name="f77" fmla="*/ f61 1 26"/>
                  <a:gd name="f78" fmla="*/ f62 1 98"/>
                  <a:gd name="f79" fmla="*/ f63 1 26"/>
                  <a:gd name="f80" fmla="*/ f64 1 98"/>
                  <a:gd name="f81" fmla="*/ f65 1 98"/>
                  <a:gd name="f82" fmla="*/ f66 1 26"/>
                  <a:gd name="f83" fmla="*/ 0 1 f50"/>
                  <a:gd name="f84" fmla="*/ f44 1 f50"/>
                  <a:gd name="f85" fmla="*/ 0 1 f51"/>
                  <a:gd name="f86" fmla="*/ f45 1 f51"/>
                  <a:gd name="f87" fmla="*/ f68 1 f50"/>
                  <a:gd name="f88" fmla="*/ f69 1 f51"/>
                  <a:gd name="f89" fmla="*/ f70 1 f50"/>
                  <a:gd name="f90" fmla="*/ f71 1 f51"/>
                  <a:gd name="f91" fmla="*/ f72 1 f50"/>
                  <a:gd name="f92" fmla="*/ f73 1 f51"/>
                  <a:gd name="f93" fmla="*/ f74 1 f50"/>
                  <a:gd name="f94" fmla="*/ f75 1 f51"/>
                  <a:gd name="f95" fmla="*/ f76 1 f50"/>
                  <a:gd name="f96" fmla="*/ f77 1 f51"/>
                  <a:gd name="f97" fmla="*/ f78 1 f50"/>
                  <a:gd name="f98" fmla="*/ f79 1 f51"/>
                  <a:gd name="f99" fmla="*/ f80 1 f50"/>
                  <a:gd name="f100" fmla="*/ f81 1 f50"/>
                  <a:gd name="f101" fmla="*/ f82 1 f51"/>
                  <a:gd name="f102" fmla="*/ f83 f41 1"/>
                  <a:gd name="f103" fmla="*/ f84 f41 1"/>
                  <a:gd name="f104" fmla="*/ f86 f42 1"/>
                  <a:gd name="f105" fmla="*/ f85 f42 1"/>
                  <a:gd name="f106" fmla="*/ f87 f41 1"/>
                  <a:gd name="f107" fmla="*/ f88 f42 1"/>
                  <a:gd name="f108" fmla="*/ f89 f41 1"/>
                  <a:gd name="f109" fmla="*/ f90 f42 1"/>
                  <a:gd name="f110" fmla="*/ f91 f41 1"/>
                  <a:gd name="f111" fmla="*/ f92 f42 1"/>
                  <a:gd name="f112" fmla="*/ f93 f41 1"/>
                  <a:gd name="f113" fmla="*/ f94 f42 1"/>
                  <a:gd name="f114" fmla="*/ f95 f41 1"/>
                  <a:gd name="f115" fmla="*/ f96 f42 1"/>
                  <a:gd name="f116" fmla="*/ f97 f41 1"/>
                  <a:gd name="f117" fmla="*/ f98 f42 1"/>
                  <a:gd name="f118" fmla="*/ f99 f41 1"/>
                  <a:gd name="f119" fmla="*/ f100 f41 1"/>
                  <a:gd name="f120" fmla="*/ f101 f42 1"/>
                </a:gdLst>
                <a:ahLst/>
                <a:cxnLst>
                  <a:cxn ang="3cd4">
                    <a:pos x="hc" y="t"/>
                  </a:cxn>
                  <a:cxn ang="0">
                    <a:pos x="r" y="vc"/>
                  </a:cxn>
                  <a:cxn ang="cd4">
                    <a:pos x="hc" y="b"/>
                  </a:cxn>
                  <a:cxn ang="cd2">
                    <a:pos x="l" y="vc"/>
                  </a:cxn>
                  <a:cxn ang="f67">
                    <a:pos x="f106" y="f107"/>
                  </a:cxn>
                  <a:cxn ang="f67">
                    <a:pos x="f108" y="f109"/>
                  </a:cxn>
                  <a:cxn ang="f67">
                    <a:pos x="f110" y="f111"/>
                  </a:cxn>
                  <a:cxn ang="f67">
                    <a:pos x="f112" y="f113"/>
                  </a:cxn>
                  <a:cxn ang="f67">
                    <a:pos x="f112" y="f109"/>
                  </a:cxn>
                  <a:cxn ang="f67">
                    <a:pos x="f114" y="f115"/>
                  </a:cxn>
                  <a:cxn ang="f67">
                    <a:pos x="f116" y="f117"/>
                  </a:cxn>
                  <a:cxn ang="f67">
                    <a:pos x="f118" y="f117"/>
                  </a:cxn>
                  <a:cxn ang="f67">
                    <a:pos x="f119" y="f120"/>
                  </a:cxn>
                  <a:cxn ang="f67">
                    <a:pos x="f106" y="f120"/>
                  </a:cxn>
                  <a:cxn ang="f67">
                    <a:pos x="f106" y="f107"/>
                  </a:cxn>
                </a:cxnLst>
                <a:rect l="f102" t="f105" r="f103" b="f104"/>
                <a:pathLst>
                  <a:path w="98" h="26">
                    <a:moveTo>
                      <a:pt x="f6" y="f8"/>
                    </a:moveTo>
                    <a:cubicBezTo>
                      <a:pt x="f9" y="f10"/>
                      <a:pt x="f11" y="f12"/>
                      <a:pt x="f13" y="f14"/>
                    </a:cubicBezTo>
                    <a:cubicBezTo>
                      <a:pt x="f15" y="f16"/>
                      <a:pt x="f17" y="f16"/>
                      <a:pt x="f18" y="f19"/>
                    </a:cubicBezTo>
                    <a:cubicBezTo>
                      <a:pt x="f20" y="f20"/>
                      <a:pt x="f21" y="f22"/>
                      <a:pt x="f5" y="f7"/>
                    </a:cubicBezTo>
                    <a:cubicBezTo>
                      <a:pt x="f5" y="f10"/>
                      <a:pt x="f5" y="f23"/>
                      <a:pt x="f5" y="f14"/>
                    </a:cubicBezTo>
                    <a:cubicBezTo>
                      <a:pt x="f5" y="f24"/>
                      <a:pt x="f25" y="f26"/>
                      <a:pt x="f27" y="f26"/>
                    </a:cubicBezTo>
                    <a:cubicBezTo>
                      <a:pt x="f14" y="f28"/>
                      <a:pt x="f29" y="f30"/>
                      <a:pt x="f31" y="f5"/>
                    </a:cubicBezTo>
                    <a:cubicBezTo>
                      <a:pt x="f32" y="f5"/>
                      <a:pt x="f33" y="f5"/>
                      <a:pt x="f34" y="f5"/>
                    </a:cubicBezTo>
                    <a:cubicBezTo>
                      <a:pt x="f35" y="f30"/>
                      <a:pt x="f36" y="f37"/>
                      <a:pt x="f38" y="f39"/>
                    </a:cubicBezTo>
                    <a:cubicBezTo>
                      <a:pt x="f38" y="f39"/>
                      <a:pt x="f6" y="f39"/>
                      <a:pt x="f6" y="f39"/>
                    </a:cubicBezTo>
                    <a:cubicBezTo>
                      <a:pt x="f6" y="f14"/>
                      <a:pt x="f6" y="f12"/>
                      <a:pt x="f6" y="f8"/>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35" name="Freeform 15">
                <a:extLst>
                  <a:ext uri="{FF2B5EF4-FFF2-40B4-BE49-F238E27FC236}">
                    <a16:creationId xmlns:a16="http://schemas.microsoft.com/office/drawing/2014/main" id="{C802C554-6B43-AC47-6FFF-62807BE77582}"/>
                  </a:ext>
                </a:extLst>
              </p:cNvPr>
              <p:cNvSpPr/>
              <p:nvPr/>
            </p:nvSpPr>
            <p:spPr>
              <a:xfrm>
                <a:off x="10813666" y="950052"/>
                <a:ext cx="152403" cy="50804"/>
              </a:xfrm>
              <a:custGeom>
                <a:avLst/>
                <a:gdLst>
                  <a:gd name="f0" fmla="val 10800000"/>
                  <a:gd name="f1" fmla="val 5400000"/>
                  <a:gd name="f2" fmla="val 180"/>
                  <a:gd name="f3" fmla="val w"/>
                  <a:gd name="f4" fmla="val h"/>
                  <a:gd name="f5" fmla="val 0"/>
                  <a:gd name="f6" fmla="val 99"/>
                  <a:gd name="f7" fmla="val 33"/>
                  <a:gd name="f8" fmla="val 82"/>
                  <a:gd name="f9" fmla="val 27"/>
                  <a:gd name="f10" fmla="val 66"/>
                  <a:gd name="f11" fmla="val 22"/>
                  <a:gd name="f12" fmla="val 50"/>
                  <a:gd name="f13" fmla="val 16"/>
                  <a:gd name="f14" fmla="val 46"/>
                  <a:gd name="f15" fmla="val 14"/>
                  <a:gd name="f16" fmla="val 43"/>
                  <a:gd name="f17" fmla="val 40"/>
                  <a:gd name="f18" fmla="val 20"/>
                  <a:gd name="f19" fmla="val 24"/>
                  <a:gd name="f20" fmla="val 28"/>
                  <a:gd name="f21" fmla="val 21"/>
                  <a:gd name="f22" fmla="val 1"/>
                  <a:gd name="f23" fmla="val 17"/>
                  <a:gd name="f24" fmla="val 2"/>
                  <a:gd name="f25" fmla="val 15"/>
                  <a:gd name="f26" fmla="val 3"/>
                  <a:gd name="f27" fmla="val 10"/>
                  <a:gd name="f28" fmla="val 30"/>
                  <a:gd name="f29" fmla="val 5"/>
                  <a:gd name="f30" fmla="val 44"/>
                  <a:gd name="f31" fmla="val 47"/>
                  <a:gd name="f32" fmla="val 48"/>
                  <a:gd name="f33" fmla="val 64"/>
                  <a:gd name="f34" fmla="val 7"/>
                  <a:gd name="f35" fmla="val 80"/>
                  <a:gd name="f36" fmla="val 13"/>
                  <a:gd name="f37" fmla="val 96"/>
                  <a:gd name="f38" fmla="val 19"/>
                  <a:gd name="f39" fmla="val 97"/>
                  <a:gd name="f40" fmla="val 26"/>
                  <a:gd name="f41" fmla="val 29"/>
                  <a:gd name="f42" fmla="+- 0 0 -90"/>
                  <a:gd name="f43" fmla="*/ f3 1 99"/>
                  <a:gd name="f44" fmla="*/ f4 1 33"/>
                  <a:gd name="f45" fmla="val f5"/>
                  <a:gd name="f46" fmla="val f6"/>
                  <a:gd name="f47" fmla="val f7"/>
                  <a:gd name="f48" fmla="*/ f42 f0 1"/>
                  <a:gd name="f49" fmla="+- f47 0 f45"/>
                  <a:gd name="f50" fmla="+- f46 0 f45"/>
                  <a:gd name="f51" fmla="*/ f48 1 f2"/>
                  <a:gd name="f52" fmla="*/ f50 1 99"/>
                  <a:gd name="f53" fmla="*/ f49 1 33"/>
                  <a:gd name="f54" fmla="*/ 99 f50 1"/>
                  <a:gd name="f55" fmla="*/ 33 f49 1"/>
                  <a:gd name="f56" fmla="*/ 50 f50 1"/>
                  <a:gd name="f57" fmla="*/ 16 f49 1"/>
                  <a:gd name="f58" fmla="*/ 40 f50 1"/>
                  <a:gd name="f59" fmla="*/ 0 f50 1"/>
                  <a:gd name="f60" fmla="*/ 28 f49 1"/>
                  <a:gd name="f61" fmla="*/ 1 f50 1"/>
                  <a:gd name="f62" fmla="*/ 17 f49 1"/>
                  <a:gd name="f63" fmla="*/ 3 f50 1"/>
                  <a:gd name="f64" fmla="*/ 14 f49 1"/>
                  <a:gd name="f65" fmla="*/ 43 f50 1"/>
                  <a:gd name="f66" fmla="*/ 1 f49 1"/>
                  <a:gd name="f67" fmla="*/ 48 f50 1"/>
                  <a:gd name="f68" fmla="*/ 96 f50 1"/>
                  <a:gd name="f69" fmla="*/ 19 f49 1"/>
                  <a:gd name="f70" fmla="*/ 24 f49 1"/>
                  <a:gd name="f71" fmla="+- f51 0 f1"/>
                  <a:gd name="f72" fmla="*/ f54 1 99"/>
                  <a:gd name="f73" fmla="*/ f55 1 33"/>
                  <a:gd name="f74" fmla="*/ f56 1 99"/>
                  <a:gd name="f75" fmla="*/ f57 1 33"/>
                  <a:gd name="f76" fmla="*/ f58 1 99"/>
                  <a:gd name="f77" fmla="*/ f59 1 99"/>
                  <a:gd name="f78" fmla="*/ f60 1 33"/>
                  <a:gd name="f79" fmla="*/ f61 1 99"/>
                  <a:gd name="f80" fmla="*/ f62 1 33"/>
                  <a:gd name="f81" fmla="*/ f63 1 99"/>
                  <a:gd name="f82" fmla="*/ f64 1 33"/>
                  <a:gd name="f83" fmla="*/ f65 1 99"/>
                  <a:gd name="f84" fmla="*/ f66 1 33"/>
                  <a:gd name="f85" fmla="*/ f67 1 99"/>
                  <a:gd name="f86" fmla="*/ f68 1 99"/>
                  <a:gd name="f87" fmla="*/ f69 1 33"/>
                  <a:gd name="f88" fmla="*/ f70 1 33"/>
                  <a:gd name="f89" fmla="*/ 0 1 f52"/>
                  <a:gd name="f90" fmla="*/ f46 1 f52"/>
                  <a:gd name="f91" fmla="*/ 0 1 f53"/>
                  <a:gd name="f92" fmla="*/ f47 1 f53"/>
                  <a:gd name="f93" fmla="*/ f72 1 f52"/>
                  <a:gd name="f94" fmla="*/ f73 1 f53"/>
                  <a:gd name="f95" fmla="*/ f74 1 f52"/>
                  <a:gd name="f96" fmla="*/ f75 1 f53"/>
                  <a:gd name="f97" fmla="*/ f76 1 f52"/>
                  <a:gd name="f98" fmla="*/ f77 1 f52"/>
                  <a:gd name="f99" fmla="*/ f78 1 f53"/>
                  <a:gd name="f100" fmla="*/ f79 1 f52"/>
                  <a:gd name="f101" fmla="*/ f80 1 f53"/>
                  <a:gd name="f102" fmla="*/ f81 1 f52"/>
                  <a:gd name="f103" fmla="*/ f82 1 f53"/>
                  <a:gd name="f104" fmla="*/ f83 1 f52"/>
                  <a:gd name="f105" fmla="*/ f84 1 f53"/>
                  <a:gd name="f106" fmla="*/ f85 1 f52"/>
                  <a:gd name="f107" fmla="*/ f86 1 f52"/>
                  <a:gd name="f108" fmla="*/ f87 1 f53"/>
                  <a:gd name="f109" fmla="*/ f88 1 f53"/>
                  <a:gd name="f110" fmla="*/ f89 f43 1"/>
                  <a:gd name="f111" fmla="*/ f90 f43 1"/>
                  <a:gd name="f112" fmla="*/ f92 f44 1"/>
                  <a:gd name="f113" fmla="*/ f91 f44 1"/>
                  <a:gd name="f114" fmla="*/ f93 f43 1"/>
                  <a:gd name="f115" fmla="*/ f94 f44 1"/>
                  <a:gd name="f116" fmla="*/ f95 f43 1"/>
                  <a:gd name="f117" fmla="*/ f96 f44 1"/>
                  <a:gd name="f118" fmla="*/ f97 f43 1"/>
                  <a:gd name="f119" fmla="*/ f98 f43 1"/>
                  <a:gd name="f120" fmla="*/ f99 f44 1"/>
                  <a:gd name="f121" fmla="*/ f100 f43 1"/>
                  <a:gd name="f122" fmla="*/ f101 f44 1"/>
                  <a:gd name="f123" fmla="*/ f102 f43 1"/>
                  <a:gd name="f124" fmla="*/ f103 f44 1"/>
                  <a:gd name="f125" fmla="*/ f104 f43 1"/>
                  <a:gd name="f126" fmla="*/ f105 f44 1"/>
                  <a:gd name="f127" fmla="*/ f106 f43 1"/>
                  <a:gd name="f128" fmla="*/ f107 f43 1"/>
                  <a:gd name="f129" fmla="*/ f108 f44 1"/>
                  <a:gd name="f130" fmla="*/ f109 f44 1"/>
                </a:gdLst>
                <a:ahLst/>
                <a:cxnLst>
                  <a:cxn ang="3cd4">
                    <a:pos x="hc" y="t"/>
                  </a:cxn>
                  <a:cxn ang="0">
                    <a:pos x="r" y="vc"/>
                  </a:cxn>
                  <a:cxn ang="cd4">
                    <a:pos x="hc" y="b"/>
                  </a:cxn>
                  <a:cxn ang="cd2">
                    <a:pos x="l" y="vc"/>
                  </a:cxn>
                  <a:cxn ang="f71">
                    <a:pos x="f114" y="f115"/>
                  </a:cxn>
                  <a:cxn ang="f71">
                    <a:pos x="f116" y="f117"/>
                  </a:cxn>
                  <a:cxn ang="f71">
                    <a:pos x="f118" y="f117"/>
                  </a:cxn>
                  <a:cxn ang="f71">
                    <a:pos x="f119" y="f120"/>
                  </a:cxn>
                  <a:cxn ang="f71">
                    <a:pos x="f121" y="f122"/>
                  </a:cxn>
                  <a:cxn ang="f71">
                    <a:pos x="f123" y="f124"/>
                  </a:cxn>
                  <a:cxn ang="f71">
                    <a:pos x="f125" y="f126"/>
                  </a:cxn>
                  <a:cxn ang="f71">
                    <a:pos x="f127" y="f126"/>
                  </a:cxn>
                  <a:cxn ang="f71">
                    <a:pos x="f128" y="f129"/>
                  </a:cxn>
                  <a:cxn ang="f71">
                    <a:pos x="f114" y="f130"/>
                  </a:cxn>
                  <a:cxn ang="f71">
                    <a:pos x="f114" y="f115"/>
                  </a:cxn>
                </a:cxnLst>
                <a:rect l="f110" t="f113" r="f111" b="f112"/>
                <a:pathLst>
                  <a:path w="99" h="33">
                    <a:moveTo>
                      <a:pt x="f6" y="f7"/>
                    </a:moveTo>
                    <a:cubicBezTo>
                      <a:pt x="f8" y="f9"/>
                      <a:pt x="f10" y="f11"/>
                      <a:pt x="f12" y="f13"/>
                    </a:cubicBezTo>
                    <a:cubicBezTo>
                      <a:pt x="f14" y="f15"/>
                      <a:pt x="f16" y="f15"/>
                      <a:pt x="f17" y="f13"/>
                    </a:cubicBezTo>
                    <a:cubicBezTo>
                      <a:pt x="f9" y="f18"/>
                      <a:pt x="f15" y="f19"/>
                      <a:pt x="f5" y="f20"/>
                    </a:cubicBezTo>
                    <a:cubicBezTo>
                      <a:pt x="f5" y="f19"/>
                      <a:pt x="f5" y="f21"/>
                      <a:pt x="f22" y="f23"/>
                    </a:cubicBezTo>
                    <a:cubicBezTo>
                      <a:pt x="f22" y="f13"/>
                      <a:pt x="f24" y="f25"/>
                      <a:pt x="f26" y="f15"/>
                    </a:cubicBezTo>
                    <a:cubicBezTo>
                      <a:pt x="f13" y="f27"/>
                      <a:pt x="f28" y="f29"/>
                      <a:pt x="f16" y="f22"/>
                    </a:cubicBezTo>
                    <a:cubicBezTo>
                      <a:pt x="f30" y="f5"/>
                      <a:pt x="f31" y="f22"/>
                      <a:pt x="f32" y="f22"/>
                    </a:cubicBezTo>
                    <a:cubicBezTo>
                      <a:pt x="f33" y="f34"/>
                      <a:pt x="f35" y="f36"/>
                      <a:pt x="f37" y="f38"/>
                    </a:cubicBezTo>
                    <a:cubicBezTo>
                      <a:pt x="f39" y="f18"/>
                      <a:pt x="f6" y="f11"/>
                      <a:pt x="f6" y="f19"/>
                    </a:cubicBezTo>
                    <a:cubicBezTo>
                      <a:pt x="f6" y="f40"/>
                      <a:pt x="f6" y="f41"/>
                      <a:pt x="f6" y="f7"/>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36" name="Freeform 16">
                <a:extLst>
                  <a:ext uri="{FF2B5EF4-FFF2-40B4-BE49-F238E27FC236}">
                    <a16:creationId xmlns:a16="http://schemas.microsoft.com/office/drawing/2014/main" id="{82FB4B16-1660-023A-3596-359DCD8E6D48}"/>
                  </a:ext>
                </a:extLst>
              </p:cNvPr>
              <p:cNvSpPr/>
              <p:nvPr/>
            </p:nvSpPr>
            <p:spPr>
              <a:xfrm>
                <a:off x="11753469" y="1138967"/>
                <a:ext cx="39684" cy="82552"/>
              </a:xfrm>
              <a:custGeom>
                <a:avLst/>
                <a:gdLst>
                  <a:gd name="f0" fmla="val 10800000"/>
                  <a:gd name="f1" fmla="val 5400000"/>
                  <a:gd name="f2" fmla="val 180"/>
                  <a:gd name="f3" fmla="val w"/>
                  <a:gd name="f4" fmla="val h"/>
                  <a:gd name="f5" fmla="val 0"/>
                  <a:gd name="f6" fmla="val 26"/>
                  <a:gd name="f7" fmla="val 54"/>
                  <a:gd name="f8" fmla="val 8"/>
                  <a:gd name="f9" fmla="val 2"/>
                  <a:gd name="f10" fmla="val 16"/>
                  <a:gd name="f11" fmla="val 4"/>
                  <a:gd name="f12" fmla="val 24"/>
                  <a:gd name="f13" fmla="val 6"/>
                  <a:gd name="f14" fmla="val 25"/>
                  <a:gd name="f15" fmla="val 7"/>
                  <a:gd name="f16" fmla="val 23"/>
                  <a:gd name="f17" fmla="val 38"/>
                  <a:gd name="f18" fmla="val 18"/>
                  <a:gd name="f19" fmla="val 52"/>
                  <a:gd name="f20" fmla="val 10"/>
                  <a:gd name="f21" fmla="val 51"/>
                  <a:gd name="f22" fmla="val 49"/>
                  <a:gd name="f23" fmla="val 1"/>
                  <a:gd name="f24" fmla="val 48"/>
                  <a:gd name="f25" fmla="val 47"/>
                  <a:gd name="f26" fmla="val 32"/>
                  <a:gd name="f27" fmla="+- 0 0 -90"/>
                  <a:gd name="f28" fmla="*/ f3 1 26"/>
                  <a:gd name="f29" fmla="*/ f4 1 54"/>
                  <a:gd name="f30" fmla="val f5"/>
                  <a:gd name="f31" fmla="val f6"/>
                  <a:gd name="f32" fmla="val f7"/>
                  <a:gd name="f33" fmla="*/ f27 f0 1"/>
                  <a:gd name="f34" fmla="+- f32 0 f30"/>
                  <a:gd name="f35" fmla="+- f31 0 f30"/>
                  <a:gd name="f36" fmla="*/ f33 1 f2"/>
                  <a:gd name="f37" fmla="*/ f35 1 26"/>
                  <a:gd name="f38" fmla="*/ f34 1 54"/>
                  <a:gd name="f39" fmla="*/ 0 f35 1"/>
                  <a:gd name="f40" fmla="*/ 0 f34 1"/>
                  <a:gd name="f41" fmla="*/ 24 f35 1"/>
                  <a:gd name="f42" fmla="*/ 6 f34 1"/>
                  <a:gd name="f43" fmla="*/ 26 f35 1"/>
                  <a:gd name="f44" fmla="*/ 8 f34 1"/>
                  <a:gd name="f45" fmla="*/ 54 f34 1"/>
                  <a:gd name="f46" fmla="*/ 2 f35 1"/>
                  <a:gd name="f47" fmla="*/ 49 f34 1"/>
                  <a:gd name="f48" fmla="*/ 47 f34 1"/>
                  <a:gd name="f49" fmla="+- f36 0 f1"/>
                  <a:gd name="f50" fmla="*/ f39 1 26"/>
                  <a:gd name="f51" fmla="*/ f40 1 54"/>
                  <a:gd name="f52" fmla="*/ f41 1 26"/>
                  <a:gd name="f53" fmla="*/ f42 1 54"/>
                  <a:gd name="f54" fmla="*/ f43 1 26"/>
                  <a:gd name="f55" fmla="*/ f44 1 54"/>
                  <a:gd name="f56" fmla="*/ f45 1 54"/>
                  <a:gd name="f57" fmla="*/ f46 1 26"/>
                  <a:gd name="f58" fmla="*/ f47 1 54"/>
                  <a:gd name="f59" fmla="*/ f48 1 54"/>
                  <a:gd name="f60" fmla="*/ 0 1 f37"/>
                  <a:gd name="f61" fmla="*/ f31 1 f37"/>
                  <a:gd name="f62" fmla="*/ 0 1 f38"/>
                  <a:gd name="f63" fmla="*/ f32 1 f38"/>
                  <a:gd name="f64" fmla="*/ f50 1 f37"/>
                  <a:gd name="f65" fmla="*/ f51 1 f38"/>
                  <a:gd name="f66" fmla="*/ f52 1 f37"/>
                  <a:gd name="f67" fmla="*/ f53 1 f38"/>
                  <a:gd name="f68" fmla="*/ f54 1 f37"/>
                  <a:gd name="f69" fmla="*/ f55 1 f38"/>
                  <a:gd name="f70" fmla="*/ f56 1 f38"/>
                  <a:gd name="f71" fmla="*/ f57 1 f37"/>
                  <a:gd name="f72" fmla="*/ f58 1 f38"/>
                  <a:gd name="f73" fmla="*/ f59 1 f38"/>
                  <a:gd name="f74" fmla="*/ f60 f28 1"/>
                  <a:gd name="f75" fmla="*/ f61 f28 1"/>
                  <a:gd name="f76" fmla="*/ f63 f29 1"/>
                  <a:gd name="f77" fmla="*/ f62 f29 1"/>
                  <a:gd name="f78" fmla="*/ f64 f28 1"/>
                  <a:gd name="f79" fmla="*/ f65 f29 1"/>
                  <a:gd name="f80" fmla="*/ f66 f28 1"/>
                  <a:gd name="f81" fmla="*/ f67 f29 1"/>
                  <a:gd name="f82" fmla="*/ f68 f28 1"/>
                  <a:gd name="f83" fmla="*/ f69 f29 1"/>
                  <a:gd name="f84" fmla="*/ f70 f29 1"/>
                  <a:gd name="f85" fmla="*/ f71 f28 1"/>
                  <a:gd name="f86" fmla="*/ f72 f29 1"/>
                  <a:gd name="f87" fmla="*/ f73 f29 1"/>
                </a:gdLst>
                <a:ahLst/>
                <a:cxnLst>
                  <a:cxn ang="3cd4">
                    <a:pos x="hc" y="t"/>
                  </a:cxn>
                  <a:cxn ang="0">
                    <a:pos x="r" y="vc"/>
                  </a:cxn>
                  <a:cxn ang="cd4">
                    <a:pos x="hc" y="b"/>
                  </a:cxn>
                  <a:cxn ang="cd2">
                    <a:pos x="l" y="vc"/>
                  </a:cxn>
                  <a:cxn ang="f49">
                    <a:pos x="f78" y="f79"/>
                  </a:cxn>
                  <a:cxn ang="f49">
                    <a:pos x="f80" y="f81"/>
                  </a:cxn>
                  <a:cxn ang="f49">
                    <a:pos x="f82" y="f83"/>
                  </a:cxn>
                  <a:cxn ang="f49">
                    <a:pos x="f82" y="f84"/>
                  </a:cxn>
                  <a:cxn ang="f49">
                    <a:pos x="f85" y="f86"/>
                  </a:cxn>
                  <a:cxn ang="f49">
                    <a:pos x="f78" y="f87"/>
                  </a:cxn>
                  <a:cxn ang="f49">
                    <a:pos x="f78" y="f79"/>
                  </a:cxn>
                </a:cxnLst>
                <a:rect l="f74" t="f77" r="f75" b="f76"/>
                <a:pathLst>
                  <a:path w="26" h="54">
                    <a:moveTo>
                      <a:pt x="f5" y="f5"/>
                    </a:moveTo>
                    <a:cubicBezTo>
                      <a:pt x="f8" y="f9"/>
                      <a:pt x="f10" y="f11"/>
                      <a:pt x="f12" y="f13"/>
                    </a:cubicBezTo>
                    <a:cubicBezTo>
                      <a:pt x="f14" y="f13"/>
                      <a:pt x="f6" y="f15"/>
                      <a:pt x="f6" y="f8"/>
                    </a:cubicBezTo>
                    <a:cubicBezTo>
                      <a:pt x="f6" y="f16"/>
                      <a:pt x="f6" y="f17"/>
                      <a:pt x="f6" y="f7"/>
                    </a:cubicBezTo>
                    <a:cubicBezTo>
                      <a:pt x="f18" y="f19"/>
                      <a:pt x="f20" y="f21"/>
                      <a:pt x="f9" y="f22"/>
                    </a:cubicBezTo>
                    <a:cubicBezTo>
                      <a:pt x="f23" y="f22"/>
                      <a:pt x="f5" y="f24"/>
                      <a:pt x="f5" y="f25"/>
                    </a:cubicBezTo>
                    <a:cubicBezTo>
                      <a:pt x="f5" y="f26"/>
                      <a:pt x="f5" y="f10"/>
                      <a:pt x="f5" y="f5"/>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37" name="Freeform 17">
                <a:extLst>
                  <a:ext uri="{FF2B5EF4-FFF2-40B4-BE49-F238E27FC236}">
                    <a16:creationId xmlns:a16="http://schemas.microsoft.com/office/drawing/2014/main" id="{A8DC83A0-8726-4EED-1D2F-C518BE5860FF}"/>
                  </a:ext>
                </a:extLst>
              </p:cNvPr>
              <p:cNvSpPr/>
              <p:nvPr/>
            </p:nvSpPr>
            <p:spPr>
              <a:xfrm>
                <a:off x="11753469" y="1223101"/>
                <a:ext cx="39684" cy="79379"/>
              </a:xfrm>
              <a:custGeom>
                <a:avLst/>
                <a:gdLst>
                  <a:gd name="f0" fmla="val 10800000"/>
                  <a:gd name="f1" fmla="val 5400000"/>
                  <a:gd name="f2" fmla="val 180"/>
                  <a:gd name="f3" fmla="val w"/>
                  <a:gd name="f4" fmla="val h"/>
                  <a:gd name="f5" fmla="val 0"/>
                  <a:gd name="f6" fmla="val 26"/>
                  <a:gd name="f7" fmla="val 51"/>
                  <a:gd name="f8" fmla="val 49"/>
                  <a:gd name="f9" fmla="val 33"/>
                  <a:gd name="f10" fmla="val 16"/>
                  <a:gd name="f11" fmla="val 8"/>
                  <a:gd name="f12" fmla="val 1"/>
                  <a:gd name="f13" fmla="val 2"/>
                  <a:gd name="f14" fmla="val 24"/>
                  <a:gd name="f15" fmla="val 4"/>
                  <a:gd name="f16" fmla="val 25"/>
                  <a:gd name="f17" fmla="val 5"/>
                  <a:gd name="f18" fmla="val 6"/>
                  <a:gd name="f19" fmla="val 21"/>
                  <a:gd name="f20" fmla="val 36"/>
                  <a:gd name="f21" fmla="val 18"/>
                  <a:gd name="f22" fmla="val 9"/>
                  <a:gd name="f23" fmla="val 50"/>
                  <a:gd name="f24" fmla="+- 0 0 -90"/>
                  <a:gd name="f25" fmla="*/ f3 1 26"/>
                  <a:gd name="f26" fmla="*/ f4 1 51"/>
                  <a:gd name="f27" fmla="val f5"/>
                  <a:gd name="f28" fmla="val f6"/>
                  <a:gd name="f29" fmla="val f7"/>
                  <a:gd name="f30" fmla="*/ f24 f0 1"/>
                  <a:gd name="f31" fmla="+- f29 0 f27"/>
                  <a:gd name="f32" fmla="+- f28 0 f27"/>
                  <a:gd name="f33" fmla="*/ f30 1 f2"/>
                  <a:gd name="f34" fmla="*/ f32 1 26"/>
                  <a:gd name="f35" fmla="*/ f31 1 51"/>
                  <a:gd name="f36" fmla="*/ 0 f32 1"/>
                  <a:gd name="f37" fmla="*/ 49 f31 1"/>
                  <a:gd name="f38" fmla="*/ 0 f31 1"/>
                  <a:gd name="f39" fmla="*/ 24 f32 1"/>
                  <a:gd name="f40" fmla="*/ 4 f31 1"/>
                  <a:gd name="f41" fmla="*/ 26 f32 1"/>
                  <a:gd name="f42" fmla="*/ 6 f31 1"/>
                  <a:gd name="f43" fmla="*/ 51 f31 1"/>
                  <a:gd name="f44" fmla="+- f33 0 f1"/>
                  <a:gd name="f45" fmla="*/ f36 1 26"/>
                  <a:gd name="f46" fmla="*/ f37 1 51"/>
                  <a:gd name="f47" fmla="*/ f38 1 51"/>
                  <a:gd name="f48" fmla="*/ f39 1 26"/>
                  <a:gd name="f49" fmla="*/ f40 1 51"/>
                  <a:gd name="f50" fmla="*/ f41 1 26"/>
                  <a:gd name="f51" fmla="*/ f42 1 51"/>
                  <a:gd name="f52" fmla="*/ f43 1 51"/>
                  <a:gd name="f53" fmla="*/ 0 1 f34"/>
                  <a:gd name="f54" fmla="*/ f28 1 f34"/>
                  <a:gd name="f55" fmla="*/ 0 1 f35"/>
                  <a:gd name="f56" fmla="*/ f29 1 f35"/>
                  <a:gd name="f57" fmla="*/ f45 1 f34"/>
                  <a:gd name="f58" fmla="*/ f46 1 f35"/>
                  <a:gd name="f59" fmla="*/ f47 1 f35"/>
                  <a:gd name="f60" fmla="*/ f48 1 f34"/>
                  <a:gd name="f61" fmla="*/ f49 1 f35"/>
                  <a:gd name="f62" fmla="*/ f50 1 f34"/>
                  <a:gd name="f63" fmla="*/ f51 1 f35"/>
                  <a:gd name="f64" fmla="*/ f52 1 f35"/>
                  <a:gd name="f65" fmla="*/ f53 f25 1"/>
                  <a:gd name="f66" fmla="*/ f54 f25 1"/>
                  <a:gd name="f67" fmla="*/ f56 f26 1"/>
                  <a:gd name="f68" fmla="*/ f55 f26 1"/>
                  <a:gd name="f69" fmla="*/ f57 f25 1"/>
                  <a:gd name="f70" fmla="*/ f58 f26 1"/>
                  <a:gd name="f71" fmla="*/ f59 f26 1"/>
                  <a:gd name="f72" fmla="*/ f60 f25 1"/>
                  <a:gd name="f73" fmla="*/ f61 f26 1"/>
                  <a:gd name="f74" fmla="*/ f62 f25 1"/>
                  <a:gd name="f75" fmla="*/ f63 f26 1"/>
                  <a:gd name="f76" fmla="*/ f64 f26 1"/>
                </a:gdLst>
                <a:ahLst/>
                <a:cxnLst>
                  <a:cxn ang="3cd4">
                    <a:pos x="hc" y="t"/>
                  </a:cxn>
                  <a:cxn ang="0">
                    <a:pos x="r" y="vc"/>
                  </a:cxn>
                  <a:cxn ang="cd4">
                    <a:pos x="hc" y="b"/>
                  </a:cxn>
                  <a:cxn ang="cd2">
                    <a:pos x="l" y="vc"/>
                  </a:cxn>
                  <a:cxn ang="f44">
                    <a:pos x="f69" y="f70"/>
                  </a:cxn>
                  <a:cxn ang="f44">
                    <a:pos x="f69" y="f71"/>
                  </a:cxn>
                  <a:cxn ang="f44">
                    <a:pos x="f72" y="f73"/>
                  </a:cxn>
                  <a:cxn ang="f44">
                    <a:pos x="f74" y="f75"/>
                  </a:cxn>
                  <a:cxn ang="f44">
                    <a:pos x="f74" y="f76"/>
                  </a:cxn>
                  <a:cxn ang="f44">
                    <a:pos x="f69" y="f70"/>
                  </a:cxn>
                </a:cxnLst>
                <a:rect l="f65" t="f68" r="f66" b="f67"/>
                <a:pathLst>
                  <a:path w="26" h="51">
                    <a:moveTo>
                      <a:pt x="f5" y="f8"/>
                    </a:moveTo>
                    <a:cubicBezTo>
                      <a:pt x="f5" y="f9"/>
                      <a:pt x="f5" y="f10"/>
                      <a:pt x="f5" y="f5"/>
                    </a:cubicBezTo>
                    <a:cubicBezTo>
                      <a:pt x="f11" y="f12"/>
                      <a:pt x="f10" y="f13"/>
                      <a:pt x="f14" y="f15"/>
                    </a:cubicBezTo>
                    <a:cubicBezTo>
                      <a:pt x="f16" y="f15"/>
                      <a:pt x="f6" y="f17"/>
                      <a:pt x="f6" y="f18"/>
                    </a:cubicBezTo>
                    <a:cubicBezTo>
                      <a:pt x="f6" y="f19"/>
                      <a:pt x="f6" y="f20"/>
                      <a:pt x="f6" y="f7"/>
                    </a:cubicBezTo>
                    <a:cubicBezTo>
                      <a:pt x="f21" y="f7"/>
                      <a:pt x="f22" y="f23"/>
                      <a:pt x="f5" y="f8"/>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38" name="Freeform 18">
                <a:extLst>
                  <a:ext uri="{FF2B5EF4-FFF2-40B4-BE49-F238E27FC236}">
                    <a16:creationId xmlns:a16="http://schemas.microsoft.com/office/drawing/2014/main" id="{961A351C-1513-C414-360F-3F6F3AA341BD}"/>
                  </a:ext>
                </a:extLst>
              </p:cNvPr>
              <p:cNvSpPr/>
              <p:nvPr/>
            </p:nvSpPr>
            <p:spPr>
              <a:xfrm>
                <a:off x="11753469" y="1307244"/>
                <a:ext cx="41276" cy="74615"/>
              </a:xfrm>
              <a:custGeom>
                <a:avLst/>
                <a:gdLst>
                  <a:gd name="f0" fmla="val 10800000"/>
                  <a:gd name="f1" fmla="val 5400000"/>
                  <a:gd name="f2" fmla="val 180"/>
                  <a:gd name="f3" fmla="val w"/>
                  <a:gd name="f4" fmla="val h"/>
                  <a:gd name="f5" fmla="val 0"/>
                  <a:gd name="f6" fmla="val 27"/>
                  <a:gd name="f7" fmla="val 49"/>
                  <a:gd name="f8" fmla="val 26"/>
                  <a:gd name="f9" fmla="val 17"/>
                  <a:gd name="f10" fmla="val 9"/>
                  <a:gd name="f11" fmla="val 33"/>
                  <a:gd name="f12" fmla="val 8"/>
                  <a:gd name="f13" fmla="val 1"/>
                  <a:gd name="f14" fmla="val 16"/>
                  <a:gd name="f15" fmla="val 24"/>
                  <a:gd name="f16" fmla="val 2"/>
                  <a:gd name="f17" fmla="val 25"/>
                  <a:gd name="f18" fmla="val 4"/>
                  <a:gd name="f19" fmla="val 5"/>
                  <a:gd name="f20" fmla="val 19"/>
                  <a:gd name="f21" fmla="val 34"/>
                  <a:gd name="f22" fmla="+- 0 0 -90"/>
                  <a:gd name="f23" fmla="*/ f3 1 27"/>
                  <a:gd name="f24" fmla="*/ f4 1 49"/>
                  <a:gd name="f25" fmla="val f5"/>
                  <a:gd name="f26" fmla="val f6"/>
                  <a:gd name="f27" fmla="val f7"/>
                  <a:gd name="f28" fmla="*/ f22 f0 1"/>
                  <a:gd name="f29" fmla="+- f27 0 f25"/>
                  <a:gd name="f30" fmla="+- f26 0 f25"/>
                  <a:gd name="f31" fmla="*/ f28 1 f2"/>
                  <a:gd name="f32" fmla="*/ f30 1 27"/>
                  <a:gd name="f33" fmla="*/ f29 1 49"/>
                  <a:gd name="f34" fmla="*/ 26 f30 1"/>
                  <a:gd name="f35" fmla="*/ 49 f29 1"/>
                  <a:gd name="f36" fmla="*/ 0 f30 1"/>
                  <a:gd name="f37" fmla="*/ 0 f29 1"/>
                  <a:gd name="f38" fmla="*/ 24 f30 1"/>
                  <a:gd name="f39" fmla="*/ 2 f29 1"/>
                  <a:gd name="f40" fmla="*/ 5 f29 1"/>
                  <a:gd name="f41" fmla="+- f31 0 f1"/>
                  <a:gd name="f42" fmla="*/ f34 1 27"/>
                  <a:gd name="f43" fmla="*/ f35 1 49"/>
                  <a:gd name="f44" fmla="*/ f36 1 27"/>
                  <a:gd name="f45" fmla="*/ f37 1 49"/>
                  <a:gd name="f46" fmla="*/ f38 1 27"/>
                  <a:gd name="f47" fmla="*/ f39 1 49"/>
                  <a:gd name="f48" fmla="*/ f40 1 49"/>
                  <a:gd name="f49" fmla="*/ 0 1 f32"/>
                  <a:gd name="f50" fmla="*/ f26 1 f32"/>
                  <a:gd name="f51" fmla="*/ 0 1 f33"/>
                  <a:gd name="f52" fmla="*/ f27 1 f33"/>
                  <a:gd name="f53" fmla="*/ f42 1 f32"/>
                  <a:gd name="f54" fmla="*/ f43 1 f33"/>
                  <a:gd name="f55" fmla="*/ f44 1 f32"/>
                  <a:gd name="f56" fmla="*/ f45 1 f33"/>
                  <a:gd name="f57" fmla="*/ f46 1 f32"/>
                  <a:gd name="f58" fmla="*/ f47 1 f33"/>
                  <a:gd name="f59" fmla="*/ f48 1 f33"/>
                  <a:gd name="f60" fmla="*/ f49 f23 1"/>
                  <a:gd name="f61" fmla="*/ f50 f23 1"/>
                  <a:gd name="f62" fmla="*/ f52 f24 1"/>
                  <a:gd name="f63" fmla="*/ f51 f24 1"/>
                  <a:gd name="f64" fmla="*/ f53 f23 1"/>
                  <a:gd name="f65" fmla="*/ f54 f24 1"/>
                  <a:gd name="f66" fmla="*/ f55 f23 1"/>
                  <a:gd name="f67" fmla="*/ f56 f24 1"/>
                  <a:gd name="f68" fmla="*/ f57 f23 1"/>
                  <a:gd name="f69" fmla="*/ f58 f24 1"/>
                  <a:gd name="f70" fmla="*/ f59 f24 1"/>
                </a:gdLst>
                <a:ahLst/>
                <a:cxnLst>
                  <a:cxn ang="3cd4">
                    <a:pos x="hc" y="t"/>
                  </a:cxn>
                  <a:cxn ang="0">
                    <a:pos x="r" y="vc"/>
                  </a:cxn>
                  <a:cxn ang="cd4">
                    <a:pos x="hc" y="b"/>
                  </a:cxn>
                  <a:cxn ang="cd2">
                    <a:pos x="l" y="vc"/>
                  </a:cxn>
                  <a:cxn ang="f41">
                    <a:pos x="f64" y="f65"/>
                  </a:cxn>
                  <a:cxn ang="f41">
                    <a:pos x="f66" y="f65"/>
                  </a:cxn>
                  <a:cxn ang="f41">
                    <a:pos x="f66" y="f67"/>
                  </a:cxn>
                  <a:cxn ang="f41">
                    <a:pos x="f68" y="f69"/>
                  </a:cxn>
                  <a:cxn ang="f41">
                    <a:pos x="f64" y="f70"/>
                  </a:cxn>
                  <a:cxn ang="f41">
                    <a:pos x="f64" y="f65"/>
                  </a:cxn>
                </a:cxnLst>
                <a:rect l="f60" t="f63" r="f61" b="f62"/>
                <a:pathLst>
                  <a:path w="27" h="49">
                    <a:moveTo>
                      <a:pt x="f8" y="f7"/>
                    </a:moveTo>
                    <a:cubicBezTo>
                      <a:pt x="f9" y="f7"/>
                      <a:pt x="f10" y="f7"/>
                      <a:pt x="f5" y="f7"/>
                    </a:cubicBezTo>
                    <a:cubicBezTo>
                      <a:pt x="f5" y="f11"/>
                      <a:pt x="f5" y="f9"/>
                      <a:pt x="f5" y="f5"/>
                    </a:cubicBezTo>
                    <a:cubicBezTo>
                      <a:pt x="f12" y="f13"/>
                      <a:pt x="f14" y="f13"/>
                      <a:pt x="f15" y="f16"/>
                    </a:cubicBezTo>
                    <a:cubicBezTo>
                      <a:pt x="f17" y="f16"/>
                      <a:pt x="f8" y="f18"/>
                      <a:pt x="f8" y="f19"/>
                    </a:cubicBezTo>
                    <a:cubicBezTo>
                      <a:pt x="f6" y="f20"/>
                      <a:pt x="f8" y="f21"/>
                      <a:pt x="f8" y="f7"/>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39" name="Freeform 19">
                <a:extLst>
                  <a:ext uri="{FF2B5EF4-FFF2-40B4-BE49-F238E27FC236}">
                    <a16:creationId xmlns:a16="http://schemas.microsoft.com/office/drawing/2014/main" id="{D770FED2-47C4-E2D7-BDAA-227032602A8D}"/>
                  </a:ext>
                </a:extLst>
              </p:cNvPr>
              <p:cNvSpPr/>
              <p:nvPr/>
            </p:nvSpPr>
            <p:spPr>
              <a:xfrm>
                <a:off x="11799509" y="1148495"/>
                <a:ext cx="36511" cy="79379"/>
              </a:xfrm>
              <a:custGeom>
                <a:avLst/>
                <a:gdLst>
                  <a:gd name="f0" fmla="val 10800000"/>
                  <a:gd name="f1" fmla="val 5400000"/>
                  <a:gd name="f2" fmla="val 180"/>
                  <a:gd name="f3" fmla="val w"/>
                  <a:gd name="f4" fmla="val h"/>
                  <a:gd name="f5" fmla="val 0"/>
                  <a:gd name="f6" fmla="val 24"/>
                  <a:gd name="f7" fmla="val 51"/>
                  <a:gd name="f8" fmla="val 7"/>
                  <a:gd name="f9" fmla="val 2"/>
                  <a:gd name="f10" fmla="val 14"/>
                  <a:gd name="f11" fmla="val 4"/>
                  <a:gd name="f12" fmla="val 22"/>
                  <a:gd name="f13" fmla="val 5"/>
                  <a:gd name="f14" fmla="val 23"/>
                  <a:gd name="f15" fmla="val 6"/>
                  <a:gd name="f16" fmla="val 8"/>
                  <a:gd name="f17" fmla="val 36"/>
                  <a:gd name="f18" fmla="val 15"/>
                  <a:gd name="f19" fmla="val 50"/>
                  <a:gd name="f20" fmla="val 48"/>
                  <a:gd name="f21" fmla="val 47"/>
                  <a:gd name="f22" fmla="val 31"/>
                  <a:gd name="f23" fmla="val 16"/>
                  <a:gd name="f24" fmla="+- 0 0 -90"/>
                  <a:gd name="f25" fmla="*/ f3 1 24"/>
                  <a:gd name="f26" fmla="*/ f4 1 51"/>
                  <a:gd name="f27" fmla="val f5"/>
                  <a:gd name="f28" fmla="val f6"/>
                  <a:gd name="f29" fmla="val f7"/>
                  <a:gd name="f30" fmla="*/ f24 f0 1"/>
                  <a:gd name="f31" fmla="+- f29 0 f27"/>
                  <a:gd name="f32" fmla="+- f28 0 f27"/>
                  <a:gd name="f33" fmla="*/ f30 1 f2"/>
                  <a:gd name="f34" fmla="*/ f32 1 24"/>
                  <a:gd name="f35" fmla="*/ f31 1 51"/>
                  <a:gd name="f36" fmla="*/ 0 f32 1"/>
                  <a:gd name="f37" fmla="*/ 0 f31 1"/>
                  <a:gd name="f38" fmla="*/ 22 f32 1"/>
                  <a:gd name="f39" fmla="*/ 5 f31 1"/>
                  <a:gd name="f40" fmla="*/ 24 f32 1"/>
                  <a:gd name="f41" fmla="*/ 8 f31 1"/>
                  <a:gd name="f42" fmla="*/ 51 f31 1"/>
                  <a:gd name="f43" fmla="*/ 47 f31 1"/>
                  <a:gd name="f44" fmla="+- f33 0 f1"/>
                  <a:gd name="f45" fmla="*/ f36 1 24"/>
                  <a:gd name="f46" fmla="*/ f37 1 51"/>
                  <a:gd name="f47" fmla="*/ f38 1 24"/>
                  <a:gd name="f48" fmla="*/ f39 1 51"/>
                  <a:gd name="f49" fmla="*/ f40 1 24"/>
                  <a:gd name="f50" fmla="*/ f41 1 51"/>
                  <a:gd name="f51" fmla="*/ f42 1 51"/>
                  <a:gd name="f52" fmla="*/ f43 1 51"/>
                  <a:gd name="f53" fmla="*/ 0 1 f34"/>
                  <a:gd name="f54" fmla="*/ f28 1 f34"/>
                  <a:gd name="f55" fmla="*/ 0 1 f35"/>
                  <a:gd name="f56" fmla="*/ f29 1 f35"/>
                  <a:gd name="f57" fmla="*/ f45 1 f34"/>
                  <a:gd name="f58" fmla="*/ f46 1 f35"/>
                  <a:gd name="f59" fmla="*/ f47 1 f34"/>
                  <a:gd name="f60" fmla="*/ f48 1 f35"/>
                  <a:gd name="f61" fmla="*/ f49 1 f34"/>
                  <a:gd name="f62" fmla="*/ f50 1 f35"/>
                  <a:gd name="f63" fmla="*/ f51 1 f35"/>
                  <a:gd name="f64" fmla="*/ f52 1 f35"/>
                  <a:gd name="f65" fmla="*/ f53 f25 1"/>
                  <a:gd name="f66" fmla="*/ f54 f25 1"/>
                  <a:gd name="f67" fmla="*/ f56 f26 1"/>
                  <a:gd name="f68" fmla="*/ f55 f26 1"/>
                  <a:gd name="f69" fmla="*/ f57 f25 1"/>
                  <a:gd name="f70" fmla="*/ f58 f26 1"/>
                  <a:gd name="f71" fmla="*/ f59 f25 1"/>
                  <a:gd name="f72" fmla="*/ f60 f26 1"/>
                  <a:gd name="f73" fmla="*/ f61 f25 1"/>
                  <a:gd name="f74" fmla="*/ f62 f26 1"/>
                  <a:gd name="f75" fmla="*/ f63 f26 1"/>
                  <a:gd name="f76" fmla="*/ f64 f26 1"/>
                </a:gdLst>
                <a:ahLst/>
                <a:cxnLst>
                  <a:cxn ang="3cd4">
                    <a:pos x="hc" y="t"/>
                  </a:cxn>
                  <a:cxn ang="0">
                    <a:pos x="r" y="vc"/>
                  </a:cxn>
                  <a:cxn ang="cd4">
                    <a:pos x="hc" y="b"/>
                  </a:cxn>
                  <a:cxn ang="cd2">
                    <a:pos x="l" y="vc"/>
                  </a:cxn>
                  <a:cxn ang="f44">
                    <a:pos x="f69" y="f70"/>
                  </a:cxn>
                  <a:cxn ang="f44">
                    <a:pos x="f71" y="f72"/>
                  </a:cxn>
                  <a:cxn ang="f44">
                    <a:pos x="f73" y="f74"/>
                  </a:cxn>
                  <a:cxn ang="f44">
                    <a:pos x="f73" y="f75"/>
                  </a:cxn>
                  <a:cxn ang="f44">
                    <a:pos x="f69" y="f76"/>
                  </a:cxn>
                  <a:cxn ang="f44">
                    <a:pos x="f69" y="f70"/>
                  </a:cxn>
                </a:cxnLst>
                <a:rect l="f65" t="f68" r="f66" b="f67"/>
                <a:pathLst>
                  <a:path w="24" h="51">
                    <a:moveTo>
                      <a:pt x="f5" y="f5"/>
                    </a:moveTo>
                    <a:cubicBezTo>
                      <a:pt x="f8" y="f9"/>
                      <a:pt x="f10" y="f11"/>
                      <a:pt x="f12" y="f13"/>
                    </a:cubicBezTo>
                    <a:cubicBezTo>
                      <a:pt x="f14" y="f15"/>
                      <a:pt x="f6" y="f8"/>
                      <a:pt x="f6" y="f16"/>
                    </a:cubicBezTo>
                    <a:cubicBezTo>
                      <a:pt x="f6" y="f12"/>
                      <a:pt x="f6" y="f17"/>
                      <a:pt x="f6" y="f7"/>
                    </a:cubicBezTo>
                    <a:cubicBezTo>
                      <a:pt x="f18" y="f19"/>
                      <a:pt x="f16" y="f20"/>
                      <a:pt x="f5" y="f21"/>
                    </a:cubicBezTo>
                    <a:cubicBezTo>
                      <a:pt x="f5" y="f22"/>
                      <a:pt x="f5" y="f23"/>
                      <a:pt x="f5" y="f5"/>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40" name="Freeform 20">
                <a:extLst>
                  <a:ext uri="{FF2B5EF4-FFF2-40B4-BE49-F238E27FC236}">
                    <a16:creationId xmlns:a16="http://schemas.microsoft.com/office/drawing/2014/main" id="{B54968B9-29DB-9034-0B0C-34A5B13B43BF}"/>
                  </a:ext>
                </a:extLst>
              </p:cNvPr>
              <p:cNvSpPr/>
              <p:nvPr/>
            </p:nvSpPr>
            <p:spPr>
              <a:xfrm>
                <a:off x="11799509" y="1229456"/>
                <a:ext cx="34920" cy="77788"/>
              </a:xfrm>
              <a:custGeom>
                <a:avLst/>
                <a:gdLst>
                  <a:gd name="f0" fmla="val 10800000"/>
                  <a:gd name="f1" fmla="val 5400000"/>
                  <a:gd name="f2" fmla="val 180"/>
                  <a:gd name="f3" fmla="val w"/>
                  <a:gd name="f4" fmla="val h"/>
                  <a:gd name="f5" fmla="val 0"/>
                  <a:gd name="f6" fmla="val 23"/>
                  <a:gd name="f7" fmla="val 50"/>
                  <a:gd name="f8" fmla="val 48"/>
                  <a:gd name="f9" fmla="val 32"/>
                  <a:gd name="f10" fmla="val 16"/>
                  <a:gd name="f11" fmla="val 8"/>
                  <a:gd name="f12" fmla="val 2"/>
                  <a:gd name="f13" fmla="val 15"/>
                  <a:gd name="f14" fmla="val 3"/>
                  <a:gd name="f15" fmla="val 4"/>
                  <a:gd name="f16" fmla="val 19"/>
                  <a:gd name="f17" fmla="val 34"/>
                  <a:gd name="f18" fmla="val 49"/>
                  <a:gd name="f19" fmla="+- 0 0 -90"/>
                  <a:gd name="f20" fmla="*/ f3 1 23"/>
                  <a:gd name="f21" fmla="*/ f4 1 50"/>
                  <a:gd name="f22" fmla="val f5"/>
                  <a:gd name="f23" fmla="val f6"/>
                  <a:gd name="f24" fmla="val f7"/>
                  <a:gd name="f25" fmla="*/ f19 f0 1"/>
                  <a:gd name="f26" fmla="+- f24 0 f22"/>
                  <a:gd name="f27" fmla="+- f23 0 f22"/>
                  <a:gd name="f28" fmla="*/ f25 1 f2"/>
                  <a:gd name="f29" fmla="*/ f27 1 23"/>
                  <a:gd name="f30" fmla="*/ f26 1 50"/>
                  <a:gd name="f31" fmla="*/ 0 f27 1"/>
                  <a:gd name="f32" fmla="*/ 48 f26 1"/>
                  <a:gd name="f33" fmla="*/ 0 f26 1"/>
                  <a:gd name="f34" fmla="*/ 23 f27 1"/>
                  <a:gd name="f35" fmla="*/ 4 f26 1"/>
                  <a:gd name="f36" fmla="*/ 50 f26 1"/>
                  <a:gd name="f37" fmla="+- f28 0 f1"/>
                  <a:gd name="f38" fmla="*/ f31 1 23"/>
                  <a:gd name="f39" fmla="*/ f32 1 50"/>
                  <a:gd name="f40" fmla="*/ f33 1 50"/>
                  <a:gd name="f41" fmla="*/ f34 1 23"/>
                  <a:gd name="f42" fmla="*/ f35 1 50"/>
                  <a:gd name="f43" fmla="*/ f36 1 50"/>
                  <a:gd name="f44" fmla="*/ 0 1 f29"/>
                  <a:gd name="f45" fmla="*/ f23 1 f29"/>
                  <a:gd name="f46" fmla="*/ 0 1 f30"/>
                  <a:gd name="f47" fmla="*/ f24 1 f30"/>
                  <a:gd name="f48" fmla="*/ f38 1 f29"/>
                  <a:gd name="f49" fmla="*/ f39 1 f30"/>
                  <a:gd name="f50" fmla="*/ f40 1 f30"/>
                  <a:gd name="f51" fmla="*/ f41 1 f29"/>
                  <a:gd name="f52" fmla="*/ f42 1 f30"/>
                  <a:gd name="f53" fmla="*/ f43 1 f30"/>
                  <a:gd name="f54" fmla="*/ f44 f20 1"/>
                  <a:gd name="f55" fmla="*/ f45 f20 1"/>
                  <a:gd name="f56" fmla="*/ f47 f21 1"/>
                  <a:gd name="f57" fmla="*/ f46 f21 1"/>
                  <a:gd name="f58" fmla="*/ f48 f20 1"/>
                  <a:gd name="f59" fmla="*/ f49 f21 1"/>
                  <a:gd name="f60" fmla="*/ f50 f21 1"/>
                  <a:gd name="f61" fmla="*/ f51 f20 1"/>
                  <a:gd name="f62" fmla="*/ f52 f21 1"/>
                  <a:gd name="f63" fmla="*/ f53 f21 1"/>
                </a:gdLst>
                <a:ahLst/>
                <a:cxnLst>
                  <a:cxn ang="3cd4">
                    <a:pos x="hc" y="t"/>
                  </a:cxn>
                  <a:cxn ang="0">
                    <a:pos x="r" y="vc"/>
                  </a:cxn>
                  <a:cxn ang="cd4">
                    <a:pos x="hc" y="b"/>
                  </a:cxn>
                  <a:cxn ang="cd2">
                    <a:pos x="l" y="vc"/>
                  </a:cxn>
                  <a:cxn ang="f37">
                    <a:pos x="f58" y="f59"/>
                  </a:cxn>
                  <a:cxn ang="f37">
                    <a:pos x="f58" y="f60"/>
                  </a:cxn>
                  <a:cxn ang="f37">
                    <a:pos x="f61" y="f62"/>
                  </a:cxn>
                  <a:cxn ang="f37">
                    <a:pos x="f61" y="f63"/>
                  </a:cxn>
                  <a:cxn ang="f37">
                    <a:pos x="f58" y="f59"/>
                  </a:cxn>
                </a:cxnLst>
                <a:rect l="f54" t="f57" r="f55" b="f56"/>
                <a:pathLst>
                  <a:path w="23" h="50">
                    <a:moveTo>
                      <a:pt x="f5" y="f8"/>
                    </a:moveTo>
                    <a:cubicBezTo>
                      <a:pt x="f5" y="f9"/>
                      <a:pt x="f5" y="f10"/>
                      <a:pt x="f5" y="f5"/>
                    </a:cubicBezTo>
                    <a:cubicBezTo>
                      <a:pt x="f11" y="f12"/>
                      <a:pt x="f13" y="f14"/>
                      <a:pt x="f6" y="f15"/>
                    </a:cubicBezTo>
                    <a:cubicBezTo>
                      <a:pt x="f6" y="f16"/>
                      <a:pt x="f6" y="f17"/>
                      <a:pt x="f6" y="f7"/>
                    </a:cubicBezTo>
                    <a:cubicBezTo>
                      <a:pt x="f13" y="f18"/>
                      <a:pt x="f11" y="f8"/>
                      <a:pt x="f5" y="f8"/>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41" name="Freeform 21">
                <a:extLst>
                  <a:ext uri="{FF2B5EF4-FFF2-40B4-BE49-F238E27FC236}">
                    <a16:creationId xmlns:a16="http://schemas.microsoft.com/office/drawing/2014/main" id="{3330DC4A-D57B-2B10-1E1F-5F0E7CB58D30}"/>
                  </a:ext>
                </a:extLst>
              </p:cNvPr>
              <p:cNvSpPr/>
              <p:nvPr/>
            </p:nvSpPr>
            <p:spPr>
              <a:xfrm>
                <a:off x="11799509" y="1311999"/>
                <a:ext cx="34920" cy="69851"/>
              </a:xfrm>
              <a:custGeom>
                <a:avLst/>
                <a:gdLst>
                  <a:gd name="f0" fmla="val 10800000"/>
                  <a:gd name="f1" fmla="val 5400000"/>
                  <a:gd name="f2" fmla="val 180"/>
                  <a:gd name="f3" fmla="val w"/>
                  <a:gd name="f4" fmla="val h"/>
                  <a:gd name="f5" fmla="val 0"/>
                  <a:gd name="f6" fmla="val 23"/>
                  <a:gd name="f7" fmla="val 46"/>
                  <a:gd name="f8" fmla="val 31"/>
                  <a:gd name="f9" fmla="val 15"/>
                  <a:gd name="f10" fmla="val 8"/>
                  <a:gd name="f11" fmla="val 1"/>
                  <a:gd name="f12" fmla="val 16"/>
                  <a:gd name="f13" fmla="+- 0 0 -90"/>
                  <a:gd name="f14" fmla="*/ f3 1 23"/>
                  <a:gd name="f15" fmla="*/ f4 1 46"/>
                  <a:gd name="f16" fmla="val f5"/>
                  <a:gd name="f17" fmla="val f6"/>
                  <a:gd name="f18" fmla="val f7"/>
                  <a:gd name="f19" fmla="*/ f13 f0 1"/>
                  <a:gd name="f20" fmla="+- f18 0 f16"/>
                  <a:gd name="f21" fmla="+- f17 0 f16"/>
                  <a:gd name="f22" fmla="*/ f19 1 f2"/>
                  <a:gd name="f23" fmla="*/ f21 1 23"/>
                  <a:gd name="f24" fmla="*/ f20 1 46"/>
                  <a:gd name="f25" fmla="*/ 0 f21 1"/>
                  <a:gd name="f26" fmla="*/ 46 f20 1"/>
                  <a:gd name="f27" fmla="*/ 0 f20 1"/>
                  <a:gd name="f28" fmla="*/ 23 f21 1"/>
                  <a:gd name="f29" fmla="*/ 1 f20 1"/>
                  <a:gd name="f30" fmla="+- f22 0 f1"/>
                  <a:gd name="f31" fmla="*/ f25 1 23"/>
                  <a:gd name="f32" fmla="*/ f26 1 46"/>
                  <a:gd name="f33" fmla="*/ f27 1 46"/>
                  <a:gd name="f34" fmla="*/ f28 1 23"/>
                  <a:gd name="f35" fmla="*/ f29 1 46"/>
                  <a:gd name="f36" fmla="*/ 0 1 f23"/>
                  <a:gd name="f37" fmla="*/ f17 1 f23"/>
                  <a:gd name="f38" fmla="*/ 0 1 f24"/>
                  <a:gd name="f39" fmla="*/ f18 1 f24"/>
                  <a:gd name="f40" fmla="*/ f31 1 f23"/>
                  <a:gd name="f41" fmla="*/ f32 1 f24"/>
                  <a:gd name="f42" fmla="*/ f33 1 f24"/>
                  <a:gd name="f43" fmla="*/ f34 1 f23"/>
                  <a:gd name="f44" fmla="*/ f35 1 f24"/>
                  <a:gd name="f45" fmla="*/ f36 f14 1"/>
                  <a:gd name="f46" fmla="*/ f37 f14 1"/>
                  <a:gd name="f47" fmla="*/ f39 f15 1"/>
                  <a:gd name="f48" fmla="*/ f38 f15 1"/>
                  <a:gd name="f49" fmla="*/ f40 f14 1"/>
                  <a:gd name="f50" fmla="*/ f41 f15 1"/>
                  <a:gd name="f51" fmla="*/ f42 f15 1"/>
                  <a:gd name="f52" fmla="*/ f43 f14 1"/>
                  <a:gd name="f53" fmla="*/ f44 f15 1"/>
                </a:gdLst>
                <a:ahLst/>
                <a:cxnLst>
                  <a:cxn ang="3cd4">
                    <a:pos x="hc" y="t"/>
                  </a:cxn>
                  <a:cxn ang="0">
                    <a:pos x="r" y="vc"/>
                  </a:cxn>
                  <a:cxn ang="cd4">
                    <a:pos x="hc" y="b"/>
                  </a:cxn>
                  <a:cxn ang="cd2">
                    <a:pos x="l" y="vc"/>
                  </a:cxn>
                  <a:cxn ang="f30">
                    <a:pos x="f49" y="f50"/>
                  </a:cxn>
                  <a:cxn ang="f30">
                    <a:pos x="f49" y="f51"/>
                  </a:cxn>
                  <a:cxn ang="f30">
                    <a:pos x="f52" y="f53"/>
                  </a:cxn>
                  <a:cxn ang="f30">
                    <a:pos x="f52" y="f50"/>
                  </a:cxn>
                  <a:cxn ang="f30">
                    <a:pos x="f49" y="f50"/>
                  </a:cxn>
                </a:cxnLst>
                <a:rect l="f45" t="f48" r="f46" b="f47"/>
                <a:pathLst>
                  <a:path w="23" h="46">
                    <a:moveTo>
                      <a:pt x="f5" y="f7"/>
                    </a:moveTo>
                    <a:cubicBezTo>
                      <a:pt x="f5" y="f8"/>
                      <a:pt x="f5" y="f9"/>
                      <a:pt x="f5" y="f5"/>
                    </a:cubicBezTo>
                    <a:cubicBezTo>
                      <a:pt x="f10" y="f5"/>
                      <a:pt x="f9" y="f11"/>
                      <a:pt x="f6" y="f11"/>
                    </a:cubicBezTo>
                    <a:cubicBezTo>
                      <a:pt x="f6" y="f12"/>
                      <a:pt x="f6" y="f8"/>
                      <a:pt x="f6" y="f7"/>
                    </a:cubicBezTo>
                    <a:cubicBezTo>
                      <a:pt x="f12" y="f7"/>
                      <a:pt x="f10" y="f7"/>
                      <a:pt x="f5" y="f7"/>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42" name="Freeform 22">
                <a:extLst>
                  <a:ext uri="{FF2B5EF4-FFF2-40B4-BE49-F238E27FC236}">
                    <a16:creationId xmlns:a16="http://schemas.microsoft.com/office/drawing/2014/main" id="{F03A5441-E247-8E26-D793-FE87992421AB}"/>
                  </a:ext>
                </a:extLst>
              </p:cNvPr>
              <p:cNvSpPr/>
              <p:nvPr/>
            </p:nvSpPr>
            <p:spPr>
              <a:xfrm>
                <a:off x="11840775" y="1159605"/>
                <a:ext cx="33339" cy="74615"/>
              </a:xfrm>
              <a:custGeom>
                <a:avLst/>
                <a:gdLst>
                  <a:gd name="f0" fmla="val 10800000"/>
                  <a:gd name="f1" fmla="val 5400000"/>
                  <a:gd name="f2" fmla="val 180"/>
                  <a:gd name="f3" fmla="val w"/>
                  <a:gd name="f4" fmla="val h"/>
                  <a:gd name="f5" fmla="val 0"/>
                  <a:gd name="f6" fmla="val 22"/>
                  <a:gd name="f7" fmla="val 48"/>
                  <a:gd name="f8" fmla="val 7"/>
                  <a:gd name="f9" fmla="val 1"/>
                  <a:gd name="f10" fmla="val 13"/>
                  <a:gd name="f11" fmla="val 3"/>
                  <a:gd name="f12" fmla="val 20"/>
                  <a:gd name="f13" fmla="val 4"/>
                  <a:gd name="f14" fmla="val 21"/>
                  <a:gd name="f15" fmla="val 5"/>
                  <a:gd name="f16" fmla="val 6"/>
                  <a:gd name="f17" fmla="val 34"/>
                  <a:gd name="f18" fmla="val 15"/>
                  <a:gd name="f19" fmla="val 47"/>
                  <a:gd name="f20" fmla="val 8"/>
                  <a:gd name="f21" fmla="val 46"/>
                  <a:gd name="f22" fmla="val 2"/>
                  <a:gd name="f23" fmla="val 45"/>
                  <a:gd name="f24" fmla="val 43"/>
                  <a:gd name="f25" fmla="val 42"/>
                  <a:gd name="f26" fmla="val 28"/>
                  <a:gd name="f27" fmla="val 14"/>
                  <a:gd name="f28" fmla="+- 0 0 -90"/>
                  <a:gd name="f29" fmla="*/ f3 1 22"/>
                  <a:gd name="f30" fmla="*/ f4 1 48"/>
                  <a:gd name="f31" fmla="val f5"/>
                  <a:gd name="f32" fmla="val f6"/>
                  <a:gd name="f33" fmla="val f7"/>
                  <a:gd name="f34" fmla="*/ f28 f0 1"/>
                  <a:gd name="f35" fmla="+- f33 0 f31"/>
                  <a:gd name="f36" fmla="+- f32 0 f31"/>
                  <a:gd name="f37" fmla="*/ f34 1 f2"/>
                  <a:gd name="f38" fmla="*/ f36 1 22"/>
                  <a:gd name="f39" fmla="*/ f35 1 48"/>
                  <a:gd name="f40" fmla="*/ 0 f36 1"/>
                  <a:gd name="f41" fmla="*/ 0 f35 1"/>
                  <a:gd name="f42" fmla="*/ 20 f36 1"/>
                  <a:gd name="f43" fmla="*/ 4 f35 1"/>
                  <a:gd name="f44" fmla="*/ 22 f36 1"/>
                  <a:gd name="f45" fmla="*/ 7 f35 1"/>
                  <a:gd name="f46" fmla="*/ 48 f35 1"/>
                  <a:gd name="f47" fmla="*/ 2 f36 1"/>
                  <a:gd name="f48" fmla="*/ 45 f35 1"/>
                  <a:gd name="f49" fmla="*/ 42 f35 1"/>
                  <a:gd name="f50" fmla="+- f37 0 f1"/>
                  <a:gd name="f51" fmla="*/ f40 1 22"/>
                  <a:gd name="f52" fmla="*/ f41 1 48"/>
                  <a:gd name="f53" fmla="*/ f42 1 22"/>
                  <a:gd name="f54" fmla="*/ f43 1 48"/>
                  <a:gd name="f55" fmla="*/ f44 1 22"/>
                  <a:gd name="f56" fmla="*/ f45 1 48"/>
                  <a:gd name="f57" fmla="*/ f46 1 48"/>
                  <a:gd name="f58" fmla="*/ f47 1 22"/>
                  <a:gd name="f59" fmla="*/ f48 1 48"/>
                  <a:gd name="f60" fmla="*/ f49 1 48"/>
                  <a:gd name="f61" fmla="*/ 0 1 f38"/>
                  <a:gd name="f62" fmla="*/ f32 1 f38"/>
                  <a:gd name="f63" fmla="*/ 0 1 f39"/>
                  <a:gd name="f64" fmla="*/ f33 1 f39"/>
                  <a:gd name="f65" fmla="*/ f51 1 f38"/>
                  <a:gd name="f66" fmla="*/ f52 1 f39"/>
                  <a:gd name="f67" fmla="*/ f53 1 f38"/>
                  <a:gd name="f68" fmla="*/ f54 1 f39"/>
                  <a:gd name="f69" fmla="*/ f55 1 f38"/>
                  <a:gd name="f70" fmla="*/ f56 1 f39"/>
                  <a:gd name="f71" fmla="*/ f57 1 f39"/>
                  <a:gd name="f72" fmla="*/ f58 1 f38"/>
                  <a:gd name="f73" fmla="*/ f59 1 f39"/>
                  <a:gd name="f74" fmla="*/ f60 1 f39"/>
                  <a:gd name="f75" fmla="*/ f61 f29 1"/>
                  <a:gd name="f76" fmla="*/ f62 f29 1"/>
                  <a:gd name="f77" fmla="*/ f64 f30 1"/>
                  <a:gd name="f78" fmla="*/ f63 f30 1"/>
                  <a:gd name="f79" fmla="*/ f65 f29 1"/>
                  <a:gd name="f80" fmla="*/ f66 f30 1"/>
                  <a:gd name="f81" fmla="*/ f67 f29 1"/>
                  <a:gd name="f82" fmla="*/ f68 f30 1"/>
                  <a:gd name="f83" fmla="*/ f69 f29 1"/>
                  <a:gd name="f84" fmla="*/ f70 f30 1"/>
                  <a:gd name="f85" fmla="*/ f71 f30 1"/>
                  <a:gd name="f86" fmla="*/ f72 f29 1"/>
                  <a:gd name="f87" fmla="*/ f73 f30 1"/>
                  <a:gd name="f88" fmla="*/ f74 f30 1"/>
                </a:gdLst>
                <a:ahLst/>
                <a:cxnLst>
                  <a:cxn ang="3cd4">
                    <a:pos x="hc" y="t"/>
                  </a:cxn>
                  <a:cxn ang="0">
                    <a:pos x="r" y="vc"/>
                  </a:cxn>
                  <a:cxn ang="cd4">
                    <a:pos x="hc" y="b"/>
                  </a:cxn>
                  <a:cxn ang="cd2">
                    <a:pos x="l" y="vc"/>
                  </a:cxn>
                  <a:cxn ang="f50">
                    <a:pos x="f79" y="f80"/>
                  </a:cxn>
                  <a:cxn ang="f50">
                    <a:pos x="f81" y="f82"/>
                  </a:cxn>
                  <a:cxn ang="f50">
                    <a:pos x="f83" y="f84"/>
                  </a:cxn>
                  <a:cxn ang="f50">
                    <a:pos x="f83" y="f85"/>
                  </a:cxn>
                  <a:cxn ang="f50">
                    <a:pos x="f86" y="f87"/>
                  </a:cxn>
                  <a:cxn ang="f50">
                    <a:pos x="f79" y="f88"/>
                  </a:cxn>
                  <a:cxn ang="f50">
                    <a:pos x="f79" y="f80"/>
                  </a:cxn>
                </a:cxnLst>
                <a:rect l="f75" t="f78" r="f76" b="f77"/>
                <a:pathLst>
                  <a:path w="22" h="48">
                    <a:moveTo>
                      <a:pt x="f5" y="f5"/>
                    </a:moveTo>
                    <a:cubicBezTo>
                      <a:pt x="f8" y="f9"/>
                      <a:pt x="f10" y="f11"/>
                      <a:pt x="f12" y="f13"/>
                    </a:cubicBezTo>
                    <a:cubicBezTo>
                      <a:pt x="f14" y="f15"/>
                      <a:pt x="f6" y="f16"/>
                      <a:pt x="f6" y="f8"/>
                    </a:cubicBezTo>
                    <a:cubicBezTo>
                      <a:pt x="f6" y="f14"/>
                      <a:pt x="f6" y="f17"/>
                      <a:pt x="f6" y="f7"/>
                    </a:cubicBezTo>
                    <a:cubicBezTo>
                      <a:pt x="f18" y="f19"/>
                      <a:pt x="f20" y="f21"/>
                      <a:pt x="f22" y="f23"/>
                    </a:cubicBezTo>
                    <a:cubicBezTo>
                      <a:pt x="f9" y="f23"/>
                      <a:pt x="f5" y="f24"/>
                      <a:pt x="f5" y="f25"/>
                    </a:cubicBezTo>
                    <a:cubicBezTo>
                      <a:pt x="f5" y="f26"/>
                      <a:pt x="f5" y="f27"/>
                      <a:pt x="f5" y="f5"/>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43" name="Freeform 23">
                <a:extLst>
                  <a:ext uri="{FF2B5EF4-FFF2-40B4-BE49-F238E27FC236}">
                    <a16:creationId xmlns:a16="http://schemas.microsoft.com/office/drawing/2014/main" id="{BCD54D4F-D0C4-DB0B-FEF8-D2A0FF9E92B5}"/>
                  </a:ext>
                </a:extLst>
              </p:cNvPr>
              <p:cNvSpPr/>
              <p:nvPr/>
            </p:nvSpPr>
            <p:spPr>
              <a:xfrm>
                <a:off x="11840775" y="1237393"/>
                <a:ext cx="33339" cy="73023"/>
              </a:xfrm>
              <a:custGeom>
                <a:avLst/>
                <a:gdLst>
                  <a:gd name="f0" fmla="val 10800000"/>
                  <a:gd name="f1" fmla="val 5400000"/>
                  <a:gd name="f2" fmla="val 180"/>
                  <a:gd name="f3" fmla="val w"/>
                  <a:gd name="f4" fmla="val h"/>
                  <a:gd name="f5" fmla="val 0"/>
                  <a:gd name="f6" fmla="val 22"/>
                  <a:gd name="f7" fmla="val 47"/>
                  <a:gd name="f8" fmla="val 14"/>
                  <a:gd name="f9" fmla="val 46"/>
                  <a:gd name="f10" fmla="val 7"/>
                  <a:gd name="f11" fmla="val 45"/>
                  <a:gd name="f12" fmla="val 30"/>
                  <a:gd name="f13" fmla="val 15"/>
                  <a:gd name="f14" fmla="val 1"/>
                  <a:gd name="f15" fmla="val 2"/>
                  <a:gd name="f16" fmla="val 20"/>
                  <a:gd name="f17" fmla="val 3"/>
                  <a:gd name="f18" fmla="val 21"/>
                  <a:gd name="f19" fmla="val 5"/>
                  <a:gd name="f20" fmla="val 19"/>
                  <a:gd name="f21" fmla="val 33"/>
                  <a:gd name="f22" fmla="+- 0 0 -90"/>
                  <a:gd name="f23" fmla="*/ f3 1 22"/>
                  <a:gd name="f24" fmla="*/ f4 1 47"/>
                  <a:gd name="f25" fmla="val f5"/>
                  <a:gd name="f26" fmla="val f6"/>
                  <a:gd name="f27" fmla="val f7"/>
                  <a:gd name="f28" fmla="*/ f22 f0 1"/>
                  <a:gd name="f29" fmla="+- f27 0 f25"/>
                  <a:gd name="f30" fmla="+- f26 0 f25"/>
                  <a:gd name="f31" fmla="*/ f28 1 f2"/>
                  <a:gd name="f32" fmla="*/ f30 1 22"/>
                  <a:gd name="f33" fmla="*/ f29 1 47"/>
                  <a:gd name="f34" fmla="*/ 22 f30 1"/>
                  <a:gd name="f35" fmla="*/ 47 f29 1"/>
                  <a:gd name="f36" fmla="*/ 0 f30 1"/>
                  <a:gd name="f37" fmla="*/ 45 f29 1"/>
                  <a:gd name="f38" fmla="*/ 0 f29 1"/>
                  <a:gd name="f39" fmla="*/ 20 f30 1"/>
                  <a:gd name="f40" fmla="*/ 3 f29 1"/>
                  <a:gd name="f41" fmla="*/ 5 f29 1"/>
                  <a:gd name="f42" fmla="+- f31 0 f1"/>
                  <a:gd name="f43" fmla="*/ f34 1 22"/>
                  <a:gd name="f44" fmla="*/ f35 1 47"/>
                  <a:gd name="f45" fmla="*/ f36 1 22"/>
                  <a:gd name="f46" fmla="*/ f37 1 47"/>
                  <a:gd name="f47" fmla="*/ f38 1 47"/>
                  <a:gd name="f48" fmla="*/ f39 1 22"/>
                  <a:gd name="f49" fmla="*/ f40 1 47"/>
                  <a:gd name="f50" fmla="*/ f41 1 47"/>
                  <a:gd name="f51" fmla="*/ 0 1 f32"/>
                  <a:gd name="f52" fmla="*/ f26 1 f32"/>
                  <a:gd name="f53" fmla="*/ 0 1 f33"/>
                  <a:gd name="f54" fmla="*/ f27 1 f33"/>
                  <a:gd name="f55" fmla="*/ f43 1 f32"/>
                  <a:gd name="f56" fmla="*/ f44 1 f33"/>
                  <a:gd name="f57" fmla="*/ f45 1 f32"/>
                  <a:gd name="f58" fmla="*/ f46 1 f33"/>
                  <a:gd name="f59" fmla="*/ f47 1 f33"/>
                  <a:gd name="f60" fmla="*/ f48 1 f32"/>
                  <a:gd name="f61" fmla="*/ f49 1 f33"/>
                  <a:gd name="f62" fmla="*/ f50 1 f33"/>
                  <a:gd name="f63" fmla="*/ f51 f23 1"/>
                  <a:gd name="f64" fmla="*/ f52 f23 1"/>
                  <a:gd name="f65" fmla="*/ f54 f24 1"/>
                  <a:gd name="f66" fmla="*/ f53 f24 1"/>
                  <a:gd name="f67" fmla="*/ f55 f23 1"/>
                  <a:gd name="f68" fmla="*/ f56 f24 1"/>
                  <a:gd name="f69" fmla="*/ f57 f23 1"/>
                  <a:gd name="f70" fmla="*/ f58 f24 1"/>
                  <a:gd name="f71" fmla="*/ f59 f24 1"/>
                  <a:gd name="f72" fmla="*/ f60 f23 1"/>
                  <a:gd name="f73" fmla="*/ f61 f24 1"/>
                  <a:gd name="f74" fmla="*/ f62 f24 1"/>
                </a:gdLst>
                <a:ahLst/>
                <a:cxnLst>
                  <a:cxn ang="3cd4">
                    <a:pos x="hc" y="t"/>
                  </a:cxn>
                  <a:cxn ang="0">
                    <a:pos x="r" y="vc"/>
                  </a:cxn>
                  <a:cxn ang="cd4">
                    <a:pos x="hc" y="b"/>
                  </a:cxn>
                  <a:cxn ang="cd2">
                    <a:pos x="l" y="vc"/>
                  </a:cxn>
                  <a:cxn ang="f42">
                    <a:pos x="f67" y="f68"/>
                  </a:cxn>
                  <a:cxn ang="f42">
                    <a:pos x="f69" y="f70"/>
                  </a:cxn>
                  <a:cxn ang="f42">
                    <a:pos x="f69" y="f71"/>
                  </a:cxn>
                  <a:cxn ang="f42">
                    <a:pos x="f72" y="f73"/>
                  </a:cxn>
                  <a:cxn ang="f42">
                    <a:pos x="f67" y="f74"/>
                  </a:cxn>
                  <a:cxn ang="f42">
                    <a:pos x="f67" y="f68"/>
                  </a:cxn>
                </a:cxnLst>
                <a:rect l="f63" t="f66" r="f64" b="f65"/>
                <a:pathLst>
                  <a:path w="22" h="47">
                    <a:moveTo>
                      <a:pt x="f6" y="f7"/>
                    </a:moveTo>
                    <a:cubicBezTo>
                      <a:pt x="f8" y="f9"/>
                      <a:pt x="f10" y="f11"/>
                      <a:pt x="f5" y="f11"/>
                    </a:cubicBezTo>
                    <a:cubicBezTo>
                      <a:pt x="f5" y="f12"/>
                      <a:pt x="f5" y="f13"/>
                      <a:pt x="f5" y="f5"/>
                    </a:cubicBezTo>
                    <a:cubicBezTo>
                      <a:pt x="f10" y="f14"/>
                      <a:pt x="f8" y="f15"/>
                      <a:pt x="f16" y="f17"/>
                    </a:cubicBezTo>
                    <a:cubicBezTo>
                      <a:pt x="f18" y="f17"/>
                      <a:pt x="f6" y="f19"/>
                      <a:pt x="f6" y="f19"/>
                    </a:cubicBezTo>
                    <a:cubicBezTo>
                      <a:pt x="f6" y="f20"/>
                      <a:pt x="f6" y="f21"/>
                      <a:pt x="f6" y="f7"/>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44" name="Freeform 24">
                <a:extLst>
                  <a:ext uri="{FF2B5EF4-FFF2-40B4-BE49-F238E27FC236}">
                    <a16:creationId xmlns:a16="http://schemas.microsoft.com/office/drawing/2014/main" id="{E3118DFB-9719-0CE9-15D4-8F024E0114D8}"/>
                  </a:ext>
                </a:extLst>
              </p:cNvPr>
              <p:cNvSpPr/>
              <p:nvPr/>
            </p:nvSpPr>
            <p:spPr>
              <a:xfrm>
                <a:off x="11840775" y="1315181"/>
                <a:ext cx="33339" cy="66678"/>
              </a:xfrm>
              <a:custGeom>
                <a:avLst/>
                <a:gdLst>
                  <a:gd name="f0" fmla="val 10800000"/>
                  <a:gd name="f1" fmla="val 5400000"/>
                  <a:gd name="f2" fmla="val 180"/>
                  <a:gd name="f3" fmla="val w"/>
                  <a:gd name="f4" fmla="val h"/>
                  <a:gd name="f5" fmla="val 0"/>
                  <a:gd name="f6" fmla="val 22"/>
                  <a:gd name="f7" fmla="val 44"/>
                  <a:gd name="f8" fmla="val 29"/>
                  <a:gd name="f9" fmla="val 15"/>
                  <a:gd name="f10" fmla="val 7"/>
                  <a:gd name="f11" fmla="val 14"/>
                  <a:gd name="f12" fmla="val 1"/>
                  <a:gd name="f13" fmla="val 16"/>
                  <a:gd name="f14" fmla="val 30"/>
                  <a:gd name="f15" fmla="+- 0 0 -90"/>
                  <a:gd name="f16" fmla="*/ f3 1 22"/>
                  <a:gd name="f17" fmla="*/ f4 1 44"/>
                  <a:gd name="f18" fmla="val f5"/>
                  <a:gd name="f19" fmla="val f6"/>
                  <a:gd name="f20" fmla="val f7"/>
                  <a:gd name="f21" fmla="*/ f15 f0 1"/>
                  <a:gd name="f22" fmla="+- f20 0 f18"/>
                  <a:gd name="f23" fmla="+- f19 0 f18"/>
                  <a:gd name="f24" fmla="*/ f21 1 f2"/>
                  <a:gd name="f25" fmla="*/ f23 1 22"/>
                  <a:gd name="f26" fmla="*/ f22 1 44"/>
                  <a:gd name="f27" fmla="*/ 0 f23 1"/>
                  <a:gd name="f28" fmla="*/ 44 f22 1"/>
                  <a:gd name="f29" fmla="*/ 0 f22 1"/>
                  <a:gd name="f30" fmla="*/ 22 f23 1"/>
                  <a:gd name="f31" fmla="*/ 1 f22 1"/>
                  <a:gd name="f32" fmla="+- f24 0 f1"/>
                  <a:gd name="f33" fmla="*/ f27 1 22"/>
                  <a:gd name="f34" fmla="*/ f28 1 44"/>
                  <a:gd name="f35" fmla="*/ f29 1 44"/>
                  <a:gd name="f36" fmla="*/ f30 1 22"/>
                  <a:gd name="f37" fmla="*/ f31 1 44"/>
                  <a:gd name="f38" fmla="*/ 0 1 f25"/>
                  <a:gd name="f39" fmla="*/ f19 1 f25"/>
                  <a:gd name="f40" fmla="*/ 0 1 f26"/>
                  <a:gd name="f41" fmla="*/ f20 1 f26"/>
                  <a:gd name="f42" fmla="*/ f33 1 f25"/>
                  <a:gd name="f43" fmla="*/ f34 1 f26"/>
                  <a:gd name="f44" fmla="*/ f35 1 f26"/>
                  <a:gd name="f45" fmla="*/ f36 1 f25"/>
                  <a:gd name="f46" fmla="*/ f37 1 f26"/>
                  <a:gd name="f47" fmla="*/ f38 f16 1"/>
                  <a:gd name="f48" fmla="*/ f39 f16 1"/>
                  <a:gd name="f49" fmla="*/ f41 f17 1"/>
                  <a:gd name="f50" fmla="*/ f40 f17 1"/>
                  <a:gd name="f51" fmla="*/ f42 f16 1"/>
                  <a:gd name="f52" fmla="*/ f43 f17 1"/>
                  <a:gd name="f53" fmla="*/ f44 f17 1"/>
                  <a:gd name="f54" fmla="*/ f45 f16 1"/>
                  <a:gd name="f55" fmla="*/ f46 f17 1"/>
                </a:gdLst>
                <a:ahLst/>
                <a:cxnLst>
                  <a:cxn ang="3cd4">
                    <a:pos x="hc" y="t"/>
                  </a:cxn>
                  <a:cxn ang="0">
                    <a:pos x="r" y="vc"/>
                  </a:cxn>
                  <a:cxn ang="cd4">
                    <a:pos x="hc" y="b"/>
                  </a:cxn>
                  <a:cxn ang="cd2">
                    <a:pos x="l" y="vc"/>
                  </a:cxn>
                  <a:cxn ang="f32">
                    <a:pos x="f51" y="f52"/>
                  </a:cxn>
                  <a:cxn ang="f32">
                    <a:pos x="f51" y="f53"/>
                  </a:cxn>
                  <a:cxn ang="f32">
                    <a:pos x="f54" y="f55"/>
                  </a:cxn>
                  <a:cxn ang="f32">
                    <a:pos x="f54" y="f52"/>
                  </a:cxn>
                  <a:cxn ang="f32">
                    <a:pos x="f51" y="f52"/>
                  </a:cxn>
                </a:cxnLst>
                <a:rect l="f47" t="f50" r="f48" b="f49"/>
                <a:pathLst>
                  <a:path w="22" h="44">
                    <a:moveTo>
                      <a:pt x="f5" y="f7"/>
                    </a:moveTo>
                    <a:cubicBezTo>
                      <a:pt x="f5" y="f8"/>
                      <a:pt x="f5" y="f9"/>
                      <a:pt x="f5" y="f5"/>
                    </a:cubicBezTo>
                    <a:cubicBezTo>
                      <a:pt x="f10" y="f5"/>
                      <a:pt x="f11" y="f12"/>
                      <a:pt x="f6" y="f12"/>
                    </a:cubicBezTo>
                    <a:cubicBezTo>
                      <a:pt x="f6" y="f13"/>
                      <a:pt x="f6" y="f14"/>
                      <a:pt x="f6" y="f7"/>
                    </a:cubicBezTo>
                    <a:cubicBezTo>
                      <a:pt x="f11" y="f7"/>
                      <a:pt x="f10" y="f7"/>
                      <a:pt x="f5" y="f7"/>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45" name="Freeform 25">
                <a:extLst>
                  <a:ext uri="{FF2B5EF4-FFF2-40B4-BE49-F238E27FC236}">
                    <a16:creationId xmlns:a16="http://schemas.microsoft.com/office/drawing/2014/main" id="{342AA8E0-1C68-32C8-6918-E110DE72AB1F}"/>
                  </a:ext>
                </a:extLst>
              </p:cNvPr>
              <p:cNvSpPr/>
              <p:nvPr/>
            </p:nvSpPr>
            <p:spPr>
              <a:xfrm>
                <a:off x="11050203" y="961162"/>
                <a:ext cx="7936" cy="284158"/>
              </a:xfrm>
              <a:custGeom>
                <a:avLst/>
                <a:gdLst>
                  <a:gd name="f0" fmla="val 10800000"/>
                  <a:gd name="f1" fmla="val 5400000"/>
                  <a:gd name="f2" fmla="val 180"/>
                  <a:gd name="f3" fmla="val w"/>
                  <a:gd name="f4" fmla="val h"/>
                  <a:gd name="f5" fmla="val 0"/>
                  <a:gd name="f6" fmla="val 5"/>
                  <a:gd name="f7" fmla="val 184"/>
                  <a:gd name="f8" fmla="val 183"/>
                  <a:gd name="f9" fmla="val 122"/>
                  <a:gd name="f10" fmla="val 61"/>
                  <a:gd name="f11" fmla="val 4"/>
                  <a:gd name="f12" fmla="val 2"/>
                  <a:gd name="f13" fmla="val 27"/>
                  <a:gd name="f14" fmla="val 49"/>
                  <a:gd name="f15" fmla="val 72"/>
                  <a:gd name="f16" fmla="val 107"/>
                  <a:gd name="f17" fmla="val 143"/>
                  <a:gd name="f18" fmla="val 178"/>
                  <a:gd name="f19" fmla="val 181"/>
                  <a:gd name="f20" fmla="+- 0 0 -90"/>
                  <a:gd name="f21" fmla="*/ f3 1 5"/>
                  <a:gd name="f22" fmla="*/ f4 1 184"/>
                  <a:gd name="f23" fmla="val f5"/>
                  <a:gd name="f24" fmla="val f6"/>
                  <a:gd name="f25" fmla="val f7"/>
                  <a:gd name="f26" fmla="*/ f20 f0 1"/>
                  <a:gd name="f27" fmla="+- f25 0 f23"/>
                  <a:gd name="f28" fmla="+- f24 0 f23"/>
                  <a:gd name="f29" fmla="*/ f26 1 f2"/>
                  <a:gd name="f30" fmla="*/ f28 1 5"/>
                  <a:gd name="f31" fmla="*/ f27 1 184"/>
                  <a:gd name="f32" fmla="*/ 0 f28 1"/>
                  <a:gd name="f33" fmla="*/ 183 f27 1"/>
                  <a:gd name="f34" fmla="*/ 0 f27 1"/>
                  <a:gd name="f35" fmla="*/ 5 f28 1"/>
                  <a:gd name="f36" fmla="*/ 5 f27 1"/>
                  <a:gd name="f37" fmla="*/ 72 f27 1"/>
                  <a:gd name="f38" fmla="*/ 178 f27 1"/>
                  <a:gd name="f39" fmla="+- f29 0 f1"/>
                  <a:gd name="f40" fmla="*/ f32 1 5"/>
                  <a:gd name="f41" fmla="*/ f33 1 184"/>
                  <a:gd name="f42" fmla="*/ f34 1 184"/>
                  <a:gd name="f43" fmla="*/ f35 1 5"/>
                  <a:gd name="f44" fmla="*/ f36 1 184"/>
                  <a:gd name="f45" fmla="*/ f37 1 184"/>
                  <a:gd name="f46" fmla="*/ f38 1 184"/>
                  <a:gd name="f47" fmla="*/ 0 1 f30"/>
                  <a:gd name="f48" fmla="*/ f24 1 f30"/>
                  <a:gd name="f49" fmla="*/ 0 1 f31"/>
                  <a:gd name="f50" fmla="*/ f25 1 f31"/>
                  <a:gd name="f51" fmla="*/ f40 1 f30"/>
                  <a:gd name="f52" fmla="*/ f41 1 f31"/>
                  <a:gd name="f53" fmla="*/ f42 1 f31"/>
                  <a:gd name="f54" fmla="*/ f43 1 f30"/>
                  <a:gd name="f55" fmla="*/ f44 1 f31"/>
                  <a:gd name="f56" fmla="*/ f45 1 f31"/>
                  <a:gd name="f57" fmla="*/ f46 1 f31"/>
                  <a:gd name="f58" fmla="*/ f47 f21 1"/>
                  <a:gd name="f59" fmla="*/ f48 f21 1"/>
                  <a:gd name="f60" fmla="*/ f50 f22 1"/>
                  <a:gd name="f61" fmla="*/ f49 f22 1"/>
                  <a:gd name="f62" fmla="*/ f51 f21 1"/>
                  <a:gd name="f63" fmla="*/ f52 f22 1"/>
                  <a:gd name="f64" fmla="*/ f53 f22 1"/>
                  <a:gd name="f65" fmla="*/ f54 f21 1"/>
                  <a:gd name="f66" fmla="*/ f55 f22 1"/>
                  <a:gd name="f67" fmla="*/ f56 f22 1"/>
                  <a:gd name="f68" fmla="*/ f57 f22 1"/>
                </a:gdLst>
                <a:ahLst/>
                <a:cxnLst>
                  <a:cxn ang="3cd4">
                    <a:pos x="hc" y="t"/>
                  </a:cxn>
                  <a:cxn ang="0">
                    <a:pos x="r" y="vc"/>
                  </a:cxn>
                  <a:cxn ang="cd4">
                    <a:pos x="hc" y="b"/>
                  </a:cxn>
                  <a:cxn ang="cd2">
                    <a:pos x="l" y="vc"/>
                  </a:cxn>
                  <a:cxn ang="f39">
                    <a:pos x="f62" y="f63"/>
                  </a:cxn>
                  <a:cxn ang="f39">
                    <a:pos x="f62" y="f64"/>
                  </a:cxn>
                  <a:cxn ang="f39">
                    <a:pos x="f65" y="f66"/>
                  </a:cxn>
                  <a:cxn ang="f39">
                    <a:pos x="f65" y="f67"/>
                  </a:cxn>
                  <a:cxn ang="f39">
                    <a:pos x="f65" y="f68"/>
                  </a:cxn>
                  <a:cxn ang="f39">
                    <a:pos x="f62" y="f63"/>
                  </a:cxn>
                </a:cxnLst>
                <a:rect l="f58" t="f61" r="f59" b="f60"/>
                <a:pathLst>
                  <a:path w="5" h="184">
                    <a:moveTo>
                      <a:pt x="f5" y="f8"/>
                    </a:moveTo>
                    <a:cubicBezTo>
                      <a:pt x="f5" y="f9"/>
                      <a:pt x="f5" y="f10"/>
                      <a:pt x="f5" y="f5"/>
                    </a:cubicBezTo>
                    <a:cubicBezTo>
                      <a:pt x="f11" y="f5"/>
                      <a:pt x="f6" y="f12"/>
                      <a:pt x="f6" y="f6"/>
                    </a:cubicBezTo>
                    <a:cubicBezTo>
                      <a:pt x="f6" y="f13"/>
                      <a:pt x="f6" y="f14"/>
                      <a:pt x="f6" y="f15"/>
                    </a:cubicBezTo>
                    <a:cubicBezTo>
                      <a:pt x="f6" y="f16"/>
                      <a:pt x="f6" y="f17"/>
                      <a:pt x="f6" y="f18"/>
                    </a:cubicBezTo>
                    <a:cubicBezTo>
                      <a:pt x="f6" y="f19"/>
                      <a:pt x="f6" y="f7"/>
                      <a:pt x="f5" y="f8"/>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46" name="Freeform 26">
                <a:extLst>
                  <a:ext uri="{FF2B5EF4-FFF2-40B4-BE49-F238E27FC236}">
                    <a16:creationId xmlns:a16="http://schemas.microsoft.com/office/drawing/2014/main" id="{2D4AC226-DD3B-13AE-253A-215B6830DE52}"/>
                  </a:ext>
                </a:extLst>
              </p:cNvPr>
              <p:cNvSpPr/>
              <p:nvPr/>
            </p:nvSpPr>
            <p:spPr>
              <a:xfrm>
                <a:off x="11047030" y="1237393"/>
                <a:ext cx="92070" cy="33339"/>
              </a:xfrm>
              <a:custGeom>
                <a:avLst/>
                <a:gdLst>
                  <a:gd name="f0" fmla="val 10800000"/>
                  <a:gd name="f1" fmla="val 5400000"/>
                  <a:gd name="f2" fmla="val 180"/>
                  <a:gd name="f3" fmla="val w"/>
                  <a:gd name="f4" fmla="val h"/>
                  <a:gd name="f5" fmla="val 0"/>
                  <a:gd name="f6" fmla="val 60"/>
                  <a:gd name="f7" fmla="val 22"/>
                  <a:gd name="f8" fmla="val 1"/>
                  <a:gd name="f9" fmla="val 11"/>
                  <a:gd name="f10" fmla="val 9"/>
                  <a:gd name="f11" fmla="val 25"/>
                  <a:gd name="f12" fmla="val 6"/>
                  <a:gd name="f13" fmla="val 41"/>
                  <a:gd name="f14" fmla="val 3"/>
                  <a:gd name="f15" fmla="val 57"/>
                  <a:gd name="f16" fmla="val 58"/>
                  <a:gd name="f17" fmla="val 59"/>
                  <a:gd name="f18" fmla="val 4"/>
                  <a:gd name="f19" fmla="val 8"/>
                  <a:gd name="f20" fmla="val 13"/>
                  <a:gd name="f21" fmla="val 16"/>
                  <a:gd name="f22" fmla="val 21"/>
                  <a:gd name="f23" fmla="val 19"/>
                  <a:gd name="f24" fmla="+- 0 0 -90"/>
                  <a:gd name="f25" fmla="*/ f3 1 60"/>
                  <a:gd name="f26" fmla="*/ f4 1 22"/>
                  <a:gd name="f27" fmla="val f5"/>
                  <a:gd name="f28" fmla="val f6"/>
                  <a:gd name="f29" fmla="val f7"/>
                  <a:gd name="f30" fmla="*/ f24 f0 1"/>
                  <a:gd name="f31" fmla="+- f29 0 f27"/>
                  <a:gd name="f32" fmla="+- f28 0 f27"/>
                  <a:gd name="f33" fmla="*/ f30 1 f2"/>
                  <a:gd name="f34" fmla="*/ f32 1 60"/>
                  <a:gd name="f35" fmla="*/ f31 1 22"/>
                  <a:gd name="f36" fmla="*/ 1 f32 1"/>
                  <a:gd name="f37" fmla="*/ 22 f31 1"/>
                  <a:gd name="f38" fmla="*/ 9 f32 1"/>
                  <a:gd name="f39" fmla="*/ 9 f31 1"/>
                  <a:gd name="f40" fmla="*/ 57 f32 1"/>
                  <a:gd name="f41" fmla="*/ 0 f31 1"/>
                  <a:gd name="f42" fmla="*/ 60 f32 1"/>
                  <a:gd name="f43" fmla="*/ 13 f31 1"/>
                  <a:gd name="f44" fmla="+- f33 0 f1"/>
                  <a:gd name="f45" fmla="*/ f36 1 60"/>
                  <a:gd name="f46" fmla="*/ f37 1 22"/>
                  <a:gd name="f47" fmla="*/ f38 1 60"/>
                  <a:gd name="f48" fmla="*/ f39 1 22"/>
                  <a:gd name="f49" fmla="*/ f40 1 60"/>
                  <a:gd name="f50" fmla="*/ f41 1 22"/>
                  <a:gd name="f51" fmla="*/ f42 1 60"/>
                  <a:gd name="f52" fmla="*/ f43 1 22"/>
                  <a:gd name="f53" fmla="*/ 0 1 f34"/>
                  <a:gd name="f54" fmla="*/ f28 1 f34"/>
                  <a:gd name="f55" fmla="*/ 0 1 f35"/>
                  <a:gd name="f56" fmla="*/ f29 1 f35"/>
                  <a:gd name="f57" fmla="*/ f45 1 f34"/>
                  <a:gd name="f58" fmla="*/ f46 1 f35"/>
                  <a:gd name="f59" fmla="*/ f47 1 f34"/>
                  <a:gd name="f60" fmla="*/ f48 1 f35"/>
                  <a:gd name="f61" fmla="*/ f49 1 f34"/>
                  <a:gd name="f62" fmla="*/ f50 1 f35"/>
                  <a:gd name="f63" fmla="*/ f51 1 f34"/>
                  <a:gd name="f64" fmla="*/ f52 1 f35"/>
                  <a:gd name="f65" fmla="*/ f53 f25 1"/>
                  <a:gd name="f66" fmla="*/ f54 f25 1"/>
                  <a:gd name="f67" fmla="*/ f56 f26 1"/>
                  <a:gd name="f68" fmla="*/ f55 f26 1"/>
                  <a:gd name="f69" fmla="*/ f57 f25 1"/>
                  <a:gd name="f70" fmla="*/ f58 f26 1"/>
                  <a:gd name="f71" fmla="*/ f59 f25 1"/>
                  <a:gd name="f72" fmla="*/ f60 f26 1"/>
                  <a:gd name="f73" fmla="*/ f61 f25 1"/>
                  <a:gd name="f74" fmla="*/ f62 f26 1"/>
                  <a:gd name="f75" fmla="*/ f63 f25 1"/>
                  <a:gd name="f76" fmla="*/ f64 f26 1"/>
                </a:gdLst>
                <a:ahLst/>
                <a:cxnLst>
                  <a:cxn ang="3cd4">
                    <a:pos x="hc" y="t"/>
                  </a:cxn>
                  <a:cxn ang="0">
                    <a:pos x="r" y="vc"/>
                  </a:cxn>
                  <a:cxn ang="cd4">
                    <a:pos x="hc" y="b"/>
                  </a:cxn>
                  <a:cxn ang="cd2">
                    <a:pos x="l" y="vc"/>
                  </a:cxn>
                  <a:cxn ang="f44">
                    <a:pos x="f69" y="f70"/>
                  </a:cxn>
                  <a:cxn ang="f44">
                    <a:pos x="f71" y="f72"/>
                  </a:cxn>
                  <a:cxn ang="f44">
                    <a:pos x="f73" y="f74"/>
                  </a:cxn>
                  <a:cxn ang="f44">
                    <a:pos x="f75" y="f74"/>
                  </a:cxn>
                  <a:cxn ang="f44">
                    <a:pos x="f75" y="f76"/>
                  </a:cxn>
                  <a:cxn ang="f44">
                    <a:pos x="f69" y="f70"/>
                  </a:cxn>
                </a:cxnLst>
                <a:rect l="f65" t="f68" r="f66" b="f67"/>
                <a:pathLst>
                  <a:path w="60" h="22">
                    <a:moveTo>
                      <a:pt x="f8" y="f7"/>
                    </a:moveTo>
                    <a:cubicBezTo>
                      <a:pt x="f5" y="f9"/>
                      <a:pt x="f5" y="f9"/>
                      <a:pt x="f10" y="f10"/>
                    </a:cubicBezTo>
                    <a:cubicBezTo>
                      <a:pt x="f11" y="f12"/>
                      <a:pt x="f13" y="f14"/>
                      <a:pt x="f15" y="f5"/>
                    </a:cubicBezTo>
                    <a:cubicBezTo>
                      <a:pt x="f16" y="f5"/>
                      <a:pt x="f17" y="f5"/>
                      <a:pt x="f6" y="f5"/>
                    </a:cubicBezTo>
                    <a:cubicBezTo>
                      <a:pt x="f6" y="f18"/>
                      <a:pt x="f6" y="f19"/>
                      <a:pt x="f6" y="f20"/>
                    </a:cubicBezTo>
                    <a:cubicBezTo>
                      <a:pt x="f13" y="f21"/>
                      <a:pt x="f22" y="f23"/>
                      <a:pt x="f8" y="f7"/>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47" name="Freeform 27">
                <a:extLst>
                  <a:ext uri="{FF2B5EF4-FFF2-40B4-BE49-F238E27FC236}">
                    <a16:creationId xmlns:a16="http://schemas.microsoft.com/office/drawing/2014/main" id="{2D1D5C36-640E-6243-36B5-D25FF0D36C75}"/>
                  </a:ext>
                </a:extLst>
              </p:cNvPr>
              <p:cNvSpPr/>
              <p:nvPr/>
            </p:nvSpPr>
            <p:spPr>
              <a:xfrm>
                <a:off x="10693021" y="1037368"/>
                <a:ext cx="92070" cy="46040"/>
              </a:xfrm>
              <a:custGeom>
                <a:avLst/>
                <a:gdLst>
                  <a:gd name="f0" fmla="val 10800000"/>
                  <a:gd name="f1" fmla="val 5400000"/>
                  <a:gd name="f2" fmla="val 180"/>
                  <a:gd name="f3" fmla="val w"/>
                  <a:gd name="f4" fmla="val h"/>
                  <a:gd name="f5" fmla="val 0"/>
                  <a:gd name="f6" fmla="val 60"/>
                  <a:gd name="f7" fmla="val 29"/>
                  <a:gd name="f8" fmla="val 26"/>
                  <a:gd name="f9" fmla="val 23"/>
                  <a:gd name="f10" fmla="val 20"/>
                  <a:gd name="f11" fmla="val 19"/>
                  <a:gd name="f12" fmla="val 1"/>
                  <a:gd name="f13" fmla="val 18"/>
                  <a:gd name="f14" fmla="val 2"/>
                  <a:gd name="f15" fmla="val 21"/>
                  <a:gd name="f16" fmla="val 12"/>
                  <a:gd name="f17" fmla="val 40"/>
                  <a:gd name="f18" fmla="val 6"/>
                  <a:gd name="f19" fmla="val 4"/>
                  <a:gd name="f20" fmla="val 8"/>
                  <a:gd name="f21" fmla="val 13"/>
                  <a:gd name="f22" fmla="val 58"/>
                  <a:gd name="f23" fmla="val 14"/>
                  <a:gd name="f24" fmla="val 57"/>
                  <a:gd name="f25" fmla="val 39"/>
                  <a:gd name="f26" fmla="val 24"/>
                  <a:gd name="f27" fmla="+- 0 0 -90"/>
                  <a:gd name="f28" fmla="*/ f3 1 60"/>
                  <a:gd name="f29" fmla="*/ f4 1 29"/>
                  <a:gd name="f30" fmla="val f5"/>
                  <a:gd name="f31" fmla="val f6"/>
                  <a:gd name="f32" fmla="val f7"/>
                  <a:gd name="f33" fmla="*/ f27 f0 1"/>
                  <a:gd name="f34" fmla="+- f32 0 f30"/>
                  <a:gd name="f35" fmla="+- f31 0 f30"/>
                  <a:gd name="f36" fmla="*/ f33 1 f2"/>
                  <a:gd name="f37" fmla="*/ f35 1 60"/>
                  <a:gd name="f38" fmla="*/ f34 1 29"/>
                  <a:gd name="f39" fmla="*/ 0 f35 1"/>
                  <a:gd name="f40" fmla="*/ 29 f34 1"/>
                  <a:gd name="f41" fmla="*/ 20 f34 1"/>
                  <a:gd name="f42" fmla="*/ 2 f35 1"/>
                  <a:gd name="f43" fmla="*/ 18 f34 1"/>
                  <a:gd name="f44" fmla="*/ 60 f35 1"/>
                  <a:gd name="f45" fmla="*/ 0 f34 1"/>
                  <a:gd name="f46" fmla="*/ 12 f34 1"/>
                  <a:gd name="f47" fmla="*/ 57 f35 1"/>
                  <a:gd name="f48" fmla="*/ 14 f34 1"/>
                  <a:gd name="f49" fmla="*/ 1 f35 1"/>
                  <a:gd name="f50" fmla="+- f36 0 f1"/>
                  <a:gd name="f51" fmla="*/ f39 1 60"/>
                  <a:gd name="f52" fmla="*/ f40 1 29"/>
                  <a:gd name="f53" fmla="*/ f41 1 29"/>
                  <a:gd name="f54" fmla="*/ f42 1 60"/>
                  <a:gd name="f55" fmla="*/ f43 1 29"/>
                  <a:gd name="f56" fmla="*/ f44 1 60"/>
                  <a:gd name="f57" fmla="*/ f45 1 29"/>
                  <a:gd name="f58" fmla="*/ f46 1 29"/>
                  <a:gd name="f59" fmla="*/ f47 1 60"/>
                  <a:gd name="f60" fmla="*/ f48 1 29"/>
                  <a:gd name="f61" fmla="*/ f49 1 60"/>
                  <a:gd name="f62" fmla="*/ 0 1 f37"/>
                  <a:gd name="f63" fmla="*/ f31 1 f37"/>
                  <a:gd name="f64" fmla="*/ 0 1 f38"/>
                  <a:gd name="f65" fmla="*/ f32 1 f38"/>
                  <a:gd name="f66" fmla="*/ f51 1 f37"/>
                  <a:gd name="f67" fmla="*/ f52 1 f38"/>
                  <a:gd name="f68" fmla="*/ f53 1 f38"/>
                  <a:gd name="f69" fmla="*/ f54 1 f37"/>
                  <a:gd name="f70" fmla="*/ f55 1 f38"/>
                  <a:gd name="f71" fmla="*/ f56 1 f37"/>
                  <a:gd name="f72" fmla="*/ f57 1 f38"/>
                  <a:gd name="f73" fmla="*/ f58 1 f38"/>
                  <a:gd name="f74" fmla="*/ f59 1 f37"/>
                  <a:gd name="f75" fmla="*/ f60 1 f38"/>
                  <a:gd name="f76" fmla="*/ f61 1 f37"/>
                  <a:gd name="f77" fmla="*/ f62 f28 1"/>
                  <a:gd name="f78" fmla="*/ f63 f28 1"/>
                  <a:gd name="f79" fmla="*/ f65 f29 1"/>
                  <a:gd name="f80" fmla="*/ f64 f29 1"/>
                  <a:gd name="f81" fmla="*/ f66 f28 1"/>
                  <a:gd name="f82" fmla="*/ f67 f29 1"/>
                  <a:gd name="f83" fmla="*/ f68 f29 1"/>
                  <a:gd name="f84" fmla="*/ f69 f28 1"/>
                  <a:gd name="f85" fmla="*/ f70 f29 1"/>
                  <a:gd name="f86" fmla="*/ f71 f28 1"/>
                  <a:gd name="f87" fmla="*/ f72 f29 1"/>
                  <a:gd name="f88" fmla="*/ f73 f29 1"/>
                  <a:gd name="f89" fmla="*/ f74 f28 1"/>
                  <a:gd name="f90" fmla="*/ f75 f29 1"/>
                  <a:gd name="f91" fmla="*/ f76 f28 1"/>
                </a:gdLst>
                <a:ahLst/>
                <a:cxnLst>
                  <a:cxn ang="3cd4">
                    <a:pos x="hc" y="t"/>
                  </a:cxn>
                  <a:cxn ang="0">
                    <a:pos x="r" y="vc"/>
                  </a:cxn>
                  <a:cxn ang="cd4">
                    <a:pos x="hc" y="b"/>
                  </a:cxn>
                  <a:cxn ang="cd2">
                    <a:pos x="l" y="vc"/>
                  </a:cxn>
                  <a:cxn ang="f50">
                    <a:pos x="f81" y="f82"/>
                  </a:cxn>
                  <a:cxn ang="f50">
                    <a:pos x="f81" y="f83"/>
                  </a:cxn>
                  <a:cxn ang="f50">
                    <a:pos x="f84" y="f85"/>
                  </a:cxn>
                  <a:cxn ang="f50">
                    <a:pos x="f86" y="f87"/>
                  </a:cxn>
                  <a:cxn ang="f50">
                    <a:pos x="f86" y="f88"/>
                  </a:cxn>
                  <a:cxn ang="f50">
                    <a:pos x="f89" y="f90"/>
                  </a:cxn>
                  <a:cxn ang="f50">
                    <a:pos x="f91" y="f82"/>
                  </a:cxn>
                  <a:cxn ang="f50">
                    <a:pos x="f81" y="f82"/>
                  </a:cxn>
                </a:cxnLst>
                <a:rect l="f77" t="f80" r="f78" b="f79"/>
                <a:pathLst>
                  <a:path w="60" h="29">
                    <a:moveTo>
                      <a:pt x="f5" y="f7"/>
                    </a:moveTo>
                    <a:cubicBezTo>
                      <a:pt x="f5" y="f8"/>
                      <a:pt x="f5" y="f9"/>
                      <a:pt x="f5" y="f10"/>
                    </a:cubicBezTo>
                    <a:cubicBezTo>
                      <a:pt x="f5" y="f11"/>
                      <a:pt x="f12" y="f13"/>
                      <a:pt x="f14" y="f13"/>
                    </a:cubicBezTo>
                    <a:cubicBezTo>
                      <a:pt x="f15" y="f16"/>
                      <a:pt x="f17" y="f18"/>
                      <a:pt x="f6" y="f5"/>
                    </a:cubicBezTo>
                    <a:cubicBezTo>
                      <a:pt x="f6" y="f19"/>
                      <a:pt x="f6" y="f20"/>
                      <a:pt x="f6" y="f16"/>
                    </a:cubicBezTo>
                    <a:cubicBezTo>
                      <a:pt x="f6" y="f21"/>
                      <a:pt x="f22" y="f23"/>
                      <a:pt x="f24" y="f23"/>
                    </a:cubicBezTo>
                    <a:cubicBezTo>
                      <a:pt x="f25" y="f11"/>
                      <a:pt x="f10" y="f26"/>
                      <a:pt x="f12" y="f7"/>
                    </a:cubicBezTo>
                    <a:cubicBezTo>
                      <a:pt x="f12" y="f7"/>
                      <a:pt x="f12" y="f7"/>
                      <a:pt x="f5" y="f7"/>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48" name="Freeform 28">
                <a:extLst>
                  <a:ext uri="{FF2B5EF4-FFF2-40B4-BE49-F238E27FC236}">
                    <a16:creationId xmlns:a16="http://schemas.microsoft.com/office/drawing/2014/main" id="{F077FEAD-B29A-4183-D66E-1F3771CEC748}"/>
                  </a:ext>
                </a:extLst>
              </p:cNvPr>
              <p:cNvSpPr/>
              <p:nvPr/>
            </p:nvSpPr>
            <p:spPr>
              <a:xfrm>
                <a:off x="11229590" y="921477"/>
                <a:ext cx="93661" cy="47621"/>
              </a:xfrm>
              <a:custGeom>
                <a:avLst/>
                <a:gdLst>
                  <a:gd name="f0" fmla="val 10800000"/>
                  <a:gd name="f1" fmla="val 5400000"/>
                  <a:gd name="f2" fmla="val 180"/>
                  <a:gd name="f3" fmla="val w"/>
                  <a:gd name="f4" fmla="val h"/>
                  <a:gd name="f5" fmla="val 0"/>
                  <a:gd name="f6" fmla="val 61"/>
                  <a:gd name="f7" fmla="val 30"/>
                  <a:gd name="f8" fmla="val 60"/>
                  <a:gd name="f9" fmla="val 50"/>
                  <a:gd name="f10" fmla="val 24"/>
                  <a:gd name="f11" fmla="val 41"/>
                  <a:gd name="f12" fmla="val 20"/>
                  <a:gd name="f13" fmla="val 32"/>
                  <a:gd name="f14" fmla="val 15"/>
                  <a:gd name="f15" fmla="val 29"/>
                  <a:gd name="f16" fmla="val 13"/>
                  <a:gd name="f17" fmla="val 26"/>
                  <a:gd name="f18" fmla="val 23"/>
                  <a:gd name="f19" fmla="val 14"/>
                  <a:gd name="f20" fmla="val 16"/>
                  <a:gd name="f21" fmla="val 17"/>
                  <a:gd name="f22" fmla="val 9"/>
                  <a:gd name="f23" fmla="val 19"/>
                  <a:gd name="f24" fmla="val 1"/>
                  <a:gd name="f25" fmla="val 12"/>
                  <a:gd name="f26" fmla="val 2"/>
                  <a:gd name="f27" fmla="val 11"/>
                  <a:gd name="f28" fmla="val 4"/>
                  <a:gd name="f29" fmla="val 10"/>
                  <a:gd name="f30" fmla="val 7"/>
                  <a:gd name="f31" fmla="val 18"/>
                  <a:gd name="f32" fmla="val 25"/>
                  <a:gd name="f33" fmla="val 27"/>
                  <a:gd name="f34" fmla="val 40"/>
                  <a:gd name="f35" fmla="val 6"/>
                  <a:gd name="f36" fmla="val 49"/>
                  <a:gd name="f37" fmla="val 58"/>
                  <a:gd name="f38" fmla="val 59"/>
                  <a:gd name="f39" fmla="+- 0 0 -90"/>
                  <a:gd name="f40" fmla="*/ f3 1 61"/>
                  <a:gd name="f41" fmla="*/ f4 1 30"/>
                  <a:gd name="f42" fmla="val f5"/>
                  <a:gd name="f43" fmla="val f6"/>
                  <a:gd name="f44" fmla="val f7"/>
                  <a:gd name="f45" fmla="*/ f39 f0 1"/>
                  <a:gd name="f46" fmla="+- f44 0 f42"/>
                  <a:gd name="f47" fmla="+- f43 0 f42"/>
                  <a:gd name="f48" fmla="*/ f45 1 f2"/>
                  <a:gd name="f49" fmla="*/ f47 1 61"/>
                  <a:gd name="f50" fmla="*/ f46 1 30"/>
                  <a:gd name="f51" fmla="*/ 60 f47 1"/>
                  <a:gd name="f52" fmla="*/ 30 f46 1"/>
                  <a:gd name="f53" fmla="*/ 32 f47 1"/>
                  <a:gd name="f54" fmla="*/ 15 f46 1"/>
                  <a:gd name="f55" fmla="*/ 23 f47 1"/>
                  <a:gd name="f56" fmla="*/ 14 f46 1"/>
                  <a:gd name="f57" fmla="*/ 0 f47 1"/>
                  <a:gd name="f58" fmla="*/ 23 f46 1"/>
                  <a:gd name="f59" fmla="*/ 1 f47 1"/>
                  <a:gd name="f60" fmla="*/ 13 f46 1"/>
                  <a:gd name="f61" fmla="*/ 4 f47 1"/>
                  <a:gd name="f62" fmla="*/ 10 f46 1"/>
                  <a:gd name="f63" fmla="*/ 25 f47 1"/>
                  <a:gd name="f64" fmla="*/ 1 f46 1"/>
                  <a:gd name="f65" fmla="*/ 30 f47 1"/>
                  <a:gd name="f66" fmla="*/ 58 f47 1"/>
                  <a:gd name="f67" fmla="*/ 16 f46 1"/>
                  <a:gd name="f68" fmla="*/ 20 f46 1"/>
                  <a:gd name="f69" fmla="+- f48 0 f1"/>
                  <a:gd name="f70" fmla="*/ f51 1 61"/>
                  <a:gd name="f71" fmla="*/ f52 1 30"/>
                  <a:gd name="f72" fmla="*/ f53 1 61"/>
                  <a:gd name="f73" fmla="*/ f54 1 30"/>
                  <a:gd name="f74" fmla="*/ f55 1 61"/>
                  <a:gd name="f75" fmla="*/ f56 1 30"/>
                  <a:gd name="f76" fmla="*/ f57 1 61"/>
                  <a:gd name="f77" fmla="*/ f58 1 30"/>
                  <a:gd name="f78" fmla="*/ f59 1 61"/>
                  <a:gd name="f79" fmla="*/ f60 1 30"/>
                  <a:gd name="f80" fmla="*/ f61 1 61"/>
                  <a:gd name="f81" fmla="*/ f62 1 30"/>
                  <a:gd name="f82" fmla="*/ f63 1 61"/>
                  <a:gd name="f83" fmla="*/ f64 1 30"/>
                  <a:gd name="f84" fmla="*/ f65 1 61"/>
                  <a:gd name="f85" fmla="*/ f66 1 61"/>
                  <a:gd name="f86" fmla="*/ f67 1 30"/>
                  <a:gd name="f87" fmla="*/ f68 1 30"/>
                  <a:gd name="f88" fmla="*/ 0 1 f49"/>
                  <a:gd name="f89" fmla="*/ f43 1 f49"/>
                  <a:gd name="f90" fmla="*/ 0 1 f50"/>
                  <a:gd name="f91" fmla="*/ f44 1 f50"/>
                  <a:gd name="f92" fmla="*/ f70 1 f49"/>
                  <a:gd name="f93" fmla="*/ f71 1 f50"/>
                  <a:gd name="f94" fmla="*/ f72 1 f49"/>
                  <a:gd name="f95" fmla="*/ f73 1 f50"/>
                  <a:gd name="f96" fmla="*/ f74 1 f49"/>
                  <a:gd name="f97" fmla="*/ f75 1 f50"/>
                  <a:gd name="f98" fmla="*/ f76 1 f49"/>
                  <a:gd name="f99" fmla="*/ f77 1 f50"/>
                  <a:gd name="f100" fmla="*/ f78 1 f49"/>
                  <a:gd name="f101" fmla="*/ f79 1 f50"/>
                  <a:gd name="f102" fmla="*/ f80 1 f49"/>
                  <a:gd name="f103" fmla="*/ f81 1 f50"/>
                  <a:gd name="f104" fmla="*/ f82 1 f49"/>
                  <a:gd name="f105" fmla="*/ f83 1 f50"/>
                  <a:gd name="f106" fmla="*/ f84 1 f49"/>
                  <a:gd name="f107" fmla="*/ f85 1 f49"/>
                  <a:gd name="f108" fmla="*/ f86 1 f50"/>
                  <a:gd name="f109" fmla="*/ f87 1 f50"/>
                  <a:gd name="f110" fmla="*/ f88 f40 1"/>
                  <a:gd name="f111" fmla="*/ f89 f40 1"/>
                  <a:gd name="f112" fmla="*/ f91 f41 1"/>
                  <a:gd name="f113" fmla="*/ f90 f41 1"/>
                  <a:gd name="f114" fmla="*/ f92 f40 1"/>
                  <a:gd name="f115" fmla="*/ f93 f41 1"/>
                  <a:gd name="f116" fmla="*/ f94 f40 1"/>
                  <a:gd name="f117" fmla="*/ f95 f41 1"/>
                  <a:gd name="f118" fmla="*/ f96 f40 1"/>
                  <a:gd name="f119" fmla="*/ f97 f41 1"/>
                  <a:gd name="f120" fmla="*/ f98 f40 1"/>
                  <a:gd name="f121" fmla="*/ f99 f41 1"/>
                  <a:gd name="f122" fmla="*/ f100 f40 1"/>
                  <a:gd name="f123" fmla="*/ f101 f41 1"/>
                  <a:gd name="f124" fmla="*/ f102 f40 1"/>
                  <a:gd name="f125" fmla="*/ f103 f41 1"/>
                  <a:gd name="f126" fmla="*/ f104 f40 1"/>
                  <a:gd name="f127" fmla="*/ f105 f41 1"/>
                  <a:gd name="f128" fmla="*/ f106 f40 1"/>
                  <a:gd name="f129" fmla="*/ f107 f40 1"/>
                  <a:gd name="f130" fmla="*/ f108 f41 1"/>
                  <a:gd name="f131" fmla="*/ f109 f41 1"/>
                </a:gdLst>
                <a:ahLst/>
                <a:cxnLst>
                  <a:cxn ang="3cd4">
                    <a:pos x="hc" y="t"/>
                  </a:cxn>
                  <a:cxn ang="0">
                    <a:pos x="r" y="vc"/>
                  </a:cxn>
                  <a:cxn ang="cd4">
                    <a:pos x="hc" y="b"/>
                  </a:cxn>
                  <a:cxn ang="cd2">
                    <a:pos x="l" y="vc"/>
                  </a:cxn>
                  <a:cxn ang="f69">
                    <a:pos x="f114" y="f115"/>
                  </a:cxn>
                  <a:cxn ang="f69">
                    <a:pos x="f116" y="f117"/>
                  </a:cxn>
                  <a:cxn ang="f69">
                    <a:pos x="f118" y="f119"/>
                  </a:cxn>
                  <a:cxn ang="f69">
                    <a:pos x="f120" y="f121"/>
                  </a:cxn>
                  <a:cxn ang="f69">
                    <a:pos x="f122" y="f123"/>
                  </a:cxn>
                  <a:cxn ang="f69">
                    <a:pos x="f124" y="f125"/>
                  </a:cxn>
                  <a:cxn ang="f69">
                    <a:pos x="f126" y="f127"/>
                  </a:cxn>
                  <a:cxn ang="f69">
                    <a:pos x="f128" y="f127"/>
                  </a:cxn>
                  <a:cxn ang="f69">
                    <a:pos x="f129" y="f130"/>
                  </a:cxn>
                  <a:cxn ang="f69">
                    <a:pos x="f114" y="f131"/>
                  </a:cxn>
                  <a:cxn ang="f69">
                    <a:pos x="f114" y="f115"/>
                  </a:cxn>
                </a:cxnLst>
                <a:rect l="f110" t="f113" r="f111" b="f112"/>
                <a:pathLst>
                  <a:path w="61" h="30">
                    <a:moveTo>
                      <a:pt x="f8" y="f7"/>
                    </a:moveTo>
                    <a:cubicBezTo>
                      <a:pt x="f9" y="f10"/>
                      <a:pt x="f11" y="f12"/>
                      <a:pt x="f13" y="f14"/>
                    </a:cubicBezTo>
                    <a:cubicBezTo>
                      <a:pt x="f15" y="f16"/>
                      <a:pt x="f17" y="f16"/>
                      <a:pt x="f18" y="f19"/>
                    </a:cubicBezTo>
                    <a:cubicBezTo>
                      <a:pt x="f20" y="f21"/>
                      <a:pt x="f22" y="f12"/>
                      <a:pt x="f5" y="f18"/>
                    </a:cubicBezTo>
                    <a:cubicBezTo>
                      <a:pt x="f5" y="f23"/>
                      <a:pt x="f5" y="f20"/>
                      <a:pt x="f24" y="f16"/>
                    </a:cubicBezTo>
                    <a:cubicBezTo>
                      <a:pt x="f24" y="f25"/>
                      <a:pt x="f26" y="f27"/>
                      <a:pt x="f28" y="f29"/>
                    </a:cubicBezTo>
                    <a:cubicBezTo>
                      <a:pt x="f27" y="f30"/>
                      <a:pt x="f31" y="f28"/>
                      <a:pt x="f32" y="f24"/>
                    </a:cubicBezTo>
                    <a:cubicBezTo>
                      <a:pt x="f33" y="f5"/>
                      <a:pt x="f15" y="f24"/>
                      <a:pt x="f7" y="f24"/>
                    </a:cubicBezTo>
                    <a:cubicBezTo>
                      <a:pt x="f34" y="f35"/>
                      <a:pt x="f36" y="f27"/>
                      <a:pt x="f37" y="f20"/>
                    </a:cubicBezTo>
                    <a:cubicBezTo>
                      <a:pt x="f38" y="f21"/>
                      <a:pt x="f8" y="f23"/>
                      <a:pt x="f8" y="f12"/>
                    </a:cubicBezTo>
                    <a:cubicBezTo>
                      <a:pt x="f6" y="f18"/>
                      <a:pt x="f8" y="f17"/>
                      <a:pt x="f8" y="f7"/>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49" name="Freeform 29">
                <a:extLst>
                  <a:ext uri="{FF2B5EF4-FFF2-40B4-BE49-F238E27FC236}">
                    <a16:creationId xmlns:a16="http://schemas.microsoft.com/office/drawing/2014/main" id="{CFB04508-EE0C-F847-812C-2F4359CC75E3}"/>
                  </a:ext>
                </a:extLst>
              </p:cNvPr>
              <p:cNvSpPr/>
              <p:nvPr/>
            </p:nvSpPr>
            <p:spPr>
              <a:xfrm>
                <a:off x="11005754" y="931005"/>
                <a:ext cx="52385" cy="39684"/>
              </a:xfrm>
              <a:custGeom>
                <a:avLst/>
                <a:gdLst>
                  <a:gd name="f0" fmla="val 10800000"/>
                  <a:gd name="f1" fmla="val 5400000"/>
                  <a:gd name="f2" fmla="val 180"/>
                  <a:gd name="f3" fmla="val w"/>
                  <a:gd name="f4" fmla="val h"/>
                  <a:gd name="f5" fmla="val 0"/>
                  <a:gd name="f6" fmla="val 34"/>
                  <a:gd name="f7" fmla="val 25"/>
                  <a:gd name="f8" fmla="val 2"/>
                  <a:gd name="f9" fmla="val 1"/>
                  <a:gd name="f10" fmla="val 24"/>
                  <a:gd name="f11" fmla="val 17"/>
                  <a:gd name="f12" fmla="val 13"/>
                  <a:gd name="f13" fmla="val 9"/>
                  <a:gd name="f14" fmla="val 10"/>
                  <a:gd name="f15" fmla="val 14"/>
                  <a:gd name="f16" fmla="val 8"/>
                  <a:gd name="f17" fmla="val 20"/>
                  <a:gd name="f18" fmla="val 5"/>
                  <a:gd name="f19" fmla="val 30"/>
                  <a:gd name="f20" fmla="val 16"/>
                  <a:gd name="f21" fmla="val 28"/>
                  <a:gd name="f22" fmla="val 11"/>
                  <a:gd name="f23" fmla="val 15"/>
                  <a:gd name="f24" fmla="val 19"/>
                  <a:gd name="f25" fmla="val 22"/>
                  <a:gd name="f26" fmla="+- 0 0 -90"/>
                  <a:gd name="f27" fmla="*/ f3 1 34"/>
                  <a:gd name="f28" fmla="*/ f4 1 25"/>
                  <a:gd name="f29" fmla="val f5"/>
                  <a:gd name="f30" fmla="val f6"/>
                  <a:gd name="f31" fmla="val f7"/>
                  <a:gd name="f32" fmla="*/ f26 f0 1"/>
                  <a:gd name="f33" fmla="+- f31 0 f29"/>
                  <a:gd name="f34" fmla="+- f30 0 f29"/>
                  <a:gd name="f35" fmla="*/ f32 1 f2"/>
                  <a:gd name="f36" fmla="*/ f34 1 34"/>
                  <a:gd name="f37" fmla="*/ f33 1 25"/>
                  <a:gd name="f38" fmla="*/ 2 f34 1"/>
                  <a:gd name="f39" fmla="*/ 25 f33 1"/>
                  <a:gd name="f40" fmla="*/ 1 f34 1"/>
                  <a:gd name="f41" fmla="*/ 24 f33 1"/>
                  <a:gd name="f42" fmla="*/ 9 f34 1"/>
                  <a:gd name="f43" fmla="*/ 10 f33 1"/>
                  <a:gd name="f44" fmla="*/ 25 f34 1"/>
                  <a:gd name="f45" fmla="*/ 2 f33 1"/>
                  <a:gd name="f46" fmla="*/ 34 f34 1"/>
                  <a:gd name="f47" fmla="*/ 8 f33 1"/>
                  <a:gd name="f48" fmla="*/ 16 f33 1"/>
                  <a:gd name="f49" fmla="*/ 19 f34 1"/>
                  <a:gd name="f50" fmla="*/ 17 f33 1"/>
                  <a:gd name="f51" fmla="+- f35 0 f1"/>
                  <a:gd name="f52" fmla="*/ f38 1 34"/>
                  <a:gd name="f53" fmla="*/ f39 1 25"/>
                  <a:gd name="f54" fmla="*/ f40 1 34"/>
                  <a:gd name="f55" fmla="*/ f41 1 25"/>
                  <a:gd name="f56" fmla="*/ f42 1 34"/>
                  <a:gd name="f57" fmla="*/ f43 1 25"/>
                  <a:gd name="f58" fmla="*/ f44 1 34"/>
                  <a:gd name="f59" fmla="*/ f45 1 25"/>
                  <a:gd name="f60" fmla="*/ f46 1 34"/>
                  <a:gd name="f61" fmla="*/ f47 1 25"/>
                  <a:gd name="f62" fmla="*/ f48 1 25"/>
                  <a:gd name="f63" fmla="*/ f49 1 34"/>
                  <a:gd name="f64" fmla="*/ f50 1 25"/>
                  <a:gd name="f65" fmla="*/ 0 1 f36"/>
                  <a:gd name="f66" fmla="*/ f30 1 f36"/>
                  <a:gd name="f67" fmla="*/ 0 1 f37"/>
                  <a:gd name="f68" fmla="*/ f31 1 f37"/>
                  <a:gd name="f69" fmla="*/ f52 1 f36"/>
                  <a:gd name="f70" fmla="*/ f53 1 f37"/>
                  <a:gd name="f71" fmla="*/ f54 1 f36"/>
                  <a:gd name="f72" fmla="*/ f55 1 f37"/>
                  <a:gd name="f73" fmla="*/ f56 1 f36"/>
                  <a:gd name="f74" fmla="*/ f57 1 f37"/>
                  <a:gd name="f75" fmla="*/ f58 1 f36"/>
                  <a:gd name="f76" fmla="*/ f59 1 f37"/>
                  <a:gd name="f77" fmla="*/ f60 1 f36"/>
                  <a:gd name="f78" fmla="*/ f61 1 f37"/>
                  <a:gd name="f79" fmla="*/ f62 1 f37"/>
                  <a:gd name="f80" fmla="*/ f63 1 f36"/>
                  <a:gd name="f81" fmla="*/ f64 1 f37"/>
                  <a:gd name="f82" fmla="*/ f65 f27 1"/>
                  <a:gd name="f83" fmla="*/ f66 f27 1"/>
                  <a:gd name="f84" fmla="*/ f68 f28 1"/>
                  <a:gd name="f85" fmla="*/ f67 f28 1"/>
                  <a:gd name="f86" fmla="*/ f69 f27 1"/>
                  <a:gd name="f87" fmla="*/ f70 f28 1"/>
                  <a:gd name="f88" fmla="*/ f71 f27 1"/>
                  <a:gd name="f89" fmla="*/ f72 f28 1"/>
                  <a:gd name="f90" fmla="*/ f73 f27 1"/>
                  <a:gd name="f91" fmla="*/ f74 f28 1"/>
                  <a:gd name="f92" fmla="*/ f75 f27 1"/>
                  <a:gd name="f93" fmla="*/ f76 f28 1"/>
                  <a:gd name="f94" fmla="*/ f77 f27 1"/>
                  <a:gd name="f95" fmla="*/ f78 f28 1"/>
                  <a:gd name="f96" fmla="*/ f79 f28 1"/>
                  <a:gd name="f97" fmla="*/ f80 f27 1"/>
                  <a:gd name="f98" fmla="*/ f81 f28 1"/>
                </a:gdLst>
                <a:ahLst/>
                <a:cxnLst>
                  <a:cxn ang="3cd4">
                    <a:pos x="hc" y="t"/>
                  </a:cxn>
                  <a:cxn ang="0">
                    <a:pos x="r" y="vc"/>
                  </a:cxn>
                  <a:cxn ang="cd4">
                    <a:pos x="hc" y="b"/>
                  </a:cxn>
                  <a:cxn ang="cd2">
                    <a:pos x="l" y="vc"/>
                  </a:cxn>
                  <a:cxn ang="f51">
                    <a:pos x="f86" y="f87"/>
                  </a:cxn>
                  <a:cxn ang="f51">
                    <a:pos x="f88" y="f89"/>
                  </a:cxn>
                  <a:cxn ang="f51">
                    <a:pos x="f90" y="f91"/>
                  </a:cxn>
                  <a:cxn ang="f51">
                    <a:pos x="f92" y="f93"/>
                  </a:cxn>
                  <a:cxn ang="f51">
                    <a:pos x="f94" y="f95"/>
                  </a:cxn>
                  <a:cxn ang="f51">
                    <a:pos x="f94" y="f96"/>
                  </a:cxn>
                  <a:cxn ang="f51">
                    <a:pos x="f97" y="f98"/>
                  </a:cxn>
                  <a:cxn ang="f51">
                    <a:pos x="f86" y="f87"/>
                  </a:cxn>
                </a:cxnLst>
                <a:rect l="f82" t="f85" r="f83" b="f84"/>
                <a:pathLst>
                  <a:path w="34" h="25">
                    <a:moveTo>
                      <a:pt x="f8" y="f7"/>
                    </a:moveTo>
                    <a:cubicBezTo>
                      <a:pt x="f9" y="f10"/>
                      <a:pt x="f9" y="f10"/>
                      <a:pt x="f9" y="f10"/>
                    </a:cubicBezTo>
                    <a:cubicBezTo>
                      <a:pt x="f5" y="f11"/>
                      <a:pt x="f9" y="f12"/>
                      <a:pt x="f13" y="f14"/>
                    </a:cubicBezTo>
                    <a:cubicBezTo>
                      <a:pt x="f15" y="f16"/>
                      <a:pt x="f17" y="f18"/>
                      <a:pt x="f7" y="f8"/>
                    </a:cubicBezTo>
                    <a:cubicBezTo>
                      <a:pt x="f19" y="f5"/>
                      <a:pt x="f6" y="f8"/>
                      <a:pt x="f6" y="f16"/>
                    </a:cubicBezTo>
                    <a:cubicBezTo>
                      <a:pt x="f6" y="f14"/>
                      <a:pt x="f6" y="f12"/>
                      <a:pt x="f6" y="f20"/>
                    </a:cubicBezTo>
                    <a:cubicBezTo>
                      <a:pt x="f21" y="f22"/>
                      <a:pt x="f10" y="f23"/>
                      <a:pt x="f24" y="f11"/>
                    </a:cubicBezTo>
                    <a:cubicBezTo>
                      <a:pt x="f15" y="f17"/>
                      <a:pt x="f16" y="f25"/>
                      <a:pt x="f8" y="f7"/>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grpSp>
      </p:grpSp>
      <p:grpSp>
        <p:nvGrpSpPr>
          <p:cNvPr id="50" name="Grupo 68">
            <a:extLst>
              <a:ext uri="{FF2B5EF4-FFF2-40B4-BE49-F238E27FC236}">
                <a16:creationId xmlns:a16="http://schemas.microsoft.com/office/drawing/2014/main" id="{7129BC85-4FEE-82CE-0227-15A31226B356}"/>
              </a:ext>
            </a:extLst>
          </p:cNvPr>
          <p:cNvGrpSpPr/>
          <p:nvPr/>
        </p:nvGrpSpPr>
        <p:grpSpPr>
          <a:xfrm>
            <a:off x="4105399" y="2094076"/>
            <a:ext cx="3812874" cy="3805613"/>
            <a:chOff x="4105399" y="2094076"/>
            <a:chExt cx="3812874" cy="3805613"/>
          </a:xfrm>
        </p:grpSpPr>
        <p:sp>
          <p:nvSpPr>
            <p:cNvPr id="51" name="Freeform 13">
              <a:extLst>
                <a:ext uri="{FF2B5EF4-FFF2-40B4-BE49-F238E27FC236}">
                  <a16:creationId xmlns:a16="http://schemas.microsoft.com/office/drawing/2014/main" id="{5D3BE6B1-3AB7-8399-54FE-6218BDFF7AF7}"/>
                </a:ext>
              </a:extLst>
            </p:cNvPr>
            <p:cNvSpPr/>
            <p:nvPr/>
          </p:nvSpPr>
          <p:spPr>
            <a:xfrm>
              <a:off x="4901357" y="2094076"/>
              <a:ext cx="3016916" cy="3299978"/>
            </a:xfrm>
            <a:custGeom>
              <a:avLst/>
              <a:gdLst>
                <a:gd name="f0" fmla="val 10800000"/>
                <a:gd name="f1" fmla="val 5400000"/>
                <a:gd name="f2" fmla="val 180"/>
                <a:gd name="f3" fmla="val w"/>
                <a:gd name="f4" fmla="val h"/>
                <a:gd name="f5" fmla="val 0"/>
                <a:gd name="f6" fmla="val 394"/>
                <a:gd name="f7" fmla="val 431"/>
                <a:gd name="f8" fmla="val 59"/>
                <a:gd name="f9" fmla="val 52"/>
                <a:gd name="f10" fmla="val 42"/>
                <a:gd name="f11" fmla="val 56"/>
                <a:gd name="f12" fmla="val 30"/>
                <a:gd name="f13" fmla="val 17"/>
                <a:gd name="f14" fmla="val 62"/>
                <a:gd name="f15" fmla="val 14"/>
                <a:gd name="f16" fmla="val 63"/>
                <a:gd name="f17" fmla="val 11"/>
                <a:gd name="f18" fmla="val 64"/>
                <a:gd name="f19" fmla="val 8"/>
                <a:gd name="f20" fmla="val 5"/>
                <a:gd name="f21" fmla="val 2"/>
                <a:gd name="f22" fmla="val 1"/>
                <a:gd name="f23" fmla="val 60"/>
                <a:gd name="f24" fmla="val 3"/>
                <a:gd name="f25" fmla="val 55"/>
                <a:gd name="f26" fmla="val 19"/>
                <a:gd name="f27" fmla="val 46"/>
                <a:gd name="f28" fmla="val 34"/>
                <a:gd name="f29" fmla="val 36"/>
                <a:gd name="f30" fmla="val 50"/>
                <a:gd name="f31" fmla="val 29"/>
                <a:gd name="f32" fmla="val 108"/>
                <a:gd name="f33" fmla="val 167"/>
                <a:gd name="f34" fmla="val 226"/>
                <a:gd name="f35" fmla="val 22"/>
                <a:gd name="f36" fmla="val 313"/>
                <a:gd name="f37" fmla="val 367"/>
                <a:gd name="f38" fmla="val 117"/>
                <a:gd name="f39" fmla="val 384"/>
                <a:gd name="f40" fmla="val 210"/>
                <a:gd name="f41" fmla="val 264"/>
                <a:gd name="f42" fmla="val 316"/>
                <a:gd name="f43" fmla="val 359"/>
                <a:gd name="f44" fmla="val 365"/>
                <a:gd name="f45" fmla="val 357"/>
                <a:gd name="f46" fmla="val 368"/>
                <a:gd name="f47" fmla="val 373"/>
                <a:gd name="f48" fmla="val 361"/>
                <a:gd name="f49" fmla="val 376"/>
                <a:gd name="f50" fmla="val 364"/>
                <a:gd name="f51" fmla="val 381"/>
                <a:gd name="f52" fmla="val 369"/>
                <a:gd name="f53" fmla="val 388"/>
                <a:gd name="f54" fmla="val 380"/>
                <a:gd name="f55" fmla="val 396"/>
                <a:gd name="f56" fmla="val 379"/>
                <a:gd name="f57" fmla="val 398"/>
                <a:gd name="f58" fmla="val 370"/>
                <a:gd name="f59" fmla="val 401"/>
                <a:gd name="f60" fmla="val 338"/>
                <a:gd name="f61" fmla="val 409"/>
                <a:gd name="f62" fmla="val 307"/>
                <a:gd name="f63" fmla="val 418"/>
                <a:gd name="f64" fmla="val 276"/>
                <a:gd name="f65" fmla="val 426"/>
                <a:gd name="f66" fmla="val 271"/>
                <a:gd name="f67" fmla="val 427"/>
                <a:gd name="f68" fmla="val 266"/>
                <a:gd name="f69" fmla="val 429"/>
                <a:gd name="f70" fmla="val 261"/>
                <a:gd name="f71" fmla="val 430"/>
                <a:gd name="f72" fmla="val 258"/>
                <a:gd name="f73" fmla="val 253"/>
                <a:gd name="f74" fmla="val 252"/>
                <a:gd name="f75" fmla="val 250"/>
                <a:gd name="f76" fmla="val 428"/>
                <a:gd name="f77" fmla="val 251"/>
                <a:gd name="f78" fmla="val 423"/>
                <a:gd name="f79" fmla="val 420"/>
                <a:gd name="f80" fmla="val 257"/>
                <a:gd name="f81" fmla="val 375"/>
                <a:gd name="f82" fmla="val 270"/>
                <a:gd name="f83" fmla="val 353"/>
                <a:gd name="f84" fmla="val 273"/>
                <a:gd name="f85" fmla="val 339"/>
                <a:gd name="f86" fmla="val 277"/>
                <a:gd name="f87" fmla="val 325"/>
                <a:gd name="f88" fmla="val 281"/>
                <a:gd name="f89" fmla="val 311"/>
                <a:gd name="f90" fmla="val 283"/>
                <a:gd name="f91" fmla="val 302"/>
                <a:gd name="f92" fmla="val 286"/>
                <a:gd name="f93" fmla="val 293"/>
                <a:gd name="f94" fmla="val 308"/>
                <a:gd name="f95" fmla="val 297"/>
                <a:gd name="f96" fmla="val 301"/>
                <a:gd name="f97" fmla="val 319"/>
                <a:gd name="f98" fmla="val 306"/>
                <a:gd name="f99" fmla="val 324"/>
                <a:gd name="f100" fmla="val 285"/>
                <a:gd name="f101" fmla="val 329"/>
                <a:gd name="f102" fmla="val 247"/>
                <a:gd name="f103" fmla="val 208"/>
                <a:gd name="f104" fmla="val 141"/>
                <a:gd name="f105" fmla="val 259"/>
                <a:gd name="f106" fmla="val 97"/>
                <a:gd name="f107" fmla="val 193"/>
                <a:gd name="f108" fmla="val 78"/>
                <a:gd name="f109" fmla="val 147"/>
                <a:gd name="f110" fmla="val 65"/>
                <a:gd name="f111" fmla="val 103"/>
                <a:gd name="f112" fmla="val 71"/>
                <a:gd name="f113" fmla="val 61"/>
                <a:gd name="f114" fmla="val 93"/>
                <a:gd name="f115" fmla="val 58"/>
                <a:gd name="f116" fmla="val 95"/>
                <a:gd name="f117" fmla="val 54"/>
                <a:gd name="f118" fmla="val 51"/>
                <a:gd name="f119" fmla="val 96"/>
                <a:gd name="f120" fmla="val 92"/>
                <a:gd name="f121" fmla="val 89"/>
                <a:gd name="f122" fmla="val 85"/>
                <a:gd name="f123" fmla="val 53"/>
                <a:gd name="f124" fmla="val 75"/>
                <a:gd name="f125" fmla="+- 0 0 -90"/>
                <a:gd name="f126" fmla="*/ f3 1 394"/>
                <a:gd name="f127" fmla="*/ f4 1 431"/>
                <a:gd name="f128" fmla="val f5"/>
                <a:gd name="f129" fmla="val f6"/>
                <a:gd name="f130" fmla="val f7"/>
                <a:gd name="f131" fmla="*/ f125 f0 1"/>
                <a:gd name="f132" fmla="+- f130 0 f128"/>
                <a:gd name="f133" fmla="+- f129 0 f128"/>
                <a:gd name="f134" fmla="*/ f131 1 f2"/>
                <a:gd name="f135" fmla="*/ f133 1 394"/>
                <a:gd name="f136" fmla="*/ f132 1 431"/>
                <a:gd name="f137" fmla="*/ 59 f133 1"/>
                <a:gd name="f138" fmla="*/ 52 f132 1"/>
                <a:gd name="f139" fmla="*/ 17 f133 1"/>
                <a:gd name="f140" fmla="*/ 62 f132 1"/>
                <a:gd name="f141" fmla="*/ 8 f133 1"/>
                <a:gd name="f142" fmla="*/ 64 f132 1"/>
                <a:gd name="f143" fmla="*/ 0 f133 1"/>
                <a:gd name="f144" fmla="*/ 3 f133 1"/>
                <a:gd name="f145" fmla="*/ 55 f132 1"/>
                <a:gd name="f146" fmla="*/ 50 f133 1"/>
                <a:gd name="f147" fmla="*/ 29 f132 1"/>
                <a:gd name="f148" fmla="*/ 226 f133 1"/>
                <a:gd name="f149" fmla="*/ 22 f132 1"/>
                <a:gd name="f150" fmla="*/ 384 f133 1"/>
                <a:gd name="f151" fmla="*/ 210 f132 1"/>
                <a:gd name="f152" fmla="*/ 359 f133 1"/>
                <a:gd name="f153" fmla="*/ 365 f132 1"/>
                <a:gd name="f154" fmla="*/ 361 f133 1"/>
                <a:gd name="f155" fmla="*/ 376 f132 1"/>
                <a:gd name="f156" fmla="*/ 373 f133 1"/>
                <a:gd name="f157" fmla="*/ 388 f132 1"/>
                <a:gd name="f158" fmla="*/ 370 f133 1"/>
                <a:gd name="f159" fmla="*/ 401 f132 1"/>
                <a:gd name="f160" fmla="*/ 276 f133 1"/>
                <a:gd name="f161" fmla="*/ 426 f132 1"/>
                <a:gd name="f162" fmla="*/ 261 f133 1"/>
                <a:gd name="f163" fmla="*/ 430 f132 1"/>
                <a:gd name="f164" fmla="*/ 252 f133 1"/>
                <a:gd name="f165" fmla="*/ 420 f132 1"/>
                <a:gd name="f166" fmla="*/ 270 f133 1"/>
                <a:gd name="f167" fmla="*/ 353 f132 1"/>
                <a:gd name="f168" fmla="*/ 281 f133 1"/>
                <a:gd name="f169" fmla="*/ 311 f132 1"/>
                <a:gd name="f170" fmla="*/ 293 f133 1"/>
                <a:gd name="f171" fmla="*/ 308 f132 1"/>
                <a:gd name="f172" fmla="*/ 306 f133 1"/>
                <a:gd name="f173" fmla="*/ 324 f132 1"/>
                <a:gd name="f174" fmla="*/ 319 f133 1"/>
                <a:gd name="f175" fmla="*/ 208 f132 1"/>
                <a:gd name="f176" fmla="*/ 193 f133 1"/>
                <a:gd name="f177" fmla="*/ 78 f132 1"/>
                <a:gd name="f178" fmla="*/ 61 f133 1"/>
                <a:gd name="f179" fmla="*/ 93 f132 1"/>
                <a:gd name="f180" fmla="*/ 51 f133 1"/>
                <a:gd name="f181" fmla="*/ 96 f132 1"/>
                <a:gd name="f182" fmla="*/ 85 f132 1"/>
                <a:gd name="f183" fmla="+- f134 0 f1"/>
                <a:gd name="f184" fmla="*/ f137 1 394"/>
                <a:gd name="f185" fmla="*/ f138 1 431"/>
                <a:gd name="f186" fmla="*/ f139 1 394"/>
                <a:gd name="f187" fmla="*/ f140 1 431"/>
                <a:gd name="f188" fmla="*/ f141 1 394"/>
                <a:gd name="f189" fmla="*/ f142 1 431"/>
                <a:gd name="f190" fmla="*/ f143 1 394"/>
                <a:gd name="f191" fmla="*/ f144 1 394"/>
                <a:gd name="f192" fmla="*/ f145 1 431"/>
                <a:gd name="f193" fmla="*/ f146 1 394"/>
                <a:gd name="f194" fmla="*/ f147 1 431"/>
                <a:gd name="f195" fmla="*/ f148 1 394"/>
                <a:gd name="f196" fmla="*/ f149 1 431"/>
                <a:gd name="f197" fmla="*/ f150 1 394"/>
                <a:gd name="f198" fmla="*/ f151 1 431"/>
                <a:gd name="f199" fmla="*/ f152 1 394"/>
                <a:gd name="f200" fmla="*/ f153 1 431"/>
                <a:gd name="f201" fmla="*/ f154 1 394"/>
                <a:gd name="f202" fmla="*/ f155 1 431"/>
                <a:gd name="f203" fmla="*/ f156 1 394"/>
                <a:gd name="f204" fmla="*/ f157 1 431"/>
                <a:gd name="f205" fmla="*/ f158 1 394"/>
                <a:gd name="f206" fmla="*/ f159 1 431"/>
                <a:gd name="f207" fmla="*/ f160 1 394"/>
                <a:gd name="f208" fmla="*/ f161 1 431"/>
                <a:gd name="f209" fmla="*/ f162 1 394"/>
                <a:gd name="f210" fmla="*/ f163 1 431"/>
                <a:gd name="f211" fmla="*/ f164 1 394"/>
                <a:gd name="f212" fmla="*/ f165 1 431"/>
                <a:gd name="f213" fmla="*/ f166 1 394"/>
                <a:gd name="f214" fmla="*/ f167 1 431"/>
                <a:gd name="f215" fmla="*/ f168 1 394"/>
                <a:gd name="f216" fmla="*/ f169 1 431"/>
                <a:gd name="f217" fmla="*/ f170 1 394"/>
                <a:gd name="f218" fmla="*/ f171 1 431"/>
                <a:gd name="f219" fmla="*/ f172 1 394"/>
                <a:gd name="f220" fmla="*/ f173 1 431"/>
                <a:gd name="f221" fmla="*/ f174 1 394"/>
                <a:gd name="f222" fmla="*/ f175 1 431"/>
                <a:gd name="f223" fmla="*/ f176 1 394"/>
                <a:gd name="f224" fmla="*/ f177 1 431"/>
                <a:gd name="f225" fmla="*/ f178 1 394"/>
                <a:gd name="f226" fmla="*/ f179 1 431"/>
                <a:gd name="f227" fmla="*/ f180 1 394"/>
                <a:gd name="f228" fmla="*/ f181 1 431"/>
                <a:gd name="f229" fmla="*/ f182 1 431"/>
                <a:gd name="f230" fmla="*/ 0 1 f135"/>
                <a:gd name="f231" fmla="*/ f129 1 f135"/>
                <a:gd name="f232" fmla="*/ 0 1 f136"/>
                <a:gd name="f233" fmla="*/ f130 1 f136"/>
                <a:gd name="f234" fmla="*/ f184 1 f135"/>
                <a:gd name="f235" fmla="*/ f185 1 f136"/>
                <a:gd name="f236" fmla="*/ f186 1 f135"/>
                <a:gd name="f237" fmla="*/ f187 1 f136"/>
                <a:gd name="f238" fmla="*/ f188 1 f135"/>
                <a:gd name="f239" fmla="*/ f189 1 f136"/>
                <a:gd name="f240" fmla="*/ f190 1 f135"/>
                <a:gd name="f241" fmla="*/ f191 1 f135"/>
                <a:gd name="f242" fmla="*/ f192 1 f136"/>
                <a:gd name="f243" fmla="*/ f193 1 f135"/>
                <a:gd name="f244" fmla="*/ f194 1 f136"/>
                <a:gd name="f245" fmla="*/ f195 1 f135"/>
                <a:gd name="f246" fmla="*/ f196 1 f136"/>
                <a:gd name="f247" fmla="*/ f197 1 f135"/>
                <a:gd name="f248" fmla="*/ f198 1 f136"/>
                <a:gd name="f249" fmla="*/ f199 1 f135"/>
                <a:gd name="f250" fmla="*/ f200 1 f136"/>
                <a:gd name="f251" fmla="*/ f201 1 f135"/>
                <a:gd name="f252" fmla="*/ f202 1 f136"/>
                <a:gd name="f253" fmla="*/ f203 1 f135"/>
                <a:gd name="f254" fmla="*/ f204 1 f136"/>
                <a:gd name="f255" fmla="*/ f205 1 f135"/>
                <a:gd name="f256" fmla="*/ f206 1 f136"/>
                <a:gd name="f257" fmla="*/ f207 1 f135"/>
                <a:gd name="f258" fmla="*/ f208 1 f136"/>
                <a:gd name="f259" fmla="*/ f209 1 f135"/>
                <a:gd name="f260" fmla="*/ f210 1 f136"/>
                <a:gd name="f261" fmla="*/ f211 1 f135"/>
                <a:gd name="f262" fmla="*/ f212 1 f136"/>
                <a:gd name="f263" fmla="*/ f213 1 f135"/>
                <a:gd name="f264" fmla="*/ f214 1 f136"/>
                <a:gd name="f265" fmla="*/ f215 1 f135"/>
                <a:gd name="f266" fmla="*/ f216 1 f136"/>
                <a:gd name="f267" fmla="*/ f217 1 f135"/>
                <a:gd name="f268" fmla="*/ f218 1 f136"/>
                <a:gd name="f269" fmla="*/ f219 1 f135"/>
                <a:gd name="f270" fmla="*/ f220 1 f136"/>
                <a:gd name="f271" fmla="*/ f221 1 f135"/>
                <a:gd name="f272" fmla="*/ f222 1 f136"/>
                <a:gd name="f273" fmla="*/ f223 1 f135"/>
                <a:gd name="f274" fmla="*/ f224 1 f136"/>
                <a:gd name="f275" fmla="*/ f225 1 f135"/>
                <a:gd name="f276" fmla="*/ f226 1 f136"/>
                <a:gd name="f277" fmla="*/ f227 1 f135"/>
                <a:gd name="f278" fmla="*/ f228 1 f136"/>
                <a:gd name="f279" fmla="*/ f229 1 f136"/>
                <a:gd name="f280" fmla="*/ f230 f126 1"/>
                <a:gd name="f281" fmla="*/ f231 f126 1"/>
                <a:gd name="f282" fmla="*/ f233 f127 1"/>
                <a:gd name="f283" fmla="*/ f232 f127 1"/>
                <a:gd name="f284" fmla="*/ f234 f126 1"/>
                <a:gd name="f285" fmla="*/ f235 f127 1"/>
                <a:gd name="f286" fmla="*/ f236 f126 1"/>
                <a:gd name="f287" fmla="*/ f237 f127 1"/>
                <a:gd name="f288" fmla="*/ f238 f126 1"/>
                <a:gd name="f289" fmla="*/ f239 f127 1"/>
                <a:gd name="f290" fmla="*/ f240 f126 1"/>
                <a:gd name="f291" fmla="*/ f241 f126 1"/>
                <a:gd name="f292" fmla="*/ f242 f127 1"/>
                <a:gd name="f293" fmla="*/ f243 f126 1"/>
                <a:gd name="f294" fmla="*/ f244 f127 1"/>
                <a:gd name="f295" fmla="*/ f245 f126 1"/>
                <a:gd name="f296" fmla="*/ f246 f127 1"/>
                <a:gd name="f297" fmla="*/ f247 f126 1"/>
                <a:gd name="f298" fmla="*/ f248 f127 1"/>
                <a:gd name="f299" fmla="*/ f249 f126 1"/>
                <a:gd name="f300" fmla="*/ f250 f127 1"/>
                <a:gd name="f301" fmla="*/ f251 f126 1"/>
                <a:gd name="f302" fmla="*/ f252 f127 1"/>
                <a:gd name="f303" fmla="*/ f253 f126 1"/>
                <a:gd name="f304" fmla="*/ f254 f127 1"/>
                <a:gd name="f305" fmla="*/ f255 f126 1"/>
                <a:gd name="f306" fmla="*/ f256 f127 1"/>
                <a:gd name="f307" fmla="*/ f257 f126 1"/>
                <a:gd name="f308" fmla="*/ f258 f127 1"/>
                <a:gd name="f309" fmla="*/ f259 f126 1"/>
                <a:gd name="f310" fmla="*/ f260 f127 1"/>
                <a:gd name="f311" fmla="*/ f261 f126 1"/>
                <a:gd name="f312" fmla="*/ f262 f127 1"/>
                <a:gd name="f313" fmla="*/ f263 f126 1"/>
                <a:gd name="f314" fmla="*/ f264 f127 1"/>
                <a:gd name="f315" fmla="*/ f265 f126 1"/>
                <a:gd name="f316" fmla="*/ f266 f127 1"/>
                <a:gd name="f317" fmla="*/ f267 f126 1"/>
                <a:gd name="f318" fmla="*/ f268 f127 1"/>
                <a:gd name="f319" fmla="*/ f269 f126 1"/>
                <a:gd name="f320" fmla="*/ f270 f127 1"/>
                <a:gd name="f321" fmla="*/ f271 f126 1"/>
                <a:gd name="f322" fmla="*/ f272 f127 1"/>
                <a:gd name="f323" fmla="*/ f273 f126 1"/>
                <a:gd name="f324" fmla="*/ f274 f127 1"/>
                <a:gd name="f325" fmla="*/ f275 f126 1"/>
                <a:gd name="f326" fmla="*/ f276 f127 1"/>
                <a:gd name="f327" fmla="*/ f277 f126 1"/>
                <a:gd name="f328" fmla="*/ f278 f127 1"/>
                <a:gd name="f329" fmla="*/ f279 f127 1"/>
              </a:gdLst>
              <a:ahLst/>
              <a:cxnLst>
                <a:cxn ang="3cd4">
                  <a:pos x="hc" y="t"/>
                </a:cxn>
                <a:cxn ang="0">
                  <a:pos x="r" y="vc"/>
                </a:cxn>
                <a:cxn ang="cd4">
                  <a:pos x="hc" y="b"/>
                </a:cxn>
                <a:cxn ang="cd2">
                  <a:pos x="l" y="vc"/>
                </a:cxn>
                <a:cxn ang="f183">
                  <a:pos x="f284" y="f285"/>
                </a:cxn>
                <a:cxn ang="f183">
                  <a:pos x="f286" y="f287"/>
                </a:cxn>
                <a:cxn ang="f183">
                  <a:pos x="f288" y="f289"/>
                </a:cxn>
                <a:cxn ang="f183">
                  <a:pos x="f290" y="f287"/>
                </a:cxn>
                <a:cxn ang="f183">
                  <a:pos x="f291" y="f292"/>
                </a:cxn>
                <a:cxn ang="f183">
                  <a:pos x="f293" y="f294"/>
                </a:cxn>
                <a:cxn ang="f183">
                  <a:pos x="f295" y="f296"/>
                </a:cxn>
                <a:cxn ang="f183">
                  <a:pos x="f297" y="f298"/>
                </a:cxn>
                <a:cxn ang="f183">
                  <a:pos x="f299" y="f300"/>
                </a:cxn>
                <a:cxn ang="f183">
                  <a:pos x="f301" y="f302"/>
                </a:cxn>
                <a:cxn ang="f183">
                  <a:pos x="f303" y="f304"/>
                </a:cxn>
                <a:cxn ang="f183">
                  <a:pos x="f305" y="f306"/>
                </a:cxn>
                <a:cxn ang="f183">
                  <a:pos x="f307" y="f308"/>
                </a:cxn>
                <a:cxn ang="f183">
                  <a:pos x="f309" y="f310"/>
                </a:cxn>
                <a:cxn ang="f183">
                  <a:pos x="f311" y="f310"/>
                </a:cxn>
                <a:cxn ang="f183">
                  <a:pos x="f311" y="f312"/>
                </a:cxn>
                <a:cxn ang="f183">
                  <a:pos x="f313" y="f314"/>
                </a:cxn>
                <a:cxn ang="f183">
                  <a:pos x="f315" y="f316"/>
                </a:cxn>
                <a:cxn ang="f183">
                  <a:pos x="f317" y="f318"/>
                </a:cxn>
                <a:cxn ang="f183">
                  <a:pos x="f319" y="f320"/>
                </a:cxn>
                <a:cxn ang="f183">
                  <a:pos x="f321" y="f322"/>
                </a:cxn>
                <a:cxn ang="f183">
                  <a:pos x="f323" y="f324"/>
                </a:cxn>
                <a:cxn ang="f183">
                  <a:pos x="f325" y="f326"/>
                </a:cxn>
                <a:cxn ang="f183">
                  <a:pos x="f327" y="f328"/>
                </a:cxn>
                <a:cxn ang="f183">
                  <a:pos x="f293" y="f329"/>
                </a:cxn>
                <a:cxn ang="f183">
                  <a:pos x="f284" y="f285"/>
                </a:cxn>
              </a:cxnLst>
              <a:rect l="f280" t="f283" r="f281" b="f282"/>
              <a:pathLst>
                <a:path w="394" h="431">
                  <a:moveTo>
                    <a:pt x="f8" y="f9"/>
                  </a:moveTo>
                  <a:cubicBezTo>
                    <a:pt x="f10" y="f11"/>
                    <a:pt x="f12" y="f8"/>
                    <a:pt x="f13" y="f14"/>
                  </a:cubicBezTo>
                  <a:cubicBezTo>
                    <a:pt x="f15" y="f16"/>
                    <a:pt x="f17" y="f18"/>
                    <a:pt x="f19" y="f18"/>
                  </a:cubicBezTo>
                  <a:cubicBezTo>
                    <a:pt x="f20" y="f18"/>
                    <a:pt x="f21" y="f16"/>
                    <a:pt x="f5" y="f14"/>
                  </a:cubicBezTo>
                  <a:cubicBezTo>
                    <a:pt x="f22" y="f23"/>
                    <a:pt x="f22" y="f11"/>
                    <a:pt x="f24" y="f25"/>
                  </a:cubicBezTo>
                  <a:cubicBezTo>
                    <a:pt x="f26" y="f27"/>
                    <a:pt x="f28" y="f29"/>
                    <a:pt x="f30" y="f31"/>
                  </a:cubicBezTo>
                  <a:cubicBezTo>
                    <a:pt x="f32" y="f24"/>
                    <a:pt x="f33" y="f5"/>
                    <a:pt x="f34" y="f35"/>
                  </a:cubicBezTo>
                  <a:cubicBezTo>
                    <a:pt x="f36" y="f25"/>
                    <a:pt x="f37" y="f38"/>
                    <a:pt x="f39" y="f40"/>
                  </a:cubicBezTo>
                  <a:cubicBezTo>
                    <a:pt x="f6" y="f41"/>
                    <a:pt x="f39" y="f42"/>
                    <a:pt x="f43" y="f44"/>
                  </a:cubicBezTo>
                  <a:cubicBezTo>
                    <a:pt x="f45" y="f46"/>
                    <a:pt x="f43" y="f47"/>
                    <a:pt x="f48" y="f49"/>
                  </a:cubicBezTo>
                  <a:cubicBezTo>
                    <a:pt x="f50" y="f51"/>
                    <a:pt x="f52" y="f39"/>
                    <a:pt x="f47" y="f53"/>
                  </a:cubicBezTo>
                  <a:cubicBezTo>
                    <a:pt x="f54" y="f55"/>
                    <a:pt x="f56" y="f57"/>
                    <a:pt x="f58" y="f59"/>
                  </a:cubicBezTo>
                  <a:cubicBezTo>
                    <a:pt x="f60" y="f61"/>
                    <a:pt x="f62" y="f63"/>
                    <a:pt x="f64" y="f65"/>
                  </a:cubicBezTo>
                  <a:cubicBezTo>
                    <a:pt x="f66" y="f67"/>
                    <a:pt x="f68" y="f69"/>
                    <a:pt x="f70" y="f71"/>
                  </a:cubicBezTo>
                  <a:cubicBezTo>
                    <a:pt x="f72" y="f7"/>
                    <a:pt x="f73" y="f7"/>
                    <a:pt x="f74" y="f71"/>
                  </a:cubicBezTo>
                  <a:cubicBezTo>
                    <a:pt x="f75" y="f76"/>
                    <a:pt x="f77" y="f78"/>
                    <a:pt x="f74" y="f79"/>
                  </a:cubicBezTo>
                  <a:cubicBezTo>
                    <a:pt x="f80" y="f57"/>
                    <a:pt x="f41" y="f81"/>
                    <a:pt x="f82" y="f83"/>
                  </a:cubicBezTo>
                  <a:cubicBezTo>
                    <a:pt x="f84" y="f85"/>
                    <a:pt x="f86" y="f87"/>
                    <a:pt x="f88" y="f89"/>
                  </a:cubicBezTo>
                  <a:cubicBezTo>
                    <a:pt x="f90" y="f91"/>
                    <a:pt x="f92" y="f91"/>
                    <a:pt x="f93" y="f94"/>
                  </a:cubicBezTo>
                  <a:cubicBezTo>
                    <a:pt x="f95" y="f36"/>
                    <a:pt x="f96" y="f97"/>
                    <a:pt x="f98" y="f99"/>
                  </a:cubicBezTo>
                  <a:cubicBezTo>
                    <a:pt x="f87" y="f100"/>
                    <a:pt x="f101" y="f102"/>
                    <a:pt x="f97" y="f103"/>
                  </a:cubicBezTo>
                  <a:cubicBezTo>
                    <a:pt x="f91" y="f104"/>
                    <a:pt x="f105" y="f106"/>
                    <a:pt x="f107" y="f108"/>
                  </a:cubicBezTo>
                  <a:cubicBezTo>
                    <a:pt x="f109" y="f110"/>
                    <a:pt x="f111" y="f112"/>
                    <a:pt x="f113" y="f114"/>
                  </a:cubicBezTo>
                  <a:cubicBezTo>
                    <a:pt x="f115" y="f116"/>
                    <a:pt x="f117" y="f116"/>
                    <a:pt x="f118" y="f119"/>
                  </a:cubicBezTo>
                  <a:cubicBezTo>
                    <a:pt x="f30" y="f120"/>
                    <a:pt x="f30" y="f121"/>
                    <a:pt x="f30" y="f122"/>
                  </a:cubicBezTo>
                  <a:cubicBezTo>
                    <a:pt x="f123" y="f124"/>
                    <a:pt x="f25" y="f110"/>
                    <a:pt x="f8" y="f9"/>
                  </a:cubicBezTo>
                  <a:close/>
                </a:path>
              </a:pathLst>
            </a:custGeom>
            <a:solidFill>
              <a:srgbClr val="002060">
                <a:alpha val="18000"/>
              </a:srgbClr>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52" name="Freeform 14">
              <a:extLst>
                <a:ext uri="{FF2B5EF4-FFF2-40B4-BE49-F238E27FC236}">
                  <a16:creationId xmlns:a16="http://schemas.microsoft.com/office/drawing/2014/main" id="{1B6AA4D6-D799-132B-12B6-52D23D209F45}"/>
                </a:ext>
              </a:extLst>
            </p:cNvPr>
            <p:cNvSpPr/>
            <p:nvPr/>
          </p:nvSpPr>
          <p:spPr>
            <a:xfrm>
              <a:off x="4105399" y="2606972"/>
              <a:ext cx="3038688" cy="3292717"/>
            </a:xfrm>
            <a:custGeom>
              <a:avLst/>
              <a:gdLst>
                <a:gd name="f0" fmla="val 10800000"/>
                <a:gd name="f1" fmla="val 5400000"/>
                <a:gd name="f2" fmla="val 180"/>
                <a:gd name="f3" fmla="val w"/>
                <a:gd name="f4" fmla="val h"/>
                <a:gd name="f5" fmla="val 0"/>
                <a:gd name="f6" fmla="val 397"/>
                <a:gd name="f7" fmla="val 430"/>
                <a:gd name="f8" fmla="val 88"/>
                <a:gd name="f9" fmla="val 109"/>
                <a:gd name="f10" fmla="val 77"/>
                <a:gd name="f11" fmla="val 134"/>
                <a:gd name="f12" fmla="val 71"/>
                <a:gd name="f13" fmla="val 159"/>
                <a:gd name="f14" fmla="val 72"/>
                <a:gd name="f15" fmla="val 185"/>
                <a:gd name="f16" fmla="val 73"/>
                <a:gd name="f17" fmla="val 236"/>
                <a:gd name="f18" fmla="val 91"/>
                <a:gd name="f19" fmla="val 280"/>
                <a:gd name="f20" fmla="val 130"/>
                <a:gd name="f21" fmla="val 314"/>
                <a:gd name="f22" fmla="val 190"/>
                <a:gd name="f23" fmla="val 366"/>
                <a:gd name="f24" fmla="val 257"/>
                <a:gd name="f25" fmla="val 374"/>
                <a:gd name="f26" fmla="val 329"/>
                <a:gd name="f27" fmla="val 342"/>
                <a:gd name="f28" fmla="val 334"/>
                <a:gd name="f29" fmla="val 340"/>
                <a:gd name="f30" fmla="val 339"/>
                <a:gd name="f31" fmla="val 345"/>
                <a:gd name="f32" fmla="val 337"/>
                <a:gd name="f33" fmla="val 343"/>
                <a:gd name="f34" fmla="val 349"/>
                <a:gd name="f35" fmla="val 344"/>
                <a:gd name="f36" fmla="val 356"/>
                <a:gd name="f37" fmla="val 362"/>
                <a:gd name="f38" fmla="val 369"/>
                <a:gd name="f39" fmla="val 376"/>
                <a:gd name="f40" fmla="val 377"/>
                <a:gd name="f41" fmla="val 380"/>
                <a:gd name="f42" fmla="val 346"/>
                <a:gd name="f43" fmla="val 379"/>
                <a:gd name="f44" fmla="val 352"/>
                <a:gd name="f45" fmla="val 358"/>
                <a:gd name="f46" fmla="val 368"/>
                <a:gd name="f47" fmla="val 373"/>
                <a:gd name="f48" fmla="val 378"/>
                <a:gd name="f49" fmla="val 370"/>
                <a:gd name="f50" fmla="val 388"/>
                <a:gd name="f51" fmla="val 390"/>
                <a:gd name="f52" fmla="val 394"/>
                <a:gd name="f53" fmla="val 395"/>
                <a:gd name="f54" fmla="val 392"/>
                <a:gd name="f55" fmla="val 400"/>
                <a:gd name="f56" fmla="val 414"/>
                <a:gd name="f57" fmla="val 293"/>
                <a:gd name="f58" fmla="val 421"/>
                <a:gd name="f59" fmla="val 182"/>
                <a:gd name="f60" fmla="val 422"/>
                <a:gd name="f61" fmla="val 131"/>
                <a:gd name="f62" fmla="val 393"/>
                <a:gd name="f63" fmla="val 78"/>
                <a:gd name="f64" fmla="val 363"/>
                <a:gd name="f65" fmla="val 41"/>
                <a:gd name="f66" fmla="val 319"/>
                <a:gd name="f67" fmla="val 22"/>
                <a:gd name="f68" fmla="val 261"/>
                <a:gd name="f69" fmla="val 195"/>
                <a:gd name="f70" fmla="val 5"/>
                <a:gd name="f71" fmla="val 37"/>
                <a:gd name="f72" fmla="val 69"/>
                <a:gd name="f73" fmla="val 40"/>
                <a:gd name="f74" fmla="val 63"/>
                <a:gd name="f75" fmla="val 60"/>
                <a:gd name="f76" fmla="val 35"/>
                <a:gd name="f77" fmla="val 56"/>
                <a:gd name="f78" fmla="val 30"/>
                <a:gd name="f79" fmla="val 52"/>
                <a:gd name="f80" fmla="val 26"/>
                <a:gd name="f81" fmla="val 47"/>
                <a:gd name="f82" fmla="val 43"/>
                <a:gd name="f83" fmla="val 17"/>
                <a:gd name="f84" fmla="val 38"/>
                <a:gd name="f85" fmla="val 18"/>
                <a:gd name="f86" fmla="val 34"/>
                <a:gd name="f87" fmla="val 25"/>
                <a:gd name="f88" fmla="val 32"/>
                <a:gd name="f89" fmla="val 62"/>
                <a:gd name="f90" fmla="val 100"/>
                <a:gd name="f91" fmla="val 12"/>
                <a:gd name="f92" fmla="val 138"/>
                <a:gd name="f93" fmla="val 2"/>
                <a:gd name="f94" fmla="val 144"/>
                <a:gd name="f95" fmla="val 147"/>
                <a:gd name="f96" fmla="val 3"/>
                <a:gd name="f97" fmla="val 145"/>
                <a:gd name="f98" fmla="val 10"/>
                <a:gd name="f99" fmla="val 136"/>
                <a:gd name="f100" fmla="val 127"/>
                <a:gd name="f101" fmla="val 118"/>
                <a:gd name="f102" fmla="val 110"/>
                <a:gd name="f103" fmla="val 111"/>
                <a:gd name="f104" fmla="val 117"/>
                <a:gd name="f105" fmla="val 112"/>
                <a:gd name="f106" fmla="val 113"/>
                <a:gd name="f107" fmla="val 114"/>
                <a:gd name="f108" fmla="val 123"/>
                <a:gd name="f109" fmla="val 128"/>
                <a:gd name="f110" fmla="val 106"/>
                <a:gd name="f111" fmla="val 124"/>
                <a:gd name="f112" fmla="val 101"/>
                <a:gd name="f113" fmla="val 121"/>
                <a:gd name="f114" fmla="val 97"/>
                <a:gd name="f115" fmla="val 94"/>
                <a:gd name="f116" fmla="val 115"/>
                <a:gd name="f117" fmla="+- 0 0 -90"/>
                <a:gd name="f118" fmla="*/ f3 1 397"/>
                <a:gd name="f119" fmla="*/ f4 1 430"/>
                <a:gd name="f120" fmla="val f5"/>
                <a:gd name="f121" fmla="val f6"/>
                <a:gd name="f122" fmla="val f7"/>
                <a:gd name="f123" fmla="*/ f117 f0 1"/>
                <a:gd name="f124" fmla="+- f122 0 f120"/>
                <a:gd name="f125" fmla="+- f121 0 f120"/>
                <a:gd name="f126" fmla="*/ f123 1 f2"/>
                <a:gd name="f127" fmla="*/ f125 1 397"/>
                <a:gd name="f128" fmla="*/ f124 1 430"/>
                <a:gd name="f129" fmla="*/ 88 f125 1"/>
                <a:gd name="f130" fmla="*/ 109 f124 1"/>
                <a:gd name="f131" fmla="*/ 72 f125 1"/>
                <a:gd name="f132" fmla="*/ 185 f124 1"/>
                <a:gd name="f133" fmla="*/ 130 f125 1"/>
                <a:gd name="f134" fmla="*/ 314 f124 1"/>
                <a:gd name="f135" fmla="*/ 329 f125 1"/>
                <a:gd name="f136" fmla="*/ 342 f124 1"/>
                <a:gd name="f137" fmla="*/ 345 f125 1"/>
                <a:gd name="f138" fmla="*/ 337 f124 1"/>
                <a:gd name="f139" fmla="*/ 344 f125 1"/>
                <a:gd name="f140" fmla="*/ 356 f124 1"/>
                <a:gd name="f141" fmla="*/ 339 f125 1"/>
                <a:gd name="f142" fmla="*/ 376 f124 1"/>
                <a:gd name="f143" fmla="*/ 340 f125 1"/>
                <a:gd name="f144" fmla="*/ 380 f124 1"/>
                <a:gd name="f145" fmla="*/ 358 f125 1"/>
                <a:gd name="f146" fmla="*/ 388 f125 1"/>
                <a:gd name="f147" fmla="*/ 368 f124 1"/>
                <a:gd name="f148" fmla="*/ 397 f125 1"/>
                <a:gd name="f149" fmla="*/ 370 f124 1"/>
                <a:gd name="f150" fmla="*/ 392 f125 1"/>
                <a:gd name="f151" fmla="*/ 378 f124 1"/>
                <a:gd name="f152" fmla="*/ 293 f125 1"/>
                <a:gd name="f153" fmla="*/ 421 f124 1"/>
                <a:gd name="f154" fmla="*/ 131 f125 1"/>
                <a:gd name="f155" fmla="*/ 393 f124 1"/>
                <a:gd name="f156" fmla="*/ 22 f125 1"/>
                <a:gd name="f157" fmla="*/ 261 f124 1"/>
                <a:gd name="f158" fmla="*/ 37 f125 1"/>
                <a:gd name="f159" fmla="*/ 69 f124 1"/>
                <a:gd name="f160" fmla="*/ 35 f125 1"/>
                <a:gd name="f161" fmla="*/ 56 f124 1"/>
                <a:gd name="f162" fmla="*/ 43 f124 1"/>
                <a:gd name="f163" fmla="*/ 25 f125 1"/>
                <a:gd name="f164" fmla="*/ 32 f124 1"/>
                <a:gd name="f165" fmla="*/ 138 f125 1"/>
                <a:gd name="f166" fmla="*/ 2 f124 1"/>
                <a:gd name="f167" fmla="*/ 145 f125 1"/>
                <a:gd name="f168" fmla="*/ 10 f124 1"/>
                <a:gd name="f169" fmla="*/ 118 f125 1"/>
                <a:gd name="f170" fmla="*/ 110 f124 1"/>
                <a:gd name="f171" fmla="*/ 117 f125 1"/>
                <a:gd name="f172" fmla="*/ 113 f124 1"/>
                <a:gd name="f173" fmla="*/ 110 f125 1"/>
                <a:gd name="f174" fmla="*/ 128 f124 1"/>
                <a:gd name="f175" fmla="*/ 97 f125 1"/>
                <a:gd name="f176" fmla="*/ 118 f124 1"/>
                <a:gd name="f177" fmla="+- f126 0 f1"/>
                <a:gd name="f178" fmla="*/ f129 1 397"/>
                <a:gd name="f179" fmla="*/ f130 1 430"/>
                <a:gd name="f180" fmla="*/ f131 1 397"/>
                <a:gd name="f181" fmla="*/ f132 1 430"/>
                <a:gd name="f182" fmla="*/ f133 1 397"/>
                <a:gd name="f183" fmla="*/ f134 1 430"/>
                <a:gd name="f184" fmla="*/ f135 1 397"/>
                <a:gd name="f185" fmla="*/ f136 1 430"/>
                <a:gd name="f186" fmla="*/ f137 1 397"/>
                <a:gd name="f187" fmla="*/ f138 1 430"/>
                <a:gd name="f188" fmla="*/ f139 1 397"/>
                <a:gd name="f189" fmla="*/ f140 1 430"/>
                <a:gd name="f190" fmla="*/ f141 1 397"/>
                <a:gd name="f191" fmla="*/ f142 1 430"/>
                <a:gd name="f192" fmla="*/ f143 1 397"/>
                <a:gd name="f193" fmla="*/ f144 1 430"/>
                <a:gd name="f194" fmla="*/ f145 1 397"/>
                <a:gd name="f195" fmla="*/ f146 1 397"/>
                <a:gd name="f196" fmla="*/ f147 1 430"/>
                <a:gd name="f197" fmla="*/ f148 1 397"/>
                <a:gd name="f198" fmla="*/ f149 1 430"/>
                <a:gd name="f199" fmla="*/ f150 1 397"/>
                <a:gd name="f200" fmla="*/ f151 1 430"/>
                <a:gd name="f201" fmla="*/ f152 1 397"/>
                <a:gd name="f202" fmla="*/ f153 1 430"/>
                <a:gd name="f203" fmla="*/ f154 1 397"/>
                <a:gd name="f204" fmla="*/ f155 1 430"/>
                <a:gd name="f205" fmla="*/ f156 1 397"/>
                <a:gd name="f206" fmla="*/ f157 1 430"/>
                <a:gd name="f207" fmla="*/ f158 1 397"/>
                <a:gd name="f208" fmla="*/ f159 1 430"/>
                <a:gd name="f209" fmla="*/ f160 1 397"/>
                <a:gd name="f210" fmla="*/ f161 1 430"/>
                <a:gd name="f211" fmla="*/ f162 1 430"/>
                <a:gd name="f212" fmla="*/ f163 1 397"/>
                <a:gd name="f213" fmla="*/ f164 1 430"/>
                <a:gd name="f214" fmla="*/ f165 1 397"/>
                <a:gd name="f215" fmla="*/ f166 1 430"/>
                <a:gd name="f216" fmla="*/ f167 1 397"/>
                <a:gd name="f217" fmla="*/ f168 1 430"/>
                <a:gd name="f218" fmla="*/ f169 1 397"/>
                <a:gd name="f219" fmla="*/ f170 1 430"/>
                <a:gd name="f220" fmla="*/ f171 1 397"/>
                <a:gd name="f221" fmla="*/ f172 1 430"/>
                <a:gd name="f222" fmla="*/ f173 1 397"/>
                <a:gd name="f223" fmla="*/ f174 1 430"/>
                <a:gd name="f224" fmla="*/ f175 1 397"/>
                <a:gd name="f225" fmla="*/ f176 1 430"/>
                <a:gd name="f226" fmla="*/ 0 1 f127"/>
                <a:gd name="f227" fmla="*/ f121 1 f127"/>
                <a:gd name="f228" fmla="*/ 0 1 f128"/>
                <a:gd name="f229" fmla="*/ f122 1 f128"/>
                <a:gd name="f230" fmla="*/ f178 1 f127"/>
                <a:gd name="f231" fmla="*/ f179 1 f128"/>
                <a:gd name="f232" fmla="*/ f180 1 f127"/>
                <a:gd name="f233" fmla="*/ f181 1 f128"/>
                <a:gd name="f234" fmla="*/ f182 1 f127"/>
                <a:gd name="f235" fmla="*/ f183 1 f128"/>
                <a:gd name="f236" fmla="*/ f184 1 f127"/>
                <a:gd name="f237" fmla="*/ f185 1 f128"/>
                <a:gd name="f238" fmla="*/ f186 1 f127"/>
                <a:gd name="f239" fmla="*/ f187 1 f128"/>
                <a:gd name="f240" fmla="*/ f188 1 f127"/>
                <a:gd name="f241" fmla="*/ f189 1 f128"/>
                <a:gd name="f242" fmla="*/ f190 1 f127"/>
                <a:gd name="f243" fmla="*/ f191 1 f128"/>
                <a:gd name="f244" fmla="*/ f192 1 f127"/>
                <a:gd name="f245" fmla="*/ f193 1 f128"/>
                <a:gd name="f246" fmla="*/ f194 1 f127"/>
                <a:gd name="f247" fmla="*/ f195 1 f127"/>
                <a:gd name="f248" fmla="*/ f196 1 f128"/>
                <a:gd name="f249" fmla="*/ f197 1 f127"/>
                <a:gd name="f250" fmla="*/ f198 1 f128"/>
                <a:gd name="f251" fmla="*/ f199 1 f127"/>
                <a:gd name="f252" fmla="*/ f200 1 f128"/>
                <a:gd name="f253" fmla="*/ f201 1 f127"/>
                <a:gd name="f254" fmla="*/ f202 1 f128"/>
                <a:gd name="f255" fmla="*/ f203 1 f127"/>
                <a:gd name="f256" fmla="*/ f204 1 f128"/>
                <a:gd name="f257" fmla="*/ f205 1 f127"/>
                <a:gd name="f258" fmla="*/ f206 1 f128"/>
                <a:gd name="f259" fmla="*/ f207 1 f127"/>
                <a:gd name="f260" fmla="*/ f208 1 f128"/>
                <a:gd name="f261" fmla="*/ f209 1 f127"/>
                <a:gd name="f262" fmla="*/ f210 1 f128"/>
                <a:gd name="f263" fmla="*/ f211 1 f128"/>
                <a:gd name="f264" fmla="*/ f212 1 f127"/>
                <a:gd name="f265" fmla="*/ f213 1 f128"/>
                <a:gd name="f266" fmla="*/ f214 1 f127"/>
                <a:gd name="f267" fmla="*/ f215 1 f128"/>
                <a:gd name="f268" fmla="*/ f216 1 f127"/>
                <a:gd name="f269" fmla="*/ f217 1 f128"/>
                <a:gd name="f270" fmla="*/ f218 1 f127"/>
                <a:gd name="f271" fmla="*/ f219 1 f128"/>
                <a:gd name="f272" fmla="*/ f220 1 f127"/>
                <a:gd name="f273" fmla="*/ f221 1 f128"/>
                <a:gd name="f274" fmla="*/ f222 1 f127"/>
                <a:gd name="f275" fmla="*/ f223 1 f128"/>
                <a:gd name="f276" fmla="*/ f224 1 f127"/>
                <a:gd name="f277" fmla="*/ f225 1 f128"/>
                <a:gd name="f278" fmla="*/ f226 f118 1"/>
                <a:gd name="f279" fmla="*/ f227 f118 1"/>
                <a:gd name="f280" fmla="*/ f229 f119 1"/>
                <a:gd name="f281" fmla="*/ f228 f119 1"/>
                <a:gd name="f282" fmla="*/ f230 f118 1"/>
                <a:gd name="f283" fmla="*/ f231 f119 1"/>
                <a:gd name="f284" fmla="*/ f232 f118 1"/>
                <a:gd name="f285" fmla="*/ f233 f119 1"/>
                <a:gd name="f286" fmla="*/ f234 f118 1"/>
                <a:gd name="f287" fmla="*/ f235 f119 1"/>
                <a:gd name="f288" fmla="*/ f236 f118 1"/>
                <a:gd name="f289" fmla="*/ f237 f119 1"/>
                <a:gd name="f290" fmla="*/ f238 f118 1"/>
                <a:gd name="f291" fmla="*/ f239 f119 1"/>
                <a:gd name="f292" fmla="*/ f240 f118 1"/>
                <a:gd name="f293" fmla="*/ f241 f119 1"/>
                <a:gd name="f294" fmla="*/ f242 f118 1"/>
                <a:gd name="f295" fmla="*/ f243 f119 1"/>
                <a:gd name="f296" fmla="*/ f244 f118 1"/>
                <a:gd name="f297" fmla="*/ f245 f119 1"/>
                <a:gd name="f298" fmla="*/ f246 f118 1"/>
                <a:gd name="f299" fmla="*/ f247 f118 1"/>
                <a:gd name="f300" fmla="*/ f248 f119 1"/>
                <a:gd name="f301" fmla="*/ f249 f118 1"/>
                <a:gd name="f302" fmla="*/ f250 f119 1"/>
                <a:gd name="f303" fmla="*/ f251 f118 1"/>
                <a:gd name="f304" fmla="*/ f252 f119 1"/>
                <a:gd name="f305" fmla="*/ f253 f118 1"/>
                <a:gd name="f306" fmla="*/ f254 f119 1"/>
                <a:gd name="f307" fmla="*/ f255 f118 1"/>
                <a:gd name="f308" fmla="*/ f256 f119 1"/>
                <a:gd name="f309" fmla="*/ f257 f118 1"/>
                <a:gd name="f310" fmla="*/ f258 f119 1"/>
                <a:gd name="f311" fmla="*/ f259 f118 1"/>
                <a:gd name="f312" fmla="*/ f260 f119 1"/>
                <a:gd name="f313" fmla="*/ f261 f118 1"/>
                <a:gd name="f314" fmla="*/ f262 f119 1"/>
                <a:gd name="f315" fmla="*/ f263 f119 1"/>
                <a:gd name="f316" fmla="*/ f264 f118 1"/>
                <a:gd name="f317" fmla="*/ f265 f119 1"/>
                <a:gd name="f318" fmla="*/ f266 f118 1"/>
                <a:gd name="f319" fmla="*/ f267 f119 1"/>
                <a:gd name="f320" fmla="*/ f268 f118 1"/>
                <a:gd name="f321" fmla="*/ f269 f119 1"/>
                <a:gd name="f322" fmla="*/ f270 f118 1"/>
                <a:gd name="f323" fmla="*/ f271 f119 1"/>
                <a:gd name="f324" fmla="*/ f272 f118 1"/>
                <a:gd name="f325" fmla="*/ f273 f119 1"/>
                <a:gd name="f326" fmla="*/ f274 f118 1"/>
                <a:gd name="f327" fmla="*/ f275 f119 1"/>
                <a:gd name="f328" fmla="*/ f276 f118 1"/>
                <a:gd name="f329" fmla="*/ f277 f119 1"/>
              </a:gdLst>
              <a:ahLst/>
              <a:cxnLst>
                <a:cxn ang="3cd4">
                  <a:pos x="hc" y="t"/>
                </a:cxn>
                <a:cxn ang="0">
                  <a:pos x="r" y="vc"/>
                </a:cxn>
                <a:cxn ang="cd4">
                  <a:pos x="hc" y="b"/>
                </a:cxn>
                <a:cxn ang="cd2">
                  <a:pos x="l" y="vc"/>
                </a:cxn>
                <a:cxn ang="f177">
                  <a:pos x="f282" y="f283"/>
                </a:cxn>
                <a:cxn ang="f177">
                  <a:pos x="f284" y="f285"/>
                </a:cxn>
                <a:cxn ang="f177">
                  <a:pos x="f286" y="f287"/>
                </a:cxn>
                <a:cxn ang="f177">
                  <a:pos x="f288" y="f289"/>
                </a:cxn>
                <a:cxn ang="f177">
                  <a:pos x="f290" y="f291"/>
                </a:cxn>
                <a:cxn ang="f177">
                  <a:pos x="f292" y="f293"/>
                </a:cxn>
                <a:cxn ang="f177">
                  <a:pos x="f294" y="f295"/>
                </a:cxn>
                <a:cxn ang="f177">
                  <a:pos x="f296" y="f297"/>
                </a:cxn>
                <a:cxn ang="f177">
                  <a:pos x="f298" y="f295"/>
                </a:cxn>
                <a:cxn ang="f177">
                  <a:pos x="f299" y="f300"/>
                </a:cxn>
                <a:cxn ang="f177">
                  <a:pos x="f301" y="f302"/>
                </a:cxn>
                <a:cxn ang="f177">
                  <a:pos x="f303" y="f304"/>
                </a:cxn>
                <a:cxn ang="f177">
                  <a:pos x="f305" y="f306"/>
                </a:cxn>
                <a:cxn ang="f177">
                  <a:pos x="f307" y="f308"/>
                </a:cxn>
                <a:cxn ang="f177">
                  <a:pos x="f309" y="f310"/>
                </a:cxn>
                <a:cxn ang="f177">
                  <a:pos x="f311" y="f312"/>
                </a:cxn>
                <a:cxn ang="f177">
                  <a:pos x="f313" y="f314"/>
                </a:cxn>
                <a:cxn ang="f177">
                  <a:pos x="f309" y="f315"/>
                </a:cxn>
                <a:cxn ang="f177">
                  <a:pos x="f316" y="f317"/>
                </a:cxn>
                <a:cxn ang="f177">
                  <a:pos x="f318" y="f319"/>
                </a:cxn>
                <a:cxn ang="f177">
                  <a:pos x="f320" y="f321"/>
                </a:cxn>
                <a:cxn ang="f177">
                  <a:pos x="f322" y="f323"/>
                </a:cxn>
                <a:cxn ang="f177">
                  <a:pos x="f324" y="f325"/>
                </a:cxn>
                <a:cxn ang="f177">
                  <a:pos x="f326" y="f327"/>
                </a:cxn>
                <a:cxn ang="f177">
                  <a:pos x="f328" y="f329"/>
                </a:cxn>
                <a:cxn ang="f177">
                  <a:pos x="f282" y="f283"/>
                </a:cxn>
              </a:cxnLst>
              <a:rect l="f278" t="f281" r="f279" b="f280"/>
              <a:pathLst>
                <a:path w="397" h="430">
                  <a:moveTo>
                    <a:pt x="f8" y="f9"/>
                  </a:moveTo>
                  <a:cubicBezTo>
                    <a:pt x="f10" y="f11"/>
                    <a:pt x="f12" y="f13"/>
                    <a:pt x="f14" y="f15"/>
                  </a:cubicBezTo>
                  <a:cubicBezTo>
                    <a:pt x="f16" y="f17"/>
                    <a:pt x="f18" y="f19"/>
                    <a:pt x="f20" y="f21"/>
                  </a:cubicBezTo>
                  <a:cubicBezTo>
                    <a:pt x="f22" y="f23"/>
                    <a:pt x="f24" y="f25"/>
                    <a:pt x="f26" y="f27"/>
                  </a:cubicBezTo>
                  <a:cubicBezTo>
                    <a:pt x="f28" y="f29"/>
                    <a:pt x="f29" y="f30"/>
                    <a:pt x="f31" y="f32"/>
                  </a:cubicBezTo>
                  <a:cubicBezTo>
                    <a:pt x="f31" y="f33"/>
                    <a:pt x="f31" y="f34"/>
                    <a:pt x="f35" y="f36"/>
                  </a:cubicBezTo>
                  <a:cubicBezTo>
                    <a:pt x="f33" y="f37"/>
                    <a:pt x="f29" y="f38"/>
                    <a:pt x="f30" y="f39"/>
                  </a:cubicBezTo>
                  <a:cubicBezTo>
                    <a:pt x="f30" y="f39"/>
                    <a:pt x="f30" y="f40"/>
                    <a:pt x="f29" y="f41"/>
                  </a:cubicBezTo>
                  <a:cubicBezTo>
                    <a:pt x="f42" y="f43"/>
                    <a:pt x="f44" y="f40"/>
                    <a:pt x="f45" y="f39"/>
                  </a:cubicBezTo>
                  <a:cubicBezTo>
                    <a:pt x="f46" y="f47"/>
                    <a:pt x="f48" y="f49"/>
                    <a:pt x="f50" y="f46"/>
                  </a:cubicBezTo>
                  <a:cubicBezTo>
                    <a:pt x="f51" y="f46"/>
                    <a:pt x="f52" y="f38"/>
                    <a:pt x="f6" y="f49"/>
                  </a:cubicBezTo>
                  <a:cubicBezTo>
                    <a:pt x="f53" y="f47"/>
                    <a:pt x="f52" y="f40"/>
                    <a:pt x="f54" y="f48"/>
                  </a:cubicBezTo>
                  <a:cubicBezTo>
                    <a:pt x="f37" y="f55"/>
                    <a:pt x="f26" y="f56"/>
                    <a:pt x="f57" y="f58"/>
                  </a:cubicBezTo>
                  <a:cubicBezTo>
                    <a:pt x="f17" y="f7"/>
                    <a:pt x="f59" y="f60"/>
                    <a:pt x="f61" y="f62"/>
                  </a:cubicBezTo>
                  <a:cubicBezTo>
                    <a:pt x="f63" y="f64"/>
                    <a:pt x="f65" y="f66"/>
                    <a:pt x="f67" y="f68"/>
                  </a:cubicBezTo>
                  <a:cubicBezTo>
                    <a:pt x="f5" y="f69"/>
                    <a:pt x="f70" y="f61"/>
                    <a:pt x="f71" y="f72"/>
                  </a:cubicBezTo>
                  <a:cubicBezTo>
                    <a:pt x="f73" y="f74"/>
                    <a:pt x="f73" y="f75"/>
                    <a:pt x="f76" y="f77"/>
                  </a:cubicBezTo>
                  <a:cubicBezTo>
                    <a:pt x="f78" y="f79"/>
                    <a:pt x="f80" y="f81"/>
                    <a:pt x="f67" y="f82"/>
                  </a:cubicBezTo>
                  <a:cubicBezTo>
                    <a:pt x="f83" y="f84"/>
                    <a:pt x="f85" y="f86"/>
                    <a:pt x="f87" y="f88"/>
                  </a:cubicBezTo>
                  <a:cubicBezTo>
                    <a:pt x="f89" y="f67"/>
                    <a:pt x="f90" y="f91"/>
                    <a:pt x="f92" y="f93"/>
                  </a:cubicBezTo>
                  <a:cubicBezTo>
                    <a:pt x="f94" y="f5"/>
                    <a:pt x="f95" y="f96"/>
                    <a:pt x="f97" y="f98"/>
                  </a:cubicBezTo>
                  <a:cubicBezTo>
                    <a:pt x="f99" y="f82"/>
                    <a:pt x="f100" y="f10"/>
                    <a:pt x="f101" y="f102"/>
                  </a:cubicBezTo>
                  <a:cubicBezTo>
                    <a:pt x="f101" y="f103"/>
                    <a:pt x="f104" y="f105"/>
                    <a:pt x="f104" y="f106"/>
                  </a:cubicBezTo>
                  <a:cubicBezTo>
                    <a:pt x="f107" y="f101"/>
                    <a:pt x="f105" y="f108"/>
                    <a:pt x="f102" y="f109"/>
                  </a:cubicBezTo>
                  <a:cubicBezTo>
                    <a:pt x="f110" y="f111"/>
                    <a:pt x="f112" y="f113"/>
                    <a:pt x="f114" y="f101"/>
                  </a:cubicBezTo>
                  <a:cubicBezTo>
                    <a:pt x="f115" y="f116"/>
                    <a:pt x="f18" y="f106"/>
                    <a:pt x="f8" y="f9"/>
                  </a:cubicBezTo>
                  <a:close/>
                </a:path>
              </a:pathLst>
            </a:custGeom>
            <a:solidFill>
              <a:srgbClr val="002060">
                <a:alpha val="18000"/>
              </a:srgbClr>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53" name="Freeform 15">
              <a:extLst>
                <a:ext uri="{FF2B5EF4-FFF2-40B4-BE49-F238E27FC236}">
                  <a16:creationId xmlns:a16="http://schemas.microsoft.com/office/drawing/2014/main" id="{61928CA5-A6EA-EAC7-395B-FE85732C834D}"/>
                </a:ext>
              </a:extLst>
            </p:cNvPr>
            <p:cNvSpPr/>
            <p:nvPr/>
          </p:nvSpPr>
          <p:spPr>
            <a:xfrm>
              <a:off x="5208614" y="3823901"/>
              <a:ext cx="1620956" cy="1103214"/>
            </a:xfrm>
            <a:custGeom>
              <a:avLst/>
              <a:gdLst>
                <a:gd name="f0" fmla="val 10800000"/>
                <a:gd name="f1" fmla="val 5400000"/>
                <a:gd name="f2" fmla="val 180"/>
                <a:gd name="f3" fmla="val w"/>
                <a:gd name="f4" fmla="val h"/>
                <a:gd name="f5" fmla="val 0"/>
                <a:gd name="f6" fmla="val 212"/>
                <a:gd name="f7" fmla="val 144"/>
                <a:gd name="f8" fmla="val 127"/>
                <a:gd name="f9" fmla="val 70"/>
                <a:gd name="f10" fmla="val 135"/>
                <a:gd name="f11" fmla="val 47"/>
                <a:gd name="f12" fmla="val 142"/>
                <a:gd name="f13" fmla="val 24"/>
                <a:gd name="f14" fmla="val 149"/>
                <a:gd name="f15" fmla="val 1"/>
                <a:gd name="f16" fmla="val 182"/>
                <a:gd name="f17" fmla="val 209"/>
                <a:gd name="f18" fmla="val 22"/>
                <a:gd name="f19" fmla="val 211"/>
                <a:gd name="f20" fmla="val 54"/>
                <a:gd name="f21" fmla="val 83"/>
                <a:gd name="f22" fmla="val 112"/>
                <a:gd name="f23" fmla="val 143"/>
                <a:gd name="f24" fmla="val 207"/>
                <a:gd name="f25" fmla="val 203"/>
                <a:gd name="f26" fmla="val 198"/>
                <a:gd name="f27" fmla="val 137"/>
                <a:gd name="f28" fmla="val 75"/>
                <a:gd name="f29" fmla="val 13"/>
                <a:gd name="f30" fmla="val 4"/>
                <a:gd name="f31" fmla="val 141"/>
                <a:gd name="f32" fmla="val 131"/>
                <a:gd name="f33" fmla="val 109"/>
                <a:gd name="f34" fmla="val 86"/>
                <a:gd name="f35" fmla="val 64"/>
                <a:gd name="f36" fmla="val 25"/>
                <a:gd name="f37" fmla="val 2"/>
                <a:gd name="f38" fmla="val 71"/>
                <a:gd name="f39" fmla="val 23"/>
                <a:gd name="f40" fmla="val 79"/>
                <a:gd name="f41" fmla="val 87"/>
                <a:gd name="f42" fmla="val 88"/>
                <a:gd name="f43" fmla="val 90"/>
                <a:gd name="f44" fmla="val 59"/>
                <a:gd name="f45" fmla="val 92"/>
                <a:gd name="f46" fmla="val 94"/>
                <a:gd name="f47" fmla="val 35"/>
                <a:gd name="f48" fmla="val 102"/>
                <a:gd name="f49" fmla="val 110"/>
                <a:gd name="f50" fmla="val 120"/>
                <a:gd name="f51" fmla="val 122"/>
                <a:gd name="f52" fmla="val 46"/>
                <a:gd name="f53" fmla="val 123"/>
                <a:gd name="f54" fmla="val 58"/>
                <a:gd name="f55" fmla="val 125"/>
                <a:gd name="f56" fmla="val 69"/>
                <a:gd name="f57" fmla="val 126"/>
                <a:gd name="f58" fmla="+- 0 0 -90"/>
                <a:gd name="f59" fmla="*/ f3 1 212"/>
                <a:gd name="f60" fmla="*/ f4 1 144"/>
                <a:gd name="f61" fmla="val f5"/>
                <a:gd name="f62" fmla="val f6"/>
                <a:gd name="f63" fmla="val f7"/>
                <a:gd name="f64" fmla="*/ f58 f0 1"/>
                <a:gd name="f65" fmla="+- f63 0 f61"/>
                <a:gd name="f66" fmla="+- f62 0 f61"/>
                <a:gd name="f67" fmla="*/ f64 1 f2"/>
                <a:gd name="f68" fmla="*/ f66 1 212"/>
                <a:gd name="f69" fmla="*/ f65 1 144"/>
                <a:gd name="f70" fmla="*/ 127 f66 1"/>
                <a:gd name="f71" fmla="*/ 70 f65 1"/>
                <a:gd name="f72" fmla="*/ 149 f66 1"/>
                <a:gd name="f73" fmla="*/ 1 f65 1"/>
                <a:gd name="f74" fmla="*/ 211 f66 1"/>
                <a:gd name="f75" fmla="*/ 54 f65 1"/>
                <a:gd name="f76" fmla="*/ 143 f65 1"/>
                <a:gd name="f77" fmla="*/ 198 f66 1"/>
                <a:gd name="f78" fmla="*/ 13 f66 1"/>
                <a:gd name="f79" fmla="*/ 0 f66 1"/>
                <a:gd name="f80" fmla="*/ 131 f65 1"/>
                <a:gd name="f81" fmla="*/ 1 f66 1"/>
                <a:gd name="f82" fmla="*/ 64 f65 1"/>
                <a:gd name="f83" fmla="*/ 64 f66 1"/>
                <a:gd name="f84" fmla="*/ 86 f66 1"/>
                <a:gd name="f85" fmla="*/ 88 f66 1"/>
                <a:gd name="f86" fmla="*/ 94 f66 1"/>
                <a:gd name="f87" fmla="*/ 35 f65 1"/>
                <a:gd name="f88" fmla="*/ 120 f66 1"/>
                <a:gd name="f89" fmla="*/ 125 f66 1"/>
                <a:gd name="f90" fmla="*/ 69 f65 1"/>
                <a:gd name="f91" fmla="+- f67 0 f1"/>
                <a:gd name="f92" fmla="*/ f70 1 212"/>
                <a:gd name="f93" fmla="*/ f71 1 144"/>
                <a:gd name="f94" fmla="*/ f72 1 212"/>
                <a:gd name="f95" fmla="*/ f73 1 144"/>
                <a:gd name="f96" fmla="*/ f74 1 212"/>
                <a:gd name="f97" fmla="*/ f75 1 144"/>
                <a:gd name="f98" fmla="*/ f76 1 144"/>
                <a:gd name="f99" fmla="*/ f77 1 212"/>
                <a:gd name="f100" fmla="*/ f78 1 212"/>
                <a:gd name="f101" fmla="*/ f79 1 212"/>
                <a:gd name="f102" fmla="*/ f80 1 144"/>
                <a:gd name="f103" fmla="*/ f81 1 212"/>
                <a:gd name="f104" fmla="*/ f82 1 144"/>
                <a:gd name="f105" fmla="*/ f83 1 212"/>
                <a:gd name="f106" fmla="*/ f84 1 212"/>
                <a:gd name="f107" fmla="*/ f85 1 212"/>
                <a:gd name="f108" fmla="*/ f86 1 212"/>
                <a:gd name="f109" fmla="*/ f87 1 144"/>
                <a:gd name="f110" fmla="*/ f88 1 212"/>
                <a:gd name="f111" fmla="*/ f89 1 212"/>
                <a:gd name="f112" fmla="*/ f90 1 144"/>
                <a:gd name="f113" fmla="*/ 0 1 f68"/>
                <a:gd name="f114" fmla="*/ f62 1 f68"/>
                <a:gd name="f115" fmla="*/ 0 1 f69"/>
                <a:gd name="f116" fmla="*/ f63 1 f69"/>
                <a:gd name="f117" fmla="*/ f92 1 f68"/>
                <a:gd name="f118" fmla="*/ f93 1 f69"/>
                <a:gd name="f119" fmla="*/ f94 1 f68"/>
                <a:gd name="f120" fmla="*/ f95 1 f69"/>
                <a:gd name="f121" fmla="*/ f96 1 f68"/>
                <a:gd name="f122" fmla="*/ f97 1 f69"/>
                <a:gd name="f123" fmla="*/ f98 1 f69"/>
                <a:gd name="f124" fmla="*/ f99 1 f68"/>
                <a:gd name="f125" fmla="*/ f100 1 f68"/>
                <a:gd name="f126" fmla="*/ f101 1 f68"/>
                <a:gd name="f127" fmla="*/ f102 1 f69"/>
                <a:gd name="f128" fmla="*/ f103 1 f68"/>
                <a:gd name="f129" fmla="*/ f104 1 f69"/>
                <a:gd name="f130" fmla="*/ f105 1 f68"/>
                <a:gd name="f131" fmla="*/ f106 1 f68"/>
                <a:gd name="f132" fmla="*/ f107 1 f68"/>
                <a:gd name="f133" fmla="*/ f108 1 f68"/>
                <a:gd name="f134" fmla="*/ f109 1 f69"/>
                <a:gd name="f135" fmla="*/ f110 1 f68"/>
                <a:gd name="f136" fmla="*/ f111 1 f68"/>
                <a:gd name="f137" fmla="*/ f112 1 f69"/>
                <a:gd name="f138" fmla="*/ f113 f59 1"/>
                <a:gd name="f139" fmla="*/ f114 f59 1"/>
                <a:gd name="f140" fmla="*/ f116 f60 1"/>
                <a:gd name="f141" fmla="*/ f115 f60 1"/>
                <a:gd name="f142" fmla="*/ f117 f59 1"/>
                <a:gd name="f143" fmla="*/ f118 f60 1"/>
                <a:gd name="f144" fmla="*/ f119 f59 1"/>
                <a:gd name="f145" fmla="*/ f120 f60 1"/>
                <a:gd name="f146" fmla="*/ f121 f59 1"/>
                <a:gd name="f147" fmla="*/ f122 f60 1"/>
                <a:gd name="f148" fmla="*/ f123 f60 1"/>
                <a:gd name="f149" fmla="*/ f124 f59 1"/>
                <a:gd name="f150" fmla="*/ f125 f59 1"/>
                <a:gd name="f151" fmla="*/ f126 f59 1"/>
                <a:gd name="f152" fmla="*/ f127 f60 1"/>
                <a:gd name="f153" fmla="*/ f128 f59 1"/>
                <a:gd name="f154" fmla="*/ f129 f60 1"/>
                <a:gd name="f155" fmla="*/ f130 f59 1"/>
                <a:gd name="f156" fmla="*/ f131 f59 1"/>
                <a:gd name="f157" fmla="*/ f132 f59 1"/>
                <a:gd name="f158" fmla="*/ f133 f59 1"/>
                <a:gd name="f159" fmla="*/ f134 f60 1"/>
                <a:gd name="f160" fmla="*/ f135 f59 1"/>
                <a:gd name="f161" fmla="*/ f136 f59 1"/>
                <a:gd name="f162" fmla="*/ f137 f60 1"/>
              </a:gdLst>
              <a:ahLst/>
              <a:cxnLst>
                <a:cxn ang="3cd4">
                  <a:pos x="hc" y="t"/>
                </a:cxn>
                <a:cxn ang="0">
                  <a:pos x="r" y="vc"/>
                </a:cxn>
                <a:cxn ang="cd4">
                  <a:pos x="hc" y="b"/>
                </a:cxn>
                <a:cxn ang="cd2">
                  <a:pos x="l" y="vc"/>
                </a:cxn>
                <a:cxn ang="f91">
                  <a:pos x="f142" y="f143"/>
                </a:cxn>
                <a:cxn ang="f91">
                  <a:pos x="f144" y="f145"/>
                </a:cxn>
                <a:cxn ang="f91">
                  <a:pos x="f146" y="f147"/>
                </a:cxn>
                <a:cxn ang="f91">
                  <a:pos x="f146" y="f148"/>
                </a:cxn>
                <a:cxn ang="f91">
                  <a:pos x="f149" y="f148"/>
                </a:cxn>
                <a:cxn ang="f91">
                  <a:pos x="f150" y="f148"/>
                </a:cxn>
                <a:cxn ang="f91">
                  <a:pos x="f151" y="f152"/>
                </a:cxn>
                <a:cxn ang="f91">
                  <a:pos x="f153" y="f154"/>
                </a:cxn>
                <a:cxn ang="f91">
                  <a:pos x="f155" y="f145"/>
                </a:cxn>
                <a:cxn ang="f91">
                  <a:pos x="f156" y="f143"/>
                </a:cxn>
                <a:cxn ang="f91">
                  <a:pos x="f157" y="f143"/>
                </a:cxn>
                <a:cxn ang="f91">
                  <a:pos x="f158" y="f159"/>
                </a:cxn>
                <a:cxn ang="f91">
                  <a:pos x="f160" y="f159"/>
                </a:cxn>
                <a:cxn ang="f91">
                  <a:pos x="f161" y="f162"/>
                </a:cxn>
                <a:cxn ang="f91">
                  <a:pos x="f142" y="f143"/>
                </a:cxn>
              </a:cxnLst>
              <a:rect l="f138" t="f141" r="f139" b="f140"/>
              <a:pathLst>
                <a:path w="212" h="144">
                  <a:moveTo>
                    <a:pt x="f8" y="f9"/>
                  </a:moveTo>
                  <a:cubicBezTo>
                    <a:pt x="f10" y="f11"/>
                    <a:pt x="f12" y="f13"/>
                    <a:pt x="f14" y="f15"/>
                  </a:cubicBezTo>
                  <a:cubicBezTo>
                    <a:pt x="f16" y="f5"/>
                    <a:pt x="f17" y="f18"/>
                    <a:pt x="f19" y="f20"/>
                  </a:cubicBezTo>
                  <a:cubicBezTo>
                    <a:pt x="f6" y="f21"/>
                    <a:pt x="f19" y="f22"/>
                    <a:pt x="f19" y="f23"/>
                  </a:cubicBezTo>
                  <a:cubicBezTo>
                    <a:pt x="f24" y="f23"/>
                    <a:pt x="f25" y="f23"/>
                    <a:pt x="f26" y="f23"/>
                  </a:cubicBezTo>
                  <a:cubicBezTo>
                    <a:pt x="f27" y="f23"/>
                    <a:pt x="f28" y="f23"/>
                    <a:pt x="f29" y="f23"/>
                  </a:cubicBezTo>
                  <a:cubicBezTo>
                    <a:pt x="f30" y="f7"/>
                    <a:pt x="f5" y="f31"/>
                    <a:pt x="f5" y="f32"/>
                  </a:cubicBezTo>
                  <a:cubicBezTo>
                    <a:pt x="f15" y="f33"/>
                    <a:pt x="f15" y="f34"/>
                    <a:pt x="f15" y="f35"/>
                  </a:cubicBezTo>
                  <a:cubicBezTo>
                    <a:pt x="f15" y="f36"/>
                    <a:pt x="f13" y="f37"/>
                    <a:pt x="f35" y="f15"/>
                  </a:cubicBezTo>
                  <a:cubicBezTo>
                    <a:pt x="f38" y="f39"/>
                    <a:pt x="f40" y="f11"/>
                    <a:pt x="f34" y="f9"/>
                  </a:cubicBezTo>
                  <a:cubicBezTo>
                    <a:pt x="f41" y="f9"/>
                    <a:pt x="f41" y="f9"/>
                    <a:pt x="f42" y="f9"/>
                  </a:cubicBezTo>
                  <a:cubicBezTo>
                    <a:pt x="f43" y="f44"/>
                    <a:pt x="f45" y="f11"/>
                    <a:pt x="f46" y="f47"/>
                  </a:cubicBezTo>
                  <a:cubicBezTo>
                    <a:pt x="f48" y="f47"/>
                    <a:pt x="f49" y="f47"/>
                    <a:pt x="f50" y="f47"/>
                  </a:cubicBezTo>
                  <a:cubicBezTo>
                    <a:pt x="f51" y="f52"/>
                    <a:pt x="f53" y="f54"/>
                    <a:pt x="f55" y="f56"/>
                  </a:cubicBezTo>
                  <a:cubicBezTo>
                    <a:pt x="f57" y="f9"/>
                    <a:pt x="f57" y="f9"/>
                    <a:pt x="f8" y="f9"/>
                  </a:cubicBezTo>
                  <a:close/>
                </a:path>
              </a:pathLst>
            </a:custGeom>
            <a:solidFill>
              <a:srgbClr val="002060">
                <a:alpha val="18000"/>
              </a:srgbClr>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54" name="Freeform 16">
              <a:extLst>
                <a:ext uri="{FF2B5EF4-FFF2-40B4-BE49-F238E27FC236}">
                  <a16:creationId xmlns:a16="http://schemas.microsoft.com/office/drawing/2014/main" id="{B4043AF9-E478-2E7E-6758-E0ACF7915DF6}"/>
                </a:ext>
              </a:extLst>
            </p:cNvPr>
            <p:cNvSpPr/>
            <p:nvPr/>
          </p:nvSpPr>
          <p:spPr>
            <a:xfrm>
              <a:off x="5598130" y="2836807"/>
              <a:ext cx="834673" cy="965313"/>
            </a:xfrm>
            <a:custGeom>
              <a:avLst/>
              <a:gdLst>
                <a:gd name="f0" fmla="val 10800000"/>
                <a:gd name="f1" fmla="val 5400000"/>
                <a:gd name="f2" fmla="val 180"/>
                <a:gd name="f3" fmla="val w"/>
                <a:gd name="f4" fmla="val h"/>
                <a:gd name="f5" fmla="val 0"/>
                <a:gd name="f6" fmla="val 109"/>
                <a:gd name="f7" fmla="val 126"/>
                <a:gd name="f8" fmla="val 61"/>
                <a:gd name="f9" fmla="val 107"/>
                <a:gd name="f10" fmla="val 78"/>
                <a:gd name="f11" fmla="val 99"/>
                <a:gd name="f12" fmla="val 96"/>
                <a:gd name="f13" fmla="val 83"/>
                <a:gd name="f14" fmla="val 111"/>
                <a:gd name="f15" fmla="val 66"/>
                <a:gd name="f16" fmla="val 47"/>
                <a:gd name="f17" fmla="val 30"/>
                <a:gd name="f18" fmla="val 112"/>
                <a:gd name="f19" fmla="val 10"/>
                <a:gd name="f20" fmla="val 94"/>
                <a:gd name="f21" fmla="val 72"/>
                <a:gd name="f22" fmla="val 4"/>
                <a:gd name="f23" fmla="val 45"/>
                <a:gd name="f24" fmla="val 9"/>
                <a:gd name="f25" fmla="val 18"/>
                <a:gd name="f26" fmla="val 34"/>
                <a:gd name="f27" fmla="val 60"/>
                <a:gd name="f28" fmla="val 3"/>
                <a:gd name="f29" fmla="val 89"/>
                <a:gd name="f30" fmla="val 6"/>
                <a:gd name="f31" fmla="val 28"/>
                <a:gd name="f32" fmla="+- 0 0 -90"/>
                <a:gd name="f33" fmla="*/ f3 1 109"/>
                <a:gd name="f34" fmla="*/ f4 1 126"/>
                <a:gd name="f35" fmla="val f5"/>
                <a:gd name="f36" fmla="val f6"/>
                <a:gd name="f37" fmla="val f7"/>
                <a:gd name="f38" fmla="*/ f32 f0 1"/>
                <a:gd name="f39" fmla="+- f37 0 f35"/>
                <a:gd name="f40" fmla="+- f36 0 f35"/>
                <a:gd name="f41" fmla="*/ f38 1 f2"/>
                <a:gd name="f42" fmla="*/ f40 1 109"/>
                <a:gd name="f43" fmla="*/ f39 1 126"/>
                <a:gd name="f44" fmla="*/ 109 f40 1"/>
                <a:gd name="f45" fmla="*/ 61 f39 1"/>
                <a:gd name="f46" fmla="*/ 83 f40 1"/>
                <a:gd name="f47" fmla="*/ 111 f39 1"/>
                <a:gd name="f48" fmla="*/ 30 f40 1"/>
                <a:gd name="f49" fmla="*/ 112 f39 1"/>
                <a:gd name="f50" fmla="*/ 4 f40 1"/>
                <a:gd name="f51" fmla="*/ 45 f39 1"/>
                <a:gd name="f52" fmla="*/ 60 f40 1"/>
                <a:gd name="f53" fmla="*/ 3 f39 1"/>
                <a:gd name="f54" fmla="+- f41 0 f1"/>
                <a:gd name="f55" fmla="*/ f44 1 109"/>
                <a:gd name="f56" fmla="*/ f45 1 126"/>
                <a:gd name="f57" fmla="*/ f46 1 109"/>
                <a:gd name="f58" fmla="*/ f47 1 126"/>
                <a:gd name="f59" fmla="*/ f48 1 109"/>
                <a:gd name="f60" fmla="*/ f49 1 126"/>
                <a:gd name="f61" fmla="*/ f50 1 109"/>
                <a:gd name="f62" fmla="*/ f51 1 126"/>
                <a:gd name="f63" fmla="*/ f52 1 109"/>
                <a:gd name="f64" fmla="*/ f53 1 126"/>
                <a:gd name="f65" fmla="*/ 0 1 f42"/>
                <a:gd name="f66" fmla="*/ f36 1 f42"/>
                <a:gd name="f67" fmla="*/ 0 1 f43"/>
                <a:gd name="f68" fmla="*/ f37 1 f43"/>
                <a:gd name="f69" fmla="*/ f55 1 f42"/>
                <a:gd name="f70" fmla="*/ f56 1 f43"/>
                <a:gd name="f71" fmla="*/ f57 1 f42"/>
                <a:gd name="f72" fmla="*/ f58 1 f43"/>
                <a:gd name="f73" fmla="*/ f59 1 f42"/>
                <a:gd name="f74" fmla="*/ f60 1 f43"/>
                <a:gd name="f75" fmla="*/ f61 1 f42"/>
                <a:gd name="f76" fmla="*/ f62 1 f43"/>
                <a:gd name="f77" fmla="*/ f63 1 f42"/>
                <a:gd name="f78" fmla="*/ f64 1 f43"/>
                <a:gd name="f79" fmla="*/ f65 f33 1"/>
                <a:gd name="f80" fmla="*/ f66 f33 1"/>
                <a:gd name="f81" fmla="*/ f68 f34 1"/>
                <a:gd name="f82" fmla="*/ f67 f34 1"/>
                <a:gd name="f83" fmla="*/ f69 f33 1"/>
                <a:gd name="f84" fmla="*/ f70 f34 1"/>
                <a:gd name="f85" fmla="*/ f71 f33 1"/>
                <a:gd name="f86" fmla="*/ f72 f34 1"/>
                <a:gd name="f87" fmla="*/ f73 f33 1"/>
                <a:gd name="f88" fmla="*/ f74 f34 1"/>
                <a:gd name="f89" fmla="*/ f75 f33 1"/>
                <a:gd name="f90" fmla="*/ f76 f34 1"/>
                <a:gd name="f91" fmla="*/ f77 f33 1"/>
                <a:gd name="f92" fmla="*/ f78 f34 1"/>
              </a:gdLst>
              <a:ahLst/>
              <a:cxnLst>
                <a:cxn ang="3cd4">
                  <a:pos x="hc" y="t"/>
                </a:cxn>
                <a:cxn ang="0">
                  <a:pos x="r" y="vc"/>
                </a:cxn>
                <a:cxn ang="cd4">
                  <a:pos x="hc" y="b"/>
                </a:cxn>
                <a:cxn ang="cd2">
                  <a:pos x="l" y="vc"/>
                </a:cxn>
                <a:cxn ang="f54">
                  <a:pos x="f83" y="f84"/>
                </a:cxn>
                <a:cxn ang="f54">
                  <a:pos x="f85" y="f86"/>
                </a:cxn>
                <a:cxn ang="f54">
                  <a:pos x="f87" y="f88"/>
                </a:cxn>
                <a:cxn ang="f54">
                  <a:pos x="f89" y="f90"/>
                </a:cxn>
                <a:cxn ang="f54">
                  <a:pos x="f91" y="f92"/>
                </a:cxn>
                <a:cxn ang="f54">
                  <a:pos x="f83" y="f84"/>
                </a:cxn>
              </a:cxnLst>
              <a:rect l="f79" t="f82" r="f80" b="f81"/>
              <a:pathLst>
                <a:path w="109" h="126">
                  <a:moveTo>
                    <a:pt x="f6" y="f8"/>
                  </a:moveTo>
                  <a:cubicBezTo>
                    <a:pt x="f9" y="f10"/>
                    <a:pt x="f11" y="f12"/>
                    <a:pt x="f13" y="f14"/>
                  </a:cubicBezTo>
                  <a:cubicBezTo>
                    <a:pt x="f15" y="f7"/>
                    <a:pt x="f16" y="f7"/>
                    <a:pt x="f17" y="f18"/>
                  </a:cubicBezTo>
                  <a:cubicBezTo>
                    <a:pt x="f19" y="f20"/>
                    <a:pt x="f5" y="f21"/>
                    <a:pt x="f22" y="f23"/>
                  </a:cubicBezTo>
                  <a:cubicBezTo>
                    <a:pt x="f24" y="f25"/>
                    <a:pt x="f26" y="f5"/>
                    <a:pt x="f27" y="f28"/>
                  </a:cubicBezTo>
                  <a:cubicBezTo>
                    <a:pt x="f29" y="f30"/>
                    <a:pt x="f6" y="f31"/>
                    <a:pt x="f6" y="f8"/>
                  </a:cubicBezTo>
                  <a:close/>
                </a:path>
              </a:pathLst>
            </a:custGeom>
            <a:solidFill>
              <a:srgbClr val="002060">
                <a:alpha val="18000"/>
              </a:srgbClr>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55" name="Freeform 17">
              <a:extLst>
                <a:ext uri="{FF2B5EF4-FFF2-40B4-BE49-F238E27FC236}">
                  <a16:creationId xmlns:a16="http://schemas.microsoft.com/office/drawing/2014/main" id="{8BC466BA-61EC-E961-01B1-8E949FE170E9}"/>
                </a:ext>
              </a:extLst>
            </p:cNvPr>
            <p:cNvSpPr/>
            <p:nvPr/>
          </p:nvSpPr>
          <p:spPr>
            <a:xfrm>
              <a:off x="5842485" y="3831153"/>
              <a:ext cx="367735" cy="208062"/>
            </a:xfrm>
            <a:custGeom>
              <a:avLst/>
              <a:gdLst>
                <a:gd name="f0" fmla="val 10800000"/>
                <a:gd name="f1" fmla="val 5400000"/>
                <a:gd name="f2" fmla="val 180"/>
                <a:gd name="f3" fmla="val w"/>
                <a:gd name="f4" fmla="val h"/>
                <a:gd name="f5" fmla="val 0"/>
                <a:gd name="f6" fmla="val 48"/>
                <a:gd name="f7" fmla="val 27"/>
                <a:gd name="f8" fmla="val 16"/>
                <a:gd name="f9" fmla="val 32"/>
                <a:gd name="f10" fmla="val 44"/>
                <a:gd name="f11" fmla="val 18"/>
                <a:gd name="f12" fmla="val 38"/>
                <a:gd name="f13" fmla="val 29"/>
                <a:gd name="f14" fmla="val 9"/>
                <a:gd name="f15" fmla="val 6"/>
                <a:gd name="f16" fmla="val 25"/>
                <a:gd name="f17" fmla="+- 0 0 -90"/>
                <a:gd name="f18" fmla="*/ f3 1 48"/>
                <a:gd name="f19" fmla="*/ f4 1 27"/>
                <a:gd name="f20" fmla="val f5"/>
                <a:gd name="f21" fmla="val f6"/>
                <a:gd name="f22" fmla="val f7"/>
                <a:gd name="f23" fmla="*/ f17 f0 1"/>
                <a:gd name="f24" fmla="+- f22 0 f20"/>
                <a:gd name="f25" fmla="+- f21 0 f20"/>
                <a:gd name="f26" fmla="*/ f23 1 f2"/>
                <a:gd name="f27" fmla="*/ f25 1 48"/>
                <a:gd name="f28" fmla="*/ f24 1 27"/>
                <a:gd name="f29" fmla="*/ 0 f25 1"/>
                <a:gd name="f30" fmla="*/ 0 f24 1"/>
                <a:gd name="f31" fmla="*/ 48 f25 1"/>
                <a:gd name="f32" fmla="*/ 29 f25 1"/>
                <a:gd name="f33" fmla="*/ 27 f24 1"/>
                <a:gd name="f34" fmla="+- f26 0 f1"/>
                <a:gd name="f35" fmla="*/ f29 1 48"/>
                <a:gd name="f36" fmla="*/ f30 1 27"/>
                <a:gd name="f37" fmla="*/ f31 1 48"/>
                <a:gd name="f38" fmla="*/ f32 1 48"/>
                <a:gd name="f39" fmla="*/ f33 1 27"/>
                <a:gd name="f40" fmla="*/ 0 1 f27"/>
                <a:gd name="f41" fmla="*/ f21 1 f27"/>
                <a:gd name="f42" fmla="*/ 0 1 f28"/>
                <a:gd name="f43" fmla="*/ f22 1 f28"/>
                <a:gd name="f44" fmla="*/ f35 1 f27"/>
                <a:gd name="f45" fmla="*/ f36 1 f28"/>
                <a:gd name="f46" fmla="*/ f37 1 f27"/>
                <a:gd name="f47" fmla="*/ f38 1 f27"/>
                <a:gd name="f48" fmla="*/ f39 1 f28"/>
                <a:gd name="f49" fmla="*/ f40 f18 1"/>
                <a:gd name="f50" fmla="*/ f41 f18 1"/>
                <a:gd name="f51" fmla="*/ f43 f19 1"/>
                <a:gd name="f52" fmla="*/ f42 f19 1"/>
                <a:gd name="f53" fmla="*/ f44 f18 1"/>
                <a:gd name="f54" fmla="*/ f45 f19 1"/>
                <a:gd name="f55" fmla="*/ f46 f18 1"/>
                <a:gd name="f56" fmla="*/ f47 f18 1"/>
                <a:gd name="f57" fmla="*/ f48 f19 1"/>
              </a:gdLst>
              <a:ahLst/>
              <a:cxnLst>
                <a:cxn ang="3cd4">
                  <a:pos x="hc" y="t"/>
                </a:cxn>
                <a:cxn ang="0">
                  <a:pos x="r" y="vc"/>
                </a:cxn>
                <a:cxn ang="cd4">
                  <a:pos x="hc" y="b"/>
                </a:cxn>
                <a:cxn ang="cd2">
                  <a:pos x="l" y="vc"/>
                </a:cxn>
                <a:cxn ang="f34">
                  <a:pos x="f53" y="f54"/>
                </a:cxn>
                <a:cxn ang="f34">
                  <a:pos x="f55" y="f54"/>
                </a:cxn>
                <a:cxn ang="f34">
                  <a:pos x="f56" y="f57"/>
                </a:cxn>
                <a:cxn ang="f34">
                  <a:pos x="f53" y="f54"/>
                </a:cxn>
              </a:cxnLst>
              <a:rect l="f49" t="f52" r="f50" b="f51"/>
              <a:pathLst>
                <a:path w="48" h="27">
                  <a:moveTo>
                    <a:pt x="f5" y="f5"/>
                  </a:moveTo>
                  <a:cubicBezTo>
                    <a:pt x="f8" y="f5"/>
                    <a:pt x="f9" y="f5"/>
                    <a:pt x="f6" y="f5"/>
                  </a:cubicBezTo>
                  <a:cubicBezTo>
                    <a:pt x="f10" y="f11"/>
                    <a:pt x="f12" y="f7"/>
                    <a:pt x="f13" y="f7"/>
                  </a:cubicBezTo>
                  <a:cubicBezTo>
                    <a:pt x="f14" y="f7"/>
                    <a:pt x="f15" y="f16"/>
                    <a:pt x="f5" y="f5"/>
                  </a:cubicBezTo>
                  <a:close/>
                </a:path>
              </a:pathLst>
            </a:custGeom>
            <a:solidFill>
              <a:srgbClr val="002060">
                <a:alpha val="18000"/>
              </a:srgbClr>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grpSp>
    </p:spTree>
  </p:cSld>
  <p:clrMapOvr>
    <a:masterClrMapping/>
  </p:clrMapOvr>
  <p:transition spd="med">
    <p:fade/>
  </p:transition>
</p:sld>
</file>

<file path=ppt/slides/slide20.xml><?xml version="1.0" encoding="utf-8"?>
<p:sld xmlns:a="http://schemas.openxmlformats.org/drawingml/2006/main" xmlns:r="http://schemas.openxmlformats.org/officeDocument/2006/relationships" xmlns:p="http://schemas.openxmlformats.org/presentationml/2006/main">
  <p:cSld name="Slide961">
    <p:spTree>
      <p:nvGrpSpPr>
        <p:cNvPr id="1" name=""/>
        <p:cNvGrpSpPr/>
        <p:nvPr/>
      </p:nvGrpSpPr>
      <p:grpSpPr>
        <a:xfrm>
          <a:off x="0" y="0"/>
          <a:ext cx="0" cy="0"/>
          <a:chOff x="0" y="0"/>
          <a:chExt cx="0" cy="0"/>
        </a:xfrm>
      </p:grpSpPr>
      <p:sp>
        <p:nvSpPr>
          <p:cNvPr id="2" name="Rectángulo 7">
            <a:extLst>
              <a:ext uri="{FF2B5EF4-FFF2-40B4-BE49-F238E27FC236}">
                <a16:creationId xmlns:a16="http://schemas.microsoft.com/office/drawing/2014/main" id="{477B59EC-6048-4E5F-28A5-C748763D6B49}"/>
              </a:ext>
            </a:extLst>
          </p:cNvPr>
          <p:cNvSpPr/>
          <p:nvPr/>
        </p:nvSpPr>
        <p:spPr>
          <a:xfrm>
            <a:off x="6096003" y="0"/>
            <a:ext cx="6106427" cy="6882350"/>
          </a:xfrm>
          <a:prstGeom prst="rect">
            <a:avLst/>
          </a:prstGeom>
          <a:solidFill>
            <a:srgbClr val="0F78FF"/>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5400" b="1" i="0" u="none" strike="noStrike" kern="1200" cap="none" spc="0" baseline="0">
              <a:solidFill>
                <a:srgbClr val="1F315C"/>
              </a:solidFill>
              <a:uFillTx/>
              <a:latin typeface="Arial"/>
            </a:endParaRPr>
          </a:p>
        </p:txBody>
      </p:sp>
      <p:sp>
        <p:nvSpPr>
          <p:cNvPr id="3" name="Rectángulo 3">
            <a:extLst>
              <a:ext uri="{FF2B5EF4-FFF2-40B4-BE49-F238E27FC236}">
                <a16:creationId xmlns:a16="http://schemas.microsoft.com/office/drawing/2014/main" id="{A1CB2354-B74A-D34F-06C8-6EADB48F62AC}"/>
              </a:ext>
            </a:extLst>
          </p:cNvPr>
          <p:cNvSpPr/>
          <p:nvPr/>
        </p:nvSpPr>
        <p:spPr>
          <a:xfrm>
            <a:off x="468922" y="562712"/>
            <a:ext cx="11243654" cy="5732583"/>
          </a:xfrm>
          <a:prstGeom prst="rect">
            <a:avLst/>
          </a:prstGeom>
          <a:blipFill>
            <a:blip r:embed="rId2">
              <a:alphaModFix/>
            </a:blip>
            <a:stretch>
              <a:fillRect/>
            </a:stretch>
          </a:blip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2800" b="0" i="0" u="none" strike="noStrike" kern="1200" cap="none" spc="0" baseline="0">
              <a:solidFill>
                <a:srgbClr val="0599F1"/>
              </a:solidFill>
              <a:uFillTx/>
              <a:latin typeface="Arial"/>
            </a:endParaRPr>
          </a:p>
        </p:txBody>
      </p:sp>
      <p:sp>
        <p:nvSpPr>
          <p:cNvPr id="4" name="CuadroTexto 4">
            <a:extLst>
              <a:ext uri="{FF2B5EF4-FFF2-40B4-BE49-F238E27FC236}">
                <a16:creationId xmlns:a16="http://schemas.microsoft.com/office/drawing/2014/main" id="{5051CB2F-BBEE-5B02-F01C-05AE3CA47420}"/>
              </a:ext>
            </a:extLst>
          </p:cNvPr>
          <p:cNvSpPr txBox="1"/>
          <p:nvPr/>
        </p:nvSpPr>
        <p:spPr>
          <a:xfrm>
            <a:off x="535033" y="1086471"/>
            <a:ext cx="11212125" cy="1446553"/>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s-ES" sz="8800" b="1" i="0" u="none" strike="noStrike" kern="1200" cap="none" spc="0" baseline="0">
                <a:solidFill>
                  <a:srgbClr val="002060"/>
                </a:solidFill>
                <a:uFillTx/>
                <a:latin typeface="Arial"/>
              </a:rPr>
              <a:t>Free </a:t>
            </a:r>
            <a:r>
              <a:rPr lang="es-ES" sz="8800" b="1" i="0" u="none" strike="noStrike" kern="1200" cap="none" spc="0" baseline="0">
                <a:solidFill>
                  <a:srgbClr val="0F78FF"/>
                </a:solidFill>
                <a:uFillTx/>
                <a:latin typeface="Arial"/>
              </a:rPr>
              <a:t>Template</a:t>
            </a:r>
          </a:p>
        </p:txBody>
      </p:sp>
      <p:sp>
        <p:nvSpPr>
          <p:cNvPr id="5" name="Marcador de contenido 16">
            <a:extLst>
              <a:ext uri="{FF2B5EF4-FFF2-40B4-BE49-F238E27FC236}">
                <a16:creationId xmlns:a16="http://schemas.microsoft.com/office/drawing/2014/main" id="{1348DFBE-C186-26F2-DFA1-24AF4D7A8E8F}"/>
              </a:ext>
            </a:extLst>
          </p:cNvPr>
          <p:cNvSpPr txBox="1"/>
          <p:nvPr/>
        </p:nvSpPr>
        <p:spPr>
          <a:xfrm>
            <a:off x="3471144" y="2619884"/>
            <a:ext cx="5329406" cy="1171904"/>
          </a:xfrm>
          <a:prstGeom prst="rect">
            <a:avLst/>
          </a:prstGeom>
          <a:noFill/>
          <a:ln cap="flat">
            <a:noFill/>
          </a:ln>
        </p:spPr>
        <p:txBody>
          <a:bodyPr vert="horz" wrap="square" lIns="91440" tIns="45720" rIns="91440" bIns="45720" anchor="t" anchorCtr="1" compatLnSpc="1">
            <a:noAutofit/>
          </a:bodyPr>
          <a:lstStyle/>
          <a:p>
            <a:pPr marL="0" marR="0" lvl="0" indent="0" algn="ctr" defTabSz="914400" rtl="0" fontAlgn="auto" hangingPunct="1">
              <a:lnSpc>
                <a:spcPct val="150000"/>
              </a:lnSpc>
              <a:spcBef>
                <a:spcPts val="1000"/>
              </a:spcBef>
              <a:spcAft>
                <a:spcPts val="0"/>
              </a:spcAft>
              <a:buNone/>
              <a:tabLst/>
              <a:defRPr sz="1800" b="0" i="0" u="none" strike="noStrike" kern="0" cap="none" spc="0" baseline="0">
                <a:solidFill>
                  <a:srgbClr val="000000"/>
                </a:solidFill>
                <a:uFillTx/>
              </a:defRPr>
            </a:pPr>
            <a:r>
              <a:rPr lang="en-US" sz="1200" b="0" i="0" u="none" strike="noStrike" kern="1200" cap="none" spc="0" baseline="0">
                <a:solidFill>
                  <a:srgbClr val="002060"/>
                </a:solidFill>
                <a:uFillTx/>
                <a:latin typeface="Arial"/>
              </a:rPr>
              <a:t>Organize and show your projects to attract attention, generate a conversation and obtain success. </a:t>
            </a:r>
          </a:p>
        </p:txBody>
      </p:sp>
      <p:sp>
        <p:nvSpPr>
          <p:cNvPr id="6" name="Rectángulo 8">
            <a:extLst>
              <a:ext uri="{FF2B5EF4-FFF2-40B4-BE49-F238E27FC236}">
                <a16:creationId xmlns:a16="http://schemas.microsoft.com/office/drawing/2014/main" id="{1EC2C4A2-6773-F86B-A6AA-71ABC8204320}"/>
              </a:ext>
            </a:extLst>
          </p:cNvPr>
          <p:cNvSpPr/>
          <p:nvPr/>
        </p:nvSpPr>
        <p:spPr>
          <a:xfrm>
            <a:off x="510948" y="6209288"/>
            <a:ext cx="11357524" cy="82552"/>
          </a:xfrm>
          <a:prstGeom prst="rect">
            <a:avLst/>
          </a:prstGeom>
          <a:solidFill>
            <a:srgbClr val="0F78FF"/>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0599F1"/>
              </a:solidFill>
              <a:uFillTx/>
              <a:latin typeface="Arial"/>
            </a:endParaRPr>
          </a:p>
        </p:txBody>
      </p:sp>
      <p:grpSp>
        <p:nvGrpSpPr>
          <p:cNvPr id="7" name="Grupo 9">
            <a:extLst>
              <a:ext uri="{FF2B5EF4-FFF2-40B4-BE49-F238E27FC236}">
                <a16:creationId xmlns:a16="http://schemas.microsoft.com/office/drawing/2014/main" id="{047B29C2-1420-71B2-2D37-C73E20A02295}"/>
              </a:ext>
            </a:extLst>
          </p:cNvPr>
          <p:cNvGrpSpPr/>
          <p:nvPr/>
        </p:nvGrpSpPr>
        <p:grpSpPr>
          <a:xfrm>
            <a:off x="10175534" y="5568824"/>
            <a:ext cx="1690689" cy="692154"/>
            <a:chOff x="10175534" y="5568824"/>
            <a:chExt cx="1690689" cy="692154"/>
          </a:xfrm>
        </p:grpSpPr>
        <p:sp>
          <p:nvSpPr>
            <p:cNvPr id="8" name="Freeform 5">
              <a:extLst>
                <a:ext uri="{FF2B5EF4-FFF2-40B4-BE49-F238E27FC236}">
                  <a16:creationId xmlns:a16="http://schemas.microsoft.com/office/drawing/2014/main" id="{B2425602-84CF-7DFD-D575-84D8EA314006}"/>
                </a:ext>
              </a:extLst>
            </p:cNvPr>
            <p:cNvSpPr/>
            <p:nvPr/>
          </p:nvSpPr>
          <p:spPr>
            <a:xfrm>
              <a:off x="10937540" y="5611691"/>
              <a:ext cx="76196" cy="431797"/>
            </a:xfrm>
            <a:custGeom>
              <a:avLst/>
              <a:gdLst>
                <a:gd name="f0" fmla="val 10800000"/>
                <a:gd name="f1" fmla="val 5400000"/>
                <a:gd name="f2" fmla="val 180"/>
                <a:gd name="f3" fmla="val w"/>
                <a:gd name="f4" fmla="val h"/>
                <a:gd name="f5" fmla="val 0"/>
                <a:gd name="f6" fmla="val 50"/>
                <a:gd name="f7" fmla="val 279"/>
                <a:gd name="f8" fmla="val 90"/>
                <a:gd name="f9" fmla="val 179"/>
                <a:gd name="f10" fmla="val 269"/>
                <a:gd name="f11" fmla="val 34"/>
                <a:gd name="f12" fmla="val 272"/>
                <a:gd name="f13" fmla="val 17"/>
                <a:gd name="f14" fmla="val 275"/>
                <a:gd name="f15" fmla="val 1"/>
                <a:gd name="f16" fmla="val 277"/>
                <a:gd name="f17" fmla="val 274"/>
                <a:gd name="f18" fmla="val 192"/>
                <a:gd name="f19" fmla="val 111"/>
                <a:gd name="f20" fmla="val 29"/>
                <a:gd name="f21" fmla="val 25"/>
                <a:gd name="f22" fmla="val 23"/>
                <a:gd name="f23" fmla="val 5"/>
                <a:gd name="f24" fmla="val 21"/>
                <a:gd name="f25" fmla="val 20"/>
                <a:gd name="f26" fmla="val 14"/>
                <a:gd name="f27" fmla="val 35"/>
                <a:gd name="f28" fmla="val 7"/>
                <a:gd name="f29" fmla="val 38"/>
                <a:gd name="f30" fmla="val 228"/>
                <a:gd name="f31" fmla="val 230"/>
                <a:gd name="f32" fmla="val 232"/>
                <a:gd name="f33" fmla="val 234"/>
                <a:gd name="f34" fmla="val 40"/>
                <a:gd name="f35" fmla="val 42"/>
                <a:gd name="f36" fmla="val 44"/>
                <a:gd name="f37" fmla="val 231"/>
                <a:gd name="f38" fmla="val 43"/>
                <a:gd name="f39" fmla="val 227"/>
                <a:gd name="f40" fmla="val 41"/>
                <a:gd name="f41" fmla="val 39"/>
                <a:gd name="f42" fmla="val 84"/>
                <a:gd name="f43" fmla="val 85"/>
                <a:gd name="f44" fmla="val 37"/>
                <a:gd name="f45" fmla="val 91"/>
                <a:gd name="f46" fmla="val 45"/>
                <a:gd name="f47" fmla="val 88"/>
                <a:gd name="f48" fmla="val 194"/>
                <a:gd name="f49" fmla="val 200"/>
                <a:gd name="f50" fmla="val 201"/>
                <a:gd name="f51" fmla="val 61"/>
                <a:gd name="f52" fmla="val 62"/>
                <a:gd name="f53" fmla="val 63"/>
                <a:gd name="f54" fmla="val 66"/>
                <a:gd name="f55" fmla="val 67"/>
                <a:gd name="f56" fmla="val 69"/>
                <a:gd name="f57" fmla="val 80"/>
                <a:gd name="f58" fmla="val 78"/>
                <a:gd name="f59" fmla="val 73"/>
                <a:gd name="f60" fmla="val 75"/>
                <a:gd name="f61" fmla="val 94"/>
                <a:gd name="f62" fmla="val 95"/>
                <a:gd name="f63" fmla="val 101"/>
                <a:gd name="f64" fmla="val 100"/>
                <a:gd name="f65" fmla="val 184"/>
                <a:gd name="f66" fmla="val 183"/>
                <a:gd name="f67" fmla="val 190"/>
                <a:gd name="f68" fmla="val 189"/>
                <a:gd name="f69" fmla="val 187"/>
                <a:gd name="f70" fmla="val 185"/>
                <a:gd name="f71" fmla="val 249"/>
                <a:gd name="f72" fmla="val 252"/>
                <a:gd name="f73" fmla="val 253"/>
                <a:gd name="f74" fmla="val 256"/>
                <a:gd name="f75" fmla="val 255"/>
                <a:gd name="f76" fmla="val 251"/>
                <a:gd name="f77" fmla="val 140"/>
                <a:gd name="f78" fmla="val 146"/>
                <a:gd name="f79" fmla="val 145"/>
                <a:gd name="f80" fmla="val 157"/>
                <a:gd name="f81" fmla="val 156"/>
                <a:gd name="f82" fmla="val 150"/>
                <a:gd name="f83" fmla="val 152"/>
                <a:gd name="f84" fmla="val 134"/>
                <a:gd name="f85" fmla="val 128"/>
                <a:gd name="f86" fmla="val 129"/>
                <a:gd name="f87" fmla="val 117"/>
                <a:gd name="f88" fmla="val 118"/>
                <a:gd name="f89" fmla="val 119"/>
                <a:gd name="f90" fmla="val 124"/>
                <a:gd name="f91" fmla="val 123"/>
                <a:gd name="f92" fmla="val 205"/>
                <a:gd name="f93" fmla="val 208"/>
                <a:gd name="f94" fmla="val 209"/>
                <a:gd name="f95" fmla="val 212"/>
                <a:gd name="f96" fmla="val 211"/>
                <a:gd name="f97" fmla="val 207"/>
                <a:gd name="f98" fmla="val 18"/>
                <a:gd name="f99" fmla="val 19"/>
                <a:gd name="f100" fmla="val 113"/>
                <a:gd name="f101" fmla="val 112"/>
                <a:gd name="f102" fmla="val 106"/>
                <a:gd name="f103" fmla="val 109"/>
                <a:gd name="f104" fmla="val 36"/>
                <a:gd name="f105" fmla="val 33"/>
                <a:gd name="f106" fmla="val 28"/>
                <a:gd name="f107" fmla="val 30"/>
                <a:gd name="f108" fmla="val 58"/>
                <a:gd name="f109" fmla="val 56"/>
                <a:gd name="f110" fmla="val 52"/>
                <a:gd name="f111" fmla="val 178"/>
                <a:gd name="f112" fmla="val 172"/>
                <a:gd name="f113" fmla="val 174"/>
                <a:gd name="f114" fmla="val 176"/>
                <a:gd name="f115" fmla="val 239"/>
                <a:gd name="f116" fmla="val 241"/>
                <a:gd name="f117" fmla="val 243"/>
                <a:gd name="f118" fmla="val 245"/>
                <a:gd name="f119" fmla="val 242"/>
                <a:gd name="f120" fmla="val 47"/>
                <a:gd name="f121" fmla="val 167"/>
                <a:gd name="f122" fmla="val 165"/>
                <a:gd name="f123" fmla="val 163"/>
                <a:gd name="f124" fmla="val 161"/>
                <a:gd name="f125" fmla="val 162"/>
                <a:gd name="f126" fmla="val 164"/>
                <a:gd name="f127" fmla="val 166"/>
                <a:gd name="f128" fmla="val 168"/>
                <a:gd name="f129" fmla="val 59"/>
                <a:gd name="f130" fmla="val 54"/>
                <a:gd name="f131" fmla="val 27"/>
                <a:gd name="f132" fmla="val 57"/>
                <a:gd name="f133" fmla="val 131"/>
                <a:gd name="f134" fmla="val 133"/>
                <a:gd name="f135" fmla="val 135"/>
                <a:gd name="f136" fmla="val 137"/>
                <a:gd name="f137" fmla="val 136"/>
                <a:gd name="f138" fmla="val 130"/>
                <a:gd name="f139" fmla="val 32"/>
                <a:gd name="f140" fmla="val 31"/>
                <a:gd name="f141" fmla="val 148"/>
                <a:gd name="f142" fmla="val 142"/>
                <a:gd name="f143" fmla="val 175"/>
                <a:gd name="f144" fmla="val 181"/>
                <a:gd name="f145" fmla="val 24"/>
                <a:gd name="f146" fmla="val 22"/>
                <a:gd name="f147" fmla="val 83"/>
                <a:gd name="f148" fmla="val 76"/>
                <a:gd name="f149" fmla="val 120"/>
                <a:gd name="f150" fmla="val 121"/>
                <a:gd name="f151" fmla="val 126"/>
                <a:gd name="f152" fmla="val 127"/>
                <a:gd name="f153" fmla="val 104"/>
                <a:gd name="f154" fmla="val 103"/>
                <a:gd name="f155" fmla="val 97"/>
                <a:gd name="f156" fmla="val 51"/>
                <a:gd name="f157" fmla="val 48"/>
                <a:gd name="f158" fmla="val 26"/>
                <a:gd name="f159" fmla="val 46"/>
                <a:gd name="f160" fmla="val 202"/>
                <a:gd name="f161" fmla="val 195"/>
                <a:gd name="f162" fmla="val 196"/>
                <a:gd name="f163" fmla="val 169"/>
                <a:gd name="f164" fmla="val 115"/>
                <a:gd name="f165" fmla="val 116"/>
                <a:gd name="f166" fmla="val 177"/>
                <a:gd name="f167" fmla="val 173"/>
                <a:gd name="f168" fmla="val 87"/>
                <a:gd name="f169" fmla="val 93"/>
                <a:gd name="f170" fmla="val 79"/>
                <a:gd name="f171" fmla="val 82"/>
                <a:gd name="f172" fmla="val 86"/>
                <a:gd name="f173" fmla="val 72"/>
                <a:gd name="f174" fmla="val 147"/>
                <a:gd name="f175" fmla="val 143"/>
                <a:gd name="f176" fmla="val 144"/>
                <a:gd name="f177" fmla="val 186"/>
                <a:gd name="f178" fmla="val 191"/>
                <a:gd name="f179" fmla="val 193"/>
                <a:gd name="f180" fmla="val 139"/>
                <a:gd name="f181" fmla="val 138"/>
                <a:gd name="f182" fmla="val 132"/>
                <a:gd name="f183" fmla="val 171"/>
                <a:gd name="f184" fmla="val 65"/>
                <a:gd name="f185" fmla="val 216"/>
                <a:gd name="f186" fmla="val 217"/>
                <a:gd name="f187" fmla="val 219"/>
                <a:gd name="f188" fmla="val 221"/>
                <a:gd name="f189" fmla="val 222"/>
                <a:gd name="f190" fmla="val 223"/>
                <a:gd name="f191" fmla="val 206"/>
                <a:gd name="f192" fmla="val 210"/>
                <a:gd name="f193" fmla="val 8"/>
                <a:gd name="f194" fmla="val 10"/>
                <a:gd name="f195" fmla="val 11"/>
                <a:gd name="f196" fmla="val 13"/>
                <a:gd name="f197" fmla="val 149"/>
                <a:gd name="f198" fmla="val 9"/>
                <a:gd name="f199" fmla="val 89"/>
                <a:gd name="f200" fmla="val 12"/>
                <a:gd name="f201" fmla="val 68"/>
                <a:gd name="f202" fmla="val 64"/>
                <a:gd name="f203" fmla="val 188"/>
                <a:gd name="f204" fmla="val 155"/>
                <a:gd name="f205" fmla="val 159"/>
                <a:gd name="f206" fmla="val 170"/>
                <a:gd name="f207" fmla="val 182"/>
                <a:gd name="f208" fmla="val 53"/>
                <a:gd name="f209" fmla="val 55"/>
                <a:gd name="f210" fmla="+- 0 0 -90"/>
                <a:gd name="f211" fmla="*/ f3 1 50"/>
                <a:gd name="f212" fmla="*/ f4 1 279"/>
                <a:gd name="f213" fmla="val f5"/>
                <a:gd name="f214" fmla="val f6"/>
                <a:gd name="f215" fmla="val f7"/>
                <a:gd name="f216" fmla="*/ f210 f0 1"/>
                <a:gd name="f217" fmla="+- f215 0 f213"/>
                <a:gd name="f218" fmla="+- f214 0 f213"/>
                <a:gd name="f219" fmla="*/ f216 1 f2"/>
                <a:gd name="f220" fmla="*/ f218 1 50"/>
                <a:gd name="f221" fmla="*/ f217 1 279"/>
                <a:gd name="f222" fmla="*/ 0 f218 1"/>
                <a:gd name="f223" fmla="*/ 274 f217 1"/>
                <a:gd name="f224" fmla="*/ 38 f218 1"/>
                <a:gd name="f225" fmla="*/ 228 f217 1"/>
                <a:gd name="f226" fmla="*/ 41 f218 1"/>
                <a:gd name="f227" fmla="*/ 227 f217 1"/>
                <a:gd name="f228" fmla="*/ 44 f218 1"/>
                <a:gd name="f229" fmla="*/ 84 f217 1"/>
                <a:gd name="f230" fmla="*/ 61 f217 1"/>
                <a:gd name="f231" fmla="*/ 80 f217 1"/>
                <a:gd name="f232" fmla="*/ 39 f218 1"/>
                <a:gd name="f233" fmla="*/ 101 f217 1"/>
                <a:gd name="f234" fmla="*/ 189 f217 1"/>
                <a:gd name="f235" fmla="*/ 255 f217 1"/>
                <a:gd name="f236" fmla="*/ 146 f217 1"/>
                <a:gd name="f237" fmla="*/ 157 f217 1"/>
                <a:gd name="f238" fmla="*/ 43 f218 1"/>
                <a:gd name="f239" fmla="*/ 117 f217 1"/>
                <a:gd name="f240" fmla="*/ 212 f217 1"/>
                <a:gd name="f241" fmla="*/ 18 f217 1"/>
                <a:gd name="f242" fmla="*/ 106 f217 1"/>
                <a:gd name="f243" fmla="*/ 36 f217 1"/>
                <a:gd name="f244" fmla="*/ 178 f217 1"/>
                <a:gd name="f245" fmla="*/ 239 f217 1"/>
                <a:gd name="f246" fmla="*/ 167 f217 1"/>
                <a:gd name="f247" fmla="*/ 28 f218 1"/>
                <a:gd name="f248" fmla="*/ 131 f217 1"/>
                <a:gd name="f249" fmla="*/ 18 f218 1"/>
                <a:gd name="f250" fmla="*/ 175 f217 1"/>
                <a:gd name="f251" fmla="*/ 83 f217 1"/>
                <a:gd name="f252" fmla="*/ 126 f217 1"/>
                <a:gd name="f253" fmla="*/ 104 f217 1"/>
                <a:gd name="f254" fmla="*/ 51 f217 1"/>
                <a:gd name="f255" fmla="*/ 33 f218 1"/>
                <a:gd name="f256" fmla="*/ 33 f217 1"/>
                <a:gd name="f257" fmla="*/ 201 f217 1"/>
                <a:gd name="f258" fmla="*/ 169 f217 1"/>
                <a:gd name="f259" fmla="*/ 116 f217 1"/>
                <a:gd name="f260" fmla="*/ 174 f217 1"/>
                <a:gd name="f261" fmla="*/ 94 f217 1"/>
                <a:gd name="f262" fmla="*/ 22 f218 1"/>
                <a:gd name="f263" fmla="*/ 79 f217 1"/>
                <a:gd name="f264" fmla="*/ 150 f217 1"/>
                <a:gd name="f265" fmla="*/ 186 f217 1"/>
                <a:gd name="f266" fmla="*/ 164 f217 1"/>
                <a:gd name="f267" fmla="*/ 65 f217 1"/>
                <a:gd name="f268" fmla="*/ 216 f217 1"/>
                <a:gd name="f269" fmla="*/ 206 f217 1"/>
                <a:gd name="f270" fmla="*/ 8 f218 1"/>
                <a:gd name="f271" fmla="*/ 147 f217 1"/>
                <a:gd name="f272" fmla="*/ 89 f217 1"/>
                <a:gd name="f273" fmla="*/ 13 f218 1"/>
                <a:gd name="f274" fmla="*/ 187 f217 1"/>
                <a:gd name="f275" fmla="*/ 156 f217 1"/>
                <a:gd name="f276" fmla="*/ 172 f217 1"/>
                <a:gd name="f277" fmla="*/ 9 f218 1"/>
                <a:gd name="f278" fmla="*/ 48 f217 1"/>
                <a:gd name="f279" fmla="*/ 38 f217 1"/>
                <a:gd name="f280" fmla="*/ 182 f217 1"/>
                <a:gd name="f281" fmla="+- f219 0 f1"/>
                <a:gd name="f282" fmla="*/ f222 1 50"/>
                <a:gd name="f283" fmla="*/ f223 1 279"/>
                <a:gd name="f284" fmla="*/ f224 1 50"/>
                <a:gd name="f285" fmla="*/ f225 1 279"/>
                <a:gd name="f286" fmla="*/ f226 1 50"/>
                <a:gd name="f287" fmla="*/ f227 1 279"/>
                <a:gd name="f288" fmla="*/ f228 1 50"/>
                <a:gd name="f289" fmla="*/ f229 1 279"/>
                <a:gd name="f290" fmla="*/ f230 1 279"/>
                <a:gd name="f291" fmla="*/ f231 1 279"/>
                <a:gd name="f292" fmla="*/ f232 1 50"/>
                <a:gd name="f293" fmla="*/ f233 1 279"/>
                <a:gd name="f294" fmla="*/ f234 1 279"/>
                <a:gd name="f295" fmla="*/ f235 1 279"/>
                <a:gd name="f296" fmla="*/ f236 1 279"/>
                <a:gd name="f297" fmla="*/ f237 1 279"/>
                <a:gd name="f298" fmla="*/ f238 1 50"/>
                <a:gd name="f299" fmla="*/ f239 1 279"/>
                <a:gd name="f300" fmla="*/ f240 1 279"/>
                <a:gd name="f301" fmla="*/ f241 1 279"/>
                <a:gd name="f302" fmla="*/ f242 1 279"/>
                <a:gd name="f303" fmla="*/ f243 1 279"/>
                <a:gd name="f304" fmla="*/ f244 1 279"/>
                <a:gd name="f305" fmla="*/ f245 1 279"/>
                <a:gd name="f306" fmla="*/ f246 1 279"/>
                <a:gd name="f307" fmla="*/ f247 1 50"/>
                <a:gd name="f308" fmla="*/ f248 1 279"/>
                <a:gd name="f309" fmla="*/ f249 1 50"/>
                <a:gd name="f310" fmla="*/ f250 1 279"/>
                <a:gd name="f311" fmla="*/ f251 1 279"/>
                <a:gd name="f312" fmla="*/ f252 1 279"/>
                <a:gd name="f313" fmla="*/ f253 1 279"/>
                <a:gd name="f314" fmla="*/ f254 1 279"/>
                <a:gd name="f315" fmla="*/ f255 1 50"/>
                <a:gd name="f316" fmla="*/ f256 1 279"/>
                <a:gd name="f317" fmla="*/ f257 1 279"/>
                <a:gd name="f318" fmla="*/ f258 1 279"/>
                <a:gd name="f319" fmla="*/ f259 1 279"/>
                <a:gd name="f320" fmla="*/ f260 1 279"/>
                <a:gd name="f321" fmla="*/ f261 1 279"/>
                <a:gd name="f322" fmla="*/ f262 1 50"/>
                <a:gd name="f323" fmla="*/ f263 1 279"/>
                <a:gd name="f324" fmla="*/ f264 1 279"/>
                <a:gd name="f325" fmla="*/ f265 1 279"/>
                <a:gd name="f326" fmla="*/ f266 1 279"/>
                <a:gd name="f327" fmla="*/ f267 1 279"/>
                <a:gd name="f328" fmla="*/ f268 1 279"/>
                <a:gd name="f329" fmla="*/ f269 1 279"/>
                <a:gd name="f330" fmla="*/ f270 1 50"/>
                <a:gd name="f331" fmla="*/ f271 1 279"/>
                <a:gd name="f332" fmla="*/ f272 1 279"/>
                <a:gd name="f333" fmla="*/ f273 1 50"/>
                <a:gd name="f334" fmla="*/ f274 1 279"/>
                <a:gd name="f335" fmla="*/ f275 1 279"/>
                <a:gd name="f336" fmla="*/ f276 1 279"/>
                <a:gd name="f337" fmla="*/ f277 1 50"/>
                <a:gd name="f338" fmla="*/ f278 1 279"/>
                <a:gd name="f339" fmla="*/ f279 1 279"/>
                <a:gd name="f340" fmla="*/ f280 1 279"/>
                <a:gd name="f341" fmla="*/ 0 1 f220"/>
                <a:gd name="f342" fmla="*/ f214 1 f220"/>
                <a:gd name="f343" fmla="*/ 0 1 f221"/>
                <a:gd name="f344" fmla="*/ f215 1 f221"/>
                <a:gd name="f345" fmla="*/ f282 1 f220"/>
                <a:gd name="f346" fmla="*/ f283 1 f221"/>
                <a:gd name="f347" fmla="*/ f284 1 f220"/>
                <a:gd name="f348" fmla="*/ f285 1 f221"/>
                <a:gd name="f349" fmla="*/ f286 1 f220"/>
                <a:gd name="f350" fmla="*/ f287 1 f221"/>
                <a:gd name="f351" fmla="*/ f288 1 f220"/>
                <a:gd name="f352" fmla="*/ f289 1 f221"/>
                <a:gd name="f353" fmla="*/ f290 1 f221"/>
                <a:gd name="f354" fmla="*/ f291 1 f221"/>
                <a:gd name="f355" fmla="*/ f292 1 f220"/>
                <a:gd name="f356" fmla="*/ f293 1 f221"/>
                <a:gd name="f357" fmla="*/ f294 1 f221"/>
                <a:gd name="f358" fmla="*/ f295 1 f221"/>
                <a:gd name="f359" fmla="*/ f296 1 f221"/>
                <a:gd name="f360" fmla="*/ f297 1 f221"/>
                <a:gd name="f361" fmla="*/ f298 1 f220"/>
                <a:gd name="f362" fmla="*/ f299 1 f221"/>
                <a:gd name="f363" fmla="*/ f300 1 f221"/>
                <a:gd name="f364" fmla="*/ f301 1 f221"/>
                <a:gd name="f365" fmla="*/ f302 1 f221"/>
                <a:gd name="f366" fmla="*/ f303 1 f221"/>
                <a:gd name="f367" fmla="*/ f304 1 f221"/>
                <a:gd name="f368" fmla="*/ f305 1 f221"/>
                <a:gd name="f369" fmla="*/ f306 1 f221"/>
                <a:gd name="f370" fmla="*/ f307 1 f220"/>
                <a:gd name="f371" fmla="*/ f308 1 f221"/>
                <a:gd name="f372" fmla="*/ f309 1 f220"/>
                <a:gd name="f373" fmla="*/ f310 1 f221"/>
                <a:gd name="f374" fmla="*/ f311 1 f221"/>
                <a:gd name="f375" fmla="*/ f312 1 f221"/>
                <a:gd name="f376" fmla="*/ f313 1 f221"/>
                <a:gd name="f377" fmla="*/ f314 1 f221"/>
                <a:gd name="f378" fmla="*/ f315 1 f220"/>
                <a:gd name="f379" fmla="*/ f316 1 f221"/>
                <a:gd name="f380" fmla="*/ f317 1 f221"/>
                <a:gd name="f381" fmla="*/ f318 1 f221"/>
                <a:gd name="f382" fmla="*/ f319 1 f221"/>
                <a:gd name="f383" fmla="*/ f320 1 f221"/>
                <a:gd name="f384" fmla="*/ f321 1 f221"/>
                <a:gd name="f385" fmla="*/ f322 1 f220"/>
                <a:gd name="f386" fmla="*/ f323 1 f221"/>
                <a:gd name="f387" fmla="*/ f324 1 f221"/>
                <a:gd name="f388" fmla="*/ f325 1 f221"/>
                <a:gd name="f389" fmla="*/ f326 1 f221"/>
                <a:gd name="f390" fmla="*/ f327 1 f221"/>
                <a:gd name="f391" fmla="*/ f328 1 f221"/>
                <a:gd name="f392" fmla="*/ f329 1 f221"/>
                <a:gd name="f393" fmla="*/ f330 1 f220"/>
                <a:gd name="f394" fmla="*/ f331 1 f221"/>
                <a:gd name="f395" fmla="*/ f332 1 f221"/>
                <a:gd name="f396" fmla="*/ f333 1 f220"/>
                <a:gd name="f397" fmla="*/ f334 1 f221"/>
                <a:gd name="f398" fmla="*/ f335 1 f221"/>
                <a:gd name="f399" fmla="*/ f336 1 f221"/>
                <a:gd name="f400" fmla="*/ f337 1 f220"/>
                <a:gd name="f401" fmla="*/ f338 1 f221"/>
                <a:gd name="f402" fmla="*/ f339 1 f221"/>
                <a:gd name="f403" fmla="*/ f340 1 f221"/>
                <a:gd name="f404" fmla="*/ f341 f211 1"/>
                <a:gd name="f405" fmla="*/ f342 f211 1"/>
                <a:gd name="f406" fmla="*/ f344 f212 1"/>
                <a:gd name="f407" fmla="*/ f343 f212 1"/>
                <a:gd name="f408" fmla="*/ f345 f211 1"/>
                <a:gd name="f409" fmla="*/ f346 f212 1"/>
                <a:gd name="f410" fmla="*/ f347 f211 1"/>
                <a:gd name="f411" fmla="*/ f348 f212 1"/>
                <a:gd name="f412" fmla="*/ f349 f211 1"/>
                <a:gd name="f413" fmla="*/ f350 f212 1"/>
                <a:gd name="f414" fmla="*/ f351 f211 1"/>
                <a:gd name="f415" fmla="*/ f352 f212 1"/>
                <a:gd name="f416" fmla="*/ f353 f212 1"/>
                <a:gd name="f417" fmla="*/ f354 f212 1"/>
                <a:gd name="f418" fmla="*/ f355 f211 1"/>
                <a:gd name="f419" fmla="*/ f356 f212 1"/>
                <a:gd name="f420" fmla="*/ f357 f212 1"/>
                <a:gd name="f421" fmla="*/ f358 f212 1"/>
                <a:gd name="f422" fmla="*/ f359 f212 1"/>
                <a:gd name="f423" fmla="*/ f360 f212 1"/>
                <a:gd name="f424" fmla="*/ f361 f211 1"/>
                <a:gd name="f425" fmla="*/ f362 f212 1"/>
                <a:gd name="f426" fmla="*/ f363 f212 1"/>
                <a:gd name="f427" fmla="*/ f364 f212 1"/>
                <a:gd name="f428" fmla="*/ f365 f212 1"/>
                <a:gd name="f429" fmla="*/ f366 f212 1"/>
                <a:gd name="f430" fmla="*/ f367 f212 1"/>
                <a:gd name="f431" fmla="*/ f368 f212 1"/>
                <a:gd name="f432" fmla="*/ f369 f212 1"/>
                <a:gd name="f433" fmla="*/ f370 f211 1"/>
                <a:gd name="f434" fmla="*/ f371 f212 1"/>
                <a:gd name="f435" fmla="*/ f372 f211 1"/>
                <a:gd name="f436" fmla="*/ f373 f212 1"/>
                <a:gd name="f437" fmla="*/ f374 f212 1"/>
                <a:gd name="f438" fmla="*/ f375 f212 1"/>
                <a:gd name="f439" fmla="*/ f376 f212 1"/>
                <a:gd name="f440" fmla="*/ f377 f212 1"/>
                <a:gd name="f441" fmla="*/ f378 f211 1"/>
                <a:gd name="f442" fmla="*/ f379 f212 1"/>
                <a:gd name="f443" fmla="*/ f380 f212 1"/>
                <a:gd name="f444" fmla="*/ f381 f212 1"/>
                <a:gd name="f445" fmla="*/ f382 f212 1"/>
                <a:gd name="f446" fmla="*/ f383 f212 1"/>
                <a:gd name="f447" fmla="*/ f384 f212 1"/>
                <a:gd name="f448" fmla="*/ f385 f211 1"/>
                <a:gd name="f449" fmla="*/ f386 f212 1"/>
                <a:gd name="f450" fmla="*/ f387 f212 1"/>
                <a:gd name="f451" fmla="*/ f388 f212 1"/>
                <a:gd name="f452" fmla="*/ f389 f212 1"/>
                <a:gd name="f453" fmla="*/ f390 f212 1"/>
                <a:gd name="f454" fmla="*/ f391 f212 1"/>
                <a:gd name="f455" fmla="*/ f392 f212 1"/>
                <a:gd name="f456" fmla="*/ f393 f211 1"/>
                <a:gd name="f457" fmla="*/ f394 f212 1"/>
                <a:gd name="f458" fmla="*/ f395 f212 1"/>
                <a:gd name="f459" fmla="*/ f396 f211 1"/>
                <a:gd name="f460" fmla="*/ f397 f212 1"/>
                <a:gd name="f461" fmla="*/ f398 f212 1"/>
                <a:gd name="f462" fmla="*/ f399 f212 1"/>
                <a:gd name="f463" fmla="*/ f400 f211 1"/>
                <a:gd name="f464" fmla="*/ f401 f212 1"/>
                <a:gd name="f465" fmla="*/ f402 f212 1"/>
                <a:gd name="f466" fmla="*/ f403 f212 1"/>
              </a:gdLst>
              <a:ahLst/>
              <a:cxnLst>
                <a:cxn ang="3cd4">
                  <a:pos x="hc" y="t"/>
                </a:cxn>
                <a:cxn ang="0">
                  <a:pos x="r" y="vc"/>
                </a:cxn>
                <a:cxn ang="cd4">
                  <a:pos x="hc" y="b"/>
                </a:cxn>
                <a:cxn ang="cd2">
                  <a:pos x="l" y="vc"/>
                </a:cxn>
                <a:cxn ang="f281">
                  <a:pos x="f408" y="f409"/>
                </a:cxn>
                <a:cxn ang="f281">
                  <a:pos x="f410" y="f411"/>
                </a:cxn>
                <a:cxn ang="f281">
                  <a:pos x="f412" y="f413"/>
                </a:cxn>
                <a:cxn ang="f281">
                  <a:pos x="f414" y="f415"/>
                </a:cxn>
                <a:cxn ang="f281">
                  <a:pos x="f414" y="f416"/>
                </a:cxn>
                <a:cxn ang="f281">
                  <a:pos x="f410" y="f417"/>
                </a:cxn>
                <a:cxn ang="f281">
                  <a:pos x="f418" y="f419"/>
                </a:cxn>
                <a:cxn ang="f281">
                  <a:pos x="f414" y="f420"/>
                </a:cxn>
                <a:cxn ang="f281">
                  <a:pos x="f414" y="f421"/>
                </a:cxn>
                <a:cxn ang="f281">
                  <a:pos x="f418" y="f422"/>
                </a:cxn>
                <a:cxn ang="f281">
                  <a:pos x="f410" y="f423"/>
                </a:cxn>
                <a:cxn ang="f281">
                  <a:pos x="f424" y="f425"/>
                </a:cxn>
                <a:cxn ang="f281">
                  <a:pos x="f410" y="f426"/>
                </a:cxn>
                <a:cxn ang="f281">
                  <a:pos x="f414" y="f427"/>
                </a:cxn>
                <a:cxn ang="f281">
                  <a:pos x="f424" y="f428"/>
                </a:cxn>
                <a:cxn ang="f281">
                  <a:pos x="f410" y="f429"/>
                </a:cxn>
                <a:cxn ang="f281">
                  <a:pos x="f410" y="f430"/>
                </a:cxn>
                <a:cxn ang="f281">
                  <a:pos x="f410" y="f431"/>
                </a:cxn>
                <a:cxn ang="f281">
                  <a:pos x="f410" y="f431"/>
                </a:cxn>
                <a:cxn ang="f281">
                  <a:pos x="f414" y="f432"/>
                </a:cxn>
                <a:cxn ang="f281">
                  <a:pos x="f414" y="f432"/>
                </a:cxn>
                <a:cxn ang="f281">
                  <a:pos x="f433" y="f434"/>
                </a:cxn>
                <a:cxn ang="f281">
                  <a:pos x="f433" y="f434"/>
                </a:cxn>
                <a:cxn ang="f281">
                  <a:pos x="f435" y="f436"/>
                </a:cxn>
                <a:cxn ang="f281">
                  <a:pos x="f433" y="f437"/>
                </a:cxn>
                <a:cxn ang="f281">
                  <a:pos x="f433" y="f438"/>
                </a:cxn>
                <a:cxn ang="f281">
                  <a:pos x="f433" y="f439"/>
                </a:cxn>
                <a:cxn ang="f281">
                  <a:pos x="f433" y="f440"/>
                </a:cxn>
                <a:cxn ang="f281">
                  <a:pos x="f441" y="f442"/>
                </a:cxn>
                <a:cxn ang="f281">
                  <a:pos x="f433" y="f443"/>
                </a:cxn>
                <a:cxn ang="f281">
                  <a:pos x="f433" y="f444"/>
                </a:cxn>
                <a:cxn ang="f281">
                  <a:pos x="f433" y="f445"/>
                </a:cxn>
                <a:cxn ang="f281">
                  <a:pos x="f433" y="f446"/>
                </a:cxn>
                <a:cxn ang="f281">
                  <a:pos x="f433" y="f447"/>
                </a:cxn>
                <a:cxn ang="f281">
                  <a:pos x="f448" y="f449"/>
                </a:cxn>
                <a:cxn ang="f281">
                  <a:pos x="f435" y="f450"/>
                </a:cxn>
                <a:cxn ang="f281">
                  <a:pos x="f435" y="f450"/>
                </a:cxn>
                <a:cxn ang="f281">
                  <a:pos x="f448" y="f451"/>
                </a:cxn>
                <a:cxn ang="f281">
                  <a:pos x="f448" y="f452"/>
                </a:cxn>
                <a:cxn ang="f281">
                  <a:pos x="f435" y="f453"/>
                </a:cxn>
                <a:cxn ang="f281">
                  <a:pos x="f433" y="f411"/>
                </a:cxn>
                <a:cxn ang="f281">
                  <a:pos x="f441" y="f454"/>
                </a:cxn>
                <a:cxn ang="f281">
                  <a:pos x="f433" y="f455"/>
                </a:cxn>
                <a:cxn ang="f281">
                  <a:pos x="f433" y="f455"/>
                </a:cxn>
                <a:cxn ang="f281">
                  <a:pos x="f456" y="f457"/>
                </a:cxn>
                <a:cxn ang="f281">
                  <a:pos x="f456" y="f458"/>
                </a:cxn>
                <a:cxn ang="f281">
                  <a:pos x="f459" y="f460"/>
                </a:cxn>
                <a:cxn ang="f281">
                  <a:pos x="f459" y="f461"/>
                </a:cxn>
                <a:cxn ang="f281">
                  <a:pos x="f456" y="f449"/>
                </a:cxn>
                <a:cxn ang="f281">
                  <a:pos x="f459" y="f462"/>
                </a:cxn>
                <a:cxn ang="f281">
                  <a:pos x="f463" y="f464"/>
                </a:cxn>
                <a:cxn ang="f281">
                  <a:pos x="f456" y="f465"/>
                </a:cxn>
                <a:cxn ang="f281">
                  <a:pos x="f459" y="f466"/>
                </a:cxn>
                <a:cxn ang="f281">
                  <a:pos x="f459" y="f440"/>
                </a:cxn>
              </a:cxnLst>
              <a:rect l="f404" t="f407" r="f405" b="f406"/>
              <a:pathLst>
                <a:path w="50" h="279">
                  <a:moveTo>
                    <a:pt x="f6" y="f5"/>
                  </a:moveTo>
                  <a:cubicBezTo>
                    <a:pt x="f6" y="f8"/>
                    <a:pt x="f6" y="f9"/>
                    <a:pt x="f6" y="f10"/>
                  </a:cubicBezTo>
                  <a:cubicBezTo>
                    <a:pt x="f11" y="f12"/>
                    <a:pt x="f13" y="f14"/>
                    <a:pt x="f15" y="f7"/>
                  </a:cubicBezTo>
                  <a:cubicBezTo>
                    <a:pt x="f15" y="f16"/>
                    <a:pt x="f5" y="f14"/>
                    <a:pt x="f5" y="f17"/>
                  </a:cubicBezTo>
                  <a:cubicBezTo>
                    <a:pt x="f5" y="f18"/>
                    <a:pt x="f5" y="f19"/>
                    <a:pt x="f5" y="f20"/>
                  </a:cubicBezTo>
                  <a:cubicBezTo>
                    <a:pt x="f5" y="f21"/>
                    <a:pt x="f15" y="f22"/>
                    <a:pt x="f23" y="f24"/>
                  </a:cubicBezTo>
                  <a:cubicBezTo>
                    <a:pt x="f25" y="f26"/>
                    <a:pt x="f27" y="f28"/>
                    <a:pt x="f6" y="f5"/>
                  </a:cubicBezTo>
                  <a:close/>
                  <a:moveTo>
                    <a:pt x="f29" y="f30"/>
                  </a:moveTo>
                  <a:cubicBezTo>
                    <a:pt x="f29" y="f31"/>
                    <a:pt x="f29" y="f32"/>
                    <a:pt x="f29" y="f33"/>
                  </a:cubicBezTo>
                  <a:cubicBezTo>
                    <a:pt x="f34" y="f33"/>
                    <a:pt x="f35" y="f33"/>
                    <a:pt x="f36" y="f33"/>
                  </a:cubicBezTo>
                  <a:cubicBezTo>
                    <a:pt x="f36" y="f37"/>
                    <a:pt x="f36" y="f31"/>
                    <a:pt x="f36" y="f30"/>
                  </a:cubicBezTo>
                  <a:cubicBezTo>
                    <a:pt x="f38" y="f30"/>
                    <a:pt x="f35" y="f39"/>
                    <a:pt x="f40" y="f39"/>
                  </a:cubicBezTo>
                  <a:cubicBezTo>
                    <a:pt x="f34" y="f39"/>
                    <a:pt x="f41" y="f30"/>
                    <a:pt x="f29" y="f30"/>
                  </a:cubicBezTo>
                  <a:close/>
                  <a:moveTo>
                    <a:pt x="f36" y="f42"/>
                  </a:moveTo>
                  <a:cubicBezTo>
                    <a:pt x="f29" y="f43"/>
                    <a:pt x="f44" y="f43"/>
                    <a:pt x="f41" y="f45"/>
                  </a:cubicBezTo>
                  <a:cubicBezTo>
                    <a:pt x="f36" y="f45"/>
                    <a:pt x="f46" y="f47"/>
                    <a:pt x="f36" y="f42"/>
                  </a:cubicBezTo>
                  <a:close/>
                  <a:moveTo>
                    <a:pt x="f36" y="f48"/>
                  </a:moveTo>
                  <a:cubicBezTo>
                    <a:pt x="f29" y="f48"/>
                    <a:pt x="f44" y="f48"/>
                    <a:pt x="f41" y="f49"/>
                  </a:cubicBezTo>
                  <a:cubicBezTo>
                    <a:pt x="f46" y="f50"/>
                    <a:pt x="f46" y="f49"/>
                    <a:pt x="f36" y="f48"/>
                  </a:cubicBezTo>
                  <a:close/>
                  <a:moveTo>
                    <a:pt x="f36" y="f51"/>
                  </a:moveTo>
                  <a:cubicBezTo>
                    <a:pt x="f35" y="f52"/>
                    <a:pt x="f34" y="f53"/>
                    <a:pt x="f29" y="f53"/>
                  </a:cubicBezTo>
                  <a:cubicBezTo>
                    <a:pt x="f29" y="f54"/>
                    <a:pt x="f29" y="f55"/>
                    <a:pt x="f29" y="f56"/>
                  </a:cubicBezTo>
                  <a:cubicBezTo>
                    <a:pt x="f36" y="f56"/>
                    <a:pt x="f46" y="f55"/>
                    <a:pt x="f36" y="f51"/>
                  </a:cubicBezTo>
                  <a:close/>
                  <a:moveTo>
                    <a:pt x="f29" y="f57"/>
                  </a:moveTo>
                  <a:cubicBezTo>
                    <a:pt x="f46" y="f58"/>
                    <a:pt x="f46" y="f58"/>
                    <a:pt x="f38" y="f59"/>
                  </a:cubicBezTo>
                  <a:cubicBezTo>
                    <a:pt x="f29" y="f59"/>
                    <a:pt x="f44" y="f60"/>
                    <a:pt x="f29" y="f57"/>
                  </a:cubicBezTo>
                  <a:close/>
                  <a:moveTo>
                    <a:pt x="f36" y="f61"/>
                  </a:moveTo>
                  <a:cubicBezTo>
                    <a:pt x="f29" y="f62"/>
                    <a:pt x="f44" y="f62"/>
                    <a:pt x="f41" y="f63"/>
                  </a:cubicBezTo>
                  <a:cubicBezTo>
                    <a:pt x="f46" y="f63"/>
                    <a:pt x="f46" y="f64"/>
                    <a:pt x="f36" y="f61"/>
                  </a:cubicBezTo>
                  <a:close/>
                  <a:moveTo>
                    <a:pt x="f36" y="f65"/>
                  </a:moveTo>
                  <a:cubicBezTo>
                    <a:pt x="f29" y="f66"/>
                    <a:pt x="f44" y="f65"/>
                    <a:pt x="f41" y="f67"/>
                  </a:cubicBezTo>
                  <a:cubicBezTo>
                    <a:pt x="f34" y="f67"/>
                    <a:pt x="f35" y="f67"/>
                    <a:pt x="f36" y="f68"/>
                  </a:cubicBezTo>
                  <a:cubicBezTo>
                    <a:pt x="f36" y="f69"/>
                    <a:pt x="f36" y="f70"/>
                    <a:pt x="f36" y="f65"/>
                  </a:cubicBezTo>
                  <a:close/>
                  <a:moveTo>
                    <a:pt x="f29" y="f71"/>
                  </a:moveTo>
                  <a:cubicBezTo>
                    <a:pt x="f29" y="f72"/>
                    <a:pt x="f29" y="f73"/>
                    <a:pt x="f29" y="f74"/>
                  </a:cubicBezTo>
                  <a:cubicBezTo>
                    <a:pt x="f34" y="f74"/>
                    <a:pt x="f35" y="f75"/>
                    <a:pt x="f36" y="f75"/>
                  </a:cubicBezTo>
                  <a:cubicBezTo>
                    <a:pt x="f36" y="f73"/>
                    <a:pt x="f36" y="f76"/>
                    <a:pt x="f36" y="f71"/>
                  </a:cubicBezTo>
                  <a:cubicBezTo>
                    <a:pt x="f35" y="f71"/>
                    <a:pt x="f34" y="f71"/>
                    <a:pt x="f29" y="f71"/>
                  </a:cubicBezTo>
                  <a:close/>
                  <a:moveTo>
                    <a:pt x="f36" y="f77"/>
                  </a:moveTo>
                  <a:cubicBezTo>
                    <a:pt x="f29" y="f77"/>
                    <a:pt x="f44" y="f77"/>
                    <a:pt x="f41" y="f78"/>
                  </a:cubicBezTo>
                  <a:cubicBezTo>
                    <a:pt x="f46" y="f78"/>
                    <a:pt x="f46" y="f79"/>
                    <a:pt x="f36" y="f77"/>
                  </a:cubicBezTo>
                  <a:close/>
                  <a:moveTo>
                    <a:pt x="f29" y="f80"/>
                  </a:moveTo>
                  <a:cubicBezTo>
                    <a:pt x="f46" y="f80"/>
                    <a:pt x="f46" y="f81"/>
                    <a:pt x="f38" y="f82"/>
                  </a:cubicBezTo>
                  <a:cubicBezTo>
                    <a:pt x="f41" y="f82"/>
                    <a:pt x="f44" y="f83"/>
                    <a:pt x="f29" y="f80"/>
                  </a:cubicBezTo>
                  <a:close/>
                  <a:moveTo>
                    <a:pt x="f41" y="f84"/>
                  </a:moveTo>
                  <a:cubicBezTo>
                    <a:pt x="f36" y="f84"/>
                    <a:pt x="f46" y="f84"/>
                    <a:pt x="f38" y="f85"/>
                  </a:cubicBezTo>
                  <a:cubicBezTo>
                    <a:pt x="f29" y="f85"/>
                    <a:pt x="f44" y="f86"/>
                    <a:pt x="f41" y="f84"/>
                  </a:cubicBezTo>
                  <a:close/>
                  <a:moveTo>
                    <a:pt x="f38" y="f87"/>
                  </a:moveTo>
                  <a:cubicBezTo>
                    <a:pt x="f44" y="f88"/>
                    <a:pt x="f44" y="f89"/>
                    <a:pt x="f41" y="f90"/>
                  </a:cubicBezTo>
                  <a:cubicBezTo>
                    <a:pt x="f46" y="f91"/>
                    <a:pt x="f46" y="f91"/>
                    <a:pt x="f38" y="f87"/>
                  </a:cubicBezTo>
                  <a:close/>
                  <a:moveTo>
                    <a:pt x="f29" y="f92"/>
                  </a:moveTo>
                  <a:cubicBezTo>
                    <a:pt x="f29" y="f93"/>
                    <a:pt x="f29" y="f94"/>
                    <a:pt x="f29" y="f95"/>
                  </a:cubicBezTo>
                  <a:cubicBezTo>
                    <a:pt x="f34" y="f95"/>
                    <a:pt x="f35" y="f96"/>
                    <a:pt x="f36" y="f96"/>
                  </a:cubicBezTo>
                  <a:cubicBezTo>
                    <a:pt x="f36" y="f94"/>
                    <a:pt x="f36" y="f97"/>
                    <a:pt x="f36" y="f92"/>
                  </a:cubicBezTo>
                  <a:cubicBezTo>
                    <a:pt x="f35" y="f92"/>
                    <a:pt x="f34" y="f92"/>
                    <a:pt x="f29" y="f92"/>
                  </a:cubicBezTo>
                  <a:close/>
                  <a:moveTo>
                    <a:pt x="f36" y="f98"/>
                  </a:moveTo>
                  <a:cubicBezTo>
                    <a:pt x="f29" y="f99"/>
                    <a:pt x="f44" y="f25"/>
                    <a:pt x="f41" y="f21"/>
                  </a:cubicBezTo>
                  <a:cubicBezTo>
                    <a:pt x="f38" y="f21"/>
                    <a:pt x="f46" y="f22"/>
                    <a:pt x="f36" y="f98"/>
                  </a:cubicBezTo>
                  <a:close/>
                  <a:moveTo>
                    <a:pt x="f29" y="f100"/>
                  </a:moveTo>
                  <a:cubicBezTo>
                    <a:pt x="f46" y="f101"/>
                    <a:pt x="f46" y="f101"/>
                    <a:pt x="f38" y="f102"/>
                  </a:cubicBezTo>
                  <a:cubicBezTo>
                    <a:pt x="f29" y="f102"/>
                    <a:pt x="f44" y="f103"/>
                    <a:pt x="f29" y="f100"/>
                  </a:cubicBezTo>
                  <a:close/>
                  <a:moveTo>
                    <a:pt x="f29" y="f104"/>
                  </a:moveTo>
                  <a:cubicBezTo>
                    <a:pt x="f38" y="f104"/>
                    <a:pt x="f46" y="f105"/>
                    <a:pt x="f36" y="f106"/>
                  </a:cubicBezTo>
                  <a:cubicBezTo>
                    <a:pt x="f29" y="f107"/>
                    <a:pt x="f29" y="f107"/>
                    <a:pt x="f29" y="f104"/>
                  </a:cubicBezTo>
                  <a:close/>
                  <a:moveTo>
                    <a:pt x="f29" y="f108"/>
                  </a:moveTo>
                  <a:cubicBezTo>
                    <a:pt x="f46" y="f109"/>
                    <a:pt x="f46" y="f109"/>
                    <a:pt x="f36" y="f6"/>
                  </a:cubicBezTo>
                  <a:cubicBezTo>
                    <a:pt x="f29" y="f110"/>
                    <a:pt x="f29" y="f110"/>
                    <a:pt x="f29" y="f108"/>
                  </a:cubicBezTo>
                  <a:close/>
                  <a:moveTo>
                    <a:pt x="f29" y="f111"/>
                  </a:moveTo>
                  <a:cubicBezTo>
                    <a:pt x="f36" y="f111"/>
                    <a:pt x="f46" y="f111"/>
                    <a:pt x="f38" y="f112"/>
                  </a:cubicBezTo>
                  <a:cubicBezTo>
                    <a:pt x="f35" y="f112"/>
                    <a:pt x="f34" y="f112"/>
                    <a:pt x="f29" y="f112"/>
                  </a:cubicBezTo>
                  <a:cubicBezTo>
                    <a:pt x="f29" y="f113"/>
                    <a:pt x="f29" y="f114"/>
                    <a:pt x="f29" y="f111"/>
                  </a:cubicBezTo>
                  <a:close/>
                  <a:moveTo>
                    <a:pt x="f29" y="f115"/>
                  </a:moveTo>
                  <a:cubicBezTo>
                    <a:pt x="f29" y="f116"/>
                    <a:pt x="f29" y="f117"/>
                    <a:pt x="f29" y="f118"/>
                  </a:cubicBezTo>
                  <a:cubicBezTo>
                    <a:pt x="f40" y="f118"/>
                    <a:pt x="f35" y="f118"/>
                    <a:pt x="f36" y="f118"/>
                  </a:cubicBezTo>
                  <a:cubicBezTo>
                    <a:pt x="f36" y="f119"/>
                    <a:pt x="f36" y="f116"/>
                    <a:pt x="f36" y="f115"/>
                  </a:cubicBezTo>
                  <a:cubicBezTo>
                    <a:pt x="f35" y="f115"/>
                    <a:pt x="f34" y="f115"/>
                    <a:pt x="f29" y="f115"/>
                  </a:cubicBezTo>
                  <a:close/>
                  <a:moveTo>
                    <a:pt x="f36" y="f34"/>
                  </a:moveTo>
                  <a:cubicBezTo>
                    <a:pt x="f44" y="f40"/>
                    <a:pt x="f44" y="f40"/>
                    <a:pt x="f41" y="f120"/>
                  </a:cubicBezTo>
                  <a:cubicBezTo>
                    <a:pt x="f36" y="f120"/>
                    <a:pt x="f46" y="f36"/>
                    <a:pt x="f36" y="f34"/>
                  </a:cubicBezTo>
                  <a:close/>
                  <a:moveTo>
                    <a:pt x="f36" y="f121"/>
                  </a:moveTo>
                  <a:cubicBezTo>
                    <a:pt x="f36" y="f122"/>
                    <a:pt x="f36" y="f123"/>
                    <a:pt x="f36" y="f124"/>
                  </a:cubicBezTo>
                  <a:cubicBezTo>
                    <a:pt x="f35" y="f124"/>
                    <a:pt x="f34" y="f124"/>
                    <a:pt x="f29" y="f125"/>
                  </a:cubicBezTo>
                  <a:cubicBezTo>
                    <a:pt x="f29" y="f126"/>
                    <a:pt x="f29" y="f127"/>
                    <a:pt x="f29" y="f128"/>
                  </a:cubicBezTo>
                  <a:cubicBezTo>
                    <a:pt x="f34" y="f128"/>
                    <a:pt x="f35" y="f121"/>
                    <a:pt x="f36" y="f121"/>
                  </a:cubicBezTo>
                  <a:close/>
                  <a:moveTo>
                    <a:pt x="f106" y="f51"/>
                  </a:moveTo>
                  <a:cubicBezTo>
                    <a:pt x="f105" y="f51"/>
                    <a:pt x="f27" y="f129"/>
                    <a:pt x="f105" y="f130"/>
                  </a:cubicBezTo>
                  <a:cubicBezTo>
                    <a:pt x="f106" y="f130"/>
                    <a:pt x="f131" y="f132"/>
                    <a:pt x="f106" y="f51"/>
                  </a:cubicBezTo>
                  <a:close/>
                  <a:moveTo>
                    <a:pt x="f106" y="f133"/>
                  </a:moveTo>
                  <a:cubicBezTo>
                    <a:pt x="f106" y="f134"/>
                    <a:pt x="f106" y="f135"/>
                    <a:pt x="f106" y="f136"/>
                  </a:cubicBezTo>
                  <a:cubicBezTo>
                    <a:pt x="f11" y="f136"/>
                    <a:pt x="f11" y="f137"/>
                    <a:pt x="f105" y="f138"/>
                  </a:cubicBezTo>
                  <a:cubicBezTo>
                    <a:pt x="f139" y="f138"/>
                    <a:pt x="f139" y="f138"/>
                    <a:pt x="f140" y="f138"/>
                  </a:cubicBezTo>
                  <a:cubicBezTo>
                    <a:pt x="f107" y="f138"/>
                    <a:pt x="f20" y="f133"/>
                    <a:pt x="f106" y="f133"/>
                  </a:cubicBezTo>
                  <a:close/>
                  <a:moveTo>
                    <a:pt x="f106" y="f141"/>
                  </a:moveTo>
                  <a:cubicBezTo>
                    <a:pt x="f11" y="f141"/>
                    <a:pt x="f11" y="f141"/>
                    <a:pt x="f105" y="f142"/>
                  </a:cubicBezTo>
                  <a:cubicBezTo>
                    <a:pt x="f106" y="f142"/>
                    <a:pt x="f131" y="f142"/>
                    <a:pt x="f106" y="f141"/>
                  </a:cubicBezTo>
                  <a:close/>
                  <a:moveTo>
                    <a:pt x="f98" y="f143"/>
                  </a:moveTo>
                  <a:cubicBezTo>
                    <a:pt x="f98" y="f111"/>
                    <a:pt x="f98" y="f9"/>
                    <a:pt x="f98" y="f144"/>
                  </a:cubicBezTo>
                  <a:cubicBezTo>
                    <a:pt x="f22" y="f144"/>
                    <a:pt x="f145" y="f144"/>
                    <a:pt x="f146" y="f143"/>
                  </a:cubicBezTo>
                  <a:cubicBezTo>
                    <a:pt x="f24" y="f143"/>
                    <a:pt x="f25" y="f143"/>
                    <a:pt x="f98" y="f143"/>
                  </a:cubicBezTo>
                  <a:close/>
                  <a:moveTo>
                    <a:pt x="f106" y="f147"/>
                  </a:moveTo>
                  <a:cubicBezTo>
                    <a:pt x="f105" y="f147"/>
                    <a:pt x="f27" y="f57"/>
                    <a:pt x="f105" y="f148"/>
                  </a:cubicBezTo>
                  <a:cubicBezTo>
                    <a:pt x="f106" y="f148"/>
                    <a:pt x="f131" y="f58"/>
                    <a:pt x="f106" y="f147"/>
                  </a:cubicBezTo>
                  <a:close/>
                  <a:moveTo>
                    <a:pt x="f105" y="f149"/>
                  </a:moveTo>
                  <a:cubicBezTo>
                    <a:pt x="f131" y="f149"/>
                    <a:pt x="f131" y="f150"/>
                    <a:pt x="f106" y="f151"/>
                  </a:cubicBezTo>
                  <a:cubicBezTo>
                    <a:pt x="f11" y="f152"/>
                    <a:pt x="f27" y="f90"/>
                    <a:pt x="f105" y="f149"/>
                  </a:cubicBezTo>
                  <a:close/>
                  <a:moveTo>
                    <a:pt x="f106" y="f153"/>
                  </a:moveTo>
                  <a:cubicBezTo>
                    <a:pt x="f11" y="f153"/>
                    <a:pt x="f11" y="f154"/>
                    <a:pt x="f105" y="f155"/>
                  </a:cubicBezTo>
                  <a:cubicBezTo>
                    <a:pt x="f106" y="f155"/>
                    <a:pt x="f131" y="f64"/>
                    <a:pt x="f106" y="f153"/>
                  </a:cubicBezTo>
                  <a:close/>
                  <a:moveTo>
                    <a:pt x="f106" y="f107"/>
                  </a:moveTo>
                  <a:cubicBezTo>
                    <a:pt x="f105" y="f20"/>
                    <a:pt x="f27" y="f131"/>
                    <a:pt x="f105" y="f146"/>
                  </a:cubicBezTo>
                  <a:cubicBezTo>
                    <a:pt x="f106" y="f22"/>
                    <a:pt x="f131" y="f21"/>
                    <a:pt x="f106" y="f107"/>
                  </a:cubicBezTo>
                  <a:close/>
                  <a:moveTo>
                    <a:pt x="f106" y="f156"/>
                  </a:moveTo>
                  <a:cubicBezTo>
                    <a:pt x="f11" y="f6"/>
                    <a:pt x="f27" y="f157"/>
                    <a:pt x="f105" y="f38"/>
                  </a:cubicBezTo>
                  <a:cubicBezTo>
                    <a:pt x="f20" y="f36"/>
                    <a:pt x="f158" y="f159"/>
                    <a:pt x="f106" y="f156"/>
                  </a:cubicBezTo>
                  <a:close/>
                  <a:moveTo>
                    <a:pt x="f106" y="f34"/>
                  </a:moveTo>
                  <a:cubicBezTo>
                    <a:pt x="f11" y="f41"/>
                    <a:pt x="f27" y="f29"/>
                    <a:pt x="f105" y="f105"/>
                  </a:cubicBezTo>
                  <a:cubicBezTo>
                    <a:pt x="f106" y="f105"/>
                    <a:pt x="f131" y="f104"/>
                    <a:pt x="f106" y="f34"/>
                  </a:cubicBezTo>
                  <a:close/>
                  <a:moveTo>
                    <a:pt x="f106" y="f50"/>
                  </a:moveTo>
                  <a:cubicBezTo>
                    <a:pt x="f11" y="f160"/>
                    <a:pt x="f11" y="f50"/>
                    <a:pt x="f105" y="f161"/>
                  </a:cubicBezTo>
                  <a:cubicBezTo>
                    <a:pt x="f131" y="f161"/>
                    <a:pt x="f131" y="f162"/>
                    <a:pt x="f106" y="f50"/>
                  </a:cubicBezTo>
                  <a:close/>
                  <a:moveTo>
                    <a:pt x="f105" y="f163"/>
                  </a:moveTo>
                  <a:cubicBezTo>
                    <a:pt x="f105" y="f121"/>
                    <a:pt x="f105" y="f122"/>
                    <a:pt x="f105" y="f123"/>
                  </a:cubicBezTo>
                  <a:cubicBezTo>
                    <a:pt x="f140" y="f123"/>
                    <a:pt x="f107" y="f123"/>
                    <a:pt x="f106" y="f126"/>
                  </a:cubicBezTo>
                  <a:cubicBezTo>
                    <a:pt x="f106" y="f127"/>
                    <a:pt x="f106" y="f121"/>
                    <a:pt x="f106" y="f163"/>
                  </a:cubicBezTo>
                  <a:cubicBezTo>
                    <a:pt x="f107" y="f163"/>
                    <a:pt x="f140" y="f163"/>
                    <a:pt x="f105" y="f163"/>
                  </a:cubicBezTo>
                  <a:close/>
                  <a:moveTo>
                    <a:pt x="f11" y="f164"/>
                  </a:moveTo>
                  <a:cubicBezTo>
                    <a:pt x="f11" y="f101"/>
                    <a:pt x="f105" y="f19"/>
                    <a:pt x="f105" y="f103"/>
                  </a:cubicBezTo>
                  <a:cubicBezTo>
                    <a:pt x="f106" y="f103"/>
                    <a:pt x="f131" y="f19"/>
                    <a:pt x="f106" y="f165"/>
                  </a:cubicBezTo>
                  <a:cubicBezTo>
                    <a:pt x="f107" y="f164"/>
                    <a:pt x="f139" y="f164"/>
                    <a:pt x="f11" y="f164"/>
                  </a:cubicBezTo>
                  <a:close/>
                  <a:moveTo>
                    <a:pt x="f11" y="f9"/>
                  </a:moveTo>
                  <a:cubicBezTo>
                    <a:pt x="f105" y="f166"/>
                    <a:pt x="f105" y="f143"/>
                    <a:pt x="f105" y="f167"/>
                  </a:cubicBezTo>
                  <a:cubicBezTo>
                    <a:pt x="f140" y="f167"/>
                    <a:pt x="f20" y="f113"/>
                    <a:pt x="f106" y="f113"/>
                  </a:cubicBezTo>
                  <a:cubicBezTo>
                    <a:pt x="f106" y="f114"/>
                    <a:pt x="f106" y="f111"/>
                    <a:pt x="f106" y="f2"/>
                  </a:cubicBezTo>
                  <a:cubicBezTo>
                    <a:pt x="f107" y="f2"/>
                    <a:pt x="f139" y="f2"/>
                    <a:pt x="f11" y="f9"/>
                  </a:cubicBezTo>
                  <a:close/>
                  <a:moveTo>
                    <a:pt x="f105" y="f168"/>
                  </a:moveTo>
                  <a:cubicBezTo>
                    <a:pt x="f106" y="f168"/>
                    <a:pt x="f131" y="f168"/>
                    <a:pt x="f106" y="f61"/>
                  </a:cubicBezTo>
                  <a:cubicBezTo>
                    <a:pt x="f11" y="f169"/>
                    <a:pt x="f11" y="f169"/>
                    <a:pt x="f105" y="f168"/>
                  </a:cubicBezTo>
                  <a:close/>
                  <a:moveTo>
                    <a:pt x="f146" y="f170"/>
                  </a:moveTo>
                  <a:cubicBezTo>
                    <a:pt x="f13" y="f170"/>
                    <a:pt x="f13" y="f171"/>
                    <a:pt x="f98" y="f172"/>
                  </a:cubicBezTo>
                  <a:cubicBezTo>
                    <a:pt x="f22" y="f172"/>
                    <a:pt x="f145" y="f42"/>
                    <a:pt x="f146" y="f170"/>
                  </a:cubicBezTo>
                  <a:close/>
                  <a:moveTo>
                    <a:pt x="f98" y="f148"/>
                  </a:moveTo>
                  <a:cubicBezTo>
                    <a:pt x="f22" y="f148"/>
                    <a:pt x="f145" y="f59"/>
                    <a:pt x="f146" y="f56"/>
                  </a:cubicBezTo>
                  <a:cubicBezTo>
                    <a:pt x="f13" y="f56"/>
                    <a:pt x="f13" y="f173"/>
                    <a:pt x="f98" y="f148"/>
                  </a:cubicBezTo>
                  <a:close/>
                  <a:moveTo>
                    <a:pt x="f98" y="f82"/>
                  </a:moveTo>
                  <a:cubicBezTo>
                    <a:pt x="f99" y="f82"/>
                    <a:pt x="f24" y="f82"/>
                    <a:pt x="f22" y="f82"/>
                  </a:cubicBezTo>
                  <a:cubicBezTo>
                    <a:pt x="f22" y="f174"/>
                    <a:pt x="f22" y="f78"/>
                    <a:pt x="f22" y="f175"/>
                  </a:cubicBezTo>
                  <a:cubicBezTo>
                    <a:pt x="f24" y="f176"/>
                    <a:pt x="f99" y="f176"/>
                    <a:pt x="f98" y="f79"/>
                  </a:cubicBezTo>
                  <a:cubicBezTo>
                    <a:pt x="f98" y="f174"/>
                    <a:pt x="f98" y="f141"/>
                    <a:pt x="f98" y="f82"/>
                  </a:cubicBezTo>
                  <a:close/>
                  <a:moveTo>
                    <a:pt x="f146" y="f177"/>
                  </a:moveTo>
                  <a:cubicBezTo>
                    <a:pt x="f24" y="f177"/>
                    <a:pt x="f99" y="f177"/>
                    <a:pt x="f13" y="f69"/>
                  </a:cubicBezTo>
                  <a:cubicBezTo>
                    <a:pt x="f98" y="f68"/>
                    <a:pt x="f98" y="f178"/>
                    <a:pt x="f98" y="f18"/>
                  </a:cubicBezTo>
                  <a:cubicBezTo>
                    <a:pt x="f22" y="f179"/>
                    <a:pt x="f145" y="f67"/>
                    <a:pt x="f146" y="f177"/>
                  </a:cubicBezTo>
                  <a:close/>
                  <a:moveTo>
                    <a:pt x="f98" y="f180"/>
                  </a:moveTo>
                  <a:cubicBezTo>
                    <a:pt x="f145" y="f181"/>
                    <a:pt x="f145" y="f181"/>
                    <a:pt x="f146" y="f134"/>
                  </a:cubicBezTo>
                  <a:cubicBezTo>
                    <a:pt x="f13" y="f182"/>
                    <a:pt x="f13" y="f137"/>
                    <a:pt x="f98" y="f180"/>
                  </a:cubicBezTo>
                  <a:close/>
                  <a:moveTo>
                    <a:pt x="f146" y="f126"/>
                  </a:moveTo>
                  <a:cubicBezTo>
                    <a:pt x="f24" y="f122"/>
                    <a:pt x="f99" y="f122"/>
                    <a:pt x="f13" y="f127"/>
                  </a:cubicBezTo>
                  <a:cubicBezTo>
                    <a:pt x="f98" y="f128"/>
                    <a:pt x="f98" y="f163"/>
                    <a:pt x="f98" y="f183"/>
                  </a:cubicBezTo>
                  <a:cubicBezTo>
                    <a:pt x="f22" y="f112"/>
                    <a:pt x="f145" y="f163"/>
                    <a:pt x="f146" y="f126"/>
                  </a:cubicBezTo>
                  <a:close/>
                  <a:moveTo>
                    <a:pt x="f98" y="f184"/>
                  </a:moveTo>
                  <a:cubicBezTo>
                    <a:pt x="f22" y="f184"/>
                    <a:pt x="f145" y="f52"/>
                    <a:pt x="f146" y="f108"/>
                  </a:cubicBezTo>
                  <a:cubicBezTo>
                    <a:pt x="f98" y="f108"/>
                    <a:pt x="f13" y="f51"/>
                    <a:pt x="f98" y="f184"/>
                  </a:cubicBezTo>
                  <a:close/>
                  <a:moveTo>
                    <a:pt x="f105" y="f30"/>
                  </a:moveTo>
                  <a:cubicBezTo>
                    <a:pt x="f140" y="f30"/>
                    <a:pt x="f107" y="f30"/>
                    <a:pt x="f106" y="f30"/>
                  </a:cubicBezTo>
                  <a:cubicBezTo>
                    <a:pt x="f106" y="f31"/>
                    <a:pt x="f106" y="f32"/>
                    <a:pt x="f106" y="f33"/>
                  </a:cubicBezTo>
                  <a:cubicBezTo>
                    <a:pt x="f107" y="f33"/>
                    <a:pt x="f139" y="f33"/>
                    <a:pt x="f105" y="f33"/>
                  </a:cubicBezTo>
                  <a:cubicBezTo>
                    <a:pt x="f105" y="f32"/>
                    <a:pt x="f105" y="f31"/>
                    <a:pt x="f105" y="f30"/>
                  </a:cubicBezTo>
                  <a:close/>
                  <a:moveTo>
                    <a:pt x="f105" y="f185"/>
                  </a:moveTo>
                  <a:cubicBezTo>
                    <a:pt x="f140" y="f186"/>
                    <a:pt x="f107" y="f186"/>
                    <a:pt x="f106" y="f186"/>
                  </a:cubicBezTo>
                  <a:cubicBezTo>
                    <a:pt x="f106" y="f187"/>
                    <a:pt x="f106" y="f188"/>
                    <a:pt x="f106" y="f189"/>
                  </a:cubicBezTo>
                  <a:cubicBezTo>
                    <a:pt x="f11" y="f190"/>
                    <a:pt x="f11" y="f190"/>
                    <a:pt x="f105" y="f185"/>
                  </a:cubicBezTo>
                  <a:close/>
                  <a:moveTo>
                    <a:pt x="f106" y="f191"/>
                  </a:moveTo>
                  <a:cubicBezTo>
                    <a:pt x="f106" y="f94"/>
                    <a:pt x="f106" y="f192"/>
                    <a:pt x="f106" y="f95"/>
                  </a:cubicBezTo>
                  <a:cubicBezTo>
                    <a:pt x="f107" y="f95"/>
                    <a:pt x="f139" y="f95"/>
                    <a:pt x="f105" y="f95"/>
                  </a:cubicBezTo>
                  <a:cubicBezTo>
                    <a:pt x="f105" y="f192"/>
                    <a:pt x="f105" y="f93"/>
                    <a:pt x="f105" y="f191"/>
                  </a:cubicBezTo>
                  <a:cubicBezTo>
                    <a:pt x="f140" y="f191"/>
                    <a:pt x="f107" y="f191"/>
                    <a:pt x="f106" y="f191"/>
                  </a:cubicBezTo>
                  <a:close/>
                  <a:moveTo>
                    <a:pt x="f193" y="f83"/>
                  </a:moveTo>
                  <a:cubicBezTo>
                    <a:pt x="f194" y="f83"/>
                    <a:pt x="f195" y="f83"/>
                    <a:pt x="f196" y="f83"/>
                  </a:cubicBezTo>
                  <a:cubicBezTo>
                    <a:pt x="f196" y="f197"/>
                    <a:pt x="f196" y="f174"/>
                    <a:pt x="f196" y="f79"/>
                  </a:cubicBezTo>
                  <a:cubicBezTo>
                    <a:pt x="f195" y="f78"/>
                    <a:pt x="f198" y="f78"/>
                    <a:pt x="f193" y="f174"/>
                  </a:cubicBezTo>
                  <a:cubicBezTo>
                    <a:pt x="f193" y="f141"/>
                    <a:pt x="f193" y="f82"/>
                    <a:pt x="f193" y="f83"/>
                  </a:cubicBezTo>
                  <a:close/>
                  <a:moveTo>
                    <a:pt x="f193" y="f199"/>
                  </a:moveTo>
                  <a:cubicBezTo>
                    <a:pt x="f26" y="f199"/>
                    <a:pt x="f196" y="f172"/>
                    <a:pt x="f200" y="f147"/>
                  </a:cubicBezTo>
                  <a:cubicBezTo>
                    <a:pt x="f28" y="f147"/>
                    <a:pt x="f28" y="f172"/>
                    <a:pt x="f193" y="f199"/>
                  </a:cubicBezTo>
                  <a:close/>
                  <a:moveTo>
                    <a:pt x="f193" y="f201"/>
                  </a:moveTo>
                  <a:cubicBezTo>
                    <a:pt x="f196" y="f201"/>
                    <a:pt x="f196" y="f184"/>
                    <a:pt x="f196" y="f52"/>
                  </a:cubicBezTo>
                  <a:cubicBezTo>
                    <a:pt x="f193" y="f52"/>
                    <a:pt x="f28" y="f202"/>
                    <a:pt x="f193" y="f201"/>
                  </a:cubicBezTo>
                  <a:close/>
                  <a:moveTo>
                    <a:pt x="f196" y="f69"/>
                  </a:moveTo>
                  <a:cubicBezTo>
                    <a:pt x="f28" y="f203"/>
                    <a:pt x="f28" y="f203"/>
                    <a:pt x="f198" y="f48"/>
                  </a:cubicBezTo>
                  <a:cubicBezTo>
                    <a:pt x="f194" y="f179"/>
                    <a:pt x="f195" y="f179"/>
                    <a:pt x="f196" y="f179"/>
                  </a:cubicBezTo>
                  <a:cubicBezTo>
                    <a:pt x="f196" y="f178"/>
                    <a:pt x="f196" y="f68"/>
                    <a:pt x="f196" y="f69"/>
                  </a:cubicBezTo>
                  <a:close/>
                  <a:moveTo>
                    <a:pt x="f196" y="f81"/>
                  </a:moveTo>
                  <a:cubicBezTo>
                    <a:pt x="f28" y="f204"/>
                    <a:pt x="f193" y="f205"/>
                    <a:pt x="f193" y="f125"/>
                  </a:cubicBezTo>
                  <a:cubicBezTo>
                    <a:pt x="f196" y="f125"/>
                    <a:pt x="f196" y="f125"/>
                    <a:pt x="f196" y="f81"/>
                  </a:cubicBezTo>
                  <a:close/>
                  <a:moveTo>
                    <a:pt x="f200" y="f173"/>
                  </a:moveTo>
                  <a:cubicBezTo>
                    <a:pt x="f193" y="f59"/>
                    <a:pt x="f28" y="f60"/>
                    <a:pt x="f193" y="f170"/>
                  </a:cubicBezTo>
                  <a:cubicBezTo>
                    <a:pt x="f196" y="f58"/>
                    <a:pt x="f196" y="f58"/>
                    <a:pt x="f200" y="f173"/>
                  </a:cubicBezTo>
                  <a:close/>
                  <a:moveTo>
                    <a:pt x="f196" y="f127"/>
                  </a:moveTo>
                  <a:cubicBezTo>
                    <a:pt x="f28" y="f121"/>
                    <a:pt x="f28" y="f121"/>
                    <a:pt x="f193" y="f167"/>
                  </a:cubicBezTo>
                  <a:cubicBezTo>
                    <a:pt x="f194" y="f167"/>
                    <a:pt x="f195" y="f112"/>
                    <a:pt x="f196" y="f112"/>
                  </a:cubicBezTo>
                  <a:cubicBezTo>
                    <a:pt x="f196" y="f183"/>
                    <a:pt x="f196" y="f206"/>
                    <a:pt x="f196" y="f206"/>
                  </a:cubicBezTo>
                  <a:cubicBezTo>
                    <a:pt x="f196" y="f163"/>
                    <a:pt x="f196" y="f128"/>
                    <a:pt x="f196" y="f127"/>
                  </a:cubicBezTo>
                  <a:close/>
                  <a:moveTo>
                    <a:pt x="f196" y="f40"/>
                  </a:moveTo>
                  <a:cubicBezTo>
                    <a:pt x="f28" y="f38"/>
                    <a:pt x="f28" y="f38"/>
                    <a:pt x="f198" y="f157"/>
                  </a:cubicBezTo>
                  <a:cubicBezTo>
                    <a:pt x="f196" y="f157"/>
                    <a:pt x="f196" y="f46"/>
                    <a:pt x="f196" y="f40"/>
                  </a:cubicBezTo>
                  <a:close/>
                  <a:moveTo>
                    <a:pt x="f193" y="f29"/>
                  </a:moveTo>
                  <a:cubicBezTo>
                    <a:pt x="f26" y="f104"/>
                    <a:pt x="f26" y="f104"/>
                    <a:pt x="f200" y="f140"/>
                  </a:cubicBezTo>
                  <a:cubicBezTo>
                    <a:pt x="f193" y="f139"/>
                    <a:pt x="f193" y="f139"/>
                    <a:pt x="f193" y="f29"/>
                  </a:cubicBezTo>
                  <a:close/>
                  <a:moveTo>
                    <a:pt x="f196" y="f114"/>
                  </a:moveTo>
                  <a:cubicBezTo>
                    <a:pt x="f195" y="f166"/>
                    <a:pt x="f198" y="f166"/>
                    <a:pt x="f193" y="f166"/>
                  </a:cubicBezTo>
                  <a:cubicBezTo>
                    <a:pt x="f193" y="f9"/>
                    <a:pt x="f193" y="f144"/>
                    <a:pt x="f193" y="f66"/>
                  </a:cubicBezTo>
                  <a:cubicBezTo>
                    <a:pt x="f194" y="f207"/>
                    <a:pt x="f195" y="f207"/>
                    <a:pt x="f196" y="f207"/>
                  </a:cubicBezTo>
                  <a:cubicBezTo>
                    <a:pt x="f196" y="f2"/>
                    <a:pt x="f196" y="f9"/>
                    <a:pt x="f196" y="f114"/>
                  </a:cubicBezTo>
                  <a:close/>
                  <a:moveTo>
                    <a:pt x="f196" y="f156"/>
                  </a:moveTo>
                  <a:cubicBezTo>
                    <a:pt x="f28" y="f208"/>
                    <a:pt x="f28" y="f208"/>
                    <a:pt x="f198" y="f108"/>
                  </a:cubicBezTo>
                  <a:cubicBezTo>
                    <a:pt x="f26" y="f108"/>
                    <a:pt x="f196" y="f209"/>
                    <a:pt x="f196" y="f156"/>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9" name="Freeform 6">
              <a:extLst>
                <a:ext uri="{FF2B5EF4-FFF2-40B4-BE49-F238E27FC236}">
                  <a16:creationId xmlns:a16="http://schemas.microsoft.com/office/drawing/2014/main" id="{E96D2D4F-1863-CAF9-2F8E-C15BF127DF7A}"/>
                </a:ext>
              </a:extLst>
            </p:cNvPr>
            <p:cNvSpPr/>
            <p:nvPr/>
          </p:nvSpPr>
          <p:spPr>
            <a:xfrm>
              <a:off x="11026438" y="5611691"/>
              <a:ext cx="95253" cy="382584"/>
            </a:xfrm>
            <a:custGeom>
              <a:avLst/>
              <a:gdLst>
                <a:gd name="f0" fmla="val 10800000"/>
                <a:gd name="f1" fmla="val 5400000"/>
                <a:gd name="f2" fmla="val 180"/>
                <a:gd name="f3" fmla="val w"/>
                <a:gd name="f4" fmla="val h"/>
                <a:gd name="f5" fmla="val 0"/>
                <a:gd name="f6" fmla="val 62"/>
                <a:gd name="f7" fmla="val 247"/>
                <a:gd name="f8" fmla="val 6"/>
                <a:gd name="f9" fmla="val 3"/>
                <a:gd name="f10" fmla="val 12"/>
                <a:gd name="f11" fmla="val 18"/>
                <a:gd name="f12" fmla="val 9"/>
                <a:gd name="f13" fmla="val 31"/>
                <a:gd name="f14" fmla="val 16"/>
                <a:gd name="f15" fmla="val 45"/>
                <a:gd name="f16" fmla="val 23"/>
                <a:gd name="f17" fmla="val 58"/>
                <a:gd name="f18" fmla="val 29"/>
                <a:gd name="f19" fmla="val 61"/>
                <a:gd name="f20" fmla="val 32"/>
                <a:gd name="f21" fmla="val 35"/>
                <a:gd name="f22" fmla="val 46"/>
                <a:gd name="f23" fmla="val 57"/>
                <a:gd name="f24" fmla="val 68"/>
                <a:gd name="f25" fmla="val 71"/>
                <a:gd name="f26" fmla="val 73"/>
                <a:gd name="f27" fmla="val 74"/>
                <a:gd name="f28" fmla="val 53"/>
                <a:gd name="f29" fmla="val 75"/>
                <a:gd name="f30" fmla="val 48"/>
                <a:gd name="f31" fmla="val 78"/>
                <a:gd name="f32" fmla="val 43"/>
                <a:gd name="f33" fmla="val 80"/>
                <a:gd name="f34" fmla="val 85"/>
                <a:gd name="f35" fmla="val 44"/>
                <a:gd name="f36" fmla="val 89"/>
                <a:gd name="f37" fmla="val 91"/>
                <a:gd name="f38" fmla="val 93"/>
                <a:gd name="f39" fmla="val 41"/>
                <a:gd name="f40" fmla="val 94"/>
                <a:gd name="f41" fmla="val 37"/>
                <a:gd name="f42" fmla="val 95"/>
                <a:gd name="f43" fmla="val 36"/>
                <a:gd name="f44" fmla="val 98"/>
                <a:gd name="f45" fmla="val 102"/>
                <a:gd name="f46" fmla="val 139"/>
                <a:gd name="f47" fmla="val 176"/>
                <a:gd name="f48" fmla="val 214"/>
                <a:gd name="f49" fmla="val 215"/>
                <a:gd name="f50" fmla="val 216"/>
                <a:gd name="f51" fmla="val 218"/>
                <a:gd name="f52" fmla="val 27"/>
                <a:gd name="f53" fmla="val 221"/>
                <a:gd name="f54" fmla="val 224"/>
                <a:gd name="f55" fmla="val 8"/>
                <a:gd name="f56" fmla="val 227"/>
                <a:gd name="f57" fmla="val 5"/>
                <a:gd name="f58" fmla="val 228"/>
                <a:gd name="f59" fmla="val 4"/>
                <a:gd name="f60" fmla="val 229"/>
                <a:gd name="f61" fmla="val 232"/>
                <a:gd name="f62" fmla="val 236"/>
                <a:gd name="f63" fmla="val 239"/>
                <a:gd name="f64" fmla="val 242"/>
                <a:gd name="f65" fmla="val 245"/>
                <a:gd name="f66" fmla="val 246"/>
                <a:gd name="f67" fmla="val 165"/>
                <a:gd name="f68" fmla="val 83"/>
                <a:gd name="f69" fmla="+- 0 0 -90"/>
                <a:gd name="f70" fmla="*/ f3 1 62"/>
                <a:gd name="f71" fmla="*/ f4 1 247"/>
                <a:gd name="f72" fmla="val f5"/>
                <a:gd name="f73" fmla="val f6"/>
                <a:gd name="f74" fmla="val f7"/>
                <a:gd name="f75" fmla="*/ f69 f0 1"/>
                <a:gd name="f76" fmla="+- f74 0 f72"/>
                <a:gd name="f77" fmla="+- f73 0 f72"/>
                <a:gd name="f78" fmla="*/ f75 1 f2"/>
                <a:gd name="f79" fmla="*/ f77 1 62"/>
                <a:gd name="f80" fmla="*/ f76 1 247"/>
                <a:gd name="f81" fmla="*/ 0 f77 1"/>
                <a:gd name="f82" fmla="*/ 0 f76 1"/>
                <a:gd name="f83" fmla="*/ 18 f77 1"/>
                <a:gd name="f84" fmla="*/ 9 f76 1"/>
                <a:gd name="f85" fmla="*/ 58 f77 1"/>
                <a:gd name="f86" fmla="*/ 29 f76 1"/>
                <a:gd name="f87" fmla="*/ 62 f77 1"/>
                <a:gd name="f88" fmla="*/ 35 f76 1"/>
                <a:gd name="f89" fmla="*/ 68 f76 1"/>
                <a:gd name="f90" fmla="*/ 73 f76 1"/>
                <a:gd name="f91" fmla="*/ 57 f77 1"/>
                <a:gd name="f92" fmla="*/ 74 f76 1"/>
                <a:gd name="f93" fmla="*/ 45 f77 1"/>
                <a:gd name="f94" fmla="*/ 78 f76 1"/>
                <a:gd name="f95" fmla="*/ 44 f77 1"/>
                <a:gd name="f96" fmla="*/ 89 f76 1"/>
                <a:gd name="f97" fmla="*/ 41 f77 1"/>
                <a:gd name="f98" fmla="*/ 94 f76 1"/>
                <a:gd name="f99" fmla="*/ 36 f77 1"/>
                <a:gd name="f100" fmla="*/ 102 f76 1"/>
                <a:gd name="f101" fmla="*/ 214 f76 1"/>
                <a:gd name="f102" fmla="*/ 218 f76 1"/>
                <a:gd name="f103" fmla="*/ 8 f77 1"/>
                <a:gd name="f104" fmla="*/ 227 f76 1"/>
                <a:gd name="f105" fmla="*/ 4 f77 1"/>
                <a:gd name="f106" fmla="*/ 232 f76 1"/>
                <a:gd name="f107" fmla="*/ 242 f76 1"/>
                <a:gd name="f108" fmla="*/ 246 f76 1"/>
                <a:gd name="f109" fmla="+- f78 0 f1"/>
                <a:gd name="f110" fmla="*/ f81 1 62"/>
                <a:gd name="f111" fmla="*/ f82 1 247"/>
                <a:gd name="f112" fmla="*/ f83 1 62"/>
                <a:gd name="f113" fmla="*/ f84 1 247"/>
                <a:gd name="f114" fmla="*/ f85 1 62"/>
                <a:gd name="f115" fmla="*/ f86 1 247"/>
                <a:gd name="f116" fmla="*/ f87 1 62"/>
                <a:gd name="f117" fmla="*/ f88 1 247"/>
                <a:gd name="f118" fmla="*/ f89 1 247"/>
                <a:gd name="f119" fmla="*/ f90 1 247"/>
                <a:gd name="f120" fmla="*/ f91 1 62"/>
                <a:gd name="f121" fmla="*/ f92 1 247"/>
                <a:gd name="f122" fmla="*/ f93 1 62"/>
                <a:gd name="f123" fmla="*/ f94 1 247"/>
                <a:gd name="f124" fmla="*/ f95 1 62"/>
                <a:gd name="f125" fmla="*/ f96 1 247"/>
                <a:gd name="f126" fmla="*/ f97 1 62"/>
                <a:gd name="f127" fmla="*/ f98 1 247"/>
                <a:gd name="f128" fmla="*/ f99 1 62"/>
                <a:gd name="f129" fmla="*/ f100 1 247"/>
                <a:gd name="f130" fmla="*/ f101 1 247"/>
                <a:gd name="f131" fmla="*/ f102 1 247"/>
                <a:gd name="f132" fmla="*/ f103 1 62"/>
                <a:gd name="f133" fmla="*/ f104 1 247"/>
                <a:gd name="f134" fmla="*/ f105 1 62"/>
                <a:gd name="f135" fmla="*/ f106 1 247"/>
                <a:gd name="f136" fmla="*/ f107 1 247"/>
                <a:gd name="f137" fmla="*/ f108 1 247"/>
                <a:gd name="f138" fmla="*/ 0 1 f79"/>
                <a:gd name="f139" fmla="*/ f73 1 f79"/>
                <a:gd name="f140" fmla="*/ 0 1 f80"/>
                <a:gd name="f141" fmla="*/ f74 1 f80"/>
                <a:gd name="f142" fmla="*/ f110 1 f79"/>
                <a:gd name="f143" fmla="*/ f111 1 f80"/>
                <a:gd name="f144" fmla="*/ f112 1 f79"/>
                <a:gd name="f145" fmla="*/ f113 1 f80"/>
                <a:gd name="f146" fmla="*/ f114 1 f79"/>
                <a:gd name="f147" fmla="*/ f115 1 f80"/>
                <a:gd name="f148" fmla="*/ f116 1 f79"/>
                <a:gd name="f149" fmla="*/ f117 1 f80"/>
                <a:gd name="f150" fmla="*/ f118 1 f80"/>
                <a:gd name="f151" fmla="*/ f119 1 f80"/>
                <a:gd name="f152" fmla="*/ f120 1 f79"/>
                <a:gd name="f153" fmla="*/ f121 1 f80"/>
                <a:gd name="f154" fmla="*/ f122 1 f79"/>
                <a:gd name="f155" fmla="*/ f123 1 f80"/>
                <a:gd name="f156" fmla="*/ f124 1 f79"/>
                <a:gd name="f157" fmla="*/ f125 1 f80"/>
                <a:gd name="f158" fmla="*/ f126 1 f79"/>
                <a:gd name="f159" fmla="*/ f127 1 f80"/>
                <a:gd name="f160" fmla="*/ f128 1 f79"/>
                <a:gd name="f161" fmla="*/ f129 1 f80"/>
                <a:gd name="f162" fmla="*/ f130 1 f80"/>
                <a:gd name="f163" fmla="*/ f131 1 f80"/>
                <a:gd name="f164" fmla="*/ f132 1 f79"/>
                <a:gd name="f165" fmla="*/ f133 1 f80"/>
                <a:gd name="f166" fmla="*/ f134 1 f79"/>
                <a:gd name="f167" fmla="*/ f135 1 f80"/>
                <a:gd name="f168" fmla="*/ f136 1 f80"/>
                <a:gd name="f169" fmla="*/ f137 1 f80"/>
                <a:gd name="f170" fmla="*/ f138 f70 1"/>
                <a:gd name="f171" fmla="*/ f139 f70 1"/>
                <a:gd name="f172" fmla="*/ f141 f71 1"/>
                <a:gd name="f173" fmla="*/ f140 f71 1"/>
                <a:gd name="f174" fmla="*/ f142 f70 1"/>
                <a:gd name="f175" fmla="*/ f143 f71 1"/>
                <a:gd name="f176" fmla="*/ f144 f70 1"/>
                <a:gd name="f177" fmla="*/ f145 f71 1"/>
                <a:gd name="f178" fmla="*/ f146 f70 1"/>
                <a:gd name="f179" fmla="*/ f147 f71 1"/>
                <a:gd name="f180" fmla="*/ f148 f70 1"/>
                <a:gd name="f181" fmla="*/ f149 f71 1"/>
                <a:gd name="f182" fmla="*/ f150 f71 1"/>
                <a:gd name="f183" fmla="*/ f151 f71 1"/>
                <a:gd name="f184" fmla="*/ f152 f70 1"/>
                <a:gd name="f185" fmla="*/ f153 f71 1"/>
                <a:gd name="f186" fmla="*/ f154 f70 1"/>
                <a:gd name="f187" fmla="*/ f155 f71 1"/>
                <a:gd name="f188" fmla="*/ f156 f70 1"/>
                <a:gd name="f189" fmla="*/ f157 f71 1"/>
                <a:gd name="f190" fmla="*/ f158 f70 1"/>
                <a:gd name="f191" fmla="*/ f159 f71 1"/>
                <a:gd name="f192" fmla="*/ f160 f70 1"/>
                <a:gd name="f193" fmla="*/ f161 f71 1"/>
                <a:gd name="f194" fmla="*/ f162 f71 1"/>
                <a:gd name="f195" fmla="*/ f163 f71 1"/>
                <a:gd name="f196" fmla="*/ f164 f70 1"/>
                <a:gd name="f197" fmla="*/ f165 f71 1"/>
                <a:gd name="f198" fmla="*/ f166 f70 1"/>
                <a:gd name="f199" fmla="*/ f167 f71 1"/>
                <a:gd name="f200" fmla="*/ f168 f71 1"/>
                <a:gd name="f201" fmla="*/ f169 f71 1"/>
              </a:gdLst>
              <a:ahLst/>
              <a:cxnLst>
                <a:cxn ang="3cd4">
                  <a:pos x="hc" y="t"/>
                </a:cxn>
                <a:cxn ang="0">
                  <a:pos x="r" y="vc"/>
                </a:cxn>
                <a:cxn ang="cd4">
                  <a:pos x="hc" y="b"/>
                </a:cxn>
                <a:cxn ang="cd2">
                  <a:pos x="l" y="vc"/>
                </a:cxn>
                <a:cxn ang="f109">
                  <a:pos x="f174" y="f175"/>
                </a:cxn>
                <a:cxn ang="f109">
                  <a:pos x="f176" y="f177"/>
                </a:cxn>
                <a:cxn ang="f109">
                  <a:pos x="f178" y="f179"/>
                </a:cxn>
                <a:cxn ang="f109">
                  <a:pos x="f180" y="f181"/>
                </a:cxn>
                <a:cxn ang="f109">
                  <a:pos x="f180" y="f182"/>
                </a:cxn>
                <a:cxn ang="f109">
                  <a:pos x="f178" y="f183"/>
                </a:cxn>
                <a:cxn ang="f109">
                  <a:pos x="f184" y="f185"/>
                </a:cxn>
                <a:cxn ang="f109">
                  <a:pos x="f186" y="f187"/>
                </a:cxn>
                <a:cxn ang="f109">
                  <a:pos x="f188" y="f189"/>
                </a:cxn>
                <a:cxn ang="f109">
                  <a:pos x="f190" y="f191"/>
                </a:cxn>
                <a:cxn ang="f109">
                  <a:pos x="f192" y="f193"/>
                </a:cxn>
                <a:cxn ang="f109">
                  <a:pos x="f192" y="f194"/>
                </a:cxn>
                <a:cxn ang="f109">
                  <a:pos x="f192" y="f195"/>
                </a:cxn>
                <a:cxn ang="f109">
                  <a:pos x="f196" y="f197"/>
                </a:cxn>
                <a:cxn ang="f109">
                  <a:pos x="f198" y="f199"/>
                </a:cxn>
                <a:cxn ang="f109">
                  <a:pos x="f198" y="f200"/>
                </a:cxn>
                <a:cxn ang="f109">
                  <a:pos x="f174" y="f201"/>
                </a:cxn>
                <a:cxn ang="f109">
                  <a:pos x="f174" y="f175"/>
                </a:cxn>
              </a:cxnLst>
              <a:rect l="f170" t="f173" r="f171" b="f172"/>
              <a:pathLst>
                <a:path w="62" h="247">
                  <a:moveTo>
                    <a:pt x="f5" y="f5"/>
                  </a:moveTo>
                  <a:cubicBezTo>
                    <a:pt x="f8" y="f9"/>
                    <a:pt x="f10" y="f8"/>
                    <a:pt x="f11" y="f12"/>
                  </a:cubicBezTo>
                  <a:cubicBezTo>
                    <a:pt x="f13" y="f14"/>
                    <a:pt x="f15" y="f16"/>
                    <a:pt x="f17" y="f18"/>
                  </a:cubicBezTo>
                  <a:cubicBezTo>
                    <a:pt x="f19" y="f13"/>
                    <a:pt x="f6" y="f20"/>
                    <a:pt x="f6" y="f21"/>
                  </a:cubicBezTo>
                  <a:cubicBezTo>
                    <a:pt x="f6" y="f22"/>
                    <a:pt x="f6" y="f23"/>
                    <a:pt x="f6" y="f24"/>
                  </a:cubicBezTo>
                  <a:cubicBezTo>
                    <a:pt x="f6" y="f25"/>
                    <a:pt x="f19" y="f26"/>
                    <a:pt x="f17" y="f26"/>
                  </a:cubicBezTo>
                  <a:cubicBezTo>
                    <a:pt x="f17" y="f26"/>
                    <a:pt x="f23" y="f26"/>
                    <a:pt x="f23" y="f27"/>
                  </a:cubicBezTo>
                  <a:cubicBezTo>
                    <a:pt x="f28" y="f29"/>
                    <a:pt x="f30" y="f29"/>
                    <a:pt x="f15" y="f31"/>
                  </a:cubicBezTo>
                  <a:cubicBezTo>
                    <a:pt x="f32" y="f33"/>
                    <a:pt x="f15" y="f34"/>
                    <a:pt x="f35" y="f36"/>
                  </a:cubicBezTo>
                  <a:cubicBezTo>
                    <a:pt x="f35" y="f37"/>
                    <a:pt x="f32" y="f38"/>
                    <a:pt x="f39" y="f40"/>
                  </a:cubicBezTo>
                  <a:cubicBezTo>
                    <a:pt x="f41" y="f42"/>
                    <a:pt x="f43" y="f44"/>
                    <a:pt x="f43" y="f45"/>
                  </a:cubicBezTo>
                  <a:cubicBezTo>
                    <a:pt x="f43" y="f46"/>
                    <a:pt x="f43" y="f47"/>
                    <a:pt x="f43" y="f48"/>
                  </a:cubicBezTo>
                  <a:cubicBezTo>
                    <a:pt x="f43" y="f49"/>
                    <a:pt x="f43" y="f50"/>
                    <a:pt x="f43" y="f51"/>
                  </a:cubicBezTo>
                  <a:cubicBezTo>
                    <a:pt x="f52" y="f53"/>
                    <a:pt x="f11" y="f54"/>
                    <a:pt x="f55" y="f56"/>
                  </a:cubicBezTo>
                  <a:cubicBezTo>
                    <a:pt x="f57" y="f58"/>
                    <a:pt x="f59" y="f60"/>
                    <a:pt x="f59" y="f61"/>
                  </a:cubicBezTo>
                  <a:cubicBezTo>
                    <a:pt x="f57" y="f62"/>
                    <a:pt x="f59" y="f63"/>
                    <a:pt x="f59" y="f64"/>
                  </a:cubicBezTo>
                  <a:cubicBezTo>
                    <a:pt x="f57" y="f65"/>
                    <a:pt x="f9" y="f7"/>
                    <a:pt x="f5" y="f66"/>
                  </a:cubicBezTo>
                  <a:cubicBezTo>
                    <a:pt x="f5" y="f67"/>
                    <a:pt x="f5" y="f68"/>
                    <a:pt x="f5" y="f5"/>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0" name="Freeform 7">
              <a:extLst>
                <a:ext uri="{FF2B5EF4-FFF2-40B4-BE49-F238E27FC236}">
                  <a16:creationId xmlns:a16="http://schemas.microsoft.com/office/drawing/2014/main" id="{5796209A-EDB9-11E6-3FF7-E615E2272400}"/>
                </a:ext>
              </a:extLst>
            </p:cNvPr>
            <p:cNvSpPr/>
            <p:nvPr/>
          </p:nvSpPr>
          <p:spPr>
            <a:xfrm>
              <a:off x="11147084" y="5751393"/>
              <a:ext cx="58741" cy="239709"/>
            </a:xfrm>
            <a:custGeom>
              <a:avLst/>
              <a:gdLst>
                <a:gd name="f0" fmla="val 10800000"/>
                <a:gd name="f1" fmla="val 5400000"/>
                <a:gd name="f2" fmla="val 180"/>
                <a:gd name="f3" fmla="val w"/>
                <a:gd name="f4" fmla="val h"/>
                <a:gd name="f5" fmla="val 0"/>
                <a:gd name="f6" fmla="val 38"/>
                <a:gd name="f7" fmla="val 155"/>
                <a:gd name="f8" fmla="val 36"/>
                <a:gd name="f9" fmla="val 150"/>
                <a:gd name="f10" fmla="val 145"/>
                <a:gd name="f11" fmla="val 141"/>
                <a:gd name="f12" fmla="val 137"/>
                <a:gd name="f13" fmla="val 35"/>
                <a:gd name="f14" fmla="val 136"/>
                <a:gd name="f15" fmla="val 32"/>
                <a:gd name="f16" fmla="val 135"/>
                <a:gd name="f17" fmla="val 21"/>
                <a:gd name="f18" fmla="val 133"/>
                <a:gd name="f19" fmla="val 11"/>
                <a:gd name="f20" fmla="val 130"/>
                <a:gd name="f21" fmla="val 128"/>
                <a:gd name="f22" fmla="val 85"/>
                <a:gd name="f23" fmla="val 43"/>
                <a:gd name="f24" fmla="val 1"/>
                <a:gd name="f25" fmla="val 3"/>
                <a:gd name="f26" fmla="val 4"/>
                <a:gd name="f27" fmla="val 2"/>
                <a:gd name="f28" fmla="val 14"/>
                <a:gd name="f29" fmla="val 7"/>
                <a:gd name="f30" fmla="val 24"/>
                <a:gd name="f31" fmla="val 12"/>
                <a:gd name="f32" fmla="val 17"/>
                <a:gd name="f33" fmla="val 18"/>
                <a:gd name="f34" fmla="val 37"/>
                <a:gd name="f35" fmla="val 20"/>
                <a:gd name="f36" fmla="val 22"/>
                <a:gd name="f37" fmla="val 65"/>
                <a:gd name="f38" fmla="val 108"/>
                <a:gd name="f39" fmla="val 152"/>
                <a:gd name="f40" fmla="val 153"/>
                <a:gd name="f41" fmla="val 154"/>
                <a:gd name="f42" fmla="+- 0 0 -90"/>
                <a:gd name="f43" fmla="*/ f3 1 38"/>
                <a:gd name="f44" fmla="*/ f4 1 155"/>
                <a:gd name="f45" fmla="val f5"/>
                <a:gd name="f46" fmla="val f6"/>
                <a:gd name="f47" fmla="val f7"/>
                <a:gd name="f48" fmla="*/ f42 f0 1"/>
                <a:gd name="f49" fmla="+- f47 0 f45"/>
                <a:gd name="f50" fmla="+- f46 0 f45"/>
                <a:gd name="f51" fmla="*/ f48 1 f2"/>
                <a:gd name="f52" fmla="*/ f50 1 38"/>
                <a:gd name="f53" fmla="*/ f49 1 155"/>
                <a:gd name="f54" fmla="*/ 36 f50 1"/>
                <a:gd name="f55" fmla="*/ 155 f49 1"/>
                <a:gd name="f56" fmla="*/ 141 f49 1"/>
                <a:gd name="f57" fmla="*/ 32 f50 1"/>
                <a:gd name="f58" fmla="*/ 135 f49 1"/>
                <a:gd name="f59" fmla="*/ 0 f50 1"/>
                <a:gd name="f60" fmla="*/ 128 f49 1"/>
                <a:gd name="f61" fmla="*/ 0 f49 1"/>
                <a:gd name="f62" fmla="*/ 4 f50 1"/>
                <a:gd name="f63" fmla="*/ 2 f49 1"/>
                <a:gd name="f64" fmla="*/ 35 f50 1"/>
                <a:gd name="f65" fmla="*/ 17 f49 1"/>
                <a:gd name="f66" fmla="*/ 37 f50 1"/>
                <a:gd name="f67" fmla="*/ 22 f49 1"/>
                <a:gd name="f68" fmla="*/ 38 f50 1"/>
                <a:gd name="f69" fmla="*/ 152 f49 1"/>
                <a:gd name="f70" fmla="+- f51 0 f1"/>
                <a:gd name="f71" fmla="*/ f54 1 38"/>
                <a:gd name="f72" fmla="*/ f55 1 155"/>
                <a:gd name="f73" fmla="*/ f56 1 155"/>
                <a:gd name="f74" fmla="*/ f57 1 38"/>
                <a:gd name="f75" fmla="*/ f58 1 155"/>
                <a:gd name="f76" fmla="*/ f59 1 38"/>
                <a:gd name="f77" fmla="*/ f60 1 155"/>
                <a:gd name="f78" fmla="*/ f61 1 155"/>
                <a:gd name="f79" fmla="*/ f62 1 38"/>
                <a:gd name="f80" fmla="*/ f63 1 155"/>
                <a:gd name="f81" fmla="*/ f64 1 38"/>
                <a:gd name="f82" fmla="*/ f65 1 155"/>
                <a:gd name="f83" fmla="*/ f66 1 38"/>
                <a:gd name="f84" fmla="*/ f67 1 155"/>
                <a:gd name="f85" fmla="*/ f68 1 38"/>
                <a:gd name="f86" fmla="*/ f69 1 155"/>
                <a:gd name="f87" fmla="*/ 0 1 f52"/>
                <a:gd name="f88" fmla="*/ f46 1 f52"/>
                <a:gd name="f89" fmla="*/ 0 1 f53"/>
                <a:gd name="f90" fmla="*/ f47 1 f53"/>
                <a:gd name="f91" fmla="*/ f71 1 f52"/>
                <a:gd name="f92" fmla="*/ f72 1 f53"/>
                <a:gd name="f93" fmla="*/ f73 1 f53"/>
                <a:gd name="f94" fmla="*/ f74 1 f52"/>
                <a:gd name="f95" fmla="*/ f75 1 f53"/>
                <a:gd name="f96" fmla="*/ f76 1 f52"/>
                <a:gd name="f97" fmla="*/ f77 1 f53"/>
                <a:gd name="f98" fmla="*/ f78 1 f53"/>
                <a:gd name="f99" fmla="*/ f79 1 f52"/>
                <a:gd name="f100" fmla="*/ f80 1 f53"/>
                <a:gd name="f101" fmla="*/ f81 1 f52"/>
                <a:gd name="f102" fmla="*/ f82 1 f53"/>
                <a:gd name="f103" fmla="*/ f83 1 f52"/>
                <a:gd name="f104" fmla="*/ f84 1 f53"/>
                <a:gd name="f105" fmla="*/ f85 1 f52"/>
                <a:gd name="f106" fmla="*/ f86 1 f53"/>
                <a:gd name="f107" fmla="*/ f87 f43 1"/>
                <a:gd name="f108" fmla="*/ f88 f43 1"/>
                <a:gd name="f109" fmla="*/ f90 f44 1"/>
                <a:gd name="f110" fmla="*/ f89 f44 1"/>
                <a:gd name="f111" fmla="*/ f91 f43 1"/>
                <a:gd name="f112" fmla="*/ f92 f44 1"/>
                <a:gd name="f113" fmla="*/ f93 f44 1"/>
                <a:gd name="f114" fmla="*/ f94 f43 1"/>
                <a:gd name="f115" fmla="*/ f95 f44 1"/>
                <a:gd name="f116" fmla="*/ f96 f43 1"/>
                <a:gd name="f117" fmla="*/ f97 f44 1"/>
                <a:gd name="f118" fmla="*/ f98 f44 1"/>
                <a:gd name="f119" fmla="*/ f99 f43 1"/>
                <a:gd name="f120" fmla="*/ f100 f44 1"/>
                <a:gd name="f121" fmla="*/ f101 f43 1"/>
                <a:gd name="f122" fmla="*/ f102 f44 1"/>
                <a:gd name="f123" fmla="*/ f103 f43 1"/>
                <a:gd name="f124" fmla="*/ f104 f44 1"/>
                <a:gd name="f125" fmla="*/ f105 f43 1"/>
                <a:gd name="f126" fmla="*/ f106 f44 1"/>
              </a:gdLst>
              <a:ahLst/>
              <a:cxnLst>
                <a:cxn ang="3cd4">
                  <a:pos x="hc" y="t"/>
                </a:cxn>
                <a:cxn ang="0">
                  <a:pos x="r" y="vc"/>
                </a:cxn>
                <a:cxn ang="cd4">
                  <a:pos x="hc" y="b"/>
                </a:cxn>
                <a:cxn ang="cd2">
                  <a:pos x="l" y="vc"/>
                </a:cxn>
                <a:cxn ang="f70">
                  <a:pos x="f111" y="f112"/>
                </a:cxn>
                <a:cxn ang="f70">
                  <a:pos x="f111" y="f113"/>
                </a:cxn>
                <a:cxn ang="f70">
                  <a:pos x="f114" y="f115"/>
                </a:cxn>
                <a:cxn ang="f70">
                  <a:pos x="f116" y="f117"/>
                </a:cxn>
                <a:cxn ang="f70">
                  <a:pos x="f116" y="f118"/>
                </a:cxn>
                <a:cxn ang="f70">
                  <a:pos x="f119" y="f120"/>
                </a:cxn>
                <a:cxn ang="f70">
                  <a:pos x="f121" y="f122"/>
                </a:cxn>
                <a:cxn ang="f70">
                  <a:pos x="f123" y="f124"/>
                </a:cxn>
                <a:cxn ang="f70">
                  <a:pos x="f125" y="f126"/>
                </a:cxn>
                <a:cxn ang="f70">
                  <a:pos x="f123" y="f112"/>
                </a:cxn>
                <a:cxn ang="f70">
                  <a:pos x="f111" y="f112"/>
                </a:cxn>
              </a:cxnLst>
              <a:rect l="f107" t="f110" r="f108" b="f109"/>
              <a:pathLst>
                <a:path w="38" h="155">
                  <a:moveTo>
                    <a:pt x="f8" y="f7"/>
                  </a:moveTo>
                  <a:cubicBezTo>
                    <a:pt x="f8" y="f9"/>
                    <a:pt x="f8" y="f10"/>
                    <a:pt x="f8" y="f11"/>
                  </a:cubicBezTo>
                  <a:cubicBezTo>
                    <a:pt x="f8" y="f12"/>
                    <a:pt x="f13" y="f14"/>
                    <a:pt x="f15" y="f16"/>
                  </a:cubicBezTo>
                  <a:cubicBezTo>
                    <a:pt x="f17" y="f18"/>
                    <a:pt x="f19" y="f20"/>
                    <a:pt x="f5" y="f21"/>
                  </a:cubicBezTo>
                  <a:cubicBezTo>
                    <a:pt x="f5" y="f22"/>
                    <a:pt x="f5" y="f23"/>
                    <a:pt x="f5" y="f5"/>
                  </a:cubicBezTo>
                  <a:cubicBezTo>
                    <a:pt x="f24" y="f24"/>
                    <a:pt x="f25" y="f24"/>
                    <a:pt x="f26" y="f27"/>
                  </a:cubicBezTo>
                  <a:cubicBezTo>
                    <a:pt x="f28" y="f29"/>
                    <a:pt x="f30" y="f31"/>
                    <a:pt x="f13" y="f32"/>
                  </a:cubicBezTo>
                  <a:cubicBezTo>
                    <a:pt x="f8" y="f33"/>
                    <a:pt x="f34" y="f35"/>
                    <a:pt x="f34" y="f36"/>
                  </a:cubicBezTo>
                  <a:cubicBezTo>
                    <a:pt x="f6" y="f37"/>
                    <a:pt x="f6" y="f38"/>
                    <a:pt x="f6" y="f39"/>
                  </a:cubicBezTo>
                  <a:cubicBezTo>
                    <a:pt x="f6" y="f40"/>
                    <a:pt x="f34" y="f41"/>
                    <a:pt x="f34" y="f7"/>
                  </a:cubicBezTo>
                  <a:cubicBezTo>
                    <a:pt x="f34" y="f7"/>
                    <a:pt x="f8" y="f7"/>
                    <a:pt x="f8" y="f7"/>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1" name="Freeform 8">
              <a:extLst>
                <a:ext uri="{FF2B5EF4-FFF2-40B4-BE49-F238E27FC236}">
                  <a16:creationId xmlns:a16="http://schemas.microsoft.com/office/drawing/2014/main" id="{B5411FF6-534D-F215-7EEA-14CBF7D5831B}"/>
                </a:ext>
              </a:extLst>
            </p:cNvPr>
            <p:cNvSpPr/>
            <p:nvPr/>
          </p:nvSpPr>
          <p:spPr>
            <a:xfrm>
              <a:off x="11093107" y="5751393"/>
              <a:ext cx="47621" cy="195260"/>
            </a:xfrm>
            <a:custGeom>
              <a:avLst/>
              <a:gdLst>
                <a:gd name="f0" fmla="val 10800000"/>
                <a:gd name="f1" fmla="val 5400000"/>
                <a:gd name="f2" fmla="val 180"/>
                <a:gd name="f3" fmla="val w"/>
                <a:gd name="f4" fmla="val h"/>
                <a:gd name="f5" fmla="val 0"/>
                <a:gd name="f6" fmla="val 30"/>
                <a:gd name="f7" fmla="val 126"/>
                <a:gd name="f8" fmla="val 13"/>
                <a:gd name="f9" fmla="val 21"/>
                <a:gd name="f10" fmla="val 8"/>
                <a:gd name="f11" fmla="val 7"/>
                <a:gd name="f12" fmla="val 23"/>
                <a:gd name="f13" fmla="val 27"/>
                <a:gd name="f14" fmla="val 57"/>
                <a:gd name="f15" fmla="val 88"/>
                <a:gd name="f16" fmla="val 118"/>
                <a:gd name="f17" fmla="val 123"/>
                <a:gd name="f18" fmla="val 5"/>
                <a:gd name="f19" fmla="val 125"/>
                <a:gd name="f20" fmla="val 122"/>
                <a:gd name="f21" fmla="val 120"/>
                <a:gd name="f22" fmla="val 86"/>
                <a:gd name="f23" fmla="val 52"/>
                <a:gd name="f24" fmla="val 18"/>
                <a:gd name="f25" fmla="val 14"/>
                <a:gd name="f26" fmla="val 1"/>
                <a:gd name="f27" fmla="val 12"/>
                <a:gd name="f28" fmla="val 10"/>
                <a:gd name="f29" fmla="val 3"/>
                <a:gd name="f30" fmla="val 42"/>
                <a:gd name="f31" fmla="val 84"/>
                <a:gd name="f32" fmla="val 25"/>
                <a:gd name="f33" fmla="val 89"/>
                <a:gd name="f34" fmla="val 55"/>
                <a:gd name="f35" fmla="val 22"/>
                <a:gd name="f36" fmla="val 19"/>
                <a:gd name="f37" fmla="val 16"/>
                <a:gd name="f38" fmla="val 17"/>
                <a:gd name="f39" fmla="val 53"/>
                <a:gd name="f40" fmla="val 124"/>
                <a:gd name="f41" fmla="val 15"/>
                <a:gd name="f42" fmla="+- 0 0 -90"/>
                <a:gd name="f43" fmla="*/ f3 1 30"/>
                <a:gd name="f44" fmla="*/ f4 1 126"/>
                <a:gd name="f45" fmla="val f5"/>
                <a:gd name="f46" fmla="val f6"/>
                <a:gd name="f47" fmla="val f7"/>
                <a:gd name="f48" fmla="*/ f42 f0 1"/>
                <a:gd name="f49" fmla="+- f47 0 f45"/>
                <a:gd name="f50" fmla="+- f46 0 f45"/>
                <a:gd name="f51" fmla="*/ f48 1 f2"/>
                <a:gd name="f52" fmla="*/ f50 1 30"/>
                <a:gd name="f53" fmla="*/ f49 1 126"/>
                <a:gd name="f54" fmla="*/ 13 f50 1"/>
                <a:gd name="f55" fmla="*/ 21 f49 1"/>
                <a:gd name="f56" fmla="*/ 7 f50 1"/>
                <a:gd name="f57" fmla="*/ 27 f49 1"/>
                <a:gd name="f58" fmla="*/ 118 f49 1"/>
                <a:gd name="f59" fmla="*/ 0 f50 1"/>
                <a:gd name="f60" fmla="*/ 125 f49 1"/>
                <a:gd name="f61" fmla="*/ 120 f49 1"/>
                <a:gd name="f62" fmla="*/ 18 f49 1"/>
                <a:gd name="f63" fmla="*/ 5 f50 1"/>
                <a:gd name="f64" fmla="*/ 10 f49 1"/>
                <a:gd name="f65" fmla="*/ 30 f50 1"/>
                <a:gd name="f66" fmla="*/ 0 f49 1"/>
                <a:gd name="f67" fmla="*/ 126 f49 1"/>
                <a:gd name="f68" fmla="*/ 25 f50 1"/>
                <a:gd name="f69" fmla="*/ 122 f49 1"/>
                <a:gd name="f70" fmla="*/ 22 f49 1"/>
                <a:gd name="f71" fmla="*/ 16 f49 1"/>
                <a:gd name="f72" fmla="*/ 19 f50 1"/>
                <a:gd name="f73" fmla="*/ 124 f49 1"/>
                <a:gd name="f74" fmla="*/ 123 f49 1"/>
                <a:gd name="f75" fmla="+- f51 0 f1"/>
                <a:gd name="f76" fmla="*/ f54 1 30"/>
                <a:gd name="f77" fmla="*/ f55 1 126"/>
                <a:gd name="f78" fmla="*/ f56 1 30"/>
                <a:gd name="f79" fmla="*/ f57 1 126"/>
                <a:gd name="f80" fmla="*/ f58 1 126"/>
                <a:gd name="f81" fmla="*/ f59 1 30"/>
                <a:gd name="f82" fmla="*/ f60 1 126"/>
                <a:gd name="f83" fmla="*/ f61 1 126"/>
                <a:gd name="f84" fmla="*/ f62 1 126"/>
                <a:gd name="f85" fmla="*/ f63 1 30"/>
                <a:gd name="f86" fmla="*/ f64 1 126"/>
                <a:gd name="f87" fmla="*/ f65 1 30"/>
                <a:gd name="f88" fmla="*/ f66 1 126"/>
                <a:gd name="f89" fmla="*/ f67 1 126"/>
                <a:gd name="f90" fmla="*/ f68 1 30"/>
                <a:gd name="f91" fmla="*/ f69 1 126"/>
                <a:gd name="f92" fmla="*/ f70 1 126"/>
                <a:gd name="f93" fmla="*/ f71 1 126"/>
                <a:gd name="f94" fmla="*/ f72 1 30"/>
                <a:gd name="f95" fmla="*/ f73 1 126"/>
                <a:gd name="f96" fmla="*/ f74 1 126"/>
                <a:gd name="f97" fmla="*/ 0 1 f52"/>
                <a:gd name="f98" fmla="*/ f46 1 f52"/>
                <a:gd name="f99" fmla="*/ 0 1 f53"/>
                <a:gd name="f100" fmla="*/ f47 1 f53"/>
                <a:gd name="f101" fmla="*/ f76 1 f52"/>
                <a:gd name="f102" fmla="*/ f77 1 f53"/>
                <a:gd name="f103" fmla="*/ f78 1 f52"/>
                <a:gd name="f104" fmla="*/ f79 1 f53"/>
                <a:gd name="f105" fmla="*/ f80 1 f53"/>
                <a:gd name="f106" fmla="*/ f81 1 f52"/>
                <a:gd name="f107" fmla="*/ f82 1 f53"/>
                <a:gd name="f108" fmla="*/ f83 1 f53"/>
                <a:gd name="f109" fmla="*/ f84 1 f53"/>
                <a:gd name="f110" fmla="*/ f85 1 f52"/>
                <a:gd name="f111" fmla="*/ f86 1 f53"/>
                <a:gd name="f112" fmla="*/ f87 1 f52"/>
                <a:gd name="f113" fmla="*/ f88 1 f53"/>
                <a:gd name="f114" fmla="*/ f89 1 f53"/>
                <a:gd name="f115" fmla="*/ f90 1 f52"/>
                <a:gd name="f116" fmla="*/ f91 1 f53"/>
                <a:gd name="f117" fmla="*/ f92 1 f53"/>
                <a:gd name="f118" fmla="*/ f93 1 f53"/>
                <a:gd name="f119" fmla="*/ f94 1 f52"/>
                <a:gd name="f120" fmla="*/ f95 1 f53"/>
                <a:gd name="f121" fmla="*/ f96 1 f53"/>
                <a:gd name="f122" fmla="*/ f97 f43 1"/>
                <a:gd name="f123" fmla="*/ f98 f43 1"/>
                <a:gd name="f124" fmla="*/ f100 f44 1"/>
                <a:gd name="f125" fmla="*/ f99 f44 1"/>
                <a:gd name="f126" fmla="*/ f101 f43 1"/>
                <a:gd name="f127" fmla="*/ f102 f44 1"/>
                <a:gd name="f128" fmla="*/ f103 f43 1"/>
                <a:gd name="f129" fmla="*/ f104 f44 1"/>
                <a:gd name="f130" fmla="*/ f105 f44 1"/>
                <a:gd name="f131" fmla="*/ f106 f43 1"/>
                <a:gd name="f132" fmla="*/ f107 f44 1"/>
                <a:gd name="f133" fmla="*/ f108 f44 1"/>
                <a:gd name="f134" fmla="*/ f109 f44 1"/>
                <a:gd name="f135" fmla="*/ f110 f43 1"/>
                <a:gd name="f136" fmla="*/ f111 f44 1"/>
                <a:gd name="f137" fmla="*/ f112 f43 1"/>
                <a:gd name="f138" fmla="*/ f113 f44 1"/>
                <a:gd name="f139" fmla="*/ f114 f44 1"/>
                <a:gd name="f140" fmla="*/ f115 f43 1"/>
                <a:gd name="f141" fmla="*/ f116 f44 1"/>
                <a:gd name="f142" fmla="*/ f117 f44 1"/>
                <a:gd name="f143" fmla="*/ f118 f44 1"/>
                <a:gd name="f144" fmla="*/ f119 f43 1"/>
                <a:gd name="f145" fmla="*/ f120 f44 1"/>
                <a:gd name="f146" fmla="*/ f121 f44 1"/>
              </a:gdLst>
              <a:ahLst/>
              <a:cxnLst>
                <a:cxn ang="3cd4">
                  <a:pos x="hc" y="t"/>
                </a:cxn>
                <a:cxn ang="0">
                  <a:pos x="r" y="vc"/>
                </a:cxn>
                <a:cxn ang="cd4">
                  <a:pos x="hc" y="b"/>
                </a:cxn>
                <a:cxn ang="cd2">
                  <a:pos x="l" y="vc"/>
                </a:cxn>
                <a:cxn ang="f75">
                  <a:pos x="f126" y="f127"/>
                </a:cxn>
                <a:cxn ang="f75">
                  <a:pos x="f128" y="f129"/>
                </a:cxn>
                <a:cxn ang="f75">
                  <a:pos x="f128" y="f130"/>
                </a:cxn>
                <a:cxn ang="f75">
                  <a:pos x="f131" y="f132"/>
                </a:cxn>
                <a:cxn ang="f75">
                  <a:pos x="f131" y="f133"/>
                </a:cxn>
                <a:cxn ang="f75">
                  <a:pos x="f131" y="f134"/>
                </a:cxn>
                <a:cxn ang="f75">
                  <a:pos x="f135" y="f136"/>
                </a:cxn>
                <a:cxn ang="f75">
                  <a:pos x="f137" y="f138"/>
                </a:cxn>
                <a:cxn ang="f75">
                  <a:pos x="f137" y="f139"/>
                </a:cxn>
                <a:cxn ang="f75">
                  <a:pos x="f140" y="f141"/>
                </a:cxn>
                <a:cxn ang="f75">
                  <a:pos x="f140" y="f142"/>
                </a:cxn>
                <a:cxn ang="f75">
                  <a:pos x="f140" y="f143"/>
                </a:cxn>
                <a:cxn ang="f75">
                  <a:pos x="f144" y="f134"/>
                </a:cxn>
                <a:cxn ang="f75">
                  <a:pos x="f144" y="f145"/>
                </a:cxn>
                <a:cxn ang="f75">
                  <a:pos x="f126" y="f146"/>
                </a:cxn>
                <a:cxn ang="f75">
                  <a:pos x="f126" y="f127"/>
                </a:cxn>
              </a:cxnLst>
              <a:rect l="f122" t="f125" r="f123" b="f124"/>
              <a:pathLst>
                <a:path w="30" h="126">
                  <a:moveTo>
                    <a:pt x="f8" y="f9"/>
                  </a:moveTo>
                  <a:cubicBezTo>
                    <a:pt x="f10" y="f9"/>
                    <a:pt x="f11" y="f12"/>
                    <a:pt x="f11" y="f13"/>
                  </a:cubicBezTo>
                  <a:cubicBezTo>
                    <a:pt x="f11" y="f14"/>
                    <a:pt x="f11" y="f15"/>
                    <a:pt x="f11" y="f16"/>
                  </a:cubicBezTo>
                  <a:cubicBezTo>
                    <a:pt x="f10" y="f17"/>
                    <a:pt x="f18" y="f19"/>
                    <a:pt x="f5" y="f19"/>
                  </a:cubicBezTo>
                  <a:cubicBezTo>
                    <a:pt x="f5" y="f17"/>
                    <a:pt x="f5" y="f20"/>
                    <a:pt x="f5" y="f21"/>
                  </a:cubicBezTo>
                  <a:cubicBezTo>
                    <a:pt x="f5" y="f22"/>
                    <a:pt x="f5" y="f23"/>
                    <a:pt x="f5" y="f24"/>
                  </a:cubicBezTo>
                  <a:cubicBezTo>
                    <a:pt x="f5" y="f25"/>
                    <a:pt x="f26" y="f27"/>
                    <a:pt x="f18" y="f28"/>
                  </a:cubicBezTo>
                  <a:cubicBezTo>
                    <a:pt x="f8" y="f11"/>
                    <a:pt x="f9" y="f29"/>
                    <a:pt x="f6" y="f5"/>
                  </a:cubicBezTo>
                  <a:cubicBezTo>
                    <a:pt x="f6" y="f30"/>
                    <a:pt x="f6" y="f31"/>
                    <a:pt x="f6" y="f7"/>
                  </a:cubicBezTo>
                  <a:cubicBezTo>
                    <a:pt x="f32" y="f7"/>
                    <a:pt x="f32" y="f7"/>
                    <a:pt x="f32" y="f20"/>
                  </a:cubicBezTo>
                  <a:cubicBezTo>
                    <a:pt x="f32" y="f33"/>
                    <a:pt x="f32" y="f34"/>
                    <a:pt x="f32" y="f35"/>
                  </a:cubicBezTo>
                  <a:cubicBezTo>
                    <a:pt x="f32" y="f9"/>
                    <a:pt x="f32" y="f36"/>
                    <a:pt x="f32" y="f37"/>
                  </a:cubicBezTo>
                  <a:cubicBezTo>
                    <a:pt x="f12" y="f38"/>
                    <a:pt x="f9" y="f24"/>
                    <a:pt x="f36" y="f24"/>
                  </a:cubicBezTo>
                  <a:cubicBezTo>
                    <a:pt x="f36" y="f39"/>
                    <a:pt x="f36" y="f15"/>
                    <a:pt x="f36" y="f40"/>
                  </a:cubicBezTo>
                  <a:cubicBezTo>
                    <a:pt x="f38" y="f40"/>
                    <a:pt x="f41" y="f17"/>
                    <a:pt x="f8" y="f17"/>
                  </a:cubicBezTo>
                  <a:cubicBezTo>
                    <a:pt x="f8" y="f33"/>
                    <a:pt x="f8" y="f34"/>
                    <a:pt x="f8" y="f9"/>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2" name="Freeform 9">
              <a:extLst>
                <a:ext uri="{FF2B5EF4-FFF2-40B4-BE49-F238E27FC236}">
                  <a16:creationId xmlns:a16="http://schemas.microsoft.com/office/drawing/2014/main" id="{2997F9DF-9E3E-A088-571A-C4456E2EC1CE}"/>
                </a:ext>
              </a:extLst>
            </p:cNvPr>
            <p:cNvSpPr/>
            <p:nvPr/>
          </p:nvSpPr>
          <p:spPr>
            <a:xfrm>
              <a:off x="10175534" y="5629156"/>
              <a:ext cx="1690689" cy="631822"/>
            </a:xfrm>
            <a:custGeom>
              <a:avLst/>
              <a:gdLst>
                <a:gd name="f0" fmla="val 10800000"/>
                <a:gd name="f1" fmla="val 5400000"/>
                <a:gd name="f2" fmla="val 360"/>
                <a:gd name="f3" fmla="val 180"/>
                <a:gd name="f4" fmla="val w"/>
                <a:gd name="f5" fmla="val h"/>
                <a:gd name="f6" fmla="val 0"/>
                <a:gd name="f7" fmla="val 1099"/>
                <a:gd name="f8" fmla="val 409"/>
                <a:gd name="f9" fmla="val 732"/>
                <a:gd name="f10" fmla="val 367"/>
                <a:gd name="f11" fmla="val 395"/>
                <a:gd name="f12" fmla="val 382"/>
                <a:gd name="f13" fmla="val 368"/>
                <a:gd name="f14" fmla="val 22"/>
                <a:gd name="f15" fmla="val 43"/>
                <a:gd name="f16" fmla="val 65"/>
                <a:gd name="f17" fmla="val 342"/>
                <a:gd name="f18" fmla="val 317"/>
                <a:gd name="f19" fmla="val 291"/>
                <a:gd name="f20" fmla="val 104"/>
                <a:gd name="f21" fmla="val 281"/>
                <a:gd name="f22" fmla="val 144"/>
                <a:gd name="f23" fmla="val 271"/>
                <a:gd name="f24" fmla="val 184"/>
                <a:gd name="f25" fmla="val 260"/>
                <a:gd name="f26" fmla="val 296"/>
                <a:gd name="f27" fmla="val 332"/>
                <a:gd name="f28" fmla="val 187"/>
                <a:gd name="f29" fmla="val 189"/>
                <a:gd name="f30" fmla="val 191"/>
                <a:gd name="f31" fmla="val 208"/>
                <a:gd name="f32" fmla="val 264"/>
                <a:gd name="f33" fmla="val 224"/>
                <a:gd name="f34" fmla="val 269"/>
                <a:gd name="f35" fmla="val 241"/>
                <a:gd name="f36" fmla="val 273"/>
                <a:gd name="f37" fmla="val 267"/>
                <a:gd name="f38" fmla="val 237"/>
                <a:gd name="f39" fmla="val 242"/>
                <a:gd name="f40" fmla="val 207"/>
                <a:gd name="f41" fmla="val 177"/>
                <a:gd name="f42" fmla="val 173"/>
                <a:gd name="f43" fmla="val 172"/>
                <a:gd name="f44" fmla="val 246"/>
                <a:gd name="f45" fmla="val 171"/>
                <a:gd name="f46" fmla="val 166"/>
                <a:gd name="f47" fmla="val 288"/>
                <a:gd name="f48" fmla="val 160"/>
                <a:gd name="f49" fmla="val 309"/>
                <a:gd name="f50" fmla="val 155"/>
                <a:gd name="f51" fmla="val 311"/>
                <a:gd name="f52" fmla="val 312"/>
                <a:gd name="f53" fmla="val 154"/>
                <a:gd name="f54" fmla="val 314"/>
                <a:gd name="f55" fmla="val 225"/>
                <a:gd name="f56" fmla="val 319"/>
                <a:gd name="f57" fmla="val 322"/>
                <a:gd name="f58" fmla="val 365"/>
                <a:gd name="f59" fmla="val 364"/>
                <a:gd name="f60" fmla="val 362"/>
                <a:gd name="f61" fmla="val 282"/>
                <a:gd name="f62" fmla="val 201"/>
                <a:gd name="f63" fmla="val 121"/>
                <a:gd name="f64" fmla="val 116"/>
                <a:gd name="f65" fmla="val 323"/>
                <a:gd name="f66" fmla="val 114"/>
                <a:gd name="f67" fmla="val 327"/>
                <a:gd name="f68" fmla="val 113"/>
                <a:gd name="f69" fmla="val 340"/>
                <a:gd name="f70" fmla="val 109"/>
                <a:gd name="f71" fmla="val 353"/>
                <a:gd name="f72" fmla="val 105"/>
                <a:gd name="f73" fmla="val 366"/>
                <a:gd name="f74" fmla="val 100"/>
                <a:gd name="f75" fmla="val 369"/>
                <a:gd name="f76" fmla="val 99"/>
                <a:gd name="f77" fmla="val 372"/>
                <a:gd name="f78" fmla="val 188"/>
                <a:gd name="f79" fmla="val 278"/>
                <a:gd name="f80" fmla="val 374"/>
                <a:gd name="f81" fmla="val 376"/>
                <a:gd name="f82" fmla="val 379"/>
                <a:gd name="f83" fmla="val 381"/>
                <a:gd name="f84" fmla="val 383"/>
                <a:gd name="f85" fmla="val 385"/>
                <a:gd name="f86" fmla="val 101"/>
                <a:gd name="f87" fmla="val 402"/>
                <a:gd name="f88" fmla="val 107"/>
                <a:gd name="f89" fmla="val 419"/>
                <a:gd name="f90" fmla="val 436"/>
                <a:gd name="f91" fmla="val 118"/>
                <a:gd name="f92" fmla="val 440"/>
                <a:gd name="f93" fmla="val 119"/>
                <a:gd name="f94" fmla="val 441"/>
                <a:gd name="f95" fmla="val 125"/>
                <a:gd name="f96" fmla="val 204"/>
                <a:gd name="f97" fmla="val 283"/>
                <a:gd name="f98" fmla="val 361"/>
                <a:gd name="f99" fmla="val 363"/>
                <a:gd name="f100" fmla="val 445"/>
                <a:gd name="f101" fmla="val 448"/>
                <a:gd name="f102" fmla="val 452"/>
                <a:gd name="f103" fmla="val 276"/>
                <a:gd name="f104" fmla="val 190"/>
                <a:gd name="f105" fmla="val 453"/>
                <a:gd name="f106" fmla="val 456"/>
                <a:gd name="f107" fmla="val 97"/>
                <a:gd name="f108" fmla="val 465"/>
                <a:gd name="f109" fmla="val 93"/>
                <a:gd name="f110" fmla="val 473"/>
                <a:gd name="f111" fmla="val 89"/>
                <a:gd name="f112" fmla="val 482"/>
                <a:gd name="f113" fmla="val 85"/>
                <a:gd name="f114" fmla="val 87"/>
                <a:gd name="f115" fmla="val 90"/>
                <a:gd name="f116" fmla="val 149"/>
                <a:gd name="f117" fmla="val 266"/>
                <a:gd name="f118" fmla="val 268"/>
                <a:gd name="f119" fmla="val 483"/>
                <a:gd name="f120" fmla="val 270"/>
                <a:gd name="f121" fmla="val 479"/>
                <a:gd name="f122" fmla="val 478"/>
                <a:gd name="f123" fmla="val 275"/>
                <a:gd name="f124" fmla="val 279"/>
                <a:gd name="f125" fmla="val 287"/>
                <a:gd name="f126" fmla="val 474"/>
                <a:gd name="f127" fmla="val 470"/>
                <a:gd name="f128" fmla="val 466"/>
                <a:gd name="f129" fmla="val 289"/>
                <a:gd name="f130" fmla="val 315"/>
                <a:gd name="f131" fmla="val 341"/>
                <a:gd name="f132" fmla="val 468"/>
                <a:gd name="f133" fmla="val 472"/>
                <a:gd name="f134" fmla="val 343"/>
                <a:gd name="f135" fmla="val 294"/>
                <a:gd name="f136" fmla="val 497"/>
                <a:gd name="f137" fmla="val 290"/>
                <a:gd name="f138" fmla="val 520"/>
                <a:gd name="f139" fmla="val 286"/>
                <a:gd name="f140" fmla="val 545"/>
                <a:gd name="f141" fmla="val 339"/>
                <a:gd name="f142" fmla="val 547"/>
                <a:gd name="f143" fmla="val 550"/>
                <a:gd name="f144" fmla="val 552"/>
                <a:gd name="f145" fmla="val 326"/>
                <a:gd name="f146" fmla="val 284"/>
                <a:gd name="f147" fmla="val 569"/>
                <a:gd name="f148" fmla="val 585"/>
                <a:gd name="f149" fmla="val 232"/>
                <a:gd name="f150" fmla="val 602"/>
                <a:gd name="f151" fmla="val 227"/>
                <a:gd name="f152" fmla="val 274"/>
                <a:gd name="f153" fmla="val 321"/>
                <a:gd name="f154" fmla="val 605"/>
                <a:gd name="f155" fmla="val 607"/>
                <a:gd name="f156" fmla="val 609"/>
                <a:gd name="f157" fmla="val 631"/>
                <a:gd name="f158" fmla="val 651"/>
                <a:gd name="f159" fmla="val 236"/>
                <a:gd name="f160" fmla="val 672"/>
                <a:gd name="f161" fmla="val 325"/>
                <a:gd name="f162" fmla="val 675"/>
                <a:gd name="f163" fmla="val 678"/>
                <a:gd name="f164" fmla="val 681"/>
                <a:gd name="f165" fmla="val 220"/>
                <a:gd name="f166" fmla="val 680"/>
                <a:gd name="f167" fmla="val 145"/>
                <a:gd name="f168" fmla="val 143"/>
                <a:gd name="f169" fmla="val 684"/>
                <a:gd name="f170" fmla="val 141"/>
                <a:gd name="f171" fmla="val 697"/>
                <a:gd name="f172" fmla="val 134"/>
                <a:gd name="f173" fmla="val 709"/>
                <a:gd name="f174" fmla="val 127"/>
                <a:gd name="f175" fmla="val 722"/>
                <a:gd name="f176" fmla="val 202"/>
                <a:gd name="f177" fmla="val 285"/>
                <a:gd name="f178" fmla="val 724"/>
                <a:gd name="f179" fmla="val 726"/>
                <a:gd name="f180" fmla="val 728"/>
                <a:gd name="f181" fmla="val 203"/>
                <a:gd name="f182" fmla="val 120"/>
                <a:gd name="f183" fmla="val 752"/>
                <a:gd name="f184" fmla="val 126"/>
                <a:gd name="f185" fmla="val 775"/>
                <a:gd name="f186" fmla="val 133"/>
                <a:gd name="f187" fmla="val 799"/>
                <a:gd name="f188" fmla="val 139"/>
                <a:gd name="f189" fmla="val 215"/>
                <a:gd name="f190" fmla="val 801"/>
                <a:gd name="f191" fmla="val 802"/>
                <a:gd name="f192" fmla="val 805"/>
                <a:gd name="f193" fmla="val 213"/>
                <a:gd name="f194" fmla="val 138"/>
                <a:gd name="f195" fmla="val 803"/>
                <a:gd name="f196" fmla="val 800"/>
                <a:gd name="f197" fmla="val 132"/>
                <a:gd name="f198" fmla="val 791"/>
                <a:gd name="f199" fmla="val 130"/>
                <a:gd name="f200" fmla="val 783"/>
                <a:gd name="f201" fmla="val 774"/>
                <a:gd name="f202" fmla="val 771"/>
                <a:gd name="f203" fmla="val 770"/>
                <a:gd name="f204" fmla="val 123"/>
                <a:gd name="f205" fmla="val 91"/>
                <a:gd name="f206" fmla="val 62"/>
                <a:gd name="f207" fmla="val 33"/>
                <a:gd name="f208" fmla="val 32"/>
                <a:gd name="f209" fmla="val 29"/>
                <a:gd name="f210" fmla="val 772"/>
                <a:gd name="f211" fmla="val 786"/>
                <a:gd name="f212" fmla="val 19"/>
                <a:gd name="f213" fmla="val 10"/>
                <a:gd name="f214" fmla="val 816"/>
                <a:gd name="f215" fmla="val 245"/>
                <a:gd name="f216" fmla="val 818"/>
                <a:gd name="f217" fmla="val 820"/>
                <a:gd name="f218" fmla="val 822"/>
                <a:gd name="f219" fmla="val 124"/>
                <a:gd name="f220" fmla="val 1"/>
                <a:gd name="f221" fmla="val 827"/>
                <a:gd name="f222" fmla="val 3"/>
                <a:gd name="f223" fmla="val 831"/>
                <a:gd name="f224" fmla="val 5"/>
                <a:gd name="f225" fmla="val 836"/>
                <a:gd name="f226" fmla="val 7"/>
                <a:gd name="f227" fmla="val 853"/>
                <a:gd name="f228" fmla="val 15"/>
                <a:gd name="f229" fmla="val 871"/>
                <a:gd name="f230" fmla="val 23"/>
                <a:gd name="f231" fmla="val 889"/>
                <a:gd name="f232" fmla="val 31"/>
                <a:gd name="f233" fmla="val 892"/>
                <a:gd name="f234" fmla="val 893"/>
                <a:gd name="f235" fmla="val 34"/>
                <a:gd name="f236" fmla="val 37"/>
                <a:gd name="f237" fmla="val 88"/>
                <a:gd name="f238" fmla="val 196"/>
                <a:gd name="f239" fmla="val 895"/>
                <a:gd name="f240" fmla="val 896"/>
                <a:gd name="f241" fmla="val 898"/>
                <a:gd name="f242" fmla="val 357"/>
                <a:gd name="f243" fmla="val 223"/>
                <a:gd name="f244" fmla="val 219"/>
                <a:gd name="f245" fmla="val 899"/>
                <a:gd name="f246" fmla="val 217"/>
                <a:gd name="f247" fmla="val 902"/>
                <a:gd name="f248" fmla="val 216"/>
                <a:gd name="f249" fmla="val 913"/>
                <a:gd name="f250" fmla="val 212"/>
                <a:gd name="f251" fmla="val 924"/>
                <a:gd name="f252" fmla="val 935"/>
                <a:gd name="f253" fmla="val 936"/>
                <a:gd name="f254" fmla="val 938"/>
                <a:gd name="f255" fmla="val 940"/>
                <a:gd name="f256" fmla="val 200"/>
                <a:gd name="f257" fmla="val 256"/>
                <a:gd name="f258" fmla="val 993"/>
                <a:gd name="f259" fmla="val 1046"/>
                <a:gd name="f260" fmla="val 178"/>
                <a:gd name="f261" fmla="val 169"/>
                <a:gd name="f262" fmla="val 152"/>
                <a:gd name="f263" fmla="val 148"/>
                <a:gd name="f264" fmla="val 142"/>
                <a:gd name="f265" fmla="val 137"/>
                <a:gd name="f266" fmla="val 293"/>
                <a:gd name="f267" fmla="val 302"/>
                <a:gd name="f268" fmla="val 320"/>
                <a:gd name="f269" fmla="val 151"/>
                <a:gd name="f270" fmla="val 163"/>
                <a:gd name="f271" fmla="val 176"/>
                <a:gd name="f272" fmla="val 313"/>
                <a:gd name="f273" fmla="val 305"/>
                <a:gd name="f274" fmla="val 298"/>
                <a:gd name="f275" fmla="val 165"/>
                <a:gd name="f276" fmla="val 352"/>
                <a:gd name="f277" fmla="val 337"/>
                <a:gd name="f278" fmla="val 153"/>
                <a:gd name="f279" fmla="val 324"/>
                <a:gd name="f280" fmla="val 140"/>
                <a:gd name="f281" fmla="val 328"/>
                <a:gd name="f282" fmla="val 329"/>
                <a:gd name="f283" fmla="val 354"/>
                <a:gd name="f284" fmla="val 307"/>
                <a:gd name="f285" fmla="val 280"/>
                <a:gd name="f286" fmla="val 111"/>
                <a:gd name="f287" fmla="val 102"/>
                <a:gd name="f288" fmla="val 300"/>
                <a:gd name="f289" fmla="val 112"/>
                <a:gd name="f290" fmla="val 122"/>
                <a:gd name="f291" fmla="val 95"/>
                <a:gd name="f292" fmla="val 292"/>
                <a:gd name="f293" fmla="val 79"/>
                <a:gd name="f294" fmla="val 71"/>
                <a:gd name="f295" fmla="val 318"/>
                <a:gd name="f296" fmla="val 335"/>
                <a:gd name="f297" fmla="val 346"/>
                <a:gd name="f298" fmla="val 355"/>
                <a:gd name="f299" fmla="val 344"/>
                <a:gd name="f300" fmla="val 333"/>
                <a:gd name="f301" fmla="val 334"/>
                <a:gd name="f302" fmla="val 359"/>
                <a:gd name="f303" fmla="val 351"/>
                <a:gd name="f304" fmla="val 350"/>
                <a:gd name="f305" fmla="val 128"/>
                <a:gd name="f306" fmla="val 330"/>
                <a:gd name="f307" fmla="val 331"/>
                <a:gd name="f308" fmla="val 106"/>
                <a:gd name="f309" fmla="val 210"/>
                <a:gd name="f310" fmla="val 198"/>
                <a:gd name="f311" fmla="val 194"/>
                <a:gd name="f312" fmla="val 146"/>
                <a:gd name="f313" fmla="val 150"/>
                <a:gd name="f314" fmla="val 159"/>
                <a:gd name="f315" fmla="val 338"/>
                <a:gd name="f316" fmla="val 161"/>
                <a:gd name="f317" fmla="val 158"/>
                <a:gd name="f318" fmla="val 115"/>
                <a:gd name="f319" fmla="val 129"/>
                <a:gd name="f320" fmla="val 222"/>
                <a:gd name="f321" fmla="val 226"/>
                <a:gd name="f322" fmla="val 228"/>
                <a:gd name="f323" fmla="val 240"/>
                <a:gd name="f324" fmla="val 239"/>
                <a:gd name="f325" fmla="val 345"/>
                <a:gd name="f326" fmla="val 233"/>
                <a:gd name="f327" fmla="val 221"/>
                <a:gd name="f328" fmla="val 167"/>
                <a:gd name="f329" fmla="val 170"/>
                <a:gd name="f330" fmla="val 175"/>
                <a:gd name="f331" fmla="val 181"/>
                <a:gd name="f332" fmla="val 185"/>
                <a:gd name="f333" fmla="val 186"/>
                <a:gd name="f334" fmla="val 182"/>
                <a:gd name="f335" fmla="val 179"/>
                <a:gd name="f336" fmla="val 248"/>
                <a:gd name="f337" fmla="val 250"/>
                <a:gd name="f338" fmla="val 252"/>
                <a:gd name="f339" fmla="val 254"/>
                <a:gd name="f340" fmla="val 258"/>
                <a:gd name="f341" fmla="val 262"/>
                <a:gd name="f342" fmla="val 259"/>
                <a:gd name="f343" fmla="val 592"/>
                <a:gd name="f344" fmla="val 303"/>
                <a:gd name="f345" fmla="val 582"/>
                <a:gd name="f346" fmla="val 304"/>
                <a:gd name="f347" fmla="val 572"/>
                <a:gd name="f348" fmla="val 562"/>
                <a:gd name="f349" fmla="val 306"/>
                <a:gd name="f350" fmla="val 591"/>
                <a:gd name="f351" fmla="val 583"/>
                <a:gd name="f352" fmla="val 244"/>
                <a:gd name="f353" fmla="val 575"/>
                <a:gd name="f354" fmla="val 567"/>
                <a:gd name="f355" fmla="val 561"/>
                <a:gd name="f356" fmla="val 560"/>
                <a:gd name="f357" fmla="val 251"/>
                <a:gd name="f358" fmla="val 563"/>
                <a:gd name="f359" fmla="val 576"/>
                <a:gd name="f360" fmla="val 568"/>
                <a:gd name="f361" fmla="val 301"/>
                <a:gd name="f362" fmla="val 297"/>
                <a:gd name="f363" fmla="val 263"/>
                <a:gd name="f364" fmla="val 257"/>
                <a:gd name="f365" fmla="val 584"/>
                <a:gd name="f366" fmla="val 261"/>
                <a:gd name="f367" fmla="val 581"/>
                <a:gd name="f368" fmla="val 573"/>
                <a:gd name="f369" fmla="val 564"/>
                <a:gd name="f370" fmla="val 336"/>
                <a:gd name="f371" fmla="val 349"/>
                <a:gd name="f372" fmla="val 295"/>
                <a:gd name="f373" fmla="val 218"/>
                <a:gd name="f374" fmla="val 243"/>
                <a:gd name="f375" fmla="val 234"/>
                <a:gd name="f376" fmla="val 193"/>
                <a:gd name="f377" fmla="val 195"/>
                <a:gd name="f378" fmla="val 316"/>
                <a:gd name="f379" fmla="val 308"/>
                <a:gd name="f380" fmla="val 206"/>
                <a:gd name="f381" fmla="val 205"/>
                <a:gd name="f382" fmla="val 229"/>
                <a:gd name="f383" fmla="val 230"/>
                <a:gd name="f384" fmla="val 238"/>
                <a:gd name="f385" fmla="val 247"/>
                <a:gd name="f386" fmla="val 272"/>
                <a:gd name="f387" fmla="val 310"/>
                <a:gd name="f388" fmla="val 265"/>
                <a:gd name="f389" fmla="val 231"/>
                <a:gd name="f390" fmla="val 249"/>
                <a:gd name="f391" fmla="val 253"/>
                <a:gd name="f392" fmla="val 255"/>
                <a:gd name="f393" fmla="val 211"/>
                <a:gd name="f394" fmla="val 197"/>
                <a:gd name="f395" fmla="val 183"/>
                <a:gd name="f396" fmla="val 740"/>
                <a:gd name="f397" fmla="val 743"/>
                <a:gd name="f398" fmla="val 746"/>
                <a:gd name="f399" fmla="val 749"/>
                <a:gd name="f400" fmla="val 748"/>
                <a:gd name="f401" fmla="val 744"/>
                <a:gd name="f402" fmla="val 742"/>
                <a:gd name="f403" fmla="val 750"/>
                <a:gd name="f404" fmla="val 741"/>
                <a:gd name="f405" fmla="val 235"/>
                <a:gd name="f406" fmla="val 739"/>
                <a:gd name="f407" fmla="val 214"/>
                <a:gd name="f408" fmla="val 747"/>
                <a:gd name="f409" fmla="val 157"/>
                <a:gd name="f410" fmla="val 168"/>
                <a:gd name="f411" fmla="val 174"/>
                <a:gd name="f412" fmla="val 763"/>
                <a:gd name="f413" fmla="val 762"/>
                <a:gd name="f414" fmla="val 761"/>
                <a:gd name="f415" fmla="val 759"/>
                <a:gd name="f416" fmla="val 758"/>
                <a:gd name="f417" fmla="val 756"/>
                <a:gd name="f418" fmla="val 754"/>
                <a:gd name="f419" fmla="val 757"/>
                <a:gd name="f420" fmla="val 760"/>
                <a:gd name="f421" fmla="val 199"/>
                <a:gd name="f422" fmla="val 753"/>
                <a:gd name="f423" fmla="val 776"/>
                <a:gd name="f424" fmla="val 773"/>
                <a:gd name="f425" fmla="val 767"/>
                <a:gd name="f426" fmla="val 162"/>
                <a:gd name="f427" fmla="val 156"/>
                <a:gd name="f428" fmla="val 768"/>
                <a:gd name="f429" fmla="val 347"/>
                <a:gd name="f430" fmla="val 755"/>
                <a:gd name="f431" fmla="val 769"/>
                <a:gd name="f432" fmla="val 780"/>
                <a:gd name="f433" fmla="val 299"/>
                <a:gd name="f434" fmla="val 785"/>
                <a:gd name="f435" fmla="val 788"/>
                <a:gd name="f436" fmla="val 164"/>
                <a:gd name="f437" fmla="val 192"/>
                <a:gd name="f438" fmla="val 209"/>
                <a:gd name="f439" fmla="val 842"/>
                <a:gd name="f440" fmla="val 348"/>
                <a:gd name="f441" fmla="val 839"/>
                <a:gd name="f442" fmla="val 833"/>
                <a:gd name="f443" fmla="val 837"/>
                <a:gd name="f444" fmla="val 843"/>
                <a:gd name="f445" fmla="val 844"/>
                <a:gd name="f446" fmla="val 834"/>
                <a:gd name="f447" fmla="val 832"/>
                <a:gd name="f448" fmla="val 96"/>
                <a:gd name="f449" fmla="val 108"/>
                <a:gd name="f450" fmla="val 110"/>
                <a:gd name="f451" fmla="val 98"/>
                <a:gd name="f452" fmla="val 845"/>
                <a:gd name="f453" fmla="val 50"/>
                <a:gd name="f454" fmla="val 40"/>
                <a:gd name="f455" fmla="val 35"/>
                <a:gd name="f456" fmla="val 47"/>
                <a:gd name="f457" fmla="val 49"/>
                <a:gd name="f458" fmla="val 80"/>
                <a:gd name="f459" fmla="val 78"/>
                <a:gd name="f460" fmla="val 77"/>
                <a:gd name="f461" fmla="val 55"/>
                <a:gd name="f462" fmla="val 68"/>
                <a:gd name="f463" fmla="val 69"/>
                <a:gd name="f464" fmla="val 70"/>
                <a:gd name="f465" fmla="val 59"/>
                <a:gd name="f466" fmla="val 58"/>
                <a:gd name="f467" fmla="val 840"/>
                <a:gd name="f468" fmla="val 848"/>
                <a:gd name="f469" fmla="val 846"/>
                <a:gd name="f470" fmla="val 856"/>
                <a:gd name="f471" fmla="val 850"/>
                <a:gd name="f472" fmla="val 847"/>
                <a:gd name="f473" fmla="val 277"/>
                <a:gd name="f474" fmla="val 851"/>
                <a:gd name="f475" fmla="val 857"/>
                <a:gd name="f476" fmla="val 858"/>
                <a:gd name="f477" fmla="val 86"/>
                <a:gd name="f478" fmla="val 84"/>
                <a:gd name="f479" fmla="val 82"/>
                <a:gd name="f480" fmla="val 861"/>
                <a:gd name="f481" fmla="val 860"/>
                <a:gd name="f482" fmla="val 869"/>
                <a:gd name="f483" fmla="val 870"/>
                <a:gd name="f484" fmla="val 881"/>
                <a:gd name="f485" fmla="val 883"/>
                <a:gd name="f486" fmla="val 882"/>
                <a:gd name="f487" fmla="val 94"/>
                <a:gd name="f488" fmla="val 874"/>
                <a:gd name="f489" fmla="val 873"/>
                <a:gd name="f490" fmla="val 872"/>
                <a:gd name="f491" fmla="val 864"/>
                <a:gd name="f492" fmla="val 867"/>
                <a:gd name="f493" fmla="val 866"/>
                <a:gd name="f494" fmla="val 147"/>
                <a:gd name="f495" fmla="val 859"/>
                <a:gd name="f496" fmla="val 879"/>
                <a:gd name="f497" fmla="val 877"/>
                <a:gd name="f498" fmla="val 876"/>
                <a:gd name="f499" fmla="val 878"/>
                <a:gd name="f500" fmla="val 75"/>
                <a:gd name="f501" fmla="val 76"/>
                <a:gd name="f502" fmla="val 73"/>
                <a:gd name="f503" fmla="val 83"/>
                <a:gd name="f504" fmla="val 57"/>
                <a:gd name="f505" fmla="val 56"/>
                <a:gd name="f506" fmla="val 54"/>
                <a:gd name="f507" fmla="val 67"/>
                <a:gd name="f508" fmla="val 64"/>
                <a:gd name="f509" fmla="val 467"/>
                <a:gd name="f510" fmla="val 469"/>
                <a:gd name="f511" fmla="val 471"/>
                <a:gd name="f512" fmla="val 131"/>
                <a:gd name="f513" fmla="val 462"/>
                <a:gd name="f514" fmla="val 458"/>
                <a:gd name="f515" fmla="val 463"/>
                <a:gd name="f516" fmla="val 136"/>
                <a:gd name="f517" fmla="val 457"/>
                <a:gd name="f518" fmla="val 459"/>
                <a:gd name="f519" fmla="val 461"/>
                <a:gd name="f520" fmla="val 460"/>
                <a:gd name="f521" fmla="val 464"/>
                <a:gd name="f522" fmla="val 117"/>
                <a:gd name="f523" fmla="val 455"/>
                <a:gd name="f524" fmla="val 103"/>
                <a:gd name="f525" fmla="+- 0 0 -90"/>
                <a:gd name="f526" fmla="*/ f4 1 1099"/>
                <a:gd name="f527" fmla="*/ f5 1 409"/>
                <a:gd name="f528" fmla="val f6"/>
                <a:gd name="f529" fmla="val f7"/>
                <a:gd name="f530" fmla="val f8"/>
                <a:gd name="f531" fmla="*/ f525 f0 1"/>
                <a:gd name="f532" fmla="+- f530 0 f528"/>
                <a:gd name="f533" fmla="+- f529 0 f528"/>
                <a:gd name="f534" fmla="*/ f531 1 f3"/>
                <a:gd name="f535" fmla="*/ f533 1 1099"/>
                <a:gd name="f536" fmla="*/ f532 1 409"/>
                <a:gd name="f537" fmla="*/ 241 f533 1"/>
                <a:gd name="f538" fmla="*/ 177 f532 1"/>
                <a:gd name="f539" fmla="*/ 379 f533 1"/>
                <a:gd name="f540" fmla="*/ 367 f532 1"/>
                <a:gd name="f541" fmla="*/ 482 f533 1"/>
                <a:gd name="f542" fmla="*/ 90 f532 1"/>
                <a:gd name="f543" fmla="*/ 552 f533 1"/>
                <a:gd name="f544" fmla="*/ 242 f532 1"/>
                <a:gd name="f545" fmla="*/ 722 f533 1"/>
                <a:gd name="f546" fmla="*/ 772 f533 1"/>
                <a:gd name="f547" fmla="*/ 29 f532 1"/>
                <a:gd name="f548" fmla="*/ 898 f533 1"/>
                <a:gd name="f549" fmla="*/ 357 f532 1"/>
                <a:gd name="f550" fmla="*/ 138 f533 1"/>
                <a:gd name="f551" fmla="*/ 320 f532 1"/>
                <a:gd name="f552" fmla="*/ 132 f533 1"/>
                <a:gd name="f553" fmla="*/ 280 f532 1"/>
                <a:gd name="f554" fmla="*/ 95 f533 1"/>
                <a:gd name="f555" fmla="*/ 332 f532 1"/>
                <a:gd name="f556" fmla="*/ 363 f533 1"/>
                <a:gd name="f557" fmla="*/ 208 f532 1"/>
                <a:gd name="f558" fmla="*/ 332 f533 1"/>
                <a:gd name="f559" fmla="*/ 123 f532 1"/>
                <a:gd name="f560" fmla="*/ 220 f532 1"/>
                <a:gd name="f561" fmla="*/ 361 f533 1"/>
                <a:gd name="f562" fmla="*/ 260 f532 1"/>
                <a:gd name="f563" fmla="*/ 591 f533 1"/>
                <a:gd name="f564" fmla="*/ 252 f532 1"/>
                <a:gd name="f565" fmla="*/ 562 f533 1"/>
                <a:gd name="f566" fmla="*/ 335 f532 1"/>
                <a:gd name="f567" fmla="*/ 303 f533 1"/>
                <a:gd name="f568" fmla="*/ 287 f532 1"/>
                <a:gd name="f569" fmla="*/ 295 f533 1"/>
                <a:gd name="f570" fmla="*/ 333 f532 1"/>
                <a:gd name="f571" fmla="*/ 279 f533 1"/>
                <a:gd name="f572" fmla="*/ 290 f532 1"/>
                <a:gd name="f573" fmla="*/ 287 f533 1"/>
                <a:gd name="f574" fmla="*/ 246 f532 1"/>
                <a:gd name="f575" fmla="*/ 250 f533 1"/>
                <a:gd name="f576" fmla="*/ 213 f532 1"/>
                <a:gd name="f577" fmla="*/ 292 f532 1"/>
                <a:gd name="f578" fmla="*/ 749 f533 1"/>
                <a:gd name="f579" fmla="*/ 241 f532 1"/>
                <a:gd name="f580" fmla="*/ 214 f532 1"/>
                <a:gd name="f581" fmla="*/ 186 f532 1"/>
                <a:gd name="f582" fmla="*/ 296 f532 1"/>
                <a:gd name="f583" fmla="*/ 754 f533 1"/>
                <a:gd name="f584" fmla="*/ 281 f532 1"/>
                <a:gd name="f585" fmla="*/ 187 f532 1"/>
                <a:gd name="f586" fmla="*/ 762 f533 1"/>
                <a:gd name="f587" fmla="*/ 243 f532 1"/>
                <a:gd name="f588" fmla="*/ 352 f532 1"/>
                <a:gd name="f589" fmla="*/ 325 f532 1"/>
                <a:gd name="f590" fmla="*/ 768 f533 1"/>
                <a:gd name="f591" fmla="*/ 244 f532 1"/>
                <a:gd name="f592" fmla="*/ 776 f533 1"/>
                <a:gd name="f593" fmla="*/ 218 f532 1"/>
                <a:gd name="f594" fmla="*/ 192 f532 1"/>
                <a:gd name="f595" fmla="*/ 788 f533 1"/>
                <a:gd name="f596" fmla="*/ 231 f532 1"/>
                <a:gd name="f597" fmla="*/ 311 f532 1"/>
                <a:gd name="f598" fmla="*/ 842 f533 1"/>
                <a:gd name="f599" fmla="*/ 355 f532 1"/>
                <a:gd name="f600" fmla="*/ 834 f533 1"/>
                <a:gd name="f601" fmla="*/ 179 f532 1"/>
                <a:gd name="f602" fmla="*/ 833 f533 1"/>
                <a:gd name="f603" fmla="*/ 55 f532 1"/>
                <a:gd name="f604" fmla="*/ 302 f532 1"/>
                <a:gd name="f605" fmla="*/ 856 f533 1"/>
                <a:gd name="f606" fmla="*/ 275 f532 1"/>
                <a:gd name="f607" fmla="*/ 848 f533 1"/>
                <a:gd name="f608" fmla="*/ 82 f532 1"/>
                <a:gd name="f609" fmla="*/ 874 f533 1"/>
                <a:gd name="f610" fmla="*/ 93 f532 1"/>
                <a:gd name="f611" fmla="*/ 869 f533 1"/>
                <a:gd name="f612" fmla="*/ 160 f532 1"/>
                <a:gd name="f613" fmla="*/ 861 f533 1"/>
                <a:gd name="f614" fmla="*/ 128 f532 1"/>
                <a:gd name="f615" fmla="*/ 882 f533 1"/>
                <a:gd name="f616" fmla="*/ 222 f532 1"/>
                <a:gd name="f617" fmla="*/ 344 f532 1"/>
                <a:gd name="f618" fmla="*/ 248 f532 1"/>
                <a:gd name="f619" fmla="*/ 73 f532 1"/>
                <a:gd name="f620" fmla="*/ 326 f532 1"/>
                <a:gd name="f621" fmla="*/ 467 f533 1"/>
                <a:gd name="f622" fmla="*/ 271 f532 1"/>
                <a:gd name="f623" fmla="*/ 472 f533 1"/>
                <a:gd name="f624" fmla="*/ 193 f532 1"/>
                <a:gd name="f625" fmla="*/ 209 f532 1"/>
                <a:gd name="f626" fmla="*/ 457 f533 1"/>
                <a:gd name="f627" fmla="*/ 237 f532 1"/>
                <a:gd name="f628" fmla="*/ 462 f533 1"/>
                <a:gd name="f629" fmla="*/ 182 f532 1"/>
                <a:gd name="f630" fmla="*/ 463 f533 1"/>
                <a:gd name="f631" fmla="*/ 102 f532 1"/>
                <a:gd name="f632" fmla="+- f534 0 f1"/>
                <a:gd name="f633" fmla="*/ f537 1 1099"/>
                <a:gd name="f634" fmla="*/ f538 1 409"/>
                <a:gd name="f635" fmla="*/ f539 1 1099"/>
                <a:gd name="f636" fmla="*/ f540 1 409"/>
                <a:gd name="f637" fmla="*/ f541 1 1099"/>
                <a:gd name="f638" fmla="*/ f542 1 409"/>
                <a:gd name="f639" fmla="*/ f543 1 1099"/>
                <a:gd name="f640" fmla="*/ f544 1 409"/>
                <a:gd name="f641" fmla="*/ f545 1 1099"/>
                <a:gd name="f642" fmla="*/ f546 1 1099"/>
                <a:gd name="f643" fmla="*/ f547 1 409"/>
                <a:gd name="f644" fmla="*/ f548 1 1099"/>
                <a:gd name="f645" fmla="*/ f549 1 409"/>
                <a:gd name="f646" fmla="*/ f550 1 1099"/>
                <a:gd name="f647" fmla="*/ f551 1 409"/>
                <a:gd name="f648" fmla="*/ f552 1 1099"/>
                <a:gd name="f649" fmla="*/ f553 1 409"/>
                <a:gd name="f650" fmla="*/ f554 1 1099"/>
                <a:gd name="f651" fmla="*/ f555 1 409"/>
                <a:gd name="f652" fmla="*/ f556 1 1099"/>
                <a:gd name="f653" fmla="*/ f557 1 409"/>
                <a:gd name="f654" fmla="*/ f558 1 1099"/>
                <a:gd name="f655" fmla="*/ f559 1 409"/>
                <a:gd name="f656" fmla="*/ f560 1 409"/>
                <a:gd name="f657" fmla="*/ f561 1 1099"/>
                <a:gd name="f658" fmla="*/ f562 1 409"/>
                <a:gd name="f659" fmla="*/ f563 1 1099"/>
                <a:gd name="f660" fmla="*/ f564 1 409"/>
                <a:gd name="f661" fmla="*/ f565 1 1099"/>
                <a:gd name="f662" fmla="*/ f566 1 409"/>
                <a:gd name="f663" fmla="*/ f567 1 1099"/>
                <a:gd name="f664" fmla="*/ f568 1 409"/>
                <a:gd name="f665" fmla="*/ f569 1 1099"/>
                <a:gd name="f666" fmla="*/ f570 1 409"/>
                <a:gd name="f667" fmla="*/ f571 1 1099"/>
                <a:gd name="f668" fmla="*/ f572 1 409"/>
                <a:gd name="f669" fmla="*/ f573 1 1099"/>
                <a:gd name="f670" fmla="*/ f574 1 409"/>
                <a:gd name="f671" fmla="*/ f575 1 1099"/>
                <a:gd name="f672" fmla="*/ f576 1 409"/>
                <a:gd name="f673" fmla="*/ f577 1 409"/>
                <a:gd name="f674" fmla="*/ f578 1 1099"/>
                <a:gd name="f675" fmla="*/ f579 1 409"/>
                <a:gd name="f676" fmla="*/ f580 1 409"/>
                <a:gd name="f677" fmla="*/ f581 1 409"/>
                <a:gd name="f678" fmla="*/ f582 1 409"/>
                <a:gd name="f679" fmla="*/ f583 1 1099"/>
                <a:gd name="f680" fmla="*/ f584 1 409"/>
                <a:gd name="f681" fmla="*/ f585 1 409"/>
                <a:gd name="f682" fmla="*/ f586 1 1099"/>
                <a:gd name="f683" fmla="*/ f587 1 409"/>
                <a:gd name="f684" fmla="*/ f588 1 409"/>
                <a:gd name="f685" fmla="*/ f589 1 409"/>
                <a:gd name="f686" fmla="*/ f590 1 1099"/>
                <a:gd name="f687" fmla="*/ f591 1 409"/>
                <a:gd name="f688" fmla="*/ f592 1 1099"/>
                <a:gd name="f689" fmla="*/ f593 1 409"/>
                <a:gd name="f690" fmla="*/ f594 1 409"/>
                <a:gd name="f691" fmla="*/ f595 1 1099"/>
                <a:gd name="f692" fmla="*/ f596 1 409"/>
                <a:gd name="f693" fmla="*/ f597 1 409"/>
                <a:gd name="f694" fmla="*/ f598 1 1099"/>
                <a:gd name="f695" fmla="*/ f599 1 409"/>
                <a:gd name="f696" fmla="*/ f600 1 1099"/>
                <a:gd name="f697" fmla="*/ f601 1 409"/>
                <a:gd name="f698" fmla="*/ f602 1 1099"/>
                <a:gd name="f699" fmla="*/ f603 1 409"/>
                <a:gd name="f700" fmla="*/ f604 1 409"/>
                <a:gd name="f701" fmla="*/ f605 1 1099"/>
                <a:gd name="f702" fmla="*/ f606 1 409"/>
                <a:gd name="f703" fmla="*/ f607 1 1099"/>
                <a:gd name="f704" fmla="*/ f608 1 409"/>
                <a:gd name="f705" fmla="*/ f609 1 1099"/>
                <a:gd name="f706" fmla="*/ f610 1 409"/>
                <a:gd name="f707" fmla="*/ f611 1 1099"/>
                <a:gd name="f708" fmla="*/ f612 1 409"/>
                <a:gd name="f709" fmla="*/ f613 1 1099"/>
                <a:gd name="f710" fmla="*/ f614 1 409"/>
                <a:gd name="f711" fmla="*/ f615 1 1099"/>
                <a:gd name="f712" fmla="*/ f616 1 409"/>
                <a:gd name="f713" fmla="*/ f617 1 409"/>
                <a:gd name="f714" fmla="*/ f618 1 409"/>
                <a:gd name="f715" fmla="*/ f619 1 409"/>
                <a:gd name="f716" fmla="*/ f620 1 409"/>
                <a:gd name="f717" fmla="*/ f621 1 1099"/>
                <a:gd name="f718" fmla="*/ f622 1 409"/>
                <a:gd name="f719" fmla="*/ f623 1 1099"/>
                <a:gd name="f720" fmla="*/ f624 1 409"/>
                <a:gd name="f721" fmla="*/ f625 1 409"/>
                <a:gd name="f722" fmla="*/ f626 1 1099"/>
                <a:gd name="f723" fmla="*/ f627 1 409"/>
                <a:gd name="f724" fmla="*/ f628 1 1099"/>
                <a:gd name="f725" fmla="*/ f629 1 409"/>
                <a:gd name="f726" fmla="*/ f630 1 1099"/>
                <a:gd name="f727" fmla="*/ f631 1 409"/>
                <a:gd name="f728" fmla="*/ 0 1 f535"/>
                <a:gd name="f729" fmla="*/ f529 1 f535"/>
                <a:gd name="f730" fmla="*/ 0 1 f536"/>
                <a:gd name="f731" fmla="*/ f530 1 f536"/>
                <a:gd name="f732" fmla="*/ f633 1 f535"/>
                <a:gd name="f733" fmla="*/ f634 1 f536"/>
                <a:gd name="f734" fmla="*/ f635 1 f535"/>
                <a:gd name="f735" fmla="*/ f636 1 f536"/>
                <a:gd name="f736" fmla="*/ f637 1 f535"/>
                <a:gd name="f737" fmla="*/ f638 1 f536"/>
                <a:gd name="f738" fmla="*/ f639 1 f535"/>
                <a:gd name="f739" fmla="*/ f640 1 f536"/>
                <a:gd name="f740" fmla="*/ f641 1 f535"/>
                <a:gd name="f741" fmla="*/ f642 1 f535"/>
                <a:gd name="f742" fmla="*/ f643 1 f536"/>
                <a:gd name="f743" fmla="*/ f644 1 f535"/>
                <a:gd name="f744" fmla="*/ f645 1 f536"/>
                <a:gd name="f745" fmla="*/ f646 1 f535"/>
                <a:gd name="f746" fmla="*/ f647 1 f536"/>
                <a:gd name="f747" fmla="*/ f648 1 f535"/>
                <a:gd name="f748" fmla="*/ f649 1 f536"/>
                <a:gd name="f749" fmla="*/ f650 1 f535"/>
                <a:gd name="f750" fmla="*/ f651 1 f536"/>
                <a:gd name="f751" fmla="*/ f652 1 f535"/>
                <a:gd name="f752" fmla="*/ f653 1 f536"/>
                <a:gd name="f753" fmla="*/ f654 1 f535"/>
                <a:gd name="f754" fmla="*/ f655 1 f536"/>
                <a:gd name="f755" fmla="*/ f656 1 f536"/>
                <a:gd name="f756" fmla="*/ f657 1 f535"/>
                <a:gd name="f757" fmla="*/ f658 1 f536"/>
                <a:gd name="f758" fmla="*/ f659 1 f535"/>
                <a:gd name="f759" fmla="*/ f660 1 f536"/>
                <a:gd name="f760" fmla="*/ f661 1 f535"/>
                <a:gd name="f761" fmla="*/ f662 1 f536"/>
                <a:gd name="f762" fmla="*/ f663 1 f535"/>
                <a:gd name="f763" fmla="*/ f664 1 f536"/>
                <a:gd name="f764" fmla="*/ f665 1 f535"/>
                <a:gd name="f765" fmla="*/ f666 1 f536"/>
                <a:gd name="f766" fmla="*/ f667 1 f535"/>
                <a:gd name="f767" fmla="*/ f668 1 f536"/>
                <a:gd name="f768" fmla="*/ f669 1 f535"/>
                <a:gd name="f769" fmla="*/ f670 1 f536"/>
                <a:gd name="f770" fmla="*/ f671 1 f535"/>
                <a:gd name="f771" fmla="*/ f672 1 f536"/>
                <a:gd name="f772" fmla="*/ f673 1 f536"/>
                <a:gd name="f773" fmla="*/ f674 1 f535"/>
                <a:gd name="f774" fmla="*/ f675 1 f536"/>
                <a:gd name="f775" fmla="*/ f676 1 f536"/>
                <a:gd name="f776" fmla="*/ f677 1 f536"/>
                <a:gd name="f777" fmla="*/ f678 1 f536"/>
                <a:gd name="f778" fmla="*/ f679 1 f535"/>
                <a:gd name="f779" fmla="*/ f680 1 f536"/>
                <a:gd name="f780" fmla="*/ f681 1 f536"/>
                <a:gd name="f781" fmla="*/ f682 1 f535"/>
                <a:gd name="f782" fmla="*/ f683 1 f536"/>
                <a:gd name="f783" fmla="*/ f684 1 f536"/>
                <a:gd name="f784" fmla="*/ f685 1 f536"/>
                <a:gd name="f785" fmla="*/ f686 1 f535"/>
                <a:gd name="f786" fmla="*/ f687 1 f536"/>
                <a:gd name="f787" fmla="*/ f688 1 f535"/>
                <a:gd name="f788" fmla="*/ f689 1 f536"/>
                <a:gd name="f789" fmla="*/ f690 1 f536"/>
                <a:gd name="f790" fmla="*/ f691 1 f535"/>
                <a:gd name="f791" fmla="*/ f692 1 f536"/>
                <a:gd name="f792" fmla="*/ f693 1 f536"/>
                <a:gd name="f793" fmla="*/ f694 1 f535"/>
                <a:gd name="f794" fmla="*/ f695 1 f536"/>
                <a:gd name="f795" fmla="*/ f696 1 f535"/>
                <a:gd name="f796" fmla="*/ f697 1 f536"/>
                <a:gd name="f797" fmla="*/ f698 1 f535"/>
                <a:gd name="f798" fmla="*/ f699 1 f536"/>
                <a:gd name="f799" fmla="*/ f700 1 f536"/>
                <a:gd name="f800" fmla="*/ f701 1 f535"/>
                <a:gd name="f801" fmla="*/ f702 1 f536"/>
                <a:gd name="f802" fmla="*/ f703 1 f535"/>
                <a:gd name="f803" fmla="*/ f704 1 f536"/>
                <a:gd name="f804" fmla="*/ f705 1 f535"/>
                <a:gd name="f805" fmla="*/ f706 1 f536"/>
                <a:gd name="f806" fmla="*/ f707 1 f535"/>
                <a:gd name="f807" fmla="*/ f708 1 f536"/>
                <a:gd name="f808" fmla="*/ f709 1 f535"/>
                <a:gd name="f809" fmla="*/ f710 1 f536"/>
                <a:gd name="f810" fmla="*/ f711 1 f535"/>
                <a:gd name="f811" fmla="*/ f712 1 f536"/>
                <a:gd name="f812" fmla="*/ f713 1 f536"/>
                <a:gd name="f813" fmla="*/ f714 1 f536"/>
                <a:gd name="f814" fmla="*/ f715 1 f536"/>
                <a:gd name="f815" fmla="*/ f716 1 f536"/>
                <a:gd name="f816" fmla="*/ f717 1 f535"/>
                <a:gd name="f817" fmla="*/ f718 1 f536"/>
                <a:gd name="f818" fmla="*/ f719 1 f535"/>
                <a:gd name="f819" fmla="*/ f720 1 f536"/>
                <a:gd name="f820" fmla="*/ f721 1 f536"/>
                <a:gd name="f821" fmla="*/ f722 1 f535"/>
                <a:gd name="f822" fmla="*/ f723 1 f536"/>
                <a:gd name="f823" fmla="*/ f724 1 f535"/>
                <a:gd name="f824" fmla="*/ f725 1 f536"/>
                <a:gd name="f825" fmla="*/ f726 1 f535"/>
                <a:gd name="f826" fmla="*/ f727 1 f536"/>
                <a:gd name="f827" fmla="*/ f728 f526 1"/>
                <a:gd name="f828" fmla="*/ f729 f526 1"/>
                <a:gd name="f829" fmla="*/ f731 f527 1"/>
                <a:gd name="f830" fmla="*/ f730 f527 1"/>
                <a:gd name="f831" fmla="*/ f732 f526 1"/>
                <a:gd name="f832" fmla="*/ f733 f527 1"/>
                <a:gd name="f833" fmla="*/ f734 f526 1"/>
                <a:gd name="f834" fmla="*/ f735 f527 1"/>
                <a:gd name="f835" fmla="*/ f736 f526 1"/>
                <a:gd name="f836" fmla="*/ f737 f527 1"/>
                <a:gd name="f837" fmla="*/ f738 f526 1"/>
                <a:gd name="f838" fmla="*/ f739 f527 1"/>
                <a:gd name="f839" fmla="*/ f740 f526 1"/>
                <a:gd name="f840" fmla="*/ f741 f526 1"/>
                <a:gd name="f841" fmla="*/ f742 f527 1"/>
                <a:gd name="f842" fmla="*/ f743 f526 1"/>
                <a:gd name="f843" fmla="*/ f744 f527 1"/>
                <a:gd name="f844" fmla="*/ f745 f526 1"/>
                <a:gd name="f845" fmla="*/ f746 f527 1"/>
                <a:gd name="f846" fmla="*/ f747 f526 1"/>
                <a:gd name="f847" fmla="*/ f748 f527 1"/>
                <a:gd name="f848" fmla="*/ f749 f526 1"/>
                <a:gd name="f849" fmla="*/ f750 f527 1"/>
                <a:gd name="f850" fmla="*/ f751 f526 1"/>
                <a:gd name="f851" fmla="*/ f752 f527 1"/>
                <a:gd name="f852" fmla="*/ f753 f526 1"/>
                <a:gd name="f853" fmla="*/ f754 f527 1"/>
                <a:gd name="f854" fmla="*/ f755 f527 1"/>
                <a:gd name="f855" fmla="*/ f756 f526 1"/>
                <a:gd name="f856" fmla="*/ f757 f527 1"/>
                <a:gd name="f857" fmla="*/ f758 f526 1"/>
                <a:gd name="f858" fmla="*/ f759 f527 1"/>
                <a:gd name="f859" fmla="*/ f760 f526 1"/>
                <a:gd name="f860" fmla="*/ f761 f527 1"/>
                <a:gd name="f861" fmla="*/ f762 f526 1"/>
                <a:gd name="f862" fmla="*/ f763 f527 1"/>
                <a:gd name="f863" fmla="*/ f764 f526 1"/>
                <a:gd name="f864" fmla="*/ f765 f527 1"/>
                <a:gd name="f865" fmla="*/ f766 f526 1"/>
                <a:gd name="f866" fmla="*/ f767 f527 1"/>
                <a:gd name="f867" fmla="*/ f768 f526 1"/>
                <a:gd name="f868" fmla="*/ f769 f527 1"/>
                <a:gd name="f869" fmla="*/ f770 f526 1"/>
                <a:gd name="f870" fmla="*/ f771 f527 1"/>
                <a:gd name="f871" fmla="*/ f772 f527 1"/>
                <a:gd name="f872" fmla="*/ f773 f526 1"/>
                <a:gd name="f873" fmla="*/ f774 f527 1"/>
                <a:gd name="f874" fmla="*/ f775 f527 1"/>
                <a:gd name="f875" fmla="*/ f776 f527 1"/>
                <a:gd name="f876" fmla="*/ f777 f527 1"/>
                <a:gd name="f877" fmla="*/ f778 f526 1"/>
                <a:gd name="f878" fmla="*/ f779 f527 1"/>
                <a:gd name="f879" fmla="*/ f780 f527 1"/>
                <a:gd name="f880" fmla="*/ f781 f526 1"/>
                <a:gd name="f881" fmla="*/ f782 f527 1"/>
                <a:gd name="f882" fmla="*/ f783 f527 1"/>
                <a:gd name="f883" fmla="*/ f784 f527 1"/>
                <a:gd name="f884" fmla="*/ f785 f526 1"/>
                <a:gd name="f885" fmla="*/ f786 f527 1"/>
                <a:gd name="f886" fmla="*/ f787 f526 1"/>
                <a:gd name="f887" fmla="*/ f788 f527 1"/>
                <a:gd name="f888" fmla="*/ f789 f527 1"/>
                <a:gd name="f889" fmla="*/ f790 f526 1"/>
                <a:gd name="f890" fmla="*/ f791 f527 1"/>
                <a:gd name="f891" fmla="*/ f792 f527 1"/>
                <a:gd name="f892" fmla="*/ f793 f526 1"/>
                <a:gd name="f893" fmla="*/ f794 f527 1"/>
                <a:gd name="f894" fmla="*/ f795 f526 1"/>
                <a:gd name="f895" fmla="*/ f796 f527 1"/>
                <a:gd name="f896" fmla="*/ f797 f526 1"/>
                <a:gd name="f897" fmla="*/ f798 f527 1"/>
                <a:gd name="f898" fmla="*/ f799 f527 1"/>
                <a:gd name="f899" fmla="*/ f800 f526 1"/>
                <a:gd name="f900" fmla="*/ f801 f527 1"/>
                <a:gd name="f901" fmla="*/ f802 f526 1"/>
                <a:gd name="f902" fmla="*/ f803 f527 1"/>
                <a:gd name="f903" fmla="*/ f804 f526 1"/>
                <a:gd name="f904" fmla="*/ f805 f527 1"/>
                <a:gd name="f905" fmla="*/ f806 f526 1"/>
                <a:gd name="f906" fmla="*/ f807 f527 1"/>
                <a:gd name="f907" fmla="*/ f808 f526 1"/>
                <a:gd name="f908" fmla="*/ f809 f527 1"/>
                <a:gd name="f909" fmla="*/ f810 f526 1"/>
                <a:gd name="f910" fmla="*/ f811 f527 1"/>
                <a:gd name="f911" fmla="*/ f812 f527 1"/>
                <a:gd name="f912" fmla="*/ f813 f527 1"/>
                <a:gd name="f913" fmla="*/ f814 f527 1"/>
                <a:gd name="f914" fmla="*/ f815 f527 1"/>
                <a:gd name="f915" fmla="*/ f816 f526 1"/>
                <a:gd name="f916" fmla="*/ f817 f527 1"/>
                <a:gd name="f917" fmla="*/ f818 f526 1"/>
                <a:gd name="f918" fmla="*/ f819 f527 1"/>
                <a:gd name="f919" fmla="*/ f820 f527 1"/>
                <a:gd name="f920" fmla="*/ f821 f526 1"/>
                <a:gd name="f921" fmla="*/ f822 f527 1"/>
                <a:gd name="f922" fmla="*/ f823 f526 1"/>
                <a:gd name="f923" fmla="*/ f824 f527 1"/>
                <a:gd name="f924" fmla="*/ f825 f526 1"/>
                <a:gd name="f925" fmla="*/ f826 f527 1"/>
              </a:gdLst>
              <a:ahLst/>
              <a:cxnLst>
                <a:cxn ang="3cd4">
                  <a:pos x="hc" y="t"/>
                </a:cxn>
                <a:cxn ang="0">
                  <a:pos x="r" y="vc"/>
                </a:cxn>
                <a:cxn ang="cd4">
                  <a:pos x="hc" y="b"/>
                </a:cxn>
                <a:cxn ang="cd2">
                  <a:pos x="l" y="vc"/>
                </a:cxn>
                <a:cxn ang="f632">
                  <a:pos x="f831" y="f832"/>
                </a:cxn>
                <a:cxn ang="f632">
                  <a:pos x="f833" y="f834"/>
                </a:cxn>
                <a:cxn ang="f632">
                  <a:pos x="f835" y="f836"/>
                </a:cxn>
                <a:cxn ang="f632">
                  <a:pos x="f837" y="f838"/>
                </a:cxn>
                <a:cxn ang="f632">
                  <a:pos x="f839" y="f834"/>
                </a:cxn>
                <a:cxn ang="f632">
                  <a:pos x="f840" y="f841"/>
                </a:cxn>
                <a:cxn ang="f632">
                  <a:pos x="f842" y="f843"/>
                </a:cxn>
                <a:cxn ang="f632">
                  <a:pos x="f844" y="f845"/>
                </a:cxn>
                <a:cxn ang="f632">
                  <a:pos x="f846" y="f847"/>
                </a:cxn>
                <a:cxn ang="f632">
                  <a:pos x="f848" y="f849"/>
                </a:cxn>
                <a:cxn ang="f632">
                  <a:pos x="f850" y="f851"/>
                </a:cxn>
                <a:cxn ang="f632">
                  <a:pos x="f852" y="f853"/>
                </a:cxn>
                <a:cxn ang="f632">
                  <a:pos x="f850" y="f854"/>
                </a:cxn>
                <a:cxn ang="f632">
                  <a:pos x="f855" y="f856"/>
                </a:cxn>
                <a:cxn ang="f632">
                  <a:pos x="f857" y="f858"/>
                </a:cxn>
                <a:cxn ang="f632">
                  <a:pos x="f859" y="f845"/>
                </a:cxn>
                <a:cxn ang="f632">
                  <a:pos x="f859" y="f860"/>
                </a:cxn>
                <a:cxn ang="f632">
                  <a:pos x="f861" y="f862"/>
                </a:cxn>
                <a:cxn ang="f632">
                  <a:pos x="f863" y="f864"/>
                </a:cxn>
                <a:cxn ang="f632">
                  <a:pos x="f865" y="f866"/>
                </a:cxn>
                <a:cxn ang="f632">
                  <a:pos x="f867" y="f868"/>
                </a:cxn>
                <a:cxn ang="f632">
                  <a:pos x="f869" y="f858"/>
                </a:cxn>
                <a:cxn ang="f632">
                  <a:pos x="f869" y="f870"/>
                </a:cxn>
                <a:cxn ang="f632">
                  <a:pos x="f869" y="f871"/>
                </a:cxn>
                <a:cxn ang="f632">
                  <a:pos x="f872" y="f873"/>
                </a:cxn>
                <a:cxn ang="f632">
                  <a:pos x="f872" y="f874"/>
                </a:cxn>
                <a:cxn ang="f632">
                  <a:pos x="f872" y="f875"/>
                </a:cxn>
                <a:cxn ang="f632">
                  <a:pos x="f872" y="f876"/>
                </a:cxn>
                <a:cxn ang="f632">
                  <a:pos x="f877" y="f878"/>
                </a:cxn>
                <a:cxn ang="f632">
                  <a:pos x="f877" y="f879"/>
                </a:cxn>
                <a:cxn ang="f632">
                  <a:pos x="f880" y="f881"/>
                </a:cxn>
                <a:cxn ang="f632">
                  <a:pos x="f880" y="f882"/>
                </a:cxn>
                <a:cxn ang="f632">
                  <a:pos x="f877" y="f883"/>
                </a:cxn>
                <a:cxn ang="f632">
                  <a:pos x="f884" y="f885"/>
                </a:cxn>
                <a:cxn ang="f632">
                  <a:pos x="f886" y="f887"/>
                </a:cxn>
                <a:cxn ang="f632">
                  <a:pos x="f886" y="f888"/>
                </a:cxn>
                <a:cxn ang="f632">
                  <a:pos x="f889" y="f890"/>
                </a:cxn>
                <a:cxn ang="f632">
                  <a:pos x="f889" y="f891"/>
                </a:cxn>
                <a:cxn ang="f632">
                  <a:pos x="f892" y="f893"/>
                </a:cxn>
                <a:cxn ang="f632">
                  <a:pos x="f894" y="f895"/>
                </a:cxn>
                <a:cxn ang="f632">
                  <a:pos x="f892" y="f870"/>
                </a:cxn>
                <a:cxn ang="f632">
                  <a:pos x="f896" y="f897"/>
                </a:cxn>
                <a:cxn ang="f632">
                  <a:pos x="f896" y="f898"/>
                </a:cxn>
                <a:cxn ang="f632">
                  <a:pos x="f899" y="f900"/>
                </a:cxn>
                <a:cxn ang="f632">
                  <a:pos x="f901" y="f902"/>
                </a:cxn>
                <a:cxn ang="f632">
                  <a:pos x="f903" y="f904"/>
                </a:cxn>
                <a:cxn ang="f632">
                  <a:pos x="f905" y="f906"/>
                </a:cxn>
                <a:cxn ang="f632">
                  <a:pos x="f907" y="f908"/>
                </a:cxn>
                <a:cxn ang="f632">
                  <a:pos x="f909" y="f910"/>
                </a:cxn>
                <a:cxn ang="f632">
                  <a:pos x="f907" y="f911"/>
                </a:cxn>
                <a:cxn ang="f632">
                  <a:pos x="f903" y="f912"/>
                </a:cxn>
                <a:cxn ang="f632">
                  <a:pos x="f903" y="f913"/>
                </a:cxn>
                <a:cxn ang="f632">
                  <a:pos x="f903" y="f914"/>
                </a:cxn>
                <a:cxn ang="f632">
                  <a:pos x="f915" y="f916"/>
                </a:cxn>
                <a:cxn ang="f632">
                  <a:pos x="f915" y="f890"/>
                </a:cxn>
                <a:cxn ang="f632">
                  <a:pos x="f917" y="f918"/>
                </a:cxn>
                <a:cxn ang="f632">
                  <a:pos x="f915" y="f919"/>
                </a:cxn>
                <a:cxn ang="f632">
                  <a:pos x="f920" y="f921"/>
                </a:cxn>
                <a:cxn ang="f632">
                  <a:pos x="f922" y="f923"/>
                </a:cxn>
                <a:cxn ang="f632">
                  <a:pos x="f920" y="f887"/>
                </a:cxn>
                <a:cxn ang="f632">
                  <a:pos x="f924" y="f925"/>
                </a:cxn>
              </a:cxnLst>
              <a:rect l="f827" t="f830" r="f828" b="f829"/>
              <a:pathLst>
                <a:path w="1099" h="409">
                  <a:moveTo>
                    <a:pt x="f7" y="f8"/>
                  </a:moveTo>
                  <a:cubicBezTo>
                    <a:pt x="f9" y="f8"/>
                    <a:pt x="f10" y="f8"/>
                    <a:pt x="f6" y="f8"/>
                  </a:cubicBezTo>
                  <a:cubicBezTo>
                    <a:pt x="f6" y="f11"/>
                    <a:pt x="f6" y="f12"/>
                    <a:pt x="f6" y="f13"/>
                  </a:cubicBezTo>
                  <a:cubicBezTo>
                    <a:pt x="f14" y="f13"/>
                    <a:pt x="f15" y="f13"/>
                    <a:pt x="f16" y="f13"/>
                  </a:cubicBezTo>
                  <a:cubicBezTo>
                    <a:pt x="f16" y="f17"/>
                    <a:pt x="f16" y="f18"/>
                    <a:pt x="f16" y="f19"/>
                  </a:cubicBezTo>
                  <a:cubicBezTo>
                    <a:pt x="f20" y="f21"/>
                    <a:pt x="f22" y="f23"/>
                    <a:pt x="f24" y="f25"/>
                  </a:cubicBezTo>
                  <a:cubicBezTo>
                    <a:pt x="f24" y="f26"/>
                    <a:pt x="f24" y="f27"/>
                    <a:pt x="f24" y="f10"/>
                  </a:cubicBezTo>
                  <a:cubicBezTo>
                    <a:pt x="f28" y="f10"/>
                    <a:pt x="f29" y="f10"/>
                    <a:pt x="f30" y="f10"/>
                  </a:cubicBezTo>
                  <a:cubicBezTo>
                    <a:pt x="f30" y="f27"/>
                    <a:pt x="f30" y="f26"/>
                    <a:pt x="f30" y="f25"/>
                  </a:cubicBezTo>
                  <a:cubicBezTo>
                    <a:pt x="f31" y="f32"/>
                    <a:pt x="f33" y="f34"/>
                    <a:pt x="f35" y="f36"/>
                  </a:cubicBezTo>
                  <a:cubicBezTo>
                    <a:pt x="f35" y="f23"/>
                    <a:pt x="f35" y="f34"/>
                    <a:pt x="f35" y="f37"/>
                  </a:cubicBezTo>
                  <a:cubicBezTo>
                    <a:pt x="f35" y="f38"/>
                    <a:pt x="f39" y="f40"/>
                    <a:pt x="f35" y="f41"/>
                  </a:cubicBezTo>
                  <a:cubicBezTo>
                    <a:pt x="f35" y="f42"/>
                    <a:pt x="f39" y="f43"/>
                    <a:pt x="f44" y="f45"/>
                  </a:cubicBezTo>
                  <a:cubicBezTo>
                    <a:pt x="f37" y="f46"/>
                    <a:pt x="f47" y="f48"/>
                    <a:pt x="f49" y="f50"/>
                  </a:cubicBezTo>
                  <a:cubicBezTo>
                    <a:pt x="f51" y="f50"/>
                    <a:pt x="f52" y="f53"/>
                    <a:pt x="f54" y="f53"/>
                  </a:cubicBezTo>
                  <a:cubicBezTo>
                    <a:pt x="f54" y="f55"/>
                    <a:pt x="f54" y="f26"/>
                    <a:pt x="f54" y="f10"/>
                  </a:cubicBezTo>
                  <a:cubicBezTo>
                    <a:pt x="f18" y="f10"/>
                    <a:pt x="f56" y="f10"/>
                    <a:pt x="f57" y="f10"/>
                  </a:cubicBezTo>
                  <a:cubicBezTo>
                    <a:pt x="f57" y="f58"/>
                    <a:pt x="f57" y="f59"/>
                    <a:pt x="f57" y="f60"/>
                  </a:cubicBezTo>
                  <a:cubicBezTo>
                    <a:pt x="f57" y="f61"/>
                    <a:pt x="f57" y="f62"/>
                    <a:pt x="f57" y="f63"/>
                  </a:cubicBezTo>
                  <a:cubicBezTo>
                    <a:pt x="f57" y="f64"/>
                    <a:pt x="f65" y="f66"/>
                    <a:pt x="f67" y="f68"/>
                  </a:cubicBezTo>
                  <a:cubicBezTo>
                    <a:pt x="f69" y="f70"/>
                    <a:pt x="f71" y="f72"/>
                    <a:pt x="f73" y="f74"/>
                  </a:cubicBezTo>
                  <a:cubicBezTo>
                    <a:pt x="f13" y="f74"/>
                    <a:pt x="f75" y="f76"/>
                    <a:pt x="f77" y="f76"/>
                  </a:cubicBezTo>
                  <a:cubicBezTo>
                    <a:pt x="f77" y="f78"/>
                    <a:pt x="f77" y="f79"/>
                    <a:pt x="f77" y="f10"/>
                  </a:cubicBezTo>
                  <a:cubicBezTo>
                    <a:pt x="f80" y="f10"/>
                    <a:pt x="f81" y="f10"/>
                    <a:pt x="f82" y="f10"/>
                  </a:cubicBezTo>
                  <a:cubicBezTo>
                    <a:pt x="f82" y="f79"/>
                    <a:pt x="f82" y="f29"/>
                    <a:pt x="f82" y="f76"/>
                  </a:cubicBezTo>
                  <a:cubicBezTo>
                    <a:pt x="f83" y="f74"/>
                    <a:pt x="f84" y="f74"/>
                    <a:pt x="f85" y="f86"/>
                  </a:cubicBezTo>
                  <a:cubicBezTo>
                    <a:pt x="f87" y="f88"/>
                    <a:pt x="f89" y="f68"/>
                    <a:pt x="f90" y="f91"/>
                  </a:cubicBezTo>
                  <a:cubicBezTo>
                    <a:pt x="f92" y="f93"/>
                    <a:pt x="f94" y="f63"/>
                    <a:pt x="f94" y="f95"/>
                  </a:cubicBezTo>
                  <a:cubicBezTo>
                    <a:pt x="f94" y="f96"/>
                    <a:pt x="f94" y="f97"/>
                    <a:pt x="f94" y="f98"/>
                  </a:cubicBezTo>
                  <a:cubicBezTo>
                    <a:pt x="f94" y="f99"/>
                    <a:pt x="f94" y="f58"/>
                    <a:pt x="f94" y="f10"/>
                  </a:cubicBezTo>
                  <a:cubicBezTo>
                    <a:pt x="f100" y="f10"/>
                    <a:pt x="f101" y="f10"/>
                    <a:pt x="f102" y="f10"/>
                  </a:cubicBezTo>
                  <a:cubicBezTo>
                    <a:pt x="f102" y="f58"/>
                    <a:pt x="f102" y="f59"/>
                    <a:pt x="f102" y="f60"/>
                  </a:cubicBezTo>
                  <a:cubicBezTo>
                    <a:pt x="f102" y="f103"/>
                    <a:pt x="f102" y="f104"/>
                    <a:pt x="f102" y="f72"/>
                  </a:cubicBezTo>
                  <a:cubicBezTo>
                    <a:pt x="f102" y="f86"/>
                    <a:pt x="f105" y="f76"/>
                    <a:pt x="f106" y="f107"/>
                  </a:cubicBezTo>
                  <a:cubicBezTo>
                    <a:pt x="f108" y="f109"/>
                    <a:pt x="f110" y="f111"/>
                    <a:pt x="f112" y="f113"/>
                  </a:cubicBezTo>
                  <a:cubicBezTo>
                    <a:pt x="f112" y="f114"/>
                    <a:pt x="f112" y="f111"/>
                    <a:pt x="f112" y="f115"/>
                  </a:cubicBezTo>
                  <a:cubicBezTo>
                    <a:pt x="f112" y="f116"/>
                    <a:pt x="f112" y="f40"/>
                    <a:pt x="f112" y="f117"/>
                  </a:cubicBezTo>
                  <a:cubicBezTo>
                    <a:pt x="f112" y="f118"/>
                    <a:pt x="f119" y="f120"/>
                    <a:pt x="f121" y="f23"/>
                  </a:cubicBezTo>
                  <a:cubicBezTo>
                    <a:pt x="f121" y="f23"/>
                    <a:pt x="f121" y="f36"/>
                    <a:pt x="f122" y="f123"/>
                  </a:cubicBezTo>
                  <a:cubicBezTo>
                    <a:pt x="f122" y="f124"/>
                    <a:pt x="f122" y="f97"/>
                    <a:pt x="f122" y="f125"/>
                  </a:cubicBezTo>
                  <a:cubicBezTo>
                    <a:pt x="f126" y="f47"/>
                    <a:pt x="f127" y="f47"/>
                    <a:pt x="f128" y="f129"/>
                  </a:cubicBezTo>
                  <a:cubicBezTo>
                    <a:pt x="f128" y="f130"/>
                    <a:pt x="f128" y="f131"/>
                    <a:pt x="f128" y="f10"/>
                  </a:cubicBezTo>
                  <a:cubicBezTo>
                    <a:pt x="f132" y="f10"/>
                    <a:pt x="f127" y="f10"/>
                    <a:pt x="f133" y="f10"/>
                  </a:cubicBezTo>
                  <a:cubicBezTo>
                    <a:pt x="f133" y="f134"/>
                    <a:pt x="f133" y="f56"/>
                    <a:pt x="f133" y="f135"/>
                  </a:cubicBezTo>
                  <a:cubicBezTo>
                    <a:pt x="f136" y="f137"/>
                    <a:pt x="f138" y="f139"/>
                    <a:pt x="f140" y="f61"/>
                  </a:cubicBezTo>
                  <a:cubicBezTo>
                    <a:pt x="f140" y="f51"/>
                    <a:pt x="f140" y="f141"/>
                    <a:pt x="f140" y="f10"/>
                  </a:cubicBezTo>
                  <a:cubicBezTo>
                    <a:pt x="f142" y="f10"/>
                    <a:pt x="f143" y="f10"/>
                    <a:pt x="f144" y="f10"/>
                  </a:cubicBezTo>
                  <a:cubicBezTo>
                    <a:pt x="f144" y="f145"/>
                    <a:pt x="f144" y="f146"/>
                    <a:pt x="f144" y="f39"/>
                  </a:cubicBezTo>
                  <a:cubicBezTo>
                    <a:pt x="f147" y="f38"/>
                    <a:pt x="f148" y="f149"/>
                    <a:pt x="f150" y="f151"/>
                  </a:cubicBezTo>
                  <a:cubicBezTo>
                    <a:pt x="f150" y="f152"/>
                    <a:pt x="f150" y="f153"/>
                    <a:pt x="f150" y="f10"/>
                  </a:cubicBezTo>
                  <a:cubicBezTo>
                    <a:pt x="f154" y="f10"/>
                    <a:pt x="f155" y="f10"/>
                    <a:pt x="f156" y="f10"/>
                  </a:cubicBezTo>
                  <a:cubicBezTo>
                    <a:pt x="f156" y="f153"/>
                    <a:pt x="f156" y="f152"/>
                    <a:pt x="f156" y="f151"/>
                  </a:cubicBezTo>
                  <a:cubicBezTo>
                    <a:pt x="f157" y="f149"/>
                    <a:pt x="f158" y="f159"/>
                    <a:pt x="f160" y="f35"/>
                  </a:cubicBezTo>
                  <a:cubicBezTo>
                    <a:pt x="f160" y="f97"/>
                    <a:pt x="f160" y="f161"/>
                    <a:pt x="f160" y="f10"/>
                  </a:cubicBezTo>
                  <a:cubicBezTo>
                    <a:pt x="f162" y="f10"/>
                    <a:pt x="f163" y="f10"/>
                    <a:pt x="f164" y="f10"/>
                  </a:cubicBezTo>
                  <a:cubicBezTo>
                    <a:pt x="f164" y="f58"/>
                    <a:pt x="f164" y="f59"/>
                    <a:pt x="f164" y="f60"/>
                  </a:cubicBezTo>
                  <a:cubicBezTo>
                    <a:pt x="f164" y="f19"/>
                    <a:pt x="f164" y="f165"/>
                    <a:pt x="f166" y="f116"/>
                  </a:cubicBezTo>
                  <a:cubicBezTo>
                    <a:pt x="f166" y="f167"/>
                    <a:pt x="f164" y="f168"/>
                    <a:pt x="f169" y="f170"/>
                  </a:cubicBezTo>
                  <a:cubicBezTo>
                    <a:pt x="f171" y="f172"/>
                    <a:pt x="f173" y="f174"/>
                    <a:pt x="f175" y="f93"/>
                  </a:cubicBezTo>
                  <a:cubicBezTo>
                    <a:pt x="f175" y="f176"/>
                    <a:pt x="f175" y="f177"/>
                    <a:pt x="f175" y="f10"/>
                  </a:cubicBezTo>
                  <a:cubicBezTo>
                    <a:pt x="f178" y="f13"/>
                    <a:pt x="f179" y="f13"/>
                    <a:pt x="f180" y="f13"/>
                  </a:cubicBezTo>
                  <a:cubicBezTo>
                    <a:pt x="f180" y="f177"/>
                    <a:pt x="f180" y="f181"/>
                    <a:pt x="f180" y="f182"/>
                  </a:cubicBezTo>
                  <a:cubicBezTo>
                    <a:pt x="f183" y="f184"/>
                    <a:pt x="f185" y="f186"/>
                    <a:pt x="f187" y="f188"/>
                  </a:cubicBezTo>
                  <a:cubicBezTo>
                    <a:pt x="f187" y="f189"/>
                    <a:pt x="f187" y="f19"/>
                    <a:pt x="f187" y="f10"/>
                  </a:cubicBezTo>
                  <a:cubicBezTo>
                    <a:pt x="f190" y="f10"/>
                    <a:pt x="f191" y="f13"/>
                    <a:pt x="f192" y="f13"/>
                  </a:cubicBezTo>
                  <a:cubicBezTo>
                    <a:pt x="f192" y="f73"/>
                    <a:pt x="f192" y="f59"/>
                    <a:pt x="f192" y="f60"/>
                  </a:cubicBezTo>
                  <a:cubicBezTo>
                    <a:pt x="f192" y="f125"/>
                    <a:pt x="f192" y="f193"/>
                    <a:pt x="f192" y="f194"/>
                  </a:cubicBezTo>
                  <a:cubicBezTo>
                    <a:pt x="f192" y="f172"/>
                    <a:pt x="f195" y="f186"/>
                    <a:pt x="f196" y="f197"/>
                  </a:cubicBezTo>
                  <a:cubicBezTo>
                    <a:pt x="f198" y="f199"/>
                    <a:pt x="f200" y="f174"/>
                    <a:pt x="f201" y="f95"/>
                  </a:cubicBezTo>
                  <a:cubicBezTo>
                    <a:pt x="f202" y="f95"/>
                    <a:pt x="f203" y="f204"/>
                    <a:pt x="f203" y="f182"/>
                  </a:cubicBezTo>
                  <a:cubicBezTo>
                    <a:pt x="f203" y="f205"/>
                    <a:pt x="f203" y="f206"/>
                    <a:pt x="f203" y="f207"/>
                  </a:cubicBezTo>
                  <a:cubicBezTo>
                    <a:pt x="f203" y="f208"/>
                    <a:pt x="f202" y="f209"/>
                    <a:pt x="f210" y="f209"/>
                  </a:cubicBezTo>
                  <a:cubicBezTo>
                    <a:pt x="f211" y="f212"/>
                    <a:pt x="f190" y="f213"/>
                    <a:pt x="f214" y="f6"/>
                  </a:cubicBezTo>
                  <a:cubicBezTo>
                    <a:pt x="f214" y="f204"/>
                    <a:pt x="f214" y="f215"/>
                    <a:pt x="f214" y="f10"/>
                  </a:cubicBezTo>
                  <a:cubicBezTo>
                    <a:pt x="f216" y="f10"/>
                    <a:pt x="f217" y="f10"/>
                    <a:pt x="f218" y="f10"/>
                  </a:cubicBezTo>
                  <a:cubicBezTo>
                    <a:pt x="f218" y="f44"/>
                    <a:pt x="f218" y="f219"/>
                    <a:pt x="f218" y="f220"/>
                  </a:cubicBezTo>
                  <a:cubicBezTo>
                    <a:pt x="f221" y="f222"/>
                    <a:pt x="f223" y="f224"/>
                    <a:pt x="f225" y="f226"/>
                  </a:cubicBezTo>
                  <a:cubicBezTo>
                    <a:pt x="f227" y="f228"/>
                    <a:pt x="f229" y="f230"/>
                    <a:pt x="f231" y="f232"/>
                  </a:cubicBezTo>
                  <a:cubicBezTo>
                    <a:pt x="f233" y="f208"/>
                    <a:pt x="f234" y="f235"/>
                    <a:pt x="f234" y="f236"/>
                  </a:cubicBezTo>
                  <a:cubicBezTo>
                    <a:pt x="f234" y="f206"/>
                    <a:pt x="f234" y="f237"/>
                    <a:pt x="f234" y="f68"/>
                  </a:cubicBezTo>
                  <a:cubicBezTo>
                    <a:pt x="f234" y="f238"/>
                    <a:pt x="f234" y="f79"/>
                    <a:pt x="f234" y="f98"/>
                  </a:cubicBezTo>
                  <a:cubicBezTo>
                    <a:pt x="f234" y="f99"/>
                    <a:pt x="f234" y="f58"/>
                    <a:pt x="f234" y="f10"/>
                  </a:cubicBezTo>
                  <a:cubicBezTo>
                    <a:pt x="f239" y="f10"/>
                    <a:pt x="f240" y="f10"/>
                    <a:pt x="f241" y="f10"/>
                  </a:cubicBezTo>
                  <a:cubicBezTo>
                    <a:pt x="f241" y="f59"/>
                    <a:pt x="f241" y="f2"/>
                    <a:pt x="f241" y="f242"/>
                  </a:cubicBezTo>
                  <a:cubicBezTo>
                    <a:pt x="f241" y="f52"/>
                    <a:pt x="f241" y="f37"/>
                    <a:pt x="f241" y="f243"/>
                  </a:cubicBezTo>
                  <a:cubicBezTo>
                    <a:pt x="f241" y="f244"/>
                    <a:pt x="f245" y="f246"/>
                    <a:pt x="f247" y="f248"/>
                  </a:cubicBezTo>
                  <a:cubicBezTo>
                    <a:pt x="f249" y="f250"/>
                    <a:pt x="f251" y="f40"/>
                    <a:pt x="f252" y="f176"/>
                  </a:cubicBezTo>
                  <a:cubicBezTo>
                    <a:pt x="f253" y="f62"/>
                    <a:pt x="f254" y="f62"/>
                    <a:pt x="f255" y="f256"/>
                  </a:cubicBezTo>
                  <a:cubicBezTo>
                    <a:pt x="f255" y="f257"/>
                    <a:pt x="f255" y="f52"/>
                    <a:pt x="f255" y="f13"/>
                  </a:cubicBezTo>
                  <a:cubicBezTo>
                    <a:pt x="f258" y="f13"/>
                    <a:pt x="f259" y="f13"/>
                    <a:pt x="f7" y="f13"/>
                  </a:cubicBezTo>
                  <a:cubicBezTo>
                    <a:pt x="f7" y="f12"/>
                    <a:pt x="f7" y="f11"/>
                    <a:pt x="f7" y="f8"/>
                  </a:cubicBezTo>
                  <a:close/>
                  <a:moveTo>
                    <a:pt x="f260" y="f118"/>
                  </a:moveTo>
                  <a:cubicBezTo>
                    <a:pt x="f261" y="f23"/>
                    <a:pt x="f48" y="f36"/>
                    <a:pt x="f262" y="f123"/>
                  </a:cubicBezTo>
                  <a:cubicBezTo>
                    <a:pt x="f263" y="f103"/>
                    <a:pt x="f264" y="f103"/>
                    <a:pt x="f188" y="f124"/>
                  </a:cubicBezTo>
                  <a:cubicBezTo>
                    <a:pt x="f265" y="f61"/>
                    <a:pt x="f194" y="f47"/>
                    <a:pt x="f194" y="f266"/>
                  </a:cubicBezTo>
                  <a:cubicBezTo>
                    <a:pt x="f194" y="f267"/>
                    <a:pt x="f194" y="f51"/>
                    <a:pt x="f194" y="f268"/>
                  </a:cubicBezTo>
                  <a:cubicBezTo>
                    <a:pt x="f269" y="f56"/>
                    <a:pt x="f270" y="f18"/>
                    <a:pt x="f271" y="f130"/>
                  </a:cubicBezTo>
                  <a:cubicBezTo>
                    <a:pt x="f41" y="f130"/>
                    <a:pt x="f260" y="f272"/>
                    <a:pt x="f260" y="f52"/>
                  </a:cubicBezTo>
                  <a:cubicBezTo>
                    <a:pt x="f260" y="f273"/>
                    <a:pt x="f260" y="f274"/>
                    <a:pt x="f260" y="f19"/>
                  </a:cubicBezTo>
                  <a:cubicBezTo>
                    <a:pt x="f260" y="f146"/>
                    <a:pt x="f260" y="f103"/>
                    <a:pt x="f260" y="f118"/>
                  </a:cubicBezTo>
                  <a:close/>
                  <a:moveTo>
                    <a:pt x="f194" y="f10"/>
                  </a:moveTo>
                  <a:cubicBezTo>
                    <a:pt x="f262" y="f10"/>
                    <a:pt x="f275" y="f10"/>
                    <a:pt x="f260" y="f10"/>
                  </a:cubicBezTo>
                  <a:cubicBezTo>
                    <a:pt x="f260" y="f276"/>
                    <a:pt x="f260" y="f277"/>
                    <a:pt x="f260" y="f153"/>
                  </a:cubicBezTo>
                  <a:cubicBezTo>
                    <a:pt x="f275" y="f65"/>
                    <a:pt x="f278" y="f279"/>
                    <a:pt x="f264" y="f145"/>
                  </a:cubicBezTo>
                  <a:cubicBezTo>
                    <a:pt x="f280" y="f145"/>
                    <a:pt x="f188" y="f281"/>
                    <a:pt x="f194" y="f282"/>
                  </a:cubicBezTo>
                  <a:cubicBezTo>
                    <a:pt x="f194" y="f17"/>
                    <a:pt x="f194" y="f283"/>
                    <a:pt x="f194" y="f10"/>
                  </a:cubicBezTo>
                  <a:close/>
                  <a:moveTo>
                    <a:pt x="f197" y="f153"/>
                  </a:moveTo>
                  <a:cubicBezTo>
                    <a:pt x="f197" y="f284"/>
                    <a:pt x="f197" y="f135"/>
                    <a:pt x="f197" y="f285"/>
                  </a:cubicBezTo>
                  <a:cubicBezTo>
                    <a:pt x="f63" y="f97"/>
                    <a:pt x="f286" y="f177"/>
                    <a:pt x="f287" y="f47"/>
                  </a:cubicBezTo>
                  <a:cubicBezTo>
                    <a:pt x="f287" y="f288"/>
                    <a:pt x="f287" y="f272"/>
                    <a:pt x="f287" y="f161"/>
                  </a:cubicBezTo>
                  <a:cubicBezTo>
                    <a:pt x="f289" y="f279"/>
                    <a:pt x="f290" y="f57"/>
                    <a:pt x="f197" y="f153"/>
                  </a:cubicBezTo>
                  <a:close/>
                  <a:moveTo>
                    <a:pt x="f291" y="f145"/>
                  </a:moveTo>
                  <a:cubicBezTo>
                    <a:pt x="f291" y="f272"/>
                    <a:pt x="f291" y="f267"/>
                    <a:pt x="f291" y="f129"/>
                  </a:cubicBezTo>
                  <a:cubicBezTo>
                    <a:pt x="f114" y="f292"/>
                    <a:pt x="f293" y="f135"/>
                    <a:pt x="f294" y="f26"/>
                  </a:cubicBezTo>
                  <a:cubicBezTo>
                    <a:pt x="f294" y="f284"/>
                    <a:pt x="f294" y="f295"/>
                    <a:pt x="f294" y="f282"/>
                  </a:cubicBezTo>
                  <a:cubicBezTo>
                    <a:pt x="f293" y="f281"/>
                    <a:pt x="f114" y="f67"/>
                    <a:pt x="f291" y="f145"/>
                  </a:cubicBezTo>
                  <a:close/>
                  <a:moveTo>
                    <a:pt x="f294" y="f296"/>
                  </a:moveTo>
                  <a:cubicBezTo>
                    <a:pt x="f294" y="f297"/>
                    <a:pt x="f294" y="f242"/>
                    <a:pt x="f294" y="f10"/>
                  </a:cubicBezTo>
                  <a:cubicBezTo>
                    <a:pt x="f293" y="f10"/>
                    <a:pt x="f114" y="f10"/>
                    <a:pt x="f291" y="f10"/>
                  </a:cubicBezTo>
                  <a:cubicBezTo>
                    <a:pt x="f291" y="f298"/>
                    <a:pt x="f291" y="f299"/>
                    <a:pt x="f291" y="f27"/>
                  </a:cubicBezTo>
                  <a:cubicBezTo>
                    <a:pt x="f114" y="f300"/>
                    <a:pt x="f293" y="f301"/>
                    <a:pt x="f294" y="f296"/>
                  </a:cubicBezTo>
                  <a:close/>
                  <a:moveTo>
                    <a:pt x="f70" y="f10"/>
                  </a:moveTo>
                  <a:cubicBezTo>
                    <a:pt x="f70" y="f302"/>
                    <a:pt x="f70" y="f303"/>
                    <a:pt x="f70" y="f134"/>
                  </a:cubicBezTo>
                  <a:cubicBezTo>
                    <a:pt x="f66" y="f17"/>
                    <a:pt x="f93" y="f17"/>
                    <a:pt x="f95" y="f131"/>
                  </a:cubicBezTo>
                  <a:cubicBezTo>
                    <a:pt x="f95" y="f304"/>
                    <a:pt x="f95" y="f302"/>
                    <a:pt x="f95" y="f10"/>
                  </a:cubicBezTo>
                  <a:cubicBezTo>
                    <a:pt x="f305" y="f10"/>
                    <a:pt x="f199" y="f10"/>
                    <a:pt x="f197" y="f10"/>
                  </a:cubicBezTo>
                  <a:cubicBezTo>
                    <a:pt x="f197" y="f283"/>
                    <a:pt x="f197" y="f131"/>
                    <a:pt x="f197" y="f67"/>
                  </a:cubicBezTo>
                  <a:cubicBezTo>
                    <a:pt x="f290" y="f282"/>
                    <a:pt x="f289" y="f306"/>
                    <a:pt x="f287" y="f307"/>
                  </a:cubicBezTo>
                  <a:cubicBezTo>
                    <a:pt x="f287" y="f134"/>
                    <a:pt x="f287" y="f298"/>
                    <a:pt x="f287" y="f10"/>
                  </a:cubicBezTo>
                  <a:cubicBezTo>
                    <a:pt x="f20" y="f10"/>
                    <a:pt x="f308" y="f10"/>
                    <a:pt x="f70" y="f10"/>
                  </a:cubicBezTo>
                  <a:close/>
                  <a:moveTo>
                    <a:pt x="f306" y="f189"/>
                  </a:moveTo>
                  <a:cubicBezTo>
                    <a:pt x="f17" y="f250"/>
                    <a:pt x="f71" y="f309"/>
                    <a:pt x="f99" y="f31"/>
                  </a:cubicBezTo>
                  <a:cubicBezTo>
                    <a:pt x="f99" y="f181"/>
                    <a:pt x="f99" y="f310"/>
                    <a:pt x="f99" y="f311"/>
                  </a:cubicBezTo>
                  <a:cubicBezTo>
                    <a:pt x="f71" y="f238"/>
                    <a:pt x="f17" y="f310"/>
                    <a:pt x="f27" y="f62"/>
                  </a:cubicBezTo>
                  <a:cubicBezTo>
                    <a:pt x="f307" y="f62"/>
                    <a:pt x="f306" y="f176"/>
                    <a:pt x="f306" y="f181"/>
                  </a:cubicBezTo>
                  <a:cubicBezTo>
                    <a:pt x="f306" y="f40"/>
                    <a:pt x="f306" y="f309"/>
                    <a:pt x="f306" y="f189"/>
                  </a:cubicBezTo>
                  <a:close/>
                  <a:moveTo>
                    <a:pt x="f99" y="f170"/>
                  </a:moveTo>
                  <a:cubicBezTo>
                    <a:pt x="f71" y="f22"/>
                    <a:pt x="f17" y="f312"/>
                    <a:pt x="f27" y="f116"/>
                  </a:cubicBezTo>
                  <a:cubicBezTo>
                    <a:pt x="f307" y="f116"/>
                    <a:pt x="f306" y="f313"/>
                    <a:pt x="f306" y="f269"/>
                  </a:cubicBezTo>
                  <a:cubicBezTo>
                    <a:pt x="f306" y="f50"/>
                    <a:pt x="f306" y="f314"/>
                    <a:pt x="f306" y="f270"/>
                  </a:cubicBezTo>
                  <a:cubicBezTo>
                    <a:pt x="f315" y="f316"/>
                    <a:pt x="f297" y="f314"/>
                    <a:pt x="f71" y="f317"/>
                  </a:cubicBezTo>
                  <a:cubicBezTo>
                    <a:pt x="f58" y="f50"/>
                    <a:pt x="f58" y="f50"/>
                    <a:pt x="f99" y="f170"/>
                  </a:cubicBezTo>
                  <a:close/>
                  <a:moveTo>
                    <a:pt x="f59" y="f318"/>
                  </a:moveTo>
                  <a:cubicBezTo>
                    <a:pt x="f71" y="f91"/>
                    <a:pt x="f17" y="f182"/>
                    <a:pt x="f27" y="f204"/>
                  </a:cubicBezTo>
                  <a:cubicBezTo>
                    <a:pt x="f307" y="f204"/>
                    <a:pt x="f306" y="f95"/>
                    <a:pt x="f306" y="f184"/>
                  </a:cubicBezTo>
                  <a:cubicBezTo>
                    <a:pt x="f306" y="f319"/>
                    <a:pt x="f306" y="f186"/>
                    <a:pt x="f306" y="f265"/>
                  </a:cubicBezTo>
                  <a:cubicBezTo>
                    <a:pt x="f131" y="f172"/>
                    <a:pt x="f303" y="f197"/>
                    <a:pt x="f98" y="f319"/>
                  </a:cubicBezTo>
                  <a:cubicBezTo>
                    <a:pt x="f60" y="f319"/>
                    <a:pt x="f59" y="f174"/>
                    <a:pt x="f59" y="f184"/>
                  </a:cubicBezTo>
                  <a:cubicBezTo>
                    <a:pt x="f59" y="f204"/>
                    <a:pt x="f59" y="f93"/>
                    <a:pt x="f59" y="f318"/>
                  </a:cubicBezTo>
                  <a:close/>
                  <a:moveTo>
                    <a:pt x="f99" y="f165"/>
                  </a:moveTo>
                  <a:cubicBezTo>
                    <a:pt x="f71" y="f320"/>
                    <a:pt x="f134" y="f33"/>
                    <a:pt x="f27" y="f321"/>
                  </a:cubicBezTo>
                  <a:cubicBezTo>
                    <a:pt x="f27" y="f321"/>
                    <a:pt x="f306" y="f151"/>
                    <a:pt x="f306" y="f322"/>
                  </a:cubicBezTo>
                  <a:cubicBezTo>
                    <a:pt x="f306" y="f149"/>
                    <a:pt x="f306" y="f159"/>
                    <a:pt x="f306" y="f323"/>
                  </a:cubicBezTo>
                  <a:cubicBezTo>
                    <a:pt x="f315" y="f324"/>
                    <a:pt x="f325" y="f38"/>
                    <a:pt x="f276" y="f159"/>
                  </a:cubicBezTo>
                  <a:cubicBezTo>
                    <a:pt x="f59" y="f326"/>
                    <a:pt x="f59" y="f326"/>
                    <a:pt x="f59" y="f327"/>
                  </a:cubicBezTo>
                  <a:cubicBezTo>
                    <a:pt x="f59" y="f327"/>
                    <a:pt x="f59" y="f327"/>
                    <a:pt x="f99" y="f165"/>
                  </a:cubicBezTo>
                  <a:close/>
                  <a:moveTo>
                    <a:pt x="f59" y="f328"/>
                  </a:moveTo>
                  <a:cubicBezTo>
                    <a:pt x="f71" y="f329"/>
                    <a:pt x="f134" y="f43"/>
                    <a:pt x="f27" y="f330"/>
                  </a:cubicBezTo>
                  <a:cubicBezTo>
                    <a:pt x="f307" y="f330"/>
                    <a:pt x="f306" y="f271"/>
                    <a:pt x="f306" y="f41"/>
                  </a:cubicBezTo>
                  <a:cubicBezTo>
                    <a:pt x="f306" y="f331"/>
                    <a:pt x="f306" y="f332"/>
                    <a:pt x="f306" y="f29"/>
                  </a:cubicBezTo>
                  <a:cubicBezTo>
                    <a:pt x="f131" y="f333"/>
                    <a:pt x="f303" y="f24"/>
                    <a:pt x="f98" y="f334"/>
                  </a:cubicBezTo>
                  <a:cubicBezTo>
                    <a:pt x="f60" y="f331"/>
                    <a:pt x="f59" y="f3"/>
                    <a:pt x="f59" y="f335"/>
                  </a:cubicBezTo>
                  <a:cubicBezTo>
                    <a:pt x="f59" y="f330"/>
                    <a:pt x="f59" y="f45"/>
                    <a:pt x="f59" y="f328"/>
                  </a:cubicBezTo>
                  <a:close/>
                  <a:moveTo>
                    <a:pt x="f59" y="f44"/>
                  </a:moveTo>
                  <a:cubicBezTo>
                    <a:pt x="f71" y="f336"/>
                    <a:pt x="f134" y="f337"/>
                    <a:pt x="f300" y="f338"/>
                  </a:cubicBezTo>
                  <a:cubicBezTo>
                    <a:pt x="f27" y="f338"/>
                    <a:pt x="f306" y="f339"/>
                    <a:pt x="f306" y="f339"/>
                  </a:cubicBezTo>
                  <a:cubicBezTo>
                    <a:pt x="f306" y="f340"/>
                    <a:pt x="f306" y="f341"/>
                    <a:pt x="f306" y="f117"/>
                  </a:cubicBezTo>
                  <a:cubicBezTo>
                    <a:pt x="f131" y="f32"/>
                    <a:pt x="f303" y="f341"/>
                    <a:pt x="f98" y="f25"/>
                  </a:cubicBezTo>
                  <a:cubicBezTo>
                    <a:pt x="f60" y="f25"/>
                    <a:pt x="f59" y="f342"/>
                    <a:pt x="f59" y="f340"/>
                  </a:cubicBezTo>
                  <a:cubicBezTo>
                    <a:pt x="f59" y="f339"/>
                    <a:pt x="f59" y="f337"/>
                    <a:pt x="f59" y="f44"/>
                  </a:cubicBezTo>
                  <a:close/>
                  <a:moveTo>
                    <a:pt x="f343" y="f344"/>
                  </a:moveTo>
                  <a:cubicBezTo>
                    <a:pt x="f345" y="f346"/>
                    <a:pt x="f347" y="f273"/>
                    <a:pt x="f348" y="f349"/>
                  </a:cubicBezTo>
                  <a:cubicBezTo>
                    <a:pt x="f348" y="f49"/>
                    <a:pt x="f348" y="f52"/>
                    <a:pt x="f348" y="f130"/>
                  </a:cubicBezTo>
                  <a:cubicBezTo>
                    <a:pt x="f347" y="f54"/>
                    <a:pt x="f345" y="f272"/>
                    <a:pt x="f343" y="f52"/>
                  </a:cubicBezTo>
                  <a:cubicBezTo>
                    <a:pt x="f343" y="f49"/>
                    <a:pt x="f343" y="f349"/>
                    <a:pt x="f343" y="f344"/>
                  </a:cubicBezTo>
                  <a:close/>
                  <a:moveTo>
                    <a:pt x="f350" y="f338"/>
                  </a:moveTo>
                  <a:cubicBezTo>
                    <a:pt x="f350" y="f336"/>
                    <a:pt x="f350" y="f215"/>
                    <a:pt x="f350" y="f39"/>
                  </a:cubicBezTo>
                  <a:cubicBezTo>
                    <a:pt x="f351" y="f352"/>
                    <a:pt x="f353" y="f44"/>
                    <a:pt x="f354" y="f336"/>
                  </a:cubicBezTo>
                  <a:cubicBezTo>
                    <a:pt x="f355" y="f337"/>
                    <a:pt x="f356" y="f357"/>
                    <a:pt x="f358" y="f340"/>
                  </a:cubicBezTo>
                  <a:cubicBezTo>
                    <a:pt x="f347" y="f257"/>
                    <a:pt x="f345" y="f339"/>
                    <a:pt x="f350" y="f338"/>
                  </a:cubicBezTo>
                  <a:close/>
                  <a:moveTo>
                    <a:pt x="f343" y="f47"/>
                  </a:moveTo>
                  <a:cubicBezTo>
                    <a:pt x="f351" y="f129"/>
                    <a:pt x="f359" y="f137"/>
                    <a:pt x="f360" y="f19"/>
                  </a:cubicBezTo>
                  <a:cubicBezTo>
                    <a:pt x="f355" y="f292"/>
                    <a:pt x="f356" y="f135"/>
                    <a:pt x="f358" y="f361"/>
                  </a:cubicBezTo>
                  <a:cubicBezTo>
                    <a:pt x="f347" y="f288"/>
                    <a:pt x="f345" y="f274"/>
                    <a:pt x="f343" y="f362"/>
                  </a:cubicBezTo>
                  <a:cubicBezTo>
                    <a:pt x="f343" y="f135"/>
                    <a:pt x="f343" y="f19"/>
                    <a:pt x="f343" y="f47"/>
                  </a:cubicBezTo>
                  <a:close/>
                  <a:moveTo>
                    <a:pt x="f348" y="f36"/>
                  </a:moveTo>
                  <a:cubicBezTo>
                    <a:pt x="f347" y="f23"/>
                    <a:pt x="f345" y="f34"/>
                    <a:pt x="f350" y="f37"/>
                  </a:cubicBezTo>
                  <a:cubicBezTo>
                    <a:pt x="f350" y="f363"/>
                    <a:pt x="f350" y="f25"/>
                    <a:pt x="f350" y="f364"/>
                  </a:cubicBezTo>
                  <a:cubicBezTo>
                    <a:pt x="f365" y="f342"/>
                    <a:pt x="f359" y="f366"/>
                    <a:pt x="f360" y="f341"/>
                  </a:cubicBezTo>
                  <a:cubicBezTo>
                    <a:pt x="f355" y="f32"/>
                    <a:pt x="f355" y="f32"/>
                    <a:pt x="f348" y="f36"/>
                  </a:cubicBezTo>
                  <a:close/>
                  <a:moveTo>
                    <a:pt x="f350" y="f295"/>
                  </a:moveTo>
                  <a:cubicBezTo>
                    <a:pt x="f367" y="f56"/>
                    <a:pt x="f347" y="f56"/>
                    <a:pt x="f348" y="f268"/>
                  </a:cubicBezTo>
                  <a:cubicBezTo>
                    <a:pt x="f348" y="f65"/>
                    <a:pt x="f348" y="f145"/>
                    <a:pt x="f348" y="f282"/>
                  </a:cubicBezTo>
                  <a:cubicBezTo>
                    <a:pt x="f347" y="f282"/>
                    <a:pt x="f345" y="f281"/>
                    <a:pt x="f350" y="f67"/>
                  </a:cubicBezTo>
                  <a:cubicBezTo>
                    <a:pt x="f350" y="f279"/>
                    <a:pt x="f350" y="f153"/>
                    <a:pt x="f350" y="f295"/>
                  </a:cubicBezTo>
                  <a:close/>
                  <a:moveTo>
                    <a:pt x="f348" y="f125"/>
                  </a:moveTo>
                  <a:cubicBezTo>
                    <a:pt x="f347" y="f177"/>
                    <a:pt x="f345" y="f146"/>
                    <a:pt x="f350" y="f61"/>
                  </a:cubicBezTo>
                  <a:cubicBezTo>
                    <a:pt x="f350" y="f124"/>
                    <a:pt x="f350" y="f103"/>
                    <a:pt x="f350" y="f36"/>
                  </a:cubicBezTo>
                  <a:cubicBezTo>
                    <a:pt x="f345" y="f152"/>
                    <a:pt x="f368" y="f103"/>
                    <a:pt x="f369" y="f79"/>
                  </a:cubicBezTo>
                  <a:cubicBezTo>
                    <a:pt x="f358" y="f79"/>
                    <a:pt x="f348" y="f285"/>
                    <a:pt x="f348" y="f21"/>
                  </a:cubicBezTo>
                  <a:cubicBezTo>
                    <a:pt x="f355" y="f61"/>
                    <a:pt x="f348" y="f146"/>
                    <a:pt x="f348" y="f125"/>
                  </a:cubicBezTo>
                  <a:close/>
                  <a:moveTo>
                    <a:pt x="f350" y="f134"/>
                  </a:moveTo>
                  <a:cubicBezTo>
                    <a:pt x="f350" y="f141"/>
                    <a:pt x="f350" y="f370"/>
                    <a:pt x="f350" y="f300"/>
                  </a:cubicBezTo>
                  <a:cubicBezTo>
                    <a:pt x="f367" y="f301"/>
                    <a:pt x="f347" y="f301"/>
                    <a:pt x="f348" y="f296"/>
                  </a:cubicBezTo>
                  <a:cubicBezTo>
                    <a:pt x="f348" y="f315"/>
                    <a:pt x="f348" y="f131"/>
                    <a:pt x="f348" y="f134"/>
                  </a:cubicBezTo>
                  <a:cubicBezTo>
                    <a:pt x="f347" y="f134"/>
                    <a:pt x="f345" y="f134"/>
                    <a:pt x="f350" y="f134"/>
                  </a:cubicBezTo>
                  <a:close/>
                  <a:moveTo>
                    <a:pt x="f348" y="f242"/>
                  </a:moveTo>
                  <a:cubicBezTo>
                    <a:pt x="f347" y="f242"/>
                    <a:pt x="f345" y="f242"/>
                    <a:pt x="f350" y="f242"/>
                  </a:cubicBezTo>
                  <a:cubicBezTo>
                    <a:pt x="f350" y="f283"/>
                    <a:pt x="f350" y="f303"/>
                    <a:pt x="f350" y="f371"/>
                  </a:cubicBezTo>
                  <a:cubicBezTo>
                    <a:pt x="f367" y="f371"/>
                    <a:pt x="f347" y="f371"/>
                    <a:pt x="f348" y="f371"/>
                  </a:cubicBezTo>
                  <a:cubicBezTo>
                    <a:pt x="f348" y="f276"/>
                    <a:pt x="f348" y="f298"/>
                    <a:pt x="f348" y="f242"/>
                  </a:cubicBezTo>
                  <a:close/>
                  <a:moveTo>
                    <a:pt x="f344" y="f125"/>
                  </a:moveTo>
                  <a:cubicBezTo>
                    <a:pt x="f344" y="f79"/>
                    <a:pt x="f344" y="f34"/>
                    <a:pt x="f344" y="f25"/>
                  </a:cubicBezTo>
                  <a:cubicBezTo>
                    <a:pt x="f288" y="f366"/>
                    <a:pt x="f274" y="f366"/>
                    <a:pt x="f372" y="f366"/>
                  </a:cubicBezTo>
                  <a:cubicBezTo>
                    <a:pt x="f372" y="f120"/>
                    <a:pt x="f372" y="f124"/>
                    <a:pt x="f372" y="f47"/>
                  </a:cubicBezTo>
                  <a:cubicBezTo>
                    <a:pt x="f274" y="f125"/>
                    <a:pt x="f361" y="f125"/>
                    <a:pt x="f344" y="f125"/>
                  </a:cubicBezTo>
                  <a:close/>
                  <a:moveTo>
                    <a:pt x="f372" y="f373"/>
                  </a:moveTo>
                  <a:cubicBezTo>
                    <a:pt x="f372" y="f151"/>
                    <a:pt x="f372" y="f159"/>
                    <a:pt x="f372" y="f352"/>
                  </a:cubicBezTo>
                  <a:cubicBezTo>
                    <a:pt x="f274" y="f352"/>
                    <a:pt x="f361" y="f352"/>
                    <a:pt x="f344" y="f374"/>
                  </a:cubicBezTo>
                  <a:cubicBezTo>
                    <a:pt x="f344" y="f375"/>
                    <a:pt x="f344" y="f321"/>
                    <a:pt x="f344" y="f246"/>
                  </a:cubicBezTo>
                  <a:cubicBezTo>
                    <a:pt x="f361" y="f246"/>
                    <a:pt x="f274" y="f373"/>
                    <a:pt x="f372" y="f373"/>
                  </a:cubicBezTo>
                  <a:close/>
                  <a:moveTo>
                    <a:pt x="f344" y="f176"/>
                  </a:moveTo>
                  <a:cubicBezTo>
                    <a:pt x="f344" y="f376"/>
                    <a:pt x="f344" y="f24"/>
                    <a:pt x="f344" y="f330"/>
                  </a:cubicBezTo>
                  <a:cubicBezTo>
                    <a:pt x="f361" y="f271"/>
                    <a:pt x="f274" y="f41"/>
                    <a:pt x="f372" y="f41"/>
                  </a:cubicBezTo>
                  <a:cubicBezTo>
                    <a:pt x="f372" y="f333"/>
                    <a:pt x="f372" y="f377"/>
                    <a:pt x="f372" y="f96"/>
                  </a:cubicBezTo>
                  <a:cubicBezTo>
                    <a:pt x="f274" y="f181"/>
                    <a:pt x="f361" y="f176"/>
                    <a:pt x="f344" y="f176"/>
                  </a:cubicBezTo>
                  <a:close/>
                  <a:moveTo>
                    <a:pt x="f372" y="f284"/>
                  </a:moveTo>
                  <a:cubicBezTo>
                    <a:pt x="f372" y="f378"/>
                    <a:pt x="f372" y="f161"/>
                    <a:pt x="f372" y="f300"/>
                  </a:cubicBezTo>
                  <a:cubicBezTo>
                    <a:pt x="f274" y="f300"/>
                    <a:pt x="f361" y="f300"/>
                    <a:pt x="f344" y="f27"/>
                  </a:cubicBezTo>
                  <a:cubicBezTo>
                    <a:pt x="f344" y="f279"/>
                    <a:pt x="f344" y="f130"/>
                    <a:pt x="f344" y="f349"/>
                  </a:cubicBezTo>
                  <a:cubicBezTo>
                    <a:pt x="f361" y="f284"/>
                    <a:pt x="f274" y="f284"/>
                    <a:pt x="f372" y="f284"/>
                  </a:cubicBezTo>
                  <a:close/>
                  <a:moveTo>
                    <a:pt x="f285" y="f49"/>
                  </a:moveTo>
                  <a:cubicBezTo>
                    <a:pt x="f285" y="f295"/>
                    <a:pt x="f285" y="f145"/>
                    <a:pt x="f285" y="f370"/>
                  </a:cubicBezTo>
                  <a:cubicBezTo>
                    <a:pt x="f97" y="f301"/>
                    <a:pt x="f125" y="f300"/>
                    <a:pt x="f125" y="f27"/>
                  </a:cubicBezTo>
                  <a:cubicBezTo>
                    <a:pt x="f47" y="f279"/>
                    <a:pt x="f47" y="f378"/>
                    <a:pt x="f47" y="f379"/>
                  </a:cubicBezTo>
                  <a:cubicBezTo>
                    <a:pt x="f177" y="f379"/>
                    <a:pt x="f61" y="f379"/>
                    <a:pt x="f285" y="f49"/>
                  </a:cubicBezTo>
                  <a:close/>
                  <a:moveTo>
                    <a:pt x="f125" y="f129"/>
                  </a:moveTo>
                  <a:cubicBezTo>
                    <a:pt x="f125" y="f285"/>
                    <a:pt x="f125" y="f23"/>
                    <a:pt x="f125" y="f366"/>
                  </a:cubicBezTo>
                  <a:cubicBezTo>
                    <a:pt x="f146" y="f363"/>
                    <a:pt x="f285" y="f32"/>
                    <a:pt x="f285" y="f117"/>
                  </a:cubicBezTo>
                  <a:cubicBezTo>
                    <a:pt x="f124" y="f152"/>
                    <a:pt x="f124" y="f21"/>
                    <a:pt x="f124" y="f137"/>
                  </a:cubicBezTo>
                  <a:cubicBezTo>
                    <a:pt x="f61" y="f129"/>
                    <a:pt x="f177" y="f129"/>
                    <a:pt x="f125" y="f129"/>
                  </a:cubicBezTo>
                  <a:close/>
                  <a:moveTo>
                    <a:pt x="f47" y="f260"/>
                  </a:moveTo>
                  <a:cubicBezTo>
                    <a:pt x="f146" y="f3"/>
                    <a:pt x="f285" y="f331"/>
                    <a:pt x="f285" y="f334"/>
                  </a:cubicBezTo>
                  <a:cubicBezTo>
                    <a:pt x="f124" y="f104"/>
                    <a:pt x="f124" y="f310"/>
                    <a:pt x="f124" y="f380"/>
                  </a:cubicBezTo>
                  <a:cubicBezTo>
                    <a:pt x="f285" y="f40"/>
                    <a:pt x="f285" y="f40"/>
                    <a:pt x="f21" y="f40"/>
                  </a:cubicBezTo>
                  <a:cubicBezTo>
                    <a:pt x="f97" y="f380"/>
                    <a:pt x="f125" y="f381"/>
                    <a:pt x="f125" y="f181"/>
                  </a:cubicBezTo>
                  <a:cubicBezTo>
                    <a:pt x="f47" y="f377"/>
                    <a:pt x="f47" y="f28"/>
                    <a:pt x="f47" y="f260"/>
                  </a:cubicBezTo>
                  <a:close/>
                  <a:moveTo>
                    <a:pt x="f125" y="f44"/>
                  </a:moveTo>
                  <a:cubicBezTo>
                    <a:pt x="f125" y="f38"/>
                    <a:pt x="f125" y="f382"/>
                    <a:pt x="f125" y="f165"/>
                  </a:cubicBezTo>
                  <a:cubicBezTo>
                    <a:pt x="f177" y="f165"/>
                    <a:pt x="f61" y="f327"/>
                    <a:pt x="f285" y="f327"/>
                  </a:cubicBezTo>
                  <a:cubicBezTo>
                    <a:pt x="f285" y="f383"/>
                    <a:pt x="f285" y="f384"/>
                    <a:pt x="f285" y="f385"/>
                  </a:cubicBezTo>
                  <a:cubicBezTo>
                    <a:pt x="f61" y="f385"/>
                    <a:pt x="f177" y="f44"/>
                    <a:pt x="f125" y="f44"/>
                  </a:cubicBezTo>
                  <a:close/>
                  <a:moveTo>
                    <a:pt x="f386" y="f49"/>
                  </a:moveTo>
                  <a:cubicBezTo>
                    <a:pt x="f34" y="f387"/>
                    <a:pt x="f388" y="f51"/>
                    <a:pt x="f388" y="f52"/>
                  </a:cubicBezTo>
                  <a:cubicBezTo>
                    <a:pt x="f32" y="f268"/>
                    <a:pt x="f32" y="f281"/>
                    <a:pt x="f32" y="f370"/>
                  </a:cubicBezTo>
                  <a:cubicBezTo>
                    <a:pt x="f37" y="f296"/>
                    <a:pt x="f120" y="f296"/>
                    <a:pt x="f386" y="f296"/>
                  </a:cubicBezTo>
                  <a:cubicBezTo>
                    <a:pt x="f386" y="f67"/>
                    <a:pt x="f386" y="f295"/>
                    <a:pt x="f386" y="f49"/>
                  </a:cubicBezTo>
                  <a:close/>
                  <a:moveTo>
                    <a:pt x="f386" y="f336"/>
                  </a:moveTo>
                  <a:cubicBezTo>
                    <a:pt x="f386" y="f323"/>
                    <a:pt x="f386" y="f389"/>
                    <a:pt x="f386" y="f320"/>
                  </a:cubicBezTo>
                  <a:cubicBezTo>
                    <a:pt x="f34" y="f243"/>
                    <a:pt x="f388" y="f33"/>
                    <a:pt x="f388" y="f321"/>
                  </a:cubicBezTo>
                  <a:cubicBezTo>
                    <a:pt x="f32" y="f375"/>
                    <a:pt x="f32" y="f35"/>
                    <a:pt x="f32" y="f337"/>
                  </a:cubicBezTo>
                  <a:cubicBezTo>
                    <a:pt x="f37" y="f390"/>
                    <a:pt x="f34" y="f390"/>
                    <a:pt x="f386" y="f336"/>
                  </a:cubicBezTo>
                  <a:close/>
                  <a:moveTo>
                    <a:pt x="f337" y="f151"/>
                  </a:moveTo>
                  <a:cubicBezTo>
                    <a:pt x="f337" y="f159"/>
                    <a:pt x="f337" y="f352"/>
                    <a:pt x="f337" y="f338"/>
                  </a:cubicBezTo>
                  <a:cubicBezTo>
                    <a:pt x="f391" y="f357"/>
                    <a:pt x="f392" y="f357"/>
                    <a:pt x="f364" y="f357"/>
                  </a:cubicBezTo>
                  <a:cubicBezTo>
                    <a:pt x="f364" y="f39"/>
                    <a:pt x="f364" y="f375"/>
                    <a:pt x="f364" y="f55"/>
                  </a:cubicBezTo>
                  <a:cubicBezTo>
                    <a:pt x="f392" y="f321"/>
                    <a:pt x="f338" y="f321"/>
                    <a:pt x="f337" y="f151"/>
                  </a:cubicBezTo>
                  <a:close/>
                  <a:moveTo>
                    <a:pt x="f388" y="f117"/>
                  </a:moveTo>
                  <a:cubicBezTo>
                    <a:pt x="f388" y="f123"/>
                    <a:pt x="f388" y="f97"/>
                    <a:pt x="f388" y="f19"/>
                  </a:cubicBezTo>
                  <a:cubicBezTo>
                    <a:pt x="f37" y="f19"/>
                    <a:pt x="f120" y="f19"/>
                    <a:pt x="f386" y="f137"/>
                  </a:cubicBezTo>
                  <a:cubicBezTo>
                    <a:pt x="f386" y="f61"/>
                    <a:pt x="f386" y="f152"/>
                    <a:pt x="f386" y="f388"/>
                  </a:cubicBezTo>
                  <a:cubicBezTo>
                    <a:pt x="f34" y="f388"/>
                    <a:pt x="f37" y="f117"/>
                    <a:pt x="f388" y="f117"/>
                  </a:cubicBezTo>
                  <a:close/>
                  <a:moveTo>
                    <a:pt x="f340" y="f393"/>
                  </a:moveTo>
                  <a:cubicBezTo>
                    <a:pt x="f340" y="f181"/>
                    <a:pt x="f340" y="f311"/>
                    <a:pt x="f340" y="f332"/>
                  </a:cubicBezTo>
                  <a:cubicBezTo>
                    <a:pt x="f339" y="f28"/>
                    <a:pt x="f337" y="f78"/>
                    <a:pt x="f337" y="f104"/>
                  </a:cubicBezTo>
                  <a:cubicBezTo>
                    <a:pt x="f390" y="f394"/>
                    <a:pt x="f337" y="f381"/>
                    <a:pt x="f337" y="f193"/>
                  </a:cubicBezTo>
                  <a:cubicBezTo>
                    <a:pt x="f391" y="f250"/>
                    <a:pt x="f392" y="f250"/>
                    <a:pt x="f340" y="f393"/>
                  </a:cubicBezTo>
                  <a:close/>
                  <a:moveTo>
                    <a:pt x="f386" y="f334"/>
                  </a:moveTo>
                  <a:cubicBezTo>
                    <a:pt x="f34" y="f395"/>
                    <a:pt x="f388" y="f24"/>
                    <a:pt x="f388" y="f333"/>
                  </a:cubicBezTo>
                  <a:cubicBezTo>
                    <a:pt x="f32" y="f311"/>
                    <a:pt x="f32" y="f62"/>
                    <a:pt x="f32" y="f309"/>
                  </a:cubicBezTo>
                  <a:cubicBezTo>
                    <a:pt x="f37" y="f31"/>
                    <a:pt x="f386" y="f393"/>
                    <a:pt x="f386" y="f380"/>
                  </a:cubicBezTo>
                  <a:cubicBezTo>
                    <a:pt x="f36" y="f310"/>
                    <a:pt x="f386" y="f30"/>
                    <a:pt x="f386" y="f334"/>
                  </a:cubicBezTo>
                  <a:close/>
                  <a:moveTo>
                    <a:pt x="f364" y="f370"/>
                  </a:moveTo>
                  <a:cubicBezTo>
                    <a:pt x="f364" y="f281"/>
                    <a:pt x="f364" y="f268"/>
                    <a:pt x="f364" y="f51"/>
                  </a:cubicBezTo>
                  <a:cubicBezTo>
                    <a:pt x="f392" y="f51"/>
                    <a:pt x="f338" y="f52"/>
                    <a:pt x="f337" y="f52"/>
                  </a:cubicBezTo>
                  <a:cubicBezTo>
                    <a:pt x="f337" y="f268"/>
                    <a:pt x="f337" y="f281"/>
                    <a:pt x="f337" y="f277"/>
                  </a:cubicBezTo>
                  <a:cubicBezTo>
                    <a:pt x="f391" y="f277"/>
                    <a:pt x="f392" y="f370"/>
                    <a:pt x="f364" y="f370"/>
                  </a:cubicBezTo>
                  <a:close/>
                  <a:moveTo>
                    <a:pt x="f337" y="f292"/>
                  </a:moveTo>
                  <a:cubicBezTo>
                    <a:pt x="f337" y="f266"/>
                    <a:pt x="f357" y="f266"/>
                    <a:pt x="f357" y="f135"/>
                  </a:cubicBezTo>
                  <a:cubicBezTo>
                    <a:pt x="f391" y="f266"/>
                    <a:pt x="f364" y="f292"/>
                    <a:pt x="f364" y="f137"/>
                  </a:cubicBezTo>
                  <a:cubicBezTo>
                    <a:pt x="f340" y="f97"/>
                    <a:pt x="f340" y="f123"/>
                    <a:pt x="f340" y="f37"/>
                  </a:cubicBezTo>
                  <a:cubicBezTo>
                    <a:pt x="f392" y="f118"/>
                    <a:pt x="f337" y="f117"/>
                    <a:pt x="f337" y="f23"/>
                  </a:cubicBezTo>
                  <a:cubicBezTo>
                    <a:pt x="f337" y="f79"/>
                    <a:pt x="f337" y="f177"/>
                    <a:pt x="f337" y="f292"/>
                  </a:cubicBezTo>
                  <a:close/>
                  <a:moveTo>
                    <a:pt x="f396" y="f161"/>
                  </a:moveTo>
                  <a:cubicBezTo>
                    <a:pt x="f397" y="f161"/>
                    <a:pt x="f398" y="f161"/>
                    <a:pt x="f399" y="f161"/>
                  </a:cubicBezTo>
                  <a:cubicBezTo>
                    <a:pt x="f399" y="f153"/>
                    <a:pt x="f399" y="f18"/>
                    <a:pt x="f399" y="f272"/>
                  </a:cubicBezTo>
                  <a:cubicBezTo>
                    <a:pt x="f399" y="f387"/>
                    <a:pt x="f400" y="f379"/>
                    <a:pt x="f401" y="f379"/>
                  </a:cubicBezTo>
                  <a:cubicBezTo>
                    <a:pt x="f397" y="f379"/>
                    <a:pt x="f402" y="f379"/>
                    <a:pt x="f396" y="f379"/>
                  </a:cubicBezTo>
                  <a:cubicBezTo>
                    <a:pt x="f396" y="f54"/>
                    <a:pt x="f396" y="f56"/>
                    <a:pt x="f396" y="f161"/>
                  </a:cubicBezTo>
                  <a:close/>
                  <a:moveTo>
                    <a:pt x="f399" y="f35"/>
                  </a:moveTo>
                  <a:cubicBezTo>
                    <a:pt x="f399" y="f38"/>
                    <a:pt x="f399" y="f326"/>
                    <a:pt x="f399" y="f383"/>
                  </a:cubicBezTo>
                  <a:cubicBezTo>
                    <a:pt x="f403" y="f321"/>
                    <a:pt x="f400" y="f33"/>
                    <a:pt x="f401" y="f33"/>
                  </a:cubicBezTo>
                  <a:cubicBezTo>
                    <a:pt x="f397" y="f33"/>
                    <a:pt x="f404" y="f33"/>
                    <a:pt x="f396" y="f33"/>
                  </a:cubicBezTo>
                  <a:cubicBezTo>
                    <a:pt x="f396" y="f382"/>
                    <a:pt x="f396" y="f405"/>
                    <a:pt x="f396" y="f323"/>
                  </a:cubicBezTo>
                  <a:cubicBezTo>
                    <a:pt x="f397" y="f35"/>
                    <a:pt x="f398" y="f35"/>
                    <a:pt x="f399" y="f35"/>
                  </a:cubicBezTo>
                  <a:close/>
                  <a:moveTo>
                    <a:pt x="f396" y="f338"/>
                  </a:moveTo>
                  <a:cubicBezTo>
                    <a:pt x="f396" y="f364"/>
                    <a:pt x="f406" y="f341"/>
                    <a:pt x="f396" y="f117"/>
                  </a:cubicBezTo>
                  <a:cubicBezTo>
                    <a:pt x="f396" y="f37"/>
                    <a:pt x="f404" y="f34"/>
                    <a:pt x="f402" y="f34"/>
                  </a:cubicBezTo>
                  <a:cubicBezTo>
                    <a:pt x="f401" y="f120"/>
                    <a:pt x="f398" y="f120"/>
                    <a:pt x="f399" y="f120"/>
                  </a:cubicBezTo>
                  <a:cubicBezTo>
                    <a:pt x="f399" y="f32"/>
                    <a:pt x="f399" y="f342"/>
                    <a:pt x="f399" y="f391"/>
                  </a:cubicBezTo>
                  <a:cubicBezTo>
                    <a:pt x="f398" y="f391"/>
                    <a:pt x="f397" y="f391"/>
                    <a:pt x="f396" y="f338"/>
                  </a:cubicBezTo>
                  <a:close/>
                  <a:moveTo>
                    <a:pt x="f399" y="f407"/>
                  </a:moveTo>
                  <a:cubicBezTo>
                    <a:pt x="f399" y="f393"/>
                    <a:pt x="f399" y="f31"/>
                    <a:pt x="f399" y="f381"/>
                  </a:cubicBezTo>
                  <a:cubicBezTo>
                    <a:pt x="f399" y="f310"/>
                    <a:pt x="f399" y="f310"/>
                    <a:pt x="f402" y="f394"/>
                  </a:cubicBezTo>
                  <a:cubicBezTo>
                    <a:pt x="f404" y="f238"/>
                    <a:pt x="f404" y="f394"/>
                    <a:pt x="f396" y="f394"/>
                  </a:cubicBezTo>
                  <a:cubicBezTo>
                    <a:pt x="f396" y="f62"/>
                    <a:pt x="f406" y="f381"/>
                    <a:pt x="f396" y="f309"/>
                  </a:cubicBezTo>
                  <a:cubicBezTo>
                    <a:pt x="f396" y="f393"/>
                    <a:pt x="f404" y="f193"/>
                    <a:pt x="f397" y="f193"/>
                  </a:cubicBezTo>
                  <a:cubicBezTo>
                    <a:pt x="f401" y="f407"/>
                    <a:pt x="f408" y="f407"/>
                    <a:pt x="f399" y="f407"/>
                  </a:cubicBezTo>
                  <a:close/>
                  <a:moveTo>
                    <a:pt x="f396" y="f170"/>
                  </a:moveTo>
                  <a:cubicBezTo>
                    <a:pt x="f396" y="f312"/>
                    <a:pt x="f396" y="f262"/>
                    <a:pt x="f396" y="f409"/>
                  </a:cubicBezTo>
                  <a:cubicBezTo>
                    <a:pt x="f397" y="f317"/>
                    <a:pt x="f398" y="f317"/>
                    <a:pt x="f399" y="f314"/>
                  </a:cubicBezTo>
                  <a:cubicBezTo>
                    <a:pt x="f399" y="f53"/>
                    <a:pt x="f399" y="f263"/>
                    <a:pt x="f399" y="f168"/>
                  </a:cubicBezTo>
                  <a:cubicBezTo>
                    <a:pt x="f398" y="f264"/>
                    <a:pt x="f397" y="f170"/>
                    <a:pt x="f396" y="f170"/>
                  </a:cubicBezTo>
                  <a:close/>
                  <a:moveTo>
                    <a:pt x="f399" y="f333"/>
                  </a:moveTo>
                  <a:cubicBezTo>
                    <a:pt x="f399" y="f3"/>
                    <a:pt x="f399" y="f330"/>
                    <a:pt x="f399" y="f329"/>
                  </a:cubicBezTo>
                  <a:cubicBezTo>
                    <a:pt x="f398" y="f261"/>
                    <a:pt x="f397" y="f261"/>
                    <a:pt x="f396" y="f410"/>
                  </a:cubicBezTo>
                  <a:cubicBezTo>
                    <a:pt x="f396" y="f411"/>
                    <a:pt x="f396" y="f335"/>
                    <a:pt x="f396" y="f332"/>
                  </a:cubicBezTo>
                  <a:cubicBezTo>
                    <a:pt x="f397" y="f332"/>
                    <a:pt x="f398" y="f333"/>
                    <a:pt x="f399" y="f333"/>
                  </a:cubicBezTo>
                  <a:close/>
                  <a:moveTo>
                    <a:pt x="f399" y="f26"/>
                  </a:moveTo>
                  <a:cubicBezTo>
                    <a:pt x="f399" y="f266"/>
                    <a:pt x="f399" y="f137"/>
                    <a:pt x="f399" y="f47"/>
                  </a:cubicBezTo>
                  <a:cubicBezTo>
                    <a:pt x="f399" y="f285"/>
                    <a:pt x="f399" y="f285"/>
                    <a:pt x="f404" y="f285"/>
                  </a:cubicBezTo>
                  <a:cubicBezTo>
                    <a:pt x="f404" y="f285"/>
                    <a:pt x="f396" y="f285"/>
                    <a:pt x="f396" y="f285"/>
                  </a:cubicBezTo>
                  <a:cubicBezTo>
                    <a:pt x="f396" y="f21"/>
                    <a:pt x="f396" y="f21"/>
                    <a:pt x="f396" y="f21"/>
                  </a:cubicBezTo>
                  <a:cubicBezTo>
                    <a:pt x="f396" y="f146"/>
                    <a:pt x="f396" y="f125"/>
                    <a:pt x="f396" y="f137"/>
                  </a:cubicBezTo>
                  <a:cubicBezTo>
                    <a:pt x="f396" y="f362"/>
                    <a:pt x="f396" y="f362"/>
                    <a:pt x="f398" y="f362"/>
                  </a:cubicBezTo>
                  <a:cubicBezTo>
                    <a:pt x="f408" y="f362"/>
                    <a:pt x="f400" y="f26"/>
                    <a:pt x="f399" y="f26"/>
                  </a:cubicBezTo>
                  <a:close/>
                  <a:moveTo>
                    <a:pt x="f396" y="f370"/>
                  </a:moveTo>
                  <a:cubicBezTo>
                    <a:pt x="f396" y="f131"/>
                    <a:pt x="f396" y="f297"/>
                    <a:pt x="f396" y="f276"/>
                  </a:cubicBezTo>
                  <a:cubicBezTo>
                    <a:pt x="f397" y="f276"/>
                    <a:pt x="f398" y="f276"/>
                    <a:pt x="f399" y="f276"/>
                  </a:cubicBezTo>
                  <a:cubicBezTo>
                    <a:pt x="f399" y="f297"/>
                    <a:pt x="f399" y="f131"/>
                    <a:pt x="f399" y="f370"/>
                  </a:cubicBezTo>
                  <a:cubicBezTo>
                    <a:pt x="f398" y="f370"/>
                    <a:pt x="f397" y="f370"/>
                    <a:pt x="f396" y="f370"/>
                  </a:cubicBezTo>
                  <a:close/>
                  <a:moveTo>
                    <a:pt x="f412" y="f23"/>
                  </a:moveTo>
                  <a:cubicBezTo>
                    <a:pt x="f412" y="f117"/>
                    <a:pt x="f412" y="f341"/>
                    <a:pt x="f413" y="f340"/>
                  </a:cubicBezTo>
                  <a:cubicBezTo>
                    <a:pt x="f413" y="f364"/>
                    <a:pt x="f414" y="f392"/>
                    <a:pt x="f415" y="f392"/>
                  </a:cubicBezTo>
                  <a:cubicBezTo>
                    <a:pt x="f416" y="f339"/>
                    <a:pt x="f417" y="f339"/>
                    <a:pt x="f418" y="f339"/>
                  </a:cubicBezTo>
                  <a:cubicBezTo>
                    <a:pt x="f418" y="f25"/>
                    <a:pt x="f418" y="f388"/>
                    <a:pt x="f418" y="f23"/>
                  </a:cubicBezTo>
                  <a:cubicBezTo>
                    <a:pt x="f419" y="f23"/>
                    <a:pt x="f415" y="f23"/>
                    <a:pt x="f412" y="f23"/>
                  </a:cubicBezTo>
                  <a:close/>
                  <a:moveTo>
                    <a:pt x="f418" y="f21"/>
                  </a:moveTo>
                  <a:cubicBezTo>
                    <a:pt x="f418" y="f139"/>
                    <a:pt x="f418" y="f292"/>
                    <a:pt x="f418" y="f362"/>
                  </a:cubicBezTo>
                  <a:cubicBezTo>
                    <a:pt x="f419" y="f362"/>
                    <a:pt x="f420" y="f362"/>
                    <a:pt x="f412" y="f362"/>
                  </a:cubicBezTo>
                  <a:cubicBezTo>
                    <a:pt x="f412" y="f266"/>
                    <a:pt x="f413" y="f129"/>
                    <a:pt x="f412" y="f177"/>
                  </a:cubicBezTo>
                  <a:cubicBezTo>
                    <a:pt x="f412" y="f61"/>
                    <a:pt x="f413" y="f21"/>
                    <a:pt x="f415" y="f21"/>
                  </a:cubicBezTo>
                  <a:cubicBezTo>
                    <a:pt x="f419" y="f21"/>
                    <a:pt x="f417" y="f21"/>
                    <a:pt x="f418" y="f21"/>
                  </a:cubicBezTo>
                  <a:close/>
                  <a:moveTo>
                    <a:pt x="f413" y="f256"/>
                  </a:moveTo>
                  <a:cubicBezTo>
                    <a:pt x="f415" y="f256"/>
                    <a:pt x="f419" y="f421"/>
                    <a:pt x="f418" y="f421"/>
                  </a:cubicBezTo>
                  <a:cubicBezTo>
                    <a:pt x="f418" y="f176"/>
                    <a:pt x="f418" y="f381"/>
                    <a:pt x="f418" y="f31"/>
                  </a:cubicBezTo>
                  <a:cubicBezTo>
                    <a:pt x="f422" y="f248"/>
                    <a:pt x="f418" y="f248"/>
                    <a:pt x="f413" y="f248"/>
                  </a:cubicBezTo>
                  <a:cubicBezTo>
                    <a:pt x="f413" y="f393"/>
                    <a:pt x="f413" y="f380"/>
                    <a:pt x="f413" y="f256"/>
                  </a:cubicBezTo>
                  <a:close/>
                  <a:moveTo>
                    <a:pt x="f418" y="f45"/>
                  </a:moveTo>
                  <a:cubicBezTo>
                    <a:pt x="f418" y="f41"/>
                    <a:pt x="f418" y="f334"/>
                    <a:pt x="f418" y="f28"/>
                  </a:cubicBezTo>
                  <a:cubicBezTo>
                    <a:pt x="f419" y="f78"/>
                    <a:pt x="f420" y="f78"/>
                    <a:pt x="f413" y="f29"/>
                  </a:cubicBezTo>
                  <a:cubicBezTo>
                    <a:pt x="f413" y="f395"/>
                    <a:pt x="f413" y="f260"/>
                    <a:pt x="f413" y="f42"/>
                  </a:cubicBezTo>
                  <a:cubicBezTo>
                    <a:pt x="f415" y="f43"/>
                    <a:pt x="f419" y="f43"/>
                    <a:pt x="f418" y="f45"/>
                  </a:cubicBezTo>
                  <a:close/>
                  <a:moveTo>
                    <a:pt x="f423" y="f36"/>
                  </a:moveTo>
                  <a:cubicBezTo>
                    <a:pt x="f423" y="f37"/>
                    <a:pt x="f423" y="f341"/>
                    <a:pt x="f423" y="f257"/>
                  </a:cubicBezTo>
                  <a:cubicBezTo>
                    <a:pt x="f424" y="f257"/>
                    <a:pt x="f203" y="f257"/>
                    <a:pt x="f425" y="f257"/>
                  </a:cubicBezTo>
                  <a:cubicBezTo>
                    <a:pt x="f425" y="f366"/>
                    <a:pt x="f425" y="f117"/>
                    <a:pt x="f425" y="f386"/>
                  </a:cubicBezTo>
                  <a:cubicBezTo>
                    <a:pt x="f203" y="f386"/>
                    <a:pt x="f424" y="f386"/>
                    <a:pt x="f423" y="f36"/>
                  </a:cubicBezTo>
                  <a:close/>
                  <a:moveTo>
                    <a:pt x="f413" y="f151"/>
                  </a:moveTo>
                  <a:cubicBezTo>
                    <a:pt x="f415" y="f321"/>
                    <a:pt x="f419" y="f321"/>
                    <a:pt x="f418" y="f321"/>
                  </a:cubicBezTo>
                  <a:cubicBezTo>
                    <a:pt x="f418" y="f149"/>
                    <a:pt x="f418" y="f38"/>
                    <a:pt x="f418" y="f39"/>
                  </a:cubicBezTo>
                  <a:cubicBezTo>
                    <a:pt x="f419" y="f39"/>
                    <a:pt x="f415" y="f374"/>
                    <a:pt x="f413" y="f374"/>
                  </a:cubicBezTo>
                  <a:cubicBezTo>
                    <a:pt x="f413" y="f38"/>
                    <a:pt x="f413" y="f149"/>
                    <a:pt x="f413" y="f151"/>
                  </a:cubicBezTo>
                  <a:close/>
                  <a:moveTo>
                    <a:pt x="f418" y="f167"/>
                  </a:moveTo>
                  <a:cubicBezTo>
                    <a:pt x="f418" y="f263"/>
                    <a:pt x="f418" y="f269"/>
                    <a:pt x="f418" y="f53"/>
                  </a:cubicBezTo>
                  <a:cubicBezTo>
                    <a:pt x="f418" y="f316"/>
                    <a:pt x="f418" y="f426"/>
                    <a:pt x="f412" y="f426"/>
                  </a:cubicBezTo>
                  <a:cubicBezTo>
                    <a:pt x="f412" y="f314"/>
                    <a:pt x="f412" y="f427"/>
                    <a:pt x="f412" y="f278"/>
                  </a:cubicBezTo>
                  <a:cubicBezTo>
                    <a:pt x="f412" y="f167"/>
                    <a:pt x="f413" y="f167"/>
                    <a:pt x="f418" y="f167"/>
                  </a:cubicBezTo>
                  <a:close/>
                  <a:moveTo>
                    <a:pt x="f423" y="f276"/>
                  </a:moveTo>
                  <a:cubicBezTo>
                    <a:pt x="f423" y="f297"/>
                    <a:pt x="f423" y="f131"/>
                    <a:pt x="f423" y="f370"/>
                  </a:cubicBezTo>
                  <a:cubicBezTo>
                    <a:pt x="f424" y="f370"/>
                    <a:pt x="f203" y="f370"/>
                    <a:pt x="f428" y="f370"/>
                  </a:cubicBezTo>
                  <a:cubicBezTo>
                    <a:pt x="f428" y="f17"/>
                    <a:pt x="f428" y="f429"/>
                    <a:pt x="f428" y="f276"/>
                  </a:cubicBezTo>
                  <a:cubicBezTo>
                    <a:pt x="f202" y="f276"/>
                    <a:pt x="f424" y="f276"/>
                    <a:pt x="f423" y="f276"/>
                  </a:cubicBezTo>
                  <a:close/>
                  <a:moveTo>
                    <a:pt x="f413" y="f276"/>
                  </a:moveTo>
                  <a:cubicBezTo>
                    <a:pt x="f413" y="f303"/>
                    <a:pt x="f412" y="f304"/>
                    <a:pt x="f412" y="f304"/>
                  </a:cubicBezTo>
                  <a:cubicBezTo>
                    <a:pt x="f412" y="f429"/>
                    <a:pt x="f412" y="f299"/>
                    <a:pt x="f412" y="f17"/>
                  </a:cubicBezTo>
                  <a:cubicBezTo>
                    <a:pt x="f412" y="f296"/>
                    <a:pt x="f412" y="f296"/>
                    <a:pt x="f417" y="f370"/>
                  </a:cubicBezTo>
                  <a:cubicBezTo>
                    <a:pt x="f417" y="f370"/>
                    <a:pt x="f430" y="f370"/>
                    <a:pt x="f418" y="f370"/>
                  </a:cubicBezTo>
                  <a:cubicBezTo>
                    <a:pt x="f418" y="f131"/>
                    <a:pt x="f418" y="f297"/>
                    <a:pt x="f418" y="f276"/>
                  </a:cubicBezTo>
                  <a:cubicBezTo>
                    <a:pt x="f419" y="f276"/>
                    <a:pt x="f415" y="f276"/>
                    <a:pt x="f413" y="f276"/>
                  </a:cubicBezTo>
                  <a:close/>
                  <a:moveTo>
                    <a:pt x="f418" y="f161"/>
                  </a:moveTo>
                  <a:cubicBezTo>
                    <a:pt x="f419" y="f161"/>
                    <a:pt x="f420" y="f161"/>
                    <a:pt x="f412" y="f161"/>
                  </a:cubicBezTo>
                  <a:cubicBezTo>
                    <a:pt x="f412" y="f268"/>
                    <a:pt x="f412" y="f378"/>
                    <a:pt x="f413" y="f52"/>
                  </a:cubicBezTo>
                  <a:cubicBezTo>
                    <a:pt x="f413" y="f51"/>
                    <a:pt x="f414" y="f387"/>
                    <a:pt x="f420" y="f49"/>
                  </a:cubicBezTo>
                  <a:cubicBezTo>
                    <a:pt x="f416" y="f49"/>
                    <a:pt x="f417" y="f49"/>
                    <a:pt x="f418" y="f49"/>
                  </a:cubicBezTo>
                  <a:cubicBezTo>
                    <a:pt x="f418" y="f54"/>
                    <a:pt x="f418" y="f268"/>
                    <a:pt x="f418" y="f161"/>
                  </a:cubicBezTo>
                  <a:close/>
                  <a:moveTo>
                    <a:pt x="f428" y="f387"/>
                  </a:moveTo>
                  <a:cubicBezTo>
                    <a:pt x="f428" y="f130"/>
                    <a:pt x="f428" y="f268"/>
                    <a:pt x="f428" y="f145"/>
                  </a:cubicBezTo>
                  <a:cubicBezTo>
                    <a:pt x="f202" y="f145"/>
                    <a:pt x="f424" y="f145"/>
                    <a:pt x="f423" y="f145"/>
                  </a:cubicBezTo>
                  <a:cubicBezTo>
                    <a:pt x="f423" y="f268"/>
                    <a:pt x="f423" y="f130"/>
                    <a:pt x="f423" y="f387"/>
                  </a:cubicBezTo>
                  <a:cubicBezTo>
                    <a:pt x="f424" y="f387"/>
                    <a:pt x="f203" y="f387"/>
                    <a:pt x="f428" y="f387"/>
                  </a:cubicBezTo>
                  <a:close/>
                  <a:moveTo>
                    <a:pt x="f428" y="f61"/>
                  </a:moveTo>
                  <a:cubicBezTo>
                    <a:pt x="f428" y="f47"/>
                    <a:pt x="f428" y="f266"/>
                    <a:pt x="f428" y="f274"/>
                  </a:cubicBezTo>
                  <a:cubicBezTo>
                    <a:pt x="f202" y="f274"/>
                    <a:pt x="f424" y="f274"/>
                    <a:pt x="f423" y="f274"/>
                  </a:cubicBezTo>
                  <a:cubicBezTo>
                    <a:pt x="f423" y="f135"/>
                    <a:pt x="f423" y="f137"/>
                    <a:pt x="f423" y="f139"/>
                  </a:cubicBezTo>
                  <a:cubicBezTo>
                    <a:pt x="f423" y="f97"/>
                    <a:pt x="f185" y="f61"/>
                    <a:pt x="f210" y="f61"/>
                  </a:cubicBezTo>
                  <a:cubicBezTo>
                    <a:pt x="f202" y="f61"/>
                    <a:pt x="f431" y="f61"/>
                    <a:pt x="f428" y="f61"/>
                  </a:cubicBezTo>
                  <a:close/>
                  <a:moveTo>
                    <a:pt x="f428" y="f352"/>
                  </a:moveTo>
                  <a:cubicBezTo>
                    <a:pt x="f202" y="f352"/>
                    <a:pt x="f424" y="f352"/>
                    <a:pt x="f423" y="f215"/>
                  </a:cubicBezTo>
                  <a:cubicBezTo>
                    <a:pt x="f423" y="f324"/>
                    <a:pt x="f423" y="f375"/>
                    <a:pt x="f423" y="f382"/>
                  </a:cubicBezTo>
                  <a:cubicBezTo>
                    <a:pt x="f424" y="f322"/>
                    <a:pt x="f203" y="f322"/>
                    <a:pt x="f428" y="f322"/>
                  </a:cubicBezTo>
                  <a:cubicBezTo>
                    <a:pt x="f428" y="f326"/>
                    <a:pt x="f428" y="f384"/>
                    <a:pt x="f428" y="f352"/>
                  </a:cubicBezTo>
                  <a:close/>
                  <a:moveTo>
                    <a:pt x="f432" y="f97"/>
                  </a:moveTo>
                  <a:cubicBezTo>
                    <a:pt x="f432" y="f129"/>
                    <a:pt x="f432" y="f135"/>
                    <a:pt x="f432" y="f433"/>
                  </a:cubicBezTo>
                  <a:cubicBezTo>
                    <a:pt x="f200" y="f433"/>
                    <a:pt x="f434" y="f433"/>
                    <a:pt x="f435" y="f433"/>
                  </a:cubicBezTo>
                  <a:cubicBezTo>
                    <a:pt x="f435" y="f135"/>
                    <a:pt x="f435" y="f129"/>
                    <a:pt x="f435" y="f146"/>
                  </a:cubicBezTo>
                  <a:cubicBezTo>
                    <a:pt x="f211" y="f146"/>
                    <a:pt x="f200" y="f97"/>
                    <a:pt x="f432" y="f97"/>
                  </a:cubicBezTo>
                  <a:close/>
                  <a:moveTo>
                    <a:pt x="f425" y="f62"/>
                  </a:moveTo>
                  <a:cubicBezTo>
                    <a:pt x="f425" y="f381"/>
                    <a:pt x="f425" y="f31"/>
                    <a:pt x="f425" y="f393"/>
                  </a:cubicBezTo>
                  <a:cubicBezTo>
                    <a:pt x="f425" y="f373"/>
                    <a:pt x="f428" y="f244"/>
                    <a:pt x="f423" y="f373"/>
                  </a:cubicBezTo>
                  <a:cubicBezTo>
                    <a:pt x="f423" y="f193"/>
                    <a:pt x="f423" y="f31"/>
                    <a:pt x="f423" y="f181"/>
                  </a:cubicBezTo>
                  <a:cubicBezTo>
                    <a:pt x="f424" y="f176"/>
                    <a:pt x="f202" y="f176"/>
                    <a:pt x="f425" y="f62"/>
                  </a:cubicBezTo>
                  <a:close/>
                  <a:moveTo>
                    <a:pt x="f423" y="f275"/>
                  </a:moveTo>
                  <a:cubicBezTo>
                    <a:pt x="f423" y="f426"/>
                    <a:pt x="f423" y="f314"/>
                    <a:pt x="f423" y="f427"/>
                  </a:cubicBezTo>
                  <a:cubicBezTo>
                    <a:pt x="f423" y="f116"/>
                    <a:pt x="f423" y="f263"/>
                    <a:pt x="f428" y="f263"/>
                  </a:cubicBezTo>
                  <a:cubicBezTo>
                    <a:pt x="f428" y="f278"/>
                    <a:pt x="f428" y="f317"/>
                    <a:pt x="f428" y="f270"/>
                  </a:cubicBezTo>
                  <a:cubicBezTo>
                    <a:pt x="f203" y="f436"/>
                    <a:pt x="f424" y="f275"/>
                    <a:pt x="f423" y="f275"/>
                  </a:cubicBezTo>
                  <a:close/>
                  <a:moveTo>
                    <a:pt x="f423" y="f437"/>
                  </a:moveTo>
                  <a:cubicBezTo>
                    <a:pt x="f423" y="f78"/>
                    <a:pt x="f423" y="f332"/>
                    <a:pt x="f423" y="f334"/>
                  </a:cubicBezTo>
                  <a:cubicBezTo>
                    <a:pt x="f423" y="f330"/>
                    <a:pt x="f185" y="f411"/>
                    <a:pt x="f425" y="f330"/>
                  </a:cubicBezTo>
                  <a:cubicBezTo>
                    <a:pt x="f425" y="f3"/>
                    <a:pt x="f425" y="f332"/>
                    <a:pt x="f425" y="f104"/>
                  </a:cubicBezTo>
                  <a:cubicBezTo>
                    <a:pt x="f203" y="f104"/>
                    <a:pt x="f424" y="f30"/>
                    <a:pt x="f423" y="f437"/>
                  </a:cubicBezTo>
                  <a:close/>
                  <a:moveTo>
                    <a:pt x="f432" y="f364"/>
                  </a:moveTo>
                  <a:cubicBezTo>
                    <a:pt x="f432" y="f366"/>
                    <a:pt x="f432" y="f32"/>
                    <a:pt x="f432" y="f37"/>
                  </a:cubicBezTo>
                  <a:cubicBezTo>
                    <a:pt x="f432" y="f152"/>
                    <a:pt x="f432" y="f152"/>
                    <a:pt x="f435" y="f36"/>
                  </a:cubicBezTo>
                  <a:cubicBezTo>
                    <a:pt x="f435" y="f118"/>
                    <a:pt x="f435" y="f363"/>
                    <a:pt x="f435" y="f340"/>
                  </a:cubicBezTo>
                  <a:cubicBezTo>
                    <a:pt x="f434" y="f340"/>
                    <a:pt x="f200" y="f364"/>
                    <a:pt x="f432" y="f364"/>
                  </a:cubicBezTo>
                  <a:close/>
                  <a:moveTo>
                    <a:pt x="f432" y="f96"/>
                  </a:moveTo>
                  <a:cubicBezTo>
                    <a:pt x="f432" y="f438"/>
                    <a:pt x="f432" y="f407"/>
                    <a:pt x="f432" y="f244"/>
                  </a:cubicBezTo>
                  <a:cubicBezTo>
                    <a:pt x="f200" y="f165"/>
                    <a:pt x="f434" y="f165"/>
                    <a:pt x="f435" y="f165"/>
                  </a:cubicBezTo>
                  <a:cubicBezTo>
                    <a:pt x="f435" y="f189"/>
                    <a:pt x="f435" y="f309"/>
                    <a:pt x="f435" y="f381"/>
                  </a:cubicBezTo>
                  <a:cubicBezTo>
                    <a:pt x="f434" y="f381"/>
                    <a:pt x="f200" y="f96"/>
                    <a:pt x="f432" y="f96"/>
                  </a:cubicBezTo>
                  <a:close/>
                  <a:moveTo>
                    <a:pt x="f435" y="f44"/>
                  </a:moveTo>
                  <a:cubicBezTo>
                    <a:pt x="f435" y="f35"/>
                    <a:pt x="f435" y="f159"/>
                    <a:pt x="f435" y="f389"/>
                  </a:cubicBezTo>
                  <a:cubicBezTo>
                    <a:pt x="f434" y="f383"/>
                    <a:pt x="f200" y="f383"/>
                    <a:pt x="f432" y="f382"/>
                  </a:cubicBezTo>
                  <a:cubicBezTo>
                    <a:pt x="f432" y="f326"/>
                    <a:pt x="f432" y="f159"/>
                    <a:pt x="f432" y="f384"/>
                  </a:cubicBezTo>
                  <a:cubicBezTo>
                    <a:pt x="f432" y="f44"/>
                    <a:pt x="f432" y="f44"/>
                    <a:pt x="f435" y="f44"/>
                  </a:cubicBezTo>
                  <a:close/>
                  <a:moveTo>
                    <a:pt x="f432" y="f437"/>
                  </a:moveTo>
                  <a:cubicBezTo>
                    <a:pt x="f200" y="f376"/>
                    <a:pt x="f434" y="f376"/>
                    <a:pt x="f435" y="f311"/>
                  </a:cubicBezTo>
                  <a:cubicBezTo>
                    <a:pt x="f435" y="f78"/>
                    <a:pt x="f435" y="f395"/>
                    <a:pt x="f435" y="f260"/>
                  </a:cubicBezTo>
                  <a:cubicBezTo>
                    <a:pt x="f434" y="f260"/>
                    <a:pt x="f200" y="f41"/>
                    <a:pt x="f432" y="f41"/>
                  </a:cubicBezTo>
                  <a:cubicBezTo>
                    <a:pt x="f432" y="f334"/>
                    <a:pt x="f432" y="f28"/>
                    <a:pt x="f432" y="f437"/>
                  </a:cubicBezTo>
                  <a:close/>
                  <a:moveTo>
                    <a:pt x="f432" y="f51"/>
                  </a:moveTo>
                  <a:cubicBezTo>
                    <a:pt x="f432" y="f378"/>
                    <a:pt x="f432" y="f153"/>
                    <a:pt x="f432" y="f145"/>
                  </a:cubicBezTo>
                  <a:cubicBezTo>
                    <a:pt x="f200" y="f145"/>
                    <a:pt x="f434" y="f145"/>
                    <a:pt x="f435" y="f145"/>
                  </a:cubicBezTo>
                  <a:cubicBezTo>
                    <a:pt x="f435" y="f153"/>
                    <a:pt x="f435" y="f378"/>
                    <a:pt x="f435" y="f51"/>
                  </a:cubicBezTo>
                  <a:cubicBezTo>
                    <a:pt x="f434" y="f51"/>
                    <a:pt x="f200" y="f51"/>
                    <a:pt x="f432" y="f51"/>
                  </a:cubicBezTo>
                  <a:close/>
                  <a:moveTo>
                    <a:pt x="f435" y="f410"/>
                  </a:moveTo>
                  <a:cubicBezTo>
                    <a:pt x="f435" y="f426"/>
                    <a:pt x="f435" y="f317"/>
                    <a:pt x="f435" y="f278"/>
                  </a:cubicBezTo>
                  <a:cubicBezTo>
                    <a:pt x="f434" y="f262"/>
                    <a:pt x="f200" y="f269"/>
                    <a:pt x="f432" y="f313"/>
                  </a:cubicBezTo>
                  <a:cubicBezTo>
                    <a:pt x="f432" y="f53"/>
                    <a:pt x="f432" y="f409"/>
                    <a:pt x="f432" y="f48"/>
                  </a:cubicBezTo>
                  <a:cubicBezTo>
                    <a:pt x="f432" y="f328"/>
                    <a:pt x="f432" y="f328"/>
                    <a:pt x="f435" y="f410"/>
                  </a:cubicBezTo>
                  <a:close/>
                  <a:moveTo>
                    <a:pt x="f432" y="f370"/>
                  </a:moveTo>
                  <a:cubicBezTo>
                    <a:pt x="f432" y="f17"/>
                    <a:pt x="f432" y="f429"/>
                    <a:pt x="f432" y="f276"/>
                  </a:cubicBezTo>
                  <a:cubicBezTo>
                    <a:pt x="f200" y="f276"/>
                    <a:pt x="f434" y="f276"/>
                    <a:pt x="f435" y="f276"/>
                  </a:cubicBezTo>
                  <a:cubicBezTo>
                    <a:pt x="f435" y="f297"/>
                    <a:pt x="f435" y="f131"/>
                    <a:pt x="f435" y="f370"/>
                  </a:cubicBezTo>
                  <a:cubicBezTo>
                    <a:pt x="f434" y="f370"/>
                    <a:pt x="f200" y="f370"/>
                    <a:pt x="f432" y="f370"/>
                  </a:cubicBezTo>
                  <a:close/>
                  <a:moveTo>
                    <a:pt x="f439" y="f298"/>
                  </a:moveTo>
                  <a:cubicBezTo>
                    <a:pt x="f439" y="f303"/>
                    <a:pt x="f439" y="f440"/>
                    <a:pt x="f439" y="f299"/>
                  </a:cubicBezTo>
                  <a:cubicBezTo>
                    <a:pt x="f441" y="f299"/>
                    <a:pt x="f225" y="f299"/>
                    <a:pt x="f442" y="f299"/>
                  </a:cubicBezTo>
                  <a:cubicBezTo>
                    <a:pt x="f442" y="f440"/>
                    <a:pt x="f442" y="f276"/>
                    <a:pt x="f442" y="f298"/>
                  </a:cubicBezTo>
                  <a:cubicBezTo>
                    <a:pt x="f443" y="f298"/>
                    <a:pt x="f441" y="f298"/>
                    <a:pt x="f439" y="f298"/>
                  </a:cubicBezTo>
                  <a:close/>
                  <a:moveTo>
                    <a:pt x="f439" y="f326"/>
                  </a:moveTo>
                  <a:cubicBezTo>
                    <a:pt x="f444" y="f165"/>
                    <a:pt x="f445" y="f327"/>
                    <a:pt x="f446" y="f327"/>
                  </a:cubicBezTo>
                  <a:cubicBezTo>
                    <a:pt x="f442" y="f405"/>
                    <a:pt x="f447" y="f149"/>
                    <a:pt x="f439" y="f326"/>
                  </a:cubicBezTo>
                  <a:close/>
                  <a:moveTo>
                    <a:pt x="f442" y="f448"/>
                  </a:moveTo>
                  <a:cubicBezTo>
                    <a:pt x="f442" y="f74"/>
                    <a:pt x="f442" y="f20"/>
                    <a:pt x="f442" y="f449"/>
                  </a:cubicBezTo>
                  <a:cubicBezTo>
                    <a:pt x="f225" y="f70"/>
                    <a:pt x="f441" y="f450"/>
                    <a:pt x="f439" y="f286"/>
                  </a:cubicBezTo>
                  <a:cubicBezTo>
                    <a:pt x="f444" y="f451"/>
                    <a:pt x="f452" y="f74"/>
                    <a:pt x="f442" y="f448"/>
                  </a:cubicBezTo>
                  <a:close/>
                  <a:moveTo>
                    <a:pt x="f446" y="f335"/>
                  </a:moveTo>
                  <a:cubicBezTo>
                    <a:pt x="f447" y="f30"/>
                    <a:pt x="f442" y="f437"/>
                    <a:pt x="f439" y="f437"/>
                  </a:cubicBezTo>
                  <a:cubicBezTo>
                    <a:pt x="f444" y="f335"/>
                    <a:pt x="f445" y="f331"/>
                    <a:pt x="f446" y="f335"/>
                  </a:cubicBezTo>
                  <a:close/>
                  <a:moveTo>
                    <a:pt x="f439" y="f372"/>
                  </a:moveTo>
                  <a:cubicBezTo>
                    <a:pt x="f439" y="f19"/>
                    <a:pt x="f439" y="f125"/>
                    <a:pt x="f439" y="f97"/>
                  </a:cubicBezTo>
                  <a:cubicBezTo>
                    <a:pt x="f441" y="f97"/>
                    <a:pt x="f225" y="f97"/>
                    <a:pt x="f442" y="f61"/>
                  </a:cubicBezTo>
                  <a:cubicBezTo>
                    <a:pt x="f442" y="f125"/>
                    <a:pt x="f442" y="f137"/>
                    <a:pt x="f442" y="f135"/>
                  </a:cubicBezTo>
                  <a:cubicBezTo>
                    <a:pt x="f225" y="f372"/>
                    <a:pt x="f441" y="f372"/>
                    <a:pt x="f439" y="f372"/>
                  </a:cubicBezTo>
                  <a:close/>
                  <a:moveTo>
                    <a:pt x="f439" y="f42"/>
                  </a:moveTo>
                  <a:cubicBezTo>
                    <a:pt x="f444" y="f314"/>
                    <a:pt x="f445" y="f316"/>
                    <a:pt x="f442" y="f314"/>
                  </a:cubicBezTo>
                  <a:cubicBezTo>
                    <a:pt x="f442" y="f270"/>
                    <a:pt x="f442" y="f328"/>
                    <a:pt x="f442" y="f45"/>
                  </a:cubicBezTo>
                  <a:cubicBezTo>
                    <a:pt x="f225" y="f45"/>
                    <a:pt x="f441" y="f43"/>
                    <a:pt x="f439" y="f42"/>
                  </a:cubicBezTo>
                  <a:close/>
                  <a:moveTo>
                    <a:pt x="f439" y="f193"/>
                  </a:moveTo>
                  <a:cubicBezTo>
                    <a:pt x="f444" y="f62"/>
                    <a:pt x="f445" y="f62"/>
                    <a:pt x="f446" y="f256"/>
                  </a:cubicBezTo>
                  <a:cubicBezTo>
                    <a:pt x="f442" y="f407"/>
                    <a:pt x="f447" y="f250"/>
                    <a:pt x="f439" y="f193"/>
                  </a:cubicBezTo>
                  <a:close/>
                  <a:moveTo>
                    <a:pt x="f439" y="f453"/>
                  </a:moveTo>
                  <a:cubicBezTo>
                    <a:pt x="f445" y="f454"/>
                    <a:pt x="f439" y="f236"/>
                    <a:pt x="f442" y="f455"/>
                  </a:cubicBezTo>
                  <a:cubicBezTo>
                    <a:pt x="f447" y="f456"/>
                    <a:pt x="f442" y="f457"/>
                    <a:pt x="f439" y="f453"/>
                  </a:cubicBezTo>
                  <a:close/>
                  <a:moveTo>
                    <a:pt x="f446" y="f91"/>
                  </a:moveTo>
                  <a:cubicBezTo>
                    <a:pt x="f442" y="f197"/>
                    <a:pt x="f223" y="f319"/>
                    <a:pt x="f439" y="f197"/>
                  </a:cubicBezTo>
                  <a:cubicBezTo>
                    <a:pt x="f445" y="f63"/>
                    <a:pt x="f444" y="f182"/>
                    <a:pt x="f446" y="f91"/>
                  </a:cubicBezTo>
                  <a:close/>
                  <a:moveTo>
                    <a:pt x="f439" y="f205"/>
                  </a:moveTo>
                  <a:cubicBezTo>
                    <a:pt x="f445" y="f458"/>
                    <a:pt x="f439" y="f459"/>
                    <a:pt x="f442" y="f460"/>
                  </a:cubicBezTo>
                  <a:cubicBezTo>
                    <a:pt x="f442" y="f115"/>
                    <a:pt x="f223" y="f237"/>
                    <a:pt x="f439" y="f205"/>
                  </a:cubicBezTo>
                  <a:close/>
                  <a:moveTo>
                    <a:pt x="f442" y="f461"/>
                  </a:moveTo>
                  <a:cubicBezTo>
                    <a:pt x="f442" y="f462"/>
                    <a:pt x="f446" y="f463"/>
                    <a:pt x="f439" y="f464"/>
                  </a:cubicBezTo>
                  <a:cubicBezTo>
                    <a:pt x="f445" y="f465"/>
                    <a:pt x="f444" y="f466"/>
                    <a:pt x="f442" y="f461"/>
                  </a:cubicBezTo>
                  <a:close/>
                  <a:moveTo>
                    <a:pt x="f446" y="f65"/>
                  </a:moveTo>
                  <a:cubicBezTo>
                    <a:pt x="f446" y="f281"/>
                    <a:pt x="f446" y="f27"/>
                    <a:pt x="f446" y="f296"/>
                  </a:cubicBezTo>
                  <a:cubicBezTo>
                    <a:pt x="f443" y="f296"/>
                    <a:pt x="f441" y="f296"/>
                    <a:pt x="f439" y="f296"/>
                  </a:cubicBezTo>
                  <a:cubicBezTo>
                    <a:pt x="f439" y="f307"/>
                    <a:pt x="f439" y="f281"/>
                    <a:pt x="f439" y="f279"/>
                  </a:cubicBezTo>
                  <a:cubicBezTo>
                    <a:pt x="f441" y="f279"/>
                    <a:pt x="f443" y="f65"/>
                    <a:pt x="f446" y="f65"/>
                  </a:cubicBezTo>
                  <a:close/>
                  <a:moveTo>
                    <a:pt x="f442" y="f267"/>
                  </a:moveTo>
                  <a:cubicBezTo>
                    <a:pt x="f442" y="f284"/>
                    <a:pt x="f442" y="f51"/>
                    <a:pt x="f442" y="f130"/>
                  </a:cubicBezTo>
                  <a:cubicBezTo>
                    <a:pt x="f443" y="f130"/>
                    <a:pt x="f467" y="f130"/>
                    <a:pt x="f439" y="f130"/>
                  </a:cubicBezTo>
                  <a:cubicBezTo>
                    <a:pt x="f439" y="f51"/>
                    <a:pt x="f439" y="f284"/>
                    <a:pt x="f439" y="f344"/>
                  </a:cubicBezTo>
                  <a:cubicBezTo>
                    <a:pt x="f441" y="f344"/>
                    <a:pt x="f225" y="f344"/>
                    <a:pt x="f442" y="f267"/>
                  </a:cubicBezTo>
                  <a:close/>
                  <a:moveTo>
                    <a:pt x="f442" y="f36"/>
                  </a:moveTo>
                  <a:cubicBezTo>
                    <a:pt x="f225" y="f36"/>
                    <a:pt x="f441" y="f152"/>
                    <a:pt x="f439" y="f152"/>
                  </a:cubicBezTo>
                  <a:cubicBezTo>
                    <a:pt x="f439" y="f120"/>
                    <a:pt x="f439" y="f117"/>
                    <a:pt x="f439" y="f341"/>
                  </a:cubicBezTo>
                  <a:cubicBezTo>
                    <a:pt x="f441" y="f341"/>
                    <a:pt x="f225" y="f366"/>
                    <a:pt x="f446" y="f366"/>
                  </a:cubicBezTo>
                  <a:cubicBezTo>
                    <a:pt x="f442" y="f341"/>
                    <a:pt x="f442" y="f363"/>
                    <a:pt x="f442" y="f32"/>
                  </a:cubicBezTo>
                  <a:cubicBezTo>
                    <a:pt x="f442" y="f37"/>
                    <a:pt x="f442" y="f120"/>
                    <a:pt x="f442" y="f36"/>
                  </a:cubicBezTo>
                  <a:close/>
                  <a:moveTo>
                    <a:pt x="f468" y="f146"/>
                  </a:moveTo>
                  <a:cubicBezTo>
                    <a:pt x="f469" y="f26"/>
                    <a:pt x="f469" y="f362"/>
                    <a:pt x="f470" y="f26"/>
                  </a:cubicBezTo>
                  <a:cubicBezTo>
                    <a:pt x="f470" y="f292"/>
                    <a:pt x="f470" y="f129"/>
                    <a:pt x="f470" y="f177"/>
                  </a:cubicBezTo>
                  <a:cubicBezTo>
                    <a:pt x="f227" y="f146"/>
                    <a:pt x="f471" y="f146"/>
                    <a:pt x="f468" y="f146"/>
                  </a:cubicBezTo>
                  <a:close/>
                  <a:moveTo>
                    <a:pt x="f468" y="f363"/>
                  </a:moveTo>
                  <a:cubicBezTo>
                    <a:pt x="f472" y="f473"/>
                    <a:pt x="f472" y="f103"/>
                    <a:pt x="f470" y="f123"/>
                  </a:cubicBezTo>
                  <a:cubicBezTo>
                    <a:pt x="f470" y="f386"/>
                    <a:pt x="f470" y="f118"/>
                    <a:pt x="f470" y="f32"/>
                  </a:cubicBezTo>
                  <a:cubicBezTo>
                    <a:pt x="f227" y="f32"/>
                    <a:pt x="f474" y="f363"/>
                    <a:pt x="f468" y="f363"/>
                  </a:cubicBezTo>
                  <a:close/>
                  <a:moveTo>
                    <a:pt x="f470" y="f381"/>
                  </a:moveTo>
                  <a:cubicBezTo>
                    <a:pt x="f227" y="f96"/>
                    <a:pt x="f474" y="f96"/>
                    <a:pt x="f468" y="f181"/>
                  </a:cubicBezTo>
                  <a:cubicBezTo>
                    <a:pt x="f468" y="f40"/>
                    <a:pt x="f468" y="f393"/>
                    <a:pt x="f468" y="f189"/>
                  </a:cubicBezTo>
                  <a:cubicBezTo>
                    <a:pt x="f474" y="f248"/>
                    <a:pt x="f227" y="f248"/>
                    <a:pt x="f470" y="f246"/>
                  </a:cubicBezTo>
                  <a:cubicBezTo>
                    <a:pt x="f470" y="f250"/>
                    <a:pt x="f470" y="f438"/>
                    <a:pt x="f470" y="f381"/>
                  </a:cubicBezTo>
                  <a:close/>
                  <a:moveTo>
                    <a:pt x="f468" y="f264"/>
                  </a:moveTo>
                  <a:cubicBezTo>
                    <a:pt x="f469" y="f53"/>
                    <a:pt x="f472" y="f50"/>
                    <a:pt x="f470" y="f427"/>
                  </a:cubicBezTo>
                  <a:cubicBezTo>
                    <a:pt x="f475" y="f168"/>
                    <a:pt x="f476" y="f167"/>
                    <a:pt x="f468" y="f264"/>
                  </a:cubicBezTo>
                  <a:close/>
                  <a:moveTo>
                    <a:pt x="f470" y="f448"/>
                  </a:moveTo>
                  <a:cubicBezTo>
                    <a:pt x="f476" y="f477"/>
                    <a:pt x="f475" y="f478"/>
                    <a:pt x="f468" y="f479"/>
                  </a:cubicBezTo>
                  <a:cubicBezTo>
                    <a:pt x="f472" y="f448"/>
                    <a:pt x="f469" y="f109"/>
                    <a:pt x="f470" y="f448"/>
                  </a:cubicBezTo>
                  <a:close/>
                  <a:moveTo>
                    <a:pt x="f470" y="f159"/>
                  </a:moveTo>
                  <a:cubicBezTo>
                    <a:pt x="f475" y="f33"/>
                    <a:pt x="f476" y="f33"/>
                    <a:pt x="f468" y="f243"/>
                  </a:cubicBezTo>
                  <a:cubicBezTo>
                    <a:pt x="f469" y="f405"/>
                    <a:pt x="f472" y="f159"/>
                    <a:pt x="f470" y="f159"/>
                  </a:cubicBezTo>
                  <a:close/>
                  <a:moveTo>
                    <a:pt x="f470" y="f271"/>
                  </a:moveTo>
                  <a:cubicBezTo>
                    <a:pt x="f475" y="f436"/>
                    <a:pt x="f476" y="f436"/>
                    <a:pt x="f468" y="f270"/>
                  </a:cubicBezTo>
                  <a:cubicBezTo>
                    <a:pt x="f469" y="f330"/>
                    <a:pt x="f472" y="f271"/>
                    <a:pt x="f470" y="f271"/>
                  </a:cubicBezTo>
                  <a:close/>
                  <a:moveTo>
                    <a:pt x="f480" y="f88"/>
                  </a:moveTo>
                  <a:cubicBezTo>
                    <a:pt x="f481" y="f91"/>
                    <a:pt x="f480" y="f93"/>
                    <a:pt x="f482" y="f182"/>
                  </a:cubicBezTo>
                  <a:cubicBezTo>
                    <a:pt x="f229" y="f450"/>
                    <a:pt x="f483" y="f70"/>
                    <a:pt x="f480" y="f88"/>
                  </a:cubicBezTo>
                  <a:close/>
                  <a:moveTo>
                    <a:pt x="f484" y="f308"/>
                  </a:moveTo>
                  <a:cubicBezTo>
                    <a:pt x="f485" y="f448"/>
                    <a:pt x="f486" y="f487"/>
                    <a:pt x="f488" y="f109"/>
                  </a:cubicBezTo>
                  <a:cubicBezTo>
                    <a:pt x="f489" y="f72"/>
                    <a:pt x="f490" y="f20"/>
                    <a:pt x="f484" y="f308"/>
                  </a:cubicBezTo>
                  <a:close/>
                  <a:moveTo>
                    <a:pt x="f480" y="f388"/>
                  </a:moveTo>
                  <a:cubicBezTo>
                    <a:pt x="f480" y="f34"/>
                    <a:pt x="f480" y="f36"/>
                    <a:pt x="f480" y="f103"/>
                  </a:cubicBezTo>
                  <a:cubicBezTo>
                    <a:pt x="f491" y="f473"/>
                    <a:pt x="f492" y="f473"/>
                    <a:pt x="f482" y="f473"/>
                  </a:cubicBezTo>
                  <a:cubicBezTo>
                    <a:pt x="f482" y="f36"/>
                    <a:pt x="f482" y="f120"/>
                    <a:pt x="f482" y="f117"/>
                  </a:cubicBezTo>
                  <a:cubicBezTo>
                    <a:pt x="f493" y="f388"/>
                    <a:pt x="f491" y="f388"/>
                    <a:pt x="f480" y="f388"/>
                  </a:cubicBezTo>
                  <a:close/>
                  <a:moveTo>
                    <a:pt x="f482" y="f362"/>
                  </a:moveTo>
                  <a:cubicBezTo>
                    <a:pt x="f482" y="f135"/>
                    <a:pt x="f482" y="f137"/>
                    <a:pt x="f482" y="f139"/>
                  </a:cubicBezTo>
                  <a:cubicBezTo>
                    <a:pt x="f492" y="f139"/>
                    <a:pt x="f491" y="f139"/>
                    <a:pt x="f480" y="f177"/>
                  </a:cubicBezTo>
                  <a:cubicBezTo>
                    <a:pt x="f481" y="f288"/>
                    <a:pt x="f480" y="f362"/>
                    <a:pt x="f482" y="f362"/>
                  </a:cubicBezTo>
                  <a:close/>
                  <a:moveTo>
                    <a:pt x="f480" y="f494"/>
                  </a:moveTo>
                  <a:cubicBezTo>
                    <a:pt x="f481" y="f314"/>
                    <a:pt x="f481" y="f317"/>
                    <a:pt x="f482" y="f48"/>
                  </a:cubicBezTo>
                  <a:cubicBezTo>
                    <a:pt x="f483" y="f494"/>
                    <a:pt x="f229" y="f116"/>
                    <a:pt x="f480" y="f494"/>
                  </a:cubicBezTo>
                  <a:close/>
                  <a:moveTo>
                    <a:pt x="f482" y="f151"/>
                  </a:moveTo>
                  <a:cubicBezTo>
                    <a:pt x="f492" y="f321"/>
                    <a:pt x="f491" y="f321"/>
                    <a:pt x="f480" y="f321"/>
                  </a:cubicBezTo>
                  <a:cubicBezTo>
                    <a:pt x="f480" y="f383"/>
                    <a:pt x="f480" y="f326"/>
                    <a:pt x="f480" y="f38"/>
                  </a:cubicBezTo>
                  <a:cubicBezTo>
                    <a:pt x="f491" y="f384"/>
                    <a:pt x="f493" y="f384"/>
                    <a:pt x="f482" y="f384"/>
                  </a:cubicBezTo>
                  <a:cubicBezTo>
                    <a:pt x="f482" y="f375"/>
                    <a:pt x="f482" y="f389"/>
                    <a:pt x="f482" y="f151"/>
                  </a:cubicBezTo>
                  <a:close/>
                  <a:moveTo>
                    <a:pt x="f480" y="f333"/>
                  </a:moveTo>
                  <a:cubicBezTo>
                    <a:pt x="f481" y="f310"/>
                    <a:pt x="f481" y="f310"/>
                    <a:pt x="f482" y="f421"/>
                  </a:cubicBezTo>
                  <a:cubicBezTo>
                    <a:pt x="f229" y="f78"/>
                    <a:pt x="f483" y="f28"/>
                    <a:pt x="f480" y="f333"/>
                  </a:cubicBezTo>
                  <a:close/>
                  <a:moveTo>
                    <a:pt x="f480" y="f305"/>
                  </a:moveTo>
                  <a:cubicBezTo>
                    <a:pt x="f480" y="f170"/>
                    <a:pt x="f495" y="f188"/>
                    <a:pt x="f482" y="f170"/>
                  </a:cubicBezTo>
                  <a:cubicBezTo>
                    <a:pt x="f483" y="f305"/>
                    <a:pt x="f229" y="f199"/>
                    <a:pt x="f480" y="f305"/>
                  </a:cubicBezTo>
                  <a:close/>
                  <a:moveTo>
                    <a:pt x="f488" y="f289"/>
                  </a:moveTo>
                  <a:cubicBezTo>
                    <a:pt x="f489" y="f219"/>
                    <a:pt x="f490" y="f204"/>
                    <a:pt x="f484" y="f95"/>
                  </a:cubicBezTo>
                  <a:cubicBezTo>
                    <a:pt x="f486" y="f68"/>
                    <a:pt x="f485" y="f66"/>
                    <a:pt x="f488" y="f289"/>
                  </a:cubicBezTo>
                  <a:close/>
                  <a:moveTo>
                    <a:pt x="f486" y="f30"/>
                  </a:moveTo>
                  <a:cubicBezTo>
                    <a:pt x="f496" y="f104"/>
                    <a:pt x="f497" y="f104"/>
                    <a:pt x="f488" y="f29"/>
                  </a:cubicBezTo>
                  <a:cubicBezTo>
                    <a:pt x="f489" y="f62"/>
                    <a:pt x="f490" y="f62"/>
                    <a:pt x="f486" y="f176"/>
                  </a:cubicBezTo>
                  <a:cubicBezTo>
                    <a:pt x="f486" y="f310"/>
                    <a:pt x="f486" y="f377"/>
                    <a:pt x="f486" y="f30"/>
                  </a:cubicBezTo>
                  <a:close/>
                  <a:moveTo>
                    <a:pt x="f482" y="f3"/>
                  </a:moveTo>
                  <a:cubicBezTo>
                    <a:pt x="f483" y="f410"/>
                    <a:pt x="f229" y="f410"/>
                    <a:pt x="f480" y="f328"/>
                  </a:cubicBezTo>
                  <a:cubicBezTo>
                    <a:pt x="f480" y="f45"/>
                    <a:pt x="f480" y="f411"/>
                    <a:pt x="f480" y="f260"/>
                  </a:cubicBezTo>
                  <a:cubicBezTo>
                    <a:pt x="f491" y="f335"/>
                    <a:pt x="f493" y="f335"/>
                    <a:pt x="f482" y="f3"/>
                  </a:cubicBezTo>
                  <a:close/>
                  <a:moveTo>
                    <a:pt x="f486" y="f320"/>
                  </a:moveTo>
                  <a:cubicBezTo>
                    <a:pt x="f486" y="f373"/>
                    <a:pt x="f486" y="f407"/>
                    <a:pt x="f486" y="f393"/>
                  </a:cubicBezTo>
                  <a:cubicBezTo>
                    <a:pt x="f496" y="f309"/>
                    <a:pt x="f498" y="f438"/>
                    <a:pt x="f488" y="f438"/>
                  </a:cubicBezTo>
                  <a:cubicBezTo>
                    <a:pt x="f488" y="f193"/>
                    <a:pt x="f488" y="f248"/>
                    <a:pt x="f488" y="f165"/>
                  </a:cubicBezTo>
                  <a:cubicBezTo>
                    <a:pt x="f498" y="f327"/>
                    <a:pt x="f499" y="f327"/>
                    <a:pt x="f486" y="f320"/>
                  </a:cubicBezTo>
                  <a:close/>
                  <a:moveTo>
                    <a:pt x="f484" y="f298"/>
                  </a:moveTo>
                  <a:cubicBezTo>
                    <a:pt x="f485" y="f299"/>
                    <a:pt x="f486" y="f134"/>
                    <a:pt x="f488" y="f325"/>
                  </a:cubicBezTo>
                  <a:cubicBezTo>
                    <a:pt x="f488" y="f440"/>
                    <a:pt x="f488" y="f276"/>
                    <a:pt x="f488" y="f298"/>
                  </a:cubicBezTo>
                  <a:cubicBezTo>
                    <a:pt x="f498" y="f298"/>
                    <a:pt x="f496" y="f298"/>
                    <a:pt x="f484" y="f298"/>
                  </a:cubicBezTo>
                  <a:close/>
                  <a:moveTo>
                    <a:pt x="f480" y="f298"/>
                  </a:moveTo>
                  <a:cubicBezTo>
                    <a:pt x="f491" y="f298"/>
                    <a:pt x="f492" y="f298"/>
                    <a:pt x="f482" y="f298"/>
                  </a:cubicBezTo>
                  <a:cubicBezTo>
                    <a:pt x="f482" y="f303"/>
                    <a:pt x="f482" y="f440"/>
                    <a:pt x="f482" y="f299"/>
                  </a:cubicBezTo>
                  <a:cubicBezTo>
                    <a:pt x="f493" y="f299"/>
                    <a:pt x="f491" y="f299"/>
                    <a:pt x="f480" y="f299"/>
                  </a:cubicBezTo>
                  <a:cubicBezTo>
                    <a:pt x="f480" y="f440"/>
                    <a:pt x="f480" y="f303"/>
                    <a:pt x="f480" y="f298"/>
                  </a:cubicBezTo>
                  <a:close/>
                  <a:moveTo>
                    <a:pt x="f484" y="f167"/>
                  </a:moveTo>
                  <a:cubicBezTo>
                    <a:pt x="f486" y="f197"/>
                    <a:pt x="f485" y="f172"/>
                    <a:pt x="f488" y="f197"/>
                  </a:cubicBezTo>
                  <a:cubicBezTo>
                    <a:pt x="f489" y="f22"/>
                    <a:pt x="f490" y="f168"/>
                    <a:pt x="f484" y="f167"/>
                  </a:cubicBezTo>
                  <a:close/>
                  <a:moveTo>
                    <a:pt x="f488" y="f313"/>
                  </a:moveTo>
                  <a:cubicBezTo>
                    <a:pt x="f488" y="f53"/>
                    <a:pt x="f488" y="f317"/>
                    <a:pt x="f488" y="f426"/>
                  </a:cubicBezTo>
                  <a:cubicBezTo>
                    <a:pt x="f498" y="f426"/>
                    <a:pt x="f496" y="f270"/>
                    <a:pt x="f486" y="f436"/>
                  </a:cubicBezTo>
                  <a:cubicBezTo>
                    <a:pt x="f486" y="f48"/>
                    <a:pt x="f486" y="f427"/>
                    <a:pt x="f486" y="f278"/>
                  </a:cubicBezTo>
                  <a:cubicBezTo>
                    <a:pt x="f496" y="f262"/>
                    <a:pt x="f497" y="f269"/>
                    <a:pt x="f488" y="f313"/>
                  </a:cubicBezTo>
                  <a:close/>
                  <a:moveTo>
                    <a:pt x="f486" y="f25"/>
                  </a:moveTo>
                  <a:cubicBezTo>
                    <a:pt x="f486" y="f257"/>
                    <a:pt x="f486" y="f391"/>
                    <a:pt x="f486" y="f390"/>
                  </a:cubicBezTo>
                  <a:cubicBezTo>
                    <a:pt x="f496" y="f336"/>
                    <a:pt x="f498" y="f336"/>
                    <a:pt x="f488" y="f336"/>
                  </a:cubicBezTo>
                  <a:cubicBezTo>
                    <a:pt x="f488" y="f338"/>
                    <a:pt x="f488" y="f392"/>
                    <a:pt x="f488" y="f342"/>
                  </a:cubicBezTo>
                  <a:cubicBezTo>
                    <a:pt x="f498" y="f342"/>
                    <a:pt x="f496" y="f25"/>
                    <a:pt x="f486" y="f25"/>
                  </a:cubicBezTo>
                  <a:close/>
                  <a:moveTo>
                    <a:pt x="f488" y="f274"/>
                  </a:moveTo>
                  <a:cubicBezTo>
                    <a:pt x="f497" y="f274"/>
                    <a:pt x="f496" y="f433"/>
                    <a:pt x="f486" y="f433"/>
                  </a:cubicBezTo>
                  <a:cubicBezTo>
                    <a:pt x="f486" y="f372"/>
                    <a:pt x="f486" y="f19"/>
                    <a:pt x="f486" y="f125"/>
                  </a:cubicBezTo>
                  <a:cubicBezTo>
                    <a:pt x="f496" y="f125"/>
                    <a:pt x="f498" y="f125"/>
                    <a:pt x="f488" y="f125"/>
                  </a:cubicBezTo>
                  <a:cubicBezTo>
                    <a:pt x="f488" y="f19"/>
                    <a:pt x="f488" y="f135"/>
                    <a:pt x="f488" y="f274"/>
                  </a:cubicBezTo>
                  <a:close/>
                  <a:moveTo>
                    <a:pt x="f488" y="f349"/>
                  </a:moveTo>
                  <a:cubicBezTo>
                    <a:pt x="f490" y="f378"/>
                    <a:pt x="f489" y="f56"/>
                    <a:pt x="f486" y="f18"/>
                  </a:cubicBezTo>
                  <a:cubicBezTo>
                    <a:pt x="f485" y="f349"/>
                    <a:pt x="f485" y="f349"/>
                    <a:pt x="f488" y="f349"/>
                  </a:cubicBezTo>
                  <a:close/>
                  <a:moveTo>
                    <a:pt x="f484" y="f477"/>
                  </a:moveTo>
                  <a:cubicBezTo>
                    <a:pt x="f486" y="f500"/>
                    <a:pt x="f485" y="f501"/>
                    <a:pt x="f488" y="f502"/>
                  </a:cubicBezTo>
                  <a:cubicBezTo>
                    <a:pt x="f490" y="f503"/>
                    <a:pt x="f489" y="f113"/>
                    <a:pt x="f484" y="f477"/>
                  </a:cubicBezTo>
                  <a:close/>
                  <a:moveTo>
                    <a:pt x="f486" y="f462"/>
                  </a:moveTo>
                  <a:cubicBezTo>
                    <a:pt x="f485" y="f504"/>
                    <a:pt x="f486" y="f505"/>
                    <a:pt x="f488" y="f506"/>
                  </a:cubicBezTo>
                  <a:cubicBezTo>
                    <a:pt x="f489" y="f507"/>
                    <a:pt x="f490" y="f508"/>
                    <a:pt x="f486" y="f462"/>
                  </a:cubicBezTo>
                  <a:close/>
                  <a:moveTo>
                    <a:pt x="f486" y="f124"/>
                  </a:moveTo>
                  <a:cubicBezTo>
                    <a:pt x="f485" y="f37"/>
                    <a:pt x="f486" y="f37"/>
                    <a:pt x="f488" y="f37"/>
                  </a:cubicBezTo>
                  <a:cubicBezTo>
                    <a:pt x="f488" y="f23"/>
                    <a:pt x="f488" y="f152"/>
                    <a:pt x="f488" y="f79"/>
                  </a:cubicBezTo>
                  <a:cubicBezTo>
                    <a:pt x="f498" y="f79"/>
                    <a:pt x="f496" y="f124"/>
                    <a:pt x="f486" y="f124"/>
                  </a:cubicBezTo>
                  <a:close/>
                  <a:moveTo>
                    <a:pt x="f488" y="f277"/>
                  </a:moveTo>
                  <a:cubicBezTo>
                    <a:pt x="f498" y="f277"/>
                    <a:pt x="f496" y="f277"/>
                    <a:pt x="f486" y="f277"/>
                  </a:cubicBezTo>
                  <a:cubicBezTo>
                    <a:pt x="f486" y="f300"/>
                    <a:pt x="f486" y="f306"/>
                    <a:pt x="f486" y="f145"/>
                  </a:cubicBezTo>
                  <a:cubicBezTo>
                    <a:pt x="f496" y="f145"/>
                    <a:pt x="f498" y="f145"/>
                    <a:pt x="f488" y="f145"/>
                  </a:cubicBezTo>
                  <a:cubicBezTo>
                    <a:pt x="f488" y="f306"/>
                    <a:pt x="f488" y="f300"/>
                    <a:pt x="f488" y="f277"/>
                  </a:cubicBezTo>
                  <a:close/>
                  <a:moveTo>
                    <a:pt x="f486" y="f395"/>
                  </a:moveTo>
                  <a:cubicBezTo>
                    <a:pt x="f485" y="f43"/>
                    <a:pt x="f486" y="f329"/>
                    <a:pt x="f488" y="f45"/>
                  </a:cubicBezTo>
                  <a:cubicBezTo>
                    <a:pt x="f489" y="f334"/>
                    <a:pt x="f489" y="f334"/>
                    <a:pt x="f486" y="f395"/>
                  </a:cubicBezTo>
                  <a:close/>
                  <a:moveTo>
                    <a:pt x="f509" y="f340"/>
                  </a:moveTo>
                  <a:cubicBezTo>
                    <a:pt x="f110" y="f342"/>
                    <a:pt x="f126" y="f340"/>
                    <a:pt x="f133" y="f337"/>
                  </a:cubicBezTo>
                  <a:cubicBezTo>
                    <a:pt x="f127" y="f337"/>
                    <a:pt x="f510" y="f337"/>
                    <a:pt x="f509" y="f337"/>
                  </a:cubicBezTo>
                  <a:cubicBezTo>
                    <a:pt x="f509" y="f391"/>
                    <a:pt x="f509" y="f392"/>
                    <a:pt x="f509" y="f340"/>
                  </a:cubicBezTo>
                  <a:close/>
                  <a:moveTo>
                    <a:pt x="f509" y="f23"/>
                  </a:moveTo>
                  <a:cubicBezTo>
                    <a:pt x="f510" y="f23"/>
                    <a:pt x="f511" y="f23"/>
                    <a:pt x="f133" y="f23"/>
                  </a:cubicBezTo>
                  <a:cubicBezTo>
                    <a:pt x="f133" y="f34"/>
                    <a:pt x="f133" y="f117"/>
                    <a:pt x="f133" y="f32"/>
                  </a:cubicBezTo>
                  <a:cubicBezTo>
                    <a:pt x="f509" y="f363"/>
                    <a:pt x="f509" y="f363"/>
                    <a:pt x="f509" y="f23"/>
                  </a:cubicBezTo>
                  <a:close/>
                  <a:moveTo>
                    <a:pt x="f133" y="f374"/>
                  </a:moveTo>
                  <a:cubicBezTo>
                    <a:pt x="f133" y="f323"/>
                    <a:pt x="f133" y="f384"/>
                    <a:pt x="f133" y="f405"/>
                  </a:cubicBezTo>
                  <a:cubicBezTo>
                    <a:pt x="f127" y="f159"/>
                    <a:pt x="f510" y="f159"/>
                    <a:pt x="f509" y="f159"/>
                  </a:cubicBezTo>
                  <a:cubicBezTo>
                    <a:pt x="f509" y="f324"/>
                    <a:pt x="f509" y="f35"/>
                    <a:pt x="f509" y="f352"/>
                  </a:cubicBezTo>
                  <a:cubicBezTo>
                    <a:pt x="f510" y="f352"/>
                    <a:pt x="f511" y="f374"/>
                    <a:pt x="f133" y="f374"/>
                  </a:cubicBezTo>
                  <a:close/>
                  <a:moveTo>
                    <a:pt x="f133" y="f194"/>
                  </a:moveTo>
                  <a:cubicBezTo>
                    <a:pt x="f128" y="f188"/>
                    <a:pt x="f128" y="f188"/>
                    <a:pt x="f509" y="f494"/>
                  </a:cubicBezTo>
                  <a:cubicBezTo>
                    <a:pt x="f110" y="f312"/>
                    <a:pt x="f110" y="f312"/>
                    <a:pt x="f133" y="f194"/>
                  </a:cubicBezTo>
                  <a:close/>
                  <a:moveTo>
                    <a:pt x="f133" y="f383"/>
                  </a:moveTo>
                  <a:cubicBezTo>
                    <a:pt x="f133" y="f322"/>
                    <a:pt x="f110" y="f151"/>
                    <a:pt x="f110" y="f321"/>
                  </a:cubicBezTo>
                  <a:cubicBezTo>
                    <a:pt x="f110" y="f55"/>
                    <a:pt x="f133" y="f243"/>
                    <a:pt x="f133" y="f320"/>
                  </a:cubicBezTo>
                  <a:cubicBezTo>
                    <a:pt x="f128" y="f320"/>
                    <a:pt x="f128" y="f320"/>
                    <a:pt x="f509" y="f389"/>
                  </a:cubicBezTo>
                  <a:cubicBezTo>
                    <a:pt x="f510" y="f383"/>
                    <a:pt x="f511" y="f383"/>
                    <a:pt x="f133" y="f383"/>
                  </a:cubicBezTo>
                  <a:close/>
                  <a:moveTo>
                    <a:pt x="f509" y="f330"/>
                  </a:moveTo>
                  <a:cubicBezTo>
                    <a:pt x="f110" y="f411"/>
                    <a:pt x="f126" y="f42"/>
                    <a:pt x="f133" y="f46"/>
                  </a:cubicBezTo>
                  <a:cubicBezTo>
                    <a:pt x="f128" y="f328"/>
                    <a:pt x="f128" y="f328"/>
                    <a:pt x="f509" y="f330"/>
                  </a:cubicBezTo>
                  <a:close/>
                  <a:moveTo>
                    <a:pt x="f509" y="f316"/>
                  </a:moveTo>
                  <a:cubicBezTo>
                    <a:pt x="f110" y="f48"/>
                    <a:pt x="f110" y="f48"/>
                    <a:pt x="f133" y="f278"/>
                  </a:cubicBezTo>
                  <a:cubicBezTo>
                    <a:pt x="f128" y="f278"/>
                    <a:pt x="f128" y="f278"/>
                    <a:pt x="f509" y="f316"/>
                  </a:cubicBezTo>
                  <a:close/>
                  <a:moveTo>
                    <a:pt x="f133" y="f286"/>
                  </a:moveTo>
                  <a:cubicBezTo>
                    <a:pt x="f128" y="f289"/>
                    <a:pt x="f128" y="f68"/>
                    <a:pt x="f132" y="f182"/>
                  </a:cubicBezTo>
                  <a:cubicBezTo>
                    <a:pt x="f126" y="f182"/>
                    <a:pt x="f110" y="f318"/>
                    <a:pt x="f133" y="f286"/>
                  </a:cubicBezTo>
                  <a:close/>
                  <a:moveTo>
                    <a:pt x="f509" y="f176"/>
                  </a:moveTo>
                  <a:cubicBezTo>
                    <a:pt x="f110" y="f176"/>
                    <a:pt x="f126" y="f62"/>
                    <a:pt x="f133" y="f376"/>
                  </a:cubicBezTo>
                  <a:cubicBezTo>
                    <a:pt x="f128" y="f311"/>
                    <a:pt x="f128" y="f311"/>
                    <a:pt x="f509" y="f176"/>
                  </a:cubicBezTo>
                  <a:close/>
                  <a:moveTo>
                    <a:pt x="f133" y="f3"/>
                  </a:moveTo>
                  <a:cubicBezTo>
                    <a:pt x="f128" y="f3"/>
                    <a:pt x="f128" y="f331"/>
                    <a:pt x="f132" y="f78"/>
                  </a:cubicBezTo>
                  <a:cubicBezTo>
                    <a:pt x="f110" y="f78"/>
                    <a:pt x="f110" y="f28"/>
                    <a:pt x="f133" y="f3"/>
                  </a:cubicBezTo>
                  <a:close/>
                  <a:moveTo>
                    <a:pt x="f509" y="f172"/>
                  </a:moveTo>
                  <a:cubicBezTo>
                    <a:pt x="f110" y="f197"/>
                    <a:pt x="f126" y="f512"/>
                    <a:pt x="f133" y="f95"/>
                  </a:cubicBezTo>
                  <a:cubicBezTo>
                    <a:pt x="f108" y="f95"/>
                    <a:pt x="f509" y="f319"/>
                    <a:pt x="f509" y="f172"/>
                  </a:cubicBezTo>
                  <a:close/>
                  <a:moveTo>
                    <a:pt x="f509" y="f308"/>
                  </a:moveTo>
                  <a:cubicBezTo>
                    <a:pt x="f110" y="f72"/>
                    <a:pt x="f110" y="f72"/>
                    <a:pt x="f133" y="f107"/>
                  </a:cubicBezTo>
                  <a:cubicBezTo>
                    <a:pt x="f128" y="f451"/>
                    <a:pt x="f509" y="f287"/>
                    <a:pt x="f509" y="f308"/>
                  </a:cubicBezTo>
                  <a:close/>
                  <a:moveTo>
                    <a:pt x="f133" y="f31"/>
                  </a:moveTo>
                  <a:cubicBezTo>
                    <a:pt x="f127" y="f31"/>
                    <a:pt x="f510" y="f438"/>
                    <a:pt x="f509" y="f438"/>
                  </a:cubicBezTo>
                  <a:cubicBezTo>
                    <a:pt x="f509" y="f309"/>
                    <a:pt x="f509" y="f250"/>
                    <a:pt x="f509" y="f193"/>
                  </a:cubicBezTo>
                  <a:cubicBezTo>
                    <a:pt x="f509" y="f407"/>
                    <a:pt x="f509" y="f189"/>
                    <a:pt x="f509" y="f248"/>
                  </a:cubicBezTo>
                  <a:cubicBezTo>
                    <a:pt x="f110" y="f246"/>
                    <a:pt x="f110" y="f248"/>
                    <a:pt x="f133" y="f31"/>
                  </a:cubicBezTo>
                  <a:close/>
                  <a:moveTo>
                    <a:pt x="f513" y="f305"/>
                  </a:moveTo>
                  <a:cubicBezTo>
                    <a:pt x="f106" y="f199"/>
                    <a:pt x="f106" y="f199"/>
                    <a:pt x="f514" y="f265"/>
                  </a:cubicBezTo>
                  <a:cubicBezTo>
                    <a:pt x="f515" y="f516"/>
                    <a:pt x="f515" y="f516"/>
                    <a:pt x="f513" y="f305"/>
                  </a:cubicBezTo>
                  <a:close/>
                  <a:moveTo>
                    <a:pt x="f517" y="f32"/>
                  </a:moveTo>
                  <a:cubicBezTo>
                    <a:pt x="f517" y="f37"/>
                    <a:pt x="f517" y="f34"/>
                    <a:pt x="f517" y="f386"/>
                  </a:cubicBezTo>
                  <a:cubicBezTo>
                    <a:pt x="f518" y="f386"/>
                    <a:pt x="f519" y="f23"/>
                    <a:pt x="f513" y="f23"/>
                  </a:cubicBezTo>
                  <a:cubicBezTo>
                    <a:pt x="f513" y="f34"/>
                    <a:pt x="f513" y="f117"/>
                    <a:pt x="f513" y="f32"/>
                  </a:cubicBezTo>
                  <a:cubicBezTo>
                    <a:pt x="f519" y="f32"/>
                    <a:pt x="f518" y="f32"/>
                    <a:pt x="f517" y="f32"/>
                  </a:cubicBezTo>
                  <a:close/>
                  <a:moveTo>
                    <a:pt x="f517" y="f38"/>
                  </a:moveTo>
                  <a:cubicBezTo>
                    <a:pt x="f517" y="f323"/>
                    <a:pt x="f517" y="f39"/>
                    <a:pt x="f517" y="f215"/>
                  </a:cubicBezTo>
                  <a:cubicBezTo>
                    <a:pt x="f518" y="f352"/>
                    <a:pt x="f519" y="f352"/>
                    <a:pt x="f513" y="f352"/>
                  </a:cubicBezTo>
                  <a:cubicBezTo>
                    <a:pt x="f513" y="f35"/>
                    <a:pt x="f513" y="f324"/>
                    <a:pt x="f513" y="f159"/>
                  </a:cubicBezTo>
                  <a:cubicBezTo>
                    <a:pt x="f520" y="f159"/>
                    <a:pt x="f518" y="f38"/>
                    <a:pt x="f517" y="f38"/>
                  </a:cubicBezTo>
                  <a:close/>
                  <a:moveTo>
                    <a:pt x="f517" y="f357"/>
                  </a:moveTo>
                  <a:cubicBezTo>
                    <a:pt x="f517" y="f339"/>
                    <a:pt x="f517" y="f257"/>
                    <a:pt x="f517" y="f340"/>
                  </a:cubicBezTo>
                  <a:cubicBezTo>
                    <a:pt x="f518" y="f340"/>
                    <a:pt x="f519" y="f340"/>
                    <a:pt x="f513" y="f340"/>
                  </a:cubicBezTo>
                  <a:cubicBezTo>
                    <a:pt x="f513" y="f257"/>
                    <a:pt x="f513" y="f391"/>
                    <a:pt x="f513" y="f357"/>
                  </a:cubicBezTo>
                  <a:cubicBezTo>
                    <a:pt x="f520" y="f357"/>
                    <a:pt x="f518" y="f357"/>
                    <a:pt x="f517" y="f357"/>
                  </a:cubicBezTo>
                  <a:close/>
                  <a:moveTo>
                    <a:pt x="f514" y="f395"/>
                  </a:moveTo>
                  <a:cubicBezTo>
                    <a:pt x="f514" y="f333"/>
                    <a:pt x="f514" y="f78"/>
                    <a:pt x="f514" y="f104"/>
                  </a:cubicBezTo>
                  <a:cubicBezTo>
                    <a:pt x="f515" y="f104"/>
                    <a:pt x="f521" y="f29"/>
                    <a:pt x="f513" y="f334"/>
                  </a:cubicBezTo>
                  <a:cubicBezTo>
                    <a:pt x="f520" y="f334"/>
                    <a:pt x="f518" y="f395"/>
                    <a:pt x="f514" y="f395"/>
                  </a:cubicBezTo>
                  <a:close/>
                  <a:moveTo>
                    <a:pt x="f513" y="f318"/>
                  </a:moveTo>
                  <a:cubicBezTo>
                    <a:pt x="f517" y="f64"/>
                    <a:pt x="f106" y="f522"/>
                    <a:pt x="f514" y="f219"/>
                  </a:cubicBezTo>
                  <a:cubicBezTo>
                    <a:pt x="f515" y="f290"/>
                    <a:pt x="f515" y="f290"/>
                    <a:pt x="f513" y="f318"/>
                  </a:cubicBezTo>
                  <a:close/>
                  <a:moveTo>
                    <a:pt x="f517" y="f313"/>
                  </a:moveTo>
                  <a:cubicBezTo>
                    <a:pt x="f515" y="f116"/>
                    <a:pt x="f521" y="f494"/>
                    <a:pt x="f513" y="f170"/>
                  </a:cubicBezTo>
                  <a:cubicBezTo>
                    <a:pt x="f523" y="f264"/>
                    <a:pt x="f514" y="f312"/>
                    <a:pt x="f517" y="f313"/>
                  </a:cubicBezTo>
                  <a:close/>
                  <a:moveTo>
                    <a:pt x="f513" y="f410"/>
                  </a:moveTo>
                  <a:cubicBezTo>
                    <a:pt x="f520" y="f261"/>
                    <a:pt x="f518" y="f261"/>
                    <a:pt x="f514" y="f329"/>
                  </a:cubicBezTo>
                  <a:cubicBezTo>
                    <a:pt x="f514" y="f42"/>
                    <a:pt x="f514" y="f330"/>
                    <a:pt x="f514" y="f41"/>
                  </a:cubicBezTo>
                  <a:cubicBezTo>
                    <a:pt x="f515" y="f271"/>
                    <a:pt x="f515" y="f271"/>
                    <a:pt x="f513" y="f410"/>
                  </a:cubicBezTo>
                  <a:close/>
                  <a:moveTo>
                    <a:pt x="f517" y="f373"/>
                  </a:moveTo>
                  <a:cubicBezTo>
                    <a:pt x="f515" y="f246"/>
                    <a:pt x="f515" y="f246"/>
                    <a:pt x="f513" y="f309"/>
                  </a:cubicBezTo>
                  <a:cubicBezTo>
                    <a:pt x="f520" y="f309"/>
                    <a:pt x="f518" y="f309"/>
                    <a:pt x="f517" y="f309"/>
                  </a:cubicBezTo>
                  <a:cubicBezTo>
                    <a:pt x="f517" y="f193"/>
                    <a:pt x="f517" y="f189"/>
                    <a:pt x="f517" y="f373"/>
                  </a:cubicBezTo>
                  <a:close/>
                  <a:moveTo>
                    <a:pt x="f513" y="f427"/>
                  </a:moveTo>
                  <a:cubicBezTo>
                    <a:pt x="f106" y="f409"/>
                    <a:pt x="f106" y="f409"/>
                    <a:pt x="f514" y="f436"/>
                  </a:cubicBezTo>
                  <a:cubicBezTo>
                    <a:pt x="f515" y="f270"/>
                    <a:pt x="f515" y="f270"/>
                    <a:pt x="f513" y="f427"/>
                  </a:cubicBezTo>
                  <a:close/>
                  <a:moveTo>
                    <a:pt x="f513" y="f243"/>
                  </a:moveTo>
                  <a:cubicBezTo>
                    <a:pt x="f517" y="f33"/>
                    <a:pt x="f106" y="f33"/>
                    <a:pt x="f514" y="f389"/>
                  </a:cubicBezTo>
                  <a:cubicBezTo>
                    <a:pt x="f515" y="f389"/>
                    <a:pt x="f515" y="f389"/>
                    <a:pt x="f513" y="f243"/>
                  </a:cubicBezTo>
                  <a:close/>
                  <a:moveTo>
                    <a:pt x="f515" y="f287"/>
                  </a:moveTo>
                  <a:cubicBezTo>
                    <a:pt x="f517" y="f524"/>
                    <a:pt x="f106" y="f20"/>
                    <a:pt x="f514" y="f450"/>
                  </a:cubicBezTo>
                  <a:cubicBezTo>
                    <a:pt x="f521" y="f450"/>
                    <a:pt x="f513" y="f308"/>
                    <a:pt x="f515" y="f287"/>
                  </a:cubicBezTo>
                  <a:close/>
                  <a:moveTo>
                    <a:pt x="f513" y="f238"/>
                  </a:moveTo>
                  <a:cubicBezTo>
                    <a:pt x="f517" y="f238"/>
                    <a:pt x="f106" y="f238"/>
                    <a:pt x="f514" y="f96"/>
                  </a:cubicBezTo>
                  <a:cubicBezTo>
                    <a:pt x="f515" y="f181"/>
                    <a:pt x="f515" y="f181"/>
                    <a:pt x="f513" y="f238"/>
                  </a:cubicBezTo>
                  <a:close/>
                </a:path>
              </a:pathLst>
            </a:custGeom>
            <a:solidFill>
              <a:srgbClr val="FFFF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3" name="Freeform 10">
              <a:extLst>
                <a:ext uri="{FF2B5EF4-FFF2-40B4-BE49-F238E27FC236}">
                  <a16:creationId xmlns:a16="http://schemas.microsoft.com/office/drawing/2014/main" id="{A896B67E-0E9C-550D-7EB0-91970A4CFD2C}"/>
                </a:ext>
              </a:extLst>
            </p:cNvPr>
            <p:cNvSpPr/>
            <p:nvPr/>
          </p:nvSpPr>
          <p:spPr>
            <a:xfrm>
              <a:off x="10300953" y="6000631"/>
              <a:ext cx="236536" cy="63495"/>
            </a:xfrm>
            <a:custGeom>
              <a:avLst/>
              <a:gdLst>
                <a:gd name="f0" fmla="val 10800000"/>
                <a:gd name="f1" fmla="val 5400000"/>
                <a:gd name="f2" fmla="val 180"/>
                <a:gd name="f3" fmla="val w"/>
                <a:gd name="f4" fmla="val h"/>
                <a:gd name="f5" fmla="val 0"/>
                <a:gd name="f6" fmla="val 153"/>
                <a:gd name="f7" fmla="val 41"/>
                <a:gd name="f8" fmla="val 1"/>
                <a:gd name="f9" fmla="val 38"/>
                <a:gd name="f10" fmla="val 35"/>
                <a:gd name="f11" fmla="val 32"/>
                <a:gd name="f12" fmla="val 30"/>
                <a:gd name="f13" fmla="val 3"/>
                <a:gd name="f14" fmla="val 29"/>
                <a:gd name="f15" fmla="val 4"/>
                <a:gd name="f16" fmla="val 20"/>
                <a:gd name="f17" fmla="val 61"/>
                <a:gd name="f18" fmla="val 13"/>
                <a:gd name="f19" fmla="val 89"/>
                <a:gd name="f20" fmla="val 100"/>
                <a:gd name="f21" fmla="val 110"/>
                <a:gd name="f22" fmla="val 120"/>
                <a:gd name="f23" fmla="val 5"/>
                <a:gd name="f24" fmla="val 129"/>
                <a:gd name="f25" fmla="val 8"/>
                <a:gd name="f26" fmla="val 138"/>
                <a:gd name="f27" fmla="val 11"/>
                <a:gd name="f28" fmla="val 147"/>
                <a:gd name="f29" fmla="val 151"/>
                <a:gd name="f30" fmla="val 15"/>
                <a:gd name="f31" fmla="val 17"/>
                <a:gd name="f32" fmla="val 152"/>
                <a:gd name="f33" fmla="val 21"/>
                <a:gd name="f34" fmla="val 23"/>
                <a:gd name="f35" fmla="val 24"/>
                <a:gd name="f36" fmla="val 26"/>
                <a:gd name="f37" fmla="val 149"/>
                <a:gd name="f38" fmla="val 25"/>
                <a:gd name="f39" fmla="val 144"/>
                <a:gd name="f40" fmla="val 133"/>
                <a:gd name="f41" fmla="val 121"/>
                <a:gd name="f42" fmla="val 18"/>
                <a:gd name="f43" fmla="val 109"/>
                <a:gd name="f44" fmla="val 106"/>
                <a:gd name="f45" fmla="val 14"/>
                <a:gd name="f46" fmla="val 103"/>
                <a:gd name="f47" fmla="val 68"/>
                <a:gd name="f48" fmla="val 36"/>
                <a:gd name="f49" fmla="val 40"/>
                <a:gd name="f50" fmla="val 2"/>
                <a:gd name="f51" fmla="+- 0 0 -90"/>
                <a:gd name="f52" fmla="*/ f3 1 153"/>
                <a:gd name="f53" fmla="*/ f4 1 41"/>
                <a:gd name="f54" fmla="val f5"/>
                <a:gd name="f55" fmla="val f6"/>
                <a:gd name="f56" fmla="val f7"/>
                <a:gd name="f57" fmla="*/ f51 f0 1"/>
                <a:gd name="f58" fmla="+- f56 0 f54"/>
                <a:gd name="f59" fmla="+- f55 0 f54"/>
                <a:gd name="f60" fmla="*/ f57 1 f2"/>
                <a:gd name="f61" fmla="*/ f59 1 153"/>
                <a:gd name="f62" fmla="*/ f58 1 41"/>
                <a:gd name="f63" fmla="*/ 1 f59 1"/>
                <a:gd name="f64" fmla="*/ 41 f58 1"/>
                <a:gd name="f65" fmla="*/ 32 f58 1"/>
                <a:gd name="f66" fmla="*/ 4 f59 1"/>
                <a:gd name="f67" fmla="*/ 29 f58 1"/>
                <a:gd name="f68" fmla="*/ 89 f59 1"/>
                <a:gd name="f69" fmla="*/ 4 f58 1"/>
                <a:gd name="f70" fmla="*/ 120 f59 1"/>
                <a:gd name="f71" fmla="*/ 5 f58 1"/>
                <a:gd name="f72" fmla="*/ 147 f59 1"/>
                <a:gd name="f73" fmla="*/ 13 f58 1"/>
                <a:gd name="f74" fmla="*/ 152 f59 1"/>
                <a:gd name="f75" fmla="*/ 21 f58 1"/>
                <a:gd name="f76" fmla="*/ 26 f58 1"/>
                <a:gd name="f77" fmla="*/ 144 f59 1"/>
                <a:gd name="f78" fmla="*/ 25 f58 1"/>
                <a:gd name="f79" fmla="*/ 109 f59 1"/>
                <a:gd name="f80" fmla="*/ 15 f58 1"/>
                <a:gd name="f81" fmla="*/ 100 f59 1"/>
                <a:gd name="f82" fmla="*/ 40 f58 1"/>
                <a:gd name="f83" fmla="+- f60 0 f1"/>
                <a:gd name="f84" fmla="*/ f63 1 153"/>
                <a:gd name="f85" fmla="*/ f64 1 41"/>
                <a:gd name="f86" fmla="*/ f65 1 41"/>
                <a:gd name="f87" fmla="*/ f66 1 153"/>
                <a:gd name="f88" fmla="*/ f67 1 41"/>
                <a:gd name="f89" fmla="*/ f68 1 153"/>
                <a:gd name="f90" fmla="*/ f69 1 41"/>
                <a:gd name="f91" fmla="*/ f70 1 153"/>
                <a:gd name="f92" fmla="*/ f71 1 41"/>
                <a:gd name="f93" fmla="*/ f72 1 153"/>
                <a:gd name="f94" fmla="*/ f73 1 41"/>
                <a:gd name="f95" fmla="*/ f74 1 153"/>
                <a:gd name="f96" fmla="*/ f75 1 41"/>
                <a:gd name="f97" fmla="*/ f76 1 41"/>
                <a:gd name="f98" fmla="*/ f77 1 153"/>
                <a:gd name="f99" fmla="*/ f78 1 41"/>
                <a:gd name="f100" fmla="*/ f79 1 153"/>
                <a:gd name="f101" fmla="*/ f80 1 41"/>
                <a:gd name="f102" fmla="*/ f81 1 153"/>
                <a:gd name="f103" fmla="*/ f82 1 41"/>
                <a:gd name="f104" fmla="*/ 0 1 f61"/>
                <a:gd name="f105" fmla="*/ f55 1 f61"/>
                <a:gd name="f106" fmla="*/ 0 1 f62"/>
                <a:gd name="f107" fmla="*/ f56 1 f62"/>
                <a:gd name="f108" fmla="*/ f84 1 f61"/>
                <a:gd name="f109" fmla="*/ f85 1 f62"/>
                <a:gd name="f110" fmla="*/ f86 1 f62"/>
                <a:gd name="f111" fmla="*/ f87 1 f61"/>
                <a:gd name="f112" fmla="*/ f88 1 f62"/>
                <a:gd name="f113" fmla="*/ f89 1 f61"/>
                <a:gd name="f114" fmla="*/ f90 1 f62"/>
                <a:gd name="f115" fmla="*/ f91 1 f61"/>
                <a:gd name="f116" fmla="*/ f92 1 f62"/>
                <a:gd name="f117" fmla="*/ f93 1 f61"/>
                <a:gd name="f118" fmla="*/ f94 1 f62"/>
                <a:gd name="f119" fmla="*/ f95 1 f61"/>
                <a:gd name="f120" fmla="*/ f96 1 f62"/>
                <a:gd name="f121" fmla="*/ f97 1 f62"/>
                <a:gd name="f122" fmla="*/ f98 1 f61"/>
                <a:gd name="f123" fmla="*/ f99 1 f62"/>
                <a:gd name="f124" fmla="*/ f100 1 f61"/>
                <a:gd name="f125" fmla="*/ f101 1 f62"/>
                <a:gd name="f126" fmla="*/ f102 1 f61"/>
                <a:gd name="f127" fmla="*/ f103 1 f62"/>
                <a:gd name="f128" fmla="*/ f104 f52 1"/>
                <a:gd name="f129" fmla="*/ f105 f52 1"/>
                <a:gd name="f130" fmla="*/ f107 f53 1"/>
                <a:gd name="f131" fmla="*/ f106 f53 1"/>
                <a:gd name="f132" fmla="*/ f108 f52 1"/>
                <a:gd name="f133" fmla="*/ f109 f53 1"/>
                <a:gd name="f134" fmla="*/ f110 f53 1"/>
                <a:gd name="f135" fmla="*/ f111 f52 1"/>
                <a:gd name="f136" fmla="*/ f112 f53 1"/>
                <a:gd name="f137" fmla="*/ f113 f52 1"/>
                <a:gd name="f138" fmla="*/ f114 f53 1"/>
                <a:gd name="f139" fmla="*/ f115 f52 1"/>
                <a:gd name="f140" fmla="*/ f116 f53 1"/>
                <a:gd name="f141" fmla="*/ f117 f52 1"/>
                <a:gd name="f142" fmla="*/ f118 f53 1"/>
                <a:gd name="f143" fmla="*/ f119 f52 1"/>
                <a:gd name="f144" fmla="*/ f120 f53 1"/>
                <a:gd name="f145" fmla="*/ f121 f53 1"/>
                <a:gd name="f146" fmla="*/ f122 f52 1"/>
                <a:gd name="f147" fmla="*/ f123 f53 1"/>
                <a:gd name="f148" fmla="*/ f124 f52 1"/>
                <a:gd name="f149" fmla="*/ f125 f53 1"/>
                <a:gd name="f150" fmla="*/ f126 f52 1"/>
                <a:gd name="f151" fmla="*/ f127 f53 1"/>
              </a:gdLst>
              <a:ahLst/>
              <a:cxnLst>
                <a:cxn ang="3cd4">
                  <a:pos x="hc" y="t"/>
                </a:cxn>
                <a:cxn ang="0">
                  <a:pos x="r" y="vc"/>
                </a:cxn>
                <a:cxn ang="cd4">
                  <a:pos x="hc" y="b"/>
                </a:cxn>
                <a:cxn ang="cd2">
                  <a:pos x="l" y="vc"/>
                </a:cxn>
                <a:cxn ang="f83">
                  <a:pos x="f132" y="f133"/>
                </a:cxn>
                <a:cxn ang="f83">
                  <a:pos x="f132" y="f134"/>
                </a:cxn>
                <a:cxn ang="f83">
                  <a:pos x="f135" y="f136"/>
                </a:cxn>
                <a:cxn ang="f83">
                  <a:pos x="f137" y="f138"/>
                </a:cxn>
                <a:cxn ang="f83">
                  <a:pos x="f139" y="f140"/>
                </a:cxn>
                <a:cxn ang="f83">
                  <a:pos x="f141" y="f142"/>
                </a:cxn>
                <a:cxn ang="f83">
                  <a:pos x="f143" y="f144"/>
                </a:cxn>
                <a:cxn ang="f83">
                  <a:pos x="f143" y="f145"/>
                </a:cxn>
                <a:cxn ang="f83">
                  <a:pos x="f146" y="f147"/>
                </a:cxn>
                <a:cxn ang="f83">
                  <a:pos x="f148" y="f149"/>
                </a:cxn>
                <a:cxn ang="f83">
                  <a:pos x="f150" y="f149"/>
                </a:cxn>
                <a:cxn ang="f83">
                  <a:pos x="f135" y="f151"/>
                </a:cxn>
                <a:cxn ang="f83">
                  <a:pos x="f132" y="f133"/>
                </a:cxn>
              </a:cxnLst>
              <a:rect l="f128" t="f131" r="f129" b="f130"/>
              <a:pathLst>
                <a:path w="153" h="41">
                  <a:moveTo>
                    <a:pt x="f8" y="f7"/>
                  </a:moveTo>
                  <a:cubicBezTo>
                    <a:pt x="f8" y="f9"/>
                    <a:pt x="f5" y="f10"/>
                    <a:pt x="f8" y="f11"/>
                  </a:cubicBezTo>
                  <a:cubicBezTo>
                    <a:pt x="f8" y="f12"/>
                    <a:pt x="f13" y="f14"/>
                    <a:pt x="f15" y="f14"/>
                  </a:cubicBezTo>
                  <a:cubicBezTo>
                    <a:pt x="f11" y="f16"/>
                    <a:pt x="f17" y="f18"/>
                    <a:pt x="f19" y="f15"/>
                  </a:cubicBezTo>
                  <a:cubicBezTo>
                    <a:pt x="f20" y="f5"/>
                    <a:pt x="f21" y="f5"/>
                    <a:pt x="f22" y="f23"/>
                  </a:cubicBezTo>
                  <a:cubicBezTo>
                    <a:pt x="f24" y="f25"/>
                    <a:pt x="f26" y="f27"/>
                    <a:pt x="f28" y="f18"/>
                  </a:cubicBezTo>
                  <a:cubicBezTo>
                    <a:pt x="f29" y="f30"/>
                    <a:pt x="f6" y="f31"/>
                    <a:pt x="f32" y="f33"/>
                  </a:cubicBezTo>
                  <a:cubicBezTo>
                    <a:pt x="f32" y="f34"/>
                    <a:pt x="f32" y="f35"/>
                    <a:pt x="f32" y="f36"/>
                  </a:cubicBezTo>
                  <a:cubicBezTo>
                    <a:pt x="f37" y="f36"/>
                    <a:pt x="f28" y="f38"/>
                    <a:pt x="f39" y="f38"/>
                  </a:cubicBezTo>
                  <a:cubicBezTo>
                    <a:pt x="f40" y="f33"/>
                    <a:pt x="f41" y="f42"/>
                    <a:pt x="f43" y="f30"/>
                  </a:cubicBezTo>
                  <a:cubicBezTo>
                    <a:pt x="f44" y="f45"/>
                    <a:pt x="f46" y="f45"/>
                    <a:pt x="f20" y="f30"/>
                  </a:cubicBezTo>
                  <a:cubicBezTo>
                    <a:pt x="f47" y="f35"/>
                    <a:pt x="f48" y="f11"/>
                    <a:pt x="f15" y="f49"/>
                  </a:cubicBezTo>
                  <a:cubicBezTo>
                    <a:pt x="f13" y="f7"/>
                    <a:pt x="f50" y="f7"/>
                    <a:pt x="f8" y="f7"/>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4" name="Freeform 11">
              <a:extLst>
                <a:ext uri="{FF2B5EF4-FFF2-40B4-BE49-F238E27FC236}">
                  <a16:creationId xmlns:a16="http://schemas.microsoft.com/office/drawing/2014/main" id="{127A2E73-B922-3A50-926F-477E2D753AA6}"/>
                </a:ext>
              </a:extLst>
            </p:cNvPr>
            <p:cNvSpPr/>
            <p:nvPr/>
          </p:nvSpPr>
          <p:spPr>
            <a:xfrm>
              <a:off x="10953414" y="5568824"/>
              <a:ext cx="152403" cy="73023"/>
            </a:xfrm>
            <a:custGeom>
              <a:avLst/>
              <a:gdLst>
                <a:gd name="f0" fmla="val 10800000"/>
                <a:gd name="f1" fmla="val 5400000"/>
                <a:gd name="f2" fmla="val 180"/>
                <a:gd name="f3" fmla="val w"/>
                <a:gd name="f4" fmla="val h"/>
                <a:gd name="f5" fmla="val 0"/>
                <a:gd name="f6" fmla="val 99"/>
                <a:gd name="f7" fmla="val 47"/>
                <a:gd name="f8" fmla="val 40"/>
                <a:gd name="f9" fmla="val 34"/>
                <a:gd name="f10" fmla="val 29"/>
                <a:gd name="f11" fmla="val 24"/>
                <a:gd name="f12" fmla="val 23"/>
                <a:gd name="f13" fmla="val 1"/>
                <a:gd name="f14" fmla="val 21"/>
                <a:gd name="f15" fmla="val 3"/>
                <a:gd name="f16" fmla="val 16"/>
                <a:gd name="f17" fmla="val 14"/>
                <a:gd name="f18" fmla="val 8"/>
                <a:gd name="f19" fmla="val 42"/>
                <a:gd name="f20" fmla="val 43"/>
                <a:gd name="f21" fmla="val 46"/>
                <a:gd name="f22" fmla="val 63"/>
                <a:gd name="f23" fmla="val 10"/>
                <a:gd name="f24" fmla="val 79"/>
                <a:gd name="f25" fmla="val 19"/>
                <a:gd name="f26" fmla="val 95"/>
                <a:gd name="f27" fmla="val 27"/>
                <a:gd name="f28" fmla="val 98"/>
                <a:gd name="f29" fmla="val 30"/>
                <a:gd name="f30" fmla="val 33"/>
                <a:gd name="f31" fmla="val 38"/>
                <a:gd name="f32" fmla="val 97"/>
                <a:gd name="f33" fmla="val 96"/>
                <a:gd name="f34" fmla="val 64"/>
                <a:gd name="f35" fmla="val 49"/>
                <a:gd name="f36" fmla="val 22"/>
                <a:gd name="f37" fmla="val 20"/>
                <a:gd name="f38" fmla="val 28"/>
                <a:gd name="f39" fmla="val 4"/>
                <a:gd name="f40" fmla="val 39"/>
                <a:gd name="f41" fmla="val 2"/>
                <a:gd name="f42" fmla="+- 0 0 -90"/>
                <a:gd name="f43" fmla="*/ f3 1 99"/>
                <a:gd name="f44" fmla="*/ f4 1 47"/>
                <a:gd name="f45" fmla="val f5"/>
                <a:gd name="f46" fmla="val f6"/>
                <a:gd name="f47" fmla="val f7"/>
                <a:gd name="f48" fmla="*/ f42 f0 1"/>
                <a:gd name="f49" fmla="+- f47 0 f45"/>
                <a:gd name="f50" fmla="+- f46 0 f45"/>
                <a:gd name="f51" fmla="*/ f48 1 f2"/>
                <a:gd name="f52" fmla="*/ f50 1 99"/>
                <a:gd name="f53" fmla="*/ f49 1 47"/>
                <a:gd name="f54" fmla="*/ 0 f50 1"/>
                <a:gd name="f55" fmla="*/ 40 f49 1"/>
                <a:gd name="f56" fmla="*/ 24 f49 1"/>
                <a:gd name="f57" fmla="*/ 3 f50 1"/>
                <a:gd name="f58" fmla="*/ 21 f49 1"/>
                <a:gd name="f59" fmla="*/ 42 f50 1"/>
                <a:gd name="f60" fmla="*/ 1 f49 1"/>
                <a:gd name="f61" fmla="*/ 47 f50 1"/>
                <a:gd name="f62" fmla="*/ 95 f50 1"/>
                <a:gd name="f63" fmla="*/ 27 f49 1"/>
                <a:gd name="f64" fmla="*/ 99 f50 1"/>
                <a:gd name="f65" fmla="*/ 33 f49 1"/>
                <a:gd name="f66" fmla="*/ 47 f49 1"/>
                <a:gd name="f67" fmla="*/ 46 f49 1"/>
                <a:gd name="f68" fmla="*/ 49 f50 1"/>
                <a:gd name="f69" fmla="*/ 22 f49 1"/>
                <a:gd name="f70" fmla="*/ 40 f50 1"/>
                <a:gd name="f71" fmla="*/ 4 f50 1"/>
                <a:gd name="f72" fmla="*/ 39 f49 1"/>
                <a:gd name="f73" fmla="+- f51 0 f1"/>
                <a:gd name="f74" fmla="*/ f54 1 99"/>
                <a:gd name="f75" fmla="*/ f55 1 47"/>
                <a:gd name="f76" fmla="*/ f56 1 47"/>
                <a:gd name="f77" fmla="*/ f57 1 99"/>
                <a:gd name="f78" fmla="*/ f58 1 47"/>
                <a:gd name="f79" fmla="*/ f59 1 99"/>
                <a:gd name="f80" fmla="*/ f60 1 47"/>
                <a:gd name="f81" fmla="*/ f61 1 99"/>
                <a:gd name="f82" fmla="*/ f62 1 99"/>
                <a:gd name="f83" fmla="*/ f63 1 47"/>
                <a:gd name="f84" fmla="*/ f64 1 99"/>
                <a:gd name="f85" fmla="*/ f65 1 47"/>
                <a:gd name="f86" fmla="*/ f66 1 47"/>
                <a:gd name="f87" fmla="*/ f67 1 47"/>
                <a:gd name="f88" fmla="*/ f68 1 99"/>
                <a:gd name="f89" fmla="*/ f69 1 47"/>
                <a:gd name="f90" fmla="*/ f70 1 99"/>
                <a:gd name="f91" fmla="*/ f71 1 99"/>
                <a:gd name="f92" fmla="*/ f72 1 47"/>
                <a:gd name="f93" fmla="*/ 0 1 f52"/>
                <a:gd name="f94" fmla="*/ f46 1 f52"/>
                <a:gd name="f95" fmla="*/ 0 1 f53"/>
                <a:gd name="f96" fmla="*/ f47 1 f53"/>
                <a:gd name="f97" fmla="*/ f74 1 f52"/>
                <a:gd name="f98" fmla="*/ f75 1 f53"/>
                <a:gd name="f99" fmla="*/ f76 1 f53"/>
                <a:gd name="f100" fmla="*/ f77 1 f52"/>
                <a:gd name="f101" fmla="*/ f78 1 f53"/>
                <a:gd name="f102" fmla="*/ f79 1 f52"/>
                <a:gd name="f103" fmla="*/ f80 1 f53"/>
                <a:gd name="f104" fmla="*/ f81 1 f52"/>
                <a:gd name="f105" fmla="*/ f82 1 f52"/>
                <a:gd name="f106" fmla="*/ f83 1 f53"/>
                <a:gd name="f107" fmla="*/ f84 1 f52"/>
                <a:gd name="f108" fmla="*/ f85 1 f53"/>
                <a:gd name="f109" fmla="*/ f86 1 f53"/>
                <a:gd name="f110" fmla="*/ f87 1 f53"/>
                <a:gd name="f111" fmla="*/ f88 1 f52"/>
                <a:gd name="f112" fmla="*/ f89 1 f53"/>
                <a:gd name="f113" fmla="*/ f90 1 f52"/>
                <a:gd name="f114" fmla="*/ f91 1 f52"/>
                <a:gd name="f115" fmla="*/ f92 1 f53"/>
                <a:gd name="f116" fmla="*/ f93 f43 1"/>
                <a:gd name="f117" fmla="*/ f94 f43 1"/>
                <a:gd name="f118" fmla="*/ f96 f44 1"/>
                <a:gd name="f119" fmla="*/ f95 f44 1"/>
                <a:gd name="f120" fmla="*/ f97 f43 1"/>
                <a:gd name="f121" fmla="*/ f98 f44 1"/>
                <a:gd name="f122" fmla="*/ f99 f44 1"/>
                <a:gd name="f123" fmla="*/ f100 f43 1"/>
                <a:gd name="f124" fmla="*/ f101 f44 1"/>
                <a:gd name="f125" fmla="*/ f102 f43 1"/>
                <a:gd name="f126" fmla="*/ f103 f44 1"/>
                <a:gd name="f127" fmla="*/ f104 f43 1"/>
                <a:gd name="f128" fmla="*/ f105 f43 1"/>
                <a:gd name="f129" fmla="*/ f106 f44 1"/>
                <a:gd name="f130" fmla="*/ f107 f43 1"/>
                <a:gd name="f131" fmla="*/ f108 f44 1"/>
                <a:gd name="f132" fmla="*/ f109 f44 1"/>
                <a:gd name="f133" fmla="*/ f110 f44 1"/>
                <a:gd name="f134" fmla="*/ f111 f43 1"/>
                <a:gd name="f135" fmla="*/ f112 f44 1"/>
                <a:gd name="f136" fmla="*/ f113 f43 1"/>
                <a:gd name="f137" fmla="*/ f114 f43 1"/>
                <a:gd name="f138" fmla="*/ f115 f44 1"/>
              </a:gdLst>
              <a:ahLst/>
              <a:cxnLst>
                <a:cxn ang="3cd4">
                  <a:pos x="hc" y="t"/>
                </a:cxn>
                <a:cxn ang="0">
                  <a:pos x="r" y="vc"/>
                </a:cxn>
                <a:cxn ang="cd4">
                  <a:pos x="hc" y="b"/>
                </a:cxn>
                <a:cxn ang="cd2">
                  <a:pos x="l" y="vc"/>
                </a:cxn>
                <a:cxn ang="f73">
                  <a:pos x="f120" y="f121"/>
                </a:cxn>
                <a:cxn ang="f73">
                  <a:pos x="f120" y="f122"/>
                </a:cxn>
                <a:cxn ang="f73">
                  <a:pos x="f123" y="f124"/>
                </a:cxn>
                <a:cxn ang="f73">
                  <a:pos x="f125" y="f126"/>
                </a:cxn>
                <a:cxn ang="f73">
                  <a:pos x="f127" y="f126"/>
                </a:cxn>
                <a:cxn ang="f73">
                  <a:pos x="f128" y="f129"/>
                </a:cxn>
                <a:cxn ang="f73">
                  <a:pos x="f130" y="f131"/>
                </a:cxn>
                <a:cxn ang="f73">
                  <a:pos x="f130" y="f132"/>
                </a:cxn>
                <a:cxn ang="f73">
                  <a:pos x="f128" y="f133"/>
                </a:cxn>
                <a:cxn ang="f73">
                  <a:pos x="f134" y="f135"/>
                </a:cxn>
                <a:cxn ang="f73">
                  <a:pos x="f136" y="f135"/>
                </a:cxn>
                <a:cxn ang="f73">
                  <a:pos x="f137" y="f138"/>
                </a:cxn>
                <a:cxn ang="f73">
                  <a:pos x="f120" y="f121"/>
                </a:cxn>
              </a:cxnLst>
              <a:rect l="f116" t="f119" r="f117" b="f118"/>
              <a:pathLst>
                <a:path w="99" h="47">
                  <a:moveTo>
                    <a:pt x="f5" y="f8"/>
                  </a:moveTo>
                  <a:cubicBezTo>
                    <a:pt x="f5" y="f9"/>
                    <a:pt x="f5" y="f10"/>
                    <a:pt x="f5" y="f11"/>
                  </a:cubicBezTo>
                  <a:cubicBezTo>
                    <a:pt x="f5" y="f12"/>
                    <a:pt x="f13" y="f14"/>
                    <a:pt x="f15" y="f14"/>
                  </a:cubicBezTo>
                  <a:cubicBezTo>
                    <a:pt x="f16" y="f17"/>
                    <a:pt x="f10" y="f18"/>
                    <a:pt x="f19" y="f13"/>
                  </a:cubicBezTo>
                  <a:cubicBezTo>
                    <a:pt x="f20" y="f5"/>
                    <a:pt x="f21" y="f13"/>
                    <a:pt x="f7" y="f13"/>
                  </a:cubicBezTo>
                  <a:cubicBezTo>
                    <a:pt x="f22" y="f23"/>
                    <a:pt x="f24" y="f25"/>
                    <a:pt x="f26" y="f27"/>
                  </a:cubicBezTo>
                  <a:cubicBezTo>
                    <a:pt x="f28" y="f10"/>
                    <a:pt x="f6" y="f29"/>
                    <a:pt x="f6" y="f30"/>
                  </a:cubicBezTo>
                  <a:cubicBezTo>
                    <a:pt x="f28" y="f31"/>
                    <a:pt x="f6" y="f19"/>
                    <a:pt x="f6" y="f7"/>
                  </a:cubicBezTo>
                  <a:cubicBezTo>
                    <a:pt x="f32" y="f7"/>
                    <a:pt x="f33" y="f21"/>
                    <a:pt x="f26" y="f21"/>
                  </a:cubicBezTo>
                  <a:cubicBezTo>
                    <a:pt x="f24" y="f31"/>
                    <a:pt x="f34" y="f29"/>
                    <a:pt x="f35" y="f36"/>
                  </a:cubicBezTo>
                  <a:cubicBezTo>
                    <a:pt x="f21" y="f37"/>
                    <a:pt x="f20" y="f37"/>
                    <a:pt x="f8" y="f36"/>
                  </a:cubicBezTo>
                  <a:cubicBezTo>
                    <a:pt x="f38" y="f27"/>
                    <a:pt x="f16" y="f30"/>
                    <a:pt x="f39" y="f40"/>
                  </a:cubicBezTo>
                  <a:cubicBezTo>
                    <a:pt x="f15" y="f40"/>
                    <a:pt x="f41" y="f40"/>
                    <a:pt x="f5" y="f8"/>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5" name="Freeform 12">
              <a:extLst>
                <a:ext uri="{FF2B5EF4-FFF2-40B4-BE49-F238E27FC236}">
                  <a16:creationId xmlns:a16="http://schemas.microsoft.com/office/drawing/2014/main" id="{ACB3A55C-548E-D054-8045-6695FF7995FA}"/>
                </a:ext>
              </a:extLst>
            </p:cNvPr>
            <p:cNvSpPr/>
            <p:nvPr/>
          </p:nvSpPr>
          <p:spPr>
            <a:xfrm>
              <a:off x="11567772" y="5902205"/>
              <a:ext cx="153984" cy="52385"/>
            </a:xfrm>
            <a:custGeom>
              <a:avLst/>
              <a:gdLst>
                <a:gd name="f0" fmla="val 10800000"/>
                <a:gd name="f1" fmla="val 5400000"/>
                <a:gd name="f2" fmla="val 180"/>
                <a:gd name="f3" fmla="val w"/>
                <a:gd name="f4" fmla="val h"/>
                <a:gd name="f5" fmla="val 0"/>
                <a:gd name="f6" fmla="val 100"/>
                <a:gd name="f7" fmla="val 34"/>
                <a:gd name="f8" fmla="val 92"/>
                <a:gd name="f9" fmla="val 32"/>
                <a:gd name="f10" fmla="val 84"/>
                <a:gd name="f11" fmla="val 30"/>
                <a:gd name="f12" fmla="val 77"/>
                <a:gd name="f13" fmla="val 28"/>
                <a:gd name="f14" fmla="val 64"/>
                <a:gd name="f15" fmla="val 25"/>
                <a:gd name="f16" fmla="val 51"/>
                <a:gd name="f17" fmla="val 22"/>
                <a:gd name="f18" fmla="val 38"/>
                <a:gd name="f19" fmla="val 18"/>
                <a:gd name="f20" fmla="val 36"/>
                <a:gd name="f21" fmla="val 19"/>
                <a:gd name="f22" fmla="val 23"/>
                <a:gd name="f23" fmla="val 12"/>
                <a:gd name="f24" fmla="val 27"/>
                <a:gd name="f25" fmla="val 1"/>
                <a:gd name="f26" fmla="val 17"/>
                <a:gd name="f27" fmla="val 16"/>
                <a:gd name="f28" fmla="val 2"/>
                <a:gd name="f29" fmla="val 15"/>
                <a:gd name="f30" fmla="val 3"/>
                <a:gd name="f31" fmla="val 14"/>
                <a:gd name="f32" fmla="val 13"/>
                <a:gd name="f33" fmla="val 10"/>
                <a:gd name="f34" fmla="val 5"/>
                <a:gd name="f35" fmla="val 33"/>
                <a:gd name="f36" fmla="val 37"/>
                <a:gd name="f37" fmla="val 57"/>
                <a:gd name="f38" fmla="val 6"/>
                <a:gd name="f39" fmla="val 96"/>
                <a:gd name="f40" fmla="val 99"/>
                <a:gd name="f41" fmla="val 26"/>
                <a:gd name="f42" fmla="+- 0 0 -90"/>
                <a:gd name="f43" fmla="*/ f3 1 100"/>
                <a:gd name="f44" fmla="*/ f4 1 34"/>
                <a:gd name="f45" fmla="val f5"/>
                <a:gd name="f46" fmla="val f6"/>
                <a:gd name="f47" fmla="val f7"/>
                <a:gd name="f48" fmla="*/ f42 f0 1"/>
                <a:gd name="f49" fmla="+- f47 0 f45"/>
                <a:gd name="f50" fmla="+- f46 0 f45"/>
                <a:gd name="f51" fmla="*/ f48 1 f2"/>
                <a:gd name="f52" fmla="*/ f50 1 100"/>
                <a:gd name="f53" fmla="*/ f49 1 34"/>
                <a:gd name="f54" fmla="*/ 100 f50 1"/>
                <a:gd name="f55" fmla="*/ 34 f49 1"/>
                <a:gd name="f56" fmla="*/ 77 f50 1"/>
                <a:gd name="f57" fmla="*/ 28 f49 1"/>
                <a:gd name="f58" fmla="*/ 38 f50 1"/>
                <a:gd name="f59" fmla="*/ 18 f49 1"/>
                <a:gd name="f60" fmla="*/ 32 f50 1"/>
                <a:gd name="f61" fmla="*/ 19 f49 1"/>
                <a:gd name="f62" fmla="*/ 0 f50 1"/>
                <a:gd name="f63" fmla="*/ 32 f49 1"/>
                <a:gd name="f64" fmla="*/ 1 f50 1"/>
                <a:gd name="f65" fmla="*/ 17 f49 1"/>
                <a:gd name="f66" fmla="*/ 3 f50 1"/>
                <a:gd name="f67" fmla="*/ 14 f49 1"/>
                <a:gd name="f68" fmla="*/ 1 f49 1"/>
                <a:gd name="f69" fmla="*/ 37 f50 1"/>
                <a:gd name="f70" fmla="*/ 0 f49 1"/>
                <a:gd name="f71" fmla="*/ 96 f50 1"/>
                <a:gd name="f72" fmla="*/ 22 f49 1"/>
                <a:gd name="f73" fmla="+- f51 0 f1"/>
                <a:gd name="f74" fmla="*/ f54 1 100"/>
                <a:gd name="f75" fmla="*/ f55 1 34"/>
                <a:gd name="f76" fmla="*/ f56 1 100"/>
                <a:gd name="f77" fmla="*/ f57 1 34"/>
                <a:gd name="f78" fmla="*/ f58 1 100"/>
                <a:gd name="f79" fmla="*/ f59 1 34"/>
                <a:gd name="f80" fmla="*/ f60 1 100"/>
                <a:gd name="f81" fmla="*/ f61 1 34"/>
                <a:gd name="f82" fmla="*/ f62 1 100"/>
                <a:gd name="f83" fmla="*/ f63 1 34"/>
                <a:gd name="f84" fmla="*/ f64 1 100"/>
                <a:gd name="f85" fmla="*/ f65 1 34"/>
                <a:gd name="f86" fmla="*/ f66 1 100"/>
                <a:gd name="f87" fmla="*/ f67 1 34"/>
                <a:gd name="f88" fmla="*/ f68 1 34"/>
                <a:gd name="f89" fmla="*/ f69 1 100"/>
                <a:gd name="f90" fmla="*/ f70 1 34"/>
                <a:gd name="f91" fmla="*/ f71 1 100"/>
                <a:gd name="f92" fmla="*/ f72 1 34"/>
                <a:gd name="f93" fmla="*/ 0 1 f52"/>
                <a:gd name="f94" fmla="*/ f46 1 f52"/>
                <a:gd name="f95" fmla="*/ 0 1 f53"/>
                <a:gd name="f96" fmla="*/ f47 1 f53"/>
                <a:gd name="f97" fmla="*/ f74 1 f52"/>
                <a:gd name="f98" fmla="*/ f75 1 f53"/>
                <a:gd name="f99" fmla="*/ f76 1 f52"/>
                <a:gd name="f100" fmla="*/ f77 1 f53"/>
                <a:gd name="f101" fmla="*/ f78 1 f52"/>
                <a:gd name="f102" fmla="*/ f79 1 f53"/>
                <a:gd name="f103" fmla="*/ f80 1 f52"/>
                <a:gd name="f104" fmla="*/ f81 1 f53"/>
                <a:gd name="f105" fmla="*/ f82 1 f52"/>
                <a:gd name="f106" fmla="*/ f83 1 f53"/>
                <a:gd name="f107" fmla="*/ f84 1 f52"/>
                <a:gd name="f108" fmla="*/ f85 1 f53"/>
                <a:gd name="f109" fmla="*/ f86 1 f52"/>
                <a:gd name="f110" fmla="*/ f87 1 f53"/>
                <a:gd name="f111" fmla="*/ f88 1 f53"/>
                <a:gd name="f112" fmla="*/ f89 1 f52"/>
                <a:gd name="f113" fmla="*/ f90 1 f53"/>
                <a:gd name="f114" fmla="*/ f91 1 f52"/>
                <a:gd name="f115" fmla="*/ f92 1 f53"/>
                <a:gd name="f116" fmla="*/ f93 f43 1"/>
                <a:gd name="f117" fmla="*/ f94 f43 1"/>
                <a:gd name="f118" fmla="*/ f96 f44 1"/>
                <a:gd name="f119" fmla="*/ f95 f44 1"/>
                <a:gd name="f120" fmla="*/ f97 f43 1"/>
                <a:gd name="f121" fmla="*/ f98 f44 1"/>
                <a:gd name="f122" fmla="*/ f99 f43 1"/>
                <a:gd name="f123" fmla="*/ f100 f44 1"/>
                <a:gd name="f124" fmla="*/ f101 f43 1"/>
                <a:gd name="f125" fmla="*/ f102 f44 1"/>
                <a:gd name="f126" fmla="*/ f103 f43 1"/>
                <a:gd name="f127" fmla="*/ f104 f44 1"/>
                <a:gd name="f128" fmla="*/ f105 f43 1"/>
                <a:gd name="f129" fmla="*/ f106 f44 1"/>
                <a:gd name="f130" fmla="*/ f107 f43 1"/>
                <a:gd name="f131" fmla="*/ f108 f44 1"/>
                <a:gd name="f132" fmla="*/ f109 f43 1"/>
                <a:gd name="f133" fmla="*/ f110 f44 1"/>
                <a:gd name="f134" fmla="*/ f111 f44 1"/>
                <a:gd name="f135" fmla="*/ f112 f43 1"/>
                <a:gd name="f136" fmla="*/ f113 f44 1"/>
                <a:gd name="f137" fmla="*/ f114 f43 1"/>
                <a:gd name="f138" fmla="*/ f115 f44 1"/>
              </a:gdLst>
              <a:ahLst/>
              <a:cxnLst>
                <a:cxn ang="3cd4">
                  <a:pos x="hc" y="t"/>
                </a:cxn>
                <a:cxn ang="0">
                  <a:pos x="r" y="vc"/>
                </a:cxn>
                <a:cxn ang="cd4">
                  <a:pos x="hc" y="b"/>
                </a:cxn>
                <a:cxn ang="cd2">
                  <a:pos x="l" y="vc"/>
                </a:cxn>
                <a:cxn ang="f73">
                  <a:pos x="f120" y="f121"/>
                </a:cxn>
                <a:cxn ang="f73">
                  <a:pos x="f122" y="f123"/>
                </a:cxn>
                <a:cxn ang="f73">
                  <a:pos x="f124" y="f125"/>
                </a:cxn>
                <a:cxn ang="f73">
                  <a:pos x="f126" y="f127"/>
                </a:cxn>
                <a:cxn ang="f73">
                  <a:pos x="f128" y="f129"/>
                </a:cxn>
                <a:cxn ang="f73">
                  <a:pos x="f130" y="f131"/>
                </a:cxn>
                <a:cxn ang="f73">
                  <a:pos x="f132" y="f133"/>
                </a:cxn>
                <a:cxn ang="f73">
                  <a:pos x="f126" y="f134"/>
                </a:cxn>
                <a:cxn ang="f73">
                  <a:pos x="f135" y="f136"/>
                </a:cxn>
                <a:cxn ang="f73">
                  <a:pos x="f137" y="f131"/>
                </a:cxn>
                <a:cxn ang="f73">
                  <a:pos x="f120" y="f138"/>
                </a:cxn>
                <a:cxn ang="f73">
                  <a:pos x="f120" y="f121"/>
                </a:cxn>
              </a:cxnLst>
              <a:rect l="f116" t="f119" r="f117" b="f118"/>
              <a:pathLst>
                <a:path w="100" h="34">
                  <a:moveTo>
                    <a:pt x="f6" y="f7"/>
                  </a:moveTo>
                  <a:cubicBezTo>
                    <a:pt x="f8" y="f9"/>
                    <a:pt x="f10" y="f11"/>
                    <a:pt x="f12" y="f13"/>
                  </a:cubicBezTo>
                  <a:cubicBezTo>
                    <a:pt x="f14" y="f15"/>
                    <a:pt x="f16" y="f17"/>
                    <a:pt x="f18" y="f19"/>
                  </a:cubicBezTo>
                  <a:cubicBezTo>
                    <a:pt x="f20" y="f19"/>
                    <a:pt x="f7" y="f19"/>
                    <a:pt x="f9" y="f21"/>
                  </a:cubicBezTo>
                  <a:cubicBezTo>
                    <a:pt x="f17" y="f22"/>
                    <a:pt x="f23" y="f13"/>
                    <a:pt x="f5" y="f9"/>
                  </a:cubicBezTo>
                  <a:cubicBezTo>
                    <a:pt x="f5" y="f24"/>
                    <a:pt x="f5" y="f17"/>
                    <a:pt x="f25" y="f26"/>
                  </a:cubicBezTo>
                  <a:cubicBezTo>
                    <a:pt x="f25" y="f27"/>
                    <a:pt x="f28" y="f29"/>
                    <a:pt x="f30" y="f31"/>
                  </a:cubicBezTo>
                  <a:cubicBezTo>
                    <a:pt x="f32" y="f33"/>
                    <a:pt x="f17" y="f34"/>
                    <a:pt x="f9" y="f25"/>
                  </a:cubicBezTo>
                  <a:cubicBezTo>
                    <a:pt x="f35" y="f5"/>
                    <a:pt x="f20" y="f5"/>
                    <a:pt x="f36" y="f5"/>
                  </a:cubicBezTo>
                  <a:cubicBezTo>
                    <a:pt x="f37" y="f38"/>
                    <a:pt x="f12" y="f23"/>
                    <a:pt x="f39" y="f26"/>
                  </a:cubicBezTo>
                  <a:cubicBezTo>
                    <a:pt x="f40" y="f19"/>
                    <a:pt x="f6" y="f21"/>
                    <a:pt x="f6" y="f17"/>
                  </a:cubicBezTo>
                  <a:cubicBezTo>
                    <a:pt x="f6" y="f41"/>
                    <a:pt x="f6" y="f11"/>
                    <a:pt x="f6" y="f7"/>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6" name="Freeform 13">
              <a:extLst>
                <a:ext uri="{FF2B5EF4-FFF2-40B4-BE49-F238E27FC236}">
                  <a16:creationId xmlns:a16="http://schemas.microsoft.com/office/drawing/2014/main" id="{61DC8453-3E54-D6C3-C2B1-CBC07873CBC9}"/>
                </a:ext>
              </a:extLst>
            </p:cNvPr>
            <p:cNvSpPr/>
            <p:nvPr/>
          </p:nvSpPr>
          <p:spPr>
            <a:xfrm>
              <a:off x="11240746" y="5754566"/>
              <a:ext cx="95253" cy="77788"/>
            </a:xfrm>
            <a:custGeom>
              <a:avLst/>
              <a:gdLst>
                <a:gd name="f0" fmla="val 10800000"/>
                <a:gd name="f1" fmla="val 5400000"/>
                <a:gd name="f2" fmla="val 180"/>
                <a:gd name="f3" fmla="val w"/>
                <a:gd name="f4" fmla="val h"/>
                <a:gd name="f5" fmla="val 0"/>
                <a:gd name="f6" fmla="val 62"/>
                <a:gd name="f7" fmla="val 50"/>
                <a:gd name="f8" fmla="val 24"/>
                <a:gd name="f9" fmla="val 18"/>
                <a:gd name="f10" fmla="val 32"/>
                <a:gd name="f11" fmla="val 14"/>
                <a:gd name="f12" fmla="val 26"/>
                <a:gd name="f13" fmla="val 7"/>
                <a:gd name="f14" fmla="val 30"/>
                <a:gd name="f15" fmla="val 1"/>
                <a:gd name="f16" fmla="val 2"/>
                <a:gd name="f17" fmla="val 3"/>
                <a:gd name="f18" fmla="val 4"/>
                <a:gd name="f19" fmla="val 6"/>
                <a:gd name="f20" fmla="val 9"/>
                <a:gd name="f21" fmla="val 31"/>
                <a:gd name="f22" fmla="val 34"/>
                <a:gd name="f23" fmla="val 15"/>
                <a:gd name="f24" fmla="val 39"/>
                <a:gd name="f25" fmla="val 10"/>
                <a:gd name="f26" fmla="val 5"/>
                <a:gd name="f27" fmla="val 41"/>
                <a:gd name="f28" fmla="val 43"/>
                <a:gd name="f29" fmla="val 45"/>
                <a:gd name="f30" fmla="val 46"/>
                <a:gd name="f31" fmla="val 12"/>
                <a:gd name="f32" fmla="val 19"/>
                <a:gd name="f33" fmla="val 47"/>
                <a:gd name="f34" fmla="val 48"/>
                <a:gd name="f35" fmla="val 49"/>
                <a:gd name="f36" fmla="val 51"/>
                <a:gd name="f37" fmla="val 53"/>
                <a:gd name="f38" fmla="val 56"/>
                <a:gd name="f39" fmla="val 8"/>
                <a:gd name="f40" fmla="val 11"/>
                <a:gd name="f41" fmla="val 23"/>
                <a:gd name="f42" fmla="val 29"/>
                <a:gd name="f43" fmla="val 40"/>
                <a:gd name="f44" fmla="val 37"/>
                <a:gd name="f45" fmla="val 44"/>
                <a:gd name="f46" fmla="val 35"/>
                <a:gd name="f47" fmla="val 28"/>
                <a:gd name="f48" fmla="val 33"/>
                <a:gd name="f49" fmla="val 38"/>
                <a:gd name="f50" fmla="val 22"/>
                <a:gd name="f51" fmla="val 21"/>
                <a:gd name="f52" fmla="val 20"/>
                <a:gd name="f53" fmla="val 13"/>
                <a:gd name="f54" fmla="+- 0 0 -90"/>
                <a:gd name="f55" fmla="*/ f3 1 62"/>
                <a:gd name="f56" fmla="*/ f4 1 50"/>
                <a:gd name="f57" fmla="val f5"/>
                <a:gd name="f58" fmla="val f6"/>
                <a:gd name="f59" fmla="val f7"/>
                <a:gd name="f60" fmla="*/ f54 f0 1"/>
                <a:gd name="f61" fmla="+- f59 0 f57"/>
                <a:gd name="f62" fmla="+- f58 0 f57"/>
                <a:gd name="f63" fmla="*/ f60 1 f2"/>
                <a:gd name="f64" fmla="*/ f62 1 62"/>
                <a:gd name="f65" fmla="*/ f61 1 50"/>
                <a:gd name="f66" fmla="*/ 24 f62 1"/>
                <a:gd name="f67" fmla="*/ 18 f61 1"/>
                <a:gd name="f68" fmla="*/ 30 f62 1"/>
                <a:gd name="f69" fmla="*/ 1 f61 1"/>
                <a:gd name="f70" fmla="*/ 32 f62 1"/>
                <a:gd name="f71" fmla="*/ 4 f61 1"/>
                <a:gd name="f72" fmla="*/ 9 f61 1"/>
                <a:gd name="f73" fmla="*/ 39 f62 1"/>
                <a:gd name="f74" fmla="*/ 15 f61 1"/>
                <a:gd name="f75" fmla="*/ 0 f61 1"/>
                <a:gd name="f76" fmla="*/ 45 f62 1"/>
                <a:gd name="f77" fmla="*/ 46 f62 1"/>
                <a:gd name="f78" fmla="*/ 19 f61 1"/>
                <a:gd name="f79" fmla="*/ 49 f62 1"/>
                <a:gd name="f80" fmla="*/ 5 f61 1"/>
                <a:gd name="f81" fmla="*/ 56 f62 1"/>
                <a:gd name="f82" fmla="*/ 62 f62 1"/>
                <a:gd name="f83" fmla="*/ 24 f61 1"/>
                <a:gd name="f84" fmla="*/ 40 f61 1"/>
                <a:gd name="f85" fmla="*/ 35 f62 1"/>
                <a:gd name="f86" fmla="*/ 32 f61 1"/>
                <a:gd name="f87" fmla="*/ 28 f62 1"/>
                <a:gd name="f88" fmla="*/ 33 f61 1"/>
                <a:gd name="f89" fmla="*/ 0 f62 1"/>
                <a:gd name="f90" fmla="*/ 50 f61 1"/>
                <a:gd name="f91" fmla="*/ 35 f61 1"/>
                <a:gd name="f92" fmla="*/ 2 f62 1"/>
                <a:gd name="f93" fmla="*/ 31 f61 1"/>
                <a:gd name="f94" fmla="*/ 15 f62 1"/>
                <a:gd name="f95" fmla="*/ 20 f62 1"/>
                <a:gd name="f96" fmla="*/ 14 f61 1"/>
                <a:gd name="f97" fmla="*/ 11 f61 1"/>
                <a:gd name="f98" fmla="*/ 22 f62 1"/>
                <a:gd name="f99" fmla="+- f63 0 f1"/>
                <a:gd name="f100" fmla="*/ f66 1 62"/>
                <a:gd name="f101" fmla="*/ f67 1 50"/>
                <a:gd name="f102" fmla="*/ f68 1 62"/>
                <a:gd name="f103" fmla="*/ f69 1 50"/>
                <a:gd name="f104" fmla="*/ f70 1 62"/>
                <a:gd name="f105" fmla="*/ f71 1 50"/>
                <a:gd name="f106" fmla="*/ f72 1 50"/>
                <a:gd name="f107" fmla="*/ f73 1 62"/>
                <a:gd name="f108" fmla="*/ f74 1 50"/>
                <a:gd name="f109" fmla="*/ f75 1 50"/>
                <a:gd name="f110" fmla="*/ f76 1 62"/>
                <a:gd name="f111" fmla="*/ f77 1 62"/>
                <a:gd name="f112" fmla="*/ f78 1 50"/>
                <a:gd name="f113" fmla="*/ f79 1 62"/>
                <a:gd name="f114" fmla="*/ f80 1 50"/>
                <a:gd name="f115" fmla="*/ f81 1 62"/>
                <a:gd name="f116" fmla="*/ f82 1 62"/>
                <a:gd name="f117" fmla="*/ f83 1 50"/>
                <a:gd name="f118" fmla="*/ f84 1 50"/>
                <a:gd name="f119" fmla="*/ f85 1 62"/>
                <a:gd name="f120" fmla="*/ f86 1 50"/>
                <a:gd name="f121" fmla="*/ f87 1 62"/>
                <a:gd name="f122" fmla="*/ f88 1 50"/>
                <a:gd name="f123" fmla="*/ f89 1 62"/>
                <a:gd name="f124" fmla="*/ f90 1 50"/>
                <a:gd name="f125" fmla="*/ f91 1 50"/>
                <a:gd name="f126" fmla="*/ f92 1 62"/>
                <a:gd name="f127" fmla="*/ f93 1 50"/>
                <a:gd name="f128" fmla="*/ f94 1 62"/>
                <a:gd name="f129" fmla="*/ f95 1 62"/>
                <a:gd name="f130" fmla="*/ f96 1 50"/>
                <a:gd name="f131" fmla="*/ f97 1 50"/>
                <a:gd name="f132" fmla="*/ f98 1 62"/>
                <a:gd name="f133" fmla="*/ 0 1 f64"/>
                <a:gd name="f134" fmla="*/ f58 1 f64"/>
                <a:gd name="f135" fmla="*/ 0 1 f65"/>
                <a:gd name="f136" fmla="*/ f59 1 f65"/>
                <a:gd name="f137" fmla="*/ f100 1 f64"/>
                <a:gd name="f138" fmla="*/ f101 1 f65"/>
                <a:gd name="f139" fmla="*/ f102 1 f64"/>
                <a:gd name="f140" fmla="*/ f103 1 f65"/>
                <a:gd name="f141" fmla="*/ f104 1 f64"/>
                <a:gd name="f142" fmla="*/ f105 1 f65"/>
                <a:gd name="f143" fmla="*/ f106 1 f65"/>
                <a:gd name="f144" fmla="*/ f107 1 f64"/>
                <a:gd name="f145" fmla="*/ f108 1 f65"/>
                <a:gd name="f146" fmla="*/ f109 1 f65"/>
                <a:gd name="f147" fmla="*/ f110 1 f64"/>
                <a:gd name="f148" fmla="*/ f111 1 f64"/>
                <a:gd name="f149" fmla="*/ f112 1 f65"/>
                <a:gd name="f150" fmla="*/ f113 1 f64"/>
                <a:gd name="f151" fmla="*/ f114 1 f65"/>
                <a:gd name="f152" fmla="*/ f115 1 f64"/>
                <a:gd name="f153" fmla="*/ f116 1 f64"/>
                <a:gd name="f154" fmla="*/ f117 1 f65"/>
                <a:gd name="f155" fmla="*/ f118 1 f65"/>
                <a:gd name="f156" fmla="*/ f119 1 f64"/>
                <a:gd name="f157" fmla="*/ f120 1 f65"/>
                <a:gd name="f158" fmla="*/ f121 1 f64"/>
                <a:gd name="f159" fmla="*/ f122 1 f65"/>
                <a:gd name="f160" fmla="*/ f123 1 f64"/>
                <a:gd name="f161" fmla="*/ f124 1 f65"/>
                <a:gd name="f162" fmla="*/ f125 1 f65"/>
                <a:gd name="f163" fmla="*/ f126 1 f64"/>
                <a:gd name="f164" fmla="*/ f127 1 f65"/>
                <a:gd name="f165" fmla="*/ f128 1 f64"/>
                <a:gd name="f166" fmla="*/ f129 1 f64"/>
                <a:gd name="f167" fmla="*/ f130 1 f65"/>
                <a:gd name="f168" fmla="*/ f131 1 f65"/>
                <a:gd name="f169" fmla="*/ f132 1 f64"/>
                <a:gd name="f170" fmla="*/ f133 f55 1"/>
                <a:gd name="f171" fmla="*/ f134 f55 1"/>
                <a:gd name="f172" fmla="*/ f136 f56 1"/>
                <a:gd name="f173" fmla="*/ f135 f56 1"/>
                <a:gd name="f174" fmla="*/ f137 f55 1"/>
                <a:gd name="f175" fmla="*/ f138 f56 1"/>
                <a:gd name="f176" fmla="*/ f139 f55 1"/>
                <a:gd name="f177" fmla="*/ f140 f56 1"/>
                <a:gd name="f178" fmla="*/ f141 f55 1"/>
                <a:gd name="f179" fmla="*/ f142 f56 1"/>
                <a:gd name="f180" fmla="*/ f143 f56 1"/>
                <a:gd name="f181" fmla="*/ f144 f55 1"/>
                <a:gd name="f182" fmla="*/ f145 f56 1"/>
                <a:gd name="f183" fmla="*/ f146 f56 1"/>
                <a:gd name="f184" fmla="*/ f147 f55 1"/>
                <a:gd name="f185" fmla="*/ f148 f55 1"/>
                <a:gd name="f186" fmla="*/ f149 f56 1"/>
                <a:gd name="f187" fmla="*/ f150 f55 1"/>
                <a:gd name="f188" fmla="*/ f151 f56 1"/>
                <a:gd name="f189" fmla="*/ f152 f55 1"/>
                <a:gd name="f190" fmla="*/ f153 f55 1"/>
                <a:gd name="f191" fmla="*/ f154 f56 1"/>
                <a:gd name="f192" fmla="*/ f155 f56 1"/>
                <a:gd name="f193" fmla="*/ f156 f55 1"/>
                <a:gd name="f194" fmla="*/ f157 f56 1"/>
                <a:gd name="f195" fmla="*/ f158 f55 1"/>
                <a:gd name="f196" fmla="*/ f159 f56 1"/>
                <a:gd name="f197" fmla="*/ f160 f55 1"/>
                <a:gd name="f198" fmla="*/ f161 f56 1"/>
                <a:gd name="f199" fmla="*/ f162 f56 1"/>
                <a:gd name="f200" fmla="*/ f163 f55 1"/>
                <a:gd name="f201" fmla="*/ f164 f56 1"/>
                <a:gd name="f202" fmla="*/ f165 f55 1"/>
                <a:gd name="f203" fmla="*/ f166 f55 1"/>
                <a:gd name="f204" fmla="*/ f167 f56 1"/>
                <a:gd name="f205" fmla="*/ f168 f56 1"/>
                <a:gd name="f206" fmla="*/ f169 f55 1"/>
              </a:gdLst>
              <a:ahLst/>
              <a:cxnLst>
                <a:cxn ang="3cd4">
                  <a:pos x="hc" y="t"/>
                </a:cxn>
                <a:cxn ang="0">
                  <a:pos x="r" y="vc"/>
                </a:cxn>
                <a:cxn ang="cd4">
                  <a:pos x="hc" y="b"/>
                </a:cxn>
                <a:cxn ang="cd2">
                  <a:pos x="l" y="vc"/>
                </a:cxn>
                <a:cxn ang="f99">
                  <a:pos x="f174" y="f175"/>
                </a:cxn>
                <a:cxn ang="f99">
                  <a:pos x="f176" y="f177"/>
                </a:cxn>
                <a:cxn ang="f99">
                  <a:pos x="f178" y="f179"/>
                </a:cxn>
                <a:cxn ang="f99">
                  <a:pos x="f178" y="f180"/>
                </a:cxn>
                <a:cxn ang="f99">
                  <a:pos x="f181" y="f182"/>
                </a:cxn>
                <a:cxn ang="f99">
                  <a:pos x="f181" y="f183"/>
                </a:cxn>
                <a:cxn ang="f99">
                  <a:pos x="f184" y="f183"/>
                </a:cxn>
                <a:cxn ang="f99">
                  <a:pos x="f185" y="f186"/>
                </a:cxn>
                <a:cxn ang="f99">
                  <a:pos x="f187" y="f186"/>
                </a:cxn>
                <a:cxn ang="f99">
                  <a:pos x="f187" y="f188"/>
                </a:cxn>
                <a:cxn ang="f99">
                  <a:pos x="f189" y="f188"/>
                </a:cxn>
                <a:cxn ang="f99">
                  <a:pos x="f189" y="f182"/>
                </a:cxn>
                <a:cxn ang="f99">
                  <a:pos x="f190" y="f191"/>
                </a:cxn>
                <a:cxn ang="f99">
                  <a:pos x="f190" y="f192"/>
                </a:cxn>
                <a:cxn ang="f99">
                  <a:pos x="f193" y="f194"/>
                </a:cxn>
                <a:cxn ang="f99">
                  <a:pos x="f195" y="f196"/>
                </a:cxn>
                <a:cxn ang="f99">
                  <a:pos x="f197" y="f198"/>
                </a:cxn>
                <a:cxn ang="f99">
                  <a:pos x="f197" y="f199"/>
                </a:cxn>
                <a:cxn ang="f99">
                  <a:pos x="f200" y="f201"/>
                </a:cxn>
                <a:cxn ang="f99">
                  <a:pos x="f202" y="f191"/>
                </a:cxn>
                <a:cxn ang="f99">
                  <a:pos x="f203" y="f204"/>
                </a:cxn>
                <a:cxn ang="f99">
                  <a:pos x="f203" y="f205"/>
                </a:cxn>
                <a:cxn ang="f99">
                  <a:pos x="f206" y="f180"/>
                </a:cxn>
                <a:cxn ang="f99">
                  <a:pos x="f174" y="f205"/>
                </a:cxn>
                <a:cxn ang="f99">
                  <a:pos x="f174" y="f175"/>
                </a:cxn>
              </a:cxnLst>
              <a:rect l="f170" t="f173" r="f171" b="f172"/>
              <a:pathLst>
                <a:path w="62" h="50">
                  <a:moveTo>
                    <a:pt x="f8" y="f9"/>
                  </a:moveTo>
                  <a:cubicBezTo>
                    <a:pt x="f10" y="f11"/>
                    <a:pt x="f12" y="f13"/>
                    <a:pt x="f14" y="f15"/>
                  </a:cubicBezTo>
                  <a:cubicBezTo>
                    <a:pt x="f14" y="f16"/>
                    <a:pt x="f10" y="f17"/>
                    <a:pt x="f10" y="f18"/>
                  </a:cubicBezTo>
                  <a:cubicBezTo>
                    <a:pt x="f10" y="f19"/>
                    <a:pt x="f10" y="f13"/>
                    <a:pt x="f10" y="f20"/>
                  </a:cubicBezTo>
                  <a:cubicBezTo>
                    <a:pt x="f21" y="f11"/>
                    <a:pt x="f22" y="f23"/>
                    <a:pt x="f24" y="f23"/>
                  </a:cubicBezTo>
                  <a:cubicBezTo>
                    <a:pt x="f24" y="f25"/>
                    <a:pt x="f24" y="f26"/>
                    <a:pt x="f24" y="f5"/>
                  </a:cubicBezTo>
                  <a:cubicBezTo>
                    <a:pt x="f27" y="f5"/>
                    <a:pt x="f28" y="f5"/>
                    <a:pt x="f29" y="f5"/>
                  </a:cubicBezTo>
                  <a:cubicBezTo>
                    <a:pt x="f29" y="f19"/>
                    <a:pt x="f30" y="f31"/>
                    <a:pt x="f30" y="f32"/>
                  </a:cubicBezTo>
                  <a:cubicBezTo>
                    <a:pt x="f33" y="f32"/>
                    <a:pt x="f34" y="f32"/>
                    <a:pt x="f35" y="f32"/>
                  </a:cubicBezTo>
                  <a:cubicBezTo>
                    <a:pt x="f35" y="f11"/>
                    <a:pt x="f35" y="f25"/>
                    <a:pt x="f35" y="f26"/>
                  </a:cubicBezTo>
                  <a:cubicBezTo>
                    <a:pt x="f36" y="f26"/>
                    <a:pt x="f37" y="f26"/>
                    <a:pt x="f38" y="f26"/>
                  </a:cubicBezTo>
                  <a:cubicBezTo>
                    <a:pt x="f38" y="f39"/>
                    <a:pt x="f38" y="f40"/>
                    <a:pt x="f38" y="f23"/>
                  </a:cubicBezTo>
                  <a:cubicBezTo>
                    <a:pt x="f38" y="f32"/>
                    <a:pt x="f38" y="f41"/>
                    <a:pt x="f6" y="f8"/>
                  </a:cubicBezTo>
                  <a:cubicBezTo>
                    <a:pt x="f6" y="f42"/>
                    <a:pt x="f6" y="f22"/>
                    <a:pt x="f6" y="f43"/>
                  </a:cubicBezTo>
                  <a:cubicBezTo>
                    <a:pt x="f37" y="f44"/>
                    <a:pt x="f45" y="f46"/>
                    <a:pt x="f46" y="f10"/>
                  </a:cubicBezTo>
                  <a:cubicBezTo>
                    <a:pt x="f10" y="f10"/>
                    <a:pt x="f14" y="f10"/>
                    <a:pt x="f47" y="f48"/>
                  </a:cubicBezTo>
                  <a:cubicBezTo>
                    <a:pt x="f32" y="f49"/>
                    <a:pt x="f25" y="f45"/>
                    <a:pt x="f5" y="f7"/>
                  </a:cubicBezTo>
                  <a:cubicBezTo>
                    <a:pt x="f5" y="f45"/>
                    <a:pt x="f5" y="f24"/>
                    <a:pt x="f5" y="f46"/>
                  </a:cubicBezTo>
                  <a:cubicBezTo>
                    <a:pt x="f5" y="f48"/>
                    <a:pt x="f15" y="f10"/>
                    <a:pt x="f16" y="f21"/>
                  </a:cubicBezTo>
                  <a:cubicBezTo>
                    <a:pt x="f19" y="f42"/>
                    <a:pt x="f25" y="f12"/>
                    <a:pt x="f23" y="f8"/>
                  </a:cubicBezTo>
                  <a:cubicBezTo>
                    <a:pt x="f32" y="f50"/>
                    <a:pt x="f51" y="f32"/>
                    <a:pt x="f52" y="f11"/>
                  </a:cubicBezTo>
                  <a:cubicBezTo>
                    <a:pt x="f52" y="f53"/>
                    <a:pt x="f52" y="f31"/>
                    <a:pt x="f52" y="f40"/>
                  </a:cubicBezTo>
                  <a:cubicBezTo>
                    <a:pt x="f51" y="f25"/>
                    <a:pt x="f51" y="f20"/>
                    <a:pt x="f50" y="f20"/>
                  </a:cubicBezTo>
                  <a:cubicBezTo>
                    <a:pt x="f41" y="f20"/>
                    <a:pt x="f8" y="f25"/>
                    <a:pt x="f8" y="f40"/>
                  </a:cubicBezTo>
                  <a:cubicBezTo>
                    <a:pt x="f8" y="f53"/>
                    <a:pt x="f8" y="f23"/>
                    <a:pt x="f8" y="f9"/>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7" name="Freeform 14">
              <a:extLst>
                <a:ext uri="{FF2B5EF4-FFF2-40B4-BE49-F238E27FC236}">
                  <a16:creationId xmlns:a16="http://schemas.microsoft.com/office/drawing/2014/main" id="{620C795F-2C1A-168D-806B-1C67C4079F78}"/>
                </a:ext>
              </a:extLst>
            </p:cNvPr>
            <p:cNvSpPr/>
            <p:nvPr/>
          </p:nvSpPr>
          <p:spPr>
            <a:xfrm>
              <a:off x="11042312" y="5949827"/>
              <a:ext cx="150811" cy="41276"/>
            </a:xfrm>
            <a:custGeom>
              <a:avLst/>
              <a:gdLst>
                <a:gd name="f0" fmla="val 10800000"/>
                <a:gd name="f1" fmla="val 5400000"/>
                <a:gd name="f2" fmla="val 180"/>
                <a:gd name="f3" fmla="val w"/>
                <a:gd name="f4" fmla="val h"/>
                <a:gd name="f5" fmla="val 0"/>
                <a:gd name="f6" fmla="val 98"/>
                <a:gd name="f7" fmla="val 26"/>
                <a:gd name="f8" fmla="val 25"/>
                <a:gd name="f9" fmla="val 85"/>
                <a:gd name="f10" fmla="val 22"/>
                <a:gd name="f11" fmla="val 72"/>
                <a:gd name="f12" fmla="val 20"/>
                <a:gd name="f13" fmla="val 59"/>
                <a:gd name="f14" fmla="val 16"/>
                <a:gd name="f15" fmla="val 49"/>
                <a:gd name="f16" fmla="val 14"/>
                <a:gd name="f17" fmla="val 40"/>
                <a:gd name="f18" fmla="val 31"/>
                <a:gd name="f19" fmla="val 17"/>
                <a:gd name="f20" fmla="val 21"/>
                <a:gd name="f21" fmla="val 11"/>
                <a:gd name="f22" fmla="val 23"/>
                <a:gd name="f23" fmla="val 19"/>
                <a:gd name="f24" fmla="val 15"/>
                <a:gd name="f25" fmla="val 2"/>
                <a:gd name="f26" fmla="val 13"/>
                <a:gd name="f27" fmla="val 3"/>
                <a:gd name="f28" fmla="val 9"/>
                <a:gd name="f29" fmla="val 30"/>
                <a:gd name="f30" fmla="val 4"/>
                <a:gd name="f31" fmla="val 43"/>
                <a:gd name="f32" fmla="val 44"/>
                <a:gd name="f33" fmla="val 46"/>
                <a:gd name="f34" fmla="val 47"/>
                <a:gd name="f35" fmla="val 64"/>
                <a:gd name="f36" fmla="val 80"/>
                <a:gd name="f37" fmla="val 8"/>
                <a:gd name="f38" fmla="val 97"/>
                <a:gd name="f39" fmla="val 12"/>
                <a:gd name="f40" fmla="+- 0 0 -90"/>
                <a:gd name="f41" fmla="*/ f3 1 98"/>
                <a:gd name="f42" fmla="*/ f4 1 26"/>
                <a:gd name="f43" fmla="val f5"/>
                <a:gd name="f44" fmla="val f6"/>
                <a:gd name="f45" fmla="val f7"/>
                <a:gd name="f46" fmla="*/ f40 f0 1"/>
                <a:gd name="f47" fmla="+- f45 0 f43"/>
                <a:gd name="f48" fmla="+- f44 0 f43"/>
                <a:gd name="f49" fmla="*/ f46 1 f2"/>
                <a:gd name="f50" fmla="*/ f48 1 98"/>
                <a:gd name="f51" fmla="*/ f47 1 26"/>
                <a:gd name="f52" fmla="*/ 98 f48 1"/>
                <a:gd name="f53" fmla="*/ 25 f47 1"/>
                <a:gd name="f54" fmla="*/ 59 f48 1"/>
                <a:gd name="f55" fmla="*/ 16 f47 1"/>
                <a:gd name="f56" fmla="*/ 31 f48 1"/>
                <a:gd name="f57" fmla="*/ 17 f47 1"/>
                <a:gd name="f58" fmla="*/ 0 f48 1"/>
                <a:gd name="f59" fmla="*/ 26 f47 1"/>
                <a:gd name="f60" fmla="*/ 3 f48 1"/>
                <a:gd name="f61" fmla="*/ 13 f47 1"/>
                <a:gd name="f62" fmla="*/ 43 f48 1"/>
                <a:gd name="f63" fmla="*/ 0 f47 1"/>
                <a:gd name="f64" fmla="*/ 47 f48 1"/>
                <a:gd name="f65" fmla="*/ 97 f48 1"/>
                <a:gd name="f66" fmla="*/ 12 f47 1"/>
                <a:gd name="f67" fmla="+- f49 0 f1"/>
                <a:gd name="f68" fmla="*/ f52 1 98"/>
                <a:gd name="f69" fmla="*/ f53 1 26"/>
                <a:gd name="f70" fmla="*/ f54 1 98"/>
                <a:gd name="f71" fmla="*/ f55 1 26"/>
                <a:gd name="f72" fmla="*/ f56 1 98"/>
                <a:gd name="f73" fmla="*/ f57 1 26"/>
                <a:gd name="f74" fmla="*/ f58 1 98"/>
                <a:gd name="f75" fmla="*/ f59 1 26"/>
                <a:gd name="f76" fmla="*/ f60 1 98"/>
                <a:gd name="f77" fmla="*/ f61 1 26"/>
                <a:gd name="f78" fmla="*/ f62 1 98"/>
                <a:gd name="f79" fmla="*/ f63 1 26"/>
                <a:gd name="f80" fmla="*/ f64 1 98"/>
                <a:gd name="f81" fmla="*/ f65 1 98"/>
                <a:gd name="f82" fmla="*/ f66 1 26"/>
                <a:gd name="f83" fmla="*/ 0 1 f50"/>
                <a:gd name="f84" fmla="*/ f44 1 f50"/>
                <a:gd name="f85" fmla="*/ 0 1 f51"/>
                <a:gd name="f86" fmla="*/ f45 1 f51"/>
                <a:gd name="f87" fmla="*/ f68 1 f50"/>
                <a:gd name="f88" fmla="*/ f69 1 f51"/>
                <a:gd name="f89" fmla="*/ f70 1 f50"/>
                <a:gd name="f90" fmla="*/ f71 1 f51"/>
                <a:gd name="f91" fmla="*/ f72 1 f50"/>
                <a:gd name="f92" fmla="*/ f73 1 f51"/>
                <a:gd name="f93" fmla="*/ f74 1 f50"/>
                <a:gd name="f94" fmla="*/ f75 1 f51"/>
                <a:gd name="f95" fmla="*/ f76 1 f50"/>
                <a:gd name="f96" fmla="*/ f77 1 f51"/>
                <a:gd name="f97" fmla="*/ f78 1 f50"/>
                <a:gd name="f98" fmla="*/ f79 1 f51"/>
                <a:gd name="f99" fmla="*/ f80 1 f50"/>
                <a:gd name="f100" fmla="*/ f81 1 f50"/>
                <a:gd name="f101" fmla="*/ f82 1 f51"/>
                <a:gd name="f102" fmla="*/ f83 f41 1"/>
                <a:gd name="f103" fmla="*/ f84 f41 1"/>
                <a:gd name="f104" fmla="*/ f86 f42 1"/>
                <a:gd name="f105" fmla="*/ f85 f42 1"/>
                <a:gd name="f106" fmla="*/ f87 f41 1"/>
                <a:gd name="f107" fmla="*/ f88 f42 1"/>
                <a:gd name="f108" fmla="*/ f89 f41 1"/>
                <a:gd name="f109" fmla="*/ f90 f42 1"/>
                <a:gd name="f110" fmla="*/ f91 f41 1"/>
                <a:gd name="f111" fmla="*/ f92 f42 1"/>
                <a:gd name="f112" fmla="*/ f93 f41 1"/>
                <a:gd name="f113" fmla="*/ f94 f42 1"/>
                <a:gd name="f114" fmla="*/ f95 f41 1"/>
                <a:gd name="f115" fmla="*/ f96 f42 1"/>
                <a:gd name="f116" fmla="*/ f97 f41 1"/>
                <a:gd name="f117" fmla="*/ f98 f42 1"/>
                <a:gd name="f118" fmla="*/ f99 f41 1"/>
                <a:gd name="f119" fmla="*/ f100 f41 1"/>
                <a:gd name="f120" fmla="*/ f101 f42 1"/>
              </a:gdLst>
              <a:ahLst/>
              <a:cxnLst>
                <a:cxn ang="3cd4">
                  <a:pos x="hc" y="t"/>
                </a:cxn>
                <a:cxn ang="0">
                  <a:pos x="r" y="vc"/>
                </a:cxn>
                <a:cxn ang="cd4">
                  <a:pos x="hc" y="b"/>
                </a:cxn>
                <a:cxn ang="cd2">
                  <a:pos x="l" y="vc"/>
                </a:cxn>
                <a:cxn ang="f67">
                  <a:pos x="f106" y="f107"/>
                </a:cxn>
                <a:cxn ang="f67">
                  <a:pos x="f108" y="f109"/>
                </a:cxn>
                <a:cxn ang="f67">
                  <a:pos x="f110" y="f111"/>
                </a:cxn>
                <a:cxn ang="f67">
                  <a:pos x="f112" y="f113"/>
                </a:cxn>
                <a:cxn ang="f67">
                  <a:pos x="f112" y="f109"/>
                </a:cxn>
                <a:cxn ang="f67">
                  <a:pos x="f114" y="f115"/>
                </a:cxn>
                <a:cxn ang="f67">
                  <a:pos x="f116" y="f117"/>
                </a:cxn>
                <a:cxn ang="f67">
                  <a:pos x="f118" y="f117"/>
                </a:cxn>
                <a:cxn ang="f67">
                  <a:pos x="f119" y="f120"/>
                </a:cxn>
                <a:cxn ang="f67">
                  <a:pos x="f106" y="f120"/>
                </a:cxn>
                <a:cxn ang="f67">
                  <a:pos x="f106" y="f107"/>
                </a:cxn>
              </a:cxnLst>
              <a:rect l="f102" t="f105" r="f103" b="f104"/>
              <a:pathLst>
                <a:path w="98" h="26">
                  <a:moveTo>
                    <a:pt x="f6" y="f8"/>
                  </a:moveTo>
                  <a:cubicBezTo>
                    <a:pt x="f9" y="f10"/>
                    <a:pt x="f11" y="f12"/>
                    <a:pt x="f13" y="f14"/>
                  </a:cubicBezTo>
                  <a:cubicBezTo>
                    <a:pt x="f15" y="f16"/>
                    <a:pt x="f17" y="f16"/>
                    <a:pt x="f18" y="f19"/>
                  </a:cubicBezTo>
                  <a:cubicBezTo>
                    <a:pt x="f20" y="f20"/>
                    <a:pt x="f21" y="f22"/>
                    <a:pt x="f5" y="f7"/>
                  </a:cubicBezTo>
                  <a:cubicBezTo>
                    <a:pt x="f5" y="f10"/>
                    <a:pt x="f5" y="f23"/>
                    <a:pt x="f5" y="f14"/>
                  </a:cubicBezTo>
                  <a:cubicBezTo>
                    <a:pt x="f5" y="f24"/>
                    <a:pt x="f25" y="f26"/>
                    <a:pt x="f27" y="f26"/>
                  </a:cubicBezTo>
                  <a:cubicBezTo>
                    <a:pt x="f14" y="f28"/>
                    <a:pt x="f29" y="f30"/>
                    <a:pt x="f31" y="f5"/>
                  </a:cubicBezTo>
                  <a:cubicBezTo>
                    <a:pt x="f32" y="f5"/>
                    <a:pt x="f33" y="f5"/>
                    <a:pt x="f34" y="f5"/>
                  </a:cubicBezTo>
                  <a:cubicBezTo>
                    <a:pt x="f35" y="f30"/>
                    <a:pt x="f36" y="f37"/>
                    <a:pt x="f38" y="f39"/>
                  </a:cubicBezTo>
                  <a:cubicBezTo>
                    <a:pt x="f38" y="f39"/>
                    <a:pt x="f6" y="f39"/>
                    <a:pt x="f6" y="f39"/>
                  </a:cubicBezTo>
                  <a:cubicBezTo>
                    <a:pt x="f6" y="f14"/>
                    <a:pt x="f6" y="f12"/>
                    <a:pt x="f6" y="f8"/>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8" name="Freeform 15">
              <a:extLst>
                <a:ext uri="{FF2B5EF4-FFF2-40B4-BE49-F238E27FC236}">
                  <a16:creationId xmlns:a16="http://schemas.microsoft.com/office/drawing/2014/main" id="{7A2C91EE-2C5A-A2F8-02E6-8EA732B7E7F0}"/>
                </a:ext>
              </a:extLst>
            </p:cNvPr>
            <p:cNvSpPr/>
            <p:nvPr/>
          </p:nvSpPr>
          <p:spPr>
            <a:xfrm>
              <a:off x="10686711" y="5751393"/>
              <a:ext cx="152403" cy="50804"/>
            </a:xfrm>
            <a:custGeom>
              <a:avLst/>
              <a:gdLst>
                <a:gd name="f0" fmla="val 10800000"/>
                <a:gd name="f1" fmla="val 5400000"/>
                <a:gd name="f2" fmla="val 180"/>
                <a:gd name="f3" fmla="val w"/>
                <a:gd name="f4" fmla="val h"/>
                <a:gd name="f5" fmla="val 0"/>
                <a:gd name="f6" fmla="val 99"/>
                <a:gd name="f7" fmla="val 33"/>
                <a:gd name="f8" fmla="val 82"/>
                <a:gd name="f9" fmla="val 27"/>
                <a:gd name="f10" fmla="val 66"/>
                <a:gd name="f11" fmla="val 22"/>
                <a:gd name="f12" fmla="val 50"/>
                <a:gd name="f13" fmla="val 16"/>
                <a:gd name="f14" fmla="val 46"/>
                <a:gd name="f15" fmla="val 14"/>
                <a:gd name="f16" fmla="val 43"/>
                <a:gd name="f17" fmla="val 40"/>
                <a:gd name="f18" fmla="val 20"/>
                <a:gd name="f19" fmla="val 24"/>
                <a:gd name="f20" fmla="val 28"/>
                <a:gd name="f21" fmla="val 21"/>
                <a:gd name="f22" fmla="val 1"/>
                <a:gd name="f23" fmla="val 17"/>
                <a:gd name="f24" fmla="val 2"/>
                <a:gd name="f25" fmla="val 15"/>
                <a:gd name="f26" fmla="val 3"/>
                <a:gd name="f27" fmla="val 10"/>
                <a:gd name="f28" fmla="val 30"/>
                <a:gd name="f29" fmla="val 5"/>
                <a:gd name="f30" fmla="val 44"/>
                <a:gd name="f31" fmla="val 47"/>
                <a:gd name="f32" fmla="val 48"/>
                <a:gd name="f33" fmla="val 64"/>
                <a:gd name="f34" fmla="val 7"/>
                <a:gd name="f35" fmla="val 80"/>
                <a:gd name="f36" fmla="val 13"/>
                <a:gd name="f37" fmla="val 96"/>
                <a:gd name="f38" fmla="val 19"/>
                <a:gd name="f39" fmla="val 97"/>
                <a:gd name="f40" fmla="val 26"/>
                <a:gd name="f41" fmla="val 29"/>
                <a:gd name="f42" fmla="+- 0 0 -90"/>
                <a:gd name="f43" fmla="*/ f3 1 99"/>
                <a:gd name="f44" fmla="*/ f4 1 33"/>
                <a:gd name="f45" fmla="val f5"/>
                <a:gd name="f46" fmla="val f6"/>
                <a:gd name="f47" fmla="val f7"/>
                <a:gd name="f48" fmla="*/ f42 f0 1"/>
                <a:gd name="f49" fmla="+- f47 0 f45"/>
                <a:gd name="f50" fmla="+- f46 0 f45"/>
                <a:gd name="f51" fmla="*/ f48 1 f2"/>
                <a:gd name="f52" fmla="*/ f50 1 99"/>
                <a:gd name="f53" fmla="*/ f49 1 33"/>
                <a:gd name="f54" fmla="*/ 99 f50 1"/>
                <a:gd name="f55" fmla="*/ 33 f49 1"/>
                <a:gd name="f56" fmla="*/ 50 f50 1"/>
                <a:gd name="f57" fmla="*/ 16 f49 1"/>
                <a:gd name="f58" fmla="*/ 40 f50 1"/>
                <a:gd name="f59" fmla="*/ 0 f50 1"/>
                <a:gd name="f60" fmla="*/ 28 f49 1"/>
                <a:gd name="f61" fmla="*/ 1 f50 1"/>
                <a:gd name="f62" fmla="*/ 17 f49 1"/>
                <a:gd name="f63" fmla="*/ 3 f50 1"/>
                <a:gd name="f64" fmla="*/ 14 f49 1"/>
                <a:gd name="f65" fmla="*/ 43 f50 1"/>
                <a:gd name="f66" fmla="*/ 1 f49 1"/>
                <a:gd name="f67" fmla="*/ 48 f50 1"/>
                <a:gd name="f68" fmla="*/ 96 f50 1"/>
                <a:gd name="f69" fmla="*/ 19 f49 1"/>
                <a:gd name="f70" fmla="*/ 24 f49 1"/>
                <a:gd name="f71" fmla="+- f51 0 f1"/>
                <a:gd name="f72" fmla="*/ f54 1 99"/>
                <a:gd name="f73" fmla="*/ f55 1 33"/>
                <a:gd name="f74" fmla="*/ f56 1 99"/>
                <a:gd name="f75" fmla="*/ f57 1 33"/>
                <a:gd name="f76" fmla="*/ f58 1 99"/>
                <a:gd name="f77" fmla="*/ f59 1 99"/>
                <a:gd name="f78" fmla="*/ f60 1 33"/>
                <a:gd name="f79" fmla="*/ f61 1 99"/>
                <a:gd name="f80" fmla="*/ f62 1 33"/>
                <a:gd name="f81" fmla="*/ f63 1 99"/>
                <a:gd name="f82" fmla="*/ f64 1 33"/>
                <a:gd name="f83" fmla="*/ f65 1 99"/>
                <a:gd name="f84" fmla="*/ f66 1 33"/>
                <a:gd name="f85" fmla="*/ f67 1 99"/>
                <a:gd name="f86" fmla="*/ f68 1 99"/>
                <a:gd name="f87" fmla="*/ f69 1 33"/>
                <a:gd name="f88" fmla="*/ f70 1 33"/>
                <a:gd name="f89" fmla="*/ 0 1 f52"/>
                <a:gd name="f90" fmla="*/ f46 1 f52"/>
                <a:gd name="f91" fmla="*/ 0 1 f53"/>
                <a:gd name="f92" fmla="*/ f47 1 f53"/>
                <a:gd name="f93" fmla="*/ f72 1 f52"/>
                <a:gd name="f94" fmla="*/ f73 1 f53"/>
                <a:gd name="f95" fmla="*/ f74 1 f52"/>
                <a:gd name="f96" fmla="*/ f75 1 f53"/>
                <a:gd name="f97" fmla="*/ f76 1 f52"/>
                <a:gd name="f98" fmla="*/ f77 1 f52"/>
                <a:gd name="f99" fmla="*/ f78 1 f53"/>
                <a:gd name="f100" fmla="*/ f79 1 f52"/>
                <a:gd name="f101" fmla="*/ f80 1 f53"/>
                <a:gd name="f102" fmla="*/ f81 1 f52"/>
                <a:gd name="f103" fmla="*/ f82 1 f53"/>
                <a:gd name="f104" fmla="*/ f83 1 f52"/>
                <a:gd name="f105" fmla="*/ f84 1 f53"/>
                <a:gd name="f106" fmla="*/ f85 1 f52"/>
                <a:gd name="f107" fmla="*/ f86 1 f52"/>
                <a:gd name="f108" fmla="*/ f87 1 f53"/>
                <a:gd name="f109" fmla="*/ f88 1 f53"/>
                <a:gd name="f110" fmla="*/ f89 f43 1"/>
                <a:gd name="f111" fmla="*/ f90 f43 1"/>
                <a:gd name="f112" fmla="*/ f92 f44 1"/>
                <a:gd name="f113" fmla="*/ f91 f44 1"/>
                <a:gd name="f114" fmla="*/ f93 f43 1"/>
                <a:gd name="f115" fmla="*/ f94 f44 1"/>
                <a:gd name="f116" fmla="*/ f95 f43 1"/>
                <a:gd name="f117" fmla="*/ f96 f44 1"/>
                <a:gd name="f118" fmla="*/ f97 f43 1"/>
                <a:gd name="f119" fmla="*/ f98 f43 1"/>
                <a:gd name="f120" fmla="*/ f99 f44 1"/>
                <a:gd name="f121" fmla="*/ f100 f43 1"/>
                <a:gd name="f122" fmla="*/ f101 f44 1"/>
                <a:gd name="f123" fmla="*/ f102 f43 1"/>
                <a:gd name="f124" fmla="*/ f103 f44 1"/>
                <a:gd name="f125" fmla="*/ f104 f43 1"/>
                <a:gd name="f126" fmla="*/ f105 f44 1"/>
                <a:gd name="f127" fmla="*/ f106 f43 1"/>
                <a:gd name="f128" fmla="*/ f107 f43 1"/>
                <a:gd name="f129" fmla="*/ f108 f44 1"/>
                <a:gd name="f130" fmla="*/ f109 f44 1"/>
              </a:gdLst>
              <a:ahLst/>
              <a:cxnLst>
                <a:cxn ang="3cd4">
                  <a:pos x="hc" y="t"/>
                </a:cxn>
                <a:cxn ang="0">
                  <a:pos x="r" y="vc"/>
                </a:cxn>
                <a:cxn ang="cd4">
                  <a:pos x="hc" y="b"/>
                </a:cxn>
                <a:cxn ang="cd2">
                  <a:pos x="l" y="vc"/>
                </a:cxn>
                <a:cxn ang="f71">
                  <a:pos x="f114" y="f115"/>
                </a:cxn>
                <a:cxn ang="f71">
                  <a:pos x="f116" y="f117"/>
                </a:cxn>
                <a:cxn ang="f71">
                  <a:pos x="f118" y="f117"/>
                </a:cxn>
                <a:cxn ang="f71">
                  <a:pos x="f119" y="f120"/>
                </a:cxn>
                <a:cxn ang="f71">
                  <a:pos x="f121" y="f122"/>
                </a:cxn>
                <a:cxn ang="f71">
                  <a:pos x="f123" y="f124"/>
                </a:cxn>
                <a:cxn ang="f71">
                  <a:pos x="f125" y="f126"/>
                </a:cxn>
                <a:cxn ang="f71">
                  <a:pos x="f127" y="f126"/>
                </a:cxn>
                <a:cxn ang="f71">
                  <a:pos x="f128" y="f129"/>
                </a:cxn>
                <a:cxn ang="f71">
                  <a:pos x="f114" y="f130"/>
                </a:cxn>
                <a:cxn ang="f71">
                  <a:pos x="f114" y="f115"/>
                </a:cxn>
              </a:cxnLst>
              <a:rect l="f110" t="f113" r="f111" b="f112"/>
              <a:pathLst>
                <a:path w="99" h="33">
                  <a:moveTo>
                    <a:pt x="f6" y="f7"/>
                  </a:moveTo>
                  <a:cubicBezTo>
                    <a:pt x="f8" y="f9"/>
                    <a:pt x="f10" y="f11"/>
                    <a:pt x="f12" y="f13"/>
                  </a:cubicBezTo>
                  <a:cubicBezTo>
                    <a:pt x="f14" y="f15"/>
                    <a:pt x="f16" y="f15"/>
                    <a:pt x="f17" y="f13"/>
                  </a:cubicBezTo>
                  <a:cubicBezTo>
                    <a:pt x="f9" y="f18"/>
                    <a:pt x="f15" y="f19"/>
                    <a:pt x="f5" y="f20"/>
                  </a:cubicBezTo>
                  <a:cubicBezTo>
                    <a:pt x="f5" y="f19"/>
                    <a:pt x="f5" y="f21"/>
                    <a:pt x="f22" y="f23"/>
                  </a:cubicBezTo>
                  <a:cubicBezTo>
                    <a:pt x="f22" y="f13"/>
                    <a:pt x="f24" y="f25"/>
                    <a:pt x="f26" y="f15"/>
                  </a:cubicBezTo>
                  <a:cubicBezTo>
                    <a:pt x="f13" y="f27"/>
                    <a:pt x="f28" y="f29"/>
                    <a:pt x="f16" y="f22"/>
                  </a:cubicBezTo>
                  <a:cubicBezTo>
                    <a:pt x="f30" y="f5"/>
                    <a:pt x="f31" y="f22"/>
                    <a:pt x="f32" y="f22"/>
                  </a:cubicBezTo>
                  <a:cubicBezTo>
                    <a:pt x="f33" y="f34"/>
                    <a:pt x="f35" y="f36"/>
                    <a:pt x="f37" y="f38"/>
                  </a:cubicBezTo>
                  <a:cubicBezTo>
                    <a:pt x="f39" y="f18"/>
                    <a:pt x="f6" y="f11"/>
                    <a:pt x="f6" y="f19"/>
                  </a:cubicBezTo>
                  <a:cubicBezTo>
                    <a:pt x="f6" y="f40"/>
                    <a:pt x="f6" y="f41"/>
                    <a:pt x="f6" y="f7"/>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9" name="Freeform 16">
              <a:extLst>
                <a:ext uri="{FF2B5EF4-FFF2-40B4-BE49-F238E27FC236}">
                  <a16:creationId xmlns:a16="http://schemas.microsoft.com/office/drawing/2014/main" id="{8CD95443-9204-EE42-7BA0-E3ECA6C76A9B}"/>
                </a:ext>
              </a:extLst>
            </p:cNvPr>
            <p:cNvSpPr/>
            <p:nvPr/>
          </p:nvSpPr>
          <p:spPr>
            <a:xfrm>
              <a:off x="11626513" y="5940299"/>
              <a:ext cx="39684" cy="82552"/>
            </a:xfrm>
            <a:custGeom>
              <a:avLst/>
              <a:gdLst>
                <a:gd name="f0" fmla="val 10800000"/>
                <a:gd name="f1" fmla="val 5400000"/>
                <a:gd name="f2" fmla="val 180"/>
                <a:gd name="f3" fmla="val w"/>
                <a:gd name="f4" fmla="val h"/>
                <a:gd name="f5" fmla="val 0"/>
                <a:gd name="f6" fmla="val 26"/>
                <a:gd name="f7" fmla="val 54"/>
                <a:gd name="f8" fmla="val 8"/>
                <a:gd name="f9" fmla="val 2"/>
                <a:gd name="f10" fmla="val 16"/>
                <a:gd name="f11" fmla="val 4"/>
                <a:gd name="f12" fmla="val 24"/>
                <a:gd name="f13" fmla="val 6"/>
                <a:gd name="f14" fmla="val 25"/>
                <a:gd name="f15" fmla="val 7"/>
                <a:gd name="f16" fmla="val 23"/>
                <a:gd name="f17" fmla="val 38"/>
                <a:gd name="f18" fmla="val 18"/>
                <a:gd name="f19" fmla="val 52"/>
                <a:gd name="f20" fmla="val 10"/>
                <a:gd name="f21" fmla="val 51"/>
                <a:gd name="f22" fmla="val 49"/>
                <a:gd name="f23" fmla="val 1"/>
                <a:gd name="f24" fmla="val 48"/>
                <a:gd name="f25" fmla="val 47"/>
                <a:gd name="f26" fmla="val 32"/>
                <a:gd name="f27" fmla="+- 0 0 -90"/>
                <a:gd name="f28" fmla="*/ f3 1 26"/>
                <a:gd name="f29" fmla="*/ f4 1 54"/>
                <a:gd name="f30" fmla="val f5"/>
                <a:gd name="f31" fmla="val f6"/>
                <a:gd name="f32" fmla="val f7"/>
                <a:gd name="f33" fmla="*/ f27 f0 1"/>
                <a:gd name="f34" fmla="+- f32 0 f30"/>
                <a:gd name="f35" fmla="+- f31 0 f30"/>
                <a:gd name="f36" fmla="*/ f33 1 f2"/>
                <a:gd name="f37" fmla="*/ f35 1 26"/>
                <a:gd name="f38" fmla="*/ f34 1 54"/>
                <a:gd name="f39" fmla="*/ 0 f35 1"/>
                <a:gd name="f40" fmla="*/ 0 f34 1"/>
                <a:gd name="f41" fmla="*/ 24 f35 1"/>
                <a:gd name="f42" fmla="*/ 6 f34 1"/>
                <a:gd name="f43" fmla="*/ 26 f35 1"/>
                <a:gd name="f44" fmla="*/ 8 f34 1"/>
                <a:gd name="f45" fmla="*/ 54 f34 1"/>
                <a:gd name="f46" fmla="*/ 2 f35 1"/>
                <a:gd name="f47" fmla="*/ 49 f34 1"/>
                <a:gd name="f48" fmla="*/ 47 f34 1"/>
                <a:gd name="f49" fmla="+- f36 0 f1"/>
                <a:gd name="f50" fmla="*/ f39 1 26"/>
                <a:gd name="f51" fmla="*/ f40 1 54"/>
                <a:gd name="f52" fmla="*/ f41 1 26"/>
                <a:gd name="f53" fmla="*/ f42 1 54"/>
                <a:gd name="f54" fmla="*/ f43 1 26"/>
                <a:gd name="f55" fmla="*/ f44 1 54"/>
                <a:gd name="f56" fmla="*/ f45 1 54"/>
                <a:gd name="f57" fmla="*/ f46 1 26"/>
                <a:gd name="f58" fmla="*/ f47 1 54"/>
                <a:gd name="f59" fmla="*/ f48 1 54"/>
                <a:gd name="f60" fmla="*/ 0 1 f37"/>
                <a:gd name="f61" fmla="*/ f31 1 f37"/>
                <a:gd name="f62" fmla="*/ 0 1 f38"/>
                <a:gd name="f63" fmla="*/ f32 1 f38"/>
                <a:gd name="f64" fmla="*/ f50 1 f37"/>
                <a:gd name="f65" fmla="*/ f51 1 f38"/>
                <a:gd name="f66" fmla="*/ f52 1 f37"/>
                <a:gd name="f67" fmla="*/ f53 1 f38"/>
                <a:gd name="f68" fmla="*/ f54 1 f37"/>
                <a:gd name="f69" fmla="*/ f55 1 f38"/>
                <a:gd name="f70" fmla="*/ f56 1 f38"/>
                <a:gd name="f71" fmla="*/ f57 1 f37"/>
                <a:gd name="f72" fmla="*/ f58 1 f38"/>
                <a:gd name="f73" fmla="*/ f59 1 f38"/>
                <a:gd name="f74" fmla="*/ f60 f28 1"/>
                <a:gd name="f75" fmla="*/ f61 f28 1"/>
                <a:gd name="f76" fmla="*/ f63 f29 1"/>
                <a:gd name="f77" fmla="*/ f62 f29 1"/>
                <a:gd name="f78" fmla="*/ f64 f28 1"/>
                <a:gd name="f79" fmla="*/ f65 f29 1"/>
                <a:gd name="f80" fmla="*/ f66 f28 1"/>
                <a:gd name="f81" fmla="*/ f67 f29 1"/>
                <a:gd name="f82" fmla="*/ f68 f28 1"/>
                <a:gd name="f83" fmla="*/ f69 f29 1"/>
                <a:gd name="f84" fmla="*/ f70 f29 1"/>
                <a:gd name="f85" fmla="*/ f71 f28 1"/>
                <a:gd name="f86" fmla="*/ f72 f29 1"/>
                <a:gd name="f87" fmla="*/ f73 f29 1"/>
              </a:gdLst>
              <a:ahLst/>
              <a:cxnLst>
                <a:cxn ang="3cd4">
                  <a:pos x="hc" y="t"/>
                </a:cxn>
                <a:cxn ang="0">
                  <a:pos x="r" y="vc"/>
                </a:cxn>
                <a:cxn ang="cd4">
                  <a:pos x="hc" y="b"/>
                </a:cxn>
                <a:cxn ang="cd2">
                  <a:pos x="l" y="vc"/>
                </a:cxn>
                <a:cxn ang="f49">
                  <a:pos x="f78" y="f79"/>
                </a:cxn>
                <a:cxn ang="f49">
                  <a:pos x="f80" y="f81"/>
                </a:cxn>
                <a:cxn ang="f49">
                  <a:pos x="f82" y="f83"/>
                </a:cxn>
                <a:cxn ang="f49">
                  <a:pos x="f82" y="f84"/>
                </a:cxn>
                <a:cxn ang="f49">
                  <a:pos x="f85" y="f86"/>
                </a:cxn>
                <a:cxn ang="f49">
                  <a:pos x="f78" y="f87"/>
                </a:cxn>
                <a:cxn ang="f49">
                  <a:pos x="f78" y="f79"/>
                </a:cxn>
              </a:cxnLst>
              <a:rect l="f74" t="f77" r="f75" b="f76"/>
              <a:pathLst>
                <a:path w="26" h="54">
                  <a:moveTo>
                    <a:pt x="f5" y="f5"/>
                  </a:moveTo>
                  <a:cubicBezTo>
                    <a:pt x="f8" y="f9"/>
                    <a:pt x="f10" y="f11"/>
                    <a:pt x="f12" y="f13"/>
                  </a:cubicBezTo>
                  <a:cubicBezTo>
                    <a:pt x="f14" y="f13"/>
                    <a:pt x="f6" y="f15"/>
                    <a:pt x="f6" y="f8"/>
                  </a:cubicBezTo>
                  <a:cubicBezTo>
                    <a:pt x="f6" y="f16"/>
                    <a:pt x="f6" y="f17"/>
                    <a:pt x="f6" y="f7"/>
                  </a:cubicBezTo>
                  <a:cubicBezTo>
                    <a:pt x="f18" y="f19"/>
                    <a:pt x="f20" y="f21"/>
                    <a:pt x="f9" y="f22"/>
                  </a:cubicBezTo>
                  <a:cubicBezTo>
                    <a:pt x="f23" y="f22"/>
                    <a:pt x="f5" y="f24"/>
                    <a:pt x="f5" y="f25"/>
                  </a:cubicBezTo>
                  <a:cubicBezTo>
                    <a:pt x="f5" y="f26"/>
                    <a:pt x="f5" y="f10"/>
                    <a:pt x="f5" y="f5"/>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20" name="Freeform 17">
              <a:extLst>
                <a:ext uri="{FF2B5EF4-FFF2-40B4-BE49-F238E27FC236}">
                  <a16:creationId xmlns:a16="http://schemas.microsoft.com/office/drawing/2014/main" id="{B17E771F-6A16-5025-1DDA-77E5C6C6E032}"/>
                </a:ext>
              </a:extLst>
            </p:cNvPr>
            <p:cNvSpPr/>
            <p:nvPr/>
          </p:nvSpPr>
          <p:spPr>
            <a:xfrm>
              <a:off x="11626513" y="6024442"/>
              <a:ext cx="39684" cy="79379"/>
            </a:xfrm>
            <a:custGeom>
              <a:avLst/>
              <a:gdLst>
                <a:gd name="f0" fmla="val 10800000"/>
                <a:gd name="f1" fmla="val 5400000"/>
                <a:gd name="f2" fmla="val 180"/>
                <a:gd name="f3" fmla="val w"/>
                <a:gd name="f4" fmla="val h"/>
                <a:gd name="f5" fmla="val 0"/>
                <a:gd name="f6" fmla="val 26"/>
                <a:gd name="f7" fmla="val 51"/>
                <a:gd name="f8" fmla="val 49"/>
                <a:gd name="f9" fmla="val 33"/>
                <a:gd name="f10" fmla="val 16"/>
                <a:gd name="f11" fmla="val 8"/>
                <a:gd name="f12" fmla="val 1"/>
                <a:gd name="f13" fmla="val 2"/>
                <a:gd name="f14" fmla="val 24"/>
                <a:gd name="f15" fmla="val 4"/>
                <a:gd name="f16" fmla="val 25"/>
                <a:gd name="f17" fmla="val 5"/>
                <a:gd name="f18" fmla="val 6"/>
                <a:gd name="f19" fmla="val 21"/>
                <a:gd name="f20" fmla="val 36"/>
                <a:gd name="f21" fmla="val 18"/>
                <a:gd name="f22" fmla="val 9"/>
                <a:gd name="f23" fmla="val 50"/>
                <a:gd name="f24" fmla="+- 0 0 -90"/>
                <a:gd name="f25" fmla="*/ f3 1 26"/>
                <a:gd name="f26" fmla="*/ f4 1 51"/>
                <a:gd name="f27" fmla="val f5"/>
                <a:gd name="f28" fmla="val f6"/>
                <a:gd name="f29" fmla="val f7"/>
                <a:gd name="f30" fmla="*/ f24 f0 1"/>
                <a:gd name="f31" fmla="+- f29 0 f27"/>
                <a:gd name="f32" fmla="+- f28 0 f27"/>
                <a:gd name="f33" fmla="*/ f30 1 f2"/>
                <a:gd name="f34" fmla="*/ f32 1 26"/>
                <a:gd name="f35" fmla="*/ f31 1 51"/>
                <a:gd name="f36" fmla="*/ 0 f32 1"/>
                <a:gd name="f37" fmla="*/ 49 f31 1"/>
                <a:gd name="f38" fmla="*/ 0 f31 1"/>
                <a:gd name="f39" fmla="*/ 24 f32 1"/>
                <a:gd name="f40" fmla="*/ 4 f31 1"/>
                <a:gd name="f41" fmla="*/ 26 f32 1"/>
                <a:gd name="f42" fmla="*/ 6 f31 1"/>
                <a:gd name="f43" fmla="*/ 51 f31 1"/>
                <a:gd name="f44" fmla="+- f33 0 f1"/>
                <a:gd name="f45" fmla="*/ f36 1 26"/>
                <a:gd name="f46" fmla="*/ f37 1 51"/>
                <a:gd name="f47" fmla="*/ f38 1 51"/>
                <a:gd name="f48" fmla="*/ f39 1 26"/>
                <a:gd name="f49" fmla="*/ f40 1 51"/>
                <a:gd name="f50" fmla="*/ f41 1 26"/>
                <a:gd name="f51" fmla="*/ f42 1 51"/>
                <a:gd name="f52" fmla="*/ f43 1 51"/>
                <a:gd name="f53" fmla="*/ 0 1 f34"/>
                <a:gd name="f54" fmla="*/ f28 1 f34"/>
                <a:gd name="f55" fmla="*/ 0 1 f35"/>
                <a:gd name="f56" fmla="*/ f29 1 f35"/>
                <a:gd name="f57" fmla="*/ f45 1 f34"/>
                <a:gd name="f58" fmla="*/ f46 1 f35"/>
                <a:gd name="f59" fmla="*/ f47 1 f35"/>
                <a:gd name="f60" fmla="*/ f48 1 f34"/>
                <a:gd name="f61" fmla="*/ f49 1 f35"/>
                <a:gd name="f62" fmla="*/ f50 1 f34"/>
                <a:gd name="f63" fmla="*/ f51 1 f35"/>
                <a:gd name="f64" fmla="*/ f52 1 f35"/>
                <a:gd name="f65" fmla="*/ f53 f25 1"/>
                <a:gd name="f66" fmla="*/ f54 f25 1"/>
                <a:gd name="f67" fmla="*/ f56 f26 1"/>
                <a:gd name="f68" fmla="*/ f55 f26 1"/>
                <a:gd name="f69" fmla="*/ f57 f25 1"/>
                <a:gd name="f70" fmla="*/ f58 f26 1"/>
                <a:gd name="f71" fmla="*/ f59 f26 1"/>
                <a:gd name="f72" fmla="*/ f60 f25 1"/>
                <a:gd name="f73" fmla="*/ f61 f26 1"/>
                <a:gd name="f74" fmla="*/ f62 f25 1"/>
                <a:gd name="f75" fmla="*/ f63 f26 1"/>
                <a:gd name="f76" fmla="*/ f64 f26 1"/>
              </a:gdLst>
              <a:ahLst/>
              <a:cxnLst>
                <a:cxn ang="3cd4">
                  <a:pos x="hc" y="t"/>
                </a:cxn>
                <a:cxn ang="0">
                  <a:pos x="r" y="vc"/>
                </a:cxn>
                <a:cxn ang="cd4">
                  <a:pos x="hc" y="b"/>
                </a:cxn>
                <a:cxn ang="cd2">
                  <a:pos x="l" y="vc"/>
                </a:cxn>
                <a:cxn ang="f44">
                  <a:pos x="f69" y="f70"/>
                </a:cxn>
                <a:cxn ang="f44">
                  <a:pos x="f69" y="f71"/>
                </a:cxn>
                <a:cxn ang="f44">
                  <a:pos x="f72" y="f73"/>
                </a:cxn>
                <a:cxn ang="f44">
                  <a:pos x="f74" y="f75"/>
                </a:cxn>
                <a:cxn ang="f44">
                  <a:pos x="f74" y="f76"/>
                </a:cxn>
                <a:cxn ang="f44">
                  <a:pos x="f69" y="f70"/>
                </a:cxn>
              </a:cxnLst>
              <a:rect l="f65" t="f68" r="f66" b="f67"/>
              <a:pathLst>
                <a:path w="26" h="51">
                  <a:moveTo>
                    <a:pt x="f5" y="f8"/>
                  </a:moveTo>
                  <a:cubicBezTo>
                    <a:pt x="f5" y="f9"/>
                    <a:pt x="f5" y="f10"/>
                    <a:pt x="f5" y="f5"/>
                  </a:cubicBezTo>
                  <a:cubicBezTo>
                    <a:pt x="f11" y="f12"/>
                    <a:pt x="f10" y="f13"/>
                    <a:pt x="f14" y="f15"/>
                  </a:cubicBezTo>
                  <a:cubicBezTo>
                    <a:pt x="f16" y="f15"/>
                    <a:pt x="f6" y="f17"/>
                    <a:pt x="f6" y="f18"/>
                  </a:cubicBezTo>
                  <a:cubicBezTo>
                    <a:pt x="f6" y="f19"/>
                    <a:pt x="f6" y="f20"/>
                    <a:pt x="f6" y="f7"/>
                  </a:cubicBezTo>
                  <a:cubicBezTo>
                    <a:pt x="f21" y="f7"/>
                    <a:pt x="f22" y="f23"/>
                    <a:pt x="f5" y="f8"/>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21" name="Freeform 18">
              <a:extLst>
                <a:ext uri="{FF2B5EF4-FFF2-40B4-BE49-F238E27FC236}">
                  <a16:creationId xmlns:a16="http://schemas.microsoft.com/office/drawing/2014/main" id="{BAC7421F-671D-E326-F2DC-A02C9B0892C8}"/>
                </a:ext>
              </a:extLst>
            </p:cNvPr>
            <p:cNvSpPr/>
            <p:nvPr/>
          </p:nvSpPr>
          <p:spPr>
            <a:xfrm>
              <a:off x="11626513" y="6108576"/>
              <a:ext cx="41276" cy="74615"/>
            </a:xfrm>
            <a:custGeom>
              <a:avLst/>
              <a:gdLst>
                <a:gd name="f0" fmla="val 10800000"/>
                <a:gd name="f1" fmla="val 5400000"/>
                <a:gd name="f2" fmla="val 180"/>
                <a:gd name="f3" fmla="val w"/>
                <a:gd name="f4" fmla="val h"/>
                <a:gd name="f5" fmla="val 0"/>
                <a:gd name="f6" fmla="val 27"/>
                <a:gd name="f7" fmla="val 49"/>
                <a:gd name="f8" fmla="val 26"/>
                <a:gd name="f9" fmla="val 17"/>
                <a:gd name="f10" fmla="val 9"/>
                <a:gd name="f11" fmla="val 33"/>
                <a:gd name="f12" fmla="val 8"/>
                <a:gd name="f13" fmla="val 1"/>
                <a:gd name="f14" fmla="val 16"/>
                <a:gd name="f15" fmla="val 24"/>
                <a:gd name="f16" fmla="val 2"/>
                <a:gd name="f17" fmla="val 25"/>
                <a:gd name="f18" fmla="val 4"/>
                <a:gd name="f19" fmla="val 5"/>
                <a:gd name="f20" fmla="val 19"/>
                <a:gd name="f21" fmla="val 34"/>
                <a:gd name="f22" fmla="+- 0 0 -90"/>
                <a:gd name="f23" fmla="*/ f3 1 27"/>
                <a:gd name="f24" fmla="*/ f4 1 49"/>
                <a:gd name="f25" fmla="val f5"/>
                <a:gd name="f26" fmla="val f6"/>
                <a:gd name="f27" fmla="val f7"/>
                <a:gd name="f28" fmla="*/ f22 f0 1"/>
                <a:gd name="f29" fmla="+- f27 0 f25"/>
                <a:gd name="f30" fmla="+- f26 0 f25"/>
                <a:gd name="f31" fmla="*/ f28 1 f2"/>
                <a:gd name="f32" fmla="*/ f30 1 27"/>
                <a:gd name="f33" fmla="*/ f29 1 49"/>
                <a:gd name="f34" fmla="*/ 26 f30 1"/>
                <a:gd name="f35" fmla="*/ 49 f29 1"/>
                <a:gd name="f36" fmla="*/ 0 f30 1"/>
                <a:gd name="f37" fmla="*/ 0 f29 1"/>
                <a:gd name="f38" fmla="*/ 24 f30 1"/>
                <a:gd name="f39" fmla="*/ 2 f29 1"/>
                <a:gd name="f40" fmla="*/ 5 f29 1"/>
                <a:gd name="f41" fmla="+- f31 0 f1"/>
                <a:gd name="f42" fmla="*/ f34 1 27"/>
                <a:gd name="f43" fmla="*/ f35 1 49"/>
                <a:gd name="f44" fmla="*/ f36 1 27"/>
                <a:gd name="f45" fmla="*/ f37 1 49"/>
                <a:gd name="f46" fmla="*/ f38 1 27"/>
                <a:gd name="f47" fmla="*/ f39 1 49"/>
                <a:gd name="f48" fmla="*/ f40 1 49"/>
                <a:gd name="f49" fmla="*/ 0 1 f32"/>
                <a:gd name="f50" fmla="*/ f26 1 f32"/>
                <a:gd name="f51" fmla="*/ 0 1 f33"/>
                <a:gd name="f52" fmla="*/ f27 1 f33"/>
                <a:gd name="f53" fmla="*/ f42 1 f32"/>
                <a:gd name="f54" fmla="*/ f43 1 f33"/>
                <a:gd name="f55" fmla="*/ f44 1 f32"/>
                <a:gd name="f56" fmla="*/ f45 1 f33"/>
                <a:gd name="f57" fmla="*/ f46 1 f32"/>
                <a:gd name="f58" fmla="*/ f47 1 f33"/>
                <a:gd name="f59" fmla="*/ f48 1 f33"/>
                <a:gd name="f60" fmla="*/ f49 f23 1"/>
                <a:gd name="f61" fmla="*/ f50 f23 1"/>
                <a:gd name="f62" fmla="*/ f52 f24 1"/>
                <a:gd name="f63" fmla="*/ f51 f24 1"/>
                <a:gd name="f64" fmla="*/ f53 f23 1"/>
                <a:gd name="f65" fmla="*/ f54 f24 1"/>
                <a:gd name="f66" fmla="*/ f55 f23 1"/>
                <a:gd name="f67" fmla="*/ f56 f24 1"/>
                <a:gd name="f68" fmla="*/ f57 f23 1"/>
                <a:gd name="f69" fmla="*/ f58 f24 1"/>
                <a:gd name="f70" fmla="*/ f59 f24 1"/>
              </a:gdLst>
              <a:ahLst/>
              <a:cxnLst>
                <a:cxn ang="3cd4">
                  <a:pos x="hc" y="t"/>
                </a:cxn>
                <a:cxn ang="0">
                  <a:pos x="r" y="vc"/>
                </a:cxn>
                <a:cxn ang="cd4">
                  <a:pos x="hc" y="b"/>
                </a:cxn>
                <a:cxn ang="cd2">
                  <a:pos x="l" y="vc"/>
                </a:cxn>
                <a:cxn ang="f41">
                  <a:pos x="f64" y="f65"/>
                </a:cxn>
                <a:cxn ang="f41">
                  <a:pos x="f66" y="f65"/>
                </a:cxn>
                <a:cxn ang="f41">
                  <a:pos x="f66" y="f67"/>
                </a:cxn>
                <a:cxn ang="f41">
                  <a:pos x="f68" y="f69"/>
                </a:cxn>
                <a:cxn ang="f41">
                  <a:pos x="f64" y="f70"/>
                </a:cxn>
                <a:cxn ang="f41">
                  <a:pos x="f64" y="f65"/>
                </a:cxn>
              </a:cxnLst>
              <a:rect l="f60" t="f63" r="f61" b="f62"/>
              <a:pathLst>
                <a:path w="27" h="49">
                  <a:moveTo>
                    <a:pt x="f8" y="f7"/>
                  </a:moveTo>
                  <a:cubicBezTo>
                    <a:pt x="f9" y="f7"/>
                    <a:pt x="f10" y="f7"/>
                    <a:pt x="f5" y="f7"/>
                  </a:cubicBezTo>
                  <a:cubicBezTo>
                    <a:pt x="f5" y="f11"/>
                    <a:pt x="f5" y="f9"/>
                    <a:pt x="f5" y="f5"/>
                  </a:cubicBezTo>
                  <a:cubicBezTo>
                    <a:pt x="f12" y="f13"/>
                    <a:pt x="f14" y="f13"/>
                    <a:pt x="f15" y="f16"/>
                  </a:cubicBezTo>
                  <a:cubicBezTo>
                    <a:pt x="f17" y="f16"/>
                    <a:pt x="f8" y="f18"/>
                    <a:pt x="f8" y="f19"/>
                  </a:cubicBezTo>
                  <a:cubicBezTo>
                    <a:pt x="f6" y="f20"/>
                    <a:pt x="f8" y="f21"/>
                    <a:pt x="f8" y="f7"/>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22" name="Freeform 19">
              <a:extLst>
                <a:ext uri="{FF2B5EF4-FFF2-40B4-BE49-F238E27FC236}">
                  <a16:creationId xmlns:a16="http://schemas.microsoft.com/office/drawing/2014/main" id="{30C617F7-14EE-48B6-FE57-CC11B1576AC0}"/>
                </a:ext>
              </a:extLst>
            </p:cNvPr>
            <p:cNvSpPr/>
            <p:nvPr/>
          </p:nvSpPr>
          <p:spPr>
            <a:xfrm>
              <a:off x="11672553" y="5949827"/>
              <a:ext cx="36511" cy="79379"/>
            </a:xfrm>
            <a:custGeom>
              <a:avLst/>
              <a:gdLst>
                <a:gd name="f0" fmla="val 10800000"/>
                <a:gd name="f1" fmla="val 5400000"/>
                <a:gd name="f2" fmla="val 180"/>
                <a:gd name="f3" fmla="val w"/>
                <a:gd name="f4" fmla="val h"/>
                <a:gd name="f5" fmla="val 0"/>
                <a:gd name="f6" fmla="val 24"/>
                <a:gd name="f7" fmla="val 51"/>
                <a:gd name="f8" fmla="val 7"/>
                <a:gd name="f9" fmla="val 2"/>
                <a:gd name="f10" fmla="val 14"/>
                <a:gd name="f11" fmla="val 4"/>
                <a:gd name="f12" fmla="val 22"/>
                <a:gd name="f13" fmla="val 5"/>
                <a:gd name="f14" fmla="val 23"/>
                <a:gd name="f15" fmla="val 6"/>
                <a:gd name="f16" fmla="val 8"/>
                <a:gd name="f17" fmla="val 36"/>
                <a:gd name="f18" fmla="val 15"/>
                <a:gd name="f19" fmla="val 50"/>
                <a:gd name="f20" fmla="val 48"/>
                <a:gd name="f21" fmla="val 47"/>
                <a:gd name="f22" fmla="val 31"/>
                <a:gd name="f23" fmla="val 16"/>
                <a:gd name="f24" fmla="+- 0 0 -90"/>
                <a:gd name="f25" fmla="*/ f3 1 24"/>
                <a:gd name="f26" fmla="*/ f4 1 51"/>
                <a:gd name="f27" fmla="val f5"/>
                <a:gd name="f28" fmla="val f6"/>
                <a:gd name="f29" fmla="val f7"/>
                <a:gd name="f30" fmla="*/ f24 f0 1"/>
                <a:gd name="f31" fmla="+- f29 0 f27"/>
                <a:gd name="f32" fmla="+- f28 0 f27"/>
                <a:gd name="f33" fmla="*/ f30 1 f2"/>
                <a:gd name="f34" fmla="*/ f32 1 24"/>
                <a:gd name="f35" fmla="*/ f31 1 51"/>
                <a:gd name="f36" fmla="*/ 0 f32 1"/>
                <a:gd name="f37" fmla="*/ 0 f31 1"/>
                <a:gd name="f38" fmla="*/ 22 f32 1"/>
                <a:gd name="f39" fmla="*/ 5 f31 1"/>
                <a:gd name="f40" fmla="*/ 24 f32 1"/>
                <a:gd name="f41" fmla="*/ 8 f31 1"/>
                <a:gd name="f42" fmla="*/ 51 f31 1"/>
                <a:gd name="f43" fmla="*/ 47 f31 1"/>
                <a:gd name="f44" fmla="+- f33 0 f1"/>
                <a:gd name="f45" fmla="*/ f36 1 24"/>
                <a:gd name="f46" fmla="*/ f37 1 51"/>
                <a:gd name="f47" fmla="*/ f38 1 24"/>
                <a:gd name="f48" fmla="*/ f39 1 51"/>
                <a:gd name="f49" fmla="*/ f40 1 24"/>
                <a:gd name="f50" fmla="*/ f41 1 51"/>
                <a:gd name="f51" fmla="*/ f42 1 51"/>
                <a:gd name="f52" fmla="*/ f43 1 51"/>
                <a:gd name="f53" fmla="*/ 0 1 f34"/>
                <a:gd name="f54" fmla="*/ f28 1 f34"/>
                <a:gd name="f55" fmla="*/ 0 1 f35"/>
                <a:gd name="f56" fmla="*/ f29 1 f35"/>
                <a:gd name="f57" fmla="*/ f45 1 f34"/>
                <a:gd name="f58" fmla="*/ f46 1 f35"/>
                <a:gd name="f59" fmla="*/ f47 1 f34"/>
                <a:gd name="f60" fmla="*/ f48 1 f35"/>
                <a:gd name="f61" fmla="*/ f49 1 f34"/>
                <a:gd name="f62" fmla="*/ f50 1 f35"/>
                <a:gd name="f63" fmla="*/ f51 1 f35"/>
                <a:gd name="f64" fmla="*/ f52 1 f35"/>
                <a:gd name="f65" fmla="*/ f53 f25 1"/>
                <a:gd name="f66" fmla="*/ f54 f25 1"/>
                <a:gd name="f67" fmla="*/ f56 f26 1"/>
                <a:gd name="f68" fmla="*/ f55 f26 1"/>
                <a:gd name="f69" fmla="*/ f57 f25 1"/>
                <a:gd name="f70" fmla="*/ f58 f26 1"/>
                <a:gd name="f71" fmla="*/ f59 f25 1"/>
                <a:gd name="f72" fmla="*/ f60 f26 1"/>
                <a:gd name="f73" fmla="*/ f61 f25 1"/>
                <a:gd name="f74" fmla="*/ f62 f26 1"/>
                <a:gd name="f75" fmla="*/ f63 f26 1"/>
                <a:gd name="f76" fmla="*/ f64 f26 1"/>
              </a:gdLst>
              <a:ahLst/>
              <a:cxnLst>
                <a:cxn ang="3cd4">
                  <a:pos x="hc" y="t"/>
                </a:cxn>
                <a:cxn ang="0">
                  <a:pos x="r" y="vc"/>
                </a:cxn>
                <a:cxn ang="cd4">
                  <a:pos x="hc" y="b"/>
                </a:cxn>
                <a:cxn ang="cd2">
                  <a:pos x="l" y="vc"/>
                </a:cxn>
                <a:cxn ang="f44">
                  <a:pos x="f69" y="f70"/>
                </a:cxn>
                <a:cxn ang="f44">
                  <a:pos x="f71" y="f72"/>
                </a:cxn>
                <a:cxn ang="f44">
                  <a:pos x="f73" y="f74"/>
                </a:cxn>
                <a:cxn ang="f44">
                  <a:pos x="f73" y="f75"/>
                </a:cxn>
                <a:cxn ang="f44">
                  <a:pos x="f69" y="f76"/>
                </a:cxn>
                <a:cxn ang="f44">
                  <a:pos x="f69" y="f70"/>
                </a:cxn>
              </a:cxnLst>
              <a:rect l="f65" t="f68" r="f66" b="f67"/>
              <a:pathLst>
                <a:path w="24" h="51">
                  <a:moveTo>
                    <a:pt x="f5" y="f5"/>
                  </a:moveTo>
                  <a:cubicBezTo>
                    <a:pt x="f8" y="f9"/>
                    <a:pt x="f10" y="f11"/>
                    <a:pt x="f12" y="f13"/>
                  </a:cubicBezTo>
                  <a:cubicBezTo>
                    <a:pt x="f14" y="f15"/>
                    <a:pt x="f6" y="f8"/>
                    <a:pt x="f6" y="f16"/>
                  </a:cubicBezTo>
                  <a:cubicBezTo>
                    <a:pt x="f6" y="f12"/>
                    <a:pt x="f6" y="f17"/>
                    <a:pt x="f6" y="f7"/>
                  </a:cubicBezTo>
                  <a:cubicBezTo>
                    <a:pt x="f18" y="f19"/>
                    <a:pt x="f16" y="f20"/>
                    <a:pt x="f5" y="f21"/>
                  </a:cubicBezTo>
                  <a:cubicBezTo>
                    <a:pt x="f5" y="f22"/>
                    <a:pt x="f5" y="f23"/>
                    <a:pt x="f5" y="f5"/>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23" name="Freeform 20">
              <a:extLst>
                <a:ext uri="{FF2B5EF4-FFF2-40B4-BE49-F238E27FC236}">
                  <a16:creationId xmlns:a16="http://schemas.microsoft.com/office/drawing/2014/main" id="{1DABF816-462B-8B96-2C4D-2C671FA4D99D}"/>
                </a:ext>
              </a:extLst>
            </p:cNvPr>
            <p:cNvSpPr/>
            <p:nvPr/>
          </p:nvSpPr>
          <p:spPr>
            <a:xfrm>
              <a:off x="11672553" y="6030788"/>
              <a:ext cx="34920" cy="77788"/>
            </a:xfrm>
            <a:custGeom>
              <a:avLst/>
              <a:gdLst>
                <a:gd name="f0" fmla="val 10800000"/>
                <a:gd name="f1" fmla="val 5400000"/>
                <a:gd name="f2" fmla="val 180"/>
                <a:gd name="f3" fmla="val w"/>
                <a:gd name="f4" fmla="val h"/>
                <a:gd name="f5" fmla="val 0"/>
                <a:gd name="f6" fmla="val 23"/>
                <a:gd name="f7" fmla="val 50"/>
                <a:gd name="f8" fmla="val 48"/>
                <a:gd name="f9" fmla="val 32"/>
                <a:gd name="f10" fmla="val 16"/>
                <a:gd name="f11" fmla="val 8"/>
                <a:gd name="f12" fmla="val 2"/>
                <a:gd name="f13" fmla="val 15"/>
                <a:gd name="f14" fmla="val 3"/>
                <a:gd name="f15" fmla="val 4"/>
                <a:gd name="f16" fmla="val 19"/>
                <a:gd name="f17" fmla="val 34"/>
                <a:gd name="f18" fmla="val 49"/>
                <a:gd name="f19" fmla="+- 0 0 -90"/>
                <a:gd name="f20" fmla="*/ f3 1 23"/>
                <a:gd name="f21" fmla="*/ f4 1 50"/>
                <a:gd name="f22" fmla="val f5"/>
                <a:gd name="f23" fmla="val f6"/>
                <a:gd name="f24" fmla="val f7"/>
                <a:gd name="f25" fmla="*/ f19 f0 1"/>
                <a:gd name="f26" fmla="+- f24 0 f22"/>
                <a:gd name="f27" fmla="+- f23 0 f22"/>
                <a:gd name="f28" fmla="*/ f25 1 f2"/>
                <a:gd name="f29" fmla="*/ f27 1 23"/>
                <a:gd name="f30" fmla="*/ f26 1 50"/>
                <a:gd name="f31" fmla="*/ 0 f27 1"/>
                <a:gd name="f32" fmla="*/ 48 f26 1"/>
                <a:gd name="f33" fmla="*/ 0 f26 1"/>
                <a:gd name="f34" fmla="*/ 23 f27 1"/>
                <a:gd name="f35" fmla="*/ 4 f26 1"/>
                <a:gd name="f36" fmla="*/ 50 f26 1"/>
                <a:gd name="f37" fmla="+- f28 0 f1"/>
                <a:gd name="f38" fmla="*/ f31 1 23"/>
                <a:gd name="f39" fmla="*/ f32 1 50"/>
                <a:gd name="f40" fmla="*/ f33 1 50"/>
                <a:gd name="f41" fmla="*/ f34 1 23"/>
                <a:gd name="f42" fmla="*/ f35 1 50"/>
                <a:gd name="f43" fmla="*/ f36 1 50"/>
                <a:gd name="f44" fmla="*/ 0 1 f29"/>
                <a:gd name="f45" fmla="*/ f23 1 f29"/>
                <a:gd name="f46" fmla="*/ 0 1 f30"/>
                <a:gd name="f47" fmla="*/ f24 1 f30"/>
                <a:gd name="f48" fmla="*/ f38 1 f29"/>
                <a:gd name="f49" fmla="*/ f39 1 f30"/>
                <a:gd name="f50" fmla="*/ f40 1 f30"/>
                <a:gd name="f51" fmla="*/ f41 1 f29"/>
                <a:gd name="f52" fmla="*/ f42 1 f30"/>
                <a:gd name="f53" fmla="*/ f43 1 f30"/>
                <a:gd name="f54" fmla="*/ f44 f20 1"/>
                <a:gd name="f55" fmla="*/ f45 f20 1"/>
                <a:gd name="f56" fmla="*/ f47 f21 1"/>
                <a:gd name="f57" fmla="*/ f46 f21 1"/>
                <a:gd name="f58" fmla="*/ f48 f20 1"/>
                <a:gd name="f59" fmla="*/ f49 f21 1"/>
                <a:gd name="f60" fmla="*/ f50 f21 1"/>
                <a:gd name="f61" fmla="*/ f51 f20 1"/>
                <a:gd name="f62" fmla="*/ f52 f21 1"/>
                <a:gd name="f63" fmla="*/ f53 f21 1"/>
              </a:gdLst>
              <a:ahLst/>
              <a:cxnLst>
                <a:cxn ang="3cd4">
                  <a:pos x="hc" y="t"/>
                </a:cxn>
                <a:cxn ang="0">
                  <a:pos x="r" y="vc"/>
                </a:cxn>
                <a:cxn ang="cd4">
                  <a:pos x="hc" y="b"/>
                </a:cxn>
                <a:cxn ang="cd2">
                  <a:pos x="l" y="vc"/>
                </a:cxn>
                <a:cxn ang="f37">
                  <a:pos x="f58" y="f59"/>
                </a:cxn>
                <a:cxn ang="f37">
                  <a:pos x="f58" y="f60"/>
                </a:cxn>
                <a:cxn ang="f37">
                  <a:pos x="f61" y="f62"/>
                </a:cxn>
                <a:cxn ang="f37">
                  <a:pos x="f61" y="f63"/>
                </a:cxn>
                <a:cxn ang="f37">
                  <a:pos x="f58" y="f59"/>
                </a:cxn>
              </a:cxnLst>
              <a:rect l="f54" t="f57" r="f55" b="f56"/>
              <a:pathLst>
                <a:path w="23" h="50">
                  <a:moveTo>
                    <a:pt x="f5" y="f8"/>
                  </a:moveTo>
                  <a:cubicBezTo>
                    <a:pt x="f5" y="f9"/>
                    <a:pt x="f5" y="f10"/>
                    <a:pt x="f5" y="f5"/>
                  </a:cubicBezTo>
                  <a:cubicBezTo>
                    <a:pt x="f11" y="f12"/>
                    <a:pt x="f13" y="f14"/>
                    <a:pt x="f6" y="f15"/>
                  </a:cubicBezTo>
                  <a:cubicBezTo>
                    <a:pt x="f6" y="f16"/>
                    <a:pt x="f6" y="f17"/>
                    <a:pt x="f6" y="f7"/>
                  </a:cubicBezTo>
                  <a:cubicBezTo>
                    <a:pt x="f13" y="f18"/>
                    <a:pt x="f11" y="f8"/>
                    <a:pt x="f5" y="f8"/>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24" name="Freeform 21">
              <a:extLst>
                <a:ext uri="{FF2B5EF4-FFF2-40B4-BE49-F238E27FC236}">
                  <a16:creationId xmlns:a16="http://schemas.microsoft.com/office/drawing/2014/main" id="{4D72C0D8-6829-4DC7-C4C9-D932761CFE61}"/>
                </a:ext>
              </a:extLst>
            </p:cNvPr>
            <p:cNvSpPr/>
            <p:nvPr/>
          </p:nvSpPr>
          <p:spPr>
            <a:xfrm>
              <a:off x="11672553" y="6113340"/>
              <a:ext cx="34920" cy="69851"/>
            </a:xfrm>
            <a:custGeom>
              <a:avLst/>
              <a:gdLst>
                <a:gd name="f0" fmla="val 10800000"/>
                <a:gd name="f1" fmla="val 5400000"/>
                <a:gd name="f2" fmla="val 180"/>
                <a:gd name="f3" fmla="val w"/>
                <a:gd name="f4" fmla="val h"/>
                <a:gd name="f5" fmla="val 0"/>
                <a:gd name="f6" fmla="val 23"/>
                <a:gd name="f7" fmla="val 46"/>
                <a:gd name="f8" fmla="val 31"/>
                <a:gd name="f9" fmla="val 15"/>
                <a:gd name="f10" fmla="val 8"/>
                <a:gd name="f11" fmla="val 1"/>
                <a:gd name="f12" fmla="val 16"/>
                <a:gd name="f13" fmla="+- 0 0 -90"/>
                <a:gd name="f14" fmla="*/ f3 1 23"/>
                <a:gd name="f15" fmla="*/ f4 1 46"/>
                <a:gd name="f16" fmla="val f5"/>
                <a:gd name="f17" fmla="val f6"/>
                <a:gd name="f18" fmla="val f7"/>
                <a:gd name="f19" fmla="*/ f13 f0 1"/>
                <a:gd name="f20" fmla="+- f18 0 f16"/>
                <a:gd name="f21" fmla="+- f17 0 f16"/>
                <a:gd name="f22" fmla="*/ f19 1 f2"/>
                <a:gd name="f23" fmla="*/ f21 1 23"/>
                <a:gd name="f24" fmla="*/ f20 1 46"/>
                <a:gd name="f25" fmla="*/ 0 f21 1"/>
                <a:gd name="f26" fmla="*/ 46 f20 1"/>
                <a:gd name="f27" fmla="*/ 0 f20 1"/>
                <a:gd name="f28" fmla="*/ 23 f21 1"/>
                <a:gd name="f29" fmla="*/ 1 f20 1"/>
                <a:gd name="f30" fmla="+- f22 0 f1"/>
                <a:gd name="f31" fmla="*/ f25 1 23"/>
                <a:gd name="f32" fmla="*/ f26 1 46"/>
                <a:gd name="f33" fmla="*/ f27 1 46"/>
                <a:gd name="f34" fmla="*/ f28 1 23"/>
                <a:gd name="f35" fmla="*/ f29 1 46"/>
                <a:gd name="f36" fmla="*/ 0 1 f23"/>
                <a:gd name="f37" fmla="*/ f17 1 f23"/>
                <a:gd name="f38" fmla="*/ 0 1 f24"/>
                <a:gd name="f39" fmla="*/ f18 1 f24"/>
                <a:gd name="f40" fmla="*/ f31 1 f23"/>
                <a:gd name="f41" fmla="*/ f32 1 f24"/>
                <a:gd name="f42" fmla="*/ f33 1 f24"/>
                <a:gd name="f43" fmla="*/ f34 1 f23"/>
                <a:gd name="f44" fmla="*/ f35 1 f24"/>
                <a:gd name="f45" fmla="*/ f36 f14 1"/>
                <a:gd name="f46" fmla="*/ f37 f14 1"/>
                <a:gd name="f47" fmla="*/ f39 f15 1"/>
                <a:gd name="f48" fmla="*/ f38 f15 1"/>
                <a:gd name="f49" fmla="*/ f40 f14 1"/>
                <a:gd name="f50" fmla="*/ f41 f15 1"/>
                <a:gd name="f51" fmla="*/ f42 f15 1"/>
                <a:gd name="f52" fmla="*/ f43 f14 1"/>
                <a:gd name="f53" fmla="*/ f44 f15 1"/>
              </a:gdLst>
              <a:ahLst/>
              <a:cxnLst>
                <a:cxn ang="3cd4">
                  <a:pos x="hc" y="t"/>
                </a:cxn>
                <a:cxn ang="0">
                  <a:pos x="r" y="vc"/>
                </a:cxn>
                <a:cxn ang="cd4">
                  <a:pos x="hc" y="b"/>
                </a:cxn>
                <a:cxn ang="cd2">
                  <a:pos x="l" y="vc"/>
                </a:cxn>
                <a:cxn ang="f30">
                  <a:pos x="f49" y="f50"/>
                </a:cxn>
                <a:cxn ang="f30">
                  <a:pos x="f49" y="f51"/>
                </a:cxn>
                <a:cxn ang="f30">
                  <a:pos x="f52" y="f53"/>
                </a:cxn>
                <a:cxn ang="f30">
                  <a:pos x="f52" y="f50"/>
                </a:cxn>
                <a:cxn ang="f30">
                  <a:pos x="f49" y="f50"/>
                </a:cxn>
              </a:cxnLst>
              <a:rect l="f45" t="f48" r="f46" b="f47"/>
              <a:pathLst>
                <a:path w="23" h="46">
                  <a:moveTo>
                    <a:pt x="f5" y="f7"/>
                  </a:moveTo>
                  <a:cubicBezTo>
                    <a:pt x="f5" y="f8"/>
                    <a:pt x="f5" y="f9"/>
                    <a:pt x="f5" y="f5"/>
                  </a:cubicBezTo>
                  <a:cubicBezTo>
                    <a:pt x="f10" y="f5"/>
                    <a:pt x="f9" y="f11"/>
                    <a:pt x="f6" y="f11"/>
                  </a:cubicBezTo>
                  <a:cubicBezTo>
                    <a:pt x="f6" y="f12"/>
                    <a:pt x="f6" y="f8"/>
                    <a:pt x="f6" y="f7"/>
                  </a:cubicBezTo>
                  <a:cubicBezTo>
                    <a:pt x="f12" y="f7"/>
                    <a:pt x="f10" y="f7"/>
                    <a:pt x="f5" y="f7"/>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25" name="Freeform 22">
              <a:extLst>
                <a:ext uri="{FF2B5EF4-FFF2-40B4-BE49-F238E27FC236}">
                  <a16:creationId xmlns:a16="http://schemas.microsoft.com/office/drawing/2014/main" id="{8AB5E87F-EDE6-7A72-A83A-CCAD6F09530B}"/>
                </a:ext>
              </a:extLst>
            </p:cNvPr>
            <p:cNvSpPr/>
            <p:nvPr/>
          </p:nvSpPr>
          <p:spPr>
            <a:xfrm>
              <a:off x="11713820" y="5960937"/>
              <a:ext cx="33339" cy="74615"/>
            </a:xfrm>
            <a:custGeom>
              <a:avLst/>
              <a:gdLst>
                <a:gd name="f0" fmla="val 10800000"/>
                <a:gd name="f1" fmla="val 5400000"/>
                <a:gd name="f2" fmla="val 180"/>
                <a:gd name="f3" fmla="val w"/>
                <a:gd name="f4" fmla="val h"/>
                <a:gd name="f5" fmla="val 0"/>
                <a:gd name="f6" fmla="val 22"/>
                <a:gd name="f7" fmla="val 48"/>
                <a:gd name="f8" fmla="val 7"/>
                <a:gd name="f9" fmla="val 1"/>
                <a:gd name="f10" fmla="val 13"/>
                <a:gd name="f11" fmla="val 3"/>
                <a:gd name="f12" fmla="val 20"/>
                <a:gd name="f13" fmla="val 4"/>
                <a:gd name="f14" fmla="val 21"/>
                <a:gd name="f15" fmla="val 5"/>
                <a:gd name="f16" fmla="val 6"/>
                <a:gd name="f17" fmla="val 34"/>
                <a:gd name="f18" fmla="val 15"/>
                <a:gd name="f19" fmla="val 47"/>
                <a:gd name="f20" fmla="val 8"/>
                <a:gd name="f21" fmla="val 46"/>
                <a:gd name="f22" fmla="val 2"/>
                <a:gd name="f23" fmla="val 45"/>
                <a:gd name="f24" fmla="val 43"/>
                <a:gd name="f25" fmla="val 42"/>
                <a:gd name="f26" fmla="val 28"/>
                <a:gd name="f27" fmla="val 14"/>
                <a:gd name="f28" fmla="+- 0 0 -90"/>
                <a:gd name="f29" fmla="*/ f3 1 22"/>
                <a:gd name="f30" fmla="*/ f4 1 48"/>
                <a:gd name="f31" fmla="val f5"/>
                <a:gd name="f32" fmla="val f6"/>
                <a:gd name="f33" fmla="val f7"/>
                <a:gd name="f34" fmla="*/ f28 f0 1"/>
                <a:gd name="f35" fmla="+- f33 0 f31"/>
                <a:gd name="f36" fmla="+- f32 0 f31"/>
                <a:gd name="f37" fmla="*/ f34 1 f2"/>
                <a:gd name="f38" fmla="*/ f36 1 22"/>
                <a:gd name="f39" fmla="*/ f35 1 48"/>
                <a:gd name="f40" fmla="*/ 0 f36 1"/>
                <a:gd name="f41" fmla="*/ 0 f35 1"/>
                <a:gd name="f42" fmla="*/ 20 f36 1"/>
                <a:gd name="f43" fmla="*/ 4 f35 1"/>
                <a:gd name="f44" fmla="*/ 22 f36 1"/>
                <a:gd name="f45" fmla="*/ 7 f35 1"/>
                <a:gd name="f46" fmla="*/ 48 f35 1"/>
                <a:gd name="f47" fmla="*/ 2 f36 1"/>
                <a:gd name="f48" fmla="*/ 45 f35 1"/>
                <a:gd name="f49" fmla="*/ 42 f35 1"/>
                <a:gd name="f50" fmla="+- f37 0 f1"/>
                <a:gd name="f51" fmla="*/ f40 1 22"/>
                <a:gd name="f52" fmla="*/ f41 1 48"/>
                <a:gd name="f53" fmla="*/ f42 1 22"/>
                <a:gd name="f54" fmla="*/ f43 1 48"/>
                <a:gd name="f55" fmla="*/ f44 1 22"/>
                <a:gd name="f56" fmla="*/ f45 1 48"/>
                <a:gd name="f57" fmla="*/ f46 1 48"/>
                <a:gd name="f58" fmla="*/ f47 1 22"/>
                <a:gd name="f59" fmla="*/ f48 1 48"/>
                <a:gd name="f60" fmla="*/ f49 1 48"/>
                <a:gd name="f61" fmla="*/ 0 1 f38"/>
                <a:gd name="f62" fmla="*/ f32 1 f38"/>
                <a:gd name="f63" fmla="*/ 0 1 f39"/>
                <a:gd name="f64" fmla="*/ f33 1 f39"/>
                <a:gd name="f65" fmla="*/ f51 1 f38"/>
                <a:gd name="f66" fmla="*/ f52 1 f39"/>
                <a:gd name="f67" fmla="*/ f53 1 f38"/>
                <a:gd name="f68" fmla="*/ f54 1 f39"/>
                <a:gd name="f69" fmla="*/ f55 1 f38"/>
                <a:gd name="f70" fmla="*/ f56 1 f39"/>
                <a:gd name="f71" fmla="*/ f57 1 f39"/>
                <a:gd name="f72" fmla="*/ f58 1 f38"/>
                <a:gd name="f73" fmla="*/ f59 1 f39"/>
                <a:gd name="f74" fmla="*/ f60 1 f39"/>
                <a:gd name="f75" fmla="*/ f61 f29 1"/>
                <a:gd name="f76" fmla="*/ f62 f29 1"/>
                <a:gd name="f77" fmla="*/ f64 f30 1"/>
                <a:gd name="f78" fmla="*/ f63 f30 1"/>
                <a:gd name="f79" fmla="*/ f65 f29 1"/>
                <a:gd name="f80" fmla="*/ f66 f30 1"/>
                <a:gd name="f81" fmla="*/ f67 f29 1"/>
                <a:gd name="f82" fmla="*/ f68 f30 1"/>
                <a:gd name="f83" fmla="*/ f69 f29 1"/>
                <a:gd name="f84" fmla="*/ f70 f30 1"/>
                <a:gd name="f85" fmla="*/ f71 f30 1"/>
                <a:gd name="f86" fmla="*/ f72 f29 1"/>
                <a:gd name="f87" fmla="*/ f73 f30 1"/>
                <a:gd name="f88" fmla="*/ f74 f30 1"/>
              </a:gdLst>
              <a:ahLst/>
              <a:cxnLst>
                <a:cxn ang="3cd4">
                  <a:pos x="hc" y="t"/>
                </a:cxn>
                <a:cxn ang="0">
                  <a:pos x="r" y="vc"/>
                </a:cxn>
                <a:cxn ang="cd4">
                  <a:pos x="hc" y="b"/>
                </a:cxn>
                <a:cxn ang="cd2">
                  <a:pos x="l" y="vc"/>
                </a:cxn>
                <a:cxn ang="f50">
                  <a:pos x="f79" y="f80"/>
                </a:cxn>
                <a:cxn ang="f50">
                  <a:pos x="f81" y="f82"/>
                </a:cxn>
                <a:cxn ang="f50">
                  <a:pos x="f83" y="f84"/>
                </a:cxn>
                <a:cxn ang="f50">
                  <a:pos x="f83" y="f85"/>
                </a:cxn>
                <a:cxn ang="f50">
                  <a:pos x="f86" y="f87"/>
                </a:cxn>
                <a:cxn ang="f50">
                  <a:pos x="f79" y="f88"/>
                </a:cxn>
                <a:cxn ang="f50">
                  <a:pos x="f79" y="f80"/>
                </a:cxn>
              </a:cxnLst>
              <a:rect l="f75" t="f78" r="f76" b="f77"/>
              <a:pathLst>
                <a:path w="22" h="48">
                  <a:moveTo>
                    <a:pt x="f5" y="f5"/>
                  </a:moveTo>
                  <a:cubicBezTo>
                    <a:pt x="f8" y="f9"/>
                    <a:pt x="f10" y="f11"/>
                    <a:pt x="f12" y="f13"/>
                  </a:cubicBezTo>
                  <a:cubicBezTo>
                    <a:pt x="f14" y="f15"/>
                    <a:pt x="f6" y="f16"/>
                    <a:pt x="f6" y="f8"/>
                  </a:cubicBezTo>
                  <a:cubicBezTo>
                    <a:pt x="f6" y="f14"/>
                    <a:pt x="f6" y="f17"/>
                    <a:pt x="f6" y="f7"/>
                  </a:cubicBezTo>
                  <a:cubicBezTo>
                    <a:pt x="f18" y="f19"/>
                    <a:pt x="f20" y="f21"/>
                    <a:pt x="f22" y="f23"/>
                  </a:cubicBezTo>
                  <a:cubicBezTo>
                    <a:pt x="f9" y="f23"/>
                    <a:pt x="f5" y="f24"/>
                    <a:pt x="f5" y="f25"/>
                  </a:cubicBezTo>
                  <a:cubicBezTo>
                    <a:pt x="f5" y="f26"/>
                    <a:pt x="f5" y="f27"/>
                    <a:pt x="f5" y="f5"/>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26" name="Freeform 23">
              <a:extLst>
                <a:ext uri="{FF2B5EF4-FFF2-40B4-BE49-F238E27FC236}">
                  <a16:creationId xmlns:a16="http://schemas.microsoft.com/office/drawing/2014/main" id="{549DB61B-A9C7-FEF3-14DA-07D3BE3FDFAE}"/>
                </a:ext>
              </a:extLst>
            </p:cNvPr>
            <p:cNvSpPr/>
            <p:nvPr/>
          </p:nvSpPr>
          <p:spPr>
            <a:xfrm>
              <a:off x="11713820" y="6038725"/>
              <a:ext cx="33339" cy="73023"/>
            </a:xfrm>
            <a:custGeom>
              <a:avLst/>
              <a:gdLst>
                <a:gd name="f0" fmla="val 10800000"/>
                <a:gd name="f1" fmla="val 5400000"/>
                <a:gd name="f2" fmla="val 180"/>
                <a:gd name="f3" fmla="val w"/>
                <a:gd name="f4" fmla="val h"/>
                <a:gd name="f5" fmla="val 0"/>
                <a:gd name="f6" fmla="val 22"/>
                <a:gd name="f7" fmla="val 47"/>
                <a:gd name="f8" fmla="val 14"/>
                <a:gd name="f9" fmla="val 46"/>
                <a:gd name="f10" fmla="val 7"/>
                <a:gd name="f11" fmla="val 45"/>
                <a:gd name="f12" fmla="val 30"/>
                <a:gd name="f13" fmla="val 15"/>
                <a:gd name="f14" fmla="val 1"/>
                <a:gd name="f15" fmla="val 2"/>
                <a:gd name="f16" fmla="val 20"/>
                <a:gd name="f17" fmla="val 3"/>
                <a:gd name="f18" fmla="val 21"/>
                <a:gd name="f19" fmla="val 5"/>
                <a:gd name="f20" fmla="val 19"/>
                <a:gd name="f21" fmla="val 33"/>
                <a:gd name="f22" fmla="+- 0 0 -90"/>
                <a:gd name="f23" fmla="*/ f3 1 22"/>
                <a:gd name="f24" fmla="*/ f4 1 47"/>
                <a:gd name="f25" fmla="val f5"/>
                <a:gd name="f26" fmla="val f6"/>
                <a:gd name="f27" fmla="val f7"/>
                <a:gd name="f28" fmla="*/ f22 f0 1"/>
                <a:gd name="f29" fmla="+- f27 0 f25"/>
                <a:gd name="f30" fmla="+- f26 0 f25"/>
                <a:gd name="f31" fmla="*/ f28 1 f2"/>
                <a:gd name="f32" fmla="*/ f30 1 22"/>
                <a:gd name="f33" fmla="*/ f29 1 47"/>
                <a:gd name="f34" fmla="*/ 22 f30 1"/>
                <a:gd name="f35" fmla="*/ 47 f29 1"/>
                <a:gd name="f36" fmla="*/ 0 f30 1"/>
                <a:gd name="f37" fmla="*/ 45 f29 1"/>
                <a:gd name="f38" fmla="*/ 0 f29 1"/>
                <a:gd name="f39" fmla="*/ 20 f30 1"/>
                <a:gd name="f40" fmla="*/ 3 f29 1"/>
                <a:gd name="f41" fmla="*/ 5 f29 1"/>
                <a:gd name="f42" fmla="+- f31 0 f1"/>
                <a:gd name="f43" fmla="*/ f34 1 22"/>
                <a:gd name="f44" fmla="*/ f35 1 47"/>
                <a:gd name="f45" fmla="*/ f36 1 22"/>
                <a:gd name="f46" fmla="*/ f37 1 47"/>
                <a:gd name="f47" fmla="*/ f38 1 47"/>
                <a:gd name="f48" fmla="*/ f39 1 22"/>
                <a:gd name="f49" fmla="*/ f40 1 47"/>
                <a:gd name="f50" fmla="*/ f41 1 47"/>
                <a:gd name="f51" fmla="*/ 0 1 f32"/>
                <a:gd name="f52" fmla="*/ f26 1 f32"/>
                <a:gd name="f53" fmla="*/ 0 1 f33"/>
                <a:gd name="f54" fmla="*/ f27 1 f33"/>
                <a:gd name="f55" fmla="*/ f43 1 f32"/>
                <a:gd name="f56" fmla="*/ f44 1 f33"/>
                <a:gd name="f57" fmla="*/ f45 1 f32"/>
                <a:gd name="f58" fmla="*/ f46 1 f33"/>
                <a:gd name="f59" fmla="*/ f47 1 f33"/>
                <a:gd name="f60" fmla="*/ f48 1 f32"/>
                <a:gd name="f61" fmla="*/ f49 1 f33"/>
                <a:gd name="f62" fmla="*/ f50 1 f33"/>
                <a:gd name="f63" fmla="*/ f51 f23 1"/>
                <a:gd name="f64" fmla="*/ f52 f23 1"/>
                <a:gd name="f65" fmla="*/ f54 f24 1"/>
                <a:gd name="f66" fmla="*/ f53 f24 1"/>
                <a:gd name="f67" fmla="*/ f55 f23 1"/>
                <a:gd name="f68" fmla="*/ f56 f24 1"/>
                <a:gd name="f69" fmla="*/ f57 f23 1"/>
                <a:gd name="f70" fmla="*/ f58 f24 1"/>
                <a:gd name="f71" fmla="*/ f59 f24 1"/>
                <a:gd name="f72" fmla="*/ f60 f23 1"/>
                <a:gd name="f73" fmla="*/ f61 f24 1"/>
                <a:gd name="f74" fmla="*/ f62 f24 1"/>
              </a:gdLst>
              <a:ahLst/>
              <a:cxnLst>
                <a:cxn ang="3cd4">
                  <a:pos x="hc" y="t"/>
                </a:cxn>
                <a:cxn ang="0">
                  <a:pos x="r" y="vc"/>
                </a:cxn>
                <a:cxn ang="cd4">
                  <a:pos x="hc" y="b"/>
                </a:cxn>
                <a:cxn ang="cd2">
                  <a:pos x="l" y="vc"/>
                </a:cxn>
                <a:cxn ang="f42">
                  <a:pos x="f67" y="f68"/>
                </a:cxn>
                <a:cxn ang="f42">
                  <a:pos x="f69" y="f70"/>
                </a:cxn>
                <a:cxn ang="f42">
                  <a:pos x="f69" y="f71"/>
                </a:cxn>
                <a:cxn ang="f42">
                  <a:pos x="f72" y="f73"/>
                </a:cxn>
                <a:cxn ang="f42">
                  <a:pos x="f67" y="f74"/>
                </a:cxn>
                <a:cxn ang="f42">
                  <a:pos x="f67" y="f68"/>
                </a:cxn>
              </a:cxnLst>
              <a:rect l="f63" t="f66" r="f64" b="f65"/>
              <a:pathLst>
                <a:path w="22" h="47">
                  <a:moveTo>
                    <a:pt x="f6" y="f7"/>
                  </a:moveTo>
                  <a:cubicBezTo>
                    <a:pt x="f8" y="f9"/>
                    <a:pt x="f10" y="f11"/>
                    <a:pt x="f5" y="f11"/>
                  </a:cubicBezTo>
                  <a:cubicBezTo>
                    <a:pt x="f5" y="f12"/>
                    <a:pt x="f5" y="f13"/>
                    <a:pt x="f5" y="f5"/>
                  </a:cubicBezTo>
                  <a:cubicBezTo>
                    <a:pt x="f10" y="f14"/>
                    <a:pt x="f8" y="f15"/>
                    <a:pt x="f16" y="f17"/>
                  </a:cubicBezTo>
                  <a:cubicBezTo>
                    <a:pt x="f18" y="f17"/>
                    <a:pt x="f6" y="f19"/>
                    <a:pt x="f6" y="f19"/>
                  </a:cubicBezTo>
                  <a:cubicBezTo>
                    <a:pt x="f6" y="f20"/>
                    <a:pt x="f6" y="f21"/>
                    <a:pt x="f6" y="f7"/>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27" name="Freeform 24">
              <a:extLst>
                <a:ext uri="{FF2B5EF4-FFF2-40B4-BE49-F238E27FC236}">
                  <a16:creationId xmlns:a16="http://schemas.microsoft.com/office/drawing/2014/main" id="{E3F9228D-1075-1CC5-10F0-FC353E40BA40}"/>
                </a:ext>
              </a:extLst>
            </p:cNvPr>
            <p:cNvSpPr/>
            <p:nvPr/>
          </p:nvSpPr>
          <p:spPr>
            <a:xfrm>
              <a:off x="11713820" y="6116513"/>
              <a:ext cx="33339" cy="66678"/>
            </a:xfrm>
            <a:custGeom>
              <a:avLst/>
              <a:gdLst>
                <a:gd name="f0" fmla="val 10800000"/>
                <a:gd name="f1" fmla="val 5400000"/>
                <a:gd name="f2" fmla="val 180"/>
                <a:gd name="f3" fmla="val w"/>
                <a:gd name="f4" fmla="val h"/>
                <a:gd name="f5" fmla="val 0"/>
                <a:gd name="f6" fmla="val 22"/>
                <a:gd name="f7" fmla="val 44"/>
                <a:gd name="f8" fmla="val 29"/>
                <a:gd name="f9" fmla="val 15"/>
                <a:gd name="f10" fmla="val 7"/>
                <a:gd name="f11" fmla="val 14"/>
                <a:gd name="f12" fmla="val 1"/>
                <a:gd name="f13" fmla="val 16"/>
                <a:gd name="f14" fmla="val 30"/>
                <a:gd name="f15" fmla="+- 0 0 -90"/>
                <a:gd name="f16" fmla="*/ f3 1 22"/>
                <a:gd name="f17" fmla="*/ f4 1 44"/>
                <a:gd name="f18" fmla="val f5"/>
                <a:gd name="f19" fmla="val f6"/>
                <a:gd name="f20" fmla="val f7"/>
                <a:gd name="f21" fmla="*/ f15 f0 1"/>
                <a:gd name="f22" fmla="+- f20 0 f18"/>
                <a:gd name="f23" fmla="+- f19 0 f18"/>
                <a:gd name="f24" fmla="*/ f21 1 f2"/>
                <a:gd name="f25" fmla="*/ f23 1 22"/>
                <a:gd name="f26" fmla="*/ f22 1 44"/>
                <a:gd name="f27" fmla="*/ 0 f23 1"/>
                <a:gd name="f28" fmla="*/ 44 f22 1"/>
                <a:gd name="f29" fmla="*/ 0 f22 1"/>
                <a:gd name="f30" fmla="*/ 22 f23 1"/>
                <a:gd name="f31" fmla="*/ 1 f22 1"/>
                <a:gd name="f32" fmla="+- f24 0 f1"/>
                <a:gd name="f33" fmla="*/ f27 1 22"/>
                <a:gd name="f34" fmla="*/ f28 1 44"/>
                <a:gd name="f35" fmla="*/ f29 1 44"/>
                <a:gd name="f36" fmla="*/ f30 1 22"/>
                <a:gd name="f37" fmla="*/ f31 1 44"/>
                <a:gd name="f38" fmla="*/ 0 1 f25"/>
                <a:gd name="f39" fmla="*/ f19 1 f25"/>
                <a:gd name="f40" fmla="*/ 0 1 f26"/>
                <a:gd name="f41" fmla="*/ f20 1 f26"/>
                <a:gd name="f42" fmla="*/ f33 1 f25"/>
                <a:gd name="f43" fmla="*/ f34 1 f26"/>
                <a:gd name="f44" fmla="*/ f35 1 f26"/>
                <a:gd name="f45" fmla="*/ f36 1 f25"/>
                <a:gd name="f46" fmla="*/ f37 1 f26"/>
                <a:gd name="f47" fmla="*/ f38 f16 1"/>
                <a:gd name="f48" fmla="*/ f39 f16 1"/>
                <a:gd name="f49" fmla="*/ f41 f17 1"/>
                <a:gd name="f50" fmla="*/ f40 f17 1"/>
                <a:gd name="f51" fmla="*/ f42 f16 1"/>
                <a:gd name="f52" fmla="*/ f43 f17 1"/>
                <a:gd name="f53" fmla="*/ f44 f17 1"/>
                <a:gd name="f54" fmla="*/ f45 f16 1"/>
                <a:gd name="f55" fmla="*/ f46 f17 1"/>
              </a:gdLst>
              <a:ahLst/>
              <a:cxnLst>
                <a:cxn ang="3cd4">
                  <a:pos x="hc" y="t"/>
                </a:cxn>
                <a:cxn ang="0">
                  <a:pos x="r" y="vc"/>
                </a:cxn>
                <a:cxn ang="cd4">
                  <a:pos x="hc" y="b"/>
                </a:cxn>
                <a:cxn ang="cd2">
                  <a:pos x="l" y="vc"/>
                </a:cxn>
                <a:cxn ang="f32">
                  <a:pos x="f51" y="f52"/>
                </a:cxn>
                <a:cxn ang="f32">
                  <a:pos x="f51" y="f53"/>
                </a:cxn>
                <a:cxn ang="f32">
                  <a:pos x="f54" y="f55"/>
                </a:cxn>
                <a:cxn ang="f32">
                  <a:pos x="f54" y="f52"/>
                </a:cxn>
                <a:cxn ang="f32">
                  <a:pos x="f51" y="f52"/>
                </a:cxn>
              </a:cxnLst>
              <a:rect l="f47" t="f50" r="f48" b="f49"/>
              <a:pathLst>
                <a:path w="22" h="44">
                  <a:moveTo>
                    <a:pt x="f5" y="f7"/>
                  </a:moveTo>
                  <a:cubicBezTo>
                    <a:pt x="f5" y="f8"/>
                    <a:pt x="f5" y="f9"/>
                    <a:pt x="f5" y="f5"/>
                  </a:cubicBezTo>
                  <a:cubicBezTo>
                    <a:pt x="f10" y="f5"/>
                    <a:pt x="f11" y="f12"/>
                    <a:pt x="f6" y="f12"/>
                  </a:cubicBezTo>
                  <a:cubicBezTo>
                    <a:pt x="f6" y="f13"/>
                    <a:pt x="f6" y="f14"/>
                    <a:pt x="f6" y="f7"/>
                  </a:cubicBezTo>
                  <a:cubicBezTo>
                    <a:pt x="f11" y="f7"/>
                    <a:pt x="f10" y="f7"/>
                    <a:pt x="f5" y="f7"/>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28" name="Freeform 25">
              <a:extLst>
                <a:ext uri="{FF2B5EF4-FFF2-40B4-BE49-F238E27FC236}">
                  <a16:creationId xmlns:a16="http://schemas.microsoft.com/office/drawing/2014/main" id="{4B983F35-ECAD-7416-7745-6E03452A9948}"/>
                </a:ext>
              </a:extLst>
            </p:cNvPr>
            <p:cNvSpPr/>
            <p:nvPr/>
          </p:nvSpPr>
          <p:spPr>
            <a:xfrm>
              <a:off x="10923248" y="5762503"/>
              <a:ext cx="7936" cy="284158"/>
            </a:xfrm>
            <a:custGeom>
              <a:avLst/>
              <a:gdLst>
                <a:gd name="f0" fmla="val 10800000"/>
                <a:gd name="f1" fmla="val 5400000"/>
                <a:gd name="f2" fmla="val 180"/>
                <a:gd name="f3" fmla="val w"/>
                <a:gd name="f4" fmla="val h"/>
                <a:gd name="f5" fmla="val 0"/>
                <a:gd name="f6" fmla="val 5"/>
                <a:gd name="f7" fmla="val 184"/>
                <a:gd name="f8" fmla="val 183"/>
                <a:gd name="f9" fmla="val 122"/>
                <a:gd name="f10" fmla="val 61"/>
                <a:gd name="f11" fmla="val 4"/>
                <a:gd name="f12" fmla="val 2"/>
                <a:gd name="f13" fmla="val 27"/>
                <a:gd name="f14" fmla="val 49"/>
                <a:gd name="f15" fmla="val 72"/>
                <a:gd name="f16" fmla="val 107"/>
                <a:gd name="f17" fmla="val 143"/>
                <a:gd name="f18" fmla="val 178"/>
                <a:gd name="f19" fmla="val 181"/>
                <a:gd name="f20" fmla="+- 0 0 -90"/>
                <a:gd name="f21" fmla="*/ f3 1 5"/>
                <a:gd name="f22" fmla="*/ f4 1 184"/>
                <a:gd name="f23" fmla="val f5"/>
                <a:gd name="f24" fmla="val f6"/>
                <a:gd name="f25" fmla="val f7"/>
                <a:gd name="f26" fmla="*/ f20 f0 1"/>
                <a:gd name="f27" fmla="+- f25 0 f23"/>
                <a:gd name="f28" fmla="+- f24 0 f23"/>
                <a:gd name="f29" fmla="*/ f26 1 f2"/>
                <a:gd name="f30" fmla="*/ f28 1 5"/>
                <a:gd name="f31" fmla="*/ f27 1 184"/>
                <a:gd name="f32" fmla="*/ 0 f28 1"/>
                <a:gd name="f33" fmla="*/ 183 f27 1"/>
                <a:gd name="f34" fmla="*/ 0 f27 1"/>
                <a:gd name="f35" fmla="*/ 5 f28 1"/>
                <a:gd name="f36" fmla="*/ 5 f27 1"/>
                <a:gd name="f37" fmla="*/ 72 f27 1"/>
                <a:gd name="f38" fmla="*/ 178 f27 1"/>
                <a:gd name="f39" fmla="+- f29 0 f1"/>
                <a:gd name="f40" fmla="*/ f32 1 5"/>
                <a:gd name="f41" fmla="*/ f33 1 184"/>
                <a:gd name="f42" fmla="*/ f34 1 184"/>
                <a:gd name="f43" fmla="*/ f35 1 5"/>
                <a:gd name="f44" fmla="*/ f36 1 184"/>
                <a:gd name="f45" fmla="*/ f37 1 184"/>
                <a:gd name="f46" fmla="*/ f38 1 184"/>
                <a:gd name="f47" fmla="*/ 0 1 f30"/>
                <a:gd name="f48" fmla="*/ f24 1 f30"/>
                <a:gd name="f49" fmla="*/ 0 1 f31"/>
                <a:gd name="f50" fmla="*/ f25 1 f31"/>
                <a:gd name="f51" fmla="*/ f40 1 f30"/>
                <a:gd name="f52" fmla="*/ f41 1 f31"/>
                <a:gd name="f53" fmla="*/ f42 1 f31"/>
                <a:gd name="f54" fmla="*/ f43 1 f30"/>
                <a:gd name="f55" fmla="*/ f44 1 f31"/>
                <a:gd name="f56" fmla="*/ f45 1 f31"/>
                <a:gd name="f57" fmla="*/ f46 1 f31"/>
                <a:gd name="f58" fmla="*/ f47 f21 1"/>
                <a:gd name="f59" fmla="*/ f48 f21 1"/>
                <a:gd name="f60" fmla="*/ f50 f22 1"/>
                <a:gd name="f61" fmla="*/ f49 f22 1"/>
                <a:gd name="f62" fmla="*/ f51 f21 1"/>
                <a:gd name="f63" fmla="*/ f52 f22 1"/>
                <a:gd name="f64" fmla="*/ f53 f22 1"/>
                <a:gd name="f65" fmla="*/ f54 f21 1"/>
                <a:gd name="f66" fmla="*/ f55 f22 1"/>
                <a:gd name="f67" fmla="*/ f56 f22 1"/>
                <a:gd name="f68" fmla="*/ f57 f22 1"/>
              </a:gdLst>
              <a:ahLst/>
              <a:cxnLst>
                <a:cxn ang="3cd4">
                  <a:pos x="hc" y="t"/>
                </a:cxn>
                <a:cxn ang="0">
                  <a:pos x="r" y="vc"/>
                </a:cxn>
                <a:cxn ang="cd4">
                  <a:pos x="hc" y="b"/>
                </a:cxn>
                <a:cxn ang="cd2">
                  <a:pos x="l" y="vc"/>
                </a:cxn>
                <a:cxn ang="f39">
                  <a:pos x="f62" y="f63"/>
                </a:cxn>
                <a:cxn ang="f39">
                  <a:pos x="f62" y="f64"/>
                </a:cxn>
                <a:cxn ang="f39">
                  <a:pos x="f65" y="f66"/>
                </a:cxn>
                <a:cxn ang="f39">
                  <a:pos x="f65" y="f67"/>
                </a:cxn>
                <a:cxn ang="f39">
                  <a:pos x="f65" y="f68"/>
                </a:cxn>
                <a:cxn ang="f39">
                  <a:pos x="f62" y="f63"/>
                </a:cxn>
              </a:cxnLst>
              <a:rect l="f58" t="f61" r="f59" b="f60"/>
              <a:pathLst>
                <a:path w="5" h="184">
                  <a:moveTo>
                    <a:pt x="f5" y="f8"/>
                  </a:moveTo>
                  <a:cubicBezTo>
                    <a:pt x="f5" y="f9"/>
                    <a:pt x="f5" y="f10"/>
                    <a:pt x="f5" y="f5"/>
                  </a:cubicBezTo>
                  <a:cubicBezTo>
                    <a:pt x="f11" y="f5"/>
                    <a:pt x="f6" y="f12"/>
                    <a:pt x="f6" y="f6"/>
                  </a:cubicBezTo>
                  <a:cubicBezTo>
                    <a:pt x="f6" y="f13"/>
                    <a:pt x="f6" y="f14"/>
                    <a:pt x="f6" y="f15"/>
                  </a:cubicBezTo>
                  <a:cubicBezTo>
                    <a:pt x="f6" y="f16"/>
                    <a:pt x="f6" y="f17"/>
                    <a:pt x="f6" y="f18"/>
                  </a:cubicBezTo>
                  <a:cubicBezTo>
                    <a:pt x="f6" y="f19"/>
                    <a:pt x="f6" y="f7"/>
                    <a:pt x="f5" y="f8"/>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29" name="Freeform 26">
              <a:extLst>
                <a:ext uri="{FF2B5EF4-FFF2-40B4-BE49-F238E27FC236}">
                  <a16:creationId xmlns:a16="http://schemas.microsoft.com/office/drawing/2014/main" id="{07E5ABDB-6793-8F94-4610-6D8D8E7CEF0B}"/>
                </a:ext>
              </a:extLst>
            </p:cNvPr>
            <p:cNvSpPr/>
            <p:nvPr/>
          </p:nvSpPr>
          <p:spPr>
            <a:xfrm>
              <a:off x="10920075" y="6038725"/>
              <a:ext cx="92070" cy="33339"/>
            </a:xfrm>
            <a:custGeom>
              <a:avLst/>
              <a:gdLst>
                <a:gd name="f0" fmla="val 10800000"/>
                <a:gd name="f1" fmla="val 5400000"/>
                <a:gd name="f2" fmla="val 180"/>
                <a:gd name="f3" fmla="val w"/>
                <a:gd name="f4" fmla="val h"/>
                <a:gd name="f5" fmla="val 0"/>
                <a:gd name="f6" fmla="val 60"/>
                <a:gd name="f7" fmla="val 22"/>
                <a:gd name="f8" fmla="val 1"/>
                <a:gd name="f9" fmla="val 11"/>
                <a:gd name="f10" fmla="val 9"/>
                <a:gd name="f11" fmla="val 25"/>
                <a:gd name="f12" fmla="val 6"/>
                <a:gd name="f13" fmla="val 41"/>
                <a:gd name="f14" fmla="val 3"/>
                <a:gd name="f15" fmla="val 57"/>
                <a:gd name="f16" fmla="val 58"/>
                <a:gd name="f17" fmla="val 59"/>
                <a:gd name="f18" fmla="val 4"/>
                <a:gd name="f19" fmla="val 8"/>
                <a:gd name="f20" fmla="val 13"/>
                <a:gd name="f21" fmla="val 16"/>
                <a:gd name="f22" fmla="val 21"/>
                <a:gd name="f23" fmla="val 19"/>
                <a:gd name="f24" fmla="+- 0 0 -90"/>
                <a:gd name="f25" fmla="*/ f3 1 60"/>
                <a:gd name="f26" fmla="*/ f4 1 22"/>
                <a:gd name="f27" fmla="val f5"/>
                <a:gd name="f28" fmla="val f6"/>
                <a:gd name="f29" fmla="val f7"/>
                <a:gd name="f30" fmla="*/ f24 f0 1"/>
                <a:gd name="f31" fmla="+- f29 0 f27"/>
                <a:gd name="f32" fmla="+- f28 0 f27"/>
                <a:gd name="f33" fmla="*/ f30 1 f2"/>
                <a:gd name="f34" fmla="*/ f32 1 60"/>
                <a:gd name="f35" fmla="*/ f31 1 22"/>
                <a:gd name="f36" fmla="*/ 1 f32 1"/>
                <a:gd name="f37" fmla="*/ 22 f31 1"/>
                <a:gd name="f38" fmla="*/ 9 f32 1"/>
                <a:gd name="f39" fmla="*/ 9 f31 1"/>
                <a:gd name="f40" fmla="*/ 57 f32 1"/>
                <a:gd name="f41" fmla="*/ 0 f31 1"/>
                <a:gd name="f42" fmla="*/ 60 f32 1"/>
                <a:gd name="f43" fmla="*/ 13 f31 1"/>
                <a:gd name="f44" fmla="+- f33 0 f1"/>
                <a:gd name="f45" fmla="*/ f36 1 60"/>
                <a:gd name="f46" fmla="*/ f37 1 22"/>
                <a:gd name="f47" fmla="*/ f38 1 60"/>
                <a:gd name="f48" fmla="*/ f39 1 22"/>
                <a:gd name="f49" fmla="*/ f40 1 60"/>
                <a:gd name="f50" fmla="*/ f41 1 22"/>
                <a:gd name="f51" fmla="*/ f42 1 60"/>
                <a:gd name="f52" fmla="*/ f43 1 22"/>
                <a:gd name="f53" fmla="*/ 0 1 f34"/>
                <a:gd name="f54" fmla="*/ f28 1 f34"/>
                <a:gd name="f55" fmla="*/ 0 1 f35"/>
                <a:gd name="f56" fmla="*/ f29 1 f35"/>
                <a:gd name="f57" fmla="*/ f45 1 f34"/>
                <a:gd name="f58" fmla="*/ f46 1 f35"/>
                <a:gd name="f59" fmla="*/ f47 1 f34"/>
                <a:gd name="f60" fmla="*/ f48 1 f35"/>
                <a:gd name="f61" fmla="*/ f49 1 f34"/>
                <a:gd name="f62" fmla="*/ f50 1 f35"/>
                <a:gd name="f63" fmla="*/ f51 1 f34"/>
                <a:gd name="f64" fmla="*/ f52 1 f35"/>
                <a:gd name="f65" fmla="*/ f53 f25 1"/>
                <a:gd name="f66" fmla="*/ f54 f25 1"/>
                <a:gd name="f67" fmla="*/ f56 f26 1"/>
                <a:gd name="f68" fmla="*/ f55 f26 1"/>
                <a:gd name="f69" fmla="*/ f57 f25 1"/>
                <a:gd name="f70" fmla="*/ f58 f26 1"/>
                <a:gd name="f71" fmla="*/ f59 f25 1"/>
                <a:gd name="f72" fmla="*/ f60 f26 1"/>
                <a:gd name="f73" fmla="*/ f61 f25 1"/>
                <a:gd name="f74" fmla="*/ f62 f26 1"/>
                <a:gd name="f75" fmla="*/ f63 f25 1"/>
                <a:gd name="f76" fmla="*/ f64 f26 1"/>
              </a:gdLst>
              <a:ahLst/>
              <a:cxnLst>
                <a:cxn ang="3cd4">
                  <a:pos x="hc" y="t"/>
                </a:cxn>
                <a:cxn ang="0">
                  <a:pos x="r" y="vc"/>
                </a:cxn>
                <a:cxn ang="cd4">
                  <a:pos x="hc" y="b"/>
                </a:cxn>
                <a:cxn ang="cd2">
                  <a:pos x="l" y="vc"/>
                </a:cxn>
                <a:cxn ang="f44">
                  <a:pos x="f69" y="f70"/>
                </a:cxn>
                <a:cxn ang="f44">
                  <a:pos x="f71" y="f72"/>
                </a:cxn>
                <a:cxn ang="f44">
                  <a:pos x="f73" y="f74"/>
                </a:cxn>
                <a:cxn ang="f44">
                  <a:pos x="f75" y="f74"/>
                </a:cxn>
                <a:cxn ang="f44">
                  <a:pos x="f75" y="f76"/>
                </a:cxn>
                <a:cxn ang="f44">
                  <a:pos x="f69" y="f70"/>
                </a:cxn>
              </a:cxnLst>
              <a:rect l="f65" t="f68" r="f66" b="f67"/>
              <a:pathLst>
                <a:path w="60" h="22">
                  <a:moveTo>
                    <a:pt x="f8" y="f7"/>
                  </a:moveTo>
                  <a:cubicBezTo>
                    <a:pt x="f5" y="f9"/>
                    <a:pt x="f5" y="f9"/>
                    <a:pt x="f10" y="f10"/>
                  </a:cubicBezTo>
                  <a:cubicBezTo>
                    <a:pt x="f11" y="f12"/>
                    <a:pt x="f13" y="f14"/>
                    <a:pt x="f15" y="f5"/>
                  </a:cubicBezTo>
                  <a:cubicBezTo>
                    <a:pt x="f16" y="f5"/>
                    <a:pt x="f17" y="f5"/>
                    <a:pt x="f6" y="f5"/>
                  </a:cubicBezTo>
                  <a:cubicBezTo>
                    <a:pt x="f6" y="f18"/>
                    <a:pt x="f6" y="f19"/>
                    <a:pt x="f6" y="f20"/>
                  </a:cubicBezTo>
                  <a:cubicBezTo>
                    <a:pt x="f13" y="f21"/>
                    <a:pt x="f22" y="f23"/>
                    <a:pt x="f8" y="f7"/>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30" name="Freeform 27">
              <a:extLst>
                <a:ext uri="{FF2B5EF4-FFF2-40B4-BE49-F238E27FC236}">
                  <a16:creationId xmlns:a16="http://schemas.microsoft.com/office/drawing/2014/main" id="{067449CC-77EB-2A84-24F2-011EB3276446}"/>
                </a:ext>
              </a:extLst>
            </p:cNvPr>
            <p:cNvSpPr/>
            <p:nvPr/>
          </p:nvSpPr>
          <p:spPr>
            <a:xfrm>
              <a:off x="10566065" y="5838700"/>
              <a:ext cx="92070" cy="46040"/>
            </a:xfrm>
            <a:custGeom>
              <a:avLst/>
              <a:gdLst>
                <a:gd name="f0" fmla="val 10800000"/>
                <a:gd name="f1" fmla="val 5400000"/>
                <a:gd name="f2" fmla="val 180"/>
                <a:gd name="f3" fmla="val w"/>
                <a:gd name="f4" fmla="val h"/>
                <a:gd name="f5" fmla="val 0"/>
                <a:gd name="f6" fmla="val 60"/>
                <a:gd name="f7" fmla="val 29"/>
                <a:gd name="f8" fmla="val 26"/>
                <a:gd name="f9" fmla="val 23"/>
                <a:gd name="f10" fmla="val 20"/>
                <a:gd name="f11" fmla="val 19"/>
                <a:gd name="f12" fmla="val 1"/>
                <a:gd name="f13" fmla="val 18"/>
                <a:gd name="f14" fmla="val 2"/>
                <a:gd name="f15" fmla="val 21"/>
                <a:gd name="f16" fmla="val 12"/>
                <a:gd name="f17" fmla="val 40"/>
                <a:gd name="f18" fmla="val 6"/>
                <a:gd name="f19" fmla="val 4"/>
                <a:gd name="f20" fmla="val 8"/>
                <a:gd name="f21" fmla="val 13"/>
                <a:gd name="f22" fmla="val 58"/>
                <a:gd name="f23" fmla="val 14"/>
                <a:gd name="f24" fmla="val 57"/>
                <a:gd name="f25" fmla="val 39"/>
                <a:gd name="f26" fmla="val 24"/>
                <a:gd name="f27" fmla="+- 0 0 -90"/>
                <a:gd name="f28" fmla="*/ f3 1 60"/>
                <a:gd name="f29" fmla="*/ f4 1 29"/>
                <a:gd name="f30" fmla="val f5"/>
                <a:gd name="f31" fmla="val f6"/>
                <a:gd name="f32" fmla="val f7"/>
                <a:gd name="f33" fmla="*/ f27 f0 1"/>
                <a:gd name="f34" fmla="+- f32 0 f30"/>
                <a:gd name="f35" fmla="+- f31 0 f30"/>
                <a:gd name="f36" fmla="*/ f33 1 f2"/>
                <a:gd name="f37" fmla="*/ f35 1 60"/>
                <a:gd name="f38" fmla="*/ f34 1 29"/>
                <a:gd name="f39" fmla="*/ 0 f35 1"/>
                <a:gd name="f40" fmla="*/ 29 f34 1"/>
                <a:gd name="f41" fmla="*/ 20 f34 1"/>
                <a:gd name="f42" fmla="*/ 2 f35 1"/>
                <a:gd name="f43" fmla="*/ 18 f34 1"/>
                <a:gd name="f44" fmla="*/ 60 f35 1"/>
                <a:gd name="f45" fmla="*/ 0 f34 1"/>
                <a:gd name="f46" fmla="*/ 12 f34 1"/>
                <a:gd name="f47" fmla="*/ 57 f35 1"/>
                <a:gd name="f48" fmla="*/ 14 f34 1"/>
                <a:gd name="f49" fmla="*/ 1 f35 1"/>
                <a:gd name="f50" fmla="+- f36 0 f1"/>
                <a:gd name="f51" fmla="*/ f39 1 60"/>
                <a:gd name="f52" fmla="*/ f40 1 29"/>
                <a:gd name="f53" fmla="*/ f41 1 29"/>
                <a:gd name="f54" fmla="*/ f42 1 60"/>
                <a:gd name="f55" fmla="*/ f43 1 29"/>
                <a:gd name="f56" fmla="*/ f44 1 60"/>
                <a:gd name="f57" fmla="*/ f45 1 29"/>
                <a:gd name="f58" fmla="*/ f46 1 29"/>
                <a:gd name="f59" fmla="*/ f47 1 60"/>
                <a:gd name="f60" fmla="*/ f48 1 29"/>
                <a:gd name="f61" fmla="*/ f49 1 60"/>
                <a:gd name="f62" fmla="*/ 0 1 f37"/>
                <a:gd name="f63" fmla="*/ f31 1 f37"/>
                <a:gd name="f64" fmla="*/ 0 1 f38"/>
                <a:gd name="f65" fmla="*/ f32 1 f38"/>
                <a:gd name="f66" fmla="*/ f51 1 f37"/>
                <a:gd name="f67" fmla="*/ f52 1 f38"/>
                <a:gd name="f68" fmla="*/ f53 1 f38"/>
                <a:gd name="f69" fmla="*/ f54 1 f37"/>
                <a:gd name="f70" fmla="*/ f55 1 f38"/>
                <a:gd name="f71" fmla="*/ f56 1 f37"/>
                <a:gd name="f72" fmla="*/ f57 1 f38"/>
                <a:gd name="f73" fmla="*/ f58 1 f38"/>
                <a:gd name="f74" fmla="*/ f59 1 f37"/>
                <a:gd name="f75" fmla="*/ f60 1 f38"/>
                <a:gd name="f76" fmla="*/ f61 1 f37"/>
                <a:gd name="f77" fmla="*/ f62 f28 1"/>
                <a:gd name="f78" fmla="*/ f63 f28 1"/>
                <a:gd name="f79" fmla="*/ f65 f29 1"/>
                <a:gd name="f80" fmla="*/ f64 f29 1"/>
                <a:gd name="f81" fmla="*/ f66 f28 1"/>
                <a:gd name="f82" fmla="*/ f67 f29 1"/>
                <a:gd name="f83" fmla="*/ f68 f29 1"/>
                <a:gd name="f84" fmla="*/ f69 f28 1"/>
                <a:gd name="f85" fmla="*/ f70 f29 1"/>
                <a:gd name="f86" fmla="*/ f71 f28 1"/>
                <a:gd name="f87" fmla="*/ f72 f29 1"/>
                <a:gd name="f88" fmla="*/ f73 f29 1"/>
                <a:gd name="f89" fmla="*/ f74 f28 1"/>
                <a:gd name="f90" fmla="*/ f75 f29 1"/>
                <a:gd name="f91" fmla="*/ f76 f28 1"/>
              </a:gdLst>
              <a:ahLst/>
              <a:cxnLst>
                <a:cxn ang="3cd4">
                  <a:pos x="hc" y="t"/>
                </a:cxn>
                <a:cxn ang="0">
                  <a:pos x="r" y="vc"/>
                </a:cxn>
                <a:cxn ang="cd4">
                  <a:pos x="hc" y="b"/>
                </a:cxn>
                <a:cxn ang="cd2">
                  <a:pos x="l" y="vc"/>
                </a:cxn>
                <a:cxn ang="f50">
                  <a:pos x="f81" y="f82"/>
                </a:cxn>
                <a:cxn ang="f50">
                  <a:pos x="f81" y="f83"/>
                </a:cxn>
                <a:cxn ang="f50">
                  <a:pos x="f84" y="f85"/>
                </a:cxn>
                <a:cxn ang="f50">
                  <a:pos x="f86" y="f87"/>
                </a:cxn>
                <a:cxn ang="f50">
                  <a:pos x="f86" y="f88"/>
                </a:cxn>
                <a:cxn ang="f50">
                  <a:pos x="f89" y="f90"/>
                </a:cxn>
                <a:cxn ang="f50">
                  <a:pos x="f91" y="f82"/>
                </a:cxn>
                <a:cxn ang="f50">
                  <a:pos x="f81" y="f82"/>
                </a:cxn>
              </a:cxnLst>
              <a:rect l="f77" t="f80" r="f78" b="f79"/>
              <a:pathLst>
                <a:path w="60" h="29">
                  <a:moveTo>
                    <a:pt x="f5" y="f7"/>
                  </a:moveTo>
                  <a:cubicBezTo>
                    <a:pt x="f5" y="f8"/>
                    <a:pt x="f5" y="f9"/>
                    <a:pt x="f5" y="f10"/>
                  </a:cubicBezTo>
                  <a:cubicBezTo>
                    <a:pt x="f5" y="f11"/>
                    <a:pt x="f12" y="f13"/>
                    <a:pt x="f14" y="f13"/>
                  </a:cubicBezTo>
                  <a:cubicBezTo>
                    <a:pt x="f15" y="f16"/>
                    <a:pt x="f17" y="f18"/>
                    <a:pt x="f6" y="f5"/>
                  </a:cubicBezTo>
                  <a:cubicBezTo>
                    <a:pt x="f6" y="f19"/>
                    <a:pt x="f6" y="f20"/>
                    <a:pt x="f6" y="f16"/>
                  </a:cubicBezTo>
                  <a:cubicBezTo>
                    <a:pt x="f6" y="f21"/>
                    <a:pt x="f22" y="f23"/>
                    <a:pt x="f24" y="f23"/>
                  </a:cubicBezTo>
                  <a:cubicBezTo>
                    <a:pt x="f25" y="f11"/>
                    <a:pt x="f10" y="f26"/>
                    <a:pt x="f12" y="f7"/>
                  </a:cubicBezTo>
                  <a:cubicBezTo>
                    <a:pt x="f12" y="f7"/>
                    <a:pt x="f12" y="f7"/>
                    <a:pt x="f5" y="f7"/>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31" name="Freeform 28">
              <a:extLst>
                <a:ext uri="{FF2B5EF4-FFF2-40B4-BE49-F238E27FC236}">
                  <a16:creationId xmlns:a16="http://schemas.microsoft.com/office/drawing/2014/main" id="{AF8A9286-585C-7203-0AF6-2A3900737D6E}"/>
                </a:ext>
              </a:extLst>
            </p:cNvPr>
            <p:cNvSpPr/>
            <p:nvPr/>
          </p:nvSpPr>
          <p:spPr>
            <a:xfrm>
              <a:off x="11102635" y="5722818"/>
              <a:ext cx="93661" cy="47621"/>
            </a:xfrm>
            <a:custGeom>
              <a:avLst/>
              <a:gdLst>
                <a:gd name="f0" fmla="val 10800000"/>
                <a:gd name="f1" fmla="val 5400000"/>
                <a:gd name="f2" fmla="val 180"/>
                <a:gd name="f3" fmla="val w"/>
                <a:gd name="f4" fmla="val h"/>
                <a:gd name="f5" fmla="val 0"/>
                <a:gd name="f6" fmla="val 61"/>
                <a:gd name="f7" fmla="val 30"/>
                <a:gd name="f8" fmla="val 60"/>
                <a:gd name="f9" fmla="val 50"/>
                <a:gd name="f10" fmla="val 24"/>
                <a:gd name="f11" fmla="val 41"/>
                <a:gd name="f12" fmla="val 20"/>
                <a:gd name="f13" fmla="val 32"/>
                <a:gd name="f14" fmla="val 15"/>
                <a:gd name="f15" fmla="val 29"/>
                <a:gd name="f16" fmla="val 13"/>
                <a:gd name="f17" fmla="val 26"/>
                <a:gd name="f18" fmla="val 23"/>
                <a:gd name="f19" fmla="val 14"/>
                <a:gd name="f20" fmla="val 16"/>
                <a:gd name="f21" fmla="val 17"/>
                <a:gd name="f22" fmla="val 9"/>
                <a:gd name="f23" fmla="val 19"/>
                <a:gd name="f24" fmla="val 1"/>
                <a:gd name="f25" fmla="val 12"/>
                <a:gd name="f26" fmla="val 2"/>
                <a:gd name="f27" fmla="val 11"/>
                <a:gd name="f28" fmla="val 4"/>
                <a:gd name="f29" fmla="val 10"/>
                <a:gd name="f30" fmla="val 7"/>
                <a:gd name="f31" fmla="val 18"/>
                <a:gd name="f32" fmla="val 25"/>
                <a:gd name="f33" fmla="val 27"/>
                <a:gd name="f34" fmla="val 40"/>
                <a:gd name="f35" fmla="val 6"/>
                <a:gd name="f36" fmla="val 49"/>
                <a:gd name="f37" fmla="val 58"/>
                <a:gd name="f38" fmla="val 59"/>
                <a:gd name="f39" fmla="+- 0 0 -90"/>
                <a:gd name="f40" fmla="*/ f3 1 61"/>
                <a:gd name="f41" fmla="*/ f4 1 30"/>
                <a:gd name="f42" fmla="val f5"/>
                <a:gd name="f43" fmla="val f6"/>
                <a:gd name="f44" fmla="val f7"/>
                <a:gd name="f45" fmla="*/ f39 f0 1"/>
                <a:gd name="f46" fmla="+- f44 0 f42"/>
                <a:gd name="f47" fmla="+- f43 0 f42"/>
                <a:gd name="f48" fmla="*/ f45 1 f2"/>
                <a:gd name="f49" fmla="*/ f47 1 61"/>
                <a:gd name="f50" fmla="*/ f46 1 30"/>
                <a:gd name="f51" fmla="*/ 60 f47 1"/>
                <a:gd name="f52" fmla="*/ 30 f46 1"/>
                <a:gd name="f53" fmla="*/ 32 f47 1"/>
                <a:gd name="f54" fmla="*/ 15 f46 1"/>
                <a:gd name="f55" fmla="*/ 23 f47 1"/>
                <a:gd name="f56" fmla="*/ 14 f46 1"/>
                <a:gd name="f57" fmla="*/ 0 f47 1"/>
                <a:gd name="f58" fmla="*/ 23 f46 1"/>
                <a:gd name="f59" fmla="*/ 1 f47 1"/>
                <a:gd name="f60" fmla="*/ 13 f46 1"/>
                <a:gd name="f61" fmla="*/ 4 f47 1"/>
                <a:gd name="f62" fmla="*/ 10 f46 1"/>
                <a:gd name="f63" fmla="*/ 25 f47 1"/>
                <a:gd name="f64" fmla="*/ 1 f46 1"/>
                <a:gd name="f65" fmla="*/ 30 f47 1"/>
                <a:gd name="f66" fmla="*/ 58 f47 1"/>
                <a:gd name="f67" fmla="*/ 16 f46 1"/>
                <a:gd name="f68" fmla="*/ 20 f46 1"/>
                <a:gd name="f69" fmla="+- f48 0 f1"/>
                <a:gd name="f70" fmla="*/ f51 1 61"/>
                <a:gd name="f71" fmla="*/ f52 1 30"/>
                <a:gd name="f72" fmla="*/ f53 1 61"/>
                <a:gd name="f73" fmla="*/ f54 1 30"/>
                <a:gd name="f74" fmla="*/ f55 1 61"/>
                <a:gd name="f75" fmla="*/ f56 1 30"/>
                <a:gd name="f76" fmla="*/ f57 1 61"/>
                <a:gd name="f77" fmla="*/ f58 1 30"/>
                <a:gd name="f78" fmla="*/ f59 1 61"/>
                <a:gd name="f79" fmla="*/ f60 1 30"/>
                <a:gd name="f80" fmla="*/ f61 1 61"/>
                <a:gd name="f81" fmla="*/ f62 1 30"/>
                <a:gd name="f82" fmla="*/ f63 1 61"/>
                <a:gd name="f83" fmla="*/ f64 1 30"/>
                <a:gd name="f84" fmla="*/ f65 1 61"/>
                <a:gd name="f85" fmla="*/ f66 1 61"/>
                <a:gd name="f86" fmla="*/ f67 1 30"/>
                <a:gd name="f87" fmla="*/ f68 1 30"/>
                <a:gd name="f88" fmla="*/ 0 1 f49"/>
                <a:gd name="f89" fmla="*/ f43 1 f49"/>
                <a:gd name="f90" fmla="*/ 0 1 f50"/>
                <a:gd name="f91" fmla="*/ f44 1 f50"/>
                <a:gd name="f92" fmla="*/ f70 1 f49"/>
                <a:gd name="f93" fmla="*/ f71 1 f50"/>
                <a:gd name="f94" fmla="*/ f72 1 f49"/>
                <a:gd name="f95" fmla="*/ f73 1 f50"/>
                <a:gd name="f96" fmla="*/ f74 1 f49"/>
                <a:gd name="f97" fmla="*/ f75 1 f50"/>
                <a:gd name="f98" fmla="*/ f76 1 f49"/>
                <a:gd name="f99" fmla="*/ f77 1 f50"/>
                <a:gd name="f100" fmla="*/ f78 1 f49"/>
                <a:gd name="f101" fmla="*/ f79 1 f50"/>
                <a:gd name="f102" fmla="*/ f80 1 f49"/>
                <a:gd name="f103" fmla="*/ f81 1 f50"/>
                <a:gd name="f104" fmla="*/ f82 1 f49"/>
                <a:gd name="f105" fmla="*/ f83 1 f50"/>
                <a:gd name="f106" fmla="*/ f84 1 f49"/>
                <a:gd name="f107" fmla="*/ f85 1 f49"/>
                <a:gd name="f108" fmla="*/ f86 1 f50"/>
                <a:gd name="f109" fmla="*/ f87 1 f50"/>
                <a:gd name="f110" fmla="*/ f88 f40 1"/>
                <a:gd name="f111" fmla="*/ f89 f40 1"/>
                <a:gd name="f112" fmla="*/ f91 f41 1"/>
                <a:gd name="f113" fmla="*/ f90 f41 1"/>
                <a:gd name="f114" fmla="*/ f92 f40 1"/>
                <a:gd name="f115" fmla="*/ f93 f41 1"/>
                <a:gd name="f116" fmla="*/ f94 f40 1"/>
                <a:gd name="f117" fmla="*/ f95 f41 1"/>
                <a:gd name="f118" fmla="*/ f96 f40 1"/>
                <a:gd name="f119" fmla="*/ f97 f41 1"/>
                <a:gd name="f120" fmla="*/ f98 f40 1"/>
                <a:gd name="f121" fmla="*/ f99 f41 1"/>
                <a:gd name="f122" fmla="*/ f100 f40 1"/>
                <a:gd name="f123" fmla="*/ f101 f41 1"/>
                <a:gd name="f124" fmla="*/ f102 f40 1"/>
                <a:gd name="f125" fmla="*/ f103 f41 1"/>
                <a:gd name="f126" fmla="*/ f104 f40 1"/>
                <a:gd name="f127" fmla="*/ f105 f41 1"/>
                <a:gd name="f128" fmla="*/ f106 f40 1"/>
                <a:gd name="f129" fmla="*/ f107 f40 1"/>
                <a:gd name="f130" fmla="*/ f108 f41 1"/>
                <a:gd name="f131" fmla="*/ f109 f41 1"/>
              </a:gdLst>
              <a:ahLst/>
              <a:cxnLst>
                <a:cxn ang="3cd4">
                  <a:pos x="hc" y="t"/>
                </a:cxn>
                <a:cxn ang="0">
                  <a:pos x="r" y="vc"/>
                </a:cxn>
                <a:cxn ang="cd4">
                  <a:pos x="hc" y="b"/>
                </a:cxn>
                <a:cxn ang="cd2">
                  <a:pos x="l" y="vc"/>
                </a:cxn>
                <a:cxn ang="f69">
                  <a:pos x="f114" y="f115"/>
                </a:cxn>
                <a:cxn ang="f69">
                  <a:pos x="f116" y="f117"/>
                </a:cxn>
                <a:cxn ang="f69">
                  <a:pos x="f118" y="f119"/>
                </a:cxn>
                <a:cxn ang="f69">
                  <a:pos x="f120" y="f121"/>
                </a:cxn>
                <a:cxn ang="f69">
                  <a:pos x="f122" y="f123"/>
                </a:cxn>
                <a:cxn ang="f69">
                  <a:pos x="f124" y="f125"/>
                </a:cxn>
                <a:cxn ang="f69">
                  <a:pos x="f126" y="f127"/>
                </a:cxn>
                <a:cxn ang="f69">
                  <a:pos x="f128" y="f127"/>
                </a:cxn>
                <a:cxn ang="f69">
                  <a:pos x="f129" y="f130"/>
                </a:cxn>
                <a:cxn ang="f69">
                  <a:pos x="f114" y="f131"/>
                </a:cxn>
                <a:cxn ang="f69">
                  <a:pos x="f114" y="f115"/>
                </a:cxn>
              </a:cxnLst>
              <a:rect l="f110" t="f113" r="f111" b="f112"/>
              <a:pathLst>
                <a:path w="61" h="30">
                  <a:moveTo>
                    <a:pt x="f8" y="f7"/>
                  </a:moveTo>
                  <a:cubicBezTo>
                    <a:pt x="f9" y="f10"/>
                    <a:pt x="f11" y="f12"/>
                    <a:pt x="f13" y="f14"/>
                  </a:cubicBezTo>
                  <a:cubicBezTo>
                    <a:pt x="f15" y="f16"/>
                    <a:pt x="f17" y="f16"/>
                    <a:pt x="f18" y="f19"/>
                  </a:cubicBezTo>
                  <a:cubicBezTo>
                    <a:pt x="f20" y="f21"/>
                    <a:pt x="f22" y="f12"/>
                    <a:pt x="f5" y="f18"/>
                  </a:cubicBezTo>
                  <a:cubicBezTo>
                    <a:pt x="f5" y="f23"/>
                    <a:pt x="f5" y="f20"/>
                    <a:pt x="f24" y="f16"/>
                  </a:cubicBezTo>
                  <a:cubicBezTo>
                    <a:pt x="f24" y="f25"/>
                    <a:pt x="f26" y="f27"/>
                    <a:pt x="f28" y="f29"/>
                  </a:cubicBezTo>
                  <a:cubicBezTo>
                    <a:pt x="f27" y="f30"/>
                    <a:pt x="f31" y="f28"/>
                    <a:pt x="f32" y="f24"/>
                  </a:cubicBezTo>
                  <a:cubicBezTo>
                    <a:pt x="f33" y="f5"/>
                    <a:pt x="f15" y="f24"/>
                    <a:pt x="f7" y="f24"/>
                  </a:cubicBezTo>
                  <a:cubicBezTo>
                    <a:pt x="f34" y="f35"/>
                    <a:pt x="f36" y="f27"/>
                    <a:pt x="f37" y="f20"/>
                  </a:cubicBezTo>
                  <a:cubicBezTo>
                    <a:pt x="f38" y="f21"/>
                    <a:pt x="f8" y="f23"/>
                    <a:pt x="f8" y="f12"/>
                  </a:cubicBezTo>
                  <a:cubicBezTo>
                    <a:pt x="f6" y="f18"/>
                    <a:pt x="f8" y="f17"/>
                    <a:pt x="f8" y="f7"/>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32" name="Freeform 29">
              <a:extLst>
                <a:ext uri="{FF2B5EF4-FFF2-40B4-BE49-F238E27FC236}">
                  <a16:creationId xmlns:a16="http://schemas.microsoft.com/office/drawing/2014/main" id="{9F6DF53E-F92C-852D-E014-246B69886335}"/>
                </a:ext>
              </a:extLst>
            </p:cNvPr>
            <p:cNvSpPr/>
            <p:nvPr/>
          </p:nvSpPr>
          <p:spPr>
            <a:xfrm>
              <a:off x="10878799" y="5732337"/>
              <a:ext cx="52385" cy="39684"/>
            </a:xfrm>
            <a:custGeom>
              <a:avLst/>
              <a:gdLst>
                <a:gd name="f0" fmla="val 10800000"/>
                <a:gd name="f1" fmla="val 5400000"/>
                <a:gd name="f2" fmla="val 180"/>
                <a:gd name="f3" fmla="val w"/>
                <a:gd name="f4" fmla="val h"/>
                <a:gd name="f5" fmla="val 0"/>
                <a:gd name="f6" fmla="val 34"/>
                <a:gd name="f7" fmla="val 25"/>
                <a:gd name="f8" fmla="val 2"/>
                <a:gd name="f9" fmla="val 1"/>
                <a:gd name="f10" fmla="val 24"/>
                <a:gd name="f11" fmla="val 17"/>
                <a:gd name="f12" fmla="val 13"/>
                <a:gd name="f13" fmla="val 9"/>
                <a:gd name="f14" fmla="val 10"/>
                <a:gd name="f15" fmla="val 14"/>
                <a:gd name="f16" fmla="val 8"/>
                <a:gd name="f17" fmla="val 20"/>
                <a:gd name="f18" fmla="val 5"/>
                <a:gd name="f19" fmla="val 30"/>
                <a:gd name="f20" fmla="val 16"/>
                <a:gd name="f21" fmla="val 28"/>
                <a:gd name="f22" fmla="val 11"/>
                <a:gd name="f23" fmla="val 15"/>
                <a:gd name="f24" fmla="val 19"/>
                <a:gd name="f25" fmla="val 22"/>
                <a:gd name="f26" fmla="+- 0 0 -90"/>
                <a:gd name="f27" fmla="*/ f3 1 34"/>
                <a:gd name="f28" fmla="*/ f4 1 25"/>
                <a:gd name="f29" fmla="val f5"/>
                <a:gd name="f30" fmla="val f6"/>
                <a:gd name="f31" fmla="val f7"/>
                <a:gd name="f32" fmla="*/ f26 f0 1"/>
                <a:gd name="f33" fmla="+- f31 0 f29"/>
                <a:gd name="f34" fmla="+- f30 0 f29"/>
                <a:gd name="f35" fmla="*/ f32 1 f2"/>
                <a:gd name="f36" fmla="*/ f34 1 34"/>
                <a:gd name="f37" fmla="*/ f33 1 25"/>
                <a:gd name="f38" fmla="*/ 2 f34 1"/>
                <a:gd name="f39" fmla="*/ 25 f33 1"/>
                <a:gd name="f40" fmla="*/ 1 f34 1"/>
                <a:gd name="f41" fmla="*/ 24 f33 1"/>
                <a:gd name="f42" fmla="*/ 9 f34 1"/>
                <a:gd name="f43" fmla="*/ 10 f33 1"/>
                <a:gd name="f44" fmla="*/ 25 f34 1"/>
                <a:gd name="f45" fmla="*/ 2 f33 1"/>
                <a:gd name="f46" fmla="*/ 34 f34 1"/>
                <a:gd name="f47" fmla="*/ 8 f33 1"/>
                <a:gd name="f48" fmla="*/ 16 f33 1"/>
                <a:gd name="f49" fmla="*/ 19 f34 1"/>
                <a:gd name="f50" fmla="*/ 17 f33 1"/>
                <a:gd name="f51" fmla="+- f35 0 f1"/>
                <a:gd name="f52" fmla="*/ f38 1 34"/>
                <a:gd name="f53" fmla="*/ f39 1 25"/>
                <a:gd name="f54" fmla="*/ f40 1 34"/>
                <a:gd name="f55" fmla="*/ f41 1 25"/>
                <a:gd name="f56" fmla="*/ f42 1 34"/>
                <a:gd name="f57" fmla="*/ f43 1 25"/>
                <a:gd name="f58" fmla="*/ f44 1 34"/>
                <a:gd name="f59" fmla="*/ f45 1 25"/>
                <a:gd name="f60" fmla="*/ f46 1 34"/>
                <a:gd name="f61" fmla="*/ f47 1 25"/>
                <a:gd name="f62" fmla="*/ f48 1 25"/>
                <a:gd name="f63" fmla="*/ f49 1 34"/>
                <a:gd name="f64" fmla="*/ f50 1 25"/>
                <a:gd name="f65" fmla="*/ 0 1 f36"/>
                <a:gd name="f66" fmla="*/ f30 1 f36"/>
                <a:gd name="f67" fmla="*/ 0 1 f37"/>
                <a:gd name="f68" fmla="*/ f31 1 f37"/>
                <a:gd name="f69" fmla="*/ f52 1 f36"/>
                <a:gd name="f70" fmla="*/ f53 1 f37"/>
                <a:gd name="f71" fmla="*/ f54 1 f36"/>
                <a:gd name="f72" fmla="*/ f55 1 f37"/>
                <a:gd name="f73" fmla="*/ f56 1 f36"/>
                <a:gd name="f74" fmla="*/ f57 1 f37"/>
                <a:gd name="f75" fmla="*/ f58 1 f36"/>
                <a:gd name="f76" fmla="*/ f59 1 f37"/>
                <a:gd name="f77" fmla="*/ f60 1 f36"/>
                <a:gd name="f78" fmla="*/ f61 1 f37"/>
                <a:gd name="f79" fmla="*/ f62 1 f37"/>
                <a:gd name="f80" fmla="*/ f63 1 f36"/>
                <a:gd name="f81" fmla="*/ f64 1 f37"/>
                <a:gd name="f82" fmla="*/ f65 f27 1"/>
                <a:gd name="f83" fmla="*/ f66 f27 1"/>
                <a:gd name="f84" fmla="*/ f68 f28 1"/>
                <a:gd name="f85" fmla="*/ f67 f28 1"/>
                <a:gd name="f86" fmla="*/ f69 f27 1"/>
                <a:gd name="f87" fmla="*/ f70 f28 1"/>
                <a:gd name="f88" fmla="*/ f71 f27 1"/>
                <a:gd name="f89" fmla="*/ f72 f28 1"/>
                <a:gd name="f90" fmla="*/ f73 f27 1"/>
                <a:gd name="f91" fmla="*/ f74 f28 1"/>
                <a:gd name="f92" fmla="*/ f75 f27 1"/>
                <a:gd name="f93" fmla="*/ f76 f28 1"/>
                <a:gd name="f94" fmla="*/ f77 f27 1"/>
                <a:gd name="f95" fmla="*/ f78 f28 1"/>
                <a:gd name="f96" fmla="*/ f79 f28 1"/>
                <a:gd name="f97" fmla="*/ f80 f27 1"/>
                <a:gd name="f98" fmla="*/ f81 f28 1"/>
              </a:gdLst>
              <a:ahLst/>
              <a:cxnLst>
                <a:cxn ang="3cd4">
                  <a:pos x="hc" y="t"/>
                </a:cxn>
                <a:cxn ang="0">
                  <a:pos x="r" y="vc"/>
                </a:cxn>
                <a:cxn ang="cd4">
                  <a:pos x="hc" y="b"/>
                </a:cxn>
                <a:cxn ang="cd2">
                  <a:pos x="l" y="vc"/>
                </a:cxn>
                <a:cxn ang="f51">
                  <a:pos x="f86" y="f87"/>
                </a:cxn>
                <a:cxn ang="f51">
                  <a:pos x="f88" y="f89"/>
                </a:cxn>
                <a:cxn ang="f51">
                  <a:pos x="f90" y="f91"/>
                </a:cxn>
                <a:cxn ang="f51">
                  <a:pos x="f92" y="f93"/>
                </a:cxn>
                <a:cxn ang="f51">
                  <a:pos x="f94" y="f95"/>
                </a:cxn>
                <a:cxn ang="f51">
                  <a:pos x="f94" y="f96"/>
                </a:cxn>
                <a:cxn ang="f51">
                  <a:pos x="f97" y="f98"/>
                </a:cxn>
                <a:cxn ang="f51">
                  <a:pos x="f86" y="f87"/>
                </a:cxn>
              </a:cxnLst>
              <a:rect l="f82" t="f85" r="f83" b="f84"/>
              <a:pathLst>
                <a:path w="34" h="25">
                  <a:moveTo>
                    <a:pt x="f8" y="f7"/>
                  </a:moveTo>
                  <a:cubicBezTo>
                    <a:pt x="f9" y="f10"/>
                    <a:pt x="f9" y="f10"/>
                    <a:pt x="f9" y="f10"/>
                  </a:cubicBezTo>
                  <a:cubicBezTo>
                    <a:pt x="f5" y="f11"/>
                    <a:pt x="f9" y="f12"/>
                    <a:pt x="f13" y="f14"/>
                  </a:cubicBezTo>
                  <a:cubicBezTo>
                    <a:pt x="f15" y="f16"/>
                    <a:pt x="f17" y="f18"/>
                    <a:pt x="f7" y="f8"/>
                  </a:cubicBezTo>
                  <a:cubicBezTo>
                    <a:pt x="f19" y="f5"/>
                    <a:pt x="f6" y="f8"/>
                    <a:pt x="f6" y="f16"/>
                  </a:cubicBezTo>
                  <a:cubicBezTo>
                    <a:pt x="f6" y="f14"/>
                    <a:pt x="f6" y="f12"/>
                    <a:pt x="f6" y="f20"/>
                  </a:cubicBezTo>
                  <a:cubicBezTo>
                    <a:pt x="f21" y="f22"/>
                    <a:pt x="f10" y="f23"/>
                    <a:pt x="f24" y="f11"/>
                  </a:cubicBezTo>
                  <a:cubicBezTo>
                    <a:pt x="f15" y="f17"/>
                    <a:pt x="f16" y="f25"/>
                    <a:pt x="f8" y="f7"/>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grpSp>
    </p:spTree>
  </p:cSld>
  <p:clrMapOvr>
    <a:masterClrMapping/>
  </p:clrMapOvr>
  <p:transition spd="med">
    <p:fade/>
  </p:transition>
</p:sld>
</file>

<file path=ppt/slides/slide21.xml><?xml version="1.0" encoding="utf-8"?>
<p:sld xmlns:a="http://schemas.openxmlformats.org/drawingml/2006/main" xmlns:r="http://schemas.openxmlformats.org/officeDocument/2006/relationships" xmlns:p="http://schemas.openxmlformats.org/presentationml/2006/main">
  <p:cSld name="Slide122">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08085F8-D501-09D5-EBA9-A20ED20730FF}"/>
              </a:ext>
            </a:extLst>
          </p:cNvPr>
          <p:cNvSpPr txBox="1">
            <a:spLocks noGrp="1"/>
          </p:cNvSpPr>
          <p:nvPr>
            <p:ph type="body" idx="4294967295"/>
          </p:nvPr>
        </p:nvSpPr>
        <p:spPr>
          <a:xfrm>
            <a:off x="323533" y="339507"/>
            <a:ext cx="11573195" cy="724250"/>
          </a:xfrm>
        </p:spPr>
        <p:txBody>
          <a:bodyPr anchor="ctr" anchorCtr="1"/>
          <a:lstStyle/>
          <a:p>
            <a:pPr marL="0" lvl="0" indent="0" algn="ctr">
              <a:buNone/>
            </a:pPr>
            <a:r>
              <a:rPr lang="en-US" sz="4400">
                <a:solidFill>
                  <a:srgbClr val="002060"/>
                </a:solidFill>
                <a:cs typeface="Arial" pitchFamily="34"/>
              </a:rPr>
              <a:t>Infographic Style</a:t>
            </a:r>
          </a:p>
        </p:txBody>
      </p:sp>
      <p:sp>
        <p:nvSpPr>
          <p:cNvPr id="3" name="Oval 104">
            <a:extLst>
              <a:ext uri="{FF2B5EF4-FFF2-40B4-BE49-F238E27FC236}">
                <a16:creationId xmlns:a16="http://schemas.microsoft.com/office/drawing/2014/main" id="{B565266E-94B1-623E-E9F7-2012973655AA}"/>
              </a:ext>
            </a:extLst>
          </p:cNvPr>
          <p:cNvSpPr/>
          <p:nvPr/>
        </p:nvSpPr>
        <p:spPr>
          <a:xfrm>
            <a:off x="7382426" y="1857567"/>
            <a:ext cx="656456" cy="656456"/>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306BAC"/>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2701" b="0" i="0" u="none" strike="noStrike" kern="1200" cap="none" spc="0" baseline="0">
              <a:solidFill>
                <a:srgbClr val="0599F1"/>
              </a:solidFill>
              <a:uFillTx/>
              <a:latin typeface="Arial"/>
              <a:ea typeface="굴림" pitchFamily="34"/>
            </a:endParaRPr>
          </a:p>
        </p:txBody>
      </p:sp>
      <p:sp>
        <p:nvSpPr>
          <p:cNvPr id="4" name="Oval 105">
            <a:extLst>
              <a:ext uri="{FF2B5EF4-FFF2-40B4-BE49-F238E27FC236}">
                <a16:creationId xmlns:a16="http://schemas.microsoft.com/office/drawing/2014/main" id="{0DC17ED0-B274-AB90-9CB5-F6DCB7FED687}"/>
              </a:ext>
            </a:extLst>
          </p:cNvPr>
          <p:cNvSpPr/>
          <p:nvPr/>
        </p:nvSpPr>
        <p:spPr>
          <a:xfrm>
            <a:off x="7382426" y="3023225"/>
            <a:ext cx="656456" cy="656456"/>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0F78FF"/>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2701" b="0" i="0" u="none" strike="noStrike" kern="1200" cap="none" spc="0" baseline="0">
              <a:solidFill>
                <a:srgbClr val="0599F1"/>
              </a:solidFill>
              <a:uFillTx/>
              <a:latin typeface="Arial"/>
              <a:ea typeface="굴림" pitchFamily="34"/>
            </a:endParaRPr>
          </a:p>
        </p:txBody>
      </p:sp>
      <p:sp>
        <p:nvSpPr>
          <p:cNvPr id="5" name="Oval 106">
            <a:extLst>
              <a:ext uri="{FF2B5EF4-FFF2-40B4-BE49-F238E27FC236}">
                <a16:creationId xmlns:a16="http://schemas.microsoft.com/office/drawing/2014/main" id="{B476A2FF-1380-ACD6-F820-33B5CF73225B}"/>
              </a:ext>
            </a:extLst>
          </p:cNvPr>
          <p:cNvSpPr/>
          <p:nvPr/>
        </p:nvSpPr>
        <p:spPr>
          <a:xfrm>
            <a:off x="7382426" y="4188893"/>
            <a:ext cx="656456" cy="656456"/>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306BAC"/>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2701" b="0" i="0" u="none" strike="noStrike" kern="1200" cap="none" spc="0" baseline="0">
              <a:solidFill>
                <a:srgbClr val="0599F1"/>
              </a:solidFill>
              <a:uFillTx/>
              <a:latin typeface="Arial"/>
              <a:ea typeface="굴림" pitchFamily="34"/>
            </a:endParaRPr>
          </a:p>
        </p:txBody>
      </p:sp>
      <p:sp>
        <p:nvSpPr>
          <p:cNvPr id="6" name="Oval 107">
            <a:extLst>
              <a:ext uri="{FF2B5EF4-FFF2-40B4-BE49-F238E27FC236}">
                <a16:creationId xmlns:a16="http://schemas.microsoft.com/office/drawing/2014/main" id="{877509EB-EE9F-B96B-37D3-FCF026FB6BCC}"/>
              </a:ext>
            </a:extLst>
          </p:cNvPr>
          <p:cNvSpPr/>
          <p:nvPr/>
        </p:nvSpPr>
        <p:spPr>
          <a:xfrm>
            <a:off x="7382426" y="5354552"/>
            <a:ext cx="656456" cy="656456"/>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0F78FF"/>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2701" b="0" i="0" u="none" strike="noStrike" kern="1200" cap="none" spc="0" baseline="0">
              <a:solidFill>
                <a:srgbClr val="0599F1"/>
              </a:solidFill>
              <a:uFillTx/>
              <a:latin typeface="Arial"/>
              <a:ea typeface="굴림" pitchFamily="34"/>
            </a:endParaRPr>
          </a:p>
        </p:txBody>
      </p:sp>
      <p:grpSp>
        <p:nvGrpSpPr>
          <p:cNvPr id="7" name="Group 108">
            <a:extLst>
              <a:ext uri="{FF2B5EF4-FFF2-40B4-BE49-F238E27FC236}">
                <a16:creationId xmlns:a16="http://schemas.microsoft.com/office/drawing/2014/main" id="{666CB223-CC3E-90F2-9E6D-20D0931AE6F4}"/>
              </a:ext>
            </a:extLst>
          </p:cNvPr>
          <p:cNvGrpSpPr/>
          <p:nvPr/>
        </p:nvGrpSpPr>
        <p:grpSpPr>
          <a:xfrm>
            <a:off x="8225311" y="1638339"/>
            <a:ext cx="2212463" cy="1053361"/>
            <a:chOff x="8225311" y="1638339"/>
            <a:chExt cx="2212463" cy="1053361"/>
          </a:xfrm>
        </p:grpSpPr>
        <p:sp>
          <p:nvSpPr>
            <p:cNvPr id="8" name="TextBox 109">
              <a:extLst>
                <a:ext uri="{FF2B5EF4-FFF2-40B4-BE49-F238E27FC236}">
                  <a16:creationId xmlns:a16="http://schemas.microsoft.com/office/drawing/2014/main" id="{B9AC2A0D-7EE6-1332-3DB0-2606A9335E2D}"/>
                </a:ext>
              </a:extLst>
            </p:cNvPr>
            <p:cNvSpPr txBox="1"/>
            <p:nvPr/>
          </p:nvSpPr>
          <p:spPr>
            <a:xfrm>
              <a:off x="8225311" y="1638339"/>
              <a:ext cx="2212463" cy="307777"/>
            </a:xfrm>
            <a:prstGeom prst="rect">
              <a:avLst/>
            </a:prstGeom>
            <a:noFill/>
            <a:ln cap="flat">
              <a:noFill/>
            </a:ln>
          </p:spPr>
          <p:txBody>
            <a:bodyPr vert="horz" wrap="square" lIns="91440" tIns="45720" rIns="91440" bIns="45720" anchor="ctr"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400" b="1" i="0" u="none" strike="noStrike" kern="1200" cap="none" spc="0" baseline="0">
                  <a:solidFill>
                    <a:srgbClr val="5A5A5A"/>
                  </a:solidFill>
                  <a:uFillTx/>
                  <a:latin typeface="Arial"/>
                  <a:ea typeface="굴림" pitchFamily="34"/>
                  <a:cs typeface="Arial" pitchFamily="34"/>
                </a:rPr>
                <a:t>Content  Here</a:t>
              </a:r>
            </a:p>
          </p:txBody>
        </p:sp>
        <p:sp>
          <p:nvSpPr>
            <p:cNvPr id="9" name="TextBox 110">
              <a:extLst>
                <a:ext uri="{FF2B5EF4-FFF2-40B4-BE49-F238E27FC236}">
                  <a16:creationId xmlns:a16="http://schemas.microsoft.com/office/drawing/2014/main" id="{E25BEBA8-F44D-8B8B-2D0B-60611115BB29}"/>
                </a:ext>
              </a:extLst>
            </p:cNvPr>
            <p:cNvSpPr txBox="1"/>
            <p:nvPr/>
          </p:nvSpPr>
          <p:spPr>
            <a:xfrm>
              <a:off x="8225311" y="1860703"/>
              <a:ext cx="2212463" cy="830997"/>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200" b="0" i="0" u="none" strike="noStrike" kern="1200" cap="none" spc="0" baseline="0">
                  <a:solidFill>
                    <a:srgbClr val="5A5A5A"/>
                  </a:solidFill>
                  <a:uFillTx/>
                  <a:latin typeface="Arial"/>
                  <a:ea typeface="굴림" pitchFamily="34"/>
                  <a:cs typeface="Arial" pitchFamily="34"/>
                </a:rPr>
                <a:t>You can simply impress your audience and add a unique zing and appeal to your Presentations. </a:t>
              </a:r>
            </a:p>
          </p:txBody>
        </p:sp>
      </p:grpSp>
      <p:sp>
        <p:nvSpPr>
          <p:cNvPr id="10" name="TextBox 111">
            <a:extLst>
              <a:ext uri="{FF2B5EF4-FFF2-40B4-BE49-F238E27FC236}">
                <a16:creationId xmlns:a16="http://schemas.microsoft.com/office/drawing/2014/main" id="{523E71E9-692D-7BC4-F97A-5BDA525A4D89}"/>
              </a:ext>
            </a:extLst>
          </p:cNvPr>
          <p:cNvSpPr txBox="1"/>
          <p:nvPr/>
        </p:nvSpPr>
        <p:spPr>
          <a:xfrm>
            <a:off x="10496434" y="1801075"/>
            <a:ext cx="1080116" cy="769440"/>
          </a:xfrm>
          <a:prstGeom prst="rect">
            <a:avLst/>
          </a:prstGeom>
          <a:noFill/>
          <a:ln cap="flat">
            <a:noFill/>
          </a:ln>
        </p:spPr>
        <p:txBody>
          <a:bodyPr vert="horz" wrap="square" lIns="91440" tIns="45720" rIns="91440" bIns="45720" anchor="ctr"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4400" b="1" i="0" u="none" strike="noStrike" kern="1200" cap="none" spc="0" baseline="0">
                <a:solidFill>
                  <a:srgbClr val="306BAC"/>
                </a:solidFill>
                <a:uFillTx/>
                <a:latin typeface="Arial"/>
                <a:ea typeface="굴림" pitchFamily="34"/>
                <a:cs typeface="Arial" pitchFamily="34"/>
              </a:rPr>
              <a:t>99</a:t>
            </a:r>
            <a:r>
              <a:rPr lang="en-US" sz="2400" b="1" i="0" u="none" strike="noStrike" kern="1200" cap="none" spc="0" baseline="0">
                <a:solidFill>
                  <a:srgbClr val="306BAC"/>
                </a:solidFill>
                <a:uFillTx/>
                <a:latin typeface="Arial"/>
                <a:ea typeface="굴림" pitchFamily="34"/>
                <a:cs typeface="Arial" pitchFamily="34"/>
              </a:rPr>
              <a:t>%</a:t>
            </a:r>
          </a:p>
        </p:txBody>
      </p:sp>
      <p:grpSp>
        <p:nvGrpSpPr>
          <p:cNvPr id="11" name="Group 112">
            <a:extLst>
              <a:ext uri="{FF2B5EF4-FFF2-40B4-BE49-F238E27FC236}">
                <a16:creationId xmlns:a16="http://schemas.microsoft.com/office/drawing/2014/main" id="{A509DF75-F9F5-3D50-B753-B1578FEFB663}"/>
              </a:ext>
            </a:extLst>
          </p:cNvPr>
          <p:cNvGrpSpPr/>
          <p:nvPr/>
        </p:nvGrpSpPr>
        <p:grpSpPr>
          <a:xfrm>
            <a:off x="8225311" y="2803998"/>
            <a:ext cx="2212463" cy="1053361"/>
            <a:chOff x="8225311" y="2803998"/>
            <a:chExt cx="2212463" cy="1053361"/>
          </a:xfrm>
        </p:grpSpPr>
        <p:sp>
          <p:nvSpPr>
            <p:cNvPr id="12" name="TextBox 113">
              <a:extLst>
                <a:ext uri="{FF2B5EF4-FFF2-40B4-BE49-F238E27FC236}">
                  <a16:creationId xmlns:a16="http://schemas.microsoft.com/office/drawing/2014/main" id="{33220684-A52C-07F5-B9B7-EFE0EF6183F3}"/>
                </a:ext>
              </a:extLst>
            </p:cNvPr>
            <p:cNvSpPr txBox="1"/>
            <p:nvPr/>
          </p:nvSpPr>
          <p:spPr>
            <a:xfrm>
              <a:off x="8225311" y="2803998"/>
              <a:ext cx="2212463" cy="307777"/>
            </a:xfrm>
            <a:prstGeom prst="rect">
              <a:avLst/>
            </a:prstGeom>
            <a:noFill/>
            <a:ln cap="flat">
              <a:noFill/>
            </a:ln>
          </p:spPr>
          <p:txBody>
            <a:bodyPr vert="horz" wrap="square" lIns="91440" tIns="45720" rIns="91440" bIns="45720" anchor="ctr"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400" b="1" i="0" u="none" strike="noStrike" kern="1200" cap="none" spc="0" baseline="0">
                  <a:solidFill>
                    <a:srgbClr val="5A5A5A"/>
                  </a:solidFill>
                  <a:uFillTx/>
                  <a:latin typeface="Arial"/>
                  <a:ea typeface="굴림" pitchFamily="34"/>
                  <a:cs typeface="Arial" pitchFamily="34"/>
                </a:rPr>
                <a:t>Content  Here</a:t>
              </a:r>
            </a:p>
          </p:txBody>
        </p:sp>
        <p:sp>
          <p:nvSpPr>
            <p:cNvPr id="13" name="TextBox 114">
              <a:extLst>
                <a:ext uri="{FF2B5EF4-FFF2-40B4-BE49-F238E27FC236}">
                  <a16:creationId xmlns:a16="http://schemas.microsoft.com/office/drawing/2014/main" id="{75146FF0-5708-1263-7098-242844A5660B}"/>
                </a:ext>
              </a:extLst>
            </p:cNvPr>
            <p:cNvSpPr txBox="1"/>
            <p:nvPr/>
          </p:nvSpPr>
          <p:spPr>
            <a:xfrm>
              <a:off x="8225311" y="3026362"/>
              <a:ext cx="2212463" cy="830997"/>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200" b="0" i="0" u="none" strike="noStrike" kern="1200" cap="none" spc="0" baseline="0">
                  <a:solidFill>
                    <a:srgbClr val="5A5A5A"/>
                  </a:solidFill>
                  <a:uFillTx/>
                  <a:latin typeface="Arial"/>
                  <a:ea typeface="굴림" pitchFamily="34"/>
                  <a:cs typeface="Arial" pitchFamily="34"/>
                </a:rPr>
                <a:t>You can simply impress your audience and add a unique zing and appeal to your Presentations.</a:t>
              </a:r>
            </a:p>
          </p:txBody>
        </p:sp>
      </p:grpSp>
      <p:sp>
        <p:nvSpPr>
          <p:cNvPr id="14" name="TextBox 115">
            <a:extLst>
              <a:ext uri="{FF2B5EF4-FFF2-40B4-BE49-F238E27FC236}">
                <a16:creationId xmlns:a16="http://schemas.microsoft.com/office/drawing/2014/main" id="{9F735DBF-DD51-535B-F0BC-BD5117BB7956}"/>
              </a:ext>
            </a:extLst>
          </p:cNvPr>
          <p:cNvSpPr txBox="1"/>
          <p:nvPr/>
        </p:nvSpPr>
        <p:spPr>
          <a:xfrm>
            <a:off x="10496434" y="2966734"/>
            <a:ext cx="1080116" cy="769440"/>
          </a:xfrm>
          <a:prstGeom prst="rect">
            <a:avLst/>
          </a:prstGeom>
          <a:noFill/>
          <a:ln cap="flat">
            <a:noFill/>
          </a:ln>
        </p:spPr>
        <p:txBody>
          <a:bodyPr vert="horz" wrap="square" lIns="91440" tIns="45720" rIns="91440" bIns="45720" anchor="ctr"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4400" b="1" i="0" u="none" strike="noStrike" kern="1200" cap="none" spc="0" baseline="0">
                <a:solidFill>
                  <a:srgbClr val="0F78FF"/>
                </a:solidFill>
                <a:uFillTx/>
                <a:latin typeface="Arial"/>
                <a:ea typeface="굴림" pitchFamily="34"/>
                <a:cs typeface="Arial" pitchFamily="34"/>
              </a:rPr>
              <a:t>85</a:t>
            </a:r>
            <a:r>
              <a:rPr lang="en-US" sz="2400" b="1" i="0" u="none" strike="noStrike" kern="1200" cap="none" spc="0" baseline="0">
                <a:solidFill>
                  <a:srgbClr val="0F78FF"/>
                </a:solidFill>
                <a:uFillTx/>
                <a:latin typeface="Arial"/>
                <a:ea typeface="굴림" pitchFamily="34"/>
                <a:cs typeface="Arial" pitchFamily="34"/>
              </a:rPr>
              <a:t>%</a:t>
            </a:r>
          </a:p>
        </p:txBody>
      </p:sp>
      <p:grpSp>
        <p:nvGrpSpPr>
          <p:cNvPr id="15" name="Group 116">
            <a:extLst>
              <a:ext uri="{FF2B5EF4-FFF2-40B4-BE49-F238E27FC236}">
                <a16:creationId xmlns:a16="http://schemas.microsoft.com/office/drawing/2014/main" id="{CCAADF9C-260E-3458-30AB-EBAE7E7045BF}"/>
              </a:ext>
            </a:extLst>
          </p:cNvPr>
          <p:cNvGrpSpPr/>
          <p:nvPr/>
        </p:nvGrpSpPr>
        <p:grpSpPr>
          <a:xfrm>
            <a:off x="8225311" y="3969657"/>
            <a:ext cx="2212463" cy="1053361"/>
            <a:chOff x="8225311" y="3969657"/>
            <a:chExt cx="2212463" cy="1053361"/>
          </a:xfrm>
        </p:grpSpPr>
        <p:sp>
          <p:nvSpPr>
            <p:cNvPr id="16" name="TextBox 117">
              <a:extLst>
                <a:ext uri="{FF2B5EF4-FFF2-40B4-BE49-F238E27FC236}">
                  <a16:creationId xmlns:a16="http://schemas.microsoft.com/office/drawing/2014/main" id="{BEC9A43C-5CEE-6CB0-87A2-E7E775291BCE}"/>
                </a:ext>
              </a:extLst>
            </p:cNvPr>
            <p:cNvSpPr txBox="1"/>
            <p:nvPr/>
          </p:nvSpPr>
          <p:spPr>
            <a:xfrm>
              <a:off x="8225311" y="3969657"/>
              <a:ext cx="2212463" cy="307777"/>
            </a:xfrm>
            <a:prstGeom prst="rect">
              <a:avLst/>
            </a:prstGeom>
            <a:noFill/>
            <a:ln cap="flat">
              <a:noFill/>
            </a:ln>
          </p:spPr>
          <p:txBody>
            <a:bodyPr vert="horz" wrap="square" lIns="91440" tIns="45720" rIns="91440" bIns="45720" anchor="ctr"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400" b="1" i="0" u="none" strike="noStrike" kern="1200" cap="none" spc="0" baseline="0">
                  <a:solidFill>
                    <a:srgbClr val="5A5A5A"/>
                  </a:solidFill>
                  <a:uFillTx/>
                  <a:latin typeface="Arial"/>
                  <a:ea typeface="굴림" pitchFamily="34"/>
                  <a:cs typeface="Arial" pitchFamily="34"/>
                </a:rPr>
                <a:t>Content  Here</a:t>
              </a:r>
            </a:p>
          </p:txBody>
        </p:sp>
        <p:sp>
          <p:nvSpPr>
            <p:cNvPr id="17" name="TextBox 118">
              <a:extLst>
                <a:ext uri="{FF2B5EF4-FFF2-40B4-BE49-F238E27FC236}">
                  <a16:creationId xmlns:a16="http://schemas.microsoft.com/office/drawing/2014/main" id="{443F3289-C402-46A6-29BE-027315CF3E70}"/>
                </a:ext>
              </a:extLst>
            </p:cNvPr>
            <p:cNvSpPr txBox="1"/>
            <p:nvPr/>
          </p:nvSpPr>
          <p:spPr>
            <a:xfrm>
              <a:off x="8225311" y="4192021"/>
              <a:ext cx="2212463" cy="830997"/>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200" b="0" i="0" u="none" strike="noStrike" kern="1200" cap="none" spc="0" baseline="0">
                  <a:solidFill>
                    <a:srgbClr val="5A5A5A"/>
                  </a:solidFill>
                  <a:uFillTx/>
                  <a:latin typeface="Arial"/>
                  <a:ea typeface="굴림" pitchFamily="34"/>
                  <a:cs typeface="Arial" pitchFamily="34"/>
                </a:rPr>
                <a:t>You can simply impress your audience and add a unique zing and appeal to your Presentations. </a:t>
              </a:r>
            </a:p>
          </p:txBody>
        </p:sp>
      </p:grpSp>
      <p:sp>
        <p:nvSpPr>
          <p:cNvPr id="18" name="TextBox 119">
            <a:extLst>
              <a:ext uri="{FF2B5EF4-FFF2-40B4-BE49-F238E27FC236}">
                <a16:creationId xmlns:a16="http://schemas.microsoft.com/office/drawing/2014/main" id="{CF151F95-D13C-BAEC-7AA7-014354F070B5}"/>
              </a:ext>
            </a:extLst>
          </p:cNvPr>
          <p:cNvSpPr txBox="1"/>
          <p:nvPr/>
        </p:nvSpPr>
        <p:spPr>
          <a:xfrm>
            <a:off x="10496434" y="4132402"/>
            <a:ext cx="1080116" cy="769440"/>
          </a:xfrm>
          <a:prstGeom prst="rect">
            <a:avLst/>
          </a:prstGeom>
          <a:noFill/>
          <a:ln cap="flat">
            <a:noFill/>
          </a:ln>
        </p:spPr>
        <p:txBody>
          <a:bodyPr vert="horz" wrap="square" lIns="91440" tIns="45720" rIns="91440" bIns="45720" anchor="ctr"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4400" b="1" i="0" u="none" strike="noStrike" kern="1200" cap="none" spc="0" baseline="0">
                <a:solidFill>
                  <a:srgbClr val="306BAC"/>
                </a:solidFill>
                <a:uFillTx/>
                <a:latin typeface="Arial"/>
                <a:ea typeface="굴림" pitchFamily="34"/>
                <a:cs typeface="Arial" pitchFamily="34"/>
              </a:rPr>
              <a:t>67</a:t>
            </a:r>
            <a:r>
              <a:rPr lang="en-US" sz="2400" b="1" i="0" u="none" strike="noStrike" kern="1200" cap="none" spc="0" baseline="0">
                <a:solidFill>
                  <a:srgbClr val="306BAC"/>
                </a:solidFill>
                <a:uFillTx/>
                <a:latin typeface="Arial"/>
                <a:ea typeface="굴림" pitchFamily="34"/>
                <a:cs typeface="Arial" pitchFamily="34"/>
              </a:rPr>
              <a:t>%</a:t>
            </a:r>
          </a:p>
        </p:txBody>
      </p:sp>
      <p:grpSp>
        <p:nvGrpSpPr>
          <p:cNvPr id="19" name="Group 120">
            <a:extLst>
              <a:ext uri="{FF2B5EF4-FFF2-40B4-BE49-F238E27FC236}">
                <a16:creationId xmlns:a16="http://schemas.microsoft.com/office/drawing/2014/main" id="{E1A22AC4-5FD3-BC16-726C-840432ED7D96}"/>
              </a:ext>
            </a:extLst>
          </p:cNvPr>
          <p:cNvGrpSpPr/>
          <p:nvPr/>
        </p:nvGrpSpPr>
        <p:grpSpPr>
          <a:xfrm>
            <a:off x="8225311" y="5135325"/>
            <a:ext cx="2212463" cy="1053361"/>
            <a:chOff x="8225311" y="5135325"/>
            <a:chExt cx="2212463" cy="1053361"/>
          </a:xfrm>
        </p:grpSpPr>
        <p:sp>
          <p:nvSpPr>
            <p:cNvPr id="20" name="TextBox 121">
              <a:extLst>
                <a:ext uri="{FF2B5EF4-FFF2-40B4-BE49-F238E27FC236}">
                  <a16:creationId xmlns:a16="http://schemas.microsoft.com/office/drawing/2014/main" id="{9687BF18-6E9C-ED33-E297-427BAC6544E3}"/>
                </a:ext>
              </a:extLst>
            </p:cNvPr>
            <p:cNvSpPr txBox="1"/>
            <p:nvPr/>
          </p:nvSpPr>
          <p:spPr>
            <a:xfrm>
              <a:off x="8225311" y="5135325"/>
              <a:ext cx="2212463" cy="307777"/>
            </a:xfrm>
            <a:prstGeom prst="rect">
              <a:avLst/>
            </a:prstGeom>
            <a:noFill/>
            <a:ln cap="flat">
              <a:noFill/>
            </a:ln>
          </p:spPr>
          <p:txBody>
            <a:bodyPr vert="horz" wrap="square" lIns="91440" tIns="45720" rIns="91440" bIns="45720" anchor="ctr"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400" b="1" i="0" u="none" strike="noStrike" kern="1200" cap="none" spc="0" baseline="0">
                  <a:solidFill>
                    <a:srgbClr val="5A5A5A"/>
                  </a:solidFill>
                  <a:uFillTx/>
                  <a:latin typeface="Arial"/>
                  <a:ea typeface="굴림" pitchFamily="34"/>
                  <a:cs typeface="Arial" pitchFamily="34"/>
                </a:rPr>
                <a:t>Content  Here</a:t>
              </a:r>
            </a:p>
          </p:txBody>
        </p:sp>
        <p:sp>
          <p:nvSpPr>
            <p:cNvPr id="21" name="TextBox 122">
              <a:extLst>
                <a:ext uri="{FF2B5EF4-FFF2-40B4-BE49-F238E27FC236}">
                  <a16:creationId xmlns:a16="http://schemas.microsoft.com/office/drawing/2014/main" id="{649D6EF7-BD57-ACB8-643C-663E86CB80A7}"/>
                </a:ext>
              </a:extLst>
            </p:cNvPr>
            <p:cNvSpPr txBox="1"/>
            <p:nvPr/>
          </p:nvSpPr>
          <p:spPr>
            <a:xfrm>
              <a:off x="8225311" y="5357689"/>
              <a:ext cx="2212463" cy="830997"/>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200" b="0" i="0" u="none" strike="noStrike" kern="1200" cap="none" spc="0" baseline="0">
                  <a:solidFill>
                    <a:srgbClr val="5A5A5A"/>
                  </a:solidFill>
                  <a:uFillTx/>
                  <a:latin typeface="Arial"/>
                  <a:ea typeface="굴림" pitchFamily="34"/>
                  <a:cs typeface="Arial" pitchFamily="34"/>
                </a:rPr>
                <a:t>You can simply impress your audience and add a unique zing and appeal to your Presentations. </a:t>
              </a:r>
            </a:p>
          </p:txBody>
        </p:sp>
      </p:grpSp>
      <p:sp>
        <p:nvSpPr>
          <p:cNvPr id="22" name="TextBox 123">
            <a:extLst>
              <a:ext uri="{FF2B5EF4-FFF2-40B4-BE49-F238E27FC236}">
                <a16:creationId xmlns:a16="http://schemas.microsoft.com/office/drawing/2014/main" id="{4C45C287-0EFD-2205-8EE0-328438C1F230}"/>
              </a:ext>
            </a:extLst>
          </p:cNvPr>
          <p:cNvSpPr txBox="1"/>
          <p:nvPr/>
        </p:nvSpPr>
        <p:spPr>
          <a:xfrm>
            <a:off x="10496434" y="5298061"/>
            <a:ext cx="1080116" cy="769440"/>
          </a:xfrm>
          <a:prstGeom prst="rect">
            <a:avLst/>
          </a:prstGeom>
          <a:noFill/>
          <a:ln cap="flat">
            <a:noFill/>
          </a:ln>
        </p:spPr>
        <p:txBody>
          <a:bodyPr vert="horz" wrap="square" lIns="91440" tIns="45720" rIns="91440" bIns="45720" anchor="ctr"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4400" b="1" i="0" u="none" strike="noStrike" kern="1200" cap="none" spc="0" baseline="0">
                <a:solidFill>
                  <a:srgbClr val="0F78FF"/>
                </a:solidFill>
                <a:uFillTx/>
                <a:latin typeface="Arial"/>
                <a:ea typeface="굴림" pitchFamily="34"/>
                <a:cs typeface="Arial" pitchFamily="34"/>
              </a:rPr>
              <a:t>43</a:t>
            </a:r>
            <a:r>
              <a:rPr lang="en-US" sz="2400" b="1" i="0" u="none" strike="noStrike" kern="1200" cap="none" spc="0" baseline="0">
                <a:solidFill>
                  <a:srgbClr val="0F78FF"/>
                </a:solidFill>
                <a:uFillTx/>
                <a:latin typeface="Arial"/>
                <a:ea typeface="굴림" pitchFamily="34"/>
                <a:cs typeface="Arial" pitchFamily="34"/>
              </a:rPr>
              <a:t>%</a:t>
            </a:r>
          </a:p>
        </p:txBody>
      </p:sp>
      <p:sp>
        <p:nvSpPr>
          <p:cNvPr id="23" name="Oval 21">
            <a:extLst>
              <a:ext uri="{FF2B5EF4-FFF2-40B4-BE49-F238E27FC236}">
                <a16:creationId xmlns:a16="http://schemas.microsoft.com/office/drawing/2014/main" id="{8CE26761-98E4-5F9E-7EC0-2673F813CFB5}"/>
              </a:ext>
            </a:extLst>
          </p:cNvPr>
          <p:cNvSpPr/>
          <p:nvPr/>
        </p:nvSpPr>
        <p:spPr>
          <a:xfrm rot="20700014">
            <a:off x="7516862" y="4357810"/>
            <a:ext cx="387595" cy="314846"/>
          </a:xfrm>
          <a:custGeom>
            <a:avLst/>
            <a:gdLst>
              <a:gd name="f0" fmla="val w"/>
              <a:gd name="f1" fmla="val h"/>
              <a:gd name="f2" fmla="val 0"/>
              <a:gd name="f3" fmla="val 4088377"/>
              <a:gd name="f4" fmla="val 3321003"/>
              <a:gd name="f5" fmla="val 1365628"/>
              <a:gd name="f6" fmla="val 1622218"/>
              <a:gd name="f7" fmla="val 1121373"/>
              <a:gd name="f8" fmla="val 1556771"/>
              <a:gd name="f9" fmla="val 870309"/>
              <a:gd name="f10" fmla="val 1701722"/>
              <a:gd name="f11" fmla="val 804861"/>
              <a:gd name="f12" fmla="val 1945977"/>
              <a:gd name="f13" fmla="val 739413"/>
              <a:gd name="f14" fmla="val 2190232"/>
              <a:gd name="f15" fmla="val 884365"/>
              <a:gd name="f16" fmla="val 2441296"/>
              <a:gd name="f17" fmla="val 1128620"/>
              <a:gd name="f18" fmla="val 2506744"/>
              <a:gd name="f19" fmla="val 1372875"/>
              <a:gd name="f20" fmla="val 2572191"/>
              <a:gd name="f21" fmla="val 1623939"/>
              <a:gd name="f22" fmla="val 2427240"/>
              <a:gd name="f23" fmla="val 1689387"/>
              <a:gd name="f24" fmla="val 2182985"/>
              <a:gd name="f25" fmla="val 1754835"/>
              <a:gd name="f26" fmla="val 1938730"/>
              <a:gd name="f27" fmla="val 1609883"/>
              <a:gd name="f28" fmla="val 1687666"/>
              <a:gd name="f29" fmla="val 1447099"/>
              <a:gd name="f30" fmla="val 1318163"/>
              <a:gd name="f31" fmla="val 1859279"/>
              <a:gd name="f32" fmla="val 1428606"/>
              <a:gd name="f33" fmla="val 2103885"/>
              <a:gd name="f34" fmla="val 1852277"/>
              <a:gd name="f35" fmla="val 1993442"/>
              <a:gd name="f36" fmla="val 2264456"/>
              <a:gd name="f37" fmla="val 1882999"/>
              <a:gd name="f38" fmla="val 2676636"/>
              <a:gd name="f39" fmla="val 1459328"/>
              <a:gd name="f40" fmla="val 2921242"/>
              <a:gd name="f41" fmla="val 1047149"/>
              <a:gd name="f42" fmla="val 2810799"/>
              <a:gd name="f43" fmla="val 634969"/>
              <a:gd name="f44" fmla="val 2700356"/>
              <a:gd name="f45" fmla="val 390363"/>
              <a:gd name="f46" fmla="val 2276685"/>
              <a:gd name="f47" fmla="val 500806"/>
              <a:gd name="f48" fmla="val 1864505"/>
              <a:gd name="f49" fmla="val 611249"/>
              <a:gd name="f50" fmla="val 1452326"/>
              <a:gd name="f51" fmla="val 1034920"/>
              <a:gd name="f52" fmla="val 1207720"/>
              <a:gd name="f53" fmla="val 1476725"/>
              <a:gd name="f54" fmla="val 1207597"/>
              <a:gd name="f55" fmla="val 1003481"/>
              <a:gd name="f56" fmla="val 1080792"/>
              <a:gd name="f57" fmla="val 517045"/>
              <a:gd name="f58" fmla="val 1361635"/>
              <a:gd name="f59" fmla="val 390240"/>
              <a:gd name="f60" fmla="val 1834879"/>
              <a:gd name="f61" fmla="val 263435"/>
              <a:gd name="f62" fmla="val 2308124"/>
              <a:gd name="f63" fmla="val 544279"/>
              <a:gd name="f64" fmla="val 2794559"/>
              <a:gd name="f65" fmla="val 1017523"/>
              <a:gd name="f66" fmla="val 2921365"/>
              <a:gd name="f67" fmla="val 1490767"/>
              <a:gd name="f68" fmla="val 3048170"/>
              <a:gd name="f69" fmla="val 1977202"/>
              <a:gd name="f70" fmla="val 2767326"/>
              <a:gd name="f71" fmla="val 2104008"/>
              <a:gd name="f72" fmla="val 2294082"/>
              <a:gd name="f73" fmla="val 2230813"/>
              <a:gd name="f74" fmla="val 1820838"/>
              <a:gd name="f75" fmla="val 1949969"/>
              <a:gd name="f76" fmla="val 1334403"/>
              <a:gd name="f77" fmla="val 3290290"/>
              <a:gd name="f78" fmla="val 1590224"/>
              <a:gd name="f79" fmla="val 3269727"/>
              <a:gd name="f80" fmla="val 1586016"/>
              <a:gd name="f81" fmla="val 3248437"/>
              <a:gd name="f82" fmla="val 1583806"/>
              <a:gd name="f83" fmla="val 3226630"/>
              <a:gd name="f84" fmla="val 3052179"/>
              <a:gd name="f85" fmla="val 2910758"/>
              <a:gd name="f86" fmla="val 1725227"/>
              <a:gd name="f87" fmla="val 1899678"/>
              <a:gd name="f88" fmla="val 2074130"/>
              <a:gd name="f89" fmla="val 2215551"/>
              <a:gd name="f90" fmla="val 2215550"/>
              <a:gd name="f91" fmla="val 3401082"/>
              <a:gd name="f92" fmla="val 3542503"/>
              <a:gd name="f93" fmla="val 3542502"/>
              <a:gd name="f94" fmla="val 1747033"/>
              <a:gd name="f95" fmla="val 3434228"/>
              <a:gd name="f96" fmla="val 1619677"/>
              <a:gd name="f97" fmla="val 3334055"/>
              <a:gd name="f98" fmla="val 1377473"/>
              <a:gd name="f99" fmla="val 3576950"/>
              <a:gd name="f100" fmla="val 1427177"/>
              <a:gd name="f101" fmla="val 3759665"/>
              <a:gd name="f102" fmla="val 1642090"/>
              <a:gd name="f103" fmla="val 2194064"/>
              <a:gd name="f104" fmla="val 3521017"/>
              <a:gd name="f105" fmla="val 2432713"/>
              <a:gd name="f106" fmla="val 2932244"/>
              <a:gd name="f107" fmla="val 2432712"/>
              <a:gd name="f108" fmla="val 2693596"/>
              <a:gd name="f109" fmla="val 2194065"/>
              <a:gd name="f110" fmla="val 1605292"/>
              <a:gd name="f111" fmla="val 1366644"/>
              <a:gd name="f112" fmla="val 3263429"/>
              <a:gd name="f113" fmla="val 3299356"/>
              <a:gd name="f114" fmla="val 1370373"/>
              <a:gd name="f115" fmla="val 1391137"/>
              <a:gd name="f116" fmla="val 789478"/>
              <a:gd name="f117" fmla="val 1759910"/>
              <a:gd name="f118" fmla="val 888290"/>
              <a:gd name="f119" fmla="val 1754625"/>
              <a:gd name="f120" fmla="val 1202375"/>
              <a:gd name="f121" fmla="val 1744979"/>
              <a:gd name="f122" fmla="val 1199790"/>
              <a:gd name="f123" fmla="val 1823578"/>
              <a:gd name="f124" fmla="val 1244024"/>
              <a:gd name="f125" fmla="val 1894617"/>
              <a:gd name="f126" fmla="val 1298265"/>
              <a:gd name="f127" fmla="val 1954704"/>
              <a:gd name="f128" fmla="val 1362586"/>
              <a:gd name="f129" fmla="val 2234317"/>
              <a:gd name="f130" fmla="val 1293059"/>
              <a:gd name="f131" fmla="val 2413554"/>
              <a:gd name="f132" fmla="val 1630152"/>
              <a:gd name="f133" fmla="val 2214321"/>
              <a:gd name="f134" fmla="val 1809770"/>
              <a:gd name="f135" fmla="val 2239296"/>
              <a:gd name="f136" fmla="val 1900740"/>
              <a:gd name="f137" fmla="val 2251067"/>
              <a:gd name="f138" fmla="val 1995997"/>
              <a:gd name="f139" fmla="val 2246841"/>
              <a:gd name="f140" fmla="val 2092825"/>
              <a:gd name="f141" fmla="val 2495698"/>
              <a:gd name="f142" fmla="val 2230974"/>
              <a:gd name="f143" fmla="val 2396885"/>
              <a:gd name="f144" fmla="val 2599747"/>
              <a:gd name="f145" fmla="val 2094912"/>
              <a:gd name="f146" fmla="val 2594668"/>
              <a:gd name="f147" fmla="val 2056732"/>
              <a:gd name="f148" fmla="val 2658461"/>
              <a:gd name="f149" fmla="val 2010475"/>
              <a:gd name="f150" fmla="val 2715996"/>
              <a:gd name="f151" fmla="val 1958644"/>
              <a:gd name="f152" fmla="val 2767359"/>
              <a:gd name="f153" fmla="val 2057814"/>
              <a:gd name="f154" fmla="val 3026193"/>
              <a:gd name="f155" fmla="val 1745078"/>
              <a:gd name="f156" fmla="val 3245174"/>
              <a:gd name="f157" fmla="val 1507869"/>
              <a:gd name="f158" fmla="val 3039237"/>
              <a:gd name="f159" fmla="val 1536736"/>
              <a:gd name="f160" fmla="val 3019025"/>
              <a:gd name="f161" fmla="val 1445878"/>
              <a:gd name="f162" fmla="val 3048429"/>
              <a:gd name="f163" fmla="val 1349798"/>
              <a:gd name="f164" fmla="val 3062567"/>
              <a:gd name="f165" fmla="val 1251837"/>
              <a:gd name="f166" fmla="val 3062021"/>
              <a:gd name="f167" fmla="val 1108065"/>
              <a:gd name="f168" fmla="val 739291"/>
              <a:gd name="f169" fmla="val 3222191"/>
              <a:gd name="f170" fmla="val 744274"/>
              <a:gd name="f171" fmla="val 2926021"/>
              <a:gd name="f172" fmla="val 666128"/>
              <a:gd name="f173" fmla="val 2881484"/>
              <a:gd name="f174" fmla="val 595548"/>
              <a:gd name="f175" fmla="val 2827017"/>
              <a:gd name="f176" fmla="val 535891"/>
              <a:gd name="f177" fmla="val 2762576"/>
              <a:gd name="f178" fmla="val 540671"/>
              <a:gd name="f179" fmla="val 2772825"/>
              <a:gd name="f180" fmla="val 232276"/>
              <a:gd name="f181" fmla="val 2832568"/>
              <a:gd name="f182" fmla="val 70927"/>
              <a:gd name="f183" fmla="val 2486556"/>
              <a:gd name="f184" fmla="val 279495"/>
              <a:gd name="f185" fmla="val 2317444"/>
              <a:gd name="f186" fmla="val 257233"/>
              <a:gd name="f187" fmla="val 2235849"/>
              <a:gd name="f188" fmla="val 245603"/>
              <a:gd name="f189" fmla="val 2150814"/>
              <a:gd name="f190" fmla="val 245586"/>
              <a:gd name="f191" fmla="val 2064274"/>
              <a:gd name="f192" fmla="val 1927940"/>
              <a:gd name="f193" fmla="val 98812"/>
              <a:gd name="f194" fmla="val 1559167"/>
              <a:gd name="f195" fmla="val 380240"/>
              <a:gd name="f196" fmla="val 1563901"/>
              <a:gd name="f197" fmla="val 418421"/>
              <a:gd name="f198" fmla="val 1496524"/>
              <a:gd name="f199" fmla="val 464524"/>
              <a:gd name="f200" fmla="val 1435092"/>
              <a:gd name="f201" fmla="val 516679"/>
              <a:gd name="f202" fmla="val 1380105"/>
              <a:gd name="f203" fmla="val 422419"/>
              <a:gd name="f204" fmla="val 1089378"/>
              <a:gd name="f205" fmla="val 746189"/>
              <a:gd name="f206" fmla="val 887063"/>
              <a:gd name="f207" fmla="val 972292"/>
              <a:gd name="f208" fmla="val 1105134"/>
              <a:gd name="f209" fmla="val 970019"/>
              <a:gd name="f210" fmla="val 1106554"/>
              <a:gd name="f211" fmla="val 1058903"/>
              <a:gd name="f212" fmla="val 1078586"/>
              <a:gd name="f213" fmla="val 1152743"/>
              <a:gd name="f214" fmla="val 1065659"/>
              <a:gd name="f215" fmla="val 1248316"/>
              <a:gd name="f216" fmla="val 1066709"/>
              <a:gd name="f217" fmla="val 1238669"/>
              <a:gd name="f218" fmla="val 1064125"/>
              <a:gd name="f219" fmla="val 3349970"/>
              <a:gd name="f220" fmla="val 1300109"/>
              <a:gd name="f221" fmla="val 3310130"/>
              <a:gd name="f222" fmla="val 1291957"/>
              <a:gd name="f223" fmla="val 3268880"/>
              <a:gd name="f224" fmla="val 1287676"/>
              <a:gd name="f225" fmla="val 2888631"/>
              <a:gd name="f226" fmla="val 2614628"/>
              <a:gd name="f227" fmla="val 1561679"/>
              <a:gd name="f228" fmla="val 2237678"/>
              <a:gd name="f229" fmla="val 2888630"/>
              <a:gd name="f230" fmla="val 2511680"/>
              <a:gd name="f231" fmla="val 2511681"/>
              <a:gd name="f232" fmla="val 3564630"/>
              <a:gd name="f233" fmla="val 3838633"/>
              <a:gd name="f234" fmla="val 3838632"/>
              <a:gd name="f235" fmla="val 1603928"/>
              <a:gd name="f236" fmla="val 3628849"/>
              <a:gd name="f237" fmla="val 1357176"/>
              <a:gd name="f238" fmla="val 3358324"/>
              <a:gd name="f239" fmla="val 1024334"/>
              <a:gd name="f240" fmla="val 3410883"/>
              <a:gd name="f241" fmla="val 1234575"/>
              <a:gd name="f242" fmla="val 3403994"/>
              <a:gd name="f243" fmla="val 3464268"/>
              <a:gd name="f244" fmla="val 1250018"/>
              <a:gd name="f245" fmla="val 3521292"/>
              <a:gd name="f246" fmla="val 1273478"/>
              <a:gd name="f247" fmla="val 3572818"/>
              <a:gd name="f248" fmla="val 1305612"/>
              <a:gd name="f249" fmla="val 3746730"/>
              <a:gd name="f250" fmla="val 1209354"/>
              <a:gd name="f251" fmla="val 3926358"/>
              <a:gd name="f252" fmla="val 1401981"/>
              <a:gd name="f253" fmla="val 3825667"/>
              <a:gd name="f254" fmla="val 1557247"/>
              <a:gd name="f255" fmla="val 3858552"/>
              <a:gd name="f256" fmla="val 1613408"/>
              <a:gd name="f257" fmla="val 3883404"/>
              <a:gd name="f258" fmla="val 1674784"/>
              <a:gd name="f259" fmla="val 3897877"/>
              <a:gd name="f260" fmla="val 1740062"/>
              <a:gd name="f261" fmla="val 1787686"/>
              <a:gd name="f262" fmla="val 2051071"/>
              <a:gd name="f263" fmla="val 3886243"/>
              <a:gd name="f264" fmla="val 2101605"/>
              <a:gd name="f265" fmla="val 3872191"/>
              <a:gd name="f266" fmla="val 2150933"/>
              <a:gd name="f267" fmla="val 3851639"/>
              <a:gd name="f268" fmla="val 2197531"/>
              <a:gd name="f269" fmla="val 3826272"/>
              <a:gd name="f270" fmla="val 2241013"/>
              <a:gd name="f271" fmla="val 3938572"/>
              <a:gd name="f272" fmla="val 2395786"/>
              <a:gd name="f273" fmla="val 3769272"/>
              <a:gd name="f274" fmla="val 2597551"/>
              <a:gd name="f275" fmla="val 3574432"/>
              <a:gd name="f276" fmla="val 2502674"/>
              <a:gd name="f277" fmla="val 3590059"/>
              <a:gd name="f278" fmla="val 2484050"/>
              <a:gd name="f279" fmla="val 3534764"/>
              <a:gd name="f280" fmla="val 2519868"/>
              <a:gd name="f281" fmla="val 3473263"/>
              <a:gd name="f282" fmla="val 2546445"/>
              <a:gd name="f283" fmla="val 3407886"/>
              <a:gd name="f284" fmla="val 2563572"/>
              <a:gd name="f285" fmla="val 3358323"/>
              <a:gd name="f286" fmla="val 2761823"/>
              <a:gd name="f287" fmla="val 3094938"/>
              <a:gd name="f288" fmla="val 3045375"/>
              <a:gd name="f289" fmla="val 2563574"/>
              <a:gd name="f290" fmla="val 2985349"/>
              <a:gd name="f291" fmla="val 2547848"/>
              <a:gd name="f292" fmla="val 2928591"/>
              <a:gd name="f293" fmla="val 2524155"/>
              <a:gd name="f294" fmla="val 2877330"/>
              <a:gd name="f295" fmla="val 2491865"/>
              <a:gd name="f296" fmla="val 2882346"/>
              <a:gd name="f297" fmla="val 2497841"/>
              <a:gd name="f298" fmla="val 2687507"/>
              <a:gd name="f299" fmla="val 2592718"/>
              <a:gd name="f300" fmla="val 2518206"/>
              <a:gd name="f301" fmla="val 2390954"/>
              <a:gd name="f302" fmla="val 2626994"/>
              <a:gd name="f303" fmla="val 2241021"/>
              <a:gd name="f304" fmla="val 2597591"/>
              <a:gd name="f305" fmla="val 2190623"/>
              <a:gd name="f306" fmla="val 2574657"/>
              <a:gd name="f307" fmla="val 2136035"/>
              <a:gd name="f308" fmla="val 2559194"/>
              <a:gd name="f309" fmla="val 2078370"/>
              <a:gd name="f310" fmla="val 2371198"/>
              <a:gd name="f311" fmla="val 2031371"/>
              <a:gd name="f312" fmla="val 1767986"/>
              <a:gd name="f313" fmla="val 2559579"/>
              <a:gd name="f314" fmla="val 1720890"/>
              <a:gd name="f315" fmla="val 2572992"/>
              <a:gd name="f316" fmla="val 1669175"/>
              <a:gd name="f317" fmla="val 2592745"/>
              <a:gd name="f318" fmla="val 1620006"/>
              <a:gd name="f319" fmla="val 2617681"/>
              <a:gd name="f320" fmla="val 1574051"/>
              <a:gd name="f321" fmla="val 2502958"/>
              <a:gd name="f322" fmla="val 1397149"/>
              <a:gd name="f323" fmla="val 2682587"/>
              <a:gd name="f324" fmla="val 1204520"/>
              <a:gd name="f325" fmla="val 2872193"/>
              <a:gd name="f326" fmla="val 1309466"/>
              <a:gd name="f327" fmla="val 2870932"/>
              <a:gd name="f328" fmla="val 1310818"/>
              <a:gd name="f329" fmla="val 2925169"/>
              <a:gd name="f330" fmla="val 1276310"/>
              <a:gd name="f331" fmla="val 2985393"/>
              <a:gd name="f332" fmla="val 1250941"/>
              <a:gd name="f333" fmla="val 3049268"/>
              <a:gd name="f334" fmla="val 3042378"/>
              <a:gd name="f335" fmla="val 1234576"/>
              <a:gd name="f336" fmla="val 3094939"/>
              <a:gd name="f337" fmla="val 2786480"/>
              <a:gd name="f338" fmla="val 402820"/>
              <a:gd name="f339" fmla="val 2745900"/>
              <a:gd name="f340" fmla="val 389943"/>
              <a:gd name="f341" fmla="val 2701172"/>
              <a:gd name="f342" fmla="val 388627"/>
              <a:gd name="f343" fmla="val 2657264"/>
              <a:gd name="f344" fmla="val 401580"/>
              <a:gd name="f345" fmla="val 2540176"/>
              <a:gd name="f346" fmla="val 436121"/>
              <a:gd name="f347" fmla="val 2473258"/>
              <a:gd name="f348" fmla="val 559041"/>
              <a:gd name="f349" fmla="val 2507800"/>
              <a:gd name="f350" fmla="val 676128"/>
              <a:gd name="f351" fmla="val 2542340"/>
              <a:gd name="f352" fmla="val 793216"/>
              <a:gd name="f353" fmla="val 2665260"/>
              <a:gd name="f354" fmla="val 860133"/>
              <a:gd name="f355" fmla="val 2782348"/>
              <a:gd name="f356" fmla="val 825592"/>
              <a:gd name="f357" fmla="val 2899435"/>
              <a:gd name="f358" fmla="val 791051"/>
              <a:gd name="f359" fmla="val 2966353"/>
              <a:gd name="f360" fmla="val 668132"/>
              <a:gd name="f361" fmla="val 2931812"/>
              <a:gd name="f362" fmla="val 551045"/>
              <a:gd name="f363" fmla="val 2910223"/>
              <a:gd name="f364" fmla="val 477864"/>
              <a:gd name="f365" fmla="val 2854113"/>
              <a:gd name="f366" fmla="val 424282"/>
              <a:gd name="f367" fmla="val 2932202"/>
              <a:gd name="f368" fmla="val 47278"/>
              <a:gd name="f369" fmla="val 3090904"/>
              <a:gd name="f370" fmla="val 140999"/>
              <a:gd name="f371" fmla="val 3054065"/>
              <a:gd name="f372" fmla="val 265147"/>
              <a:gd name="f373" fmla="val 3087256"/>
              <a:gd name="f374" fmla="val 296329"/>
              <a:gd name="f375" fmla="val 3116089"/>
              <a:gd name="f376" fmla="val 332603"/>
              <a:gd name="f377" fmla="val 3138727"/>
              <a:gd name="f378" fmla="val 373550"/>
              <a:gd name="f379" fmla="val 3276016"/>
              <a:gd name="f380" fmla="val 367796"/>
              <a:gd name="f381" fmla="val 3328165"/>
              <a:gd name="f382" fmla="val 544574"/>
              <a:gd name="f383" fmla="val 3202503"/>
              <a:gd name="f384" fmla="val 618514"/>
              <a:gd name="f385" fmla="val 3202838"/>
              <a:gd name="f386" fmla="val 654403"/>
              <a:gd name="f387" fmla="val 3198271"/>
              <a:gd name="f388" fmla="val 689748"/>
              <a:gd name="f389" fmla="val 3189855"/>
              <a:gd name="f390" fmla="val 723955"/>
              <a:gd name="f391" fmla="val 3295873"/>
              <a:gd name="f392" fmla="val 805599"/>
              <a:gd name="f393" fmla="val 3222192"/>
              <a:gd name="f394" fmla="val 974540"/>
              <a:gd name="f395" fmla="val 3072634"/>
              <a:gd name="f396" fmla="val 949439"/>
              <a:gd name="f397" fmla="val 3079435"/>
              <a:gd name="f398" fmla="val 933845"/>
              <a:gd name="f399" fmla="val 3049413"/>
              <a:gd name="f400" fmla="val 968833"/>
              <a:gd name="f401" fmla="val 3013398"/>
              <a:gd name="f402" fmla="val 998848"/>
              <a:gd name="f403" fmla="val 2972910"/>
              <a:gd name="f404" fmla="val 1023288"/>
              <a:gd name="f405" fmla="val 2978897"/>
              <a:gd name="f406" fmla="val 1166163"/>
              <a:gd name="f407" fmla="val 2802119"/>
              <a:gd name="f408" fmla="val 1218312"/>
              <a:gd name="f409" fmla="val 2729602"/>
              <a:gd name="f410" fmla="val 1095065"/>
              <a:gd name="f411" fmla="val 2686199"/>
              <a:gd name="f412" fmla="val 1096396"/>
              <a:gd name="f413" fmla="val 2643414"/>
              <a:gd name="f414" fmla="val 1091732"/>
              <a:gd name="f415" fmla="val 2602615"/>
              <a:gd name="f416" fmla="val 1080209"/>
              <a:gd name="f417" fmla="val 2607165"/>
              <a:gd name="f418" fmla="val 1083226"/>
              <a:gd name="f419" fmla="val 2495179"/>
              <a:gd name="f420" fmla="val 1185484"/>
              <a:gd name="f421" fmla="val 2341599"/>
              <a:gd name="f422" fmla="val 1083585"/>
              <a:gd name="f423" fmla="val 2384929"/>
              <a:gd name="f424" fmla="val 961414"/>
              <a:gd name="f425" fmla="val 2355215"/>
              <a:gd name="f426" fmla="val 933409"/>
              <a:gd name="f427" fmla="val 2329015"/>
              <a:gd name="f428" fmla="val 901312"/>
              <a:gd name="f429" fmla="val 2307218"/>
              <a:gd name="f430" fmla="val 865670"/>
              <a:gd name="f431" fmla="val 2171734"/>
              <a:gd name="f432" fmla="val 871348"/>
              <a:gd name="f433" fmla="val 2119584"/>
              <a:gd name="f434" fmla="val 694571"/>
              <a:gd name="f435" fmla="val 2236697"/>
              <a:gd name="f436" fmla="val 625662"/>
              <a:gd name="f437" fmla="val 2235459"/>
              <a:gd name="f438" fmla="val 588297"/>
              <a:gd name="f439" fmla="val 2238982"/>
              <a:gd name="f440" fmla="val 551385"/>
              <a:gd name="f441" fmla="val 2246620"/>
              <a:gd name="f442" fmla="val 515603"/>
              <a:gd name="f443" fmla="val 2134594"/>
              <a:gd name="f444" fmla="val 419585"/>
              <a:gd name="f445" fmla="val 2217016"/>
              <a:gd name="f446" fmla="val 254732"/>
              <a:gd name="f447" fmla="val 2365055"/>
              <a:gd name="f448" fmla="val 287627"/>
              <a:gd name="f449" fmla="val 2364476"/>
              <a:gd name="f450" fmla="val 288784"/>
              <a:gd name="f451" fmla="val 2394046"/>
              <a:gd name="f452" fmla="val 254885"/>
              <a:gd name="f453" fmla="val 2429444"/>
              <a:gd name="f454" fmla="val 225933"/>
              <a:gd name="f455" fmla="val 2469075"/>
              <a:gd name="f456" fmla="val 202302"/>
              <a:gd name="f457" fmla="val 2464452"/>
              <a:gd name="f458" fmla="val 203666"/>
              <a:gd name="f459" fmla="val 2458102"/>
              <a:gd name="f460" fmla="val 52150"/>
              <a:gd name="f461" fmla="val 2634880"/>
              <a:gd name="f462" fmla="val 2711784"/>
              <a:gd name="f463" fmla="val 130703"/>
              <a:gd name="f464" fmla="val 2707159"/>
              <a:gd name="f465" fmla="val 132067"/>
              <a:gd name="f466" fmla="val 2750672"/>
              <a:gd name="f467" fmla="val 130497"/>
              <a:gd name="f468" fmla="val 2793590"/>
              <a:gd name="f469" fmla="val 134953"/>
              <a:gd name="f470" fmla="val 2834535"/>
              <a:gd name="f471" fmla="val 146319"/>
              <a:gd name="f472" fmla="*/ f0 1 4088377"/>
              <a:gd name="f473" fmla="*/ f1 1 3321003"/>
              <a:gd name="f474" fmla="val f2"/>
              <a:gd name="f475" fmla="val f3"/>
              <a:gd name="f476" fmla="val f4"/>
              <a:gd name="f477" fmla="+- f476 0 f474"/>
              <a:gd name="f478" fmla="+- f475 0 f474"/>
              <a:gd name="f479" fmla="*/ f478 1 4088377"/>
              <a:gd name="f480" fmla="*/ f477 1 3321003"/>
              <a:gd name="f481" fmla="*/ f474 1 f479"/>
              <a:gd name="f482" fmla="*/ f475 1 f479"/>
              <a:gd name="f483" fmla="*/ f474 1 f480"/>
              <a:gd name="f484" fmla="*/ f476 1 f480"/>
              <a:gd name="f485" fmla="*/ f481 f472 1"/>
              <a:gd name="f486" fmla="*/ f482 f472 1"/>
              <a:gd name="f487" fmla="*/ f484 f473 1"/>
              <a:gd name="f488" fmla="*/ f483 f473 1"/>
            </a:gdLst>
            <a:ahLst/>
            <a:cxnLst>
              <a:cxn ang="3cd4">
                <a:pos x="hc" y="t"/>
              </a:cxn>
              <a:cxn ang="0">
                <a:pos x="r" y="vc"/>
              </a:cxn>
              <a:cxn ang="cd4">
                <a:pos x="hc" y="b"/>
              </a:cxn>
              <a:cxn ang="cd2">
                <a:pos x="l" y="vc"/>
              </a:cxn>
            </a:cxnLst>
            <a:rect l="f485" t="f488" r="f486" b="f487"/>
            <a:pathLst>
              <a:path w="4088377" h="3321003">
                <a:moveTo>
                  <a:pt x="f5" y="f6"/>
                </a:moveTo>
                <a:cubicBezTo>
                  <a:pt x="f7" y="f8"/>
                  <a:pt x="f9" y="f10"/>
                  <a:pt x="f11" y="f12"/>
                </a:cubicBezTo>
                <a:cubicBezTo>
                  <a:pt x="f13" y="f14"/>
                  <a:pt x="f15" y="f16"/>
                  <a:pt x="f17" y="f18"/>
                </a:cubicBezTo>
                <a:cubicBezTo>
                  <a:pt x="f19" y="f20"/>
                  <a:pt x="f21" y="f22"/>
                  <a:pt x="f23" y="f24"/>
                </a:cubicBezTo>
                <a:cubicBezTo>
                  <a:pt x="f25" y="f26"/>
                  <a:pt x="f27" y="f28"/>
                  <a:pt x="f5" y="f6"/>
                </a:cubicBezTo>
                <a:close/>
                <a:moveTo>
                  <a:pt x="f29" y="f30"/>
                </a:moveTo>
                <a:cubicBezTo>
                  <a:pt x="f31" y="f32"/>
                  <a:pt x="f33" y="f34"/>
                  <a:pt x="f35" y="f36"/>
                </a:cubicBezTo>
                <a:cubicBezTo>
                  <a:pt x="f37" y="f38"/>
                  <a:pt x="f39" y="f40"/>
                  <a:pt x="f41" y="f42"/>
                </a:cubicBezTo>
                <a:cubicBezTo>
                  <a:pt x="f43" y="f44"/>
                  <a:pt x="f45" y="f46"/>
                  <a:pt x="f47" y="f48"/>
                </a:cubicBezTo>
                <a:cubicBezTo>
                  <a:pt x="f49" y="f50"/>
                  <a:pt x="f51" y="f52"/>
                  <a:pt x="f29" y="f30"/>
                </a:cubicBezTo>
                <a:close/>
                <a:moveTo>
                  <a:pt x="f53" y="f54"/>
                </a:moveTo>
                <a:cubicBezTo>
                  <a:pt x="f55" y="f56"/>
                  <a:pt x="f57" y="f58"/>
                  <a:pt x="f59" y="f60"/>
                </a:cubicBezTo>
                <a:cubicBezTo>
                  <a:pt x="f61" y="f62"/>
                  <a:pt x="f63" y="f64"/>
                  <a:pt x="f65" y="f66"/>
                </a:cubicBezTo>
                <a:cubicBezTo>
                  <a:pt x="f67" y="f68"/>
                  <a:pt x="f69" y="f70"/>
                  <a:pt x="f71" y="f72"/>
                </a:cubicBezTo>
                <a:cubicBezTo>
                  <a:pt x="f73" y="f74"/>
                  <a:pt x="f75" y="f76"/>
                  <a:pt x="f53" y="f54"/>
                </a:cubicBezTo>
                <a:close/>
                <a:moveTo>
                  <a:pt x="f77" y="f78"/>
                </a:moveTo>
                <a:cubicBezTo>
                  <a:pt x="f79" y="f80"/>
                  <a:pt x="f81" y="f82"/>
                  <a:pt x="f83" y="f82"/>
                </a:cubicBezTo>
                <a:cubicBezTo>
                  <a:pt x="f84" y="f82"/>
                  <a:pt x="f85" y="f86"/>
                  <a:pt x="f85" y="f87"/>
                </a:cubicBezTo>
                <a:cubicBezTo>
                  <a:pt x="f85" y="f88"/>
                  <a:pt x="f84" y="f89"/>
                  <a:pt x="f83" y="f90"/>
                </a:cubicBezTo>
                <a:cubicBezTo>
                  <a:pt x="f91" y="f89"/>
                  <a:pt x="f92" y="f88"/>
                  <a:pt x="f93" y="f87"/>
                </a:cubicBezTo>
                <a:cubicBezTo>
                  <a:pt x="f92" y="f94"/>
                  <a:pt x="f95" y="f96"/>
                  <a:pt x="f77" y="f78"/>
                </a:cubicBezTo>
                <a:close/>
                <a:moveTo>
                  <a:pt x="f97" y="f98"/>
                </a:moveTo>
                <a:cubicBezTo>
                  <a:pt x="f99" y="f100"/>
                  <a:pt x="f101" y="f102"/>
                  <a:pt x="f101" y="f87"/>
                </a:cubicBezTo>
                <a:cubicBezTo>
                  <a:pt x="f101" y="f103"/>
                  <a:pt x="f104" y="f105"/>
                  <a:pt x="f83" y="f105"/>
                </a:cubicBezTo>
                <a:cubicBezTo>
                  <a:pt x="f106" y="f107"/>
                  <a:pt x="f108" y="f109"/>
                  <a:pt x="f108" y="f87"/>
                </a:cubicBezTo>
                <a:cubicBezTo>
                  <a:pt x="f108" y="f110"/>
                  <a:pt x="f106" y="f111"/>
                  <a:pt x="f83" y="f111"/>
                </a:cubicBezTo>
                <a:cubicBezTo>
                  <a:pt x="f112" y="f111"/>
                  <a:pt x="f113" y="f114"/>
                  <a:pt x="f97" y="f98"/>
                </a:cubicBezTo>
                <a:close/>
                <a:moveTo>
                  <a:pt x="f115" y="f116"/>
                </a:moveTo>
                <a:lnTo>
                  <a:pt x="f117" y="f118"/>
                </a:lnTo>
                <a:lnTo>
                  <a:pt x="f119" y="f120"/>
                </a:lnTo>
                <a:lnTo>
                  <a:pt x="f121" y="f122"/>
                </a:lnTo>
                <a:cubicBezTo>
                  <a:pt x="f123" y="f124"/>
                  <a:pt x="f125" y="f126"/>
                  <a:pt x="f127" y="f128"/>
                </a:cubicBezTo>
                <a:lnTo>
                  <a:pt x="f129" y="f130"/>
                </a:lnTo>
                <a:lnTo>
                  <a:pt x="f131" y="f132"/>
                </a:lnTo>
                <a:lnTo>
                  <a:pt x="f133" y="f134"/>
                </a:lnTo>
                <a:cubicBezTo>
                  <a:pt x="f135" y="f136"/>
                  <a:pt x="f137" y="f138"/>
                  <a:pt x="f139" y="f140"/>
                </a:cubicBezTo>
                <a:lnTo>
                  <a:pt x="f141" y="f142"/>
                </a:lnTo>
                <a:lnTo>
                  <a:pt x="f143" y="f144"/>
                </a:lnTo>
                <a:lnTo>
                  <a:pt x="f145" y="f146"/>
                </a:lnTo>
                <a:cubicBezTo>
                  <a:pt x="f147" y="f148"/>
                  <a:pt x="f149" y="f150"/>
                  <a:pt x="f151" y="f152"/>
                </a:cubicBezTo>
                <a:lnTo>
                  <a:pt x="f153" y="f154"/>
                </a:lnTo>
                <a:lnTo>
                  <a:pt x="f155" y="f156"/>
                </a:lnTo>
                <a:lnTo>
                  <a:pt x="f157" y="f158"/>
                </a:lnTo>
                <a:lnTo>
                  <a:pt x="f159" y="f160"/>
                </a:lnTo>
                <a:cubicBezTo>
                  <a:pt x="f161" y="f162"/>
                  <a:pt x="f163" y="f164"/>
                  <a:pt x="f165" y="f166"/>
                </a:cubicBezTo>
                <a:lnTo>
                  <a:pt x="f167" y="f4"/>
                </a:lnTo>
                <a:lnTo>
                  <a:pt x="f168" y="f169"/>
                </a:lnTo>
                <a:lnTo>
                  <a:pt x="f170" y="f171"/>
                </a:lnTo>
                <a:cubicBezTo>
                  <a:pt x="f172" y="f173"/>
                  <a:pt x="f174" y="f175"/>
                  <a:pt x="f176" y="f177"/>
                </a:cubicBezTo>
                <a:lnTo>
                  <a:pt x="f178" y="f179"/>
                </a:lnTo>
                <a:lnTo>
                  <a:pt x="f180" y="f181"/>
                </a:lnTo>
                <a:lnTo>
                  <a:pt x="f182" y="f183"/>
                </a:lnTo>
                <a:lnTo>
                  <a:pt x="f184" y="f185"/>
                </a:lnTo>
                <a:cubicBezTo>
                  <a:pt x="f186" y="f187"/>
                  <a:pt x="f188" y="f189"/>
                  <a:pt x="f190" y="f191"/>
                </a:cubicBezTo>
                <a:lnTo>
                  <a:pt x="f2" y="f192"/>
                </a:lnTo>
                <a:lnTo>
                  <a:pt x="f193" y="f194"/>
                </a:lnTo>
                <a:lnTo>
                  <a:pt x="f195" y="f196"/>
                </a:lnTo>
                <a:cubicBezTo>
                  <a:pt x="f197" y="f198"/>
                  <a:pt x="f199" y="f200"/>
                  <a:pt x="f201" y="f202"/>
                </a:cubicBezTo>
                <a:lnTo>
                  <a:pt x="f203" y="f204"/>
                </a:lnTo>
                <a:lnTo>
                  <a:pt x="f205" y="f206"/>
                </a:lnTo>
                <a:lnTo>
                  <a:pt x="f207" y="f208"/>
                </a:lnTo>
                <a:lnTo>
                  <a:pt x="f209" y="f210"/>
                </a:lnTo>
                <a:cubicBezTo>
                  <a:pt x="f211" y="f212"/>
                  <a:pt x="f213" y="f214"/>
                  <a:pt x="f215" y="f216"/>
                </a:cubicBezTo>
                <a:lnTo>
                  <a:pt x="f217" y="f218"/>
                </a:lnTo>
                <a:close/>
                <a:moveTo>
                  <a:pt x="f219" y="f220"/>
                </a:moveTo>
                <a:cubicBezTo>
                  <a:pt x="f221" y="f222"/>
                  <a:pt x="f223" y="f224"/>
                  <a:pt x="f83" y="f224"/>
                </a:cubicBezTo>
                <a:cubicBezTo>
                  <a:pt x="f225" y="f224"/>
                  <a:pt x="f226" y="f227"/>
                  <a:pt x="f226" y="f87"/>
                </a:cubicBezTo>
                <a:cubicBezTo>
                  <a:pt x="f226" y="f228"/>
                  <a:pt x="f229" y="f230"/>
                  <a:pt x="f83" y="f231"/>
                </a:cubicBezTo>
                <a:cubicBezTo>
                  <a:pt x="f232" y="f231"/>
                  <a:pt x="f233" y="f228"/>
                  <a:pt x="f233" y="f87"/>
                </a:cubicBezTo>
                <a:cubicBezTo>
                  <a:pt x="f234" y="f235"/>
                  <a:pt x="f236" y="f237"/>
                  <a:pt x="f219" y="f220"/>
                </a:cubicBezTo>
                <a:close/>
                <a:moveTo>
                  <a:pt x="f238" y="f239"/>
                </a:moveTo>
                <a:lnTo>
                  <a:pt x="f240" y="f241"/>
                </a:lnTo>
                <a:lnTo>
                  <a:pt x="f242" y="f241"/>
                </a:lnTo>
                <a:cubicBezTo>
                  <a:pt x="f243" y="f244"/>
                  <a:pt x="f245" y="f246"/>
                  <a:pt x="f247" y="f248"/>
                </a:cubicBezTo>
                <a:lnTo>
                  <a:pt x="f249" y="f250"/>
                </a:lnTo>
                <a:lnTo>
                  <a:pt x="f251" y="f252"/>
                </a:lnTo>
                <a:lnTo>
                  <a:pt x="f253" y="f254"/>
                </a:lnTo>
                <a:cubicBezTo>
                  <a:pt x="f255" y="f256"/>
                  <a:pt x="f257" y="f258"/>
                  <a:pt x="f259" y="f260"/>
                </a:cubicBezTo>
                <a:lnTo>
                  <a:pt x="f3" y="f261"/>
                </a:lnTo>
                <a:lnTo>
                  <a:pt x="f3" y="f262"/>
                </a:lnTo>
                <a:lnTo>
                  <a:pt x="f263" y="f264"/>
                </a:lnTo>
                <a:cubicBezTo>
                  <a:pt x="f265" y="f266"/>
                  <a:pt x="f267" y="f268"/>
                  <a:pt x="f269" y="f270"/>
                </a:cubicBezTo>
                <a:lnTo>
                  <a:pt x="f271" y="f272"/>
                </a:lnTo>
                <a:lnTo>
                  <a:pt x="f273" y="f274"/>
                </a:lnTo>
                <a:lnTo>
                  <a:pt x="f275" y="f276"/>
                </a:lnTo>
                <a:lnTo>
                  <a:pt x="f277" y="f278"/>
                </a:lnTo>
                <a:cubicBezTo>
                  <a:pt x="f279" y="f280"/>
                  <a:pt x="f281" y="f282"/>
                  <a:pt x="f283" y="f284"/>
                </a:cubicBezTo>
                <a:lnTo>
                  <a:pt x="f285" y="f286"/>
                </a:lnTo>
                <a:lnTo>
                  <a:pt x="f287" y="f286"/>
                </a:lnTo>
                <a:lnTo>
                  <a:pt x="f288" y="f289"/>
                </a:lnTo>
                <a:cubicBezTo>
                  <a:pt x="f290" y="f291"/>
                  <a:pt x="f292" y="f293"/>
                  <a:pt x="f294" y="f295"/>
                </a:cubicBezTo>
                <a:lnTo>
                  <a:pt x="f296" y="f297"/>
                </a:lnTo>
                <a:lnTo>
                  <a:pt x="f298" y="f299"/>
                </a:lnTo>
                <a:lnTo>
                  <a:pt x="f300" y="f301"/>
                </a:lnTo>
                <a:lnTo>
                  <a:pt x="f302" y="f303"/>
                </a:lnTo>
                <a:cubicBezTo>
                  <a:pt x="f304" y="f305"/>
                  <a:pt x="f306" y="f307"/>
                  <a:pt x="f308" y="f309"/>
                </a:cubicBezTo>
                <a:lnTo>
                  <a:pt x="f310" y="f311"/>
                </a:lnTo>
                <a:lnTo>
                  <a:pt x="f310" y="f312"/>
                </a:lnTo>
                <a:lnTo>
                  <a:pt x="f313" y="f314"/>
                </a:lnTo>
                <a:cubicBezTo>
                  <a:pt x="f315" y="f316"/>
                  <a:pt x="f317" y="f318"/>
                  <a:pt x="f319" y="f320"/>
                </a:cubicBezTo>
                <a:lnTo>
                  <a:pt x="f321" y="f322"/>
                </a:lnTo>
                <a:lnTo>
                  <a:pt x="f323" y="f324"/>
                </a:lnTo>
                <a:lnTo>
                  <a:pt x="f325" y="f326"/>
                </a:lnTo>
                <a:lnTo>
                  <a:pt x="f327" y="f328"/>
                </a:lnTo>
                <a:cubicBezTo>
                  <a:pt x="f329" y="f330"/>
                  <a:pt x="f331" y="f332"/>
                  <a:pt x="f333" y="f241"/>
                </a:cubicBezTo>
                <a:lnTo>
                  <a:pt x="f334" y="f335"/>
                </a:lnTo>
                <a:lnTo>
                  <a:pt x="f336" y="f239"/>
                </a:lnTo>
                <a:close/>
                <a:moveTo>
                  <a:pt x="f337" y="f338"/>
                </a:moveTo>
                <a:cubicBezTo>
                  <a:pt x="f339" y="f340"/>
                  <a:pt x="f341" y="f342"/>
                  <a:pt x="f343" y="f344"/>
                </a:cubicBezTo>
                <a:cubicBezTo>
                  <a:pt x="f345" y="f346"/>
                  <a:pt x="f347" y="f348"/>
                  <a:pt x="f349" y="f350"/>
                </a:cubicBezTo>
                <a:cubicBezTo>
                  <a:pt x="f351" y="f352"/>
                  <a:pt x="f353" y="f354"/>
                  <a:pt x="f355" y="f356"/>
                </a:cubicBezTo>
                <a:cubicBezTo>
                  <a:pt x="f357" y="f358"/>
                  <a:pt x="f359" y="f360"/>
                  <a:pt x="f361" y="f362"/>
                </a:cubicBezTo>
                <a:cubicBezTo>
                  <a:pt x="f363" y="f364"/>
                  <a:pt x="f365" y="f366"/>
                  <a:pt x="f337" y="f338"/>
                </a:cubicBezTo>
                <a:close/>
                <a:moveTo>
                  <a:pt x="f367" y="f368"/>
                </a:moveTo>
                <a:lnTo>
                  <a:pt x="f369" y="f370"/>
                </a:lnTo>
                <a:lnTo>
                  <a:pt x="f371" y="f372"/>
                </a:lnTo>
                <a:cubicBezTo>
                  <a:pt x="f373" y="f374"/>
                  <a:pt x="f375" y="f376"/>
                  <a:pt x="f377" y="f378"/>
                </a:cubicBezTo>
                <a:lnTo>
                  <a:pt x="f379" y="f380"/>
                </a:lnTo>
                <a:lnTo>
                  <a:pt x="f381" y="f382"/>
                </a:lnTo>
                <a:lnTo>
                  <a:pt x="f383" y="f384"/>
                </a:lnTo>
                <a:cubicBezTo>
                  <a:pt x="f385" y="f386"/>
                  <a:pt x="f387" y="f388"/>
                  <a:pt x="f389" y="f390"/>
                </a:cubicBezTo>
                <a:lnTo>
                  <a:pt x="f391" y="f392"/>
                </a:lnTo>
                <a:lnTo>
                  <a:pt x="f393" y="f394"/>
                </a:lnTo>
                <a:lnTo>
                  <a:pt x="f395" y="f396"/>
                </a:lnTo>
                <a:lnTo>
                  <a:pt x="f397" y="f398"/>
                </a:lnTo>
                <a:cubicBezTo>
                  <a:pt x="f399" y="f400"/>
                  <a:pt x="f401" y="f402"/>
                  <a:pt x="f403" y="f404"/>
                </a:cubicBezTo>
                <a:lnTo>
                  <a:pt x="f405" y="f406"/>
                </a:lnTo>
                <a:lnTo>
                  <a:pt x="f407" y="f408"/>
                </a:lnTo>
                <a:lnTo>
                  <a:pt x="f409" y="f410"/>
                </a:lnTo>
                <a:cubicBezTo>
                  <a:pt x="f411" y="f412"/>
                  <a:pt x="f413" y="f414"/>
                  <a:pt x="f415" y="f416"/>
                </a:cubicBezTo>
                <a:lnTo>
                  <a:pt x="f417" y="f418"/>
                </a:lnTo>
                <a:lnTo>
                  <a:pt x="f419" y="f420"/>
                </a:lnTo>
                <a:lnTo>
                  <a:pt x="f421" y="f422"/>
                </a:lnTo>
                <a:lnTo>
                  <a:pt x="f423" y="f424"/>
                </a:lnTo>
                <a:cubicBezTo>
                  <a:pt x="f425" y="f426"/>
                  <a:pt x="f427" y="f428"/>
                  <a:pt x="f429" y="f430"/>
                </a:cubicBezTo>
                <a:lnTo>
                  <a:pt x="f431" y="f432"/>
                </a:lnTo>
                <a:lnTo>
                  <a:pt x="f433" y="f434"/>
                </a:lnTo>
                <a:lnTo>
                  <a:pt x="f435" y="f436"/>
                </a:lnTo>
                <a:cubicBezTo>
                  <a:pt x="f437" y="f438"/>
                  <a:pt x="f439" y="f440"/>
                  <a:pt x="f441" y="f442"/>
                </a:cubicBezTo>
                <a:lnTo>
                  <a:pt x="f443" y="f444"/>
                </a:lnTo>
                <a:lnTo>
                  <a:pt x="f445" y="f446"/>
                </a:lnTo>
                <a:lnTo>
                  <a:pt x="f447" y="f448"/>
                </a:lnTo>
                <a:lnTo>
                  <a:pt x="f449" y="f450"/>
                </a:lnTo>
                <a:cubicBezTo>
                  <a:pt x="f451" y="f452"/>
                  <a:pt x="f453" y="f454"/>
                  <a:pt x="f455" y="f456"/>
                </a:cubicBezTo>
                <a:lnTo>
                  <a:pt x="f457" y="f458"/>
                </a:lnTo>
                <a:lnTo>
                  <a:pt x="f459" y="f460"/>
                </a:lnTo>
                <a:lnTo>
                  <a:pt x="f461" y="f2"/>
                </a:lnTo>
                <a:lnTo>
                  <a:pt x="f462" y="f463"/>
                </a:lnTo>
                <a:lnTo>
                  <a:pt x="f464" y="f465"/>
                </a:lnTo>
                <a:cubicBezTo>
                  <a:pt x="f466" y="f467"/>
                  <a:pt x="f468" y="f469"/>
                  <a:pt x="f470" y="f471"/>
                </a:cubicBezTo>
                <a:close/>
              </a:path>
            </a:pathLst>
          </a:custGeom>
          <a:solidFill>
            <a:srgbClr val="FFFFFF"/>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599F1"/>
              </a:solidFill>
              <a:uFillTx/>
              <a:latin typeface="Arial"/>
              <a:ea typeface="굴림" pitchFamily="34"/>
            </a:endParaRPr>
          </a:p>
        </p:txBody>
      </p:sp>
      <p:sp>
        <p:nvSpPr>
          <p:cNvPr id="24" name="Freeform 95">
            <a:extLst>
              <a:ext uri="{FF2B5EF4-FFF2-40B4-BE49-F238E27FC236}">
                <a16:creationId xmlns:a16="http://schemas.microsoft.com/office/drawing/2014/main" id="{BFBA5FF4-B06D-B0D6-F55B-2F7C87FEE2C7}"/>
              </a:ext>
            </a:extLst>
          </p:cNvPr>
          <p:cNvSpPr/>
          <p:nvPr/>
        </p:nvSpPr>
        <p:spPr>
          <a:xfrm>
            <a:off x="7541367" y="2016508"/>
            <a:ext cx="338574" cy="338574"/>
          </a:xfrm>
          <a:custGeom>
            <a:avLst/>
            <a:gdLst>
              <a:gd name="f0" fmla="val w"/>
              <a:gd name="f1" fmla="val h"/>
              <a:gd name="f2" fmla="val 0"/>
              <a:gd name="f3" fmla="val 2376266"/>
              <a:gd name="f4" fmla="val 2700265"/>
              <a:gd name="f5" fmla="val 1656387"/>
              <a:gd name="f6" fmla="val 1972892"/>
              <a:gd name="f7" fmla="val 1611887"/>
              <a:gd name="f8" fmla="val 1973356"/>
              <a:gd name="f9" fmla="val 1563385"/>
              <a:gd name="f10" fmla="val 2005080"/>
              <a:gd name="f11" fmla="val 1534629"/>
              <a:gd name="f12" fmla="val 2057337"/>
              <a:gd name="f13" fmla="val 1496288"/>
              <a:gd name="f14" fmla="val 2127013"/>
              <a:gd name="f15" fmla="val 1507568"/>
              <a:gd name="f16" fmla="val 2206808"/>
              <a:gd name="f17" fmla="val 1559826"/>
              <a:gd name="f18" fmla="val 2235565"/>
              <a:gd name="f19" fmla="val 1612084"/>
              <a:gd name="f20" fmla="val 2264320"/>
              <a:gd name="f21" fmla="val 1685527"/>
              <a:gd name="f22" fmla="val 2231149"/>
              <a:gd name="f23" fmla="val 1723869"/>
              <a:gd name="f24" fmla="val 2161473"/>
              <a:gd name="f25" fmla="val 1762211"/>
              <a:gd name="f26" fmla="val 2091796"/>
              <a:gd name="f27" fmla="val 1750931"/>
              <a:gd name="f28" fmla="val 2012000"/>
              <a:gd name="f29" fmla="val 1698673"/>
              <a:gd name="f30" fmla="val 1983245"/>
              <a:gd name="f31" fmla="val 1685608"/>
              <a:gd name="f32" fmla="val 1976055"/>
              <a:gd name="f33" fmla="val 1671220"/>
              <a:gd name="f34" fmla="val 1972736"/>
              <a:gd name="f35" fmla="val 312688"/>
              <a:gd name="f36" fmla="val 1634792"/>
              <a:gd name="f37" fmla="val 281116"/>
              <a:gd name="f38" fmla="val 1626772"/>
              <a:gd name="f39" fmla="val 249981"/>
              <a:gd name="f40" fmla="val 1631172"/>
              <a:gd name="f41" fmla="val 226763"/>
              <a:gd name="f42" fmla="val 1649891"/>
              <a:gd name="f43" fmla="val 180329"/>
              <a:gd name="f44" fmla="val 1687329"/>
              <a:gd name="f45" fmla="val 183153"/>
              <a:gd name="f46" fmla="val 1767868"/>
              <a:gd name="f47" fmla="val 233071"/>
              <a:gd name="f48" fmla="val 1829780"/>
              <a:gd name="f49" fmla="val 282989"/>
              <a:gd name="f50" fmla="val 1891692"/>
              <a:gd name="f51" fmla="val 361097"/>
              <a:gd name="f52" fmla="val 1911533"/>
              <a:gd name="f53" fmla="val 407532"/>
              <a:gd name="f54" fmla="val 1874094"/>
              <a:gd name="f55" fmla="val 453966"/>
              <a:gd name="f56" fmla="val 1836657"/>
              <a:gd name="f57" fmla="val 451142"/>
              <a:gd name="f58" fmla="val 1756118"/>
              <a:gd name="f59" fmla="val 401224"/>
              <a:gd name="f60" fmla="val 1694205"/>
              <a:gd name="f61" fmla="val 376265"/>
              <a:gd name="f62" fmla="val 1663249"/>
              <a:gd name="f63" fmla="val 344258"/>
              <a:gd name="f64" fmla="val 1642811"/>
              <a:gd name="f65" fmla="val 1869299"/>
              <a:gd name="f66" fmla="val 1519920"/>
              <a:gd name="f67" fmla="val 1824865"/>
              <a:gd name="f68" fmla="val 1522388"/>
              <a:gd name="f69" fmla="val 1777842"/>
              <a:gd name="f70" fmla="val 1556264"/>
              <a:gd name="f71" fmla="val 1751468"/>
              <a:gd name="f72" fmla="val 1609764"/>
              <a:gd name="f73" fmla="val 1716305"/>
              <a:gd name="f74" fmla="val 1681096"/>
              <a:gd name="f75" fmla="val 1731168"/>
              <a:gd name="f76" fmla="val 1760303"/>
              <a:gd name="f77" fmla="val 1784668"/>
              <a:gd name="f78" fmla="val 1786676"/>
              <a:gd name="f79" fmla="val 1838168"/>
              <a:gd name="f80" fmla="val 1813049"/>
              <a:gd name="f81" fmla="val 1910044"/>
              <a:gd name="f82" fmla="val 1776602"/>
              <a:gd name="f83" fmla="val 1945208"/>
              <a:gd name="f84" fmla="val 1705269"/>
              <a:gd name="f85" fmla="val 1980371"/>
              <a:gd name="f86" fmla="val 1633937"/>
              <a:gd name="f87" fmla="val 1965508"/>
              <a:gd name="f88" fmla="val 1554730"/>
              <a:gd name="f89" fmla="val 1912008"/>
              <a:gd name="f90" fmla="val 1528357"/>
              <a:gd name="f91" fmla="val 1898633"/>
              <a:gd name="f92" fmla="val 1521764"/>
              <a:gd name="f93" fmla="val 1884109"/>
              <a:gd name="f94" fmla="val 1519097"/>
              <a:gd name="f95" fmla="val 741251"/>
              <a:gd name="f96" fmla="val 1329992"/>
              <a:gd name="f97" fmla="val 709680"/>
              <a:gd name="f98" fmla="val 1321974"/>
              <a:gd name="f99" fmla="val 678544"/>
              <a:gd name="f100" fmla="val 1326372"/>
              <a:gd name="f101" fmla="val 655326"/>
              <a:gd name="f102" fmla="val 1345092"/>
              <a:gd name="f103" fmla="val 608892"/>
              <a:gd name="f104" fmla="val 1382530"/>
              <a:gd name="f105" fmla="val 611716"/>
              <a:gd name="f106" fmla="val 1463069"/>
              <a:gd name="f107" fmla="val 661634"/>
              <a:gd name="f108" fmla="val 1524981"/>
              <a:gd name="f109" fmla="val 711552"/>
              <a:gd name="f110" fmla="val 1586893"/>
              <a:gd name="f111" fmla="val 789660"/>
              <a:gd name="f112" fmla="val 1606734"/>
              <a:gd name="f113" fmla="val 836094"/>
              <a:gd name="f114" fmla="val 1569294"/>
              <a:gd name="f115" fmla="val 882529"/>
              <a:gd name="f116" fmla="val 1531856"/>
              <a:gd name="f117" fmla="val 879704"/>
              <a:gd name="f118" fmla="val 1451317"/>
              <a:gd name="f119" fmla="val 829787"/>
              <a:gd name="f120" fmla="val 1389406"/>
              <a:gd name="f121" fmla="val 804828"/>
              <a:gd name="f122" fmla="val 1358450"/>
              <a:gd name="f123" fmla="val 772822"/>
              <a:gd name="f124" fmla="val 1338012"/>
              <a:gd name="f125" fmla="val 2079316"/>
              <a:gd name="f126" fmla="val 1065457"/>
              <a:gd name="f127" fmla="val 2035146"/>
              <a:gd name="f128" fmla="val 1070876"/>
              <a:gd name="f129" fmla="val 1990481"/>
              <a:gd name="f130" fmla="val 1107807"/>
              <a:gd name="f131" fmla="val 1967725"/>
              <a:gd name="f132" fmla="val 1162943"/>
              <a:gd name="f133" fmla="val 1937386"/>
              <a:gd name="f134" fmla="val 1236457"/>
              <a:gd name="f135" fmla="val 1957487"/>
              <a:gd name="f136" fmla="val 1314499"/>
              <a:gd name="f137" fmla="val 2012623"/>
              <a:gd name="f138" fmla="val 1337253"/>
              <a:gd name="f139" fmla="val 2067759"/>
              <a:gd name="f140" fmla="val 1360009"/>
              <a:gd name="f141" fmla="val 2137051"/>
              <a:gd name="f142" fmla="val 1318860"/>
              <a:gd name="f143" fmla="val 2167391"/>
              <a:gd name="f144" fmla="val 1245345"/>
              <a:gd name="f145" fmla="val 2197730"/>
              <a:gd name="f146" fmla="val 1171831"/>
              <a:gd name="f147" fmla="val 2177629"/>
              <a:gd name="f148" fmla="val 1093789"/>
              <a:gd name="f149" fmla="val 2122493"/>
              <a:gd name="f150" fmla="val 1071035"/>
              <a:gd name="f151" fmla="val 2108709"/>
              <a:gd name="f152" fmla="val 1065345"/>
              <a:gd name="f153" fmla="val 2094040"/>
              <a:gd name="f154" fmla="val 1063650"/>
              <a:gd name="f155" fmla="val 654162"/>
              <a:gd name="f156" fmla="val 1082073"/>
              <a:gd name="f157" fmla="val 1244384"/>
              <a:gd name="f158" fmla="val 1121421"/>
              <a:gd name="f159" fmla="val 4918"/>
              <a:gd name="f160" fmla="val 1923139"/>
              <a:gd name="f161" fmla="val 3279"/>
              <a:gd name="f162" fmla="val 1498508"/>
              <a:gd name="f163" fmla="val 1639"/>
              <a:gd name="f164" fmla="val 1073875"/>
              <a:gd name="f165" fmla="val 2375644"/>
              <a:gd name="f166" fmla="val 688592"/>
              <a:gd name="f167" fmla="val 2360889"/>
              <a:gd name="f168" fmla="val 1967406"/>
              <a:gd name="f169" fmla="val 1293570"/>
              <a:gd name="f170" fmla="val 1249303"/>
              <a:gd name="f171" fmla="val 1239466"/>
              <a:gd name="f172" fmla="val 1214923"/>
              <a:gd name="f173" fmla="val 371219"/>
              <a:gd name="f174" fmla="val 1197013"/>
              <a:gd name="f175" fmla="val 368793"/>
              <a:gd name="f176" fmla="val 1177834"/>
              <a:gd name="f177" fmla="val 369067"/>
              <a:gd name="f178" fmla="val 1158247"/>
              <a:gd name="f179" fmla="val 372480"/>
              <a:gd name="f180" fmla="val 1079899"/>
              <a:gd name="f181" fmla="val 386133"/>
              <a:gd name="f182" fmla="val 1024686"/>
              <a:gd name="f183" fmla="val 444836"/>
              <a:gd name="f184" fmla="val 1034926"/>
              <a:gd name="f185" fmla="val 503598"/>
              <a:gd name="f186" fmla="val 1045165"/>
              <a:gd name="f187" fmla="val 562359"/>
              <a:gd name="f188" fmla="val 1116980"/>
              <a:gd name="f189" fmla="val 598927"/>
              <a:gd name="f190" fmla="val 1195328"/>
              <a:gd name="f191" fmla="val 585274"/>
              <a:gd name="f192" fmla="val 1273676"/>
              <a:gd name="f193" fmla="val 571621"/>
              <a:gd name="f194" fmla="val 1328889"/>
              <a:gd name="f195" fmla="val 512918"/>
              <a:gd name="f196" fmla="val 1318650"/>
              <a:gd name="f197" fmla="val 454156"/>
              <a:gd name="f198" fmla="val 1310970"/>
              <a:gd name="f199" fmla="val 410086"/>
              <a:gd name="f200" fmla="val 1268654"/>
              <a:gd name="f201" fmla="val 378499"/>
              <a:gd name="f202" fmla="val 1185985"/>
              <a:gd name="f203" fmla="val 506608"/>
              <a:gd name="f204" fmla="val 1161392"/>
              <a:gd name="f205" fmla="val 1101748"/>
              <a:gd name="f206" fmla="val 10460"/>
              <a:gd name="f207" fmla="val 491852"/>
              <a:gd name="f208" fmla="*/ f0 1 2376266"/>
              <a:gd name="f209" fmla="*/ f1 1 2700265"/>
              <a:gd name="f210" fmla="val f2"/>
              <a:gd name="f211" fmla="val f3"/>
              <a:gd name="f212" fmla="val f4"/>
              <a:gd name="f213" fmla="+- f212 0 f210"/>
              <a:gd name="f214" fmla="+- f211 0 f210"/>
              <a:gd name="f215" fmla="*/ f214 1 2376266"/>
              <a:gd name="f216" fmla="*/ f213 1 2700265"/>
              <a:gd name="f217" fmla="*/ f210 1 f215"/>
              <a:gd name="f218" fmla="*/ f211 1 f215"/>
              <a:gd name="f219" fmla="*/ f210 1 f216"/>
              <a:gd name="f220" fmla="*/ f212 1 f216"/>
              <a:gd name="f221" fmla="*/ f217 f208 1"/>
              <a:gd name="f222" fmla="*/ f218 f208 1"/>
              <a:gd name="f223" fmla="*/ f220 f209 1"/>
              <a:gd name="f224" fmla="*/ f219 f209 1"/>
            </a:gdLst>
            <a:ahLst/>
            <a:cxnLst>
              <a:cxn ang="3cd4">
                <a:pos x="hc" y="t"/>
              </a:cxn>
              <a:cxn ang="0">
                <a:pos x="r" y="vc"/>
              </a:cxn>
              <a:cxn ang="cd4">
                <a:pos x="hc" y="b"/>
              </a:cxn>
              <a:cxn ang="cd2">
                <a:pos x="l" y="vc"/>
              </a:cxn>
            </a:cxnLst>
            <a:rect l="f221" t="f224" r="f222" b="f223"/>
            <a:pathLst>
              <a:path w="2376266" h="2700265">
                <a:moveTo>
                  <a:pt x="f5" y="f6"/>
                </a:moveTo>
                <a:cubicBezTo>
                  <a:pt x="f7" y="f8"/>
                  <a:pt x="f9" y="f10"/>
                  <a:pt x="f11" y="f12"/>
                </a:cubicBezTo>
                <a:cubicBezTo>
                  <a:pt x="f13" y="f14"/>
                  <a:pt x="f15" y="f16"/>
                  <a:pt x="f17" y="f18"/>
                </a:cubicBezTo>
                <a:cubicBezTo>
                  <a:pt x="f19" y="f20"/>
                  <a:pt x="f21" y="f22"/>
                  <a:pt x="f23" y="f24"/>
                </a:cubicBezTo>
                <a:cubicBezTo>
                  <a:pt x="f25" y="f26"/>
                  <a:pt x="f27" y="f28"/>
                  <a:pt x="f29" y="f30"/>
                </a:cubicBezTo>
                <a:cubicBezTo>
                  <a:pt x="f31" y="f32"/>
                  <a:pt x="f33" y="f34"/>
                  <a:pt x="f5" y="f6"/>
                </a:cubicBezTo>
                <a:close/>
                <a:moveTo>
                  <a:pt x="f35" y="f36"/>
                </a:moveTo>
                <a:cubicBezTo>
                  <a:pt x="f37" y="f38"/>
                  <a:pt x="f39" y="f40"/>
                  <a:pt x="f41" y="f42"/>
                </a:cubicBezTo>
                <a:cubicBezTo>
                  <a:pt x="f43" y="f44"/>
                  <a:pt x="f45" y="f46"/>
                  <a:pt x="f47" y="f48"/>
                </a:cubicBezTo>
                <a:cubicBezTo>
                  <a:pt x="f49" y="f50"/>
                  <a:pt x="f51" y="f52"/>
                  <a:pt x="f53" y="f54"/>
                </a:cubicBezTo>
                <a:cubicBezTo>
                  <a:pt x="f55" y="f56"/>
                  <a:pt x="f57" y="f58"/>
                  <a:pt x="f59" y="f60"/>
                </a:cubicBezTo>
                <a:cubicBezTo>
                  <a:pt x="f61" y="f62"/>
                  <a:pt x="f63" y="f64"/>
                  <a:pt x="f35" y="f36"/>
                </a:cubicBezTo>
                <a:close/>
                <a:moveTo>
                  <a:pt x="f65" y="f66"/>
                </a:moveTo>
                <a:cubicBezTo>
                  <a:pt x="f67" y="f68"/>
                  <a:pt x="f69" y="f70"/>
                  <a:pt x="f71" y="f72"/>
                </a:cubicBezTo>
                <a:cubicBezTo>
                  <a:pt x="f73" y="f74"/>
                  <a:pt x="f75" y="f76"/>
                  <a:pt x="f77" y="f78"/>
                </a:cubicBezTo>
                <a:cubicBezTo>
                  <a:pt x="f79" y="f80"/>
                  <a:pt x="f81" y="f82"/>
                  <a:pt x="f83" y="f84"/>
                </a:cubicBezTo>
                <a:cubicBezTo>
                  <a:pt x="f85" y="f86"/>
                  <a:pt x="f87" y="f88"/>
                  <a:pt x="f89" y="f90"/>
                </a:cubicBezTo>
                <a:cubicBezTo>
                  <a:pt x="f91" y="f92"/>
                  <a:pt x="f93" y="f94"/>
                  <a:pt x="f65" y="f66"/>
                </a:cubicBezTo>
                <a:close/>
                <a:moveTo>
                  <a:pt x="f95" y="f96"/>
                </a:moveTo>
                <a:cubicBezTo>
                  <a:pt x="f97" y="f98"/>
                  <a:pt x="f99" y="f100"/>
                  <a:pt x="f101" y="f102"/>
                </a:cubicBezTo>
                <a:cubicBezTo>
                  <a:pt x="f103" y="f104"/>
                  <a:pt x="f105" y="f106"/>
                  <a:pt x="f107" y="f108"/>
                </a:cubicBezTo>
                <a:cubicBezTo>
                  <a:pt x="f109" y="f110"/>
                  <a:pt x="f111" y="f112"/>
                  <a:pt x="f113" y="f114"/>
                </a:cubicBezTo>
                <a:cubicBezTo>
                  <a:pt x="f115" y="f116"/>
                  <a:pt x="f117" y="f118"/>
                  <a:pt x="f119" y="f120"/>
                </a:cubicBezTo>
                <a:cubicBezTo>
                  <a:pt x="f121" y="f122"/>
                  <a:pt x="f123" y="f124"/>
                  <a:pt x="f95" y="f96"/>
                </a:cubicBezTo>
                <a:close/>
                <a:moveTo>
                  <a:pt x="f125" y="f126"/>
                </a:moveTo>
                <a:cubicBezTo>
                  <a:pt x="f127" y="f128"/>
                  <a:pt x="f129" y="f130"/>
                  <a:pt x="f131" y="f132"/>
                </a:cubicBezTo>
                <a:cubicBezTo>
                  <a:pt x="f133" y="f134"/>
                  <a:pt x="f135" y="f136"/>
                  <a:pt x="f137" y="f138"/>
                </a:cubicBezTo>
                <a:cubicBezTo>
                  <a:pt x="f139" y="f140"/>
                  <a:pt x="f141" y="f142"/>
                  <a:pt x="f143" y="f144"/>
                </a:cubicBezTo>
                <a:cubicBezTo>
                  <a:pt x="f145" y="f146"/>
                  <a:pt x="f147" y="f148"/>
                  <a:pt x="f149" y="f150"/>
                </a:cubicBezTo>
                <a:cubicBezTo>
                  <a:pt x="f151" y="f152"/>
                  <a:pt x="f153" y="f154"/>
                  <a:pt x="f125" y="f126"/>
                </a:cubicBezTo>
                <a:close/>
                <a:moveTo>
                  <a:pt x="f2" y="f155"/>
                </a:moveTo>
                <a:lnTo>
                  <a:pt x="f156" y="f157"/>
                </a:lnTo>
                <a:lnTo>
                  <a:pt x="f158" y="f4"/>
                </a:lnTo>
                <a:lnTo>
                  <a:pt x="f159" y="f160"/>
                </a:lnTo>
                <a:cubicBezTo>
                  <a:pt x="f161" y="f162"/>
                  <a:pt x="f163" y="f164"/>
                  <a:pt x="f2" y="f155"/>
                </a:cubicBezTo>
                <a:close/>
                <a:moveTo>
                  <a:pt x="f165" y="f166"/>
                </a:moveTo>
                <a:lnTo>
                  <a:pt x="f167" y="f168"/>
                </a:lnTo>
                <a:lnTo>
                  <a:pt x="f169" y="f4"/>
                </a:lnTo>
                <a:lnTo>
                  <a:pt x="f170" y="f171"/>
                </a:lnTo>
                <a:close/>
                <a:moveTo>
                  <a:pt x="f172" y="f173"/>
                </a:moveTo>
                <a:cubicBezTo>
                  <a:pt x="f174" y="f175"/>
                  <a:pt x="f176" y="f177"/>
                  <a:pt x="f178" y="f179"/>
                </a:cubicBezTo>
                <a:cubicBezTo>
                  <a:pt x="f180" y="f181"/>
                  <a:pt x="f182" y="f183"/>
                  <a:pt x="f184" y="f185"/>
                </a:cubicBezTo>
                <a:cubicBezTo>
                  <a:pt x="f186" y="f187"/>
                  <a:pt x="f188" y="f189"/>
                  <a:pt x="f190" y="f191"/>
                </a:cubicBezTo>
                <a:cubicBezTo>
                  <a:pt x="f192" y="f193"/>
                  <a:pt x="f194" y="f195"/>
                  <a:pt x="f196" y="f197"/>
                </a:cubicBezTo>
                <a:cubicBezTo>
                  <a:pt x="f198" y="f199"/>
                  <a:pt x="f200" y="f201"/>
                  <a:pt x="f172" y="f173"/>
                </a:cubicBezTo>
                <a:close/>
                <a:moveTo>
                  <a:pt x="f202" y="f2"/>
                </a:moveTo>
                <a:lnTo>
                  <a:pt x="f3" y="f203"/>
                </a:lnTo>
                <a:lnTo>
                  <a:pt x="f204" y="f205"/>
                </a:lnTo>
                <a:lnTo>
                  <a:pt x="f206" y="f207"/>
                </a:lnTo>
                <a:close/>
              </a:path>
            </a:pathLst>
          </a:custGeom>
          <a:solidFill>
            <a:srgbClr val="FFFFFF"/>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599F1"/>
              </a:solidFill>
              <a:uFillTx/>
              <a:latin typeface="Arial"/>
              <a:ea typeface="굴림" pitchFamily="34"/>
            </a:endParaRPr>
          </a:p>
        </p:txBody>
      </p:sp>
      <p:sp>
        <p:nvSpPr>
          <p:cNvPr id="25" name="Isosceles Triangle 20">
            <a:extLst>
              <a:ext uri="{FF2B5EF4-FFF2-40B4-BE49-F238E27FC236}">
                <a16:creationId xmlns:a16="http://schemas.microsoft.com/office/drawing/2014/main" id="{4352492C-9F68-ABA8-72E5-71552CBD1FBF}"/>
              </a:ext>
            </a:extLst>
          </p:cNvPr>
          <p:cNvSpPr/>
          <p:nvPr/>
        </p:nvSpPr>
        <p:spPr>
          <a:xfrm rot="8201226">
            <a:off x="7549164" y="5504725"/>
            <a:ext cx="322966" cy="356094"/>
          </a:xfrm>
          <a:custGeom>
            <a:avLst/>
            <a:gdLst>
              <a:gd name="f0" fmla="val w"/>
              <a:gd name="f1" fmla="val h"/>
              <a:gd name="f2" fmla="val 0"/>
              <a:gd name="f3" fmla="val 4285801"/>
              <a:gd name="f4" fmla="val 4725490"/>
              <a:gd name="f5" fmla="val 1428251"/>
              <a:gd name="f6" fmla="val 4622752"/>
              <a:gd name="f7" fmla="val 1313180"/>
              <a:gd name="f8" fmla="val 4505074"/>
              <a:gd name="f9" fmla="val 1240588"/>
              <a:gd name="f10" fmla="val 4345285"/>
              <a:gd name="f11" fmla="val 1235771"/>
              <a:gd name="f12" fmla="val 4167715"/>
              <a:gd name="f13" fmla="val 1227835"/>
              <a:gd name="f14" fmla="val 3875156"/>
              <a:gd name="f15" fmla="val 1406218"/>
              <a:gd name="f16" fmla="val 3620819"/>
              <a:gd name="f17" fmla="val 1664050"/>
              <a:gd name="f18" fmla="val 3520754"/>
              <a:gd name="f19" fmla="val 1635892"/>
              <a:gd name="f20" fmla="val 2482688"/>
              <a:gd name="f21" fmla="val 1044642"/>
              <a:gd name="f22" fmla="val 2469039"/>
              <a:gd name="f23" fmla="val 2667331"/>
              <a:gd name="f24" fmla="val 2727000"/>
              <a:gd name="f25" fmla="val 996271"/>
              <a:gd name="f26" fmla="val 2775371"/>
              <a:gd name="f27" fmla="val 936601"/>
              <a:gd name="f28" fmla="val 2775372"/>
              <a:gd name="f29" fmla="val 657382"/>
              <a:gd name="f30" fmla="val 637755"/>
              <a:gd name="f31" fmla="val 2823613"/>
              <a:gd name="f32" fmla="val 630101"/>
              <a:gd name="f33" fmla="val 2874237"/>
              <a:gd name="f34" fmla="val 622448"/>
              <a:gd name="f35" fmla="val 2945800"/>
              <a:gd name="f36" fmla="val 252030"/>
              <a:gd name="f37" fmla="val 256275"/>
              <a:gd name="f38" fmla="val 2883407"/>
              <a:gd name="f39" fmla="val 252593"/>
              <a:gd name="f40" fmla="val 2828938"/>
              <a:gd name="f41" fmla="val 235967"/>
              <a:gd name="f42" fmla="val 2775370"/>
              <a:gd name="f43" fmla="val 7267"/>
              <a:gd name="f44" fmla="val 1003"/>
              <a:gd name="f45" fmla="val 2679903"/>
              <a:gd name="f46" fmla="val -1109"/>
              <a:gd name="f47" fmla="val 2594661"/>
              <a:gd name="f48" fmla="val 535"/>
              <a:gd name="f49" fmla="val 2514852"/>
              <a:gd name="f50" fmla="val 5466"/>
              <a:gd name="f51" fmla="val 2275424"/>
              <a:gd name="f52" fmla="val 44187"/>
              <a:gd name="f53" fmla="val 2084887"/>
              <a:gd name="f54" fmla="val 105917"/>
              <a:gd name="f55" fmla="val 1813823"/>
              <a:gd name="f56" fmla="val 258635"/>
              <a:gd name="f57" fmla="val 1288584"/>
              <a:gd name="f58" fmla="val 488046"/>
              <a:gd name="f59" fmla="val 911620"/>
              <a:gd name="f60" fmla="val 870837"/>
              <a:gd name="f61" fmla="val 570445"/>
              <a:gd name="f62" fmla="val 674179"/>
              <a:gd name="f63" fmla="val 1284154"/>
              <a:gd name="f64" fmla="val 622718"/>
              <a:gd name="f65" fmla="val 1497188"/>
              <a:gd name="f66" fmla="val 741752"/>
              <a:gd name="f67" fmla="val 1669956"/>
              <a:gd name="f68" fmla="val 882751"/>
              <a:gd name="f69" fmla="val 1699943"/>
              <a:gd name="f70" fmla="val 788174"/>
              <a:gd name="f71" fmla="val 1674807"/>
              <a:gd name="f72" fmla="val 1710419"/>
              <a:gd name="f73" fmla="val 1001384"/>
              <a:gd name="f74" fmla="val 1730870"/>
              <a:gd name="f75" fmla="val 1758791"/>
              <a:gd name="f76" fmla="val 1818460"/>
              <a:gd name="f77" fmla="val 1970448"/>
              <a:gd name="f78" fmla="val 1621635"/>
              <a:gd name="f79" fmla="val 1957128"/>
              <a:gd name="f80" fmla="val 1601569"/>
              <a:gd name="f81" fmla="val 1217379"/>
              <a:gd name="f82" fmla="val 1338692"/>
              <a:gd name="f83" fmla="val 1131438"/>
              <a:gd name="f84" fmla="val 1146783"/>
              <a:gd name="f85" fmla="val 887145"/>
              <a:gd name="f86" fmla="val 1138847"/>
              <a:gd name="f87" fmla="val 594588"/>
              <a:gd name="f88" fmla="val 1132425"/>
              <a:gd name="f89" fmla="val 357828"/>
              <a:gd name="f90" fmla="val 1248029"/>
              <a:gd name="f91" fmla="val 146099"/>
              <a:gd name="f92" fmla="val 1428910"/>
              <a:gd name="f93" fmla="val 20243"/>
              <a:gd name="f94" fmla="val 1447318"/>
              <a:gd name="f95" fmla="val 698863"/>
              <a:gd name="f96" fmla="val 2193594"/>
              <a:gd name="f97" fmla="val 678620"/>
              <a:gd name="f98" fmla="val 2175185"/>
              <a:gd name="f99" fmla="val 2362624"/>
              <a:gd name="f100" fmla="val 115865"/>
              <a:gd name="f101" fmla="val 2489536"/>
              <a:gd name="f102" fmla="val 321015"/>
              <a:gd name="f103" fmla="val 2495958"/>
              <a:gd name="f104" fmla="val 557775"/>
              <a:gd name="f105" fmla="val 2503894"/>
              <a:gd name="f106" fmla="val 850332"/>
              <a:gd name="f107" fmla="val 2325511"/>
              <a:gd name="f108" fmla="val 1104670"/>
              <a:gd name="f109" fmla="val 2067679"/>
              <a:gd name="f110" fmla="val 1204735"/>
              <a:gd name="f111" fmla="val 2087796"/>
              <a:gd name="f112" fmla="val 1946367"/>
              <a:gd name="f113" fmla="val 1895627"/>
              <a:gd name="f114" fmla="val 2543859"/>
              <a:gd name="f115" fmla="val 2102637"/>
              <a:gd name="f116" fmla="val 2493462"/>
              <a:gd name="f117" fmla="val 2130160"/>
              <a:gd name="f118" fmla="val 3508110"/>
              <a:gd name="f119" fmla="val 2393037"/>
              <a:gd name="f120" fmla="val 3594051"/>
              <a:gd name="f121" fmla="val 2584946"/>
              <a:gd name="f122" fmla="val 3838344"/>
              <a:gd name="f123" fmla="val 2592882"/>
              <a:gd name="f124" fmla="val 4130902"/>
              <a:gd name="f125" fmla="val 2599304"/>
              <a:gd name="f126" fmla="val 4367662"/>
              <a:gd name="f127" fmla="val 2483700"/>
              <a:gd name="f128" fmla="val 4579391"/>
              <a:gd name="f129" fmla="val 2302820"/>
              <a:gd name="f130" fmla="val 4705247"/>
              <a:gd name="f131" fmla="val 2284411"/>
              <a:gd name="f132" fmla="val 4026626"/>
              <a:gd name="f133" fmla="val 1538135"/>
              <a:gd name="f134" fmla="val 4046869"/>
              <a:gd name="f135" fmla="val 1556544"/>
              <a:gd name="f136" fmla="val 1509684"/>
              <a:gd name="f137" fmla="val 4696524"/>
              <a:gd name="f138" fmla="val 1466607"/>
              <a:gd name="f139" fmla="val 4661977"/>
              <a:gd name="f140" fmla="val 44807"/>
              <a:gd name="f141" fmla="val 3562389"/>
              <a:gd name="f142" fmla="val 25255"/>
              <a:gd name="f143" fmla="val 3542837"/>
              <a:gd name="f144" fmla="val 13162"/>
              <a:gd name="f145" fmla="val 3515827"/>
              <a:gd name="f146" fmla="val 3485992"/>
              <a:gd name="f147" fmla="val 3053842"/>
              <a:gd name="f148" fmla="val 2994173"/>
              <a:gd name="f149" fmla="val 61534"/>
              <a:gd name="f150" fmla="val 2945801"/>
              <a:gd name="f151" fmla="val 121203"/>
              <a:gd name="f152" fmla="val 757287"/>
              <a:gd name="f153" fmla="val 816956"/>
              <a:gd name="f154" fmla="val 865328"/>
              <a:gd name="f155" fmla="val 3545662"/>
              <a:gd name="f156" fmla="val 3594033"/>
              <a:gd name="f157" fmla="val 91368"/>
              <a:gd name="f158" fmla="val 64358"/>
              <a:gd name="f159" fmla="val 3581940"/>
              <a:gd name="f160" fmla="*/ f0 1 4285801"/>
              <a:gd name="f161" fmla="*/ f1 1 4725490"/>
              <a:gd name="f162" fmla="val f2"/>
              <a:gd name="f163" fmla="val f3"/>
              <a:gd name="f164" fmla="val f4"/>
              <a:gd name="f165" fmla="+- f164 0 f162"/>
              <a:gd name="f166" fmla="+- f163 0 f162"/>
              <a:gd name="f167" fmla="*/ f166 1 4285801"/>
              <a:gd name="f168" fmla="*/ f165 1 4725490"/>
              <a:gd name="f169" fmla="*/ f162 1 f167"/>
              <a:gd name="f170" fmla="*/ f163 1 f167"/>
              <a:gd name="f171" fmla="*/ f162 1 f168"/>
              <a:gd name="f172" fmla="*/ f164 1 f168"/>
              <a:gd name="f173" fmla="*/ f169 f160 1"/>
              <a:gd name="f174" fmla="*/ f170 f160 1"/>
              <a:gd name="f175" fmla="*/ f172 f161 1"/>
              <a:gd name="f176" fmla="*/ f171 f161 1"/>
            </a:gdLst>
            <a:ahLst/>
            <a:cxnLst>
              <a:cxn ang="3cd4">
                <a:pos x="hc" y="t"/>
              </a:cxn>
              <a:cxn ang="0">
                <a:pos x="r" y="vc"/>
              </a:cxn>
              <a:cxn ang="cd4">
                <a:pos x="hc" y="b"/>
              </a:cxn>
              <a:cxn ang="cd2">
                <a:pos x="l" y="vc"/>
              </a:cxn>
            </a:cxnLst>
            <a:rect l="f173" t="f176" r="f174" b="f175"/>
            <a:pathLst>
              <a:path w="4285801" h="4725490">
                <a:moveTo>
                  <a:pt x="f5" y="f6"/>
                </a:moveTo>
                <a:cubicBezTo>
                  <a:pt x="f7" y="f8"/>
                  <a:pt x="f9" y="f10"/>
                  <a:pt x="f11" y="f12"/>
                </a:cubicBezTo>
                <a:cubicBezTo>
                  <a:pt x="f13" y="f14"/>
                  <a:pt x="f15" y="f16"/>
                  <a:pt x="f17" y="f18"/>
                </a:cubicBezTo>
                <a:lnTo>
                  <a:pt x="f19" y="f20"/>
                </a:lnTo>
                <a:lnTo>
                  <a:pt x="f21" y="f22"/>
                </a:lnTo>
                <a:lnTo>
                  <a:pt x="f21" y="f23"/>
                </a:lnTo>
                <a:cubicBezTo>
                  <a:pt x="f21" y="f24"/>
                  <a:pt x="f25" y="f26"/>
                  <a:pt x="f27" y="f28"/>
                </a:cubicBezTo>
                <a:lnTo>
                  <a:pt x="f29" y="f26"/>
                </a:lnTo>
                <a:cubicBezTo>
                  <a:pt x="f30" y="f31"/>
                  <a:pt x="f32" y="f33"/>
                  <a:pt x="f34" y="f35"/>
                </a:cubicBezTo>
                <a:lnTo>
                  <a:pt x="f36" y="f35"/>
                </a:lnTo>
                <a:cubicBezTo>
                  <a:pt x="f37" y="f38"/>
                  <a:pt x="f39" y="f40"/>
                  <a:pt x="f41" y="f42"/>
                </a:cubicBezTo>
                <a:lnTo>
                  <a:pt x="f43" y="f42"/>
                </a:lnTo>
                <a:cubicBezTo>
                  <a:pt x="f44" y="f45"/>
                  <a:pt x="f46" y="f47"/>
                  <a:pt x="f48" y="f49"/>
                </a:cubicBezTo>
                <a:cubicBezTo>
                  <a:pt x="f50" y="f51"/>
                  <a:pt x="f52" y="f53"/>
                  <a:pt x="f54" y="f55"/>
                </a:cubicBezTo>
                <a:cubicBezTo>
                  <a:pt x="f56" y="f57"/>
                  <a:pt x="f58" y="f59"/>
                  <a:pt x="f60" y="f61"/>
                </a:cubicBezTo>
                <a:cubicBezTo>
                  <a:pt x="f62" y="f63"/>
                  <a:pt x="f64" y="f65"/>
                  <a:pt x="f66" y="f67"/>
                </a:cubicBezTo>
                <a:cubicBezTo>
                  <a:pt x="f68" y="f69"/>
                  <a:pt x="f70" y="f71"/>
                  <a:pt x="f27" y="f72"/>
                </a:cubicBezTo>
                <a:cubicBezTo>
                  <a:pt x="f73" y="f74"/>
                  <a:pt x="f21" y="f75"/>
                  <a:pt x="f21" y="f76"/>
                </a:cubicBezTo>
                <a:lnTo>
                  <a:pt x="f21" y="f77"/>
                </a:lnTo>
                <a:lnTo>
                  <a:pt x="f78" y="f79"/>
                </a:lnTo>
                <a:lnTo>
                  <a:pt x="f80" y="f81"/>
                </a:lnTo>
                <a:cubicBezTo>
                  <a:pt x="f82" y="f83"/>
                  <a:pt x="f84" y="f85"/>
                  <a:pt x="f86" y="f87"/>
                </a:cubicBezTo>
                <a:cubicBezTo>
                  <a:pt x="f88" y="f89"/>
                  <a:pt x="f90" y="f91"/>
                  <a:pt x="f92" y="f93"/>
                </a:cubicBezTo>
                <a:lnTo>
                  <a:pt x="f94" y="f95"/>
                </a:lnTo>
                <a:lnTo>
                  <a:pt x="f96" y="f97"/>
                </a:lnTo>
                <a:lnTo>
                  <a:pt x="f98" y="f2"/>
                </a:lnTo>
                <a:cubicBezTo>
                  <a:pt x="f99" y="f100"/>
                  <a:pt x="f101" y="f102"/>
                  <a:pt x="f103" y="f104"/>
                </a:cubicBezTo>
                <a:cubicBezTo>
                  <a:pt x="f105" y="f106"/>
                  <a:pt x="f107" y="f108"/>
                  <a:pt x="f109" y="f110"/>
                </a:cubicBezTo>
                <a:lnTo>
                  <a:pt x="f111" y="f112"/>
                </a:lnTo>
                <a:lnTo>
                  <a:pt x="f3" y="f113"/>
                </a:lnTo>
                <a:lnTo>
                  <a:pt x="f3" y="f114"/>
                </a:lnTo>
                <a:lnTo>
                  <a:pt x="f115" y="f116"/>
                </a:lnTo>
                <a:lnTo>
                  <a:pt x="f117" y="f118"/>
                </a:lnTo>
                <a:cubicBezTo>
                  <a:pt x="f119" y="f120"/>
                  <a:pt x="f121" y="f122"/>
                  <a:pt x="f123" y="f124"/>
                </a:cubicBezTo>
                <a:cubicBezTo>
                  <a:pt x="f125" y="f126"/>
                  <a:pt x="f127" y="f128"/>
                  <a:pt x="f129" y="f130"/>
                </a:cubicBezTo>
                <a:lnTo>
                  <a:pt x="f131" y="f132"/>
                </a:lnTo>
                <a:lnTo>
                  <a:pt x="f133" y="f134"/>
                </a:lnTo>
                <a:lnTo>
                  <a:pt x="f135" y="f4"/>
                </a:lnTo>
                <a:cubicBezTo>
                  <a:pt x="f136" y="f137"/>
                  <a:pt x="f138" y="f139"/>
                  <a:pt x="f5" y="f6"/>
                </a:cubicBezTo>
                <a:close/>
                <a:moveTo>
                  <a:pt x="f140" y="f141"/>
                </a:moveTo>
                <a:cubicBezTo>
                  <a:pt x="f142" y="f143"/>
                  <a:pt x="f144" y="f145"/>
                  <a:pt x="f144" y="f146"/>
                </a:cubicBezTo>
                <a:lnTo>
                  <a:pt x="f144" y="f147"/>
                </a:lnTo>
                <a:cubicBezTo>
                  <a:pt x="f144" y="f148"/>
                  <a:pt x="f149" y="f150"/>
                  <a:pt x="f151" y="f150"/>
                </a:cubicBezTo>
                <a:lnTo>
                  <a:pt x="f152" y="f150"/>
                </a:lnTo>
                <a:cubicBezTo>
                  <a:pt x="f153" y="f150"/>
                  <a:pt x="f154" y="f148"/>
                  <a:pt x="f154" y="f147"/>
                </a:cubicBezTo>
                <a:lnTo>
                  <a:pt x="f154" y="f146"/>
                </a:lnTo>
                <a:cubicBezTo>
                  <a:pt x="f154" y="f155"/>
                  <a:pt x="f153" y="f156"/>
                  <a:pt x="f152" y="f156"/>
                </a:cubicBezTo>
                <a:lnTo>
                  <a:pt x="f151" y="f156"/>
                </a:lnTo>
                <a:cubicBezTo>
                  <a:pt x="f157" y="f156"/>
                  <a:pt x="f158" y="f159"/>
                  <a:pt x="f140" y="f141"/>
                </a:cubicBezTo>
                <a:close/>
              </a:path>
            </a:pathLst>
          </a:custGeom>
          <a:solidFill>
            <a:srgbClr val="FFFFFF"/>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599F1"/>
              </a:solidFill>
              <a:uFillTx/>
              <a:latin typeface="Arial"/>
              <a:ea typeface="굴림" pitchFamily="34"/>
            </a:endParaRPr>
          </a:p>
        </p:txBody>
      </p:sp>
      <p:sp>
        <p:nvSpPr>
          <p:cNvPr id="26" name="Rounded Rectangle 1">
            <a:extLst>
              <a:ext uri="{FF2B5EF4-FFF2-40B4-BE49-F238E27FC236}">
                <a16:creationId xmlns:a16="http://schemas.microsoft.com/office/drawing/2014/main" id="{7E93A6E7-FA9A-77F0-C04D-9D7C7223CA34}"/>
              </a:ext>
            </a:extLst>
          </p:cNvPr>
          <p:cNvSpPr/>
          <p:nvPr/>
        </p:nvSpPr>
        <p:spPr>
          <a:xfrm>
            <a:off x="7610340" y="3187159"/>
            <a:ext cx="200628" cy="338574"/>
          </a:xfrm>
          <a:custGeom>
            <a:avLst/>
            <a:gdLst>
              <a:gd name="f0" fmla="val w"/>
              <a:gd name="f1" fmla="val h"/>
              <a:gd name="f2" fmla="val 0"/>
              <a:gd name="f3" fmla="val 2337548"/>
              <a:gd name="f4" fmla="val 3944720"/>
              <a:gd name="f5" fmla="val 2013548"/>
              <a:gd name="f6" fmla="val 1242075"/>
              <a:gd name="f7" fmla="val 1945866"/>
              <a:gd name="f8" fmla="val 1962155"/>
              <a:gd name="f9" fmla="val 2336798"/>
              <a:gd name="f10" fmla="val 2330129"/>
              <a:gd name="f11" fmla="val 2597501"/>
              <a:gd name="f12" fmla="val 1898450"/>
              <a:gd name="f13" fmla="val 3121603"/>
              <a:gd name="f14" fmla="val 1336990"/>
              <a:gd name="f15" fmla="val 3208701"/>
              <a:gd name="f16" fmla="val 3620720"/>
              <a:gd name="f17" fmla="val 1895070"/>
              <a:gd name="f18" fmla="val 454910"/>
              <a:gd name="f19" fmla="val 1012990"/>
              <a:gd name="f20" fmla="val 3210585"/>
              <a:gd name="f21" fmla="val 447376"/>
              <a:gd name="f22" fmla="val 3129632"/>
              <a:gd name="f23" fmla="val 8655"/>
              <a:gd name="f24" fmla="val 2604919"/>
              <a:gd name="f25" fmla="val 389"/>
              <a:gd name="f26" fmla="val 1964536"/>
              <a:gd name="f27" fmla="val 1244456"/>
              <a:gd name="f28" fmla="val 324000"/>
              <a:gd name="f29" fmla="val 323361"/>
              <a:gd name="f30" fmla="val 331926"/>
              <a:gd name="f31" fmla="val 2486037"/>
              <a:gd name="f32" fmla="val 710705"/>
              <a:gd name="f33" fmla="val 2903701"/>
              <a:gd name="f34" fmla="val 1173940"/>
              <a:gd name="f35" fmla="val 2900510"/>
              <a:gd name="f36" fmla="val 1634302"/>
              <a:gd name="f37" fmla="val 2897337"/>
              <a:gd name="f38" fmla="val 2006933"/>
              <a:gd name="f39" fmla="val 2479634"/>
              <a:gd name="f40" fmla="val 2014006"/>
              <a:gd name="f41" fmla="val 1168773"/>
              <a:gd name="f42" fmla="val 1546536"/>
              <a:gd name="f43" fmla="val 1852773"/>
              <a:gd name="f44" fmla="val 306237"/>
              <a:gd name="f45" fmla="val 684000"/>
              <a:gd name="f46" fmla="val 1980000"/>
              <a:gd name="f47" fmla="val 2357763"/>
              <a:gd name="f48" fmla="val 2664000"/>
              <a:gd name="f49" fmla="val 791010"/>
              <a:gd name="f50" fmla="val 484773"/>
              <a:gd name="f51" fmla="*/ f0 1 2337548"/>
              <a:gd name="f52" fmla="*/ f1 1 3944720"/>
              <a:gd name="f53" fmla="val f2"/>
              <a:gd name="f54" fmla="val f3"/>
              <a:gd name="f55" fmla="val f4"/>
              <a:gd name="f56" fmla="+- f55 0 f53"/>
              <a:gd name="f57" fmla="+- f54 0 f53"/>
              <a:gd name="f58" fmla="*/ f57 1 2337548"/>
              <a:gd name="f59" fmla="*/ f56 1 3944720"/>
              <a:gd name="f60" fmla="*/ f53 1 f58"/>
              <a:gd name="f61" fmla="*/ f54 1 f58"/>
              <a:gd name="f62" fmla="*/ f53 1 f59"/>
              <a:gd name="f63" fmla="*/ f55 1 f59"/>
              <a:gd name="f64" fmla="*/ f60 f51 1"/>
              <a:gd name="f65" fmla="*/ f61 f51 1"/>
              <a:gd name="f66" fmla="*/ f63 f52 1"/>
              <a:gd name="f67" fmla="*/ f62 f52 1"/>
            </a:gdLst>
            <a:ahLst/>
            <a:cxnLst>
              <a:cxn ang="3cd4">
                <a:pos x="hc" y="t"/>
              </a:cxn>
              <a:cxn ang="0">
                <a:pos x="r" y="vc"/>
              </a:cxn>
              <a:cxn ang="cd4">
                <a:pos x="hc" y="b"/>
              </a:cxn>
              <a:cxn ang="cd2">
                <a:pos x="l" y="vc"/>
              </a:cxn>
            </a:cxnLst>
            <a:rect l="f64" t="f67" r="f65" b="f66"/>
            <a:pathLst>
              <a:path w="2337548" h="3944720">
                <a:moveTo>
                  <a:pt x="f5" y="f6"/>
                </a:moveTo>
                <a:lnTo>
                  <a:pt x="f3" y="f6"/>
                </a:lnTo>
                <a:lnTo>
                  <a:pt x="f3" y="f7"/>
                </a:lnTo>
                <a:lnTo>
                  <a:pt x="f3" y="f8"/>
                </a:lnTo>
                <a:lnTo>
                  <a:pt x="f9" y="f8"/>
                </a:lnTo>
                <a:cubicBezTo>
                  <a:pt x="f10" y="f11"/>
                  <a:pt x="f12" y="f13"/>
                  <a:pt x="f14" y="f15"/>
                </a:cubicBezTo>
                <a:lnTo>
                  <a:pt x="f14" y="f16"/>
                </a:lnTo>
                <a:lnTo>
                  <a:pt x="f17" y="f16"/>
                </a:lnTo>
                <a:lnTo>
                  <a:pt x="f17" y="f4"/>
                </a:lnTo>
                <a:lnTo>
                  <a:pt x="f18" y="f4"/>
                </a:lnTo>
                <a:lnTo>
                  <a:pt x="f18" y="f16"/>
                </a:lnTo>
                <a:lnTo>
                  <a:pt x="f19" y="f16"/>
                </a:lnTo>
                <a:lnTo>
                  <a:pt x="f19" y="f20"/>
                </a:lnTo>
                <a:cubicBezTo>
                  <a:pt x="f21" y="f22"/>
                  <a:pt x="f23" y="f24"/>
                  <a:pt x="f25" y="f26"/>
                </a:cubicBezTo>
                <a:lnTo>
                  <a:pt x="f2" y="f26"/>
                </a:lnTo>
                <a:lnTo>
                  <a:pt x="f2" y="f27"/>
                </a:lnTo>
                <a:lnTo>
                  <a:pt x="f28" y="f27"/>
                </a:lnTo>
                <a:lnTo>
                  <a:pt x="f28" y="f26"/>
                </a:lnTo>
                <a:lnTo>
                  <a:pt x="f29" y="f26"/>
                </a:lnTo>
                <a:cubicBezTo>
                  <a:pt x="f30" y="f31"/>
                  <a:pt x="f32" y="f33"/>
                  <a:pt x="f34" y="f35"/>
                </a:cubicBezTo>
                <a:cubicBezTo>
                  <a:pt x="f36" y="f37"/>
                  <a:pt x="f38" y="f39"/>
                  <a:pt x="f40" y="f8"/>
                </a:cubicBezTo>
                <a:lnTo>
                  <a:pt x="f5" y="f8"/>
                </a:lnTo>
                <a:close/>
                <a:moveTo>
                  <a:pt x="f41" y="f2"/>
                </a:moveTo>
                <a:cubicBezTo>
                  <a:pt x="f42" y="f2"/>
                  <a:pt x="f43" y="f44"/>
                  <a:pt x="f43" y="f45"/>
                </a:cubicBezTo>
                <a:lnTo>
                  <a:pt x="f43" y="f46"/>
                </a:lnTo>
                <a:cubicBezTo>
                  <a:pt x="f43" y="f47"/>
                  <a:pt x="f42" y="f48"/>
                  <a:pt x="f41" y="f48"/>
                </a:cubicBezTo>
                <a:cubicBezTo>
                  <a:pt x="f49" y="f48"/>
                  <a:pt x="f50" y="f47"/>
                  <a:pt x="f50" y="f46"/>
                </a:cubicBezTo>
                <a:lnTo>
                  <a:pt x="f50" y="f45"/>
                </a:lnTo>
                <a:cubicBezTo>
                  <a:pt x="f50" y="f44"/>
                  <a:pt x="f49" y="f2"/>
                  <a:pt x="f41" y="f2"/>
                </a:cubicBezTo>
                <a:close/>
              </a:path>
            </a:pathLst>
          </a:custGeom>
          <a:solidFill>
            <a:srgbClr val="FFFFFF"/>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232323"/>
              </a:solidFill>
              <a:uFillTx/>
              <a:latin typeface="Arial"/>
              <a:ea typeface="굴림" pitchFamily="34"/>
            </a:endParaRPr>
          </a:p>
        </p:txBody>
      </p:sp>
      <p:sp>
        <p:nvSpPr>
          <p:cNvPr id="27" name="Elipse 48">
            <a:extLst>
              <a:ext uri="{FF2B5EF4-FFF2-40B4-BE49-F238E27FC236}">
                <a16:creationId xmlns:a16="http://schemas.microsoft.com/office/drawing/2014/main" id="{DAD06CE0-3537-10E0-74A1-C404919ED4BC}"/>
              </a:ext>
            </a:extLst>
          </p:cNvPr>
          <p:cNvSpPr/>
          <p:nvPr/>
        </p:nvSpPr>
        <p:spPr>
          <a:xfrm>
            <a:off x="945041" y="1307802"/>
            <a:ext cx="5323719" cy="5323719"/>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0F78FF"/>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0599F1"/>
              </a:solidFill>
              <a:uFillTx/>
              <a:latin typeface="Arial"/>
            </a:endParaRPr>
          </a:p>
        </p:txBody>
      </p:sp>
      <p:grpSp>
        <p:nvGrpSpPr>
          <p:cNvPr id="28" name="Grupo 47">
            <a:extLst>
              <a:ext uri="{FF2B5EF4-FFF2-40B4-BE49-F238E27FC236}">
                <a16:creationId xmlns:a16="http://schemas.microsoft.com/office/drawing/2014/main" id="{A6169ED1-31AA-8638-6144-61872B54A279}"/>
              </a:ext>
            </a:extLst>
          </p:cNvPr>
          <p:cNvGrpSpPr/>
          <p:nvPr/>
        </p:nvGrpSpPr>
        <p:grpSpPr>
          <a:xfrm>
            <a:off x="1598837" y="1739682"/>
            <a:ext cx="4236378" cy="3957733"/>
            <a:chOff x="1598837" y="1739682"/>
            <a:chExt cx="4236378" cy="3957733"/>
          </a:xfrm>
        </p:grpSpPr>
        <p:sp>
          <p:nvSpPr>
            <p:cNvPr id="29" name="Freeform 33">
              <a:extLst>
                <a:ext uri="{FF2B5EF4-FFF2-40B4-BE49-F238E27FC236}">
                  <a16:creationId xmlns:a16="http://schemas.microsoft.com/office/drawing/2014/main" id="{579D1578-A2D4-8015-7FD9-330CB3B86EB6}"/>
                </a:ext>
              </a:extLst>
            </p:cNvPr>
            <p:cNvSpPr/>
            <p:nvPr/>
          </p:nvSpPr>
          <p:spPr>
            <a:xfrm>
              <a:off x="3216511" y="1739682"/>
              <a:ext cx="1291297" cy="3957733"/>
            </a:xfrm>
            <a:custGeom>
              <a:avLst/>
              <a:gdLst>
                <a:gd name="f0" fmla="val 10800000"/>
                <a:gd name="f1" fmla="val 5400000"/>
                <a:gd name="f2" fmla="val 180"/>
                <a:gd name="f3" fmla="val w"/>
                <a:gd name="f4" fmla="val h"/>
                <a:gd name="f5" fmla="val 0"/>
                <a:gd name="f6" fmla="val 138"/>
                <a:gd name="f7" fmla="val 423"/>
                <a:gd name="f8" fmla="val 92"/>
                <a:gd name="f9" fmla="val 76"/>
                <a:gd name="f10" fmla="val 63"/>
                <a:gd name="f11" fmla="val 46"/>
                <a:gd name="f12" fmla="val 41"/>
                <a:gd name="f13" fmla="val 384"/>
                <a:gd name="f14" fmla="val 37"/>
                <a:gd name="f15" fmla="val 347"/>
                <a:gd name="f16" fmla="val 32"/>
                <a:gd name="f17" fmla="val 309"/>
                <a:gd name="f18" fmla="val 29"/>
                <a:gd name="f19" fmla="val 289"/>
                <a:gd name="f20" fmla="val 35"/>
                <a:gd name="f21" fmla="val 266"/>
                <a:gd name="f22" fmla="val 12"/>
                <a:gd name="f23" fmla="val 252"/>
                <a:gd name="f24" fmla="val 9"/>
                <a:gd name="f25" fmla="val 250"/>
                <a:gd name="f26" fmla="val 10"/>
                <a:gd name="f27" fmla="val 242"/>
                <a:gd name="f28" fmla="val 236"/>
                <a:gd name="f29" fmla="val 7"/>
                <a:gd name="f30" fmla="val 202"/>
                <a:gd name="f31" fmla="val 6"/>
                <a:gd name="f32" fmla="val 167"/>
                <a:gd name="f33" fmla="val 2"/>
                <a:gd name="f34" fmla="val 133"/>
                <a:gd name="f35" fmla="val 113"/>
                <a:gd name="f36" fmla="val 102"/>
                <a:gd name="f37" fmla="val 25"/>
                <a:gd name="f38" fmla="val 96"/>
                <a:gd name="f39" fmla="val 33"/>
                <a:gd name="f40" fmla="val 94"/>
                <a:gd name="f41" fmla="val 40"/>
                <a:gd name="f42" fmla="val 90"/>
                <a:gd name="f43" fmla="val 48"/>
                <a:gd name="f44" fmla="val 86"/>
                <a:gd name="f45" fmla="val 59"/>
                <a:gd name="f46" fmla="val 28"/>
                <a:gd name="f47" fmla="val 27"/>
                <a:gd name="f48" fmla="val 60"/>
                <a:gd name="f49" fmla="val 77"/>
                <a:gd name="f50" fmla="val 91"/>
                <a:gd name="f51" fmla="val 109"/>
                <a:gd name="f52" fmla="val 26"/>
                <a:gd name="f53" fmla="val 108"/>
                <a:gd name="f54" fmla="val 89"/>
                <a:gd name="f55" fmla="val 85"/>
                <a:gd name="f56" fmla="val 93"/>
                <a:gd name="f57" fmla="val 87"/>
                <a:gd name="f58" fmla="val 99"/>
                <a:gd name="f59" fmla="val 134"/>
                <a:gd name="f60" fmla="val 151"/>
                <a:gd name="f61" fmla="val 132"/>
                <a:gd name="f62" fmla="val 175"/>
                <a:gd name="f63" fmla="val 198"/>
                <a:gd name="f64" fmla="val 129"/>
                <a:gd name="f65" fmla="val 222"/>
                <a:gd name="f66" fmla="val 128"/>
                <a:gd name="f67" fmla="val 131"/>
                <a:gd name="f68" fmla="val 253"/>
                <a:gd name="f69" fmla="val 263"/>
                <a:gd name="f70" fmla="val 279"/>
                <a:gd name="f71" fmla="val 287"/>
                <a:gd name="f72" fmla="val 332"/>
                <a:gd name="f73" fmla="val 98"/>
                <a:gd name="f74" fmla="val 376"/>
                <a:gd name="f75" fmla="val 65"/>
                <a:gd name="f76" fmla="val 194"/>
                <a:gd name="f77" fmla="val 68"/>
                <a:gd name="f78" fmla="val 71"/>
                <a:gd name="f79" fmla="val 74"/>
                <a:gd name="f80" fmla="val 187"/>
                <a:gd name="f81" fmla="val 79"/>
                <a:gd name="f82" fmla="val 179"/>
                <a:gd name="f83" fmla="val 172"/>
                <a:gd name="f84" fmla="val 148"/>
                <a:gd name="f85" fmla="val 78"/>
                <a:gd name="f86" fmla="val 124"/>
                <a:gd name="f87" fmla="val 101"/>
                <a:gd name="f88" fmla="val 95"/>
                <a:gd name="f89" fmla="val 61"/>
                <a:gd name="f90" fmla="val 97"/>
                <a:gd name="f91" fmla="val 100"/>
                <a:gd name="f92" fmla="val 125"/>
                <a:gd name="f93" fmla="val 58"/>
                <a:gd name="f94" fmla="val 149"/>
                <a:gd name="f95" fmla="val 57"/>
                <a:gd name="f96" fmla="val 174"/>
                <a:gd name="f97" fmla="val 181"/>
                <a:gd name="f98" fmla="val 62"/>
                <a:gd name="f99" fmla="+- 0 0 -90"/>
                <a:gd name="f100" fmla="*/ f3 1 138"/>
                <a:gd name="f101" fmla="*/ f4 1 423"/>
                <a:gd name="f102" fmla="val f5"/>
                <a:gd name="f103" fmla="val f6"/>
                <a:gd name="f104" fmla="val f7"/>
                <a:gd name="f105" fmla="*/ f99 f0 1"/>
                <a:gd name="f106" fmla="+- f104 0 f102"/>
                <a:gd name="f107" fmla="+- f103 0 f102"/>
                <a:gd name="f108" fmla="*/ f105 1 f2"/>
                <a:gd name="f109" fmla="*/ f107 1 138"/>
                <a:gd name="f110" fmla="*/ f106 1 423"/>
                <a:gd name="f111" fmla="*/ 92 f107 1"/>
                <a:gd name="f112" fmla="*/ 423 f106 1"/>
                <a:gd name="f113" fmla="*/ 46 f107 1"/>
                <a:gd name="f114" fmla="*/ 32 f107 1"/>
                <a:gd name="f115" fmla="*/ 309 f106 1"/>
                <a:gd name="f116" fmla="*/ 12 f107 1"/>
                <a:gd name="f117" fmla="*/ 252 f106 1"/>
                <a:gd name="f118" fmla="*/ 9 f107 1"/>
                <a:gd name="f119" fmla="*/ 236 f106 1"/>
                <a:gd name="f120" fmla="*/ 2 f107 1"/>
                <a:gd name="f121" fmla="*/ 133 f106 1"/>
                <a:gd name="f122" fmla="*/ 25 f107 1"/>
                <a:gd name="f123" fmla="*/ 96 f106 1"/>
                <a:gd name="f124" fmla="*/ 48 f107 1"/>
                <a:gd name="f125" fmla="*/ 86 f106 1"/>
                <a:gd name="f126" fmla="*/ 12 f106 1"/>
                <a:gd name="f127" fmla="*/ 91 f107 1"/>
                <a:gd name="f128" fmla="*/ 89 f107 1"/>
                <a:gd name="f129" fmla="*/ 85 f106 1"/>
                <a:gd name="f130" fmla="*/ 99 f107 1"/>
                <a:gd name="f131" fmla="*/ 91 f106 1"/>
                <a:gd name="f132" fmla="*/ 134 f107 1"/>
                <a:gd name="f133" fmla="*/ 151 f106 1"/>
                <a:gd name="f134" fmla="*/ 129 f107 1"/>
                <a:gd name="f135" fmla="*/ 222 f106 1"/>
                <a:gd name="f136" fmla="*/ 113 f107 1"/>
                <a:gd name="f137" fmla="*/ 263 f106 1"/>
                <a:gd name="f138" fmla="*/ 108 f107 1"/>
                <a:gd name="f139" fmla="*/ 287 f106 1"/>
                <a:gd name="f140" fmla="*/ 65 f107 1"/>
                <a:gd name="f141" fmla="*/ 194 f106 1"/>
                <a:gd name="f142" fmla="*/ 74 f107 1"/>
                <a:gd name="f143" fmla="*/ 79 f107 1"/>
                <a:gd name="f144" fmla="*/ 172 f106 1"/>
                <a:gd name="f145" fmla="*/ 77 f107 1"/>
                <a:gd name="f146" fmla="*/ 101 f106 1"/>
                <a:gd name="f147" fmla="*/ 68 f107 1"/>
                <a:gd name="f148" fmla="*/ 92 f106 1"/>
                <a:gd name="f149" fmla="*/ 61 f107 1"/>
                <a:gd name="f150" fmla="*/ 100 f106 1"/>
                <a:gd name="f151" fmla="*/ 57 f107 1"/>
                <a:gd name="f152" fmla="*/ 174 f106 1"/>
                <a:gd name="f153" fmla="+- f108 0 f1"/>
                <a:gd name="f154" fmla="*/ f111 1 138"/>
                <a:gd name="f155" fmla="*/ f112 1 423"/>
                <a:gd name="f156" fmla="*/ f113 1 138"/>
                <a:gd name="f157" fmla="*/ f114 1 138"/>
                <a:gd name="f158" fmla="*/ f115 1 423"/>
                <a:gd name="f159" fmla="*/ f116 1 138"/>
                <a:gd name="f160" fmla="*/ f117 1 423"/>
                <a:gd name="f161" fmla="*/ f118 1 138"/>
                <a:gd name="f162" fmla="*/ f119 1 423"/>
                <a:gd name="f163" fmla="*/ f120 1 138"/>
                <a:gd name="f164" fmla="*/ f121 1 423"/>
                <a:gd name="f165" fmla="*/ f122 1 138"/>
                <a:gd name="f166" fmla="*/ f123 1 423"/>
                <a:gd name="f167" fmla="*/ f124 1 138"/>
                <a:gd name="f168" fmla="*/ f125 1 423"/>
                <a:gd name="f169" fmla="*/ f126 1 423"/>
                <a:gd name="f170" fmla="*/ f127 1 138"/>
                <a:gd name="f171" fmla="*/ f128 1 138"/>
                <a:gd name="f172" fmla="*/ f129 1 423"/>
                <a:gd name="f173" fmla="*/ f130 1 138"/>
                <a:gd name="f174" fmla="*/ f131 1 423"/>
                <a:gd name="f175" fmla="*/ f132 1 138"/>
                <a:gd name="f176" fmla="*/ f133 1 423"/>
                <a:gd name="f177" fmla="*/ f134 1 138"/>
                <a:gd name="f178" fmla="*/ f135 1 423"/>
                <a:gd name="f179" fmla="*/ f136 1 138"/>
                <a:gd name="f180" fmla="*/ f137 1 423"/>
                <a:gd name="f181" fmla="*/ f138 1 138"/>
                <a:gd name="f182" fmla="*/ f139 1 423"/>
                <a:gd name="f183" fmla="*/ f140 1 138"/>
                <a:gd name="f184" fmla="*/ f141 1 423"/>
                <a:gd name="f185" fmla="*/ f142 1 138"/>
                <a:gd name="f186" fmla="*/ f143 1 138"/>
                <a:gd name="f187" fmla="*/ f144 1 423"/>
                <a:gd name="f188" fmla="*/ f145 1 138"/>
                <a:gd name="f189" fmla="*/ f146 1 423"/>
                <a:gd name="f190" fmla="*/ f147 1 138"/>
                <a:gd name="f191" fmla="*/ f148 1 423"/>
                <a:gd name="f192" fmla="*/ f149 1 138"/>
                <a:gd name="f193" fmla="*/ f150 1 423"/>
                <a:gd name="f194" fmla="*/ f151 1 138"/>
                <a:gd name="f195" fmla="*/ f152 1 423"/>
                <a:gd name="f196" fmla="*/ 0 1 f109"/>
                <a:gd name="f197" fmla="*/ f103 1 f109"/>
                <a:gd name="f198" fmla="*/ 0 1 f110"/>
                <a:gd name="f199" fmla="*/ f104 1 f110"/>
                <a:gd name="f200" fmla="*/ f154 1 f109"/>
                <a:gd name="f201" fmla="*/ f155 1 f110"/>
                <a:gd name="f202" fmla="*/ f156 1 f109"/>
                <a:gd name="f203" fmla="*/ f157 1 f109"/>
                <a:gd name="f204" fmla="*/ f158 1 f110"/>
                <a:gd name="f205" fmla="*/ f159 1 f109"/>
                <a:gd name="f206" fmla="*/ f160 1 f110"/>
                <a:gd name="f207" fmla="*/ f161 1 f109"/>
                <a:gd name="f208" fmla="*/ f162 1 f110"/>
                <a:gd name="f209" fmla="*/ f163 1 f109"/>
                <a:gd name="f210" fmla="*/ f164 1 f110"/>
                <a:gd name="f211" fmla="*/ f165 1 f109"/>
                <a:gd name="f212" fmla="*/ f166 1 f110"/>
                <a:gd name="f213" fmla="*/ f167 1 f109"/>
                <a:gd name="f214" fmla="*/ f168 1 f110"/>
                <a:gd name="f215" fmla="*/ f169 1 f110"/>
                <a:gd name="f216" fmla="*/ f170 1 f109"/>
                <a:gd name="f217" fmla="*/ f171 1 f109"/>
                <a:gd name="f218" fmla="*/ f172 1 f110"/>
                <a:gd name="f219" fmla="*/ f173 1 f109"/>
                <a:gd name="f220" fmla="*/ f174 1 f110"/>
                <a:gd name="f221" fmla="*/ f175 1 f109"/>
                <a:gd name="f222" fmla="*/ f176 1 f110"/>
                <a:gd name="f223" fmla="*/ f177 1 f109"/>
                <a:gd name="f224" fmla="*/ f178 1 f110"/>
                <a:gd name="f225" fmla="*/ f179 1 f109"/>
                <a:gd name="f226" fmla="*/ f180 1 f110"/>
                <a:gd name="f227" fmla="*/ f181 1 f109"/>
                <a:gd name="f228" fmla="*/ f182 1 f110"/>
                <a:gd name="f229" fmla="*/ f183 1 f109"/>
                <a:gd name="f230" fmla="*/ f184 1 f110"/>
                <a:gd name="f231" fmla="*/ f185 1 f109"/>
                <a:gd name="f232" fmla="*/ f186 1 f109"/>
                <a:gd name="f233" fmla="*/ f187 1 f110"/>
                <a:gd name="f234" fmla="*/ f188 1 f109"/>
                <a:gd name="f235" fmla="*/ f189 1 f110"/>
                <a:gd name="f236" fmla="*/ f190 1 f109"/>
                <a:gd name="f237" fmla="*/ f191 1 f110"/>
                <a:gd name="f238" fmla="*/ f192 1 f109"/>
                <a:gd name="f239" fmla="*/ f193 1 f110"/>
                <a:gd name="f240" fmla="*/ f194 1 f109"/>
                <a:gd name="f241" fmla="*/ f195 1 f110"/>
                <a:gd name="f242" fmla="*/ f196 f100 1"/>
                <a:gd name="f243" fmla="*/ f197 f100 1"/>
                <a:gd name="f244" fmla="*/ f199 f101 1"/>
                <a:gd name="f245" fmla="*/ f198 f101 1"/>
                <a:gd name="f246" fmla="*/ f200 f100 1"/>
                <a:gd name="f247" fmla="*/ f201 f101 1"/>
                <a:gd name="f248" fmla="*/ f202 f100 1"/>
                <a:gd name="f249" fmla="*/ f203 f100 1"/>
                <a:gd name="f250" fmla="*/ f204 f101 1"/>
                <a:gd name="f251" fmla="*/ f205 f100 1"/>
                <a:gd name="f252" fmla="*/ f206 f101 1"/>
                <a:gd name="f253" fmla="*/ f207 f100 1"/>
                <a:gd name="f254" fmla="*/ f208 f101 1"/>
                <a:gd name="f255" fmla="*/ f209 f100 1"/>
                <a:gd name="f256" fmla="*/ f210 f101 1"/>
                <a:gd name="f257" fmla="*/ f211 f100 1"/>
                <a:gd name="f258" fmla="*/ f212 f101 1"/>
                <a:gd name="f259" fmla="*/ f213 f100 1"/>
                <a:gd name="f260" fmla="*/ f214 f101 1"/>
                <a:gd name="f261" fmla="*/ f215 f101 1"/>
                <a:gd name="f262" fmla="*/ f216 f100 1"/>
                <a:gd name="f263" fmla="*/ f217 f100 1"/>
                <a:gd name="f264" fmla="*/ f218 f101 1"/>
                <a:gd name="f265" fmla="*/ f219 f100 1"/>
                <a:gd name="f266" fmla="*/ f220 f101 1"/>
                <a:gd name="f267" fmla="*/ f221 f100 1"/>
                <a:gd name="f268" fmla="*/ f222 f101 1"/>
                <a:gd name="f269" fmla="*/ f223 f100 1"/>
                <a:gd name="f270" fmla="*/ f224 f101 1"/>
                <a:gd name="f271" fmla="*/ f225 f100 1"/>
                <a:gd name="f272" fmla="*/ f226 f101 1"/>
                <a:gd name="f273" fmla="*/ f227 f100 1"/>
                <a:gd name="f274" fmla="*/ f228 f101 1"/>
                <a:gd name="f275" fmla="*/ f229 f100 1"/>
                <a:gd name="f276" fmla="*/ f230 f101 1"/>
                <a:gd name="f277" fmla="*/ f231 f100 1"/>
                <a:gd name="f278" fmla="*/ f232 f100 1"/>
                <a:gd name="f279" fmla="*/ f233 f101 1"/>
                <a:gd name="f280" fmla="*/ f234 f100 1"/>
                <a:gd name="f281" fmla="*/ f235 f101 1"/>
                <a:gd name="f282" fmla="*/ f236 f100 1"/>
                <a:gd name="f283" fmla="*/ f237 f101 1"/>
                <a:gd name="f284" fmla="*/ f238 f100 1"/>
                <a:gd name="f285" fmla="*/ f239 f101 1"/>
                <a:gd name="f286" fmla="*/ f240 f100 1"/>
                <a:gd name="f287" fmla="*/ f241 f101 1"/>
              </a:gdLst>
              <a:ahLst/>
              <a:cxnLst>
                <a:cxn ang="3cd4">
                  <a:pos x="hc" y="t"/>
                </a:cxn>
                <a:cxn ang="0">
                  <a:pos x="r" y="vc"/>
                </a:cxn>
                <a:cxn ang="cd4">
                  <a:pos x="hc" y="b"/>
                </a:cxn>
                <a:cxn ang="cd2">
                  <a:pos x="l" y="vc"/>
                </a:cxn>
                <a:cxn ang="f153">
                  <a:pos x="f246" y="f247"/>
                </a:cxn>
                <a:cxn ang="f153">
                  <a:pos x="f248" y="f247"/>
                </a:cxn>
                <a:cxn ang="f153">
                  <a:pos x="f249" y="f250"/>
                </a:cxn>
                <a:cxn ang="f153">
                  <a:pos x="f251" y="f252"/>
                </a:cxn>
                <a:cxn ang="f153">
                  <a:pos x="f253" y="f254"/>
                </a:cxn>
                <a:cxn ang="f153">
                  <a:pos x="f255" y="f256"/>
                </a:cxn>
                <a:cxn ang="f153">
                  <a:pos x="f257" y="f258"/>
                </a:cxn>
                <a:cxn ang="f153">
                  <a:pos x="f259" y="f260"/>
                </a:cxn>
                <a:cxn ang="f153">
                  <a:pos x="f248" y="f261"/>
                </a:cxn>
                <a:cxn ang="f153">
                  <a:pos x="f262" y="f261"/>
                </a:cxn>
                <a:cxn ang="f153">
                  <a:pos x="f263" y="f264"/>
                </a:cxn>
                <a:cxn ang="f153">
                  <a:pos x="f265" y="f266"/>
                </a:cxn>
                <a:cxn ang="f153">
                  <a:pos x="f267" y="f268"/>
                </a:cxn>
                <a:cxn ang="f153">
                  <a:pos x="f269" y="f270"/>
                </a:cxn>
                <a:cxn ang="f153">
                  <a:pos x="f271" y="f272"/>
                </a:cxn>
                <a:cxn ang="f153">
                  <a:pos x="f273" y="f274"/>
                </a:cxn>
                <a:cxn ang="f153">
                  <a:pos x="f246" y="f247"/>
                </a:cxn>
                <a:cxn ang="f153">
                  <a:pos x="f275" y="f276"/>
                </a:cxn>
                <a:cxn ang="f153">
                  <a:pos x="f277" y="f276"/>
                </a:cxn>
                <a:cxn ang="f153">
                  <a:pos x="f278" y="f279"/>
                </a:cxn>
                <a:cxn ang="f153">
                  <a:pos x="f280" y="f281"/>
                </a:cxn>
                <a:cxn ang="f153">
                  <a:pos x="f282" y="f283"/>
                </a:cxn>
                <a:cxn ang="f153">
                  <a:pos x="f284" y="f285"/>
                </a:cxn>
                <a:cxn ang="f153">
                  <a:pos x="f286" y="f287"/>
                </a:cxn>
                <a:cxn ang="f153">
                  <a:pos x="f275" y="f276"/>
                </a:cxn>
              </a:cxnLst>
              <a:rect l="f242" t="f245" r="f243" b="f244"/>
              <a:pathLst>
                <a:path w="138" h="423">
                  <a:moveTo>
                    <a:pt x="f8" y="f7"/>
                  </a:moveTo>
                  <a:cubicBezTo>
                    <a:pt x="f9" y="f7"/>
                    <a:pt x="f10" y="f7"/>
                    <a:pt x="f11" y="f7"/>
                  </a:cubicBezTo>
                  <a:cubicBezTo>
                    <a:pt x="f12" y="f13"/>
                    <a:pt x="f14" y="f15"/>
                    <a:pt x="f16" y="f17"/>
                  </a:cubicBezTo>
                  <a:cubicBezTo>
                    <a:pt x="f18" y="f19"/>
                    <a:pt x="f20" y="f21"/>
                    <a:pt x="f22" y="f23"/>
                  </a:cubicBezTo>
                  <a:cubicBezTo>
                    <a:pt x="f24" y="f25"/>
                    <a:pt x="f26" y="f27"/>
                    <a:pt x="f24" y="f28"/>
                  </a:cubicBezTo>
                  <a:cubicBezTo>
                    <a:pt x="f29" y="f30"/>
                    <a:pt x="f31" y="f32"/>
                    <a:pt x="f33" y="f34"/>
                  </a:cubicBezTo>
                  <a:cubicBezTo>
                    <a:pt x="f5" y="f35"/>
                    <a:pt x="f31" y="f36"/>
                    <a:pt x="f37" y="f38"/>
                  </a:cubicBezTo>
                  <a:cubicBezTo>
                    <a:pt x="f39" y="f40"/>
                    <a:pt x="f41" y="f42"/>
                    <a:pt x="f43" y="f44"/>
                  </a:cubicBezTo>
                  <a:cubicBezTo>
                    <a:pt x="f18" y="f45"/>
                    <a:pt x="f46" y="f47"/>
                    <a:pt x="f11" y="f22"/>
                  </a:cubicBezTo>
                  <a:cubicBezTo>
                    <a:pt x="f48" y="f5"/>
                    <a:pt x="f49" y="f5"/>
                    <a:pt x="f50" y="f22"/>
                  </a:cubicBezTo>
                  <a:cubicBezTo>
                    <a:pt x="f51" y="f52"/>
                    <a:pt x="f53" y="f45"/>
                    <a:pt x="f54" y="f55"/>
                  </a:cubicBezTo>
                  <a:cubicBezTo>
                    <a:pt x="f56" y="f57"/>
                    <a:pt x="f38" y="f54"/>
                    <a:pt x="f58" y="f50"/>
                  </a:cubicBezTo>
                  <a:cubicBezTo>
                    <a:pt x="f6" y="f51"/>
                    <a:pt x="f6" y="f51"/>
                    <a:pt x="f59" y="f60"/>
                  </a:cubicBezTo>
                  <a:cubicBezTo>
                    <a:pt x="f61" y="f62"/>
                    <a:pt x="f61" y="f63"/>
                    <a:pt x="f64" y="f65"/>
                  </a:cubicBezTo>
                  <a:cubicBezTo>
                    <a:pt x="f66" y="f28"/>
                    <a:pt x="f67" y="f68"/>
                    <a:pt x="f35" y="f69"/>
                  </a:cubicBezTo>
                  <a:cubicBezTo>
                    <a:pt x="f53" y="f21"/>
                    <a:pt x="f51" y="f70"/>
                    <a:pt x="f53" y="f71"/>
                  </a:cubicBezTo>
                  <a:cubicBezTo>
                    <a:pt x="f36" y="f72"/>
                    <a:pt x="f73" y="f74"/>
                    <a:pt x="f8" y="f7"/>
                  </a:cubicBezTo>
                  <a:close/>
                  <a:moveTo>
                    <a:pt x="f75" y="f76"/>
                  </a:moveTo>
                  <a:cubicBezTo>
                    <a:pt x="f77" y="f76"/>
                    <a:pt x="f78" y="f76"/>
                    <a:pt x="f79" y="f76"/>
                  </a:cubicBezTo>
                  <a:cubicBezTo>
                    <a:pt x="f9" y="f80"/>
                    <a:pt x="f81" y="f82"/>
                    <a:pt x="f81" y="f83"/>
                  </a:cubicBezTo>
                  <a:cubicBezTo>
                    <a:pt x="f81" y="f84"/>
                    <a:pt x="f85" y="f86"/>
                    <a:pt x="f49" y="f87"/>
                  </a:cubicBezTo>
                  <a:cubicBezTo>
                    <a:pt x="f49" y="f73"/>
                    <a:pt x="f78" y="f88"/>
                    <a:pt x="f77" y="f8"/>
                  </a:cubicBezTo>
                  <a:cubicBezTo>
                    <a:pt x="f75" y="f88"/>
                    <a:pt x="f89" y="f90"/>
                    <a:pt x="f89" y="f91"/>
                  </a:cubicBezTo>
                  <a:cubicBezTo>
                    <a:pt x="f45" y="f92"/>
                    <a:pt x="f93" y="f94"/>
                    <a:pt x="f95" y="f96"/>
                  </a:cubicBezTo>
                  <a:cubicBezTo>
                    <a:pt x="f95" y="f97"/>
                    <a:pt x="f98" y="f80"/>
                    <a:pt x="f75" y="f76"/>
                  </a:cubicBezTo>
                  <a:close/>
                </a:path>
              </a:pathLst>
            </a:custGeom>
            <a:solidFill>
              <a:srgbClr val="FFFF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30" name="Freeform 34">
              <a:extLst>
                <a:ext uri="{FF2B5EF4-FFF2-40B4-BE49-F238E27FC236}">
                  <a16:creationId xmlns:a16="http://schemas.microsoft.com/office/drawing/2014/main" id="{76A85195-128C-040E-7506-98A74947DB1C}"/>
                </a:ext>
              </a:extLst>
            </p:cNvPr>
            <p:cNvSpPr/>
            <p:nvPr/>
          </p:nvSpPr>
          <p:spPr>
            <a:xfrm>
              <a:off x="1598837" y="3770144"/>
              <a:ext cx="1795689" cy="1880829"/>
            </a:xfrm>
            <a:custGeom>
              <a:avLst/>
              <a:gdLst>
                <a:gd name="f0" fmla="val 10800000"/>
                <a:gd name="f1" fmla="val 5400000"/>
                <a:gd name="f2" fmla="val 180"/>
                <a:gd name="f3" fmla="val w"/>
                <a:gd name="f4" fmla="val h"/>
                <a:gd name="f5" fmla="val 0"/>
                <a:gd name="f6" fmla="val 192"/>
                <a:gd name="f7" fmla="val 201"/>
                <a:gd name="f8" fmla="val 197"/>
                <a:gd name="f9" fmla="val 32"/>
                <a:gd name="f10" fmla="val 166"/>
                <a:gd name="f11" fmla="val 64"/>
                <a:gd name="f12" fmla="val 135"/>
                <a:gd name="f13" fmla="val 97"/>
                <a:gd name="f14" fmla="val 105"/>
                <a:gd name="f15" fmla="val 110"/>
                <a:gd name="f16" fmla="val 93"/>
                <a:gd name="f17" fmla="val 117"/>
                <a:gd name="f18" fmla="val 81"/>
                <a:gd name="f19" fmla="val 62"/>
                <a:gd name="f20" fmla="val 116"/>
                <a:gd name="f21" fmla="val 16"/>
                <a:gd name="f22" fmla="val 167"/>
                <a:gd name="f23" fmla="val 163"/>
                <a:gd name="f24" fmla="val 7"/>
                <a:gd name="f25" fmla="val 160"/>
                <a:gd name="f26" fmla="val 155"/>
                <a:gd name="f27" fmla="val 18"/>
                <a:gd name="f28" fmla="val 137"/>
                <a:gd name="f29" fmla="val 24"/>
                <a:gd name="f30" fmla="val 131"/>
                <a:gd name="f31" fmla="val 36"/>
                <a:gd name="f32" fmla="val 134"/>
                <a:gd name="f33" fmla="val 54"/>
                <a:gd name="f34" fmla="val 139"/>
                <a:gd name="f35" fmla="val 83"/>
                <a:gd name="f36" fmla="val 129"/>
                <a:gd name="f37" fmla="val 121"/>
                <a:gd name="f38" fmla="val 96"/>
                <a:gd name="f39" fmla="val 127"/>
                <a:gd name="f40" fmla="val 87"/>
                <a:gd name="f41" fmla="val 79"/>
                <a:gd name="f42" fmla="val 143"/>
                <a:gd name="f43" fmla="val 80"/>
                <a:gd name="f44" fmla="val 145"/>
                <a:gd name="f45" fmla="val 82"/>
                <a:gd name="f46" fmla="val 147"/>
                <a:gd name="f47" fmla="val 149"/>
                <a:gd name="f48" fmla="val 109"/>
                <a:gd name="f49" fmla="val 138"/>
                <a:gd name="f50" fmla="val 128"/>
                <a:gd name="f51" fmla="val 164"/>
                <a:gd name="f52" fmla="val 114"/>
                <a:gd name="f53" fmla="val 107"/>
                <a:gd name="f54" fmla="val 102"/>
                <a:gd name="f55" fmla="val 171"/>
                <a:gd name="f56" fmla="val 95"/>
                <a:gd name="f57" fmla="val 176"/>
                <a:gd name="f58" fmla="val 88"/>
                <a:gd name="f59" fmla="val 183"/>
                <a:gd name="f60" fmla="val 76"/>
                <a:gd name="f61" fmla="val 111"/>
                <a:gd name="f62" fmla="val 186"/>
                <a:gd name="f63" fmla="val 125"/>
                <a:gd name="f64" fmla="val 161"/>
                <a:gd name="f65" fmla="val 70"/>
                <a:gd name="f66" fmla="val 174"/>
                <a:gd name="f67" fmla="val 194"/>
                <a:gd name="f68" fmla="val 17"/>
                <a:gd name="f69" fmla="val 196"/>
                <a:gd name="f70" fmla="val 10"/>
                <a:gd name="f71" fmla="val 199"/>
                <a:gd name="f72" fmla="val 3"/>
                <a:gd name="f73" fmla="val 2"/>
                <a:gd name="f74" fmla="val 200"/>
                <a:gd name="f75" fmla="val 1"/>
                <a:gd name="f76" fmla="val 198"/>
                <a:gd name="f77" fmla="+- 0 0 -90"/>
                <a:gd name="f78" fmla="*/ f3 1 192"/>
                <a:gd name="f79" fmla="*/ f4 1 201"/>
                <a:gd name="f80" fmla="val f5"/>
                <a:gd name="f81" fmla="val f6"/>
                <a:gd name="f82" fmla="val f7"/>
                <a:gd name="f83" fmla="*/ f77 f0 1"/>
                <a:gd name="f84" fmla="+- f82 0 f80"/>
                <a:gd name="f85" fmla="+- f81 0 f80"/>
                <a:gd name="f86" fmla="*/ f83 1 f2"/>
                <a:gd name="f87" fmla="*/ f85 1 192"/>
                <a:gd name="f88" fmla="*/ f84 1 201"/>
                <a:gd name="f89" fmla="*/ 0 f85 1"/>
                <a:gd name="f90" fmla="*/ 197 f84 1"/>
                <a:gd name="f91" fmla="*/ 97 f85 1"/>
                <a:gd name="f92" fmla="*/ 105 f84 1"/>
                <a:gd name="f93" fmla="*/ 117 f85 1"/>
                <a:gd name="f94" fmla="*/ 62 f84 1"/>
                <a:gd name="f95" fmla="*/ 167 f85 1"/>
                <a:gd name="f96" fmla="*/ 0 f84 1"/>
                <a:gd name="f97" fmla="*/ 155 f85 1"/>
                <a:gd name="f98" fmla="*/ 18 f84 1"/>
                <a:gd name="f99" fmla="*/ 134 f85 1"/>
                <a:gd name="f100" fmla="*/ 54 f84 1"/>
                <a:gd name="f101" fmla="*/ 105 f85 1"/>
                <a:gd name="f102" fmla="*/ 121 f84 1"/>
                <a:gd name="f103" fmla="*/ 79 f85 1"/>
                <a:gd name="f104" fmla="*/ 143 f84 1"/>
                <a:gd name="f105" fmla="*/ 83 f85 1"/>
                <a:gd name="f106" fmla="*/ 149 f84 1"/>
                <a:gd name="f107" fmla="*/ 160 f85 1"/>
                <a:gd name="f108" fmla="*/ 116 f84 1"/>
                <a:gd name="f109" fmla="*/ 102 f84 1"/>
                <a:gd name="f110" fmla="*/ 183 f85 1"/>
                <a:gd name="f111" fmla="*/ 76 f84 1"/>
                <a:gd name="f112" fmla="*/ 161 f85 1"/>
                <a:gd name="f113" fmla="*/ 135 f84 1"/>
                <a:gd name="f114" fmla="*/ 24 f85 1"/>
                <a:gd name="f115" fmla="*/ 194 f84 1"/>
                <a:gd name="f116" fmla="*/ 3 f85 1"/>
                <a:gd name="f117" fmla="*/ 201 f84 1"/>
                <a:gd name="f118" fmla="+- f86 0 f1"/>
                <a:gd name="f119" fmla="*/ f89 1 192"/>
                <a:gd name="f120" fmla="*/ f90 1 201"/>
                <a:gd name="f121" fmla="*/ f91 1 192"/>
                <a:gd name="f122" fmla="*/ f92 1 201"/>
                <a:gd name="f123" fmla="*/ f93 1 192"/>
                <a:gd name="f124" fmla="*/ f94 1 201"/>
                <a:gd name="f125" fmla="*/ f95 1 192"/>
                <a:gd name="f126" fmla="*/ f96 1 201"/>
                <a:gd name="f127" fmla="*/ f97 1 192"/>
                <a:gd name="f128" fmla="*/ f98 1 201"/>
                <a:gd name="f129" fmla="*/ f99 1 192"/>
                <a:gd name="f130" fmla="*/ f100 1 201"/>
                <a:gd name="f131" fmla="*/ f101 1 192"/>
                <a:gd name="f132" fmla="*/ f102 1 201"/>
                <a:gd name="f133" fmla="*/ f103 1 192"/>
                <a:gd name="f134" fmla="*/ f104 1 201"/>
                <a:gd name="f135" fmla="*/ f105 1 192"/>
                <a:gd name="f136" fmla="*/ f106 1 201"/>
                <a:gd name="f137" fmla="*/ f107 1 192"/>
                <a:gd name="f138" fmla="*/ f108 1 201"/>
                <a:gd name="f139" fmla="*/ f109 1 201"/>
                <a:gd name="f140" fmla="*/ f110 1 192"/>
                <a:gd name="f141" fmla="*/ f111 1 201"/>
                <a:gd name="f142" fmla="*/ f112 1 192"/>
                <a:gd name="f143" fmla="*/ f113 1 201"/>
                <a:gd name="f144" fmla="*/ f114 1 192"/>
                <a:gd name="f145" fmla="*/ f115 1 201"/>
                <a:gd name="f146" fmla="*/ f116 1 192"/>
                <a:gd name="f147" fmla="*/ f117 1 201"/>
                <a:gd name="f148" fmla="*/ 0 1 f87"/>
                <a:gd name="f149" fmla="*/ f81 1 f87"/>
                <a:gd name="f150" fmla="*/ 0 1 f88"/>
                <a:gd name="f151" fmla="*/ f82 1 f88"/>
                <a:gd name="f152" fmla="*/ f119 1 f87"/>
                <a:gd name="f153" fmla="*/ f120 1 f88"/>
                <a:gd name="f154" fmla="*/ f121 1 f87"/>
                <a:gd name="f155" fmla="*/ f122 1 f88"/>
                <a:gd name="f156" fmla="*/ f123 1 f87"/>
                <a:gd name="f157" fmla="*/ f124 1 f88"/>
                <a:gd name="f158" fmla="*/ f125 1 f87"/>
                <a:gd name="f159" fmla="*/ f126 1 f88"/>
                <a:gd name="f160" fmla="*/ f127 1 f87"/>
                <a:gd name="f161" fmla="*/ f128 1 f88"/>
                <a:gd name="f162" fmla="*/ f129 1 f87"/>
                <a:gd name="f163" fmla="*/ f130 1 f88"/>
                <a:gd name="f164" fmla="*/ f131 1 f87"/>
                <a:gd name="f165" fmla="*/ f132 1 f88"/>
                <a:gd name="f166" fmla="*/ f133 1 f87"/>
                <a:gd name="f167" fmla="*/ f134 1 f88"/>
                <a:gd name="f168" fmla="*/ f135 1 f87"/>
                <a:gd name="f169" fmla="*/ f136 1 f88"/>
                <a:gd name="f170" fmla="*/ f137 1 f87"/>
                <a:gd name="f171" fmla="*/ f138 1 f88"/>
                <a:gd name="f172" fmla="*/ f139 1 f88"/>
                <a:gd name="f173" fmla="*/ f140 1 f87"/>
                <a:gd name="f174" fmla="*/ f141 1 f88"/>
                <a:gd name="f175" fmla="*/ f142 1 f87"/>
                <a:gd name="f176" fmla="*/ f143 1 f88"/>
                <a:gd name="f177" fmla="*/ f144 1 f87"/>
                <a:gd name="f178" fmla="*/ f145 1 f88"/>
                <a:gd name="f179" fmla="*/ f146 1 f87"/>
                <a:gd name="f180" fmla="*/ f147 1 f88"/>
                <a:gd name="f181" fmla="*/ f148 f78 1"/>
                <a:gd name="f182" fmla="*/ f149 f78 1"/>
                <a:gd name="f183" fmla="*/ f151 f79 1"/>
                <a:gd name="f184" fmla="*/ f150 f79 1"/>
                <a:gd name="f185" fmla="*/ f152 f78 1"/>
                <a:gd name="f186" fmla="*/ f153 f79 1"/>
                <a:gd name="f187" fmla="*/ f154 f78 1"/>
                <a:gd name="f188" fmla="*/ f155 f79 1"/>
                <a:gd name="f189" fmla="*/ f156 f78 1"/>
                <a:gd name="f190" fmla="*/ f157 f79 1"/>
                <a:gd name="f191" fmla="*/ f158 f78 1"/>
                <a:gd name="f192" fmla="*/ f159 f79 1"/>
                <a:gd name="f193" fmla="*/ f160 f78 1"/>
                <a:gd name="f194" fmla="*/ f161 f79 1"/>
                <a:gd name="f195" fmla="*/ f162 f78 1"/>
                <a:gd name="f196" fmla="*/ f163 f79 1"/>
                <a:gd name="f197" fmla="*/ f164 f78 1"/>
                <a:gd name="f198" fmla="*/ f165 f79 1"/>
                <a:gd name="f199" fmla="*/ f166 f78 1"/>
                <a:gd name="f200" fmla="*/ f167 f79 1"/>
                <a:gd name="f201" fmla="*/ f168 f78 1"/>
                <a:gd name="f202" fmla="*/ f169 f79 1"/>
                <a:gd name="f203" fmla="*/ f170 f78 1"/>
                <a:gd name="f204" fmla="*/ f171 f79 1"/>
                <a:gd name="f205" fmla="*/ f172 f79 1"/>
                <a:gd name="f206" fmla="*/ f173 f78 1"/>
                <a:gd name="f207" fmla="*/ f174 f79 1"/>
                <a:gd name="f208" fmla="*/ f175 f78 1"/>
                <a:gd name="f209" fmla="*/ f176 f79 1"/>
                <a:gd name="f210" fmla="*/ f177 f78 1"/>
                <a:gd name="f211" fmla="*/ f178 f79 1"/>
                <a:gd name="f212" fmla="*/ f179 f78 1"/>
                <a:gd name="f213" fmla="*/ f180 f79 1"/>
              </a:gdLst>
              <a:ahLst/>
              <a:cxnLst>
                <a:cxn ang="3cd4">
                  <a:pos x="hc" y="t"/>
                </a:cxn>
                <a:cxn ang="0">
                  <a:pos x="r" y="vc"/>
                </a:cxn>
                <a:cxn ang="cd4">
                  <a:pos x="hc" y="b"/>
                </a:cxn>
                <a:cxn ang="cd2">
                  <a:pos x="l" y="vc"/>
                </a:cxn>
                <a:cxn ang="f118">
                  <a:pos x="f185" y="f186"/>
                </a:cxn>
                <a:cxn ang="f118">
                  <a:pos x="f187" y="f188"/>
                </a:cxn>
                <a:cxn ang="f118">
                  <a:pos x="f189" y="f190"/>
                </a:cxn>
                <a:cxn ang="f118">
                  <a:pos x="f191" y="f192"/>
                </a:cxn>
                <a:cxn ang="f118">
                  <a:pos x="f193" y="f194"/>
                </a:cxn>
                <a:cxn ang="f118">
                  <a:pos x="f195" y="f196"/>
                </a:cxn>
                <a:cxn ang="f118">
                  <a:pos x="f197" y="f198"/>
                </a:cxn>
                <a:cxn ang="f118">
                  <a:pos x="f199" y="f200"/>
                </a:cxn>
                <a:cxn ang="f118">
                  <a:pos x="f201" y="f202"/>
                </a:cxn>
                <a:cxn ang="f118">
                  <a:pos x="f203" y="f204"/>
                </a:cxn>
                <a:cxn ang="f118">
                  <a:pos x="f191" y="f205"/>
                </a:cxn>
                <a:cxn ang="f118">
                  <a:pos x="f206" y="f207"/>
                </a:cxn>
                <a:cxn ang="f118">
                  <a:pos x="f208" y="f209"/>
                </a:cxn>
                <a:cxn ang="f118">
                  <a:pos x="f210" y="f211"/>
                </a:cxn>
                <a:cxn ang="f118">
                  <a:pos x="f212" y="f213"/>
                </a:cxn>
                <a:cxn ang="f118">
                  <a:pos x="f185" y="f186"/>
                </a:cxn>
              </a:cxnLst>
              <a:rect l="f181" t="f184" r="f182" b="f183"/>
              <a:pathLst>
                <a:path w="192" h="201">
                  <a:moveTo>
                    <a:pt x="f5" y="f8"/>
                  </a:moveTo>
                  <a:cubicBezTo>
                    <a:pt x="f9" y="f10"/>
                    <a:pt x="f11" y="f12"/>
                    <a:pt x="f13" y="f14"/>
                  </a:cubicBezTo>
                  <a:cubicBezTo>
                    <a:pt x="f15" y="f16"/>
                    <a:pt x="f17" y="f18"/>
                    <a:pt x="f17" y="f19"/>
                  </a:cubicBezTo>
                  <a:cubicBezTo>
                    <a:pt x="f20" y="f21"/>
                    <a:pt x="f17" y="f21"/>
                    <a:pt x="f22" y="f5"/>
                  </a:cubicBezTo>
                  <a:cubicBezTo>
                    <a:pt x="f23" y="f24"/>
                    <a:pt x="f25" y="f21"/>
                    <a:pt x="f26" y="f27"/>
                  </a:cubicBezTo>
                  <a:cubicBezTo>
                    <a:pt x="f28" y="f29"/>
                    <a:pt x="f30" y="f31"/>
                    <a:pt x="f32" y="f33"/>
                  </a:cubicBezTo>
                  <a:cubicBezTo>
                    <a:pt x="f34" y="f35"/>
                    <a:pt x="f36" y="f14"/>
                    <a:pt x="f14" y="f37"/>
                  </a:cubicBezTo>
                  <a:cubicBezTo>
                    <a:pt x="f38" y="f39"/>
                    <a:pt x="f40" y="f12"/>
                    <a:pt x="f41" y="f42"/>
                  </a:cubicBezTo>
                  <a:cubicBezTo>
                    <a:pt x="f43" y="f44"/>
                    <a:pt x="f45" y="f46"/>
                    <a:pt x="f35" y="f47"/>
                  </a:cubicBezTo>
                  <a:cubicBezTo>
                    <a:pt x="f48" y="f49"/>
                    <a:pt x="f12" y="f50"/>
                    <a:pt x="f25" y="f20"/>
                  </a:cubicBezTo>
                  <a:cubicBezTo>
                    <a:pt x="f51" y="f52"/>
                    <a:pt x="f51" y="f53"/>
                    <a:pt x="f22" y="f54"/>
                  </a:cubicBezTo>
                  <a:cubicBezTo>
                    <a:pt x="f55" y="f56"/>
                    <a:pt x="f57" y="f58"/>
                    <a:pt x="f59" y="f60"/>
                  </a:cubicBezTo>
                  <a:cubicBezTo>
                    <a:pt x="f6" y="f61"/>
                    <a:pt x="f62" y="f63"/>
                    <a:pt x="f64" y="f12"/>
                  </a:cubicBezTo>
                  <a:cubicBezTo>
                    <a:pt x="f20" y="f26"/>
                    <a:pt x="f65" y="f66"/>
                    <a:pt x="f29" y="f67"/>
                  </a:cubicBezTo>
                  <a:cubicBezTo>
                    <a:pt x="f68" y="f69"/>
                    <a:pt x="f70" y="f71"/>
                    <a:pt x="f72" y="f7"/>
                  </a:cubicBezTo>
                  <a:cubicBezTo>
                    <a:pt x="f73" y="f74"/>
                    <a:pt x="f75" y="f76"/>
                    <a:pt x="f5" y="f8"/>
                  </a:cubicBezTo>
                  <a:close/>
                </a:path>
              </a:pathLst>
            </a:custGeom>
            <a:solidFill>
              <a:srgbClr val="FFFF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31" name="Freeform 35">
              <a:extLst>
                <a:ext uri="{FF2B5EF4-FFF2-40B4-BE49-F238E27FC236}">
                  <a16:creationId xmlns:a16="http://schemas.microsoft.com/office/drawing/2014/main" id="{15F885E4-C5F7-B2D8-F9AA-A3CD7A1EC06A}"/>
                </a:ext>
              </a:extLst>
            </p:cNvPr>
            <p:cNvSpPr/>
            <p:nvPr/>
          </p:nvSpPr>
          <p:spPr>
            <a:xfrm>
              <a:off x="4554242" y="2451762"/>
              <a:ext cx="1280973" cy="1861480"/>
            </a:xfrm>
            <a:custGeom>
              <a:avLst/>
              <a:gdLst>
                <a:gd name="f0" fmla="val 10800000"/>
                <a:gd name="f1" fmla="val 5400000"/>
                <a:gd name="f2" fmla="val 180"/>
                <a:gd name="f3" fmla="val w"/>
                <a:gd name="f4" fmla="val h"/>
                <a:gd name="f5" fmla="val 0"/>
                <a:gd name="f6" fmla="val 137"/>
                <a:gd name="f7" fmla="val 199"/>
                <a:gd name="f8" fmla="val 27"/>
                <a:gd name="f9" fmla="val 63"/>
                <a:gd name="f10" fmla="val 30"/>
                <a:gd name="f11" fmla="val 100"/>
                <a:gd name="f12" fmla="val 60"/>
                <a:gd name="f13" fmla="val 90"/>
                <a:gd name="f14" fmla="val 99"/>
                <a:gd name="f15" fmla="val 127"/>
                <a:gd name="f16" fmla="val 64"/>
                <a:gd name="f17" fmla="val 163"/>
                <a:gd name="f18" fmla="val 26"/>
                <a:gd name="f19" fmla="val 188"/>
                <a:gd name="f20" fmla="val 177"/>
                <a:gd name="f21" fmla="val 25"/>
                <a:gd name="f22" fmla="val 164"/>
                <a:gd name="f23" fmla="val 17"/>
                <a:gd name="f24" fmla="val 166"/>
                <a:gd name="f25" fmla="val 11"/>
                <a:gd name="f26" fmla="val 168"/>
                <a:gd name="f27" fmla="val 2"/>
                <a:gd name="f28" fmla="val 171"/>
                <a:gd name="f29" fmla="val 143"/>
                <a:gd name="f30" fmla="val 146"/>
                <a:gd name="f31" fmla="val 40"/>
                <a:gd name="f32" fmla="val 133"/>
                <a:gd name="f33" fmla="val 42"/>
                <a:gd name="f34" fmla="val 142"/>
                <a:gd name="f35" fmla="val 44"/>
                <a:gd name="f36" fmla="val 149"/>
                <a:gd name="f37" fmla="val 46"/>
                <a:gd name="f38" fmla="val 158"/>
                <a:gd name="f39" fmla="val 67"/>
                <a:gd name="f40" fmla="val 135"/>
                <a:gd name="f41" fmla="val 87"/>
                <a:gd name="f42" fmla="val 113"/>
                <a:gd name="f43" fmla="val 108"/>
                <a:gd name="f44" fmla="val 89"/>
                <a:gd name="f45" fmla="val 74"/>
                <a:gd name="f46" fmla="val 56"/>
                <a:gd name="f47" fmla="val 41"/>
                <a:gd name="f48" fmla="val 34"/>
                <a:gd name="f49" fmla="val 61"/>
                <a:gd name="f50" fmla="val 32"/>
                <a:gd name="f51" fmla="val 73"/>
                <a:gd name="f52" fmla="val 10"/>
                <a:gd name="f53" fmla="val 76"/>
                <a:gd name="f54" fmla="val 15"/>
                <a:gd name="f55" fmla="val 52"/>
                <a:gd name="f56" fmla="val 21"/>
                <a:gd name="f57" fmla="val 28"/>
                <a:gd name="f58" fmla="+- 0 0 -90"/>
                <a:gd name="f59" fmla="*/ f3 1 137"/>
                <a:gd name="f60" fmla="*/ f4 1 199"/>
                <a:gd name="f61" fmla="val f5"/>
                <a:gd name="f62" fmla="val f6"/>
                <a:gd name="f63" fmla="val f7"/>
                <a:gd name="f64" fmla="*/ f58 f0 1"/>
                <a:gd name="f65" fmla="+- f63 0 f61"/>
                <a:gd name="f66" fmla="+- f62 0 f61"/>
                <a:gd name="f67" fmla="*/ f64 1 f2"/>
                <a:gd name="f68" fmla="*/ f66 1 137"/>
                <a:gd name="f69" fmla="*/ f65 1 199"/>
                <a:gd name="f70" fmla="*/ 27 f66 1"/>
                <a:gd name="f71" fmla="*/ 0 f65 1"/>
                <a:gd name="f72" fmla="*/ 137 f66 1"/>
                <a:gd name="f73" fmla="*/ 90 f65 1"/>
                <a:gd name="f74" fmla="*/ 199 f65 1"/>
                <a:gd name="f75" fmla="*/ 25 f66 1"/>
                <a:gd name="f76" fmla="*/ 164 f65 1"/>
                <a:gd name="f77" fmla="*/ 2 f66 1"/>
                <a:gd name="f78" fmla="*/ 171 f65 1"/>
                <a:gd name="f79" fmla="*/ 40 f66 1"/>
                <a:gd name="f80" fmla="*/ 133 f65 1"/>
                <a:gd name="f81" fmla="*/ 46 f66 1"/>
                <a:gd name="f82" fmla="*/ 158 f65 1"/>
                <a:gd name="f83" fmla="*/ 108 f66 1"/>
                <a:gd name="f84" fmla="*/ 89 f65 1"/>
                <a:gd name="f85" fmla="*/ 41 f66 1"/>
                <a:gd name="f86" fmla="*/ 34 f65 1"/>
                <a:gd name="f87" fmla="*/ 10 f66 1"/>
                <a:gd name="f88" fmla="*/ 76 f65 1"/>
                <a:gd name="f89" fmla="+- f67 0 f1"/>
                <a:gd name="f90" fmla="*/ f70 1 137"/>
                <a:gd name="f91" fmla="*/ f71 1 199"/>
                <a:gd name="f92" fmla="*/ f72 1 137"/>
                <a:gd name="f93" fmla="*/ f73 1 199"/>
                <a:gd name="f94" fmla="*/ f74 1 199"/>
                <a:gd name="f95" fmla="*/ f75 1 137"/>
                <a:gd name="f96" fmla="*/ f76 1 199"/>
                <a:gd name="f97" fmla="*/ f77 1 137"/>
                <a:gd name="f98" fmla="*/ f78 1 199"/>
                <a:gd name="f99" fmla="*/ f79 1 137"/>
                <a:gd name="f100" fmla="*/ f80 1 199"/>
                <a:gd name="f101" fmla="*/ f81 1 137"/>
                <a:gd name="f102" fmla="*/ f82 1 199"/>
                <a:gd name="f103" fmla="*/ f83 1 137"/>
                <a:gd name="f104" fmla="*/ f84 1 199"/>
                <a:gd name="f105" fmla="*/ f85 1 137"/>
                <a:gd name="f106" fmla="*/ f86 1 199"/>
                <a:gd name="f107" fmla="*/ f87 1 137"/>
                <a:gd name="f108" fmla="*/ f88 1 199"/>
                <a:gd name="f109" fmla="*/ 0 1 f68"/>
                <a:gd name="f110" fmla="*/ f62 1 f68"/>
                <a:gd name="f111" fmla="*/ 0 1 f69"/>
                <a:gd name="f112" fmla="*/ f63 1 f69"/>
                <a:gd name="f113" fmla="*/ f90 1 f68"/>
                <a:gd name="f114" fmla="*/ f91 1 f69"/>
                <a:gd name="f115" fmla="*/ f92 1 f68"/>
                <a:gd name="f116" fmla="*/ f93 1 f69"/>
                <a:gd name="f117" fmla="*/ f94 1 f69"/>
                <a:gd name="f118" fmla="*/ f95 1 f68"/>
                <a:gd name="f119" fmla="*/ f96 1 f69"/>
                <a:gd name="f120" fmla="*/ f97 1 f68"/>
                <a:gd name="f121" fmla="*/ f98 1 f69"/>
                <a:gd name="f122" fmla="*/ f99 1 f68"/>
                <a:gd name="f123" fmla="*/ f100 1 f69"/>
                <a:gd name="f124" fmla="*/ f101 1 f68"/>
                <a:gd name="f125" fmla="*/ f102 1 f69"/>
                <a:gd name="f126" fmla="*/ f103 1 f68"/>
                <a:gd name="f127" fmla="*/ f104 1 f69"/>
                <a:gd name="f128" fmla="*/ f105 1 f68"/>
                <a:gd name="f129" fmla="*/ f106 1 f69"/>
                <a:gd name="f130" fmla="*/ f107 1 f68"/>
                <a:gd name="f131" fmla="*/ f108 1 f69"/>
                <a:gd name="f132" fmla="*/ f109 f59 1"/>
                <a:gd name="f133" fmla="*/ f110 f59 1"/>
                <a:gd name="f134" fmla="*/ f112 f60 1"/>
                <a:gd name="f135" fmla="*/ f111 f60 1"/>
                <a:gd name="f136" fmla="*/ f113 f59 1"/>
                <a:gd name="f137" fmla="*/ f114 f60 1"/>
                <a:gd name="f138" fmla="*/ f115 f59 1"/>
                <a:gd name="f139" fmla="*/ f116 f60 1"/>
                <a:gd name="f140" fmla="*/ f117 f60 1"/>
                <a:gd name="f141" fmla="*/ f118 f59 1"/>
                <a:gd name="f142" fmla="*/ f119 f60 1"/>
                <a:gd name="f143" fmla="*/ f120 f59 1"/>
                <a:gd name="f144" fmla="*/ f121 f60 1"/>
                <a:gd name="f145" fmla="*/ f122 f59 1"/>
                <a:gd name="f146" fmla="*/ f123 f60 1"/>
                <a:gd name="f147" fmla="*/ f124 f59 1"/>
                <a:gd name="f148" fmla="*/ f125 f60 1"/>
                <a:gd name="f149" fmla="*/ f126 f59 1"/>
                <a:gd name="f150" fmla="*/ f127 f60 1"/>
                <a:gd name="f151" fmla="*/ f128 f59 1"/>
                <a:gd name="f152" fmla="*/ f129 f60 1"/>
                <a:gd name="f153" fmla="*/ f130 f59 1"/>
                <a:gd name="f154" fmla="*/ f131 f60 1"/>
              </a:gdLst>
              <a:ahLst/>
              <a:cxnLst>
                <a:cxn ang="3cd4">
                  <a:pos x="hc" y="t"/>
                </a:cxn>
                <a:cxn ang="0">
                  <a:pos x="r" y="vc"/>
                </a:cxn>
                <a:cxn ang="cd4">
                  <a:pos x="hc" y="b"/>
                </a:cxn>
                <a:cxn ang="cd2">
                  <a:pos x="l" y="vc"/>
                </a:cxn>
                <a:cxn ang="f89">
                  <a:pos x="f136" y="f137"/>
                </a:cxn>
                <a:cxn ang="f89">
                  <a:pos x="f138" y="f139"/>
                </a:cxn>
                <a:cxn ang="f89">
                  <a:pos x="f136" y="f140"/>
                </a:cxn>
                <a:cxn ang="f89">
                  <a:pos x="f141" y="f142"/>
                </a:cxn>
                <a:cxn ang="f89">
                  <a:pos x="f143" y="f144"/>
                </a:cxn>
                <a:cxn ang="f89">
                  <a:pos x="f145" y="f146"/>
                </a:cxn>
                <a:cxn ang="f89">
                  <a:pos x="f147" y="f148"/>
                </a:cxn>
                <a:cxn ang="f89">
                  <a:pos x="f149" y="f150"/>
                </a:cxn>
                <a:cxn ang="f89">
                  <a:pos x="f151" y="f152"/>
                </a:cxn>
                <a:cxn ang="f89">
                  <a:pos x="f153" y="f154"/>
                </a:cxn>
                <a:cxn ang="f89">
                  <a:pos x="f136" y="f137"/>
                </a:cxn>
              </a:cxnLst>
              <a:rect l="f132" t="f135" r="f133" b="f134"/>
              <a:pathLst>
                <a:path w="137" h="199">
                  <a:moveTo>
                    <a:pt x="f8" y="f5"/>
                  </a:moveTo>
                  <a:cubicBezTo>
                    <a:pt x="f9" y="f10"/>
                    <a:pt x="f11" y="f12"/>
                    <a:pt x="f6" y="f13"/>
                  </a:cubicBezTo>
                  <a:cubicBezTo>
                    <a:pt x="f14" y="f15"/>
                    <a:pt x="f16" y="f17"/>
                    <a:pt x="f8" y="f7"/>
                  </a:cubicBezTo>
                  <a:cubicBezTo>
                    <a:pt x="f18" y="f19"/>
                    <a:pt x="f18" y="f20"/>
                    <a:pt x="f21" y="f22"/>
                  </a:cubicBezTo>
                  <a:cubicBezTo>
                    <a:pt x="f23" y="f24"/>
                    <a:pt x="f25" y="f26"/>
                    <a:pt x="f27" y="f28"/>
                  </a:cubicBezTo>
                  <a:cubicBezTo>
                    <a:pt x="f5" y="f29"/>
                    <a:pt x="f18" y="f30"/>
                    <a:pt x="f31" y="f32"/>
                  </a:cubicBezTo>
                  <a:cubicBezTo>
                    <a:pt x="f33" y="f34"/>
                    <a:pt x="f35" y="f36"/>
                    <a:pt x="f37" y="f38"/>
                  </a:cubicBezTo>
                  <a:cubicBezTo>
                    <a:pt x="f39" y="f40"/>
                    <a:pt x="f41" y="f42"/>
                    <a:pt x="f43" y="f44"/>
                  </a:cubicBezTo>
                  <a:cubicBezTo>
                    <a:pt x="f44" y="f45"/>
                    <a:pt x="f39" y="f46"/>
                    <a:pt x="f47" y="f48"/>
                  </a:cubicBezTo>
                  <a:cubicBezTo>
                    <a:pt x="f35" y="f49"/>
                    <a:pt x="f50" y="f51"/>
                    <a:pt x="f52" y="f53"/>
                  </a:cubicBezTo>
                  <a:cubicBezTo>
                    <a:pt x="f54" y="f55"/>
                    <a:pt x="f56" y="f57"/>
                    <a:pt x="f8" y="f5"/>
                  </a:cubicBezTo>
                  <a:close/>
                </a:path>
              </a:pathLst>
            </a:custGeom>
            <a:solidFill>
              <a:srgbClr val="FFFF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gr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name="Slide131">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558C2BA-741D-37AE-1E08-444507567372}"/>
              </a:ext>
            </a:extLst>
          </p:cNvPr>
          <p:cNvSpPr txBox="1"/>
          <p:nvPr/>
        </p:nvSpPr>
        <p:spPr>
          <a:xfrm>
            <a:off x="323533" y="217928"/>
            <a:ext cx="11573195" cy="724250"/>
          </a:xfrm>
          <a:prstGeom prst="rect">
            <a:avLst/>
          </a:prstGeom>
          <a:noFill/>
          <a:ln cap="flat">
            <a:noFill/>
          </a:ln>
        </p:spPr>
        <p:txBody>
          <a:bodyPr vert="horz" wrap="square" lIns="91440" tIns="45720" rIns="91440" bIns="45720" anchor="ctr" anchorCtr="1" compatLnSpc="1">
            <a:noAutofit/>
          </a:bodyPr>
          <a:lstStyle/>
          <a:p>
            <a:pPr marL="0" marR="0" lvl="0" indent="0" algn="ctr" defTabSz="914427" rtl="0" fontAlgn="auto" hangingPunct="1">
              <a:lnSpc>
                <a:spcPct val="90000"/>
              </a:lnSpc>
              <a:spcBef>
                <a:spcPts val="1000"/>
              </a:spcBef>
              <a:spcAft>
                <a:spcPts val="0"/>
              </a:spcAft>
              <a:buNone/>
              <a:tabLst/>
              <a:defRPr sz="1800" b="0" i="0" u="none" strike="noStrike" kern="0" cap="none" spc="0" baseline="0">
                <a:solidFill>
                  <a:srgbClr val="000000"/>
                </a:solidFill>
                <a:uFillTx/>
              </a:defRPr>
            </a:pPr>
            <a:r>
              <a:rPr lang="en-US" sz="5400" b="0" i="0" u="none" strike="noStrike" kern="1200" cap="none" spc="0" baseline="0">
                <a:solidFill>
                  <a:srgbClr val="232323"/>
                </a:solidFill>
                <a:uFillTx/>
                <a:latin typeface="Arial"/>
                <a:cs typeface="Arial" pitchFamily="34"/>
              </a:rPr>
              <a:t>Infographic Style</a:t>
            </a:r>
          </a:p>
        </p:txBody>
      </p:sp>
      <p:cxnSp>
        <p:nvCxnSpPr>
          <p:cNvPr id="3" name="Straight Connector 2">
            <a:extLst>
              <a:ext uri="{FF2B5EF4-FFF2-40B4-BE49-F238E27FC236}">
                <a16:creationId xmlns:a16="http://schemas.microsoft.com/office/drawing/2014/main" id="{64698A55-2060-DA04-9E6D-18E5EA4C3703}"/>
              </a:ext>
            </a:extLst>
          </p:cNvPr>
          <p:cNvCxnSpPr>
            <a:endCxn id="6" idx="1"/>
          </p:cNvCxnSpPr>
          <p:nvPr/>
        </p:nvCxnSpPr>
        <p:spPr>
          <a:xfrm flipV="1">
            <a:off x="2886504" y="2247394"/>
            <a:ext cx="1569934" cy="1020936"/>
          </a:xfrm>
          <a:prstGeom prst="straightConnector1">
            <a:avLst/>
          </a:prstGeom>
          <a:noFill/>
          <a:ln w="6345" cap="flat">
            <a:solidFill>
              <a:srgbClr val="5A5A5A"/>
            </a:solidFill>
            <a:custDash>
              <a:ds d="300173" sp="300173"/>
            </a:custDash>
            <a:miter/>
            <a:tailEnd type="arrow"/>
          </a:ln>
        </p:spPr>
      </p:cxnSp>
      <p:cxnSp>
        <p:nvCxnSpPr>
          <p:cNvPr id="4" name="Straight Connector 3">
            <a:extLst>
              <a:ext uri="{FF2B5EF4-FFF2-40B4-BE49-F238E27FC236}">
                <a16:creationId xmlns:a16="http://schemas.microsoft.com/office/drawing/2014/main" id="{8329DF72-9D42-3D1A-F490-DD0D61DDC848}"/>
              </a:ext>
            </a:extLst>
          </p:cNvPr>
          <p:cNvCxnSpPr>
            <a:endCxn id="10" idx="1"/>
          </p:cNvCxnSpPr>
          <p:nvPr/>
        </p:nvCxnSpPr>
        <p:spPr>
          <a:xfrm flipV="1">
            <a:off x="2886504" y="3393704"/>
            <a:ext cx="1569934" cy="163065"/>
          </a:xfrm>
          <a:prstGeom prst="straightConnector1">
            <a:avLst/>
          </a:prstGeom>
          <a:noFill/>
          <a:ln w="6345" cap="flat">
            <a:solidFill>
              <a:srgbClr val="5A5A5A"/>
            </a:solidFill>
            <a:custDash>
              <a:ds d="300173" sp="300173"/>
            </a:custDash>
            <a:miter/>
            <a:tailEnd type="arrow"/>
          </a:ln>
        </p:spPr>
      </p:cxnSp>
      <p:cxnSp>
        <p:nvCxnSpPr>
          <p:cNvPr id="5" name="Straight Connector 4">
            <a:extLst>
              <a:ext uri="{FF2B5EF4-FFF2-40B4-BE49-F238E27FC236}">
                <a16:creationId xmlns:a16="http://schemas.microsoft.com/office/drawing/2014/main" id="{EA181E73-A9EE-F5E5-707D-0A567C67D59B}"/>
              </a:ext>
            </a:extLst>
          </p:cNvPr>
          <p:cNvCxnSpPr>
            <a:endCxn id="18" idx="1"/>
          </p:cNvCxnSpPr>
          <p:nvPr/>
        </p:nvCxnSpPr>
        <p:spPr>
          <a:xfrm>
            <a:off x="2886504" y="3803602"/>
            <a:ext cx="1569934" cy="736412"/>
          </a:xfrm>
          <a:prstGeom prst="straightConnector1">
            <a:avLst/>
          </a:prstGeom>
          <a:noFill/>
          <a:ln w="6345" cap="flat">
            <a:solidFill>
              <a:srgbClr val="5A5A5A"/>
            </a:solidFill>
            <a:custDash>
              <a:ds d="300173" sp="300173"/>
            </a:custDash>
            <a:miter/>
            <a:tailEnd type="arrow"/>
          </a:ln>
        </p:spPr>
      </p:cxnSp>
      <p:sp>
        <p:nvSpPr>
          <p:cNvPr id="6" name="TextBox 5">
            <a:extLst>
              <a:ext uri="{FF2B5EF4-FFF2-40B4-BE49-F238E27FC236}">
                <a16:creationId xmlns:a16="http://schemas.microsoft.com/office/drawing/2014/main" id="{F5AB59F4-09A3-F9A6-E41C-21D1A9C9AF18}"/>
              </a:ext>
            </a:extLst>
          </p:cNvPr>
          <p:cNvSpPr txBox="1"/>
          <p:nvPr/>
        </p:nvSpPr>
        <p:spPr>
          <a:xfrm>
            <a:off x="4456438" y="1955005"/>
            <a:ext cx="1715761" cy="584777"/>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3200" b="0" i="0" u="none" strike="noStrike" kern="1200" cap="none" spc="0" baseline="0">
                <a:solidFill>
                  <a:srgbClr val="6F9CEB"/>
                </a:solidFill>
                <a:uFillTx/>
                <a:latin typeface="Arial"/>
                <a:ea typeface="굴림" pitchFamily="34"/>
              </a:rPr>
              <a:t>34,800</a:t>
            </a:r>
          </a:p>
        </p:txBody>
      </p:sp>
      <p:grpSp>
        <p:nvGrpSpPr>
          <p:cNvPr id="7" name="그룹 1">
            <a:extLst>
              <a:ext uri="{FF2B5EF4-FFF2-40B4-BE49-F238E27FC236}">
                <a16:creationId xmlns:a16="http://schemas.microsoft.com/office/drawing/2014/main" id="{CCCC91E7-9A6C-8DB8-C646-40AF32AF7782}"/>
              </a:ext>
            </a:extLst>
          </p:cNvPr>
          <p:cNvGrpSpPr/>
          <p:nvPr/>
        </p:nvGrpSpPr>
        <p:grpSpPr>
          <a:xfrm>
            <a:off x="7429500" y="1798752"/>
            <a:ext cx="4097216" cy="897282"/>
            <a:chOff x="7429500" y="1798752"/>
            <a:chExt cx="4097216" cy="897282"/>
          </a:xfrm>
        </p:grpSpPr>
        <p:sp>
          <p:nvSpPr>
            <p:cNvPr id="8" name="TextBox 7">
              <a:extLst>
                <a:ext uri="{FF2B5EF4-FFF2-40B4-BE49-F238E27FC236}">
                  <a16:creationId xmlns:a16="http://schemas.microsoft.com/office/drawing/2014/main" id="{F1EDEC92-E893-58E4-DBC7-AD6EF709B611}"/>
                </a:ext>
              </a:extLst>
            </p:cNvPr>
            <p:cNvSpPr txBox="1"/>
            <p:nvPr/>
          </p:nvSpPr>
          <p:spPr>
            <a:xfrm>
              <a:off x="7429500" y="1798752"/>
              <a:ext cx="4097216" cy="276999"/>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200" b="1" i="0" u="none" strike="noStrike" kern="1200" cap="none" spc="0" baseline="0">
                  <a:solidFill>
                    <a:srgbClr val="5A5A5A"/>
                  </a:solidFill>
                  <a:uFillTx/>
                  <a:latin typeface="Calibri" pitchFamily="34"/>
                  <a:ea typeface="굴림" pitchFamily="34"/>
                  <a:cs typeface="Calibri" pitchFamily="34"/>
                </a:rPr>
                <a:t>Your Text Here</a:t>
              </a:r>
            </a:p>
          </p:txBody>
        </p:sp>
        <p:sp>
          <p:nvSpPr>
            <p:cNvPr id="9" name="TextBox 8">
              <a:extLst>
                <a:ext uri="{FF2B5EF4-FFF2-40B4-BE49-F238E27FC236}">
                  <a16:creationId xmlns:a16="http://schemas.microsoft.com/office/drawing/2014/main" id="{19128758-F71C-6E26-E10B-AE7152382168}"/>
                </a:ext>
              </a:extLst>
            </p:cNvPr>
            <p:cNvSpPr txBox="1"/>
            <p:nvPr/>
          </p:nvSpPr>
          <p:spPr>
            <a:xfrm>
              <a:off x="7429500" y="2049700"/>
              <a:ext cx="4097216" cy="646334"/>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200" b="0" i="0" u="none" strike="noStrike" kern="1200" cap="none" spc="0" baseline="0">
                  <a:solidFill>
                    <a:srgbClr val="5A5A5A"/>
                  </a:solidFill>
                  <a:uFillTx/>
                  <a:latin typeface="Arial"/>
                  <a:ea typeface="굴림" pitchFamily="34"/>
                </a:rPr>
                <a:t>Example Text : </a:t>
              </a: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200" b="0" i="0" u="none" strike="noStrike" kern="1200" cap="none" spc="0" baseline="0">
                  <a:solidFill>
                    <a:srgbClr val="5A5A5A"/>
                  </a:solidFill>
                  <a:uFillTx/>
                  <a:latin typeface="Arial"/>
                  <a:ea typeface="굴림" pitchFamily="34"/>
                </a:rPr>
                <a:t>Get a modern PowerPoint  Presentation that is beautifully designed.</a:t>
              </a:r>
              <a:r>
                <a:rPr lang="en-US" sz="1200" b="0" i="0" u="none" strike="noStrike" kern="1200" cap="none" spc="0" baseline="0">
                  <a:solidFill>
                    <a:srgbClr val="5A5A5A"/>
                  </a:solidFill>
                  <a:uFillTx/>
                  <a:latin typeface="Arial"/>
                  <a:ea typeface="굴림" pitchFamily="34"/>
                  <a:cs typeface="Arial" pitchFamily="34"/>
                </a:rPr>
                <a:t> Easy to change colors, photos and Text. </a:t>
              </a:r>
              <a:endParaRPr lang="en-US" sz="1200" b="0" i="0" u="none" strike="noStrike" kern="1200" cap="none" spc="0" baseline="0">
                <a:solidFill>
                  <a:srgbClr val="5A5A5A"/>
                </a:solidFill>
                <a:uFillTx/>
                <a:latin typeface="Arial"/>
                <a:ea typeface="굴림" pitchFamily="34"/>
              </a:endParaRPr>
            </a:p>
          </p:txBody>
        </p:sp>
      </p:grpSp>
      <p:sp>
        <p:nvSpPr>
          <p:cNvPr id="10" name="TextBox 9">
            <a:extLst>
              <a:ext uri="{FF2B5EF4-FFF2-40B4-BE49-F238E27FC236}">
                <a16:creationId xmlns:a16="http://schemas.microsoft.com/office/drawing/2014/main" id="{08877982-9BE1-34C9-EB4B-C587D5F840A4}"/>
              </a:ext>
            </a:extLst>
          </p:cNvPr>
          <p:cNvSpPr txBox="1"/>
          <p:nvPr/>
        </p:nvSpPr>
        <p:spPr>
          <a:xfrm>
            <a:off x="4456438" y="3101315"/>
            <a:ext cx="1715761" cy="584777"/>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3200" b="0" i="0" u="none" strike="noStrike" kern="1200" cap="none" spc="0" baseline="0">
                <a:solidFill>
                  <a:srgbClr val="306BAC"/>
                </a:solidFill>
                <a:uFillTx/>
                <a:latin typeface="Arial"/>
                <a:ea typeface="굴림" pitchFamily="34"/>
              </a:rPr>
              <a:t>25,600</a:t>
            </a:r>
          </a:p>
        </p:txBody>
      </p:sp>
      <p:grpSp>
        <p:nvGrpSpPr>
          <p:cNvPr id="11" name="그룹 2">
            <a:extLst>
              <a:ext uri="{FF2B5EF4-FFF2-40B4-BE49-F238E27FC236}">
                <a16:creationId xmlns:a16="http://schemas.microsoft.com/office/drawing/2014/main" id="{4684E1FE-E378-644C-C766-4BDF4E55BFB7}"/>
              </a:ext>
            </a:extLst>
          </p:cNvPr>
          <p:cNvGrpSpPr/>
          <p:nvPr/>
        </p:nvGrpSpPr>
        <p:grpSpPr>
          <a:xfrm>
            <a:off x="7429500" y="2945062"/>
            <a:ext cx="4097216" cy="897292"/>
            <a:chOff x="7429500" y="2945062"/>
            <a:chExt cx="4097216" cy="897292"/>
          </a:xfrm>
        </p:grpSpPr>
        <p:sp>
          <p:nvSpPr>
            <p:cNvPr id="12" name="TextBox 11">
              <a:extLst>
                <a:ext uri="{FF2B5EF4-FFF2-40B4-BE49-F238E27FC236}">
                  <a16:creationId xmlns:a16="http://schemas.microsoft.com/office/drawing/2014/main" id="{D5A4315B-2B78-55F8-1A41-65C28483759E}"/>
                </a:ext>
              </a:extLst>
            </p:cNvPr>
            <p:cNvSpPr txBox="1"/>
            <p:nvPr/>
          </p:nvSpPr>
          <p:spPr>
            <a:xfrm>
              <a:off x="7429500" y="2945062"/>
              <a:ext cx="4097216" cy="276999"/>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200" b="1" i="0" u="none" strike="noStrike" kern="1200" cap="none" spc="0" baseline="0">
                  <a:solidFill>
                    <a:srgbClr val="5A5A5A"/>
                  </a:solidFill>
                  <a:uFillTx/>
                  <a:latin typeface="Calibri" pitchFamily="34"/>
                  <a:ea typeface="굴림" pitchFamily="34"/>
                  <a:cs typeface="Calibri" pitchFamily="34"/>
                </a:rPr>
                <a:t>Your Text Here</a:t>
              </a:r>
            </a:p>
          </p:txBody>
        </p:sp>
        <p:sp>
          <p:nvSpPr>
            <p:cNvPr id="13" name="TextBox 12">
              <a:extLst>
                <a:ext uri="{FF2B5EF4-FFF2-40B4-BE49-F238E27FC236}">
                  <a16:creationId xmlns:a16="http://schemas.microsoft.com/office/drawing/2014/main" id="{334C15A6-4C18-07B4-FFD9-A2BC2C92D593}"/>
                </a:ext>
              </a:extLst>
            </p:cNvPr>
            <p:cNvSpPr txBox="1"/>
            <p:nvPr/>
          </p:nvSpPr>
          <p:spPr>
            <a:xfrm>
              <a:off x="7429500" y="3196020"/>
              <a:ext cx="4097216" cy="646334"/>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200" b="0" i="0" u="none" strike="noStrike" kern="1200" cap="none" spc="0" baseline="0">
                  <a:solidFill>
                    <a:srgbClr val="5A5A5A"/>
                  </a:solidFill>
                  <a:uFillTx/>
                  <a:latin typeface="Arial"/>
                  <a:ea typeface="굴림" pitchFamily="34"/>
                </a:rPr>
                <a:t>Example Text : </a:t>
              </a: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200" b="0" i="0" u="none" strike="noStrike" kern="1200" cap="none" spc="0" baseline="0">
                  <a:solidFill>
                    <a:srgbClr val="5A5A5A"/>
                  </a:solidFill>
                  <a:uFillTx/>
                  <a:latin typeface="Arial"/>
                  <a:ea typeface="굴림" pitchFamily="34"/>
                </a:rPr>
                <a:t>Get a modern PowerPoint  Presentation that is beautifully designed.</a:t>
              </a:r>
              <a:r>
                <a:rPr lang="en-US" sz="1200" b="0" i="0" u="none" strike="noStrike" kern="1200" cap="none" spc="0" baseline="0">
                  <a:solidFill>
                    <a:srgbClr val="5A5A5A"/>
                  </a:solidFill>
                  <a:uFillTx/>
                  <a:latin typeface="Arial"/>
                  <a:ea typeface="굴림" pitchFamily="34"/>
                  <a:cs typeface="Arial" pitchFamily="34"/>
                </a:rPr>
                <a:t> Easy to change colors, photos and Text. </a:t>
              </a:r>
              <a:endParaRPr lang="en-US" sz="1200" b="0" i="0" u="none" strike="noStrike" kern="1200" cap="none" spc="0" baseline="0">
                <a:solidFill>
                  <a:srgbClr val="5A5A5A"/>
                </a:solidFill>
                <a:uFillTx/>
                <a:latin typeface="Arial"/>
                <a:ea typeface="굴림" pitchFamily="34"/>
              </a:endParaRPr>
            </a:p>
          </p:txBody>
        </p:sp>
      </p:grpSp>
      <p:sp>
        <p:nvSpPr>
          <p:cNvPr id="14" name="TextBox 13">
            <a:extLst>
              <a:ext uri="{FF2B5EF4-FFF2-40B4-BE49-F238E27FC236}">
                <a16:creationId xmlns:a16="http://schemas.microsoft.com/office/drawing/2014/main" id="{6A87D0A4-7906-7CCF-57F1-B58BD0E1B422}"/>
              </a:ext>
            </a:extLst>
          </p:cNvPr>
          <p:cNvSpPr txBox="1"/>
          <p:nvPr/>
        </p:nvSpPr>
        <p:spPr>
          <a:xfrm>
            <a:off x="4456438" y="5393935"/>
            <a:ext cx="1715761" cy="584777"/>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3200" b="0" i="0" u="none" strike="noStrike" kern="1200" cap="none" spc="0" baseline="0">
                <a:solidFill>
                  <a:srgbClr val="98B9F2"/>
                </a:solidFill>
                <a:uFillTx/>
                <a:latin typeface="Arial"/>
                <a:ea typeface="굴림" pitchFamily="34"/>
              </a:rPr>
              <a:t>14,200</a:t>
            </a:r>
          </a:p>
        </p:txBody>
      </p:sp>
      <p:grpSp>
        <p:nvGrpSpPr>
          <p:cNvPr id="15" name="그룹 6">
            <a:extLst>
              <a:ext uri="{FF2B5EF4-FFF2-40B4-BE49-F238E27FC236}">
                <a16:creationId xmlns:a16="http://schemas.microsoft.com/office/drawing/2014/main" id="{70F3036E-5B9B-0FA8-BD31-AD3198AE2D64}"/>
              </a:ext>
            </a:extLst>
          </p:cNvPr>
          <p:cNvGrpSpPr/>
          <p:nvPr/>
        </p:nvGrpSpPr>
        <p:grpSpPr>
          <a:xfrm>
            <a:off x="7429500" y="5237683"/>
            <a:ext cx="4097216" cy="897291"/>
            <a:chOff x="7429500" y="5237683"/>
            <a:chExt cx="4097216" cy="897291"/>
          </a:xfrm>
        </p:grpSpPr>
        <p:sp>
          <p:nvSpPr>
            <p:cNvPr id="16" name="TextBox 15">
              <a:extLst>
                <a:ext uri="{FF2B5EF4-FFF2-40B4-BE49-F238E27FC236}">
                  <a16:creationId xmlns:a16="http://schemas.microsoft.com/office/drawing/2014/main" id="{638E2C43-7B78-7C8B-9306-AA32AC8AAF85}"/>
                </a:ext>
              </a:extLst>
            </p:cNvPr>
            <p:cNvSpPr txBox="1"/>
            <p:nvPr/>
          </p:nvSpPr>
          <p:spPr>
            <a:xfrm>
              <a:off x="7429500" y="5237683"/>
              <a:ext cx="4097216" cy="276999"/>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200" b="1" i="0" u="none" strike="noStrike" kern="1200" cap="none" spc="0" baseline="0">
                  <a:solidFill>
                    <a:srgbClr val="5A5A5A"/>
                  </a:solidFill>
                  <a:uFillTx/>
                  <a:latin typeface="Calibri" pitchFamily="34"/>
                  <a:ea typeface="굴림" pitchFamily="34"/>
                  <a:cs typeface="Calibri" pitchFamily="34"/>
                </a:rPr>
                <a:t>Your Text Here</a:t>
              </a:r>
            </a:p>
          </p:txBody>
        </p:sp>
        <p:sp>
          <p:nvSpPr>
            <p:cNvPr id="17" name="TextBox 16">
              <a:extLst>
                <a:ext uri="{FF2B5EF4-FFF2-40B4-BE49-F238E27FC236}">
                  <a16:creationId xmlns:a16="http://schemas.microsoft.com/office/drawing/2014/main" id="{70D39A5A-A74C-BCE4-41AA-3846A11F2B78}"/>
                </a:ext>
              </a:extLst>
            </p:cNvPr>
            <p:cNvSpPr txBox="1"/>
            <p:nvPr/>
          </p:nvSpPr>
          <p:spPr>
            <a:xfrm>
              <a:off x="7429500" y="5488640"/>
              <a:ext cx="4097216" cy="646334"/>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200" b="0" i="0" u="none" strike="noStrike" kern="1200" cap="none" spc="0" baseline="0">
                  <a:solidFill>
                    <a:srgbClr val="5A5A5A"/>
                  </a:solidFill>
                  <a:uFillTx/>
                  <a:latin typeface="Arial"/>
                  <a:ea typeface="굴림" pitchFamily="34"/>
                </a:rPr>
                <a:t>Example Text : </a:t>
              </a: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200" b="0" i="0" u="none" strike="noStrike" kern="1200" cap="none" spc="0" baseline="0">
                  <a:solidFill>
                    <a:srgbClr val="5A5A5A"/>
                  </a:solidFill>
                  <a:uFillTx/>
                  <a:latin typeface="Arial"/>
                  <a:ea typeface="굴림" pitchFamily="34"/>
                </a:rPr>
                <a:t>Get a modern PowerPoint  Presentation that is beautifully designed.</a:t>
              </a:r>
              <a:r>
                <a:rPr lang="en-US" sz="1200" b="0" i="0" u="none" strike="noStrike" kern="1200" cap="none" spc="0" baseline="0">
                  <a:solidFill>
                    <a:srgbClr val="5A5A5A"/>
                  </a:solidFill>
                  <a:uFillTx/>
                  <a:latin typeface="Arial"/>
                  <a:ea typeface="굴림" pitchFamily="34"/>
                  <a:cs typeface="Arial" pitchFamily="34"/>
                </a:rPr>
                <a:t> Easy to change colors, photos and Text. </a:t>
              </a:r>
              <a:endParaRPr lang="en-US" sz="1200" b="0" i="0" u="none" strike="noStrike" kern="1200" cap="none" spc="0" baseline="0">
                <a:solidFill>
                  <a:srgbClr val="5A5A5A"/>
                </a:solidFill>
                <a:uFillTx/>
                <a:latin typeface="Arial"/>
                <a:ea typeface="굴림" pitchFamily="34"/>
              </a:endParaRPr>
            </a:p>
          </p:txBody>
        </p:sp>
      </p:grpSp>
      <p:sp>
        <p:nvSpPr>
          <p:cNvPr id="18" name="TextBox 17">
            <a:extLst>
              <a:ext uri="{FF2B5EF4-FFF2-40B4-BE49-F238E27FC236}">
                <a16:creationId xmlns:a16="http://schemas.microsoft.com/office/drawing/2014/main" id="{73DD7CEF-17DA-B4C2-30CE-0FD222574C65}"/>
              </a:ext>
            </a:extLst>
          </p:cNvPr>
          <p:cNvSpPr txBox="1"/>
          <p:nvPr/>
        </p:nvSpPr>
        <p:spPr>
          <a:xfrm>
            <a:off x="4456438" y="4247625"/>
            <a:ext cx="1715761" cy="584777"/>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3200" b="0" i="0" u="none" strike="noStrike" kern="1200" cap="none" spc="0" baseline="0">
                <a:solidFill>
                  <a:srgbClr val="6F9CEB"/>
                </a:solidFill>
                <a:uFillTx/>
                <a:latin typeface="Arial"/>
                <a:ea typeface="굴림" pitchFamily="34"/>
              </a:rPr>
              <a:t>25,600</a:t>
            </a:r>
          </a:p>
        </p:txBody>
      </p:sp>
      <p:grpSp>
        <p:nvGrpSpPr>
          <p:cNvPr id="19" name="그룹 40">
            <a:extLst>
              <a:ext uri="{FF2B5EF4-FFF2-40B4-BE49-F238E27FC236}">
                <a16:creationId xmlns:a16="http://schemas.microsoft.com/office/drawing/2014/main" id="{C20D6C3E-C6C8-2247-ABEF-3236DE429F9A}"/>
              </a:ext>
            </a:extLst>
          </p:cNvPr>
          <p:cNvGrpSpPr/>
          <p:nvPr/>
        </p:nvGrpSpPr>
        <p:grpSpPr>
          <a:xfrm>
            <a:off x="7429500" y="4091373"/>
            <a:ext cx="4097216" cy="897291"/>
            <a:chOff x="7429500" y="4091373"/>
            <a:chExt cx="4097216" cy="897291"/>
          </a:xfrm>
        </p:grpSpPr>
        <p:sp>
          <p:nvSpPr>
            <p:cNvPr id="20" name="TextBox 19">
              <a:extLst>
                <a:ext uri="{FF2B5EF4-FFF2-40B4-BE49-F238E27FC236}">
                  <a16:creationId xmlns:a16="http://schemas.microsoft.com/office/drawing/2014/main" id="{27C30833-DB19-3252-6A94-088250613704}"/>
                </a:ext>
              </a:extLst>
            </p:cNvPr>
            <p:cNvSpPr txBox="1"/>
            <p:nvPr/>
          </p:nvSpPr>
          <p:spPr>
            <a:xfrm>
              <a:off x="7429500" y="4091373"/>
              <a:ext cx="4097216" cy="276999"/>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200" b="1" i="0" u="none" strike="noStrike" kern="1200" cap="none" spc="0" baseline="0">
                  <a:solidFill>
                    <a:srgbClr val="5A5A5A"/>
                  </a:solidFill>
                  <a:uFillTx/>
                  <a:latin typeface="Calibri" pitchFamily="34"/>
                  <a:ea typeface="굴림" pitchFamily="34"/>
                  <a:cs typeface="Calibri" pitchFamily="34"/>
                </a:rPr>
                <a:t>Your Text Here</a:t>
              </a:r>
            </a:p>
          </p:txBody>
        </p:sp>
        <p:sp>
          <p:nvSpPr>
            <p:cNvPr id="21" name="TextBox 20">
              <a:extLst>
                <a:ext uri="{FF2B5EF4-FFF2-40B4-BE49-F238E27FC236}">
                  <a16:creationId xmlns:a16="http://schemas.microsoft.com/office/drawing/2014/main" id="{2CDCA0D7-1B8A-ADB3-6715-D379057115A4}"/>
                </a:ext>
              </a:extLst>
            </p:cNvPr>
            <p:cNvSpPr txBox="1"/>
            <p:nvPr/>
          </p:nvSpPr>
          <p:spPr>
            <a:xfrm>
              <a:off x="7429500" y="4342330"/>
              <a:ext cx="4097216" cy="646334"/>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200" b="0" i="0" u="none" strike="noStrike" kern="1200" cap="none" spc="0" baseline="0">
                  <a:solidFill>
                    <a:srgbClr val="5A5A5A"/>
                  </a:solidFill>
                  <a:uFillTx/>
                  <a:latin typeface="Arial"/>
                  <a:ea typeface="굴림" pitchFamily="34"/>
                </a:rPr>
                <a:t>Example Text : </a:t>
              </a: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200" b="0" i="0" u="none" strike="noStrike" kern="1200" cap="none" spc="0" baseline="0">
                  <a:solidFill>
                    <a:srgbClr val="5A5A5A"/>
                  </a:solidFill>
                  <a:uFillTx/>
                  <a:latin typeface="Arial"/>
                  <a:ea typeface="굴림" pitchFamily="34"/>
                </a:rPr>
                <a:t>Get a modern PowerPoint  Presentation that is beautifully designed.</a:t>
              </a:r>
              <a:r>
                <a:rPr lang="en-US" sz="1200" b="0" i="0" u="none" strike="noStrike" kern="1200" cap="none" spc="0" baseline="0">
                  <a:solidFill>
                    <a:srgbClr val="5A5A5A"/>
                  </a:solidFill>
                  <a:uFillTx/>
                  <a:latin typeface="Arial"/>
                  <a:ea typeface="굴림" pitchFamily="34"/>
                  <a:cs typeface="Arial" pitchFamily="34"/>
                </a:rPr>
                <a:t> Easy to change colors, photos and Text. </a:t>
              </a:r>
              <a:endParaRPr lang="en-US" sz="1200" b="0" i="0" u="none" strike="noStrike" kern="1200" cap="none" spc="0" baseline="0">
                <a:solidFill>
                  <a:srgbClr val="5A5A5A"/>
                </a:solidFill>
                <a:uFillTx/>
                <a:latin typeface="Arial"/>
                <a:ea typeface="굴림" pitchFamily="34"/>
              </a:endParaRPr>
            </a:p>
          </p:txBody>
        </p:sp>
      </p:grpSp>
      <p:cxnSp>
        <p:nvCxnSpPr>
          <p:cNvPr id="22" name="Straight Connector 26">
            <a:extLst>
              <a:ext uri="{FF2B5EF4-FFF2-40B4-BE49-F238E27FC236}">
                <a16:creationId xmlns:a16="http://schemas.microsoft.com/office/drawing/2014/main" id="{4E8797C0-73AD-3B42-81CC-FDF4FE443372}"/>
              </a:ext>
            </a:extLst>
          </p:cNvPr>
          <p:cNvCxnSpPr>
            <a:endCxn id="14" idx="1"/>
          </p:cNvCxnSpPr>
          <p:nvPr/>
        </p:nvCxnSpPr>
        <p:spPr>
          <a:xfrm>
            <a:off x="2886504" y="4171803"/>
            <a:ext cx="1569934" cy="1514521"/>
          </a:xfrm>
          <a:prstGeom prst="straightConnector1">
            <a:avLst/>
          </a:prstGeom>
          <a:noFill/>
          <a:ln w="6345" cap="flat">
            <a:solidFill>
              <a:srgbClr val="5A5A5A"/>
            </a:solidFill>
            <a:custDash>
              <a:ds d="300173" sp="300173"/>
            </a:custDash>
            <a:miter/>
            <a:tailEnd type="arrow"/>
          </a:ln>
        </p:spPr>
      </p:cxnSp>
      <p:cxnSp>
        <p:nvCxnSpPr>
          <p:cNvPr id="23" name="Straight Connector 26">
            <a:extLst>
              <a:ext uri="{FF2B5EF4-FFF2-40B4-BE49-F238E27FC236}">
                <a16:creationId xmlns:a16="http://schemas.microsoft.com/office/drawing/2014/main" id="{099756AA-7805-7BA3-68D1-D9684307450E}"/>
              </a:ext>
            </a:extLst>
          </p:cNvPr>
          <p:cNvCxnSpPr>
            <a:stCxn id="6" idx="3"/>
          </p:cNvCxnSpPr>
          <p:nvPr/>
        </p:nvCxnSpPr>
        <p:spPr>
          <a:xfrm>
            <a:off x="6172200" y="2247394"/>
            <a:ext cx="1187997" cy="0"/>
          </a:xfrm>
          <a:prstGeom prst="straightConnector1">
            <a:avLst/>
          </a:prstGeom>
          <a:noFill/>
          <a:ln w="6345" cap="flat">
            <a:solidFill>
              <a:srgbClr val="5A5A5A"/>
            </a:solidFill>
            <a:custDash>
              <a:ds d="300173" sp="300173"/>
            </a:custDash>
            <a:miter/>
            <a:tailEnd type="arrow"/>
          </a:ln>
        </p:spPr>
      </p:cxnSp>
      <p:cxnSp>
        <p:nvCxnSpPr>
          <p:cNvPr id="24" name="Straight Connector 26">
            <a:extLst>
              <a:ext uri="{FF2B5EF4-FFF2-40B4-BE49-F238E27FC236}">
                <a16:creationId xmlns:a16="http://schemas.microsoft.com/office/drawing/2014/main" id="{9BB54A86-E106-38FA-9683-C9E2B8CF5DA6}"/>
              </a:ext>
            </a:extLst>
          </p:cNvPr>
          <p:cNvCxnSpPr>
            <a:stCxn id="10" idx="3"/>
          </p:cNvCxnSpPr>
          <p:nvPr/>
        </p:nvCxnSpPr>
        <p:spPr>
          <a:xfrm>
            <a:off x="6172200" y="3393704"/>
            <a:ext cx="1187997" cy="0"/>
          </a:xfrm>
          <a:prstGeom prst="straightConnector1">
            <a:avLst/>
          </a:prstGeom>
          <a:noFill/>
          <a:ln w="6345" cap="flat">
            <a:solidFill>
              <a:srgbClr val="5A5A5A"/>
            </a:solidFill>
            <a:custDash>
              <a:ds d="300173" sp="300173"/>
            </a:custDash>
            <a:miter/>
            <a:tailEnd type="arrow"/>
          </a:ln>
        </p:spPr>
      </p:cxnSp>
      <p:cxnSp>
        <p:nvCxnSpPr>
          <p:cNvPr id="25" name="Straight Connector 26">
            <a:extLst>
              <a:ext uri="{FF2B5EF4-FFF2-40B4-BE49-F238E27FC236}">
                <a16:creationId xmlns:a16="http://schemas.microsoft.com/office/drawing/2014/main" id="{C6B4BD94-E006-D460-868A-130A4C72B37A}"/>
              </a:ext>
            </a:extLst>
          </p:cNvPr>
          <p:cNvCxnSpPr>
            <a:stCxn id="18" idx="3"/>
          </p:cNvCxnSpPr>
          <p:nvPr/>
        </p:nvCxnSpPr>
        <p:spPr>
          <a:xfrm>
            <a:off x="6172200" y="4540014"/>
            <a:ext cx="1187997" cy="0"/>
          </a:xfrm>
          <a:prstGeom prst="straightConnector1">
            <a:avLst/>
          </a:prstGeom>
          <a:noFill/>
          <a:ln w="6345" cap="flat">
            <a:solidFill>
              <a:srgbClr val="5A5A5A"/>
            </a:solidFill>
            <a:custDash>
              <a:ds d="300173" sp="300173"/>
            </a:custDash>
            <a:miter/>
            <a:tailEnd type="arrow"/>
          </a:ln>
        </p:spPr>
      </p:cxnSp>
      <p:cxnSp>
        <p:nvCxnSpPr>
          <p:cNvPr id="26" name="Straight Connector 26">
            <a:extLst>
              <a:ext uri="{FF2B5EF4-FFF2-40B4-BE49-F238E27FC236}">
                <a16:creationId xmlns:a16="http://schemas.microsoft.com/office/drawing/2014/main" id="{9CAD0885-E45F-23BA-6AB7-B712A9D67271}"/>
              </a:ext>
            </a:extLst>
          </p:cNvPr>
          <p:cNvCxnSpPr>
            <a:stCxn id="14" idx="3"/>
          </p:cNvCxnSpPr>
          <p:nvPr/>
        </p:nvCxnSpPr>
        <p:spPr>
          <a:xfrm>
            <a:off x="6172200" y="5686324"/>
            <a:ext cx="1187997" cy="0"/>
          </a:xfrm>
          <a:prstGeom prst="straightConnector1">
            <a:avLst/>
          </a:prstGeom>
          <a:noFill/>
          <a:ln w="6345" cap="flat">
            <a:solidFill>
              <a:srgbClr val="5A5A5A"/>
            </a:solidFill>
            <a:custDash>
              <a:ds d="300173" sp="300173"/>
            </a:custDash>
            <a:miter/>
            <a:tailEnd type="arrow"/>
          </a:ln>
        </p:spPr>
      </p:cxnSp>
      <p:grpSp>
        <p:nvGrpSpPr>
          <p:cNvPr id="27" name="Grupo 1">
            <a:extLst>
              <a:ext uri="{FF2B5EF4-FFF2-40B4-BE49-F238E27FC236}">
                <a16:creationId xmlns:a16="http://schemas.microsoft.com/office/drawing/2014/main" id="{20314FBF-D13E-20D5-0FE3-8C2D6F22BF8F}"/>
              </a:ext>
            </a:extLst>
          </p:cNvPr>
          <p:cNvGrpSpPr/>
          <p:nvPr/>
        </p:nvGrpSpPr>
        <p:grpSpPr>
          <a:xfrm>
            <a:off x="836611" y="2024060"/>
            <a:ext cx="3000375" cy="4478338"/>
            <a:chOff x="836611" y="2024060"/>
            <a:chExt cx="3000375" cy="4478338"/>
          </a:xfrm>
        </p:grpSpPr>
        <p:sp>
          <p:nvSpPr>
            <p:cNvPr id="28" name="Freeform 5">
              <a:extLst>
                <a:ext uri="{FF2B5EF4-FFF2-40B4-BE49-F238E27FC236}">
                  <a16:creationId xmlns:a16="http://schemas.microsoft.com/office/drawing/2014/main" id="{DE3C2171-1376-4669-A804-F2B567D25C3A}"/>
                </a:ext>
              </a:extLst>
            </p:cNvPr>
            <p:cNvSpPr/>
            <p:nvPr/>
          </p:nvSpPr>
          <p:spPr>
            <a:xfrm>
              <a:off x="1258891" y="2651129"/>
              <a:ext cx="2047871" cy="2409828"/>
            </a:xfrm>
            <a:custGeom>
              <a:avLst/>
              <a:gdLst>
                <a:gd name="f0" fmla="val 10800000"/>
                <a:gd name="f1" fmla="val 5400000"/>
                <a:gd name="f2" fmla="val 180"/>
                <a:gd name="f3" fmla="val w"/>
                <a:gd name="f4" fmla="val h"/>
                <a:gd name="f5" fmla="val 0"/>
                <a:gd name="f6" fmla="val 228"/>
                <a:gd name="f7" fmla="val 269"/>
                <a:gd name="f8" fmla="val 118"/>
                <a:gd name="f9" fmla="val 110"/>
                <a:gd name="f10" fmla="val 252"/>
                <a:gd name="f11" fmla="val 103"/>
                <a:gd name="f12" fmla="val 237"/>
                <a:gd name="f13" fmla="val 97"/>
                <a:gd name="f14" fmla="val 222"/>
                <a:gd name="f15" fmla="val 95"/>
                <a:gd name="f16" fmla="val 216"/>
                <a:gd name="f17" fmla="val 92"/>
                <a:gd name="f18" fmla="val 213"/>
                <a:gd name="f19" fmla="val 86"/>
                <a:gd name="f20" fmla="val 212"/>
                <a:gd name="f21" fmla="val 55"/>
                <a:gd name="f22" fmla="val 202"/>
                <a:gd name="f23" fmla="val 33"/>
                <a:gd name="f24" fmla="val 181"/>
                <a:gd name="f25" fmla="val 21"/>
                <a:gd name="f26" fmla="val 151"/>
                <a:gd name="f27" fmla="val 99"/>
                <a:gd name="f28" fmla="val 25"/>
                <a:gd name="f29" fmla="val 39"/>
                <a:gd name="f30" fmla="val 77"/>
                <a:gd name="f31" fmla="val 17"/>
                <a:gd name="f32" fmla="val 156"/>
                <a:gd name="f33" fmla="val 7"/>
                <a:gd name="f34" fmla="val 188"/>
                <a:gd name="f35" fmla="val 37"/>
                <a:gd name="f36" fmla="val 218"/>
                <a:gd name="f37" fmla="val 64"/>
                <a:gd name="f38" fmla="val 139"/>
                <a:gd name="f39" fmla="val 208"/>
                <a:gd name="f40" fmla="val 176"/>
                <a:gd name="f41" fmla="val 184"/>
                <a:gd name="f42" fmla="val 199"/>
                <a:gd name="f43" fmla="val 149"/>
                <a:gd name="f44" fmla="val 145"/>
                <a:gd name="f45" fmla="val 214"/>
                <a:gd name="f46" fmla="val 140"/>
                <a:gd name="f47" fmla="val 138"/>
                <a:gd name="f48" fmla="val 131"/>
                <a:gd name="f49" fmla="val 125"/>
                <a:gd name="f50" fmla="val 78"/>
                <a:gd name="f51" fmla="val 75"/>
                <a:gd name="f52" fmla="val 165"/>
                <a:gd name="f53" fmla="val 170"/>
                <a:gd name="f54" fmla="val 169"/>
                <a:gd name="f55" fmla="val 107"/>
                <a:gd name="f56" fmla="val 113"/>
                <a:gd name="f57" fmla="val 168"/>
                <a:gd name="f58" fmla="val 175"/>
                <a:gd name="f59" fmla="val 123"/>
                <a:gd name="f60" fmla="val 124"/>
                <a:gd name="f61" fmla="val 128"/>
                <a:gd name="f62" fmla="val 132"/>
                <a:gd name="f63" fmla="val 136"/>
                <a:gd name="f64" fmla="val 143"/>
                <a:gd name="f65" fmla="val 154"/>
                <a:gd name="f66" fmla="val 158"/>
                <a:gd name="f67" fmla="val 133"/>
                <a:gd name="f68" fmla="val 122"/>
                <a:gd name="f69" fmla="val 111"/>
                <a:gd name="f70" fmla="val 153"/>
                <a:gd name="f71" fmla="val 142"/>
                <a:gd name="f72" fmla="val 106"/>
                <a:gd name="f73" fmla="val 130"/>
                <a:gd name="f74" fmla="val 90"/>
                <a:gd name="f75" fmla="val 83"/>
                <a:gd name="f76" fmla="val 73"/>
                <a:gd name="f77" fmla="val 82"/>
                <a:gd name="f78" fmla="val 85"/>
                <a:gd name="f79" fmla="val 144"/>
                <a:gd name="f80" fmla="val 148"/>
                <a:gd name="f81" fmla="val 91"/>
                <a:gd name="f82" fmla="val 88"/>
                <a:gd name="f83" fmla="val 81"/>
                <a:gd name="f84" fmla="val 159"/>
                <a:gd name="f85" fmla="val 157"/>
                <a:gd name="f86" fmla="val 67"/>
                <a:gd name="f87" fmla="val 63"/>
                <a:gd name="f88" fmla="val 59"/>
                <a:gd name="f89" fmla="val 58"/>
                <a:gd name="f90" fmla="val 57"/>
                <a:gd name="f91" fmla="val 127"/>
                <a:gd name="f92" fmla="val 53"/>
                <a:gd name="f93" fmla="val 121"/>
                <a:gd name="f94" fmla="val 51"/>
                <a:gd name="f95" fmla="val 119"/>
                <a:gd name="f96" fmla="val 48"/>
                <a:gd name="f97" fmla="val 116"/>
                <a:gd name="f98" fmla="val 56"/>
                <a:gd name="f99" fmla="val 105"/>
                <a:gd name="f100" fmla="val 98"/>
                <a:gd name="f101" fmla="val 71"/>
                <a:gd name="f102" fmla="val 93"/>
                <a:gd name="f103" fmla="val 112"/>
                <a:gd name="f104" fmla="val 155"/>
                <a:gd name="f105" fmla="val 94"/>
                <a:gd name="f106" fmla="val 137"/>
                <a:gd name="f107" fmla="val 89"/>
                <a:gd name="f108" fmla="+- 0 0 -90"/>
                <a:gd name="f109" fmla="*/ f3 1 228"/>
                <a:gd name="f110" fmla="*/ f4 1 269"/>
                <a:gd name="f111" fmla="val f5"/>
                <a:gd name="f112" fmla="val f6"/>
                <a:gd name="f113" fmla="val f7"/>
                <a:gd name="f114" fmla="*/ f108 f0 1"/>
                <a:gd name="f115" fmla="+- f113 0 f111"/>
                <a:gd name="f116" fmla="+- f112 0 f111"/>
                <a:gd name="f117" fmla="*/ f114 1 f2"/>
                <a:gd name="f118" fmla="*/ f116 1 228"/>
                <a:gd name="f119" fmla="*/ f115 1 269"/>
                <a:gd name="f120" fmla="*/ 118 f116 1"/>
                <a:gd name="f121" fmla="*/ 269 f115 1"/>
                <a:gd name="f122" fmla="*/ 97 f116 1"/>
                <a:gd name="f123" fmla="*/ 222 f115 1"/>
                <a:gd name="f124" fmla="*/ 86 f116 1"/>
                <a:gd name="f125" fmla="*/ 212 f115 1"/>
                <a:gd name="f126" fmla="*/ 21 f116 1"/>
                <a:gd name="f127" fmla="*/ 151 f115 1"/>
                <a:gd name="f128" fmla="*/ 77 f116 1"/>
                <a:gd name="f129" fmla="*/ 17 f115 1"/>
                <a:gd name="f130" fmla="*/ 188 f116 1"/>
                <a:gd name="f131" fmla="*/ 37 f115 1"/>
                <a:gd name="f132" fmla="*/ 218 f116 1"/>
                <a:gd name="f133" fmla="*/ 139 f115 1"/>
                <a:gd name="f134" fmla="*/ 149 f116 1"/>
                <a:gd name="f135" fmla="*/ 138 f116 1"/>
                <a:gd name="f136" fmla="*/ 78 f116 1"/>
                <a:gd name="f137" fmla="*/ 138 f115 1"/>
                <a:gd name="f138" fmla="*/ 103 f116 1"/>
                <a:gd name="f139" fmla="*/ 169 f115 1"/>
                <a:gd name="f140" fmla="*/ 113 f116 1"/>
                <a:gd name="f141" fmla="*/ 175 f115 1"/>
                <a:gd name="f142" fmla="*/ 123 f116 1"/>
                <a:gd name="f143" fmla="*/ 132 f116 1"/>
                <a:gd name="f144" fmla="*/ 143 f116 1"/>
                <a:gd name="f145" fmla="*/ 158 f116 1"/>
                <a:gd name="f146" fmla="*/ 154 f115 1"/>
                <a:gd name="f147" fmla="*/ 122 f115 1"/>
                <a:gd name="f148" fmla="*/ 142 f116 1"/>
                <a:gd name="f149" fmla="*/ 106 f115 1"/>
                <a:gd name="f150" fmla="*/ 124 f116 1"/>
                <a:gd name="f151" fmla="*/ 83 f115 1"/>
                <a:gd name="f152" fmla="*/ 131 f116 1"/>
                <a:gd name="f153" fmla="*/ 73 f115 1"/>
                <a:gd name="f154" fmla="*/ 139 f116 1"/>
                <a:gd name="f155" fmla="*/ 82 f115 1"/>
                <a:gd name="f156" fmla="*/ 144 f116 1"/>
                <a:gd name="f157" fmla="*/ 90 f115 1"/>
                <a:gd name="f158" fmla="*/ 156 f116 1"/>
                <a:gd name="f159" fmla="*/ 88 f115 1"/>
                <a:gd name="f160" fmla="*/ 157 f116 1"/>
                <a:gd name="f161" fmla="*/ 67 f115 1"/>
                <a:gd name="f162" fmla="*/ 58 f115 1"/>
                <a:gd name="f163" fmla="*/ 127 f116 1"/>
                <a:gd name="f164" fmla="*/ 119 f116 1"/>
                <a:gd name="f165" fmla="*/ 48 f115 1"/>
                <a:gd name="f166" fmla="*/ 110 f116 1"/>
                <a:gd name="f167" fmla="*/ 56 f115 1"/>
                <a:gd name="f168" fmla="*/ 92 f116 1"/>
                <a:gd name="f169" fmla="*/ 71 f115 1"/>
                <a:gd name="f170" fmla="*/ 93 f116 1"/>
                <a:gd name="f171" fmla="*/ 121 f115 1"/>
                <a:gd name="f172" fmla="*/ 112 f116 1"/>
                <a:gd name="f173" fmla="*/ 155 f115 1"/>
                <a:gd name="f174" fmla="*/ 94 f116 1"/>
                <a:gd name="f175" fmla="*/ 137 f115 1"/>
                <a:gd name="f176" fmla="+- f117 0 f1"/>
                <a:gd name="f177" fmla="*/ f120 1 228"/>
                <a:gd name="f178" fmla="*/ f121 1 269"/>
                <a:gd name="f179" fmla="*/ f122 1 228"/>
                <a:gd name="f180" fmla="*/ f123 1 269"/>
                <a:gd name="f181" fmla="*/ f124 1 228"/>
                <a:gd name="f182" fmla="*/ f125 1 269"/>
                <a:gd name="f183" fmla="*/ f126 1 228"/>
                <a:gd name="f184" fmla="*/ f127 1 269"/>
                <a:gd name="f185" fmla="*/ f128 1 228"/>
                <a:gd name="f186" fmla="*/ f129 1 269"/>
                <a:gd name="f187" fmla="*/ f130 1 228"/>
                <a:gd name="f188" fmla="*/ f131 1 269"/>
                <a:gd name="f189" fmla="*/ f132 1 228"/>
                <a:gd name="f190" fmla="*/ f133 1 269"/>
                <a:gd name="f191" fmla="*/ f134 1 228"/>
                <a:gd name="f192" fmla="*/ f135 1 228"/>
                <a:gd name="f193" fmla="*/ f136 1 228"/>
                <a:gd name="f194" fmla="*/ f137 1 269"/>
                <a:gd name="f195" fmla="*/ f138 1 228"/>
                <a:gd name="f196" fmla="*/ f139 1 269"/>
                <a:gd name="f197" fmla="*/ f140 1 228"/>
                <a:gd name="f198" fmla="*/ f141 1 269"/>
                <a:gd name="f199" fmla="*/ f142 1 228"/>
                <a:gd name="f200" fmla="*/ f143 1 228"/>
                <a:gd name="f201" fmla="*/ f144 1 228"/>
                <a:gd name="f202" fmla="*/ f145 1 228"/>
                <a:gd name="f203" fmla="*/ f146 1 269"/>
                <a:gd name="f204" fmla="*/ f147 1 269"/>
                <a:gd name="f205" fmla="*/ f148 1 228"/>
                <a:gd name="f206" fmla="*/ f149 1 269"/>
                <a:gd name="f207" fmla="*/ f150 1 228"/>
                <a:gd name="f208" fmla="*/ f151 1 269"/>
                <a:gd name="f209" fmla="*/ f152 1 228"/>
                <a:gd name="f210" fmla="*/ f153 1 269"/>
                <a:gd name="f211" fmla="*/ f154 1 228"/>
                <a:gd name="f212" fmla="*/ f155 1 269"/>
                <a:gd name="f213" fmla="*/ f156 1 228"/>
                <a:gd name="f214" fmla="*/ f157 1 269"/>
                <a:gd name="f215" fmla="*/ f158 1 228"/>
                <a:gd name="f216" fmla="*/ f159 1 269"/>
                <a:gd name="f217" fmla="*/ f160 1 228"/>
                <a:gd name="f218" fmla="*/ f161 1 269"/>
                <a:gd name="f219" fmla="*/ f162 1 269"/>
                <a:gd name="f220" fmla="*/ f163 1 228"/>
                <a:gd name="f221" fmla="*/ f164 1 228"/>
                <a:gd name="f222" fmla="*/ f165 1 269"/>
                <a:gd name="f223" fmla="*/ f166 1 228"/>
                <a:gd name="f224" fmla="*/ f167 1 269"/>
                <a:gd name="f225" fmla="*/ f168 1 228"/>
                <a:gd name="f226" fmla="*/ f169 1 269"/>
                <a:gd name="f227" fmla="*/ f170 1 228"/>
                <a:gd name="f228" fmla="*/ f171 1 269"/>
                <a:gd name="f229" fmla="*/ f172 1 228"/>
                <a:gd name="f230" fmla="*/ f173 1 269"/>
                <a:gd name="f231" fmla="*/ f174 1 228"/>
                <a:gd name="f232" fmla="*/ f175 1 269"/>
                <a:gd name="f233" fmla="*/ 0 1 f118"/>
                <a:gd name="f234" fmla="*/ f112 1 f118"/>
                <a:gd name="f235" fmla="*/ 0 1 f119"/>
                <a:gd name="f236" fmla="*/ f113 1 f119"/>
                <a:gd name="f237" fmla="*/ f177 1 f118"/>
                <a:gd name="f238" fmla="*/ f178 1 f119"/>
                <a:gd name="f239" fmla="*/ f179 1 f118"/>
                <a:gd name="f240" fmla="*/ f180 1 f119"/>
                <a:gd name="f241" fmla="*/ f181 1 f118"/>
                <a:gd name="f242" fmla="*/ f182 1 f119"/>
                <a:gd name="f243" fmla="*/ f183 1 f118"/>
                <a:gd name="f244" fmla="*/ f184 1 f119"/>
                <a:gd name="f245" fmla="*/ f185 1 f118"/>
                <a:gd name="f246" fmla="*/ f186 1 f119"/>
                <a:gd name="f247" fmla="*/ f187 1 f118"/>
                <a:gd name="f248" fmla="*/ f188 1 f119"/>
                <a:gd name="f249" fmla="*/ f189 1 f118"/>
                <a:gd name="f250" fmla="*/ f190 1 f119"/>
                <a:gd name="f251" fmla="*/ f191 1 f118"/>
                <a:gd name="f252" fmla="*/ f192 1 f118"/>
                <a:gd name="f253" fmla="*/ f193 1 f118"/>
                <a:gd name="f254" fmla="*/ f194 1 f119"/>
                <a:gd name="f255" fmla="*/ f195 1 f118"/>
                <a:gd name="f256" fmla="*/ f196 1 f119"/>
                <a:gd name="f257" fmla="*/ f197 1 f118"/>
                <a:gd name="f258" fmla="*/ f198 1 f119"/>
                <a:gd name="f259" fmla="*/ f199 1 f118"/>
                <a:gd name="f260" fmla="*/ f200 1 f118"/>
                <a:gd name="f261" fmla="*/ f201 1 f118"/>
                <a:gd name="f262" fmla="*/ f202 1 f118"/>
                <a:gd name="f263" fmla="*/ f203 1 f119"/>
                <a:gd name="f264" fmla="*/ f204 1 f119"/>
                <a:gd name="f265" fmla="*/ f205 1 f118"/>
                <a:gd name="f266" fmla="*/ f206 1 f119"/>
                <a:gd name="f267" fmla="*/ f207 1 f118"/>
                <a:gd name="f268" fmla="*/ f208 1 f119"/>
                <a:gd name="f269" fmla="*/ f209 1 f118"/>
                <a:gd name="f270" fmla="*/ f210 1 f119"/>
                <a:gd name="f271" fmla="*/ f211 1 f118"/>
                <a:gd name="f272" fmla="*/ f212 1 f119"/>
                <a:gd name="f273" fmla="*/ f213 1 f118"/>
                <a:gd name="f274" fmla="*/ f214 1 f119"/>
                <a:gd name="f275" fmla="*/ f215 1 f118"/>
                <a:gd name="f276" fmla="*/ f216 1 f119"/>
                <a:gd name="f277" fmla="*/ f217 1 f118"/>
                <a:gd name="f278" fmla="*/ f218 1 f119"/>
                <a:gd name="f279" fmla="*/ f219 1 f119"/>
                <a:gd name="f280" fmla="*/ f220 1 f118"/>
                <a:gd name="f281" fmla="*/ f221 1 f118"/>
                <a:gd name="f282" fmla="*/ f222 1 f119"/>
                <a:gd name="f283" fmla="*/ f223 1 f118"/>
                <a:gd name="f284" fmla="*/ f224 1 f119"/>
                <a:gd name="f285" fmla="*/ f225 1 f118"/>
                <a:gd name="f286" fmla="*/ f226 1 f119"/>
                <a:gd name="f287" fmla="*/ f227 1 f118"/>
                <a:gd name="f288" fmla="*/ f228 1 f119"/>
                <a:gd name="f289" fmla="*/ f229 1 f118"/>
                <a:gd name="f290" fmla="*/ f230 1 f119"/>
                <a:gd name="f291" fmla="*/ f231 1 f118"/>
                <a:gd name="f292" fmla="*/ f232 1 f119"/>
                <a:gd name="f293" fmla="*/ f233 f109 1"/>
                <a:gd name="f294" fmla="*/ f234 f109 1"/>
                <a:gd name="f295" fmla="*/ f236 f110 1"/>
                <a:gd name="f296" fmla="*/ f235 f110 1"/>
                <a:gd name="f297" fmla="*/ f237 f109 1"/>
                <a:gd name="f298" fmla="*/ f238 f110 1"/>
                <a:gd name="f299" fmla="*/ f239 f109 1"/>
                <a:gd name="f300" fmla="*/ f240 f110 1"/>
                <a:gd name="f301" fmla="*/ f241 f109 1"/>
                <a:gd name="f302" fmla="*/ f242 f110 1"/>
                <a:gd name="f303" fmla="*/ f243 f109 1"/>
                <a:gd name="f304" fmla="*/ f244 f110 1"/>
                <a:gd name="f305" fmla="*/ f245 f109 1"/>
                <a:gd name="f306" fmla="*/ f246 f110 1"/>
                <a:gd name="f307" fmla="*/ f247 f109 1"/>
                <a:gd name="f308" fmla="*/ f248 f110 1"/>
                <a:gd name="f309" fmla="*/ f249 f109 1"/>
                <a:gd name="f310" fmla="*/ f250 f110 1"/>
                <a:gd name="f311" fmla="*/ f251 f109 1"/>
                <a:gd name="f312" fmla="*/ f252 f109 1"/>
                <a:gd name="f313" fmla="*/ f253 f109 1"/>
                <a:gd name="f314" fmla="*/ f254 f110 1"/>
                <a:gd name="f315" fmla="*/ f255 f109 1"/>
                <a:gd name="f316" fmla="*/ f256 f110 1"/>
                <a:gd name="f317" fmla="*/ f257 f109 1"/>
                <a:gd name="f318" fmla="*/ f258 f110 1"/>
                <a:gd name="f319" fmla="*/ f259 f109 1"/>
                <a:gd name="f320" fmla="*/ f260 f109 1"/>
                <a:gd name="f321" fmla="*/ f261 f109 1"/>
                <a:gd name="f322" fmla="*/ f262 f109 1"/>
                <a:gd name="f323" fmla="*/ f263 f110 1"/>
                <a:gd name="f324" fmla="*/ f264 f110 1"/>
                <a:gd name="f325" fmla="*/ f265 f109 1"/>
                <a:gd name="f326" fmla="*/ f266 f110 1"/>
                <a:gd name="f327" fmla="*/ f267 f109 1"/>
                <a:gd name="f328" fmla="*/ f268 f110 1"/>
                <a:gd name="f329" fmla="*/ f269 f109 1"/>
                <a:gd name="f330" fmla="*/ f270 f110 1"/>
                <a:gd name="f331" fmla="*/ f271 f109 1"/>
                <a:gd name="f332" fmla="*/ f272 f110 1"/>
                <a:gd name="f333" fmla="*/ f273 f109 1"/>
                <a:gd name="f334" fmla="*/ f274 f110 1"/>
                <a:gd name="f335" fmla="*/ f275 f109 1"/>
                <a:gd name="f336" fmla="*/ f276 f110 1"/>
                <a:gd name="f337" fmla="*/ f277 f109 1"/>
                <a:gd name="f338" fmla="*/ f278 f110 1"/>
                <a:gd name="f339" fmla="*/ f279 f110 1"/>
                <a:gd name="f340" fmla="*/ f280 f109 1"/>
                <a:gd name="f341" fmla="*/ f281 f109 1"/>
                <a:gd name="f342" fmla="*/ f282 f110 1"/>
                <a:gd name="f343" fmla="*/ f283 f109 1"/>
                <a:gd name="f344" fmla="*/ f284 f110 1"/>
                <a:gd name="f345" fmla="*/ f285 f109 1"/>
                <a:gd name="f346" fmla="*/ f286 f110 1"/>
                <a:gd name="f347" fmla="*/ f287 f109 1"/>
                <a:gd name="f348" fmla="*/ f288 f110 1"/>
                <a:gd name="f349" fmla="*/ f289 f109 1"/>
                <a:gd name="f350" fmla="*/ f290 f110 1"/>
                <a:gd name="f351" fmla="*/ f291 f109 1"/>
                <a:gd name="f352" fmla="*/ f292 f110 1"/>
              </a:gdLst>
              <a:ahLst/>
              <a:cxnLst>
                <a:cxn ang="3cd4">
                  <a:pos x="hc" y="t"/>
                </a:cxn>
                <a:cxn ang="0">
                  <a:pos x="r" y="vc"/>
                </a:cxn>
                <a:cxn ang="cd4">
                  <a:pos x="hc" y="b"/>
                </a:cxn>
                <a:cxn ang="cd2">
                  <a:pos x="l" y="vc"/>
                </a:cxn>
                <a:cxn ang="f176">
                  <a:pos x="f297" y="f298"/>
                </a:cxn>
                <a:cxn ang="f176">
                  <a:pos x="f299" y="f300"/>
                </a:cxn>
                <a:cxn ang="f176">
                  <a:pos x="f301" y="f302"/>
                </a:cxn>
                <a:cxn ang="f176">
                  <a:pos x="f303" y="f304"/>
                </a:cxn>
                <a:cxn ang="f176">
                  <a:pos x="f305" y="f306"/>
                </a:cxn>
                <a:cxn ang="f176">
                  <a:pos x="f307" y="f308"/>
                </a:cxn>
                <a:cxn ang="f176">
                  <a:pos x="f309" y="f310"/>
                </a:cxn>
                <a:cxn ang="f176">
                  <a:pos x="f311" y="f302"/>
                </a:cxn>
                <a:cxn ang="f176">
                  <a:pos x="f312" y="f300"/>
                </a:cxn>
                <a:cxn ang="f176">
                  <a:pos x="f297" y="f298"/>
                </a:cxn>
                <a:cxn ang="f176">
                  <a:pos x="f313" y="f314"/>
                </a:cxn>
                <a:cxn ang="f176">
                  <a:pos x="f315" y="f316"/>
                </a:cxn>
                <a:cxn ang="f176">
                  <a:pos x="f317" y="f318"/>
                </a:cxn>
                <a:cxn ang="f176">
                  <a:pos x="f319" y="f318"/>
                </a:cxn>
                <a:cxn ang="f176">
                  <a:pos x="f320" y="f316"/>
                </a:cxn>
                <a:cxn ang="f176">
                  <a:pos x="f321" y="f316"/>
                </a:cxn>
                <a:cxn ang="f176">
                  <a:pos x="f322" y="f323"/>
                </a:cxn>
                <a:cxn ang="f176">
                  <a:pos x="f322" y="f324"/>
                </a:cxn>
                <a:cxn ang="f176">
                  <a:pos x="f325" y="f326"/>
                </a:cxn>
                <a:cxn ang="f176">
                  <a:pos x="f327" y="f326"/>
                </a:cxn>
                <a:cxn ang="f176">
                  <a:pos x="f327" y="f328"/>
                </a:cxn>
                <a:cxn ang="f176">
                  <a:pos x="f329" y="f330"/>
                </a:cxn>
                <a:cxn ang="f176">
                  <a:pos x="f331" y="f332"/>
                </a:cxn>
                <a:cxn ang="f176">
                  <a:pos x="f333" y="f334"/>
                </a:cxn>
                <a:cxn ang="f176">
                  <a:pos x="f335" y="f336"/>
                </a:cxn>
                <a:cxn ang="f176">
                  <a:pos x="f337" y="f338"/>
                </a:cxn>
                <a:cxn ang="f176">
                  <a:pos x="f333" y="f339"/>
                </a:cxn>
                <a:cxn ang="f176">
                  <a:pos x="f340" y="f339"/>
                </a:cxn>
                <a:cxn ang="f176">
                  <a:pos x="f341" y="f342"/>
                </a:cxn>
                <a:cxn ang="f176">
                  <a:pos x="f343" y="f344"/>
                </a:cxn>
                <a:cxn ang="f176">
                  <a:pos x="f345" y="f339"/>
                </a:cxn>
                <a:cxn ang="f176">
                  <a:pos x="f313" y="f346"/>
                </a:cxn>
                <a:cxn ang="f176">
                  <a:pos x="f305" y="f326"/>
                </a:cxn>
                <a:cxn ang="f176">
                  <a:pos x="f347" y="f348"/>
                </a:cxn>
                <a:cxn ang="f176">
                  <a:pos x="f349" y="f348"/>
                </a:cxn>
                <a:cxn ang="f176">
                  <a:pos x="f349" y="f350"/>
                </a:cxn>
                <a:cxn ang="f176">
                  <a:pos x="f351" y="f352"/>
                </a:cxn>
                <a:cxn ang="f176">
                  <a:pos x="f313" y="f314"/>
                </a:cxn>
              </a:cxnLst>
              <a:rect l="f293" t="f296" r="f294" b="f295"/>
              <a:pathLst>
                <a:path w="228" h="269">
                  <a:moveTo>
                    <a:pt x="f8" y="f7"/>
                  </a:moveTo>
                  <a:cubicBezTo>
                    <a:pt x="f9" y="f10"/>
                    <a:pt x="f11" y="f12"/>
                    <a:pt x="f13" y="f14"/>
                  </a:cubicBezTo>
                  <a:cubicBezTo>
                    <a:pt x="f15" y="f16"/>
                    <a:pt x="f17" y="f18"/>
                    <a:pt x="f19" y="f20"/>
                  </a:cubicBezTo>
                  <a:cubicBezTo>
                    <a:pt x="f21" y="f22"/>
                    <a:pt x="f23" y="f24"/>
                    <a:pt x="f25" y="f26"/>
                  </a:cubicBezTo>
                  <a:cubicBezTo>
                    <a:pt x="f5" y="f27"/>
                    <a:pt x="f28" y="f29"/>
                    <a:pt x="f30" y="f31"/>
                  </a:cubicBezTo>
                  <a:cubicBezTo>
                    <a:pt x="f8" y="f5"/>
                    <a:pt x="f32" y="f33"/>
                    <a:pt x="f34" y="f35"/>
                  </a:cubicBezTo>
                  <a:cubicBezTo>
                    <a:pt x="f36" y="f37"/>
                    <a:pt x="f6" y="f27"/>
                    <a:pt x="f36" y="f38"/>
                  </a:cubicBezTo>
                  <a:cubicBezTo>
                    <a:pt x="f39" y="f40"/>
                    <a:pt x="f41" y="f42"/>
                    <a:pt x="f43" y="f20"/>
                  </a:cubicBezTo>
                  <a:cubicBezTo>
                    <a:pt x="f44" y="f45"/>
                    <a:pt x="f46" y="f36"/>
                    <a:pt x="f47" y="f14"/>
                  </a:cubicBezTo>
                  <a:cubicBezTo>
                    <a:pt x="f48" y="f12"/>
                    <a:pt x="f49" y="f10"/>
                    <a:pt x="f8" y="f7"/>
                  </a:cubicBezTo>
                  <a:close/>
                  <a:moveTo>
                    <a:pt x="f50" y="f47"/>
                  </a:moveTo>
                  <a:cubicBezTo>
                    <a:pt x="f51" y="f52"/>
                    <a:pt x="f30" y="f53"/>
                    <a:pt x="f11" y="f54"/>
                  </a:cubicBezTo>
                  <a:cubicBezTo>
                    <a:pt x="f55" y="f54"/>
                    <a:pt x="f56" y="f57"/>
                    <a:pt x="f56" y="f58"/>
                  </a:cubicBezTo>
                  <a:cubicBezTo>
                    <a:pt x="f56" y="f58"/>
                    <a:pt x="f59" y="f58"/>
                    <a:pt x="f59" y="f58"/>
                  </a:cubicBezTo>
                  <a:cubicBezTo>
                    <a:pt x="f60" y="f57"/>
                    <a:pt x="f61" y="f54"/>
                    <a:pt x="f62" y="f54"/>
                  </a:cubicBezTo>
                  <a:cubicBezTo>
                    <a:pt x="f63" y="f54"/>
                    <a:pt x="f38" y="f54"/>
                    <a:pt x="f64" y="f54"/>
                  </a:cubicBezTo>
                  <a:cubicBezTo>
                    <a:pt x="f65" y="f54"/>
                    <a:pt x="f66" y="f52"/>
                    <a:pt x="f66" y="f65"/>
                  </a:cubicBezTo>
                  <a:cubicBezTo>
                    <a:pt x="f66" y="f64"/>
                    <a:pt x="f66" y="f67"/>
                    <a:pt x="f66" y="f68"/>
                  </a:cubicBezTo>
                  <a:cubicBezTo>
                    <a:pt x="f66" y="f69"/>
                    <a:pt x="f70" y="f55"/>
                    <a:pt x="f71" y="f72"/>
                  </a:cubicBezTo>
                  <a:cubicBezTo>
                    <a:pt x="f63" y="f72"/>
                    <a:pt x="f73" y="f72"/>
                    <a:pt x="f60" y="f72"/>
                  </a:cubicBezTo>
                  <a:cubicBezTo>
                    <a:pt x="f60" y="f13"/>
                    <a:pt x="f60" y="f74"/>
                    <a:pt x="f60" y="f75"/>
                  </a:cubicBezTo>
                  <a:cubicBezTo>
                    <a:pt x="f60" y="f30"/>
                    <a:pt x="f60" y="f76"/>
                    <a:pt x="f48" y="f76"/>
                  </a:cubicBezTo>
                  <a:cubicBezTo>
                    <a:pt x="f47" y="f76"/>
                    <a:pt x="f38" y="f30"/>
                    <a:pt x="f38" y="f77"/>
                  </a:cubicBezTo>
                  <a:cubicBezTo>
                    <a:pt x="f46" y="f78"/>
                    <a:pt x="f71" y="f74"/>
                    <a:pt x="f79" y="f74"/>
                  </a:cubicBezTo>
                  <a:cubicBezTo>
                    <a:pt x="f80" y="f81"/>
                    <a:pt x="f32" y="f74"/>
                    <a:pt x="f32" y="f82"/>
                  </a:cubicBezTo>
                  <a:cubicBezTo>
                    <a:pt x="f66" y="f83"/>
                    <a:pt x="f84" y="f76"/>
                    <a:pt x="f85" y="f86"/>
                  </a:cubicBezTo>
                  <a:cubicBezTo>
                    <a:pt x="f32" y="f87"/>
                    <a:pt x="f43" y="f88"/>
                    <a:pt x="f79" y="f89"/>
                  </a:cubicBezTo>
                  <a:cubicBezTo>
                    <a:pt x="f47" y="f90"/>
                    <a:pt x="f48" y="f89"/>
                    <a:pt x="f91" y="f89"/>
                  </a:cubicBezTo>
                  <a:cubicBezTo>
                    <a:pt x="f59" y="f92"/>
                    <a:pt x="f93" y="f94"/>
                    <a:pt x="f95" y="f96"/>
                  </a:cubicBezTo>
                  <a:cubicBezTo>
                    <a:pt x="f97" y="f94"/>
                    <a:pt x="f56" y="f92"/>
                    <a:pt x="f9" y="f98"/>
                  </a:cubicBezTo>
                  <a:cubicBezTo>
                    <a:pt x="f99" y="f89"/>
                    <a:pt x="f100" y="f89"/>
                    <a:pt x="f17" y="f89"/>
                  </a:cubicBezTo>
                  <a:cubicBezTo>
                    <a:pt x="f75" y="f89"/>
                    <a:pt x="f50" y="f87"/>
                    <a:pt x="f50" y="f101"/>
                  </a:cubicBezTo>
                  <a:cubicBezTo>
                    <a:pt x="f30" y="f75"/>
                    <a:pt x="f30" y="f15"/>
                    <a:pt x="f30" y="f72"/>
                  </a:cubicBezTo>
                  <a:cubicBezTo>
                    <a:pt x="f50" y="f97"/>
                    <a:pt x="f75" y="f93"/>
                    <a:pt x="f102" y="f93"/>
                  </a:cubicBezTo>
                  <a:cubicBezTo>
                    <a:pt x="f27" y="f93"/>
                    <a:pt x="f72" y="f93"/>
                    <a:pt x="f103" y="f93"/>
                  </a:cubicBezTo>
                  <a:cubicBezTo>
                    <a:pt x="f103" y="f67"/>
                    <a:pt x="f103" y="f79"/>
                    <a:pt x="f103" y="f104"/>
                  </a:cubicBezTo>
                  <a:cubicBezTo>
                    <a:pt x="f100" y="f104"/>
                    <a:pt x="f13" y="f104"/>
                    <a:pt x="f105" y="f106"/>
                  </a:cubicBezTo>
                  <a:cubicBezTo>
                    <a:pt x="f107" y="f47"/>
                    <a:pt x="f75" y="f47"/>
                    <a:pt x="f50" y="f47"/>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29" name="Freeform 6">
              <a:extLst>
                <a:ext uri="{FF2B5EF4-FFF2-40B4-BE49-F238E27FC236}">
                  <a16:creationId xmlns:a16="http://schemas.microsoft.com/office/drawing/2014/main" id="{8C842214-D290-DFA1-5216-2682AF3B43AF}"/>
                </a:ext>
              </a:extLst>
            </p:cNvPr>
            <p:cNvSpPr/>
            <p:nvPr/>
          </p:nvSpPr>
          <p:spPr>
            <a:xfrm>
              <a:off x="2794004" y="4773616"/>
              <a:ext cx="969958" cy="1728782"/>
            </a:xfrm>
            <a:custGeom>
              <a:avLst/>
              <a:gdLst>
                <a:gd name="f0" fmla="val 10800000"/>
                <a:gd name="f1" fmla="val 5400000"/>
                <a:gd name="f2" fmla="val 180"/>
                <a:gd name="f3" fmla="val w"/>
                <a:gd name="f4" fmla="val h"/>
                <a:gd name="f5" fmla="val 0"/>
                <a:gd name="f6" fmla="val 108"/>
                <a:gd name="f7" fmla="val 193"/>
                <a:gd name="f8" fmla="val 62"/>
                <a:gd name="f9" fmla="val 83"/>
                <a:gd name="f10" fmla="val 43"/>
                <a:gd name="f11" fmla="val 25"/>
                <a:gd name="f12" fmla="val 15"/>
                <a:gd name="f13" fmla="val 66"/>
                <a:gd name="f14" fmla="val 8"/>
                <a:gd name="f15" fmla="val 75"/>
                <a:gd name="f16" fmla="val 4"/>
                <a:gd name="f17" fmla="val 84"/>
                <a:gd name="f18" fmla="val 1"/>
                <a:gd name="f19" fmla="val 93"/>
                <a:gd name="f20" fmla="val 99"/>
                <a:gd name="f21" fmla="val 7"/>
                <a:gd name="f22" fmla="val 104"/>
                <a:gd name="f23" fmla="val 12"/>
                <a:gd name="f24" fmla="val 107"/>
                <a:gd name="f25" fmla="val 19"/>
                <a:gd name="f26" fmla="val 53"/>
                <a:gd name="f27" fmla="val 80"/>
                <a:gd name="f28" fmla="val 121"/>
                <a:gd name="f29" fmla="val 98"/>
                <a:gd name="f30" fmla="val 129"/>
                <a:gd name="f31" fmla="val 85"/>
                <a:gd name="f32" fmla="val 73"/>
                <a:gd name="f33" fmla="val 61"/>
                <a:gd name="f34" fmla="val 49"/>
                <a:gd name="f35" fmla="val 48"/>
                <a:gd name="f36" fmla="val 47"/>
                <a:gd name="f37" fmla="val 45"/>
                <a:gd name="f38" fmla="val 130"/>
                <a:gd name="f39" fmla="val 143"/>
                <a:gd name="f40" fmla="val 156"/>
                <a:gd name="f41" fmla="val 169"/>
                <a:gd name="f42" fmla="val 184"/>
                <a:gd name="f43" fmla="val 35"/>
                <a:gd name="f44" fmla="val 20"/>
                <a:gd name="f45" fmla="val 192"/>
                <a:gd name="f46" fmla="val 10"/>
                <a:gd name="f47" fmla="val 191"/>
                <a:gd name="f48" fmla="val 174"/>
                <a:gd name="f49" fmla="val 150"/>
                <a:gd name="f50" fmla="val 125"/>
                <a:gd name="f51" fmla="val 2"/>
                <a:gd name="f52" fmla="val 102"/>
                <a:gd name="f53" fmla="val 89"/>
                <a:gd name="f54" fmla="val 24"/>
                <a:gd name="f55" fmla="val 36"/>
                <a:gd name="f56" fmla="+- 0 0 -90"/>
                <a:gd name="f57" fmla="*/ f3 1 108"/>
                <a:gd name="f58" fmla="*/ f4 1 193"/>
                <a:gd name="f59" fmla="val f5"/>
                <a:gd name="f60" fmla="val f6"/>
                <a:gd name="f61" fmla="val f7"/>
                <a:gd name="f62" fmla="*/ f56 f0 1"/>
                <a:gd name="f63" fmla="+- f61 0 f59"/>
                <a:gd name="f64" fmla="+- f60 0 f59"/>
                <a:gd name="f65" fmla="*/ f62 1 f2"/>
                <a:gd name="f66" fmla="*/ f64 1 108"/>
                <a:gd name="f67" fmla="*/ f63 1 193"/>
                <a:gd name="f68" fmla="*/ 62 f64 1"/>
                <a:gd name="f69" fmla="*/ 83 f63 1"/>
                <a:gd name="f70" fmla="*/ 25 f63 1"/>
                <a:gd name="f71" fmla="*/ 75 f64 1"/>
                <a:gd name="f72" fmla="*/ 4 f63 1"/>
                <a:gd name="f73" fmla="*/ 99 f64 1"/>
                <a:gd name="f74" fmla="*/ 7 f63 1"/>
                <a:gd name="f75" fmla="*/ 108 f64 1"/>
                <a:gd name="f76" fmla="*/ 107 f64 1"/>
                <a:gd name="f77" fmla="*/ 108 f63 1"/>
                <a:gd name="f78" fmla="*/ 85 f64 1"/>
                <a:gd name="f79" fmla="*/ 129 f63 1"/>
                <a:gd name="f80" fmla="*/ 49 f64 1"/>
                <a:gd name="f81" fmla="*/ 45 f64 1"/>
                <a:gd name="f82" fmla="*/ 130 f63 1"/>
                <a:gd name="f83" fmla="*/ 169 f63 1"/>
                <a:gd name="f84" fmla="*/ 20 f64 1"/>
                <a:gd name="f85" fmla="*/ 192 f63 1"/>
                <a:gd name="f86" fmla="*/ 0 f64 1"/>
                <a:gd name="f87" fmla="*/ 174 f63 1"/>
                <a:gd name="f88" fmla="*/ 2 f64 1"/>
                <a:gd name="f89" fmla="*/ 102 f63 1"/>
                <a:gd name="f90" fmla="*/ 24 f64 1"/>
                <a:gd name="f91" fmla="+- f65 0 f1"/>
                <a:gd name="f92" fmla="*/ f68 1 108"/>
                <a:gd name="f93" fmla="*/ f69 1 193"/>
                <a:gd name="f94" fmla="*/ f70 1 193"/>
                <a:gd name="f95" fmla="*/ f71 1 108"/>
                <a:gd name="f96" fmla="*/ f72 1 193"/>
                <a:gd name="f97" fmla="*/ f73 1 108"/>
                <a:gd name="f98" fmla="*/ f74 1 193"/>
                <a:gd name="f99" fmla="*/ f75 1 108"/>
                <a:gd name="f100" fmla="*/ f76 1 108"/>
                <a:gd name="f101" fmla="*/ f77 1 193"/>
                <a:gd name="f102" fmla="*/ f78 1 108"/>
                <a:gd name="f103" fmla="*/ f79 1 193"/>
                <a:gd name="f104" fmla="*/ f80 1 108"/>
                <a:gd name="f105" fmla="*/ f81 1 108"/>
                <a:gd name="f106" fmla="*/ f82 1 193"/>
                <a:gd name="f107" fmla="*/ f83 1 193"/>
                <a:gd name="f108" fmla="*/ f84 1 108"/>
                <a:gd name="f109" fmla="*/ f85 1 193"/>
                <a:gd name="f110" fmla="*/ f86 1 108"/>
                <a:gd name="f111" fmla="*/ f87 1 193"/>
                <a:gd name="f112" fmla="*/ f88 1 108"/>
                <a:gd name="f113" fmla="*/ f89 1 193"/>
                <a:gd name="f114" fmla="*/ f90 1 108"/>
                <a:gd name="f115" fmla="*/ 0 1 f66"/>
                <a:gd name="f116" fmla="*/ f60 1 f66"/>
                <a:gd name="f117" fmla="*/ 0 1 f67"/>
                <a:gd name="f118" fmla="*/ f61 1 f67"/>
                <a:gd name="f119" fmla="*/ f92 1 f66"/>
                <a:gd name="f120" fmla="*/ f93 1 f67"/>
                <a:gd name="f121" fmla="*/ f94 1 f67"/>
                <a:gd name="f122" fmla="*/ f95 1 f66"/>
                <a:gd name="f123" fmla="*/ f96 1 f67"/>
                <a:gd name="f124" fmla="*/ f97 1 f66"/>
                <a:gd name="f125" fmla="*/ f98 1 f67"/>
                <a:gd name="f126" fmla="*/ f99 1 f66"/>
                <a:gd name="f127" fmla="*/ f100 1 f66"/>
                <a:gd name="f128" fmla="*/ f101 1 f67"/>
                <a:gd name="f129" fmla="*/ f102 1 f66"/>
                <a:gd name="f130" fmla="*/ f103 1 f67"/>
                <a:gd name="f131" fmla="*/ f104 1 f66"/>
                <a:gd name="f132" fmla="*/ f105 1 f66"/>
                <a:gd name="f133" fmla="*/ f106 1 f67"/>
                <a:gd name="f134" fmla="*/ f107 1 f67"/>
                <a:gd name="f135" fmla="*/ f108 1 f66"/>
                <a:gd name="f136" fmla="*/ f109 1 f67"/>
                <a:gd name="f137" fmla="*/ f110 1 f66"/>
                <a:gd name="f138" fmla="*/ f111 1 f67"/>
                <a:gd name="f139" fmla="*/ f112 1 f66"/>
                <a:gd name="f140" fmla="*/ f113 1 f67"/>
                <a:gd name="f141" fmla="*/ f114 1 f66"/>
                <a:gd name="f142" fmla="*/ f115 f57 1"/>
                <a:gd name="f143" fmla="*/ f116 f57 1"/>
                <a:gd name="f144" fmla="*/ f118 f58 1"/>
                <a:gd name="f145" fmla="*/ f117 f58 1"/>
                <a:gd name="f146" fmla="*/ f119 f57 1"/>
                <a:gd name="f147" fmla="*/ f120 f58 1"/>
                <a:gd name="f148" fmla="*/ f121 f58 1"/>
                <a:gd name="f149" fmla="*/ f122 f57 1"/>
                <a:gd name="f150" fmla="*/ f123 f58 1"/>
                <a:gd name="f151" fmla="*/ f124 f57 1"/>
                <a:gd name="f152" fmla="*/ f125 f58 1"/>
                <a:gd name="f153" fmla="*/ f126 f57 1"/>
                <a:gd name="f154" fmla="*/ f127 f57 1"/>
                <a:gd name="f155" fmla="*/ f128 f58 1"/>
                <a:gd name="f156" fmla="*/ f129 f57 1"/>
                <a:gd name="f157" fmla="*/ f130 f58 1"/>
                <a:gd name="f158" fmla="*/ f131 f57 1"/>
                <a:gd name="f159" fmla="*/ f132 f57 1"/>
                <a:gd name="f160" fmla="*/ f133 f58 1"/>
                <a:gd name="f161" fmla="*/ f134 f58 1"/>
                <a:gd name="f162" fmla="*/ f135 f57 1"/>
                <a:gd name="f163" fmla="*/ f136 f58 1"/>
                <a:gd name="f164" fmla="*/ f137 f57 1"/>
                <a:gd name="f165" fmla="*/ f138 f58 1"/>
                <a:gd name="f166" fmla="*/ f139 f57 1"/>
                <a:gd name="f167" fmla="*/ f140 f58 1"/>
                <a:gd name="f168" fmla="*/ f141 f57 1"/>
              </a:gdLst>
              <a:ahLst/>
              <a:cxnLst>
                <a:cxn ang="3cd4">
                  <a:pos x="hc" y="t"/>
                </a:cxn>
                <a:cxn ang="0">
                  <a:pos x="r" y="vc"/>
                </a:cxn>
                <a:cxn ang="cd4">
                  <a:pos x="hc" y="b"/>
                </a:cxn>
                <a:cxn ang="cd2">
                  <a:pos x="l" y="vc"/>
                </a:cxn>
                <a:cxn ang="f91">
                  <a:pos x="f146" y="f147"/>
                </a:cxn>
                <a:cxn ang="f91">
                  <a:pos x="f146" y="f148"/>
                </a:cxn>
                <a:cxn ang="f91">
                  <a:pos x="f149" y="f150"/>
                </a:cxn>
                <a:cxn ang="f91">
                  <a:pos x="f151" y="f152"/>
                </a:cxn>
                <a:cxn ang="f91">
                  <a:pos x="f153" y="f148"/>
                </a:cxn>
                <a:cxn ang="f91">
                  <a:pos x="f154" y="f155"/>
                </a:cxn>
                <a:cxn ang="f91">
                  <a:pos x="f156" y="f157"/>
                </a:cxn>
                <a:cxn ang="f91">
                  <a:pos x="f158" y="f157"/>
                </a:cxn>
                <a:cxn ang="f91">
                  <a:pos x="f159" y="f160"/>
                </a:cxn>
                <a:cxn ang="f91">
                  <a:pos x="f159" y="f161"/>
                </a:cxn>
                <a:cxn ang="f91">
                  <a:pos x="f162" y="f163"/>
                </a:cxn>
                <a:cxn ang="f91">
                  <a:pos x="f164" y="f165"/>
                </a:cxn>
                <a:cxn ang="f91">
                  <a:pos x="f166" y="f167"/>
                </a:cxn>
                <a:cxn ang="f91">
                  <a:pos x="f168" y="f147"/>
                </a:cxn>
                <a:cxn ang="f91">
                  <a:pos x="f146" y="f147"/>
                </a:cxn>
              </a:cxnLst>
              <a:rect l="f142" t="f145" r="f143" b="f144"/>
              <a:pathLst>
                <a:path w="108" h="193">
                  <a:moveTo>
                    <a:pt x="f8" y="f9"/>
                  </a:moveTo>
                  <a:cubicBezTo>
                    <a:pt x="f8" y="f8"/>
                    <a:pt x="f8" y="f10"/>
                    <a:pt x="f8" y="f11"/>
                  </a:cubicBezTo>
                  <a:cubicBezTo>
                    <a:pt x="f8" y="f12"/>
                    <a:pt x="f13" y="f14"/>
                    <a:pt x="f15" y="f16"/>
                  </a:cubicBezTo>
                  <a:cubicBezTo>
                    <a:pt x="f17" y="f18"/>
                    <a:pt x="f19" y="f5"/>
                    <a:pt x="f20" y="f21"/>
                  </a:cubicBezTo>
                  <a:cubicBezTo>
                    <a:pt x="f22" y="f23"/>
                    <a:pt x="f24" y="f25"/>
                    <a:pt x="f6" y="f11"/>
                  </a:cubicBezTo>
                  <a:cubicBezTo>
                    <a:pt x="f6" y="f26"/>
                    <a:pt x="f6" y="f27"/>
                    <a:pt x="f24" y="f6"/>
                  </a:cubicBezTo>
                  <a:cubicBezTo>
                    <a:pt x="f24" y="f28"/>
                    <a:pt x="f29" y="f30"/>
                    <a:pt x="f31" y="f30"/>
                  </a:cubicBezTo>
                  <a:cubicBezTo>
                    <a:pt x="f32" y="f30"/>
                    <a:pt x="f33" y="f30"/>
                    <a:pt x="f34" y="f30"/>
                  </a:cubicBezTo>
                  <a:cubicBezTo>
                    <a:pt x="f35" y="f30"/>
                    <a:pt x="f36" y="f30"/>
                    <a:pt x="f37" y="f38"/>
                  </a:cubicBezTo>
                  <a:cubicBezTo>
                    <a:pt x="f37" y="f39"/>
                    <a:pt x="f37" y="f40"/>
                    <a:pt x="f37" y="f41"/>
                  </a:cubicBezTo>
                  <a:cubicBezTo>
                    <a:pt x="f37" y="f42"/>
                    <a:pt x="f43" y="f7"/>
                    <a:pt x="f44" y="f45"/>
                  </a:cubicBezTo>
                  <a:cubicBezTo>
                    <a:pt x="f46" y="f47"/>
                    <a:pt x="f18" y="f42"/>
                    <a:pt x="f5" y="f48"/>
                  </a:cubicBezTo>
                  <a:cubicBezTo>
                    <a:pt x="f5" y="f49"/>
                    <a:pt x="f5" y="f50"/>
                    <a:pt x="f51" y="f52"/>
                  </a:cubicBezTo>
                  <a:cubicBezTo>
                    <a:pt x="f51" y="f53"/>
                    <a:pt x="f23" y="f9"/>
                    <a:pt x="f54" y="f9"/>
                  </a:cubicBezTo>
                  <a:cubicBezTo>
                    <a:pt x="f55" y="f9"/>
                    <a:pt x="f35" y="f9"/>
                    <a:pt x="f8" y="f9"/>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30" name="Freeform 7">
              <a:extLst>
                <a:ext uri="{FF2B5EF4-FFF2-40B4-BE49-F238E27FC236}">
                  <a16:creationId xmlns:a16="http://schemas.microsoft.com/office/drawing/2014/main" id="{485A2F2E-8AE1-BB87-A9D3-88E74B444CA0}"/>
                </a:ext>
              </a:extLst>
            </p:cNvPr>
            <p:cNvSpPr/>
            <p:nvPr/>
          </p:nvSpPr>
          <p:spPr>
            <a:xfrm>
              <a:off x="908054" y="4773616"/>
              <a:ext cx="962021" cy="1728782"/>
            </a:xfrm>
            <a:custGeom>
              <a:avLst/>
              <a:gdLst>
                <a:gd name="f0" fmla="val 10800000"/>
                <a:gd name="f1" fmla="val 5400000"/>
                <a:gd name="f2" fmla="val 180"/>
                <a:gd name="f3" fmla="val w"/>
                <a:gd name="f4" fmla="val h"/>
                <a:gd name="f5" fmla="val 0"/>
                <a:gd name="f6" fmla="val 107"/>
                <a:gd name="f7" fmla="val 193"/>
                <a:gd name="f8" fmla="val 20"/>
                <a:gd name="f9" fmla="val 4"/>
                <a:gd name="f10" fmla="val 33"/>
                <a:gd name="f11" fmla="val 45"/>
                <a:gd name="f12" fmla="val 9"/>
                <a:gd name="f13" fmla="val 46"/>
                <a:gd name="f14" fmla="val 23"/>
                <a:gd name="f15" fmla="val 39"/>
                <a:gd name="f16" fmla="val 56"/>
                <a:gd name="f17" fmla="val 73"/>
                <a:gd name="f18" fmla="val 80"/>
                <a:gd name="f19" fmla="val 48"/>
                <a:gd name="f20" fmla="val 83"/>
                <a:gd name="f21" fmla="val 65"/>
                <a:gd name="f22" fmla="val 82"/>
                <a:gd name="f23" fmla="val 75"/>
                <a:gd name="f24" fmla="val 84"/>
                <a:gd name="f25" fmla="val 96"/>
                <a:gd name="f26" fmla="val 105"/>
                <a:gd name="f27" fmla="val 89"/>
                <a:gd name="f28" fmla="val 106"/>
                <a:gd name="f29" fmla="val 100"/>
                <a:gd name="f30" fmla="val 125"/>
                <a:gd name="f31" fmla="val 150"/>
                <a:gd name="f32" fmla="val 176"/>
                <a:gd name="f33" fmla="val 186"/>
                <a:gd name="f34" fmla="val 95"/>
                <a:gd name="f35" fmla="val 192"/>
                <a:gd name="f36" fmla="val 72"/>
                <a:gd name="f37" fmla="val 191"/>
                <a:gd name="f38" fmla="val 63"/>
                <a:gd name="f39" fmla="val 182"/>
                <a:gd name="f40" fmla="val 171"/>
                <a:gd name="f41" fmla="val 62"/>
                <a:gd name="f42" fmla="val 158"/>
                <a:gd name="f43" fmla="val 144"/>
                <a:gd name="f44" fmla="val 129"/>
                <a:gd name="f45" fmla="val 50"/>
                <a:gd name="f46" fmla="val 38"/>
                <a:gd name="f47" fmla="val 26"/>
                <a:gd name="f48" fmla="val 1"/>
                <a:gd name="f49" fmla="val 121"/>
                <a:gd name="f50" fmla="val 104"/>
                <a:gd name="f51" fmla="val 81"/>
                <a:gd name="f52" fmla="val 58"/>
                <a:gd name="f53" fmla="val 35"/>
                <a:gd name="f54" fmla="val 31"/>
                <a:gd name="f55" fmla="val 27"/>
                <a:gd name="f56" fmla="val 8"/>
                <a:gd name="f57" fmla="val 17"/>
                <a:gd name="f58" fmla="val 14"/>
                <a:gd name="f59" fmla="val 10"/>
                <a:gd name="f60" fmla="+- 0 0 -90"/>
                <a:gd name="f61" fmla="*/ f3 1 107"/>
                <a:gd name="f62" fmla="*/ f4 1 193"/>
                <a:gd name="f63" fmla="val f5"/>
                <a:gd name="f64" fmla="val f6"/>
                <a:gd name="f65" fmla="val f7"/>
                <a:gd name="f66" fmla="*/ f60 f0 1"/>
                <a:gd name="f67" fmla="+- f65 0 f63"/>
                <a:gd name="f68" fmla="+- f64 0 f63"/>
                <a:gd name="f69" fmla="*/ f66 1 f2"/>
                <a:gd name="f70" fmla="*/ f68 1 107"/>
                <a:gd name="f71" fmla="*/ f67 1 193"/>
                <a:gd name="f72" fmla="*/ 20 f68 1"/>
                <a:gd name="f73" fmla="*/ 4 f67 1"/>
                <a:gd name="f74" fmla="*/ 46 f68 1"/>
                <a:gd name="f75" fmla="*/ 23 f67 1"/>
                <a:gd name="f76" fmla="*/ 73 f67 1"/>
                <a:gd name="f77" fmla="*/ 56 f68 1"/>
                <a:gd name="f78" fmla="*/ 83 f67 1"/>
                <a:gd name="f79" fmla="*/ 84 f68 1"/>
                <a:gd name="f80" fmla="*/ 106 f68 1"/>
                <a:gd name="f81" fmla="*/ 100 f67 1"/>
                <a:gd name="f82" fmla="*/ 176 f67 1"/>
                <a:gd name="f83" fmla="*/ 83 f68 1"/>
                <a:gd name="f84" fmla="*/ 192 f67 1"/>
                <a:gd name="f85" fmla="*/ 63 f68 1"/>
                <a:gd name="f86" fmla="*/ 171 f67 1"/>
                <a:gd name="f87" fmla="*/ 129 f67 1"/>
                <a:gd name="f88" fmla="*/ 26 f68 1"/>
                <a:gd name="f89" fmla="*/ 1 f68 1"/>
                <a:gd name="f90" fmla="*/ 104 f67 1"/>
                <a:gd name="f91" fmla="*/ 0 f68 1"/>
                <a:gd name="f92" fmla="*/ 35 f67 1"/>
                <a:gd name="f93" fmla="+- f69 0 f1"/>
                <a:gd name="f94" fmla="*/ f72 1 107"/>
                <a:gd name="f95" fmla="*/ f73 1 193"/>
                <a:gd name="f96" fmla="*/ f74 1 107"/>
                <a:gd name="f97" fmla="*/ f75 1 193"/>
                <a:gd name="f98" fmla="*/ f76 1 193"/>
                <a:gd name="f99" fmla="*/ f77 1 107"/>
                <a:gd name="f100" fmla="*/ f78 1 193"/>
                <a:gd name="f101" fmla="*/ f79 1 107"/>
                <a:gd name="f102" fmla="*/ f80 1 107"/>
                <a:gd name="f103" fmla="*/ f81 1 193"/>
                <a:gd name="f104" fmla="*/ f82 1 193"/>
                <a:gd name="f105" fmla="*/ f83 1 107"/>
                <a:gd name="f106" fmla="*/ f84 1 193"/>
                <a:gd name="f107" fmla="*/ f85 1 107"/>
                <a:gd name="f108" fmla="*/ f86 1 193"/>
                <a:gd name="f109" fmla="*/ f87 1 193"/>
                <a:gd name="f110" fmla="*/ f88 1 107"/>
                <a:gd name="f111" fmla="*/ f89 1 107"/>
                <a:gd name="f112" fmla="*/ f90 1 193"/>
                <a:gd name="f113" fmla="*/ f91 1 107"/>
                <a:gd name="f114" fmla="*/ f92 1 193"/>
                <a:gd name="f115" fmla="*/ 0 1 f70"/>
                <a:gd name="f116" fmla="*/ f64 1 f70"/>
                <a:gd name="f117" fmla="*/ 0 1 f71"/>
                <a:gd name="f118" fmla="*/ f65 1 f71"/>
                <a:gd name="f119" fmla="*/ f94 1 f70"/>
                <a:gd name="f120" fmla="*/ f95 1 f71"/>
                <a:gd name="f121" fmla="*/ f96 1 f70"/>
                <a:gd name="f122" fmla="*/ f97 1 f71"/>
                <a:gd name="f123" fmla="*/ f98 1 f71"/>
                <a:gd name="f124" fmla="*/ f99 1 f70"/>
                <a:gd name="f125" fmla="*/ f100 1 f71"/>
                <a:gd name="f126" fmla="*/ f101 1 f70"/>
                <a:gd name="f127" fmla="*/ f102 1 f70"/>
                <a:gd name="f128" fmla="*/ f103 1 f71"/>
                <a:gd name="f129" fmla="*/ f104 1 f71"/>
                <a:gd name="f130" fmla="*/ f105 1 f70"/>
                <a:gd name="f131" fmla="*/ f106 1 f71"/>
                <a:gd name="f132" fmla="*/ f107 1 f70"/>
                <a:gd name="f133" fmla="*/ f108 1 f71"/>
                <a:gd name="f134" fmla="*/ f109 1 f71"/>
                <a:gd name="f135" fmla="*/ f110 1 f70"/>
                <a:gd name="f136" fmla="*/ f111 1 f70"/>
                <a:gd name="f137" fmla="*/ f112 1 f71"/>
                <a:gd name="f138" fmla="*/ f113 1 f70"/>
                <a:gd name="f139" fmla="*/ f114 1 f71"/>
                <a:gd name="f140" fmla="*/ f115 f61 1"/>
                <a:gd name="f141" fmla="*/ f116 f61 1"/>
                <a:gd name="f142" fmla="*/ f118 f62 1"/>
                <a:gd name="f143" fmla="*/ f117 f62 1"/>
                <a:gd name="f144" fmla="*/ f119 f61 1"/>
                <a:gd name="f145" fmla="*/ f120 f62 1"/>
                <a:gd name="f146" fmla="*/ f121 f61 1"/>
                <a:gd name="f147" fmla="*/ f122 f62 1"/>
                <a:gd name="f148" fmla="*/ f123 f62 1"/>
                <a:gd name="f149" fmla="*/ f124 f61 1"/>
                <a:gd name="f150" fmla="*/ f125 f62 1"/>
                <a:gd name="f151" fmla="*/ f126 f61 1"/>
                <a:gd name="f152" fmla="*/ f127 f61 1"/>
                <a:gd name="f153" fmla="*/ f128 f62 1"/>
                <a:gd name="f154" fmla="*/ f129 f62 1"/>
                <a:gd name="f155" fmla="*/ f130 f61 1"/>
                <a:gd name="f156" fmla="*/ f131 f62 1"/>
                <a:gd name="f157" fmla="*/ f132 f61 1"/>
                <a:gd name="f158" fmla="*/ f133 f62 1"/>
                <a:gd name="f159" fmla="*/ f134 f62 1"/>
                <a:gd name="f160" fmla="*/ f135 f61 1"/>
                <a:gd name="f161" fmla="*/ f136 f61 1"/>
                <a:gd name="f162" fmla="*/ f137 f62 1"/>
                <a:gd name="f163" fmla="*/ f138 f61 1"/>
                <a:gd name="f164" fmla="*/ f139 f62 1"/>
              </a:gdLst>
              <a:ahLst/>
              <a:cxnLst>
                <a:cxn ang="3cd4">
                  <a:pos x="hc" y="t"/>
                </a:cxn>
                <a:cxn ang="0">
                  <a:pos x="r" y="vc"/>
                </a:cxn>
                <a:cxn ang="cd4">
                  <a:pos x="hc" y="b"/>
                </a:cxn>
                <a:cxn ang="cd2">
                  <a:pos x="l" y="vc"/>
                </a:cxn>
                <a:cxn ang="f93">
                  <a:pos x="f144" y="f145"/>
                </a:cxn>
                <a:cxn ang="f93">
                  <a:pos x="f146" y="f147"/>
                </a:cxn>
                <a:cxn ang="f93">
                  <a:pos x="f146" y="f148"/>
                </a:cxn>
                <a:cxn ang="f93">
                  <a:pos x="f149" y="f150"/>
                </a:cxn>
                <a:cxn ang="f93">
                  <a:pos x="f151" y="f150"/>
                </a:cxn>
                <a:cxn ang="f93">
                  <a:pos x="f152" y="f153"/>
                </a:cxn>
                <a:cxn ang="f93">
                  <a:pos x="f152" y="f154"/>
                </a:cxn>
                <a:cxn ang="f93">
                  <a:pos x="f155" y="f156"/>
                </a:cxn>
                <a:cxn ang="f93">
                  <a:pos x="f157" y="f158"/>
                </a:cxn>
                <a:cxn ang="f93">
                  <a:pos x="f157" y="f159"/>
                </a:cxn>
                <a:cxn ang="f93">
                  <a:pos x="f160" y="f159"/>
                </a:cxn>
                <a:cxn ang="f93">
                  <a:pos x="f161" y="f162"/>
                </a:cxn>
                <a:cxn ang="f93">
                  <a:pos x="f163" y="f164"/>
                </a:cxn>
                <a:cxn ang="f93">
                  <a:pos x="f161" y="f147"/>
                </a:cxn>
                <a:cxn ang="f93">
                  <a:pos x="f144" y="f145"/>
                </a:cxn>
              </a:cxnLst>
              <a:rect l="f140" t="f143" r="f141" b="f142"/>
              <a:pathLst>
                <a:path w="107" h="193">
                  <a:moveTo>
                    <a:pt x="f8" y="f9"/>
                  </a:moveTo>
                  <a:cubicBezTo>
                    <a:pt x="f10" y="f5"/>
                    <a:pt x="f11" y="f12"/>
                    <a:pt x="f13" y="f14"/>
                  </a:cubicBezTo>
                  <a:cubicBezTo>
                    <a:pt x="f13" y="f15"/>
                    <a:pt x="f13" y="f16"/>
                    <a:pt x="f13" y="f17"/>
                  </a:cubicBezTo>
                  <a:cubicBezTo>
                    <a:pt x="f13" y="f18"/>
                    <a:pt x="f19" y="f20"/>
                    <a:pt x="f16" y="f20"/>
                  </a:cubicBezTo>
                  <a:cubicBezTo>
                    <a:pt x="f21" y="f22"/>
                    <a:pt x="f23" y="f22"/>
                    <a:pt x="f24" y="f20"/>
                  </a:cubicBezTo>
                  <a:cubicBezTo>
                    <a:pt x="f25" y="f20"/>
                    <a:pt x="f26" y="f27"/>
                    <a:pt x="f28" y="f29"/>
                  </a:cubicBezTo>
                  <a:cubicBezTo>
                    <a:pt x="f6" y="f30"/>
                    <a:pt x="f6" y="f31"/>
                    <a:pt x="f28" y="f32"/>
                  </a:cubicBezTo>
                  <a:cubicBezTo>
                    <a:pt x="f28" y="f33"/>
                    <a:pt x="f34" y="f7"/>
                    <a:pt x="f20" y="f35"/>
                  </a:cubicBezTo>
                  <a:cubicBezTo>
                    <a:pt x="f36" y="f37"/>
                    <a:pt x="f38" y="f39"/>
                    <a:pt x="f38" y="f40"/>
                  </a:cubicBezTo>
                  <a:cubicBezTo>
                    <a:pt x="f41" y="f42"/>
                    <a:pt x="f38" y="f43"/>
                    <a:pt x="f38" y="f44"/>
                  </a:cubicBezTo>
                  <a:cubicBezTo>
                    <a:pt x="f45" y="f44"/>
                    <a:pt x="f46" y="f44"/>
                    <a:pt x="f47" y="f44"/>
                  </a:cubicBezTo>
                  <a:cubicBezTo>
                    <a:pt x="f12" y="f44"/>
                    <a:pt x="f48" y="f49"/>
                    <a:pt x="f48" y="f50"/>
                  </a:cubicBezTo>
                  <a:cubicBezTo>
                    <a:pt x="f48" y="f51"/>
                    <a:pt x="f5" y="f52"/>
                    <a:pt x="f5" y="f53"/>
                  </a:cubicBezTo>
                  <a:cubicBezTo>
                    <a:pt x="f5" y="f54"/>
                    <a:pt x="f48" y="f55"/>
                    <a:pt x="f48" y="f14"/>
                  </a:cubicBezTo>
                  <a:cubicBezTo>
                    <a:pt x="f56" y="f57"/>
                    <a:pt x="f58" y="f59"/>
                    <a:pt x="f8" y="f9"/>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31" name="Freeform 8">
              <a:extLst>
                <a:ext uri="{FF2B5EF4-FFF2-40B4-BE49-F238E27FC236}">
                  <a16:creationId xmlns:a16="http://schemas.microsoft.com/office/drawing/2014/main" id="{E86B200A-95BD-414E-57AE-88527D6DA980}"/>
                </a:ext>
              </a:extLst>
            </p:cNvPr>
            <p:cNvSpPr/>
            <p:nvPr/>
          </p:nvSpPr>
          <p:spPr>
            <a:xfrm>
              <a:off x="1636711" y="5203822"/>
              <a:ext cx="1346197" cy="1290639"/>
            </a:xfrm>
            <a:custGeom>
              <a:avLst/>
              <a:gdLst>
                <a:gd name="f0" fmla="val 10800000"/>
                <a:gd name="f1" fmla="val 5400000"/>
                <a:gd name="f2" fmla="val 180"/>
                <a:gd name="f3" fmla="val w"/>
                <a:gd name="f4" fmla="val h"/>
                <a:gd name="f5" fmla="val 0"/>
                <a:gd name="f6" fmla="val 150"/>
                <a:gd name="f7" fmla="val 144"/>
                <a:gd name="f8" fmla="val 87"/>
                <a:gd name="f9" fmla="val 17"/>
                <a:gd name="f10" fmla="val 60"/>
                <a:gd name="f11" fmla="val 101"/>
                <a:gd name="f12" fmla="val 80"/>
                <a:gd name="f13" fmla="val 73"/>
                <a:gd name="f14" fmla="val 64"/>
                <a:gd name="f15" fmla="val 102"/>
                <a:gd name="f16" fmla="val 43"/>
                <a:gd name="f17" fmla="val 23"/>
                <a:gd name="f18" fmla="val 3"/>
                <a:gd name="f19" fmla="val 6"/>
                <a:gd name="f20" fmla="val 4"/>
                <a:gd name="f21" fmla="val 15"/>
                <a:gd name="f22" fmla="val 55"/>
                <a:gd name="f23" fmla="val 96"/>
                <a:gd name="f24" fmla="val 137"/>
                <a:gd name="f25" fmla="val 140"/>
                <a:gd name="f26" fmla="val 145"/>
                <a:gd name="f27" fmla="val 2"/>
                <a:gd name="f28" fmla="val 147"/>
                <a:gd name="f29" fmla="val 5"/>
                <a:gd name="f30" fmla="val 149"/>
                <a:gd name="f31" fmla="val 7"/>
                <a:gd name="f32" fmla="val 11"/>
                <a:gd name="f33" fmla="val 14"/>
                <a:gd name="f34" fmla="val 16"/>
                <a:gd name="f35" fmla="val 142"/>
                <a:gd name="f36" fmla="val 124"/>
                <a:gd name="f37" fmla="val 106"/>
                <a:gd name="f38" fmla="+- 0 0 -90"/>
                <a:gd name="f39" fmla="*/ f3 1 150"/>
                <a:gd name="f40" fmla="*/ f4 1 144"/>
                <a:gd name="f41" fmla="val f5"/>
                <a:gd name="f42" fmla="val f6"/>
                <a:gd name="f43" fmla="val f7"/>
                <a:gd name="f44" fmla="*/ f38 f0 1"/>
                <a:gd name="f45" fmla="+- f43 0 f41"/>
                <a:gd name="f46" fmla="+- f42 0 f41"/>
                <a:gd name="f47" fmla="*/ f44 1 f2"/>
                <a:gd name="f48" fmla="*/ f46 1 150"/>
                <a:gd name="f49" fmla="*/ f45 1 144"/>
                <a:gd name="f50" fmla="*/ 87 f46 1"/>
                <a:gd name="f51" fmla="*/ 17 f45 1"/>
                <a:gd name="f52" fmla="*/ 144 f45 1"/>
                <a:gd name="f53" fmla="*/ 64 f46 1"/>
                <a:gd name="f54" fmla="*/ 3 f46 1"/>
                <a:gd name="f55" fmla="*/ 15 f46 1"/>
                <a:gd name="f56" fmla="*/ 0 f45 1"/>
                <a:gd name="f57" fmla="*/ 137 f46 1"/>
                <a:gd name="f58" fmla="*/ 147 f46 1"/>
                <a:gd name="f59" fmla="*/ 5 f45 1"/>
                <a:gd name="f60" fmla="*/ 150 f46 1"/>
                <a:gd name="f61" fmla="*/ 14 f45 1"/>
                <a:gd name="f62" fmla="*/ 142 f46 1"/>
                <a:gd name="f63" fmla="+- f47 0 f1"/>
                <a:gd name="f64" fmla="*/ f50 1 150"/>
                <a:gd name="f65" fmla="*/ f51 1 144"/>
                <a:gd name="f66" fmla="*/ f52 1 144"/>
                <a:gd name="f67" fmla="*/ f53 1 150"/>
                <a:gd name="f68" fmla="*/ f54 1 150"/>
                <a:gd name="f69" fmla="*/ f55 1 150"/>
                <a:gd name="f70" fmla="*/ f56 1 144"/>
                <a:gd name="f71" fmla="*/ f57 1 150"/>
                <a:gd name="f72" fmla="*/ f58 1 150"/>
                <a:gd name="f73" fmla="*/ f59 1 144"/>
                <a:gd name="f74" fmla="*/ f60 1 150"/>
                <a:gd name="f75" fmla="*/ f61 1 144"/>
                <a:gd name="f76" fmla="*/ f62 1 150"/>
                <a:gd name="f77" fmla="*/ 0 1 f48"/>
                <a:gd name="f78" fmla="*/ f42 1 f48"/>
                <a:gd name="f79" fmla="*/ 0 1 f49"/>
                <a:gd name="f80" fmla="*/ f43 1 f49"/>
                <a:gd name="f81" fmla="*/ f64 1 f48"/>
                <a:gd name="f82" fmla="*/ f65 1 f49"/>
                <a:gd name="f83" fmla="*/ f66 1 f49"/>
                <a:gd name="f84" fmla="*/ f67 1 f48"/>
                <a:gd name="f85" fmla="*/ f68 1 f48"/>
                <a:gd name="f86" fmla="*/ f69 1 f48"/>
                <a:gd name="f87" fmla="*/ f70 1 f49"/>
                <a:gd name="f88" fmla="*/ f71 1 f48"/>
                <a:gd name="f89" fmla="*/ f72 1 f48"/>
                <a:gd name="f90" fmla="*/ f73 1 f49"/>
                <a:gd name="f91" fmla="*/ f74 1 f48"/>
                <a:gd name="f92" fmla="*/ f75 1 f49"/>
                <a:gd name="f93" fmla="*/ f76 1 f48"/>
                <a:gd name="f94" fmla="*/ f77 f39 1"/>
                <a:gd name="f95" fmla="*/ f78 f39 1"/>
                <a:gd name="f96" fmla="*/ f80 f40 1"/>
                <a:gd name="f97" fmla="*/ f79 f40 1"/>
                <a:gd name="f98" fmla="*/ f81 f39 1"/>
                <a:gd name="f99" fmla="*/ f82 f40 1"/>
                <a:gd name="f100" fmla="*/ f83 f40 1"/>
                <a:gd name="f101" fmla="*/ f84 f39 1"/>
                <a:gd name="f102" fmla="*/ f85 f39 1"/>
                <a:gd name="f103" fmla="*/ f86 f39 1"/>
                <a:gd name="f104" fmla="*/ f87 f40 1"/>
                <a:gd name="f105" fmla="*/ f88 f39 1"/>
                <a:gd name="f106" fmla="*/ f89 f39 1"/>
                <a:gd name="f107" fmla="*/ f90 f40 1"/>
                <a:gd name="f108" fmla="*/ f91 f39 1"/>
                <a:gd name="f109" fmla="*/ f92 f40 1"/>
                <a:gd name="f110" fmla="*/ f93 f39 1"/>
              </a:gdLst>
              <a:ahLst/>
              <a:cxnLst>
                <a:cxn ang="3cd4">
                  <a:pos x="hc" y="t"/>
                </a:cxn>
                <a:cxn ang="0">
                  <a:pos x="r" y="vc"/>
                </a:cxn>
                <a:cxn ang="cd4">
                  <a:pos x="hc" y="b"/>
                </a:cxn>
                <a:cxn ang="cd2">
                  <a:pos x="l" y="vc"/>
                </a:cxn>
                <a:cxn ang="f63">
                  <a:pos x="f98" y="f99"/>
                </a:cxn>
                <a:cxn ang="f63">
                  <a:pos x="f98" y="f100"/>
                </a:cxn>
                <a:cxn ang="f63">
                  <a:pos x="f101" y="f100"/>
                </a:cxn>
                <a:cxn ang="f63">
                  <a:pos x="f101" y="f99"/>
                </a:cxn>
                <a:cxn ang="f63">
                  <a:pos x="f102" y="f99"/>
                </a:cxn>
                <a:cxn ang="f63">
                  <a:pos x="f103" y="f104"/>
                </a:cxn>
                <a:cxn ang="f63">
                  <a:pos x="f105" y="f104"/>
                </a:cxn>
                <a:cxn ang="f63">
                  <a:pos x="f106" y="f107"/>
                </a:cxn>
                <a:cxn ang="f63">
                  <a:pos x="f108" y="f109"/>
                </a:cxn>
                <a:cxn ang="f63">
                  <a:pos x="f110" y="f99"/>
                </a:cxn>
                <a:cxn ang="f63">
                  <a:pos x="f98" y="f99"/>
                </a:cxn>
              </a:cxnLst>
              <a:rect l="f94" t="f97" r="f95" b="f96"/>
              <a:pathLst>
                <a:path w="150" h="144">
                  <a:moveTo>
                    <a:pt x="f8" y="f9"/>
                  </a:moveTo>
                  <a:cubicBezTo>
                    <a:pt x="f8" y="f10"/>
                    <a:pt x="f8" y="f11"/>
                    <a:pt x="f8" y="f7"/>
                  </a:cubicBezTo>
                  <a:cubicBezTo>
                    <a:pt x="f12" y="f7"/>
                    <a:pt x="f13" y="f7"/>
                    <a:pt x="f14" y="f7"/>
                  </a:cubicBezTo>
                  <a:cubicBezTo>
                    <a:pt x="f14" y="f15"/>
                    <a:pt x="f14" y="f10"/>
                    <a:pt x="f14" y="f9"/>
                  </a:cubicBezTo>
                  <a:cubicBezTo>
                    <a:pt x="f16" y="f9"/>
                    <a:pt x="f17" y="f9"/>
                    <a:pt x="f18" y="f9"/>
                  </a:cubicBezTo>
                  <a:cubicBezTo>
                    <a:pt x="f5" y="f19"/>
                    <a:pt x="f20" y="f5"/>
                    <a:pt x="f21" y="f5"/>
                  </a:cubicBezTo>
                  <a:cubicBezTo>
                    <a:pt x="f22" y="f5"/>
                    <a:pt x="f23" y="f5"/>
                    <a:pt x="f24" y="f5"/>
                  </a:cubicBezTo>
                  <a:cubicBezTo>
                    <a:pt x="f25" y="f5"/>
                    <a:pt x="f26" y="f27"/>
                    <a:pt x="f28" y="f29"/>
                  </a:cubicBezTo>
                  <a:cubicBezTo>
                    <a:pt x="f30" y="f31"/>
                    <a:pt x="f6" y="f32"/>
                    <a:pt x="f6" y="f33"/>
                  </a:cubicBezTo>
                  <a:cubicBezTo>
                    <a:pt x="f6" y="f34"/>
                    <a:pt x="f7" y="f9"/>
                    <a:pt x="f35" y="f9"/>
                  </a:cubicBezTo>
                  <a:cubicBezTo>
                    <a:pt x="f36" y="f9"/>
                    <a:pt x="f37" y="f9"/>
                    <a:pt x="f8" y="f9"/>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32" name="Freeform 9">
              <a:extLst>
                <a:ext uri="{FF2B5EF4-FFF2-40B4-BE49-F238E27FC236}">
                  <a16:creationId xmlns:a16="http://schemas.microsoft.com/office/drawing/2014/main" id="{6D9B0E16-46BB-40AD-6102-702B0D588DBA}"/>
                </a:ext>
              </a:extLst>
            </p:cNvPr>
            <p:cNvSpPr/>
            <p:nvPr/>
          </p:nvSpPr>
          <p:spPr>
            <a:xfrm>
              <a:off x="3270251" y="4165604"/>
              <a:ext cx="566735" cy="573091"/>
            </a:xfrm>
            <a:custGeom>
              <a:avLst/>
              <a:gdLst>
                <a:gd name="f0" fmla="val 10800000"/>
                <a:gd name="f1" fmla="val 5400000"/>
                <a:gd name="f2" fmla="val 180"/>
                <a:gd name="f3" fmla="val w"/>
                <a:gd name="f4" fmla="val h"/>
                <a:gd name="f5" fmla="val 0"/>
                <a:gd name="f6" fmla="val 63"/>
                <a:gd name="f7" fmla="val 64"/>
                <a:gd name="f8" fmla="val 32"/>
                <a:gd name="f9" fmla="val 49"/>
                <a:gd name="f10" fmla="val 14"/>
                <a:gd name="f11" fmla="val 50"/>
                <a:gd name="f12" fmla="val 48"/>
                <a:gd name="f13" fmla="val 30"/>
                <a:gd name="f14" fmla="val 12"/>
                <a:gd name="f15" fmla="val 13"/>
                <a:gd name="f16" fmla="+- 0 0 -90"/>
                <a:gd name="f17" fmla="*/ f3 1 63"/>
                <a:gd name="f18" fmla="*/ f4 1 64"/>
                <a:gd name="f19" fmla="val f5"/>
                <a:gd name="f20" fmla="val f6"/>
                <a:gd name="f21" fmla="val f7"/>
                <a:gd name="f22" fmla="*/ f16 f0 1"/>
                <a:gd name="f23" fmla="+- f21 0 f19"/>
                <a:gd name="f24" fmla="+- f20 0 f19"/>
                <a:gd name="f25" fmla="*/ f22 1 f2"/>
                <a:gd name="f26" fmla="*/ f24 1 63"/>
                <a:gd name="f27" fmla="*/ f23 1 64"/>
                <a:gd name="f28" fmla="*/ 32 f24 1"/>
                <a:gd name="f29" fmla="*/ 0 f23 1"/>
                <a:gd name="f30" fmla="*/ 63 f24 1"/>
                <a:gd name="f31" fmla="*/ 32 f23 1"/>
                <a:gd name="f32" fmla="*/ 30 f24 1"/>
                <a:gd name="f33" fmla="*/ 64 f23 1"/>
                <a:gd name="f34" fmla="*/ 0 f24 1"/>
                <a:gd name="f35" fmla="*/ 30 f23 1"/>
                <a:gd name="f36" fmla="+- f25 0 f1"/>
                <a:gd name="f37" fmla="*/ f28 1 63"/>
                <a:gd name="f38" fmla="*/ f29 1 64"/>
                <a:gd name="f39" fmla="*/ f30 1 63"/>
                <a:gd name="f40" fmla="*/ f31 1 64"/>
                <a:gd name="f41" fmla="*/ f32 1 63"/>
                <a:gd name="f42" fmla="*/ f33 1 64"/>
                <a:gd name="f43" fmla="*/ f34 1 63"/>
                <a:gd name="f44" fmla="*/ f35 1 64"/>
                <a:gd name="f45" fmla="*/ 0 1 f26"/>
                <a:gd name="f46" fmla="*/ f20 1 f26"/>
                <a:gd name="f47" fmla="*/ 0 1 f27"/>
                <a:gd name="f48" fmla="*/ f21 1 f27"/>
                <a:gd name="f49" fmla="*/ f37 1 f26"/>
                <a:gd name="f50" fmla="*/ f38 1 f27"/>
                <a:gd name="f51" fmla="*/ f39 1 f26"/>
                <a:gd name="f52" fmla="*/ f40 1 f27"/>
                <a:gd name="f53" fmla="*/ f41 1 f26"/>
                <a:gd name="f54" fmla="*/ f42 1 f27"/>
                <a:gd name="f55" fmla="*/ f43 1 f26"/>
                <a:gd name="f56" fmla="*/ f44 1 f27"/>
                <a:gd name="f57" fmla="*/ f45 f17 1"/>
                <a:gd name="f58" fmla="*/ f46 f17 1"/>
                <a:gd name="f59" fmla="*/ f48 f18 1"/>
                <a:gd name="f60" fmla="*/ f47 f18 1"/>
                <a:gd name="f61" fmla="*/ f49 f17 1"/>
                <a:gd name="f62" fmla="*/ f50 f18 1"/>
                <a:gd name="f63" fmla="*/ f51 f17 1"/>
                <a:gd name="f64" fmla="*/ f52 f18 1"/>
                <a:gd name="f65" fmla="*/ f53 f17 1"/>
                <a:gd name="f66" fmla="*/ f54 f18 1"/>
                <a:gd name="f67" fmla="*/ f55 f17 1"/>
                <a:gd name="f68" fmla="*/ f56 f18 1"/>
              </a:gdLst>
              <a:ahLst/>
              <a:cxnLst>
                <a:cxn ang="3cd4">
                  <a:pos x="hc" y="t"/>
                </a:cxn>
                <a:cxn ang="0">
                  <a:pos x="r" y="vc"/>
                </a:cxn>
                <a:cxn ang="cd4">
                  <a:pos x="hc" y="b"/>
                </a:cxn>
                <a:cxn ang="cd2">
                  <a:pos x="l" y="vc"/>
                </a:cxn>
                <a:cxn ang="f36">
                  <a:pos x="f61" y="f62"/>
                </a:cxn>
                <a:cxn ang="f36">
                  <a:pos x="f63" y="f64"/>
                </a:cxn>
                <a:cxn ang="f36">
                  <a:pos x="f65" y="f66"/>
                </a:cxn>
                <a:cxn ang="f36">
                  <a:pos x="f67" y="f68"/>
                </a:cxn>
                <a:cxn ang="f36">
                  <a:pos x="f61" y="f62"/>
                </a:cxn>
              </a:cxnLst>
              <a:rect l="f57" t="f60" r="f58" b="f59"/>
              <a:pathLst>
                <a:path w="63" h="64">
                  <a:moveTo>
                    <a:pt x="f8" y="f5"/>
                  </a:moveTo>
                  <a:cubicBezTo>
                    <a:pt x="f9" y="f5"/>
                    <a:pt x="f6" y="f10"/>
                    <a:pt x="f6" y="f8"/>
                  </a:cubicBezTo>
                  <a:cubicBezTo>
                    <a:pt x="f6" y="f11"/>
                    <a:pt x="f12" y="f7"/>
                    <a:pt x="f13" y="f7"/>
                  </a:cubicBezTo>
                  <a:cubicBezTo>
                    <a:pt x="f14" y="f7"/>
                    <a:pt x="f5" y="f9"/>
                    <a:pt x="f5" y="f13"/>
                  </a:cubicBezTo>
                  <a:cubicBezTo>
                    <a:pt x="f5" y="f15"/>
                    <a:pt x="f10" y="f5"/>
                    <a:pt x="f8" y="f5"/>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33" name="Freeform 10">
              <a:extLst>
                <a:ext uri="{FF2B5EF4-FFF2-40B4-BE49-F238E27FC236}">
                  <a16:creationId xmlns:a16="http://schemas.microsoft.com/office/drawing/2014/main" id="{35744638-5CCE-FC8C-AA25-07D89590A2E5}"/>
                </a:ext>
              </a:extLst>
            </p:cNvPr>
            <p:cNvSpPr/>
            <p:nvPr/>
          </p:nvSpPr>
          <p:spPr>
            <a:xfrm>
              <a:off x="836611" y="4156076"/>
              <a:ext cx="574672" cy="590546"/>
            </a:xfrm>
            <a:custGeom>
              <a:avLst/>
              <a:gdLst>
                <a:gd name="f0" fmla="val 10800000"/>
                <a:gd name="f1" fmla="val 5400000"/>
                <a:gd name="f2" fmla="val 180"/>
                <a:gd name="f3" fmla="val w"/>
                <a:gd name="f4" fmla="val h"/>
                <a:gd name="f5" fmla="val 0"/>
                <a:gd name="f6" fmla="val 64"/>
                <a:gd name="f7" fmla="val 66"/>
                <a:gd name="f8" fmla="val 32"/>
                <a:gd name="f9" fmla="val 63"/>
                <a:gd name="f10" fmla="val 51"/>
                <a:gd name="f11" fmla="val 50"/>
                <a:gd name="f12" fmla="val 31"/>
                <a:gd name="f13" fmla="val 65"/>
                <a:gd name="f14" fmla="val 15"/>
                <a:gd name="f15" fmla="val 1"/>
                <a:gd name="f16" fmla="val 33"/>
                <a:gd name="f17" fmla="val 16"/>
                <a:gd name="f18" fmla="val 14"/>
                <a:gd name="f19" fmla="val 48"/>
                <a:gd name="f20" fmla="+- 0 0 -90"/>
                <a:gd name="f21" fmla="*/ f3 1 64"/>
                <a:gd name="f22" fmla="*/ f4 1 66"/>
                <a:gd name="f23" fmla="val f5"/>
                <a:gd name="f24" fmla="val f6"/>
                <a:gd name="f25" fmla="val f7"/>
                <a:gd name="f26" fmla="*/ f20 f0 1"/>
                <a:gd name="f27" fmla="+- f25 0 f23"/>
                <a:gd name="f28" fmla="+- f24 0 f23"/>
                <a:gd name="f29" fmla="*/ f26 1 f2"/>
                <a:gd name="f30" fmla="*/ f28 1 64"/>
                <a:gd name="f31" fmla="*/ f27 1 66"/>
                <a:gd name="f32" fmla="*/ 64 f28 1"/>
                <a:gd name="f33" fmla="*/ 32 f27 1"/>
                <a:gd name="f34" fmla="*/ 31 f28 1"/>
                <a:gd name="f35" fmla="*/ 65 f27 1"/>
                <a:gd name="f36" fmla="*/ 0 f28 1"/>
                <a:gd name="f37" fmla="*/ 33 f27 1"/>
                <a:gd name="f38" fmla="*/ 1 f27 1"/>
                <a:gd name="f39" fmla="+- f29 0 f1"/>
                <a:gd name="f40" fmla="*/ f32 1 64"/>
                <a:gd name="f41" fmla="*/ f33 1 66"/>
                <a:gd name="f42" fmla="*/ f34 1 64"/>
                <a:gd name="f43" fmla="*/ f35 1 66"/>
                <a:gd name="f44" fmla="*/ f36 1 64"/>
                <a:gd name="f45" fmla="*/ f37 1 66"/>
                <a:gd name="f46" fmla="*/ f38 1 66"/>
                <a:gd name="f47" fmla="*/ 0 1 f30"/>
                <a:gd name="f48" fmla="*/ f24 1 f30"/>
                <a:gd name="f49" fmla="*/ 0 1 f31"/>
                <a:gd name="f50" fmla="*/ f25 1 f31"/>
                <a:gd name="f51" fmla="*/ f40 1 f30"/>
                <a:gd name="f52" fmla="*/ f41 1 f31"/>
                <a:gd name="f53" fmla="*/ f42 1 f30"/>
                <a:gd name="f54" fmla="*/ f43 1 f31"/>
                <a:gd name="f55" fmla="*/ f44 1 f30"/>
                <a:gd name="f56" fmla="*/ f45 1 f31"/>
                <a:gd name="f57" fmla="*/ f46 1 f31"/>
                <a:gd name="f58" fmla="*/ f47 f21 1"/>
                <a:gd name="f59" fmla="*/ f48 f21 1"/>
                <a:gd name="f60" fmla="*/ f50 f22 1"/>
                <a:gd name="f61" fmla="*/ f49 f22 1"/>
                <a:gd name="f62" fmla="*/ f51 f21 1"/>
                <a:gd name="f63" fmla="*/ f52 f22 1"/>
                <a:gd name="f64" fmla="*/ f53 f21 1"/>
                <a:gd name="f65" fmla="*/ f54 f22 1"/>
                <a:gd name="f66" fmla="*/ f55 f21 1"/>
                <a:gd name="f67" fmla="*/ f56 f22 1"/>
                <a:gd name="f68" fmla="*/ f57 f22 1"/>
              </a:gdLst>
              <a:ahLst/>
              <a:cxnLst>
                <a:cxn ang="3cd4">
                  <a:pos x="hc" y="t"/>
                </a:cxn>
                <a:cxn ang="0">
                  <a:pos x="r" y="vc"/>
                </a:cxn>
                <a:cxn ang="cd4">
                  <a:pos x="hc" y="b"/>
                </a:cxn>
                <a:cxn ang="cd2">
                  <a:pos x="l" y="vc"/>
                </a:cxn>
                <a:cxn ang="f39">
                  <a:pos x="f62" y="f63"/>
                </a:cxn>
                <a:cxn ang="f39">
                  <a:pos x="f64" y="f65"/>
                </a:cxn>
                <a:cxn ang="f39">
                  <a:pos x="f66" y="f67"/>
                </a:cxn>
                <a:cxn ang="f39">
                  <a:pos x="f64" y="f68"/>
                </a:cxn>
                <a:cxn ang="f39">
                  <a:pos x="f62" y="f63"/>
                </a:cxn>
              </a:cxnLst>
              <a:rect l="f58" t="f61" r="f59" b="f60"/>
              <a:pathLst>
                <a:path w="64" h="66">
                  <a:moveTo>
                    <a:pt x="f6" y="f8"/>
                  </a:moveTo>
                  <a:cubicBezTo>
                    <a:pt x="f9" y="f10"/>
                    <a:pt x="f11" y="f9"/>
                    <a:pt x="f12" y="f13"/>
                  </a:cubicBezTo>
                  <a:cubicBezTo>
                    <a:pt x="f14" y="f7"/>
                    <a:pt x="f15" y="f11"/>
                    <a:pt x="f5" y="f16"/>
                  </a:cubicBezTo>
                  <a:cubicBezTo>
                    <a:pt x="f5" y="f17"/>
                    <a:pt x="f18" y="f15"/>
                    <a:pt x="f12" y="f15"/>
                  </a:cubicBezTo>
                  <a:cubicBezTo>
                    <a:pt x="f19" y="f5"/>
                    <a:pt x="f9" y="f14"/>
                    <a:pt x="f6" y="f8"/>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34" name="Freeform 11">
              <a:extLst>
                <a:ext uri="{FF2B5EF4-FFF2-40B4-BE49-F238E27FC236}">
                  <a16:creationId xmlns:a16="http://schemas.microsoft.com/office/drawing/2014/main" id="{558F0B7F-441B-1F46-0C9F-AA8F1EBF76F3}"/>
                </a:ext>
              </a:extLst>
            </p:cNvPr>
            <p:cNvSpPr/>
            <p:nvPr/>
          </p:nvSpPr>
          <p:spPr>
            <a:xfrm>
              <a:off x="2066928" y="2024060"/>
              <a:ext cx="592138" cy="563563"/>
            </a:xfrm>
            <a:custGeom>
              <a:avLst/>
              <a:gdLst>
                <a:gd name="f0" fmla="val 10800000"/>
                <a:gd name="f1" fmla="val 5400000"/>
                <a:gd name="f2" fmla="val 180"/>
                <a:gd name="f3" fmla="val w"/>
                <a:gd name="f4" fmla="val h"/>
                <a:gd name="f5" fmla="val 0"/>
                <a:gd name="f6" fmla="val 66"/>
                <a:gd name="f7" fmla="val 63"/>
                <a:gd name="f8" fmla="val 25"/>
                <a:gd name="f9" fmla="val 17"/>
                <a:gd name="f10" fmla="val 24"/>
                <a:gd name="f11" fmla="val 29"/>
                <a:gd name="f12" fmla="val 18"/>
                <a:gd name="f13" fmla="val 33"/>
                <a:gd name="f14" fmla="val 38"/>
                <a:gd name="f15" fmla="val 48"/>
                <a:gd name="f16" fmla="val 26"/>
                <a:gd name="f17" fmla="val 52"/>
                <a:gd name="f18" fmla="val 34"/>
                <a:gd name="f19" fmla="val 46"/>
                <a:gd name="f20" fmla="val 53"/>
                <a:gd name="f21" fmla="val 40"/>
                <a:gd name="f22" fmla="val 27"/>
                <a:gd name="f23" fmla="val 13"/>
                <a:gd name="f24" fmla="val 19"/>
                <a:gd name="f25" fmla="val 47"/>
                <a:gd name="f26" fmla="val 15"/>
                <a:gd name="f27" fmla="+- 0 0 -90"/>
                <a:gd name="f28" fmla="*/ f3 1 66"/>
                <a:gd name="f29" fmla="*/ f4 1 63"/>
                <a:gd name="f30" fmla="val f5"/>
                <a:gd name="f31" fmla="val f6"/>
                <a:gd name="f32" fmla="val f7"/>
                <a:gd name="f33" fmla="*/ f27 f0 1"/>
                <a:gd name="f34" fmla="+- f32 0 f30"/>
                <a:gd name="f35" fmla="+- f31 0 f30"/>
                <a:gd name="f36" fmla="*/ f33 1 f2"/>
                <a:gd name="f37" fmla="*/ f35 1 66"/>
                <a:gd name="f38" fmla="*/ f34 1 63"/>
                <a:gd name="f39" fmla="*/ 0 f35 1"/>
                <a:gd name="f40" fmla="*/ 25 f34 1"/>
                <a:gd name="f41" fmla="*/ 33 f35 1"/>
                <a:gd name="f42" fmla="*/ 0 f34 1"/>
                <a:gd name="f43" fmla="*/ 66 f35 1"/>
                <a:gd name="f44" fmla="*/ 24 f34 1"/>
                <a:gd name="f45" fmla="*/ 53 f35 1"/>
                <a:gd name="f46" fmla="*/ 63 f34 1"/>
                <a:gd name="f47" fmla="*/ 13 f35 1"/>
                <a:gd name="f48" fmla="+- f36 0 f1"/>
                <a:gd name="f49" fmla="*/ f39 1 66"/>
                <a:gd name="f50" fmla="*/ f40 1 63"/>
                <a:gd name="f51" fmla="*/ f41 1 66"/>
                <a:gd name="f52" fmla="*/ f42 1 63"/>
                <a:gd name="f53" fmla="*/ f43 1 66"/>
                <a:gd name="f54" fmla="*/ f44 1 63"/>
                <a:gd name="f55" fmla="*/ f45 1 66"/>
                <a:gd name="f56" fmla="*/ f46 1 63"/>
                <a:gd name="f57" fmla="*/ f47 1 66"/>
                <a:gd name="f58" fmla="*/ 0 1 f37"/>
                <a:gd name="f59" fmla="*/ f31 1 f37"/>
                <a:gd name="f60" fmla="*/ 0 1 f38"/>
                <a:gd name="f61" fmla="*/ f32 1 f38"/>
                <a:gd name="f62" fmla="*/ f49 1 f37"/>
                <a:gd name="f63" fmla="*/ f50 1 f38"/>
                <a:gd name="f64" fmla="*/ f51 1 f37"/>
                <a:gd name="f65" fmla="*/ f52 1 f38"/>
                <a:gd name="f66" fmla="*/ f53 1 f37"/>
                <a:gd name="f67" fmla="*/ f54 1 f38"/>
                <a:gd name="f68" fmla="*/ f55 1 f37"/>
                <a:gd name="f69" fmla="*/ f56 1 f38"/>
                <a:gd name="f70" fmla="*/ f57 1 f37"/>
                <a:gd name="f71" fmla="*/ f58 f28 1"/>
                <a:gd name="f72" fmla="*/ f59 f28 1"/>
                <a:gd name="f73" fmla="*/ f61 f29 1"/>
                <a:gd name="f74" fmla="*/ f60 f29 1"/>
                <a:gd name="f75" fmla="*/ f62 f28 1"/>
                <a:gd name="f76" fmla="*/ f63 f29 1"/>
                <a:gd name="f77" fmla="*/ f64 f28 1"/>
                <a:gd name="f78" fmla="*/ f65 f29 1"/>
                <a:gd name="f79" fmla="*/ f66 f28 1"/>
                <a:gd name="f80" fmla="*/ f67 f29 1"/>
                <a:gd name="f81" fmla="*/ f68 f28 1"/>
                <a:gd name="f82" fmla="*/ f69 f29 1"/>
                <a:gd name="f83" fmla="*/ f70 f28 1"/>
              </a:gdLst>
              <a:ahLst/>
              <a:cxnLst>
                <a:cxn ang="3cd4">
                  <a:pos x="hc" y="t"/>
                </a:cxn>
                <a:cxn ang="0">
                  <a:pos x="r" y="vc"/>
                </a:cxn>
                <a:cxn ang="cd4">
                  <a:pos x="hc" y="b"/>
                </a:cxn>
                <a:cxn ang="cd2">
                  <a:pos x="l" y="vc"/>
                </a:cxn>
                <a:cxn ang="f48">
                  <a:pos x="f75" y="f76"/>
                </a:cxn>
                <a:cxn ang="f48">
                  <a:pos x="f77" y="f78"/>
                </a:cxn>
                <a:cxn ang="f48">
                  <a:pos x="f79" y="f80"/>
                </a:cxn>
                <a:cxn ang="f48">
                  <a:pos x="f81" y="f82"/>
                </a:cxn>
                <a:cxn ang="f48">
                  <a:pos x="f83" y="f82"/>
                </a:cxn>
                <a:cxn ang="f48">
                  <a:pos x="f75" y="f76"/>
                </a:cxn>
              </a:cxnLst>
              <a:rect l="f71" t="f74" r="f72" b="f73"/>
              <a:pathLst>
                <a:path w="66" h="63">
                  <a:moveTo>
                    <a:pt x="f5" y="f8"/>
                  </a:moveTo>
                  <a:cubicBezTo>
                    <a:pt x="f9" y="f10"/>
                    <a:pt x="f11" y="f12"/>
                    <a:pt x="f13" y="f5"/>
                  </a:cubicBezTo>
                  <a:cubicBezTo>
                    <a:pt x="f14" y="f9"/>
                    <a:pt x="f15" y="f16"/>
                    <a:pt x="f6" y="f10"/>
                  </a:cubicBezTo>
                  <a:cubicBezTo>
                    <a:pt x="f17" y="f18"/>
                    <a:pt x="f15" y="f19"/>
                    <a:pt x="f20" y="f7"/>
                  </a:cubicBezTo>
                  <a:cubicBezTo>
                    <a:pt x="f21" y="f20"/>
                    <a:pt x="f22" y="f17"/>
                    <a:pt x="f23" y="f7"/>
                  </a:cubicBezTo>
                  <a:cubicBezTo>
                    <a:pt x="f24" y="f25"/>
                    <a:pt x="f26" y="f18"/>
                    <a:pt x="f5" y="f8"/>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35" name="Freeform 12">
              <a:extLst>
                <a:ext uri="{FF2B5EF4-FFF2-40B4-BE49-F238E27FC236}">
                  <a16:creationId xmlns:a16="http://schemas.microsoft.com/office/drawing/2014/main" id="{520262BF-75F3-1BB0-19B0-BB210C37F90B}"/>
                </a:ext>
              </a:extLst>
            </p:cNvPr>
            <p:cNvSpPr/>
            <p:nvPr/>
          </p:nvSpPr>
          <p:spPr>
            <a:xfrm>
              <a:off x="2857500" y="2436811"/>
              <a:ext cx="287341" cy="322261"/>
            </a:xfrm>
            <a:custGeom>
              <a:avLst/>
              <a:gdLst>
                <a:gd name="f0" fmla="val 10800000"/>
                <a:gd name="f1" fmla="val 5400000"/>
                <a:gd name="f2" fmla="val 180"/>
                <a:gd name="f3" fmla="val w"/>
                <a:gd name="f4" fmla="val h"/>
                <a:gd name="f5" fmla="val 0"/>
                <a:gd name="f6" fmla="val 32"/>
                <a:gd name="f7" fmla="val 36"/>
                <a:gd name="f8" fmla="val 20"/>
                <a:gd name="f9" fmla="val 26"/>
                <a:gd name="f10" fmla="val 21"/>
                <a:gd name="f11" fmla="val 31"/>
                <a:gd name="f12" fmla="val 17"/>
                <a:gd name="f13" fmla="val 12"/>
                <a:gd name="f14" fmla="val 34"/>
                <a:gd name="f15" fmla="val 6"/>
                <a:gd name="f16" fmla="val 28"/>
                <a:gd name="f17" fmla="val 22"/>
                <a:gd name="f18" fmla="val 15"/>
                <a:gd name="f19" fmla="val 7"/>
                <a:gd name="f20" fmla="val 8"/>
                <a:gd name="f21" fmla="val 10"/>
                <a:gd name="f22" fmla="val 16"/>
                <a:gd name="f23" fmla="val 11"/>
                <a:gd name="f24" fmla="val 25"/>
                <a:gd name="f25" fmla="+- 0 0 -90"/>
                <a:gd name="f26" fmla="*/ f3 1 32"/>
                <a:gd name="f27" fmla="*/ f4 1 36"/>
                <a:gd name="f28" fmla="val f5"/>
                <a:gd name="f29" fmla="val f6"/>
                <a:gd name="f30" fmla="val f7"/>
                <a:gd name="f31" fmla="*/ f25 f0 1"/>
                <a:gd name="f32" fmla="+- f30 0 f28"/>
                <a:gd name="f33" fmla="+- f29 0 f28"/>
                <a:gd name="f34" fmla="*/ f31 1 f2"/>
                <a:gd name="f35" fmla="*/ f33 1 32"/>
                <a:gd name="f36" fmla="*/ f32 1 36"/>
                <a:gd name="f37" fmla="*/ 32 f33 1"/>
                <a:gd name="f38" fmla="*/ 20 f32 1"/>
                <a:gd name="f39" fmla="*/ 17 f33 1"/>
                <a:gd name="f40" fmla="*/ 36 f32 1"/>
                <a:gd name="f41" fmla="*/ 0 f33 1"/>
                <a:gd name="f42" fmla="*/ 28 f32 1"/>
                <a:gd name="f43" fmla="*/ 7 f32 1"/>
                <a:gd name="f44" fmla="*/ 22 f33 1"/>
                <a:gd name="f45" fmla="*/ 0 f32 1"/>
                <a:gd name="f46" fmla="+- f34 0 f1"/>
                <a:gd name="f47" fmla="*/ f37 1 32"/>
                <a:gd name="f48" fmla="*/ f38 1 36"/>
                <a:gd name="f49" fmla="*/ f39 1 32"/>
                <a:gd name="f50" fmla="*/ f40 1 36"/>
                <a:gd name="f51" fmla="*/ f41 1 32"/>
                <a:gd name="f52" fmla="*/ f42 1 36"/>
                <a:gd name="f53" fmla="*/ f43 1 36"/>
                <a:gd name="f54" fmla="*/ f44 1 32"/>
                <a:gd name="f55" fmla="*/ f45 1 36"/>
                <a:gd name="f56" fmla="*/ 0 1 f35"/>
                <a:gd name="f57" fmla="*/ f29 1 f35"/>
                <a:gd name="f58" fmla="*/ 0 1 f36"/>
                <a:gd name="f59" fmla="*/ f30 1 f36"/>
                <a:gd name="f60" fmla="*/ f47 1 f35"/>
                <a:gd name="f61" fmla="*/ f48 1 f36"/>
                <a:gd name="f62" fmla="*/ f49 1 f35"/>
                <a:gd name="f63" fmla="*/ f50 1 f36"/>
                <a:gd name="f64" fmla="*/ f51 1 f35"/>
                <a:gd name="f65" fmla="*/ f52 1 f36"/>
                <a:gd name="f66" fmla="*/ f53 1 f36"/>
                <a:gd name="f67" fmla="*/ f54 1 f35"/>
                <a:gd name="f68" fmla="*/ f55 1 f36"/>
                <a:gd name="f69" fmla="*/ f56 f26 1"/>
                <a:gd name="f70" fmla="*/ f57 f26 1"/>
                <a:gd name="f71" fmla="*/ f59 f27 1"/>
                <a:gd name="f72" fmla="*/ f58 f27 1"/>
                <a:gd name="f73" fmla="*/ f60 f26 1"/>
                <a:gd name="f74" fmla="*/ f61 f27 1"/>
                <a:gd name="f75" fmla="*/ f62 f26 1"/>
                <a:gd name="f76" fmla="*/ f63 f27 1"/>
                <a:gd name="f77" fmla="*/ f64 f26 1"/>
                <a:gd name="f78" fmla="*/ f65 f27 1"/>
                <a:gd name="f79" fmla="*/ f66 f27 1"/>
                <a:gd name="f80" fmla="*/ f67 f26 1"/>
                <a:gd name="f81" fmla="*/ f68 f27 1"/>
              </a:gdLst>
              <a:ahLst/>
              <a:cxnLst>
                <a:cxn ang="3cd4">
                  <a:pos x="hc" y="t"/>
                </a:cxn>
                <a:cxn ang="0">
                  <a:pos x="r" y="vc"/>
                </a:cxn>
                <a:cxn ang="cd4">
                  <a:pos x="hc" y="b"/>
                </a:cxn>
                <a:cxn ang="cd2">
                  <a:pos x="l" y="vc"/>
                </a:cxn>
                <a:cxn ang="f46">
                  <a:pos x="f73" y="f74"/>
                </a:cxn>
                <a:cxn ang="f46">
                  <a:pos x="f75" y="f76"/>
                </a:cxn>
                <a:cxn ang="f46">
                  <a:pos x="f77" y="f78"/>
                </a:cxn>
                <a:cxn ang="f46">
                  <a:pos x="f77" y="f79"/>
                </a:cxn>
                <a:cxn ang="f46">
                  <a:pos x="f80" y="f81"/>
                </a:cxn>
                <a:cxn ang="f46">
                  <a:pos x="f73" y="f74"/>
                </a:cxn>
              </a:cxnLst>
              <a:rect l="f69" t="f72" r="f70" b="f71"/>
              <a:pathLst>
                <a:path w="32" h="36">
                  <a:moveTo>
                    <a:pt x="f6" y="f8"/>
                  </a:moveTo>
                  <a:cubicBezTo>
                    <a:pt x="f9" y="f9"/>
                    <a:pt x="f10" y="f11"/>
                    <a:pt x="f12" y="f7"/>
                  </a:cubicBezTo>
                  <a:cubicBezTo>
                    <a:pt x="f13" y="f14"/>
                    <a:pt x="f15" y="f11"/>
                    <a:pt x="f5" y="f16"/>
                  </a:cubicBezTo>
                  <a:cubicBezTo>
                    <a:pt x="f5" y="f17"/>
                    <a:pt x="f5" y="f18"/>
                    <a:pt x="f5" y="f19"/>
                  </a:cubicBezTo>
                  <a:cubicBezTo>
                    <a:pt x="f20" y="f21"/>
                    <a:pt x="f22" y="f20"/>
                    <a:pt x="f17" y="f5"/>
                  </a:cubicBezTo>
                  <a:cubicBezTo>
                    <a:pt x="f8" y="f23"/>
                    <a:pt x="f24" y="f12"/>
                    <a:pt x="f6" y="f8"/>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36" name="Freeform 13">
              <a:extLst>
                <a:ext uri="{FF2B5EF4-FFF2-40B4-BE49-F238E27FC236}">
                  <a16:creationId xmlns:a16="http://schemas.microsoft.com/office/drawing/2014/main" id="{B9EC1BA8-2D00-A52F-3A5B-0E5A114817CE}"/>
                </a:ext>
              </a:extLst>
            </p:cNvPr>
            <p:cNvSpPr/>
            <p:nvPr/>
          </p:nvSpPr>
          <p:spPr>
            <a:xfrm>
              <a:off x="3189290" y="2892420"/>
              <a:ext cx="179386" cy="188915"/>
            </a:xfrm>
            <a:custGeom>
              <a:avLst/>
              <a:gdLst>
                <a:gd name="f0" fmla="val 10800000"/>
                <a:gd name="f1" fmla="val 5400000"/>
                <a:gd name="f2" fmla="val 180"/>
                <a:gd name="f3" fmla="val w"/>
                <a:gd name="f4" fmla="val h"/>
                <a:gd name="f5" fmla="val 0"/>
                <a:gd name="f6" fmla="val 20"/>
                <a:gd name="f7" fmla="val 21"/>
                <a:gd name="f8" fmla="val 8"/>
                <a:gd name="f9" fmla="val 3"/>
                <a:gd name="f10" fmla="val 6"/>
                <a:gd name="f11" fmla="val 10"/>
                <a:gd name="f12" fmla="val 12"/>
                <a:gd name="f13" fmla="val 2"/>
                <a:gd name="f14" fmla="val 16"/>
                <a:gd name="f15" fmla="val 4"/>
                <a:gd name="f16" fmla="val 7"/>
                <a:gd name="f17" fmla="val 19"/>
                <a:gd name="f18" fmla="val 15"/>
                <a:gd name="f19" fmla="val 18"/>
                <a:gd name="f20" fmla="val 13"/>
                <a:gd name="f21" fmla="val 17"/>
                <a:gd name="f22" fmla="val 1"/>
                <a:gd name="f23" fmla="+- 0 0 -90"/>
                <a:gd name="f24" fmla="*/ f3 1 20"/>
                <a:gd name="f25" fmla="*/ f4 1 21"/>
                <a:gd name="f26" fmla="val f5"/>
                <a:gd name="f27" fmla="val f6"/>
                <a:gd name="f28" fmla="val f7"/>
                <a:gd name="f29" fmla="*/ f23 f0 1"/>
                <a:gd name="f30" fmla="+- f28 0 f26"/>
                <a:gd name="f31" fmla="+- f27 0 f26"/>
                <a:gd name="f32" fmla="*/ f29 1 f2"/>
                <a:gd name="f33" fmla="*/ f31 1 20"/>
                <a:gd name="f34" fmla="*/ f30 1 21"/>
                <a:gd name="f35" fmla="*/ 0 f31 1"/>
                <a:gd name="f36" fmla="*/ 8 f30 1"/>
                <a:gd name="f37" fmla="*/ 10 f31 1"/>
                <a:gd name="f38" fmla="*/ 0 f30 1"/>
                <a:gd name="f39" fmla="*/ 20 f31 1"/>
                <a:gd name="f40" fmla="*/ 7 f30 1"/>
                <a:gd name="f41" fmla="*/ 18 f31 1"/>
                <a:gd name="f42" fmla="*/ 20 f30 1"/>
                <a:gd name="f43" fmla="*/ 3 f31 1"/>
                <a:gd name="f44" fmla="*/ 21 f30 1"/>
                <a:gd name="f45" fmla="+- f32 0 f1"/>
                <a:gd name="f46" fmla="*/ f35 1 20"/>
                <a:gd name="f47" fmla="*/ f36 1 21"/>
                <a:gd name="f48" fmla="*/ f37 1 20"/>
                <a:gd name="f49" fmla="*/ f38 1 21"/>
                <a:gd name="f50" fmla="*/ f39 1 20"/>
                <a:gd name="f51" fmla="*/ f40 1 21"/>
                <a:gd name="f52" fmla="*/ f41 1 20"/>
                <a:gd name="f53" fmla="*/ f42 1 21"/>
                <a:gd name="f54" fmla="*/ f43 1 20"/>
                <a:gd name="f55" fmla="*/ f44 1 21"/>
                <a:gd name="f56" fmla="*/ 0 1 f33"/>
                <a:gd name="f57" fmla="*/ f27 1 f33"/>
                <a:gd name="f58" fmla="*/ 0 1 f34"/>
                <a:gd name="f59" fmla="*/ f28 1 f34"/>
                <a:gd name="f60" fmla="*/ f46 1 f33"/>
                <a:gd name="f61" fmla="*/ f47 1 f34"/>
                <a:gd name="f62" fmla="*/ f48 1 f33"/>
                <a:gd name="f63" fmla="*/ f49 1 f34"/>
                <a:gd name="f64" fmla="*/ f50 1 f33"/>
                <a:gd name="f65" fmla="*/ f51 1 f34"/>
                <a:gd name="f66" fmla="*/ f52 1 f33"/>
                <a:gd name="f67" fmla="*/ f53 1 f34"/>
                <a:gd name="f68" fmla="*/ f54 1 f33"/>
                <a:gd name="f69" fmla="*/ f55 1 f34"/>
                <a:gd name="f70" fmla="*/ f56 f24 1"/>
                <a:gd name="f71" fmla="*/ f57 f24 1"/>
                <a:gd name="f72" fmla="*/ f59 f25 1"/>
                <a:gd name="f73" fmla="*/ f58 f25 1"/>
                <a:gd name="f74" fmla="*/ f60 f24 1"/>
                <a:gd name="f75" fmla="*/ f61 f25 1"/>
                <a:gd name="f76" fmla="*/ f62 f24 1"/>
                <a:gd name="f77" fmla="*/ f63 f25 1"/>
                <a:gd name="f78" fmla="*/ f64 f24 1"/>
                <a:gd name="f79" fmla="*/ f65 f25 1"/>
                <a:gd name="f80" fmla="*/ f66 f24 1"/>
                <a:gd name="f81" fmla="*/ f67 f25 1"/>
                <a:gd name="f82" fmla="*/ f68 f24 1"/>
                <a:gd name="f83" fmla="*/ f69 f25 1"/>
              </a:gdLst>
              <a:ahLst/>
              <a:cxnLst>
                <a:cxn ang="3cd4">
                  <a:pos x="hc" y="t"/>
                </a:cxn>
                <a:cxn ang="0">
                  <a:pos x="r" y="vc"/>
                </a:cxn>
                <a:cxn ang="cd4">
                  <a:pos x="hc" y="b"/>
                </a:cxn>
                <a:cxn ang="cd2">
                  <a:pos x="l" y="vc"/>
                </a:cxn>
                <a:cxn ang="f45">
                  <a:pos x="f74" y="f75"/>
                </a:cxn>
                <a:cxn ang="f45">
                  <a:pos x="f76" y="f77"/>
                </a:cxn>
                <a:cxn ang="f45">
                  <a:pos x="f78" y="f79"/>
                </a:cxn>
                <a:cxn ang="f45">
                  <a:pos x="f80" y="f81"/>
                </a:cxn>
                <a:cxn ang="f45">
                  <a:pos x="f82" y="f83"/>
                </a:cxn>
                <a:cxn ang="f45">
                  <a:pos x="f74" y="f75"/>
                </a:cxn>
              </a:cxnLst>
              <a:rect l="f70" t="f73" r="f71" b="f72"/>
              <a:pathLst>
                <a:path w="20" h="21">
                  <a:moveTo>
                    <a:pt x="f5" y="f8"/>
                  </a:moveTo>
                  <a:cubicBezTo>
                    <a:pt x="f9" y="f10"/>
                    <a:pt x="f10" y="f9"/>
                    <a:pt x="f11" y="f5"/>
                  </a:cubicBezTo>
                  <a:cubicBezTo>
                    <a:pt x="f12" y="f13"/>
                    <a:pt x="f14" y="f15"/>
                    <a:pt x="f6" y="f16"/>
                  </a:cubicBezTo>
                  <a:cubicBezTo>
                    <a:pt x="f6" y="f11"/>
                    <a:pt x="f17" y="f18"/>
                    <a:pt x="f19" y="f6"/>
                  </a:cubicBezTo>
                  <a:cubicBezTo>
                    <a:pt x="f20" y="f6"/>
                    <a:pt x="f8" y="f7"/>
                    <a:pt x="f9" y="f7"/>
                  </a:cubicBezTo>
                  <a:cubicBezTo>
                    <a:pt x="f13" y="f21"/>
                    <a:pt x="f22" y="f20"/>
                    <a:pt x="f5" y="f8"/>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37" name="Freeform 14">
              <a:extLst>
                <a:ext uri="{FF2B5EF4-FFF2-40B4-BE49-F238E27FC236}">
                  <a16:creationId xmlns:a16="http://schemas.microsoft.com/office/drawing/2014/main" id="{D7F74EA1-717B-8E23-42A4-58D8779007BA}"/>
                </a:ext>
              </a:extLst>
            </p:cNvPr>
            <p:cNvSpPr/>
            <p:nvPr/>
          </p:nvSpPr>
          <p:spPr>
            <a:xfrm>
              <a:off x="3341683" y="3332165"/>
              <a:ext cx="153984" cy="160340"/>
            </a:xfrm>
            <a:custGeom>
              <a:avLst/>
              <a:gdLst>
                <a:gd name="f0" fmla="val 10800000"/>
                <a:gd name="f1" fmla="val 5400000"/>
                <a:gd name="f2" fmla="val 180"/>
                <a:gd name="f3" fmla="val w"/>
                <a:gd name="f4" fmla="val h"/>
                <a:gd name="f5" fmla="val 0"/>
                <a:gd name="f6" fmla="val 17"/>
                <a:gd name="f7" fmla="val 18"/>
                <a:gd name="f8" fmla="val 12"/>
                <a:gd name="f9" fmla="val 14"/>
                <a:gd name="f10" fmla="val 3"/>
                <a:gd name="f11" fmla="val 16"/>
                <a:gd name="f12" fmla="val 6"/>
                <a:gd name="f13" fmla="val 9"/>
                <a:gd name="f14" fmla="val 15"/>
                <a:gd name="f15" fmla="val 13"/>
                <a:gd name="f16" fmla="val 11"/>
                <a:gd name="f17" fmla="val 8"/>
                <a:gd name="f18" fmla="val 4"/>
                <a:gd name="f19" fmla="val 1"/>
                <a:gd name="f20" fmla="val 10"/>
                <a:gd name="f21" fmla="val 2"/>
                <a:gd name="f22" fmla="val 5"/>
                <a:gd name="f23" fmla="+- 0 0 -90"/>
                <a:gd name="f24" fmla="*/ f3 1 17"/>
                <a:gd name="f25" fmla="*/ f4 1 18"/>
                <a:gd name="f26" fmla="val f5"/>
                <a:gd name="f27" fmla="val f6"/>
                <a:gd name="f28" fmla="val f7"/>
                <a:gd name="f29" fmla="*/ f23 f0 1"/>
                <a:gd name="f30" fmla="+- f28 0 f26"/>
                <a:gd name="f31" fmla="+- f27 0 f26"/>
                <a:gd name="f32" fmla="*/ f29 1 f2"/>
                <a:gd name="f33" fmla="*/ f31 1 17"/>
                <a:gd name="f34" fmla="*/ f30 1 18"/>
                <a:gd name="f35" fmla="*/ 12 f31 1"/>
                <a:gd name="f36" fmla="*/ 0 f30 1"/>
                <a:gd name="f37" fmla="*/ 17 f31 1"/>
                <a:gd name="f38" fmla="*/ 9 f30 1"/>
                <a:gd name="f39" fmla="*/ 11 f31 1"/>
                <a:gd name="f40" fmla="*/ 18 f30 1"/>
                <a:gd name="f41" fmla="*/ 0 f31 1"/>
                <a:gd name="f42" fmla="*/ 13 f30 1"/>
                <a:gd name="f43" fmla="*/ 2 f31 1"/>
                <a:gd name="f44" fmla="*/ 2 f30 1"/>
                <a:gd name="f45" fmla="+- f32 0 f1"/>
                <a:gd name="f46" fmla="*/ f35 1 17"/>
                <a:gd name="f47" fmla="*/ f36 1 18"/>
                <a:gd name="f48" fmla="*/ f37 1 17"/>
                <a:gd name="f49" fmla="*/ f38 1 18"/>
                <a:gd name="f50" fmla="*/ f39 1 17"/>
                <a:gd name="f51" fmla="*/ f40 1 18"/>
                <a:gd name="f52" fmla="*/ f41 1 17"/>
                <a:gd name="f53" fmla="*/ f42 1 18"/>
                <a:gd name="f54" fmla="*/ f43 1 17"/>
                <a:gd name="f55" fmla="*/ f44 1 18"/>
                <a:gd name="f56" fmla="*/ 0 1 f33"/>
                <a:gd name="f57" fmla="*/ f27 1 f33"/>
                <a:gd name="f58" fmla="*/ 0 1 f34"/>
                <a:gd name="f59" fmla="*/ f28 1 f34"/>
                <a:gd name="f60" fmla="*/ f46 1 f33"/>
                <a:gd name="f61" fmla="*/ f47 1 f34"/>
                <a:gd name="f62" fmla="*/ f48 1 f33"/>
                <a:gd name="f63" fmla="*/ f49 1 f34"/>
                <a:gd name="f64" fmla="*/ f50 1 f33"/>
                <a:gd name="f65" fmla="*/ f51 1 f34"/>
                <a:gd name="f66" fmla="*/ f52 1 f33"/>
                <a:gd name="f67" fmla="*/ f53 1 f34"/>
                <a:gd name="f68" fmla="*/ f54 1 f33"/>
                <a:gd name="f69" fmla="*/ f55 1 f34"/>
                <a:gd name="f70" fmla="*/ f56 f24 1"/>
                <a:gd name="f71" fmla="*/ f57 f24 1"/>
                <a:gd name="f72" fmla="*/ f59 f25 1"/>
                <a:gd name="f73" fmla="*/ f58 f25 1"/>
                <a:gd name="f74" fmla="*/ f60 f24 1"/>
                <a:gd name="f75" fmla="*/ f61 f25 1"/>
                <a:gd name="f76" fmla="*/ f62 f24 1"/>
                <a:gd name="f77" fmla="*/ f63 f25 1"/>
                <a:gd name="f78" fmla="*/ f64 f24 1"/>
                <a:gd name="f79" fmla="*/ f65 f25 1"/>
                <a:gd name="f80" fmla="*/ f66 f24 1"/>
                <a:gd name="f81" fmla="*/ f67 f25 1"/>
                <a:gd name="f82" fmla="*/ f68 f24 1"/>
                <a:gd name="f83" fmla="*/ f69 f25 1"/>
              </a:gdLst>
              <a:ahLst/>
              <a:cxnLst>
                <a:cxn ang="3cd4">
                  <a:pos x="hc" y="t"/>
                </a:cxn>
                <a:cxn ang="0">
                  <a:pos x="r" y="vc"/>
                </a:cxn>
                <a:cxn ang="cd4">
                  <a:pos x="hc" y="b"/>
                </a:cxn>
                <a:cxn ang="cd2">
                  <a:pos x="l" y="vc"/>
                </a:cxn>
                <a:cxn ang="f45">
                  <a:pos x="f74" y="f75"/>
                </a:cxn>
                <a:cxn ang="f45">
                  <a:pos x="f76" y="f77"/>
                </a:cxn>
                <a:cxn ang="f45">
                  <a:pos x="f78" y="f79"/>
                </a:cxn>
                <a:cxn ang="f45">
                  <a:pos x="f80" y="f81"/>
                </a:cxn>
                <a:cxn ang="f45">
                  <a:pos x="f82" y="f83"/>
                </a:cxn>
                <a:cxn ang="f45">
                  <a:pos x="f74" y="f75"/>
                </a:cxn>
              </a:cxnLst>
              <a:rect l="f70" t="f73" r="f71" b="f72"/>
              <a:pathLst>
                <a:path w="17" h="18">
                  <a:moveTo>
                    <a:pt x="f8" y="f5"/>
                  </a:moveTo>
                  <a:cubicBezTo>
                    <a:pt x="f9" y="f10"/>
                    <a:pt x="f11" y="f12"/>
                    <a:pt x="f6" y="f13"/>
                  </a:cubicBezTo>
                  <a:cubicBezTo>
                    <a:pt x="f14" y="f8"/>
                    <a:pt x="f15" y="f14"/>
                    <a:pt x="f16" y="f7"/>
                  </a:cubicBezTo>
                  <a:cubicBezTo>
                    <a:pt x="f17" y="f11"/>
                    <a:pt x="f18" y="f14"/>
                    <a:pt x="f5" y="f15"/>
                  </a:cubicBezTo>
                  <a:cubicBezTo>
                    <a:pt x="f19" y="f20"/>
                    <a:pt x="f19" y="f12"/>
                    <a:pt x="f21" y="f21"/>
                  </a:cubicBezTo>
                  <a:cubicBezTo>
                    <a:pt x="f22" y="f19"/>
                    <a:pt x="f17" y="f5"/>
                    <a:pt x="f8" y="f5"/>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38" name="Freeform 15">
              <a:extLst>
                <a:ext uri="{FF2B5EF4-FFF2-40B4-BE49-F238E27FC236}">
                  <a16:creationId xmlns:a16="http://schemas.microsoft.com/office/drawing/2014/main" id="{BD61D48B-2B35-BA00-083B-AAAD335DA6A3}"/>
                </a:ext>
              </a:extLst>
            </p:cNvPr>
            <p:cNvSpPr/>
            <p:nvPr/>
          </p:nvSpPr>
          <p:spPr>
            <a:xfrm>
              <a:off x="917572" y="4791071"/>
              <a:ext cx="169858" cy="188915"/>
            </a:xfrm>
            <a:custGeom>
              <a:avLst/>
              <a:gdLst>
                <a:gd name="f0" fmla="val 10800000"/>
                <a:gd name="f1" fmla="val 5400000"/>
                <a:gd name="f2" fmla="val 180"/>
                <a:gd name="f3" fmla="val w"/>
                <a:gd name="f4" fmla="val h"/>
                <a:gd name="f5" fmla="val 0"/>
                <a:gd name="f6" fmla="val 19"/>
                <a:gd name="f7" fmla="val 21"/>
                <a:gd name="f8" fmla="val 2"/>
                <a:gd name="f9" fmla="val 13"/>
                <a:gd name="f10" fmla="val 8"/>
                <a:gd name="f11" fmla="val 7"/>
                <a:gd name="f12" fmla="val 15"/>
                <a:gd name="f13" fmla="val 1"/>
                <a:gd name="f14" fmla="+- 0 0 -90"/>
                <a:gd name="f15" fmla="*/ f3 1 19"/>
                <a:gd name="f16" fmla="*/ f4 1 21"/>
                <a:gd name="f17" fmla="val f5"/>
                <a:gd name="f18" fmla="val f6"/>
                <a:gd name="f19" fmla="val f7"/>
                <a:gd name="f20" fmla="*/ f14 f0 1"/>
                <a:gd name="f21" fmla="+- f19 0 f17"/>
                <a:gd name="f22" fmla="+- f18 0 f17"/>
                <a:gd name="f23" fmla="*/ f20 1 f2"/>
                <a:gd name="f24" fmla="*/ f22 1 19"/>
                <a:gd name="f25" fmla="*/ f21 1 21"/>
                <a:gd name="f26" fmla="*/ 19 f22 1"/>
                <a:gd name="f27" fmla="*/ 2 f21 1"/>
                <a:gd name="f28" fmla="*/ 0 f22 1"/>
                <a:gd name="f29" fmla="*/ 21 f21 1"/>
                <a:gd name="f30" fmla="+- f23 0 f1"/>
                <a:gd name="f31" fmla="*/ f26 1 19"/>
                <a:gd name="f32" fmla="*/ f27 1 21"/>
                <a:gd name="f33" fmla="*/ f28 1 19"/>
                <a:gd name="f34" fmla="*/ f29 1 21"/>
                <a:gd name="f35" fmla="*/ 0 1 f24"/>
                <a:gd name="f36" fmla="*/ f18 1 f24"/>
                <a:gd name="f37" fmla="*/ 0 1 f25"/>
                <a:gd name="f38" fmla="*/ f19 1 f25"/>
                <a:gd name="f39" fmla="*/ f31 1 f24"/>
                <a:gd name="f40" fmla="*/ f32 1 f25"/>
                <a:gd name="f41" fmla="*/ f33 1 f24"/>
                <a:gd name="f42" fmla="*/ f34 1 f25"/>
                <a:gd name="f43" fmla="*/ f35 f15 1"/>
                <a:gd name="f44" fmla="*/ f36 f15 1"/>
                <a:gd name="f45" fmla="*/ f38 f16 1"/>
                <a:gd name="f46" fmla="*/ f37 f16 1"/>
                <a:gd name="f47" fmla="*/ f39 f15 1"/>
                <a:gd name="f48" fmla="*/ f40 f16 1"/>
                <a:gd name="f49" fmla="*/ f41 f15 1"/>
                <a:gd name="f50" fmla="*/ f42 f16 1"/>
              </a:gdLst>
              <a:ahLst/>
              <a:cxnLst>
                <a:cxn ang="3cd4">
                  <a:pos x="hc" y="t"/>
                </a:cxn>
                <a:cxn ang="0">
                  <a:pos x="r" y="vc"/>
                </a:cxn>
                <a:cxn ang="cd4">
                  <a:pos x="hc" y="b"/>
                </a:cxn>
                <a:cxn ang="cd2">
                  <a:pos x="l" y="vc"/>
                </a:cxn>
                <a:cxn ang="f30">
                  <a:pos x="f47" y="f48"/>
                </a:cxn>
                <a:cxn ang="f30">
                  <a:pos x="f49" y="f50"/>
                </a:cxn>
                <a:cxn ang="f30">
                  <a:pos x="f47" y="f48"/>
                </a:cxn>
              </a:cxnLst>
              <a:rect l="f43" t="f46" r="f44" b="f45"/>
              <a:pathLst>
                <a:path w="19" h="21">
                  <a:moveTo>
                    <a:pt x="f6" y="f8"/>
                  </a:moveTo>
                  <a:cubicBezTo>
                    <a:pt x="f9" y="f10"/>
                    <a:pt x="f11" y="f12"/>
                    <a:pt x="f5" y="f7"/>
                  </a:cubicBezTo>
                  <a:cubicBezTo>
                    <a:pt x="f13" y="f11"/>
                    <a:pt x="f10" y="f5"/>
                    <a:pt x="f6" y="f8"/>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39" name="Freeform 16">
              <a:extLst>
                <a:ext uri="{FF2B5EF4-FFF2-40B4-BE49-F238E27FC236}">
                  <a16:creationId xmlns:a16="http://schemas.microsoft.com/office/drawing/2014/main" id="{1FFBDBA0-B363-0AB0-B681-74B70BC00A96}"/>
                </a:ext>
              </a:extLst>
            </p:cNvPr>
            <p:cNvSpPr/>
            <p:nvPr/>
          </p:nvSpPr>
          <p:spPr>
            <a:xfrm>
              <a:off x="2120905" y="3295653"/>
              <a:ext cx="144466" cy="322261"/>
            </a:xfrm>
            <a:custGeom>
              <a:avLst/>
              <a:gdLst>
                <a:gd name="f0" fmla="val 10800000"/>
                <a:gd name="f1" fmla="val 5400000"/>
                <a:gd name="f2" fmla="val 180"/>
                <a:gd name="f3" fmla="val w"/>
                <a:gd name="f4" fmla="val h"/>
                <a:gd name="f5" fmla="val 0"/>
                <a:gd name="f6" fmla="val 16"/>
                <a:gd name="f7" fmla="val 36"/>
                <a:gd name="f8" fmla="val 2"/>
                <a:gd name="f9" fmla="val 12"/>
                <a:gd name="f10" fmla="val 23"/>
                <a:gd name="f11" fmla="val 33"/>
                <a:gd name="f12" fmla="val 34"/>
                <a:gd name="f13" fmla="val 22"/>
                <a:gd name="f14" fmla="val 19"/>
                <a:gd name="f15" fmla="val 17"/>
                <a:gd name="f16" fmla="val 15"/>
                <a:gd name="f17" fmla="val 1"/>
                <a:gd name="f18" fmla="+- 0 0 -90"/>
                <a:gd name="f19" fmla="*/ f3 1 16"/>
                <a:gd name="f20" fmla="*/ f4 1 36"/>
                <a:gd name="f21" fmla="val f5"/>
                <a:gd name="f22" fmla="val f6"/>
                <a:gd name="f23" fmla="val f7"/>
                <a:gd name="f24" fmla="*/ f18 f0 1"/>
                <a:gd name="f25" fmla="+- f23 0 f21"/>
                <a:gd name="f26" fmla="+- f22 0 f21"/>
                <a:gd name="f27" fmla="*/ f24 1 f2"/>
                <a:gd name="f28" fmla="*/ f26 1 16"/>
                <a:gd name="f29" fmla="*/ f25 1 36"/>
                <a:gd name="f30" fmla="*/ 16 f26 1"/>
                <a:gd name="f31" fmla="*/ 2 f25 1"/>
                <a:gd name="f32" fmla="*/ 33 f25 1"/>
                <a:gd name="f33" fmla="*/ 0 f26 1"/>
                <a:gd name="f34" fmla="*/ 22 f25 1"/>
                <a:gd name="f35" fmla="*/ 15 f25 1"/>
                <a:gd name="f36" fmla="+- f27 0 f1"/>
                <a:gd name="f37" fmla="*/ f30 1 16"/>
                <a:gd name="f38" fmla="*/ f31 1 36"/>
                <a:gd name="f39" fmla="*/ f32 1 36"/>
                <a:gd name="f40" fmla="*/ f33 1 16"/>
                <a:gd name="f41" fmla="*/ f34 1 36"/>
                <a:gd name="f42" fmla="*/ f35 1 36"/>
                <a:gd name="f43" fmla="*/ 0 1 f28"/>
                <a:gd name="f44" fmla="*/ f22 1 f28"/>
                <a:gd name="f45" fmla="*/ 0 1 f29"/>
                <a:gd name="f46" fmla="*/ f23 1 f29"/>
                <a:gd name="f47" fmla="*/ f37 1 f28"/>
                <a:gd name="f48" fmla="*/ f38 1 f29"/>
                <a:gd name="f49" fmla="*/ f39 1 f29"/>
                <a:gd name="f50" fmla="*/ f40 1 f28"/>
                <a:gd name="f51" fmla="*/ f41 1 f29"/>
                <a:gd name="f52" fmla="*/ f42 1 f29"/>
                <a:gd name="f53" fmla="*/ f43 f19 1"/>
                <a:gd name="f54" fmla="*/ f44 f19 1"/>
                <a:gd name="f55" fmla="*/ f46 f20 1"/>
                <a:gd name="f56" fmla="*/ f45 f20 1"/>
                <a:gd name="f57" fmla="*/ f47 f19 1"/>
                <a:gd name="f58" fmla="*/ f48 f20 1"/>
                <a:gd name="f59" fmla="*/ f49 f20 1"/>
                <a:gd name="f60" fmla="*/ f50 f19 1"/>
                <a:gd name="f61" fmla="*/ f51 f20 1"/>
                <a:gd name="f62" fmla="*/ f52 f20 1"/>
              </a:gdLst>
              <a:ahLst/>
              <a:cxnLst>
                <a:cxn ang="3cd4">
                  <a:pos x="hc" y="t"/>
                </a:cxn>
                <a:cxn ang="0">
                  <a:pos x="r" y="vc"/>
                </a:cxn>
                <a:cxn ang="cd4">
                  <a:pos x="hc" y="b"/>
                </a:cxn>
                <a:cxn ang="cd2">
                  <a:pos x="l" y="vc"/>
                </a:cxn>
                <a:cxn ang="f36">
                  <a:pos x="f57" y="f58"/>
                </a:cxn>
                <a:cxn ang="f36">
                  <a:pos x="f57" y="f59"/>
                </a:cxn>
                <a:cxn ang="f36">
                  <a:pos x="f60" y="f61"/>
                </a:cxn>
                <a:cxn ang="f36">
                  <a:pos x="f60" y="f62"/>
                </a:cxn>
                <a:cxn ang="f36">
                  <a:pos x="f57" y="f58"/>
                </a:cxn>
              </a:cxnLst>
              <a:rect l="f53" t="f56" r="f54" b="f55"/>
              <a:pathLst>
                <a:path w="16" h="36">
                  <a:moveTo>
                    <a:pt x="f6" y="f8"/>
                  </a:moveTo>
                  <a:cubicBezTo>
                    <a:pt x="f6" y="f9"/>
                    <a:pt x="f6" y="f10"/>
                    <a:pt x="f6" y="f11"/>
                  </a:cubicBezTo>
                  <a:cubicBezTo>
                    <a:pt x="f8" y="f7"/>
                    <a:pt x="f5" y="f12"/>
                    <a:pt x="f5" y="f13"/>
                  </a:cubicBezTo>
                  <a:cubicBezTo>
                    <a:pt x="f5" y="f14"/>
                    <a:pt x="f5" y="f15"/>
                    <a:pt x="f5" y="f16"/>
                  </a:cubicBezTo>
                  <a:cubicBezTo>
                    <a:pt x="f5" y="f5"/>
                    <a:pt x="f17" y="f5"/>
                    <a:pt x="f6" y="f8"/>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40" name="Freeform 17">
              <a:extLst>
                <a:ext uri="{FF2B5EF4-FFF2-40B4-BE49-F238E27FC236}">
                  <a16:creationId xmlns:a16="http://schemas.microsoft.com/office/drawing/2014/main" id="{149C2C28-F267-ED94-ECC3-D08EDC95B4D6}"/>
                </a:ext>
              </a:extLst>
            </p:cNvPr>
            <p:cNvSpPr/>
            <p:nvPr/>
          </p:nvSpPr>
          <p:spPr>
            <a:xfrm>
              <a:off x="2371725" y="3716341"/>
              <a:ext cx="144466" cy="331790"/>
            </a:xfrm>
            <a:custGeom>
              <a:avLst/>
              <a:gdLst>
                <a:gd name="f0" fmla="val 10800000"/>
                <a:gd name="f1" fmla="val 5400000"/>
                <a:gd name="f2" fmla="val 180"/>
                <a:gd name="f3" fmla="val w"/>
                <a:gd name="f4" fmla="val h"/>
                <a:gd name="f5" fmla="val 0"/>
                <a:gd name="f6" fmla="val 16"/>
                <a:gd name="f7" fmla="val 37"/>
                <a:gd name="f8" fmla="val 36"/>
                <a:gd name="f9" fmla="val 24"/>
                <a:gd name="f10" fmla="val 14"/>
                <a:gd name="f11" fmla="val 3"/>
                <a:gd name="f12" fmla="val 13"/>
                <a:gd name="f13" fmla="val 2"/>
                <a:gd name="f14" fmla="val 17"/>
                <a:gd name="f15" fmla="val 20"/>
                <a:gd name="f16" fmla="val 35"/>
                <a:gd name="f17" fmla="+- 0 0 -90"/>
                <a:gd name="f18" fmla="*/ f3 1 16"/>
                <a:gd name="f19" fmla="*/ f4 1 37"/>
                <a:gd name="f20" fmla="val f5"/>
                <a:gd name="f21" fmla="val f6"/>
                <a:gd name="f22" fmla="val f7"/>
                <a:gd name="f23" fmla="*/ f17 f0 1"/>
                <a:gd name="f24" fmla="+- f22 0 f20"/>
                <a:gd name="f25" fmla="+- f21 0 f20"/>
                <a:gd name="f26" fmla="*/ f23 1 f2"/>
                <a:gd name="f27" fmla="*/ f25 1 16"/>
                <a:gd name="f28" fmla="*/ f24 1 37"/>
                <a:gd name="f29" fmla="*/ 0 f25 1"/>
                <a:gd name="f30" fmla="*/ 36 f24 1"/>
                <a:gd name="f31" fmla="*/ 3 f24 1"/>
                <a:gd name="f32" fmla="*/ 16 f25 1"/>
                <a:gd name="f33" fmla="*/ 14 f24 1"/>
                <a:gd name="f34" fmla="*/ 24 f24 1"/>
                <a:gd name="f35" fmla="+- f26 0 f1"/>
                <a:gd name="f36" fmla="*/ f29 1 16"/>
                <a:gd name="f37" fmla="*/ f30 1 37"/>
                <a:gd name="f38" fmla="*/ f31 1 37"/>
                <a:gd name="f39" fmla="*/ f32 1 16"/>
                <a:gd name="f40" fmla="*/ f33 1 37"/>
                <a:gd name="f41" fmla="*/ f34 1 37"/>
                <a:gd name="f42" fmla="*/ 0 1 f27"/>
                <a:gd name="f43" fmla="*/ f21 1 f27"/>
                <a:gd name="f44" fmla="*/ 0 1 f28"/>
                <a:gd name="f45" fmla="*/ f22 1 f28"/>
                <a:gd name="f46" fmla="*/ f36 1 f27"/>
                <a:gd name="f47" fmla="*/ f37 1 f28"/>
                <a:gd name="f48" fmla="*/ f38 1 f28"/>
                <a:gd name="f49" fmla="*/ f39 1 f27"/>
                <a:gd name="f50" fmla="*/ f40 1 f28"/>
                <a:gd name="f51" fmla="*/ f41 1 f28"/>
                <a:gd name="f52" fmla="*/ f42 f18 1"/>
                <a:gd name="f53" fmla="*/ f43 f18 1"/>
                <a:gd name="f54" fmla="*/ f45 f19 1"/>
                <a:gd name="f55" fmla="*/ f44 f19 1"/>
                <a:gd name="f56" fmla="*/ f46 f18 1"/>
                <a:gd name="f57" fmla="*/ f47 f19 1"/>
                <a:gd name="f58" fmla="*/ f48 f19 1"/>
                <a:gd name="f59" fmla="*/ f49 f18 1"/>
                <a:gd name="f60" fmla="*/ f50 f19 1"/>
                <a:gd name="f61" fmla="*/ f51 f19 1"/>
              </a:gdLst>
              <a:ahLst/>
              <a:cxnLst>
                <a:cxn ang="3cd4">
                  <a:pos x="hc" y="t"/>
                </a:cxn>
                <a:cxn ang="0">
                  <a:pos x="r" y="vc"/>
                </a:cxn>
                <a:cxn ang="cd4">
                  <a:pos x="hc" y="b"/>
                </a:cxn>
                <a:cxn ang="cd2">
                  <a:pos x="l" y="vc"/>
                </a:cxn>
                <a:cxn ang="f35">
                  <a:pos x="f56" y="f57"/>
                </a:cxn>
                <a:cxn ang="f35">
                  <a:pos x="f56" y="f58"/>
                </a:cxn>
                <a:cxn ang="f35">
                  <a:pos x="f59" y="f60"/>
                </a:cxn>
                <a:cxn ang="f35">
                  <a:pos x="f59" y="f61"/>
                </a:cxn>
                <a:cxn ang="f35">
                  <a:pos x="f56" y="f57"/>
                </a:cxn>
              </a:cxnLst>
              <a:rect l="f52" t="f55" r="f53" b="f54"/>
              <a:pathLst>
                <a:path w="16" h="37">
                  <a:moveTo>
                    <a:pt x="f5" y="f8"/>
                  </a:moveTo>
                  <a:cubicBezTo>
                    <a:pt x="f5" y="f9"/>
                    <a:pt x="f5" y="f10"/>
                    <a:pt x="f5" y="f11"/>
                  </a:cubicBezTo>
                  <a:cubicBezTo>
                    <a:pt x="f12" y="f5"/>
                    <a:pt x="f6" y="f13"/>
                    <a:pt x="f6" y="f10"/>
                  </a:cubicBezTo>
                  <a:cubicBezTo>
                    <a:pt x="f6" y="f14"/>
                    <a:pt x="f6" y="f15"/>
                    <a:pt x="f6" y="f9"/>
                  </a:cubicBezTo>
                  <a:cubicBezTo>
                    <a:pt x="f6" y="f16"/>
                    <a:pt x="f10" y="f7"/>
                    <a:pt x="f5" y="f8"/>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gr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name="Slide19">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AB0108C-3FF9-9F7D-3F17-BA14389DF83A}"/>
              </a:ext>
            </a:extLst>
          </p:cNvPr>
          <p:cNvSpPr txBox="1">
            <a:spLocks noGrp="1"/>
          </p:cNvSpPr>
          <p:nvPr>
            <p:ph type="body" idx="4294967295"/>
          </p:nvPr>
        </p:nvSpPr>
        <p:spPr>
          <a:xfrm>
            <a:off x="323533" y="339507"/>
            <a:ext cx="11573195" cy="724250"/>
          </a:xfrm>
        </p:spPr>
        <p:txBody>
          <a:bodyPr anchor="ctr" anchorCtr="1"/>
          <a:lstStyle/>
          <a:p>
            <a:pPr marL="0" lvl="0" indent="0" algn="ctr">
              <a:lnSpc>
                <a:spcPct val="80000"/>
              </a:lnSpc>
              <a:buNone/>
            </a:pPr>
            <a:r>
              <a:rPr lang="en-US" sz="5000">
                <a:cs typeface="Arial" pitchFamily="34"/>
              </a:rPr>
              <a:t>Infographic Style</a:t>
            </a:r>
          </a:p>
        </p:txBody>
      </p:sp>
      <p:sp>
        <p:nvSpPr>
          <p:cNvPr id="3" name="Round Same Side Corner Rectangle 8">
            <a:extLst>
              <a:ext uri="{FF2B5EF4-FFF2-40B4-BE49-F238E27FC236}">
                <a16:creationId xmlns:a16="http://schemas.microsoft.com/office/drawing/2014/main" id="{E27C5932-8CF9-43A6-FD7B-57DE31CF0DA1}"/>
              </a:ext>
            </a:extLst>
          </p:cNvPr>
          <p:cNvSpPr/>
          <p:nvPr/>
        </p:nvSpPr>
        <p:spPr>
          <a:xfrm flipH="1">
            <a:off x="1190375" y="4671660"/>
            <a:ext cx="274173" cy="722101"/>
          </a:xfrm>
          <a:custGeom>
            <a:avLst/>
            <a:gdLst>
              <a:gd name="f0" fmla="val 10800000"/>
              <a:gd name="f1" fmla="val 5400000"/>
              <a:gd name="f2" fmla="val 180"/>
              <a:gd name="f3" fmla="val w"/>
              <a:gd name="f4" fmla="val h"/>
              <a:gd name="f5" fmla="val 0"/>
              <a:gd name="f6" fmla="val 1489775"/>
              <a:gd name="f7" fmla="val 3923699"/>
              <a:gd name="f8" fmla="val 280204"/>
              <a:gd name="f9" fmla="val 750754"/>
              <a:gd name="f10" fmla="val 1209570"/>
              <a:gd name="f11" fmla="val 1364322"/>
              <a:gd name="f12" fmla="val 1489774"/>
              <a:gd name="f13" fmla="val 876206"/>
              <a:gd name="f14" fmla="val 1030958"/>
              <a:gd name="f15" fmla="val 1293518"/>
              <a:gd name="f16" fmla="val 2063902"/>
              <a:gd name="f17" fmla="val 2143440"/>
              <a:gd name="f18" fmla="val 1425297"/>
              <a:gd name="f19" fmla="val 2207918"/>
              <a:gd name="f20" fmla="val 1345759"/>
              <a:gd name="f21" fmla="val 1266221"/>
              <a:gd name="f22" fmla="val 1201743"/>
              <a:gd name="f23" fmla="val 1390678"/>
              <a:gd name="f24" fmla="val 1158887"/>
              <a:gd name="f25" fmla="val 1156542"/>
              <a:gd name="f26" fmla="val 2175018"/>
              <a:gd name="f27" fmla="val 1154198"/>
              <a:gd name="f28" fmla="val 2959359"/>
              <a:gd name="f29" fmla="val 1151853"/>
              <a:gd name="f30" fmla="val 3743699"/>
              <a:gd name="f31" fmla="val 3843110"/>
              <a:gd name="f32" fmla="val 1071264"/>
              <a:gd name="f33" fmla="val 971853"/>
              <a:gd name="f34" fmla="val 872442"/>
              <a:gd name="f35" fmla="val 791853"/>
              <a:gd name="f36" fmla="val 2305078"/>
              <a:gd name="f37" fmla="val 683854"/>
              <a:gd name="f38" fmla="val 3743698"/>
              <a:gd name="f39" fmla="val 3843109"/>
              <a:gd name="f40" fmla="val 603265"/>
              <a:gd name="f41" fmla="val 3923698"/>
              <a:gd name="f42" fmla="val 503854"/>
              <a:gd name="f43" fmla="val 404443"/>
              <a:gd name="f44" fmla="val 323854"/>
              <a:gd name="f45" fmla="val 326198"/>
              <a:gd name="f46" fmla="val 2959358"/>
              <a:gd name="f47" fmla="val 328543"/>
              <a:gd name="f48" fmla="val 330887"/>
              <a:gd name="f49" fmla="val 288033"/>
              <a:gd name="f50" fmla="val 223555"/>
              <a:gd name="f51" fmla="val 144017"/>
              <a:gd name="f52" fmla="val 64479"/>
              <a:gd name="f53" fmla="val 1"/>
              <a:gd name="f54" fmla="val 125452"/>
              <a:gd name="f55" fmla="val 744888"/>
              <a:gd name="f56" fmla="val 931180"/>
              <a:gd name="f57" fmla="val 1082199"/>
              <a:gd name="f58" fmla="val 151019"/>
              <a:gd name="f59" fmla="val 337311"/>
              <a:gd name="f60" fmla="val 523603"/>
              <a:gd name="f61" fmla="val 674622"/>
              <a:gd name="f62" fmla="val 558596"/>
              <a:gd name="f63" fmla="val 407577"/>
              <a:gd name="f64" fmla="+- 0 0 -90"/>
              <a:gd name="f65" fmla="*/ f3 1 1489775"/>
              <a:gd name="f66" fmla="*/ f4 1 3923699"/>
              <a:gd name="f67" fmla="val f5"/>
              <a:gd name="f68" fmla="val f6"/>
              <a:gd name="f69" fmla="val f7"/>
              <a:gd name="f70" fmla="*/ f64 f0 1"/>
              <a:gd name="f71" fmla="+- f69 0 f67"/>
              <a:gd name="f72" fmla="+- f68 0 f67"/>
              <a:gd name="f73" fmla="*/ f70 1 f2"/>
              <a:gd name="f74" fmla="*/ f72 1 1489775"/>
              <a:gd name="f75" fmla="*/ f71 1 3923699"/>
              <a:gd name="f76" fmla="*/ 280204 f72 1"/>
              <a:gd name="f77" fmla="*/ 750754 f71 1"/>
              <a:gd name="f78" fmla="*/ 1209570 f72 1"/>
              <a:gd name="f79" fmla="*/ 1489774 f72 1"/>
              <a:gd name="f80" fmla="*/ 1030958 f71 1"/>
              <a:gd name="f81" fmla="*/ 1293518 f71 1"/>
              <a:gd name="f82" fmla="*/ 1489775 f72 1"/>
              <a:gd name="f83" fmla="*/ 2063902 f71 1"/>
              <a:gd name="f84" fmla="*/ 1345759 f72 1"/>
              <a:gd name="f85" fmla="*/ 2207918 f71 1"/>
              <a:gd name="f86" fmla="*/ 1201743 f72 1"/>
              <a:gd name="f87" fmla="*/ 1390678 f71 1"/>
              <a:gd name="f88" fmla="*/ 1158887 f72 1"/>
              <a:gd name="f89" fmla="*/ 2305078 f71 1"/>
              <a:gd name="f90" fmla="*/ 1151853 f72 1"/>
              <a:gd name="f91" fmla="*/ 3743699 f71 1"/>
              <a:gd name="f92" fmla="*/ 971853 f72 1"/>
              <a:gd name="f93" fmla="*/ 3923699 f71 1"/>
              <a:gd name="f94" fmla="*/ 791853 f72 1"/>
              <a:gd name="f95" fmla="*/ 683854 f72 1"/>
              <a:gd name="f96" fmla="*/ 3743698 f71 1"/>
              <a:gd name="f97" fmla="*/ 503854 f72 1"/>
              <a:gd name="f98" fmla="*/ 3923698 f71 1"/>
              <a:gd name="f99" fmla="*/ 323854 f72 1"/>
              <a:gd name="f100" fmla="*/ 330887 f72 1"/>
              <a:gd name="f101" fmla="*/ 288033 f72 1"/>
              <a:gd name="f102" fmla="*/ 144017 f72 1"/>
              <a:gd name="f103" fmla="*/ 1 f72 1"/>
              <a:gd name="f104" fmla="*/ 0 f72 1"/>
              <a:gd name="f105" fmla="*/ 744888 f72 1"/>
              <a:gd name="f106" fmla="*/ 0 f71 1"/>
              <a:gd name="f107" fmla="*/ 1082199 f72 1"/>
              <a:gd name="f108" fmla="*/ 337311 f71 1"/>
              <a:gd name="f109" fmla="*/ 674622 f71 1"/>
              <a:gd name="f110" fmla="*/ 407577 f72 1"/>
              <a:gd name="f111" fmla="+- f73 0 f1"/>
              <a:gd name="f112" fmla="*/ f76 1 1489775"/>
              <a:gd name="f113" fmla="*/ f77 1 3923699"/>
              <a:gd name="f114" fmla="*/ f78 1 1489775"/>
              <a:gd name="f115" fmla="*/ f79 1 1489775"/>
              <a:gd name="f116" fmla="*/ f80 1 3923699"/>
              <a:gd name="f117" fmla="*/ f81 1 3923699"/>
              <a:gd name="f118" fmla="*/ f82 1 1489775"/>
              <a:gd name="f119" fmla="*/ f83 1 3923699"/>
              <a:gd name="f120" fmla="*/ f84 1 1489775"/>
              <a:gd name="f121" fmla="*/ f85 1 3923699"/>
              <a:gd name="f122" fmla="*/ f86 1 1489775"/>
              <a:gd name="f123" fmla="*/ f87 1 3923699"/>
              <a:gd name="f124" fmla="*/ f88 1 1489775"/>
              <a:gd name="f125" fmla="*/ f89 1 3923699"/>
              <a:gd name="f126" fmla="*/ f90 1 1489775"/>
              <a:gd name="f127" fmla="*/ f91 1 3923699"/>
              <a:gd name="f128" fmla="*/ f92 1 1489775"/>
              <a:gd name="f129" fmla="*/ f93 1 3923699"/>
              <a:gd name="f130" fmla="*/ f94 1 1489775"/>
              <a:gd name="f131" fmla="*/ f95 1 1489775"/>
              <a:gd name="f132" fmla="*/ f96 1 3923699"/>
              <a:gd name="f133" fmla="*/ f97 1 1489775"/>
              <a:gd name="f134" fmla="*/ f98 1 3923699"/>
              <a:gd name="f135" fmla="*/ f99 1 1489775"/>
              <a:gd name="f136" fmla="*/ f100 1 1489775"/>
              <a:gd name="f137" fmla="*/ f101 1 1489775"/>
              <a:gd name="f138" fmla="*/ f102 1 1489775"/>
              <a:gd name="f139" fmla="*/ f103 1 1489775"/>
              <a:gd name="f140" fmla="*/ f104 1 1489775"/>
              <a:gd name="f141" fmla="*/ f105 1 1489775"/>
              <a:gd name="f142" fmla="*/ f106 1 3923699"/>
              <a:gd name="f143" fmla="*/ f107 1 1489775"/>
              <a:gd name="f144" fmla="*/ f108 1 3923699"/>
              <a:gd name="f145" fmla="*/ f109 1 3923699"/>
              <a:gd name="f146" fmla="*/ f110 1 1489775"/>
              <a:gd name="f147" fmla="*/ f67 1 f74"/>
              <a:gd name="f148" fmla="*/ f68 1 f74"/>
              <a:gd name="f149" fmla="*/ f67 1 f75"/>
              <a:gd name="f150" fmla="*/ f69 1 f75"/>
              <a:gd name="f151" fmla="*/ f112 1 f74"/>
              <a:gd name="f152" fmla="*/ f113 1 f75"/>
              <a:gd name="f153" fmla="*/ f114 1 f74"/>
              <a:gd name="f154" fmla="*/ f115 1 f74"/>
              <a:gd name="f155" fmla="*/ f116 1 f75"/>
              <a:gd name="f156" fmla="*/ f117 1 f75"/>
              <a:gd name="f157" fmla="*/ f118 1 f74"/>
              <a:gd name="f158" fmla="*/ f119 1 f75"/>
              <a:gd name="f159" fmla="*/ f120 1 f74"/>
              <a:gd name="f160" fmla="*/ f121 1 f75"/>
              <a:gd name="f161" fmla="*/ f122 1 f74"/>
              <a:gd name="f162" fmla="*/ f123 1 f75"/>
              <a:gd name="f163" fmla="*/ f124 1 f74"/>
              <a:gd name="f164" fmla="*/ f126 1 f74"/>
              <a:gd name="f165" fmla="*/ f127 1 f75"/>
              <a:gd name="f166" fmla="*/ f128 1 f74"/>
              <a:gd name="f167" fmla="*/ f129 1 f75"/>
              <a:gd name="f168" fmla="*/ f130 1 f74"/>
              <a:gd name="f169" fmla="*/ f125 1 f75"/>
              <a:gd name="f170" fmla="*/ f131 1 f74"/>
              <a:gd name="f171" fmla="*/ f132 1 f75"/>
              <a:gd name="f172" fmla="*/ f133 1 f74"/>
              <a:gd name="f173" fmla="*/ f134 1 f75"/>
              <a:gd name="f174" fmla="*/ f135 1 f74"/>
              <a:gd name="f175" fmla="*/ f136 1 f74"/>
              <a:gd name="f176" fmla="*/ f137 1 f74"/>
              <a:gd name="f177" fmla="*/ f138 1 f74"/>
              <a:gd name="f178" fmla="*/ f139 1 f74"/>
              <a:gd name="f179" fmla="*/ f140 1 f74"/>
              <a:gd name="f180" fmla="*/ f141 1 f74"/>
              <a:gd name="f181" fmla="*/ f142 1 f75"/>
              <a:gd name="f182" fmla="*/ f143 1 f74"/>
              <a:gd name="f183" fmla="*/ f144 1 f75"/>
              <a:gd name="f184" fmla="*/ f145 1 f75"/>
              <a:gd name="f185" fmla="*/ f146 1 f74"/>
              <a:gd name="f186" fmla="*/ f147 f65 1"/>
              <a:gd name="f187" fmla="*/ f148 f65 1"/>
              <a:gd name="f188" fmla="*/ f150 f66 1"/>
              <a:gd name="f189" fmla="*/ f149 f66 1"/>
              <a:gd name="f190" fmla="*/ f151 f65 1"/>
              <a:gd name="f191" fmla="*/ f152 f66 1"/>
              <a:gd name="f192" fmla="*/ f153 f65 1"/>
              <a:gd name="f193" fmla="*/ f154 f65 1"/>
              <a:gd name="f194" fmla="*/ f155 f66 1"/>
              <a:gd name="f195" fmla="*/ f156 f66 1"/>
              <a:gd name="f196" fmla="*/ f157 f65 1"/>
              <a:gd name="f197" fmla="*/ f158 f66 1"/>
              <a:gd name="f198" fmla="*/ f159 f65 1"/>
              <a:gd name="f199" fmla="*/ f160 f66 1"/>
              <a:gd name="f200" fmla="*/ f161 f65 1"/>
              <a:gd name="f201" fmla="*/ f162 f66 1"/>
              <a:gd name="f202" fmla="*/ f163 f65 1"/>
              <a:gd name="f203" fmla="*/ f164 f65 1"/>
              <a:gd name="f204" fmla="*/ f165 f66 1"/>
              <a:gd name="f205" fmla="*/ f166 f65 1"/>
              <a:gd name="f206" fmla="*/ f167 f66 1"/>
              <a:gd name="f207" fmla="*/ f168 f65 1"/>
              <a:gd name="f208" fmla="*/ f169 f66 1"/>
              <a:gd name="f209" fmla="*/ f170 f65 1"/>
              <a:gd name="f210" fmla="*/ f171 f66 1"/>
              <a:gd name="f211" fmla="*/ f172 f65 1"/>
              <a:gd name="f212" fmla="*/ f173 f66 1"/>
              <a:gd name="f213" fmla="*/ f174 f65 1"/>
              <a:gd name="f214" fmla="*/ f175 f65 1"/>
              <a:gd name="f215" fmla="*/ f176 f65 1"/>
              <a:gd name="f216" fmla="*/ f177 f65 1"/>
              <a:gd name="f217" fmla="*/ f178 f65 1"/>
              <a:gd name="f218" fmla="*/ f179 f65 1"/>
              <a:gd name="f219" fmla="*/ f180 f65 1"/>
              <a:gd name="f220" fmla="*/ f181 f66 1"/>
              <a:gd name="f221" fmla="*/ f182 f65 1"/>
              <a:gd name="f222" fmla="*/ f183 f66 1"/>
              <a:gd name="f223" fmla="*/ f184 f66 1"/>
              <a:gd name="f224" fmla="*/ f185 f65 1"/>
            </a:gdLst>
            <a:ahLst/>
            <a:cxnLst>
              <a:cxn ang="3cd4">
                <a:pos x="hc" y="t"/>
              </a:cxn>
              <a:cxn ang="0">
                <a:pos x="r" y="vc"/>
              </a:cxn>
              <a:cxn ang="cd4">
                <a:pos x="hc" y="b"/>
              </a:cxn>
              <a:cxn ang="cd2">
                <a:pos x="l" y="vc"/>
              </a:cxn>
              <a:cxn ang="f111">
                <a:pos x="f190" y="f191"/>
              </a:cxn>
              <a:cxn ang="f111">
                <a:pos x="f192" y="f191"/>
              </a:cxn>
              <a:cxn ang="f111">
                <a:pos x="f193" y="f194"/>
              </a:cxn>
              <a:cxn ang="f111">
                <a:pos x="f193" y="f195"/>
              </a:cxn>
              <a:cxn ang="f111">
                <a:pos x="f196" y="f195"/>
              </a:cxn>
              <a:cxn ang="f111">
                <a:pos x="f196" y="f197"/>
              </a:cxn>
              <a:cxn ang="f111">
                <a:pos x="f198" y="f199"/>
              </a:cxn>
              <a:cxn ang="f111">
                <a:pos x="f200" y="f197"/>
              </a:cxn>
              <a:cxn ang="f111">
                <a:pos x="f200" y="f201"/>
              </a:cxn>
              <a:cxn ang="f111">
                <a:pos x="f202" y="f201"/>
              </a:cxn>
              <a:cxn ang="f111">
                <a:pos x="f203" y="f204"/>
              </a:cxn>
              <a:cxn ang="f111">
                <a:pos x="f205" y="f206"/>
              </a:cxn>
              <a:cxn ang="f111">
                <a:pos x="f207" y="f204"/>
              </a:cxn>
              <a:cxn ang="f111">
                <a:pos x="f207" y="f208"/>
              </a:cxn>
              <a:cxn ang="f111">
                <a:pos x="f209" y="f208"/>
              </a:cxn>
              <a:cxn ang="f111">
                <a:pos x="f209" y="f210"/>
              </a:cxn>
              <a:cxn ang="f111">
                <a:pos x="f211" y="f212"/>
              </a:cxn>
              <a:cxn ang="f111">
                <a:pos x="f213" y="f210"/>
              </a:cxn>
              <a:cxn ang="f111">
                <a:pos x="f214" y="f201"/>
              </a:cxn>
              <a:cxn ang="f111">
                <a:pos x="f215" y="f201"/>
              </a:cxn>
              <a:cxn ang="f111">
                <a:pos x="f215" y="f197"/>
              </a:cxn>
              <a:cxn ang="f111">
                <a:pos x="f216" y="f199"/>
              </a:cxn>
              <a:cxn ang="f111">
                <a:pos x="f217" y="f197"/>
              </a:cxn>
              <a:cxn ang="f111">
                <a:pos x="f217" y="f201"/>
              </a:cxn>
              <a:cxn ang="f111">
                <a:pos x="f218" y="f201"/>
              </a:cxn>
              <a:cxn ang="f111">
                <a:pos x="f218" y="f194"/>
              </a:cxn>
              <a:cxn ang="f111">
                <a:pos x="f190" y="f191"/>
              </a:cxn>
              <a:cxn ang="f111">
                <a:pos x="f219" y="f220"/>
              </a:cxn>
              <a:cxn ang="f111">
                <a:pos x="f221" y="f222"/>
              </a:cxn>
              <a:cxn ang="f111">
                <a:pos x="f219" y="f223"/>
              </a:cxn>
              <a:cxn ang="f111">
                <a:pos x="f224" y="f222"/>
              </a:cxn>
              <a:cxn ang="f111">
                <a:pos x="f219" y="f220"/>
              </a:cxn>
            </a:cxnLst>
            <a:rect l="f186" t="f189" r="f187" b="f188"/>
            <a:pathLst>
              <a:path w="1489775" h="3923699">
                <a:moveTo>
                  <a:pt x="f8" y="f9"/>
                </a:moveTo>
                <a:lnTo>
                  <a:pt x="f10" y="f9"/>
                </a:lnTo>
                <a:cubicBezTo>
                  <a:pt x="f11" y="f9"/>
                  <a:pt x="f12" y="f13"/>
                  <a:pt x="f12" y="f14"/>
                </a:cubicBezTo>
                <a:lnTo>
                  <a:pt x="f12" y="f15"/>
                </a:lnTo>
                <a:lnTo>
                  <a:pt x="f6" y="f15"/>
                </a:lnTo>
                <a:lnTo>
                  <a:pt x="f6" y="f16"/>
                </a:lnTo>
                <a:cubicBezTo>
                  <a:pt x="f6" y="f17"/>
                  <a:pt x="f18" y="f19"/>
                  <a:pt x="f20" y="f19"/>
                </a:cubicBezTo>
                <a:cubicBezTo>
                  <a:pt x="f21" y="f19"/>
                  <a:pt x="f22" y="f17"/>
                  <a:pt x="f22" y="f16"/>
                </a:cubicBezTo>
                <a:lnTo>
                  <a:pt x="f22" y="f23"/>
                </a:lnTo>
                <a:lnTo>
                  <a:pt x="f24" y="f23"/>
                </a:lnTo>
                <a:cubicBezTo>
                  <a:pt x="f25" y="f26"/>
                  <a:pt x="f27" y="f28"/>
                  <a:pt x="f29" y="f30"/>
                </a:cubicBezTo>
                <a:cubicBezTo>
                  <a:pt x="f29" y="f31"/>
                  <a:pt x="f32" y="f7"/>
                  <a:pt x="f33" y="f7"/>
                </a:cubicBezTo>
                <a:cubicBezTo>
                  <a:pt x="f34" y="f7"/>
                  <a:pt x="f35" y="f31"/>
                  <a:pt x="f35" y="f30"/>
                </a:cubicBezTo>
                <a:lnTo>
                  <a:pt x="f35" y="f36"/>
                </a:lnTo>
                <a:lnTo>
                  <a:pt x="f37" y="f36"/>
                </a:lnTo>
                <a:lnTo>
                  <a:pt x="f37" y="f38"/>
                </a:lnTo>
                <a:cubicBezTo>
                  <a:pt x="f37" y="f39"/>
                  <a:pt x="f40" y="f41"/>
                  <a:pt x="f42" y="f41"/>
                </a:cubicBezTo>
                <a:cubicBezTo>
                  <a:pt x="f43" y="f41"/>
                  <a:pt x="f44" y="f39"/>
                  <a:pt x="f44" y="f38"/>
                </a:cubicBezTo>
                <a:cubicBezTo>
                  <a:pt x="f45" y="f46"/>
                  <a:pt x="f47" y="f26"/>
                  <a:pt x="f48" y="f23"/>
                </a:cubicBezTo>
                <a:lnTo>
                  <a:pt x="f49" y="f23"/>
                </a:lnTo>
                <a:lnTo>
                  <a:pt x="f49" y="f16"/>
                </a:lnTo>
                <a:cubicBezTo>
                  <a:pt x="f49" y="f17"/>
                  <a:pt x="f50" y="f19"/>
                  <a:pt x="f51" y="f19"/>
                </a:cubicBezTo>
                <a:cubicBezTo>
                  <a:pt x="f52" y="f19"/>
                  <a:pt x="f53" y="f17"/>
                  <a:pt x="f53" y="f16"/>
                </a:cubicBezTo>
                <a:lnTo>
                  <a:pt x="f53" y="f23"/>
                </a:lnTo>
                <a:lnTo>
                  <a:pt x="f5" y="f23"/>
                </a:lnTo>
                <a:lnTo>
                  <a:pt x="f5" y="f14"/>
                </a:lnTo>
                <a:cubicBezTo>
                  <a:pt x="f5" y="f13"/>
                  <a:pt x="f54" y="f9"/>
                  <a:pt x="f8" y="f9"/>
                </a:cubicBezTo>
                <a:close/>
                <a:moveTo>
                  <a:pt x="f55" y="f5"/>
                </a:moveTo>
                <a:cubicBezTo>
                  <a:pt x="f56" y="f5"/>
                  <a:pt x="f57" y="f58"/>
                  <a:pt x="f57" y="f59"/>
                </a:cubicBezTo>
                <a:cubicBezTo>
                  <a:pt x="f57" y="f60"/>
                  <a:pt x="f56" y="f61"/>
                  <a:pt x="f55" y="f61"/>
                </a:cubicBezTo>
                <a:cubicBezTo>
                  <a:pt x="f62" y="f61"/>
                  <a:pt x="f63" y="f60"/>
                  <a:pt x="f63" y="f59"/>
                </a:cubicBezTo>
                <a:cubicBezTo>
                  <a:pt x="f63" y="f58"/>
                  <a:pt x="f62" y="f5"/>
                  <a:pt x="f55" y="f5"/>
                </a:cubicBezTo>
                <a:close/>
              </a:path>
            </a:pathLst>
          </a:custGeom>
          <a:solidFill>
            <a:srgbClr val="0F78FF"/>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2700" b="0" i="0" u="none" strike="noStrike" kern="1200" cap="none" spc="0" baseline="0">
              <a:solidFill>
                <a:srgbClr val="232323"/>
              </a:solidFill>
              <a:uFillTx/>
              <a:latin typeface="Arial"/>
              <a:ea typeface="굴림" pitchFamily="34"/>
            </a:endParaRPr>
          </a:p>
        </p:txBody>
      </p:sp>
      <p:sp>
        <p:nvSpPr>
          <p:cNvPr id="4" name="TextBox 42">
            <a:extLst>
              <a:ext uri="{FF2B5EF4-FFF2-40B4-BE49-F238E27FC236}">
                <a16:creationId xmlns:a16="http://schemas.microsoft.com/office/drawing/2014/main" id="{1C2ED29C-09A2-BC2C-BFD7-45AC0A205DA0}"/>
              </a:ext>
            </a:extLst>
          </p:cNvPr>
          <p:cNvSpPr txBox="1"/>
          <p:nvPr/>
        </p:nvSpPr>
        <p:spPr>
          <a:xfrm>
            <a:off x="1545948" y="4801889"/>
            <a:ext cx="936107" cy="461662"/>
          </a:xfrm>
          <a:prstGeom prst="rect">
            <a:avLst/>
          </a:prstGeom>
          <a:noFill/>
          <a:ln cap="flat">
            <a:noFill/>
          </a:ln>
        </p:spPr>
        <p:txBody>
          <a:bodyPr vert="horz" wrap="square" lIns="91440" tIns="45720" rIns="91440" bIns="45720" anchor="ctr"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2400" b="1" i="0" u="none" strike="noStrike" kern="1200" cap="none" spc="0" baseline="0">
                <a:solidFill>
                  <a:srgbClr val="232323"/>
                </a:solidFill>
                <a:uFillTx/>
                <a:latin typeface="Arial"/>
                <a:ea typeface="굴림" pitchFamily="34"/>
                <a:cs typeface="Arial" pitchFamily="34"/>
              </a:rPr>
              <a:t>60%</a:t>
            </a:r>
          </a:p>
        </p:txBody>
      </p:sp>
      <p:sp>
        <p:nvSpPr>
          <p:cNvPr id="5" name="Round Same Side Corner Rectangle 20">
            <a:extLst>
              <a:ext uri="{FF2B5EF4-FFF2-40B4-BE49-F238E27FC236}">
                <a16:creationId xmlns:a16="http://schemas.microsoft.com/office/drawing/2014/main" id="{66DC793A-60DB-3269-8D91-484622CBD31D}"/>
              </a:ext>
            </a:extLst>
          </p:cNvPr>
          <p:cNvSpPr/>
          <p:nvPr/>
        </p:nvSpPr>
        <p:spPr>
          <a:xfrm rot="10799991">
            <a:off x="3890333" y="4662598"/>
            <a:ext cx="347005" cy="740234"/>
          </a:xfrm>
          <a:custGeom>
            <a:avLst/>
            <a:gdLst>
              <a:gd name="f0" fmla="val 10800000"/>
              <a:gd name="f1" fmla="val 5400000"/>
              <a:gd name="f2" fmla="val 180"/>
              <a:gd name="f3" fmla="val w"/>
              <a:gd name="f4" fmla="val h"/>
              <a:gd name="f5" fmla="val 0"/>
              <a:gd name="f6" fmla="val 1856332"/>
              <a:gd name="f7" fmla="val 3959924"/>
              <a:gd name="f8" fmla="val 1228565"/>
              <a:gd name="f9" fmla="val 3214674"/>
              <a:gd name="f10" fmla="val 622681"/>
              <a:gd name="f11" fmla="val 495703"/>
              <a:gd name="f12" fmla="val 3202920"/>
              <a:gd name="f13" fmla="val 501057"/>
              <a:gd name="f14" fmla="val 3225622"/>
              <a:gd name="f15" fmla="val 466697"/>
              <a:gd name="f16" fmla="val 3144149"/>
              <a:gd name="f17" fmla="val 8303"/>
              <a:gd name="f18" fmla="val 1942070"/>
              <a:gd name="f19" fmla="val -16491"/>
              <a:gd name="f20" fmla="val 1877049"/>
              <a:gd name="f21" fmla="val 16118"/>
              <a:gd name="f22" fmla="val 1804239"/>
              <a:gd name="f23" fmla="val 81139"/>
              <a:gd name="f24" fmla="val 1779444"/>
              <a:gd name="f25" fmla="val 146160"/>
              <a:gd name="f26" fmla="val 1754650"/>
              <a:gd name="f27" fmla="val 218970"/>
              <a:gd name="f28" fmla="val 1787259"/>
              <a:gd name="f29" fmla="val 243764"/>
              <a:gd name="f30" fmla="val 1852280"/>
              <a:gd name="f31" fmla="val 504770"/>
              <a:gd name="f32" fmla="val 2536736"/>
              <a:gd name="f33" fmla="val 555637"/>
              <a:gd name="f34" fmla="val 226299"/>
              <a:gd name="f35" fmla="val 1210417"/>
              <a:gd name="f36" fmla="val 551784"/>
              <a:gd name="f37" fmla="val 168335"/>
              <a:gd name="f38" fmla="val 75366"/>
              <a:gd name="f39" fmla="val 627150"/>
              <a:gd name="f40" fmla="val 720119"/>
              <a:gd name="f41" fmla="val 813088"/>
              <a:gd name="f42" fmla="val 888454"/>
              <a:gd name="f43" fmla="val 968040"/>
              <a:gd name="f44" fmla="val 1043406"/>
              <a:gd name="f45" fmla="val 1136375"/>
              <a:gd name="f46" fmla="val 1229344"/>
              <a:gd name="f47" fmla="val 1304710"/>
              <a:gd name="f48" fmla="val 1631589"/>
              <a:gd name="f49" fmla="val 1302251"/>
              <a:gd name="f50" fmla="val 1351562"/>
              <a:gd name="f51" fmla="val 1612568"/>
              <a:gd name="f52" fmla="val 1637362"/>
              <a:gd name="f53" fmla="val 1710172"/>
              <a:gd name="f54" fmla="val 1775193"/>
              <a:gd name="f55" fmla="val 1840214"/>
              <a:gd name="f56" fmla="val 1872823"/>
              <a:gd name="f57" fmla="val 1848029"/>
              <a:gd name="f58" fmla="val 1389635"/>
              <a:gd name="f59" fmla="val 1348984"/>
              <a:gd name="f60" fmla="val 1356391"/>
              <a:gd name="f61" fmla="val 925623"/>
              <a:gd name="f62" fmla="val 746683"/>
              <a:gd name="f63" fmla="val 601623"/>
              <a:gd name="f64" fmla="val 3814864"/>
              <a:gd name="f65" fmla="val 3635924"/>
              <a:gd name="f66" fmla="val 3456984"/>
              <a:gd name="f67" fmla="val 3311924"/>
              <a:gd name="f68" fmla="val 1104563"/>
              <a:gd name="f69" fmla="val 1249623"/>
              <a:gd name="f70" fmla="+- 0 0 -90"/>
              <a:gd name="f71" fmla="*/ f3 1 1856332"/>
              <a:gd name="f72" fmla="*/ f4 1 3959924"/>
              <a:gd name="f73" fmla="val f5"/>
              <a:gd name="f74" fmla="val f6"/>
              <a:gd name="f75" fmla="val f7"/>
              <a:gd name="f76" fmla="*/ f70 f0 1"/>
              <a:gd name="f77" fmla="+- f75 0 f73"/>
              <a:gd name="f78" fmla="+- f74 0 f73"/>
              <a:gd name="f79" fmla="*/ f76 1 f2"/>
              <a:gd name="f80" fmla="*/ f78 1 1856332"/>
              <a:gd name="f81" fmla="*/ f77 1 3959924"/>
              <a:gd name="f82" fmla="*/ 1228565 f78 1"/>
              <a:gd name="f83" fmla="*/ 3214674 f77 1"/>
              <a:gd name="f84" fmla="*/ 622681 f78 1"/>
              <a:gd name="f85" fmla="*/ 466697 f78 1"/>
              <a:gd name="f86" fmla="*/ 3144149 f77 1"/>
              <a:gd name="f87" fmla="*/ 8303 f78 1"/>
              <a:gd name="f88" fmla="*/ 1942070 f77 1"/>
              <a:gd name="f89" fmla="*/ 81139 f78 1"/>
              <a:gd name="f90" fmla="*/ 1779444 f77 1"/>
              <a:gd name="f91" fmla="*/ 243764 f78 1"/>
              <a:gd name="f92" fmla="*/ 1852280 f77 1"/>
              <a:gd name="f93" fmla="*/ 504770 f78 1"/>
              <a:gd name="f94" fmla="*/ 2536736 f77 1"/>
              <a:gd name="f95" fmla="*/ 555637 f78 1"/>
              <a:gd name="f96" fmla="*/ 226299 f78 1"/>
              <a:gd name="f97" fmla="*/ 1210417 f77 1"/>
              <a:gd name="f98" fmla="*/ 551784 f78 1"/>
              <a:gd name="f99" fmla="*/ 168335 f77 1"/>
              <a:gd name="f100" fmla="*/ 720119 f78 1"/>
              <a:gd name="f101" fmla="*/ 0 f77 1"/>
              <a:gd name="f102" fmla="*/ 888454 f78 1"/>
              <a:gd name="f103" fmla="*/ 968040 f78 1"/>
              <a:gd name="f104" fmla="*/ 1136375 f78 1"/>
              <a:gd name="f105" fmla="*/ 1304710 f78 1"/>
              <a:gd name="f106" fmla="*/ 1631589 f78 1"/>
              <a:gd name="f107" fmla="*/ 1302251 f78 1"/>
              <a:gd name="f108" fmla="*/ 1351562 f78 1"/>
              <a:gd name="f109" fmla="*/ 1612568 f78 1"/>
              <a:gd name="f110" fmla="*/ 1775193 f78 1"/>
              <a:gd name="f111" fmla="*/ 1848029 f78 1"/>
              <a:gd name="f112" fmla="*/ 1389635 f78 1"/>
              <a:gd name="f113" fmla="*/ 925623 f78 1"/>
              <a:gd name="f114" fmla="*/ 3959924 f77 1"/>
              <a:gd name="f115" fmla="*/ 601623 f78 1"/>
              <a:gd name="f116" fmla="*/ 3635924 f77 1"/>
              <a:gd name="f117" fmla="*/ 3311924 f77 1"/>
              <a:gd name="f118" fmla="*/ 1249623 f78 1"/>
              <a:gd name="f119" fmla="+- f79 0 f1"/>
              <a:gd name="f120" fmla="*/ f82 1 1856332"/>
              <a:gd name="f121" fmla="*/ f83 1 3959924"/>
              <a:gd name="f122" fmla="*/ f84 1 1856332"/>
              <a:gd name="f123" fmla="*/ f85 1 1856332"/>
              <a:gd name="f124" fmla="*/ f86 1 3959924"/>
              <a:gd name="f125" fmla="*/ f87 1 1856332"/>
              <a:gd name="f126" fmla="*/ f88 1 3959924"/>
              <a:gd name="f127" fmla="*/ f89 1 1856332"/>
              <a:gd name="f128" fmla="*/ f90 1 3959924"/>
              <a:gd name="f129" fmla="*/ f91 1 1856332"/>
              <a:gd name="f130" fmla="*/ f92 1 3959924"/>
              <a:gd name="f131" fmla="*/ f93 1 1856332"/>
              <a:gd name="f132" fmla="*/ f94 1 3959924"/>
              <a:gd name="f133" fmla="*/ f95 1 1856332"/>
              <a:gd name="f134" fmla="*/ f96 1 1856332"/>
              <a:gd name="f135" fmla="*/ f97 1 3959924"/>
              <a:gd name="f136" fmla="*/ f98 1 1856332"/>
              <a:gd name="f137" fmla="*/ f99 1 3959924"/>
              <a:gd name="f138" fmla="*/ f100 1 1856332"/>
              <a:gd name="f139" fmla="*/ f101 1 3959924"/>
              <a:gd name="f140" fmla="*/ f102 1 1856332"/>
              <a:gd name="f141" fmla="*/ f103 1 1856332"/>
              <a:gd name="f142" fmla="*/ f104 1 1856332"/>
              <a:gd name="f143" fmla="*/ f105 1 1856332"/>
              <a:gd name="f144" fmla="*/ f106 1 1856332"/>
              <a:gd name="f145" fmla="*/ f107 1 1856332"/>
              <a:gd name="f146" fmla="*/ f108 1 1856332"/>
              <a:gd name="f147" fmla="*/ f109 1 1856332"/>
              <a:gd name="f148" fmla="*/ f110 1 1856332"/>
              <a:gd name="f149" fmla="*/ f111 1 1856332"/>
              <a:gd name="f150" fmla="*/ f112 1 1856332"/>
              <a:gd name="f151" fmla="*/ f113 1 1856332"/>
              <a:gd name="f152" fmla="*/ f114 1 3959924"/>
              <a:gd name="f153" fmla="*/ f115 1 1856332"/>
              <a:gd name="f154" fmla="*/ f116 1 3959924"/>
              <a:gd name="f155" fmla="*/ f117 1 3959924"/>
              <a:gd name="f156" fmla="*/ f118 1 1856332"/>
              <a:gd name="f157" fmla="*/ f73 1 f80"/>
              <a:gd name="f158" fmla="*/ f74 1 f80"/>
              <a:gd name="f159" fmla="*/ f73 1 f81"/>
              <a:gd name="f160" fmla="*/ f75 1 f81"/>
              <a:gd name="f161" fmla="*/ f120 1 f80"/>
              <a:gd name="f162" fmla="*/ f121 1 f81"/>
              <a:gd name="f163" fmla="*/ f122 1 f80"/>
              <a:gd name="f164" fmla="*/ f123 1 f80"/>
              <a:gd name="f165" fmla="*/ f124 1 f81"/>
              <a:gd name="f166" fmla="*/ f125 1 f80"/>
              <a:gd name="f167" fmla="*/ f126 1 f81"/>
              <a:gd name="f168" fmla="*/ f127 1 f80"/>
              <a:gd name="f169" fmla="*/ f128 1 f81"/>
              <a:gd name="f170" fmla="*/ f129 1 f80"/>
              <a:gd name="f171" fmla="*/ f130 1 f81"/>
              <a:gd name="f172" fmla="*/ f131 1 f80"/>
              <a:gd name="f173" fmla="*/ f132 1 f81"/>
              <a:gd name="f174" fmla="*/ f133 1 f80"/>
              <a:gd name="f175" fmla="*/ f134 1 f80"/>
              <a:gd name="f176" fmla="*/ f135 1 f81"/>
              <a:gd name="f177" fmla="*/ f136 1 f80"/>
              <a:gd name="f178" fmla="*/ f137 1 f81"/>
              <a:gd name="f179" fmla="*/ f138 1 f80"/>
              <a:gd name="f180" fmla="*/ f139 1 f81"/>
              <a:gd name="f181" fmla="*/ f140 1 f80"/>
              <a:gd name="f182" fmla="*/ f141 1 f80"/>
              <a:gd name="f183" fmla="*/ f142 1 f80"/>
              <a:gd name="f184" fmla="*/ f143 1 f80"/>
              <a:gd name="f185" fmla="*/ f144 1 f80"/>
              <a:gd name="f186" fmla="*/ f145 1 f80"/>
              <a:gd name="f187" fmla="*/ f146 1 f80"/>
              <a:gd name="f188" fmla="*/ f147 1 f80"/>
              <a:gd name="f189" fmla="*/ f148 1 f80"/>
              <a:gd name="f190" fmla="*/ f149 1 f80"/>
              <a:gd name="f191" fmla="*/ f150 1 f80"/>
              <a:gd name="f192" fmla="*/ f151 1 f80"/>
              <a:gd name="f193" fmla="*/ f152 1 f81"/>
              <a:gd name="f194" fmla="*/ f153 1 f80"/>
              <a:gd name="f195" fmla="*/ f154 1 f81"/>
              <a:gd name="f196" fmla="*/ f155 1 f81"/>
              <a:gd name="f197" fmla="*/ f156 1 f80"/>
              <a:gd name="f198" fmla="*/ f157 f71 1"/>
              <a:gd name="f199" fmla="*/ f158 f71 1"/>
              <a:gd name="f200" fmla="*/ f160 f72 1"/>
              <a:gd name="f201" fmla="*/ f159 f72 1"/>
              <a:gd name="f202" fmla="*/ f161 f71 1"/>
              <a:gd name="f203" fmla="*/ f162 f72 1"/>
              <a:gd name="f204" fmla="*/ f163 f71 1"/>
              <a:gd name="f205" fmla="*/ f164 f71 1"/>
              <a:gd name="f206" fmla="*/ f165 f72 1"/>
              <a:gd name="f207" fmla="*/ f166 f71 1"/>
              <a:gd name="f208" fmla="*/ f167 f72 1"/>
              <a:gd name="f209" fmla="*/ f168 f71 1"/>
              <a:gd name="f210" fmla="*/ f169 f72 1"/>
              <a:gd name="f211" fmla="*/ f170 f71 1"/>
              <a:gd name="f212" fmla="*/ f171 f72 1"/>
              <a:gd name="f213" fmla="*/ f172 f71 1"/>
              <a:gd name="f214" fmla="*/ f173 f72 1"/>
              <a:gd name="f215" fmla="*/ f174 f71 1"/>
              <a:gd name="f216" fmla="*/ f175 f71 1"/>
              <a:gd name="f217" fmla="*/ f176 f72 1"/>
              <a:gd name="f218" fmla="*/ f177 f71 1"/>
              <a:gd name="f219" fmla="*/ f178 f72 1"/>
              <a:gd name="f220" fmla="*/ f179 f71 1"/>
              <a:gd name="f221" fmla="*/ f180 f72 1"/>
              <a:gd name="f222" fmla="*/ f181 f71 1"/>
              <a:gd name="f223" fmla="*/ f182 f71 1"/>
              <a:gd name="f224" fmla="*/ f183 f71 1"/>
              <a:gd name="f225" fmla="*/ f184 f71 1"/>
              <a:gd name="f226" fmla="*/ f185 f71 1"/>
              <a:gd name="f227" fmla="*/ f186 f71 1"/>
              <a:gd name="f228" fmla="*/ f187 f71 1"/>
              <a:gd name="f229" fmla="*/ f188 f71 1"/>
              <a:gd name="f230" fmla="*/ f189 f71 1"/>
              <a:gd name="f231" fmla="*/ f190 f71 1"/>
              <a:gd name="f232" fmla="*/ f191 f71 1"/>
              <a:gd name="f233" fmla="*/ f192 f71 1"/>
              <a:gd name="f234" fmla="*/ f193 f72 1"/>
              <a:gd name="f235" fmla="*/ f194 f71 1"/>
              <a:gd name="f236" fmla="*/ f195 f72 1"/>
              <a:gd name="f237" fmla="*/ f196 f72 1"/>
              <a:gd name="f238" fmla="*/ f197 f71 1"/>
            </a:gdLst>
            <a:ahLst/>
            <a:cxnLst>
              <a:cxn ang="3cd4">
                <a:pos x="hc" y="t"/>
              </a:cxn>
              <a:cxn ang="0">
                <a:pos x="r" y="vc"/>
              </a:cxn>
              <a:cxn ang="cd4">
                <a:pos x="hc" y="b"/>
              </a:cxn>
              <a:cxn ang="cd2">
                <a:pos x="l" y="vc"/>
              </a:cxn>
              <a:cxn ang="f119">
                <a:pos x="f202" y="f203"/>
              </a:cxn>
              <a:cxn ang="f119">
                <a:pos x="f204" y="f203"/>
              </a:cxn>
              <a:cxn ang="f119">
                <a:pos x="f205" y="f206"/>
              </a:cxn>
              <a:cxn ang="f119">
                <a:pos x="f207" y="f208"/>
              </a:cxn>
              <a:cxn ang="f119">
                <a:pos x="f209" y="f210"/>
              </a:cxn>
              <a:cxn ang="f119">
                <a:pos x="f211" y="f212"/>
              </a:cxn>
              <a:cxn ang="f119">
                <a:pos x="f213" y="f214"/>
              </a:cxn>
              <a:cxn ang="f119">
                <a:pos x="f215" y="f214"/>
              </a:cxn>
              <a:cxn ang="f119">
                <a:pos x="f216" y="f217"/>
              </a:cxn>
              <a:cxn ang="f119">
                <a:pos x="f218" y="f217"/>
              </a:cxn>
              <a:cxn ang="f119">
                <a:pos x="f218" y="f219"/>
              </a:cxn>
              <a:cxn ang="f119">
                <a:pos x="f220" y="f221"/>
              </a:cxn>
              <a:cxn ang="f119">
                <a:pos x="f222" y="f219"/>
              </a:cxn>
              <a:cxn ang="f119">
                <a:pos x="f222" y="f217"/>
              </a:cxn>
              <a:cxn ang="f119">
                <a:pos x="f223" y="f217"/>
              </a:cxn>
              <a:cxn ang="f119">
                <a:pos x="f223" y="f219"/>
              </a:cxn>
              <a:cxn ang="f119">
                <a:pos x="f224" y="f221"/>
              </a:cxn>
              <a:cxn ang="f119">
                <a:pos x="f225" y="f219"/>
              </a:cxn>
              <a:cxn ang="f119">
                <a:pos x="f225" y="f217"/>
              </a:cxn>
              <a:cxn ang="f119">
                <a:pos x="f226" y="f217"/>
              </a:cxn>
              <a:cxn ang="f119">
                <a:pos x="f227" y="f214"/>
              </a:cxn>
              <a:cxn ang="f119">
                <a:pos x="f228" y="f214"/>
              </a:cxn>
              <a:cxn ang="f119">
                <a:pos x="f229" y="f212"/>
              </a:cxn>
              <a:cxn ang="f119">
                <a:pos x="f230" y="f210"/>
              </a:cxn>
              <a:cxn ang="f119">
                <a:pos x="f231" y="f208"/>
              </a:cxn>
              <a:cxn ang="f119">
                <a:pos x="f232" y="f206"/>
              </a:cxn>
              <a:cxn ang="f119">
                <a:pos x="f202" y="f203"/>
              </a:cxn>
              <a:cxn ang="f119">
                <a:pos x="f233" y="f234"/>
              </a:cxn>
              <a:cxn ang="f119">
                <a:pos x="f235" y="f236"/>
              </a:cxn>
              <a:cxn ang="f119">
                <a:pos x="f233" y="f237"/>
              </a:cxn>
              <a:cxn ang="f119">
                <a:pos x="f238" y="f236"/>
              </a:cxn>
              <a:cxn ang="f119">
                <a:pos x="f233" y="f234"/>
              </a:cxn>
            </a:cxnLst>
            <a:rect l="f198" t="f201" r="f199" b="f200"/>
            <a:pathLst>
              <a:path w="1856332" h="3959924">
                <a:moveTo>
                  <a:pt x="f8" y="f9"/>
                </a:moveTo>
                <a:lnTo>
                  <a:pt x="f10" y="f9"/>
                </a:lnTo>
                <a:cubicBezTo>
                  <a:pt x="f11" y="f12"/>
                  <a:pt x="f13" y="f14"/>
                  <a:pt x="f15" y="f16"/>
                </a:cubicBezTo>
                <a:lnTo>
                  <a:pt x="f17" y="f18"/>
                </a:lnTo>
                <a:cubicBezTo>
                  <a:pt x="f19" y="f20"/>
                  <a:pt x="f21" y="f22"/>
                  <a:pt x="f23" y="f24"/>
                </a:cubicBezTo>
                <a:cubicBezTo>
                  <a:pt x="f25" y="f26"/>
                  <a:pt x="f27" y="f28"/>
                  <a:pt x="f29" y="f30"/>
                </a:cubicBezTo>
                <a:lnTo>
                  <a:pt x="f31" y="f32"/>
                </a:lnTo>
                <a:lnTo>
                  <a:pt x="f33" y="f32"/>
                </a:lnTo>
                <a:lnTo>
                  <a:pt x="f34" y="f35"/>
                </a:lnTo>
                <a:lnTo>
                  <a:pt x="f36" y="f35"/>
                </a:lnTo>
                <a:lnTo>
                  <a:pt x="f36" y="f37"/>
                </a:lnTo>
                <a:cubicBezTo>
                  <a:pt x="f36" y="f38"/>
                  <a:pt x="f39" y="f5"/>
                  <a:pt x="f40" y="f5"/>
                </a:cubicBezTo>
                <a:cubicBezTo>
                  <a:pt x="f41" y="f5"/>
                  <a:pt x="f42" y="f38"/>
                  <a:pt x="f42" y="f37"/>
                </a:cubicBezTo>
                <a:lnTo>
                  <a:pt x="f42" y="f35"/>
                </a:lnTo>
                <a:lnTo>
                  <a:pt x="f43" y="f35"/>
                </a:lnTo>
                <a:lnTo>
                  <a:pt x="f43" y="f37"/>
                </a:lnTo>
                <a:cubicBezTo>
                  <a:pt x="f43" y="f38"/>
                  <a:pt x="f44" y="f5"/>
                  <a:pt x="f45" y="f5"/>
                </a:cubicBezTo>
                <a:cubicBezTo>
                  <a:pt x="f46" y="f5"/>
                  <a:pt x="f47" y="f38"/>
                  <a:pt x="f47" y="f37"/>
                </a:cubicBezTo>
                <a:lnTo>
                  <a:pt x="f47" y="f35"/>
                </a:lnTo>
                <a:lnTo>
                  <a:pt x="f48" y="f35"/>
                </a:lnTo>
                <a:lnTo>
                  <a:pt x="f49" y="f32"/>
                </a:lnTo>
                <a:lnTo>
                  <a:pt x="f50" y="f32"/>
                </a:lnTo>
                <a:lnTo>
                  <a:pt x="f51" y="f30"/>
                </a:lnTo>
                <a:cubicBezTo>
                  <a:pt x="f52" y="f28"/>
                  <a:pt x="f53" y="f26"/>
                  <a:pt x="f54" y="f24"/>
                </a:cubicBezTo>
                <a:cubicBezTo>
                  <a:pt x="f55" y="f22"/>
                  <a:pt x="f56" y="f20"/>
                  <a:pt x="f57" y="f18"/>
                </a:cubicBezTo>
                <a:lnTo>
                  <a:pt x="f58" y="f16"/>
                </a:lnTo>
                <a:cubicBezTo>
                  <a:pt x="f59" y="f14"/>
                  <a:pt x="f60" y="f12"/>
                  <a:pt x="f8" y="f9"/>
                </a:cubicBezTo>
                <a:close/>
                <a:moveTo>
                  <a:pt x="f61" y="f7"/>
                </a:moveTo>
                <a:cubicBezTo>
                  <a:pt x="f62" y="f7"/>
                  <a:pt x="f63" y="f64"/>
                  <a:pt x="f63" y="f65"/>
                </a:cubicBezTo>
                <a:cubicBezTo>
                  <a:pt x="f63" y="f66"/>
                  <a:pt x="f62" y="f67"/>
                  <a:pt x="f61" y="f67"/>
                </a:cubicBezTo>
                <a:cubicBezTo>
                  <a:pt x="f68" y="f67"/>
                  <a:pt x="f69" y="f66"/>
                  <a:pt x="f69" y="f65"/>
                </a:cubicBezTo>
                <a:cubicBezTo>
                  <a:pt x="f69" y="f64"/>
                  <a:pt x="f68" y="f7"/>
                  <a:pt x="f61" y="f7"/>
                </a:cubicBezTo>
                <a:close/>
              </a:path>
            </a:pathLst>
          </a:custGeom>
          <a:solidFill>
            <a:srgbClr val="306BAC"/>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2700" b="0" i="0" u="none" strike="noStrike" kern="1200" cap="none" spc="0" baseline="0">
              <a:solidFill>
                <a:srgbClr val="232323"/>
              </a:solidFill>
              <a:uFillTx/>
              <a:latin typeface="Arial"/>
              <a:ea typeface="굴림" pitchFamily="34"/>
            </a:endParaRPr>
          </a:p>
        </p:txBody>
      </p:sp>
      <p:sp>
        <p:nvSpPr>
          <p:cNvPr id="6" name="TextBox 45">
            <a:extLst>
              <a:ext uri="{FF2B5EF4-FFF2-40B4-BE49-F238E27FC236}">
                <a16:creationId xmlns:a16="http://schemas.microsoft.com/office/drawing/2014/main" id="{F3F4089D-004E-34A0-8C67-F0A01B143931}"/>
              </a:ext>
            </a:extLst>
          </p:cNvPr>
          <p:cNvSpPr txBox="1"/>
          <p:nvPr/>
        </p:nvSpPr>
        <p:spPr>
          <a:xfrm>
            <a:off x="4290474" y="4801889"/>
            <a:ext cx="936107" cy="461662"/>
          </a:xfrm>
          <a:prstGeom prst="rect">
            <a:avLst/>
          </a:prstGeom>
          <a:noFill/>
          <a:ln cap="flat">
            <a:noFill/>
          </a:ln>
        </p:spPr>
        <p:txBody>
          <a:bodyPr vert="horz" wrap="square" lIns="91440" tIns="45720" rIns="91440" bIns="45720" anchor="ctr"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2400" b="1" i="0" u="none" strike="noStrike" kern="1200" cap="none" spc="0" baseline="0">
                <a:solidFill>
                  <a:srgbClr val="232323"/>
                </a:solidFill>
                <a:uFillTx/>
                <a:latin typeface="Arial"/>
                <a:ea typeface="굴림" pitchFamily="34"/>
                <a:cs typeface="Arial" pitchFamily="34"/>
              </a:rPr>
              <a:t>40%</a:t>
            </a:r>
          </a:p>
        </p:txBody>
      </p:sp>
      <p:grpSp>
        <p:nvGrpSpPr>
          <p:cNvPr id="7" name="Group 46">
            <a:extLst>
              <a:ext uri="{FF2B5EF4-FFF2-40B4-BE49-F238E27FC236}">
                <a16:creationId xmlns:a16="http://schemas.microsoft.com/office/drawing/2014/main" id="{40850E21-5302-936B-ABFA-7D2F0FFE5F65}"/>
              </a:ext>
            </a:extLst>
          </p:cNvPr>
          <p:cNvGrpSpPr/>
          <p:nvPr/>
        </p:nvGrpSpPr>
        <p:grpSpPr>
          <a:xfrm>
            <a:off x="590181" y="5497647"/>
            <a:ext cx="2492060" cy="738661"/>
            <a:chOff x="590181" y="5497647"/>
            <a:chExt cx="2492060" cy="738661"/>
          </a:xfrm>
        </p:grpSpPr>
        <p:sp>
          <p:nvSpPr>
            <p:cNvPr id="8" name="TextBox 47">
              <a:extLst>
                <a:ext uri="{FF2B5EF4-FFF2-40B4-BE49-F238E27FC236}">
                  <a16:creationId xmlns:a16="http://schemas.microsoft.com/office/drawing/2014/main" id="{63B9A80C-8BB1-C7DD-63DE-20B677E8B504}"/>
                </a:ext>
              </a:extLst>
            </p:cNvPr>
            <p:cNvSpPr txBox="1"/>
            <p:nvPr/>
          </p:nvSpPr>
          <p:spPr>
            <a:xfrm>
              <a:off x="590181" y="5774646"/>
              <a:ext cx="2492060" cy="461662"/>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200" b="0" i="0" u="none" strike="noStrike" kern="1200" cap="none" spc="0" baseline="0">
                  <a:solidFill>
                    <a:srgbClr val="232323"/>
                  </a:solidFill>
                  <a:uFillTx/>
                  <a:latin typeface="Arial"/>
                  <a:ea typeface="굴림" pitchFamily="34"/>
                  <a:cs typeface="Arial" pitchFamily="34"/>
                </a:rPr>
                <a:t>You can simply impress your audience and add a unique zing.  </a:t>
              </a:r>
            </a:p>
          </p:txBody>
        </p:sp>
        <p:sp>
          <p:nvSpPr>
            <p:cNvPr id="9" name="TextBox 48">
              <a:extLst>
                <a:ext uri="{FF2B5EF4-FFF2-40B4-BE49-F238E27FC236}">
                  <a16:creationId xmlns:a16="http://schemas.microsoft.com/office/drawing/2014/main" id="{244C1A8B-4C1C-8398-7443-277CAABAE21C}"/>
                </a:ext>
              </a:extLst>
            </p:cNvPr>
            <p:cNvSpPr txBox="1"/>
            <p:nvPr/>
          </p:nvSpPr>
          <p:spPr>
            <a:xfrm>
              <a:off x="590181" y="5497647"/>
              <a:ext cx="2470873" cy="276999"/>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200" b="1" i="0" u="none" strike="noStrike" kern="1200" cap="none" spc="0" baseline="0">
                  <a:solidFill>
                    <a:srgbClr val="232323"/>
                  </a:solidFill>
                  <a:uFillTx/>
                  <a:latin typeface="Arial"/>
                  <a:ea typeface="굴림" pitchFamily="34"/>
                  <a:cs typeface="Arial" pitchFamily="34"/>
                </a:rPr>
                <a:t>Your Text Here</a:t>
              </a:r>
            </a:p>
          </p:txBody>
        </p:sp>
      </p:grpSp>
      <p:grpSp>
        <p:nvGrpSpPr>
          <p:cNvPr id="10" name="Group 49">
            <a:extLst>
              <a:ext uri="{FF2B5EF4-FFF2-40B4-BE49-F238E27FC236}">
                <a16:creationId xmlns:a16="http://schemas.microsoft.com/office/drawing/2014/main" id="{C0393CA2-912E-DD02-C58E-FF5A50E8243E}"/>
              </a:ext>
            </a:extLst>
          </p:cNvPr>
          <p:cNvGrpSpPr/>
          <p:nvPr/>
        </p:nvGrpSpPr>
        <p:grpSpPr>
          <a:xfrm>
            <a:off x="3312423" y="5497647"/>
            <a:ext cx="2492060" cy="738661"/>
            <a:chOff x="3312423" y="5497647"/>
            <a:chExt cx="2492060" cy="738661"/>
          </a:xfrm>
        </p:grpSpPr>
        <p:sp>
          <p:nvSpPr>
            <p:cNvPr id="11" name="TextBox 50">
              <a:extLst>
                <a:ext uri="{FF2B5EF4-FFF2-40B4-BE49-F238E27FC236}">
                  <a16:creationId xmlns:a16="http://schemas.microsoft.com/office/drawing/2014/main" id="{39C0C945-1C23-1A77-14D5-1C59A2009D44}"/>
                </a:ext>
              </a:extLst>
            </p:cNvPr>
            <p:cNvSpPr txBox="1"/>
            <p:nvPr/>
          </p:nvSpPr>
          <p:spPr>
            <a:xfrm>
              <a:off x="3312423" y="5774646"/>
              <a:ext cx="2492060" cy="461662"/>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200" b="0" i="0" u="none" strike="noStrike" kern="1200" cap="none" spc="0" baseline="0">
                  <a:solidFill>
                    <a:srgbClr val="232323"/>
                  </a:solidFill>
                  <a:uFillTx/>
                  <a:latin typeface="Arial"/>
                  <a:ea typeface="굴림" pitchFamily="34"/>
                  <a:cs typeface="Arial" pitchFamily="34"/>
                </a:rPr>
                <a:t>You can simply impress your audience and add a unique zing.  </a:t>
              </a:r>
            </a:p>
          </p:txBody>
        </p:sp>
        <p:sp>
          <p:nvSpPr>
            <p:cNvPr id="12" name="TextBox 51">
              <a:extLst>
                <a:ext uri="{FF2B5EF4-FFF2-40B4-BE49-F238E27FC236}">
                  <a16:creationId xmlns:a16="http://schemas.microsoft.com/office/drawing/2014/main" id="{E7EFA50E-CAD8-6670-1DF4-96B3AD4B240B}"/>
                </a:ext>
              </a:extLst>
            </p:cNvPr>
            <p:cNvSpPr txBox="1"/>
            <p:nvPr/>
          </p:nvSpPr>
          <p:spPr>
            <a:xfrm>
              <a:off x="3312423" y="5497647"/>
              <a:ext cx="2470873" cy="276999"/>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200" b="1" i="0" u="none" strike="noStrike" kern="1200" cap="none" spc="0" baseline="0">
                  <a:solidFill>
                    <a:srgbClr val="232323"/>
                  </a:solidFill>
                  <a:uFillTx/>
                  <a:latin typeface="Arial"/>
                  <a:ea typeface="굴림" pitchFamily="34"/>
                  <a:cs typeface="Arial" pitchFamily="34"/>
                </a:rPr>
                <a:t>Your Text Here</a:t>
              </a:r>
            </a:p>
          </p:txBody>
        </p:sp>
      </p:grpSp>
      <p:sp>
        <p:nvSpPr>
          <p:cNvPr id="13" name="TextBox 52">
            <a:extLst>
              <a:ext uri="{FF2B5EF4-FFF2-40B4-BE49-F238E27FC236}">
                <a16:creationId xmlns:a16="http://schemas.microsoft.com/office/drawing/2014/main" id="{6C1EA3A4-D28C-9146-862F-7C51EE82B9CB}"/>
              </a:ext>
            </a:extLst>
          </p:cNvPr>
          <p:cNvSpPr txBox="1"/>
          <p:nvPr/>
        </p:nvSpPr>
        <p:spPr>
          <a:xfrm>
            <a:off x="830293" y="3045811"/>
            <a:ext cx="1368152" cy="769440"/>
          </a:xfrm>
          <a:prstGeom prst="rect">
            <a:avLst/>
          </a:prstGeom>
          <a:noFill/>
          <a:ln cap="flat">
            <a:noFill/>
          </a:ln>
        </p:spPr>
        <p:txBody>
          <a:bodyPr vert="horz" wrap="square" lIns="91440" tIns="45720" rIns="91440" bIns="45720" anchor="ctr"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4400" b="1" i="0" u="none" strike="noStrike" kern="1200" cap="none" spc="0" baseline="0">
                <a:solidFill>
                  <a:srgbClr val="0F78FF"/>
                </a:solidFill>
                <a:uFillTx/>
                <a:latin typeface="Arial"/>
                <a:ea typeface="굴림" pitchFamily="34"/>
                <a:cs typeface="Arial" pitchFamily="34"/>
              </a:rPr>
              <a:t>60</a:t>
            </a:r>
            <a:r>
              <a:rPr lang="en-US" sz="2400" b="1" i="0" u="none" strike="noStrike" kern="1200" cap="none" spc="0" baseline="0">
                <a:solidFill>
                  <a:srgbClr val="0F78FF"/>
                </a:solidFill>
                <a:uFillTx/>
                <a:latin typeface="Arial"/>
                <a:ea typeface="굴림" pitchFamily="34"/>
                <a:cs typeface="Arial" pitchFamily="34"/>
              </a:rPr>
              <a:t>%</a:t>
            </a:r>
          </a:p>
        </p:txBody>
      </p:sp>
      <p:sp>
        <p:nvSpPr>
          <p:cNvPr id="14" name="TextBox 53">
            <a:extLst>
              <a:ext uri="{FF2B5EF4-FFF2-40B4-BE49-F238E27FC236}">
                <a16:creationId xmlns:a16="http://schemas.microsoft.com/office/drawing/2014/main" id="{C3E92223-2CD5-A234-F40C-7BDD4B2C00E9}"/>
              </a:ext>
            </a:extLst>
          </p:cNvPr>
          <p:cNvSpPr txBox="1"/>
          <p:nvPr/>
        </p:nvSpPr>
        <p:spPr>
          <a:xfrm>
            <a:off x="942142" y="3815251"/>
            <a:ext cx="5174123" cy="646334"/>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200" b="0" i="0" u="none" strike="noStrike" kern="1200" cap="none" spc="0" baseline="0">
                <a:solidFill>
                  <a:srgbClr val="232323"/>
                </a:solidFill>
                <a:uFillTx/>
                <a:latin typeface="Arial"/>
                <a:ea typeface="굴림" pitchFamily="34"/>
                <a:cs typeface="Arial" pitchFamily="34"/>
              </a:rPr>
              <a:t>You can simply impress your audience and add a unique zing and appeal to your Presentations. I hope and I believe that this Template will your Time, Money and Reputation. </a:t>
            </a:r>
          </a:p>
        </p:txBody>
      </p:sp>
      <p:sp>
        <p:nvSpPr>
          <p:cNvPr id="15" name="TextBox 54">
            <a:extLst>
              <a:ext uri="{FF2B5EF4-FFF2-40B4-BE49-F238E27FC236}">
                <a16:creationId xmlns:a16="http://schemas.microsoft.com/office/drawing/2014/main" id="{E27B6EE0-7BC8-A0F8-E644-222E89B0371F}"/>
              </a:ext>
            </a:extLst>
          </p:cNvPr>
          <p:cNvSpPr txBox="1"/>
          <p:nvPr/>
        </p:nvSpPr>
        <p:spPr>
          <a:xfrm>
            <a:off x="2195776" y="2892009"/>
            <a:ext cx="4082942" cy="1015660"/>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200" b="0" i="0" u="none" strike="noStrike" kern="1200" cap="none" spc="0" baseline="0">
                <a:solidFill>
                  <a:srgbClr val="232323"/>
                </a:solidFill>
                <a:uFillTx/>
                <a:latin typeface="Arial"/>
                <a:ea typeface="굴림" pitchFamily="34"/>
                <a:cs typeface="Arial" pitchFamily="34"/>
              </a:rPr>
              <a:t>I hope and I believe that this Template will your Time, Money and Reputation. You can simply impress your audience and add a unique zing and appeal to your Presentations. Get a modern PowerPoint  Presentation that is beautifully designed. </a:t>
            </a:r>
          </a:p>
        </p:txBody>
      </p:sp>
      <p:sp>
        <p:nvSpPr>
          <p:cNvPr id="16" name="Rectangle 60">
            <a:extLst>
              <a:ext uri="{FF2B5EF4-FFF2-40B4-BE49-F238E27FC236}">
                <a16:creationId xmlns:a16="http://schemas.microsoft.com/office/drawing/2014/main" id="{CD3BCEAF-D72D-28DC-765C-481317E6351C}"/>
              </a:ext>
            </a:extLst>
          </p:cNvPr>
          <p:cNvSpPr/>
          <p:nvPr/>
        </p:nvSpPr>
        <p:spPr>
          <a:xfrm>
            <a:off x="830293" y="1421983"/>
            <a:ext cx="5448424" cy="646334"/>
          </a:xfrm>
          <a:prstGeom prst="rect">
            <a:avLst/>
          </a:prstGeom>
          <a:noFill/>
          <a:ln cap="flat">
            <a:noFill/>
            <a:prstDash val="solid"/>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3600" b="1" i="0" u="none" strike="noStrike" kern="1200" cap="none" spc="0" baseline="0">
                <a:solidFill>
                  <a:srgbClr val="0F78FF"/>
                </a:solidFill>
                <a:uFillTx/>
                <a:latin typeface="Arial"/>
                <a:ea typeface="굴림" pitchFamily="34"/>
                <a:cs typeface="Arial" pitchFamily="34"/>
              </a:rPr>
              <a:t>Social Media Marketing</a:t>
            </a:r>
          </a:p>
        </p:txBody>
      </p:sp>
      <p:sp>
        <p:nvSpPr>
          <p:cNvPr id="17" name="TextBox 63">
            <a:extLst>
              <a:ext uri="{FF2B5EF4-FFF2-40B4-BE49-F238E27FC236}">
                <a16:creationId xmlns:a16="http://schemas.microsoft.com/office/drawing/2014/main" id="{CB2414ED-F3E5-4E9D-C0DF-D4088D27FE90}"/>
              </a:ext>
            </a:extLst>
          </p:cNvPr>
          <p:cNvSpPr txBox="1"/>
          <p:nvPr/>
        </p:nvSpPr>
        <p:spPr>
          <a:xfrm>
            <a:off x="830293" y="2110736"/>
            <a:ext cx="5448424" cy="615555"/>
          </a:xfrm>
          <a:prstGeom prst="rect">
            <a:avLst/>
          </a:prstGeom>
          <a:noFill/>
          <a:ln cap="flat">
            <a:noFill/>
          </a:ln>
        </p:spPr>
        <p:txBody>
          <a:bodyPr vert="horz" wrap="square" lIns="47996" tIns="0" rIns="24003" bIns="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2000" b="0" i="0" u="none" strike="noStrike" kern="1200" cap="none" spc="0" baseline="0">
                <a:solidFill>
                  <a:srgbClr val="232323"/>
                </a:solidFill>
                <a:uFillTx/>
                <a:latin typeface="Arial"/>
                <a:ea typeface="굴림" pitchFamily="34"/>
                <a:cs typeface="Arial" pitchFamily="34"/>
              </a:rPr>
              <a:t>ALLPPT Layout </a:t>
            </a: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2000" b="0" i="0" u="none" strike="noStrike" kern="1200" cap="none" spc="0" baseline="0">
                <a:solidFill>
                  <a:srgbClr val="232323"/>
                </a:solidFill>
                <a:uFillTx/>
                <a:latin typeface="Arial"/>
                <a:ea typeface="굴림" pitchFamily="34"/>
                <a:cs typeface="Arial" pitchFamily="34"/>
              </a:rPr>
              <a:t>Clean Text Slide for your Presentation</a:t>
            </a:r>
            <a:endParaRPr lang="en-US" sz="2000" b="0" i="0" u="none" strike="noStrike" kern="1200" cap="none" spc="0" baseline="0">
              <a:solidFill>
                <a:srgbClr val="232323"/>
              </a:solidFill>
              <a:uFillTx/>
              <a:latin typeface="Arial"/>
              <a:ea typeface="굴림" pitchFamily="34"/>
              <a:cs typeface="Arial" pitchFamily="34"/>
            </a:endParaRPr>
          </a:p>
        </p:txBody>
      </p:sp>
      <p:grpSp>
        <p:nvGrpSpPr>
          <p:cNvPr id="18" name="Grupo 2">
            <a:extLst>
              <a:ext uri="{FF2B5EF4-FFF2-40B4-BE49-F238E27FC236}">
                <a16:creationId xmlns:a16="http://schemas.microsoft.com/office/drawing/2014/main" id="{A5A4EF03-AAA3-10AE-83FE-D06DB2165163}"/>
              </a:ext>
            </a:extLst>
          </p:cNvPr>
          <p:cNvGrpSpPr/>
          <p:nvPr/>
        </p:nvGrpSpPr>
        <p:grpSpPr>
          <a:xfrm>
            <a:off x="6391271" y="1906588"/>
            <a:ext cx="5091114" cy="4548178"/>
            <a:chOff x="6391271" y="1906588"/>
            <a:chExt cx="5091114" cy="4548178"/>
          </a:xfrm>
        </p:grpSpPr>
        <p:sp>
          <p:nvSpPr>
            <p:cNvPr id="19" name="Freeform 5">
              <a:extLst>
                <a:ext uri="{FF2B5EF4-FFF2-40B4-BE49-F238E27FC236}">
                  <a16:creationId xmlns:a16="http://schemas.microsoft.com/office/drawing/2014/main" id="{3DE27F31-8F54-8804-9B37-32879084949D}"/>
                </a:ext>
              </a:extLst>
            </p:cNvPr>
            <p:cNvSpPr/>
            <p:nvPr/>
          </p:nvSpPr>
          <p:spPr>
            <a:xfrm>
              <a:off x="9571033" y="2855908"/>
              <a:ext cx="1911352" cy="3598858"/>
            </a:xfrm>
            <a:custGeom>
              <a:avLst/>
              <a:gdLst>
                <a:gd name="f0" fmla="val 10800000"/>
                <a:gd name="f1" fmla="val 5400000"/>
                <a:gd name="f2" fmla="val 180"/>
                <a:gd name="f3" fmla="val w"/>
                <a:gd name="f4" fmla="val h"/>
                <a:gd name="f5" fmla="val 0"/>
                <a:gd name="f6" fmla="val 161"/>
                <a:gd name="f7" fmla="val 303"/>
                <a:gd name="f8" fmla="val 78"/>
                <a:gd name="f9" fmla="val 70"/>
                <a:gd name="f10" fmla="val 62"/>
                <a:gd name="f11" fmla="val 54"/>
                <a:gd name="f12" fmla="val 297"/>
                <a:gd name="f13" fmla="val 291"/>
                <a:gd name="f14" fmla="val 53"/>
                <a:gd name="f15" fmla="val 285"/>
                <a:gd name="f16" fmla="val 35"/>
                <a:gd name="f17" fmla="val 18"/>
                <a:gd name="f18" fmla="val 260"/>
                <a:gd name="f19" fmla="val 236"/>
                <a:gd name="f20" fmla="val 211"/>
                <a:gd name="f21" fmla="val 4"/>
                <a:gd name="f22" fmla="val 8"/>
                <a:gd name="f23" fmla="val 13"/>
                <a:gd name="f24" fmla="val 218"/>
                <a:gd name="f25" fmla="val 225"/>
                <a:gd name="f26" fmla="val 232"/>
                <a:gd name="f27" fmla="val 246"/>
                <a:gd name="f28" fmla="val 251"/>
                <a:gd name="f29" fmla="val 32"/>
                <a:gd name="f30" fmla="val 39"/>
                <a:gd name="f31" fmla="val 252"/>
                <a:gd name="f32" fmla="val 46"/>
                <a:gd name="f33" fmla="val 224"/>
                <a:gd name="f34" fmla="val 198"/>
                <a:gd name="f35" fmla="val 170"/>
                <a:gd name="f36" fmla="val 36"/>
                <a:gd name="f37" fmla="val 121"/>
                <a:gd name="f38" fmla="val 72"/>
                <a:gd name="f39" fmla="val 23"/>
                <a:gd name="f40" fmla="val 15"/>
                <a:gd name="f41" fmla="val 7"/>
                <a:gd name="f42" fmla="val 69"/>
                <a:gd name="f43" fmla="val 79"/>
                <a:gd name="f44" fmla="val 14"/>
                <a:gd name="f45" fmla="val 22"/>
                <a:gd name="f46" fmla="val 90"/>
                <a:gd name="f47" fmla="val 101"/>
                <a:gd name="f48" fmla="val 112"/>
                <a:gd name="f49" fmla="val 119"/>
                <a:gd name="f50" fmla="val 126"/>
                <a:gd name="f51" fmla="val 133"/>
                <a:gd name="f52" fmla="val 148"/>
                <a:gd name="f53" fmla="val 160"/>
                <a:gd name="f54" fmla="val 33"/>
                <a:gd name="f55" fmla="val 48"/>
                <a:gd name="f56" fmla="val 63"/>
                <a:gd name="f57" fmla="val 95"/>
                <a:gd name="f58" fmla="val 147"/>
                <a:gd name="f59" fmla="val 134"/>
                <a:gd name="f60" fmla="val 88"/>
                <a:gd name="f61" fmla="val 80"/>
                <a:gd name="f62" fmla="val 60"/>
                <a:gd name="f63" fmla="val 113"/>
                <a:gd name="f64" fmla="val 55"/>
                <a:gd name="f65" fmla="val 94"/>
                <a:gd name="f66" fmla="val 87"/>
                <a:gd name="f67" fmla="val 82"/>
                <a:gd name="f68" fmla="val 109"/>
                <a:gd name="f69" fmla="val 137"/>
                <a:gd name="f70" fmla="val 96"/>
                <a:gd name="f71" fmla="val 128"/>
                <a:gd name="f72" fmla="val 135"/>
                <a:gd name="f73" fmla="val 138"/>
                <a:gd name="f74" fmla="val 142"/>
                <a:gd name="f75" fmla="val 139"/>
                <a:gd name="f76" fmla="val 157"/>
                <a:gd name="f77" fmla="val 167"/>
                <a:gd name="f78" fmla="val 196"/>
                <a:gd name="f79" fmla="val 226"/>
                <a:gd name="f80" fmla="val 255"/>
                <a:gd name="f81" fmla="val 273"/>
                <a:gd name="f82" fmla="val 150"/>
                <a:gd name="f83" fmla="val 284"/>
                <a:gd name="f84" fmla="val 132"/>
                <a:gd name="f85" fmla="val 118"/>
                <a:gd name="f86" fmla="val 104"/>
                <a:gd name="f87" fmla="val 77"/>
                <a:gd name="f88" fmla="val 287"/>
                <a:gd name="f89" fmla="val 298"/>
                <a:gd name="f90" fmla="val 300"/>
                <a:gd name="f91" fmla="val 103"/>
                <a:gd name="f92" fmla="val 219"/>
                <a:gd name="f93" fmla="val 202"/>
                <a:gd name="f94" fmla="val 185"/>
                <a:gd name="f95" fmla="val 177"/>
                <a:gd name="f96" fmla="val 114"/>
                <a:gd name="f97" fmla="val 172"/>
                <a:gd name="f98" fmla="val 107"/>
                <a:gd name="f99" fmla="val 171"/>
                <a:gd name="f100" fmla="val 98"/>
                <a:gd name="f101" fmla="val 89"/>
                <a:gd name="f102" fmla="val 44"/>
                <a:gd name="f103" fmla="val 37"/>
                <a:gd name="f104" fmla="val 29"/>
                <a:gd name="f105" fmla="val 20"/>
                <a:gd name="f106" fmla="val 68"/>
                <a:gd name="f107" fmla="val 105"/>
                <a:gd name="f108" fmla="val 123"/>
                <a:gd name="f109" fmla="val 130"/>
                <a:gd name="f110" fmla="val 19"/>
                <a:gd name="f111" fmla="val 136"/>
                <a:gd name="f112" fmla="val 26"/>
                <a:gd name="f113" fmla="val 83"/>
                <a:gd name="f114" fmla="+- 0 0 -90"/>
                <a:gd name="f115" fmla="*/ f3 1 161"/>
                <a:gd name="f116" fmla="*/ f4 1 303"/>
                <a:gd name="f117" fmla="val f5"/>
                <a:gd name="f118" fmla="val f6"/>
                <a:gd name="f119" fmla="val f7"/>
                <a:gd name="f120" fmla="*/ f114 f0 1"/>
                <a:gd name="f121" fmla="+- f119 0 f117"/>
                <a:gd name="f122" fmla="+- f118 0 f117"/>
                <a:gd name="f123" fmla="*/ f120 1 f2"/>
                <a:gd name="f124" fmla="*/ f122 1 161"/>
                <a:gd name="f125" fmla="*/ f121 1 303"/>
                <a:gd name="f126" fmla="*/ 78 f122 1"/>
                <a:gd name="f127" fmla="*/ 303 f121 1"/>
                <a:gd name="f128" fmla="*/ 54 f122 1"/>
                <a:gd name="f129" fmla="*/ 53 f122 1"/>
                <a:gd name="f130" fmla="*/ 285 f121 1"/>
                <a:gd name="f131" fmla="*/ 0 f122 1"/>
                <a:gd name="f132" fmla="*/ 211 f121 1"/>
                <a:gd name="f133" fmla="*/ 13 f122 1"/>
                <a:gd name="f134" fmla="*/ 232 f121 1"/>
                <a:gd name="f135" fmla="*/ 32 f122 1"/>
                <a:gd name="f136" fmla="*/ 251 f121 1"/>
                <a:gd name="f137" fmla="*/ 170 f121 1"/>
                <a:gd name="f138" fmla="*/ 23 f121 1"/>
                <a:gd name="f139" fmla="*/ 0 f121 1"/>
                <a:gd name="f140" fmla="*/ 79 f122 1"/>
                <a:gd name="f141" fmla="*/ 22 f121 1"/>
                <a:gd name="f142" fmla="*/ 112 f122 1"/>
                <a:gd name="f143" fmla="*/ 133 f122 1"/>
                <a:gd name="f144" fmla="*/ 161 f122 1"/>
                <a:gd name="f145" fmla="*/ 48 f121 1"/>
                <a:gd name="f146" fmla="*/ 95 f121 1"/>
                <a:gd name="f147" fmla="*/ 119 f122 1"/>
                <a:gd name="f148" fmla="*/ 72 f121 1"/>
                <a:gd name="f149" fmla="*/ 101 f122 1"/>
                <a:gd name="f150" fmla="*/ 55 f121 1"/>
                <a:gd name="f151" fmla="*/ 137 f121 1"/>
                <a:gd name="f152" fmla="*/ 128 f122 1"/>
                <a:gd name="f153" fmla="*/ 148 f122 1"/>
                <a:gd name="f154" fmla="*/ 142 f121 1"/>
                <a:gd name="f155" fmla="*/ 160 f122 1"/>
                <a:gd name="f156" fmla="*/ 167 f121 1"/>
                <a:gd name="f157" fmla="*/ 255 f121 1"/>
                <a:gd name="f158" fmla="*/ 132 f122 1"/>
                <a:gd name="f159" fmla="*/ 284 f121 1"/>
                <a:gd name="f160" fmla="*/ 90 f122 1"/>
                <a:gd name="f161" fmla="*/ 297 f121 1"/>
                <a:gd name="f162" fmla="*/ 252 f121 1"/>
                <a:gd name="f163" fmla="*/ 103 f122 1"/>
                <a:gd name="f164" fmla="*/ 236 f121 1"/>
                <a:gd name="f165" fmla="*/ 185 f121 1"/>
                <a:gd name="f166" fmla="*/ 107 f122 1"/>
                <a:gd name="f167" fmla="*/ 171 f121 1"/>
                <a:gd name="f168" fmla="*/ 29 f122 1"/>
                <a:gd name="f169" fmla="*/ 15 f122 1"/>
                <a:gd name="f170" fmla="*/ 68 f121 1"/>
                <a:gd name="f171" fmla="*/ 14 f122 1"/>
                <a:gd name="f172" fmla="*/ 123 f121 1"/>
                <a:gd name="f173" fmla="*/ 26 f122 1"/>
                <a:gd name="f174" fmla="*/ 136 f121 1"/>
                <a:gd name="f175" fmla="+- f123 0 f1"/>
                <a:gd name="f176" fmla="*/ f126 1 161"/>
                <a:gd name="f177" fmla="*/ f127 1 303"/>
                <a:gd name="f178" fmla="*/ f128 1 161"/>
                <a:gd name="f179" fmla="*/ f129 1 161"/>
                <a:gd name="f180" fmla="*/ f130 1 303"/>
                <a:gd name="f181" fmla="*/ f131 1 161"/>
                <a:gd name="f182" fmla="*/ f132 1 303"/>
                <a:gd name="f183" fmla="*/ f133 1 161"/>
                <a:gd name="f184" fmla="*/ f134 1 303"/>
                <a:gd name="f185" fmla="*/ f135 1 161"/>
                <a:gd name="f186" fmla="*/ f136 1 303"/>
                <a:gd name="f187" fmla="*/ f137 1 303"/>
                <a:gd name="f188" fmla="*/ f138 1 303"/>
                <a:gd name="f189" fmla="*/ f139 1 303"/>
                <a:gd name="f190" fmla="*/ f140 1 161"/>
                <a:gd name="f191" fmla="*/ f141 1 303"/>
                <a:gd name="f192" fmla="*/ f142 1 161"/>
                <a:gd name="f193" fmla="*/ f143 1 161"/>
                <a:gd name="f194" fmla="*/ f144 1 161"/>
                <a:gd name="f195" fmla="*/ f145 1 303"/>
                <a:gd name="f196" fmla="*/ f146 1 303"/>
                <a:gd name="f197" fmla="*/ f147 1 161"/>
                <a:gd name="f198" fmla="*/ f148 1 303"/>
                <a:gd name="f199" fmla="*/ f149 1 161"/>
                <a:gd name="f200" fmla="*/ f150 1 303"/>
                <a:gd name="f201" fmla="*/ f151 1 303"/>
                <a:gd name="f202" fmla="*/ f152 1 161"/>
                <a:gd name="f203" fmla="*/ f153 1 161"/>
                <a:gd name="f204" fmla="*/ f154 1 303"/>
                <a:gd name="f205" fmla="*/ f155 1 161"/>
                <a:gd name="f206" fmla="*/ f156 1 303"/>
                <a:gd name="f207" fmla="*/ f157 1 303"/>
                <a:gd name="f208" fmla="*/ f158 1 161"/>
                <a:gd name="f209" fmla="*/ f159 1 303"/>
                <a:gd name="f210" fmla="*/ f160 1 161"/>
                <a:gd name="f211" fmla="*/ f161 1 303"/>
                <a:gd name="f212" fmla="*/ f162 1 303"/>
                <a:gd name="f213" fmla="*/ f163 1 161"/>
                <a:gd name="f214" fmla="*/ f164 1 303"/>
                <a:gd name="f215" fmla="*/ f165 1 303"/>
                <a:gd name="f216" fmla="*/ f166 1 161"/>
                <a:gd name="f217" fmla="*/ f167 1 303"/>
                <a:gd name="f218" fmla="*/ f168 1 161"/>
                <a:gd name="f219" fmla="*/ f169 1 161"/>
                <a:gd name="f220" fmla="*/ f170 1 303"/>
                <a:gd name="f221" fmla="*/ f171 1 161"/>
                <a:gd name="f222" fmla="*/ f172 1 303"/>
                <a:gd name="f223" fmla="*/ f173 1 161"/>
                <a:gd name="f224" fmla="*/ f174 1 303"/>
                <a:gd name="f225" fmla="*/ 0 1 f124"/>
                <a:gd name="f226" fmla="*/ f118 1 f124"/>
                <a:gd name="f227" fmla="*/ 0 1 f125"/>
                <a:gd name="f228" fmla="*/ f119 1 f125"/>
                <a:gd name="f229" fmla="*/ f176 1 f124"/>
                <a:gd name="f230" fmla="*/ f177 1 f125"/>
                <a:gd name="f231" fmla="*/ f178 1 f124"/>
                <a:gd name="f232" fmla="*/ f179 1 f124"/>
                <a:gd name="f233" fmla="*/ f180 1 f125"/>
                <a:gd name="f234" fmla="*/ f181 1 f124"/>
                <a:gd name="f235" fmla="*/ f182 1 f125"/>
                <a:gd name="f236" fmla="*/ f183 1 f124"/>
                <a:gd name="f237" fmla="*/ f184 1 f125"/>
                <a:gd name="f238" fmla="*/ f185 1 f124"/>
                <a:gd name="f239" fmla="*/ f186 1 f125"/>
                <a:gd name="f240" fmla="*/ f187 1 f125"/>
                <a:gd name="f241" fmla="*/ f188 1 f125"/>
                <a:gd name="f242" fmla="*/ f189 1 f125"/>
                <a:gd name="f243" fmla="*/ f190 1 f124"/>
                <a:gd name="f244" fmla="*/ f191 1 f125"/>
                <a:gd name="f245" fmla="*/ f192 1 f124"/>
                <a:gd name="f246" fmla="*/ f193 1 f124"/>
                <a:gd name="f247" fmla="*/ f194 1 f124"/>
                <a:gd name="f248" fmla="*/ f195 1 f125"/>
                <a:gd name="f249" fmla="*/ f196 1 f125"/>
                <a:gd name="f250" fmla="*/ f197 1 f124"/>
                <a:gd name="f251" fmla="*/ f198 1 f125"/>
                <a:gd name="f252" fmla="*/ f199 1 f124"/>
                <a:gd name="f253" fmla="*/ f200 1 f125"/>
                <a:gd name="f254" fmla="*/ f201 1 f125"/>
                <a:gd name="f255" fmla="*/ f202 1 f124"/>
                <a:gd name="f256" fmla="*/ f203 1 f124"/>
                <a:gd name="f257" fmla="*/ f204 1 f125"/>
                <a:gd name="f258" fmla="*/ f205 1 f124"/>
                <a:gd name="f259" fmla="*/ f206 1 f125"/>
                <a:gd name="f260" fmla="*/ f207 1 f125"/>
                <a:gd name="f261" fmla="*/ f208 1 f124"/>
                <a:gd name="f262" fmla="*/ f209 1 f125"/>
                <a:gd name="f263" fmla="*/ f210 1 f124"/>
                <a:gd name="f264" fmla="*/ f211 1 f125"/>
                <a:gd name="f265" fmla="*/ f212 1 f125"/>
                <a:gd name="f266" fmla="*/ f213 1 f124"/>
                <a:gd name="f267" fmla="*/ f214 1 f125"/>
                <a:gd name="f268" fmla="*/ f215 1 f125"/>
                <a:gd name="f269" fmla="*/ f216 1 f124"/>
                <a:gd name="f270" fmla="*/ f217 1 f125"/>
                <a:gd name="f271" fmla="*/ f218 1 f124"/>
                <a:gd name="f272" fmla="*/ f219 1 f124"/>
                <a:gd name="f273" fmla="*/ f220 1 f125"/>
                <a:gd name="f274" fmla="*/ f221 1 f124"/>
                <a:gd name="f275" fmla="*/ f222 1 f125"/>
                <a:gd name="f276" fmla="*/ f223 1 f124"/>
                <a:gd name="f277" fmla="*/ f224 1 f125"/>
                <a:gd name="f278" fmla="*/ f225 f115 1"/>
                <a:gd name="f279" fmla="*/ f226 f115 1"/>
                <a:gd name="f280" fmla="*/ f228 f116 1"/>
                <a:gd name="f281" fmla="*/ f227 f116 1"/>
                <a:gd name="f282" fmla="*/ f229 f115 1"/>
                <a:gd name="f283" fmla="*/ f230 f116 1"/>
                <a:gd name="f284" fmla="*/ f231 f115 1"/>
                <a:gd name="f285" fmla="*/ f232 f115 1"/>
                <a:gd name="f286" fmla="*/ f233 f116 1"/>
                <a:gd name="f287" fmla="*/ f234 f115 1"/>
                <a:gd name="f288" fmla="*/ f235 f116 1"/>
                <a:gd name="f289" fmla="*/ f236 f115 1"/>
                <a:gd name="f290" fmla="*/ f237 f116 1"/>
                <a:gd name="f291" fmla="*/ f238 f115 1"/>
                <a:gd name="f292" fmla="*/ f239 f116 1"/>
                <a:gd name="f293" fmla="*/ f240 f116 1"/>
                <a:gd name="f294" fmla="*/ f241 f116 1"/>
                <a:gd name="f295" fmla="*/ f242 f116 1"/>
                <a:gd name="f296" fmla="*/ f243 f115 1"/>
                <a:gd name="f297" fmla="*/ f244 f116 1"/>
                <a:gd name="f298" fmla="*/ f245 f115 1"/>
                <a:gd name="f299" fmla="*/ f246 f115 1"/>
                <a:gd name="f300" fmla="*/ f247 f115 1"/>
                <a:gd name="f301" fmla="*/ f248 f116 1"/>
                <a:gd name="f302" fmla="*/ f249 f116 1"/>
                <a:gd name="f303" fmla="*/ f250 f115 1"/>
                <a:gd name="f304" fmla="*/ f251 f116 1"/>
                <a:gd name="f305" fmla="*/ f252 f115 1"/>
                <a:gd name="f306" fmla="*/ f253 f116 1"/>
                <a:gd name="f307" fmla="*/ f254 f116 1"/>
                <a:gd name="f308" fmla="*/ f255 f115 1"/>
                <a:gd name="f309" fmla="*/ f256 f115 1"/>
                <a:gd name="f310" fmla="*/ f257 f116 1"/>
                <a:gd name="f311" fmla="*/ f258 f115 1"/>
                <a:gd name="f312" fmla="*/ f259 f116 1"/>
                <a:gd name="f313" fmla="*/ f260 f116 1"/>
                <a:gd name="f314" fmla="*/ f261 f115 1"/>
                <a:gd name="f315" fmla="*/ f262 f116 1"/>
                <a:gd name="f316" fmla="*/ f263 f115 1"/>
                <a:gd name="f317" fmla="*/ f264 f116 1"/>
                <a:gd name="f318" fmla="*/ f265 f116 1"/>
                <a:gd name="f319" fmla="*/ f266 f115 1"/>
                <a:gd name="f320" fmla="*/ f267 f116 1"/>
                <a:gd name="f321" fmla="*/ f268 f116 1"/>
                <a:gd name="f322" fmla="*/ f269 f115 1"/>
                <a:gd name="f323" fmla="*/ f270 f116 1"/>
                <a:gd name="f324" fmla="*/ f271 f115 1"/>
                <a:gd name="f325" fmla="*/ f272 f115 1"/>
                <a:gd name="f326" fmla="*/ f273 f116 1"/>
                <a:gd name="f327" fmla="*/ f274 f115 1"/>
                <a:gd name="f328" fmla="*/ f275 f116 1"/>
                <a:gd name="f329" fmla="*/ f276 f115 1"/>
                <a:gd name="f330" fmla="*/ f277 f116 1"/>
              </a:gdLst>
              <a:ahLst/>
              <a:cxnLst>
                <a:cxn ang="3cd4">
                  <a:pos x="hc" y="t"/>
                </a:cxn>
                <a:cxn ang="0">
                  <a:pos x="r" y="vc"/>
                </a:cxn>
                <a:cxn ang="cd4">
                  <a:pos x="hc" y="b"/>
                </a:cxn>
                <a:cxn ang="cd2">
                  <a:pos x="l" y="vc"/>
                </a:cxn>
                <a:cxn ang="f175">
                  <a:pos x="f282" y="f283"/>
                </a:cxn>
                <a:cxn ang="f175">
                  <a:pos x="f284" y="f283"/>
                </a:cxn>
                <a:cxn ang="f175">
                  <a:pos x="f285" y="f286"/>
                </a:cxn>
                <a:cxn ang="f175">
                  <a:pos x="f287" y="f286"/>
                </a:cxn>
                <a:cxn ang="f175">
                  <a:pos x="f287" y="f288"/>
                </a:cxn>
                <a:cxn ang="f175">
                  <a:pos x="f289" y="f288"/>
                </a:cxn>
                <a:cxn ang="f175">
                  <a:pos x="f289" y="f290"/>
                </a:cxn>
                <a:cxn ang="f175">
                  <a:pos x="f291" y="f292"/>
                </a:cxn>
                <a:cxn ang="f175">
                  <a:pos x="f285" y="f292"/>
                </a:cxn>
                <a:cxn ang="f175">
                  <a:pos x="f285" y="f293"/>
                </a:cxn>
                <a:cxn ang="f175">
                  <a:pos x="f287" y="f293"/>
                </a:cxn>
                <a:cxn ang="f175">
                  <a:pos x="f287" y="f294"/>
                </a:cxn>
                <a:cxn ang="f175">
                  <a:pos x="f285" y="f294"/>
                </a:cxn>
                <a:cxn ang="f175">
                  <a:pos x="f285" y="f295"/>
                </a:cxn>
                <a:cxn ang="f175">
                  <a:pos x="f282" y="f295"/>
                </a:cxn>
                <a:cxn ang="f175">
                  <a:pos x="f296" y="f297"/>
                </a:cxn>
                <a:cxn ang="f175">
                  <a:pos x="f298" y="f297"/>
                </a:cxn>
                <a:cxn ang="f175">
                  <a:pos x="f299" y="f297"/>
                </a:cxn>
                <a:cxn ang="f175">
                  <a:pos x="f300" y="f301"/>
                </a:cxn>
                <a:cxn ang="f175">
                  <a:pos x="f300" y="f302"/>
                </a:cxn>
                <a:cxn ang="f175">
                  <a:pos x="f303" y="f302"/>
                </a:cxn>
                <a:cxn ang="f175">
                  <a:pos x="f303" y="f304"/>
                </a:cxn>
                <a:cxn ang="f175">
                  <a:pos x="f305" y="f306"/>
                </a:cxn>
                <a:cxn ang="f175">
                  <a:pos x="f296" y="f306"/>
                </a:cxn>
                <a:cxn ang="f175">
                  <a:pos x="f296" y="f307"/>
                </a:cxn>
                <a:cxn ang="f175">
                  <a:pos x="f308" y="f307"/>
                </a:cxn>
                <a:cxn ang="f175">
                  <a:pos x="f309" y="f310"/>
                </a:cxn>
                <a:cxn ang="f175">
                  <a:pos x="f311" y="f312"/>
                </a:cxn>
                <a:cxn ang="f175">
                  <a:pos x="f311" y="f313"/>
                </a:cxn>
                <a:cxn ang="f175">
                  <a:pos x="f314" y="f315"/>
                </a:cxn>
                <a:cxn ang="f175">
                  <a:pos x="f316" y="f315"/>
                </a:cxn>
                <a:cxn ang="f175">
                  <a:pos x="f282" y="f317"/>
                </a:cxn>
                <a:cxn ang="f175">
                  <a:pos x="f282" y="f283"/>
                </a:cxn>
                <a:cxn ang="f175">
                  <a:pos x="f296" y="f318"/>
                </a:cxn>
                <a:cxn ang="f175">
                  <a:pos x="f319" y="f292"/>
                </a:cxn>
                <a:cxn ang="f175">
                  <a:pos x="f303" y="f320"/>
                </a:cxn>
                <a:cxn ang="f175">
                  <a:pos x="f303" y="f321"/>
                </a:cxn>
                <a:cxn ang="f175">
                  <a:pos x="f322" y="f323"/>
                </a:cxn>
                <a:cxn ang="f175">
                  <a:pos x="f296" y="f323"/>
                </a:cxn>
                <a:cxn ang="f175">
                  <a:pos x="f296" y="f318"/>
                </a:cxn>
                <a:cxn ang="f175">
                  <a:pos x="f285" y="f306"/>
                </a:cxn>
                <a:cxn ang="f175">
                  <a:pos x="f324" y="f306"/>
                </a:cxn>
                <a:cxn ang="f175">
                  <a:pos x="f325" y="f326"/>
                </a:cxn>
                <a:cxn ang="f175">
                  <a:pos x="f327" y="f328"/>
                </a:cxn>
                <a:cxn ang="f175">
                  <a:pos x="f329" y="f330"/>
                </a:cxn>
                <a:cxn ang="f175">
                  <a:pos x="f285" y="f307"/>
                </a:cxn>
                <a:cxn ang="f175">
                  <a:pos x="f285" y="f306"/>
                </a:cxn>
              </a:cxnLst>
              <a:rect l="f278" t="f281" r="f279" b="f280"/>
              <a:pathLst>
                <a:path w="161" h="303">
                  <a:moveTo>
                    <a:pt x="f8" y="f7"/>
                  </a:moveTo>
                  <a:cubicBezTo>
                    <a:pt x="f9" y="f7"/>
                    <a:pt x="f10" y="f7"/>
                    <a:pt x="f11" y="f7"/>
                  </a:cubicBezTo>
                  <a:cubicBezTo>
                    <a:pt x="f11" y="f12"/>
                    <a:pt x="f11" y="f13"/>
                    <a:pt x="f14" y="f15"/>
                  </a:cubicBezTo>
                  <a:cubicBezTo>
                    <a:pt x="f16" y="f15"/>
                    <a:pt x="f17" y="f15"/>
                    <a:pt x="f5" y="f15"/>
                  </a:cubicBezTo>
                  <a:cubicBezTo>
                    <a:pt x="f5" y="f18"/>
                    <a:pt x="f5" y="f19"/>
                    <a:pt x="f5" y="f20"/>
                  </a:cubicBezTo>
                  <a:cubicBezTo>
                    <a:pt x="f21" y="f20"/>
                    <a:pt x="f22" y="f20"/>
                    <a:pt x="f23" y="f20"/>
                  </a:cubicBezTo>
                  <a:cubicBezTo>
                    <a:pt x="f23" y="f24"/>
                    <a:pt x="f23" y="f25"/>
                    <a:pt x="f23" y="f26"/>
                  </a:cubicBezTo>
                  <a:cubicBezTo>
                    <a:pt x="f23" y="f27"/>
                    <a:pt x="f17" y="f28"/>
                    <a:pt x="f29" y="f28"/>
                  </a:cubicBezTo>
                  <a:cubicBezTo>
                    <a:pt x="f30" y="f31"/>
                    <a:pt x="f32" y="f28"/>
                    <a:pt x="f14" y="f28"/>
                  </a:cubicBezTo>
                  <a:cubicBezTo>
                    <a:pt x="f14" y="f33"/>
                    <a:pt x="f14" y="f34"/>
                    <a:pt x="f14" y="f35"/>
                  </a:cubicBezTo>
                  <a:cubicBezTo>
                    <a:pt x="f36" y="f35"/>
                    <a:pt x="f17" y="f35"/>
                    <a:pt x="f5" y="f35"/>
                  </a:cubicBezTo>
                  <a:cubicBezTo>
                    <a:pt x="f5" y="f37"/>
                    <a:pt x="f5" y="f38"/>
                    <a:pt x="f5" y="f39"/>
                  </a:cubicBezTo>
                  <a:cubicBezTo>
                    <a:pt x="f17" y="f39"/>
                    <a:pt x="f16" y="f39"/>
                    <a:pt x="f14" y="f39"/>
                  </a:cubicBezTo>
                  <a:cubicBezTo>
                    <a:pt x="f14" y="f40"/>
                    <a:pt x="f14" y="f41"/>
                    <a:pt x="f14" y="f5"/>
                  </a:cubicBezTo>
                  <a:cubicBezTo>
                    <a:pt x="f10" y="f5"/>
                    <a:pt x="f42" y="f5"/>
                    <a:pt x="f8" y="f5"/>
                  </a:cubicBezTo>
                  <a:cubicBezTo>
                    <a:pt x="f8" y="f41"/>
                    <a:pt x="f43" y="f44"/>
                    <a:pt x="f43" y="f45"/>
                  </a:cubicBezTo>
                  <a:cubicBezTo>
                    <a:pt x="f46" y="f45"/>
                    <a:pt x="f47" y="f45"/>
                    <a:pt x="f48" y="f45"/>
                  </a:cubicBezTo>
                  <a:cubicBezTo>
                    <a:pt x="f49" y="f45"/>
                    <a:pt x="f50" y="f45"/>
                    <a:pt x="f51" y="f45"/>
                  </a:cubicBezTo>
                  <a:cubicBezTo>
                    <a:pt x="f52" y="f45"/>
                    <a:pt x="f53" y="f54"/>
                    <a:pt x="f6" y="f55"/>
                  </a:cubicBezTo>
                  <a:cubicBezTo>
                    <a:pt x="f6" y="f56"/>
                    <a:pt x="f6" y="f43"/>
                    <a:pt x="f6" y="f57"/>
                  </a:cubicBezTo>
                  <a:cubicBezTo>
                    <a:pt x="f58" y="f57"/>
                    <a:pt x="f59" y="f57"/>
                    <a:pt x="f49" y="f57"/>
                  </a:cubicBezTo>
                  <a:cubicBezTo>
                    <a:pt x="f49" y="f60"/>
                    <a:pt x="f49" y="f61"/>
                    <a:pt x="f49" y="f38"/>
                  </a:cubicBezTo>
                  <a:cubicBezTo>
                    <a:pt x="f49" y="f62"/>
                    <a:pt x="f63" y="f64"/>
                    <a:pt x="f47" y="f64"/>
                  </a:cubicBezTo>
                  <a:cubicBezTo>
                    <a:pt x="f65" y="f64"/>
                    <a:pt x="f66" y="f64"/>
                    <a:pt x="f43" y="f64"/>
                  </a:cubicBezTo>
                  <a:cubicBezTo>
                    <a:pt x="f43" y="f67"/>
                    <a:pt x="f43" y="f68"/>
                    <a:pt x="f43" y="f69"/>
                  </a:cubicBezTo>
                  <a:cubicBezTo>
                    <a:pt x="f70" y="f69"/>
                    <a:pt x="f48" y="f69"/>
                    <a:pt x="f71" y="f69"/>
                  </a:cubicBezTo>
                  <a:cubicBezTo>
                    <a:pt x="f72" y="f73"/>
                    <a:pt x="f74" y="f75"/>
                    <a:pt x="f52" y="f74"/>
                  </a:cubicBezTo>
                  <a:cubicBezTo>
                    <a:pt x="f76" y="f58"/>
                    <a:pt x="f53" y="f76"/>
                    <a:pt x="f53" y="f77"/>
                  </a:cubicBezTo>
                  <a:cubicBezTo>
                    <a:pt x="f6" y="f78"/>
                    <a:pt x="f6" y="f79"/>
                    <a:pt x="f53" y="f80"/>
                  </a:cubicBezTo>
                  <a:cubicBezTo>
                    <a:pt x="f53" y="f81"/>
                    <a:pt x="f82" y="f83"/>
                    <a:pt x="f84" y="f83"/>
                  </a:cubicBezTo>
                  <a:cubicBezTo>
                    <a:pt x="f85" y="f15"/>
                    <a:pt x="f86" y="f15"/>
                    <a:pt x="f46" y="f83"/>
                  </a:cubicBezTo>
                  <a:cubicBezTo>
                    <a:pt x="f61" y="f83"/>
                    <a:pt x="f87" y="f88"/>
                    <a:pt x="f8" y="f12"/>
                  </a:cubicBezTo>
                  <a:cubicBezTo>
                    <a:pt x="f43" y="f89"/>
                    <a:pt x="f8" y="f90"/>
                    <a:pt x="f8" y="f7"/>
                  </a:cubicBezTo>
                  <a:close/>
                  <a:moveTo>
                    <a:pt x="f43" y="f31"/>
                  </a:moveTo>
                  <a:cubicBezTo>
                    <a:pt x="f66" y="f31"/>
                    <a:pt x="f57" y="f31"/>
                    <a:pt x="f91" y="f28"/>
                  </a:cubicBezTo>
                  <a:cubicBezTo>
                    <a:pt x="f48" y="f28"/>
                    <a:pt x="f85" y="f27"/>
                    <a:pt x="f49" y="f19"/>
                  </a:cubicBezTo>
                  <a:cubicBezTo>
                    <a:pt x="f49" y="f92"/>
                    <a:pt x="f49" y="f93"/>
                    <a:pt x="f49" y="f94"/>
                  </a:cubicBezTo>
                  <a:cubicBezTo>
                    <a:pt x="f85" y="f95"/>
                    <a:pt x="f96" y="f97"/>
                    <a:pt x="f98" y="f99"/>
                  </a:cubicBezTo>
                  <a:cubicBezTo>
                    <a:pt x="f100" y="f35"/>
                    <a:pt x="f101" y="f99"/>
                    <a:pt x="f43" y="f99"/>
                  </a:cubicBezTo>
                  <a:cubicBezTo>
                    <a:pt x="f43" y="f34"/>
                    <a:pt x="f43" y="f33"/>
                    <a:pt x="f43" y="f31"/>
                  </a:cubicBezTo>
                  <a:close/>
                  <a:moveTo>
                    <a:pt x="f14" y="f64"/>
                  </a:moveTo>
                  <a:cubicBezTo>
                    <a:pt x="f102" y="f64"/>
                    <a:pt x="f103" y="f64"/>
                    <a:pt x="f104" y="f64"/>
                  </a:cubicBezTo>
                  <a:cubicBezTo>
                    <a:pt x="f105" y="f64"/>
                    <a:pt x="f40" y="f62"/>
                    <a:pt x="f40" y="f106"/>
                  </a:cubicBezTo>
                  <a:cubicBezTo>
                    <a:pt x="f44" y="f66"/>
                    <a:pt x="f44" y="f107"/>
                    <a:pt x="f44" y="f108"/>
                  </a:cubicBezTo>
                  <a:cubicBezTo>
                    <a:pt x="f44" y="f109"/>
                    <a:pt x="f110" y="f111"/>
                    <a:pt x="f112" y="f111"/>
                  </a:cubicBezTo>
                  <a:cubicBezTo>
                    <a:pt x="f16" y="f69"/>
                    <a:pt x="f102" y="f69"/>
                    <a:pt x="f14" y="f69"/>
                  </a:cubicBezTo>
                  <a:cubicBezTo>
                    <a:pt x="f14" y="f68"/>
                    <a:pt x="f14" y="f113"/>
                    <a:pt x="f14" y="f64"/>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20" name="Freeform 6">
              <a:extLst>
                <a:ext uri="{FF2B5EF4-FFF2-40B4-BE49-F238E27FC236}">
                  <a16:creationId xmlns:a16="http://schemas.microsoft.com/office/drawing/2014/main" id="{AD220174-BD52-E6E2-9F41-5125ABF96A3D}"/>
                </a:ext>
              </a:extLst>
            </p:cNvPr>
            <p:cNvSpPr/>
            <p:nvPr/>
          </p:nvSpPr>
          <p:spPr>
            <a:xfrm>
              <a:off x="8467728" y="1906588"/>
              <a:ext cx="1079504" cy="4357682"/>
            </a:xfrm>
            <a:custGeom>
              <a:avLst/>
              <a:gdLst>
                <a:gd name="f0" fmla="val 10800000"/>
                <a:gd name="f1" fmla="val 5400000"/>
                <a:gd name="f2" fmla="val 180"/>
                <a:gd name="f3" fmla="val w"/>
                <a:gd name="f4" fmla="val h"/>
                <a:gd name="f5" fmla="val 0"/>
                <a:gd name="f6" fmla="val 91"/>
                <a:gd name="f7" fmla="val 367"/>
                <a:gd name="f8" fmla="val 46"/>
                <a:gd name="f9" fmla="val 51"/>
                <a:gd name="f10" fmla="val 9"/>
                <a:gd name="f11" fmla="val 56"/>
                <a:gd name="f12" fmla="val 17"/>
                <a:gd name="f13" fmla="val 60"/>
                <a:gd name="f14" fmla="val 24"/>
                <a:gd name="f15" fmla="val 70"/>
                <a:gd name="f16" fmla="val 43"/>
                <a:gd name="f17" fmla="val 81"/>
                <a:gd name="f18" fmla="val 61"/>
                <a:gd name="f19" fmla="val 80"/>
                <a:gd name="f20" fmla="val 84"/>
                <a:gd name="f21" fmla="val 78"/>
                <a:gd name="f22" fmla="val 71"/>
                <a:gd name="f23" fmla="val 82"/>
                <a:gd name="f24" fmla="val 177"/>
                <a:gd name="f25" fmla="val 272"/>
                <a:gd name="f26" fmla="val 54"/>
                <a:gd name="f27" fmla="val 37"/>
                <a:gd name="f28" fmla="val 20"/>
                <a:gd name="f29" fmla="val 13"/>
                <a:gd name="f30" fmla="val 8"/>
                <a:gd name="f31" fmla="val 16"/>
                <a:gd name="f32" fmla="val 30"/>
                <a:gd name="f33" fmla="val 28"/>
                <a:gd name="f34" fmla="+- 0 0 -90"/>
                <a:gd name="f35" fmla="*/ f3 1 91"/>
                <a:gd name="f36" fmla="*/ f4 1 367"/>
                <a:gd name="f37" fmla="val f5"/>
                <a:gd name="f38" fmla="val f6"/>
                <a:gd name="f39" fmla="val f7"/>
                <a:gd name="f40" fmla="*/ f34 f0 1"/>
                <a:gd name="f41" fmla="+- f39 0 f37"/>
                <a:gd name="f42" fmla="+- f38 0 f37"/>
                <a:gd name="f43" fmla="*/ f40 1 f2"/>
                <a:gd name="f44" fmla="*/ f42 1 91"/>
                <a:gd name="f45" fmla="*/ f41 1 367"/>
                <a:gd name="f46" fmla="*/ 46 f42 1"/>
                <a:gd name="f47" fmla="*/ 0 f41 1"/>
                <a:gd name="f48" fmla="*/ 60 f42 1"/>
                <a:gd name="f49" fmla="*/ 24 f41 1"/>
                <a:gd name="f50" fmla="*/ 91 f42 1"/>
                <a:gd name="f51" fmla="*/ 80 f41 1"/>
                <a:gd name="f52" fmla="*/ 71 f42 1"/>
                <a:gd name="f53" fmla="*/ 82 f41 1"/>
                <a:gd name="f54" fmla="*/ 367 f41 1"/>
                <a:gd name="f55" fmla="*/ 20 f42 1"/>
                <a:gd name="f56" fmla="*/ 81 f41 1"/>
                <a:gd name="f57" fmla="*/ 0 f42 1"/>
                <a:gd name="f58" fmla="+- f43 0 f1"/>
                <a:gd name="f59" fmla="*/ f46 1 91"/>
                <a:gd name="f60" fmla="*/ f47 1 367"/>
                <a:gd name="f61" fmla="*/ f48 1 91"/>
                <a:gd name="f62" fmla="*/ f49 1 367"/>
                <a:gd name="f63" fmla="*/ f50 1 91"/>
                <a:gd name="f64" fmla="*/ f51 1 367"/>
                <a:gd name="f65" fmla="*/ f52 1 91"/>
                <a:gd name="f66" fmla="*/ f53 1 367"/>
                <a:gd name="f67" fmla="*/ f54 1 367"/>
                <a:gd name="f68" fmla="*/ f55 1 91"/>
                <a:gd name="f69" fmla="*/ f56 1 367"/>
                <a:gd name="f70" fmla="*/ f57 1 91"/>
                <a:gd name="f71" fmla="*/ 0 1 f44"/>
                <a:gd name="f72" fmla="*/ f38 1 f44"/>
                <a:gd name="f73" fmla="*/ 0 1 f45"/>
                <a:gd name="f74" fmla="*/ f39 1 f45"/>
                <a:gd name="f75" fmla="*/ f59 1 f44"/>
                <a:gd name="f76" fmla="*/ f60 1 f45"/>
                <a:gd name="f77" fmla="*/ f61 1 f44"/>
                <a:gd name="f78" fmla="*/ f62 1 f45"/>
                <a:gd name="f79" fmla="*/ f63 1 f44"/>
                <a:gd name="f80" fmla="*/ f64 1 f45"/>
                <a:gd name="f81" fmla="*/ f65 1 f44"/>
                <a:gd name="f82" fmla="*/ f66 1 f45"/>
                <a:gd name="f83" fmla="*/ f67 1 f45"/>
                <a:gd name="f84" fmla="*/ f68 1 f44"/>
                <a:gd name="f85" fmla="*/ f69 1 f45"/>
                <a:gd name="f86" fmla="*/ f70 1 f44"/>
                <a:gd name="f87" fmla="*/ f71 f35 1"/>
                <a:gd name="f88" fmla="*/ f72 f35 1"/>
                <a:gd name="f89" fmla="*/ f74 f36 1"/>
                <a:gd name="f90" fmla="*/ f73 f36 1"/>
                <a:gd name="f91" fmla="*/ f75 f35 1"/>
                <a:gd name="f92" fmla="*/ f76 f36 1"/>
                <a:gd name="f93" fmla="*/ f77 f35 1"/>
                <a:gd name="f94" fmla="*/ f78 f36 1"/>
                <a:gd name="f95" fmla="*/ f79 f35 1"/>
                <a:gd name="f96" fmla="*/ f80 f36 1"/>
                <a:gd name="f97" fmla="*/ f81 f35 1"/>
                <a:gd name="f98" fmla="*/ f82 f36 1"/>
                <a:gd name="f99" fmla="*/ f83 f36 1"/>
                <a:gd name="f100" fmla="*/ f84 f35 1"/>
                <a:gd name="f101" fmla="*/ f85 f36 1"/>
                <a:gd name="f102" fmla="*/ f86 f35 1"/>
              </a:gdLst>
              <a:ahLst/>
              <a:cxnLst>
                <a:cxn ang="3cd4">
                  <a:pos x="hc" y="t"/>
                </a:cxn>
                <a:cxn ang="0">
                  <a:pos x="r" y="vc"/>
                </a:cxn>
                <a:cxn ang="cd4">
                  <a:pos x="hc" y="b"/>
                </a:cxn>
                <a:cxn ang="cd2">
                  <a:pos x="l" y="vc"/>
                </a:cxn>
                <a:cxn ang="f58">
                  <a:pos x="f91" y="f92"/>
                </a:cxn>
                <a:cxn ang="f58">
                  <a:pos x="f93" y="f94"/>
                </a:cxn>
                <a:cxn ang="f58">
                  <a:pos x="f95" y="f96"/>
                </a:cxn>
                <a:cxn ang="f58">
                  <a:pos x="f97" y="f98"/>
                </a:cxn>
                <a:cxn ang="f58">
                  <a:pos x="f97" y="f99"/>
                </a:cxn>
                <a:cxn ang="f58">
                  <a:pos x="f100" y="f99"/>
                </a:cxn>
                <a:cxn ang="f58">
                  <a:pos x="f100" y="f101"/>
                </a:cxn>
                <a:cxn ang="f58">
                  <a:pos x="f102" y="f101"/>
                </a:cxn>
                <a:cxn ang="f58">
                  <a:pos x="f91" y="f92"/>
                </a:cxn>
              </a:cxnLst>
              <a:rect l="f87" t="f90" r="f88" b="f89"/>
              <a:pathLst>
                <a:path w="91" h="367">
                  <a:moveTo>
                    <a:pt x="f8" y="f5"/>
                  </a:moveTo>
                  <a:cubicBezTo>
                    <a:pt x="f9" y="f10"/>
                    <a:pt x="f11" y="f12"/>
                    <a:pt x="f13" y="f14"/>
                  </a:cubicBezTo>
                  <a:cubicBezTo>
                    <a:pt x="f15" y="f16"/>
                    <a:pt x="f17" y="f18"/>
                    <a:pt x="f6" y="f19"/>
                  </a:cubicBezTo>
                  <a:cubicBezTo>
                    <a:pt x="f20" y="f17"/>
                    <a:pt x="f21" y="f17"/>
                    <a:pt x="f22" y="f23"/>
                  </a:cubicBezTo>
                  <a:cubicBezTo>
                    <a:pt x="f22" y="f24"/>
                    <a:pt x="f22" y="f25"/>
                    <a:pt x="f22" y="f7"/>
                  </a:cubicBezTo>
                  <a:cubicBezTo>
                    <a:pt x="f26" y="f7"/>
                    <a:pt x="f27" y="f7"/>
                    <a:pt x="f28" y="f7"/>
                  </a:cubicBezTo>
                  <a:cubicBezTo>
                    <a:pt x="f28" y="f25"/>
                    <a:pt x="f28" y="f24"/>
                    <a:pt x="f28" y="f17"/>
                  </a:cubicBezTo>
                  <a:cubicBezTo>
                    <a:pt x="f29" y="f17"/>
                    <a:pt x="f30" y="f17"/>
                    <a:pt x="f5" y="f17"/>
                  </a:cubicBezTo>
                  <a:cubicBezTo>
                    <a:pt x="f31" y="f26"/>
                    <a:pt x="f32" y="f33"/>
                    <a:pt x="f8" y="f5"/>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21" name="Freeform 7">
              <a:extLst>
                <a:ext uri="{FF2B5EF4-FFF2-40B4-BE49-F238E27FC236}">
                  <a16:creationId xmlns:a16="http://schemas.microsoft.com/office/drawing/2014/main" id="{0BC974B4-F483-882F-ED35-D739A5C2DBAE}"/>
                </a:ext>
              </a:extLst>
            </p:cNvPr>
            <p:cNvSpPr/>
            <p:nvPr/>
          </p:nvSpPr>
          <p:spPr>
            <a:xfrm>
              <a:off x="7423154" y="2725734"/>
              <a:ext cx="1092195" cy="3551236"/>
            </a:xfrm>
            <a:custGeom>
              <a:avLst/>
              <a:gdLst>
                <a:gd name="f0" fmla="val 10800000"/>
                <a:gd name="f1" fmla="val 5400000"/>
                <a:gd name="f2" fmla="val 180"/>
                <a:gd name="f3" fmla="val w"/>
                <a:gd name="f4" fmla="val h"/>
                <a:gd name="f5" fmla="val 0"/>
                <a:gd name="f6" fmla="val 92"/>
                <a:gd name="f7" fmla="val 299"/>
                <a:gd name="f8" fmla="val 20"/>
                <a:gd name="f9" fmla="val 298"/>
                <a:gd name="f10" fmla="val 266"/>
                <a:gd name="f11" fmla="val 235"/>
                <a:gd name="f12" fmla="val 203"/>
                <a:gd name="f13" fmla="val 167"/>
                <a:gd name="f14" fmla="val 131"/>
                <a:gd name="f15" fmla="val 95"/>
                <a:gd name="f16" fmla="val 81"/>
                <a:gd name="f17" fmla="val 7"/>
                <a:gd name="f18" fmla="val 5"/>
                <a:gd name="f19" fmla="val 4"/>
                <a:gd name="f20" fmla="val 80"/>
                <a:gd name="f21" fmla="val 16"/>
                <a:gd name="f22" fmla="val 53"/>
                <a:gd name="f23" fmla="val 31"/>
                <a:gd name="f24" fmla="val 27"/>
                <a:gd name="f25" fmla="val 46"/>
                <a:gd name="f26" fmla="val 61"/>
                <a:gd name="f27" fmla="val 76"/>
                <a:gd name="f28" fmla="val 84"/>
                <a:gd name="f29" fmla="val 79"/>
                <a:gd name="f30" fmla="val 72"/>
                <a:gd name="f31" fmla="val 98"/>
                <a:gd name="f32" fmla="val 115"/>
                <a:gd name="f33" fmla="val 132"/>
                <a:gd name="f34" fmla="val 184"/>
                <a:gd name="f35" fmla="val 236"/>
                <a:gd name="f36" fmla="val 288"/>
                <a:gd name="f37" fmla="val 296"/>
                <a:gd name="f38" fmla="val 70"/>
                <a:gd name="f39" fmla="val 62"/>
                <a:gd name="f40" fmla="val 48"/>
                <a:gd name="f41" fmla="val 35"/>
                <a:gd name="f42" fmla="+- 0 0 -90"/>
                <a:gd name="f43" fmla="*/ f3 1 92"/>
                <a:gd name="f44" fmla="*/ f4 1 299"/>
                <a:gd name="f45" fmla="val f5"/>
                <a:gd name="f46" fmla="val f6"/>
                <a:gd name="f47" fmla="val f7"/>
                <a:gd name="f48" fmla="*/ f42 f0 1"/>
                <a:gd name="f49" fmla="+- f47 0 f45"/>
                <a:gd name="f50" fmla="+- f46 0 f45"/>
                <a:gd name="f51" fmla="*/ f48 1 f2"/>
                <a:gd name="f52" fmla="*/ f50 1 92"/>
                <a:gd name="f53" fmla="*/ f49 1 299"/>
                <a:gd name="f54" fmla="*/ 20 f50 1"/>
                <a:gd name="f55" fmla="*/ 298 f49 1"/>
                <a:gd name="f56" fmla="*/ 203 f49 1"/>
                <a:gd name="f57" fmla="*/ 95 f49 1"/>
                <a:gd name="f58" fmla="*/ 7 f50 1"/>
                <a:gd name="f59" fmla="*/ 81 f49 1"/>
                <a:gd name="f60" fmla="*/ 0 f50 1"/>
                <a:gd name="f61" fmla="*/ 80 f49 1"/>
                <a:gd name="f62" fmla="*/ 46 f50 1"/>
                <a:gd name="f63" fmla="*/ 0 f49 1"/>
                <a:gd name="f64" fmla="*/ 92 f50 1"/>
                <a:gd name="f65" fmla="*/ 72 f50 1"/>
                <a:gd name="f66" fmla="*/ 132 f49 1"/>
                <a:gd name="f67" fmla="*/ 288 f49 1"/>
                <a:gd name="f68" fmla="*/ 62 f50 1"/>
                <a:gd name="f69" fmla="*/ 299 f49 1"/>
                <a:gd name="f70" fmla="+- f51 0 f1"/>
                <a:gd name="f71" fmla="*/ f54 1 92"/>
                <a:gd name="f72" fmla="*/ f55 1 299"/>
                <a:gd name="f73" fmla="*/ f56 1 299"/>
                <a:gd name="f74" fmla="*/ f57 1 299"/>
                <a:gd name="f75" fmla="*/ f58 1 92"/>
                <a:gd name="f76" fmla="*/ f59 1 299"/>
                <a:gd name="f77" fmla="*/ f60 1 92"/>
                <a:gd name="f78" fmla="*/ f61 1 299"/>
                <a:gd name="f79" fmla="*/ f62 1 92"/>
                <a:gd name="f80" fmla="*/ f63 1 299"/>
                <a:gd name="f81" fmla="*/ f64 1 92"/>
                <a:gd name="f82" fmla="*/ f65 1 92"/>
                <a:gd name="f83" fmla="*/ f66 1 299"/>
                <a:gd name="f84" fmla="*/ f67 1 299"/>
                <a:gd name="f85" fmla="*/ f68 1 92"/>
                <a:gd name="f86" fmla="*/ f69 1 299"/>
                <a:gd name="f87" fmla="*/ 0 1 f52"/>
                <a:gd name="f88" fmla="*/ f46 1 f52"/>
                <a:gd name="f89" fmla="*/ 0 1 f53"/>
                <a:gd name="f90" fmla="*/ f47 1 f53"/>
                <a:gd name="f91" fmla="*/ f71 1 f52"/>
                <a:gd name="f92" fmla="*/ f72 1 f53"/>
                <a:gd name="f93" fmla="*/ f73 1 f53"/>
                <a:gd name="f94" fmla="*/ f74 1 f53"/>
                <a:gd name="f95" fmla="*/ f75 1 f52"/>
                <a:gd name="f96" fmla="*/ f76 1 f53"/>
                <a:gd name="f97" fmla="*/ f77 1 f52"/>
                <a:gd name="f98" fmla="*/ f78 1 f53"/>
                <a:gd name="f99" fmla="*/ f79 1 f52"/>
                <a:gd name="f100" fmla="*/ f80 1 f53"/>
                <a:gd name="f101" fmla="*/ f81 1 f52"/>
                <a:gd name="f102" fmla="*/ f82 1 f52"/>
                <a:gd name="f103" fmla="*/ f83 1 f53"/>
                <a:gd name="f104" fmla="*/ f84 1 f53"/>
                <a:gd name="f105" fmla="*/ f85 1 f52"/>
                <a:gd name="f106" fmla="*/ f86 1 f53"/>
                <a:gd name="f107" fmla="*/ f87 f43 1"/>
                <a:gd name="f108" fmla="*/ f88 f43 1"/>
                <a:gd name="f109" fmla="*/ f90 f44 1"/>
                <a:gd name="f110" fmla="*/ f89 f44 1"/>
                <a:gd name="f111" fmla="*/ f91 f43 1"/>
                <a:gd name="f112" fmla="*/ f92 f44 1"/>
                <a:gd name="f113" fmla="*/ f93 f44 1"/>
                <a:gd name="f114" fmla="*/ f94 f44 1"/>
                <a:gd name="f115" fmla="*/ f95 f43 1"/>
                <a:gd name="f116" fmla="*/ f96 f44 1"/>
                <a:gd name="f117" fmla="*/ f97 f43 1"/>
                <a:gd name="f118" fmla="*/ f98 f44 1"/>
                <a:gd name="f119" fmla="*/ f99 f43 1"/>
                <a:gd name="f120" fmla="*/ f100 f44 1"/>
                <a:gd name="f121" fmla="*/ f101 f43 1"/>
                <a:gd name="f122" fmla="*/ f102 f43 1"/>
                <a:gd name="f123" fmla="*/ f103 f44 1"/>
                <a:gd name="f124" fmla="*/ f104 f44 1"/>
                <a:gd name="f125" fmla="*/ f105 f43 1"/>
                <a:gd name="f126" fmla="*/ f106 f44 1"/>
              </a:gdLst>
              <a:ahLst/>
              <a:cxnLst>
                <a:cxn ang="3cd4">
                  <a:pos x="hc" y="t"/>
                </a:cxn>
                <a:cxn ang="0">
                  <a:pos x="r" y="vc"/>
                </a:cxn>
                <a:cxn ang="cd4">
                  <a:pos x="hc" y="b"/>
                </a:cxn>
                <a:cxn ang="cd2">
                  <a:pos x="l" y="vc"/>
                </a:cxn>
                <a:cxn ang="f70">
                  <a:pos x="f111" y="f112"/>
                </a:cxn>
                <a:cxn ang="f70">
                  <a:pos x="f111" y="f113"/>
                </a:cxn>
                <a:cxn ang="f70">
                  <a:pos x="f111" y="f114"/>
                </a:cxn>
                <a:cxn ang="f70">
                  <a:pos x="f115" y="f116"/>
                </a:cxn>
                <a:cxn ang="f70">
                  <a:pos x="f117" y="f118"/>
                </a:cxn>
                <a:cxn ang="f70">
                  <a:pos x="f119" y="f120"/>
                </a:cxn>
                <a:cxn ang="f70">
                  <a:pos x="f121" y="f118"/>
                </a:cxn>
                <a:cxn ang="f70">
                  <a:pos x="f122" y="f116"/>
                </a:cxn>
                <a:cxn ang="f70">
                  <a:pos x="f122" y="f123"/>
                </a:cxn>
                <a:cxn ang="f70">
                  <a:pos x="f122" y="f124"/>
                </a:cxn>
                <a:cxn ang="f70">
                  <a:pos x="f125" y="f126"/>
                </a:cxn>
                <a:cxn ang="f70">
                  <a:pos x="f111" y="f112"/>
                </a:cxn>
              </a:cxnLst>
              <a:rect l="f107" t="f110" r="f108" b="f109"/>
              <a:pathLst>
                <a:path w="92" h="299">
                  <a:moveTo>
                    <a:pt x="f8" y="f9"/>
                  </a:moveTo>
                  <a:cubicBezTo>
                    <a:pt x="f8" y="f10"/>
                    <a:pt x="f8" y="f11"/>
                    <a:pt x="f8" y="f12"/>
                  </a:cubicBezTo>
                  <a:cubicBezTo>
                    <a:pt x="f8" y="f13"/>
                    <a:pt x="f8" y="f14"/>
                    <a:pt x="f8" y="f15"/>
                  </a:cubicBezTo>
                  <a:cubicBezTo>
                    <a:pt x="f8" y="f16"/>
                    <a:pt x="f8" y="f16"/>
                    <a:pt x="f17" y="f16"/>
                  </a:cubicBezTo>
                  <a:cubicBezTo>
                    <a:pt x="f18" y="f16"/>
                    <a:pt x="f19" y="f16"/>
                    <a:pt x="f5" y="f20"/>
                  </a:cubicBezTo>
                  <a:cubicBezTo>
                    <a:pt x="f21" y="f22"/>
                    <a:pt x="f23" y="f24"/>
                    <a:pt x="f25" y="f5"/>
                  </a:cubicBezTo>
                  <a:cubicBezTo>
                    <a:pt x="f26" y="f24"/>
                    <a:pt x="f27" y="f22"/>
                    <a:pt x="f6" y="f20"/>
                  </a:cubicBezTo>
                  <a:cubicBezTo>
                    <a:pt x="f28" y="f16"/>
                    <a:pt x="f29" y="f16"/>
                    <a:pt x="f30" y="f16"/>
                  </a:cubicBezTo>
                  <a:cubicBezTo>
                    <a:pt x="f30" y="f31"/>
                    <a:pt x="f30" y="f32"/>
                    <a:pt x="f30" y="f33"/>
                  </a:cubicBezTo>
                  <a:cubicBezTo>
                    <a:pt x="f30" y="f34"/>
                    <a:pt x="f30" y="f35"/>
                    <a:pt x="f30" y="f36"/>
                  </a:cubicBezTo>
                  <a:cubicBezTo>
                    <a:pt x="f30" y="f37"/>
                    <a:pt x="f38" y="f7"/>
                    <a:pt x="f39" y="f7"/>
                  </a:cubicBezTo>
                  <a:cubicBezTo>
                    <a:pt x="f40" y="f9"/>
                    <a:pt x="f41" y="f9"/>
                    <a:pt x="f8" y="f9"/>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22" name="Freeform 8">
              <a:extLst>
                <a:ext uri="{FF2B5EF4-FFF2-40B4-BE49-F238E27FC236}">
                  <a16:creationId xmlns:a16="http://schemas.microsoft.com/office/drawing/2014/main" id="{310D9B6F-6ED6-FF73-37E8-437B8F2A3BD7}"/>
                </a:ext>
              </a:extLst>
            </p:cNvPr>
            <p:cNvSpPr/>
            <p:nvPr/>
          </p:nvSpPr>
          <p:spPr>
            <a:xfrm>
              <a:off x="6391271" y="3924303"/>
              <a:ext cx="1068384" cy="2339977"/>
            </a:xfrm>
            <a:custGeom>
              <a:avLst/>
              <a:gdLst>
                <a:gd name="f0" fmla="val 10800000"/>
                <a:gd name="f1" fmla="val 5400000"/>
                <a:gd name="f2" fmla="val 180"/>
                <a:gd name="f3" fmla="val w"/>
                <a:gd name="f4" fmla="val h"/>
                <a:gd name="f5" fmla="val 0"/>
                <a:gd name="f6" fmla="val 90"/>
                <a:gd name="f7" fmla="val 197"/>
                <a:gd name="f8" fmla="val 45"/>
                <a:gd name="f9" fmla="val 60"/>
                <a:gd name="f10" fmla="val 27"/>
                <a:gd name="f11" fmla="val 75"/>
                <a:gd name="f12" fmla="val 53"/>
                <a:gd name="f13" fmla="val 79"/>
                <a:gd name="f14" fmla="val 83"/>
                <a:gd name="f15" fmla="val 80"/>
                <a:gd name="f16" fmla="val 78"/>
                <a:gd name="f17" fmla="val 81"/>
                <a:gd name="f18" fmla="val 71"/>
                <a:gd name="f19" fmla="val 82"/>
                <a:gd name="f20" fmla="val 120"/>
                <a:gd name="f21" fmla="val 158"/>
                <a:gd name="f22" fmla="val 54"/>
                <a:gd name="f23" fmla="val 37"/>
                <a:gd name="f24" fmla="val 19"/>
                <a:gd name="f25" fmla="val 159"/>
                <a:gd name="f26" fmla="val 121"/>
                <a:gd name="f27" fmla="val 13"/>
                <a:gd name="f28" fmla="val 7"/>
                <a:gd name="f29" fmla="val 15"/>
                <a:gd name="f30" fmla="val 30"/>
                <a:gd name="f31" fmla="+- 0 0 -90"/>
                <a:gd name="f32" fmla="*/ f3 1 90"/>
                <a:gd name="f33" fmla="*/ f4 1 197"/>
                <a:gd name="f34" fmla="val f5"/>
                <a:gd name="f35" fmla="val f6"/>
                <a:gd name="f36" fmla="val f7"/>
                <a:gd name="f37" fmla="*/ f31 f0 1"/>
                <a:gd name="f38" fmla="+- f36 0 f34"/>
                <a:gd name="f39" fmla="+- f35 0 f34"/>
                <a:gd name="f40" fmla="*/ f37 1 f2"/>
                <a:gd name="f41" fmla="*/ f39 1 90"/>
                <a:gd name="f42" fmla="*/ f38 1 197"/>
                <a:gd name="f43" fmla="*/ 45 f39 1"/>
                <a:gd name="f44" fmla="*/ 0 f38 1"/>
                <a:gd name="f45" fmla="*/ 90 f39 1"/>
                <a:gd name="f46" fmla="*/ 79 f38 1"/>
                <a:gd name="f47" fmla="*/ 71 f39 1"/>
                <a:gd name="f48" fmla="*/ 82 f38 1"/>
                <a:gd name="f49" fmla="*/ 197 f38 1"/>
                <a:gd name="f50" fmla="*/ 19 f39 1"/>
                <a:gd name="f51" fmla="*/ 81 f38 1"/>
                <a:gd name="f52" fmla="*/ 0 f39 1"/>
                <a:gd name="f53" fmla="*/ 80 f38 1"/>
                <a:gd name="f54" fmla="+- f40 0 f1"/>
                <a:gd name="f55" fmla="*/ f43 1 90"/>
                <a:gd name="f56" fmla="*/ f44 1 197"/>
                <a:gd name="f57" fmla="*/ f45 1 90"/>
                <a:gd name="f58" fmla="*/ f46 1 197"/>
                <a:gd name="f59" fmla="*/ f47 1 90"/>
                <a:gd name="f60" fmla="*/ f48 1 197"/>
                <a:gd name="f61" fmla="*/ f49 1 197"/>
                <a:gd name="f62" fmla="*/ f50 1 90"/>
                <a:gd name="f63" fmla="*/ f51 1 197"/>
                <a:gd name="f64" fmla="*/ f52 1 90"/>
                <a:gd name="f65" fmla="*/ f53 1 197"/>
                <a:gd name="f66" fmla="*/ 0 1 f41"/>
                <a:gd name="f67" fmla="*/ f35 1 f41"/>
                <a:gd name="f68" fmla="*/ 0 1 f42"/>
                <a:gd name="f69" fmla="*/ f36 1 f42"/>
                <a:gd name="f70" fmla="*/ f55 1 f41"/>
                <a:gd name="f71" fmla="*/ f56 1 f42"/>
                <a:gd name="f72" fmla="*/ f57 1 f41"/>
                <a:gd name="f73" fmla="*/ f58 1 f42"/>
                <a:gd name="f74" fmla="*/ f59 1 f41"/>
                <a:gd name="f75" fmla="*/ f60 1 f42"/>
                <a:gd name="f76" fmla="*/ f61 1 f42"/>
                <a:gd name="f77" fmla="*/ f62 1 f41"/>
                <a:gd name="f78" fmla="*/ f63 1 f42"/>
                <a:gd name="f79" fmla="*/ f64 1 f41"/>
                <a:gd name="f80" fmla="*/ f65 1 f42"/>
                <a:gd name="f81" fmla="*/ f66 f32 1"/>
                <a:gd name="f82" fmla="*/ f67 f32 1"/>
                <a:gd name="f83" fmla="*/ f69 f33 1"/>
                <a:gd name="f84" fmla="*/ f68 f33 1"/>
                <a:gd name="f85" fmla="*/ f70 f32 1"/>
                <a:gd name="f86" fmla="*/ f71 f33 1"/>
                <a:gd name="f87" fmla="*/ f72 f32 1"/>
                <a:gd name="f88" fmla="*/ f73 f33 1"/>
                <a:gd name="f89" fmla="*/ f74 f32 1"/>
                <a:gd name="f90" fmla="*/ f75 f33 1"/>
                <a:gd name="f91" fmla="*/ f76 f33 1"/>
                <a:gd name="f92" fmla="*/ f77 f32 1"/>
                <a:gd name="f93" fmla="*/ f78 f33 1"/>
                <a:gd name="f94" fmla="*/ f79 f32 1"/>
                <a:gd name="f95" fmla="*/ f80 f33 1"/>
              </a:gdLst>
              <a:ahLst/>
              <a:cxnLst>
                <a:cxn ang="3cd4">
                  <a:pos x="hc" y="t"/>
                </a:cxn>
                <a:cxn ang="0">
                  <a:pos x="r" y="vc"/>
                </a:cxn>
                <a:cxn ang="cd4">
                  <a:pos x="hc" y="b"/>
                </a:cxn>
                <a:cxn ang="cd2">
                  <a:pos x="l" y="vc"/>
                </a:cxn>
                <a:cxn ang="f54">
                  <a:pos x="f85" y="f86"/>
                </a:cxn>
                <a:cxn ang="f54">
                  <a:pos x="f87" y="f88"/>
                </a:cxn>
                <a:cxn ang="f54">
                  <a:pos x="f89" y="f90"/>
                </a:cxn>
                <a:cxn ang="f54">
                  <a:pos x="f89" y="f91"/>
                </a:cxn>
                <a:cxn ang="f54">
                  <a:pos x="f92" y="f91"/>
                </a:cxn>
                <a:cxn ang="f54">
                  <a:pos x="f92" y="f93"/>
                </a:cxn>
                <a:cxn ang="f54">
                  <a:pos x="f94" y="f95"/>
                </a:cxn>
                <a:cxn ang="f54">
                  <a:pos x="f85" y="f86"/>
                </a:cxn>
              </a:cxnLst>
              <a:rect l="f81" t="f84" r="f82" b="f83"/>
              <a:pathLst>
                <a:path w="90" h="197">
                  <a:moveTo>
                    <a:pt x="f8" y="f5"/>
                  </a:moveTo>
                  <a:cubicBezTo>
                    <a:pt x="f9" y="f10"/>
                    <a:pt x="f11" y="f12"/>
                    <a:pt x="f6" y="f13"/>
                  </a:cubicBezTo>
                  <a:cubicBezTo>
                    <a:pt x="f14" y="f15"/>
                    <a:pt x="f16" y="f17"/>
                    <a:pt x="f18" y="f19"/>
                  </a:cubicBezTo>
                  <a:cubicBezTo>
                    <a:pt x="f18" y="f20"/>
                    <a:pt x="f18" y="f21"/>
                    <a:pt x="f18" y="f7"/>
                  </a:cubicBezTo>
                  <a:cubicBezTo>
                    <a:pt x="f22" y="f7"/>
                    <a:pt x="f23" y="f7"/>
                    <a:pt x="f24" y="f7"/>
                  </a:cubicBezTo>
                  <a:cubicBezTo>
                    <a:pt x="f24" y="f25"/>
                    <a:pt x="f24" y="f26"/>
                    <a:pt x="f24" y="f17"/>
                  </a:cubicBezTo>
                  <a:cubicBezTo>
                    <a:pt x="f27" y="f17"/>
                    <a:pt x="f28" y="f17"/>
                    <a:pt x="f5" y="f15"/>
                  </a:cubicBezTo>
                  <a:cubicBezTo>
                    <a:pt x="f29" y="f12"/>
                    <a:pt x="f30" y="f10"/>
                    <a:pt x="f8" y="f5"/>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gr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name="Slide963">
    <p:spTree>
      <p:nvGrpSpPr>
        <p:cNvPr id="1" name=""/>
        <p:cNvGrpSpPr/>
        <p:nvPr/>
      </p:nvGrpSpPr>
      <p:grpSpPr>
        <a:xfrm>
          <a:off x="0" y="0"/>
          <a:ext cx="0" cy="0"/>
          <a:chOff x="0" y="0"/>
          <a:chExt cx="0" cy="0"/>
        </a:xfrm>
      </p:grpSpPr>
      <p:pic>
        <p:nvPicPr>
          <p:cNvPr id="2" name="Picture 2" descr="mujer sentada en una silla amarilla sin brazos cerca de una computadora portátil gris">
            <a:extLst>
              <a:ext uri="{FF2B5EF4-FFF2-40B4-BE49-F238E27FC236}">
                <a16:creationId xmlns:a16="http://schemas.microsoft.com/office/drawing/2014/main" id="{6FBDE286-1871-9071-A246-6445E4747395}"/>
              </a:ext>
            </a:extLst>
          </p:cNvPr>
          <p:cNvPicPr>
            <a:picLocks noGrp="1" noChangeAspect="1"/>
          </p:cNvPicPr>
          <p:nvPr>
            <p:ph type="pic" idx="4294967295"/>
          </p:nvPr>
        </p:nvPicPr>
        <p:blipFill>
          <a:blip r:embed="rId2"/>
          <a:srcRect t="16003" b="16003"/>
          <a:stretch>
            <a:fillRect/>
          </a:stretch>
        </p:blipFill>
        <p:spPr>
          <a:xfrm>
            <a:off x="468922" y="562712"/>
            <a:ext cx="11243654" cy="5732583"/>
          </a:xfrm>
        </p:spPr>
      </p:pic>
      <p:sp>
        <p:nvSpPr>
          <p:cNvPr id="3" name="CuadroTexto 4">
            <a:extLst>
              <a:ext uri="{FF2B5EF4-FFF2-40B4-BE49-F238E27FC236}">
                <a16:creationId xmlns:a16="http://schemas.microsoft.com/office/drawing/2014/main" id="{8414F754-937D-9716-5F90-3CEBA48221C2}"/>
              </a:ext>
            </a:extLst>
          </p:cNvPr>
          <p:cNvSpPr txBox="1"/>
          <p:nvPr/>
        </p:nvSpPr>
        <p:spPr>
          <a:xfrm>
            <a:off x="585691" y="3896999"/>
            <a:ext cx="11212125" cy="1323438"/>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s-ES" sz="8000" b="1" i="0" u="none" strike="noStrike" kern="1200" cap="none" spc="0" baseline="0">
                <a:solidFill>
                  <a:srgbClr val="FFFFFF"/>
                </a:solidFill>
                <a:uFillTx/>
                <a:latin typeface="Arial"/>
              </a:rPr>
              <a:t>Slide </a:t>
            </a:r>
            <a:r>
              <a:rPr lang="es-ES" sz="8000" b="1" i="0" u="none" strike="noStrike" kern="1200" cap="none" spc="0" baseline="0">
                <a:solidFill>
                  <a:srgbClr val="0F78FF"/>
                </a:solidFill>
                <a:uFillTx/>
                <a:latin typeface="Arial"/>
              </a:rPr>
              <a:t>title</a:t>
            </a:r>
          </a:p>
        </p:txBody>
      </p:sp>
      <p:sp>
        <p:nvSpPr>
          <p:cNvPr id="4" name="Marcador de contenido 16">
            <a:extLst>
              <a:ext uri="{FF2B5EF4-FFF2-40B4-BE49-F238E27FC236}">
                <a16:creationId xmlns:a16="http://schemas.microsoft.com/office/drawing/2014/main" id="{64C0D133-2FFC-6438-E9CB-2A689C204241}"/>
              </a:ext>
            </a:extLst>
          </p:cNvPr>
          <p:cNvSpPr txBox="1"/>
          <p:nvPr/>
        </p:nvSpPr>
        <p:spPr>
          <a:xfrm>
            <a:off x="2715722" y="4985253"/>
            <a:ext cx="6961235" cy="1171904"/>
          </a:xfrm>
          <a:prstGeom prst="rect">
            <a:avLst/>
          </a:prstGeom>
          <a:noFill/>
          <a:ln cap="flat">
            <a:noFill/>
          </a:ln>
        </p:spPr>
        <p:txBody>
          <a:bodyPr vert="horz" wrap="square" lIns="91440" tIns="45720" rIns="91440" bIns="45720" anchor="t" anchorCtr="1" compatLnSpc="1">
            <a:noAutofit/>
          </a:bodyPr>
          <a:lstStyle/>
          <a:p>
            <a:pPr marL="0" marR="0" lvl="0" indent="0" algn="ctr" defTabSz="914400" rtl="0" fontAlgn="auto" hangingPunct="1">
              <a:lnSpc>
                <a:spcPct val="150000"/>
              </a:lnSpc>
              <a:spcBef>
                <a:spcPts val="1000"/>
              </a:spcBef>
              <a:spcAft>
                <a:spcPts val="0"/>
              </a:spcAft>
              <a:buNone/>
              <a:tabLst/>
              <a:defRPr sz="1800" b="0" i="0" u="none" strike="noStrike" kern="0" cap="none" spc="0" baseline="0">
                <a:solidFill>
                  <a:srgbClr val="000000"/>
                </a:solidFill>
                <a:uFillTx/>
              </a:defRPr>
            </a:pPr>
            <a:r>
              <a:rPr lang="en-US" sz="2000" b="0" i="0" u="none" strike="noStrike" kern="1200" cap="none" spc="0" baseline="0">
                <a:solidFill>
                  <a:srgbClr val="FFFFFF"/>
                </a:solidFill>
                <a:uFillTx/>
                <a:latin typeface="Arial"/>
              </a:rPr>
              <a:t>Organize and show your projects to attract attention, generate a conversation and obtain success. </a:t>
            </a:r>
          </a:p>
        </p:txBody>
      </p:sp>
      <p:grpSp>
        <p:nvGrpSpPr>
          <p:cNvPr id="5" name="Grupo 7">
            <a:extLst>
              <a:ext uri="{FF2B5EF4-FFF2-40B4-BE49-F238E27FC236}">
                <a16:creationId xmlns:a16="http://schemas.microsoft.com/office/drawing/2014/main" id="{F3B15692-474D-E60A-D750-4EECBE6837EA}"/>
              </a:ext>
            </a:extLst>
          </p:cNvPr>
          <p:cNvGrpSpPr/>
          <p:nvPr/>
        </p:nvGrpSpPr>
        <p:grpSpPr>
          <a:xfrm>
            <a:off x="4789901" y="2540669"/>
            <a:ext cx="3255026" cy="1332582"/>
            <a:chOff x="4789901" y="2540669"/>
            <a:chExt cx="3255026" cy="1332582"/>
          </a:xfrm>
        </p:grpSpPr>
        <p:sp>
          <p:nvSpPr>
            <p:cNvPr id="6" name="Freeform 5">
              <a:extLst>
                <a:ext uri="{FF2B5EF4-FFF2-40B4-BE49-F238E27FC236}">
                  <a16:creationId xmlns:a16="http://schemas.microsoft.com/office/drawing/2014/main" id="{015C9F62-316B-4CA3-246D-ED5D7D420557}"/>
                </a:ext>
              </a:extLst>
            </p:cNvPr>
            <p:cNvSpPr/>
            <p:nvPr/>
          </p:nvSpPr>
          <p:spPr>
            <a:xfrm>
              <a:off x="6256955" y="2623194"/>
              <a:ext cx="146706" cy="831326"/>
            </a:xfrm>
            <a:custGeom>
              <a:avLst/>
              <a:gdLst>
                <a:gd name="f0" fmla="val 10800000"/>
                <a:gd name="f1" fmla="val 5400000"/>
                <a:gd name="f2" fmla="val 180"/>
                <a:gd name="f3" fmla="val w"/>
                <a:gd name="f4" fmla="val h"/>
                <a:gd name="f5" fmla="val 0"/>
                <a:gd name="f6" fmla="val 50"/>
                <a:gd name="f7" fmla="val 279"/>
                <a:gd name="f8" fmla="val 90"/>
                <a:gd name="f9" fmla="val 179"/>
                <a:gd name="f10" fmla="val 269"/>
                <a:gd name="f11" fmla="val 34"/>
                <a:gd name="f12" fmla="val 272"/>
                <a:gd name="f13" fmla="val 17"/>
                <a:gd name="f14" fmla="val 275"/>
                <a:gd name="f15" fmla="val 1"/>
                <a:gd name="f16" fmla="val 277"/>
                <a:gd name="f17" fmla="val 274"/>
                <a:gd name="f18" fmla="val 192"/>
                <a:gd name="f19" fmla="val 111"/>
                <a:gd name="f20" fmla="val 29"/>
                <a:gd name="f21" fmla="val 25"/>
                <a:gd name="f22" fmla="val 23"/>
                <a:gd name="f23" fmla="val 5"/>
                <a:gd name="f24" fmla="val 21"/>
                <a:gd name="f25" fmla="val 20"/>
                <a:gd name="f26" fmla="val 14"/>
                <a:gd name="f27" fmla="val 35"/>
                <a:gd name="f28" fmla="val 7"/>
                <a:gd name="f29" fmla="val 38"/>
                <a:gd name="f30" fmla="val 228"/>
                <a:gd name="f31" fmla="val 230"/>
                <a:gd name="f32" fmla="val 232"/>
                <a:gd name="f33" fmla="val 234"/>
                <a:gd name="f34" fmla="val 40"/>
                <a:gd name="f35" fmla="val 42"/>
                <a:gd name="f36" fmla="val 44"/>
                <a:gd name="f37" fmla="val 231"/>
                <a:gd name="f38" fmla="val 43"/>
                <a:gd name="f39" fmla="val 227"/>
                <a:gd name="f40" fmla="val 41"/>
                <a:gd name="f41" fmla="val 39"/>
                <a:gd name="f42" fmla="val 84"/>
                <a:gd name="f43" fmla="val 85"/>
                <a:gd name="f44" fmla="val 37"/>
                <a:gd name="f45" fmla="val 91"/>
                <a:gd name="f46" fmla="val 45"/>
                <a:gd name="f47" fmla="val 88"/>
                <a:gd name="f48" fmla="val 194"/>
                <a:gd name="f49" fmla="val 200"/>
                <a:gd name="f50" fmla="val 201"/>
                <a:gd name="f51" fmla="val 61"/>
                <a:gd name="f52" fmla="val 62"/>
                <a:gd name="f53" fmla="val 63"/>
                <a:gd name="f54" fmla="val 66"/>
                <a:gd name="f55" fmla="val 67"/>
                <a:gd name="f56" fmla="val 69"/>
                <a:gd name="f57" fmla="val 80"/>
                <a:gd name="f58" fmla="val 78"/>
                <a:gd name="f59" fmla="val 73"/>
                <a:gd name="f60" fmla="val 75"/>
                <a:gd name="f61" fmla="val 94"/>
                <a:gd name="f62" fmla="val 95"/>
                <a:gd name="f63" fmla="val 101"/>
                <a:gd name="f64" fmla="val 100"/>
                <a:gd name="f65" fmla="val 184"/>
                <a:gd name="f66" fmla="val 183"/>
                <a:gd name="f67" fmla="val 190"/>
                <a:gd name="f68" fmla="val 189"/>
                <a:gd name="f69" fmla="val 187"/>
                <a:gd name="f70" fmla="val 185"/>
                <a:gd name="f71" fmla="val 249"/>
                <a:gd name="f72" fmla="val 252"/>
                <a:gd name="f73" fmla="val 253"/>
                <a:gd name="f74" fmla="val 256"/>
                <a:gd name="f75" fmla="val 255"/>
                <a:gd name="f76" fmla="val 251"/>
                <a:gd name="f77" fmla="val 140"/>
                <a:gd name="f78" fmla="val 146"/>
                <a:gd name="f79" fmla="val 145"/>
                <a:gd name="f80" fmla="val 157"/>
                <a:gd name="f81" fmla="val 156"/>
                <a:gd name="f82" fmla="val 150"/>
                <a:gd name="f83" fmla="val 152"/>
                <a:gd name="f84" fmla="val 134"/>
                <a:gd name="f85" fmla="val 128"/>
                <a:gd name="f86" fmla="val 129"/>
                <a:gd name="f87" fmla="val 117"/>
                <a:gd name="f88" fmla="val 118"/>
                <a:gd name="f89" fmla="val 119"/>
                <a:gd name="f90" fmla="val 124"/>
                <a:gd name="f91" fmla="val 123"/>
                <a:gd name="f92" fmla="val 205"/>
                <a:gd name="f93" fmla="val 208"/>
                <a:gd name="f94" fmla="val 209"/>
                <a:gd name="f95" fmla="val 212"/>
                <a:gd name="f96" fmla="val 211"/>
                <a:gd name="f97" fmla="val 207"/>
                <a:gd name="f98" fmla="val 18"/>
                <a:gd name="f99" fmla="val 19"/>
                <a:gd name="f100" fmla="val 113"/>
                <a:gd name="f101" fmla="val 112"/>
                <a:gd name="f102" fmla="val 106"/>
                <a:gd name="f103" fmla="val 109"/>
                <a:gd name="f104" fmla="val 36"/>
                <a:gd name="f105" fmla="val 33"/>
                <a:gd name="f106" fmla="val 28"/>
                <a:gd name="f107" fmla="val 30"/>
                <a:gd name="f108" fmla="val 58"/>
                <a:gd name="f109" fmla="val 56"/>
                <a:gd name="f110" fmla="val 52"/>
                <a:gd name="f111" fmla="val 178"/>
                <a:gd name="f112" fmla="val 172"/>
                <a:gd name="f113" fmla="val 174"/>
                <a:gd name="f114" fmla="val 176"/>
                <a:gd name="f115" fmla="val 239"/>
                <a:gd name="f116" fmla="val 241"/>
                <a:gd name="f117" fmla="val 243"/>
                <a:gd name="f118" fmla="val 245"/>
                <a:gd name="f119" fmla="val 242"/>
                <a:gd name="f120" fmla="val 47"/>
                <a:gd name="f121" fmla="val 167"/>
                <a:gd name="f122" fmla="val 165"/>
                <a:gd name="f123" fmla="val 163"/>
                <a:gd name="f124" fmla="val 161"/>
                <a:gd name="f125" fmla="val 162"/>
                <a:gd name="f126" fmla="val 164"/>
                <a:gd name="f127" fmla="val 166"/>
                <a:gd name="f128" fmla="val 168"/>
                <a:gd name="f129" fmla="val 59"/>
                <a:gd name="f130" fmla="val 54"/>
                <a:gd name="f131" fmla="val 27"/>
                <a:gd name="f132" fmla="val 57"/>
                <a:gd name="f133" fmla="val 131"/>
                <a:gd name="f134" fmla="val 133"/>
                <a:gd name="f135" fmla="val 135"/>
                <a:gd name="f136" fmla="val 137"/>
                <a:gd name="f137" fmla="val 136"/>
                <a:gd name="f138" fmla="val 130"/>
                <a:gd name="f139" fmla="val 32"/>
                <a:gd name="f140" fmla="val 31"/>
                <a:gd name="f141" fmla="val 148"/>
                <a:gd name="f142" fmla="val 142"/>
                <a:gd name="f143" fmla="val 175"/>
                <a:gd name="f144" fmla="val 181"/>
                <a:gd name="f145" fmla="val 24"/>
                <a:gd name="f146" fmla="val 22"/>
                <a:gd name="f147" fmla="val 83"/>
                <a:gd name="f148" fmla="val 76"/>
                <a:gd name="f149" fmla="val 120"/>
                <a:gd name="f150" fmla="val 121"/>
                <a:gd name="f151" fmla="val 126"/>
                <a:gd name="f152" fmla="val 127"/>
                <a:gd name="f153" fmla="val 104"/>
                <a:gd name="f154" fmla="val 103"/>
                <a:gd name="f155" fmla="val 97"/>
                <a:gd name="f156" fmla="val 51"/>
                <a:gd name="f157" fmla="val 48"/>
                <a:gd name="f158" fmla="val 26"/>
                <a:gd name="f159" fmla="val 46"/>
                <a:gd name="f160" fmla="val 202"/>
                <a:gd name="f161" fmla="val 195"/>
                <a:gd name="f162" fmla="val 196"/>
                <a:gd name="f163" fmla="val 169"/>
                <a:gd name="f164" fmla="val 115"/>
                <a:gd name="f165" fmla="val 116"/>
                <a:gd name="f166" fmla="val 177"/>
                <a:gd name="f167" fmla="val 173"/>
                <a:gd name="f168" fmla="val 87"/>
                <a:gd name="f169" fmla="val 93"/>
                <a:gd name="f170" fmla="val 79"/>
                <a:gd name="f171" fmla="val 82"/>
                <a:gd name="f172" fmla="val 86"/>
                <a:gd name="f173" fmla="val 72"/>
                <a:gd name="f174" fmla="val 147"/>
                <a:gd name="f175" fmla="val 143"/>
                <a:gd name="f176" fmla="val 144"/>
                <a:gd name="f177" fmla="val 186"/>
                <a:gd name="f178" fmla="val 191"/>
                <a:gd name="f179" fmla="val 193"/>
                <a:gd name="f180" fmla="val 139"/>
                <a:gd name="f181" fmla="val 138"/>
                <a:gd name="f182" fmla="val 132"/>
                <a:gd name="f183" fmla="val 171"/>
                <a:gd name="f184" fmla="val 65"/>
                <a:gd name="f185" fmla="val 216"/>
                <a:gd name="f186" fmla="val 217"/>
                <a:gd name="f187" fmla="val 219"/>
                <a:gd name="f188" fmla="val 221"/>
                <a:gd name="f189" fmla="val 222"/>
                <a:gd name="f190" fmla="val 223"/>
                <a:gd name="f191" fmla="val 206"/>
                <a:gd name="f192" fmla="val 210"/>
                <a:gd name="f193" fmla="val 8"/>
                <a:gd name="f194" fmla="val 10"/>
                <a:gd name="f195" fmla="val 11"/>
                <a:gd name="f196" fmla="val 13"/>
                <a:gd name="f197" fmla="val 149"/>
                <a:gd name="f198" fmla="val 9"/>
                <a:gd name="f199" fmla="val 89"/>
                <a:gd name="f200" fmla="val 12"/>
                <a:gd name="f201" fmla="val 68"/>
                <a:gd name="f202" fmla="val 64"/>
                <a:gd name="f203" fmla="val 188"/>
                <a:gd name="f204" fmla="val 155"/>
                <a:gd name="f205" fmla="val 159"/>
                <a:gd name="f206" fmla="val 170"/>
                <a:gd name="f207" fmla="val 182"/>
                <a:gd name="f208" fmla="val 53"/>
                <a:gd name="f209" fmla="val 55"/>
                <a:gd name="f210" fmla="+- 0 0 -90"/>
                <a:gd name="f211" fmla="*/ f3 1 50"/>
                <a:gd name="f212" fmla="*/ f4 1 279"/>
                <a:gd name="f213" fmla="val f5"/>
                <a:gd name="f214" fmla="val f6"/>
                <a:gd name="f215" fmla="val f7"/>
                <a:gd name="f216" fmla="*/ f210 f0 1"/>
                <a:gd name="f217" fmla="+- f215 0 f213"/>
                <a:gd name="f218" fmla="+- f214 0 f213"/>
                <a:gd name="f219" fmla="*/ f216 1 f2"/>
                <a:gd name="f220" fmla="*/ f218 1 50"/>
                <a:gd name="f221" fmla="*/ f217 1 279"/>
                <a:gd name="f222" fmla="*/ 0 f218 1"/>
                <a:gd name="f223" fmla="*/ 274 f217 1"/>
                <a:gd name="f224" fmla="*/ 38 f218 1"/>
                <a:gd name="f225" fmla="*/ 228 f217 1"/>
                <a:gd name="f226" fmla="*/ 41 f218 1"/>
                <a:gd name="f227" fmla="*/ 227 f217 1"/>
                <a:gd name="f228" fmla="*/ 44 f218 1"/>
                <a:gd name="f229" fmla="*/ 84 f217 1"/>
                <a:gd name="f230" fmla="*/ 61 f217 1"/>
                <a:gd name="f231" fmla="*/ 80 f217 1"/>
                <a:gd name="f232" fmla="*/ 39 f218 1"/>
                <a:gd name="f233" fmla="*/ 101 f217 1"/>
                <a:gd name="f234" fmla="*/ 189 f217 1"/>
                <a:gd name="f235" fmla="*/ 255 f217 1"/>
                <a:gd name="f236" fmla="*/ 146 f217 1"/>
                <a:gd name="f237" fmla="*/ 157 f217 1"/>
                <a:gd name="f238" fmla="*/ 43 f218 1"/>
                <a:gd name="f239" fmla="*/ 117 f217 1"/>
                <a:gd name="f240" fmla="*/ 212 f217 1"/>
                <a:gd name="f241" fmla="*/ 18 f217 1"/>
                <a:gd name="f242" fmla="*/ 106 f217 1"/>
                <a:gd name="f243" fmla="*/ 36 f217 1"/>
                <a:gd name="f244" fmla="*/ 178 f217 1"/>
                <a:gd name="f245" fmla="*/ 239 f217 1"/>
                <a:gd name="f246" fmla="*/ 167 f217 1"/>
                <a:gd name="f247" fmla="*/ 28 f218 1"/>
                <a:gd name="f248" fmla="*/ 131 f217 1"/>
                <a:gd name="f249" fmla="*/ 18 f218 1"/>
                <a:gd name="f250" fmla="*/ 175 f217 1"/>
                <a:gd name="f251" fmla="*/ 83 f217 1"/>
                <a:gd name="f252" fmla="*/ 126 f217 1"/>
                <a:gd name="f253" fmla="*/ 104 f217 1"/>
                <a:gd name="f254" fmla="*/ 51 f217 1"/>
                <a:gd name="f255" fmla="*/ 33 f218 1"/>
                <a:gd name="f256" fmla="*/ 33 f217 1"/>
                <a:gd name="f257" fmla="*/ 201 f217 1"/>
                <a:gd name="f258" fmla="*/ 169 f217 1"/>
                <a:gd name="f259" fmla="*/ 116 f217 1"/>
                <a:gd name="f260" fmla="*/ 174 f217 1"/>
                <a:gd name="f261" fmla="*/ 94 f217 1"/>
                <a:gd name="f262" fmla="*/ 22 f218 1"/>
                <a:gd name="f263" fmla="*/ 79 f217 1"/>
                <a:gd name="f264" fmla="*/ 150 f217 1"/>
                <a:gd name="f265" fmla="*/ 186 f217 1"/>
                <a:gd name="f266" fmla="*/ 164 f217 1"/>
                <a:gd name="f267" fmla="*/ 65 f217 1"/>
                <a:gd name="f268" fmla="*/ 216 f217 1"/>
                <a:gd name="f269" fmla="*/ 206 f217 1"/>
                <a:gd name="f270" fmla="*/ 8 f218 1"/>
                <a:gd name="f271" fmla="*/ 147 f217 1"/>
                <a:gd name="f272" fmla="*/ 89 f217 1"/>
                <a:gd name="f273" fmla="*/ 13 f218 1"/>
                <a:gd name="f274" fmla="*/ 187 f217 1"/>
                <a:gd name="f275" fmla="*/ 156 f217 1"/>
                <a:gd name="f276" fmla="*/ 172 f217 1"/>
                <a:gd name="f277" fmla="*/ 9 f218 1"/>
                <a:gd name="f278" fmla="*/ 48 f217 1"/>
                <a:gd name="f279" fmla="*/ 38 f217 1"/>
                <a:gd name="f280" fmla="*/ 182 f217 1"/>
                <a:gd name="f281" fmla="+- f219 0 f1"/>
                <a:gd name="f282" fmla="*/ f222 1 50"/>
                <a:gd name="f283" fmla="*/ f223 1 279"/>
                <a:gd name="f284" fmla="*/ f224 1 50"/>
                <a:gd name="f285" fmla="*/ f225 1 279"/>
                <a:gd name="f286" fmla="*/ f226 1 50"/>
                <a:gd name="f287" fmla="*/ f227 1 279"/>
                <a:gd name="f288" fmla="*/ f228 1 50"/>
                <a:gd name="f289" fmla="*/ f229 1 279"/>
                <a:gd name="f290" fmla="*/ f230 1 279"/>
                <a:gd name="f291" fmla="*/ f231 1 279"/>
                <a:gd name="f292" fmla="*/ f232 1 50"/>
                <a:gd name="f293" fmla="*/ f233 1 279"/>
                <a:gd name="f294" fmla="*/ f234 1 279"/>
                <a:gd name="f295" fmla="*/ f235 1 279"/>
                <a:gd name="f296" fmla="*/ f236 1 279"/>
                <a:gd name="f297" fmla="*/ f237 1 279"/>
                <a:gd name="f298" fmla="*/ f238 1 50"/>
                <a:gd name="f299" fmla="*/ f239 1 279"/>
                <a:gd name="f300" fmla="*/ f240 1 279"/>
                <a:gd name="f301" fmla="*/ f241 1 279"/>
                <a:gd name="f302" fmla="*/ f242 1 279"/>
                <a:gd name="f303" fmla="*/ f243 1 279"/>
                <a:gd name="f304" fmla="*/ f244 1 279"/>
                <a:gd name="f305" fmla="*/ f245 1 279"/>
                <a:gd name="f306" fmla="*/ f246 1 279"/>
                <a:gd name="f307" fmla="*/ f247 1 50"/>
                <a:gd name="f308" fmla="*/ f248 1 279"/>
                <a:gd name="f309" fmla="*/ f249 1 50"/>
                <a:gd name="f310" fmla="*/ f250 1 279"/>
                <a:gd name="f311" fmla="*/ f251 1 279"/>
                <a:gd name="f312" fmla="*/ f252 1 279"/>
                <a:gd name="f313" fmla="*/ f253 1 279"/>
                <a:gd name="f314" fmla="*/ f254 1 279"/>
                <a:gd name="f315" fmla="*/ f255 1 50"/>
                <a:gd name="f316" fmla="*/ f256 1 279"/>
                <a:gd name="f317" fmla="*/ f257 1 279"/>
                <a:gd name="f318" fmla="*/ f258 1 279"/>
                <a:gd name="f319" fmla="*/ f259 1 279"/>
                <a:gd name="f320" fmla="*/ f260 1 279"/>
                <a:gd name="f321" fmla="*/ f261 1 279"/>
                <a:gd name="f322" fmla="*/ f262 1 50"/>
                <a:gd name="f323" fmla="*/ f263 1 279"/>
                <a:gd name="f324" fmla="*/ f264 1 279"/>
                <a:gd name="f325" fmla="*/ f265 1 279"/>
                <a:gd name="f326" fmla="*/ f266 1 279"/>
                <a:gd name="f327" fmla="*/ f267 1 279"/>
                <a:gd name="f328" fmla="*/ f268 1 279"/>
                <a:gd name="f329" fmla="*/ f269 1 279"/>
                <a:gd name="f330" fmla="*/ f270 1 50"/>
                <a:gd name="f331" fmla="*/ f271 1 279"/>
                <a:gd name="f332" fmla="*/ f272 1 279"/>
                <a:gd name="f333" fmla="*/ f273 1 50"/>
                <a:gd name="f334" fmla="*/ f274 1 279"/>
                <a:gd name="f335" fmla="*/ f275 1 279"/>
                <a:gd name="f336" fmla="*/ f276 1 279"/>
                <a:gd name="f337" fmla="*/ f277 1 50"/>
                <a:gd name="f338" fmla="*/ f278 1 279"/>
                <a:gd name="f339" fmla="*/ f279 1 279"/>
                <a:gd name="f340" fmla="*/ f280 1 279"/>
                <a:gd name="f341" fmla="*/ 0 1 f220"/>
                <a:gd name="f342" fmla="*/ f214 1 f220"/>
                <a:gd name="f343" fmla="*/ 0 1 f221"/>
                <a:gd name="f344" fmla="*/ f215 1 f221"/>
                <a:gd name="f345" fmla="*/ f282 1 f220"/>
                <a:gd name="f346" fmla="*/ f283 1 f221"/>
                <a:gd name="f347" fmla="*/ f284 1 f220"/>
                <a:gd name="f348" fmla="*/ f285 1 f221"/>
                <a:gd name="f349" fmla="*/ f286 1 f220"/>
                <a:gd name="f350" fmla="*/ f287 1 f221"/>
                <a:gd name="f351" fmla="*/ f288 1 f220"/>
                <a:gd name="f352" fmla="*/ f289 1 f221"/>
                <a:gd name="f353" fmla="*/ f290 1 f221"/>
                <a:gd name="f354" fmla="*/ f291 1 f221"/>
                <a:gd name="f355" fmla="*/ f292 1 f220"/>
                <a:gd name="f356" fmla="*/ f293 1 f221"/>
                <a:gd name="f357" fmla="*/ f294 1 f221"/>
                <a:gd name="f358" fmla="*/ f295 1 f221"/>
                <a:gd name="f359" fmla="*/ f296 1 f221"/>
                <a:gd name="f360" fmla="*/ f297 1 f221"/>
                <a:gd name="f361" fmla="*/ f298 1 f220"/>
                <a:gd name="f362" fmla="*/ f299 1 f221"/>
                <a:gd name="f363" fmla="*/ f300 1 f221"/>
                <a:gd name="f364" fmla="*/ f301 1 f221"/>
                <a:gd name="f365" fmla="*/ f302 1 f221"/>
                <a:gd name="f366" fmla="*/ f303 1 f221"/>
                <a:gd name="f367" fmla="*/ f304 1 f221"/>
                <a:gd name="f368" fmla="*/ f305 1 f221"/>
                <a:gd name="f369" fmla="*/ f306 1 f221"/>
                <a:gd name="f370" fmla="*/ f307 1 f220"/>
                <a:gd name="f371" fmla="*/ f308 1 f221"/>
                <a:gd name="f372" fmla="*/ f309 1 f220"/>
                <a:gd name="f373" fmla="*/ f310 1 f221"/>
                <a:gd name="f374" fmla="*/ f311 1 f221"/>
                <a:gd name="f375" fmla="*/ f312 1 f221"/>
                <a:gd name="f376" fmla="*/ f313 1 f221"/>
                <a:gd name="f377" fmla="*/ f314 1 f221"/>
                <a:gd name="f378" fmla="*/ f315 1 f220"/>
                <a:gd name="f379" fmla="*/ f316 1 f221"/>
                <a:gd name="f380" fmla="*/ f317 1 f221"/>
                <a:gd name="f381" fmla="*/ f318 1 f221"/>
                <a:gd name="f382" fmla="*/ f319 1 f221"/>
                <a:gd name="f383" fmla="*/ f320 1 f221"/>
                <a:gd name="f384" fmla="*/ f321 1 f221"/>
                <a:gd name="f385" fmla="*/ f322 1 f220"/>
                <a:gd name="f386" fmla="*/ f323 1 f221"/>
                <a:gd name="f387" fmla="*/ f324 1 f221"/>
                <a:gd name="f388" fmla="*/ f325 1 f221"/>
                <a:gd name="f389" fmla="*/ f326 1 f221"/>
                <a:gd name="f390" fmla="*/ f327 1 f221"/>
                <a:gd name="f391" fmla="*/ f328 1 f221"/>
                <a:gd name="f392" fmla="*/ f329 1 f221"/>
                <a:gd name="f393" fmla="*/ f330 1 f220"/>
                <a:gd name="f394" fmla="*/ f331 1 f221"/>
                <a:gd name="f395" fmla="*/ f332 1 f221"/>
                <a:gd name="f396" fmla="*/ f333 1 f220"/>
                <a:gd name="f397" fmla="*/ f334 1 f221"/>
                <a:gd name="f398" fmla="*/ f335 1 f221"/>
                <a:gd name="f399" fmla="*/ f336 1 f221"/>
                <a:gd name="f400" fmla="*/ f337 1 f220"/>
                <a:gd name="f401" fmla="*/ f338 1 f221"/>
                <a:gd name="f402" fmla="*/ f339 1 f221"/>
                <a:gd name="f403" fmla="*/ f340 1 f221"/>
                <a:gd name="f404" fmla="*/ f341 f211 1"/>
                <a:gd name="f405" fmla="*/ f342 f211 1"/>
                <a:gd name="f406" fmla="*/ f344 f212 1"/>
                <a:gd name="f407" fmla="*/ f343 f212 1"/>
                <a:gd name="f408" fmla="*/ f345 f211 1"/>
                <a:gd name="f409" fmla="*/ f346 f212 1"/>
                <a:gd name="f410" fmla="*/ f347 f211 1"/>
                <a:gd name="f411" fmla="*/ f348 f212 1"/>
                <a:gd name="f412" fmla="*/ f349 f211 1"/>
                <a:gd name="f413" fmla="*/ f350 f212 1"/>
                <a:gd name="f414" fmla="*/ f351 f211 1"/>
                <a:gd name="f415" fmla="*/ f352 f212 1"/>
                <a:gd name="f416" fmla="*/ f353 f212 1"/>
                <a:gd name="f417" fmla="*/ f354 f212 1"/>
                <a:gd name="f418" fmla="*/ f355 f211 1"/>
                <a:gd name="f419" fmla="*/ f356 f212 1"/>
                <a:gd name="f420" fmla="*/ f357 f212 1"/>
                <a:gd name="f421" fmla="*/ f358 f212 1"/>
                <a:gd name="f422" fmla="*/ f359 f212 1"/>
                <a:gd name="f423" fmla="*/ f360 f212 1"/>
                <a:gd name="f424" fmla="*/ f361 f211 1"/>
                <a:gd name="f425" fmla="*/ f362 f212 1"/>
                <a:gd name="f426" fmla="*/ f363 f212 1"/>
                <a:gd name="f427" fmla="*/ f364 f212 1"/>
                <a:gd name="f428" fmla="*/ f365 f212 1"/>
                <a:gd name="f429" fmla="*/ f366 f212 1"/>
                <a:gd name="f430" fmla="*/ f367 f212 1"/>
                <a:gd name="f431" fmla="*/ f368 f212 1"/>
                <a:gd name="f432" fmla="*/ f369 f212 1"/>
                <a:gd name="f433" fmla="*/ f370 f211 1"/>
                <a:gd name="f434" fmla="*/ f371 f212 1"/>
                <a:gd name="f435" fmla="*/ f372 f211 1"/>
                <a:gd name="f436" fmla="*/ f373 f212 1"/>
                <a:gd name="f437" fmla="*/ f374 f212 1"/>
                <a:gd name="f438" fmla="*/ f375 f212 1"/>
                <a:gd name="f439" fmla="*/ f376 f212 1"/>
                <a:gd name="f440" fmla="*/ f377 f212 1"/>
                <a:gd name="f441" fmla="*/ f378 f211 1"/>
                <a:gd name="f442" fmla="*/ f379 f212 1"/>
                <a:gd name="f443" fmla="*/ f380 f212 1"/>
                <a:gd name="f444" fmla="*/ f381 f212 1"/>
                <a:gd name="f445" fmla="*/ f382 f212 1"/>
                <a:gd name="f446" fmla="*/ f383 f212 1"/>
                <a:gd name="f447" fmla="*/ f384 f212 1"/>
                <a:gd name="f448" fmla="*/ f385 f211 1"/>
                <a:gd name="f449" fmla="*/ f386 f212 1"/>
                <a:gd name="f450" fmla="*/ f387 f212 1"/>
                <a:gd name="f451" fmla="*/ f388 f212 1"/>
                <a:gd name="f452" fmla="*/ f389 f212 1"/>
                <a:gd name="f453" fmla="*/ f390 f212 1"/>
                <a:gd name="f454" fmla="*/ f391 f212 1"/>
                <a:gd name="f455" fmla="*/ f392 f212 1"/>
                <a:gd name="f456" fmla="*/ f393 f211 1"/>
                <a:gd name="f457" fmla="*/ f394 f212 1"/>
                <a:gd name="f458" fmla="*/ f395 f212 1"/>
                <a:gd name="f459" fmla="*/ f396 f211 1"/>
                <a:gd name="f460" fmla="*/ f397 f212 1"/>
                <a:gd name="f461" fmla="*/ f398 f212 1"/>
                <a:gd name="f462" fmla="*/ f399 f212 1"/>
                <a:gd name="f463" fmla="*/ f400 f211 1"/>
                <a:gd name="f464" fmla="*/ f401 f212 1"/>
                <a:gd name="f465" fmla="*/ f402 f212 1"/>
                <a:gd name="f466" fmla="*/ f403 f212 1"/>
              </a:gdLst>
              <a:ahLst/>
              <a:cxnLst>
                <a:cxn ang="3cd4">
                  <a:pos x="hc" y="t"/>
                </a:cxn>
                <a:cxn ang="0">
                  <a:pos x="r" y="vc"/>
                </a:cxn>
                <a:cxn ang="cd4">
                  <a:pos x="hc" y="b"/>
                </a:cxn>
                <a:cxn ang="cd2">
                  <a:pos x="l" y="vc"/>
                </a:cxn>
                <a:cxn ang="f281">
                  <a:pos x="f408" y="f409"/>
                </a:cxn>
                <a:cxn ang="f281">
                  <a:pos x="f410" y="f411"/>
                </a:cxn>
                <a:cxn ang="f281">
                  <a:pos x="f412" y="f413"/>
                </a:cxn>
                <a:cxn ang="f281">
                  <a:pos x="f414" y="f415"/>
                </a:cxn>
                <a:cxn ang="f281">
                  <a:pos x="f414" y="f416"/>
                </a:cxn>
                <a:cxn ang="f281">
                  <a:pos x="f410" y="f417"/>
                </a:cxn>
                <a:cxn ang="f281">
                  <a:pos x="f418" y="f419"/>
                </a:cxn>
                <a:cxn ang="f281">
                  <a:pos x="f414" y="f420"/>
                </a:cxn>
                <a:cxn ang="f281">
                  <a:pos x="f414" y="f421"/>
                </a:cxn>
                <a:cxn ang="f281">
                  <a:pos x="f418" y="f422"/>
                </a:cxn>
                <a:cxn ang="f281">
                  <a:pos x="f410" y="f423"/>
                </a:cxn>
                <a:cxn ang="f281">
                  <a:pos x="f424" y="f425"/>
                </a:cxn>
                <a:cxn ang="f281">
                  <a:pos x="f410" y="f426"/>
                </a:cxn>
                <a:cxn ang="f281">
                  <a:pos x="f414" y="f427"/>
                </a:cxn>
                <a:cxn ang="f281">
                  <a:pos x="f424" y="f428"/>
                </a:cxn>
                <a:cxn ang="f281">
                  <a:pos x="f410" y="f429"/>
                </a:cxn>
                <a:cxn ang="f281">
                  <a:pos x="f410" y="f430"/>
                </a:cxn>
                <a:cxn ang="f281">
                  <a:pos x="f410" y="f431"/>
                </a:cxn>
                <a:cxn ang="f281">
                  <a:pos x="f410" y="f431"/>
                </a:cxn>
                <a:cxn ang="f281">
                  <a:pos x="f414" y="f432"/>
                </a:cxn>
                <a:cxn ang="f281">
                  <a:pos x="f414" y="f432"/>
                </a:cxn>
                <a:cxn ang="f281">
                  <a:pos x="f433" y="f434"/>
                </a:cxn>
                <a:cxn ang="f281">
                  <a:pos x="f433" y="f434"/>
                </a:cxn>
                <a:cxn ang="f281">
                  <a:pos x="f435" y="f436"/>
                </a:cxn>
                <a:cxn ang="f281">
                  <a:pos x="f433" y="f437"/>
                </a:cxn>
                <a:cxn ang="f281">
                  <a:pos x="f433" y="f438"/>
                </a:cxn>
                <a:cxn ang="f281">
                  <a:pos x="f433" y="f439"/>
                </a:cxn>
                <a:cxn ang="f281">
                  <a:pos x="f433" y="f440"/>
                </a:cxn>
                <a:cxn ang="f281">
                  <a:pos x="f441" y="f442"/>
                </a:cxn>
                <a:cxn ang="f281">
                  <a:pos x="f433" y="f443"/>
                </a:cxn>
                <a:cxn ang="f281">
                  <a:pos x="f433" y="f444"/>
                </a:cxn>
                <a:cxn ang="f281">
                  <a:pos x="f433" y="f445"/>
                </a:cxn>
                <a:cxn ang="f281">
                  <a:pos x="f433" y="f446"/>
                </a:cxn>
                <a:cxn ang="f281">
                  <a:pos x="f433" y="f447"/>
                </a:cxn>
                <a:cxn ang="f281">
                  <a:pos x="f448" y="f449"/>
                </a:cxn>
                <a:cxn ang="f281">
                  <a:pos x="f435" y="f450"/>
                </a:cxn>
                <a:cxn ang="f281">
                  <a:pos x="f435" y="f450"/>
                </a:cxn>
                <a:cxn ang="f281">
                  <a:pos x="f448" y="f451"/>
                </a:cxn>
                <a:cxn ang="f281">
                  <a:pos x="f448" y="f452"/>
                </a:cxn>
                <a:cxn ang="f281">
                  <a:pos x="f435" y="f453"/>
                </a:cxn>
                <a:cxn ang="f281">
                  <a:pos x="f433" y="f411"/>
                </a:cxn>
                <a:cxn ang="f281">
                  <a:pos x="f441" y="f454"/>
                </a:cxn>
                <a:cxn ang="f281">
                  <a:pos x="f433" y="f455"/>
                </a:cxn>
                <a:cxn ang="f281">
                  <a:pos x="f433" y="f455"/>
                </a:cxn>
                <a:cxn ang="f281">
                  <a:pos x="f456" y="f457"/>
                </a:cxn>
                <a:cxn ang="f281">
                  <a:pos x="f456" y="f458"/>
                </a:cxn>
                <a:cxn ang="f281">
                  <a:pos x="f459" y="f460"/>
                </a:cxn>
                <a:cxn ang="f281">
                  <a:pos x="f459" y="f461"/>
                </a:cxn>
                <a:cxn ang="f281">
                  <a:pos x="f456" y="f449"/>
                </a:cxn>
                <a:cxn ang="f281">
                  <a:pos x="f459" y="f462"/>
                </a:cxn>
                <a:cxn ang="f281">
                  <a:pos x="f463" y="f464"/>
                </a:cxn>
                <a:cxn ang="f281">
                  <a:pos x="f456" y="f465"/>
                </a:cxn>
                <a:cxn ang="f281">
                  <a:pos x="f459" y="f466"/>
                </a:cxn>
                <a:cxn ang="f281">
                  <a:pos x="f459" y="f440"/>
                </a:cxn>
              </a:cxnLst>
              <a:rect l="f404" t="f407" r="f405" b="f406"/>
              <a:pathLst>
                <a:path w="50" h="279">
                  <a:moveTo>
                    <a:pt x="f6" y="f5"/>
                  </a:moveTo>
                  <a:cubicBezTo>
                    <a:pt x="f6" y="f8"/>
                    <a:pt x="f6" y="f9"/>
                    <a:pt x="f6" y="f10"/>
                  </a:cubicBezTo>
                  <a:cubicBezTo>
                    <a:pt x="f11" y="f12"/>
                    <a:pt x="f13" y="f14"/>
                    <a:pt x="f15" y="f7"/>
                  </a:cubicBezTo>
                  <a:cubicBezTo>
                    <a:pt x="f15" y="f16"/>
                    <a:pt x="f5" y="f14"/>
                    <a:pt x="f5" y="f17"/>
                  </a:cubicBezTo>
                  <a:cubicBezTo>
                    <a:pt x="f5" y="f18"/>
                    <a:pt x="f5" y="f19"/>
                    <a:pt x="f5" y="f20"/>
                  </a:cubicBezTo>
                  <a:cubicBezTo>
                    <a:pt x="f5" y="f21"/>
                    <a:pt x="f15" y="f22"/>
                    <a:pt x="f23" y="f24"/>
                  </a:cubicBezTo>
                  <a:cubicBezTo>
                    <a:pt x="f25" y="f26"/>
                    <a:pt x="f27" y="f28"/>
                    <a:pt x="f6" y="f5"/>
                  </a:cubicBezTo>
                  <a:close/>
                  <a:moveTo>
                    <a:pt x="f29" y="f30"/>
                  </a:moveTo>
                  <a:cubicBezTo>
                    <a:pt x="f29" y="f31"/>
                    <a:pt x="f29" y="f32"/>
                    <a:pt x="f29" y="f33"/>
                  </a:cubicBezTo>
                  <a:cubicBezTo>
                    <a:pt x="f34" y="f33"/>
                    <a:pt x="f35" y="f33"/>
                    <a:pt x="f36" y="f33"/>
                  </a:cubicBezTo>
                  <a:cubicBezTo>
                    <a:pt x="f36" y="f37"/>
                    <a:pt x="f36" y="f31"/>
                    <a:pt x="f36" y="f30"/>
                  </a:cubicBezTo>
                  <a:cubicBezTo>
                    <a:pt x="f38" y="f30"/>
                    <a:pt x="f35" y="f39"/>
                    <a:pt x="f40" y="f39"/>
                  </a:cubicBezTo>
                  <a:cubicBezTo>
                    <a:pt x="f34" y="f39"/>
                    <a:pt x="f41" y="f30"/>
                    <a:pt x="f29" y="f30"/>
                  </a:cubicBezTo>
                  <a:close/>
                  <a:moveTo>
                    <a:pt x="f36" y="f42"/>
                  </a:moveTo>
                  <a:cubicBezTo>
                    <a:pt x="f29" y="f43"/>
                    <a:pt x="f44" y="f43"/>
                    <a:pt x="f41" y="f45"/>
                  </a:cubicBezTo>
                  <a:cubicBezTo>
                    <a:pt x="f36" y="f45"/>
                    <a:pt x="f46" y="f47"/>
                    <a:pt x="f36" y="f42"/>
                  </a:cubicBezTo>
                  <a:close/>
                  <a:moveTo>
                    <a:pt x="f36" y="f48"/>
                  </a:moveTo>
                  <a:cubicBezTo>
                    <a:pt x="f29" y="f48"/>
                    <a:pt x="f44" y="f48"/>
                    <a:pt x="f41" y="f49"/>
                  </a:cubicBezTo>
                  <a:cubicBezTo>
                    <a:pt x="f46" y="f50"/>
                    <a:pt x="f46" y="f49"/>
                    <a:pt x="f36" y="f48"/>
                  </a:cubicBezTo>
                  <a:close/>
                  <a:moveTo>
                    <a:pt x="f36" y="f51"/>
                  </a:moveTo>
                  <a:cubicBezTo>
                    <a:pt x="f35" y="f52"/>
                    <a:pt x="f34" y="f53"/>
                    <a:pt x="f29" y="f53"/>
                  </a:cubicBezTo>
                  <a:cubicBezTo>
                    <a:pt x="f29" y="f54"/>
                    <a:pt x="f29" y="f55"/>
                    <a:pt x="f29" y="f56"/>
                  </a:cubicBezTo>
                  <a:cubicBezTo>
                    <a:pt x="f36" y="f56"/>
                    <a:pt x="f46" y="f55"/>
                    <a:pt x="f36" y="f51"/>
                  </a:cubicBezTo>
                  <a:close/>
                  <a:moveTo>
                    <a:pt x="f29" y="f57"/>
                  </a:moveTo>
                  <a:cubicBezTo>
                    <a:pt x="f46" y="f58"/>
                    <a:pt x="f46" y="f58"/>
                    <a:pt x="f38" y="f59"/>
                  </a:cubicBezTo>
                  <a:cubicBezTo>
                    <a:pt x="f29" y="f59"/>
                    <a:pt x="f44" y="f60"/>
                    <a:pt x="f29" y="f57"/>
                  </a:cubicBezTo>
                  <a:close/>
                  <a:moveTo>
                    <a:pt x="f36" y="f61"/>
                  </a:moveTo>
                  <a:cubicBezTo>
                    <a:pt x="f29" y="f62"/>
                    <a:pt x="f44" y="f62"/>
                    <a:pt x="f41" y="f63"/>
                  </a:cubicBezTo>
                  <a:cubicBezTo>
                    <a:pt x="f46" y="f63"/>
                    <a:pt x="f46" y="f64"/>
                    <a:pt x="f36" y="f61"/>
                  </a:cubicBezTo>
                  <a:close/>
                  <a:moveTo>
                    <a:pt x="f36" y="f65"/>
                  </a:moveTo>
                  <a:cubicBezTo>
                    <a:pt x="f29" y="f66"/>
                    <a:pt x="f44" y="f65"/>
                    <a:pt x="f41" y="f67"/>
                  </a:cubicBezTo>
                  <a:cubicBezTo>
                    <a:pt x="f34" y="f67"/>
                    <a:pt x="f35" y="f67"/>
                    <a:pt x="f36" y="f68"/>
                  </a:cubicBezTo>
                  <a:cubicBezTo>
                    <a:pt x="f36" y="f69"/>
                    <a:pt x="f36" y="f70"/>
                    <a:pt x="f36" y="f65"/>
                  </a:cubicBezTo>
                  <a:close/>
                  <a:moveTo>
                    <a:pt x="f29" y="f71"/>
                  </a:moveTo>
                  <a:cubicBezTo>
                    <a:pt x="f29" y="f72"/>
                    <a:pt x="f29" y="f73"/>
                    <a:pt x="f29" y="f74"/>
                  </a:cubicBezTo>
                  <a:cubicBezTo>
                    <a:pt x="f34" y="f74"/>
                    <a:pt x="f35" y="f75"/>
                    <a:pt x="f36" y="f75"/>
                  </a:cubicBezTo>
                  <a:cubicBezTo>
                    <a:pt x="f36" y="f73"/>
                    <a:pt x="f36" y="f76"/>
                    <a:pt x="f36" y="f71"/>
                  </a:cubicBezTo>
                  <a:cubicBezTo>
                    <a:pt x="f35" y="f71"/>
                    <a:pt x="f34" y="f71"/>
                    <a:pt x="f29" y="f71"/>
                  </a:cubicBezTo>
                  <a:close/>
                  <a:moveTo>
                    <a:pt x="f36" y="f77"/>
                  </a:moveTo>
                  <a:cubicBezTo>
                    <a:pt x="f29" y="f77"/>
                    <a:pt x="f44" y="f77"/>
                    <a:pt x="f41" y="f78"/>
                  </a:cubicBezTo>
                  <a:cubicBezTo>
                    <a:pt x="f46" y="f78"/>
                    <a:pt x="f46" y="f79"/>
                    <a:pt x="f36" y="f77"/>
                  </a:cubicBezTo>
                  <a:close/>
                  <a:moveTo>
                    <a:pt x="f29" y="f80"/>
                  </a:moveTo>
                  <a:cubicBezTo>
                    <a:pt x="f46" y="f80"/>
                    <a:pt x="f46" y="f81"/>
                    <a:pt x="f38" y="f82"/>
                  </a:cubicBezTo>
                  <a:cubicBezTo>
                    <a:pt x="f41" y="f82"/>
                    <a:pt x="f44" y="f83"/>
                    <a:pt x="f29" y="f80"/>
                  </a:cubicBezTo>
                  <a:close/>
                  <a:moveTo>
                    <a:pt x="f41" y="f84"/>
                  </a:moveTo>
                  <a:cubicBezTo>
                    <a:pt x="f36" y="f84"/>
                    <a:pt x="f46" y="f84"/>
                    <a:pt x="f38" y="f85"/>
                  </a:cubicBezTo>
                  <a:cubicBezTo>
                    <a:pt x="f29" y="f85"/>
                    <a:pt x="f44" y="f86"/>
                    <a:pt x="f41" y="f84"/>
                  </a:cubicBezTo>
                  <a:close/>
                  <a:moveTo>
                    <a:pt x="f38" y="f87"/>
                  </a:moveTo>
                  <a:cubicBezTo>
                    <a:pt x="f44" y="f88"/>
                    <a:pt x="f44" y="f89"/>
                    <a:pt x="f41" y="f90"/>
                  </a:cubicBezTo>
                  <a:cubicBezTo>
                    <a:pt x="f46" y="f91"/>
                    <a:pt x="f46" y="f91"/>
                    <a:pt x="f38" y="f87"/>
                  </a:cubicBezTo>
                  <a:close/>
                  <a:moveTo>
                    <a:pt x="f29" y="f92"/>
                  </a:moveTo>
                  <a:cubicBezTo>
                    <a:pt x="f29" y="f93"/>
                    <a:pt x="f29" y="f94"/>
                    <a:pt x="f29" y="f95"/>
                  </a:cubicBezTo>
                  <a:cubicBezTo>
                    <a:pt x="f34" y="f95"/>
                    <a:pt x="f35" y="f96"/>
                    <a:pt x="f36" y="f96"/>
                  </a:cubicBezTo>
                  <a:cubicBezTo>
                    <a:pt x="f36" y="f94"/>
                    <a:pt x="f36" y="f97"/>
                    <a:pt x="f36" y="f92"/>
                  </a:cubicBezTo>
                  <a:cubicBezTo>
                    <a:pt x="f35" y="f92"/>
                    <a:pt x="f34" y="f92"/>
                    <a:pt x="f29" y="f92"/>
                  </a:cubicBezTo>
                  <a:close/>
                  <a:moveTo>
                    <a:pt x="f36" y="f98"/>
                  </a:moveTo>
                  <a:cubicBezTo>
                    <a:pt x="f29" y="f99"/>
                    <a:pt x="f44" y="f25"/>
                    <a:pt x="f41" y="f21"/>
                  </a:cubicBezTo>
                  <a:cubicBezTo>
                    <a:pt x="f38" y="f21"/>
                    <a:pt x="f46" y="f22"/>
                    <a:pt x="f36" y="f98"/>
                  </a:cubicBezTo>
                  <a:close/>
                  <a:moveTo>
                    <a:pt x="f29" y="f100"/>
                  </a:moveTo>
                  <a:cubicBezTo>
                    <a:pt x="f46" y="f101"/>
                    <a:pt x="f46" y="f101"/>
                    <a:pt x="f38" y="f102"/>
                  </a:cubicBezTo>
                  <a:cubicBezTo>
                    <a:pt x="f29" y="f102"/>
                    <a:pt x="f44" y="f103"/>
                    <a:pt x="f29" y="f100"/>
                  </a:cubicBezTo>
                  <a:close/>
                  <a:moveTo>
                    <a:pt x="f29" y="f104"/>
                  </a:moveTo>
                  <a:cubicBezTo>
                    <a:pt x="f38" y="f104"/>
                    <a:pt x="f46" y="f105"/>
                    <a:pt x="f36" y="f106"/>
                  </a:cubicBezTo>
                  <a:cubicBezTo>
                    <a:pt x="f29" y="f107"/>
                    <a:pt x="f29" y="f107"/>
                    <a:pt x="f29" y="f104"/>
                  </a:cubicBezTo>
                  <a:close/>
                  <a:moveTo>
                    <a:pt x="f29" y="f108"/>
                  </a:moveTo>
                  <a:cubicBezTo>
                    <a:pt x="f46" y="f109"/>
                    <a:pt x="f46" y="f109"/>
                    <a:pt x="f36" y="f6"/>
                  </a:cubicBezTo>
                  <a:cubicBezTo>
                    <a:pt x="f29" y="f110"/>
                    <a:pt x="f29" y="f110"/>
                    <a:pt x="f29" y="f108"/>
                  </a:cubicBezTo>
                  <a:close/>
                  <a:moveTo>
                    <a:pt x="f29" y="f111"/>
                  </a:moveTo>
                  <a:cubicBezTo>
                    <a:pt x="f36" y="f111"/>
                    <a:pt x="f46" y="f111"/>
                    <a:pt x="f38" y="f112"/>
                  </a:cubicBezTo>
                  <a:cubicBezTo>
                    <a:pt x="f35" y="f112"/>
                    <a:pt x="f34" y="f112"/>
                    <a:pt x="f29" y="f112"/>
                  </a:cubicBezTo>
                  <a:cubicBezTo>
                    <a:pt x="f29" y="f113"/>
                    <a:pt x="f29" y="f114"/>
                    <a:pt x="f29" y="f111"/>
                  </a:cubicBezTo>
                  <a:close/>
                  <a:moveTo>
                    <a:pt x="f29" y="f115"/>
                  </a:moveTo>
                  <a:cubicBezTo>
                    <a:pt x="f29" y="f116"/>
                    <a:pt x="f29" y="f117"/>
                    <a:pt x="f29" y="f118"/>
                  </a:cubicBezTo>
                  <a:cubicBezTo>
                    <a:pt x="f40" y="f118"/>
                    <a:pt x="f35" y="f118"/>
                    <a:pt x="f36" y="f118"/>
                  </a:cubicBezTo>
                  <a:cubicBezTo>
                    <a:pt x="f36" y="f119"/>
                    <a:pt x="f36" y="f116"/>
                    <a:pt x="f36" y="f115"/>
                  </a:cubicBezTo>
                  <a:cubicBezTo>
                    <a:pt x="f35" y="f115"/>
                    <a:pt x="f34" y="f115"/>
                    <a:pt x="f29" y="f115"/>
                  </a:cubicBezTo>
                  <a:close/>
                  <a:moveTo>
                    <a:pt x="f36" y="f34"/>
                  </a:moveTo>
                  <a:cubicBezTo>
                    <a:pt x="f44" y="f40"/>
                    <a:pt x="f44" y="f40"/>
                    <a:pt x="f41" y="f120"/>
                  </a:cubicBezTo>
                  <a:cubicBezTo>
                    <a:pt x="f36" y="f120"/>
                    <a:pt x="f46" y="f36"/>
                    <a:pt x="f36" y="f34"/>
                  </a:cubicBezTo>
                  <a:close/>
                  <a:moveTo>
                    <a:pt x="f36" y="f121"/>
                  </a:moveTo>
                  <a:cubicBezTo>
                    <a:pt x="f36" y="f122"/>
                    <a:pt x="f36" y="f123"/>
                    <a:pt x="f36" y="f124"/>
                  </a:cubicBezTo>
                  <a:cubicBezTo>
                    <a:pt x="f35" y="f124"/>
                    <a:pt x="f34" y="f124"/>
                    <a:pt x="f29" y="f125"/>
                  </a:cubicBezTo>
                  <a:cubicBezTo>
                    <a:pt x="f29" y="f126"/>
                    <a:pt x="f29" y="f127"/>
                    <a:pt x="f29" y="f128"/>
                  </a:cubicBezTo>
                  <a:cubicBezTo>
                    <a:pt x="f34" y="f128"/>
                    <a:pt x="f35" y="f121"/>
                    <a:pt x="f36" y="f121"/>
                  </a:cubicBezTo>
                  <a:close/>
                  <a:moveTo>
                    <a:pt x="f106" y="f51"/>
                  </a:moveTo>
                  <a:cubicBezTo>
                    <a:pt x="f105" y="f51"/>
                    <a:pt x="f27" y="f129"/>
                    <a:pt x="f105" y="f130"/>
                  </a:cubicBezTo>
                  <a:cubicBezTo>
                    <a:pt x="f106" y="f130"/>
                    <a:pt x="f131" y="f132"/>
                    <a:pt x="f106" y="f51"/>
                  </a:cubicBezTo>
                  <a:close/>
                  <a:moveTo>
                    <a:pt x="f106" y="f133"/>
                  </a:moveTo>
                  <a:cubicBezTo>
                    <a:pt x="f106" y="f134"/>
                    <a:pt x="f106" y="f135"/>
                    <a:pt x="f106" y="f136"/>
                  </a:cubicBezTo>
                  <a:cubicBezTo>
                    <a:pt x="f11" y="f136"/>
                    <a:pt x="f11" y="f137"/>
                    <a:pt x="f105" y="f138"/>
                  </a:cubicBezTo>
                  <a:cubicBezTo>
                    <a:pt x="f139" y="f138"/>
                    <a:pt x="f139" y="f138"/>
                    <a:pt x="f140" y="f138"/>
                  </a:cubicBezTo>
                  <a:cubicBezTo>
                    <a:pt x="f107" y="f138"/>
                    <a:pt x="f20" y="f133"/>
                    <a:pt x="f106" y="f133"/>
                  </a:cubicBezTo>
                  <a:close/>
                  <a:moveTo>
                    <a:pt x="f106" y="f141"/>
                  </a:moveTo>
                  <a:cubicBezTo>
                    <a:pt x="f11" y="f141"/>
                    <a:pt x="f11" y="f141"/>
                    <a:pt x="f105" y="f142"/>
                  </a:cubicBezTo>
                  <a:cubicBezTo>
                    <a:pt x="f106" y="f142"/>
                    <a:pt x="f131" y="f142"/>
                    <a:pt x="f106" y="f141"/>
                  </a:cubicBezTo>
                  <a:close/>
                  <a:moveTo>
                    <a:pt x="f98" y="f143"/>
                  </a:moveTo>
                  <a:cubicBezTo>
                    <a:pt x="f98" y="f111"/>
                    <a:pt x="f98" y="f9"/>
                    <a:pt x="f98" y="f144"/>
                  </a:cubicBezTo>
                  <a:cubicBezTo>
                    <a:pt x="f22" y="f144"/>
                    <a:pt x="f145" y="f144"/>
                    <a:pt x="f146" y="f143"/>
                  </a:cubicBezTo>
                  <a:cubicBezTo>
                    <a:pt x="f24" y="f143"/>
                    <a:pt x="f25" y="f143"/>
                    <a:pt x="f98" y="f143"/>
                  </a:cubicBezTo>
                  <a:close/>
                  <a:moveTo>
                    <a:pt x="f106" y="f147"/>
                  </a:moveTo>
                  <a:cubicBezTo>
                    <a:pt x="f105" y="f147"/>
                    <a:pt x="f27" y="f57"/>
                    <a:pt x="f105" y="f148"/>
                  </a:cubicBezTo>
                  <a:cubicBezTo>
                    <a:pt x="f106" y="f148"/>
                    <a:pt x="f131" y="f58"/>
                    <a:pt x="f106" y="f147"/>
                  </a:cubicBezTo>
                  <a:close/>
                  <a:moveTo>
                    <a:pt x="f105" y="f149"/>
                  </a:moveTo>
                  <a:cubicBezTo>
                    <a:pt x="f131" y="f149"/>
                    <a:pt x="f131" y="f150"/>
                    <a:pt x="f106" y="f151"/>
                  </a:cubicBezTo>
                  <a:cubicBezTo>
                    <a:pt x="f11" y="f152"/>
                    <a:pt x="f27" y="f90"/>
                    <a:pt x="f105" y="f149"/>
                  </a:cubicBezTo>
                  <a:close/>
                  <a:moveTo>
                    <a:pt x="f106" y="f153"/>
                  </a:moveTo>
                  <a:cubicBezTo>
                    <a:pt x="f11" y="f153"/>
                    <a:pt x="f11" y="f154"/>
                    <a:pt x="f105" y="f155"/>
                  </a:cubicBezTo>
                  <a:cubicBezTo>
                    <a:pt x="f106" y="f155"/>
                    <a:pt x="f131" y="f64"/>
                    <a:pt x="f106" y="f153"/>
                  </a:cubicBezTo>
                  <a:close/>
                  <a:moveTo>
                    <a:pt x="f106" y="f107"/>
                  </a:moveTo>
                  <a:cubicBezTo>
                    <a:pt x="f105" y="f20"/>
                    <a:pt x="f27" y="f131"/>
                    <a:pt x="f105" y="f146"/>
                  </a:cubicBezTo>
                  <a:cubicBezTo>
                    <a:pt x="f106" y="f22"/>
                    <a:pt x="f131" y="f21"/>
                    <a:pt x="f106" y="f107"/>
                  </a:cubicBezTo>
                  <a:close/>
                  <a:moveTo>
                    <a:pt x="f106" y="f156"/>
                  </a:moveTo>
                  <a:cubicBezTo>
                    <a:pt x="f11" y="f6"/>
                    <a:pt x="f27" y="f157"/>
                    <a:pt x="f105" y="f38"/>
                  </a:cubicBezTo>
                  <a:cubicBezTo>
                    <a:pt x="f20" y="f36"/>
                    <a:pt x="f158" y="f159"/>
                    <a:pt x="f106" y="f156"/>
                  </a:cubicBezTo>
                  <a:close/>
                  <a:moveTo>
                    <a:pt x="f106" y="f34"/>
                  </a:moveTo>
                  <a:cubicBezTo>
                    <a:pt x="f11" y="f41"/>
                    <a:pt x="f27" y="f29"/>
                    <a:pt x="f105" y="f105"/>
                  </a:cubicBezTo>
                  <a:cubicBezTo>
                    <a:pt x="f106" y="f105"/>
                    <a:pt x="f131" y="f104"/>
                    <a:pt x="f106" y="f34"/>
                  </a:cubicBezTo>
                  <a:close/>
                  <a:moveTo>
                    <a:pt x="f106" y="f50"/>
                  </a:moveTo>
                  <a:cubicBezTo>
                    <a:pt x="f11" y="f160"/>
                    <a:pt x="f11" y="f50"/>
                    <a:pt x="f105" y="f161"/>
                  </a:cubicBezTo>
                  <a:cubicBezTo>
                    <a:pt x="f131" y="f161"/>
                    <a:pt x="f131" y="f162"/>
                    <a:pt x="f106" y="f50"/>
                  </a:cubicBezTo>
                  <a:close/>
                  <a:moveTo>
                    <a:pt x="f105" y="f163"/>
                  </a:moveTo>
                  <a:cubicBezTo>
                    <a:pt x="f105" y="f121"/>
                    <a:pt x="f105" y="f122"/>
                    <a:pt x="f105" y="f123"/>
                  </a:cubicBezTo>
                  <a:cubicBezTo>
                    <a:pt x="f140" y="f123"/>
                    <a:pt x="f107" y="f123"/>
                    <a:pt x="f106" y="f126"/>
                  </a:cubicBezTo>
                  <a:cubicBezTo>
                    <a:pt x="f106" y="f127"/>
                    <a:pt x="f106" y="f121"/>
                    <a:pt x="f106" y="f163"/>
                  </a:cubicBezTo>
                  <a:cubicBezTo>
                    <a:pt x="f107" y="f163"/>
                    <a:pt x="f140" y="f163"/>
                    <a:pt x="f105" y="f163"/>
                  </a:cubicBezTo>
                  <a:close/>
                  <a:moveTo>
                    <a:pt x="f11" y="f164"/>
                  </a:moveTo>
                  <a:cubicBezTo>
                    <a:pt x="f11" y="f101"/>
                    <a:pt x="f105" y="f19"/>
                    <a:pt x="f105" y="f103"/>
                  </a:cubicBezTo>
                  <a:cubicBezTo>
                    <a:pt x="f106" y="f103"/>
                    <a:pt x="f131" y="f19"/>
                    <a:pt x="f106" y="f165"/>
                  </a:cubicBezTo>
                  <a:cubicBezTo>
                    <a:pt x="f107" y="f164"/>
                    <a:pt x="f139" y="f164"/>
                    <a:pt x="f11" y="f164"/>
                  </a:cubicBezTo>
                  <a:close/>
                  <a:moveTo>
                    <a:pt x="f11" y="f9"/>
                  </a:moveTo>
                  <a:cubicBezTo>
                    <a:pt x="f105" y="f166"/>
                    <a:pt x="f105" y="f143"/>
                    <a:pt x="f105" y="f167"/>
                  </a:cubicBezTo>
                  <a:cubicBezTo>
                    <a:pt x="f140" y="f167"/>
                    <a:pt x="f20" y="f113"/>
                    <a:pt x="f106" y="f113"/>
                  </a:cubicBezTo>
                  <a:cubicBezTo>
                    <a:pt x="f106" y="f114"/>
                    <a:pt x="f106" y="f111"/>
                    <a:pt x="f106" y="f2"/>
                  </a:cubicBezTo>
                  <a:cubicBezTo>
                    <a:pt x="f107" y="f2"/>
                    <a:pt x="f139" y="f2"/>
                    <a:pt x="f11" y="f9"/>
                  </a:cubicBezTo>
                  <a:close/>
                  <a:moveTo>
                    <a:pt x="f105" y="f168"/>
                  </a:moveTo>
                  <a:cubicBezTo>
                    <a:pt x="f106" y="f168"/>
                    <a:pt x="f131" y="f168"/>
                    <a:pt x="f106" y="f61"/>
                  </a:cubicBezTo>
                  <a:cubicBezTo>
                    <a:pt x="f11" y="f169"/>
                    <a:pt x="f11" y="f169"/>
                    <a:pt x="f105" y="f168"/>
                  </a:cubicBezTo>
                  <a:close/>
                  <a:moveTo>
                    <a:pt x="f146" y="f170"/>
                  </a:moveTo>
                  <a:cubicBezTo>
                    <a:pt x="f13" y="f170"/>
                    <a:pt x="f13" y="f171"/>
                    <a:pt x="f98" y="f172"/>
                  </a:cubicBezTo>
                  <a:cubicBezTo>
                    <a:pt x="f22" y="f172"/>
                    <a:pt x="f145" y="f42"/>
                    <a:pt x="f146" y="f170"/>
                  </a:cubicBezTo>
                  <a:close/>
                  <a:moveTo>
                    <a:pt x="f98" y="f148"/>
                  </a:moveTo>
                  <a:cubicBezTo>
                    <a:pt x="f22" y="f148"/>
                    <a:pt x="f145" y="f59"/>
                    <a:pt x="f146" y="f56"/>
                  </a:cubicBezTo>
                  <a:cubicBezTo>
                    <a:pt x="f13" y="f56"/>
                    <a:pt x="f13" y="f173"/>
                    <a:pt x="f98" y="f148"/>
                  </a:cubicBezTo>
                  <a:close/>
                  <a:moveTo>
                    <a:pt x="f98" y="f82"/>
                  </a:moveTo>
                  <a:cubicBezTo>
                    <a:pt x="f99" y="f82"/>
                    <a:pt x="f24" y="f82"/>
                    <a:pt x="f22" y="f82"/>
                  </a:cubicBezTo>
                  <a:cubicBezTo>
                    <a:pt x="f22" y="f174"/>
                    <a:pt x="f22" y="f78"/>
                    <a:pt x="f22" y="f175"/>
                  </a:cubicBezTo>
                  <a:cubicBezTo>
                    <a:pt x="f24" y="f176"/>
                    <a:pt x="f99" y="f176"/>
                    <a:pt x="f98" y="f79"/>
                  </a:cubicBezTo>
                  <a:cubicBezTo>
                    <a:pt x="f98" y="f174"/>
                    <a:pt x="f98" y="f141"/>
                    <a:pt x="f98" y="f82"/>
                  </a:cubicBezTo>
                  <a:close/>
                  <a:moveTo>
                    <a:pt x="f146" y="f177"/>
                  </a:moveTo>
                  <a:cubicBezTo>
                    <a:pt x="f24" y="f177"/>
                    <a:pt x="f99" y="f177"/>
                    <a:pt x="f13" y="f69"/>
                  </a:cubicBezTo>
                  <a:cubicBezTo>
                    <a:pt x="f98" y="f68"/>
                    <a:pt x="f98" y="f178"/>
                    <a:pt x="f98" y="f18"/>
                  </a:cubicBezTo>
                  <a:cubicBezTo>
                    <a:pt x="f22" y="f179"/>
                    <a:pt x="f145" y="f67"/>
                    <a:pt x="f146" y="f177"/>
                  </a:cubicBezTo>
                  <a:close/>
                  <a:moveTo>
                    <a:pt x="f98" y="f180"/>
                  </a:moveTo>
                  <a:cubicBezTo>
                    <a:pt x="f145" y="f181"/>
                    <a:pt x="f145" y="f181"/>
                    <a:pt x="f146" y="f134"/>
                  </a:cubicBezTo>
                  <a:cubicBezTo>
                    <a:pt x="f13" y="f182"/>
                    <a:pt x="f13" y="f137"/>
                    <a:pt x="f98" y="f180"/>
                  </a:cubicBezTo>
                  <a:close/>
                  <a:moveTo>
                    <a:pt x="f146" y="f126"/>
                  </a:moveTo>
                  <a:cubicBezTo>
                    <a:pt x="f24" y="f122"/>
                    <a:pt x="f99" y="f122"/>
                    <a:pt x="f13" y="f127"/>
                  </a:cubicBezTo>
                  <a:cubicBezTo>
                    <a:pt x="f98" y="f128"/>
                    <a:pt x="f98" y="f163"/>
                    <a:pt x="f98" y="f183"/>
                  </a:cubicBezTo>
                  <a:cubicBezTo>
                    <a:pt x="f22" y="f112"/>
                    <a:pt x="f145" y="f163"/>
                    <a:pt x="f146" y="f126"/>
                  </a:cubicBezTo>
                  <a:close/>
                  <a:moveTo>
                    <a:pt x="f98" y="f184"/>
                  </a:moveTo>
                  <a:cubicBezTo>
                    <a:pt x="f22" y="f184"/>
                    <a:pt x="f145" y="f52"/>
                    <a:pt x="f146" y="f108"/>
                  </a:cubicBezTo>
                  <a:cubicBezTo>
                    <a:pt x="f98" y="f108"/>
                    <a:pt x="f13" y="f51"/>
                    <a:pt x="f98" y="f184"/>
                  </a:cubicBezTo>
                  <a:close/>
                  <a:moveTo>
                    <a:pt x="f105" y="f30"/>
                  </a:moveTo>
                  <a:cubicBezTo>
                    <a:pt x="f140" y="f30"/>
                    <a:pt x="f107" y="f30"/>
                    <a:pt x="f106" y="f30"/>
                  </a:cubicBezTo>
                  <a:cubicBezTo>
                    <a:pt x="f106" y="f31"/>
                    <a:pt x="f106" y="f32"/>
                    <a:pt x="f106" y="f33"/>
                  </a:cubicBezTo>
                  <a:cubicBezTo>
                    <a:pt x="f107" y="f33"/>
                    <a:pt x="f139" y="f33"/>
                    <a:pt x="f105" y="f33"/>
                  </a:cubicBezTo>
                  <a:cubicBezTo>
                    <a:pt x="f105" y="f32"/>
                    <a:pt x="f105" y="f31"/>
                    <a:pt x="f105" y="f30"/>
                  </a:cubicBezTo>
                  <a:close/>
                  <a:moveTo>
                    <a:pt x="f105" y="f185"/>
                  </a:moveTo>
                  <a:cubicBezTo>
                    <a:pt x="f140" y="f186"/>
                    <a:pt x="f107" y="f186"/>
                    <a:pt x="f106" y="f186"/>
                  </a:cubicBezTo>
                  <a:cubicBezTo>
                    <a:pt x="f106" y="f187"/>
                    <a:pt x="f106" y="f188"/>
                    <a:pt x="f106" y="f189"/>
                  </a:cubicBezTo>
                  <a:cubicBezTo>
                    <a:pt x="f11" y="f190"/>
                    <a:pt x="f11" y="f190"/>
                    <a:pt x="f105" y="f185"/>
                  </a:cubicBezTo>
                  <a:close/>
                  <a:moveTo>
                    <a:pt x="f106" y="f191"/>
                  </a:moveTo>
                  <a:cubicBezTo>
                    <a:pt x="f106" y="f94"/>
                    <a:pt x="f106" y="f192"/>
                    <a:pt x="f106" y="f95"/>
                  </a:cubicBezTo>
                  <a:cubicBezTo>
                    <a:pt x="f107" y="f95"/>
                    <a:pt x="f139" y="f95"/>
                    <a:pt x="f105" y="f95"/>
                  </a:cubicBezTo>
                  <a:cubicBezTo>
                    <a:pt x="f105" y="f192"/>
                    <a:pt x="f105" y="f93"/>
                    <a:pt x="f105" y="f191"/>
                  </a:cubicBezTo>
                  <a:cubicBezTo>
                    <a:pt x="f140" y="f191"/>
                    <a:pt x="f107" y="f191"/>
                    <a:pt x="f106" y="f191"/>
                  </a:cubicBezTo>
                  <a:close/>
                  <a:moveTo>
                    <a:pt x="f193" y="f83"/>
                  </a:moveTo>
                  <a:cubicBezTo>
                    <a:pt x="f194" y="f83"/>
                    <a:pt x="f195" y="f83"/>
                    <a:pt x="f196" y="f83"/>
                  </a:cubicBezTo>
                  <a:cubicBezTo>
                    <a:pt x="f196" y="f197"/>
                    <a:pt x="f196" y="f174"/>
                    <a:pt x="f196" y="f79"/>
                  </a:cubicBezTo>
                  <a:cubicBezTo>
                    <a:pt x="f195" y="f78"/>
                    <a:pt x="f198" y="f78"/>
                    <a:pt x="f193" y="f174"/>
                  </a:cubicBezTo>
                  <a:cubicBezTo>
                    <a:pt x="f193" y="f141"/>
                    <a:pt x="f193" y="f82"/>
                    <a:pt x="f193" y="f83"/>
                  </a:cubicBezTo>
                  <a:close/>
                  <a:moveTo>
                    <a:pt x="f193" y="f199"/>
                  </a:moveTo>
                  <a:cubicBezTo>
                    <a:pt x="f26" y="f199"/>
                    <a:pt x="f196" y="f172"/>
                    <a:pt x="f200" y="f147"/>
                  </a:cubicBezTo>
                  <a:cubicBezTo>
                    <a:pt x="f28" y="f147"/>
                    <a:pt x="f28" y="f172"/>
                    <a:pt x="f193" y="f199"/>
                  </a:cubicBezTo>
                  <a:close/>
                  <a:moveTo>
                    <a:pt x="f193" y="f201"/>
                  </a:moveTo>
                  <a:cubicBezTo>
                    <a:pt x="f196" y="f201"/>
                    <a:pt x="f196" y="f184"/>
                    <a:pt x="f196" y="f52"/>
                  </a:cubicBezTo>
                  <a:cubicBezTo>
                    <a:pt x="f193" y="f52"/>
                    <a:pt x="f28" y="f202"/>
                    <a:pt x="f193" y="f201"/>
                  </a:cubicBezTo>
                  <a:close/>
                  <a:moveTo>
                    <a:pt x="f196" y="f69"/>
                  </a:moveTo>
                  <a:cubicBezTo>
                    <a:pt x="f28" y="f203"/>
                    <a:pt x="f28" y="f203"/>
                    <a:pt x="f198" y="f48"/>
                  </a:cubicBezTo>
                  <a:cubicBezTo>
                    <a:pt x="f194" y="f179"/>
                    <a:pt x="f195" y="f179"/>
                    <a:pt x="f196" y="f179"/>
                  </a:cubicBezTo>
                  <a:cubicBezTo>
                    <a:pt x="f196" y="f178"/>
                    <a:pt x="f196" y="f68"/>
                    <a:pt x="f196" y="f69"/>
                  </a:cubicBezTo>
                  <a:close/>
                  <a:moveTo>
                    <a:pt x="f196" y="f81"/>
                  </a:moveTo>
                  <a:cubicBezTo>
                    <a:pt x="f28" y="f204"/>
                    <a:pt x="f193" y="f205"/>
                    <a:pt x="f193" y="f125"/>
                  </a:cubicBezTo>
                  <a:cubicBezTo>
                    <a:pt x="f196" y="f125"/>
                    <a:pt x="f196" y="f125"/>
                    <a:pt x="f196" y="f81"/>
                  </a:cubicBezTo>
                  <a:close/>
                  <a:moveTo>
                    <a:pt x="f200" y="f173"/>
                  </a:moveTo>
                  <a:cubicBezTo>
                    <a:pt x="f193" y="f59"/>
                    <a:pt x="f28" y="f60"/>
                    <a:pt x="f193" y="f170"/>
                  </a:cubicBezTo>
                  <a:cubicBezTo>
                    <a:pt x="f196" y="f58"/>
                    <a:pt x="f196" y="f58"/>
                    <a:pt x="f200" y="f173"/>
                  </a:cubicBezTo>
                  <a:close/>
                  <a:moveTo>
                    <a:pt x="f196" y="f127"/>
                  </a:moveTo>
                  <a:cubicBezTo>
                    <a:pt x="f28" y="f121"/>
                    <a:pt x="f28" y="f121"/>
                    <a:pt x="f193" y="f167"/>
                  </a:cubicBezTo>
                  <a:cubicBezTo>
                    <a:pt x="f194" y="f167"/>
                    <a:pt x="f195" y="f112"/>
                    <a:pt x="f196" y="f112"/>
                  </a:cubicBezTo>
                  <a:cubicBezTo>
                    <a:pt x="f196" y="f183"/>
                    <a:pt x="f196" y="f206"/>
                    <a:pt x="f196" y="f206"/>
                  </a:cubicBezTo>
                  <a:cubicBezTo>
                    <a:pt x="f196" y="f163"/>
                    <a:pt x="f196" y="f128"/>
                    <a:pt x="f196" y="f127"/>
                  </a:cubicBezTo>
                  <a:close/>
                  <a:moveTo>
                    <a:pt x="f196" y="f40"/>
                  </a:moveTo>
                  <a:cubicBezTo>
                    <a:pt x="f28" y="f38"/>
                    <a:pt x="f28" y="f38"/>
                    <a:pt x="f198" y="f157"/>
                  </a:cubicBezTo>
                  <a:cubicBezTo>
                    <a:pt x="f196" y="f157"/>
                    <a:pt x="f196" y="f46"/>
                    <a:pt x="f196" y="f40"/>
                  </a:cubicBezTo>
                  <a:close/>
                  <a:moveTo>
                    <a:pt x="f193" y="f29"/>
                  </a:moveTo>
                  <a:cubicBezTo>
                    <a:pt x="f26" y="f104"/>
                    <a:pt x="f26" y="f104"/>
                    <a:pt x="f200" y="f140"/>
                  </a:cubicBezTo>
                  <a:cubicBezTo>
                    <a:pt x="f193" y="f139"/>
                    <a:pt x="f193" y="f139"/>
                    <a:pt x="f193" y="f29"/>
                  </a:cubicBezTo>
                  <a:close/>
                  <a:moveTo>
                    <a:pt x="f196" y="f114"/>
                  </a:moveTo>
                  <a:cubicBezTo>
                    <a:pt x="f195" y="f166"/>
                    <a:pt x="f198" y="f166"/>
                    <a:pt x="f193" y="f166"/>
                  </a:cubicBezTo>
                  <a:cubicBezTo>
                    <a:pt x="f193" y="f9"/>
                    <a:pt x="f193" y="f144"/>
                    <a:pt x="f193" y="f66"/>
                  </a:cubicBezTo>
                  <a:cubicBezTo>
                    <a:pt x="f194" y="f207"/>
                    <a:pt x="f195" y="f207"/>
                    <a:pt x="f196" y="f207"/>
                  </a:cubicBezTo>
                  <a:cubicBezTo>
                    <a:pt x="f196" y="f2"/>
                    <a:pt x="f196" y="f9"/>
                    <a:pt x="f196" y="f114"/>
                  </a:cubicBezTo>
                  <a:close/>
                  <a:moveTo>
                    <a:pt x="f196" y="f156"/>
                  </a:moveTo>
                  <a:cubicBezTo>
                    <a:pt x="f28" y="f208"/>
                    <a:pt x="f28" y="f208"/>
                    <a:pt x="f198" y="f108"/>
                  </a:cubicBezTo>
                  <a:cubicBezTo>
                    <a:pt x="f26" y="f108"/>
                    <a:pt x="f196" y="f209"/>
                    <a:pt x="f196" y="f156"/>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7" name="Freeform 6">
              <a:extLst>
                <a:ext uri="{FF2B5EF4-FFF2-40B4-BE49-F238E27FC236}">
                  <a16:creationId xmlns:a16="http://schemas.microsoft.com/office/drawing/2014/main" id="{0FCE8785-98B5-0258-CF97-5D8AF0A3F10C}"/>
                </a:ext>
              </a:extLst>
            </p:cNvPr>
            <p:cNvSpPr/>
            <p:nvPr/>
          </p:nvSpPr>
          <p:spPr>
            <a:xfrm>
              <a:off x="6428113" y="2623194"/>
              <a:ext cx="183382" cy="736585"/>
            </a:xfrm>
            <a:custGeom>
              <a:avLst/>
              <a:gdLst>
                <a:gd name="f0" fmla="val 10800000"/>
                <a:gd name="f1" fmla="val 5400000"/>
                <a:gd name="f2" fmla="val 180"/>
                <a:gd name="f3" fmla="val w"/>
                <a:gd name="f4" fmla="val h"/>
                <a:gd name="f5" fmla="val 0"/>
                <a:gd name="f6" fmla="val 62"/>
                <a:gd name="f7" fmla="val 247"/>
                <a:gd name="f8" fmla="val 6"/>
                <a:gd name="f9" fmla="val 3"/>
                <a:gd name="f10" fmla="val 12"/>
                <a:gd name="f11" fmla="val 18"/>
                <a:gd name="f12" fmla="val 9"/>
                <a:gd name="f13" fmla="val 31"/>
                <a:gd name="f14" fmla="val 16"/>
                <a:gd name="f15" fmla="val 45"/>
                <a:gd name="f16" fmla="val 23"/>
                <a:gd name="f17" fmla="val 58"/>
                <a:gd name="f18" fmla="val 29"/>
                <a:gd name="f19" fmla="val 61"/>
                <a:gd name="f20" fmla="val 32"/>
                <a:gd name="f21" fmla="val 35"/>
                <a:gd name="f22" fmla="val 46"/>
                <a:gd name="f23" fmla="val 57"/>
                <a:gd name="f24" fmla="val 68"/>
                <a:gd name="f25" fmla="val 71"/>
                <a:gd name="f26" fmla="val 73"/>
                <a:gd name="f27" fmla="val 74"/>
                <a:gd name="f28" fmla="val 53"/>
                <a:gd name="f29" fmla="val 75"/>
                <a:gd name="f30" fmla="val 48"/>
                <a:gd name="f31" fmla="val 78"/>
                <a:gd name="f32" fmla="val 43"/>
                <a:gd name="f33" fmla="val 80"/>
                <a:gd name="f34" fmla="val 85"/>
                <a:gd name="f35" fmla="val 44"/>
                <a:gd name="f36" fmla="val 89"/>
                <a:gd name="f37" fmla="val 91"/>
                <a:gd name="f38" fmla="val 93"/>
                <a:gd name="f39" fmla="val 41"/>
                <a:gd name="f40" fmla="val 94"/>
                <a:gd name="f41" fmla="val 37"/>
                <a:gd name="f42" fmla="val 95"/>
                <a:gd name="f43" fmla="val 36"/>
                <a:gd name="f44" fmla="val 98"/>
                <a:gd name="f45" fmla="val 102"/>
                <a:gd name="f46" fmla="val 139"/>
                <a:gd name="f47" fmla="val 176"/>
                <a:gd name="f48" fmla="val 214"/>
                <a:gd name="f49" fmla="val 215"/>
                <a:gd name="f50" fmla="val 216"/>
                <a:gd name="f51" fmla="val 218"/>
                <a:gd name="f52" fmla="val 27"/>
                <a:gd name="f53" fmla="val 221"/>
                <a:gd name="f54" fmla="val 224"/>
                <a:gd name="f55" fmla="val 8"/>
                <a:gd name="f56" fmla="val 227"/>
                <a:gd name="f57" fmla="val 5"/>
                <a:gd name="f58" fmla="val 228"/>
                <a:gd name="f59" fmla="val 4"/>
                <a:gd name="f60" fmla="val 229"/>
                <a:gd name="f61" fmla="val 232"/>
                <a:gd name="f62" fmla="val 236"/>
                <a:gd name="f63" fmla="val 239"/>
                <a:gd name="f64" fmla="val 242"/>
                <a:gd name="f65" fmla="val 245"/>
                <a:gd name="f66" fmla="val 246"/>
                <a:gd name="f67" fmla="val 165"/>
                <a:gd name="f68" fmla="val 83"/>
                <a:gd name="f69" fmla="+- 0 0 -90"/>
                <a:gd name="f70" fmla="*/ f3 1 62"/>
                <a:gd name="f71" fmla="*/ f4 1 247"/>
                <a:gd name="f72" fmla="val f5"/>
                <a:gd name="f73" fmla="val f6"/>
                <a:gd name="f74" fmla="val f7"/>
                <a:gd name="f75" fmla="*/ f69 f0 1"/>
                <a:gd name="f76" fmla="+- f74 0 f72"/>
                <a:gd name="f77" fmla="+- f73 0 f72"/>
                <a:gd name="f78" fmla="*/ f75 1 f2"/>
                <a:gd name="f79" fmla="*/ f77 1 62"/>
                <a:gd name="f80" fmla="*/ f76 1 247"/>
                <a:gd name="f81" fmla="*/ 0 f77 1"/>
                <a:gd name="f82" fmla="*/ 0 f76 1"/>
                <a:gd name="f83" fmla="*/ 18 f77 1"/>
                <a:gd name="f84" fmla="*/ 9 f76 1"/>
                <a:gd name="f85" fmla="*/ 58 f77 1"/>
                <a:gd name="f86" fmla="*/ 29 f76 1"/>
                <a:gd name="f87" fmla="*/ 62 f77 1"/>
                <a:gd name="f88" fmla="*/ 35 f76 1"/>
                <a:gd name="f89" fmla="*/ 68 f76 1"/>
                <a:gd name="f90" fmla="*/ 73 f76 1"/>
                <a:gd name="f91" fmla="*/ 57 f77 1"/>
                <a:gd name="f92" fmla="*/ 74 f76 1"/>
                <a:gd name="f93" fmla="*/ 45 f77 1"/>
                <a:gd name="f94" fmla="*/ 78 f76 1"/>
                <a:gd name="f95" fmla="*/ 44 f77 1"/>
                <a:gd name="f96" fmla="*/ 89 f76 1"/>
                <a:gd name="f97" fmla="*/ 41 f77 1"/>
                <a:gd name="f98" fmla="*/ 94 f76 1"/>
                <a:gd name="f99" fmla="*/ 36 f77 1"/>
                <a:gd name="f100" fmla="*/ 102 f76 1"/>
                <a:gd name="f101" fmla="*/ 214 f76 1"/>
                <a:gd name="f102" fmla="*/ 218 f76 1"/>
                <a:gd name="f103" fmla="*/ 8 f77 1"/>
                <a:gd name="f104" fmla="*/ 227 f76 1"/>
                <a:gd name="f105" fmla="*/ 4 f77 1"/>
                <a:gd name="f106" fmla="*/ 232 f76 1"/>
                <a:gd name="f107" fmla="*/ 242 f76 1"/>
                <a:gd name="f108" fmla="*/ 246 f76 1"/>
                <a:gd name="f109" fmla="+- f78 0 f1"/>
                <a:gd name="f110" fmla="*/ f81 1 62"/>
                <a:gd name="f111" fmla="*/ f82 1 247"/>
                <a:gd name="f112" fmla="*/ f83 1 62"/>
                <a:gd name="f113" fmla="*/ f84 1 247"/>
                <a:gd name="f114" fmla="*/ f85 1 62"/>
                <a:gd name="f115" fmla="*/ f86 1 247"/>
                <a:gd name="f116" fmla="*/ f87 1 62"/>
                <a:gd name="f117" fmla="*/ f88 1 247"/>
                <a:gd name="f118" fmla="*/ f89 1 247"/>
                <a:gd name="f119" fmla="*/ f90 1 247"/>
                <a:gd name="f120" fmla="*/ f91 1 62"/>
                <a:gd name="f121" fmla="*/ f92 1 247"/>
                <a:gd name="f122" fmla="*/ f93 1 62"/>
                <a:gd name="f123" fmla="*/ f94 1 247"/>
                <a:gd name="f124" fmla="*/ f95 1 62"/>
                <a:gd name="f125" fmla="*/ f96 1 247"/>
                <a:gd name="f126" fmla="*/ f97 1 62"/>
                <a:gd name="f127" fmla="*/ f98 1 247"/>
                <a:gd name="f128" fmla="*/ f99 1 62"/>
                <a:gd name="f129" fmla="*/ f100 1 247"/>
                <a:gd name="f130" fmla="*/ f101 1 247"/>
                <a:gd name="f131" fmla="*/ f102 1 247"/>
                <a:gd name="f132" fmla="*/ f103 1 62"/>
                <a:gd name="f133" fmla="*/ f104 1 247"/>
                <a:gd name="f134" fmla="*/ f105 1 62"/>
                <a:gd name="f135" fmla="*/ f106 1 247"/>
                <a:gd name="f136" fmla="*/ f107 1 247"/>
                <a:gd name="f137" fmla="*/ f108 1 247"/>
                <a:gd name="f138" fmla="*/ 0 1 f79"/>
                <a:gd name="f139" fmla="*/ f73 1 f79"/>
                <a:gd name="f140" fmla="*/ 0 1 f80"/>
                <a:gd name="f141" fmla="*/ f74 1 f80"/>
                <a:gd name="f142" fmla="*/ f110 1 f79"/>
                <a:gd name="f143" fmla="*/ f111 1 f80"/>
                <a:gd name="f144" fmla="*/ f112 1 f79"/>
                <a:gd name="f145" fmla="*/ f113 1 f80"/>
                <a:gd name="f146" fmla="*/ f114 1 f79"/>
                <a:gd name="f147" fmla="*/ f115 1 f80"/>
                <a:gd name="f148" fmla="*/ f116 1 f79"/>
                <a:gd name="f149" fmla="*/ f117 1 f80"/>
                <a:gd name="f150" fmla="*/ f118 1 f80"/>
                <a:gd name="f151" fmla="*/ f119 1 f80"/>
                <a:gd name="f152" fmla="*/ f120 1 f79"/>
                <a:gd name="f153" fmla="*/ f121 1 f80"/>
                <a:gd name="f154" fmla="*/ f122 1 f79"/>
                <a:gd name="f155" fmla="*/ f123 1 f80"/>
                <a:gd name="f156" fmla="*/ f124 1 f79"/>
                <a:gd name="f157" fmla="*/ f125 1 f80"/>
                <a:gd name="f158" fmla="*/ f126 1 f79"/>
                <a:gd name="f159" fmla="*/ f127 1 f80"/>
                <a:gd name="f160" fmla="*/ f128 1 f79"/>
                <a:gd name="f161" fmla="*/ f129 1 f80"/>
                <a:gd name="f162" fmla="*/ f130 1 f80"/>
                <a:gd name="f163" fmla="*/ f131 1 f80"/>
                <a:gd name="f164" fmla="*/ f132 1 f79"/>
                <a:gd name="f165" fmla="*/ f133 1 f80"/>
                <a:gd name="f166" fmla="*/ f134 1 f79"/>
                <a:gd name="f167" fmla="*/ f135 1 f80"/>
                <a:gd name="f168" fmla="*/ f136 1 f80"/>
                <a:gd name="f169" fmla="*/ f137 1 f80"/>
                <a:gd name="f170" fmla="*/ f138 f70 1"/>
                <a:gd name="f171" fmla="*/ f139 f70 1"/>
                <a:gd name="f172" fmla="*/ f141 f71 1"/>
                <a:gd name="f173" fmla="*/ f140 f71 1"/>
                <a:gd name="f174" fmla="*/ f142 f70 1"/>
                <a:gd name="f175" fmla="*/ f143 f71 1"/>
                <a:gd name="f176" fmla="*/ f144 f70 1"/>
                <a:gd name="f177" fmla="*/ f145 f71 1"/>
                <a:gd name="f178" fmla="*/ f146 f70 1"/>
                <a:gd name="f179" fmla="*/ f147 f71 1"/>
                <a:gd name="f180" fmla="*/ f148 f70 1"/>
                <a:gd name="f181" fmla="*/ f149 f71 1"/>
                <a:gd name="f182" fmla="*/ f150 f71 1"/>
                <a:gd name="f183" fmla="*/ f151 f71 1"/>
                <a:gd name="f184" fmla="*/ f152 f70 1"/>
                <a:gd name="f185" fmla="*/ f153 f71 1"/>
                <a:gd name="f186" fmla="*/ f154 f70 1"/>
                <a:gd name="f187" fmla="*/ f155 f71 1"/>
                <a:gd name="f188" fmla="*/ f156 f70 1"/>
                <a:gd name="f189" fmla="*/ f157 f71 1"/>
                <a:gd name="f190" fmla="*/ f158 f70 1"/>
                <a:gd name="f191" fmla="*/ f159 f71 1"/>
                <a:gd name="f192" fmla="*/ f160 f70 1"/>
                <a:gd name="f193" fmla="*/ f161 f71 1"/>
                <a:gd name="f194" fmla="*/ f162 f71 1"/>
                <a:gd name="f195" fmla="*/ f163 f71 1"/>
                <a:gd name="f196" fmla="*/ f164 f70 1"/>
                <a:gd name="f197" fmla="*/ f165 f71 1"/>
                <a:gd name="f198" fmla="*/ f166 f70 1"/>
                <a:gd name="f199" fmla="*/ f167 f71 1"/>
                <a:gd name="f200" fmla="*/ f168 f71 1"/>
                <a:gd name="f201" fmla="*/ f169 f71 1"/>
              </a:gdLst>
              <a:ahLst/>
              <a:cxnLst>
                <a:cxn ang="3cd4">
                  <a:pos x="hc" y="t"/>
                </a:cxn>
                <a:cxn ang="0">
                  <a:pos x="r" y="vc"/>
                </a:cxn>
                <a:cxn ang="cd4">
                  <a:pos x="hc" y="b"/>
                </a:cxn>
                <a:cxn ang="cd2">
                  <a:pos x="l" y="vc"/>
                </a:cxn>
                <a:cxn ang="f109">
                  <a:pos x="f174" y="f175"/>
                </a:cxn>
                <a:cxn ang="f109">
                  <a:pos x="f176" y="f177"/>
                </a:cxn>
                <a:cxn ang="f109">
                  <a:pos x="f178" y="f179"/>
                </a:cxn>
                <a:cxn ang="f109">
                  <a:pos x="f180" y="f181"/>
                </a:cxn>
                <a:cxn ang="f109">
                  <a:pos x="f180" y="f182"/>
                </a:cxn>
                <a:cxn ang="f109">
                  <a:pos x="f178" y="f183"/>
                </a:cxn>
                <a:cxn ang="f109">
                  <a:pos x="f184" y="f185"/>
                </a:cxn>
                <a:cxn ang="f109">
                  <a:pos x="f186" y="f187"/>
                </a:cxn>
                <a:cxn ang="f109">
                  <a:pos x="f188" y="f189"/>
                </a:cxn>
                <a:cxn ang="f109">
                  <a:pos x="f190" y="f191"/>
                </a:cxn>
                <a:cxn ang="f109">
                  <a:pos x="f192" y="f193"/>
                </a:cxn>
                <a:cxn ang="f109">
                  <a:pos x="f192" y="f194"/>
                </a:cxn>
                <a:cxn ang="f109">
                  <a:pos x="f192" y="f195"/>
                </a:cxn>
                <a:cxn ang="f109">
                  <a:pos x="f196" y="f197"/>
                </a:cxn>
                <a:cxn ang="f109">
                  <a:pos x="f198" y="f199"/>
                </a:cxn>
                <a:cxn ang="f109">
                  <a:pos x="f198" y="f200"/>
                </a:cxn>
                <a:cxn ang="f109">
                  <a:pos x="f174" y="f201"/>
                </a:cxn>
                <a:cxn ang="f109">
                  <a:pos x="f174" y="f175"/>
                </a:cxn>
              </a:cxnLst>
              <a:rect l="f170" t="f173" r="f171" b="f172"/>
              <a:pathLst>
                <a:path w="62" h="247">
                  <a:moveTo>
                    <a:pt x="f5" y="f5"/>
                  </a:moveTo>
                  <a:cubicBezTo>
                    <a:pt x="f8" y="f9"/>
                    <a:pt x="f10" y="f8"/>
                    <a:pt x="f11" y="f12"/>
                  </a:cubicBezTo>
                  <a:cubicBezTo>
                    <a:pt x="f13" y="f14"/>
                    <a:pt x="f15" y="f16"/>
                    <a:pt x="f17" y="f18"/>
                  </a:cubicBezTo>
                  <a:cubicBezTo>
                    <a:pt x="f19" y="f13"/>
                    <a:pt x="f6" y="f20"/>
                    <a:pt x="f6" y="f21"/>
                  </a:cubicBezTo>
                  <a:cubicBezTo>
                    <a:pt x="f6" y="f22"/>
                    <a:pt x="f6" y="f23"/>
                    <a:pt x="f6" y="f24"/>
                  </a:cubicBezTo>
                  <a:cubicBezTo>
                    <a:pt x="f6" y="f25"/>
                    <a:pt x="f19" y="f26"/>
                    <a:pt x="f17" y="f26"/>
                  </a:cubicBezTo>
                  <a:cubicBezTo>
                    <a:pt x="f17" y="f26"/>
                    <a:pt x="f23" y="f26"/>
                    <a:pt x="f23" y="f27"/>
                  </a:cubicBezTo>
                  <a:cubicBezTo>
                    <a:pt x="f28" y="f29"/>
                    <a:pt x="f30" y="f29"/>
                    <a:pt x="f15" y="f31"/>
                  </a:cubicBezTo>
                  <a:cubicBezTo>
                    <a:pt x="f32" y="f33"/>
                    <a:pt x="f15" y="f34"/>
                    <a:pt x="f35" y="f36"/>
                  </a:cubicBezTo>
                  <a:cubicBezTo>
                    <a:pt x="f35" y="f37"/>
                    <a:pt x="f32" y="f38"/>
                    <a:pt x="f39" y="f40"/>
                  </a:cubicBezTo>
                  <a:cubicBezTo>
                    <a:pt x="f41" y="f42"/>
                    <a:pt x="f43" y="f44"/>
                    <a:pt x="f43" y="f45"/>
                  </a:cubicBezTo>
                  <a:cubicBezTo>
                    <a:pt x="f43" y="f46"/>
                    <a:pt x="f43" y="f47"/>
                    <a:pt x="f43" y="f48"/>
                  </a:cubicBezTo>
                  <a:cubicBezTo>
                    <a:pt x="f43" y="f49"/>
                    <a:pt x="f43" y="f50"/>
                    <a:pt x="f43" y="f51"/>
                  </a:cubicBezTo>
                  <a:cubicBezTo>
                    <a:pt x="f52" y="f53"/>
                    <a:pt x="f11" y="f54"/>
                    <a:pt x="f55" y="f56"/>
                  </a:cubicBezTo>
                  <a:cubicBezTo>
                    <a:pt x="f57" y="f58"/>
                    <a:pt x="f59" y="f60"/>
                    <a:pt x="f59" y="f61"/>
                  </a:cubicBezTo>
                  <a:cubicBezTo>
                    <a:pt x="f57" y="f62"/>
                    <a:pt x="f59" y="f63"/>
                    <a:pt x="f59" y="f64"/>
                  </a:cubicBezTo>
                  <a:cubicBezTo>
                    <a:pt x="f57" y="f65"/>
                    <a:pt x="f9" y="f7"/>
                    <a:pt x="f5" y="f66"/>
                  </a:cubicBezTo>
                  <a:cubicBezTo>
                    <a:pt x="f5" y="f67"/>
                    <a:pt x="f5" y="f68"/>
                    <a:pt x="f5" y="f5"/>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8" name="Freeform 7">
              <a:extLst>
                <a:ext uri="{FF2B5EF4-FFF2-40B4-BE49-F238E27FC236}">
                  <a16:creationId xmlns:a16="http://schemas.microsoft.com/office/drawing/2014/main" id="{9C7D0478-D02E-C0C8-4844-1F016CC280A3}"/>
                </a:ext>
              </a:extLst>
            </p:cNvPr>
            <p:cNvSpPr/>
            <p:nvPr/>
          </p:nvSpPr>
          <p:spPr>
            <a:xfrm>
              <a:off x="6660398" y="2892155"/>
              <a:ext cx="113083" cy="461515"/>
            </a:xfrm>
            <a:custGeom>
              <a:avLst/>
              <a:gdLst>
                <a:gd name="f0" fmla="val 10800000"/>
                <a:gd name="f1" fmla="val 5400000"/>
                <a:gd name="f2" fmla="val 180"/>
                <a:gd name="f3" fmla="val w"/>
                <a:gd name="f4" fmla="val h"/>
                <a:gd name="f5" fmla="val 0"/>
                <a:gd name="f6" fmla="val 38"/>
                <a:gd name="f7" fmla="val 155"/>
                <a:gd name="f8" fmla="val 36"/>
                <a:gd name="f9" fmla="val 150"/>
                <a:gd name="f10" fmla="val 145"/>
                <a:gd name="f11" fmla="val 141"/>
                <a:gd name="f12" fmla="val 137"/>
                <a:gd name="f13" fmla="val 35"/>
                <a:gd name="f14" fmla="val 136"/>
                <a:gd name="f15" fmla="val 32"/>
                <a:gd name="f16" fmla="val 135"/>
                <a:gd name="f17" fmla="val 21"/>
                <a:gd name="f18" fmla="val 133"/>
                <a:gd name="f19" fmla="val 11"/>
                <a:gd name="f20" fmla="val 130"/>
                <a:gd name="f21" fmla="val 128"/>
                <a:gd name="f22" fmla="val 85"/>
                <a:gd name="f23" fmla="val 43"/>
                <a:gd name="f24" fmla="val 1"/>
                <a:gd name="f25" fmla="val 3"/>
                <a:gd name="f26" fmla="val 4"/>
                <a:gd name="f27" fmla="val 2"/>
                <a:gd name="f28" fmla="val 14"/>
                <a:gd name="f29" fmla="val 7"/>
                <a:gd name="f30" fmla="val 24"/>
                <a:gd name="f31" fmla="val 12"/>
                <a:gd name="f32" fmla="val 17"/>
                <a:gd name="f33" fmla="val 18"/>
                <a:gd name="f34" fmla="val 37"/>
                <a:gd name="f35" fmla="val 20"/>
                <a:gd name="f36" fmla="val 22"/>
                <a:gd name="f37" fmla="val 65"/>
                <a:gd name="f38" fmla="val 108"/>
                <a:gd name="f39" fmla="val 152"/>
                <a:gd name="f40" fmla="val 153"/>
                <a:gd name="f41" fmla="val 154"/>
                <a:gd name="f42" fmla="+- 0 0 -90"/>
                <a:gd name="f43" fmla="*/ f3 1 38"/>
                <a:gd name="f44" fmla="*/ f4 1 155"/>
                <a:gd name="f45" fmla="val f5"/>
                <a:gd name="f46" fmla="val f6"/>
                <a:gd name="f47" fmla="val f7"/>
                <a:gd name="f48" fmla="*/ f42 f0 1"/>
                <a:gd name="f49" fmla="+- f47 0 f45"/>
                <a:gd name="f50" fmla="+- f46 0 f45"/>
                <a:gd name="f51" fmla="*/ f48 1 f2"/>
                <a:gd name="f52" fmla="*/ f50 1 38"/>
                <a:gd name="f53" fmla="*/ f49 1 155"/>
                <a:gd name="f54" fmla="*/ 36 f50 1"/>
                <a:gd name="f55" fmla="*/ 155 f49 1"/>
                <a:gd name="f56" fmla="*/ 141 f49 1"/>
                <a:gd name="f57" fmla="*/ 32 f50 1"/>
                <a:gd name="f58" fmla="*/ 135 f49 1"/>
                <a:gd name="f59" fmla="*/ 0 f50 1"/>
                <a:gd name="f60" fmla="*/ 128 f49 1"/>
                <a:gd name="f61" fmla="*/ 0 f49 1"/>
                <a:gd name="f62" fmla="*/ 4 f50 1"/>
                <a:gd name="f63" fmla="*/ 2 f49 1"/>
                <a:gd name="f64" fmla="*/ 35 f50 1"/>
                <a:gd name="f65" fmla="*/ 17 f49 1"/>
                <a:gd name="f66" fmla="*/ 37 f50 1"/>
                <a:gd name="f67" fmla="*/ 22 f49 1"/>
                <a:gd name="f68" fmla="*/ 38 f50 1"/>
                <a:gd name="f69" fmla="*/ 152 f49 1"/>
                <a:gd name="f70" fmla="+- f51 0 f1"/>
                <a:gd name="f71" fmla="*/ f54 1 38"/>
                <a:gd name="f72" fmla="*/ f55 1 155"/>
                <a:gd name="f73" fmla="*/ f56 1 155"/>
                <a:gd name="f74" fmla="*/ f57 1 38"/>
                <a:gd name="f75" fmla="*/ f58 1 155"/>
                <a:gd name="f76" fmla="*/ f59 1 38"/>
                <a:gd name="f77" fmla="*/ f60 1 155"/>
                <a:gd name="f78" fmla="*/ f61 1 155"/>
                <a:gd name="f79" fmla="*/ f62 1 38"/>
                <a:gd name="f80" fmla="*/ f63 1 155"/>
                <a:gd name="f81" fmla="*/ f64 1 38"/>
                <a:gd name="f82" fmla="*/ f65 1 155"/>
                <a:gd name="f83" fmla="*/ f66 1 38"/>
                <a:gd name="f84" fmla="*/ f67 1 155"/>
                <a:gd name="f85" fmla="*/ f68 1 38"/>
                <a:gd name="f86" fmla="*/ f69 1 155"/>
                <a:gd name="f87" fmla="*/ 0 1 f52"/>
                <a:gd name="f88" fmla="*/ f46 1 f52"/>
                <a:gd name="f89" fmla="*/ 0 1 f53"/>
                <a:gd name="f90" fmla="*/ f47 1 f53"/>
                <a:gd name="f91" fmla="*/ f71 1 f52"/>
                <a:gd name="f92" fmla="*/ f72 1 f53"/>
                <a:gd name="f93" fmla="*/ f73 1 f53"/>
                <a:gd name="f94" fmla="*/ f74 1 f52"/>
                <a:gd name="f95" fmla="*/ f75 1 f53"/>
                <a:gd name="f96" fmla="*/ f76 1 f52"/>
                <a:gd name="f97" fmla="*/ f77 1 f53"/>
                <a:gd name="f98" fmla="*/ f78 1 f53"/>
                <a:gd name="f99" fmla="*/ f79 1 f52"/>
                <a:gd name="f100" fmla="*/ f80 1 f53"/>
                <a:gd name="f101" fmla="*/ f81 1 f52"/>
                <a:gd name="f102" fmla="*/ f82 1 f53"/>
                <a:gd name="f103" fmla="*/ f83 1 f52"/>
                <a:gd name="f104" fmla="*/ f84 1 f53"/>
                <a:gd name="f105" fmla="*/ f85 1 f52"/>
                <a:gd name="f106" fmla="*/ f86 1 f53"/>
                <a:gd name="f107" fmla="*/ f87 f43 1"/>
                <a:gd name="f108" fmla="*/ f88 f43 1"/>
                <a:gd name="f109" fmla="*/ f90 f44 1"/>
                <a:gd name="f110" fmla="*/ f89 f44 1"/>
                <a:gd name="f111" fmla="*/ f91 f43 1"/>
                <a:gd name="f112" fmla="*/ f92 f44 1"/>
                <a:gd name="f113" fmla="*/ f93 f44 1"/>
                <a:gd name="f114" fmla="*/ f94 f43 1"/>
                <a:gd name="f115" fmla="*/ f95 f44 1"/>
                <a:gd name="f116" fmla="*/ f96 f43 1"/>
                <a:gd name="f117" fmla="*/ f97 f44 1"/>
                <a:gd name="f118" fmla="*/ f98 f44 1"/>
                <a:gd name="f119" fmla="*/ f99 f43 1"/>
                <a:gd name="f120" fmla="*/ f100 f44 1"/>
                <a:gd name="f121" fmla="*/ f101 f43 1"/>
                <a:gd name="f122" fmla="*/ f102 f44 1"/>
                <a:gd name="f123" fmla="*/ f103 f43 1"/>
                <a:gd name="f124" fmla="*/ f104 f44 1"/>
                <a:gd name="f125" fmla="*/ f105 f43 1"/>
                <a:gd name="f126" fmla="*/ f106 f44 1"/>
              </a:gdLst>
              <a:ahLst/>
              <a:cxnLst>
                <a:cxn ang="3cd4">
                  <a:pos x="hc" y="t"/>
                </a:cxn>
                <a:cxn ang="0">
                  <a:pos x="r" y="vc"/>
                </a:cxn>
                <a:cxn ang="cd4">
                  <a:pos x="hc" y="b"/>
                </a:cxn>
                <a:cxn ang="cd2">
                  <a:pos x="l" y="vc"/>
                </a:cxn>
                <a:cxn ang="f70">
                  <a:pos x="f111" y="f112"/>
                </a:cxn>
                <a:cxn ang="f70">
                  <a:pos x="f111" y="f113"/>
                </a:cxn>
                <a:cxn ang="f70">
                  <a:pos x="f114" y="f115"/>
                </a:cxn>
                <a:cxn ang="f70">
                  <a:pos x="f116" y="f117"/>
                </a:cxn>
                <a:cxn ang="f70">
                  <a:pos x="f116" y="f118"/>
                </a:cxn>
                <a:cxn ang="f70">
                  <a:pos x="f119" y="f120"/>
                </a:cxn>
                <a:cxn ang="f70">
                  <a:pos x="f121" y="f122"/>
                </a:cxn>
                <a:cxn ang="f70">
                  <a:pos x="f123" y="f124"/>
                </a:cxn>
                <a:cxn ang="f70">
                  <a:pos x="f125" y="f126"/>
                </a:cxn>
                <a:cxn ang="f70">
                  <a:pos x="f123" y="f112"/>
                </a:cxn>
                <a:cxn ang="f70">
                  <a:pos x="f111" y="f112"/>
                </a:cxn>
              </a:cxnLst>
              <a:rect l="f107" t="f110" r="f108" b="f109"/>
              <a:pathLst>
                <a:path w="38" h="155">
                  <a:moveTo>
                    <a:pt x="f8" y="f7"/>
                  </a:moveTo>
                  <a:cubicBezTo>
                    <a:pt x="f8" y="f9"/>
                    <a:pt x="f8" y="f10"/>
                    <a:pt x="f8" y="f11"/>
                  </a:cubicBezTo>
                  <a:cubicBezTo>
                    <a:pt x="f8" y="f12"/>
                    <a:pt x="f13" y="f14"/>
                    <a:pt x="f15" y="f16"/>
                  </a:cubicBezTo>
                  <a:cubicBezTo>
                    <a:pt x="f17" y="f18"/>
                    <a:pt x="f19" y="f20"/>
                    <a:pt x="f5" y="f21"/>
                  </a:cubicBezTo>
                  <a:cubicBezTo>
                    <a:pt x="f5" y="f22"/>
                    <a:pt x="f5" y="f23"/>
                    <a:pt x="f5" y="f5"/>
                  </a:cubicBezTo>
                  <a:cubicBezTo>
                    <a:pt x="f24" y="f24"/>
                    <a:pt x="f25" y="f24"/>
                    <a:pt x="f26" y="f27"/>
                  </a:cubicBezTo>
                  <a:cubicBezTo>
                    <a:pt x="f28" y="f29"/>
                    <a:pt x="f30" y="f31"/>
                    <a:pt x="f13" y="f32"/>
                  </a:cubicBezTo>
                  <a:cubicBezTo>
                    <a:pt x="f8" y="f33"/>
                    <a:pt x="f34" y="f35"/>
                    <a:pt x="f34" y="f36"/>
                  </a:cubicBezTo>
                  <a:cubicBezTo>
                    <a:pt x="f6" y="f37"/>
                    <a:pt x="f6" y="f38"/>
                    <a:pt x="f6" y="f39"/>
                  </a:cubicBezTo>
                  <a:cubicBezTo>
                    <a:pt x="f6" y="f40"/>
                    <a:pt x="f34" y="f41"/>
                    <a:pt x="f34" y="f7"/>
                  </a:cubicBezTo>
                  <a:cubicBezTo>
                    <a:pt x="f34" y="f7"/>
                    <a:pt x="f8" y="f7"/>
                    <a:pt x="f8" y="f7"/>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9" name="Freeform 8">
              <a:extLst>
                <a:ext uri="{FF2B5EF4-FFF2-40B4-BE49-F238E27FC236}">
                  <a16:creationId xmlns:a16="http://schemas.microsoft.com/office/drawing/2014/main" id="{B3586DD2-D126-F491-D7B7-70EF917C6978}"/>
                </a:ext>
              </a:extLst>
            </p:cNvPr>
            <p:cNvSpPr/>
            <p:nvPr/>
          </p:nvSpPr>
          <p:spPr>
            <a:xfrm>
              <a:off x="6556476" y="2892155"/>
              <a:ext cx="91686" cy="375937"/>
            </a:xfrm>
            <a:custGeom>
              <a:avLst/>
              <a:gdLst>
                <a:gd name="f0" fmla="val 10800000"/>
                <a:gd name="f1" fmla="val 5400000"/>
                <a:gd name="f2" fmla="val 180"/>
                <a:gd name="f3" fmla="val w"/>
                <a:gd name="f4" fmla="val h"/>
                <a:gd name="f5" fmla="val 0"/>
                <a:gd name="f6" fmla="val 30"/>
                <a:gd name="f7" fmla="val 126"/>
                <a:gd name="f8" fmla="val 13"/>
                <a:gd name="f9" fmla="val 21"/>
                <a:gd name="f10" fmla="val 8"/>
                <a:gd name="f11" fmla="val 7"/>
                <a:gd name="f12" fmla="val 23"/>
                <a:gd name="f13" fmla="val 27"/>
                <a:gd name="f14" fmla="val 57"/>
                <a:gd name="f15" fmla="val 88"/>
                <a:gd name="f16" fmla="val 118"/>
                <a:gd name="f17" fmla="val 123"/>
                <a:gd name="f18" fmla="val 5"/>
                <a:gd name="f19" fmla="val 125"/>
                <a:gd name="f20" fmla="val 122"/>
                <a:gd name="f21" fmla="val 120"/>
                <a:gd name="f22" fmla="val 86"/>
                <a:gd name="f23" fmla="val 52"/>
                <a:gd name="f24" fmla="val 18"/>
                <a:gd name="f25" fmla="val 14"/>
                <a:gd name="f26" fmla="val 1"/>
                <a:gd name="f27" fmla="val 12"/>
                <a:gd name="f28" fmla="val 10"/>
                <a:gd name="f29" fmla="val 3"/>
                <a:gd name="f30" fmla="val 42"/>
                <a:gd name="f31" fmla="val 84"/>
                <a:gd name="f32" fmla="val 25"/>
                <a:gd name="f33" fmla="val 89"/>
                <a:gd name="f34" fmla="val 55"/>
                <a:gd name="f35" fmla="val 22"/>
                <a:gd name="f36" fmla="val 19"/>
                <a:gd name="f37" fmla="val 16"/>
                <a:gd name="f38" fmla="val 17"/>
                <a:gd name="f39" fmla="val 53"/>
                <a:gd name="f40" fmla="val 124"/>
                <a:gd name="f41" fmla="val 15"/>
                <a:gd name="f42" fmla="+- 0 0 -90"/>
                <a:gd name="f43" fmla="*/ f3 1 30"/>
                <a:gd name="f44" fmla="*/ f4 1 126"/>
                <a:gd name="f45" fmla="val f5"/>
                <a:gd name="f46" fmla="val f6"/>
                <a:gd name="f47" fmla="val f7"/>
                <a:gd name="f48" fmla="*/ f42 f0 1"/>
                <a:gd name="f49" fmla="+- f47 0 f45"/>
                <a:gd name="f50" fmla="+- f46 0 f45"/>
                <a:gd name="f51" fmla="*/ f48 1 f2"/>
                <a:gd name="f52" fmla="*/ f50 1 30"/>
                <a:gd name="f53" fmla="*/ f49 1 126"/>
                <a:gd name="f54" fmla="*/ 13 f50 1"/>
                <a:gd name="f55" fmla="*/ 21 f49 1"/>
                <a:gd name="f56" fmla="*/ 7 f50 1"/>
                <a:gd name="f57" fmla="*/ 27 f49 1"/>
                <a:gd name="f58" fmla="*/ 118 f49 1"/>
                <a:gd name="f59" fmla="*/ 0 f50 1"/>
                <a:gd name="f60" fmla="*/ 125 f49 1"/>
                <a:gd name="f61" fmla="*/ 120 f49 1"/>
                <a:gd name="f62" fmla="*/ 18 f49 1"/>
                <a:gd name="f63" fmla="*/ 5 f50 1"/>
                <a:gd name="f64" fmla="*/ 10 f49 1"/>
                <a:gd name="f65" fmla="*/ 30 f50 1"/>
                <a:gd name="f66" fmla="*/ 0 f49 1"/>
                <a:gd name="f67" fmla="*/ 126 f49 1"/>
                <a:gd name="f68" fmla="*/ 25 f50 1"/>
                <a:gd name="f69" fmla="*/ 122 f49 1"/>
                <a:gd name="f70" fmla="*/ 22 f49 1"/>
                <a:gd name="f71" fmla="*/ 16 f49 1"/>
                <a:gd name="f72" fmla="*/ 19 f50 1"/>
                <a:gd name="f73" fmla="*/ 124 f49 1"/>
                <a:gd name="f74" fmla="*/ 123 f49 1"/>
                <a:gd name="f75" fmla="+- f51 0 f1"/>
                <a:gd name="f76" fmla="*/ f54 1 30"/>
                <a:gd name="f77" fmla="*/ f55 1 126"/>
                <a:gd name="f78" fmla="*/ f56 1 30"/>
                <a:gd name="f79" fmla="*/ f57 1 126"/>
                <a:gd name="f80" fmla="*/ f58 1 126"/>
                <a:gd name="f81" fmla="*/ f59 1 30"/>
                <a:gd name="f82" fmla="*/ f60 1 126"/>
                <a:gd name="f83" fmla="*/ f61 1 126"/>
                <a:gd name="f84" fmla="*/ f62 1 126"/>
                <a:gd name="f85" fmla="*/ f63 1 30"/>
                <a:gd name="f86" fmla="*/ f64 1 126"/>
                <a:gd name="f87" fmla="*/ f65 1 30"/>
                <a:gd name="f88" fmla="*/ f66 1 126"/>
                <a:gd name="f89" fmla="*/ f67 1 126"/>
                <a:gd name="f90" fmla="*/ f68 1 30"/>
                <a:gd name="f91" fmla="*/ f69 1 126"/>
                <a:gd name="f92" fmla="*/ f70 1 126"/>
                <a:gd name="f93" fmla="*/ f71 1 126"/>
                <a:gd name="f94" fmla="*/ f72 1 30"/>
                <a:gd name="f95" fmla="*/ f73 1 126"/>
                <a:gd name="f96" fmla="*/ f74 1 126"/>
                <a:gd name="f97" fmla="*/ 0 1 f52"/>
                <a:gd name="f98" fmla="*/ f46 1 f52"/>
                <a:gd name="f99" fmla="*/ 0 1 f53"/>
                <a:gd name="f100" fmla="*/ f47 1 f53"/>
                <a:gd name="f101" fmla="*/ f76 1 f52"/>
                <a:gd name="f102" fmla="*/ f77 1 f53"/>
                <a:gd name="f103" fmla="*/ f78 1 f52"/>
                <a:gd name="f104" fmla="*/ f79 1 f53"/>
                <a:gd name="f105" fmla="*/ f80 1 f53"/>
                <a:gd name="f106" fmla="*/ f81 1 f52"/>
                <a:gd name="f107" fmla="*/ f82 1 f53"/>
                <a:gd name="f108" fmla="*/ f83 1 f53"/>
                <a:gd name="f109" fmla="*/ f84 1 f53"/>
                <a:gd name="f110" fmla="*/ f85 1 f52"/>
                <a:gd name="f111" fmla="*/ f86 1 f53"/>
                <a:gd name="f112" fmla="*/ f87 1 f52"/>
                <a:gd name="f113" fmla="*/ f88 1 f53"/>
                <a:gd name="f114" fmla="*/ f89 1 f53"/>
                <a:gd name="f115" fmla="*/ f90 1 f52"/>
                <a:gd name="f116" fmla="*/ f91 1 f53"/>
                <a:gd name="f117" fmla="*/ f92 1 f53"/>
                <a:gd name="f118" fmla="*/ f93 1 f53"/>
                <a:gd name="f119" fmla="*/ f94 1 f52"/>
                <a:gd name="f120" fmla="*/ f95 1 f53"/>
                <a:gd name="f121" fmla="*/ f96 1 f53"/>
                <a:gd name="f122" fmla="*/ f97 f43 1"/>
                <a:gd name="f123" fmla="*/ f98 f43 1"/>
                <a:gd name="f124" fmla="*/ f100 f44 1"/>
                <a:gd name="f125" fmla="*/ f99 f44 1"/>
                <a:gd name="f126" fmla="*/ f101 f43 1"/>
                <a:gd name="f127" fmla="*/ f102 f44 1"/>
                <a:gd name="f128" fmla="*/ f103 f43 1"/>
                <a:gd name="f129" fmla="*/ f104 f44 1"/>
                <a:gd name="f130" fmla="*/ f105 f44 1"/>
                <a:gd name="f131" fmla="*/ f106 f43 1"/>
                <a:gd name="f132" fmla="*/ f107 f44 1"/>
                <a:gd name="f133" fmla="*/ f108 f44 1"/>
                <a:gd name="f134" fmla="*/ f109 f44 1"/>
                <a:gd name="f135" fmla="*/ f110 f43 1"/>
                <a:gd name="f136" fmla="*/ f111 f44 1"/>
                <a:gd name="f137" fmla="*/ f112 f43 1"/>
                <a:gd name="f138" fmla="*/ f113 f44 1"/>
                <a:gd name="f139" fmla="*/ f114 f44 1"/>
                <a:gd name="f140" fmla="*/ f115 f43 1"/>
                <a:gd name="f141" fmla="*/ f116 f44 1"/>
                <a:gd name="f142" fmla="*/ f117 f44 1"/>
                <a:gd name="f143" fmla="*/ f118 f44 1"/>
                <a:gd name="f144" fmla="*/ f119 f43 1"/>
                <a:gd name="f145" fmla="*/ f120 f44 1"/>
                <a:gd name="f146" fmla="*/ f121 f44 1"/>
              </a:gdLst>
              <a:ahLst/>
              <a:cxnLst>
                <a:cxn ang="3cd4">
                  <a:pos x="hc" y="t"/>
                </a:cxn>
                <a:cxn ang="0">
                  <a:pos x="r" y="vc"/>
                </a:cxn>
                <a:cxn ang="cd4">
                  <a:pos x="hc" y="b"/>
                </a:cxn>
                <a:cxn ang="cd2">
                  <a:pos x="l" y="vc"/>
                </a:cxn>
                <a:cxn ang="f75">
                  <a:pos x="f126" y="f127"/>
                </a:cxn>
                <a:cxn ang="f75">
                  <a:pos x="f128" y="f129"/>
                </a:cxn>
                <a:cxn ang="f75">
                  <a:pos x="f128" y="f130"/>
                </a:cxn>
                <a:cxn ang="f75">
                  <a:pos x="f131" y="f132"/>
                </a:cxn>
                <a:cxn ang="f75">
                  <a:pos x="f131" y="f133"/>
                </a:cxn>
                <a:cxn ang="f75">
                  <a:pos x="f131" y="f134"/>
                </a:cxn>
                <a:cxn ang="f75">
                  <a:pos x="f135" y="f136"/>
                </a:cxn>
                <a:cxn ang="f75">
                  <a:pos x="f137" y="f138"/>
                </a:cxn>
                <a:cxn ang="f75">
                  <a:pos x="f137" y="f139"/>
                </a:cxn>
                <a:cxn ang="f75">
                  <a:pos x="f140" y="f141"/>
                </a:cxn>
                <a:cxn ang="f75">
                  <a:pos x="f140" y="f142"/>
                </a:cxn>
                <a:cxn ang="f75">
                  <a:pos x="f140" y="f143"/>
                </a:cxn>
                <a:cxn ang="f75">
                  <a:pos x="f144" y="f134"/>
                </a:cxn>
                <a:cxn ang="f75">
                  <a:pos x="f144" y="f145"/>
                </a:cxn>
                <a:cxn ang="f75">
                  <a:pos x="f126" y="f146"/>
                </a:cxn>
                <a:cxn ang="f75">
                  <a:pos x="f126" y="f127"/>
                </a:cxn>
              </a:cxnLst>
              <a:rect l="f122" t="f125" r="f123" b="f124"/>
              <a:pathLst>
                <a:path w="30" h="126">
                  <a:moveTo>
                    <a:pt x="f8" y="f9"/>
                  </a:moveTo>
                  <a:cubicBezTo>
                    <a:pt x="f10" y="f9"/>
                    <a:pt x="f11" y="f12"/>
                    <a:pt x="f11" y="f13"/>
                  </a:cubicBezTo>
                  <a:cubicBezTo>
                    <a:pt x="f11" y="f14"/>
                    <a:pt x="f11" y="f15"/>
                    <a:pt x="f11" y="f16"/>
                  </a:cubicBezTo>
                  <a:cubicBezTo>
                    <a:pt x="f10" y="f17"/>
                    <a:pt x="f18" y="f19"/>
                    <a:pt x="f5" y="f19"/>
                  </a:cubicBezTo>
                  <a:cubicBezTo>
                    <a:pt x="f5" y="f17"/>
                    <a:pt x="f5" y="f20"/>
                    <a:pt x="f5" y="f21"/>
                  </a:cubicBezTo>
                  <a:cubicBezTo>
                    <a:pt x="f5" y="f22"/>
                    <a:pt x="f5" y="f23"/>
                    <a:pt x="f5" y="f24"/>
                  </a:cubicBezTo>
                  <a:cubicBezTo>
                    <a:pt x="f5" y="f25"/>
                    <a:pt x="f26" y="f27"/>
                    <a:pt x="f18" y="f28"/>
                  </a:cubicBezTo>
                  <a:cubicBezTo>
                    <a:pt x="f8" y="f11"/>
                    <a:pt x="f9" y="f29"/>
                    <a:pt x="f6" y="f5"/>
                  </a:cubicBezTo>
                  <a:cubicBezTo>
                    <a:pt x="f6" y="f30"/>
                    <a:pt x="f6" y="f31"/>
                    <a:pt x="f6" y="f7"/>
                  </a:cubicBezTo>
                  <a:cubicBezTo>
                    <a:pt x="f32" y="f7"/>
                    <a:pt x="f32" y="f7"/>
                    <a:pt x="f32" y="f20"/>
                  </a:cubicBezTo>
                  <a:cubicBezTo>
                    <a:pt x="f32" y="f33"/>
                    <a:pt x="f32" y="f34"/>
                    <a:pt x="f32" y="f35"/>
                  </a:cubicBezTo>
                  <a:cubicBezTo>
                    <a:pt x="f32" y="f9"/>
                    <a:pt x="f32" y="f36"/>
                    <a:pt x="f32" y="f37"/>
                  </a:cubicBezTo>
                  <a:cubicBezTo>
                    <a:pt x="f12" y="f38"/>
                    <a:pt x="f9" y="f24"/>
                    <a:pt x="f36" y="f24"/>
                  </a:cubicBezTo>
                  <a:cubicBezTo>
                    <a:pt x="f36" y="f39"/>
                    <a:pt x="f36" y="f15"/>
                    <a:pt x="f36" y="f40"/>
                  </a:cubicBezTo>
                  <a:cubicBezTo>
                    <a:pt x="f38" y="f40"/>
                    <a:pt x="f41" y="f17"/>
                    <a:pt x="f8" y="f17"/>
                  </a:cubicBezTo>
                  <a:cubicBezTo>
                    <a:pt x="f8" y="f33"/>
                    <a:pt x="f8" y="f34"/>
                    <a:pt x="f8" y="f9"/>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0" name="Freeform 9">
              <a:extLst>
                <a:ext uri="{FF2B5EF4-FFF2-40B4-BE49-F238E27FC236}">
                  <a16:creationId xmlns:a16="http://schemas.microsoft.com/office/drawing/2014/main" id="{B438922D-0B1F-FBC8-EA35-C341F59D92FC}"/>
                </a:ext>
              </a:extLst>
            </p:cNvPr>
            <p:cNvSpPr/>
            <p:nvPr/>
          </p:nvSpPr>
          <p:spPr>
            <a:xfrm>
              <a:off x="4789901" y="2656816"/>
              <a:ext cx="3255026" cy="1216435"/>
            </a:xfrm>
            <a:custGeom>
              <a:avLst/>
              <a:gdLst>
                <a:gd name="f0" fmla="val 10800000"/>
                <a:gd name="f1" fmla="val 5400000"/>
                <a:gd name="f2" fmla="val 360"/>
                <a:gd name="f3" fmla="val 180"/>
                <a:gd name="f4" fmla="val w"/>
                <a:gd name="f5" fmla="val h"/>
                <a:gd name="f6" fmla="val 0"/>
                <a:gd name="f7" fmla="val 1099"/>
                <a:gd name="f8" fmla="val 409"/>
                <a:gd name="f9" fmla="val 732"/>
                <a:gd name="f10" fmla="val 367"/>
                <a:gd name="f11" fmla="val 395"/>
                <a:gd name="f12" fmla="val 382"/>
                <a:gd name="f13" fmla="val 368"/>
                <a:gd name="f14" fmla="val 22"/>
                <a:gd name="f15" fmla="val 43"/>
                <a:gd name="f16" fmla="val 65"/>
                <a:gd name="f17" fmla="val 342"/>
                <a:gd name="f18" fmla="val 317"/>
                <a:gd name="f19" fmla="val 291"/>
                <a:gd name="f20" fmla="val 104"/>
                <a:gd name="f21" fmla="val 281"/>
                <a:gd name="f22" fmla="val 144"/>
                <a:gd name="f23" fmla="val 271"/>
                <a:gd name="f24" fmla="val 184"/>
                <a:gd name="f25" fmla="val 260"/>
                <a:gd name="f26" fmla="val 296"/>
                <a:gd name="f27" fmla="val 332"/>
                <a:gd name="f28" fmla="val 187"/>
                <a:gd name="f29" fmla="val 189"/>
                <a:gd name="f30" fmla="val 191"/>
                <a:gd name="f31" fmla="val 208"/>
                <a:gd name="f32" fmla="val 264"/>
                <a:gd name="f33" fmla="val 224"/>
                <a:gd name="f34" fmla="val 269"/>
                <a:gd name="f35" fmla="val 241"/>
                <a:gd name="f36" fmla="val 273"/>
                <a:gd name="f37" fmla="val 267"/>
                <a:gd name="f38" fmla="val 237"/>
                <a:gd name="f39" fmla="val 242"/>
                <a:gd name="f40" fmla="val 207"/>
                <a:gd name="f41" fmla="val 177"/>
                <a:gd name="f42" fmla="val 173"/>
                <a:gd name="f43" fmla="val 172"/>
                <a:gd name="f44" fmla="val 246"/>
                <a:gd name="f45" fmla="val 171"/>
                <a:gd name="f46" fmla="val 166"/>
                <a:gd name="f47" fmla="val 288"/>
                <a:gd name="f48" fmla="val 160"/>
                <a:gd name="f49" fmla="val 309"/>
                <a:gd name="f50" fmla="val 155"/>
                <a:gd name="f51" fmla="val 311"/>
                <a:gd name="f52" fmla="val 312"/>
                <a:gd name="f53" fmla="val 154"/>
                <a:gd name="f54" fmla="val 314"/>
                <a:gd name="f55" fmla="val 225"/>
                <a:gd name="f56" fmla="val 319"/>
                <a:gd name="f57" fmla="val 322"/>
                <a:gd name="f58" fmla="val 365"/>
                <a:gd name="f59" fmla="val 364"/>
                <a:gd name="f60" fmla="val 362"/>
                <a:gd name="f61" fmla="val 282"/>
                <a:gd name="f62" fmla="val 201"/>
                <a:gd name="f63" fmla="val 121"/>
                <a:gd name="f64" fmla="val 116"/>
                <a:gd name="f65" fmla="val 323"/>
                <a:gd name="f66" fmla="val 114"/>
                <a:gd name="f67" fmla="val 327"/>
                <a:gd name="f68" fmla="val 113"/>
                <a:gd name="f69" fmla="val 340"/>
                <a:gd name="f70" fmla="val 109"/>
                <a:gd name="f71" fmla="val 353"/>
                <a:gd name="f72" fmla="val 105"/>
                <a:gd name="f73" fmla="val 366"/>
                <a:gd name="f74" fmla="val 100"/>
                <a:gd name="f75" fmla="val 369"/>
                <a:gd name="f76" fmla="val 99"/>
                <a:gd name="f77" fmla="val 372"/>
                <a:gd name="f78" fmla="val 188"/>
                <a:gd name="f79" fmla="val 278"/>
                <a:gd name="f80" fmla="val 374"/>
                <a:gd name="f81" fmla="val 376"/>
                <a:gd name="f82" fmla="val 379"/>
                <a:gd name="f83" fmla="val 381"/>
                <a:gd name="f84" fmla="val 383"/>
                <a:gd name="f85" fmla="val 385"/>
                <a:gd name="f86" fmla="val 101"/>
                <a:gd name="f87" fmla="val 402"/>
                <a:gd name="f88" fmla="val 107"/>
                <a:gd name="f89" fmla="val 419"/>
                <a:gd name="f90" fmla="val 436"/>
                <a:gd name="f91" fmla="val 118"/>
                <a:gd name="f92" fmla="val 440"/>
                <a:gd name="f93" fmla="val 119"/>
                <a:gd name="f94" fmla="val 441"/>
                <a:gd name="f95" fmla="val 125"/>
                <a:gd name="f96" fmla="val 204"/>
                <a:gd name="f97" fmla="val 283"/>
                <a:gd name="f98" fmla="val 361"/>
                <a:gd name="f99" fmla="val 363"/>
                <a:gd name="f100" fmla="val 445"/>
                <a:gd name="f101" fmla="val 448"/>
                <a:gd name="f102" fmla="val 452"/>
                <a:gd name="f103" fmla="val 276"/>
                <a:gd name="f104" fmla="val 190"/>
                <a:gd name="f105" fmla="val 453"/>
                <a:gd name="f106" fmla="val 456"/>
                <a:gd name="f107" fmla="val 97"/>
                <a:gd name="f108" fmla="val 465"/>
                <a:gd name="f109" fmla="val 93"/>
                <a:gd name="f110" fmla="val 473"/>
                <a:gd name="f111" fmla="val 89"/>
                <a:gd name="f112" fmla="val 482"/>
                <a:gd name="f113" fmla="val 85"/>
                <a:gd name="f114" fmla="val 87"/>
                <a:gd name="f115" fmla="val 90"/>
                <a:gd name="f116" fmla="val 149"/>
                <a:gd name="f117" fmla="val 266"/>
                <a:gd name="f118" fmla="val 268"/>
                <a:gd name="f119" fmla="val 483"/>
                <a:gd name="f120" fmla="val 270"/>
                <a:gd name="f121" fmla="val 479"/>
                <a:gd name="f122" fmla="val 478"/>
                <a:gd name="f123" fmla="val 275"/>
                <a:gd name="f124" fmla="val 279"/>
                <a:gd name="f125" fmla="val 287"/>
                <a:gd name="f126" fmla="val 474"/>
                <a:gd name="f127" fmla="val 470"/>
                <a:gd name="f128" fmla="val 466"/>
                <a:gd name="f129" fmla="val 289"/>
                <a:gd name="f130" fmla="val 315"/>
                <a:gd name="f131" fmla="val 341"/>
                <a:gd name="f132" fmla="val 468"/>
                <a:gd name="f133" fmla="val 472"/>
                <a:gd name="f134" fmla="val 343"/>
                <a:gd name="f135" fmla="val 294"/>
                <a:gd name="f136" fmla="val 497"/>
                <a:gd name="f137" fmla="val 290"/>
                <a:gd name="f138" fmla="val 520"/>
                <a:gd name="f139" fmla="val 286"/>
                <a:gd name="f140" fmla="val 545"/>
                <a:gd name="f141" fmla="val 339"/>
                <a:gd name="f142" fmla="val 547"/>
                <a:gd name="f143" fmla="val 550"/>
                <a:gd name="f144" fmla="val 552"/>
                <a:gd name="f145" fmla="val 326"/>
                <a:gd name="f146" fmla="val 284"/>
                <a:gd name="f147" fmla="val 569"/>
                <a:gd name="f148" fmla="val 585"/>
                <a:gd name="f149" fmla="val 232"/>
                <a:gd name="f150" fmla="val 602"/>
                <a:gd name="f151" fmla="val 227"/>
                <a:gd name="f152" fmla="val 274"/>
                <a:gd name="f153" fmla="val 321"/>
                <a:gd name="f154" fmla="val 605"/>
                <a:gd name="f155" fmla="val 607"/>
                <a:gd name="f156" fmla="val 609"/>
                <a:gd name="f157" fmla="val 631"/>
                <a:gd name="f158" fmla="val 651"/>
                <a:gd name="f159" fmla="val 236"/>
                <a:gd name="f160" fmla="val 672"/>
                <a:gd name="f161" fmla="val 325"/>
                <a:gd name="f162" fmla="val 675"/>
                <a:gd name="f163" fmla="val 678"/>
                <a:gd name="f164" fmla="val 681"/>
                <a:gd name="f165" fmla="val 220"/>
                <a:gd name="f166" fmla="val 680"/>
                <a:gd name="f167" fmla="val 145"/>
                <a:gd name="f168" fmla="val 143"/>
                <a:gd name="f169" fmla="val 684"/>
                <a:gd name="f170" fmla="val 141"/>
                <a:gd name="f171" fmla="val 697"/>
                <a:gd name="f172" fmla="val 134"/>
                <a:gd name="f173" fmla="val 709"/>
                <a:gd name="f174" fmla="val 127"/>
                <a:gd name="f175" fmla="val 722"/>
                <a:gd name="f176" fmla="val 202"/>
                <a:gd name="f177" fmla="val 285"/>
                <a:gd name="f178" fmla="val 724"/>
                <a:gd name="f179" fmla="val 726"/>
                <a:gd name="f180" fmla="val 728"/>
                <a:gd name="f181" fmla="val 203"/>
                <a:gd name="f182" fmla="val 120"/>
                <a:gd name="f183" fmla="val 752"/>
                <a:gd name="f184" fmla="val 126"/>
                <a:gd name="f185" fmla="val 775"/>
                <a:gd name="f186" fmla="val 133"/>
                <a:gd name="f187" fmla="val 799"/>
                <a:gd name="f188" fmla="val 139"/>
                <a:gd name="f189" fmla="val 215"/>
                <a:gd name="f190" fmla="val 801"/>
                <a:gd name="f191" fmla="val 802"/>
                <a:gd name="f192" fmla="val 805"/>
                <a:gd name="f193" fmla="val 213"/>
                <a:gd name="f194" fmla="val 138"/>
                <a:gd name="f195" fmla="val 803"/>
                <a:gd name="f196" fmla="val 800"/>
                <a:gd name="f197" fmla="val 132"/>
                <a:gd name="f198" fmla="val 791"/>
                <a:gd name="f199" fmla="val 130"/>
                <a:gd name="f200" fmla="val 783"/>
                <a:gd name="f201" fmla="val 774"/>
                <a:gd name="f202" fmla="val 771"/>
                <a:gd name="f203" fmla="val 770"/>
                <a:gd name="f204" fmla="val 123"/>
                <a:gd name="f205" fmla="val 91"/>
                <a:gd name="f206" fmla="val 62"/>
                <a:gd name="f207" fmla="val 33"/>
                <a:gd name="f208" fmla="val 32"/>
                <a:gd name="f209" fmla="val 29"/>
                <a:gd name="f210" fmla="val 772"/>
                <a:gd name="f211" fmla="val 786"/>
                <a:gd name="f212" fmla="val 19"/>
                <a:gd name="f213" fmla="val 10"/>
                <a:gd name="f214" fmla="val 816"/>
                <a:gd name="f215" fmla="val 245"/>
                <a:gd name="f216" fmla="val 818"/>
                <a:gd name="f217" fmla="val 820"/>
                <a:gd name="f218" fmla="val 822"/>
                <a:gd name="f219" fmla="val 124"/>
                <a:gd name="f220" fmla="val 1"/>
                <a:gd name="f221" fmla="val 827"/>
                <a:gd name="f222" fmla="val 3"/>
                <a:gd name="f223" fmla="val 831"/>
                <a:gd name="f224" fmla="val 5"/>
                <a:gd name="f225" fmla="val 836"/>
                <a:gd name="f226" fmla="val 7"/>
                <a:gd name="f227" fmla="val 853"/>
                <a:gd name="f228" fmla="val 15"/>
                <a:gd name="f229" fmla="val 871"/>
                <a:gd name="f230" fmla="val 23"/>
                <a:gd name="f231" fmla="val 889"/>
                <a:gd name="f232" fmla="val 31"/>
                <a:gd name="f233" fmla="val 892"/>
                <a:gd name="f234" fmla="val 893"/>
                <a:gd name="f235" fmla="val 34"/>
                <a:gd name="f236" fmla="val 37"/>
                <a:gd name="f237" fmla="val 88"/>
                <a:gd name="f238" fmla="val 196"/>
                <a:gd name="f239" fmla="val 895"/>
                <a:gd name="f240" fmla="val 896"/>
                <a:gd name="f241" fmla="val 898"/>
                <a:gd name="f242" fmla="val 357"/>
                <a:gd name="f243" fmla="val 223"/>
                <a:gd name="f244" fmla="val 219"/>
                <a:gd name="f245" fmla="val 899"/>
                <a:gd name="f246" fmla="val 217"/>
                <a:gd name="f247" fmla="val 902"/>
                <a:gd name="f248" fmla="val 216"/>
                <a:gd name="f249" fmla="val 913"/>
                <a:gd name="f250" fmla="val 212"/>
                <a:gd name="f251" fmla="val 924"/>
                <a:gd name="f252" fmla="val 935"/>
                <a:gd name="f253" fmla="val 936"/>
                <a:gd name="f254" fmla="val 938"/>
                <a:gd name="f255" fmla="val 940"/>
                <a:gd name="f256" fmla="val 200"/>
                <a:gd name="f257" fmla="val 256"/>
                <a:gd name="f258" fmla="val 993"/>
                <a:gd name="f259" fmla="val 1046"/>
                <a:gd name="f260" fmla="val 178"/>
                <a:gd name="f261" fmla="val 169"/>
                <a:gd name="f262" fmla="val 152"/>
                <a:gd name="f263" fmla="val 148"/>
                <a:gd name="f264" fmla="val 142"/>
                <a:gd name="f265" fmla="val 137"/>
                <a:gd name="f266" fmla="val 293"/>
                <a:gd name="f267" fmla="val 302"/>
                <a:gd name="f268" fmla="val 320"/>
                <a:gd name="f269" fmla="val 151"/>
                <a:gd name="f270" fmla="val 163"/>
                <a:gd name="f271" fmla="val 176"/>
                <a:gd name="f272" fmla="val 313"/>
                <a:gd name="f273" fmla="val 305"/>
                <a:gd name="f274" fmla="val 298"/>
                <a:gd name="f275" fmla="val 165"/>
                <a:gd name="f276" fmla="val 352"/>
                <a:gd name="f277" fmla="val 337"/>
                <a:gd name="f278" fmla="val 153"/>
                <a:gd name="f279" fmla="val 324"/>
                <a:gd name="f280" fmla="val 140"/>
                <a:gd name="f281" fmla="val 328"/>
                <a:gd name="f282" fmla="val 329"/>
                <a:gd name="f283" fmla="val 354"/>
                <a:gd name="f284" fmla="val 307"/>
                <a:gd name="f285" fmla="val 280"/>
                <a:gd name="f286" fmla="val 111"/>
                <a:gd name="f287" fmla="val 102"/>
                <a:gd name="f288" fmla="val 300"/>
                <a:gd name="f289" fmla="val 112"/>
                <a:gd name="f290" fmla="val 122"/>
                <a:gd name="f291" fmla="val 95"/>
                <a:gd name="f292" fmla="val 292"/>
                <a:gd name="f293" fmla="val 79"/>
                <a:gd name="f294" fmla="val 71"/>
                <a:gd name="f295" fmla="val 318"/>
                <a:gd name="f296" fmla="val 335"/>
                <a:gd name="f297" fmla="val 346"/>
                <a:gd name="f298" fmla="val 355"/>
                <a:gd name="f299" fmla="val 344"/>
                <a:gd name="f300" fmla="val 333"/>
                <a:gd name="f301" fmla="val 334"/>
                <a:gd name="f302" fmla="val 359"/>
                <a:gd name="f303" fmla="val 351"/>
                <a:gd name="f304" fmla="val 350"/>
                <a:gd name="f305" fmla="val 128"/>
                <a:gd name="f306" fmla="val 330"/>
                <a:gd name="f307" fmla="val 331"/>
                <a:gd name="f308" fmla="val 106"/>
                <a:gd name="f309" fmla="val 210"/>
                <a:gd name="f310" fmla="val 198"/>
                <a:gd name="f311" fmla="val 194"/>
                <a:gd name="f312" fmla="val 146"/>
                <a:gd name="f313" fmla="val 150"/>
                <a:gd name="f314" fmla="val 159"/>
                <a:gd name="f315" fmla="val 338"/>
                <a:gd name="f316" fmla="val 161"/>
                <a:gd name="f317" fmla="val 158"/>
                <a:gd name="f318" fmla="val 115"/>
                <a:gd name="f319" fmla="val 129"/>
                <a:gd name="f320" fmla="val 222"/>
                <a:gd name="f321" fmla="val 226"/>
                <a:gd name="f322" fmla="val 228"/>
                <a:gd name="f323" fmla="val 240"/>
                <a:gd name="f324" fmla="val 239"/>
                <a:gd name="f325" fmla="val 345"/>
                <a:gd name="f326" fmla="val 233"/>
                <a:gd name="f327" fmla="val 221"/>
                <a:gd name="f328" fmla="val 167"/>
                <a:gd name="f329" fmla="val 170"/>
                <a:gd name="f330" fmla="val 175"/>
                <a:gd name="f331" fmla="val 181"/>
                <a:gd name="f332" fmla="val 185"/>
                <a:gd name="f333" fmla="val 186"/>
                <a:gd name="f334" fmla="val 182"/>
                <a:gd name="f335" fmla="val 179"/>
                <a:gd name="f336" fmla="val 248"/>
                <a:gd name="f337" fmla="val 250"/>
                <a:gd name="f338" fmla="val 252"/>
                <a:gd name="f339" fmla="val 254"/>
                <a:gd name="f340" fmla="val 258"/>
                <a:gd name="f341" fmla="val 262"/>
                <a:gd name="f342" fmla="val 259"/>
                <a:gd name="f343" fmla="val 592"/>
                <a:gd name="f344" fmla="val 303"/>
                <a:gd name="f345" fmla="val 582"/>
                <a:gd name="f346" fmla="val 304"/>
                <a:gd name="f347" fmla="val 572"/>
                <a:gd name="f348" fmla="val 562"/>
                <a:gd name="f349" fmla="val 306"/>
                <a:gd name="f350" fmla="val 591"/>
                <a:gd name="f351" fmla="val 583"/>
                <a:gd name="f352" fmla="val 244"/>
                <a:gd name="f353" fmla="val 575"/>
                <a:gd name="f354" fmla="val 567"/>
                <a:gd name="f355" fmla="val 561"/>
                <a:gd name="f356" fmla="val 560"/>
                <a:gd name="f357" fmla="val 251"/>
                <a:gd name="f358" fmla="val 563"/>
                <a:gd name="f359" fmla="val 576"/>
                <a:gd name="f360" fmla="val 568"/>
                <a:gd name="f361" fmla="val 301"/>
                <a:gd name="f362" fmla="val 297"/>
                <a:gd name="f363" fmla="val 263"/>
                <a:gd name="f364" fmla="val 257"/>
                <a:gd name="f365" fmla="val 584"/>
                <a:gd name="f366" fmla="val 261"/>
                <a:gd name="f367" fmla="val 581"/>
                <a:gd name="f368" fmla="val 573"/>
                <a:gd name="f369" fmla="val 564"/>
                <a:gd name="f370" fmla="val 336"/>
                <a:gd name="f371" fmla="val 349"/>
                <a:gd name="f372" fmla="val 295"/>
                <a:gd name="f373" fmla="val 218"/>
                <a:gd name="f374" fmla="val 243"/>
                <a:gd name="f375" fmla="val 234"/>
                <a:gd name="f376" fmla="val 193"/>
                <a:gd name="f377" fmla="val 195"/>
                <a:gd name="f378" fmla="val 316"/>
                <a:gd name="f379" fmla="val 308"/>
                <a:gd name="f380" fmla="val 206"/>
                <a:gd name="f381" fmla="val 205"/>
                <a:gd name="f382" fmla="val 229"/>
                <a:gd name="f383" fmla="val 230"/>
                <a:gd name="f384" fmla="val 238"/>
                <a:gd name="f385" fmla="val 247"/>
                <a:gd name="f386" fmla="val 272"/>
                <a:gd name="f387" fmla="val 310"/>
                <a:gd name="f388" fmla="val 265"/>
                <a:gd name="f389" fmla="val 231"/>
                <a:gd name="f390" fmla="val 249"/>
                <a:gd name="f391" fmla="val 253"/>
                <a:gd name="f392" fmla="val 255"/>
                <a:gd name="f393" fmla="val 211"/>
                <a:gd name="f394" fmla="val 197"/>
                <a:gd name="f395" fmla="val 183"/>
                <a:gd name="f396" fmla="val 740"/>
                <a:gd name="f397" fmla="val 743"/>
                <a:gd name="f398" fmla="val 746"/>
                <a:gd name="f399" fmla="val 749"/>
                <a:gd name="f400" fmla="val 748"/>
                <a:gd name="f401" fmla="val 744"/>
                <a:gd name="f402" fmla="val 742"/>
                <a:gd name="f403" fmla="val 750"/>
                <a:gd name="f404" fmla="val 741"/>
                <a:gd name="f405" fmla="val 235"/>
                <a:gd name="f406" fmla="val 739"/>
                <a:gd name="f407" fmla="val 214"/>
                <a:gd name="f408" fmla="val 747"/>
                <a:gd name="f409" fmla="val 157"/>
                <a:gd name="f410" fmla="val 168"/>
                <a:gd name="f411" fmla="val 174"/>
                <a:gd name="f412" fmla="val 763"/>
                <a:gd name="f413" fmla="val 762"/>
                <a:gd name="f414" fmla="val 761"/>
                <a:gd name="f415" fmla="val 759"/>
                <a:gd name="f416" fmla="val 758"/>
                <a:gd name="f417" fmla="val 756"/>
                <a:gd name="f418" fmla="val 754"/>
                <a:gd name="f419" fmla="val 757"/>
                <a:gd name="f420" fmla="val 760"/>
                <a:gd name="f421" fmla="val 199"/>
                <a:gd name="f422" fmla="val 753"/>
                <a:gd name="f423" fmla="val 776"/>
                <a:gd name="f424" fmla="val 773"/>
                <a:gd name="f425" fmla="val 767"/>
                <a:gd name="f426" fmla="val 162"/>
                <a:gd name="f427" fmla="val 156"/>
                <a:gd name="f428" fmla="val 768"/>
                <a:gd name="f429" fmla="val 347"/>
                <a:gd name="f430" fmla="val 755"/>
                <a:gd name="f431" fmla="val 769"/>
                <a:gd name="f432" fmla="val 780"/>
                <a:gd name="f433" fmla="val 299"/>
                <a:gd name="f434" fmla="val 785"/>
                <a:gd name="f435" fmla="val 788"/>
                <a:gd name="f436" fmla="val 164"/>
                <a:gd name="f437" fmla="val 192"/>
                <a:gd name="f438" fmla="val 209"/>
                <a:gd name="f439" fmla="val 842"/>
                <a:gd name="f440" fmla="val 348"/>
                <a:gd name="f441" fmla="val 839"/>
                <a:gd name="f442" fmla="val 833"/>
                <a:gd name="f443" fmla="val 837"/>
                <a:gd name="f444" fmla="val 843"/>
                <a:gd name="f445" fmla="val 844"/>
                <a:gd name="f446" fmla="val 834"/>
                <a:gd name="f447" fmla="val 832"/>
                <a:gd name="f448" fmla="val 96"/>
                <a:gd name="f449" fmla="val 108"/>
                <a:gd name="f450" fmla="val 110"/>
                <a:gd name="f451" fmla="val 98"/>
                <a:gd name="f452" fmla="val 845"/>
                <a:gd name="f453" fmla="val 50"/>
                <a:gd name="f454" fmla="val 40"/>
                <a:gd name="f455" fmla="val 35"/>
                <a:gd name="f456" fmla="val 47"/>
                <a:gd name="f457" fmla="val 49"/>
                <a:gd name="f458" fmla="val 80"/>
                <a:gd name="f459" fmla="val 78"/>
                <a:gd name="f460" fmla="val 77"/>
                <a:gd name="f461" fmla="val 55"/>
                <a:gd name="f462" fmla="val 68"/>
                <a:gd name="f463" fmla="val 69"/>
                <a:gd name="f464" fmla="val 70"/>
                <a:gd name="f465" fmla="val 59"/>
                <a:gd name="f466" fmla="val 58"/>
                <a:gd name="f467" fmla="val 840"/>
                <a:gd name="f468" fmla="val 848"/>
                <a:gd name="f469" fmla="val 846"/>
                <a:gd name="f470" fmla="val 856"/>
                <a:gd name="f471" fmla="val 850"/>
                <a:gd name="f472" fmla="val 847"/>
                <a:gd name="f473" fmla="val 277"/>
                <a:gd name="f474" fmla="val 851"/>
                <a:gd name="f475" fmla="val 857"/>
                <a:gd name="f476" fmla="val 858"/>
                <a:gd name="f477" fmla="val 86"/>
                <a:gd name="f478" fmla="val 84"/>
                <a:gd name="f479" fmla="val 82"/>
                <a:gd name="f480" fmla="val 861"/>
                <a:gd name="f481" fmla="val 860"/>
                <a:gd name="f482" fmla="val 869"/>
                <a:gd name="f483" fmla="val 870"/>
                <a:gd name="f484" fmla="val 881"/>
                <a:gd name="f485" fmla="val 883"/>
                <a:gd name="f486" fmla="val 882"/>
                <a:gd name="f487" fmla="val 94"/>
                <a:gd name="f488" fmla="val 874"/>
                <a:gd name="f489" fmla="val 873"/>
                <a:gd name="f490" fmla="val 872"/>
                <a:gd name="f491" fmla="val 864"/>
                <a:gd name="f492" fmla="val 867"/>
                <a:gd name="f493" fmla="val 866"/>
                <a:gd name="f494" fmla="val 147"/>
                <a:gd name="f495" fmla="val 859"/>
                <a:gd name="f496" fmla="val 879"/>
                <a:gd name="f497" fmla="val 877"/>
                <a:gd name="f498" fmla="val 876"/>
                <a:gd name="f499" fmla="val 878"/>
                <a:gd name="f500" fmla="val 75"/>
                <a:gd name="f501" fmla="val 76"/>
                <a:gd name="f502" fmla="val 73"/>
                <a:gd name="f503" fmla="val 83"/>
                <a:gd name="f504" fmla="val 57"/>
                <a:gd name="f505" fmla="val 56"/>
                <a:gd name="f506" fmla="val 54"/>
                <a:gd name="f507" fmla="val 67"/>
                <a:gd name="f508" fmla="val 64"/>
                <a:gd name="f509" fmla="val 467"/>
                <a:gd name="f510" fmla="val 469"/>
                <a:gd name="f511" fmla="val 471"/>
                <a:gd name="f512" fmla="val 131"/>
                <a:gd name="f513" fmla="val 462"/>
                <a:gd name="f514" fmla="val 458"/>
                <a:gd name="f515" fmla="val 463"/>
                <a:gd name="f516" fmla="val 136"/>
                <a:gd name="f517" fmla="val 457"/>
                <a:gd name="f518" fmla="val 459"/>
                <a:gd name="f519" fmla="val 461"/>
                <a:gd name="f520" fmla="val 460"/>
                <a:gd name="f521" fmla="val 464"/>
                <a:gd name="f522" fmla="val 117"/>
                <a:gd name="f523" fmla="val 455"/>
                <a:gd name="f524" fmla="val 103"/>
                <a:gd name="f525" fmla="+- 0 0 -90"/>
                <a:gd name="f526" fmla="*/ f4 1 1099"/>
                <a:gd name="f527" fmla="*/ f5 1 409"/>
                <a:gd name="f528" fmla="val f6"/>
                <a:gd name="f529" fmla="val f7"/>
                <a:gd name="f530" fmla="val f8"/>
                <a:gd name="f531" fmla="*/ f525 f0 1"/>
                <a:gd name="f532" fmla="+- f530 0 f528"/>
                <a:gd name="f533" fmla="+- f529 0 f528"/>
                <a:gd name="f534" fmla="*/ f531 1 f3"/>
                <a:gd name="f535" fmla="*/ f533 1 1099"/>
                <a:gd name="f536" fmla="*/ f532 1 409"/>
                <a:gd name="f537" fmla="*/ 241 f533 1"/>
                <a:gd name="f538" fmla="*/ 177 f532 1"/>
                <a:gd name="f539" fmla="*/ 379 f533 1"/>
                <a:gd name="f540" fmla="*/ 367 f532 1"/>
                <a:gd name="f541" fmla="*/ 482 f533 1"/>
                <a:gd name="f542" fmla="*/ 90 f532 1"/>
                <a:gd name="f543" fmla="*/ 552 f533 1"/>
                <a:gd name="f544" fmla="*/ 242 f532 1"/>
                <a:gd name="f545" fmla="*/ 722 f533 1"/>
                <a:gd name="f546" fmla="*/ 772 f533 1"/>
                <a:gd name="f547" fmla="*/ 29 f532 1"/>
                <a:gd name="f548" fmla="*/ 898 f533 1"/>
                <a:gd name="f549" fmla="*/ 357 f532 1"/>
                <a:gd name="f550" fmla="*/ 138 f533 1"/>
                <a:gd name="f551" fmla="*/ 320 f532 1"/>
                <a:gd name="f552" fmla="*/ 132 f533 1"/>
                <a:gd name="f553" fmla="*/ 280 f532 1"/>
                <a:gd name="f554" fmla="*/ 95 f533 1"/>
                <a:gd name="f555" fmla="*/ 332 f532 1"/>
                <a:gd name="f556" fmla="*/ 363 f533 1"/>
                <a:gd name="f557" fmla="*/ 208 f532 1"/>
                <a:gd name="f558" fmla="*/ 332 f533 1"/>
                <a:gd name="f559" fmla="*/ 123 f532 1"/>
                <a:gd name="f560" fmla="*/ 220 f532 1"/>
                <a:gd name="f561" fmla="*/ 361 f533 1"/>
                <a:gd name="f562" fmla="*/ 260 f532 1"/>
                <a:gd name="f563" fmla="*/ 591 f533 1"/>
                <a:gd name="f564" fmla="*/ 252 f532 1"/>
                <a:gd name="f565" fmla="*/ 562 f533 1"/>
                <a:gd name="f566" fmla="*/ 335 f532 1"/>
                <a:gd name="f567" fmla="*/ 303 f533 1"/>
                <a:gd name="f568" fmla="*/ 287 f532 1"/>
                <a:gd name="f569" fmla="*/ 295 f533 1"/>
                <a:gd name="f570" fmla="*/ 333 f532 1"/>
                <a:gd name="f571" fmla="*/ 279 f533 1"/>
                <a:gd name="f572" fmla="*/ 290 f532 1"/>
                <a:gd name="f573" fmla="*/ 287 f533 1"/>
                <a:gd name="f574" fmla="*/ 246 f532 1"/>
                <a:gd name="f575" fmla="*/ 250 f533 1"/>
                <a:gd name="f576" fmla="*/ 213 f532 1"/>
                <a:gd name="f577" fmla="*/ 292 f532 1"/>
                <a:gd name="f578" fmla="*/ 749 f533 1"/>
                <a:gd name="f579" fmla="*/ 241 f532 1"/>
                <a:gd name="f580" fmla="*/ 214 f532 1"/>
                <a:gd name="f581" fmla="*/ 186 f532 1"/>
                <a:gd name="f582" fmla="*/ 296 f532 1"/>
                <a:gd name="f583" fmla="*/ 754 f533 1"/>
                <a:gd name="f584" fmla="*/ 281 f532 1"/>
                <a:gd name="f585" fmla="*/ 187 f532 1"/>
                <a:gd name="f586" fmla="*/ 762 f533 1"/>
                <a:gd name="f587" fmla="*/ 243 f532 1"/>
                <a:gd name="f588" fmla="*/ 352 f532 1"/>
                <a:gd name="f589" fmla="*/ 325 f532 1"/>
                <a:gd name="f590" fmla="*/ 768 f533 1"/>
                <a:gd name="f591" fmla="*/ 244 f532 1"/>
                <a:gd name="f592" fmla="*/ 776 f533 1"/>
                <a:gd name="f593" fmla="*/ 218 f532 1"/>
                <a:gd name="f594" fmla="*/ 192 f532 1"/>
                <a:gd name="f595" fmla="*/ 788 f533 1"/>
                <a:gd name="f596" fmla="*/ 231 f532 1"/>
                <a:gd name="f597" fmla="*/ 311 f532 1"/>
                <a:gd name="f598" fmla="*/ 842 f533 1"/>
                <a:gd name="f599" fmla="*/ 355 f532 1"/>
                <a:gd name="f600" fmla="*/ 834 f533 1"/>
                <a:gd name="f601" fmla="*/ 179 f532 1"/>
                <a:gd name="f602" fmla="*/ 833 f533 1"/>
                <a:gd name="f603" fmla="*/ 55 f532 1"/>
                <a:gd name="f604" fmla="*/ 302 f532 1"/>
                <a:gd name="f605" fmla="*/ 856 f533 1"/>
                <a:gd name="f606" fmla="*/ 275 f532 1"/>
                <a:gd name="f607" fmla="*/ 848 f533 1"/>
                <a:gd name="f608" fmla="*/ 82 f532 1"/>
                <a:gd name="f609" fmla="*/ 874 f533 1"/>
                <a:gd name="f610" fmla="*/ 93 f532 1"/>
                <a:gd name="f611" fmla="*/ 869 f533 1"/>
                <a:gd name="f612" fmla="*/ 160 f532 1"/>
                <a:gd name="f613" fmla="*/ 861 f533 1"/>
                <a:gd name="f614" fmla="*/ 128 f532 1"/>
                <a:gd name="f615" fmla="*/ 882 f533 1"/>
                <a:gd name="f616" fmla="*/ 222 f532 1"/>
                <a:gd name="f617" fmla="*/ 344 f532 1"/>
                <a:gd name="f618" fmla="*/ 248 f532 1"/>
                <a:gd name="f619" fmla="*/ 73 f532 1"/>
                <a:gd name="f620" fmla="*/ 326 f532 1"/>
                <a:gd name="f621" fmla="*/ 467 f533 1"/>
                <a:gd name="f622" fmla="*/ 271 f532 1"/>
                <a:gd name="f623" fmla="*/ 472 f533 1"/>
                <a:gd name="f624" fmla="*/ 193 f532 1"/>
                <a:gd name="f625" fmla="*/ 209 f532 1"/>
                <a:gd name="f626" fmla="*/ 457 f533 1"/>
                <a:gd name="f627" fmla="*/ 237 f532 1"/>
                <a:gd name="f628" fmla="*/ 462 f533 1"/>
                <a:gd name="f629" fmla="*/ 182 f532 1"/>
                <a:gd name="f630" fmla="*/ 463 f533 1"/>
                <a:gd name="f631" fmla="*/ 102 f532 1"/>
                <a:gd name="f632" fmla="+- f534 0 f1"/>
                <a:gd name="f633" fmla="*/ f537 1 1099"/>
                <a:gd name="f634" fmla="*/ f538 1 409"/>
                <a:gd name="f635" fmla="*/ f539 1 1099"/>
                <a:gd name="f636" fmla="*/ f540 1 409"/>
                <a:gd name="f637" fmla="*/ f541 1 1099"/>
                <a:gd name="f638" fmla="*/ f542 1 409"/>
                <a:gd name="f639" fmla="*/ f543 1 1099"/>
                <a:gd name="f640" fmla="*/ f544 1 409"/>
                <a:gd name="f641" fmla="*/ f545 1 1099"/>
                <a:gd name="f642" fmla="*/ f546 1 1099"/>
                <a:gd name="f643" fmla="*/ f547 1 409"/>
                <a:gd name="f644" fmla="*/ f548 1 1099"/>
                <a:gd name="f645" fmla="*/ f549 1 409"/>
                <a:gd name="f646" fmla="*/ f550 1 1099"/>
                <a:gd name="f647" fmla="*/ f551 1 409"/>
                <a:gd name="f648" fmla="*/ f552 1 1099"/>
                <a:gd name="f649" fmla="*/ f553 1 409"/>
                <a:gd name="f650" fmla="*/ f554 1 1099"/>
                <a:gd name="f651" fmla="*/ f555 1 409"/>
                <a:gd name="f652" fmla="*/ f556 1 1099"/>
                <a:gd name="f653" fmla="*/ f557 1 409"/>
                <a:gd name="f654" fmla="*/ f558 1 1099"/>
                <a:gd name="f655" fmla="*/ f559 1 409"/>
                <a:gd name="f656" fmla="*/ f560 1 409"/>
                <a:gd name="f657" fmla="*/ f561 1 1099"/>
                <a:gd name="f658" fmla="*/ f562 1 409"/>
                <a:gd name="f659" fmla="*/ f563 1 1099"/>
                <a:gd name="f660" fmla="*/ f564 1 409"/>
                <a:gd name="f661" fmla="*/ f565 1 1099"/>
                <a:gd name="f662" fmla="*/ f566 1 409"/>
                <a:gd name="f663" fmla="*/ f567 1 1099"/>
                <a:gd name="f664" fmla="*/ f568 1 409"/>
                <a:gd name="f665" fmla="*/ f569 1 1099"/>
                <a:gd name="f666" fmla="*/ f570 1 409"/>
                <a:gd name="f667" fmla="*/ f571 1 1099"/>
                <a:gd name="f668" fmla="*/ f572 1 409"/>
                <a:gd name="f669" fmla="*/ f573 1 1099"/>
                <a:gd name="f670" fmla="*/ f574 1 409"/>
                <a:gd name="f671" fmla="*/ f575 1 1099"/>
                <a:gd name="f672" fmla="*/ f576 1 409"/>
                <a:gd name="f673" fmla="*/ f577 1 409"/>
                <a:gd name="f674" fmla="*/ f578 1 1099"/>
                <a:gd name="f675" fmla="*/ f579 1 409"/>
                <a:gd name="f676" fmla="*/ f580 1 409"/>
                <a:gd name="f677" fmla="*/ f581 1 409"/>
                <a:gd name="f678" fmla="*/ f582 1 409"/>
                <a:gd name="f679" fmla="*/ f583 1 1099"/>
                <a:gd name="f680" fmla="*/ f584 1 409"/>
                <a:gd name="f681" fmla="*/ f585 1 409"/>
                <a:gd name="f682" fmla="*/ f586 1 1099"/>
                <a:gd name="f683" fmla="*/ f587 1 409"/>
                <a:gd name="f684" fmla="*/ f588 1 409"/>
                <a:gd name="f685" fmla="*/ f589 1 409"/>
                <a:gd name="f686" fmla="*/ f590 1 1099"/>
                <a:gd name="f687" fmla="*/ f591 1 409"/>
                <a:gd name="f688" fmla="*/ f592 1 1099"/>
                <a:gd name="f689" fmla="*/ f593 1 409"/>
                <a:gd name="f690" fmla="*/ f594 1 409"/>
                <a:gd name="f691" fmla="*/ f595 1 1099"/>
                <a:gd name="f692" fmla="*/ f596 1 409"/>
                <a:gd name="f693" fmla="*/ f597 1 409"/>
                <a:gd name="f694" fmla="*/ f598 1 1099"/>
                <a:gd name="f695" fmla="*/ f599 1 409"/>
                <a:gd name="f696" fmla="*/ f600 1 1099"/>
                <a:gd name="f697" fmla="*/ f601 1 409"/>
                <a:gd name="f698" fmla="*/ f602 1 1099"/>
                <a:gd name="f699" fmla="*/ f603 1 409"/>
                <a:gd name="f700" fmla="*/ f604 1 409"/>
                <a:gd name="f701" fmla="*/ f605 1 1099"/>
                <a:gd name="f702" fmla="*/ f606 1 409"/>
                <a:gd name="f703" fmla="*/ f607 1 1099"/>
                <a:gd name="f704" fmla="*/ f608 1 409"/>
                <a:gd name="f705" fmla="*/ f609 1 1099"/>
                <a:gd name="f706" fmla="*/ f610 1 409"/>
                <a:gd name="f707" fmla="*/ f611 1 1099"/>
                <a:gd name="f708" fmla="*/ f612 1 409"/>
                <a:gd name="f709" fmla="*/ f613 1 1099"/>
                <a:gd name="f710" fmla="*/ f614 1 409"/>
                <a:gd name="f711" fmla="*/ f615 1 1099"/>
                <a:gd name="f712" fmla="*/ f616 1 409"/>
                <a:gd name="f713" fmla="*/ f617 1 409"/>
                <a:gd name="f714" fmla="*/ f618 1 409"/>
                <a:gd name="f715" fmla="*/ f619 1 409"/>
                <a:gd name="f716" fmla="*/ f620 1 409"/>
                <a:gd name="f717" fmla="*/ f621 1 1099"/>
                <a:gd name="f718" fmla="*/ f622 1 409"/>
                <a:gd name="f719" fmla="*/ f623 1 1099"/>
                <a:gd name="f720" fmla="*/ f624 1 409"/>
                <a:gd name="f721" fmla="*/ f625 1 409"/>
                <a:gd name="f722" fmla="*/ f626 1 1099"/>
                <a:gd name="f723" fmla="*/ f627 1 409"/>
                <a:gd name="f724" fmla="*/ f628 1 1099"/>
                <a:gd name="f725" fmla="*/ f629 1 409"/>
                <a:gd name="f726" fmla="*/ f630 1 1099"/>
                <a:gd name="f727" fmla="*/ f631 1 409"/>
                <a:gd name="f728" fmla="*/ 0 1 f535"/>
                <a:gd name="f729" fmla="*/ f529 1 f535"/>
                <a:gd name="f730" fmla="*/ 0 1 f536"/>
                <a:gd name="f731" fmla="*/ f530 1 f536"/>
                <a:gd name="f732" fmla="*/ f633 1 f535"/>
                <a:gd name="f733" fmla="*/ f634 1 f536"/>
                <a:gd name="f734" fmla="*/ f635 1 f535"/>
                <a:gd name="f735" fmla="*/ f636 1 f536"/>
                <a:gd name="f736" fmla="*/ f637 1 f535"/>
                <a:gd name="f737" fmla="*/ f638 1 f536"/>
                <a:gd name="f738" fmla="*/ f639 1 f535"/>
                <a:gd name="f739" fmla="*/ f640 1 f536"/>
                <a:gd name="f740" fmla="*/ f641 1 f535"/>
                <a:gd name="f741" fmla="*/ f642 1 f535"/>
                <a:gd name="f742" fmla="*/ f643 1 f536"/>
                <a:gd name="f743" fmla="*/ f644 1 f535"/>
                <a:gd name="f744" fmla="*/ f645 1 f536"/>
                <a:gd name="f745" fmla="*/ f646 1 f535"/>
                <a:gd name="f746" fmla="*/ f647 1 f536"/>
                <a:gd name="f747" fmla="*/ f648 1 f535"/>
                <a:gd name="f748" fmla="*/ f649 1 f536"/>
                <a:gd name="f749" fmla="*/ f650 1 f535"/>
                <a:gd name="f750" fmla="*/ f651 1 f536"/>
                <a:gd name="f751" fmla="*/ f652 1 f535"/>
                <a:gd name="f752" fmla="*/ f653 1 f536"/>
                <a:gd name="f753" fmla="*/ f654 1 f535"/>
                <a:gd name="f754" fmla="*/ f655 1 f536"/>
                <a:gd name="f755" fmla="*/ f656 1 f536"/>
                <a:gd name="f756" fmla="*/ f657 1 f535"/>
                <a:gd name="f757" fmla="*/ f658 1 f536"/>
                <a:gd name="f758" fmla="*/ f659 1 f535"/>
                <a:gd name="f759" fmla="*/ f660 1 f536"/>
                <a:gd name="f760" fmla="*/ f661 1 f535"/>
                <a:gd name="f761" fmla="*/ f662 1 f536"/>
                <a:gd name="f762" fmla="*/ f663 1 f535"/>
                <a:gd name="f763" fmla="*/ f664 1 f536"/>
                <a:gd name="f764" fmla="*/ f665 1 f535"/>
                <a:gd name="f765" fmla="*/ f666 1 f536"/>
                <a:gd name="f766" fmla="*/ f667 1 f535"/>
                <a:gd name="f767" fmla="*/ f668 1 f536"/>
                <a:gd name="f768" fmla="*/ f669 1 f535"/>
                <a:gd name="f769" fmla="*/ f670 1 f536"/>
                <a:gd name="f770" fmla="*/ f671 1 f535"/>
                <a:gd name="f771" fmla="*/ f672 1 f536"/>
                <a:gd name="f772" fmla="*/ f673 1 f536"/>
                <a:gd name="f773" fmla="*/ f674 1 f535"/>
                <a:gd name="f774" fmla="*/ f675 1 f536"/>
                <a:gd name="f775" fmla="*/ f676 1 f536"/>
                <a:gd name="f776" fmla="*/ f677 1 f536"/>
                <a:gd name="f777" fmla="*/ f678 1 f536"/>
                <a:gd name="f778" fmla="*/ f679 1 f535"/>
                <a:gd name="f779" fmla="*/ f680 1 f536"/>
                <a:gd name="f780" fmla="*/ f681 1 f536"/>
                <a:gd name="f781" fmla="*/ f682 1 f535"/>
                <a:gd name="f782" fmla="*/ f683 1 f536"/>
                <a:gd name="f783" fmla="*/ f684 1 f536"/>
                <a:gd name="f784" fmla="*/ f685 1 f536"/>
                <a:gd name="f785" fmla="*/ f686 1 f535"/>
                <a:gd name="f786" fmla="*/ f687 1 f536"/>
                <a:gd name="f787" fmla="*/ f688 1 f535"/>
                <a:gd name="f788" fmla="*/ f689 1 f536"/>
                <a:gd name="f789" fmla="*/ f690 1 f536"/>
                <a:gd name="f790" fmla="*/ f691 1 f535"/>
                <a:gd name="f791" fmla="*/ f692 1 f536"/>
                <a:gd name="f792" fmla="*/ f693 1 f536"/>
                <a:gd name="f793" fmla="*/ f694 1 f535"/>
                <a:gd name="f794" fmla="*/ f695 1 f536"/>
                <a:gd name="f795" fmla="*/ f696 1 f535"/>
                <a:gd name="f796" fmla="*/ f697 1 f536"/>
                <a:gd name="f797" fmla="*/ f698 1 f535"/>
                <a:gd name="f798" fmla="*/ f699 1 f536"/>
                <a:gd name="f799" fmla="*/ f700 1 f536"/>
                <a:gd name="f800" fmla="*/ f701 1 f535"/>
                <a:gd name="f801" fmla="*/ f702 1 f536"/>
                <a:gd name="f802" fmla="*/ f703 1 f535"/>
                <a:gd name="f803" fmla="*/ f704 1 f536"/>
                <a:gd name="f804" fmla="*/ f705 1 f535"/>
                <a:gd name="f805" fmla="*/ f706 1 f536"/>
                <a:gd name="f806" fmla="*/ f707 1 f535"/>
                <a:gd name="f807" fmla="*/ f708 1 f536"/>
                <a:gd name="f808" fmla="*/ f709 1 f535"/>
                <a:gd name="f809" fmla="*/ f710 1 f536"/>
                <a:gd name="f810" fmla="*/ f711 1 f535"/>
                <a:gd name="f811" fmla="*/ f712 1 f536"/>
                <a:gd name="f812" fmla="*/ f713 1 f536"/>
                <a:gd name="f813" fmla="*/ f714 1 f536"/>
                <a:gd name="f814" fmla="*/ f715 1 f536"/>
                <a:gd name="f815" fmla="*/ f716 1 f536"/>
                <a:gd name="f816" fmla="*/ f717 1 f535"/>
                <a:gd name="f817" fmla="*/ f718 1 f536"/>
                <a:gd name="f818" fmla="*/ f719 1 f535"/>
                <a:gd name="f819" fmla="*/ f720 1 f536"/>
                <a:gd name="f820" fmla="*/ f721 1 f536"/>
                <a:gd name="f821" fmla="*/ f722 1 f535"/>
                <a:gd name="f822" fmla="*/ f723 1 f536"/>
                <a:gd name="f823" fmla="*/ f724 1 f535"/>
                <a:gd name="f824" fmla="*/ f725 1 f536"/>
                <a:gd name="f825" fmla="*/ f726 1 f535"/>
                <a:gd name="f826" fmla="*/ f727 1 f536"/>
                <a:gd name="f827" fmla="*/ f728 f526 1"/>
                <a:gd name="f828" fmla="*/ f729 f526 1"/>
                <a:gd name="f829" fmla="*/ f731 f527 1"/>
                <a:gd name="f830" fmla="*/ f730 f527 1"/>
                <a:gd name="f831" fmla="*/ f732 f526 1"/>
                <a:gd name="f832" fmla="*/ f733 f527 1"/>
                <a:gd name="f833" fmla="*/ f734 f526 1"/>
                <a:gd name="f834" fmla="*/ f735 f527 1"/>
                <a:gd name="f835" fmla="*/ f736 f526 1"/>
                <a:gd name="f836" fmla="*/ f737 f527 1"/>
                <a:gd name="f837" fmla="*/ f738 f526 1"/>
                <a:gd name="f838" fmla="*/ f739 f527 1"/>
                <a:gd name="f839" fmla="*/ f740 f526 1"/>
                <a:gd name="f840" fmla="*/ f741 f526 1"/>
                <a:gd name="f841" fmla="*/ f742 f527 1"/>
                <a:gd name="f842" fmla="*/ f743 f526 1"/>
                <a:gd name="f843" fmla="*/ f744 f527 1"/>
                <a:gd name="f844" fmla="*/ f745 f526 1"/>
                <a:gd name="f845" fmla="*/ f746 f527 1"/>
                <a:gd name="f846" fmla="*/ f747 f526 1"/>
                <a:gd name="f847" fmla="*/ f748 f527 1"/>
                <a:gd name="f848" fmla="*/ f749 f526 1"/>
                <a:gd name="f849" fmla="*/ f750 f527 1"/>
                <a:gd name="f850" fmla="*/ f751 f526 1"/>
                <a:gd name="f851" fmla="*/ f752 f527 1"/>
                <a:gd name="f852" fmla="*/ f753 f526 1"/>
                <a:gd name="f853" fmla="*/ f754 f527 1"/>
                <a:gd name="f854" fmla="*/ f755 f527 1"/>
                <a:gd name="f855" fmla="*/ f756 f526 1"/>
                <a:gd name="f856" fmla="*/ f757 f527 1"/>
                <a:gd name="f857" fmla="*/ f758 f526 1"/>
                <a:gd name="f858" fmla="*/ f759 f527 1"/>
                <a:gd name="f859" fmla="*/ f760 f526 1"/>
                <a:gd name="f860" fmla="*/ f761 f527 1"/>
                <a:gd name="f861" fmla="*/ f762 f526 1"/>
                <a:gd name="f862" fmla="*/ f763 f527 1"/>
                <a:gd name="f863" fmla="*/ f764 f526 1"/>
                <a:gd name="f864" fmla="*/ f765 f527 1"/>
                <a:gd name="f865" fmla="*/ f766 f526 1"/>
                <a:gd name="f866" fmla="*/ f767 f527 1"/>
                <a:gd name="f867" fmla="*/ f768 f526 1"/>
                <a:gd name="f868" fmla="*/ f769 f527 1"/>
                <a:gd name="f869" fmla="*/ f770 f526 1"/>
                <a:gd name="f870" fmla="*/ f771 f527 1"/>
                <a:gd name="f871" fmla="*/ f772 f527 1"/>
                <a:gd name="f872" fmla="*/ f773 f526 1"/>
                <a:gd name="f873" fmla="*/ f774 f527 1"/>
                <a:gd name="f874" fmla="*/ f775 f527 1"/>
                <a:gd name="f875" fmla="*/ f776 f527 1"/>
                <a:gd name="f876" fmla="*/ f777 f527 1"/>
                <a:gd name="f877" fmla="*/ f778 f526 1"/>
                <a:gd name="f878" fmla="*/ f779 f527 1"/>
                <a:gd name="f879" fmla="*/ f780 f527 1"/>
                <a:gd name="f880" fmla="*/ f781 f526 1"/>
                <a:gd name="f881" fmla="*/ f782 f527 1"/>
                <a:gd name="f882" fmla="*/ f783 f527 1"/>
                <a:gd name="f883" fmla="*/ f784 f527 1"/>
                <a:gd name="f884" fmla="*/ f785 f526 1"/>
                <a:gd name="f885" fmla="*/ f786 f527 1"/>
                <a:gd name="f886" fmla="*/ f787 f526 1"/>
                <a:gd name="f887" fmla="*/ f788 f527 1"/>
                <a:gd name="f888" fmla="*/ f789 f527 1"/>
                <a:gd name="f889" fmla="*/ f790 f526 1"/>
                <a:gd name="f890" fmla="*/ f791 f527 1"/>
                <a:gd name="f891" fmla="*/ f792 f527 1"/>
                <a:gd name="f892" fmla="*/ f793 f526 1"/>
                <a:gd name="f893" fmla="*/ f794 f527 1"/>
                <a:gd name="f894" fmla="*/ f795 f526 1"/>
                <a:gd name="f895" fmla="*/ f796 f527 1"/>
                <a:gd name="f896" fmla="*/ f797 f526 1"/>
                <a:gd name="f897" fmla="*/ f798 f527 1"/>
                <a:gd name="f898" fmla="*/ f799 f527 1"/>
                <a:gd name="f899" fmla="*/ f800 f526 1"/>
                <a:gd name="f900" fmla="*/ f801 f527 1"/>
                <a:gd name="f901" fmla="*/ f802 f526 1"/>
                <a:gd name="f902" fmla="*/ f803 f527 1"/>
                <a:gd name="f903" fmla="*/ f804 f526 1"/>
                <a:gd name="f904" fmla="*/ f805 f527 1"/>
                <a:gd name="f905" fmla="*/ f806 f526 1"/>
                <a:gd name="f906" fmla="*/ f807 f527 1"/>
                <a:gd name="f907" fmla="*/ f808 f526 1"/>
                <a:gd name="f908" fmla="*/ f809 f527 1"/>
                <a:gd name="f909" fmla="*/ f810 f526 1"/>
                <a:gd name="f910" fmla="*/ f811 f527 1"/>
                <a:gd name="f911" fmla="*/ f812 f527 1"/>
                <a:gd name="f912" fmla="*/ f813 f527 1"/>
                <a:gd name="f913" fmla="*/ f814 f527 1"/>
                <a:gd name="f914" fmla="*/ f815 f527 1"/>
                <a:gd name="f915" fmla="*/ f816 f526 1"/>
                <a:gd name="f916" fmla="*/ f817 f527 1"/>
                <a:gd name="f917" fmla="*/ f818 f526 1"/>
                <a:gd name="f918" fmla="*/ f819 f527 1"/>
                <a:gd name="f919" fmla="*/ f820 f527 1"/>
                <a:gd name="f920" fmla="*/ f821 f526 1"/>
                <a:gd name="f921" fmla="*/ f822 f527 1"/>
                <a:gd name="f922" fmla="*/ f823 f526 1"/>
                <a:gd name="f923" fmla="*/ f824 f527 1"/>
                <a:gd name="f924" fmla="*/ f825 f526 1"/>
                <a:gd name="f925" fmla="*/ f826 f527 1"/>
              </a:gdLst>
              <a:ahLst/>
              <a:cxnLst>
                <a:cxn ang="3cd4">
                  <a:pos x="hc" y="t"/>
                </a:cxn>
                <a:cxn ang="0">
                  <a:pos x="r" y="vc"/>
                </a:cxn>
                <a:cxn ang="cd4">
                  <a:pos x="hc" y="b"/>
                </a:cxn>
                <a:cxn ang="cd2">
                  <a:pos x="l" y="vc"/>
                </a:cxn>
                <a:cxn ang="f632">
                  <a:pos x="f831" y="f832"/>
                </a:cxn>
                <a:cxn ang="f632">
                  <a:pos x="f833" y="f834"/>
                </a:cxn>
                <a:cxn ang="f632">
                  <a:pos x="f835" y="f836"/>
                </a:cxn>
                <a:cxn ang="f632">
                  <a:pos x="f837" y="f838"/>
                </a:cxn>
                <a:cxn ang="f632">
                  <a:pos x="f839" y="f834"/>
                </a:cxn>
                <a:cxn ang="f632">
                  <a:pos x="f840" y="f841"/>
                </a:cxn>
                <a:cxn ang="f632">
                  <a:pos x="f842" y="f843"/>
                </a:cxn>
                <a:cxn ang="f632">
                  <a:pos x="f844" y="f845"/>
                </a:cxn>
                <a:cxn ang="f632">
                  <a:pos x="f846" y="f847"/>
                </a:cxn>
                <a:cxn ang="f632">
                  <a:pos x="f848" y="f849"/>
                </a:cxn>
                <a:cxn ang="f632">
                  <a:pos x="f850" y="f851"/>
                </a:cxn>
                <a:cxn ang="f632">
                  <a:pos x="f852" y="f853"/>
                </a:cxn>
                <a:cxn ang="f632">
                  <a:pos x="f850" y="f854"/>
                </a:cxn>
                <a:cxn ang="f632">
                  <a:pos x="f855" y="f856"/>
                </a:cxn>
                <a:cxn ang="f632">
                  <a:pos x="f857" y="f858"/>
                </a:cxn>
                <a:cxn ang="f632">
                  <a:pos x="f859" y="f845"/>
                </a:cxn>
                <a:cxn ang="f632">
                  <a:pos x="f859" y="f860"/>
                </a:cxn>
                <a:cxn ang="f632">
                  <a:pos x="f861" y="f862"/>
                </a:cxn>
                <a:cxn ang="f632">
                  <a:pos x="f863" y="f864"/>
                </a:cxn>
                <a:cxn ang="f632">
                  <a:pos x="f865" y="f866"/>
                </a:cxn>
                <a:cxn ang="f632">
                  <a:pos x="f867" y="f868"/>
                </a:cxn>
                <a:cxn ang="f632">
                  <a:pos x="f869" y="f858"/>
                </a:cxn>
                <a:cxn ang="f632">
                  <a:pos x="f869" y="f870"/>
                </a:cxn>
                <a:cxn ang="f632">
                  <a:pos x="f869" y="f871"/>
                </a:cxn>
                <a:cxn ang="f632">
                  <a:pos x="f872" y="f873"/>
                </a:cxn>
                <a:cxn ang="f632">
                  <a:pos x="f872" y="f874"/>
                </a:cxn>
                <a:cxn ang="f632">
                  <a:pos x="f872" y="f875"/>
                </a:cxn>
                <a:cxn ang="f632">
                  <a:pos x="f872" y="f876"/>
                </a:cxn>
                <a:cxn ang="f632">
                  <a:pos x="f877" y="f878"/>
                </a:cxn>
                <a:cxn ang="f632">
                  <a:pos x="f877" y="f879"/>
                </a:cxn>
                <a:cxn ang="f632">
                  <a:pos x="f880" y="f881"/>
                </a:cxn>
                <a:cxn ang="f632">
                  <a:pos x="f880" y="f882"/>
                </a:cxn>
                <a:cxn ang="f632">
                  <a:pos x="f877" y="f883"/>
                </a:cxn>
                <a:cxn ang="f632">
                  <a:pos x="f884" y="f885"/>
                </a:cxn>
                <a:cxn ang="f632">
                  <a:pos x="f886" y="f887"/>
                </a:cxn>
                <a:cxn ang="f632">
                  <a:pos x="f886" y="f888"/>
                </a:cxn>
                <a:cxn ang="f632">
                  <a:pos x="f889" y="f890"/>
                </a:cxn>
                <a:cxn ang="f632">
                  <a:pos x="f889" y="f891"/>
                </a:cxn>
                <a:cxn ang="f632">
                  <a:pos x="f892" y="f893"/>
                </a:cxn>
                <a:cxn ang="f632">
                  <a:pos x="f894" y="f895"/>
                </a:cxn>
                <a:cxn ang="f632">
                  <a:pos x="f892" y="f870"/>
                </a:cxn>
                <a:cxn ang="f632">
                  <a:pos x="f896" y="f897"/>
                </a:cxn>
                <a:cxn ang="f632">
                  <a:pos x="f896" y="f898"/>
                </a:cxn>
                <a:cxn ang="f632">
                  <a:pos x="f899" y="f900"/>
                </a:cxn>
                <a:cxn ang="f632">
                  <a:pos x="f901" y="f902"/>
                </a:cxn>
                <a:cxn ang="f632">
                  <a:pos x="f903" y="f904"/>
                </a:cxn>
                <a:cxn ang="f632">
                  <a:pos x="f905" y="f906"/>
                </a:cxn>
                <a:cxn ang="f632">
                  <a:pos x="f907" y="f908"/>
                </a:cxn>
                <a:cxn ang="f632">
                  <a:pos x="f909" y="f910"/>
                </a:cxn>
                <a:cxn ang="f632">
                  <a:pos x="f907" y="f911"/>
                </a:cxn>
                <a:cxn ang="f632">
                  <a:pos x="f903" y="f912"/>
                </a:cxn>
                <a:cxn ang="f632">
                  <a:pos x="f903" y="f913"/>
                </a:cxn>
                <a:cxn ang="f632">
                  <a:pos x="f903" y="f914"/>
                </a:cxn>
                <a:cxn ang="f632">
                  <a:pos x="f915" y="f916"/>
                </a:cxn>
                <a:cxn ang="f632">
                  <a:pos x="f915" y="f890"/>
                </a:cxn>
                <a:cxn ang="f632">
                  <a:pos x="f917" y="f918"/>
                </a:cxn>
                <a:cxn ang="f632">
                  <a:pos x="f915" y="f919"/>
                </a:cxn>
                <a:cxn ang="f632">
                  <a:pos x="f920" y="f921"/>
                </a:cxn>
                <a:cxn ang="f632">
                  <a:pos x="f922" y="f923"/>
                </a:cxn>
                <a:cxn ang="f632">
                  <a:pos x="f920" y="f887"/>
                </a:cxn>
                <a:cxn ang="f632">
                  <a:pos x="f924" y="f925"/>
                </a:cxn>
              </a:cxnLst>
              <a:rect l="f827" t="f830" r="f828" b="f829"/>
              <a:pathLst>
                <a:path w="1099" h="409">
                  <a:moveTo>
                    <a:pt x="f7" y="f8"/>
                  </a:moveTo>
                  <a:cubicBezTo>
                    <a:pt x="f9" y="f8"/>
                    <a:pt x="f10" y="f8"/>
                    <a:pt x="f6" y="f8"/>
                  </a:cubicBezTo>
                  <a:cubicBezTo>
                    <a:pt x="f6" y="f11"/>
                    <a:pt x="f6" y="f12"/>
                    <a:pt x="f6" y="f13"/>
                  </a:cubicBezTo>
                  <a:cubicBezTo>
                    <a:pt x="f14" y="f13"/>
                    <a:pt x="f15" y="f13"/>
                    <a:pt x="f16" y="f13"/>
                  </a:cubicBezTo>
                  <a:cubicBezTo>
                    <a:pt x="f16" y="f17"/>
                    <a:pt x="f16" y="f18"/>
                    <a:pt x="f16" y="f19"/>
                  </a:cubicBezTo>
                  <a:cubicBezTo>
                    <a:pt x="f20" y="f21"/>
                    <a:pt x="f22" y="f23"/>
                    <a:pt x="f24" y="f25"/>
                  </a:cubicBezTo>
                  <a:cubicBezTo>
                    <a:pt x="f24" y="f26"/>
                    <a:pt x="f24" y="f27"/>
                    <a:pt x="f24" y="f10"/>
                  </a:cubicBezTo>
                  <a:cubicBezTo>
                    <a:pt x="f28" y="f10"/>
                    <a:pt x="f29" y="f10"/>
                    <a:pt x="f30" y="f10"/>
                  </a:cubicBezTo>
                  <a:cubicBezTo>
                    <a:pt x="f30" y="f27"/>
                    <a:pt x="f30" y="f26"/>
                    <a:pt x="f30" y="f25"/>
                  </a:cubicBezTo>
                  <a:cubicBezTo>
                    <a:pt x="f31" y="f32"/>
                    <a:pt x="f33" y="f34"/>
                    <a:pt x="f35" y="f36"/>
                  </a:cubicBezTo>
                  <a:cubicBezTo>
                    <a:pt x="f35" y="f23"/>
                    <a:pt x="f35" y="f34"/>
                    <a:pt x="f35" y="f37"/>
                  </a:cubicBezTo>
                  <a:cubicBezTo>
                    <a:pt x="f35" y="f38"/>
                    <a:pt x="f39" y="f40"/>
                    <a:pt x="f35" y="f41"/>
                  </a:cubicBezTo>
                  <a:cubicBezTo>
                    <a:pt x="f35" y="f42"/>
                    <a:pt x="f39" y="f43"/>
                    <a:pt x="f44" y="f45"/>
                  </a:cubicBezTo>
                  <a:cubicBezTo>
                    <a:pt x="f37" y="f46"/>
                    <a:pt x="f47" y="f48"/>
                    <a:pt x="f49" y="f50"/>
                  </a:cubicBezTo>
                  <a:cubicBezTo>
                    <a:pt x="f51" y="f50"/>
                    <a:pt x="f52" y="f53"/>
                    <a:pt x="f54" y="f53"/>
                  </a:cubicBezTo>
                  <a:cubicBezTo>
                    <a:pt x="f54" y="f55"/>
                    <a:pt x="f54" y="f26"/>
                    <a:pt x="f54" y="f10"/>
                  </a:cubicBezTo>
                  <a:cubicBezTo>
                    <a:pt x="f18" y="f10"/>
                    <a:pt x="f56" y="f10"/>
                    <a:pt x="f57" y="f10"/>
                  </a:cubicBezTo>
                  <a:cubicBezTo>
                    <a:pt x="f57" y="f58"/>
                    <a:pt x="f57" y="f59"/>
                    <a:pt x="f57" y="f60"/>
                  </a:cubicBezTo>
                  <a:cubicBezTo>
                    <a:pt x="f57" y="f61"/>
                    <a:pt x="f57" y="f62"/>
                    <a:pt x="f57" y="f63"/>
                  </a:cubicBezTo>
                  <a:cubicBezTo>
                    <a:pt x="f57" y="f64"/>
                    <a:pt x="f65" y="f66"/>
                    <a:pt x="f67" y="f68"/>
                  </a:cubicBezTo>
                  <a:cubicBezTo>
                    <a:pt x="f69" y="f70"/>
                    <a:pt x="f71" y="f72"/>
                    <a:pt x="f73" y="f74"/>
                  </a:cubicBezTo>
                  <a:cubicBezTo>
                    <a:pt x="f13" y="f74"/>
                    <a:pt x="f75" y="f76"/>
                    <a:pt x="f77" y="f76"/>
                  </a:cubicBezTo>
                  <a:cubicBezTo>
                    <a:pt x="f77" y="f78"/>
                    <a:pt x="f77" y="f79"/>
                    <a:pt x="f77" y="f10"/>
                  </a:cubicBezTo>
                  <a:cubicBezTo>
                    <a:pt x="f80" y="f10"/>
                    <a:pt x="f81" y="f10"/>
                    <a:pt x="f82" y="f10"/>
                  </a:cubicBezTo>
                  <a:cubicBezTo>
                    <a:pt x="f82" y="f79"/>
                    <a:pt x="f82" y="f29"/>
                    <a:pt x="f82" y="f76"/>
                  </a:cubicBezTo>
                  <a:cubicBezTo>
                    <a:pt x="f83" y="f74"/>
                    <a:pt x="f84" y="f74"/>
                    <a:pt x="f85" y="f86"/>
                  </a:cubicBezTo>
                  <a:cubicBezTo>
                    <a:pt x="f87" y="f88"/>
                    <a:pt x="f89" y="f68"/>
                    <a:pt x="f90" y="f91"/>
                  </a:cubicBezTo>
                  <a:cubicBezTo>
                    <a:pt x="f92" y="f93"/>
                    <a:pt x="f94" y="f63"/>
                    <a:pt x="f94" y="f95"/>
                  </a:cubicBezTo>
                  <a:cubicBezTo>
                    <a:pt x="f94" y="f96"/>
                    <a:pt x="f94" y="f97"/>
                    <a:pt x="f94" y="f98"/>
                  </a:cubicBezTo>
                  <a:cubicBezTo>
                    <a:pt x="f94" y="f99"/>
                    <a:pt x="f94" y="f58"/>
                    <a:pt x="f94" y="f10"/>
                  </a:cubicBezTo>
                  <a:cubicBezTo>
                    <a:pt x="f100" y="f10"/>
                    <a:pt x="f101" y="f10"/>
                    <a:pt x="f102" y="f10"/>
                  </a:cubicBezTo>
                  <a:cubicBezTo>
                    <a:pt x="f102" y="f58"/>
                    <a:pt x="f102" y="f59"/>
                    <a:pt x="f102" y="f60"/>
                  </a:cubicBezTo>
                  <a:cubicBezTo>
                    <a:pt x="f102" y="f103"/>
                    <a:pt x="f102" y="f104"/>
                    <a:pt x="f102" y="f72"/>
                  </a:cubicBezTo>
                  <a:cubicBezTo>
                    <a:pt x="f102" y="f86"/>
                    <a:pt x="f105" y="f76"/>
                    <a:pt x="f106" y="f107"/>
                  </a:cubicBezTo>
                  <a:cubicBezTo>
                    <a:pt x="f108" y="f109"/>
                    <a:pt x="f110" y="f111"/>
                    <a:pt x="f112" y="f113"/>
                  </a:cubicBezTo>
                  <a:cubicBezTo>
                    <a:pt x="f112" y="f114"/>
                    <a:pt x="f112" y="f111"/>
                    <a:pt x="f112" y="f115"/>
                  </a:cubicBezTo>
                  <a:cubicBezTo>
                    <a:pt x="f112" y="f116"/>
                    <a:pt x="f112" y="f40"/>
                    <a:pt x="f112" y="f117"/>
                  </a:cubicBezTo>
                  <a:cubicBezTo>
                    <a:pt x="f112" y="f118"/>
                    <a:pt x="f119" y="f120"/>
                    <a:pt x="f121" y="f23"/>
                  </a:cubicBezTo>
                  <a:cubicBezTo>
                    <a:pt x="f121" y="f23"/>
                    <a:pt x="f121" y="f36"/>
                    <a:pt x="f122" y="f123"/>
                  </a:cubicBezTo>
                  <a:cubicBezTo>
                    <a:pt x="f122" y="f124"/>
                    <a:pt x="f122" y="f97"/>
                    <a:pt x="f122" y="f125"/>
                  </a:cubicBezTo>
                  <a:cubicBezTo>
                    <a:pt x="f126" y="f47"/>
                    <a:pt x="f127" y="f47"/>
                    <a:pt x="f128" y="f129"/>
                  </a:cubicBezTo>
                  <a:cubicBezTo>
                    <a:pt x="f128" y="f130"/>
                    <a:pt x="f128" y="f131"/>
                    <a:pt x="f128" y="f10"/>
                  </a:cubicBezTo>
                  <a:cubicBezTo>
                    <a:pt x="f132" y="f10"/>
                    <a:pt x="f127" y="f10"/>
                    <a:pt x="f133" y="f10"/>
                  </a:cubicBezTo>
                  <a:cubicBezTo>
                    <a:pt x="f133" y="f134"/>
                    <a:pt x="f133" y="f56"/>
                    <a:pt x="f133" y="f135"/>
                  </a:cubicBezTo>
                  <a:cubicBezTo>
                    <a:pt x="f136" y="f137"/>
                    <a:pt x="f138" y="f139"/>
                    <a:pt x="f140" y="f61"/>
                  </a:cubicBezTo>
                  <a:cubicBezTo>
                    <a:pt x="f140" y="f51"/>
                    <a:pt x="f140" y="f141"/>
                    <a:pt x="f140" y="f10"/>
                  </a:cubicBezTo>
                  <a:cubicBezTo>
                    <a:pt x="f142" y="f10"/>
                    <a:pt x="f143" y="f10"/>
                    <a:pt x="f144" y="f10"/>
                  </a:cubicBezTo>
                  <a:cubicBezTo>
                    <a:pt x="f144" y="f145"/>
                    <a:pt x="f144" y="f146"/>
                    <a:pt x="f144" y="f39"/>
                  </a:cubicBezTo>
                  <a:cubicBezTo>
                    <a:pt x="f147" y="f38"/>
                    <a:pt x="f148" y="f149"/>
                    <a:pt x="f150" y="f151"/>
                  </a:cubicBezTo>
                  <a:cubicBezTo>
                    <a:pt x="f150" y="f152"/>
                    <a:pt x="f150" y="f153"/>
                    <a:pt x="f150" y="f10"/>
                  </a:cubicBezTo>
                  <a:cubicBezTo>
                    <a:pt x="f154" y="f10"/>
                    <a:pt x="f155" y="f10"/>
                    <a:pt x="f156" y="f10"/>
                  </a:cubicBezTo>
                  <a:cubicBezTo>
                    <a:pt x="f156" y="f153"/>
                    <a:pt x="f156" y="f152"/>
                    <a:pt x="f156" y="f151"/>
                  </a:cubicBezTo>
                  <a:cubicBezTo>
                    <a:pt x="f157" y="f149"/>
                    <a:pt x="f158" y="f159"/>
                    <a:pt x="f160" y="f35"/>
                  </a:cubicBezTo>
                  <a:cubicBezTo>
                    <a:pt x="f160" y="f97"/>
                    <a:pt x="f160" y="f161"/>
                    <a:pt x="f160" y="f10"/>
                  </a:cubicBezTo>
                  <a:cubicBezTo>
                    <a:pt x="f162" y="f10"/>
                    <a:pt x="f163" y="f10"/>
                    <a:pt x="f164" y="f10"/>
                  </a:cubicBezTo>
                  <a:cubicBezTo>
                    <a:pt x="f164" y="f58"/>
                    <a:pt x="f164" y="f59"/>
                    <a:pt x="f164" y="f60"/>
                  </a:cubicBezTo>
                  <a:cubicBezTo>
                    <a:pt x="f164" y="f19"/>
                    <a:pt x="f164" y="f165"/>
                    <a:pt x="f166" y="f116"/>
                  </a:cubicBezTo>
                  <a:cubicBezTo>
                    <a:pt x="f166" y="f167"/>
                    <a:pt x="f164" y="f168"/>
                    <a:pt x="f169" y="f170"/>
                  </a:cubicBezTo>
                  <a:cubicBezTo>
                    <a:pt x="f171" y="f172"/>
                    <a:pt x="f173" y="f174"/>
                    <a:pt x="f175" y="f93"/>
                  </a:cubicBezTo>
                  <a:cubicBezTo>
                    <a:pt x="f175" y="f176"/>
                    <a:pt x="f175" y="f177"/>
                    <a:pt x="f175" y="f10"/>
                  </a:cubicBezTo>
                  <a:cubicBezTo>
                    <a:pt x="f178" y="f13"/>
                    <a:pt x="f179" y="f13"/>
                    <a:pt x="f180" y="f13"/>
                  </a:cubicBezTo>
                  <a:cubicBezTo>
                    <a:pt x="f180" y="f177"/>
                    <a:pt x="f180" y="f181"/>
                    <a:pt x="f180" y="f182"/>
                  </a:cubicBezTo>
                  <a:cubicBezTo>
                    <a:pt x="f183" y="f184"/>
                    <a:pt x="f185" y="f186"/>
                    <a:pt x="f187" y="f188"/>
                  </a:cubicBezTo>
                  <a:cubicBezTo>
                    <a:pt x="f187" y="f189"/>
                    <a:pt x="f187" y="f19"/>
                    <a:pt x="f187" y="f10"/>
                  </a:cubicBezTo>
                  <a:cubicBezTo>
                    <a:pt x="f190" y="f10"/>
                    <a:pt x="f191" y="f13"/>
                    <a:pt x="f192" y="f13"/>
                  </a:cubicBezTo>
                  <a:cubicBezTo>
                    <a:pt x="f192" y="f73"/>
                    <a:pt x="f192" y="f59"/>
                    <a:pt x="f192" y="f60"/>
                  </a:cubicBezTo>
                  <a:cubicBezTo>
                    <a:pt x="f192" y="f125"/>
                    <a:pt x="f192" y="f193"/>
                    <a:pt x="f192" y="f194"/>
                  </a:cubicBezTo>
                  <a:cubicBezTo>
                    <a:pt x="f192" y="f172"/>
                    <a:pt x="f195" y="f186"/>
                    <a:pt x="f196" y="f197"/>
                  </a:cubicBezTo>
                  <a:cubicBezTo>
                    <a:pt x="f198" y="f199"/>
                    <a:pt x="f200" y="f174"/>
                    <a:pt x="f201" y="f95"/>
                  </a:cubicBezTo>
                  <a:cubicBezTo>
                    <a:pt x="f202" y="f95"/>
                    <a:pt x="f203" y="f204"/>
                    <a:pt x="f203" y="f182"/>
                  </a:cubicBezTo>
                  <a:cubicBezTo>
                    <a:pt x="f203" y="f205"/>
                    <a:pt x="f203" y="f206"/>
                    <a:pt x="f203" y="f207"/>
                  </a:cubicBezTo>
                  <a:cubicBezTo>
                    <a:pt x="f203" y="f208"/>
                    <a:pt x="f202" y="f209"/>
                    <a:pt x="f210" y="f209"/>
                  </a:cubicBezTo>
                  <a:cubicBezTo>
                    <a:pt x="f211" y="f212"/>
                    <a:pt x="f190" y="f213"/>
                    <a:pt x="f214" y="f6"/>
                  </a:cubicBezTo>
                  <a:cubicBezTo>
                    <a:pt x="f214" y="f204"/>
                    <a:pt x="f214" y="f215"/>
                    <a:pt x="f214" y="f10"/>
                  </a:cubicBezTo>
                  <a:cubicBezTo>
                    <a:pt x="f216" y="f10"/>
                    <a:pt x="f217" y="f10"/>
                    <a:pt x="f218" y="f10"/>
                  </a:cubicBezTo>
                  <a:cubicBezTo>
                    <a:pt x="f218" y="f44"/>
                    <a:pt x="f218" y="f219"/>
                    <a:pt x="f218" y="f220"/>
                  </a:cubicBezTo>
                  <a:cubicBezTo>
                    <a:pt x="f221" y="f222"/>
                    <a:pt x="f223" y="f224"/>
                    <a:pt x="f225" y="f226"/>
                  </a:cubicBezTo>
                  <a:cubicBezTo>
                    <a:pt x="f227" y="f228"/>
                    <a:pt x="f229" y="f230"/>
                    <a:pt x="f231" y="f232"/>
                  </a:cubicBezTo>
                  <a:cubicBezTo>
                    <a:pt x="f233" y="f208"/>
                    <a:pt x="f234" y="f235"/>
                    <a:pt x="f234" y="f236"/>
                  </a:cubicBezTo>
                  <a:cubicBezTo>
                    <a:pt x="f234" y="f206"/>
                    <a:pt x="f234" y="f237"/>
                    <a:pt x="f234" y="f68"/>
                  </a:cubicBezTo>
                  <a:cubicBezTo>
                    <a:pt x="f234" y="f238"/>
                    <a:pt x="f234" y="f79"/>
                    <a:pt x="f234" y="f98"/>
                  </a:cubicBezTo>
                  <a:cubicBezTo>
                    <a:pt x="f234" y="f99"/>
                    <a:pt x="f234" y="f58"/>
                    <a:pt x="f234" y="f10"/>
                  </a:cubicBezTo>
                  <a:cubicBezTo>
                    <a:pt x="f239" y="f10"/>
                    <a:pt x="f240" y="f10"/>
                    <a:pt x="f241" y="f10"/>
                  </a:cubicBezTo>
                  <a:cubicBezTo>
                    <a:pt x="f241" y="f59"/>
                    <a:pt x="f241" y="f2"/>
                    <a:pt x="f241" y="f242"/>
                  </a:cubicBezTo>
                  <a:cubicBezTo>
                    <a:pt x="f241" y="f52"/>
                    <a:pt x="f241" y="f37"/>
                    <a:pt x="f241" y="f243"/>
                  </a:cubicBezTo>
                  <a:cubicBezTo>
                    <a:pt x="f241" y="f244"/>
                    <a:pt x="f245" y="f246"/>
                    <a:pt x="f247" y="f248"/>
                  </a:cubicBezTo>
                  <a:cubicBezTo>
                    <a:pt x="f249" y="f250"/>
                    <a:pt x="f251" y="f40"/>
                    <a:pt x="f252" y="f176"/>
                  </a:cubicBezTo>
                  <a:cubicBezTo>
                    <a:pt x="f253" y="f62"/>
                    <a:pt x="f254" y="f62"/>
                    <a:pt x="f255" y="f256"/>
                  </a:cubicBezTo>
                  <a:cubicBezTo>
                    <a:pt x="f255" y="f257"/>
                    <a:pt x="f255" y="f52"/>
                    <a:pt x="f255" y="f13"/>
                  </a:cubicBezTo>
                  <a:cubicBezTo>
                    <a:pt x="f258" y="f13"/>
                    <a:pt x="f259" y="f13"/>
                    <a:pt x="f7" y="f13"/>
                  </a:cubicBezTo>
                  <a:cubicBezTo>
                    <a:pt x="f7" y="f12"/>
                    <a:pt x="f7" y="f11"/>
                    <a:pt x="f7" y="f8"/>
                  </a:cubicBezTo>
                  <a:close/>
                  <a:moveTo>
                    <a:pt x="f260" y="f118"/>
                  </a:moveTo>
                  <a:cubicBezTo>
                    <a:pt x="f261" y="f23"/>
                    <a:pt x="f48" y="f36"/>
                    <a:pt x="f262" y="f123"/>
                  </a:cubicBezTo>
                  <a:cubicBezTo>
                    <a:pt x="f263" y="f103"/>
                    <a:pt x="f264" y="f103"/>
                    <a:pt x="f188" y="f124"/>
                  </a:cubicBezTo>
                  <a:cubicBezTo>
                    <a:pt x="f265" y="f61"/>
                    <a:pt x="f194" y="f47"/>
                    <a:pt x="f194" y="f266"/>
                  </a:cubicBezTo>
                  <a:cubicBezTo>
                    <a:pt x="f194" y="f267"/>
                    <a:pt x="f194" y="f51"/>
                    <a:pt x="f194" y="f268"/>
                  </a:cubicBezTo>
                  <a:cubicBezTo>
                    <a:pt x="f269" y="f56"/>
                    <a:pt x="f270" y="f18"/>
                    <a:pt x="f271" y="f130"/>
                  </a:cubicBezTo>
                  <a:cubicBezTo>
                    <a:pt x="f41" y="f130"/>
                    <a:pt x="f260" y="f272"/>
                    <a:pt x="f260" y="f52"/>
                  </a:cubicBezTo>
                  <a:cubicBezTo>
                    <a:pt x="f260" y="f273"/>
                    <a:pt x="f260" y="f274"/>
                    <a:pt x="f260" y="f19"/>
                  </a:cubicBezTo>
                  <a:cubicBezTo>
                    <a:pt x="f260" y="f146"/>
                    <a:pt x="f260" y="f103"/>
                    <a:pt x="f260" y="f118"/>
                  </a:cubicBezTo>
                  <a:close/>
                  <a:moveTo>
                    <a:pt x="f194" y="f10"/>
                  </a:moveTo>
                  <a:cubicBezTo>
                    <a:pt x="f262" y="f10"/>
                    <a:pt x="f275" y="f10"/>
                    <a:pt x="f260" y="f10"/>
                  </a:cubicBezTo>
                  <a:cubicBezTo>
                    <a:pt x="f260" y="f276"/>
                    <a:pt x="f260" y="f277"/>
                    <a:pt x="f260" y="f153"/>
                  </a:cubicBezTo>
                  <a:cubicBezTo>
                    <a:pt x="f275" y="f65"/>
                    <a:pt x="f278" y="f279"/>
                    <a:pt x="f264" y="f145"/>
                  </a:cubicBezTo>
                  <a:cubicBezTo>
                    <a:pt x="f280" y="f145"/>
                    <a:pt x="f188" y="f281"/>
                    <a:pt x="f194" y="f282"/>
                  </a:cubicBezTo>
                  <a:cubicBezTo>
                    <a:pt x="f194" y="f17"/>
                    <a:pt x="f194" y="f283"/>
                    <a:pt x="f194" y="f10"/>
                  </a:cubicBezTo>
                  <a:close/>
                  <a:moveTo>
                    <a:pt x="f197" y="f153"/>
                  </a:moveTo>
                  <a:cubicBezTo>
                    <a:pt x="f197" y="f284"/>
                    <a:pt x="f197" y="f135"/>
                    <a:pt x="f197" y="f285"/>
                  </a:cubicBezTo>
                  <a:cubicBezTo>
                    <a:pt x="f63" y="f97"/>
                    <a:pt x="f286" y="f177"/>
                    <a:pt x="f287" y="f47"/>
                  </a:cubicBezTo>
                  <a:cubicBezTo>
                    <a:pt x="f287" y="f288"/>
                    <a:pt x="f287" y="f272"/>
                    <a:pt x="f287" y="f161"/>
                  </a:cubicBezTo>
                  <a:cubicBezTo>
                    <a:pt x="f289" y="f279"/>
                    <a:pt x="f290" y="f57"/>
                    <a:pt x="f197" y="f153"/>
                  </a:cubicBezTo>
                  <a:close/>
                  <a:moveTo>
                    <a:pt x="f291" y="f145"/>
                  </a:moveTo>
                  <a:cubicBezTo>
                    <a:pt x="f291" y="f272"/>
                    <a:pt x="f291" y="f267"/>
                    <a:pt x="f291" y="f129"/>
                  </a:cubicBezTo>
                  <a:cubicBezTo>
                    <a:pt x="f114" y="f292"/>
                    <a:pt x="f293" y="f135"/>
                    <a:pt x="f294" y="f26"/>
                  </a:cubicBezTo>
                  <a:cubicBezTo>
                    <a:pt x="f294" y="f284"/>
                    <a:pt x="f294" y="f295"/>
                    <a:pt x="f294" y="f282"/>
                  </a:cubicBezTo>
                  <a:cubicBezTo>
                    <a:pt x="f293" y="f281"/>
                    <a:pt x="f114" y="f67"/>
                    <a:pt x="f291" y="f145"/>
                  </a:cubicBezTo>
                  <a:close/>
                  <a:moveTo>
                    <a:pt x="f294" y="f296"/>
                  </a:moveTo>
                  <a:cubicBezTo>
                    <a:pt x="f294" y="f297"/>
                    <a:pt x="f294" y="f242"/>
                    <a:pt x="f294" y="f10"/>
                  </a:cubicBezTo>
                  <a:cubicBezTo>
                    <a:pt x="f293" y="f10"/>
                    <a:pt x="f114" y="f10"/>
                    <a:pt x="f291" y="f10"/>
                  </a:cubicBezTo>
                  <a:cubicBezTo>
                    <a:pt x="f291" y="f298"/>
                    <a:pt x="f291" y="f299"/>
                    <a:pt x="f291" y="f27"/>
                  </a:cubicBezTo>
                  <a:cubicBezTo>
                    <a:pt x="f114" y="f300"/>
                    <a:pt x="f293" y="f301"/>
                    <a:pt x="f294" y="f296"/>
                  </a:cubicBezTo>
                  <a:close/>
                  <a:moveTo>
                    <a:pt x="f70" y="f10"/>
                  </a:moveTo>
                  <a:cubicBezTo>
                    <a:pt x="f70" y="f302"/>
                    <a:pt x="f70" y="f303"/>
                    <a:pt x="f70" y="f134"/>
                  </a:cubicBezTo>
                  <a:cubicBezTo>
                    <a:pt x="f66" y="f17"/>
                    <a:pt x="f93" y="f17"/>
                    <a:pt x="f95" y="f131"/>
                  </a:cubicBezTo>
                  <a:cubicBezTo>
                    <a:pt x="f95" y="f304"/>
                    <a:pt x="f95" y="f302"/>
                    <a:pt x="f95" y="f10"/>
                  </a:cubicBezTo>
                  <a:cubicBezTo>
                    <a:pt x="f305" y="f10"/>
                    <a:pt x="f199" y="f10"/>
                    <a:pt x="f197" y="f10"/>
                  </a:cubicBezTo>
                  <a:cubicBezTo>
                    <a:pt x="f197" y="f283"/>
                    <a:pt x="f197" y="f131"/>
                    <a:pt x="f197" y="f67"/>
                  </a:cubicBezTo>
                  <a:cubicBezTo>
                    <a:pt x="f290" y="f282"/>
                    <a:pt x="f289" y="f306"/>
                    <a:pt x="f287" y="f307"/>
                  </a:cubicBezTo>
                  <a:cubicBezTo>
                    <a:pt x="f287" y="f134"/>
                    <a:pt x="f287" y="f298"/>
                    <a:pt x="f287" y="f10"/>
                  </a:cubicBezTo>
                  <a:cubicBezTo>
                    <a:pt x="f20" y="f10"/>
                    <a:pt x="f308" y="f10"/>
                    <a:pt x="f70" y="f10"/>
                  </a:cubicBezTo>
                  <a:close/>
                  <a:moveTo>
                    <a:pt x="f306" y="f189"/>
                  </a:moveTo>
                  <a:cubicBezTo>
                    <a:pt x="f17" y="f250"/>
                    <a:pt x="f71" y="f309"/>
                    <a:pt x="f99" y="f31"/>
                  </a:cubicBezTo>
                  <a:cubicBezTo>
                    <a:pt x="f99" y="f181"/>
                    <a:pt x="f99" y="f310"/>
                    <a:pt x="f99" y="f311"/>
                  </a:cubicBezTo>
                  <a:cubicBezTo>
                    <a:pt x="f71" y="f238"/>
                    <a:pt x="f17" y="f310"/>
                    <a:pt x="f27" y="f62"/>
                  </a:cubicBezTo>
                  <a:cubicBezTo>
                    <a:pt x="f307" y="f62"/>
                    <a:pt x="f306" y="f176"/>
                    <a:pt x="f306" y="f181"/>
                  </a:cubicBezTo>
                  <a:cubicBezTo>
                    <a:pt x="f306" y="f40"/>
                    <a:pt x="f306" y="f309"/>
                    <a:pt x="f306" y="f189"/>
                  </a:cubicBezTo>
                  <a:close/>
                  <a:moveTo>
                    <a:pt x="f99" y="f170"/>
                  </a:moveTo>
                  <a:cubicBezTo>
                    <a:pt x="f71" y="f22"/>
                    <a:pt x="f17" y="f312"/>
                    <a:pt x="f27" y="f116"/>
                  </a:cubicBezTo>
                  <a:cubicBezTo>
                    <a:pt x="f307" y="f116"/>
                    <a:pt x="f306" y="f313"/>
                    <a:pt x="f306" y="f269"/>
                  </a:cubicBezTo>
                  <a:cubicBezTo>
                    <a:pt x="f306" y="f50"/>
                    <a:pt x="f306" y="f314"/>
                    <a:pt x="f306" y="f270"/>
                  </a:cubicBezTo>
                  <a:cubicBezTo>
                    <a:pt x="f315" y="f316"/>
                    <a:pt x="f297" y="f314"/>
                    <a:pt x="f71" y="f317"/>
                  </a:cubicBezTo>
                  <a:cubicBezTo>
                    <a:pt x="f58" y="f50"/>
                    <a:pt x="f58" y="f50"/>
                    <a:pt x="f99" y="f170"/>
                  </a:cubicBezTo>
                  <a:close/>
                  <a:moveTo>
                    <a:pt x="f59" y="f318"/>
                  </a:moveTo>
                  <a:cubicBezTo>
                    <a:pt x="f71" y="f91"/>
                    <a:pt x="f17" y="f182"/>
                    <a:pt x="f27" y="f204"/>
                  </a:cubicBezTo>
                  <a:cubicBezTo>
                    <a:pt x="f307" y="f204"/>
                    <a:pt x="f306" y="f95"/>
                    <a:pt x="f306" y="f184"/>
                  </a:cubicBezTo>
                  <a:cubicBezTo>
                    <a:pt x="f306" y="f319"/>
                    <a:pt x="f306" y="f186"/>
                    <a:pt x="f306" y="f265"/>
                  </a:cubicBezTo>
                  <a:cubicBezTo>
                    <a:pt x="f131" y="f172"/>
                    <a:pt x="f303" y="f197"/>
                    <a:pt x="f98" y="f319"/>
                  </a:cubicBezTo>
                  <a:cubicBezTo>
                    <a:pt x="f60" y="f319"/>
                    <a:pt x="f59" y="f174"/>
                    <a:pt x="f59" y="f184"/>
                  </a:cubicBezTo>
                  <a:cubicBezTo>
                    <a:pt x="f59" y="f204"/>
                    <a:pt x="f59" y="f93"/>
                    <a:pt x="f59" y="f318"/>
                  </a:cubicBezTo>
                  <a:close/>
                  <a:moveTo>
                    <a:pt x="f99" y="f165"/>
                  </a:moveTo>
                  <a:cubicBezTo>
                    <a:pt x="f71" y="f320"/>
                    <a:pt x="f134" y="f33"/>
                    <a:pt x="f27" y="f321"/>
                  </a:cubicBezTo>
                  <a:cubicBezTo>
                    <a:pt x="f27" y="f321"/>
                    <a:pt x="f306" y="f151"/>
                    <a:pt x="f306" y="f322"/>
                  </a:cubicBezTo>
                  <a:cubicBezTo>
                    <a:pt x="f306" y="f149"/>
                    <a:pt x="f306" y="f159"/>
                    <a:pt x="f306" y="f323"/>
                  </a:cubicBezTo>
                  <a:cubicBezTo>
                    <a:pt x="f315" y="f324"/>
                    <a:pt x="f325" y="f38"/>
                    <a:pt x="f276" y="f159"/>
                  </a:cubicBezTo>
                  <a:cubicBezTo>
                    <a:pt x="f59" y="f326"/>
                    <a:pt x="f59" y="f326"/>
                    <a:pt x="f59" y="f327"/>
                  </a:cubicBezTo>
                  <a:cubicBezTo>
                    <a:pt x="f59" y="f327"/>
                    <a:pt x="f59" y="f327"/>
                    <a:pt x="f99" y="f165"/>
                  </a:cubicBezTo>
                  <a:close/>
                  <a:moveTo>
                    <a:pt x="f59" y="f328"/>
                  </a:moveTo>
                  <a:cubicBezTo>
                    <a:pt x="f71" y="f329"/>
                    <a:pt x="f134" y="f43"/>
                    <a:pt x="f27" y="f330"/>
                  </a:cubicBezTo>
                  <a:cubicBezTo>
                    <a:pt x="f307" y="f330"/>
                    <a:pt x="f306" y="f271"/>
                    <a:pt x="f306" y="f41"/>
                  </a:cubicBezTo>
                  <a:cubicBezTo>
                    <a:pt x="f306" y="f331"/>
                    <a:pt x="f306" y="f332"/>
                    <a:pt x="f306" y="f29"/>
                  </a:cubicBezTo>
                  <a:cubicBezTo>
                    <a:pt x="f131" y="f333"/>
                    <a:pt x="f303" y="f24"/>
                    <a:pt x="f98" y="f334"/>
                  </a:cubicBezTo>
                  <a:cubicBezTo>
                    <a:pt x="f60" y="f331"/>
                    <a:pt x="f59" y="f3"/>
                    <a:pt x="f59" y="f335"/>
                  </a:cubicBezTo>
                  <a:cubicBezTo>
                    <a:pt x="f59" y="f330"/>
                    <a:pt x="f59" y="f45"/>
                    <a:pt x="f59" y="f328"/>
                  </a:cubicBezTo>
                  <a:close/>
                  <a:moveTo>
                    <a:pt x="f59" y="f44"/>
                  </a:moveTo>
                  <a:cubicBezTo>
                    <a:pt x="f71" y="f336"/>
                    <a:pt x="f134" y="f337"/>
                    <a:pt x="f300" y="f338"/>
                  </a:cubicBezTo>
                  <a:cubicBezTo>
                    <a:pt x="f27" y="f338"/>
                    <a:pt x="f306" y="f339"/>
                    <a:pt x="f306" y="f339"/>
                  </a:cubicBezTo>
                  <a:cubicBezTo>
                    <a:pt x="f306" y="f340"/>
                    <a:pt x="f306" y="f341"/>
                    <a:pt x="f306" y="f117"/>
                  </a:cubicBezTo>
                  <a:cubicBezTo>
                    <a:pt x="f131" y="f32"/>
                    <a:pt x="f303" y="f341"/>
                    <a:pt x="f98" y="f25"/>
                  </a:cubicBezTo>
                  <a:cubicBezTo>
                    <a:pt x="f60" y="f25"/>
                    <a:pt x="f59" y="f342"/>
                    <a:pt x="f59" y="f340"/>
                  </a:cubicBezTo>
                  <a:cubicBezTo>
                    <a:pt x="f59" y="f339"/>
                    <a:pt x="f59" y="f337"/>
                    <a:pt x="f59" y="f44"/>
                  </a:cubicBezTo>
                  <a:close/>
                  <a:moveTo>
                    <a:pt x="f343" y="f344"/>
                  </a:moveTo>
                  <a:cubicBezTo>
                    <a:pt x="f345" y="f346"/>
                    <a:pt x="f347" y="f273"/>
                    <a:pt x="f348" y="f349"/>
                  </a:cubicBezTo>
                  <a:cubicBezTo>
                    <a:pt x="f348" y="f49"/>
                    <a:pt x="f348" y="f52"/>
                    <a:pt x="f348" y="f130"/>
                  </a:cubicBezTo>
                  <a:cubicBezTo>
                    <a:pt x="f347" y="f54"/>
                    <a:pt x="f345" y="f272"/>
                    <a:pt x="f343" y="f52"/>
                  </a:cubicBezTo>
                  <a:cubicBezTo>
                    <a:pt x="f343" y="f49"/>
                    <a:pt x="f343" y="f349"/>
                    <a:pt x="f343" y="f344"/>
                  </a:cubicBezTo>
                  <a:close/>
                  <a:moveTo>
                    <a:pt x="f350" y="f338"/>
                  </a:moveTo>
                  <a:cubicBezTo>
                    <a:pt x="f350" y="f336"/>
                    <a:pt x="f350" y="f215"/>
                    <a:pt x="f350" y="f39"/>
                  </a:cubicBezTo>
                  <a:cubicBezTo>
                    <a:pt x="f351" y="f352"/>
                    <a:pt x="f353" y="f44"/>
                    <a:pt x="f354" y="f336"/>
                  </a:cubicBezTo>
                  <a:cubicBezTo>
                    <a:pt x="f355" y="f337"/>
                    <a:pt x="f356" y="f357"/>
                    <a:pt x="f358" y="f340"/>
                  </a:cubicBezTo>
                  <a:cubicBezTo>
                    <a:pt x="f347" y="f257"/>
                    <a:pt x="f345" y="f339"/>
                    <a:pt x="f350" y="f338"/>
                  </a:cubicBezTo>
                  <a:close/>
                  <a:moveTo>
                    <a:pt x="f343" y="f47"/>
                  </a:moveTo>
                  <a:cubicBezTo>
                    <a:pt x="f351" y="f129"/>
                    <a:pt x="f359" y="f137"/>
                    <a:pt x="f360" y="f19"/>
                  </a:cubicBezTo>
                  <a:cubicBezTo>
                    <a:pt x="f355" y="f292"/>
                    <a:pt x="f356" y="f135"/>
                    <a:pt x="f358" y="f361"/>
                  </a:cubicBezTo>
                  <a:cubicBezTo>
                    <a:pt x="f347" y="f288"/>
                    <a:pt x="f345" y="f274"/>
                    <a:pt x="f343" y="f362"/>
                  </a:cubicBezTo>
                  <a:cubicBezTo>
                    <a:pt x="f343" y="f135"/>
                    <a:pt x="f343" y="f19"/>
                    <a:pt x="f343" y="f47"/>
                  </a:cubicBezTo>
                  <a:close/>
                  <a:moveTo>
                    <a:pt x="f348" y="f36"/>
                  </a:moveTo>
                  <a:cubicBezTo>
                    <a:pt x="f347" y="f23"/>
                    <a:pt x="f345" y="f34"/>
                    <a:pt x="f350" y="f37"/>
                  </a:cubicBezTo>
                  <a:cubicBezTo>
                    <a:pt x="f350" y="f363"/>
                    <a:pt x="f350" y="f25"/>
                    <a:pt x="f350" y="f364"/>
                  </a:cubicBezTo>
                  <a:cubicBezTo>
                    <a:pt x="f365" y="f342"/>
                    <a:pt x="f359" y="f366"/>
                    <a:pt x="f360" y="f341"/>
                  </a:cubicBezTo>
                  <a:cubicBezTo>
                    <a:pt x="f355" y="f32"/>
                    <a:pt x="f355" y="f32"/>
                    <a:pt x="f348" y="f36"/>
                  </a:cubicBezTo>
                  <a:close/>
                  <a:moveTo>
                    <a:pt x="f350" y="f295"/>
                  </a:moveTo>
                  <a:cubicBezTo>
                    <a:pt x="f367" y="f56"/>
                    <a:pt x="f347" y="f56"/>
                    <a:pt x="f348" y="f268"/>
                  </a:cubicBezTo>
                  <a:cubicBezTo>
                    <a:pt x="f348" y="f65"/>
                    <a:pt x="f348" y="f145"/>
                    <a:pt x="f348" y="f282"/>
                  </a:cubicBezTo>
                  <a:cubicBezTo>
                    <a:pt x="f347" y="f282"/>
                    <a:pt x="f345" y="f281"/>
                    <a:pt x="f350" y="f67"/>
                  </a:cubicBezTo>
                  <a:cubicBezTo>
                    <a:pt x="f350" y="f279"/>
                    <a:pt x="f350" y="f153"/>
                    <a:pt x="f350" y="f295"/>
                  </a:cubicBezTo>
                  <a:close/>
                  <a:moveTo>
                    <a:pt x="f348" y="f125"/>
                  </a:moveTo>
                  <a:cubicBezTo>
                    <a:pt x="f347" y="f177"/>
                    <a:pt x="f345" y="f146"/>
                    <a:pt x="f350" y="f61"/>
                  </a:cubicBezTo>
                  <a:cubicBezTo>
                    <a:pt x="f350" y="f124"/>
                    <a:pt x="f350" y="f103"/>
                    <a:pt x="f350" y="f36"/>
                  </a:cubicBezTo>
                  <a:cubicBezTo>
                    <a:pt x="f345" y="f152"/>
                    <a:pt x="f368" y="f103"/>
                    <a:pt x="f369" y="f79"/>
                  </a:cubicBezTo>
                  <a:cubicBezTo>
                    <a:pt x="f358" y="f79"/>
                    <a:pt x="f348" y="f285"/>
                    <a:pt x="f348" y="f21"/>
                  </a:cubicBezTo>
                  <a:cubicBezTo>
                    <a:pt x="f355" y="f61"/>
                    <a:pt x="f348" y="f146"/>
                    <a:pt x="f348" y="f125"/>
                  </a:cubicBezTo>
                  <a:close/>
                  <a:moveTo>
                    <a:pt x="f350" y="f134"/>
                  </a:moveTo>
                  <a:cubicBezTo>
                    <a:pt x="f350" y="f141"/>
                    <a:pt x="f350" y="f370"/>
                    <a:pt x="f350" y="f300"/>
                  </a:cubicBezTo>
                  <a:cubicBezTo>
                    <a:pt x="f367" y="f301"/>
                    <a:pt x="f347" y="f301"/>
                    <a:pt x="f348" y="f296"/>
                  </a:cubicBezTo>
                  <a:cubicBezTo>
                    <a:pt x="f348" y="f315"/>
                    <a:pt x="f348" y="f131"/>
                    <a:pt x="f348" y="f134"/>
                  </a:cubicBezTo>
                  <a:cubicBezTo>
                    <a:pt x="f347" y="f134"/>
                    <a:pt x="f345" y="f134"/>
                    <a:pt x="f350" y="f134"/>
                  </a:cubicBezTo>
                  <a:close/>
                  <a:moveTo>
                    <a:pt x="f348" y="f242"/>
                  </a:moveTo>
                  <a:cubicBezTo>
                    <a:pt x="f347" y="f242"/>
                    <a:pt x="f345" y="f242"/>
                    <a:pt x="f350" y="f242"/>
                  </a:cubicBezTo>
                  <a:cubicBezTo>
                    <a:pt x="f350" y="f283"/>
                    <a:pt x="f350" y="f303"/>
                    <a:pt x="f350" y="f371"/>
                  </a:cubicBezTo>
                  <a:cubicBezTo>
                    <a:pt x="f367" y="f371"/>
                    <a:pt x="f347" y="f371"/>
                    <a:pt x="f348" y="f371"/>
                  </a:cubicBezTo>
                  <a:cubicBezTo>
                    <a:pt x="f348" y="f276"/>
                    <a:pt x="f348" y="f298"/>
                    <a:pt x="f348" y="f242"/>
                  </a:cubicBezTo>
                  <a:close/>
                  <a:moveTo>
                    <a:pt x="f344" y="f125"/>
                  </a:moveTo>
                  <a:cubicBezTo>
                    <a:pt x="f344" y="f79"/>
                    <a:pt x="f344" y="f34"/>
                    <a:pt x="f344" y="f25"/>
                  </a:cubicBezTo>
                  <a:cubicBezTo>
                    <a:pt x="f288" y="f366"/>
                    <a:pt x="f274" y="f366"/>
                    <a:pt x="f372" y="f366"/>
                  </a:cubicBezTo>
                  <a:cubicBezTo>
                    <a:pt x="f372" y="f120"/>
                    <a:pt x="f372" y="f124"/>
                    <a:pt x="f372" y="f47"/>
                  </a:cubicBezTo>
                  <a:cubicBezTo>
                    <a:pt x="f274" y="f125"/>
                    <a:pt x="f361" y="f125"/>
                    <a:pt x="f344" y="f125"/>
                  </a:cubicBezTo>
                  <a:close/>
                  <a:moveTo>
                    <a:pt x="f372" y="f373"/>
                  </a:moveTo>
                  <a:cubicBezTo>
                    <a:pt x="f372" y="f151"/>
                    <a:pt x="f372" y="f159"/>
                    <a:pt x="f372" y="f352"/>
                  </a:cubicBezTo>
                  <a:cubicBezTo>
                    <a:pt x="f274" y="f352"/>
                    <a:pt x="f361" y="f352"/>
                    <a:pt x="f344" y="f374"/>
                  </a:cubicBezTo>
                  <a:cubicBezTo>
                    <a:pt x="f344" y="f375"/>
                    <a:pt x="f344" y="f321"/>
                    <a:pt x="f344" y="f246"/>
                  </a:cubicBezTo>
                  <a:cubicBezTo>
                    <a:pt x="f361" y="f246"/>
                    <a:pt x="f274" y="f373"/>
                    <a:pt x="f372" y="f373"/>
                  </a:cubicBezTo>
                  <a:close/>
                  <a:moveTo>
                    <a:pt x="f344" y="f176"/>
                  </a:moveTo>
                  <a:cubicBezTo>
                    <a:pt x="f344" y="f376"/>
                    <a:pt x="f344" y="f24"/>
                    <a:pt x="f344" y="f330"/>
                  </a:cubicBezTo>
                  <a:cubicBezTo>
                    <a:pt x="f361" y="f271"/>
                    <a:pt x="f274" y="f41"/>
                    <a:pt x="f372" y="f41"/>
                  </a:cubicBezTo>
                  <a:cubicBezTo>
                    <a:pt x="f372" y="f333"/>
                    <a:pt x="f372" y="f377"/>
                    <a:pt x="f372" y="f96"/>
                  </a:cubicBezTo>
                  <a:cubicBezTo>
                    <a:pt x="f274" y="f181"/>
                    <a:pt x="f361" y="f176"/>
                    <a:pt x="f344" y="f176"/>
                  </a:cubicBezTo>
                  <a:close/>
                  <a:moveTo>
                    <a:pt x="f372" y="f284"/>
                  </a:moveTo>
                  <a:cubicBezTo>
                    <a:pt x="f372" y="f378"/>
                    <a:pt x="f372" y="f161"/>
                    <a:pt x="f372" y="f300"/>
                  </a:cubicBezTo>
                  <a:cubicBezTo>
                    <a:pt x="f274" y="f300"/>
                    <a:pt x="f361" y="f300"/>
                    <a:pt x="f344" y="f27"/>
                  </a:cubicBezTo>
                  <a:cubicBezTo>
                    <a:pt x="f344" y="f279"/>
                    <a:pt x="f344" y="f130"/>
                    <a:pt x="f344" y="f349"/>
                  </a:cubicBezTo>
                  <a:cubicBezTo>
                    <a:pt x="f361" y="f284"/>
                    <a:pt x="f274" y="f284"/>
                    <a:pt x="f372" y="f284"/>
                  </a:cubicBezTo>
                  <a:close/>
                  <a:moveTo>
                    <a:pt x="f285" y="f49"/>
                  </a:moveTo>
                  <a:cubicBezTo>
                    <a:pt x="f285" y="f295"/>
                    <a:pt x="f285" y="f145"/>
                    <a:pt x="f285" y="f370"/>
                  </a:cubicBezTo>
                  <a:cubicBezTo>
                    <a:pt x="f97" y="f301"/>
                    <a:pt x="f125" y="f300"/>
                    <a:pt x="f125" y="f27"/>
                  </a:cubicBezTo>
                  <a:cubicBezTo>
                    <a:pt x="f47" y="f279"/>
                    <a:pt x="f47" y="f378"/>
                    <a:pt x="f47" y="f379"/>
                  </a:cubicBezTo>
                  <a:cubicBezTo>
                    <a:pt x="f177" y="f379"/>
                    <a:pt x="f61" y="f379"/>
                    <a:pt x="f285" y="f49"/>
                  </a:cubicBezTo>
                  <a:close/>
                  <a:moveTo>
                    <a:pt x="f125" y="f129"/>
                  </a:moveTo>
                  <a:cubicBezTo>
                    <a:pt x="f125" y="f285"/>
                    <a:pt x="f125" y="f23"/>
                    <a:pt x="f125" y="f366"/>
                  </a:cubicBezTo>
                  <a:cubicBezTo>
                    <a:pt x="f146" y="f363"/>
                    <a:pt x="f285" y="f32"/>
                    <a:pt x="f285" y="f117"/>
                  </a:cubicBezTo>
                  <a:cubicBezTo>
                    <a:pt x="f124" y="f152"/>
                    <a:pt x="f124" y="f21"/>
                    <a:pt x="f124" y="f137"/>
                  </a:cubicBezTo>
                  <a:cubicBezTo>
                    <a:pt x="f61" y="f129"/>
                    <a:pt x="f177" y="f129"/>
                    <a:pt x="f125" y="f129"/>
                  </a:cubicBezTo>
                  <a:close/>
                  <a:moveTo>
                    <a:pt x="f47" y="f260"/>
                  </a:moveTo>
                  <a:cubicBezTo>
                    <a:pt x="f146" y="f3"/>
                    <a:pt x="f285" y="f331"/>
                    <a:pt x="f285" y="f334"/>
                  </a:cubicBezTo>
                  <a:cubicBezTo>
                    <a:pt x="f124" y="f104"/>
                    <a:pt x="f124" y="f310"/>
                    <a:pt x="f124" y="f380"/>
                  </a:cubicBezTo>
                  <a:cubicBezTo>
                    <a:pt x="f285" y="f40"/>
                    <a:pt x="f285" y="f40"/>
                    <a:pt x="f21" y="f40"/>
                  </a:cubicBezTo>
                  <a:cubicBezTo>
                    <a:pt x="f97" y="f380"/>
                    <a:pt x="f125" y="f381"/>
                    <a:pt x="f125" y="f181"/>
                  </a:cubicBezTo>
                  <a:cubicBezTo>
                    <a:pt x="f47" y="f377"/>
                    <a:pt x="f47" y="f28"/>
                    <a:pt x="f47" y="f260"/>
                  </a:cubicBezTo>
                  <a:close/>
                  <a:moveTo>
                    <a:pt x="f125" y="f44"/>
                  </a:moveTo>
                  <a:cubicBezTo>
                    <a:pt x="f125" y="f38"/>
                    <a:pt x="f125" y="f382"/>
                    <a:pt x="f125" y="f165"/>
                  </a:cubicBezTo>
                  <a:cubicBezTo>
                    <a:pt x="f177" y="f165"/>
                    <a:pt x="f61" y="f327"/>
                    <a:pt x="f285" y="f327"/>
                  </a:cubicBezTo>
                  <a:cubicBezTo>
                    <a:pt x="f285" y="f383"/>
                    <a:pt x="f285" y="f384"/>
                    <a:pt x="f285" y="f385"/>
                  </a:cubicBezTo>
                  <a:cubicBezTo>
                    <a:pt x="f61" y="f385"/>
                    <a:pt x="f177" y="f44"/>
                    <a:pt x="f125" y="f44"/>
                  </a:cubicBezTo>
                  <a:close/>
                  <a:moveTo>
                    <a:pt x="f386" y="f49"/>
                  </a:moveTo>
                  <a:cubicBezTo>
                    <a:pt x="f34" y="f387"/>
                    <a:pt x="f388" y="f51"/>
                    <a:pt x="f388" y="f52"/>
                  </a:cubicBezTo>
                  <a:cubicBezTo>
                    <a:pt x="f32" y="f268"/>
                    <a:pt x="f32" y="f281"/>
                    <a:pt x="f32" y="f370"/>
                  </a:cubicBezTo>
                  <a:cubicBezTo>
                    <a:pt x="f37" y="f296"/>
                    <a:pt x="f120" y="f296"/>
                    <a:pt x="f386" y="f296"/>
                  </a:cubicBezTo>
                  <a:cubicBezTo>
                    <a:pt x="f386" y="f67"/>
                    <a:pt x="f386" y="f295"/>
                    <a:pt x="f386" y="f49"/>
                  </a:cubicBezTo>
                  <a:close/>
                  <a:moveTo>
                    <a:pt x="f386" y="f336"/>
                  </a:moveTo>
                  <a:cubicBezTo>
                    <a:pt x="f386" y="f323"/>
                    <a:pt x="f386" y="f389"/>
                    <a:pt x="f386" y="f320"/>
                  </a:cubicBezTo>
                  <a:cubicBezTo>
                    <a:pt x="f34" y="f243"/>
                    <a:pt x="f388" y="f33"/>
                    <a:pt x="f388" y="f321"/>
                  </a:cubicBezTo>
                  <a:cubicBezTo>
                    <a:pt x="f32" y="f375"/>
                    <a:pt x="f32" y="f35"/>
                    <a:pt x="f32" y="f337"/>
                  </a:cubicBezTo>
                  <a:cubicBezTo>
                    <a:pt x="f37" y="f390"/>
                    <a:pt x="f34" y="f390"/>
                    <a:pt x="f386" y="f336"/>
                  </a:cubicBezTo>
                  <a:close/>
                  <a:moveTo>
                    <a:pt x="f337" y="f151"/>
                  </a:moveTo>
                  <a:cubicBezTo>
                    <a:pt x="f337" y="f159"/>
                    <a:pt x="f337" y="f352"/>
                    <a:pt x="f337" y="f338"/>
                  </a:cubicBezTo>
                  <a:cubicBezTo>
                    <a:pt x="f391" y="f357"/>
                    <a:pt x="f392" y="f357"/>
                    <a:pt x="f364" y="f357"/>
                  </a:cubicBezTo>
                  <a:cubicBezTo>
                    <a:pt x="f364" y="f39"/>
                    <a:pt x="f364" y="f375"/>
                    <a:pt x="f364" y="f55"/>
                  </a:cubicBezTo>
                  <a:cubicBezTo>
                    <a:pt x="f392" y="f321"/>
                    <a:pt x="f338" y="f321"/>
                    <a:pt x="f337" y="f151"/>
                  </a:cubicBezTo>
                  <a:close/>
                  <a:moveTo>
                    <a:pt x="f388" y="f117"/>
                  </a:moveTo>
                  <a:cubicBezTo>
                    <a:pt x="f388" y="f123"/>
                    <a:pt x="f388" y="f97"/>
                    <a:pt x="f388" y="f19"/>
                  </a:cubicBezTo>
                  <a:cubicBezTo>
                    <a:pt x="f37" y="f19"/>
                    <a:pt x="f120" y="f19"/>
                    <a:pt x="f386" y="f137"/>
                  </a:cubicBezTo>
                  <a:cubicBezTo>
                    <a:pt x="f386" y="f61"/>
                    <a:pt x="f386" y="f152"/>
                    <a:pt x="f386" y="f388"/>
                  </a:cubicBezTo>
                  <a:cubicBezTo>
                    <a:pt x="f34" y="f388"/>
                    <a:pt x="f37" y="f117"/>
                    <a:pt x="f388" y="f117"/>
                  </a:cubicBezTo>
                  <a:close/>
                  <a:moveTo>
                    <a:pt x="f340" y="f393"/>
                  </a:moveTo>
                  <a:cubicBezTo>
                    <a:pt x="f340" y="f181"/>
                    <a:pt x="f340" y="f311"/>
                    <a:pt x="f340" y="f332"/>
                  </a:cubicBezTo>
                  <a:cubicBezTo>
                    <a:pt x="f339" y="f28"/>
                    <a:pt x="f337" y="f78"/>
                    <a:pt x="f337" y="f104"/>
                  </a:cubicBezTo>
                  <a:cubicBezTo>
                    <a:pt x="f390" y="f394"/>
                    <a:pt x="f337" y="f381"/>
                    <a:pt x="f337" y="f193"/>
                  </a:cubicBezTo>
                  <a:cubicBezTo>
                    <a:pt x="f391" y="f250"/>
                    <a:pt x="f392" y="f250"/>
                    <a:pt x="f340" y="f393"/>
                  </a:cubicBezTo>
                  <a:close/>
                  <a:moveTo>
                    <a:pt x="f386" y="f334"/>
                  </a:moveTo>
                  <a:cubicBezTo>
                    <a:pt x="f34" y="f395"/>
                    <a:pt x="f388" y="f24"/>
                    <a:pt x="f388" y="f333"/>
                  </a:cubicBezTo>
                  <a:cubicBezTo>
                    <a:pt x="f32" y="f311"/>
                    <a:pt x="f32" y="f62"/>
                    <a:pt x="f32" y="f309"/>
                  </a:cubicBezTo>
                  <a:cubicBezTo>
                    <a:pt x="f37" y="f31"/>
                    <a:pt x="f386" y="f393"/>
                    <a:pt x="f386" y="f380"/>
                  </a:cubicBezTo>
                  <a:cubicBezTo>
                    <a:pt x="f36" y="f310"/>
                    <a:pt x="f386" y="f30"/>
                    <a:pt x="f386" y="f334"/>
                  </a:cubicBezTo>
                  <a:close/>
                  <a:moveTo>
                    <a:pt x="f364" y="f370"/>
                  </a:moveTo>
                  <a:cubicBezTo>
                    <a:pt x="f364" y="f281"/>
                    <a:pt x="f364" y="f268"/>
                    <a:pt x="f364" y="f51"/>
                  </a:cubicBezTo>
                  <a:cubicBezTo>
                    <a:pt x="f392" y="f51"/>
                    <a:pt x="f338" y="f52"/>
                    <a:pt x="f337" y="f52"/>
                  </a:cubicBezTo>
                  <a:cubicBezTo>
                    <a:pt x="f337" y="f268"/>
                    <a:pt x="f337" y="f281"/>
                    <a:pt x="f337" y="f277"/>
                  </a:cubicBezTo>
                  <a:cubicBezTo>
                    <a:pt x="f391" y="f277"/>
                    <a:pt x="f392" y="f370"/>
                    <a:pt x="f364" y="f370"/>
                  </a:cubicBezTo>
                  <a:close/>
                  <a:moveTo>
                    <a:pt x="f337" y="f292"/>
                  </a:moveTo>
                  <a:cubicBezTo>
                    <a:pt x="f337" y="f266"/>
                    <a:pt x="f357" y="f266"/>
                    <a:pt x="f357" y="f135"/>
                  </a:cubicBezTo>
                  <a:cubicBezTo>
                    <a:pt x="f391" y="f266"/>
                    <a:pt x="f364" y="f292"/>
                    <a:pt x="f364" y="f137"/>
                  </a:cubicBezTo>
                  <a:cubicBezTo>
                    <a:pt x="f340" y="f97"/>
                    <a:pt x="f340" y="f123"/>
                    <a:pt x="f340" y="f37"/>
                  </a:cubicBezTo>
                  <a:cubicBezTo>
                    <a:pt x="f392" y="f118"/>
                    <a:pt x="f337" y="f117"/>
                    <a:pt x="f337" y="f23"/>
                  </a:cubicBezTo>
                  <a:cubicBezTo>
                    <a:pt x="f337" y="f79"/>
                    <a:pt x="f337" y="f177"/>
                    <a:pt x="f337" y="f292"/>
                  </a:cubicBezTo>
                  <a:close/>
                  <a:moveTo>
                    <a:pt x="f396" y="f161"/>
                  </a:moveTo>
                  <a:cubicBezTo>
                    <a:pt x="f397" y="f161"/>
                    <a:pt x="f398" y="f161"/>
                    <a:pt x="f399" y="f161"/>
                  </a:cubicBezTo>
                  <a:cubicBezTo>
                    <a:pt x="f399" y="f153"/>
                    <a:pt x="f399" y="f18"/>
                    <a:pt x="f399" y="f272"/>
                  </a:cubicBezTo>
                  <a:cubicBezTo>
                    <a:pt x="f399" y="f387"/>
                    <a:pt x="f400" y="f379"/>
                    <a:pt x="f401" y="f379"/>
                  </a:cubicBezTo>
                  <a:cubicBezTo>
                    <a:pt x="f397" y="f379"/>
                    <a:pt x="f402" y="f379"/>
                    <a:pt x="f396" y="f379"/>
                  </a:cubicBezTo>
                  <a:cubicBezTo>
                    <a:pt x="f396" y="f54"/>
                    <a:pt x="f396" y="f56"/>
                    <a:pt x="f396" y="f161"/>
                  </a:cubicBezTo>
                  <a:close/>
                  <a:moveTo>
                    <a:pt x="f399" y="f35"/>
                  </a:moveTo>
                  <a:cubicBezTo>
                    <a:pt x="f399" y="f38"/>
                    <a:pt x="f399" y="f326"/>
                    <a:pt x="f399" y="f383"/>
                  </a:cubicBezTo>
                  <a:cubicBezTo>
                    <a:pt x="f403" y="f321"/>
                    <a:pt x="f400" y="f33"/>
                    <a:pt x="f401" y="f33"/>
                  </a:cubicBezTo>
                  <a:cubicBezTo>
                    <a:pt x="f397" y="f33"/>
                    <a:pt x="f404" y="f33"/>
                    <a:pt x="f396" y="f33"/>
                  </a:cubicBezTo>
                  <a:cubicBezTo>
                    <a:pt x="f396" y="f382"/>
                    <a:pt x="f396" y="f405"/>
                    <a:pt x="f396" y="f323"/>
                  </a:cubicBezTo>
                  <a:cubicBezTo>
                    <a:pt x="f397" y="f35"/>
                    <a:pt x="f398" y="f35"/>
                    <a:pt x="f399" y="f35"/>
                  </a:cubicBezTo>
                  <a:close/>
                  <a:moveTo>
                    <a:pt x="f396" y="f338"/>
                  </a:moveTo>
                  <a:cubicBezTo>
                    <a:pt x="f396" y="f364"/>
                    <a:pt x="f406" y="f341"/>
                    <a:pt x="f396" y="f117"/>
                  </a:cubicBezTo>
                  <a:cubicBezTo>
                    <a:pt x="f396" y="f37"/>
                    <a:pt x="f404" y="f34"/>
                    <a:pt x="f402" y="f34"/>
                  </a:cubicBezTo>
                  <a:cubicBezTo>
                    <a:pt x="f401" y="f120"/>
                    <a:pt x="f398" y="f120"/>
                    <a:pt x="f399" y="f120"/>
                  </a:cubicBezTo>
                  <a:cubicBezTo>
                    <a:pt x="f399" y="f32"/>
                    <a:pt x="f399" y="f342"/>
                    <a:pt x="f399" y="f391"/>
                  </a:cubicBezTo>
                  <a:cubicBezTo>
                    <a:pt x="f398" y="f391"/>
                    <a:pt x="f397" y="f391"/>
                    <a:pt x="f396" y="f338"/>
                  </a:cubicBezTo>
                  <a:close/>
                  <a:moveTo>
                    <a:pt x="f399" y="f407"/>
                  </a:moveTo>
                  <a:cubicBezTo>
                    <a:pt x="f399" y="f393"/>
                    <a:pt x="f399" y="f31"/>
                    <a:pt x="f399" y="f381"/>
                  </a:cubicBezTo>
                  <a:cubicBezTo>
                    <a:pt x="f399" y="f310"/>
                    <a:pt x="f399" y="f310"/>
                    <a:pt x="f402" y="f394"/>
                  </a:cubicBezTo>
                  <a:cubicBezTo>
                    <a:pt x="f404" y="f238"/>
                    <a:pt x="f404" y="f394"/>
                    <a:pt x="f396" y="f394"/>
                  </a:cubicBezTo>
                  <a:cubicBezTo>
                    <a:pt x="f396" y="f62"/>
                    <a:pt x="f406" y="f381"/>
                    <a:pt x="f396" y="f309"/>
                  </a:cubicBezTo>
                  <a:cubicBezTo>
                    <a:pt x="f396" y="f393"/>
                    <a:pt x="f404" y="f193"/>
                    <a:pt x="f397" y="f193"/>
                  </a:cubicBezTo>
                  <a:cubicBezTo>
                    <a:pt x="f401" y="f407"/>
                    <a:pt x="f408" y="f407"/>
                    <a:pt x="f399" y="f407"/>
                  </a:cubicBezTo>
                  <a:close/>
                  <a:moveTo>
                    <a:pt x="f396" y="f170"/>
                  </a:moveTo>
                  <a:cubicBezTo>
                    <a:pt x="f396" y="f312"/>
                    <a:pt x="f396" y="f262"/>
                    <a:pt x="f396" y="f409"/>
                  </a:cubicBezTo>
                  <a:cubicBezTo>
                    <a:pt x="f397" y="f317"/>
                    <a:pt x="f398" y="f317"/>
                    <a:pt x="f399" y="f314"/>
                  </a:cubicBezTo>
                  <a:cubicBezTo>
                    <a:pt x="f399" y="f53"/>
                    <a:pt x="f399" y="f263"/>
                    <a:pt x="f399" y="f168"/>
                  </a:cubicBezTo>
                  <a:cubicBezTo>
                    <a:pt x="f398" y="f264"/>
                    <a:pt x="f397" y="f170"/>
                    <a:pt x="f396" y="f170"/>
                  </a:cubicBezTo>
                  <a:close/>
                  <a:moveTo>
                    <a:pt x="f399" y="f333"/>
                  </a:moveTo>
                  <a:cubicBezTo>
                    <a:pt x="f399" y="f3"/>
                    <a:pt x="f399" y="f330"/>
                    <a:pt x="f399" y="f329"/>
                  </a:cubicBezTo>
                  <a:cubicBezTo>
                    <a:pt x="f398" y="f261"/>
                    <a:pt x="f397" y="f261"/>
                    <a:pt x="f396" y="f410"/>
                  </a:cubicBezTo>
                  <a:cubicBezTo>
                    <a:pt x="f396" y="f411"/>
                    <a:pt x="f396" y="f335"/>
                    <a:pt x="f396" y="f332"/>
                  </a:cubicBezTo>
                  <a:cubicBezTo>
                    <a:pt x="f397" y="f332"/>
                    <a:pt x="f398" y="f333"/>
                    <a:pt x="f399" y="f333"/>
                  </a:cubicBezTo>
                  <a:close/>
                  <a:moveTo>
                    <a:pt x="f399" y="f26"/>
                  </a:moveTo>
                  <a:cubicBezTo>
                    <a:pt x="f399" y="f266"/>
                    <a:pt x="f399" y="f137"/>
                    <a:pt x="f399" y="f47"/>
                  </a:cubicBezTo>
                  <a:cubicBezTo>
                    <a:pt x="f399" y="f285"/>
                    <a:pt x="f399" y="f285"/>
                    <a:pt x="f404" y="f285"/>
                  </a:cubicBezTo>
                  <a:cubicBezTo>
                    <a:pt x="f404" y="f285"/>
                    <a:pt x="f396" y="f285"/>
                    <a:pt x="f396" y="f285"/>
                  </a:cubicBezTo>
                  <a:cubicBezTo>
                    <a:pt x="f396" y="f21"/>
                    <a:pt x="f396" y="f21"/>
                    <a:pt x="f396" y="f21"/>
                  </a:cubicBezTo>
                  <a:cubicBezTo>
                    <a:pt x="f396" y="f146"/>
                    <a:pt x="f396" y="f125"/>
                    <a:pt x="f396" y="f137"/>
                  </a:cubicBezTo>
                  <a:cubicBezTo>
                    <a:pt x="f396" y="f362"/>
                    <a:pt x="f396" y="f362"/>
                    <a:pt x="f398" y="f362"/>
                  </a:cubicBezTo>
                  <a:cubicBezTo>
                    <a:pt x="f408" y="f362"/>
                    <a:pt x="f400" y="f26"/>
                    <a:pt x="f399" y="f26"/>
                  </a:cubicBezTo>
                  <a:close/>
                  <a:moveTo>
                    <a:pt x="f396" y="f370"/>
                  </a:moveTo>
                  <a:cubicBezTo>
                    <a:pt x="f396" y="f131"/>
                    <a:pt x="f396" y="f297"/>
                    <a:pt x="f396" y="f276"/>
                  </a:cubicBezTo>
                  <a:cubicBezTo>
                    <a:pt x="f397" y="f276"/>
                    <a:pt x="f398" y="f276"/>
                    <a:pt x="f399" y="f276"/>
                  </a:cubicBezTo>
                  <a:cubicBezTo>
                    <a:pt x="f399" y="f297"/>
                    <a:pt x="f399" y="f131"/>
                    <a:pt x="f399" y="f370"/>
                  </a:cubicBezTo>
                  <a:cubicBezTo>
                    <a:pt x="f398" y="f370"/>
                    <a:pt x="f397" y="f370"/>
                    <a:pt x="f396" y="f370"/>
                  </a:cubicBezTo>
                  <a:close/>
                  <a:moveTo>
                    <a:pt x="f412" y="f23"/>
                  </a:moveTo>
                  <a:cubicBezTo>
                    <a:pt x="f412" y="f117"/>
                    <a:pt x="f412" y="f341"/>
                    <a:pt x="f413" y="f340"/>
                  </a:cubicBezTo>
                  <a:cubicBezTo>
                    <a:pt x="f413" y="f364"/>
                    <a:pt x="f414" y="f392"/>
                    <a:pt x="f415" y="f392"/>
                  </a:cubicBezTo>
                  <a:cubicBezTo>
                    <a:pt x="f416" y="f339"/>
                    <a:pt x="f417" y="f339"/>
                    <a:pt x="f418" y="f339"/>
                  </a:cubicBezTo>
                  <a:cubicBezTo>
                    <a:pt x="f418" y="f25"/>
                    <a:pt x="f418" y="f388"/>
                    <a:pt x="f418" y="f23"/>
                  </a:cubicBezTo>
                  <a:cubicBezTo>
                    <a:pt x="f419" y="f23"/>
                    <a:pt x="f415" y="f23"/>
                    <a:pt x="f412" y="f23"/>
                  </a:cubicBezTo>
                  <a:close/>
                  <a:moveTo>
                    <a:pt x="f418" y="f21"/>
                  </a:moveTo>
                  <a:cubicBezTo>
                    <a:pt x="f418" y="f139"/>
                    <a:pt x="f418" y="f292"/>
                    <a:pt x="f418" y="f362"/>
                  </a:cubicBezTo>
                  <a:cubicBezTo>
                    <a:pt x="f419" y="f362"/>
                    <a:pt x="f420" y="f362"/>
                    <a:pt x="f412" y="f362"/>
                  </a:cubicBezTo>
                  <a:cubicBezTo>
                    <a:pt x="f412" y="f266"/>
                    <a:pt x="f413" y="f129"/>
                    <a:pt x="f412" y="f177"/>
                  </a:cubicBezTo>
                  <a:cubicBezTo>
                    <a:pt x="f412" y="f61"/>
                    <a:pt x="f413" y="f21"/>
                    <a:pt x="f415" y="f21"/>
                  </a:cubicBezTo>
                  <a:cubicBezTo>
                    <a:pt x="f419" y="f21"/>
                    <a:pt x="f417" y="f21"/>
                    <a:pt x="f418" y="f21"/>
                  </a:cubicBezTo>
                  <a:close/>
                  <a:moveTo>
                    <a:pt x="f413" y="f256"/>
                  </a:moveTo>
                  <a:cubicBezTo>
                    <a:pt x="f415" y="f256"/>
                    <a:pt x="f419" y="f421"/>
                    <a:pt x="f418" y="f421"/>
                  </a:cubicBezTo>
                  <a:cubicBezTo>
                    <a:pt x="f418" y="f176"/>
                    <a:pt x="f418" y="f381"/>
                    <a:pt x="f418" y="f31"/>
                  </a:cubicBezTo>
                  <a:cubicBezTo>
                    <a:pt x="f422" y="f248"/>
                    <a:pt x="f418" y="f248"/>
                    <a:pt x="f413" y="f248"/>
                  </a:cubicBezTo>
                  <a:cubicBezTo>
                    <a:pt x="f413" y="f393"/>
                    <a:pt x="f413" y="f380"/>
                    <a:pt x="f413" y="f256"/>
                  </a:cubicBezTo>
                  <a:close/>
                  <a:moveTo>
                    <a:pt x="f418" y="f45"/>
                  </a:moveTo>
                  <a:cubicBezTo>
                    <a:pt x="f418" y="f41"/>
                    <a:pt x="f418" y="f334"/>
                    <a:pt x="f418" y="f28"/>
                  </a:cubicBezTo>
                  <a:cubicBezTo>
                    <a:pt x="f419" y="f78"/>
                    <a:pt x="f420" y="f78"/>
                    <a:pt x="f413" y="f29"/>
                  </a:cubicBezTo>
                  <a:cubicBezTo>
                    <a:pt x="f413" y="f395"/>
                    <a:pt x="f413" y="f260"/>
                    <a:pt x="f413" y="f42"/>
                  </a:cubicBezTo>
                  <a:cubicBezTo>
                    <a:pt x="f415" y="f43"/>
                    <a:pt x="f419" y="f43"/>
                    <a:pt x="f418" y="f45"/>
                  </a:cubicBezTo>
                  <a:close/>
                  <a:moveTo>
                    <a:pt x="f423" y="f36"/>
                  </a:moveTo>
                  <a:cubicBezTo>
                    <a:pt x="f423" y="f37"/>
                    <a:pt x="f423" y="f341"/>
                    <a:pt x="f423" y="f257"/>
                  </a:cubicBezTo>
                  <a:cubicBezTo>
                    <a:pt x="f424" y="f257"/>
                    <a:pt x="f203" y="f257"/>
                    <a:pt x="f425" y="f257"/>
                  </a:cubicBezTo>
                  <a:cubicBezTo>
                    <a:pt x="f425" y="f366"/>
                    <a:pt x="f425" y="f117"/>
                    <a:pt x="f425" y="f386"/>
                  </a:cubicBezTo>
                  <a:cubicBezTo>
                    <a:pt x="f203" y="f386"/>
                    <a:pt x="f424" y="f386"/>
                    <a:pt x="f423" y="f36"/>
                  </a:cubicBezTo>
                  <a:close/>
                  <a:moveTo>
                    <a:pt x="f413" y="f151"/>
                  </a:moveTo>
                  <a:cubicBezTo>
                    <a:pt x="f415" y="f321"/>
                    <a:pt x="f419" y="f321"/>
                    <a:pt x="f418" y="f321"/>
                  </a:cubicBezTo>
                  <a:cubicBezTo>
                    <a:pt x="f418" y="f149"/>
                    <a:pt x="f418" y="f38"/>
                    <a:pt x="f418" y="f39"/>
                  </a:cubicBezTo>
                  <a:cubicBezTo>
                    <a:pt x="f419" y="f39"/>
                    <a:pt x="f415" y="f374"/>
                    <a:pt x="f413" y="f374"/>
                  </a:cubicBezTo>
                  <a:cubicBezTo>
                    <a:pt x="f413" y="f38"/>
                    <a:pt x="f413" y="f149"/>
                    <a:pt x="f413" y="f151"/>
                  </a:cubicBezTo>
                  <a:close/>
                  <a:moveTo>
                    <a:pt x="f418" y="f167"/>
                  </a:moveTo>
                  <a:cubicBezTo>
                    <a:pt x="f418" y="f263"/>
                    <a:pt x="f418" y="f269"/>
                    <a:pt x="f418" y="f53"/>
                  </a:cubicBezTo>
                  <a:cubicBezTo>
                    <a:pt x="f418" y="f316"/>
                    <a:pt x="f418" y="f426"/>
                    <a:pt x="f412" y="f426"/>
                  </a:cubicBezTo>
                  <a:cubicBezTo>
                    <a:pt x="f412" y="f314"/>
                    <a:pt x="f412" y="f427"/>
                    <a:pt x="f412" y="f278"/>
                  </a:cubicBezTo>
                  <a:cubicBezTo>
                    <a:pt x="f412" y="f167"/>
                    <a:pt x="f413" y="f167"/>
                    <a:pt x="f418" y="f167"/>
                  </a:cubicBezTo>
                  <a:close/>
                  <a:moveTo>
                    <a:pt x="f423" y="f276"/>
                  </a:moveTo>
                  <a:cubicBezTo>
                    <a:pt x="f423" y="f297"/>
                    <a:pt x="f423" y="f131"/>
                    <a:pt x="f423" y="f370"/>
                  </a:cubicBezTo>
                  <a:cubicBezTo>
                    <a:pt x="f424" y="f370"/>
                    <a:pt x="f203" y="f370"/>
                    <a:pt x="f428" y="f370"/>
                  </a:cubicBezTo>
                  <a:cubicBezTo>
                    <a:pt x="f428" y="f17"/>
                    <a:pt x="f428" y="f429"/>
                    <a:pt x="f428" y="f276"/>
                  </a:cubicBezTo>
                  <a:cubicBezTo>
                    <a:pt x="f202" y="f276"/>
                    <a:pt x="f424" y="f276"/>
                    <a:pt x="f423" y="f276"/>
                  </a:cubicBezTo>
                  <a:close/>
                  <a:moveTo>
                    <a:pt x="f413" y="f276"/>
                  </a:moveTo>
                  <a:cubicBezTo>
                    <a:pt x="f413" y="f303"/>
                    <a:pt x="f412" y="f304"/>
                    <a:pt x="f412" y="f304"/>
                  </a:cubicBezTo>
                  <a:cubicBezTo>
                    <a:pt x="f412" y="f429"/>
                    <a:pt x="f412" y="f299"/>
                    <a:pt x="f412" y="f17"/>
                  </a:cubicBezTo>
                  <a:cubicBezTo>
                    <a:pt x="f412" y="f296"/>
                    <a:pt x="f412" y="f296"/>
                    <a:pt x="f417" y="f370"/>
                  </a:cubicBezTo>
                  <a:cubicBezTo>
                    <a:pt x="f417" y="f370"/>
                    <a:pt x="f430" y="f370"/>
                    <a:pt x="f418" y="f370"/>
                  </a:cubicBezTo>
                  <a:cubicBezTo>
                    <a:pt x="f418" y="f131"/>
                    <a:pt x="f418" y="f297"/>
                    <a:pt x="f418" y="f276"/>
                  </a:cubicBezTo>
                  <a:cubicBezTo>
                    <a:pt x="f419" y="f276"/>
                    <a:pt x="f415" y="f276"/>
                    <a:pt x="f413" y="f276"/>
                  </a:cubicBezTo>
                  <a:close/>
                  <a:moveTo>
                    <a:pt x="f418" y="f161"/>
                  </a:moveTo>
                  <a:cubicBezTo>
                    <a:pt x="f419" y="f161"/>
                    <a:pt x="f420" y="f161"/>
                    <a:pt x="f412" y="f161"/>
                  </a:cubicBezTo>
                  <a:cubicBezTo>
                    <a:pt x="f412" y="f268"/>
                    <a:pt x="f412" y="f378"/>
                    <a:pt x="f413" y="f52"/>
                  </a:cubicBezTo>
                  <a:cubicBezTo>
                    <a:pt x="f413" y="f51"/>
                    <a:pt x="f414" y="f387"/>
                    <a:pt x="f420" y="f49"/>
                  </a:cubicBezTo>
                  <a:cubicBezTo>
                    <a:pt x="f416" y="f49"/>
                    <a:pt x="f417" y="f49"/>
                    <a:pt x="f418" y="f49"/>
                  </a:cubicBezTo>
                  <a:cubicBezTo>
                    <a:pt x="f418" y="f54"/>
                    <a:pt x="f418" y="f268"/>
                    <a:pt x="f418" y="f161"/>
                  </a:cubicBezTo>
                  <a:close/>
                  <a:moveTo>
                    <a:pt x="f428" y="f387"/>
                  </a:moveTo>
                  <a:cubicBezTo>
                    <a:pt x="f428" y="f130"/>
                    <a:pt x="f428" y="f268"/>
                    <a:pt x="f428" y="f145"/>
                  </a:cubicBezTo>
                  <a:cubicBezTo>
                    <a:pt x="f202" y="f145"/>
                    <a:pt x="f424" y="f145"/>
                    <a:pt x="f423" y="f145"/>
                  </a:cubicBezTo>
                  <a:cubicBezTo>
                    <a:pt x="f423" y="f268"/>
                    <a:pt x="f423" y="f130"/>
                    <a:pt x="f423" y="f387"/>
                  </a:cubicBezTo>
                  <a:cubicBezTo>
                    <a:pt x="f424" y="f387"/>
                    <a:pt x="f203" y="f387"/>
                    <a:pt x="f428" y="f387"/>
                  </a:cubicBezTo>
                  <a:close/>
                  <a:moveTo>
                    <a:pt x="f428" y="f61"/>
                  </a:moveTo>
                  <a:cubicBezTo>
                    <a:pt x="f428" y="f47"/>
                    <a:pt x="f428" y="f266"/>
                    <a:pt x="f428" y="f274"/>
                  </a:cubicBezTo>
                  <a:cubicBezTo>
                    <a:pt x="f202" y="f274"/>
                    <a:pt x="f424" y="f274"/>
                    <a:pt x="f423" y="f274"/>
                  </a:cubicBezTo>
                  <a:cubicBezTo>
                    <a:pt x="f423" y="f135"/>
                    <a:pt x="f423" y="f137"/>
                    <a:pt x="f423" y="f139"/>
                  </a:cubicBezTo>
                  <a:cubicBezTo>
                    <a:pt x="f423" y="f97"/>
                    <a:pt x="f185" y="f61"/>
                    <a:pt x="f210" y="f61"/>
                  </a:cubicBezTo>
                  <a:cubicBezTo>
                    <a:pt x="f202" y="f61"/>
                    <a:pt x="f431" y="f61"/>
                    <a:pt x="f428" y="f61"/>
                  </a:cubicBezTo>
                  <a:close/>
                  <a:moveTo>
                    <a:pt x="f428" y="f352"/>
                  </a:moveTo>
                  <a:cubicBezTo>
                    <a:pt x="f202" y="f352"/>
                    <a:pt x="f424" y="f352"/>
                    <a:pt x="f423" y="f215"/>
                  </a:cubicBezTo>
                  <a:cubicBezTo>
                    <a:pt x="f423" y="f324"/>
                    <a:pt x="f423" y="f375"/>
                    <a:pt x="f423" y="f382"/>
                  </a:cubicBezTo>
                  <a:cubicBezTo>
                    <a:pt x="f424" y="f322"/>
                    <a:pt x="f203" y="f322"/>
                    <a:pt x="f428" y="f322"/>
                  </a:cubicBezTo>
                  <a:cubicBezTo>
                    <a:pt x="f428" y="f326"/>
                    <a:pt x="f428" y="f384"/>
                    <a:pt x="f428" y="f352"/>
                  </a:cubicBezTo>
                  <a:close/>
                  <a:moveTo>
                    <a:pt x="f432" y="f97"/>
                  </a:moveTo>
                  <a:cubicBezTo>
                    <a:pt x="f432" y="f129"/>
                    <a:pt x="f432" y="f135"/>
                    <a:pt x="f432" y="f433"/>
                  </a:cubicBezTo>
                  <a:cubicBezTo>
                    <a:pt x="f200" y="f433"/>
                    <a:pt x="f434" y="f433"/>
                    <a:pt x="f435" y="f433"/>
                  </a:cubicBezTo>
                  <a:cubicBezTo>
                    <a:pt x="f435" y="f135"/>
                    <a:pt x="f435" y="f129"/>
                    <a:pt x="f435" y="f146"/>
                  </a:cubicBezTo>
                  <a:cubicBezTo>
                    <a:pt x="f211" y="f146"/>
                    <a:pt x="f200" y="f97"/>
                    <a:pt x="f432" y="f97"/>
                  </a:cubicBezTo>
                  <a:close/>
                  <a:moveTo>
                    <a:pt x="f425" y="f62"/>
                  </a:moveTo>
                  <a:cubicBezTo>
                    <a:pt x="f425" y="f381"/>
                    <a:pt x="f425" y="f31"/>
                    <a:pt x="f425" y="f393"/>
                  </a:cubicBezTo>
                  <a:cubicBezTo>
                    <a:pt x="f425" y="f373"/>
                    <a:pt x="f428" y="f244"/>
                    <a:pt x="f423" y="f373"/>
                  </a:cubicBezTo>
                  <a:cubicBezTo>
                    <a:pt x="f423" y="f193"/>
                    <a:pt x="f423" y="f31"/>
                    <a:pt x="f423" y="f181"/>
                  </a:cubicBezTo>
                  <a:cubicBezTo>
                    <a:pt x="f424" y="f176"/>
                    <a:pt x="f202" y="f176"/>
                    <a:pt x="f425" y="f62"/>
                  </a:cubicBezTo>
                  <a:close/>
                  <a:moveTo>
                    <a:pt x="f423" y="f275"/>
                  </a:moveTo>
                  <a:cubicBezTo>
                    <a:pt x="f423" y="f426"/>
                    <a:pt x="f423" y="f314"/>
                    <a:pt x="f423" y="f427"/>
                  </a:cubicBezTo>
                  <a:cubicBezTo>
                    <a:pt x="f423" y="f116"/>
                    <a:pt x="f423" y="f263"/>
                    <a:pt x="f428" y="f263"/>
                  </a:cubicBezTo>
                  <a:cubicBezTo>
                    <a:pt x="f428" y="f278"/>
                    <a:pt x="f428" y="f317"/>
                    <a:pt x="f428" y="f270"/>
                  </a:cubicBezTo>
                  <a:cubicBezTo>
                    <a:pt x="f203" y="f436"/>
                    <a:pt x="f424" y="f275"/>
                    <a:pt x="f423" y="f275"/>
                  </a:cubicBezTo>
                  <a:close/>
                  <a:moveTo>
                    <a:pt x="f423" y="f437"/>
                  </a:moveTo>
                  <a:cubicBezTo>
                    <a:pt x="f423" y="f78"/>
                    <a:pt x="f423" y="f332"/>
                    <a:pt x="f423" y="f334"/>
                  </a:cubicBezTo>
                  <a:cubicBezTo>
                    <a:pt x="f423" y="f330"/>
                    <a:pt x="f185" y="f411"/>
                    <a:pt x="f425" y="f330"/>
                  </a:cubicBezTo>
                  <a:cubicBezTo>
                    <a:pt x="f425" y="f3"/>
                    <a:pt x="f425" y="f332"/>
                    <a:pt x="f425" y="f104"/>
                  </a:cubicBezTo>
                  <a:cubicBezTo>
                    <a:pt x="f203" y="f104"/>
                    <a:pt x="f424" y="f30"/>
                    <a:pt x="f423" y="f437"/>
                  </a:cubicBezTo>
                  <a:close/>
                  <a:moveTo>
                    <a:pt x="f432" y="f364"/>
                  </a:moveTo>
                  <a:cubicBezTo>
                    <a:pt x="f432" y="f366"/>
                    <a:pt x="f432" y="f32"/>
                    <a:pt x="f432" y="f37"/>
                  </a:cubicBezTo>
                  <a:cubicBezTo>
                    <a:pt x="f432" y="f152"/>
                    <a:pt x="f432" y="f152"/>
                    <a:pt x="f435" y="f36"/>
                  </a:cubicBezTo>
                  <a:cubicBezTo>
                    <a:pt x="f435" y="f118"/>
                    <a:pt x="f435" y="f363"/>
                    <a:pt x="f435" y="f340"/>
                  </a:cubicBezTo>
                  <a:cubicBezTo>
                    <a:pt x="f434" y="f340"/>
                    <a:pt x="f200" y="f364"/>
                    <a:pt x="f432" y="f364"/>
                  </a:cubicBezTo>
                  <a:close/>
                  <a:moveTo>
                    <a:pt x="f432" y="f96"/>
                  </a:moveTo>
                  <a:cubicBezTo>
                    <a:pt x="f432" y="f438"/>
                    <a:pt x="f432" y="f407"/>
                    <a:pt x="f432" y="f244"/>
                  </a:cubicBezTo>
                  <a:cubicBezTo>
                    <a:pt x="f200" y="f165"/>
                    <a:pt x="f434" y="f165"/>
                    <a:pt x="f435" y="f165"/>
                  </a:cubicBezTo>
                  <a:cubicBezTo>
                    <a:pt x="f435" y="f189"/>
                    <a:pt x="f435" y="f309"/>
                    <a:pt x="f435" y="f381"/>
                  </a:cubicBezTo>
                  <a:cubicBezTo>
                    <a:pt x="f434" y="f381"/>
                    <a:pt x="f200" y="f96"/>
                    <a:pt x="f432" y="f96"/>
                  </a:cubicBezTo>
                  <a:close/>
                  <a:moveTo>
                    <a:pt x="f435" y="f44"/>
                  </a:moveTo>
                  <a:cubicBezTo>
                    <a:pt x="f435" y="f35"/>
                    <a:pt x="f435" y="f159"/>
                    <a:pt x="f435" y="f389"/>
                  </a:cubicBezTo>
                  <a:cubicBezTo>
                    <a:pt x="f434" y="f383"/>
                    <a:pt x="f200" y="f383"/>
                    <a:pt x="f432" y="f382"/>
                  </a:cubicBezTo>
                  <a:cubicBezTo>
                    <a:pt x="f432" y="f326"/>
                    <a:pt x="f432" y="f159"/>
                    <a:pt x="f432" y="f384"/>
                  </a:cubicBezTo>
                  <a:cubicBezTo>
                    <a:pt x="f432" y="f44"/>
                    <a:pt x="f432" y="f44"/>
                    <a:pt x="f435" y="f44"/>
                  </a:cubicBezTo>
                  <a:close/>
                  <a:moveTo>
                    <a:pt x="f432" y="f437"/>
                  </a:moveTo>
                  <a:cubicBezTo>
                    <a:pt x="f200" y="f376"/>
                    <a:pt x="f434" y="f376"/>
                    <a:pt x="f435" y="f311"/>
                  </a:cubicBezTo>
                  <a:cubicBezTo>
                    <a:pt x="f435" y="f78"/>
                    <a:pt x="f435" y="f395"/>
                    <a:pt x="f435" y="f260"/>
                  </a:cubicBezTo>
                  <a:cubicBezTo>
                    <a:pt x="f434" y="f260"/>
                    <a:pt x="f200" y="f41"/>
                    <a:pt x="f432" y="f41"/>
                  </a:cubicBezTo>
                  <a:cubicBezTo>
                    <a:pt x="f432" y="f334"/>
                    <a:pt x="f432" y="f28"/>
                    <a:pt x="f432" y="f437"/>
                  </a:cubicBezTo>
                  <a:close/>
                  <a:moveTo>
                    <a:pt x="f432" y="f51"/>
                  </a:moveTo>
                  <a:cubicBezTo>
                    <a:pt x="f432" y="f378"/>
                    <a:pt x="f432" y="f153"/>
                    <a:pt x="f432" y="f145"/>
                  </a:cubicBezTo>
                  <a:cubicBezTo>
                    <a:pt x="f200" y="f145"/>
                    <a:pt x="f434" y="f145"/>
                    <a:pt x="f435" y="f145"/>
                  </a:cubicBezTo>
                  <a:cubicBezTo>
                    <a:pt x="f435" y="f153"/>
                    <a:pt x="f435" y="f378"/>
                    <a:pt x="f435" y="f51"/>
                  </a:cubicBezTo>
                  <a:cubicBezTo>
                    <a:pt x="f434" y="f51"/>
                    <a:pt x="f200" y="f51"/>
                    <a:pt x="f432" y="f51"/>
                  </a:cubicBezTo>
                  <a:close/>
                  <a:moveTo>
                    <a:pt x="f435" y="f410"/>
                  </a:moveTo>
                  <a:cubicBezTo>
                    <a:pt x="f435" y="f426"/>
                    <a:pt x="f435" y="f317"/>
                    <a:pt x="f435" y="f278"/>
                  </a:cubicBezTo>
                  <a:cubicBezTo>
                    <a:pt x="f434" y="f262"/>
                    <a:pt x="f200" y="f269"/>
                    <a:pt x="f432" y="f313"/>
                  </a:cubicBezTo>
                  <a:cubicBezTo>
                    <a:pt x="f432" y="f53"/>
                    <a:pt x="f432" y="f409"/>
                    <a:pt x="f432" y="f48"/>
                  </a:cubicBezTo>
                  <a:cubicBezTo>
                    <a:pt x="f432" y="f328"/>
                    <a:pt x="f432" y="f328"/>
                    <a:pt x="f435" y="f410"/>
                  </a:cubicBezTo>
                  <a:close/>
                  <a:moveTo>
                    <a:pt x="f432" y="f370"/>
                  </a:moveTo>
                  <a:cubicBezTo>
                    <a:pt x="f432" y="f17"/>
                    <a:pt x="f432" y="f429"/>
                    <a:pt x="f432" y="f276"/>
                  </a:cubicBezTo>
                  <a:cubicBezTo>
                    <a:pt x="f200" y="f276"/>
                    <a:pt x="f434" y="f276"/>
                    <a:pt x="f435" y="f276"/>
                  </a:cubicBezTo>
                  <a:cubicBezTo>
                    <a:pt x="f435" y="f297"/>
                    <a:pt x="f435" y="f131"/>
                    <a:pt x="f435" y="f370"/>
                  </a:cubicBezTo>
                  <a:cubicBezTo>
                    <a:pt x="f434" y="f370"/>
                    <a:pt x="f200" y="f370"/>
                    <a:pt x="f432" y="f370"/>
                  </a:cubicBezTo>
                  <a:close/>
                  <a:moveTo>
                    <a:pt x="f439" y="f298"/>
                  </a:moveTo>
                  <a:cubicBezTo>
                    <a:pt x="f439" y="f303"/>
                    <a:pt x="f439" y="f440"/>
                    <a:pt x="f439" y="f299"/>
                  </a:cubicBezTo>
                  <a:cubicBezTo>
                    <a:pt x="f441" y="f299"/>
                    <a:pt x="f225" y="f299"/>
                    <a:pt x="f442" y="f299"/>
                  </a:cubicBezTo>
                  <a:cubicBezTo>
                    <a:pt x="f442" y="f440"/>
                    <a:pt x="f442" y="f276"/>
                    <a:pt x="f442" y="f298"/>
                  </a:cubicBezTo>
                  <a:cubicBezTo>
                    <a:pt x="f443" y="f298"/>
                    <a:pt x="f441" y="f298"/>
                    <a:pt x="f439" y="f298"/>
                  </a:cubicBezTo>
                  <a:close/>
                  <a:moveTo>
                    <a:pt x="f439" y="f326"/>
                  </a:moveTo>
                  <a:cubicBezTo>
                    <a:pt x="f444" y="f165"/>
                    <a:pt x="f445" y="f327"/>
                    <a:pt x="f446" y="f327"/>
                  </a:cubicBezTo>
                  <a:cubicBezTo>
                    <a:pt x="f442" y="f405"/>
                    <a:pt x="f447" y="f149"/>
                    <a:pt x="f439" y="f326"/>
                  </a:cubicBezTo>
                  <a:close/>
                  <a:moveTo>
                    <a:pt x="f442" y="f448"/>
                  </a:moveTo>
                  <a:cubicBezTo>
                    <a:pt x="f442" y="f74"/>
                    <a:pt x="f442" y="f20"/>
                    <a:pt x="f442" y="f449"/>
                  </a:cubicBezTo>
                  <a:cubicBezTo>
                    <a:pt x="f225" y="f70"/>
                    <a:pt x="f441" y="f450"/>
                    <a:pt x="f439" y="f286"/>
                  </a:cubicBezTo>
                  <a:cubicBezTo>
                    <a:pt x="f444" y="f451"/>
                    <a:pt x="f452" y="f74"/>
                    <a:pt x="f442" y="f448"/>
                  </a:cubicBezTo>
                  <a:close/>
                  <a:moveTo>
                    <a:pt x="f446" y="f335"/>
                  </a:moveTo>
                  <a:cubicBezTo>
                    <a:pt x="f447" y="f30"/>
                    <a:pt x="f442" y="f437"/>
                    <a:pt x="f439" y="f437"/>
                  </a:cubicBezTo>
                  <a:cubicBezTo>
                    <a:pt x="f444" y="f335"/>
                    <a:pt x="f445" y="f331"/>
                    <a:pt x="f446" y="f335"/>
                  </a:cubicBezTo>
                  <a:close/>
                  <a:moveTo>
                    <a:pt x="f439" y="f372"/>
                  </a:moveTo>
                  <a:cubicBezTo>
                    <a:pt x="f439" y="f19"/>
                    <a:pt x="f439" y="f125"/>
                    <a:pt x="f439" y="f97"/>
                  </a:cubicBezTo>
                  <a:cubicBezTo>
                    <a:pt x="f441" y="f97"/>
                    <a:pt x="f225" y="f97"/>
                    <a:pt x="f442" y="f61"/>
                  </a:cubicBezTo>
                  <a:cubicBezTo>
                    <a:pt x="f442" y="f125"/>
                    <a:pt x="f442" y="f137"/>
                    <a:pt x="f442" y="f135"/>
                  </a:cubicBezTo>
                  <a:cubicBezTo>
                    <a:pt x="f225" y="f372"/>
                    <a:pt x="f441" y="f372"/>
                    <a:pt x="f439" y="f372"/>
                  </a:cubicBezTo>
                  <a:close/>
                  <a:moveTo>
                    <a:pt x="f439" y="f42"/>
                  </a:moveTo>
                  <a:cubicBezTo>
                    <a:pt x="f444" y="f314"/>
                    <a:pt x="f445" y="f316"/>
                    <a:pt x="f442" y="f314"/>
                  </a:cubicBezTo>
                  <a:cubicBezTo>
                    <a:pt x="f442" y="f270"/>
                    <a:pt x="f442" y="f328"/>
                    <a:pt x="f442" y="f45"/>
                  </a:cubicBezTo>
                  <a:cubicBezTo>
                    <a:pt x="f225" y="f45"/>
                    <a:pt x="f441" y="f43"/>
                    <a:pt x="f439" y="f42"/>
                  </a:cubicBezTo>
                  <a:close/>
                  <a:moveTo>
                    <a:pt x="f439" y="f193"/>
                  </a:moveTo>
                  <a:cubicBezTo>
                    <a:pt x="f444" y="f62"/>
                    <a:pt x="f445" y="f62"/>
                    <a:pt x="f446" y="f256"/>
                  </a:cubicBezTo>
                  <a:cubicBezTo>
                    <a:pt x="f442" y="f407"/>
                    <a:pt x="f447" y="f250"/>
                    <a:pt x="f439" y="f193"/>
                  </a:cubicBezTo>
                  <a:close/>
                  <a:moveTo>
                    <a:pt x="f439" y="f453"/>
                  </a:moveTo>
                  <a:cubicBezTo>
                    <a:pt x="f445" y="f454"/>
                    <a:pt x="f439" y="f236"/>
                    <a:pt x="f442" y="f455"/>
                  </a:cubicBezTo>
                  <a:cubicBezTo>
                    <a:pt x="f447" y="f456"/>
                    <a:pt x="f442" y="f457"/>
                    <a:pt x="f439" y="f453"/>
                  </a:cubicBezTo>
                  <a:close/>
                  <a:moveTo>
                    <a:pt x="f446" y="f91"/>
                  </a:moveTo>
                  <a:cubicBezTo>
                    <a:pt x="f442" y="f197"/>
                    <a:pt x="f223" y="f319"/>
                    <a:pt x="f439" y="f197"/>
                  </a:cubicBezTo>
                  <a:cubicBezTo>
                    <a:pt x="f445" y="f63"/>
                    <a:pt x="f444" y="f182"/>
                    <a:pt x="f446" y="f91"/>
                  </a:cubicBezTo>
                  <a:close/>
                  <a:moveTo>
                    <a:pt x="f439" y="f205"/>
                  </a:moveTo>
                  <a:cubicBezTo>
                    <a:pt x="f445" y="f458"/>
                    <a:pt x="f439" y="f459"/>
                    <a:pt x="f442" y="f460"/>
                  </a:cubicBezTo>
                  <a:cubicBezTo>
                    <a:pt x="f442" y="f115"/>
                    <a:pt x="f223" y="f237"/>
                    <a:pt x="f439" y="f205"/>
                  </a:cubicBezTo>
                  <a:close/>
                  <a:moveTo>
                    <a:pt x="f442" y="f461"/>
                  </a:moveTo>
                  <a:cubicBezTo>
                    <a:pt x="f442" y="f462"/>
                    <a:pt x="f446" y="f463"/>
                    <a:pt x="f439" y="f464"/>
                  </a:cubicBezTo>
                  <a:cubicBezTo>
                    <a:pt x="f445" y="f465"/>
                    <a:pt x="f444" y="f466"/>
                    <a:pt x="f442" y="f461"/>
                  </a:cubicBezTo>
                  <a:close/>
                  <a:moveTo>
                    <a:pt x="f446" y="f65"/>
                  </a:moveTo>
                  <a:cubicBezTo>
                    <a:pt x="f446" y="f281"/>
                    <a:pt x="f446" y="f27"/>
                    <a:pt x="f446" y="f296"/>
                  </a:cubicBezTo>
                  <a:cubicBezTo>
                    <a:pt x="f443" y="f296"/>
                    <a:pt x="f441" y="f296"/>
                    <a:pt x="f439" y="f296"/>
                  </a:cubicBezTo>
                  <a:cubicBezTo>
                    <a:pt x="f439" y="f307"/>
                    <a:pt x="f439" y="f281"/>
                    <a:pt x="f439" y="f279"/>
                  </a:cubicBezTo>
                  <a:cubicBezTo>
                    <a:pt x="f441" y="f279"/>
                    <a:pt x="f443" y="f65"/>
                    <a:pt x="f446" y="f65"/>
                  </a:cubicBezTo>
                  <a:close/>
                  <a:moveTo>
                    <a:pt x="f442" y="f267"/>
                  </a:moveTo>
                  <a:cubicBezTo>
                    <a:pt x="f442" y="f284"/>
                    <a:pt x="f442" y="f51"/>
                    <a:pt x="f442" y="f130"/>
                  </a:cubicBezTo>
                  <a:cubicBezTo>
                    <a:pt x="f443" y="f130"/>
                    <a:pt x="f467" y="f130"/>
                    <a:pt x="f439" y="f130"/>
                  </a:cubicBezTo>
                  <a:cubicBezTo>
                    <a:pt x="f439" y="f51"/>
                    <a:pt x="f439" y="f284"/>
                    <a:pt x="f439" y="f344"/>
                  </a:cubicBezTo>
                  <a:cubicBezTo>
                    <a:pt x="f441" y="f344"/>
                    <a:pt x="f225" y="f344"/>
                    <a:pt x="f442" y="f267"/>
                  </a:cubicBezTo>
                  <a:close/>
                  <a:moveTo>
                    <a:pt x="f442" y="f36"/>
                  </a:moveTo>
                  <a:cubicBezTo>
                    <a:pt x="f225" y="f36"/>
                    <a:pt x="f441" y="f152"/>
                    <a:pt x="f439" y="f152"/>
                  </a:cubicBezTo>
                  <a:cubicBezTo>
                    <a:pt x="f439" y="f120"/>
                    <a:pt x="f439" y="f117"/>
                    <a:pt x="f439" y="f341"/>
                  </a:cubicBezTo>
                  <a:cubicBezTo>
                    <a:pt x="f441" y="f341"/>
                    <a:pt x="f225" y="f366"/>
                    <a:pt x="f446" y="f366"/>
                  </a:cubicBezTo>
                  <a:cubicBezTo>
                    <a:pt x="f442" y="f341"/>
                    <a:pt x="f442" y="f363"/>
                    <a:pt x="f442" y="f32"/>
                  </a:cubicBezTo>
                  <a:cubicBezTo>
                    <a:pt x="f442" y="f37"/>
                    <a:pt x="f442" y="f120"/>
                    <a:pt x="f442" y="f36"/>
                  </a:cubicBezTo>
                  <a:close/>
                  <a:moveTo>
                    <a:pt x="f468" y="f146"/>
                  </a:moveTo>
                  <a:cubicBezTo>
                    <a:pt x="f469" y="f26"/>
                    <a:pt x="f469" y="f362"/>
                    <a:pt x="f470" y="f26"/>
                  </a:cubicBezTo>
                  <a:cubicBezTo>
                    <a:pt x="f470" y="f292"/>
                    <a:pt x="f470" y="f129"/>
                    <a:pt x="f470" y="f177"/>
                  </a:cubicBezTo>
                  <a:cubicBezTo>
                    <a:pt x="f227" y="f146"/>
                    <a:pt x="f471" y="f146"/>
                    <a:pt x="f468" y="f146"/>
                  </a:cubicBezTo>
                  <a:close/>
                  <a:moveTo>
                    <a:pt x="f468" y="f363"/>
                  </a:moveTo>
                  <a:cubicBezTo>
                    <a:pt x="f472" y="f473"/>
                    <a:pt x="f472" y="f103"/>
                    <a:pt x="f470" y="f123"/>
                  </a:cubicBezTo>
                  <a:cubicBezTo>
                    <a:pt x="f470" y="f386"/>
                    <a:pt x="f470" y="f118"/>
                    <a:pt x="f470" y="f32"/>
                  </a:cubicBezTo>
                  <a:cubicBezTo>
                    <a:pt x="f227" y="f32"/>
                    <a:pt x="f474" y="f363"/>
                    <a:pt x="f468" y="f363"/>
                  </a:cubicBezTo>
                  <a:close/>
                  <a:moveTo>
                    <a:pt x="f470" y="f381"/>
                  </a:moveTo>
                  <a:cubicBezTo>
                    <a:pt x="f227" y="f96"/>
                    <a:pt x="f474" y="f96"/>
                    <a:pt x="f468" y="f181"/>
                  </a:cubicBezTo>
                  <a:cubicBezTo>
                    <a:pt x="f468" y="f40"/>
                    <a:pt x="f468" y="f393"/>
                    <a:pt x="f468" y="f189"/>
                  </a:cubicBezTo>
                  <a:cubicBezTo>
                    <a:pt x="f474" y="f248"/>
                    <a:pt x="f227" y="f248"/>
                    <a:pt x="f470" y="f246"/>
                  </a:cubicBezTo>
                  <a:cubicBezTo>
                    <a:pt x="f470" y="f250"/>
                    <a:pt x="f470" y="f438"/>
                    <a:pt x="f470" y="f381"/>
                  </a:cubicBezTo>
                  <a:close/>
                  <a:moveTo>
                    <a:pt x="f468" y="f264"/>
                  </a:moveTo>
                  <a:cubicBezTo>
                    <a:pt x="f469" y="f53"/>
                    <a:pt x="f472" y="f50"/>
                    <a:pt x="f470" y="f427"/>
                  </a:cubicBezTo>
                  <a:cubicBezTo>
                    <a:pt x="f475" y="f168"/>
                    <a:pt x="f476" y="f167"/>
                    <a:pt x="f468" y="f264"/>
                  </a:cubicBezTo>
                  <a:close/>
                  <a:moveTo>
                    <a:pt x="f470" y="f448"/>
                  </a:moveTo>
                  <a:cubicBezTo>
                    <a:pt x="f476" y="f477"/>
                    <a:pt x="f475" y="f478"/>
                    <a:pt x="f468" y="f479"/>
                  </a:cubicBezTo>
                  <a:cubicBezTo>
                    <a:pt x="f472" y="f448"/>
                    <a:pt x="f469" y="f109"/>
                    <a:pt x="f470" y="f448"/>
                  </a:cubicBezTo>
                  <a:close/>
                  <a:moveTo>
                    <a:pt x="f470" y="f159"/>
                  </a:moveTo>
                  <a:cubicBezTo>
                    <a:pt x="f475" y="f33"/>
                    <a:pt x="f476" y="f33"/>
                    <a:pt x="f468" y="f243"/>
                  </a:cubicBezTo>
                  <a:cubicBezTo>
                    <a:pt x="f469" y="f405"/>
                    <a:pt x="f472" y="f159"/>
                    <a:pt x="f470" y="f159"/>
                  </a:cubicBezTo>
                  <a:close/>
                  <a:moveTo>
                    <a:pt x="f470" y="f271"/>
                  </a:moveTo>
                  <a:cubicBezTo>
                    <a:pt x="f475" y="f436"/>
                    <a:pt x="f476" y="f436"/>
                    <a:pt x="f468" y="f270"/>
                  </a:cubicBezTo>
                  <a:cubicBezTo>
                    <a:pt x="f469" y="f330"/>
                    <a:pt x="f472" y="f271"/>
                    <a:pt x="f470" y="f271"/>
                  </a:cubicBezTo>
                  <a:close/>
                  <a:moveTo>
                    <a:pt x="f480" y="f88"/>
                  </a:moveTo>
                  <a:cubicBezTo>
                    <a:pt x="f481" y="f91"/>
                    <a:pt x="f480" y="f93"/>
                    <a:pt x="f482" y="f182"/>
                  </a:cubicBezTo>
                  <a:cubicBezTo>
                    <a:pt x="f229" y="f450"/>
                    <a:pt x="f483" y="f70"/>
                    <a:pt x="f480" y="f88"/>
                  </a:cubicBezTo>
                  <a:close/>
                  <a:moveTo>
                    <a:pt x="f484" y="f308"/>
                  </a:moveTo>
                  <a:cubicBezTo>
                    <a:pt x="f485" y="f448"/>
                    <a:pt x="f486" y="f487"/>
                    <a:pt x="f488" y="f109"/>
                  </a:cubicBezTo>
                  <a:cubicBezTo>
                    <a:pt x="f489" y="f72"/>
                    <a:pt x="f490" y="f20"/>
                    <a:pt x="f484" y="f308"/>
                  </a:cubicBezTo>
                  <a:close/>
                  <a:moveTo>
                    <a:pt x="f480" y="f388"/>
                  </a:moveTo>
                  <a:cubicBezTo>
                    <a:pt x="f480" y="f34"/>
                    <a:pt x="f480" y="f36"/>
                    <a:pt x="f480" y="f103"/>
                  </a:cubicBezTo>
                  <a:cubicBezTo>
                    <a:pt x="f491" y="f473"/>
                    <a:pt x="f492" y="f473"/>
                    <a:pt x="f482" y="f473"/>
                  </a:cubicBezTo>
                  <a:cubicBezTo>
                    <a:pt x="f482" y="f36"/>
                    <a:pt x="f482" y="f120"/>
                    <a:pt x="f482" y="f117"/>
                  </a:cubicBezTo>
                  <a:cubicBezTo>
                    <a:pt x="f493" y="f388"/>
                    <a:pt x="f491" y="f388"/>
                    <a:pt x="f480" y="f388"/>
                  </a:cubicBezTo>
                  <a:close/>
                  <a:moveTo>
                    <a:pt x="f482" y="f362"/>
                  </a:moveTo>
                  <a:cubicBezTo>
                    <a:pt x="f482" y="f135"/>
                    <a:pt x="f482" y="f137"/>
                    <a:pt x="f482" y="f139"/>
                  </a:cubicBezTo>
                  <a:cubicBezTo>
                    <a:pt x="f492" y="f139"/>
                    <a:pt x="f491" y="f139"/>
                    <a:pt x="f480" y="f177"/>
                  </a:cubicBezTo>
                  <a:cubicBezTo>
                    <a:pt x="f481" y="f288"/>
                    <a:pt x="f480" y="f362"/>
                    <a:pt x="f482" y="f362"/>
                  </a:cubicBezTo>
                  <a:close/>
                  <a:moveTo>
                    <a:pt x="f480" y="f494"/>
                  </a:moveTo>
                  <a:cubicBezTo>
                    <a:pt x="f481" y="f314"/>
                    <a:pt x="f481" y="f317"/>
                    <a:pt x="f482" y="f48"/>
                  </a:cubicBezTo>
                  <a:cubicBezTo>
                    <a:pt x="f483" y="f494"/>
                    <a:pt x="f229" y="f116"/>
                    <a:pt x="f480" y="f494"/>
                  </a:cubicBezTo>
                  <a:close/>
                  <a:moveTo>
                    <a:pt x="f482" y="f151"/>
                  </a:moveTo>
                  <a:cubicBezTo>
                    <a:pt x="f492" y="f321"/>
                    <a:pt x="f491" y="f321"/>
                    <a:pt x="f480" y="f321"/>
                  </a:cubicBezTo>
                  <a:cubicBezTo>
                    <a:pt x="f480" y="f383"/>
                    <a:pt x="f480" y="f326"/>
                    <a:pt x="f480" y="f38"/>
                  </a:cubicBezTo>
                  <a:cubicBezTo>
                    <a:pt x="f491" y="f384"/>
                    <a:pt x="f493" y="f384"/>
                    <a:pt x="f482" y="f384"/>
                  </a:cubicBezTo>
                  <a:cubicBezTo>
                    <a:pt x="f482" y="f375"/>
                    <a:pt x="f482" y="f389"/>
                    <a:pt x="f482" y="f151"/>
                  </a:cubicBezTo>
                  <a:close/>
                  <a:moveTo>
                    <a:pt x="f480" y="f333"/>
                  </a:moveTo>
                  <a:cubicBezTo>
                    <a:pt x="f481" y="f310"/>
                    <a:pt x="f481" y="f310"/>
                    <a:pt x="f482" y="f421"/>
                  </a:cubicBezTo>
                  <a:cubicBezTo>
                    <a:pt x="f229" y="f78"/>
                    <a:pt x="f483" y="f28"/>
                    <a:pt x="f480" y="f333"/>
                  </a:cubicBezTo>
                  <a:close/>
                  <a:moveTo>
                    <a:pt x="f480" y="f305"/>
                  </a:moveTo>
                  <a:cubicBezTo>
                    <a:pt x="f480" y="f170"/>
                    <a:pt x="f495" y="f188"/>
                    <a:pt x="f482" y="f170"/>
                  </a:cubicBezTo>
                  <a:cubicBezTo>
                    <a:pt x="f483" y="f305"/>
                    <a:pt x="f229" y="f199"/>
                    <a:pt x="f480" y="f305"/>
                  </a:cubicBezTo>
                  <a:close/>
                  <a:moveTo>
                    <a:pt x="f488" y="f289"/>
                  </a:moveTo>
                  <a:cubicBezTo>
                    <a:pt x="f489" y="f219"/>
                    <a:pt x="f490" y="f204"/>
                    <a:pt x="f484" y="f95"/>
                  </a:cubicBezTo>
                  <a:cubicBezTo>
                    <a:pt x="f486" y="f68"/>
                    <a:pt x="f485" y="f66"/>
                    <a:pt x="f488" y="f289"/>
                  </a:cubicBezTo>
                  <a:close/>
                  <a:moveTo>
                    <a:pt x="f486" y="f30"/>
                  </a:moveTo>
                  <a:cubicBezTo>
                    <a:pt x="f496" y="f104"/>
                    <a:pt x="f497" y="f104"/>
                    <a:pt x="f488" y="f29"/>
                  </a:cubicBezTo>
                  <a:cubicBezTo>
                    <a:pt x="f489" y="f62"/>
                    <a:pt x="f490" y="f62"/>
                    <a:pt x="f486" y="f176"/>
                  </a:cubicBezTo>
                  <a:cubicBezTo>
                    <a:pt x="f486" y="f310"/>
                    <a:pt x="f486" y="f377"/>
                    <a:pt x="f486" y="f30"/>
                  </a:cubicBezTo>
                  <a:close/>
                  <a:moveTo>
                    <a:pt x="f482" y="f3"/>
                  </a:moveTo>
                  <a:cubicBezTo>
                    <a:pt x="f483" y="f410"/>
                    <a:pt x="f229" y="f410"/>
                    <a:pt x="f480" y="f328"/>
                  </a:cubicBezTo>
                  <a:cubicBezTo>
                    <a:pt x="f480" y="f45"/>
                    <a:pt x="f480" y="f411"/>
                    <a:pt x="f480" y="f260"/>
                  </a:cubicBezTo>
                  <a:cubicBezTo>
                    <a:pt x="f491" y="f335"/>
                    <a:pt x="f493" y="f335"/>
                    <a:pt x="f482" y="f3"/>
                  </a:cubicBezTo>
                  <a:close/>
                  <a:moveTo>
                    <a:pt x="f486" y="f320"/>
                  </a:moveTo>
                  <a:cubicBezTo>
                    <a:pt x="f486" y="f373"/>
                    <a:pt x="f486" y="f407"/>
                    <a:pt x="f486" y="f393"/>
                  </a:cubicBezTo>
                  <a:cubicBezTo>
                    <a:pt x="f496" y="f309"/>
                    <a:pt x="f498" y="f438"/>
                    <a:pt x="f488" y="f438"/>
                  </a:cubicBezTo>
                  <a:cubicBezTo>
                    <a:pt x="f488" y="f193"/>
                    <a:pt x="f488" y="f248"/>
                    <a:pt x="f488" y="f165"/>
                  </a:cubicBezTo>
                  <a:cubicBezTo>
                    <a:pt x="f498" y="f327"/>
                    <a:pt x="f499" y="f327"/>
                    <a:pt x="f486" y="f320"/>
                  </a:cubicBezTo>
                  <a:close/>
                  <a:moveTo>
                    <a:pt x="f484" y="f298"/>
                  </a:moveTo>
                  <a:cubicBezTo>
                    <a:pt x="f485" y="f299"/>
                    <a:pt x="f486" y="f134"/>
                    <a:pt x="f488" y="f325"/>
                  </a:cubicBezTo>
                  <a:cubicBezTo>
                    <a:pt x="f488" y="f440"/>
                    <a:pt x="f488" y="f276"/>
                    <a:pt x="f488" y="f298"/>
                  </a:cubicBezTo>
                  <a:cubicBezTo>
                    <a:pt x="f498" y="f298"/>
                    <a:pt x="f496" y="f298"/>
                    <a:pt x="f484" y="f298"/>
                  </a:cubicBezTo>
                  <a:close/>
                  <a:moveTo>
                    <a:pt x="f480" y="f298"/>
                  </a:moveTo>
                  <a:cubicBezTo>
                    <a:pt x="f491" y="f298"/>
                    <a:pt x="f492" y="f298"/>
                    <a:pt x="f482" y="f298"/>
                  </a:cubicBezTo>
                  <a:cubicBezTo>
                    <a:pt x="f482" y="f303"/>
                    <a:pt x="f482" y="f440"/>
                    <a:pt x="f482" y="f299"/>
                  </a:cubicBezTo>
                  <a:cubicBezTo>
                    <a:pt x="f493" y="f299"/>
                    <a:pt x="f491" y="f299"/>
                    <a:pt x="f480" y="f299"/>
                  </a:cubicBezTo>
                  <a:cubicBezTo>
                    <a:pt x="f480" y="f440"/>
                    <a:pt x="f480" y="f303"/>
                    <a:pt x="f480" y="f298"/>
                  </a:cubicBezTo>
                  <a:close/>
                  <a:moveTo>
                    <a:pt x="f484" y="f167"/>
                  </a:moveTo>
                  <a:cubicBezTo>
                    <a:pt x="f486" y="f197"/>
                    <a:pt x="f485" y="f172"/>
                    <a:pt x="f488" y="f197"/>
                  </a:cubicBezTo>
                  <a:cubicBezTo>
                    <a:pt x="f489" y="f22"/>
                    <a:pt x="f490" y="f168"/>
                    <a:pt x="f484" y="f167"/>
                  </a:cubicBezTo>
                  <a:close/>
                  <a:moveTo>
                    <a:pt x="f488" y="f313"/>
                  </a:moveTo>
                  <a:cubicBezTo>
                    <a:pt x="f488" y="f53"/>
                    <a:pt x="f488" y="f317"/>
                    <a:pt x="f488" y="f426"/>
                  </a:cubicBezTo>
                  <a:cubicBezTo>
                    <a:pt x="f498" y="f426"/>
                    <a:pt x="f496" y="f270"/>
                    <a:pt x="f486" y="f436"/>
                  </a:cubicBezTo>
                  <a:cubicBezTo>
                    <a:pt x="f486" y="f48"/>
                    <a:pt x="f486" y="f427"/>
                    <a:pt x="f486" y="f278"/>
                  </a:cubicBezTo>
                  <a:cubicBezTo>
                    <a:pt x="f496" y="f262"/>
                    <a:pt x="f497" y="f269"/>
                    <a:pt x="f488" y="f313"/>
                  </a:cubicBezTo>
                  <a:close/>
                  <a:moveTo>
                    <a:pt x="f486" y="f25"/>
                  </a:moveTo>
                  <a:cubicBezTo>
                    <a:pt x="f486" y="f257"/>
                    <a:pt x="f486" y="f391"/>
                    <a:pt x="f486" y="f390"/>
                  </a:cubicBezTo>
                  <a:cubicBezTo>
                    <a:pt x="f496" y="f336"/>
                    <a:pt x="f498" y="f336"/>
                    <a:pt x="f488" y="f336"/>
                  </a:cubicBezTo>
                  <a:cubicBezTo>
                    <a:pt x="f488" y="f338"/>
                    <a:pt x="f488" y="f392"/>
                    <a:pt x="f488" y="f342"/>
                  </a:cubicBezTo>
                  <a:cubicBezTo>
                    <a:pt x="f498" y="f342"/>
                    <a:pt x="f496" y="f25"/>
                    <a:pt x="f486" y="f25"/>
                  </a:cubicBezTo>
                  <a:close/>
                  <a:moveTo>
                    <a:pt x="f488" y="f274"/>
                  </a:moveTo>
                  <a:cubicBezTo>
                    <a:pt x="f497" y="f274"/>
                    <a:pt x="f496" y="f433"/>
                    <a:pt x="f486" y="f433"/>
                  </a:cubicBezTo>
                  <a:cubicBezTo>
                    <a:pt x="f486" y="f372"/>
                    <a:pt x="f486" y="f19"/>
                    <a:pt x="f486" y="f125"/>
                  </a:cubicBezTo>
                  <a:cubicBezTo>
                    <a:pt x="f496" y="f125"/>
                    <a:pt x="f498" y="f125"/>
                    <a:pt x="f488" y="f125"/>
                  </a:cubicBezTo>
                  <a:cubicBezTo>
                    <a:pt x="f488" y="f19"/>
                    <a:pt x="f488" y="f135"/>
                    <a:pt x="f488" y="f274"/>
                  </a:cubicBezTo>
                  <a:close/>
                  <a:moveTo>
                    <a:pt x="f488" y="f349"/>
                  </a:moveTo>
                  <a:cubicBezTo>
                    <a:pt x="f490" y="f378"/>
                    <a:pt x="f489" y="f56"/>
                    <a:pt x="f486" y="f18"/>
                  </a:cubicBezTo>
                  <a:cubicBezTo>
                    <a:pt x="f485" y="f349"/>
                    <a:pt x="f485" y="f349"/>
                    <a:pt x="f488" y="f349"/>
                  </a:cubicBezTo>
                  <a:close/>
                  <a:moveTo>
                    <a:pt x="f484" y="f477"/>
                  </a:moveTo>
                  <a:cubicBezTo>
                    <a:pt x="f486" y="f500"/>
                    <a:pt x="f485" y="f501"/>
                    <a:pt x="f488" y="f502"/>
                  </a:cubicBezTo>
                  <a:cubicBezTo>
                    <a:pt x="f490" y="f503"/>
                    <a:pt x="f489" y="f113"/>
                    <a:pt x="f484" y="f477"/>
                  </a:cubicBezTo>
                  <a:close/>
                  <a:moveTo>
                    <a:pt x="f486" y="f462"/>
                  </a:moveTo>
                  <a:cubicBezTo>
                    <a:pt x="f485" y="f504"/>
                    <a:pt x="f486" y="f505"/>
                    <a:pt x="f488" y="f506"/>
                  </a:cubicBezTo>
                  <a:cubicBezTo>
                    <a:pt x="f489" y="f507"/>
                    <a:pt x="f490" y="f508"/>
                    <a:pt x="f486" y="f462"/>
                  </a:cubicBezTo>
                  <a:close/>
                  <a:moveTo>
                    <a:pt x="f486" y="f124"/>
                  </a:moveTo>
                  <a:cubicBezTo>
                    <a:pt x="f485" y="f37"/>
                    <a:pt x="f486" y="f37"/>
                    <a:pt x="f488" y="f37"/>
                  </a:cubicBezTo>
                  <a:cubicBezTo>
                    <a:pt x="f488" y="f23"/>
                    <a:pt x="f488" y="f152"/>
                    <a:pt x="f488" y="f79"/>
                  </a:cubicBezTo>
                  <a:cubicBezTo>
                    <a:pt x="f498" y="f79"/>
                    <a:pt x="f496" y="f124"/>
                    <a:pt x="f486" y="f124"/>
                  </a:cubicBezTo>
                  <a:close/>
                  <a:moveTo>
                    <a:pt x="f488" y="f277"/>
                  </a:moveTo>
                  <a:cubicBezTo>
                    <a:pt x="f498" y="f277"/>
                    <a:pt x="f496" y="f277"/>
                    <a:pt x="f486" y="f277"/>
                  </a:cubicBezTo>
                  <a:cubicBezTo>
                    <a:pt x="f486" y="f300"/>
                    <a:pt x="f486" y="f306"/>
                    <a:pt x="f486" y="f145"/>
                  </a:cubicBezTo>
                  <a:cubicBezTo>
                    <a:pt x="f496" y="f145"/>
                    <a:pt x="f498" y="f145"/>
                    <a:pt x="f488" y="f145"/>
                  </a:cubicBezTo>
                  <a:cubicBezTo>
                    <a:pt x="f488" y="f306"/>
                    <a:pt x="f488" y="f300"/>
                    <a:pt x="f488" y="f277"/>
                  </a:cubicBezTo>
                  <a:close/>
                  <a:moveTo>
                    <a:pt x="f486" y="f395"/>
                  </a:moveTo>
                  <a:cubicBezTo>
                    <a:pt x="f485" y="f43"/>
                    <a:pt x="f486" y="f329"/>
                    <a:pt x="f488" y="f45"/>
                  </a:cubicBezTo>
                  <a:cubicBezTo>
                    <a:pt x="f489" y="f334"/>
                    <a:pt x="f489" y="f334"/>
                    <a:pt x="f486" y="f395"/>
                  </a:cubicBezTo>
                  <a:close/>
                  <a:moveTo>
                    <a:pt x="f509" y="f340"/>
                  </a:moveTo>
                  <a:cubicBezTo>
                    <a:pt x="f110" y="f342"/>
                    <a:pt x="f126" y="f340"/>
                    <a:pt x="f133" y="f337"/>
                  </a:cubicBezTo>
                  <a:cubicBezTo>
                    <a:pt x="f127" y="f337"/>
                    <a:pt x="f510" y="f337"/>
                    <a:pt x="f509" y="f337"/>
                  </a:cubicBezTo>
                  <a:cubicBezTo>
                    <a:pt x="f509" y="f391"/>
                    <a:pt x="f509" y="f392"/>
                    <a:pt x="f509" y="f340"/>
                  </a:cubicBezTo>
                  <a:close/>
                  <a:moveTo>
                    <a:pt x="f509" y="f23"/>
                  </a:moveTo>
                  <a:cubicBezTo>
                    <a:pt x="f510" y="f23"/>
                    <a:pt x="f511" y="f23"/>
                    <a:pt x="f133" y="f23"/>
                  </a:cubicBezTo>
                  <a:cubicBezTo>
                    <a:pt x="f133" y="f34"/>
                    <a:pt x="f133" y="f117"/>
                    <a:pt x="f133" y="f32"/>
                  </a:cubicBezTo>
                  <a:cubicBezTo>
                    <a:pt x="f509" y="f363"/>
                    <a:pt x="f509" y="f363"/>
                    <a:pt x="f509" y="f23"/>
                  </a:cubicBezTo>
                  <a:close/>
                  <a:moveTo>
                    <a:pt x="f133" y="f374"/>
                  </a:moveTo>
                  <a:cubicBezTo>
                    <a:pt x="f133" y="f323"/>
                    <a:pt x="f133" y="f384"/>
                    <a:pt x="f133" y="f405"/>
                  </a:cubicBezTo>
                  <a:cubicBezTo>
                    <a:pt x="f127" y="f159"/>
                    <a:pt x="f510" y="f159"/>
                    <a:pt x="f509" y="f159"/>
                  </a:cubicBezTo>
                  <a:cubicBezTo>
                    <a:pt x="f509" y="f324"/>
                    <a:pt x="f509" y="f35"/>
                    <a:pt x="f509" y="f352"/>
                  </a:cubicBezTo>
                  <a:cubicBezTo>
                    <a:pt x="f510" y="f352"/>
                    <a:pt x="f511" y="f374"/>
                    <a:pt x="f133" y="f374"/>
                  </a:cubicBezTo>
                  <a:close/>
                  <a:moveTo>
                    <a:pt x="f133" y="f194"/>
                  </a:moveTo>
                  <a:cubicBezTo>
                    <a:pt x="f128" y="f188"/>
                    <a:pt x="f128" y="f188"/>
                    <a:pt x="f509" y="f494"/>
                  </a:cubicBezTo>
                  <a:cubicBezTo>
                    <a:pt x="f110" y="f312"/>
                    <a:pt x="f110" y="f312"/>
                    <a:pt x="f133" y="f194"/>
                  </a:cubicBezTo>
                  <a:close/>
                  <a:moveTo>
                    <a:pt x="f133" y="f383"/>
                  </a:moveTo>
                  <a:cubicBezTo>
                    <a:pt x="f133" y="f322"/>
                    <a:pt x="f110" y="f151"/>
                    <a:pt x="f110" y="f321"/>
                  </a:cubicBezTo>
                  <a:cubicBezTo>
                    <a:pt x="f110" y="f55"/>
                    <a:pt x="f133" y="f243"/>
                    <a:pt x="f133" y="f320"/>
                  </a:cubicBezTo>
                  <a:cubicBezTo>
                    <a:pt x="f128" y="f320"/>
                    <a:pt x="f128" y="f320"/>
                    <a:pt x="f509" y="f389"/>
                  </a:cubicBezTo>
                  <a:cubicBezTo>
                    <a:pt x="f510" y="f383"/>
                    <a:pt x="f511" y="f383"/>
                    <a:pt x="f133" y="f383"/>
                  </a:cubicBezTo>
                  <a:close/>
                  <a:moveTo>
                    <a:pt x="f509" y="f330"/>
                  </a:moveTo>
                  <a:cubicBezTo>
                    <a:pt x="f110" y="f411"/>
                    <a:pt x="f126" y="f42"/>
                    <a:pt x="f133" y="f46"/>
                  </a:cubicBezTo>
                  <a:cubicBezTo>
                    <a:pt x="f128" y="f328"/>
                    <a:pt x="f128" y="f328"/>
                    <a:pt x="f509" y="f330"/>
                  </a:cubicBezTo>
                  <a:close/>
                  <a:moveTo>
                    <a:pt x="f509" y="f316"/>
                  </a:moveTo>
                  <a:cubicBezTo>
                    <a:pt x="f110" y="f48"/>
                    <a:pt x="f110" y="f48"/>
                    <a:pt x="f133" y="f278"/>
                  </a:cubicBezTo>
                  <a:cubicBezTo>
                    <a:pt x="f128" y="f278"/>
                    <a:pt x="f128" y="f278"/>
                    <a:pt x="f509" y="f316"/>
                  </a:cubicBezTo>
                  <a:close/>
                  <a:moveTo>
                    <a:pt x="f133" y="f286"/>
                  </a:moveTo>
                  <a:cubicBezTo>
                    <a:pt x="f128" y="f289"/>
                    <a:pt x="f128" y="f68"/>
                    <a:pt x="f132" y="f182"/>
                  </a:cubicBezTo>
                  <a:cubicBezTo>
                    <a:pt x="f126" y="f182"/>
                    <a:pt x="f110" y="f318"/>
                    <a:pt x="f133" y="f286"/>
                  </a:cubicBezTo>
                  <a:close/>
                  <a:moveTo>
                    <a:pt x="f509" y="f176"/>
                  </a:moveTo>
                  <a:cubicBezTo>
                    <a:pt x="f110" y="f176"/>
                    <a:pt x="f126" y="f62"/>
                    <a:pt x="f133" y="f376"/>
                  </a:cubicBezTo>
                  <a:cubicBezTo>
                    <a:pt x="f128" y="f311"/>
                    <a:pt x="f128" y="f311"/>
                    <a:pt x="f509" y="f176"/>
                  </a:cubicBezTo>
                  <a:close/>
                  <a:moveTo>
                    <a:pt x="f133" y="f3"/>
                  </a:moveTo>
                  <a:cubicBezTo>
                    <a:pt x="f128" y="f3"/>
                    <a:pt x="f128" y="f331"/>
                    <a:pt x="f132" y="f78"/>
                  </a:cubicBezTo>
                  <a:cubicBezTo>
                    <a:pt x="f110" y="f78"/>
                    <a:pt x="f110" y="f28"/>
                    <a:pt x="f133" y="f3"/>
                  </a:cubicBezTo>
                  <a:close/>
                  <a:moveTo>
                    <a:pt x="f509" y="f172"/>
                  </a:moveTo>
                  <a:cubicBezTo>
                    <a:pt x="f110" y="f197"/>
                    <a:pt x="f126" y="f512"/>
                    <a:pt x="f133" y="f95"/>
                  </a:cubicBezTo>
                  <a:cubicBezTo>
                    <a:pt x="f108" y="f95"/>
                    <a:pt x="f509" y="f319"/>
                    <a:pt x="f509" y="f172"/>
                  </a:cubicBezTo>
                  <a:close/>
                  <a:moveTo>
                    <a:pt x="f509" y="f308"/>
                  </a:moveTo>
                  <a:cubicBezTo>
                    <a:pt x="f110" y="f72"/>
                    <a:pt x="f110" y="f72"/>
                    <a:pt x="f133" y="f107"/>
                  </a:cubicBezTo>
                  <a:cubicBezTo>
                    <a:pt x="f128" y="f451"/>
                    <a:pt x="f509" y="f287"/>
                    <a:pt x="f509" y="f308"/>
                  </a:cubicBezTo>
                  <a:close/>
                  <a:moveTo>
                    <a:pt x="f133" y="f31"/>
                  </a:moveTo>
                  <a:cubicBezTo>
                    <a:pt x="f127" y="f31"/>
                    <a:pt x="f510" y="f438"/>
                    <a:pt x="f509" y="f438"/>
                  </a:cubicBezTo>
                  <a:cubicBezTo>
                    <a:pt x="f509" y="f309"/>
                    <a:pt x="f509" y="f250"/>
                    <a:pt x="f509" y="f193"/>
                  </a:cubicBezTo>
                  <a:cubicBezTo>
                    <a:pt x="f509" y="f407"/>
                    <a:pt x="f509" y="f189"/>
                    <a:pt x="f509" y="f248"/>
                  </a:cubicBezTo>
                  <a:cubicBezTo>
                    <a:pt x="f110" y="f246"/>
                    <a:pt x="f110" y="f248"/>
                    <a:pt x="f133" y="f31"/>
                  </a:cubicBezTo>
                  <a:close/>
                  <a:moveTo>
                    <a:pt x="f513" y="f305"/>
                  </a:moveTo>
                  <a:cubicBezTo>
                    <a:pt x="f106" y="f199"/>
                    <a:pt x="f106" y="f199"/>
                    <a:pt x="f514" y="f265"/>
                  </a:cubicBezTo>
                  <a:cubicBezTo>
                    <a:pt x="f515" y="f516"/>
                    <a:pt x="f515" y="f516"/>
                    <a:pt x="f513" y="f305"/>
                  </a:cubicBezTo>
                  <a:close/>
                  <a:moveTo>
                    <a:pt x="f517" y="f32"/>
                  </a:moveTo>
                  <a:cubicBezTo>
                    <a:pt x="f517" y="f37"/>
                    <a:pt x="f517" y="f34"/>
                    <a:pt x="f517" y="f386"/>
                  </a:cubicBezTo>
                  <a:cubicBezTo>
                    <a:pt x="f518" y="f386"/>
                    <a:pt x="f519" y="f23"/>
                    <a:pt x="f513" y="f23"/>
                  </a:cubicBezTo>
                  <a:cubicBezTo>
                    <a:pt x="f513" y="f34"/>
                    <a:pt x="f513" y="f117"/>
                    <a:pt x="f513" y="f32"/>
                  </a:cubicBezTo>
                  <a:cubicBezTo>
                    <a:pt x="f519" y="f32"/>
                    <a:pt x="f518" y="f32"/>
                    <a:pt x="f517" y="f32"/>
                  </a:cubicBezTo>
                  <a:close/>
                  <a:moveTo>
                    <a:pt x="f517" y="f38"/>
                  </a:moveTo>
                  <a:cubicBezTo>
                    <a:pt x="f517" y="f323"/>
                    <a:pt x="f517" y="f39"/>
                    <a:pt x="f517" y="f215"/>
                  </a:cubicBezTo>
                  <a:cubicBezTo>
                    <a:pt x="f518" y="f352"/>
                    <a:pt x="f519" y="f352"/>
                    <a:pt x="f513" y="f352"/>
                  </a:cubicBezTo>
                  <a:cubicBezTo>
                    <a:pt x="f513" y="f35"/>
                    <a:pt x="f513" y="f324"/>
                    <a:pt x="f513" y="f159"/>
                  </a:cubicBezTo>
                  <a:cubicBezTo>
                    <a:pt x="f520" y="f159"/>
                    <a:pt x="f518" y="f38"/>
                    <a:pt x="f517" y="f38"/>
                  </a:cubicBezTo>
                  <a:close/>
                  <a:moveTo>
                    <a:pt x="f517" y="f357"/>
                  </a:moveTo>
                  <a:cubicBezTo>
                    <a:pt x="f517" y="f339"/>
                    <a:pt x="f517" y="f257"/>
                    <a:pt x="f517" y="f340"/>
                  </a:cubicBezTo>
                  <a:cubicBezTo>
                    <a:pt x="f518" y="f340"/>
                    <a:pt x="f519" y="f340"/>
                    <a:pt x="f513" y="f340"/>
                  </a:cubicBezTo>
                  <a:cubicBezTo>
                    <a:pt x="f513" y="f257"/>
                    <a:pt x="f513" y="f391"/>
                    <a:pt x="f513" y="f357"/>
                  </a:cubicBezTo>
                  <a:cubicBezTo>
                    <a:pt x="f520" y="f357"/>
                    <a:pt x="f518" y="f357"/>
                    <a:pt x="f517" y="f357"/>
                  </a:cubicBezTo>
                  <a:close/>
                  <a:moveTo>
                    <a:pt x="f514" y="f395"/>
                  </a:moveTo>
                  <a:cubicBezTo>
                    <a:pt x="f514" y="f333"/>
                    <a:pt x="f514" y="f78"/>
                    <a:pt x="f514" y="f104"/>
                  </a:cubicBezTo>
                  <a:cubicBezTo>
                    <a:pt x="f515" y="f104"/>
                    <a:pt x="f521" y="f29"/>
                    <a:pt x="f513" y="f334"/>
                  </a:cubicBezTo>
                  <a:cubicBezTo>
                    <a:pt x="f520" y="f334"/>
                    <a:pt x="f518" y="f395"/>
                    <a:pt x="f514" y="f395"/>
                  </a:cubicBezTo>
                  <a:close/>
                  <a:moveTo>
                    <a:pt x="f513" y="f318"/>
                  </a:moveTo>
                  <a:cubicBezTo>
                    <a:pt x="f517" y="f64"/>
                    <a:pt x="f106" y="f522"/>
                    <a:pt x="f514" y="f219"/>
                  </a:cubicBezTo>
                  <a:cubicBezTo>
                    <a:pt x="f515" y="f290"/>
                    <a:pt x="f515" y="f290"/>
                    <a:pt x="f513" y="f318"/>
                  </a:cubicBezTo>
                  <a:close/>
                  <a:moveTo>
                    <a:pt x="f517" y="f313"/>
                  </a:moveTo>
                  <a:cubicBezTo>
                    <a:pt x="f515" y="f116"/>
                    <a:pt x="f521" y="f494"/>
                    <a:pt x="f513" y="f170"/>
                  </a:cubicBezTo>
                  <a:cubicBezTo>
                    <a:pt x="f523" y="f264"/>
                    <a:pt x="f514" y="f312"/>
                    <a:pt x="f517" y="f313"/>
                  </a:cubicBezTo>
                  <a:close/>
                  <a:moveTo>
                    <a:pt x="f513" y="f410"/>
                  </a:moveTo>
                  <a:cubicBezTo>
                    <a:pt x="f520" y="f261"/>
                    <a:pt x="f518" y="f261"/>
                    <a:pt x="f514" y="f329"/>
                  </a:cubicBezTo>
                  <a:cubicBezTo>
                    <a:pt x="f514" y="f42"/>
                    <a:pt x="f514" y="f330"/>
                    <a:pt x="f514" y="f41"/>
                  </a:cubicBezTo>
                  <a:cubicBezTo>
                    <a:pt x="f515" y="f271"/>
                    <a:pt x="f515" y="f271"/>
                    <a:pt x="f513" y="f410"/>
                  </a:cubicBezTo>
                  <a:close/>
                  <a:moveTo>
                    <a:pt x="f517" y="f373"/>
                  </a:moveTo>
                  <a:cubicBezTo>
                    <a:pt x="f515" y="f246"/>
                    <a:pt x="f515" y="f246"/>
                    <a:pt x="f513" y="f309"/>
                  </a:cubicBezTo>
                  <a:cubicBezTo>
                    <a:pt x="f520" y="f309"/>
                    <a:pt x="f518" y="f309"/>
                    <a:pt x="f517" y="f309"/>
                  </a:cubicBezTo>
                  <a:cubicBezTo>
                    <a:pt x="f517" y="f193"/>
                    <a:pt x="f517" y="f189"/>
                    <a:pt x="f517" y="f373"/>
                  </a:cubicBezTo>
                  <a:close/>
                  <a:moveTo>
                    <a:pt x="f513" y="f427"/>
                  </a:moveTo>
                  <a:cubicBezTo>
                    <a:pt x="f106" y="f409"/>
                    <a:pt x="f106" y="f409"/>
                    <a:pt x="f514" y="f436"/>
                  </a:cubicBezTo>
                  <a:cubicBezTo>
                    <a:pt x="f515" y="f270"/>
                    <a:pt x="f515" y="f270"/>
                    <a:pt x="f513" y="f427"/>
                  </a:cubicBezTo>
                  <a:close/>
                  <a:moveTo>
                    <a:pt x="f513" y="f243"/>
                  </a:moveTo>
                  <a:cubicBezTo>
                    <a:pt x="f517" y="f33"/>
                    <a:pt x="f106" y="f33"/>
                    <a:pt x="f514" y="f389"/>
                  </a:cubicBezTo>
                  <a:cubicBezTo>
                    <a:pt x="f515" y="f389"/>
                    <a:pt x="f515" y="f389"/>
                    <a:pt x="f513" y="f243"/>
                  </a:cubicBezTo>
                  <a:close/>
                  <a:moveTo>
                    <a:pt x="f515" y="f287"/>
                  </a:moveTo>
                  <a:cubicBezTo>
                    <a:pt x="f517" y="f524"/>
                    <a:pt x="f106" y="f20"/>
                    <a:pt x="f514" y="f450"/>
                  </a:cubicBezTo>
                  <a:cubicBezTo>
                    <a:pt x="f521" y="f450"/>
                    <a:pt x="f513" y="f308"/>
                    <a:pt x="f515" y="f287"/>
                  </a:cubicBezTo>
                  <a:close/>
                  <a:moveTo>
                    <a:pt x="f513" y="f238"/>
                  </a:moveTo>
                  <a:cubicBezTo>
                    <a:pt x="f517" y="f238"/>
                    <a:pt x="f106" y="f238"/>
                    <a:pt x="f514" y="f96"/>
                  </a:cubicBezTo>
                  <a:cubicBezTo>
                    <a:pt x="f515" y="f181"/>
                    <a:pt x="f515" y="f181"/>
                    <a:pt x="f513" y="f238"/>
                  </a:cubicBezTo>
                  <a:close/>
                </a:path>
              </a:pathLst>
            </a:custGeom>
            <a:solidFill>
              <a:srgbClr val="FFFF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1" name="Freeform 10">
              <a:extLst>
                <a:ext uri="{FF2B5EF4-FFF2-40B4-BE49-F238E27FC236}">
                  <a16:creationId xmlns:a16="http://schemas.microsoft.com/office/drawing/2014/main" id="{9A247F2C-822F-BD27-1DE8-6CA9D7113669}"/>
                </a:ext>
              </a:extLst>
            </p:cNvPr>
            <p:cNvSpPr/>
            <p:nvPr/>
          </p:nvSpPr>
          <p:spPr>
            <a:xfrm>
              <a:off x="5031357" y="3372005"/>
              <a:ext cx="455398" cy="122255"/>
            </a:xfrm>
            <a:custGeom>
              <a:avLst/>
              <a:gdLst>
                <a:gd name="f0" fmla="val 10800000"/>
                <a:gd name="f1" fmla="val 5400000"/>
                <a:gd name="f2" fmla="val 180"/>
                <a:gd name="f3" fmla="val w"/>
                <a:gd name="f4" fmla="val h"/>
                <a:gd name="f5" fmla="val 0"/>
                <a:gd name="f6" fmla="val 153"/>
                <a:gd name="f7" fmla="val 41"/>
                <a:gd name="f8" fmla="val 1"/>
                <a:gd name="f9" fmla="val 38"/>
                <a:gd name="f10" fmla="val 35"/>
                <a:gd name="f11" fmla="val 32"/>
                <a:gd name="f12" fmla="val 30"/>
                <a:gd name="f13" fmla="val 3"/>
                <a:gd name="f14" fmla="val 29"/>
                <a:gd name="f15" fmla="val 4"/>
                <a:gd name="f16" fmla="val 20"/>
                <a:gd name="f17" fmla="val 61"/>
                <a:gd name="f18" fmla="val 13"/>
                <a:gd name="f19" fmla="val 89"/>
                <a:gd name="f20" fmla="val 100"/>
                <a:gd name="f21" fmla="val 110"/>
                <a:gd name="f22" fmla="val 120"/>
                <a:gd name="f23" fmla="val 5"/>
                <a:gd name="f24" fmla="val 129"/>
                <a:gd name="f25" fmla="val 8"/>
                <a:gd name="f26" fmla="val 138"/>
                <a:gd name="f27" fmla="val 11"/>
                <a:gd name="f28" fmla="val 147"/>
                <a:gd name="f29" fmla="val 151"/>
                <a:gd name="f30" fmla="val 15"/>
                <a:gd name="f31" fmla="val 17"/>
                <a:gd name="f32" fmla="val 152"/>
                <a:gd name="f33" fmla="val 21"/>
                <a:gd name="f34" fmla="val 23"/>
                <a:gd name="f35" fmla="val 24"/>
                <a:gd name="f36" fmla="val 26"/>
                <a:gd name="f37" fmla="val 149"/>
                <a:gd name="f38" fmla="val 25"/>
                <a:gd name="f39" fmla="val 144"/>
                <a:gd name="f40" fmla="val 133"/>
                <a:gd name="f41" fmla="val 121"/>
                <a:gd name="f42" fmla="val 18"/>
                <a:gd name="f43" fmla="val 109"/>
                <a:gd name="f44" fmla="val 106"/>
                <a:gd name="f45" fmla="val 14"/>
                <a:gd name="f46" fmla="val 103"/>
                <a:gd name="f47" fmla="val 68"/>
                <a:gd name="f48" fmla="val 36"/>
                <a:gd name="f49" fmla="val 40"/>
                <a:gd name="f50" fmla="val 2"/>
                <a:gd name="f51" fmla="+- 0 0 -90"/>
                <a:gd name="f52" fmla="*/ f3 1 153"/>
                <a:gd name="f53" fmla="*/ f4 1 41"/>
                <a:gd name="f54" fmla="val f5"/>
                <a:gd name="f55" fmla="val f6"/>
                <a:gd name="f56" fmla="val f7"/>
                <a:gd name="f57" fmla="*/ f51 f0 1"/>
                <a:gd name="f58" fmla="+- f56 0 f54"/>
                <a:gd name="f59" fmla="+- f55 0 f54"/>
                <a:gd name="f60" fmla="*/ f57 1 f2"/>
                <a:gd name="f61" fmla="*/ f59 1 153"/>
                <a:gd name="f62" fmla="*/ f58 1 41"/>
                <a:gd name="f63" fmla="*/ 1 f59 1"/>
                <a:gd name="f64" fmla="*/ 41 f58 1"/>
                <a:gd name="f65" fmla="*/ 32 f58 1"/>
                <a:gd name="f66" fmla="*/ 4 f59 1"/>
                <a:gd name="f67" fmla="*/ 29 f58 1"/>
                <a:gd name="f68" fmla="*/ 89 f59 1"/>
                <a:gd name="f69" fmla="*/ 4 f58 1"/>
                <a:gd name="f70" fmla="*/ 120 f59 1"/>
                <a:gd name="f71" fmla="*/ 5 f58 1"/>
                <a:gd name="f72" fmla="*/ 147 f59 1"/>
                <a:gd name="f73" fmla="*/ 13 f58 1"/>
                <a:gd name="f74" fmla="*/ 152 f59 1"/>
                <a:gd name="f75" fmla="*/ 21 f58 1"/>
                <a:gd name="f76" fmla="*/ 26 f58 1"/>
                <a:gd name="f77" fmla="*/ 144 f59 1"/>
                <a:gd name="f78" fmla="*/ 25 f58 1"/>
                <a:gd name="f79" fmla="*/ 109 f59 1"/>
                <a:gd name="f80" fmla="*/ 15 f58 1"/>
                <a:gd name="f81" fmla="*/ 100 f59 1"/>
                <a:gd name="f82" fmla="*/ 40 f58 1"/>
                <a:gd name="f83" fmla="+- f60 0 f1"/>
                <a:gd name="f84" fmla="*/ f63 1 153"/>
                <a:gd name="f85" fmla="*/ f64 1 41"/>
                <a:gd name="f86" fmla="*/ f65 1 41"/>
                <a:gd name="f87" fmla="*/ f66 1 153"/>
                <a:gd name="f88" fmla="*/ f67 1 41"/>
                <a:gd name="f89" fmla="*/ f68 1 153"/>
                <a:gd name="f90" fmla="*/ f69 1 41"/>
                <a:gd name="f91" fmla="*/ f70 1 153"/>
                <a:gd name="f92" fmla="*/ f71 1 41"/>
                <a:gd name="f93" fmla="*/ f72 1 153"/>
                <a:gd name="f94" fmla="*/ f73 1 41"/>
                <a:gd name="f95" fmla="*/ f74 1 153"/>
                <a:gd name="f96" fmla="*/ f75 1 41"/>
                <a:gd name="f97" fmla="*/ f76 1 41"/>
                <a:gd name="f98" fmla="*/ f77 1 153"/>
                <a:gd name="f99" fmla="*/ f78 1 41"/>
                <a:gd name="f100" fmla="*/ f79 1 153"/>
                <a:gd name="f101" fmla="*/ f80 1 41"/>
                <a:gd name="f102" fmla="*/ f81 1 153"/>
                <a:gd name="f103" fmla="*/ f82 1 41"/>
                <a:gd name="f104" fmla="*/ 0 1 f61"/>
                <a:gd name="f105" fmla="*/ f55 1 f61"/>
                <a:gd name="f106" fmla="*/ 0 1 f62"/>
                <a:gd name="f107" fmla="*/ f56 1 f62"/>
                <a:gd name="f108" fmla="*/ f84 1 f61"/>
                <a:gd name="f109" fmla="*/ f85 1 f62"/>
                <a:gd name="f110" fmla="*/ f86 1 f62"/>
                <a:gd name="f111" fmla="*/ f87 1 f61"/>
                <a:gd name="f112" fmla="*/ f88 1 f62"/>
                <a:gd name="f113" fmla="*/ f89 1 f61"/>
                <a:gd name="f114" fmla="*/ f90 1 f62"/>
                <a:gd name="f115" fmla="*/ f91 1 f61"/>
                <a:gd name="f116" fmla="*/ f92 1 f62"/>
                <a:gd name="f117" fmla="*/ f93 1 f61"/>
                <a:gd name="f118" fmla="*/ f94 1 f62"/>
                <a:gd name="f119" fmla="*/ f95 1 f61"/>
                <a:gd name="f120" fmla="*/ f96 1 f62"/>
                <a:gd name="f121" fmla="*/ f97 1 f62"/>
                <a:gd name="f122" fmla="*/ f98 1 f61"/>
                <a:gd name="f123" fmla="*/ f99 1 f62"/>
                <a:gd name="f124" fmla="*/ f100 1 f61"/>
                <a:gd name="f125" fmla="*/ f101 1 f62"/>
                <a:gd name="f126" fmla="*/ f102 1 f61"/>
                <a:gd name="f127" fmla="*/ f103 1 f62"/>
                <a:gd name="f128" fmla="*/ f104 f52 1"/>
                <a:gd name="f129" fmla="*/ f105 f52 1"/>
                <a:gd name="f130" fmla="*/ f107 f53 1"/>
                <a:gd name="f131" fmla="*/ f106 f53 1"/>
                <a:gd name="f132" fmla="*/ f108 f52 1"/>
                <a:gd name="f133" fmla="*/ f109 f53 1"/>
                <a:gd name="f134" fmla="*/ f110 f53 1"/>
                <a:gd name="f135" fmla="*/ f111 f52 1"/>
                <a:gd name="f136" fmla="*/ f112 f53 1"/>
                <a:gd name="f137" fmla="*/ f113 f52 1"/>
                <a:gd name="f138" fmla="*/ f114 f53 1"/>
                <a:gd name="f139" fmla="*/ f115 f52 1"/>
                <a:gd name="f140" fmla="*/ f116 f53 1"/>
                <a:gd name="f141" fmla="*/ f117 f52 1"/>
                <a:gd name="f142" fmla="*/ f118 f53 1"/>
                <a:gd name="f143" fmla="*/ f119 f52 1"/>
                <a:gd name="f144" fmla="*/ f120 f53 1"/>
                <a:gd name="f145" fmla="*/ f121 f53 1"/>
                <a:gd name="f146" fmla="*/ f122 f52 1"/>
                <a:gd name="f147" fmla="*/ f123 f53 1"/>
                <a:gd name="f148" fmla="*/ f124 f52 1"/>
                <a:gd name="f149" fmla="*/ f125 f53 1"/>
                <a:gd name="f150" fmla="*/ f126 f52 1"/>
                <a:gd name="f151" fmla="*/ f127 f53 1"/>
              </a:gdLst>
              <a:ahLst/>
              <a:cxnLst>
                <a:cxn ang="3cd4">
                  <a:pos x="hc" y="t"/>
                </a:cxn>
                <a:cxn ang="0">
                  <a:pos x="r" y="vc"/>
                </a:cxn>
                <a:cxn ang="cd4">
                  <a:pos x="hc" y="b"/>
                </a:cxn>
                <a:cxn ang="cd2">
                  <a:pos x="l" y="vc"/>
                </a:cxn>
                <a:cxn ang="f83">
                  <a:pos x="f132" y="f133"/>
                </a:cxn>
                <a:cxn ang="f83">
                  <a:pos x="f132" y="f134"/>
                </a:cxn>
                <a:cxn ang="f83">
                  <a:pos x="f135" y="f136"/>
                </a:cxn>
                <a:cxn ang="f83">
                  <a:pos x="f137" y="f138"/>
                </a:cxn>
                <a:cxn ang="f83">
                  <a:pos x="f139" y="f140"/>
                </a:cxn>
                <a:cxn ang="f83">
                  <a:pos x="f141" y="f142"/>
                </a:cxn>
                <a:cxn ang="f83">
                  <a:pos x="f143" y="f144"/>
                </a:cxn>
                <a:cxn ang="f83">
                  <a:pos x="f143" y="f145"/>
                </a:cxn>
                <a:cxn ang="f83">
                  <a:pos x="f146" y="f147"/>
                </a:cxn>
                <a:cxn ang="f83">
                  <a:pos x="f148" y="f149"/>
                </a:cxn>
                <a:cxn ang="f83">
                  <a:pos x="f150" y="f149"/>
                </a:cxn>
                <a:cxn ang="f83">
                  <a:pos x="f135" y="f151"/>
                </a:cxn>
                <a:cxn ang="f83">
                  <a:pos x="f132" y="f133"/>
                </a:cxn>
              </a:cxnLst>
              <a:rect l="f128" t="f131" r="f129" b="f130"/>
              <a:pathLst>
                <a:path w="153" h="41">
                  <a:moveTo>
                    <a:pt x="f8" y="f7"/>
                  </a:moveTo>
                  <a:cubicBezTo>
                    <a:pt x="f8" y="f9"/>
                    <a:pt x="f5" y="f10"/>
                    <a:pt x="f8" y="f11"/>
                  </a:cubicBezTo>
                  <a:cubicBezTo>
                    <a:pt x="f8" y="f12"/>
                    <a:pt x="f13" y="f14"/>
                    <a:pt x="f15" y="f14"/>
                  </a:cubicBezTo>
                  <a:cubicBezTo>
                    <a:pt x="f11" y="f16"/>
                    <a:pt x="f17" y="f18"/>
                    <a:pt x="f19" y="f15"/>
                  </a:cubicBezTo>
                  <a:cubicBezTo>
                    <a:pt x="f20" y="f5"/>
                    <a:pt x="f21" y="f5"/>
                    <a:pt x="f22" y="f23"/>
                  </a:cubicBezTo>
                  <a:cubicBezTo>
                    <a:pt x="f24" y="f25"/>
                    <a:pt x="f26" y="f27"/>
                    <a:pt x="f28" y="f18"/>
                  </a:cubicBezTo>
                  <a:cubicBezTo>
                    <a:pt x="f29" y="f30"/>
                    <a:pt x="f6" y="f31"/>
                    <a:pt x="f32" y="f33"/>
                  </a:cubicBezTo>
                  <a:cubicBezTo>
                    <a:pt x="f32" y="f34"/>
                    <a:pt x="f32" y="f35"/>
                    <a:pt x="f32" y="f36"/>
                  </a:cubicBezTo>
                  <a:cubicBezTo>
                    <a:pt x="f37" y="f36"/>
                    <a:pt x="f28" y="f38"/>
                    <a:pt x="f39" y="f38"/>
                  </a:cubicBezTo>
                  <a:cubicBezTo>
                    <a:pt x="f40" y="f33"/>
                    <a:pt x="f41" y="f42"/>
                    <a:pt x="f43" y="f30"/>
                  </a:cubicBezTo>
                  <a:cubicBezTo>
                    <a:pt x="f44" y="f45"/>
                    <a:pt x="f46" y="f45"/>
                    <a:pt x="f20" y="f30"/>
                  </a:cubicBezTo>
                  <a:cubicBezTo>
                    <a:pt x="f47" y="f35"/>
                    <a:pt x="f48" y="f11"/>
                    <a:pt x="f15" y="f49"/>
                  </a:cubicBezTo>
                  <a:cubicBezTo>
                    <a:pt x="f13" y="f7"/>
                    <a:pt x="f50" y="f7"/>
                    <a:pt x="f8" y="f7"/>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2" name="Freeform 11">
              <a:extLst>
                <a:ext uri="{FF2B5EF4-FFF2-40B4-BE49-F238E27FC236}">
                  <a16:creationId xmlns:a16="http://schemas.microsoft.com/office/drawing/2014/main" id="{738A845E-9D3A-5036-31C3-EEAD78D34E2E}"/>
                </a:ext>
              </a:extLst>
            </p:cNvPr>
            <p:cNvSpPr/>
            <p:nvPr/>
          </p:nvSpPr>
          <p:spPr>
            <a:xfrm>
              <a:off x="6287514" y="2540669"/>
              <a:ext cx="293412" cy="140589"/>
            </a:xfrm>
            <a:custGeom>
              <a:avLst/>
              <a:gdLst>
                <a:gd name="f0" fmla="val 10800000"/>
                <a:gd name="f1" fmla="val 5400000"/>
                <a:gd name="f2" fmla="val 180"/>
                <a:gd name="f3" fmla="val w"/>
                <a:gd name="f4" fmla="val h"/>
                <a:gd name="f5" fmla="val 0"/>
                <a:gd name="f6" fmla="val 99"/>
                <a:gd name="f7" fmla="val 47"/>
                <a:gd name="f8" fmla="val 40"/>
                <a:gd name="f9" fmla="val 34"/>
                <a:gd name="f10" fmla="val 29"/>
                <a:gd name="f11" fmla="val 24"/>
                <a:gd name="f12" fmla="val 23"/>
                <a:gd name="f13" fmla="val 1"/>
                <a:gd name="f14" fmla="val 21"/>
                <a:gd name="f15" fmla="val 3"/>
                <a:gd name="f16" fmla="val 16"/>
                <a:gd name="f17" fmla="val 14"/>
                <a:gd name="f18" fmla="val 8"/>
                <a:gd name="f19" fmla="val 42"/>
                <a:gd name="f20" fmla="val 43"/>
                <a:gd name="f21" fmla="val 46"/>
                <a:gd name="f22" fmla="val 63"/>
                <a:gd name="f23" fmla="val 10"/>
                <a:gd name="f24" fmla="val 79"/>
                <a:gd name="f25" fmla="val 19"/>
                <a:gd name="f26" fmla="val 95"/>
                <a:gd name="f27" fmla="val 27"/>
                <a:gd name="f28" fmla="val 98"/>
                <a:gd name="f29" fmla="val 30"/>
                <a:gd name="f30" fmla="val 33"/>
                <a:gd name="f31" fmla="val 38"/>
                <a:gd name="f32" fmla="val 97"/>
                <a:gd name="f33" fmla="val 96"/>
                <a:gd name="f34" fmla="val 64"/>
                <a:gd name="f35" fmla="val 49"/>
                <a:gd name="f36" fmla="val 22"/>
                <a:gd name="f37" fmla="val 20"/>
                <a:gd name="f38" fmla="val 28"/>
                <a:gd name="f39" fmla="val 4"/>
                <a:gd name="f40" fmla="val 39"/>
                <a:gd name="f41" fmla="val 2"/>
                <a:gd name="f42" fmla="+- 0 0 -90"/>
                <a:gd name="f43" fmla="*/ f3 1 99"/>
                <a:gd name="f44" fmla="*/ f4 1 47"/>
                <a:gd name="f45" fmla="val f5"/>
                <a:gd name="f46" fmla="val f6"/>
                <a:gd name="f47" fmla="val f7"/>
                <a:gd name="f48" fmla="*/ f42 f0 1"/>
                <a:gd name="f49" fmla="+- f47 0 f45"/>
                <a:gd name="f50" fmla="+- f46 0 f45"/>
                <a:gd name="f51" fmla="*/ f48 1 f2"/>
                <a:gd name="f52" fmla="*/ f50 1 99"/>
                <a:gd name="f53" fmla="*/ f49 1 47"/>
                <a:gd name="f54" fmla="*/ 0 f50 1"/>
                <a:gd name="f55" fmla="*/ 40 f49 1"/>
                <a:gd name="f56" fmla="*/ 24 f49 1"/>
                <a:gd name="f57" fmla="*/ 3 f50 1"/>
                <a:gd name="f58" fmla="*/ 21 f49 1"/>
                <a:gd name="f59" fmla="*/ 42 f50 1"/>
                <a:gd name="f60" fmla="*/ 1 f49 1"/>
                <a:gd name="f61" fmla="*/ 47 f50 1"/>
                <a:gd name="f62" fmla="*/ 95 f50 1"/>
                <a:gd name="f63" fmla="*/ 27 f49 1"/>
                <a:gd name="f64" fmla="*/ 99 f50 1"/>
                <a:gd name="f65" fmla="*/ 33 f49 1"/>
                <a:gd name="f66" fmla="*/ 47 f49 1"/>
                <a:gd name="f67" fmla="*/ 46 f49 1"/>
                <a:gd name="f68" fmla="*/ 49 f50 1"/>
                <a:gd name="f69" fmla="*/ 22 f49 1"/>
                <a:gd name="f70" fmla="*/ 40 f50 1"/>
                <a:gd name="f71" fmla="*/ 4 f50 1"/>
                <a:gd name="f72" fmla="*/ 39 f49 1"/>
                <a:gd name="f73" fmla="+- f51 0 f1"/>
                <a:gd name="f74" fmla="*/ f54 1 99"/>
                <a:gd name="f75" fmla="*/ f55 1 47"/>
                <a:gd name="f76" fmla="*/ f56 1 47"/>
                <a:gd name="f77" fmla="*/ f57 1 99"/>
                <a:gd name="f78" fmla="*/ f58 1 47"/>
                <a:gd name="f79" fmla="*/ f59 1 99"/>
                <a:gd name="f80" fmla="*/ f60 1 47"/>
                <a:gd name="f81" fmla="*/ f61 1 99"/>
                <a:gd name="f82" fmla="*/ f62 1 99"/>
                <a:gd name="f83" fmla="*/ f63 1 47"/>
                <a:gd name="f84" fmla="*/ f64 1 99"/>
                <a:gd name="f85" fmla="*/ f65 1 47"/>
                <a:gd name="f86" fmla="*/ f66 1 47"/>
                <a:gd name="f87" fmla="*/ f67 1 47"/>
                <a:gd name="f88" fmla="*/ f68 1 99"/>
                <a:gd name="f89" fmla="*/ f69 1 47"/>
                <a:gd name="f90" fmla="*/ f70 1 99"/>
                <a:gd name="f91" fmla="*/ f71 1 99"/>
                <a:gd name="f92" fmla="*/ f72 1 47"/>
                <a:gd name="f93" fmla="*/ 0 1 f52"/>
                <a:gd name="f94" fmla="*/ f46 1 f52"/>
                <a:gd name="f95" fmla="*/ 0 1 f53"/>
                <a:gd name="f96" fmla="*/ f47 1 f53"/>
                <a:gd name="f97" fmla="*/ f74 1 f52"/>
                <a:gd name="f98" fmla="*/ f75 1 f53"/>
                <a:gd name="f99" fmla="*/ f76 1 f53"/>
                <a:gd name="f100" fmla="*/ f77 1 f52"/>
                <a:gd name="f101" fmla="*/ f78 1 f53"/>
                <a:gd name="f102" fmla="*/ f79 1 f52"/>
                <a:gd name="f103" fmla="*/ f80 1 f53"/>
                <a:gd name="f104" fmla="*/ f81 1 f52"/>
                <a:gd name="f105" fmla="*/ f82 1 f52"/>
                <a:gd name="f106" fmla="*/ f83 1 f53"/>
                <a:gd name="f107" fmla="*/ f84 1 f52"/>
                <a:gd name="f108" fmla="*/ f85 1 f53"/>
                <a:gd name="f109" fmla="*/ f86 1 f53"/>
                <a:gd name="f110" fmla="*/ f87 1 f53"/>
                <a:gd name="f111" fmla="*/ f88 1 f52"/>
                <a:gd name="f112" fmla="*/ f89 1 f53"/>
                <a:gd name="f113" fmla="*/ f90 1 f52"/>
                <a:gd name="f114" fmla="*/ f91 1 f52"/>
                <a:gd name="f115" fmla="*/ f92 1 f53"/>
                <a:gd name="f116" fmla="*/ f93 f43 1"/>
                <a:gd name="f117" fmla="*/ f94 f43 1"/>
                <a:gd name="f118" fmla="*/ f96 f44 1"/>
                <a:gd name="f119" fmla="*/ f95 f44 1"/>
                <a:gd name="f120" fmla="*/ f97 f43 1"/>
                <a:gd name="f121" fmla="*/ f98 f44 1"/>
                <a:gd name="f122" fmla="*/ f99 f44 1"/>
                <a:gd name="f123" fmla="*/ f100 f43 1"/>
                <a:gd name="f124" fmla="*/ f101 f44 1"/>
                <a:gd name="f125" fmla="*/ f102 f43 1"/>
                <a:gd name="f126" fmla="*/ f103 f44 1"/>
                <a:gd name="f127" fmla="*/ f104 f43 1"/>
                <a:gd name="f128" fmla="*/ f105 f43 1"/>
                <a:gd name="f129" fmla="*/ f106 f44 1"/>
                <a:gd name="f130" fmla="*/ f107 f43 1"/>
                <a:gd name="f131" fmla="*/ f108 f44 1"/>
                <a:gd name="f132" fmla="*/ f109 f44 1"/>
                <a:gd name="f133" fmla="*/ f110 f44 1"/>
                <a:gd name="f134" fmla="*/ f111 f43 1"/>
                <a:gd name="f135" fmla="*/ f112 f44 1"/>
                <a:gd name="f136" fmla="*/ f113 f43 1"/>
                <a:gd name="f137" fmla="*/ f114 f43 1"/>
                <a:gd name="f138" fmla="*/ f115 f44 1"/>
              </a:gdLst>
              <a:ahLst/>
              <a:cxnLst>
                <a:cxn ang="3cd4">
                  <a:pos x="hc" y="t"/>
                </a:cxn>
                <a:cxn ang="0">
                  <a:pos x="r" y="vc"/>
                </a:cxn>
                <a:cxn ang="cd4">
                  <a:pos x="hc" y="b"/>
                </a:cxn>
                <a:cxn ang="cd2">
                  <a:pos x="l" y="vc"/>
                </a:cxn>
                <a:cxn ang="f73">
                  <a:pos x="f120" y="f121"/>
                </a:cxn>
                <a:cxn ang="f73">
                  <a:pos x="f120" y="f122"/>
                </a:cxn>
                <a:cxn ang="f73">
                  <a:pos x="f123" y="f124"/>
                </a:cxn>
                <a:cxn ang="f73">
                  <a:pos x="f125" y="f126"/>
                </a:cxn>
                <a:cxn ang="f73">
                  <a:pos x="f127" y="f126"/>
                </a:cxn>
                <a:cxn ang="f73">
                  <a:pos x="f128" y="f129"/>
                </a:cxn>
                <a:cxn ang="f73">
                  <a:pos x="f130" y="f131"/>
                </a:cxn>
                <a:cxn ang="f73">
                  <a:pos x="f130" y="f132"/>
                </a:cxn>
                <a:cxn ang="f73">
                  <a:pos x="f128" y="f133"/>
                </a:cxn>
                <a:cxn ang="f73">
                  <a:pos x="f134" y="f135"/>
                </a:cxn>
                <a:cxn ang="f73">
                  <a:pos x="f136" y="f135"/>
                </a:cxn>
                <a:cxn ang="f73">
                  <a:pos x="f137" y="f138"/>
                </a:cxn>
                <a:cxn ang="f73">
                  <a:pos x="f120" y="f121"/>
                </a:cxn>
              </a:cxnLst>
              <a:rect l="f116" t="f119" r="f117" b="f118"/>
              <a:pathLst>
                <a:path w="99" h="47">
                  <a:moveTo>
                    <a:pt x="f5" y="f8"/>
                  </a:moveTo>
                  <a:cubicBezTo>
                    <a:pt x="f5" y="f9"/>
                    <a:pt x="f5" y="f10"/>
                    <a:pt x="f5" y="f11"/>
                  </a:cubicBezTo>
                  <a:cubicBezTo>
                    <a:pt x="f5" y="f12"/>
                    <a:pt x="f13" y="f14"/>
                    <a:pt x="f15" y="f14"/>
                  </a:cubicBezTo>
                  <a:cubicBezTo>
                    <a:pt x="f16" y="f17"/>
                    <a:pt x="f10" y="f18"/>
                    <a:pt x="f19" y="f13"/>
                  </a:cubicBezTo>
                  <a:cubicBezTo>
                    <a:pt x="f20" y="f5"/>
                    <a:pt x="f21" y="f13"/>
                    <a:pt x="f7" y="f13"/>
                  </a:cubicBezTo>
                  <a:cubicBezTo>
                    <a:pt x="f22" y="f23"/>
                    <a:pt x="f24" y="f25"/>
                    <a:pt x="f26" y="f27"/>
                  </a:cubicBezTo>
                  <a:cubicBezTo>
                    <a:pt x="f28" y="f10"/>
                    <a:pt x="f6" y="f29"/>
                    <a:pt x="f6" y="f30"/>
                  </a:cubicBezTo>
                  <a:cubicBezTo>
                    <a:pt x="f28" y="f31"/>
                    <a:pt x="f6" y="f19"/>
                    <a:pt x="f6" y="f7"/>
                  </a:cubicBezTo>
                  <a:cubicBezTo>
                    <a:pt x="f32" y="f7"/>
                    <a:pt x="f33" y="f21"/>
                    <a:pt x="f26" y="f21"/>
                  </a:cubicBezTo>
                  <a:cubicBezTo>
                    <a:pt x="f24" y="f31"/>
                    <a:pt x="f34" y="f29"/>
                    <a:pt x="f35" y="f36"/>
                  </a:cubicBezTo>
                  <a:cubicBezTo>
                    <a:pt x="f21" y="f37"/>
                    <a:pt x="f20" y="f37"/>
                    <a:pt x="f8" y="f36"/>
                  </a:cubicBezTo>
                  <a:cubicBezTo>
                    <a:pt x="f38" y="f27"/>
                    <a:pt x="f16" y="f30"/>
                    <a:pt x="f39" y="f40"/>
                  </a:cubicBezTo>
                  <a:cubicBezTo>
                    <a:pt x="f15" y="f40"/>
                    <a:pt x="f41" y="f40"/>
                    <a:pt x="f5" y="f8"/>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3" name="Freeform 12">
              <a:extLst>
                <a:ext uri="{FF2B5EF4-FFF2-40B4-BE49-F238E27FC236}">
                  <a16:creationId xmlns:a16="http://schemas.microsoft.com/office/drawing/2014/main" id="{4CCEDAC0-DEBD-E590-1793-01AF9415BC78}"/>
                </a:ext>
              </a:extLst>
            </p:cNvPr>
            <p:cNvSpPr/>
            <p:nvPr/>
          </p:nvSpPr>
          <p:spPr>
            <a:xfrm>
              <a:off x="7470327" y="3182505"/>
              <a:ext cx="296466" cy="100858"/>
            </a:xfrm>
            <a:custGeom>
              <a:avLst/>
              <a:gdLst>
                <a:gd name="f0" fmla="val 10800000"/>
                <a:gd name="f1" fmla="val 5400000"/>
                <a:gd name="f2" fmla="val 180"/>
                <a:gd name="f3" fmla="val w"/>
                <a:gd name="f4" fmla="val h"/>
                <a:gd name="f5" fmla="val 0"/>
                <a:gd name="f6" fmla="val 100"/>
                <a:gd name="f7" fmla="val 34"/>
                <a:gd name="f8" fmla="val 92"/>
                <a:gd name="f9" fmla="val 32"/>
                <a:gd name="f10" fmla="val 84"/>
                <a:gd name="f11" fmla="val 30"/>
                <a:gd name="f12" fmla="val 77"/>
                <a:gd name="f13" fmla="val 28"/>
                <a:gd name="f14" fmla="val 64"/>
                <a:gd name="f15" fmla="val 25"/>
                <a:gd name="f16" fmla="val 51"/>
                <a:gd name="f17" fmla="val 22"/>
                <a:gd name="f18" fmla="val 38"/>
                <a:gd name="f19" fmla="val 18"/>
                <a:gd name="f20" fmla="val 36"/>
                <a:gd name="f21" fmla="val 19"/>
                <a:gd name="f22" fmla="val 23"/>
                <a:gd name="f23" fmla="val 12"/>
                <a:gd name="f24" fmla="val 27"/>
                <a:gd name="f25" fmla="val 1"/>
                <a:gd name="f26" fmla="val 17"/>
                <a:gd name="f27" fmla="val 16"/>
                <a:gd name="f28" fmla="val 2"/>
                <a:gd name="f29" fmla="val 15"/>
                <a:gd name="f30" fmla="val 3"/>
                <a:gd name="f31" fmla="val 14"/>
                <a:gd name="f32" fmla="val 13"/>
                <a:gd name="f33" fmla="val 10"/>
                <a:gd name="f34" fmla="val 5"/>
                <a:gd name="f35" fmla="val 33"/>
                <a:gd name="f36" fmla="val 37"/>
                <a:gd name="f37" fmla="val 57"/>
                <a:gd name="f38" fmla="val 6"/>
                <a:gd name="f39" fmla="val 96"/>
                <a:gd name="f40" fmla="val 99"/>
                <a:gd name="f41" fmla="val 26"/>
                <a:gd name="f42" fmla="+- 0 0 -90"/>
                <a:gd name="f43" fmla="*/ f3 1 100"/>
                <a:gd name="f44" fmla="*/ f4 1 34"/>
                <a:gd name="f45" fmla="val f5"/>
                <a:gd name="f46" fmla="val f6"/>
                <a:gd name="f47" fmla="val f7"/>
                <a:gd name="f48" fmla="*/ f42 f0 1"/>
                <a:gd name="f49" fmla="+- f47 0 f45"/>
                <a:gd name="f50" fmla="+- f46 0 f45"/>
                <a:gd name="f51" fmla="*/ f48 1 f2"/>
                <a:gd name="f52" fmla="*/ f50 1 100"/>
                <a:gd name="f53" fmla="*/ f49 1 34"/>
                <a:gd name="f54" fmla="*/ 100 f50 1"/>
                <a:gd name="f55" fmla="*/ 34 f49 1"/>
                <a:gd name="f56" fmla="*/ 77 f50 1"/>
                <a:gd name="f57" fmla="*/ 28 f49 1"/>
                <a:gd name="f58" fmla="*/ 38 f50 1"/>
                <a:gd name="f59" fmla="*/ 18 f49 1"/>
                <a:gd name="f60" fmla="*/ 32 f50 1"/>
                <a:gd name="f61" fmla="*/ 19 f49 1"/>
                <a:gd name="f62" fmla="*/ 0 f50 1"/>
                <a:gd name="f63" fmla="*/ 32 f49 1"/>
                <a:gd name="f64" fmla="*/ 1 f50 1"/>
                <a:gd name="f65" fmla="*/ 17 f49 1"/>
                <a:gd name="f66" fmla="*/ 3 f50 1"/>
                <a:gd name="f67" fmla="*/ 14 f49 1"/>
                <a:gd name="f68" fmla="*/ 1 f49 1"/>
                <a:gd name="f69" fmla="*/ 37 f50 1"/>
                <a:gd name="f70" fmla="*/ 0 f49 1"/>
                <a:gd name="f71" fmla="*/ 96 f50 1"/>
                <a:gd name="f72" fmla="*/ 22 f49 1"/>
                <a:gd name="f73" fmla="+- f51 0 f1"/>
                <a:gd name="f74" fmla="*/ f54 1 100"/>
                <a:gd name="f75" fmla="*/ f55 1 34"/>
                <a:gd name="f76" fmla="*/ f56 1 100"/>
                <a:gd name="f77" fmla="*/ f57 1 34"/>
                <a:gd name="f78" fmla="*/ f58 1 100"/>
                <a:gd name="f79" fmla="*/ f59 1 34"/>
                <a:gd name="f80" fmla="*/ f60 1 100"/>
                <a:gd name="f81" fmla="*/ f61 1 34"/>
                <a:gd name="f82" fmla="*/ f62 1 100"/>
                <a:gd name="f83" fmla="*/ f63 1 34"/>
                <a:gd name="f84" fmla="*/ f64 1 100"/>
                <a:gd name="f85" fmla="*/ f65 1 34"/>
                <a:gd name="f86" fmla="*/ f66 1 100"/>
                <a:gd name="f87" fmla="*/ f67 1 34"/>
                <a:gd name="f88" fmla="*/ f68 1 34"/>
                <a:gd name="f89" fmla="*/ f69 1 100"/>
                <a:gd name="f90" fmla="*/ f70 1 34"/>
                <a:gd name="f91" fmla="*/ f71 1 100"/>
                <a:gd name="f92" fmla="*/ f72 1 34"/>
                <a:gd name="f93" fmla="*/ 0 1 f52"/>
                <a:gd name="f94" fmla="*/ f46 1 f52"/>
                <a:gd name="f95" fmla="*/ 0 1 f53"/>
                <a:gd name="f96" fmla="*/ f47 1 f53"/>
                <a:gd name="f97" fmla="*/ f74 1 f52"/>
                <a:gd name="f98" fmla="*/ f75 1 f53"/>
                <a:gd name="f99" fmla="*/ f76 1 f52"/>
                <a:gd name="f100" fmla="*/ f77 1 f53"/>
                <a:gd name="f101" fmla="*/ f78 1 f52"/>
                <a:gd name="f102" fmla="*/ f79 1 f53"/>
                <a:gd name="f103" fmla="*/ f80 1 f52"/>
                <a:gd name="f104" fmla="*/ f81 1 f53"/>
                <a:gd name="f105" fmla="*/ f82 1 f52"/>
                <a:gd name="f106" fmla="*/ f83 1 f53"/>
                <a:gd name="f107" fmla="*/ f84 1 f52"/>
                <a:gd name="f108" fmla="*/ f85 1 f53"/>
                <a:gd name="f109" fmla="*/ f86 1 f52"/>
                <a:gd name="f110" fmla="*/ f87 1 f53"/>
                <a:gd name="f111" fmla="*/ f88 1 f53"/>
                <a:gd name="f112" fmla="*/ f89 1 f52"/>
                <a:gd name="f113" fmla="*/ f90 1 f53"/>
                <a:gd name="f114" fmla="*/ f91 1 f52"/>
                <a:gd name="f115" fmla="*/ f92 1 f53"/>
                <a:gd name="f116" fmla="*/ f93 f43 1"/>
                <a:gd name="f117" fmla="*/ f94 f43 1"/>
                <a:gd name="f118" fmla="*/ f96 f44 1"/>
                <a:gd name="f119" fmla="*/ f95 f44 1"/>
                <a:gd name="f120" fmla="*/ f97 f43 1"/>
                <a:gd name="f121" fmla="*/ f98 f44 1"/>
                <a:gd name="f122" fmla="*/ f99 f43 1"/>
                <a:gd name="f123" fmla="*/ f100 f44 1"/>
                <a:gd name="f124" fmla="*/ f101 f43 1"/>
                <a:gd name="f125" fmla="*/ f102 f44 1"/>
                <a:gd name="f126" fmla="*/ f103 f43 1"/>
                <a:gd name="f127" fmla="*/ f104 f44 1"/>
                <a:gd name="f128" fmla="*/ f105 f43 1"/>
                <a:gd name="f129" fmla="*/ f106 f44 1"/>
                <a:gd name="f130" fmla="*/ f107 f43 1"/>
                <a:gd name="f131" fmla="*/ f108 f44 1"/>
                <a:gd name="f132" fmla="*/ f109 f43 1"/>
                <a:gd name="f133" fmla="*/ f110 f44 1"/>
                <a:gd name="f134" fmla="*/ f111 f44 1"/>
                <a:gd name="f135" fmla="*/ f112 f43 1"/>
                <a:gd name="f136" fmla="*/ f113 f44 1"/>
                <a:gd name="f137" fmla="*/ f114 f43 1"/>
                <a:gd name="f138" fmla="*/ f115 f44 1"/>
              </a:gdLst>
              <a:ahLst/>
              <a:cxnLst>
                <a:cxn ang="3cd4">
                  <a:pos x="hc" y="t"/>
                </a:cxn>
                <a:cxn ang="0">
                  <a:pos x="r" y="vc"/>
                </a:cxn>
                <a:cxn ang="cd4">
                  <a:pos x="hc" y="b"/>
                </a:cxn>
                <a:cxn ang="cd2">
                  <a:pos x="l" y="vc"/>
                </a:cxn>
                <a:cxn ang="f73">
                  <a:pos x="f120" y="f121"/>
                </a:cxn>
                <a:cxn ang="f73">
                  <a:pos x="f122" y="f123"/>
                </a:cxn>
                <a:cxn ang="f73">
                  <a:pos x="f124" y="f125"/>
                </a:cxn>
                <a:cxn ang="f73">
                  <a:pos x="f126" y="f127"/>
                </a:cxn>
                <a:cxn ang="f73">
                  <a:pos x="f128" y="f129"/>
                </a:cxn>
                <a:cxn ang="f73">
                  <a:pos x="f130" y="f131"/>
                </a:cxn>
                <a:cxn ang="f73">
                  <a:pos x="f132" y="f133"/>
                </a:cxn>
                <a:cxn ang="f73">
                  <a:pos x="f126" y="f134"/>
                </a:cxn>
                <a:cxn ang="f73">
                  <a:pos x="f135" y="f136"/>
                </a:cxn>
                <a:cxn ang="f73">
                  <a:pos x="f137" y="f131"/>
                </a:cxn>
                <a:cxn ang="f73">
                  <a:pos x="f120" y="f138"/>
                </a:cxn>
                <a:cxn ang="f73">
                  <a:pos x="f120" y="f121"/>
                </a:cxn>
              </a:cxnLst>
              <a:rect l="f116" t="f119" r="f117" b="f118"/>
              <a:pathLst>
                <a:path w="100" h="34">
                  <a:moveTo>
                    <a:pt x="f6" y="f7"/>
                  </a:moveTo>
                  <a:cubicBezTo>
                    <a:pt x="f8" y="f9"/>
                    <a:pt x="f10" y="f11"/>
                    <a:pt x="f12" y="f13"/>
                  </a:cubicBezTo>
                  <a:cubicBezTo>
                    <a:pt x="f14" y="f15"/>
                    <a:pt x="f16" y="f17"/>
                    <a:pt x="f18" y="f19"/>
                  </a:cubicBezTo>
                  <a:cubicBezTo>
                    <a:pt x="f20" y="f19"/>
                    <a:pt x="f7" y="f19"/>
                    <a:pt x="f9" y="f21"/>
                  </a:cubicBezTo>
                  <a:cubicBezTo>
                    <a:pt x="f17" y="f22"/>
                    <a:pt x="f23" y="f13"/>
                    <a:pt x="f5" y="f9"/>
                  </a:cubicBezTo>
                  <a:cubicBezTo>
                    <a:pt x="f5" y="f24"/>
                    <a:pt x="f5" y="f17"/>
                    <a:pt x="f25" y="f26"/>
                  </a:cubicBezTo>
                  <a:cubicBezTo>
                    <a:pt x="f25" y="f27"/>
                    <a:pt x="f28" y="f29"/>
                    <a:pt x="f30" y="f31"/>
                  </a:cubicBezTo>
                  <a:cubicBezTo>
                    <a:pt x="f32" y="f33"/>
                    <a:pt x="f17" y="f34"/>
                    <a:pt x="f9" y="f25"/>
                  </a:cubicBezTo>
                  <a:cubicBezTo>
                    <a:pt x="f35" y="f5"/>
                    <a:pt x="f20" y="f5"/>
                    <a:pt x="f36" y="f5"/>
                  </a:cubicBezTo>
                  <a:cubicBezTo>
                    <a:pt x="f37" y="f38"/>
                    <a:pt x="f12" y="f23"/>
                    <a:pt x="f39" y="f26"/>
                  </a:cubicBezTo>
                  <a:cubicBezTo>
                    <a:pt x="f40" y="f19"/>
                    <a:pt x="f6" y="f21"/>
                    <a:pt x="f6" y="f17"/>
                  </a:cubicBezTo>
                  <a:cubicBezTo>
                    <a:pt x="f6" y="f41"/>
                    <a:pt x="f6" y="f11"/>
                    <a:pt x="f6" y="f7"/>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4" name="Freeform 13">
              <a:extLst>
                <a:ext uri="{FF2B5EF4-FFF2-40B4-BE49-F238E27FC236}">
                  <a16:creationId xmlns:a16="http://schemas.microsoft.com/office/drawing/2014/main" id="{1A5EDEA7-E871-32D5-4016-26A72C146708}"/>
                </a:ext>
              </a:extLst>
            </p:cNvPr>
            <p:cNvSpPr/>
            <p:nvPr/>
          </p:nvSpPr>
          <p:spPr>
            <a:xfrm>
              <a:off x="6840717" y="2898263"/>
              <a:ext cx="183382" cy="149760"/>
            </a:xfrm>
            <a:custGeom>
              <a:avLst/>
              <a:gdLst>
                <a:gd name="f0" fmla="val 10800000"/>
                <a:gd name="f1" fmla="val 5400000"/>
                <a:gd name="f2" fmla="val 180"/>
                <a:gd name="f3" fmla="val w"/>
                <a:gd name="f4" fmla="val h"/>
                <a:gd name="f5" fmla="val 0"/>
                <a:gd name="f6" fmla="val 62"/>
                <a:gd name="f7" fmla="val 50"/>
                <a:gd name="f8" fmla="val 24"/>
                <a:gd name="f9" fmla="val 18"/>
                <a:gd name="f10" fmla="val 32"/>
                <a:gd name="f11" fmla="val 14"/>
                <a:gd name="f12" fmla="val 26"/>
                <a:gd name="f13" fmla="val 7"/>
                <a:gd name="f14" fmla="val 30"/>
                <a:gd name="f15" fmla="val 1"/>
                <a:gd name="f16" fmla="val 2"/>
                <a:gd name="f17" fmla="val 3"/>
                <a:gd name="f18" fmla="val 4"/>
                <a:gd name="f19" fmla="val 6"/>
                <a:gd name="f20" fmla="val 9"/>
                <a:gd name="f21" fmla="val 31"/>
                <a:gd name="f22" fmla="val 34"/>
                <a:gd name="f23" fmla="val 15"/>
                <a:gd name="f24" fmla="val 39"/>
                <a:gd name="f25" fmla="val 10"/>
                <a:gd name="f26" fmla="val 5"/>
                <a:gd name="f27" fmla="val 41"/>
                <a:gd name="f28" fmla="val 43"/>
                <a:gd name="f29" fmla="val 45"/>
                <a:gd name="f30" fmla="val 46"/>
                <a:gd name="f31" fmla="val 12"/>
                <a:gd name="f32" fmla="val 19"/>
                <a:gd name="f33" fmla="val 47"/>
                <a:gd name="f34" fmla="val 48"/>
                <a:gd name="f35" fmla="val 49"/>
                <a:gd name="f36" fmla="val 51"/>
                <a:gd name="f37" fmla="val 53"/>
                <a:gd name="f38" fmla="val 56"/>
                <a:gd name="f39" fmla="val 8"/>
                <a:gd name="f40" fmla="val 11"/>
                <a:gd name="f41" fmla="val 23"/>
                <a:gd name="f42" fmla="val 29"/>
                <a:gd name="f43" fmla="val 40"/>
                <a:gd name="f44" fmla="val 37"/>
                <a:gd name="f45" fmla="val 44"/>
                <a:gd name="f46" fmla="val 35"/>
                <a:gd name="f47" fmla="val 28"/>
                <a:gd name="f48" fmla="val 33"/>
                <a:gd name="f49" fmla="val 38"/>
                <a:gd name="f50" fmla="val 22"/>
                <a:gd name="f51" fmla="val 21"/>
                <a:gd name="f52" fmla="val 20"/>
                <a:gd name="f53" fmla="val 13"/>
                <a:gd name="f54" fmla="+- 0 0 -90"/>
                <a:gd name="f55" fmla="*/ f3 1 62"/>
                <a:gd name="f56" fmla="*/ f4 1 50"/>
                <a:gd name="f57" fmla="val f5"/>
                <a:gd name="f58" fmla="val f6"/>
                <a:gd name="f59" fmla="val f7"/>
                <a:gd name="f60" fmla="*/ f54 f0 1"/>
                <a:gd name="f61" fmla="+- f59 0 f57"/>
                <a:gd name="f62" fmla="+- f58 0 f57"/>
                <a:gd name="f63" fmla="*/ f60 1 f2"/>
                <a:gd name="f64" fmla="*/ f62 1 62"/>
                <a:gd name="f65" fmla="*/ f61 1 50"/>
                <a:gd name="f66" fmla="*/ 24 f62 1"/>
                <a:gd name="f67" fmla="*/ 18 f61 1"/>
                <a:gd name="f68" fmla="*/ 30 f62 1"/>
                <a:gd name="f69" fmla="*/ 1 f61 1"/>
                <a:gd name="f70" fmla="*/ 32 f62 1"/>
                <a:gd name="f71" fmla="*/ 4 f61 1"/>
                <a:gd name="f72" fmla="*/ 9 f61 1"/>
                <a:gd name="f73" fmla="*/ 39 f62 1"/>
                <a:gd name="f74" fmla="*/ 15 f61 1"/>
                <a:gd name="f75" fmla="*/ 0 f61 1"/>
                <a:gd name="f76" fmla="*/ 45 f62 1"/>
                <a:gd name="f77" fmla="*/ 46 f62 1"/>
                <a:gd name="f78" fmla="*/ 19 f61 1"/>
                <a:gd name="f79" fmla="*/ 49 f62 1"/>
                <a:gd name="f80" fmla="*/ 5 f61 1"/>
                <a:gd name="f81" fmla="*/ 56 f62 1"/>
                <a:gd name="f82" fmla="*/ 62 f62 1"/>
                <a:gd name="f83" fmla="*/ 24 f61 1"/>
                <a:gd name="f84" fmla="*/ 40 f61 1"/>
                <a:gd name="f85" fmla="*/ 35 f62 1"/>
                <a:gd name="f86" fmla="*/ 32 f61 1"/>
                <a:gd name="f87" fmla="*/ 28 f62 1"/>
                <a:gd name="f88" fmla="*/ 33 f61 1"/>
                <a:gd name="f89" fmla="*/ 0 f62 1"/>
                <a:gd name="f90" fmla="*/ 50 f61 1"/>
                <a:gd name="f91" fmla="*/ 35 f61 1"/>
                <a:gd name="f92" fmla="*/ 2 f62 1"/>
                <a:gd name="f93" fmla="*/ 31 f61 1"/>
                <a:gd name="f94" fmla="*/ 15 f62 1"/>
                <a:gd name="f95" fmla="*/ 20 f62 1"/>
                <a:gd name="f96" fmla="*/ 14 f61 1"/>
                <a:gd name="f97" fmla="*/ 11 f61 1"/>
                <a:gd name="f98" fmla="*/ 22 f62 1"/>
                <a:gd name="f99" fmla="+- f63 0 f1"/>
                <a:gd name="f100" fmla="*/ f66 1 62"/>
                <a:gd name="f101" fmla="*/ f67 1 50"/>
                <a:gd name="f102" fmla="*/ f68 1 62"/>
                <a:gd name="f103" fmla="*/ f69 1 50"/>
                <a:gd name="f104" fmla="*/ f70 1 62"/>
                <a:gd name="f105" fmla="*/ f71 1 50"/>
                <a:gd name="f106" fmla="*/ f72 1 50"/>
                <a:gd name="f107" fmla="*/ f73 1 62"/>
                <a:gd name="f108" fmla="*/ f74 1 50"/>
                <a:gd name="f109" fmla="*/ f75 1 50"/>
                <a:gd name="f110" fmla="*/ f76 1 62"/>
                <a:gd name="f111" fmla="*/ f77 1 62"/>
                <a:gd name="f112" fmla="*/ f78 1 50"/>
                <a:gd name="f113" fmla="*/ f79 1 62"/>
                <a:gd name="f114" fmla="*/ f80 1 50"/>
                <a:gd name="f115" fmla="*/ f81 1 62"/>
                <a:gd name="f116" fmla="*/ f82 1 62"/>
                <a:gd name="f117" fmla="*/ f83 1 50"/>
                <a:gd name="f118" fmla="*/ f84 1 50"/>
                <a:gd name="f119" fmla="*/ f85 1 62"/>
                <a:gd name="f120" fmla="*/ f86 1 50"/>
                <a:gd name="f121" fmla="*/ f87 1 62"/>
                <a:gd name="f122" fmla="*/ f88 1 50"/>
                <a:gd name="f123" fmla="*/ f89 1 62"/>
                <a:gd name="f124" fmla="*/ f90 1 50"/>
                <a:gd name="f125" fmla="*/ f91 1 50"/>
                <a:gd name="f126" fmla="*/ f92 1 62"/>
                <a:gd name="f127" fmla="*/ f93 1 50"/>
                <a:gd name="f128" fmla="*/ f94 1 62"/>
                <a:gd name="f129" fmla="*/ f95 1 62"/>
                <a:gd name="f130" fmla="*/ f96 1 50"/>
                <a:gd name="f131" fmla="*/ f97 1 50"/>
                <a:gd name="f132" fmla="*/ f98 1 62"/>
                <a:gd name="f133" fmla="*/ 0 1 f64"/>
                <a:gd name="f134" fmla="*/ f58 1 f64"/>
                <a:gd name="f135" fmla="*/ 0 1 f65"/>
                <a:gd name="f136" fmla="*/ f59 1 f65"/>
                <a:gd name="f137" fmla="*/ f100 1 f64"/>
                <a:gd name="f138" fmla="*/ f101 1 f65"/>
                <a:gd name="f139" fmla="*/ f102 1 f64"/>
                <a:gd name="f140" fmla="*/ f103 1 f65"/>
                <a:gd name="f141" fmla="*/ f104 1 f64"/>
                <a:gd name="f142" fmla="*/ f105 1 f65"/>
                <a:gd name="f143" fmla="*/ f106 1 f65"/>
                <a:gd name="f144" fmla="*/ f107 1 f64"/>
                <a:gd name="f145" fmla="*/ f108 1 f65"/>
                <a:gd name="f146" fmla="*/ f109 1 f65"/>
                <a:gd name="f147" fmla="*/ f110 1 f64"/>
                <a:gd name="f148" fmla="*/ f111 1 f64"/>
                <a:gd name="f149" fmla="*/ f112 1 f65"/>
                <a:gd name="f150" fmla="*/ f113 1 f64"/>
                <a:gd name="f151" fmla="*/ f114 1 f65"/>
                <a:gd name="f152" fmla="*/ f115 1 f64"/>
                <a:gd name="f153" fmla="*/ f116 1 f64"/>
                <a:gd name="f154" fmla="*/ f117 1 f65"/>
                <a:gd name="f155" fmla="*/ f118 1 f65"/>
                <a:gd name="f156" fmla="*/ f119 1 f64"/>
                <a:gd name="f157" fmla="*/ f120 1 f65"/>
                <a:gd name="f158" fmla="*/ f121 1 f64"/>
                <a:gd name="f159" fmla="*/ f122 1 f65"/>
                <a:gd name="f160" fmla="*/ f123 1 f64"/>
                <a:gd name="f161" fmla="*/ f124 1 f65"/>
                <a:gd name="f162" fmla="*/ f125 1 f65"/>
                <a:gd name="f163" fmla="*/ f126 1 f64"/>
                <a:gd name="f164" fmla="*/ f127 1 f65"/>
                <a:gd name="f165" fmla="*/ f128 1 f64"/>
                <a:gd name="f166" fmla="*/ f129 1 f64"/>
                <a:gd name="f167" fmla="*/ f130 1 f65"/>
                <a:gd name="f168" fmla="*/ f131 1 f65"/>
                <a:gd name="f169" fmla="*/ f132 1 f64"/>
                <a:gd name="f170" fmla="*/ f133 f55 1"/>
                <a:gd name="f171" fmla="*/ f134 f55 1"/>
                <a:gd name="f172" fmla="*/ f136 f56 1"/>
                <a:gd name="f173" fmla="*/ f135 f56 1"/>
                <a:gd name="f174" fmla="*/ f137 f55 1"/>
                <a:gd name="f175" fmla="*/ f138 f56 1"/>
                <a:gd name="f176" fmla="*/ f139 f55 1"/>
                <a:gd name="f177" fmla="*/ f140 f56 1"/>
                <a:gd name="f178" fmla="*/ f141 f55 1"/>
                <a:gd name="f179" fmla="*/ f142 f56 1"/>
                <a:gd name="f180" fmla="*/ f143 f56 1"/>
                <a:gd name="f181" fmla="*/ f144 f55 1"/>
                <a:gd name="f182" fmla="*/ f145 f56 1"/>
                <a:gd name="f183" fmla="*/ f146 f56 1"/>
                <a:gd name="f184" fmla="*/ f147 f55 1"/>
                <a:gd name="f185" fmla="*/ f148 f55 1"/>
                <a:gd name="f186" fmla="*/ f149 f56 1"/>
                <a:gd name="f187" fmla="*/ f150 f55 1"/>
                <a:gd name="f188" fmla="*/ f151 f56 1"/>
                <a:gd name="f189" fmla="*/ f152 f55 1"/>
                <a:gd name="f190" fmla="*/ f153 f55 1"/>
                <a:gd name="f191" fmla="*/ f154 f56 1"/>
                <a:gd name="f192" fmla="*/ f155 f56 1"/>
                <a:gd name="f193" fmla="*/ f156 f55 1"/>
                <a:gd name="f194" fmla="*/ f157 f56 1"/>
                <a:gd name="f195" fmla="*/ f158 f55 1"/>
                <a:gd name="f196" fmla="*/ f159 f56 1"/>
                <a:gd name="f197" fmla="*/ f160 f55 1"/>
                <a:gd name="f198" fmla="*/ f161 f56 1"/>
                <a:gd name="f199" fmla="*/ f162 f56 1"/>
                <a:gd name="f200" fmla="*/ f163 f55 1"/>
                <a:gd name="f201" fmla="*/ f164 f56 1"/>
                <a:gd name="f202" fmla="*/ f165 f55 1"/>
                <a:gd name="f203" fmla="*/ f166 f55 1"/>
                <a:gd name="f204" fmla="*/ f167 f56 1"/>
                <a:gd name="f205" fmla="*/ f168 f56 1"/>
                <a:gd name="f206" fmla="*/ f169 f55 1"/>
              </a:gdLst>
              <a:ahLst/>
              <a:cxnLst>
                <a:cxn ang="3cd4">
                  <a:pos x="hc" y="t"/>
                </a:cxn>
                <a:cxn ang="0">
                  <a:pos x="r" y="vc"/>
                </a:cxn>
                <a:cxn ang="cd4">
                  <a:pos x="hc" y="b"/>
                </a:cxn>
                <a:cxn ang="cd2">
                  <a:pos x="l" y="vc"/>
                </a:cxn>
                <a:cxn ang="f99">
                  <a:pos x="f174" y="f175"/>
                </a:cxn>
                <a:cxn ang="f99">
                  <a:pos x="f176" y="f177"/>
                </a:cxn>
                <a:cxn ang="f99">
                  <a:pos x="f178" y="f179"/>
                </a:cxn>
                <a:cxn ang="f99">
                  <a:pos x="f178" y="f180"/>
                </a:cxn>
                <a:cxn ang="f99">
                  <a:pos x="f181" y="f182"/>
                </a:cxn>
                <a:cxn ang="f99">
                  <a:pos x="f181" y="f183"/>
                </a:cxn>
                <a:cxn ang="f99">
                  <a:pos x="f184" y="f183"/>
                </a:cxn>
                <a:cxn ang="f99">
                  <a:pos x="f185" y="f186"/>
                </a:cxn>
                <a:cxn ang="f99">
                  <a:pos x="f187" y="f186"/>
                </a:cxn>
                <a:cxn ang="f99">
                  <a:pos x="f187" y="f188"/>
                </a:cxn>
                <a:cxn ang="f99">
                  <a:pos x="f189" y="f188"/>
                </a:cxn>
                <a:cxn ang="f99">
                  <a:pos x="f189" y="f182"/>
                </a:cxn>
                <a:cxn ang="f99">
                  <a:pos x="f190" y="f191"/>
                </a:cxn>
                <a:cxn ang="f99">
                  <a:pos x="f190" y="f192"/>
                </a:cxn>
                <a:cxn ang="f99">
                  <a:pos x="f193" y="f194"/>
                </a:cxn>
                <a:cxn ang="f99">
                  <a:pos x="f195" y="f196"/>
                </a:cxn>
                <a:cxn ang="f99">
                  <a:pos x="f197" y="f198"/>
                </a:cxn>
                <a:cxn ang="f99">
                  <a:pos x="f197" y="f199"/>
                </a:cxn>
                <a:cxn ang="f99">
                  <a:pos x="f200" y="f201"/>
                </a:cxn>
                <a:cxn ang="f99">
                  <a:pos x="f202" y="f191"/>
                </a:cxn>
                <a:cxn ang="f99">
                  <a:pos x="f203" y="f204"/>
                </a:cxn>
                <a:cxn ang="f99">
                  <a:pos x="f203" y="f205"/>
                </a:cxn>
                <a:cxn ang="f99">
                  <a:pos x="f206" y="f180"/>
                </a:cxn>
                <a:cxn ang="f99">
                  <a:pos x="f174" y="f205"/>
                </a:cxn>
                <a:cxn ang="f99">
                  <a:pos x="f174" y="f175"/>
                </a:cxn>
              </a:cxnLst>
              <a:rect l="f170" t="f173" r="f171" b="f172"/>
              <a:pathLst>
                <a:path w="62" h="50">
                  <a:moveTo>
                    <a:pt x="f8" y="f9"/>
                  </a:moveTo>
                  <a:cubicBezTo>
                    <a:pt x="f10" y="f11"/>
                    <a:pt x="f12" y="f13"/>
                    <a:pt x="f14" y="f15"/>
                  </a:cubicBezTo>
                  <a:cubicBezTo>
                    <a:pt x="f14" y="f16"/>
                    <a:pt x="f10" y="f17"/>
                    <a:pt x="f10" y="f18"/>
                  </a:cubicBezTo>
                  <a:cubicBezTo>
                    <a:pt x="f10" y="f19"/>
                    <a:pt x="f10" y="f13"/>
                    <a:pt x="f10" y="f20"/>
                  </a:cubicBezTo>
                  <a:cubicBezTo>
                    <a:pt x="f21" y="f11"/>
                    <a:pt x="f22" y="f23"/>
                    <a:pt x="f24" y="f23"/>
                  </a:cubicBezTo>
                  <a:cubicBezTo>
                    <a:pt x="f24" y="f25"/>
                    <a:pt x="f24" y="f26"/>
                    <a:pt x="f24" y="f5"/>
                  </a:cubicBezTo>
                  <a:cubicBezTo>
                    <a:pt x="f27" y="f5"/>
                    <a:pt x="f28" y="f5"/>
                    <a:pt x="f29" y="f5"/>
                  </a:cubicBezTo>
                  <a:cubicBezTo>
                    <a:pt x="f29" y="f19"/>
                    <a:pt x="f30" y="f31"/>
                    <a:pt x="f30" y="f32"/>
                  </a:cubicBezTo>
                  <a:cubicBezTo>
                    <a:pt x="f33" y="f32"/>
                    <a:pt x="f34" y="f32"/>
                    <a:pt x="f35" y="f32"/>
                  </a:cubicBezTo>
                  <a:cubicBezTo>
                    <a:pt x="f35" y="f11"/>
                    <a:pt x="f35" y="f25"/>
                    <a:pt x="f35" y="f26"/>
                  </a:cubicBezTo>
                  <a:cubicBezTo>
                    <a:pt x="f36" y="f26"/>
                    <a:pt x="f37" y="f26"/>
                    <a:pt x="f38" y="f26"/>
                  </a:cubicBezTo>
                  <a:cubicBezTo>
                    <a:pt x="f38" y="f39"/>
                    <a:pt x="f38" y="f40"/>
                    <a:pt x="f38" y="f23"/>
                  </a:cubicBezTo>
                  <a:cubicBezTo>
                    <a:pt x="f38" y="f32"/>
                    <a:pt x="f38" y="f41"/>
                    <a:pt x="f6" y="f8"/>
                  </a:cubicBezTo>
                  <a:cubicBezTo>
                    <a:pt x="f6" y="f42"/>
                    <a:pt x="f6" y="f22"/>
                    <a:pt x="f6" y="f43"/>
                  </a:cubicBezTo>
                  <a:cubicBezTo>
                    <a:pt x="f37" y="f44"/>
                    <a:pt x="f45" y="f46"/>
                    <a:pt x="f46" y="f10"/>
                  </a:cubicBezTo>
                  <a:cubicBezTo>
                    <a:pt x="f10" y="f10"/>
                    <a:pt x="f14" y="f10"/>
                    <a:pt x="f47" y="f48"/>
                  </a:cubicBezTo>
                  <a:cubicBezTo>
                    <a:pt x="f32" y="f49"/>
                    <a:pt x="f25" y="f45"/>
                    <a:pt x="f5" y="f7"/>
                  </a:cubicBezTo>
                  <a:cubicBezTo>
                    <a:pt x="f5" y="f45"/>
                    <a:pt x="f5" y="f24"/>
                    <a:pt x="f5" y="f46"/>
                  </a:cubicBezTo>
                  <a:cubicBezTo>
                    <a:pt x="f5" y="f48"/>
                    <a:pt x="f15" y="f10"/>
                    <a:pt x="f16" y="f21"/>
                  </a:cubicBezTo>
                  <a:cubicBezTo>
                    <a:pt x="f19" y="f42"/>
                    <a:pt x="f25" y="f12"/>
                    <a:pt x="f23" y="f8"/>
                  </a:cubicBezTo>
                  <a:cubicBezTo>
                    <a:pt x="f32" y="f50"/>
                    <a:pt x="f51" y="f32"/>
                    <a:pt x="f52" y="f11"/>
                  </a:cubicBezTo>
                  <a:cubicBezTo>
                    <a:pt x="f52" y="f53"/>
                    <a:pt x="f52" y="f31"/>
                    <a:pt x="f52" y="f40"/>
                  </a:cubicBezTo>
                  <a:cubicBezTo>
                    <a:pt x="f51" y="f25"/>
                    <a:pt x="f51" y="f20"/>
                    <a:pt x="f50" y="f20"/>
                  </a:cubicBezTo>
                  <a:cubicBezTo>
                    <a:pt x="f41" y="f20"/>
                    <a:pt x="f8" y="f25"/>
                    <a:pt x="f8" y="f40"/>
                  </a:cubicBezTo>
                  <a:cubicBezTo>
                    <a:pt x="f8" y="f53"/>
                    <a:pt x="f8" y="f23"/>
                    <a:pt x="f8" y="f9"/>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5" name="Freeform 14">
              <a:extLst>
                <a:ext uri="{FF2B5EF4-FFF2-40B4-BE49-F238E27FC236}">
                  <a16:creationId xmlns:a16="http://schemas.microsoft.com/office/drawing/2014/main" id="{F87E1D10-9FA3-A58E-D6A8-87C4FD09615E}"/>
                </a:ext>
              </a:extLst>
            </p:cNvPr>
            <p:cNvSpPr/>
            <p:nvPr/>
          </p:nvSpPr>
          <p:spPr>
            <a:xfrm>
              <a:off x="6458672" y="3274201"/>
              <a:ext cx="290358" cy="79461"/>
            </a:xfrm>
            <a:custGeom>
              <a:avLst/>
              <a:gdLst>
                <a:gd name="f0" fmla="val 10800000"/>
                <a:gd name="f1" fmla="val 5400000"/>
                <a:gd name="f2" fmla="val 180"/>
                <a:gd name="f3" fmla="val w"/>
                <a:gd name="f4" fmla="val h"/>
                <a:gd name="f5" fmla="val 0"/>
                <a:gd name="f6" fmla="val 98"/>
                <a:gd name="f7" fmla="val 26"/>
                <a:gd name="f8" fmla="val 25"/>
                <a:gd name="f9" fmla="val 85"/>
                <a:gd name="f10" fmla="val 22"/>
                <a:gd name="f11" fmla="val 72"/>
                <a:gd name="f12" fmla="val 20"/>
                <a:gd name="f13" fmla="val 59"/>
                <a:gd name="f14" fmla="val 16"/>
                <a:gd name="f15" fmla="val 49"/>
                <a:gd name="f16" fmla="val 14"/>
                <a:gd name="f17" fmla="val 40"/>
                <a:gd name="f18" fmla="val 31"/>
                <a:gd name="f19" fmla="val 17"/>
                <a:gd name="f20" fmla="val 21"/>
                <a:gd name="f21" fmla="val 11"/>
                <a:gd name="f22" fmla="val 23"/>
                <a:gd name="f23" fmla="val 19"/>
                <a:gd name="f24" fmla="val 15"/>
                <a:gd name="f25" fmla="val 2"/>
                <a:gd name="f26" fmla="val 13"/>
                <a:gd name="f27" fmla="val 3"/>
                <a:gd name="f28" fmla="val 9"/>
                <a:gd name="f29" fmla="val 30"/>
                <a:gd name="f30" fmla="val 4"/>
                <a:gd name="f31" fmla="val 43"/>
                <a:gd name="f32" fmla="val 44"/>
                <a:gd name="f33" fmla="val 46"/>
                <a:gd name="f34" fmla="val 47"/>
                <a:gd name="f35" fmla="val 64"/>
                <a:gd name="f36" fmla="val 80"/>
                <a:gd name="f37" fmla="val 8"/>
                <a:gd name="f38" fmla="val 97"/>
                <a:gd name="f39" fmla="val 12"/>
                <a:gd name="f40" fmla="+- 0 0 -90"/>
                <a:gd name="f41" fmla="*/ f3 1 98"/>
                <a:gd name="f42" fmla="*/ f4 1 26"/>
                <a:gd name="f43" fmla="val f5"/>
                <a:gd name="f44" fmla="val f6"/>
                <a:gd name="f45" fmla="val f7"/>
                <a:gd name="f46" fmla="*/ f40 f0 1"/>
                <a:gd name="f47" fmla="+- f45 0 f43"/>
                <a:gd name="f48" fmla="+- f44 0 f43"/>
                <a:gd name="f49" fmla="*/ f46 1 f2"/>
                <a:gd name="f50" fmla="*/ f48 1 98"/>
                <a:gd name="f51" fmla="*/ f47 1 26"/>
                <a:gd name="f52" fmla="*/ 98 f48 1"/>
                <a:gd name="f53" fmla="*/ 25 f47 1"/>
                <a:gd name="f54" fmla="*/ 59 f48 1"/>
                <a:gd name="f55" fmla="*/ 16 f47 1"/>
                <a:gd name="f56" fmla="*/ 31 f48 1"/>
                <a:gd name="f57" fmla="*/ 17 f47 1"/>
                <a:gd name="f58" fmla="*/ 0 f48 1"/>
                <a:gd name="f59" fmla="*/ 26 f47 1"/>
                <a:gd name="f60" fmla="*/ 3 f48 1"/>
                <a:gd name="f61" fmla="*/ 13 f47 1"/>
                <a:gd name="f62" fmla="*/ 43 f48 1"/>
                <a:gd name="f63" fmla="*/ 0 f47 1"/>
                <a:gd name="f64" fmla="*/ 47 f48 1"/>
                <a:gd name="f65" fmla="*/ 97 f48 1"/>
                <a:gd name="f66" fmla="*/ 12 f47 1"/>
                <a:gd name="f67" fmla="+- f49 0 f1"/>
                <a:gd name="f68" fmla="*/ f52 1 98"/>
                <a:gd name="f69" fmla="*/ f53 1 26"/>
                <a:gd name="f70" fmla="*/ f54 1 98"/>
                <a:gd name="f71" fmla="*/ f55 1 26"/>
                <a:gd name="f72" fmla="*/ f56 1 98"/>
                <a:gd name="f73" fmla="*/ f57 1 26"/>
                <a:gd name="f74" fmla="*/ f58 1 98"/>
                <a:gd name="f75" fmla="*/ f59 1 26"/>
                <a:gd name="f76" fmla="*/ f60 1 98"/>
                <a:gd name="f77" fmla="*/ f61 1 26"/>
                <a:gd name="f78" fmla="*/ f62 1 98"/>
                <a:gd name="f79" fmla="*/ f63 1 26"/>
                <a:gd name="f80" fmla="*/ f64 1 98"/>
                <a:gd name="f81" fmla="*/ f65 1 98"/>
                <a:gd name="f82" fmla="*/ f66 1 26"/>
                <a:gd name="f83" fmla="*/ 0 1 f50"/>
                <a:gd name="f84" fmla="*/ f44 1 f50"/>
                <a:gd name="f85" fmla="*/ 0 1 f51"/>
                <a:gd name="f86" fmla="*/ f45 1 f51"/>
                <a:gd name="f87" fmla="*/ f68 1 f50"/>
                <a:gd name="f88" fmla="*/ f69 1 f51"/>
                <a:gd name="f89" fmla="*/ f70 1 f50"/>
                <a:gd name="f90" fmla="*/ f71 1 f51"/>
                <a:gd name="f91" fmla="*/ f72 1 f50"/>
                <a:gd name="f92" fmla="*/ f73 1 f51"/>
                <a:gd name="f93" fmla="*/ f74 1 f50"/>
                <a:gd name="f94" fmla="*/ f75 1 f51"/>
                <a:gd name="f95" fmla="*/ f76 1 f50"/>
                <a:gd name="f96" fmla="*/ f77 1 f51"/>
                <a:gd name="f97" fmla="*/ f78 1 f50"/>
                <a:gd name="f98" fmla="*/ f79 1 f51"/>
                <a:gd name="f99" fmla="*/ f80 1 f50"/>
                <a:gd name="f100" fmla="*/ f81 1 f50"/>
                <a:gd name="f101" fmla="*/ f82 1 f51"/>
                <a:gd name="f102" fmla="*/ f83 f41 1"/>
                <a:gd name="f103" fmla="*/ f84 f41 1"/>
                <a:gd name="f104" fmla="*/ f86 f42 1"/>
                <a:gd name="f105" fmla="*/ f85 f42 1"/>
                <a:gd name="f106" fmla="*/ f87 f41 1"/>
                <a:gd name="f107" fmla="*/ f88 f42 1"/>
                <a:gd name="f108" fmla="*/ f89 f41 1"/>
                <a:gd name="f109" fmla="*/ f90 f42 1"/>
                <a:gd name="f110" fmla="*/ f91 f41 1"/>
                <a:gd name="f111" fmla="*/ f92 f42 1"/>
                <a:gd name="f112" fmla="*/ f93 f41 1"/>
                <a:gd name="f113" fmla="*/ f94 f42 1"/>
                <a:gd name="f114" fmla="*/ f95 f41 1"/>
                <a:gd name="f115" fmla="*/ f96 f42 1"/>
                <a:gd name="f116" fmla="*/ f97 f41 1"/>
                <a:gd name="f117" fmla="*/ f98 f42 1"/>
                <a:gd name="f118" fmla="*/ f99 f41 1"/>
                <a:gd name="f119" fmla="*/ f100 f41 1"/>
                <a:gd name="f120" fmla="*/ f101 f42 1"/>
              </a:gdLst>
              <a:ahLst/>
              <a:cxnLst>
                <a:cxn ang="3cd4">
                  <a:pos x="hc" y="t"/>
                </a:cxn>
                <a:cxn ang="0">
                  <a:pos x="r" y="vc"/>
                </a:cxn>
                <a:cxn ang="cd4">
                  <a:pos x="hc" y="b"/>
                </a:cxn>
                <a:cxn ang="cd2">
                  <a:pos x="l" y="vc"/>
                </a:cxn>
                <a:cxn ang="f67">
                  <a:pos x="f106" y="f107"/>
                </a:cxn>
                <a:cxn ang="f67">
                  <a:pos x="f108" y="f109"/>
                </a:cxn>
                <a:cxn ang="f67">
                  <a:pos x="f110" y="f111"/>
                </a:cxn>
                <a:cxn ang="f67">
                  <a:pos x="f112" y="f113"/>
                </a:cxn>
                <a:cxn ang="f67">
                  <a:pos x="f112" y="f109"/>
                </a:cxn>
                <a:cxn ang="f67">
                  <a:pos x="f114" y="f115"/>
                </a:cxn>
                <a:cxn ang="f67">
                  <a:pos x="f116" y="f117"/>
                </a:cxn>
                <a:cxn ang="f67">
                  <a:pos x="f118" y="f117"/>
                </a:cxn>
                <a:cxn ang="f67">
                  <a:pos x="f119" y="f120"/>
                </a:cxn>
                <a:cxn ang="f67">
                  <a:pos x="f106" y="f120"/>
                </a:cxn>
                <a:cxn ang="f67">
                  <a:pos x="f106" y="f107"/>
                </a:cxn>
              </a:cxnLst>
              <a:rect l="f102" t="f105" r="f103" b="f104"/>
              <a:pathLst>
                <a:path w="98" h="26">
                  <a:moveTo>
                    <a:pt x="f6" y="f8"/>
                  </a:moveTo>
                  <a:cubicBezTo>
                    <a:pt x="f9" y="f10"/>
                    <a:pt x="f11" y="f12"/>
                    <a:pt x="f13" y="f14"/>
                  </a:cubicBezTo>
                  <a:cubicBezTo>
                    <a:pt x="f15" y="f16"/>
                    <a:pt x="f17" y="f16"/>
                    <a:pt x="f18" y="f19"/>
                  </a:cubicBezTo>
                  <a:cubicBezTo>
                    <a:pt x="f20" y="f20"/>
                    <a:pt x="f21" y="f22"/>
                    <a:pt x="f5" y="f7"/>
                  </a:cubicBezTo>
                  <a:cubicBezTo>
                    <a:pt x="f5" y="f10"/>
                    <a:pt x="f5" y="f23"/>
                    <a:pt x="f5" y="f14"/>
                  </a:cubicBezTo>
                  <a:cubicBezTo>
                    <a:pt x="f5" y="f24"/>
                    <a:pt x="f25" y="f26"/>
                    <a:pt x="f27" y="f26"/>
                  </a:cubicBezTo>
                  <a:cubicBezTo>
                    <a:pt x="f14" y="f28"/>
                    <a:pt x="f29" y="f30"/>
                    <a:pt x="f31" y="f5"/>
                  </a:cubicBezTo>
                  <a:cubicBezTo>
                    <a:pt x="f32" y="f5"/>
                    <a:pt x="f33" y="f5"/>
                    <a:pt x="f34" y="f5"/>
                  </a:cubicBezTo>
                  <a:cubicBezTo>
                    <a:pt x="f35" y="f30"/>
                    <a:pt x="f36" y="f37"/>
                    <a:pt x="f38" y="f39"/>
                  </a:cubicBezTo>
                  <a:cubicBezTo>
                    <a:pt x="f38" y="f39"/>
                    <a:pt x="f6" y="f39"/>
                    <a:pt x="f6" y="f39"/>
                  </a:cubicBezTo>
                  <a:cubicBezTo>
                    <a:pt x="f6" y="f14"/>
                    <a:pt x="f6" y="f12"/>
                    <a:pt x="f6" y="f8"/>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6" name="Freeform 15">
              <a:extLst>
                <a:ext uri="{FF2B5EF4-FFF2-40B4-BE49-F238E27FC236}">
                  <a16:creationId xmlns:a16="http://schemas.microsoft.com/office/drawing/2014/main" id="{1F9E997A-82F9-2376-7AE6-3B560F0536EA}"/>
                </a:ext>
              </a:extLst>
            </p:cNvPr>
            <p:cNvSpPr/>
            <p:nvPr/>
          </p:nvSpPr>
          <p:spPr>
            <a:xfrm>
              <a:off x="5774051" y="2892155"/>
              <a:ext cx="293412" cy="97804"/>
            </a:xfrm>
            <a:custGeom>
              <a:avLst/>
              <a:gdLst>
                <a:gd name="f0" fmla="val 10800000"/>
                <a:gd name="f1" fmla="val 5400000"/>
                <a:gd name="f2" fmla="val 180"/>
                <a:gd name="f3" fmla="val w"/>
                <a:gd name="f4" fmla="val h"/>
                <a:gd name="f5" fmla="val 0"/>
                <a:gd name="f6" fmla="val 99"/>
                <a:gd name="f7" fmla="val 33"/>
                <a:gd name="f8" fmla="val 82"/>
                <a:gd name="f9" fmla="val 27"/>
                <a:gd name="f10" fmla="val 66"/>
                <a:gd name="f11" fmla="val 22"/>
                <a:gd name="f12" fmla="val 50"/>
                <a:gd name="f13" fmla="val 16"/>
                <a:gd name="f14" fmla="val 46"/>
                <a:gd name="f15" fmla="val 14"/>
                <a:gd name="f16" fmla="val 43"/>
                <a:gd name="f17" fmla="val 40"/>
                <a:gd name="f18" fmla="val 20"/>
                <a:gd name="f19" fmla="val 24"/>
                <a:gd name="f20" fmla="val 28"/>
                <a:gd name="f21" fmla="val 21"/>
                <a:gd name="f22" fmla="val 1"/>
                <a:gd name="f23" fmla="val 17"/>
                <a:gd name="f24" fmla="val 2"/>
                <a:gd name="f25" fmla="val 15"/>
                <a:gd name="f26" fmla="val 3"/>
                <a:gd name="f27" fmla="val 10"/>
                <a:gd name="f28" fmla="val 30"/>
                <a:gd name="f29" fmla="val 5"/>
                <a:gd name="f30" fmla="val 44"/>
                <a:gd name="f31" fmla="val 47"/>
                <a:gd name="f32" fmla="val 48"/>
                <a:gd name="f33" fmla="val 64"/>
                <a:gd name="f34" fmla="val 7"/>
                <a:gd name="f35" fmla="val 80"/>
                <a:gd name="f36" fmla="val 13"/>
                <a:gd name="f37" fmla="val 96"/>
                <a:gd name="f38" fmla="val 19"/>
                <a:gd name="f39" fmla="val 97"/>
                <a:gd name="f40" fmla="val 26"/>
                <a:gd name="f41" fmla="val 29"/>
                <a:gd name="f42" fmla="+- 0 0 -90"/>
                <a:gd name="f43" fmla="*/ f3 1 99"/>
                <a:gd name="f44" fmla="*/ f4 1 33"/>
                <a:gd name="f45" fmla="val f5"/>
                <a:gd name="f46" fmla="val f6"/>
                <a:gd name="f47" fmla="val f7"/>
                <a:gd name="f48" fmla="*/ f42 f0 1"/>
                <a:gd name="f49" fmla="+- f47 0 f45"/>
                <a:gd name="f50" fmla="+- f46 0 f45"/>
                <a:gd name="f51" fmla="*/ f48 1 f2"/>
                <a:gd name="f52" fmla="*/ f50 1 99"/>
                <a:gd name="f53" fmla="*/ f49 1 33"/>
                <a:gd name="f54" fmla="*/ 99 f50 1"/>
                <a:gd name="f55" fmla="*/ 33 f49 1"/>
                <a:gd name="f56" fmla="*/ 50 f50 1"/>
                <a:gd name="f57" fmla="*/ 16 f49 1"/>
                <a:gd name="f58" fmla="*/ 40 f50 1"/>
                <a:gd name="f59" fmla="*/ 0 f50 1"/>
                <a:gd name="f60" fmla="*/ 28 f49 1"/>
                <a:gd name="f61" fmla="*/ 1 f50 1"/>
                <a:gd name="f62" fmla="*/ 17 f49 1"/>
                <a:gd name="f63" fmla="*/ 3 f50 1"/>
                <a:gd name="f64" fmla="*/ 14 f49 1"/>
                <a:gd name="f65" fmla="*/ 43 f50 1"/>
                <a:gd name="f66" fmla="*/ 1 f49 1"/>
                <a:gd name="f67" fmla="*/ 48 f50 1"/>
                <a:gd name="f68" fmla="*/ 96 f50 1"/>
                <a:gd name="f69" fmla="*/ 19 f49 1"/>
                <a:gd name="f70" fmla="*/ 24 f49 1"/>
                <a:gd name="f71" fmla="+- f51 0 f1"/>
                <a:gd name="f72" fmla="*/ f54 1 99"/>
                <a:gd name="f73" fmla="*/ f55 1 33"/>
                <a:gd name="f74" fmla="*/ f56 1 99"/>
                <a:gd name="f75" fmla="*/ f57 1 33"/>
                <a:gd name="f76" fmla="*/ f58 1 99"/>
                <a:gd name="f77" fmla="*/ f59 1 99"/>
                <a:gd name="f78" fmla="*/ f60 1 33"/>
                <a:gd name="f79" fmla="*/ f61 1 99"/>
                <a:gd name="f80" fmla="*/ f62 1 33"/>
                <a:gd name="f81" fmla="*/ f63 1 99"/>
                <a:gd name="f82" fmla="*/ f64 1 33"/>
                <a:gd name="f83" fmla="*/ f65 1 99"/>
                <a:gd name="f84" fmla="*/ f66 1 33"/>
                <a:gd name="f85" fmla="*/ f67 1 99"/>
                <a:gd name="f86" fmla="*/ f68 1 99"/>
                <a:gd name="f87" fmla="*/ f69 1 33"/>
                <a:gd name="f88" fmla="*/ f70 1 33"/>
                <a:gd name="f89" fmla="*/ 0 1 f52"/>
                <a:gd name="f90" fmla="*/ f46 1 f52"/>
                <a:gd name="f91" fmla="*/ 0 1 f53"/>
                <a:gd name="f92" fmla="*/ f47 1 f53"/>
                <a:gd name="f93" fmla="*/ f72 1 f52"/>
                <a:gd name="f94" fmla="*/ f73 1 f53"/>
                <a:gd name="f95" fmla="*/ f74 1 f52"/>
                <a:gd name="f96" fmla="*/ f75 1 f53"/>
                <a:gd name="f97" fmla="*/ f76 1 f52"/>
                <a:gd name="f98" fmla="*/ f77 1 f52"/>
                <a:gd name="f99" fmla="*/ f78 1 f53"/>
                <a:gd name="f100" fmla="*/ f79 1 f52"/>
                <a:gd name="f101" fmla="*/ f80 1 f53"/>
                <a:gd name="f102" fmla="*/ f81 1 f52"/>
                <a:gd name="f103" fmla="*/ f82 1 f53"/>
                <a:gd name="f104" fmla="*/ f83 1 f52"/>
                <a:gd name="f105" fmla="*/ f84 1 f53"/>
                <a:gd name="f106" fmla="*/ f85 1 f52"/>
                <a:gd name="f107" fmla="*/ f86 1 f52"/>
                <a:gd name="f108" fmla="*/ f87 1 f53"/>
                <a:gd name="f109" fmla="*/ f88 1 f53"/>
                <a:gd name="f110" fmla="*/ f89 f43 1"/>
                <a:gd name="f111" fmla="*/ f90 f43 1"/>
                <a:gd name="f112" fmla="*/ f92 f44 1"/>
                <a:gd name="f113" fmla="*/ f91 f44 1"/>
                <a:gd name="f114" fmla="*/ f93 f43 1"/>
                <a:gd name="f115" fmla="*/ f94 f44 1"/>
                <a:gd name="f116" fmla="*/ f95 f43 1"/>
                <a:gd name="f117" fmla="*/ f96 f44 1"/>
                <a:gd name="f118" fmla="*/ f97 f43 1"/>
                <a:gd name="f119" fmla="*/ f98 f43 1"/>
                <a:gd name="f120" fmla="*/ f99 f44 1"/>
                <a:gd name="f121" fmla="*/ f100 f43 1"/>
                <a:gd name="f122" fmla="*/ f101 f44 1"/>
                <a:gd name="f123" fmla="*/ f102 f43 1"/>
                <a:gd name="f124" fmla="*/ f103 f44 1"/>
                <a:gd name="f125" fmla="*/ f104 f43 1"/>
                <a:gd name="f126" fmla="*/ f105 f44 1"/>
                <a:gd name="f127" fmla="*/ f106 f43 1"/>
                <a:gd name="f128" fmla="*/ f107 f43 1"/>
                <a:gd name="f129" fmla="*/ f108 f44 1"/>
                <a:gd name="f130" fmla="*/ f109 f44 1"/>
              </a:gdLst>
              <a:ahLst/>
              <a:cxnLst>
                <a:cxn ang="3cd4">
                  <a:pos x="hc" y="t"/>
                </a:cxn>
                <a:cxn ang="0">
                  <a:pos x="r" y="vc"/>
                </a:cxn>
                <a:cxn ang="cd4">
                  <a:pos x="hc" y="b"/>
                </a:cxn>
                <a:cxn ang="cd2">
                  <a:pos x="l" y="vc"/>
                </a:cxn>
                <a:cxn ang="f71">
                  <a:pos x="f114" y="f115"/>
                </a:cxn>
                <a:cxn ang="f71">
                  <a:pos x="f116" y="f117"/>
                </a:cxn>
                <a:cxn ang="f71">
                  <a:pos x="f118" y="f117"/>
                </a:cxn>
                <a:cxn ang="f71">
                  <a:pos x="f119" y="f120"/>
                </a:cxn>
                <a:cxn ang="f71">
                  <a:pos x="f121" y="f122"/>
                </a:cxn>
                <a:cxn ang="f71">
                  <a:pos x="f123" y="f124"/>
                </a:cxn>
                <a:cxn ang="f71">
                  <a:pos x="f125" y="f126"/>
                </a:cxn>
                <a:cxn ang="f71">
                  <a:pos x="f127" y="f126"/>
                </a:cxn>
                <a:cxn ang="f71">
                  <a:pos x="f128" y="f129"/>
                </a:cxn>
                <a:cxn ang="f71">
                  <a:pos x="f114" y="f130"/>
                </a:cxn>
                <a:cxn ang="f71">
                  <a:pos x="f114" y="f115"/>
                </a:cxn>
              </a:cxnLst>
              <a:rect l="f110" t="f113" r="f111" b="f112"/>
              <a:pathLst>
                <a:path w="99" h="33">
                  <a:moveTo>
                    <a:pt x="f6" y="f7"/>
                  </a:moveTo>
                  <a:cubicBezTo>
                    <a:pt x="f8" y="f9"/>
                    <a:pt x="f10" y="f11"/>
                    <a:pt x="f12" y="f13"/>
                  </a:cubicBezTo>
                  <a:cubicBezTo>
                    <a:pt x="f14" y="f15"/>
                    <a:pt x="f16" y="f15"/>
                    <a:pt x="f17" y="f13"/>
                  </a:cubicBezTo>
                  <a:cubicBezTo>
                    <a:pt x="f9" y="f18"/>
                    <a:pt x="f15" y="f19"/>
                    <a:pt x="f5" y="f20"/>
                  </a:cubicBezTo>
                  <a:cubicBezTo>
                    <a:pt x="f5" y="f19"/>
                    <a:pt x="f5" y="f21"/>
                    <a:pt x="f22" y="f23"/>
                  </a:cubicBezTo>
                  <a:cubicBezTo>
                    <a:pt x="f22" y="f13"/>
                    <a:pt x="f24" y="f25"/>
                    <a:pt x="f26" y="f15"/>
                  </a:cubicBezTo>
                  <a:cubicBezTo>
                    <a:pt x="f13" y="f27"/>
                    <a:pt x="f28" y="f29"/>
                    <a:pt x="f16" y="f22"/>
                  </a:cubicBezTo>
                  <a:cubicBezTo>
                    <a:pt x="f30" y="f5"/>
                    <a:pt x="f31" y="f22"/>
                    <a:pt x="f32" y="f22"/>
                  </a:cubicBezTo>
                  <a:cubicBezTo>
                    <a:pt x="f33" y="f34"/>
                    <a:pt x="f35" y="f36"/>
                    <a:pt x="f37" y="f38"/>
                  </a:cubicBezTo>
                  <a:cubicBezTo>
                    <a:pt x="f39" y="f18"/>
                    <a:pt x="f6" y="f11"/>
                    <a:pt x="f6" y="f19"/>
                  </a:cubicBezTo>
                  <a:cubicBezTo>
                    <a:pt x="f6" y="f40"/>
                    <a:pt x="f6" y="f41"/>
                    <a:pt x="f6" y="f7"/>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7" name="Freeform 16">
              <a:extLst>
                <a:ext uri="{FF2B5EF4-FFF2-40B4-BE49-F238E27FC236}">
                  <a16:creationId xmlns:a16="http://schemas.microsoft.com/office/drawing/2014/main" id="{3003C060-0544-0478-4BED-6CE79DAA4E41}"/>
                </a:ext>
              </a:extLst>
            </p:cNvPr>
            <p:cNvSpPr/>
            <p:nvPr/>
          </p:nvSpPr>
          <p:spPr>
            <a:xfrm>
              <a:off x="7583411" y="3255858"/>
              <a:ext cx="76407" cy="158931"/>
            </a:xfrm>
            <a:custGeom>
              <a:avLst/>
              <a:gdLst>
                <a:gd name="f0" fmla="val 10800000"/>
                <a:gd name="f1" fmla="val 5400000"/>
                <a:gd name="f2" fmla="val 180"/>
                <a:gd name="f3" fmla="val w"/>
                <a:gd name="f4" fmla="val h"/>
                <a:gd name="f5" fmla="val 0"/>
                <a:gd name="f6" fmla="val 26"/>
                <a:gd name="f7" fmla="val 54"/>
                <a:gd name="f8" fmla="val 8"/>
                <a:gd name="f9" fmla="val 2"/>
                <a:gd name="f10" fmla="val 16"/>
                <a:gd name="f11" fmla="val 4"/>
                <a:gd name="f12" fmla="val 24"/>
                <a:gd name="f13" fmla="val 6"/>
                <a:gd name="f14" fmla="val 25"/>
                <a:gd name="f15" fmla="val 7"/>
                <a:gd name="f16" fmla="val 23"/>
                <a:gd name="f17" fmla="val 38"/>
                <a:gd name="f18" fmla="val 18"/>
                <a:gd name="f19" fmla="val 52"/>
                <a:gd name="f20" fmla="val 10"/>
                <a:gd name="f21" fmla="val 51"/>
                <a:gd name="f22" fmla="val 49"/>
                <a:gd name="f23" fmla="val 1"/>
                <a:gd name="f24" fmla="val 48"/>
                <a:gd name="f25" fmla="val 47"/>
                <a:gd name="f26" fmla="val 32"/>
                <a:gd name="f27" fmla="+- 0 0 -90"/>
                <a:gd name="f28" fmla="*/ f3 1 26"/>
                <a:gd name="f29" fmla="*/ f4 1 54"/>
                <a:gd name="f30" fmla="val f5"/>
                <a:gd name="f31" fmla="val f6"/>
                <a:gd name="f32" fmla="val f7"/>
                <a:gd name="f33" fmla="*/ f27 f0 1"/>
                <a:gd name="f34" fmla="+- f32 0 f30"/>
                <a:gd name="f35" fmla="+- f31 0 f30"/>
                <a:gd name="f36" fmla="*/ f33 1 f2"/>
                <a:gd name="f37" fmla="*/ f35 1 26"/>
                <a:gd name="f38" fmla="*/ f34 1 54"/>
                <a:gd name="f39" fmla="*/ 0 f35 1"/>
                <a:gd name="f40" fmla="*/ 0 f34 1"/>
                <a:gd name="f41" fmla="*/ 24 f35 1"/>
                <a:gd name="f42" fmla="*/ 6 f34 1"/>
                <a:gd name="f43" fmla="*/ 26 f35 1"/>
                <a:gd name="f44" fmla="*/ 8 f34 1"/>
                <a:gd name="f45" fmla="*/ 54 f34 1"/>
                <a:gd name="f46" fmla="*/ 2 f35 1"/>
                <a:gd name="f47" fmla="*/ 49 f34 1"/>
                <a:gd name="f48" fmla="*/ 47 f34 1"/>
                <a:gd name="f49" fmla="+- f36 0 f1"/>
                <a:gd name="f50" fmla="*/ f39 1 26"/>
                <a:gd name="f51" fmla="*/ f40 1 54"/>
                <a:gd name="f52" fmla="*/ f41 1 26"/>
                <a:gd name="f53" fmla="*/ f42 1 54"/>
                <a:gd name="f54" fmla="*/ f43 1 26"/>
                <a:gd name="f55" fmla="*/ f44 1 54"/>
                <a:gd name="f56" fmla="*/ f45 1 54"/>
                <a:gd name="f57" fmla="*/ f46 1 26"/>
                <a:gd name="f58" fmla="*/ f47 1 54"/>
                <a:gd name="f59" fmla="*/ f48 1 54"/>
                <a:gd name="f60" fmla="*/ 0 1 f37"/>
                <a:gd name="f61" fmla="*/ f31 1 f37"/>
                <a:gd name="f62" fmla="*/ 0 1 f38"/>
                <a:gd name="f63" fmla="*/ f32 1 f38"/>
                <a:gd name="f64" fmla="*/ f50 1 f37"/>
                <a:gd name="f65" fmla="*/ f51 1 f38"/>
                <a:gd name="f66" fmla="*/ f52 1 f37"/>
                <a:gd name="f67" fmla="*/ f53 1 f38"/>
                <a:gd name="f68" fmla="*/ f54 1 f37"/>
                <a:gd name="f69" fmla="*/ f55 1 f38"/>
                <a:gd name="f70" fmla="*/ f56 1 f38"/>
                <a:gd name="f71" fmla="*/ f57 1 f37"/>
                <a:gd name="f72" fmla="*/ f58 1 f38"/>
                <a:gd name="f73" fmla="*/ f59 1 f38"/>
                <a:gd name="f74" fmla="*/ f60 f28 1"/>
                <a:gd name="f75" fmla="*/ f61 f28 1"/>
                <a:gd name="f76" fmla="*/ f63 f29 1"/>
                <a:gd name="f77" fmla="*/ f62 f29 1"/>
                <a:gd name="f78" fmla="*/ f64 f28 1"/>
                <a:gd name="f79" fmla="*/ f65 f29 1"/>
                <a:gd name="f80" fmla="*/ f66 f28 1"/>
                <a:gd name="f81" fmla="*/ f67 f29 1"/>
                <a:gd name="f82" fmla="*/ f68 f28 1"/>
                <a:gd name="f83" fmla="*/ f69 f29 1"/>
                <a:gd name="f84" fmla="*/ f70 f29 1"/>
                <a:gd name="f85" fmla="*/ f71 f28 1"/>
                <a:gd name="f86" fmla="*/ f72 f29 1"/>
                <a:gd name="f87" fmla="*/ f73 f29 1"/>
              </a:gdLst>
              <a:ahLst/>
              <a:cxnLst>
                <a:cxn ang="3cd4">
                  <a:pos x="hc" y="t"/>
                </a:cxn>
                <a:cxn ang="0">
                  <a:pos x="r" y="vc"/>
                </a:cxn>
                <a:cxn ang="cd4">
                  <a:pos x="hc" y="b"/>
                </a:cxn>
                <a:cxn ang="cd2">
                  <a:pos x="l" y="vc"/>
                </a:cxn>
                <a:cxn ang="f49">
                  <a:pos x="f78" y="f79"/>
                </a:cxn>
                <a:cxn ang="f49">
                  <a:pos x="f80" y="f81"/>
                </a:cxn>
                <a:cxn ang="f49">
                  <a:pos x="f82" y="f83"/>
                </a:cxn>
                <a:cxn ang="f49">
                  <a:pos x="f82" y="f84"/>
                </a:cxn>
                <a:cxn ang="f49">
                  <a:pos x="f85" y="f86"/>
                </a:cxn>
                <a:cxn ang="f49">
                  <a:pos x="f78" y="f87"/>
                </a:cxn>
                <a:cxn ang="f49">
                  <a:pos x="f78" y="f79"/>
                </a:cxn>
              </a:cxnLst>
              <a:rect l="f74" t="f77" r="f75" b="f76"/>
              <a:pathLst>
                <a:path w="26" h="54">
                  <a:moveTo>
                    <a:pt x="f5" y="f5"/>
                  </a:moveTo>
                  <a:cubicBezTo>
                    <a:pt x="f8" y="f9"/>
                    <a:pt x="f10" y="f11"/>
                    <a:pt x="f12" y="f13"/>
                  </a:cubicBezTo>
                  <a:cubicBezTo>
                    <a:pt x="f14" y="f13"/>
                    <a:pt x="f6" y="f15"/>
                    <a:pt x="f6" y="f8"/>
                  </a:cubicBezTo>
                  <a:cubicBezTo>
                    <a:pt x="f6" y="f16"/>
                    <a:pt x="f6" y="f17"/>
                    <a:pt x="f6" y="f7"/>
                  </a:cubicBezTo>
                  <a:cubicBezTo>
                    <a:pt x="f18" y="f19"/>
                    <a:pt x="f20" y="f21"/>
                    <a:pt x="f9" y="f22"/>
                  </a:cubicBezTo>
                  <a:cubicBezTo>
                    <a:pt x="f23" y="f22"/>
                    <a:pt x="f5" y="f24"/>
                    <a:pt x="f5" y="f25"/>
                  </a:cubicBezTo>
                  <a:cubicBezTo>
                    <a:pt x="f5" y="f26"/>
                    <a:pt x="f5" y="f10"/>
                    <a:pt x="f5" y="f5"/>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8" name="Freeform 17">
              <a:extLst>
                <a:ext uri="{FF2B5EF4-FFF2-40B4-BE49-F238E27FC236}">
                  <a16:creationId xmlns:a16="http://schemas.microsoft.com/office/drawing/2014/main" id="{13D64529-6E5F-8526-A585-F66AAFCB3167}"/>
                </a:ext>
              </a:extLst>
            </p:cNvPr>
            <p:cNvSpPr/>
            <p:nvPr/>
          </p:nvSpPr>
          <p:spPr>
            <a:xfrm>
              <a:off x="7583411" y="3417844"/>
              <a:ext cx="76407" cy="152814"/>
            </a:xfrm>
            <a:custGeom>
              <a:avLst/>
              <a:gdLst>
                <a:gd name="f0" fmla="val 10800000"/>
                <a:gd name="f1" fmla="val 5400000"/>
                <a:gd name="f2" fmla="val 180"/>
                <a:gd name="f3" fmla="val w"/>
                <a:gd name="f4" fmla="val h"/>
                <a:gd name="f5" fmla="val 0"/>
                <a:gd name="f6" fmla="val 26"/>
                <a:gd name="f7" fmla="val 51"/>
                <a:gd name="f8" fmla="val 49"/>
                <a:gd name="f9" fmla="val 33"/>
                <a:gd name="f10" fmla="val 16"/>
                <a:gd name="f11" fmla="val 8"/>
                <a:gd name="f12" fmla="val 1"/>
                <a:gd name="f13" fmla="val 2"/>
                <a:gd name="f14" fmla="val 24"/>
                <a:gd name="f15" fmla="val 4"/>
                <a:gd name="f16" fmla="val 25"/>
                <a:gd name="f17" fmla="val 5"/>
                <a:gd name="f18" fmla="val 6"/>
                <a:gd name="f19" fmla="val 21"/>
                <a:gd name="f20" fmla="val 36"/>
                <a:gd name="f21" fmla="val 18"/>
                <a:gd name="f22" fmla="val 9"/>
                <a:gd name="f23" fmla="val 50"/>
                <a:gd name="f24" fmla="+- 0 0 -90"/>
                <a:gd name="f25" fmla="*/ f3 1 26"/>
                <a:gd name="f26" fmla="*/ f4 1 51"/>
                <a:gd name="f27" fmla="val f5"/>
                <a:gd name="f28" fmla="val f6"/>
                <a:gd name="f29" fmla="val f7"/>
                <a:gd name="f30" fmla="*/ f24 f0 1"/>
                <a:gd name="f31" fmla="+- f29 0 f27"/>
                <a:gd name="f32" fmla="+- f28 0 f27"/>
                <a:gd name="f33" fmla="*/ f30 1 f2"/>
                <a:gd name="f34" fmla="*/ f32 1 26"/>
                <a:gd name="f35" fmla="*/ f31 1 51"/>
                <a:gd name="f36" fmla="*/ 0 f32 1"/>
                <a:gd name="f37" fmla="*/ 49 f31 1"/>
                <a:gd name="f38" fmla="*/ 0 f31 1"/>
                <a:gd name="f39" fmla="*/ 24 f32 1"/>
                <a:gd name="f40" fmla="*/ 4 f31 1"/>
                <a:gd name="f41" fmla="*/ 26 f32 1"/>
                <a:gd name="f42" fmla="*/ 6 f31 1"/>
                <a:gd name="f43" fmla="*/ 51 f31 1"/>
                <a:gd name="f44" fmla="+- f33 0 f1"/>
                <a:gd name="f45" fmla="*/ f36 1 26"/>
                <a:gd name="f46" fmla="*/ f37 1 51"/>
                <a:gd name="f47" fmla="*/ f38 1 51"/>
                <a:gd name="f48" fmla="*/ f39 1 26"/>
                <a:gd name="f49" fmla="*/ f40 1 51"/>
                <a:gd name="f50" fmla="*/ f41 1 26"/>
                <a:gd name="f51" fmla="*/ f42 1 51"/>
                <a:gd name="f52" fmla="*/ f43 1 51"/>
                <a:gd name="f53" fmla="*/ 0 1 f34"/>
                <a:gd name="f54" fmla="*/ f28 1 f34"/>
                <a:gd name="f55" fmla="*/ 0 1 f35"/>
                <a:gd name="f56" fmla="*/ f29 1 f35"/>
                <a:gd name="f57" fmla="*/ f45 1 f34"/>
                <a:gd name="f58" fmla="*/ f46 1 f35"/>
                <a:gd name="f59" fmla="*/ f47 1 f35"/>
                <a:gd name="f60" fmla="*/ f48 1 f34"/>
                <a:gd name="f61" fmla="*/ f49 1 f35"/>
                <a:gd name="f62" fmla="*/ f50 1 f34"/>
                <a:gd name="f63" fmla="*/ f51 1 f35"/>
                <a:gd name="f64" fmla="*/ f52 1 f35"/>
                <a:gd name="f65" fmla="*/ f53 f25 1"/>
                <a:gd name="f66" fmla="*/ f54 f25 1"/>
                <a:gd name="f67" fmla="*/ f56 f26 1"/>
                <a:gd name="f68" fmla="*/ f55 f26 1"/>
                <a:gd name="f69" fmla="*/ f57 f25 1"/>
                <a:gd name="f70" fmla="*/ f58 f26 1"/>
                <a:gd name="f71" fmla="*/ f59 f26 1"/>
                <a:gd name="f72" fmla="*/ f60 f25 1"/>
                <a:gd name="f73" fmla="*/ f61 f26 1"/>
                <a:gd name="f74" fmla="*/ f62 f25 1"/>
                <a:gd name="f75" fmla="*/ f63 f26 1"/>
                <a:gd name="f76" fmla="*/ f64 f26 1"/>
              </a:gdLst>
              <a:ahLst/>
              <a:cxnLst>
                <a:cxn ang="3cd4">
                  <a:pos x="hc" y="t"/>
                </a:cxn>
                <a:cxn ang="0">
                  <a:pos x="r" y="vc"/>
                </a:cxn>
                <a:cxn ang="cd4">
                  <a:pos x="hc" y="b"/>
                </a:cxn>
                <a:cxn ang="cd2">
                  <a:pos x="l" y="vc"/>
                </a:cxn>
                <a:cxn ang="f44">
                  <a:pos x="f69" y="f70"/>
                </a:cxn>
                <a:cxn ang="f44">
                  <a:pos x="f69" y="f71"/>
                </a:cxn>
                <a:cxn ang="f44">
                  <a:pos x="f72" y="f73"/>
                </a:cxn>
                <a:cxn ang="f44">
                  <a:pos x="f74" y="f75"/>
                </a:cxn>
                <a:cxn ang="f44">
                  <a:pos x="f74" y="f76"/>
                </a:cxn>
                <a:cxn ang="f44">
                  <a:pos x="f69" y="f70"/>
                </a:cxn>
              </a:cxnLst>
              <a:rect l="f65" t="f68" r="f66" b="f67"/>
              <a:pathLst>
                <a:path w="26" h="51">
                  <a:moveTo>
                    <a:pt x="f5" y="f8"/>
                  </a:moveTo>
                  <a:cubicBezTo>
                    <a:pt x="f5" y="f9"/>
                    <a:pt x="f5" y="f10"/>
                    <a:pt x="f5" y="f5"/>
                  </a:cubicBezTo>
                  <a:cubicBezTo>
                    <a:pt x="f11" y="f12"/>
                    <a:pt x="f10" y="f13"/>
                    <a:pt x="f14" y="f15"/>
                  </a:cubicBezTo>
                  <a:cubicBezTo>
                    <a:pt x="f16" y="f15"/>
                    <a:pt x="f6" y="f17"/>
                    <a:pt x="f6" y="f18"/>
                  </a:cubicBezTo>
                  <a:cubicBezTo>
                    <a:pt x="f6" y="f19"/>
                    <a:pt x="f6" y="f20"/>
                    <a:pt x="f6" y="f7"/>
                  </a:cubicBezTo>
                  <a:cubicBezTo>
                    <a:pt x="f21" y="f7"/>
                    <a:pt x="f22" y="f23"/>
                    <a:pt x="f5" y="f8"/>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9" name="Freeform 18">
              <a:extLst>
                <a:ext uri="{FF2B5EF4-FFF2-40B4-BE49-F238E27FC236}">
                  <a16:creationId xmlns:a16="http://schemas.microsoft.com/office/drawing/2014/main" id="{EC280588-973A-ABAC-CBBE-F04928217639}"/>
                </a:ext>
              </a:extLst>
            </p:cNvPr>
            <p:cNvSpPr/>
            <p:nvPr/>
          </p:nvSpPr>
          <p:spPr>
            <a:xfrm>
              <a:off x="7583411" y="3579839"/>
              <a:ext cx="79461" cy="143652"/>
            </a:xfrm>
            <a:custGeom>
              <a:avLst/>
              <a:gdLst>
                <a:gd name="f0" fmla="val 10800000"/>
                <a:gd name="f1" fmla="val 5400000"/>
                <a:gd name="f2" fmla="val 180"/>
                <a:gd name="f3" fmla="val w"/>
                <a:gd name="f4" fmla="val h"/>
                <a:gd name="f5" fmla="val 0"/>
                <a:gd name="f6" fmla="val 27"/>
                <a:gd name="f7" fmla="val 49"/>
                <a:gd name="f8" fmla="val 26"/>
                <a:gd name="f9" fmla="val 17"/>
                <a:gd name="f10" fmla="val 9"/>
                <a:gd name="f11" fmla="val 33"/>
                <a:gd name="f12" fmla="val 8"/>
                <a:gd name="f13" fmla="val 1"/>
                <a:gd name="f14" fmla="val 16"/>
                <a:gd name="f15" fmla="val 24"/>
                <a:gd name="f16" fmla="val 2"/>
                <a:gd name="f17" fmla="val 25"/>
                <a:gd name="f18" fmla="val 4"/>
                <a:gd name="f19" fmla="val 5"/>
                <a:gd name="f20" fmla="val 19"/>
                <a:gd name="f21" fmla="val 34"/>
                <a:gd name="f22" fmla="+- 0 0 -90"/>
                <a:gd name="f23" fmla="*/ f3 1 27"/>
                <a:gd name="f24" fmla="*/ f4 1 49"/>
                <a:gd name="f25" fmla="val f5"/>
                <a:gd name="f26" fmla="val f6"/>
                <a:gd name="f27" fmla="val f7"/>
                <a:gd name="f28" fmla="*/ f22 f0 1"/>
                <a:gd name="f29" fmla="+- f27 0 f25"/>
                <a:gd name="f30" fmla="+- f26 0 f25"/>
                <a:gd name="f31" fmla="*/ f28 1 f2"/>
                <a:gd name="f32" fmla="*/ f30 1 27"/>
                <a:gd name="f33" fmla="*/ f29 1 49"/>
                <a:gd name="f34" fmla="*/ 26 f30 1"/>
                <a:gd name="f35" fmla="*/ 49 f29 1"/>
                <a:gd name="f36" fmla="*/ 0 f30 1"/>
                <a:gd name="f37" fmla="*/ 0 f29 1"/>
                <a:gd name="f38" fmla="*/ 24 f30 1"/>
                <a:gd name="f39" fmla="*/ 2 f29 1"/>
                <a:gd name="f40" fmla="*/ 5 f29 1"/>
                <a:gd name="f41" fmla="+- f31 0 f1"/>
                <a:gd name="f42" fmla="*/ f34 1 27"/>
                <a:gd name="f43" fmla="*/ f35 1 49"/>
                <a:gd name="f44" fmla="*/ f36 1 27"/>
                <a:gd name="f45" fmla="*/ f37 1 49"/>
                <a:gd name="f46" fmla="*/ f38 1 27"/>
                <a:gd name="f47" fmla="*/ f39 1 49"/>
                <a:gd name="f48" fmla="*/ f40 1 49"/>
                <a:gd name="f49" fmla="*/ 0 1 f32"/>
                <a:gd name="f50" fmla="*/ f26 1 f32"/>
                <a:gd name="f51" fmla="*/ 0 1 f33"/>
                <a:gd name="f52" fmla="*/ f27 1 f33"/>
                <a:gd name="f53" fmla="*/ f42 1 f32"/>
                <a:gd name="f54" fmla="*/ f43 1 f33"/>
                <a:gd name="f55" fmla="*/ f44 1 f32"/>
                <a:gd name="f56" fmla="*/ f45 1 f33"/>
                <a:gd name="f57" fmla="*/ f46 1 f32"/>
                <a:gd name="f58" fmla="*/ f47 1 f33"/>
                <a:gd name="f59" fmla="*/ f48 1 f33"/>
                <a:gd name="f60" fmla="*/ f49 f23 1"/>
                <a:gd name="f61" fmla="*/ f50 f23 1"/>
                <a:gd name="f62" fmla="*/ f52 f24 1"/>
                <a:gd name="f63" fmla="*/ f51 f24 1"/>
                <a:gd name="f64" fmla="*/ f53 f23 1"/>
                <a:gd name="f65" fmla="*/ f54 f24 1"/>
                <a:gd name="f66" fmla="*/ f55 f23 1"/>
                <a:gd name="f67" fmla="*/ f56 f24 1"/>
                <a:gd name="f68" fmla="*/ f57 f23 1"/>
                <a:gd name="f69" fmla="*/ f58 f24 1"/>
                <a:gd name="f70" fmla="*/ f59 f24 1"/>
              </a:gdLst>
              <a:ahLst/>
              <a:cxnLst>
                <a:cxn ang="3cd4">
                  <a:pos x="hc" y="t"/>
                </a:cxn>
                <a:cxn ang="0">
                  <a:pos x="r" y="vc"/>
                </a:cxn>
                <a:cxn ang="cd4">
                  <a:pos x="hc" y="b"/>
                </a:cxn>
                <a:cxn ang="cd2">
                  <a:pos x="l" y="vc"/>
                </a:cxn>
                <a:cxn ang="f41">
                  <a:pos x="f64" y="f65"/>
                </a:cxn>
                <a:cxn ang="f41">
                  <a:pos x="f66" y="f65"/>
                </a:cxn>
                <a:cxn ang="f41">
                  <a:pos x="f66" y="f67"/>
                </a:cxn>
                <a:cxn ang="f41">
                  <a:pos x="f68" y="f69"/>
                </a:cxn>
                <a:cxn ang="f41">
                  <a:pos x="f64" y="f70"/>
                </a:cxn>
                <a:cxn ang="f41">
                  <a:pos x="f64" y="f65"/>
                </a:cxn>
              </a:cxnLst>
              <a:rect l="f60" t="f63" r="f61" b="f62"/>
              <a:pathLst>
                <a:path w="27" h="49">
                  <a:moveTo>
                    <a:pt x="f8" y="f7"/>
                  </a:moveTo>
                  <a:cubicBezTo>
                    <a:pt x="f9" y="f7"/>
                    <a:pt x="f10" y="f7"/>
                    <a:pt x="f5" y="f7"/>
                  </a:cubicBezTo>
                  <a:cubicBezTo>
                    <a:pt x="f5" y="f11"/>
                    <a:pt x="f5" y="f9"/>
                    <a:pt x="f5" y="f5"/>
                  </a:cubicBezTo>
                  <a:cubicBezTo>
                    <a:pt x="f12" y="f13"/>
                    <a:pt x="f14" y="f13"/>
                    <a:pt x="f15" y="f16"/>
                  </a:cubicBezTo>
                  <a:cubicBezTo>
                    <a:pt x="f17" y="f16"/>
                    <a:pt x="f8" y="f18"/>
                    <a:pt x="f8" y="f19"/>
                  </a:cubicBezTo>
                  <a:cubicBezTo>
                    <a:pt x="f6" y="f20"/>
                    <a:pt x="f8" y="f21"/>
                    <a:pt x="f8" y="f7"/>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20" name="Freeform 19">
              <a:extLst>
                <a:ext uri="{FF2B5EF4-FFF2-40B4-BE49-F238E27FC236}">
                  <a16:creationId xmlns:a16="http://schemas.microsoft.com/office/drawing/2014/main" id="{E95BB860-8867-EA56-ED64-74DD0F9F1E28}"/>
                </a:ext>
              </a:extLst>
            </p:cNvPr>
            <p:cNvSpPr/>
            <p:nvPr/>
          </p:nvSpPr>
          <p:spPr>
            <a:xfrm>
              <a:off x="7672053" y="3274201"/>
              <a:ext cx="70299" cy="152814"/>
            </a:xfrm>
            <a:custGeom>
              <a:avLst/>
              <a:gdLst>
                <a:gd name="f0" fmla="val 10800000"/>
                <a:gd name="f1" fmla="val 5400000"/>
                <a:gd name="f2" fmla="val 180"/>
                <a:gd name="f3" fmla="val w"/>
                <a:gd name="f4" fmla="val h"/>
                <a:gd name="f5" fmla="val 0"/>
                <a:gd name="f6" fmla="val 24"/>
                <a:gd name="f7" fmla="val 51"/>
                <a:gd name="f8" fmla="val 7"/>
                <a:gd name="f9" fmla="val 2"/>
                <a:gd name="f10" fmla="val 14"/>
                <a:gd name="f11" fmla="val 4"/>
                <a:gd name="f12" fmla="val 22"/>
                <a:gd name="f13" fmla="val 5"/>
                <a:gd name="f14" fmla="val 23"/>
                <a:gd name="f15" fmla="val 6"/>
                <a:gd name="f16" fmla="val 8"/>
                <a:gd name="f17" fmla="val 36"/>
                <a:gd name="f18" fmla="val 15"/>
                <a:gd name="f19" fmla="val 50"/>
                <a:gd name="f20" fmla="val 48"/>
                <a:gd name="f21" fmla="val 47"/>
                <a:gd name="f22" fmla="val 31"/>
                <a:gd name="f23" fmla="val 16"/>
                <a:gd name="f24" fmla="+- 0 0 -90"/>
                <a:gd name="f25" fmla="*/ f3 1 24"/>
                <a:gd name="f26" fmla="*/ f4 1 51"/>
                <a:gd name="f27" fmla="val f5"/>
                <a:gd name="f28" fmla="val f6"/>
                <a:gd name="f29" fmla="val f7"/>
                <a:gd name="f30" fmla="*/ f24 f0 1"/>
                <a:gd name="f31" fmla="+- f29 0 f27"/>
                <a:gd name="f32" fmla="+- f28 0 f27"/>
                <a:gd name="f33" fmla="*/ f30 1 f2"/>
                <a:gd name="f34" fmla="*/ f32 1 24"/>
                <a:gd name="f35" fmla="*/ f31 1 51"/>
                <a:gd name="f36" fmla="*/ 0 f32 1"/>
                <a:gd name="f37" fmla="*/ 0 f31 1"/>
                <a:gd name="f38" fmla="*/ 22 f32 1"/>
                <a:gd name="f39" fmla="*/ 5 f31 1"/>
                <a:gd name="f40" fmla="*/ 24 f32 1"/>
                <a:gd name="f41" fmla="*/ 8 f31 1"/>
                <a:gd name="f42" fmla="*/ 51 f31 1"/>
                <a:gd name="f43" fmla="*/ 47 f31 1"/>
                <a:gd name="f44" fmla="+- f33 0 f1"/>
                <a:gd name="f45" fmla="*/ f36 1 24"/>
                <a:gd name="f46" fmla="*/ f37 1 51"/>
                <a:gd name="f47" fmla="*/ f38 1 24"/>
                <a:gd name="f48" fmla="*/ f39 1 51"/>
                <a:gd name="f49" fmla="*/ f40 1 24"/>
                <a:gd name="f50" fmla="*/ f41 1 51"/>
                <a:gd name="f51" fmla="*/ f42 1 51"/>
                <a:gd name="f52" fmla="*/ f43 1 51"/>
                <a:gd name="f53" fmla="*/ 0 1 f34"/>
                <a:gd name="f54" fmla="*/ f28 1 f34"/>
                <a:gd name="f55" fmla="*/ 0 1 f35"/>
                <a:gd name="f56" fmla="*/ f29 1 f35"/>
                <a:gd name="f57" fmla="*/ f45 1 f34"/>
                <a:gd name="f58" fmla="*/ f46 1 f35"/>
                <a:gd name="f59" fmla="*/ f47 1 f34"/>
                <a:gd name="f60" fmla="*/ f48 1 f35"/>
                <a:gd name="f61" fmla="*/ f49 1 f34"/>
                <a:gd name="f62" fmla="*/ f50 1 f35"/>
                <a:gd name="f63" fmla="*/ f51 1 f35"/>
                <a:gd name="f64" fmla="*/ f52 1 f35"/>
                <a:gd name="f65" fmla="*/ f53 f25 1"/>
                <a:gd name="f66" fmla="*/ f54 f25 1"/>
                <a:gd name="f67" fmla="*/ f56 f26 1"/>
                <a:gd name="f68" fmla="*/ f55 f26 1"/>
                <a:gd name="f69" fmla="*/ f57 f25 1"/>
                <a:gd name="f70" fmla="*/ f58 f26 1"/>
                <a:gd name="f71" fmla="*/ f59 f25 1"/>
                <a:gd name="f72" fmla="*/ f60 f26 1"/>
                <a:gd name="f73" fmla="*/ f61 f25 1"/>
                <a:gd name="f74" fmla="*/ f62 f26 1"/>
                <a:gd name="f75" fmla="*/ f63 f26 1"/>
                <a:gd name="f76" fmla="*/ f64 f26 1"/>
              </a:gdLst>
              <a:ahLst/>
              <a:cxnLst>
                <a:cxn ang="3cd4">
                  <a:pos x="hc" y="t"/>
                </a:cxn>
                <a:cxn ang="0">
                  <a:pos x="r" y="vc"/>
                </a:cxn>
                <a:cxn ang="cd4">
                  <a:pos x="hc" y="b"/>
                </a:cxn>
                <a:cxn ang="cd2">
                  <a:pos x="l" y="vc"/>
                </a:cxn>
                <a:cxn ang="f44">
                  <a:pos x="f69" y="f70"/>
                </a:cxn>
                <a:cxn ang="f44">
                  <a:pos x="f71" y="f72"/>
                </a:cxn>
                <a:cxn ang="f44">
                  <a:pos x="f73" y="f74"/>
                </a:cxn>
                <a:cxn ang="f44">
                  <a:pos x="f73" y="f75"/>
                </a:cxn>
                <a:cxn ang="f44">
                  <a:pos x="f69" y="f76"/>
                </a:cxn>
                <a:cxn ang="f44">
                  <a:pos x="f69" y="f70"/>
                </a:cxn>
              </a:cxnLst>
              <a:rect l="f65" t="f68" r="f66" b="f67"/>
              <a:pathLst>
                <a:path w="24" h="51">
                  <a:moveTo>
                    <a:pt x="f5" y="f5"/>
                  </a:moveTo>
                  <a:cubicBezTo>
                    <a:pt x="f8" y="f9"/>
                    <a:pt x="f10" y="f11"/>
                    <a:pt x="f12" y="f13"/>
                  </a:cubicBezTo>
                  <a:cubicBezTo>
                    <a:pt x="f14" y="f15"/>
                    <a:pt x="f6" y="f8"/>
                    <a:pt x="f6" y="f16"/>
                  </a:cubicBezTo>
                  <a:cubicBezTo>
                    <a:pt x="f6" y="f12"/>
                    <a:pt x="f6" y="f17"/>
                    <a:pt x="f6" y="f7"/>
                  </a:cubicBezTo>
                  <a:cubicBezTo>
                    <a:pt x="f18" y="f19"/>
                    <a:pt x="f16" y="f20"/>
                    <a:pt x="f5" y="f21"/>
                  </a:cubicBezTo>
                  <a:cubicBezTo>
                    <a:pt x="f5" y="f22"/>
                    <a:pt x="f5" y="f23"/>
                    <a:pt x="f5" y="f5"/>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21" name="Freeform 20">
              <a:extLst>
                <a:ext uri="{FF2B5EF4-FFF2-40B4-BE49-F238E27FC236}">
                  <a16:creationId xmlns:a16="http://schemas.microsoft.com/office/drawing/2014/main" id="{DB4560A8-F1C2-D590-AAA5-2C650B6759E0}"/>
                </a:ext>
              </a:extLst>
            </p:cNvPr>
            <p:cNvSpPr/>
            <p:nvPr/>
          </p:nvSpPr>
          <p:spPr>
            <a:xfrm>
              <a:off x="7672053" y="3430069"/>
              <a:ext cx="67235" cy="149760"/>
            </a:xfrm>
            <a:custGeom>
              <a:avLst/>
              <a:gdLst>
                <a:gd name="f0" fmla="val 10800000"/>
                <a:gd name="f1" fmla="val 5400000"/>
                <a:gd name="f2" fmla="val 180"/>
                <a:gd name="f3" fmla="val w"/>
                <a:gd name="f4" fmla="val h"/>
                <a:gd name="f5" fmla="val 0"/>
                <a:gd name="f6" fmla="val 23"/>
                <a:gd name="f7" fmla="val 50"/>
                <a:gd name="f8" fmla="val 48"/>
                <a:gd name="f9" fmla="val 32"/>
                <a:gd name="f10" fmla="val 16"/>
                <a:gd name="f11" fmla="val 8"/>
                <a:gd name="f12" fmla="val 2"/>
                <a:gd name="f13" fmla="val 15"/>
                <a:gd name="f14" fmla="val 3"/>
                <a:gd name="f15" fmla="val 4"/>
                <a:gd name="f16" fmla="val 19"/>
                <a:gd name="f17" fmla="val 34"/>
                <a:gd name="f18" fmla="val 49"/>
                <a:gd name="f19" fmla="+- 0 0 -90"/>
                <a:gd name="f20" fmla="*/ f3 1 23"/>
                <a:gd name="f21" fmla="*/ f4 1 50"/>
                <a:gd name="f22" fmla="val f5"/>
                <a:gd name="f23" fmla="val f6"/>
                <a:gd name="f24" fmla="val f7"/>
                <a:gd name="f25" fmla="*/ f19 f0 1"/>
                <a:gd name="f26" fmla="+- f24 0 f22"/>
                <a:gd name="f27" fmla="+- f23 0 f22"/>
                <a:gd name="f28" fmla="*/ f25 1 f2"/>
                <a:gd name="f29" fmla="*/ f27 1 23"/>
                <a:gd name="f30" fmla="*/ f26 1 50"/>
                <a:gd name="f31" fmla="*/ 0 f27 1"/>
                <a:gd name="f32" fmla="*/ 48 f26 1"/>
                <a:gd name="f33" fmla="*/ 0 f26 1"/>
                <a:gd name="f34" fmla="*/ 23 f27 1"/>
                <a:gd name="f35" fmla="*/ 4 f26 1"/>
                <a:gd name="f36" fmla="*/ 50 f26 1"/>
                <a:gd name="f37" fmla="+- f28 0 f1"/>
                <a:gd name="f38" fmla="*/ f31 1 23"/>
                <a:gd name="f39" fmla="*/ f32 1 50"/>
                <a:gd name="f40" fmla="*/ f33 1 50"/>
                <a:gd name="f41" fmla="*/ f34 1 23"/>
                <a:gd name="f42" fmla="*/ f35 1 50"/>
                <a:gd name="f43" fmla="*/ f36 1 50"/>
                <a:gd name="f44" fmla="*/ 0 1 f29"/>
                <a:gd name="f45" fmla="*/ f23 1 f29"/>
                <a:gd name="f46" fmla="*/ 0 1 f30"/>
                <a:gd name="f47" fmla="*/ f24 1 f30"/>
                <a:gd name="f48" fmla="*/ f38 1 f29"/>
                <a:gd name="f49" fmla="*/ f39 1 f30"/>
                <a:gd name="f50" fmla="*/ f40 1 f30"/>
                <a:gd name="f51" fmla="*/ f41 1 f29"/>
                <a:gd name="f52" fmla="*/ f42 1 f30"/>
                <a:gd name="f53" fmla="*/ f43 1 f30"/>
                <a:gd name="f54" fmla="*/ f44 f20 1"/>
                <a:gd name="f55" fmla="*/ f45 f20 1"/>
                <a:gd name="f56" fmla="*/ f47 f21 1"/>
                <a:gd name="f57" fmla="*/ f46 f21 1"/>
                <a:gd name="f58" fmla="*/ f48 f20 1"/>
                <a:gd name="f59" fmla="*/ f49 f21 1"/>
                <a:gd name="f60" fmla="*/ f50 f21 1"/>
                <a:gd name="f61" fmla="*/ f51 f20 1"/>
                <a:gd name="f62" fmla="*/ f52 f21 1"/>
                <a:gd name="f63" fmla="*/ f53 f21 1"/>
              </a:gdLst>
              <a:ahLst/>
              <a:cxnLst>
                <a:cxn ang="3cd4">
                  <a:pos x="hc" y="t"/>
                </a:cxn>
                <a:cxn ang="0">
                  <a:pos x="r" y="vc"/>
                </a:cxn>
                <a:cxn ang="cd4">
                  <a:pos x="hc" y="b"/>
                </a:cxn>
                <a:cxn ang="cd2">
                  <a:pos x="l" y="vc"/>
                </a:cxn>
                <a:cxn ang="f37">
                  <a:pos x="f58" y="f59"/>
                </a:cxn>
                <a:cxn ang="f37">
                  <a:pos x="f58" y="f60"/>
                </a:cxn>
                <a:cxn ang="f37">
                  <a:pos x="f61" y="f62"/>
                </a:cxn>
                <a:cxn ang="f37">
                  <a:pos x="f61" y="f63"/>
                </a:cxn>
                <a:cxn ang="f37">
                  <a:pos x="f58" y="f59"/>
                </a:cxn>
              </a:cxnLst>
              <a:rect l="f54" t="f57" r="f55" b="f56"/>
              <a:pathLst>
                <a:path w="23" h="50">
                  <a:moveTo>
                    <a:pt x="f5" y="f8"/>
                  </a:moveTo>
                  <a:cubicBezTo>
                    <a:pt x="f5" y="f9"/>
                    <a:pt x="f5" y="f10"/>
                    <a:pt x="f5" y="f5"/>
                  </a:cubicBezTo>
                  <a:cubicBezTo>
                    <a:pt x="f11" y="f12"/>
                    <a:pt x="f13" y="f14"/>
                    <a:pt x="f6" y="f15"/>
                  </a:cubicBezTo>
                  <a:cubicBezTo>
                    <a:pt x="f6" y="f16"/>
                    <a:pt x="f6" y="f17"/>
                    <a:pt x="f6" y="f7"/>
                  </a:cubicBezTo>
                  <a:cubicBezTo>
                    <a:pt x="f13" y="f18"/>
                    <a:pt x="f11" y="f8"/>
                    <a:pt x="f5" y="f8"/>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22" name="Freeform 21">
              <a:extLst>
                <a:ext uri="{FF2B5EF4-FFF2-40B4-BE49-F238E27FC236}">
                  <a16:creationId xmlns:a16="http://schemas.microsoft.com/office/drawing/2014/main" id="{B8BB83F7-DAA5-919F-483B-AAE26DC2983D}"/>
                </a:ext>
              </a:extLst>
            </p:cNvPr>
            <p:cNvSpPr/>
            <p:nvPr/>
          </p:nvSpPr>
          <p:spPr>
            <a:xfrm>
              <a:off x="7672053" y="3589001"/>
              <a:ext cx="67235" cy="134480"/>
            </a:xfrm>
            <a:custGeom>
              <a:avLst/>
              <a:gdLst>
                <a:gd name="f0" fmla="val 10800000"/>
                <a:gd name="f1" fmla="val 5400000"/>
                <a:gd name="f2" fmla="val 180"/>
                <a:gd name="f3" fmla="val w"/>
                <a:gd name="f4" fmla="val h"/>
                <a:gd name="f5" fmla="val 0"/>
                <a:gd name="f6" fmla="val 23"/>
                <a:gd name="f7" fmla="val 46"/>
                <a:gd name="f8" fmla="val 31"/>
                <a:gd name="f9" fmla="val 15"/>
                <a:gd name="f10" fmla="val 8"/>
                <a:gd name="f11" fmla="val 1"/>
                <a:gd name="f12" fmla="val 16"/>
                <a:gd name="f13" fmla="+- 0 0 -90"/>
                <a:gd name="f14" fmla="*/ f3 1 23"/>
                <a:gd name="f15" fmla="*/ f4 1 46"/>
                <a:gd name="f16" fmla="val f5"/>
                <a:gd name="f17" fmla="val f6"/>
                <a:gd name="f18" fmla="val f7"/>
                <a:gd name="f19" fmla="*/ f13 f0 1"/>
                <a:gd name="f20" fmla="+- f18 0 f16"/>
                <a:gd name="f21" fmla="+- f17 0 f16"/>
                <a:gd name="f22" fmla="*/ f19 1 f2"/>
                <a:gd name="f23" fmla="*/ f21 1 23"/>
                <a:gd name="f24" fmla="*/ f20 1 46"/>
                <a:gd name="f25" fmla="*/ 0 f21 1"/>
                <a:gd name="f26" fmla="*/ 46 f20 1"/>
                <a:gd name="f27" fmla="*/ 0 f20 1"/>
                <a:gd name="f28" fmla="*/ 23 f21 1"/>
                <a:gd name="f29" fmla="*/ 1 f20 1"/>
                <a:gd name="f30" fmla="+- f22 0 f1"/>
                <a:gd name="f31" fmla="*/ f25 1 23"/>
                <a:gd name="f32" fmla="*/ f26 1 46"/>
                <a:gd name="f33" fmla="*/ f27 1 46"/>
                <a:gd name="f34" fmla="*/ f28 1 23"/>
                <a:gd name="f35" fmla="*/ f29 1 46"/>
                <a:gd name="f36" fmla="*/ 0 1 f23"/>
                <a:gd name="f37" fmla="*/ f17 1 f23"/>
                <a:gd name="f38" fmla="*/ 0 1 f24"/>
                <a:gd name="f39" fmla="*/ f18 1 f24"/>
                <a:gd name="f40" fmla="*/ f31 1 f23"/>
                <a:gd name="f41" fmla="*/ f32 1 f24"/>
                <a:gd name="f42" fmla="*/ f33 1 f24"/>
                <a:gd name="f43" fmla="*/ f34 1 f23"/>
                <a:gd name="f44" fmla="*/ f35 1 f24"/>
                <a:gd name="f45" fmla="*/ f36 f14 1"/>
                <a:gd name="f46" fmla="*/ f37 f14 1"/>
                <a:gd name="f47" fmla="*/ f39 f15 1"/>
                <a:gd name="f48" fmla="*/ f38 f15 1"/>
                <a:gd name="f49" fmla="*/ f40 f14 1"/>
                <a:gd name="f50" fmla="*/ f41 f15 1"/>
                <a:gd name="f51" fmla="*/ f42 f15 1"/>
                <a:gd name="f52" fmla="*/ f43 f14 1"/>
                <a:gd name="f53" fmla="*/ f44 f15 1"/>
              </a:gdLst>
              <a:ahLst/>
              <a:cxnLst>
                <a:cxn ang="3cd4">
                  <a:pos x="hc" y="t"/>
                </a:cxn>
                <a:cxn ang="0">
                  <a:pos x="r" y="vc"/>
                </a:cxn>
                <a:cxn ang="cd4">
                  <a:pos x="hc" y="b"/>
                </a:cxn>
                <a:cxn ang="cd2">
                  <a:pos x="l" y="vc"/>
                </a:cxn>
                <a:cxn ang="f30">
                  <a:pos x="f49" y="f50"/>
                </a:cxn>
                <a:cxn ang="f30">
                  <a:pos x="f49" y="f51"/>
                </a:cxn>
                <a:cxn ang="f30">
                  <a:pos x="f52" y="f53"/>
                </a:cxn>
                <a:cxn ang="f30">
                  <a:pos x="f52" y="f50"/>
                </a:cxn>
                <a:cxn ang="f30">
                  <a:pos x="f49" y="f50"/>
                </a:cxn>
              </a:cxnLst>
              <a:rect l="f45" t="f48" r="f46" b="f47"/>
              <a:pathLst>
                <a:path w="23" h="46">
                  <a:moveTo>
                    <a:pt x="f5" y="f7"/>
                  </a:moveTo>
                  <a:cubicBezTo>
                    <a:pt x="f5" y="f8"/>
                    <a:pt x="f5" y="f9"/>
                    <a:pt x="f5" y="f5"/>
                  </a:cubicBezTo>
                  <a:cubicBezTo>
                    <a:pt x="f10" y="f5"/>
                    <a:pt x="f9" y="f11"/>
                    <a:pt x="f6" y="f11"/>
                  </a:cubicBezTo>
                  <a:cubicBezTo>
                    <a:pt x="f6" y="f12"/>
                    <a:pt x="f6" y="f8"/>
                    <a:pt x="f6" y="f7"/>
                  </a:cubicBezTo>
                  <a:cubicBezTo>
                    <a:pt x="f12" y="f7"/>
                    <a:pt x="f10" y="f7"/>
                    <a:pt x="f5" y="f7"/>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23" name="Freeform 22">
              <a:extLst>
                <a:ext uri="{FF2B5EF4-FFF2-40B4-BE49-F238E27FC236}">
                  <a16:creationId xmlns:a16="http://schemas.microsoft.com/office/drawing/2014/main" id="{BDD97715-EE9B-0CDA-EC3D-17DDE5587B44}"/>
                </a:ext>
              </a:extLst>
            </p:cNvPr>
            <p:cNvSpPr/>
            <p:nvPr/>
          </p:nvSpPr>
          <p:spPr>
            <a:xfrm>
              <a:off x="7751515" y="3295589"/>
              <a:ext cx="64181" cy="143652"/>
            </a:xfrm>
            <a:custGeom>
              <a:avLst/>
              <a:gdLst>
                <a:gd name="f0" fmla="val 10800000"/>
                <a:gd name="f1" fmla="val 5400000"/>
                <a:gd name="f2" fmla="val 180"/>
                <a:gd name="f3" fmla="val w"/>
                <a:gd name="f4" fmla="val h"/>
                <a:gd name="f5" fmla="val 0"/>
                <a:gd name="f6" fmla="val 22"/>
                <a:gd name="f7" fmla="val 48"/>
                <a:gd name="f8" fmla="val 7"/>
                <a:gd name="f9" fmla="val 1"/>
                <a:gd name="f10" fmla="val 13"/>
                <a:gd name="f11" fmla="val 3"/>
                <a:gd name="f12" fmla="val 20"/>
                <a:gd name="f13" fmla="val 4"/>
                <a:gd name="f14" fmla="val 21"/>
                <a:gd name="f15" fmla="val 5"/>
                <a:gd name="f16" fmla="val 6"/>
                <a:gd name="f17" fmla="val 34"/>
                <a:gd name="f18" fmla="val 15"/>
                <a:gd name="f19" fmla="val 47"/>
                <a:gd name="f20" fmla="val 8"/>
                <a:gd name="f21" fmla="val 46"/>
                <a:gd name="f22" fmla="val 2"/>
                <a:gd name="f23" fmla="val 45"/>
                <a:gd name="f24" fmla="val 43"/>
                <a:gd name="f25" fmla="val 42"/>
                <a:gd name="f26" fmla="val 28"/>
                <a:gd name="f27" fmla="val 14"/>
                <a:gd name="f28" fmla="+- 0 0 -90"/>
                <a:gd name="f29" fmla="*/ f3 1 22"/>
                <a:gd name="f30" fmla="*/ f4 1 48"/>
                <a:gd name="f31" fmla="val f5"/>
                <a:gd name="f32" fmla="val f6"/>
                <a:gd name="f33" fmla="val f7"/>
                <a:gd name="f34" fmla="*/ f28 f0 1"/>
                <a:gd name="f35" fmla="+- f33 0 f31"/>
                <a:gd name="f36" fmla="+- f32 0 f31"/>
                <a:gd name="f37" fmla="*/ f34 1 f2"/>
                <a:gd name="f38" fmla="*/ f36 1 22"/>
                <a:gd name="f39" fmla="*/ f35 1 48"/>
                <a:gd name="f40" fmla="*/ 0 f36 1"/>
                <a:gd name="f41" fmla="*/ 0 f35 1"/>
                <a:gd name="f42" fmla="*/ 20 f36 1"/>
                <a:gd name="f43" fmla="*/ 4 f35 1"/>
                <a:gd name="f44" fmla="*/ 22 f36 1"/>
                <a:gd name="f45" fmla="*/ 7 f35 1"/>
                <a:gd name="f46" fmla="*/ 48 f35 1"/>
                <a:gd name="f47" fmla="*/ 2 f36 1"/>
                <a:gd name="f48" fmla="*/ 45 f35 1"/>
                <a:gd name="f49" fmla="*/ 42 f35 1"/>
                <a:gd name="f50" fmla="+- f37 0 f1"/>
                <a:gd name="f51" fmla="*/ f40 1 22"/>
                <a:gd name="f52" fmla="*/ f41 1 48"/>
                <a:gd name="f53" fmla="*/ f42 1 22"/>
                <a:gd name="f54" fmla="*/ f43 1 48"/>
                <a:gd name="f55" fmla="*/ f44 1 22"/>
                <a:gd name="f56" fmla="*/ f45 1 48"/>
                <a:gd name="f57" fmla="*/ f46 1 48"/>
                <a:gd name="f58" fmla="*/ f47 1 22"/>
                <a:gd name="f59" fmla="*/ f48 1 48"/>
                <a:gd name="f60" fmla="*/ f49 1 48"/>
                <a:gd name="f61" fmla="*/ 0 1 f38"/>
                <a:gd name="f62" fmla="*/ f32 1 f38"/>
                <a:gd name="f63" fmla="*/ 0 1 f39"/>
                <a:gd name="f64" fmla="*/ f33 1 f39"/>
                <a:gd name="f65" fmla="*/ f51 1 f38"/>
                <a:gd name="f66" fmla="*/ f52 1 f39"/>
                <a:gd name="f67" fmla="*/ f53 1 f38"/>
                <a:gd name="f68" fmla="*/ f54 1 f39"/>
                <a:gd name="f69" fmla="*/ f55 1 f38"/>
                <a:gd name="f70" fmla="*/ f56 1 f39"/>
                <a:gd name="f71" fmla="*/ f57 1 f39"/>
                <a:gd name="f72" fmla="*/ f58 1 f38"/>
                <a:gd name="f73" fmla="*/ f59 1 f39"/>
                <a:gd name="f74" fmla="*/ f60 1 f39"/>
                <a:gd name="f75" fmla="*/ f61 f29 1"/>
                <a:gd name="f76" fmla="*/ f62 f29 1"/>
                <a:gd name="f77" fmla="*/ f64 f30 1"/>
                <a:gd name="f78" fmla="*/ f63 f30 1"/>
                <a:gd name="f79" fmla="*/ f65 f29 1"/>
                <a:gd name="f80" fmla="*/ f66 f30 1"/>
                <a:gd name="f81" fmla="*/ f67 f29 1"/>
                <a:gd name="f82" fmla="*/ f68 f30 1"/>
                <a:gd name="f83" fmla="*/ f69 f29 1"/>
                <a:gd name="f84" fmla="*/ f70 f30 1"/>
                <a:gd name="f85" fmla="*/ f71 f30 1"/>
                <a:gd name="f86" fmla="*/ f72 f29 1"/>
                <a:gd name="f87" fmla="*/ f73 f30 1"/>
                <a:gd name="f88" fmla="*/ f74 f30 1"/>
              </a:gdLst>
              <a:ahLst/>
              <a:cxnLst>
                <a:cxn ang="3cd4">
                  <a:pos x="hc" y="t"/>
                </a:cxn>
                <a:cxn ang="0">
                  <a:pos x="r" y="vc"/>
                </a:cxn>
                <a:cxn ang="cd4">
                  <a:pos x="hc" y="b"/>
                </a:cxn>
                <a:cxn ang="cd2">
                  <a:pos x="l" y="vc"/>
                </a:cxn>
                <a:cxn ang="f50">
                  <a:pos x="f79" y="f80"/>
                </a:cxn>
                <a:cxn ang="f50">
                  <a:pos x="f81" y="f82"/>
                </a:cxn>
                <a:cxn ang="f50">
                  <a:pos x="f83" y="f84"/>
                </a:cxn>
                <a:cxn ang="f50">
                  <a:pos x="f83" y="f85"/>
                </a:cxn>
                <a:cxn ang="f50">
                  <a:pos x="f86" y="f87"/>
                </a:cxn>
                <a:cxn ang="f50">
                  <a:pos x="f79" y="f88"/>
                </a:cxn>
                <a:cxn ang="f50">
                  <a:pos x="f79" y="f80"/>
                </a:cxn>
              </a:cxnLst>
              <a:rect l="f75" t="f78" r="f76" b="f77"/>
              <a:pathLst>
                <a:path w="22" h="48">
                  <a:moveTo>
                    <a:pt x="f5" y="f5"/>
                  </a:moveTo>
                  <a:cubicBezTo>
                    <a:pt x="f8" y="f9"/>
                    <a:pt x="f10" y="f11"/>
                    <a:pt x="f12" y="f13"/>
                  </a:cubicBezTo>
                  <a:cubicBezTo>
                    <a:pt x="f14" y="f15"/>
                    <a:pt x="f6" y="f16"/>
                    <a:pt x="f6" y="f8"/>
                  </a:cubicBezTo>
                  <a:cubicBezTo>
                    <a:pt x="f6" y="f14"/>
                    <a:pt x="f6" y="f17"/>
                    <a:pt x="f6" y="f7"/>
                  </a:cubicBezTo>
                  <a:cubicBezTo>
                    <a:pt x="f18" y="f19"/>
                    <a:pt x="f20" y="f21"/>
                    <a:pt x="f22" y="f23"/>
                  </a:cubicBezTo>
                  <a:cubicBezTo>
                    <a:pt x="f9" y="f23"/>
                    <a:pt x="f5" y="f24"/>
                    <a:pt x="f5" y="f25"/>
                  </a:cubicBezTo>
                  <a:cubicBezTo>
                    <a:pt x="f5" y="f26"/>
                    <a:pt x="f5" y="f27"/>
                    <a:pt x="f5" y="f5"/>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24" name="Freeform 23">
              <a:extLst>
                <a:ext uri="{FF2B5EF4-FFF2-40B4-BE49-F238E27FC236}">
                  <a16:creationId xmlns:a16="http://schemas.microsoft.com/office/drawing/2014/main" id="{C5680D8D-8517-DCDA-18CA-B1679A033951}"/>
                </a:ext>
              </a:extLst>
            </p:cNvPr>
            <p:cNvSpPr/>
            <p:nvPr/>
          </p:nvSpPr>
          <p:spPr>
            <a:xfrm>
              <a:off x="7751515" y="3445358"/>
              <a:ext cx="64181" cy="140589"/>
            </a:xfrm>
            <a:custGeom>
              <a:avLst/>
              <a:gdLst>
                <a:gd name="f0" fmla="val 10800000"/>
                <a:gd name="f1" fmla="val 5400000"/>
                <a:gd name="f2" fmla="val 180"/>
                <a:gd name="f3" fmla="val w"/>
                <a:gd name="f4" fmla="val h"/>
                <a:gd name="f5" fmla="val 0"/>
                <a:gd name="f6" fmla="val 22"/>
                <a:gd name="f7" fmla="val 47"/>
                <a:gd name="f8" fmla="val 14"/>
                <a:gd name="f9" fmla="val 46"/>
                <a:gd name="f10" fmla="val 7"/>
                <a:gd name="f11" fmla="val 45"/>
                <a:gd name="f12" fmla="val 30"/>
                <a:gd name="f13" fmla="val 15"/>
                <a:gd name="f14" fmla="val 1"/>
                <a:gd name="f15" fmla="val 2"/>
                <a:gd name="f16" fmla="val 20"/>
                <a:gd name="f17" fmla="val 3"/>
                <a:gd name="f18" fmla="val 21"/>
                <a:gd name="f19" fmla="val 5"/>
                <a:gd name="f20" fmla="val 19"/>
                <a:gd name="f21" fmla="val 33"/>
                <a:gd name="f22" fmla="+- 0 0 -90"/>
                <a:gd name="f23" fmla="*/ f3 1 22"/>
                <a:gd name="f24" fmla="*/ f4 1 47"/>
                <a:gd name="f25" fmla="val f5"/>
                <a:gd name="f26" fmla="val f6"/>
                <a:gd name="f27" fmla="val f7"/>
                <a:gd name="f28" fmla="*/ f22 f0 1"/>
                <a:gd name="f29" fmla="+- f27 0 f25"/>
                <a:gd name="f30" fmla="+- f26 0 f25"/>
                <a:gd name="f31" fmla="*/ f28 1 f2"/>
                <a:gd name="f32" fmla="*/ f30 1 22"/>
                <a:gd name="f33" fmla="*/ f29 1 47"/>
                <a:gd name="f34" fmla="*/ 22 f30 1"/>
                <a:gd name="f35" fmla="*/ 47 f29 1"/>
                <a:gd name="f36" fmla="*/ 0 f30 1"/>
                <a:gd name="f37" fmla="*/ 45 f29 1"/>
                <a:gd name="f38" fmla="*/ 0 f29 1"/>
                <a:gd name="f39" fmla="*/ 20 f30 1"/>
                <a:gd name="f40" fmla="*/ 3 f29 1"/>
                <a:gd name="f41" fmla="*/ 5 f29 1"/>
                <a:gd name="f42" fmla="+- f31 0 f1"/>
                <a:gd name="f43" fmla="*/ f34 1 22"/>
                <a:gd name="f44" fmla="*/ f35 1 47"/>
                <a:gd name="f45" fmla="*/ f36 1 22"/>
                <a:gd name="f46" fmla="*/ f37 1 47"/>
                <a:gd name="f47" fmla="*/ f38 1 47"/>
                <a:gd name="f48" fmla="*/ f39 1 22"/>
                <a:gd name="f49" fmla="*/ f40 1 47"/>
                <a:gd name="f50" fmla="*/ f41 1 47"/>
                <a:gd name="f51" fmla="*/ 0 1 f32"/>
                <a:gd name="f52" fmla="*/ f26 1 f32"/>
                <a:gd name="f53" fmla="*/ 0 1 f33"/>
                <a:gd name="f54" fmla="*/ f27 1 f33"/>
                <a:gd name="f55" fmla="*/ f43 1 f32"/>
                <a:gd name="f56" fmla="*/ f44 1 f33"/>
                <a:gd name="f57" fmla="*/ f45 1 f32"/>
                <a:gd name="f58" fmla="*/ f46 1 f33"/>
                <a:gd name="f59" fmla="*/ f47 1 f33"/>
                <a:gd name="f60" fmla="*/ f48 1 f32"/>
                <a:gd name="f61" fmla="*/ f49 1 f33"/>
                <a:gd name="f62" fmla="*/ f50 1 f33"/>
                <a:gd name="f63" fmla="*/ f51 f23 1"/>
                <a:gd name="f64" fmla="*/ f52 f23 1"/>
                <a:gd name="f65" fmla="*/ f54 f24 1"/>
                <a:gd name="f66" fmla="*/ f53 f24 1"/>
                <a:gd name="f67" fmla="*/ f55 f23 1"/>
                <a:gd name="f68" fmla="*/ f56 f24 1"/>
                <a:gd name="f69" fmla="*/ f57 f23 1"/>
                <a:gd name="f70" fmla="*/ f58 f24 1"/>
                <a:gd name="f71" fmla="*/ f59 f24 1"/>
                <a:gd name="f72" fmla="*/ f60 f23 1"/>
                <a:gd name="f73" fmla="*/ f61 f24 1"/>
                <a:gd name="f74" fmla="*/ f62 f24 1"/>
              </a:gdLst>
              <a:ahLst/>
              <a:cxnLst>
                <a:cxn ang="3cd4">
                  <a:pos x="hc" y="t"/>
                </a:cxn>
                <a:cxn ang="0">
                  <a:pos x="r" y="vc"/>
                </a:cxn>
                <a:cxn ang="cd4">
                  <a:pos x="hc" y="b"/>
                </a:cxn>
                <a:cxn ang="cd2">
                  <a:pos x="l" y="vc"/>
                </a:cxn>
                <a:cxn ang="f42">
                  <a:pos x="f67" y="f68"/>
                </a:cxn>
                <a:cxn ang="f42">
                  <a:pos x="f69" y="f70"/>
                </a:cxn>
                <a:cxn ang="f42">
                  <a:pos x="f69" y="f71"/>
                </a:cxn>
                <a:cxn ang="f42">
                  <a:pos x="f72" y="f73"/>
                </a:cxn>
                <a:cxn ang="f42">
                  <a:pos x="f67" y="f74"/>
                </a:cxn>
                <a:cxn ang="f42">
                  <a:pos x="f67" y="f68"/>
                </a:cxn>
              </a:cxnLst>
              <a:rect l="f63" t="f66" r="f64" b="f65"/>
              <a:pathLst>
                <a:path w="22" h="47">
                  <a:moveTo>
                    <a:pt x="f6" y="f7"/>
                  </a:moveTo>
                  <a:cubicBezTo>
                    <a:pt x="f8" y="f9"/>
                    <a:pt x="f10" y="f11"/>
                    <a:pt x="f5" y="f11"/>
                  </a:cubicBezTo>
                  <a:cubicBezTo>
                    <a:pt x="f5" y="f12"/>
                    <a:pt x="f5" y="f13"/>
                    <a:pt x="f5" y="f5"/>
                  </a:cubicBezTo>
                  <a:cubicBezTo>
                    <a:pt x="f10" y="f14"/>
                    <a:pt x="f8" y="f15"/>
                    <a:pt x="f16" y="f17"/>
                  </a:cubicBezTo>
                  <a:cubicBezTo>
                    <a:pt x="f18" y="f17"/>
                    <a:pt x="f6" y="f19"/>
                    <a:pt x="f6" y="f19"/>
                  </a:cubicBezTo>
                  <a:cubicBezTo>
                    <a:pt x="f6" y="f20"/>
                    <a:pt x="f6" y="f21"/>
                    <a:pt x="f6" y="f7"/>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25" name="Freeform 24">
              <a:extLst>
                <a:ext uri="{FF2B5EF4-FFF2-40B4-BE49-F238E27FC236}">
                  <a16:creationId xmlns:a16="http://schemas.microsoft.com/office/drawing/2014/main" id="{E5393E34-35E6-F10A-4CE8-31E594BD2022}"/>
                </a:ext>
              </a:extLst>
            </p:cNvPr>
            <p:cNvSpPr/>
            <p:nvPr/>
          </p:nvSpPr>
          <p:spPr>
            <a:xfrm>
              <a:off x="7751515" y="3595119"/>
              <a:ext cx="64181" cy="128363"/>
            </a:xfrm>
            <a:custGeom>
              <a:avLst/>
              <a:gdLst>
                <a:gd name="f0" fmla="val 10800000"/>
                <a:gd name="f1" fmla="val 5400000"/>
                <a:gd name="f2" fmla="val 180"/>
                <a:gd name="f3" fmla="val w"/>
                <a:gd name="f4" fmla="val h"/>
                <a:gd name="f5" fmla="val 0"/>
                <a:gd name="f6" fmla="val 22"/>
                <a:gd name="f7" fmla="val 44"/>
                <a:gd name="f8" fmla="val 29"/>
                <a:gd name="f9" fmla="val 15"/>
                <a:gd name="f10" fmla="val 7"/>
                <a:gd name="f11" fmla="val 14"/>
                <a:gd name="f12" fmla="val 1"/>
                <a:gd name="f13" fmla="val 16"/>
                <a:gd name="f14" fmla="val 30"/>
                <a:gd name="f15" fmla="+- 0 0 -90"/>
                <a:gd name="f16" fmla="*/ f3 1 22"/>
                <a:gd name="f17" fmla="*/ f4 1 44"/>
                <a:gd name="f18" fmla="val f5"/>
                <a:gd name="f19" fmla="val f6"/>
                <a:gd name="f20" fmla="val f7"/>
                <a:gd name="f21" fmla="*/ f15 f0 1"/>
                <a:gd name="f22" fmla="+- f20 0 f18"/>
                <a:gd name="f23" fmla="+- f19 0 f18"/>
                <a:gd name="f24" fmla="*/ f21 1 f2"/>
                <a:gd name="f25" fmla="*/ f23 1 22"/>
                <a:gd name="f26" fmla="*/ f22 1 44"/>
                <a:gd name="f27" fmla="*/ 0 f23 1"/>
                <a:gd name="f28" fmla="*/ 44 f22 1"/>
                <a:gd name="f29" fmla="*/ 0 f22 1"/>
                <a:gd name="f30" fmla="*/ 22 f23 1"/>
                <a:gd name="f31" fmla="*/ 1 f22 1"/>
                <a:gd name="f32" fmla="+- f24 0 f1"/>
                <a:gd name="f33" fmla="*/ f27 1 22"/>
                <a:gd name="f34" fmla="*/ f28 1 44"/>
                <a:gd name="f35" fmla="*/ f29 1 44"/>
                <a:gd name="f36" fmla="*/ f30 1 22"/>
                <a:gd name="f37" fmla="*/ f31 1 44"/>
                <a:gd name="f38" fmla="*/ 0 1 f25"/>
                <a:gd name="f39" fmla="*/ f19 1 f25"/>
                <a:gd name="f40" fmla="*/ 0 1 f26"/>
                <a:gd name="f41" fmla="*/ f20 1 f26"/>
                <a:gd name="f42" fmla="*/ f33 1 f25"/>
                <a:gd name="f43" fmla="*/ f34 1 f26"/>
                <a:gd name="f44" fmla="*/ f35 1 f26"/>
                <a:gd name="f45" fmla="*/ f36 1 f25"/>
                <a:gd name="f46" fmla="*/ f37 1 f26"/>
                <a:gd name="f47" fmla="*/ f38 f16 1"/>
                <a:gd name="f48" fmla="*/ f39 f16 1"/>
                <a:gd name="f49" fmla="*/ f41 f17 1"/>
                <a:gd name="f50" fmla="*/ f40 f17 1"/>
                <a:gd name="f51" fmla="*/ f42 f16 1"/>
                <a:gd name="f52" fmla="*/ f43 f17 1"/>
                <a:gd name="f53" fmla="*/ f44 f17 1"/>
                <a:gd name="f54" fmla="*/ f45 f16 1"/>
                <a:gd name="f55" fmla="*/ f46 f17 1"/>
              </a:gdLst>
              <a:ahLst/>
              <a:cxnLst>
                <a:cxn ang="3cd4">
                  <a:pos x="hc" y="t"/>
                </a:cxn>
                <a:cxn ang="0">
                  <a:pos x="r" y="vc"/>
                </a:cxn>
                <a:cxn ang="cd4">
                  <a:pos x="hc" y="b"/>
                </a:cxn>
                <a:cxn ang="cd2">
                  <a:pos x="l" y="vc"/>
                </a:cxn>
                <a:cxn ang="f32">
                  <a:pos x="f51" y="f52"/>
                </a:cxn>
                <a:cxn ang="f32">
                  <a:pos x="f51" y="f53"/>
                </a:cxn>
                <a:cxn ang="f32">
                  <a:pos x="f54" y="f55"/>
                </a:cxn>
                <a:cxn ang="f32">
                  <a:pos x="f54" y="f52"/>
                </a:cxn>
                <a:cxn ang="f32">
                  <a:pos x="f51" y="f52"/>
                </a:cxn>
              </a:cxnLst>
              <a:rect l="f47" t="f50" r="f48" b="f49"/>
              <a:pathLst>
                <a:path w="22" h="44">
                  <a:moveTo>
                    <a:pt x="f5" y="f7"/>
                  </a:moveTo>
                  <a:cubicBezTo>
                    <a:pt x="f5" y="f8"/>
                    <a:pt x="f5" y="f9"/>
                    <a:pt x="f5" y="f5"/>
                  </a:cubicBezTo>
                  <a:cubicBezTo>
                    <a:pt x="f10" y="f5"/>
                    <a:pt x="f11" y="f12"/>
                    <a:pt x="f6" y="f12"/>
                  </a:cubicBezTo>
                  <a:cubicBezTo>
                    <a:pt x="f6" y="f13"/>
                    <a:pt x="f6" y="f14"/>
                    <a:pt x="f6" y="f7"/>
                  </a:cubicBezTo>
                  <a:cubicBezTo>
                    <a:pt x="f11" y="f7"/>
                    <a:pt x="f10" y="f7"/>
                    <a:pt x="f5" y="f7"/>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26" name="Freeform 25">
              <a:extLst>
                <a:ext uri="{FF2B5EF4-FFF2-40B4-BE49-F238E27FC236}">
                  <a16:creationId xmlns:a16="http://schemas.microsoft.com/office/drawing/2014/main" id="{8E6510C6-CD27-640E-7D39-8F6E3875578D}"/>
                </a:ext>
              </a:extLst>
            </p:cNvPr>
            <p:cNvSpPr/>
            <p:nvPr/>
          </p:nvSpPr>
          <p:spPr>
            <a:xfrm>
              <a:off x="6229450" y="2913543"/>
              <a:ext cx="15279" cy="547085"/>
            </a:xfrm>
            <a:custGeom>
              <a:avLst/>
              <a:gdLst>
                <a:gd name="f0" fmla="val 10800000"/>
                <a:gd name="f1" fmla="val 5400000"/>
                <a:gd name="f2" fmla="val 180"/>
                <a:gd name="f3" fmla="val w"/>
                <a:gd name="f4" fmla="val h"/>
                <a:gd name="f5" fmla="val 0"/>
                <a:gd name="f6" fmla="val 5"/>
                <a:gd name="f7" fmla="val 184"/>
                <a:gd name="f8" fmla="val 183"/>
                <a:gd name="f9" fmla="val 122"/>
                <a:gd name="f10" fmla="val 61"/>
                <a:gd name="f11" fmla="val 4"/>
                <a:gd name="f12" fmla="val 2"/>
                <a:gd name="f13" fmla="val 27"/>
                <a:gd name="f14" fmla="val 49"/>
                <a:gd name="f15" fmla="val 72"/>
                <a:gd name="f16" fmla="val 107"/>
                <a:gd name="f17" fmla="val 143"/>
                <a:gd name="f18" fmla="val 178"/>
                <a:gd name="f19" fmla="val 181"/>
                <a:gd name="f20" fmla="+- 0 0 -90"/>
                <a:gd name="f21" fmla="*/ f3 1 5"/>
                <a:gd name="f22" fmla="*/ f4 1 184"/>
                <a:gd name="f23" fmla="val f5"/>
                <a:gd name="f24" fmla="val f6"/>
                <a:gd name="f25" fmla="val f7"/>
                <a:gd name="f26" fmla="*/ f20 f0 1"/>
                <a:gd name="f27" fmla="+- f25 0 f23"/>
                <a:gd name="f28" fmla="+- f24 0 f23"/>
                <a:gd name="f29" fmla="*/ f26 1 f2"/>
                <a:gd name="f30" fmla="*/ f28 1 5"/>
                <a:gd name="f31" fmla="*/ f27 1 184"/>
                <a:gd name="f32" fmla="*/ 0 f28 1"/>
                <a:gd name="f33" fmla="*/ 183 f27 1"/>
                <a:gd name="f34" fmla="*/ 0 f27 1"/>
                <a:gd name="f35" fmla="*/ 5 f28 1"/>
                <a:gd name="f36" fmla="*/ 5 f27 1"/>
                <a:gd name="f37" fmla="*/ 72 f27 1"/>
                <a:gd name="f38" fmla="*/ 178 f27 1"/>
                <a:gd name="f39" fmla="+- f29 0 f1"/>
                <a:gd name="f40" fmla="*/ f32 1 5"/>
                <a:gd name="f41" fmla="*/ f33 1 184"/>
                <a:gd name="f42" fmla="*/ f34 1 184"/>
                <a:gd name="f43" fmla="*/ f35 1 5"/>
                <a:gd name="f44" fmla="*/ f36 1 184"/>
                <a:gd name="f45" fmla="*/ f37 1 184"/>
                <a:gd name="f46" fmla="*/ f38 1 184"/>
                <a:gd name="f47" fmla="*/ 0 1 f30"/>
                <a:gd name="f48" fmla="*/ f24 1 f30"/>
                <a:gd name="f49" fmla="*/ 0 1 f31"/>
                <a:gd name="f50" fmla="*/ f25 1 f31"/>
                <a:gd name="f51" fmla="*/ f40 1 f30"/>
                <a:gd name="f52" fmla="*/ f41 1 f31"/>
                <a:gd name="f53" fmla="*/ f42 1 f31"/>
                <a:gd name="f54" fmla="*/ f43 1 f30"/>
                <a:gd name="f55" fmla="*/ f44 1 f31"/>
                <a:gd name="f56" fmla="*/ f45 1 f31"/>
                <a:gd name="f57" fmla="*/ f46 1 f31"/>
                <a:gd name="f58" fmla="*/ f47 f21 1"/>
                <a:gd name="f59" fmla="*/ f48 f21 1"/>
                <a:gd name="f60" fmla="*/ f50 f22 1"/>
                <a:gd name="f61" fmla="*/ f49 f22 1"/>
                <a:gd name="f62" fmla="*/ f51 f21 1"/>
                <a:gd name="f63" fmla="*/ f52 f22 1"/>
                <a:gd name="f64" fmla="*/ f53 f22 1"/>
                <a:gd name="f65" fmla="*/ f54 f21 1"/>
                <a:gd name="f66" fmla="*/ f55 f22 1"/>
                <a:gd name="f67" fmla="*/ f56 f22 1"/>
                <a:gd name="f68" fmla="*/ f57 f22 1"/>
              </a:gdLst>
              <a:ahLst/>
              <a:cxnLst>
                <a:cxn ang="3cd4">
                  <a:pos x="hc" y="t"/>
                </a:cxn>
                <a:cxn ang="0">
                  <a:pos x="r" y="vc"/>
                </a:cxn>
                <a:cxn ang="cd4">
                  <a:pos x="hc" y="b"/>
                </a:cxn>
                <a:cxn ang="cd2">
                  <a:pos x="l" y="vc"/>
                </a:cxn>
                <a:cxn ang="f39">
                  <a:pos x="f62" y="f63"/>
                </a:cxn>
                <a:cxn ang="f39">
                  <a:pos x="f62" y="f64"/>
                </a:cxn>
                <a:cxn ang="f39">
                  <a:pos x="f65" y="f66"/>
                </a:cxn>
                <a:cxn ang="f39">
                  <a:pos x="f65" y="f67"/>
                </a:cxn>
                <a:cxn ang="f39">
                  <a:pos x="f65" y="f68"/>
                </a:cxn>
                <a:cxn ang="f39">
                  <a:pos x="f62" y="f63"/>
                </a:cxn>
              </a:cxnLst>
              <a:rect l="f58" t="f61" r="f59" b="f60"/>
              <a:pathLst>
                <a:path w="5" h="184">
                  <a:moveTo>
                    <a:pt x="f5" y="f8"/>
                  </a:moveTo>
                  <a:cubicBezTo>
                    <a:pt x="f5" y="f9"/>
                    <a:pt x="f5" y="f10"/>
                    <a:pt x="f5" y="f5"/>
                  </a:cubicBezTo>
                  <a:cubicBezTo>
                    <a:pt x="f11" y="f5"/>
                    <a:pt x="f6" y="f12"/>
                    <a:pt x="f6" y="f6"/>
                  </a:cubicBezTo>
                  <a:cubicBezTo>
                    <a:pt x="f6" y="f13"/>
                    <a:pt x="f6" y="f14"/>
                    <a:pt x="f6" y="f15"/>
                  </a:cubicBezTo>
                  <a:cubicBezTo>
                    <a:pt x="f6" y="f16"/>
                    <a:pt x="f6" y="f17"/>
                    <a:pt x="f6" y="f18"/>
                  </a:cubicBezTo>
                  <a:cubicBezTo>
                    <a:pt x="f6" y="f19"/>
                    <a:pt x="f6" y="f7"/>
                    <a:pt x="f5" y="f8"/>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27" name="Freeform 26">
              <a:extLst>
                <a:ext uri="{FF2B5EF4-FFF2-40B4-BE49-F238E27FC236}">
                  <a16:creationId xmlns:a16="http://schemas.microsoft.com/office/drawing/2014/main" id="{7DEE65FD-977F-70EE-332F-FE72500F081F}"/>
                </a:ext>
              </a:extLst>
            </p:cNvPr>
            <p:cNvSpPr/>
            <p:nvPr/>
          </p:nvSpPr>
          <p:spPr>
            <a:xfrm>
              <a:off x="6223333" y="3445358"/>
              <a:ext cx="177265" cy="64181"/>
            </a:xfrm>
            <a:custGeom>
              <a:avLst/>
              <a:gdLst>
                <a:gd name="f0" fmla="val 10800000"/>
                <a:gd name="f1" fmla="val 5400000"/>
                <a:gd name="f2" fmla="val 180"/>
                <a:gd name="f3" fmla="val w"/>
                <a:gd name="f4" fmla="val h"/>
                <a:gd name="f5" fmla="val 0"/>
                <a:gd name="f6" fmla="val 60"/>
                <a:gd name="f7" fmla="val 22"/>
                <a:gd name="f8" fmla="val 1"/>
                <a:gd name="f9" fmla="val 11"/>
                <a:gd name="f10" fmla="val 9"/>
                <a:gd name="f11" fmla="val 25"/>
                <a:gd name="f12" fmla="val 6"/>
                <a:gd name="f13" fmla="val 41"/>
                <a:gd name="f14" fmla="val 3"/>
                <a:gd name="f15" fmla="val 57"/>
                <a:gd name="f16" fmla="val 58"/>
                <a:gd name="f17" fmla="val 59"/>
                <a:gd name="f18" fmla="val 4"/>
                <a:gd name="f19" fmla="val 8"/>
                <a:gd name="f20" fmla="val 13"/>
                <a:gd name="f21" fmla="val 16"/>
                <a:gd name="f22" fmla="val 21"/>
                <a:gd name="f23" fmla="val 19"/>
                <a:gd name="f24" fmla="+- 0 0 -90"/>
                <a:gd name="f25" fmla="*/ f3 1 60"/>
                <a:gd name="f26" fmla="*/ f4 1 22"/>
                <a:gd name="f27" fmla="val f5"/>
                <a:gd name="f28" fmla="val f6"/>
                <a:gd name="f29" fmla="val f7"/>
                <a:gd name="f30" fmla="*/ f24 f0 1"/>
                <a:gd name="f31" fmla="+- f29 0 f27"/>
                <a:gd name="f32" fmla="+- f28 0 f27"/>
                <a:gd name="f33" fmla="*/ f30 1 f2"/>
                <a:gd name="f34" fmla="*/ f32 1 60"/>
                <a:gd name="f35" fmla="*/ f31 1 22"/>
                <a:gd name="f36" fmla="*/ 1 f32 1"/>
                <a:gd name="f37" fmla="*/ 22 f31 1"/>
                <a:gd name="f38" fmla="*/ 9 f32 1"/>
                <a:gd name="f39" fmla="*/ 9 f31 1"/>
                <a:gd name="f40" fmla="*/ 57 f32 1"/>
                <a:gd name="f41" fmla="*/ 0 f31 1"/>
                <a:gd name="f42" fmla="*/ 60 f32 1"/>
                <a:gd name="f43" fmla="*/ 13 f31 1"/>
                <a:gd name="f44" fmla="+- f33 0 f1"/>
                <a:gd name="f45" fmla="*/ f36 1 60"/>
                <a:gd name="f46" fmla="*/ f37 1 22"/>
                <a:gd name="f47" fmla="*/ f38 1 60"/>
                <a:gd name="f48" fmla="*/ f39 1 22"/>
                <a:gd name="f49" fmla="*/ f40 1 60"/>
                <a:gd name="f50" fmla="*/ f41 1 22"/>
                <a:gd name="f51" fmla="*/ f42 1 60"/>
                <a:gd name="f52" fmla="*/ f43 1 22"/>
                <a:gd name="f53" fmla="*/ 0 1 f34"/>
                <a:gd name="f54" fmla="*/ f28 1 f34"/>
                <a:gd name="f55" fmla="*/ 0 1 f35"/>
                <a:gd name="f56" fmla="*/ f29 1 f35"/>
                <a:gd name="f57" fmla="*/ f45 1 f34"/>
                <a:gd name="f58" fmla="*/ f46 1 f35"/>
                <a:gd name="f59" fmla="*/ f47 1 f34"/>
                <a:gd name="f60" fmla="*/ f48 1 f35"/>
                <a:gd name="f61" fmla="*/ f49 1 f34"/>
                <a:gd name="f62" fmla="*/ f50 1 f35"/>
                <a:gd name="f63" fmla="*/ f51 1 f34"/>
                <a:gd name="f64" fmla="*/ f52 1 f35"/>
                <a:gd name="f65" fmla="*/ f53 f25 1"/>
                <a:gd name="f66" fmla="*/ f54 f25 1"/>
                <a:gd name="f67" fmla="*/ f56 f26 1"/>
                <a:gd name="f68" fmla="*/ f55 f26 1"/>
                <a:gd name="f69" fmla="*/ f57 f25 1"/>
                <a:gd name="f70" fmla="*/ f58 f26 1"/>
                <a:gd name="f71" fmla="*/ f59 f25 1"/>
                <a:gd name="f72" fmla="*/ f60 f26 1"/>
                <a:gd name="f73" fmla="*/ f61 f25 1"/>
                <a:gd name="f74" fmla="*/ f62 f26 1"/>
                <a:gd name="f75" fmla="*/ f63 f25 1"/>
                <a:gd name="f76" fmla="*/ f64 f26 1"/>
              </a:gdLst>
              <a:ahLst/>
              <a:cxnLst>
                <a:cxn ang="3cd4">
                  <a:pos x="hc" y="t"/>
                </a:cxn>
                <a:cxn ang="0">
                  <a:pos x="r" y="vc"/>
                </a:cxn>
                <a:cxn ang="cd4">
                  <a:pos x="hc" y="b"/>
                </a:cxn>
                <a:cxn ang="cd2">
                  <a:pos x="l" y="vc"/>
                </a:cxn>
                <a:cxn ang="f44">
                  <a:pos x="f69" y="f70"/>
                </a:cxn>
                <a:cxn ang="f44">
                  <a:pos x="f71" y="f72"/>
                </a:cxn>
                <a:cxn ang="f44">
                  <a:pos x="f73" y="f74"/>
                </a:cxn>
                <a:cxn ang="f44">
                  <a:pos x="f75" y="f74"/>
                </a:cxn>
                <a:cxn ang="f44">
                  <a:pos x="f75" y="f76"/>
                </a:cxn>
                <a:cxn ang="f44">
                  <a:pos x="f69" y="f70"/>
                </a:cxn>
              </a:cxnLst>
              <a:rect l="f65" t="f68" r="f66" b="f67"/>
              <a:pathLst>
                <a:path w="60" h="22">
                  <a:moveTo>
                    <a:pt x="f8" y="f7"/>
                  </a:moveTo>
                  <a:cubicBezTo>
                    <a:pt x="f5" y="f9"/>
                    <a:pt x="f5" y="f9"/>
                    <a:pt x="f10" y="f10"/>
                  </a:cubicBezTo>
                  <a:cubicBezTo>
                    <a:pt x="f11" y="f12"/>
                    <a:pt x="f13" y="f14"/>
                    <a:pt x="f15" y="f5"/>
                  </a:cubicBezTo>
                  <a:cubicBezTo>
                    <a:pt x="f16" y="f5"/>
                    <a:pt x="f17" y="f5"/>
                    <a:pt x="f6" y="f5"/>
                  </a:cubicBezTo>
                  <a:cubicBezTo>
                    <a:pt x="f6" y="f18"/>
                    <a:pt x="f6" y="f19"/>
                    <a:pt x="f6" y="f20"/>
                  </a:cubicBezTo>
                  <a:cubicBezTo>
                    <a:pt x="f13" y="f21"/>
                    <a:pt x="f22" y="f23"/>
                    <a:pt x="f8" y="f7"/>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28" name="Freeform 27">
              <a:extLst>
                <a:ext uri="{FF2B5EF4-FFF2-40B4-BE49-F238E27FC236}">
                  <a16:creationId xmlns:a16="http://schemas.microsoft.com/office/drawing/2014/main" id="{A5936BFF-6AFE-A380-E36C-E0D0CF188953}"/>
                </a:ext>
              </a:extLst>
            </p:cNvPr>
            <p:cNvSpPr/>
            <p:nvPr/>
          </p:nvSpPr>
          <p:spPr>
            <a:xfrm>
              <a:off x="5541766" y="3060249"/>
              <a:ext cx="177265" cy="88632"/>
            </a:xfrm>
            <a:custGeom>
              <a:avLst/>
              <a:gdLst>
                <a:gd name="f0" fmla="val 10800000"/>
                <a:gd name="f1" fmla="val 5400000"/>
                <a:gd name="f2" fmla="val 180"/>
                <a:gd name="f3" fmla="val w"/>
                <a:gd name="f4" fmla="val h"/>
                <a:gd name="f5" fmla="val 0"/>
                <a:gd name="f6" fmla="val 60"/>
                <a:gd name="f7" fmla="val 29"/>
                <a:gd name="f8" fmla="val 26"/>
                <a:gd name="f9" fmla="val 23"/>
                <a:gd name="f10" fmla="val 20"/>
                <a:gd name="f11" fmla="val 19"/>
                <a:gd name="f12" fmla="val 1"/>
                <a:gd name="f13" fmla="val 18"/>
                <a:gd name="f14" fmla="val 2"/>
                <a:gd name="f15" fmla="val 21"/>
                <a:gd name="f16" fmla="val 12"/>
                <a:gd name="f17" fmla="val 40"/>
                <a:gd name="f18" fmla="val 6"/>
                <a:gd name="f19" fmla="val 4"/>
                <a:gd name="f20" fmla="val 8"/>
                <a:gd name="f21" fmla="val 13"/>
                <a:gd name="f22" fmla="val 58"/>
                <a:gd name="f23" fmla="val 14"/>
                <a:gd name="f24" fmla="val 57"/>
                <a:gd name="f25" fmla="val 39"/>
                <a:gd name="f26" fmla="val 24"/>
                <a:gd name="f27" fmla="+- 0 0 -90"/>
                <a:gd name="f28" fmla="*/ f3 1 60"/>
                <a:gd name="f29" fmla="*/ f4 1 29"/>
                <a:gd name="f30" fmla="val f5"/>
                <a:gd name="f31" fmla="val f6"/>
                <a:gd name="f32" fmla="val f7"/>
                <a:gd name="f33" fmla="*/ f27 f0 1"/>
                <a:gd name="f34" fmla="+- f32 0 f30"/>
                <a:gd name="f35" fmla="+- f31 0 f30"/>
                <a:gd name="f36" fmla="*/ f33 1 f2"/>
                <a:gd name="f37" fmla="*/ f35 1 60"/>
                <a:gd name="f38" fmla="*/ f34 1 29"/>
                <a:gd name="f39" fmla="*/ 0 f35 1"/>
                <a:gd name="f40" fmla="*/ 29 f34 1"/>
                <a:gd name="f41" fmla="*/ 20 f34 1"/>
                <a:gd name="f42" fmla="*/ 2 f35 1"/>
                <a:gd name="f43" fmla="*/ 18 f34 1"/>
                <a:gd name="f44" fmla="*/ 60 f35 1"/>
                <a:gd name="f45" fmla="*/ 0 f34 1"/>
                <a:gd name="f46" fmla="*/ 12 f34 1"/>
                <a:gd name="f47" fmla="*/ 57 f35 1"/>
                <a:gd name="f48" fmla="*/ 14 f34 1"/>
                <a:gd name="f49" fmla="*/ 1 f35 1"/>
                <a:gd name="f50" fmla="+- f36 0 f1"/>
                <a:gd name="f51" fmla="*/ f39 1 60"/>
                <a:gd name="f52" fmla="*/ f40 1 29"/>
                <a:gd name="f53" fmla="*/ f41 1 29"/>
                <a:gd name="f54" fmla="*/ f42 1 60"/>
                <a:gd name="f55" fmla="*/ f43 1 29"/>
                <a:gd name="f56" fmla="*/ f44 1 60"/>
                <a:gd name="f57" fmla="*/ f45 1 29"/>
                <a:gd name="f58" fmla="*/ f46 1 29"/>
                <a:gd name="f59" fmla="*/ f47 1 60"/>
                <a:gd name="f60" fmla="*/ f48 1 29"/>
                <a:gd name="f61" fmla="*/ f49 1 60"/>
                <a:gd name="f62" fmla="*/ 0 1 f37"/>
                <a:gd name="f63" fmla="*/ f31 1 f37"/>
                <a:gd name="f64" fmla="*/ 0 1 f38"/>
                <a:gd name="f65" fmla="*/ f32 1 f38"/>
                <a:gd name="f66" fmla="*/ f51 1 f37"/>
                <a:gd name="f67" fmla="*/ f52 1 f38"/>
                <a:gd name="f68" fmla="*/ f53 1 f38"/>
                <a:gd name="f69" fmla="*/ f54 1 f37"/>
                <a:gd name="f70" fmla="*/ f55 1 f38"/>
                <a:gd name="f71" fmla="*/ f56 1 f37"/>
                <a:gd name="f72" fmla="*/ f57 1 f38"/>
                <a:gd name="f73" fmla="*/ f58 1 f38"/>
                <a:gd name="f74" fmla="*/ f59 1 f37"/>
                <a:gd name="f75" fmla="*/ f60 1 f38"/>
                <a:gd name="f76" fmla="*/ f61 1 f37"/>
                <a:gd name="f77" fmla="*/ f62 f28 1"/>
                <a:gd name="f78" fmla="*/ f63 f28 1"/>
                <a:gd name="f79" fmla="*/ f65 f29 1"/>
                <a:gd name="f80" fmla="*/ f64 f29 1"/>
                <a:gd name="f81" fmla="*/ f66 f28 1"/>
                <a:gd name="f82" fmla="*/ f67 f29 1"/>
                <a:gd name="f83" fmla="*/ f68 f29 1"/>
                <a:gd name="f84" fmla="*/ f69 f28 1"/>
                <a:gd name="f85" fmla="*/ f70 f29 1"/>
                <a:gd name="f86" fmla="*/ f71 f28 1"/>
                <a:gd name="f87" fmla="*/ f72 f29 1"/>
                <a:gd name="f88" fmla="*/ f73 f29 1"/>
                <a:gd name="f89" fmla="*/ f74 f28 1"/>
                <a:gd name="f90" fmla="*/ f75 f29 1"/>
                <a:gd name="f91" fmla="*/ f76 f28 1"/>
              </a:gdLst>
              <a:ahLst/>
              <a:cxnLst>
                <a:cxn ang="3cd4">
                  <a:pos x="hc" y="t"/>
                </a:cxn>
                <a:cxn ang="0">
                  <a:pos x="r" y="vc"/>
                </a:cxn>
                <a:cxn ang="cd4">
                  <a:pos x="hc" y="b"/>
                </a:cxn>
                <a:cxn ang="cd2">
                  <a:pos x="l" y="vc"/>
                </a:cxn>
                <a:cxn ang="f50">
                  <a:pos x="f81" y="f82"/>
                </a:cxn>
                <a:cxn ang="f50">
                  <a:pos x="f81" y="f83"/>
                </a:cxn>
                <a:cxn ang="f50">
                  <a:pos x="f84" y="f85"/>
                </a:cxn>
                <a:cxn ang="f50">
                  <a:pos x="f86" y="f87"/>
                </a:cxn>
                <a:cxn ang="f50">
                  <a:pos x="f86" y="f88"/>
                </a:cxn>
                <a:cxn ang="f50">
                  <a:pos x="f89" y="f90"/>
                </a:cxn>
                <a:cxn ang="f50">
                  <a:pos x="f91" y="f82"/>
                </a:cxn>
                <a:cxn ang="f50">
                  <a:pos x="f81" y="f82"/>
                </a:cxn>
              </a:cxnLst>
              <a:rect l="f77" t="f80" r="f78" b="f79"/>
              <a:pathLst>
                <a:path w="60" h="29">
                  <a:moveTo>
                    <a:pt x="f5" y="f7"/>
                  </a:moveTo>
                  <a:cubicBezTo>
                    <a:pt x="f5" y="f8"/>
                    <a:pt x="f5" y="f9"/>
                    <a:pt x="f5" y="f10"/>
                  </a:cubicBezTo>
                  <a:cubicBezTo>
                    <a:pt x="f5" y="f11"/>
                    <a:pt x="f12" y="f13"/>
                    <a:pt x="f14" y="f13"/>
                  </a:cubicBezTo>
                  <a:cubicBezTo>
                    <a:pt x="f15" y="f16"/>
                    <a:pt x="f17" y="f18"/>
                    <a:pt x="f6" y="f5"/>
                  </a:cubicBezTo>
                  <a:cubicBezTo>
                    <a:pt x="f6" y="f19"/>
                    <a:pt x="f6" y="f20"/>
                    <a:pt x="f6" y="f16"/>
                  </a:cubicBezTo>
                  <a:cubicBezTo>
                    <a:pt x="f6" y="f21"/>
                    <a:pt x="f22" y="f23"/>
                    <a:pt x="f24" y="f23"/>
                  </a:cubicBezTo>
                  <a:cubicBezTo>
                    <a:pt x="f25" y="f11"/>
                    <a:pt x="f10" y="f26"/>
                    <a:pt x="f12" y="f7"/>
                  </a:cubicBezTo>
                  <a:cubicBezTo>
                    <a:pt x="f12" y="f7"/>
                    <a:pt x="f12" y="f7"/>
                    <a:pt x="f5" y="f7"/>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29" name="Freeform 28">
              <a:extLst>
                <a:ext uri="{FF2B5EF4-FFF2-40B4-BE49-F238E27FC236}">
                  <a16:creationId xmlns:a16="http://schemas.microsoft.com/office/drawing/2014/main" id="{654A213F-9BFF-F976-7B63-34B536888A53}"/>
                </a:ext>
              </a:extLst>
            </p:cNvPr>
            <p:cNvSpPr/>
            <p:nvPr/>
          </p:nvSpPr>
          <p:spPr>
            <a:xfrm>
              <a:off x="6574819" y="2837136"/>
              <a:ext cx="180328" cy="91686"/>
            </a:xfrm>
            <a:custGeom>
              <a:avLst/>
              <a:gdLst>
                <a:gd name="f0" fmla="val 10800000"/>
                <a:gd name="f1" fmla="val 5400000"/>
                <a:gd name="f2" fmla="val 180"/>
                <a:gd name="f3" fmla="val w"/>
                <a:gd name="f4" fmla="val h"/>
                <a:gd name="f5" fmla="val 0"/>
                <a:gd name="f6" fmla="val 61"/>
                <a:gd name="f7" fmla="val 30"/>
                <a:gd name="f8" fmla="val 60"/>
                <a:gd name="f9" fmla="val 50"/>
                <a:gd name="f10" fmla="val 24"/>
                <a:gd name="f11" fmla="val 41"/>
                <a:gd name="f12" fmla="val 20"/>
                <a:gd name="f13" fmla="val 32"/>
                <a:gd name="f14" fmla="val 15"/>
                <a:gd name="f15" fmla="val 29"/>
                <a:gd name="f16" fmla="val 13"/>
                <a:gd name="f17" fmla="val 26"/>
                <a:gd name="f18" fmla="val 23"/>
                <a:gd name="f19" fmla="val 14"/>
                <a:gd name="f20" fmla="val 16"/>
                <a:gd name="f21" fmla="val 17"/>
                <a:gd name="f22" fmla="val 9"/>
                <a:gd name="f23" fmla="val 19"/>
                <a:gd name="f24" fmla="val 1"/>
                <a:gd name="f25" fmla="val 12"/>
                <a:gd name="f26" fmla="val 2"/>
                <a:gd name="f27" fmla="val 11"/>
                <a:gd name="f28" fmla="val 4"/>
                <a:gd name="f29" fmla="val 10"/>
                <a:gd name="f30" fmla="val 7"/>
                <a:gd name="f31" fmla="val 18"/>
                <a:gd name="f32" fmla="val 25"/>
                <a:gd name="f33" fmla="val 27"/>
                <a:gd name="f34" fmla="val 40"/>
                <a:gd name="f35" fmla="val 6"/>
                <a:gd name="f36" fmla="val 49"/>
                <a:gd name="f37" fmla="val 58"/>
                <a:gd name="f38" fmla="val 59"/>
                <a:gd name="f39" fmla="+- 0 0 -90"/>
                <a:gd name="f40" fmla="*/ f3 1 61"/>
                <a:gd name="f41" fmla="*/ f4 1 30"/>
                <a:gd name="f42" fmla="val f5"/>
                <a:gd name="f43" fmla="val f6"/>
                <a:gd name="f44" fmla="val f7"/>
                <a:gd name="f45" fmla="*/ f39 f0 1"/>
                <a:gd name="f46" fmla="+- f44 0 f42"/>
                <a:gd name="f47" fmla="+- f43 0 f42"/>
                <a:gd name="f48" fmla="*/ f45 1 f2"/>
                <a:gd name="f49" fmla="*/ f47 1 61"/>
                <a:gd name="f50" fmla="*/ f46 1 30"/>
                <a:gd name="f51" fmla="*/ 60 f47 1"/>
                <a:gd name="f52" fmla="*/ 30 f46 1"/>
                <a:gd name="f53" fmla="*/ 32 f47 1"/>
                <a:gd name="f54" fmla="*/ 15 f46 1"/>
                <a:gd name="f55" fmla="*/ 23 f47 1"/>
                <a:gd name="f56" fmla="*/ 14 f46 1"/>
                <a:gd name="f57" fmla="*/ 0 f47 1"/>
                <a:gd name="f58" fmla="*/ 23 f46 1"/>
                <a:gd name="f59" fmla="*/ 1 f47 1"/>
                <a:gd name="f60" fmla="*/ 13 f46 1"/>
                <a:gd name="f61" fmla="*/ 4 f47 1"/>
                <a:gd name="f62" fmla="*/ 10 f46 1"/>
                <a:gd name="f63" fmla="*/ 25 f47 1"/>
                <a:gd name="f64" fmla="*/ 1 f46 1"/>
                <a:gd name="f65" fmla="*/ 30 f47 1"/>
                <a:gd name="f66" fmla="*/ 58 f47 1"/>
                <a:gd name="f67" fmla="*/ 16 f46 1"/>
                <a:gd name="f68" fmla="*/ 20 f46 1"/>
                <a:gd name="f69" fmla="+- f48 0 f1"/>
                <a:gd name="f70" fmla="*/ f51 1 61"/>
                <a:gd name="f71" fmla="*/ f52 1 30"/>
                <a:gd name="f72" fmla="*/ f53 1 61"/>
                <a:gd name="f73" fmla="*/ f54 1 30"/>
                <a:gd name="f74" fmla="*/ f55 1 61"/>
                <a:gd name="f75" fmla="*/ f56 1 30"/>
                <a:gd name="f76" fmla="*/ f57 1 61"/>
                <a:gd name="f77" fmla="*/ f58 1 30"/>
                <a:gd name="f78" fmla="*/ f59 1 61"/>
                <a:gd name="f79" fmla="*/ f60 1 30"/>
                <a:gd name="f80" fmla="*/ f61 1 61"/>
                <a:gd name="f81" fmla="*/ f62 1 30"/>
                <a:gd name="f82" fmla="*/ f63 1 61"/>
                <a:gd name="f83" fmla="*/ f64 1 30"/>
                <a:gd name="f84" fmla="*/ f65 1 61"/>
                <a:gd name="f85" fmla="*/ f66 1 61"/>
                <a:gd name="f86" fmla="*/ f67 1 30"/>
                <a:gd name="f87" fmla="*/ f68 1 30"/>
                <a:gd name="f88" fmla="*/ 0 1 f49"/>
                <a:gd name="f89" fmla="*/ f43 1 f49"/>
                <a:gd name="f90" fmla="*/ 0 1 f50"/>
                <a:gd name="f91" fmla="*/ f44 1 f50"/>
                <a:gd name="f92" fmla="*/ f70 1 f49"/>
                <a:gd name="f93" fmla="*/ f71 1 f50"/>
                <a:gd name="f94" fmla="*/ f72 1 f49"/>
                <a:gd name="f95" fmla="*/ f73 1 f50"/>
                <a:gd name="f96" fmla="*/ f74 1 f49"/>
                <a:gd name="f97" fmla="*/ f75 1 f50"/>
                <a:gd name="f98" fmla="*/ f76 1 f49"/>
                <a:gd name="f99" fmla="*/ f77 1 f50"/>
                <a:gd name="f100" fmla="*/ f78 1 f49"/>
                <a:gd name="f101" fmla="*/ f79 1 f50"/>
                <a:gd name="f102" fmla="*/ f80 1 f49"/>
                <a:gd name="f103" fmla="*/ f81 1 f50"/>
                <a:gd name="f104" fmla="*/ f82 1 f49"/>
                <a:gd name="f105" fmla="*/ f83 1 f50"/>
                <a:gd name="f106" fmla="*/ f84 1 f49"/>
                <a:gd name="f107" fmla="*/ f85 1 f49"/>
                <a:gd name="f108" fmla="*/ f86 1 f50"/>
                <a:gd name="f109" fmla="*/ f87 1 f50"/>
                <a:gd name="f110" fmla="*/ f88 f40 1"/>
                <a:gd name="f111" fmla="*/ f89 f40 1"/>
                <a:gd name="f112" fmla="*/ f91 f41 1"/>
                <a:gd name="f113" fmla="*/ f90 f41 1"/>
                <a:gd name="f114" fmla="*/ f92 f40 1"/>
                <a:gd name="f115" fmla="*/ f93 f41 1"/>
                <a:gd name="f116" fmla="*/ f94 f40 1"/>
                <a:gd name="f117" fmla="*/ f95 f41 1"/>
                <a:gd name="f118" fmla="*/ f96 f40 1"/>
                <a:gd name="f119" fmla="*/ f97 f41 1"/>
                <a:gd name="f120" fmla="*/ f98 f40 1"/>
                <a:gd name="f121" fmla="*/ f99 f41 1"/>
                <a:gd name="f122" fmla="*/ f100 f40 1"/>
                <a:gd name="f123" fmla="*/ f101 f41 1"/>
                <a:gd name="f124" fmla="*/ f102 f40 1"/>
                <a:gd name="f125" fmla="*/ f103 f41 1"/>
                <a:gd name="f126" fmla="*/ f104 f40 1"/>
                <a:gd name="f127" fmla="*/ f105 f41 1"/>
                <a:gd name="f128" fmla="*/ f106 f40 1"/>
                <a:gd name="f129" fmla="*/ f107 f40 1"/>
                <a:gd name="f130" fmla="*/ f108 f41 1"/>
                <a:gd name="f131" fmla="*/ f109 f41 1"/>
              </a:gdLst>
              <a:ahLst/>
              <a:cxnLst>
                <a:cxn ang="3cd4">
                  <a:pos x="hc" y="t"/>
                </a:cxn>
                <a:cxn ang="0">
                  <a:pos x="r" y="vc"/>
                </a:cxn>
                <a:cxn ang="cd4">
                  <a:pos x="hc" y="b"/>
                </a:cxn>
                <a:cxn ang="cd2">
                  <a:pos x="l" y="vc"/>
                </a:cxn>
                <a:cxn ang="f69">
                  <a:pos x="f114" y="f115"/>
                </a:cxn>
                <a:cxn ang="f69">
                  <a:pos x="f116" y="f117"/>
                </a:cxn>
                <a:cxn ang="f69">
                  <a:pos x="f118" y="f119"/>
                </a:cxn>
                <a:cxn ang="f69">
                  <a:pos x="f120" y="f121"/>
                </a:cxn>
                <a:cxn ang="f69">
                  <a:pos x="f122" y="f123"/>
                </a:cxn>
                <a:cxn ang="f69">
                  <a:pos x="f124" y="f125"/>
                </a:cxn>
                <a:cxn ang="f69">
                  <a:pos x="f126" y="f127"/>
                </a:cxn>
                <a:cxn ang="f69">
                  <a:pos x="f128" y="f127"/>
                </a:cxn>
                <a:cxn ang="f69">
                  <a:pos x="f129" y="f130"/>
                </a:cxn>
                <a:cxn ang="f69">
                  <a:pos x="f114" y="f131"/>
                </a:cxn>
                <a:cxn ang="f69">
                  <a:pos x="f114" y="f115"/>
                </a:cxn>
              </a:cxnLst>
              <a:rect l="f110" t="f113" r="f111" b="f112"/>
              <a:pathLst>
                <a:path w="61" h="30">
                  <a:moveTo>
                    <a:pt x="f8" y="f7"/>
                  </a:moveTo>
                  <a:cubicBezTo>
                    <a:pt x="f9" y="f10"/>
                    <a:pt x="f11" y="f12"/>
                    <a:pt x="f13" y="f14"/>
                  </a:cubicBezTo>
                  <a:cubicBezTo>
                    <a:pt x="f15" y="f16"/>
                    <a:pt x="f17" y="f16"/>
                    <a:pt x="f18" y="f19"/>
                  </a:cubicBezTo>
                  <a:cubicBezTo>
                    <a:pt x="f20" y="f21"/>
                    <a:pt x="f22" y="f12"/>
                    <a:pt x="f5" y="f18"/>
                  </a:cubicBezTo>
                  <a:cubicBezTo>
                    <a:pt x="f5" y="f23"/>
                    <a:pt x="f5" y="f20"/>
                    <a:pt x="f24" y="f16"/>
                  </a:cubicBezTo>
                  <a:cubicBezTo>
                    <a:pt x="f24" y="f25"/>
                    <a:pt x="f26" y="f27"/>
                    <a:pt x="f28" y="f29"/>
                  </a:cubicBezTo>
                  <a:cubicBezTo>
                    <a:pt x="f27" y="f30"/>
                    <a:pt x="f31" y="f28"/>
                    <a:pt x="f32" y="f24"/>
                  </a:cubicBezTo>
                  <a:cubicBezTo>
                    <a:pt x="f33" y="f5"/>
                    <a:pt x="f15" y="f24"/>
                    <a:pt x="f7" y="f24"/>
                  </a:cubicBezTo>
                  <a:cubicBezTo>
                    <a:pt x="f34" y="f35"/>
                    <a:pt x="f36" y="f27"/>
                    <a:pt x="f37" y="f20"/>
                  </a:cubicBezTo>
                  <a:cubicBezTo>
                    <a:pt x="f38" y="f21"/>
                    <a:pt x="f8" y="f23"/>
                    <a:pt x="f8" y="f12"/>
                  </a:cubicBezTo>
                  <a:cubicBezTo>
                    <a:pt x="f6" y="f18"/>
                    <a:pt x="f8" y="f17"/>
                    <a:pt x="f8" y="f7"/>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30" name="Freeform 29">
              <a:extLst>
                <a:ext uri="{FF2B5EF4-FFF2-40B4-BE49-F238E27FC236}">
                  <a16:creationId xmlns:a16="http://schemas.microsoft.com/office/drawing/2014/main" id="{184DEBF0-5BA7-532F-9910-83AC0011A283}"/>
                </a:ext>
              </a:extLst>
            </p:cNvPr>
            <p:cNvSpPr/>
            <p:nvPr/>
          </p:nvSpPr>
          <p:spPr>
            <a:xfrm>
              <a:off x="6143871" y="2855479"/>
              <a:ext cx="100858" cy="76407"/>
            </a:xfrm>
            <a:custGeom>
              <a:avLst/>
              <a:gdLst>
                <a:gd name="f0" fmla="val 10800000"/>
                <a:gd name="f1" fmla="val 5400000"/>
                <a:gd name="f2" fmla="val 180"/>
                <a:gd name="f3" fmla="val w"/>
                <a:gd name="f4" fmla="val h"/>
                <a:gd name="f5" fmla="val 0"/>
                <a:gd name="f6" fmla="val 34"/>
                <a:gd name="f7" fmla="val 25"/>
                <a:gd name="f8" fmla="val 2"/>
                <a:gd name="f9" fmla="val 1"/>
                <a:gd name="f10" fmla="val 24"/>
                <a:gd name="f11" fmla="val 17"/>
                <a:gd name="f12" fmla="val 13"/>
                <a:gd name="f13" fmla="val 9"/>
                <a:gd name="f14" fmla="val 10"/>
                <a:gd name="f15" fmla="val 14"/>
                <a:gd name="f16" fmla="val 8"/>
                <a:gd name="f17" fmla="val 20"/>
                <a:gd name="f18" fmla="val 5"/>
                <a:gd name="f19" fmla="val 30"/>
                <a:gd name="f20" fmla="val 16"/>
                <a:gd name="f21" fmla="val 28"/>
                <a:gd name="f22" fmla="val 11"/>
                <a:gd name="f23" fmla="val 15"/>
                <a:gd name="f24" fmla="val 19"/>
                <a:gd name="f25" fmla="val 22"/>
                <a:gd name="f26" fmla="+- 0 0 -90"/>
                <a:gd name="f27" fmla="*/ f3 1 34"/>
                <a:gd name="f28" fmla="*/ f4 1 25"/>
                <a:gd name="f29" fmla="val f5"/>
                <a:gd name="f30" fmla="val f6"/>
                <a:gd name="f31" fmla="val f7"/>
                <a:gd name="f32" fmla="*/ f26 f0 1"/>
                <a:gd name="f33" fmla="+- f31 0 f29"/>
                <a:gd name="f34" fmla="+- f30 0 f29"/>
                <a:gd name="f35" fmla="*/ f32 1 f2"/>
                <a:gd name="f36" fmla="*/ f34 1 34"/>
                <a:gd name="f37" fmla="*/ f33 1 25"/>
                <a:gd name="f38" fmla="*/ 2 f34 1"/>
                <a:gd name="f39" fmla="*/ 25 f33 1"/>
                <a:gd name="f40" fmla="*/ 1 f34 1"/>
                <a:gd name="f41" fmla="*/ 24 f33 1"/>
                <a:gd name="f42" fmla="*/ 9 f34 1"/>
                <a:gd name="f43" fmla="*/ 10 f33 1"/>
                <a:gd name="f44" fmla="*/ 25 f34 1"/>
                <a:gd name="f45" fmla="*/ 2 f33 1"/>
                <a:gd name="f46" fmla="*/ 34 f34 1"/>
                <a:gd name="f47" fmla="*/ 8 f33 1"/>
                <a:gd name="f48" fmla="*/ 16 f33 1"/>
                <a:gd name="f49" fmla="*/ 19 f34 1"/>
                <a:gd name="f50" fmla="*/ 17 f33 1"/>
                <a:gd name="f51" fmla="+- f35 0 f1"/>
                <a:gd name="f52" fmla="*/ f38 1 34"/>
                <a:gd name="f53" fmla="*/ f39 1 25"/>
                <a:gd name="f54" fmla="*/ f40 1 34"/>
                <a:gd name="f55" fmla="*/ f41 1 25"/>
                <a:gd name="f56" fmla="*/ f42 1 34"/>
                <a:gd name="f57" fmla="*/ f43 1 25"/>
                <a:gd name="f58" fmla="*/ f44 1 34"/>
                <a:gd name="f59" fmla="*/ f45 1 25"/>
                <a:gd name="f60" fmla="*/ f46 1 34"/>
                <a:gd name="f61" fmla="*/ f47 1 25"/>
                <a:gd name="f62" fmla="*/ f48 1 25"/>
                <a:gd name="f63" fmla="*/ f49 1 34"/>
                <a:gd name="f64" fmla="*/ f50 1 25"/>
                <a:gd name="f65" fmla="*/ 0 1 f36"/>
                <a:gd name="f66" fmla="*/ f30 1 f36"/>
                <a:gd name="f67" fmla="*/ 0 1 f37"/>
                <a:gd name="f68" fmla="*/ f31 1 f37"/>
                <a:gd name="f69" fmla="*/ f52 1 f36"/>
                <a:gd name="f70" fmla="*/ f53 1 f37"/>
                <a:gd name="f71" fmla="*/ f54 1 f36"/>
                <a:gd name="f72" fmla="*/ f55 1 f37"/>
                <a:gd name="f73" fmla="*/ f56 1 f36"/>
                <a:gd name="f74" fmla="*/ f57 1 f37"/>
                <a:gd name="f75" fmla="*/ f58 1 f36"/>
                <a:gd name="f76" fmla="*/ f59 1 f37"/>
                <a:gd name="f77" fmla="*/ f60 1 f36"/>
                <a:gd name="f78" fmla="*/ f61 1 f37"/>
                <a:gd name="f79" fmla="*/ f62 1 f37"/>
                <a:gd name="f80" fmla="*/ f63 1 f36"/>
                <a:gd name="f81" fmla="*/ f64 1 f37"/>
                <a:gd name="f82" fmla="*/ f65 f27 1"/>
                <a:gd name="f83" fmla="*/ f66 f27 1"/>
                <a:gd name="f84" fmla="*/ f68 f28 1"/>
                <a:gd name="f85" fmla="*/ f67 f28 1"/>
                <a:gd name="f86" fmla="*/ f69 f27 1"/>
                <a:gd name="f87" fmla="*/ f70 f28 1"/>
                <a:gd name="f88" fmla="*/ f71 f27 1"/>
                <a:gd name="f89" fmla="*/ f72 f28 1"/>
                <a:gd name="f90" fmla="*/ f73 f27 1"/>
                <a:gd name="f91" fmla="*/ f74 f28 1"/>
                <a:gd name="f92" fmla="*/ f75 f27 1"/>
                <a:gd name="f93" fmla="*/ f76 f28 1"/>
                <a:gd name="f94" fmla="*/ f77 f27 1"/>
                <a:gd name="f95" fmla="*/ f78 f28 1"/>
                <a:gd name="f96" fmla="*/ f79 f28 1"/>
                <a:gd name="f97" fmla="*/ f80 f27 1"/>
                <a:gd name="f98" fmla="*/ f81 f28 1"/>
              </a:gdLst>
              <a:ahLst/>
              <a:cxnLst>
                <a:cxn ang="3cd4">
                  <a:pos x="hc" y="t"/>
                </a:cxn>
                <a:cxn ang="0">
                  <a:pos x="r" y="vc"/>
                </a:cxn>
                <a:cxn ang="cd4">
                  <a:pos x="hc" y="b"/>
                </a:cxn>
                <a:cxn ang="cd2">
                  <a:pos x="l" y="vc"/>
                </a:cxn>
                <a:cxn ang="f51">
                  <a:pos x="f86" y="f87"/>
                </a:cxn>
                <a:cxn ang="f51">
                  <a:pos x="f88" y="f89"/>
                </a:cxn>
                <a:cxn ang="f51">
                  <a:pos x="f90" y="f91"/>
                </a:cxn>
                <a:cxn ang="f51">
                  <a:pos x="f92" y="f93"/>
                </a:cxn>
                <a:cxn ang="f51">
                  <a:pos x="f94" y="f95"/>
                </a:cxn>
                <a:cxn ang="f51">
                  <a:pos x="f94" y="f96"/>
                </a:cxn>
                <a:cxn ang="f51">
                  <a:pos x="f97" y="f98"/>
                </a:cxn>
                <a:cxn ang="f51">
                  <a:pos x="f86" y="f87"/>
                </a:cxn>
              </a:cxnLst>
              <a:rect l="f82" t="f85" r="f83" b="f84"/>
              <a:pathLst>
                <a:path w="34" h="25">
                  <a:moveTo>
                    <a:pt x="f8" y="f7"/>
                  </a:moveTo>
                  <a:cubicBezTo>
                    <a:pt x="f9" y="f10"/>
                    <a:pt x="f9" y="f10"/>
                    <a:pt x="f9" y="f10"/>
                  </a:cubicBezTo>
                  <a:cubicBezTo>
                    <a:pt x="f5" y="f11"/>
                    <a:pt x="f9" y="f12"/>
                    <a:pt x="f13" y="f14"/>
                  </a:cubicBezTo>
                  <a:cubicBezTo>
                    <a:pt x="f15" y="f16"/>
                    <a:pt x="f17" y="f18"/>
                    <a:pt x="f7" y="f8"/>
                  </a:cubicBezTo>
                  <a:cubicBezTo>
                    <a:pt x="f19" y="f5"/>
                    <a:pt x="f6" y="f8"/>
                    <a:pt x="f6" y="f16"/>
                  </a:cubicBezTo>
                  <a:cubicBezTo>
                    <a:pt x="f6" y="f14"/>
                    <a:pt x="f6" y="f12"/>
                    <a:pt x="f6" y="f20"/>
                  </a:cubicBezTo>
                  <a:cubicBezTo>
                    <a:pt x="f21" y="f22"/>
                    <a:pt x="f10" y="f23"/>
                    <a:pt x="f24" y="f11"/>
                  </a:cubicBezTo>
                  <a:cubicBezTo>
                    <a:pt x="f15" y="f17"/>
                    <a:pt x="f16" y="f25"/>
                    <a:pt x="f8" y="f7"/>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grpSp>
    </p:spTree>
  </p:cSld>
  <p:clrMapOvr>
    <a:masterClrMapping/>
  </p:clrMapOvr>
  <p:transition spd="med">
    <p:fade/>
  </p:transition>
</p:sld>
</file>

<file path=ppt/slides/slide25.xml><?xml version="1.0" encoding="utf-8"?>
<p:sld xmlns:a="http://schemas.openxmlformats.org/drawingml/2006/main" xmlns:r="http://schemas.openxmlformats.org/officeDocument/2006/relationships" xmlns:p="http://schemas.openxmlformats.org/presentationml/2006/main">
  <p:cSld name="Slide964">
    <p:spTree>
      <p:nvGrpSpPr>
        <p:cNvPr id="1" name=""/>
        <p:cNvGrpSpPr/>
        <p:nvPr/>
      </p:nvGrpSpPr>
      <p:grpSpPr>
        <a:xfrm>
          <a:off x="0" y="0"/>
          <a:ext cx="0" cy="0"/>
          <a:chOff x="0" y="0"/>
          <a:chExt cx="0" cy="0"/>
        </a:xfrm>
      </p:grpSpPr>
      <p:grpSp>
        <p:nvGrpSpPr>
          <p:cNvPr id="2" name="Grupo 8">
            <a:extLst>
              <a:ext uri="{FF2B5EF4-FFF2-40B4-BE49-F238E27FC236}">
                <a16:creationId xmlns:a16="http://schemas.microsoft.com/office/drawing/2014/main" id="{6C33AD42-B0D8-FEBB-8D2F-5203E0F806C6}"/>
              </a:ext>
            </a:extLst>
          </p:cNvPr>
          <p:cNvGrpSpPr/>
          <p:nvPr/>
        </p:nvGrpSpPr>
        <p:grpSpPr>
          <a:xfrm>
            <a:off x="439323" y="439680"/>
            <a:ext cx="4155783" cy="2819222"/>
            <a:chOff x="439323" y="439680"/>
            <a:chExt cx="4155783" cy="2819222"/>
          </a:xfrm>
        </p:grpSpPr>
        <p:sp>
          <p:nvSpPr>
            <p:cNvPr id="3" name="Rectángulo 5">
              <a:extLst>
                <a:ext uri="{FF2B5EF4-FFF2-40B4-BE49-F238E27FC236}">
                  <a16:creationId xmlns:a16="http://schemas.microsoft.com/office/drawing/2014/main" id="{AC627DBD-8E2C-D209-B86C-4CC9425D2A3C}"/>
                </a:ext>
              </a:extLst>
            </p:cNvPr>
            <p:cNvSpPr/>
            <p:nvPr/>
          </p:nvSpPr>
          <p:spPr>
            <a:xfrm>
              <a:off x="439323" y="439680"/>
              <a:ext cx="4155783" cy="2493468"/>
            </a:xfrm>
            <a:prstGeom prst="rect">
              <a:avLst/>
            </a:prstGeom>
            <a:solidFill>
              <a:srgbClr val="0F78FF"/>
            </a:solidFill>
            <a:ln cap="flat">
              <a:noFill/>
              <a:prstDash val="solid"/>
            </a:ln>
          </p:spPr>
          <p:txBody>
            <a:bodyPr vert="horz" wrap="square" lIns="91440" tIns="45720" rIns="91440" bIns="45720" anchor="ctr" anchorCtr="0" compatLnSpc="1">
              <a:noAutofit/>
            </a:bodyPr>
            <a:lstStyle/>
            <a:p>
              <a:pPr marL="359999" marR="0" lvl="0" indent="0" algn="l" defTabSz="914400" rtl="0" fontAlgn="auto" hangingPunct="1">
                <a:lnSpc>
                  <a:spcPct val="100000"/>
                </a:lnSpc>
                <a:spcBef>
                  <a:spcPts val="0"/>
                </a:spcBef>
                <a:spcAft>
                  <a:spcPts val="1200"/>
                </a:spcAft>
                <a:buNone/>
                <a:tabLst/>
                <a:defRPr sz="1800" b="0" i="0" u="none" strike="noStrike" kern="0" cap="none" spc="0" baseline="0">
                  <a:solidFill>
                    <a:srgbClr val="000000"/>
                  </a:solidFill>
                  <a:uFillTx/>
                </a:defRPr>
              </a:pPr>
              <a:r>
                <a:rPr lang="es-ES" sz="3200" b="1" i="0" u="none" strike="noStrike" kern="1200" cap="none" spc="300" baseline="0">
                  <a:solidFill>
                    <a:srgbClr val="F3F3F3"/>
                  </a:solidFill>
                  <a:uFillTx/>
                  <a:latin typeface="Arial"/>
                </a:rPr>
                <a:t>JOHN:</a:t>
              </a:r>
            </a:p>
            <a:p>
              <a:pPr marL="359999" marR="0" lvl="0" indent="0" algn="l" defTabSz="914400" rtl="0" fontAlgn="auto" hangingPunct="1">
                <a:lnSpc>
                  <a:spcPct val="100000"/>
                </a:lnSpc>
                <a:spcBef>
                  <a:spcPts val="0"/>
                </a:spcBef>
                <a:spcAft>
                  <a:spcPts val="1200"/>
                </a:spcAft>
                <a:buNone/>
                <a:tabLst/>
                <a:defRPr sz="1800" b="0" i="0" u="none" strike="noStrike" kern="0" cap="none" spc="0" baseline="0">
                  <a:solidFill>
                    <a:srgbClr val="000000"/>
                  </a:solidFill>
                  <a:uFillTx/>
                </a:defRPr>
              </a:pPr>
              <a:r>
                <a:rPr lang="es-ES" sz="1800" b="0" i="0" u="none" strike="noStrike" kern="1200" cap="none" spc="0" baseline="0">
                  <a:solidFill>
                    <a:srgbClr val="FFFFFF"/>
                  </a:solidFill>
                  <a:uFillTx/>
                  <a:latin typeface="Arial"/>
                </a:rPr>
                <a:t>Hey, vivamus massa magna, vulputate vel tortor et, pulvinar cursus diam.</a:t>
              </a:r>
              <a:endParaRPr lang="es-ES" sz="3200" b="1" i="0" u="none" strike="noStrike" kern="1200" cap="none" spc="300" baseline="0">
                <a:solidFill>
                  <a:srgbClr val="6F9CEB"/>
                </a:solidFill>
                <a:uFillTx/>
                <a:latin typeface="Arial"/>
              </a:endParaRPr>
            </a:p>
          </p:txBody>
        </p:sp>
        <p:sp>
          <p:nvSpPr>
            <p:cNvPr id="4" name="Triángulo 7">
              <a:extLst>
                <a:ext uri="{FF2B5EF4-FFF2-40B4-BE49-F238E27FC236}">
                  <a16:creationId xmlns:a16="http://schemas.microsoft.com/office/drawing/2014/main" id="{EE2D4D93-3711-03B5-B010-606AE064F5E9}"/>
                </a:ext>
              </a:extLst>
            </p:cNvPr>
            <p:cNvSpPr/>
            <p:nvPr/>
          </p:nvSpPr>
          <p:spPr>
            <a:xfrm rot="10799991">
              <a:off x="3555525" y="2832271"/>
              <a:ext cx="656996" cy="426631"/>
            </a:xfrm>
            <a:custGeom>
              <a:avLst>
                <a:gd name="f8" fmla="val 50000"/>
              </a:avLst>
              <a:gdLst>
                <a:gd name="f1" fmla="val 10800000"/>
                <a:gd name="f2" fmla="val 5400000"/>
                <a:gd name="f3" fmla="val 180"/>
                <a:gd name="f4" fmla="val w"/>
                <a:gd name="f5" fmla="val h"/>
                <a:gd name="f6" fmla="val ss"/>
                <a:gd name="f7" fmla="val 0"/>
                <a:gd name="f8" fmla="val 50000"/>
                <a:gd name="f9" fmla="+- 0 0 -360"/>
                <a:gd name="f10" fmla="+- 0 0 -270"/>
                <a:gd name="f11" fmla="+- 0 0 -180"/>
                <a:gd name="f12" fmla="+- 0 0 -90"/>
                <a:gd name="f13" fmla="abs f4"/>
                <a:gd name="f14" fmla="abs f5"/>
                <a:gd name="f15" fmla="abs f6"/>
                <a:gd name="f16" fmla="val f7"/>
                <a:gd name="f17" fmla="val f8"/>
                <a:gd name="f18" fmla="*/ f9 f1 1"/>
                <a:gd name="f19" fmla="*/ f10 f1 1"/>
                <a:gd name="f20" fmla="*/ f11 f1 1"/>
                <a:gd name="f21" fmla="*/ f12 f1 1"/>
                <a:gd name="f22" fmla="?: f13 f4 1"/>
                <a:gd name="f23" fmla="?: f14 f5 1"/>
                <a:gd name="f24" fmla="?: f15 f6 1"/>
                <a:gd name="f25" fmla="*/ f18 1 f3"/>
                <a:gd name="f26" fmla="*/ f19 1 f3"/>
                <a:gd name="f27" fmla="*/ f20 1 f3"/>
                <a:gd name="f28" fmla="*/ f21 1 f3"/>
                <a:gd name="f29" fmla="*/ f22 1 21600"/>
                <a:gd name="f30" fmla="*/ f23 1 21600"/>
                <a:gd name="f31" fmla="*/ 21600 f22 1"/>
                <a:gd name="f32" fmla="*/ 21600 f23 1"/>
                <a:gd name="f33" fmla="+- f25 0 f2"/>
                <a:gd name="f34" fmla="+- f26 0 f2"/>
                <a:gd name="f35" fmla="+- f27 0 f2"/>
                <a:gd name="f36" fmla="+- f28 0 f2"/>
                <a:gd name="f37" fmla="min f30 f29"/>
                <a:gd name="f38" fmla="*/ f31 1 f24"/>
                <a:gd name="f39" fmla="*/ f32 1 f24"/>
                <a:gd name="f40" fmla="val f38"/>
                <a:gd name="f41" fmla="val f39"/>
                <a:gd name="f42" fmla="*/ f16 f37 1"/>
                <a:gd name="f43" fmla="+- f41 0 f16"/>
                <a:gd name="f44" fmla="+- f40 0 f16"/>
                <a:gd name="f45" fmla="*/ f41 f37 1"/>
                <a:gd name="f46" fmla="*/ f40 f37 1"/>
                <a:gd name="f47" fmla="*/ f43 1 2"/>
                <a:gd name="f48" fmla="*/ f44 1 2"/>
                <a:gd name="f49" fmla="*/ f44 f17 1"/>
                <a:gd name="f50" fmla="+- f16 f47 0"/>
                <a:gd name="f51" fmla="*/ f49 1 200000"/>
                <a:gd name="f52" fmla="*/ f49 1 100000"/>
                <a:gd name="f53" fmla="+- f51 f48 0"/>
                <a:gd name="f54" fmla="*/ f51 f37 1"/>
                <a:gd name="f55" fmla="*/ f50 f37 1"/>
                <a:gd name="f56" fmla="*/ f52 f37 1"/>
                <a:gd name="f57" fmla="*/ f53 f37 1"/>
              </a:gdLst>
              <a:ahLst/>
              <a:cxnLst>
                <a:cxn ang="3cd4">
                  <a:pos x="hc" y="t"/>
                </a:cxn>
                <a:cxn ang="0">
                  <a:pos x="r" y="vc"/>
                </a:cxn>
                <a:cxn ang="cd4">
                  <a:pos x="hc" y="b"/>
                </a:cxn>
                <a:cxn ang="cd2">
                  <a:pos x="l" y="vc"/>
                </a:cxn>
                <a:cxn ang="f33">
                  <a:pos x="f56" y="f42"/>
                </a:cxn>
                <a:cxn ang="f34">
                  <a:pos x="f54" y="f55"/>
                </a:cxn>
                <a:cxn ang="f35">
                  <a:pos x="f42" y="f45"/>
                </a:cxn>
                <a:cxn ang="f35">
                  <a:pos x="f56" y="f45"/>
                </a:cxn>
                <a:cxn ang="f35">
                  <a:pos x="f46" y="f45"/>
                </a:cxn>
                <a:cxn ang="f36">
                  <a:pos x="f57" y="f55"/>
                </a:cxn>
              </a:cxnLst>
              <a:rect l="f54" t="f55" r="f57" b="f45"/>
              <a:pathLst>
                <a:path>
                  <a:moveTo>
                    <a:pt x="f42" y="f45"/>
                  </a:moveTo>
                  <a:lnTo>
                    <a:pt x="f56" y="f42"/>
                  </a:lnTo>
                  <a:lnTo>
                    <a:pt x="f46" y="f45"/>
                  </a:lnTo>
                  <a:close/>
                </a:path>
              </a:pathLst>
            </a:custGeom>
            <a:solidFill>
              <a:srgbClr val="0F78FF"/>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0599F1"/>
                </a:solidFill>
                <a:uFillTx/>
                <a:latin typeface="Arial"/>
              </a:endParaRPr>
            </a:p>
          </p:txBody>
        </p:sp>
      </p:grpSp>
      <p:grpSp>
        <p:nvGrpSpPr>
          <p:cNvPr id="5" name="Grupo 12">
            <a:extLst>
              <a:ext uri="{FF2B5EF4-FFF2-40B4-BE49-F238E27FC236}">
                <a16:creationId xmlns:a16="http://schemas.microsoft.com/office/drawing/2014/main" id="{AE59B9A9-A73D-579E-4188-3C72DACE4636}"/>
              </a:ext>
            </a:extLst>
          </p:cNvPr>
          <p:cNvGrpSpPr/>
          <p:nvPr/>
        </p:nvGrpSpPr>
        <p:grpSpPr>
          <a:xfrm>
            <a:off x="7522147" y="3590702"/>
            <a:ext cx="4155783" cy="2775469"/>
            <a:chOff x="7522147" y="3590702"/>
            <a:chExt cx="4155783" cy="2775469"/>
          </a:xfrm>
        </p:grpSpPr>
        <p:sp>
          <p:nvSpPr>
            <p:cNvPr id="6" name="Rectángulo 13">
              <a:extLst>
                <a:ext uri="{FF2B5EF4-FFF2-40B4-BE49-F238E27FC236}">
                  <a16:creationId xmlns:a16="http://schemas.microsoft.com/office/drawing/2014/main" id="{1BA002AC-3878-195A-BBFE-493147DE4C25}"/>
                </a:ext>
              </a:extLst>
            </p:cNvPr>
            <p:cNvSpPr/>
            <p:nvPr/>
          </p:nvSpPr>
          <p:spPr>
            <a:xfrm>
              <a:off x="7522147" y="3872703"/>
              <a:ext cx="4155783" cy="2493468"/>
            </a:xfrm>
            <a:prstGeom prst="rect">
              <a:avLst/>
            </a:prstGeom>
            <a:solidFill>
              <a:srgbClr val="0F78FF"/>
            </a:solidFill>
            <a:ln cap="flat">
              <a:noFill/>
              <a:prstDash val="solid"/>
            </a:ln>
          </p:spPr>
          <p:txBody>
            <a:bodyPr vert="horz" wrap="square" lIns="91440" tIns="45720" rIns="91440" bIns="45720" anchor="ctr" anchorCtr="0" compatLnSpc="1">
              <a:noAutofit/>
            </a:bodyPr>
            <a:lstStyle/>
            <a:p>
              <a:pPr marL="359999" marR="0" lvl="0" indent="0" algn="l" defTabSz="914400" rtl="0" fontAlgn="auto" hangingPunct="1">
                <a:lnSpc>
                  <a:spcPct val="100000"/>
                </a:lnSpc>
                <a:spcBef>
                  <a:spcPts val="0"/>
                </a:spcBef>
                <a:spcAft>
                  <a:spcPts val="1200"/>
                </a:spcAft>
                <a:buNone/>
                <a:tabLst/>
                <a:defRPr sz="1800" b="0" i="0" u="none" strike="noStrike" kern="0" cap="none" spc="0" baseline="0">
                  <a:solidFill>
                    <a:srgbClr val="000000"/>
                  </a:solidFill>
                  <a:uFillTx/>
                </a:defRPr>
              </a:pPr>
              <a:r>
                <a:rPr lang="es-ES" sz="3200" b="1" i="0" u="none" strike="noStrike" kern="1200" cap="none" spc="300" baseline="0">
                  <a:solidFill>
                    <a:srgbClr val="F3F3F3"/>
                  </a:solidFill>
                  <a:uFillTx/>
                  <a:latin typeface="Arial"/>
                </a:rPr>
                <a:t>MIKE:</a:t>
              </a:r>
            </a:p>
            <a:p>
              <a:pPr marL="359999" marR="0" lvl="0" indent="0" algn="l" defTabSz="914400" rtl="0" fontAlgn="auto" hangingPunct="1">
                <a:lnSpc>
                  <a:spcPct val="100000"/>
                </a:lnSpc>
                <a:spcBef>
                  <a:spcPts val="0"/>
                </a:spcBef>
                <a:spcAft>
                  <a:spcPts val="1200"/>
                </a:spcAft>
                <a:buNone/>
                <a:tabLst/>
                <a:defRPr sz="1800" b="0" i="0" u="none" strike="noStrike" kern="0" cap="none" spc="0" baseline="0">
                  <a:solidFill>
                    <a:srgbClr val="000000"/>
                  </a:solidFill>
                  <a:uFillTx/>
                </a:defRPr>
              </a:pPr>
              <a:r>
                <a:rPr lang="es-ES" sz="1800" b="0" i="0" u="none" strike="noStrike" kern="1200" cap="none" spc="0" baseline="0">
                  <a:solidFill>
                    <a:srgbClr val="FFFFFF"/>
                  </a:solidFill>
                  <a:uFillTx/>
                  <a:latin typeface="Arial"/>
                </a:rPr>
                <a:t>Ok, vivamus massa magna, vulputate vel tortor et, pulvinar cursus diam.</a:t>
              </a:r>
              <a:endParaRPr lang="es-ES" sz="3200" b="1" i="0" u="none" strike="noStrike" kern="1200" cap="none" spc="300" baseline="0">
                <a:solidFill>
                  <a:srgbClr val="6F9CEB"/>
                </a:solidFill>
                <a:uFillTx/>
                <a:latin typeface="Arial"/>
              </a:endParaRPr>
            </a:p>
          </p:txBody>
        </p:sp>
        <p:sp>
          <p:nvSpPr>
            <p:cNvPr id="7" name="Triángulo 14">
              <a:extLst>
                <a:ext uri="{FF2B5EF4-FFF2-40B4-BE49-F238E27FC236}">
                  <a16:creationId xmlns:a16="http://schemas.microsoft.com/office/drawing/2014/main" id="{25436B95-700F-369E-2F2F-E150BD5DDF3D}"/>
                </a:ext>
              </a:extLst>
            </p:cNvPr>
            <p:cNvSpPr/>
            <p:nvPr/>
          </p:nvSpPr>
          <p:spPr>
            <a:xfrm>
              <a:off x="7870341" y="3590702"/>
              <a:ext cx="656996" cy="426631"/>
            </a:xfrm>
            <a:custGeom>
              <a:avLst>
                <a:gd name="f8" fmla="val 50000"/>
              </a:avLst>
              <a:gdLst>
                <a:gd name="f1" fmla="val 10800000"/>
                <a:gd name="f2" fmla="val 5400000"/>
                <a:gd name="f3" fmla="val 180"/>
                <a:gd name="f4" fmla="val w"/>
                <a:gd name="f5" fmla="val h"/>
                <a:gd name="f6" fmla="val ss"/>
                <a:gd name="f7" fmla="val 0"/>
                <a:gd name="f8" fmla="val 50000"/>
                <a:gd name="f9" fmla="+- 0 0 -360"/>
                <a:gd name="f10" fmla="+- 0 0 -270"/>
                <a:gd name="f11" fmla="+- 0 0 -180"/>
                <a:gd name="f12" fmla="+- 0 0 -90"/>
                <a:gd name="f13" fmla="abs f4"/>
                <a:gd name="f14" fmla="abs f5"/>
                <a:gd name="f15" fmla="abs f6"/>
                <a:gd name="f16" fmla="val f7"/>
                <a:gd name="f17" fmla="val f8"/>
                <a:gd name="f18" fmla="*/ f9 f1 1"/>
                <a:gd name="f19" fmla="*/ f10 f1 1"/>
                <a:gd name="f20" fmla="*/ f11 f1 1"/>
                <a:gd name="f21" fmla="*/ f12 f1 1"/>
                <a:gd name="f22" fmla="?: f13 f4 1"/>
                <a:gd name="f23" fmla="?: f14 f5 1"/>
                <a:gd name="f24" fmla="?: f15 f6 1"/>
                <a:gd name="f25" fmla="*/ f18 1 f3"/>
                <a:gd name="f26" fmla="*/ f19 1 f3"/>
                <a:gd name="f27" fmla="*/ f20 1 f3"/>
                <a:gd name="f28" fmla="*/ f21 1 f3"/>
                <a:gd name="f29" fmla="*/ f22 1 21600"/>
                <a:gd name="f30" fmla="*/ f23 1 21600"/>
                <a:gd name="f31" fmla="*/ 21600 f22 1"/>
                <a:gd name="f32" fmla="*/ 21600 f23 1"/>
                <a:gd name="f33" fmla="+- f25 0 f2"/>
                <a:gd name="f34" fmla="+- f26 0 f2"/>
                <a:gd name="f35" fmla="+- f27 0 f2"/>
                <a:gd name="f36" fmla="+- f28 0 f2"/>
                <a:gd name="f37" fmla="min f30 f29"/>
                <a:gd name="f38" fmla="*/ f31 1 f24"/>
                <a:gd name="f39" fmla="*/ f32 1 f24"/>
                <a:gd name="f40" fmla="val f38"/>
                <a:gd name="f41" fmla="val f39"/>
                <a:gd name="f42" fmla="*/ f16 f37 1"/>
                <a:gd name="f43" fmla="+- f41 0 f16"/>
                <a:gd name="f44" fmla="+- f40 0 f16"/>
                <a:gd name="f45" fmla="*/ f41 f37 1"/>
                <a:gd name="f46" fmla="*/ f40 f37 1"/>
                <a:gd name="f47" fmla="*/ f43 1 2"/>
                <a:gd name="f48" fmla="*/ f44 1 2"/>
                <a:gd name="f49" fmla="*/ f44 f17 1"/>
                <a:gd name="f50" fmla="+- f16 f47 0"/>
                <a:gd name="f51" fmla="*/ f49 1 200000"/>
                <a:gd name="f52" fmla="*/ f49 1 100000"/>
                <a:gd name="f53" fmla="+- f51 f48 0"/>
                <a:gd name="f54" fmla="*/ f51 f37 1"/>
                <a:gd name="f55" fmla="*/ f50 f37 1"/>
                <a:gd name="f56" fmla="*/ f52 f37 1"/>
                <a:gd name="f57" fmla="*/ f53 f37 1"/>
              </a:gdLst>
              <a:ahLst/>
              <a:cxnLst>
                <a:cxn ang="3cd4">
                  <a:pos x="hc" y="t"/>
                </a:cxn>
                <a:cxn ang="0">
                  <a:pos x="r" y="vc"/>
                </a:cxn>
                <a:cxn ang="cd4">
                  <a:pos x="hc" y="b"/>
                </a:cxn>
                <a:cxn ang="cd2">
                  <a:pos x="l" y="vc"/>
                </a:cxn>
                <a:cxn ang="f33">
                  <a:pos x="f56" y="f42"/>
                </a:cxn>
                <a:cxn ang="f34">
                  <a:pos x="f54" y="f55"/>
                </a:cxn>
                <a:cxn ang="f35">
                  <a:pos x="f42" y="f45"/>
                </a:cxn>
                <a:cxn ang="f35">
                  <a:pos x="f56" y="f45"/>
                </a:cxn>
                <a:cxn ang="f35">
                  <a:pos x="f46" y="f45"/>
                </a:cxn>
                <a:cxn ang="f36">
                  <a:pos x="f57" y="f55"/>
                </a:cxn>
              </a:cxnLst>
              <a:rect l="f54" t="f55" r="f57" b="f45"/>
              <a:pathLst>
                <a:path>
                  <a:moveTo>
                    <a:pt x="f42" y="f45"/>
                  </a:moveTo>
                  <a:lnTo>
                    <a:pt x="f56" y="f42"/>
                  </a:lnTo>
                  <a:lnTo>
                    <a:pt x="f46" y="f45"/>
                  </a:lnTo>
                  <a:close/>
                </a:path>
              </a:pathLst>
            </a:custGeom>
            <a:solidFill>
              <a:srgbClr val="0F78FF"/>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0599F1"/>
                </a:solidFill>
                <a:uFillTx/>
                <a:latin typeface="Arial"/>
              </a:endParaRPr>
            </a:p>
          </p:txBody>
        </p:sp>
      </p:grpSp>
      <p:grpSp>
        <p:nvGrpSpPr>
          <p:cNvPr id="8" name="Grupo 23">
            <a:extLst>
              <a:ext uri="{FF2B5EF4-FFF2-40B4-BE49-F238E27FC236}">
                <a16:creationId xmlns:a16="http://schemas.microsoft.com/office/drawing/2014/main" id="{9A4BFF7B-2E68-E694-0A48-4A2278E13A89}"/>
              </a:ext>
            </a:extLst>
          </p:cNvPr>
          <p:cNvGrpSpPr/>
          <p:nvPr/>
        </p:nvGrpSpPr>
        <p:grpSpPr>
          <a:xfrm>
            <a:off x="2339977" y="3565529"/>
            <a:ext cx="2284408" cy="2852735"/>
            <a:chOff x="2339977" y="3565529"/>
            <a:chExt cx="2284408" cy="2852735"/>
          </a:xfrm>
        </p:grpSpPr>
        <p:sp>
          <p:nvSpPr>
            <p:cNvPr id="9" name="Freeform 5">
              <a:extLst>
                <a:ext uri="{FF2B5EF4-FFF2-40B4-BE49-F238E27FC236}">
                  <a16:creationId xmlns:a16="http://schemas.microsoft.com/office/drawing/2014/main" id="{D48D56B6-F6F7-88B8-E25D-4E4A4A4F3D52}"/>
                </a:ext>
              </a:extLst>
            </p:cNvPr>
            <p:cNvSpPr/>
            <p:nvPr/>
          </p:nvSpPr>
          <p:spPr>
            <a:xfrm>
              <a:off x="2382834" y="3565529"/>
              <a:ext cx="2241551" cy="2852735"/>
            </a:xfrm>
            <a:custGeom>
              <a:avLst/>
              <a:gdLst>
                <a:gd name="f0" fmla="val 10800000"/>
                <a:gd name="f1" fmla="val 5400000"/>
                <a:gd name="f2" fmla="val 180"/>
                <a:gd name="f3" fmla="val w"/>
                <a:gd name="f4" fmla="val h"/>
                <a:gd name="f5" fmla="val 0"/>
                <a:gd name="f6" fmla="val 317"/>
                <a:gd name="f7" fmla="val 404"/>
                <a:gd name="f8" fmla="val 2"/>
                <a:gd name="f9" fmla="val 340"/>
                <a:gd name="f10" fmla="val 6"/>
                <a:gd name="f11" fmla="val 342"/>
                <a:gd name="f12" fmla="val 9"/>
                <a:gd name="f13" fmla="val 343"/>
                <a:gd name="f14" fmla="val 11"/>
                <a:gd name="f15" fmla="val 19"/>
                <a:gd name="f16" fmla="val 344"/>
                <a:gd name="f17" fmla="val 22"/>
                <a:gd name="f18" fmla="val 346"/>
                <a:gd name="f19" fmla="val 23"/>
                <a:gd name="f20" fmla="val 355"/>
                <a:gd name="f21" fmla="val 368"/>
                <a:gd name="f22" fmla="val 37"/>
                <a:gd name="f23" fmla="val 378"/>
                <a:gd name="f24" fmla="val 54"/>
                <a:gd name="f25" fmla="val 99"/>
                <a:gd name="f26" fmla="val 145"/>
                <a:gd name="f27" fmla="val 377"/>
                <a:gd name="f28" fmla="val 190"/>
                <a:gd name="f29" fmla="val 215"/>
                <a:gd name="f30" fmla="val 240"/>
                <a:gd name="f31" fmla="val 265"/>
                <a:gd name="f32" fmla="val 285"/>
                <a:gd name="f33" fmla="val 294"/>
                <a:gd name="f34" fmla="val 367"/>
                <a:gd name="f35" fmla="val 347"/>
                <a:gd name="f36" fmla="val 255"/>
                <a:gd name="f37" fmla="val 164"/>
                <a:gd name="f38" fmla="val 72"/>
                <a:gd name="f39" fmla="val 66"/>
                <a:gd name="f40" fmla="val 59"/>
                <a:gd name="f41" fmla="val 53"/>
                <a:gd name="f42" fmla="val 293"/>
                <a:gd name="f43" fmla="val 39"/>
                <a:gd name="f44" fmla="val 283"/>
                <a:gd name="f45" fmla="val 28"/>
                <a:gd name="f46" fmla="val 269"/>
                <a:gd name="f47" fmla="val 196"/>
                <a:gd name="f48" fmla="val 27"/>
                <a:gd name="f49" fmla="val 122"/>
                <a:gd name="f50" fmla="val 49"/>
                <a:gd name="f51" fmla="val 33"/>
                <a:gd name="f52" fmla="val 16"/>
                <a:gd name="f53" fmla="val 61"/>
                <a:gd name="f54" fmla="val 62"/>
                <a:gd name="f55" fmla="val 65"/>
                <a:gd name="f56" fmla="val 1"/>
                <a:gd name="f57" fmla="val 50"/>
                <a:gd name="f58" fmla="val 36"/>
                <a:gd name="f59" fmla="val 3"/>
                <a:gd name="f60" fmla="val 5"/>
                <a:gd name="f61" fmla="val 18"/>
                <a:gd name="f62" fmla="val 35"/>
                <a:gd name="f63" fmla="val 73"/>
                <a:gd name="f64" fmla="val 111"/>
                <a:gd name="f65" fmla="val 148"/>
                <a:gd name="f66" fmla="val 191"/>
                <a:gd name="f67" fmla="val 233"/>
                <a:gd name="f68" fmla="val 276"/>
                <a:gd name="f69" fmla="val 303"/>
                <a:gd name="f70" fmla="val 13"/>
                <a:gd name="f71" fmla="val 316"/>
                <a:gd name="f72" fmla="val 41"/>
                <a:gd name="f73" fmla="val 314"/>
                <a:gd name="f74" fmla="val 121"/>
                <a:gd name="f75" fmla="val 200"/>
                <a:gd name="f76" fmla="val 280"/>
                <a:gd name="f77" fmla="val 310"/>
                <a:gd name="f78" fmla="val 339"/>
                <a:gd name="f79" fmla="val 369"/>
                <a:gd name="f80" fmla="val 393"/>
                <a:gd name="f81" fmla="val 305"/>
                <a:gd name="f82" fmla="val 403"/>
                <a:gd name="f83" fmla="val 282"/>
                <a:gd name="f84" fmla="val 211"/>
                <a:gd name="f85" fmla="val 141"/>
                <a:gd name="f86" fmla="val 70"/>
                <a:gd name="f87" fmla="val 57"/>
                <a:gd name="f88" fmla="val 43"/>
                <a:gd name="f89" fmla="val 30"/>
                <a:gd name="f90" fmla="val 14"/>
                <a:gd name="f91" fmla="val 402"/>
                <a:gd name="f92" fmla="val 394"/>
                <a:gd name="f93" fmla="val 366"/>
                <a:gd name="f94" fmla="val 353"/>
                <a:gd name="f95" fmla="+- 0 0 -90"/>
                <a:gd name="f96" fmla="*/ f3 1 317"/>
                <a:gd name="f97" fmla="*/ f4 1 404"/>
                <a:gd name="f98" fmla="val f5"/>
                <a:gd name="f99" fmla="val f6"/>
                <a:gd name="f100" fmla="val f7"/>
                <a:gd name="f101" fmla="*/ f95 f0 1"/>
                <a:gd name="f102" fmla="+- f100 0 f98"/>
                <a:gd name="f103" fmla="+- f99 0 f98"/>
                <a:gd name="f104" fmla="*/ f101 1 f2"/>
                <a:gd name="f105" fmla="*/ f103 1 317"/>
                <a:gd name="f106" fmla="*/ f102 1 404"/>
                <a:gd name="f107" fmla="*/ 2 f103 1"/>
                <a:gd name="f108" fmla="*/ 340 f102 1"/>
                <a:gd name="f109" fmla="*/ 11 f103 1"/>
                <a:gd name="f110" fmla="*/ 343 f102 1"/>
                <a:gd name="f111" fmla="*/ 23 f103 1"/>
                <a:gd name="f112" fmla="*/ 355 f102 1"/>
                <a:gd name="f113" fmla="*/ 54 f103 1"/>
                <a:gd name="f114" fmla="*/ 378 f102 1"/>
                <a:gd name="f115" fmla="*/ 190 f103 1"/>
                <a:gd name="f116" fmla="*/ 377 f102 1"/>
                <a:gd name="f117" fmla="*/ 265 f103 1"/>
                <a:gd name="f118" fmla="*/ 294 f103 1"/>
                <a:gd name="f119" fmla="*/ 347 f102 1"/>
                <a:gd name="f120" fmla="*/ 72 f102 1"/>
                <a:gd name="f121" fmla="*/ 53 f102 1"/>
                <a:gd name="f122" fmla="*/ 269 f103 1"/>
                <a:gd name="f123" fmla="*/ 28 f102 1"/>
                <a:gd name="f124" fmla="*/ 49 f103 1"/>
                <a:gd name="f125" fmla="*/ 22 f103 1"/>
                <a:gd name="f126" fmla="*/ 59 f102 1"/>
                <a:gd name="f127" fmla="*/ 0 f103 1"/>
                <a:gd name="f128" fmla="*/ 65 f102 1"/>
                <a:gd name="f129" fmla="*/ 3 f103 1"/>
                <a:gd name="f130" fmla="*/ 22 f102 1"/>
                <a:gd name="f131" fmla="*/ 35 f103 1"/>
                <a:gd name="f132" fmla="*/ 1 f102 1"/>
                <a:gd name="f133" fmla="*/ 148 f103 1"/>
                <a:gd name="f134" fmla="*/ 276 f103 1"/>
                <a:gd name="f135" fmla="*/ 316 f103 1"/>
                <a:gd name="f136" fmla="*/ 41 f102 1"/>
                <a:gd name="f137" fmla="*/ 280 f102 1"/>
                <a:gd name="f138" fmla="*/ 369 f102 1"/>
                <a:gd name="f139" fmla="*/ 282 f103 1"/>
                <a:gd name="f140" fmla="*/ 403 f102 1"/>
                <a:gd name="f141" fmla="*/ 70 f103 1"/>
                <a:gd name="f142" fmla="*/ 30 f103 1"/>
                <a:gd name="f143" fmla="+- f104 0 f1"/>
                <a:gd name="f144" fmla="*/ f107 1 317"/>
                <a:gd name="f145" fmla="*/ f108 1 404"/>
                <a:gd name="f146" fmla="*/ f109 1 317"/>
                <a:gd name="f147" fmla="*/ f110 1 404"/>
                <a:gd name="f148" fmla="*/ f111 1 317"/>
                <a:gd name="f149" fmla="*/ f112 1 404"/>
                <a:gd name="f150" fmla="*/ f113 1 317"/>
                <a:gd name="f151" fmla="*/ f114 1 404"/>
                <a:gd name="f152" fmla="*/ f115 1 317"/>
                <a:gd name="f153" fmla="*/ f116 1 404"/>
                <a:gd name="f154" fmla="*/ f117 1 317"/>
                <a:gd name="f155" fmla="*/ f118 1 317"/>
                <a:gd name="f156" fmla="*/ f119 1 404"/>
                <a:gd name="f157" fmla="*/ f120 1 404"/>
                <a:gd name="f158" fmla="*/ f121 1 404"/>
                <a:gd name="f159" fmla="*/ f122 1 317"/>
                <a:gd name="f160" fmla="*/ f123 1 404"/>
                <a:gd name="f161" fmla="*/ f124 1 317"/>
                <a:gd name="f162" fmla="*/ f125 1 317"/>
                <a:gd name="f163" fmla="*/ f126 1 404"/>
                <a:gd name="f164" fmla="*/ f127 1 317"/>
                <a:gd name="f165" fmla="*/ f128 1 404"/>
                <a:gd name="f166" fmla="*/ f129 1 317"/>
                <a:gd name="f167" fmla="*/ f130 1 404"/>
                <a:gd name="f168" fmla="*/ f131 1 317"/>
                <a:gd name="f169" fmla="*/ f132 1 404"/>
                <a:gd name="f170" fmla="*/ f133 1 317"/>
                <a:gd name="f171" fmla="*/ f134 1 317"/>
                <a:gd name="f172" fmla="*/ f135 1 317"/>
                <a:gd name="f173" fmla="*/ f136 1 404"/>
                <a:gd name="f174" fmla="*/ f137 1 404"/>
                <a:gd name="f175" fmla="*/ f138 1 404"/>
                <a:gd name="f176" fmla="*/ f139 1 317"/>
                <a:gd name="f177" fmla="*/ f140 1 404"/>
                <a:gd name="f178" fmla="*/ f141 1 317"/>
                <a:gd name="f179" fmla="*/ f142 1 317"/>
                <a:gd name="f180" fmla="*/ 0 1 f105"/>
                <a:gd name="f181" fmla="*/ f99 1 f105"/>
                <a:gd name="f182" fmla="*/ 0 1 f106"/>
                <a:gd name="f183" fmla="*/ f100 1 f106"/>
                <a:gd name="f184" fmla="*/ f144 1 f105"/>
                <a:gd name="f185" fmla="*/ f145 1 f106"/>
                <a:gd name="f186" fmla="*/ f146 1 f105"/>
                <a:gd name="f187" fmla="*/ f147 1 f106"/>
                <a:gd name="f188" fmla="*/ f148 1 f105"/>
                <a:gd name="f189" fmla="*/ f149 1 f106"/>
                <a:gd name="f190" fmla="*/ f150 1 f105"/>
                <a:gd name="f191" fmla="*/ f151 1 f106"/>
                <a:gd name="f192" fmla="*/ f152 1 f105"/>
                <a:gd name="f193" fmla="*/ f153 1 f106"/>
                <a:gd name="f194" fmla="*/ f154 1 f105"/>
                <a:gd name="f195" fmla="*/ f155 1 f105"/>
                <a:gd name="f196" fmla="*/ f156 1 f106"/>
                <a:gd name="f197" fmla="*/ f157 1 f106"/>
                <a:gd name="f198" fmla="*/ f158 1 f106"/>
                <a:gd name="f199" fmla="*/ f159 1 f105"/>
                <a:gd name="f200" fmla="*/ f160 1 f106"/>
                <a:gd name="f201" fmla="*/ f161 1 f105"/>
                <a:gd name="f202" fmla="*/ f162 1 f105"/>
                <a:gd name="f203" fmla="*/ f163 1 f106"/>
                <a:gd name="f204" fmla="*/ f164 1 f105"/>
                <a:gd name="f205" fmla="*/ f165 1 f106"/>
                <a:gd name="f206" fmla="*/ f166 1 f105"/>
                <a:gd name="f207" fmla="*/ f167 1 f106"/>
                <a:gd name="f208" fmla="*/ f168 1 f105"/>
                <a:gd name="f209" fmla="*/ f169 1 f106"/>
                <a:gd name="f210" fmla="*/ f170 1 f105"/>
                <a:gd name="f211" fmla="*/ f171 1 f105"/>
                <a:gd name="f212" fmla="*/ f172 1 f105"/>
                <a:gd name="f213" fmla="*/ f173 1 f106"/>
                <a:gd name="f214" fmla="*/ f174 1 f106"/>
                <a:gd name="f215" fmla="*/ f175 1 f106"/>
                <a:gd name="f216" fmla="*/ f176 1 f105"/>
                <a:gd name="f217" fmla="*/ f177 1 f106"/>
                <a:gd name="f218" fmla="*/ f178 1 f105"/>
                <a:gd name="f219" fmla="*/ f179 1 f105"/>
                <a:gd name="f220" fmla="*/ f180 f96 1"/>
                <a:gd name="f221" fmla="*/ f181 f96 1"/>
                <a:gd name="f222" fmla="*/ f183 f97 1"/>
                <a:gd name="f223" fmla="*/ f182 f97 1"/>
                <a:gd name="f224" fmla="*/ f184 f96 1"/>
                <a:gd name="f225" fmla="*/ f185 f97 1"/>
                <a:gd name="f226" fmla="*/ f186 f96 1"/>
                <a:gd name="f227" fmla="*/ f187 f97 1"/>
                <a:gd name="f228" fmla="*/ f188 f96 1"/>
                <a:gd name="f229" fmla="*/ f189 f97 1"/>
                <a:gd name="f230" fmla="*/ f190 f96 1"/>
                <a:gd name="f231" fmla="*/ f191 f97 1"/>
                <a:gd name="f232" fmla="*/ f192 f96 1"/>
                <a:gd name="f233" fmla="*/ f193 f97 1"/>
                <a:gd name="f234" fmla="*/ f194 f96 1"/>
                <a:gd name="f235" fmla="*/ f195 f96 1"/>
                <a:gd name="f236" fmla="*/ f196 f97 1"/>
                <a:gd name="f237" fmla="*/ f197 f97 1"/>
                <a:gd name="f238" fmla="*/ f198 f97 1"/>
                <a:gd name="f239" fmla="*/ f199 f96 1"/>
                <a:gd name="f240" fmla="*/ f200 f97 1"/>
                <a:gd name="f241" fmla="*/ f201 f96 1"/>
                <a:gd name="f242" fmla="*/ f202 f96 1"/>
                <a:gd name="f243" fmla="*/ f203 f97 1"/>
                <a:gd name="f244" fmla="*/ f204 f96 1"/>
                <a:gd name="f245" fmla="*/ f205 f97 1"/>
                <a:gd name="f246" fmla="*/ f206 f96 1"/>
                <a:gd name="f247" fmla="*/ f207 f97 1"/>
                <a:gd name="f248" fmla="*/ f208 f96 1"/>
                <a:gd name="f249" fmla="*/ f209 f97 1"/>
                <a:gd name="f250" fmla="*/ f210 f96 1"/>
                <a:gd name="f251" fmla="*/ f211 f96 1"/>
                <a:gd name="f252" fmla="*/ f212 f96 1"/>
                <a:gd name="f253" fmla="*/ f213 f97 1"/>
                <a:gd name="f254" fmla="*/ f214 f97 1"/>
                <a:gd name="f255" fmla="*/ f215 f97 1"/>
                <a:gd name="f256" fmla="*/ f216 f96 1"/>
                <a:gd name="f257" fmla="*/ f217 f97 1"/>
                <a:gd name="f258" fmla="*/ f218 f96 1"/>
                <a:gd name="f259" fmla="*/ f219 f96 1"/>
              </a:gdLst>
              <a:ahLst/>
              <a:cxnLst>
                <a:cxn ang="3cd4">
                  <a:pos x="hc" y="t"/>
                </a:cxn>
                <a:cxn ang="0">
                  <a:pos x="r" y="vc"/>
                </a:cxn>
                <a:cxn ang="cd4">
                  <a:pos x="hc" y="b"/>
                </a:cxn>
                <a:cxn ang="cd2">
                  <a:pos x="l" y="vc"/>
                </a:cxn>
                <a:cxn ang="f143">
                  <a:pos x="f224" y="f225"/>
                </a:cxn>
                <a:cxn ang="f143">
                  <a:pos x="f226" y="f227"/>
                </a:cxn>
                <a:cxn ang="f143">
                  <a:pos x="f228" y="f229"/>
                </a:cxn>
                <a:cxn ang="f143">
                  <a:pos x="f230" y="f231"/>
                </a:cxn>
                <a:cxn ang="f143">
                  <a:pos x="f232" y="f233"/>
                </a:cxn>
                <a:cxn ang="f143">
                  <a:pos x="f234" y="f233"/>
                </a:cxn>
                <a:cxn ang="f143">
                  <a:pos x="f235" y="f236"/>
                </a:cxn>
                <a:cxn ang="f143">
                  <a:pos x="f235" y="f237"/>
                </a:cxn>
                <a:cxn ang="f143">
                  <a:pos x="f235" y="f238"/>
                </a:cxn>
                <a:cxn ang="f143">
                  <a:pos x="f239" y="f240"/>
                </a:cxn>
                <a:cxn ang="f143">
                  <a:pos x="f241" y="f240"/>
                </a:cxn>
                <a:cxn ang="f143">
                  <a:pos x="f242" y="f243"/>
                </a:cxn>
                <a:cxn ang="f143">
                  <a:pos x="f244" y="f245"/>
                </a:cxn>
                <a:cxn ang="f143">
                  <a:pos x="f246" y="f247"/>
                </a:cxn>
                <a:cxn ang="f143">
                  <a:pos x="f248" y="f249"/>
                </a:cxn>
                <a:cxn ang="f143">
                  <a:pos x="f250" y="f249"/>
                </a:cxn>
                <a:cxn ang="f143">
                  <a:pos x="f251" y="f249"/>
                </a:cxn>
                <a:cxn ang="f143">
                  <a:pos x="f252" y="f253"/>
                </a:cxn>
                <a:cxn ang="f143">
                  <a:pos x="f252" y="f254"/>
                </a:cxn>
                <a:cxn ang="f143">
                  <a:pos x="f252" y="f255"/>
                </a:cxn>
                <a:cxn ang="f143">
                  <a:pos x="f256" y="f257"/>
                </a:cxn>
                <a:cxn ang="f143">
                  <a:pos x="f258" y="f257"/>
                </a:cxn>
                <a:cxn ang="f143">
                  <a:pos x="f259" y="f257"/>
                </a:cxn>
                <a:cxn ang="f143">
                  <a:pos x="f224" y="f231"/>
                </a:cxn>
                <a:cxn ang="f143">
                  <a:pos x="f224" y="f225"/>
                </a:cxn>
              </a:cxnLst>
              <a:rect l="f220" t="f223" r="f221" b="f222"/>
              <a:pathLst>
                <a:path w="317" h="404">
                  <a:moveTo>
                    <a:pt x="f8" y="f9"/>
                  </a:moveTo>
                  <a:cubicBezTo>
                    <a:pt x="f10" y="f11"/>
                    <a:pt x="f12" y="f13"/>
                    <a:pt x="f14" y="f13"/>
                  </a:cubicBezTo>
                  <a:cubicBezTo>
                    <a:pt x="f15" y="f16"/>
                    <a:pt x="f17" y="f18"/>
                    <a:pt x="f19" y="f20"/>
                  </a:cubicBezTo>
                  <a:cubicBezTo>
                    <a:pt x="f19" y="f21"/>
                    <a:pt x="f22" y="f23"/>
                    <a:pt x="f24" y="f23"/>
                  </a:cubicBezTo>
                  <a:cubicBezTo>
                    <a:pt x="f25" y="f23"/>
                    <a:pt x="f26" y="f27"/>
                    <a:pt x="f28" y="f27"/>
                  </a:cubicBezTo>
                  <a:cubicBezTo>
                    <a:pt x="f29" y="f27"/>
                    <a:pt x="f30" y="f27"/>
                    <a:pt x="f31" y="f27"/>
                  </a:cubicBezTo>
                  <a:cubicBezTo>
                    <a:pt x="f32" y="f27"/>
                    <a:pt x="f33" y="f34"/>
                    <a:pt x="f33" y="f35"/>
                  </a:cubicBezTo>
                  <a:cubicBezTo>
                    <a:pt x="f33" y="f36"/>
                    <a:pt x="f33" y="f37"/>
                    <a:pt x="f33" y="f38"/>
                  </a:cubicBezTo>
                  <a:cubicBezTo>
                    <a:pt x="f33" y="f39"/>
                    <a:pt x="f33" y="f40"/>
                    <a:pt x="f33" y="f41"/>
                  </a:cubicBezTo>
                  <a:cubicBezTo>
                    <a:pt x="f42" y="f43"/>
                    <a:pt x="f44" y="f45"/>
                    <a:pt x="f46" y="f45"/>
                  </a:cubicBezTo>
                  <a:cubicBezTo>
                    <a:pt x="f47" y="f48"/>
                    <a:pt x="f49" y="f48"/>
                    <a:pt x="f50" y="f45"/>
                  </a:cubicBezTo>
                  <a:cubicBezTo>
                    <a:pt x="f51" y="f45"/>
                    <a:pt x="f19" y="f43"/>
                    <a:pt x="f17" y="f40"/>
                  </a:cubicBezTo>
                  <a:cubicBezTo>
                    <a:pt x="f52" y="f53"/>
                    <a:pt x="f12" y="f54"/>
                    <a:pt x="f5" y="f55"/>
                  </a:cubicBezTo>
                  <a:cubicBezTo>
                    <a:pt x="f56" y="f57"/>
                    <a:pt x="f5" y="f58"/>
                    <a:pt x="f59" y="f17"/>
                  </a:cubicBezTo>
                  <a:cubicBezTo>
                    <a:pt x="f60" y="f12"/>
                    <a:pt x="f61" y="f56"/>
                    <a:pt x="f62" y="f56"/>
                  </a:cubicBezTo>
                  <a:cubicBezTo>
                    <a:pt x="f63" y="f56"/>
                    <a:pt x="f64" y="f56"/>
                    <a:pt x="f65" y="f56"/>
                  </a:cubicBezTo>
                  <a:cubicBezTo>
                    <a:pt x="f66" y="f56"/>
                    <a:pt x="f67" y="f8"/>
                    <a:pt x="f68" y="f56"/>
                  </a:cubicBezTo>
                  <a:cubicBezTo>
                    <a:pt x="f69" y="f5"/>
                    <a:pt x="f6" y="f70"/>
                    <a:pt x="f71" y="f72"/>
                  </a:cubicBezTo>
                  <a:cubicBezTo>
                    <a:pt x="f73" y="f74"/>
                    <a:pt x="f71" y="f75"/>
                    <a:pt x="f71" y="f76"/>
                  </a:cubicBezTo>
                  <a:cubicBezTo>
                    <a:pt x="f71" y="f77"/>
                    <a:pt x="f71" y="f78"/>
                    <a:pt x="f71" y="f79"/>
                  </a:cubicBezTo>
                  <a:cubicBezTo>
                    <a:pt x="f71" y="f80"/>
                    <a:pt x="f81" y="f82"/>
                    <a:pt x="f83" y="f82"/>
                  </a:cubicBezTo>
                  <a:cubicBezTo>
                    <a:pt x="f84" y="f7"/>
                    <a:pt x="f85" y="f7"/>
                    <a:pt x="f86" y="f82"/>
                  </a:cubicBezTo>
                  <a:cubicBezTo>
                    <a:pt x="f87" y="f82"/>
                    <a:pt x="f88" y="f82"/>
                    <a:pt x="f89" y="f82"/>
                  </a:cubicBezTo>
                  <a:cubicBezTo>
                    <a:pt x="f90" y="f91"/>
                    <a:pt x="f59" y="f92"/>
                    <a:pt x="f8" y="f23"/>
                  </a:cubicBezTo>
                  <a:cubicBezTo>
                    <a:pt x="f56" y="f93"/>
                    <a:pt x="f8" y="f94"/>
                    <a:pt x="f8" y="f9"/>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0" name="Freeform 6">
              <a:extLst>
                <a:ext uri="{FF2B5EF4-FFF2-40B4-BE49-F238E27FC236}">
                  <a16:creationId xmlns:a16="http://schemas.microsoft.com/office/drawing/2014/main" id="{487F5C14-1AB1-40F1-B5D0-B0CE69F4B2C3}"/>
                </a:ext>
              </a:extLst>
            </p:cNvPr>
            <p:cNvSpPr/>
            <p:nvPr/>
          </p:nvSpPr>
          <p:spPr>
            <a:xfrm>
              <a:off x="3400425" y="5564188"/>
              <a:ext cx="927101" cy="112708"/>
            </a:xfrm>
            <a:custGeom>
              <a:avLst/>
              <a:gdLst>
                <a:gd name="f0" fmla="val 10800000"/>
                <a:gd name="f1" fmla="val 5400000"/>
                <a:gd name="f2" fmla="val 180"/>
                <a:gd name="f3" fmla="val w"/>
                <a:gd name="f4" fmla="val h"/>
                <a:gd name="f5" fmla="val 0"/>
                <a:gd name="f6" fmla="val 131"/>
                <a:gd name="f7" fmla="val 16"/>
                <a:gd name="f8" fmla="val 11"/>
                <a:gd name="f9" fmla="val 5"/>
                <a:gd name="f10" fmla="val 44"/>
                <a:gd name="f11" fmla="val 87"/>
                <a:gd name="f12" fmla="val 10"/>
                <a:gd name="f13" fmla="val 88"/>
                <a:gd name="f14" fmla="val 45"/>
                <a:gd name="f15" fmla="+- 0 0 -90"/>
                <a:gd name="f16" fmla="*/ f3 1 131"/>
                <a:gd name="f17" fmla="*/ f4 1 16"/>
                <a:gd name="f18" fmla="val f5"/>
                <a:gd name="f19" fmla="val f6"/>
                <a:gd name="f20" fmla="val f7"/>
                <a:gd name="f21" fmla="*/ f15 f0 1"/>
                <a:gd name="f22" fmla="+- f20 0 f18"/>
                <a:gd name="f23" fmla="+- f19 0 f18"/>
                <a:gd name="f24" fmla="*/ f21 1 f2"/>
                <a:gd name="f25" fmla="*/ f23 1 131"/>
                <a:gd name="f26" fmla="*/ f22 1 16"/>
                <a:gd name="f27" fmla="*/ 0 f23 1"/>
                <a:gd name="f28" fmla="*/ 16 f22 1"/>
                <a:gd name="f29" fmla="*/ 0 f22 1"/>
                <a:gd name="f30" fmla="*/ 131 f23 1"/>
                <a:gd name="f31" fmla="+- f24 0 f1"/>
                <a:gd name="f32" fmla="*/ f27 1 131"/>
                <a:gd name="f33" fmla="*/ f28 1 16"/>
                <a:gd name="f34" fmla="*/ f29 1 16"/>
                <a:gd name="f35" fmla="*/ f30 1 131"/>
                <a:gd name="f36" fmla="*/ 0 1 f25"/>
                <a:gd name="f37" fmla="*/ f19 1 f25"/>
                <a:gd name="f38" fmla="*/ 0 1 f26"/>
                <a:gd name="f39" fmla="*/ f20 1 f26"/>
                <a:gd name="f40" fmla="*/ f32 1 f25"/>
                <a:gd name="f41" fmla="*/ f33 1 f26"/>
                <a:gd name="f42" fmla="*/ f34 1 f26"/>
                <a:gd name="f43" fmla="*/ f35 1 f25"/>
                <a:gd name="f44" fmla="*/ f36 f16 1"/>
                <a:gd name="f45" fmla="*/ f37 f16 1"/>
                <a:gd name="f46" fmla="*/ f39 f17 1"/>
                <a:gd name="f47" fmla="*/ f38 f17 1"/>
                <a:gd name="f48" fmla="*/ f40 f16 1"/>
                <a:gd name="f49" fmla="*/ f41 f17 1"/>
                <a:gd name="f50" fmla="*/ f42 f17 1"/>
                <a:gd name="f51" fmla="*/ f43 f16 1"/>
              </a:gdLst>
              <a:ahLst/>
              <a:cxnLst>
                <a:cxn ang="3cd4">
                  <a:pos x="hc" y="t"/>
                </a:cxn>
                <a:cxn ang="0">
                  <a:pos x="r" y="vc"/>
                </a:cxn>
                <a:cxn ang="cd4">
                  <a:pos x="hc" y="b"/>
                </a:cxn>
                <a:cxn ang="cd2">
                  <a:pos x="l" y="vc"/>
                </a:cxn>
                <a:cxn ang="f31">
                  <a:pos x="f48" y="f49"/>
                </a:cxn>
                <a:cxn ang="f31">
                  <a:pos x="f48" y="f50"/>
                </a:cxn>
                <a:cxn ang="f31">
                  <a:pos x="f51" y="f50"/>
                </a:cxn>
                <a:cxn ang="f31">
                  <a:pos x="f51" y="f49"/>
                </a:cxn>
                <a:cxn ang="f31">
                  <a:pos x="f48" y="f49"/>
                </a:cxn>
              </a:cxnLst>
              <a:rect l="f44" t="f47" r="f45" b="f46"/>
              <a:pathLst>
                <a:path w="131" h="16">
                  <a:moveTo>
                    <a:pt x="f5" y="f7"/>
                  </a:moveTo>
                  <a:cubicBezTo>
                    <a:pt x="f5" y="f8"/>
                    <a:pt x="f5" y="f9"/>
                    <a:pt x="f5" y="f5"/>
                  </a:cubicBezTo>
                  <a:cubicBezTo>
                    <a:pt x="f10" y="f5"/>
                    <a:pt x="f11" y="f5"/>
                    <a:pt x="f6" y="f5"/>
                  </a:cubicBezTo>
                  <a:cubicBezTo>
                    <a:pt x="f6" y="f9"/>
                    <a:pt x="f6" y="f12"/>
                    <a:pt x="f6" y="f7"/>
                  </a:cubicBezTo>
                  <a:cubicBezTo>
                    <a:pt x="f13" y="f7"/>
                    <a:pt x="f14" y="f7"/>
                    <a:pt x="f5" y="f7"/>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1" name="Freeform 7">
              <a:extLst>
                <a:ext uri="{FF2B5EF4-FFF2-40B4-BE49-F238E27FC236}">
                  <a16:creationId xmlns:a16="http://schemas.microsoft.com/office/drawing/2014/main" id="{76FF8C7A-75BF-EF20-3C28-3E0EF986B5D4}"/>
                </a:ext>
              </a:extLst>
            </p:cNvPr>
            <p:cNvSpPr/>
            <p:nvPr/>
          </p:nvSpPr>
          <p:spPr>
            <a:xfrm>
              <a:off x="3429000" y="4773616"/>
              <a:ext cx="919164" cy="119064"/>
            </a:xfrm>
            <a:custGeom>
              <a:avLst/>
              <a:gdLst>
                <a:gd name="f0" fmla="val 10800000"/>
                <a:gd name="f1" fmla="val 5400000"/>
                <a:gd name="f2" fmla="val 180"/>
                <a:gd name="f3" fmla="val w"/>
                <a:gd name="f4" fmla="val h"/>
                <a:gd name="f5" fmla="val 0"/>
                <a:gd name="f6" fmla="val 130"/>
                <a:gd name="f7" fmla="val 17"/>
                <a:gd name="f8" fmla="val 11"/>
                <a:gd name="f9" fmla="val 6"/>
                <a:gd name="f10" fmla="val 43"/>
                <a:gd name="f11" fmla="val 86"/>
                <a:gd name="f12" fmla="val 87"/>
                <a:gd name="f13" fmla="val 44"/>
                <a:gd name="f14" fmla="+- 0 0 -90"/>
                <a:gd name="f15" fmla="*/ f3 1 130"/>
                <a:gd name="f16" fmla="*/ f4 1 17"/>
                <a:gd name="f17" fmla="val f5"/>
                <a:gd name="f18" fmla="val f6"/>
                <a:gd name="f19" fmla="val f7"/>
                <a:gd name="f20" fmla="*/ f14 f0 1"/>
                <a:gd name="f21" fmla="+- f19 0 f17"/>
                <a:gd name="f22" fmla="+- f18 0 f17"/>
                <a:gd name="f23" fmla="*/ f20 1 f2"/>
                <a:gd name="f24" fmla="*/ f22 1 130"/>
                <a:gd name="f25" fmla="*/ f21 1 17"/>
                <a:gd name="f26" fmla="*/ 0 f22 1"/>
                <a:gd name="f27" fmla="*/ 17 f21 1"/>
                <a:gd name="f28" fmla="*/ 0 f21 1"/>
                <a:gd name="f29" fmla="*/ 130 f22 1"/>
                <a:gd name="f30" fmla="+- f23 0 f1"/>
                <a:gd name="f31" fmla="*/ f26 1 130"/>
                <a:gd name="f32" fmla="*/ f27 1 17"/>
                <a:gd name="f33" fmla="*/ f28 1 17"/>
                <a:gd name="f34" fmla="*/ f29 1 130"/>
                <a:gd name="f35" fmla="*/ 0 1 f24"/>
                <a:gd name="f36" fmla="*/ f18 1 f24"/>
                <a:gd name="f37" fmla="*/ 0 1 f25"/>
                <a:gd name="f38" fmla="*/ f19 1 f25"/>
                <a:gd name="f39" fmla="*/ f31 1 f24"/>
                <a:gd name="f40" fmla="*/ f32 1 f25"/>
                <a:gd name="f41" fmla="*/ f33 1 f25"/>
                <a:gd name="f42" fmla="*/ f34 1 f24"/>
                <a:gd name="f43" fmla="*/ f35 f15 1"/>
                <a:gd name="f44" fmla="*/ f36 f15 1"/>
                <a:gd name="f45" fmla="*/ f38 f16 1"/>
                <a:gd name="f46" fmla="*/ f37 f16 1"/>
                <a:gd name="f47" fmla="*/ f39 f15 1"/>
                <a:gd name="f48" fmla="*/ f40 f16 1"/>
                <a:gd name="f49" fmla="*/ f41 f16 1"/>
                <a:gd name="f50" fmla="*/ f42 f15 1"/>
              </a:gdLst>
              <a:ahLst/>
              <a:cxnLst>
                <a:cxn ang="3cd4">
                  <a:pos x="hc" y="t"/>
                </a:cxn>
                <a:cxn ang="0">
                  <a:pos x="r" y="vc"/>
                </a:cxn>
                <a:cxn ang="cd4">
                  <a:pos x="hc" y="b"/>
                </a:cxn>
                <a:cxn ang="cd2">
                  <a:pos x="l" y="vc"/>
                </a:cxn>
                <a:cxn ang="f30">
                  <a:pos x="f47" y="f48"/>
                </a:cxn>
                <a:cxn ang="f30">
                  <a:pos x="f47" y="f49"/>
                </a:cxn>
                <a:cxn ang="f30">
                  <a:pos x="f50" y="f49"/>
                </a:cxn>
                <a:cxn ang="f30">
                  <a:pos x="f50" y="f48"/>
                </a:cxn>
                <a:cxn ang="f30">
                  <a:pos x="f47" y="f48"/>
                </a:cxn>
              </a:cxnLst>
              <a:rect l="f43" t="f46" r="f44" b="f45"/>
              <a:pathLst>
                <a:path w="130" h="17">
                  <a:moveTo>
                    <a:pt x="f5" y="f7"/>
                  </a:moveTo>
                  <a:cubicBezTo>
                    <a:pt x="f5" y="f8"/>
                    <a:pt x="f5" y="f9"/>
                    <a:pt x="f5" y="f5"/>
                  </a:cubicBezTo>
                  <a:cubicBezTo>
                    <a:pt x="f10" y="f5"/>
                    <a:pt x="f11" y="f5"/>
                    <a:pt x="f6" y="f5"/>
                  </a:cubicBezTo>
                  <a:cubicBezTo>
                    <a:pt x="f6" y="f9"/>
                    <a:pt x="f6" y="f8"/>
                    <a:pt x="f6" y="f7"/>
                  </a:cubicBezTo>
                  <a:cubicBezTo>
                    <a:pt x="f12" y="f7"/>
                    <a:pt x="f13" y="f7"/>
                    <a:pt x="f5" y="f7"/>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2" name="Freeform 8">
              <a:extLst>
                <a:ext uri="{FF2B5EF4-FFF2-40B4-BE49-F238E27FC236}">
                  <a16:creationId xmlns:a16="http://schemas.microsoft.com/office/drawing/2014/main" id="{A6836529-9EAF-FE17-9F35-3A6DE4D5F3A0}"/>
                </a:ext>
              </a:extLst>
            </p:cNvPr>
            <p:cNvSpPr/>
            <p:nvPr/>
          </p:nvSpPr>
          <p:spPr>
            <a:xfrm>
              <a:off x="3429000" y="4419596"/>
              <a:ext cx="927101" cy="120645"/>
            </a:xfrm>
            <a:custGeom>
              <a:avLst/>
              <a:gdLst>
                <a:gd name="f0" fmla="val 10800000"/>
                <a:gd name="f1" fmla="val 5400000"/>
                <a:gd name="f2" fmla="val 180"/>
                <a:gd name="f3" fmla="val w"/>
                <a:gd name="f4" fmla="val h"/>
                <a:gd name="f5" fmla="val 0"/>
                <a:gd name="f6" fmla="val 131"/>
                <a:gd name="f7" fmla="val 17"/>
                <a:gd name="f8" fmla="val 5"/>
                <a:gd name="f9" fmla="val 11"/>
                <a:gd name="f10" fmla="val 87"/>
                <a:gd name="f11" fmla="val 44"/>
                <a:gd name="f12" fmla="val 6"/>
                <a:gd name="f13" fmla="val 43"/>
                <a:gd name="f14" fmla="val 86"/>
                <a:gd name="f15" fmla="+- 0 0 -90"/>
                <a:gd name="f16" fmla="*/ f3 1 131"/>
                <a:gd name="f17" fmla="*/ f4 1 17"/>
                <a:gd name="f18" fmla="val f5"/>
                <a:gd name="f19" fmla="val f6"/>
                <a:gd name="f20" fmla="val f7"/>
                <a:gd name="f21" fmla="*/ f15 f0 1"/>
                <a:gd name="f22" fmla="+- f20 0 f18"/>
                <a:gd name="f23" fmla="+- f19 0 f18"/>
                <a:gd name="f24" fmla="*/ f21 1 f2"/>
                <a:gd name="f25" fmla="*/ f23 1 131"/>
                <a:gd name="f26" fmla="*/ f22 1 17"/>
                <a:gd name="f27" fmla="*/ 131 f23 1"/>
                <a:gd name="f28" fmla="*/ 0 f22 1"/>
                <a:gd name="f29" fmla="*/ 17 f22 1"/>
                <a:gd name="f30" fmla="*/ 0 f23 1"/>
                <a:gd name="f31" fmla="+- f24 0 f1"/>
                <a:gd name="f32" fmla="*/ f27 1 131"/>
                <a:gd name="f33" fmla="*/ f28 1 17"/>
                <a:gd name="f34" fmla="*/ f29 1 17"/>
                <a:gd name="f35" fmla="*/ f30 1 131"/>
                <a:gd name="f36" fmla="*/ 0 1 f25"/>
                <a:gd name="f37" fmla="*/ f19 1 f25"/>
                <a:gd name="f38" fmla="*/ 0 1 f26"/>
                <a:gd name="f39" fmla="*/ f20 1 f26"/>
                <a:gd name="f40" fmla="*/ f32 1 f25"/>
                <a:gd name="f41" fmla="*/ f33 1 f26"/>
                <a:gd name="f42" fmla="*/ f34 1 f26"/>
                <a:gd name="f43" fmla="*/ f35 1 f25"/>
                <a:gd name="f44" fmla="*/ f36 f16 1"/>
                <a:gd name="f45" fmla="*/ f37 f16 1"/>
                <a:gd name="f46" fmla="*/ f39 f17 1"/>
                <a:gd name="f47" fmla="*/ f38 f17 1"/>
                <a:gd name="f48" fmla="*/ f40 f16 1"/>
                <a:gd name="f49" fmla="*/ f41 f17 1"/>
                <a:gd name="f50" fmla="*/ f42 f17 1"/>
                <a:gd name="f51" fmla="*/ f43 f16 1"/>
              </a:gdLst>
              <a:ahLst/>
              <a:cxnLst>
                <a:cxn ang="3cd4">
                  <a:pos x="hc" y="t"/>
                </a:cxn>
                <a:cxn ang="0">
                  <a:pos x="r" y="vc"/>
                </a:cxn>
                <a:cxn ang="cd4">
                  <a:pos x="hc" y="b"/>
                </a:cxn>
                <a:cxn ang="cd2">
                  <a:pos x="l" y="vc"/>
                </a:cxn>
                <a:cxn ang="f31">
                  <a:pos x="f48" y="f49"/>
                </a:cxn>
                <a:cxn ang="f31">
                  <a:pos x="f48" y="f50"/>
                </a:cxn>
                <a:cxn ang="f31">
                  <a:pos x="f51" y="f50"/>
                </a:cxn>
                <a:cxn ang="f31">
                  <a:pos x="f51" y="f49"/>
                </a:cxn>
                <a:cxn ang="f31">
                  <a:pos x="f48" y="f49"/>
                </a:cxn>
              </a:cxnLst>
              <a:rect l="f44" t="f47" r="f45" b="f46"/>
              <a:pathLst>
                <a:path w="131" h="17">
                  <a:moveTo>
                    <a:pt x="f6" y="f5"/>
                  </a:moveTo>
                  <a:cubicBezTo>
                    <a:pt x="f6" y="f8"/>
                    <a:pt x="f6" y="f9"/>
                    <a:pt x="f6" y="f7"/>
                  </a:cubicBezTo>
                  <a:cubicBezTo>
                    <a:pt x="f10" y="f7"/>
                    <a:pt x="f11" y="f7"/>
                    <a:pt x="f5" y="f7"/>
                  </a:cubicBezTo>
                  <a:cubicBezTo>
                    <a:pt x="f5" y="f9"/>
                    <a:pt x="f5" y="f12"/>
                    <a:pt x="f5" y="f5"/>
                  </a:cubicBezTo>
                  <a:cubicBezTo>
                    <a:pt x="f13" y="f5"/>
                    <a:pt x="f14" y="f5"/>
                    <a:pt x="f6" y="f5"/>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3" name="Freeform 9">
              <a:extLst>
                <a:ext uri="{FF2B5EF4-FFF2-40B4-BE49-F238E27FC236}">
                  <a16:creationId xmlns:a16="http://schemas.microsoft.com/office/drawing/2014/main" id="{8D4CB32A-1A9E-25C1-882A-858206D6F7DE}"/>
                </a:ext>
              </a:extLst>
            </p:cNvPr>
            <p:cNvSpPr/>
            <p:nvPr/>
          </p:nvSpPr>
          <p:spPr>
            <a:xfrm>
              <a:off x="2395535" y="4554534"/>
              <a:ext cx="142875" cy="874715"/>
            </a:xfrm>
            <a:custGeom>
              <a:avLst/>
              <a:gdLst>
                <a:gd name="f0" fmla="val 10800000"/>
                <a:gd name="f1" fmla="val 5400000"/>
                <a:gd name="f2" fmla="val 180"/>
                <a:gd name="f3" fmla="val w"/>
                <a:gd name="f4" fmla="val h"/>
                <a:gd name="f5" fmla="val 0"/>
                <a:gd name="f6" fmla="val 20"/>
                <a:gd name="f7" fmla="val 124"/>
                <a:gd name="f8" fmla="val 6"/>
                <a:gd name="f9" fmla="val 2"/>
                <a:gd name="f10" fmla="val 13"/>
                <a:gd name="f11" fmla="val 4"/>
                <a:gd name="f12" fmla="val 43"/>
                <a:gd name="f13" fmla="val 80"/>
                <a:gd name="f14" fmla="val 118"/>
                <a:gd name="f15" fmla="val 120"/>
                <a:gd name="f16" fmla="val 7"/>
                <a:gd name="f17" fmla="val 122"/>
                <a:gd name="f18" fmla="val 82"/>
                <a:gd name="f19" fmla="val 41"/>
                <a:gd name="f20" fmla="+- 0 0 -90"/>
                <a:gd name="f21" fmla="*/ f3 1 20"/>
                <a:gd name="f22" fmla="*/ f4 1 124"/>
                <a:gd name="f23" fmla="val f5"/>
                <a:gd name="f24" fmla="val f6"/>
                <a:gd name="f25" fmla="val f7"/>
                <a:gd name="f26" fmla="*/ f20 f0 1"/>
                <a:gd name="f27" fmla="+- f25 0 f23"/>
                <a:gd name="f28" fmla="+- f24 0 f23"/>
                <a:gd name="f29" fmla="*/ f26 1 f2"/>
                <a:gd name="f30" fmla="*/ f28 1 20"/>
                <a:gd name="f31" fmla="*/ f27 1 124"/>
                <a:gd name="f32" fmla="*/ 0 f28 1"/>
                <a:gd name="f33" fmla="*/ 0 f27 1"/>
                <a:gd name="f34" fmla="*/ 20 f28 1"/>
                <a:gd name="f35" fmla="*/ 6 f27 1"/>
                <a:gd name="f36" fmla="*/ 118 f27 1"/>
                <a:gd name="f37" fmla="*/ 124 f27 1"/>
                <a:gd name="f38" fmla="+- f29 0 f1"/>
                <a:gd name="f39" fmla="*/ f32 1 20"/>
                <a:gd name="f40" fmla="*/ f33 1 124"/>
                <a:gd name="f41" fmla="*/ f34 1 20"/>
                <a:gd name="f42" fmla="*/ f35 1 124"/>
                <a:gd name="f43" fmla="*/ f36 1 124"/>
                <a:gd name="f44" fmla="*/ f37 1 124"/>
                <a:gd name="f45" fmla="*/ 0 1 f30"/>
                <a:gd name="f46" fmla="*/ f24 1 f30"/>
                <a:gd name="f47" fmla="*/ 0 1 f31"/>
                <a:gd name="f48" fmla="*/ f25 1 f31"/>
                <a:gd name="f49" fmla="*/ f39 1 f30"/>
                <a:gd name="f50" fmla="*/ f40 1 f31"/>
                <a:gd name="f51" fmla="*/ f41 1 f30"/>
                <a:gd name="f52" fmla="*/ f42 1 f31"/>
                <a:gd name="f53" fmla="*/ f43 1 f31"/>
                <a:gd name="f54" fmla="*/ f44 1 f31"/>
                <a:gd name="f55" fmla="*/ f45 f21 1"/>
                <a:gd name="f56" fmla="*/ f46 f21 1"/>
                <a:gd name="f57" fmla="*/ f48 f22 1"/>
                <a:gd name="f58" fmla="*/ f47 f22 1"/>
                <a:gd name="f59" fmla="*/ f49 f21 1"/>
                <a:gd name="f60" fmla="*/ f50 f22 1"/>
                <a:gd name="f61" fmla="*/ f51 f21 1"/>
                <a:gd name="f62" fmla="*/ f52 f22 1"/>
                <a:gd name="f63" fmla="*/ f53 f22 1"/>
                <a:gd name="f64" fmla="*/ f54 f22 1"/>
              </a:gdLst>
              <a:ahLst/>
              <a:cxnLst>
                <a:cxn ang="3cd4">
                  <a:pos x="hc" y="t"/>
                </a:cxn>
                <a:cxn ang="0">
                  <a:pos x="r" y="vc"/>
                </a:cxn>
                <a:cxn ang="cd4">
                  <a:pos x="hc" y="b"/>
                </a:cxn>
                <a:cxn ang="cd2">
                  <a:pos x="l" y="vc"/>
                </a:cxn>
                <a:cxn ang="f38">
                  <a:pos x="f59" y="f60"/>
                </a:cxn>
                <a:cxn ang="f38">
                  <a:pos x="f61" y="f62"/>
                </a:cxn>
                <a:cxn ang="f38">
                  <a:pos x="f61" y="f63"/>
                </a:cxn>
                <a:cxn ang="f38">
                  <a:pos x="f59" y="f64"/>
                </a:cxn>
                <a:cxn ang="f38">
                  <a:pos x="f59" y="f60"/>
                </a:cxn>
              </a:cxnLst>
              <a:rect l="f55" t="f58" r="f56" b="f57"/>
              <a:pathLst>
                <a:path w="20" h="124">
                  <a:moveTo>
                    <a:pt x="f5" y="f5"/>
                  </a:moveTo>
                  <a:cubicBezTo>
                    <a:pt x="f8" y="f9"/>
                    <a:pt x="f10" y="f11"/>
                    <a:pt x="f6" y="f8"/>
                  </a:cubicBezTo>
                  <a:cubicBezTo>
                    <a:pt x="f6" y="f12"/>
                    <a:pt x="f6" y="f13"/>
                    <a:pt x="f6" y="f14"/>
                  </a:cubicBezTo>
                  <a:cubicBezTo>
                    <a:pt x="f10" y="f15"/>
                    <a:pt x="f16" y="f17"/>
                    <a:pt x="f5" y="f7"/>
                  </a:cubicBezTo>
                  <a:cubicBezTo>
                    <a:pt x="f5" y="f18"/>
                    <a:pt x="f5" y="f19"/>
                    <a:pt x="f5" y="f5"/>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4" name="Freeform 10">
              <a:extLst>
                <a:ext uri="{FF2B5EF4-FFF2-40B4-BE49-F238E27FC236}">
                  <a16:creationId xmlns:a16="http://schemas.microsoft.com/office/drawing/2014/main" id="{2CFB759D-A57C-9DD4-75CF-0CF794CF5BAB}"/>
                </a:ext>
              </a:extLst>
            </p:cNvPr>
            <p:cNvSpPr/>
            <p:nvPr/>
          </p:nvSpPr>
          <p:spPr>
            <a:xfrm>
              <a:off x="2855908" y="5210178"/>
              <a:ext cx="374647" cy="579436"/>
            </a:xfrm>
            <a:custGeom>
              <a:avLst/>
              <a:gdLst>
                <a:gd name="f0" fmla="val 10800000"/>
                <a:gd name="f1" fmla="val 5400000"/>
                <a:gd name="f2" fmla="val 180"/>
                <a:gd name="f3" fmla="val w"/>
                <a:gd name="f4" fmla="val h"/>
                <a:gd name="f5" fmla="val 0"/>
                <a:gd name="f6" fmla="val 53"/>
                <a:gd name="f7" fmla="val 82"/>
                <a:gd name="f8" fmla="val 26"/>
                <a:gd name="f9" fmla="val 23"/>
                <a:gd name="f10" fmla="val 20"/>
                <a:gd name="f11" fmla="val 79"/>
                <a:gd name="f12" fmla="val 16"/>
                <a:gd name="f13" fmla="val 3"/>
                <a:gd name="f14" fmla="val 81"/>
                <a:gd name="f15" fmla="val 76"/>
                <a:gd name="f16" fmla="val 61"/>
                <a:gd name="f17" fmla="val 5"/>
                <a:gd name="f18" fmla="val 8"/>
                <a:gd name="f19" fmla="val 60"/>
                <a:gd name="f20" fmla="val 11"/>
                <a:gd name="f21" fmla="val 12"/>
                <a:gd name="f22" fmla="val 63"/>
                <a:gd name="f23" fmla="val 13"/>
                <a:gd name="f24" fmla="val 67"/>
                <a:gd name="f25" fmla="val 15"/>
                <a:gd name="f26" fmla="val 69"/>
                <a:gd name="f27" fmla="val 70"/>
                <a:gd name="f28" fmla="val 56"/>
                <a:gd name="f29" fmla="val 50"/>
                <a:gd name="f30" fmla="val 2"/>
                <a:gd name="f31" fmla="val 46"/>
                <a:gd name="f32" fmla="val 24"/>
                <a:gd name="f33" fmla="val 10"/>
                <a:gd name="f34" fmla="val 17"/>
                <a:gd name="f35" fmla="val 9"/>
                <a:gd name="f36" fmla="val 19"/>
                <a:gd name="f37" fmla="val 22"/>
                <a:gd name="f38" fmla="val 7"/>
                <a:gd name="f39" fmla="val 28"/>
                <a:gd name="f40" fmla="val 31"/>
                <a:gd name="f41" fmla="val 34"/>
                <a:gd name="f42" fmla="val 36"/>
                <a:gd name="f43" fmla="val 52"/>
                <a:gd name="f44" fmla="val 29"/>
                <a:gd name="f45" fmla="val 48"/>
                <a:gd name="f46" fmla="val 45"/>
                <a:gd name="f47" fmla="val 43"/>
                <a:gd name="f48" fmla="val 41"/>
                <a:gd name="f49" fmla="val 40"/>
                <a:gd name="f50" fmla="val 42"/>
                <a:gd name="f51" fmla="val 18"/>
                <a:gd name="f52" fmla="val 25"/>
                <a:gd name="f53" fmla="val 32"/>
                <a:gd name="f54" fmla="val 39"/>
                <a:gd name="f55" fmla="val 33"/>
                <a:gd name="f56" fmla="val 51"/>
                <a:gd name="f57" fmla="val 44"/>
                <a:gd name="f58" fmla="val 54"/>
                <a:gd name="f59" fmla="val 64"/>
                <a:gd name="f60" fmla="val 74"/>
                <a:gd name="f61" fmla="val 78"/>
                <a:gd name="f62" fmla="val 21"/>
                <a:gd name="f63" fmla="val 14"/>
                <a:gd name="f64" fmla="val 72"/>
                <a:gd name="f65" fmla="val 35"/>
                <a:gd name="f66" fmla="val 62"/>
                <a:gd name="f67" fmla="val 49"/>
                <a:gd name="f68" fmla="val 57"/>
                <a:gd name="f69" fmla="+- 0 0 -90"/>
                <a:gd name="f70" fmla="*/ f3 1 53"/>
                <a:gd name="f71" fmla="*/ f4 1 82"/>
                <a:gd name="f72" fmla="val f5"/>
                <a:gd name="f73" fmla="val f6"/>
                <a:gd name="f74" fmla="val f7"/>
                <a:gd name="f75" fmla="*/ f69 f0 1"/>
                <a:gd name="f76" fmla="+- f74 0 f72"/>
                <a:gd name="f77" fmla="+- f73 0 f72"/>
                <a:gd name="f78" fmla="*/ f75 1 f2"/>
                <a:gd name="f79" fmla="*/ f77 1 53"/>
                <a:gd name="f80" fmla="*/ f76 1 82"/>
                <a:gd name="f81" fmla="*/ 26 f77 1"/>
                <a:gd name="f82" fmla="*/ 82 f76 1"/>
                <a:gd name="f83" fmla="*/ 16 f77 1"/>
                <a:gd name="f84" fmla="*/ 79 f76 1"/>
                <a:gd name="f85" fmla="*/ 3 f77 1"/>
                <a:gd name="f86" fmla="*/ 61 f76 1"/>
                <a:gd name="f87" fmla="*/ 11 f77 1"/>
                <a:gd name="f88" fmla="*/ 60 f76 1"/>
                <a:gd name="f89" fmla="*/ 15 f77 1"/>
                <a:gd name="f90" fmla="*/ 69 f76 1"/>
                <a:gd name="f91" fmla="*/ 23 f77 1"/>
                <a:gd name="f92" fmla="*/ 70 f76 1"/>
                <a:gd name="f93" fmla="*/ 50 f76 1"/>
                <a:gd name="f94" fmla="*/ 2 f77 1"/>
                <a:gd name="f95" fmla="*/ 24 f76 1"/>
                <a:gd name="f96" fmla="*/ 17 f77 1"/>
                <a:gd name="f97" fmla="*/ 9 f76 1"/>
                <a:gd name="f98" fmla="*/ 7 f76 1"/>
                <a:gd name="f99" fmla="*/ 31 f77 1"/>
                <a:gd name="f100" fmla="*/ 36 f77 1"/>
                <a:gd name="f101" fmla="*/ 52 f77 1"/>
                <a:gd name="f102" fmla="*/ 28 f76 1"/>
                <a:gd name="f103" fmla="*/ 46 f77 1"/>
                <a:gd name="f104" fmla="*/ 29 f76 1"/>
                <a:gd name="f105" fmla="*/ 41 f77 1"/>
                <a:gd name="f106" fmla="*/ 18 f76 1"/>
                <a:gd name="f107" fmla="*/ 39 f76 1"/>
                <a:gd name="f108" fmla="*/ 33 f77 1"/>
                <a:gd name="f109" fmla="*/ 40 f76 1"/>
                <a:gd name="f110" fmla="*/ 51 f77 1"/>
                <a:gd name="f111" fmla="*/ 44 f76 1"/>
                <a:gd name="f112" fmla="*/ 74 f76 1"/>
                <a:gd name="f113" fmla="*/ 40 f77 1"/>
                <a:gd name="f114" fmla="*/ 13 f77 1"/>
                <a:gd name="f115" fmla="*/ 72 f76 1"/>
                <a:gd name="f116" fmla="*/ 67 f76 1"/>
                <a:gd name="f117" fmla="*/ 39 f77 1"/>
                <a:gd name="f118" fmla="*/ 49 f76 1"/>
                <a:gd name="f119" fmla="+- f78 0 f1"/>
                <a:gd name="f120" fmla="*/ f81 1 53"/>
                <a:gd name="f121" fmla="*/ f82 1 82"/>
                <a:gd name="f122" fmla="*/ f83 1 53"/>
                <a:gd name="f123" fmla="*/ f84 1 82"/>
                <a:gd name="f124" fmla="*/ f85 1 53"/>
                <a:gd name="f125" fmla="*/ f86 1 82"/>
                <a:gd name="f126" fmla="*/ f87 1 53"/>
                <a:gd name="f127" fmla="*/ f88 1 82"/>
                <a:gd name="f128" fmla="*/ f89 1 53"/>
                <a:gd name="f129" fmla="*/ f90 1 82"/>
                <a:gd name="f130" fmla="*/ f91 1 53"/>
                <a:gd name="f131" fmla="*/ f92 1 82"/>
                <a:gd name="f132" fmla="*/ f93 1 82"/>
                <a:gd name="f133" fmla="*/ f94 1 53"/>
                <a:gd name="f134" fmla="*/ f95 1 82"/>
                <a:gd name="f135" fmla="*/ f96 1 53"/>
                <a:gd name="f136" fmla="*/ f97 1 82"/>
                <a:gd name="f137" fmla="*/ f98 1 82"/>
                <a:gd name="f138" fmla="*/ f99 1 53"/>
                <a:gd name="f139" fmla="*/ f100 1 53"/>
                <a:gd name="f140" fmla="*/ f101 1 53"/>
                <a:gd name="f141" fmla="*/ f102 1 82"/>
                <a:gd name="f142" fmla="*/ f103 1 53"/>
                <a:gd name="f143" fmla="*/ f104 1 82"/>
                <a:gd name="f144" fmla="*/ f105 1 53"/>
                <a:gd name="f145" fmla="*/ f106 1 82"/>
                <a:gd name="f146" fmla="*/ f107 1 82"/>
                <a:gd name="f147" fmla="*/ f108 1 53"/>
                <a:gd name="f148" fmla="*/ f109 1 82"/>
                <a:gd name="f149" fmla="*/ f110 1 53"/>
                <a:gd name="f150" fmla="*/ f111 1 82"/>
                <a:gd name="f151" fmla="*/ f112 1 82"/>
                <a:gd name="f152" fmla="*/ f113 1 53"/>
                <a:gd name="f153" fmla="*/ f114 1 53"/>
                <a:gd name="f154" fmla="*/ f115 1 82"/>
                <a:gd name="f155" fmla="*/ f116 1 82"/>
                <a:gd name="f156" fmla="*/ f117 1 53"/>
                <a:gd name="f157" fmla="*/ f118 1 82"/>
                <a:gd name="f158" fmla="*/ 0 1 f79"/>
                <a:gd name="f159" fmla="*/ f73 1 f79"/>
                <a:gd name="f160" fmla="*/ 0 1 f80"/>
                <a:gd name="f161" fmla="*/ f74 1 f80"/>
                <a:gd name="f162" fmla="*/ f120 1 f79"/>
                <a:gd name="f163" fmla="*/ f121 1 f80"/>
                <a:gd name="f164" fmla="*/ f122 1 f79"/>
                <a:gd name="f165" fmla="*/ f123 1 f80"/>
                <a:gd name="f166" fmla="*/ f124 1 f79"/>
                <a:gd name="f167" fmla="*/ f125 1 f80"/>
                <a:gd name="f168" fmla="*/ f126 1 f79"/>
                <a:gd name="f169" fmla="*/ f127 1 f80"/>
                <a:gd name="f170" fmla="*/ f128 1 f79"/>
                <a:gd name="f171" fmla="*/ f129 1 f80"/>
                <a:gd name="f172" fmla="*/ f130 1 f79"/>
                <a:gd name="f173" fmla="*/ f131 1 f80"/>
                <a:gd name="f174" fmla="*/ f132 1 f80"/>
                <a:gd name="f175" fmla="*/ f133 1 f79"/>
                <a:gd name="f176" fmla="*/ f134 1 f80"/>
                <a:gd name="f177" fmla="*/ f135 1 f79"/>
                <a:gd name="f178" fmla="*/ f136 1 f80"/>
                <a:gd name="f179" fmla="*/ f137 1 f80"/>
                <a:gd name="f180" fmla="*/ f138 1 f79"/>
                <a:gd name="f181" fmla="*/ f139 1 f79"/>
                <a:gd name="f182" fmla="*/ f140 1 f79"/>
                <a:gd name="f183" fmla="*/ f141 1 f80"/>
                <a:gd name="f184" fmla="*/ f142 1 f79"/>
                <a:gd name="f185" fmla="*/ f143 1 f80"/>
                <a:gd name="f186" fmla="*/ f144 1 f79"/>
                <a:gd name="f187" fmla="*/ f145 1 f80"/>
                <a:gd name="f188" fmla="*/ f146 1 f80"/>
                <a:gd name="f189" fmla="*/ f147 1 f79"/>
                <a:gd name="f190" fmla="*/ f148 1 f80"/>
                <a:gd name="f191" fmla="*/ f149 1 f79"/>
                <a:gd name="f192" fmla="*/ f150 1 f80"/>
                <a:gd name="f193" fmla="*/ f151 1 f80"/>
                <a:gd name="f194" fmla="*/ f152 1 f79"/>
                <a:gd name="f195" fmla="*/ f153 1 f79"/>
                <a:gd name="f196" fmla="*/ f154 1 f80"/>
                <a:gd name="f197" fmla="*/ f155 1 f80"/>
                <a:gd name="f198" fmla="*/ f156 1 f79"/>
                <a:gd name="f199" fmla="*/ f157 1 f80"/>
                <a:gd name="f200" fmla="*/ f158 f70 1"/>
                <a:gd name="f201" fmla="*/ f159 f70 1"/>
                <a:gd name="f202" fmla="*/ f161 f71 1"/>
                <a:gd name="f203" fmla="*/ f160 f71 1"/>
                <a:gd name="f204" fmla="*/ f162 f70 1"/>
                <a:gd name="f205" fmla="*/ f163 f71 1"/>
                <a:gd name="f206" fmla="*/ f164 f70 1"/>
                <a:gd name="f207" fmla="*/ f165 f71 1"/>
                <a:gd name="f208" fmla="*/ f166 f70 1"/>
                <a:gd name="f209" fmla="*/ f167 f71 1"/>
                <a:gd name="f210" fmla="*/ f168 f70 1"/>
                <a:gd name="f211" fmla="*/ f169 f71 1"/>
                <a:gd name="f212" fmla="*/ f170 f70 1"/>
                <a:gd name="f213" fmla="*/ f171 f71 1"/>
                <a:gd name="f214" fmla="*/ f172 f70 1"/>
                <a:gd name="f215" fmla="*/ f173 f71 1"/>
                <a:gd name="f216" fmla="*/ f174 f71 1"/>
                <a:gd name="f217" fmla="*/ f175 f70 1"/>
                <a:gd name="f218" fmla="*/ f176 f71 1"/>
                <a:gd name="f219" fmla="*/ f177 f70 1"/>
                <a:gd name="f220" fmla="*/ f178 f71 1"/>
                <a:gd name="f221" fmla="*/ f179 f71 1"/>
                <a:gd name="f222" fmla="*/ f180 f70 1"/>
                <a:gd name="f223" fmla="*/ f181 f70 1"/>
                <a:gd name="f224" fmla="*/ f182 f70 1"/>
                <a:gd name="f225" fmla="*/ f183 f71 1"/>
                <a:gd name="f226" fmla="*/ f184 f70 1"/>
                <a:gd name="f227" fmla="*/ f185 f71 1"/>
                <a:gd name="f228" fmla="*/ f186 f70 1"/>
                <a:gd name="f229" fmla="*/ f187 f71 1"/>
                <a:gd name="f230" fmla="*/ f188 f71 1"/>
                <a:gd name="f231" fmla="*/ f189 f70 1"/>
                <a:gd name="f232" fmla="*/ f190 f71 1"/>
                <a:gd name="f233" fmla="*/ f191 f70 1"/>
                <a:gd name="f234" fmla="*/ f192 f71 1"/>
                <a:gd name="f235" fmla="*/ f193 f71 1"/>
                <a:gd name="f236" fmla="*/ f194 f70 1"/>
                <a:gd name="f237" fmla="*/ f195 f70 1"/>
                <a:gd name="f238" fmla="*/ f196 f71 1"/>
                <a:gd name="f239" fmla="*/ f197 f71 1"/>
                <a:gd name="f240" fmla="*/ f198 f70 1"/>
                <a:gd name="f241" fmla="*/ f199 f71 1"/>
              </a:gdLst>
              <a:ahLst/>
              <a:cxnLst>
                <a:cxn ang="3cd4">
                  <a:pos x="hc" y="t"/>
                </a:cxn>
                <a:cxn ang="0">
                  <a:pos x="r" y="vc"/>
                </a:cxn>
                <a:cxn ang="cd4">
                  <a:pos x="hc" y="b"/>
                </a:cxn>
                <a:cxn ang="cd2">
                  <a:pos x="l" y="vc"/>
                </a:cxn>
                <a:cxn ang="f119">
                  <a:pos x="f204" y="f205"/>
                </a:cxn>
                <a:cxn ang="f119">
                  <a:pos x="f206" y="f207"/>
                </a:cxn>
                <a:cxn ang="f119">
                  <a:pos x="f208" y="f209"/>
                </a:cxn>
                <a:cxn ang="f119">
                  <a:pos x="f210" y="f211"/>
                </a:cxn>
                <a:cxn ang="f119">
                  <a:pos x="f212" y="f213"/>
                </a:cxn>
                <a:cxn ang="f119">
                  <a:pos x="f214" y="f215"/>
                </a:cxn>
                <a:cxn ang="f119">
                  <a:pos x="f214" y="f216"/>
                </a:cxn>
                <a:cxn ang="f119">
                  <a:pos x="f217" y="f218"/>
                </a:cxn>
                <a:cxn ang="f119">
                  <a:pos x="f219" y="f220"/>
                </a:cxn>
                <a:cxn ang="f119">
                  <a:pos x="f214" y="f221"/>
                </a:cxn>
                <a:cxn ang="f119">
                  <a:pos x="f222" y="f221"/>
                </a:cxn>
                <a:cxn ang="f119">
                  <a:pos x="f223" y="f220"/>
                </a:cxn>
                <a:cxn ang="f119">
                  <a:pos x="f224" y="f225"/>
                </a:cxn>
                <a:cxn ang="f119">
                  <a:pos x="f226" y="f227"/>
                </a:cxn>
                <a:cxn ang="f119">
                  <a:pos x="f228" y="f227"/>
                </a:cxn>
                <a:cxn ang="f119">
                  <a:pos x="f222" y="f229"/>
                </a:cxn>
                <a:cxn ang="f119">
                  <a:pos x="f222" y="f230"/>
                </a:cxn>
                <a:cxn ang="f119">
                  <a:pos x="f231" y="f232"/>
                </a:cxn>
                <a:cxn ang="f119">
                  <a:pos x="f233" y="f234"/>
                </a:cxn>
                <a:cxn ang="f119">
                  <a:pos x="f233" y="f235"/>
                </a:cxn>
                <a:cxn ang="f119">
                  <a:pos x="f236" y="f207"/>
                </a:cxn>
                <a:cxn ang="f119">
                  <a:pos x="f204" y="f205"/>
                </a:cxn>
                <a:cxn ang="f119">
                  <a:pos x="f214" y="f230"/>
                </a:cxn>
                <a:cxn ang="f119">
                  <a:pos x="f214" y="f229"/>
                </a:cxn>
                <a:cxn ang="f119">
                  <a:pos x="f237" y="f225"/>
                </a:cxn>
                <a:cxn ang="f119">
                  <a:pos x="f214" y="f230"/>
                </a:cxn>
                <a:cxn ang="f119">
                  <a:pos x="f222" y="f238"/>
                </a:cxn>
                <a:cxn ang="f119">
                  <a:pos x="f236" y="f239"/>
                </a:cxn>
                <a:cxn ang="f119">
                  <a:pos x="f240" y="f216"/>
                </a:cxn>
                <a:cxn ang="f119">
                  <a:pos x="f222" y="f241"/>
                </a:cxn>
                <a:cxn ang="f119">
                  <a:pos x="f222" y="f238"/>
                </a:cxn>
              </a:cxnLst>
              <a:rect l="f200" t="f203" r="f201" b="f202"/>
              <a:pathLst>
                <a:path w="53" h="82">
                  <a:moveTo>
                    <a:pt x="f8" y="f7"/>
                  </a:moveTo>
                  <a:cubicBezTo>
                    <a:pt x="f9" y="f7"/>
                    <a:pt x="f10" y="f11"/>
                    <a:pt x="f12" y="f11"/>
                  </a:cubicBezTo>
                  <a:cubicBezTo>
                    <a:pt x="f13" y="f14"/>
                    <a:pt x="f5" y="f15"/>
                    <a:pt x="f13" y="f16"/>
                  </a:cubicBezTo>
                  <a:cubicBezTo>
                    <a:pt x="f17" y="f16"/>
                    <a:pt x="f18" y="f19"/>
                    <a:pt x="f20" y="f19"/>
                  </a:cubicBezTo>
                  <a:cubicBezTo>
                    <a:pt x="f21" y="f22"/>
                    <a:pt x="f23" y="f24"/>
                    <a:pt x="f25" y="f26"/>
                  </a:cubicBezTo>
                  <a:cubicBezTo>
                    <a:pt x="f12" y="f27"/>
                    <a:pt x="f10" y="f27"/>
                    <a:pt x="f9" y="f27"/>
                  </a:cubicBezTo>
                  <a:cubicBezTo>
                    <a:pt x="f9" y="f22"/>
                    <a:pt x="f9" y="f28"/>
                    <a:pt x="f9" y="f29"/>
                  </a:cubicBezTo>
                  <a:cubicBezTo>
                    <a:pt x="f30" y="f31"/>
                    <a:pt x="f30" y="f31"/>
                    <a:pt x="f30" y="f32"/>
                  </a:cubicBezTo>
                  <a:cubicBezTo>
                    <a:pt x="f30" y="f33"/>
                    <a:pt x="f30" y="f33"/>
                    <a:pt x="f34" y="f35"/>
                  </a:cubicBezTo>
                  <a:cubicBezTo>
                    <a:pt x="f36" y="f35"/>
                    <a:pt x="f37" y="f18"/>
                    <a:pt x="f9" y="f38"/>
                  </a:cubicBezTo>
                  <a:cubicBezTo>
                    <a:pt x="f8" y="f5"/>
                    <a:pt x="f39" y="f5"/>
                    <a:pt x="f40" y="f38"/>
                  </a:cubicBezTo>
                  <a:cubicBezTo>
                    <a:pt x="f40" y="f18"/>
                    <a:pt x="f41" y="f35"/>
                    <a:pt x="f42" y="f35"/>
                  </a:cubicBezTo>
                  <a:cubicBezTo>
                    <a:pt x="f6" y="f33"/>
                    <a:pt x="f6" y="f33"/>
                    <a:pt x="f43" y="f39"/>
                  </a:cubicBezTo>
                  <a:cubicBezTo>
                    <a:pt x="f29" y="f44"/>
                    <a:pt x="f45" y="f44"/>
                    <a:pt x="f31" y="f44"/>
                  </a:cubicBezTo>
                  <a:cubicBezTo>
                    <a:pt x="f46" y="f44"/>
                    <a:pt x="f47" y="f44"/>
                    <a:pt x="f48" y="f44"/>
                  </a:cubicBezTo>
                  <a:cubicBezTo>
                    <a:pt x="f49" y="f32"/>
                    <a:pt x="f50" y="f25"/>
                    <a:pt x="f40" y="f51"/>
                  </a:cubicBezTo>
                  <a:cubicBezTo>
                    <a:pt x="f40" y="f52"/>
                    <a:pt x="f40" y="f53"/>
                    <a:pt x="f40" y="f54"/>
                  </a:cubicBezTo>
                  <a:cubicBezTo>
                    <a:pt x="f40" y="f54"/>
                    <a:pt x="f53" y="f54"/>
                    <a:pt x="f55" y="f49"/>
                  </a:cubicBezTo>
                  <a:cubicBezTo>
                    <a:pt x="f54" y="f48"/>
                    <a:pt x="f29" y="f48"/>
                    <a:pt x="f56" y="f57"/>
                  </a:cubicBezTo>
                  <a:cubicBezTo>
                    <a:pt x="f6" y="f58"/>
                    <a:pt x="f43" y="f59"/>
                    <a:pt x="f56" y="f60"/>
                  </a:cubicBezTo>
                  <a:cubicBezTo>
                    <a:pt x="f56" y="f15"/>
                    <a:pt x="f57" y="f61"/>
                    <a:pt x="f49" y="f11"/>
                  </a:cubicBezTo>
                  <a:cubicBezTo>
                    <a:pt x="f42" y="f14"/>
                    <a:pt x="f53" y="f14"/>
                    <a:pt x="f8" y="f7"/>
                  </a:cubicBezTo>
                  <a:close/>
                  <a:moveTo>
                    <a:pt x="f9" y="f54"/>
                  </a:moveTo>
                  <a:cubicBezTo>
                    <a:pt x="f9" y="f53"/>
                    <a:pt x="f9" y="f52"/>
                    <a:pt x="f9" y="f51"/>
                  </a:cubicBezTo>
                  <a:cubicBezTo>
                    <a:pt x="f23" y="f12"/>
                    <a:pt x="f23" y="f62"/>
                    <a:pt x="f23" y="f39"/>
                  </a:cubicBezTo>
                  <a:cubicBezTo>
                    <a:pt x="f63" y="f55"/>
                    <a:pt x="f20" y="f50"/>
                    <a:pt x="f9" y="f54"/>
                  </a:cubicBezTo>
                  <a:close/>
                  <a:moveTo>
                    <a:pt x="f40" y="f64"/>
                  </a:moveTo>
                  <a:cubicBezTo>
                    <a:pt x="f65" y="f27"/>
                    <a:pt x="f49" y="f26"/>
                    <a:pt x="f49" y="f24"/>
                  </a:cubicBezTo>
                  <a:cubicBezTo>
                    <a:pt x="f49" y="f66"/>
                    <a:pt x="f49" y="f28"/>
                    <a:pt x="f54" y="f29"/>
                  </a:cubicBezTo>
                  <a:cubicBezTo>
                    <a:pt x="f54" y="f67"/>
                    <a:pt x="f41" y="f67"/>
                    <a:pt x="f40" y="f67"/>
                  </a:cubicBezTo>
                  <a:cubicBezTo>
                    <a:pt x="f40" y="f68"/>
                    <a:pt x="f40" y="f22"/>
                    <a:pt x="f40" y="f64"/>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5" name="Freeform 11">
              <a:extLst>
                <a:ext uri="{FF2B5EF4-FFF2-40B4-BE49-F238E27FC236}">
                  <a16:creationId xmlns:a16="http://schemas.microsoft.com/office/drawing/2014/main" id="{9BFC903C-FCDB-AD70-B250-A62C3420E3AE}"/>
                </a:ext>
              </a:extLst>
            </p:cNvPr>
            <p:cNvSpPr/>
            <p:nvPr/>
          </p:nvSpPr>
          <p:spPr>
            <a:xfrm>
              <a:off x="2855908" y="4187823"/>
              <a:ext cx="382584" cy="536579"/>
            </a:xfrm>
            <a:custGeom>
              <a:avLst/>
              <a:gdLst>
                <a:gd name="f0" fmla="val 10800000"/>
                <a:gd name="f1" fmla="val 5400000"/>
                <a:gd name="f2" fmla="val 180"/>
                <a:gd name="f3" fmla="val w"/>
                <a:gd name="f4" fmla="val h"/>
                <a:gd name="f5" fmla="val 0"/>
                <a:gd name="f6" fmla="val 54"/>
                <a:gd name="f7" fmla="val 76"/>
                <a:gd name="f8" fmla="val 12"/>
                <a:gd name="f9" fmla="val 52"/>
                <a:gd name="f10" fmla="val 13"/>
                <a:gd name="f11" fmla="val 55"/>
                <a:gd name="f12" fmla="val 58"/>
                <a:gd name="f13" fmla="val 14"/>
                <a:gd name="f14" fmla="val 60"/>
                <a:gd name="f15" fmla="val 15"/>
                <a:gd name="f16" fmla="val 61"/>
                <a:gd name="f17" fmla="val 18"/>
                <a:gd name="f18" fmla="val 62"/>
                <a:gd name="f19" fmla="val 20"/>
                <a:gd name="f20" fmla="val 21"/>
                <a:gd name="f21" fmla="val 23"/>
                <a:gd name="f22" fmla="val 24"/>
                <a:gd name="f23" fmla="val 53"/>
                <a:gd name="f24" fmla="val 47"/>
                <a:gd name="f25" fmla="val 42"/>
                <a:gd name="f26" fmla="val 2"/>
                <a:gd name="f27" fmla="val 39"/>
                <a:gd name="f28" fmla="val 17"/>
                <a:gd name="f29" fmla="val 3"/>
                <a:gd name="f30" fmla="val 16"/>
                <a:gd name="f31" fmla="val 1"/>
                <a:gd name="f32" fmla="val 29"/>
                <a:gd name="f33" fmla="val 37"/>
                <a:gd name="f34" fmla="val 51"/>
                <a:gd name="f35" fmla="val 5"/>
                <a:gd name="f36" fmla="val 48"/>
                <a:gd name="f37" fmla="val 45"/>
                <a:gd name="f38" fmla="val 41"/>
                <a:gd name="f39" fmla="val 40"/>
                <a:gd name="f40" fmla="val 8"/>
                <a:gd name="f41" fmla="val 31"/>
                <a:gd name="f42" fmla="val 11"/>
                <a:gd name="f43" fmla="val 32"/>
                <a:gd name="f44" fmla="val 33"/>
                <a:gd name="f45" fmla="val 49"/>
                <a:gd name="f46" fmla="val 34"/>
                <a:gd name="f47" fmla="val 50"/>
                <a:gd name="f48" fmla="val 36"/>
                <a:gd name="f49" fmla="val 46"/>
                <a:gd name="f50" fmla="val 57"/>
                <a:gd name="f51" fmla="val 67"/>
                <a:gd name="f52" fmla="val 68"/>
                <a:gd name="f53" fmla="val 70"/>
                <a:gd name="f54" fmla="val 71"/>
                <a:gd name="f55" fmla="val 72"/>
                <a:gd name="f56" fmla="val 28"/>
                <a:gd name="f57" fmla="val 27"/>
                <a:gd name="f58" fmla="val 74"/>
                <a:gd name="f59" fmla="val 6"/>
                <a:gd name="f60" fmla="val 66"/>
                <a:gd name="f61" fmla="val 59"/>
                <a:gd name="f62" fmla="val 9"/>
                <a:gd name="f63" fmla="val 10"/>
                <a:gd name="f64" fmla="val 30"/>
                <a:gd name="f65" fmla="val 64"/>
                <a:gd name="f66" fmla="val 35"/>
                <a:gd name="f67" fmla="val 56"/>
                <a:gd name="f68" fmla="+- 0 0 -90"/>
                <a:gd name="f69" fmla="*/ f3 1 54"/>
                <a:gd name="f70" fmla="*/ f4 1 76"/>
                <a:gd name="f71" fmla="val f5"/>
                <a:gd name="f72" fmla="val f6"/>
                <a:gd name="f73" fmla="val f7"/>
                <a:gd name="f74" fmla="*/ f68 f0 1"/>
                <a:gd name="f75" fmla="+- f73 0 f71"/>
                <a:gd name="f76" fmla="+- f72 0 f71"/>
                <a:gd name="f77" fmla="*/ f74 1 f2"/>
                <a:gd name="f78" fmla="*/ f76 1 54"/>
                <a:gd name="f79" fmla="*/ f75 1 76"/>
                <a:gd name="f80" fmla="*/ 12 f76 1"/>
                <a:gd name="f81" fmla="*/ 52 f75 1"/>
                <a:gd name="f82" fmla="*/ 14 f76 1"/>
                <a:gd name="f83" fmla="*/ 60 f75 1"/>
                <a:gd name="f84" fmla="*/ 20 f76 1"/>
                <a:gd name="f85" fmla="*/ 62 f75 1"/>
                <a:gd name="f86" fmla="*/ 23 f76 1"/>
                <a:gd name="f87" fmla="*/ 58 f75 1"/>
                <a:gd name="f88" fmla="*/ 24 f76 1"/>
                <a:gd name="f89" fmla="*/ 42 f75 1"/>
                <a:gd name="f90" fmla="*/ 2 f76 1"/>
                <a:gd name="f91" fmla="*/ 17 f75 1"/>
                <a:gd name="f92" fmla="*/ 16 f76 1"/>
                <a:gd name="f93" fmla="*/ 1 f75 1"/>
                <a:gd name="f94" fmla="*/ 37 f76 1"/>
                <a:gd name="f95" fmla="*/ 0 f75 1"/>
                <a:gd name="f96" fmla="*/ 51 f76 1"/>
                <a:gd name="f97" fmla="*/ 20 f75 1"/>
                <a:gd name="f98" fmla="*/ 41 f76 1"/>
                <a:gd name="f99" fmla="*/ 31 f76 1"/>
                <a:gd name="f100" fmla="*/ 11 f75 1"/>
                <a:gd name="f101" fmla="*/ 31 f75 1"/>
                <a:gd name="f102" fmla="*/ 32 f76 1"/>
                <a:gd name="f103" fmla="*/ 32 f75 1"/>
                <a:gd name="f104" fmla="*/ 50 f76 1"/>
                <a:gd name="f105" fmla="*/ 36 f75 1"/>
                <a:gd name="f106" fmla="*/ 67 f75 1"/>
                <a:gd name="f107" fmla="*/ 45 f76 1"/>
                <a:gd name="f108" fmla="*/ 71 f75 1"/>
                <a:gd name="f109" fmla="*/ 29 f76 1"/>
                <a:gd name="f110" fmla="*/ 76 f75 1"/>
                <a:gd name="f111" fmla="*/ 27 f76 1"/>
                <a:gd name="f112" fmla="*/ 6 f76 1"/>
                <a:gd name="f113" fmla="*/ 70 f75 1"/>
                <a:gd name="f114" fmla="*/ 0 f76 1"/>
                <a:gd name="f115" fmla="*/ 13 f76 1"/>
                <a:gd name="f116" fmla="*/ 23 f75 1"/>
                <a:gd name="f117" fmla="*/ 64 f75 1"/>
                <a:gd name="f118" fmla="*/ 40 f76 1"/>
                <a:gd name="f119" fmla="*/ 39 f76 1"/>
                <a:gd name="f120" fmla="*/ 30 f76 1"/>
                <a:gd name="f121" fmla="*/ 41 f75 1"/>
                <a:gd name="f122" fmla="*/ 53 f75 1"/>
                <a:gd name="f123" fmla="+- f77 0 f1"/>
                <a:gd name="f124" fmla="*/ f80 1 54"/>
                <a:gd name="f125" fmla="*/ f81 1 76"/>
                <a:gd name="f126" fmla="*/ f82 1 54"/>
                <a:gd name="f127" fmla="*/ f83 1 76"/>
                <a:gd name="f128" fmla="*/ f84 1 54"/>
                <a:gd name="f129" fmla="*/ f85 1 76"/>
                <a:gd name="f130" fmla="*/ f86 1 54"/>
                <a:gd name="f131" fmla="*/ f87 1 76"/>
                <a:gd name="f132" fmla="*/ f88 1 54"/>
                <a:gd name="f133" fmla="*/ f89 1 76"/>
                <a:gd name="f134" fmla="*/ f90 1 54"/>
                <a:gd name="f135" fmla="*/ f91 1 76"/>
                <a:gd name="f136" fmla="*/ f92 1 54"/>
                <a:gd name="f137" fmla="*/ f93 1 76"/>
                <a:gd name="f138" fmla="*/ f94 1 54"/>
                <a:gd name="f139" fmla="*/ f95 1 76"/>
                <a:gd name="f140" fmla="*/ f96 1 54"/>
                <a:gd name="f141" fmla="*/ f97 1 76"/>
                <a:gd name="f142" fmla="*/ f98 1 54"/>
                <a:gd name="f143" fmla="*/ f99 1 54"/>
                <a:gd name="f144" fmla="*/ f100 1 76"/>
                <a:gd name="f145" fmla="*/ f101 1 76"/>
                <a:gd name="f146" fmla="*/ f102 1 54"/>
                <a:gd name="f147" fmla="*/ f103 1 76"/>
                <a:gd name="f148" fmla="*/ f104 1 54"/>
                <a:gd name="f149" fmla="*/ f105 1 76"/>
                <a:gd name="f150" fmla="*/ f106 1 76"/>
                <a:gd name="f151" fmla="*/ f107 1 54"/>
                <a:gd name="f152" fmla="*/ f108 1 76"/>
                <a:gd name="f153" fmla="*/ f109 1 54"/>
                <a:gd name="f154" fmla="*/ f110 1 76"/>
                <a:gd name="f155" fmla="*/ f111 1 54"/>
                <a:gd name="f156" fmla="*/ f112 1 54"/>
                <a:gd name="f157" fmla="*/ f113 1 76"/>
                <a:gd name="f158" fmla="*/ f114 1 54"/>
                <a:gd name="f159" fmla="*/ f115 1 54"/>
                <a:gd name="f160" fmla="*/ f116 1 76"/>
                <a:gd name="f161" fmla="*/ f117 1 76"/>
                <a:gd name="f162" fmla="*/ f118 1 54"/>
                <a:gd name="f163" fmla="*/ f119 1 54"/>
                <a:gd name="f164" fmla="*/ f120 1 54"/>
                <a:gd name="f165" fmla="*/ f121 1 76"/>
                <a:gd name="f166" fmla="*/ f122 1 76"/>
                <a:gd name="f167" fmla="*/ 0 1 f78"/>
                <a:gd name="f168" fmla="*/ f72 1 f78"/>
                <a:gd name="f169" fmla="*/ 0 1 f79"/>
                <a:gd name="f170" fmla="*/ f73 1 f79"/>
                <a:gd name="f171" fmla="*/ f124 1 f78"/>
                <a:gd name="f172" fmla="*/ f125 1 f79"/>
                <a:gd name="f173" fmla="*/ f126 1 f78"/>
                <a:gd name="f174" fmla="*/ f127 1 f79"/>
                <a:gd name="f175" fmla="*/ f128 1 f78"/>
                <a:gd name="f176" fmla="*/ f129 1 f79"/>
                <a:gd name="f177" fmla="*/ f130 1 f78"/>
                <a:gd name="f178" fmla="*/ f131 1 f79"/>
                <a:gd name="f179" fmla="*/ f132 1 f78"/>
                <a:gd name="f180" fmla="*/ f133 1 f79"/>
                <a:gd name="f181" fmla="*/ f134 1 f78"/>
                <a:gd name="f182" fmla="*/ f135 1 f79"/>
                <a:gd name="f183" fmla="*/ f136 1 f78"/>
                <a:gd name="f184" fmla="*/ f137 1 f79"/>
                <a:gd name="f185" fmla="*/ f138 1 f78"/>
                <a:gd name="f186" fmla="*/ f139 1 f79"/>
                <a:gd name="f187" fmla="*/ f140 1 f78"/>
                <a:gd name="f188" fmla="*/ f141 1 f79"/>
                <a:gd name="f189" fmla="*/ f142 1 f78"/>
                <a:gd name="f190" fmla="*/ f143 1 f78"/>
                <a:gd name="f191" fmla="*/ f144 1 f79"/>
                <a:gd name="f192" fmla="*/ f145 1 f79"/>
                <a:gd name="f193" fmla="*/ f146 1 f78"/>
                <a:gd name="f194" fmla="*/ f147 1 f79"/>
                <a:gd name="f195" fmla="*/ f148 1 f78"/>
                <a:gd name="f196" fmla="*/ f149 1 f79"/>
                <a:gd name="f197" fmla="*/ f150 1 f79"/>
                <a:gd name="f198" fmla="*/ f151 1 f78"/>
                <a:gd name="f199" fmla="*/ f152 1 f79"/>
                <a:gd name="f200" fmla="*/ f153 1 f78"/>
                <a:gd name="f201" fmla="*/ f154 1 f79"/>
                <a:gd name="f202" fmla="*/ f155 1 f78"/>
                <a:gd name="f203" fmla="*/ f156 1 f78"/>
                <a:gd name="f204" fmla="*/ f157 1 f79"/>
                <a:gd name="f205" fmla="*/ f158 1 f78"/>
                <a:gd name="f206" fmla="*/ f159 1 f78"/>
                <a:gd name="f207" fmla="*/ f160 1 f79"/>
                <a:gd name="f208" fmla="*/ f161 1 f79"/>
                <a:gd name="f209" fmla="*/ f162 1 f78"/>
                <a:gd name="f210" fmla="*/ f163 1 f78"/>
                <a:gd name="f211" fmla="*/ f164 1 f78"/>
                <a:gd name="f212" fmla="*/ f165 1 f79"/>
                <a:gd name="f213" fmla="*/ f166 1 f79"/>
                <a:gd name="f214" fmla="*/ f167 f69 1"/>
                <a:gd name="f215" fmla="*/ f168 f69 1"/>
                <a:gd name="f216" fmla="*/ f170 f70 1"/>
                <a:gd name="f217" fmla="*/ f169 f70 1"/>
                <a:gd name="f218" fmla="*/ f171 f69 1"/>
                <a:gd name="f219" fmla="*/ f172 f70 1"/>
                <a:gd name="f220" fmla="*/ f173 f69 1"/>
                <a:gd name="f221" fmla="*/ f174 f70 1"/>
                <a:gd name="f222" fmla="*/ f175 f69 1"/>
                <a:gd name="f223" fmla="*/ f176 f70 1"/>
                <a:gd name="f224" fmla="*/ f177 f69 1"/>
                <a:gd name="f225" fmla="*/ f178 f70 1"/>
                <a:gd name="f226" fmla="*/ f179 f69 1"/>
                <a:gd name="f227" fmla="*/ f180 f70 1"/>
                <a:gd name="f228" fmla="*/ f181 f69 1"/>
                <a:gd name="f229" fmla="*/ f182 f70 1"/>
                <a:gd name="f230" fmla="*/ f183 f69 1"/>
                <a:gd name="f231" fmla="*/ f184 f70 1"/>
                <a:gd name="f232" fmla="*/ f185 f69 1"/>
                <a:gd name="f233" fmla="*/ f186 f70 1"/>
                <a:gd name="f234" fmla="*/ f187 f69 1"/>
                <a:gd name="f235" fmla="*/ f188 f70 1"/>
                <a:gd name="f236" fmla="*/ f189 f69 1"/>
                <a:gd name="f237" fmla="*/ f190 f69 1"/>
                <a:gd name="f238" fmla="*/ f191 f70 1"/>
                <a:gd name="f239" fmla="*/ f192 f70 1"/>
                <a:gd name="f240" fmla="*/ f193 f69 1"/>
                <a:gd name="f241" fmla="*/ f194 f70 1"/>
                <a:gd name="f242" fmla="*/ f195 f69 1"/>
                <a:gd name="f243" fmla="*/ f196 f70 1"/>
                <a:gd name="f244" fmla="*/ f197 f70 1"/>
                <a:gd name="f245" fmla="*/ f198 f69 1"/>
                <a:gd name="f246" fmla="*/ f199 f70 1"/>
                <a:gd name="f247" fmla="*/ f200 f69 1"/>
                <a:gd name="f248" fmla="*/ f201 f70 1"/>
                <a:gd name="f249" fmla="*/ f202 f69 1"/>
                <a:gd name="f250" fmla="*/ f203 f69 1"/>
                <a:gd name="f251" fmla="*/ f204 f70 1"/>
                <a:gd name="f252" fmla="*/ f205 f69 1"/>
                <a:gd name="f253" fmla="*/ f206 f69 1"/>
                <a:gd name="f254" fmla="*/ f207 f70 1"/>
                <a:gd name="f255" fmla="*/ f208 f70 1"/>
                <a:gd name="f256" fmla="*/ f209 f69 1"/>
                <a:gd name="f257" fmla="*/ f210 f69 1"/>
                <a:gd name="f258" fmla="*/ f211 f69 1"/>
                <a:gd name="f259" fmla="*/ f212 f70 1"/>
                <a:gd name="f260" fmla="*/ f213 f70 1"/>
              </a:gdLst>
              <a:ahLst/>
              <a:cxnLst>
                <a:cxn ang="3cd4">
                  <a:pos x="hc" y="t"/>
                </a:cxn>
                <a:cxn ang="0">
                  <a:pos x="r" y="vc"/>
                </a:cxn>
                <a:cxn ang="cd4">
                  <a:pos x="hc" y="b"/>
                </a:cxn>
                <a:cxn ang="cd2">
                  <a:pos x="l" y="vc"/>
                </a:cxn>
                <a:cxn ang="f123">
                  <a:pos x="f218" y="f219"/>
                </a:cxn>
                <a:cxn ang="f123">
                  <a:pos x="f220" y="f221"/>
                </a:cxn>
                <a:cxn ang="f123">
                  <a:pos x="f222" y="f223"/>
                </a:cxn>
                <a:cxn ang="f123">
                  <a:pos x="f224" y="f225"/>
                </a:cxn>
                <a:cxn ang="f123">
                  <a:pos x="f226" y="f227"/>
                </a:cxn>
                <a:cxn ang="f123">
                  <a:pos x="f228" y="f229"/>
                </a:cxn>
                <a:cxn ang="f123">
                  <a:pos x="f230" y="f231"/>
                </a:cxn>
                <a:cxn ang="f123">
                  <a:pos x="f232" y="f233"/>
                </a:cxn>
                <a:cxn ang="f123">
                  <a:pos x="f234" y="f235"/>
                </a:cxn>
                <a:cxn ang="f123">
                  <a:pos x="f236" y="f235"/>
                </a:cxn>
                <a:cxn ang="f123">
                  <a:pos x="f237" y="f238"/>
                </a:cxn>
                <a:cxn ang="f123">
                  <a:pos x="f237" y="f239"/>
                </a:cxn>
                <a:cxn ang="f123">
                  <a:pos x="f240" y="f241"/>
                </a:cxn>
                <a:cxn ang="f123">
                  <a:pos x="f242" y="f243"/>
                </a:cxn>
                <a:cxn ang="f123">
                  <a:pos x="f234" y="f244"/>
                </a:cxn>
                <a:cxn ang="f123">
                  <a:pos x="f245" y="f246"/>
                </a:cxn>
                <a:cxn ang="f123">
                  <a:pos x="f247" y="f248"/>
                </a:cxn>
                <a:cxn ang="f123">
                  <a:pos x="f249" y="f248"/>
                </a:cxn>
                <a:cxn ang="f123">
                  <a:pos x="f250" y="f251"/>
                </a:cxn>
                <a:cxn ang="f123">
                  <a:pos x="f252" y="f219"/>
                </a:cxn>
                <a:cxn ang="f123">
                  <a:pos x="f218" y="f219"/>
                </a:cxn>
                <a:cxn ang="f123">
                  <a:pos x="f224" y="f239"/>
                </a:cxn>
                <a:cxn ang="f123">
                  <a:pos x="f224" y="f238"/>
                </a:cxn>
                <a:cxn ang="f123">
                  <a:pos x="f253" y="f254"/>
                </a:cxn>
                <a:cxn ang="f123">
                  <a:pos x="f224" y="f239"/>
                </a:cxn>
                <a:cxn ang="f123">
                  <a:pos x="f237" y="f255"/>
                </a:cxn>
                <a:cxn ang="f123">
                  <a:pos x="f256" y="f221"/>
                </a:cxn>
                <a:cxn ang="f123">
                  <a:pos x="f257" y="f227"/>
                </a:cxn>
                <a:cxn ang="f123">
                  <a:pos x="f258" y="f259"/>
                </a:cxn>
                <a:cxn ang="f123">
                  <a:pos x="f258" y="f260"/>
                </a:cxn>
                <a:cxn ang="f123">
                  <a:pos x="f237" y="f255"/>
                </a:cxn>
              </a:cxnLst>
              <a:rect l="f214" t="f217" r="f215" b="f216"/>
              <a:pathLst>
                <a:path w="54" h="76">
                  <a:moveTo>
                    <a:pt x="f8" y="f9"/>
                  </a:moveTo>
                  <a:cubicBezTo>
                    <a:pt x="f10" y="f11"/>
                    <a:pt x="f8" y="f12"/>
                    <a:pt x="f13" y="f14"/>
                  </a:cubicBezTo>
                  <a:cubicBezTo>
                    <a:pt x="f15" y="f16"/>
                    <a:pt x="f17" y="f18"/>
                    <a:pt x="f19" y="f18"/>
                  </a:cubicBezTo>
                  <a:cubicBezTo>
                    <a:pt x="f20" y="f18"/>
                    <a:pt x="f21" y="f14"/>
                    <a:pt x="f21" y="f12"/>
                  </a:cubicBezTo>
                  <a:cubicBezTo>
                    <a:pt x="f22" y="f23"/>
                    <a:pt x="f22" y="f24"/>
                    <a:pt x="f22" y="f25"/>
                  </a:cubicBezTo>
                  <a:cubicBezTo>
                    <a:pt x="f26" y="f27"/>
                    <a:pt x="f26" y="f27"/>
                    <a:pt x="f26" y="f28"/>
                  </a:cubicBezTo>
                  <a:cubicBezTo>
                    <a:pt x="f26" y="f26"/>
                    <a:pt x="f26" y="f29"/>
                    <a:pt x="f30" y="f31"/>
                  </a:cubicBezTo>
                  <a:cubicBezTo>
                    <a:pt x="f21" y="f5"/>
                    <a:pt x="f32" y="f5"/>
                    <a:pt x="f33" y="f5"/>
                  </a:cubicBezTo>
                  <a:cubicBezTo>
                    <a:pt x="f34" y="f26"/>
                    <a:pt x="f6" y="f35"/>
                    <a:pt x="f34" y="f19"/>
                  </a:cubicBezTo>
                  <a:cubicBezTo>
                    <a:pt x="f36" y="f19"/>
                    <a:pt x="f37" y="f19"/>
                    <a:pt x="f38" y="f19"/>
                  </a:cubicBezTo>
                  <a:cubicBezTo>
                    <a:pt x="f39" y="f13"/>
                    <a:pt x="f39" y="f40"/>
                    <a:pt x="f41" y="f42"/>
                  </a:cubicBezTo>
                  <a:cubicBezTo>
                    <a:pt x="f41" y="f28"/>
                    <a:pt x="f41" y="f22"/>
                    <a:pt x="f41" y="f41"/>
                  </a:cubicBezTo>
                  <a:cubicBezTo>
                    <a:pt x="f41" y="f41"/>
                    <a:pt x="f43" y="f43"/>
                    <a:pt x="f43" y="f43"/>
                  </a:cubicBezTo>
                  <a:cubicBezTo>
                    <a:pt x="f27" y="f44"/>
                    <a:pt x="f45" y="f46"/>
                    <a:pt x="f47" y="f48"/>
                  </a:cubicBezTo>
                  <a:cubicBezTo>
                    <a:pt x="f23" y="f49"/>
                    <a:pt x="f9" y="f50"/>
                    <a:pt x="f34" y="f51"/>
                  </a:cubicBezTo>
                  <a:cubicBezTo>
                    <a:pt x="f34" y="f52"/>
                    <a:pt x="f24" y="f53"/>
                    <a:pt x="f37" y="f54"/>
                  </a:cubicBezTo>
                  <a:cubicBezTo>
                    <a:pt x="f27" y="f55"/>
                    <a:pt x="f43" y="f52"/>
                    <a:pt x="f32" y="f7"/>
                  </a:cubicBezTo>
                  <a:cubicBezTo>
                    <a:pt x="f56" y="f7"/>
                    <a:pt x="f57" y="f7"/>
                    <a:pt x="f57" y="f7"/>
                  </a:cubicBezTo>
                  <a:cubicBezTo>
                    <a:pt x="f20" y="f52"/>
                    <a:pt x="f42" y="f58"/>
                    <a:pt x="f59" y="f53"/>
                  </a:cubicBezTo>
                  <a:cubicBezTo>
                    <a:pt x="f26" y="f60"/>
                    <a:pt x="f26" y="f61"/>
                    <a:pt x="f5" y="f9"/>
                  </a:cubicBezTo>
                  <a:cubicBezTo>
                    <a:pt x="f59" y="f9"/>
                    <a:pt x="f62" y="f9"/>
                    <a:pt x="f8" y="f9"/>
                  </a:cubicBezTo>
                  <a:close/>
                  <a:moveTo>
                    <a:pt x="f21" y="f41"/>
                  </a:moveTo>
                  <a:cubicBezTo>
                    <a:pt x="f21" y="f22"/>
                    <a:pt x="f21" y="f28"/>
                    <a:pt x="f21" y="f42"/>
                  </a:cubicBezTo>
                  <a:cubicBezTo>
                    <a:pt x="f63" y="f40"/>
                    <a:pt x="f13" y="f28"/>
                    <a:pt x="f10" y="f21"/>
                  </a:cubicBezTo>
                  <a:cubicBezTo>
                    <a:pt x="f10" y="f64"/>
                    <a:pt x="f15" y="f46"/>
                    <a:pt x="f21" y="f41"/>
                  </a:cubicBezTo>
                  <a:close/>
                  <a:moveTo>
                    <a:pt x="f41" y="f65"/>
                  </a:moveTo>
                  <a:cubicBezTo>
                    <a:pt x="f66" y="f18"/>
                    <a:pt x="f27" y="f16"/>
                    <a:pt x="f39" y="f14"/>
                  </a:cubicBezTo>
                  <a:cubicBezTo>
                    <a:pt x="f39" y="f6"/>
                    <a:pt x="f39" y="f36"/>
                    <a:pt x="f27" y="f25"/>
                  </a:cubicBezTo>
                  <a:cubicBezTo>
                    <a:pt x="f27" y="f25"/>
                    <a:pt x="f46" y="f25"/>
                    <a:pt x="f64" y="f38"/>
                  </a:cubicBezTo>
                  <a:cubicBezTo>
                    <a:pt x="f64" y="f49"/>
                    <a:pt x="f64" y="f45"/>
                    <a:pt x="f64" y="f23"/>
                  </a:cubicBezTo>
                  <a:cubicBezTo>
                    <a:pt x="f64" y="f67"/>
                    <a:pt x="f64" y="f12"/>
                    <a:pt x="f41" y="f65"/>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6" name="Freeform 12">
              <a:extLst>
                <a:ext uri="{FF2B5EF4-FFF2-40B4-BE49-F238E27FC236}">
                  <a16:creationId xmlns:a16="http://schemas.microsoft.com/office/drawing/2014/main" id="{6279C295-ACD1-B848-1BF8-89566B45839A}"/>
                </a:ext>
              </a:extLst>
            </p:cNvPr>
            <p:cNvSpPr/>
            <p:nvPr/>
          </p:nvSpPr>
          <p:spPr>
            <a:xfrm>
              <a:off x="3867153" y="3862389"/>
              <a:ext cx="488947" cy="508004"/>
            </a:xfrm>
            <a:custGeom>
              <a:avLst/>
              <a:gdLst>
                <a:gd name="f0" fmla="val 10800000"/>
                <a:gd name="f1" fmla="val 5400000"/>
                <a:gd name="f2" fmla="val 180"/>
                <a:gd name="f3" fmla="val w"/>
                <a:gd name="f4" fmla="val h"/>
                <a:gd name="f5" fmla="val 0"/>
                <a:gd name="f6" fmla="val 69"/>
                <a:gd name="f7" fmla="val 72"/>
                <a:gd name="f8" fmla="val 46"/>
                <a:gd name="f9" fmla="val 47"/>
                <a:gd name="f10" fmla="val 24"/>
                <a:gd name="f11" fmla="val 25"/>
                <a:gd name="f12" fmla="val 6"/>
                <a:gd name="f13" fmla="val 10"/>
                <a:gd name="f14" fmla="val 13"/>
                <a:gd name="f15" fmla="val 26"/>
                <a:gd name="f16" fmla="val 39"/>
                <a:gd name="f17" fmla="val 52"/>
                <a:gd name="f18" fmla="val 61"/>
                <a:gd name="f19" fmla="val 1"/>
                <a:gd name="f20" fmla="val 7"/>
                <a:gd name="f21" fmla="val 16"/>
                <a:gd name="f22" fmla="val 34"/>
                <a:gd name="f23" fmla="val 51"/>
                <a:gd name="f24" fmla="+- 0 0 -90"/>
                <a:gd name="f25" fmla="*/ f3 1 69"/>
                <a:gd name="f26" fmla="*/ f4 1 72"/>
                <a:gd name="f27" fmla="val f5"/>
                <a:gd name="f28" fmla="val f6"/>
                <a:gd name="f29" fmla="val f7"/>
                <a:gd name="f30" fmla="*/ f24 f0 1"/>
                <a:gd name="f31" fmla="+- f29 0 f27"/>
                <a:gd name="f32" fmla="+- f28 0 f27"/>
                <a:gd name="f33" fmla="*/ f30 1 f2"/>
                <a:gd name="f34" fmla="*/ f32 1 69"/>
                <a:gd name="f35" fmla="*/ f31 1 72"/>
                <a:gd name="f36" fmla="*/ 69 f32 1"/>
                <a:gd name="f37" fmla="*/ 72 f31 1"/>
                <a:gd name="f38" fmla="*/ 0 f32 1"/>
                <a:gd name="f39" fmla="*/ 0 f31 1"/>
                <a:gd name="f40" fmla="*/ 13 f32 1"/>
                <a:gd name="f41" fmla="*/ 52 f32 1"/>
                <a:gd name="f42" fmla="*/ 16 f31 1"/>
                <a:gd name="f43" fmla="+- f33 0 f1"/>
                <a:gd name="f44" fmla="*/ f36 1 69"/>
                <a:gd name="f45" fmla="*/ f37 1 72"/>
                <a:gd name="f46" fmla="*/ f38 1 69"/>
                <a:gd name="f47" fmla="*/ f39 1 72"/>
                <a:gd name="f48" fmla="*/ f40 1 69"/>
                <a:gd name="f49" fmla="*/ f41 1 69"/>
                <a:gd name="f50" fmla="*/ f42 1 72"/>
                <a:gd name="f51" fmla="*/ 0 1 f34"/>
                <a:gd name="f52" fmla="*/ f28 1 f34"/>
                <a:gd name="f53" fmla="*/ 0 1 f35"/>
                <a:gd name="f54" fmla="*/ f29 1 f35"/>
                <a:gd name="f55" fmla="*/ f44 1 f34"/>
                <a:gd name="f56" fmla="*/ f45 1 f35"/>
                <a:gd name="f57" fmla="*/ f46 1 f34"/>
                <a:gd name="f58" fmla="*/ f47 1 f35"/>
                <a:gd name="f59" fmla="*/ f48 1 f34"/>
                <a:gd name="f60" fmla="*/ f49 1 f34"/>
                <a:gd name="f61" fmla="*/ f50 1 f35"/>
                <a:gd name="f62" fmla="*/ f51 f25 1"/>
                <a:gd name="f63" fmla="*/ f52 f25 1"/>
                <a:gd name="f64" fmla="*/ f54 f26 1"/>
                <a:gd name="f65" fmla="*/ f53 f26 1"/>
                <a:gd name="f66" fmla="*/ f55 f25 1"/>
                <a:gd name="f67" fmla="*/ f56 f26 1"/>
                <a:gd name="f68" fmla="*/ f57 f25 1"/>
                <a:gd name="f69" fmla="*/ f58 f26 1"/>
                <a:gd name="f70" fmla="*/ f59 f25 1"/>
                <a:gd name="f71" fmla="*/ f60 f25 1"/>
                <a:gd name="f72" fmla="*/ f61 f26 1"/>
              </a:gdLst>
              <a:ahLst/>
              <a:cxnLst>
                <a:cxn ang="3cd4">
                  <a:pos x="hc" y="t"/>
                </a:cxn>
                <a:cxn ang="0">
                  <a:pos x="r" y="vc"/>
                </a:cxn>
                <a:cxn ang="cd4">
                  <a:pos x="hc" y="b"/>
                </a:cxn>
                <a:cxn ang="cd2">
                  <a:pos x="l" y="vc"/>
                </a:cxn>
                <a:cxn ang="f43">
                  <a:pos x="f66" y="f67"/>
                </a:cxn>
                <a:cxn ang="f43">
                  <a:pos x="f68" y="f69"/>
                </a:cxn>
                <a:cxn ang="f43">
                  <a:pos x="f70" y="f69"/>
                </a:cxn>
                <a:cxn ang="f43">
                  <a:pos x="f71" y="f69"/>
                </a:cxn>
                <a:cxn ang="f43">
                  <a:pos x="f66" y="f72"/>
                </a:cxn>
                <a:cxn ang="f43">
                  <a:pos x="f66" y="f67"/>
                </a:cxn>
              </a:cxnLst>
              <a:rect l="f62" t="f65" r="f63" b="f64"/>
              <a:pathLst>
                <a:path w="69" h="72">
                  <a:moveTo>
                    <a:pt x="f6" y="f7"/>
                  </a:moveTo>
                  <a:cubicBezTo>
                    <a:pt x="f8" y="f9"/>
                    <a:pt x="f10" y="f11"/>
                    <a:pt x="f5" y="f5"/>
                  </a:cubicBezTo>
                  <a:cubicBezTo>
                    <a:pt x="f12" y="f5"/>
                    <a:pt x="f13" y="f5"/>
                    <a:pt x="f14" y="f5"/>
                  </a:cubicBezTo>
                  <a:cubicBezTo>
                    <a:pt x="f15" y="f5"/>
                    <a:pt x="f16" y="f5"/>
                    <a:pt x="f17" y="f5"/>
                  </a:cubicBezTo>
                  <a:cubicBezTo>
                    <a:pt x="f18" y="f19"/>
                    <a:pt x="f6" y="f20"/>
                    <a:pt x="f6" y="f21"/>
                  </a:cubicBezTo>
                  <a:cubicBezTo>
                    <a:pt x="f6" y="f22"/>
                    <a:pt x="f6" y="f23"/>
                    <a:pt x="f6" y="f7"/>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7" name="Freeform 13">
              <a:extLst>
                <a:ext uri="{FF2B5EF4-FFF2-40B4-BE49-F238E27FC236}">
                  <a16:creationId xmlns:a16="http://schemas.microsoft.com/office/drawing/2014/main" id="{78C917F3-0C16-78EE-B8E5-7ED230F2F66C}"/>
                </a:ext>
              </a:extLst>
            </p:cNvPr>
            <p:cNvSpPr/>
            <p:nvPr/>
          </p:nvSpPr>
          <p:spPr>
            <a:xfrm>
              <a:off x="3408361" y="5197477"/>
              <a:ext cx="919164" cy="127001"/>
            </a:xfrm>
            <a:custGeom>
              <a:avLst/>
              <a:gdLst>
                <a:gd name="f0" fmla="val 10800000"/>
                <a:gd name="f1" fmla="val 5400000"/>
                <a:gd name="f2" fmla="val 180"/>
                <a:gd name="f3" fmla="val w"/>
                <a:gd name="f4" fmla="val h"/>
                <a:gd name="f5" fmla="val 0"/>
                <a:gd name="f6" fmla="val 130"/>
                <a:gd name="f7" fmla="val 18"/>
                <a:gd name="f8" fmla="val 43"/>
                <a:gd name="f9" fmla="val 86"/>
                <a:gd name="f10" fmla="val 6"/>
                <a:gd name="f11" fmla="val 12"/>
                <a:gd name="f12" fmla="val 87"/>
                <a:gd name="f13" fmla="val 7"/>
                <a:gd name="f14" fmla="+- 0 0 -90"/>
                <a:gd name="f15" fmla="*/ f3 1 130"/>
                <a:gd name="f16" fmla="*/ f4 1 18"/>
                <a:gd name="f17" fmla="val f5"/>
                <a:gd name="f18" fmla="val f6"/>
                <a:gd name="f19" fmla="val f7"/>
                <a:gd name="f20" fmla="*/ f14 f0 1"/>
                <a:gd name="f21" fmla="+- f19 0 f17"/>
                <a:gd name="f22" fmla="+- f18 0 f17"/>
                <a:gd name="f23" fmla="*/ f20 1 f2"/>
                <a:gd name="f24" fmla="*/ f22 1 130"/>
                <a:gd name="f25" fmla="*/ f21 1 18"/>
                <a:gd name="f26" fmla="*/ 0 f22 1"/>
                <a:gd name="f27" fmla="*/ 0 f21 1"/>
                <a:gd name="f28" fmla="*/ 130 f22 1"/>
                <a:gd name="f29" fmla="*/ 18 f21 1"/>
                <a:gd name="f30" fmla="+- f23 0 f1"/>
                <a:gd name="f31" fmla="*/ f26 1 130"/>
                <a:gd name="f32" fmla="*/ f27 1 18"/>
                <a:gd name="f33" fmla="*/ f28 1 130"/>
                <a:gd name="f34" fmla="*/ f29 1 18"/>
                <a:gd name="f35" fmla="*/ 0 1 f24"/>
                <a:gd name="f36" fmla="*/ f18 1 f24"/>
                <a:gd name="f37" fmla="*/ 0 1 f25"/>
                <a:gd name="f38" fmla="*/ f19 1 f25"/>
                <a:gd name="f39" fmla="*/ f31 1 f24"/>
                <a:gd name="f40" fmla="*/ f32 1 f25"/>
                <a:gd name="f41" fmla="*/ f33 1 f24"/>
                <a:gd name="f42" fmla="*/ f34 1 f25"/>
                <a:gd name="f43" fmla="*/ f35 f15 1"/>
                <a:gd name="f44" fmla="*/ f36 f15 1"/>
                <a:gd name="f45" fmla="*/ f38 f16 1"/>
                <a:gd name="f46" fmla="*/ f37 f16 1"/>
                <a:gd name="f47" fmla="*/ f39 f15 1"/>
                <a:gd name="f48" fmla="*/ f40 f16 1"/>
                <a:gd name="f49" fmla="*/ f41 f15 1"/>
                <a:gd name="f50" fmla="*/ f42 f16 1"/>
              </a:gdLst>
              <a:ahLst/>
              <a:cxnLst>
                <a:cxn ang="3cd4">
                  <a:pos x="hc" y="t"/>
                </a:cxn>
                <a:cxn ang="0">
                  <a:pos x="r" y="vc"/>
                </a:cxn>
                <a:cxn ang="cd4">
                  <a:pos x="hc" y="b"/>
                </a:cxn>
                <a:cxn ang="cd2">
                  <a:pos x="l" y="vc"/>
                </a:cxn>
                <a:cxn ang="f30">
                  <a:pos x="f47" y="f48"/>
                </a:cxn>
                <a:cxn ang="f30">
                  <a:pos x="f49" y="f48"/>
                </a:cxn>
                <a:cxn ang="f30">
                  <a:pos x="f49" y="f50"/>
                </a:cxn>
                <a:cxn ang="f30">
                  <a:pos x="f47" y="f50"/>
                </a:cxn>
                <a:cxn ang="f30">
                  <a:pos x="f47" y="f48"/>
                </a:cxn>
              </a:cxnLst>
              <a:rect l="f43" t="f46" r="f44" b="f45"/>
              <a:pathLst>
                <a:path w="130" h="18">
                  <a:moveTo>
                    <a:pt x="f5" y="f5"/>
                  </a:moveTo>
                  <a:cubicBezTo>
                    <a:pt x="f8" y="f5"/>
                    <a:pt x="f9" y="f5"/>
                    <a:pt x="f6" y="f5"/>
                  </a:cubicBezTo>
                  <a:cubicBezTo>
                    <a:pt x="f6" y="f10"/>
                    <a:pt x="f6" y="f11"/>
                    <a:pt x="f6" y="f7"/>
                  </a:cubicBezTo>
                  <a:cubicBezTo>
                    <a:pt x="f12" y="f7"/>
                    <a:pt x="f8" y="f7"/>
                    <a:pt x="f5" y="f7"/>
                  </a:cubicBezTo>
                  <a:cubicBezTo>
                    <a:pt x="f5" y="f11"/>
                    <a:pt x="f5" y="f13"/>
                    <a:pt x="f5" y="f5"/>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8" name="Freeform 14">
              <a:extLst>
                <a:ext uri="{FF2B5EF4-FFF2-40B4-BE49-F238E27FC236}">
                  <a16:creationId xmlns:a16="http://schemas.microsoft.com/office/drawing/2014/main" id="{80E9FAB0-A094-F097-9FEA-56A66D7816A7}"/>
                </a:ext>
              </a:extLst>
            </p:cNvPr>
            <p:cNvSpPr/>
            <p:nvPr/>
          </p:nvSpPr>
          <p:spPr>
            <a:xfrm>
              <a:off x="2339977" y="4102098"/>
              <a:ext cx="374647" cy="374647"/>
            </a:xfrm>
            <a:custGeom>
              <a:avLst/>
              <a:gdLst>
                <a:gd name="f0" fmla="val 10800000"/>
                <a:gd name="f1" fmla="val 5400000"/>
                <a:gd name="f2" fmla="val 180"/>
                <a:gd name="f3" fmla="val w"/>
                <a:gd name="f4" fmla="val h"/>
                <a:gd name="f5" fmla="val 0"/>
                <a:gd name="f6" fmla="val 53"/>
                <a:gd name="f7" fmla="val 26"/>
                <a:gd name="f8" fmla="val 41"/>
                <a:gd name="f9" fmla="val 12"/>
                <a:gd name="f10" fmla="val 52"/>
                <a:gd name="f11" fmla="val 27"/>
                <a:gd name="f12" fmla="val 40"/>
                <a:gd name="f13" fmla="val 11"/>
                <a:gd name="f14" fmla="val 25"/>
                <a:gd name="f15" fmla="val 10"/>
                <a:gd name="f16" fmla="val 18"/>
                <a:gd name="f17" fmla="val 9"/>
                <a:gd name="f18" fmla="val 35"/>
                <a:gd name="f19" fmla="val 17"/>
                <a:gd name="f20" fmla="val 43"/>
                <a:gd name="f21" fmla="val 42"/>
                <a:gd name="f22" fmla="val 34"/>
                <a:gd name="f23" fmla="+- 0 0 -90"/>
                <a:gd name="f24" fmla="*/ f3 1 53"/>
                <a:gd name="f25" fmla="*/ f4 1 53"/>
                <a:gd name="f26" fmla="val f5"/>
                <a:gd name="f27" fmla="val f6"/>
                <a:gd name="f28" fmla="*/ f23 f0 1"/>
                <a:gd name="f29" fmla="+- f27 0 f26"/>
                <a:gd name="f30" fmla="*/ f28 1 f2"/>
                <a:gd name="f31" fmla="*/ f29 1 53"/>
                <a:gd name="f32" fmla="*/ 26 f29 1"/>
                <a:gd name="f33" fmla="*/ 0 f29 1"/>
                <a:gd name="f34" fmla="*/ 52 f29 1"/>
                <a:gd name="f35" fmla="*/ 27 f29 1"/>
                <a:gd name="f36" fmla="*/ 53 f29 1"/>
                <a:gd name="f37" fmla="*/ 25 f29 1"/>
                <a:gd name="f38" fmla="*/ 10 f29 1"/>
                <a:gd name="f39" fmla="*/ 9 f29 1"/>
                <a:gd name="f40" fmla="*/ 43 f29 1"/>
                <a:gd name="f41" fmla="*/ 42 f29 1"/>
                <a:gd name="f42" fmla="+- f30 0 f1"/>
                <a:gd name="f43" fmla="*/ f32 1 53"/>
                <a:gd name="f44" fmla="*/ f33 1 53"/>
                <a:gd name="f45" fmla="*/ f34 1 53"/>
                <a:gd name="f46" fmla="*/ f35 1 53"/>
                <a:gd name="f47" fmla="*/ f36 1 53"/>
                <a:gd name="f48" fmla="*/ f37 1 53"/>
                <a:gd name="f49" fmla="*/ f38 1 53"/>
                <a:gd name="f50" fmla="*/ f39 1 53"/>
                <a:gd name="f51" fmla="*/ f40 1 53"/>
                <a:gd name="f52" fmla="*/ f41 1 53"/>
                <a:gd name="f53" fmla="*/ 0 1 f31"/>
                <a:gd name="f54" fmla="*/ f27 1 f31"/>
                <a:gd name="f55" fmla="*/ f43 1 f31"/>
                <a:gd name="f56" fmla="*/ f44 1 f31"/>
                <a:gd name="f57" fmla="*/ f45 1 f31"/>
                <a:gd name="f58" fmla="*/ f46 1 f31"/>
                <a:gd name="f59" fmla="*/ f47 1 f31"/>
                <a:gd name="f60" fmla="*/ f48 1 f31"/>
                <a:gd name="f61" fmla="*/ f49 1 f31"/>
                <a:gd name="f62" fmla="*/ f50 1 f31"/>
                <a:gd name="f63" fmla="*/ f51 1 f31"/>
                <a:gd name="f64" fmla="*/ f52 1 f31"/>
                <a:gd name="f65" fmla="*/ f53 f24 1"/>
                <a:gd name="f66" fmla="*/ f54 f24 1"/>
                <a:gd name="f67" fmla="*/ f54 f25 1"/>
                <a:gd name="f68" fmla="*/ f53 f25 1"/>
                <a:gd name="f69" fmla="*/ f55 f24 1"/>
                <a:gd name="f70" fmla="*/ f56 f25 1"/>
                <a:gd name="f71" fmla="*/ f57 f24 1"/>
                <a:gd name="f72" fmla="*/ f58 f25 1"/>
                <a:gd name="f73" fmla="*/ f59 f25 1"/>
                <a:gd name="f74" fmla="*/ f56 f24 1"/>
                <a:gd name="f75" fmla="*/ f60 f25 1"/>
                <a:gd name="f76" fmla="*/ f61 f25 1"/>
                <a:gd name="f77" fmla="*/ f62 f24 1"/>
                <a:gd name="f78" fmla="*/ f55 f25 1"/>
                <a:gd name="f79" fmla="*/ f63 f25 1"/>
                <a:gd name="f80" fmla="*/ f64 f24 1"/>
              </a:gdLst>
              <a:ahLst/>
              <a:cxnLst>
                <a:cxn ang="3cd4">
                  <a:pos x="hc" y="t"/>
                </a:cxn>
                <a:cxn ang="0">
                  <a:pos x="r" y="vc"/>
                </a:cxn>
                <a:cxn ang="cd4">
                  <a:pos x="hc" y="b"/>
                </a:cxn>
                <a:cxn ang="cd2">
                  <a:pos x="l" y="vc"/>
                </a:cxn>
                <a:cxn ang="f42">
                  <a:pos x="f69" y="f70"/>
                </a:cxn>
                <a:cxn ang="f42">
                  <a:pos x="f71" y="f72"/>
                </a:cxn>
                <a:cxn ang="f42">
                  <a:pos x="f69" y="f73"/>
                </a:cxn>
                <a:cxn ang="f42">
                  <a:pos x="f74" y="f75"/>
                </a:cxn>
                <a:cxn ang="f42">
                  <a:pos x="f69" y="f70"/>
                </a:cxn>
                <a:cxn ang="f42">
                  <a:pos x="f69" y="f76"/>
                </a:cxn>
                <a:cxn ang="f42">
                  <a:pos x="f77" y="f78"/>
                </a:cxn>
                <a:cxn ang="f42">
                  <a:pos x="f69" y="f79"/>
                </a:cxn>
                <a:cxn ang="f42">
                  <a:pos x="f80" y="f78"/>
                </a:cxn>
                <a:cxn ang="f42">
                  <a:pos x="f69" y="f76"/>
                </a:cxn>
              </a:cxnLst>
              <a:rect l="f65" t="f68" r="f66" b="f67"/>
              <a:pathLst>
                <a:path w="53" h="53">
                  <a:moveTo>
                    <a:pt x="f7" y="f5"/>
                  </a:moveTo>
                  <a:cubicBezTo>
                    <a:pt x="f8" y="f5"/>
                    <a:pt x="f6" y="f9"/>
                    <a:pt x="f10" y="f11"/>
                  </a:cubicBezTo>
                  <a:cubicBezTo>
                    <a:pt x="f10" y="f8"/>
                    <a:pt x="f12" y="f6"/>
                    <a:pt x="f7" y="f6"/>
                  </a:cubicBezTo>
                  <a:cubicBezTo>
                    <a:pt x="f13" y="f6"/>
                    <a:pt x="f5" y="f12"/>
                    <a:pt x="f5" y="f14"/>
                  </a:cubicBezTo>
                  <a:cubicBezTo>
                    <a:pt x="f5" y="f13"/>
                    <a:pt x="f9" y="f5"/>
                    <a:pt x="f7" y="f5"/>
                  </a:cubicBezTo>
                  <a:close/>
                  <a:moveTo>
                    <a:pt x="f7" y="f15"/>
                  </a:moveTo>
                  <a:cubicBezTo>
                    <a:pt x="f16" y="f15"/>
                    <a:pt x="f17" y="f16"/>
                    <a:pt x="f17" y="f7"/>
                  </a:cubicBezTo>
                  <a:cubicBezTo>
                    <a:pt x="f17" y="f18"/>
                    <a:pt x="f19" y="f20"/>
                    <a:pt x="f7" y="f20"/>
                  </a:cubicBezTo>
                  <a:cubicBezTo>
                    <a:pt x="f18" y="f20"/>
                    <a:pt x="f21" y="f18"/>
                    <a:pt x="f21" y="f7"/>
                  </a:cubicBezTo>
                  <a:cubicBezTo>
                    <a:pt x="f21" y="f16"/>
                    <a:pt x="f22" y="f17"/>
                    <a:pt x="f7" y="f15"/>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9" name="Freeform 15">
              <a:extLst>
                <a:ext uri="{FF2B5EF4-FFF2-40B4-BE49-F238E27FC236}">
                  <a16:creationId xmlns:a16="http://schemas.microsoft.com/office/drawing/2014/main" id="{3238B7C2-E0CC-A93E-15BA-1B9C48AA3AF7}"/>
                </a:ext>
              </a:extLst>
            </p:cNvPr>
            <p:cNvSpPr/>
            <p:nvPr/>
          </p:nvSpPr>
          <p:spPr>
            <a:xfrm>
              <a:off x="2339977" y="5514975"/>
              <a:ext cx="374647" cy="373066"/>
            </a:xfrm>
            <a:custGeom>
              <a:avLst/>
              <a:gdLst>
                <a:gd name="f0" fmla="val 10800000"/>
                <a:gd name="f1" fmla="val 5400000"/>
                <a:gd name="f2" fmla="val 180"/>
                <a:gd name="f3" fmla="val w"/>
                <a:gd name="f4" fmla="val h"/>
                <a:gd name="f5" fmla="val 0"/>
                <a:gd name="f6" fmla="val 53"/>
                <a:gd name="f7" fmla="val 27"/>
                <a:gd name="f8" fmla="val 52"/>
                <a:gd name="f9" fmla="val 11"/>
                <a:gd name="f10" fmla="val 41"/>
                <a:gd name="f11" fmla="val 26"/>
                <a:gd name="f12" fmla="val 1"/>
                <a:gd name="f13" fmla="val 12"/>
                <a:gd name="f14" fmla="val 13"/>
                <a:gd name="f15" fmla="val 28"/>
                <a:gd name="f16" fmla="val 42"/>
                <a:gd name="f17" fmla="val 43"/>
                <a:gd name="f18" fmla="val 18"/>
                <a:gd name="f19" fmla="val 35"/>
                <a:gd name="f20" fmla="val 17"/>
                <a:gd name="f21" fmla="val 10"/>
                <a:gd name="f22" fmla="val 9"/>
                <a:gd name="f23" fmla="+- 0 0 -90"/>
                <a:gd name="f24" fmla="*/ f3 1 53"/>
                <a:gd name="f25" fmla="*/ f4 1 53"/>
                <a:gd name="f26" fmla="val f5"/>
                <a:gd name="f27" fmla="val f6"/>
                <a:gd name="f28" fmla="*/ f23 f0 1"/>
                <a:gd name="f29" fmla="+- f27 0 f26"/>
                <a:gd name="f30" fmla="*/ f28 1 f2"/>
                <a:gd name="f31" fmla="*/ f29 1 53"/>
                <a:gd name="f32" fmla="*/ 27 f29 1"/>
                <a:gd name="f33" fmla="*/ 52 f29 1"/>
                <a:gd name="f34" fmla="*/ 0 f29 1"/>
                <a:gd name="f35" fmla="*/ 26 f29 1"/>
                <a:gd name="f36" fmla="*/ 53 f29 1"/>
                <a:gd name="f37" fmla="*/ 28 f29 1"/>
                <a:gd name="f38" fmla="*/ 43 f29 1"/>
                <a:gd name="f39" fmla="*/ 11 f29 1"/>
                <a:gd name="f40" fmla="*/ 10 f29 1"/>
                <a:gd name="f41" fmla="+- f30 0 f1"/>
                <a:gd name="f42" fmla="*/ f32 1 53"/>
                <a:gd name="f43" fmla="*/ f33 1 53"/>
                <a:gd name="f44" fmla="*/ f34 1 53"/>
                <a:gd name="f45" fmla="*/ f35 1 53"/>
                <a:gd name="f46" fmla="*/ f36 1 53"/>
                <a:gd name="f47" fmla="*/ f37 1 53"/>
                <a:gd name="f48" fmla="*/ f38 1 53"/>
                <a:gd name="f49" fmla="*/ f39 1 53"/>
                <a:gd name="f50" fmla="*/ f40 1 53"/>
                <a:gd name="f51" fmla="*/ 0 1 f31"/>
                <a:gd name="f52" fmla="*/ f27 1 f31"/>
                <a:gd name="f53" fmla="*/ f42 1 f31"/>
                <a:gd name="f54" fmla="*/ f43 1 f31"/>
                <a:gd name="f55" fmla="*/ f44 1 f31"/>
                <a:gd name="f56" fmla="*/ f45 1 f31"/>
                <a:gd name="f57" fmla="*/ f46 1 f31"/>
                <a:gd name="f58" fmla="*/ f47 1 f31"/>
                <a:gd name="f59" fmla="*/ f48 1 f31"/>
                <a:gd name="f60" fmla="*/ f49 1 f31"/>
                <a:gd name="f61" fmla="*/ f50 1 f31"/>
                <a:gd name="f62" fmla="*/ f51 f24 1"/>
                <a:gd name="f63" fmla="*/ f52 f24 1"/>
                <a:gd name="f64" fmla="*/ f52 f25 1"/>
                <a:gd name="f65" fmla="*/ f51 f25 1"/>
                <a:gd name="f66" fmla="*/ f53 f24 1"/>
                <a:gd name="f67" fmla="*/ f54 f25 1"/>
                <a:gd name="f68" fmla="*/ f55 f24 1"/>
                <a:gd name="f69" fmla="*/ f56 f25 1"/>
                <a:gd name="f70" fmla="*/ f56 f24 1"/>
                <a:gd name="f71" fmla="*/ f55 f25 1"/>
                <a:gd name="f72" fmla="*/ f57 f24 1"/>
                <a:gd name="f73" fmla="*/ f58 f25 1"/>
                <a:gd name="f74" fmla="*/ f59 f24 1"/>
                <a:gd name="f75" fmla="*/ f53 f25 1"/>
                <a:gd name="f76" fmla="*/ f60 f25 1"/>
                <a:gd name="f77" fmla="*/ f61 f24 1"/>
                <a:gd name="f78" fmla="*/ f59 f25 1"/>
              </a:gdLst>
              <a:ahLst/>
              <a:cxnLst>
                <a:cxn ang="3cd4">
                  <a:pos x="hc" y="t"/>
                </a:cxn>
                <a:cxn ang="0">
                  <a:pos x="r" y="vc"/>
                </a:cxn>
                <a:cxn ang="cd4">
                  <a:pos x="hc" y="b"/>
                </a:cxn>
                <a:cxn ang="cd2">
                  <a:pos x="l" y="vc"/>
                </a:cxn>
                <a:cxn ang="f41">
                  <a:pos x="f66" y="f67"/>
                </a:cxn>
                <a:cxn ang="f41">
                  <a:pos x="f68" y="f69"/>
                </a:cxn>
                <a:cxn ang="f41">
                  <a:pos x="f70" y="f71"/>
                </a:cxn>
                <a:cxn ang="f41">
                  <a:pos x="f72" y="f73"/>
                </a:cxn>
                <a:cxn ang="f41">
                  <a:pos x="f66" y="f67"/>
                </a:cxn>
                <a:cxn ang="f41">
                  <a:pos x="f74" y="f75"/>
                </a:cxn>
                <a:cxn ang="f41">
                  <a:pos x="f70" y="f76"/>
                </a:cxn>
                <a:cxn ang="f41">
                  <a:pos x="f77" y="f75"/>
                </a:cxn>
                <a:cxn ang="f41">
                  <a:pos x="f70" y="f78"/>
                </a:cxn>
                <a:cxn ang="f41">
                  <a:pos x="f74" y="f75"/>
                </a:cxn>
              </a:cxnLst>
              <a:rect l="f62" t="f65" r="f63" b="f64"/>
              <a:pathLst>
                <a:path w="53" h="53">
                  <a:moveTo>
                    <a:pt x="f7" y="f8"/>
                  </a:moveTo>
                  <a:cubicBezTo>
                    <a:pt x="f9" y="f8"/>
                    <a:pt x="f5" y="f10"/>
                    <a:pt x="f5" y="f11"/>
                  </a:cubicBezTo>
                  <a:cubicBezTo>
                    <a:pt x="f12" y="f13"/>
                    <a:pt x="f14" y="f5"/>
                    <a:pt x="f11" y="f5"/>
                  </a:cubicBezTo>
                  <a:cubicBezTo>
                    <a:pt x="f10" y="f12"/>
                    <a:pt x="f6" y="f14"/>
                    <a:pt x="f6" y="f15"/>
                  </a:cubicBezTo>
                  <a:cubicBezTo>
                    <a:pt x="f8" y="f16"/>
                    <a:pt x="f10" y="f6"/>
                    <a:pt x="f7" y="f8"/>
                  </a:cubicBezTo>
                  <a:close/>
                  <a:moveTo>
                    <a:pt x="f17" y="f7"/>
                  </a:moveTo>
                  <a:cubicBezTo>
                    <a:pt x="f16" y="f18"/>
                    <a:pt x="f19" y="f9"/>
                    <a:pt x="f11" y="f9"/>
                  </a:cubicBezTo>
                  <a:cubicBezTo>
                    <a:pt x="f20" y="f9"/>
                    <a:pt x="f21" y="f18"/>
                    <a:pt x="f21" y="f7"/>
                  </a:cubicBezTo>
                  <a:cubicBezTo>
                    <a:pt x="f22" y="f19"/>
                    <a:pt x="f20" y="f17"/>
                    <a:pt x="f11" y="f17"/>
                  </a:cubicBezTo>
                  <a:cubicBezTo>
                    <a:pt x="f19" y="f17"/>
                    <a:pt x="f17" y="f19"/>
                    <a:pt x="f17" y="f7"/>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grpSp>
      <p:grpSp>
        <p:nvGrpSpPr>
          <p:cNvPr id="20" name="Grupo 43">
            <a:extLst>
              <a:ext uri="{FF2B5EF4-FFF2-40B4-BE49-F238E27FC236}">
                <a16:creationId xmlns:a16="http://schemas.microsoft.com/office/drawing/2014/main" id="{B1ADA261-CC9F-DB90-8B29-756F978B124B}"/>
              </a:ext>
            </a:extLst>
          </p:cNvPr>
          <p:cNvGrpSpPr/>
          <p:nvPr/>
        </p:nvGrpSpPr>
        <p:grpSpPr>
          <a:xfrm>
            <a:off x="7522147" y="2140747"/>
            <a:ext cx="1558923" cy="1192203"/>
            <a:chOff x="7522147" y="2140747"/>
            <a:chExt cx="1558923" cy="1192203"/>
          </a:xfrm>
        </p:grpSpPr>
        <p:sp>
          <p:nvSpPr>
            <p:cNvPr id="21" name="Freeform 19">
              <a:extLst>
                <a:ext uri="{FF2B5EF4-FFF2-40B4-BE49-F238E27FC236}">
                  <a16:creationId xmlns:a16="http://schemas.microsoft.com/office/drawing/2014/main" id="{D1878E7D-FB4B-5B26-376C-2989FECD568F}"/>
                </a:ext>
              </a:extLst>
            </p:cNvPr>
            <p:cNvSpPr/>
            <p:nvPr/>
          </p:nvSpPr>
          <p:spPr>
            <a:xfrm>
              <a:off x="8730234" y="2567781"/>
              <a:ext cx="350836" cy="350836"/>
            </a:xfrm>
            <a:custGeom>
              <a:avLst/>
              <a:gdLst>
                <a:gd name="f0" fmla="val 10800000"/>
                <a:gd name="f1" fmla="val 5400000"/>
                <a:gd name="f2" fmla="val 180"/>
                <a:gd name="f3" fmla="val w"/>
                <a:gd name="f4" fmla="val h"/>
                <a:gd name="f5" fmla="val 0"/>
                <a:gd name="f6" fmla="val 107"/>
                <a:gd name="f7" fmla="val 53"/>
                <a:gd name="f8" fmla="val 83"/>
                <a:gd name="f9" fmla="val 84"/>
                <a:gd name="f10" fmla="val 54"/>
                <a:gd name="f11" fmla="val 25"/>
                <a:gd name="f12" fmla="val 1"/>
                <a:gd name="f13" fmla="val 2"/>
                <a:gd name="f14" fmla="val 24"/>
                <a:gd name="f15" fmla="val 22"/>
                <a:gd name="f16" fmla="val 16"/>
                <a:gd name="f17" fmla="val 31"/>
                <a:gd name="f18" fmla="val 32"/>
                <a:gd name="f19" fmla="val 55"/>
                <a:gd name="f20" fmla="val 76"/>
                <a:gd name="f21" fmla="val 33"/>
                <a:gd name="f22" fmla="val 92"/>
                <a:gd name="f23" fmla="val 91"/>
                <a:gd name="f24" fmla="val 74"/>
                <a:gd name="f25" fmla="val 75"/>
                <a:gd name="f26" fmla="val 15"/>
                <a:gd name="f27" fmla="+- 0 0 -90"/>
                <a:gd name="f28" fmla="*/ f3 1 107"/>
                <a:gd name="f29" fmla="*/ f4 1 107"/>
                <a:gd name="f30" fmla="val f5"/>
                <a:gd name="f31" fmla="val f6"/>
                <a:gd name="f32" fmla="*/ f27 f0 1"/>
                <a:gd name="f33" fmla="+- f31 0 f30"/>
                <a:gd name="f34" fmla="*/ f32 1 f2"/>
                <a:gd name="f35" fmla="*/ f33 1 107"/>
                <a:gd name="f36" fmla="*/ 107 f33 1"/>
                <a:gd name="f37" fmla="*/ 53 f33 1"/>
                <a:gd name="f38" fmla="*/ 54 f33 1"/>
                <a:gd name="f39" fmla="*/ 1 f33 1"/>
                <a:gd name="f40" fmla="*/ 16 f33 1"/>
                <a:gd name="f41" fmla="*/ 55 f33 1"/>
                <a:gd name="f42" fmla="*/ 92 f33 1"/>
                <a:gd name="f43" fmla="+- f34 0 f1"/>
                <a:gd name="f44" fmla="*/ f36 1 107"/>
                <a:gd name="f45" fmla="*/ f37 1 107"/>
                <a:gd name="f46" fmla="*/ f38 1 107"/>
                <a:gd name="f47" fmla="*/ f39 1 107"/>
                <a:gd name="f48" fmla="*/ f40 1 107"/>
                <a:gd name="f49" fmla="*/ f41 1 107"/>
                <a:gd name="f50" fmla="*/ f42 1 107"/>
                <a:gd name="f51" fmla="*/ 0 1 f35"/>
                <a:gd name="f52" fmla="*/ f31 1 f35"/>
                <a:gd name="f53" fmla="*/ f44 1 f35"/>
                <a:gd name="f54" fmla="*/ f45 1 f35"/>
                <a:gd name="f55" fmla="*/ f46 1 f35"/>
                <a:gd name="f56" fmla="*/ f47 1 f35"/>
                <a:gd name="f57" fmla="*/ f48 1 f35"/>
                <a:gd name="f58" fmla="*/ f49 1 f35"/>
                <a:gd name="f59" fmla="*/ f50 1 f35"/>
                <a:gd name="f60" fmla="*/ f51 f28 1"/>
                <a:gd name="f61" fmla="*/ f52 f28 1"/>
                <a:gd name="f62" fmla="*/ f52 f29 1"/>
                <a:gd name="f63" fmla="*/ f51 f29 1"/>
                <a:gd name="f64" fmla="*/ f53 f28 1"/>
                <a:gd name="f65" fmla="*/ f54 f29 1"/>
                <a:gd name="f66" fmla="*/ f55 f28 1"/>
                <a:gd name="f67" fmla="*/ f53 f29 1"/>
                <a:gd name="f68" fmla="*/ f56 f28 1"/>
                <a:gd name="f69" fmla="*/ f55 f29 1"/>
                <a:gd name="f70" fmla="*/ f56 f29 1"/>
                <a:gd name="f71" fmla="*/ f57 f29 1"/>
                <a:gd name="f72" fmla="*/ f57 f28 1"/>
                <a:gd name="f73" fmla="*/ f58 f29 1"/>
                <a:gd name="f74" fmla="*/ f58 f28 1"/>
                <a:gd name="f75" fmla="*/ f59 f29 1"/>
                <a:gd name="f76" fmla="*/ f59 f28 1"/>
              </a:gdLst>
              <a:ahLst/>
              <a:cxnLst>
                <a:cxn ang="3cd4">
                  <a:pos x="hc" y="t"/>
                </a:cxn>
                <a:cxn ang="0">
                  <a:pos x="r" y="vc"/>
                </a:cxn>
                <a:cxn ang="cd4">
                  <a:pos x="hc" y="b"/>
                </a:cxn>
                <a:cxn ang="cd2">
                  <a:pos x="l" y="vc"/>
                </a:cxn>
                <a:cxn ang="f43">
                  <a:pos x="f64" y="f65"/>
                </a:cxn>
                <a:cxn ang="f43">
                  <a:pos x="f66" y="f67"/>
                </a:cxn>
                <a:cxn ang="f43">
                  <a:pos x="f68" y="f69"/>
                </a:cxn>
                <a:cxn ang="f43">
                  <a:pos x="f66" y="f70"/>
                </a:cxn>
                <a:cxn ang="f43">
                  <a:pos x="f64" y="f65"/>
                </a:cxn>
                <a:cxn ang="f43">
                  <a:pos x="f66" y="f71"/>
                </a:cxn>
                <a:cxn ang="f43">
                  <a:pos x="f72" y="f73"/>
                </a:cxn>
                <a:cxn ang="f43">
                  <a:pos x="f74" y="f75"/>
                </a:cxn>
                <a:cxn ang="f43">
                  <a:pos x="f76" y="f69"/>
                </a:cxn>
                <a:cxn ang="f43">
                  <a:pos x="f66" y="f71"/>
                </a:cxn>
              </a:cxnLst>
              <a:rect l="f60" t="f63" r="f61" b="f62"/>
              <a:pathLst>
                <a:path w="107" h="107">
                  <a:moveTo>
                    <a:pt x="f6" y="f7"/>
                  </a:moveTo>
                  <a:cubicBezTo>
                    <a:pt x="f6" y="f8"/>
                    <a:pt x="f9" y="f6"/>
                    <a:pt x="f10" y="f6"/>
                  </a:cubicBezTo>
                  <a:cubicBezTo>
                    <a:pt x="f11" y="f6"/>
                    <a:pt x="f5" y="f9"/>
                    <a:pt x="f12" y="f10"/>
                  </a:cubicBezTo>
                  <a:cubicBezTo>
                    <a:pt x="f13" y="f14"/>
                    <a:pt x="f15" y="f13"/>
                    <a:pt x="f10" y="f12"/>
                  </a:cubicBezTo>
                  <a:cubicBezTo>
                    <a:pt x="f8" y="f5"/>
                    <a:pt x="f6" y="f14"/>
                    <a:pt x="f6" y="f7"/>
                  </a:cubicBezTo>
                  <a:close/>
                  <a:moveTo>
                    <a:pt x="f10" y="f16"/>
                  </a:moveTo>
                  <a:cubicBezTo>
                    <a:pt x="f17" y="f16"/>
                    <a:pt x="f16" y="f18"/>
                    <a:pt x="f16" y="f19"/>
                  </a:cubicBezTo>
                  <a:cubicBezTo>
                    <a:pt x="f16" y="f20"/>
                    <a:pt x="f21" y="f22"/>
                    <a:pt x="f19" y="f22"/>
                  </a:cubicBezTo>
                  <a:cubicBezTo>
                    <a:pt x="f20" y="f23"/>
                    <a:pt x="f22" y="f24"/>
                    <a:pt x="f22" y="f10"/>
                  </a:cubicBezTo>
                  <a:cubicBezTo>
                    <a:pt x="f22" y="f18"/>
                    <a:pt x="f25" y="f26"/>
                    <a:pt x="f10" y="f16"/>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22" name="Freeform 20">
              <a:extLst>
                <a:ext uri="{FF2B5EF4-FFF2-40B4-BE49-F238E27FC236}">
                  <a16:creationId xmlns:a16="http://schemas.microsoft.com/office/drawing/2014/main" id="{42691A32-68CB-DFD2-4E55-4EA6A12480AE}"/>
                </a:ext>
              </a:extLst>
            </p:cNvPr>
            <p:cNvSpPr/>
            <p:nvPr/>
          </p:nvSpPr>
          <p:spPr>
            <a:xfrm>
              <a:off x="8117457" y="2140747"/>
              <a:ext cx="354009" cy="361946"/>
            </a:xfrm>
            <a:custGeom>
              <a:avLst/>
              <a:gdLst>
                <a:gd name="f0" fmla="val 10800000"/>
                <a:gd name="f1" fmla="val 5400000"/>
                <a:gd name="f2" fmla="val 180"/>
                <a:gd name="f3" fmla="val w"/>
                <a:gd name="f4" fmla="val h"/>
                <a:gd name="f5" fmla="val 0"/>
                <a:gd name="f6" fmla="val 108"/>
                <a:gd name="f7" fmla="val 110"/>
                <a:gd name="f8" fmla="val 54"/>
                <a:gd name="f9" fmla="val 106"/>
                <a:gd name="f10" fmla="val 28"/>
                <a:gd name="f11" fmla="val 81"/>
                <a:gd name="f12" fmla="val 1"/>
                <a:gd name="f13" fmla="val 2"/>
                <a:gd name="f14" fmla="val 23"/>
                <a:gd name="f15" fmla="val 55"/>
                <a:gd name="f16" fmla="val 82"/>
                <a:gd name="f17" fmla="val 107"/>
                <a:gd name="f18" fmla="val 50"/>
                <a:gd name="f19" fmla="val 84"/>
                <a:gd name="f20" fmla="val 109"/>
                <a:gd name="f21" fmla="val 15"/>
                <a:gd name="f22" fmla="val 32"/>
                <a:gd name="f23" fmla="val 16"/>
                <a:gd name="f24" fmla="val 53"/>
                <a:gd name="f25" fmla="val 75"/>
                <a:gd name="f26" fmla="val 91"/>
                <a:gd name="f27" fmla="val 92"/>
                <a:gd name="f28" fmla="val 76"/>
                <a:gd name="f29" fmla="+- 0 0 -90"/>
                <a:gd name="f30" fmla="*/ f3 1 108"/>
                <a:gd name="f31" fmla="*/ f4 1 110"/>
                <a:gd name="f32" fmla="val f5"/>
                <a:gd name="f33" fmla="val f6"/>
                <a:gd name="f34" fmla="val f7"/>
                <a:gd name="f35" fmla="*/ f29 f0 1"/>
                <a:gd name="f36" fmla="+- f34 0 f32"/>
                <a:gd name="f37" fmla="+- f33 0 f32"/>
                <a:gd name="f38" fmla="*/ f35 1 f2"/>
                <a:gd name="f39" fmla="*/ f37 1 108"/>
                <a:gd name="f40" fmla="*/ f36 1 110"/>
                <a:gd name="f41" fmla="*/ 54 f37 1"/>
                <a:gd name="f42" fmla="*/ 106 f36 1"/>
                <a:gd name="f43" fmla="*/ 1 f37 1"/>
                <a:gd name="f44" fmla="*/ 54 f36 1"/>
                <a:gd name="f45" fmla="*/ 55 f37 1"/>
                <a:gd name="f46" fmla="*/ 0 f36 1"/>
                <a:gd name="f47" fmla="*/ 107 f37 1"/>
                <a:gd name="f48" fmla="*/ 50 f36 1"/>
                <a:gd name="f49" fmla="*/ 15 f36 1"/>
                <a:gd name="f50" fmla="*/ 16 f37 1"/>
                <a:gd name="f51" fmla="*/ 53 f36 1"/>
                <a:gd name="f52" fmla="*/ 92 f36 1"/>
                <a:gd name="f53" fmla="*/ 92 f37 1"/>
                <a:gd name="f54" fmla="+- f38 0 f1"/>
                <a:gd name="f55" fmla="*/ f41 1 108"/>
                <a:gd name="f56" fmla="*/ f42 1 110"/>
                <a:gd name="f57" fmla="*/ f43 1 108"/>
                <a:gd name="f58" fmla="*/ f44 1 110"/>
                <a:gd name="f59" fmla="*/ f45 1 108"/>
                <a:gd name="f60" fmla="*/ f46 1 110"/>
                <a:gd name="f61" fmla="*/ f47 1 108"/>
                <a:gd name="f62" fmla="*/ f48 1 110"/>
                <a:gd name="f63" fmla="*/ f49 1 110"/>
                <a:gd name="f64" fmla="*/ f50 1 108"/>
                <a:gd name="f65" fmla="*/ f51 1 110"/>
                <a:gd name="f66" fmla="*/ f52 1 110"/>
                <a:gd name="f67" fmla="*/ f53 1 108"/>
                <a:gd name="f68" fmla="*/ 0 1 f39"/>
                <a:gd name="f69" fmla="*/ f33 1 f39"/>
                <a:gd name="f70" fmla="*/ 0 1 f40"/>
                <a:gd name="f71" fmla="*/ f34 1 f40"/>
                <a:gd name="f72" fmla="*/ f55 1 f39"/>
                <a:gd name="f73" fmla="*/ f56 1 f40"/>
                <a:gd name="f74" fmla="*/ f57 1 f39"/>
                <a:gd name="f75" fmla="*/ f58 1 f40"/>
                <a:gd name="f76" fmla="*/ f59 1 f39"/>
                <a:gd name="f77" fmla="*/ f60 1 f40"/>
                <a:gd name="f78" fmla="*/ f61 1 f39"/>
                <a:gd name="f79" fmla="*/ f62 1 f40"/>
                <a:gd name="f80" fmla="*/ f63 1 f40"/>
                <a:gd name="f81" fmla="*/ f64 1 f39"/>
                <a:gd name="f82" fmla="*/ f65 1 f40"/>
                <a:gd name="f83" fmla="*/ f66 1 f40"/>
                <a:gd name="f84" fmla="*/ f67 1 f39"/>
                <a:gd name="f85" fmla="*/ f68 f30 1"/>
                <a:gd name="f86" fmla="*/ f69 f30 1"/>
                <a:gd name="f87" fmla="*/ f71 f31 1"/>
                <a:gd name="f88" fmla="*/ f70 f31 1"/>
                <a:gd name="f89" fmla="*/ f72 f30 1"/>
                <a:gd name="f90" fmla="*/ f73 f31 1"/>
                <a:gd name="f91" fmla="*/ f74 f30 1"/>
                <a:gd name="f92" fmla="*/ f75 f31 1"/>
                <a:gd name="f93" fmla="*/ f76 f30 1"/>
                <a:gd name="f94" fmla="*/ f77 f31 1"/>
                <a:gd name="f95" fmla="*/ f78 f30 1"/>
                <a:gd name="f96" fmla="*/ f79 f31 1"/>
                <a:gd name="f97" fmla="*/ f80 f31 1"/>
                <a:gd name="f98" fmla="*/ f81 f30 1"/>
                <a:gd name="f99" fmla="*/ f82 f31 1"/>
                <a:gd name="f100" fmla="*/ f83 f31 1"/>
                <a:gd name="f101" fmla="*/ f84 f30 1"/>
              </a:gdLst>
              <a:ahLst/>
              <a:cxnLst>
                <a:cxn ang="3cd4">
                  <a:pos x="hc" y="t"/>
                </a:cxn>
                <a:cxn ang="0">
                  <a:pos x="r" y="vc"/>
                </a:cxn>
                <a:cxn ang="cd4">
                  <a:pos x="hc" y="b"/>
                </a:cxn>
                <a:cxn ang="cd2">
                  <a:pos x="l" y="vc"/>
                </a:cxn>
                <a:cxn ang="f54">
                  <a:pos x="f89" y="f90"/>
                </a:cxn>
                <a:cxn ang="f54">
                  <a:pos x="f91" y="f92"/>
                </a:cxn>
                <a:cxn ang="f54">
                  <a:pos x="f93" y="f94"/>
                </a:cxn>
                <a:cxn ang="f54">
                  <a:pos x="f95" y="f96"/>
                </a:cxn>
                <a:cxn ang="f54">
                  <a:pos x="f89" y="f90"/>
                </a:cxn>
                <a:cxn ang="f54">
                  <a:pos x="f89" y="f97"/>
                </a:cxn>
                <a:cxn ang="f54">
                  <a:pos x="f98" y="f99"/>
                </a:cxn>
                <a:cxn ang="f54">
                  <a:pos x="f89" y="f100"/>
                </a:cxn>
                <a:cxn ang="f54">
                  <a:pos x="f101" y="f99"/>
                </a:cxn>
                <a:cxn ang="f54">
                  <a:pos x="f89" y="f97"/>
                </a:cxn>
              </a:cxnLst>
              <a:rect l="f85" t="f88" r="f86" b="f87"/>
              <a:pathLst>
                <a:path w="108" h="110">
                  <a:moveTo>
                    <a:pt x="f8" y="f9"/>
                  </a:moveTo>
                  <a:cubicBezTo>
                    <a:pt x="f10" y="f7"/>
                    <a:pt x="f5" y="f11"/>
                    <a:pt x="f12" y="f8"/>
                  </a:cubicBezTo>
                  <a:cubicBezTo>
                    <a:pt x="f13" y="f14"/>
                    <a:pt x="f14" y="f5"/>
                    <a:pt x="f15" y="f5"/>
                  </a:cubicBezTo>
                  <a:cubicBezTo>
                    <a:pt x="f16" y="f5"/>
                    <a:pt x="f9" y="f14"/>
                    <a:pt x="f17" y="f18"/>
                  </a:cubicBezTo>
                  <a:cubicBezTo>
                    <a:pt x="f6" y="f11"/>
                    <a:pt x="f19" y="f20"/>
                    <a:pt x="f8" y="f9"/>
                  </a:cubicBezTo>
                  <a:close/>
                  <a:moveTo>
                    <a:pt x="f8" y="f21"/>
                  </a:moveTo>
                  <a:cubicBezTo>
                    <a:pt x="f22" y="f21"/>
                    <a:pt x="f23" y="f22"/>
                    <a:pt x="f23" y="f24"/>
                  </a:cubicBezTo>
                  <a:cubicBezTo>
                    <a:pt x="f23" y="f25"/>
                    <a:pt x="f22" y="f26"/>
                    <a:pt x="f8" y="f27"/>
                  </a:cubicBezTo>
                  <a:cubicBezTo>
                    <a:pt x="f28" y="f27"/>
                    <a:pt x="f27" y="f28"/>
                    <a:pt x="f27" y="f24"/>
                  </a:cubicBezTo>
                  <a:cubicBezTo>
                    <a:pt x="f27" y="f22"/>
                    <a:pt x="f25" y="f21"/>
                    <a:pt x="f8" y="f21"/>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23" name="Freeform 21">
              <a:extLst>
                <a:ext uri="{FF2B5EF4-FFF2-40B4-BE49-F238E27FC236}">
                  <a16:creationId xmlns:a16="http://schemas.microsoft.com/office/drawing/2014/main" id="{55F2820D-442C-AA4B-5FB7-C0A6062707A7}"/>
                </a:ext>
              </a:extLst>
            </p:cNvPr>
            <p:cNvSpPr/>
            <p:nvPr/>
          </p:nvSpPr>
          <p:spPr>
            <a:xfrm>
              <a:off x="7528502" y="2140747"/>
              <a:ext cx="347664" cy="350836"/>
            </a:xfrm>
            <a:custGeom>
              <a:avLst/>
              <a:gdLst>
                <a:gd name="f0" fmla="val 10800000"/>
                <a:gd name="f1" fmla="val 5400000"/>
                <a:gd name="f2" fmla="val 180"/>
                <a:gd name="f3" fmla="val w"/>
                <a:gd name="f4" fmla="val h"/>
                <a:gd name="f5" fmla="val 0"/>
                <a:gd name="f6" fmla="val 106"/>
                <a:gd name="f7" fmla="val 107"/>
                <a:gd name="f8" fmla="val 54"/>
                <a:gd name="f9" fmla="val 83"/>
                <a:gd name="f10" fmla="val 84"/>
                <a:gd name="f11" fmla="val 55"/>
                <a:gd name="f12" fmla="val 25"/>
                <a:gd name="f13" fmla="val 1"/>
                <a:gd name="f14" fmla="val 23"/>
                <a:gd name="f15" fmla="val 24"/>
                <a:gd name="f16" fmla="val 15"/>
                <a:gd name="f17" fmla="val 32"/>
                <a:gd name="f18" fmla="val 16"/>
                <a:gd name="f19" fmla="val 31"/>
                <a:gd name="f20" fmla="val 53"/>
                <a:gd name="f21" fmla="val 75"/>
                <a:gd name="f22" fmla="val 33"/>
                <a:gd name="f23" fmla="val 92"/>
                <a:gd name="f24" fmla="val 91"/>
                <a:gd name="f25" fmla="val 93"/>
                <a:gd name="f26" fmla="val 74"/>
                <a:gd name="f27" fmla="val 30"/>
                <a:gd name="f28" fmla="+- 0 0 -90"/>
                <a:gd name="f29" fmla="*/ f3 1 106"/>
                <a:gd name="f30" fmla="*/ f4 1 107"/>
                <a:gd name="f31" fmla="val f5"/>
                <a:gd name="f32" fmla="val f6"/>
                <a:gd name="f33" fmla="val f7"/>
                <a:gd name="f34" fmla="*/ f28 f0 1"/>
                <a:gd name="f35" fmla="+- f33 0 f31"/>
                <a:gd name="f36" fmla="+- f32 0 f31"/>
                <a:gd name="f37" fmla="*/ f34 1 f2"/>
                <a:gd name="f38" fmla="*/ f36 1 106"/>
                <a:gd name="f39" fmla="*/ f35 1 107"/>
                <a:gd name="f40" fmla="*/ 106 f36 1"/>
                <a:gd name="f41" fmla="*/ 54 f35 1"/>
                <a:gd name="f42" fmla="*/ 55 f36 1"/>
                <a:gd name="f43" fmla="*/ 107 f35 1"/>
                <a:gd name="f44" fmla="*/ 1 f36 1"/>
                <a:gd name="f45" fmla="*/ 0 f35 1"/>
                <a:gd name="f46" fmla="*/ 54 f36 1"/>
                <a:gd name="f47" fmla="*/ 15 f35 1"/>
                <a:gd name="f48" fmla="*/ 15 f36 1"/>
                <a:gd name="f49" fmla="*/ 53 f35 1"/>
                <a:gd name="f50" fmla="*/ 92 f35 1"/>
                <a:gd name="f51" fmla="*/ 92 f36 1"/>
                <a:gd name="f52" fmla="+- f37 0 f1"/>
                <a:gd name="f53" fmla="*/ f40 1 106"/>
                <a:gd name="f54" fmla="*/ f41 1 107"/>
                <a:gd name="f55" fmla="*/ f42 1 106"/>
                <a:gd name="f56" fmla="*/ f43 1 107"/>
                <a:gd name="f57" fmla="*/ f44 1 106"/>
                <a:gd name="f58" fmla="*/ f45 1 107"/>
                <a:gd name="f59" fmla="*/ f46 1 106"/>
                <a:gd name="f60" fmla="*/ f47 1 107"/>
                <a:gd name="f61" fmla="*/ f48 1 106"/>
                <a:gd name="f62" fmla="*/ f49 1 107"/>
                <a:gd name="f63" fmla="*/ f50 1 107"/>
                <a:gd name="f64" fmla="*/ f51 1 106"/>
                <a:gd name="f65" fmla="*/ 0 1 f38"/>
                <a:gd name="f66" fmla="*/ f32 1 f38"/>
                <a:gd name="f67" fmla="*/ 0 1 f39"/>
                <a:gd name="f68" fmla="*/ f33 1 f39"/>
                <a:gd name="f69" fmla="*/ f53 1 f38"/>
                <a:gd name="f70" fmla="*/ f54 1 f39"/>
                <a:gd name="f71" fmla="*/ f55 1 f38"/>
                <a:gd name="f72" fmla="*/ f56 1 f39"/>
                <a:gd name="f73" fmla="*/ f57 1 f38"/>
                <a:gd name="f74" fmla="*/ f58 1 f39"/>
                <a:gd name="f75" fmla="*/ f59 1 f38"/>
                <a:gd name="f76" fmla="*/ f60 1 f39"/>
                <a:gd name="f77" fmla="*/ f61 1 f38"/>
                <a:gd name="f78" fmla="*/ f62 1 f39"/>
                <a:gd name="f79" fmla="*/ f63 1 f39"/>
                <a:gd name="f80" fmla="*/ f64 1 f38"/>
                <a:gd name="f81" fmla="*/ f65 f29 1"/>
                <a:gd name="f82" fmla="*/ f66 f29 1"/>
                <a:gd name="f83" fmla="*/ f68 f30 1"/>
                <a:gd name="f84" fmla="*/ f67 f30 1"/>
                <a:gd name="f85" fmla="*/ f69 f29 1"/>
                <a:gd name="f86" fmla="*/ f70 f30 1"/>
                <a:gd name="f87" fmla="*/ f71 f29 1"/>
                <a:gd name="f88" fmla="*/ f72 f30 1"/>
                <a:gd name="f89" fmla="*/ f73 f29 1"/>
                <a:gd name="f90" fmla="*/ f74 f30 1"/>
                <a:gd name="f91" fmla="*/ f75 f29 1"/>
                <a:gd name="f92" fmla="*/ f76 f30 1"/>
                <a:gd name="f93" fmla="*/ f77 f29 1"/>
                <a:gd name="f94" fmla="*/ f78 f30 1"/>
                <a:gd name="f95" fmla="*/ f79 f30 1"/>
                <a:gd name="f96" fmla="*/ f80 f29 1"/>
              </a:gdLst>
              <a:ahLst/>
              <a:cxnLst>
                <a:cxn ang="3cd4">
                  <a:pos x="hc" y="t"/>
                </a:cxn>
                <a:cxn ang="0">
                  <a:pos x="r" y="vc"/>
                </a:cxn>
                <a:cxn ang="cd4">
                  <a:pos x="hc" y="b"/>
                </a:cxn>
                <a:cxn ang="cd2">
                  <a:pos x="l" y="vc"/>
                </a:cxn>
                <a:cxn ang="f52">
                  <a:pos x="f85" y="f86"/>
                </a:cxn>
                <a:cxn ang="f52">
                  <a:pos x="f87" y="f88"/>
                </a:cxn>
                <a:cxn ang="f52">
                  <a:pos x="f89" y="f86"/>
                </a:cxn>
                <a:cxn ang="f52">
                  <a:pos x="f87" y="f90"/>
                </a:cxn>
                <a:cxn ang="f52">
                  <a:pos x="f85" y="f86"/>
                </a:cxn>
                <a:cxn ang="f52">
                  <a:pos x="f91" y="f92"/>
                </a:cxn>
                <a:cxn ang="f52">
                  <a:pos x="f93" y="f94"/>
                </a:cxn>
                <a:cxn ang="f52">
                  <a:pos x="f91" y="f95"/>
                </a:cxn>
                <a:cxn ang="f52">
                  <a:pos x="f96" y="f86"/>
                </a:cxn>
                <a:cxn ang="f52">
                  <a:pos x="f91" y="f92"/>
                </a:cxn>
              </a:cxnLst>
              <a:rect l="f81" t="f84" r="f82" b="f83"/>
              <a:pathLst>
                <a:path w="106" h="107">
                  <a:moveTo>
                    <a:pt x="f6" y="f8"/>
                  </a:moveTo>
                  <a:cubicBezTo>
                    <a:pt x="f6" y="f9"/>
                    <a:pt x="f10" y="f7"/>
                    <a:pt x="f11" y="f7"/>
                  </a:cubicBezTo>
                  <a:cubicBezTo>
                    <a:pt x="f12" y="f7"/>
                    <a:pt x="f13" y="f9"/>
                    <a:pt x="f13" y="f8"/>
                  </a:cubicBezTo>
                  <a:cubicBezTo>
                    <a:pt x="f5" y="f14"/>
                    <a:pt x="f15" y="f5"/>
                    <a:pt x="f11" y="f5"/>
                  </a:cubicBezTo>
                  <a:cubicBezTo>
                    <a:pt x="f10" y="f5"/>
                    <a:pt x="f6" y="f14"/>
                    <a:pt x="f6" y="f8"/>
                  </a:cubicBezTo>
                  <a:close/>
                  <a:moveTo>
                    <a:pt x="f8" y="f16"/>
                  </a:moveTo>
                  <a:cubicBezTo>
                    <a:pt x="f17" y="f16"/>
                    <a:pt x="f18" y="f19"/>
                    <a:pt x="f16" y="f20"/>
                  </a:cubicBezTo>
                  <a:cubicBezTo>
                    <a:pt x="f16" y="f21"/>
                    <a:pt x="f22" y="f23"/>
                    <a:pt x="f8" y="f23"/>
                  </a:cubicBezTo>
                  <a:cubicBezTo>
                    <a:pt x="f21" y="f24"/>
                    <a:pt x="f25" y="f26"/>
                    <a:pt x="f23" y="f8"/>
                  </a:cubicBezTo>
                  <a:cubicBezTo>
                    <a:pt x="f23" y="f27"/>
                    <a:pt x="f26" y="f16"/>
                    <a:pt x="f8" y="f16"/>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24" name="Freeform 22">
              <a:extLst>
                <a:ext uri="{FF2B5EF4-FFF2-40B4-BE49-F238E27FC236}">
                  <a16:creationId xmlns:a16="http://schemas.microsoft.com/office/drawing/2014/main" id="{B6BCE9C4-7709-1133-5199-13A94C9835EC}"/>
                </a:ext>
              </a:extLst>
            </p:cNvPr>
            <p:cNvSpPr/>
            <p:nvPr/>
          </p:nvSpPr>
          <p:spPr>
            <a:xfrm>
              <a:off x="8114285" y="2982114"/>
              <a:ext cx="347664" cy="347664"/>
            </a:xfrm>
            <a:custGeom>
              <a:avLst/>
              <a:gdLst>
                <a:gd name="f0" fmla="val 10800000"/>
                <a:gd name="f1" fmla="val 5400000"/>
                <a:gd name="f2" fmla="val 180"/>
                <a:gd name="f3" fmla="val w"/>
                <a:gd name="f4" fmla="val h"/>
                <a:gd name="f5" fmla="val 0"/>
                <a:gd name="f6" fmla="val 106"/>
                <a:gd name="f7" fmla="val 53"/>
                <a:gd name="f8" fmla="val 23"/>
                <a:gd name="f9" fmla="val 84"/>
                <a:gd name="f10" fmla="val 54"/>
                <a:gd name="f11" fmla="val 83"/>
                <a:gd name="f12" fmla="val 15"/>
                <a:gd name="f13" fmla="val 74"/>
                <a:gd name="f14" fmla="val 32"/>
                <a:gd name="f15" fmla="val 92"/>
                <a:gd name="f16" fmla="val 73"/>
                <a:gd name="f17" fmla="val 93"/>
                <a:gd name="f18" fmla="val 91"/>
                <a:gd name="f19" fmla="val 75"/>
                <a:gd name="f20" fmla="val 33"/>
                <a:gd name="f21" fmla="val 76"/>
                <a:gd name="f22" fmla="val 16"/>
                <a:gd name="f23" fmla="val 55"/>
                <a:gd name="f24" fmla="val 31"/>
                <a:gd name="f25" fmla="+- 0 0 -90"/>
                <a:gd name="f26" fmla="*/ f3 1 106"/>
                <a:gd name="f27" fmla="*/ f4 1 106"/>
                <a:gd name="f28" fmla="val f5"/>
                <a:gd name="f29" fmla="val f6"/>
                <a:gd name="f30" fmla="*/ f25 f0 1"/>
                <a:gd name="f31" fmla="+- f29 0 f28"/>
                <a:gd name="f32" fmla="*/ f30 1 f2"/>
                <a:gd name="f33" fmla="*/ f31 1 106"/>
                <a:gd name="f34" fmla="*/ 53 f31 1"/>
                <a:gd name="f35" fmla="*/ 106 f31 1"/>
                <a:gd name="f36" fmla="*/ 0 f31 1"/>
                <a:gd name="f37" fmla="*/ 54 f31 1"/>
                <a:gd name="f38" fmla="*/ 15 f31 1"/>
                <a:gd name="f39" fmla="*/ 92 f31 1"/>
                <a:gd name="f40" fmla="*/ 91 f31 1"/>
                <a:gd name="f41" fmla="*/ 55 f31 1"/>
                <a:gd name="f42" fmla="+- f32 0 f1"/>
                <a:gd name="f43" fmla="*/ f34 1 106"/>
                <a:gd name="f44" fmla="*/ f35 1 106"/>
                <a:gd name="f45" fmla="*/ f36 1 106"/>
                <a:gd name="f46" fmla="*/ f37 1 106"/>
                <a:gd name="f47" fmla="*/ f38 1 106"/>
                <a:gd name="f48" fmla="*/ f39 1 106"/>
                <a:gd name="f49" fmla="*/ f40 1 106"/>
                <a:gd name="f50" fmla="*/ f41 1 106"/>
                <a:gd name="f51" fmla="*/ 0 1 f33"/>
                <a:gd name="f52" fmla="*/ f29 1 f33"/>
                <a:gd name="f53" fmla="*/ f43 1 f33"/>
                <a:gd name="f54" fmla="*/ f44 1 f33"/>
                <a:gd name="f55" fmla="*/ f45 1 f33"/>
                <a:gd name="f56" fmla="*/ f46 1 f33"/>
                <a:gd name="f57" fmla="*/ f47 1 f33"/>
                <a:gd name="f58" fmla="*/ f48 1 f33"/>
                <a:gd name="f59" fmla="*/ f49 1 f33"/>
                <a:gd name="f60" fmla="*/ f50 1 f33"/>
                <a:gd name="f61" fmla="*/ f51 f26 1"/>
                <a:gd name="f62" fmla="*/ f52 f26 1"/>
                <a:gd name="f63" fmla="*/ f52 f27 1"/>
                <a:gd name="f64" fmla="*/ f51 f27 1"/>
                <a:gd name="f65" fmla="*/ f53 f26 1"/>
                <a:gd name="f66" fmla="*/ f54 f27 1"/>
                <a:gd name="f67" fmla="*/ f55 f26 1"/>
                <a:gd name="f68" fmla="*/ f56 f27 1"/>
                <a:gd name="f69" fmla="*/ f56 f26 1"/>
                <a:gd name="f70" fmla="*/ f55 f27 1"/>
                <a:gd name="f71" fmla="*/ f54 f26 1"/>
                <a:gd name="f72" fmla="*/ f57 f26 1"/>
                <a:gd name="f73" fmla="*/ f53 f27 1"/>
                <a:gd name="f74" fmla="*/ f58 f27 1"/>
                <a:gd name="f75" fmla="*/ f59 f26 1"/>
                <a:gd name="f76" fmla="*/ f60 f26 1"/>
                <a:gd name="f77" fmla="*/ f57 f27 1"/>
              </a:gdLst>
              <a:ahLst/>
              <a:cxnLst>
                <a:cxn ang="3cd4">
                  <a:pos x="hc" y="t"/>
                </a:cxn>
                <a:cxn ang="0">
                  <a:pos x="r" y="vc"/>
                </a:cxn>
                <a:cxn ang="cd4">
                  <a:pos x="hc" y="b"/>
                </a:cxn>
                <a:cxn ang="cd2">
                  <a:pos x="l" y="vc"/>
                </a:cxn>
                <a:cxn ang="f42">
                  <a:pos x="f65" y="f66"/>
                </a:cxn>
                <a:cxn ang="f42">
                  <a:pos x="f67" y="f68"/>
                </a:cxn>
                <a:cxn ang="f42">
                  <a:pos x="f69" y="f70"/>
                </a:cxn>
                <a:cxn ang="f42">
                  <a:pos x="f71" y="f68"/>
                </a:cxn>
                <a:cxn ang="f42">
                  <a:pos x="f65" y="f66"/>
                </a:cxn>
                <a:cxn ang="f42">
                  <a:pos x="f72" y="f73"/>
                </a:cxn>
                <a:cxn ang="f42">
                  <a:pos x="f65" y="f74"/>
                </a:cxn>
                <a:cxn ang="f42">
                  <a:pos x="f75" y="f68"/>
                </a:cxn>
                <a:cxn ang="f42">
                  <a:pos x="f76" y="f77"/>
                </a:cxn>
                <a:cxn ang="f42">
                  <a:pos x="f72" y="f73"/>
                </a:cxn>
              </a:cxnLst>
              <a:rect l="f61" t="f64" r="f62" b="f63"/>
              <a:pathLst>
                <a:path w="106" h="106">
                  <a:moveTo>
                    <a:pt x="f7" y="f6"/>
                  </a:moveTo>
                  <a:cubicBezTo>
                    <a:pt x="f8" y="f6"/>
                    <a:pt x="f5" y="f9"/>
                    <a:pt x="f5" y="f10"/>
                  </a:cubicBezTo>
                  <a:cubicBezTo>
                    <a:pt x="f5" y="f8"/>
                    <a:pt x="f8" y="f5"/>
                    <a:pt x="f10" y="f5"/>
                  </a:cubicBezTo>
                  <a:cubicBezTo>
                    <a:pt x="f11" y="f5"/>
                    <a:pt x="f6" y="f8"/>
                    <a:pt x="f6" y="f10"/>
                  </a:cubicBezTo>
                  <a:cubicBezTo>
                    <a:pt x="f6" y="f9"/>
                    <a:pt x="f11" y="f6"/>
                    <a:pt x="f7" y="f6"/>
                  </a:cubicBezTo>
                  <a:close/>
                  <a:moveTo>
                    <a:pt x="f12" y="f7"/>
                  </a:moveTo>
                  <a:cubicBezTo>
                    <a:pt x="f12" y="f13"/>
                    <a:pt x="f14" y="f15"/>
                    <a:pt x="f7" y="f15"/>
                  </a:cubicBezTo>
                  <a:cubicBezTo>
                    <a:pt x="f16" y="f17"/>
                    <a:pt x="f18" y="f19"/>
                    <a:pt x="f18" y="f10"/>
                  </a:cubicBezTo>
                  <a:cubicBezTo>
                    <a:pt x="f15" y="f20"/>
                    <a:pt x="f21" y="f22"/>
                    <a:pt x="f23" y="f12"/>
                  </a:cubicBezTo>
                  <a:cubicBezTo>
                    <a:pt x="f14" y="f12"/>
                    <a:pt x="f12" y="f24"/>
                    <a:pt x="f12" y="f7"/>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25" name="Freeform 23">
              <a:extLst>
                <a:ext uri="{FF2B5EF4-FFF2-40B4-BE49-F238E27FC236}">
                  <a16:creationId xmlns:a16="http://schemas.microsoft.com/office/drawing/2014/main" id="{57740C25-C2F5-FDFF-6E57-0E6A5F06EB96}"/>
                </a:ext>
              </a:extLst>
            </p:cNvPr>
            <p:cNvSpPr/>
            <p:nvPr/>
          </p:nvSpPr>
          <p:spPr>
            <a:xfrm>
              <a:off x="7528502" y="2567781"/>
              <a:ext cx="347664" cy="350836"/>
            </a:xfrm>
            <a:custGeom>
              <a:avLst/>
              <a:gdLst>
                <a:gd name="f0" fmla="val 10800000"/>
                <a:gd name="f1" fmla="val 5400000"/>
                <a:gd name="f2" fmla="val 180"/>
                <a:gd name="f3" fmla="val w"/>
                <a:gd name="f4" fmla="val h"/>
                <a:gd name="f5" fmla="val 0"/>
                <a:gd name="f6" fmla="val 106"/>
                <a:gd name="f7" fmla="val 107"/>
                <a:gd name="f8" fmla="val 53"/>
                <a:gd name="f9" fmla="val 23"/>
                <a:gd name="f10" fmla="val 84"/>
                <a:gd name="f11" fmla="val 54"/>
                <a:gd name="f12" fmla="val 24"/>
                <a:gd name="f13" fmla="val 22"/>
                <a:gd name="f14" fmla="val 1"/>
                <a:gd name="f15" fmla="val 52"/>
                <a:gd name="f16" fmla="val 82"/>
                <a:gd name="f17" fmla="val 83"/>
                <a:gd name="f18" fmla="val 91"/>
                <a:gd name="f19" fmla="val 32"/>
                <a:gd name="f20" fmla="val 75"/>
                <a:gd name="f21" fmla="val 16"/>
                <a:gd name="f22" fmla="val 15"/>
                <a:gd name="f23" fmla="val 14"/>
                <a:gd name="f24" fmla="val 31"/>
                <a:gd name="f25" fmla="val 30"/>
                <a:gd name="f26" fmla="val 92"/>
                <a:gd name="f27" fmla="+- 0 0 -90"/>
                <a:gd name="f28" fmla="*/ f3 1 106"/>
                <a:gd name="f29" fmla="*/ f4 1 107"/>
                <a:gd name="f30" fmla="val f5"/>
                <a:gd name="f31" fmla="val f6"/>
                <a:gd name="f32" fmla="val f7"/>
                <a:gd name="f33" fmla="*/ f27 f0 1"/>
                <a:gd name="f34" fmla="+- f32 0 f30"/>
                <a:gd name="f35" fmla="+- f31 0 f30"/>
                <a:gd name="f36" fmla="*/ f33 1 f2"/>
                <a:gd name="f37" fmla="*/ f35 1 106"/>
                <a:gd name="f38" fmla="*/ f34 1 107"/>
                <a:gd name="f39" fmla="*/ 53 f35 1"/>
                <a:gd name="f40" fmla="*/ 107 f34 1"/>
                <a:gd name="f41" fmla="*/ 0 f35 1"/>
                <a:gd name="f42" fmla="*/ 54 f34 1"/>
                <a:gd name="f43" fmla="*/ 52 f35 1"/>
                <a:gd name="f44" fmla="*/ 1 f34 1"/>
                <a:gd name="f45" fmla="*/ 106 f35 1"/>
                <a:gd name="f46" fmla="*/ 91 f35 1"/>
                <a:gd name="f47" fmla="*/ 16 f34 1"/>
                <a:gd name="f48" fmla="*/ 14 f35 1"/>
                <a:gd name="f49" fmla="*/ 92 f34 1"/>
                <a:gd name="f50" fmla="+- f36 0 f1"/>
                <a:gd name="f51" fmla="*/ f39 1 106"/>
                <a:gd name="f52" fmla="*/ f40 1 107"/>
                <a:gd name="f53" fmla="*/ f41 1 106"/>
                <a:gd name="f54" fmla="*/ f42 1 107"/>
                <a:gd name="f55" fmla="*/ f43 1 106"/>
                <a:gd name="f56" fmla="*/ f44 1 107"/>
                <a:gd name="f57" fmla="*/ f45 1 106"/>
                <a:gd name="f58" fmla="*/ f46 1 106"/>
                <a:gd name="f59" fmla="*/ f47 1 107"/>
                <a:gd name="f60" fmla="*/ f48 1 106"/>
                <a:gd name="f61" fmla="*/ f49 1 107"/>
                <a:gd name="f62" fmla="*/ 0 1 f37"/>
                <a:gd name="f63" fmla="*/ f31 1 f37"/>
                <a:gd name="f64" fmla="*/ 0 1 f38"/>
                <a:gd name="f65" fmla="*/ f32 1 f38"/>
                <a:gd name="f66" fmla="*/ f51 1 f37"/>
                <a:gd name="f67" fmla="*/ f52 1 f38"/>
                <a:gd name="f68" fmla="*/ f53 1 f37"/>
                <a:gd name="f69" fmla="*/ f54 1 f38"/>
                <a:gd name="f70" fmla="*/ f55 1 f37"/>
                <a:gd name="f71" fmla="*/ f56 1 f38"/>
                <a:gd name="f72" fmla="*/ f57 1 f37"/>
                <a:gd name="f73" fmla="*/ f58 1 f37"/>
                <a:gd name="f74" fmla="*/ f59 1 f38"/>
                <a:gd name="f75" fmla="*/ f60 1 f37"/>
                <a:gd name="f76" fmla="*/ f61 1 f38"/>
                <a:gd name="f77" fmla="*/ f62 f28 1"/>
                <a:gd name="f78" fmla="*/ f63 f28 1"/>
                <a:gd name="f79" fmla="*/ f65 f29 1"/>
                <a:gd name="f80" fmla="*/ f64 f29 1"/>
                <a:gd name="f81" fmla="*/ f66 f28 1"/>
                <a:gd name="f82" fmla="*/ f67 f29 1"/>
                <a:gd name="f83" fmla="*/ f68 f28 1"/>
                <a:gd name="f84" fmla="*/ f69 f29 1"/>
                <a:gd name="f85" fmla="*/ f70 f28 1"/>
                <a:gd name="f86" fmla="*/ f71 f29 1"/>
                <a:gd name="f87" fmla="*/ f72 f28 1"/>
                <a:gd name="f88" fmla="*/ f73 f28 1"/>
                <a:gd name="f89" fmla="*/ f74 f29 1"/>
                <a:gd name="f90" fmla="*/ f75 f28 1"/>
                <a:gd name="f91" fmla="*/ f76 f29 1"/>
              </a:gdLst>
              <a:ahLst/>
              <a:cxnLst>
                <a:cxn ang="3cd4">
                  <a:pos x="hc" y="t"/>
                </a:cxn>
                <a:cxn ang="0">
                  <a:pos x="r" y="vc"/>
                </a:cxn>
                <a:cxn ang="cd4">
                  <a:pos x="hc" y="b"/>
                </a:cxn>
                <a:cxn ang="cd2">
                  <a:pos x="l" y="vc"/>
                </a:cxn>
                <a:cxn ang="f50">
                  <a:pos x="f81" y="f82"/>
                </a:cxn>
                <a:cxn ang="f50">
                  <a:pos x="f83" y="f84"/>
                </a:cxn>
                <a:cxn ang="f50">
                  <a:pos x="f85" y="f86"/>
                </a:cxn>
                <a:cxn ang="f50">
                  <a:pos x="f87" y="f84"/>
                </a:cxn>
                <a:cxn ang="f50">
                  <a:pos x="f81" y="f82"/>
                </a:cxn>
                <a:cxn ang="f50">
                  <a:pos x="f88" y="f84"/>
                </a:cxn>
                <a:cxn ang="f50">
                  <a:pos x="f81" y="f89"/>
                </a:cxn>
                <a:cxn ang="f50">
                  <a:pos x="f90" y="f84"/>
                </a:cxn>
                <a:cxn ang="f50">
                  <a:pos x="f81" y="f91"/>
                </a:cxn>
                <a:cxn ang="f50">
                  <a:pos x="f88" y="f84"/>
                </a:cxn>
              </a:cxnLst>
              <a:rect l="f77" t="f80" r="f78" b="f79"/>
              <a:pathLst>
                <a:path w="106" h="107">
                  <a:moveTo>
                    <a:pt x="f8" y="f7"/>
                  </a:moveTo>
                  <a:cubicBezTo>
                    <a:pt x="f9" y="f7"/>
                    <a:pt x="f5" y="f10"/>
                    <a:pt x="f5" y="f11"/>
                  </a:cubicBezTo>
                  <a:cubicBezTo>
                    <a:pt x="f5" y="f12"/>
                    <a:pt x="f13" y="f14"/>
                    <a:pt x="f15" y="f14"/>
                  </a:cubicBezTo>
                  <a:cubicBezTo>
                    <a:pt x="f16" y="f5"/>
                    <a:pt x="f6" y="f12"/>
                    <a:pt x="f6" y="f11"/>
                  </a:cubicBezTo>
                  <a:cubicBezTo>
                    <a:pt x="f6" y="f17"/>
                    <a:pt x="f16" y="f7"/>
                    <a:pt x="f8" y="f7"/>
                  </a:cubicBezTo>
                  <a:close/>
                  <a:moveTo>
                    <a:pt x="f18" y="f11"/>
                  </a:moveTo>
                  <a:cubicBezTo>
                    <a:pt x="f18" y="f19"/>
                    <a:pt x="f20" y="f21"/>
                    <a:pt x="f8" y="f21"/>
                  </a:cubicBezTo>
                  <a:cubicBezTo>
                    <a:pt x="f19" y="f22"/>
                    <a:pt x="f23" y="f24"/>
                    <a:pt x="f23" y="f11"/>
                  </a:cubicBezTo>
                  <a:cubicBezTo>
                    <a:pt x="f23" y="f20"/>
                    <a:pt x="f25" y="f26"/>
                    <a:pt x="f8" y="f26"/>
                  </a:cubicBezTo>
                  <a:cubicBezTo>
                    <a:pt x="f20" y="f18"/>
                    <a:pt x="f18" y="f20"/>
                    <a:pt x="f18" y="f11"/>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26" name="Freeform 24">
              <a:extLst>
                <a:ext uri="{FF2B5EF4-FFF2-40B4-BE49-F238E27FC236}">
                  <a16:creationId xmlns:a16="http://schemas.microsoft.com/office/drawing/2014/main" id="{716B4783-E222-EBF1-93D2-B25738127279}"/>
                </a:ext>
              </a:extLst>
            </p:cNvPr>
            <p:cNvSpPr/>
            <p:nvPr/>
          </p:nvSpPr>
          <p:spPr>
            <a:xfrm>
              <a:off x="7522147" y="2982114"/>
              <a:ext cx="350836" cy="350836"/>
            </a:xfrm>
            <a:custGeom>
              <a:avLst/>
              <a:gdLst>
                <a:gd name="f0" fmla="val 10800000"/>
                <a:gd name="f1" fmla="val 5400000"/>
                <a:gd name="f2" fmla="val 180"/>
                <a:gd name="f3" fmla="val w"/>
                <a:gd name="f4" fmla="val h"/>
                <a:gd name="f5" fmla="val 0"/>
                <a:gd name="f6" fmla="val 107"/>
                <a:gd name="f7" fmla="val 55"/>
                <a:gd name="f8" fmla="val 85"/>
                <a:gd name="f9" fmla="val 79"/>
                <a:gd name="f10" fmla="val 52"/>
                <a:gd name="f11" fmla="val 106"/>
                <a:gd name="f12" fmla="val 23"/>
                <a:gd name="f13" fmla="val 105"/>
                <a:gd name="f14" fmla="val 81"/>
                <a:gd name="f15" fmla="val 1"/>
                <a:gd name="f16" fmla="val 53"/>
                <a:gd name="f17" fmla="val 25"/>
                <a:gd name="f18" fmla="val 54"/>
                <a:gd name="f19" fmla="val 15"/>
                <a:gd name="f20" fmla="val 33"/>
                <a:gd name="f21" fmla="val 32"/>
                <a:gd name="f22" fmla="val 74"/>
                <a:gd name="f23" fmla="val 92"/>
                <a:gd name="f24" fmla="val 75"/>
                <a:gd name="f25" fmla="val 76"/>
                <a:gd name="f26" fmla="+- 0 0 -90"/>
                <a:gd name="f27" fmla="*/ f3 1 107"/>
                <a:gd name="f28" fmla="*/ f4 1 107"/>
                <a:gd name="f29" fmla="val f5"/>
                <a:gd name="f30" fmla="val f6"/>
                <a:gd name="f31" fmla="*/ f26 f0 1"/>
                <a:gd name="f32" fmla="+- f30 0 f29"/>
                <a:gd name="f33" fmla="*/ f31 1 f2"/>
                <a:gd name="f34" fmla="*/ f32 1 107"/>
                <a:gd name="f35" fmla="*/ 107 f32 1"/>
                <a:gd name="f36" fmla="*/ 55 f32 1"/>
                <a:gd name="f37" fmla="*/ 52 f32 1"/>
                <a:gd name="f38" fmla="*/ 106 f32 1"/>
                <a:gd name="f39" fmla="*/ 1 f32 1"/>
                <a:gd name="f40" fmla="*/ 53 f32 1"/>
                <a:gd name="f41" fmla="*/ 0 f32 1"/>
                <a:gd name="f42" fmla="*/ 54 f32 1"/>
                <a:gd name="f43" fmla="*/ 15 f32 1"/>
                <a:gd name="f44" fmla="*/ 92 f32 1"/>
                <a:gd name="f45" fmla="+- f33 0 f1"/>
                <a:gd name="f46" fmla="*/ f35 1 107"/>
                <a:gd name="f47" fmla="*/ f36 1 107"/>
                <a:gd name="f48" fmla="*/ f37 1 107"/>
                <a:gd name="f49" fmla="*/ f38 1 107"/>
                <a:gd name="f50" fmla="*/ f39 1 107"/>
                <a:gd name="f51" fmla="*/ f40 1 107"/>
                <a:gd name="f52" fmla="*/ f41 1 107"/>
                <a:gd name="f53" fmla="*/ f42 1 107"/>
                <a:gd name="f54" fmla="*/ f43 1 107"/>
                <a:gd name="f55" fmla="*/ f44 1 107"/>
                <a:gd name="f56" fmla="*/ 0 1 f34"/>
                <a:gd name="f57" fmla="*/ f30 1 f34"/>
                <a:gd name="f58" fmla="*/ f46 1 f34"/>
                <a:gd name="f59" fmla="*/ f47 1 f34"/>
                <a:gd name="f60" fmla="*/ f48 1 f34"/>
                <a:gd name="f61" fmla="*/ f49 1 f34"/>
                <a:gd name="f62" fmla="*/ f50 1 f34"/>
                <a:gd name="f63" fmla="*/ f51 1 f34"/>
                <a:gd name="f64" fmla="*/ f52 1 f34"/>
                <a:gd name="f65" fmla="*/ f53 1 f34"/>
                <a:gd name="f66" fmla="*/ f54 1 f34"/>
                <a:gd name="f67" fmla="*/ f55 1 f34"/>
                <a:gd name="f68" fmla="*/ f56 f27 1"/>
                <a:gd name="f69" fmla="*/ f57 f27 1"/>
                <a:gd name="f70" fmla="*/ f57 f28 1"/>
                <a:gd name="f71" fmla="*/ f56 f28 1"/>
                <a:gd name="f72" fmla="*/ f58 f27 1"/>
                <a:gd name="f73" fmla="*/ f59 f28 1"/>
                <a:gd name="f74" fmla="*/ f60 f27 1"/>
                <a:gd name="f75" fmla="*/ f61 f28 1"/>
                <a:gd name="f76" fmla="*/ f62 f27 1"/>
                <a:gd name="f77" fmla="*/ f63 f28 1"/>
                <a:gd name="f78" fmla="*/ f59 f27 1"/>
                <a:gd name="f79" fmla="*/ f64 f28 1"/>
                <a:gd name="f80" fmla="*/ f65 f27 1"/>
                <a:gd name="f81" fmla="*/ f66 f28 1"/>
                <a:gd name="f82" fmla="*/ f66 f27 1"/>
                <a:gd name="f83" fmla="*/ f67 f28 1"/>
                <a:gd name="f84" fmla="*/ f67 f27 1"/>
                <a:gd name="f85" fmla="*/ f65 f28 1"/>
              </a:gdLst>
              <a:ahLst/>
              <a:cxnLst>
                <a:cxn ang="3cd4">
                  <a:pos x="hc" y="t"/>
                </a:cxn>
                <a:cxn ang="0">
                  <a:pos x="r" y="vc"/>
                </a:cxn>
                <a:cxn ang="cd4">
                  <a:pos x="hc" y="b"/>
                </a:cxn>
                <a:cxn ang="cd2">
                  <a:pos x="l" y="vc"/>
                </a:cxn>
                <a:cxn ang="f45">
                  <a:pos x="f72" y="f73"/>
                </a:cxn>
                <a:cxn ang="f45">
                  <a:pos x="f74" y="f75"/>
                </a:cxn>
                <a:cxn ang="f45">
                  <a:pos x="f76" y="f77"/>
                </a:cxn>
                <a:cxn ang="f45">
                  <a:pos x="f78" y="f79"/>
                </a:cxn>
                <a:cxn ang="f45">
                  <a:pos x="f72" y="f73"/>
                </a:cxn>
                <a:cxn ang="f45">
                  <a:pos x="f80" y="f81"/>
                </a:cxn>
                <a:cxn ang="f45">
                  <a:pos x="f82" y="f77"/>
                </a:cxn>
                <a:cxn ang="f45">
                  <a:pos x="f80" y="f83"/>
                </a:cxn>
                <a:cxn ang="f45">
                  <a:pos x="f84" y="f85"/>
                </a:cxn>
                <a:cxn ang="f45">
                  <a:pos x="f80" y="f81"/>
                </a:cxn>
              </a:cxnLst>
              <a:rect l="f68" t="f71" r="f69" b="f70"/>
              <a:pathLst>
                <a:path w="107" h="107">
                  <a:moveTo>
                    <a:pt x="f6" y="f7"/>
                  </a:moveTo>
                  <a:cubicBezTo>
                    <a:pt x="f6" y="f8"/>
                    <a:pt x="f9" y="f6"/>
                    <a:pt x="f10" y="f11"/>
                  </a:cubicBezTo>
                  <a:cubicBezTo>
                    <a:pt x="f12" y="f13"/>
                    <a:pt x="f5" y="f14"/>
                    <a:pt x="f15" y="f16"/>
                  </a:cubicBezTo>
                  <a:cubicBezTo>
                    <a:pt x="f15" y="f12"/>
                    <a:pt x="f17" y="f5"/>
                    <a:pt x="f7" y="f5"/>
                  </a:cubicBezTo>
                  <a:cubicBezTo>
                    <a:pt x="f8" y="f15"/>
                    <a:pt x="f6" y="f17"/>
                    <a:pt x="f6" y="f7"/>
                  </a:cubicBezTo>
                  <a:close/>
                  <a:moveTo>
                    <a:pt x="f18" y="f19"/>
                  </a:moveTo>
                  <a:cubicBezTo>
                    <a:pt x="f20" y="f19"/>
                    <a:pt x="f19" y="f21"/>
                    <a:pt x="f19" y="f16"/>
                  </a:cubicBezTo>
                  <a:cubicBezTo>
                    <a:pt x="f19" y="f22"/>
                    <a:pt x="f20" y="f23"/>
                    <a:pt x="f18" y="f23"/>
                  </a:cubicBezTo>
                  <a:cubicBezTo>
                    <a:pt x="f24" y="f23"/>
                    <a:pt x="f23" y="f22"/>
                    <a:pt x="f23" y="f18"/>
                  </a:cubicBezTo>
                  <a:cubicBezTo>
                    <a:pt x="f23" y="f21"/>
                    <a:pt x="f25" y="f19"/>
                    <a:pt x="f18" y="f19"/>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27" name="Freeform 25">
              <a:extLst>
                <a:ext uri="{FF2B5EF4-FFF2-40B4-BE49-F238E27FC236}">
                  <a16:creationId xmlns:a16="http://schemas.microsoft.com/office/drawing/2014/main" id="{C4B08DE7-C199-B11B-08E3-281AA7C9ED42}"/>
                </a:ext>
              </a:extLst>
            </p:cNvPr>
            <p:cNvSpPr/>
            <p:nvPr/>
          </p:nvSpPr>
          <p:spPr>
            <a:xfrm>
              <a:off x="8114285" y="2567781"/>
              <a:ext cx="354009" cy="355601"/>
            </a:xfrm>
            <a:custGeom>
              <a:avLst/>
              <a:gdLst>
                <a:gd name="f0" fmla="val 10800000"/>
                <a:gd name="f1" fmla="val 5400000"/>
                <a:gd name="f2" fmla="val 180"/>
                <a:gd name="f3" fmla="val w"/>
                <a:gd name="f4" fmla="val h"/>
                <a:gd name="f5" fmla="val 0"/>
                <a:gd name="f6" fmla="val 108"/>
                <a:gd name="f7" fmla="val 54"/>
                <a:gd name="f8" fmla="val 1"/>
                <a:gd name="f9" fmla="val 84"/>
                <a:gd name="f10" fmla="val 106"/>
                <a:gd name="f11" fmla="val 24"/>
                <a:gd name="f12" fmla="val 107"/>
                <a:gd name="f13" fmla="val 53"/>
                <a:gd name="f14" fmla="val 86"/>
                <a:gd name="f15" fmla="val 105"/>
                <a:gd name="f16" fmla="val 56"/>
                <a:gd name="f17" fmla="val 25"/>
                <a:gd name="f18" fmla="val 2"/>
                <a:gd name="f19" fmla="val 85"/>
                <a:gd name="f20" fmla="val 55"/>
                <a:gd name="f21" fmla="val 26"/>
                <a:gd name="f22" fmla="val 92"/>
                <a:gd name="f23" fmla="val 75"/>
                <a:gd name="f24" fmla="val 93"/>
                <a:gd name="f25" fmla="val 74"/>
                <a:gd name="f26" fmla="val 30"/>
                <a:gd name="f27" fmla="val 15"/>
                <a:gd name="f28" fmla="val 16"/>
                <a:gd name="f29" fmla="val 32"/>
                <a:gd name="f30" fmla="val 33"/>
                <a:gd name="f31" fmla="val 76"/>
                <a:gd name="f32" fmla="+- 0 0 -90"/>
                <a:gd name="f33" fmla="*/ f3 1 108"/>
                <a:gd name="f34" fmla="*/ f4 1 108"/>
                <a:gd name="f35" fmla="val f5"/>
                <a:gd name="f36" fmla="val f6"/>
                <a:gd name="f37" fmla="*/ f32 f0 1"/>
                <a:gd name="f38" fmla="+- f36 0 f35"/>
                <a:gd name="f39" fmla="*/ f37 1 f2"/>
                <a:gd name="f40" fmla="*/ f38 1 108"/>
                <a:gd name="f41" fmla="*/ 54 f38 1"/>
                <a:gd name="f42" fmla="*/ 1 f38 1"/>
                <a:gd name="f43" fmla="*/ 107 f38 1"/>
                <a:gd name="f44" fmla="*/ 53 f38 1"/>
                <a:gd name="f45" fmla="*/ 56 f38 1"/>
                <a:gd name="f46" fmla="*/ 55 f38 1"/>
                <a:gd name="f47" fmla="*/ 92 f38 1"/>
                <a:gd name="f48" fmla="*/ 93 f38 1"/>
                <a:gd name="f49" fmla="*/ 16 f38 1"/>
                <a:gd name="f50" fmla="+- f39 0 f1"/>
                <a:gd name="f51" fmla="*/ f41 1 108"/>
                <a:gd name="f52" fmla="*/ f42 1 108"/>
                <a:gd name="f53" fmla="*/ f43 1 108"/>
                <a:gd name="f54" fmla="*/ f44 1 108"/>
                <a:gd name="f55" fmla="*/ f45 1 108"/>
                <a:gd name="f56" fmla="*/ f46 1 108"/>
                <a:gd name="f57" fmla="*/ f47 1 108"/>
                <a:gd name="f58" fmla="*/ f48 1 108"/>
                <a:gd name="f59" fmla="*/ f49 1 108"/>
                <a:gd name="f60" fmla="*/ 0 1 f40"/>
                <a:gd name="f61" fmla="*/ f36 1 f40"/>
                <a:gd name="f62" fmla="*/ f51 1 f40"/>
                <a:gd name="f63" fmla="*/ f52 1 f40"/>
                <a:gd name="f64" fmla="*/ f53 1 f40"/>
                <a:gd name="f65" fmla="*/ f54 1 f40"/>
                <a:gd name="f66" fmla="*/ f55 1 f40"/>
                <a:gd name="f67" fmla="*/ f56 1 f40"/>
                <a:gd name="f68" fmla="*/ f57 1 f40"/>
                <a:gd name="f69" fmla="*/ f58 1 f40"/>
                <a:gd name="f70" fmla="*/ f59 1 f40"/>
                <a:gd name="f71" fmla="*/ f60 f33 1"/>
                <a:gd name="f72" fmla="*/ f61 f33 1"/>
                <a:gd name="f73" fmla="*/ f61 f34 1"/>
                <a:gd name="f74" fmla="*/ f60 f34 1"/>
                <a:gd name="f75" fmla="*/ f62 f33 1"/>
                <a:gd name="f76" fmla="*/ f63 f34 1"/>
                <a:gd name="f77" fmla="*/ f64 f33 1"/>
                <a:gd name="f78" fmla="*/ f65 f34 1"/>
                <a:gd name="f79" fmla="*/ f66 f33 1"/>
                <a:gd name="f80" fmla="*/ f64 f34 1"/>
                <a:gd name="f81" fmla="*/ f63 f33 1"/>
                <a:gd name="f82" fmla="*/ f67 f34 1"/>
                <a:gd name="f83" fmla="*/ f67 f33 1"/>
                <a:gd name="f84" fmla="*/ f68 f34 1"/>
                <a:gd name="f85" fmla="*/ f69 f33 1"/>
                <a:gd name="f86" fmla="*/ f62 f34 1"/>
                <a:gd name="f87" fmla="*/ f70 f34 1"/>
                <a:gd name="f88" fmla="*/ f70 f33 1"/>
              </a:gdLst>
              <a:ahLst/>
              <a:cxnLst>
                <a:cxn ang="3cd4">
                  <a:pos x="hc" y="t"/>
                </a:cxn>
                <a:cxn ang="0">
                  <a:pos x="r" y="vc"/>
                </a:cxn>
                <a:cxn ang="cd4">
                  <a:pos x="hc" y="b"/>
                </a:cxn>
                <a:cxn ang="cd2">
                  <a:pos x="l" y="vc"/>
                </a:cxn>
                <a:cxn ang="f50">
                  <a:pos x="f75" y="f76"/>
                </a:cxn>
                <a:cxn ang="f50">
                  <a:pos x="f77" y="f78"/>
                </a:cxn>
                <a:cxn ang="f50">
                  <a:pos x="f79" y="f80"/>
                </a:cxn>
                <a:cxn ang="f50">
                  <a:pos x="f81" y="f82"/>
                </a:cxn>
                <a:cxn ang="f50">
                  <a:pos x="f75" y="f76"/>
                </a:cxn>
                <a:cxn ang="f50">
                  <a:pos x="f83" y="f84"/>
                </a:cxn>
                <a:cxn ang="f50">
                  <a:pos x="f85" y="f86"/>
                </a:cxn>
                <a:cxn ang="f50">
                  <a:pos x="f75" y="f87"/>
                </a:cxn>
                <a:cxn ang="f50">
                  <a:pos x="f88" y="f86"/>
                </a:cxn>
                <a:cxn ang="f50">
                  <a:pos x="f83" y="f84"/>
                </a:cxn>
              </a:cxnLst>
              <a:rect l="f71" t="f74" r="f72" b="f73"/>
              <a:pathLst>
                <a:path w="108" h="108">
                  <a:moveTo>
                    <a:pt x="f7" y="f8"/>
                  </a:moveTo>
                  <a:cubicBezTo>
                    <a:pt x="f9" y="f5"/>
                    <a:pt x="f10" y="f11"/>
                    <a:pt x="f12" y="f13"/>
                  </a:cubicBezTo>
                  <a:cubicBezTo>
                    <a:pt x="f6" y="f9"/>
                    <a:pt x="f14" y="f15"/>
                    <a:pt x="f16" y="f12"/>
                  </a:cubicBezTo>
                  <a:cubicBezTo>
                    <a:pt x="f17" y="f6"/>
                    <a:pt x="f18" y="f19"/>
                    <a:pt x="f8" y="f20"/>
                  </a:cubicBezTo>
                  <a:cubicBezTo>
                    <a:pt x="f5" y="f11"/>
                    <a:pt x="f21" y="f8"/>
                    <a:pt x="f7" y="f8"/>
                  </a:cubicBezTo>
                  <a:close/>
                  <a:moveTo>
                    <a:pt x="f20" y="f22"/>
                  </a:moveTo>
                  <a:cubicBezTo>
                    <a:pt x="f23" y="f24"/>
                    <a:pt x="f22" y="f25"/>
                    <a:pt x="f24" y="f7"/>
                  </a:cubicBezTo>
                  <a:cubicBezTo>
                    <a:pt x="f24" y="f26"/>
                    <a:pt x="f25" y="f27"/>
                    <a:pt x="f7" y="f28"/>
                  </a:cubicBezTo>
                  <a:cubicBezTo>
                    <a:pt x="f29" y="f28"/>
                    <a:pt x="f28" y="f30"/>
                    <a:pt x="f28" y="f7"/>
                  </a:cubicBezTo>
                  <a:cubicBezTo>
                    <a:pt x="f28" y="f31"/>
                    <a:pt x="f30" y="f22"/>
                    <a:pt x="f20" y="f22"/>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28" name="Freeform 26">
              <a:extLst>
                <a:ext uri="{FF2B5EF4-FFF2-40B4-BE49-F238E27FC236}">
                  <a16:creationId xmlns:a16="http://schemas.microsoft.com/office/drawing/2014/main" id="{EB6FA8E2-F0AF-FF45-5DA1-A26088C6701D}"/>
                </a:ext>
              </a:extLst>
            </p:cNvPr>
            <p:cNvSpPr/>
            <p:nvPr/>
          </p:nvSpPr>
          <p:spPr>
            <a:xfrm>
              <a:off x="7888857" y="2278858"/>
              <a:ext cx="215898" cy="76196"/>
            </a:xfrm>
            <a:custGeom>
              <a:avLst/>
              <a:gdLst>
                <a:gd name="f0" fmla="val 10800000"/>
                <a:gd name="f1" fmla="val 5400000"/>
                <a:gd name="f2" fmla="val 180"/>
                <a:gd name="f3" fmla="val w"/>
                <a:gd name="f4" fmla="val h"/>
                <a:gd name="f5" fmla="val 0"/>
                <a:gd name="f6" fmla="val 66"/>
                <a:gd name="f7" fmla="val 23"/>
                <a:gd name="f8" fmla="val 34"/>
                <a:gd name="f9" fmla="val 40"/>
                <a:gd name="f10" fmla="val 47"/>
                <a:gd name="f11" fmla="val 54"/>
                <a:gd name="f12" fmla="val 61"/>
                <a:gd name="f13" fmla="val 64"/>
                <a:gd name="f14" fmla="val 5"/>
                <a:gd name="f15" fmla="val 65"/>
                <a:gd name="f16" fmla="val 11"/>
                <a:gd name="f17" fmla="val 18"/>
                <a:gd name="f18" fmla="val 22"/>
                <a:gd name="f19" fmla="val 55"/>
                <a:gd name="f20" fmla="val 25"/>
                <a:gd name="f21" fmla="val 7"/>
                <a:gd name="f22" fmla="val 1"/>
                <a:gd name="f23" fmla="val 15"/>
                <a:gd name="f24" fmla="val 6"/>
                <a:gd name="f25" fmla="val 4"/>
                <a:gd name="f26" fmla="val 19"/>
                <a:gd name="f27" fmla="val 26"/>
                <a:gd name="f28" fmla="+- 0 0 -90"/>
                <a:gd name="f29" fmla="*/ f3 1 66"/>
                <a:gd name="f30" fmla="*/ f4 1 23"/>
                <a:gd name="f31" fmla="val f5"/>
                <a:gd name="f32" fmla="val f6"/>
                <a:gd name="f33" fmla="val f7"/>
                <a:gd name="f34" fmla="*/ f28 f0 1"/>
                <a:gd name="f35" fmla="+- f33 0 f31"/>
                <a:gd name="f36" fmla="+- f32 0 f31"/>
                <a:gd name="f37" fmla="*/ f34 1 f2"/>
                <a:gd name="f38" fmla="*/ f36 1 66"/>
                <a:gd name="f39" fmla="*/ f35 1 23"/>
                <a:gd name="f40" fmla="*/ 34 f36 1"/>
                <a:gd name="f41" fmla="*/ 0 f35 1"/>
                <a:gd name="f42" fmla="*/ 54 f36 1"/>
                <a:gd name="f43" fmla="*/ 65 f36 1"/>
                <a:gd name="f44" fmla="*/ 11 f35 1"/>
                <a:gd name="f45" fmla="*/ 55 f36 1"/>
                <a:gd name="f46" fmla="*/ 22 f35 1"/>
                <a:gd name="f47" fmla="*/ 11 f36 1"/>
                <a:gd name="f48" fmla="*/ 1 f36 1"/>
                <a:gd name="f49" fmla="+- f37 0 f1"/>
                <a:gd name="f50" fmla="*/ f40 1 66"/>
                <a:gd name="f51" fmla="*/ f41 1 23"/>
                <a:gd name="f52" fmla="*/ f42 1 66"/>
                <a:gd name="f53" fmla="*/ f43 1 66"/>
                <a:gd name="f54" fmla="*/ f44 1 23"/>
                <a:gd name="f55" fmla="*/ f45 1 66"/>
                <a:gd name="f56" fmla="*/ f46 1 23"/>
                <a:gd name="f57" fmla="*/ f47 1 66"/>
                <a:gd name="f58" fmla="*/ f48 1 66"/>
                <a:gd name="f59" fmla="*/ 0 1 f38"/>
                <a:gd name="f60" fmla="*/ f32 1 f38"/>
                <a:gd name="f61" fmla="*/ 0 1 f39"/>
                <a:gd name="f62" fmla="*/ f33 1 f39"/>
                <a:gd name="f63" fmla="*/ f50 1 f38"/>
                <a:gd name="f64" fmla="*/ f51 1 f39"/>
                <a:gd name="f65" fmla="*/ f52 1 f38"/>
                <a:gd name="f66" fmla="*/ f53 1 f38"/>
                <a:gd name="f67" fmla="*/ f54 1 f39"/>
                <a:gd name="f68" fmla="*/ f55 1 f38"/>
                <a:gd name="f69" fmla="*/ f56 1 f39"/>
                <a:gd name="f70" fmla="*/ f57 1 f38"/>
                <a:gd name="f71" fmla="*/ f58 1 f38"/>
                <a:gd name="f72" fmla="*/ f59 f29 1"/>
                <a:gd name="f73" fmla="*/ f60 f29 1"/>
                <a:gd name="f74" fmla="*/ f62 f30 1"/>
                <a:gd name="f75" fmla="*/ f61 f30 1"/>
                <a:gd name="f76" fmla="*/ f63 f29 1"/>
                <a:gd name="f77" fmla="*/ f64 f30 1"/>
                <a:gd name="f78" fmla="*/ f65 f29 1"/>
                <a:gd name="f79" fmla="*/ f66 f29 1"/>
                <a:gd name="f80" fmla="*/ f67 f30 1"/>
                <a:gd name="f81" fmla="*/ f68 f29 1"/>
                <a:gd name="f82" fmla="*/ f69 f30 1"/>
                <a:gd name="f83" fmla="*/ f70 f29 1"/>
                <a:gd name="f84" fmla="*/ f71 f29 1"/>
              </a:gdLst>
              <a:ahLst/>
              <a:cxnLst>
                <a:cxn ang="3cd4">
                  <a:pos x="hc" y="t"/>
                </a:cxn>
                <a:cxn ang="0">
                  <a:pos x="r" y="vc"/>
                </a:cxn>
                <a:cxn ang="cd4">
                  <a:pos x="hc" y="b"/>
                </a:cxn>
                <a:cxn ang="cd2">
                  <a:pos x="l" y="vc"/>
                </a:cxn>
                <a:cxn ang="f49">
                  <a:pos x="f76" y="f77"/>
                </a:cxn>
                <a:cxn ang="f49">
                  <a:pos x="f78" y="f77"/>
                </a:cxn>
                <a:cxn ang="f49">
                  <a:pos x="f79" y="f80"/>
                </a:cxn>
                <a:cxn ang="f49">
                  <a:pos x="f81" y="f82"/>
                </a:cxn>
                <a:cxn ang="f49">
                  <a:pos x="f83" y="f82"/>
                </a:cxn>
                <a:cxn ang="f49">
                  <a:pos x="f84" y="f80"/>
                </a:cxn>
                <a:cxn ang="f49">
                  <a:pos x="f83" y="f77"/>
                </a:cxn>
                <a:cxn ang="f49">
                  <a:pos x="f76" y="f77"/>
                </a:cxn>
                <a:cxn ang="f49">
                  <a:pos x="f76" y="f77"/>
                </a:cxn>
              </a:cxnLst>
              <a:rect l="f72" t="f75" r="f73" b="f74"/>
              <a:pathLst>
                <a:path w="66" h="23">
                  <a:moveTo>
                    <a:pt x="f8" y="f5"/>
                  </a:moveTo>
                  <a:cubicBezTo>
                    <a:pt x="f9" y="f5"/>
                    <a:pt x="f10" y="f5"/>
                    <a:pt x="f11" y="f5"/>
                  </a:cubicBezTo>
                  <a:cubicBezTo>
                    <a:pt x="f12" y="f5"/>
                    <a:pt x="f13" y="f14"/>
                    <a:pt x="f15" y="f16"/>
                  </a:cubicBezTo>
                  <a:cubicBezTo>
                    <a:pt x="f6" y="f17"/>
                    <a:pt x="f12" y="f18"/>
                    <a:pt x="f19" y="f18"/>
                  </a:cubicBezTo>
                  <a:cubicBezTo>
                    <a:pt x="f9" y="f7"/>
                    <a:pt x="f20" y="f7"/>
                    <a:pt x="f16" y="f18"/>
                  </a:cubicBezTo>
                  <a:cubicBezTo>
                    <a:pt x="f21" y="f18"/>
                    <a:pt x="f22" y="f23"/>
                    <a:pt x="f22" y="f16"/>
                  </a:cubicBezTo>
                  <a:cubicBezTo>
                    <a:pt x="f5" y="f24"/>
                    <a:pt x="f25" y="f5"/>
                    <a:pt x="f16" y="f5"/>
                  </a:cubicBezTo>
                  <a:cubicBezTo>
                    <a:pt x="f26" y="f5"/>
                    <a:pt x="f27" y="f5"/>
                    <a:pt x="f8" y="f5"/>
                  </a:cubicBezTo>
                  <a:cubicBezTo>
                    <a:pt x="f8" y="f5"/>
                    <a:pt x="f8" y="f5"/>
                    <a:pt x="f8" y="f5"/>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29" name="Freeform 27">
              <a:extLst>
                <a:ext uri="{FF2B5EF4-FFF2-40B4-BE49-F238E27FC236}">
                  <a16:creationId xmlns:a16="http://schemas.microsoft.com/office/drawing/2014/main" id="{6F4C7D3F-533F-7209-2BD8-A6BCA921804F}"/>
                </a:ext>
              </a:extLst>
            </p:cNvPr>
            <p:cNvSpPr/>
            <p:nvPr/>
          </p:nvSpPr>
          <p:spPr>
            <a:xfrm>
              <a:off x="7885685" y="3120234"/>
              <a:ext cx="209553" cy="74615"/>
            </a:xfrm>
            <a:custGeom>
              <a:avLst/>
              <a:gdLst>
                <a:gd name="f0" fmla="val 10800000"/>
                <a:gd name="f1" fmla="val 5400000"/>
                <a:gd name="f2" fmla="val 180"/>
                <a:gd name="f3" fmla="val w"/>
                <a:gd name="f4" fmla="val h"/>
                <a:gd name="f5" fmla="val 0"/>
                <a:gd name="f6" fmla="val 64"/>
                <a:gd name="f7" fmla="val 23"/>
                <a:gd name="f8" fmla="val 32"/>
                <a:gd name="f9" fmla="val 39"/>
                <a:gd name="f10" fmla="val 46"/>
                <a:gd name="f11" fmla="val 53"/>
                <a:gd name="f12" fmla="val 61"/>
                <a:gd name="f13" fmla="val 5"/>
                <a:gd name="f14" fmla="val 11"/>
                <a:gd name="f15" fmla="val 18"/>
                <a:gd name="f16" fmla="val 22"/>
                <a:gd name="f17" fmla="val 54"/>
                <a:gd name="f18" fmla="val 40"/>
                <a:gd name="f19" fmla="val 25"/>
                <a:gd name="f20" fmla="val 10"/>
                <a:gd name="f21" fmla="val 4"/>
                <a:gd name="f22" fmla="val 1"/>
                <a:gd name="f23" fmla="+- 0 0 -90"/>
                <a:gd name="f24" fmla="*/ f3 1 64"/>
                <a:gd name="f25" fmla="*/ f4 1 23"/>
                <a:gd name="f26" fmla="val f5"/>
                <a:gd name="f27" fmla="val f6"/>
                <a:gd name="f28" fmla="val f7"/>
                <a:gd name="f29" fmla="*/ f23 f0 1"/>
                <a:gd name="f30" fmla="+- f28 0 f26"/>
                <a:gd name="f31" fmla="+- f27 0 f26"/>
                <a:gd name="f32" fmla="*/ f29 1 f2"/>
                <a:gd name="f33" fmla="*/ f31 1 64"/>
                <a:gd name="f34" fmla="*/ f30 1 23"/>
                <a:gd name="f35" fmla="*/ 32 f31 1"/>
                <a:gd name="f36" fmla="*/ 0 f30 1"/>
                <a:gd name="f37" fmla="*/ 53 f31 1"/>
                <a:gd name="f38" fmla="*/ 64 f31 1"/>
                <a:gd name="f39" fmla="*/ 11 f30 1"/>
                <a:gd name="f40" fmla="*/ 54 f31 1"/>
                <a:gd name="f41" fmla="*/ 23 f30 1"/>
                <a:gd name="f42" fmla="*/ 10 f31 1"/>
                <a:gd name="f43" fmla="*/ 0 f31 1"/>
                <a:gd name="f44" fmla="*/ 11 f31 1"/>
                <a:gd name="f45" fmla="+- f32 0 f1"/>
                <a:gd name="f46" fmla="*/ f35 1 64"/>
                <a:gd name="f47" fmla="*/ f36 1 23"/>
                <a:gd name="f48" fmla="*/ f37 1 64"/>
                <a:gd name="f49" fmla="*/ f38 1 64"/>
                <a:gd name="f50" fmla="*/ f39 1 23"/>
                <a:gd name="f51" fmla="*/ f40 1 64"/>
                <a:gd name="f52" fmla="*/ f41 1 23"/>
                <a:gd name="f53" fmla="*/ f42 1 64"/>
                <a:gd name="f54" fmla="*/ f43 1 64"/>
                <a:gd name="f55" fmla="*/ f44 1 64"/>
                <a:gd name="f56" fmla="*/ 0 1 f33"/>
                <a:gd name="f57" fmla="*/ f27 1 f33"/>
                <a:gd name="f58" fmla="*/ 0 1 f34"/>
                <a:gd name="f59" fmla="*/ f28 1 f34"/>
                <a:gd name="f60" fmla="*/ f46 1 f33"/>
                <a:gd name="f61" fmla="*/ f47 1 f34"/>
                <a:gd name="f62" fmla="*/ f48 1 f33"/>
                <a:gd name="f63" fmla="*/ f49 1 f33"/>
                <a:gd name="f64" fmla="*/ f50 1 f34"/>
                <a:gd name="f65" fmla="*/ f51 1 f33"/>
                <a:gd name="f66" fmla="*/ f52 1 f34"/>
                <a:gd name="f67" fmla="*/ f53 1 f33"/>
                <a:gd name="f68" fmla="*/ f54 1 f33"/>
                <a:gd name="f69" fmla="*/ f55 1 f33"/>
                <a:gd name="f70" fmla="*/ f56 f24 1"/>
                <a:gd name="f71" fmla="*/ f57 f24 1"/>
                <a:gd name="f72" fmla="*/ f59 f25 1"/>
                <a:gd name="f73" fmla="*/ f58 f25 1"/>
                <a:gd name="f74" fmla="*/ f60 f24 1"/>
                <a:gd name="f75" fmla="*/ f61 f25 1"/>
                <a:gd name="f76" fmla="*/ f62 f24 1"/>
                <a:gd name="f77" fmla="*/ f63 f24 1"/>
                <a:gd name="f78" fmla="*/ f64 f25 1"/>
                <a:gd name="f79" fmla="*/ f65 f24 1"/>
                <a:gd name="f80" fmla="*/ f66 f25 1"/>
                <a:gd name="f81" fmla="*/ f67 f24 1"/>
                <a:gd name="f82" fmla="*/ f68 f24 1"/>
                <a:gd name="f83" fmla="*/ f69 f24 1"/>
              </a:gdLst>
              <a:ahLst/>
              <a:cxnLst>
                <a:cxn ang="3cd4">
                  <a:pos x="hc" y="t"/>
                </a:cxn>
                <a:cxn ang="0">
                  <a:pos x="r" y="vc"/>
                </a:cxn>
                <a:cxn ang="cd4">
                  <a:pos x="hc" y="b"/>
                </a:cxn>
                <a:cxn ang="cd2">
                  <a:pos x="l" y="vc"/>
                </a:cxn>
                <a:cxn ang="f45">
                  <a:pos x="f74" y="f75"/>
                </a:cxn>
                <a:cxn ang="f45">
                  <a:pos x="f76" y="f75"/>
                </a:cxn>
                <a:cxn ang="f45">
                  <a:pos x="f77" y="f78"/>
                </a:cxn>
                <a:cxn ang="f45">
                  <a:pos x="f79" y="f80"/>
                </a:cxn>
                <a:cxn ang="f45">
                  <a:pos x="f81" y="f80"/>
                </a:cxn>
                <a:cxn ang="f45">
                  <a:pos x="f82" y="f78"/>
                </a:cxn>
                <a:cxn ang="f45">
                  <a:pos x="f83" y="f75"/>
                </a:cxn>
                <a:cxn ang="f45">
                  <a:pos x="f74" y="f75"/>
                </a:cxn>
              </a:cxnLst>
              <a:rect l="f70" t="f73" r="f71" b="f72"/>
              <a:pathLst>
                <a:path w="64" h="23">
                  <a:moveTo>
                    <a:pt x="f8" y="f5"/>
                  </a:moveTo>
                  <a:cubicBezTo>
                    <a:pt x="f9" y="f5"/>
                    <a:pt x="f10" y="f5"/>
                    <a:pt x="f11" y="f5"/>
                  </a:cubicBezTo>
                  <a:cubicBezTo>
                    <a:pt x="f12" y="f5"/>
                    <a:pt x="f6" y="f13"/>
                    <a:pt x="f6" y="f14"/>
                  </a:cubicBezTo>
                  <a:cubicBezTo>
                    <a:pt x="f6" y="f15"/>
                    <a:pt x="f12" y="f16"/>
                    <a:pt x="f17" y="f7"/>
                  </a:cubicBezTo>
                  <a:cubicBezTo>
                    <a:pt x="f18" y="f7"/>
                    <a:pt x="f19" y="f7"/>
                    <a:pt x="f20" y="f7"/>
                  </a:cubicBezTo>
                  <a:cubicBezTo>
                    <a:pt x="f21" y="f16"/>
                    <a:pt x="f5" y="f15"/>
                    <a:pt x="f5" y="f14"/>
                  </a:cubicBezTo>
                  <a:cubicBezTo>
                    <a:pt x="f22" y="f13"/>
                    <a:pt x="f21" y="f5"/>
                    <a:pt x="f14" y="f5"/>
                  </a:cubicBezTo>
                  <a:cubicBezTo>
                    <a:pt x="f15" y="f5"/>
                    <a:pt x="f19" y="f5"/>
                    <a:pt x="f8" y="f5"/>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30" name="Freeform 28">
              <a:extLst>
                <a:ext uri="{FF2B5EF4-FFF2-40B4-BE49-F238E27FC236}">
                  <a16:creationId xmlns:a16="http://schemas.microsoft.com/office/drawing/2014/main" id="{B92F3124-628E-9A5F-10C0-B584ABB3C448}"/>
                </a:ext>
              </a:extLst>
            </p:cNvPr>
            <p:cNvSpPr/>
            <p:nvPr/>
          </p:nvSpPr>
          <p:spPr>
            <a:xfrm>
              <a:off x="7888857" y="2705892"/>
              <a:ext cx="209553" cy="76196"/>
            </a:xfrm>
            <a:custGeom>
              <a:avLst/>
              <a:gdLst>
                <a:gd name="f0" fmla="val 10800000"/>
                <a:gd name="f1" fmla="val 5400000"/>
                <a:gd name="f2" fmla="val 180"/>
                <a:gd name="f3" fmla="val w"/>
                <a:gd name="f4" fmla="val h"/>
                <a:gd name="f5" fmla="val 0"/>
                <a:gd name="f6" fmla="val 64"/>
                <a:gd name="f7" fmla="val 23"/>
                <a:gd name="f8" fmla="val 32"/>
                <a:gd name="f9" fmla="val 39"/>
                <a:gd name="f10" fmla="val 46"/>
                <a:gd name="f11" fmla="val 53"/>
                <a:gd name="f12" fmla="val 60"/>
                <a:gd name="f13" fmla="val 5"/>
                <a:gd name="f14" fmla="val 12"/>
                <a:gd name="f15" fmla="val 63"/>
                <a:gd name="f16" fmla="val 19"/>
                <a:gd name="f17" fmla="val 25"/>
                <a:gd name="f18" fmla="val 11"/>
                <a:gd name="f19" fmla="val 22"/>
                <a:gd name="f20" fmla="val 4"/>
                <a:gd name="f21" fmla="val 18"/>
                <a:gd name="f22" fmla="+- 0 0 -90"/>
                <a:gd name="f23" fmla="*/ f3 1 64"/>
                <a:gd name="f24" fmla="*/ f4 1 23"/>
                <a:gd name="f25" fmla="val f5"/>
                <a:gd name="f26" fmla="val f6"/>
                <a:gd name="f27" fmla="val f7"/>
                <a:gd name="f28" fmla="*/ f22 f0 1"/>
                <a:gd name="f29" fmla="+- f27 0 f25"/>
                <a:gd name="f30" fmla="+- f26 0 f25"/>
                <a:gd name="f31" fmla="*/ f28 1 f2"/>
                <a:gd name="f32" fmla="*/ f30 1 64"/>
                <a:gd name="f33" fmla="*/ f29 1 23"/>
                <a:gd name="f34" fmla="*/ 32 f30 1"/>
                <a:gd name="f35" fmla="*/ 0 f29 1"/>
                <a:gd name="f36" fmla="*/ 53 f30 1"/>
                <a:gd name="f37" fmla="*/ 64 f30 1"/>
                <a:gd name="f38" fmla="*/ 12 f29 1"/>
                <a:gd name="f39" fmla="*/ 23 f29 1"/>
                <a:gd name="f40" fmla="*/ 11 f30 1"/>
                <a:gd name="f41" fmla="*/ 22 f29 1"/>
                <a:gd name="f42" fmla="*/ 0 f30 1"/>
                <a:gd name="f43" fmla="*/ 11 f29 1"/>
                <a:gd name="f44" fmla="+- f31 0 f1"/>
                <a:gd name="f45" fmla="*/ f34 1 64"/>
                <a:gd name="f46" fmla="*/ f35 1 23"/>
                <a:gd name="f47" fmla="*/ f36 1 64"/>
                <a:gd name="f48" fmla="*/ f37 1 64"/>
                <a:gd name="f49" fmla="*/ f38 1 23"/>
                <a:gd name="f50" fmla="*/ f39 1 23"/>
                <a:gd name="f51" fmla="*/ f40 1 64"/>
                <a:gd name="f52" fmla="*/ f41 1 23"/>
                <a:gd name="f53" fmla="*/ f42 1 64"/>
                <a:gd name="f54" fmla="*/ f43 1 23"/>
                <a:gd name="f55" fmla="*/ 0 1 f32"/>
                <a:gd name="f56" fmla="*/ f26 1 f32"/>
                <a:gd name="f57" fmla="*/ 0 1 f33"/>
                <a:gd name="f58" fmla="*/ f27 1 f33"/>
                <a:gd name="f59" fmla="*/ f45 1 f32"/>
                <a:gd name="f60" fmla="*/ f46 1 f33"/>
                <a:gd name="f61" fmla="*/ f47 1 f32"/>
                <a:gd name="f62" fmla="*/ f48 1 f32"/>
                <a:gd name="f63" fmla="*/ f49 1 f33"/>
                <a:gd name="f64" fmla="*/ f50 1 f33"/>
                <a:gd name="f65" fmla="*/ f51 1 f32"/>
                <a:gd name="f66" fmla="*/ f52 1 f33"/>
                <a:gd name="f67" fmla="*/ f53 1 f32"/>
                <a:gd name="f68" fmla="*/ f54 1 f33"/>
                <a:gd name="f69" fmla="*/ f55 f23 1"/>
                <a:gd name="f70" fmla="*/ f56 f23 1"/>
                <a:gd name="f71" fmla="*/ f58 f24 1"/>
                <a:gd name="f72" fmla="*/ f57 f24 1"/>
                <a:gd name="f73" fmla="*/ f59 f23 1"/>
                <a:gd name="f74" fmla="*/ f60 f24 1"/>
                <a:gd name="f75" fmla="*/ f61 f23 1"/>
                <a:gd name="f76" fmla="*/ f62 f23 1"/>
                <a:gd name="f77" fmla="*/ f63 f24 1"/>
                <a:gd name="f78" fmla="*/ f64 f24 1"/>
                <a:gd name="f79" fmla="*/ f65 f23 1"/>
                <a:gd name="f80" fmla="*/ f66 f24 1"/>
                <a:gd name="f81" fmla="*/ f67 f23 1"/>
                <a:gd name="f82" fmla="*/ f68 f24 1"/>
              </a:gdLst>
              <a:ahLst/>
              <a:cxnLst>
                <a:cxn ang="3cd4">
                  <a:pos x="hc" y="t"/>
                </a:cxn>
                <a:cxn ang="0">
                  <a:pos x="r" y="vc"/>
                </a:cxn>
                <a:cxn ang="cd4">
                  <a:pos x="hc" y="b"/>
                </a:cxn>
                <a:cxn ang="cd2">
                  <a:pos x="l" y="vc"/>
                </a:cxn>
                <a:cxn ang="f44">
                  <a:pos x="f73" y="f74"/>
                </a:cxn>
                <a:cxn ang="f44">
                  <a:pos x="f75" y="f74"/>
                </a:cxn>
                <a:cxn ang="f44">
                  <a:pos x="f76" y="f77"/>
                </a:cxn>
                <a:cxn ang="f44">
                  <a:pos x="f75" y="f78"/>
                </a:cxn>
                <a:cxn ang="f44">
                  <a:pos x="f79" y="f80"/>
                </a:cxn>
                <a:cxn ang="f44">
                  <a:pos x="f81" y="f82"/>
                </a:cxn>
                <a:cxn ang="f44">
                  <a:pos x="f79" y="f74"/>
                </a:cxn>
                <a:cxn ang="f44">
                  <a:pos x="f73" y="f74"/>
                </a:cxn>
                <a:cxn ang="f44">
                  <a:pos x="f73" y="f74"/>
                </a:cxn>
              </a:cxnLst>
              <a:rect l="f69" t="f72" r="f70" b="f71"/>
              <a:pathLst>
                <a:path w="64" h="23">
                  <a:moveTo>
                    <a:pt x="f8" y="f5"/>
                  </a:moveTo>
                  <a:cubicBezTo>
                    <a:pt x="f9" y="f5"/>
                    <a:pt x="f10" y="f5"/>
                    <a:pt x="f11" y="f5"/>
                  </a:cubicBezTo>
                  <a:cubicBezTo>
                    <a:pt x="f12" y="f5"/>
                    <a:pt x="f6" y="f13"/>
                    <a:pt x="f6" y="f14"/>
                  </a:cubicBezTo>
                  <a:cubicBezTo>
                    <a:pt x="f15" y="f16"/>
                    <a:pt x="f12" y="f7"/>
                    <a:pt x="f11" y="f7"/>
                  </a:cubicBezTo>
                  <a:cubicBezTo>
                    <a:pt x="f9" y="f7"/>
                    <a:pt x="f17" y="f7"/>
                    <a:pt x="f18" y="f19"/>
                  </a:cubicBezTo>
                  <a:cubicBezTo>
                    <a:pt x="f20" y="f19"/>
                    <a:pt x="f5" y="f21"/>
                    <a:pt x="f5" y="f18"/>
                  </a:cubicBezTo>
                  <a:cubicBezTo>
                    <a:pt x="f5" y="f13"/>
                    <a:pt x="f20" y="f5"/>
                    <a:pt x="f18" y="f5"/>
                  </a:cubicBezTo>
                  <a:cubicBezTo>
                    <a:pt x="f21" y="f5"/>
                    <a:pt x="f17" y="f5"/>
                    <a:pt x="f8" y="f5"/>
                  </a:cubicBezTo>
                  <a:cubicBezTo>
                    <a:pt x="f8" y="f5"/>
                    <a:pt x="f8" y="f5"/>
                    <a:pt x="f8" y="f5"/>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31" name="Freeform 29">
              <a:extLst>
                <a:ext uri="{FF2B5EF4-FFF2-40B4-BE49-F238E27FC236}">
                  <a16:creationId xmlns:a16="http://schemas.microsoft.com/office/drawing/2014/main" id="{5B3DAB2B-9961-FC29-1EEF-0017A6A3E0B5}"/>
                </a:ext>
              </a:extLst>
            </p:cNvPr>
            <p:cNvSpPr/>
            <p:nvPr/>
          </p:nvSpPr>
          <p:spPr>
            <a:xfrm>
              <a:off x="8488932" y="2705892"/>
              <a:ext cx="212726" cy="76196"/>
            </a:xfrm>
            <a:custGeom>
              <a:avLst/>
              <a:gdLst>
                <a:gd name="f0" fmla="val 10800000"/>
                <a:gd name="f1" fmla="val 5400000"/>
                <a:gd name="f2" fmla="val 180"/>
                <a:gd name="f3" fmla="val w"/>
                <a:gd name="f4" fmla="val h"/>
                <a:gd name="f5" fmla="val 0"/>
                <a:gd name="f6" fmla="val 65"/>
                <a:gd name="f7" fmla="val 23"/>
                <a:gd name="f8" fmla="val 29"/>
                <a:gd name="f9" fmla="val 22"/>
                <a:gd name="f10" fmla="val 26"/>
                <a:gd name="f11" fmla="val 20"/>
                <a:gd name="f12" fmla="val 15"/>
                <a:gd name="f13" fmla="val 7"/>
                <a:gd name="f14" fmla="val 2"/>
                <a:gd name="f15" fmla="val 21"/>
                <a:gd name="f16" fmla="val 1"/>
                <a:gd name="f17" fmla="val 13"/>
                <a:gd name="f18" fmla="val 5"/>
                <a:gd name="f19" fmla="val 12"/>
                <a:gd name="f20" fmla="val 41"/>
                <a:gd name="f21" fmla="val 54"/>
                <a:gd name="f22" fmla="val 58"/>
                <a:gd name="f23" fmla="val 61"/>
                <a:gd name="f24" fmla="val 8"/>
                <a:gd name="f25" fmla="val 47"/>
                <a:gd name="f26" fmla="val 39"/>
                <a:gd name="f27" fmla="+- 0 0 -90"/>
                <a:gd name="f28" fmla="*/ f3 1 65"/>
                <a:gd name="f29" fmla="*/ f4 1 23"/>
                <a:gd name="f30" fmla="val f5"/>
                <a:gd name="f31" fmla="val f6"/>
                <a:gd name="f32" fmla="val f7"/>
                <a:gd name="f33" fmla="*/ f27 f0 1"/>
                <a:gd name="f34" fmla="+- f32 0 f30"/>
                <a:gd name="f35" fmla="+- f31 0 f30"/>
                <a:gd name="f36" fmla="*/ f33 1 f2"/>
                <a:gd name="f37" fmla="*/ f35 1 65"/>
                <a:gd name="f38" fmla="*/ f34 1 23"/>
                <a:gd name="f39" fmla="*/ 29 f35 1"/>
                <a:gd name="f40" fmla="*/ 22 f34 1"/>
                <a:gd name="f41" fmla="*/ 15 f35 1"/>
                <a:gd name="f42" fmla="*/ 23 f34 1"/>
                <a:gd name="f43" fmla="*/ 1 f35 1"/>
                <a:gd name="f44" fmla="*/ 13 f34 1"/>
                <a:gd name="f45" fmla="*/ 12 f35 1"/>
                <a:gd name="f46" fmla="*/ 1 f34 1"/>
                <a:gd name="f47" fmla="*/ 54 f35 1"/>
                <a:gd name="f48" fmla="*/ 2 f34 1"/>
                <a:gd name="f49" fmla="*/ 65 f35 1"/>
                <a:gd name="f50" fmla="*/ 12 f34 1"/>
                <a:gd name="f51" fmla="+- f36 0 f1"/>
                <a:gd name="f52" fmla="*/ f39 1 65"/>
                <a:gd name="f53" fmla="*/ f40 1 23"/>
                <a:gd name="f54" fmla="*/ f41 1 65"/>
                <a:gd name="f55" fmla="*/ f42 1 23"/>
                <a:gd name="f56" fmla="*/ f43 1 65"/>
                <a:gd name="f57" fmla="*/ f44 1 23"/>
                <a:gd name="f58" fmla="*/ f45 1 65"/>
                <a:gd name="f59" fmla="*/ f46 1 23"/>
                <a:gd name="f60" fmla="*/ f47 1 65"/>
                <a:gd name="f61" fmla="*/ f48 1 23"/>
                <a:gd name="f62" fmla="*/ f49 1 65"/>
                <a:gd name="f63" fmla="*/ f50 1 23"/>
                <a:gd name="f64" fmla="*/ 0 1 f37"/>
                <a:gd name="f65" fmla="*/ f31 1 f37"/>
                <a:gd name="f66" fmla="*/ 0 1 f38"/>
                <a:gd name="f67" fmla="*/ f32 1 f38"/>
                <a:gd name="f68" fmla="*/ f52 1 f37"/>
                <a:gd name="f69" fmla="*/ f53 1 f38"/>
                <a:gd name="f70" fmla="*/ f54 1 f37"/>
                <a:gd name="f71" fmla="*/ f55 1 f38"/>
                <a:gd name="f72" fmla="*/ f56 1 f37"/>
                <a:gd name="f73" fmla="*/ f57 1 f38"/>
                <a:gd name="f74" fmla="*/ f58 1 f37"/>
                <a:gd name="f75" fmla="*/ f59 1 f38"/>
                <a:gd name="f76" fmla="*/ f60 1 f37"/>
                <a:gd name="f77" fmla="*/ f61 1 f38"/>
                <a:gd name="f78" fmla="*/ f62 1 f37"/>
                <a:gd name="f79" fmla="*/ f63 1 f38"/>
                <a:gd name="f80" fmla="*/ f64 f28 1"/>
                <a:gd name="f81" fmla="*/ f65 f28 1"/>
                <a:gd name="f82" fmla="*/ f67 f29 1"/>
                <a:gd name="f83" fmla="*/ f66 f29 1"/>
                <a:gd name="f84" fmla="*/ f68 f28 1"/>
                <a:gd name="f85" fmla="*/ f69 f29 1"/>
                <a:gd name="f86" fmla="*/ f70 f28 1"/>
                <a:gd name="f87" fmla="*/ f71 f29 1"/>
                <a:gd name="f88" fmla="*/ f72 f28 1"/>
                <a:gd name="f89" fmla="*/ f73 f29 1"/>
                <a:gd name="f90" fmla="*/ f74 f28 1"/>
                <a:gd name="f91" fmla="*/ f75 f29 1"/>
                <a:gd name="f92" fmla="*/ f76 f28 1"/>
                <a:gd name="f93" fmla="*/ f77 f29 1"/>
                <a:gd name="f94" fmla="*/ f78 f28 1"/>
                <a:gd name="f95" fmla="*/ f79 f29 1"/>
              </a:gdLst>
              <a:ahLst/>
              <a:cxnLst>
                <a:cxn ang="3cd4">
                  <a:pos x="hc" y="t"/>
                </a:cxn>
                <a:cxn ang="0">
                  <a:pos x="r" y="vc"/>
                </a:cxn>
                <a:cxn ang="cd4">
                  <a:pos x="hc" y="b"/>
                </a:cxn>
                <a:cxn ang="cd2">
                  <a:pos x="l" y="vc"/>
                </a:cxn>
                <a:cxn ang="f51">
                  <a:pos x="f84" y="f85"/>
                </a:cxn>
                <a:cxn ang="f51">
                  <a:pos x="f86" y="f87"/>
                </a:cxn>
                <a:cxn ang="f51">
                  <a:pos x="f88" y="f89"/>
                </a:cxn>
                <a:cxn ang="f51">
                  <a:pos x="f90" y="f91"/>
                </a:cxn>
                <a:cxn ang="f51">
                  <a:pos x="f92" y="f93"/>
                </a:cxn>
                <a:cxn ang="f51">
                  <a:pos x="f94" y="f95"/>
                </a:cxn>
                <a:cxn ang="f51">
                  <a:pos x="f92" y="f85"/>
                </a:cxn>
                <a:cxn ang="f51">
                  <a:pos x="f84" y="f85"/>
                </a:cxn>
              </a:cxnLst>
              <a:rect l="f80" t="f83" r="f81" b="f82"/>
              <a:pathLst>
                <a:path w="65" h="23">
                  <a:moveTo>
                    <a:pt x="f8" y="f9"/>
                  </a:moveTo>
                  <a:cubicBezTo>
                    <a:pt x="f10" y="f9"/>
                    <a:pt x="f11" y="f9"/>
                    <a:pt x="f12" y="f7"/>
                  </a:cubicBezTo>
                  <a:cubicBezTo>
                    <a:pt x="f13" y="f7"/>
                    <a:pt x="f14" y="f15"/>
                    <a:pt x="f16" y="f17"/>
                  </a:cubicBezTo>
                  <a:cubicBezTo>
                    <a:pt x="f5" y="f18"/>
                    <a:pt x="f18" y="f16"/>
                    <a:pt x="f19" y="f16"/>
                  </a:cubicBezTo>
                  <a:cubicBezTo>
                    <a:pt x="f10" y="f16"/>
                    <a:pt x="f20" y="f5"/>
                    <a:pt x="f21" y="f14"/>
                  </a:cubicBezTo>
                  <a:cubicBezTo>
                    <a:pt x="f22" y="f14"/>
                    <a:pt x="f23" y="f24"/>
                    <a:pt x="f6" y="f19"/>
                  </a:cubicBezTo>
                  <a:cubicBezTo>
                    <a:pt x="f23" y="f12"/>
                    <a:pt x="f22" y="f15"/>
                    <a:pt x="f21" y="f9"/>
                  </a:cubicBezTo>
                  <a:cubicBezTo>
                    <a:pt x="f25" y="f7"/>
                    <a:pt x="f26" y="f9"/>
                    <a:pt x="f8" y="f9"/>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32" name="Freeform 30">
              <a:extLst>
                <a:ext uri="{FF2B5EF4-FFF2-40B4-BE49-F238E27FC236}">
                  <a16:creationId xmlns:a16="http://schemas.microsoft.com/office/drawing/2014/main" id="{1E391A34-A400-80B5-943C-BC466BA7828B}"/>
                </a:ext>
              </a:extLst>
            </p:cNvPr>
            <p:cNvSpPr/>
            <p:nvPr/>
          </p:nvSpPr>
          <p:spPr>
            <a:xfrm>
              <a:off x="8868344" y="2702719"/>
              <a:ext cx="77788" cy="82552"/>
            </a:xfrm>
            <a:custGeom>
              <a:avLst/>
              <a:gdLst>
                <a:gd name="f0" fmla="val 10800000"/>
                <a:gd name="f1" fmla="val 5400000"/>
                <a:gd name="f2" fmla="val 180"/>
                <a:gd name="f3" fmla="val w"/>
                <a:gd name="f4" fmla="val h"/>
                <a:gd name="f5" fmla="val 0"/>
                <a:gd name="f6" fmla="val 24"/>
                <a:gd name="f7" fmla="val 25"/>
                <a:gd name="f8" fmla="val 12"/>
                <a:gd name="f9" fmla="val 19"/>
                <a:gd name="f10" fmla="val 18"/>
                <a:gd name="f11" fmla="val 4"/>
                <a:gd name="f12" fmla="val 20"/>
                <a:gd name="f13" fmla="val 5"/>
                <a:gd name="f14" fmla="val 6"/>
                <a:gd name="f15" fmla="val 13"/>
                <a:gd name="f16" fmla="val 1"/>
                <a:gd name="f17" fmla="val 21"/>
                <a:gd name="f18" fmla="val 23"/>
                <a:gd name="f19" fmla="+- 0 0 -90"/>
                <a:gd name="f20" fmla="*/ f3 1 24"/>
                <a:gd name="f21" fmla="*/ f4 1 25"/>
                <a:gd name="f22" fmla="val f5"/>
                <a:gd name="f23" fmla="val f6"/>
                <a:gd name="f24" fmla="val f7"/>
                <a:gd name="f25" fmla="*/ f19 f0 1"/>
                <a:gd name="f26" fmla="+- f24 0 f22"/>
                <a:gd name="f27" fmla="+- f23 0 f22"/>
                <a:gd name="f28" fmla="*/ f25 1 f2"/>
                <a:gd name="f29" fmla="*/ f27 1 24"/>
                <a:gd name="f30" fmla="*/ f26 1 25"/>
                <a:gd name="f31" fmla="*/ 24 f27 1"/>
                <a:gd name="f32" fmla="*/ 12 f26 1"/>
                <a:gd name="f33" fmla="*/ 12 f27 1"/>
                <a:gd name="f34" fmla="*/ 25 f26 1"/>
                <a:gd name="f35" fmla="*/ 0 f27 1"/>
                <a:gd name="f36" fmla="*/ 13 f27 1"/>
                <a:gd name="f37" fmla="*/ 1 f26 1"/>
                <a:gd name="f38" fmla="+- f28 0 f1"/>
                <a:gd name="f39" fmla="*/ f31 1 24"/>
                <a:gd name="f40" fmla="*/ f32 1 25"/>
                <a:gd name="f41" fmla="*/ f33 1 24"/>
                <a:gd name="f42" fmla="*/ f34 1 25"/>
                <a:gd name="f43" fmla="*/ f35 1 24"/>
                <a:gd name="f44" fmla="*/ f36 1 24"/>
                <a:gd name="f45" fmla="*/ f37 1 25"/>
                <a:gd name="f46" fmla="*/ 0 1 f29"/>
                <a:gd name="f47" fmla="*/ f23 1 f29"/>
                <a:gd name="f48" fmla="*/ 0 1 f30"/>
                <a:gd name="f49" fmla="*/ f24 1 f30"/>
                <a:gd name="f50" fmla="*/ f39 1 f29"/>
                <a:gd name="f51" fmla="*/ f40 1 f30"/>
                <a:gd name="f52" fmla="*/ f41 1 f29"/>
                <a:gd name="f53" fmla="*/ f42 1 f30"/>
                <a:gd name="f54" fmla="*/ f43 1 f29"/>
                <a:gd name="f55" fmla="*/ f44 1 f29"/>
                <a:gd name="f56" fmla="*/ f45 1 f30"/>
                <a:gd name="f57" fmla="*/ f46 f20 1"/>
                <a:gd name="f58" fmla="*/ f47 f20 1"/>
                <a:gd name="f59" fmla="*/ f49 f21 1"/>
                <a:gd name="f60" fmla="*/ f48 f21 1"/>
                <a:gd name="f61" fmla="*/ f50 f20 1"/>
                <a:gd name="f62" fmla="*/ f51 f21 1"/>
                <a:gd name="f63" fmla="*/ f52 f20 1"/>
                <a:gd name="f64" fmla="*/ f53 f21 1"/>
                <a:gd name="f65" fmla="*/ f54 f20 1"/>
                <a:gd name="f66" fmla="*/ f55 f20 1"/>
                <a:gd name="f67" fmla="*/ f56 f21 1"/>
              </a:gdLst>
              <a:ahLst/>
              <a:cxnLst>
                <a:cxn ang="3cd4">
                  <a:pos x="hc" y="t"/>
                </a:cxn>
                <a:cxn ang="0">
                  <a:pos x="r" y="vc"/>
                </a:cxn>
                <a:cxn ang="cd4">
                  <a:pos x="hc" y="b"/>
                </a:cxn>
                <a:cxn ang="cd2">
                  <a:pos x="l" y="vc"/>
                </a:cxn>
                <a:cxn ang="f38">
                  <a:pos x="f61" y="f62"/>
                </a:cxn>
                <a:cxn ang="f38">
                  <a:pos x="f63" y="f64"/>
                </a:cxn>
                <a:cxn ang="f38">
                  <a:pos x="f65" y="f62"/>
                </a:cxn>
                <a:cxn ang="f38">
                  <a:pos x="f66" y="f67"/>
                </a:cxn>
                <a:cxn ang="f38">
                  <a:pos x="f61" y="f62"/>
                </a:cxn>
              </a:cxnLst>
              <a:rect l="f57" t="f60" r="f58" b="f59"/>
              <a:pathLst>
                <a:path w="24" h="25">
                  <a:moveTo>
                    <a:pt x="f6" y="f8"/>
                  </a:moveTo>
                  <a:cubicBezTo>
                    <a:pt x="f6" y="f9"/>
                    <a:pt x="f10" y="f7"/>
                    <a:pt x="f8" y="f7"/>
                  </a:cubicBezTo>
                  <a:cubicBezTo>
                    <a:pt x="f11" y="f6"/>
                    <a:pt x="f5" y="f12"/>
                    <a:pt x="f5" y="f8"/>
                  </a:cubicBezTo>
                  <a:cubicBezTo>
                    <a:pt x="f5" y="f13"/>
                    <a:pt x="f14" y="f5"/>
                    <a:pt x="f15" y="f16"/>
                  </a:cubicBezTo>
                  <a:cubicBezTo>
                    <a:pt x="f17" y="f16"/>
                    <a:pt x="f18" y="f14"/>
                    <a:pt x="f6" y="f8"/>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33" name="Freeform 31">
              <a:extLst>
                <a:ext uri="{FF2B5EF4-FFF2-40B4-BE49-F238E27FC236}">
                  <a16:creationId xmlns:a16="http://schemas.microsoft.com/office/drawing/2014/main" id="{7A1745B7-C868-BA50-F7A4-0D998429DF07}"/>
                </a:ext>
              </a:extLst>
            </p:cNvPr>
            <p:cNvSpPr/>
            <p:nvPr/>
          </p:nvSpPr>
          <p:spPr>
            <a:xfrm>
              <a:off x="7663440" y="2275685"/>
              <a:ext cx="80960" cy="79379"/>
            </a:xfrm>
            <a:custGeom>
              <a:avLst/>
              <a:gdLst>
                <a:gd name="f0" fmla="val 10800000"/>
                <a:gd name="f1" fmla="val 5400000"/>
                <a:gd name="f2" fmla="val 180"/>
                <a:gd name="f3" fmla="val w"/>
                <a:gd name="f4" fmla="val h"/>
                <a:gd name="f5" fmla="val 0"/>
                <a:gd name="f6" fmla="val 25"/>
                <a:gd name="f7" fmla="val 24"/>
                <a:gd name="f8" fmla="val 13"/>
                <a:gd name="f9" fmla="val 19"/>
                <a:gd name="f10" fmla="val 20"/>
                <a:gd name="f11" fmla="val 6"/>
                <a:gd name="f12" fmla="val 1"/>
                <a:gd name="f13" fmla="val 5"/>
                <a:gd name="f14" fmla="+- 0 0 -90"/>
                <a:gd name="f15" fmla="*/ f3 1 25"/>
                <a:gd name="f16" fmla="*/ f4 1 24"/>
                <a:gd name="f17" fmla="val f5"/>
                <a:gd name="f18" fmla="val f6"/>
                <a:gd name="f19" fmla="val f7"/>
                <a:gd name="f20" fmla="*/ f14 f0 1"/>
                <a:gd name="f21" fmla="+- f19 0 f17"/>
                <a:gd name="f22" fmla="+- f18 0 f17"/>
                <a:gd name="f23" fmla="*/ f20 1 f2"/>
                <a:gd name="f24" fmla="*/ f22 1 25"/>
                <a:gd name="f25" fmla="*/ f21 1 24"/>
                <a:gd name="f26" fmla="*/ 25 f22 1"/>
                <a:gd name="f27" fmla="*/ 13 f21 1"/>
                <a:gd name="f28" fmla="*/ 13 f22 1"/>
                <a:gd name="f29" fmla="*/ 24 f21 1"/>
                <a:gd name="f30" fmla="*/ 0 f22 1"/>
                <a:gd name="f31" fmla="*/ 0 f21 1"/>
                <a:gd name="f32" fmla="+- f23 0 f1"/>
                <a:gd name="f33" fmla="*/ f26 1 25"/>
                <a:gd name="f34" fmla="*/ f27 1 24"/>
                <a:gd name="f35" fmla="*/ f28 1 25"/>
                <a:gd name="f36" fmla="*/ f29 1 24"/>
                <a:gd name="f37" fmla="*/ f30 1 25"/>
                <a:gd name="f38" fmla="*/ f31 1 24"/>
                <a:gd name="f39" fmla="*/ 0 1 f24"/>
                <a:gd name="f40" fmla="*/ f18 1 f24"/>
                <a:gd name="f41" fmla="*/ 0 1 f25"/>
                <a:gd name="f42" fmla="*/ f19 1 f25"/>
                <a:gd name="f43" fmla="*/ f33 1 f24"/>
                <a:gd name="f44" fmla="*/ f34 1 f25"/>
                <a:gd name="f45" fmla="*/ f35 1 f24"/>
                <a:gd name="f46" fmla="*/ f36 1 f25"/>
                <a:gd name="f47" fmla="*/ f37 1 f24"/>
                <a:gd name="f48" fmla="*/ f38 1 f25"/>
                <a:gd name="f49" fmla="*/ f39 f15 1"/>
                <a:gd name="f50" fmla="*/ f40 f15 1"/>
                <a:gd name="f51" fmla="*/ f42 f16 1"/>
                <a:gd name="f52" fmla="*/ f41 f16 1"/>
                <a:gd name="f53" fmla="*/ f43 f15 1"/>
                <a:gd name="f54" fmla="*/ f44 f16 1"/>
                <a:gd name="f55" fmla="*/ f45 f15 1"/>
                <a:gd name="f56" fmla="*/ f46 f16 1"/>
                <a:gd name="f57" fmla="*/ f47 f15 1"/>
                <a:gd name="f58" fmla="*/ f48 f16 1"/>
              </a:gdLst>
              <a:ahLst/>
              <a:cxnLst>
                <a:cxn ang="3cd4">
                  <a:pos x="hc" y="t"/>
                </a:cxn>
                <a:cxn ang="0">
                  <a:pos x="r" y="vc"/>
                </a:cxn>
                <a:cxn ang="cd4">
                  <a:pos x="hc" y="b"/>
                </a:cxn>
                <a:cxn ang="cd2">
                  <a:pos x="l" y="vc"/>
                </a:cxn>
                <a:cxn ang="f32">
                  <a:pos x="f53" y="f54"/>
                </a:cxn>
                <a:cxn ang="f32">
                  <a:pos x="f55" y="f56"/>
                </a:cxn>
                <a:cxn ang="f32">
                  <a:pos x="f57" y="f54"/>
                </a:cxn>
                <a:cxn ang="f32">
                  <a:pos x="f55" y="f58"/>
                </a:cxn>
                <a:cxn ang="f32">
                  <a:pos x="f53" y="f54"/>
                </a:cxn>
              </a:cxnLst>
              <a:rect l="f49" t="f52" r="f50" b="f51"/>
              <a:pathLst>
                <a:path w="25" h="24">
                  <a:moveTo>
                    <a:pt x="f6" y="f8"/>
                  </a:moveTo>
                  <a:cubicBezTo>
                    <a:pt x="f7" y="f9"/>
                    <a:pt x="f10" y="f7"/>
                    <a:pt x="f8" y="f7"/>
                  </a:cubicBezTo>
                  <a:cubicBezTo>
                    <a:pt x="f11" y="f7"/>
                    <a:pt x="f12" y="f10"/>
                    <a:pt x="f5" y="f8"/>
                  </a:cubicBezTo>
                  <a:cubicBezTo>
                    <a:pt x="f5" y="f11"/>
                    <a:pt x="f11" y="f5"/>
                    <a:pt x="f8" y="f5"/>
                  </a:cubicBezTo>
                  <a:cubicBezTo>
                    <a:pt x="f10" y="f12"/>
                    <a:pt x="f7" y="f13"/>
                    <a:pt x="f6" y="f8"/>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34" name="Freeform 32">
              <a:extLst>
                <a:ext uri="{FF2B5EF4-FFF2-40B4-BE49-F238E27FC236}">
                  <a16:creationId xmlns:a16="http://schemas.microsoft.com/office/drawing/2014/main" id="{5C4D3B32-EA8C-43A2-C265-B1EEE10FCFD3}"/>
                </a:ext>
              </a:extLst>
            </p:cNvPr>
            <p:cNvSpPr/>
            <p:nvPr/>
          </p:nvSpPr>
          <p:spPr>
            <a:xfrm>
              <a:off x="7660257" y="2702719"/>
              <a:ext cx="80960" cy="82552"/>
            </a:xfrm>
            <a:custGeom>
              <a:avLst/>
              <a:gdLst>
                <a:gd name="f0" fmla="val 10800000"/>
                <a:gd name="f1" fmla="val 5400000"/>
                <a:gd name="f2" fmla="val 180"/>
                <a:gd name="f3" fmla="val w"/>
                <a:gd name="f4" fmla="val h"/>
                <a:gd name="f5" fmla="val 0"/>
                <a:gd name="f6" fmla="val 25"/>
                <a:gd name="f7" fmla="val 12"/>
                <a:gd name="f8" fmla="val 6"/>
                <a:gd name="f9" fmla="val 23"/>
                <a:gd name="f10" fmla="val 20"/>
                <a:gd name="f11" fmla="val 1"/>
                <a:gd name="f12" fmla="val 5"/>
                <a:gd name="f13" fmla="val 13"/>
                <a:gd name="f14" fmla="val 21"/>
                <a:gd name="f15" fmla="val 19"/>
                <a:gd name="f16" fmla="+- 0 0 -90"/>
                <a:gd name="f17" fmla="*/ f3 1 25"/>
                <a:gd name="f18" fmla="*/ f4 1 25"/>
                <a:gd name="f19" fmla="val f5"/>
                <a:gd name="f20" fmla="val f6"/>
                <a:gd name="f21" fmla="*/ f16 f0 1"/>
                <a:gd name="f22" fmla="+- f20 0 f19"/>
                <a:gd name="f23" fmla="*/ f21 1 f2"/>
                <a:gd name="f24" fmla="*/ f22 1 25"/>
                <a:gd name="f25" fmla="*/ 12 f22 1"/>
                <a:gd name="f26" fmla="*/ 25 f22 1"/>
                <a:gd name="f27" fmla="*/ 1 f22 1"/>
                <a:gd name="f28" fmla="*/ 13 f22 1"/>
                <a:gd name="f29" fmla="+- f23 0 f1"/>
                <a:gd name="f30" fmla="*/ f25 1 25"/>
                <a:gd name="f31" fmla="*/ f26 1 25"/>
                <a:gd name="f32" fmla="*/ f27 1 25"/>
                <a:gd name="f33" fmla="*/ f28 1 25"/>
                <a:gd name="f34" fmla="*/ 0 1 f24"/>
                <a:gd name="f35" fmla="*/ f20 1 f24"/>
                <a:gd name="f36" fmla="*/ f30 1 f24"/>
                <a:gd name="f37" fmla="*/ f31 1 f24"/>
                <a:gd name="f38" fmla="*/ f32 1 f24"/>
                <a:gd name="f39" fmla="*/ f33 1 f24"/>
                <a:gd name="f40" fmla="*/ f34 f17 1"/>
                <a:gd name="f41" fmla="*/ f35 f17 1"/>
                <a:gd name="f42" fmla="*/ f35 f18 1"/>
                <a:gd name="f43" fmla="*/ f34 f18 1"/>
                <a:gd name="f44" fmla="*/ f36 f17 1"/>
                <a:gd name="f45" fmla="*/ f37 f18 1"/>
                <a:gd name="f46" fmla="*/ f38 f17 1"/>
                <a:gd name="f47" fmla="*/ f36 f18 1"/>
                <a:gd name="f48" fmla="*/ f39 f17 1"/>
                <a:gd name="f49" fmla="*/ f38 f18 1"/>
                <a:gd name="f50" fmla="*/ f37 f17 1"/>
                <a:gd name="f51" fmla="*/ f39 f18 1"/>
              </a:gdLst>
              <a:ahLst/>
              <a:cxnLst>
                <a:cxn ang="3cd4">
                  <a:pos x="hc" y="t"/>
                </a:cxn>
                <a:cxn ang="0">
                  <a:pos x="r" y="vc"/>
                </a:cxn>
                <a:cxn ang="cd4">
                  <a:pos x="hc" y="b"/>
                </a:cxn>
                <a:cxn ang="cd2">
                  <a:pos x="l" y="vc"/>
                </a:cxn>
                <a:cxn ang="f29">
                  <a:pos x="f44" y="f45"/>
                </a:cxn>
                <a:cxn ang="f29">
                  <a:pos x="f46" y="f47"/>
                </a:cxn>
                <a:cxn ang="f29">
                  <a:pos x="f48" y="f49"/>
                </a:cxn>
                <a:cxn ang="f29">
                  <a:pos x="f50" y="f51"/>
                </a:cxn>
                <a:cxn ang="f29">
                  <a:pos x="f44" y="f45"/>
                </a:cxn>
              </a:cxnLst>
              <a:rect l="f40" t="f43" r="f41" b="f42"/>
              <a:pathLst>
                <a:path w="25" h="25">
                  <a:moveTo>
                    <a:pt x="f7" y="f6"/>
                  </a:moveTo>
                  <a:cubicBezTo>
                    <a:pt x="f8" y="f9"/>
                    <a:pt x="f5" y="f10"/>
                    <a:pt x="f11" y="f7"/>
                  </a:cubicBezTo>
                  <a:cubicBezTo>
                    <a:pt x="f11" y="f12"/>
                    <a:pt x="f12" y="f5"/>
                    <a:pt x="f13" y="f11"/>
                  </a:cubicBezTo>
                  <a:cubicBezTo>
                    <a:pt x="f14" y="f11"/>
                    <a:pt x="f6" y="f12"/>
                    <a:pt x="f6" y="f13"/>
                  </a:cubicBezTo>
                  <a:cubicBezTo>
                    <a:pt x="f6" y="f15"/>
                    <a:pt x="f15" y="f6"/>
                    <a:pt x="f7" y="f6"/>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35" name="Freeform 33">
              <a:extLst>
                <a:ext uri="{FF2B5EF4-FFF2-40B4-BE49-F238E27FC236}">
                  <a16:creationId xmlns:a16="http://schemas.microsoft.com/office/drawing/2014/main" id="{EF18C4EB-6770-4525-D232-718199154B8E}"/>
                </a:ext>
              </a:extLst>
            </p:cNvPr>
            <p:cNvSpPr/>
            <p:nvPr/>
          </p:nvSpPr>
          <p:spPr>
            <a:xfrm>
              <a:off x="7660257" y="3117052"/>
              <a:ext cx="77788" cy="80960"/>
            </a:xfrm>
            <a:custGeom>
              <a:avLst/>
              <a:gdLst>
                <a:gd name="f0" fmla="val 10800000"/>
                <a:gd name="f1" fmla="val 5400000"/>
                <a:gd name="f2" fmla="val 180"/>
                <a:gd name="f3" fmla="val w"/>
                <a:gd name="f4" fmla="val h"/>
                <a:gd name="f5" fmla="val 0"/>
                <a:gd name="f6" fmla="val 24"/>
                <a:gd name="f7" fmla="val 25"/>
                <a:gd name="f8" fmla="val 12"/>
                <a:gd name="f9" fmla="val 19"/>
                <a:gd name="f10" fmla="val 1"/>
                <a:gd name="f11" fmla="val 23"/>
                <a:gd name="f12" fmla="val 5"/>
                <a:gd name="f13" fmla="val 21"/>
                <a:gd name="f14" fmla="val 13"/>
                <a:gd name="f15" fmla="val 4"/>
                <a:gd name="f16" fmla="+- 0 0 -90"/>
                <a:gd name="f17" fmla="*/ f3 1 24"/>
                <a:gd name="f18" fmla="*/ f4 1 25"/>
                <a:gd name="f19" fmla="val f5"/>
                <a:gd name="f20" fmla="val f6"/>
                <a:gd name="f21" fmla="val f7"/>
                <a:gd name="f22" fmla="*/ f16 f0 1"/>
                <a:gd name="f23" fmla="+- f21 0 f19"/>
                <a:gd name="f24" fmla="+- f20 0 f19"/>
                <a:gd name="f25" fmla="*/ f22 1 f2"/>
                <a:gd name="f26" fmla="*/ f24 1 24"/>
                <a:gd name="f27" fmla="*/ f23 1 25"/>
                <a:gd name="f28" fmla="*/ 12 f24 1"/>
                <a:gd name="f29" fmla="*/ 0 f23 1"/>
                <a:gd name="f30" fmla="*/ 24 f24 1"/>
                <a:gd name="f31" fmla="*/ 12 f23 1"/>
                <a:gd name="f32" fmla="*/ 24 f23 1"/>
                <a:gd name="f33" fmla="*/ 0 f24 1"/>
                <a:gd name="f34" fmla="*/ 13 f23 1"/>
                <a:gd name="f35" fmla="+- f25 0 f1"/>
                <a:gd name="f36" fmla="*/ f28 1 24"/>
                <a:gd name="f37" fmla="*/ f29 1 25"/>
                <a:gd name="f38" fmla="*/ f30 1 24"/>
                <a:gd name="f39" fmla="*/ f31 1 25"/>
                <a:gd name="f40" fmla="*/ f32 1 25"/>
                <a:gd name="f41" fmla="*/ f33 1 24"/>
                <a:gd name="f42" fmla="*/ f34 1 25"/>
                <a:gd name="f43" fmla="*/ 0 1 f26"/>
                <a:gd name="f44" fmla="*/ f20 1 f26"/>
                <a:gd name="f45" fmla="*/ 0 1 f27"/>
                <a:gd name="f46" fmla="*/ f21 1 f27"/>
                <a:gd name="f47" fmla="*/ f36 1 f26"/>
                <a:gd name="f48" fmla="*/ f37 1 f27"/>
                <a:gd name="f49" fmla="*/ f38 1 f26"/>
                <a:gd name="f50" fmla="*/ f39 1 f27"/>
                <a:gd name="f51" fmla="*/ f40 1 f27"/>
                <a:gd name="f52" fmla="*/ f41 1 f26"/>
                <a:gd name="f53" fmla="*/ f42 1 f27"/>
                <a:gd name="f54" fmla="*/ f43 f17 1"/>
                <a:gd name="f55" fmla="*/ f44 f17 1"/>
                <a:gd name="f56" fmla="*/ f46 f18 1"/>
                <a:gd name="f57" fmla="*/ f45 f18 1"/>
                <a:gd name="f58" fmla="*/ f47 f17 1"/>
                <a:gd name="f59" fmla="*/ f48 f18 1"/>
                <a:gd name="f60" fmla="*/ f49 f17 1"/>
                <a:gd name="f61" fmla="*/ f50 f18 1"/>
                <a:gd name="f62" fmla="*/ f51 f18 1"/>
                <a:gd name="f63" fmla="*/ f52 f17 1"/>
                <a:gd name="f64" fmla="*/ f53 f18 1"/>
              </a:gdLst>
              <a:ahLst/>
              <a:cxnLst>
                <a:cxn ang="3cd4">
                  <a:pos x="hc" y="t"/>
                </a:cxn>
                <a:cxn ang="0">
                  <a:pos x="r" y="vc"/>
                </a:cxn>
                <a:cxn ang="cd4">
                  <a:pos x="hc" y="b"/>
                </a:cxn>
                <a:cxn ang="cd2">
                  <a:pos x="l" y="vc"/>
                </a:cxn>
                <a:cxn ang="f35">
                  <a:pos x="f58" y="f59"/>
                </a:cxn>
                <a:cxn ang="f35">
                  <a:pos x="f60" y="f61"/>
                </a:cxn>
                <a:cxn ang="f35">
                  <a:pos x="f58" y="f62"/>
                </a:cxn>
                <a:cxn ang="f35">
                  <a:pos x="f63" y="f64"/>
                </a:cxn>
                <a:cxn ang="f35">
                  <a:pos x="f58" y="f59"/>
                </a:cxn>
              </a:cxnLst>
              <a:rect l="f54" t="f57" r="f55" b="f56"/>
              <a:pathLst>
                <a:path w="24" h="25">
                  <a:moveTo>
                    <a:pt x="f8" y="f5"/>
                  </a:moveTo>
                  <a:cubicBezTo>
                    <a:pt x="f9" y="f10"/>
                    <a:pt x="f11" y="f12"/>
                    <a:pt x="f6" y="f8"/>
                  </a:cubicBezTo>
                  <a:cubicBezTo>
                    <a:pt x="f6" y="f9"/>
                    <a:pt x="f9" y="f7"/>
                    <a:pt x="f8" y="f6"/>
                  </a:cubicBezTo>
                  <a:cubicBezTo>
                    <a:pt x="f12" y="f6"/>
                    <a:pt x="f5" y="f13"/>
                    <a:pt x="f5" y="f14"/>
                  </a:cubicBezTo>
                  <a:cubicBezTo>
                    <a:pt x="f5" y="f12"/>
                    <a:pt x="f15" y="f10"/>
                    <a:pt x="f8" y="f5"/>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grpSp>
    </p:spTree>
  </p:cSld>
  <p:clrMapOvr>
    <a:masterClrMapping/>
  </p:clrMapOvr>
  <p:transition spd="med">
    <p:fade/>
  </p:transition>
</p:sld>
</file>

<file path=ppt/slides/slide26.xml><?xml version="1.0" encoding="utf-8"?>
<p:sld xmlns:a="http://schemas.openxmlformats.org/drawingml/2006/main" xmlns:r="http://schemas.openxmlformats.org/officeDocument/2006/relationships" xmlns:p="http://schemas.openxmlformats.org/presentationml/2006/main">
  <p:cSld name="Slide966">
    <p:spTree>
      <p:nvGrpSpPr>
        <p:cNvPr id="1" name=""/>
        <p:cNvGrpSpPr/>
        <p:nvPr/>
      </p:nvGrpSpPr>
      <p:grpSpPr>
        <a:xfrm>
          <a:off x="0" y="0"/>
          <a:ext cx="0" cy="0"/>
          <a:chOff x="0" y="0"/>
          <a:chExt cx="0" cy="0"/>
        </a:xfrm>
      </p:grpSpPr>
      <p:grpSp>
        <p:nvGrpSpPr>
          <p:cNvPr id="2" name="Group 25">
            <a:extLst>
              <a:ext uri="{FF2B5EF4-FFF2-40B4-BE49-F238E27FC236}">
                <a16:creationId xmlns:a16="http://schemas.microsoft.com/office/drawing/2014/main" id="{4BD9D947-FDDA-912C-9499-46336448802B}"/>
              </a:ext>
            </a:extLst>
          </p:cNvPr>
          <p:cNvGrpSpPr/>
          <p:nvPr/>
        </p:nvGrpSpPr>
        <p:grpSpPr>
          <a:xfrm>
            <a:off x="3540337" y="1464576"/>
            <a:ext cx="7989441" cy="4272039"/>
            <a:chOff x="3540337" y="1464576"/>
            <a:chExt cx="7989441" cy="4272039"/>
          </a:xfrm>
        </p:grpSpPr>
        <p:sp>
          <p:nvSpPr>
            <p:cNvPr id="3" name="Freeform 32">
              <a:extLst>
                <a:ext uri="{FF2B5EF4-FFF2-40B4-BE49-F238E27FC236}">
                  <a16:creationId xmlns:a16="http://schemas.microsoft.com/office/drawing/2014/main" id="{4F31409B-6658-421A-C2ED-8CD199698A3B}"/>
                </a:ext>
              </a:extLst>
            </p:cNvPr>
            <p:cNvSpPr/>
            <p:nvPr/>
          </p:nvSpPr>
          <p:spPr>
            <a:xfrm>
              <a:off x="9056345" y="3376138"/>
              <a:ext cx="666149" cy="812416"/>
            </a:xfrm>
            <a:custGeom>
              <a:avLst/>
              <a:gdLst>
                <a:gd name="f0" fmla="val 10800000"/>
                <a:gd name="f1" fmla="val 5400000"/>
                <a:gd name="f2" fmla="val 180"/>
                <a:gd name="f3" fmla="val w"/>
                <a:gd name="f4" fmla="val h"/>
                <a:gd name="f5" fmla="val 0"/>
                <a:gd name="f6" fmla="val 10736"/>
                <a:gd name="f7" fmla="val 10000"/>
                <a:gd name="f8" fmla="val 8784"/>
                <a:gd name="f9" fmla="val 4472"/>
                <a:gd name="f10" fmla="val 8948"/>
                <a:gd name="f11" fmla="val 4542"/>
                <a:gd name="f12" fmla="val 9262"/>
                <a:gd name="f13" fmla="val 4499"/>
                <a:gd name="f14" fmla="val 9397"/>
                <a:gd name="f15" fmla="val 4647"/>
                <a:gd name="f16" fmla="val 9282"/>
                <a:gd name="f17" fmla="val 4891"/>
                <a:gd name="f18" fmla="val 9246"/>
                <a:gd name="f19" fmla="val 4846"/>
                <a:gd name="f20" fmla="val 9150"/>
                <a:gd name="f21" fmla="val 5059"/>
                <a:gd name="f22" fmla="val 9278"/>
                <a:gd name="f23" fmla="val 5100"/>
                <a:gd name="f24" fmla="val 9553"/>
                <a:gd name="f25" fmla="val 5244"/>
                <a:gd name="f26" fmla="val 9543"/>
                <a:gd name="f27" fmla="val 5202"/>
                <a:gd name="f28" fmla="val 9555"/>
                <a:gd name="f29" fmla="val 5140"/>
                <a:gd name="f30" fmla="val 9941"/>
                <a:gd name="f31" fmla="val 4675"/>
                <a:gd name="f32" fmla="val 9949"/>
                <a:gd name="f33" fmla="val 4570"/>
                <a:gd name="f34" fmla="val 10062"/>
                <a:gd name="f35" fmla="val 4506"/>
                <a:gd name="f36" fmla="val 10576"/>
                <a:gd name="f37" fmla="val 4087"/>
                <a:gd name="f38" fmla="val 4050"/>
                <a:gd name="f39" fmla="val 10429"/>
                <a:gd name="f40" fmla="val 3991"/>
                <a:gd name="f41" fmla="val 10556"/>
                <a:gd name="f42" fmla="val 3858"/>
                <a:gd name="f43" fmla="val 10557"/>
                <a:gd name="f44" fmla="val 3689"/>
                <a:gd name="f45" fmla="val 10593"/>
                <a:gd name="f46" fmla="val 3380"/>
                <a:gd name="f47" fmla="val 10678"/>
                <a:gd name="f48" fmla="val 3109"/>
                <a:gd name="f49" fmla="val 10563"/>
                <a:gd name="f50" fmla="val 3146"/>
                <a:gd name="f51" fmla="val 10508"/>
                <a:gd name="f52" fmla="val 3001"/>
                <a:gd name="f53" fmla="val 10453"/>
                <a:gd name="f54" fmla="val 2856"/>
                <a:gd name="f55" fmla="val 10430"/>
                <a:gd name="f56" fmla="val 2809"/>
                <a:gd name="f57" fmla="val 10055"/>
                <a:gd name="f58" fmla="val 2790"/>
                <a:gd name="f59" fmla="val 9757"/>
                <a:gd name="f60" fmla="val 2713"/>
                <a:gd name="f61" fmla="val 9789"/>
                <a:gd name="f62" fmla="val 2667"/>
                <a:gd name="f63" fmla="val 9600"/>
                <a:gd name="f64" fmla="val 2544"/>
                <a:gd name="f65" fmla="val 9075"/>
                <a:gd name="f66" fmla="val 2540"/>
                <a:gd name="f67" fmla="val 8904"/>
                <a:gd name="f68" fmla="val 2631"/>
                <a:gd name="f69" fmla="val 8281"/>
                <a:gd name="f70" fmla="val 3056"/>
                <a:gd name="f71" fmla="val 8247"/>
                <a:gd name="f72" fmla="val 3163"/>
                <a:gd name="f73" fmla="val 8213"/>
                <a:gd name="f74" fmla="val 3270"/>
                <a:gd name="f75" fmla="val 8677"/>
                <a:gd name="f76" fmla="val 3148"/>
                <a:gd name="f77" fmla="val 8793"/>
                <a:gd name="f78" fmla="val 3233"/>
                <a:gd name="f79" fmla="val 8909"/>
                <a:gd name="f80" fmla="val 3318"/>
                <a:gd name="f81" fmla="val 9054"/>
                <a:gd name="f82" fmla="val 3526"/>
                <a:gd name="f83" fmla="val 9034"/>
                <a:gd name="f84" fmla="val 3598"/>
                <a:gd name="f85" fmla="val 8672"/>
                <a:gd name="f86" fmla="val 3668"/>
                <a:gd name="f87" fmla="val 8472"/>
                <a:gd name="f88" fmla="val 3566"/>
                <a:gd name="f89" fmla="val 8338"/>
                <a:gd name="f90" fmla="val 3543"/>
                <a:gd name="f91" fmla="val 7904"/>
                <a:gd name="f92" fmla="val 3596"/>
                <a:gd name="f93" fmla="val 7869"/>
                <a:gd name="f94" fmla="val 3527"/>
                <a:gd name="f95" fmla="val 8262"/>
                <a:gd name="f96" fmla="val 3149"/>
                <a:gd name="f97" fmla="val 7715"/>
                <a:gd name="f98" fmla="val 3110"/>
                <a:gd name="f99" fmla="val 7254"/>
                <a:gd name="f100" fmla="val 3152"/>
                <a:gd name="f101" fmla="val 7031"/>
                <a:gd name="f102" fmla="val 6808"/>
                <a:gd name="f103" fmla="val 3468"/>
                <a:gd name="f104" fmla="val 6584"/>
                <a:gd name="f105" fmla="val 6138"/>
                <a:gd name="f106" fmla="val 3363"/>
                <a:gd name="f107" fmla="val 5357"/>
                <a:gd name="f108" fmla="val 3257"/>
                <a:gd name="f109" fmla="val 4240"/>
                <a:gd name="f110" fmla="val 2732"/>
                <a:gd name="f111" fmla="val 4575"/>
                <a:gd name="f112" fmla="val 2102"/>
                <a:gd name="f113" fmla="val 4017"/>
                <a:gd name="f114" fmla="val 1891"/>
                <a:gd name="f115" fmla="val 3794"/>
                <a:gd name="f116" fmla="val 1471"/>
                <a:gd name="f117" fmla="val 1156"/>
                <a:gd name="f118" fmla="val 3980"/>
                <a:gd name="f119" fmla="val 1051"/>
                <a:gd name="f120" fmla="val 4011"/>
                <a:gd name="f121" fmla="val 999"/>
                <a:gd name="f122" fmla="val 3974"/>
                <a:gd name="f123" fmla="val 894"/>
                <a:gd name="f124" fmla="val 4233"/>
                <a:gd name="f125" fmla="val 601"/>
                <a:gd name="f126" fmla="val 4235"/>
                <a:gd name="f127" fmla="val 401"/>
                <a:gd name="f128" fmla="val 4238"/>
                <a:gd name="f129" fmla="val 200"/>
                <a:gd name="f130" fmla="val 3571"/>
                <a:gd name="f131" fmla="val 3125"/>
                <a:gd name="f132" fmla="val 3236"/>
                <a:gd name="f133" fmla="val 105"/>
                <a:gd name="f134" fmla="val 3348"/>
                <a:gd name="f135" fmla="val 210"/>
                <a:gd name="f136" fmla="val 2120"/>
                <a:gd name="f137" fmla="val 420"/>
                <a:gd name="f138" fmla="val 946"/>
                <a:gd name="f139" fmla="val 2455"/>
                <a:gd name="f140" fmla="val 2381"/>
                <a:gd name="f141" fmla="val 1331"/>
                <a:gd name="f142" fmla="val 2306"/>
                <a:gd name="f143" fmla="val 1506"/>
                <a:gd name="f144" fmla="val 2232"/>
                <a:gd name="f145" fmla="val 1681"/>
                <a:gd name="f146" fmla="val 2009"/>
                <a:gd name="f147" fmla="val 1339"/>
                <a:gd name="f148" fmla="val 3047"/>
                <a:gd name="f149" fmla="val 893"/>
                <a:gd name="f150" fmla="val 557"/>
                <a:gd name="f151" fmla="val 781"/>
                <a:gd name="f152" fmla="val 3783"/>
                <a:gd name="f153" fmla="val 1116"/>
                <a:gd name="f154" fmla="val 4203"/>
                <a:gd name="f155" fmla="val 670"/>
                <a:gd name="f156" fmla="val 4413"/>
                <a:gd name="f157" fmla="val 223"/>
                <a:gd name="f158" fmla="val 4518"/>
                <a:gd name="f159" fmla="val 4623"/>
                <a:gd name="f160" fmla="val 446"/>
                <a:gd name="f161" fmla="val 5149"/>
                <a:gd name="f162" fmla="val 5569"/>
                <a:gd name="f163" fmla="val 1450"/>
                <a:gd name="f164" fmla="val 1524"/>
                <a:gd name="f165" fmla="val 5814"/>
                <a:gd name="f166" fmla="val 1599"/>
                <a:gd name="f167" fmla="val 6480"/>
                <a:gd name="f168" fmla="val 1673"/>
                <a:gd name="f169" fmla="val 7145"/>
                <a:gd name="f170" fmla="val 8004"/>
                <a:gd name="f171" fmla="val 2566"/>
                <a:gd name="f172" fmla="val 8949"/>
                <a:gd name="f173" fmla="val 2901"/>
                <a:gd name="f174" fmla="val 9475"/>
                <a:gd name="f175" fmla="val 9685"/>
                <a:gd name="f176" fmla="val 9159"/>
                <a:gd name="f177" fmla="val 4128"/>
                <a:gd name="f178" fmla="val 8739"/>
                <a:gd name="f179" fmla="val 4165"/>
                <a:gd name="f180" fmla="val 8494"/>
                <a:gd name="f181" fmla="val 8249"/>
                <a:gd name="f182" fmla="val 4277"/>
                <a:gd name="f183" fmla="val 7788"/>
                <a:gd name="f184" fmla="val 4315"/>
                <a:gd name="f185" fmla="val 7572"/>
                <a:gd name="f186" fmla="val 4352"/>
                <a:gd name="f187" fmla="val 7356"/>
                <a:gd name="f188" fmla="val 5133"/>
                <a:gd name="f189" fmla="val 6725"/>
                <a:gd name="f190" fmla="val 5915"/>
                <a:gd name="f191" fmla="val 6200"/>
                <a:gd name="f192" fmla="val 6639"/>
                <a:gd name="f193" fmla="val 5875"/>
                <a:gd name="f194" fmla="val 6658"/>
                <a:gd name="f195" fmla="val 5668"/>
                <a:gd name="f196" fmla="val 7156"/>
                <a:gd name="f197" fmla="val 5557"/>
                <a:gd name="f198" fmla="val 7176"/>
                <a:gd name="f199" fmla="val 5350"/>
                <a:gd name="f200" fmla="val 7217"/>
                <a:gd name="f201" fmla="val 5258"/>
                <a:gd name="f202" fmla="val 8021"/>
                <a:gd name="f203" fmla="val 5398"/>
                <a:gd name="f204" fmla="val 8062"/>
                <a:gd name="f205" fmla="val 5306"/>
                <a:gd name="f206" fmla="val 7988"/>
                <a:gd name="f207" fmla="val 5026"/>
                <a:gd name="f208" fmla="val 7935"/>
                <a:gd name="f209" fmla="val 4864"/>
                <a:gd name="f210" fmla="val 7861"/>
                <a:gd name="f211" fmla="val 4584"/>
                <a:gd name="f212" fmla="val 7833"/>
                <a:gd name="f213" fmla="val 4487"/>
                <a:gd name="f214" fmla="val 7982"/>
                <a:gd name="f215" fmla="val 4490"/>
                <a:gd name="f216" fmla="val 7954"/>
                <a:gd name="f217" fmla="val 4393"/>
                <a:gd name="f218" fmla="val 4385"/>
                <a:gd name="f219" fmla="val 8059"/>
                <a:gd name="f220" fmla="val 4243"/>
                <a:gd name="f221" fmla="val 8087"/>
                <a:gd name="f222" fmla="val 8120"/>
                <a:gd name="f223" fmla="val 4206"/>
                <a:gd name="f224" fmla="val 8344"/>
                <a:gd name="f225" fmla="val 4234"/>
                <a:gd name="f226" fmla="val 8411"/>
                <a:gd name="f227" fmla="val 4228"/>
                <a:gd name="f228" fmla="val 8478"/>
                <a:gd name="f229" fmla="val 4222"/>
                <a:gd name="f230" fmla="val 8620"/>
                <a:gd name="f231" fmla="val 4402"/>
                <a:gd name="f232" fmla="+- 0 0 -90"/>
                <a:gd name="f233" fmla="*/ f3 1 10736"/>
                <a:gd name="f234" fmla="*/ f4 1 10000"/>
                <a:gd name="f235" fmla="val f5"/>
                <a:gd name="f236" fmla="val f6"/>
                <a:gd name="f237" fmla="val f7"/>
                <a:gd name="f238" fmla="*/ f232 f0 1"/>
                <a:gd name="f239" fmla="+- f237 0 f235"/>
                <a:gd name="f240" fmla="+- f236 0 f235"/>
                <a:gd name="f241" fmla="*/ f238 1 f2"/>
                <a:gd name="f242" fmla="*/ f240 1 10736"/>
                <a:gd name="f243" fmla="*/ f239 1 10000"/>
                <a:gd name="f244" fmla="*/ 43475790 f240 1"/>
                <a:gd name="f245" fmla="*/ 36857519 f239 1"/>
                <a:gd name="f246" fmla="*/ 44151285 f240 1"/>
                <a:gd name="f247" fmla="*/ 41259517 f239 1"/>
                <a:gd name="f248" fmla="*/ 49670740 f240 1"/>
                <a:gd name="f249" fmla="*/ 32122440 f239 1"/>
                <a:gd name="f250" fmla="*/ 49009121 f240 1"/>
                <a:gd name="f251" fmla="*/ 26808391 f239 1"/>
                <a:gd name="f252" fmla="*/ 46520040 f240 1"/>
                <a:gd name="f253" fmla="*/ 22128796 f239 1"/>
                <a:gd name="f254" fmla="*/ 41986042 f240 1"/>
                <a:gd name="f255" fmla="*/ 20145902 f239 1"/>
                <a:gd name="f256" fmla="*/ 40681305 f240 1"/>
                <a:gd name="f257" fmla="*/ 25642433 f239 1"/>
                <a:gd name="f258" fmla="*/ 40121510 f240 1"/>
                <a:gd name="f259" fmla="*/ 29092660 f239 1"/>
                <a:gd name="f260" fmla="*/ 36406391 f240 1"/>
                <a:gd name="f261" fmla="*/ 27974260 f239 1"/>
                <a:gd name="f262" fmla="*/ 35693894 f240 1"/>
                <a:gd name="f263" fmla="*/ 24666883 f239 1"/>
                <a:gd name="f264" fmla="*/ 32529318 f240 1"/>
                <a:gd name="f265" fmla="*/ 24999963 f239 1"/>
                <a:gd name="f266" fmla="*/ 30461274 f240 1"/>
                <a:gd name="f267" fmla="*/ 27506345 f239 1"/>
                <a:gd name="f268" fmla="*/ 24784492 f240 1"/>
                <a:gd name="f269" fmla="*/ 25832841 f239 1"/>
                <a:gd name="f270" fmla="*/ 21166503 f240 1"/>
                <a:gd name="f271" fmla="*/ 16671985 f239 1"/>
                <a:gd name="f272" fmla="*/ 17553140 f240 1"/>
                <a:gd name="f273" fmla="*/ 11667148 f239 1"/>
                <a:gd name="f274" fmla="*/ 18385962 f240 1"/>
                <a:gd name="f275" fmla="*/ 7090773 f239 1"/>
                <a:gd name="f276" fmla="*/ 19616626 f240 1"/>
                <a:gd name="f277" fmla="*/ 0 f239 1"/>
                <a:gd name="f278" fmla="*/ 14458011 f240 1"/>
                <a:gd name="f279" fmla="*/ 15489721 f240 1"/>
                <a:gd name="f280" fmla="*/ 1665578 f239 1"/>
                <a:gd name="f281" fmla="*/ 9808313 f240 1"/>
                <a:gd name="f282" fmla="*/ 7503204 f239 1"/>
                <a:gd name="f283" fmla="*/ 10326480 f240 1"/>
                <a:gd name="f284" fmla="*/ 13332815 f239 1"/>
                <a:gd name="f285" fmla="*/ 6194950 f240 1"/>
                <a:gd name="f286" fmla="*/ 24167174 f239 1"/>
                <a:gd name="f287" fmla="*/ 2576961 f240 1"/>
                <a:gd name="f288" fmla="*/ 26673556 f239 1"/>
                <a:gd name="f289" fmla="*/ 5163240 f240 1"/>
                <a:gd name="f290" fmla="*/ 33335956 f239 1"/>
                <a:gd name="f291" fmla="*/ 1031709 f240 1"/>
                <a:gd name="f292" fmla="*/ 35834411 f239 1"/>
                <a:gd name="f293" fmla="*/ 2063419 f240 1"/>
                <a:gd name="f294" fmla="*/ 40839160 f239 1"/>
                <a:gd name="f295" fmla="*/ 6708492 f240 1"/>
                <a:gd name="f296" fmla="*/ 9294771 f240 1"/>
                <a:gd name="f297" fmla="*/ 63483517 f239 1"/>
                <a:gd name="f298" fmla="*/ 13421677 f240 1"/>
                <a:gd name="f299" fmla="*/ 75150665 f239 1"/>
                <a:gd name="f300" fmla="*/ 16521430 f240 1"/>
                <a:gd name="f301" fmla="*/ 76816243 f239 1"/>
                <a:gd name="f302" fmla="*/ 19098459 f240 1"/>
                <a:gd name="f303" fmla="*/ 69313128 f239 1"/>
                <a:gd name="f304" fmla="*/ 20134794 f240 1"/>
                <a:gd name="f305" fmla="*/ 58343934 f239 1"/>
                <a:gd name="f306" fmla="*/ 27366078 f240 1"/>
                <a:gd name="f307" fmla="*/ 49175152 f239 1"/>
                <a:gd name="f308" fmla="*/ 33200188 f240 1"/>
                <a:gd name="f309" fmla="*/ 42433401 f239 1"/>
                <a:gd name="f310" fmla="*/ 36369388 f240 1"/>
                <a:gd name="f311" fmla="*/ 36357899 f239 1"/>
                <a:gd name="f312" fmla="*/ 37414974 f240 1"/>
                <a:gd name="f313" fmla="*/ 33589773 f239 1"/>
                <a:gd name="f314" fmla="*/ 40639678 f240 1"/>
                <a:gd name="f315" fmla="*/ 35469537 f239 1"/>
                <a:gd name="f316" fmla="+- f241 0 f1"/>
                <a:gd name="f317" fmla="*/ f244 1 10736"/>
                <a:gd name="f318" fmla="*/ f245 1 10000"/>
                <a:gd name="f319" fmla="*/ f246 1 10736"/>
                <a:gd name="f320" fmla="*/ f247 1 10000"/>
                <a:gd name="f321" fmla="*/ f248 1 10736"/>
                <a:gd name="f322" fmla="*/ f249 1 10000"/>
                <a:gd name="f323" fmla="*/ f250 1 10736"/>
                <a:gd name="f324" fmla="*/ f251 1 10000"/>
                <a:gd name="f325" fmla="*/ f252 1 10736"/>
                <a:gd name="f326" fmla="*/ f253 1 10000"/>
                <a:gd name="f327" fmla="*/ f254 1 10736"/>
                <a:gd name="f328" fmla="*/ f255 1 10000"/>
                <a:gd name="f329" fmla="*/ f256 1 10736"/>
                <a:gd name="f330" fmla="*/ f257 1 10000"/>
                <a:gd name="f331" fmla="*/ f258 1 10736"/>
                <a:gd name="f332" fmla="*/ f259 1 10000"/>
                <a:gd name="f333" fmla="*/ f260 1 10736"/>
                <a:gd name="f334" fmla="*/ f261 1 10000"/>
                <a:gd name="f335" fmla="*/ f262 1 10736"/>
                <a:gd name="f336" fmla="*/ f263 1 10000"/>
                <a:gd name="f337" fmla="*/ f264 1 10736"/>
                <a:gd name="f338" fmla="*/ f265 1 10000"/>
                <a:gd name="f339" fmla="*/ f266 1 10736"/>
                <a:gd name="f340" fmla="*/ f267 1 10000"/>
                <a:gd name="f341" fmla="*/ f268 1 10736"/>
                <a:gd name="f342" fmla="*/ f269 1 10000"/>
                <a:gd name="f343" fmla="*/ f270 1 10736"/>
                <a:gd name="f344" fmla="*/ f271 1 10000"/>
                <a:gd name="f345" fmla="*/ f272 1 10736"/>
                <a:gd name="f346" fmla="*/ f273 1 10000"/>
                <a:gd name="f347" fmla="*/ f274 1 10736"/>
                <a:gd name="f348" fmla="*/ f275 1 10000"/>
                <a:gd name="f349" fmla="*/ f276 1 10736"/>
                <a:gd name="f350" fmla="*/ f277 1 10000"/>
                <a:gd name="f351" fmla="*/ f278 1 10736"/>
                <a:gd name="f352" fmla="*/ f279 1 10736"/>
                <a:gd name="f353" fmla="*/ f280 1 10000"/>
                <a:gd name="f354" fmla="*/ f281 1 10736"/>
                <a:gd name="f355" fmla="*/ f282 1 10000"/>
                <a:gd name="f356" fmla="*/ f283 1 10736"/>
                <a:gd name="f357" fmla="*/ f284 1 10000"/>
                <a:gd name="f358" fmla="*/ f285 1 10736"/>
                <a:gd name="f359" fmla="*/ f286 1 10000"/>
                <a:gd name="f360" fmla="*/ f287 1 10736"/>
                <a:gd name="f361" fmla="*/ f288 1 10000"/>
                <a:gd name="f362" fmla="*/ f289 1 10736"/>
                <a:gd name="f363" fmla="*/ f290 1 10000"/>
                <a:gd name="f364" fmla="*/ f291 1 10736"/>
                <a:gd name="f365" fmla="*/ f292 1 10000"/>
                <a:gd name="f366" fmla="*/ f293 1 10736"/>
                <a:gd name="f367" fmla="*/ f294 1 10000"/>
                <a:gd name="f368" fmla="*/ f295 1 10736"/>
                <a:gd name="f369" fmla="*/ f296 1 10736"/>
                <a:gd name="f370" fmla="*/ f297 1 10000"/>
                <a:gd name="f371" fmla="*/ f298 1 10736"/>
                <a:gd name="f372" fmla="*/ f299 1 10000"/>
                <a:gd name="f373" fmla="*/ f300 1 10736"/>
                <a:gd name="f374" fmla="*/ f301 1 10000"/>
                <a:gd name="f375" fmla="*/ f302 1 10736"/>
                <a:gd name="f376" fmla="*/ f303 1 10000"/>
                <a:gd name="f377" fmla="*/ f304 1 10736"/>
                <a:gd name="f378" fmla="*/ f305 1 10000"/>
                <a:gd name="f379" fmla="*/ f306 1 10736"/>
                <a:gd name="f380" fmla="*/ f307 1 10000"/>
                <a:gd name="f381" fmla="*/ f308 1 10736"/>
                <a:gd name="f382" fmla="*/ f309 1 10000"/>
                <a:gd name="f383" fmla="*/ f310 1 10736"/>
                <a:gd name="f384" fmla="*/ f311 1 10000"/>
                <a:gd name="f385" fmla="*/ f312 1 10736"/>
                <a:gd name="f386" fmla="*/ f313 1 10000"/>
                <a:gd name="f387" fmla="*/ f314 1 10736"/>
                <a:gd name="f388" fmla="*/ f315 1 10000"/>
                <a:gd name="f389" fmla="*/ 0 1 f242"/>
                <a:gd name="f390" fmla="*/ f236 1 f242"/>
                <a:gd name="f391" fmla="*/ 0 1 f243"/>
                <a:gd name="f392" fmla="*/ f237 1 f243"/>
                <a:gd name="f393" fmla="*/ f317 1 f242"/>
                <a:gd name="f394" fmla="*/ f318 1 f243"/>
                <a:gd name="f395" fmla="*/ f319 1 f242"/>
                <a:gd name="f396" fmla="*/ f320 1 f243"/>
                <a:gd name="f397" fmla="*/ f321 1 f242"/>
                <a:gd name="f398" fmla="*/ f322 1 f243"/>
                <a:gd name="f399" fmla="*/ f323 1 f242"/>
                <a:gd name="f400" fmla="*/ f324 1 f243"/>
                <a:gd name="f401" fmla="*/ f325 1 f242"/>
                <a:gd name="f402" fmla="*/ f326 1 f243"/>
                <a:gd name="f403" fmla="*/ f327 1 f242"/>
                <a:gd name="f404" fmla="*/ f328 1 f243"/>
                <a:gd name="f405" fmla="*/ f329 1 f242"/>
                <a:gd name="f406" fmla="*/ f330 1 f243"/>
                <a:gd name="f407" fmla="*/ f331 1 f242"/>
                <a:gd name="f408" fmla="*/ f332 1 f243"/>
                <a:gd name="f409" fmla="*/ f333 1 f242"/>
                <a:gd name="f410" fmla="*/ f334 1 f243"/>
                <a:gd name="f411" fmla="*/ f335 1 f242"/>
                <a:gd name="f412" fmla="*/ f336 1 f243"/>
                <a:gd name="f413" fmla="*/ f337 1 f242"/>
                <a:gd name="f414" fmla="*/ f338 1 f243"/>
                <a:gd name="f415" fmla="*/ f339 1 f242"/>
                <a:gd name="f416" fmla="*/ f340 1 f243"/>
                <a:gd name="f417" fmla="*/ f341 1 f242"/>
                <a:gd name="f418" fmla="*/ f342 1 f243"/>
                <a:gd name="f419" fmla="*/ f343 1 f242"/>
                <a:gd name="f420" fmla="*/ f344 1 f243"/>
                <a:gd name="f421" fmla="*/ f345 1 f242"/>
                <a:gd name="f422" fmla="*/ f346 1 f243"/>
                <a:gd name="f423" fmla="*/ f347 1 f242"/>
                <a:gd name="f424" fmla="*/ f348 1 f243"/>
                <a:gd name="f425" fmla="*/ f349 1 f242"/>
                <a:gd name="f426" fmla="*/ f350 1 f243"/>
                <a:gd name="f427" fmla="*/ f351 1 f242"/>
                <a:gd name="f428" fmla="*/ f352 1 f242"/>
                <a:gd name="f429" fmla="*/ f353 1 f243"/>
                <a:gd name="f430" fmla="*/ f354 1 f242"/>
                <a:gd name="f431" fmla="*/ f355 1 f243"/>
                <a:gd name="f432" fmla="*/ f356 1 f242"/>
                <a:gd name="f433" fmla="*/ f357 1 f243"/>
                <a:gd name="f434" fmla="*/ f358 1 f242"/>
                <a:gd name="f435" fmla="*/ f359 1 f243"/>
                <a:gd name="f436" fmla="*/ f360 1 f242"/>
                <a:gd name="f437" fmla="*/ f361 1 f243"/>
                <a:gd name="f438" fmla="*/ f362 1 f242"/>
                <a:gd name="f439" fmla="*/ f363 1 f243"/>
                <a:gd name="f440" fmla="*/ f364 1 f242"/>
                <a:gd name="f441" fmla="*/ f365 1 f243"/>
                <a:gd name="f442" fmla="*/ f366 1 f242"/>
                <a:gd name="f443" fmla="*/ f367 1 f243"/>
                <a:gd name="f444" fmla="*/ f368 1 f242"/>
                <a:gd name="f445" fmla="*/ f369 1 f242"/>
                <a:gd name="f446" fmla="*/ f370 1 f243"/>
                <a:gd name="f447" fmla="*/ f371 1 f242"/>
                <a:gd name="f448" fmla="*/ f372 1 f243"/>
                <a:gd name="f449" fmla="*/ f373 1 f242"/>
                <a:gd name="f450" fmla="*/ f374 1 f243"/>
                <a:gd name="f451" fmla="*/ f375 1 f242"/>
                <a:gd name="f452" fmla="*/ f376 1 f243"/>
                <a:gd name="f453" fmla="*/ f377 1 f242"/>
                <a:gd name="f454" fmla="*/ f378 1 f243"/>
                <a:gd name="f455" fmla="*/ f379 1 f242"/>
                <a:gd name="f456" fmla="*/ f380 1 f243"/>
                <a:gd name="f457" fmla="*/ f381 1 f242"/>
                <a:gd name="f458" fmla="*/ f382 1 f243"/>
                <a:gd name="f459" fmla="*/ f383 1 f242"/>
                <a:gd name="f460" fmla="*/ f384 1 f243"/>
                <a:gd name="f461" fmla="*/ f385 1 f242"/>
                <a:gd name="f462" fmla="*/ f386 1 f243"/>
                <a:gd name="f463" fmla="*/ f387 1 f242"/>
                <a:gd name="f464" fmla="*/ f388 1 f243"/>
                <a:gd name="f465" fmla="*/ f389 f233 1"/>
                <a:gd name="f466" fmla="*/ f390 f233 1"/>
                <a:gd name="f467" fmla="*/ f392 f234 1"/>
                <a:gd name="f468" fmla="*/ f391 f234 1"/>
                <a:gd name="f469" fmla="*/ f393 f233 1"/>
                <a:gd name="f470" fmla="*/ f394 f234 1"/>
                <a:gd name="f471" fmla="*/ f395 f233 1"/>
                <a:gd name="f472" fmla="*/ f396 f234 1"/>
                <a:gd name="f473" fmla="*/ f397 f233 1"/>
                <a:gd name="f474" fmla="*/ f398 f234 1"/>
                <a:gd name="f475" fmla="*/ f399 f233 1"/>
                <a:gd name="f476" fmla="*/ f400 f234 1"/>
                <a:gd name="f477" fmla="*/ f401 f233 1"/>
                <a:gd name="f478" fmla="*/ f402 f234 1"/>
                <a:gd name="f479" fmla="*/ f403 f233 1"/>
                <a:gd name="f480" fmla="*/ f404 f234 1"/>
                <a:gd name="f481" fmla="*/ f405 f233 1"/>
                <a:gd name="f482" fmla="*/ f406 f234 1"/>
                <a:gd name="f483" fmla="*/ f407 f233 1"/>
                <a:gd name="f484" fmla="*/ f408 f234 1"/>
                <a:gd name="f485" fmla="*/ f409 f233 1"/>
                <a:gd name="f486" fmla="*/ f410 f234 1"/>
                <a:gd name="f487" fmla="*/ f411 f233 1"/>
                <a:gd name="f488" fmla="*/ f412 f234 1"/>
                <a:gd name="f489" fmla="*/ f413 f233 1"/>
                <a:gd name="f490" fmla="*/ f414 f234 1"/>
                <a:gd name="f491" fmla="*/ f415 f233 1"/>
                <a:gd name="f492" fmla="*/ f416 f234 1"/>
                <a:gd name="f493" fmla="*/ f417 f233 1"/>
                <a:gd name="f494" fmla="*/ f418 f234 1"/>
                <a:gd name="f495" fmla="*/ f419 f233 1"/>
                <a:gd name="f496" fmla="*/ f420 f234 1"/>
                <a:gd name="f497" fmla="*/ f421 f233 1"/>
                <a:gd name="f498" fmla="*/ f422 f234 1"/>
                <a:gd name="f499" fmla="*/ f423 f233 1"/>
                <a:gd name="f500" fmla="*/ f424 f234 1"/>
                <a:gd name="f501" fmla="*/ f425 f233 1"/>
                <a:gd name="f502" fmla="*/ f426 f234 1"/>
                <a:gd name="f503" fmla="*/ f427 f233 1"/>
                <a:gd name="f504" fmla="*/ f428 f233 1"/>
                <a:gd name="f505" fmla="*/ f429 f234 1"/>
                <a:gd name="f506" fmla="*/ f430 f233 1"/>
                <a:gd name="f507" fmla="*/ f431 f234 1"/>
                <a:gd name="f508" fmla="*/ f432 f233 1"/>
                <a:gd name="f509" fmla="*/ f433 f234 1"/>
                <a:gd name="f510" fmla="*/ f434 f233 1"/>
                <a:gd name="f511" fmla="*/ f435 f234 1"/>
                <a:gd name="f512" fmla="*/ f436 f233 1"/>
                <a:gd name="f513" fmla="*/ f437 f234 1"/>
                <a:gd name="f514" fmla="*/ f438 f233 1"/>
                <a:gd name="f515" fmla="*/ f439 f234 1"/>
                <a:gd name="f516" fmla="*/ f440 f233 1"/>
                <a:gd name="f517" fmla="*/ f441 f234 1"/>
                <a:gd name="f518" fmla="*/ f442 f233 1"/>
                <a:gd name="f519" fmla="*/ f443 f234 1"/>
                <a:gd name="f520" fmla="*/ f444 f233 1"/>
                <a:gd name="f521" fmla="*/ f445 f233 1"/>
                <a:gd name="f522" fmla="*/ f446 f234 1"/>
                <a:gd name="f523" fmla="*/ f447 f233 1"/>
                <a:gd name="f524" fmla="*/ f448 f234 1"/>
                <a:gd name="f525" fmla="*/ f449 f233 1"/>
                <a:gd name="f526" fmla="*/ f450 f234 1"/>
                <a:gd name="f527" fmla="*/ f451 f233 1"/>
                <a:gd name="f528" fmla="*/ f452 f234 1"/>
                <a:gd name="f529" fmla="*/ f453 f233 1"/>
                <a:gd name="f530" fmla="*/ f454 f234 1"/>
                <a:gd name="f531" fmla="*/ f455 f233 1"/>
                <a:gd name="f532" fmla="*/ f456 f234 1"/>
                <a:gd name="f533" fmla="*/ f457 f233 1"/>
                <a:gd name="f534" fmla="*/ f458 f234 1"/>
                <a:gd name="f535" fmla="*/ f459 f233 1"/>
                <a:gd name="f536" fmla="*/ f460 f234 1"/>
                <a:gd name="f537" fmla="*/ f461 f233 1"/>
                <a:gd name="f538" fmla="*/ f462 f234 1"/>
                <a:gd name="f539" fmla="*/ f463 f233 1"/>
                <a:gd name="f540" fmla="*/ f464 f234 1"/>
              </a:gdLst>
              <a:ahLst/>
              <a:cxnLst>
                <a:cxn ang="3cd4">
                  <a:pos x="hc" y="t"/>
                </a:cxn>
                <a:cxn ang="0">
                  <a:pos x="r" y="vc"/>
                </a:cxn>
                <a:cxn ang="cd4">
                  <a:pos x="hc" y="b"/>
                </a:cxn>
                <a:cxn ang="cd2">
                  <a:pos x="l" y="vc"/>
                </a:cxn>
                <a:cxn ang="f316">
                  <a:pos x="f469" y="f470"/>
                </a:cxn>
                <a:cxn ang="f316">
                  <a:pos x="f471" y="f472"/>
                </a:cxn>
                <a:cxn ang="f316">
                  <a:pos x="f473" y="f474"/>
                </a:cxn>
                <a:cxn ang="f316">
                  <a:pos x="f475" y="f476"/>
                </a:cxn>
                <a:cxn ang="f316">
                  <a:pos x="f477" y="f478"/>
                </a:cxn>
                <a:cxn ang="f316">
                  <a:pos x="f479" y="f480"/>
                </a:cxn>
                <a:cxn ang="f316">
                  <a:pos x="f481" y="f482"/>
                </a:cxn>
                <a:cxn ang="f316">
                  <a:pos x="f483" y="f484"/>
                </a:cxn>
                <a:cxn ang="f316">
                  <a:pos x="f485" y="f486"/>
                </a:cxn>
                <a:cxn ang="f316">
                  <a:pos x="f487" y="f488"/>
                </a:cxn>
                <a:cxn ang="f316">
                  <a:pos x="f489" y="f490"/>
                </a:cxn>
                <a:cxn ang="f316">
                  <a:pos x="f491" y="f492"/>
                </a:cxn>
                <a:cxn ang="f316">
                  <a:pos x="f493" y="f494"/>
                </a:cxn>
                <a:cxn ang="f316">
                  <a:pos x="f495" y="f496"/>
                </a:cxn>
                <a:cxn ang="f316">
                  <a:pos x="f497" y="f498"/>
                </a:cxn>
                <a:cxn ang="f316">
                  <a:pos x="f499" y="f500"/>
                </a:cxn>
                <a:cxn ang="f316">
                  <a:pos x="f501" y="f502"/>
                </a:cxn>
                <a:cxn ang="f316">
                  <a:pos x="f503" y="f502"/>
                </a:cxn>
                <a:cxn ang="f316">
                  <a:pos x="f504" y="f505"/>
                </a:cxn>
                <a:cxn ang="f316">
                  <a:pos x="f506" y="f507"/>
                </a:cxn>
                <a:cxn ang="f316">
                  <a:pos x="f508" y="f509"/>
                </a:cxn>
                <a:cxn ang="f316">
                  <a:pos x="f510" y="f511"/>
                </a:cxn>
                <a:cxn ang="f316">
                  <a:pos x="f512" y="f513"/>
                </a:cxn>
                <a:cxn ang="f316">
                  <a:pos x="f514" y="f515"/>
                </a:cxn>
                <a:cxn ang="f316">
                  <a:pos x="f516" y="f517"/>
                </a:cxn>
                <a:cxn ang="f316">
                  <a:pos x="f518" y="f519"/>
                </a:cxn>
                <a:cxn ang="f316">
                  <a:pos x="f520" y="f519"/>
                </a:cxn>
                <a:cxn ang="f316">
                  <a:pos x="f521" y="f522"/>
                </a:cxn>
                <a:cxn ang="f316">
                  <a:pos x="f523" y="f524"/>
                </a:cxn>
                <a:cxn ang="f316">
                  <a:pos x="f525" y="f526"/>
                </a:cxn>
                <a:cxn ang="f316">
                  <a:pos x="f527" y="f528"/>
                </a:cxn>
                <a:cxn ang="f316">
                  <a:pos x="f529" y="f530"/>
                </a:cxn>
                <a:cxn ang="f316">
                  <a:pos x="f531" y="f532"/>
                </a:cxn>
                <a:cxn ang="f316">
                  <a:pos x="f533" y="f534"/>
                </a:cxn>
                <a:cxn ang="f316">
                  <a:pos x="f535" y="f536"/>
                </a:cxn>
                <a:cxn ang="f316">
                  <a:pos x="f537" y="f538"/>
                </a:cxn>
                <a:cxn ang="f316">
                  <a:pos x="f539" y="f540"/>
                </a:cxn>
              </a:cxnLst>
              <a:rect l="f465" t="f468" r="f466" b="f467"/>
              <a:pathLst>
                <a:path w="10736" h="10000">
                  <a:moveTo>
                    <a:pt x="f8" y="f9"/>
                  </a:moveTo>
                  <a:cubicBezTo>
                    <a:pt x="f10" y="f11"/>
                    <a:pt x="f12" y="f13"/>
                    <a:pt x="f14" y="f15"/>
                  </a:cubicBezTo>
                  <a:cubicBezTo>
                    <a:pt x="f16" y="f17"/>
                    <a:pt x="f18" y="f19"/>
                    <a:pt x="f20" y="f21"/>
                  </a:cubicBezTo>
                  <a:cubicBezTo>
                    <a:pt x="f22" y="f23"/>
                    <a:pt x="f24" y="f25"/>
                    <a:pt x="f26" y="f27"/>
                  </a:cubicBezTo>
                  <a:cubicBezTo>
                    <a:pt x="f28" y="f29"/>
                    <a:pt x="f30" y="f31"/>
                    <a:pt x="f32" y="f33"/>
                  </a:cubicBezTo>
                  <a:cubicBezTo>
                    <a:pt x="f34" y="f35"/>
                    <a:pt x="f36" y="f37"/>
                    <a:pt x="f6" y="f38"/>
                  </a:cubicBezTo>
                  <a:lnTo>
                    <a:pt x="f39" y="f40"/>
                  </a:lnTo>
                  <a:cubicBezTo>
                    <a:pt x="f41" y="f42"/>
                    <a:pt x="f43" y="f44"/>
                    <a:pt x="f45" y="f46"/>
                  </a:cubicBezTo>
                  <a:cubicBezTo>
                    <a:pt x="f47" y="f48"/>
                    <a:pt x="f49" y="f50"/>
                    <a:pt x="f51" y="f52"/>
                  </a:cubicBezTo>
                  <a:cubicBezTo>
                    <a:pt x="f53" y="f54"/>
                    <a:pt x="f55" y="f56"/>
                    <a:pt x="f57" y="f58"/>
                  </a:cubicBezTo>
                  <a:cubicBezTo>
                    <a:pt x="f59" y="f60"/>
                    <a:pt x="f61" y="f62"/>
                    <a:pt x="f63" y="f64"/>
                  </a:cubicBezTo>
                  <a:lnTo>
                    <a:pt x="f65" y="f66"/>
                  </a:lnTo>
                  <a:cubicBezTo>
                    <a:pt x="f67" y="f68"/>
                    <a:pt x="f69" y="f70"/>
                    <a:pt x="f71" y="f72"/>
                  </a:cubicBezTo>
                  <a:cubicBezTo>
                    <a:pt x="f73" y="f74"/>
                    <a:pt x="f75" y="f76"/>
                    <a:pt x="f77" y="f78"/>
                  </a:cubicBezTo>
                  <a:cubicBezTo>
                    <a:pt x="f79" y="f80"/>
                    <a:pt x="f81" y="f82"/>
                    <a:pt x="f83" y="f84"/>
                  </a:cubicBezTo>
                  <a:lnTo>
                    <a:pt x="f85" y="f86"/>
                  </a:lnTo>
                  <a:lnTo>
                    <a:pt x="f87" y="f88"/>
                  </a:lnTo>
                  <a:cubicBezTo>
                    <a:pt x="f89" y="f90"/>
                    <a:pt x="f91" y="f92"/>
                    <a:pt x="f93" y="f94"/>
                  </a:cubicBezTo>
                  <a:lnTo>
                    <a:pt x="f95" y="f96"/>
                  </a:lnTo>
                  <a:lnTo>
                    <a:pt x="f97" y="f98"/>
                  </a:lnTo>
                  <a:lnTo>
                    <a:pt x="f99" y="f100"/>
                  </a:lnTo>
                  <a:lnTo>
                    <a:pt x="f101" y="f100"/>
                  </a:lnTo>
                  <a:lnTo>
                    <a:pt x="f102" y="f103"/>
                  </a:lnTo>
                  <a:lnTo>
                    <a:pt x="f104" y="f103"/>
                  </a:lnTo>
                  <a:lnTo>
                    <a:pt x="f105" y="f106"/>
                  </a:lnTo>
                  <a:lnTo>
                    <a:pt x="f107" y="f108"/>
                  </a:lnTo>
                  <a:lnTo>
                    <a:pt x="f109" y="f110"/>
                  </a:lnTo>
                  <a:lnTo>
                    <a:pt x="f111" y="f112"/>
                  </a:lnTo>
                  <a:lnTo>
                    <a:pt x="f113" y="f114"/>
                  </a:lnTo>
                  <a:lnTo>
                    <a:pt x="f115" y="f116"/>
                  </a:lnTo>
                  <a:lnTo>
                    <a:pt x="f113" y="f117"/>
                  </a:lnTo>
                  <a:cubicBezTo>
                    <a:pt x="f118" y="f119"/>
                    <a:pt x="f120" y="f121"/>
                    <a:pt x="f122" y="f123"/>
                  </a:cubicBezTo>
                  <a:lnTo>
                    <a:pt x="f124" y="f125"/>
                  </a:lnTo>
                  <a:cubicBezTo>
                    <a:pt x="f126" y="f127"/>
                    <a:pt x="f128" y="f129"/>
                    <a:pt x="f109" y="f5"/>
                  </a:cubicBezTo>
                  <a:lnTo>
                    <a:pt x="f130" y="f5"/>
                  </a:lnTo>
                  <a:lnTo>
                    <a:pt x="f131" y="f5"/>
                  </a:lnTo>
                  <a:lnTo>
                    <a:pt x="f132" y="f133"/>
                  </a:lnTo>
                  <a:lnTo>
                    <a:pt x="f134" y="f135"/>
                  </a:lnTo>
                  <a:lnTo>
                    <a:pt x="f136" y="f137"/>
                  </a:lnTo>
                  <a:lnTo>
                    <a:pt x="f136" y="f138"/>
                  </a:lnTo>
                  <a:lnTo>
                    <a:pt x="f139" y="f117"/>
                  </a:lnTo>
                  <a:cubicBezTo>
                    <a:pt x="f140" y="f141"/>
                    <a:pt x="f142" y="f143"/>
                    <a:pt x="f144" y="f145"/>
                  </a:cubicBezTo>
                  <a:lnTo>
                    <a:pt x="f146" y="f112"/>
                  </a:lnTo>
                  <a:lnTo>
                    <a:pt x="f147" y="f148"/>
                  </a:lnTo>
                  <a:lnTo>
                    <a:pt x="f149" y="f148"/>
                  </a:lnTo>
                  <a:lnTo>
                    <a:pt x="f150" y="f106"/>
                  </a:lnTo>
                  <a:lnTo>
                    <a:pt x="f151" y="f152"/>
                  </a:lnTo>
                  <a:lnTo>
                    <a:pt x="f153" y="f154"/>
                  </a:lnTo>
                  <a:lnTo>
                    <a:pt x="f155" y="f156"/>
                  </a:lnTo>
                  <a:lnTo>
                    <a:pt x="f157" y="f158"/>
                  </a:lnTo>
                  <a:lnTo>
                    <a:pt x="f5" y="f159"/>
                  </a:lnTo>
                  <a:lnTo>
                    <a:pt x="f160" y="f161"/>
                  </a:lnTo>
                  <a:lnTo>
                    <a:pt x="f151" y="f162"/>
                  </a:lnTo>
                  <a:lnTo>
                    <a:pt x="f163" y="f161"/>
                  </a:lnTo>
                  <a:cubicBezTo>
                    <a:pt x="f164" y="f165"/>
                    <a:pt x="f166" y="f167"/>
                    <a:pt x="f168" y="f169"/>
                  </a:cubicBezTo>
                  <a:lnTo>
                    <a:pt x="f146" y="f170"/>
                  </a:lnTo>
                  <a:lnTo>
                    <a:pt x="f171" y="f172"/>
                  </a:lnTo>
                  <a:lnTo>
                    <a:pt x="f173" y="f174"/>
                  </a:lnTo>
                  <a:lnTo>
                    <a:pt x="f132" y="f7"/>
                  </a:lnTo>
                  <a:lnTo>
                    <a:pt x="f130" y="f175"/>
                  </a:lnTo>
                  <a:lnTo>
                    <a:pt x="f113" y="f176"/>
                  </a:lnTo>
                  <a:lnTo>
                    <a:pt x="f177" y="f178"/>
                  </a:lnTo>
                  <a:cubicBezTo>
                    <a:pt x="f179" y="f180"/>
                    <a:pt x="f154" y="f181"/>
                    <a:pt x="f109" y="f170"/>
                  </a:cubicBezTo>
                  <a:cubicBezTo>
                    <a:pt x="f182" y="f183"/>
                    <a:pt x="f184" y="f185"/>
                    <a:pt x="f186" y="f187"/>
                  </a:cubicBezTo>
                  <a:lnTo>
                    <a:pt x="f188" y="f189"/>
                  </a:lnTo>
                  <a:lnTo>
                    <a:pt x="f190" y="f191"/>
                  </a:lnTo>
                  <a:lnTo>
                    <a:pt x="f192" y="f193"/>
                  </a:lnTo>
                  <a:cubicBezTo>
                    <a:pt x="f194" y="f195"/>
                    <a:pt x="f196" y="f197"/>
                    <a:pt x="f198" y="f199"/>
                  </a:cubicBezTo>
                  <a:cubicBezTo>
                    <a:pt x="f200" y="f201"/>
                    <a:pt x="f202" y="f203"/>
                    <a:pt x="f204" y="f205"/>
                  </a:cubicBezTo>
                  <a:cubicBezTo>
                    <a:pt x="f206" y="f207"/>
                    <a:pt x="f208" y="f209"/>
                    <a:pt x="f210" y="f211"/>
                  </a:cubicBezTo>
                  <a:cubicBezTo>
                    <a:pt x="f212" y="f213"/>
                    <a:pt x="f214" y="f215"/>
                    <a:pt x="f216" y="f217"/>
                  </a:cubicBezTo>
                  <a:cubicBezTo>
                    <a:pt x="f214" y="f218"/>
                    <a:pt x="f219" y="f220"/>
                    <a:pt x="f221" y="f126"/>
                  </a:cubicBezTo>
                  <a:cubicBezTo>
                    <a:pt x="f222" y="f223"/>
                    <a:pt x="f224" y="f225"/>
                    <a:pt x="f226" y="f227"/>
                  </a:cubicBezTo>
                  <a:cubicBezTo>
                    <a:pt x="f228" y="f229"/>
                    <a:pt x="f230" y="f231"/>
                    <a:pt x="f8" y="f9"/>
                  </a:cubicBezTo>
                  <a:close/>
                </a:path>
              </a:pathLst>
            </a:custGeom>
            <a:solidFill>
              <a:srgbClr val="E2EBFB"/>
            </a:solidFill>
            <a:ln w="3172" cap="flat">
              <a:solidFill>
                <a:srgbClr val="0F78FF">
                  <a:alpha val="70000"/>
                </a:srgbClr>
              </a:solidFill>
              <a:prstDash val="solid"/>
              <a:round/>
            </a:ln>
          </p:spPr>
          <p:txBody>
            <a:bodyPr vert="horz" wrap="square" lIns="91440" tIns="45720" rIns="91440" bIns="45720" anchor="t" anchorCtr="0" compatLnSpc="1">
              <a:noAutofit/>
            </a:bodyPr>
            <a:lstStyle/>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GB" sz="1400" b="1" i="0" u="none" strike="noStrike" kern="1200" cap="none" spc="0" baseline="0">
                <a:solidFill>
                  <a:srgbClr val="0599F1"/>
                </a:solidFill>
                <a:uFillTx/>
                <a:latin typeface="HelveticaNeue-UltraLight" pitchFamily="50"/>
                <a:ea typeface="MS PGothic" pitchFamily="34"/>
              </a:endParaRPr>
            </a:p>
          </p:txBody>
        </p:sp>
        <p:sp>
          <p:nvSpPr>
            <p:cNvPr id="4" name="Freeform 33">
              <a:extLst>
                <a:ext uri="{FF2B5EF4-FFF2-40B4-BE49-F238E27FC236}">
                  <a16:creationId xmlns:a16="http://schemas.microsoft.com/office/drawing/2014/main" id="{0FBA5FA4-424A-E538-5B08-42E48A56B0E8}"/>
                </a:ext>
              </a:extLst>
            </p:cNvPr>
            <p:cNvSpPr/>
            <p:nvPr/>
          </p:nvSpPr>
          <p:spPr>
            <a:xfrm>
              <a:off x="9760141" y="3846780"/>
              <a:ext cx="202740" cy="364937"/>
            </a:xfrm>
            <a:custGeom>
              <a:avLst/>
              <a:gdLst>
                <a:gd name="f0" fmla="val 10800000"/>
                <a:gd name="f1" fmla="val 5400000"/>
                <a:gd name="f2" fmla="val 180"/>
                <a:gd name="f3" fmla="val w"/>
                <a:gd name="f4" fmla="val h"/>
                <a:gd name="f5" fmla="val 0"/>
                <a:gd name="f6" fmla="val 107"/>
                <a:gd name="f7" fmla="val 190"/>
                <a:gd name="f8" fmla="val 7"/>
                <a:gd name="f9" fmla="val 9"/>
                <a:gd name="f10" fmla="val 23"/>
                <a:gd name="f11" fmla="val 15"/>
                <a:gd name="f12" fmla="val 47"/>
                <a:gd name="f13" fmla="val 60"/>
                <a:gd name="f14" fmla="val 22"/>
                <a:gd name="f15" fmla="val 78"/>
                <a:gd name="f16" fmla="val 19"/>
                <a:gd name="f17" fmla="val 93"/>
                <a:gd name="f18" fmla="val 110"/>
                <a:gd name="f19" fmla="val 26"/>
                <a:gd name="f20" fmla="val 118"/>
                <a:gd name="f21" fmla="val 126"/>
                <a:gd name="f22" fmla="val 13"/>
                <a:gd name="f23" fmla="val 159"/>
                <a:gd name="f24" fmla="val 33"/>
                <a:gd name="f25" fmla="val 182"/>
                <a:gd name="f26" fmla="val 34"/>
                <a:gd name="f27" fmla="val 178"/>
                <a:gd name="f28" fmla="val 46"/>
                <a:gd name="f29" fmla="val 185"/>
                <a:gd name="f30" fmla="val 56"/>
                <a:gd name="f31" fmla="val 188"/>
                <a:gd name="f32" fmla="val 59"/>
                <a:gd name="f33" fmla="val 184"/>
                <a:gd name="f34" fmla="val 43"/>
                <a:gd name="f35" fmla="val 174"/>
                <a:gd name="f36" fmla="val 27"/>
                <a:gd name="f37" fmla="val 149"/>
                <a:gd name="f38" fmla="val 138"/>
                <a:gd name="f39" fmla="val 32"/>
                <a:gd name="f40" fmla="val 113"/>
                <a:gd name="f41" fmla="val 57"/>
                <a:gd name="f42" fmla="val 108"/>
                <a:gd name="f43" fmla="val 70"/>
                <a:gd name="f44" fmla="val 119"/>
                <a:gd name="f45" fmla="val 63"/>
                <a:gd name="f46" fmla="val 97"/>
                <a:gd name="f47" fmla="val 72"/>
                <a:gd name="f48" fmla="val 87"/>
                <a:gd name="f49" fmla="val 101"/>
                <a:gd name="f50" fmla="val 73"/>
                <a:gd name="f51" fmla="val 95"/>
                <a:gd name="f52" fmla="val 50"/>
                <a:gd name="f53" fmla="val 85"/>
                <a:gd name="f54" fmla="val 37"/>
                <a:gd name="f55" fmla="val 48"/>
                <a:gd name="f56" fmla="val 36"/>
                <a:gd name="f57" fmla="+- 0 0 -90"/>
                <a:gd name="f58" fmla="*/ f3 1 107"/>
                <a:gd name="f59" fmla="*/ f4 1 190"/>
                <a:gd name="f60" fmla="val f5"/>
                <a:gd name="f61" fmla="val f6"/>
                <a:gd name="f62" fmla="val f7"/>
                <a:gd name="f63" fmla="*/ f57 f0 1"/>
                <a:gd name="f64" fmla="+- f62 0 f60"/>
                <a:gd name="f65" fmla="+- f61 0 f60"/>
                <a:gd name="f66" fmla="*/ f63 1 f2"/>
                <a:gd name="f67" fmla="*/ f65 1 107"/>
                <a:gd name="f68" fmla="*/ f64 1 190"/>
                <a:gd name="f69" fmla="*/ 2147483646 f65 1"/>
                <a:gd name="f70" fmla="*/ 2147483646 f64 1"/>
                <a:gd name="f71" fmla="*/ 0 f65 1"/>
                <a:gd name="f72" fmla="*/ 0 f64 1"/>
                <a:gd name="f73" fmla="+- f66 0 f1"/>
                <a:gd name="f74" fmla="*/ f69 1 107"/>
                <a:gd name="f75" fmla="*/ f70 1 190"/>
                <a:gd name="f76" fmla="*/ f71 1 107"/>
                <a:gd name="f77" fmla="*/ f72 1 190"/>
                <a:gd name="f78" fmla="*/ 0 1 f67"/>
                <a:gd name="f79" fmla="*/ f61 1 f67"/>
                <a:gd name="f80" fmla="*/ 0 1 f68"/>
                <a:gd name="f81" fmla="*/ f62 1 f68"/>
                <a:gd name="f82" fmla="*/ f74 1 f67"/>
                <a:gd name="f83" fmla="*/ f75 1 f68"/>
                <a:gd name="f84" fmla="*/ f76 1 f67"/>
                <a:gd name="f85" fmla="*/ f77 1 f68"/>
                <a:gd name="f86" fmla="*/ f78 f58 1"/>
                <a:gd name="f87" fmla="*/ f79 f58 1"/>
                <a:gd name="f88" fmla="*/ f81 f59 1"/>
                <a:gd name="f89" fmla="*/ f80 f59 1"/>
                <a:gd name="f90" fmla="*/ f82 f58 1"/>
                <a:gd name="f91" fmla="*/ f83 f59 1"/>
                <a:gd name="f92" fmla="*/ f84 f58 1"/>
                <a:gd name="f93" fmla="*/ f85 f59 1"/>
              </a:gdLst>
              <a:ahLst/>
              <a:cxnLst>
                <a:cxn ang="3cd4">
                  <a:pos x="hc" y="t"/>
                </a:cxn>
                <a:cxn ang="0">
                  <a:pos x="r" y="vc"/>
                </a:cxn>
                <a:cxn ang="cd4">
                  <a:pos x="hc" y="b"/>
                </a:cxn>
                <a:cxn ang="cd2">
                  <a:pos x="l" y="vc"/>
                </a:cxn>
                <a:cxn ang="f73">
                  <a:pos x="f90" y="f91"/>
                </a:cxn>
                <a:cxn ang="f73">
                  <a:pos x="f92" y="f91"/>
                </a:cxn>
                <a:cxn ang="f73">
                  <a:pos x="f90" y="f91"/>
                </a:cxn>
                <a:cxn ang="f73">
                  <a:pos x="f90" y="f91"/>
                </a:cxn>
                <a:cxn ang="f73">
                  <a:pos x="f90" y="f91"/>
                </a:cxn>
                <a:cxn ang="f73">
                  <a:pos x="f90" y="f91"/>
                </a:cxn>
                <a:cxn ang="f73">
                  <a:pos x="f90" y="f91"/>
                </a:cxn>
                <a:cxn ang="f73">
                  <a:pos x="f90" y="f91"/>
                </a:cxn>
                <a:cxn ang="f73">
                  <a:pos x="f90" y="f91"/>
                </a:cxn>
                <a:cxn ang="f73">
                  <a:pos x="f90" y="f91"/>
                </a:cxn>
                <a:cxn ang="f73">
                  <a:pos x="f90" y="f91"/>
                </a:cxn>
                <a:cxn ang="f73">
                  <a:pos x="f90" y="f91"/>
                </a:cxn>
                <a:cxn ang="f73">
                  <a:pos x="f90" y="f91"/>
                </a:cxn>
                <a:cxn ang="f73">
                  <a:pos x="f90" y="f91"/>
                </a:cxn>
                <a:cxn ang="f73">
                  <a:pos x="f90" y="f91"/>
                </a:cxn>
                <a:cxn ang="f73">
                  <a:pos x="f90" y="f91"/>
                </a:cxn>
                <a:cxn ang="f73">
                  <a:pos x="f90" y="f91"/>
                </a:cxn>
                <a:cxn ang="f73">
                  <a:pos x="f90" y="f91"/>
                </a:cxn>
                <a:cxn ang="f73">
                  <a:pos x="f90" y="f91"/>
                </a:cxn>
                <a:cxn ang="f73">
                  <a:pos x="f90" y="f91"/>
                </a:cxn>
                <a:cxn ang="f73">
                  <a:pos x="f90" y="f91"/>
                </a:cxn>
                <a:cxn ang="f73">
                  <a:pos x="f90" y="f91"/>
                </a:cxn>
                <a:cxn ang="f73">
                  <a:pos x="f90" y="f91"/>
                </a:cxn>
                <a:cxn ang="f73">
                  <a:pos x="f90" y="f91"/>
                </a:cxn>
                <a:cxn ang="f73">
                  <a:pos x="f90" y="f91"/>
                </a:cxn>
                <a:cxn ang="f73">
                  <a:pos x="f90" y="f91"/>
                </a:cxn>
                <a:cxn ang="f73">
                  <a:pos x="f90" y="f91"/>
                </a:cxn>
                <a:cxn ang="f73">
                  <a:pos x="f90" y="f91"/>
                </a:cxn>
                <a:cxn ang="f73">
                  <a:pos x="f90" y="f91"/>
                </a:cxn>
                <a:cxn ang="f73">
                  <a:pos x="f90" y="f93"/>
                </a:cxn>
                <a:cxn ang="f73">
                  <a:pos x="f90" y="f91"/>
                </a:cxn>
              </a:cxnLst>
              <a:rect l="f86" t="f89" r="f87" b="f88"/>
              <a:pathLst>
                <a:path w="107" h="190">
                  <a:moveTo>
                    <a:pt x="f8" y="f9"/>
                  </a:moveTo>
                  <a:lnTo>
                    <a:pt x="f5" y="f10"/>
                  </a:lnTo>
                  <a:lnTo>
                    <a:pt x="f11" y="f12"/>
                  </a:lnTo>
                  <a:lnTo>
                    <a:pt x="f11" y="f13"/>
                  </a:lnTo>
                  <a:lnTo>
                    <a:pt x="f14" y="f15"/>
                  </a:lnTo>
                  <a:lnTo>
                    <a:pt x="f16" y="f17"/>
                  </a:lnTo>
                  <a:lnTo>
                    <a:pt x="f10" y="f18"/>
                  </a:lnTo>
                  <a:lnTo>
                    <a:pt x="f19" y="f20"/>
                  </a:lnTo>
                  <a:lnTo>
                    <a:pt x="f16" y="f21"/>
                  </a:lnTo>
                  <a:lnTo>
                    <a:pt x="f22" y="f23"/>
                  </a:lnTo>
                  <a:lnTo>
                    <a:pt x="f24" y="f25"/>
                  </a:lnTo>
                  <a:lnTo>
                    <a:pt x="f26" y="f27"/>
                  </a:lnTo>
                  <a:lnTo>
                    <a:pt x="f28" y="f29"/>
                  </a:lnTo>
                  <a:lnTo>
                    <a:pt x="f28" y="f7"/>
                  </a:lnTo>
                  <a:lnTo>
                    <a:pt x="f30" y="f31"/>
                  </a:lnTo>
                  <a:lnTo>
                    <a:pt x="f32" y="f33"/>
                  </a:lnTo>
                  <a:lnTo>
                    <a:pt x="f34" y="f35"/>
                  </a:lnTo>
                  <a:lnTo>
                    <a:pt x="f36" y="f37"/>
                  </a:lnTo>
                  <a:lnTo>
                    <a:pt x="f16" y="f38"/>
                  </a:lnTo>
                  <a:lnTo>
                    <a:pt x="f39" y="f40"/>
                  </a:lnTo>
                  <a:lnTo>
                    <a:pt x="f41" y="f42"/>
                  </a:lnTo>
                  <a:lnTo>
                    <a:pt x="f43" y="f44"/>
                  </a:lnTo>
                  <a:lnTo>
                    <a:pt x="f45" y="f46"/>
                  </a:lnTo>
                  <a:lnTo>
                    <a:pt x="f47" y="f48"/>
                  </a:lnTo>
                  <a:lnTo>
                    <a:pt x="f49" y="f48"/>
                  </a:lnTo>
                  <a:lnTo>
                    <a:pt x="f6" y="f50"/>
                  </a:lnTo>
                  <a:lnTo>
                    <a:pt x="f51" y="f52"/>
                  </a:lnTo>
                  <a:lnTo>
                    <a:pt x="f53" y="f54"/>
                  </a:lnTo>
                  <a:lnTo>
                    <a:pt x="f55" y="f36"/>
                  </a:lnTo>
                  <a:lnTo>
                    <a:pt x="f56" y="f5"/>
                  </a:lnTo>
                  <a:lnTo>
                    <a:pt x="f8" y="f9"/>
                  </a:lnTo>
                  <a:close/>
                </a:path>
              </a:pathLst>
            </a:custGeom>
            <a:solidFill>
              <a:srgbClr val="E2EBFB"/>
            </a:solidFill>
            <a:ln w="3172" cap="flat">
              <a:solidFill>
                <a:srgbClr val="0F78FF">
                  <a:alpha val="70000"/>
                </a:srgbClr>
              </a:solidFill>
              <a:prstDash val="solid"/>
              <a:round/>
            </a:ln>
          </p:spPr>
          <p:txBody>
            <a:bodyPr vert="horz" wrap="square" lIns="91440" tIns="45720" rIns="91440" bIns="45720" anchor="t" anchorCtr="0" compatLnSpc="1">
              <a:noAutofit/>
            </a:bodyPr>
            <a:lstStyle/>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GB" sz="1400" b="1" i="0" u="none" strike="noStrike" kern="1200" cap="none" spc="0" baseline="0">
                <a:solidFill>
                  <a:srgbClr val="0599F1"/>
                </a:solidFill>
                <a:uFillTx/>
                <a:latin typeface="HelveticaNeue-UltraLight" pitchFamily="50"/>
                <a:ea typeface="MS PGothic" pitchFamily="34"/>
              </a:endParaRPr>
            </a:p>
          </p:txBody>
        </p:sp>
        <p:sp>
          <p:nvSpPr>
            <p:cNvPr id="5" name="Freeform 34">
              <a:extLst>
                <a:ext uri="{FF2B5EF4-FFF2-40B4-BE49-F238E27FC236}">
                  <a16:creationId xmlns:a16="http://schemas.microsoft.com/office/drawing/2014/main" id="{7DBA73E8-9CFF-0606-DA80-34196B68D693}"/>
                </a:ext>
              </a:extLst>
            </p:cNvPr>
            <p:cNvSpPr/>
            <p:nvPr/>
          </p:nvSpPr>
          <p:spPr>
            <a:xfrm rot="730074">
              <a:off x="7195468" y="3137188"/>
              <a:ext cx="328726" cy="257769"/>
            </a:xfrm>
            <a:custGeom>
              <a:avLst/>
              <a:gdLst>
                <a:gd name="f0" fmla="val 10800000"/>
                <a:gd name="f1" fmla="val 5400000"/>
                <a:gd name="f2" fmla="val 180"/>
                <a:gd name="f3" fmla="val w"/>
                <a:gd name="f4" fmla="val h"/>
                <a:gd name="f5" fmla="val 0"/>
                <a:gd name="f6" fmla="val 10000"/>
                <a:gd name="f7" fmla="val 10009"/>
                <a:gd name="f8" fmla="val 9121"/>
                <a:gd name="f9" fmla="val 1479"/>
                <a:gd name="f10" fmla="val 8949"/>
                <a:gd name="f11" fmla="val 1545"/>
                <a:gd name="f12" fmla="val 8960"/>
                <a:gd name="f13" fmla="val 1470"/>
                <a:gd name="f14" fmla="val 8734"/>
                <a:gd name="f15" fmla="val 1437"/>
                <a:gd name="f16" fmla="val 8508"/>
                <a:gd name="f17" fmla="val 1404"/>
                <a:gd name="f18" fmla="val 8010"/>
                <a:gd name="f19" fmla="val 1295"/>
                <a:gd name="f20" fmla="val 7765"/>
                <a:gd name="f21" fmla="val 1279"/>
                <a:gd name="f22" fmla="val 7520"/>
                <a:gd name="f23" fmla="val 1263"/>
                <a:gd name="f24" fmla="val 7390"/>
                <a:gd name="f25" fmla="val 1332"/>
                <a:gd name="f26" fmla="val 7261"/>
                <a:gd name="f27" fmla="val 1342"/>
                <a:gd name="f28" fmla="val 7132"/>
                <a:gd name="f29" fmla="val 1353"/>
                <a:gd name="f30" fmla="val 7098"/>
                <a:gd name="f31" fmla="val 1443"/>
                <a:gd name="f32" fmla="val 6991"/>
                <a:gd name="f33" fmla="val 6884"/>
                <a:gd name="f34" fmla="val 1241"/>
                <a:gd name="f35" fmla="val 6742"/>
                <a:gd name="f36" fmla="val 937"/>
                <a:gd name="f37" fmla="val 6618"/>
                <a:gd name="f38" fmla="val 734"/>
                <a:gd name="f39" fmla="val 5577"/>
                <a:gd name="f40" fmla="val 492"/>
                <a:gd name="f41" fmla="val 4284"/>
                <a:gd name="f42" fmla="val 74"/>
                <a:gd name="f43" fmla="val 3495"/>
                <a:gd name="f44" fmla="val 9"/>
                <a:gd name="f45" fmla="val 2706"/>
                <a:gd name="f46" fmla="val -56"/>
                <a:gd name="f47" fmla="val 2420"/>
                <a:gd name="f48" fmla="val 231"/>
                <a:gd name="f49" fmla="val 1882"/>
                <a:gd name="f50" fmla="val 342"/>
                <a:gd name="f51" fmla="val 1345"/>
                <a:gd name="f52" fmla="val 806"/>
                <a:gd name="f53" fmla="val 268"/>
                <a:gd name="f54" fmla="val 1009"/>
                <a:gd name="f55" fmla="val 538"/>
                <a:gd name="f56" fmla="val 2676"/>
                <a:gd name="f57" fmla="val 1076"/>
                <a:gd name="f58" fmla="val 2009"/>
                <a:gd name="f59" fmla="val 2151"/>
                <a:gd name="f60" fmla="val 2342"/>
                <a:gd name="f61" fmla="val 2421"/>
                <a:gd name="f62" fmla="val 2688"/>
                <a:gd name="f63" fmla="val 3009"/>
                <a:gd name="f64" fmla="val 2600"/>
                <a:gd name="f65" fmla="val 3342"/>
                <a:gd name="f66" fmla="val 2510"/>
                <a:gd name="f67" fmla="val 3676"/>
                <a:gd name="f68" fmla="val 4009"/>
                <a:gd name="f69" fmla="val 2330"/>
                <a:gd name="f70" fmla="val 4565"/>
                <a:gd name="f71" fmla="val 2241"/>
                <a:gd name="f72" fmla="val 5120"/>
                <a:gd name="f73" fmla="val 5676"/>
                <a:gd name="f74" fmla="val 2062"/>
                <a:gd name="f75" fmla="val 6009"/>
                <a:gd name="f76" fmla="val 1971"/>
                <a:gd name="f77" fmla="val 6343"/>
                <a:gd name="f78" fmla="val 6676"/>
                <a:gd name="f79" fmla="val 7342"/>
                <a:gd name="f80" fmla="val 7482"/>
                <a:gd name="f81" fmla="val 1889"/>
                <a:gd name="f82" fmla="val 7241"/>
                <a:gd name="f83" fmla="val 1884"/>
                <a:gd name="f84" fmla="val 7517"/>
                <a:gd name="f85" fmla="val 1879"/>
                <a:gd name="f86" fmla="val 7793"/>
                <a:gd name="f87" fmla="val 7594"/>
                <a:gd name="f88" fmla="val 7676"/>
                <a:gd name="f89" fmla="val 8009"/>
                <a:gd name="f90" fmla="val 1792"/>
                <a:gd name="f91" fmla="val 8342"/>
                <a:gd name="f92" fmla="val 1703"/>
                <a:gd name="f93" fmla="val 8676"/>
                <a:gd name="f94" fmla="val 1613"/>
                <a:gd name="f95" fmla="val 9009"/>
                <a:gd name="f96" fmla="val 3227"/>
                <a:gd name="f97" fmla="val 4840"/>
                <a:gd name="f98" fmla="val 9342"/>
                <a:gd name="f99" fmla="val 6453"/>
                <a:gd name="f100" fmla="val 8067"/>
                <a:gd name="f101" fmla="val 6342"/>
                <a:gd name="f102" fmla="val 6120"/>
                <a:gd name="f103" fmla="val 7941"/>
                <a:gd name="f104" fmla="val 6082"/>
                <a:gd name="f105" fmla="val 8193"/>
                <a:gd name="f106" fmla="val 5270"/>
                <a:gd name="f107" fmla="val 8503"/>
                <a:gd name="f108" fmla="val 4112"/>
                <a:gd name="f109" fmla="val 8822"/>
                <a:gd name="f110" fmla="val 3908"/>
                <a:gd name="f111" fmla="val 9185"/>
                <a:gd name="f112" fmla="val 9126"/>
                <a:gd name="f113" fmla="val 3756"/>
                <a:gd name="f114" fmla="val 9189"/>
                <a:gd name="f115" fmla="val 3701"/>
                <a:gd name="f116" fmla="val 9252"/>
                <a:gd name="f117" fmla="val 3646"/>
                <a:gd name="f118" fmla="val 9284"/>
                <a:gd name="f119" fmla="val 3569"/>
                <a:gd name="f120" fmla="val 9318"/>
                <a:gd name="f121" fmla="val 3593"/>
                <a:gd name="f122" fmla="val 9388"/>
                <a:gd name="f123" fmla="val 3534"/>
                <a:gd name="f124" fmla="val 9296"/>
                <a:gd name="f125" fmla="val 3577"/>
                <a:gd name="f126" fmla="val 9415"/>
                <a:gd name="f127" fmla="val 3493"/>
                <a:gd name="f128" fmla="val 9534"/>
                <a:gd name="f129" fmla="val 3409"/>
                <a:gd name="f130" fmla="val 9908"/>
                <a:gd name="f131" fmla="val 3137"/>
                <a:gd name="f132" fmla="val 9969"/>
                <a:gd name="f133" fmla="val 2847"/>
                <a:gd name="f134" fmla="val 10030"/>
                <a:gd name="f135" fmla="val 2557"/>
                <a:gd name="f136" fmla="val 10018"/>
                <a:gd name="f137" fmla="val 1949"/>
                <a:gd name="f138" fmla="val 9783"/>
                <a:gd name="f139" fmla="val 1752"/>
                <a:gd name="f140" fmla="val 9774"/>
                <a:gd name="f141" fmla="val 1701"/>
                <a:gd name="f142" fmla="val 9763"/>
                <a:gd name="f143" fmla="val 1649"/>
                <a:gd name="f144" fmla="val 9754"/>
                <a:gd name="f145" fmla="val 1598"/>
                <a:gd name="f146" fmla="val 9738"/>
                <a:gd name="f147" fmla="val 1593"/>
                <a:gd name="f148" fmla="val 9576"/>
                <a:gd name="f149" fmla="val 1599"/>
                <a:gd name="f150" fmla="val 9561"/>
                <a:gd name="f151" fmla="val 1594"/>
                <a:gd name="f152" fmla="+- 0 0 -90"/>
                <a:gd name="f153" fmla="*/ f3 1 10000"/>
                <a:gd name="f154" fmla="*/ f4 1 10009"/>
                <a:gd name="f155" fmla="val f5"/>
                <a:gd name="f156" fmla="val f6"/>
                <a:gd name="f157" fmla="val f7"/>
                <a:gd name="f158" fmla="*/ f152 f0 1"/>
                <a:gd name="f159" fmla="+- f157 0 f155"/>
                <a:gd name="f160" fmla="+- f156 0 f155"/>
                <a:gd name="f161" fmla="*/ f158 1 f2"/>
                <a:gd name="f162" fmla="*/ f160 1 10000"/>
                <a:gd name="f163" fmla="*/ f159 1 10009"/>
                <a:gd name="f164" fmla="*/ 2147483646 f160 1"/>
                <a:gd name="f165" fmla="*/ 2147483646 f159 1"/>
                <a:gd name="f166" fmla="*/ 0 f160 1"/>
                <a:gd name="f167" fmla="+- f161 0 f1"/>
                <a:gd name="f168" fmla="*/ f164 1 10000"/>
                <a:gd name="f169" fmla="*/ f165 1 10009"/>
                <a:gd name="f170" fmla="*/ f166 1 10000"/>
                <a:gd name="f171" fmla="*/ 0 1 f162"/>
                <a:gd name="f172" fmla="*/ f156 1 f162"/>
                <a:gd name="f173" fmla="*/ 0 1 f163"/>
                <a:gd name="f174" fmla="*/ f157 1 f163"/>
                <a:gd name="f175" fmla="*/ f168 1 f162"/>
                <a:gd name="f176" fmla="*/ f169 1 f163"/>
                <a:gd name="f177" fmla="*/ f170 1 f162"/>
                <a:gd name="f178" fmla="*/ f171 f153 1"/>
                <a:gd name="f179" fmla="*/ f172 f153 1"/>
                <a:gd name="f180" fmla="*/ f174 f154 1"/>
                <a:gd name="f181" fmla="*/ f173 f154 1"/>
                <a:gd name="f182" fmla="*/ f175 f153 1"/>
                <a:gd name="f183" fmla="*/ f176 f154 1"/>
                <a:gd name="f184" fmla="*/ f177 f153 1"/>
              </a:gdLst>
              <a:ahLst/>
              <a:cxnLst>
                <a:cxn ang="3cd4">
                  <a:pos x="hc" y="t"/>
                </a:cxn>
                <a:cxn ang="0">
                  <a:pos x="r" y="vc"/>
                </a:cxn>
                <a:cxn ang="cd4">
                  <a:pos x="hc" y="b"/>
                </a:cxn>
                <a:cxn ang="cd2">
                  <a:pos x="l" y="vc"/>
                </a:cxn>
                <a:cxn ang="f167">
                  <a:pos x="f182" y="f183"/>
                </a:cxn>
                <a:cxn ang="f167">
                  <a:pos x="f182" y="f183"/>
                </a:cxn>
                <a:cxn ang="f167">
                  <a:pos x="f182" y="f183"/>
                </a:cxn>
                <a:cxn ang="f167">
                  <a:pos x="f182" y="f183"/>
                </a:cxn>
                <a:cxn ang="f167">
                  <a:pos x="f182" y="f183"/>
                </a:cxn>
                <a:cxn ang="f167">
                  <a:pos x="f182" y="f183"/>
                </a:cxn>
                <a:cxn ang="f167">
                  <a:pos x="f182" y="f183"/>
                </a:cxn>
                <a:cxn ang="f167">
                  <a:pos x="f182" y="f183"/>
                </a:cxn>
                <a:cxn ang="f167">
                  <a:pos x="f182" y="f183"/>
                </a:cxn>
                <a:cxn ang="f167">
                  <a:pos x="f182" y="f183"/>
                </a:cxn>
                <a:cxn ang="f167">
                  <a:pos x="f184" y="f183"/>
                </a:cxn>
                <a:cxn ang="f167">
                  <a:pos x="f182" y="f183"/>
                </a:cxn>
                <a:cxn ang="f167">
                  <a:pos x="f182" y="f183"/>
                </a:cxn>
                <a:cxn ang="f167">
                  <a:pos x="f182" y="f183"/>
                </a:cxn>
                <a:cxn ang="f167">
                  <a:pos x="f182" y="f183"/>
                </a:cxn>
                <a:cxn ang="f167">
                  <a:pos x="f182" y="f183"/>
                </a:cxn>
                <a:cxn ang="f167">
                  <a:pos x="f182" y="f183"/>
                </a:cxn>
                <a:cxn ang="f167">
                  <a:pos x="f182" y="f183"/>
                </a:cxn>
                <a:cxn ang="f167">
                  <a:pos x="f182" y="f183"/>
                </a:cxn>
                <a:cxn ang="f167">
                  <a:pos x="f182" y="f183"/>
                </a:cxn>
                <a:cxn ang="f167">
                  <a:pos x="f182" y="f183"/>
                </a:cxn>
                <a:cxn ang="f167">
                  <a:pos x="f182" y="f183"/>
                </a:cxn>
                <a:cxn ang="f167">
                  <a:pos x="f182" y="f183"/>
                </a:cxn>
                <a:cxn ang="f167">
                  <a:pos x="f182" y="f183"/>
                </a:cxn>
                <a:cxn ang="f167">
                  <a:pos x="f182" y="f183"/>
                </a:cxn>
                <a:cxn ang="f167">
                  <a:pos x="f182" y="f183"/>
                </a:cxn>
                <a:cxn ang="f167">
                  <a:pos x="f182" y="f183"/>
                </a:cxn>
                <a:cxn ang="f167">
                  <a:pos x="f182" y="f183"/>
                </a:cxn>
                <a:cxn ang="f167">
                  <a:pos x="f182" y="f183"/>
                </a:cxn>
                <a:cxn ang="f167">
                  <a:pos x="f182" y="f183"/>
                </a:cxn>
                <a:cxn ang="f167">
                  <a:pos x="f182" y="f183"/>
                </a:cxn>
                <a:cxn ang="f167">
                  <a:pos x="f182" y="f183"/>
                </a:cxn>
                <a:cxn ang="f167">
                  <a:pos x="f182" y="f183"/>
                </a:cxn>
                <a:cxn ang="f167">
                  <a:pos x="f182" y="f183"/>
                </a:cxn>
                <a:cxn ang="f167">
                  <a:pos x="f182" y="f183"/>
                </a:cxn>
                <a:cxn ang="f167">
                  <a:pos x="f182" y="f183"/>
                </a:cxn>
                <a:cxn ang="f167">
                  <a:pos x="f182" y="f183"/>
                </a:cxn>
                <a:cxn ang="f167">
                  <a:pos x="f182" y="f183"/>
                </a:cxn>
                <a:cxn ang="f167">
                  <a:pos x="f182" y="f183"/>
                </a:cxn>
                <a:cxn ang="f167">
                  <a:pos x="f182" y="f183"/>
                </a:cxn>
                <a:cxn ang="f167">
                  <a:pos x="f182" y="f183"/>
                </a:cxn>
              </a:cxnLst>
              <a:rect l="f178" t="f181" r="f179" b="f180"/>
              <a:pathLst>
                <a:path w="10000" h="10009">
                  <a:moveTo>
                    <a:pt x="f8" y="f9"/>
                  </a:moveTo>
                  <a:cubicBezTo>
                    <a:pt x="f10" y="f11"/>
                    <a:pt x="f12" y="f13"/>
                    <a:pt x="f14" y="f15"/>
                  </a:cubicBezTo>
                  <a:cubicBezTo>
                    <a:pt x="f16" y="f17"/>
                    <a:pt x="f18" y="f19"/>
                    <a:pt x="f20" y="f21"/>
                  </a:cubicBezTo>
                  <a:cubicBezTo>
                    <a:pt x="f22" y="f23"/>
                    <a:pt x="f24" y="f25"/>
                    <a:pt x="f26" y="f27"/>
                  </a:cubicBezTo>
                  <a:cubicBezTo>
                    <a:pt x="f28" y="f29"/>
                    <a:pt x="f30" y="f31"/>
                    <a:pt x="f32" y="f27"/>
                  </a:cubicBezTo>
                  <a:cubicBezTo>
                    <a:pt x="f33" y="f34"/>
                    <a:pt x="f35" y="f36"/>
                    <a:pt x="f37" y="f38"/>
                  </a:cubicBezTo>
                  <a:cubicBezTo>
                    <a:pt x="f39" y="f40"/>
                    <a:pt x="f41" y="f42"/>
                    <a:pt x="f43" y="f44"/>
                  </a:cubicBezTo>
                  <a:cubicBezTo>
                    <a:pt x="f45" y="f46"/>
                    <a:pt x="f47" y="f48"/>
                    <a:pt x="f49" y="f50"/>
                  </a:cubicBezTo>
                  <a:lnTo>
                    <a:pt x="f51" y="f44"/>
                  </a:lnTo>
                  <a:lnTo>
                    <a:pt x="f52" y="f50"/>
                  </a:lnTo>
                  <a:cubicBezTo>
                    <a:pt x="f52" y="f50"/>
                    <a:pt x="f53" y="f54"/>
                    <a:pt x="f5" y="f54"/>
                  </a:cubicBezTo>
                  <a:lnTo>
                    <a:pt x="f55" y="f56"/>
                  </a:lnTo>
                  <a:lnTo>
                    <a:pt x="f57" y="f58"/>
                  </a:lnTo>
                  <a:lnTo>
                    <a:pt x="f59" y="f60"/>
                  </a:lnTo>
                  <a:lnTo>
                    <a:pt x="f61" y="f56"/>
                  </a:lnTo>
                  <a:lnTo>
                    <a:pt x="f62" y="f63"/>
                  </a:lnTo>
                  <a:cubicBezTo>
                    <a:pt x="f64" y="f65"/>
                    <a:pt x="f66" y="f67"/>
                    <a:pt x="f61" y="f68"/>
                  </a:cubicBezTo>
                  <a:cubicBezTo>
                    <a:pt x="f69" y="f70"/>
                    <a:pt x="f71" y="f72"/>
                    <a:pt x="f59" y="f73"/>
                  </a:cubicBezTo>
                  <a:cubicBezTo>
                    <a:pt x="f74" y="f75"/>
                    <a:pt x="f76" y="f77"/>
                    <a:pt x="f49" y="f78"/>
                  </a:cubicBezTo>
                  <a:lnTo>
                    <a:pt x="f49" y="f79"/>
                  </a:lnTo>
                  <a:cubicBezTo>
                    <a:pt x="f49" y="f80"/>
                    <a:pt x="f81" y="f82"/>
                    <a:pt x="f83" y="f84"/>
                  </a:cubicBezTo>
                  <a:cubicBezTo>
                    <a:pt x="f85" y="f86"/>
                    <a:pt x="f49" y="f87"/>
                    <a:pt x="f49" y="f88"/>
                  </a:cubicBezTo>
                  <a:lnTo>
                    <a:pt x="f49" y="f89"/>
                  </a:lnTo>
                  <a:cubicBezTo>
                    <a:pt x="f90" y="f91"/>
                    <a:pt x="f92" y="f93"/>
                    <a:pt x="f94" y="f95"/>
                  </a:cubicBezTo>
                  <a:lnTo>
                    <a:pt x="f59" y="f95"/>
                  </a:lnTo>
                  <a:lnTo>
                    <a:pt x="f96" y="f7"/>
                  </a:lnTo>
                  <a:lnTo>
                    <a:pt x="f97" y="f98"/>
                  </a:lnTo>
                  <a:lnTo>
                    <a:pt x="f99" y="f95"/>
                  </a:lnTo>
                  <a:lnTo>
                    <a:pt x="f26" y="f88"/>
                  </a:lnTo>
                  <a:lnTo>
                    <a:pt x="f100" y="f101"/>
                  </a:lnTo>
                  <a:cubicBezTo>
                    <a:pt x="f100" y="f102"/>
                    <a:pt x="f103" y="f104"/>
                    <a:pt x="f100" y="f73"/>
                  </a:cubicBezTo>
                  <a:cubicBezTo>
                    <a:pt x="f105" y="f106"/>
                    <a:pt x="f107" y="f108"/>
                    <a:pt x="f109" y="f110"/>
                  </a:cubicBezTo>
                  <a:cubicBezTo>
                    <a:pt x="f111" y="f67"/>
                    <a:pt x="f112" y="f113"/>
                    <a:pt x="f114" y="f115"/>
                  </a:cubicBezTo>
                  <a:cubicBezTo>
                    <a:pt x="f116" y="f117"/>
                    <a:pt x="f118" y="f119"/>
                    <a:pt x="f120" y="f121"/>
                  </a:cubicBezTo>
                  <a:cubicBezTo>
                    <a:pt x="f122" y="f123"/>
                    <a:pt x="f124" y="f125"/>
                    <a:pt x="f126" y="f127"/>
                  </a:cubicBezTo>
                  <a:cubicBezTo>
                    <a:pt x="f128" y="f129"/>
                    <a:pt x="f130" y="f131"/>
                    <a:pt x="f132" y="f133"/>
                  </a:cubicBezTo>
                  <a:cubicBezTo>
                    <a:pt x="f134" y="f135"/>
                    <a:pt x="f136" y="f137"/>
                    <a:pt x="f138" y="f139"/>
                  </a:cubicBezTo>
                  <a:cubicBezTo>
                    <a:pt x="f140" y="f141"/>
                    <a:pt x="f142" y="f143"/>
                    <a:pt x="f144" y="f145"/>
                  </a:cubicBezTo>
                  <a:cubicBezTo>
                    <a:pt x="f146" y="f147"/>
                    <a:pt x="f148" y="f149"/>
                    <a:pt x="f150" y="f151"/>
                  </a:cubicBezTo>
                  <a:lnTo>
                    <a:pt x="f8" y="f9"/>
                  </a:lnTo>
                  <a:close/>
                </a:path>
              </a:pathLst>
            </a:custGeom>
            <a:solidFill>
              <a:srgbClr val="5B55D5"/>
            </a:solidFill>
            <a:ln w="3172" cap="flat">
              <a:solidFill>
                <a:srgbClr val="0F78FF">
                  <a:alpha val="70000"/>
                </a:srgbClr>
              </a:solidFill>
              <a:prstDash val="solid"/>
              <a:round/>
            </a:ln>
          </p:spPr>
          <p:txBody>
            <a:bodyPr vert="horz" wrap="square" lIns="91440" tIns="45720" rIns="91440" bIns="45720" anchor="t" anchorCtr="0" compatLnSpc="1">
              <a:noAutofit/>
            </a:bodyPr>
            <a:lstStyle/>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GB" sz="1400" b="1" i="0" u="none" strike="noStrike" kern="1200" cap="none" spc="0" baseline="0">
                <a:solidFill>
                  <a:srgbClr val="0599F1"/>
                </a:solidFill>
                <a:uFillTx/>
                <a:latin typeface="HelveticaNeue-UltraLight" pitchFamily="50"/>
                <a:ea typeface="MS PGothic" pitchFamily="34"/>
              </a:endParaRPr>
            </a:p>
          </p:txBody>
        </p:sp>
        <p:sp>
          <p:nvSpPr>
            <p:cNvPr id="6" name="Freeform 35">
              <a:extLst>
                <a:ext uri="{FF2B5EF4-FFF2-40B4-BE49-F238E27FC236}">
                  <a16:creationId xmlns:a16="http://schemas.microsoft.com/office/drawing/2014/main" id="{A5C458AF-357E-C787-E048-755885ED44A7}"/>
                </a:ext>
              </a:extLst>
            </p:cNvPr>
            <p:cNvSpPr/>
            <p:nvPr/>
          </p:nvSpPr>
          <p:spPr>
            <a:xfrm rot="926920">
              <a:off x="7204155" y="3154568"/>
              <a:ext cx="82542" cy="181014"/>
            </a:xfrm>
            <a:custGeom>
              <a:avLst/>
              <a:gdLst>
                <a:gd name="f0" fmla="val 10800000"/>
                <a:gd name="f1" fmla="val 5400000"/>
                <a:gd name="f2" fmla="val 180"/>
                <a:gd name="f3" fmla="val w"/>
                <a:gd name="f4" fmla="val h"/>
                <a:gd name="f5" fmla="val 0"/>
                <a:gd name="f6" fmla="val 10000"/>
                <a:gd name="f7" fmla="val 10437"/>
                <a:gd name="f8" fmla="val 7000"/>
                <a:gd name="f9" fmla="val 8110"/>
                <a:gd name="f10" fmla="val 7638"/>
                <a:gd name="f11" fmla="val 7083"/>
                <a:gd name="f12" fmla="val 7334"/>
                <a:gd name="f13" fmla="val 7165"/>
                <a:gd name="f14" fmla="val 7030"/>
                <a:gd name="f15" fmla="val 7248"/>
                <a:gd name="f16" fmla="val 6726"/>
                <a:gd name="f17" fmla="val 8000"/>
                <a:gd name="f18" fmla="val 5748"/>
                <a:gd name="f19" fmla="val 5276"/>
                <a:gd name="f20" fmla="val 8101"/>
                <a:gd name="f21" fmla="val 4899"/>
                <a:gd name="f22" fmla="val 8203"/>
                <a:gd name="f23" fmla="val 4522"/>
                <a:gd name="f24" fmla="val 8304"/>
                <a:gd name="f25" fmla="val 4145"/>
                <a:gd name="f26" fmla="val 9000"/>
                <a:gd name="f27" fmla="val 3386"/>
                <a:gd name="f28" fmla="val 9050"/>
                <a:gd name="f29" fmla="val 3079"/>
                <a:gd name="f30" fmla="val 9101"/>
                <a:gd name="f31" fmla="val 2772"/>
                <a:gd name="f32" fmla="val 9151"/>
                <a:gd name="f33" fmla="val 2465"/>
                <a:gd name="f34" fmla="val 1496"/>
                <a:gd name="f35" fmla="val 1024"/>
                <a:gd name="f36" fmla="val 472"/>
                <a:gd name="f37" fmla="val 5000"/>
                <a:gd name="f38" fmla="val 3000"/>
                <a:gd name="f39" fmla="val 2000"/>
                <a:gd name="f40" fmla="val 1235"/>
                <a:gd name="f41" fmla="val 1429"/>
                <a:gd name="f42" fmla="val 2913"/>
                <a:gd name="f43" fmla="val 4803"/>
                <a:gd name="f44" fmla="val 229"/>
                <a:gd name="f45" fmla="val 6206"/>
                <a:gd name="f46" fmla="val 153"/>
                <a:gd name="f47" fmla="val 6526"/>
                <a:gd name="f48" fmla="val 76"/>
                <a:gd name="f49" fmla="val 6845"/>
                <a:gd name="f50" fmla="val 650"/>
                <a:gd name="f51" fmla="val 7719"/>
                <a:gd name="f52" fmla="val 1133"/>
                <a:gd name="f53" fmla="val 10397"/>
                <a:gd name="f54" fmla="val 6483"/>
                <a:gd name="f55" fmla="val 6656"/>
                <a:gd name="f56" fmla="val 7005"/>
                <a:gd name="f57" fmla="val 9867"/>
                <a:gd name="f58" fmla="val 7178"/>
                <a:gd name="f59" fmla="val 9430"/>
                <a:gd name="f60" fmla="val 7119"/>
                <a:gd name="f61" fmla="val 9305"/>
                <a:gd name="f62" fmla="val 7059"/>
                <a:gd name="f63" fmla="val 9180"/>
                <a:gd name="f64" fmla="val 9055"/>
                <a:gd name="f65" fmla="+- 0 0 -90"/>
                <a:gd name="f66" fmla="*/ f3 1 10000"/>
                <a:gd name="f67" fmla="*/ f4 1 10437"/>
                <a:gd name="f68" fmla="val f5"/>
                <a:gd name="f69" fmla="val f6"/>
                <a:gd name="f70" fmla="val f7"/>
                <a:gd name="f71" fmla="*/ f65 f0 1"/>
                <a:gd name="f72" fmla="+- f70 0 f68"/>
                <a:gd name="f73" fmla="+- f69 0 f68"/>
                <a:gd name="f74" fmla="*/ f71 1 f2"/>
                <a:gd name="f75" fmla="*/ f73 1 10000"/>
                <a:gd name="f76" fmla="*/ f72 1 10437"/>
                <a:gd name="f77" fmla="*/ 2147483646 f73 1"/>
                <a:gd name="f78" fmla="*/ 2147483646 f72 1"/>
                <a:gd name="f79" fmla="*/ 0 f72 1"/>
                <a:gd name="f80" fmla="*/ 1652181647 f73 1"/>
                <a:gd name="f81" fmla="*/ 1101414143 f73 1"/>
                <a:gd name="f82" fmla="*/ 680164610 f73 1"/>
                <a:gd name="f83" fmla="*/ 126118672 f73 1"/>
                <a:gd name="f84" fmla="*/ 0 f73 1"/>
                <a:gd name="f85" fmla="*/ 357975358 f73 1"/>
                <a:gd name="f86" fmla="*/ 623990471 f73 1"/>
                <a:gd name="f87" fmla="+- f74 0 f1"/>
                <a:gd name="f88" fmla="*/ f77 1 10000"/>
                <a:gd name="f89" fmla="*/ f78 1 10437"/>
                <a:gd name="f90" fmla="*/ f79 1 10437"/>
                <a:gd name="f91" fmla="*/ f80 1 10000"/>
                <a:gd name="f92" fmla="*/ f81 1 10000"/>
                <a:gd name="f93" fmla="*/ f82 1 10000"/>
                <a:gd name="f94" fmla="*/ f83 1 10000"/>
                <a:gd name="f95" fmla="*/ f84 1 10000"/>
                <a:gd name="f96" fmla="*/ f85 1 10000"/>
                <a:gd name="f97" fmla="*/ f86 1 10000"/>
                <a:gd name="f98" fmla="*/ 0 1 f75"/>
                <a:gd name="f99" fmla="*/ f69 1 f75"/>
                <a:gd name="f100" fmla="*/ 0 1 f76"/>
                <a:gd name="f101" fmla="*/ f70 1 f76"/>
                <a:gd name="f102" fmla="*/ f88 1 f75"/>
                <a:gd name="f103" fmla="*/ f89 1 f76"/>
                <a:gd name="f104" fmla="*/ f90 1 f76"/>
                <a:gd name="f105" fmla="*/ f91 1 f75"/>
                <a:gd name="f106" fmla="*/ f92 1 f75"/>
                <a:gd name="f107" fmla="*/ f93 1 f75"/>
                <a:gd name="f108" fmla="*/ f94 1 f75"/>
                <a:gd name="f109" fmla="*/ f95 1 f75"/>
                <a:gd name="f110" fmla="*/ f96 1 f75"/>
                <a:gd name="f111" fmla="*/ f97 1 f75"/>
                <a:gd name="f112" fmla="*/ f98 f66 1"/>
                <a:gd name="f113" fmla="*/ f99 f66 1"/>
                <a:gd name="f114" fmla="*/ f101 f67 1"/>
                <a:gd name="f115" fmla="*/ f100 f67 1"/>
                <a:gd name="f116" fmla="*/ f102 f66 1"/>
                <a:gd name="f117" fmla="*/ f103 f67 1"/>
                <a:gd name="f118" fmla="*/ f104 f67 1"/>
                <a:gd name="f119" fmla="*/ f105 f66 1"/>
                <a:gd name="f120" fmla="*/ f106 f66 1"/>
                <a:gd name="f121" fmla="*/ f107 f66 1"/>
                <a:gd name="f122" fmla="*/ f108 f66 1"/>
                <a:gd name="f123" fmla="*/ f109 f66 1"/>
                <a:gd name="f124" fmla="*/ f110 f66 1"/>
                <a:gd name="f125" fmla="*/ f111 f66 1"/>
              </a:gdLst>
              <a:ahLst/>
              <a:cxnLst>
                <a:cxn ang="3cd4">
                  <a:pos x="hc" y="t"/>
                </a:cxn>
                <a:cxn ang="0">
                  <a:pos x="r" y="vc"/>
                </a:cxn>
                <a:cxn ang="cd4">
                  <a:pos x="hc" y="b"/>
                </a:cxn>
                <a:cxn ang="cd2">
                  <a:pos x="l" y="vc"/>
                </a:cxn>
                <a:cxn ang="f87">
                  <a:pos x="f116" y="f117"/>
                </a:cxn>
                <a:cxn ang="f87">
                  <a:pos x="f116" y="f117"/>
                </a:cxn>
                <a:cxn ang="f87">
                  <a:pos x="f116" y="f117"/>
                </a:cxn>
                <a:cxn ang="f87">
                  <a:pos x="f116" y="f117"/>
                </a:cxn>
                <a:cxn ang="f87">
                  <a:pos x="f116" y="f117"/>
                </a:cxn>
                <a:cxn ang="f87">
                  <a:pos x="f116" y="f117"/>
                </a:cxn>
                <a:cxn ang="f87">
                  <a:pos x="f116" y="f117"/>
                </a:cxn>
                <a:cxn ang="f87">
                  <a:pos x="f116" y="f117"/>
                </a:cxn>
                <a:cxn ang="f87">
                  <a:pos x="f116" y="f117"/>
                </a:cxn>
                <a:cxn ang="f87">
                  <a:pos x="f116" y="f117"/>
                </a:cxn>
                <a:cxn ang="f87">
                  <a:pos x="f116" y="f117"/>
                </a:cxn>
                <a:cxn ang="f87">
                  <a:pos x="f116" y="f118"/>
                </a:cxn>
                <a:cxn ang="f87">
                  <a:pos x="f119" y="f117"/>
                </a:cxn>
                <a:cxn ang="f87">
                  <a:pos x="f120" y="f117"/>
                </a:cxn>
                <a:cxn ang="f87">
                  <a:pos x="f121" y="f117"/>
                </a:cxn>
                <a:cxn ang="f87">
                  <a:pos x="f120" y="f117"/>
                </a:cxn>
                <a:cxn ang="f87">
                  <a:pos x="f120" y="f117"/>
                </a:cxn>
                <a:cxn ang="f87">
                  <a:pos x="f122" y="f117"/>
                </a:cxn>
                <a:cxn ang="f87">
                  <a:pos x="f123" y="f117"/>
                </a:cxn>
                <a:cxn ang="f87">
                  <a:pos x="f124" y="f117"/>
                </a:cxn>
                <a:cxn ang="f87">
                  <a:pos x="f120" y="f117"/>
                </a:cxn>
                <a:cxn ang="f87">
                  <a:pos x="f125" y="f117"/>
                </a:cxn>
                <a:cxn ang="f87">
                  <a:pos x="f116" y="f117"/>
                </a:cxn>
                <a:cxn ang="f87">
                  <a:pos x="f116" y="f117"/>
                </a:cxn>
                <a:cxn ang="f87">
                  <a:pos x="f116" y="f117"/>
                </a:cxn>
                <a:cxn ang="f87">
                  <a:pos x="f116" y="f117"/>
                </a:cxn>
              </a:cxnLst>
              <a:rect l="f112" t="f115" r="f113" b="f114"/>
              <a:pathLst>
                <a:path w="10000" h="10437">
                  <a:moveTo>
                    <a:pt x="f8" y="f9"/>
                  </a:moveTo>
                  <a:lnTo>
                    <a:pt x="f8" y="f10"/>
                  </a:lnTo>
                  <a:cubicBezTo>
                    <a:pt x="f11" y="f12"/>
                    <a:pt x="f13" y="f14"/>
                    <a:pt x="f15" y="f16"/>
                  </a:cubicBezTo>
                  <a:lnTo>
                    <a:pt x="f17" y="f18"/>
                  </a:lnTo>
                  <a:lnTo>
                    <a:pt x="f17" y="f19"/>
                  </a:lnTo>
                  <a:cubicBezTo>
                    <a:pt x="f20" y="f21"/>
                    <a:pt x="f22" y="f23"/>
                    <a:pt x="f24" y="f25"/>
                  </a:cubicBezTo>
                  <a:lnTo>
                    <a:pt x="f26" y="f27"/>
                  </a:lnTo>
                  <a:cubicBezTo>
                    <a:pt x="f28" y="f29"/>
                    <a:pt x="f30" y="f31"/>
                    <a:pt x="f32" y="f33"/>
                  </a:cubicBezTo>
                  <a:lnTo>
                    <a:pt x="f6" y="f34"/>
                  </a:lnTo>
                  <a:lnTo>
                    <a:pt x="f26" y="f35"/>
                  </a:lnTo>
                  <a:lnTo>
                    <a:pt x="f17" y="f36"/>
                  </a:lnTo>
                  <a:lnTo>
                    <a:pt x="f37" y="f5"/>
                  </a:lnTo>
                  <a:lnTo>
                    <a:pt x="f38" y="f36"/>
                  </a:lnTo>
                  <a:lnTo>
                    <a:pt x="f39" y="f35"/>
                  </a:lnTo>
                  <a:lnTo>
                    <a:pt x="f40" y="f41"/>
                  </a:lnTo>
                  <a:lnTo>
                    <a:pt x="f39" y="f42"/>
                  </a:lnTo>
                  <a:lnTo>
                    <a:pt x="f39" y="f43"/>
                  </a:lnTo>
                  <a:lnTo>
                    <a:pt x="f44" y="f45"/>
                  </a:lnTo>
                  <a:cubicBezTo>
                    <a:pt x="f46" y="f47"/>
                    <a:pt x="f48" y="f49"/>
                    <a:pt x="f5" y="f13"/>
                  </a:cubicBezTo>
                  <a:lnTo>
                    <a:pt x="f50" y="f51"/>
                  </a:lnTo>
                  <a:lnTo>
                    <a:pt x="f39" y="f10"/>
                  </a:lnTo>
                  <a:lnTo>
                    <a:pt x="f52" y="f53"/>
                  </a:lnTo>
                  <a:lnTo>
                    <a:pt x="f54" y="f7"/>
                  </a:lnTo>
                  <a:cubicBezTo>
                    <a:pt x="f55" y="f6"/>
                    <a:pt x="f56" y="f57"/>
                    <a:pt x="f58" y="f59"/>
                  </a:cubicBezTo>
                  <a:cubicBezTo>
                    <a:pt x="f60" y="f61"/>
                    <a:pt x="f62" y="f63"/>
                    <a:pt x="f8" y="f64"/>
                  </a:cubicBezTo>
                  <a:lnTo>
                    <a:pt x="f8" y="f9"/>
                  </a:lnTo>
                  <a:close/>
                </a:path>
              </a:pathLst>
            </a:custGeom>
            <a:solidFill>
              <a:srgbClr val="E2EBFB"/>
            </a:solidFill>
            <a:ln w="3172" cap="flat">
              <a:solidFill>
                <a:srgbClr val="0F78FF">
                  <a:alpha val="70000"/>
                </a:srgbClr>
              </a:solidFill>
              <a:prstDash val="solid"/>
              <a:round/>
            </a:ln>
          </p:spPr>
          <p:txBody>
            <a:bodyPr vert="horz" wrap="square" lIns="91440" tIns="45720" rIns="91440" bIns="45720" anchor="t" anchorCtr="0" compatLnSpc="1">
              <a:noAutofit/>
            </a:bodyPr>
            <a:lstStyle/>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GB" sz="1400" b="1" i="0" u="none" strike="noStrike" kern="1200" cap="none" spc="0" baseline="0">
                <a:solidFill>
                  <a:srgbClr val="0599F1"/>
                </a:solidFill>
                <a:uFillTx/>
                <a:latin typeface="HelveticaNeue-UltraLight" pitchFamily="50"/>
                <a:ea typeface="MS PGothic" pitchFamily="34"/>
              </a:endParaRPr>
            </a:p>
          </p:txBody>
        </p:sp>
        <p:sp>
          <p:nvSpPr>
            <p:cNvPr id="7" name="Freeform 36">
              <a:extLst>
                <a:ext uri="{FF2B5EF4-FFF2-40B4-BE49-F238E27FC236}">
                  <a16:creationId xmlns:a16="http://schemas.microsoft.com/office/drawing/2014/main" id="{DBE99017-F67F-E7EC-9FF8-B46BFA41B59A}"/>
                </a:ext>
              </a:extLst>
            </p:cNvPr>
            <p:cNvSpPr/>
            <p:nvPr/>
          </p:nvSpPr>
          <p:spPr>
            <a:xfrm>
              <a:off x="7687836" y="3040160"/>
              <a:ext cx="173781" cy="76754"/>
            </a:xfrm>
            <a:custGeom>
              <a:avLst/>
              <a:gdLst>
                <a:gd name="f0" fmla="val 10800000"/>
                <a:gd name="f1" fmla="val 5400000"/>
                <a:gd name="f2" fmla="val 180"/>
                <a:gd name="f3" fmla="val w"/>
                <a:gd name="f4" fmla="val h"/>
                <a:gd name="f5" fmla="val 0"/>
                <a:gd name="f6" fmla="val 10000"/>
                <a:gd name="f7" fmla="val 9583"/>
                <a:gd name="f8" fmla="val 5455"/>
                <a:gd name="f9" fmla="val 3636"/>
                <a:gd name="f10" fmla="val 1818"/>
                <a:gd name="f11" fmla="val 909"/>
                <a:gd name="f12" fmla="val 9167"/>
                <a:gd name="f13" fmla="val 7500"/>
                <a:gd name="f14" fmla="val 7083"/>
                <a:gd name="f15" fmla="val 5833"/>
                <a:gd name="f16" fmla="val 5417"/>
                <a:gd name="f17" fmla="val 4583"/>
                <a:gd name="f18" fmla="val 2727"/>
                <a:gd name="f19" fmla="val 5000"/>
                <a:gd name="f20" fmla="val 4545"/>
                <a:gd name="f21" fmla="val 4167"/>
                <a:gd name="f22" fmla="val 2500"/>
                <a:gd name="f23" fmla="val 6364"/>
                <a:gd name="f24" fmla="val 1667"/>
                <a:gd name="f25" fmla="val 417"/>
                <a:gd name="f26" fmla="val 7273"/>
                <a:gd name="f27" fmla="val 1250"/>
                <a:gd name="f28" fmla="val 9091"/>
                <a:gd name="f29" fmla="val 2083"/>
                <a:gd name="f30" fmla="val 3750"/>
                <a:gd name="f31" fmla="val 8750"/>
                <a:gd name="f32" fmla="val 8182"/>
                <a:gd name="f33" fmla="val 9306"/>
                <a:gd name="f34" fmla="val 9444"/>
                <a:gd name="f35" fmla="+- 0 0 -90"/>
                <a:gd name="f36" fmla="*/ f3 1 10000"/>
                <a:gd name="f37" fmla="*/ f4 1 10000"/>
                <a:gd name="f38" fmla="val f5"/>
                <a:gd name="f39" fmla="val f6"/>
                <a:gd name="f40" fmla="*/ f35 f0 1"/>
                <a:gd name="f41" fmla="+- f39 0 f38"/>
                <a:gd name="f42" fmla="*/ f40 1 f2"/>
                <a:gd name="f43" fmla="*/ f41 1 10000"/>
                <a:gd name="f44" fmla="*/ 2147483646 f41 1"/>
                <a:gd name="f45" fmla="*/ 1938151997 f41 1"/>
                <a:gd name="f46" fmla="*/ 1291877393 f41 1"/>
                <a:gd name="f47" fmla="*/ 645938692 f41 1"/>
                <a:gd name="f48" fmla="*/ 322947012 f41 1"/>
                <a:gd name="f49" fmla="*/ 0 f41 1"/>
                <a:gd name="f50" fmla="*/ 968885712 f41 1"/>
                <a:gd name="f51" fmla="*/ 1614824337 f41 1"/>
                <a:gd name="f52" fmla="+- f42 0 f1"/>
                <a:gd name="f53" fmla="*/ f44 1 10000"/>
                <a:gd name="f54" fmla="*/ f45 1 10000"/>
                <a:gd name="f55" fmla="*/ f46 1 10000"/>
                <a:gd name="f56" fmla="*/ f47 1 10000"/>
                <a:gd name="f57" fmla="*/ f48 1 10000"/>
                <a:gd name="f58" fmla="*/ f49 1 10000"/>
                <a:gd name="f59" fmla="*/ f50 1 10000"/>
                <a:gd name="f60" fmla="*/ f51 1 10000"/>
                <a:gd name="f61" fmla="*/ 0 1 f43"/>
                <a:gd name="f62" fmla="*/ f39 1 f43"/>
                <a:gd name="f63" fmla="*/ f53 1 f43"/>
                <a:gd name="f64" fmla="*/ f54 1 f43"/>
                <a:gd name="f65" fmla="*/ f55 1 f43"/>
                <a:gd name="f66" fmla="*/ f56 1 f43"/>
                <a:gd name="f67" fmla="*/ f57 1 f43"/>
                <a:gd name="f68" fmla="*/ f58 1 f43"/>
                <a:gd name="f69" fmla="*/ f59 1 f43"/>
                <a:gd name="f70" fmla="*/ f60 1 f43"/>
                <a:gd name="f71" fmla="*/ f61 f36 1"/>
                <a:gd name="f72" fmla="*/ f62 f36 1"/>
                <a:gd name="f73" fmla="*/ f62 f37 1"/>
                <a:gd name="f74" fmla="*/ f61 f37 1"/>
                <a:gd name="f75" fmla="*/ f63 f36 1"/>
                <a:gd name="f76" fmla="*/ f64 f37 1"/>
                <a:gd name="f77" fmla="*/ f65 f37 1"/>
                <a:gd name="f78" fmla="*/ f66 f37 1"/>
                <a:gd name="f79" fmla="*/ f67 f37 1"/>
                <a:gd name="f80" fmla="*/ f68 f37 1"/>
                <a:gd name="f81" fmla="*/ f69 f37 1"/>
                <a:gd name="f82" fmla="*/ f70 f37 1"/>
                <a:gd name="f83" fmla="*/ f63 f37 1"/>
                <a:gd name="f84" fmla="*/ f68 f36 1"/>
              </a:gdLst>
              <a:ahLst/>
              <a:cxnLst>
                <a:cxn ang="3cd4">
                  <a:pos x="hc" y="t"/>
                </a:cxn>
                <a:cxn ang="0">
                  <a:pos x="r" y="vc"/>
                </a:cxn>
                <a:cxn ang="cd4">
                  <a:pos x="hc" y="b"/>
                </a:cxn>
                <a:cxn ang="cd2">
                  <a:pos x="l" y="vc"/>
                </a:cxn>
                <a:cxn ang="f52">
                  <a:pos x="f75" y="f76"/>
                </a:cxn>
                <a:cxn ang="f52">
                  <a:pos x="f75" y="f77"/>
                </a:cxn>
                <a:cxn ang="f52">
                  <a:pos x="f75" y="f77"/>
                </a:cxn>
                <a:cxn ang="f52">
                  <a:pos x="f75" y="f78"/>
                </a:cxn>
                <a:cxn ang="f52">
                  <a:pos x="f75" y="f79"/>
                </a:cxn>
                <a:cxn ang="f52">
                  <a:pos x="f75" y="f79"/>
                </a:cxn>
                <a:cxn ang="f52">
                  <a:pos x="f75" y="f80"/>
                </a:cxn>
                <a:cxn ang="f52">
                  <a:pos x="f75" y="f79"/>
                </a:cxn>
                <a:cxn ang="f52">
                  <a:pos x="f75" y="f79"/>
                </a:cxn>
                <a:cxn ang="f52">
                  <a:pos x="f75" y="f78"/>
                </a:cxn>
                <a:cxn ang="f52">
                  <a:pos x="f75" y="f81"/>
                </a:cxn>
                <a:cxn ang="f52">
                  <a:pos x="f75" y="f82"/>
                </a:cxn>
                <a:cxn ang="f52">
                  <a:pos x="f75" y="f76"/>
                </a:cxn>
                <a:cxn ang="f52">
                  <a:pos x="f75" y="f76"/>
                </a:cxn>
                <a:cxn ang="f52">
                  <a:pos x="f75" y="f83"/>
                </a:cxn>
                <a:cxn ang="f52">
                  <a:pos x="f75" y="f83"/>
                </a:cxn>
                <a:cxn ang="f52">
                  <a:pos x="f75" y="f83"/>
                </a:cxn>
                <a:cxn ang="f52">
                  <a:pos x="f84" y="f83"/>
                </a:cxn>
                <a:cxn ang="f52">
                  <a:pos x="f75" y="f83"/>
                </a:cxn>
                <a:cxn ang="f52">
                  <a:pos x="f75" y="f83"/>
                </a:cxn>
                <a:cxn ang="f52">
                  <a:pos x="f75" y="f83"/>
                </a:cxn>
                <a:cxn ang="f52">
                  <a:pos x="f75" y="f83"/>
                </a:cxn>
                <a:cxn ang="f52">
                  <a:pos x="f75" y="f83"/>
                </a:cxn>
                <a:cxn ang="f52">
                  <a:pos x="f75" y="f83"/>
                </a:cxn>
                <a:cxn ang="f52">
                  <a:pos x="f75" y="f83"/>
                </a:cxn>
                <a:cxn ang="f52">
                  <a:pos x="f75" y="f83"/>
                </a:cxn>
                <a:cxn ang="f52">
                  <a:pos x="f75" y="f83"/>
                </a:cxn>
                <a:cxn ang="f52">
                  <a:pos x="f75" y="f83"/>
                </a:cxn>
                <a:cxn ang="f52">
                  <a:pos x="f75" y="f76"/>
                </a:cxn>
              </a:cxnLst>
              <a:rect l="f71" t="f74" r="f72" b="f73"/>
              <a:pathLst>
                <a:path w="10000" h="10000">
                  <a:moveTo>
                    <a:pt x="f7" y="f8"/>
                  </a:moveTo>
                  <a:lnTo>
                    <a:pt x="f6" y="f9"/>
                  </a:lnTo>
                  <a:lnTo>
                    <a:pt x="f7" y="f10"/>
                  </a:lnTo>
                  <a:lnTo>
                    <a:pt x="f7" y="f11"/>
                  </a:lnTo>
                  <a:lnTo>
                    <a:pt x="f12" y="f11"/>
                  </a:lnTo>
                  <a:lnTo>
                    <a:pt x="f13" y="f5"/>
                  </a:lnTo>
                  <a:lnTo>
                    <a:pt x="f14" y="f11"/>
                  </a:lnTo>
                  <a:lnTo>
                    <a:pt x="f15" y="f11"/>
                  </a:lnTo>
                  <a:lnTo>
                    <a:pt x="f16" y="f10"/>
                  </a:lnTo>
                  <a:lnTo>
                    <a:pt x="f17" y="f18"/>
                  </a:lnTo>
                  <a:lnTo>
                    <a:pt x="f19" y="f20"/>
                  </a:lnTo>
                  <a:cubicBezTo>
                    <a:pt x="f19" y="f20"/>
                    <a:pt x="f19" y="f8"/>
                    <a:pt x="f17" y="f8"/>
                  </a:cubicBezTo>
                  <a:lnTo>
                    <a:pt x="f21" y="f8"/>
                  </a:lnTo>
                  <a:lnTo>
                    <a:pt x="f22" y="f23"/>
                  </a:lnTo>
                  <a:lnTo>
                    <a:pt x="f24" y="f23"/>
                  </a:lnTo>
                  <a:lnTo>
                    <a:pt x="f25" y="f23"/>
                  </a:lnTo>
                  <a:lnTo>
                    <a:pt x="f5" y="f23"/>
                  </a:lnTo>
                  <a:lnTo>
                    <a:pt x="f25" y="f26"/>
                  </a:lnTo>
                  <a:lnTo>
                    <a:pt x="f27" y="f28"/>
                  </a:lnTo>
                  <a:lnTo>
                    <a:pt x="f24" y="f6"/>
                  </a:lnTo>
                  <a:lnTo>
                    <a:pt x="f29" y="f28"/>
                  </a:lnTo>
                  <a:lnTo>
                    <a:pt x="f30" y="f28"/>
                  </a:lnTo>
                  <a:lnTo>
                    <a:pt x="f16" y="f6"/>
                  </a:lnTo>
                  <a:lnTo>
                    <a:pt x="f15" y="f6"/>
                  </a:lnTo>
                  <a:lnTo>
                    <a:pt x="f13" y="f6"/>
                  </a:lnTo>
                  <a:lnTo>
                    <a:pt x="f31" y="f32"/>
                  </a:lnTo>
                  <a:lnTo>
                    <a:pt x="f12" y="f32"/>
                  </a:lnTo>
                  <a:cubicBezTo>
                    <a:pt x="f33" y="f26"/>
                    <a:pt x="f34" y="f23"/>
                    <a:pt x="f7" y="f8"/>
                  </a:cubicBezTo>
                  <a:close/>
                </a:path>
              </a:pathLst>
            </a:custGeom>
            <a:solidFill>
              <a:srgbClr val="E2EBFB"/>
            </a:solidFill>
            <a:ln w="3172" cap="flat">
              <a:solidFill>
                <a:srgbClr val="0F78FF">
                  <a:alpha val="70000"/>
                </a:srgbClr>
              </a:solidFill>
              <a:prstDash val="solid"/>
              <a:round/>
            </a:ln>
          </p:spPr>
          <p:txBody>
            <a:bodyPr vert="horz" wrap="square" lIns="91440" tIns="45720" rIns="91440" bIns="45720" anchor="t" anchorCtr="0" compatLnSpc="1">
              <a:noAutofit/>
            </a:bodyPr>
            <a:lstStyle/>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GB" sz="1400" b="1" i="0" u="none" strike="noStrike" kern="1200" cap="none" spc="0" baseline="0">
                <a:solidFill>
                  <a:srgbClr val="0599F1"/>
                </a:solidFill>
                <a:uFillTx/>
                <a:latin typeface="HelveticaNeue-UltraLight" pitchFamily="50"/>
                <a:ea typeface="MS PGothic" pitchFamily="34"/>
              </a:endParaRPr>
            </a:p>
          </p:txBody>
        </p:sp>
        <p:sp>
          <p:nvSpPr>
            <p:cNvPr id="8" name="Freeform 37">
              <a:extLst>
                <a:ext uri="{FF2B5EF4-FFF2-40B4-BE49-F238E27FC236}">
                  <a16:creationId xmlns:a16="http://schemas.microsoft.com/office/drawing/2014/main" id="{2770372A-2FD2-DCF5-5333-E4490C031621}"/>
                </a:ext>
              </a:extLst>
            </p:cNvPr>
            <p:cNvSpPr/>
            <p:nvPr/>
          </p:nvSpPr>
          <p:spPr>
            <a:xfrm rot="471040">
              <a:off x="7389512" y="2944587"/>
              <a:ext cx="278041" cy="267910"/>
            </a:xfrm>
            <a:custGeom>
              <a:avLst/>
              <a:gdLst>
                <a:gd name="f0" fmla="val 10800000"/>
                <a:gd name="f1" fmla="val 5400000"/>
                <a:gd name="f2" fmla="val 180"/>
                <a:gd name="f3" fmla="val w"/>
                <a:gd name="f4" fmla="val h"/>
                <a:gd name="f5" fmla="val 0"/>
                <a:gd name="f6" fmla="val 10043"/>
                <a:gd name="f7" fmla="val 10000"/>
                <a:gd name="f8" fmla="val 9119"/>
                <a:gd name="f9" fmla="val 7195"/>
                <a:gd name="f10" fmla="val 9204"/>
                <a:gd name="f11" fmla="val 7033"/>
                <a:gd name="f12" fmla="val 9249"/>
                <a:gd name="f13" fmla="val 6746"/>
                <a:gd name="f14" fmla="val 9276"/>
                <a:gd name="f15" fmla="val 6559"/>
                <a:gd name="f16" fmla="val 9302"/>
                <a:gd name="f17" fmla="val 6372"/>
                <a:gd name="f18" fmla="val 6235"/>
                <a:gd name="f19" fmla="val 6074"/>
                <a:gd name="f20" fmla="val 9191"/>
                <a:gd name="f21" fmla="val 5911"/>
                <a:gd name="f22" fmla="val 9105"/>
                <a:gd name="f23" fmla="val 5750"/>
                <a:gd name="f24" fmla="val 9020"/>
                <a:gd name="f25" fmla="val 5588"/>
                <a:gd name="f26" fmla="val 8849"/>
                <a:gd name="f27" fmla="val 8579"/>
                <a:gd name="f28" fmla="val 5641"/>
                <a:gd name="f29" fmla="val 8508"/>
                <a:gd name="f30" fmla="val 8437"/>
                <a:gd name="f31" fmla="val 5534"/>
                <a:gd name="f32" fmla="val 8566"/>
                <a:gd name="f33" fmla="val 5375"/>
                <a:gd name="f34" fmla="val 8596"/>
                <a:gd name="f35" fmla="val 5268"/>
                <a:gd name="f36" fmla="val 8822"/>
                <a:gd name="f37" fmla="val 4969"/>
                <a:gd name="f38" fmla="val 9120"/>
                <a:gd name="f39" fmla="val 4562"/>
                <a:gd name="f40" fmla="val 4373"/>
                <a:gd name="f41" fmla="val 9431"/>
                <a:gd name="f42" fmla="val 4183"/>
                <a:gd name="f43" fmla="val 9446"/>
                <a:gd name="f44" fmla="val 4210"/>
                <a:gd name="f45" fmla="val 9531"/>
                <a:gd name="f46" fmla="val 4129"/>
                <a:gd name="f47" fmla="val 3158"/>
                <a:gd name="f48" fmla="val 2672"/>
                <a:gd name="f49" fmla="val 2429"/>
                <a:gd name="f50" fmla="val 8764"/>
                <a:gd name="f51" fmla="val 2186"/>
                <a:gd name="f52" fmla="val 7996"/>
                <a:gd name="f53" fmla="val 1943"/>
                <a:gd name="f54" fmla="val 7741"/>
                <a:gd name="f55" fmla="val 1700"/>
                <a:gd name="f56" fmla="val 7229"/>
                <a:gd name="f57" fmla="val 1457"/>
                <a:gd name="f58" fmla="val 6717"/>
                <a:gd name="f59" fmla="val 1215"/>
                <a:gd name="f60" fmla="val 6461"/>
                <a:gd name="f61" fmla="val 729"/>
                <a:gd name="f62" fmla="val 5950"/>
                <a:gd name="f63" fmla="val 486"/>
                <a:gd name="f64" fmla="val 5694"/>
                <a:gd name="f65" fmla="val 5182"/>
                <a:gd name="f66" fmla="val 243"/>
                <a:gd name="f67" fmla="val 4671"/>
                <a:gd name="f68" fmla="val 4586"/>
                <a:gd name="f69" fmla="val 1296"/>
                <a:gd name="f70" fmla="val 4545"/>
                <a:gd name="f71" fmla="val 1311"/>
                <a:gd name="f72" fmla="val 4415"/>
                <a:gd name="f73" fmla="val 4285"/>
                <a:gd name="f74" fmla="val 1603"/>
                <a:gd name="f75" fmla="val 1996"/>
                <a:gd name="f76" fmla="val 3890"/>
                <a:gd name="f77" fmla="val 2092"/>
                <a:gd name="f78" fmla="val 3651"/>
                <a:gd name="f79" fmla="val 2188"/>
                <a:gd name="f80" fmla="val 3168"/>
                <a:gd name="f81" fmla="val 2108"/>
                <a:gd name="f82" fmla="val 2979"/>
                <a:gd name="f83" fmla="val 2034"/>
                <a:gd name="f84" fmla="val 2790"/>
                <a:gd name="f85" fmla="val 1960"/>
                <a:gd name="f86" fmla="val 2862"/>
                <a:gd name="f87" fmla="val 1718"/>
                <a:gd name="f88" fmla="val 2757"/>
                <a:gd name="f89" fmla="val 1649"/>
                <a:gd name="f90" fmla="val 2652"/>
                <a:gd name="f91" fmla="val 1580"/>
                <a:gd name="f92" fmla="val 2418"/>
                <a:gd name="f93" fmla="val 1522"/>
                <a:gd name="f94" fmla="val 2348"/>
                <a:gd name="f95" fmla="val 1621"/>
                <a:gd name="f96" fmla="val 2279"/>
                <a:gd name="f97" fmla="val 1720"/>
                <a:gd name="f98" fmla="val 2337"/>
                <a:gd name="f99" fmla="val 2029"/>
                <a:gd name="f100" fmla="val 2340"/>
                <a:gd name="f101" fmla="val 2245"/>
                <a:gd name="f102" fmla="val 2343"/>
                <a:gd name="f103" fmla="val 2461"/>
                <a:gd name="f104" fmla="val 2491"/>
                <a:gd name="f105" fmla="val 2803"/>
                <a:gd name="f106" fmla="val 2368"/>
                <a:gd name="f107" fmla="val 2915"/>
                <a:gd name="f108" fmla="val 3027"/>
                <a:gd name="f109" fmla="val 1781"/>
                <a:gd name="f110" fmla="val 2985"/>
                <a:gd name="f111" fmla="val 1601"/>
                <a:gd name="f112" fmla="val 1421"/>
                <a:gd name="f113" fmla="val 2845"/>
                <a:gd name="f114" fmla="val 1442"/>
                <a:gd name="f115" fmla="val 2545"/>
                <a:gd name="f116" fmla="val 1289"/>
                <a:gd name="f117" fmla="val 2497"/>
                <a:gd name="f118" fmla="val 1136"/>
                <a:gd name="f119" fmla="val 2449"/>
                <a:gd name="f120" fmla="val 893"/>
                <a:gd name="f121" fmla="val 2584"/>
                <a:gd name="f122" fmla="val 684"/>
                <a:gd name="f123" fmla="val 2625"/>
                <a:gd name="f124" fmla="val 475"/>
                <a:gd name="f125" fmla="val 2666"/>
                <a:gd name="f126" fmla="val 131"/>
                <a:gd name="f127" fmla="val 2638"/>
                <a:gd name="f128" fmla="val 33"/>
                <a:gd name="f129" fmla="val 2742"/>
                <a:gd name="f130" fmla="val -65"/>
                <a:gd name="f131" fmla="val 2846"/>
                <a:gd name="f132" fmla="val 82"/>
                <a:gd name="f133" fmla="val 3088"/>
                <a:gd name="f134" fmla="val 94"/>
                <a:gd name="f135" fmla="val 3251"/>
                <a:gd name="f136" fmla="val 106"/>
                <a:gd name="f137" fmla="val 3414"/>
                <a:gd name="f138" fmla="val -17"/>
                <a:gd name="f139" fmla="val 3533"/>
                <a:gd name="f140" fmla="val 105"/>
                <a:gd name="f141" fmla="val 3720"/>
                <a:gd name="f142" fmla="val 228"/>
                <a:gd name="f143" fmla="val 3907"/>
                <a:gd name="f144" fmla="val 584"/>
                <a:gd name="f145" fmla="val 4264"/>
                <a:gd name="f146" fmla="val 833"/>
                <a:gd name="f147" fmla="val 1082"/>
                <a:gd name="f148" fmla="val 4481"/>
                <a:gd name="f149" fmla="val 1345"/>
                <a:gd name="f150" fmla="val 1856"/>
                <a:gd name="f151" fmla="val 4616"/>
                <a:gd name="f152" fmla="val 4859"/>
                <a:gd name="f153" fmla="val 2112"/>
                <a:gd name="f154" fmla="val 5345"/>
                <a:gd name="f155" fmla="val 2197"/>
                <a:gd name="f156" fmla="val 2283"/>
                <a:gd name="f157" fmla="val 5831"/>
                <a:gd name="f158" fmla="val 2624"/>
                <a:gd name="f159" fmla="val 6316"/>
                <a:gd name="f160" fmla="val 2696"/>
                <a:gd name="f161" fmla="val 6675"/>
                <a:gd name="f162" fmla="val 7045"/>
                <a:gd name="f163" fmla="val 2551"/>
                <a:gd name="f164" fmla="val 7414"/>
                <a:gd name="f165" fmla="val 2272"/>
                <a:gd name="f166" fmla="val 8240"/>
                <a:gd name="f167" fmla="val 8533"/>
                <a:gd name="f168" fmla="val 2104"/>
                <a:gd name="f169" fmla="val 8826"/>
                <a:gd name="f170" fmla="val 2064"/>
                <a:gd name="f171" fmla="val 8649"/>
                <a:gd name="f172" fmla="val 2118"/>
                <a:gd name="f173" fmla="val 8804"/>
                <a:gd name="f174" fmla="val 2173"/>
                <a:gd name="f175" fmla="val 8958"/>
                <a:gd name="f176" fmla="val 2390"/>
                <a:gd name="f177" fmla="val 9351"/>
                <a:gd name="f178" fmla="val 2516"/>
                <a:gd name="f179" fmla="val 9462"/>
                <a:gd name="f180" fmla="val 2643"/>
                <a:gd name="f181" fmla="val 9574"/>
                <a:gd name="f182" fmla="val 2734"/>
                <a:gd name="f183" fmla="val 9472"/>
                <a:gd name="f184" fmla="val 2880"/>
                <a:gd name="f185" fmla="val 9474"/>
                <a:gd name="f186" fmla="val 3025"/>
                <a:gd name="f187" fmla="val 9476"/>
                <a:gd name="f188" fmla="val 3220"/>
                <a:gd name="f189" fmla="val 3391"/>
                <a:gd name="f190" fmla="val 4159"/>
                <a:gd name="f191" fmla="val 9717"/>
                <a:gd name="f192" fmla="val 5438"/>
                <a:gd name="f193" fmla="val 9960"/>
                <a:gd name="f194" fmla="val 5609"/>
                <a:gd name="f195" fmla="val 5793"/>
                <a:gd name="f196" fmla="val 10051"/>
                <a:gd name="f197" fmla="val 6106"/>
                <a:gd name="f198" fmla="val 9870"/>
                <a:gd name="f199" fmla="val 6222"/>
                <a:gd name="f200" fmla="val 9506"/>
                <a:gd name="f201" fmla="val 6375"/>
                <a:gd name="f202" fmla="val 9413"/>
                <a:gd name="f203" fmla="val 6529"/>
                <a:gd name="f204" fmla="val 9321"/>
                <a:gd name="f205" fmla="val 6594"/>
                <a:gd name="f206" fmla="val 9367"/>
                <a:gd name="f207" fmla="val 6869"/>
                <a:gd name="f208" fmla="val 9401"/>
                <a:gd name="f209" fmla="val 7143"/>
                <a:gd name="f210" fmla="val 9436"/>
                <a:gd name="f211" fmla="val 7722"/>
                <a:gd name="f212" fmla="val 9569"/>
                <a:gd name="f213" fmla="val 8022"/>
                <a:gd name="f214" fmla="val 9625"/>
                <a:gd name="f215" fmla="val 8322"/>
                <a:gd name="f216" fmla="val 9682"/>
                <a:gd name="f217" fmla="val 8393"/>
                <a:gd name="f218" fmla="val 9858"/>
                <a:gd name="f219" fmla="val 8668"/>
                <a:gd name="f220" fmla="val 9743"/>
                <a:gd name="f221" fmla="val 8942"/>
                <a:gd name="f222" fmla="val 9628"/>
                <a:gd name="f223" fmla="val 9580"/>
                <a:gd name="f224" fmla="val 8937"/>
                <a:gd name="f225" fmla="val 9665"/>
                <a:gd name="f226" fmla="val 9079"/>
                <a:gd name="f227" fmla="val 8091"/>
                <a:gd name="f228" fmla="val 9008"/>
                <a:gd name="f229" fmla="val 7886"/>
                <a:gd name="f230" fmla="val 8985"/>
                <a:gd name="f231" fmla="val 7957"/>
                <a:gd name="f232" fmla="val 7836"/>
                <a:gd name="f233" fmla="val 8899"/>
                <a:gd name="f234" fmla="val 7714"/>
                <a:gd name="f235" fmla="val 9114"/>
                <a:gd name="f236" fmla="val 7387"/>
                <a:gd name="f237" fmla="+- 0 0 -90"/>
                <a:gd name="f238" fmla="*/ f3 1 10043"/>
                <a:gd name="f239" fmla="*/ f4 1 10000"/>
                <a:gd name="f240" fmla="val f5"/>
                <a:gd name="f241" fmla="val f6"/>
                <a:gd name="f242" fmla="val f7"/>
                <a:gd name="f243" fmla="*/ f237 f0 1"/>
                <a:gd name="f244" fmla="+- f242 0 f240"/>
                <a:gd name="f245" fmla="+- f241 0 f240"/>
                <a:gd name="f246" fmla="*/ f243 1 f2"/>
                <a:gd name="f247" fmla="*/ f245 1 10043"/>
                <a:gd name="f248" fmla="*/ f244 1 10000"/>
                <a:gd name="f249" fmla="*/ 2147483646 f245 1"/>
                <a:gd name="f250" fmla="*/ 2147483646 f244 1"/>
                <a:gd name="f251" fmla="*/ 0 f244 1"/>
                <a:gd name="f252" fmla="+- f246 0 f1"/>
                <a:gd name="f253" fmla="*/ f249 1 10043"/>
                <a:gd name="f254" fmla="*/ f250 1 10000"/>
                <a:gd name="f255" fmla="*/ f251 1 10000"/>
                <a:gd name="f256" fmla="*/ 0 1 f247"/>
                <a:gd name="f257" fmla="*/ f241 1 f247"/>
                <a:gd name="f258" fmla="*/ 0 1 f248"/>
                <a:gd name="f259" fmla="*/ f242 1 f248"/>
                <a:gd name="f260" fmla="*/ f253 1 f247"/>
                <a:gd name="f261" fmla="*/ f254 1 f248"/>
                <a:gd name="f262" fmla="*/ f255 1 f248"/>
                <a:gd name="f263" fmla="*/ f256 f238 1"/>
                <a:gd name="f264" fmla="*/ f257 f238 1"/>
                <a:gd name="f265" fmla="*/ f259 f239 1"/>
                <a:gd name="f266" fmla="*/ f258 f239 1"/>
                <a:gd name="f267" fmla="*/ f260 f238 1"/>
                <a:gd name="f268" fmla="*/ f261 f239 1"/>
                <a:gd name="f269" fmla="*/ f262 f239 1"/>
              </a:gdLst>
              <a:ahLst/>
              <a:cxnLst>
                <a:cxn ang="3cd4">
                  <a:pos x="hc" y="t"/>
                </a:cxn>
                <a:cxn ang="0">
                  <a:pos x="r" y="vc"/>
                </a:cxn>
                <a:cxn ang="cd4">
                  <a:pos x="hc" y="b"/>
                </a:cxn>
                <a:cxn ang="cd2">
                  <a:pos x="l" y="vc"/>
                </a:cxn>
                <a:cxn ang="f252">
                  <a:pos x="f267" y="f268"/>
                </a:cxn>
                <a:cxn ang="f252">
                  <a:pos x="f267" y="f268"/>
                </a:cxn>
                <a:cxn ang="f252">
                  <a:pos x="f267" y="f268"/>
                </a:cxn>
                <a:cxn ang="f252">
                  <a:pos x="f267" y="f268"/>
                </a:cxn>
                <a:cxn ang="f252">
                  <a:pos x="f267" y="f268"/>
                </a:cxn>
                <a:cxn ang="f252">
                  <a:pos x="f267" y="f268"/>
                </a:cxn>
                <a:cxn ang="f252">
                  <a:pos x="f267" y="f268"/>
                </a:cxn>
                <a:cxn ang="f252">
                  <a:pos x="f267" y="f268"/>
                </a:cxn>
                <a:cxn ang="f252">
                  <a:pos x="f267" y="f268"/>
                </a:cxn>
                <a:cxn ang="f252">
                  <a:pos x="f267" y="f268"/>
                </a:cxn>
                <a:cxn ang="f252">
                  <a:pos x="f267" y="f268"/>
                </a:cxn>
                <a:cxn ang="f252">
                  <a:pos x="f267" y="f268"/>
                </a:cxn>
                <a:cxn ang="f252">
                  <a:pos x="f267" y="f268"/>
                </a:cxn>
                <a:cxn ang="f252">
                  <a:pos x="f267" y="f268"/>
                </a:cxn>
                <a:cxn ang="f252">
                  <a:pos x="f267" y="f268"/>
                </a:cxn>
                <a:cxn ang="f252">
                  <a:pos x="f267" y="f268"/>
                </a:cxn>
                <a:cxn ang="f252">
                  <a:pos x="f267" y="f268"/>
                </a:cxn>
                <a:cxn ang="f252">
                  <a:pos x="f267" y="f268"/>
                </a:cxn>
                <a:cxn ang="f252">
                  <a:pos x="f267" y="f268"/>
                </a:cxn>
                <a:cxn ang="f252">
                  <a:pos x="f267" y="f268"/>
                </a:cxn>
                <a:cxn ang="f252">
                  <a:pos x="f267" y="f269"/>
                </a:cxn>
                <a:cxn ang="f252">
                  <a:pos x="f267" y="f268"/>
                </a:cxn>
                <a:cxn ang="f252">
                  <a:pos x="f267" y="f268"/>
                </a:cxn>
                <a:cxn ang="f252">
                  <a:pos x="f267" y="f268"/>
                </a:cxn>
                <a:cxn ang="f252">
                  <a:pos x="f267" y="f268"/>
                </a:cxn>
                <a:cxn ang="f252">
                  <a:pos x="f267" y="f268"/>
                </a:cxn>
                <a:cxn ang="f252">
                  <a:pos x="f267" y="f268"/>
                </a:cxn>
                <a:cxn ang="f252">
                  <a:pos x="f267" y="f268"/>
                </a:cxn>
                <a:cxn ang="f252">
                  <a:pos x="f267" y="f268"/>
                </a:cxn>
                <a:cxn ang="f252">
                  <a:pos x="f267" y="f268"/>
                </a:cxn>
                <a:cxn ang="f252">
                  <a:pos x="f267" y="f268"/>
                </a:cxn>
                <a:cxn ang="f252">
                  <a:pos x="f267" y="f268"/>
                </a:cxn>
                <a:cxn ang="f252">
                  <a:pos x="f267" y="f268"/>
                </a:cxn>
                <a:cxn ang="f252">
                  <a:pos x="f267" y="f268"/>
                </a:cxn>
                <a:cxn ang="f252">
                  <a:pos x="f267" y="f268"/>
                </a:cxn>
                <a:cxn ang="f252">
                  <a:pos x="f267" y="f268"/>
                </a:cxn>
                <a:cxn ang="f252">
                  <a:pos x="f267" y="f268"/>
                </a:cxn>
                <a:cxn ang="f252">
                  <a:pos x="f267" y="f268"/>
                </a:cxn>
                <a:cxn ang="f252">
                  <a:pos x="f267" y="f268"/>
                </a:cxn>
                <a:cxn ang="f252">
                  <a:pos x="f267" y="f268"/>
                </a:cxn>
                <a:cxn ang="f252">
                  <a:pos x="f267" y="f268"/>
                </a:cxn>
                <a:cxn ang="f252">
                  <a:pos x="f267" y="f268"/>
                </a:cxn>
                <a:cxn ang="f252">
                  <a:pos x="f267" y="f268"/>
                </a:cxn>
                <a:cxn ang="f252">
                  <a:pos x="f267" y="f268"/>
                </a:cxn>
                <a:cxn ang="f252">
                  <a:pos x="f267" y="f268"/>
                </a:cxn>
                <a:cxn ang="f252">
                  <a:pos x="f267" y="f268"/>
                </a:cxn>
                <a:cxn ang="f252">
                  <a:pos x="f267" y="f268"/>
                </a:cxn>
                <a:cxn ang="f252">
                  <a:pos x="f267" y="f268"/>
                </a:cxn>
                <a:cxn ang="f252">
                  <a:pos x="f267" y="f268"/>
                </a:cxn>
                <a:cxn ang="f252">
                  <a:pos x="f267" y="f268"/>
                </a:cxn>
                <a:cxn ang="f252">
                  <a:pos x="f267" y="f268"/>
                </a:cxn>
                <a:cxn ang="f252">
                  <a:pos x="f267" y="f268"/>
                </a:cxn>
                <a:cxn ang="f252">
                  <a:pos x="f267" y="f268"/>
                </a:cxn>
                <a:cxn ang="f252">
                  <a:pos x="f267" y="f268"/>
                </a:cxn>
                <a:cxn ang="f252">
                  <a:pos x="f267" y="f268"/>
                </a:cxn>
                <a:cxn ang="f252">
                  <a:pos x="f267" y="f268"/>
                </a:cxn>
                <a:cxn ang="f252">
                  <a:pos x="f267" y="f268"/>
                </a:cxn>
                <a:cxn ang="f252">
                  <a:pos x="f267" y="f268"/>
                </a:cxn>
                <a:cxn ang="f252">
                  <a:pos x="f267" y="f268"/>
                </a:cxn>
                <a:cxn ang="f252">
                  <a:pos x="f267" y="f268"/>
                </a:cxn>
                <a:cxn ang="f252">
                  <a:pos x="f267" y="f268"/>
                </a:cxn>
              </a:cxnLst>
              <a:rect l="f263" t="f266" r="f264" b="f265"/>
              <a:pathLst>
                <a:path w="10043" h="10000">
                  <a:moveTo>
                    <a:pt x="f8" y="f9"/>
                  </a:moveTo>
                  <a:cubicBezTo>
                    <a:pt x="f10" y="f11"/>
                    <a:pt x="f12" y="f13"/>
                    <a:pt x="f14" y="f15"/>
                  </a:cubicBezTo>
                  <a:cubicBezTo>
                    <a:pt x="f16" y="f17"/>
                    <a:pt x="f14" y="f18"/>
                    <a:pt x="f14" y="f19"/>
                  </a:cubicBezTo>
                  <a:cubicBezTo>
                    <a:pt x="f20" y="f21"/>
                    <a:pt x="f22" y="f23"/>
                    <a:pt x="f24" y="f25"/>
                  </a:cubicBezTo>
                  <a:cubicBezTo>
                    <a:pt x="f26" y="f25"/>
                    <a:pt x="f27" y="f28"/>
                    <a:pt x="f29" y="f25"/>
                  </a:cubicBezTo>
                  <a:cubicBezTo>
                    <a:pt x="f30" y="f31"/>
                    <a:pt x="f32" y="f33"/>
                    <a:pt x="f34" y="f35"/>
                  </a:cubicBezTo>
                  <a:cubicBezTo>
                    <a:pt x="f36" y="f37"/>
                    <a:pt x="f38" y="f39"/>
                    <a:pt x="f14" y="f40"/>
                  </a:cubicBezTo>
                  <a:cubicBezTo>
                    <a:pt x="f41" y="f42"/>
                    <a:pt x="f43" y="f44"/>
                    <a:pt x="f45" y="f46"/>
                  </a:cubicBezTo>
                  <a:lnTo>
                    <a:pt x="f45" y="f47"/>
                  </a:lnTo>
                  <a:lnTo>
                    <a:pt x="f6" y="f48"/>
                  </a:lnTo>
                  <a:lnTo>
                    <a:pt x="f14" y="f49"/>
                  </a:lnTo>
                  <a:lnTo>
                    <a:pt x="f50" y="f51"/>
                  </a:lnTo>
                  <a:lnTo>
                    <a:pt x="f52" y="f53"/>
                  </a:lnTo>
                  <a:lnTo>
                    <a:pt x="f54" y="f55"/>
                  </a:lnTo>
                  <a:lnTo>
                    <a:pt x="f56" y="f57"/>
                  </a:lnTo>
                  <a:lnTo>
                    <a:pt x="f58" y="f59"/>
                  </a:lnTo>
                  <a:lnTo>
                    <a:pt x="f60" y="f61"/>
                  </a:lnTo>
                  <a:lnTo>
                    <a:pt x="f62" y="f63"/>
                  </a:lnTo>
                  <a:lnTo>
                    <a:pt x="f64" y="f5"/>
                  </a:lnTo>
                  <a:lnTo>
                    <a:pt x="f65" y="f66"/>
                  </a:lnTo>
                  <a:lnTo>
                    <a:pt x="f67" y="f59"/>
                  </a:lnTo>
                  <a:cubicBezTo>
                    <a:pt x="f68" y="f69"/>
                    <a:pt x="f70" y="f71"/>
                    <a:pt x="f72" y="f57"/>
                  </a:cubicBezTo>
                  <a:cubicBezTo>
                    <a:pt x="f73" y="f74"/>
                    <a:pt x="f46" y="f75"/>
                    <a:pt x="f76" y="f77"/>
                  </a:cubicBezTo>
                  <a:cubicBezTo>
                    <a:pt x="f78" y="f79"/>
                    <a:pt x="f80" y="f81"/>
                    <a:pt x="f82" y="f83"/>
                  </a:cubicBezTo>
                  <a:cubicBezTo>
                    <a:pt x="f84" y="f85"/>
                    <a:pt x="f86" y="f87"/>
                    <a:pt x="f88" y="f89"/>
                  </a:cubicBezTo>
                  <a:cubicBezTo>
                    <a:pt x="f90" y="f91"/>
                    <a:pt x="f92" y="f93"/>
                    <a:pt x="f94" y="f95"/>
                  </a:cubicBezTo>
                  <a:cubicBezTo>
                    <a:pt x="f96" y="f97"/>
                    <a:pt x="f98" y="f99"/>
                    <a:pt x="f100" y="f101"/>
                  </a:cubicBezTo>
                  <a:cubicBezTo>
                    <a:pt x="f102" y="f103"/>
                    <a:pt x="f104" y="f105"/>
                    <a:pt x="f106" y="f107"/>
                  </a:cubicBezTo>
                  <a:cubicBezTo>
                    <a:pt x="f101" y="f108"/>
                    <a:pt x="f109" y="f110"/>
                    <a:pt x="f111" y="f107"/>
                  </a:cubicBezTo>
                  <a:cubicBezTo>
                    <a:pt x="f112" y="f113"/>
                    <a:pt x="f114" y="f115"/>
                    <a:pt x="f116" y="f117"/>
                  </a:cubicBezTo>
                  <a:cubicBezTo>
                    <a:pt x="f118" y="f119"/>
                    <a:pt x="f120" y="f121"/>
                    <a:pt x="f122" y="f123"/>
                  </a:cubicBezTo>
                  <a:cubicBezTo>
                    <a:pt x="f124" y="f125"/>
                    <a:pt x="f126" y="f127"/>
                    <a:pt x="f128" y="f129"/>
                  </a:cubicBezTo>
                  <a:cubicBezTo>
                    <a:pt x="f130" y="f131"/>
                    <a:pt x="f132" y="f133"/>
                    <a:pt x="f134" y="f135"/>
                  </a:cubicBezTo>
                  <a:cubicBezTo>
                    <a:pt x="f136" y="f137"/>
                    <a:pt x="f138" y="f139"/>
                    <a:pt x="f140" y="f141"/>
                  </a:cubicBezTo>
                  <a:cubicBezTo>
                    <a:pt x="f142" y="f143"/>
                    <a:pt x="f144" y="f145"/>
                    <a:pt x="f146" y="f40"/>
                  </a:cubicBezTo>
                  <a:cubicBezTo>
                    <a:pt x="f147" y="f148"/>
                    <a:pt x="f149" y="f40"/>
                    <a:pt x="f111" y="f40"/>
                  </a:cubicBezTo>
                  <a:lnTo>
                    <a:pt x="f150" y="f151"/>
                  </a:lnTo>
                  <a:lnTo>
                    <a:pt x="f150" y="f152"/>
                  </a:lnTo>
                  <a:lnTo>
                    <a:pt x="f153" y="f154"/>
                  </a:lnTo>
                  <a:cubicBezTo>
                    <a:pt x="f155" y="f25"/>
                    <a:pt x="f156" y="f157"/>
                    <a:pt x="f106" y="f19"/>
                  </a:cubicBezTo>
                  <a:lnTo>
                    <a:pt x="f158" y="f159"/>
                  </a:lnTo>
                  <a:cubicBezTo>
                    <a:pt x="f158" y="f15"/>
                    <a:pt x="f160" y="f161"/>
                    <a:pt x="f158" y="f162"/>
                  </a:cubicBezTo>
                  <a:cubicBezTo>
                    <a:pt x="f163" y="f164"/>
                    <a:pt x="f165" y="f166"/>
                    <a:pt x="f79" y="f167"/>
                  </a:cubicBezTo>
                  <a:cubicBezTo>
                    <a:pt x="f168" y="f169"/>
                    <a:pt x="f170" y="f171"/>
                    <a:pt x="f172" y="f173"/>
                  </a:cubicBezTo>
                  <a:cubicBezTo>
                    <a:pt x="f174" y="f175"/>
                    <a:pt x="f176" y="f177"/>
                    <a:pt x="f178" y="f179"/>
                  </a:cubicBezTo>
                  <a:cubicBezTo>
                    <a:pt x="f180" y="f181"/>
                    <a:pt x="f182" y="f183"/>
                    <a:pt x="f184" y="f185"/>
                  </a:cubicBezTo>
                  <a:cubicBezTo>
                    <a:pt x="f186" y="f187"/>
                    <a:pt x="f188" y="f185"/>
                    <a:pt x="f189" y="f185"/>
                  </a:cubicBezTo>
                  <a:lnTo>
                    <a:pt x="f190" y="f191"/>
                  </a:lnTo>
                  <a:lnTo>
                    <a:pt x="f67" y="f191"/>
                  </a:lnTo>
                  <a:lnTo>
                    <a:pt x="f192" y="f193"/>
                  </a:lnTo>
                  <a:cubicBezTo>
                    <a:pt x="f194" y="f193"/>
                    <a:pt x="f195" y="f196"/>
                    <a:pt x="f62" y="f193"/>
                  </a:cubicBezTo>
                  <a:cubicBezTo>
                    <a:pt x="f197" y="f198"/>
                    <a:pt x="f199" y="f200"/>
                    <a:pt x="f201" y="f202"/>
                  </a:cubicBezTo>
                  <a:cubicBezTo>
                    <a:pt x="f203" y="f204"/>
                    <a:pt x="f205" y="f206"/>
                    <a:pt x="f207" y="f208"/>
                  </a:cubicBezTo>
                  <a:cubicBezTo>
                    <a:pt x="f209" y="f210"/>
                    <a:pt x="f211" y="f212"/>
                    <a:pt x="f213" y="f214"/>
                  </a:cubicBezTo>
                  <a:cubicBezTo>
                    <a:pt x="f215" y="f216"/>
                    <a:pt x="f217" y="f218"/>
                    <a:pt x="f219" y="f220"/>
                  </a:cubicBezTo>
                  <a:cubicBezTo>
                    <a:pt x="f221" y="f222"/>
                    <a:pt x="f223" y="f224"/>
                    <a:pt x="f225" y="f224"/>
                  </a:cubicBezTo>
                  <a:lnTo>
                    <a:pt x="f226" y="f227"/>
                  </a:lnTo>
                  <a:cubicBezTo>
                    <a:pt x="f228" y="f229"/>
                    <a:pt x="f230" y="f231"/>
                    <a:pt x="f221" y="f232"/>
                  </a:cubicBezTo>
                  <a:cubicBezTo>
                    <a:pt x="f233" y="f234"/>
                    <a:pt x="f235" y="f236"/>
                    <a:pt x="f8" y="f9"/>
                  </a:cubicBezTo>
                  <a:close/>
                </a:path>
              </a:pathLst>
            </a:custGeom>
            <a:solidFill>
              <a:srgbClr val="E2EBFB"/>
            </a:solidFill>
            <a:ln w="3172" cap="flat">
              <a:solidFill>
                <a:srgbClr val="0F78FF">
                  <a:alpha val="70000"/>
                </a:srgbClr>
              </a:solidFill>
              <a:prstDash val="solid"/>
              <a:round/>
            </a:ln>
          </p:spPr>
          <p:txBody>
            <a:bodyPr vert="horz" wrap="square" lIns="91440" tIns="45720" rIns="91440" bIns="45720" anchor="t" anchorCtr="0" compatLnSpc="1">
              <a:noAutofit/>
            </a:bodyPr>
            <a:lstStyle/>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GB" sz="1400" b="1" i="0" u="none" strike="noStrike" kern="1200" cap="none" spc="0" baseline="0">
                <a:solidFill>
                  <a:srgbClr val="0599F1"/>
                </a:solidFill>
                <a:uFillTx/>
                <a:latin typeface="HelveticaNeue-UltraLight" pitchFamily="50"/>
                <a:ea typeface="MS PGothic" pitchFamily="34"/>
              </a:endParaRPr>
            </a:p>
          </p:txBody>
        </p:sp>
        <p:sp>
          <p:nvSpPr>
            <p:cNvPr id="9" name="Freeform 38">
              <a:extLst>
                <a:ext uri="{FF2B5EF4-FFF2-40B4-BE49-F238E27FC236}">
                  <a16:creationId xmlns:a16="http://schemas.microsoft.com/office/drawing/2014/main" id="{8A07A7F2-F12E-42F8-3A50-752692C468CE}"/>
                </a:ext>
              </a:extLst>
            </p:cNvPr>
            <p:cNvSpPr/>
            <p:nvPr/>
          </p:nvSpPr>
          <p:spPr>
            <a:xfrm>
              <a:off x="7625565" y="3105329"/>
              <a:ext cx="283838" cy="288182"/>
            </a:xfrm>
            <a:custGeom>
              <a:avLst/>
              <a:gdLst>
                <a:gd name="f0" fmla="val 10800000"/>
                <a:gd name="f1" fmla="val 5400000"/>
                <a:gd name="f2" fmla="val 180"/>
                <a:gd name="f3" fmla="val w"/>
                <a:gd name="f4" fmla="val h"/>
                <a:gd name="f5" fmla="val 0"/>
                <a:gd name="f6" fmla="val 154"/>
                <a:gd name="f7" fmla="val 87"/>
                <a:gd name="f8" fmla="val 4"/>
                <a:gd name="f9" fmla="val 71"/>
                <a:gd name="f10" fmla="val 54"/>
                <a:gd name="f11" fmla="val 50"/>
                <a:gd name="f12" fmla="val 46"/>
                <a:gd name="f13" fmla="val 37"/>
                <a:gd name="f14" fmla="val 8"/>
                <a:gd name="f15" fmla="val 25"/>
                <a:gd name="f16" fmla="val 12"/>
                <a:gd name="f17" fmla="val 21"/>
                <a:gd name="f18" fmla="val 16"/>
                <a:gd name="f19" fmla="val 33"/>
                <a:gd name="f20" fmla="val 45"/>
                <a:gd name="f21" fmla="val 42"/>
                <a:gd name="f22" fmla="val 78"/>
                <a:gd name="f23" fmla="val 67"/>
                <a:gd name="f24" fmla="val 95"/>
                <a:gd name="f25" fmla="val 96"/>
                <a:gd name="f26" fmla="val 112"/>
                <a:gd name="f27" fmla="val 114"/>
                <a:gd name="f28" fmla="val 126"/>
                <a:gd name="f29" fmla="val 106"/>
                <a:gd name="f30" fmla="val 133"/>
                <a:gd name="f31" fmla="val 120"/>
                <a:gd name="f32" fmla="val 146"/>
                <a:gd name="f33" fmla="val 124"/>
                <a:gd name="f34" fmla="val 104"/>
                <a:gd name="f35" fmla="val 117"/>
                <a:gd name="f36" fmla="val 91"/>
                <a:gd name="f37" fmla="val 58"/>
                <a:gd name="f38" fmla="val 79"/>
                <a:gd name="f39" fmla="val 41"/>
                <a:gd name="f40" fmla="val 83"/>
                <a:gd name="f41" fmla="+- 0 0 -90"/>
                <a:gd name="f42" fmla="*/ f3 1 154"/>
                <a:gd name="f43" fmla="*/ f4 1 154"/>
                <a:gd name="f44" fmla="val f5"/>
                <a:gd name="f45" fmla="val f6"/>
                <a:gd name="f46" fmla="*/ f41 f0 1"/>
                <a:gd name="f47" fmla="+- f45 0 f44"/>
                <a:gd name="f48" fmla="*/ f46 1 f2"/>
                <a:gd name="f49" fmla="*/ f47 1 154"/>
                <a:gd name="f50" fmla="*/ 2147483646 f47 1"/>
                <a:gd name="f51" fmla="*/ 0 f47 1"/>
                <a:gd name="f52" fmla="+- f48 0 f1"/>
                <a:gd name="f53" fmla="*/ f50 1 154"/>
                <a:gd name="f54" fmla="*/ f51 1 154"/>
                <a:gd name="f55" fmla="*/ 0 1 f49"/>
                <a:gd name="f56" fmla="*/ f45 1 f49"/>
                <a:gd name="f57" fmla="*/ f53 1 f49"/>
                <a:gd name="f58" fmla="*/ f54 1 f49"/>
                <a:gd name="f59" fmla="*/ f55 f42 1"/>
                <a:gd name="f60" fmla="*/ f56 f42 1"/>
                <a:gd name="f61" fmla="*/ f56 f43 1"/>
                <a:gd name="f62" fmla="*/ f55 f43 1"/>
                <a:gd name="f63" fmla="*/ f57 f42 1"/>
                <a:gd name="f64" fmla="*/ f57 f43 1"/>
                <a:gd name="f65" fmla="*/ f58 f43 1"/>
                <a:gd name="f66" fmla="*/ f58 f42 1"/>
              </a:gdLst>
              <a:ahLst/>
              <a:cxnLst>
                <a:cxn ang="3cd4">
                  <a:pos x="hc" y="t"/>
                </a:cxn>
                <a:cxn ang="0">
                  <a:pos x="r" y="vc"/>
                </a:cxn>
                <a:cxn ang="cd4">
                  <a:pos x="hc" y="b"/>
                </a:cxn>
                <a:cxn ang="cd2">
                  <a:pos x="l" y="vc"/>
                </a:cxn>
                <a:cxn ang="f52">
                  <a:pos x="f63" y="f64"/>
                </a:cxn>
                <a:cxn ang="f52">
                  <a:pos x="f63" y="f65"/>
                </a:cxn>
                <a:cxn ang="f52">
                  <a:pos x="f63" y="f65"/>
                </a:cxn>
                <a:cxn ang="f52">
                  <a:pos x="f63" y="f64"/>
                </a:cxn>
                <a:cxn ang="f52">
                  <a:pos x="f63" y="f64"/>
                </a:cxn>
                <a:cxn ang="f52">
                  <a:pos x="f63" y="f64"/>
                </a:cxn>
                <a:cxn ang="f52">
                  <a:pos x="f63" y="f64"/>
                </a:cxn>
                <a:cxn ang="f52">
                  <a:pos x="f63" y="f64"/>
                </a:cxn>
                <a:cxn ang="f52">
                  <a:pos x="f63" y="f64"/>
                </a:cxn>
                <a:cxn ang="f52">
                  <a:pos x="f63" y="f64"/>
                </a:cxn>
                <a:cxn ang="f52">
                  <a:pos x="f63" y="f64"/>
                </a:cxn>
                <a:cxn ang="f52">
                  <a:pos x="f66" y="f64"/>
                </a:cxn>
                <a:cxn ang="f52">
                  <a:pos x="f63" y="f64"/>
                </a:cxn>
                <a:cxn ang="f52">
                  <a:pos x="f63" y="f64"/>
                </a:cxn>
                <a:cxn ang="f52">
                  <a:pos x="f63" y="f64"/>
                </a:cxn>
                <a:cxn ang="f52">
                  <a:pos x="f63" y="f64"/>
                </a:cxn>
                <a:cxn ang="f52">
                  <a:pos x="f63" y="f64"/>
                </a:cxn>
                <a:cxn ang="f52">
                  <a:pos x="f63" y="f64"/>
                </a:cxn>
                <a:cxn ang="f52">
                  <a:pos x="f63" y="f64"/>
                </a:cxn>
                <a:cxn ang="f52">
                  <a:pos x="f63" y="f64"/>
                </a:cxn>
                <a:cxn ang="f52">
                  <a:pos x="f63" y="f64"/>
                </a:cxn>
                <a:cxn ang="f52">
                  <a:pos x="f63" y="f64"/>
                </a:cxn>
                <a:cxn ang="f52">
                  <a:pos x="f63" y="f64"/>
                </a:cxn>
                <a:cxn ang="f52">
                  <a:pos x="f63" y="f64"/>
                </a:cxn>
                <a:cxn ang="f52">
                  <a:pos x="f63" y="f64"/>
                </a:cxn>
                <a:cxn ang="f52">
                  <a:pos x="f63" y="f64"/>
                </a:cxn>
                <a:cxn ang="f52">
                  <a:pos x="f63" y="f64"/>
                </a:cxn>
                <a:cxn ang="f52">
                  <a:pos x="f63" y="f64"/>
                </a:cxn>
                <a:cxn ang="f52">
                  <a:pos x="f63" y="f64"/>
                </a:cxn>
                <a:cxn ang="f52">
                  <a:pos x="f63" y="f64"/>
                </a:cxn>
                <a:cxn ang="f52">
                  <a:pos x="f63" y="f64"/>
                </a:cxn>
                <a:cxn ang="f52">
                  <a:pos x="f63" y="f64"/>
                </a:cxn>
                <a:cxn ang="f52">
                  <a:pos x="f63" y="f64"/>
                </a:cxn>
                <a:cxn ang="f52">
                  <a:pos x="f63" y="f64"/>
                </a:cxn>
              </a:cxnLst>
              <a:rect l="f59" t="f62" r="f60" b="f61"/>
              <a:pathLst>
                <a:path w="154" h="154">
                  <a:moveTo>
                    <a:pt x="f7" y="f8"/>
                  </a:moveTo>
                  <a:lnTo>
                    <a:pt x="f9" y="f5"/>
                  </a:lnTo>
                  <a:lnTo>
                    <a:pt x="f10" y="f5"/>
                  </a:lnTo>
                  <a:lnTo>
                    <a:pt x="f11" y="f8"/>
                  </a:lnTo>
                  <a:lnTo>
                    <a:pt x="f12" y="f8"/>
                  </a:lnTo>
                  <a:lnTo>
                    <a:pt x="f13" y="f14"/>
                  </a:lnTo>
                  <a:lnTo>
                    <a:pt x="f15" y="f16"/>
                  </a:lnTo>
                  <a:lnTo>
                    <a:pt x="f17" y="f14"/>
                  </a:lnTo>
                  <a:lnTo>
                    <a:pt x="f14" y="f18"/>
                  </a:lnTo>
                  <a:lnTo>
                    <a:pt x="f8" y="f18"/>
                  </a:lnTo>
                  <a:lnTo>
                    <a:pt x="f8" y="f15"/>
                  </a:lnTo>
                  <a:lnTo>
                    <a:pt x="f5" y="f19"/>
                  </a:lnTo>
                  <a:lnTo>
                    <a:pt x="f8" y="f20"/>
                  </a:lnTo>
                  <a:lnTo>
                    <a:pt x="f16" y="f10"/>
                  </a:lnTo>
                  <a:lnTo>
                    <a:pt x="f17" y="f20"/>
                  </a:lnTo>
                  <a:lnTo>
                    <a:pt x="f21" y="f10"/>
                  </a:lnTo>
                  <a:lnTo>
                    <a:pt x="f10" y="f22"/>
                  </a:lnTo>
                  <a:lnTo>
                    <a:pt x="f23" y="f24"/>
                  </a:lnTo>
                  <a:lnTo>
                    <a:pt x="f25" y="f26"/>
                  </a:lnTo>
                  <a:lnTo>
                    <a:pt x="f27" y="f28"/>
                  </a:lnTo>
                  <a:lnTo>
                    <a:pt x="f29" y="f6"/>
                  </a:lnTo>
                  <a:lnTo>
                    <a:pt x="f30" y="f30"/>
                  </a:lnTo>
                  <a:lnTo>
                    <a:pt x="f30" y="f31"/>
                  </a:lnTo>
                  <a:lnTo>
                    <a:pt x="f32" y="f33"/>
                  </a:lnTo>
                  <a:lnTo>
                    <a:pt x="f6" y="f33"/>
                  </a:lnTo>
                  <a:lnTo>
                    <a:pt x="f30" y="f34"/>
                  </a:lnTo>
                  <a:lnTo>
                    <a:pt x="f35" y="f36"/>
                  </a:lnTo>
                  <a:lnTo>
                    <a:pt x="f34" y="f7"/>
                  </a:lnTo>
                  <a:lnTo>
                    <a:pt x="f7" y="f37"/>
                  </a:lnTo>
                  <a:lnTo>
                    <a:pt x="f38" y="f39"/>
                  </a:lnTo>
                  <a:lnTo>
                    <a:pt x="f40" y="f15"/>
                  </a:lnTo>
                  <a:lnTo>
                    <a:pt x="f7" y="f15"/>
                  </a:lnTo>
                  <a:lnTo>
                    <a:pt x="f7" y="f18"/>
                  </a:lnTo>
                  <a:lnTo>
                    <a:pt x="f7" y="f8"/>
                  </a:lnTo>
                  <a:close/>
                </a:path>
              </a:pathLst>
            </a:custGeom>
            <a:solidFill>
              <a:srgbClr val="E2EBFB"/>
            </a:solidFill>
            <a:ln w="3172" cap="flat">
              <a:solidFill>
                <a:srgbClr val="0F78FF">
                  <a:alpha val="70000"/>
                </a:srgbClr>
              </a:solidFill>
              <a:prstDash val="solid"/>
              <a:round/>
            </a:ln>
          </p:spPr>
          <p:txBody>
            <a:bodyPr vert="horz" wrap="square" lIns="91440" tIns="45720" rIns="91440" bIns="45720" anchor="t" anchorCtr="0" compatLnSpc="1">
              <a:noAutofit/>
            </a:bodyPr>
            <a:lstStyle/>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GB" sz="1400" b="1" i="0" u="none" strike="noStrike" kern="1200" cap="none" spc="0" baseline="0">
                <a:solidFill>
                  <a:srgbClr val="0599F1"/>
                </a:solidFill>
                <a:uFillTx/>
                <a:latin typeface="HelveticaNeue-UltraLight" pitchFamily="50"/>
                <a:ea typeface="MS PGothic" pitchFamily="34"/>
              </a:endParaRPr>
            </a:p>
          </p:txBody>
        </p:sp>
        <p:sp>
          <p:nvSpPr>
            <p:cNvPr id="10" name="Freeform 39">
              <a:extLst>
                <a:ext uri="{FF2B5EF4-FFF2-40B4-BE49-F238E27FC236}">
                  <a16:creationId xmlns:a16="http://schemas.microsoft.com/office/drawing/2014/main" id="{3C142605-7C8C-0902-B4EB-BAF24FACB424}"/>
                </a:ext>
              </a:extLst>
            </p:cNvPr>
            <p:cNvSpPr/>
            <p:nvPr/>
          </p:nvSpPr>
          <p:spPr>
            <a:xfrm>
              <a:off x="7618323" y="2824389"/>
              <a:ext cx="182468" cy="266456"/>
            </a:xfrm>
            <a:custGeom>
              <a:avLst/>
              <a:gdLst>
                <a:gd name="f0" fmla="val 10800000"/>
                <a:gd name="f1" fmla="val 5400000"/>
                <a:gd name="f2" fmla="val 180"/>
                <a:gd name="f3" fmla="val w"/>
                <a:gd name="f4" fmla="val h"/>
                <a:gd name="f5" fmla="val 0"/>
                <a:gd name="f6" fmla="val 10045"/>
                <a:gd name="f7" fmla="val 10019"/>
                <a:gd name="f8" fmla="val 1724"/>
                <a:gd name="f9" fmla="val 2609"/>
                <a:gd name="f10" fmla="val 1379"/>
                <a:gd name="f11" fmla="val 3132"/>
                <a:gd name="f12" fmla="val 3915"/>
                <a:gd name="f13" fmla="val 690"/>
                <a:gd name="f14" fmla="val 4436"/>
                <a:gd name="f15" fmla="val 5219"/>
                <a:gd name="f16" fmla="val 345"/>
                <a:gd name="f17" fmla="val 5741"/>
                <a:gd name="f18" fmla="val 6263"/>
                <a:gd name="f19" fmla="val 6786"/>
                <a:gd name="f20" fmla="val 7306"/>
                <a:gd name="f21" fmla="val 1034"/>
                <a:gd name="f22" fmla="val 7568"/>
                <a:gd name="f23" fmla="val 7829"/>
                <a:gd name="f24" fmla="val 2069"/>
                <a:gd name="f25" fmla="val 7916"/>
                <a:gd name="f26" fmla="val 2675"/>
                <a:gd name="f27" fmla="val 8005"/>
                <a:gd name="f28" fmla="val 2759"/>
                <a:gd name="f29" fmla="val 8090"/>
                <a:gd name="f30" fmla="val 2843"/>
                <a:gd name="f31" fmla="val 8175"/>
                <a:gd name="f32" fmla="val 2382"/>
                <a:gd name="f33" fmla="val 8117"/>
                <a:gd name="f34" fmla="val 2230"/>
                <a:gd name="f35" fmla="val 8339"/>
                <a:gd name="f36" fmla="val 2078"/>
                <a:gd name="f37" fmla="val 8560"/>
                <a:gd name="f38" fmla="val 1874"/>
                <a:gd name="f39" fmla="val 9189"/>
                <a:gd name="f40" fmla="val 1848"/>
                <a:gd name="f41" fmla="val 9422"/>
                <a:gd name="f42" fmla="val 1822"/>
                <a:gd name="f43" fmla="val 9656"/>
                <a:gd name="f44" fmla="val 1806"/>
                <a:gd name="f45" fmla="val 9700"/>
                <a:gd name="f46" fmla="val 2073"/>
                <a:gd name="f47" fmla="val 9738"/>
                <a:gd name="f48" fmla="val 2340"/>
                <a:gd name="f49" fmla="val 9777"/>
                <a:gd name="f50" fmla="val 3104"/>
                <a:gd name="f51" fmla="val 9626"/>
                <a:gd name="f52" fmla="val 3448"/>
                <a:gd name="f53" fmla="val 3792"/>
                <a:gd name="f54" fmla="val 9686"/>
                <a:gd name="f55" fmla="val 3969"/>
                <a:gd name="f56" fmla="val 9858"/>
                <a:gd name="f57" fmla="val 4138"/>
                <a:gd name="f58" fmla="val 9917"/>
                <a:gd name="f59" fmla="val 4307"/>
                <a:gd name="f60" fmla="val 9976"/>
                <a:gd name="f61" fmla="val 4368"/>
                <a:gd name="f62" fmla="val 9999"/>
                <a:gd name="f63" fmla="val 4463"/>
                <a:gd name="f64" fmla="val 10013"/>
                <a:gd name="f65" fmla="val 4558"/>
                <a:gd name="f66" fmla="val 10027"/>
                <a:gd name="f67" fmla="val 4532"/>
                <a:gd name="f68" fmla="val 10015"/>
                <a:gd name="f69" fmla="val 4708"/>
                <a:gd name="f70" fmla="val 4884"/>
                <a:gd name="f71" fmla="val 9983"/>
                <a:gd name="f72" fmla="val 5267"/>
                <a:gd name="f73" fmla="val 9931"/>
                <a:gd name="f74" fmla="val 5517"/>
                <a:gd name="f75" fmla="val 5767"/>
                <a:gd name="f76" fmla="val 9903"/>
                <a:gd name="f77" fmla="val 5977"/>
                <a:gd name="f78" fmla="val 6207"/>
                <a:gd name="f79" fmla="val 6667"/>
                <a:gd name="f80" fmla="val 9830"/>
                <a:gd name="f81" fmla="val 7228"/>
                <a:gd name="f82" fmla="val 9704"/>
                <a:gd name="f83" fmla="val 7586"/>
                <a:gd name="f84" fmla="val 7944"/>
                <a:gd name="f85" fmla="val 9608"/>
                <a:gd name="f86" fmla="val 8185"/>
                <a:gd name="f87" fmla="val 9677"/>
                <a:gd name="f88" fmla="val 8353"/>
                <a:gd name="f89" fmla="val 9629"/>
                <a:gd name="f90" fmla="val 8521"/>
                <a:gd name="f91" fmla="val 9581"/>
                <a:gd name="f92" fmla="val 8604"/>
                <a:gd name="f93" fmla="val 9494"/>
                <a:gd name="f94" fmla="val 8597"/>
                <a:gd name="f95" fmla="val 9368"/>
                <a:gd name="f96" fmla="val 8590"/>
                <a:gd name="f97" fmla="val 9242"/>
                <a:gd name="f98" fmla="val 8278"/>
                <a:gd name="f99" fmla="val 8989"/>
                <a:gd name="f100" fmla="val 8312"/>
                <a:gd name="f101" fmla="val 8872"/>
                <a:gd name="f102" fmla="val 8346"/>
                <a:gd name="f103" fmla="val 8755"/>
                <a:gd name="f104" fmla="val 8653"/>
                <a:gd name="f105" fmla="val 8734"/>
                <a:gd name="f106" fmla="val 8802"/>
                <a:gd name="f107" fmla="val 8668"/>
                <a:gd name="f108" fmla="val 8951"/>
                <a:gd name="f109" fmla="val 8602"/>
                <a:gd name="f110" fmla="val 9106"/>
                <a:gd name="f111" fmla="val 8518"/>
                <a:gd name="f112" fmla="val 9207"/>
                <a:gd name="f113" fmla="val 8474"/>
                <a:gd name="f114" fmla="val 9308"/>
                <a:gd name="f115" fmla="val 8430"/>
                <a:gd name="f116" fmla="val 9462"/>
                <a:gd name="f117" fmla="val 8479"/>
                <a:gd name="f118" fmla="val 9408"/>
                <a:gd name="f119" fmla="val 8406"/>
                <a:gd name="f120" fmla="val 9354"/>
                <a:gd name="f121" fmla="val 8333"/>
                <a:gd name="f122" fmla="val 9101"/>
                <a:gd name="f123" fmla="val 8223"/>
                <a:gd name="f124" fmla="val 8882"/>
                <a:gd name="f125" fmla="val 8035"/>
                <a:gd name="f126" fmla="val 8663"/>
                <a:gd name="f127" fmla="val 7847"/>
                <a:gd name="f128" fmla="val 8352"/>
                <a:gd name="f129" fmla="val 7492"/>
                <a:gd name="f130" fmla="val 8092"/>
                <a:gd name="f131" fmla="val 7279"/>
                <a:gd name="f132" fmla="val 7832"/>
                <a:gd name="f133" fmla="val 7066"/>
                <a:gd name="f134" fmla="val 7487"/>
                <a:gd name="f135" fmla="val 6889"/>
                <a:gd name="f136" fmla="val 7321"/>
                <a:gd name="f137" fmla="val 6759"/>
                <a:gd name="f138" fmla="val 7155"/>
                <a:gd name="f139" fmla="val 6629"/>
                <a:gd name="f140" fmla="val 7054"/>
                <a:gd name="f141" fmla="val 6580"/>
                <a:gd name="f142" fmla="val 7098"/>
                <a:gd name="f143" fmla="val 6497"/>
                <a:gd name="f144" fmla="val 7142"/>
                <a:gd name="f145" fmla="val 6414"/>
                <a:gd name="f146" fmla="val 7390"/>
                <a:gd name="f147" fmla="val 6345"/>
                <a:gd name="f148" fmla="val 7782"/>
                <a:gd name="f149" fmla="val 6181"/>
                <a:gd name="f150" fmla="val 8026"/>
                <a:gd name="f151" fmla="val 6082"/>
                <a:gd name="f152" fmla="val 8276"/>
                <a:gd name="f153" fmla="val 6002"/>
                <a:gd name="f154" fmla="val 8526"/>
                <a:gd name="f155" fmla="val 5922"/>
                <a:gd name="f156" fmla="val 8900"/>
                <a:gd name="f157" fmla="val 5853"/>
                <a:gd name="f158" fmla="val 9086"/>
                <a:gd name="f159" fmla="val 5782"/>
                <a:gd name="f160" fmla="val 9272"/>
                <a:gd name="f161" fmla="val 5711"/>
                <a:gd name="f162" fmla="val 9238"/>
                <a:gd name="f163" fmla="val 5584"/>
                <a:gd name="f164" fmla="val 9390"/>
                <a:gd name="f165" fmla="val 5577"/>
                <a:gd name="f166" fmla="val 9542"/>
                <a:gd name="f167" fmla="val 5570"/>
                <a:gd name="f168" fmla="val 9898"/>
                <a:gd name="f169" fmla="val 5757"/>
                <a:gd name="f170" fmla="val 10000"/>
                <a:gd name="f171" fmla="val 10102"/>
                <a:gd name="f172" fmla="val 5725"/>
                <a:gd name="f173" fmla="val 5568"/>
                <a:gd name="f174" fmla="val 5481"/>
                <a:gd name="f175" fmla="val 4697"/>
                <a:gd name="f176" fmla="val 9655"/>
                <a:gd name="f177" fmla="val 3654"/>
                <a:gd name="f178" fmla="val 2871"/>
                <a:gd name="f179" fmla="val 9310"/>
                <a:gd name="f180" fmla="val 1827"/>
                <a:gd name="f181" fmla="val 1305"/>
                <a:gd name="f182" fmla="val 7931"/>
                <a:gd name="f183" fmla="val 783"/>
                <a:gd name="f184" fmla="val 6552"/>
                <a:gd name="f185" fmla="val 5862"/>
                <a:gd name="f186" fmla="val 1044"/>
                <a:gd name="f187" fmla="val 522"/>
                <a:gd name="f188" fmla="val 4828"/>
                <a:gd name="f189" fmla="val 261"/>
                <a:gd name="f190" fmla="val 3793"/>
                <a:gd name="f191" fmla="val 3103"/>
                <a:gd name="f192" fmla="val 2414"/>
                <a:gd name="f193" fmla="val 2088"/>
                <a:gd name="f194" fmla="+- 0 0 -90"/>
                <a:gd name="f195" fmla="*/ f3 1 10045"/>
                <a:gd name="f196" fmla="*/ f4 1 10019"/>
                <a:gd name="f197" fmla="val f5"/>
                <a:gd name="f198" fmla="val f6"/>
                <a:gd name="f199" fmla="val f7"/>
                <a:gd name="f200" fmla="*/ f194 f0 1"/>
                <a:gd name="f201" fmla="+- f199 0 f197"/>
                <a:gd name="f202" fmla="+- f198 0 f197"/>
                <a:gd name="f203" fmla="*/ f200 1 f2"/>
                <a:gd name="f204" fmla="*/ f202 1 10045"/>
                <a:gd name="f205" fmla="*/ f201 1 10019"/>
                <a:gd name="f206" fmla="*/ 2147483646 f202 1"/>
                <a:gd name="f207" fmla="*/ 2147483646 f201 1"/>
                <a:gd name="f208" fmla="*/ 0 f202 1"/>
                <a:gd name="f209" fmla="*/ 0 f201 1"/>
                <a:gd name="f210" fmla="+- f203 0 f1"/>
                <a:gd name="f211" fmla="*/ f206 1 10045"/>
                <a:gd name="f212" fmla="*/ f207 1 10019"/>
                <a:gd name="f213" fmla="*/ f208 1 10045"/>
                <a:gd name="f214" fmla="*/ f209 1 10019"/>
                <a:gd name="f215" fmla="*/ 0 1 f204"/>
                <a:gd name="f216" fmla="*/ f198 1 f204"/>
                <a:gd name="f217" fmla="*/ 0 1 f205"/>
                <a:gd name="f218" fmla="*/ f199 1 f205"/>
                <a:gd name="f219" fmla="*/ f211 1 f204"/>
                <a:gd name="f220" fmla="*/ f212 1 f205"/>
                <a:gd name="f221" fmla="*/ f213 1 f204"/>
                <a:gd name="f222" fmla="*/ f214 1 f205"/>
                <a:gd name="f223" fmla="*/ f215 f195 1"/>
                <a:gd name="f224" fmla="*/ f216 f195 1"/>
                <a:gd name="f225" fmla="*/ f218 f196 1"/>
                <a:gd name="f226" fmla="*/ f217 f196 1"/>
                <a:gd name="f227" fmla="*/ f219 f195 1"/>
                <a:gd name="f228" fmla="*/ f220 f196 1"/>
                <a:gd name="f229" fmla="*/ f221 f195 1"/>
                <a:gd name="f230" fmla="*/ f222 f196 1"/>
              </a:gdLst>
              <a:ahLst/>
              <a:cxnLst>
                <a:cxn ang="3cd4">
                  <a:pos x="hc" y="t"/>
                </a:cxn>
                <a:cxn ang="0">
                  <a:pos x="r" y="vc"/>
                </a:cxn>
                <a:cxn ang="cd4">
                  <a:pos x="hc" y="b"/>
                </a:cxn>
                <a:cxn ang="cd2">
                  <a:pos x="l" y="vc"/>
                </a:cxn>
                <a:cxn ang="f210">
                  <a:pos x="f227" y="f228"/>
                </a:cxn>
                <a:cxn ang="f210">
                  <a:pos x="f227" y="f228"/>
                </a:cxn>
                <a:cxn ang="f210">
                  <a:pos x="f227" y="f228"/>
                </a:cxn>
                <a:cxn ang="f210">
                  <a:pos x="f227" y="f228"/>
                </a:cxn>
                <a:cxn ang="f210">
                  <a:pos x="f227" y="f228"/>
                </a:cxn>
                <a:cxn ang="f210">
                  <a:pos x="f227" y="f228"/>
                </a:cxn>
                <a:cxn ang="f210">
                  <a:pos x="f227" y="f228"/>
                </a:cxn>
                <a:cxn ang="f210">
                  <a:pos x="f227" y="f228"/>
                </a:cxn>
                <a:cxn ang="f210">
                  <a:pos x="f227" y="f228"/>
                </a:cxn>
                <a:cxn ang="f210">
                  <a:pos x="f229" y="f228"/>
                </a:cxn>
                <a:cxn ang="f210">
                  <a:pos x="f227" y="f228"/>
                </a:cxn>
                <a:cxn ang="f210">
                  <a:pos x="f227" y="f228"/>
                </a:cxn>
                <a:cxn ang="f210">
                  <a:pos x="f227" y="f228"/>
                </a:cxn>
                <a:cxn ang="f210">
                  <a:pos x="f227" y="f228"/>
                </a:cxn>
                <a:cxn ang="f210">
                  <a:pos x="f227" y="f228"/>
                </a:cxn>
                <a:cxn ang="f210">
                  <a:pos x="f227" y="f228"/>
                </a:cxn>
                <a:cxn ang="f210">
                  <a:pos x="f227" y="f228"/>
                </a:cxn>
                <a:cxn ang="f210">
                  <a:pos x="f227" y="f228"/>
                </a:cxn>
                <a:cxn ang="f210">
                  <a:pos x="f227" y="f228"/>
                </a:cxn>
                <a:cxn ang="f210">
                  <a:pos x="f227" y="f228"/>
                </a:cxn>
                <a:cxn ang="f210">
                  <a:pos x="f227" y="f228"/>
                </a:cxn>
                <a:cxn ang="f210">
                  <a:pos x="f227" y="f228"/>
                </a:cxn>
                <a:cxn ang="f210">
                  <a:pos x="f227" y="f228"/>
                </a:cxn>
                <a:cxn ang="f210">
                  <a:pos x="f227" y="f228"/>
                </a:cxn>
                <a:cxn ang="f210">
                  <a:pos x="f227" y="f228"/>
                </a:cxn>
                <a:cxn ang="f210">
                  <a:pos x="f227" y="f228"/>
                </a:cxn>
                <a:cxn ang="f210">
                  <a:pos x="f227" y="f228"/>
                </a:cxn>
                <a:cxn ang="f210">
                  <a:pos x="f227" y="f228"/>
                </a:cxn>
                <a:cxn ang="f210">
                  <a:pos x="f227" y="f228"/>
                </a:cxn>
                <a:cxn ang="f210">
                  <a:pos x="f227" y="f228"/>
                </a:cxn>
                <a:cxn ang="f210">
                  <a:pos x="f227" y="f228"/>
                </a:cxn>
                <a:cxn ang="f210">
                  <a:pos x="f227" y="f228"/>
                </a:cxn>
                <a:cxn ang="f210">
                  <a:pos x="f227" y="f228"/>
                </a:cxn>
                <a:cxn ang="f210">
                  <a:pos x="f227" y="f228"/>
                </a:cxn>
                <a:cxn ang="f210">
                  <a:pos x="f227" y="f228"/>
                </a:cxn>
                <a:cxn ang="f210">
                  <a:pos x="f227" y="f228"/>
                </a:cxn>
                <a:cxn ang="f210">
                  <a:pos x="f227" y="f228"/>
                </a:cxn>
                <a:cxn ang="f210">
                  <a:pos x="f227" y="f228"/>
                </a:cxn>
                <a:cxn ang="f210">
                  <a:pos x="f227" y="f228"/>
                </a:cxn>
                <a:cxn ang="f210">
                  <a:pos x="f227" y="f228"/>
                </a:cxn>
                <a:cxn ang="f210">
                  <a:pos x="f227" y="f228"/>
                </a:cxn>
                <a:cxn ang="f210">
                  <a:pos x="f227" y="f228"/>
                </a:cxn>
                <a:cxn ang="f210">
                  <a:pos x="f227" y="f228"/>
                </a:cxn>
                <a:cxn ang="f210">
                  <a:pos x="f227" y="f228"/>
                </a:cxn>
                <a:cxn ang="f210">
                  <a:pos x="f227" y="f228"/>
                </a:cxn>
                <a:cxn ang="f210">
                  <a:pos x="f227" y="f228"/>
                </a:cxn>
                <a:cxn ang="f210">
                  <a:pos x="f227" y="f228"/>
                </a:cxn>
                <a:cxn ang="f210">
                  <a:pos x="f227" y="f228"/>
                </a:cxn>
                <a:cxn ang="f210">
                  <a:pos x="f227" y="f228"/>
                </a:cxn>
                <a:cxn ang="f210">
                  <a:pos x="f227" y="f228"/>
                </a:cxn>
                <a:cxn ang="f210">
                  <a:pos x="f227" y="f228"/>
                </a:cxn>
                <a:cxn ang="f210">
                  <a:pos x="f227" y="f230"/>
                </a:cxn>
                <a:cxn ang="f210">
                  <a:pos x="f227" y="f228"/>
                </a:cxn>
                <a:cxn ang="f210">
                  <a:pos x="f227" y="f228"/>
                </a:cxn>
                <a:cxn ang="f210">
                  <a:pos x="f227" y="f228"/>
                </a:cxn>
                <a:cxn ang="f210">
                  <a:pos x="f227" y="f228"/>
                </a:cxn>
                <a:cxn ang="f210">
                  <a:pos x="f227" y="f228"/>
                </a:cxn>
                <a:cxn ang="f210">
                  <a:pos x="f227" y="f228"/>
                </a:cxn>
                <a:cxn ang="f210">
                  <a:pos x="f227" y="f228"/>
                </a:cxn>
                <a:cxn ang="f210">
                  <a:pos x="f227" y="f228"/>
                </a:cxn>
              </a:cxnLst>
              <a:rect l="f223" t="f226" r="f224" b="f225"/>
              <a:pathLst>
                <a:path w="10045" h="10019">
                  <a:moveTo>
                    <a:pt x="f8" y="f9"/>
                  </a:moveTo>
                  <a:lnTo>
                    <a:pt x="f10" y="f11"/>
                  </a:lnTo>
                  <a:lnTo>
                    <a:pt x="f10" y="f12"/>
                  </a:lnTo>
                  <a:lnTo>
                    <a:pt x="f13" y="f14"/>
                  </a:lnTo>
                  <a:lnTo>
                    <a:pt x="f13" y="f15"/>
                  </a:lnTo>
                  <a:lnTo>
                    <a:pt x="f16" y="f17"/>
                  </a:lnTo>
                  <a:lnTo>
                    <a:pt x="f13" y="f18"/>
                  </a:lnTo>
                  <a:lnTo>
                    <a:pt x="f16" y="f19"/>
                  </a:lnTo>
                  <a:lnTo>
                    <a:pt x="f5" y="f20"/>
                  </a:lnTo>
                  <a:lnTo>
                    <a:pt x="f21" y="f22"/>
                  </a:lnTo>
                  <a:lnTo>
                    <a:pt x="f8" y="f23"/>
                  </a:lnTo>
                  <a:cubicBezTo>
                    <a:pt x="f24" y="f25"/>
                    <a:pt x="f26" y="f27"/>
                    <a:pt x="f28" y="f29"/>
                  </a:cubicBezTo>
                  <a:cubicBezTo>
                    <a:pt x="f30" y="f31"/>
                    <a:pt x="f32" y="f33"/>
                    <a:pt x="f34" y="f35"/>
                  </a:cubicBezTo>
                  <a:cubicBezTo>
                    <a:pt x="f36" y="f37"/>
                    <a:pt x="f38" y="f39"/>
                    <a:pt x="f40" y="f41"/>
                  </a:cubicBezTo>
                  <a:cubicBezTo>
                    <a:pt x="f42" y="f43"/>
                    <a:pt x="f44" y="f45"/>
                    <a:pt x="f46" y="f47"/>
                  </a:cubicBezTo>
                  <a:cubicBezTo>
                    <a:pt x="f48" y="f49"/>
                    <a:pt x="f50" y="f51"/>
                    <a:pt x="f52" y="f43"/>
                  </a:cubicBezTo>
                  <a:cubicBezTo>
                    <a:pt x="f53" y="f54"/>
                    <a:pt x="f55" y="f56"/>
                    <a:pt x="f57" y="f58"/>
                  </a:cubicBezTo>
                  <a:cubicBezTo>
                    <a:pt x="f59" y="f60"/>
                    <a:pt x="f61" y="f62"/>
                    <a:pt x="f63" y="f64"/>
                  </a:cubicBezTo>
                  <a:cubicBezTo>
                    <a:pt x="f65" y="f66"/>
                    <a:pt x="f67" y="f68"/>
                    <a:pt x="f69" y="f62"/>
                  </a:cubicBezTo>
                  <a:cubicBezTo>
                    <a:pt x="f70" y="f71"/>
                    <a:pt x="f72" y="f73"/>
                    <a:pt x="f74" y="f58"/>
                  </a:cubicBezTo>
                  <a:cubicBezTo>
                    <a:pt x="f75" y="f76"/>
                    <a:pt x="f77" y="f58"/>
                    <a:pt x="f78" y="f58"/>
                  </a:cubicBezTo>
                  <a:cubicBezTo>
                    <a:pt x="f79" y="f80"/>
                    <a:pt x="f81" y="f82"/>
                    <a:pt x="f83" y="f43"/>
                  </a:cubicBezTo>
                  <a:cubicBezTo>
                    <a:pt x="f84" y="f85"/>
                    <a:pt x="f86" y="f87"/>
                    <a:pt x="f88" y="f89"/>
                  </a:cubicBezTo>
                  <a:cubicBezTo>
                    <a:pt x="f90" y="f91"/>
                    <a:pt x="f92" y="f93"/>
                    <a:pt x="f94" y="f95"/>
                  </a:cubicBezTo>
                  <a:cubicBezTo>
                    <a:pt x="f96" y="f97"/>
                    <a:pt x="f98" y="f99"/>
                    <a:pt x="f100" y="f101"/>
                  </a:cubicBezTo>
                  <a:cubicBezTo>
                    <a:pt x="f102" y="f103"/>
                    <a:pt x="f104" y="f105"/>
                    <a:pt x="f106" y="f107"/>
                  </a:cubicBezTo>
                  <a:cubicBezTo>
                    <a:pt x="f108" y="f109"/>
                    <a:pt x="f110" y="f111"/>
                    <a:pt x="f112" y="f113"/>
                  </a:cubicBezTo>
                  <a:cubicBezTo>
                    <a:pt x="f114" y="f115"/>
                    <a:pt x="f116" y="f117"/>
                    <a:pt x="f118" y="f119"/>
                  </a:cubicBezTo>
                  <a:cubicBezTo>
                    <a:pt x="f120" y="f121"/>
                    <a:pt x="f122" y="f123"/>
                    <a:pt x="f124" y="f125"/>
                  </a:cubicBezTo>
                  <a:cubicBezTo>
                    <a:pt x="f126" y="f127"/>
                    <a:pt x="f128" y="f129"/>
                    <a:pt x="f130" y="f131"/>
                  </a:cubicBezTo>
                  <a:cubicBezTo>
                    <a:pt x="f132" y="f133"/>
                    <a:pt x="f134" y="f135"/>
                    <a:pt x="f136" y="f137"/>
                  </a:cubicBezTo>
                  <a:cubicBezTo>
                    <a:pt x="f138" y="f139"/>
                    <a:pt x="f140" y="f141"/>
                    <a:pt x="f142" y="f143"/>
                  </a:cubicBezTo>
                  <a:cubicBezTo>
                    <a:pt x="f144" y="f145"/>
                    <a:pt x="f146" y="f147"/>
                    <a:pt x="f83" y="f18"/>
                  </a:cubicBezTo>
                  <a:cubicBezTo>
                    <a:pt x="f148" y="f149"/>
                    <a:pt x="f150" y="f151"/>
                    <a:pt x="f152" y="f153"/>
                  </a:cubicBezTo>
                  <a:cubicBezTo>
                    <a:pt x="f154" y="f155"/>
                    <a:pt x="f156" y="f157"/>
                    <a:pt x="f158" y="f159"/>
                  </a:cubicBezTo>
                  <a:cubicBezTo>
                    <a:pt x="f160" y="f161"/>
                    <a:pt x="f162" y="f163"/>
                    <a:pt x="f164" y="f165"/>
                  </a:cubicBezTo>
                  <a:cubicBezTo>
                    <a:pt x="f166" y="f167"/>
                    <a:pt x="f168" y="f169"/>
                    <a:pt x="f170" y="f17"/>
                  </a:cubicBezTo>
                  <a:cubicBezTo>
                    <a:pt x="f171" y="f172"/>
                    <a:pt x="f170" y="f173"/>
                    <a:pt x="f170" y="f174"/>
                  </a:cubicBezTo>
                  <a:lnTo>
                    <a:pt x="f170" y="f175"/>
                  </a:lnTo>
                  <a:cubicBezTo>
                    <a:pt x="f176" y="f175"/>
                    <a:pt x="f176" y="f177"/>
                    <a:pt x="f176" y="f177"/>
                  </a:cubicBezTo>
                  <a:lnTo>
                    <a:pt x="f176" y="f178"/>
                  </a:lnTo>
                  <a:lnTo>
                    <a:pt x="f176" y="f9"/>
                  </a:lnTo>
                  <a:lnTo>
                    <a:pt x="f179" y="f180"/>
                  </a:lnTo>
                  <a:lnTo>
                    <a:pt x="f179" y="f181"/>
                  </a:lnTo>
                  <a:lnTo>
                    <a:pt x="f182" y="f183"/>
                  </a:lnTo>
                  <a:lnTo>
                    <a:pt x="f184" y="f181"/>
                  </a:lnTo>
                  <a:cubicBezTo>
                    <a:pt x="f184" y="f181"/>
                    <a:pt x="f78" y="f181"/>
                    <a:pt x="f185" y="f186"/>
                  </a:cubicBezTo>
                  <a:lnTo>
                    <a:pt x="f185" y="f187"/>
                  </a:lnTo>
                  <a:lnTo>
                    <a:pt x="f188" y="f189"/>
                  </a:lnTo>
                  <a:lnTo>
                    <a:pt x="f57" y="f5"/>
                  </a:lnTo>
                  <a:lnTo>
                    <a:pt x="f190" y="f189"/>
                  </a:lnTo>
                  <a:lnTo>
                    <a:pt x="f52" y="f181"/>
                  </a:lnTo>
                  <a:lnTo>
                    <a:pt x="f191" y="f180"/>
                  </a:lnTo>
                  <a:lnTo>
                    <a:pt x="f192" y="f180"/>
                  </a:lnTo>
                  <a:lnTo>
                    <a:pt x="f8" y="f180"/>
                  </a:lnTo>
                  <a:lnTo>
                    <a:pt x="f8" y="f193"/>
                  </a:lnTo>
                  <a:lnTo>
                    <a:pt x="f8" y="f9"/>
                  </a:lnTo>
                  <a:close/>
                </a:path>
              </a:pathLst>
            </a:custGeom>
            <a:solidFill>
              <a:srgbClr val="E2EBFB"/>
            </a:solidFill>
            <a:ln w="3172" cap="flat">
              <a:solidFill>
                <a:srgbClr val="0F78FF">
                  <a:alpha val="70000"/>
                </a:srgbClr>
              </a:solidFill>
              <a:prstDash val="solid"/>
              <a:round/>
            </a:ln>
          </p:spPr>
          <p:txBody>
            <a:bodyPr vert="horz" wrap="square" lIns="91440" tIns="45720" rIns="91440" bIns="45720" anchor="t" anchorCtr="0" compatLnSpc="1">
              <a:noAutofit/>
            </a:bodyPr>
            <a:lstStyle/>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GB" sz="1400" b="1" i="0" u="none" strike="noStrike" kern="1200" cap="none" spc="0" baseline="0">
                <a:solidFill>
                  <a:srgbClr val="0599F1"/>
                </a:solidFill>
                <a:uFillTx/>
                <a:latin typeface="HelveticaNeue-UltraLight" pitchFamily="50"/>
                <a:ea typeface="MS PGothic" pitchFamily="34"/>
              </a:endParaRPr>
            </a:p>
          </p:txBody>
        </p:sp>
        <p:sp>
          <p:nvSpPr>
            <p:cNvPr id="11" name="Freeform 40">
              <a:extLst>
                <a:ext uri="{FF2B5EF4-FFF2-40B4-BE49-F238E27FC236}">
                  <a16:creationId xmlns:a16="http://schemas.microsoft.com/office/drawing/2014/main" id="{031AB1FA-531C-86E7-5B28-B83C79C56DAA}"/>
                </a:ext>
              </a:extLst>
            </p:cNvPr>
            <p:cNvSpPr/>
            <p:nvPr/>
          </p:nvSpPr>
          <p:spPr>
            <a:xfrm>
              <a:off x="7595161" y="2879418"/>
              <a:ext cx="69512" cy="92683"/>
            </a:xfrm>
            <a:custGeom>
              <a:avLst/>
              <a:gdLst>
                <a:gd name="f0" fmla="val 10800000"/>
                <a:gd name="f1" fmla="val 5400000"/>
                <a:gd name="f2" fmla="val 180"/>
                <a:gd name="f3" fmla="val w"/>
                <a:gd name="f4" fmla="val h"/>
                <a:gd name="f5" fmla="val 0"/>
                <a:gd name="f6" fmla="val 66"/>
                <a:gd name="f7" fmla="val 90"/>
                <a:gd name="f8" fmla="val 18"/>
                <a:gd name="f9" fmla="val 72"/>
                <a:gd name="f10" fmla="val 30"/>
                <a:gd name="f11" fmla="val 78"/>
                <a:gd name="f12" fmla="val 36"/>
                <a:gd name="f13" fmla="val 84"/>
                <a:gd name="f14" fmla="val 42"/>
                <a:gd name="f15" fmla="val 48"/>
                <a:gd name="f16" fmla="val 60"/>
                <a:gd name="f17" fmla="val 6"/>
                <a:gd name="f18" fmla="val 54"/>
                <a:gd name="f19" fmla="val 12"/>
                <a:gd name="f20" fmla="val 24"/>
                <a:gd name="f21" fmla="+- 0 0 -90"/>
                <a:gd name="f22" fmla="*/ f3 1 66"/>
                <a:gd name="f23" fmla="*/ f4 1 90"/>
                <a:gd name="f24" fmla="val f5"/>
                <a:gd name="f25" fmla="val f6"/>
                <a:gd name="f26" fmla="val f7"/>
                <a:gd name="f27" fmla="*/ f21 f0 1"/>
                <a:gd name="f28" fmla="+- f26 0 f24"/>
                <a:gd name="f29" fmla="+- f25 0 f24"/>
                <a:gd name="f30" fmla="*/ f27 1 f2"/>
                <a:gd name="f31" fmla="*/ f29 1 66"/>
                <a:gd name="f32" fmla="*/ f28 1 90"/>
                <a:gd name="f33" fmla="*/ 2147483646 f29 1"/>
                <a:gd name="f34" fmla="*/ 2147483646 f28 1"/>
                <a:gd name="f35" fmla="*/ 0 f28 1"/>
                <a:gd name="f36" fmla="*/ 0 f29 1"/>
                <a:gd name="f37" fmla="+- f30 0 f1"/>
                <a:gd name="f38" fmla="*/ f33 1 66"/>
                <a:gd name="f39" fmla="*/ f34 1 90"/>
                <a:gd name="f40" fmla="*/ f35 1 90"/>
                <a:gd name="f41" fmla="*/ f36 1 66"/>
                <a:gd name="f42" fmla="*/ 0 1 f31"/>
                <a:gd name="f43" fmla="*/ f25 1 f31"/>
                <a:gd name="f44" fmla="*/ 0 1 f32"/>
                <a:gd name="f45" fmla="*/ f26 1 f32"/>
                <a:gd name="f46" fmla="*/ f38 1 f31"/>
                <a:gd name="f47" fmla="*/ f39 1 f32"/>
                <a:gd name="f48" fmla="*/ f40 1 f32"/>
                <a:gd name="f49" fmla="*/ f41 1 f31"/>
                <a:gd name="f50" fmla="*/ f42 f22 1"/>
                <a:gd name="f51" fmla="*/ f43 f22 1"/>
                <a:gd name="f52" fmla="*/ f45 f23 1"/>
                <a:gd name="f53" fmla="*/ f44 f23 1"/>
                <a:gd name="f54" fmla="*/ f46 f22 1"/>
                <a:gd name="f55" fmla="*/ f47 f23 1"/>
                <a:gd name="f56" fmla="*/ f48 f23 1"/>
                <a:gd name="f57" fmla="*/ f49 f22 1"/>
              </a:gdLst>
              <a:ahLst/>
              <a:cxnLst>
                <a:cxn ang="3cd4">
                  <a:pos x="hc" y="t"/>
                </a:cxn>
                <a:cxn ang="0">
                  <a:pos x="r" y="vc"/>
                </a:cxn>
                <a:cxn ang="cd4">
                  <a:pos x="hc" y="b"/>
                </a:cxn>
                <a:cxn ang="cd2">
                  <a:pos x="l" y="vc"/>
                </a:cxn>
                <a:cxn ang="f37">
                  <a:pos x="f54" y="f55"/>
                </a:cxn>
                <a:cxn ang="f37">
                  <a:pos x="f54" y="f55"/>
                </a:cxn>
                <a:cxn ang="f37">
                  <a:pos x="f54" y="f55"/>
                </a:cxn>
                <a:cxn ang="f37">
                  <a:pos x="f54" y="f55"/>
                </a:cxn>
                <a:cxn ang="f37">
                  <a:pos x="f54" y="f55"/>
                </a:cxn>
                <a:cxn ang="f37">
                  <a:pos x="f54" y="f55"/>
                </a:cxn>
                <a:cxn ang="f37">
                  <a:pos x="f54" y="f55"/>
                </a:cxn>
                <a:cxn ang="f37">
                  <a:pos x="f54" y="f55"/>
                </a:cxn>
                <a:cxn ang="f37">
                  <a:pos x="f54" y="f55"/>
                </a:cxn>
                <a:cxn ang="f37">
                  <a:pos x="f54" y="f55"/>
                </a:cxn>
                <a:cxn ang="f37">
                  <a:pos x="f54" y="f56"/>
                </a:cxn>
                <a:cxn ang="f37">
                  <a:pos x="f54" y="f55"/>
                </a:cxn>
                <a:cxn ang="f37">
                  <a:pos x="f54" y="f55"/>
                </a:cxn>
                <a:cxn ang="f37">
                  <a:pos x="f54" y="f55"/>
                </a:cxn>
                <a:cxn ang="f37">
                  <a:pos x="f54" y="f55"/>
                </a:cxn>
                <a:cxn ang="f37">
                  <a:pos x="f54" y="f55"/>
                </a:cxn>
                <a:cxn ang="f37">
                  <a:pos x="f57" y="f55"/>
                </a:cxn>
                <a:cxn ang="f37">
                  <a:pos x="f54" y="f55"/>
                </a:cxn>
                <a:cxn ang="f37">
                  <a:pos x="f54" y="f55"/>
                </a:cxn>
              </a:cxnLst>
              <a:rect l="f50" t="f53" r="f51" b="f52"/>
              <a:pathLst>
                <a:path w="66" h="90">
                  <a:moveTo>
                    <a:pt x="f8" y="f9"/>
                  </a:moveTo>
                  <a:lnTo>
                    <a:pt x="f10" y="f11"/>
                  </a:lnTo>
                  <a:lnTo>
                    <a:pt x="f12" y="f13"/>
                  </a:lnTo>
                  <a:lnTo>
                    <a:pt x="f14" y="f7"/>
                  </a:lnTo>
                  <a:lnTo>
                    <a:pt x="f15" y="f11"/>
                  </a:lnTo>
                  <a:lnTo>
                    <a:pt x="f15" y="f16"/>
                  </a:lnTo>
                  <a:lnTo>
                    <a:pt x="f16" y="f15"/>
                  </a:lnTo>
                  <a:lnTo>
                    <a:pt x="f16" y="f10"/>
                  </a:lnTo>
                  <a:lnTo>
                    <a:pt x="f6" y="f8"/>
                  </a:lnTo>
                  <a:lnTo>
                    <a:pt x="f6" y="f17"/>
                  </a:lnTo>
                  <a:lnTo>
                    <a:pt x="f6" y="f5"/>
                  </a:lnTo>
                  <a:lnTo>
                    <a:pt x="f18" y="f17"/>
                  </a:lnTo>
                  <a:lnTo>
                    <a:pt x="f12" y="f19"/>
                  </a:lnTo>
                  <a:lnTo>
                    <a:pt x="f12" y="f10"/>
                  </a:lnTo>
                  <a:lnTo>
                    <a:pt x="f20" y="f8"/>
                  </a:lnTo>
                  <a:lnTo>
                    <a:pt x="f19" y="f18"/>
                  </a:lnTo>
                  <a:lnTo>
                    <a:pt x="f5" y="f6"/>
                  </a:lnTo>
                  <a:lnTo>
                    <a:pt x="f17" y="f9"/>
                  </a:lnTo>
                  <a:lnTo>
                    <a:pt x="f8" y="f9"/>
                  </a:lnTo>
                  <a:close/>
                </a:path>
              </a:pathLst>
            </a:custGeom>
            <a:solidFill>
              <a:srgbClr val="E2EBFB"/>
            </a:solidFill>
            <a:ln w="3172" cap="flat">
              <a:solidFill>
                <a:srgbClr val="0F78FF">
                  <a:alpha val="70000"/>
                </a:srgbClr>
              </a:solidFill>
              <a:prstDash val="solid"/>
              <a:round/>
            </a:ln>
          </p:spPr>
          <p:txBody>
            <a:bodyPr vert="horz" wrap="square" lIns="91440" tIns="45720" rIns="91440" bIns="45720" anchor="t" anchorCtr="0" compatLnSpc="1">
              <a:noAutofit/>
            </a:bodyPr>
            <a:lstStyle/>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GB" sz="1400" b="1" i="0" u="none" strike="noStrike" kern="1200" cap="none" spc="0" baseline="0">
                <a:solidFill>
                  <a:srgbClr val="0599F1"/>
                </a:solidFill>
                <a:uFillTx/>
                <a:latin typeface="HelveticaNeue-UltraLight" pitchFamily="50"/>
                <a:ea typeface="MS PGothic" pitchFamily="34"/>
              </a:endParaRPr>
            </a:p>
          </p:txBody>
        </p:sp>
        <p:sp>
          <p:nvSpPr>
            <p:cNvPr id="12" name="Freeform 41">
              <a:extLst>
                <a:ext uri="{FF2B5EF4-FFF2-40B4-BE49-F238E27FC236}">
                  <a16:creationId xmlns:a16="http://schemas.microsoft.com/office/drawing/2014/main" id="{C300B56E-1C46-E2B4-6E30-E5546E27EDBA}"/>
                </a:ext>
              </a:extLst>
            </p:cNvPr>
            <p:cNvSpPr/>
            <p:nvPr/>
          </p:nvSpPr>
          <p:spPr>
            <a:xfrm rot="20966199">
              <a:off x="7942707" y="3274768"/>
              <a:ext cx="144813" cy="149156"/>
            </a:xfrm>
            <a:custGeom>
              <a:avLst/>
              <a:gdLst>
                <a:gd name="f0" fmla="val 10800000"/>
                <a:gd name="f1" fmla="val 5400000"/>
                <a:gd name="f2" fmla="val 180"/>
                <a:gd name="f3" fmla="val w"/>
                <a:gd name="f4" fmla="val h"/>
                <a:gd name="f5" fmla="val 0"/>
                <a:gd name="f6" fmla="val 9874"/>
                <a:gd name="f7" fmla="val 10000"/>
                <a:gd name="f8" fmla="val 9677"/>
                <a:gd name="f9" fmla="val 735"/>
                <a:gd name="f10" fmla="val 489"/>
                <a:gd name="f11" fmla="val 9223"/>
                <a:gd name="f12" fmla="val 488"/>
                <a:gd name="f13" fmla="val 8813"/>
                <a:gd name="f14" fmla="val 5802"/>
                <a:gd name="f15" fmla="val 299"/>
                <a:gd name="f16" fmla="val 3889"/>
                <a:gd name="f17" fmla="val 1094"/>
                <a:gd name="f18" fmla="val 1667"/>
                <a:gd name="f19" fmla="val 1588"/>
                <a:gd name="f20" fmla="val 2083"/>
                <a:gd name="f21" fmla="val 1111"/>
                <a:gd name="f22" fmla="val 3073"/>
                <a:gd name="f23" fmla="val 4062"/>
                <a:gd name="f24" fmla="val 5547"/>
                <a:gd name="f25" fmla="val 3333"/>
                <a:gd name="f26" fmla="val 6042"/>
                <a:gd name="f27" fmla="val 2222"/>
                <a:gd name="f28" fmla="val 7031"/>
                <a:gd name="f29" fmla="val 9010"/>
                <a:gd name="f30" fmla="val 4445"/>
                <a:gd name="f31" fmla="val 5555"/>
                <a:gd name="f32" fmla="val 8021"/>
                <a:gd name="f33" fmla="val 7777"/>
                <a:gd name="f34" fmla="val 5052"/>
                <a:gd name="f35" fmla="val 2578"/>
                <a:gd name="f36" fmla="val 9152"/>
                <a:gd name="f37" fmla="val 1778"/>
                <a:gd name="f38" fmla="val 9179"/>
                <a:gd name="f39" fmla="val 1136"/>
                <a:gd name="f40" fmla="val 9413"/>
                <a:gd name="f41" fmla="val 901"/>
                <a:gd name="f42" fmla="+- 0 0 -90"/>
                <a:gd name="f43" fmla="*/ f3 1 9874"/>
                <a:gd name="f44" fmla="*/ f4 1 10000"/>
                <a:gd name="f45" fmla="val f5"/>
                <a:gd name="f46" fmla="val f6"/>
                <a:gd name="f47" fmla="val f7"/>
                <a:gd name="f48" fmla="*/ f42 f0 1"/>
                <a:gd name="f49" fmla="+- f47 0 f45"/>
                <a:gd name="f50" fmla="+- f46 0 f45"/>
                <a:gd name="f51" fmla="*/ f48 1 f2"/>
                <a:gd name="f52" fmla="*/ f50 1 9874"/>
                <a:gd name="f53" fmla="*/ f49 1 10000"/>
                <a:gd name="f54" fmla="*/ 2147483646 f50 1"/>
                <a:gd name="f55" fmla="*/ 2147483646 f49 1"/>
                <a:gd name="f56" fmla="*/ 0 f49 1"/>
                <a:gd name="f57" fmla="*/ 0 f50 1"/>
                <a:gd name="f58" fmla="+- f51 0 f1"/>
                <a:gd name="f59" fmla="*/ f54 1 9874"/>
                <a:gd name="f60" fmla="*/ f55 1 10000"/>
                <a:gd name="f61" fmla="*/ f56 1 10000"/>
                <a:gd name="f62" fmla="*/ f57 1 9874"/>
                <a:gd name="f63" fmla="*/ 0 1 f52"/>
                <a:gd name="f64" fmla="*/ f46 1 f52"/>
                <a:gd name="f65" fmla="*/ 0 1 f53"/>
                <a:gd name="f66" fmla="*/ f47 1 f53"/>
                <a:gd name="f67" fmla="*/ f59 1 f52"/>
                <a:gd name="f68" fmla="*/ f60 1 f53"/>
                <a:gd name="f69" fmla="*/ f61 1 f53"/>
                <a:gd name="f70" fmla="*/ f62 1 f52"/>
                <a:gd name="f71" fmla="*/ f63 f43 1"/>
                <a:gd name="f72" fmla="*/ f64 f43 1"/>
                <a:gd name="f73" fmla="*/ f66 f44 1"/>
                <a:gd name="f74" fmla="*/ f65 f44 1"/>
                <a:gd name="f75" fmla="*/ f67 f43 1"/>
                <a:gd name="f76" fmla="*/ f68 f44 1"/>
                <a:gd name="f77" fmla="*/ f69 f44 1"/>
                <a:gd name="f78" fmla="*/ f70 f43 1"/>
              </a:gdLst>
              <a:ahLst/>
              <a:cxnLst>
                <a:cxn ang="3cd4">
                  <a:pos x="hc" y="t"/>
                </a:cxn>
                <a:cxn ang="0">
                  <a:pos x="r" y="vc"/>
                </a:cxn>
                <a:cxn ang="cd4">
                  <a:pos x="hc" y="b"/>
                </a:cxn>
                <a:cxn ang="cd2">
                  <a:pos x="l" y="vc"/>
                </a:cxn>
                <a:cxn ang="f58">
                  <a:pos x="f75" y="f76"/>
                </a:cxn>
                <a:cxn ang="f58">
                  <a:pos x="f75" y="f76"/>
                </a:cxn>
                <a:cxn ang="f58">
                  <a:pos x="f75" y="f76"/>
                </a:cxn>
                <a:cxn ang="f58">
                  <a:pos x="f75" y="f77"/>
                </a:cxn>
                <a:cxn ang="f58">
                  <a:pos x="f75" y="f76"/>
                </a:cxn>
                <a:cxn ang="f58">
                  <a:pos x="f75" y="f76"/>
                </a:cxn>
                <a:cxn ang="f58">
                  <a:pos x="f75" y="f76"/>
                </a:cxn>
                <a:cxn ang="f58">
                  <a:pos x="f75" y="f76"/>
                </a:cxn>
                <a:cxn ang="f58">
                  <a:pos x="f75" y="f76"/>
                </a:cxn>
                <a:cxn ang="f58">
                  <a:pos x="f78" y="f76"/>
                </a:cxn>
                <a:cxn ang="f58">
                  <a:pos x="f75" y="f76"/>
                </a:cxn>
                <a:cxn ang="f58">
                  <a:pos x="f75" y="f76"/>
                </a:cxn>
                <a:cxn ang="f58">
                  <a:pos x="f75" y="f76"/>
                </a:cxn>
                <a:cxn ang="f58">
                  <a:pos x="f75" y="f76"/>
                </a:cxn>
                <a:cxn ang="f58">
                  <a:pos x="f75" y="f76"/>
                </a:cxn>
                <a:cxn ang="f58">
                  <a:pos x="f75" y="f76"/>
                </a:cxn>
                <a:cxn ang="f58">
                  <a:pos x="f75" y="f76"/>
                </a:cxn>
                <a:cxn ang="f58">
                  <a:pos x="f75" y="f76"/>
                </a:cxn>
                <a:cxn ang="f58">
                  <a:pos x="f75" y="f76"/>
                </a:cxn>
                <a:cxn ang="f58">
                  <a:pos x="f75" y="f76"/>
                </a:cxn>
                <a:cxn ang="f58">
                  <a:pos x="f75" y="f76"/>
                </a:cxn>
                <a:cxn ang="f58">
                  <a:pos x="f75" y="f76"/>
                </a:cxn>
                <a:cxn ang="f58">
                  <a:pos x="f75" y="f76"/>
                </a:cxn>
                <a:cxn ang="f58">
                  <a:pos x="f75" y="f76"/>
                </a:cxn>
                <a:cxn ang="f58">
                  <a:pos x="f75" y="f76"/>
                </a:cxn>
                <a:cxn ang="f58">
                  <a:pos x="f75" y="f76"/>
                </a:cxn>
              </a:cxnLst>
              <a:rect l="f71" t="f74" r="f72" b="f73"/>
              <a:pathLst>
                <a:path w="9874" h="10000">
                  <a:moveTo>
                    <a:pt x="f8" y="f9"/>
                  </a:moveTo>
                  <a:lnTo>
                    <a:pt x="f6" y="f10"/>
                  </a:lnTo>
                  <a:lnTo>
                    <a:pt x="f11" y="f12"/>
                  </a:lnTo>
                  <a:lnTo>
                    <a:pt x="f13" y="f5"/>
                  </a:lnTo>
                  <a:lnTo>
                    <a:pt x="f14" y="f15"/>
                  </a:lnTo>
                  <a:lnTo>
                    <a:pt x="f16" y="f17"/>
                  </a:lnTo>
                  <a:lnTo>
                    <a:pt x="f18" y="f19"/>
                  </a:lnTo>
                  <a:lnTo>
                    <a:pt x="f18" y="f20"/>
                  </a:lnTo>
                  <a:lnTo>
                    <a:pt x="f21" y="f22"/>
                  </a:lnTo>
                  <a:lnTo>
                    <a:pt x="f5" y="f23"/>
                  </a:lnTo>
                  <a:lnTo>
                    <a:pt x="f21" y="f24"/>
                  </a:lnTo>
                  <a:lnTo>
                    <a:pt x="f25" y="f26"/>
                  </a:lnTo>
                  <a:lnTo>
                    <a:pt x="f27" y="f28"/>
                  </a:lnTo>
                  <a:lnTo>
                    <a:pt x="f27" y="f29"/>
                  </a:lnTo>
                  <a:lnTo>
                    <a:pt x="f30" y="f7"/>
                  </a:lnTo>
                  <a:lnTo>
                    <a:pt x="f31" y="f29"/>
                  </a:lnTo>
                  <a:lnTo>
                    <a:pt x="f31" y="f32"/>
                  </a:lnTo>
                  <a:lnTo>
                    <a:pt x="f33" y="f28"/>
                  </a:lnTo>
                  <a:lnTo>
                    <a:pt x="f31" y="f34"/>
                  </a:lnTo>
                  <a:lnTo>
                    <a:pt x="f31" y="f23"/>
                  </a:lnTo>
                  <a:lnTo>
                    <a:pt x="f30" y="f35"/>
                  </a:lnTo>
                  <a:lnTo>
                    <a:pt x="f33" y="f20"/>
                  </a:lnTo>
                  <a:lnTo>
                    <a:pt x="f36" y="f37"/>
                  </a:lnTo>
                  <a:lnTo>
                    <a:pt x="f38" y="f39"/>
                  </a:lnTo>
                  <a:lnTo>
                    <a:pt x="f40" y="f41"/>
                  </a:lnTo>
                  <a:lnTo>
                    <a:pt x="f8" y="f9"/>
                  </a:lnTo>
                  <a:close/>
                </a:path>
              </a:pathLst>
            </a:custGeom>
            <a:solidFill>
              <a:srgbClr val="E2EBFB"/>
            </a:solidFill>
            <a:ln w="3172" cap="flat">
              <a:solidFill>
                <a:srgbClr val="0F78FF">
                  <a:alpha val="70000"/>
                </a:srgbClr>
              </a:solidFill>
              <a:prstDash val="solid"/>
              <a:round/>
            </a:ln>
          </p:spPr>
          <p:txBody>
            <a:bodyPr vert="horz" wrap="square" lIns="91440" tIns="45720" rIns="91440" bIns="45720" anchor="t" anchorCtr="0" compatLnSpc="1">
              <a:noAutofit/>
            </a:bodyPr>
            <a:lstStyle/>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GB" sz="1400" b="1" i="0" u="none" strike="noStrike" kern="1200" cap="none" spc="0" baseline="0">
                <a:solidFill>
                  <a:srgbClr val="0599F1"/>
                </a:solidFill>
                <a:uFillTx/>
                <a:latin typeface="HelveticaNeue-UltraLight" pitchFamily="50"/>
                <a:ea typeface="MS PGothic" pitchFamily="34"/>
              </a:endParaRPr>
            </a:p>
          </p:txBody>
        </p:sp>
        <p:sp>
          <p:nvSpPr>
            <p:cNvPr id="13" name="Freeform 42">
              <a:extLst>
                <a:ext uri="{FF2B5EF4-FFF2-40B4-BE49-F238E27FC236}">
                  <a16:creationId xmlns:a16="http://schemas.microsoft.com/office/drawing/2014/main" id="{ED1EB4C7-F386-45A6-1CBB-467307BA780A}"/>
                </a:ext>
              </a:extLst>
            </p:cNvPr>
            <p:cNvSpPr/>
            <p:nvPr/>
          </p:nvSpPr>
          <p:spPr>
            <a:xfrm>
              <a:off x="7934029" y="3043059"/>
              <a:ext cx="186811" cy="153500"/>
            </a:xfrm>
            <a:custGeom>
              <a:avLst/>
              <a:gdLst>
                <a:gd name="f0" fmla="val 10800000"/>
                <a:gd name="f1" fmla="val 5400000"/>
                <a:gd name="f2" fmla="val 180"/>
                <a:gd name="f3" fmla="val w"/>
                <a:gd name="f4" fmla="val h"/>
                <a:gd name="f5" fmla="val 0"/>
                <a:gd name="f6" fmla="val 10000"/>
                <a:gd name="f7" fmla="val 8952"/>
                <a:gd name="f8" fmla="val 4746"/>
                <a:gd name="f9" fmla="val 9789"/>
                <a:gd name="f10" fmla="val 4438"/>
                <a:gd name="f11" fmla="val 4036"/>
                <a:gd name="f12" fmla="val 10125"/>
                <a:gd name="f13" fmla="val 3229"/>
                <a:gd name="f14" fmla="val 10054"/>
                <a:gd name="f15" fmla="val 3000"/>
                <a:gd name="f16" fmla="val 9628"/>
                <a:gd name="f17" fmla="val 2328"/>
                <a:gd name="f18" fmla="val 9201"/>
                <a:gd name="f19" fmla="val 1655"/>
                <a:gd name="f20" fmla="val 8028"/>
                <a:gd name="f21" fmla="val 776"/>
                <a:gd name="f22" fmla="val 7229"/>
                <a:gd name="f23" fmla="val 6677"/>
                <a:gd name="f24" fmla="val 239"/>
                <a:gd name="f25" fmla="val 6358"/>
                <a:gd name="f26" fmla="val 529"/>
                <a:gd name="f27" fmla="val 5576"/>
                <a:gd name="f28" fmla="val 715"/>
                <a:gd name="f29" fmla="val 4794"/>
                <a:gd name="f30" fmla="val 901"/>
                <a:gd name="f31" fmla="val 3551"/>
                <a:gd name="f32" fmla="val 983"/>
                <a:gd name="f33" fmla="val 2539"/>
                <a:gd name="f34" fmla="val 1118"/>
                <a:gd name="f35" fmla="val 2201"/>
                <a:gd name="f36" fmla="val 1188"/>
                <a:gd name="f37" fmla="val 2730"/>
                <a:gd name="f38" fmla="val 963"/>
                <a:gd name="f39" fmla="val 3268"/>
                <a:gd name="f40" fmla="val 631"/>
                <a:gd name="f41" fmla="val 4031"/>
                <a:gd name="f42" fmla="val 513"/>
                <a:gd name="f43" fmla="val 4343"/>
                <a:gd name="f44" fmla="val 396"/>
                <a:gd name="f45" fmla="val 4654"/>
                <a:gd name="f46" fmla="val 496"/>
                <a:gd name="f47" fmla="val 4524"/>
                <a:gd name="f48" fmla="val 482"/>
                <a:gd name="f49" fmla="val 4603"/>
                <a:gd name="f50" fmla="val 467"/>
                <a:gd name="f51" fmla="val 4681"/>
                <a:gd name="f52" fmla="val 503"/>
                <a:gd name="f53" fmla="val 4723"/>
                <a:gd name="f54" fmla="val 422"/>
                <a:gd name="f55" fmla="val 4817"/>
                <a:gd name="f56" fmla="val 342"/>
                <a:gd name="f57" fmla="val 4911"/>
                <a:gd name="f58" fmla="val -28"/>
                <a:gd name="f59" fmla="val 5153"/>
                <a:gd name="f60" fmla="val 2"/>
                <a:gd name="f61" fmla="val 5165"/>
                <a:gd name="f62" fmla="val 871"/>
                <a:gd name="f63" fmla="val 6361"/>
                <a:gd name="f64" fmla="val 1309"/>
                <a:gd name="f65" fmla="val 7628"/>
                <a:gd name="f66" fmla="val 1789"/>
                <a:gd name="f67" fmla="val 8230"/>
                <a:gd name="f68" fmla="val 2266"/>
                <a:gd name="f69" fmla="val 8832"/>
                <a:gd name="f70" fmla="val 2645"/>
                <a:gd name="f71" fmla="val 8558"/>
                <a:gd name="f72" fmla="val 2875"/>
                <a:gd name="f73" fmla="val 8776"/>
                <a:gd name="f74" fmla="val 3105"/>
                <a:gd name="f75" fmla="val 8994"/>
                <a:gd name="f76" fmla="val 2722"/>
                <a:gd name="f77" fmla="val 9336"/>
                <a:gd name="f78" fmla="val 3174"/>
                <a:gd name="f79" fmla="val 9539"/>
                <a:gd name="f80" fmla="val 3626"/>
                <a:gd name="f81" fmla="val 9742"/>
                <a:gd name="f82" fmla="val 4682"/>
                <a:gd name="f83" fmla="val 10053"/>
                <a:gd name="f84" fmla="val 5588"/>
                <a:gd name="f85" fmla="val 9993"/>
                <a:gd name="f86" fmla="val 6494"/>
                <a:gd name="f87" fmla="val 9933"/>
                <a:gd name="f88" fmla="val 8055"/>
                <a:gd name="f89" fmla="val 9717"/>
                <a:gd name="f90" fmla="val 8615"/>
                <a:gd name="f91" fmla="val 9179"/>
                <a:gd name="f92" fmla="val 9175"/>
                <a:gd name="f93" fmla="val 8641"/>
                <a:gd name="f94" fmla="val 8840"/>
                <a:gd name="f95" fmla="val 7567"/>
                <a:gd name="f96" fmla="val 6761"/>
                <a:gd name="f97" fmla="val 9591"/>
                <a:gd name="f98" fmla="val 6168"/>
                <a:gd name="f99" fmla="val 9555"/>
                <a:gd name="f100" fmla="val 5977"/>
                <a:gd name="f101" fmla="val 9518"/>
                <a:gd name="f102" fmla="val 5787"/>
                <a:gd name="f103" fmla="val 9629"/>
                <a:gd name="f104" fmla="val 5384"/>
                <a:gd name="f105" fmla="val 5149"/>
                <a:gd name="f106" fmla="+- 0 0 -90"/>
                <a:gd name="f107" fmla="*/ f3 1 10000"/>
                <a:gd name="f108" fmla="*/ f4 1 10000"/>
                <a:gd name="f109" fmla="val f5"/>
                <a:gd name="f110" fmla="val f6"/>
                <a:gd name="f111" fmla="*/ f106 f0 1"/>
                <a:gd name="f112" fmla="+- f110 0 f109"/>
                <a:gd name="f113" fmla="*/ f111 1 f2"/>
                <a:gd name="f114" fmla="*/ f112 1 10000"/>
                <a:gd name="f115" fmla="*/ 2147483646 f112 1"/>
                <a:gd name="f116" fmla="*/ 0 f112 1"/>
                <a:gd name="f117" fmla="*/ 147736086 f112 1"/>
                <a:gd name="f118" fmla="+- f113 0 f1"/>
                <a:gd name="f119" fmla="*/ f115 1 10000"/>
                <a:gd name="f120" fmla="*/ f116 1 10000"/>
                <a:gd name="f121" fmla="*/ f117 1 10000"/>
                <a:gd name="f122" fmla="*/ 0 1 f114"/>
                <a:gd name="f123" fmla="*/ f110 1 f114"/>
                <a:gd name="f124" fmla="*/ f119 1 f114"/>
                <a:gd name="f125" fmla="*/ f120 1 f114"/>
                <a:gd name="f126" fmla="*/ f121 1 f114"/>
                <a:gd name="f127" fmla="*/ f122 f107 1"/>
                <a:gd name="f128" fmla="*/ f123 f107 1"/>
                <a:gd name="f129" fmla="*/ f123 f108 1"/>
                <a:gd name="f130" fmla="*/ f122 f108 1"/>
                <a:gd name="f131" fmla="*/ f124 f107 1"/>
                <a:gd name="f132" fmla="*/ f124 f108 1"/>
                <a:gd name="f133" fmla="*/ f125 f108 1"/>
                <a:gd name="f134" fmla="*/ f126 f107 1"/>
              </a:gdLst>
              <a:ahLst/>
              <a:cxnLst>
                <a:cxn ang="3cd4">
                  <a:pos x="hc" y="t"/>
                </a:cxn>
                <a:cxn ang="0">
                  <a:pos x="r" y="vc"/>
                </a:cxn>
                <a:cxn ang="cd4">
                  <a:pos x="hc" y="b"/>
                </a:cxn>
                <a:cxn ang="cd2">
                  <a:pos x="l" y="vc"/>
                </a:cxn>
                <a:cxn ang="f118">
                  <a:pos x="f131" y="f132"/>
                </a:cxn>
                <a:cxn ang="f118">
                  <a:pos x="f131" y="f132"/>
                </a:cxn>
                <a:cxn ang="f118">
                  <a:pos x="f131" y="f132"/>
                </a:cxn>
                <a:cxn ang="f118">
                  <a:pos x="f131" y="f133"/>
                </a:cxn>
                <a:cxn ang="f118">
                  <a:pos x="f131" y="f132"/>
                </a:cxn>
                <a:cxn ang="f118">
                  <a:pos x="f131" y="f132"/>
                </a:cxn>
                <a:cxn ang="f118">
                  <a:pos x="f131" y="f132"/>
                </a:cxn>
                <a:cxn ang="f118">
                  <a:pos x="f131" y="f132"/>
                </a:cxn>
                <a:cxn ang="f118">
                  <a:pos x="f131" y="f132"/>
                </a:cxn>
                <a:cxn ang="f118">
                  <a:pos x="f131" y="f132"/>
                </a:cxn>
                <a:cxn ang="f118">
                  <a:pos x="f131" y="f132"/>
                </a:cxn>
                <a:cxn ang="f118">
                  <a:pos x="f134" y="f132"/>
                </a:cxn>
                <a:cxn ang="f118">
                  <a:pos x="f131" y="f132"/>
                </a:cxn>
                <a:cxn ang="f118">
                  <a:pos x="f131" y="f132"/>
                </a:cxn>
                <a:cxn ang="f118">
                  <a:pos x="f131" y="f132"/>
                </a:cxn>
                <a:cxn ang="f118">
                  <a:pos x="f131" y="f132"/>
                </a:cxn>
                <a:cxn ang="f118">
                  <a:pos x="f131" y="f132"/>
                </a:cxn>
                <a:cxn ang="f118">
                  <a:pos x="f131" y="f132"/>
                </a:cxn>
                <a:cxn ang="f118">
                  <a:pos x="f131" y="f132"/>
                </a:cxn>
                <a:cxn ang="f118">
                  <a:pos x="f131" y="f132"/>
                </a:cxn>
                <a:cxn ang="f118">
                  <a:pos x="f131" y="f132"/>
                </a:cxn>
              </a:cxnLst>
              <a:rect l="f127" t="f130" r="f128" b="f129"/>
              <a:pathLst>
                <a:path w="10000" h="10000">
                  <a:moveTo>
                    <a:pt x="f7" y="f8"/>
                  </a:moveTo>
                  <a:cubicBezTo>
                    <a:pt x="f7" y="f8"/>
                    <a:pt x="f9" y="f10"/>
                    <a:pt x="f9" y="f11"/>
                  </a:cubicBezTo>
                  <a:cubicBezTo>
                    <a:pt x="f12" y="f13"/>
                    <a:pt x="f14" y="f15"/>
                    <a:pt x="f16" y="f17"/>
                  </a:cubicBezTo>
                  <a:cubicBezTo>
                    <a:pt x="f18" y="f19"/>
                    <a:pt x="f20" y="f21"/>
                    <a:pt x="f22" y="f5"/>
                  </a:cubicBezTo>
                  <a:cubicBezTo>
                    <a:pt x="f23" y="f24"/>
                    <a:pt x="f25" y="f26"/>
                    <a:pt x="f27" y="f28"/>
                  </a:cubicBezTo>
                  <a:cubicBezTo>
                    <a:pt x="f29" y="f30"/>
                    <a:pt x="f31" y="f32"/>
                    <a:pt x="f33" y="f34"/>
                  </a:cubicBezTo>
                  <a:lnTo>
                    <a:pt x="f35" y="f28"/>
                  </a:lnTo>
                  <a:lnTo>
                    <a:pt x="f36" y="f37"/>
                  </a:lnTo>
                  <a:cubicBezTo>
                    <a:pt x="f38" y="f39"/>
                    <a:pt x="f40" y="f41"/>
                    <a:pt x="f42" y="f43"/>
                  </a:cubicBezTo>
                  <a:cubicBezTo>
                    <a:pt x="f44" y="f45"/>
                    <a:pt x="f46" y="f47"/>
                    <a:pt x="f48" y="f49"/>
                  </a:cubicBezTo>
                  <a:cubicBezTo>
                    <a:pt x="f50" y="f51"/>
                    <a:pt x="f52" y="f53"/>
                    <a:pt x="f54" y="f55"/>
                  </a:cubicBezTo>
                  <a:cubicBezTo>
                    <a:pt x="f56" y="f57"/>
                    <a:pt x="f58" y="f59"/>
                    <a:pt x="f60" y="f61"/>
                  </a:cubicBezTo>
                  <a:cubicBezTo>
                    <a:pt x="f62" y="f63"/>
                    <a:pt x="f64" y="f65"/>
                    <a:pt x="f66" y="f67"/>
                  </a:cubicBezTo>
                  <a:cubicBezTo>
                    <a:pt x="f68" y="f69"/>
                    <a:pt x="f70" y="f71"/>
                    <a:pt x="f72" y="f73"/>
                  </a:cubicBezTo>
                  <a:cubicBezTo>
                    <a:pt x="f74" y="f75"/>
                    <a:pt x="f76" y="f77"/>
                    <a:pt x="f78" y="f79"/>
                  </a:cubicBezTo>
                  <a:cubicBezTo>
                    <a:pt x="f80" y="f81"/>
                    <a:pt x="f82" y="f83"/>
                    <a:pt x="f84" y="f85"/>
                  </a:cubicBezTo>
                  <a:cubicBezTo>
                    <a:pt x="f86" y="f87"/>
                    <a:pt x="f88" y="f89"/>
                    <a:pt x="f90" y="f91"/>
                  </a:cubicBezTo>
                  <a:cubicBezTo>
                    <a:pt x="f92" y="f93"/>
                    <a:pt x="f94" y="f95"/>
                    <a:pt x="f7" y="f96"/>
                  </a:cubicBezTo>
                  <a:lnTo>
                    <a:pt x="f16" y="f25"/>
                  </a:lnTo>
                  <a:cubicBezTo>
                    <a:pt x="f97" y="f98"/>
                    <a:pt x="f99" y="f100"/>
                    <a:pt x="f101" y="f102"/>
                  </a:cubicBezTo>
                  <a:cubicBezTo>
                    <a:pt x="f103" y="f104"/>
                    <a:pt x="f94" y="f105"/>
                    <a:pt x="f7" y="f8"/>
                  </a:cubicBezTo>
                  <a:close/>
                </a:path>
              </a:pathLst>
            </a:custGeom>
            <a:solidFill>
              <a:srgbClr val="E2EBFB"/>
            </a:solidFill>
            <a:ln w="3172" cap="flat">
              <a:solidFill>
                <a:srgbClr val="0F78FF">
                  <a:alpha val="70000"/>
                </a:srgbClr>
              </a:solidFill>
              <a:prstDash val="solid"/>
              <a:round/>
            </a:ln>
          </p:spPr>
          <p:txBody>
            <a:bodyPr vert="horz" wrap="square" lIns="91440" tIns="45720" rIns="91440" bIns="45720" anchor="t" anchorCtr="0" compatLnSpc="1">
              <a:noAutofit/>
            </a:bodyPr>
            <a:lstStyle/>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GB" sz="1400" b="1" i="0" u="none" strike="noStrike" kern="1200" cap="none" spc="0" baseline="0">
                <a:solidFill>
                  <a:srgbClr val="0599F1"/>
                </a:solidFill>
                <a:uFillTx/>
                <a:latin typeface="HelveticaNeue-UltraLight" pitchFamily="50"/>
                <a:ea typeface="MS PGothic" pitchFamily="34"/>
              </a:endParaRPr>
            </a:p>
          </p:txBody>
        </p:sp>
        <p:sp>
          <p:nvSpPr>
            <p:cNvPr id="14" name="Freeform 43">
              <a:extLst>
                <a:ext uri="{FF2B5EF4-FFF2-40B4-BE49-F238E27FC236}">
                  <a16:creationId xmlns:a16="http://schemas.microsoft.com/office/drawing/2014/main" id="{9657D576-C075-FC0F-C1CE-3904714342CB}"/>
                </a:ext>
              </a:extLst>
            </p:cNvPr>
            <p:cNvSpPr/>
            <p:nvPr/>
          </p:nvSpPr>
          <p:spPr>
            <a:xfrm>
              <a:off x="7745763" y="2972101"/>
              <a:ext cx="144813" cy="75300"/>
            </a:xfrm>
            <a:custGeom>
              <a:avLst/>
              <a:gdLst>
                <a:gd name="f0" fmla="val 10800000"/>
                <a:gd name="f1" fmla="val 5400000"/>
                <a:gd name="f2" fmla="val 180"/>
                <a:gd name="f3" fmla="val w"/>
                <a:gd name="f4" fmla="val h"/>
                <a:gd name="f5" fmla="val 0"/>
                <a:gd name="f6" fmla="val 10569"/>
                <a:gd name="f7" fmla="val 10092"/>
                <a:gd name="f8" fmla="val 5925"/>
                <a:gd name="f9" fmla="val 10249"/>
                <a:gd name="f10" fmla="val 5077"/>
                <a:gd name="f11" fmla="val 8682"/>
                <a:gd name="f12" fmla="val 4197"/>
                <a:gd name="f13" fmla="val 7738"/>
                <a:gd name="f14" fmla="val 3333"/>
                <a:gd name="f15" fmla="val 5920"/>
                <a:gd name="f16" fmla="val 1667"/>
                <a:gd name="f17" fmla="val 4102"/>
                <a:gd name="f18" fmla="val 833"/>
                <a:gd name="f19" fmla="val 3193"/>
                <a:gd name="f20" fmla="val 2738"/>
                <a:gd name="f21" fmla="val 1829"/>
                <a:gd name="f22" fmla="val 920"/>
                <a:gd name="f23" fmla="val 2500"/>
                <a:gd name="f24" fmla="val 617"/>
                <a:gd name="f25" fmla="val 2778"/>
                <a:gd name="f26" fmla="val 87"/>
                <a:gd name="f27" fmla="val 3007"/>
                <a:gd name="f28" fmla="val 11"/>
                <a:gd name="f29" fmla="val -65"/>
                <a:gd name="f30" fmla="val 3659"/>
                <a:gd name="f31" fmla="val 248"/>
                <a:gd name="f32" fmla="val 4018"/>
                <a:gd name="f33" fmla="val 466"/>
                <a:gd name="f34" fmla="val 4459"/>
                <a:gd name="f35" fmla="val 684"/>
                <a:gd name="f36" fmla="val 4900"/>
                <a:gd name="f37" fmla="val 1019"/>
                <a:gd name="f38" fmla="val 5333"/>
                <a:gd name="f39" fmla="val 1322"/>
                <a:gd name="f40" fmla="val 5979"/>
                <a:gd name="f41" fmla="val 1625"/>
                <a:gd name="f42" fmla="val 6625"/>
                <a:gd name="f43" fmla="val 2048"/>
                <a:gd name="f44" fmla="val 7802"/>
                <a:gd name="f45" fmla="val 2284"/>
                <a:gd name="f46" fmla="val 8333"/>
                <a:gd name="f47" fmla="val 2520"/>
                <a:gd name="f48" fmla="val 8864"/>
                <a:gd name="f49" fmla="val 2583"/>
                <a:gd name="f50" fmla="val 8874"/>
                <a:gd name="f51" fmla="val 9167"/>
                <a:gd name="f52" fmla="val 2893"/>
                <a:gd name="f53" fmla="val 9460"/>
                <a:gd name="f54" fmla="val 3217"/>
                <a:gd name="f55" fmla="val 4581"/>
                <a:gd name="f56" fmla="val 9994"/>
                <a:gd name="f57" fmla="val 4785"/>
                <a:gd name="f58" fmla="val 9440"/>
                <a:gd name="f59" fmla="val 5654"/>
                <a:gd name="f60" fmla="val 9714"/>
                <a:gd name="f61" fmla="val 5539"/>
                <a:gd name="f62" fmla="val 9160"/>
                <a:gd name="f63" fmla="val 5853"/>
                <a:gd name="f64" fmla="val 9260"/>
                <a:gd name="f65" fmla="val 6250"/>
                <a:gd name="f66" fmla="val 9364"/>
                <a:gd name="f67" fmla="val 6402"/>
                <a:gd name="f68" fmla="val 9410"/>
                <a:gd name="f69" fmla="val 6554"/>
                <a:gd name="f70" fmla="val 9456"/>
                <a:gd name="f71" fmla="val 6377"/>
                <a:gd name="f72" fmla="val 9434"/>
                <a:gd name="f73" fmla="val 6453"/>
                <a:gd name="f74" fmla="val 6529"/>
                <a:gd name="f75" fmla="val 6505"/>
                <a:gd name="f76" fmla="val 9504"/>
                <a:gd name="f77" fmla="val 6723"/>
                <a:gd name="f78" fmla="val 9605"/>
                <a:gd name="f79" fmla="val 6941"/>
                <a:gd name="f80" fmla="val 9707"/>
                <a:gd name="f81" fmla="val 7421"/>
                <a:gd name="f82" fmla="val 10085"/>
                <a:gd name="f83" fmla="val 7759"/>
                <a:gd name="f84" fmla="val 10043"/>
                <a:gd name="f85" fmla="val 8097"/>
                <a:gd name="f86" fmla="val 10001"/>
                <a:gd name="f87" fmla="val 8436"/>
                <a:gd name="f88" fmla="val 9626"/>
                <a:gd name="f89" fmla="val 8753"/>
                <a:gd name="f90" fmla="val 9355"/>
                <a:gd name="f91" fmla="val 9070"/>
                <a:gd name="f92" fmla="val 9084"/>
                <a:gd name="f93" fmla="val 8347"/>
                <a:gd name="f94" fmla="val 9964"/>
                <a:gd name="f95" fmla="val 10391"/>
                <a:gd name="f96" fmla="val 9757"/>
                <a:gd name="f97" fmla="+- 0 0 -90"/>
                <a:gd name="f98" fmla="*/ f3 1 10569"/>
                <a:gd name="f99" fmla="*/ f4 1 10092"/>
                <a:gd name="f100" fmla="val f5"/>
                <a:gd name="f101" fmla="val f6"/>
                <a:gd name="f102" fmla="val f7"/>
                <a:gd name="f103" fmla="*/ f97 f0 1"/>
                <a:gd name="f104" fmla="+- f102 0 f100"/>
                <a:gd name="f105" fmla="+- f101 0 f100"/>
                <a:gd name="f106" fmla="*/ f103 1 f2"/>
                <a:gd name="f107" fmla="*/ f105 1 10569"/>
                <a:gd name="f108" fmla="*/ f104 1 10092"/>
                <a:gd name="f109" fmla="*/ 2147483646 f105 1"/>
                <a:gd name="f110" fmla="*/ 1784266055 f104 1"/>
                <a:gd name="f111" fmla="*/ 1003710399 f104 1"/>
                <a:gd name="f112" fmla="*/ 502000758 f104 1"/>
                <a:gd name="f113" fmla="*/ 0 f104 1"/>
                <a:gd name="f114" fmla="*/ 250834547 f104 1"/>
                <a:gd name="f115" fmla="*/ 752875852 f104 1"/>
                <a:gd name="f116" fmla="*/ 126895188 f105 1"/>
                <a:gd name="f117" fmla="*/ 1342794782 f104 1"/>
                <a:gd name="f118" fmla="*/ 1800525632 f104 1"/>
                <a:gd name="f119" fmla="*/ 2147483646 f104 1"/>
                <a:gd name="f120" fmla="+- f106 0 f1"/>
                <a:gd name="f121" fmla="*/ f109 1 10569"/>
                <a:gd name="f122" fmla="*/ f110 1 10092"/>
                <a:gd name="f123" fmla="*/ f111 1 10092"/>
                <a:gd name="f124" fmla="*/ f112 1 10092"/>
                <a:gd name="f125" fmla="*/ f113 1 10092"/>
                <a:gd name="f126" fmla="*/ f114 1 10092"/>
                <a:gd name="f127" fmla="*/ f115 1 10092"/>
                <a:gd name="f128" fmla="*/ f116 1 10569"/>
                <a:gd name="f129" fmla="*/ f117 1 10092"/>
                <a:gd name="f130" fmla="*/ f118 1 10092"/>
                <a:gd name="f131" fmla="*/ f119 1 10092"/>
                <a:gd name="f132" fmla="*/ 0 1 f107"/>
                <a:gd name="f133" fmla="*/ f101 1 f107"/>
                <a:gd name="f134" fmla="*/ 0 1 f108"/>
                <a:gd name="f135" fmla="*/ f102 1 f108"/>
                <a:gd name="f136" fmla="*/ f121 1 f107"/>
                <a:gd name="f137" fmla="*/ f122 1 f108"/>
                <a:gd name="f138" fmla="*/ f123 1 f108"/>
                <a:gd name="f139" fmla="*/ f124 1 f108"/>
                <a:gd name="f140" fmla="*/ f125 1 f108"/>
                <a:gd name="f141" fmla="*/ f126 1 f108"/>
                <a:gd name="f142" fmla="*/ f127 1 f108"/>
                <a:gd name="f143" fmla="*/ f128 1 f107"/>
                <a:gd name="f144" fmla="*/ f129 1 f108"/>
                <a:gd name="f145" fmla="*/ f130 1 f108"/>
                <a:gd name="f146" fmla="*/ f131 1 f108"/>
                <a:gd name="f147" fmla="*/ f132 f98 1"/>
                <a:gd name="f148" fmla="*/ f133 f98 1"/>
                <a:gd name="f149" fmla="*/ f135 f99 1"/>
                <a:gd name="f150" fmla="*/ f134 f99 1"/>
                <a:gd name="f151" fmla="*/ f136 f98 1"/>
                <a:gd name="f152" fmla="*/ f137 f99 1"/>
                <a:gd name="f153" fmla="*/ f138 f99 1"/>
                <a:gd name="f154" fmla="*/ f139 f99 1"/>
                <a:gd name="f155" fmla="*/ f140 f99 1"/>
                <a:gd name="f156" fmla="*/ f141 f99 1"/>
                <a:gd name="f157" fmla="*/ f142 f99 1"/>
                <a:gd name="f158" fmla="*/ f143 f98 1"/>
                <a:gd name="f159" fmla="*/ f144 f99 1"/>
                <a:gd name="f160" fmla="*/ f145 f99 1"/>
                <a:gd name="f161" fmla="*/ f146 f99 1"/>
              </a:gdLst>
              <a:ahLst/>
              <a:cxnLst>
                <a:cxn ang="3cd4">
                  <a:pos x="hc" y="t"/>
                </a:cxn>
                <a:cxn ang="0">
                  <a:pos x="r" y="vc"/>
                </a:cxn>
                <a:cxn ang="cd4">
                  <a:pos x="hc" y="b"/>
                </a:cxn>
                <a:cxn ang="cd2">
                  <a:pos x="l" y="vc"/>
                </a:cxn>
                <a:cxn ang="f120">
                  <a:pos x="f151" y="f152"/>
                </a:cxn>
                <a:cxn ang="f120">
                  <a:pos x="f151" y="f153"/>
                </a:cxn>
                <a:cxn ang="f120">
                  <a:pos x="f151" y="f154"/>
                </a:cxn>
                <a:cxn ang="f120">
                  <a:pos x="f151" y="f155"/>
                </a:cxn>
                <a:cxn ang="f120">
                  <a:pos x="f151" y="f156"/>
                </a:cxn>
                <a:cxn ang="f120">
                  <a:pos x="f151" y="f155"/>
                </a:cxn>
                <a:cxn ang="f120">
                  <a:pos x="f151" y="f156"/>
                </a:cxn>
                <a:cxn ang="f120">
                  <a:pos x="f151" y="f154"/>
                </a:cxn>
                <a:cxn ang="f120">
                  <a:pos x="f151" y="f157"/>
                </a:cxn>
                <a:cxn ang="f120">
                  <a:pos x="f158" y="f153"/>
                </a:cxn>
                <a:cxn ang="f120">
                  <a:pos x="f151" y="f159"/>
                </a:cxn>
                <a:cxn ang="f120">
                  <a:pos x="f151" y="f160"/>
                </a:cxn>
                <a:cxn ang="f120">
                  <a:pos x="f151" y="f161"/>
                </a:cxn>
                <a:cxn ang="f120">
                  <a:pos x="f151" y="f161"/>
                </a:cxn>
                <a:cxn ang="f120">
                  <a:pos x="f151" y="f161"/>
                </a:cxn>
                <a:cxn ang="f120">
                  <a:pos x="f151" y="f161"/>
                </a:cxn>
                <a:cxn ang="f120">
                  <a:pos x="f151" y="f161"/>
                </a:cxn>
                <a:cxn ang="f120">
                  <a:pos x="f151" y="f161"/>
                </a:cxn>
                <a:cxn ang="f120">
                  <a:pos x="f151" y="f161"/>
                </a:cxn>
                <a:cxn ang="f120">
                  <a:pos x="f151" y="f161"/>
                </a:cxn>
                <a:cxn ang="f120">
                  <a:pos x="f151" y="f161"/>
                </a:cxn>
                <a:cxn ang="f120">
                  <a:pos x="f151" y="f161"/>
                </a:cxn>
                <a:cxn ang="f120">
                  <a:pos x="f151" y="f161"/>
                </a:cxn>
              </a:cxnLst>
              <a:rect l="f147" t="f150" r="f148" b="f149"/>
              <a:pathLst>
                <a:path w="10569" h="10092">
                  <a:moveTo>
                    <a:pt x="f6" y="f8"/>
                  </a:moveTo>
                  <a:cubicBezTo>
                    <a:pt x="f9" y="f10"/>
                    <a:pt x="f11" y="f12"/>
                    <a:pt x="f13" y="f14"/>
                  </a:cubicBezTo>
                  <a:lnTo>
                    <a:pt x="f15" y="f16"/>
                  </a:lnTo>
                  <a:lnTo>
                    <a:pt x="f17" y="f5"/>
                  </a:lnTo>
                  <a:lnTo>
                    <a:pt x="f17" y="f18"/>
                  </a:lnTo>
                  <a:lnTo>
                    <a:pt x="f19" y="f5"/>
                  </a:lnTo>
                  <a:lnTo>
                    <a:pt x="f20" y="f18"/>
                  </a:lnTo>
                  <a:lnTo>
                    <a:pt x="f21" y="f16"/>
                  </a:lnTo>
                  <a:lnTo>
                    <a:pt x="f22" y="f23"/>
                  </a:lnTo>
                  <a:cubicBezTo>
                    <a:pt x="f24" y="f25"/>
                    <a:pt x="f26" y="f27"/>
                    <a:pt x="f28" y="f14"/>
                  </a:cubicBezTo>
                  <a:cubicBezTo>
                    <a:pt x="f29" y="f30"/>
                    <a:pt x="f31" y="f32"/>
                    <a:pt x="f33" y="f34"/>
                  </a:cubicBezTo>
                  <a:cubicBezTo>
                    <a:pt x="f35" y="f36"/>
                    <a:pt x="f37" y="f38"/>
                    <a:pt x="f39" y="f40"/>
                  </a:cubicBezTo>
                  <a:cubicBezTo>
                    <a:pt x="f41" y="f42"/>
                    <a:pt x="f43" y="f44"/>
                    <a:pt x="f45" y="f46"/>
                  </a:cubicBezTo>
                  <a:cubicBezTo>
                    <a:pt x="f47" y="f48"/>
                    <a:pt x="f49" y="f50"/>
                    <a:pt x="f20" y="f51"/>
                  </a:cubicBezTo>
                  <a:cubicBezTo>
                    <a:pt x="f52" y="f53"/>
                    <a:pt x="f54" y="f7"/>
                    <a:pt x="f54" y="f7"/>
                  </a:cubicBezTo>
                  <a:cubicBezTo>
                    <a:pt x="f55" y="f7"/>
                    <a:pt x="f36" y="f56"/>
                    <a:pt x="f36" y="f56"/>
                  </a:cubicBezTo>
                  <a:cubicBezTo>
                    <a:pt x="f57" y="f58"/>
                    <a:pt x="f59" y="f60"/>
                    <a:pt x="f61" y="f62"/>
                  </a:cubicBezTo>
                  <a:cubicBezTo>
                    <a:pt x="f63" y="f64"/>
                    <a:pt x="f65" y="f66"/>
                    <a:pt x="f67" y="f68"/>
                  </a:cubicBezTo>
                  <a:cubicBezTo>
                    <a:pt x="f69" y="f70"/>
                    <a:pt x="f71" y="f72"/>
                    <a:pt x="f73" y="f72"/>
                  </a:cubicBezTo>
                  <a:cubicBezTo>
                    <a:pt x="f74" y="f72"/>
                    <a:pt x="f75" y="f76"/>
                    <a:pt x="f77" y="f78"/>
                  </a:cubicBezTo>
                  <a:cubicBezTo>
                    <a:pt x="f79" y="f80"/>
                    <a:pt x="f81" y="f82"/>
                    <a:pt x="f83" y="f84"/>
                  </a:cubicBezTo>
                  <a:cubicBezTo>
                    <a:pt x="f85" y="f86"/>
                    <a:pt x="f87" y="f88"/>
                    <a:pt x="f89" y="f90"/>
                  </a:cubicBezTo>
                  <a:cubicBezTo>
                    <a:pt x="f91" y="f92"/>
                    <a:pt x="f93" y="f94"/>
                    <a:pt x="f95" y="f96"/>
                  </a:cubicBezTo>
                </a:path>
              </a:pathLst>
            </a:custGeom>
            <a:noFill/>
            <a:ln w="3172" cap="flat">
              <a:solidFill>
                <a:srgbClr val="0F78FF">
                  <a:alpha val="70000"/>
                </a:srgbClr>
              </a:solidFill>
              <a:prstDash val="solid"/>
              <a:round/>
            </a:ln>
          </p:spPr>
          <p:txBody>
            <a:bodyPr vert="horz" wrap="square" lIns="91440" tIns="45720" rIns="91440" bIns="45720" anchor="t" anchorCtr="0" compatLnSpc="1">
              <a:noAutofit/>
            </a:bodyPr>
            <a:lstStyle/>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GB" sz="1400" b="1" i="0" u="none" strike="noStrike" kern="1200" cap="none" spc="0" baseline="0">
                <a:solidFill>
                  <a:srgbClr val="0599F1"/>
                </a:solidFill>
                <a:uFillTx/>
                <a:latin typeface="HelveticaNeue-UltraLight" pitchFamily="50"/>
                <a:ea typeface="MS PGothic" pitchFamily="34"/>
              </a:endParaRPr>
            </a:p>
          </p:txBody>
        </p:sp>
        <p:sp>
          <p:nvSpPr>
            <p:cNvPr id="15" name="Freeform 44">
              <a:extLst>
                <a:ext uri="{FF2B5EF4-FFF2-40B4-BE49-F238E27FC236}">
                  <a16:creationId xmlns:a16="http://schemas.microsoft.com/office/drawing/2014/main" id="{1D7816FA-4D6E-0AAB-7973-1EAFE26844F8}"/>
                </a:ext>
              </a:extLst>
            </p:cNvPr>
            <p:cNvSpPr/>
            <p:nvPr/>
          </p:nvSpPr>
          <p:spPr>
            <a:xfrm>
              <a:off x="7848587" y="3050301"/>
              <a:ext cx="125986" cy="86886"/>
            </a:xfrm>
            <a:custGeom>
              <a:avLst/>
              <a:gdLst>
                <a:gd name="f0" fmla="val 10800000"/>
                <a:gd name="f1" fmla="val 5400000"/>
                <a:gd name="f2" fmla="val 180"/>
                <a:gd name="f3" fmla="val w"/>
                <a:gd name="f4" fmla="val h"/>
                <a:gd name="f5" fmla="val 0"/>
                <a:gd name="f6" fmla="val 9980"/>
                <a:gd name="f7" fmla="val 10000"/>
                <a:gd name="f8" fmla="val 7338"/>
                <a:gd name="f9" fmla="val 6885"/>
                <a:gd name="f10" fmla="val 506"/>
                <a:gd name="f11" fmla="val 6535"/>
                <a:gd name="f12" fmla="val 1151"/>
                <a:gd name="f13" fmla="val 5980"/>
                <a:gd name="f14" fmla="val 1519"/>
                <a:gd name="f15" fmla="val 5426"/>
                <a:gd name="f16" fmla="val 1887"/>
                <a:gd name="f17" fmla="val 4670"/>
                <a:gd name="f18" fmla="val 1978"/>
                <a:gd name="f19" fmla="val 4015"/>
                <a:gd name="f20" fmla="val 2207"/>
                <a:gd name="f21" fmla="val 2540"/>
                <a:gd name="f22" fmla="val 2895"/>
                <a:gd name="f23" fmla="val 2950"/>
                <a:gd name="f24" fmla="val 2822"/>
                <a:gd name="f25" fmla="val 2130"/>
                <a:gd name="f26" fmla="val 2968"/>
                <a:gd name="f27" fmla="val 1557"/>
                <a:gd name="f28" fmla="val 2645"/>
                <a:gd name="f29" fmla="val 1066"/>
                <a:gd name="f30" fmla="val 1958"/>
                <a:gd name="f31" fmla="val 1230"/>
                <a:gd name="f32" fmla="val 2051"/>
                <a:gd name="f33" fmla="val 902"/>
                <a:gd name="f34" fmla="val 2363"/>
                <a:gd name="f35" fmla="val 574"/>
                <a:gd name="f36" fmla="val 3582"/>
                <a:gd name="f37" fmla="val 409"/>
                <a:gd name="f38" fmla="val 4270"/>
                <a:gd name="f39" fmla="val 174"/>
                <a:gd name="f40" fmla="val 5254"/>
                <a:gd name="f41" fmla="val 82"/>
                <a:gd name="f42" fmla="val 5646"/>
                <a:gd name="f43" fmla="val -10"/>
                <a:gd name="f44" fmla="val 6038"/>
                <a:gd name="f45" fmla="val -16"/>
                <a:gd name="f46" fmla="val 5749"/>
                <a:gd name="f47" fmla="val 22"/>
                <a:gd name="f48" fmla="val 5937"/>
                <a:gd name="f49" fmla="val 60"/>
                <a:gd name="f50" fmla="val 6125"/>
                <a:gd name="f51" fmla="val 42"/>
                <a:gd name="f52" fmla="val 6197"/>
                <a:gd name="f53" fmla="val 312"/>
                <a:gd name="f54" fmla="val 6773"/>
                <a:gd name="f55" fmla="val 583"/>
                <a:gd name="f56" fmla="val 7349"/>
                <a:gd name="f57" fmla="val 1094"/>
                <a:gd name="f58" fmla="val 8858"/>
                <a:gd name="f59" fmla="val 1644"/>
                <a:gd name="f60" fmla="val 9396"/>
                <a:gd name="f61" fmla="val 2194"/>
                <a:gd name="f62" fmla="val 9934"/>
                <a:gd name="f63" fmla="val 3153"/>
                <a:gd name="f64" fmla="val 9997"/>
                <a:gd name="f65" fmla="val 3610"/>
                <a:gd name="f66" fmla="val 4068"/>
                <a:gd name="f67" fmla="val 10003"/>
                <a:gd name="f68" fmla="val 3989"/>
                <a:gd name="f69" fmla="val 9657"/>
                <a:gd name="f70" fmla="val 4389"/>
                <a:gd name="f71" fmla="val 9418"/>
                <a:gd name="f72" fmla="val 4788"/>
                <a:gd name="f73" fmla="val 9179"/>
                <a:gd name="f74" fmla="val 5720"/>
                <a:gd name="f75" fmla="val 8707"/>
                <a:gd name="f76" fmla="val 6009"/>
                <a:gd name="f77" fmla="val 8564"/>
                <a:gd name="f78" fmla="val 6298"/>
                <a:gd name="f79" fmla="val 8421"/>
                <a:gd name="f80" fmla="val 5883"/>
                <a:gd name="f81" fmla="val 8706"/>
                <a:gd name="f82" fmla="val 6124"/>
                <a:gd name="f83" fmla="val 6364"/>
                <a:gd name="f84" fmla="val 8422"/>
                <a:gd name="f85" fmla="val 7069"/>
                <a:gd name="f86" fmla="val 8310"/>
                <a:gd name="f87" fmla="val 7455"/>
                <a:gd name="f88" fmla="val 7709"/>
                <a:gd name="f89" fmla="val 7841"/>
                <a:gd name="f90" fmla="val 7109"/>
                <a:gd name="f91" fmla="val 8111"/>
                <a:gd name="f92" fmla="val 5875"/>
                <a:gd name="f93" fmla="val 8438"/>
                <a:gd name="f94" fmla="val 4958"/>
                <a:gd name="f95" fmla="val 8929"/>
                <a:gd name="f96" fmla="val 3812"/>
                <a:gd name="f97" fmla="val 9701"/>
                <a:gd name="f98" fmla="val 2324"/>
                <a:gd name="f99" fmla="val 9913"/>
                <a:gd name="f100" fmla="val 10125"/>
                <a:gd name="f101" fmla="val 713"/>
                <a:gd name="f102" fmla="val 9778"/>
                <a:gd name="f103" fmla="val 589"/>
                <a:gd name="f104" fmla="val 9710"/>
                <a:gd name="f105" fmla="val 125"/>
                <a:gd name="f106" fmla="val 9128"/>
                <a:gd name="f107" fmla="val 332"/>
                <a:gd name="f108" fmla="+- 0 0 -90"/>
                <a:gd name="f109" fmla="*/ f3 1 9980"/>
                <a:gd name="f110" fmla="*/ f4 1 10000"/>
                <a:gd name="f111" fmla="val f5"/>
                <a:gd name="f112" fmla="val f6"/>
                <a:gd name="f113" fmla="val f7"/>
                <a:gd name="f114" fmla="*/ f108 f0 1"/>
                <a:gd name="f115" fmla="+- f113 0 f111"/>
                <a:gd name="f116" fmla="+- f112 0 f111"/>
                <a:gd name="f117" fmla="*/ f114 1 f2"/>
                <a:gd name="f118" fmla="*/ f116 1 9980"/>
                <a:gd name="f119" fmla="*/ f115 1 10000"/>
                <a:gd name="f120" fmla="*/ 2147483646 f116 1"/>
                <a:gd name="f121" fmla="*/ 0 f115 1"/>
                <a:gd name="f122" fmla="*/ 1146309471 f115 1"/>
                <a:gd name="f123" fmla="*/ 1665489132 f115 1"/>
                <a:gd name="f124" fmla="*/ 2147483646 f115 1"/>
                <a:gd name="f125" fmla="*/ 1996026625 f115 1"/>
                <a:gd name="f126" fmla="*/ 579158307 f116 1"/>
                <a:gd name="f127" fmla="*/ 155334902 f116 1"/>
                <a:gd name="f128" fmla="*/ 94320627 f115 1"/>
                <a:gd name="f129" fmla="*/ 250572289 f115 1"/>
                <a:gd name="f130" fmla="+- f117 0 f1"/>
                <a:gd name="f131" fmla="*/ f120 1 9980"/>
                <a:gd name="f132" fmla="*/ f121 1 10000"/>
                <a:gd name="f133" fmla="*/ f122 1 10000"/>
                <a:gd name="f134" fmla="*/ f123 1 10000"/>
                <a:gd name="f135" fmla="*/ f124 1 10000"/>
                <a:gd name="f136" fmla="*/ f125 1 10000"/>
                <a:gd name="f137" fmla="*/ f126 1 9980"/>
                <a:gd name="f138" fmla="*/ f127 1 9980"/>
                <a:gd name="f139" fmla="*/ f128 1 10000"/>
                <a:gd name="f140" fmla="*/ f129 1 10000"/>
                <a:gd name="f141" fmla="*/ 0 1 f118"/>
                <a:gd name="f142" fmla="*/ f112 1 f118"/>
                <a:gd name="f143" fmla="*/ 0 1 f119"/>
                <a:gd name="f144" fmla="*/ f113 1 f119"/>
                <a:gd name="f145" fmla="*/ f131 1 f118"/>
                <a:gd name="f146" fmla="*/ f132 1 f119"/>
                <a:gd name="f147" fmla="*/ f133 1 f119"/>
                <a:gd name="f148" fmla="*/ f134 1 f119"/>
                <a:gd name="f149" fmla="*/ f135 1 f119"/>
                <a:gd name="f150" fmla="*/ f136 1 f119"/>
                <a:gd name="f151" fmla="*/ f137 1 f118"/>
                <a:gd name="f152" fmla="*/ f138 1 f118"/>
                <a:gd name="f153" fmla="*/ f139 1 f119"/>
                <a:gd name="f154" fmla="*/ f140 1 f119"/>
                <a:gd name="f155" fmla="*/ f141 f109 1"/>
                <a:gd name="f156" fmla="*/ f142 f109 1"/>
                <a:gd name="f157" fmla="*/ f144 f110 1"/>
                <a:gd name="f158" fmla="*/ f143 f110 1"/>
                <a:gd name="f159" fmla="*/ f145 f109 1"/>
                <a:gd name="f160" fmla="*/ f146 f110 1"/>
                <a:gd name="f161" fmla="*/ f147 f110 1"/>
                <a:gd name="f162" fmla="*/ f148 f110 1"/>
                <a:gd name="f163" fmla="*/ f149 f110 1"/>
                <a:gd name="f164" fmla="*/ f150 f110 1"/>
                <a:gd name="f165" fmla="*/ f151 f109 1"/>
                <a:gd name="f166" fmla="*/ f152 f109 1"/>
                <a:gd name="f167" fmla="*/ f153 f110 1"/>
                <a:gd name="f168" fmla="*/ f154 f110 1"/>
              </a:gdLst>
              <a:ahLst/>
              <a:cxnLst>
                <a:cxn ang="3cd4">
                  <a:pos x="hc" y="t"/>
                </a:cxn>
                <a:cxn ang="0">
                  <a:pos x="r" y="vc"/>
                </a:cxn>
                <a:cxn ang="cd4">
                  <a:pos x="hc" y="b"/>
                </a:cxn>
                <a:cxn ang="cd2">
                  <a:pos x="l" y="vc"/>
                </a:cxn>
                <a:cxn ang="f130">
                  <a:pos x="f159" y="f160"/>
                </a:cxn>
                <a:cxn ang="f130">
                  <a:pos x="f159" y="f161"/>
                </a:cxn>
                <a:cxn ang="f130">
                  <a:pos x="f159" y="f162"/>
                </a:cxn>
                <a:cxn ang="f130">
                  <a:pos x="f159" y="f163"/>
                </a:cxn>
                <a:cxn ang="f130">
                  <a:pos x="f159" y="f164"/>
                </a:cxn>
                <a:cxn ang="f130">
                  <a:pos x="f159" y="f162"/>
                </a:cxn>
                <a:cxn ang="f130">
                  <a:pos x="f159" y="f163"/>
                </a:cxn>
                <a:cxn ang="f130">
                  <a:pos x="f165" y="f163"/>
                </a:cxn>
                <a:cxn ang="f130">
                  <a:pos x="f166" y="f163"/>
                </a:cxn>
                <a:cxn ang="f130">
                  <a:pos x="f159" y="f163"/>
                </a:cxn>
                <a:cxn ang="f130">
                  <a:pos x="f159" y="f163"/>
                </a:cxn>
                <a:cxn ang="f130">
                  <a:pos x="f159" y="f163"/>
                </a:cxn>
                <a:cxn ang="f130">
                  <a:pos x="f159" y="f163"/>
                </a:cxn>
                <a:cxn ang="f130">
                  <a:pos x="f159" y="f163"/>
                </a:cxn>
                <a:cxn ang="f130">
                  <a:pos x="f159" y="f163"/>
                </a:cxn>
                <a:cxn ang="f130">
                  <a:pos x="f159" y="f163"/>
                </a:cxn>
                <a:cxn ang="f130">
                  <a:pos x="f159" y="f163"/>
                </a:cxn>
                <a:cxn ang="f130">
                  <a:pos x="f159" y="f161"/>
                </a:cxn>
                <a:cxn ang="f130">
                  <a:pos x="f159" y="f167"/>
                </a:cxn>
                <a:cxn ang="f130">
                  <a:pos x="f159" y="f168"/>
                </a:cxn>
                <a:cxn ang="f130">
                  <a:pos x="f159" y="f160"/>
                </a:cxn>
              </a:cxnLst>
              <a:rect l="f155" t="f158" r="f156" b="f157"/>
              <a:pathLst>
                <a:path w="9980" h="10000">
                  <a:moveTo>
                    <a:pt x="f8" y="f5"/>
                  </a:moveTo>
                  <a:cubicBezTo>
                    <a:pt x="f9" y="f10"/>
                    <a:pt x="f11" y="f12"/>
                    <a:pt x="f13" y="f14"/>
                  </a:cubicBezTo>
                  <a:cubicBezTo>
                    <a:pt x="f15" y="f16"/>
                    <a:pt x="f17" y="f18"/>
                    <a:pt x="f19" y="f20"/>
                  </a:cubicBezTo>
                  <a:cubicBezTo>
                    <a:pt x="f21" y="f22"/>
                    <a:pt x="f23" y="f24"/>
                    <a:pt x="f21" y="f22"/>
                  </a:cubicBezTo>
                  <a:cubicBezTo>
                    <a:pt x="f25" y="f26"/>
                    <a:pt x="f27" y="f28"/>
                    <a:pt x="f27" y="f28"/>
                  </a:cubicBezTo>
                  <a:cubicBezTo>
                    <a:pt x="f29" y="f30"/>
                    <a:pt x="f31" y="f32"/>
                    <a:pt x="f29" y="f20"/>
                  </a:cubicBezTo>
                  <a:cubicBezTo>
                    <a:pt x="f33" y="f34"/>
                    <a:pt x="f35" y="f36"/>
                    <a:pt x="f35" y="f36"/>
                  </a:cubicBezTo>
                  <a:cubicBezTo>
                    <a:pt x="f37" y="f38"/>
                    <a:pt x="f39" y="f40"/>
                    <a:pt x="f41" y="f42"/>
                  </a:cubicBezTo>
                  <a:cubicBezTo>
                    <a:pt x="f43" y="f44"/>
                    <a:pt x="f45" y="f46"/>
                    <a:pt x="f47" y="f48"/>
                  </a:cubicBezTo>
                  <a:cubicBezTo>
                    <a:pt x="f49" y="f50"/>
                    <a:pt x="f51" y="f52"/>
                    <a:pt x="f53" y="f54"/>
                  </a:cubicBezTo>
                  <a:cubicBezTo>
                    <a:pt x="f55" y="f56"/>
                    <a:pt x="f57" y="f58"/>
                    <a:pt x="f59" y="f60"/>
                  </a:cubicBezTo>
                  <a:cubicBezTo>
                    <a:pt x="f61" y="f62"/>
                    <a:pt x="f63" y="f64"/>
                    <a:pt x="f65" y="f7"/>
                  </a:cubicBezTo>
                  <a:cubicBezTo>
                    <a:pt x="f66" y="f67"/>
                    <a:pt x="f68" y="f69"/>
                    <a:pt x="f70" y="f71"/>
                  </a:cubicBezTo>
                  <a:cubicBezTo>
                    <a:pt x="f72" y="f73"/>
                    <a:pt x="f74" y="f75"/>
                    <a:pt x="f76" y="f77"/>
                  </a:cubicBezTo>
                  <a:cubicBezTo>
                    <a:pt x="f78" y="f79"/>
                    <a:pt x="f80" y="f81"/>
                    <a:pt x="f82" y="f77"/>
                  </a:cubicBezTo>
                  <a:cubicBezTo>
                    <a:pt x="f83" y="f84"/>
                    <a:pt x="f85" y="f86"/>
                    <a:pt x="f87" y="f88"/>
                  </a:cubicBezTo>
                  <a:cubicBezTo>
                    <a:pt x="f89" y="f90"/>
                    <a:pt x="f91" y="f92"/>
                    <a:pt x="f93" y="f94"/>
                  </a:cubicBezTo>
                  <a:cubicBezTo>
                    <a:pt x="f95" y="f96"/>
                    <a:pt x="f97" y="f98"/>
                    <a:pt x="f99" y="f14"/>
                  </a:cubicBezTo>
                  <a:cubicBezTo>
                    <a:pt x="f100" y="f101"/>
                    <a:pt x="f102" y="f103"/>
                    <a:pt x="f104" y="f105"/>
                  </a:cubicBezTo>
                  <a:lnTo>
                    <a:pt x="f106" y="f107"/>
                  </a:lnTo>
                  <a:lnTo>
                    <a:pt x="f8" y="f5"/>
                  </a:lnTo>
                  <a:close/>
                </a:path>
              </a:pathLst>
            </a:custGeom>
            <a:solidFill>
              <a:srgbClr val="E2EBFB"/>
            </a:solidFill>
            <a:ln w="3172" cap="flat">
              <a:solidFill>
                <a:srgbClr val="0F78FF">
                  <a:alpha val="70000"/>
                </a:srgbClr>
              </a:solidFill>
              <a:prstDash val="solid"/>
              <a:round/>
            </a:ln>
          </p:spPr>
          <p:txBody>
            <a:bodyPr vert="horz" wrap="square" lIns="91440" tIns="45720" rIns="91440" bIns="45720" anchor="t" anchorCtr="0" compatLnSpc="1">
              <a:noAutofit/>
            </a:bodyPr>
            <a:lstStyle/>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GB" sz="1400" b="1" i="0" u="none" strike="noStrike" kern="1200" cap="none" spc="0" baseline="0">
                <a:solidFill>
                  <a:srgbClr val="0599F1"/>
                </a:solidFill>
                <a:uFillTx/>
                <a:latin typeface="HelveticaNeue-UltraLight" pitchFamily="50"/>
                <a:ea typeface="MS PGothic" pitchFamily="34"/>
              </a:endParaRPr>
            </a:p>
          </p:txBody>
        </p:sp>
        <p:sp>
          <p:nvSpPr>
            <p:cNvPr id="16" name="Freeform 45">
              <a:extLst>
                <a:ext uri="{FF2B5EF4-FFF2-40B4-BE49-F238E27FC236}">
                  <a16:creationId xmlns:a16="http://schemas.microsoft.com/office/drawing/2014/main" id="{B621B763-3AB3-2E33-A973-EB277A913FE0}"/>
                </a:ext>
              </a:extLst>
            </p:cNvPr>
            <p:cNvSpPr/>
            <p:nvPr/>
          </p:nvSpPr>
          <p:spPr>
            <a:xfrm>
              <a:off x="7852931" y="3014100"/>
              <a:ext cx="121642" cy="63715"/>
            </a:xfrm>
            <a:custGeom>
              <a:avLst/>
              <a:gdLst>
                <a:gd name="f0" fmla="val 10800000"/>
                <a:gd name="f1" fmla="val 5400000"/>
                <a:gd name="f2" fmla="val 180"/>
                <a:gd name="f3" fmla="val w"/>
                <a:gd name="f4" fmla="val h"/>
                <a:gd name="f5" fmla="val 0"/>
                <a:gd name="f6" fmla="val 10000"/>
                <a:gd name="f7" fmla="val 9595"/>
                <a:gd name="f8" fmla="val 6210"/>
                <a:gd name="f9" fmla="val 584"/>
                <a:gd name="f10" fmla="val 5554"/>
                <a:gd name="f11" fmla="val 325"/>
                <a:gd name="f12" fmla="val 5389"/>
                <a:gd name="f13" fmla="val 258"/>
                <a:gd name="f14" fmla="val 5013"/>
                <a:gd name="f15" fmla="val 93"/>
                <a:gd name="f16" fmla="val 4637"/>
                <a:gd name="f17" fmla="val -72"/>
                <a:gd name="f18" fmla="val 4318"/>
                <a:gd name="f19" fmla="val 17"/>
                <a:gd name="f20" fmla="val 3953"/>
                <a:gd name="f21" fmla="val 99"/>
                <a:gd name="f22" fmla="val 2823"/>
                <a:gd name="f23" fmla="val 2259"/>
                <a:gd name="f24" fmla="val 2806"/>
                <a:gd name="f25" fmla="val 5029"/>
                <a:gd name="f26" fmla="val 565"/>
                <a:gd name="f27" fmla="val 7251"/>
                <a:gd name="f28" fmla="val 979"/>
                <a:gd name="f29" fmla="val 8586"/>
                <a:gd name="f30" fmla="val 2018"/>
                <a:gd name="f31" fmla="val 4432"/>
                <a:gd name="f32" fmla="val 8261"/>
                <a:gd name="f33" fmla="val 6240"/>
                <a:gd name="f34" fmla="val 7653"/>
                <a:gd name="f35" fmla="val 7130"/>
                <a:gd name="f36" fmla="val 5478"/>
                <a:gd name="f37" fmla="val 9214"/>
                <a:gd name="f38" fmla="val 5927"/>
                <a:gd name="f39" fmla="val 9803"/>
                <a:gd name="f40" fmla="val 4973"/>
                <a:gd name="f41" fmla="val 9735"/>
                <a:gd name="f42" fmla="val 4622"/>
                <a:gd name="f43" fmla="val 9905"/>
                <a:gd name="f44" fmla="val 4270"/>
                <a:gd name="f45" fmla="val 9837"/>
                <a:gd name="f46" fmla="val 3918"/>
                <a:gd name="f47" fmla="val 9758"/>
                <a:gd name="f48" fmla="val 2807"/>
                <a:gd name="f49" fmla="val 10067"/>
                <a:gd name="f50" fmla="val 3265"/>
                <a:gd name="f51" fmla="val 9987"/>
                <a:gd name="f52" fmla="val 2154"/>
                <a:gd name="f53" fmla="val 9527"/>
                <a:gd name="f54" fmla="val 1653"/>
                <a:gd name="f55" fmla="val 9037"/>
                <a:gd name="f56" fmla="val 1714"/>
                <a:gd name="f57" fmla="val 8578"/>
                <a:gd name="f58" fmla="val 1214"/>
                <a:gd name="f59" fmla="val 8542"/>
                <a:gd name="f60" fmla="val 1004"/>
                <a:gd name="f61" fmla="val 8505"/>
                <a:gd name="f62" fmla="val 794"/>
                <a:gd name="f63" fmla="val 8469"/>
                <a:gd name="f64" fmla="+- 0 0 -90"/>
                <a:gd name="f65" fmla="*/ f3 1 10000"/>
                <a:gd name="f66" fmla="*/ f4 1 9595"/>
                <a:gd name="f67" fmla="val f5"/>
                <a:gd name="f68" fmla="val f6"/>
                <a:gd name="f69" fmla="val f7"/>
                <a:gd name="f70" fmla="*/ f64 f0 1"/>
                <a:gd name="f71" fmla="+- f69 0 f67"/>
                <a:gd name="f72" fmla="+- f68 0 f67"/>
                <a:gd name="f73" fmla="*/ f70 1 f2"/>
                <a:gd name="f74" fmla="*/ f72 1 10000"/>
                <a:gd name="f75" fmla="*/ f71 1 9595"/>
                <a:gd name="f76" fmla="*/ 2147483646 f72 1"/>
                <a:gd name="f77" fmla="*/ 85299240 f71 1"/>
                <a:gd name="f78" fmla="*/ 13576773 f71 1"/>
                <a:gd name="f79" fmla="*/ 14455609 f71 1"/>
                <a:gd name="f80" fmla="*/ 409818380 f71 1"/>
                <a:gd name="f81" fmla="*/ 0 f72 1"/>
                <a:gd name="f82" fmla="*/ 734500748 f71 1"/>
                <a:gd name="f83" fmla="*/ 1059017558 f71 1"/>
                <a:gd name="f84" fmla="*/ 1253991381 f71 1"/>
                <a:gd name="f85" fmla="*/ 1401365760 f71 1"/>
                <a:gd name="f86" fmla="*/ 1206535080 f71 1"/>
                <a:gd name="f87" fmla="*/ 1117738892 f71 1"/>
                <a:gd name="f88" fmla="*/ 800069697 f71 1"/>
                <a:gd name="f89" fmla="*/ 865641717 f71 1"/>
                <a:gd name="f90" fmla="*/ 726322096 f71 1"/>
                <a:gd name="f91" fmla="*/ 572221676 f71 1"/>
                <a:gd name="f92" fmla="*/ 314602478 f71 1"/>
                <a:gd name="f93" fmla="*/ 177307990 f71 1"/>
                <a:gd name="f94" fmla="+- f73 0 f1"/>
                <a:gd name="f95" fmla="*/ f76 1 10000"/>
                <a:gd name="f96" fmla="*/ f77 1 9595"/>
                <a:gd name="f97" fmla="*/ f78 1 9595"/>
                <a:gd name="f98" fmla="*/ f79 1 9595"/>
                <a:gd name="f99" fmla="*/ f80 1 9595"/>
                <a:gd name="f100" fmla="*/ f81 1 10000"/>
                <a:gd name="f101" fmla="*/ f82 1 9595"/>
                <a:gd name="f102" fmla="*/ f83 1 9595"/>
                <a:gd name="f103" fmla="*/ f84 1 9595"/>
                <a:gd name="f104" fmla="*/ f85 1 9595"/>
                <a:gd name="f105" fmla="*/ f86 1 9595"/>
                <a:gd name="f106" fmla="*/ f87 1 9595"/>
                <a:gd name="f107" fmla="*/ f88 1 9595"/>
                <a:gd name="f108" fmla="*/ f89 1 9595"/>
                <a:gd name="f109" fmla="*/ f90 1 9595"/>
                <a:gd name="f110" fmla="*/ f91 1 9595"/>
                <a:gd name="f111" fmla="*/ f92 1 9595"/>
                <a:gd name="f112" fmla="*/ f93 1 9595"/>
                <a:gd name="f113" fmla="*/ 0 1 f74"/>
                <a:gd name="f114" fmla="*/ f68 1 f74"/>
                <a:gd name="f115" fmla="*/ 0 1 f75"/>
                <a:gd name="f116" fmla="*/ f69 1 f75"/>
                <a:gd name="f117" fmla="*/ f95 1 f74"/>
                <a:gd name="f118" fmla="*/ f96 1 f75"/>
                <a:gd name="f119" fmla="*/ f97 1 f75"/>
                <a:gd name="f120" fmla="*/ f98 1 f75"/>
                <a:gd name="f121" fmla="*/ f99 1 f75"/>
                <a:gd name="f122" fmla="*/ f100 1 f74"/>
                <a:gd name="f123" fmla="*/ f101 1 f75"/>
                <a:gd name="f124" fmla="*/ f102 1 f75"/>
                <a:gd name="f125" fmla="*/ f103 1 f75"/>
                <a:gd name="f126" fmla="*/ f104 1 f75"/>
                <a:gd name="f127" fmla="*/ f105 1 f75"/>
                <a:gd name="f128" fmla="*/ f106 1 f75"/>
                <a:gd name="f129" fmla="*/ f107 1 f75"/>
                <a:gd name="f130" fmla="*/ f108 1 f75"/>
                <a:gd name="f131" fmla="*/ f109 1 f75"/>
                <a:gd name="f132" fmla="*/ f110 1 f75"/>
                <a:gd name="f133" fmla="*/ f111 1 f75"/>
                <a:gd name="f134" fmla="*/ f112 1 f75"/>
                <a:gd name="f135" fmla="*/ f113 f65 1"/>
                <a:gd name="f136" fmla="*/ f114 f65 1"/>
                <a:gd name="f137" fmla="*/ f116 f66 1"/>
                <a:gd name="f138" fmla="*/ f115 f66 1"/>
                <a:gd name="f139" fmla="*/ f117 f65 1"/>
                <a:gd name="f140" fmla="*/ f118 f66 1"/>
                <a:gd name="f141" fmla="*/ f119 f66 1"/>
                <a:gd name="f142" fmla="*/ f120 f66 1"/>
                <a:gd name="f143" fmla="*/ f121 f66 1"/>
                <a:gd name="f144" fmla="*/ f122 f65 1"/>
                <a:gd name="f145" fmla="*/ f123 f66 1"/>
                <a:gd name="f146" fmla="*/ f124 f66 1"/>
                <a:gd name="f147" fmla="*/ f125 f66 1"/>
                <a:gd name="f148" fmla="*/ f126 f66 1"/>
                <a:gd name="f149" fmla="*/ f127 f66 1"/>
                <a:gd name="f150" fmla="*/ f128 f66 1"/>
                <a:gd name="f151" fmla="*/ f129 f66 1"/>
                <a:gd name="f152" fmla="*/ f130 f66 1"/>
                <a:gd name="f153" fmla="*/ f131 f66 1"/>
                <a:gd name="f154" fmla="*/ f132 f66 1"/>
                <a:gd name="f155" fmla="*/ f133 f66 1"/>
                <a:gd name="f156" fmla="*/ f134 f66 1"/>
              </a:gdLst>
              <a:ahLst/>
              <a:cxnLst>
                <a:cxn ang="3cd4">
                  <a:pos x="hc" y="t"/>
                </a:cxn>
                <a:cxn ang="0">
                  <a:pos x="r" y="vc"/>
                </a:cxn>
                <a:cxn ang="cd4">
                  <a:pos x="hc" y="b"/>
                </a:cxn>
                <a:cxn ang="cd2">
                  <a:pos x="l" y="vc"/>
                </a:cxn>
                <a:cxn ang="f94">
                  <a:pos x="f139" y="f140"/>
                </a:cxn>
                <a:cxn ang="f94">
                  <a:pos x="f139" y="f141"/>
                </a:cxn>
                <a:cxn ang="f94">
                  <a:pos x="f139" y="f142"/>
                </a:cxn>
                <a:cxn ang="f94">
                  <a:pos x="f139" y="f140"/>
                </a:cxn>
                <a:cxn ang="f94">
                  <a:pos x="f139" y="f143"/>
                </a:cxn>
                <a:cxn ang="f94">
                  <a:pos x="f144" y="f145"/>
                </a:cxn>
                <a:cxn ang="f94">
                  <a:pos x="f139" y="f146"/>
                </a:cxn>
                <a:cxn ang="f94">
                  <a:pos x="f139" y="f147"/>
                </a:cxn>
                <a:cxn ang="f94">
                  <a:pos x="f139" y="f148"/>
                </a:cxn>
                <a:cxn ang="f94">
                  <a:pos x="f139" y="f149"/>
                </a:cxn>
                <a:cxn ang="f94">
                  <a:pos x="f139" y="f150"/>
                </a:cxn>
                <a:cxn ang="f94">
                  <a:pos x="f139" y="f151"/>
                </a:cxn>
                <a:cxn ang="f94">
                  <a:pos x="f139" y="f152"/>
                </a:cxn>
                <a:cxn ang="f94">
                  <a:pos x="f139" y="f153"/>
                </a:cxn>
                <a:cxn ang="f94">
                  <a:pos x="f139" y="f154"/>
                </a:cxn>
                <a:cxn ang="f94">
                  <a:pos x="f139" y="f155"/>
                </a:cxn>
                <a:cxn ang="f94">
                  <a:pos x="f139" y="f156"/>
                </a:cxn>
                <a:cxn ang="f94">
                  <a:pos x="f139" y="f140"/>
                </a:cxn>
                <a:cxn ang="f94">
                  <a:pos x="f139" y="f140"/>
                </a:cxn>
              </a:cxnLst>
              <a:rect l="f135" t="f138" r="f136" b="f137"/>
              <a:pathLst>
                <a:path w="10000" h="9595">
                  <a:moveTo>
                    <a:pt x="f8" y="f9"/>
                  </a:moveTo>
                  <a:cubicBezTo>
                    <a:pt x="f10" y="f11"/>
                    <a:pt x="f12" y="f13"/>
                    <a:pt x="f14" y="f15"/>
                  </a:cubicBezTo>
                  <a:cubicBezTo>
                    <a:pt x="f16" y="f17"/>
                    <a:pt x="f18" y="f19"/>
                    <a:pt x="f20" y="f21"/>
                  </a:cubicBezTo>
                  <a:lnTo>
                    <a:pt x="f22" y="f9"/>
                  </a:lnTo>
                  <a:lnTo>
                    <a:pt x="f23" y="f24"/>
                  </a:lnTo>
                  <a:lnTo>
                    <a:pt x="f5" y="f25"/>
                  </a:lnTo>
                  <a:lnTo>
                    <a:pt x="f26" y="f27"/>
                  </a:lnTo>
                  <a:lnTo>
                    <a:pt x="f28" y="f29"/>
                  </a:lnTo>
                  <a:lnTo>
                    <a:pt x="f30" y="f7"/>
                  </a:lnTo>
                  <a:lnTo>
                    <a:pt x="f31" y="f32"/>
                  </a:lnTo>
                  <a:lnTo>
                    <a:pt x="f33" y="f34"/>
                  </a:lnTo>
                  <a:lnTo>
                    <a:pt x="f35" y="f36"/>
                  </a:lnTo>
                  <a:lnTo>
                    <a:pt x="f37" y="f38"/>
                  </a:lnTo>
                  <a:lnTo>
                    <a:pt x="f39" y="f40"/>
                  </a:lnTo>
                  <a:cubicBezTo>
                    <a:pt x="f41" y="f42"/>
                    <a:pt x="f43" y="f44"/>
                    <a:pt x="f45" y="f46"/>
                  </a:cubicBezTo>
                  <a:cubicBezTo>
                    <a:pt x="f47" y="f48"/>
                    <a:pt x="f49" y="f50"/>
                    <a:pt x="f51" y="f52"/>
                  </a:cubicBezTo>
                  <a:cubicBezTo>
                    <a:pt x="f53" y="f54"/>
                    <a:pt x="f55" y="f56"/>
                    <a:pt x="f57" y="f58"/>
                  </a:cubicBezTo>
                  <a:cubicBezTo>
                    <a:pt x="f59" y="f60"/>
                    <a:pt x="f61" y="f62"/>
                    <a:pt x="f63" y="f9"/>
                  </a:cubicBezTo>
                  <a:lnTo>
                    <a:pt x="f8" y="f9"/>
                  </a:lnTo>
                  <a:close/>
                </a:path>
              </a:pathLst>
            </a:custGeom>
            <a:solidFill>
              <a:srgbClr val="E2EBFB"/>
            </a:solidFill>
            <a:ln w="3172" cap="flat">
              <a:solidFill>
                <a:srgbClr val="0F78FF">
                  <a:alpha val="70000"/>
                </a:srgbClr>
              </a:solidFill>
              <a:prstDash val="solid"/>
              <a:round/>
            </a:ln>
          </p:spPr>
          <p:txBody>
            <a:bodyPr vert="horz" wrap="square" lIns="91440" tIns="45720" rIns="91440" bIns="45720" anchor="t" anchorCtr="0" compatLnSpc="1">
              <a:noAutofit/>
            </a:bodyPr>
            <a:lstStyle/>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GB" sz="1400" b="1" i="0" u="none" strike="noStrike" kern="1200" cap="none" spc="0" baseline="0">
                <a:solidFill>
                  <a:srgbClr val="0599F1"/>
                </a:solidFill>
                <a:uFillTx/>
                <a:latin typeface="HelveticaNeue-UltraLight" pitchFamily="50"/>
                <a:ea typeface="MS PGothic" pitchFamily="34"/>
              </a:endParaRPr>
            </a:p>
          </p:txBody>
        </p:sp>
        <p:sp>
          <p:nvSpPr>
            <p:cNvPr id="17" name="Freeform 46">
              <a:extLst>
                <a:ext uri="{FF2B5EF4-FFF2-40B4-BE49-F238E27FC236}">
                  <a16:creationId xmlns:a16="http://schemas.microsoft.com/office/drawing/2014/main" id="{5F9351C9-208C-24FD-73EB-51D205CEEB26}"/>
                </a:ext>
              </a:extLst>
            </p:cNvPr>
            <p:cNvSpPr/>
            <p:nvPr/>
          </p:nvSpPr>
          <p:spPr>
            <a:xfrm>
              <a:off x="7989057" y="3179185"/>
              <a:ext cx="166539" cy="128884"/>
            </a:xfrm>
            <a:custGeom>
              <a:avLst/>
              <a:gdLst>
                <a:gd name="f0" fmla="val 10800000"/>
                <a:gd name="f1" fmla="val 5400000"/>
                <a:gd name="f2" fmla="val 180"/>
                <a:gd name="f3" fmla="val w"/>
                <a:gd name="f4" fmla="val h"/>
                <a:gd name="f5" fmla="val 0"/>
                <a:gd name="f6" fmla="val 10000"/>
                <a:gd name="f7" fmla="val 3636"/>
                <a:gd name="f8" fmla="val 522"/>
                <a:gd name="f9" fmla="val 909"/>
                <a:gd name="f10" fmla="val 1043"/>
                <a:gd name="f11" fmla="val 455"/>
                <a:gd name="f12" fmla="val 2609"/>
                <a:gd name="f13" fmla="val 530"/>
                <a:gd name="f14" fmla="val 3171"/>
                <a:gd name="f15" fmla="val 604"/>
                <a:gd name="f16" fmla="val 3733"/>
                <a:gd name="f17" fmla="val 679"/>
                <a:gd name="f18" fmla="val 4295"/>
                <a:gd name="f19" fmla="val 4631"/>
                <a:gd name="f20" fmla="val 4968"/>
                <a:gd name="f21" fmla="val 5304"/>
                <a:gd name="f22" fmla="val 6348"/>
                <a:gd name="f23" fmla="val 1598"/>
                <a:gd name="f24" fmla="val 7682"/>
                <a:gd name="f25" fmla="val 2779"/>
                <a:gd name="f26" fmla="val 7328"/>
                <a:gd name="f27" fmla="val 2976"/>
                <a:gd name="f28" fmla="val 7157"/>
                <a:gd name="f29" fmla="val 4110"/>
                <a:gd name="f30" fmla="val 6712"/>
                <a:gd name="f31" fmla="val 4448"/>
                <a:gd name="f32" fmla="val 7069"/>
                <a:gd name="f33" fmla="val 5010"/>
                <a:gd name="f34" fmla="val 7076"/>
                <a:gd name="f35" fmla="val 5007"/>
                <a:gd name="f36" fmla="val 7181"/>
                <a:gd name="f37" fmla="val 5003"/>
                <a:gd name="f38" fmla="val 7286"/>
                <a:gd name="f39" fmla="val 5000"/>
                <a:gd name="f40" fmla="val 7391"/>
                <a:gd name="f41" fmla="val 4545"/>
                <a:gd name="f42" fmla="val 7913"/>
                <a:gd name="f43" fmla="val 6818"/>
                <a:gd name="f44" fmla="val 8435"/>
                <a:gd name="f45" fmla="val 8636"/>
                <a:gd name="f46" fmla="val 9545"/>
                <a:gd name="f47" fmla="val 6870"/>
                <a:gd name="f48" fmla="val 7273"/>
                <a:gd name="f49" fmla="val 5826"/>
                <a:gd name="f50" fmla="val 7121"/>
                <a:gd name="f51" fmla="val 4927"/>
                <a:gd name="f52" fmla="val 6970"/>
                <a:gd name="f53" fmla="val 4029"/>
                <a:gd name="f54" fmla="val 3130"/>
                <a:gd name="f55" fmla="val 5909"/>
                <a:gd name="f56" fmla="+- 0 0 -90"/>
                <a:gd name="f57" fmla="*/ f3 1 10000"/>
                <a:gd name="f58" fmla="*/ f4 1 10000"/>
                <a:gd name="f59" fmla="val f5"/>
                <a:gd name="f60" fmla="val f6"/>
                <a:gd name="f61" fmla="*/ f56 f0 1"/>
                <a:gd name="f62" fmla="+- f60 0 f59"/>
                <a:gd name="f63" fmla="*/ f61 1 f2"/>
                <a:gd name="f64" fmla="*/ f62 1 10000"/>
                <a:gd name="f65" fmla="*/ 2147483646 f62 1"/>
                <a:gd name="f66" fmla="*/ 0 f62 1"/>
                <a:gd name="f67" fmla="+- f63 0 f1"/>
                <a:gd name="f68" fmla="*/ f65 1 10000"/>
                <a:gd name="f69" fmla="*/ f66 1 10000"/>
                <a:gd name="f70" fmla="*/ 0 1 f64"/>
                <a:gd name="f71" fmla="*/ f60 1 f64"/>
                <a:gd name="f72" fmla="*/ f68 1 f64"/>
                <a:gd name="f73" fmla="*/ f69 1 f64"/>
                <a:gd name="f74" fmla="*/ f70 f57 1"/>
                <a:gd name="f75" fmla="*/ f71 f57 1"/>
                <a:gd name="f76" fmla="*/ f71 f58 1"/>
                <a:gd name="f77" fmla="*/ f70 f58 1"/>
                <a:gd name="f78" fmla="*/ f72 f57 1"/>
                <a:gd name="f79" fmla="*/ f72 f58 1"/>
                <a:gd name="f80" fmla="*/ f73 f57 1"/>
                <a:gd name="f81" fmla="*/ f73 f58 1"/>
              </a:gdLst>
              <a:ahLst/>
              <a:cxnLst>
                <a:cxn ang="3cd4">
                  <a:pos x="hc" y="t"/>
                </a:cxn>
                <a:cxn ang="0">
                  <a:pos x="r" y="vc"/>
                </a:cxn>
                <a:cxn ang="cd4">
                  <a:pos x="hc" y="b"/>
                </a:cxn>
                <a:cxn ang="cd2">
                  <a:pos x="l" y="vc"/>
                </a:cxn>
                <a:cxn ang="f67">
                  <a:pos x="f78" y="f79"/>
                </a:cxn>
                <a:cxn ang="f67">
                  <a:pos x="f78" y="f79"/>
                </a:cxn>
                <a:cxn ang="f67">
                  <a:pos x="f80" y="f81"/>
                </a:cxn>
                <a:cxn ang="f67">
                  <a:pos x="f80" y="f79"/>
                </a:cxn>
                <a:cxn ang="f67">
                  <a:pos x="f78" y="f79"/>
                </a:cxn>
                <a:cxn ang="f67">
                  <a:pos x="f78" y="f79"/>
                </a:cxn>
                <a:cxn ang="f67">
                  <a:pos x="f78" y="f79"/>
                </a:cxn>
                <a:cxn ang="f67">
                  <a:pos x="f78" y="f79"/>
                </a:cxn>
                <a:cxn ang="f67">
                  <a:pos x="f78" y="f79"/>
                </a:cxn>
                <a:cxn ang="f67">
                  <a:pos x="f78" y="f79"/>
                </a:cxn>
                <a:cxn ang="f67">
                  <a:pos x="f78" y="f79"/>
                </a:cxn>
                <a:cxn ang="f67">
                  <a:pos x="f78" y="f79"/>
                </a:cxn>
                <a:cxn ang="f67">
                  <a:pos x="f78" y="f79"/>
                </a:cxn>
                <a:cxn ang="f67">
                  <a:pos x="f78" y="f79"/>
                </a:cxn>
                <a:cxn ang="f67">
                  <a:pos x="f78" y="f79"/>
                </a:cxn>
                <a:cxn ang="f67">
                  <a:pos x="f78" y="f79"/>
                </a:cxn>
                <a:cxn ang="f67">
                  <a:pos x="f78" y="f79"/>
                </a:cxn>
                <a:cxn ang="f67">
                  <a:pos x="f78" y="f79"/>
                </a:cxn>
                <a:cxn ang="f67">
                  <a:pos x="f78" y="f79"/>
                </a:cxn>
                <a:cxn ang="f67">
                  <a:pos x="f78" y="f79"/>
                </a:cxn>
                <a:cxn ang="f67">
                  <a:pos x="f78" y="f79"/>
                </a:cxn>
                <a:cxn ang="f67">
                  <a:pos x="f78" y="f79"/>
                </a:cxn>
                <a:cxn ang="f67">
                  <a:pos x="f78" y="f81"/>
                </a:cxn>
                <a:cxn ang="f67">
                  <a:pos x="f78" y="f79"/>
                </a:cxn>
              </a:cxnLst>
              <a:rect l="f74" t="f77" r="f75" b="f76"/>
              <a:pathLst>
                <a:path w="10000" h="10000">
                  <a:moveTo>
                    <a:pt x="f7" y="f8"/>
                  </a:moveTo>
                  <a:lnTo>
                    <a:pt x="f9" y="f8"/>
                  </a:lnTo>
                  <a:lnTo>
                    <a:pt x="f5" y="f5"/>
                  </a:lnTo>
                  <a:lnTo>
                    <a:pt x="f5" y="f10"/>
                  </a:lnTo>
                  <a:lnTo>
                    <a:pt x="f11" y="f12"/>
                  </a:lnTo>
                  <a:cubicBezTo>
                    <a:pt x="f13" y="f14"/>
                    <a:pt x="f15" y="f16"/>
                    <a:pt x="f17" y="f18"/>
                  </a:cubicBezTo>
                  <a:cubicBezTo>
                    <a:pt x="f15" y="f19"/>
                    <a:pt x="f13" y="f20"/>
                    <a:pt x="f11" y="f21"/>
                  </a:cubicBezTo>
                  <a:lnTo>
                    <a:pt x="f9" y="f22"/>
                  </a:lnTo>
                  <a:lnTo>
                    <a:pt x="f23" y="f24"/>
                  </a:lnTo>
                  <a:cubicBezTo>
                    <a:pt x="f25" y="f26"/>
                    <a:pt x="f27" y="f28"/>
                    <a:pt x="f29" y="f30"/>
                  </a:cubicBezTo>
                  <a:lnTo>
                    <a:pt x="f31" y="f32"/>
                  </a:lnTo>
                  <a:lnTo>
                    <a:pt x="f33" y="f34"/>
                  </a:lnTo>
                  <a:cubicBezTo>
                    <a:pt x="f35" y="f36"/>
                    <a:pt x="f37" y="f38"/>
                    <a:pt x="f39" y="f40"/>
                  </a:cubicBezTo>
                  <a:lnTo>
                    <a:pt x="f41" y="f42"/>
                  </a:lnTo>
                  <a:lnTo>
                    <a:pt x="f39" y="f6"/>
                  </a:lnTo>
                  <a:lnTo>
                    <a:pt x="f43" y="f44"/>
                  </a:lnTo>
                  <a:lnTo>
                    <a:pt x="f45" y="f44"/>
                  </a:lnTo>
                  <a:lnTo>
                    <a:pt x="f46" y="f47"/>
                  </a:lnTo>
                  <a:lnTo>
                    <a:pt x="f6" y="f47"/>
                  </a:lnTo>
                  <a:lnTo>
                    <a:pt x="f48" y="f49"/>
                  </a:lnTo>
                  <a:cubicBezTo>
                    <a:pt x="f50" y="f51"/>
                    <a:pt x="f52" y="f53"/>
                    <a:pt x="f43" y="f54"/>
                  </a:cubicBezTo>
                  <a:lnTo>
                    <a:pt x="f45" y="f10"/>
                  </a:lnTo>
                  <a:lnTo>
                    <a:pt x="f55" y="f5"/>
                  </a:lnTo>
                  <a:lnTo>
                    <a:pt x="f7" y="f8"/>
                  </a:lnTo>
                  <a:close/>
                </a:path>
              </a:pathLst>
            </a:custGeom>
            <a:solidFill>
              <a:srgbClr val="E2EBFB"/>
            </a:solidFill>
            <a:ln w="3172" cap="flat">
              <a:solidFill>
                <a:srgbClr val="0F78FF">
                  <a:alpha val="70000"/>
                </a:srgbClr>
              </a:solidFill>
              <a:prstDash val="solid"/>
              <a:round/>
            </a:ln>
          </p:spPr>
          <p:txBody>
            <a:bodyPr vert="horz" wrap="square" lIns="91440" tIns="45720" rIns="91440" bIns="45720" anchor="t" anchorCtr="0" compatLnSpc="1">
              <a:noAutofit/>
            </a:bodyPr>
            <a:lstStyle/>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GB" sz="1400" b="1" i="0" u="none" strike="noStrike" kern="1200" cap="none" spc="0" baseline="0">
                <a:solidFill>
                  <a:srgbClr val="0599F1"/>
                </a:solidFill>
                <a:uFillTx/>
                <a:latin typeface="HelveticaNeue-UltraLight" pitchFamily="50"/>
                <a:ea typeface="MS PGothic" pitchFamily="34"/>
              </a:endParaRPr>
            </a:p>
          </p:txBody>
        </p:sp>
        <p:sp>
          <p:nvSpPr>
            <p:cNvPr id="18" name="Freeform 47">
              <a:extLst>
                <a:ext uri="{FF2B5EF4-FFF2-40B4-BE49-F238E27FC236}">
                  <a16:creationId xmlns:a16="http://schemas.microsoft.com/office/drawing/2014/main" id="{15666916-F84B-62F3-941C-1F8246E6DC82}"/>
                </a:ext>
              </a:extLst>
            </p:cNvPr>
            <p:cNvSpPr/>
            <p:nvPr/>
          </p:nvSpPr>
          <p:spPr>
            <a:xfrm>
              <a:off x="7618323" y="3074916"/>
              <a:ext cx="104269" cy="59371"/>
            </a:xfrm>
            <a:custGeom>
              <a:avLst/>
              <a:gdLst>
                <a:gd name="f0" fmla="val 10800000"/>
                <a:gd name="f1" fmla="val 5400000"/>
                <a:gd name="f2" fmla="val 180"/>
                <a:gd name="f3" fmla="val w"/>
                <a:gd name="f4" fmla="val h"/>
                <a:gd name="f5" fmla="val 0"/>
                <a:gd name="f6" fmla="val 10000"/>
                <a:gd name="f7" fmla="val 11466"/>
                <a:gd name="f8" fmla="val 7857"/>
                <a:gd name="f9" fmla="val 3477"/>
                <a:gd name="f10" fmla="val 7143"/>
                <a:gd name="f11" fmla="val 2227"/>
                <a:gd name="f12" fmla="val 5714"/>
                <a:gd name="f13" fmla="val 977"/>
                <a:gd name="f14" fmla="val 3641"/>
                <a:gd name="f15" fmla="val 1948"/>
                <a:gd name="f16" fmla="val 3532"/>
                <a:gd name="f17" fmla="val 1206"/>
                <a:gd name="f18" fmla="val 3354"/>
                <a:gd name="f19" fmla="val 742"/>
                <a:gd name="f20" fmla="val 3245"/>
                <a:gd name="f21" fmla="val 2143"/>
                <a:gd name="f22" fmla="val 1878"/>
                <a:gd name="f23" fmla="val 5977"/>
                <a:gd name="f24" fmla="val 8477"/>
                <a:gd name="f25" fmla="val 1429"/>
                <a:gd name="f26" fmla="val 2108"/>
                <a:gd name="f27" fmla="val 2857"/>
                <a:gd name="f28" fmla="val 10977"/>
                <a:gd name="f29" fmla="val 4436"/>
                <a:gd name="f30" fmla="val 9035"/>
                <a:gd name="f31" fmla="val 5256"/>
                <a:gd name="f32" fmla="val 10146"/>
                <a:gd name="f33" fmla="val 9286"/>
                <a:gd name="f34" fmla="val 7227"/>
                <a:gd name="f35" fmla="+- 0 0 -90"/>
                <a:gd name="f36" fmla="*/ f3 1 10000"/>
                <a:gd name="f37" fmla="*/ f4 1 11466"/>
                <a:gd name="f38" fmla="val f5"/>
                <a:gd name="f39" fmla="val f6"/>
                <a:gd name="f40" fmla="val f7"/>
                <a:gd name="f41" fmla="*/ f35 f0 1"/>
                <a:gd name="f42" fmla="+- f40 0 f38"/>
                <a:gd name="f43" fmla="+- f39 0 f38"/>
                <a:gd name="f44" fmla="*/ f41 1 f2"/>
                <a:gd name="f45" fmla="*/ f43 1 10000"/>
                <a:gd name="f46" fmla="*/ f42 1 11466"/>
                <a:gd name="f47" fmla="*/ 2147483646 f43 1"/>
                <a:gd name="f48" fmla="*/ 117523815 f42 1"/>
                <a:gd name="f49" fmla="*/ 75272047 f42 1"/>
                <a:gd name="f50" fmla="*/ 33020432 f42 1"/>
                <a:gd name="f51" fmla="*/ 65841468 f42 1"/>
                <a:gd name="f52" fmla="*/ 0 f42 1"/>
                <a:gd name="f53" fmla="*/ 63477200 f42 1"/>
                <a:gd name="f54" fmla="*/ 0 f43 1"/>
                <a:gd name="f55" fmla="*/ 202027038 f42 1"/>
                <a:gd name="f56" fmla="*/ 286524040 f42 1"/>
                <a:gd name="f57" fmla="*/ 387555188 f42 1"/>
                <a:gd name="f58" fmla="*/ 371027429 f42 1"/>
                <a:gd name="f59" fmla="*/ 305386266 f42 1"/>
                <a:gd name="f60" fmla="*/ 342940248 f42 1"/>
                <a:gd name="f61" fmla="*/ 244272431 f42 1"/>
                <a:gd name="f62" fmla="+- f44 0 f1"/>
                <a:gd name="f63" fmla="*/ f47 1 10000"/>
                <a:gd name="f64" fmla="*/ f48 1 11466"/>
                <a:gd name="f65" fmla="*/ f49 1 11466"/>
                <a:gd name="f66" fmla="*/ f50 1 11466"/>
                <a:gd name="f67" fmla="*/ f51 1 11466"/>
                <a:gd name="f68" fmla="*/ f52 1 11466"/>
                <a:gd name="f69" fmla="*/ f53 1 11466"/>
                <a:gd name="f70" fmla="*/ f54 1 10000"/>
                <a:gd name="f71" fmla="*/ f55 1 11466"/>
                <a:gd name="f72" fmla="*/ f56 1 11466"/>
                <a:gd name="f73" fmla="*/ f57 1 11466"/>
                <a:gd name="f74" fmla="*/ f58 1 11466"/>
                <a:gd name="f75" fmla="*/ f59 1 11466"/>
                <a:gd name="f76" fmla="*/ f60 1 11466"/>
                <a:gd name="f77" fmla="*/ f61 1 11466"/>
                <a:gd name="f78" fmla="*/ 0 1 f45"/>
                <a:gd name="f79" fmla="*/ f39 1 f45"/>
                <a:gd name="f80" fmla="*/ 0 1 f46"/>
                <a:gd name="f81" fmla="*/ f40 1 f46"/>
                <a:gd name="f82" fmla="*/ f63 1 f45"/>
                <a:gd name="f83" fmla="*/ f64 1 f46"/>
                <a:gd name="f84" fmla="*/ f65 1 f46"/>
                <a:gd name="f85" fmla="*/ f66 1 f46"/>
                <a:gd name="f86" fmla="*/ f67 1 f46"/>
                <a:gd name="f87" fmla="*/ f68 1 f46"/>
                <a:gd name="f88" fmla="*/ f69 1 f46"/>
                <a:gd name="f89" fmla="*/ f70 1 f45"/>
                <a:gd name="f90" fmla="*/ f71 1 f46"/>
                <a:gd name="f91" fmla="*/ f72 1 f46"/>
                <a:gd name="f92" fmla="*/ f73 1 f46"/>
                <a:gd name="f93" fmla="*/ f74 1 f46"/>
                <a:gd name="f94" fmla="*/ f75 1 f46"/>
                <a:gd name="f95" fmla="*/ f76 1 f46"/>
                <a:gd name="f96" fmla="*/ f77 1 f46"/>
                <a:gd name="f97" fmla="*/ f78 f36 1"/>
                <a:gd name="f98" fmla="*/ f79 f36 1"/>
                <a:gd name="f99" fmla="*/ f81 f37 1"/>
                <a:gd name="f100" fmla="*/ f80 f37 1"/>
                <a:gd name="f101" fmla="*/ f82 f36 1"/>
                <a:gd name="f102" fmla="*/ f83 f37 1"/>
                <a:gd name="f103" fmla="*/ f84 f37 1"/>
                <a:gd name="f104" fmla="*/ f85 f37 1"/>
                <a:gd name="f105" fmla="*/ f86 f37 1"/>
                <a:gd name="f106" fmla="*/ f87 f37 1"/>
                <a:gd name="f107" fmla="*/ f88 f37 1"/>
                <a:gd name="f108" fmla="*/ f89 f36 1"/>
                <a:gd name="f109" fmla="*/ f90 f37 1"/>
                <a:gd name="f110" fmla="*/ f91 f37 1"/>
                <a:gd name="f111" fmla="*/ f92 f37 1"/>
                <a:gd name="f112" fmla="*/ f93 f37 1"/>
                <a:gd name="f113" fmla="*/ f94 f37 1"/>
                <a:gd name="f114" fmla="*/ f95 f37 1"/>
                <a:gd name="f115" fmla="*/ f96 f37 1"/>
              </a:gdLst>
              <a:ahLst/>
              <a:cxnLst>
                <a:cxn ang="3cd4">
                  <a:pos x="hc" y="t"/>
                </a:cxn>
                <a:cxn ang="0">
                  <a:pos x="r" y="vc"/>
                </a:cxn>
                <a:cxn ang="cd4">
                  <a:pos x="hc" y="b"/>
                </a:cxn>
                <a:cxn ang="cd2">
                  <a:pos x="l" y="vc"/>
                </a:cxn>
                <a:cxn ang="f62">
                  <a:pos x="f101" y="f102"/>
                </a:cxn>
                <a:cxn ang="f62">
                  <a:pos x="f101" y="f103"/>
                </a:cxn>
                <a:cxn ang="f62">
                  <a:pos x="f101" y="f104"/>
                </a:cxn>
                <a:cxn ang="f62">
                  <a:pos x="f101" y="f105"/>
                </a:cxn>
                <a:cxn ang="f62">
                  <a:pos x="f101" y="f106"/>
                </a:cxn>
                <a:cxn ang="f62">
                  <a:pos x="f101" y="f107"/>
                </a:cxn>
                <a:cxn ang="f62">
                  <a:pos x="f108" y="f109"/>
                </a:cxn>
                <a:cxn ang="f62">
                  <a:pos x="f108" y="f110"/>
                </a:cxn>
                <a:cxn ang="f62">
                  <a:pos x="f101" y="f110"/>
                </a:cxn>
                <a:cxn ang="f62">
                  <a:pos x="f101" y="f111"/>
                </a:cxn>
                <a:cxn ang="f62">
                  <a:pos x="f101" y="f112"/>
                </a:cxn>
                <a:cxn ang="f62">
                  <a:pos x="f101" y="f113"/>
                </a:cxn>
                <a:cxn ang="f62">
                  <a:pos x="f101" y="f114"/>
                </a:cxn>
                <a:cxn ang="f62">
                  <a:pos x="f101" y="f110"/>
                </a:cxn>
                <a:cxn ang="f62">
                  <a:pos x="f101" y="f115"/>
                </a:cxn>
                <a:cxn ang="f62">
                  <a:pos x="f101" y="f115"/>
                </a:cxn>
                <a:cxn ang="f62">
                  <a:pos x="f101" y="f109"/>
                </a:cxn>
                <a:cxn ang="f62">
                  <a:pos x="f101" y="f102"/>
                </a:cxn>
              </a:cxnLst>
              <a:rect l="f97" t="f100" r="f98" b="f99"/>
              <a:pathLst>
                <a:path w="10000" h="11466">
                  <a:moveTo>
                    <a:pt x="f8" y="f9"/>
                  </a:moveTo>
                  <a:lnTo>
                    <a:pt x="f10" y="f11"/>
                  </a:lnTo>
                  <a:lnTo>
                    <a:pt x="f12" y="f13"/>
                  </a:lnTo>
                  <a:lnTo>
                    <a:pt x="f14" y="f15"/>
                  </a:lnTo>
                  <a:cubicBezTo>
                    <a:pt x="f16" y="f17"/>
                    <a:pt x="f18" y="f19"/>
                    <a:pt x="f20" y="f5"/>
                  </a:cubicBezTo>
                  <a:lnTo>
                    <a:pt x="f21" y="f22"/>
                  </a:lnTo>
                  <a:lnTo>
                    <a:pt x="f5" y="f23"/>
                  </a:lnTo>
                  <a:lnTo>
                    <a:pt x="f5" y="f24"/>
                  </a:lnTo>
                  <a:lnTo>
                    <a:pt x="f25" y="f24"/>
                  </a:lnTo>
                  <a:lnTo>
                    <a:pt x="f26" y="f7"/>
                  </a:lnTo>
                  <a:lnTo>
                    <a:pt x="f27" y="f28"/>
                  </a:lnTo>
                  <a:lnTo>
                    <a:pt x="f29" y="f30"/>
                  </a:lnTo>
                  <a:lnTo>
                    <a:pt x="f31" y="f32"/>
                  </a:lnTo>
                  <a:lnTo>
                    <a:pt x="f8" y="f24"/>
                  </a:lnTo>
                  <a:lnTo>
                    <a:pt x="f33" y="f34"/>
                  </a:lnTo>
                  <a:lnTo>
                    <a:pt x="f6" y="f34"/>
                  </a:lnTo>
                  <a:lnTo>
                    <a:pt x="f33" y="f23"/>
                  </a:lnTo>
                  <a:lnTo>
                    <a:pt x="f8" y="f9"/>
                  </a:lnTo>
                  <a:close/>
                </a:path>
              </a:pathLst>
            </a:custGeom>
            <a:solidFill>
              <a:srgbClr val="E2EBFB"/>
            </a:solidFill>
            <a:ln w="3172" cap="flat">
              <a:solidFill>
                <a:srgbClr val="0F78FF">
                  <a:alpha val="70000"/>
                </a:srgbClr>
              </a:solidFill>
              <a:prstDash val="solid"/>
              <a:round/>
            </a:ln>
          </p:spPr>
          <p:txBody>
            <a:bodyPr vert="horz" wrap="square" lIns="91440" tIns="45720" rIns="91440" bIns="45720" anchor="t" anchorCtr="0" compatLnSpc="1">
              <a:noAutofit/>
            </a:bodyPr>
            <a:lstStyle/>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GB" sz="1400" b="1" i="0" u="none" strike="noStrike" kern="1200" cap="none" spc="0" baseline="0">
                <a:solidFill>
                  <a:srgbClr val="0599F1"/>
                </a:solidFill>
                <a:uFillTx/>
                <a:latin typeface="HelveticaNeue-UltraLight" pitchFamily="50"/>
                <a:ea typeface="MS PGothic" pitchFamily="34"/>
              </a:endParaRPr>
            </a:p>
          </p:txBody>
        </p:sp>
        <p:sp>
          <p:nvSpPr>
            <p:cNvPr id="19" name="Freeform 48">
              <a:extLst>
                <a:ext uri="{FF2B5EF4-FFF2-40B4-BE49-F238E27FC236}">
                  <a16:creationId xmlns:a16="http://schemas.microsoft.com/office/drawing/2014/main" id="{70D3CA80-2391-512F-F45C-4962FB11E894}"/>
                </a:ext>
              </a:extLst>
            </p:cNvPr>
            <p:cNvSpPr/>
            <p:nvPr/>
          </p:nvSpPr>
          <p:spPr>
            <a:xfrm>
              <a:off x="7566193" y="2941688"/>
              <a:ext cx="65169" cy="68067"/>
            </a:xfrm>
            <a:custGeom>
              <a:avLst/>
              <a:gdLst>
                <a:gd name="f0" fmla="val 10800000"/>
                <a:gd name="f1" fmla="val 5400000"/>
                <a:gd name="f2" fmla="val 180"/>
                <a:gd name="f3" fmla="val w"/>
                <a:gd name="f4" fmla="val h"/>
                <a:gd name="f5" fmla="val 0"/>
                <a:gd name="f6" fmla="val 10056"/>
                <a:gd name="f7" fmla="val 10000"/>
                <a:gd name="f8" fmla="val 2389"/>
                <a:gd name="f9" fmla="val 4571"/>
                <a:gd name="f10" fmla="val 3355"/>
                <a:gd name="f11" fmla="val 6400"/>
                <a:gd name="f12" fmla="val 5288"/>
                <a:gd name="f13" fmla="val 7314"/>
                <a:gd name="f14" fmla="val 7050"/>
                <a:gd name="f15" fmla="val 8496"/>
                <a:gd name="f16" fmla="val 8865"/>
                <a:gd name="f17" fmla="val 8961"/>
                <a:gd name="f18" fmla="val 9105"/>
                <a:gd name="f19" fmla="val 9904"/>
                <a:gd name="f20" fmla="val 8423"/>
                <a:gd name="f21" fmla="val 7528"/>
                <a:gd name="f22" fmla="val 9327"/>
                <a:gd name="f23" fmla="val 5699"/>
                <a:gd name="f24" fmla="val 9382"/>
                <a:gd name="f25" fmla="val 4965"/>
                <a:gd name="f26" fmla="val 10001"/>
                <a:gd name="f27" fmla="val 4016"/>
                <a:gd name="f28" fmla="val 3282"/>
                <a:gd name="f29" fmla="val 8639"/>
                <a:gd name="f30" fmla="val 2368"/>
                <a:gd name="f31" fmla="val 7220"/>
                <a:gd name="f32" fmla="val 1828"/>
                <a:gd name="f33" fmla="val 914"/>
                <a:gd name="f34" fmla="val 457"/>
                <a:gd name="f35" fmla="val 971"/>
                <a:gd name="f36" fmla="val 152"/>
                <a:gd name="f37" fmla="val 1866"/>
                <a:gd name="f38" fmla="val 757"/>
                <a:gd name="f39" fmla="val 2548"/>
                <a:gd name="f40" fmla="val 910"/>
                <a:gd name="f41" fmla="val 3443"/>
                <a:gd name="f42" fmla="+- 0 0 -90"/>
                <a:gd name="f43" fmla="*/ f3 1 10056"/>
                <a:gd name="f44" fmla="*/ f4 1 10000"/>
                <a:gd name="f45" fmla="val f5"/>
                <a:gd name="f46" fmla="val f6"/>
                <a:gd name="f47" fmla="val f7"/>
                <a:gd name="f48" fmla="*/ f42 f0 1"/>
                <a:gd name="f49" fmla="+- f47 0 f45"/>
                <a:gd name="f50" fmla="+- f46 0 f45"/>
                <a:gd name="f51" fmla="*/ f48 1 f2"/>
                <a:gd name="f52" fmla="*/ f50 1 10056"/>
                <a:gd name="f53" fmla="*/ f49 1 10000"/>
                <a:gd name="f54" fmla="*/ 306118187 f50 1"/>
                <a:gd name="f55" fmla="*/ 789654352 f49 1"/>
                <a:gd name="f56" fmla="*/ 429904577 f50 1"/>
                <a:gd name="f57" fmla="*/ 1105629969 f49 1"/>
                <a:gd name="f58" fmla="*/ 677586608 f50 1"/>
                <a:gd name="f59" fmla="*/ 1263521769 f49 1"/>
                <a:gd name="f60" fmla="*/ 903376652 f50 1"/>
                <a:gd name="f61" fmla="*/ 1467713300 f49 1"/>
                <a:gd name="f62" fmla="*/ 1135951392 f50 1"/>
                <a:gd name="f63" fmla="*/ 1727539702 f49 1"/>
                <a:gd name="f64" fmla="*/ 1281375230 f50 1"/>
                <a:gd name="f65" fmla="*/ 1300499113 f49 1"/>
                <a:gd name="f66" fmla="*/ 1195148611 f50 1"/>
                <a:gd name="f67" fmla="*/ 984526451 f49 1"/>
                <a:gd name="f68" fmla="*/ 1288557149 f50 1"/>
                <a:gd name="f69" fmla="*/ 566991022 f49 1"/>
                <a:gd name="f70" fmla="*/ 1106984257 f50 1"/>
                <a:gd name="f71" fmla="*/ 409071324 f49 1"/>
                <a:gd name="f72" fmla="*/ 925159339 f50 1"/>
                <a:gd name="f73" fmla="*/ 315789890 f49 1"/>
                <a:gd name="f74" fmla="*/ 157894755 f49 1"/>
                <a:gd name="f75" fmla="*/ 0 f49 1"/>
                <a:gd name="f76" fmla="*/ 58563422 f50 1"/>
                <a:gd name="f77" fmla="*/ 0 f50 1"/>
                <a:gd name="f78" fmla="*/ 167744178 f49 1"/>
                <a:gd name="f79" fmla="*/ 116604471 f50 1"/>
                <a:gd name="f80" fmla="*/ 594785155 f49 1"/>
                <a:gd name="f81" fmla="+- f51 0 f1"/>
                <a:gd name="f82" fmla="*/ f54 1 10056"/>
                <a:gd name="f83" fmla="*/ f55 1 10000"/>
                <a:gd name="f84" fmla="*/ f56 1 10056"/>
                <a:gd name="f85" fmla="*/ f57 1 10000"/>
                <a:gd name="f86" fmla="*/ f58 1 10056"/>
                <a:gd name="f87" fmla="*/ f59 1 10000"/>
                <a:gd name="f88" fmla="*/ f60 1 10056"/>
                <a:gd name="f89" fmla="*/ f61 1 10000"/>
                <a:gd name="f90" fmla="*/ f62 1 10056"/>
                <a:gd name="f91" fmla="*/ f63 1 10000"/>
                <a:gd name="f92" fmla="*/ f64 1 10056"/>
                <a:gd name="f93" fmla="*/ f65 1 10000"/>
                <a:gd name="f94" fmla="*/ f66 1 10056"/>
                <a:gd name="f95" fmla="*/ f67 1 10000"/>
                <a:gd name="f96" fmla="*/ f68 1 10056"/>
                <a:gd name="f97" fmla="*/ f69 1 10000"/>
                <a:gd name="f98" fmla="*/ f70 1 10056"/>
                <a:gd name="f99" fmla="*/ f71 1 10000"/>
                <a:gd name="f100" fmla="*/ f72 1 10056"/>
                <a:gd name="f101" fmla="*/ f73 1 10000"/>
                <a:gd name="f102" fmla="*/ f74 1 10000"/>
                <a:gd name="f103" fmla="*/ f75 1 10000"/>
                <a:gd name="f104" fmla="*/ f76 1 10056"/>
                <a:gd name="f105" fmla="*/ f77 1 10056"/>
                <a:gd name="f106" fmla="*/ f78 1 10000"/>
                <a:gd name="f107" fmla="*/ f79 1 10056"/>
                <a:gd name="f108" fmla="*/ f80 1 10000"/>
                <a:gd name="f109" fmla="*/ 0 1 f52"/>
                <a:gd name="f110" fmla="*/ f46 1 f52"/>
                <a:gd name="f111" fmla="*/ 0 1 f53"/>
                <a:gd name="f112" fmla="*/ f47 1 f53"/>
                <a:gd name="f113" fmla="*/ f82 1 f52"/>
                <a:gd name="f114" fmla="*/ f83 1 f53"/>
                <a:gd name="f115" fmla="*/ f84 1 f52"/>
                <a:gd name="f116" fmla="*/ f85 1 f53"/>
                <a:gd name="f117" fmla="*/ f86 1 f52"/>
                <a:gd name="f118" fmla="*/ f87 1 f53"/>
                <a:gd name="f119" fmla="*/ f88 1 f52"/>
                <a:gd name="f120" fmla="*/ f89 1 f53"/>
                <a:gd name="f121" fmla="*/ f90 1 f52"/>
                <a:gd name="f122" fmla="*/ f91 1 f53"/>
                <a:gd name="f123" fmla="*/ f92 1 f52"/>
                <a:gd name="f124" fmla="*/ f93 1 f53"/>
                <a:gd name="f125" fmla="*/ f94 1 f52"/>
                <a:gd name="f126" fmla="*/ f95 1 f53"/>
                <a:gd name="f127" fmla="*/ f96 1 f52"/>
                <a:gd name="f128" fmla="*/ f97 1 f53"/>
                <a:gd name="f129" fmla="*/ f98 1 f52"/>
                <a:gd name="f130" fmla="*/ f99 1 f53"/>
                <a:gd name="f131" fmla="*/ f100 1 f52"/>
                <a:gd name="f132" fmla="*/ f101 1 f53"/>
                <a:gd name="f133" fmla="*/ f102 1 f53"/>
                <a:gd name="f134" fmla="*/ f103 1 f53"/>
                <a:gd name="f135" fmla="*/ f104 1 f52"/>
                <a:gd name="f136" fmla="*/ f105 1 f52"/>
                <a:gd name="f137" fmla="*/ f106 1 f53"/>
                <a:gd name="f138" fmla="*/ f107 1 f52"/>
                <a:gd name="f139" fmla="*/ f108 1 f53"/>
                <a:gd name="f140" fmla="*/ f109 f43 1"/>
                <a:gd name="f141" fmla="*/ f110 f43 1"/>
                <a:gd name="f142" fmla="*/ f112 f44 1"/>
                <a:gd name="f143" fmla="*/ f111 f44 1"/>
                <a:gd name="f144" fmla="*/ f113 f43 1"/>
                <a:gd name="f145" fmla="*/ f114 f44 1"/>
                <a:gd name="f146" fmla="*/ f115 f43 1"/>
                <a:gd name="f147" fmla="*/ f116 f44 1"/>
                <a:gd name="f148" fmla="*/ f117 f43 1"/>
                <a:gd name="f149" fmla="*/ f118 f44 1"/>
                <a:gd name="f150" fmla="*/ f119 f43 1"/>
                <a:gd name="f151" fmla="*/ f120 f44 1"/>
                <a:gd name="f152" fmla="*/ f121 f43 1"/>
                <a:gd name="f153" fmla="*/ f122 f44 1"/>
                <a:gd name="f154" fmla="*/ f123 f43 1"/>
                <a:gd name="f155" fmla="*/ f124 f44 1"/>
                <a:gd name="f156" fmla="*/ f125 f43 1"/>
                <a:gd name="f157" fmla="*/ f126 f44 1"/>
                <a:gd name="f158" fmla="*/ f127 f43 1"/>
                <a:gd name="f159" fmla="*/ f128 f44 1"/>
                <a:gd name="f160" fmla="*/ f129 f43 1"/>
                <a:gd name="f161" fmla="*/ f130 f44 1"/>
                <a:gd name="f162" fmla="*/ f131 f43 1"/>
                <a:gd name="f163" fmla="*/ f132 f44 1"/>
                <a:gd name="f164" fmla="*/ f133 f44 1"/>
                <a:gd name="f165" fmla="*/ f134 f44 1"/>
                <a:gd name="f166" fmla="*/ f135 f43 1"/>
                <a:gd name="f167" fmla="*/ f136 f43 1"/>
                <a:gd name="f168" fmla="*/ f137 f44 1"/>
                <a:gd name="f169" fmla="*/ f138 f43 1"/>
                <a:gd name="f170" fmla="*/ f139 f44 1"/>
              </a:gdLst>
              <a:ahLst/>
              <a:cxnLst>
                <a:cxn ang="3cd4">
                  <a:pos x="hc" y="t"/>
                </a:cxn>
                <a:cxn ang="0">
                  <a:pos x="r" y="vc"/>
                </a:cxn>
                <a:cxn ang="cd4">
                  <a:pos x="hc" y="b"/>
                </a:cxn>
                <a:cxn ang="cd2">
                  <a:pos x="l" y="vc"/>
                </a:cxn>
                <a:cxn ang="f81">
                  <a:pos x="f144" y="f145"/>
                </a:cxn>
                <a:cxn ang="f81">
                  <a:pos x="f146" y="f147"/>
                </a:cxn>
                <a:cxn ang="f81">
                  <a:pos x="f148" y="f149"/>
                </a:cxn>
                <a:cxn ang="f81">
                  <a:pos x="f150" y="f151"/>
                </a:cxn>
                <a:cxn ang="f81">
                  <a:pos x="f152" y="f153"/>
                </a:cxn>
                <a:cxn ang="f81">
                  <a:pos x="f154" y="f155"/>
                </a:cxn>
                <a:cxn ang="f81">
                  <a:pos x="f156" y="f157"/>
                </a:cxn>
                <a:cxn ang="f81">
                  <a:pos x="f158" y="f159"/>
                </a:cxn>
                <a:cxn ang="f81">
                  <a:pos x="f160" y="f161"/>
                </a:cxn>
                <a:cxn ang="f81">
                  <a:pos x="f162" y="f163"/>
                </a:cxn>
                <a:cxn ang="f81">
                  <a:pos x="f148" y="f164"/>
                </a:cxn>
                <a:cxn ang="f81">
                  <a:pos x="f146" y="f164"/>
                </a:cxn>
                <a:cxn ang="f81">
                  <a:pos x="f144" y="f165"/>
                </a:cxn>
                <a:cxn ang="f81">
                  <a:pos x="f166" y="f164"/>
                </a:cxn>
                <a:cxn ang="f81">
                  <a:pos x="f167" y="f168"/>
                </a:cxn>
                <a:cxn ang="f81">
                  <a:pos x="f169" y="f170"/>
                </a:cxn>
                <a:cxn ang="f81">
                  <a:pos x="f144" y="f145"/>
                </a:cxn>
              </a:cxnLst>
              <a:rect l="f140" t="f143" r="f141" b="f142"/>
              <a:pathLst>
                <a:path w="10056" h="10000">
                  <a:moveTo>
                    <a:pt x="f8" y="f9"/>
                  </a:moveTo>
                  <a:lnTo>
                    <a:pt x="f10" y="f11"/>
                  </a:lnTo>
                  <a:lnTo>
                    <a:pt x="f12" y="f13"/>
                  </a:lnTo>
                  <a:lnTo>
                    <a:pt x="f14" y="f15"/>
                  </a:lnTo>
                  <a:lnTo>
                    <a:pt x="f16" y="f7"/>
                  </a:lnTo>
                  <a:cubicBezTo>
                    <a:pt x="f17" y="f18"/>
                    <a:pt x="f19" y="f20"/>
                    <a:pt x="f7" y="f21"/>
                  </a:cubicBezTo>
                  <a:lnTo>
                    <a:pt x="f22" y="f23"/>
                  </a:lnTo>
                  <a:cubicBezTo>
                    <a:pt x="f24" y="f25"/>
                    <a:pt x="f26" y="f27"/>
                    <a:pt x="f6" y="f28"/>
                  </a:cubicBezTo>
                  <a:lnTo>
                    <a:pt x="f29" y="f30"/>
                  </a:lnTo>
                  <a:lnTo>
                    <a:pt x="f31" y="f32"/>
                  </a:lnTo>
                  <a:lnTo>
                    <a:pt x="f12" y="f33"/>
                  </a:lnTo>
                  <a:lnTo>
                    <a:pt x="f10" y="f33"/>
                  </a:lnTo>
                  <a:lnTo>
                    <a:pt x="f8" y="f5"/>
                  </a:lnTo>
                  <a:lnTo>
                    <a:pt x="f34" y="f33"/>
                  </a:lnTo>
                  <a:lnTo>
                    <a:pt x="f5" y="f35"/>
                  </a:lnTo>
                  <a:cubicBezTo>
                    <a:pt x="f36" y="f37"/>
                    <a:pt x="f38" y="f39"/>
                    <a:pt x="f40" y="f41"/>
                  </a:cubicBezTo>
                  <a:lnTo>
                    <a:pt x="f8" y="f9"/>
                  </a:lnTo>
                  <a:close/>
                </a:path>
              </a:pathLst>
            </a:custGeom>
            <a:solidFill>
              <a:srgbClr val="E2EBFB"/>
            </a:solidFill>
            <a:ln w="3172" cap="flat">
              <a:solidFill>
                <a:srgbClr val="0F78FF">
                  <a:alpha val="70000"/>
                </a:srgbClr>
              </a:solidFill>
              <a:prstDash val="solid"/>
              <a:round/>
            </a:ln>
          </p:spPr>
          <p:txBody>
            <a:bodyPr vert="horz" wrap="square" lIns="91440" tIns="45720" rIns="91440" bIns="45720" anchor="t" anchorCtr="0" compatLnSpc="1">
              <a:noAutofit/>
            </a:bodyPr>
            <a:lstStyle/>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GB" sz="1400" b="1" i="0" u="none" strike="noStrike" kern="1200" cap="none" spc="0" baseline="0">
                <a:solidFill>
                  <a:srgbClr val="0599F1"/>
                </a:solidFill>
                <a:uFillTx/>
                <a:latin typeface="HelveticaNeue-UltraLight" pitchFamily="50"/>
                <a:ea typeface="MS PGothic" pitchFamily="34"/>
              </a:endParaRPr>
            </a:p>
          </p:txBody>
        </p:sp>
        <p:sp>
          <p:nvSpPr>
            <p:cNvPr id="20" name="Freeform 49">
              <a:extLst>
                <a:ext uri="{FF2B5EF4-FFF2-40B4-BE49-F238E27FC236}">
                  <a16:creationId xmlns:a16="http://schemas.microsoft.com/office/drawing/2014/main" id="{24195921-05A2-8D28-4B2A-92F97128E7AF}"/>
                </a:ext>
              </a:extLst>
            </p:cNvPr>
            <p:cNvSpPr/>
            <p:nvPr/>
          </p:nvSpPr>
          <p:spPr>
            <a:xfrm rot="21133514">
              <a:off x="7777630" y="3102430"/>
              <a:ext cx="81098" cy="43443"/>
            </a:xfrm>
            <a:custGeom>
              <a:avLst/>
              <a:gdLst>
                <a:gd name="f0" fmla="val 10800000"/>
                <a:gd name="f1" fmla="val 5400000"/>
                <a:gd name="f2" fmla="val 180"/>
                <a:gd name="f3" fmla="val w"/>
                <a:gd name="f4" fmla="val h"/>
                <a:gd name="f5" fmla="val 0"/>
                <a:gd name="f6" fmla="val 1912593"/>
                <a:gd name="f7" fmla="val 1229193"/>
                <a:gd name="f8" fmla="val 233280"/>
                <a:gd name="f9" fmla="val 83793"/>
                <a:gd name="f10" fmla="val 1154242"/>
                <a:gd name="f11" fmla="val 1103124"/>
                <a:gd name="f12" fmla="val 314793"/>
                <a:gd name="f13" fmla="val 1792672"/>
                <a:gd name="f14" fmla="val 1124055"/>
                <a:gd name="f15" fmla="val 252554"/>
                <a:gd name="f16" fmla="val 892871"/>
                <a:gd name="f17" fmla="val 224853"/>
                <a:gd name="f18" fmla="val 379360"/>
                <a:gd name="f19" fmla="val 273001"/>
                <a:gd name="f20" fmla="val 148176"/>
                <a:gd name="f21" fmla="val 245300"/>
                <a:gd name="f22" fmla="val 128763"/>
                <a:gd name="f23" fmla="val 242675"/>
                <a:gd name="f24" fmla="+- 0 0 -90"/>
                <a:gd name="f25" fmla="*/ f3 1 1912593"/>
                <a:gd name="f26" fmla="*/ f4 1 1229193"/>
                <a:gd name="f27" fmla="val f5"/>
                <a:gd name="f28" fmla="val f6"/>
                <a:gd name="f29" fmla="val f7"/>
                <a:gd name="f30" fmla="*/ f24 f0 1"/>
                <a:gd name="f31" fmla="+- f29 0 f27"/>
                <a:gd name="f32" fmla="+- f28 0 f27"/>
                <a:gd name="f33" fmla="*/ f30 1 f2"/>
                <a:gd name="f34" fmla="*/ f32 1 1912593"/>
                <a:gd name="f35" fmla="*/ f31 1 1229193"/>
                <a:gd name="f36" fmla="*/ 0 f32 1"/>
                <a:gd name="f37" fmla="*/ 0 f31 1"/>
                <a:gd name="f38" fmla="+- f33 0 f1"/>
                <a:gd name="f39" fmla="*/ f36 1 1912593"/>
                <a:gd name="f40" fmla="*/ f37 1 1229193"/>
                <a:gd name="f41" fmla="*/ 0 1 f34"/>
                <a:gd name="f42" fmla="*/ f28 1 f34"/>
                <a:gd name="f43" fmla="*/ 0 1 f35"/>
                <a:gd name="f44" fmla="*/ f29 1 f35"/>
                <a:gd name="f45" fmla="*/ f39 1 f34"/>
                <a:gd name="f46" fmla="*/ f40 1 f35"/>
                <a:gd name="f47" fmla="*/ f41 f25 1"/>
                <a:gd name="f48" fmla="*/ f42 f25 1"/>
                <a:gd name="f49" fmla="*/ f44 f26 1"/>
                <a:gd name="f50" fmla="*/ f43 f26 1"/>
                <a:gd name="f51" fmla="*/ f45 f25 1"/>
                <a:gd name="f52" fmla="*/ f46 f26 1"/>
              </a:gdLst>
              <a:ahLst/>
              <a:cxnLst>
                <a:cxn ang="3cd4">
                  <a:pos x="hc" y="t"/>
                </a:cxn>
                <a:cxn ang="0">
                  <a:pos x="r" y="vc"/>
                </a:cxn>
                <a:cxn ang="cd4">
                  <a:pos x="hc" y="b"/>
                </a:cxn>
                <a:cxn ang="cd2">
                  <a:pos x="l" y="vc"/>
                </a:cxn>
                <a:cxn ang="f38">
                  <a:pos x="f51" y="f52"/>
                </a:cxn>
                <a:cxn ang="f38">
                  <a:pos x="f51" y="f52"/>
                </a:cxn>
                <a:cxn ang="f38">
                  <a:pos x="f51" y="f52"/>
                </a:cxn>
                <a:cxn ang="f38">
                  <a:pos x="f51" y="f52"/>
                </a:cxn>
                <a:cxn ang="f38">
                  <a:pos x="f51" y="f52"/>
                </a:cxn>
                <a:cxn ang="f38">
                  <a:pos x="f51" y="f52"/>
                </a:cxn>
                <a:cxn ang="f38">
                  <a:pos x="f51" y="f52"/>
                </a:cxn>
                <a:cxn ang="f38">
                  <a:pos x="f51" y="f52"/>
                </a:cxn>
                <a:cxn ang="f38">
                  <a:pos x="f51" y="f52"/>
                </a:cxn>
              </a:cxnLst>
              <a:rect l="f47" t="f50" r="f48" b="f49"/>
              <a:pathLst>
                <a:path w="1912593" h="1229193">
                  <a:moveTo>
                    <a:pt x="f5" y="f8"/>
                  </a:moveTo>
                  <a:lnTo>
                    <a:pt x="f9" y="f10"/>
                  </a:lnTo>
                  <a:lnTo>
                    <a:pt x="f11" y="f7"/>
                  </a:lnTo>
                  <a:lnTo>
                    <a:pt x="f6" y="f12"/>
                  </a:lnTo>
                  <a:lnTo>
                    <a:pt x="f13" y="f5"/>
                  </a:lnTo>
                  <a:lnTo>
                    <a:pt x="f14" y="f15"/>
                  </a:lnTo>
                  <a:cubicBezTo>
                    <a:pt x="f16" y="f17"/>
                    <a:pt x="f18" y="f19"/>
                    <a:pt x="f20" y="f21"/>
                  </a:cubicBezTo>
                  <a:lnTo>
                    <a:pt x="f22" y="f23"/>
                  </a:lnTo>
                  <a:lnTo>
                    <a:pt x="f5" y="f8"/>
                  </a:lnTo>
                  <a:close/>
                </a:path>
              </a:pathLst>
            </a:custGeom>
            <a:solidFill>
              <a:srgbClr val="E2EBFB"/>
            </a:solidFill>
            <a:ln w="3172" cap="flat">
              <a:solidFill>
                <a:srgbClr val="0F78FF">
                  <a:alpha val="70000"/>
                </a:srgbClr>
              </a:solidFill>
              <a:prstDash val="solid"/>
              <a:round/>
            </a:ln>
          </p:spPr>
          <p:txBody>
            <a:bodyPr vert="horz" wrap="square" lIns="91440" tIns="45720" rIns="91440" bIns="45720" anchor="t" anchorCtr="0" compatLnSpc="1">
              <a:noAutofit/>
            </a:bodyPr>
            <a:lstStyle/>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GB" sz="1400" b="1" i="0" u="none" strike="noStrike" kern="1200" cap="none" spc="0" baseline="0">
                <a:solidFill>
                  <a:srgbClr val="0599F1"/>
                </a:solidFill>
                <a:uFillTx/>
                <a:latin typeface="HelveticaNeue-UltraLight" pitchFamily="50"/>
                <a:ea typeface="MS PGothic" pitchFamily="34"/>
              </a:endParaRPr>
            </a:p>
          </p:txBody>
        </p:sp>
        <p:sp>
          <p:nvSpPr>
            <p:cNvPr id="21" name="Freeform 50">
              <a:extLst>
                <a:ext uri="{FF2B5EF4-FFF2-40B4-BE49-F238E27FC236}">
                  <a16:creationId xmlns:a16="http://schemas.microsoft.com/office/drawing/2014/main" id="{A76677F9-8D94-5C2C-915C-A138B514FBE5}"/>
                </a:ext>
              </a:extLst>
            </p:cNvPr>
            <p:cNvSpPr/>
            <p:nvPr/>
          </p:nvSpPr>
          <p:spPr>
            <a:xfrm>
              <a:off x="7781964" y="3111127"/>
              <a:ext cx="130329" cy="136126"/>
            </a:xfrm>
            <a:custGeom>
              <a:avLst/>
              <a:gdLst>
                <a:gd name="f0" fmla="val 10800000"/>
                <a:gd name="f1" fmla="val 5400000"/>
                <a:gd name="f2" fmla="val 180"/>
                <a:gd name="f3" fmla="val w"/>
                <a:gd name="f4" fmla="val h"/>
                <a:gd name="f5" fmla="val 0"/>
                <a:gd name="f6" fmla="val 3644175"/>
                <a:gd name="f7" fmla="val 3780713"/>
                <a:gd name="f8" fmla="val 2018109"/>
                <a:gd name="f9" fmla="val 1131347"/>
                <a:gd name="f10" fmla="val 970851"/>
                <a:gd name="f11" fmla="val 106496"/>
                <a:gd name="f12" fmla="val 992543"/>
                <a:gd name="f13" fmla="val 1285960"/>
                <a:gd name="f14" fmla="val 250657"/>
                <a:gd name="f15" fmla="val 1838746"/>
                <a:gd name="f16" fmla="val 476240"/>
                <a:gd name="f17" fmla="val 1522355"/>
                <a:gd name="f18" fmla="val 637449"/>
                <a:gd name="f19" fmla="val 1360281"/>
                <a:gd name="f20" fmla="val 900975"/>
                <a:gd name="f21" fmla="val 1622129"/>
                <a:gd name="f22" fmla="val 1125827"/>
                <a:gd name="f23" fmla="val 2401618"/>
                <a:gd name="f24" fmla="val 1614428"/>
                <a:gd name="f25" fmla="val 2951232"/>
                <a:gd name="f26" fmla="val 2156362"/>
                <a:gd name="f27" fmla="val 3074631"/>
                <a:gd name="f28" fmla="val 2677783"/>
                <a:gd name="f29" fmla="val 3504219"/>
                <a:gd name="f30" fmla="val 3209460"/>
                <a:gd name="f31" fmla="val 1455611"/>
                <a:gd name="f32" fmla="val 1667100"/>
                <a:gd name="f33" fmla="val 1543203"/>
                <a:gd name="f34" fmla="val 1366330"/>
                <a:gd name="f35" fmla="val 1755414"/>
                <a:gd name="f36" fmla="val 1517198"/>
                <a:gd name="f37" fmla="val 3394079"/>
                <a:gd name="f38" fmla="val 610450"/>
                <a:gd name="f39" fmla="val 3170007"/>
                <a:gd name="f40" fmla="val 750786"/>
                <a:gd name="f41" fmla="val 2480463"/>
                <a:gd name="f42" fmla="val 641709"/>
                <a:gd name="f43" fmla="val 2078068"/>
                <a:gd name="f44" fmla="val 137463"/>
                <a:gd name="f45" fmla="+- 0 0 -90"/>
                <a:gd name="f46" fmla="*/ f3 1 3644175"/>
                <a:gd name="f47" fmla="*/ f4 1 3780713"/>
                <a:gd name="f48" fmla="val f5"/>
                <a:gd name="f49" fmla="val f6"/>
                <a:gd name="f50" fmla="val f7"/>
                <a:gd name="f51" fmla="*/ f45 f0 1"/>
                <a:gd name="f52" fmla="+- f50 0 f48"/>
                <a:gd name="f53" fmla="+- f49 0 f48"/>
                <a:gd name="f54" fmla="*/ f51 1 f2"/>
                <a:gd name="f55" fmla="*/ f53 1 3644175"/>
                <a:gd name="f56" fmla="*/ f52 1 3780713"/>
                <a:gd name="f57" fmla="*/ 0 f53 1"/>
                <a:gd name="f58" fmla="*/ 0 f52 1"/>
                <a:gd name="f59" fmla="+- f54 0 f1"/>
                <a:gd name="f60" fmla="*/ f57 1 3644175"/>
                <a:gd name="f61" fmla="*/ f58 1 3780713"/>
                <a:gd name="f62" fmla="*/ 0 1 f55"/>
                <a:gd name="f63" fmla="*/ f49 1 f55"/>
                <a:gd name="f64" fmla="*/ 0 1 f56"/>
                <a:gd name="f65" fmla="*/ f50 1 f56"/>
                <a:gd name="f66" fmla="*/ f60 1 f55"/>
                <a:gd name="f67" fmla="*/ f61 1 f56"/>
                <a:gd name="f68" fmla="*/ f62 f46 1"/>
                <a:gd name="f69" fmla="*/ f63 f46 1"/>
                <a:gd name="f70" fmla="*/ f65 f47 1"/>
                <a:gd name="f71" fmla="*/ f64 f47 1"/>
                <a:gd name="f72" fmla="*/ f66 f46 1"/>
                <a:gd name="f73" fmla="*/ f67 f47 1"/>
              </a:gdLst>
              <a:ahLst/>
              <a:cxnLst>
                <a:cxn ang="3cd4">
                  <a:pos x="hc" y="t"/>
                </a:cxn>
                <a:cxn ang="0">
                  <a:pos x="r" y="vc"/>
                </a:cxn>
                <a:cxn ang="cd4">
                  <a:pos x="hc" y="b"/>
                </a:cxn>
                <a:cxn ang="cd2">
                  <a:pos x="l" y="vc"/>
                </a:cxn>
                <a:cxn ang="f59">
                  <a:pos x="f72" y="f73"/>
                </a:cxn>
                <a:cxn ang="f59">
                  <a:pos x="f72" y="f73"/>
                </a:cxn>
                <a:cxn ang="f59">
                  <a:pos x="f72" y="f73"/>
                </a:cxn>
                <a:cxn ang="f59">
                  <a:pos x="f72" y="f73"/>
                </a:cxn>
                <a:cxn ang="f59">
                  <a:pos x="f72" y="f73"/>
                </a:cxn>
                <a:cxn ang="f59">
                  <a:pos x="f72" y="f73"/>
                </a:cxn>
                <a:cxn ang="f59">
                  <a:pos x="f72" y="f73"/>
                </a:cxn>
                <a:cxn ang="f59">
                  <a:pos x="f72" y="f73"/>
                </a:cxn>
                <a:cxn ang="f59">
                  <a:pos x="f72" y="f73"/>
                </a:cxn>
                <a:cxn ang="f59">
                  <a:pos x="f72" y="f73"/>
                </a:cxn>
                <a:cxn ang="f59">
                  <a:pos x="f72" y="f73"/>
                </a:cxn>
                <a:cxn ang="f59">
                  <a:pos x="f72" y="f73"/>
                </a:cxn>
                <a:cxn ang="f59">
                  <a:pos x="f72" y="f73"/>
                </a:cxn>
                <a:cxn ang="f59">
                  <a:pos x="f72" y="f73"/>
                </a:cxn>
                <a:cxn ang="f59">
                  <a:pos x="f72" y="f73"/>
                </a:cxn>
                <a:cxn ang="f59">
                  <a:pos x="f72" y="f73"/>
                </a:cxn>
                <a:cxn ang="f59">
                  <a:pos x="f72" y="f73"/>
                </a:cxn>
                <a:cxn ang="f59">
                  <a:pos x="f72" y="f73"/>
                </a:cxn>
                <a:cxn ang="f59">
                  <a:pos x="f72" y="f73"/>
                </a:cxn>
                <a:cxn ang="f59">
                  <a:pos x="f72" y="f73"/>
                </a:cxn>
              </a:cxnLst>
              <a:rect l="f68" t="f71" r="f69" b="f70"/>
              <a:pathLst>
                <a:path w="3644175" h="3780713">
                  <a:moveTo>
                    <a:pt x="f8" y="f5"/>
                  </a:moveTo>
                  <a:lnTo>
                    <a:pt x="f9" y="f10"/>
                  </a:lnTo>
                  <a:lnTo>
                    <a:pt x="f11" y="f12"/>
                  </a:lnTo>
                  <a:lnTo>
                    <a:pt x="f5" y="f13"/>
                  </a:lnTo>
                  <a:lnTo>
                    <a:pt x="f14" y="f15"/>
                  </a:lnTo>
                  <a:lnTo>
                    <a:pt x="f16" y="f17"/>
                  </a:lnTo>
                  <a:lnTo>
                    <a:pt x="f18" y="f19"/>
                  </a:lnTo>
                  <a:lnTo>
                    <a:pt x="f20" y="f21"/>
                  </a:lnTo>
                  <a:lnTo>
                    <a:pt x="f22" y="f23"/>
                  </a:lnTo>
                  <a:lnTo>
                    <a:pt x="f24" y="f25"/>
                  </a:lnTo>
                  <a:cubicBezTo>
                    <a:pt x="f26" y="f27"/>
                    <a:pt x="f28" y="f29"/>
                    <a:pt x="f30" y="f7"/>
                  </a:cubicBezTo>
                  <a:lnTo>
                    <a:pt x="f31" y="f32"/>
                  </a:lnTo>
                  <a:lnTo>
                    <a:pt x="f33" y="f34"/>
                  </a:lnTo>
                  <a:lnTo>
                    <a:pt x="f35" y="f36"/>
                  </a:lnTo>
                  <a:lnTo>
                    <a:pt x="f6" y="f21"/>
                  </a:lnTo>
                  <a:lnTo>
                    <a:pt x="f37" y="f38"/>
                  </a:lnTo>
                  <a:lnTo>
                    <a:pt x="f39" y="f40"/>
                  </a:lnTo>
                  <a:lnTo>
                    <a:pt x="f41" y="f42"/>
                  </a:lnTo>
                  <a:lnTo>
                    <a:pt x="f43" y="f44"/>
                  </a:lnTo>
                  <a:lnTo>
                    <a:pt x="f8" y="f5"/>
                  </a:lnTo>
                  <a:close/>
                </a:path>
              </a:pathLst>
            </a:custGeom>
            <a:solidFill>
              <a:srgbClr val="E2EBFB"/>
            </a:solidFill>
            <a:ln w="3172" cap="flat">
              <a:solidFill>
                <a:srgbClr val="0F78FF">
                  <a:alpha val="70000"/>
                </a:srgbClr>
              </a:solidFill>
              <a:prstDash val="solid"/>
              <a:round/>
            </a:ln>
          </p:spPr>
          <p:txBody>
            <a:bodyPr vert="horz" wrap="square" lIns="91440" tIns="45720" rIns="91440" bIns="45720" anchor="t" anchorCtr="0" compatLnSpc="1">
              <a:noAutofit/>
            </a:bodyPr>
            <a:lstStyle/>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GB" sz="1400" b="1" i="0" u="none" strike="noStrike" kern="1200" cap="none" spc="0" baseline="0">
                <a:solidFill>
                  <a:srgbClr val="0599F1"/>
                </a:solidFill>
                <a:uFillTx/>
                <a:latin typeface="HelveticaNeue-UltraLight" pitchFamily="50"/>
                <a:ea typeface="MS PGothic" pitchFamily="34"/>
              </a:endParaRPr>
            </a:p>
          </p:txBody>
        </p:sp>
        <p:sp>
          <p:nvSpPr>
            <p:cNvPr id="22" name="Freeform 51">
              <a:extLst>
                <a:ext uri="{FF2B5EF4-FFF2-40B4-BE49-F238E27FC236}">
                  <a16:creationId xmlns:a16="http://schemas.microsoft.com/office/drawing/2014/main" id="{C0D760F1-F8CD-BEAB-0953-3F25804645BD}"/>
                </a:ext>
              </a:extLst>
            </p:cNvPr>
            <p:cNvSpPr/>
            <p:nvPr/>
          </p:nvSpPr>
          <p:spPr>
            <a:xfrm>
              <a:off x="7835548" y="3158913"/>
              <a:ext cx="89784" cy="89784"/>
            </a:xfrm>
            <a:custGeom>
              <a:avLst/>
              <a:gdLst>
                <a:gd name="f0" fmla="val 10800000"/>
                <a:gd name="f1" fmla="val 5400000"/>
                <a:gd name="f2" fmla="val 180"/>
                <a:gd name="f3" fmla="val w"/>
                <a:gd name="f4" fmla="val h"/>
                <a:gd name="f5" fmla="val 0"/>
                <a:gd name="f6" fmla="val 2398426"/>
                <a:gd name="f7" fmla="val 2488994"/>
                <a:gd name="f8" fmla="val 2113613"/>
                <a:gd name="f9" fmla="val 269822"/>
                <a:gd name="f10" fmla="val 254833"/>
                <a:gd name="f11" fmla="val 149901"/>
                <a:gd name="f12" fmla="val 74951"/>
                <a:gd name="f13" fmla="val 329783"/>
                <a:gd name="f14" fmla="val 1691048"/>
                <a:gd name="f15" fmla="val 2177788"/>
                <a:gd name="f16" fmla="val 1556144"/>
                <a:gd name="f17" fmla="val 1439055"/>
                <a:gd name="f18" fmla="+- 0 0 -90"/>
                <a:gd name="f19" fmla="*/ f3 1 2398426"/>
                <a:gd name="f20" fmla="*/ f4 1 2488994"/>
                <a:gd name="f21" fmla="val f5"/>
                <a:gd name="f22" fmla="val f6"/>
                <a:gd name="f23" fmla="val f7"/>
                <a:gd name="f24" fmla="*/ f18 f0 1"/>
                <a:gd name="f25" fmla="+- f23 0 f21"/>
                <a:gd name="f26" fmla="+- f22 0 f21"/>
                <a:gd name="f27" fmla="*/ f24 1 f2"/>
                <a:gd name="f28" fmla="*/ f26 1 2398426"/>
                <a:gd name="f29" fmla="*/ f25 1 2488994"/>
                <a:gd name="f30" fmla="*/ 0 f26 1"/>
                <a:gd name="f31" fmla="*/ 0 f25 1"/>
                <a:gd name="f32" fmla="+- f27 0 f1"/>
                <a:gd name="f33" fmla="*/ f30 1 2398426"/>
                <a:gd name="f34" fmla="*/ f31 1 2488994"/>
                <a:gd name="f35" fmla="*/ 0 1 f28"/>
                <a:gd name="f36" fmla="*/ f22 1 f28"/>
                <a:gd name="f37" fmla="*/ 0 1 f29"/>
                <a:gd name="f38" fmla="*/ f23 1 f29"/>
                <a:gd name="f39" fmla="*/ f33 1 f28"/>
                <a:gd name="f40" fmla="*/ f34 1 f29"/>
                <a:gd name="f41" fmla="*/ f35 f19 1"/>
                <a:gd name="f42" fmla="*/ f36 f19 1"/>
                <a:gd name="f43" fmla="*/ f38 f20 1"/>
                <a:gd name="f44" fmla="*/ f37 f20 1"/>
                <a:gd name="f45" fmla="*/ f39 f19 1"/>
                <a:gd name="f46" fmla="*/ f40 f20 1"/>
              </a:gdLst>
              <a:ahLst/>
              <a:cxnLst>
                <a:cxn ang="3cd4">
                  <a:pos x="hc" y="t"/>
                </a:cxn>
                <a:cxn ang="0">
                  <a:pos x="r" y="vc"/>
                </a:cxn>
                <a:cxn ang="cd4">
                  <a:pos x="hc" y="b"/>
                </a:cxn>
                <a:cxn ang="cd2">
                  <a:pos x="l" y="vc"/>
                </a:cxn>
                <a:cxn ang="f32">
                  <a:pos x="f45" y="f46"/>
                </a:cxn>
                <a:cxn ang="f32">
                  <a:pos x="f45" y="f46"/>
                </a:cxn>
                <a:cxn ang="f32">
                  <a:pos x="f45" y="f46"/>
                </a:cxn>
                <a:cxn ang="f32">
                  <a:pos x="f45" y="f46"/>
                </a:cxn>
                <a:cxn ang="f32">
                  <a:pos x="f45" y="f46"/>
                </a:cxn>
                <a:cxn ang="f32">
                  <a:pos x="f45" y="f46"/>
                </a:cxn>
                <a:cxn ang="f32">
                  <a:pos x="f45" y="f46"/>
                </a:cxn>
                <a:cxn ang="f32">
                  <a:pos x="f45" y="f46"/>
                </a:cxn>
              </a:cxnLst>
              <a:rect l="f41" t="f44" r="f42" b="f43"/>
              <a:pathLst>
                <a:path w="2398426" h="2488994">
                  <a:moveTo>
                    <a:pt x="f8" y="f9"/>
                  </a:moveTo>
                  <a:lnTo>
                    <a:pt x="f10" y="f11"/>
                  </a:lnTo>
                  <a:lnTo>
                    <a:pt x="f12" y="f5"/>
                  </a:lnTo>
                  <a:lnTo>
                    <a:pt x="f5" y="f13"/>
                  </a:lnTo>
                  <a:lnTo>
                    <a:pt x="f14" y="f7"/>
                  </a:lnTo>
                  <a:lnTo>
                    <a:pt x="f15" y="f16"/>
                  </a:lnTo>
                  <a:lnTo>
                    <a:pt x="f6" y="f17"/>
                  </a:lnTo>
                  <a:lnTo>
                    <a:pt x="f8" y="f9"/>
                  </a:lnTo>
                  <a:close/>
                </a:path>
              </a:pathLst>
            </a:custGeom>
            <a:solidFill>
              <a:srgbClr val="E2EBFB"/>
            </a:solidFill>
            <a:ln w="3172" cap="flat">
              <a:solidFill>
                <a:srgbClr val="0F78FF">
                  <a:alpha val="70000"/>
                </a:srgbClr>
              </a:solidFill>
              <a:prstDash val="solid"/>
              <a:round/>
            </a:ln>
          </p:spPr>
          <p:txBody>
            <a:bodyPr vert="horz" wrap="square" lIns="91440" tIns="45720" rIns="91440" bIns="45720" anchor="t" anchorCtr="0" compatLnSpc="1">
              <a:noAutofit/>
            </a:bodyPr>
            <a:lstStyle/>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GB" sz="1400" b="1" i="0" u="none" strike="noStrike" kern="1200" cap="none" spc="0" baseline="0">
                <a:solidFill>
                  <a:srgbClr val="0599F1"/>
                </a:solidFill>
                <a:uFillTx/>
                <a:latin typeface="HelveticaNeue-UltraLight" pitchFamily="50"/>
                <a:ea typeface="MS PGothic" pitchFamily="34"/>
              </a:endParaRPr>
            </a:p>
          </p:txBody>
        </p:sp>
        <p:sp>
          <p:nvSpPr>
            <p:cNvPr id="23" name="Freeform 52">
              <a:extLst>
                <a:ext uri="{FF2B5EF4-FFF2-40B4-BE49-F238E27FC236}">
                  <a16:creationId xmlns:a16="http://schemas.microsoft.com/office/drawing/2014/main" id="{B1198BE3-64A9-12C3-EC86-AB338A2341AB}"/>
                </a:ext>
              </a:extLst>
            </p:cNvPr>
            <p:cNvSpPr/>
            <p:nvPr/>
          </p:nvSpPr>
          <p:spPr>
            <a:xfrm rot="286502">
              <a:off x="7900718" y="3213943"/>
              <a:ext cx="40544" cy="53583"/>
            </a:xfrm>
            <a:custGeom>
              <a:avLst/>
              <a:gdLst>
                <a:gd name="f0" fmla="val 10800000"/>
                <a:gd name="f1" fmla="val 5400000"/>
                <a:gd name="f2" fmla="val 180"/>
                <a:gd name="f3" fmla="val w"/>
                <a:gd name="f4" fmla="val h"/>
                <a:gd name="f5" fmla="val 0"/>
                <a:gd name="f6" fmla="val 1259245"/>
                <a:gd name="f7" fmla="val 1506961"/>
                <a:gd name="f8" fmla="val 459998"/>
                <a:gd name="f9" fmla="val 967315"/>
                <a:gd name="f10" fmla="val 599606"/>
                <a:gd name="f11" fmla="val 1259243"/>
                <a:gd name="f12" fmla="val 571259"/>
                <a:gd name="f13" fmla="+- 0 0 -90"/>
                <a:gd name="f14" fmla="*/ f3 1 1259245"/>
                <a:gd name="f15" fmla="*/ f4 1 1506961"/>
                <a:gd name="f16" fmla="val f5"/>
                <a:gd name="f17" fmla="val f6"/>
                <a:gd name="f18" fmla="val f7"/>
                <a:gd name="f19" fmla="*/ f13 f0 1"/>
                <a:gd name="f20" fmla="+- f18 0 f16"/>
                <a:gd name="f21" fmla="+- f17 0 f16"/>
                <a:gd name="f22" fmla="*/ f19 1 f2"/>
                <a:gd name="f23" fmla="*/ f21 1 1259245"/>
                <a:gd name="f24" fmla="*/ f20 1 1506961"/>
                <a:gd name="f25" fmla="*/ 0 f21 1"/>
                <a:gd name="f26" fmla="*/ 0 f20 1"/>
                <a:gd name="f27" fmla="+- f22 0 f1"/>
                <a:gd name="f28" fmla="*/ f25 1 1259245"/>
                <a:gd name="f29" fmla="*/ f26 1 1506961"/>
                <a:gd name="f30" fmla="*/ 0 1 f23"/>
                <a:gd name="f31" fmla="*/ f17 1 f23"/>
                <a:gd name="f32" fmla="*/ 0 1 f24"/>
                <a:gd name="f33" fmla="*/ f18 1 f24"/>
                <a:gd name="f34" fmla="*/ f28 1 f23"/>
                <a:gd name="f35" fmla="*/ f29 1 f24"/>
                <a:gd name="f36" fmla="*/ f30 f14 1"/>
                <a:gd name="f37" fmla="*/ f31 f14 1"/>
                <a:gd name="f38" fmla="*/ f33 f15 1"/>
                <a:gd name="f39" fmla="*/ f32 f15 1"/>
                <a:gd name="f40" fmla="*/ f34 f14 1"/>
                <a:gd name="f41" fmla="*/ f35 f15 1"/>
              </a:gdLst>
              <a:ahLst/>
              <a:cxnLst>
                <a:cxn ang="3cd4">
                  <a:pos x="hc" y="t"/>
                </a:cxn>
                <a:cxn ang="0">
                  <a:pos x="r" y="vc"/>
                </a:cxn>
                <a:cxn ang="cd4">
                  <a:pos x="hc" y="b"/>
                </a:cxn>
                <a:cxn ang="cd2">
                  <a:pos x="l" y="vc"/>
                </a:cxn>
                <a:cxn ang="f27">
                  <a:pos x="f40" y="f41"/>
                </a:cxn>
                <a:cxn ang="f27">
                  <a:pos x="f40" y="f41"/>
                </a:cxn>
                <a:cxn ang="f27">
                  <a:pos x="f40" y="f41"/>
                </a:cxn>
                <a:cxn ang="f27">
                  <a:pos x="f40" y="f41"/>
                </a:cxn>
                <a:cxn ang="f27">
                  <a:pos x="f40" y="f41"/>
                </a:cxn>
              </a:cxnLst>
              <a:rect l="f36" t="f39" r="f37" b="f38"/>
              <a:pathLst>
                <a:path w="1259245" h="1506961">
                  <a:moveTo>
                    <a:pt x="f8" y="f5"/>
                  </a:moveTo>
                  <a:lnTo>
                    <a:pt x="f5" y="f9"/>
                  </a:lnTo>
                  <a:lnTo>
                    <a:pt x="f10" y="f7"/>
                  </a:lnTo>
                  <a:lnTo>
                    <a:pt x="f11" y="f12"/>
                  </a:lnTo>
                  <a:lnTo>
                    <a:pt x="f8" y="f5"/>
                  </a:lnTo>
                  <a:close/>
                </a:path>
              </a:pathLst>
            </a:custGeom>
            <a:solidFill>
              <a:srgbClr val="E2EBFB"/>
            </a:solidFill>
            <a:ln w="3172" cap="flat">
              <a:solidFill>
                <a:srgbClr val="0F78FF">
                  <a:alpha val="70000"/>
                </a:srgbClr>
              </a:solidFill>
              <a:prstDash val="solid"/>
              <a:round/>
            </a:ln>
          </p:spPr>
          <p:txBody>
            <a:bodyPr vert="horz" wrap="square" lIns="91440" tIns="45720" rIns="91440" bIns="45720" anchor="t" anchorCtr="0" compatLnSpc="1">
              <a:noAutofit/>
            </a:bodyPr>
            <a:lstStyle/>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GB" sz="1400" b="1" i="0" u="none" strike="noStrike" kern="1200" cap="none" spc="0" baseline="0">
                <a:solidFill>
                  <a:srgbClr val="0599F1"/>
                </a:solidFill>
                <a:uFillTx/>
                <a:latin typeface="HelveticaNeue-UltraLight" pitchFamily="50"/>
                <a:ea typeface="MS PGothic" pitchFamily="34"/>
              </a:endParaRPr>
            </a:p>
          </p:txBody>
        </p:sp>
        <p:sp>
          <p:nvSpPr>
            <p:cNvPr id="24" name="Freeform 53">
              <a:extLst>
                <a:ext uri="{FF2B5EF4-FFF2-40B4-BE49-F238E27FC236}">
                  <a16:creationId xmlns:a16="http://schemas.microsoft.com/office/drawing/2014/main" id="{92FFC846-D17C-4936-1601-C5407E26EB96}"/>
                </a:ext>
              </a:extLst>
            </p:cNvPr>
            <p:cNvSpPr/>
            <p:nvPr/>
          </p:nvSpPr>
          <p:spPr>
            <a:xfrm>
              <a:off x="7902162" y="3121258"/>
              <a:ext cx="65169" cy="52129"/>
            </a:xfrm>
            <a:custGeom>
              <a:avLst/>
              <a:gdLst>
                <a:gd name="f0" fmla="val 10800000"/>
                <a:gd name="f1" fmla="val 5400000"/>
                <a:gd name="f2" fmla="val 180"/>
                <a:gd name="f3" fmla="val w"/>
                <a:gd name="f4" fmla="val h"/>
                <a:gd name="f5" fmla="val 0"/>
                <a:gd name="f6" fmla="val 1678899"/>
                <a:gd name="f7" fmla="val 1259174"/>
                <a:gd name="f8" fmla="val 209862"/>
                <a:gd name="f9" fmla="val 1154242"/>
                <a:gd name="f10" fmla="val 1663908"/>
                <a:gd name="f11" fmla="val 899410"/>
                <a:gd name="f12" fmla="val 854439"/>
                <a:gd name="f13" fmla="val 269823"/>
                <a:gd name="f14" fmla="+- 0 0 -90"/>
                <a:gd name="f15" fmla="*/ f3 1 1678899"/>
                <a:gd name="f16" fmla="*/ f4 1 1259174"/>
                <a:gd name="f17" fmla="val f5"/>
                <a:gd name="f18" fmla="val f6"/>
                <a:gd name="f19" fmla="val f7"/>
                <a:gd name="f20" fmla="*/ f14 f0 1"/>
                <a:gd name="f21" fmla="+- f19 0 f17"/>
                <a:gd name="f22" fmla="+- f18 0 f17"/>
                <a:gd name="f23" fmla="*/ f20 1 f2"/>
                <a:gd name="f24" fmla="*/ f22 1 1678899"/>
                <a:gd name="f25" fmla="*/ f21 1 1259174"/>
                <a:gd name="f26" fmla="*/ 0 f22 1"/>
                <a:gd name="f27" fmla="*/ 0 f21 1"/>
                <a:gd name="f28" fmla="+- f23 0 f1"/>
                <a:gd name="f29" fmla="*/ f26 1 1678899"/>
                <a:gd name="f30" fmla="*/ f27 1 1259174"/>
                <a:gd name="f31" fmla="*/ 0 1 f24"/>
                <a:gd name="f32" fmla="*/ f18 1 f24"/>
                <a:gd name="f33" fmla="*/ 0 1 f25"/>
                <a:gd name="f34" fmla="*/ f19 1 f25"/>
                <a:gd name="f35" fmla="*/ f29 1 f24"/>
                <a:gd name="f36" fmla="*/ f30 1 f25"/>
                <a:gd name="f37" fmla="*/ f31 f15 1"/>
                <a:gd name="f38" fmla="*/ f32 f15 1"/>
                <a:gd name="f39" fmla="*/ f34 f16 1"/>
                <a:gd name="f40" fmla="*/ f33 f16 1"/>
                <a:gd name="f41" fmla="*/ f35 f15 1"/>
                <a:gd name="f42" fmla="*/ f36 f16 1"/>
              </a:gdLst>
              <a:ahLst/>
              <a:cxnLst>
                <a:cxn ang="3cd4">
                  <a:pos x="hc" y="t"/>
                </a:cxn>
                <a:cxn ang="0">
                  <a:pos x="r" y="vc"/>
                </a:cxn>
                <a:cxn ang="cd4">
                  <a:pos x="hc" y="b"/>
                </a:cxn>
                <a:cxn ang="cd2">
                  <a:pos x="l" y="vc"/>
                </a:cxn>
                <a:cxn ang="f28">
                  <a:pos x="f41" y="f42"/>
                </a:cxn>
                <a:cxn ang="f28">
                  <a:pos x="f41" y="f42"/>
                </a:cxn>
                <a:cxn ang="f28">
                  <a:pos x="f41" y="f42"/>
                </a:cxn>
                <a:cxn ang="f28">
                  <a:pos x="f41" y="f42"/>
                </a:cxn>
                <a:cxn ang="f28">
                  <a:pos x="f41" y="f42"/>
                </a:cxn>
                <a:cxn ang="f28">
                  <a:pos x="f41" y="f42"/>
                </a:cxn>
              </a:cxnLst>
              <a:rect l="f37" t="f40" r="f38" b="f39"/>
              <a:pathLst>
                <a:path w="1678899" h="1259174">
                  <a:moveTo>
                    <a:pt x="f8" y="f9"/>
                  </a:moveTo>
                  <a:lnTo>
                    <a:pt x="f6" y="f7"/>
                  </a:lnTo>
                  <a:lnTo>
                    <a:pt x="f10" y="f11"/>
                  </a:lnTo>
                  <a:lnTo>
                    <a:pt x="f12" y="f5"/>
                  </a:lnTo>
                  <a:lnTo>
                    <a:pt x="f5" y="f13"/>
                  </a:lnTo>
                  <a:lnTo>
                    <a:pt x="f8" y="f9"/>
                  </a:lnTo>
                  <a:close/>
                </a:path>
              </a:pathLst>
            </a:custGeom>
            <a:solidFill>
              <a:srgbClr val="E2EBFB"/>
            </a:solidFill>
            <a:ln w="3172" cap="flat">
              <a:solidFill>
                <a:srgbClr val="0F78FF">
                  <a:alpha val="70000"/>
                </a:srgbClr>
              </a:solidFill>
              <a:prstDash val="solid"/>
              <a:round/>
            </a:ln>
          </p:spPr>
          <p:txBody>
            <a:bodyPr vert="horz" wrap="square" lIns="91440" tIns="45720" rIns="91440" bIns="45720" anchor="t" anchorCtr="0" compatLnSpc="1">
              <a:noAutofit/>
            </a:bodyPr>
            <a:lstStyle/>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GB" sz="1400" b="1" i="0" u="none" strike="noStrike" kern="1200" cap="none" spc="0" baseline="0">
                <a:solidFill>
                  <a:srgbClr val="0599F1"/>
                </a:solidFill>
                <a:uFillTx/>
                <a:latin typeface="HelveticaNeue-UltraLight" pitchFamily="50"/>
                <a:ea typeface="MS PGothic" pitchFamily="34"/>
              </a:endParaRPr>
            </a:p>
          </p:txBody>
        </p:sp>
        <p:sp>
          <p:nvSpPr>
            <p:cNvPr id="25" name="Freeform 54">
              <a:extLst>
                <a:ext uri="{FF2B5EF4-FFF2-40B4-BE49-F238E27FC236}">
                  <a16:creationId xmlns:a16="http://schemas.microsoft.com/office/drawing/2014/main" id="{27526D0D-CBC2-D5F7-6944-EEC659417BF7}"/>
                </a:ext>
              </a:extLst>
            </p:cNvPr>
            <p:cNvSpPr/>
            <p:nvPr/>
          </p:nvSpPr>
          <p:spPr>
            <a:xfrm>
              <a:off x="7913747" y="3169045"/>
              <a:ext cx="91229" cy="88340"/>
            </a:xfrm>
            <a:custGeom>
              <a:avLst/>
              <a:gdLst>
                <a:gd name="f0" fmla="val 10800000"/>
                <a:gd name="f1" fmla="val 5400000"/>
                <a:gd name="f2" fmla="val 180"/>
                <a:gd name="f3" fmla="val w"/>
                <a:gd name="f4" fmla="val h"/>
                <a:gd name="f5" fmla="val 0"/>
                <a:gd name="f6" fmla="val 2578308"/>
                <a:gd name="f7" fmla="val 2368446"/>
                <a:gd name="f8" fmla="val 254833"/>
                <a:gd name="f9" fmla="val 1154242"/>
                <a:gd name="f10" fmla="val 104931"/>
                <a:gd name="f11" fmla="val 1259173"/>
                <a:gd name="f12" fmla="val 855821"/>
                <a:gd name="f13" fmla="val 1873287"/>
                <a:gd name="f14" fmla="val 1111621"/>
                <a:gd name="f15" fmla="val 1524299"/>
                <a:gd name="f16" fmla="val 1734645"/>
                <a:gd name="f17" fmla="val 2033965"/>
                <a:gd name="f18" fmla="val 1633928"/>
                <a:gd name="f19" fmla="val 2338465"/>
                <a:gd name="f20" fmla="val 2263514"/>
                <a:gd name="f21" fmla="val 1514006"/>
                <a:gd name="f22" fmla="val 2113613"/>
                <a:gd name="f23" fmla="val 224852"/>
                <a:gd name="f24" fmla="val 1439056"/>
                <a:gd name="f25" fmla="val 14990"/>
                <a:gd name="f26" fmla="+- 0 0 -90"/>
                <a:gd name="f27" fmla="*/ f3 1 2578308"/>
                <a:gd name="f28" fmla="*/ f4 1 2368446"/>
                <a:gd name="f29" fmla="val f5"/>
                <a:gd name="f30" fmla="val f6"/>
                <a:gd name="f31" fmla="val f7"/>
                <a:gd name="f32" fmla="*/ f26 f0 1"/>
                <a:gd name="f33" fmla="+- f31 0 f29"/>
                <a:gd name="f34" fmla="+- f30 0 f29"/>
                <a:gd name="f35" fmla="*/ f32 1 f2"/>
                <a:gd name="f36" fmla="*/ f34 1 2578308"/>
                <a:gd name="f37" fmla="*/ f33 1 2368446"/>
                <a:gd name="f38" fmla="*/ 0 f34 1"/>
                <a:gd name="f39" fmla="*/ 0 f33 1"/>
                <a:gd name="f40" fmla="+- f35 0 f1"/>
                <a:gd name="f41" fmla="*/ f38 1 2578308"/>
                <a:gd name="f42" fmla="*/ f39 1 2368446"/>
                <a:gd name="f43" fmla="*/ 0 1 f36"/>
                <a:gd name="f44" fmla="*/ f30 1 f36"/>
                <a:gd name="f45" fmla="*/ 0 1 f37"/>
                <a:gd name="f46" fmla="*/ f31 1 f37"/>
                <a:gd name="f47" fmla="*/ f41 1 f36"/>
                <a:gd name="f48" fmla="*/ f42 1 f37"/>
                <a:gd name="f49" fmla="*/ f43 f27 1"/>
                <a:gd name="f50" fmla="*/ f44 f27 1"/>
                <a:gd name="f51" fmla="*/ f46 f28 1"/>
                <a:gd name="f52" fmla="*/ f45 f28 1"/>
                <a:gd name="f53" fmla="*/ f47 f27 1"/>
                <a:gd name="f54" fmla="*/ f48 f28 1"/>
              </a:gdLst>
              <a:ahLst/>
              <a:cxnLst>
                <a:cxn ang="3cd4">
                  <a:pos x="hc" y="t"/>
                </a:cxn>
                <a:cxn ang="0">
                  <a:pos x="r" y="vc"/>
                </a:cxn>
                <a:cxn ang="cd4">
                  <a:pos x="hc" y="b"/>
                </a:cxn>
                <a:cxn ang="cd2">
                  <a:pos x="l" y="vc"/>
                </a:cxn>
                <a:cxn ang="f40">
                  <a:pos x="f53" y="f54"/>
                </a:cxn>
                <a:cxn ang="f40">
                  <a:pos x="f53" y="f54"/>
                </a:cxn>
                <a:cxn ang="f40">
                  <a:pos x="f53" y="f54"/>
                </a:cxn>
                <a:cxn ang="f40">
                  <a:pos x="f53" y="f54"/>
                </a:cxn>
                <a:cxn ang="f40">
                  <a:pos x="f53" y="f54"/>
                </a:cxn>
                <a:cxn ang="f40">
                  <a:pos x="f53" y="f54"/>
                </a:cxn>
                <a:cxn ang="f40">
                  <a:pos x="f53" y="f54"/>
                </a:cxn>
                <a:cxn ang="f40">
                  <a:pos x="f53" y="f54"/>
                </a:cxn>
                <a:cxn ang="f40">
                  <a:pos x="f53" y="f54"/>
                </a:cxn>
                <a:cxn ang="f40">
                  <a:pos x="f53" y="f54"/>
                </a:cxn>
                <a:cxn ang="f40">
                  <a:pos x="f53" y="f54"/>
                </a:cxn>
                <a:cxn ang="f40">
                  <a:pos x="f53" y="f54"/>
                </a:cxn>
              </a:cxnLst>
              <a:rect l="f49" t="f52" r="f50" b="f51"/>
              <a:pathLst>
                <a:path w="2578308" h="2368446">
                  <a:moveTo>
                    <a:pt x="f5" y="f5"/>
                  </a:moveTo>
                  <a:lnTo>
                    <a:pt x="f8" y="f9"/>
                  </a:lnTo>
                  <a:lnTo>
                    <a:pt x="f10" y="f11"/>
                  </a:lnTo>
                  <a:lnTo>
                    <a:pt x="f12" y="f13"/>
                  </a:lnTo>
                  <a:lnTo>
                    <a:pt x="f14" y="f15"/>
                  </a:lnTo>
                  <a:lnTo>
                    <a:pt x="f16" y="f17"/>
                  </a:lnTo>
                  <a:lnTo>
                    <a:pt x="f18" y="f7"/>
                  </a:lnTo>
                  <a:lnTo>
                    <a:pt x="f19" y="f20"/>
                  </a:lnTo>
                  <a:lnTo>
                    <a:pt x="f6" y="f21"/>
                  </a:lnTo>
                  <a:lnTo>
                    <a:pt x="f22" y="f23"/>
                  </a:lnTo>
                  <a:lnTo>
                    <a:pt x="f24" y="f25"/>
                  </a:lnTo>
                  <a:lnTo>
                    <a:pt x="f5" y="f5"/>
                  </a:lnTo>
                  <a:close/>
                </a:path>
              </a:pathLst>
            </a:custGeom>
            <a:solidFill>
              <a:srgbClr val="E2EBFB"/>
            </a:solidFill>
            <a:ln w="3172" cap="flat">
              <a:solidFill>
                <a:srgbClr val="0F78FF">
                  <a:alpha val="70000"/>
                </a:srgbClr>
              </a:solidFill>
              <a:prstDash val="solid"/>
              <a:round/>
            </a:ln>
          </p:spPr>
          <p:txBody>
            <a:bodyPr vert="horz" wrap="square" lIns="91440" tIns="45720" rIns="91440" bIns="45720" anchor="t" anchorCtr="0" compatLnSpc="1">
              <a:noAutofit/>
            </a:bodyPr>
            <a:lstStyle/>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GB" sz="1400" b="1" i="0" u="none" strike="noStrike" kern="1200" cap="none" spc="0" baseline="0">
                <a:solidFill>
                  <a:srgbClr val="0599F1"/>
                </a:solidFill>
                <a:uFillTx/>
                <a:latin typeface="HelveticaNeue-UltraLight" pitchFamily="50"/>
                <a:ea typeface="MS PGothic" pitchFamily="34"/>
              </a:endParaRPr>
            </a:p>
          </p:txBody>
        </p:sp>
        <p:sp>
          <p:nvSpPr>
            <p:cNvPr id="26" name="Freeform 55">
              <a:extLst>
                <a:ext uri="{FF2B5EF4-FFF2-40B4-BE49-F238E27FC236}">
                  <a16:creationId xmlns:a16="http://schemas.microsoft.com/office/drawing/2014/main" id="{749919AD-16A9-384A-4EA0-A393CECF4BD4}"/>
                </a:ext>
              </a:extLst>
            </p:cNvPr>
            <p:cNvSpPr/>
            <p:nvPr/>
          </p:nvSpPr>
          <p:spPr>
            <a:xfrm>
              <a:off x="7938372" y="3224082"/>
              <a:ext cx="36201" cy="44887"/>
            </a:xfrm>
            <a:custGeom>
              <a:avLst/>
              <a:gdLst>
                <a:gd name="f0" fmla="val 10800000"/>
                <a:gd name="f1" fmla="val 5400000"/>
                <a:gd name="f2" fmla="val 180"/>
                <a:gd name="f3" fmla="val w"/>
                <a:gd name="f4" fmla="val h"/>
                <a:gd name="f5" fmla="val 0"/>
                <a:gd name="f6" fmla="val 1097536"/>
                <a:gd name="f7" fmla="val 1184223"/>
                <a:gd name="f8" fmla="val 482939"/>
                <a:gd name="f9" fmla="val 416160"/>
                <a:gd name="f10" fmla="val 452959"/>
                <a:gd name="f11" fmla="val 1067555"/>
                <a:gd name="f12" fmla="val 824459"/>
                <a:gd name="f13" fmla="val 509666"/>
                <a:gd name="f14" fmla="+- 0 0 -90"/>
                <a:gd name="f15" fmla="*/ f3 1 1097536"/>
                <a:gd name="f16" fmla="*/ f4 1 1184223"/>
                <a:gd name="f17" fmla="val f5"/>
                <a:gd name="f18" fmla="val f6"/>
                <a:gd name="f19" fmla="val f7"/>
                <a:gd name="f20" fmla="*/ f14 f0 1"/>
                <a:gd name="f21" fmla="+- f19 0 f17"/>
                <a:gd name="f22" fmla="+- f18 0 f17"/>
                <a:gd name="f23" fmla="*/ f20 1 f2"/>
                <a:gd name="f24" fmla="*/ f22 1 1097536"/>
                <a:gd name="f25" fmla="*/ f21 1 1184223"/>
                <a:gd name="f26" fmla="*/ 0 f22 1"/>
                <a:gd name="f27" fmla="*/ 0 f21 1"/>
                <a:gd name="f28" fmla="+- f23 0 f1"/>
                <a:gd name="f29" fmla="*/ f26 1 1097536"/>
                <a:gd name="f30" fmla="*/ f27 1 1184223"/>
                <a:gd name="f31" fmla="*/ 0 1 f24"/>
                <a:gd name="f32" fmla="*/ f18 1 f24"/>
                <a:gd name="f33" fmla="*/ 0 1 f25"/>
                <a:gd name="f34" fmla="*/ f19 1 f25"/>
                <a:gd name="f35" fmla="*/ f29 1 f24"/>
                <a:gd name="f36" fmla="*/ f30 1 f25"/>
                <a:gd name="f37" fmla="*/ f31 f15 1"/>
                <a:gd name="f38" fmla="*/ f32 f15 1"/>
                <a:gd name="f39" fmla="*/ f34 f16 1"/>
                <a:gd name="f40" fmla="*/ f33 f16 1"/>
                <a:gd name="f41" fmla="*/ f35 f15 1"/>
                <a:gd name="f42" fmla="*/ f36 f16 1"/>
              </a:gdLst>
              <a:ahLst/>
              <a:cxnLst>
                <a:cxn ang="3cd4">
                  <a:pos x="hc" y="t"/>
                </a:cxn>
                <a:cxn ang="0">
                  <a:pos x="r" y="vc"/>
                </a:cxn>
                <a:cxn ang="cd4">
                  <a:pos x="hc" y="b"/>
                </a:cxn>
                <a:cxn ang="cd2">
                  <a:pos x="l" y="vc"/>
                </a:cxn>
                <a:cxn ang="f28">
                  <a:pos x="f41" y="f42"/>
                </a:cxn>
                <a:cxn ang="f28">
                  <a:pos x="f41" y="f42"/>
                </a:cxn>
                <a:cxn ang="f28">
                  <a:pos x="f41" y="f42"/>
                </a:cxn>
                <a:cxn ang="f28">
                  <a:pos x="f41" y="f42"/>
                </a:cxn>
                <a:cxn ang="f28">
                  <a:pos x="f41" y="f42"/>
                </a:cxn>
                <a:cxn ang="f28">
                  <a:pos x="f41" y="f42"/>
                </a:cxn>
              </a:cxnLst>
              <a:rect l="f37" t="f40" r="f38" b="f39"/>
              <a:pathLst>
                <a:path w="1097536" h="1184223">
                  <a:moveTo>
                    <a:pt x="f8" y="f5"/>
                  </a:moveTo>
                  <a:lnTo>
                    <a:pt x="f5" y="f9"/>
                  </a:lnTo>
                  <a:lnTo>
                    <a:pt x="f10" y="f7"/>
                  </a:lnTo>
                  <a:lnTo>
                    <a:pt x="f11" y="f12"/>
                  </a:lnTo>
                  <a:lnTo>
                    <a:pt x="f6" y="f13"/>
                  </a:lnTo>
                  <a:lnTo>
                    <a:pt x="f8" y="f5"/>
                  </a:lnTo>
                  <a:close/>
                </a:path>
              </a:pathLst>
            </a:custGeom>
            <a:solidFill>
              <a:srgbClr val="E2EBFB"/>
            </a:solidFill>
            <a:ln w="3172" cap="flat">
              <a:solidFill>
                <a:srgbClr val="0F78FF">
                  <a:alpha val="70000"/>
                </a:srgbClr>
              </a:solidFill>
              <a:prstDash val="solid"/>
              <a:round/>
            </a:ln>
          </p:spPr>
          <p:txBody>
            <a:bodyPr vert="horz" wrap="square" lIns="91440" tIns="45720" rIns="91440" bIns="45720" anchor="t" anchorCtr="0" compatLnSpc="1">
              <a:noAutofit/>
            </a:bodyPr>
            <a:lstStyle/>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GB" sz="1400" b="1" i="0" u="none" strike="noStrike" kern="1200" cap="none" spc="0" baseline="0">
                <a:solidFill>
                  <a:srgbClr val="0599F1"/>
                </a:solidFill>
                <a:uFillTx/>
                <a:latin typeface="HelveticaNeue-UltraLight" pitchFamily="50"/>
                <a:ea typeface="MS PGothic" pitchFamily="34"/>
              </a:endParaRPr>
            </a:p>
          </p:txBody>
        </p:sp>
        <p:sp>
          <p:nvSpPr>
            <p:cNvPr id="27" name="Freeform 56">
              <a:extLst>
                <a:ext uri="{FF2B5EF4-FFF2-40B4-BE49-F238E27FC236}">
                  <a16:creationId xmlns:a16="http://schemas.microsoft.com/office/drawing/2014/main" id="{9C6ACC8F-AD52-D97B-8D9F-8EE87717CBED}"/>
                </a:ext>
              </a:extLst>
            </p:cNvPr>
            <p:cNvSpPr/>
            <p:nvPr/>
          </p:nvSpPr>
          <p:spPr>
            <a:xfrm>
              <a:off x="7954301" y="3248698"/>
              <a:ext cx="59371" cy="55028"/>
            </a:xfrm>
            <a:custGeom>
              <a:avLst/>
              <a:gdLst>
                <a:gd name="f0" fmla="val 10800000"/>
                <a:gd name="f1" fmla="val 5400000"/>
                <a:gd name="f2" fmla="val 180"/>
                <a:gd name="f3" fmla="val w"/>
                <a:gd name="f4" fmla="val h"/>
                <a:gd name="f5" fmla="val 0"/>
                <a:gd name="f6" fmla="val 1852882"/>
                <a:gd name="f7" fmla="val 1521018"/>
                <a:gd name="f8" fmla="val 507061"/>
                <a:gd name="f9" fmla="val 1211599"/>
                <a:gd name="f10" fmla="val 435424"/>
                <a:gd name="f11" fmla="val 839449"/>
                <a:gd name="f12" fmla="val 1391481"/>
                <a:gd name="f13" fmla="val 1763339"/>
                <a:gd name="f14" fmla="val 952692"/>
                <a:gd name="f15" fmla="val 743963"/>
                <a:gd name="f16" fmla="val 1756379"/>
                <a:gd name="f17" fmla="val 372784"/>
                <a:gd name="f18" fmla="val 1563372"/>
                <a:gd name="f19" fmla="val 307281"/>
                <a:gd name="f20" fmla="val 1370668"/>
                <a:gd name="f21" fmla="val 644577"/>
                <a:gd name="f22" fmla="val 177278"/>
                <a:gd name="f23" fmla="+- 0 0 -90"/>
                <a:gd name="f24" fmla="*/ f3 1 1852882"/>
                <a:gd name="f25" fmla="*/ f4 1 1521018"/>
                <a:gd name="f26" fmla="val f5"/>
                <a:gd name="f27" fmla="val f6"/>
                <a:gd name="f28" fmla="val f7"/>
                <a:gd name="f29" fmla="*/ f23 f0 1"/>
                <a:gd name="f30" fmla="+- f28 0 f26"/>
                <a:gd name="f31" fmla="+- f27 0 f26"/>
                <a:gd name="f32" fmla="*/ f29 1 f2"/>
                <a:gd name="f33" fmla="*/ f31 1 1852882"/>
                <a:gd name="f34" fmla="*/ f30 1 1521018"/>
                <a:gd name="f35" fmla="*/ 0 f31 1"/>
                <a:gd name="f36" fmla="*/ 0 f30 1"/>
                <a:gd name="f37" fmla="+- f32 0 f1"/>
                <a:gd name="f38" fmla="*/ f35 1 1852882"/>
                <a:gd name="f39" fmla="*/ f36 1 1521018"/>
                <a:gd name="f40" fmla="*/ 0 1 f33"/>
                <a:gd name="f41" fmla="*/ f27 1 f33"/>
                <a:gd name="f42" fmla="*/ 0 1 f34"/>
                <a:gd name="f43" fmla="*/ f28 1 f34"/>
                <a:gd name="f44" fmla="*/ f38 1 f33"/>
                <a:gd name="f45" fmla="*/ f39 1 f34"/>
                <a:gd name="f46" fmla="*/ f40 f24 1"/>
                <a:gd name="f47" fmla="*/ f41 f24 1"/>
                <a:gd name="f48" fmla="*/ f43 f25 1"/>
                <a:gd name="f49" fmla="*/ f42 f25 1"/>
                <a:gd name="f50" fmla="*/ f44 f24 1"/>
                <a:gd name="f51" fmla="*/ f45 f25 1"/>
              </a:gdLst>
              <a:ahLst/>
              <a:cxnLst>
                <a:cxn ang="3cd4">
                  <a:pos x="hc" y="t"/>
                </a:cxn>
                <a:cxn ang="0">
                  <a:pos x="r" y="vc"/>
                </a:cxn>
                <a:cxn ang="cd4">
                  <a:pos x="hc" y="b"/>
                </a:cxn>
                <a:cxn ang="cd2">
                  <a:pos x="l" y="vc"/>
                </a:cxn>
                <a:cxn ang="f37">
                  <a:pos x="f50" y="f51"/>
                </a:cxn>
                <a:cxn ang="f37">
                  <a:pos x="f50" y="f51"/>
                </a:cxn>
                <a:cxn ang="f37">
                  <a:pos x="f50" y="f51"/>
                </a:cxn>
                <a:cxn ang="f37">
                  <a:pos x="f50" y="f51"/>
                </a:cxn>
                <a:cxn ang="f37">
                  <a:pos x="f50" y="f51"/>
                </a:cxn>
                <a:cxn ang="f37">
                  <a:pos x="f50" y="f51"/>
                </a:cxn>
                <a:cxn ang="f37">
                  <a:pos x="f50" y="f51"/>
                </a:cxn>
                <a:cxn ang="f37">
                  <a:pos x="f50" y="f51"/>
                </a:cxn>
                <a:cxn ang="f37">
                  <a:pos x="f50" y="f51"/>
                </a:cxn>
                <a:cxn ang="f37">
                  <a:pos x="f50" y="f51"/>
                </a:cxn>
                <a:cxn ang="f37">
                  <a:pos x="f50" y="f51"/>
                </a:cxn>
              </a:cxnLst>
              <a:rect l="f46" t="f49" r="f47" b="f48"/>
              <a:pathLst>
                <a:path w="1852882" h="1521018">
                  <a:moveTo>
                    <a:pt x="f5" y="f8"/>
                  </a:moveTo>
                  <a:lnTo>
                    <a:pt x="f5" y="f9"/>
                  </a:lnTo>
                  <a:lnTo>
                    <a:pt x="f10" y="f7"/>
                  </a:lnTo>
                  <a:lnTo>
                    <a:pt x="f11" y="f12"/>
                  </a:lnTo>
                  <a:lnTo>
                    <a:pt x="f13" y="f14"/>
                  </a:lnTo>
                  <a:lnTo>
                    <a:pt x="f6" y="f15"/>
                  </a:lnTo>
                  <a:lnTo>
                    <a:pt x="f16" y="f17"/>
                  </a:lnTo>
                  <a:lnTo>
                    <a:pt x="f18" y="f19"/>
                  </a:lnTo>
                  <a:lnTo>
                    <a:pt x="f20" y="f5"/>
                  </a:lnTo>
                  <a:lnTo>
                    <a:pt x="f21" y="f22"/>
                  </a:lnTo>
                  <a:lnTo>
                    <a:pt x="f5" y="f8"/>
                  </a:lnTo>
                  <a:close/>
                </a:path>
              </a:pathLst>
            </a:custGeom>
            <a:solidFill>
              <a:srgbClr val="E2EBFB"/>
            </a:solidFill>
            <a:ln w="3172" cap="flat">
              <a:solidFill>
                <a:srgbClr val="0F78FF">
                  <a:alpha val="70000"/>
                </a:srgbClr>
              </a:solidFill>
              <a:prstDash val="solid"/>
              <a:round/>
            </a:ln>
          </p:spPr>
          <p:txBody>
            <a:bodyPr vert="horz" wrap="square" lIns="91440" tIns="45720" rIns="91440" bIns="45720" anchor="t" anchorCtr="0" compatLnSpc="1">
              <a:noAutofit/>
            </a:bodyPr>
            <a:lstStyle/>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GB" sz="1400" b="1" i="0" u="none" strike="noStrike" kern="1200" cap="none" spc="0" baseline="0">
                <a:solidFill>
                  <a:srgbClr val="0599F1"/>
                </a:solidFill>
                <a:uFillTx/>
                <a:latin typeface="HelveticaNeue-UltraLight" pitchFamily="50"/>
                <a:ea typeface="MS PGothic" pitchFamily="34"/>
              </a:endParaRPr>
            </a:p>
          </p:txBody>
        </p:sp>
        <p:sp>
          <p:nvSpPr>
            <p:cNvPr id="28" name="Freeform 57">
              <a:extLst>
                <a:ext uri="{FF2B5EF4-FFF2-40B4-BE49-F238E27FC236}">
                  <a16:creationId xmlns:a16="http://schemas.microsoft.com/office/drawing/2014/main" id="{F0172F39-E840-B410-3EC5-DB611E9BB790}"/>
                </a:ext>
              </a:extLst>
            </p:cNvPr>
            <p:cNvSpPr/>
            <p:nvPr/>
          </p:nvSpPr>
          <p:spPr>
            <a:xfrm>
              <a:off x="7918091" y="3240011"/>
              <a:ext cx="49240" cy="99925"/>
            </a:xfrm>
            <a:custGeom>
              <a:avLst/>
              <a:gdLst>
                <a:gd name="f0" fmla="val 10800000"/>
                <a:gd name="f1" fmla="val 5400000"/>
                <a:gd name="f2" fmla="val 180"/>
                <a:gd name="f3" fmla="val w"/>
                <a:gd name="f4" fmla="val h"/>
                <a:gd name="f5" fmla="val 0"/>
                <a:gd name="f6" fmla="val 444747"/>
                <a:gd name="f7" fmla="val 900169"/>
                <a:gd name="f8" fmla="val 238385"/>
                <a:gd name="f9" fmla="val 99623"/>
                <a:gd name="f10" fmla="val 298870"/>
                <a:gd name="f11" fmla="val 715154"/>
                <a:gd name="f12" fmla="val 263290"/>
                <a:gd name="f13" fmla="val 327333"/>
                <a:gd name="f14" fmla="val 836125"/>
                <a:gd name="f15" fmla="val 384261"/>
                <a:gd name="f16" fmla="val 683132"/>
                <a:gd name="f17" fmla="val 362913"/>
                <a:gd name="f18" fmla="val 608414"/>
                <a:gd name="f19" fmla="val 576393"/>
                <a:gd name="f20" fmla="val 476769"/>
                <a:gd name="f21" fmla="val 266849"/>
                <a:gd name="f22" fmla="val 185014"/>
                <a:gd name="f23" fmla="+- 0 0 -90"/>
                <a:gd name="f24" fmla="*/ f3 1 444747"/>
                <a:gd name="f25" fmla="*/ f4 1 900169"/>
                <a:gd name="f26" fmla="val f5"/>
                <a:gd name="f27" fmla="val f6"/>
                <a:gd name="f28" fmla="val f7"/>
                <a:gd name="f29" fmla="*/ f23 f0 1"/>
                <a:gd name="f30" fmla="+- f28 0 f26"/>
                <a:gd name="f31" fmla="+- f27 0 f26"/>
                <a:gd name="f32" fmla="*/ f29 1 f2"/>
                <a:gd name="f33" fmla="*/ f31 1 444747"/>
                <a:gd name="f34" fmla="*/ f30 1 900169"/>
                <a:gd name="f35" fmla="*/ 0 f31 1"/>
                <a:gd name="f36" fmla="*/ 1 f30 1"/>
                <a:gd name="f37" fmla="*/ 2 f30 1"/>
                <a:gd name="f38" fmla="*/ 1 f31 1"/>
                <a:gd name="f39" fmla="*/ 3 f30 1"/>
                <a:gd name="f40" fmla="*/ 0 f30 1"/>
                <a:gd name="f41" fmla="+- f32 0 f1"/>
                <a:gd name="f42" fmla="*/ f35 1 444747"/>
                <a:gd name="f43" fmla="*/ f36 1 900169"/>
                <a:gd name="f44" fmla="*/ f37 1 900169"/>
                <a:gd name="f45" fmla="*/ f38 1 444747"/>
                <a:gd name="f46" fmla="*/ f39 1 900169"/>
                <a:gd name="f47" fmla="*/ f40 1 900169"/>
                <a:gd name="f48" fmla="*/ 0 1 f33"/>
                <a:gd name="f49" fmla="*/ f27 1 f33"/>
                <a:gd name="f50" fmla="*/ 0 1 f34"/>
                <a:gd name="f51" fmla="*/ f28 1 f34"/>
                <a:gd name="f52" fmla="*/ f42 1 f33"/>
                <a:gd name="f53" fmla="*/ f43 1 f34"/>
                <a:gd name="f54" fmla="*/ f44 1 f34"/>
                <a:gd name="f55" fmla="*/ f45 1 f33"/>
                <a:gd name="f56" fmla="*/ f46 1 f34"/>
                <a:gd name="f57" fmla="*/ f47 1 f34"/>
                <a:gd name="f58" fmla="*/ f48 f24 1"/>
                <a:gd name="f59" fmla="*/ f49 f24 1"/>
                <a:gd name="f60" fmla="*/ f51 f25 1"/>
                <a:gd name="f61" fmla="*/ f50 f25 1"/>
                <a:gd name="f62" fmla="*/ f52 f24 1"/>
                <a:gd name="f63" fmla="*/ f53 f25 1"/>
                <a:gd name="f64" fmla="*/ f54 f25 1"/>
                <a:gd name="f65" fmla="*/ f55 f24 1"/>
                <a:gd name="f66" fmla="*/ f56 f25 1"/>
                <a:gd name="f67" fmla="*/ f57 f25 1"/>
              </a:gdLst>
              <a:ahLst/>
              <a:cxnLst>
                <a:cxn ang="3cd4">
                  <a:pos x="hc" y="t"/>
                </a:cxn>
                <a:cxn ang="0">
                  <a:pos x="r" y="vc"/>
                </a:cxn>
                <a:cxn ang="cd4">
                  <a:pos x="hc" y="b"/>
                </a:cxn>
                <a:cxn ang="cd2">
                  <a:pos x="l" y="vc"/>
                </a:cxn>
                <a:cxn ang="f41">
                  <a:pos x="f62" y="f63"/>
                </a:cxn>
                <a:cxn ang="f41">
                  <a:pos x="f62" y="f63"/>
                </a:cxn>
                <a:cxn ang="f41">
                  <a:pos x="f62" y="f64"/>
                </a:cxn>
                <a:cxn ang="f41">
                  <a:pos x="f65" y="f66"/>
                </a:cxn>
                <a:cxn ang="f41">
                  <a:pos x="f65" y="f66"/>
                </a:cxn>
                <a:cxn ang="f41">
                  <a:pos x="f65" y="f64"/>
                </a:cxn>
                <a:cxn ang="f41">
                  <a:pos x="f65" y="f64"/>
                </a:cxn>
                <a:cxn ang="f41">
                  <a:pos x="f65" y="f64"/>
                </a:cxn>
                <a:cxn ang="f41">
                  <a:pos x="f65" y="f64"/>
                </a:cxn>
                <a:cxn ang="f41">
                  <a:pos x="f65" y="f63"/>
                </a:cxn>
                <a:cxn ang="f41">
                  <a:pos x="f65" y="f67"/>
                </a:cxn>
                <a:cxn ang="f41">
                  <a:pos x="f62" y="f63"/>
                </a:cxn>
              </a:cxnLst>
              <a:rect l="f58" t="f61" r="f59" b="f60"/>
              <a:pathLst>
                <a:path w="444747" h="900169">
                  <a:moveTo>
                    <a:pt x="f5" y="f8"/>
                  </a:moveTo>
                  <a:lnTo>
                    <a:pt x="f9" y="f10"/>
                  </a:lnTo>
                  <a:lnTo>
                    <a:pt x="f9" y="f11"/>
                  </a:lnTo>
                  <a:lnTo>
                    <a:pt x="f12" y="f7"/>
                  </a:lnTo>
                  <a:lnTo>
                    <a:pt x="f13" y="f14"/>
                  </a:lnTo>
                  <a:lnTo>
                    <a:pt x="f15" y="f16"/>
                  </a:lnTo>
                  <a:lnTo>
                    <a:pt x="f17" y="f18"/>
                  </a:lnTo>
                  <a:lnTo>
                    <a:pt x="f6" y="f19"/>
                  </a:lnTo>
                  <a:lnTo>
                    <a:pt x="f13" y="f20"/>
                  </a:lnTo>
                  <a:lnTo>
                    <a:pt x="f13" y="f21"/>
                  </a:lnTo>
                  <a:lnTo>
                    <a:pt x="f22" y="f5"/>
                  </a:lnTo>
                  <a:lnTo>
                    <a:pt x="f5" y="f8"/>
                  </a:lnTo>
                  <a:close/>
                </a:path>
              </a:pathLst>
            </a:custGeom>
            <a:solidFill>
              <a:srgbClr val="E2EBFB"/>
            </a:solidFill>
            <a:ln w="3172" cap="flat">
              <a:solidFill>
                <a:srgbClr val="0F78FF">
                  <a:alpha val="70000"/>
                </a:srgbClr>
              </a:solidFill>
              <a:prstDash val="solid"/>
              <a:round/>
            </a:ln>
          </p:spPr>
          <p:txBody>
            <a:bodyPr vert="horz" wrap="square" lIns="91440" tIns="45720" rIns="91440" bIns="45720" anchor="t" anchorCtr="0" compatLnSpc="1">
              <a:noAutofit/>
            </a:bodyPr>
            <a:lstStyle/>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GB" sz="1400" b="1" i="0" u="none" strike="noStrike" kern="1200" cap="none" spc="0" baseline="0">
                <a:solidFill>
                  <a:srgbClr val="0599F1"/>
                </a:solidFill>
                <a:uFillTx/>
                <a:latin typeface="HelveticaNeue-UltraLight" pitchFamily="50"/>
                <a:ea typeface="MS PGothic" pitchFamily="34"/>
              </a:endParaRPr>
            </a:p>
          </p:txBody>
        </p:sp>
        <p:sp>
          <p:nvSpPr>
            <p:cNvPr id="29" name="Freeform 58">
              <a:extLst>
                <a:ext uri="{FF2B5EF4-FFF2-40B4-BE49-F238E27FC236}">
                  <a16:creationId xmlns:a16="http://schemas.microsoft.com/office/drawing/2014/main" id="{4B2BD620-F56D-F9BD-5EF6-CD5A9B8EA3A0}"/>
                </a:ext>
              </a:extLst>
            </p:cNvPr>
            <p:cNvSpPr/>
            <p:nvPr/>
          </p:nvSpPr>
          <p:spPr>
            <a:xfrm>
              <a:off x="7218639" y="2796875"/>
              <a:ext cx="99925" cy="149156"/>
            </a:xfrm>
            <a:custGeom>
              <a:avLst/>
              <a:gdLst>
                <a:gd name="f0" fmla="val 10800000"/>
                <a:gd name="f1" fmla="val 5400000"/>
                <a:gd name="f2" fmla="val 180"/>
                <a:gd name="f3" fmla="val w"/>
                <a:gd name="f4" fmla="val h"/>
                <a:gd name="f5" fmla="val 0"/>
                <a:gd name="f6" fmla="val 84"/>
                <a:gd name="f7" fmla="val 126"/>
                <a:gd name="f8" fmla="val 18"/>
                <a:gd name="f9" fmla="val 114"/>
                <a:gd name="f10" fmla="val 102"/>
                <a:gd name="f11" fmla="val 6"/>
                <a:gd name="f12" fmla="val 96"/>
                <a:gd name="f13" fmla="val 12"/>
                <a:gd name="f14" fmla="val 66"/>
                <a:gd name="f15" fmla="val 60"/>
                <a:gd name="f16" fmla="val 54"/>
                <a:gd name="f17" fmla="val 36"/>
                <a:gd name="f18" fmla="val 30"/>
                <a:gd name="f19" fmla="val 72"/>
                <a:gd name="f20" fmla="val 78"/>
                <a:gd name="f21" fmla="val 42"/>
                <a:gd name="f22" fmla="+- 0 0 -90"/>
                <a:gd name="f23" fmla="*/ f3 1 84"/>
                <a:gd name="f24" fmla="*/ f4 1 126"/>
                <a:gd name="f25" fmla="val f5"/>
                <a:gd name="f26" fmla="val f6"/>
                <a:gd name="f27" fmla="val f7"/>
                <a:gd name="f28" fmla="*/ f22 f0 1"/>
                <a:gd name="f29" fmla="+- f27 0 f25"/>
                <a:gd name="f30" fmla="+- f26 0 f25"/>
                <a:gd name="f31" fmla="*/ f28 1 f2"/>
                <a:gd name="f32" fmla="*/ f30 1 84"/>
                <a:gd name="f33" fmla="*/ f29 1 126"/>
                <a:gd name="f34" fmla="*/ 2147483646 f30 1"/>
                <a:gd name="f35" fmla="*/ 2147483646 f29 1"/>
                <a:gd name="f36" fmla="*/ 0 f30 1"/>
                <a:gd name="f37" fmla="*/ 0 f29 1"/>
                <a:gd name="f38" fmla="+- f31 0 f1"/>
                <a:gd name="f39" fmla="*/ f34 1 84"/>
                <a:gd name="f40" fmla="*/ f35 1 126"/>
                <a:gd name="f41" fmla="*/ f36 1 84"/>
                <a:gd name="f42" fmla="*/ f37 1 126"/>
                <a:gd name="f43" fmla="*/ 0 1 f32"/>
                <a:gd name="f44" fmla="*/ f26 1 f32"/>
                <a:gd name="f45" fmla="*/ 0 1 f33"/>
                <a:gd name="f46" fmla="*/ f27 1 f33"/>
                <a:gd name="f47" fmla="*/ f39 1 f32"/>
                <a:gd name="f48" fmla="*/ f40 1 f33"/>
                <a:gd name="f49" fmla="*/ f41 1 f32"/>
                <a:gd name="f50" fmla="*/ f42 1 f33"/>
                <a:gd name="f51" fmla="*/ f43 f23 1"/>
                <a:gd name="f52" fmla="*/ f44 f23 1"/>
                <a:gd name="f53" fmla="*/ f46 f24 1"/>
                <a:gd name="f54" fmla="*/ f45 f24 1"/>
                <a:gd name="f55" fmla="*/ f47 f23 1"/>
                <a:gd name="f56" fmla="*/ f48 f24 1"/>
                <a:gd name="f57" fmla="*/ f49 f23 1"/>
                <a:gd name="f58" fmla="*/ f50 f24 1"/>
              </a:gdLst>
              <a:ahLst/>
              <a:cxnLst>
                <a:cxn ang="3cd4">
                  <a:pos x="hc" y="t"/>
                </a:cxn>
                <a:cxn ang="0">
                  <a:pos x="r" y="vc"/>
                </a:cxn>
                <a:cxn ang="cd4">
                  <a:pos x="hc" y="b"/>
                </a:cxn>
                <a:cxn ang="cd2">
                  <a:pos x="l" y="vc"/>
                </a:cxn>
                <a:cxn ang="f38">
                  <a:pos x="f55" y="f56"/>
                </a:cxn>
                <a:cxn ang="f38">
                  <a:pos x="f57" y="f56"/>
                </a:cxn>
                <a:cxn ang="f38">
                  <a:pos x="f57" y="f56"/>
                </a:cxn>
                <a:cxn ang="f38">
                  <a:pos x="f55" y="f56"/>
                </a:cxn>
                <a:cxn ang="f38">
                  <a:pos x="f55" y="f56"/>
                </a:cxn>
                <a:cxn ang="f38">
                  <a:pos x="f55" y="f56"/>
                </a:cxn>
                <a:cxn ang="f38">
                  <a:pos x="f55" y="f56"/>
                </a:cxn>
                <a:cxn ang="f38">
                  <a:pos x="f55" y="f56"/>
                </a:cxn>
                <a:cxn ang="f38">
                  <a:pos x="f55" y="f56"/>
                </a:cxn>
                <a:cxn ang="f38">
                  <a:pos x="f55" y="f56"/>
                </a:cxn>
                <a:cxn ang="f38">
                  <a:pos x="f55" y="f56"/>
                </a:cxn>
                <a:cxn ang="f38">
                  <a:pos x="f55" y="f58"/>
                </a:cxn>
                <a:cxn ang="f38">
                  <a:pos x="f55" y="f56"/>
                </a:cxn>
                <a:cxn ang="f38">
                  <a:pos x="f55" y="f56"/>
                </a:cxn>
                <a:cxn ang="f38">
                  <a:pos x="f55" y="f56"/>
                </a:cxn>
                <a:cxn ang="f38">
                  <a:pos x="f55" y="f56"/>
                </a:cxn>
                <a:cxn ang="f38">
                  <a:pos x="f55" y="f56"/>
                </a:cxn>
                <a:cxn ang="f38">
                  <a:pos x="f55" y="f56"/>
                </a:cxn>
                <a:cxn ang="f38">
                  <a:pos x="f55" y="f56"/>
                </a:cxn>
                <a:cxn ang="f38">
                  <a:pos x="f55" y="f56"/>
                </a:cxn>
                <a:cxn ang="f38">
                  <a:pos x="f55" y="f56"/>
                </a:cxn>
              </a:cxnLst>
              <a:rect l="f51" t="f54" r="f52" b="f53"/>
              <a:pathLst>
                <a:path w="84" h="126">
                  <a:moveTo>
                    <a:pt x="f8" y="f7"/>
                  </a:moveTo>
                  <a:lnTo>
                    <a:pt x="f5" y="f9"/>
                  </a:lnTo>
                  <a:lnTo>
                    <a:pt x="f5" y="f10"/>
                  </a:lnTo>
                  <a:lnTo>
                    <a:pt x="f11" y="f12"/>
                  </a:lnTo>
                  <a:lnTo>
                    <a:pt x="f13" y="f6"/>
                  </a:lnTo>
                  <a:lnTo>
                    <a:pt x="f13" y="f14"/>
                  </a:lnTo>
                  <a:lnTo>
                    <a:pt x="f11" y="f15"/>
                  </a:lnTo>
                  <a:lnTo>
                    <a:pt x="f13" y="f16"/>
                  </a:lnTo>
                  <a:lnTo>
                    <a:pt x="f11" y="f17"/>
                  </a:lnTo>
                  <a:lnTo>
                    <a:pt x="f18" y="f18"/>
                  </a:lnTo>
                  <a:lnTo>
                    <a:pt x="f18" y="f8"/>
                  </a:lnTo>
                  <a:lnTo>
                    <a:pt x="f16" y="f5"/>
                  </a:lnTo>
                  <a:lnTo>
                    <a:pt x="f15" y="f11"/>
                  </a:lnTo>
                  <a:lnTo>
                    <a:pt x="f19" y="f11"/>
                  </a:lnTo>
                  <a:lnTo>
                    <a:pt x="f20" y="f8"/>
                  </a:lnTo>
                  <a:lnTo>
                    <a:pt x="f6" y="f18"/>
                  </a:lnTo>
                  <a:lnTo>
                    <a:pt x="f19" y="f21"/>
                  </a:lnTo>
                  <a:lnTo>
                    <a:pt x="f20" y="f14"/>
                  </a:lnTo>
                  <a:lnTo>
                    <a:pt x="f19" y="f12"/>
                  </a:lnTo>
                  <a:lnTo>
                    <a:pt x="f16" y="f10"/>
                  </a:lnTo>
                  <a:lnTo>
                    <a:pt x="f8" y="f7"/>
                  </a:lnTo>
                  <a:close/>
                </a:path>
              </a:pathLst>
            </a:custGeom>
            <a:solidFill>
              <a:srgbClr val="5B55D5"/>
            </a:solidFill>
            <a:ln w="3172" cap="flat">
              <a:solidFill>
                <a:srgbClr val="0F78FF">
                  <a:alpha val="70000"/>
                </a:srgbClr>
              </a:solidFill>
              <a:prstDash val="solid"/>
              <a:round/>
            </a:ln>
          </p:spPr>
          <p:txBody>
            <a:bodyPr vert="horz" wrap="square" lIns="91440" tIns="45720" rIns="91440" bIns="45720" anchor="t" anchorCtr="0" compatLnSpc="1">
              <a:noAutofit/>
            </a:bodyPr>
            <a:lstStyle/>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GB" sz="1400" b="1" i="0" u="none" strike="noStrike" kern="1200" cap="none" spc="0" baseline="0">
                <a:solidFill>
                  <a:srgbClr val="0599F1"/>
                </a:solidFill>
                <a:uFillTx/>
                <a:latin typeface="HelveticaNeue-UltraLight" pitchFamily="50"/>
                <a:ea typeface="MS PGothic" pitchFamily="34"/>
              </a:endParaRPr>
            </a:p>
          </p:txBody>
        </p:sp>
        <p:sp>
          <p:nvSpPr>
            <p:cNvPr id="30" name="Freeform 59">
              <a:extLst>
                <a:ext uri="{FF2B5EF4-FFF2-40B4-BE49-F238E27FC236}">
                  <a16:creationId xmlns:a16="http://schemas.microsoft.com/office/drawing/2014/main" id="{CC3E77DF-0150-A31C-0F62-CBB75CCCD587}"/>
                </a:ext>
              </a:extLst>
            </p:cNvPr>
            <p:cNvSpPr/>
            <p:nvPr/>
          </p:nvSpPr>
          <p:spPr>
            <a:xfrm>
              <a:off x="8658096" y="1578976"/>
              <a:ext cx="398239" cy="508296"/>
            </a:xfrm>
            <a:custGeom>
              <a:avLst/>
              <a:gdLst>
                <a:gd name="f0" fmla="val 10800000"/>
                <a:gd name="f1" fmla="val 5400000"/>
                <a:gd name="f2" fmla="val 180"/>
                <a:gd name="f3" fmla="val w"/>
                <a:gd name="f4" fmla="val h"/>
                <a:gd name="f5" fmla="val 0"/>
                <a:gd name="f6" fmla="val 336"/>
                <a:gd name="f7" fmla="val 427"/>
                <a:gd name="f8" fmla="val 120"/>
                <a:gd name="f9" fmla="val 96"/>
                <a:gd name="f10" fmla="val 397"/>
                <a:gd name="f11" fmla="val 78"/>
                <a:gd name="f12" fmla="val 325"/>
                <a:gd name="f13" fmla="val 282"/>
                <a:gd name="f14" fmla="val 144"/>
                <a:gd name="f15" fmla="val 192"/>
                <a:gd name="f16" fmla="val 150"/>
                <a:gd name="f17" fmla="val 222"/>
                <a:gd name="f18" fmla="val 114"/>
                <a:gd name="f19" fmla="val 252"/>
                <a:gd name="f20" fmla="val 294"/>
                <a:gd name="f21" fmla="val 72"/>
                <a:gd name="f22" fmla="val 30"/>
                <a:gd name="f23" fmla="val 330"/>
                <a:gd name="f24" fmla="val 6"/>
                <a:gd name="f25" fmla="val 270"/>
                <a:gd name="f26" fmla="val 24"/>
                <a:gd name="f27" fmla="val 42"/>
                <a:gd name="f28" fmla="val 48"/>
                <a:gd name="f29" fmla="val 186"/>
                <a:gd name="f30" fmla="val 174"/>
                <a:gd name="f31" fmla="val 60"/>
                <a:gd name="f32" fmla="val 162"/>
                <a:gd name="f33" fmla="val 126"/>
                <a:gd name="f34" fmla="val 90"/>
                <a:gd name="f35" fmla="val 138"/>
                <a:gd name="f36" fmla="val 84"/>
                <a:gd name="f37" fmla="val 168"/>
                <a:gd name="f38" fmla="val 66"/>
                <a:gd name="f39" fmla="val 216"/>
                <a:gd name="f40" fmla="val 240"/>
                <a:gd name="f41" fmla="val 12"/>
                <a:gd name="f42" fmla="val 295"/>
                <a:gd name="f43" fmla="val 18"/>
                <a:gd name="f44" fmla="val 349"/>
                <a:gd name="f45" fmla="val 391"/>
                <a:gd name="f46" fmla="val 403"/>
                <a:gd name="f47" fmla="val 54"/>
                <a:gd name="f48" fmla="val 415"/>
                <a:gd name="f49" fmla="val 421"/>
                <a:gd name="f50" fmla="+- 0 0 -90"/>
                <a:gd name="f51" fmla="*/ f3 1 336"/>
                <a:gd name="f52" fmla="*/ f4 1 427"/>
                <a:gd name="f53" fmla="val f5"/>
                <a:gd name="f54" fmla="val f6"/>
                <a:gd name="f55" fmla="val f7"/>
                <a:gd name="f56" fmla="*/ f50 f0 1"/>
                <a:gd name="f57" fmla="+- f55 0 f53"/>
                <a:gd name="f58" fmla="+- f54 0 f53"/>
                <a:gd name="f59" fmla="*/ f56 1 f2"/>
                <a:gd name="f60" fmla="*/ f58 1 336"/>
                <a:gd name="f61" fmla="*/ f57 1 427"/>
                <a:gd name="f62" fmla="*/ 2147483646 f58 1"/>
                <a:gd name="f63" fmla="*/ 2147483646 f57 1"/>
                <a:gd name="f64" fmla="*/ 0 f57 1"/>
                <a:gd name="f65" fmla="*/ 0 f58 1"/>
                <a:gd name="f66" fmla="+- f59 0 f1"/>
                <a:gd name="f67" fmla="*/ f62 1 336"/>
                <a:gd name="f68" fmla="*/ f63 1 427"/>
                <a:gd name="f69" fmla="*/ f64 1 427"/>
                <a:gd name="f70" fmla="*/ f65 1 336"/>
                <a:gd name="f71" fmla="*/ 0 1 f60"/>
                <a:gd name="f72" fmla="*/ f54 1 f60"/>
                <a:gd name="f73" fmla="*/ 0 1 f61"/>
                <a:gd name="f74" fmla="*/ f55 1 f61"/>
                <a:gd name="f75" fmla="*/ f67 1 f60"/>
                <a:gd name="f76" fmla="*/ f68 1 f61"/>
                <a:gd name="f77" fmla="*/ f69 1 f61"/>
                <a:gd name="f78" fmla="*/ f70 1 f60"/>
                <a:gd name="f79" fmla="*/ f71 f51 1"/>
                <a:gd name="f80" fmla="*/ f72 f51 1"/>
                <a:gd name="f81" fmla="*/ f74 f52 1"/>
                <a:gd name="f82" fmla="*/ f73 f52 1"/>
                <a:gd name="f83" fmla="*/ f75 f51 1"/>
                <a:gd name="f84" fmla="*/ f76 f52 1"/>
                <a:gd name="f85" fmla="*/ f77 f52 1"/>
                <a:gd name="f86" fmla="*/ f78 f51 1"/>
              </a:gdLst>
              <a:ahLst/>
              <a:cxnLst>
                <a:cxn ang="3cd4">
                  <a:pos x="hc" y="t"/>
                </a:cxn>
                <a:cxn ang="0">
                  <a:pos x="r" y="vc"/>
                </a:cxn>
                <a:cxn ang="cd4">
                  <a:pos x="hc" y="b"/>
                </a:cxn>
                <a:cxn ang="cd2">
                  <a:pos x="l" y="vc"/>
                </a:cxn>
                <a:cxn ang="f66">
                  <a:pos x="f83" y="f84"/>
                </a:cxn>
                <a:cxn ang="f66">
                  <a:pos x="f83" y="f84"/>
                </a:cxn>
                <a:cxn ang="f66">
                  <a:pos x="f83" y="f84"/>
                </a:cxn>
                <a:cxn ang="f66">
                  <a:pos x="f83" y="f84"/>
                </a:cxn>
                <a:cxn ang="f66">
                  <a:pos x="f83" y="f84"/>
                </a:cxn>
                <a:cxn ang="f66">
                  <a:pos x="f83" y="f84"/>
                </a:cxn>
                <a:cxn ang="f66">
                  <a:pos x="f83" y="f84"/>
                </a:cxn>
                <a:cxn ang="f66">
                  <a:pos x="f83" y="f84"/>
                </a:cxn>
                <a:cxn ang="f66">
                  <a:pos x="f83" y="f84"/>
                </a:cxn>
                <a:cxn ang="f66">
                  <a:pos x="f83" y="f84"/>
                </a:cxn>
                <a:cxn ang="f66">
                  <a:pos x="f83" y="f84"/>
                </a:cxn>
                <a:cxn ang="f66">
                  <a:pos x="f83" y="f85"/>
                </a:cxn>
                <a:cxn ang="f66">
                  <a:pos x="f83" y="f84"/>
                </a:cxn>
                <a:cxn ang="f66">
                  <a:pos x="f83" y="f84"/>
                </a:cxn>
                <a:cxn ang="f66">
                  <a:pos x="f83" y="f84"/>
                </a:cxn>
                <a:cxn ang="f66">
                  <a:pos x="f83" y="f84"/>
                </a:cxn>
                <a:cxn ang="f66">
                  <a:pos x="f83" y="f84"/>
                </a:cxn>
                <a:cxn ang="f66">
                  <a:pos x="f83" y="f84"/>
                </a:cxn>
                <a:cxn ang="f66">
                  <a:pos x="f83" y="f84"/>
                </a:cxn>
                <a:cxn ang="f66">
                  <a:pos x="f83" y="f84"/>
                </a:cxn>
                <a:cxn ang="f66">
                  <a:pos x="f83" y="f84"/>
                </a:cxn>
                <a:cxn ang="f66">
                  <a:pos x="f83" y="f84"/>
                </a:cxn>
                <a:cxn ang="f66">
                  <a:pos x="f83" y="f84"/>
                </a:cxn>
                <a:cxn ang="f66">
                  <a:pos x="f83" y="f84"/>
                </a:cxn>
                <a:cxn ang="f66">
                  <a:pos x="f83" y="f84"/>
                </a:cxn>
                <a:cxn ang="f66">
                  <a:pos x="f83" y="f84"/>
                </a:cxn>
                <a:cxn ang="f66">
                  <a:pos x="f83" y="f84"/>
                </a:cxn>
                <a:cxn ang="f66">
                  <a:pos x="f86" y="f84"/>
                </a:cxn>
                <a:cxn ang="f66">
                  <a:pos x="f83" y="f84"/>
                </a:cxn>
                <a:cxn ang="f66">
                  <a:pos x="f83" y="f84"/>
                </a:cxn>
                <a:cxn ang="f66">
                  <a:pos x="f83" y="f84"/>
                </a:cxn>
                <a:cxn ang="f66">
                  <a:pos x="f83" y="f84"/>
                </a:cxn>
                <a:cxn ang="f66">
                  <a:pos x="f83" y="f84"/>
                </a:cxn>
              </a:cxnLst>
              <a:rect l="f79" t="f82" r="f80" b="f81"/>
              <a:pathLst>
                <a:path w="336" h="427">
                  <a:moveTo>
                    <a:pt x="f8" y="f7"/>
                  </a:moveTo>
                  <a:lnTo>
                    <a:pt x="f9" y="f10"/>
                  </a:lnTo>
                  <a:lnTo>
                    <a:pt x="f11" y="f12"/>
                  </a:lnTo>
                  <a:lnTo>
                    <a:pt x="f9" y="f13"/>
                  </a:lnTo>
                  <a:lnTo>
                    <a:pt x="f14" y="f2"/>
                  </a:lnTo>
                  <a:lnTo>
                    <a:pt x="f15" y="f16"/>
                  </a:lnTo>
                  <a:lnTo>
                    <a:pt x="f17" y="f18"/>
                  </a:lnTo>
                  <a:lnTo>
                    <a:pt x="f19" y="f9"/>
                  </a:lnTo>
                  <a:lnTo>
                    <a:pt x="f20" y="f21"/>
                  </a:lnTo>
                  <a:lnTo>
                    <a:pt x="f6" y="f22"/>
                  </a:lnTo>
                  <a:lnTo>
                    <a:pt x="f23" y="f24"/>
                  </a:lnTo>
                  <a:lnTo>
                    <a:pt x="f20" y="f5"/>
                  </a:lnTo>
                  <a:lnTo>
                    <a:pt x="f25" y="f26"/>
                  </a:lnTo>
                  <a:lnTo>
                    <a:pt x="f19" y="f27"/>
                  </a:lnTo>
                  <a:lnTo>
                    <a:pt x="f17" y="f28"/>
                  </a:lnTo>
                  <a:lnTo>
                    <a:pt x="f29" y="f28"/>
                  </a:lnTo>
                  <a:lnTo>
                    <a:pt x="f30" y="f31"/>
                  </a:lnTo>
                  <a:lnTo>
                    <a:pt x="f32" y="f11"/>
                  </a:lnTo>
                  <a:lnTo>
                    <a:pt x="f18" y="f33"/>
                  </a:lnTo>
                  <a:lnTo>
                    <a:pt x="f34" y="f35"/>
                  </a:lnTo>
                  <a:lnTo>
                    <a:pt x="f36" y="f37"/>
                  </a:lnTo>
                  <a:lnTo>
                    <a:pt x="f38" y="f29"/>
                  </a:lnTo>
                  <a:lnTo>
                    <a:pt x="f27" y="f39"/>
                  </a:lnTo>
                  <a:lnTo>
                    <a:pt x="f27" y="f40"/>
                  </a:lnTo>
                  <a:lnTo>
                    <a:pt x="f22" y="f25"/>
                  </a:lnTo>
                  <a:lnTo>
                    <a:pt x="f41" y="f42"/>
                  </a:lnTo>
                  <a:lnTo>
                    <a:pt x="f43" y="f12"/>
                  </a:lnTo>
                  <a:lnTo>
                    <a:pt x="f5" y="f44"/>
                  </a:lnTo>
                  <a:lnTo>
                    <a:pt x="f43" y="f45"/>
                  </a:lnTo>
                  <a:lnTo>
                    <a:pt x="f28" y="f46"/>
                  </a:lnTo>
                  <a:lnTo>
                    <a:pt x="f47" y="f48"/>
                  </a:lnTo>
                  <a:lnTo>
                    <a:pt x="f21" y="f49"/>
                  </a:lnTo>
                  <a:lnTo>
                    <a:pt x="f8" y="f7"/>
                  </a:lnTo>
                  <a:close/>
                </a:path>
              </a:pathLst>
            </a:custGeom>
            <a:solidFill>
              <a:srgbClr val="E2EBFB"/>
            </a:solidFill>
            <a:ln w="3172" cap="flat">
              <a:solidFill>
                <a:srgbClr val="0F78FF">
                  <a:alpha val="70000"/>
                </a:srgbClr>
              </a:solidFill>
              <a:prstDash val="solid"/>
              <a:round/>
            </a:ln>
          </p:spPr>
          <p:txBody>
            <a:bodyPr vert="horz" wrap="square" lIns="91440" tIns="45720" rIns="91440" bIns="45720" anchor="t" anchorCtr="0" compatLnSpc="1">
              <a:noAutofit/>
            </a:bodyPr>
            <a:lstStyle/>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GB" sz="1400" b="1" i="0" u="none" strike="noStrike" kern="1200" cap="none" spc="0" baseline="0">
                <a:solidFill>
                  <a:srgbClr val="0599F1"/>
                </a:solidFill>
                <a:uFillTx/>
                <a:latin typeface="HelveticaNeue-UltraLight" pitchFamily="50"/>
                <a:ea typeface="MS PGothic" pitchFamily="34"/>
              </a:endParaRPr>
            </a:p>
          </p:txBody>
        </p:sp>
        <p:sp>
          <p:nvSpPr>
            <p:cNvPr id="31" name="Freeform 60">
              <a:extLst>
                <a:ext uri="{FF2B5EF4-FFF2-40B4-BE49-F238E27FC236}">
                  <a16:creationId xmlns:a16="http://schemas.microsoft.com/office/drawing/2014/main" id="{A5C6B78A-50E9-7213-8D26-F443368FEAE1}"/>
                </a:ext>
              </a:extLst>
            </p:cNvPr>
            <p:cNvSpPr/>
            <p:nvPr/>
          </p:nvSpPr>
          <p:spPr>
            <a:xfrm>
              <a:off x="8422053" y="4569412"/>
              <a:ext cx="152055" cy="315696"/>
            </a:xfrm>
            <a:custGeom>
              <a:avLst/>
              <a:gdLst>
                <a:gd name="f0" fmla="val 10800000"/>
                <a:gd name="f1" fmla="val 5400000"/>
                <a:gd name="f2" fmla="val 180"/>
                <a:gd name="f3" fmla="val w"/>
                <a:gd name="f4" fmla="val h"/>
                <a:gd name="f5" fmla="val 0"/>
                <a:gd name="f6" fmla="val 126"/>
                <a:gd name="f7" fmla="val 265"/>
                <a:gd name="f8" fmla="val 6"/>
                <a:gd name="f9" fmla="val 217"/>
                <a:gd name="f10" fmla="val 193"/>
                <a:gd name="f11" fmla="val 12"/>
                <a:gd name="f12" fmla="val 169"/>
                <a:gd name="f13" fmla="val 24"/>
                <a:gd name="f14" fmla="val 139"/>
                <a:gd name="f15" fmla="val 91"/>
                <a:gd name="f16" fmla="val 30"/>
                <a:gd name="f17" fmla="val 78"/>
                <a:gd name="f18" fmla="val 54"/>
                <a:gd name="f19" fmla="val 60"/>
                <a:gd name="f20" fmla="val 108"/>
                <a:gd name="f21" fmla="val 66"/>
                <a:gd name="f22" fmla="val 253"/>
                <a:gd name="f23" fmla="val 259"/>
                <a:gd name="f24" fmla="val 247"/>
                <a:gd name="f25" fmla="+- 0 0 -90"/>
                <a:gd name="f26" fmla="*/ f3 1 126"/>
                <a:gd name="f27" fmla="*/ f4 1 265"/>
                <a:gd name="f28" fmla="val f5"/>
                <a:gd name="f29" fmla="val f6"/>
                <a:gd name="f30" fmla="val f7"/>
                <a:gd name="f31" fmla="*/ f25 f0 1"/>
                <a:gd name="f32" fmla="+- f30 0 f28"/>
                <a:gd name="f33" fmla="+- f29 0 f28"/>
                <a:gd name="f34" fmla="*/ f31 1 f2"/>
                <a:gd name="f35" fmla="*/ f33 1 126"/>
                <a:gd name="f36" fmla="*/ f32 1 265"/>
                <a:gd name="f37" fmla="*/ 2147483646 f33 1"/>
                <a:gd name="f38" fmla="*/ 2147483646 f32 1"/>
                <a:gd name="f39" fmla="*/ 0 f33 1"/>
                <a:gd name="f40" fmla="*/ 0 f32 1"/>
                <a:gd name="f41" fmla="+- f34 0 f1"/>
                <a:gd name="f42" fmla="*/ f37 1 126"/>
                <a:gd name="f43" fmla="*/ f38 1 265"/>
                <a:gd name="f44" fmla="*/ f39 1 126"/>
                <a:gd name="f45" fmla="*/ f40 1 265"/>
                <a:gd name="f46" fmla="*/ 0 1 f35"/>
                <a:gd name="f47" fmla="*/ f29 1 f35"/>
                <a:gd name="f48" fmla="*/ 0 1 f36"/>
                <a:gd name="f49" fmla="*/ f30 1 f36"/>
                <a:gd name="f50" fmla="*/ f42 1 f35"/>
                <a:gd name="f51" fmla="*/ f43 1 f36"/>
                <a:gd name="f52" fmla="*/ f44 1 f35"/>
                <a:gd name="f53" fmla="*/ f45 1 f36"/>
                <a:gd name="f54" fmla="*/ f46 f26 1"/>
                <a:gd name="f55" fmla="*/ f47 f26 1"/>
                <a:gd name="f56" fmla="*/ f49 f27 1"/>
                <a:gd name="f57" fmla="*/ f48 f27 1"/>
                <a:gd name="f58" fmla="*/ f50 f26 1"/>
                <a:gd name="f59" fmla="*/ f51 f27 1"/>
                <a:gd name="f60" fmla="*/ f52 f26 1"/>
                <a:gd name="f61" fmla="*/ f53 f27 1"/>
              </a:gdLst>
              <a:ahLst/>
              <a:cxnLst>
                <a:cxn ang="3cd4">
                  <a:pos x="hc" y="t"/>
                </a:cxn>
                <a:cxn ang="0">
                  <a:pos x="r" y="vc"/>
                </a:cxn>
                <a:cxn ang="cd4">
                  <a:pos x="hc" y="b"/>
                </a:cxn>
                <a:cxn ang="cd2">
                  <a:pos x="l" y="vc"/>
                </a:cxn>
                <a:cxn ang="f41">
                  <a:pos x="f58" y="f59"/>
                </a:cxn>
                <a:cxn ang="f41">
                  <a:pos x="f60" y="f59"/>
                </a:cxn>
                <a:cxn ang="f41">
                  <a:pos x="f58" y="f59"/>
                </a:cxn>
                <a:cxn ang="f41">
                  <a:pos x="f58" y="f59"/>
                </a:cxn>
                <a:cxn ang="f41">
                  <a:pos x="f58" y="f59"/>
                </a:cxn>
                <a:cxn ang="f41">
                  <a:pos x="f58" y="f59"/>
                </a:cxn>
                <a:cxn ang="f41">
                  <a:pos x="f58" y="f59"/>
                </a:cxn>
                <a:cxn ang="f41">
                  <a:pos x="f58" y="f59"/>
                </a:cxn>
                <a:cxn ang="f41">
                  <a:pos x="f58" y="f61"/>
                </a:cxn>
                <a:cxn ang="f41">
                  <a:pos x="f58" y="f59"/>
                </a:cxn>
                <a:cxn ang="f41">
                  <a:pos x="f58" y="f59"/>
                </a:cxn>
                <a:cxn ang="f41">
                  <a:pos x="f58" y="f59"/>
                </a:cxn>
                <a:cxn ang="f41">
                  <a:pos x="f58" y="f59"/>
                </a:cxn>
                <a:cxn ang="f41">
                  <a:pos x="f58" y="f59"/>
                </a:cxn>
                <a:cxn ang="f41">
                  <a:pos x="f58" y="f59"/>
                </a:cxn>
                <a:cxn ang="f41">
                  <a:pos x="f58" y="f59"/>
                </a:cxn>
                <a:cxn ang="f41">
                  <a:pos x="f58" y="f59"/>
                </a:cxn>
              </a:cxnLst>
              <a:rect l="f54" t="f57" r="f55" b="f56"/>
              <a:pathLst>
                <a:path w="126" h="265">
                  <a:moveTo>
                    <a:pt x="f8" y="f9"/>
                  </a:moveTo>
                  <a:lnTo>
                    <a:pt x="f5" y="f10"/>
                  </a:lnTo>
                  <a:lnTo>
                    <a:pt x="f11" y="f12"/>
                  </a:lnTo>
                  <a:lnTo>
                    <a:pt x="f13" y="f14"/>
                  </a:lnTo>
                  <a:lnTo>
                    <a:pt x="f11" y="f15"/>
                  </a:lnTo>
                  <a:lnTo>
                    <a:pt x="f16" y="f17"/>
                  </a:lnTo>
                  <a:lnTo>
                    <a:pt x="f18" y="f19"/>
                  </a:lnTo>
                  <a:lnTo>
                    <a:pt x="f17" y="f13"/>
                  </a:lnTo>
                  <a:lnTo>
                    <a:pt x="f20" y="f5"/>
                  </a:lnTo>
                  <a:lnTo>
                    <a:pt x="f6" y="f13"/>
                  </a:lnTo>
                  <a:lnTo>
                    <a:pt x="f6" y="f21"/>
                  </a:lnTo>
                  <a:lnTo>
                    <a:pt x="f6" y="f15"/>
                  </a:lnTo>
                  <a:lnTo>
                    <a:pt x="f17" y="f22"/>
                  </a:lnTo>
                  <a:lnTo>
                    <a:pt x="f18" y="f23"/>
                  </a:lnTo>
                  <a:lnTo>
                    <a:pt x="f16" y="f7"/>
                  </a:lnTo>
                  <a:lnTo>
                    <a:pt x="f8" y="f24"/>
                  </a:lnTo>
                  <a:lnTo>
                    <a:pt x="f8" y="f9"/>
                  </a:lnTo>
                  <a:close/>
                </a:path>
              </a:pathLst>
            </a:custGeom>
            <a:solidFill>
              <a:srgbClr val="E2EBFB"/>
            </a:solidFill>
            <a:ln w="3172" cap="flat">
              <a:solidFill>
                <a:srgbClr val="0F78FF">
                  <a:alpha val="70000"/>
                </a:srgbClr>
              </a:solidFill>
              <a:prstDash val="solid"/>
              <a:round/>
            </a:ln>
          </p:spPr>
          <p:txBody>
            <a:bodyPr vert="horz" wrap="square" lIns="91440" tIns="45720" rIns="91440" bIns="45720" anchor="t" anchorCtr="0" compatLnSpc="1">
              <a:noAutofit/>
            </a:bodyPr>
            <a:lstStyle/>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GB" sz="1400" b="1" i="0" u="none" strike="noStrike" kern="1200" cap="none" spc="0" baseline="0">
                <a:solidFill>
                  <a:srgbClr val="0599F1"/>
                </a:solidFill>
                <a:uFillTx/>
                <a:latin typeface="HelveticaNeue-UltraLight" pitchFamily="50"/>
                <a:ea typeface="MS PGothic" pitchFamily="34"/>
              </a:endParaRPr>
            </a:p>
          </p:txBody>
        </p:sp>
        <p:sp>
          <p:nvSpPr>
            <p:cNvPr id="32" name="Freeform 61">
              <a:extLst>
                <a:ext uri="{FF2B5EF4-FFF2-40B4-BE49-F238E27FC236}">
                  <a16:creationId xmlns:a16="http://schemas.microsoft.com/office/drawing/2014/main" id="{6A3537B9-ACB4-1EBF-CBD7-66954EF7C50F}"/>
                </a:ext>
              </a:extLst>
            </p:cNvPr>
            <p:cNvSpPr/>
            <p:nvPr/>
          </p:nvSpPr>
          <p:spPr>
            <a:xfrm>
              <a:off x="11230011" y="5296378"/>
              <a:ext cx="163641" cy="186811"/>
            </a:xfrm>
            <a:custGeom>
              <a:avLst/>
              <a:gdLst>
                <a:gd name="f0" fmla="val 10800000"/>
                <a:gd name="f1" fmla="val 5400000"/>
                <a:gd name="f2" fmla="val 180"/>
                <a:gd name="f3" fmla="val w"/>
                <a:gd name="f4" fmla="val h"/>
                <a:gd name="f5" fmla="val 0"/>
                <a:gd name="f6" fmla="val 138"/>
                <a:gd name="f7" fmla="val 157"/>
                <a:gd name="f8" fmla="val 133"/>
                <a:gd name="f9" fmla="val 18"/>
                <a:gd name="f10" fmla="val 97"/>
                <a:gd name="f11" fmla="val 30"/>
                <a:gd name="f12" fmla="val 79"/>
                <a:gd name="f13" fmla="val 66"/>
                <a:gd name="f14" fmla="val 60"/>
                <a:gd name="f15" fmla="val 78"/>
                <a:gd name="f16" fmla="val 54"/>
                <a:gd name="f17" fmla="val 90"/>
                <a:gd name="f18" fmla="val 102"/>
                <a:gd name="f19" fmla="val 114"/>
                <a:gd name="f20" fmla="val 12"/>
                <a:gd name="f21" fmla="val 36"/>
                <a:gd name="f22" fmla="val 67"/>
                <a:gd name="f23" fmla="val 91"/>
                <a:gd name="f24" fmla="val 72"/>
                <a:gd name="f25" fmla="val 115"/>
                <a:gd name="f26" fmla="val 151"/>
                <a:gd name="f27" fmla="+- 0 0 -90"/>
                <a:gd name="f28" fmla="*/ f3 1 138"/>
                <a:gd name="f29" fmla="*/ f4 1 157"/>
                <a:gd name="f30" fmla="val f5"/>
                <a:gd name="f31" fmla="val f6"/>
                <a:gd name="f32" fmla="val f7"/>
                <a:gd name="f33" fmla="*/ f27 f0 1"/>
                <a:gd name="f34" fmla="+- f32 0 f30"/>
                <a:gd name="f35" fmla="+- f31 0 f30"/>
                <a:gd name="f36" fmla="*/ f33 1 f2"/>
                <a:gd name="f37" fmla="*/ f35 1 138"/>
                <a:gd name="f38" fmla="*/ f34 1 157"/>
                <a:gd name="f39" fmla="*/ 0 f35 1"/>
                <a:gd name="f40" fmla="*/ 2147483646 f34 1"/>
                <a:gd name="f41" fmla="*/ 2147483646 f35 1"/>
                <a:gd name="f42" fmla="*/ 0 f34 1"/>
                <a:gd name="f43" fmla="+- f36 0 f1"/>
                <a:gd name="f44" fmla="*/ f39 1 138"/>
                <a:gd name="f45" fmla="*/ f40 1 157"/>
                <a:gd name="f46" fmla="*/ f41 1 138"/>
                <a:gd name="f47" fmla="*/ f42 1 157"/>
                <a:gd name="f48" fmla="*/ 0 1 f37"/>
                <a:gd name="f49" fmla="*/ f31 1 f37"/>
                <a:gd name="f50" fmla="*/ 0 1 f38"/>
                <a:gd name="f51" fmla="*/ f32 1 f38"/>
                <a:gd name="f52" fmla="*/ f44 1 f37"/>
                <a:gd name="f53" fmla="*/ f45 1 f38"/>
                <a:gd name="f54" fmla="*/ f46 1 f37"/>
                <a:gd name="f55" fmla="*/ f47 1 f38"/>
                <a:gd name="f56" fmla="*/ f48 f28 1"/>
                <a:gd name="f57" fmla="*/ f49 f28 1"/>
                <a:gd name="f58" fmla="*/ f51 f29 1"/>
                <a:gd name="f59" fmla="*/ f50 f29 1"/>
                <a:gd name="f60" fmla="*/ f52 f28 1"/>
                <a:gd name="f61" fmla="*/ f53 f29 1"/>
                <a:gd name="f62" fmla="*/ f54 f28 1"/>
                <a:gd name="f63" fmla="*/ f55 f29 1"/>
              </a:gdLst>
              <a:ahLst/>
              <a:cxnLst>
                <a:cxn ang="3cd4">
                  <a:pos x="hc" y="t"/>
                </a:cxn>
                <a:cxn ang="0">
                  <a:pos x="r" y="vc"/>
                </a:cxn>
                <a:cxn ang="cd4">
                  <a:pos x="hc" y="b"/>
                </a:cxn>
                <a:cxn ang="cd2">
                  <a:pos x="l" y="vc"/>
                </a:cxn>
                <a:cxn ang="f43">
                  <a:pos x="f60" y="f61"/>
                </a:cxn>
                <a:cxn ang="f43">
                  <a:pos x="f62" y="f61"/>
                </a:cxn>
                <a:cxn ang="f43">
                  <a:pos x="f62" y="f61"/>
                </a:cxn>
                <a:cxn ang="f43">
                  <a:pos x="f62" y="f61"/>
                </a:cxn>
                <a:cxn ang="f43">
                  <a:pos x="f62" y="f61"/>
                </a:cxn>
                <a:cxn ang="f43">
                  <a:pos x="f62" y="f61"/>
                </a:cxn>
                <a:cxn ang="f43">
                  <a:pos x="f62" y="f63"/>
                </a:cxn>
                <a:cxn ang="f43">
                  <a:pos x="f62" y="f61"/>
                </a:cxn>
                <a:cxn ang="f43">
                  <a:pos x="f62" y="f61"/>
                </a:cxn>
                <a:cxn ang="f43">
                  <a:pos x="f62" y="f61"/>
                </a:cxn>
                <a:cxn ang="f43">
                  <a:pos x="f62" y="f61"/>
                </a:cxn>
                <a:cxn ang="f43">
                  <a:pos x="f62" y="f61"/>
                </a:cxn>
                <a:cxn ang="f43">
                  <a:pos x="f62" y="f61"/>
                </a:cxn>
                <a:cxn ang="f43">
                  <a:pos x="f62" y="f61"/>
                </a:cxn>
                <a:cxn ang="f43">
                  <a:pos x="f62" y="f61"/>
                </a:cxn>
                <a:cxn ang="f43">
                  <a:pos x="f62" y="f61"/>
                </a:cxn>
                <a:cxn ang="f43">
                  <a:pos x="f62" y="f61"/>
                </a:cxn>
                <a:cxn ang="f43">
                  <a:pos x="f60" y="f61"/>
                </a:cxn>
              </a:cxnLst>
              <a:rect l="f56" t="f59" r="f57" b="f58"/>
              <a:pathLst>
                <a:path w="138" h="157">
                  <a:moveTo>
                    <a:pt x="f5" y="f8"/>
                  </a:moveTo>
                  <a:lnTo>
                    <a:pt x="f9" y="f10"/>
                  </a:lnTo>
                  <a:lnTo>
                    <a:pt x="f11" y="f12"/>
                  </a:lnTo>
                  <a:lnTo>
                    <a:pt x="f13" y="f14"/>
                  </a:lnTo>
                  <a:lnTo>
                    <a:pt x="f15" y="f16"/>
                  </a:lnTo>
                  <a:lnTo>
                    <a:pt x="f17" y="f11"/>
                  </a:lnTo>
                  <a:lnTo>
                    <a:pt x="f18" y="f5"/>
                  </a:lnTo>
                  <a:lnTo>
                    <a:pt x="f19" y="f20"/>
                  </a:lnTo>
                  <a:lnTo>
                    <a:pt x="f6" y="f9"/>
                  </a:lnTo>
                  <a:lnTo>
                    <a:pt x="f6" y="f21"/>
                  </a:lnTo>
                  <a:lnTo>
                    <a:pt x="f19" y="f16"/>
                  </a:lnTo>
                  <a:lnTo>
                    <a:pt x="f18" y="f22"/>
                  </a:lnTo>
                  <a:lnTo>
                    <a:pt x="f15" y="f23"/>
                  </a:lnTo>
                  <a:lnTo>
                    <a:pt x="f24" y="f25"/>
                  </a:lnTo>
                  <a:lnTo>
                    <a:pt x="f13" y="f26"/>
                  </a:lnTo>
                  <a:lnTo>
                    <a:pt x="f21" y="f7"/>
                  </a:lnTo>
                  <a:lnTo>
                    <a:pt x="f9" y="f26"/>
                  </a:lnTo>
                  <a:lnTo>
                    <a:pt x="f5" y="f8"/>
                  </a:lnTo>
                  <a:close/>
                </a:path>
              </a:pathLst>
            </a:custGeom>
            <a:solidFill>
              <a:srgbClr val="E2EBFB"/>
            </a:solidFill>
            <a:ln w="3172" cap="flat">
              <a:solidFill>
                <a:srgbClr val="0F78FF">
                  <a:alpha val="70000"/>
                </a:srgbClr>
              </a:solidFill>
              <a:prstDash val="solid"/>
              <a:round/>
            </a:ln>
          </p:spPr>
          <p:txBody>
            <a:bodyPr vert="horz" wrap="square" lIns="91440" tIns="45720" rIns="91440" bIns="45720" anchor="t" anchorCtr="0" compatLnSpc="1">
              <a:noAutofit/>
            </a:bodyPr>
            <a:lstStyle/>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GB" sz="1400" b="1" i="0" u="none" strike="noStrike" kern="1200" cap="none" spc="0" baseline="0">
                <a:solidFill>
                  <a:srgbClr val="0599F1"/>
                </a:solidFill>
                <a:uFillTx/>
                <a:latin typeface="HelveticaNeue-UltraLight" pitchFamily="50"/>
                <a:ea typeface="MS PGothic" pitchFamily="34"/>
              </a:endParaRPr>
            </a:p>
          </p:txBody>
        </p:sp>
        <p:sp>
          <p:nvSpPr>
            <p:cNvPr id="33" name="Freeform 62">
              <a:extLst>
                <a:ext uri="{FF2B5EF4-FFF2-40B4-BE49-F238E27FC236}">
                  <a16:creationId xmlns:a16="http://schemas.microsoft.com/office/drawing/2014/main" id="{D48E0F6F-10CB-051D-95DD-AAB2C5818765}"/>
                </a:ext>
              </a:extLst>
            </p:cNvPr>
            <p:cNvSpPr/>
            <p:nvPr/>
          </p:nvSpPr>
          <p:spPr>
            <a:xfrm>
              <a:off x="11371935" y="5128394"/>
              <a:ext cx="114400" cy="183913"/>
            </a:xfrm>
            <a:custGeom>
              <a:avLst/>
              <a:gdLst>
                <a:gd name="f0" fmla="val 10800000"/>
                <a:gd name="f1" fmla="val 5400000"/>
                <a:gd name="f2" fmla="val 180"/>
                <a:gd name="f3" fmla="val w"/>
                <a:gd name="f4" fmla="val h"/>
                <a:gd name="f5" fmla="val 0"/>
                <a:gd name="f6" fmla="val 96"/>
                <a:gd name="f7" fmla="val 156"/>
                <a:gd name="f8" fmla="val 6"/>
                <a:gd name="f9" fmla="val 108"/>
                <a:gd name="f10" fmla="val 24"/>
                <a:gd name="f11" fmla="val 78"/>
                <a:gd name="f12" fmla="val 54"/>
                <a:gd name="f13" fmla="val 30"/>
                <a:gd name="f14" fmla="val 12"/>
                <a:gd name="f15" fmla="val 42"/>
                <a:gd name="f16" fmla="val 60"/>
                <a:gd name="f17" fmla="val 84"/>
                <a:gd name="f18" fmla="val 66"/>
                <a:gd name="f19" fmla="val 90"/>
                <a:gd name="f20" fmla="val 102"/>
                <a:gd name="f21" fmla="val 114"/>
                <a:gd name="f22" fmla="val 132"/>
                <a:gd name="f23" fmla="val 144"/>
                <a:gd name="f24" fmla="val 126"/>
                <a:gd name="f25" fmla="+- 0 0 -90"/>
                <a:gd name="f26" fmla="*/ f3 1 96"/>
                <a:gd name="f27" fmla="*/ f4 1 156"/>
                <a:gd name="f28" fmla="val f5"/>
                <a:gd name="f29" fmla="val f6"/>
                <a:gd name="f30" fmla="val f7"/>
                <a:gd name="f31" fmla="*/ f25 f0 1"/>
                <a:gd name="f32" fmla="+- f30 0 f28"/>
                <a:gd name="f33" fmla="+- f29 0 f28"/>
                <a:gd name="f34" fmla="*/ f31 1 f2"/>
                <a:gd name="f35" fmla="*/ f33 1 96"/>
                <a:gd name="f36" fmla="*/ f32 1 156"/>
                <a:gd name="f37" fmla="*/ 2147483646 f33 1"/>
                <a:gd name="f38" fmla="*/ 2147483646 f32 1"/>
                <a:gd name="f39" fmla="*/ 0 f33 1"/>
                <a:gd name="f40" fmla="*/ 0 f32 1"/>
                <a:gd name="f41" fmla="+- f34 0 f1"/>
                <a:gd name="f42" fmla="*/ f37 1 96"/>
                <a:gd name="f43" fmla="*/ f38 1 156"/>
                <a:gd name="f44" fmla="*/ f39 1 96"/>
                <a:gd name="f45" fmla="*/ f40 1 156"/>
                <a:gd name="f46" fmla="*/ 0 1 f35"/>
                <a:gd name="f47" fmla="*/ f29 1 f35"/>
                <a:gd name="f48" fmla="*/ 0 1 f36"/>
                <a:gd name="f49" fmla="*/ f30 1 f36"/>
                <a:gd name="f50" fmla="*/ f42 1 f35"/>
                <a:gd name="f51" fmla="*/ f43 1 f36"/>
                <a:gd name="f52" fmla="*/ f44 1 f35"/>
                <a:gd name="f53" fmla="*/ f45 1 f36"/>
                <a:gd name="f54" fmla="*/ f46 f26 1"/>
                <a:gd name="f55" fmla="*/ f47 f26 1"/>
                <a:gd name="f56" fmla="*/ f49 f27 1"/>
                <a:gd name="f57" fmla="*/ f48 f27 1"/>
                <a:gd name="f58" fmla="*/ f50 f26 1"/>
                <a:gd name="f59" fmla="*/ f51 f27 1"/>
                <a:gd name="f60" fmla="*/ f52 f26 1"/>
                <a:gd name="f61" fmla="*/ f53 f27 1"/>
              </a:gdLst>
              <a:ahLst/>
              <a:cxnLst>
                <a:cxn ang="3cd4">
                  <a:pos x="hc" y="t"/>
                </a:cxn>
                <a:cxn ang="0">
                  <a:pos x="r" y="vc"/>
                </a:cxn>
                <a:cxn ang="cd4">
                  <a:pos x="hc" y="b"/>
                </a:cxn>
                <a:cxn ang="cd2">
                  <a:pos x="l" y="vc"/>
                </a:cxn>
                <a:cxn ang="f41">
                  <a:pos x="f58" y="f59"/>
                </a:cxn>
                <a:cxn ang="f41">
                  <a:pos x="f58" y="f59"/>
                </a:cxn>
                <a:cxn ang="f41">
                  <a:pos x="f58" y="f59"/>
                </a:cxn>
                <a:cxn ang="f41">
                  <a:pos x="f60" y="f61"/>
                </a:cxn>
                <a:cxn ang="f41">
                  <a:pos x="f58" y="f59"/>
                </a:cxn>
                <a:cxn ang="f41">
                  <a:pos x="f58" y="f59"/>
                </a:cxn>
                <a:cxn ang="f41">
                  <a:pos x="f58" y="f59"/>
                </a:cxn>
                <a:cxn ang="f41">
                  <a:pos x="f58" y="f59"/>
                </a:cxn>
                <a:cxn ang="f41">
                  <a:pos x="f58" y="f59"/>
                </a:cxn>
                <a:cxn ang="f41">
                  <a:pos x="f58" y="f59"/>
                </a:cxn>
                <a:cxn ang="f41">
                  <a:pos x="f58" y="f59"/>
                </a:cxn>
                <a:cxn ang="f41">
                  <a:pos x="f58" y="f59"/>
                </a:cxn>
                <a:cxn ang="f41">
                  <a:pos x="f58" y="f59"/>
                </a:cxn>
                <a:cxn ang="f41">
                  <a:pos x="f58" y="f59"/>
                </a:cxn>
                <a:cxn ang="f41">
                  <a:pos x="f58" y="f59"/>
                </a:cxn>
                <a:cxn ang="f41">
                  <a:pos x="f58" y="f59"/>
                </a:cxn>
                <a:cxn ang="f41">
                  <a:pos x="f58" y="f59"/>
                </a:cxn>
                <a:cxn ang="f41">
                  <a:pos x="f58" y="f59"/>
                </a:cxn>
              </a:cxnLst>
              <a:rect l="f54" t="f57" r="f55" b="f56"/>
              <a:pathLst>
                <a:path w="96" h="156">
                  <a:moveTo>
                    <a:pt x="f8" y="f9"/>
                  </a:moveTo>
                  <a:lnTo>
                    <a:pt x="f10" y="f11"/>
                  </a:lnTo>
                  <a:lnTo>
                    <a:pt x="f10" y="f12"/>
                  </a:lnTo>
                  <a:lnTo>
                    <a:pt x="f5" y="f5"/>
                  </a:lnTo>
                  <a:lnTo>
                    <a:pt x="f13" y="f14"/>
                  </a:lnTo>
                  <a:lnTo>
                    <a:pt x="f13" y="f15"/>
                  </a:lnTo>
                  <a:lnTo>
                    <a:pt x="f15" y="f16"/>
                  </a:lnTo>
                  <a:lnTo>
                    <a:pt x="f16" y="f11"/>
                  </a:lnTo>
                  <a:lnTo>
                    <a:pt x="f17" y="f18"/>
                  </a:lnTo>
                  <a:lnTo>
                    <a:pt x="f6" y="f11"/>
                  </a:lnTo>
                  <a:lnTo>
                    <a:pt x="f19" y="f19"/>
                  </a:lnTo>
                  <a:lnTo>
                    <a:pt x="f11" y="f20"/>
                  </a:lnTo>
                  <a:lnTo>
                    <a:pt x="f18" y="f21"/>
                  </a:lnTo>
                  <a:lnTo>
                    <a:pt x="f16" y="f22"/>
                  </a:lnTo>
                  <a:lnTo>
                    <a:pt x="f15" y="f7"/>
                  </a:lnTo>
                  <a:lnTo>
                    <a:pt x="f10" y="f23"/>
                  </a:lnTo>
                  <a:lnTo>
                    <a:pt x="f13" y="f24"/>
                  </a:lnTo>
                  <a:lnTo>
                    <a:pt x="f8" y="f9"/>
                  </a:lnTo>
                  <a:close/>
                </a:path>
              </a:pathLst>
            </a:custGeom>
            <a:solidFill>
              <a:srgbClr val="E2EBFB"/>
            </a:solidFill>
            <a:ln w="3172" cap="flat">
              <a:solidFill>
                <a:srgbClr val="0F78FF">
                  <a:alpha val="70000"/>
                </a:srgbClr>
              </a:solidFill>
              <a:prstDash val="solid"/>
              <a:round/>
            </a:ln>
          </p:spPr>
          <p:txBody>
            <a:bodyPr vert="horz" wrap="square" lIns="91440" tIns="45720" rIns="91440" bIns="45720" anchor="t" anchorCtr="0" compatLnSpc="1">
              <a:noAutofit/>
            </a:bodyPr>
            <a:lstStyle/>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GB" sz="1400" b="1" i="0" u="none" strike="noStrike" kern="1200" cap="none" spc="0" baseline="0">
                <a:solidFill>
                  <a:srgbClr val="0599F1"/>
                </a:solidFill>
                <a:uFillTx/>
                <a:latin typeface="HelveticaNeue-UltraLight" pitchFamily="50"/>
                <a:ea typeface="MS PGothic" pitchFamily="34"/>
              </a:endParaRPr>
            </a:p>
          </p:txBody>
        </p:sp>
        <p:sp>
          <p:nvSpPr>
            <p:cNvPr id="34" name="Freeform 63">
              <a:extLst>
                <a:ext uri="{FF2B5EF4-FFF2-40B4-BE49-F238E27FC236}">
                  <a16:creationId xmlns:a16="http://schemas.microsoft.com/office/drawing/2014/main" id="{3FADD06A-2C47-F6BE-A826-8424383529AB}"/>
                </a:ext>
              </a:extLst>
            </p:cNvPr>
            <p:cNvSpPr/>
            <p:nvPr/>
          </p:nvSpPr>
          <p:spPr>
            <a:xfrm>
              <a:off x="10019364" y="4556382"/>
              <a:ext cx="902192" cy="684977"/>
            </a:xfrm>
            <a:custGeom>
              <a:avLst/>
              <a:gdLst>
                <a:gd name="f0" fmla="val 10800000"/>
                <a:gd name="f1" fmla="val 5400000"/>
                <a:gd name="f2" fmla="val 360"/>
                <a:gd name="f3" fmla="val 180"/>
                <a:gd name="f4" fmla="val w"/>
                <a:gd name="f5" fmla="val h"/>
                <a:gd name="f6" fmla="val 0"/>
                <a:gd name="f7" fmla="val 757"/>
                <a:gd name="f8" fmla="val 577"/>
                <a:gd name="f9" fmla="val 30"/>
                <a:gd name="f10" fmla="val 463"/>
                <a:gd name="f11" fmla="val 36"/>
                <a:gd name="f12" fmla="val 415"/>
                <a:gd name="f13" fmla="val 385"/>
                <a:gd name="f14" fmla="val 6"/>
                <a:gd name="f15" fmla="val 307"/>
                <a:gd name="f16" fmla="val 283"/>
                <a:gd name="f17" fmla="val 247"/>
                <a:gd name="f18" fmla="val 217"/>
                <a:gd name="f19" fmla="val 193"/>
                <a:gd name="f20" fmla="val 78"/>
                <a:gd name="f21" fmla="val 175"/>
                <a:gd name="f22" fmla="val 114"/>
                <a:gd name="f23" fmla="val 151"/>
                <a:gd name="f24" fmla="val 144"/>
                <a:gd name="f25" fmla="val 145"/>
                <a:gd name="f26" fmla="val 156"/>
                <a:gd name="f27" fmla="val 109"/>
                <a:gd name="f28" fmla="val 97"/>
                <a:gd name="f29" fmla="val 204"/>
                <a:gd name="f30" fmla="val 90"/>
                <a:gd name="f31" fmla="val 240"/>
                <a:gd name="f32" fmla="val 60"/>
                <a:gd name="f33" fmla="val 264"/>
                <a:gd name="f34" fmla="val 48"/>
                <a:gd name="f35" fmla="val 282"/>
                <a:gd name="f36" fmla="val 300"/>
                <a:gd name="f37" fmla="val 66"/>
                <a:gd name="f38" fmla="val 312"/>
                <a:gd name="f39" fmla="val 42"/>
                <a:gd name="f40" fmla="val 330"/>
                <a:gd name="f41" fmla="val 24"/>
                <a:gd name="f42" fmla="val 18"/>
                <a:gd name="f43" fmla="val 372"/>
                <a:gd name="f44" fmla="val 396"/>
                <a:gd name="f45" fmla="val 438"/>
                <a:gd name="f46" fmla="val 12"/>
                <a:gd name="f47" fmla="val 432"/>
                <a:gd name="f48" fmla="val 420"/>
                <a:gd name="f49" fmla="val 468"/>
                <a:gd name="f50" fmla="val 492"/>
                <a:gd name="f51" fmla="val 115"/>
                <a:gd name="f52" fmla="val 510"/>
                <a:gd name="f53" fmla="val 540"/>
                <a:gd name="f54" fmla="val 564"/>
                <a:gd name="f55" fmla="val 576"/>
                <a:gd name="f56" fmla="val 582"/>
                <a:gd name="f57" fmla="val 54"/>
                <a:gd name="f58" fmla="val 594"/>
                <a:gd name="f59" fmla="val 612"/>
                <a:gd name="f60" fmla="val 121"/>
                <a:gd name="f61" fmla="val 642"/>
                <a:gd name="f62" fmla="val 678"/>
                <a:gd name="f63" fmla="val 163"/>
                <a:gd name="f64" fmla="val 690"/>
                <a:gd name="f65" fmla="val 199"/>
                <a:gd name="f66" fmla="val 708"/>
                <a:gd name="f67" fmla="val 211"/>
                <a:gd name="f68" fmla="val 714"/>
                <a:gd name="f69" fmla="val 241"/>
                <a:gd name="f70" fmla="val 751"/>
                <a:gd name="f71" fmla="val 265"/>
                <a:gd name="f72" fmla="val 289"/>
                <a:gd name="f73" fmla="val 325"/>
                <a:gd name="f74" fmla="val 379"/>
                <a:gd name="f75" fmla="val 469"/>
                <a:gd name="f76" fmla="val 696"/>
                <a:gd name="f77" fmla="val 523"/>
                <a:gd name="f78" fmla="val 547"/>
                <a:gd name="f79" fmla="val 684"/>
                <a:gd name="f80" fmla="val 660"/>
                <a:gd name="f81" fmla="val 559"/>
                <a:gd name="f82" fmla="val 636"/>
                <a:gd name="f83" fmla="val 618"/>
                <a:gd name="f84" fmla="val 571"/>
                <a:gd name="f85" fmla="val 534"/>
                <a:gd name="f86" fmla="val 553"/>
                <a:gd name="f87" fmla="val 498"/>
                <a:gd name="f88" fmla="val 535"/>
                <a:gd name="f89" fmla="val 480"/>
                <a:gd name="f90" fmla="val 505"/>
                <a:gd name="f91" fmla="val 481"/>
                <a:gd name="f92" fmla="val 444"/>
                <a:gd name="f93" fmla="val 487"/>
                <a:gd name="f94" fmla="val 378"/>
                <a:gd name="f95" fmla="val 421"/>
                <a:gd name="f96" fmla="val 409"/>
                <a:gd name="f97" fmla="val 433"/>
                <a:gd name="f98" fmla="val 198"/>
                <a:gd name="f99" fmla="val 451"/>
                <a:gd name="f100" fmla="val 162"/>
                <a:gd name="f101" fmla="val 457"/>
                <a:gd name="f102" fmla="val 138"/>
                <a:gd name="f103" fmla="val 120"/>
                <a:gd name="f104" fmla="val 475"/>
                <a:gd name="f105" fmla="val 84"/>
                <a:gd name="f106" fmla="+- 0 0 -90"/>
                <a:gd name="f107" fmla="*/ f4 1 757"/>
                <a:gd name="f108" fmla="*/ f5 1 577"/>
                <a:gd name="f109" fmla="val f6"/>
                <a:gd name="f110" fmla="val f7"/>
                <a:gd name="f111" fmla="val f8"/>
                <a:gd name="f112" fmla="*/ f106 f0 1"/>
                <a:gd name="f113" fmla="+- f111 0 f109"/>
                <a:gd name="f114" fmla="+- f110 0 f109"/>
                <a:gd name="f115" fmla="*/ f112 1 f3"/>
                <a:gd name="f116" fmla="*/ f114 1 757"/>
                <a:gd name="f117" fmla="*/ f113 1 577"/>
                <a:gd name="f118" fmla="*/ 2147483646 f114 1"/>
                <a:gd name="f119" fmla="*/ 2147483646 f113 1"/>
                <a:gd name="f120" fmla="*/ 0 f114 1"/>
                <a:gd name="f121" fmla="*/ 0 f113 1"/>
                <a:gd name="f122" fmla="+- f115 0 f1"/>
                <a:gd name="f123" fmla="*/ f118 1 757"/>
                <a:gd name="f124" fmla="*/ f119 1 577"/>
                <a:gd name="f125" fmla="*/ f120 1 757"/>
                <a:gd name="f126" fmla="*/ f121 1 577"/>
                <a:gd name="f127" fmla="*/ 0 1 f116"/>
                <a:gd name="f128" fmla="*/ f110 1 f116"/>
                <a:gd name="f129" fmla="*/ 0 1 f117"/>
                <a:gd name="f130" fmla="*/ f111 1 f117"/>
                <a:gd name="f131" fmla="*/ f123 1 f116"/>
                <a:gd name="f132" fmla="*/ f124 1 f117"/>
                <a:gd name="f133" fmla="*/ f125 1 f116"/>
                <a:gd name="f134" fmla="*/ f126 1 f117"/>
                <a:gd name="f135" fmla="*/ f127 f107 1"/>
                <a:gd name="f136" fmla="*/ f128 f107 1"/>
                <a:gd name="f137" fmla="*/ f130 f108 1"/>
                <a:gd name="f138" fmla="*/ f129 f108 1"/>
                <a:gd name="f139" fmla="*/ f131 f107 1"/>
                <a:gd name="f140" fmla="*/ f132 f108 1"/>
                <a:gd name="f141" fmla="*/ f133 f107 1"/>
                <a:gd name="f142" fmla="*/ f134 f108 1"/>
              </a:gdLst>
              <a:ahLst/>
              <a:cxnLst>
                <a:cxn ang="3cd4">
                  <a:pos x="hc" y="t"/>
                </a:cxn>
                <a:cxn ang="0">
                  <a:pos x="r" y="vc"/>
                </a:cxn>
                <a:cxn ang="cd4">
                  <a:pos x="hc" y="b"/>
                </a:cxn>
                <a:cxn ang="cd2">
                  <a:pos x="l" y="vc"/>
                </a:cxn>
                <a:cxn ang="f122">
                  <a:pos x="f139" y="f140"/>
                </a:cxn>
                <a:cxn ang="f122">
                  <a:pos x="f139" y="f140"/>
                </a:cxn>
                <a:cxn ang="f122">
                  <a:pos x="f141" y="f140"/>
                </a:cxn>
                <a:cxn ang="f122">
                  <a:pos x="f139" y="f140"/>
                </a:cxn>
                <a:cxn ang="f122">
                  <a:pos x="f139" y="f140"/>
                </a:cxn>
                <a:cxn ang="f122">
                  <a:pos x="f139" y="f140"/>
                </a:cxn>
                <a:cxn ang="f122">
                  <a:pos x="f139" y="f140"/>
                </a:cxn>
                <a:cxn ang="f122">
                  <a:pos x="f139" y="f140"/>
                </a:cxn>
                <a:cxn ang="f122">
                  <a:pos x="f139" y="f140"/>
                </a:cxn>
                <a:cxn ang="f122">
                  <a:pos x="f139" y="f140"/>
                </a:cxn>
                <a:cxn ang="f122">
                  <a:pos x="f139" y="f142"/>
                </a:cxn>
                <a:cxn ang="f122">
                  <a:pos x="f139" y="f140"/>
                </a:cxn>
                <a:cxn ang="f122">
                  <a:pos x="f139" y="f140"/>
                </a:cxn>
                <a:cxn ang="f122">
                  <a:pos x="f139" y="f140"/>
                </a:cxn>
                <a:cxn ang="f122">
                  <a:pos x="f139" y="f140"/>
                </a:cxn>
                <a:cxn ang="f122">
                  <a:pos x="f139" y="f140"/>
                </a:cxn>
                <a:cxn ang="f122">
                  <a:pos x="f139" y="f140"/>
                </a:cxn>
                <a:cxn ang="f122">
                  <a:pos x="f139" y="f140"/>
                </a:cxn>
                <a:cxn ang="f122">
                  <a:pos x="f139" y="f140"/>
                </a:cxn>
                <a:cxn ang="f122">
                  <a:pos x="f139" y="f140"/>
                </a:cxn>
                <a:cxn ang="f122">
                  <a:pos x="f139" y="f140"/>
                </a:cxn>
                <a:cxn ang="f122">
                  <a:pos x="f139" y="f140"/>
                </a:cxn>
                <a:cxn ang="f122">
                  <a:pos x="f139" y="f140"/>
                </a:cxn>
                <a:cxn ang="f122">
                  <a:pos x="f139" y="f140"/>
                </a:cxn>
                <a:cxn ang="f122">
                  <a:pos x="f139" y="f140"/>
                </a:cxn>
                <a:cxn ang="f122">
                  <a:pos x="f139" y="f140"/>
                </a:cxn>
                <a:cxn ang="f122">
                  <a:pos x="f139" y="f140"/>
                </a:cxn>
                <a:cxn ang="f122">
                  <a:pos x="f139" y="f140"/>
                </a:cxn>
                <a:cxn ang="f122">
                  <a:pos x="f139" y="f140"/>
                </a:cxn>
                <a:cxn ang="f122">
                  <a:pos x="f139" y="f140"/>
                </a:cxn>
                <a:cxn ang="f122">
                  <a:pos x="f139" y="f140"/>
                </a:cxn>
                <a:cxn ang="f122">
                  <a:pos x="f139" y="f140"/>
                </a:cxn>
                <a:cxn ang="f122">
                  <a:pos x="f139" y="f140"/>
                </a:cxn>
                <a:cxn ang="f122">
                  <a:pos x="f139" y="f140"/>
                </a:cxn>
                <a:cxn ang="f122">
                  <a:pos x="f139" y="f140"/>
                </a:cxn>
                <a:cxn ang="f122">
                  <a:pos x="f139" y="f140"/>
                </a:cxn>
              </a:cxnLst>
              <a:rect l="f135" t="f138" r="f136" b="f137"/>
              <a:pathLst>
                <a:path w="757" h="577">
                  <a:moveTo>
                    <a:pt x="f9" y="f10"/>
                  </a:moveTo>
                  <a:lnTo>
                    <a:pt x="f11" y="f12"/>
                  </a:lnTo>
                  <a:lnTo>
                    <a:pt x="f9" y="f13"/>
                  </a:lnTo>
                  <a:lnTo>
                    <a:pt x="f14" y="f15"/>
                  </a:lnTo>
                  <a:lnTo>
                    <a:pt x="f14" y="f16"/>
                  </a:lnTo>
                  <a:lnTo>
                    <a:pt x="f6" y="f17"/>
                  </a:lnTo>
                  <a:lnTo>
                    <a:pt x="f14" y="f18"/>
                  </a:lnTo>
                  <a:lnTo>
                    <a:pt x="f9" y="f19"/>
                  </a:lnTo>
                  <a:lnTo>
                    <a:pt x="f20" y="f21"/>
                  </a:lnTo>
                  <a:lnTo>
                    <a:pt x="f22" y="f23"/>
                  </a:lnTo>
                  <a:lnTo>
                    <a:pt x="f24" y="f25"/>
                  </a:lnTo>
                  <a:lnTo>
                    <a:pt x="f26" y="f27"/>
                  </a:lnTo>
                  <a:lnTo>
                    <a:pt x="f3" y="f28"/>
                  </a:lnTo>
                  <a:lnTo>
                    <a:pt x="f29" y="f30"/>
                  </a:lnTo>
                  <a:lnTo>
                    <a:pt x="f31" y="f32"/>
                  </a:lnTo>
                  <a:lnTo>
                    <a:pt x="f33" y="f34"/>
                  </a:lnTo>
                  <a:lnTo>
                    <a:pt x="f35" y="f32"/>
                  </a:lnTo>
                  <a:lnTo>
                    <a:pt x="f36" y="f37"/>
                  </a:lnTo>
                  <a:lnTo>
                    <a:pt x="f38" y="f39"/>
                  </a:lnTo>
                  <a:lnTo>
                    <a:pt x="f40" y="f41"/>
                  </a:lnTo>
                  <a:lnTo>
                    <a:pt x="f2" y="f42"/>
                  </a:lnTo>
                  <a:lnTo>
                    <a:pt x="f43" y="f6"/>
                  </a:lnTo>
                  <a:lnTo>
                    <a:pt x="f44" y="f14"/>
                  </a:lnTo>
                  <a:lnTo>
                    <a:pt x="f45" y="f46"/>
                  </a:lnTo>
                  <a:lnTo>
                    <a:pt x="f47" y="f11"/>
                  </a:lnTo>
                  <a:lnTo>
                    <a:pt x="f48" y="f37"/>
                  </a:lnTo>
                  <a:lnTo>
                    <a:pt x="f45" y="f20"/>
                  </a:lnTo>
                  <a:lnTo>
                    <a:pt x="f49" y="f20"/>
                  </a:lnTo>
                  <a:lnTo>
                    <a:pt x="f50" y="f51"/>
                  </a:lnTo>
                  <a:lnTo>
                    <a:pt x="f52" y="f27"/>
                  </a:lnTo>
                  <a:lnTo>
                    <a:pt x="f53" y="f30"/>
                  </a:lnTo>
                  <a:lnTo>
                    <a:pt x="f53" y="f9"/>
                  </a:lnTo>
                  <a:lnTo>
                    <a:pt x="f54" y="f6"/>
                  </a:lnTo>
                  <a:lnTo>
                    <a:pt x="f55" y="f39"/>
                  </a:lnTo>
                  <a:lnTo>
                    <a:pt x="f56" y="f57"/>
                  </a:lnTo>
                  <a:lnTo>
                    <a:pt x="f58" y="f32"/>
                  </a:lnTo>
                  <a:lnTo>
                    <a:pt x="f59" y="f60"/>
                  </a:lnTo>
                  <a:lnTo>
                    <a:pt x="f61" y="f23"/>
                  </a:lnTo>
                  <a:lnTo>
                    <a:pt x="f62" y="f63"/>
                  </a:lnTo>
                  <a:lnTo>
                    <a:pt x="f64" y="f65"/>
                  </a:lnTo>
                  <a:lnTo>
                    <a:pt x="f66" y="f67"/>
                  </a:lnTo>
                  <a:lnTo>
                    <a:pt x="f68" y="f69"/>
                  </a:lnTo>
                  <a:lnTo>
                    <a:pt x="f70" y="f71"/>
                  </a:lnTo>
                  <a:lnTo>
                    <a:pt x="f70" y="f72"/>
                  </a:lnTo>
                  <a:lnTo>
                    <a:pt x="f7" y="f73"/>
                  </a:lnTo>
                  <a:lnTo>
                    <a:pt x="f7" y="f74"/>
                  </a:lnTo>
                  <a:lnTo>
                    <a:pt x="f68" y="f75"/>
                  </a:lnTo>
                  <a:lnTo>
                    <a:pt x="f76" y="f77"/>
                  </a:lnTo>
                  <a:lnTo>
                    <a:pt x="f76" y="f78"/>
                  </a:lnTo>
                  <a:lnTo>
                    <a:pt x="f79" y="f78"/>
                  </a:lnTo>
                  <a:lnTo>
                    <a:pt x="f80" y="f81"/>
                  </a:lnTo>
                  <a:lnTo>
                    <a:pt x="f82" y="f8"/>
                  </a:lnTo>
                  <a:lnTo>
                    <a:pt x="f83" y="f8"/>
                  </a:lnTo>
                  <a:lnTo>
                    <a:pt x="f58" y="f81"/>
                  </a:lnTo>
                  <a:lnTo>
                    <a:pt x="f55" y="f84"/>
                  </a:lnTo>
                  <a:lnTo>
                    <a:pt x="f85" y="f86"/>
                  </a:lnTo>
                  <a:lnTo>
                    <a:pt x="f87" y="f88"/>
                  </a:lnTo>
                  <a:lnTo>
                    <a:pt x="f89" y="f90"/>
                  </a:lnTo>
                  <a:lnTo>
                    <a:pt x="f49" y="f91"/>
                  </a:lnTo>
                  <a:lnTo>
                    <a:pt x="f92" y="f93"/>
                  </a:lnTo>
                  <a:lnTo>
                    <a:pt x="f48" y="f10"/>
                  </a:lnTo>
                  <a:lnTo>
                    <a:pt x="f94" y="f95"/>
                  </a:lnTo>
                  <a:lnTo>
                    <a:pt x="f38" y="f96"/>
                  </a:lnTo>
                  <a:lnTo>
                    <a:pt x="f33" y="f12"/>
                  </a:lnTo>
                  <a:lnTo>
                    <a:pt x="f29" y="f97"/>
                  </a:lnTo>
                  <a:lnTo>
                    <a:pt x="f98" y="f99"/>
                  </a:lnTo>
                  <a:lnTo>
                    <a:pt x="f100" y="f101"/>
                  </a:lnTo>
                  <a:lnTo>
                    <a:pt x="f102" y="f101"/>
                  </a:lnTo>
                  <a:lnTo>
                    <a:pt x="f103" y="f104"/>
                  </a:lnTo>
                  <a:lnTo>
                    <a:pt x="f105" y="f93"/>
                  </a:lnTo>
                  <a:lnTo>
                    <a:pt x="f32" y="f93"/>
                  </a:lnTo>
                  <a:lnTo>
                    <a:pt x="f9" y="f10"/>
                  </a:lnTo>
                  <a:close/>
                </a:path>
              </a:pathLst>
            </a:custGeom>
            <a:solidFill>
              <a:srgbClr val="E2EBFB"/>
            </a:solidFill>
            <a:ln w="3172" cap="flat">
              <a:solidFill>
                <a:srgbClr val="0F78FF">
                  <a:alpha val="70000"/>
                </a:srgbClr>
              </a:solidFill>
              <a:prstDash val="solid"/>
              <a:round/>
            </a:ln>
          </p:spPr>
          <p:txBody>
            <a:bodyPr vert="horz" wrap="square" lIns="91440" tIns="45720" rIns="91440" bIns="45720" anchor="t" anchorCtr="0" compatLnSpc="1">
              <a:noAutofit/>
            </a:bodyPr>
            <a:lstStyle/>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GB" sz="1400" b="1" i="0" u="none" strike="noStrike" kern="1200" cap="none" spc="0" baseline="0">
                <a:solidFill>
                  <a:srgbClr val="0599F1"/>
                </a:solidFill>
                <a:uFillTx/>
                <a:latin typeface="HelveticaNeue-UltraLight" pitchFamily="50"/>
                <a:ea typeface="MS PGothic" pitchFamily="34"/>
              </a:endParaRPr>
            </a:p>
          </p:txBody>
        </p:sp>
        <p:sp>
          <p:nvSpPr>
            <p:cNvPr id="35" name="Freeform 64">
              <a:extLst>
                <a:ext uri="{FF2B5EF4-FFF2-40B4-BE49-F238E27FC236}">
                  <a16:creationId xmlns:a16="http://schemas.microsoft.com/office/drawing/2014/main" id="{A0A77005-0A27-5C53-D7F1-6E407DDF461C}"/>
                </a:ext>
              </a:extLst>
            </p:cNvPr>
            <p:cNvSpPr/>
            <p:nvPr/>
          </p:nvSpPr>
          <p:spPr>
            <a:xfrm>
              <a:off x="10727512" y="5281903"/>
              <a:ext cx="79653" cy="108612"/>
            </a:xfrm>
            <a:custGeom>
              <a:avLst/>
              <a:gdLst>
                <a:gd name="f0" fmla="val 10800000"/>
                <a:gd name="f1" fmla="val 5400000"/>
                <a:gd name="f2" fmla="val 180"/>
                <a:gd name="f3" fmla="val w"/>
                <a:gd name="f4" fmla="val h"/>
                <a:gd name="f5" fmla="val 0"/>
                <a:gd name="f6" fmla="val 66"/>
                <a:gd name="f7" fmla="val 91"/>
                <a:gd name="f8" fmla="val 18"/>
                <a:gd name="f9" fmla="val 12"/>
                <a:gd name="f10" fmla="val 48"/>
                <a:gd name="f11" fmla="val 72"/>
                <a:gd name="f12" fmla="val 36"/>
                <a:gd name="f13" fmla="val 30"/>
                <a:gd name="f14" fmla="val 42"/>
                <a:gd name="f15" fmla="+- 0 0 -90"/>
                <a:gd name="f16" fmla="*/ f3 1 66"/>
                <a:gd name="f17" fmla="*/ f4 1 91"/>
                <a:gd name="f18" fmla="val f5"/>
                <a:gd name="f19" fmla="val f6"/>
                <a:gd name="f20" fmla="val f7"/>
                <a:gd name="f21" fmla="*/ f15 f0 1"/>
                <a:gd name="f22" fmla="+- f20 0 f18"/>
                <a:gd name="f23" fmla="+- f19 0 f18"/>
                <a:gd name="f24" fmla="*/ f21 1 f2"/>
                <a:gd name="f25" fmla="*/ f23 1 66"/>
                <a:gd name="f26" fmla="*/ f22 1 91"/>
                <a:gd name="f27" fmla="*/ 0 f23 1"/>
                <a:gd name="f28" fmla="*/ 2147483646 f22 1"/>
                <a:gd name="f29" fmla="*/ 2147483646 f23 1"/>
                <a:gd name="f30" fmla="*/ 0 f22 1"/>
                <a:gd name="f31" fmla="+- f24 0 f1"/>
                <a:gd name="f32" fmla="*/ f27 1 66"/>
                <a:gd name="f33" fmla="*/ f28 1 91"/>
                <a:gd name="f34" fmla="*/ f29 1 66"/>
                <a:gd name="f35" fmla="*/ f30 1 91"/>
                <a:gd name="f36" fmla="*/ 0 1 f25"/>
                <a:gd name="f37" fmla="*/ f19 1 f25"/>
                <a:gd name="f38" fmla="*/ 0 1 f26"/>
                <a:gd name="f39" fmla="*/ f20 1 f26"/>
                <a:gd name="f40" fmla="*/ f32 1 f25"/>
                <a:gd name="f41" fmla="*/ f33 1 f26"/>
                <a:gd name="f42" fmla="*/ f34 1 f25"/>
                <a:gd name="f43" fmla="*/ f35 1 f26"/>
                <a:gd name="f44" fmla="*/ f36 f16 1"/>
                <a:gd name="f45" fmla="*/ f37 f16 1"/>
                <a:gd name="f46" fmla="*/ f39 f17 1"/>
                <a:gd name="f47" fmla="*/ f38 f17 1"/>
                <a:gd name="f48" fmla="*/ f40 f16 1"/>
                <a:gd name="f49" fmla="*/ f41 f17 1"/>
                <a:gd name="f50" fmla="*/ f42 f16 1"/>
                <a:gd name="f51" fmla="*/ f43 f17 1"/>
              </a:gdLst>
              <a:ahLst/>
              <a:cxnLst>
                <a:cxn ang="3cd4">
                  <a:pos x="hc" y="t"/>
                </a:cxn>
                <a:cxn ang="0">
                  <a:pos x="r" y="vc"/>
                </a:cxn>
                <a:cxn ang="cd4">
                  <a:pos x="hc" y="b"/>
                </a:cxn>
                <a:cxn ang="cd2">
                  <a:pos x="l" y="vc"/>
                </a:cxn>
                <a:cxn ang="f31">
                  <a:pos x="f48" y="f49"/>
                </a:cxn>
                <a:cxn ang="f31">
                  <a:pos x="f50" y="f49"/>
                </a:cxn>
                <a:cxn ang="f31">
                  <a:pos x="f50" y="f49"/>
                </a:cxn>
                <a:cxn ang="f31">
                  <a:pos x="f50" y="f49"/>
                </a:cxn>
                <a:cxn ang="f31">
                  <a:pos x="f50" y="f49"/>
                </a:cxn>
                <a:cxn ang="f31">
                  <a:pos x="f50" y="f49"/>
                </a:cxn>
                <a:cxn ang="f31">
                  <a:pos x="f50" y="f51"/>
                </a:cxn>
                <a:cxn ang="f31">
                  <a:pos x="f50" y="f49"/>
                </a:cxn>
                <a:cxn ang="f31">
                  <a:pos x="f48" y="f49"/>
                </a:cxn>
              </a:cxnLst>
              <a:rect l="f44" t="f47" r="f45" b="f46"/>
              <a:pathLst>
                <a:path w="66" h="91">
                  <a:moveTo>
                    <a:pt x="f5" y="f8"/>
                  </a:moveTo>
                  <a:lnTo>
                    <a:pt x="f9" y="f10"/>
                  </a:lnTo>
                  <a:lnTo>
                    <a:pt x="f8" y="f11"/>
                  </a:lnTo>
                  <a:lnTo>
                    <a:pt x="f12" y="f7"/>
                  </a:lnTo>
                  <a:lnTo>
                    <a:pt x="f10" y="f6"/>
                  </a:lnTo>
                  <a:lnTo>
                    <a:pt x="f6" y="f13"/>
                  </a:lnTo>
                  <a:lnTo>
                    <a:pt x="f6" y="f5"/>
                  </a:lnTo>
                  <a:lnTo>
                    <a:pt x="f14" y="f9"/>
                  </a:lnTo>
                  <a:lnTo>
                    <a:pt x="f5" y="f8"/>
                  </a:lnTo>
                  <a:close/>
                </a:path>
              </a:pathLst>
            </a:custGeom>
            <a:solidFill>
              <a:srgbClr val="E2EBFB"/>
            </a:solidFill>
            <a:ln w="3172" cap="flat">
              <a:solidFill>
                <a:srgbClr val="0F78FF">
                  <a:alpha val="70000"/>
                </a:srgbClr>
              </a:solidFill>
              <a:prstDash val="solid"/>
              <a:round/>
            </a:ln>
          </p:spPr>
          <p:txBody>
            <a:bodyPr vert="horz" wrap="square" lIns="91440" tIns="45720" rIns="91440" bIns="45720" anchor="t" anchorCtr="0" compatLnSpc="1">
              <a:noAutofit/>
            </a:bodyPr>
            <a:lstStyle/>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GB" sz="1400" b="1" i="0" u="none" strike="noStrike" kern="1200" cap="none" spc="0" baseline="0">
                <a:solidFill>
                  <a:srgbClr val="0599F1"/>
                </a:solidFill>
                <a:uFillTx/>
                <a:latin typeface="HelveticaNeue-UltraLight" pitchFamily="50"/>
                <a:ea typeface="MS PGothic" pitchFamily="34"/>
              </a:endParaRPr>
            </a:p>
          </p:txBody>
        </p:sp>
        <p:sp>
          <p:nvSpPr>
            <p:cNvPr id="36" name="Freeform 65">
              <a:extLst>
                <a:ext uri="{FF2B5EF4-FFF2-40B4-BE49-F238E27FC236}">
                  <a16:creationId xmlns:a16="http://schemas.microsoft.com/office/drawing/2014/main" id="{427B2BBB-360C-A11C-1A39-0CC70D326668}"/>
                </a:ext>
              </a:extLst>
            </p:cNvPr>
            <p:cNvSpPr/>
            <p:nvPr/>
          </p:nvSpPr>
          <p:spPr>
            <a:xfrm>
              <a:off x="9632710" y="4179859"/>
              <a:ext cx="220123" cy="241840"/>
            </a:xfrm>
            <a:custGeom>
              <a:avLst/>
              <a:gdLst>
                <a:gd name="f0" fmla="val 10800000"/>
                <a:gd name="f1" fmla="val 5400000"/>
                <a:gd name="f2" fmla="val 180"/>
                <a:gd name="f3" fmla="val w"/>
                <a:gd name="f4" fmla="val h"/>
                <a:gd name="f5" fmla="val 0"/>
                <a:gd name="f6" fmla="val 31"/>
                <a:gd name="f7" fmla="val 34"/>
                <a:gd name="f8" fmla="val 4"/>
                <a:gd name="f9" fmla="val 8"/>
                <a:gd name="f10" fmla="val 6"/>
                <a:gd name="f11" fmla="val 11"/>
                <a:gd name="f12" fmla="val 16"/>
                <a:gd name="f13" fmla="val 10"/>
                <a:gd name="f14" fmla="val 24"/>
                <a:gd name="f15" fmla="val 17"/>
                <a:gd name="f16" fmla="val 26"/>
                <a:gd name="f17" fmla="val 20"/>
                <a:gd name="f18" fmla="val 30"/>
                <a:gd name="f19" fmla="val 25"/>
                <a:gd name="f20" fmla="val 27"/>
                <a:gd name="f21" fmla="val 21"/>
                <a:gd name="f22" fmla="val 29"/>
                <a:gd name="f23" fmla="val 15"/>
                <a:gd name="f24" fmla="val 12"/>
                <a:gd name="f25" fmla="val 18"/>
                <a:gd name="f26" fmla="val 9"/>
                <a:gd name="f27" fmla="val 7"/>
                <a:gd name="f28" fmla="val 13"/>
                <a:gd name="f29" fmla="val 1"/>
                <a:gd name="f30" fmla="+- 0 0 -90"/>
                <a:gd name="f31" fmla="*/ f3 1 31"/>
                <a:gd name="f32" fmla="*/ f4 1 34"/>
                <a:gd name="f33" fmla="val f5"/>
                <a:gd name="f34" fmla="val f6"/>
                <a:gd name="f35" fmla="val f7"/>
                <a:gd name="f36" fmla="*/ f30 f0 1"/>
                <a:gd name="f37" fmla="+- f35 0 f33"/>
                <a:gd name="f38" fmla="+- f34 0 f33"/>
                <a:gd name="f39" fmla="*/ f36 1 f2"/>
                <a:gd name="f40" fmla="*/ f38 1 31"/>
                <a:gd name="f41" fmla="*/ f37 1 34"/>
                <a:gd name="f42" fmla="*/ 0 f38 1"/>
                <a:gd name="f43" fmla="*/ 0 f37 1"/>
                <a:gd name="f44" fmla="*/ 2147483646 f38 1"/>
                <a:gd name="f45" fmla="*/ 2147483646 f37 1"/>
                <a:gd name="f46" fmla="+- f39 0 f1"/>
                <a:gd name="f47" fmla="*/ f42 1 31"/>
                <a:gd name="f48" fmla="*/ f43 1 34"/>
                <a:gd name="f49" fmla="*/ f44 1 31"/>
                <a:gd name="f50" fmla="*/ f45 1 34"/>
                <a:gd name="f51" fmla="*/ 0 1 f40"/>
                <a:gd name="f52" fmla="*/ f34 1 f40"/>
                <a:gd name="f53" fmla="*/ 0 1 f41"/>
                <a:gd name="f54" fmla="*/ f35 1 f41"/>
                <a:gd name="f55" fmla="*/ f47 1 f40"/>
                <a:gd name="f56" fmla="*/ f48 1 f41"/>
                <a:gd name="f57" fmla="*/ f49 1 f40"/>
                <a:gd name="f58" fmla="*/ f50 1 f41"/>
                <a:gd name="f59" fmla="*/ f51 f31 1"/>
                <a:gd name="f60" fmla="*/ f52 f31 1"/>
                <a:gd name="f61" fmla="*/ f54 f32 1"/>
                <a:gd name="f62" fmla="*/ f53 f32 1"/>
                <a:gd name="f63" fmla="*/ f55 f31 1"/>
                <a:gd name="f64" fmla="*/ f56 f32 1"/>
                <a:gd name="f65" fmla="*/ f57 f31 1"/>
                <a:gd name="f66" fmla="*/ f58 f32 1"/>
              </a:gdLst>
              <a:ahLst/>
              <a:cxnLst>
                <a:cxn ang="3cd4">
                  <a:pos x="hc" y="t"/>
                </a:cxn>
                <a:cxn ang="0">
                  <a:pos x="r" y="vc"/>
                </a:cxn>
                <a:cxn ang="cd4">
                  <a:pos x="hc" y="b"/>
                </a:cxn>
                <a:cxn ang="cd2">
                  <a:pos x="l" y="vc"/>
                </a:cxn>
                <a:cxn ang="f46">
                  <a:pos x="f63" y="f64"/>
                </a:cxn>
                <a:cxn ang="f46">
                  <a:pos x="f65" y="f64"/>
                </a:cxn>
                <a:cxn ang="f46">
                  <a:pos x="f65" y="f66"/>
                </a:cxn>
                <a:cxn ang="f46">
                  <a:pos x="f65" y="f66"/>
                </a:cxn>
                <a:cxn ang="f46">
                  <a:pos x="f65" y="f66"/>
                </a:cxn>
                <a:cxn ang="f46">
                  <a:pos x="f65" y="f66"/>
                </a:cxn>
                <a:cxn ang="f46">
                  <a:pos x="f65" y="f66"/>
                </a:cxn>
                <a:cxn ang="f46">
                  <a:pos x="f65" y="f66"/>
                </a:cxn>
                <a:cxn ang="f46">
                  <a:pos x="f65" y="f66"/>
                </a:cxn>
                <a:cxn ang="f46">
                  <a:pos x="f65" y="f66"/>
                </a:cxn>
                <a:cxn ang="f46">
                  <a:pos x="f65" y="f66"/>
                </a:cxn>
                <a:cxn ang="f46">
                  <a:pos x="f65" y="f66"/>
                </a:cxn>
                <a:cxn ang="f46">
                  <a:pos x="f65" y="f66"/>
                </a:cxn>
                <a:cxn ang="f46">
                  <a:pos x="f65" y="f66"/>
                </a:cxn>
                <a:cxn ang="f46">
                  <a:pos x="f65" y="f66"/>
                </a:cxn>
                <a:cxn ang="f46">
                  <a:pos x="f65" y="f66"/>
                </a:cxn>
                <a:cxn ang="f46">
                  <a:pos x="f63" y="f64"/>
                </a:cxn>
              </a:cxnLst>
              <a:rect l="f59" t="f62" r="f60" b="f61"/>
              <a:pathLst>
                <a:path w="31" h="34">
                  <a:moveTo>
                    <a:pt x="f5" y="f5"/>
                  </a:moveTo>
                  <a:cubicBezTo>
                    <a:pt x="f8" y="f5"/>
                    <a:pt x="f8" y="f5"/>
                    <a:pt x="f8" y="f5"/>
                  </a:cubicBezTo>
                  <a:cubicBezTo>
                    <a:pt x="f9" y="f10"/>
                    <a:pt x="f9" y="f10"/>
                    <a:pt x="f9" y="f10"/>
                  </a:cubicBezTo>
                  <a:cubicBezTo>
                    <a:pt x="f11" y="f9"/>
                    <a:pt x="f11" y="f9"/>
                    <a:pt x="f11" y="f9"/>
                  </a:cubicBezTo>
                  <a:cubicBezTo>
                    <a:pt x="f12" y="f13"/>
                    <a:pt x="f12" y="f13"/>
                    <a:pt x="f12" y="f13"/>
                  </a:cubicBezTo>
                  <a:cubicBezTo>
                    <a:pt x="f14" y="f15"/>
                    <a:pt x="f14" y="f15"/>
                    <a:pt x="f14" y="f15"/>
                  </a:cubicBezTo>
                  <a:cubicBezTo>
                    <a:pt x="f16" y="f17"/>
                    <a:pt x="f16" y="f17"/>
                    <a:pt x="f16" y="f17"/>
                  </a:cubicBezTo>
                  <a:cubicBezTo>
                    <a:pt x="f18" y="f19"/>
                    <a:pt x="f18" y="f19"/>
                    <a:pt x="f18" y="f19"/>
                  </a:cubicBezTo>
                  <a:cubicBezTo>
                    <a:pt x="f6" y="f6"/>
                    <a:pt x="f6" y="f6"/>
                    <a:pt x="f6" y="f6"/>
                  </a:cubicBezTo>
                  <a:cubicBezTo>
                    <a:pt x="f20" y="f7"/>
                    <a:pt x="f20" y="f7"/>
                    <a:pt x="f20" y="f7"/>
                  </a:cubicBezTo>
                  <a:cubicBezTo>
                    <a:pt x="f21" y="f22"/>
                    <a:pt x="f21" y="f22"/>
                    <a:pt x="f21" y="f22"/>
                  </a:cubicBezTo>
                  <a:cubicBezTo>
                    <a:pt x="f23" y="f16"/>
                    <a:pt x="f23" y="f16"/>
                    <a:pt x="f23" y="f16"/>
                  </a:cubicBezTo>
                  <a:cubicBezTo>
                    <a:pt x="f24" y="f25"/>
                    <a:pt x="f24" y="f25"/>
                    <a:pt x="f24" y="f25"/>
                  </a:cubicBezTo>
                  <a:cubicBezTo>
                    <a:pt x="f26" y="f12"/>
                    <a:pt x="f26" y="f12"/>
                    <a:pt x="f26" y="f12"/>
                  </a:cubicBezTo>
                  <a:cubicBezTo>
                    <a:pt x="f26" y="f12"/>
                    <a:pt x="f27" y="f28"/>
                    <a:pt x="f10" y="f24"/>
                  </a:cubicBezTo>
                  <a:cubicBezTo>
                    <a:pt x="f8" y="f11"/>
                    <a:pt x="f29" y="f9"/>
                    <a:pt x="f29" y="f9"/>
                  </a:cubicBezTo>
                  <a:lnTo>
                    <a:pt x="f5" y="f5"/>
                  </a:lnTo>
                  <a:close/>
                </a:path>
              </a:pathLst>
            </a:custGeom>
            <a:solidFill>
              <a:srgbClr val="E2EBFB"/>
            </a:solidFill>
            <a:ln w="3172" cap="flat">
              <a:solidFill>
                <a:srgbClr val="0F78FF">
                  <a:alpha val="70000"/>
                </a:srgbClr>
              </a:solidFill>
              <a:prstDash val="solid"/>
              <a:round/>
            </a:ln>
          </p:spPr>
          <p:txBody>
            <a:bodyPr vert="horz" wrap="square" lIns="91440" tIns="45720" rIns="91440" bIns="45720" anchor="t" anchorCtr="0" compatLnSpc="1">
              <a:noAutofit/>
            </a:bodyPr>
            <a:lstStyle/>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GB" sz="1400" b="1" i="0" u="none" strike="noStrike" kern="1200" cap="none" spc="0" baseline="0">
                <a:solidFill>
                  <a:srgbClr val="0599F1"/>
                </a:solidFill>
                <a:uFillTx/>
                <a:latin typeface="HelveticaNeue-UltraLight" pitchFamily="50"/>
                <a:ea typeface="MS PGothic" pitchFamily="34"/>
              </a:endParaRPr>
            </a:p>
          </p:txBody>
        </p:sp>
        <p:sp>
          <p:nvSpPr>
            <p:cNvPr id="37" name="Freeform 66">
              <a:extLst>
                <a:ext uri="{FF2B5EF4-FFF2-40B4-BE49-F238E27FC236}">
                  <a16:creationId xmlns:a16="http://schemas.microsoft.com/office/drawing/2014/main" id="{E55367C2-ED65-F990-14AF-7CA193134156}"/>
                </a:ext>
              </a:extLst>
            </p:cNvPr>
            <p:cNvSpPr/>
            <p:nvPr/>
          </p:nvSpPr>
          <p:spPr>
            <a:xfrm>
              <a:off x="9983154" y="4148001"/>
              <a:ext cx="207084" cy="241840"/>
            </a:xfrm>
            <a:custGeom>
              <a:avLst/>
              <a:gdLst>
                <a:gd name="f0" fmla="val 10800000"/>
                <a:gd name="f1" fmla="val 5400000"/>
                <a:gd name="f2" fmla="val 180"/>
                <a:gd name="f3" fmla="val w"/>
                <a:gd name="f4" fmla="val h"/>
                <a:gd name="f5" fmla="val 0"/>
                <a:gd name="f6" fmla="val 174"/>
                <a:gd name="f7" fmla="val 204"/>
                <a:gd name="f8" fmla="val 12"/>
                <a:gd name="f9" fmla="val 168"/>
                <a:gd name="f10" fmla="val 144"/>
                <a:gd name="f11" fmla="val 108"/>
                <a:gd name="f12" fmla="val 90"/>
                <a:gd name="f13" fmla="val 36"/>
                <a:gd name="f14" fmla="val 84"/>
                <a:gd name="f15" fmla="val 60"/>
                <a:gd name="f16" fmla="val 66"/>
                <a:gd name="f17" fmla="val 96"/>
                <a:gd name="f18" fmla="val 24"/>
                <a:gd name="f19" fmla="val 138"/>
                <a:gd name="f20" fmla="val 162"/>
                <a:gd name="f21" fmla="val 30"/>
                <a:gd name="f22" fmla="val 156"/>
                <a:gd name="f23" fmla="val 48"/>
                <a:gd name="f24" fmla="val 150"/>
                <a:gd name="f25" fmla="val 120"/>
                <a:gd name="f26" fmla="val 132"/>
                <a:gd name="f27" fmla="val 126"/>
                <a:gd name="f28" fmla="val 114"/>
                <a:gd name="f29" fmla="val 198"/>
                <a:gd name="f30" fmla="val 72"/>
                <a:gd name="f31" fmla="val 192"/>
                <a:gd name="f32" fmla="val 42"/>
                <a:gd name="f33" fmla="+- 0 0 -90"/>
                <a:gd name="f34" fmla="*/ f3 1 174"/>
                <a:gd name="f35" fmla="*/ f4 1 204"/>
                <a:gd name="f36" fmla="val f5"/>
                <a:gd name="f37" fmla="val f6"/>
                <a:gd name="f38" fmla="val f7"/>
                <a:gd name="f39" fmla="*/ f33 f0 1"/>
                <a:gd name="f40" fmla="+- f38 0 f36"/>
                <a:gd name="f41" fmla="+- f37 0 f36"/>
                <a:gd name="f42" fmla="*/ f39 1 f2"/>
                <a:gd name="f43" fmla="*/ f41 1 174"/>
                <a:gd name="f44" fmla="*/ f40 1 204"/>
                <a:gd name="f45" fmla="*/ 2147483646 f41 1"/>
                <a:gd name="f46" fmla="*/ 2147483646 f40 1"/>
                <a:gd name="f47" fmla="*/ 0 f41 1"/>
                <a:gd name="f48" fmla="*/ 0 f40 1"/>
                <a:gd name="f49" fmla="+- f42 0 f1"/>
                <a:gd name="f50" fmla="*/ f45 1 174"/>
                <a:gd name="f51" fmla="*/ f46 1 204"/>
                <a:gd name="f52" fmla="*/ f47 1 174"/>
                <a:gd name="f53" fmla="*/ f48 1 204"/>
                <a:gd name="f54" fmla="*/ 0 1 f43"/>
                <a:gd name="f55" fmla="*/ f37 1 f43"/>
                <a:gd name="f56" fmla="*/ 0 1 f44"/>
                <a:gd name="f57" fmla="*/ f38 1 f44"/>
                <a:gd name="f58" fmla="*/ f50 1 f43"/>
                <a:gd name="f59" fmla="*/ f51 1 f44"/>
                <a:gd name="f60" fmla="*/ f52 1 f43"/>
                <a:gd name="f61" fmla="*/ f53 1 f44"/>
                <a:gd name="f62" fmla="*/ f54 f34 1"/>
                <a:gd name="f63" fmla="*/ f55 f34 1"/>
                <a:gd name="f64" fmla="*/ f57 f35 1"/>
                <a:gd name="f65" fmla="*/ f56 f35 1"/>
                <a:gd name="f66" fmla="*/ f58 f34 1"/>
                <a:gd name="f67" fmla="*/ f59 f35 1"/>
                <a:gd name="f68" fmla="*/ f60 f34 1"/>
                <a:gd name="f69" fmla="*/ f61 f35 1"/>
              </a:gdLst>
              <a:ahLst/>
              <a:cxnLst>
                <a:cxn ang="3cd4">
                  <a:pos x="hc" y="t"/>
                </a:cxn>
                <a:cxn ang="0">
                  <a:pos x="r" y="vc"/>
                </a:cxn>
                <a:cxn ang="cd4">
                  <a:pos x="hc" y="b"/>
                </a:cxn>
                <a:cxn ang="cd2">
                  <a:pos x="l" y="vc"/>
                </a:cxn>
                <a:cxn ang="f49">
                  <a:pos x="f66" y="f67"/>
                </a:cxn>
                <a:cxn ang="f49">
                  <a:pos x="f68" y="f67"/>
                </a:cxn>
                <a:cxn ang="f49">
                  <a:pos x="f68" y="f67"/>
                </a:cxn>
                <a:cxn ang="f49">
                  <a:pos x="f66" y="f67"/>
                </a:cxn>
                <a:cxn ang="f49">
                  <a:pos x="f66" y="f67"/>
                </a:cxn>
                <a:cxn ang="f49">
                  <a:pos x="f66" y="f67"/>
                </a:cxn>
                <a:cxn ang="f49">
                  <a:pos x="f66" y="f67"/>
                </a:cxn>
                <a:cxn ang="f49">
                  <a:pos x="f66" y="f69"/>
                </a:cxn>
                <a:cxn ang="f49">
                  <a:pos x="f66" y="f67"/>
                </a:cxn>
                <a:cxn ang="f49">
                  <a:pos x="f66" y="f67"/>
                </a:cxn>
                <a:cxn ang="f49">
                  <a:pos x="f66" y="f67"/>
                </a:cxn>
                <a:cxn ang="f49">
                  <a:pos x="f66" y="f67"/>
                </a:cxn>
                <a:cxn ang="f49">
                  <a:pos x="f66" y="f67"/>
                </a:cxn>
                <a:cxn ang="f49">
                  <a:pos x="f66" y="f67"/>
                </a:cxn>
                <a:cxn ang="f49">
                  <a:pos x="f66" y="f67"/>
                </a:cxn>
                <a:cxn ang="f49">
                  <a:pos x="f66" y="f67"/>
                </a:cxn>
                <a:cxn ang="f49">
                  <a:pos x="f66" y="f67"/>
                </a:cxn>
                <a:cxn ang="f49">
                  <a:pos x="f66" y="f67"/>
                </a:cxn>
                <a:cxn ang="f49">
                  <a:pos x="f66" y="f67"/>
                </a:cxn>
                <a:cxn ang="f49">
                  <a:pos x="f66" y="f67"/>
                </a:cxn>
                <a:cxn ang="f49">
                  <a:pos x="f66" y="f67"/>
                </a:cxn>
                <a:cxn ang="f49">
                  <a:pos x="f66" y="f67"/>
                </a:cxn>
                <a:cxn ang="f49">
                  <a:pos x="f66" y="f67"/>
                </a:cxn>
                <a:cxn ang="f49">
                  <a:pos x="f66" y="f67"/>
                </a:cxn>
              </a:cxnLst>
              <a:rect l="f62" t="f65" r="f63" b="f64"/>
              <a:pathLst>
                <a:path w="174" h="204">
                  <a:moveTo>
                    <a:pt x="f8" y="f9"/>
                  </a:moveTo>
                  <a:lnTo>
                    <a:pt x="f5" y="f10"/>
                  </a:lnTo>
                  <a:lnTo>
                    <a:pt x="f5" y="f11"/>
                  </a:lnTo>
                  <a:lnTo>
                    <a:pt x="f8" y="f12"/>
                  </a:lnTo>
                  <a:lnTo>
                    <a:pt x="f13" y="f14"/>
                  </a:lnTo>
                  <a:lnTo>
                    <a:pt x="f15" y="f16"/>
                  </a:lnTo>
                  <a:lnTo>
                    <a:pt x="f17" y="f18"/>
                  </a:lnTo>
                  <a:lnTo>
                    <a:pt x="f19" y="f5"/>
                  </a:lnTo>
                  <a:lnTo>
                    <a:pt x="f20" y="f8"/>
                  </a:lnTo>
                  <a:lnTo>
                    <a:pt x="f6" y="f21"/>
                  </a:lnTo>
                  <a:lnTo>
                    <a:pt x="f22" y="f23"/>
                  </a:lnTo>
                  <a:lnTo>
                    <a:pt x="f24" y="f16"/>
                  </a:lnTo>
                  <a:lnTo>
                    <a:pt x="f22" y="f12"/>
                  </a:lnTo>
                  <a:lnTo>
                    <a:pt x="f6" y="f11"/>
                  </a:lnTo>
                  <a:lnTo>
                    <a:pt x="f22" y="f25"/>
                  </a:lnTo>
                  <a:lnTo>
                    <a:pt x="f24" y="f26"/>
                  </a:lnTo>
                  <a:lnTo>
                    <a:pt x="f19" y="f24"/>
                  </a:lnTo>
                  <a:lnTo>
                    <a:pt x="f27" y="f9"/>
                  </a:lnTo>
                  <a:lnTo>
                    <a:pt x="f28" y="f29"/>
                  </a:lnTo>
                  <a:lnTo>
                    <a:pt x="f12" y="f7"/>
                  </a:lnTo>
                  <a:lnTo>
                    <a:pt x="f30" y="f31"/>
                  </a:lnTo>
                  <a:lnTo>
                    <a:pt x="f32" y="f31"/>
                  </a:lnTo>
                  <a:lnTo>
                    <a:pt x="f18" y="f31"/>
                  </a:lnTo>
                  <a:lnTo>
                    <a:pt x="f8" y="f9"/>
                  </a:lnTo>
                  <a:close/>
                </a:path>
              </a:pathLst>
            </a:custGeom>
            <a:solidFill>
              <a:srgbClr val="E2EBFB"/>
            </a:solidFill>
            <a:ln w="3172" cap="flat">
              <a:solidFill>
                <a:srgbClr val="0F78FF">
                  <a:alpha val="70000"/>
                </a:srgbClr>
              </a:solidFill>
              <a:prstDash val="solid"/>
              <a:round/>
            </a:ln>
          </p:spPr>
          <p:txBody>
            <a:bodyPr vert="horz" wrap="square" lIns="91440" tIns="45720" rIns="91440" bIns="45720" anchor="t" anchorCtr="0" compatLnSpc="1">
              <a:noAutofit/>
            </a:bodyPr>
            <a:lstStyle/>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GB" sz="1400" b="1" i="0" u="none" strike="noStrike" kern="1200" cap="none" spc="0" baseline="0">
                <a:solidFill>
                  <a:srgbClr val="0599F1"/>
                </a:solidFill>
                <a:uFillTx/>
                <a:latin typeface="HelveticaNeue-UltraLight" pitchFamily="50"/>
                <a:ea typeface="MS PGothic" pitchFamily="34"/>
              </a:endParaRPr>
            </a:p>
          </p:txBody>
        </p:sp>
        <p:sp>
          <p:nvSpPr>
            <p:cNvPr id="38" name="Freeform 67">
              <a:extLst>
                <a:ext uri="{FF2B5EF4-FFF2-40B4-BE49-F238E27FC236}">
                  <a16:creationId xmlns:a16="http://schemas.microsoft.com/office/drawing/2014/main" id="{642082AC-346F-6D88-CD53-B2B9DDC8F7E6}"/>
                </a:ext>
              </a:extLst>
            </p:cNvPr>
            <p:cNvSpPr/>
            <p:nvPr/>
          </p:nvSpPr>
          <p:spPr>
            <a:xfrm>
              <a:off x="10141006" y="4263847"/>
              <a:ext cx="128884" cy="157843"/>
            </a:xfrm>
            <a:custGeom>
              <a:avLst/>
              <a:gdLst>
                <a:gd name="f0" fmla="val 10800000"/>
                <a:gd name="f1" fmla="val 5400000"/>
                <a:gd name="f2" fmla="val 180"/>
                <a:gd name="f3" fmla="val w"/>
                <a:gd name="f4" fmla="val h"/>
                <a:gd name="f5" fmla="val 0"/>
                <a:gd name="f6" fmla="val 108"/>
                <a:gd name="f7" fmla="val 132"/>
                <a:gd name="f8" fmla="val 12"/>
                <a:gd name="f9" fmla="val 126"/>
                <a:gd name="f10" fmla="val 84"/>
                <a:gd name="f11" fmla="val 6"/>
                <a:gd name="f12" fmla="val 66"/>
                <a:gd name="f13" fmla="val 24"/>
                <a:gd name="f14" fmla="val 36"/>
                <a:gd name="f15" fmla="val 90"/>
                <a:gd name="f16" fmla="val 54"/>
                <a:gd name="f17" fmla="val 42"/>
                <a:gd name="f18" fmla="val 60"/>
                <a:gd name="f19" fmla="val 78"/>
                <a:gd name="f20" fmla="val 102"/>
                <a:gd name="f21" fmla="val 96"/>
                <a:gd name="f22" fmla="val 72"/>
                <a:gd name="f23" fmla="val 114"/>
                <a:gd name="f24" fmla="+- 0 0 -90"/>
                <a:gd name="f25" fmla="*/ f3 1 108"/>
                <a:gd name="f26" fmla="*/ f4 1 132"/>
                <a:gd name="f27" fmla="val f5"/>
                <a:gd name="f28" fmla="val f6"/>
                <a:gd name="f29" fmla="val f7"/>
                <a:gd name="f30" fmla="*/ f24 f0 1"/>
                <a:gd name="f31" fmla="+- f29 0 f27"/>
                <a:gd name="f32" fmla="+- f28 0 f27"/>
                <a:gd name="f33" fmla="*/ f30 1 f2"/>
                <a:gd name="f34" fmla="*/ f32 1 108"/>
                <a:gd name="f35" fmla="*/ f31 1 132"/>
                <a:gd name="f36" fmla="*/ 2147483646 f32 1"/>
                <a:gd name="f37" fmla="*/ 2147483646 f31 1"/>
                <a:gd name="f38" fmla="*/ 0 f32 1"/>
                <a:gd name="f39" fmla="*/ 0 f31 1"/>
                <a:gd name="f40" fmla="+- f33 0 f1"/>
                <a:gd name="f41" fmla="*/ f36 1 108"/>
                <a:gd name="f42" fmla="*/ f37 1 132"/>
                <a:gd name="f43" fmla="*/ f38 1 108"/>
                <a:gd name="f44" fmla="*/ f39 1 132"/>
                <a:gd name="f45" fmla="*/ 0 1 f34"/>
                <a:gd name="f46" fmla="*/ f28 1 f34"/>
                <a:gd name="f47" fmla="*/ 0 1 f35"/>
                <a:gd name="f48" fmla="*/ f29 1 f35"/>
                <a:gd name="f49" fmla="*/ f41 1 f34"/>
                <a:gd name="f50" fmla="*/ f42 1 f35"/>
                <a:gd name="f51" fmla="*/ f43 1 f34"/>
                <a:gd name="f52" fmla="*/ f44 1 f35"/>
                <a:gd name="f53" fmla="*/ f45 f25 1"/>
                <a:gd name="f54" fmla="*/ f46 f25 1"/>
                <a:gd name="f55" fmla="*/ f48 f26 1"/>
                <a:gd name="f56" fmla="*/ f47 f26 1"/>
                <a:gd name="f57" fmla="*/ f49 f25 1"/>
                <a:gd name="f58" fmla="*/ f50 f26 1"/>
                <a:gd name="f59" fmla="*/ f51 f25 1"/>
                <a:gd name="f60" fmla="*/ f52 f26 1"/>
              </a:gdLst>
              <a:ahLst/>
              <a:cxnLst>
                <a:cxn ang="3cd4">
                  <a:pos x="hc" y="t"/>
                </a:cxn>
                <a:cxn ang="0">
                  <a:pos x="r" y="vc"/>
                </a:cxn>
                <a:cxn ang="cd4">
                  <a:pos x="hc" y="b"/>
                </a:cxn>
                <a:cxn ang="cd2">
                  <a:pos x="l" y="vc"/>
                </a:cxn>
                <a:cxn ang="f40">
                  <a:pos x="f57" y="f58"/>
                </a:cxn>
                <a:cxn ang="f40">
                  <a:pos x="f57" y="f58"/>
                </a:cxn>
                <a:cxn ang="f40">
                  <a:pos x="f59" y="f58"/>
                </a:cxn>
                <a:cxn ang="f40">
                  <a:pos x="f57" y="f58"/>
                </a:cxn>
                <a:cxn ang="f40">
                  <a:pos x="f57" y="f58"/>
                </a:cxn>
                <a:cxn ang="f40">
                  <a:pos x="f57" y="f58"/>
                </a:cxn>
                <a:cxn ang="f40">
                  <a:pos x="f57" y="f58"/>
                </a:cxn>
                <a:cxn ang="f40">
                  <a:pos x="f57" y="f60"/>
                </a:cxn>
                <a:cxn ang="f40">
                  <a:pos x="f57" y="f58"/>
                </a:cxn>
                <a:cxn ang="f40">
                  <a:pos x="f57" y="f58"/>
                </a:cxn>
                <a:cxn ang="f40">
                  <a:pos x="f57" y="f58"/>
                </a:cxn>
                <a:cxn ang="f40">
                  <a:pos x="f57" y="f58"/>
                </a:cxn>
                <a:cxn ang="f40">
                  <a:pos x="f57" y="f58"/>
                </a:cxn>
                <a:cxn ang="f40">
                  <a:pos x="f57" y="f58"/>
                </a:cxn>
                <a:cxn ang="f40">
                  <a:pos x="f57" y="f58"/>
                </a:cxn>
                <a:cxn ang="f40">
                  <a:pos x="f57" y="f58"/>
                </a:cxn>
                <a:cxn ang="f40">
                  <a:pos x="f57" y="f58"/>
                </a:cxn>
                <a:cxn ang="f40">
                  <a:pos x="f57" y="f58"/>
                </a:cxn>
                <a:cxn ang="f40">
                  <a:pos x="f57" y="f58"/>
                </a:cxn>
                <a:cxn ang="f40">
                  <a:pos x="f57" y="f58"/>
                </a:cxn>
                <a:cxn ang="f40">
                  <a:pos x="f57" y="f58"/>
                </a:cxn>
                <a:cxn ang="f40">
                  <a:pos x="f57" y="f58"/>
                </a:cxn>
                <a:cxn ang="f40">
                  <a:pos x="f57" y="f58"/>
                </a:cxn>
                <a:cxn ang="f40">
                  <a:pos x="f57" y="f58"/>
                </a:cxn>
              </a:cxnLst>
              <a:rect l="f53" t="f56" r="f54" b="f55"/>
              <a:pathLst>
                <a:path w="108" h="132">
                  <a:moveTo>
                    <a:pt x="f8" y="f9"/>
                  </a:moveTo>
                  <a:lnTo>
                    <a:pt x="f8" y="f6"/>
                  </a:lnTo>
                  <a:lnTo>
                    <a:pt x="f5" y="f10"/>
                  </a:lnTo>
                  <a:lnTo>
                    <a:pt x="f11" y="f12"/>
                  </a:lnTo>
                  <a:lnTo>
                    <a:pt x="f13" y="f13"/>
                  </a:lnTo>
                  <a:lnTo>
                    <a:pt x="f14" y="f8"/>
                  </a:lnTo>
                  <a:lnTo>
                    <a:pt x="f12" y="f11"/>
                  </a:lnTo>
                  <a:lnTo>
                    <a:pt x="f6" y="f5"/>
                  </a:lnTo>
                  <a:lnTo>
                    <a:pt x="f6" y="f8"/>
                  </a:lnTo>
                  <a:lnTo>
                    <a:pt x="f15" y="f8"/>
                  </a:lnTo>
                  <a:lnTo>
                    <a:pt x="f16" y="f13"/>
                  </a:lnTo>
                  <a:lnTo>
                    <a:pt x="f17" y="f17"/>
                  </a:lnTo>
                  <a:lnTo>
                    <a:pt x="f10" y="f17"/>
                  </a:lnTo>
                  <a:lnTo>
                    <a:pt x="f15" y="f18"/>
                  </a:lnTo>
                  <a:lnTo>
                    <a:pt x="f19" y="f12"/>
                  </a:lnTo>
                  <a:lnTo>
                    <a:pt x="f12" y="f19"/>
                  </a:lnTo>
                  <a:lnTo>
                    <a:pt x="f15" y="f20"/>
                  </a:lnTo>
                  <a:lnTo>
                    <a:pt x="f21" y="f9"/>
                  </a:lnTo>
                  <a:lnTo>
                    <a:pt x="f22" y="f9"/>
                  </a:lnTo>
                  <a:lnTo>
                    <a:pt x="f16" y="f6"/>
                  </a:lnTo>
                  <a:lnTo>
                    <a:pt x="f14" y="f10"/>
                  </a:lnTo>
                  <a:lnTo>
                    <a:pt x="f14" y="f23"/>
                  </a:lnTo>
                  <a:lnTo>
                    <a:pt x="f14" y="f7"/>
                  </a:lnTo>
                  <a:lnTo>
                    <a:pt x="f8" y="f9"/>
                  </a:lnTo>
                  <a:close/>
                </a:path>
              </a:pathLst>
            </a:custGeom>
            <a:solidFill>
              <a:srgbClr val="E2EBFB"/>
            </a:solidFill>
            <a:ln w="3172" cap="flat">
              <a:solidFill>
                <a:srgbClr val="0F78FF">
                  <a:alpha val="70000"/>
                </a:srgbClr>
              </a:solidFill>
              <a:prstDash val="solid"/>
              <a:round/>
            </a:ln>
          </p:spPr>
          <p:txBody>
            <a:bodyPr vert="horz" wrap="square" lIns="91440" tIns="45720" rIns="91440" bIns="45720" anchor="t" anchorCtr="0" compatLnSpc="1">
              <a:noAutofit/>
            </a:bodyPr>
            <a:lstStyle/>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GB" sz="1400" b="1" i="0" u="none" strike="noStrike" kern="1200" cap="none" spc="0" baseline="0">
                <a:solidFill>
                  <a:srgbClr val="0599F1"/>
                </a:solidFill>
                <a:uFillTx/>
                <a:latin typeface="HelveticaNeue-UltraLight" pitchFamily="50"/>
                <a:ea typeface="MS PGothic" pitchFamily="34"/>
              </a:endParaRPr>
            </a:p>
          </p:txBody>
        </p:sp>
        <p:sp>
          <p:nvSpPr>
            <p:cNvPr id="39" name="Freeform 68">
              <a:extLst>
                <a:ext uri="{FF2B5EF4-FFF2-40B4-BE49-F238E27FC236}">
                  <a16:creationId xmlns:a16="http://schemas.microsoft.com/office/drawing/2014/main" id="{28F73A15-8258-3DE3-FE49-2F86363006AF}"/>
                </a:ext>
              </a:extLst>
            </p:cNvPr>
            <p:cNvSpPr/>
            <p:nvPr/>
          </p:nvSpPr>
          <p:spPr>
            <a:xfrm>
              <a:off x="9848481" y="4443426"/>
              <a:ext cx="241840" cy="55028"/>
            </a:xfrm>
            <a:custGeom>
              <a:avLst/>
              <a:gdLst>
                <a:gd name="f0" fmla="val 10800000"/>
                <a:gd name="f1" fmla="val 5400000"/>
                <a:gd name="f2" fmla="val 180"/>
                <a:gd name="f3" fmla="val w"/>
                <a:gd name="f4" fmla="val h"/>
                <a:gd name="f5" fmla="val 0"/>
                <a:gd name="f6" fmla="val 34"/>
                <a:gd name="f7" fmla="val 8"/>
                <a:gd name="f8" fmla="val 1"/>
                <a:gd name="f9" fmla="val 9"/>
                <a:gd name="f10" fmla="val 16"/>
                <a:gd name="f11" fmla="val 20"/>
                <a:gd name="f12" fmla="val 23"/>
                <a:gd name="f13" fmla="val 3"/>
                <a:gd name="f14" fmla="val 31"/>
                <a:gd name="f15" fmla="val 5"/>
                <a:gd name="f16" fmla="val 26"/>
                <a:gd name="f17" fmla="val 7"/>
                <a:gd name="f18" fmla="val 19"/>
                <a:gd name="f19" fmla="val 6"/>
                <a:gd name="f20" fmla="val 10"/>
                <a:gd name="f21" fmla="val 4"/>
                <a:gd name="f22" fmla="+- 0 0 -90"/>
                <a:gd name="f23" fmla="*/ f3 1 34"/>
                <a:gd name="f24" fmla="*/ f4 1 8"/>
                <a:gd name="f25" fmla="val f5"/>
                <a:gd name="f26" fmla="val f6"/>
                <a:gd name="f27" fmla="val f7"/>
                <a:gd name="f28" fmla="*/ f22 f0 1"/>
                <a:gd name="f29" fmla="+- f27 0 f25"/>
                <a:gd name="f30" fmla="+- f26 0 f25"/>
                <a:gd name="f31" fmla="*/ f28 1 f2"/>
                <a:gd name="f32" fmla="*/ f29 1 8"/>
                <a:gd name="f33" fmla="*/ f30 1 34"/>
                <a:gd name="f34" fmla="*/ 0 f30 1"/>
                <a:gd name="f35" fmla="*/ 2147483646 f29 1"/>
                <a:gd name="f36" fmla="*/ 2147483646 f30 1"/>
                <a:gd name="f37" fmla="*/ 0 f29 1"/>
                <a:gd name="f38" fmla="+- f31 0 f1"/>
                <a:gd name="f39" fmla="*/ f34 1 34"/>
                <a:gd name="f40" fmla="*/ f35 1 8"/>
                <a:gd name="f41" fmla="*/ f36 1 34"/>
                <a:gd name="f42" fmla="*/ f37 1 8"/>
                <a:gd name="f43" fmla="*/ 0 1 f33"/>
                <a:gd name="f44" fmla="*/ f26 1 f33"/>
                <a:gd name="f45" fmla="*/ 0 1 f32"/>
                <a:gd name="f46" fmla="*/ f27 1 f32"/>
                <a:gd name="f47" fmla="*/ f39 1 f33"/>
                <a:gd name="f48" fmla="*/ f40 1 f32"/>
                <a:gd name="f49" fmla="*/ f41 1 f33"/>
                <a:gd name="f50" fmla="*/ f42 1 f32"/>
                <a:gd name="f51" fmla="*/ f43 f23 1"/>
                <a:gd name="f52" fmla="*/ f44 f23 1"/>
                <a:gd name="f53" fmla="*/ f46 f24 1"/>
                <a:gd name="f54" fmla="*/ f45 f24 1"/>
                <a:gd name="f55" fmla="*/ f47 f23 1"/>
                <a:gd name="f56" fmla="*/ f48 f24 1"/>
                <a:gd name="f57" fmla="*/ f49 f23 1"/>
                <a:gd name="f58" fmla="*/ f50 f24 1"/>
              </a:gdLst>
              <a:ahLst/>
              <a:cxnLst>
                <a:cxn ang="3cd4">
                  <a:pos x="hc" y="t"/>
                </a:cxn>
                <a:cxn ang="0">
                  <a:pos x="r" y="vc"/>
                </a:cxn>
                <a:cxn ang="cd4">
                  <a:pos x="hc" y="b"/>
                </a:cxn>
                <a:cxn ang="cd2">
                  <a:pos x="l" y="vc"/>
                </a:cxn>
                <a:cxn ang="f38">
                  <a:pos x="f55" y="f56"/>
                </a:cxn>
                <a:cxn ang="f38">
                  <a:pos x="f57" y="f58"/>
                </a:cxn>
                <a:cxn ang="f38">
                  <a:pos x="f57" y="f58"/>
                </a:cxn>
                <a:cxn ang="f38">
                  <a:pos x="f57" y="f56"/>
                </a:cxn>
                <a:cxn ang="f38">
                  <a:pos x="f57" y="f56"/>
                </a:cxn>
                <a:cxn ang="f38">
                  <a:pos x="f57" y="f56"/>
                </a:cxn>
                <a:cxn ang="f38">
                  <a:pos x="f57" y="f56"/>
                </a:cxn>
                <a:cxn ang="f38">
                  <a:pos x="f57" y="f56"/>
                </a:cxn>
                <a:cxn ang="f38">
                  <a:pos x="f57" y="f56"/>
                </a:cxn>
                <a:cxn ang="f38">
                  <a:pos x="f57" y="f56"/>
                </a:cxn>
                <a:cxn ang="f38">
                  <a:pos x="f55" y="f56"/>
                </a:cxn>
              </a:cxnLst>
              <a:rect l="f51" t="f54" r="f52" b="f53"/>
              <a:pathLst>
                <a:path w="34" h="8">
                  <a:moveTo>
                    <a:pt x="f5" y="f8"/>
                  </a:moveTo>
                  <a:cubicBezTo>
                    <a:pt x="f9" y="f5"/>
                    <a:pt x="f9" y="f5"/>
                    <a:pt x="f9" y="f5"/>
                  </a:cubicBezTo>
                  <a:cubicBezTo>
                    <a:pt x="f10" y="f5"/>
                    <a:pt x="f10" y="f5"/>
                    <a:pt x="f10" y="f5"/>
                  </a:cubicBezTo>
                  <a:cubicBezTo>
                    <a:pt x="f11" y="f8"/>
                    <a:pt x="f11" y="f8"/>
                    <a:pt x="f11" y="f8"/>
                  </a:cubicBezTo>
                  <a:cubicBezTo>
                    <a:pt x="f12" y="f13"/>
                    <a:pt x="f12" y="f13"/>
                    <a:pt x="f12" y="f13"/>
                  </a:cubicBezTo>
                  <a:cubicBezTo>
                    <a:pt x="f14" y="f15"/>
                    <a:pt x="f14" y="f15"/>
                    <a:pt x="f14" y="f15"/>
                  </a:cubicBezTo>
                  <a:cubicBezTo>
                    <a:pt x="f6" y="f7"/>
                    <a:pt x="f6" y="f7"/>
                    <a:pt x="f6" y="f7"/>
                  </a:cubicBezTo>
                  <a:cubicBezTo>
                    <a:pt x="f16" y="f17"/>
                    <a:pt x="f16" y="f17"/>
                    <a:pt x="f16" y="f17"/>
                  </a:cubicBezTo>
                  <a:cubicBezTo>
                    <a:pt x="f18" y="f19"/>
                    <a:pt x="f18" y="f19"/>
                    <a:pt x="f18" y="f19"/>
                  </a:cubicBezTo>
                  <a:cubicBezTo>
                    <a:pt x="f18" y="f19"/>
                    <a:pt x="f20" y="f21"/>
                    <a:pt x="f7" y="f21"/>
                  </a:cubicBezTo>
                  <a:cubicBezTo>
                    <a:pt x="f17" y="f13"/>
                    <a:pt x="f5" y="f8"/>
                    <a:pt x="f5" y="f8"/>
                  </a:cubicBezTo>
                  <a:close/>
                </a:path>
              </a:pathLst>
            </a:custGeom>
            <a:solidFill>
              <a:srgbClr val="E2EBFB"/>
            </a:solidFill>
            <a:ln w="3172" cap="flat">
              <a:solidFill>
                <a:srgbClr val="0F78FF">
                  <a:alpha val="70000"/>
                </a:srgbClr>
              </a:solidFill>
              <a:prstDash val="solid"/>
              <a:round/>
            </a:ln>
          </p:spPr>
          <p:txBody>
            <a:bodyPr vert="horz" wrap="square" lIns="91440" tIns="45720" rIns="91440" bIns="45720" anchor="t" anchorCtr="0" compatLnSpc="1">
              <a:noAutofit/>
            </a:bodyPr>
            <a:lstStyle/>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GB" sz="1400" b="1" i="0" u="none" strike="noStrike" kern="1200" cap="none" spc="0" baseline="0">
                <a:solidFill>
                  <a:srgbClr val="0599F1"/>
                </a:solidFill>
                <a:uFillTx/>
                <a:latin typeface="HelveticaNeue-UltraLight" pitchFamily="50"/>
                <a:ea typeface="MS PGothic" pitchFamily="34"/>
              </a:endParaRPr>
            </a:p>
          </p:txBody>
        </p:sp>
        <p:sp>
          <p:nvSpPr>
            <p:cNvPr id="40" name="Freeform 69">
              <a:extLst>
                <a:ext uri="{FF2B5EF4-FFF2-40B4-BE49-F238E27FC236}">
                  <a16:creationId xmlns:a16="http://schemas.microsoft.com/office/drawing/2014/main" id="{B20168F3-9261-2E94-77F4-844AB9392993}"/>
                </a:ext>
              </a:extLst>
            </p:cNvPr>
            <p:cNvSpPr/>
            <p:nvPr/>
          </p:nvSpPr>
          <p:spPr>
            <a:xfrm>
              <a:off x="6010881" y="2950375"/>
              <a:ext cx="144813" cy="163641"/>
            </a:xfrm>
            <a:custGeom>
              <a:avLst/>
              <a:gdLst>
                <a:gd name="f0" fmla="val 10800000"/>
                <a:gd name="f1" fmla="val 5400000"/>
                <a:gd name="f2" fmla="val 180"/>
                <a:gd name="f3" fmla="val w"/>
                <a:gd name="f4" fmla="val h"/>
                <a:gd name="f5" fmla="val 0"/>
                <a:gd name="f6" fmla="val 120"/>
                <a:gd name="f7" fmla="val 138"/>
                <a:gd name="f8" fmla="val 114"/>
                <a:gd name="f9" fmla="val 90"/>
                <a:gd name="f10" fmla="val 6"/>
                <a:gd name="f11" fmla="val 72"/>
                <a:gd name="f12" fmla="val 36"/>
                <a:gd name="f13" fmla="val 24"/>
                <a:gd name="f14" fmla="val 66"/>
                <a:gd name="f15" fmla="val 18"/>
                <a:gd name="f16" fmla="val 54"/>
                <a:gd name="f17" fmla="val 42"/>
                <a:gd name="f18" fmla="val 60"/>
                <a:gd name="f19" fmla="val 108"/>
                <a:gd name="f20" fmla="val 78"/>
                <a:gd name="f21" fmla="val 132"/>
                <a:gd name="f22" fmla="val 96"/>
                <a:gd name="f23" fmla="val 84"/>
                <a:gd name="f24" fmla="val 126"/>
                <a:gd name="f25" fmla="val 48"/>
                <a:gd name="f26" fmla="+- 0 0 -90"/>
                <a:gd name="f27" fmla="*/ f3 1 120"/>
                <a:gd name="f28" fmla="*/ f4 1 138"/>
                <a:gd name="f29" fmla="val f5"/>
                <a:gd name="f30" fmla="val f6"/>
                <a:gd name="f31" fmla="val f7"/>
                <a:gd name="f32" fmla="*/ f26 f0 1"/>
                <a:gd name="f33" fmla="+- f31 0 f29"/>
                <a:gd name="f34" fmla="+- f30 0 f29"/>
                <a:gd name="f35" fmla="*/ f32 1 f2"/>
                <a:gd name="f36" fmla="*/ f34 1 120"/>
                <a:gd name="f37" fmla="*/ f33 1 138"/>
                <a:gd name="f38" fmla="*/ 0 f34 1"/>
                <a:gd name="f39" fmla="*/ 2147483646 f33 1"/>
                <a:gd name="f40" fmla="*/ 2147483646 f34 1"/>
                <a:gd name="f41" fmla="*/ 0 f33 1"/>
                <a:gd name="f42" fmla="+- f35 0 f1"/>
                <a:gd name="f43" fmla="*/ f38 1 120"/>
                <a:gd name="f44" fmla="*/ f39 1 138"/>
                <a:gd name="f45" fmla="*/ f40 1 120"/>
                <a:gd name="f46" fmla="*/ f41 1 138"/>
                <a:gd name="f47" fmla="*/ 0 1 f36"/>
                <a:gd name="f48" fmla="*/ f30 1 f36"/>
                <a:gd name="f49" fmla="*/ 0 1 f37"/>
                <a:gd name="f50" fmla="*/ f31 1 f37"/>
                <a:gd name="f51" fmla="*/ f43 1 f36"/>
                <a:gd name="f52" fmla="*/ f44 1 f37"/>
                <a:gd name="f53" fmla="*/ f45 1 f36"/>
                <a:gd name="f54" fmla="*/ f46 1 f37"/>
                <a:gd name="f55" fmla="*/ f47 f27 1"/>
                <a:gd name="f56" fmla="*/ f48 f27 1"/>
                <a:gd name="f57" fmla="*/ f50 f28 1"/>
                <a:gd name="f58" fmla="*/ f49 f28 1"/>
                <a:gd name="f59" fmla="*/ f51 f27 1"/>
                <a:gd name="f60" fmla="*/ f52 f28 1"/>
                <a:gd name="f61" fmla="*/ f53 f27 1"/>
                <a:gd name="f62" fmla="*/ f54 f28 1"/>
              </a:gdLst>
              <a:ahLst/>
              <a:cxnLst>
                <a:cxn ang="3cd4">
                  <a:pos x="hc" y="t"/>
                </a:cxn>
                <a:cxn ang="0">
                  <a:pos x="r" y="vc"/>
                </a:cxn>
                <a:cxn ang="cd4">
                  <a:pos x="hc" y="b"/>
                </a:cxn>
                <a:cxn ang="cd2">
                  <a:pos x="l" y="vc"/>
                </a:cxn>
                <a:cxn ang="f42">
                  <a:pos x="f59" y="f60"/>
                </a:cxn>
                <a:cxn ang="f42">
                  <a:pos x="f59" y="f60"/>
                </a:cxn>
                <a:cxn ang="f42">
                  <a:pos x="f61" y="f60"/>
                </a:cxn>
                <a:cxn ang="f42">
                  <a:pos x="f61" y="f60"/>
                </a:cxn>
                <a:cxn ang="f42">
                  <a:pos x="f61" y="f62"/>
                </a:cxn>
                <a:cxn ang="f42">
                  <a:pos x="f61" y="f60"/>
                </a:cxn>
                <a:cxn ang="f42">
                  <a:pos x="f61" y="f60"/>
                </a:cxn>
                <a:cxn ang="f42">
                  <a:pos x="f61" y="f60"/>
                </a:cxn>
                <a:cxn ang="f42">
                  <a:pos x="f61" y="f60"/>
                </a:cxn>
                <a:cxn ang="f42">
                  <a:pos x="f61" y="f60"/>
                </a:cxn>
                <a:cxn ang="f42">
                  <a:pos x="f61" y="f60"/>
                </a:cxn>
                <a:cxn ang="f42">
                  <a:pos x="f61" y="f60"/>
                </a:cxn>
                <a:cxn ang="f42">
                  <a:pos x="f61" y="f60"/>
                </a:cxn>
                <a:cxn ang="f42">
                  <a:pos x="f61" y="f60"/>
                </a:cxn>
                <a:cxn ang="f42">
                  <a:pos x="f61" y="f60"/>
                </a:cxn>
                <a:cxn ang="f42">
                  <a:pos x="f61" y="f60"/>
                </a:cxn>
                <a:cxn ang="f42">
                  <a:pos x="f59" y="f60"/>
                </a:cxn>
              </a:cxnLst>
              <a:rect l="f55" t="f58" r="f56" b="f57"/>
              <a:pathLst>
                <a:path w="120" h="138">
                  <a:moveTo>
                    <a:pt x="f5" y="f8"/>
                  </a:moveTo>
                  <a:lnTo>
                    <a:pt x="f5" y="f9"/>
                  </a:lnTo>
                  <a:lnTo>
                    <a:pt x="f10" y="f11"/>
                  </a:lnTo>
                  <a:lnTo>
                    <a:pt x="f12" y="f13"/>
                  </a:lnTo>
                  <a:lnTo>
                    <a:pt x="f14" y="f5"/>
                  </a:lnTo>
                  <a:lnTo>
                    <a:pt x="f14" y="f15"/>
                  </a:lnTo>
                  <a:lnTo>
                    <a:pt x="f16" y="f17"/>
                  </a:lnTo>
                  <a:lnTo>
                    <a:pt x="f18" y="f16"/>
                  </a:lnTo>
                  <a:lnTo>
                    <a:pt x="f19" y="f20"/>
                  </a:lnTo>
                  <a:lnTo>
                    <a:pt x="f6" y="f19"/>
                  </a:lnTo>
                  <a:lnTo>
                    <a:pt x="f6" y="f21"/>
                  </a:lnTo>
                  <a:lnTo>
                    <a:pt x="f22" y="f7"/>
                  </a:lnTo>
                  <a:lnTo>
                    <a:pt x="f23" y="f6"/>
                  </a:lnTo>
                  <a:lnTo>
                    <a:pt x="f14" y="f24"/>
                  </a:lnTo>
                  <a:lnTo>
                    <a:pt x="f25" y="f8"/>
                  </a:lnTo>
                  <a:lnTo>
                    <a:pt x="f15" y="f19"/>
                  </a:lnTo>
                  <a:lnTo>
                    <a:pt x="f5" y="f8"/>
                  </a:lnTo>
                  <a:close/>
                </a:path>
              </a:pathLst>
            </a:custGeom>
            <a:solidFill>
              <a:srgbClr val="E2EBFB"/>
            </a:solidFill>
            <a:ln w="3172" cap="flat">
              <a:solidFill>
                <a:srgbClr val="0F78FF">
                  <a:alpha val="70000"/>
                </a:srgbClr>
              </a:solidFill>
              <a:prstDash val="solid"/>
              <a:round/>
            </a:ln>
          </p:spPr>
          <p:txBody>
            <a:bodyPr vert="horz" wrap="square" lIns="91440" tIns="45720" rIns="91440" bIns="45720" anchor="t" anchorCtr="0" compatLnSpc="1">
              <a:noAutofit/>
            </a:bodyPr>
            <a:lstStyle/>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GB" sz="1400" b="1" i="0" u="none" strike="noStrike" kern="1200" cap="none" spc="0" baseline="0">
                <a:solidFill>
                  <a:srgbClr val="0599F1"/>
                </a:solidFill>
                <a:uFillTx/>
                <a:latin typeface="HelveticaNeue-UltraLight" pitchFamily="50"/>
                <a:ea typeface="MS PGothic" pitchFamily="34"/>
              </a:endParaRPr>
            </a:p>
          </p:txBody>
        </p:sp>
        <p:sp>
          <p:nvSpPr>
            <p:cNvPr id="41" name="Freeform 70">
              <a:extLst>
                <a:ext uri="{FF2B5EF4-FFF2-40B4-BE49-F238E27FC236}">
                  <a16:creationId xmlns:a16="http://schemas.microsoft.com/office/drawing/2014/main" id="{B9C95484-9E7A-EE09-0690-1A91781AC565}"/>
                </a:ext>
              </a:extLst>
            </p:cNvPr>
            <p:cNvSpPr/>
            <p:nvPr/>
          </p:nvSpPr>
          <p:spPr>
            <a:xfrm>
              <a:off x="5415689" y="3777267"/>
              <a:ext cx="251981" cy="70957"/>
            </a:xfrm>
            <a:custGeom>
              <a:avLst/>
              <a:gdLst>
                <a:gd name="f0" fmla="val 10800000"/>
                <a:gd name="f1" fmla="val 5400000"/>
                <a:gd name="f2" fmla="val 180"/>
                <a:gd name="f3" fmla="val w"/>
                <a:gd name="f4" fmla="val h"/>
                <a:gd name="f5" fmla="val 0"/>
                <a:gd name="f6" fmla="val 35"/>
                <a:gd name="f7" fmla="val 10"/>
                <a:gd name="f8" fmla="val 2"/>
                <a:gd name="f9" fmla="val 1"/>
                <a:gd name="f10" fmla="val 8"/>
                <a:gd name="f11" fmla="val 19"/>
                <a:gd name="f12" fmla="val 26"/>
                <a:gd name="f13" fmla="val 3"/>
                <a:gd name="f14" fmla="val 27"/>
                <a:gd name="f15" fmla="val 5"/>
                <a:gd name="f16" fmla="val 28"/>
                <a:gd name="f17" fmla="val 6"/>
                <a:gd name="f18" fmla="val 30"/>
                <a:gd name="f19" fmla="val 7"/>
                <a:gd name="f20" fmla="val 33"/>
                <a:gd name="f21" fmla="val 9"/>
                <a:gd name="f22" fmla="val 31"/>
                <a:gd name="f23" fmla="val 25"/>
                <a:gd name="f24" fmla="val 23"/>
                <a:gd name="f25" fmla="val 21"/>
                <a:gd name="f26" fmla="val 15"/>
                <a:gd name="f27" fmla="val 4"/>
                <a:gd name="f28" fmla="+- 0 0 -90"/>
                <a:gd name="f29" fmla="*/ f3 1 35"/>
                <a:gd name="f30" fmla="*/ f4 1 10"/>
                <a:gd name="f31" fmla="val f5"/>
                <a:gd name="f32" fmla="val f6"/>
                <a:gd name="f33" fmla="val f7"/>
                <a:gd name="f34" fmla="*/ f28 f0 1"/>
                <a:gd name="f35" fmla="+- f33 0 f31"/>
                <a:gd name="f36" fmla="+- f32 0 f31"/>
                <a:gd name="f37" fmla="*/ f34 1 f2"/>
                <a:gd name="f38" fmla="*/ f35 1 10"/>
                <a:gd name="f39" fmla="*/ f36 1 35"/>
                <a:gd name="f40" fmla="*/ 2147483646 f36 1"/>
                <a:gd name="f41" fmla="*/ 2147483646 f35 1"/>
                <a:gd name="f42" fmla="*/ 0 f35 1"/>
                <a:gd name="f43" fmla="*/ 0 f36 1"/>
                <a:gd name="f44" fmla="+- f37 0 f1"/>
                <a:gd name="f45" fmla="*/ f40 1 35"/>
                <a:gd name="f46" fmla="*/ f41 1 10"/>
                <a:gd name="f47" fmla="*/ f42 1 10"/>
                <a:gd name="f48" fmla="*/ f43 1 35"/>
                <a:gd name="f49" fmla="*/ 0 1 f39"/>
                <a:gd name="f50" fmla="*/ f32 1 f39"/>
                <a:gd name="f51" fmla="*/ 0 1 f38"/>
                <a:gd name="f52" fmla="*/ f33 1 f38"/>
                <a:gd name="f53" fmla="*/ f45 1 f39"/>
                <a:gd name="f54" fmla="*/ f46 1 f38"/>
                <a:gd name="f55" fmla="*/ f47 1 f38"/>
                <a:gd name="f56" fmla="*/ f48 1 f39"/>
                <a:gd name="f57" fmla="*/ f49 f29 1"/>
                <a:gd name="f58" fmla="*/ f50 f29 1"/>
                <a:gd name="f59" fmla="*/ f52 f30 1"/>
                <a:gd name="f60" fmla="*/ f51 f30 1"/>
                <a:gd name="f61" fmla="*/ f53 f29 1"/>
                <a:gd name="f62" fmla="*/ f54 f30 1"/>
                <a:gd name="f63" fmla="*/ f55 f30 1"/>
                <a:gd name="f64" fmla="*/ f56 f29 1"/>
              </a:gdLst>
              <a:ahLst/>
              <a:cxnLst>
                <a:cxn ang="3cd4">
                  <a:pos x="hc" y="t"/>
                </a:cxn>
                <a:cxn ang="0">
                  <a:pos x="r" y="vc"/>
                </a:cxn>
                <a:cxn ang="cd4">
                  <a:pos x="hc" y="b"/>
                </a:cxn>
                <a:cxn ang="cd2">
                  <a:pos x="l" y="vc"/>
                </a:cxn>
                <a:cxn ang="f44">
                  <a:pos x="f61" y="f62"/>
                </a:cxn>
                <a:cxn ang="f44">
                  <a:pos x="f61" y="f63"/>
                </a:cxn>
                <a:cxn ang="f44">
                  <a:pos x="f61" y="f63"/>
                </a:cxn>
                <a:cxn ang="f44">
                  <a:pos x="f61" y="f62"/>
                </a:cxn>
                <a:cxn ang="f44">
                  <a:pos x="f61" y="f62"/>
                </a:cxn>
                <a:cxn ang="f44">
                  <a:pos x="f61" y="f62"/>
                </a:cxn>
                <a:cxn ang="f44">
                  <a:pos x="f61" y="f62"/>
                </a:cxn>
                <a:cxn ang="f44">
                  <a:pos x="f61" y="f62"/>
                </a:cxn>
                <a:cxn ang="f44">
                  <a:pos x="f61" y="f62"/>
                </a:cxn>
                <a:cxn ang="f44">
                  <a:pos x="f61" y="f62"/>
                </a:cxn>
                <a:cxn ang="f44">
                  <a:pos x="f61" y="f62"/>
                </a:cxn>
                <a:cxn ang="f44">
                  <a:pos x="f61" y="f62"/>
                </a:cxn>
                <a:cxn ang="f44">
                  <a:pos x="f61" y="f62"/>
                </a:cxn>
                <a:cxn ang="f44">
                  <a:pos x="f61" y="f62"/>
                </a:cxn>
                <a:cxn ang="f44">
                  <a:pos x="f64" y="f62"/>
                </a:cxn>
                <a:cxn ang="f44">
                  <a:pos x="f61" y="f62"/>
                </a:cxn>
              </a:cxnLst>
              <a:rect l="f57" t="f60" r="f58" b="f59"/>
              <a:pathLst>
                <a:path w="35" h="10">
                  <a:moveTo>
                    <a:pt x="f8" y="f9"/>
                  </a:moveTo>
                  <a:cubicBezTo>
                    <a:pt x="f10" y="f5"/>
                    <a:pt x="f10" y="f5"/>
                    <a:pt x="f10" y="f5"/>
                  </a:cubicBezTo>
                  <a:cubicBezTo>
                    <a:pt x="f11" y="f5"/>
                    <a:pt x="f11" y="f5"/>
                    <a:pt x="f11" y="f5"/>
                  </a:cubicBezTo>
                  <a:cubicBezTo>
                    <a:pt x="f12" y="f13"/>
                    <a:pt x="f12" y="f13"/>
                    <a:pt x="f12" y="f13"/>
                  </a:cubicBezTo>
                  <a:cubicBezTo>
                    <a:pt x="f12" y="f13"/>
                    <a:pt x="f14" y="f15"/>
                    <a:pt x="f16" y="f17"/>
                  </a:cubicBezTo>
                  <a:cubicBezTo>
                    <a:pt x="f18" y="f19"/>
                    <a:pt x="f20" y="f19"/>
                    <a:pt x="f20" y="f19"/>
                  </a:cubicBezTo>
                  <a:cubicBezTo>
                    <a:pt x="f6" y="f21"/>
                    <a:pt x="f6" y="f21"/>
                    <a:pt x="f6" y="f21"/>
                  </a:cubicBezTo>
                  <a:cubicBezTo>
                    <a:pt x="f6" y="f21"/>
                    <a:pt x="f6" y="f7"/>
                    <a:pt x="f20" y="f7"/>
                  </a:cubicBezTo>
                  <a:cubicBezTo>
                    <a:pt x="f22" y="f7"/>
                    <a:pt x="f23" y="f7"/>
                    <a:pt x="f23" y="f7"/>
                  </a:cubicBezTo>
                  <a:cubicBezTo>
                    <a:pt x="f24" y="f10"/>
                    <a:pt x="f24" y="f10"/>
                    <a:pt x="f24" y="f10"/>
                  </a:cubicBezTo>
                  <a:cubicBezTo>
                    <a:pt x="f25" y="f15"/>
                    <a:pt x="f25" y="f15"/>
                    <a:pt x="f25" y="f15"/>
                  </a:cubicBezTo>
                  <a:cubicBezTo>
                    <a:pt x="f26" y="f27"/>
                    <a:pt x="f26" y="f27"/>
                    <a:pt x="f26" y="f27"/>
                  </a:cubicBezTo>
                  <a:cubicBezTo>
                    <a:pt x="f21" y="f27"/>
                    <a:pt x="f21" y="f27"/>
                    <a:pt x="f21" y="f27"/>
                  </a:cubicBezTo>
                  <a:cubicBezTo>
                    <a:pt x="f15" y="f27"/>
                    <a:pt x="f15" y="f27"/>
                    <a:pt x="f15" y="f27"/>
                  </a:cubicBezTo>
                  <a:cubicBezTo>
                    <a:pt x="f5" y="f13"/>
                    <a:pt x="f5" y="f13"/>
                    <a:pt x="f5" y="f13"/>
                  </a:cubicBezTo>
                  <a:lnTo>
                    <a:pt x="f8" y="f9"/>
                  </a:lnTo>
                  <a:close/>
                </a:path>
              </a:pathLst>
            </a:custGeom>
            <a:solidFill>
              <a:srgbClr val="E2EBFB"/>
            </a:solidFill>
            <a:ln w="3172" cap="flat">
              <a:solidFill>
                <a:srgbClr val="0F78FF">
                  <a:alpha val="70000"/>
                </a:srgbClr>
              </a:solidFill>
              <a:prstDash val="solid"/>
              <a:round/>
            </a:ln>
          </p:spPr>
          <p:txBody>
            <a:bodyPr vert="horz" wrap="square" lIns="91440" tIns="45720" rIns="91440" bIns="45720" anchor="t" anchorCtr="0" compatLnSpc="1">
              <a:noAutofit/>
            </a:bodyPr>
            <a:lstStyle/>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GB" sz="1400" b="1" i="0" u="none" strike="noStrike" kern="1200" cap="none" spc="0" baseline="0">
                <a:solidFill>
                  <a:srgbClr val="0599F1"/>
                </a:solidFill>
                <a:uFillTx/>
                <a:latin typeface="HelveticaNeue-UltraLight" pitchFamily="50"/>
                <a:ea typeface="MS PGothic" pitchFamily="34"/>
              </a:endParaRPr>
            </a:p>
          </p:txBody>
        </p:sp>
        <p:sp>
          <p:nvSpPr>
            <p:cNvPr id="42" name="Freeform 71">
              <a:extLst>
                <a:ext uri="{FF2B5EF4-FFF2-40B4-BE49-F238E27FC236}">
                  <a16:creationId xmlns:a16="http://schemas.microsoft.com/office/drawing/2014/main" id="{F5C778DC-C372-CA95-9145-2C6EF56B1F95}"/>
                </a:ext>
              </a:extLst>
            </p:cNvPr>
            <p:cNvSpPr/>
            <p:nvPr/>
          </p:nvSpPr>
          <p:spPr>
            <a:xfrm>
              <a:off x="5667670" y="3855476"/>
              <a:ext cx="156398" cy="43443"/>
            </a:xfrm>
            <a:custGeom>
              <a:avLst/>
              <a:gdLst>
                <a:gd name="f0" fmla="val 10800000"/>
                <a:gd name="f1" fmla="val 5400000"/>
                <a:gd name="f2" fmla="val 180"/>
                <a:gd name="f3" fmla="val w"/>
                <a:gd name="f4" fmla="val h"/>
                <a:gd name="f5" fmla="val 0"/>
                <a:gd name="f6" fmla="val 132"/>
                <a:gd name="f7" fmla="val 36"/>
                <a:gd name="f8" fmla="val 24"/>
                <a:gd name="f9" fmla="val 12"/>
                <a:gd name="f10" fmla="val 18"/>
                <a:gd name="f11" fmla="val 30"/>
                <a:gd name="f12" fmla="val 42"/>
                <a:gd name="f13" fmla="val 66"/>
                <a:gd name="f14" fmla="val 84"/>
                <a:gd name="f15" fmla="val 108"/>
                <a:gd name="f16" fmla="val 72"/>
                <a:gd name="f17" fmla="+- 0 0 -90"/>
                <a:gd name="f18" fmla="*/ f3 1 132"/>
                <a:gd name="f19" fmla="*/ f4 1 36"/>
                <a:gd name="f20" fmla="val f5"/>
                <a:gd name="f21" fmla="val f6"/>
                <a:gd name="f22" fmla="val f7"/>
                <a:gd name="f23" fmla="*/ f17 f0 1"/>
                <a:gd name="f24" fmla="+- f22 0 f20"/>
                <a:gd name="f25" fmla="+- f21 0 f20"/>
                <a:gd name="f26" fmla="*/ f23 1 f2"/>
                <a:gd name="f27" fmla="*/ f25 1 132"/>
                <a:gd name="f28" fmla="*/ f24 1 36"/>
                <a:gd name="f29" fmla="*/ 2147483646 f25 1"/>
                <a:gd name="f30" fmla="*/ 0 f24 1"/>
                <a:gd name="f31" fmla="*/ 2147483646 f24 1"/>
                <a:gd name="f32" fmla="*/ 0 f25 1"/>
                <a:gd name="f33" fmla="+- f26 0 f1"/>
                <a:gd name="f34" fmla="*/ f29 1 132"/>
                <a:gd name="f35" fmla="*/ f30 1 36"/>
                <a:gd name="f36" fmla="*/ f31 1 36"/>
                <a:gd name="f37" fmla="*/ f32 1 132"/>
                <a:gd name="f38" fmla="*/ 0 1 f27"/>
                <a:gd name="f39" fmla="*/ f21 1 f27"/>
                <a:gd name="f40" fmla="*/ 0 1 f28"/>
                <a:gd name="f41" fmla="*/ f22 1 f28"/>
                <a:gd name="f42" fmla="*/ f34 1 f27"/>
                <a:gd name="f43" fmla="*/ f35 1 f28"/>
                <a:gd name="f44" fmla="*/ f36 1 f28"/>
                <a:gd name="f45" fmla="*/ f37 1 f27"/>
                <a:gd name="f46" fmla="*/ f38 f18 1"/>
                <a:gd name="f47" fmla="*/ f39 f18 1"/>
                <a:gd name="f48" fmla="*/ f41 f19 1"/>
                <a:gd name="f49" fmla="*/ f40 f19 1"/>
                <a:gd name="f50" fmla="*/ f42 f18 1"/>
                <a:gd name="f51" fmla="*/ f43 f19 1"/>
                <a:gd name="f52" fmla="*/ f44 f19 1"/>
                <a:gd name="f53" fmla="*/ f45 f18 1"/>
              </a:gdLst>
              <a:ahLst/>
              <a:cxnLst>
                <a:cxn ang="3cd4">
                  <a:pos x="hc" y="t"/>
                </a:cxn>
                <a:cxn ang="0">
                  <a:pos x="r" y="vc"/>
                </a:cxn>
                <a:cxn ang="cd4">
                  <a:pos x="hc" y="b"/>
                </a:cxn>
                <a:cxn ang="cd2">
                  <a:pos x="l" y="vc"/>
                </a:cxn>
                <a:cxn ang="f33">
                  <a:pos x="f50" y="f51"/>
                </a:cxn>
                <a:cxn ang="f33">
                  <a:pos x="f50" y="f52"/>
                </a:cxn>
                <a:cxn ang="f33">
                  <a:pos x="f53" y="f52"/>
                </a:cxn>
                <a:cxn ang="f33">
                  <a:pos x="f50" y="f52"/>
                </a:cxn>
                <a:cxn ang="f33">
                  <a:pos x="f50" y="f52"/>
                </a:cxn>
                <a:cxn ang="f33">
                  <a:pos x="f50" y="f52"/>
                </a:cxn>
                <a:cxn ang="f33">
                  <a:pos x="f50" y="f52"/>
                </a:cxn>
                <a:cxn ang="f33">
                  <a:pos x="f50" y="f52"/>
                </a:cxn>
                <a:cxn ang="f33">
                  <a:pos x="f50" y="f52"/>
                </a:cxn>
                <a:cxn ang="f33">
                  <a:pos x="f50" y="f51"/>
                </a:cxn>
                <a:cxn ang="f33">
                  <a:pos x="f50" y="f51"/>
                </a:cxn>
              </a:cxnLst>
              <a:rect l="f46" t="f49" r="f47" b="f48"/>
              <a:pathLst>
                <a:path w="132" h="36">
                  <a:moveTo>
                    <a:pt x="f8" y="f5"/>
                  </a:moveTo>
                  <a:lnTo>
                    <a:pt x="f8" y="f9"/>
                  </a:lnTo>
                  <a:lnTo>
                    <a:pt x="f5" y="f10"/>
                  </a:lnTo>
                  <a:lnTo>
                    <a:pt x="f11" y="f11"/>
                  </a:lnTo>
                  <a:lnTo>
                    <a:pt x="f12" y="f7"/>
                  </a:lnTo>
                  <a:lnTo>
                    <a:pt x="f13" y="f7"/>
                  </a:lnTo>
                  <a:lnTo>
                    <a:pt x="f14" y="f8"/>
                  </a:lnTo>
                  <a:lnTo>
                    <a:pt x="f6" y="f11"/>
                  </a:lnTo>
                  <a:lnTo>
                    <a:pt x="f15" y="f10"/>
                  </a:lnTo>
                  <a:lnTo>
                    <a:pt x="f16" y="f5"/>
                  </a:lnTo>
                  <a:lnTo>
                    <a:pt x="f8" y="f5"/>
                  </a:lnTo>
                  <a:close/>
                </a:path>
              </a:pathLst>
            </a:custGeom>
            <a:solidFill>
              <a:srgbClr val="E2EBFB"/>
            </a:solidFill>
            <a:ln w="3172" cap="flat">
              <a:solidFill>
                <a:srgbClr val="0F78FF">
                  <a:alpha val="70000"/>
                </a:srgbClr>
              </a:solidFill>
              <a:prstDash val="solid"/>
              <a:round/>
            </a:ln>
          </p:spPr>
          <p:txBody>
            <a:bodyPr vert="horz" wrap="square" lIns="91440" tIns="45720" rIns="91440" bIns="45720" anchor="t" anchorCtr="0" compatLnSpc="1">
              <a:noAutofit/>
            </a:bodyPr>
            <a:lstStyle/>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GB" sz="1400" b="1" i="0" u="none" strike="noStrike" kern="1200" cap="none" spc="0" baseline="0">
                <a:solidFill>
                  <a:srgbClr val="0599F1"/>
                </a:solidFill>
                <a:uFillTx/>
                <a:latin typeface="HelveticaNeue-UltraLight" pitchFamily="50"/>
                <a:ea typeface="MS PGothic" pitchFamily="34"/>
              </a:endParaRPr>
            </a:p>
          </p:txBody>
        </p:sp>
        <p:sp>
          <p:nvSpPr>
            <p:cNvPr id="43" name="Freeform 72">
              <a:extLst>
                <a:ext uri="{FF2B5EF4-FFF2-40B4-BE49-F238E27FC236}">
                  <a16:creationId xmlns:a16="http://schemas.microsoft.com/office/drawing/2014/main" id="{1C7082FE-61D0-D46E-E42C-CB450629FA4C}"/>
                </a:ext>
              </a:extLst>
            </p:cNvPr>
            <p:cNvSpPr/>
            <p:nvPr/>
          </p:nvSpPr>
          <p:spPr>
            <a:xfrm>
              <a:off x="7731279" y="3374684"/>
              <a:ext cx="70957" cy="41998"/>
            </a:xfrm>
            <a:custGeom>
              <a:avLst/>
              <a:gdLst>
                <a:gd name="f0" fmla="val 10800000"/>
                <a:gd name="f1" fmla="val 5400000"/>
                <a:gd name="f2" fmla="val 180"/>
                <a:gd name="f3" fmla="val w"/>
                <a:gd name="f4" fmla="val h"/>
                <a:gd name="f5" fmla="val 0"/>
                <a:gd name="f6" fmla="val 60"/>
                <a:gd name="f7" fmla="val 36"/>
                <a:gd name="f8" fmla="val 12"/>
                <a:gd name="f9" fmla="val 6"/>
                <a:gd name="f10" fmla="val 18"/>
                <a:gd name="f11" fmla="val 54"/>
                <a:gd name="f12" fmla="val 30"/>
                <a:gd name="f13" fmla="val 24"/>
                <a:gd name="f14" fmla="+- 0 0 -90"/>
                <a:gd name="f15" fmla="*/ f3 1 60"/>
                <a:gd name="f16" fmla="*/ f4 1 36"/>
                <a:gd name="f17" fmla="val f5"/>
                <a:gd name="f18" fmla="val f6"/>
                <a:gd name="f19" fmla="val f7"/>
                <a:gd name="f20" fmla="*/ f14 f0 1"/>
                <a:gd name="f21" fmla="+- f19 0 f17"/>
                <a:gd name="f22" fmla="+- f18 0 f17"/>
                <a:gd name="f23" fmla="*/ f20 1 f2"/>
                <a:gd name="f24" fmla="*/ f22 1 60"/>
                <a:gd name="f25" fmla="*/ f21 1 36"/>
                <a:gd name="f26" fmla="*/ 0 f22 1"/>
                <a:gd name="f27" fmla="*/ 2147483646 f21 1"/>
                <a:gd name="f28" fmla="*/ 2147483646 f22 1"/>
                <a:gd name="f29" fmla="*/ 0 f21 1"/>
                <a:gd name="f30" fmla="+- f23 0 f1"/>
                <a:gd name="f31" fmla="*/ f26 1 60"/>
                <a:gd name="f32" fmla="*/ f27 1 36"/>
                <a:gd name="f33" fmla="*/ f28 1 60"/>
                <a:gd name="f34" fmla="*/ f29 1 36"/>
                <a:gd name="f35" fmla="*/ 0 1 f24"/>
                <a:gd name="f36" fmla="*/ f18 1 f24"/>
                <a:gd name="f37" fmla="*/ 0 1 f25"/>
                <a:gd name="f38" fmla="*/ f19 1 f25"/>
                <a:gd name="f39" fmla="*/ f31 1 f24"/>
                <a:gd name="f40" fmla="*/ f32 1 f25"/>
                <a:gd name="f41" fmla="*/ f33 1 f24"/>
                <a:gd name="f42" fmla="*/ f34 1 f25"/>
                <a:gd name="f43" fmla="*/ f35 f15 1"/>
                <a:gd name="f44" fmla="*/ f36 f15 1"/>
                <a:gd name="f45" fmla="*/ f38 f16 1"/>
                <a:gd name="f46" fmla="*/ f37 f16 1"/>
                <a:gd name="f47" fmla="*/ f39 f15 1"/>
                <a:gd name="f48" fmla="*/ f40 f16 1"/>
                <a:gd name="f49" fmla="*/ f41 f15 1"/>
                <a:gd name="f50" fmla="*/ f42 f16 1"/>
              </a:gdLst>
              <a:ahLst/>
              <a:cxnLst>
                <a:cxn ang="3cd4">
                  <a:pos x="hc" y="t"/>
                </a:cxn>
                <a:cxn ang="0">
                  <a:pos x="r" y="vc"/>
                </a:cxn>
                <a:cxn ang="cd4">
                  <a:pos x="hc" y="b"/>
                </a:cxn>
                <a:cxn ang="cd2">
                  <a:pos x="l" y="vc"/>
                </a:cxn>
                <a:cxn ang="f30">
                  <a:pos x="f47" y="f48"/>
                </a:cxn>
                <a:cxn ang="f30">
                  <a:pos x="f49" y="f50"/>
                </a:cxn>
                <a:cxn ang="f30">
                  <a:pos x="f49" y="f48"/>
                </a:cxn>
                <a:cxn ang="f30">
                  <a:pos x="f49" y="f48"/>
                </a:cxn>
                <a:cxn ang="f30">
                  <a:pos x="f49" y="f48"/>
                </a:cxn>
                <a:cxn ang="f30">
                  <a:pos x="f49" y="f48"/>
                </a:cxn>
                <a:cxn ang="f30">
                  <a:pos x="f47" y="f48"/>
                </a:cxn>
              </a:cxnLst>
              <a:rect l="f43" t="f46" r="f44" b="f45"/>
              <a:pathLst>
                <a:path w="60" h="36">
                  <a:moveTo>
                    <a:pt x="f5" y="f8"/>
                  </a:moveTo>
                  <a:lnTo>
                    <a:pt x="f7" y="f5"/>
                  </a:lnTo>
                  <a:lnTo>
                    <a:pt x="f6" y="f9"/>
                  </a:lnTo>
                  <a:lnTo>
                    <a:pt x="f6" y="f10"/>
                  </a:lnTo>
                  <a:lnTo>
                    <a:pt x="f11" y="f7"/>
                  </a:lnTo>
                  <a:lnTo>
                    <a:pt x="f12" y="f13"/>
                  </a:lnTo>
                  <a:lnTo>
                    <a:pt x="f5" y="f8"/>
                  </a:lnTo>
                  <a:close/>
                </a:path>
              </a:pathLst>
            </a:custGeom>
            <a:solidFill>
              <a:srgbClr val="E2EBFB"/>
            </a:solidFill>
            <a:ln w="3172" cap="flat">
              <a:solidFill>
                <a:srgbClr val="0F78FF">
                  <a:alpha val="70000"/>
                </a:srgbClr>
              </a:solidFill>
              <a:prstDash val="solid"/>
              <a:round/>
            </a:ln>
          </p:spPr>
          <p:txBody>
            <a:bodyPr vert="horz" wrap="square" lIns="91440" tIns="45720" rIns="91440" bIns="45720" anchor="t" anchorCtr="0" compatLnSpc="1">
              <a:noAutofit/>
            </a:bodyPr>
            <a:lstStyle/>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GB" sz="1400" b="1" i="0" u="none" strike="noStrike" kern="1200" cap="none" spc="0" baseline="0">
                <a:solidFill>
                  <a:srgbClr val="0599F1"/>
                </a:solidFill>
                <a:uFillTx/>
                <a:latin typeface="HelveticaNeue-UltraLight" pitchFamily="50"/>
                <a:ea typeface="MS PGothic" pitchFamily="34"/>
              </a:endParaRPr>
            </a:p>
          </p:txBody>
        </p:sp>
        <p:sp>
          <p:nvSpPr>
            <p:cNvPr id="44" name="Freeform 73">
              <a:extLst>
                <a:ext uri="{FF2B5EF4-FFF2-40B4-BE49-F238E27FC236}">
                  <a16:creationId xmlns:a16="http://schemas.microsoft.com/office/drawing/2014/main" id="{8D58F8D5-87D1-CFEA-899E-9A588AD0CC80}"/>
                </a:ext>
              </a:extLst>
            </p:cNvPr>
            <p:cNvSpPr/>
            <p:nvPr/>
          </p:nvSpPr>
          <p:spPr>
            <a:xfrm>
              <a:off x="7651635" y="3293586"/>
              <a:ext cx="28959" cy="56473"/>
            </a:xfrm>
            <a:custGeom>
              <a:avLst/>
              <a:gdLst>
                <a:gd name="f0" fmla="val 10800000"/>
                <a:gd name="f1" fmla="val 5400000"/>
                <a:gd name="f2" fmla="val 180"/>
                <a:gd name="f3" fmla="val w"/>
                <a:gd name="f4" fmla="val h"/>
                <a:gd name="f5" fmla="val 0"/>
                <a:gd name="f6" fmla="val 24"/>
                <a:gd name="f7" fmla="val 48"/>
                <a:gd name="f8" fmla="val 6"/>
                <a:gd name="f9" fmla="val 18"/>
                <a:gd name="f10" fmla="+- 0 0 -90"/>
                <a:gd name="f11" fmla="*/ f3 1 24"/>
                <a:gd name="f12" fmla="*/ f4 1 48"/>
                <a:gd name="f13" fmla="val f5"/>
                <a:gd name="f14" fmla="val f6"/>
                <a:gd name="f15" fmla="val f7"/>
                <a:gd name="f16" fmla="*/ f10 f0 1"/>
                <a:gd name="f17" fmla="+- f15 0 f13"/>
                <a:gd name="f18" fmla="+- f14 0 f13"/>
                <a:gd name="f19" fmla="*/ f16 1 f2"/>
                <a:gd name="f20" fmla="*/ f18 1 24"/>
                <a:gd name="f21" fmla="*/ f17 1 48"/>
                <a:gd name="f22" fmla="*/ 0 f18 1"/>
                <a:gd name="f23" fmla="*/ 2147483646 f17 1"/>
                <a:gd name="f24" fmla="*/ 2147483646 f18 1"/>
                <a:gd name="f25" fmla="*/ 0 f17 1"/>
                <a:gd name="f26" fmla="+- f19 0 f1"/>
                <a:gd name="f27" fmla="*/ f22 1 24"/>
                <a:gd name="f28" fmla="*/ f23 1 48"/>
                <a:gd name="f29" fmla="*/ f24 1 24"/>
                <a:gd name="f30" fmla="*/ f25 1 48"/>
                <a:gd name="f31" fmla="*/ 0 1 f20"/>
                <a:gd name="f32" fmla="*/ f14 1 f20"/>
                <a:gd name="f33" fmla="*/ 0 1 f21"/>
                <a:gd name="f34" fmla="*/ f15 1 f21"/>
                <a:gd name="f35" fmla="*/ f27 1 f20"/>
                <a:gd name="f36" fmla="*/ f28 1 f21"/>
                <a:gd name="f37" fmla="*/ f29 1 f20"/>
                <a:gd name="f38" fmla="*/ f30 1 f21"/>
                <a:gd name="f39" fmla="*/ f31 f11 1"/>
                <a:gd name="f40" fmla="*/ f32 f11 1"/>
                <a:gd name="f41" fmla="*/ f34 f12 1"/>
                <a:gd name="f42" fmla="*/ f33 f12 1"/>
                <a:gd name="f43" fmla="*/ f35 f11 1"/>
                <a:gd name="f44" fmla="*/ f36 f12 1"/>
                <a:gd name="f45" fmla="*/ f37 f11 1"/>
                <a:gd name="f46" fmla="*/ f38 f12 1"/>
              </a:gdLst>
              <a:ahLst/>
              <a:cxnLst>
                <a:cxn ang="3cd4">
                  <a:pos x="hc" y="t"/>
                </a:cxn>
                <a:cxn ang="0">
                  <a:pos x="r" y="vc"/>
                </a:cxn>
                <a:cxn ang="cd4">
                  <a:pos x="hc" y="b"/>
                </a:cxn>
                <a:cxn ang="cd2">
                  <a:pos x="l" y="vc"/>
                </a:cxn>
                <a:cxn ang="f26">
                  <a:pos x="f43" y="f44"/>
                </a:cxn>
                <a:cxn ang="f26">
                  <a:pos x="f45" y="f44"/>
                </a:cxn>
                <a:cxn ang="f26">
                  <a:pos x="f45" y="f46"/>
                </a:cxn>
                <a:cxn ang="f26">
                  <a:pos x="f45" y="f44"/>
                </a:cxn>
                <a:cxn ang="f26">
                  <a:pos x="f45" y="f44"/>
                </a:cxn>
                <a:cxn ang="f26">
                  <a:pos x="f43" y="f44"/>
                </a:cxn>
              </a:cxnLst>
              <a:rect l="f39" t="f42" r="f40" b="f41"/>
              <a:pathLst>
                <a:path w="24" h="48">
                  <a:moveTo>
                    <a:pt x="f5" y="f7"/>
                  </a:moveTo>
                  <a:lnTo>
                    <a:pt x="f8" y="f8"/>
                  </a:lnTo>
                  <a:lnTo>
                    <a:pt x="f9" y="f5"/>
                  </a:lnTo>
                  <a:lnTo>
                    <a:pt x="f6" y="f6"/>
                  </a:lnTo>
                  <a:lnTo>
                    <a:pt x="f6" y="f7"/>
                  </a:lnTo>
                  <a:lnTo>
                    <a:pt x="f5" y="f7"/>
                  </a:lnTo>
                  <a:close/>
                </a:path>
              </a:pathLst>
            </a:custGeom>
            <a:solidFill>
              <a:srgbClr val="E2EBFB"/>
            </a:solidFill>
            <a:ln w="3172" cap="flat">
              <a:solidFill>
                <a:srgbClr val="0F78FF">
                  <a:alpha val="70000"/>
                </a:srgbClr>
              </a:solidFill>
              <a:prstDash val="solid"/>
              <a:round/>
            </a:ln>
          </p:spPr>
          <p:txBody>
            <a:bodyPr vert="horz" wrap="square" lIns="91440" tIns="45720" rIns="91440" bIns="45720" anchor="t" anchorCtr="0" compatLnSpc="1">
              <a:noAutofit/>
            </a:bodyPr>
            <a:lstStyle/>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GB" sz="1400" b="1" i="0" u="none" strike="noStrike" kern="1200" cap="none" spc="0" baseline="0">
                <a:solidFill>
                  <a:srgbClr val="0599F1"/>
                </a:solidFill>
                <a:uFillTx/>
                <a:latin typeface="HelveticaNeue-UltraLight" pitchFamily="50"/>
                <a:ea typeface="MS PGothic" pitchFamily="34"/>
              </a:endParaRPr>
            </a:p>
          </p:txBody>
        </p:sp>
        <p:sp>
          <p:nvSpPr>
            <p:cNvPr id="45" name="Freeform 74">
              <a:extLst>
                <a:ext uri="{FF2B5EF4-FFF2-40B4-BE49-F238E27FC236}">
                  <a16:creationId xmlns:a16="http://schemas.microsoft.com/office/drawing/2014/main" id="{431B6832-402A-ECAF-0A5A-30D107F7A84E}"/>
                </a:ext>
              </a:extLst>
            </p:cNvPr>
            <p:cNvSpPr/>
            <p:nvPr/>
          </p:nvSpPr>
          <p:spPr>
            <a:xfrm>
              <a:off x="7644393" y="3235668"/>
              <a:ext cx="36201" cy="43443"/>
            </a:xfrm>
            <a:custGeom>
              <a:avLst/>
              <a:gdLst>
                <a:gd name="f0" fmla="val 10800000"/>
                <a:gd name="f1" fmla="val 5400000"/>
                <a:gd name="f2" fmla="val 180"/>
                <a:gd name="f3" fmla="val w"/>
                <a:gd name="f4" fmla="val h"/>
                <a:gd name="f5" fmla="val 0"/>
                <a:gd name="f6" fmla="val 30"/>
                <a:gd name="f7" fmla="val 37"/>
                <a:gd name="f8" fmla="val 12"/>
                <a:gd name="f9" fmla="val 24"/>
                <a:gd name="f10" fmla="+- 0 0 -90"/>
                <a:gd name="f11" fmla="*/ f3 1 30"/>
                <a:gd name="f12" fmla="*/ f4 1 37"/>
                <a:gd name="f13" fmla="val f5"/>
                <a:gd name="f14" fmla="val f6"/>
                <a:gd name="f15" fmla="val f7"/>
                <a:gd name="f16" fmla="*/ f10 f0 1"/>
                <a:gd name="f17" fmla="+- f15 0 f13"/>
                <a:gd name="f18" fmla="+- f14 0 f13"/>
                <a:gd name="f19" fmla="*/ f16 1 f2"/>
                <a:gd name="f20" fmla="*/ f18 1 30"/>
                <a:gd name="f21" fmla="*/ f17 1 37"/>
                <a:gd name="f22" fmla="*/ 0 f18 1"/>
                <a:gd name="f23" fmla="*/ 2147483646 f17 1"/>
                <a:gd name="f24" fmla="*/ 2147483646 f18 1"/>
                <a:gd name="f25" fmla="*/ 0 f17 1"/>
                <a:gd name="f26" fmla="+- f19 0 f1"/>
                <a:gd name="f27" fmla="*/ f22 1 30"/>
                <a:gd name="f28" fmla="*/ f23 1 37"/>
                <a:gd name="f29" fmla="*/ f24 1 30"/>
                <a:gd name="f30" fmla="*/ f25 1 37"/>
                <a:gd name="f31" fmla="*/ 0 1 f20"/>
                <a:gd name="f32" fmla="*/ f14 1 f20"/>
                <a:gd name="f33" fmla="*/ 0 1 f21"/>
                <a:gd name="f34" fmla="*/ f15 1 f21"/>
                <a:gd name="f35" fmla="*/ f27 1 f20"/>
                <a:gd name="f36" fmla="*/ f28 1 f21"/>
                <a:gd name="f37" fmla="*/ f29 1 f20"/>
                <a:gd name="f38" fmla="*/ f30 1 f21"/>
                <a:gd name="f39" fmla="*/ f31 f11 1"/>
                <a:gd name="f40" fmla="*/ f32 f11 1"/>
                <a:gd name="f41" fmla="*/ f34 f12 1"/>
                <a:gd name="f42" fmla="*/ f33 f12 1"/>
                <a:gd name="f43" fmla="*/ f35 f11 1"/>
                <a:gd name="f44" fmla="*/ f36 f12 1"/>
                <a:gd name="f45" fmla="*/ f37 f11 1"/>
                <a:gd name="f46" fmla="*/ f38 f12 1"/>
              </a:gdLst>
              <a:ahLst/>
              <a:cxnLst>
                <a:cxn ang="3cd4">
                  <a:pos x="hc" y="t"/>
                </a:cxn>
                <a:cxn ang="0">
                  <a:pos x="r" y="vc"/>
                </a:cxn>
                <a:cxn ang="cd4">
                  <a:pos x="hc" y="b"/>
                </a:cxn>
                <a:cxn ang="cd2">
                  <a:pos x="l" y="vc"/>
                </a:cxn>
                <a:cxn ang="f26">
                  <a:pos x="f43" y="f44"/>
                </a:cxn>
                <a:cxn ang="f26">
                  <a:pos x="f45" y="f46"/>
                </a:cxn>
                <a:cxn ang="f26">
                  <a:pos x="f45" y="f44"/>
                </a:cxn>
                <a:cxn ang="f26">
                  <a:pos x="f45" y="f44"/>
                </a:cxn>
                <a:cxn ang="f26">
                  <a:pos x="f43" y="f44"/>
                </a:cxn>
              </a:cxnLst>
              <a:rect l="f39" t="f42" r="f40" b="f41"/>
              <a:pathLst>
                <a:path w="30" h="37">
                  <a:moveTo>
                    <a:pt x="f5" y="f8"/>
                  </a:moveTo>
                  <a:lnTo>
                    <a:pt x="f9" y="f5"/>
                  </a:lnTo>
                  <a:lnTo>
                    <a:pt x="f6" y="f9"/>
                  </a:lnTo>
                  <a:lnTo>
                    <a:pt x="f9" y="f7"/>
                  </a:lnTo>
                  <a:lnTo>
                    <a:pt x="f5" y="f8"/>
                  </a:lnTo>
                  <a:close/>
                </a:path>
              </a:pathLst>
            </a:custGeom>
            <a:solidFill>
              <a:srgbClr val="E2EBFB"/>
            </a:solidFill>
            <a:ln w="3172" cap="flat">
              <a:solidFill>
                <a:srgbClr val="0F78FF">
                  <a:alpha val="70000"/>
                </a:srgbClr>
              </a:solidFill>
              <a:prstDash val="solid"/>
              <a:round/>
            </a:ln>
          </p:spPr>
          <p:txBody>
            <a:bodyPr vert="horz" wrap="square" lIns="91440" tIns="45720" rIns="91440" bIns="45720" anchor="t" anchorCtr="0" compatLnSpc="1">
              <a:noAutofit/>
            </a:bodyPr>
            <a:lstStyle/>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GB" sz="1400" b="1" i="0" u="none" strike="noStrike" kern="1200" cap="none" spc="0" baseline="0">
                <a:solidFill>
                  <a:srgbClr val="0599F1"/>
                </a:solidFill>
                <a:uFillTx/>
                <a:latin typeface="HelveticaNeue-UltraLight" pitchFamily="50"/>
                <a:ea typeface="MS PGothic" pitchFamily="34"/>
              </a:endParaRPr>
            </a:p>
          </p:txBody>
        </p:sp>
        <p:sp>
          <p:nvSpPr>
            <p:cNvPr id="46" name="Freeform 75">
              <a:extLst>
                <a:ext uri="{FF2B5EF4-FFF2-40B4-BE49-F238E27FC236}">
                  <a16:creationId xmlns:a16="http://schemas.microsoft.com/office/drawing/2014/main" id="{B78135D0-06AD-36F7-7AA3-2B49E4880198}"/>
                </a:ext>
              </a:extLst>
            </p:cNvPr>
            <p:cNvSpPr/>
            <p:nvPr/>
          </p:nvSpPr>
          <p:spPr>
            <a:xfrm>
              <a:off x="8372813" y="3396410"/>
              <a:ext cx="36201" cy="7242"/>
            </a:xfrm>
            <a:custGeom>
              <a:avLst/>
              <a:gdLst>
                <a:gd name="f0" fmla="val 10800000"/>
                <a:gd name="f1" fmla="val 5400000"/>
                <a:gd name="f2" fmla="val 180"/>
                <a:gd name="f3" fmla="val w"/>
                <a:gd name="f4" fmla="val h"/>
                <a:gd name="f5" fmla="val 0"/>
                <a:gd name="f6" fmla="val 30"/>
                <a:gd name="f7" fmla="val 6"/>
                <a:gd name="f8" fmla="val 24"/>
                <a:gd name="f9" fmla="+- 0 0 -90"/>
                <a:gd name="f10" fmla="*/ f3 1 30"/>
                <a:gd name="f11" fmla="*/ f4 1 6"/>
                <a:gd name="f12" fmla="val f5"/>
                <a:gd name="f13" fmla="val f6"/>
                <a:gd name="f14" fmla="val f7"/>
                <a:gd name="f15" fmla="*/ f9 f0 1"/>
                <a:gd name="f16" fmla="+- f14 0 f12"/>
                <a:gd name="f17" fmla="+- f13 0 f12"/>
                <a:gd name="f18" fmla="*/ f15 1 f2"/>
                <a:gd name="f19" fmla="*/ f16 1 6"/>
                <a:gd name="f20" fmla="*/ f17 1 30"/>
                <a:gd name="f21" fmla="*/ 2147483646 f17 1"/>
                <a:gd name="f22" fmla="*/ 0 f16 1"/>
                <a:gd name="f23" fmla="*/ 0 f17 1"/>
                <a:gd name="f24" fmla="*/ 2147483646 f16 1"/>
                <a:gd name="f25" fmla="+- f18 0 f1"/>
                <a:gd name="f26" fmla="*/ f21 1 30"/>
                <a:gd name="f27" fmla="*/ f22 1 6"/>
                <a:gd name="f28" fmla="*/ f23 1 30"/>
                <a:gd name="f29" fmla="*/ f24 1 6"/>
                <a:gd name="f30" fmla="*/ 0 1 f20"/>
                <a:gd name="f31" fmla="*/ f13 1 f20"/>
                <a:gd name="f32" fmla="*/ 0 1 f19"/>
                <a:gd name="f33" fmla="*/ f14 1 f19"/>
                <a:gd name="f34" fmla="*/ f26 1 f20"/>
                <a:gd name="f35" fmla="*/ f27 1 f19"/>
                <a:gd name="f36" fmla="*/ f28 1 f20"/>
                <a:gd name="f37" fmla="*/ f29 1 f19"/>
                <a:gd name="f38" fmla="*/ f30 f10 1"/>
                <a:gd name="f39" fmla="*/ f31 f10 1"/>
                <a:gd name="f40" fmla="*/ f33 f11 1"/>
                <a:gd name="f41" fmla="*/ f32 f11 1"/>
                <a:gd name="f42" fmla="*/ f34 f10 1"/>
                <a:gd name="f43" fmla="*/ f35 f11 1"/>
                <a:gd name="f44" fmla="*/ f36 f10 1"/>
                <a:gd name="f45" fmla="*/ f37 f11 1"/>
              </a:gdLst>
              <a:ahLst/>
              <a:cxnLst>
                <a:cxn ang="3cd4">
                  <a:pos x="hc" y="t"/>
                </a:cxn>
                <a:cxn ang="0">
                  <a:pos x="r" y="vc"/>
                </a:cxn>
                <a:cxn ang="cd4">
                  <a:pos x="hc" y="b"/>
                </a:cxn>
                <a:cxn ang="cd2">
                  <a:pos x="l" y="vc"/>
                </a:cxn>
                <a:cxn ang="f25">
                  <a:pos x="f42" y="f43"/>
                </a:cxn>
                <a:cxn ang="f25">
                  <a:pos x="f42" y="f43"/>
                </a:cxn>
                <a:cxn ang="f25">
                  <a:pos x="f44" y="f45"/>
                </a:cxn>
                <a:cxn ang="f25">
                  <a:pos x="f42" y="f43"/>
                </a:cxn>
              </a:cxnLst>
              <a:rect l="f38" t="f41" r="f39" b="f40"/>
              <a:pathLst>
                <a:path w="30" h="6">
                  <a:moveTo>
                    <a:pt x="f8" y="f5"/>
                  </a:moveTo>
                  <a:lnTo>
                    <a:pt x="f6" y="f5"/>
                  </a:lnTo>
                  <a:lnTo>
                    <a:pt x="f5" y="f7"/>
                  </a:lnTo>
                  <a:lnTo>
                    <a:pt x="f8" y="f5"/>
                  </a:lnTo>
                  <a:close/>
                </a:path>
              </a:pathLst>
            </a:custGeom>
            <a:solidFill>
              <a:srgbClr val="E2EBFB"/>
            </a:solidFill>
            <a:ln w="3172" cap="flat">
              <a:solidFill>
                <a:srgbClr val="0F78FF">
                  <a:alpha val="70000"/>
                </a:srgbClr>
              </a:solidFill>
              <a:prstDash val="solid"/>
              <a:round/>
            </a:ln>
          </p:spPr>
          <p:txBody>
            <a:bodyPr vert="horz" wrap="square" lIns="91440" tIns="45720" rIns="91440" bIns="45720" anchor="t" anchorCtr="0" compatLnSpc="1">
              <a:noAutofit/>
            </a:bodyPr>
            <a:lstStyle/>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GB" sz="1400" b="1" i="0" u="none" strike="noStrike" kern="1200" cap="none" spc="0" baseline="0">
                <a:solidFill>
                  <a:srgbClr val="0599F1"/>
                </a:solidFill>
                <a:uFillTx/>
                <a:latin typeface="HelveticaNeue-UltraLight" pitchFamily="50"/>
                <a:ea typeface="MS PGothic" pitchFamily="34"/>
              </a:endParaRPr>
            </a:p>
          </p:txBody>
        </p:sp>
        <p:sp>
          <p:nvSpPr>
            <p:cNvPr id="47" name="Rectangle 76">
              <a:extLst>
                <a:ext uri="{FF2B5EF4-FFF2-40B4-BE49-F238E27FC236}">
                  <a16:creationId xmlns:a16="http://schemas.microsoft.com/office/drawing/2014/main" id="{041157A1-7CA4-9F7F-0D27-FBCCF412E047}"/>
                </a:ext>
              </a:extLst>
            </p:cNvPr>
            <p:cNvSpPr/>
            <p:nvPr/>
          </p:nvSpPr>
          <p:spPr>
            <a:xfrm>
              <a:off x="8245373" y="3607838"/>
              <a:ext cx="0" cy="2898"/>
            </a:xfrm>
            <a:prstGeom prst="rect">
              <a:avLst/>
            </a:prstGeom>
            <a:solidFill>
              <a:srgbClr val="E2EBFB"/>
            </a:solidFill>
            <a:ln w="3172" cap="flat">
              <a:solidFill>
                <a:srgbClr val="0F78FF">
                  <a:alpha val="70000"/>
                </a:srgbClr>
              </a:solidFill>
              <a:prstDash val="solid"/>
              <a:miter/>
            </a:ln>
          </p:spPr>
          <p:txBody>
            <a:bodyPr vert="horz" wrap="square" lIns="91440" tIns="45720" rIns="91440" bIns="45720" anchor="t" anchorCtr="1" compatLnSpc="1">
              <a:noAutofit/>
            </a:bodyPr>
            <a:lstStyle/>
            <a:p>
              <a:pPr marL="0" marR="0" lvl="0" indent="0" algn="ctr" defTabSz="914400" rtl="0" fontAlgn="auto" hangingPunct="1">
                <a:lnSpc>
                  <a:spcPct val="100000"/>
                </a:lnSpc>
                <a:spcBef>
                  <a:spcPts val="300"/>
                </a:spcBef>
                <a:spcAft>
                  <a:spcPts val="0"/>
                </a:spcAft>
                <a:buNone/>
                <a:tabLst/>
                <a:defRPr sz="1800" b="0" i="0" u="none" strike="noStrike" kern="0" cap="none" spc="0" baseline="0">
                  <a:solidFill>
                    <a:srgbClr val="000000"/>
                  </a:solidFill>
                  <a:uFillTx/>
                </a:defRPr>
              </a:pPr>
              <a:endParaRPr lang="en-US" sz="1400" b="1" i="0" u="none" strike="noStrike" kern="1200" cap="none" spc="0" baseline="0">
                <a:solidFill>
                  <a:srgbClr val="0599F1"/>
                </a:solidFill>
                <a:uFillTx/>
                <a:latin typeface="HelveticaNeue-UltraLight" pitchFamily="50"/>
                <a:ea typeface="MS PGothic" pitchFamily="34"/>
              </a:endParaRPr>
            </a:p>
          </p:txBody>
        </p:sp>
        <p:sp>
          <p:nvSpPr>
            <p:cNvPr id="48" name="Freeform 77">
              <a:extLst>
                <a:ext uri="{FF2B5EF4-FFF2-40B4-BE49-F238E27FC236}">
                  <a16:creationId xmlns:a16="http://schemas.microsoft.com/office/drawing/2014/main" id="{CCF60F2E-0D8A-F3F9-6F90-0CD4FB07F013}"/>
                </a:ext>
              </a:extLst>
            </p:cNvPr>
            <p:cNvSpPr/>
            <p:nvPr/>
          </p:nvSpPr>
          <p:spPr>
            <a:xfrm>
              <a:off x="8009330" y="3260284"/>
              <a:ext cx="448924" cy="163641"/>
            </a:xfrm>
            <a:custGeom>
              <a:avLst/>
              <a:gdLst>
                <a:gd name="f0" fmla="val 10800000"/>
                <a:gd name="f1" fmla="val 5400000"/>
                <a:gd name="f2" fmla="val 180"/>
                <a:gd name="f3" fmla="val w"/>
                <a:gd name="f4" fmla="val h"/>
                <a:gd name="f5" fmla="val 0"/>
                <a:gd name="f6" fmla="val 10616"/>
                <a:gd name="f7" fmla="val 10000"/>
                <a:gd name="f8" fmla="val 6379"/>
                <a:gd name="f9" fmla="val 8696"/>
                <a:gd name="f10" fmla="val 6718"/>
                <a:gd name="f11" fmla="val 9130"/>
                <a:gd name="f12" fmla="val 8582"/>
                <a:gd name="f13" fmla="val 9430"/>
                <a:gd name="f14" fmla="val 8261"/>
                <a:gd name="f15" fmla="val 10277"/>
                <a:gd name="f16" fmla="val 7826"/>
                <a:gd name="f17" fmla="val 10560"/>
                <a:gd name="f18" fmla="val 10503"/>
                <a:gd name="f19" fmla="val 7392"/>
                <a:gd name="f20" fmla="val 10447"/>
                <a:gd name="f21" fmla="val 6957"/>
                <a:gd name="f22" fmla="val 3913"/>
                <a:gd name="f23" fmla="val 3768"/>
                <a:gd name="f24" fmla="val 3623"/>
                <a:gd name="f25" fmla="val 3478"/>
                <a:gd name="f26" fmla="val 9938"/>
                <a:gd name="f27" fmla="val 1304"/>
                <a:gd name="f28" fmla="val 9599"/>
                <a:gd name="f29" fmla="val 435"/>
                <a:gd name="f30" fmla="val 9091"/>
                <a:gd name="f31" fmla="val 9034"/>
                <a:gd name="f32" fmla="val 290"/>
                <a:gd name="f33" fmla="val 8978"/>
                <a:gd name="f34" fmla="val 145"/>
                <a:gd name="f35" fmla="val 8921"/>
                <a:gd name="f36" fmla="val 8243"/>
                <a:gd name="f37" fmla="val 7396"/>
                <a:gd name="f38" fmla="val 7226"/>
                <a:gd name="f39" fmla="val 6548"/>
                <a:gd name="f40" fmla="val 6040"/>
                <a:gd name="f41" fmla="val 4684"/>
                <a:gd name="f42" fmla="val 4345"/>
                <a:gd name="f43" fmla="val 3836"/>
                <a:gd name="f44" fmla="val 3497"/>
                <a:gd name="f45" fmla="val 2650"/>
                <a:gd name="f46" fmla="val 1739"/>
                <a:gd name="f47" fmla="val 2593"/>
                <a:gd name="f48" fmla="val 1594"/>
                <a:gd name="f49" fmla="val 2537"/>
                <a:gd name="f50" fmla="val 1449"/>
                <a:gd name="f51" fmla="val 2480"/>
                <a:gd name="f52" fmla="val 2311"/>
                <a:gd name="f53" fmla="val 1972"/>
                <a:gd name="f54" fmla="val 2609"/>
                <a:gd name="f55" fmla="val 1746"/>
                <a:gd name="f56" fmla="val 1494"/>
                <a:gd name="f57" fmla="val 2631"/>
                <a:gd name="f58" fmla="val 1294"/>
                <a:gd name="f59" fmla="val 1094"/>
                <a:gd name="f60" fmla="val 2587"/>
                <a:gd name="f61" fmla="val 883"/>
                <a:gd name="f62" fmla="val 2261"/>
                <a:gd name="f63" fmla="val 770"/>
                <a:gd name="f64" fmla="val 2478"/>
                <a:gd name="f65" fmla="val 657"/>
                <a:gd name="f66" fmla="val 2695"/>
                <a:gd name="f67" fmla="val 333"/>
                <a:gd name="f68" fmla="val 2962"/>
                <a:gd name="f69" fmla="val 205"/>
                <a:gd name="f70" fmla="val 3117"/>
                <a:gd name="f71" fmla="val 77"/>
                <a:gd name="f72" fmla="val 3272"/>
                <a:gd name="f73" fmla="val 3266"/>
                <a:gd name="f74" fmla="val 3407"/>
                <a:gd name="f75" fmla="val 113"/>
                <a:gd name="f76" fmla="val 3701"/>
                <a:gd name="f77" fmla="val 482"/>
                <a:gd name="f78" fmla="val 5084"/>
                <a:gd name="f79" fmla="val 698"/>
                <a:gd name="f80" fmla="val 5748"/>
                <a:gd name="f81" fmla="val 914"/>
                <a:gd name="f82" fmla="val 6412"/>
                <a:gd name="f83" fmla="val 1138"/>
                <a:gd name="f84" fmla="val 6900"/>
                <a:gd name="f85" fmla="val 7391"/>
                <a:gd name="f86" fmla="val 1450"/>
                <a:gd name="f87" fmla="val 7882"/>
                <a:gd name="f88" fmla="val 1520"/>
                <a:gd name="f89" fmla="val 1633"/>
                <a:gd name="f90" fmla="val 3158"/>
                <a:gd name="f91" fmla="val 3328"/>
                <a:gd name="f92" fmla="val 4514"/>
                <a:gd name="f93" fmla="val 5192"/>
                <a:gd name="f94" fmla="val 5870"/>
                <a:gd name="f95" fmla="+- 0 0 -90"/>
                <a:gd name="f96" fmla="*/ f3 1 10616"/>
                <a:gd name="f97" fmla="*/ f4 1 10000"/>
                <a:gd name="f98" fmla="val f5"/>
                <a:gd name="f99" fmla="val f6"/>
                <a:gd name="f100" fmla="val f7"/>
                <a:gd name="f101" fmla="*/ f95 f0 1"/>
                <a:gd name="f102" fmla="+- f100 0 f98"/>
                <a:gd name="f103" fmla="+- f99 0 f98"/>
                <a:gd name="f104" fmla="*/ f101 1 f2"/>
                <a:gd name="f105" fmla="*/ f103 1 10616"/>
                <a:gd name="f106" fmla="*/ f102 1 10000"/>
                <a:gd name="f107" fmla="*/ 2147483646 f103 1"/>
                <a:gd name="f108" fmla="*/ 2147483646 f102 1"/>
                <a:gd name="f109" fmla="*/ 0 f102 1"/>
                <a:gd name="f110" fmla="*/ 0 f103 1"/>
                <a:gd name="f111" fmla="+- f104 0 f1"/>
                <a:gd name="f112" fmla="*/ f107 1 10616"/>
                <a:gd name="f113" fmla="*/ f108 1 10000"/>
                <a:gd name="f114" fmla="*/ f109 1 10000"/>
                <a:gd name="f115" fmla="*/ f110 1 10616"/>
                <a:gd name="f116" fmla="*/ 0 1 f105"/>
                <a:gd name="f117" fmla="*/ f99 1 f105"/>
                <a:gd name="f118" fmla="*/ 0 1 f106"/>
                <a:gd name="f119" fmla="*/ f100 1 f106"/>
                <a:gd name="f120" fmla="*/ f112 1 f105"/>
                <a:gd name="f121" fmla="*/ f113 1 f106"/>
                <a:gd name="f122" fmla="*/ f114 1 f106"/>
                <a:gd name="f123" fmla="*/ f115 1 f105"/>
                <a:gd name="f124" fmla="*/ f116 f96 1"/>
                <a:gd name="f125" fmla="*/ f117 f96 1"/>
                <a:gd name="f126" fmla="*/ f119 f97 1"/>
                <a:gd name="f127" fmla="*/ f118 f97 1"/>
                <a:gd name="f128" fmla="*/ f120 f96 1"/>
                <a:gd name="f129" fmla="*/ f121 f97 1"/>
                <a:gd name="f130" fmla="*/ f122 f97 1"/>
                <a:gd name="f131" fmla="*/ f123 f96 1"/>
              </a:gdLst>
              <a:ahLst/>
              <a:cxnLst>
                <a:cxn ang="3cd4">
                  <a:pos x="hc" y="t"/>
                </a:cxn>
                <a:cxn ang="0">
                  <a:pos x="r" y="vc"/>
                </a:cxn>
                <a:cxn ang="cd4">
                  <a:pos x="hc" y="b"/>
                </a:cxn>
                <a:cxn ang="cd2">
                  <a:pos x="l" y="vc"/>
                </a:cxn>
                <a:cxn ang="f111">
                  <a:pos x="f128" y="f129"/>
                </a:cxn>
                <a:cxn ang="f111">
                  <a:pos x="f128" y="f129"/>
                </a:cxn>
                <a:cxn ang="f111">
                  <a:pos x="f128" y="f129"/>
                </a:cxn>
                <a:cxn ang="f111">
                  <a:pos x="f128" y="f129"/>
                </a:cxn>
                <a:cxn ang="f111">
                  <a:pos x="f128" y="f129"/>
                </a:cxn>
                <a:cxn ang="f111">
                  <a:pos x="f128" y="f129"/>
                </a:cxn>
                <a:cxn ang="f111">
                  <a:pos x="f128" y="f129"/>
                </a:cxn>
                <a:cxn ang="f111">
                  <a:pos x="f128" y="f129"/>
                </a:cxn>
                <a:cxn ang="f111">
                  <a:pos x="f128" y="f129"/>
                </a:cxn>
                <a:cxn ang="f111">
                  <a:pos x="f128" y="f129"/>
                </a:cxn>
                <a:cxn ang="f111">
                  <a:pos x="f128" y="f129"/>
                </a:cxn>
                <a:cxn ang="f111">
                  <a:pos x="f128" y="f129"/>
                </a:cxn>
                <a:cxn ang="f111">
                  <a:pos x="f128" y="f130"/>
                </a:cxn>
                <a:cxn ang="f111">
                  <a:pos x="f128" y="f130"/>
                </a:cxn>
                <a:cxn ang="f111">
                  <a:pos x="f128" y="f129"/>
                </a:cxn>
                <a:cxn ang="f111">
                  <a:pos x="f128" y="f129"/>
                </a:cxn>
                <a:cxn ang="f111">
                  <a:pos x="f128" y="f129"/>
                </a:cxn>
                <a:cxn ang="f111">
                  <a:pos x="f128" y="f129"/>
                </a:cxn>
                <a:cxn ang="f111">
                  <a:pos x="f128" y="f129"/>
                </a:cxn>
                <a:cxn ang="f111">
                  <a:pos x="f128" y="f130"/>
                </a:cxn>
                <a:cxn ang="f111">
                  <a:pos x="f128" y="f130"/>
                </a:cxn>
                <a:cxn ang="f111">
                  <a:pos x="f128" y="f130"/>
                </a:cxn>
                <a:cxn ang="f111">
                  <a:pos x="f128" y="f129"/>
                </a:cxn>
                <a:cxn ang="f111">
                  <a:pos x="f128" y="f129"/>
                </a:cxn>
                <a:cxn ang="f111">
                  <a:pos x="f128" y="f129"/>
                </a:cxn>
                <a:cxn ang="f111">
                  <a:pos x="f128" y="f129"/>
                </a:cxn>
                <a:cxn ang="f111">
                  <a:pos x="f128" y="f129"/>
                </a:cxn>
                <a:cxn ang="f111">
                  <a:pos x="f128" y="f129"/>
                </a:cxn>
                <a:cxn ang="f111">
                  <a:pos x="f128" y="f129"/>
                </a:cxn>
                <a:cxn ang="f111">
                  <a:pos x="f128" y="f129"/>
                </a:cxn>
                <a:cxn ang="f111">
                  <a:pos x="f128" y="f129"/>
                </a:cxn>
                <a:cxn ang="f111">
                  <a:pos x="f131" y="f129"/>
                </a:cxn>
                <a:cxn ang="f111">
                  <a:pos x="f128" y="f129"/>
                </a:cxn>
                <a:cxn ang="f111">
                  <a:pos x="f128" y="f129"/>
                </a:cxn>
                <a:cxn ang="f111">
                  <a:pos x="f128" y="f129"/>
                </a:cxn>
                <a:cxn ang="f111">
                  <a:pos x="f128" y="f129"/>
                </a:cxn>
                <a:cxn ang="f111">
                  <a:pos x="f128" y="f129"/>
                </a:cxn>
                <a:cxn ang="f111">
                  <a:pos x="f128" y="f129"/>
                </a:cxn>
                <a:cxn ang="f111">
                  <a:pos x="f128" y="f129"/>
                </a:cxn>
                <a:cxn ang="f111">
                  <a:pos x="f128" y="f129"/>
                </a:cxn>
                <a:cxn ang="f111">
                  <a:pos x="f128" y="f129"/>
                </a:cxn>
                <a:cxn ang="f111">
                  <a:pos x="f128" y="f129"/>
                </a:cxn>
                <a:cxn ang="f111">
                  <a:pos x="f128" y="f129"/>
                </a:cxn>
              </a:cxnLst>
              <a:rect l="f124" t="f127" r="f125" b="f126"/>
              <a:pathLst>
                <a:path w="10616" h="10000">
                  <a:moveTo>
                    <a:pt x="f8" y="f9"/>
                  </a:moveTo>
                  <a:lnTo>
                    <a:pt x="f10" y="f11"/>
                  </a:lnTo>
                  <a:lnTo>
                    <a:pt x="f12" y="f9"/>
                  </a:lnTo>
                  <a:lnTo>
                    <a:pt x="f13" y="f14"/>
                  </a:lnTo>
                  <a:lnTo>
                    <a:pt x="f15" y="f16"/>
                  </a:lnTo>
                  <a:lnTo>
                    <a:pt x="f6" y="f14"/>
                  </a:lnTo>
                  <a:cubicBezTo>
                    <a:pt x="f17" y="f16"/>
                    <a:pt x="f18" y="f19"/>
                    <a:pt x="f20" y="f21"/>
                  </a:cubicBezTo>
                  <a:lnTo>
                    <a:pt x="f20" y="f22"/>
                  </a:lnTo>
                  <a:cubicBezTo>
                    <a:pt x="f18" y="f23"/>
                    <a:pt x="f17" y="f24"/>
                    <a:pt x="f6" y="f25"/>
                  </a:cubicBezTo>
                  <a:lnTo>
                    <a:pt x="f26" y="f27"/>
                  </a:lnTo>
                  <a:lnTo>
                    <a:pt x="f28" y="f29"/>
                  </a:lnTo>
                  <a:lnTo>
                    <a:pt x="f30" y="f29"/>
                  </a:lnTo>
                  <a:cubicBezTo>
                    <a:pt x="f31" y="f32"/>
                    <a:pt x="f33" y="f34"/>
                    <a:pt x="f35" y="f5"/>
                  </a:cubicBezTo>
                  <a:lnTo>
                    <a:pt x="f36" y="f27"/>
                  </a:lnTo>
                  <a:lnTo>
                    <a:pt x="f37" y="f27"/>
                  </a:lnTo>
                  <a:lnTo>
                    <a:pt x="f38" y="f27"/>
                  </a:lnTo>
                  <a:lnTo>
                    <a:pt x="f39" y="f29"/>
                  </a:lnTo>
                  <a:lnTo>
                    <a:pt x="f40" y="f5"/>
                  </a:lnTo>
                  <a:lnTo>
                    <a:pt x="f41" y="f5"/>
                  </a:lnTo>
                  <a:lnTo>
                    <a:pt x="f42" y="f5"/>
                  </a:lnTo>
                  <a:lnTo>
                    <a:pt x="f43" y="f29"/>
                  </a:lnTo>
                  <a:lnTo>
                    <a:pt x="f44" y="f27"/>
                  </a:lnTo>
                  <a:lnTo>
                    <a:pt x="f45" y="f46"/>
                  </a:lnTo>
                  <a:cubicBezTo>
                    <a:pt x="f47" y="f48"/>
                    <a:pt x="f49" y="f50"/>
                    <a:pt x="f51" y="f27"/>
                  </a:cubicBezTo>
                  <a:lnTo>
                    <a:pt x="f52" y="f27"/>
                  </a:lnTo>
                  <a:lnTo>
                    <a:pt x="f53" y="f54"/>
                  </a:lnTo>
                  <a:cubicBezTo>
                    <a:pt x="f55" y="f54"/>
                    <a:pt x="f56" y="f57"/>
                    <a:pt x="f58" y="f54"/>
                  </a:cubicBezTo>
                  <a:cubicBezTo>
                    <a:pt x="f59" y="f60"/>
                    <a:pt x="f61" y="f62"/>
                    <a:pt x="f63" y="f64"/>
                  </a:cubicBezTo>
                  <a:cubicBezTo>
                    <a:pt x="f65" y="f66"/>
                    <a:pt x="f67" y="f68"/>
                    <a:pt x="f69" y="f70"/>
                  </a:cubicBezTo>
                  <a:cubicBezTo>
                    <a:pt x="f71" y="f72"/>
                    <a:pt x="f5" y="f73"/>
                    <a:pt x="f5" y="f74"/>
                  </a:cubicBezTo>
                  <a:cubicBezTo>
                    <a:pt x="f75" y="f76"/>
                    <a:pt x="f77" y="f78"/>
                    <a:pt x="f79" y="f80"/>
                  </a:cubicBezTo>
                  <a:cubicBezTo>
                    <a:pt x="f81" y="f82"/>
                    <a:pt x="f83" y="f84"/>
                    <a:pt x="f58" y="f85"/>
                  </a:cubicBezTo>
                  <a:cubicBezTo>
                    <a:pt x="f86" y="f87"/>
                    <a:pt x="f88" y="f14"/>
                    <a:pt x="f89" y="f9"/>
                  </a:cubicBezTo>
                  <a:lnTo>
                    <a:pt x="f90" y="f11"/>
                  </a:lnTo>
                  <a:lnTo>
                    <a:pt x="f91" y="f11"/>
                  </a:lnTo>
                  <a:lnTo>
                    <a:pt x="f92" y="f7"/>
                  </a:lnTo>
                  <a:lnTo>
                    <a:pt x="f93" y="f11"/>
                  </a:lnTo>
                  <a:lnTo>
                    <a:pt x="f94" y="f7"/>
                  </a:lnTo>
                  <a:lnTo>
                    <a:pt x="f8" y="f9"/>
                  </a:lnTo>
                  <a:close/>
                </a:path>
              </a:pathLst>
            </a:custGeom>
            <a:solidFill>
              <a:srgbClr val="E2EBFB"/>
            </a:solidFill>
            <a:ln w="3172" cap="flat">
              <a:solidFill>
                <a:srgbClr val="0F78FF">
                  <a:alpha val="70000"/>
                </a:srgbClr>
              </a:solidFill>
              <a:prstDash val="solid"/>
              <a:round/>
            </a:ln>
          </p:spPr>
          <p:txBody>
            <a:bodyPr vert="horz" wrap="square" lIns="91440" tIns="45720" rIns="91440" bIns="45720" anchor="t" anchorCtr="0" compatLnSpc="1">
              <a:noAutofit/>
            </a:bodyPr>
            <a:lstStyle/>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GB" sz="1400" b="1" i="0" u="none" strike="noStrike" kern="1200" cap="none" spc="0" baseline="0">
                <a:solidFill>
                  <a:srgbClr val="0599F1"/>
                </a:solidFill>
                <a:uFillTx/>
                <a:latin typeface="HelveticaNeue-UltraLight" pitchFamily="50"/>
                <a:ea typeface="MS PGothic" pitchFamily="34"/>
              </a:endParaRPr>
            </a:p>
          </p:txBody>
        </p:sp>
        <p:sp>
          <p:nvSpPr>
            <p:cNvPr id="49" name="Freeform 78">
              <a:extLst>
                <a:ext uri="{FF2B5EF4-FFF2-40B4-BE49-F238E27FC236}">
                  <a16:creationId xmlns:a16="http://schemas.microsoft.com/office/drawing/2014/main" id="{8D7A37FE-366D-91D1-9F52-912E07741AF8}"/>
                </a:ext>
              </a:extLst>
            </p:cNvPr>
            <p:cNvSpPr/>
            <p:nvPr/>
          </p:nvSpPr>
          <p:spPr>
            <a:xfrm>
              <a:off x="8235241" y="3396410"/>
              <a:ext cx="165085" cy="133228"/>
            </a:xfrm>
            <a:custGeom>
              <a:avLst/>
              <a:gdLst>
                <a:gd name="f0" fmla="val 10800000"/>
                <a:gd name="f1" fmla="val 5400000"/>
                <a:gd name="f2" fmla="val 180"/>
                <a:gd name="f3" fmla="val w"/>
                <a:gd name="f4" fmla="val h"/>
                <a:gd name="f5" fmla="val 0"/>
                <a:gd name="f6" fmla="val 139"/>
                <a:gd name="f7" fmla="val 114"/>
                <a:gd name="f8" fmla="val 25"/>
                <a:gd name="f9" fmla="val 61"/>
                <a:gd name="f10" fmla="val 96"/>
                <a:gd name="f11" fmla="val 73"/>
                <a:gd name="f12" fmla="val 90"/>
                <a:gd name="f13" fmla="val 115"/>
                <a:gd name="f14" fmla="val 66"/>
                <a:gd name="f15" fmla="val 127"/>
                <a:gd name="f16" fmla="val 24"/>
                <a:gd name="f17" fmla="val 6"/>
                <a:gd name="f18" fmla="val 49"/>
                <a:gd name="f19" fmla="val 12"/>
                <a:gd name="f20" fmla="val 37"/>
                <a:gd name="f21" fmla="val 19"/>
                <a:gd name="f22" fmla="val 48"/>
                <a:gd name="f23" fmla="val 102"/>
                <a:gd name="f24" fmla="val 13"/>
                <a:gd name="f25" fmla="+- 0 0 -90"/>
                <a:gd name="f26" fmla="*/ f3 1 139"/>
                <a:gd name="f27" fmla="*/ f4 1 114"/>
                <a:gd name="f28" fmla="val f5"/>
                <a:gd name="f29" fmla="val f6"/>
                <a:gd name="f30" fmla="val f7"/>
                <a:gd name="f31" fmla="*/ f25 f0 1"/>
                <a:gd name="f32" fmla="+- f30 0 f28"/>
                <a:gd name="f33" fmla="+- f29 0 f28"/>
                <a:gd name="f34" fmla="*/ f31 1 f2"/>
                <a:gd name="f35" fmla="*/ f33 1 139"/>
                <a:gd name="f36" fmla="*/ f32 1 114"/>
                <a:gd name="f37" fmla="*/ 2147483646 f33 1"/>
                <a:gd name="f38" fmla="*/ 2147483646 f32 1"/>
                <a:gd name="f39" fmla="*/ 0 f32 1"/>
                <a:gd name="f40" fmla="*/ 0 f33 1"/>
                <a:gd name="f41" fmla="+- f34 0 f1"/>
                <a:gd name="f42" fmla="*/ f37 1 139"/>
                <a:gd name="f43" fmla="*/ f38 1 114"/>
                <a:gd name="f44" fmla="*/ f39 1 114"/>
                <a:gd name="f45" fmla="*/ f40 1 139"/>
                <a:gd name="f46" fmla="*/ 0 1 f35"/>
                <a:gd name="f47" fmla="*/ f29 1 f35"/>
                <a:gd name="f48" fmla="*/ 0 1 f36"/>
                <a:gd name="f49" fmla="*/ f30 1 f36"/>
                <a:gd name="f50" fmla="*/ f42 1 f35"/>
                <a:gd name="f51" fmla="*/ f43 1 f36"/>
                <a:gd name="f52" fmla="*/ f44 1 f36"/>
                <a:gd name="f53" fmla="*/ f45 1 f35"/>
                <a:gd name="f54" fmla="*/ f46 f26 1"/>
                <a:gd name="f55" fmla="*/ f47 f26 1"/>
                <a:gd name="f56" fmla="*/ f49 f27 1"/>
                <a:gd name="f57" fmla="*/ f48 f27 1"/>
                <a:gd name="f58" fmla="*/ f50 f26 1"/>
                <a:gd name="f59" fmla="*/ f51 f27 1"/>
                <a:gd name="f60" fmla="*/ f52 f27 1"/>
                <a:gd name="f61" fmla="*/ f53 f26 1"/>
              </a:gdLst>
              <a:ahLst/>
              <a:cxnLst>
                <a:cxn ang="3cd4">
                  <a:pos x="hc" y="t"/>
                </a:cxn>
                <a:cxn ang="0">
                  <a:pos x="r" y="vc"/>
                </a:cxn>
                <a:cxn ang="cd4">
                  <a:pos x="hc" y="b"/>
                </a:cxn>
                <a:cxn ang="cd2">
                  <a:pos x="l" y="vc"/>
                </a:cxn>
                <a:cxn ang="f41">
                  <a:pos x="f58" y="f59"/>
                </a:cxn>
                <a:cxn ang="f41">
                  <a:pos x="f58" y="f59"/>
                </a:cxn>
                <a:cxn ang="f41">
                  <a:pos x="f58" y="f59"/>
                </a:cxn>
                <a:cxn ang="f41">
                  <a:pos x="f58" y="f59"/>
                </a:cxn>
                <a:cxn ang="f41">
                  <a:pos x="f58" y="f59"/>
                </a:cxn>
                <a:cxn ang="f41">
                  <a:pos x="f58" y="f59"/>
                </a:cxn>
                <a:cxn ang="f41">
                  <a:pos x="f58" y="f60"/>
                </a:cxn>
                <a:cxn ang="f41">
                  <a:pos x="f58" y="f59"/>
                </a:cxn>
                <a:cxn ang="f41">
                  <a:pos x="f58" y="f59"/>
                </a:cxn>
                <a:cxn ang="f41">
                  <a:pos x="f58" y="f59"/>
                </a:cxn>
                <a:cxn ang="f41">
                  <a:pos x="f58" y="f59"/>
                </a:cxn>
                <a:cxn ang="f41">
                  <a:pos x="f58" y="f59"/>
                </a:cxn>
                <a:cxn ang="f41">
                  <a:pos x="f58" y="f59"/>
                </a:cxn>
                <a:cxn ang="f41">
                  <a:pos x="f61" y="f59"/>
                </a:cxn>
                <a:cxn ang="f41">
                  <a:pos x="f58" y="f59"/>
                </a:cxn>
                <a:cxn ang="f41">
                  <a:pos x="f58" y="f59"/>
                </a:cxn>
              </a:cxnLst>
              <a:rect l="f54" t="f57" r="f55" b="f56"/>
              <a:pathLst>
                <a:path w="139" h="114">
                  <a:moveTo>
                    <a:pt x="f8" y="f7"/>
                  </a:moveTo>
                  <a:lnTo>
                    <a:pt x="f9" y="f10"/>
                  </a:lnTo>
                  <a:lnTo>
                    <a:pt x="f11" y="f12"/>
                  </a:lnTo>
                  <a:lnTo>
                    <a:pt x="f13" y="f14"/>
                  </a:lnTo>
                  <a:lnTo>
                    <a:pt x="f15" y="f16"/>
                  </a:lnTo>
                  <a:lnTo>
                    <a:pt x="f6" y="f17"/>
                  </a:lnTo>
                  <a:lnTo>
                    <a:pt x="f6" y="f5"/>
                  </a:lnTo>
                  <a:lnTo>
                    <a:pt x="f13" y="f17"/>
                  </a:lnTo>
                  <a:lnTo>
                    <a:pt x="f18" y="f19"/>
                  </a:lnTo>
                  <a:lnTo>
                    <a:pt x="f20" y="f17"/>
                  </a:lnTo>
                  <a:lnTo>
                    <a:pt x="f21" y="f16"/>
                  </a:lnTo>
                  <a:lnTo>
                    <a:pt x="f8" y="f22"/>
                  </a:lnTo>
                  <a:lnTo>
                    <a:pt x="f5" y="f23"/>
                  </a:lnTo>
                  <a:lnTo>
                    <a:pt x="f24" y="f23"/>
                  </a:lnTo>
                  <a:lnTo>
                    <a:pt x="f8" y="f7"/>
                  </a:lnTo>
                  <a:close/>
                </a:path>
              </a:pathLst>
            </a:custGeom>
            <a:solidFill>
              <a:srgbClr val="E2EBFB"/>
            </a:solidFill>
            <a:ln w="3172" cap="flat">
              <a:solidFill>
                <a:srgbClr val="0F78FF">
                  <a:alpha val="70000"/>
                </a:srgbClr>
              </a:solidFill>
              <a:prstDash val="solid"/>
              <a:round/>
            </a:ln>
          </p:spPr>
          <p:txBody>
            <a:bodyPr vert="horz" wrap="square" lIns="91440" tIns="45720" rIns="91440" bIns="45720" anchor="t" anchorCtr="0" compatLnSpc="1">
              <a:noAutofit/>
            </a:bodyPr>
            <a:lstStyle/>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GB" sz="1400" b="1" i="0" u="none" strike="noStrike" kern="1200" cap="none" spc="0" baseline="0">
                <a:solidFill>
                  <a:srgbClr val="0599F1"/>
                </a:solidFill>
                <a:uFillTx/>
                <a:latin typeface="HelveticaNeue-UltraLight" pitchFamily="50"/>
                <a:ea typeface="MS PGothic" pitchFamily="34"/>
              </a:endParaRPr>
            </a:p>
          </p:txBody>
        </p:sp>
        <p:sp>
          <p:nvSpPr>
            <p:cNvPr id="50" name="Freeform 79">
              <a:extLst>
                <a:ext uri="{FF2B5EF4-FFF2-40B4-BE49-F238E27FC236}">
                  <a16:creationId xmlns:a16="http://schemas.microsoft.com/office/drawing/2014/main" id="{B518C104-F009-A3AC-FC6E-9771F70526BE}"/>
                </a:ext>
              </a:extLst>
            </p:cNvPr>
            <p:cNvSpPr/>
            <p:nvPr/>
          </p:nvSpPr>
          <p:spPr>
            <a:xfrm>
              <a:off x="8213515" y="3502124"/>
              <a:ext cx="115854" cy="105713"/>
            </a:xfrm>
            <a:custGeom>
              <a:avLst/>
              <a:gdLst>
                <a:gd name="f0" fmla="val 10800000"/>
                <a:gd name="f1" fmla="val 5400000"/>
                <a:gd name="f2" fmla="val 180"/>
                <a:gd name="f3" fmla="val w"/>
                <a:gd name="f4" fmla="val h"/>
                <a:gd name="f5" fmla="val 0"/>
                <a:gd name="f6" fmla="val 97"/>
                <a:gd name="f7" fmla="val 90"/>
                <a:gd name="f8" fmla="val 91"/>
                <a:gd name="f9" fmla="val 24"/>
                <a:gd name="f10" fmla="val 79"/>
                <a:gd name="f11" fmla="val 6"/>
                <a:gd name="f12" fmla="val 43"/>
                <a:gd name="f13" fmla="val 31"/>
                <a:gd name="f14" fmla="val 12"/>
                <a:gd name="f15" fmla="val 18"/>
                <a:gd name="f16" fmla="val 42"/>
                <a:gd name="f17" fmla="val 25"/>
                <a:gd name="f18" fmla="val 37"/>
                <a:gd name="f19" fmla="val 49"/>
                <a:gd name="f20" fmla="val 78"/>
                <a:gd name="f21" fmla="val 67"/>
                <a:gd name="f22" fmla="val 73"/>
                <a:gd name="f23" fmla="val 66"/>
                <a:gd name="f24" fmla="val 61"/>
                <a:gd name="f25" fmla="val 36"/>
                <a:gd name="f26" fmla="val 85"/>
                <a:gd name="f27" fmla="val 30"/>
                <a:gd name="f28" fmla="+- 0 0 -90"/>
                <a:gd name="f29" fmla="*/ f3 1 97"/>
                <a:gd name="f30" fmla="*/ f4 1 90"/>
                <a:gd name="f31" fmla="val f5"/>
                <a:gd name="f32" fmla="val f6"/>
                <a:gd name="f33" fmla="val f7"/>
                <a:gd name="f34" fmla="*/ f28 f0 1"/>
                <a:gd name="f35" fmla="+- f33 0 f31"/>
                <a:gd name="f36" fmla="+- f32 0 f31"/>
                <a:gd name="f37" fmla="*/ f34 1 f2"/>
                <a:gd name="f38" fmla="*/ f36 1 97"/>
                <a:gd name="f39" fmla="*/ f35 1 90"/>
                <a:gd name="f40" fmla="*/ 2147483646 f36 1"/>
                <a:gd name="f41" fmla="*/ 2147483646 f35 1"/>
                <a:gd name="f42" fmla="*/ 0 f35 1"/>
                <a:gd name="f43" fmla="*/ 0 f36 1"/>
                <a:gd name="f44" fmla="+- f37 0 f1"/>
                <a:gd name="f45" fmla="*/ f40 1 97"/>
                <a:gd name="f46" fmla="*/ f41 1 90"/>
                <a:gd name="f47" fmla="*/ f42 1 90"/>
                <a:gd name="f48" fmla="*/ f43 1 97"/>
                <a:gd name="f49" fmla="*/ 0 1 f38"/>
                <a:gd name="f50" fmla="*/ f32 1 f38"/>
                <a:gd name="f51" fmla="*/ 0 1 f39"/>
                <a:gd name="f52" fmla="*/ f33 1 f39"/>
                <a:gd name="f53" fmla="*/ f45 1 f38"/>
                <a:gd name="f54" fmla="*/ f46 1 f39"/>
                <a:gd name="f55" fmla="*/ f47 1 f39"/>
                <a:gd name="f56" fmla="*/ f48 1 f38"/>
                <a:gd name="f57" fmla="*/ f49 f29 1"/>
                <a:gd name="f58" fmla="*/ f50 f29 1"/>
                <a:gd name="f59" fmla="*/ f52 f30 1"/>
                <a:gd name="f60" fmla="*/ f51 f30 1"/>
                <a:gd name="f61" fmla="*/ f53 f29 1"/>
                <a:gd name="f62" fmla="*/ f54 f30 1"/>
                <a:gd name="f63" fmla="*/ f55 f30 1"/>
                <a:gd name="f64" fmla="*/ f56 f29 1"/>
              </a:gdLst>
              <a:ahLst/>
              <a:cxnLst>
                <a:cxn ang="3cd4">
                  <a:pos x="hc" y="t"/>
                </a:cxn>
                <a:cxn ang="0">
                  <a:pos x="r" y="vc"/>
                </a:cxn>
                <a:cxn ang="cd4">
                  <a:pos x="hc" y="b"/>
                </a:cxn>
                <a:cxn ang="cd2">
                  <a:pos x="l" y="vc"/>
                </a:cxn>
                <a:cxn ang="f44">
                  <a:pos x="f61" y="f62"/>
                </a:cxn>
                <a:cxn ang="f44">
                  <a:pos x="f61" y="f63"/>
                </a:cxn>
                <a:cxn ang="f44">
                  <a:pos x="f61" y="f62"/>
                </a:cxn>
                <a:cxn ang="f44">
                  <a:pos x="f61" y="f62"/>
                </a:cxn>
                <a:cxn ang="f44">
                  <a:pos x="f61" y="f62"/>
                </a:cxn>
                <a:cxn ang="f44">
                  <a:pos x="f61" y="f62"/>
                </a:cxn>
                <a:cxn ang="f44">
                  <a:pos x="f61" y="f62"/>
                </a:cxn>
                <a:cxn ang="f44">
                  <a:pos x="f64" y="f62"/>
                </a:cxn>
                <a:cxn ang="f44">
                  <a:pos x="f61" y="f62"/>
                </a:cxn>
                <a:cxn ang="f44">
                  <a:pos x="f61" y="f62"/>
                </a:cxn>
                <a:cxn ang="f44">
                  <a:pos x="f61" y="f62"/>
                </a:cxn>
                <a:cxn ang="f44">
                  <a:pos x="f61" y="f62"/>
                </a:cxn>
                <a:cxn ang="f44">
                  <a:pos x="f61" y="f62"/>
                </a:cxn>
                <a:cxn ang="f44">
                  <a:pos x="f61" y="f62"/>
                </a:cxn>
                <a:cxn ang="f44">
                  <a:pos x="f61" y="f62"/>
                </a:cxn>
                <a:cxn ang="f44">
                  <a:pos x="f61" y="f62"/>
                </a:cxn>
                <a:cxn ang="f44">
                  <a:pos x="f61" y="f62"/>
                </a:cxn>
                <a:cxn ang="f44">
                  <a:pos x="f61" y="f62"/>
                </a:cxn>
                <a:cxn ang="f44">
                  <a:pos x="f61" y="f62"/>
                </a:cxn>
                <a:cxn ang="f44">
                  <a:pos x="f61" y="f62"/>
                </a:cxn>
              </a:cxnLst>
              <a:rect l="f57" t="f60" r="f58" b="f59"/>
              <a:pathLst>
                <a:path w="97" h="90">
                  <a:moveTo>
                    <a:pt x="f8" y="f9"/>
                  </a:moveTo>
                  <a:lnTo>
                    <a:pt x="f8" y="f5"/>
                  </a:lnTo>
                  <a:lnTo>
                    <a:pt x="f10" y="f11"/>
                  </a:lnTo>
                  <a:lnTo>
                    <a:pt x="f12" y="f9"/>
                  </a:lnTo>
                  <a:lnTo>
                    <a:pt x="f13" y="f14"/>
                  </a:lnTo>
                  <a:lnTo>
                    <a:pt x="f15" y="f14"/>
                  </a:lnTo>
                  <a:lnTo>
                    <a:pt x="f14" y="f15"/>
                  </a:lnTo>
                  <a:lnTo>
                    <a:pt x="f5" y="f16"/>
                  </a:lnTo>
                  <a:lnTo>
                    <a:pt x="f15" y="f7"/>
                  </a:lnTo>
                  <a:lnTo>
                    <a:pt x="f17" y="f7"/>
                  </a:lnTo>
                  <a:lnTo>
                    <a:pt x="f18" y="f7"/>
                  </a:lnTo>
                  <a:lnTo>
                    <a:pt x="f19" y="f20"/>
                  </a:lnTo>
                  <a:lnTo>
                    <a:pt x="f21" y="f20"/>
                  </a:lnTo>
                  <a:lnTo>
                    <a:pt x="f22" y="f23"/>
                  </a:lnTo>
                  <a:lnTo>
                    <a:pt x="f24" y="f25"/>
                  </a:lnTo>
                  <a:lnTo>
                    <a:pt x="f26" y="f27"/>
                  </a:lnTo>
                  <a:lnTo>
                    <a:pt x="f6" y="f9"/>
                  </a:lnTo>
                  <a:lnTo>
                    <a:pt x="f8" y="f9"/>
                  </a:lnTo>
                  <a:close/>
                </a:path>
              </a:pathLst>
            </a:custGeom>
            <a:solidFill>
              <a:srgbClr val="E2EBFB"/>
            </a:solidFill>
            <a:ln w="3172" cap="flat">
              <a:solidFill>
                <a:srgbClr val="0F78FF">
                  <a:alpha val="70000"/>
                </a:srgbClr>
              </a:solidFill>
              <a:prstDash val="solid"/>
              <a:round/>
            </a:ln>
          </p:spPr>
          <p:txBody>
            <a:bodyPr vert="horz" wrap="square" lIns="91440" tIns="45720" rIns="91440" bIns="45720" anchor="t" anchorCtr="0" compatLnSpc="1">
              <a:noAutofit/>
            </a:bodyPr>
            <a:lstStyle/>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GB" sz="1400" b="1" i="0" u="none" strike="noStrike" kern="1200" cap="none" spc="0" baseline="0">
                <a:solidFill>
                  <a:srgbClr val="0599F1"/>
                </a:solidFill>
                <a:uFillTx/>
                <a:latin typeface="HelveticaNeue-UltraLight" pitchFamily="50"/>
                <a:ea typeface="MS PGothic" pitchFamily="34"/>
              </a:endParaRPr>
            </a:p>
          </p:txBody>
        </p:sp>
        <p:sp>
          <p:nvSpPr>
            <p:cNvPr id="51" name="Freeform 80">
              <a:extLst>
                <a:ext uri="{FF2B5EF4-FFF2-40B4-BE49-F238E27FC236}">
                  <a16:creationId xmlns:a16="http://schemas.microsoft.com/office/drawing/2014/main" id="{7CB16F10-D161-E95E-DB8C-3A35909639C9}"/>
                </a:ext>
              </a:extLst>
            </p:cNvPr>
            <p:cNvSpPr/>
            <p:nvPr/>
          </p:nvSpPr>
          <p:spPr>
            <a:xfrm>
              <a:off x="8213515" y="3502124"/>
              <a:ext cx="115854" cy="105713"/>
            </a:xfrm>
            <a:custGeom>
              <a:avLst/>
              <a:gdLst>
                <a:gd name="f0" fmla="val 10800000"/>
                <a:gd name="f1" fmla="val 5400000"/>
                <a:gd name="f2" fmla="val 180"/>
                <a:gd name="f3" fmla="val w"/>
                <a:gd name="f4" fmla="val h"/>
                <a:gd name="f5" fmla="val 0"/>
                <a:gd name="f6" fmla="val 97"/>
                <a:gd name="f7" fmla="val 90"/>
                <a:gd name="f8" fmla="val 91"/>
                <a:gd name="f9" fmla="val 24"/>
                <a:gd name="f10" fmla="val 79"/>
                <a:gd name="f11" fmla="val 6"/>
                <a:gd name="f12" fmla="val 43"/>
                <a:gd name="f13" fmla="val 31"/>
                <a:gd name="f14" fmla="val 12"/>
                <a:gd name="f15" fmla="val 18"/>
                <a:gd name="f16" fmla="val 42"/>
                <a:gd name="f17" fmla="val 25"/>
                <a:gd name="f18" fmla="val 37"/>
                <a:gd name="f19" fmla="val 49"/>
                <a:gd name="f20" fmla="val 78"/>
                <a:gd name="f21" fmla="val 67"/>
                <a:gd name="f22" fmla="val 73"/>
                <a:gd name="f23" fmla="val 66"/>
                <a:gd name="f24" fmla="val 61"/>
                <a:gd name="f25" fmla="val 36"/>
                <a:gd name="f26" fmla="val 85"/>
                <a:gd name="f27" fmla="val 30"/>
                <a:gd name="f28" fmla="+- 0 0 -90"/>
                <a:gd name="f29" fmla="*/ f3 1 97"/>
                <a:gd name="f30" fmla="*/ f4 1 90"/>
                <a:gd name="f31" fmla="val f5"/>
                <a:gd name="f32" fmla="val f6"/>
                <a:gd name="f33" fmla="val f7"/>
                <a:gd name="f34" fmla="*/ f28 f0 1"/>
                <a:gd name="f35" fmla="+- f33 0 f31"/>
                <a:gd name="f36" fmla="+- f32 0 f31"/>
                <a:gd name="f37" fmla="*/ f34 1 f2"/>
                <a:gd name="f38" fmla="*/ f36 1 97"/>
                <a:gd name="f39" fmla="*/ f35 1 90"/>
                <a:gd name="f40" fmla="*/ 2147483646 f36 1"/>
                <a:gd name="f41" fmla="*/ 2147483646 f35 1"/>
                <a:gd name="f42" fmla="*/ 0 f35 1"/>
                <a:gd name="f43" fmla="*/ 0 f36 1"/>
                <a:gd name="f44" fmla="+- f37 0 f1"/>
                <a:gd name="f45" fmla="*/ f40 1 97"/>
                <a:gd name="f46" fmla="*/ f41 1 90"/>
                <a:gd name="f47" fmla="*/ f42 1 90"/>
                <a:gd name="f48" fmla="*/ f43 1 97"/>
                <a:gd name="f49" fmla="*/ 0 1 f38"/>
                <a:gd name="f50" fmla="*/ f32 1 f38"/>
                <a:gd name="f51" fmla="*/ 0 1 f39"/>
                <a:gd name="f52" fmla="*/ f33 1 f39"/>
                <a:gd name="f53" fmla="*/ f45 1 f38"/>
                <a:gd name="f54" fmla="*/ f46 1 f39"/>
                <a:gd name="f55" fmla="*/ f47 1 f39"/>
                <a:gd name="f56" fmla="*/ f48 1 f38"/>
                <a:gd name="f57" fmla="*/ f49 f29 1"/>
                <a:gd name="f58" fmla="*/ f50 f29 1"/>
                <a:gd name="f59" fmla="*/ f52 f30 1"/>
                <a:gd name="f60" fmla="*/ f51 f30 1"/>
                <a:gd name="f61" fmla="*/ f53 f29 1"/>
                <a:gd name="f62" fmla="*/ f54 f30 1"/>
                <a:gd name="f63" fmla="*/ f55 f30 1"/>
                <a:gd name="f64" fmla="*/ f56 f29 1"/>
              </a:gdLst>
              <a:ahLst/>
              <a:cxnLst>
                <a:cxn ang="3cd4">
                  <a:pos x="hc" y="t"/>
                </a:cxn>
                <a:cxn ang="0">
                  <a:pos x="r" y="vc"/>
                </a:cxn>
                <a:cxn ang="cd4">
                  <a:pos x="hc" y="b"/>
                </a:cxn>
                <a:cxn ang="cd2">
                  <a:pos x="l" y="vc"/>
                </a:cxn>
                <a:cxn ang="f44">
                  <a:pos x="f61" y="f62"/>
                </a:cxn>
                <a:cxn ang="f44">
                  <a:pos x="f61" y="f63"/>
                </a:cxn>
                <a:cxn ang="f44">
                  <a:pos x="f61" y="f62"/>
                </a:cxn>
                <a:cxn ang="f44">
                  <a:pos x="f61" y="f62"/>
                </a:cxn>
                <a:cxn ang="f44">
                  <a:pos x="f61" y="f62"/>
                </a:cxn>
                <a:cxn ang="f44">
                  <a:pos x="f61" y="f62"/>
                </a:cxn>
                <a:cxn ang="f44">
                  <a:pos x="f61" y="f62"/>
                </a:cxn>
                <a:cxn ang="f44">
                  <a:pos x="f64" y="f62"/>
                </a:cxn>
                <a:cxn ang="f44">
                  <a:pos x="f61" y="f62"/>
                </a:cxn>
                <a:cxn ang="f44">
                  <a:pos x="f61" y="f62"/>
                </a:cxn>
                <a:cxn ang="f44">
                  <a:pos x="f61" y="f62"/>
                </a:cxn>
                <a:cxn ang="f44">
                  <a:pos x="f61" y="f62"/>
                </a:cxn>
                <a:cxn ang="f44">
                  <a:pos x="f61" y="f62"/>
                </a:cxn>
                <a:cxn ang="f44">
                  <a:pos x="f61" y="f62"/>
                </a:cxn>
                <a:cxn ang="f44">
                  <a:pos x="f61" y="f62"/>
                </a:cxn>
                <a:cxn ang="f44">
                  <a:pos x="f61" y="f62"/>
                </a:cxn>
                <a:cxn ang="f44">
                  <a:pos x="f61" y="f62"/>
                </a:cxn>
                <a:cxn ang="f44">
                  <a:pos x="f61" y="f62"/>
                </a:cxn>
                <a:cxn ang="f44">
                  <a:pos x="f61" y="f62"/>
                </a:cxn>
                <a:cxn ang="f44">
                  <a:pos x="f61" y="f62"/>
                </a:cxn>
              </a:cxnLst>
              <a:rect l="f57" t="f60" r="f58" b="f59"/>
              <a:pathLst>
                <a:path w="97" h="90">
                  <a:moveTo>
                    <a:pt x="f8" y="f9"/>
                  </a:moveTo>
                  <a:lnTo>
                    <a:pt x="f8" y="f5"/>
                  </a:lnTo>
                  <a:lnTo>
                    <a:pt x="f10" y="f11"/>
                  </a:lnTo>
                  <a:lnTo>
                    <a:pt x="f12" y="f9"/>
                  </a:lnTo>
                  <a:lnTo>
                    <a:pt x="f13" y="f14"/>
                  </a:lnTo>
                  <a:lnTo>
                    <a:pt x="f15" y="f14"/>
                  </a:lnTo>
                  <a:lnTo>
                    <a:pt x="f14" y="f15"/>
                  </a:lnTo>
                  <a:lnTo>
                    <a:pt x="f5" y="f16"/>
                  </a:lnTo>
                  <a:lnTo>
                    <a:pt x="f15" y="f7"/>
                  </a:lnTo>
                  <a:lnTo>
                    <a:pt x="f17" y="f7"/>
                  </a:lnTo>
                  <a:lnTo>
                    <a:pt x="f18" y="f7"/>
                  </a:lnTo>
                  <a:lnTo>
                    <a:pt x="f19" y="f20"/>
                  </a:lnTo>
                  <a:lnTo>
                    <a:pt x="f21" y="f20"/>
                  </a:lnTo>
                  <a:lnTo>
                    <a:pt x="f22" y="f23"/>
                  </a:lnTo>
                  <a:lnTo>
                    <a:pt x="f24" y="f25"/>
                  </a:lnTo>
                  <a:lnTo>
                    <a:pt x="f26" y="f27"/>
                  </a:lnTo>
                  <a:lnTo>
                    <a:pt x="f6" y="f9"/>
                  </a:lnTo>
                  <a:lnTo>
                    <a:pt x="f8" y="f9"/>
                  </a:lnTo>
                </a:path>
              </a:pathLst>
            </a:custGeom>
            <a:noFill/>
            <a:ln w="3172" cap="flat">
              <a:solidFill>
                <a:srgbClr val="0F78FF">
                  <a:alpha val="70000"/>
                </a:srgbClr>
              </a:solidFill>
              <a:prstDash val="solid"/>
              <a:round/>
            </a:ln>
          </p:spPr>
          <p:txBody>
            <a:bodyPr vert="horz" wrap="square" lIns="91440" tIns="45720" rIns="91440" bIns="45720" anchor="t" anchorCtr="0" compatLnSpc="1">
              <a:noAutofit/>
            </a:bodyPr>
            <a:lstStyle/>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GB" sz="1400" b="1" i="0" u="none" strike="noStrike" kern="1200" cap="none" spc="0" baseline="0">
                <a:solidFill>
                  <a:srgbClr val="0599F1"/>
                </a:solidFill>
                <a:uFillTx/>
                <a:latin typeface="HelveticaNeue-UltraLight" pitchFamily="50"/>
                <a:ea typeface="MS PGothic" pitchFamily="34"/>
              </a:endParaRPr>
            </a:p>
          </p:txBody>
        </p:sp>
        <p:sp>
          <p:nvSpPr>
            <p:cNvPr id="52" name="Freeform 81">
              <a:extLst>
                <a:ext uri="{FF2B5EF4-FFF2-40B4-BE49-F238E27FC236}">
                  <a16:creationId xmlns:a16="http://schemas.microsoft.com/office/drawing/2014/main" id="{85BEEA28-5DD5-8E5D-3F36-92CCDD5472C3}"/>
                </a:ext>
              </a:extLst>
            </p:cNvPr>
            <p:cNvSpPr/>
            <p:nvPr/>
          </p:nvSpPr>
          <p:spPr>
            <a:xfrm>
              <a:off x="8614653" y="3701966"/>
              <a:ext cx="108612" cy="70957"/>
            </a:xfrm>
            <a:custGeom>
              <a:avLst/>
              <a:gdLst>
                <a:gd name="f0" fmla="val 10800000"/>
                <a:gd name="f1" fmla="val 5400000"/>
                <a:gd name="f2" fmla="val 180"/>
                <a:gd name="f3" fmla="val w"/>
                <a:gd name="f4" fmla="val h"/>
                <a:gd name="f5" fmla="val 0"/>
                <a:gd name="f6" fmla="val 90"/>
                <a:gd name="f7" fmla="val 60"/>
                <a:gd name="f8" fmla="val 18"/>
                <a:gd name="f9" fmla="val 48"/>
                <a:gd name="f10" fmla="val 66"/>
                <a:gd name="f11" fmla="val 78"/>
                <a:gd name="f12" fmla="val 30"/>
                <a:gd name="f13" fmla="val 24"/>
                <a:gd name="f14" fmla="val 84"/>
                <a:gd name="f15" fmla="val 6"/>
                <a:gd name="f16" fmla="+- 0 0 -90"/>
                <a:gd name="f17" fmla="*/ f3 1 90"/>
                <a:gd name="f18" fmla="*/ f4 1 60"/>
                <a:gd name="f19" fmla="val f5"/>
                <a:gd name="f20" fmla="val f6"/>
                <a:gd name="f21" fmla="val f7"/>
                <a:gd name="f22" fmla="*/ f16 f0 1"/>
                <a:gd name="f23" fmla="+- f21 0 f19"/>
                <a:gd name="f24" fmla="+- f20 0 f19"/>
                <a:gd name="f25" fmla="*/ f22 1 f2"/>
                <a:gd name="f26" fmla="*/ f24 1 90"/>
                <a:gd name="f27" fmla="*/ f23 1 60"/>
                <a:gd name="f28" fmla="*/ 2147483646 f24 1"/>
                <a:gd name="f29" fmla="*/ 2147483646 f23 1"/>
                <a:gd name="f30" fmla="*/ 0 f23 1"/>
                <a:gd name="f31" fmla="*/ 0 f24 1"/>
                <a:gd name="f32" fmla="+- f25 0 f1"/>
                <a:gd name="f33" fmla="*/ f28 1 90"/>
                <a:gd name="f34" fmla="*/ f29 1 60"/>
                <a:gd name="f35" fmla="*/ f30 1 60"/>
                <a:gd name="f36" fmla="*/ f31 1 90"/>
                <a:gd name="f37" fmla="*/ 0 1 f26"/>
                <a:gd name="f38" fmla="*/ f20 1 f26"/>
                <a:gd name="f39" fmla="*/ 0 1 f27"/>
                <a:gd name="f40" fmla="*/ f21 1 f27"/>
                <a:gd name="f41" fmla="*/ f33 1 f26"/>
                <a:gd name="f42" fmla="*/ f34 1 f27"/>
                <a:gd name="f43" fmla="*/ f35 1 f27"/>
                <a:gd name="f44" fmla="*/ f36 1 f26"/>
                <a:gd name="f45" fmla="*/ f37 f17 1"/>
                <a:gd name="f46" fmla="*/ f38 f17 1"/>
                <a:gd name="f47" fmla="*/ f40 f18 1"/>
                <a:gd name="f48" fmla="*/ f39 f18 1"/>
                <a:gd name="f49" fmla="*/ f41 f17 1"/>
                <a:gd name="f50" fmla="*/ f42 f18 1"/>
                <a:gd name="f51" fmla="*/ f43 f18 1"/>
                <a:gd name="f52" fmla="*/ f44 f17 1"/>
              </a:gdLst>
              <a:ahLst/>
              <a:cxnLst>
                <a:cxn ang="3cd4">
                  <a:pos x="hc" y="t"/>
                </a:cxn>
                <a:cxn ang="0">
                  <a:pos x="r" y="vc"/>
                </a:cxn>
                <a:cxn ang="cd4">
                  <a:pos x="hc" y="b"/>
                </a:cxn>
                <a:cxn ang="cd2">
                  <a:pos x="l" y="vc"/>
                </a:cxn>
                <a:cxn ang="f32">
                  <a:pos x="f49" y="f50"/>
                </a:cxn>
                <a:cxn ang="f32">
                  <a:pos x="f49" y="f50"/>
                </a:cxn>
                <a:cxn ang="f32">
                  <a:pos x="f49" y="f50"/>
                </a:cxn>
                <a:cxn ang="f32">
                  <a:pos x="f49" y="f50"/>
                </a:cxn>
                <a:cxn ang="f32">
                  <a:pos x="f49" y="f51"/>
                </a:cxn>
                <a:cxn ang="f32">
                  <a:pos x="f49" y="f50"/>
                </a:cxn>
                <a:cxn ang="f32">
                  <a:pos x="f49" y="f50"/>
                </a:cxn>
                <a:cxn ang="f32">
                  <a:pos x="f52" y="f50"/>
                </a:cxn>
                <a:cxn ang="f32">
                  <a:pos x="f49" y="f50"/>
                </a:cxn>
              </a:cxnLst>
              <a:rect l="f45" t="f48" r="f46" b="f47"/>
              <a:pathLst>
                <a:path w="90" h="60">
                  <a:moveTo>
                    <a:pt x="f8" y="f9"/>
                  </a:moveTo>
                  <a:lnTo>
                    <a:pt x="f10" y="f7"/>
                  </a:lnTo>
                  <a:lnTo>
                    <a:pt x="f11" y="f12"/>
                  </a:lnTo>
                  <a:lnTo>
                    <a:pt x="f6" y="f13"/>
                  </a:lnTo>
                  <a:lnTo>
                    <a:pt x="f14" y="f5"/>
                  </a:lnTo>
                  <a:lnTo>
                    <a:pt x="f12" y="f8"/>
                  </a:lnTo>
                  <a:lnTo>
                    <a:pt x="f15" y="f15"/>
                  </a:lnTo>
                  <a:lnTo>
                    <a:pt x="f5" y="f13"/>
                  </a:lnTo>
                  <a:lnTo>
                    <a:pt x="f8" y="f9"/>
                  </a:lnTo>
                  <a:close/>
                </a:path>
              </a:pathLst>
            </a:custGeom>
            <a:solidFill>
              <a:srgbClr val="E2EBFB"/>
            </a:solidFill>
            <a:ln w="3172" cap="flat">
              <a:solidFill>
                <a:srgbClr val="0F78FF">
                  <a:alpha val="70000"/>
                </a:srgbClr>
              </a:solidFill>
              <a:prstDash val="solid"/>
              <a:round/>
            </a:ln>
          </p:spPr>
          <p:txBody>
            <a:bodyPr vert="horz" wrap="square" lIns="91440" tIns="45720" rIns="91440" bIns="45720" anchor="t" anchorCtr="0" compatLnSpc="1">
              <a:noAutofit/>
            </a:bodyPr>
            <a:lstStyle/>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GB" sz="1400" b="1" i="0" u="none" strike="noStrike" kern="1200" cap="none" spc="0" baseline="0">
                <a:solidFill>
                  <a:srgbClr val="0599F1"/>
                </a:solidFill>
                <a:uFillTx/>
                <a:latin typeface="HelveticaNeue-UltraLight" pitchFamily="50"/>
                <a:ea typeface="MS PGothic" pitchFamily="34"/>
              </a:endParaRPr>
            </a:p>
          </p:txBody>
        </p:sp>
        <p:sp>
          <p:nvSpPr>
            <p:cNvPr id="53" name="Freeform 82">
              <a:extLst>
                <a:ext uri="{FF2B5EF4-FFF2-40B4-BE49-F238E27FC236}">
                  <a16:creationId xmlns:a16="http://schemas.microsoft.com/office/drawing/2014/main" id="{4D6EA722-BF8C-57D8-DBC1-A66C24E61C91}"/>
                </a:ext>
              </a:extLst>
            </p:cNvPr>
            <p:cNvSpPr/>
            <p:nvPr/>
          </p:nvSpPr>
          <p:spPr>
            <a:xfrm>
              <a:off x="8630582" y="3729480"/>
              <a:ext cx="170883" cy="198397"/>
            </a:xfrm>
            <a:custGeom>
              <a:avLst/>
              <a:gdLst>
                <a:gd name="f0" fmla="val 10800000"/>
                <a:gd name="f1" fmla="val 5400000"/>
                <a:gd name="f2" fmla="val 180"/>
                <a:gd name="f3" fmla="val w"/>
                <a:gd name="f4" fmla="val h"/>
                <a:gd name="f5" fmla="val 0"/>
                <a:gd name="f6" fmla="val 24"/>
                <a:gd name="f7" fmla="val 28"/>
                <a:gd name="f8" fmla="val 9"/>
                <a:gd name="f9" fmla="val 6"/>
                <a:gd name="f10" fmla="val 10"/>
                <a:gd name="f11" fmla="val 13"/>
                <a:gd name="f12" fmla="val 4"/>
                <a:gd name="f13" fmla="val 17"/>
                <a:gd name="f14" fmla="val 3"/>
                <a:gd name="f15" fmla="val 18"/>
                <a:gd name="f16" fmla="val 1"/>
                <a:gd name="f17" fmla="val 21"/>
                <a:gd name="f18" fmla="val 11"/>
                <a:gd name="f19" fmla="val 23"/>
                <a:gd name="f20" fmla="val 15"/>
                <a:gd name="f21" fmla="val 20"/>
                <a:gd name="f22" fmla="val 7"/>
                <a:gd name="f23" fmla="val 16"/>
                <a:gd name="f24" fmla="+- 0 0 -90"/>
                <a:gd name="f25" fmla="*/ f3 1 24"/>
                <a:gd name="f26" fmla="*/ f4 1 28"/>
                <a:gd name="f27" fmla="val f5"/>
                <a:gd name="f28" fmla="val f6"/>
                <a:gd name="f29" fmla="val f7"/>
                <a:gd name="f30" fmla="*/ f24 f0 1"/>
                <a:gd name="f31" fmla="+- f29 0 f27"/>
                <a:gd name="f32" fmla="+- f28 0 f27"/>
                <a:gd name="f33" fmla="*/ f30 1 f2"/>
                <a:gd name="f34" fmla="*/ f32 1 24"/>
                <a:gd name="f35" fmla="*/ f31 1 28"/>
                <a:gd name="f36" fmla="*/ 2147483646 f32 1"/>
                <a:gd name="f37" fmla="*/ 2147483646 f31 1"/>
                <a:gd name="f38" fmla="*/ 0 f32 1"/>
                <a:gd name="f39" fmla="*/ 0 f31 1"/>
                <a:gd name="f40" fmla="+- f33 0 f1"/>
                <a:gd name="f41" fmla="*/ f36 1 24"/>
                <a:gd name="f42" fmla="*/ f37 1 28"/>
                <a:gd name="f43" fmla="*/ f38 1 24"/>
                <a:gd name="f44" fmla="*/ f39 1 28"/>
                <a:gd name="f45" fmla="*/ 0 1 f34"/>
                <a:gd name="f46" fmla="*/ f28 1 f34"/>
                <a:gd name="f47" fmla="*/ 0 1 f35"/>
                <a:gd name="f48" fmla="*/ f29 1 f35"/>
                <a:gd name="f49" fmla="*/ f41 1 f34"/>
                <a:gd name="f50" fmla="*/ f42 1 f35"/>
                <a:gd name="f51" fmla="*/ f43 1 f34"/>
                <a:gd name="f52" fmla="*/ f44 1 f35"/>
                <a:gd name="f53" fmla="*/ f45 f25 1"/>
                <a:gd name="f54" fmla="*/ f46 f25 1"/>
                <a:gd name="f55" fmla="*/ f48 f26 1"/>
                <a:gd name="f56" fmla="*/ f47 f26 1"/>
                <a:gd name="f57" fmla="*/ f49 f25 1"/>
                <a:gd name="f58" fmla="*/ f50 f26 1"/>
                <a:gd name="f59" fmla="*/ f51 f25 1"/>
                <a:gd name="f60" fmla="*/ f52 f26 1"/>
              </a:gdLst>
              <a:ahLst/>
              <a:cxnLst>
                <a:cxn ang="3cd4">
                  <a:pos x="hc" y="t"/>
                </a:cxn>
                <a:cxn ang="0">
                  <a:pos x="r" y="vc"/>
                </a:cxn>
                <a:cxn ang="cd4">
                  <a:pos x="hc" y="b"/>
                </a:cxn>
                <a:cxn ang="cd2">
                  <a:pos x="l" y="vc"/>
                </a:cxn>
                <a:cxn ang="f40">
                  <a:pos x="f57" y="f58"/>
                </a:cxn>
                <a:cxn ang="f40">
                  <a:pos x="f57" y="f58"/>
                </a:cxn>
                <a:cxn ang="f40">
                  <a:pos x="f57" y="f58"/>
                </a:cxn>
                <a:cxn ang="f40">
                  <a:pos x="f57" y="f58"/>
                </a:cxn>
                <a:cxn ang="f40">
                  <a:pos x="f59" y="f58"/>
                </a:cxn>
                <a:cxn ang="f40">
                  <a:pos x="f57" y="f58"/>
                </a:cxn>
                <a:cxn ang="f40">
                  <a:pos x="f57" y="f58"/>
                </a:cxn>
                <a:cxn ang="f40">
                  <a:pos x="f57" y="f58"/>
                </a:cxn>
                <a:cxn ang="f40">
                  <a:pos x="f57" y="f58"/>
                </a:cxn>
                <a:cxn ang="f40">
                  <a:pos x="f57" y="f58"/>
                </a:cxn>
                <a:cxn ang="f40">
                  <a:pos x="f57" y="f58"/>
                </a:cxn>
                <a:cxn ang="f40">
                  <a:pos x="f57" y="f58"/>
                </a:cxn>
                <a:cxn ang="f40">
                  <a:pos x="f57" y="f60"/>
                </a:cxn>
                <a:cxn ang="f40">
                  <a:pos x="f57" y="f60"/>
                </a:cxn>
                <a:cxn ang="f40">
                  <a:pos x="f57" y="f58"/>
                </a:cxn>
                <a:cxn ang="f40">
                  <a:pos x="f57" y="f58"/>
                </a:cxn>
              </a:cxnLst>
              <a:rect l="f53" t="f56" r="f54" b="f55"/>
              <a:pathLst>
                <a:path w="24" h="28">
                  <a:moveTo>
                    <a:pt x="f8" y="f9"/>
                  </a:moveTo>
                  <a:cubicBezTo>
                    <a:pt x="f10" y="f9"/>
                    <a:pt x="f10" y="f9"/>
                    <a:pt x="f10" y="f9"/>
                  </a:cubicBezTo>
                  <a:cubicBezTo>
                    <a:pt x="f8" y="f11"/>
                    <a:pt x="f8" y="f11"/>
                    <a:pt x="f8" y="f11"/>
                  </a:cubicBezTo>
                  <a:cubicBezTo>
                    <a:pt x="f12" y="f13"/>
                    <a:pt x="f12" y="f13"/>
                    <a:pt x="f12" y="f13"/>
                  </a:cubicBezTo>
                  <a:cubicBezTo>
                    <a:pt x="f12" y="f13"/>
                    <a:pt x="f14" y="f15"/>
                    <a:pt x="f5" y="f15"/>
                  </a:cubicBezTo>
                  <a:cubicBezTo>
                    <a:pt x="f16" y="f17"/>
                    <a:pt x="f16" y="f17"/>
                    <a:pt x="f16" y="f17"/>
                  </a:cubicBezTo>
                  <a:cubicBezTo>
                    <a:pt x="f12" y="f7"/>
                    <a:pt x="f12" y="f7"/>
                    <a:pt x="f12" y="f7"/>
                  </a:cubicBezTo>
                  <a:cubicBezTo>
                    <a:pt x="f18" y="f19"/>
                    <a:pt x="f18" y="f19"/>
                    <a:pt x="f18" y="f19"/>
                  </a:cubicBezTo>
                  <a:cubicBezTo>
                    <a:pt x="f13" y="f20"/>
                    <a:pt x="f13" y="f20"/>
                    <a:pt x="f13" y="f20"/>
                  </a:cubicBezTo>
                  <a:cubicBezTo>
                    <a:pt x="f21" y="f18"/>
                    <a:pt x="f21" y="f18"/>
                    <a:pt x="f21" y="f18"/>
                  </a:cubicBezTo>
                  <a:cubicBezTo>
                    <a:pt x="f6" y="f22"/>
                    <a:pt x="f6" y="f22"/>
                    <a:pt x="f6" y="f22"/>
                  </a:cubicBezTo>
                  <a:cubicBezTo>
                    <a:pt x="f23" y="f16"/>
                    <a:pt x="f23" y="f16"/>
                    <a:pt x="f23" y="f16"/>
                  </a:cubicBezTo>
                  <a:cubicBezTo>
                    <a:pt x="f11" y="f5"/>
                    <a:pt x="f11" y="f5"/>
                    <a:pt x="f11" y="f5"/>
                  </a:cubicBezTo>
                  <a:cubicBezTo>
                    <a:pt x="f11" y="f5"/>
                    <a:pt x="f11" y="f5"/>
                    <a:pt x="f11" y="f5"/>
                  </a:cubicBezTo>
                  <a:cubicBezTo>
                    <a:pt x="f18" y="f16"/>
                    <a:pt x="f18" y="f16"/>
                    <a:pt x="f18" y="f16"/>
                  </a:cubicBezTo>
                  <a:lnTo>
                    <a:pt x="f8" y="f9"/>
                  </a:lnTo>
                  <a:close/>
                </a:path>
              </a:pathLst>
            </a:custGeom>
            <a:solidFill>
              <a:srgbClr val="E2EBFB"/>
            </a:solidFill>
            <a:ln w="3172" cap="flat">
              <a:solidFill>
                <a:srgbClr val="0F78FF">
                  <a:alpha val="70000"/>
                </a:srgbClr>
              </a:solidFill>
              <a:prstDash val="solid"/>
              <a:round/>
            </a:ln>
          </p:spPr>
          <p:txBody>
            <a:bodyPr vert="horz" wrap="square" lIns="91440" tIns="45720" rIns="91440" bIns="45720" anchor="t" anchorCtr="0" compatLnSpc="1">
              <a:noAutofit/>
            </a:bodyPr>
            <a:lstStyle/>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GB" sz="1400" b="1" i="0" u="none" strike="noStrike" kern="1200" cap="none" spc="0" baseline="0">
                <a:solidFill>
                  <a:srgbClr val="0599F1"/>
                </a:solidFill>
                <a:uFillTx/>
                <a:latin typeface="HelveticaNeue-UltraLight" pitchFamily="50"/>
                <a:ea typeface="MS PGothic" pitchFamily="34"/>
              </a:endParaRPr>
            </a:p>
          </p:txBody>
        </p:sp>
        <p:sp>
          <p:nvSpPr>
            <p:cNvPr id="54" name="Freeform 83">
              <a:extLst>
                <a:ext uri="{FF2B5EF4-FFF2-40B4-BE49-F238E27FC236}">
                  <a16:creationId xmlns:a16="http://schemas.microsoft.com/office/drawing/2014/main" id="{62DA2432-470B-B779-A9AF-4B099E68FE63}"/>
                </a:ext>
              </a:extLst>
            </p:cNvPr>
            <p:cNvSpPr/>
            <p:nvPr/>
          </p:nvSpPr>
          <p:spPr>
            <a:xfrm>
              <a:off x="8416256" y="3856920"/>
              <a:ext cx="241840" cy="150610"/>
            </a:xfrm>
            <a:custGeom>
              <a:avLst/>
              <a:gdLst>
                <a:gd name="f0" fmla="val 10800000"/>
                <a:gd name="f1" fmla="val 5400000"/>
                <a:gd name="f2" fmla="val 180"/>
                <a:gd name="f3" fmla="val w"/>
                <a:gd name="f4" fmla="val h"/>
                <a:gd name="f5" fmla="val 0"/>
                <a:gd name="f6" fmla="val 34"/>
                <a:gd name="f7" fmla="val 21"/>
                <a:gd name="f8" fmla="val 30"/>
                <a:gd name="f9" fmla="val 25"/>
                <a:gd name="f10" fmla="val 2"/>
                <a:gd name="f11" fmla="val 18"/>
                <a:gd name="f12" fmla="val 3"/>
                <a:gd name="f13" fmla="val 4"/>
                <a:gd name="f14" fmla="val 16"/>
                <a:gd name="f15" fmla="val 5"/>
                <a:gd name="f16" fmla="val 14"/>
                <a:gd name="f17" fmla="val 7"/>
                <a:gd name="f18" fmla="val 8"/>
                <a:gd name="f19" fmla="val 1"/>
                <a:gd name="f20" fmla="val 12"/>
                <a:gd name="f21" fmla="val 19"/>
                <a:gd name="f22" fmla="val 15"/>
                <a:gd name="f23" fmla="val 13"/>
                <a:gd name="f24" fmla="val 10"/>
                <a:gd name="f25" fmla="val 31"/>
                <a:gd name="f26" fmla="+- 0 0 -90"/>
                <a:gd name="f27" fmla="*/ f3 1 34"/>
                <a:gd name="f28" fmla="*/ f4 1 21"/>
                <a:gd name="f29" fmla="val f5"/>
                <a:gd name="f30" fmla="val f6"/>
                <a:gd name="f31" fmla="val f7"/>
                <a:gd name="f32" fmla="*/ f26 f0 1"/>
                <a:gd name="f33" fmla="+- f31 0 f29"/>
                <a:gd name="f34" fmla="+- f30 0 f29"/>
                <a:gd name="f35" fmla="*/ f32 1 f2"/>
                <a:gd name="f36" fmla="*/ f34 1 34"/>
                <a:gd name="f37" fmla="*/ f33 1 21"/>
                <a:gd name="f38" fmla="*/ 2147483646 f34 1"/>
                <a:gd name="f39" fmla="*/ 0 f33 1"/>
                <a:gd name="f40" fmla="*/ 2147483646 f33 1"/>
                <a:gd name="f41" fmla="*/ 0 f34 1"/>
                <a:gd name="f42" fmla="+- f35 0 f1"/>
                <a:gd name="f43" fmla="*/ f38 1 34"/>
                <a:gd name="f44" fmla="*/ f39 1 21"/>
                <a:gd name="f45" fmla="*/ f40 1 21"/>
                <a:gd name="f46" fmla="*/ f41 1 34"/>
                <a:gd name="f47" fmla="*/ 0 1 f36"/>
                <a:gd name="f48" fmla="*/ f30 1 f36"/>
                <a:gd name="f49" fmla="*/ 0 1 f37"/>
                <a:gd name="f50" fmla="*/ f31 1 f37"/>
                <a:gd name="f51" fmla="*/ f43 1 f36"/>
                <a:gd name="f52" fmla="*/ f44 1 f37"/>
                <a:gd name="f53" fmla="*/ f45 1 f37"/>
                <a:gd name="f54" fmla="*/ f46 1 f36"/>
                <a:gd name="f55" fmla="*/ f47 f27 1"/>
                <a:gd name="f56" fmla="*/ f48 f27 1"/>
                <a:gd name="f57" fmla="*/ f50 f28 1"/>
                <a:gd name="f58" fmla="*/ f49 f28 1"/>
                <a:gd name="f59" fmla="*/ f51 f27 1"/>
                <a:gd name="f60" fmla="*/ f52 f28 1"/>
                <a:gd name="f61" fmla="*/ f53 f28 1"/>
                <a:gd name="f62" fmla="*/ f54 f27 1"/>
              </a:gdLst>
              <a:ahLst/>
              <a:cxnLst>
                <a:cxn ang="3cd4">
                  <a:pos x="hc" y="t"/>
                </a:cxn>
                <a:cxn ang="0">
                  <a:pos x="r" y="vc"/>
                </a:cxn>
                <a:cxn ang="cd4">
                  <a:pos x="hc" y="b"/>
                </a:cxn>
                <a:cxn ang="cd2">
                  <a:pos x="l" y="vc"/>
                </a:cxn>
                <a:cxn ang="f42">
                  <a:pos x="f59" y="f60"/>
                </a:cxn>
                <a:cxn ang="f42">
                  <a:pos x="f59" y="f61"/>
                </a:cxn>
                <a:cxn ang="f42">
                  <a:pos x="f59" y="f61"/>
                </a:cxn>
                <a:cxn ang="f42">
                  <a:pos x="f59" y="f61"/>
                </a:cxn>
                <a:cxn ang="f42">
                  <a:pos x="f62" y="f61"/>
                </a:cxn>
                <a:cxn ang="f42">
                  <a:pos x="f59" y="f61"/>
                </a:cxn>
                <a:cxn ang="f42">
                  <a:pos x="f59" y="f61"/>
                </a:cxn>
                <a:cxn ang="f42">
                  <a:pos x="f59" y="f61"/>
                </a:cxn>
                <a:cxn ang="f42">
                  <a:pos x="f59" y="f61"/>
                </a:cxn>
                <a:cxn ang="f42">
                  <a:pos x="f59" y="f61"/>
                </a:cxn>
                <a:cxn ang="f42">
                  <a:pos x="f59" y="f61"/>
                </a:cxn>
                <a:cxn ang="f42">
                  <a:pos x="f59" y="f61"/>
                </a:cxn>
                <a:cxn ang="f42">
                  <a:pos x="f59" y="f61"/>
                </a:cxn>
                <a:cxn ang="f42">
                  <a:pos x="f59" y="f60"/>
                </a:cxn>
              </a:cxnLst>
              <a:rect l="f55" t="f58" r="f56" b="f57"/>
              <a:pathLst>
                <a:path w="34" h="21">
                  <a:moveTo>
                    <a:pt x="f8" y="f5"/>
                  </a:moveTo>
                  <a:cubicBezTo>
                    <a:pt x="f9" y="f10"/>
                    <a:pt x="f11" y="f12"/>
                    <a:pt x="f11" y="f13"/>
                  </a:cubicBezTo>
                  <a:cubicBezTo>
                    <a:pt x="f14" y="f15"/>
                    <a:pt x="f16" y="f17"/>
                    <a:pt x="f16" y="f17"/>
                  </a:cubicBezTo>
                  <a:cubicBezTo>
                    <a:pt x="f12" y="f17"/>
                    <a:pt x="f12" y="f17"/>
                    <a:pt x="f12" y="f17"/>
                  </a:cubicBezTo>
                  <a:cubicBezTo>
                    <a:pt x="f5" y="f18"/>
                    <a:pt x="f5" y="f18"/>
                    <a:pt x="f5" y="f18"/>
                  </a:cubicBezTo>
                  <a:cubicBezTo>
                    <a:pt x="f19" y="f20"/>
                    <a:pt x="f19" y="f20"/>
                    <a:pt x="f19" y="f20"/>
                  </a:cubicBezTo>
                  <a:cubicBezTo>
                    <a:pt x="f15" y="f7"/>
                    <a:pt x="f15" y="f7"/>
                    <a:pt x="f15" y="f7"/>
                  </a:cubicBezTo>
                  <a:cubicBezTo>
                    <a:pt x="f20" y="f21"/>
                    <a:pt x="f20" y="f21"/>
                    <a:pt x="f20" y="f21"/>
                  </a:cubicBezTo>
                  <a:cubicBezTo>
                    <a:pt x="f22" y="f21"/>
                    <a:pt x="f22" y="f21"/>
                    <a:pt x="f22" y="f21"/>
                  </a:cubicBezTo>
                  <a:cubicBezTo>
                    <a:pt x="f21" y="f22"/>
                    <a:pt x="f21" y="f22"/>
                    <a:pt x="f21" y="f22"/>
                  </a:cubicBezTo>
                  <a:cubicBezTo>
                    <a:pt x="f9" y="f23"/>
                    <a:pt x="f9" y="f23"/>
                    <a:pt x="f9" y="f23"/>
                  </a:cubicBezTo>
                  <a:cubicBezTo>
                    <a:pt x="f6" y="f24"/>
                    <a:pt x="f6" y="f24"/>
                    <a:pt x="f6" y="f24"/>
                  </a:cubicBezTo>
                  <a:cubicBezTo>
                    <a:pt x="f25" y="f12"/>
                    <a:pt x="f25" y="f12"/>
                    <a:pt x="f25" y="f12"/>
                  </a:cubicBezTo>
                  <a:lnTo>
                    <a:pt x="f8" y="f5"/>
                  </a:lnTo>
                  <a:close/>
                </a:path>
              </a:pathLst>
            </a:custGeom>
            <a:solidFill>
              <a:srgbClr val="E2EBFB"/>
            </a:solidFill>
            <a:ln w="3172" cap="flat">
              <a:solidFill>
                <a:srgbClr val="0F78FF">
                  <a:alpha val="70000"/>
                </a:srgbClr>
              </a:solidFill>
              <a:prstDash val="solid"/>
              <a:round/>
            </a:ln>
          </p:spPr>
          <p:txBody>
            <a:bodyPr vert="horz" wrap="square" lIns="91440" tIns="45720" rIns="91440" bIns="45720" anchor="t" anchorCtr="0" compatLnSpc="1">
              <a:noAutofit/>
            </a:bodyPr>
            <a:lstStyle/>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GB" sz="1400" b="1" i="0" u="none" strike="noStrike" kern="1200" cap="none" spc="0" baseline="0">
                <a:solidFill>
                  <a:srgbClr val="0599F1"/>
                </a:solidFill>
                <a:uFillTx/>
                <a:latin typeface="HelveticaNeue-UltraLight" pitchFamily="50"/>
                <a:ea typeface="MS PGothic" pitchFamily="34"/>
              </a:endParaRPr>
            </a:p>
          </p:txBody>
        </p:sp>
        <p:sp>
          <p:nvSpPr>
            <p:cNvPr id="55" name="Freeform 84">
              <a:extLst>
                <a:ext uri="{FF2B5EF4-FFF2-40B4-BE49-F238E27FC236}">
                  <a16:creationId xmlns:a16="http://schemas.microsoft.com/office/drawing/2014/main" id="{70321352-BC87-FB96-11B3-5D7F27EB7BCA}"/>
                </a:ext>
              </a:extLst>
            </p:cNvPr>
            <p:cNvSpPr/>
            <p:nvPr/>
          </p:nvSpPr>
          <p:spPr>
            <a:xfrm>
              <a:off x="8245373" y="3529638"/>
              <a:ext cx="448924" cy="385209"/>
            </a:xfrm>
            <a:custGeom>
              <a:avLst/>
              <a:gdLst>
                <a:gd name="f0" fmla="val 10800000"/>
                <a:gd name="f1" fmla="val 5400000"/>
                <a:gd name="f2" fmla="val 180"/>
                <a:gd name="f3" fmla="val w"/>
                <a:gd name="f4" fmla="val h"/>
                <a:gd name="f5" fmla="val 0"/>
                <a:gd name="f6" fmla="val 63"/>
                <a:gd name="f7" fmla="val 54"/>
                <a:gd name="f8" fmla="val 34"/>
                <a:gd name="f9" fmla="val 55"/>
                <a:gd name="f10" fmla="val 32"/>
                <a:gd name="f11" fmla="val 52"/>
                <a:gd name="f12" fmla="val 28"/>
                <a:gd name="f13" fmla="val 53"/>
                <a:gd name="f14" fmla="val 25"/>
                <a:gd name="f15" fmla="val 48"/>
                <a:gd name="f16" fmla="val 23"/>
                <a:gd name="f17" fmla="val 46"/>
                <a:gd name="f18" fmla="val 17"/>
                <a:gd name="f19" fmla="val 42"/>
                <a:gd name="f20" fmla="val 13"/>
                <a:gd name="f21" fmla="val 12"/>
                <a:gd name="f22" fmla="val 39"/>
                <a:gd name="f23" fmla="val 36"/>
                <a:gd name="f24" fmla="val 10"/>
                <a:gd name="f25" fmla="val 9"/>
                <a:gd name="f26" fmla="val 6"/>
                <a:gd name="f27" fmla="val 15"/>
                <a:gd name="f28" fmla="val 1"/>
                <a:gd name="f29" fmla="val 11"/>
                <a:gd name="f30" fmla="val 2"/>
                <a:gd name="f31" fmla="val 8"/>
                <a:gd name="f32" fmla="val 7"/>
                <a:gd name="f33" fmla="val 4"/>
                <a:gd name="f34" fmla="val 29"/>
                <a:gd name="f35" fmla="val 33"/>
                <a:gd name="f36" fmla="val 24"/>
                <a:gd name="f37" fmla="val 27"/>
                <a:gd name="f38" fmla="val 38"/>
                <a:gd name="f39" fmla="val 40"/>
                <a:gd name="f40" fmla="val 51"/>
                <a:gd name="f41" fmla="val 50"/>
                <a:gd name="f42" fmla="val 49"/>
                <a:gd name="f43" fmla="+- 0 0 -90"/>
                <a:gd name="f44" fmla="*/ f3 1 63"/>
                <a:gd name="f45" fmla="*/ f4 1 54"/>
                <a:gd name="f46" fmla="val f5"/>
                <a:gd name="f47" fmla="val f6"/>
                <a:gd name="f48" fmla="val f7"/>
                <a:gd name="f49" fmla="*/ f43 f0 1"/>
                <a:gd name="f50" fmla="+- f48 0 f46"/>
                <a:gd name="f51" fmla="+- f47 0 f46"/>
                <a:gd name="f52" fmla="*/ f49 1 f2"/>
                <a:gd name="f53" fmla="*/ f51 1 63"/>
                <a:gd name="f54" fmla="*/ f50 1 54"/>
                <a:gd name="f55" fmla="*/ 2147483646 f51 1"/>
                <a:gd name="f56" fmla="*/ 2147483646 f50 1"/>
                <a:gd name="f57" fmla="*/ 0 f50 1"/>
                <a:gd name="f58" fmla="*/ 0 f51 1"/>
                <a:gd name="f59" fmla="+- f52 0 f1"/>
                <a:gd name="f60" fmla="*/ f55 1 63"/>
                <a:gd name="f61" fmla="*/ f56 1 54"/>
                <a:gd name="f62" fmla="*/ f57 1 54"/>
                <a:gd name="f63" fmla="*/ f58 1 63"/>
                <a:gd name="f64" fmla="*/ 0 1 f53"/>
                <a:gd name="f65" fmla="*/ f47 1 f53"/>
                <a:gd name="f66" fmla="*/ 0 1 f54"/>
                <a:gd name="f67" fmla="*/ f48 1 f54"/>
                <a:gd name="f68" fmla="*/ f60 1 f53"/>
                <a:gd name="f69" fmla="*/ f61 1 f54"/>
                <a:gd name="f70" fmla="*/ f62 1 f54"/>
                <a:gd name="f71" fmla="*/ f63 1 f53"/>
                <a:gd name="f72" fmla="*/ f64 f44 1"/>
                <a:gd name="f73" fmla="*/ f65 f44 1"/>
                <a:gd name="f74" fmla="*/ f67 f45 1"/>
                <a:gd name="f75" fmla="*/ f66 f45 1"/>
                <a:gd name="f76" fmla="*/ f68 f44 1"/>
                <a:gd name="f77" fmla="*/ f69 f45 1"/>
                <a:gd name="f78" fmla="*/ f70 f45 1"/>
                <a:gd name="f79" fmla="*/ f71 f44 1"/>
              </a:gdLst>
              <a:ahLst/>
              <a:cxnLst>
                <a:cxn ang="3cd4">
                  <a:pos x="hc" y="t"/>
                </a:cxn>
                <a:cxn ang="0">
                  <a:pos x="r" y="vc"/>
                </a:cxn>
                <a:cxn ang="cd4">
                  <a:pos x="hc" y="b"/>
                </a:cxn>
                <a:cxn ang="cd2">
                  <a:pos x="l" y="vc"/>
                </a:cxn>
                <a:cxn ang="f59">
                  <a:pos x="f76" y="f77"/>
                </a:cxn>
                <a:cxn ang="f59">
                  <a:pos x="f76" y="f77"/>
                </a:cxn>
                <a:cxn ang="f59">
                  <a:pos x="f76" y="f77"/>
                </a:cxn>
                <a:cxn ang="f59">
                  <a:pos x="f76" y="f77"/>
                </a:cxn>
                <a:cxn ang="f59">
                  <a:pos x="f76" y="f77"/>
                </a:cxn>
                <a:cxn ang="f59">
                  <a:pos x="f76" y="f77"/>
                </a:cxn>
                <a:cxn ang="f59">
                  <a:pos x="f76" y="f77"/>
                </a:cxn>
                <a:cxn ang="f59">
                  <a:pos x="f76" y="f77"/>
                </a:cxn>
                <a:cxn ang="f59">
                  <a:pos x="f76" y="f77"/>
                </a:cxn>
                <a:cxn ang="f59">
                  <a:pos x="f76" y="f77"/>
                </a:cxn>
                <a:cxn ang="f59">
                  <a:pos x="f76" y="f77"/>
                </a:cxn>
                <a:cxn ang="f59">
                  <a:pos x="f76" y="f77"/>
                </a:cxn>
                <a:cxn ang="f59">
                  <a:pos x="f76" y="f77"/>
                </a:cxn>
                <a:cxn ang="f59">
                  <a:pos x="f76" y="f77"/>
                </a:cxn>
                <a:cxn ang="f59">
                  <a:pos x="f76" y="f78"/>
                </a:cxn>
                <a:cxn ang="f59">
                  <a:pos x="f76" y="f78"/>
                </a:cxn>
                <a:cxn ang="f59">
                  <a:pos x="f76" y="f77"/>
                </a:cxn>
                <a:cxn ang="f59">
                  <a:pos x="f76" y="f77"/>
                </a:cxn>
                <a:cxn ang="f59">
                  <a:pos x="f76" y="f77"/>
                </a:cxn>
                <a:cxn ang="f59">
                  <a:pos x="f76" y="f77"/>
                </a:cxn>
                <a:cxn ang="f59">
                  <a:pos x="f76" y="f77"/>
                </a:cxn>
                <a:cxn ang="f59">
                  <a:pos x="f76" y="f77"/>
                </a:cxn>
                <a:cxn ang="f59">
                  <a:pos x="f79" y="f77"/>
                </a:cxn>
                <a:cxn ang="f59">
                  <a:pos x="f76" y="f77"/>
                </a:cxn>
                <a:cxn ang="f59">
                  <a:pos x="f76" y="f77"/>
                </a:cxn>
                <a:cxn ang="f59">
                  <a:pos x="f76" y="f77"/>
                </a:cxn>
                <a:cxn ang="f59">
                  <a:pos x="f76" y="f77"/>
                </a:cxn>
                <a:cxn ang="f59">
                  <a:pos x="f76" y="f77"/>
                </a:cxn>
                <a:cxn ang="f59">
                  <a:pos x="f76" y="f77"/>
                </a:cxn>
                <a:cxn ang="f59">
                  <a:pos x="f76" y="f77"/>
                </a:cxn>
                <a:cxn ang="f59">
                  <a:pos x="f76" y="f77"/>
                </a:cxn>
                <a:cxn ang="f59">
                  <a:pos x="f76" y="f77"/>
                </a:cxn>
                <a:cxn ang="f59">
                  <a:pos x="f76" y="f77"/>
                </a:cxn>
                <a:cxn ang="f59">
                  <a:pos x="f76" y="f77"/>
                </a:cxn>
              </a:cxnLst>
              <a:rect l="f72" t="f75" r="f73" b="f74"/>
              <a:pathLst>
                <a:path w="63" h="54">
                  <a:moveTo>
                    <a:pt x="f6" y="f8"/>
                  </a:moveTo>
                  <a:cubicBezTo>
                    <a:pt x="f9" y="f10"/>
                    <a:pt x="f9" y="f10"/>
                    <a:pt x="f9" y="f10"/>
                  </a:cubicBezTo>
                  <a:cubicBezTo>
                    <a:pt x="f11" y="f12"/>
                    <a:pt x="f11" y="f12"/>
                    <a:pt x="f11" y="f12"/>
                  </a:cubicBezTo>
                  <a:cubicBezTo>
                    <a:pt x="f13" y="f14"/>
                    <a:pt x="f13" y="f14"/>
                    <a:pt x="f13" y="f14"/>
                  </a:cubicBezTo>
                  <a:cubicBezTo>
                    <a:pt x="f11" y="f14"/>
                    <a:pt x="f11" y="f14"/>
                    <a:pt x="f11" y="f14"/>
                  </a:cubicBezTo>
                  <a:cubicBezTo>
                    <a:pt x="f15" y="f16"/>
                    <a:pt x="f15" y="f16"/>
                    <a:pt x="f15" y="f16"/>
                  </a:cubicBezTo>
                  <a:cubicBezTo>
                    <a:pt x="f17" y="f18"/>
                    <a:pt x="f17" y="f18"/>
                    <a:pt x="f17" y="f18"/>
                  </a:cubicBezTo>
                  <a:cubicBezTo>
                    <a:pt x="f19" y="f20"/>
                    <a:pt x="f19" y="f20"/>
                    <a:pt x="f19" y="f20"/>
                  </a:cubicBezTo>
                  <a:cubicBezTo>
                    <a:pt x="f19" y="f21"/>
                    <a:pt x="f19" y="f21"/>
                    <a:pt x="f19" y="f21"/>
                  </a:cubicBezTo>
                  <a:cubicBezTo>
                    <a:pt x="f22" y="f21"/>
                    <a:pt x="f22" y="f21"/>
                    <a:pt x="f22" y="f21"/>
                  </a:cubicBezTo>
                  <a:cubicBezTo>
                    <a:pt x="f23" y="f24"/>
                    <a:pt x="f23" y="f24"/>
                    <a:pt x="f23" y="f24"/>
                  </a:cubicBezTo>
                  <a:cubicBezTo>
                    <a:pt x="f12" y="f25"/>
                    <a:pt x="f12" y="f25"/>
                    <a:pt x="f12" y="f25"/>
                  </a:cubicBezTo>
                  <a:cubicBezTo>
                    <a:pt x="f14" y="f26"/>
                    <a:pt x="f14" y="f26"/>
                    <a:pt x="f14" y="f26"/>
                  </a:cubicBezTo>
                  <a:cubicBezTo>
                    <a:pt x="f27" y="f28"/>
                    <a:pt x="f27" y="f28"/>
                    <a:pt x="f27" y="f28"/>
                  </a:cubicBezTo>
                  <a:cubicBezTo>
                    <a:pt x="f29" y="f5"/>
                    <a:pt x="f29" y="f5"/>
                    <a:pt x="f29" y="f5"/>
                  </a:cubicBezTo>
                  <a:cubicBezTo>
                    <a:pt x="f21" y="f5"/>
                    <a:pt x="f21" y="f5"/>
                    <a:pt x="f21" y="f5"/>
                  </a:cubicBezTo>
                  <a:cubicBezTo>
                    <a:pt x="f24" y="f28"/>
                    <a:pt x="f24" y="f28"/>
                    <a:pt x="f24" y="f28"/>
                  </a:cubicBezTo>
                  <a:cubicBezTo>
                    <a:pt x="f26" y="f30"/>
                    <a:pt x="f26" y="f30"/>
                    <a:pt x="f26" y="f30"/>
                  </a:cubicBezTo>
                  <a:cubicBezTo>
                    <a:pt x="f31" y="f32"/>
                    <a:pt x="f31" y="f32"/>
                    <a:pt x="f31" y="f32"/>
                  </a:cubicBezTo>
                  <a:cubicBezTo>
                    <a:pt x="f32" y="f25"/>
                    <a:pt x="f32" y="f25"/>
                    <a:pt x="f32" y="f25"/>
                  </a:cubicBezTo>
                  <a:cubicBezTo>
                    <a:pt x="f33" y="f25"/>
                    <a:pt x="f33" y="f25"/>
                    <a:pt x="f33" y="f25"/>
                  </a:cubicBezTo>
                  <a:cubicBezTo>
                    <a:pt x="f30" y="f29"/>
                    <a:pt x="f30" y="f29"/>
                    <a:pt x="f30" y="f29"/>
                  </a:cubicBezTo>
                  <a:cubicBezTo>
                    <a:pt x="f5" y="f29"/>
                    <a:pt x="f5" y="f29"/>
                    <a:pt x="f5" y="f29"/>
                  </a:cubicBezTo>
                  <a:cubicBezTo>
                    <a:pt x="f30" y="f27"/>
                    <a:pt x="f30" y="f27"/>
                    <a:pt x="f30" y="f27"/>
                  </a:cubicBezTo>
                  <a:cubicBezTo>
                    <a:pt x="f25" y="f34"/>
                    <a:pt x="f25" y="f34"/>
                    <a:pt x="f25" y="f34"/>
                  </a:cubicBezTo>
                  <a:cubicBezTo>
                    <a:pt x="f20" y="f35"/>
                    <a:pt x="f20" y="f35"/>
                    <a:pt x="f20" y="f35"/>
                  </a:cubicBezTo>
                  <a:cubicBezTo>
                    <a:pt x="f27" y="f22"/>
                    <a:pt x="f27" y="f22"/>
                    <a:pt x="f27" y="f22"/>
                  </a:cubicBezTo>
                  <a:cubicBezTo>
                    <a:pt x="f18" y="f17"/>
                    <a:pt x="f18" y="f17"/>
                    <a:pt x="f18" y="f17"/>
                  </a:cubicBezTo>
                  <a:cubicBezTo>
                    <a:pt x="f36" y="f13"/>
                    <a:pt x="f36" y="f13"/>
                    <a:pt x="f36" y="f13"/>
                  </a:cubicBezTo>
                  <a:cubicBezTo>
                    <a:pt x="f36" y="f7"/>
                    <a:pt x="f36" y="f7"/>
                    <a:pt x="f36" y="f7"/>
                  </a:cubicBezTo>
                  <a:cubicBezTo>
                    <a:pt x="f37" y="f13"/>
                    <a:pt x="f37" y="f13"/>
                    <a:pt x="f37" y="f13"/>
                  </a:cubicBezTo>
                  <a:cubicBezTo>
                    <a:pt x="f38" y="f13"/>
                    <a:pt x="f38" y="f13"/>
                    <a:pt x="f38" y="f13"/>
                  </a:cubicBezTo>
                  <a:cubicBezTo>
                    <a:pt x="f38" y="f13"/>
                    <a:pt x="f39" y="f40"/>
                    <a:pt x="f19" y="f41"/>
                  </a:cubicBezTo>
                  <a:cubicBezTo>
                    <a:pt x="f19" y="f42"/>
                    <a:pt x="f42" y="f15"/>
                    <a:pt x="f7" y="f17"/>
                  </a:cubicBezTo>
                </a:path>
              </a:pathLst>
            </a:custGeom>
            <a:noFill/>
            <a:ln w="3172" cap="flat">
              <a:solidFill>
                <a:srgbClr val="0F78FF">
                  <a:alpha val="70000"/>
                </a:srgbClr>
              </a:solidFill>
              <a:prstDash val="solid"/>
              <a:round/>
            </a:ln>
          </p:spPr>
          <p:txBody>
            <a:bodyPr vert="horz" wrap="square" lIns="91440" tIns="45720" rIns="91440" bIns="45720" anchor="t" anchorCtr="0" compatLnSpc="1">
              <a:noAutofit/>
            </a:bodyPr>
            <a:lstStyle/>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GB" sz="1400" b="1" i="0" u="none" strike="noStrike" kern="1200" cap="none" spc="0" baseline="0">
                <a:solidFill>
                  <a:srgbClr val="0599F1"/>
                </a:solidFill>
                <a:uFillTx/>
                <a:latin typeface="HelveticaNeue-UltraLight" pitchFamily="50"/>
                <a:ea typeface="MS PGothic" pitchFamily="34"/>
              </a:endParaRPr>
            </a:p>
          </p:txBody>
        </p:sp>
        <p:sp>
          <p:nvSpPr>
            <p:cNvPr id="56" name="Freeform 85">
              <a:extLst>
                <a:ext uri="{FF2B5EF4-FFF2-40B4-BE49-F238E27FC236}">
                  <a16:creationId xmlns:a16="http://schemas.microsoft.com/office/drawing/2014/main" id="{DF50A235-2DDB-E7DB-345C-B04410205A2A}"/>
                </a:ext>
              </a:extLst>
            </p:cNvPr>
            <p:cNvSpPr/>
            <p:nvPr/>
          </p:nvSpPr>
          <p:spPr>
            <a:xfrm>
              <a:off x="8630582" y="3772924"/>
              <a:ext cx="70957" cy="83996"/>
            </a:xfrm>
            <a:custGeom>
              <a:avLst/>
              <a:gdLst>
                <a:gd name="f0" fmla="val 10800000"/>
                <a:gd name="f1" fmla="val 5400000"/>
                <a:gd name="f2" fmla="val 180"/>
                <a:gd name="f3" fmla="val w"/>
                <a:gd name="f4" fmla="val h"/>
                <a:gd name="f5" fmla="val 0"/>
                <a:gd name="f6" fmla="val 10"/>
                <a:gd name="f7" fmla="val 12"/>
                <a:gd name="f8" fmla="val 3"/>
                <a:gd name="f9" fmla="val 4"/>
                <a:gd name="f10" fmla="val 11"/>
                <a:gd name="f11" fmla="val 9"/>
                <a:gd name="f12" fmla="val 7"/>
                <a:gd name="f13" fmla="+- 0 0 -90"/>
                <a:gd name="f14" fmla="*/ f3 1 10"/>
                <a:gd name="f15" fmla="*/ f4 1 12"/>
                <a:gd name="f16" fmla="val f5"/>
                <a:gd name="f17" fmla="val f6"/>
                <a:gd name="f18" fmla="val f7"/>
                <a:gd name="f19" fmla="*/ f13 f0 1"/>
                <a:gd name="f20" fmla="+- f18 0 f16"/>
                <a:gd name="f21" fmla="+- f17 0 f16"/>
                <a:gd name="f22" fmla="*/ f19 1 f2"/>
                <a:gd name="f23" fmla="*/ f21 1 10"/>
                <a:gd name="f24" fmla="*/ f20 1 12"/>
                <a:gd name="f25" fmla="*/ 0 f21 1"/>
                <a:gd name="f26" fmla="*/ 2147483646 f20 1"/>
                <a:gd name="f27" fmla="*/ 2147483646 f21 1"/>
                <a:gd name="f28" fmla="*/ 0 f20 1"/>
                <a:gd name="f29" fmla="+- f22 0 f1"/>
                <a:gd name="f30" fmla="*/ f25 1 10"/>
                <a:gd name="f31" fmla="*/ f26 1 12"/>
                <a:gd name="f32" fmla="*/ f27 1 10"/>
                <a:gd name="f33" fmla="*/ f28 1 12"/>
                <a:gd name="f34" fmla="*/ 0 1 f23"/>
                <a:gd name="f35" fmla="*/ f17 1 f23"/>
                <a:gd name="f36" fmla="*/ 0 1 f24"/>
                <a:gd name="f37" fmla="*/ f18 1 f24"/>
                <a:gd name="f38" fmla="*/ f30 1 f23"/>
                <a:gd name="f39" fmla="*/ f31 1 f24"/>
                <a:gd name="f40" fmla="*/ f32 1 f23"/>
                <a:gd name="f41" fmla="*/ f33 1 f24"/>
                <a:gd name="f42" fmla="*/ f34 f14 1"/>
                <a:gd name="f43" fmla="*/ f35 f14 1"/>
                <a:gd name="f44" fmla="*/ f37 f15 1"/>
                <a:gd name="f45" fmla="*/ f36 f15 1"/>
                <a:gd name="f46" fmla="*/ f38 f14 1"/>
                <a:gd name="f47" fmla="*/ f39 f15 1"/>
                <a:gd name="f48" fmla="*/ f40 f14 1"/>
                <a:gd name="f49" fmla="*/ f41 f15 1"/>
              </a:gdLst>
              <a:ahLst/>
              <a:cxnLst>
                <a:cxn ang="3cd4">
                  <a:pos x="hc" y="t"/>
                </a:cxn>
                <a:cxn ang="0">
                  <a:pos x="r" y="vc"/>
                </a:cxn>
                <a:cxn ang="cd4">
                  <a:pos x="hc" y="b"/>
                </a:cxn>
                <a:cxn ang="cd2">
                  <a:pos x="l" y="vc"/>
                </a:cxn>
                <a:cxn ang="f29">
                  <a:pos x="f46" y="f47"/>
                </a:cxn>
                <a:cxn ang="f29">
                  <a:pos x="f48" y="f47"/>
                </a:cxn>
                <a:cxn ang="f29">
                  <a:pos x="f48" y="f47"/>
                </a:cxn>
                <a:cxn ang="f29">
                  <a:pos x="f48" y="f49"/>
                </a:cxn>
                <a:cxn ang="f29">
                  <a:pos x="f48" y="f49"/>
                </a:cxn>
              </a:cxnLst>
              <a:rect l="f42" t="f45" r="f43" b="f44"/>
              <a:pathLst>
                <a:path w="10" h="12">
                  <a:moveTo>
                    <a:pt x="f5" y="f7"/>
                  </a:moveTo>
                  <a:cubicBezTo>
                    <a:pt x="f8" y="f7"/>
                    <a:pt x="f9" y="f10"/>
                    <a:pt x="f9" y="f10"/>
                  </a:cubicBezTo>
                  <a:cubicBezTo>
                    <a:pt x="f11" y="f12"/>
                    <a:pt x="f11" y="f12"/>
                    <a:pt x="f11" y="f12"/>
                  </a:cubicBezTo>
                  <a:cubicBezTo>
                    <a:pt x="f6" y="f5"/>
                    <a:pt x="f6" y="f5"/>
                    <a:pt x="f6" y="f5"/>
                  </a:cubicBezTo>
                  <a:cubicBezTo>
                    <a:pt x="f11" y="f5"/>
                    <a:pt x="f11" y="f5"/>
                    <a:pt x="f11" y="f5"/>
                  </a:cubicBezTo>
                </a:path>
              </a:pathLst>
            </a:custGeom>
            <a:noFill/>
            <a:ln w="3172" cap="flat">
              <a:solidFill>
                <a:srgbClr val="0F78FF">
                  <a:alpha val="70000"/>
                </a:srgbClr>
              </a:solidFill>
              <a:prstDash val="solid"/>
              <a:round/>
            </a:ln>
          </p:spPr>
          <p:txBody>
            <a:bodyPr vert="horz" wrap="square" lIns="91440" tIns="45720" rIns="91440" bIns="45720" anchor="t" anchorCtr="0" compatLnSpc="1">
              <a:noAutofit/>
            </a:bodyPr>
            <a:lstStyle/>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GB" sz="1400" b="1" i="0" u="none" strike="noStrike" kern="1200" cap="none" spc="0" baseline="0">
                <a:solidFill>
                  <a:srgbClr val="0599F1"/>
                </a:solidFill>
                <a:uFillTx/>
                <a:latin typeface="HelveticaNeue-UltraLight" pitchFamily="50"/>
                <a:ea typeface="MS PGothic" pitchFamily="34"/>
              </a:endParaRPr>
            </a:p>
          </p:txBody>
        </p:sp>
        <p:sp>
          <p:nvSpPr>
            <p:cNvPr id="57" name="Freeform 86">
              <a:extLst>
                <a:ext uri="{FF2B5EF4-FFF2-40B4-BE49-F238E27FC236}">
                  <a16:creationId xmlns:a16="http://schemas.microsoft.com/office/drawing/2014/main" id="{678060A2-B5D6-1F81-0039-8938A98C4328}"/>
                </a:ext>
              </a:extLst>
            </p:cNvPr>
            <p:cNvSpPr/>
            <p:nvPr/>
          </p:nvSpPr>
          <p:spPr>
            <a:xfrm>
              <a:off x="8322128" y="3387714"/>
              <a:ext cx="227356" cy="228810"/>
            </a:xfrm>
            <a:custGeom>
              <a:avLst/>
              <a:gdLst>
                <a:gd name="f0" fmla="val 10800000"/>
                <a:gd name="f1" fmla="val 5400000"/>
                <a:gd name="f2" fmla="val 180"/>
                <a:gd name="f3" fmla="val w"/>
                <a:gd name="f4" fmla="val h"/>
                <a:gd name="f5" fmla="val 0"/>
                <a:gd name="f6" fmla="val 192"/>
                <a:gd name="f7" fmla="val 168"/>
                <a:gd name="f8" fmla="val 120"/>
                <a:gd name="f9" fmla="val 132"/>
                <a:gd name="f10" fmla="val 90"/>
                <a:gd name="f11" fmla="val 66"/>
                <a:gd name="f12" fmla="val 138"/>
                <a:gd name="f13" fmla="val 42"/>
                <a:gd name="f14" fmla="val 114"/>
                <a:gd name="f15" fmla="val 6"/>
                <a:gd name="f16" fmla="val 102"/>
                <a:gd name="f17" fmla="val 72"/>
                <a:gd name="f18" fmla="val 12"/>
                <a:gd name="f19" fmla="val 54"/>
                <a:gd name="f20" fmla="val 30"/>
                <a:gd name="f21" fmla="val 96"/>
                <a:gd name="f22" fmla="val 24"/>
                <a:gd name="f23" fmla="val 126"/>
                <a:gd name="f24" fmla="val 84"/>
                <a:gd name="f25" fmla="val 156"/>
                <a:gd name="f26" fmla="val 174"/>
                <a:gd name="f27" fmla="val 150"/>
                <a:gd name="f28" fmla="val 186"/>
                <a:gd name="f29" fmla="+- 0 0 -90"/>
                <a:gd name="f30" fmla="*/ f3 1 192"/>
                <a:gd name="f31" fmla="*/ f4 1 192"/>
                <a:gd name="f32" fmla="val f5"/>
                <a:gd name="f33" fmla="val f6"/>
                <a:gd name="f34" fmla="*/ f29 f0 1"/>
                <a:gd name="f35" fmla="+- f33 0 f32"/>
                <a:gd name="f36" fmla="*/ f34 1 f2"/>
                <a:gd name="f37" fmla="*/ f35 1 192"/>
                <a:gd name="f38" fmla="*/ 2147483646 f35 1"/>
                <a:gd name="f39" fmla="*/ 0 f35 1"/>
                <a:gd name="f40" fmla="+- f36 0 f1"/>
                <a:gd name="f41" fmla="*/ f38 1 192"/>
                <a:gd name="f42" fmla="*/ f39 1 192"/>
                <a:gd name="f43" fmla="*/ 0 1 f37"/>
                <a:gd name="f44" fmla="*/ f33 1 f37"/>
                <a:gd name="f45" fmla="*/ f41 1 f37"/>
                <a:gd name="f46" fmla="*/ f42 1 f37"/>
                <a:gd name="f47" fmla="*/ f43 f30 1"/>
                <a:gd name="f48" fmla="*/ f44 f30 1"/>
                <a:gd name="f49" fmla="*/ f44 f31 1"/>
                <a:gd name="f50" fmla="*/ f43 f31 1"/>
                <a:gd name="f51" fmla="*/ f45 f30 1"/>
                <a:gd name="f52" fmla="*/ f45 f31 1"/>
                <a:gd name="f53" fmla="*/ f46 f31 1"/>
                <a:gd name="f54" fmla="*/ f46 f30 1"/>
              </a:gdLst>
              <a:ahLst/>
              <a:cxnLst>
                <a:cxn ang="3cd4">
                  <a:pos x="hc" y="t"/>
                </a:cxn>
                <a:cxn ang="0">
                  <a:pos x="r" y="vc"/>
                </a:cxn>
                <a:cxn ang="cd4">
                  <a:pos x="hc" y="b"/>
                </a:cxn>
                <a:cxn ang="cd2">
                  <a:pos x="l" y="vc"/>
                </a:cxn>
                <a:cxn ang="f40">
                  <a:pos x="f51" y="f52"/>
                </a:cxn>
                <a:cxn ang="f40">
                  <a:pos x="f51" y="f52"/>
                </a:cxn>
                <a:cxn ang="f40">
                  <a:pos x="f51" y="f52"/>
                </a:cxn>
                <a:cxn ang="f40">
                  <a:pos x="f51" y="f52"/>
                </a:cxn>
                <a:cxn ang="f40">
                  <a:pos x="f51" y="f52"/>
                </a:cxn>
                <a:cxn ang="f40">
                  <a:pos x="f51" y="f53"/>
                </a:cxn>
                <a:cxn ang="f40">
                  <a:pos x="f51" y="f52"/>
                </a:cxn>
                <a:cxn ang="f40">
                  <a:pos x="f51" y="f52"/>
                </a:cxn>
                <a:cxn ang="f40">
                  <a:pos x="f51" y="f52"/>
                </a:cxn>
                <a:cxn ang="f40">
                  <a:pos x="f51" y="f52"/>
                </a:cxn>
                <a:cxn ang="f40">
                  <a:pos x="f51" y="f52"/>
                </a:cxn>
                <a:cxn ang="f40">
                  <a:pos x="f54" y="f52"/>
                </a:cxn>
                <a:cxn ang="f40">
                  <a:pos x="f54" y="f52"/>
                </a:cxn>
                <a:cxn ang="f40">
                  <a:pos x="f51" y="f52"/>
                </a:cxn>
                <a:cxn ang="f40">
                  <a:pos x="f51" y="f52"/>
                </a:cxn>
                <a:cxn ang="f40">
                  <a:pos x="f51" y="f52"/>
                </a:cxn>
                <a:cxn ang="f40">
                  <a:pos x="f51" y="f52"/>
                </a:cxn>
                <a:cxn ang="f40">
                  <a:pos x="f51" y="f52"/>
                </a:cxn>
                <a:cxn ang="f40">
                  <a:pos x="f51" y="f52"/>
                </a:cxn>
                <a:cxn ang="f40">
                  <a:pos x="f51" y="f52"/>
                </a:cxn>
                <a:cxn ang="f40">
                  <a:pos x="f51" y="f52"/>
                </a:cxn>
                <a:cxn ang="f40">
                  <a:pos x="f51" y="f52"/>
                </a:cxn>
                <a:cxn ang="f40">
                  <a:pos x="f51" y="f52"/>
                </a:cxn>
              </a:cxnLst>
              <a:rect l="f47" t="f50" r="f48" b="f49"/>
              <a:pathLst>
                <a:path w="192" h="192">
                  <a:moveTo>
                    <a:pt x="f7" y="f8"/>
                  </a:moveTo>
                  <a:lnTo>
                    <a:pt x="f9" y="f10"/>
                  </a:lnTo>
                  <a:lnTo>
                    <a:pt x="f9" y="f11"/>
                  </a:lnTo>
                  <a:lnTo>
                    <a:pt x="f12" y="f13"/>
                  </a:lnTo>
                  <a:lnTo>
                    <a:pt x="f14" y="f15"/>
                  </a:lnTo>
                  <a:lnTo>
                    <a:pt x="f16" y="f5"/>
                  </a:lnTo>
                  <a:lnTo>
                    <a:pt x="f17" y="f15"/>
                  </a:lnTo>
                  <a:lnTo>
                    <a:pt x="f11" y="f15"/>
                  </a:lnTo>
                  <a:lnTo>
                    <a:pt x="f11" y="f18"/>
                  </a:lnTo>
                  <a:lnTo>
                    <a:pt x="f19" y="f20"/>
                  </a:lnTo>
                  <a:lnTo>
                    <a:pt x="f13" y="f17"/>
                  </a:lnTo>
                  <a:lnTo>
                    <a:pt x="f5" y="f21"/>
                  </a:lnTo>
                  <a:lnTo>
                    <a:pt x="f5" y="f8"/>
                  </a:lnTo>
                  <a:lnTo>
                    <a:pt x="f22" y="f23"/>
                  </a:lnTo>
                  <a:lnTo>
                    <a:pt x="f24" y="f25"/>
                  </a:lnTo>
                  <a:lnTo>
                    <a:pt x="f16" y="f26"/>
                  </a:lnTo>
                  <a:lnTo>
                    <a:pt x="f27" y="f2"/>
                  </a:lnTo>
                  <a:lnTo>
                    <a:pt x="f7" y="f6"/>
                  </a:lnTo>
                  <a:lnTo>
                    <a:pt x="f28" y="f6"/>
                  </a:lnTo>
                  <a:lnTo>
                    <a:pt x="f2" y="f2"/>
                  </a:lnTo>
                  <a:lnTo>
                    <a:pt x="f6" y="f26"/>
                  </a:lnTo>
                  <a:lnTo>
                    <a:pt x="f2" y="f27"/>
                  </a:lnTo>
                  <a:lnTo>
                    <a:pt x="f7" y="f8"/>
                  </a:lnTo>
                  <a:close/>
                </a:path>
              </a:pathLst>
            </a:custGeom>
            <a:solidFill>
              <a:srgbClr val="E2EBFB"/>
            </a:solidFill>
            <a:ln w="3172" cap="flat">
              <a:solidFill>
                <a:srgbClr val="0F78FF">
                  <a:alpha val="70000"/>
                </a:srgbClr>
              </a:solidFill>
              <a:prstDash val="solid"/>
              <a:round/>
            </a:ln>
          </p:spPr>
          <p:txBody>
            <a:bodyPr vert="horz" wrap="square" lIns="91440" tIns="45720" rIns="91440" bIns="45720" anchor="t" anchorCtr="0" compatLnSpc="1">
              <a:noAutofit/>
            </a:bodyPr>
            <a:lstStyle/>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GB" sz="1400" b="1" i="0" u="none" strike="noStrike" kern="1200" cap="none" spc="0" baseline="0">
                <a:solidFill>
                  <a:srgbClr val="0599F1"/>
                </a:solidFill>
                <a:uFillTx/>
                <a:latin typeface="HelveticaNeue-UltraLight" pitchFamily="50"/>
                <a:ea typeface="MS PGothic" pitchFamily="34"/>
              </a:endParaRPr>
            </a:p>
          </p:txBody>
        </p:sp>
        <p:sp>
          <p:nvSpPr>
            <p:cNvPr id="58" name="Freeform 87">
              <a:extLst>
                <a:ext uri="{FF2B5EF4-FFF2-40B4-BE49-F238E27FC236}">
                  <a16:creationId xmlns:a16="http://schemas.microsoft.com/office/drawing/2014/main" id="{CEB8AC64-7FF3-DE9E-A0D6-8B9F586F9AD0}"/>
                </a:ext>
              </a:extLst>
            </p:cNvPr>
            <p:cNvSpPr/>
            <p:nvPr/>
          </p:nvSpPr>
          <p:spPr>
            <a:xfrm>
              <a:off x="8452466" y="3325453"/>
              <a:ext cx="428652" cy="389552"/>
            </a:xfrm>
            <a:custGeom>
              <a:avLst/>
              <a:gdLst>
                <a:gd name="f0" fmla="val 10800000"/>
                <a:gd name="f1" fmla="val 5400000"/>
                <a:gd name="f2" fmla="val 180"/>
                <a:gd name="f3" fmla="val w"/>
                <a:gd name="f4" fmla="val h"/>
                <a:gd name="f5" fmla="val 0"/>
                <a:gd name="f6" fmla="val 60"/>
                <a:gd name="f7" fmla="val 55"/>
                <a:gd name="f8" fmla="val 53"/>
                <a:gd name="f9" fmla="val 38"/>
                <a:gd name="f10" fmla="val 32"/>
                <a:gd name="f11" fmla="val 51"/>
                <a:gd name="f12" fmla="val 30"/>
                <a:gd name="f13" fmla="val 25"/>
                <a:gd name="f14" fmla="val 52"/>
                <a:gd name="f15" fmla="val 21"/>
                <a:gd name="f16" fmla="val 12"/>
                <a:gd name="f17" fmla="val 49"/>
                <a:gd name="f18" fmla="val 11"/>
                <a:gd name="f19" fmla="val 45"/>
                <a:gd name="f20" fmla="val 8"/>
                <a:gd name="f21" fmla="val 40"/>
                <a:gd name="f22" fmla="val 5"/>
                <a:gd name="f23" fmla="val 36"/>
                <a:gd name="f24" fmla="val 6"/>
                <a:gd name="f25" fmla="val 31"/>
                <a:gd name="f26" fmla="val 10"/>
                <a:gd name="f27" fmla="val 26"/>
                <a:gd name="f28" fmla="val 22"/>
                <a:gd name="f29" fmla="val 19"/>
                <a:gd name="f30" fmla="val 9"/>
                <a:gd name="f31" fmla="val 15"/>
                <a:gd name="f32" fmla="val 4"/>
                <a:gd name="f33" fmla="val 2"/>
                <a:gd name="f34" fmla="val 3"/>
                <a:gd name="f35" fmla="val 7"/>
                <a:gd name="f36" fmla="val 1"/>
                <a:gd name="f37" fmla="val 16"/>
                <a:gd name="f38" fmla="val 20"/>
                <a:gd name="f39" fmla="val 24"/>
                <a:gd name="f40" fmla="val 29"/>
                <a:gd name="f41" fmla="val 34"/>
                <a:gd name="f42" fmla="val 14"/>
                <a:gd name="f43" fmla="val 39"/>
                <a:gd name="f44" fmla="val 23"/>
                <a:gd name="f45" fmla="val 44"/>
                <a:gd name="f46" fmla="val 28"/>
                <a:gd name="f47" fmla="val 48"/>
                <a:gd name="f48" fmla="val 42"/>
                <a:gd name="f49" fmla="val 59"/>
                <a:gd name="f50" fmla="val 46"/>
                <a:gd name="f51" fmla="val 58"/>
                <a:gd name="f52" fmla="val 54"/>
                <a:gd name="f53" fmla="+- 0 0 -90"/>
                <a:gd name="f54" fmla="*/ f3 1 60"/>
                <a:gd name="f55" fmla="*/ f4 1 55"/>
                <a:gd name="f56" fmla="val f5"/>
                <a:gd name="f57" fmla="val f6"/>
                <a:gd name="f58" fmla="val f7"/>
                <a:gd name="f59" fmla="*/ f53 f0 1"/>
                <a:gd name="f60" fmla="+- f58 0 f56"/>
                <a:gd name="f61" fmla="+- f57 0 f56"/>
                <a:gd name="f62" fmla="*/ f59 1 f2"/>
                <a:gd name="f63" fmla="*/ f61 1 60"/>
                <a:gd name="f64" fmla="*/ f60 1 55"/>
                <a:gd name="f65" fmla="*/ 2147483646 f61 1"/>
                <a:gd name="f66" fmla="*/ 2147483646 f60 1"/>
                <a:gd name="f67" fmla="*/ 0 f60 1"/>
                <a:gd name="f68" fmla="*/ 0 f61 1"/>
                <a:gd name="f69" fmla="+- f62 0 f1"/>
                <a:gd name="f70" fmla="*/ f65 1 60"/>
                <a:gd name="f71" fmla="*/ f66 1 55"/>
                <a:gd name="f72" fmla="*/ f67 1 55"/>
                <a:gd name="f73" fmla="*/ f68 1 60"/>
                <a:gd name="f74" fmla="*/ 0 1 f63"/>
                <a:gd name="f75" fmla="*/ f57 1 f63"/>
                <a:gd name="f76" fmla="*/ 0 1 f64"/>
                <a:gd name="f77" fmla="*/ f58 1 f64"/>
                <a:gd name="f78" fmla="*/ f70 1 f63"/>
                <a:gd name="f79" fmla="*/ f71 1 f64"/>
                <a:gd name="f80" fmla="*/ f72 1 f64"/>
                <a:gd name="f81" fmla="*/ f73 1 f63"/>
                <a:gd name="f82" fmla="*/ f74 f54 1"/>
                <a:gd name="f83" fmla="*/ f75 f54 1"/>
                <a:gd name="f84" fmla="*/ f77 f55 1"/>
                <a:gd name="f85" fmla="*/ f76 f55 1"/>
                <a:gd name="f86" fmla="*/ f78 f54 1"/>
                <a:gd name="f87" fmla="*/ f79 f55 1"/>
                <a:gd name="f88" fmla="*/ f80 f55 1"/>
                <a:gd name="f89" fmla="*/ f81 f54 1"/>
              </a:gdLst>
              <a:ahLst/>
              <a:cxnLst>
                <a:cxn ang="3cd4">
                  <a:pos x="hc" y="t"/>
                </a:cxn>
                <a:cxn ang="0">
                  <a:pos x="r" y="vc"/>
                </a:cxn>
                <a:cxn ang="cd4">
                  <a:pos x="hc" y="b"/>
                </a:cxn>
                <a:cxn ang="cd2">
                  <a:pos x="l" y="vc"/>
                </a:cxn>
                <a:cxn ang="f69">
                  <a:pos x="f86" y="f87"/>
                </a:cxn>
                <a:cxn ang="f69">
                  <a:pos x="f86" y="f87"/>
                </a:cxn>
                <a:cxn ang="f69">
                  <a:pos x="f86" y="f87"/>
                </a:cxn>
                <a:cxn ang="f69">
                  <a:pos x="f86" y="f87"/>
                </a:cxn>
                <a:cxn ang="f69">
                  <a:pos x="f86" y="f87"/>
                </a:cxn>
                <a:cxn ang="f69">
                  <a:pos x="f86" y="f87"/>
                </a:cxn>
                <a:cxn ang="f69">
                  <a:pos x="f86" y="f87"/>
                </a:cxn>
                <a:cxn ang="f69">
                  <a:pos x="f86" y="f87"/>
                </a:cxn>
                <a:cxn ang="f69">
                  <a:pos x="f86" y="f87"/>
                </a:cxn>
                <a:cxn ang="f69">
                  <a:pos x="f86" y="f87"/>
                </a:cxn>
                <a:cxn ang="f69">
                  <a:pos x="f86" y="f87"/>
                </a:cxn>
                <a:cxn ang="f69">
                  <a:pos x="f86" y="f87"/>
                </a:cxn>
                <a:cxn ang="f69">
                  <a:pos x="f86" y="f87"/>
                </a:cxn>
                <a:cxn ang="f69">
                  <a:pos x="f86" y="f87"/>
                </a:cxn>
                <a:cxn ang="f69">
                  <a:pos x="f86" y="f87"/>
                </a:cxn>
                <a:cxn ang="f69">
                  <a:pos x="f86" y="f87"/>
                </a:cxn>
                <a:cxn ang="f69">
                  <a:pos x="f86" y="f87"/>
                </a:cxn>
                <a:cxn ang="f69">
                  <a:pos x="f86" y="f87"/>
                </a:cxn>
                <a:cxn ang="f69">
                  <a:pos x="f86" y="f87"/>
                </a:cxn>
                <a:cxn ang="f69">
                  <a:pos x="f86" y="f87"/>
                </a:cxn>
                <a:cxn ang="f69">
                  <a:pos x="f86" y="f88"/>
                </a:cxn>
                <a:cxn ang="f69">
                  <a:pos x="f86" y="f87"/>
                </a:cxn>
                <a:cxn ang="f69">
                  <a:pos x="f86" y="f87"/>
                </a:cxn>
                <a:cxn ang="f69">
                  <a:pos x="f89" y="f88"/>
                </a:cxn>
                <a:cxn ang="f69">
                  <a:pos x="f89" y="f88"/>
                </a:cxn>
                <a:cxn ang="f69">
                  <a:pos x="f89" y="f87"/>
                </a:cxn>
                <a:cxn ang="f69">
                  <a:pos x="f86" y="f87"/>
                </a:cxn>
                <a:cxn ang="f69">
                  <a:pos x="f86" y="f87"/>
                </a:cxn>
                <a:cxn ang="f69">
                  <a:pos x="f86" y="f87"/>
                </a:cxn>
                <a:cxn ang="f69">
                  <a:pos x="f86" y="f87"/>
                </a:cxn>
                <a:cxn ang="f69">
                  <a:pos x="f86" y="f87"/>
                </a:cxn>
                <a:cxn ang="f69">
                  <a:pos x="f86" y="f87"/>
                </a:cxn>
                <a:cxn ang="f69">
                  <a:pos x="f86" y="f87"/>
                </a:cxn>
                <a:cxn ang="f69">
                  <a:pos x="f86" y="f87"/>
                </a:cxn>
                <a:cxn ang="f69">
                  <a:pos x="f86" y="f87"/>
                </a:cxn>
                <a:cxn ang="f69">
                  <a:pos x="f86" y="f87"/>
                </a:cxn>
                <a:cxn ang="f69">
                  <a:pos x="f86" y="f87"/>
                </a:cxn>
                <a:cxn ang="f69">
                  <a:pos x="f86" y="f87"/>
                </a:cxn>
                <a:cxn ang="f69">
                  <a:pos x="f86" y="f87"/>
                </a:cxn>
                <a:cxn ang="f69">
                  <a:pos x="f86" y="f87"/>
                </a:cxn>
                <a:cxn ang="f69">
                  <a:pos x="f86" y="f87"/>
                </a:cxn>
                <a:cxn ang="f69">
                  <a:pos x="f86" y="f87"/>
                </a:cxn>
                <a:cxn ang="f69">
                  <a:pos x="f86" y="f87"/>
                </a:cxn>
                <a:cxn ang="f69">
                  <a:pos x="f86" y="f87"/>
                </a:cxn>
                <a:cxn ang="f69">
                  <a:pos x="f86" y="f87"/>
                </a:cxn>
                <a:cxn ang="f69">
                  <a:pos x="f86" y="f87"/>
                </a:cxn>
                <a:cxn ang="f69">
                  <a:pos x="f86" y="f87"/>
                </a:cxn>
                <a:cxn ang="f69">
                  <a:pos x="f86" y="f87"/>
                </a:cxn>
                <a:cxn ang="f69">
                  <a:pos x="f86" y="f87"/>
                </a:cxn>
              </a:cxnLst>
              <a:rect l="f82" t="f85" r="f83" b="f84"/>
              <a:pathLst>
                <a:path w="60" h="55">
                  <a:moveTo>
                    <a:pt x="f8" y="f9"/>
                  </a:moveTo>
                  <a:cubicBezTo>
                    <a:pt x="f8" y="f9"/>
                    <a:pt x="f8" y="f9"/>
                    <a:pt x="f8" y="f9"/>
                  </a:cubicBezTo>
                  <a:cubicBezTo>
                    <a:pt x="f7" y="f10"/>
                    <a:pt x="f7" y="f10"/>
                    <a:pt x="f7" y="f10"/>
                  </a:cubicBezTo>
                  <a:cubicBezTo>
                    <a:pt x="f11" y="f12"/>
                    <a:pt x="f11" y="f12"/>
                    <a:pt x="f11" y="f12"/>
                  </a:cubicBezTo>
                  <a:cubicBezTo>
                    <a:pt x="f11" y="f13"/>
                    <a:pt x="f11" y="f13"/>
                    <a:pt x="f11" y="f13"/>
                  </a:cubicBezTo>
                  <a:cubicBezTo>
                    <a:pt x="f14" y="f15"/>
                    <a:pt x="f14" y="f15"/>
                    <a:pt x="f14" y="f15"/>
                  </a:cubicBezTo>
                  <a:cubicBezTo>
                    <a:pt x="f8" y="f16"/>
                    <a:pt x="f8" y="f16"/>
                    <a:pt x="f8" y="f16"/>
                  </a:cubicBezTo>
                  <a:cubicBezTo>
                    <a:pt x="f17" y="f18"/>
                    <a:pt x="f17" y="f18"/>
                    <a:pt x="f17" y="f18"/>
                  </a:cubicBezTo>
                  <a:cubicBezTo>
                    <a:pt x="f19" y="f20"/>
                    <a:pt x="f19" y="f20"/>
                    <a:pt x="f19" y="f20"/>
                  </a:cubicBezTo>
                  <a:cubicBezTo>
                    <a:pt x="f21" y="f22"/>
                    <a:pt x="f21" y="f22"/>
                    <a:pt x="f21" y="f22"/>
                  </a:cubicBezTo>
                  <a:cubicBezTo>
                    <a:pt x="f23" y="f24"/>
                    <a:pt x="f23" y="f24"/>
                    <a:pt x="f23" y="f24"/>
                  </a:cubicBezTo>
                  <a:cubicBezTo>
                    <a:pt x="f25" y="f20"/>
                    <a:pt x="f25" y="f20"/>
                    <a:pt x="f25" y="f20"/>
                  </a:cubicBezTo>
                  <a:cubicBezTo>
                    <a:pt x="f12" y="f26"/>
                    <a:pt x="f12" y="f26"/>
                    <a:pt x="f12" y="f26"/>
                  </a:cubicBezTo>
                  <a:cubicBezTo>
                    <a:pt x="f27" y="f18"/>
                    <a:pt x="f27" y="f18"/>
                    <a:pt x="f27" y="f18"/>
                  </a:cubicBezTo>
                  <a:cubicBezTo>
                    <a:pt x="f28" y="f18"/>
                    <a:pt x="f28" y="f18"/>
                    <a:pt x="f28" y="f18"/>
                  </a:cubicBezTo>
                  <a:cubicBezTo>
                    <a:pt x="f29" y="f30"/>
                    <a:pt x="f29" y="f30"/>
                    <a:pt x="f29" y="f30"/>
                  </a:cubicBezTo>
                  <a:cubicBezTo>
                    <a:pt x="f31" y="f30"/>
                    <a:pt x="f31" y="f30"/>
                    <a:pt x="f31" y="f30"/>
                  </a:cubicBezTo>
                  <a:cubicBezTo>
                    <a:pt x="f31" y="f24"/>
                    <a:pt x="f31" y="f24"/>
                    <a:pt x="f31" y="f24"/>
                  </a:cubicBezTo>
                  <a:cubicBezTo>
                    <a:pt x="f16" y="f32"/>
                    <a:pt x="f16" y="f32"/>
                    <a:pt x="f16" y="f32"/>
                  </a:cubicBezTo>
                  <a:cubicBezTo>
                    <a:pt x="f16" y="f33"/>
                    <a:pt x="f16" y="f33"/>
                    <a:pt x="f16" y="f33"/>
                  </a:cubicBezTo>
                  <a:cubicBezTo>
                    <a:pt x="f26" y="f5"/>
                    <a:pt x="f26" y="f5"/>
                    <a:pt x="f26" y="f5"/>
                  </a:cubicBezTo>
                  <a:cubicBezTo>
                    <a:pt x="f24" y="f34"/>
                    <a:pt x="f24" y="f34"/>
                    <a:pt x="f24" y="f34"/>
                  </a:cubicBezTo>
                  <a:cubicBezTo>
                    <a:pt x="f34" y="f33"/>
                    <a:pt x="f34" y="f33"/>
                    <a:pt x="f34" y="f33"/>
                  </a:cubicBezTo>
                  <a:cubicBezTo>
                    <a:pt x="f5" y="f5"/>
                    <a:pt x="f5" y="f5"/>
                    <a:pt x="f5" y="f5"/>
                  </a:cubicBezTo>
                  <a:cubicBezTo>
                    <a:pt x="f5" y="f5"/>
                    <a:pt x="f5" y="f5"/>
                    <a:pt x="f5" y="f5"/>
                  </a:cubicBezTo>
                  <a:cubicBezTo>
                    <a:pt x="f5" y="f5"/>
                    <a:pt x="f5" y="f24"/>
                    <a:pt x="f5" y="f35"/>
                  </a:cubicBezTo>
                  <a:cubicBezTo>
                    <a:pt x="f5" y="f35"/>
                    <a:pt x="f36" y="f26"/>
                    <a:pt x="f36" y="f26"/>
                  </a:cubicBezTo>
                  <a:cubicBezTo>
                    <a:pt x="f36" y="f26"/>
                    <a:pt x="f36" y="f26"/>
                    <a:pt x="f36" y="f26"/>
                  </a:cubicBezTo>
                  <a:cubicBezTo>
                    <a:pt x="f22" y="f37"/>
                    <a:pt x="f22" y="f37"/>
                    <a:pt x="f22" y="f37"/>
                  </a:cubicBezTo>
                  <a:cubicBezTo>
                    <a:pt x="f32" y="f38"/>
                    <a:pt x="f32" y="f38"/>
                    <a:pt x="f32" y="f38"/>
                  </a:cubicBezTo>
                  <a:cubicBezTo>
                    <a:pt x="f32" y="f39"/>
                    <a:pt x="f32" y="f39"/>
                    <a:pt x="f32" y="f39"/>
                  </a:cubicBezTo>
                  <a:cubicBezTo>
                    <a:pt x="f26" y="f40"/>
                    <a:pt x="f26" y="f40"/>
                    <a:pt x="f26" y="f40"/>
                  </a:cubicBezTo>
                  <a:cubicBezTo>
                    <a:pt x="f16" y="f41"/>
                    <a:pt x="f16" y="f41"/>
                    <a:pt x="f16" y="f41"/>
                  </a:cubicBezTo>
                  <a:cubicBezTo>
                    <a:pt x="f42" y="f9"/>
                    <a:pt x="f42" y="f9"/>
                    <a:pt x="f42" y="f9"/>
                  </a:cubicBezTo>
                  <a:cubicBezTo>
                    <a:pt x="f31" y="f23"/>
                    <a:pt x="f31" y="f23"/>
                    <a:pt x="f31" y="f23"/>
                  </a:cubicBezTo>
                  <a:cubicBezTo>
                    <a:pt x="f29" y="f43"/>
                    <a:pt x="f29" y="f43"/>
                    <a:pt x="f29" y="f43"/>
                  </a:cubicBezTo>
                  <a:cubicBezTo>
                    <a:pt x="f44" y="f45"/>
                    <a:pt x="f44" y="f45"/>
                    <a:pt x="f44" y="f45"/>
                  </a:cubicBezTo>
                  <a:cubicBezTo>
                    <a:pt x="f46" y="f47"/>
                    <a:pt x="f46" y="f47"/>
                    <a:pt x="f46" y="f47"/>
                  </a:cubicBezTo>
                  <a:cubicBezTo>
                    <a:pt x="f41" y="f17"/>
                    <a:pt x="f41" y="f17"/>
                    <a:pt x="f41" y="f17"/>
                  </a:cubicBezTo>
                  <a:cubicBezTo>
                    <a:pt x="f43" y="f47"/>
                    <a:pt x="f43" y="f47"/>
                    <a:pt x="f43" y="f47"/>
                  </a:cubicBezTo>
                  <a:cubicBezTo>
                    <a:pt x="f48" y="f14"/>
                    <a:pt x="f48" y="f14"/>
                    <a:pt x="f48" y="f14"/>
                  </a:cubicBezTo>
                  <a:cubicBezTo>
                    <a:pt x="f8" y="f7"/>
                    <a:pt x="f8" y="f7"/>
                    <a:pt x="f8" y="f7"/>
                  </a:cubicBezTo>
                  <a:cubicBezTo>
                    <a:pt x="f7" y="f7"/>
                    <a:pt x="f7" y="f7"/>
                    <a:pt x="f7" y="f7"/>
                  </a:cubicBezTo>
                  <a:cubicBezTo>
                    <a:pt x="f7" y="f11"/>
                    <a:pt x="f7" y="f11"/>
                    <a:pt x="f7" y="f11"/>
                  </a:cubicBezTo>
                  <a:cubicBezTo>
                    <a:pt x="f6" y="f17"/>
                    <a:pt x="f6" y="f17"/>
                    <a:pt x="f6" y="f17"/>
                  </a:cubicBezTo>
                  <a:cubicBezTo>
                    <a:pt x="f49" y="f50"/>
                    <a:pt x="f49" y="f50"/>
                    <a:pt x="f49" y="f50"/>
                  </a:cubicBezTo>
                  <a:cubicBezTo>
                    <a:pt x="f51" y="f45"/>
                    <a:pt x="f51" y="f45"/>
                    <a:pt x="f51" y="f45"/>
                  </a:cubicBezTo>
                  <a:cubicBezTo>
                    <a:pt x="f52" y="f21"/>
                    <a:pt x="f52" y="f21"/>
                    <a:pt x="f52" y="f21"/>
                  </a:cubicBezTo>
                  <a:cubicBezTo>
                    <a:pt x="f8" y="f9"/>
                    <a:pt x="f8" y="f9"/>
                    <a:pt x="f8" y="f9"/>
                  </a:cubicBezTo>
                </a:path>
              </a:pathLst>
            </a:custGeom>
            <a:noFill/>
            <a:ln w="3172" cap="flat">
              <a:solidFill>
                <a:srgbClr val="0F78FF">
                  <a:alpha val="70000"/>
                </a:srgbClr>
              </a:solidFill>
              <a:prstDash val="solid"/>
              <a:round/>
            </a:ln>
          </p:spPr>
          <p:txBody>
            <a:bodyPr vert="horz" wrap="square" lIns="91440" tIns="45720" rIns="91440" bIns="45720" anchor="t" anchorCtr="0" compatLnSpc="1">
              <a:noAutofit/>
            </a:bodyPr>
            <a:lstStyle/>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GB" sz="1400" b="1" i="0" u="none" strike="noStrike" kern="1200" cap="none" spc="0" baseline="0">
                <a:solidFill>
                  <a:srgbClr val="0599F1"/>
                </a:solidFill>
                <a:uFillTx/>
                <a:latin typeface="HelveticaNeue-UltraLight" pitchFamily="50"/>
                <a:ea typeface="MS PGothic" pitchFamily="34"/>
              </a:endParaRPr>
            </a:p>
          </p:txBody>
        </p:sp>
        <p:sp>
          <p:nvSpPr>
            <p:cNvPr id="59" name="Freeform 88">
              <a:extLst>
                <a:ext uri="{FF2B5EF4-FFF2-40B4-BE49-F238E27FC236}">
                  <a16:creationId xmlns:a16="http://schemas.microsoft.com/office/drawing/2014/main" id="{6483E595-7687-A34C-202E-7783708144E4}"/>
                </a:ext>
              </a:extLst>
            </p:cNvPr>
            <p:cNvSpPr/>
            <p:nvPr/>
          </p:nvSpPr>
          <p:spPr>
            <a:xfrm>
              <a:off x="7912303" y="2754876"/>
              <a:ext cx="144813" cy="98471"/>
            </a:xfrm>
            <a:custGeom>
              <a:avLst/>
              <a:gdLst>
                <a:gd name="f0" fmla="val 10800000"/>
                <a:gd name="f1" fmla="val 5400000"/>
                <a:gd name="f2" fmla="val 180"/>
                <a:gd name="f3" fmla="val w"/>
                <a:gd name="f4" fmla="val h"/>
                <a:gd name="f5" fmla="val 0"/>
                <a:gd name="f6" fmla="val 20"/>
                <a:gd name="f7" fmla="val 14"/>
                <a:gd name="f8" fmla="val 19"/>
                <a:gd name="f9" fmla="val 4"/>
                <a:gd name="f10" fmla="val 17"/>
                <a:gd name="f11" fmla="val 2"/>
                <a:gd name="f12" fmla="val 15"/>
                <a:gd name="f13" fmla="val 13"/>
                <a:gd name="f14" fmla="val 1"/>
                <a:gd name="f15" fmla="val 9"/>
                <a:gd name="f16" fmla="val 5"/>
                <a:gd name="f17" fmla="val 3"/>
                <a:gd name="f18" fmla="val 6"/>
                <a:gd name="f19" fmla="val 7"/>
                <a:gd name="f20" fmla="val 8"/>
                <a:gd name="f21" fmla="val 10"/>
                <a:gd name="f22" fmla="val 12"/>
                <a:gd name="f23" fmla="val 11"/>
                <a:gd name="f24" fmla="val 16"/>
                <a:gd name="f25" fmla="val 18"/>
                <a:gd name="f26" fmla="+- 0 0 -90"/>
                <a:gd name="f27" fmla="*/ f3 1 20"/>
                <a:gd name="f28" fmla="*/ f4 1 14"/>
                <a:gd name="f29" fmla="val f5"/>
                <a:gd name="f30" fmla="val f6"/>
                <a:gd name="f31" fmla="val f7"/>
                <a:gd name="f32" fmla="*/ f26 f0 1"/>
                <a:gd name="f33" fmla="+- f31 0 f29"/>
                <a:gd name="f34" fmla="+- f30 0 f29"/>
                <a:gd name="f35" fmla="*/ f32 1 f2"/>
                <a:gd name="f36" fmla="*/ f34 1 20"/>
                <a:gd name="f37" fmla="*/ f33 1 14"/>
                <a:gd name="f38" fmla="*/ 2147483646 f34 1"/>
                <a:gd name="f39" fmla="*/ 2147483646 f33 1"/>
                <a:gd name="f40" fmla="*/ 0 f33 1"/>
                <a:gd name="f41" fmla="*/ 0 f34 1"/>
                <a:gd name="f42" fmla="+- f35 0 f1"/>
                <a:gd name="f43" fmla="*/ f38 1 20"/>
                <a:gd name="f44" fmla="*/ f39 1 14"/>
                <a:gd name="f45" fmla="*/ f40 1 14"/>
                <a:gd name="f46" fmla="*/ f41 1 20"/>
                <a:gd name="f47" fmla="*/ 0 1 f36"/>
                <a:gd name="f48" fmla="*/ f30 1 f36"/>
                <a:gd name="f49" fmla="*/ 0 1 f37"/>
                <a:gd name="f50" fmla="*/ f31 1 f37"/>
                <a:gd name="f51" fmla="*/ f43 1 f36"/>
                <a:gd name="f52" fmla="*/ f44 1 f37"/>
                <a:gd name="f53" fmla="*/ f45 1 f37"/>
                <a:gd name="f54" fmla="*/ f46 1 f36"/>
                <a:gd name="f55" fmla="*/ f47 f27 1"/>
                <a:gd name="f56" fmla="*/ f48 f27 1"/>
                <a:gd name="f57" fmla="*/ f50 f28 1"/>
                <a:gd name="f58" fmla="*/ f49 f28 1"/>
                <a:gd name="f59" fmla="*/ f51 f27 1"/>
                <a:gd name="f60" fmla="*/ f52 f28 1"/>
                <a:gd name="f61" fmla="*/ f53 f28 1"/>
                <a:gd name="f62" fmla="*/ f54 f27 1"/>
              </a:gdLst>
              <a:ahLst/>
              <a:cxnLst>
                <a:cxn ang="3cd4">
                  <a:pos x="hc" y="t"/>
                </a:cxn>
                <a:cxn ang="0">
                  <a:pos x="r" y="vc"/>
                </a:cxn>
                <a:cxn ang="cd4">
                  <a:pos x="hc" y="b"/>
                </a:cxn>
                <a:cxn ang="cd2">
                  <a:pos x="l" y="vc"/>
                </a:cxn>
                <a:cxn ang="f42">
                  <a:pos x="f59" y="f60"/>
                </a:cxn>
                <a:cxn ang="f42">
                  <a:pos x="f59" y="f60"/>
                </a:cxn>
                <a:cxn ang="f42">
                  <a:pos x="f59" y="f61"/>
                </a:cxn>
                <a:cxn ang="f42">
                  <a:pos x="f59" y="f60"/>
                </a:cxn>
                <a:cxn ang="f42">
                  <a:pos x="f59" y="f61"/>
                </a:cxn>
                <a:cxn ang="f42">
                  <a:pos x="f59" y="f61"/>
                </a:cxn>
                <a:cxn ang="f42">
                  <a:pos x="f59" y="f60"/>
                </a:cxn>
                <a:cxn ang="f42">
                  <a:pos x="f59" y="f60"/>
                </a:cxn>
                <a:cxn ang="f42">
                  <a:pos x="f62" y="f60"/>
                </a:cxn>
                <a:cxn ang="f42">
                  <a:pos x="f59" y="f60"/>
                </a:cxn>
                <a:cxn ang="f42">
                  <a:pos x="f59" y="f60"/>
                </a:cxn>
                <a:cxn ang="f42">
                  <a:pos x="f59" y="f60"/>
                </a:cxn>
                <a:cxn ang="f42">
                  <a:pos x="f59" y="f60"/>
                </a:cxn>
                <a:cxn ang="f42">
                  <a:pos x="f59" y="f60"/>
                </a:cxn>
                <a:cxn ang="f42">
                  <a:pos x="f59" y="f60"/>
                </a:cxn>
                <a:cxn ang="f42">
                  <a:pos x="f59" y="f60"/>
                </a:cxn>
                <a:cxn ang="f42">
                  <a:pos x="f59" y="f60"/>
                </a:cxn>
                <a:cxn ang="f42">
                  <a:pos x="f59" y="f60"/>
                </a:cxn>
                <a:cxn ang="f42">
                  <a:pos x="f59" y="f60"/>
                </a:cxn>
                <a:cxn ang="f42">
                  <a:pos x="f59" y="f60"/>
                </a:cxn>
                <a:cxn ang="f42">
                  <a:pos x="f59" y="f60"/>
                </a:cxn>
                <a:cxn ang="f42">
                  <a:pos x="f59" y="f60"/>
                </a:cxn>
                <a:cxn ang="f42">
                  <a:pos x="f59" y="f60"/>
                </a:cxn>
              </a:cxnLst>
              <a:rect l="f55" t="f58" r="f56" b="f57"/>
              <a:pathLst>
                <a:path w="20" h="14">
                  <a:moveTo>
                    <a:pt x="f8" y="f9"/>
                  </a:moveTo>
                  <a:cubicBezTo>
                    <a:pt x="f10" y="f11"/>
                    <a:pt x="f10" y="f11"/>
                    <a:pt x="f10" y="f11"/>
                  </a:cubicBezTo>
                  <a:cubicBezTo>
                    <a:pt x="f12" y="f5"/>
                    <a:pt x="f12" y="f5"/>
                    <a:pt x="f12" y="f5"/>
                  </a:cubicBezTo>
                  <a:cubicBezTo>
                    <a:pt x="f13" y="f14"/>
                    <a:pt x="f13" y="f14"/>
                    <a:pt x="f13" y="f14"/>
                  </a:cubicBezTo>
                  <a:cubicBezTo>
                    <a:pt x="f15" y="f5"/>
                    <a:pt x="f15" y="f5"/>
                    <a:pt x="f15" y="f5"/>
                  </a:cubicBezTo>
                  <a:cubicBezTo>
                    <a:pt x="f16" y="f5"/>
                    <a:pt x="f16" y="f5"/>
                    <a:pt x="f16" y="f5"/>
                  </a:cubicBezTo>
                  <a:cubicBezTo>
                    <a:pt x="f14" y="f14"/>
                    <a:pt x="f14" y="f14"/>
                    <a:pt x="f14" y="f14"/>
                  </a:cubicBezTo>
                  <a:cubicBezTo>
                    <a:pt x="f14" y="f17"/>
                    <a:pt x="f14" y="f16"/>
                    <a:pt x="f14" y="f16"/>
                  </a:cubicBezTo>
                  <a:cubicBezTo>
                    <a:pt x="f5" y="f18"/>
                    <a:pt x="f5" y="f18"/>
                    <a:pt x="f5" y="f18"/>
                  </a:cubicBezTo>
                  <a:cubicBezTo>
                    <a:pt x="f11" y="f18"/>
                    <a:pt x="f11" y="f18"/>
                    <a:pt x="f11" y="f18"/>
                  </a:cubicBezTo>
                  <a:cubicBezTo>
                    <a:pt x="f9" y="f19"/>
                    <a:pt x="f9" y="f19"/>
                    <a:pt x="f9" y="f19"/>
                  </a:cubicBezTo>
                  <a:cubicBezTo>
                    <a:pt x="f18" y="f20"/>
                    <a:pt x="f18" y="f20"/>
                    <a:pt x="f18" y="f20"/>
                  </a:cubicBezTo>
                  <a:cubicBezTo>
                    <a:pt x="f19" y="f21"/>
                    <a:pt x="f19" y="f21"/>
                    <a:pt x="f19" y="f21"/>
                  </a:cubicBezTo>
                  <a:cubicBezTo>
                    <a:pt x="f18" y="f22"/>
                    <a:pt x="f18" y="f22"/>
                    <a:pt x="f18" y="f22"/>
                  </a:cubicBezTo>
                  <a:cubicBezTo>
                    <a:pt x="f19" y="f22"/>
                    <a:pt x="f19" y="f22"/>
                    <a:pt x="f19" y="f22"/>
                  </a:cubicBezTo>
                  <a:cubicBezTo>
                    <a:pt x="f15" y="f7"/>
                    <a:pt x="f15" y="f7"/>
                    <a:pt x="f15" y="f7"/>
                  </a:cubicBezTo>
                  <a:cubicBezTo>
                    <a:pt x="f23" y="f13"/>
                    <a:pt x="f23" y="f13"/>
                    <a:pt x="f23" y="f13"/>
                  </a:cubicBezTo>
                  <a:cubicBezTo>
                    <a:pt x="f13" y="f22"/>
                    <a:pt x="f13" y="f22"/>
                    <a:pt x="f13" y="f22"/>
                  </a:cubicBezTo>
                  <a:cubicBezTo>
                    <a:pt x="f13" y="f22"/>
                    <a:pt x="f12" y="f22"/>
                    <a:pt x="f24" y="f22"/>
                  </a:cubicBezTo>
                  <a:cubicBezTo>
                    <a:pt x="f10" y="f22"/>
                    <a:pt x="f24" y="f15"/>
                    <a:pt x="f24" y="f15"/>
                  </a:cubicBezTo>
                  <a:cubicBezTo>
                    <a:pt x="f25" y="f19"/>
                    <a:pt x="f25" y="f19"/>
                    <a:pt x="f25" y="f19"/>
                  </a:cubicBezTo>
                  <a:cubicBezTo>
                    <a:pt x="f6" y="f9"/>
                    <a:pt x="f6" y="f9"/>
                    <a:pt x="f6" y="f9"/>
                  </a:cubicBezTo>
                  <a:cubicBezTo>
                    <a:pt x="f8" y="f9"/>
                    <a:pt x="f8" y="f9"/>
                    <a:pt x="f8" y="f9"/>
                  </a:cubicBezTo>
                </a:path>
              </a:pathLst>
            </a:custGeom>
            <a:noFill/>
            <a:ln w="3172" cap="flat">
              <a:solidFill>
                <a:srgbClr val="0F78FF">
                  <a:alpha val="70000"/>
                </a:srgbClr>
              </a:solidFill>
              <a:prstDash val="solid"/>
              <a:round/>
            </a:ln>
          </p:spPr>
          <p:txBody>
            <a:bodyPr vert="horz" wrap="square" lIns="91440" tIns="45720" rIns="91440" bIns="45720" anchor="t" anchorCtr="0" compatLnSpc="1">
              <a:noAutofit/>
            </a:bodyPr>
            <a:lstStyle/>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GB" sz="1400" b="1" i="0" u="none" strike="noStrike" kern="1200" cap="none" spc="0" baseline="0">
                <a:solidFill>
                  <a:srgbClr val="0599F1"/>
                </a:solidFill>
                <a:uFillTx/>
                <a:latin typeface="HelveticaNeue-UltraLight" pitchFamily="50"/>
                <a:ea typeface="MS PGothic" pitchFamily="34"/>
              </a:endParaRPr>
            </a:p>
          </p:txBody>
        </p:sp>
        <p:sp>
          <p:nvSpPr>
            <p:cNvPr id="60" name="Freeform 89">
              <a:extLst>
                <a:ext uri="{FF2B5EF4-FFF2-40B4-BE49-F238E27FC236}">
                  <a16:creationId xmlns:a16="http://schemas.microsoft.com/office/drawing/2014/main" id="{462D772C-85FC-DA43-A8E9-A9E29ECE0996}"/>
                </a:ext>
              </a:extLst>
            </p:cNvPr>
            <p:cNvSpPr/>
            <p:nvPr/>
          </p:nvSpPr>
          <p:spPr>
            <a:xfrm>
              <a:off x="7976018" y="2618750"/>
              <a:ext cx="108612" cy="92683"/>
            </a:xfrm>
            <a:custGeom>
              <a:avLst/>
              <a:gdLst>
                <a:gd name="f0" fmla="val 10800000"/>
                <a:gd name="f1" fmla="val 5400000"/>
                <a:gd name="f2" fmla="val 180"/>
                <a:gd name="f3" fmla="val w"/>
                <a:gd name="f4" fmla="val h"/>
                <a:gd name="f5" fmla="val 0"/>
                <a:gd name="f6" fmla="val 90"/>
                <a:gd name="f7" fmla="val 78"/>
                <a:gd name="f8" fmla="val 54"/>
                <a:gd name="f9" fmla="val 66"/>
                <a:gd name="f10" fmla="val 84"/>
                <a:gd name="f11" fmla="val 42"/>
                <a:gd name="f12" fmla="val 30"/>
                <a:gd name="f13" fmla="val 6"/>
                <a:gd name="f14" fmla="val 72"/>
                <a:gd name="f15" fmla="val 36"/>
                <a:gd name="f16" fmla="val 18"/>
                <a:gd name="f17" fmla="val 12"/>
                <a:gd name="f18" fmla="val 48"/>
                <a:gd name="f19" fmla="val 60"/>
                <a:gd name="f20" fmla="+- 0 0 -90"/>
                <a:gd name="f21" fmla="*/ f3 1 90"/>
                <a:gd name="f22" fmla="*/ f4 1 78"/>
                <a:gd name="f23" fmla="val f5"/>
                <a:gd name="f24" fmla="val f6"/>
                <a:gd name="f25" fmla="val f7"/>
                <a:gd name="f26" fmla="*/ f20 f0 1"/>
                <a:gd name="f27" fmla="+- f25 0 f23"/>
                <a:gd name="f28" fmla="+- f24 0 f23"/>
                <a:gd name="f29" fmla="*/ f26 1 f2"/>
                <a:gd name="f30" fmla="*/ f28 1 90"/>
                <a:gd name="f31" fmla="*/ f27 1 78"/>
                <a:gd name="f32" fmla="*/ 2147483646 f28 1"/>
                <a:gd name="f33" fmla="*/ 2147483646 f27 1"/>
                <a:gd name="f34" fmla="*/ 0 f27 1"/>
                <a:gd name="f35" fmla="*/ 0 f28 1"/>
                <a:gd name="f36" fmla="+- f29 0 f1"/>
                <a:gd name="f37" fmla="*/ f32 1 90"/>
                <a:gd name="f38" fmla="*/ f33 1 78"/>
                <a:gd name="f39" fmla="*/ f34 1 78"/>
                <a:gd name="f40" fmla="*/ f35 1 90"/>
                <a:gd name="f41" fmla="*/ 0 1 f30"/>
                <a:gd name="f42" fmla="*/ f24 1 f30"/>
                <a:gd name="f43" fmla="*/ 0 1 f31"/>
                <a:gd name="f44" fmla="*/ f25 1 f31"/>
                <a:gd name="f45" fmla="*/ f37 1 f30"/>
                <a:gd name="f46" fmla="*/ f38 1 f31"/>
                <a:gd name="f47" fmla="*/ f39 1 f31"/>
                <a:gd name="f48" fmla="*/ f40 1 f30"/>
                <a:gd name="f49" fmla="*/ f41 f21 1"/>
                <a:gd name="f50" fmla="*/ f42 f21 1"/>
                <a:gd name="f51" fmla="*/ f44 f22 1"/>
                <a:gd name="f52" fmla="*/ f43 f22 1"/>
                <a:gd name="f53" fmla="*/ f45 f21 1"/>
                <a:gd name="f54" fmla="*/ f46 f22 1"/>
                <a:gd name="f55" fmla="*/ f47 f22 1"/>
                <a:gd name="f56" fmla="*/ f48 f21 1"/>
              </a:gdLst>
              <a:ahLst/>
              <a:cxnLst>
                <a:cxn ang="3cd4">
                  <a:pos x="hc" y="t"/>
                </a:cxn>
                <a:cxn ang="0">
                  <a:pos x="r" y="vc"/>
                </a:cxn>
                <a:cxn ang="cd4">
                  <a:pos x="hc" y="b"/>
                </a:cxn>
                <a:cxn ang="cd2">
                  <a:pos x="l" y="vc"/>
                </a:cxn>
                <a:cxn ang="f36">
                  <a:pos x="f53" y="f54"/>
                </a:cxn>
                <a:cxn ang="f36">
                  <a:pos x="f53" y="f54"/>
                </a:cxn>
                <a:cxn ang="f36">
                  <a:pos x="f53" y="f54"/>
                </a:cxn>
                <a:cxn ang="f36">
                  <a:pos x="f53" y="f54"/>
                </a:cxn>
                <a:cxn ang="f36">
                  <a:pos x="f53" y="f54"/>
                </a:cxn>
                <a:cxn ang="f36">
                  <a:pos x="f53" y="f55"/>
                </a:cxn>
                <a:cxn ang="f36">
                  <a:pos x="f53" y="f55"/>
                </a:cxn>
                <a:cxn ang="f36">
                  <a:pos x="f53" y="f55"/>
                </a:cxn>
                <a:cxn ang="f36">
                  <a:pos x="f56" y="f54"/>
                </a:cxn>
                <a:cxn ang="f36">
                  <a:pos x="f56" y="f54"/>
                </a:cxn>
                <a:cxn ang="f36">
                  <a:pos x="f53" y="f54"/>
                </a:cxn>
                <a:cxn ang="f36">
                  <a:pos x="f53" y="f54"/>
                </a:cxn>
                <a:cxn ang="f36">
                  <a:pos x="f53" y="f54"/>
                </a:cxn>
                <a:cxn ang="f36">
                  <a:pos x="f53" y="f54"/>
                </a:cxn>
                <a:cxn ang="f36">
                  <a:pos x="f53" y="f54"/>
                </a:cxn>
                <a:cxn ang="f36">
                  <a:pos x="f53" y="f54"/>
                </a:cxn>
              </a:cxnLst>
              <a:rect l="f49" t="f52" r="f50" b="f51"/>
              <a:pathLst>
                <a:path w="90" h="78">
                  <a:moveTo>
                    <a:pt x="f8" y="f9"/>
                  </a:moveTo>
                  <a:lnTo>
                    <a:pt x="f7" y="f7"/>
                  </a:lnTo>
                  <a:lnTo>
                    <a:pt x="f10" y="f11"/>
                  </a:lnTo>
                  <a:lnTo>
                    <a:pt x="f10" y="f12"/>
                  </a:lnTo>
                  <a:lnTo>
                    <a:pt x="f6" y="f13"/>
                  </a:lnTo>
                  <a:lnTo>
                    <a:pt x="f10" y="f5"/>
                  </a:lnTo>
                  <a:lnTo>
                    <a:pt x="f14" y="f5"/>
                  </a:lnTo>
                  <a:lnTo>
                    <a:pt x="f15" y="f5"/>
                  </a:lnTo>
                  <a:lnTo>
                    <a:pt x="f5" y="f16"/>
                  </a:lnTo>
                  <a:lnTo>
                    <a:pt x="f5" y="f12"/>
                  </a:lnTo>
                  <a:lnTo>
                    <a:pt x="f13" y="f11"/>
                  </a:lnTo>
                  <a:lnTo>
                    <a:pt x="f17" y="f18"/>
                  </a:lnTo>
                  <a:lnTo>
                    <a:pt x="f16" y="f8"/>
                  </a:lnTo>
                  <a:lnTo>
                    <a:pt x="f17" y="f19"/>
                  </a:lnTo>
                  <a:lnTo>
                    <a:pt x="f15" y="f8"/>
                  </a:lnTo>
                  <a:lnTo>
                    <a:pt x="f8" y="f9"/>
                  </a:lnTo>
                  <a:close/>
                </a:path>
              </a:pathLst>
            </a:custGeom>
            <a:solidFill>
              <a:srgbClr val="E2EBFB"/>
            </a:solidFill>
            <a:ln w="3172" cap="flat">
              <a:solidFill>
                <a:srgbClr val="0F78FF">
                  <a:alpha val="70000"/>
                </a:srgbClr>
              </a:solidFill>
              <a:prstDash val="solid"/>
              <a:round/>
            </a:ln>
          </p:spPr>
          <p:txBody>
            <a:bodyPr vert="horz" wrap="square" lIns="91440" tIns="45720" rIns="91440" bIns="45720" anchor="t" anchorCtr="0" compatLnSpc="1">
              <a:noAutofit/>
            </a:bodyPr>
            <a:lstStyle/>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GB" sz="1400" b="1" i="0" u="none" strike="noStrike" kern="1200" cap="none" spc="0" baseline="0">
                <a:solidFill>
                  <a:srgbClr val="0599F1"/>
                </a:solidFill>
                <a:uFillTx/>
                <a:latin typeface="HelveticaNeue-UltraLight" pitchFamily="50"/>
                <a:ea typeface="MS PGothic" pitchFamily="34"/>
              </a:endParaRPr>
            </a:p>
          </p:txBody>
        </p:sp>
        <p:sp>
          <p:nvSpPr>
            <p:cNvPr id="61" name="Freeform 90">
              <a:extLst>
                <a:ext uri="{FF2B5EF4-FFF2-40B4-BE49-F238E27FC236}">
                  <a16:creationId xmlns:a16="http://schemas.microsoft.com/office/drawing/2014/main" id="{A5B78863-CEBE-4CF5-BB15-28618623C9C8}"/>
                </a:ext>
              </a:extLst>
            </p:cNvPr>
            <p:cNvSpPr/>
            <p:nvPr/>
          </p:nvSpPr>
          <p:spPr>
            <a:xfrm>
              <a:off x="7971675" y="2762118"/>
              <a:ext cx="212881" cy="192609"/>
            </a:xfrm>
            <a:custGeom>
              <a:avLst/>
              <a:gdLst>
                <a:gd name="f0" fmla="val 10800000"/>
                <a:gd name="f1" fmla="val 5400000"/>
                <a:gd name="f2" fmla="val 180"/>
                <a:gd name="f3" fmla="val w"/>
                <a:gd name="f4" fmla="val h"/>
                <a:gd name="f5" fmla="val 0"/>
                <a:gd name="f6" fmla="val 30"/>
                <a:gd name="f7" fmla="val 27"/>
                <a:gd name="f8" fmla="val 14"/>
                <a:gd name="f9" fmla="val 11"/>
                <a:gd name="f10" fmla="val 23"/>
                <a:gd name="f11" fmla="val 3"/>
                <a:gd name="f12" fmla="val 20"/>
                <a:gd name="f13" fmla="val 2"/>
                <a:gd name="f14" fmla="val 17"/>
                <a:gd name="f15" fmla="val 12"/>
                <a:gd name="f16" fmla="val 10"/>
                <a:gd name="f17" fmla="val 6"/>
                <a:gd name="f18" fmla="val 8"/>
                <a:gd name="f19" fmla="val 9"/>
                <a:gd name="f20" fmla="val 7"/>
                <a:gd name="f21" fmla="val 5"/>
                <a:gd name="f22" fmla="val 1"/>
                <a:gd name="f23" fmla="val 13"/>
                <a:gd name="f24" fmla="val 18"/>
                <a:gd name="f25" fmla="val 25"/>
                <a:gd name="f26" fmla="val 24"/>
                <a:gd name="f27" fmla="val 26"/>
                <a:gd name="f28" fmla="val 21"/>
                <a:gd name="f29" fmla="val 29"/>
                <a:gd name="f30" fmla="val 16"/>
                <a:gd name="f31" fmla="+- 0 0 -90"/>
                <a:gd name="f32" fmla="*/ f3 1 30"/>
                <a:gd name="f33" fmla="*/ f4 1 27"/>
                <a:gd name="f34" fmla="val f5"/>
                <a:gd name="f35" fmla="val f6"/>
                <a:gd name="f36" fmla="val f7"/>
                <a:gd name="f37" fmla="*/ f31 f0 1"/>
                <a:gd name="f38" fmla="+- f36 0 f34"/>
                <a:gd name="f39" fmla="+- f35 0 f34"/>
                <a:gd name="f40" fmla="*/ f37 1 f2"/>
                <a:gd name="f41" fmla="*/ f39 1 30"/>
                <a:gd name="f42" fmla="*/ f38 1 27"/>
                <a:gd name="f43" fmla="*/ 2147483646 f39 1"/>
                <a:gd name="f44" fmla="*/ 2147483646 f38 1"/>
                <a:gd name="f45" fmla="*/ 0 f38 1"/>
                <a:gd name="f46" fmla="*/ 0 f39 1"/>
                <a:gd name="f47" fmla="+- f40 0 f1"/>
                <a:gd name="f48" fmla="*/ f43 1 30"/>
                <a:gd name="f49" fmla="*/ f44 1 27"/>
                <a:gd name="f50" fmla="*/ f45 1 27"/>
                <a:gd name="f51" fmla="*/ f46 1 30"/>
                <a:gd name="f52" fmla="*/ 0 1 f41"/>
                <a:gd name="f53" fmla="*/ f35 1 f41"/>
                <a:gd name="f54" fmla="*/ 0 1 f42"/>
                <a:gd name="f55" fmla="*/ f36 1 f42"/>
                <a:gd name="f56" fmla="*/ f48 1 f41"/>
                <a:gd name="f57" fmla="*/ f49 1 f42"/>
                <a:gd name="f58" fmla="*/ f50 1 f42"/>
                <a:gd name="f59" fmla="*/ f51 1 f41"/>
                <a:gd name="f60" fmla="*/ f52 f32 1"/>
                <a:gd name="f61" fmla="*/ f53 f32 1"/>
                <a:gd name="f62" fmla="*/ f55 f33 1"/>
                <a:gd name="f63" fmla="*/ f54 f33 1"/>
                <a:gd name="f64" fmla="*/ f56 f32 1"/>
                <a:gd name="f65" fmla="*/ f57 f33 1"/>
                <a:gd name="f66" fmla="*/ f58 f33 1"/>
                <a:gd name="f67" fmla="*/ f59 f32 1"/>
              </a:gdLst>
              <a:ahLst/>
              <a:cxnLst>
                <a:cxn ang="3cd4">
                  <a:pos x="hc" y="t"/>
                </a:cxn>
                <a:cxn ang="0">
                  <a:pos x="r" y="vc"/>
                </a:cxn>
                <a:cxn ang="cd4">
                  <a:pos x="hc" y="b"/>
                </a:cxn>
                <a:cxn ang="cd2">
                  <a:pos x="l" y="vc"/>
                </a:cxn>
                <a:cxn ang="f47">
                  <a:pos x="f64" y="f65"/>
                </a:cxn>
                <a:cxn ang="f47">
                  <a:pos x="f64" y="f65"/>
                </a:cxn>
                <a:cxn ang="f47">
                  <a:pos x="f64" y="f65"/>
                </a:cxn>
                <a:cxn ang="f47">
                  <a:pos x="f64" y="f65"/>
                </a:cxn>
                <a:cxn ang="f47">
                  <a:pos x="f64" y="f66"/>
                </a:cxn>
                <a:cxn ang="f47">
                  <a:pos x="f64" y="f65"/>
                </a:cxn>
                <a:cxn ang="f47">
                  <a:pos x="f64" y="f65"/>
                </a:cxn>
                <a:cxn ang="f47">
                  <a:pos x="f64" y="f65"/>
                </a:cxn>
                <a:cxn ang="f47">
                  <a:pos x="f64" y="f65"/>
                </a:cxn>
                <a:cxn ang="f47">
                  <a:pos x="f64" y="f65"/>
                </a:cxn>
                <a:cxn ang="f47">
                  <a:pos x="f64" y="f65"/>
                </a:cxn>
                <a:cxn ang="f47">
                  <a:pos x="f64" y="f65"/>
                </a:cxn>
                <a:cxn ang="f47">
                  <a:pos x="f64" y="f65"/>
                </a:cxn>
                <a:cxn ang="f47">
                  <a:pos x="f64" y="f65"/>
                </a:cxn>
                <a:cxn ang="f47">
                  <a:pos x="f64" y="f65"/>
                </a:cxn>
                <a:cxn ang="f47">
                  <a:pos x="f64" y="f65"/>
                </a:cxn>
                <a:cxn ang="f47">
                  <a:pos x="f67" y="f65"/>
                </a:cxn>
                <a:cxn ang="f47">
                  <a:pos x="f64" y="f65"/>
                </a:cxn>
                <a:cxn ang="f47">
                  <a:pos x="f64" y="f65"/>
                </a:cxn>
                <a:cxn ang="f47">
                  <a:pos x="f64" y="f65"/>
                </a:cxn>
                <a:cxn ang="f47">
                  <a:pos x="f64" y="f65"/>
                </a:cxn>
                <a:cxn ang="f47">
                  <a:pos x="f64" y="f65"/>
                </a:cxn>
                <a:cxn ang="f47">
                  <a:pos x="f64" y="f65"/>
                </a:cxn>
                <a:cxn ang="f47">
                  <a:pos x="f64" y="f65"/>
                </a:cxn>
                <a:cxn ang="f47">
                  <a:pos x="f64" y="f65"/>
                </a:cxn>
                <a:cxn ang="f47">
                  <a:pos x="f64" y="f65"/>
                </a:cxn>
                <a:cxn ang="f47">
                  <a:pos x="f64" y="f65"/>
                </a:cxn>
                <a:cxn ang="f47">
                  <a:pos x="f64" y="f65"/>
                </a:cxn>
                <a:cxn ang="f47">
                  <a:pos x="f64" y="f65"/>
                </a:cxn>
              </a:cxnLst>
              <a:rect l="f60" t="f63" r="f61" b="f62"/>
              <a:pathLst>
                <a:path w="30" h="27">
                  <a:moveTo>
                    <a:pt x="f6" y="f8"/>
                  </a:moveTo>
                  <a:cubicBezTo>
                    <a:pt x="f7" y="f9"/>
                    <a:pt x="f7" y="f9"/>
                    <a:pt x="f7" y="f9"/>
                  </a:cubicBezTo>
                  <a:cubicBezTo>
                    <a:pt x="f10" y="f11"/>
                    <a:pt x="f10" y="f11"/>
                    <a:pt x="f10" y="f11"/>
                  </a:cubicBezTo>
                  <a:cubicBezTo>
                    <a:pt x="f12" y="f13"/>
                    <a:pt x="f12" y="f13"/>
                    <a:pt x="f12" y="f13"/>
                  </a:cubicBezTo>
                  <a:cubicBezTo>
                    <a:pt x="f14" y="f5"/>
                    <a:pt x="f14" y="f5"/>
                    <a:pt x="f14" y="f5"/>
                  </a:cubicBezTo>
                  <a:cubicBezTo>
                    <a:pt x="f8" y="f13"/>
                    <a:pt x="f8" y="f13"/>
                    <a:pt x="f8" y="f13"/>
                  </a:cubicBezTo>
                  <a:cubicBezTo>
                    <a:pt x="f9" y="f11"/>
                    <a:pt x="f9" y="f11"/>
                    <a:pt x="f9" y="f11"/>
                  </a:cubicBezTo>
                  <a:cubicBezTo>
                    <a:pt x="f15" y="f11"/>
                    <a:pt x="f15" y="f11"/>
                    <a:pt x="f15" y="f11"/>
                  </a:cubicBezTo>
                  <a:cubicBezTo>
                    <a:pt x="f16" y="f17"/>
                    <a:pt x="f16" y="f17"/>
                    <a:pt x="f16" y="f17"/>
                  </a:cubicBezTo>
                  <a:cubicBezTo>
                    <a:pt x="f18" y="f18"/>
                    <a:pt x="f18" y="f18"/>
                    <a:pt x="f18" y="f18"/>
                  </a:cubicBezTo>
                  <a:cubicBezTo>
                    <a:pt x="f18" y="f18"/>
                    <a:pt x="f19" y="f9"/>
                    <a:pt x="f18" y="f9"/>
                  </a:cubicBezTo>
                  <a:cubicBezTo>
                    <a:pt x="f20" y="f9"/>
                    <a:pt x="f21" y="f9"/>
                    <a:pt x="f21" y="f9"/>
                  </a:cubicBezTo>
                  <a:cubicBezTo>
                    <a:pt x="f11" y="f15"/>
                    <a:pt x="f11" y="f15"/>
                    <a:pt x="f11" y="f15"/>
                  </a:cubicBezTo>
                  <a:cubicBezTo>
                    <a:pt x="f22" y="f23"/>
                    <a:pt x="f22" y="f23"/>
                    <a:pt x="f22" y="f23"/>
                  </a:cubicBezTo>
                  <a:cubicBezTo>
                    <a:pt x="f22" y="f8"/>
                    <a:pt x="f22" y="f8"/>
                    <a:pt x="f22" y="f8"/>
                  </a:cubicBezTo>
                  <a:cubicBezTo>
                    <a:pt x="f13" y="f24"/>
                    <a:pt x="f13" y="f24"/>
                    <a:pt x="f13" y="f24"/>
                  </a:cubicBezTo>
                  <a:cubicBezTo>
                    <a:pt x="f5" y="f12"/>
                    <a:pt x="f5" y="f12"/>
                    <a:pt x="f5" y="f12"/>
                  </a:cubicBezTo>
                  <a:cubicBezTo>
                    <a:pt x="f22" y="f10"/>
                    <a:pt x="f22" y="f10"/>
                    <a:pt x="f22" y="f10"/>
                  </a:cubicBezTo>
                  <a:cubicBezTo>
                    <a:pt x="f22" y="f25"/>
                    <a:pt x="f22" y="f25"/>
                    <a:pt x="f22" y="f25"/>
                  </a:cubicBezTo>
                  <a:cubicBezTo>
                    <a:pt x="f11" y="f26"/>
                    <a:pt x="f11" y="f26"/>
                    <a:pt x="f11" y="f26"/>
                  </a:cubicBezTo>
                  <a:cubicBezTo>
                    <a:pt x="f20" y="f26"/>
                    <a:pt x="f20" y="f26"/>
                    <a:pt x="f20" y="f26"/>
                  </a:cubicBezTo>
                  <a:cubicBezTo>
                    <a:pt x="f23" y="f27"/>
                    <a:pt x="f23" y="f27"/>
                    <a:pt x="f23" y="f27"/>
                  </a:cubicBezTo>
                  <a:cubicBezTo>
                    <a:pt x="f12" y="f27"/>
                    <a:pt x="f12" y="f27"/>
                    <a:pt x="f12" y="f27"/>
                  </a:cubicBezTo>
                  <a:cubicBezTo>
                    <a:pt x="f26" y="f7"/>
                    <a:pt x="f26" y="f7"/>
                    <a:pt x="f26" y="f7"/>
                  </a:cubicBezTo>
                  <a:cubicBezTo>
                    <a:pt x="f27" y="f28"/>
                    <a:pt x="f27" y="f28"/>
                    <a:pt x="f27" y="f28"/>
                  </a:cubicBezTo>
                  <a:cubicBezTo>
                    <a:pt x="f7" y="f28"/>
                    <a:pt x="f7" y="f28"/>
                    <a:pt x="f7" y="f28"/>
                  </a:cubicBezTo>
                  <a:cubicBezTo>
                    <a:pt x="f27" y="f14"/>
                    <a:pt x="f27" y="f14"/>
                    <a:pt x="f27" y="f14"/>
                  </a:cubicBezTo>
                  <a:cubicBezTo>
                    <a:pt x="f29" y="f30"/>
                    <a:pt x="f29" y="f30"/>
                    <a:pt x="f29" y="f30"/>
                  </a:cubicBezTo>
                  <a:lnTo>
                    <a:pt x="f6" y="f8"/>
                  </a:lnTo>
                  <a:close/>
                </a:path>
              </a:pathLst>
            </a:custGeom>
            <a:solidFill>
              <a:srgbClr val="E2EBFB"/>
            </a:solidFill>
            <a:ln w="3172" cap="flat">
              <a:solidFill>
                <a:srgbClr val="0F78FF">
                  <a:alpha val="70000"/>
                </a:srgbClr>
              </a:solidFill>
              <a:prstDash val="solid"/>
              <a:round/>
            </a:ln>
          </p:spPr>
          <p:txBody>
            <a:bodyPr vert="horz" wrap="square" lIns="91440" tIns="45720" rIns="91440" bIns="45720" anchor="t" anchorCtr="0" compatLnSpc="1">
              <a:noAutofit/>
            </a:bodyPr>
            <a:lstStyle/>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GB" sz="1400" b="1" i="0" u="none" strike="noStrike" kern="1200" cap="none" spc="0" baseline="0">
                <a:solidFill>
                  <a:srgbClr val="0599F1"/>
                </a:solidFill>
                <a:uFillTx/>
                <a:latin typeface="HelveticaNeue-UltraLight" pitchFamily="50"/>
                <a:ea typeface="MS PGothic" pitchFamily="34"/>
              </a:endParaRPr>
            </a:p>
          </p:txBody>
        </p:sp>
        <p:sp>
          <p:nvSpPr>
            <p:cNvPr id="62" name="Freeform 91">
              <a:extLst>
                <a:ext uri="{FF2B5EF4-FFF2-40B4-BE49-F238E27FC236}">
                  <a16:creationId xmlns:a16="http://schemas.microsoft.com/office/drawing/2014/main" id="{2FB7F616-50E4-701D-00CC-FA196268624F}"/>
                </a:ext>
              </a:extLst>
            </p:cNvPr>
            <p:cNvSpPr/>
            <p:nvPr/>
          </p:nvSpPr>
          <p:spPr>
            <a:xfrm>
              <a:off x="7919545" y="2683919"/>
              <a:ext cx="173781" cy="98471"/>
            </a:xfrm>
            <a:custGeom>
              <a:avLst/>
              <a:gdLst>
                <a:gd name="f0" fmla="val 10800000"/>
                <a:gd name="f1" fmla="val 5400000"/>
                <a:gd name="f2" fmla="val 180"/>
                <a:gd name="f3" fmla="val w"/>
                <a:gd name="f4" fmla="val h"/>
                <a:gd name="f5" fmla="val 0"/>
                <a:gd name="f6" fmla="val 24"/>
                <a:gd name="f7" fmla="val 14"/>
                <a:gd name="f8" fmla="val 8"/>
                <a:gd name="f9" fmla="val 10"/>
                <a:gd name="f10" fmla="val 12"/>
                <a:gd name="f11" fmla="val 11"/>
                <a:gd name="f12" fmla="val 16"/>
                <a:gd name="f13" fmla="val 18"/>
                <a:gd name="f14" fmla="val 21"/>
                <a:gd name="f15" fmla="val 13"/>
                <a:gd name="f16" fmla="val 23"/>
                <a:gd name="f17" fmla="val 5"/>
                <a:gd name="f18" fmla="val 4"/>
                <a:gd name="f19" fmla="val 17"/>
                <a:gd name="f20" fmla="val 2"/>
                <a:gd name="f21" fmla="val 1"/>
                <a:gd name="f22" fmla="val 9"/>
                <a:gd name="f23" fmla="val 6"/>
                <a:gd name="f24" fmla="val 3"/>
                <a:gd name="f25" fmla="val 7"/>
                <a:gd name="f26" fmla="+- 0 0 -90"/>
                <a:gd name="f27" fmla="*/ f3 1 24"/>
                <a:gd name="f28" fmla="*/ f4 1 14"/>
                <a:gd name="f29" fmla="val f5"/>
                <a:gd name="f30" fmla="val f6"/>
                <a:gd name="f31" fmla="val f7"/>
                <a:gd name="f32" fmla="*/ f26 f0 1"/>
                <a:gd name="f33" fmla="+- f31 0 f29"/>
                <a:gd name="f34" fmla="+- f30 0 f29"/>
                <a:gd name="f35" fmla="*/ f32 1 f2"/>
                <a:gd name="f36" fmla="*/ f34 1 24"/>
                <a:gd name="f37" fmla="*/ f33 1 14"/>
                <a:gd name="f38" fmla="*/ 2147483646 f34 1"/>
                <a:gd name="f39" fmla="*/ 2147483646 f33 1"/>
                <a:gd name="f40" fmla="*/ 0 f33 1"/>
                <a:gd name="f41" fmla="*/ 0 f34 1"/>
                <a:gd name="f42" fmla="+- f35 0 f1"/>
                <a:gd name="f43" fmla="*/ f38 1 24"/>
                <a:gd name="f44" fmla="*/ f39 1 14"/>
                <a:gd name="f45" fmla="*/ f40 1 14"/>
                <a:gd name="f46" fmla="*/ f41 1 24"/>
                <a:gd name="f47" fmla="*/ 0 1 f36"/>
                <a:gd name="f48" fmla="*/ f30 1 f36"/>
                <a:gd name="f49" fmla="*/ 0 1 f37"/>
                <a:gd name="f50" fmla="*/ f31 1 f37"/>
                <a:gd name="f51" fmla="*/ f43 1 f36"/>
                <a:gd name="f52" fmla="*/ f44 1 f37"/>
                <a:gd name="f53" fmla="*/ f45 1 f37"/>
                <a:gd name="f54" fmla="*/ f46 1 f36"/>
                <a:gd name="f55" fmla="*/ f47 f27 1"/>
                <a:gd name="f56" fmla="*/ f48 f27 1"/>
                <a:gd name="f57" fmla="*/ f50 f28 1"/>
                <a:gd name="f58" fmla="*/ f49 f28 1"/>
                <a:gd name="f59" fmla="*/ f51 f27 1"/>
                <a:gd name="f60" fmla="*/ f52 f28 1"/>
                <a:gd name="f61" fmla="*/ f53 f28 1"/>
                <a:gd name="f62" fmla="*/ f54 f27 1"/>
              </a:gdLst>
              <a:ahLst/>
              <a:cxnLst>
                <a:cxn ang="3cd4">
                  <a:pos x="hc" y="t"/>
                </a:cxn>
                <a:cxn ang="0">
                  <a:pos x="r" y="vc"/>
                </a:cxn>
                <a:cxn ang="cd4">
                  <a:pos x="hc" y="b"/>
                </a:cxn>
                <a:cxn ang="cd2">
                  <a:pos x="l" y="vc"/>
                </a:cxn>
                <a:cxn ang="f42">
                  <a:pos x="f59" y="f60"/>
                </a:cxn>
                <a:cxn ang="f42">
                  <a:pos x="f59" y="f60"/>
                </a:cxn>
                <a:cxn ang="f42">
                  <a:pos x="f59" y="f60"/>
                </a:cxn>
                <a:cxn ang="f42">
                  <a:pos x="f59" y="f60"/>
                </a:cxn>
                <a:cxn ang="f42">
                  <a:pos x="f59" y="f60"/>
                </a:cxn>
                <a:cxn ang="f42">
                  <a:pos x="f59" y="f60"/>
                </a:cxn>
                <a:cxn ang="f42">
                  <a:pos x="f59" y="f60"/>
                </a:cxn>
                <a:cxn ang="f42">
                  <a:pos x="f59" y="f60"/>
                </a:cxn>
                <a:cxn ang="f42">
                  <a:pos x="f59" y="f60"/>
                </a:cxn>
                <a:cxn ang="f42">
                  <a:pos x="f59" y="f60"/>
                </a:cxn>
                <a:cxn ang="f42">
                  <a:pos x="f59" y="f60"/>
                </a:cxn>
                <a:cxn ang="f42">
                  <a:pos x="f59" y="f61"/>
                </a:cxn>
                <a:cxn ang="f42">
                  <a:pos x="f59" y="f60"/>
                </a:cxn>
                <a:cxn ang="f42">
                  <a:pos x="f59" y="f60"/>
                </a:cxn>
                <a:cxn ang="f42">
                  <a:pos x="f59" y="f60"/>
                </a:cxn>
                <a:cxn ang="f42">
                  <a:pos x="f59" y="f60"/>
                </a:cxn>
                <a:cxn ang="f42">
                  <a:pos x="f59" y="f60"/>
                </a:cxn>
                <a:cxn ang="f42">
                  <a:pos x="f59" y="f60"/>
                </a:cxn>
                <a:cxn ang="f42">
                  <a:pos x="f62" y="f60"/>
                </a:cxn>
                <a:cxn ang="f42">
                  <a:pos x="f59" y="f60"/>
                </a:cxn>
                <a:cxn ang="f42">
                  <a:pos x="f59" y="f60"/>
                </a:cxn>
              </a:cxnLst>
              <a:rect l="f55" t="f58" r="f56" b="f57"/>
              <a:pathLst>
                <a:path w="24" h="14">
                  <a:moveTo>
                    <a:pt x="f8" y="f9"/>
                  </a:moveTo>
                  <a:cubicBezTo>
                    <a:pt x="f10" y="f11"/>
                    <a:pt x="f10" y="f11"/>
                    <a:pt x="f10" y="f11"/>
                  </a:cubicBezTo>
                  <a:cubicBezTo>
                    <a:pt x="f7" y="f9"/>
                    <a:pt x="f7" y="f9"/>
                    <a:pt x="f7" y="f9"/>
                  </a:cubicBezTo>
                  <a:cubicBezTo>
                    <a:pt x="f12" y="f10"/>
                    <a:pt x="f12" y="f10"/>
                    <a:pt x="f12" y="f10"/>
                  </a:cubicBezTo>
                  <a:cubicBezTo>
                    <a:pt x="f13" y="f7"/>
                    <a:pt x="f13" y="f7"/>
                    <a:pt x="f13" y="f7"/>
                  </a:cubicBezTo>
                  <a:cubicBezTo>
                    <a:pt x="f14" y="f15"/>
                    <a:pt x="f14" y="f15"/>
                    <a:pt x="f14" y="f15"/>
                  </a:cubicBezTo>
                  <a:cubicBezTo>
                    <a:pt x="f6" y="f11"/>
                    <a:pt x="f6" y="f11"/>
                    <a:pt x="f6" y="f11"/>
                  </a:cubicBezTo>
                  <a:cubicBezTo>
                    <a:pt x="f16" y="f9"/>
                    <a:pt x="f16" y="f9"/>
                    <a:pt x="f16" y="f9"/>
                  </a:cubicBezTo>
                  <a:cubicBezTo>
                    <a:pt x="f14" y="f17"/>
                    <a:pt x="f14" y="f17"/>
                    <a:pt x="f14" y="f17"/>
                  </a:cubicBezTo>
                  <a:cubicBezTo>
                    <a:pt x="f14" y="f18"/>
                    <a:pt x="f14" y="f18"/>
                    <a:pt x="f14" y="f18"/>
                  </a:cubicBezTo>
                  <a:cubicBezTo>
                    <a:pt x="f19" y="f20"/>
                    <a:pt x="f19" y="f20"/>
                    <a:pt x="f19" y="f20"/>
                  </a:cubicBezTo>
                  <a:cubicBezTo>
                    <a:pt x="f7" y="f5"/>
                    <a:pt x="f7" y="f5"/>
                    <a:pt x="f7" y="f5"/>
                  </a:cubicBezTo>
                  <a:cubicBezTo>
                    <a:pt x="f9" y="f21"/>
                    <a:pt x="f9" y="f21"/>
                    <a:pt x="f9" y="f21"/>
                  </a:cubicBezTo>
                  <a:cubicBezTo>
                    <a:pt x="f22" y="f17"/>
                    <a:pt x="f22" y="f17"/>
                    <a:pt x="f22" y="f17"/>
                  </a:cubicBezTo>
                  <a:cubicBezTo>
                    <a:pt x="f8" y="f23"/>
                    <a:pt x="f8" y="f23"/>
                    <a:pt x="f8" y="f23"/>
                  </a:cubicBezTo>
                  <a:cubicBezTo>
                    <a:pt x="f17" y="f24"/>
                    <a:pt x="f17" y="f24"/>
                    <a:pt x="f17" y="f24"/>
                  </a:cubicBezTo>
                  <a:cubicBezTo>
                    <a:pt x="f24" y="f24"/>
                    <a:pt x="f24" y="f24"/>
                    <a:pt x="f24" y="f24"/>
                  </a:cubicBezTo>
                  <a:cubicBezTo>
                    <a:pt x="f24" y="f24"/>
                    <a:pt x="f21" y="f25"/>
                    <a:pt x="f21" y="f8"/>
                  </a:cubicBezTo>
                  <a:cubicBezTo>
                    <a:pt x="f21" y="f8"/>
                    <a:pt x="f5" y="f9"/>
                    <a:pt x="f5" y="f11"/>
                  </a:cubicBezTo>
                  <a:cubicBezTo>
                    <a:pt x="f18" y="f9"/>
                    <a:pt x="f18" y="f9"/>
                    <a:pt x="f18" y="f9"/>
                  </a:cubicBezTo>
                  <a:lnTo>
                    <a:pt x="f8" y="f9"/>
                  </a:lnTo>
                  <a:close/>
                </a:path>
              </a:pathLst>
            </a:custGeom>
            <a:solidFill>
              <a:srgbClr val="E2EBFB"/>
            </a:solidFill>
            <a:ln w="3172" cap="flat">
              <a:solidFill>
                <a:srgbClr val="0F78FF">
                  <a:alpha val="70000"/>
                </a:srgbClr>
              </a:solidFill>
              <a:prstDash val="solid"/>
              <a:round/>
            </a:ln>
          </p:spPr>
          <p:txBody>
            <a:bodyPr vert="horz" wrap="square" lIns="91440" tIns="45720" rIns="91440" bIns="45720" anchor="t" anchorCtr="0" compatLnSpc="1">
              <a:noAutofit/>
            </a:bodyPr>
            <a:lstStyle/>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GB" sz="1400" b="1" i="0" u="none" strike="noStrike" kern="1200" cap="none" spc="0" baseline="0">
                <a:solidFill>
                  <a:srgbClr val="0599F1"/>
                </a:solidFill>
                <a:uFillTx/>
                <a:latin typeface="HelveticaNeue-UltraLight" pitchFamily="50"/>
                <a:ea typeface="MS PGothic" pitchFamily="34"/>
              </a:endParaRPr>
            </a:p>
          </p:txBody>
        </p:sp>
        <p:sp>
          <p:nvSpPr>
            <p:cNvPr id="63" name="Freeform 92">
              <a:extLst>
                <a:ext uri="{FF2B5EF4-FFF2-40B4-BE49-F238E27FC236}">
                  <a16:creationId xmlns:a16="http://schemas.microsoft.com/office/drawing/2014/main" id="{6D7D916F-24B0-06B0-BAF6-8A04B47C42A6}"/>
                </a:ext>
              </a:extLst>
            </p:cNvPr>
            <p:cNvSpPr/>
            <p:nvPr/>
          </p:nvSpPr>
          <p:spPr>
            <a:xfrm>
              <a:off x="7096996" y="4007531"/>
              <a:ext cx="172327" cy="128884"/>
            </a:xfrm>
            <a:custGeom>
              <a:avLst/>
              <a:gdLst>
                <a:gd name="f0" fmla="val 10800000"/>
                <a:gd name="f1" fmla="val 5400000"/>
                <a:gd name="f2" fmla="val 180"/>
                <a:gd name="f3" fmla="val w"/>
                <a:gd name="f4" fmla="val h"/>
                <a:gd name="f5" fmla="val 0"/>
                <a:gd name="f6" fmla="val 24"/>
                <a:gd name="f7" fmla="val 18"/>
                <a:gd name="f8" fmla="val 9"/>
                <a:gd name="f9" fmla="val 10"/>
                <a:gd name="f10" fmla="val 13"/>
                <a:gd name="f11" fmla="val 15"/>
                <a:gd name="f12" fmla="val 16"/>
                <a:gd name="f13" fmla="val 14"/>
                <a:gd name="f14" fmla="val 19"/>
                <a:gd name="f15" fmla="val 20"/>
                <a:gd name="f16" fmla="val 21"/>
                <a:gd name="f17" fmla="val 17"/>
                <a:gd name="f18" fmla="val 22"/>
                <a:gd name="f19" fmla="val 23"/>
                <a:gd name="f20" fmla="val 12"/>
                <a:gd name="f21" fmla="val 8"/>
                <a:gd name="f22" fmla="val 3"/>
                <a:gd name="f23" fmla="val 1"/>
                <a:gd name="f24" fmla="val 2"/>
                <a:gd name="f25" fmla="val 7"/>
                <a:gd name="f26" fmla="val 5"/>
                <a:gd name="f27" fmla="val 4"/>
                <a:gd name="f28" fmla="val 6"/>
                <a:gd name="f29" fmla="+- 0 0 -90"/>
                <a:gd name="f30" fmla="*/ f3 1 24"/>
                <a:gd name="f31" fmla="*/ f4 1 18"/>
                <a:gd name="f32" fmla="val f5"/>
                <a:gd name="f33" fmla="val f6"/>
                <a:gd name="f34" fmla="val f7"/>
                <a:gd name="f35" fmla="*/ f29 f0 1"/>
                <a:gd name="f36" fmla="+- f34 0 f32"/>
                <a:gd name="f37" fmla="+- f33 0 f32"/>
                <a:gd name="f38" fmla="*/ f35 1 f2"/>
                <a:gd name="f39" fmla="*/ f37 1 24"/>
                <a:gd name="f40" fmla="*/ f36 1 18"/>
                <a:gd name="f41" fmla="*/ 2147483646 f37 1"/>
                <a:gd name="f42" fmla="*/ 2147483646 f36 1"/>
                <a:gd name="f43" fmla="*/ 0 f36 1"/>
                <a:gd name="f44" fmla="*/ 0 f37 1"/>
                <a:gd name="f45" fmla="+- f38 0 f1"/>
                <a:gd name="f46" fmla="*/ f41 1 24"/>
                <a:gd name="f47" fmla="*/ f42 1 18"/>
                <a:gd name="f48" fmla="*/ f43 1 18"/>
                <a:gd name="f49" fmla="*/ f44 1 24"/>
                <a:gd name="f50" fmla="*/ 0 1 f39"/>
                <a:gd name="f51" fmla="*/ f33 1 f39"/>
                <a:gd name="f52" fmla="*/ 0 1 f40"/>
                <a:gd name="f53" fmla="*/ f34 1 f40"/>
                <a:gd name="f54" fmla="*/ f46 1 f39"/>
                <a:gd name="f55" fmla="*/ f47 1 f40"/>
                <a:gd name="f56" fmla="*/ f48 1 f40"/>
                <a:gd name="f57" fmla="*/ f49 1 f39"/>
                <a:gd name="f58" fmla="*/ f50 f30 1"/>
                <a:gd name="f59" fmla="*/ f51 f30 1"/>
                <a:gd name="f60" fmla="*/ f53 f31 1"/>
                <a:gd name="f61" fmla="*/ f52 f31 1"/>
                <a:gd name="f62" fmla="*/ f54 f30 1"/>
                <a:gd name="f63" fmla="*/ f55 f31 1"/>
                <a:gd name="f64" fmla="*/ f56 f31 1"/>
                <a:gd name="f65" fmla="*/ f57 f30 1"/>
              </a:gdLst>
              <a:ahLst/>
              <a:cxnLst>
                <a:cxn ang="3cd4">
                  <a:pos x="hc" y="t"/>
                </a:cxn>
                <a:cxn ang="0">
                  <a:pos x="r" y="vc"/>
                </a:cxn>
                <a:cxn ang="cd4">
                  <a:pos x="hc" y="b"/>
                </a:cxn>
                <a:cxn ang="cd2">
                  <a:pos x="l" y="vc"/>
                </a:cxn>
                <a:cxn ang="f45">
                  <a:pos x="f62" y="f63"/>
                </a:cxn>
                <a:cxn ang="f45">
                  <a:pos x="f62" y="f63"/>
                </a:cxn>
                <a:cxn ang="f45">
                  <a:pos x="f62" y="f63"/>
                </a:cxn>
                <a:cxn ang="f45">
                  <a:pos x="f62" y="f63"/>
                </a:cxn>
                <a:cxn ang="f45">
                  <a:pos x="f62" y="f63"/>
                </a:cxn>
                <a:cxn ang="f45">
                  <a:pos x="f62" y="f63"/>
                </a:cxn>
                <a:cxn ang="f45">
                  <a:pos x="f62" y="f63"/>
                </a:cxn>
                <a:cxn ang="f45">
                  <a:pos x="f62" y="f63"/>
                </a:cxn>
                <a:cxn ang="f45">
                  <a:pos x="f62" y="f63"/>
                </a:cxn>
                <a:cxn ang="f45">
                  <a:pos x="f62" y="f63"/>
                </a:cxn>
                <a:cxn ang="f45">
                  <a:pos x="f62" y="f63"/>
                </a:cxn>
                <a:cxn ang="f45">
                  <a:pos x="f62" y="f63"/>
                </a:cxn>
                <a:cxn ang="f45">
                  <a:pos x="f62" y="f63"/>
                </a:cxn>
                <a:cxn ang="f45">
                  <a:pos x="f62" y="f63"/>
                </a:cxn>
                <a:cxn ang="f45">
                  <a:pos x="f62" y="f63"/>
                </a:cxn>
                <a:cxn ang="f45">
                  <a:pos x="f62" y="f63"/>
                </a:cxn>
                <a:cxn ang="f45">
                  <a:pos x="f62" y="f64"/>
                </a:cxn>
                <a:cxn ang="f45">
                  <a:pos x="f62" y="f64"/>
                </a:cxn>
                <a:cxn ang="f45">
                  <a:pos x="f62" y="f63"/>
                </a:cxn>
                <a:cxn ang="f45">
                  <a:pos x="f62" y="f63"/>
                </a:cxn>
                <a:cxn ang="f45">
                  <a:pos x="f62" y="f63"/>
                </a:cxn>
                <a:cxn ang="f45">
                  <a:pos x="f65" y="f63"/>
                </a:cxn>
                <a:cxn ang="f45">
                  <a:pos x="f62" y="f63"/>
                </a:cxn>
                <a:cxn ang="f45">
                  <a:pos x="f62" y="f63"/>
                </a:cxn>
                <a:cxn ang="f45">
                  <a:pos x="f62" y="f63"/>
                </a:cxn>
                <a:cxn ang="f45">
                  <a:pos x="f62" y="f63"/>
                </a:cxn>
              </a:cxnLst>
              <a:rect l="f58" t="f61" r="f59" b="f60"/>
              <a:pathLst>
                <a:path w="24" h="18">
                  <a:moveTo>
                    <a:pt x="f8" y="f9"/>
                  </a:moveTo>
                  <a:cubicBezTo>
                    <a:pt x="f10" y="f9"/>
                    <a:pt x="f10" y="f9"/>
                    <a:pt x="f10" y="f9"/>
                  </a:cubicBezTo>
                  <a:cubicBezTo>
                    <a:pt x="f11" y="f10"/>
                    <a:pt x="f11" y="f10"/>
                    <a:pt x="f11" y="f10"/>
                  </a:cubicBezTo>
                  <a:cubicBezTo>
                    <a:pt x="f12" y="f13"/>
                    <a:pt x="f12" y="f13"/>
                    <a:pt x="f12" y="f13"/>
                  </a:cubicBezTo>
                  <a:cubicBezTo>
                    <a:pt x="f7" y="f11"/>
                    <a:pt x="f7" y="f11"/>
                    <a:pt x="f7" y="f11"/>
                  </a:cubicBezTo>
                  <a:cubicBezTo>
                    <a:pt x="f7" y="f11"/>
                    <a:pt x="f14" y="f7"/>
                    <a:pt x="f15" y="f7"/>
                  </a:cubicBezTo>
                  <a:cubicBezTo>
                    <a:pt x="f15" y="f7"/>
                    <a:pt x="f16" y="f17"/>
                    <a:pt x="f18" y="f17"/>
                  </a:cubicBezTo>
                  <a:cubicBezTo>
                    <a:pt x="f19" y="f17"/>
                    <a:pt x="f6" y="f12"/>
                    <a:pt x="f6" y="f12"/>
                  </a:cubicBezTo>
                  <a:cubicBezTo>
                    <a:pt x="f6" y="f20"/>
                    <a:pt x="f6" y="f20"/>
                    <a:pt x="f6" y="f20"/>
                  </a:cubicBezTo>
                  <a:cubicBezTo>
                    <a:pt x="f6" y="f21"/>
                    <a:pt x="f6" y="f21"/>
                    <a:pt x="f6" y="f21"/>
                  </a:cubicBezTo>
                  <a:cubicBezTo>
                    <a:pt x="f19" y="f21"/>
                    <a:pt x="f19" y="f21"/>
                    <a:pt x="f19" y="f21"/>
                  </a:cubicBezTo>
                  <a:cubicBezTo>
                    <a:pt x="f16" y="f22"/>
                    <a:pt x="f16" y="f22"/>
                    <a:pt x="f16" y="f22"/>
                  </a:cubicBezTo>
                  <a:cubicBezTo>
                    <a:pt x="f16" y="f22"/>
                    <a:pt x="f16" y="f23"/>
                    <a:pt x="f15" y="f23"/>
                  </a:cubicBezTo>
                  <a:cubicBezTo>
                    <a:pt x="f15" y="f23"/>
                    <a:pt x="f12" y="f24"/>
                    <a:pt x="f12" y="f24"/>
                  </a:cubicBezTo>
                  <a:cubicBezTo>
                    <a:pt x="f20" y="f24"/>
                    <a:pt x="f20" y="f24"/>
                    <a:pt x="f20" y="f24"/>
                  </a:cubicBezTo>
                  <a:cubicBezTo>
                    <a:pt x="f20" y="f23"/>
                    <a:pt x="f20" y="f23"/>
                    <a:pt x="f20" y="f23"/>
                  </a:cubicBezTo>
                  <a:cubicBezTo>
                    <a:pt x="f25" y="f5"/>
                    <a:pt x="f25" y="f5"/>
                    <a:pt x="f25" y="f5"/>
                  </a:cubicBezTo>
                  <a:cubicBezTo>
                    <a:pt x="f26" y="f5"/>
                    <a:pt x="f26" y="f5"/>
                    <a:pt x="f26" y="f5"/>
                  </a:cubicBezTo>
                  <a:cubicBezTo>
                    <a:pt x="f26" y="f23"/>
                    <a:pt x="f26" y="f23"/>
                    <a:pt x="f26" y="f23"/>
                  </a:cubicBezTo>
                  <a:cubicBezTo>
                    <a:pt x="f26" y="f27"/>
                    <a:pt x="f26" y="f27"/>
                    <a:pt x="f26" y="f27"/>
                  </a:cubicBezTo>
                  <a:cubicBezTo>
                    <a:pt x="f22" y="f27"/>
                    <a:pt x="f22" y="f27"/>
                    <a:pt x="f22" y="f27"/>
                  </a:cubicBezTo>
                  <a:cubicBezTo>
                    <a:pt x="f5" y="f28"/>
                    <a:pt x="f5" y="f28"/>
                    <a:pt x="f5" y="f28"/>
                  </a:cubicBezTo>
                  <a:cubicBezTo>
                    <a:pt x="f23" y="f28"/>
                    <a:pt x="f23" y="f28"/>
                    <a:pt x="f23" y="f28"/>
                  </a:cubicBezTo>
                  <a:cubicBezTo>
                    <a:pt x="f28" y="f10"/>
                    <a:pt x="f28" y="f10"/>
                    <a:pt x="f28" y="f10"/>
                  </a:cubicBezTo>
                  <a:cubicBezTo>
                    <a:pt x="f21" y="f20"/>
                    <a:pt x="f21" y="f20"/>
                    <a:pt x="f21" y="f20"/>
                  </a:cubicBezTo>
                  <a:lnTo>
                    <a:pt x="f8" y="f9"/>
                  </a:lnTo>
                  <a:close/>
                </a:path>
              </a:pathLst>
            </a:custGeom>
            <a:solidFill>
              <a:srgbClr val="E2EBFB"/>
            </a:solidFill>
            <a:ln w="3172" cap="flat">
              <a:solidFill>
                <a:srgbClr val="0F78FF">
                  <a:alpha val="70000"/>
                </a:srgbClr>
              </a:solidFill>
              <a:prstDash val="solid"/>
              <a:round/>
            </a:ln>
          </p:spPr>
          <p:txBody>
            <a:bodyPr vert="horz" wrap="square" lIns="91440" tIns="45720" rIns="91440" bIns="45720" anchor="t" anchorCtr="0" compatLnSpc="1">
              <a:noAutofit/>
            </a:bodyPr>
            <a:lstStyle/>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GB" sz="1400" b="1" i="0" u="none" strike="noStrike" kern="1200" cap="none" spc="0" baseline="0">
                <a:solidFill>
                  <a:srgbClr val="0599F1"/>
                </a:solidFill>
                <a:uFillTx/>
                <a:latin typeface="HelveticaNeue-UltraLight" pitchFamily="50"/>
                <a:ea typeface="MS PGothic" pitchFamily="34"/>
              </a:endParaRPr>
            </a:p>
          </p:txBody>
        </p:sp>
        <p:sp>
          <p:nvSpPr>
            <p:cNvPr id="64" name="Freeform 93">
              <a:extLst>
                <a:ext uri="{FF2B5EF4-FFF2-40B4-BE49-F238E27FC236}">
                  <a16:creationId xmlns:a16="http://schemas.microsoft.com/office/drawing/2014/main" id="{DB493B7F-2808-D8AF-8947-F2ED6EDAA7AB}"/>
                </a:ext>
              </a:extLst>
            </p:cNvPr>
            <p:cNvSpPr/>
            <p:nvPr/>
          </p:nvSpPr>
          <p:spPr>
            <a:xfrm>
              <a:off x="7054998" y="3914848"/>
              <a:ext cx="134681" cy="101370"/>
            </a:xfrm>
            <a:custGeom>
              <a:avLst/>
              <a:gdLst>
                <a:gd name="f0" fmla="val 10800000"/>
                <a:gd name="f1" fmla="val 5400000"/>
                <a:gd name="f2" fmla="val 180"/>
                <a:gd name="f3" fmla="val w"/>
                <a:gd name="f4" fmla="val h"/>
                <a:gd name="f5" fmla="val 0"/>
                <a:gd name="f6" fmla="val 114"/>
                <a:gd name="f7" fmla="val 85"/>
                <a:gd name="f8" fmla="val 54"/>
                <a:gd name="f9" fmla="val 79"/>
                <a:gd name="f10" fmla="val 66"/>
                <a:gd name="f11" fmla="val 78"/>
                <a:gd name="f12" fmla="val 108"/>
                <a:gd name="f13" fmla="val 102"/>
                <a:gd name="f14" fmla="val 61"/>
                <a:gd name="f15" fmla="val 96"/>
                <a:gd name="f16" fmla="val 43"/>
                <a:gd name="f17" fmla="val 36"/>
                <a:gd name="f18" fmla="val 84"/>
                <a:gd name="f19" fmla="val 30"/>
                <a:gd name="f20" fmla="val 72"/>
                <a:gd name="f21" fmla="val 18"/>
                <a:gd name="f22" fmla="val 42"/>
                <a:gd name="f23" fmla="val 6"/>
                <a:gd name="f24" fmla="val 12"/>
                <a:gd name="f25" fmla="val 24"/>
                <a:gd name="f26" fmla="+- 0 0 -90"/>
                <a:gd name="f27" fmla="*/ f3 1 114"/>
                <a:gd name="f28" fmla="*/ f4 1 85"/>
                <a:gd name="f29" fmla="val f5"/>
                <a:gd name="f30" fmla="val f6"/>
                <a:gd name="f31" fmla="val f7"/>
                <a:gd name="f32" fmla="*/ f26 f0 1"/>
                <a:gd name="f33" fmla="+- f31 0 f29"/>
                <a:gd name="f34" fmla="+- f30 0 f29"/>
                <a:gd name="f35" fmla="*/ f32 1 f2"/>
                <a:gd name="f36" fmla="*/ f34 1 114"/>
                <a:gd name="f37" fmla="*/ f33 1 85"/>
                <a:gd name="f38" fmla="*/ 2147483646 f34 1"/>
                <a:gd name="f39" fmla="*/ 2147483646 f33 1"/>
                <a:gd name="f40" fmla="*/ 0 f33 1"/>
                <a:gd name="f41" fmla="*/ 0 f34 1"/>
                <a:gd name="f42" fmla="+- f35 0 f1"/>
                <a:gd name="f43" fmla="*/ f38 1 114"/>
                <a:gd name="f44" fmla="*/ f39 1 85"/>
                <a:gd name="f45" fmla="*/ f40 1 85"/>
                <a:gd name="f46" fmla="*/ f41 1 114"/>
                <a:gd name="f47" fmla="*/ 0 1 f36"/>
                <a:gd name="f48" fmla="*/ f30 1 f36"/>
                <a:gd name="f49" fmla="*/ 0 1 f37"/>
                <a:gd name="f50" fmla="*/ f31 1 f37"/>
                <a:gd name="f51" fmla="*/ f43 1 f36"/>
                <a:gd name="f52" fmla="*/ f44 1 f37"/>
                <a:gd name="f53" fmla="*/ f45 1 f37"/>
                <a:gd name="f54" fmla="*/ f46 1 f36"/>
                <a:gd name="f55" fmla="*/ f47 f27 1"/>
                <a:gd name="f56" fmla="*/ f48 f27 1"/>
                <a:gd name="f57" fmla="*/ f50 f28 1"/>
                <a:gd name="f58" fmla="*/ f49 f28 1"/>
                <a:gd name="f59" fmla="*/ f51 f27 1"/>
                <a:gd name="f60" fmla="*/ f52 f28 1"/>
                <a:gd name="f61" fmla="*/ f53 f28 1"/>
                <a:gd name="f62" fmla="*/ f54 f27 1"/>
              </a:gdLst>
              <a:ahLst/>
              <a:cxnLst>
                <a:cxn ang="3cd4">
                  <a:pos x="hc" y="t"/>
                </a:cxn>
                <a:cxn ang="0">
                  <a:pos x="r" y="vc"/>
                </a:cxn>
                <a:cxn ang="cd4">
                  <a:pos x="hc" y="b"/>
                </a:cxn>
                <a:cxn ang="cd2">
                  <a:pos x="l" y="vc"/>
                </a:cxn>
                <a:cxn ang="f42">
                  <a:pos x="f59" y="f60"/>
                </a:cxn>
                <a:cxn ang="f42">
                  <a:pos x="f59" y="f60"/>
                </a:cxn>
                <a:cxn ang="f42">
                  <a:pos x="f59" y="f60"/>
                </a:cxn>
                <a:cxn ang="f42">
                  <a:pos x="f59" y="f60"/>
                </a:cxn>
                <a:cxn ang="f42">
                  <a:pos x="f59" y="f60"/>
                </a:cxn>
                <a:cxn ang="f42">
                  <a:pos x="f59" y="f60"/>
                </a:cxn>
                <a:cxn ang="f42">
                  <a:pos x="f59" y="f60"/>
                </a:cxn>
                <a:cxn ang="f42">
                  <a:pos x="f59" y="f60"/>
                </a:cxn>
                <a:cxn ang="f42">
                  <a:pos x="f59" y="f60"/>
                </a:cxn>
                <a:cxn ang="f42">
                  <a:pos x="f59" y="f60"/>
                </a:cxn>
                <a:cxn ang="f42">
                  <a:pos x="f59" y="f60"/>
                </a:cxn>
                <a:cxn ang="f42">
                  <a:pos x="f59" y="f61"/>
                </a:cxn>
                <a:cxn ang="f42">
                  <a:pos x="f59" y="f60"/>
                </a:cxn>
                <a:cxn ang="f42">
                  <a:pos x="f59" y="f60"/>
                </a:cxn>
                <a:cxn ang="f42">
                  <a:pos x="f62" y="f60"/>
                </a:cxn>
                <a:cxn ang="f42">
                  <a:pos x="f59" y="f60"/>
                </a:cxn>
                <a:cxn ang="f42">
                  <a:pos x="f59" y="f60"/>
                </a:cxn>
                <a:cxn ang="f42">
                  <a:pos x="f59" y="f60"/>
                </a:cxn>
                <a:cxn ang="f42">
                  <a:pos x="f59" y="f60"/>
                </a:cxn>
              </a:cxnLst>
              <a:rect l="f55" t="f58" r="f56" b="f57"/>
              <a:pathLst>
                <a:path w="114" h="85">
                  <a:moveTo>
                    <a:pt x="f8" y="f9"/>
                  </a:moveTo>
                  <a:lnTo>
                    <a:pt x="f10" y="f9"/>
                  </a:lnTo>
                  <a:lnTo>
                    <a:pt x="f11" y="f9"/>
                  </a:lnTo>
                  <a:lnTo>
                    <a:pt x="f12" y="f7"/>
                  </a:lnTo>
                  <a:lnTo>
                    <a:pt x="f6" y="f7"/>
                  </a:lnTo>
                  <a:lnTo>
                    <a:pt x="f13" y="f14"/>
                  </a:lnTo>
                  <a:lnTo>
                    <a:pt x="f15" y="f16"/>
                  </a:lnTo>
                  <a:lnTo>
                    <a:pt x="f15" y="f17"/>
                  </a:lnTo>
                  <a:lnTo>
                    <a:pt x="f18" y="f19"/>
                  </a:lnTo>
                  <a:lnTo>
                    <a:pt x="f20" y="f21"/>
                  </a:lnTo>
                  <a:lnTo>
                    <a:pt x="f22" y="f5"/>
                  </a:lnTo>
                  <a:lnTo>
                    <a:pt x="f19" y="f23"/>
                  </a:lnTo>
                  <a:lnTo>
                    <a:pt x="f24" y="f23"/>
                  </a:lnTo>
                  <a:lnTo>
                    <a:pt x="f5" y="f16"/>
                  </a:lnTo>
                  <a:lnTo>
                    <a:pt x="f24" y="f7"/>
                  </a:lnTo>
                  <a:lnTo>
                    <a:pt x="f21" y="f7"/>
                  </a:lnTo>
                  <a:lnTo>
                    <a:pt x="f25" y="f7"/>
                  </a:lnTo>
                  <a:lnTo>
                    <a:pt x="f8" y="f9"/>
                  </a:lnTo>
                  <a:close/>
                </a:path>
              </a:pathLst>
            </a:custGeom>
            <a:solidFill>
              <a:srgbClr val="E2EBFB"/>
            </a:solidFill>
            <a:ln w="3172" cap="flat">
              <a:solidFill>
                <a:srgbClr val="0F78FF">
                  <a:alpha val="70000"/>
                </a:srgbClr>
              </a:solidFill>
              <a:prstDash val="solid"/>
              <a:round/>
            </a:ln>
          </p:spPr>
          <p:txBody>
            <a:bodyPr vert="horz" wrap="square" lIns="91440" tIns="45720" rIns="91440" bIns="45720" anchor="t" anchorCtr="0" compatLnSpc="1">
              <a:noAutofit/>
            </a:bodyPr>
            <a:lstStyle/>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GB" sz="1400" b="1" i="0" u="none" strike="noStrike" kern="1200" cap="none" spc="0" baseline="0">
                <a:solidFill>
                  <a:srgbClr val="0599F1"/>
                </a:solidFill>
                <a:uFillTx/>
                <a:latin typeface="HelveticaNeue-UltraLight" pitchFamily="50"/>
                <a:ea typeface="MS PGothic" pitchFamily="34"/>
              </a:endParaRPr>
            </a:p>
          </p:txBody>
        </p:sp>
        <p:sp>
          <p:nvSpPr>
            <p:cNvPr id="65" name="Freeform 94">
              <a:extLst>
                <a:ext uri="{FF2B5EF4-FFF2-40B4-BE49-F238E27FC236}">
                  <a16:creationId xmlns:a16="http://schemas.microsoft.com/office/drawing/2014/main" id="{BFE1AA4F-1B2A-225A-2A2E-587289DDAA7A}"/>
                </a:ext>
              </a:extLst>
            </p:cNvPr>
            <p:cNvSpPr/>
            <p:nvPr/>
          </p:nvSpPr>
          <p:spPr>
            <a:xfrm>
              <a:off x="7062240" y="3667210"/>
              <a:ext cx="272253" cy="291080"/>
            </a:xfrm>
            <a:custGeom>
              <a:avLst/>
              <a:gdLst>
                <a:gd name="f0" fmla="val 10800000"/>
                <a:gd name="f1" fmla="val 5400000"/>
                <a:gd name="f2" fmla="val 180"/>
                <a:gd name="f3" fmla="val w"/>
                <a:gd name="f4" fmla="val h"/>
                <a:gd name="f5" fmla="val 0"/>
                <a:gd name="f6" fmla="val 38"/>
                <a:gd name="f7" fmla="val 41"/>
                <a:gd name="f8" fmla="val 6"/>
                <a:gd name="f9" fmla="val 35"/>
                <a:gd name="f10" fmla="val 11"/>
                <a:gd name="f11" fmla="val 13"/>
                <a:gd name="f12" fmla="val 40"/>
                <a:gd name="f13" fmla="val 15"/>
                <a:gd name="f14" fmla="val 18"/>
                <a:gd name="f15" fmla="val 20"/>
                <a:gd name="f16" fmla="val 21"/>
                <a:gd name="f17" fmla="val 39"/>
                <a:gd name="f18" fmla="val 37"/>
                <a:gd name="f19" fmla="val 36"/>
                <a:gd name="f20" fmla="val 33"/>
                <a:gd name="f21" fmla="val 7"/>
                <a:gd name="f22" fmla="val 27"/>
                <a:gd name="f23" fmla="val 3"/>
                <a:gd name="f24" fmla="val 17"/>
                <a:gd name="f25" fmla="val 16"/>
                <a:gd name="f26" fmla="val 14"/>
                <a:gd name="f27" fmla="val 5"/>
                <a:gd name="f28" fmla="val 19"/>
                <a:gd name="f29" fmla="val 1"/>
                <a:gd name="f30" fmla="val 26"/>
                <a:gd name="f31" fmla="val 4"/>
                <a:gd name="f32" fmla="+- 0 0 -90"/>
                <a:gd name="f33" fmla="*/ f3 1 38"/>
                <a:gd name="f34" fmla="*/ f4 1 41"/>
                <a:gd name="f35" fmla="val f5"/>
                <a:gd name="f36" fmla="val f6"/>
                <a:gd name="f37" fmla="val f7"/>
                <a:gd name="f38" fmla="*/ f32 f0 1"/>
                <a:gd name="f39" fmla="+- f37 0 f35"/>
                <a:gd name="f40" fmla="+- f36 0 f35"/>
                <a:gd name="f41" fmla="*/ f38 1 f2"/>
                <a:gd name="f42" fmla="*/ f40 1 38"/>
                <a:gd name="f43" fmla="*/ f39 1 41"/>
                <a:gd name="f44" fmla="*/ 2147483646 f40 1"/>
                <a:gd name="f45" fmla="*/ 2147483646 f39 1"/>
                <a:gd name="f46" fmla="*/ 0 f39 1"/>
                <a:gd name="f47" fmla="*/ 0 f40 1"/>
                <a:gd name="f48" fmla="+- f41 0 f1"/>
                <a:gd name="f49" fmla="*/ f44 1 38"/>
                <a:gd name="f50" fmla="*/ f45 1 41"/>
                <a:gd name="f51" fmla="*/ f46 1 41"/>
                <a:gd name="f52" fmla="*/ f47 1 38"/>
                <a:gd name="f53" fmla="*/ 0 1 f42"/>
                <a:gd name="f54" fmla="*/ f36 1 f42"/>
                <a:gd name="f55" fmla="*/ 0 1 f43"/>
                <a:gd name="f56" fmla="*/ f37 1 f43"/>
                <a:gd name="f57" fmla="*/ f49 1 f42"/>
                <a:gd name="f58" fmla="*/ f50 1 f43"/>
                <a:gd name="f59" fmla="*/ f51 1 f43"/>
                <a:gd name="f60" fmla="*/ f52 1 f42"/>
                <a:gd name="f61" fmla="*/ f53 f33 1"/>
                <a:gd name="f62" fmla="*/ f54 f33 1"/>
                <a:gd name="f63" fmla="*/ f56 f34 1"/>
                <a:gd name="f64" fmla="*/ f55 f34 1"/>
                <a:gd name="f65" fmla="*/ f57 f33 1"/>
                <a:gd name="f66" fmla="*/ f58 f34 1"/>
                <a:gd name="f67" fmla="*/ f59 f34 1"/>
                <a:gd name="f68" fmla="*/ f60 f33 1"/>
              </a:gdLst>
              <a:ahLst/>
              <a:cxnLst>
                <a:cxn ang="3cd4">
                  <a:pos x="hc" y="t"/>
                </a:cxn>
                <a:cxn ang="0">
                  <a:pos x="r" y="vc"/>
                </a:cxn>
                <a:cxn ang="cd4">
                  <a:pos x="hc" y="b"/>
                </a:cxn>
                <a:cxn ang="cd2">
                  <a:pos x="l" y="vc"/>
                </a:cxn>
                <a:cxn ang="f48">
                  <a:pos x="f65" y="f66"/>
                </a:cxn>
                <a:cxn ang="f48">
                  <a:pos x="f65" y="f66"/>
                </a:cxn>
                <a:cxn ang="f48">
                  <a:pos x="f65" y="f66"/>
                </a:cxn>
                <a:cxn ang="f48">
                  <a:pos x="f65" y="f66"/>
                </a:cxn>
                <a:cxn ang="f48">
                  <a:pos x="f65" y="f66"/>
                </a:cxn>
                <a:cxn ang="f48">
                  <a:pos x="f65" y="f66"/>
                </a:cxn>
                <a:cxn ang="f48">
                  <a:pos x="f65" y="f66"/>
                </a:cxn>
                <a:cxn ang="f48">
                  <a:pos x="f65" y="f66"/>
                </a:cxn>
                <a:cxn ang="f48">
                  <a:pos x="f65" y="f66"/>
                </a:cxn>
                <a:cxn ang="f48">
                  <a:pos x="f65" y="f66"/>
                </a:cxn>
                <a:cxn ang="f48">
                  <a:pos x="f65" y="f66"/>
                </a:cxn>
                <a:cxn ang="f48">
                  <a:pos x="f65" y="f66"/>
                </a:cxn>
                <a:cxn ang="f48">
                  <a:pos x="f65" y="f66"/>
                </a:cxn>
                <a:cxn ang="f48">
                  <a:pos x="f65" y="f67"/>
                </a:cxn>
                <a:cxn ang="f48">
                  <a:pos x="f65" y="f66"/>
                </a:cxn>
                <a:cxn ang="f48">
                  <a:pos x="f65" y="f66"/>
                </a:cxn>
                <a:cxn ang="f48">
                  <a:pos x="f65" y="f66"/>
                </a:cxn>
                <a:cxn ang="f48">
                  <a:pos x="f65" y="f66"/>
                </a:cxn>
                <a:cxn ang="f48">
                  <a:pos x="f65" y="f66"/>
                </a:cxn>
                <a:cxn ang="f48">
                  <a:pos x="f65" y="f66"/>
                </a:cxn>
                <a:cxn ang="f48">
                  <a:pos x="f68" y="f66"/>
                </a:cxn>
                <a:cxn ang="f48">
                  <a:pos x="f65" y="f66"/>
                </a:cxn>
                <a:cxn ang="f48">
                  <a:pos x="f65" y="f66"/>
                </a:cxn>
                <a:cxn ang="f48">
                  <a:pos x="f65" y="f66"/>
                </a:cxn>
                <a:cxn ang="f48">
                  <a:pos x="f65" y="f66"/>
                </a:cxn>
                <a:cxn ang="f48">
                  <a:pos x="f65" y="f66"/>
                </a:cxn>
              </a:cxnLst>
              <a:rect l="f61" t="f64" r="f62" b="f63"/>
              <a:pathLst>
                <a:path w="38" h="41">
                  <a:moveTo>
                    <a:pt x="f8" y="f9"/>
                  </a:moveTo>
                  <a:cubicBezTo>
                    <a:pt x="f10" y="f6"/>
                    <a:pt x="f10" y="f6"/>
                    <a:pt x="f10" y="f6"/>
                  </a:cubicBezTo>
                  <a:cubicBezTo>
                    <a:pt x="f11" y="f12"/>
                    <a:pt x="f11" y="f12"/>
                    <a:pt x="f11" y="f12"/>
                  </a:cubicBezTo>
                  <a:cubicBezTo>
                    <a:pt x="f13" y="f7"/>
                    <a:pt x="f13" y="f7"/>
                    <a:pt x="f13" y="f7"/>
                  </a:cubicBezTo>
                  <a:cubicBezTo>
                    <a:pt x="f13" y="f7"/>
                    <a:pt x="f13" y="f7"/>
                    <a:pt x="f13" y="f7"/>
                  </a:cubicBezTo>
                  <a:cubicBezTo>
                    <a:pt x="f14" y="f6"/>
                    <a:pt x="f14" y="f6"/>
                    <a:pt x="f14" y="f6"/>
                  </a:cubicBezTo>
                  <a:cubicBezTo>
                    <a:pt x="f15" y="f12"/>
                    <a:pt x="f15" y="f12"/>
                    <a:pt x="f15" y="f12"/>
                  </a:cubicBezTo>
                  <a:cubicBezTo>
                    <a:pt x="f16" y="f17"/>
                    <a:pt x="f16" y="f17"/>
                    <a:pt x="f16" y="f17"/>
                  </a:cubicBezTo>
                  <a:cubicBezTo>
                    <a:pt x="f9" y="f17"/>
                    <a:pt x="f9" y="f17"/>
                    <a:pt x="f9" y="f17"/>
                  </a:cubicBezTo>
                  <a:cubicBezTo>
                    <a:pt x="f6" y="f18"/>
                    <a:pt x="f6" y="f18"/>
                    <a:pt x="f6" y="f18"/>
                  </a:cubicBezTo>
                  <a:cubicBezTo>
                    <a:pt x="f19" y="f19"/>
                    <a:pt x="f19" y="f19"/>
                    <a:pt x="f19" y="f19"/>
                  </a:cubicBezTo>
                  <a:cubicBezTo>
                    <a:pt x="f20" y="f21"/>
                    <a:pt x="f20" y="f21"/>
                    <a:pt x="f20" y="f21"/>
                  </a:cubicBezTo>
                  <a:cubicBezTo>
                    <a:pt x="f19" y="f21"/>
                    <a:pt x="f19" y="f21"/>
                    <a:pt x="f19" y="f21"/>
                  </a:cubicBezTo>
                  <a:cubicBezTo>
                    <a:pt x="f22" y="f5"/>
                    <a:pt x="f22" y="f5"/>
                    <a:pt x="f22" y="f5"/>
                  </a:cubicBezTo>
                  <a:cubicBezTo>
                    <a:pt x="f22" y="f23"/>
                    <a:pt x="f22" y="f23"/>
                    <a:pt x="f22" y="f23"/>
                  </a:cubicBezTo>
                  <a:cubicBezTo>
                    <a:pt x="f24" y="f23"/>
                    <a:pt x="f24" y="f23"/>
                    <a:pt x="f24" y="f23"/>
                  </a:cubicBezTo>
                  <a:cubicBezTo>
                    <a:pt x="f25" y="f10"/>
                    <a:pt x="f25" y="f10"/>
                    <a:pt x="f25" y="f10"/>
                  </a:cubicBezTo>
                  <a:cubicBezTo>
                    <a:pt x="f26" y="f11"/>
                    <a:pt x="f26" y="f11"/>
                    <a:pt x="f26" y="f11"/>
                  </a:cubicBezTo>
                  <a:cubicBezTo>
                    <a:pt x="f26" y="f11"/>
                    <a:pt x="f26" y="f15"/>
                    <a:pt x="f11" y="f15"/>
                  </a:cubicBezTo>
                  <a:cubicBezTo>
                    <a:pt x="f11" y="f15"/>
                    <a:pt x="f27" y="f28"/>
                    <a:pt x="f29" y="f28"/>
                  </a:cubicBezTo>
                  <a:cubicBezTo>
                    <a:pt x="f5" y="f15"/>
                    <a:pt x="f5" y="f15"/>
                    <a:pt x="f5" y="f15"/>
                  </a:cubicBezTo>
                  <a:cubicBezTo>
                    <a:pt x="f23" y="f30"/>
                    <a:pt x="f23" y="f30"/>
                    <a:pt x="f23" y="f30"/>
                  </a:cubicBezTo>
                  <a:cubicBezTo>
                    <a:pt x="f23" y="f20"/>
                    <a:pt x="f23" y="f20"/>
                    <a:pt x="f23" y="f20"/>
                  </a:cubicBezTo>
                  <a:cubicBezTo>
                    <a:pt x="f29" y="f19"/>
                    <a:pt x="f29" y="f19"/>
                    <a:pt x="f29" y="f19"/>
                  </a:cubicBezTo>
                  <a:cubicBezTo>
                    <a:pt x="f31" y="f19"/>
                    <a:pt x="f31" y="f19"/>
                    <a:pt x="f31" y="f19"/>
                  </a:cubicBezTo>
                  <a:lnTo>
                    <a:pt x="f8" y="f9"/>
                  </a:lnTo>
                  <a:close/>
                </a:path>
              </a:pathLst>
            </a:custGeom>
            <a:solidFill>
              <a:srgbClr val="E2EBFB"/>
            </a:solidFill>
            <a:ln w="3172" cap="flat">
              <a:solidFill>
                <a:srgbClr val="0F78FF">
                  <a:alpha val="70000"/>
                </a:srgbClr>
              </a:solidFill>
              <a:prstDash val="solid"/>
              <a:round/>
            </a:ln>
          </p:spPr>
          <p:txBody>
            <a:bodyPr vert="horz" wrap="square" lIns="91440" tIns="45720" rIns="91440" bIns="45720" anchor="t" anchorCtr="0" compatLnSpc="1">
              <a:noAutofit/>
            </a:bodyPr>
            <a:lstStyle/>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GB" sz="1400" b="1" i="0" u="none" strike="noStrike" kern="1200" cap="none" spc="0" baseline="0">
                <a:solidFill>
                  <a:srgbClr val="0599F1"/>
                </a:solidFill>
                <a:uFillTx/>
                <a:latin typeface="HelveticaNeue-UltraLight" pitchFamily="50"/>
                <a:ea typeface="MS PGothic" pitchFamily="34"/>
              </a:endParaRPr>
            </a:p>
          </p:txBody>
        </p:sp>
        <p:sp>
          <p:nvSpPr>
            <p:cNvPr id="66" name="Freeform 95">
              <a:extLst>
                <a:ext uri="{FF2B5EF4-FFF2-40B4-BE49-F238E27FC236}">
                  <a16:creationId xmlns:a16="http://schemas.microsoft.com/office/drawing/2014/main" id="{7B6EBA4E-5C96-FCE7-716E-B415DD46C176}"/>
                </a:ext>
              </a:extLst>
            </p:cNvPr>
            <p:cNvSpPr/>
            <p:nvPr/>
          </p:nvSpPr>
          <p:spPr>
            <a:xfrm>
              <a:off x="7999189" y="3545567"/>
              <a:ext cx="257769" cy="249082"/>
            </a:xfrm>
            <a:custGeom>
              <a:avLst/>
              <a:gdLst>
                <a:gd name="f0" fmla="val 10800000"/>
                <a:gd name="f1" fmla="val 5400000"/>
                <a:gd name="f2" fmla="val 180"/>
                <a:gd name="f3" fmla="val w"/>
                <a:gd name="f4" fmla="val h"/>
                <a:gd name="f5" fmla="val 0"/>
                <a:gd name="f6" fmla="val 36"/>
                <a:gd name="f7" fmla="val 35"/>
                <a:gd name="f8" fmla="val 5"/>
                <a:gd name="f9" fmla="val 1"/>
                <a:gd name="f10" fmla="val 7"/>
                <a:gd name="f11" fmla="val 8"/>
                <a:gd name="f12" fmla="val 2"/>
                <a:gd name="f13" fmla="val 10"/>
                <a:gd name="f14" fmla="val 3"/>
                <a:gd name="f15" fmla="val 29"/>
                <a:gd name="f16" fmla="val 34"/>
                <a:gd name="f17" fmla="val 32"/>
                <a:gd name="f18" fmla="val 30"/>
                <a:gd name="f19" fmla="val 33"/>
                <a:gd name="f20" fmla="val 23"/>
                <a:gd name="f21" fmla="val 15"/>
                <a:gd name="f22" fmla="val 24"/>
                <a:gd name="f23" fmla="val 31"/>
                <a:gd name="f24" fmla="val 12"/>
                <a:gd name="f25" fmla="val 9"/>
                <a:gd name="f26" fmla="val 28"/>
                <a:gd name="f27" fmla="val 22"/>
                <a:gd name="f28" fmla="val 19"/>
                <a:gd name="f29" fmla="val 6"/>
                <a:gd name="f30" fmla="+- 0 0 -90"/>
                <a:gd name="f31" fmla="*/ f3 1 36"/>
                <a:gd name="f32" fmla="*/ f4 1 35"/>
                <a:gd name="f33" fmla="val f5"/>
                <a:gd name="f34" fmla="val f6"/>
                <a:gd name="f35" fmla="val f7"/>
                <a:gd name="f36" fmla="*/ f30 f0 1"/>
                <a:gd name="f37" fmla="+- f35 0 f33"/>
                <a:gd name="f38" fmla="+- f34 0 f33"/>
                <a:gd name="f39" fmla="*/ f36 1 f2"/>
                <a:gd name="f40" fmla="*/ f38 1 36"/>
                <a:gd name="f41" fmla="*/ f37 1 35"/>
                <a:gd name="f42" fmla="*/ 0 f38 1"/>
                <a:gd name="f43" fmla="*/ 2147483646 f37 1"/>
                <a:gd name="f44" fmla="*/ 2147483646 f38 1"/>
                <a:gd name="f45" fmla="*/ 0 f37 1"/>
                <a:gd name="f46" fmla="+- f39 0 f1"/>
                <a:gd name="f47" fmla="*/ f42 1 36"/>
                <a:gd name="f48" fmla="*/ f43 1 35"/>
                <a:gd name="f49" fmla="*/ f44 1 36"/>
                <a:gd name="f50" fmla="*/ f45 1 35"/>
                <a:gd name="f51" fmla="*/ 0 1 f40"/>
                <a:gd name="f52" fmla="*/ f34 1 f40"/>
                <a:gd name="f53" fmla="*/ 0 1 f41"/>
                <a:gd name="f54" fmla="*/ f35 1 f41"/>
                <a:gd name="f55" fmla="*/ f47 1 f40"/>
                <a:gd name="f56" fmla="*/ f48 1 f41"/>
                <a:gd name="f57" fmla="*/ f49 1 f40"/>
                <a:gd name="f58" fmla="*/ f50 1 f41"/>
                <a:gd name="f59" fmla="*/ f51 f31 1"/>
                <a:gd name="f60" fmla="*/ f52 f31 1"/>
                <a:gd name="f61" fmla="*/ f54 f32 1"/>
                <a:gd name="f62" fmla="*/ f53 f32 1"/>
                <a:gd name="f63" fmla="*/ f55 f31 1"/>
                <a:gd name="f64" fmla="*/ f56 f32 1"/>
                <a:gd name="f65" fmla="*/ f57 f31 1"/>
                <a:gd name="f66" fmla="*/ f58 f32 1"/>
              </a:gdLst>
              <a:ahLst/>
              <a:cxnLst>
                <a:cxn ang="3cd4">
                  <a:pos x="hc" y="t"/>
                </a:cxn>
                <a:cxn ang="0">
                  <a:pos x="r" y="vc"/>
                </a:cxn>
                <a:cxn ang="cd4">
                  <a:pos x="hc" y="b"/>
                </a:cxn>
                <a:cxn ang="cd2">
                  <a:pos x="l" y="vc"/>
                </a:cxn>
                <a:cxn ang="f46">
                  <a:pos x="f63" y="f64"/>
                </a:cxn>
                <a:cxn ang="f46">
                  <a:pos x="f65" y="f64"/>
                </a:cxn>
                <a:cxn ang="f46">
                  <a:pos x="f65" y="f64"/>
                </a:cxn>
                <a:cxn ang="f46">
                  <a:pos x="f65" y="f64"/>
                </a:cxn>
                <a:cxn ang="f46">
                  <a:pos x="f65" y="f64"/>
                </a:cxn>
                <a:cxn ang="f46">
                  <a:pos x="f65" y="f64"/>
                </a:cxn>
                <a:cxn ang="f46">
                  <a:pos x="f65" y="f64"/>
                </a:cxn>
                <a:cxn ang="f46">
                  <a:pos x="f65" y="f64"/>
                </a:cxn>
                <a:cxn ang="f46">
                  <a:pos x="f65" y="f64"/>
                </a:cxn>
                <a:cxn ang="f46">
                  <a:pos x="f65" y="f64"/>
                </a:cxn>
                <a:cxn ang="f46">
                  <a:pos x="f65" y="f64"/>
                </a:cxn>
                <a:cxn ang="f46">
                  <a:pos x="f65" y="f64"/>
                </a:cxn>
                <a:cxn ang="f46">
                  <a:pos x="f65" y="f64"/>
                </a:cxn>
                <a:cxn ang="f46">
                  <a:pos x="f65" y="f64"/>
                </a:cxn>
                <a:cxn ang="f46">
                  <a:pos x="f65" y="f64"/>
                </a:cxn>
                <a:cxn ang="f46">
                  <a:pos x="f65" y="f64"/>
                </a:cxn>
                <a:cxn ang="f46">
                  <a:pos x="f65" y="f64"/>
                </a:cxn>
                <a:cxn ang="f46">
                  <a:pos x="f65" y="f64"/>
                </a:cxn>
                <a:cxn ang="f46">
                  <a:pos x="f65" y="f64"/>
                </a:cxn>
                <a:cxn ang="f46">
                  <a:pos x="f65" y="f64"/>
                </a:cxn>
                <a:cxn ang="f46">
                  <a:pos x="f65" y="f66"/>
                </a:cxn>
                <a:cxn ang="f46">
                  <a:pos x="f65" y="f66"/>
                </a:cxn>
                <a:cxn ang="f46">
                  <a:pos x="f65" y="f64"/>
                </a:cxn>
                <a:cxn ang="f46">
                  <a:pos x="f63" y="f64"/>
                </a:cxn>
              </a:cxnLst>
              <a:rect l="f59" t="f62" r="f60" b="f61"/>
              <a:pathLst>
                <a:path w="36" h="35">
                  <a:moveTo>
                    <a:pt x="f5" y="f8"/>
                  </a:moveTo>
                  <a:cubicBezTo>
                    <a:pt x="f5" y="f8"/>
                    <a:pt x="f9" y="f10"/>
                    <a:pt x="f9" y="f11"/>
                  </a:cubicBezTo>
                  <a:cubicBezTo>
                    <a:pt x="f9" y="f11"/>
                    <a:pt x="f12" y="f13"/>
                    <a:pt x="f12" y="f13"/>
                  </a:cubicBezTo>
                  <a:cubicBezTo>
                    <a:pt x="f12" y="f13"/>
                    <a:pt x="f9" y="f7"/>
                    <a:pt x="f12" y="f7"/>
                  </a:cubicBezTo>
                  <a:cubicBezTo>
                    <a:pt x="f12" y="f7"/>
                    <a:pt x="f12" y="f7"/>
                    <a:pt x="f14" y="f7"/>
                  </a:cubicBezTo>
                  <a:cubicBezTo>
                    <a:pt x="f10" y="f7"/>
                    <a:pt x="f15" y="f7"/>
                    <a:pt x="f15" y="f7"/>
                  </a:cubicBezTo>
                  <a:cubicBezTo>
                    <a:pt x="f16" y="f17"/>
                    <a:pt x="f16" y="f17"/>
                    <a:pt x="f16" y="f17"/>
                  </a:cubicBezTo>
                  <a:cubicBezTo>
                    <a:pt x="f6" y="f18"/>
                    <a:pt x="f6" y="f18"/>
                    <a:pt x="f6" y="f18"/>
                  </a:cubicBezTo>
                  <a:cubicBezTo>
                    <a:pt x="f6" y="f18"/>
                    <a:pt x="f6" y="f18"/>
                    <a:pt x="f6" y="f18"/>
                  </a:cubicBezTo>
                  <a:cubicBezTo>
                    <a:pt x="f19" y="f20"/>
                    <a:pt x="f19" y="f20"/>
                    <a:pt x="f19" y="f20"/>
                  </a:cubicBezTo>
                  <a:cubicBezTo>
                    <a:pt x="f15" y="f21"/>
                    <a:pt x="f15" y="f21"/>
                    <a:pt x="f15" y="f21"/>
                  </a:cubicBezTo>
                  <a:cubicBezTo>
                    <a:pt x="f22" y="f11"/>
                    <a:pt x="f22" y="f11"/>
                    <a:pt x="f22" y="f11"/>
                  </a:cubicBezTo>
                  <a:cubicBezTo>
                    <a:pt x="f23" y="f24"/>
                    <a:pt x="f23" y="f24"/>
                    <a:pt x="f23" y="f24"/>
                  </a:cubicBezTo>
                  <a:cubicBezTo>
                    <a:pt x="f16" y="f25"/>
                    <a:pt x="f16" y="f25"/>
                    <a:pt x="f16" y="f25"/>
                  </a:cubicBezTo>
                  <a:cubicBezTo>
                    <a:pt x="f19" y="f25"/>
                    <a:pt x="f19" y="f25"/>
                    <a:pt x="f19" y="f25"/>
                  </a:cubicBezTo>
                  <a:cubicBezTo>
                    <a:pt x="f18" y="f9"/>
                    <a:pt x="f18" y="f9"/>
                    <a:pt x="f18" y="f9"/>
                  </a:cubicBezTo>
                  <a:cubicBezTo>
                    <a:pt x="f26" y="f14"/>
                    <a:pt x="f26" y="f14"/>
                    <a:pt x="f26" y="f14"/>
                  </a:cubicBezTo>
                  <a:cubicBezTo>
                    <a:pt x="f27" y="f12"/>
                    <a:pt x="f27" y="f12"/>
                    <a:pt x="f27" y="f12"/>
                  </a:cubicBezTo>
                  <a:cubicBezTo>
                    <a:pt x="f28" y="f9"/>
                    <a:pt x="f28" y="f9"/>
                    <a:pt x="f28" y="f9"/>
                  </a:cubicBezTo>
                  <a:cubicBezTo>
                    <a:pt x="f24" y="f14"/>
                    <a:pt x="f24" y="f14"/>
                    <a:pt x="f24" y="f14"/>
                  </a:cubicBezTo>
                  <a:cubicBezTo>
                    <a:pt x="f29" y="f5"/>
                    <a:pt x="f29" y="f5"/>
                    <a:pt x="f29" y="f5"/>
                  </a:cubicBezTo>
                  <a:cubicBezTo>
                    <a:pt x="f12" y="f5"/>
                    <a:pt x="f12" y="f5"/>
                    <a:pt x="f12" y="f5"/>
                  </a:cubicBezTo>
                  <a:cubicBezTo>
                    <a:pt x="f9" y="f12"/>
                    <a:pt x="f9" y="f12"/>
                    <a:pt x="f9" y="f12"/>
                  </a:cubicBezTo>
                  <a:lnTo>
                    <a:pt x="f5" y="f8"/>
                  </a:lnTo>
                  <a:close/>
                </a:path>
              </a:pathLst>
            </a:custGeom>
            <a:solidFill>
              <a:srgbClr val="E2EBFB"/>
            </a:solidFill>
            <a:ln w="3172" cap="flat">
              <a:solidFill>
                <a:srgbClr val="0F78FF">
                  <a:alpha val="70000"/>
                </a:srgbClr>
              </a:solidFill>
              <a:prstDash val="solid"/>
              <a:round/>
            </a:ln>
          </p:spPr>
          <p:txBody>
            <a:bodyPr vert="horz" wrap="square" lIns="91440" tIns="45720" rIns="91440" bIns="45720" anchor="t" anchorCtr="0" compatLnSpc="1">
              <a:noAutofit/>
            </a:bodyPr>
            <a:lstStyle/>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GB" sz="1400" b="1" i="0" u="none" strike="noStrike" kern="1200" cap="none" spc="0" baseline="0">
                <a:solidFill>
                  <a:srgbClr val="0599F1"/>
                </a:solidFill>
                <a:uFillTx/>
                <a:latin typeface="HelveticaNeue-UltraLight" pitchFamily="50"/>
                <a:ea typeface="MS PGothic" pitchFamily="34"/>
              </a:endParaRPr>
            </a:p>
          </p:txBody>
        </p:sp>
        <p:sp>
          <p:nvSpPr>
            <p:cNvPr id="67" name="Freeform 96">
              <a:extLst>
                <a:ext uri="{FF2B5EF4-FFF2-40B4-BE49-F238E27FC236}">
                  <a16:creationId xmlns:a16="http://schemas.microsoft.com/office/drawing/2014/main" id="{E03616B8-18D0-6C64-9D80-16647E37B169}"/>
                </a:ext>
              </a:extLst>
            </p:cNvPr>
            <p:cNvSpPr/>
            <p:nvPr/>
          </p:nvSpPr>
          <p:spPr>
            <a:xfrm>
              <a:off x="7647291" y="3502124"/>
              <a:ext cx="373623" cy="354796"/>
            </a:xfrm>
            <a:custGeom>
              <a:avLst/>
              <a:gdLst>
                <a:gd name="f0" fmla="val 10800000"/>
                <a:gd name="f1" fmla="val 5400000"/>
                <a:gd name="f2" fmla="val 180"/>
                <a:gd name="f3" fmla="val w"/>
                <a:gd name="f4" fmla="val h"/>
                <a:gd name="f5" fmla="val 0"/>
                <a:gd name="f6" fmla="val 52"/>
                <a:gd name="f7" fmla="val 50"/>
                <a:gd name="f8" fmla="val 4"/>
                <a:gd name="f9" fmla="val 6"/>
                <a:gd name="f10" fmla="val 3"/>
                <a:gd name="f11" fmla="val 9"/>
                <a:gd name="f12" fmla="val 2"/>
                <a:gd name="f13" fmla="val 10"/>
                <a:gd name="f14" fmla="val 12"/>
                <a:gd name="f15" fmla="val 29"/>
                <a:gd name="f16" fmla="val 34"/>
                <a:gd name="f17" fmla="val 35"/>
                <a:gd name="f18" fmla="val 17"/>
                <a:gd name="f19" fmla="val 36"/>
                <a:gd name="f20" fmla="val 19"/>
                <a:gd name="f21" fmla="val 38"/>
                <a:gd name="f22" fmla="val 23"/>
                <a:gd name="f23" fmla="val 47"/>
                <a:gd name="f24" fmla="val 49"/>
                <a:gd name="f25" fmla="val 48"/>
                <a:gd name="f26" fmla="val 51"/>
                <a:gd name="f27" fmla="val 41"/>
                <a:gd name="f28" fmla="val 16"/>
                <a:gd name="f29" fmla="val 14"/>
                <a:gd name="f30" fmla="val 13"/>
                <a:gd name="f31" fmla="val 11"/>
                <a:gd name="f32" fmla="val 8"/>
                <a:gd name="f33" fmla="val 5"/>
                <a:gd name="f34" fmla="val 45"/>
                <a:gd name="f35" fmla="val 25"/>
                <a:gd name="f36" fmla="val 7"/>
                <a:gd name="f37" fmla="val 22"/>
                <a:gd name="f38" fmla="val 20"/>
                <a:gd name="f39" fmla="+- 0 0 -90"/>
                <a:gd name="f40" fmla="*/ f3 1 52"/>
                <a:gd name="f41" fmla="*/ f4 1 50"/>
                <a:gd name="f42" fmla="val f5"/>
                <a:gd name="f43" fmla="val f6"/>
                <a:gd name="f44" fmla="val f7"/>
                <a:gd name="f45" fmla="*/ f39 f0 1"/>
                <a:gd name="f46" fmla="+- f44 0 f42"/>
                <a:gd name="f47" fmla="+- f43 0 f42"/>
                <a:gd name="f48" fmla="*/ f45 1 f2"/>
                <a:gd name="f49" fmla="*/ f47 1 52"/>
                <a:gd name="f50" fmla="*/ f46 1 50"/>
                <a:gd name="f51" fmla="*/ 2147483646 f47 1"/>
                <a:gd name="f52" fmla="*/ 2147483646 f46 1"/>
                <a:gd name="f53" fmla="*/ 0 f47 1"/>
                <a:gd name="f54" fmla="*/ 0 f46 1"/>
                <a:gd name="f55" fmla="+- f48 0 f1"/>
                <a:gd name="f56" fmla="*/ f51 1 52"/>
                <a:gd name="f57" fmla="*/ f52 1 50"/>
                <a:gd name="f58" fmla="*/ f53 1 52"/>
                <a:gd name="f59" fmla="*/ f54 1 50"/>
                <a:gd name="f60" fmla="*/ 0 1 f49"/>
                <a:gd name="f61" fmla="*/ f43 1 f49"/>
                <a:gd name="f62" fmla="*/ 0 1 f50"/>
                <a:gd name="f63" fmla="*/ f44 1 f50"/>
                <a:gd name="f64" fmla="*/ f56 1 f49"/>
                <a:gd name="f65" fmla="*/ f57 1 f50"/>
                <a:gd name="f66" fmla="*/ f58 1 f49"/>
                <a:gd name="f67" fmla="*/ f59 1 f50"/>
                <a:gd name="f68" fmla="*/ f60 f40 1"/>
                <a:gd name="f69" fmla="*/ f61 f40 1"/>
                <a:gd name="f70" fmla="*/ f63 f41 1"/>
                <a:gd name="f71" fmla="*/ f62 f41 1"/>
                <a:gd name="f72" fmla="*/ f64 f40 1"/>
                <a:gd name="f73" fmla="*/ f65 f41 1"/>
                <a:gd name="f74" fmla="*/ f66 f40 1"/>
                <a:gd name="f75" fmla="*/ f67 f41 1"/>
              </a:gdLst>
              <a:ahLst/>
              <a:cxnLst>
                <a:cxn ang="3cd4">
                  <a:pos x="hc" y="t"/>
                </a:cxn>
                <a:cxn ang="0">
                  <a:pos x="r" y="vc"/>
                </a:cxn>
                <a:cxn ang="cd4">
                  <a:pos x="hc" y="b"/>
                </a:cxn>
                <a:cxn ang="cd2">
                  <a:pos x="l" y="vc"/>
                </a:cxn>
                <a:cxn ang="f55">
                  <a:pos x="f72" y="f73"/>
                </a:cxn>
                <a:cxn ang="f55">
                  <a:pos x="f72" y="f73"/>
                </a:cxn>
                <a:cxn ang="f55">
                  <a:pos x="f72" y="f73"/>
                </a:cxn>
                <a:cxn ang="f55">
                  <a:pos x="f74" y="f73"/>
                </a:cxn>
                <a:cxn ang="f55">
                  <a:pos x="f74" y="f73"/>
                </a:cxn>
                <a:cxn ang="f55">
                  <a:pos x="f72" y="f73"/>
                </a:cxn>
                <a:cxn ang="f55">
                  <a:pos x="f72" y="f73"/>
                </a:cxn>
                <a:cxn ang="f55">
                  <a:pos x="f72" y="f73"/>
                </a:cxn>
                <a:cxn ang="f55">
                  <a:pos x="f72" y="f73"/>
                </a:cxn>
                <a:cxn ang="f55">
                  <a:pos x="f72" y="f73"/>
                </a:cxn>
                <a:cxn ang="f55">
                  <a:pos x="f72" y="f73"/>
                </a:cxn>
                <a:cxn ang="f55">
                  <a:pos x="f72" y="f73"/>
                </a:cxn>
                <a:cxn ang="f55">
                  <a:pos x="f72" y="f73"/>
                </a:cxn>
                <a:cxn ang="f55">
                  <a:pos x="f72" y="f73"/>
                </a:cxn>
                <a:cxn ang="f55">
                  <a:pos x="f72" y="f73"/>
                </a:cxn>
                <a:cxn ang="f55">
                  <a:pos x="f72" y="f73"/>
                </a:cxn>
                <a:cxn ang="f55">
                  <a:pos x="f72" y="f73"/>
                </a:cxn>
                <a:cxn ang="f55">
                  <a:pos x="f72" y="f73"/>
                </a:cxn>
                <a:cxn ang="f55">
                  <a:pos x="f72" y="f73"/>
                </a:cxn>
                <a:cxn ang="f55">
                  <a:pos x="f72" y="f73"/>
                </a:cxn>
                <a:cxn ang="f55">
                  <a:pos x="f72" y="f73"/>
                </a:cxn>
                <a:cxn ang="f55">
                  <a:pos x="f72" y="f73"/>
                </a:cxn>
                <a:cxn ang="f55">
                  <a:pos x="f72" y="f73"/>
                </a:cxn>
                <a:cxn ang="f55">
                  <a:pos x="f72" y="f73"/>
                </a:cxn>
                <a:cxn ang="f55">
                  <a:pos x="f72" y="f73"/>
                </a:cxn>
                <a:cxn ang="f55">
                  <a:pos x="f72" y="f73"/>
                </a:cxn>
                <a:cxn ang="f55">
                  <a:pos x="f72" y="f73"/>
                </a:cxn>
                <a:cxn ang="f55">
                  <a:pos x="f72" y="f73"/>
                </a:cxn>
                <a:cxn ang="f55">
                  <a:pos x="f72" y="f73"/>
                </a:cxn>
                <a:cxn ang="f55">
                  <a:pos x="f72" y="f73"/>
                </a:cxn>
                <a:cxn ang="f55">
                  <a:pos x="f72" y="f73"/>
                </a:cxn>
                <a:cxn ang="f55">
                  <a:pos x="f72" y="f73"/>
                </a:cxn>
                <a:cxn ang="f55">
                  <a:pos x="f72" y="f73"/>
                </a:cxn>
                <a:cxn ang="f55">
                  <a:pos x="f72" y="f75"/>
                </a:cxn>
                <a:cxn ang="f55">
                  <a:pos x="f72" y="f73"/>
                </a:cxn>
                <a:cxn ang="f55">
                  <a:pos x="f72" y="f73"/>
                </a:cxn>
              </a:cxnLst>
              <a:rect l="f68" t="f71" r="f69" b="f70"/>
              <a:pathLst>
                <a:path w="52" h="50">
                  <a:moveTo>
                    <a:pt x="f8" y="f9"/>
                  </a:moveTo>
                  <a:cubicBezTo>
                    <a:pt x="f10" y="f11"/>
                    <a:pt x="f10" y="f11"/>
                    <a:pt x="f10" y="f11"/>
                  </a:cubicBezTo>
                  <a:cubicBezTo>
                    <a:pt x="f12" y="f13"/>
                    <a:pt x="f12" y="f13"/>
                    <a:pt x="f12" y="f13"/>
                  </a:cubicBezTo>
                  <a:cubicBezTo>
                    <a:pt x="f5" y="f14"/>
                    <a:pt x="f5" y="f14"/>
                    <a:pt x="f5" y="f14"/>
                  </a:cubicBezTo>
                  <a:cubicBezTo>
                    <a:pt x="f5" y="f15"/>
                    <a:pt x="f5" y="f15"/>
                    <a:pt x="f5" y="f15"/>
                  </a:cubicBezTo>
                  <a:cubicBezTo>
                    <a:pt x="f9" y="f16"/>
                    <a:pt x="f9" y="f16"/>
                    <a:pt x="f9" y="f16"/>
                  </a:cubicBezTo>
                  <a:cubicBezTo>
                    <a:pt x="f11" y="f17"/>
                    <a:pt x="f11" y="f17"/>
                    <a:pt x="f11" y="f17"/>
                  </a:cubicBezTo>
                  <a:cubicBezTo>
                    <a:pt x="f18" y="f19"/>
                    <a:pt x="f18" y="f19"/>
                    <a:pt x="f18" y="f19"/>
                  </a:cubicBezTo>
                  <a:cubicBezTo>
                    <a:pt x="f20" y="f21"/>
                    <a:pt x="f20" y="f21"/>
                    <a:pt x="f20" y="f21"/>
                  </a:cubicBezTo>
                  <a:cubicBezTo>
                    <a:pt x="f22" y="f19"/>
                    <a:pt x="f22" y="f19"/>
                    <a:pt x="f22" y="f19"/>
                  </a:cubicBezTo>
                  <a:cubicBezTo>
                    <a:pt x="f23" y="f24"/>
                    <a:pt x="f23" y="f24"/>
                    <a:pt x="f23" y="f24"/>
                  </a:cubicBezTo>
                  <a:cubicBezTo>
                    <a:pt x="f23" y="f25"/>
                    <a:pt x="f23" y="f25"/>
                    <a:pt x="f23" y="f25"/>
                  </a:cubicBezTo>
                  <a:cubicBezTo>
                    <a:pt x="f23" y="f24"/>
                    <a:pt x="f23" y="f24"/>
                    <a:pt x="f23" y="f24"/>
                  </a:cubicBezTo>
                  <a:cubicBezTo>
                    <a:pt x="f25" y="f7"/>
                    <a:pt x="f25" y="f7"/>
                    <a:pt x="f25" y="f7"/>
                  </a:cubicBezTo>
                  <a:cubicBezTo>
                    <a:pt x="f25" y="f23"/>
                    <a:pt x="f25" y="f23"/>
                    <a:pt x="f25" y="f23"/>
                  </a:cubicBezTo>
                  <a:cubicBezTo>
                    <a:pt x="f26" y="f23"/>
                    <a:pt x="f26" y="f23"/>
                    <a:pt x="f26" y="f23"/>
                  </a:cubicBezTo>
                  <a:cubicBezTo>
                    <a:pt x="f6" y="f27"/>
                    <a:pt x="f6" y="f27"/>
                    <a:pt x="f6" y="f27"/>
                  </a:cubicBezTo>
                  <a:cubicBezTo>
                    <a:pt x="f26" y="f27"/>
                    <a:pt x="f26" y="f27"/>
                    <a:pt x="f26" y="f27"/>
                  </a:cubicBezTo>
                  <a:cubicBezTo>
                    <a:pt x="f7" y="f27"/>
                    <a:pt x="f26" y="f28"/>
                    <a:pt x="f26" y="f28"/>
                  </a:cubicBezTo>
                  <a:cubicBezTo>
                    <a:pt x="f26" y="f28"/>
                    <a:pt x="f7" y="f29"/>
                    <a:pt x="f7" y="f29"/>
                  </a:cubicBezTo>
                  <a:cubicBezTo>
                    <a:pt x="f7" y="f30"/>
                    <a:pt x="f24" y="f31"/>
                    <a:pt x="f24" y="f31"/>
                  </a:cubicBezTo>
                  <a:cubicBezTo>
                    <a:pt x="f7" y="f32"/>
                    <a:pt x="f7" y="f32"/>
                    <a:pt x="f7" y="f32"/>
                  </a:cubicBezTo>
                  <a:cubicBezTo>
                    <a:pt x="f26" y="f9"/>
                    <a:pt x="f26" y="f9"/>
                    <a:pt x="f26" y="f9"/>
                  </a:cubicBezTo>
                  <a:cubicBezTo>
                    <a:pt x="f25" y="f33"/>
                    <a:pt x="f25" y="f33"/>
                    <a:pt x="f25" y="f33"/>
                  </a:cubicBezTo>
                  <a:cubicBezTo>
                    <a:pt x="f34" y="f10"/>
                    <a:pt x="f34" y="f10"/>
                    <a:pt x="f34" y="f10"/>
                  </a:cubicBezTo>
                  <a:cubicBezTo>
                    <a:pt x="f27" y="f12"/>
                    <a:pt x="f27" y="f12"/>
                    <a:pt x="f27" y="f12"/>
                  </a:cubicBezTo>
                  <a:cubicBezTo>
                    <a:pt x="f17" y="f8"/>
                    <a:pt x="f17" y="f8"/>
                    <a:pt x="f17" y="f8"/>
                  </a:cubicBezTo>
                  <a:cubicBezTo>
                    <a:pt x="f17" y="f32"/>
                    <a:pt x="f17" y="f32"/>
                    <a:pt x="f17" y="f32"/>
                  </a:cubicBezTo>
                  <a:cubicBezTo>
                    <a:pt x="f15" y="f13"/>
                    <a:pt x="f15" y="f13"/>
                    <a:pt x="f15" y="f13"/>
                  </a:cubicBezTo>
                  <a:cubicBezTo>
                    <a:pt x="f35" y="f36"/>
                    <a:pt x="f35" y="f36"/>
                    <a:pt x="f35" y="f36"/>
                  </a:cubicBezTo>
                  <a:cubicBezTo>
                    <a:pt x="f37" y="f33"/>
                    <a:pt x="f37" y="f33"/>
                    <a:pt x="f37" y="f33"/>
                  </a:cubicBezTo>
                  <a:cubicBezTo>
                    <a:pt x="f38" y="f10"/>
                    <a:pt x="f38" y="f10"/>
                    <a:pt x="f38" y="f10"/>
                  </a:cubicBezTo>
                  <a:cubicBezTo>
                    <a:pt x="f30" y="f12"/>
                    <a:pt x="f30" y="f12"/>
                    <a:pt x="f30" y="f12"/>
                  </a:cubicBezTo>
                  <a:cubicBezTo>
                    <a:pt x="f32" y="f5"/>
                    <a:pt x="f32" y="f5"/>
                    <a:pt x="f32" y="f5"/>
                  </a:cubicBezTo>
                  <a:cubicBezTo>
                    <a:pt x="f32" y="f12"/>
                    <a:pt x="f32" y="f12"/>
                    <a:pt x="f32" y="f12"/>
                  </a:cubicBezTo>
                  <a:lnTo>
                    <a:pt x="f8" y="f9"/>
                  </a:lnTo>
                  <a:close/>
                </a:path>
              </a:pathLst>
            </a:custGeom>
            <a:solidFill>
              <a:srgbClr val="E2EBFB"/>
            </a:solidFill>
            <a:ln w="3172" cap="flat">
              <a:solidFill>
                <a:srgbClr val="0F78FF">
                  <a:alpha val="70000"/>
                </a:srgbClr>
              </a:solidFill>
              <a:prstDash val="solid"/>
              <a:round/>
            </a:ln>
          </p:spPr>
          <p:txBody>
            <a:bodyPr vert="horz" wrap="square" lIns="91440" tIns="45720" rIns="91440" bIns="45720" anchor="t" anchorCtr="0" compatLnSpc="1">
              <a:noAutofit/>
            </a:bodyPr>
            <a:lstStyle/>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GB" sz="1400" b="1" i="0" u="none" strike="noStrike" kern="1200" cap="none" spc="0" baseline="0">
                <a:solidFill>
                  <a:srgbClr val="0599F1"/>
                </a:solidFill>
                <a:uFillTx/>
                <a:latin typeface="HelveticaNeue-UltraLight" pitchFamily="50"/>
                <a:ea typeface="MS PGothic" pitchFamily="34"/>
              </a:endParaRPr>
            </a:p>
          </p:txBody>
        </p:sp>
        <p:sp>
          <p:nvSpPr>
            <p:cNvPr id="68" name="Freeform 97">
              <a:extLst>
                <a:ext uri="{FF2B5EF4-FFF2-40B4-BE49-F238E27FC236}">
                  <a16:creationId xmlns:a16="http://schemas.microsoft.com/office/drawing/2014/main" id="{2FA3FDA6-CEC4-3F57-6D2D-34DB5D477700}"/>
                </a:ext>
              </a:extLst>
            </p:cNvPr>
            <p:cNvSpPr/>
            <p:nvPr/>
          </p:nvSpPr>
          <p:spPr>
            <a:xfrm>
              <a:off x="7611090" y="3396410"/>
              <a:ext cx="94128" cy="176671"/>
            </a:xfrm>
            <a:custGeom>
              <a:avLst/>
              <a:gdLst>
                <a:gd name="f0" fmla="val 10800000"/>
                <a:gd name="f1" fmla="val 5400000"/>
                <a:gd name="f2" fmla="val 180"/>
                <a:gd name="f3" fmla="val w"/>
                <a:gd name="f4" fmla="val h"/>
                <a:gd name="f5" fmla="val 0"/>
                <a:gd name="f6" fmla="val 78"/>
                <a:gd name="f7" fmla="val 150"/>
                <a:gd name="f8" fmla="val 18"/>
                <a:gd name="f9" fmla="val 12"/>
                <a:gd name="f10" fmla="val 30"/>
                <a:gd name="f11" fmla="val 54"/>
                <a:gd name="f12" fmla="val 90"/>
                <a:gd name="f13" fmla="val 102"/>
                <a:gd name="f14" fmla="val 108"/>
                <a:gd name="f15" fmla="val 36"/>
                <a:gd name="f16" fmla="val 120"/>
                <a:gd name="f17" fmla="val 144"/>
                <a:gd name="f18" fmla="val 42"/>
                <a:gd name="f19" fmla="val 48"/>
                <a:gd name="f20" fmla="val 126"/>
                <a:gd name="f21" fmla="val 60"/>
                <a:gd name="f22" fmla="val 84"/>
                <a:gd name="f23" fmla="val 72"/>
                <a:gd name="f24" fmla="val 66"/>
                <a:gd name="f25" fmla="val 24"/>
                <a:gd name="f26" fmla="val 6"/>
                <a:gd name="f27" fmla="+- 0 0 -90"/>
                <a:gd name="f28" fmla="*/ f3 1 78"/>
                <a:gd name="f29" fmla="*/ f4 1 150"/>
                <a:gd name="f30" fmla="val f5"/>
                <a:gd name="f31" fmla="val f6"/>
                <a:gd name="f32" fmla="val f7"/>
                <a:gd name="f33" fmla="*/ f27 f0 1"/>
                <a:gd name="f34" fmla="+- f32 0 f30"/>
                <a:gd name="f35" fmla="+- f31 0 f30"/>
                <a:gd name="f36" fmla="*/ f33 1 f2"/>
                <a:gd name="f37" fmla="*/ f35 1 78"/>
                <a:gd name="f38" fmla="*/ f34 1 150"/>
                <a:gd name="f39" fmla="*/ 2147483646 f35 1"/>
                <a:gd name="f40" fmla="*/ 2147483646 f34 1"/>
                <a:gd name="f41" fmla="*/ 0 f35 1"/>
                <a:gd name="f42" fmla="*/ 0 f34 1"/>
                <a:gd name="f43" fmla="+- f36 0 f1"/>
                <a:gd name="f44" fmla="*/ f39 1 78"/>
                <a:gd name="f45" fmla="*/ f40 1 150"/>
                <a:gd name="f46" fmla="*/ f41 1 78"/>
                <a:gd name="f47" fmla="*/ f42 1 150"/>
                <a:gd name="f48" fmla="*/ 0 1 f37"/>
                <a:gd name="f49" fmla="*/ f31 1 f37"/>
                <a:gd name="f50" fmla="*/ 0 1 f38"/>
                <a:gd name="f51" fmla="*/ f32 1 f38"/>
                <a:gd name="f52" fmla="*/ f44 1 f37"/>
                <a:gd name="f53" fmla="*/ f45 1 f38"/>
                <a:gd name="f54" fmla="*/ f46 1 f37"/>
                <a:gd name="f55" fmla="*/ f47 1 f38"/>
                <a:gd name="f56" fmla="*/ f48 f28 1"/>
                <a:gd name="f57" fmla="*/ f49 f28 1"/>
                <a:gd name="f58" fmla="*/ f51 f29 1"/>
                <a:gd name="f59" fmla="*/ f50 f29 1"/>
                <a:gd name="f60" fmla="*/ f52 f28 1"/>
                <a:gd name="f61" fmla="*/ f53 f29 1"/>
                <a:gd name="f62" fmla="*/ f54 f28 1"/>
                <a:gd name="f63" fmla="*/ f55 f29 1"/>
              </a:gdLst>
              <a:ahLst/>
              <a:cxnLst>
                <a:cxn ang="3cd4">
                  <a:pos x="hc" y="t"/>
                </a:cxn>
                <a:cxn ang="0">
                  <a:pos x="r" y="vc"/>
                </a:cxn>
                <a:cxn ang="cd4">
                  <a:pos x="hc" y="b"/>
                </a:cxn>
                <a:cxn ang="cd2">
                  <a:pos x="l" y="vc"/>
                </a:cxn>
                <a:cxn ang="f43">
                  <a:pos x="f60" y="f61"/>
                </a:cxn>
                <a:cxn ang="f43">
                  <a:pos x="f60" y="f61"/>
                </a:cxn>
                <a:cxn ang="f43">
                  <a:pos x="f60" y="f61"/>
                </a:cxn>
                <a:cxn ang="f43">
                  <a:pos x="f62" y="f61"/>
                </a:cxn>
                <a:cxn ang="f43">
                  <a:pos x="f62" y="f61"/>
                </a:cxn>
                <a:cxn ang="f43">
                  <a:pos x="f60" y="f61"/>
                </a:cxn>
                <a:cxn ang="f43">
                  <a:pos x="f60" y="f61"/>
                </a:cxn>
                <a:cxn ang="f43">
                  <a:pos x="f60" y="f61"/>
                </a:cxn>
                <a:cxn ang="f43">
                  <a:pos x="f60" y="f61"/>
                </a:cxn>
                <a:cxn ang="f43">
                  <a:pos x="f60" y="f61"/>
                </a:cxn>
                <a:cxn ang="f43">
                  <a:pos x="f60" y="f61"/>
                </a:cxn>
                <a:cxn ang="f43">
                  <a:pos x="f60" y="f61"/>
                </a:cxn>
                <a:cxn ang="f43">
                  <a:pos x="f60" y="f61"/>
                </a:cxn>
                <a:cxn ang="f43">
                  <a:pos x="f60" y="f61"/>
                </a:cxn>
                <a:cxn ang="f43">
                  <a:pos x="f60" y="f61"/>
                </a:cxn>
                <a:cxn ang="f43">
                  <a:pos x="f60" y="f61"/>
                </a:cxn>
                <a:cxn ang="f43">
                  <a:pos x="f60" y="f61"/>
                </a:cxn>
                <a:cxn ang="f43">
                  <a:pos x="f60" y="f61"/>
                </a:cxn>
                <a:cxn ang="f43">
                  <a:pos x="f60" y="f63"/>
                </a:cxn>
                <a:cxn ang="f43">
                  <a:pos x="f60" y="f63"/>
                </a:cxn>
                <a:cxn ang="f43">
                  <a:pos x="f60" y="f61"/>
                </a:cxn>
                <a:cxn ang="f43">
                  <a:pos x="f60" y="f61"/>
                </a:cxn>
              </a:cxnLst>
              <a:rect l="f56" t="f59" r="f57" b="f58"/>
              <a:pathLst>
                <a:path w="78" h="150">
                  <a:moveTo>
                    <a:pt x="f8" y="f9"/>
                  </a:moveTo>
                  <a:lnTo>
                    <a:pt x="f8" y="f10"/>
                  </a:lnTo>
                  <a:lnTo>
                    <a:pt x="f8" y="f11"/>
                  </a:lnTo>
                  <a:lnTo>
                    <a:pt x="f5" y="f6"/>
                  </a:lnTo>
                  <a:lnTo>
                    <a:pt x="f5" y="f12"/>
                  </a:lnTo>
                  <a:lnTo>
                    <a:pt x="f9" y="f13"/>
                  </a:lnTo>
                  <a:lnTo>
                    <a:pt x="f8" y="f14"/>
                  </a:lnTo>
                  <a:lnTo>
                    <a:pt x="f15" y="f16"/>
                  </a:lnTo>
                  <a:lnTo>
                    <a:pt x="f15" y="f17"/>
                  </a:lnTo>
                  <a:lnTo>
                    <a:pt x="f18" y="f7"/>
                  </a:lnTo>
                  <a:lnTo>
                    <a:pt x="f19" y="f17"/>
                  </a:lnTo>
                  <a:lnTo>
                    <a:pt x="f11" y="f20"/>
                  </a:lnTo>
                  <a:lnTo>
                    <a:pt x="f6" y="f13"/>
                  </a:lnTo>
                  <a:lnTo>
                    <a:pt x="f6" y="f12"/>
                  </a:lnTo>
                  <a:lnTo>
                    <a:pt x="f21" y="f22"/>
                  </a:lnTo>
                  <a:lnTo>
                    <a:pt x="f18" y="f23"/>
                  </a:lnTo>
                  <a:lnTo>
                    <a:pt x="f24" y="f15"/>
                  </a:lnTo>
                  <a:lnTo>
                    <a:pt x="f21" y="f9"/>
                  </a:lnTo>
                  <a:lnTo>
                    <a:pt x="f15" y="f5"/>
                  </a:lnTo>
                  <a:lnTo>
                    <a:pt x="f25" y="f5"/>
                  </a:lnTo>
                  <a:lnTo>
                    <a:pt x="f25" y="f26"/>
                  </a:lnTo>
                  <a:lnTo>
                    <a:pt x="f8" y="f9"/>
                  </a:lnTo>
                  <a:close/>
                </a:path>
              </a:pathLst>
            </a:custGeom>
            <a:solidFill>
              <a:srgbClr val="E2EBFB"/>
            </a:solidFill>
            <a:ln w="3172" cap="flat">
              <a:solidFill>
                <a:srgbClr val="0F78FF">
                  <a:alpha val="70000"/>
                </a:srgbClr>
              </a:solidFill>
              <a:prstDash val="solid"/>
              <a:round/>
            </a:ln>
          </p:spPr>
          <p:txBody>
            <a:bodyPr vert="horz" wrap="square" lIns="91440" tIns="45720" rIns="91440" bIns="45720" anchor="t" anchorCtr="0" compatLnSpc="1">
              <a:noAutofit/>
            </a:bodyPr>
            <a:lstStyle/>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GB" sz="1400" b="1" i="0" u="none" strike="noStrike" kern="1200" cap="none" spc="0" baseline="0">
                <a:solidFill>
                  <a:srgbClr val="0599F1"/>
                </a:solidFill>
                <a:uFillTx/>
                <a:latin typeface="HelveticaNeue-UltraLight" pitchFamily="50"/>
                <a:ea typeface="MS PGothic" pitchFamily="34"/>
              </a:endParaRPr>
            </a:p>
          </p:txBody>
        </p:sp>
        <p:sp>
          <p:nvSpPr>
            <p:cNvPr id="69" name="Freeform 98">
              <a:extLst>
                <a:ext uri="{FF2B5EF4-FFF2-40B4-BE49-F238E27FC236}">
                  <a16:creationId xmlns:a16="http://schemas.microsoft.com/office/drawing/2014/main" id="{FACBCEDA-B58A-FC86-A087-388826DE6952}"/>
                </a:ext>
              </a:extLst>
            </p:cNvPr>
            <p:cNvSpPr/>
            <p:nvPr/>
          </p:nvSpPr>
          <p:spPr>
            <a:xfrm>
              <a:off x="7149126" y="3438409"/>
              <a:ext cx="270799" cy="207084"/>
            </a:xfrm>
            <a:custGeom>
              <a:avLst/>
              <a:gdLst>
                <a:gd name="f0" fmla="val 10800000"/>
                <a:gd name="f1" fmla="val 5400000"/>
                <a:gd name="f2" fmla="val 180"/>
                <a:gd name="f3" fmla="val w"/>
                <a:gd name="f4" fmla="val h"/>
                <a:gd name="f5" fmla="val 0"/>
                <a:gd name="f6" fmla="val 228"/>
                <a:gd name="f7" fmla="val 174"/>
                <a:gd name="f8" fmla="val 90"/>
                <a:gd name="f9" fmla="val 156"/>
                <a:gd name="f10" fmla="val 114"/>
                <a:gd name="f11" fmla="val 138"/>
                <a:gd name="f12" fmla="val 144"/>
                <a:gd name="f13" fmla="val 120"/>
                <a:gd name="f14" fmla="val 108"/>
                <a:gd name="f15" fmla="val 186"/>
                <a:gd name="f16" fmla="val 96"/>
                <a:gd name="f17" fmla="val 192"/>
                <a:gd name="f18" fmla="val 84"/>
                <a:gd name="f19" fmla="val 216"/>
                <a:gd name="f20" fmla="val 78"/>
                <a:gd name="f21" fmla="val 72"/>
                <a:gd name="f22" fmla="val 222"/>
                <a:gd name="f23" fmla="val 42"/>
                <a:gd name="f24" fmla="val 12"/>
                <a:gd name="f25" fmla="val 210"/>
                <a:gd name="f26" fmla="val 168"/>
                <a:gd name="f27" fmla="val 36"/>
                <a:gd name="f28" fmla="val 60"/>
                <a:gd name="f29" fmla="val 66"/>
                <a:gd name="f30" fmla="val 162"/>
                <a:gd name="f31" fmla="+- 0 0 -90"/>
                <a:gd name="f32" fmla="*/ f3 1 228"/>
                <a:gd name="f33" fmla="*/ f4 1 174"/>
                <a:gd name="f34" fmla="val f5"/>
                <a:gd name="f35" fmla="val f6"/>
                <a:gd name="f36" fmla="val f7"/>
                <a:gd name="f37" fmla="*/ f31 f0 1"/>
                <a:gd name="f38" fmla="+- f36 0 f34"/>
                <a:gd name="f39" fmla="+- f35 0 f34"/>
                <a:gd name="f40" fmla="*/ f37 1 f2"/>
                <a:gd name="f41" fmla="*/ f39 1 228"/>
                <a:gd name="f42" fmla="*/ f38 1 174"/>
                <a:gd name="f43" fmla="*/ 2147483646 f39 1"/>
                <a:gd name="f44" fmla="*/ 2147483646 f38 1"/>
                <a:gd name="f45" fmla="*/ 0 f38 1"/>
                <a:gd name="f46" fmla="*/ 0 f39 1"/>
                <a:gd name="f47" fmla="+- f40 0 f1"/>
                <a:gd name="f48" fmla="*/ f43 1 228"/>
                <a:gd name="f49" fmla="*/ f44 1 174"/>
                <a:gd name="f50" fmla="*/ f45 1 174"/>
                <a:gd name="f51" fmla="*/ f46 1 228"/>
                <a:gd name="f52" fmla="*/ 0 1 f41"/>
                <a:gd name="f53" fmla="*/ f35 1 f41"/>
                <a:gd name="f54" fmla="*/ 0 1 f42"/>
                <a:gd name="f55" fmla="*/ f36 1 f42"/>
                <a:gd name="f56" fmla="*/ f48 1 f41"/>
                <a:gd name="f57" fmla="*/ f49 1 f42"/>
                <a:gd name="f58" fmla="*/ f50 1 f42"/>
                <a:gd name="f59" fmla="*/ f51 1 f41"/>
                <a:gd name="f60" fmla="*/ f52 f32 1"/>
                <a:gd name="f61" fmla="*/ f53 f32 1"/>
                <a:gd name="f62" fmla="*/ f55 f33 1"/>
                <a:gd name="f63" fmla="*/ f54 f33 1"/>
                <a:gd name="f64" fmla="*/ f56 f32 1"/>
                <a:gd name="f65" fmla="*/ f57 f33 1"/>
                <a:gd name="f66" fmla="*/ f58 f33 1"/>
                <a:gd name="f67" fmla="*/ f59 f32 1"/>
              </a:gdLst>
              <a:ahLst/>
              <a:cxnLst>
                <a:cxn ang="3cd4">
                  <a:pos x="hc" y="t"/>
                </a:cxn>
                <a:cxn ang="0">
                  <a:pos x="r" y="vc"/>
                </a:cxn>
                <a:cxn ang="cd4">
                  <a:pos x="hc" y="b"/>
                </a:cxn>
                <a:cxn ang="cd2">
                  <a:pos x="l" y="vc"/>
                </a:cxn>
                <a:cxn ang="f47">
                  <a:pos x="f64" y="f65"/>
                </a:cxn>
                <a:cxn ang="f47">
                  <a:pos x="f64" y="f65"/>
                </a:cxn>
                <a:cxn ang="f47">
                  <a:pos x="f64" y="f65"/>
                </a:cxn>
                <a:cxn ang="f47">
                  <a:pos x="f64" y="f65"/>
                </a:cxn>
                <a:cxn ang="f47">
                  <a:pos x="f64" y="f65"/>
                </a:cxn>
                <a:cxn ang="f47">
                  <a:pos x="f64" y="f65"/>
                </a:cxn>
                <a:cxn ang="f47">
                  <a:pos x="f64" y="f65"/>
                </a:cxn>
                <a:cxn ang="f47">
                  <a:pos x="f64" y="f65"/>
                </a:cxn>
                <a:cxn ang="f47">
                  <a:pos x="f64" y="f65"/>
                </a:cxn>
                <a:cxn ang="f47">
                  <a:pos x="f64" y="f65"/>
                </a:cxn>
                <a:cxn ang="f47">
                  <a:pos x="f64" y="f65"/>
                </a:cxn>
                <a:cxn ang="f47">
                  <a:pos x="f64" y="f65"/>
                </a:cxn>
                <a:cxn ang="f47">
                  <a:pos x="f64" y="f65"/>
                </a:cxn>
                <a:cxn ang="f47">
                  <a:pos x="f64" y="f66"/>
                </a:cxn>
                <a:cxn ang="f47">
                  <a:pos x="f64" y="f65"/>
                </a:cxn>
                <a:cxn ang="f47">
                  <a:pos x="f64" y="f65"/>
                </a:cxn>
                <a:cxn ang="f47">
                  <a:pos x="f64" y="f65"/>
                </a:cxn>
                <a:cxn ang="f47">
                  <a:pos x="f64" y="f65"/>
                </a:cxn>
                <a:cxn ang="f47">
                  <a:pos x="f64" y="f65"/>
                </a:cxn>
                <a:cxn ang="f47">
                  <a:pos x="f67" y="f65"/>
                </a:cxn>
                <a:cxn ang="f47">
                  <a:pos x="f64" y="f65"/>
                </a:cxn>
                <a:cxn ang="f47">
                  <a:pos x="f64" y="f65"/>
                </a:cxn>
              </a:cxnLst>
              <a:rect l="f60" t="f63" r="f61" b="f62"/>
              <a:pathLst>
                <a:path w="228" h="174">
                  <a:moveTo>
                    <a:pt x="f8" y="f9"/>
                  </a:moveTo>
                  <a:lnTo>
                    <a:pt x="f10" y="f11"/>
                  </a:lnTo>
                  <a:lnTo>
                    <a:pt x="f12" y="f13"/>
                  </a:lnTo>
                  <a:lnTo>
                    <a:pt x="f2" y="f14"/>
                  </a:lnTo>
                  <a:lnTo>
                    <a:pt x="f15" y="f16"/>
                  </a:lnTo>
                  <a:lnTo>
                    <a:pt x="f17" y="f18"/>
                  </a:lnTo>
                  <a:lnTo>
                    <a:pt x="f19" y="f20"/>
                  </a:lnTo>
                  <a:lnTo>
                    <a:pt x="f6" y="f21"/>
                  </a:lnTo>
                  <a:lnTo>
                    <a:pt x="f22" y="f23"/>
                  </a:lnTo>
                  <a:lnTo>
                    <a:pt x="f19" y="f24"/>
                  </a:lnTo>
                  <a:lnTo>
                    <a:pt x="f25" y="f24"/>
                  </a:lnTo>
                  <a:lnTo>
                    <a:pt x="f15" y="f24"/>
                  </a:lnTo>
                  <a:lnTo>
                    <a:pt x="f26" y="f24"/>
                  </a:lnTo>
                  <a:lnTo>
                    <a:pt x="f12" y="f5"/>
                  </a:lnTo>
                  <a:lnTo>
                    <a:pt x="f13" y="f27"/>
                  </a:lnTo>
                  <a:lnTo>
                    <a:pt x="f16" y="f28"/>
                  </a:lnTo>
                  <a:lnTo>
                    <a:pt x="f21" y="f8"/>
                  </a:lnTo>
                  <a:lnTo>
                    <a:pt x="f29" y="f11"/>
                  </a:lnTo>
                  <a:lnTo>
                    <a:pt x="f24" y="f30"/>
                  </a:lnTo>
                  <a:lnTo>
                    <a:pt x="f5" y="f7"/>
                  </a:lnTo>
                  <a:lnTo>
                    <a:pt x="f18" y="f7"/>
                  </a:lnTo>
                  <a:lnTo>
                    <a:pt x="f8" y="f9"/>
                  </a:lnTo>
                  <a:close/>
                </a:path>
              </a:pathLst>
            </a:custGeom>
            <a:solidFill>
              <a:srgbClr val="E2EBFB"/>
            </a:solidFill>
            <a:ln w="3172" cap="flat">
              <a:solidFill>
                <a:srgbClr val="0F78FF">
                  <a:alpha val="70000"/>
                </a:srgbClr>
              </a:solidFill>
              <a:prstDash val="solid"/>
              <a:round/>
            </a:ln>
          </p:spPr>
          <p:txBody>
            <a:bodyPr vert="horz" wrap="square" lIns="91440" tIns="45720" rIns="91440" bIns="45720" anchor="t" anchorCtr="0" compatLnSpc="1">
              <a:noAutofit/>
            </a:bodyPr>
            <a:lstStyle/>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GB" sz="1400" b="1" i="0" u="none" strike="noStrike" kern="1200" cap="none" spc="0" baseline="0">
                <a:solidFill>
                  <a:srgbClr val="0599F1"/>
                </a:solidFill>
                <a:uFillTx/>
                <a:latin typeface="HelveticaNeue-UltraLight" pitchFamily="50"/>
                <a:ea typeface="MS PGothic" pitchFamily="34"/>
              </a:endParaRPr>
            </a:p>
          </p:txBody>
        </p:sp>
        <p:sp>
          <p:nvSpPr>
            <p:cNvPr id="70" name="Freeform 99">
              <a:extLst>
                <a:ext uri="{FF2B5EF4-FFF2-40B4-BE49-F238E27FC236}">
                  <a16:creationId xmlns:a16="http://schemas.microsoft.com/office/drawing/2014/main" id="{373D631C-3347-D952-8DF1-C5B11AAA257A}"/>
                </a:ext>
              </a:extLst>
            </p:cNvPr>
            <p:cNvSpPr/>
            <p:nvPr/>
          </p:nvSpPr>
          <p:spPr>
            <a:xfrm>
              <a:off x="7068028" y="3645493"/>
              <a:ext cx="186811" cy="162196"/>
            </a:xfrm>
            <a:custGeom>
              <a:avLst/>
              <a:gdLst>
                <a:gd name="f0" fmla="val 10800000"/>
                <a:gd name="f1" fmla="val 5400000"/>
                <a:gd name="f2" fmla="val 180"/>
                <a:gd name="f3" fmla="val w"/>
                <a:gd name="f4" fmla="val h"/>
                <a:gd name="f5" fmla="val 0"/>
                <a:gd name="f6" fmla="val 26"/>
                <a:gd name="f7" fmla="val 23"/>
                <a:gd name="f8" fmla="val 13"/>
                <a:gd name="f9" fmla="val 16"/>
                <a:gd name="f10" fmla="val 15"/>
                <a:gd name="f11" fmla="val 14"/>
                <a:gd name="f12" fmla="val 6"/>
                <a:gd name="f13" fmla="val 3"/>
                <a:gd name="f14" fmla="val 25"/>
                <a:gd name="f15" fmla="val 11"/>
                <a:gd name="f16" fmla="val 9"/>
                <a:gd name="f17" fmla="val 2"/>
                <a:gd name="f18" fmla="val 4"/>
                <a:gd name="f19" fmla="val 22"/>
                <a:gd name="f20" fmla="val 12"/>
                <a:gd name="f21" fmla="+- 0 0 -90"/>
                <a:gd name="f22" fmla="*/ f3 1 26"/>
                <a:gd name="f23" fmla="*/ f4 1 23"/>
                <a:gd name="f24" fmla="val f5"/>
                <a:gd name="f25" fmla="val f6"/>
                <a:gd name="f26" fmla="val f7"/>
                <a:gd name="f27" fmla="*/ f21 f0 1"/>
                <a:gd name="f28" fmla="+- f26 0 f24"/>
                <a:gd name="f29" fmla="+- f25 0 f24"/>
                <a:gd name="f30" fmla="*/ f27 1 f2"/>
                <a:gd name="f31" fmla="*/ f29 1 26"/>
                <a:gd name="f32" fmla="*/ f28 1 23"/>
                <a:gd name="f33" fmla="*/ 2147483646 f29 1"/>
                <a:gd name="f34" fmla="*/ 2147483646 f28 1"/>
                <a:gd name="f35" fmla="*/ 0 f28 1"/>
                <a:gd name="f36" fmla="*/ 0 f29 1"/>
                <a:gd name="f37" fmla="+- f30 0 f1"/>
                <a:gd name="f38" fmla="*/ f33 1 26"/>
                <a:gd name="f39" fmla="*/ f34 1 23"/>
                <a:gd name="f40" fmla="*/ f35 1 23"/>
                <a:gd name="f41" fmla="*/ f36 1 26"/>
                <a:gd name="f42" fmla="*/ 0 1 f31"/>
                <a:gd name="f43" fmla="*/ f25 1 f31"/>
                <a:gd name="f44" fmla="*/ 0 1 f32"/>
                <a:gd name="f45" fmla="*/ f26 1 f32"/>
                <a:gd name="f46" fmla="*/ f38 1 f31"/>
                <a:gd name="f47" fmla="*/ f39 1 f32"/>
                <a:gd name="f48" fmla="*/ f40 1 f32"/>
                <a:gd name="f49" fmla="*/ f41 1 f31"/>
                <a:gd name="f50" fmla="*/ f42 f22 1"/>
                <a:gd name="f51" fmla="*/ f43 f22 1"/>
                <a:gd name="f52" fmla="*/ f45 f23 1"/>
                <a:gd name="f53" fmla="*/ f44 f23 1"/>
                <a:gd name="f54" fmla="*/ f46 f22 1"/>
                <a:gd name="f55" fmla="*/ f47 f23 1"/>
                <a:gd name="f56" fmla="*/ f48 f23 1"/>
                <a:gd name="f57" fmla="*/ f49 f22 1"/>
              </a:gdLst>
              <a:ahLst/>
              <a:cxnLst>
                <a:cxn ang="3cd4">
                  <a:pos x="hc" y="t"/>
                </a:cxn>
                <a:cxn ang="0">
                  <a:pos x="r" y="vc"/>
                </a:cxn>
                <a:cxn ang="cd4">
                  <a:pos x="hc" y="b"/>
                </a:cxn>
                <a:cxn ang="cd2">
                  <a:pos x="l" y="vc"/>
                </a:cxn>
                <a:cxn ang="f37">
                  <a:pos x="f54" y="f55"/>
                </a:cxn>
                <a:cxn ang="f37">
                  <a:pos x="f54" y="f55"/>
                </a:cxn>
                <a:cxn ang="f37">
                  <a:pos x="f54" y="f55"/>
                </a:cxn>
                <a:cxn ang="f37">
                  <a:pos x="f54" y="f55"/>
                </a:cxn>
                <a:cxn ang="f37">
                  <a:pos x="f54" y="f55"/>
                </a:cxn>
                <a:cxn ang="f37">
                  <a:pos x="f54" y="f55"/>
                </a:cxn>
                <a:cxn ang="f37">
                  <a:pos x="f54" y="f56"/>
                </a:cxn>
                <a:cxn ang="f37">
                  <a:pos x="f54" y="f56"/>
                </a:cxn>
                <a:cxn ang="f37">
                  <a:pos x="f54" y="f55"/>
                </a:cxn>
                <a:cxn ang="f37">
                  <a:pos x="f54" y="f55"/>
                </a:cxn>
                <a:cxn ang="f37">
                  <a:pos x="f57" y="f55"/>
                </a:cxn>
                <a:cxn ang="f37">
                  <a:pos x="f54" y="f55"/>
                </a:cxn>
                <a:cxn ang="f37">
                  <a:pos x="f54" y="f55"/>
                </a:cxn>
              </a:cxnLst>
              <a:rect l="f50" t="f53" r="f51" b="f52"/>
              <a:pathLst>
                <a:path w="26" h="23">
                  <a:moveTo>
                    <a:pt x="f8" y="f9"/>
                  </a:moveTo>
                  <a:cubicBezTo>
                    <a:pt x="f10" y="f11"/>
                    <a:pt x="f10" y="f11"/>
                    <a:pt x="f10" y="f11"/>
                  </a:cubicBezTo>
                  <a:cubicBezTo>
                    <a:pt x="f9" y="f12"/>
                    <a:pt x="f9" y="f12"/>
                    <a:pt x="f9" y="f12"/>
                  </a:cubicBezTo>
                  <a:cubicBezTo>
                    <a:pt x="f6" y="f12"/>
                    <a:pt x="f6" y="f12"/>
                    <a:pt x="f6" y="f12"/>
                  </a:cubicBezTo>
                  <a:cubicBezTo>
                    <a:pt x="f6" y="f13"/>
                    <a:pt x="f6" y="f13"/>
                    <a:pt x="f6" y="f13"/>
                  </a:cubicBezTo>
                  <a:cubicBezTo>
                    <a:pt x="f14" y="f13"/>
                    <a:pt x="f14" y="f13"/>
                    <a:pt x="f14" y="f13"/>
                  </a:cubicBezTo>
                  <a:cubicBezTo>
                    <a:pt x="f14" y="f5"/>
                    <a:pt x="f14" y="f5"/>
                    <a:pt x="f14" y="f5"/>
                  </a:cubicBezTo>
                  <a:cubicBezTo>
                    <a:pt x="f15" y="f5"/>
                    <a:pt x="f15" y="f5"/>
                    <a:pt x="f15" y="f5"/>
                  </a:cubicBezTo>
                  <a:cubicBezTo>
                    <a:pt x="f16" y="f17"/>
                    <a:pt x="f16" y="f17"/>
                    <a:pt x="f16" y="f17"/>
                  </a:cubicBezTo>
                  <a:cubicBezTo>
                    <a:pt x="f18" y="f8"/>
                    <a:pt x="f18" y="f8"/>
                    <a:pt x="f18" y="f8"/>
                  </a:cubicBezTo>
                  <a:cubicBezTo>
                    <a:pt x="f5" y="f19"/>
                    <a:pt x="f5" y="f19"/>
                    <a:pt x="f5" y="f19"/>
                  </a:cubicBezTo>
                  <a:cubicBezTo>
                    <a:pt x="f18" y="f19"/>
                    <a:pt x="f20" y="f7"/>
                    <a:pt x="f20" y="f7"/>
                  </a:cubicBezTo>
                  <a:cubicBezTo>
                    <a:pt x="f8" y="f7"/>
                    <a:pt x="f8" y="f9"/>
                    <a:pt x="f8" y="f9"/>
                  </a:cubicBezTo>
                  <a:close/>
                </a:path>
              </a:pathLst>
            </a:custGeom>
            <a:solidFill>
              <a:srgbClr val="E2EBFB"/>
            </a:solidFill>
            <a:ln w="3172" cap="flat">
              <a:solidFill>
                <a:srgbClr val="0F78FF">
                  <a:alpha val="70000"/>
                </a:srgbClr>
              </a:solidFill>
              <a:prstDash val="solid"/>
              <a:round/>
            </a:ln>
          </p:spPr>
          <p:txBody>
            <a:bodyPr vert="horz" wrap="square" lIns="91440" tIns="45720" rIns="91440" bIns="45720" anchor="t" anchorCtr="0" compatLnSpc="1">
              <a:noAutofit/>
            </a:bodyPr>
            <a:lstStyle/>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GB" sz="1400" b="1" i="0" u="none" strike="noStrike" kern="1200" cap="none" spc="0" baseline="0">
                <a:solidFill>
                  <a:srgbClr val="0599F1"/>
                </a:solidFill>
                <a:uFillTx/>
                <a:latin typeface="HelveticaNeue-UltraLight" pitchFamily="50"/>
                <a:ea typeface="MS PGothic" pitchFamily="34"/>
              </a:endParaRPr>
            </a:p>
          </p:txBody>
        </p:sp>
        <p:sp>
          <p:nvSpPr>
            <p:cNvPr id="71" name="Freeform 100">
              <a:extLst>
                <a:ext uri="{FF2B5EF4-FFF2-40B4-BE49-F238E27FC236}">
                  <a16:creationId xmlns:a16="http://schemas.microsoft.com/office/drawing/2014/main" id="{F6D122BB-5B25-A6BD-76D5-F242A4EE7BB4}"/>
                </a:ext>
              </a:extLst>
            </p:cNvPr>
            <p:cNvSpPr/>
            <p:nvPr/>
          </p:nvSpPr>
          <p:spPr>
            <a:xfrm>
              <a:off x="7076724" y="4007531"/>
              <a:ext cx="56473" cy="43443"/>
            </a:xfrm>
            <a:custGeom>
              <a:avLst/>
              <a:gdLst>
                <a:gd name="f0" fmla="val 10800000"/>
                <a:gd name="f1" fmla="val 5400000"/>
                <a:gd name="f2" fmla="val 180"/>
                <a:gd name="f3" fmla="val w"/>
                <a:gd name="f4" fmla="val h"/>
                <a:gd name="f5" fmla="val 0"/>
                <a:gd name="f6" fmla="val 48"/>
                <a:gd name="f7" fmla="val 36"/>
                <a:gd name="f8" fmla="val 24"/>
                <a:gd name="f9" fmla="val 6"/>
                <a:gd name="f10" fmla="val 18"/>
                <a:gd name="f11" fmla="+- 0 0 -90"/>
                <a:gd name="f12" fmla="*/ f3 1 48"/>
                <a:gd name="f13" fmla="*/ f4 1 36"/>
                <a:gd name="f14" fmla="val f5"/>
                <a:gd name="f15" fmla="val f6"/>
                <a:gd name="f16" fmla="val f7"/>
                <a:gd name="f17" fmla="*/ f11 f0 1"/>
                <a:gd name="f18" fmla="+- f16 0 f14"/>
                <a:gd name="f19" fmla="+- f15 0 f14"/>
                <a:gd name="f20" fmla="*/ f17 1 f2"/>
                <a:gd name="f21" fmla="*/ f19 1 48"/>
                <a:gd name="f22" fmla="*/ f18 1 36"/>
                <a:gd name="f23" fmla="*/ 2147483646 f19 1"/>
                <a:gd name="f24" fmla="*/ 2147483646 f18 1"/>
                <a:gd name="f25" fmla="*/ 0 f18 1"/>
                <a:gd name="f26" fmla="*/ 0 f19 1"/>
                <a:gd name="f27" fmla="+- f20 0 f1"/>
                <a:gd name="f28" fmla="*/ f23 1 48"/>
                <a:gd name="f29" fmla="*/ f24 1 36"/>
                <a:gd name="f30" fmla="*/ f25 1 36"/>
                <a:gd name="f31" fmla="*/ f26 1 48"/>
                <a:gd name="f32" fmla="*/ 0 1 f21"/>
                <a:gd name="f33" fmla="*/ f15 1 f21"/>
                <a:gd name="f34" fmla="*/ 0 1 f22"/>
                <a:gd name="f35" fmla="*/ f16 1 f22"/>
                <a:gd name="f36" fmla="*/ f28 1 f21"/>
                <a:gd name="f37" fmla="*/ f29 1 f22"/>
                <a:gd name="f38" fmla="*/ f30 1 f22"/>
                <a:gd name="f39" fmla="*/ f31 1 f21"/>
                <a:gd name="f40" fmla="*/ f32 f12 1"/>
                <a:gd name="f41" fmla="*/ f33 f12 1"/>
                <a:gd name="f42" fmla="*/ f35 f13 1"/>
                <a:gd name="f43" fmla="*/ f34 f13 1"/>
                <a:gd name="f44" fmla="*/ f36 f12 1"/>
                <a:gd name="f45" fmla="*/ f37 f13 1"/>
                <a:gd name="f46" fmla="*/ f38 f13 1"/>
                <a:gd name="f47" fmla="*/ f39 f12 1"/>
              </a:gdLst>
              <a:ahLst/>
              <a:cxnLst>
                <a:cxn ang="3cd4">
                  <a:pos x="hc" y="t"/>
                </a:cxn>
                <a:cxn ang="0">
                  <a:pos x="r" y="vc"/>
                </a:cxn>
                <a:cxn ang="cd4">
                  <a:pos x="hc" y="b"/>
                </a:cxn>
                <a:cxn ang="cd2">
                  <a:pos x="l" y="vc"/>
                </a:cxn>
                <a:cxn ang="f27">
                  <a:pos x="f44" y="f45"/>
                </a:cxn>
                <a:cxn ang="f27">
                  <a:pos x="f44" y="f45"/>
                </a:cxn>
                <a:cxn ang="f27">
                  <a:pos x="f44" y="f46"/>
                </a:cxn>
                <a:cxn ang="f27">
                  <a:pos x="f44" y="f46"/>
                </a:cxn>
                <a:cxn ang="f27">
                  <a:pos x="f44" y="f45"/>
                </a:cxn>
                <a:cxn ang="f27">
                  <a:pos x="f47" y="f45"/>
                </a:cxn>
                <a:cxn ang="f27">
                  <a:pos x="f44" y="f45"/>
                </a:cxn>
                <a:cxn ang="f27">
                  <a:pos x="f44" y="f45"/>
                </a:cxn>
                <a:cxn ang="f27">
                  <a:pos x="f44" y="f45"/>
                </a:cxn>
              </a:cxnLst>
              <a:rect l="f40" t="f43" r="f41" b="f42"/>
              <a:pathLst>
                <a:path w="48" h="36">
                  <a:moveTo>
                    <a:pt x="f6" y="f8"/>
                  </a:moveTo>
                  <a:lnTo>
                    <a:pt x="f6" y="f9"/>
                  </a:lnTo>
                  <a:lnTo>
                    <a:pt x="f6" y="f5"/>
                  </a:lnTo>
                  <a:lnTo>
                    <a:pt x="f7" y="f5"/>
                  </a:lnTo>
                  <a:lnTo>
                    <a:pt x="f9" y="f9"/>
                  </a:lnTo>
                  <a:lnTo>
                    <a:pt x="f5" y="f9"/>
                  </a:lnTo>
                  <a:lnTo>
                    <a:pt x="f10" y="f7"/>
                  </a:lnTo>
                  <a:lnTo>
                    <a:pt x="f7" y="f8"/>
                  </a:lnTo>
                  <a:lnTo>
                    <a:pt x="f6" y="f8"/>
                  </a:lnTo>
                  <a:close/>
                </a:path>
              </a:pathLst>
            </a:custGeom>
            <a:solidFill>
              <a:srgbClr val="E2EBFB"/>
            </a:solidFill>
            <a:ln w="3172" cap="flat">
              <a:solidFill>
                <a:srgbClr val="0F78FF">
                  <a:alpha val="70000"/>
                </a:srgbClr>
              </a:solidFill>
              <a:prstDash val="solid"/>
              <a:round/>
            </a:ln>
          </p:spPr>
          <p:txBody>
            <a:bodyPr vert="horz" wrap="square" lIns="91440" tIns="45720" rIns="91440" bIns="45720" anchor="t" anchorCtr="0" compatLnSpc="1">
              <a:noAutofit/>
            </a:bodyPr>
            <a:lstStyle/>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GB" sz="1400" b="1" i="0" u="none" strike="noStrike" kern="1200" cap="none" spc="0" baseline="0">
                <a:solidFill>
                  <a:srgbClr val="0599F1"/>
                </a:solidFill>
                <a:uFillTx/>
                <a:latin typeface="HelveticaNeue-UltraLight" pitchFamily="50"/>
                <a:ea typeface="MS PGothic" pitchFamily="34"/>
              </a:endParaRPr>
            </a:p>
          </p:txBody>
        </p:sp>
        <p:sp>
          <p:nvSpPr>
            <p:cNvPr id="72" name="Freeform 101">
              <a:extLst>
                <a:ext uri="{FF2B5EF4-FFF2-40B4-BE49-F238E27FC236}">
                  <a16:creationId xmlns:a16="http://schemas.microsoft.com/office/drawing/2014/main" id="{F9D0D914-2232-3715-EA01-EF6ABFFE0F1C}"/>
                </a:ext>
              </a:extLst>
            </p:cNvPr>
            <p:cNvSpPr/>
            <p:nvPr/>
          </p:nvSpPr>
          <p:spPr>
            <a:xfrm>
              <a:off x="7942716" y="3759893"/>
              <a:ext cx="370725" cy="454721"/>
            </a:xfrm>
            <a:custGeom>
              <a:avLst/>
              <a:gdLst>
                <a:gd name="f0" fmla="val 10800000"/>
                <a:gd name="f1" fmla="val 5400000"/>
                <a:gd name="f2" fmla="val 180"/>
                <a:gd name="f3" fmla="val w"/>
                <a:gd name="f4" fmla="val h"/>
                <a:gd name="f5" fmla="val 0"/>
                <a:gd name="f6" fmla="val 52"/>
                <a:gd name="f7" fmla="val 64"/>
                <a:gd name="f8" fmla="val 37"/>
                <a:gd name="f9" fmla="val 5"/>
                <a:gd name="f10" fmla="val 15"/>
                <a:gd name="f11" fmla="val 11"/>
                <a:gd name="f12" fmla="val 10"/>
                <a:gd name="f13" fmla="val 7"/>
                <a:gd name="f14" fmla="val 14"/>
                <a:gd name="f15" fmla="val 6"/>
                <a:gd name="f16" fmla="val 13"/>
                <a:gd name="f17" fmla="val 25"/>
                <a:gd name="f18" fmla="val 2"/>
                <a:gd name="f19" fmla="val 27"/>
                <a:gd name="f20" fmla="val 1"/>
                <a:gd name="f21" fmla="val 32"/>
                <a:gd name="f22" fmla="val 35"/>
                <a:gd name="f23" fmla="val 3"/>
                <a:gd name="f24" fmla="val 41"/>
                <a:gd name="f25" fmla="val 45"/>
                <a:gd name="f26" fmla="val 8"/>
                <a:gd name="f27" fmla="val 50"/>
                <a:gd name="f28" fmla="val 12"/>
                <a:gd name="f29" fmla="val 18"/>
                <a:gd name="f30" fmla="val 58"/>
                <a:gd name="f31" fmla="val 20"/>
                <a:gd name="f32" fmla="val 61"/>
                <a:gd name="f33" fmla="val 29"/>
                <a:gd name="f34" fmla="val 36"/>
                <a:gd name="f35" fmla="val 63"/>
                <a:gd name="f36" fmla="val 44"/>
                <a:gd name="f37" fmla="val 59"/>
                <a:gd name="f38" fmla="val 42"/>
                <a:gd name="f39" fmla="val 57"/>
                <a:gd name="f40" fmla="val 39"/>
                <a:gd name="f41" fmla="val 54"/>
                <a:gd name="f42" fmla="val 51"/>
                <a:gd name="f43" fmla="val 48"/>
                <a:gd name="f44" fmla="val 38"/>
                <a:gd name="f45" fmla="val 43"/>
                <a:gd name="f46" fmla="val 46"/>
                <a:gd name="f47" fmla="val 47"/>
                <a:gd name="f48" fmla="val 21"/>
                <a:gd name="f49" fmla="val 19"/>
                <a:gd name="f50" fmla="val 4"/>
                <a:gd name="f51" fmla="+- 0 0 -90"/>
                <a:gd name="f52" fmla="*/ f3 1 52"/>
                <a:gd name="f53" fmla="*/ f4 1 64"/>
                <a:gd name="f54" fmla="val f5"/>
                <a:gd name="f55" fmla="val f6"/>
                <a:gd name="f56" fmla="val f7"/>
                <a:gd name="f57" fmla="*/ f51 f0 1"/>
                <a:gd name="f58" fmla="+- f56 0 f54"/>
                <a:gd name="f59" fmla="+- f55 0 f54"/>
                <a:gd name="f60" fmla="*/ f57 1 f2"/>
                <a:gd name="f61" fmla="*/ f59 1 52"/>
                <a:gd name="f62" fmla="*/ f58 1 64"/>
                <a:gd name="f63" fmla="*/ 2147483646 f59 1"/>
                <a:gd name="f64" fmla="*/ 2147483646 f58 1"/>
                <a:gd name="f65" fmla="*/ 0 f59 1"/>
                <a:gd name="f66" fmla="*/ 0 f58 1"/>
                <a:gd name="f67" fmla="+- f60 0 f1"/>
                <a:gd name="f68" fmla="*/ f63 1 52"/>
                <a:gd name="f69" fmla="*/ f64 1 64"/>
                <a:gd name="f70" fmla="*/ f65 1 52"/>
                <a:gd name="f71" fmla="*/ f66 1 64"/>
                <a:gd name="f72" fmla="*/ 0 1 f61"/>
                <a:gd name="f73" fmla="*/ f55 1 f61"/>
                <a:gd name="f74" fmla="*/ 0 1 f62"/>
                <a:gd name="f75" fmla="*/ f56 1 f62"/>
                <a:gd name="f76" fmla="*/ f68 1 f61"/>
                <a:gd name="f77" fmla="*/ f69 1 f62"/>
                <a:gd name="f78" fmla="*/ f70 1 f61"/>
                <a:gd name="f79" fmla="*/ f71 1 f62"/>
                <a:gd name="f80" fmla="*/ f72 f52 1"/>
                <a:gd name="f81" fmla="*/ f73 f52 1"/>
                <a:gd name="f82" fmla="*/ f75 f53 1"/>
                <a:gd name="f83" fmla="*/ f74 f53 1"/>
                <a:gd name="f84" fmla="*/ f76 f52 1"/>
                <a:gd name="f85" fmla="*/ f77 f53 1"/>
                <a:gd name="f86" fmla="*/ f78 f52 1"/>
                <a:gd name="f87" fmla="*/ f79 f53 1"/>
              </a:gdLst>
              <a:ahLst/>
              <a:cxnLst>
                <a:cxn ang="3cd4">
                  <a:pos x="hc" y="t"/>
                </a:cxn>
                <a:cxn ang="0">
                  <a:pos x="r" y="vc"/>
                </a:cxn>
                <a:cxn ang="cd4">
                  <a:pos x="hc" y="b"/>
                </a:cxn>
                <a:cxn ang="cd2">
                  <a:pos x="l" y="vc"/>
                </a:cxn>
                <a:cxn ang="f67">
                  <a:pos x="f84" y="f85"/>
                </a:cxn>
                <a:cxn ang="f67">
                  <a:pos x="f84" y="f85"/>
                </a:cxn>
                <a:cxn ang="f67">
                  <a:pos x="f84" y="f85"/>
                </a:cxn>
                <a:cxn ang="f67">
                  <a:pos x="f84" y="f85"/>
                </a:cxn>
                <a:cxn ang="f67">
                  <a:pos x="f84" y="f85"/>
                </a:cxn>
                <a:cxn ang="f67">
                  <a:pos x="f84" y="f85"/>
                </a:cxn>
                <a:cxn ang="f67">
                  <a:pos x="f84" y="f85"/>
                </a:cxn>
                <a:cxn ang="f67">
                  <a:pos x="f84" y="f85"/>
                </a:cxn>
                <a:cxn ang="f67">
                  <a:pos x="f84" y="f85"/>
                </a:cxn>
                <a:cxn ang="f67">
                  <a:pos x="f86" y="f85"/>
                </a:cxn>
                <a:cxn ang="f67">
                  <a:pos x="f84" y="f85"/>
                </a:cxn>
                <a:cxn ang="f67">
                  <a:pos x="f84" y="f85"/>
                </a:cxn>
                <a:cxn ang="f67">
                  <a:pos x="f84" y="f85"/>
                </a:cxn>
                <a:cxn ang="f67">
                  <a:pos x="f84" y="f85"/>
                </a:cxn>
                <a:cxn ang="f67">
                  <a:pos x="f84" y="f85"/>
                </a:cxn>
                <a:cxn ang="f67">
                  <a:pos x="f84" y="f85"/>
                </a:cxn>
                <a:cxn ang="f67">
                  <a:pos x="f84" y="f85"/>
                </a:cxn>
                <a:cxn ang="f67">
                  <a:pos x="f84" y="f85"/>
                </a:cxn>
                <a:cxn ang="f67">
                  <a:pos x="f84" y="f85"/>
                </a:cxn>
                <a:cxn ang="f67">
                  <a:pos x="f84" y="f85"/>
                </a:cxn>
                <a:cxn ang="f67">
                  <a:pos x="f84" y="f85"/>
                </a:cxn>
                <a:cxn ang="f67">
                  <a:pos x="f84" y="f85"/>
                </a:cxn>
                <a:cxn ang="f67">
                  <a:pos x="f84" y="f85"/>
                </a:cxn>
                <a:cxn ang="f67">
                  <a:pos x="f84" y="f85"/>
                </a:cxn>
                <a:cxn ang="f67">
                  <a:pos x="f84" y="f85"/>
                </a:cxn>
                <a:cxn ang="f67">
                  <a:pos x="f84" y="f85"/>
                </a:cxn>
                <a:cxn ang="f67">
                  <a:pos x="f84" y="f85"/>
                </a:cxn>
                <a:cxn ang="f67">
                  <a:pos x="f84" y="f85"/>
                </a:cxn>
                <a:cxn ang="f67">
                  <a:pos x="f84" y="f85"/>
                </a:cxn>
                <a:cxn ang="f67">
                  <a:pos x="f84" y="f85"/>
                </a:cxn>
                <a:cxn ang="f67">
                  <a:pos x="f84" y="f85"/>
                </a:cxn>
                <a:cxn ang="f67">
                  <a:pos x="f84" y="f85"/>
                </a:cxn>
                <a:cxn ang="f67">
                  <a:pos x="f84" y="f85"/>
                </a:cxn>
                <a:cxn ang="f67">
                  <a:pos x="f84" y="f85"/>
                </a:cxn>
                <a:cxn ang="f67">
                  <a:pos x="f84" y="f85"/>
                </a:cxn>
                <a:cxn ang="f67">
                  <a:pos x="f84" y="f87"/>
                </a:cxn>
                <a:cxn ang="f67">
                  <a:pos x="f84" y="f85"/>
                </a:cxn>
                <a:cxn ang="f67">
                  <a:pos x="f84" y="f85"/>
                </a:cxn>
              </a:cxnLst>
              <a:rect l="f80" t="f83" r="f81" b="f82"/>
              <a:pathLst>
                <a:path w="52" h="64">
                  <a:moveTo>
                    <a:pt x="f8" y="f9"/>
                  </a:moveTo>
                  <a:cubicBezTo>
                    <a:pt x="f8" y="f9"/>
                    <a:pt x="f10" y="f9"/>
                    <a:pt x="f11" y="f9"/>
                  </a:cubicBezTo>
                  <a:cubicBezTo>
                    <a:pt x="f12" y="f11"/>
                    <a:pt x="f12" y="f11"/>
                    <a:pt x="f12" y="f11"/>
                  </a:cubicBezTo>
                  <a:cubicBezTo>
                    <a:pt x="f13" y="f11"/>
                    <a:pt x="f13" y="f11"/>
                    <a:pt x="f13" y="f11"/>
                  </a:cubicBezTo>
                  <a:cubicBezTo>
                    <a:pt x="f13" y="f14"/>
                    <a:pt x="f13" y="f14"/>
                    <a:pt x="f13" y="f14"/>
                  </a:cubicBezTo>
                  <a:cubicBezTo>
                    <a:pt x="f15" y="f16"/>
                    <a:pt x="f15" y="f16"/>
                    <a:pt x="f15" y="f16"/>
                  </a:cubicBezTo>
                  <a:cubicBezTo>
                    <a:pt x="f9" y="f17"/>
                    <a:pt x="f9" y="f17"/>
                    <a:pt x="f9" y="f17"/>
                  </a:cubicBezTo>
                  <a:cubicBezTo>
                    <a:pt x="f18" y="f19"/>
                    <a:pt x="f18" y="f19"/>
                    <a:pt x="f18" y="f19"/>
                  </a:cubicBezTo>
                  <a:cubicBezTo>
                    <a:pt x="f20" y="f21"/>
                    <a:pt x="f20" y="f21"/>
                    <a:pt x="f20" y="f21"/>
                  </a:cubicBezTo>
                  <a:cubicBezTo>
                    <a:pt x="f5" y="f22"/>
                    <a:pt x="f5" y="f22"/>
                    <a:pt x="f5" y="f22"/>
                  </a:cubicBezTo>
                  <a:cubicBezTo>
                    <a:pt x="f23" y="f24"/>
                    <a:pt x="f23" y="f24"/>
                    <a:pt x="f23" y="f24"/>
                  </a:cubicBezTo>
                  <a:cubicBezTo>
                    <a:pt x="f9" y="f25"/>
                    <a:pt x="f9" y="f25"/>
                    <a:pt x="f9" y="f25"/>
                  </a:cubicBezTo>
                  <a:cubicBezTo>
                    <a:pt x="f26" y="f27"/>
                    <a:pt x="f26" y="f27"/>
                    <a:pt x="f26" y="f27"/>
                  </a:cubicBezTo>
                  <a:cubicBezTo>
                    <a:pt x="f28" y="f6"/>
                    <a:pt x="f28" y="f6"/>
                    <a:pt x="f28" y="f6"/>
                  </a:cubicBezTo>
                  <a:cubicBezTo>
                    <a:pt x="f29" y="f30"/>
                    <a:pt x="f29" y="f30"/>
                    <a:pt x="f29" y="f30"/>
                  </a:cubicBezTo>
                  <a:cubicBezTo>
                    <a:pt x="f31" y="f32"/>
                    <a:pt x="f31" y="f32"/>
                    <a:pt x="f31" y="f32"/>
                  </a:cubicBezTo>
                  <a:cubicBezTo>
                    <a:pt x="f17" y="f32"/>
                    <a:pt x="f17" y="f32"/>
                    <a:pt x="f17" y="f32"/>
                  </a:cubicBezTo>
                  <a:cubicBezTo>
                    <a:pt x="f33" y="f7"/>
                    <a:pt x="f33" y="f7"/>
                    <a:pt x="f33" y="f7"/>
                  </a:cubicBezTo>
                  <a:cubicBezTo>
                    <a:pt x="f34" y="f35"/>
                    <a:pt x="f34" y="f35"/>
                    <a:pt x="f34" y="f35"/>
                  </a:cubicBezTo>
                  <a:cubicBezTo>
                    <a:pt x="f24" y="f32"/>
                    <a:pt x="f24" y="f32"/>
                    <a:pt x="f24" y="f32"/>
                  </a:cubicBezTo>
                  <a:cubicBezTo>
                    <a:pt x="f36" y="f32"/>
                    <a:pt x="f36" y="f32"/>
                    <a:pt x="f36" y="f32"/>
                  </a:cubicBezTo>
                  <a:cubicBezTo>
                    <a:pt x="f36" y="f37"/>
                    <a:pt x="f36" y="f37"/>
                    <a:pt x="f36" y="f37"/>
                  </a:cubicBezTo>
                  <a:cubicBezTo>
                    <a:pt x="f38" y="f39"/>
                    <a:pt x="f38" y="f39"/>
                    <a:pt x="f38" y="f39"/>
                  </a:cubicBezTo>
                  <a:cubicBezTo>
                    <a:pt x="f40" y="f41"/>
                    <a:pt x="f40" y="f41"/>
                    <a:pt x="f40" y="f41"/>
                  </a:cubicBezTo>
                  <a:cubicBezTo>
                    <a:pt x="f22" y="f42"/>
                    <a:pt x="f22" y="f42"/>
                    <a:pt x="f22" y="f42"/>
                  </a:cubicBezTo>
                  <a:cubicBezTo>
                    <a:pt x="f34" y="f43"/>
                    <a:pt x="f34" y="f43"/>
                    <a:pt x="f34" y="f43"/>
                  </a:cubicBezTo>
                  <a:cubicBezTo>
                    <a:pt x="f44" y="f43"/>
                    <a:pt x="f44" y="f43"/>
                    <a:pt x="f44" y="f43"/>
                  </a:cubicBezTo>
                  <a:cubicBezTo>
                    <a:pt x="f40" y="f38"/>
                    <a:pt x="f40" y="f38"/>
                    <a:pt x="f40" y="f38"/>
                  </a:cubicBezTo>
                  <a:cubicBezTo>
                    <a:pt x="f45" y="f44"/>
                    <a:pt x="f45" y="f44"/>
                    <a:pt x="f45" y="f44"/>
                  </a:cubicBezTo>
                  <a:cubicBezTo>
                    <a:pt x="f46" y="f21"/>
                    <a:pt x="f46" y="f21"/>
                    <a:pt x="f46" y="f21"/>
                  </a:cubicBezTo>
                  <a:cubicBezTo>
                    <a:pt x="f47" y="f48"/>
                    <a:pt x="f47" y="f48"/>
                    <a:pt x="f47" y="f48"/>
                  </a:cubicBezTo>
                  <a:cubicBezTo>
                    <a:pt x="f27" y="f49"/>
                    <a:pt x="f27" y="f49"/>
                    <a:pt x="f27" y="f49"/>
                  </a:cubicBezTo>
                  <a:cubicBezTo>
                    <a:pt x="f6" y="f29"/>
                    <a:pt x="f6" y="f29"/>
                    <a:pt x="f6" y="f29"/>
                  </a:cubicBezTo>
                  <a:cubicBezTo>
                    <a:pt x="f27" y="f16"/>
                    <a:pt x="f27" y="f16"/>
                    <a:pt x="f27" y="f16"/>
                  </a:cubicBezTo>
                  <a:cubicBezTo>
                    <a:pt x="f47" y="f50"/>
                    <a:pt x="f47" y="f50"/>
                    <a:pt x="f47" y="f50"/>
                  </a:cubicBezTo>
                  <a:cubicBezTo>
                    <a:pt x="f36" y="f5"/>
                    <a:pt x="f36" y="f5"/>
                    <a:pt x="f36" y="f5"/>
                  </a:cubicBezTo>
                  <a:cubicBezTo>
                    <a:pt x="f38" y="f18"/>
                    <a:pt x="f38" y="f18"/>
                    <a:pt x="f38" y="f18"/>
                  </a:cubicBezTo>
                  <a:lnTo>
                    <a:pt x="f8" y="f9"/>
                  </a:lnTo>
                  <a:close/>
                </a:path>
              </a:pathLst>
            </a:custGeom>
            <a:solidFill>
              <a:srgbClr val="E2EBFB"/>
            </a:solidFill>
            <a:ln w="3172" cap="flat">
              <a:solidFill>
                <a:srgbClr val="0F78FF">
                  <a:alpha val="70000"/>
                </a:srgbClr>
              </a:solidFill>
              <a:prstDash val="solid"/>
              <a:round/>
            </a:ln>
          </p:spPr>
          <p:txBody>
            <a:bodyPr vert="horz" wrap="square" lIns="91440" tIns="45720" rIns="91440" bIns="45720" anchor="t" anchorCtr="0" compatLnSpc="1">
              <a:noAutofit/>
            </a:bodyPr>
            <a:lstStyle/>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GB" sz="1400" b="1" i="0" u="none" strike="noStrike" kern="1200" cap="none" spc="0" baseline="0">
                <a:solidFill>
                  <a:srgbClr val="0599F1"/>
                </a:solidFill>
                <a:uFillTx/>
                <a:latin typeface="HelveticaNeue-UltraLight" pitchFamily="50"/>
                <a:ea typeface="MS PGothic" pitchFamily="34"/>
              </a:endParaRPr>
            </a:p>
          </p:txBody>
        </p:sp>
        <p:sp>
          <p:nvSpPr>
            <p:cNvPr id="73" name="Freeform 102">
              <a:extLst>
                <a:ext uri="{FF2B5EF4-FFF2-40B4-BE49-F238E27FC236}">
                  <a16:creationId xmlns:a16="http://schemas.microsoft.com/office/drawing/2014/main" id="{419FC2CD-ED86-CCCA-3A97-6D2966648437}"/>
                </a:ext>
              </a:extLst>
            </p:cNvPr>
            <p:cNvSpPr/>
            <p:nvPr/>
          </p:nvSpPr>
          <p:spPr>
            <a:xfrm>
              <a:off x="7254840" y="4058216"/>
              <a:ext cx="136126" cy="134681"/>
            </a:xfrm>
            <a:custGeom>
              <a:avLst/>
              <a:gdLst>
                <a:gd name="f0" fmla="val 10800000"/>
                <a:gd name="f1" fmla="val 5400000"/>
                <a:gd name="f2" fmla="val 180"/>
                <a:gd name="f3" fmla="val w"/>
                <a:gd name="f4" fmla="val h"/>
                <a:gd name="f5" fmla="val 0"/>
                <a:gd name="f6" fmla="val 19"/>
                <a:gd name="f7" fmla="val 17"/>
                <a:gd name="f8" fmla="val 10"/>
                <a:gd name="f9" fmla="val 6"/>
                <a:gd name="f10" fmla="val 2"/>
                <a:gd name="f11" fmla="val 12"/>
                <a:gd name="f12" fmla="val 3"/>
                <a:gd name="f13" fmla="val 1"/>
                <a:gd name="f14" fmla="val 8"/>
                <a:gd name="f15" fmla="val 5"/>
                <a:gd name="f16" fmla="val 9"/>
                <a:gd name="f17" fmla="val 11"/>
                <a:gd name="f18" fmla="val 14"/>
                <a:gd name="f19" fmla="val 4"/>
                <a:gd name="f20" fmla="val 16"/>
                <a:gd name="f21" fmla="val 15"/>
                <a:gd name="f22" fmla="val 18"/>
                <a:gd name="f23" fmla="val 13"/>
                <a:gd name="f24" fmla="+- 0 0 -90"/>
                <a:gd name="f25" fmla="*/ f3 1 19"/>
                <a:gd name="f26" fmla="*/ f4 1 19"/>
                <a:gd name="f27" fmla="val f5"/>
                <a:gd name="f28" fmla="val f6"/>
                <a:gd name="f29" fmla="*/ f24 f0 1"/>
                <a:gd name="f30" fmla="+- f28 0 f27"/>
                <a:gd name="f31" fmla="*/ f29 1 f2"/>
                <a:gd name="f32" fmla="*/ f30 1 19"/>
                <a:gd name="f33" fmla="*/ 2147483646 f30 1"/>
                <a:gd name="f34" fmla="*/ 0 f30 1"/>
                <a:gd name="f35" fmla="+- f31 0 f1"/>
                <a:gd name="f36" fmla="*/ f33 1 19"/>
                <a:gd name="f37" fmla="*/ f34 1 19"/>
                <a:gd name="f38" fmla="*/ 0 1 f32"/>
                <a:gd name="f39" fmla="*/ f28 1 f32"/>
                <a:gd name="f40" fmla="*/ f36 1 f32"/>
                <a:gd name="f41" fmla="*/ f37 1 f32"/>
                <a:gd name="f42" fmla="*/ f38 f25 1"/>
                <a:gd name="f43" fmla="*/ f39 f25 1"/>
                <a:gd name="f44" fmla="*/ f39 f26 1"/>
                <a:gd name="f45" fmla="*/ f38 f26 1"/>
                <a:gd name="f46" fmla="*/ f40 f25 1"/>
                <a:gd name="f47" fmla="*/ f40 f26 1"/>
                <a:gd name="f48" fmla="*/ f41 f26 1"/>
                <a:gd name="f49" fmla="*/ f41 f25 1"/>
              </a:gdLst>
              <a:ahLst/>
              <a:cxnLst>
                <a:cxn ang="3cd4">
                  <a:pos x="hc" y="t"/>
                </a:cxn>
                <a:cxn ang="0">
                  <a:pos x="r" y="vc"/>
                </a:cxn>
                <a:cxn ang="cd4">
                  <a:pos x="hc" y="b"/>
                </a:cxn>
                <a:cxn ang="cd2">
                  <a:pos x="l" y="vc"/>
                </a:cxn>
                <a:cxn ang="f35">
                  <a:pos x="f46" y="f47"/>
                </a:cxn>
                <a:cxn ang="f35">
                  <a:pos x="f46" y="f47"/>
                </a:cxn>
                <a:cxn ang="f35">
                  <a:pos x="f46" y="f47"/>
                </a:cxn>
                <a:cxn ang="f35">
                  <a:pos x="f46" y="f47"/>
                </a:cxn>
                <a:cxn ang="f35">
                  <a:pos x="f46" y="f47"/>
                </a:cxn>
                <a:cxn ang="f35">
                  <a:pos x="f46" y="f47"/>
                </a:cxn>
                <a:cxn ang="f35">
                  <a:pos x="f46" y="f48"/>
                </a:cxn>
                <a:cxn ang="f35">
                  <a:pos x="f46" y="f48"/>
                </a:cxn>
                <a:cxn ang="f35">
                  <a:pos x="f46" y="f48"/>
                </a:cxn>
                <a:cxn ang="f35">
                  <a:pos x="f46" y="f47"/>
                </a:cxn>
                <a:cxn ang="f35">
                  <a:pos x="f46" y="f47"/>
                </a:cxn>
                <a:cxn ang="f35">
                  <a:pos x="f46" y="f47"/>
                </a:cxn>
                <a:cxn ang="f35">
                  <a:pos x="f46" y="f47"/>
                </a:cxn>
                <a:cxn ang="f35">
                  <a:pos x="f49" y="f47"/>
                </a:cxn>
                <a:cxn ang="f35">
                  <a:pos x="f46" y="f47"/>
                </a:cxn>
                <a:cxn ang="f35">
                  <a:pos x="f46" y="f47"/>
                </a:cxn>
                <a:cxn ang="f35">
                  <a:pos x="f46" y="f47"/>
                </a:cxn>
                <a:cxn ang="f35">
                  <a:pos x="f46" y="f47"/>
                </a:cxn>
                <a:cxn ang="f35">
                  <a:pos x="f46" y="f47"/>
                </a:cxn>
                <a:cxn ang="f35">
                  <a:pos x="f46" y="f47"/>
                </a:cxn>
                <a:cxn ang="f35">
                  <a:pos x="f46" y="f47"/>
                </a:cxn>
                <a:cxn ang="f35">
                  <a:pos x="f46" y="f47"/>
                </a:cxn>
                <a:cxn ang="f35">
                  <a:pos x="f46" y="f47"/>
                </a:cxn>
              </a:cxnLst>
              <a:rect l="f42" t="f45" r="f43" b="f44"/>
              <a:pathLst>
                <a:path w="19" h="19">
                  <a:moveTo>
                    <a:pt x="f7" y="f8"/>
                  </a:moveTo>
                  <a:cubicBezTo>
                    <a:pt x="f6" y="f9"/>
                    <a:pt x="f6" y="f9"/>
                    <a:pt x="f6" y="f9"/>
                  </a:cubicBezTo>
                  <a:cubicBezTo>
                    <a:pt x="f7" y="f10"/>
                    <a:pt x="f7" y="f10"/>
                    <a:pt x="f7" y="f10"/>
                  </a:cubicBezTo>
                  <a:cubicBezTo>
                    <a:pt x="f11" y="f12"/>
                    <a:pt x="f11" y="f12"/>
                    <a:pt x="f11" y="f12"/>
                  </a:cubicBezTo>
                  <a:cubicBezTo>
                    <a:pt x="f8" y="f13"/>
                    <a:pt x="f8" y="f13"/>
                    <a:pt x="f8" y="f13"/>
                  </a:cubicBezTo>
                  <a:cubicBezTo>
                    <a:pt x="f14" y="f13"/>
                    <a:pt x="f14" y="f13"/>
                    <a:pt x="f14" y="f13"/>
                  </a:cubicBezTo>
                  <a:cubicBezTo>
                    <a:pt x="f9" y="f5"/>
                    <a:pt x="f9" y="f5"/>
                    <a:pt x="f9" y="f5"/>
                  </a:cubicBezTo>
                  <a:cubicBezTo>
                    <a:pt x="f15" y="f5"/>
                    <a:pt x="f15" y="f5"/>
                    <a:pt x="f15" y="f5"/>
                  </a:cubicBezTo>
                  <a:cubicBezTo>
                    <a:pt x="f12" y="f5"/>
                    <a:pt x="f12" y="f5"/>
                    <a:pt x="f12" y="f5"/>
                  </a:cubicBezTo>
                  <a:cubicBezTo>
                    <a:pt x="f13" y="f13"/>
                    <a:pt x="f13" y="f13"/>
                    <a:pt x="f13" y="f13"/>
                  </a:cubicBezTo>
                  <a:cubicBezTo>
                    <a:pt x="f10" y="f13"/>
                    <a:pt x="f10" y="f13"/>
                    <a:pt x="f10" y="f13"/>
                  </a:cubicBezTo>
                  <a:cubicBezTo>
                    <a:pt x="f10" y="f15"/>
                    <a:pt x="f10" y="f15"/>
                    <a:pt x="f10" y="f15"/>
                  </a:cubicBezTo>
                  <a:cubicBezTo>
                    <a:pt x="f10" y="f16"/>
                    <a:pt x="f10" y="f16"/>
                    <a:pt x="f10" y="f16"/>
                  </a:cubicBezTo>
                  <a:cubicBezTo>
                    <a:pt x="f10" y="f16"/>
                    <a:pt x="f13" y="f8"/>
                    <a:pt x="f5" y="f8"/>
                  </a:cubicBezTo>
                  <a:cubicBezTo>
                    <a:pt x="f13" y="f17"/>
                    <a:pt x="f13" y="f17"/>
                    <a:pt x="f13" y="f17"/>
                  </a:cubicBezTo>
                  <a:cubicBezTo>
                    <a:pt x="f13" y="f17"/>
                    <a:pt x="f5" y="f18"/>
                    <a:pt x="f13" y="f18"/>
                  </a:cubicBezTo>
                  <a:cubicBezTo>
                    <a:pt x="f13" y="f18"/>
                    <a:pt x="f19" y="f20"/>
                    <a:pt x="f19" y="f20"/>
                  </a:cubicBezTo>
                  <a:cubicBezTo>
                    <a:pt x="f19" y="f6"/>
                    <a:pt x="f19" y="f6"/>
                    <a:pt x="f19" y="f6"/>
                  </a:cubicBezTo>
                  <a:cubicBezTo>
                    <a:pt x="f14" y="f6"/>
                    <a:pt x="f14" y="f6"/>
                    <a:pt x="f14" y="f6"/>
                  </a:cubicBezTo>
                  <a:cubicBezTo>
                    <a:pt x="f21" y="f20"/>
                    <a:pt x="f21" y="f20"/>
                    <a:pt x="f21" y="f20"/>
                  </a:cubicBezTo>
                  <a:cubicBezTo>
                    <a:pt x="f22" y="f20"/>
                    <a:pt x="f22" y="f20"/>
                    <a:pt x="f22" y="f20"/>
                  </a:cubicBezTo>
                  <a:cubicBezTo>
                    <a:pt x="f7" y="f23"/>
                    <a:pt x="f7" y="f23"/>
                    <a:pt x="f7" y="f23"/>
                  </a:cubicBezTo>
                  <a:lnTo>
                    <a:pt x="f7" y="f8"/>
                  </a:lnTo>
                  <a:close/>
                </a:path>
              </a:pathLst>
            </a:custGeom>
            <a:solidFill>
              <a:srgbClr val="E2EBFB"/>
            </a:solidFill>
            <a:ln w="3172" cap="flat">
              <a:solidFill>
                <a:srgbClr val="0F78FF">
                  <a:alpha val="70000"/>
                </a:srgbClr>
              </a:solidFill>
              <a:prstDash val="solid"/>
              <a:round/>
            </a:ln>
          </p:spPr>
          <p:txBody>
            <a:bodyPr vert="horz" wrap="square" lIns="91440" tIns="45720" rIns="91440" bIns="45720" anchor="t" anchorCtr="0" compatLnSpc="1">
              <a:noAutofit/>
            </a:bodyPr>
            <a:lstStyle/>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GB" sz="1400" b="1" i="0" u="none" strike="noStrike" kern="1200" cap="none" spc="0" baseline="0">
                <a:solidFill>
                  <a:srgbClr val="0599F1"/>
                </a:solidFill>
                <a:uFillTx/>
                <a:latin typeface="HelveticaNeue-UltraLight" pitchFamily="50"/>
                <a:ea typeface="MS PGothic" pitchFamily="34"/>
              </a:endParaRPr>
            </a:p>
          </p:txBody>
        </p:sp>
        <p:sp>
          <p:nvSpPr>
            <p:cNvPr id="74" name="Freeform 103">
              <a:extLst>
                <a:ext uri="{FF2B5EF4-FFF2-40B4-BE49-F238E27FC236}">
                  <a16:creationId xmlns:a16="http://schemas.microsoft.com/office/drawing/2014/main" id="{5607CCF3-22F3-FC5D-7FF0-CF4BAB605721}"/>
                </a:ext>
              </a:extLst>
            </p:cNvPr>
            <p:cNvSpPr/>
            <p:nvPr/>
          </p:nvSpPr>
          <p:spPr>
            <a:xfrm>
              <a:off x="7185327" y="4108902"/>
              <a:ext cx="97026" cy="83996"/>
            </a:xfrm>
            <a:custGeom>
              <a:avLst/>
              <a:gdLst>
                <a:gd name="f0" fmla="val 10800000"/>
                <a:gd name="f1" fmla="val 5400000"/>
                <a:gd name="f2" fmla="val 180"/>
                <a:gd name="f3" fmla="val w"/>
                <a:gd name="f4" fmla="val h"/>
                <a:gd name="f5" fmla="val 0"/>
                <a:gd name="f6" fmla="val 14"/>
                <a:gd name="f7" fmla="val 12"/>
                <a:gd name="f8" fmla="val 11"/>
                <a:gd name="f9" fmla="val 7"/>
                <a:gd name="f10" fmla="val 10"/>
                <a:gd name="f11" fmla="val 4"/>
                <a:gd name="f12" fmla="val 3"/>
                <a:gd name="f13" fmla="val 9"/>
                <a:gd name="f14" fmla="val 8"/>
                <a:gd name="f15" fmla="val 6"/>
                <a:gd name="f16" fmla="val 1"/>
                <a:gd name="f17" fmla="val 2"/>
                <a:gd name="f18" fmla="val 5"/>
                <a:gd name="f19" fmla="+- 0 0 -90"/>
                <a:gd name="f20" fmla="*/ f3 1 14"/>
                <a:gd name="f21" fmla="*/ f4 1 12"/>
                <a:gd name="f22" fmla="val f5"/>
                <a:gd name="f23" fmla="val f6"/>
                <a:gd name="f24" fmla="val f7"/>
                <a:gd name="f25" fmla="*/ f19 f0 1"/>
                <a:gd name="f26" fmla="+- f24 0 f22"/>
                <a:gd name="f27" fmla="+- f23 0 f22"/>
                <a:gd name="f28" fmla="*/ f25 1 f2"/>
                <a:gd name="f29" fmla="*/ f27 1 14"/>
                <a:gd name="f30" fmla="*/ f26 1 12"/>
                <a:gd name="f31" fmla="*/ 2147483646 f27 1"/>
                <a:gd name="f32" fmla="*/ 2147483646 f26 1"/>
                <a:gd name="f33" fmla="*/ 0 f26 1"/>
                <a:gd name="f34" fmla="*/ 0 f27 1"/>
                <a:gd name="f35" fmla="+- f28 0 f1"/>
                <a:gd name="f36" fmla="*/ f31 1 14"/>
                <a:gd name="f37" fmla="*/ f32 1 12"/>
                <a:gd name="f38" fmla="*/ f33 1 12"/>
                <a:gd name="f39" fmla="*/ f34 1 14"/>
                <a:gd name="f40" fmla="*/ 0 1 f29"/>
                <a:gd name="f41" fmla="*/ f23 1 f29"/>
                <a:gd name="f42" fmla="*/ 0 1 f30"/>
                <a:gd name="f43" fmla="*/ f24 1 f30"/>
                <a:gd name="f44" fmla="*/ f36 1 f29"/>
                <a:gd name="f45" fmla="*/ f37 1 f30"/>
                <a:gd name="f46" fmla="*/ f38 1 f30"/>
                <a:gd name="f47" fmla="*/ f39 1 f29"/>
                <a:gd name="f48" fmla="*/ f40 f20 1"/>
                <a:gd name="f49" fmla="*/ f41 f20 1"/>
                <a:gd name="f50" fmla="*/ f43 f21 1"/>
                <a:gd name="f51" fmla="*/ f42 f21 1"/>
                <a:gd name="f52" fmla="*/ f44 f20 1"/>
                <a:gd name="f53" fmla="*/ f45 f21 1"/>
                <a:gd name="f54" fmla="*/ f46 f21 1"/>
                <a:gd name="f55" fmla="*/ f47 f20 1"/>
              </a:gdLst>
              <a:ahLst/>
              <a:cxnLst>
                <a:cxn ang="3cd4">
                  <a:pos x="hc" y="t"/>
                </a:cxn>
                <a:cxn ang="0">
                  <a:pos x="r" y="vc"/>
                </a:cxn>
                <a:cxn ang="cd4">
                  <a:pos x="hc" y="b"/>
                </a:cxn>
                <a:cxn ang="cd2">
                  <a:pos x="l" y="vc"/>
                </a:cxn>
                <a:cxn ang="f35">
                  <a:pos x="f52" y="f53"/>
                </a:cxn>
                <a:cxn ang="f35">
                  <a:pos x="f52" y="f53"/>
                </a:cxn>
                <a:cxn ang="f35">
                  <a:pos x="f52" y="f53"/>
                </a:cxn>
                <a:cxn ang="f35">
                  <a:pos x="f52" y="f53"/>
                </a:cxn>
                <a:cxn ang="f35">
                  <a:pos x="f52" y="f53"/>
                </a:cxn>
                <a:cxn ang="f35">
                  <a:pos x="f52" y="f54"/>
                </a:cxn>
                <a:cxn ang="f35">
                  <a:pos x="f52" y="f53"/>
                </a:cxn>
                <a:cxn ang="f35">
                  <a:pos x="f52" y="f53"/>
                </a:cxn>
                <a:cxn ang="f35">
                  <a:pos x="f55" y="f53"/>
                </a:cxn>
                <a:cxn ang="f35">
                  <a:pos x="f52" y="f53"/>
                </a:cxn>
                <a:cxn ang="f35">
                  <a:pos x="f52" y="f53"/>
                </a:cxn>
                <a:cxn ang="f35">
                  <a:pos x="f52" y="f53"/>
                </a:cxn>
                <a:cxn ang="f35">
                  <a:pos x="f52" y="f53"/>
                </a:cxn>
                <a:cxn ang="f35">
                  <a:pos x="f52" y="f53"/>
                </a:cxn>
              </a:cxnLst>
              <a:rect l="f48" t="f51" r="f49" b="f50"/>
              <a:pathLst>
                <a:path w="14" h="12">
                  <a:moveTo>
                    <a:pt x="f8" y="f9"/>
                  </a:moveTo>
                  <a:cubicBezTo>
                    <a:pt x="f10" y="f9"/>
                    <a:pt x="f8" y="f11"/>
                    <a:pt x="f8" y="f11"/>
                  </a:cubicBezTo>
                  <a:cubicBezTo>
                    <a:pt x="f10" y="f12"/>
                    <a:pt x="f10" y="f12"/>
                    <a:pt x="f10" y="f12"/>
                  </a:cubicBezTo>
                  <a:cubicBezTo>
                    <a:pt x="f13" y="f12"/>
                    <a:pt x="f14" y="f11"/>
                    <a:pt x="f14" y="f11"/>
                  </a:cubicBezTo>
                  <a:cubicBezTo>
                    <a:pt x="f9" y="f11"/>
                    <a:pt x="f15" y="f16"/>
                    <a:pt x="f15" y="f16"/>
                  </a:cubicBezTo>
                  <a:cubicBezTo>
                    <a:pt x="f11" y="f5"/>
                    <a:pt x="f11" y="f5"/>
                    <a:pt x="f11" y="f5"/>
                  </a:cubicBezTo>
                  <a:cubicBezTo>
                    <a:pt x="f12" y="f17"/>
                    <a:pt x="f12" y="f17"/>
                    <a:pt x="f12" y="f17"/>
                  </a:cubicBezTo>
                  <a:cubicBezTo>
                    <a:pt x="f16" y="f12"/>
                    <a:pt x="f16" y="f12"/>
                    <a:pt x="f16" y="f12"/>
                  </a:cubicBezTo>
                  <a:cubicBezTo>
                    <a:pt x="f5" y="f18"/>
                    <a:pt x="f5" y="f18"/>
                    <a:pt x="f5" y="f18"/>
                  </a:cubicBezTo>
                  <a:cubicBezTo>
                    <a:pt x="f16" y="f15"/>
                    <a:pt x="f16" y="f15"/>
                    <a:pt x="f16" y="f15"/>
                  </a:cubicBezTo>
                  <a:cubicBezTo>
                    <a:pt x="f10" y="f7"/>
                    <a:pt x="f10" y="f7"/>
                    <a:pt x="f10" y="f7"/>
                  </a:cubicBezTo>
                  <a:cubicBezTo>
                    <a:pt x="f6" y="f7"/>
                    <a:pt x="f6" y="f7"/>
                    <a:pt x="f6" y="f7"/>
                  </a:cubicBezTo>
                  <a:cubicBezTo>
                    <a:pt x="f6" y="f13"/>
                    <a:pt x="f6" y="f13"/>
                    <a:pt x="f6" y="f13"/>
                  </a:cubicBezTo>
                  <a:cubicBezTo>
                    <a:pt x="f6" y="f13"/>
                    <a:pt x="f8" y="f9"/>
                    <a:pt x="f8" y="f9"/>
                  </a:cubicBezTo>
                  <a:close/>
                </a:path>
              </a:pathLst>
            </a:custGeom>
            <a:solidFill>
              <a:srgbClr val="E2EBFB"/>
            </a:solidFill>
            <a:ln w="3172" cap="flat">
              <a:solidFill>
                <a:srgbClr val="0F78FF">
                  <a:alpha val="70000"/>
                </a:srgbClr>
              </a:solidFill>
              <a:prstDash val="solid"/>
              <a:round/>
            </a:ln>
          </p:spPr>
          <p:txBody>
            <a:bodyPr vert="horz" wrap="square" lIns="91440" tIns="45720" rIns="91440" bIns="45720" anchor="t" anchorCtr="0" compatLnSpc="1">
              <a:noAutofit/>
            </a:bodyPr>
            <a:lstStyle/>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GB" sz="1400" b="1" i="0" u="none" strike="noStrike" kern="1200" cap="none" spc="0" baseline="0">
                <a:solidFill>
                  <a:srgbClr val="0599F1"/>
                </a:solidFill>
                <a:uFillTx/>
                <a:latin typeface="HelveticaNeue-UltraLight" pitchFamily="50"/>
                <a:ea typeface="MS PGothic" pitchFamily="34"/>
              </a:endParaRPr>
            </a:p>
          </p:txBody>
        </p:sp>
        <p:sp>
          <p:nvSpPr>
            <p:cNvPr id="75" name="Freeform 104">
              <a:extLst>
                <a:ext uri="{FF2B5EF4-FFF2-40B4-BE49-F238E27FC236}">
                  <a16:creationId xmlns:a16="http://schemas.microsoft.com/office/drawing/2014/main" id="{865C9408-F94F-6008-9ABB-4DAAE4C5D40A}"/>
                </a:ext>
              </a:extLst>
            </p:cNvPr>
            <p:cNvSpPr/>
            <p:nvPr/>
          </p:nvSpPr>
          <p:spPr>
            <a:xfrm>
              <a:off x="7140439" y="4079933"/>
              <a:ext cx="72411" cy="63715"/>
            </a:xfrm>
            <a:custGeom>
              <a:avLst/>
              <a:gdLst>
                <a:gd name="f0" fmla="val 10800000"/>
                <a:gd name="f1" fmla="val 5400000"/>
                <a:gd name="f2" fmla="val 180"/>
                <a:gd name="f3" fmla="val w"/>
                <a:gd name="f4" fmla="val h"/>
                <a:gd name="f5" fmla="val 0"/>
                <a:gd name="f6" fmla="val 60"/>
                <a:gd name="f7" fmla="val 54"/>
                <a:gd name="f8" fmla="val 36"/>
                <a:gd name="f9" fmla="val 24"/>
                <a:gd name="f10" fmla="val 18"/>
                <a:gd name="f11" fmla="val 42"/>
                <a:gd name="f12" fmla="val 12"/>
                <a:gd name="f13" fmla="val 30"/>
                <a:gd name="f14" fmla="+- 0 0 -90"/>
                <a:gd name="f15" fmla="*/ f3 1 60"/>
                <a:gd name="f16" fmla="*/ f4 1 54"/>
                <a:gd name="f17" fmla="val f5"/>
                <a:gd name="f18" fmla="val f6"/>
                <a:gd name="f19" fmla="val f7"/>
                <a:gd name="f20" fmla="*/ f14 f0 1"/>
                <a:gd name="f21" fmla="+- f19 0 f17"/>
                <a:gd name="f22" fmla="+- f18 0 f17"/>
                <a:gd name="f23" fmla="*/ f20 1 f2"/>
                <a:gd name="f24" fmla="*/ f22 1 60"/>
                <a:gd name="f25" fmla="*/ f21 1 54"/>
                <a:gd name="f26" fmla="*/ 2147483646 f22 1"/>
                <a:gd name="f27" fmla="*/ 2147483646 f21 1"/>
                <a:gd name="f28" fmla="*/ 0 f21 1"/>
                <a:gd name="f29" fmla="*/ 0 f22 1"/>
                <a:gd name="f30" fmla="+- f23 0 f1"/>
                <a:gd name="f31" fmla="*/ f26 1 60"/>
                <a:gd name="f32" fmla="*/ f27 1 54"/>
                <a:gd name="f33" fmla="*/ f28 1 54"/>
                <a:gd name="f34" fmla="*/ f29 1 60"/>
                <a:gd name="f35" fmla="*/ 0 1 f24"/>
                <a:gd name="f36" fmla="*/ f18 1 f24"/>
                <a:gd name="f37" fmla="*/ 0 1 f25"/>
                <a:gd name="f38" fmla="*/ f19 1 f25"/>
                <a:gd name="f39" fmla="*/ f31 1 f24"/>
                <a:gd name="f40" fmla="*/ f32 1 f25"/>
                <a:gd name="f41" fmla="*/ f33 1 f25"/>
                <a:gd name="f42" fmla="*/ f34 1 f24"/>
                <a:gd name="f43" fmla="*/ f35 f15 1"/>
                <a:gd name="f44" fmla="*/ f36 f15 1"/>
                <a:gd name="f45" fmla="*/ f38 f16 1"/>
                <a:gd name="f46" fmla="*/ f37 f16 1"/>
                <a:gd name="f47" fmla="*/ f39 f15 1"/>
                <a:gd name="f48" fmla="*/ f40 f16 1"/>
                <a:gd name="f49" fmla="*/ f41 f16 1"/>
                <a:gd name="f50" fmla="*/ f42 f15 1"/>
              </a:gdLst>
              <a:ahLst/>
              <a:cxnLst>
                <a:cxn ang="3cd4">
                  <a:pos x="hc" y="t"/>
                </a:cxn>
                <a:cxn ang="0">
                  <a:pos x="r" y="vc"/>
                </a:cxn>
                <a:cxn ang="cd4">
                  <a:pos x="hc" y="b"/>
                </a:cxn>
                <a:cxn ang="cd2">
                  <a:pos x="l" y="vc"/>
                </a:cxn>
                <a:cxn ang="f30">
                  <a:pos x="f47" y="f48"/>
                </a:cxn>
                <a:cxn ang="f30">
                  <a:pos x="f47" y="f48"/>
                </a:cxn>
                <a:cxn ang="f30">
                  <a:pos x="f47" y="f48"/>
                </a:cxn>
                <a:cxn ang="f30">
                  <a:pos x="f47" y="f49"/>
                </a:cxn>
                <a:cxn ang="f30">
                  <a:pos x="f47" y="f49"/>
                </a:cxn>
                <a:cxn ang="f30">
                  <a:pos x="f47" y="f48"/>
                </a:cxn>
                <a:cxn ang="f30">
                  <a:pos x="f50" y="f48"/>
                </a:cxn>
                <a:cxn ang="f30">
                  <a:pos x="f47" y="f48"/>
                </a:cxn>
                <a:cxn ang="f30">
                  <a:pos x="f47" y="f48"/>
                </a:cxn>
                <a:cxn ang="f30">
                  <a:pos x="f47" y="f48"/>
                </a:cxn>
                <a:cxn ang="f30">
                  <a:pos x="f47" y="f48"/>
                </a:cxn>
              </a:cxnLst>
              <a:rect l="f43" t="f46" r="f44" b="f45"/>
              <a:pathLst>
                <a:path w="60" h="54">
                  <a:moveTo>
                    <a:pt x="f7" y="f8"/>
                  </a:moveTo>
                  <a:lnTo>
                    <a:pt x="f6" y="f9"/>
                  </a:lnTo>
                  <a:lnTo>
                    <a:pt x="f7" y="f10"/>
                  </a:lnTo>
                  <a:lnTo>
                    <a:pt x="f11" y="f5"/>
                  </a:lnTo>
                  <a:lnTo>
                    <a:pt x="f10" y="f5"/>
                  </a:lnTo>
                  <a:lnTo>
                    <a:pt x="f12" y="f12"/>
                  </a:lnTo>
                  <a:lnTo>
                    <a:pt x="f5" y="f10"/>
                  </a:lnTo>
                  <a:lnTo>
                    <a:pt x="f12" y="f13"/>
                  </a:lnTo>
                  <a:lnTo>
                    <a:pt x="f8" y="f7"/>
                  </a:lnTo>
                  <a:lnTo>
                    <a:pt x="f11" y="f11"/>
                  </a:lnTo>
                  <a:lnTo>
                    <a:pt x="f7" y="f8"/>
                  </a:lnTo>
                  <a:close/>
                </a:path>
              </a:pathLst>
            </a:custGeom>
            <a:solidFill>
              <a:srgbClr val="E2EBFB"/>
            </a:solidFill>
            <a:ln w="3172" cap="flat">
              <a:solidFill>
                <a:srgbClr val="0F78FF">
                  <a:alpha val="70000"/>
                </a:srgbClr>
              </a:solidFill>
              <a:prstDash val="solid"/>
              <a:round/>
            </a:ln>
          </p:spPr>
          <p:txBody>
            <a:bodyPr vert="horz" wrap="square" lIns="91440" tIns="45720" rIns="91440" bIns="45720" anchor="t" anchorCtr="0" compatLnSpc="1">
              <a:noAutofit/>
            </a:bodyPr>
            <a:lstStyle/>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GB" sz="1400" b="1" i="0" u="none" strike="noStrike" kern="1200" cap="none" spc="0" baseline="0">
                <a:solidFill>
                  <a:srgbClr val="0599F1"/>
                </a:solidFill>
                <a:uFillTx/>
                <a:latin typeface="HelveticaNeue-UltraLight" pitchFamily="50"/>
                <a:ea typeface="MS PGothic" pitchFamily="34"/>
              </a:endParaRPr>
            </a:p>
          </p:txBody>
        </p:sp>
        <p:sp>
          <p:nvSpPr>
            <p:cNvPr id="76" name="Rectangle 105">
              <a:extLst>
                <a:ext uri="{FF2B5EF4-FFF2-40B4-BE49-F238E27FC236}">
                  <a16:creationId xmlns:a16="http://schemas.microsoft.com/office/drawing/2014/main" id="{1B5BEE86-842D-56CF-DFB5-5D453A587DE8}"/>
                </a:ext>
              </a:extLst>
            </p:cNvPr>
            <p:cNvSpPr/>
            <p:nvPr/>
          </p:nvSpPr>
          <p:spPr>
            <a:xfrm>
              <a:off x="7246153" y="3645493"/>
              <a:ext cx="8686" cy="21726"/>
            </a:xfrm>
            <a:prstGeom prst="rect">
              <a:avLst/>
            </a:prstGeom>
            <a:solidFill>
              <a:srgbClr val="E2EBFB"/>
            </a:solidFill>
            <a:ln w="3172" cap="flat">
              <a:solidFill>
                <a:srgbClr val="0F78FF">
                  <a:alpha val="70000"/>
                </a:srgbClr>
              </a:solidFill>
              <a:prstDash val="solid"/>
              <a:round/>
            </a:ln>
          </p:spPr>
          <p:txBody>
            <a:bodyPr vert="horz" wrap="square" lIns="91440" tIns="45720" rIns="91440" bIns="45720" anchor="t" anchorCtr="1" compatLnSpc="1">
              <a:noAutofit/>
            </a:bodyPr>
            <a:lstStyle/>
            <a:p>
              <a:pPr marL="0" marR="0" lvl="0" indent="0" algn="ctr" defTabSz="914400" rtl="0" fontAlgn="auto" hangingPunct="1">
                <a:lnSpc>
                  <a:spcPct val="100000"/>
                </a:lnSpc>
                <a:spcBef>
                  <a:spcPts val="300"/>
                </a:spcBef>
                <a:spcAft>
                  <a:spcPts val="0"/>
                </a:spcAft>
                <a:buNone/>
                <a:tabLst/>
                <a:defRPr sz="1800" b="0" i="0" u="none" strike="noStrike" kern="0" cap="none" spc="0" baseline="0">
                  <a:solidFill>
                    <a:srgbClr val="000000"/>
                  </a:solidFill>
                  <a:uFillTx/>
                </a:defRPr>
              </a:pPr>
              <a:endParaRPr lang="en-US" sz="1400" b="1" i="0" u="none" strike="noStrike" kern="1200" cap="none" spc="0" baseline="0">
                <a:solidFill>
                  <a:srgbClr val="0599F1"/>
                </a:solidFill>
                <a:uFillTx/>
                <a:latin typeface="HelveticaNeue-UltraLight" pitchFamily="50"/>
                <a:ea typeface="MS PGothic" pitchFamily="34"/>
              </a:endParaRPr>
            </a:p>
          </p:txBody>
        </p:sp>
        <p:sp>
          <p:nvSpPr>
            <p:cNvPr id="77" name="Freeform 106">
              <a:extLst>
                <a:ext uri="{FF2B5EF4-FFF2-40B4-BE49-F238E27FC236}">
                  <a16:creationId xmlns:a16="http://schemas.microsoft.com/office/drawing/2014/main" id="{F8DCD41A-439C-D810-F143-22D1A8446EA5}"/>
                </a:ext>
              </a:extLst>
            </p:cNvPr>
            <p:cNvSpPr/>
            <p:nvPr/>
          </p:nvSpPr>
          <p:spPr>
            <a:xfrm>
              <a:off x="7246153" y="3396410"/>
              <a:ext cx="467752" cy="460510"/>
            </a:xfrm>
            <a:custGeom>
              <a:avLst/>
              <a:gdLst>
                <a:gd name="f0" fmla="val 10800000"/>
                <a:gd name="f1" fmla="val 5400000"/>
                <a:gd name="f2" fmla="val 180"/>
                <a:gd name="f3" fmla="val w"/>
                <a:gd name="f4" fmla="val h"/>
                <a:gd name="f5" fmla="val 0"/>
                <a:gd name="f6" fmla="val 390"/>
                <a:gd name="f7" fmla="val 60"/>
                <a:gd name="f8" fmla="val 270"/>
                <a:gd name="f9" fmla="val 216"/>
                <a:gd name="f10" fmla="val 378"/>
                <a:gd name="f11" fmla="val 228"/>
                <a:gd name="f12" fmla="val 246"/>
                <a:gd name="f13" fmla="val 282"/>
                <a:gd name="f14" fmla="val 372"/>
                <a:gd name="f15" fmla="val 300"/>
                <a:gd name="f16" fmla="val 384"/>
                <a:gd name="f17" fmla="val 366"/>
                <a:gd name="f18" fmla="val 276"/>
                <a:gd name="f19" fmla="val 354"/>
                <a:gd name="f20" fmla="val 342"/>
                <a:gd name="f21" fmla="val 348"/>
                <a:gd name="f22" fmla="val 234"/>
                <a:gd name="f23" fmla="val 174"/>
                <a:gd name="f24" fmla="val 162"/>
                <a:gd name="f25" fmla="val 150"/>
                <a:gd name="f26" fmla="val 144"/>
                <a:gd name="f27" fmla="val 120"/>
                <a:gd name="f28" fmla="val 324"/>
                <a:gd name="f29" fmla="val 108"/>
                <a:gd name="f30" fmla="val 318"/>
                <a:gd name="f31" fmla="val 102"/>
                <a:gd name="f32" fmla="val 306"/>
                <a:gd name="f33" fmla="val 90"/>
                <a:gd name="f34" fmla="val 78"/>
                <a:gd name="f35" fmla="val 54"/>
                <a:gd name="f36" fmla="val 30"/>
                <a:gd name="f37" fmla="val 12"/>
                <a:gd name="f38" fmla="val 330"/>
                <a:gd name="f39" fmla="val 6"/>
                <a:gd name="f40" fmla="val 288"/>
                <a:gd name="f41" fmla="val 222"/>
                <a:gd name="f42" fmla="val 132"/>
                <a:gd name="f43" fmla="val 48"/>
                <a:gd name="f44" fmla="val 138"/>
                <a:gd name="f45" fmla="val 114"/>
                <a:gd name="f46" fmla="val 96"/>
                <a:gd name="f47" fmla="val 156"/>
                <a:gd name="f48" fmla="val 192"/>
                <a:gd name="f49" fmla="val 210"/>
                <a:gd name="f50" fmla="+- 0 0 -90"/>
                <a:gd name="f51" fmla="*/ f3 1 390"/>
                <a:gd name="f52" fmla="*/ f4 1 390"/>
                <a:gd name="f53" fmla="val f5"/>
                <a:gd name="f54" fmla="val f6"/>
                <a:gd name="f55" fmla="*/ f50 f0 1"/>
                <a:gd name="f56" fmla="+- f54 0 f53"/>
                <a:gd name="f57" fmla="*/ f55 1 f2"/>
                <a:gd name="f58" fmla="*/ f56 1 390"/>
                <a:gd name="f59" fmla="*/ 2147483646 f56 1"/>
                <a:gd name="f60" fmla="*/ 0 f56 1"/>
                <a:gd name="f61" fmla="+- f57 0 f1"/>
                <a:gd name="f62" fmla="*/ f59 1 390"/>
                <a:gd name="f63" fmla="*/ f60 1 390"/>
                <a:gd name="f64" fmla="*/ 0 1 f58"/>
                <a:gd name="f65" fmla="*/ f54 1 f58"/>
                <a:gd name="f66" fmla="*/ f62 1 f58"/>
                <a:gd name="f67" fmla="*/ f63 1 f58"/>
                <a:gd name="f68" fmla="*/ f64 f51 1"/>
                <a:gd name="f69" fmla="*/ f65 f51 1"/>
                <a:gd name="f70" fmla="*/ f65 f52 1"/>
                <a:gd name="f71" fmla="*/ f64 f52 1"/>
                <a:gd name="f72" fmla="*/ f66 f51 1"/>
                <a:gd name="f73" fmla="*/ f66 f52 1"/>
                <a:gd name="f74" fmla="*/ f67 f52 1"/>
                <a:gd name="f75" fmla="*/ f67 f51 1"/>
              </a:gdLst>
              <a:ahLst/>
              <a:cxnLst>
                <a:cxn ang="3cd4">
                  <a:pos x="hc" y="t"/>
                </a:cxn>
                <a:cxn ang="0">
                  <a:pos x="r" y="vc"/>
                </a:cxn>
                <a:cxn ang="cd4">
                  <a:pos x="hc" y="b"/>
                </a:cxn>
                <a:cxn ang="cd2">
                  <a:pos x="l" y="vc"/>
                </a:cxn>
                <a:cxn ang="f61">
                  <a:pos x="f72" y="f73"/>
                </a:cxn>
                <a:cxn ang="f61">
                  <a:pos x="f72" y="f73"/>
                </a:cxn>
                <a:cxn ang="f61">
                  <a:pos x="f72" y="f73"/>
                </a:cxn>
                <a:cxn ang="f61">
                  <a:pos x="f72" y="f73"/>
                </a:cxn>
                <a:cxn ang="f61">
                  <a:pos x="f72" y="f73"/>
                </a:cxn>
                <a:cxn ang="f61">
                  <a:pos x="f72" y="f73"/>
                </a:cxn>
                <a:cxn ang="f61">
                  <a:pos x="f72" y="f73"/>
                </a:cxn>
                <a:cxn ang="f61">
                  <a:pos x="f72" y="f73"/>
                </a:cxn>
                <a:cxn ang="f61">
                  <a:pos x="f72" y="f73"/>
                </a:cxn>
                <a:cxn ang="f61">
                  <a:pos x="f72" y="f73"/>
                </a:cxn>
                <a:cxn ang="f61">
                  <a:pos x="f72" y="f73"/>
                </a:cxn>
                <a:cxn ang="f61">
                  <a:pos x="f72" y="f73"/>
                </a:cxn>
                <a:cxn ang="f61">
                  <a:pos x="f72" y="f73"/>
                </a:cxn>
                <a:cxn ang="f61">
                  <a:pos x="f72" y="f73"/>
                </a:cxn>
                <a:cxn ang="f61">
                  <a:pos x="f72" y="f73"/>
                </a:cxn>
                <a:cxn ang="f61">
                  <a:pos x="f72" y="f73"/>
                </a:cxn>
                <a:cxn ang="f61">
                  <a:pos x="f72" y="f73"/>
                </a:cxn>
                <a:cxn ang="f61">
                  <a:pos x="f72" y="f73"/>
                </a:cxn>
                <a:cxn ang="f61">
                  <a:pos x="f72" y="f73"/>
                </a:cxn>
                <a:cxn ang="f61">
                  <a:pos x="f72" y="f73"/>
                </a:cxn>
                <a:cxn ang="f61">
                  <a:pos x="f72" y="f73"/>
                </a:cxn>
                <a:cxn ang="f61">
                  <a:pos x="f72" y="f73"/>
                </a:cxn>
                <a:cxn ang="f61">
                  <a:pos x="f72" y="f73"/>
                </a:cxn>
                <a:cxn ang="f61">
                  <a:pos x="f72" y="f73"/>
                </a:cxn>
                <a:cxn ang="f61">
                  <a:pos x="f72" y="f74"/>
                </a:cxn>
                <a:cxn ang="f61">
                  <a:pos x="f72" y="f73"/>
                </a:cxn>
                <a:cxn ang="f61">
                  <a:pos x="f72" y="f73"/>
                </a:cxn>
                <a:cxn ang="f61">
                  <a:pos x="f72" y="f73"/>
                </a:cxn>
                <a:cxn ang="f61">
                  <a:pos x="f72" y="f73"/>
                </a:cxn>
                <a:cxn ang="f61">
                  <a:pos x="f72" y="f73"/>
                </a:cxn>
                <a:cxn ang="f61">
                  <a:pos x="f72" y="f73"/>
                </a:cxn>
                <a:cxn ang="f61">
                  <a:pos x="f72" y="f73"/>
                </a:cxn>
                <a:cxn ang="f61">
                  <a:pos x="f72" y="f73"/>
                </a:cxn>
                <a:cxn ang="f61">
                  <a:pos x="f72" y="f73"/>
                </a:cxn>
                <a:cxn ang="f61">
                  <a:pos x="f72" y="f73"/>
                </a:cxn>
                <a:cxn ang="f61">
                  <a:pos x="f72" y="f73"/>
                </a:cxn>
                <a:cxn ang="f61">
                  <a:pos x="f72" y="f73"/>
                </a:cxn>
                <a:cxn ang="f61">
                  <a:pos x="f72" y="f73"/>
                </a:cxn>
                <a:cxn ang="f61">
                  <a:pos x="f72" y="f73"/>
                </a:cxn>
                <a:cxn ang="f61">
                  <a:pos x="f75" y="f73"/>
                </a:cxn>
                <a:cxn ang="f61">
                  <a:pos x="f72" y="f73"/>
                </a:cxn>
                <a:cxn ang="f61">
                  <a:pos x="f72" y="f73"/>
                </a:cxn>
                <a:cxn ang="f61">
                  <a:pos x="f72" y="f73"/>
                </a:cxn>
              </a:cxnLst>
              <a:rect l="f68" t="f71" r="f69" b="f70"/>
              <a:pathLst>
                <a:path w="390" h="390">
                  <a:moveTo>
                    <a:pt x="f7" y="f8"/>
                  </a:moveTo>
                  <a:lnTo>
                    <a:pt x="f9" y="f10"/>
                  </a:lnTo>
                  <a:lnTo>
                    <a:pt x="f11" y="f6"/>
                  </a:lnTo>
                  <a:lnTo>
                    <a:pt x="f12" y="f6"/>
                  </a:lnTo>
                  <a:lnTo>
                    <a:pt x="f13" y="f14"/>
                  </a:lnTo>
                  <a:lnTo>
                    <a:pt x="f6" y="f15"/>
                  </a:lnTo>
                  <a:lnTo>
                    <a:pt x="f16" y="f15"/>
                  </a:lnTo>
                  <a:lnTo>
                    <a:pt x="f17" y="f18"/>
                  </a:lnTo>
                  <a:lnTo>
                    <a:pt x="f19" y="f8"/>
                  </a:lnTo>
                  <a:lnTo>
                    <a:pt x="f20" y="f12"/>
                  </a:lnTo>
                  <a:lnTo>
                    <a:pt x="f21" y="f22"/>
                  </a:lnTo>
                  <a:lnTo>
                    <a:pt x="f21" y="f23"/>
                  </a:lnTo>
                  <a:lnTo>
                    <a:pt x="f20" y="f24"/>
                  </a:lnTo>
                  <a:lnTo>
                    <a:pt x="f21" y="f25"/>
                  </a:lnTo>
                  <a:lnTo>
                    <a:pt x="f20" y="f26"/>
                  </a:lnTo>
                  <a:lnTo>
                    <a:pt x="f20" y="f27"/>
                  </a:lnTo>
                  <a:lnTo>
                    <a:pt x="f28" y="f29"/>
                  </a:lnTo>
                  <a:lnTo>
                    <a:pt x="f30" y="f31"/>
                  </a:lnTo>
                  <a:lnTo>
                    <a:pt x="f32" y="f33"/>
                  </a:lnTo>
                  <a:lnTo>
                    <a:pt x="f32" y="f34"/>
                  </a:lnTo>
                  <a:lnTo>
                    <a:pt x="f28" y="f35"/>
                  </a:lnTo>
                  <a:lnTo>
                    <a:pt x="f28" y="f36"/>
                  </a:lnTo>
                  <a:lnTo>
                    <a:pt x="f28" y="f37"/>
                  </a:lnTo>
                  <a:lnTo>
                    <a:pt x="f38" y="f39"/>
                  </a:lnTo>
                  <a:lnTo>
                    <a:pt x="f38" y="f5"/>
                  </a:lnTo>
                  <a:lnTo>
                    <a:pt x="f30" y="f39"/>
                  </a:lnTo>
                  <a:lnTo>
                    <a:pt x="f40" y="f37"/>
                  </a:lnTo>
                  <a:lnTo>
                    <a:pt x="f41" y="f37"/>
                  </a:lnTo>
                  <a:lnTo>
                    <a:pt x="f24" y="f36"/>
                  </a:lnTo>
                  <a:lnTo>
                    <a:pt x="f42" y="f43"/>
                  </a:lnTo>
                  <a:lnTo>
                    <a:pt x="f44" y="f34"/>
                  </a:lnTo>
                  <a:lnTo>
                    <a:pt x="f26" y="f29"/>
                  </a:lnTo>
                  <a:lnTo>
                    <a:pt x="f42" y="f45"/>
                  </a:lnTo>
                  <a:lnTo>
                    <a:pt x="f29" y="f27"/>
                  </a:lnTo>
                  <a:lnTo>
                    <a:pt x="f31" y="f42"/>
                  </a:lnTo>
                  <a:lnTo>
                    <a:pt x="f46" y="f26"/>
                  </a:lnTo>
                  <a:lnTo>
                    <a:pt x="f7" y="f47"/>
                  </a:lnTo>
                  <a:lnTo>
                    <a:pt x="f36" y="f23"/>
                  </a:lnTo>
                  <a:lnTo>
                    <a:pt x="f39" y="f48"/>
                  </a:lnTo>
                  <a:lnTo>
                    <a:pt x="f5" y="f49"/>
                  </a:lnTo>
                  <a:lnTo>
                    <a:pt x="f39" y="f49"/>
                  </a:lnTo>
                  <a:lnTo>
                    <a:pt x="f39" y="f11"/>
                  </a:lnTo>
                  <a:lnTo>
                    <a:pt x="f7" y="f8"/>
                  </a:lnTo>
                  <a:close/>
                </a:path>
              </a:pathLst>
            </a:custGeom>
            <a:solidFill>
              <a:srgbClr val="E2EBFB"/>
            </a:solidFill>
            <a:ln w="3172" cap="flat">
              <a:solidFill>
                <a:srgbClr val="0F78FF">
                  <a:alpha val="70000"/>
                </a:srgbClr>
              </a:solidFill>
              <a:prstDash val="solid"/>
              <a:round/>
            </a:ln>
          </p:spPr>
          <p:txBody>
            <a:bodyPr vert="horz" wrap="square" lIns="91440" tIns="45720" rIns="91440" bIns="45720" anchor="t" anchorCtr="0" compatLnSpc="1">
              <a:noAutofit/>
            </a:bodyPr>
            <a:lstStyle/>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GB" sz="1400" b="1" i="0" u="none" strike="noStrike" kern="1200" cap="none" spc="0" baseline="0">
                <a:solidFill>
                  <a:srgbClr val="0599F1"/>
                </a:solidFill>
                <a:uFillTx/>
                <a:latin typeface="HelveticaNeue-UltraLight" pitchFamily="50"/>
                <a:ea typeface="MS PGothic" pitchFamily="34"/>
              </a:endParaRPr>
            </a:p>
          </p:txBody>
        </p:sp>
        <p:sp>
          <p:nvSpPr>
            <p:cNvPr id="78" name="Freeform 107">
              <a:extLst>
                <a:ext uri="{FF2B5EF4-FFF2-40B4-BE49-F238E27FC236}">
                  <a16:creationId xmlns:a16="http://schemas.microsoft.com/office/drawing/2014/main" id="{1C8A00DF-E8B6-42DC-BFE1-8FEA9F320976}"/>
                </a:ext>
              </a:extLst>
            </p:cNvPr>
            <p:cNvSpPr/>
            <p:nvPr/>
          </p:nvSpPr>
          <p:spPr>
            <a:xfrm>
              <a:off x="7246153" y="3396410"/>
              <a:ext cx="467752" cy="460510"/>
            </a:xfrm>
            <a:custGeom>
              <a:avLst/>
              <a:gdLst>
                <a:gd name="f0" fmla="val 10800000"/>
                <a:gd name="f1" fmla="val 5400000"/>
                <a:gd name="f2" fmla="val 180"/>
                <a:gd name="f3" fmla="val w"/>
                <a:gd name="f4" fmla="val h"/>
                <a:gd name="f5" fmla="val 0"/>
                <a:gd name="f6" fmla="val 390"/>
                <a:gd name="f7" fmla="val 60"/>
                <a:gd name="f8" fmla="val 270"/>
                <a:gd name="f9" fmla="val 216"/>
                <a:gd name="f10" fmla="val 378"/>
                <a:gd name="f11" fmla="val 228"/>
                <a:gd name="f12" fmla="val 246"/>
                <a:gd name="f13" fmla="val 282"/>
                <a:gd name="f14" fmla="val 372"/>
                <a:gd name="f15" fmla="val 300"/>
                <a:gd name="f16" fmla="val 384"/>
                <a:gd name="f17" fmla="val 366"/>
                <a:gd name="f18" fmla="val 276"/>
                <a:gd name="f19" fmla="val 354"/>
                <a:gd name="f20" fmla="val 342"/>
                <a:gd name="f21" fmla="val 348"/>
                <a:gd name="f22" fmla="val 234"/>
                <a:gd name="f23" fmla="val 174"/>
                <a:gd name="f24" fmla="val 162"/>
                <a:gd name="f25" fmla="val 150"/>
                <a:gd name="f26" fmla="val 144"/>
                <a:gd name="f27" fmla="val 120"/>
                <a:gd name="f28" fmla="val 324"/>
                <a:gd name="f29" fmla="val 108"/>
                <a:gd name="f30" fmla="val 318"/>
                <a:gd name="f31" fmla="val 102"/>
                <a:gd name="f32" fmla="val 306"/>
                <a:gd name="f33" fmla="val 90"/>
                <a:gd name="f34" fmla="val 78"/>
                <a:gd name="f35" fmla="val 54"/>
                <a:gd name="f36" fmla="val 30"/>
                <a:gd name="f37" fmla="val 12"/>
                <a:gd name="f38" fmla="val 330"/>
                <a:gd name="f39" fmla="val 6"/>
                <a:gd name="f40" fmla="val 288"/>
                <a:gd name="f41" fmla="val 222"/>
                <a:gd name="f42" fmla="val 132"/>
                <a:gd name="f43" fmla="val 48"/>
                <a:gd name="f44" fmla="val 138"/>
                <a:gd name="f45" fmla="val 114"/>
                <a:gd name="f46" fmla="val 96"/>
                <a:gd name="f47" fmla="val 156"/>
                <a:gd name="f48" fmla="val 192"/>
                <a:gd name="f49" fmla="val 210"/>
                <a:gd name="f50" fmla="+- 0 0 -90"/>
                <a:gd name="f51" fmla="*/ f3 1 390"/>
                <a:gd name="f52" fmla="*/ f4 1 390"/>
                <a:gd name="f53" fmla="val f5"/>
                <a:gd name="f54" fmla="val f6"/>
                <a:gd name="f55" fmla="*/ f50 f0 1"/>
                <a:gd name="f56" fmla="+- f54 0 f53"/>
                <a:gd name="f57" fmla="*/ f55 1 f2"/>
                <a:gd name="f58" fmla="*/ f56 1 390"/>
                <a:gd name="f59" fmla="*/ 2147483646 f56 1"/>
                <a:gd name="f60" fmla="*/ 0 f56 1"/>
                <a:gd name="f61" fmla="+- f57 0 f1"/>
                <a:gd name="f62" fmla="*/ f59 1 390"/>
                <a:gd name="f63" fmla="*/ f60 1 390"/>
                <a:gd name="f64" fmla="*/ 0 1 f58"/>
                <a:gd name="f65" fmla="*/ f54 1 f58"/>
                <a:gd name="f66" fmla="*/ f62 1 f58"/>
                <a:gd name="f67" fmla="*/ f63 1 f58"/>
                <a:gd name="f68" fmla="*/ f64 f51 1"/>
                <a:gd name="f69" fmla="*/ f65 f51 1"/>
                <a:gd name="f70" fmla="*/ f65 f52 1"/>
                <a:gd name="f71" fmla="*/ f64 f52 1"/>
                <a:gd name="f72" fmla="*/ f66 f51 1"/>
                <a:gd name="f73" fmla="*/ f66 f52 1"/>
                <a:gd name="f74" fmla="*/ f67 f52 1"/>
                <a:gd name="f75" fmla="*/ f67 f51 1"/>
              </a:gdLst>
              <a:ahLst/>
              <a:cxnLst>
                <a:cxn ang="3cd4">
                  <a:pos x="hc" y="t"/>
                </a:cxn>
                <a:cxn ang="0">
                  <a:pos x="r" y="vc"/>
                </a:cxn>
                <a:cxn ang="cd4">
                  <a:pos x="hc" y="b"/>
                </a:cxn>
                <a:cxn ang="cd2">
                  <a:pos x="l" y="vc"/>
                </a:cxn>
                <a:cxn ang="f61">
                  <a:pos x="f72" y="f73"/>
                </a:cxn>
                <a:cxn ang="f61">
                  <a:pos x="f72" y="f73"/>
                </a:cxn>
                <a:cxn ang="f61">
                  <a:pos x="f72" y="f73"/>
                </a:cxn>
                <a:cxn ang="f61">
                  <a:pos x="f72" y="f73"/>
                </a:cxn>
                <a:cxn ang="f61">
                  <a:pos x="f72" y="f73"/>
                </a:cxn>
                <a:cxn ang="f61">
                  <a:pos x="f72" y="f73"/>
                </a:cxn>
                <a:cxn ang="f61">
                  <a:pos x="f72" y="f73"/>
                </a:cxn>
                <a:cxn ang="f61">
                  <a:pos x="f72" y="f73"/>
                </a:cxn>
                <a:cxn ang="f61">
                  <a:pos x="f72" y="f73"/>
                </a:cxn>
                <a:cxn ang="f61">
                  <a:pos x="f72" y="f73"/>
                </a:cxn>
                <a:cxn ang="f61">
                  <a:pos x="f72" y="f73"/>
                </a:cxn>
                <a:cxn ang="f61">
                  <a:pos x="f72" y="f73"/>
                </a:cxn>
                <a:cxn ang="f61">
                  <a:pos x="f72" y="f73"/>
                </a:cxn>
                <a:cxn ang="f61">
                  <a:pos x="f72" y="f73"/>
                </a:cxn>
                <a:cxn ang="f61">
                  <a:pos x="f72" y="f73"/>
                </a:cxn>
                <a:cxn ang="f61">
                  <a:pos x="f72" y="f73"/>
                </a:cxn>
                <a:cxn ang="f61">
                  <a:pos x="f72" y="f73"/>
                </a:cxn>
                <a:cxn ang="f61">
                  <a:pos x="f72" y="f73"/>
                </a:cxn>
                <a:cxn ang="f61">
                  <a:pos x="f72" y="f73"/>
                </a:cxn>
                <a:cxn ang="f61">
                  <a:pos x="f72" y="f73"/>
                </a:cxn>
                <a:cxn ang="f61">
                  <a:pos x="f72" y="f73"/>
                </a:cxn>
                <a:cxn ang="f61">
                  <a:pos x="f72" y="f73"/>
                </a:cxn>
                <a:cxn ang="f61">
                  <a:pos x="f72" y="f73"/>
                </a:cxn>
                <a:cxn ang="f61">
                  <a:pos x="f72" y="f73"/>
                </a:cxn>
                <a:cxn ang="f61">
                  <a:pos x="f72" y="f74"/>
                </a:cxn>
                <a:cxn ang="f61">
                  <a:pos x="f72" y="f73"/>
                </a:cxn>
                <a:cxn ang="f61">
                  <a:pos x="f72" y="f73"/>
                </a:cxn>
                <a:cxn ang="f61">
                  <a:pos x="f72" y="f73"/>
                </a:cxn>
                <a:cxn ang="f61">
                  <a:pos x="f72" y="f73"/>
                </a:cxn>
                <a:cxn ang="f61">
                  <a:pos x="f72" y="f73"/>
                </a:cxn>
                <a:cxn ang="f61">
                  <a:pos x="f72" y="f73"/>
                </a:cxn>
                <a:cxn ang="f61">
                  <a:pos x="f72" y="f73"/>
                </a:cxn>
                <a:cxn ang="f61">
                  <a:pos x="f72" y="f73"/>
                </a:cxn>
                <a:cxn ang="f61">
                  <a:pos x="f72" y="f73"/>
                </a:cxn>
                <a:cxn ang="f61">
                  <a:pos x="f72" y="f73"/>
                </a:cxn>
                <a:cxn ang="f61">
                  <a:pos x="f72" y="f73"/>
                </a:cxn>
                <a:cxn ang="f61">
                  <a:pos x="f72" y="f73"/>
                </a:cxn>
                <a:cxn ang="f61">
                  <a:pos x="f72" y="f73"/>
                </a:cxn>
                <a:cxn ang="f61">
                  <a:pos x="f72" y="f73"/>
                </a:cxn>
                <a:cxn ang="f61">
                  <a:pos x="f75" y="f73"/>
                </a:cxn>
                <a:cxn ang="f61">
                  <a:pos x="f72" y="f73"/>
                </a:cxn>
                <a:cxn ang="f61">
                  <a:pos x="f72" y="f73"/>
                </a:cxn>
                <a:cxn ang="f61">
                  <a:pos x="f72" y="f73"/>
                </a:cxn>
              </a:cxnLst>
              <a:rect l="f68" t="f71" r="f69" b="f70"/>
              <a:pathLst>
                <a:path w="390" h="390">
                  <a:moveTo>
                    <a:pt x="f7" y="f8"/>
                  </a:moveTo>
                  <a:lnTo>
                    <a:pt x="f9" y="f10"/>
                  </a:lnTo>
                  <a:lnTo>
                    <a:pt x="f11" y="f6"/>
                  </a:lnTo>
                  <a:lnTo>
                    <a:pt x="f12" y="f6"/>
                  </a:lnTo>
                  <a:lnTo>
                    <a:pt x="f13" y="f14"/>
                  </a:lnTo>
                  <a:lnTo>
                    <a:pt x="f6" y="f15"/>
                  </a:lnTo>
                  <a:lnTo>
                    <a:pt x="f16" y="f15"/>
                  </a:lnTo>
                  <a:lnTo>
                    <a:pt x="f17" y="f18"/>
                  </a:lnTo>
                  <a:lnTo>
                    <a:pt x="f19" y="f8"/>
                  </a:lnTo>
                  <a:lnTo>
                    <a:pt x="f20" y="f12"/>
                  </a:lnTo>
                  <a:lnTo>
                    <a:pt x="f21" y="f22"/>
                  </a:lnTo>
                  <a:lnTo>
                    <a:pt x="f21" y="f23"/>
                  </a:lnTo>
                  <a:lnTo>
                    <a:pt x="f20" y="f24"/>
                  </a:lnTo>
                  <a:lnTo>
                    <a:pt x="f21" y="f25"/>
                  </a:lnTo>
                  <a:lnTo>
                    <a:pt x="f20" y="f26"/>
                  </a:lnTo>
                  <a:lnTo>
                    <a:pt x="f20" y="f27"/>
                  </a:lnTo>
                  <a:lnTo>
                    <a:pt x="f28" y="f29"/>
                  </a:lnTo>
                  <a:lnTo>
                    <a:pt x="f30" y="f31"/>
                  </a:lnTo>
                  <a:lnTo>
                    <a:pt x="f32" y="f33"/>
                  </a:lnTo>
                  <a:lnTo>
                    <a:pt x="f32" y="f34"/>
                  </a:lnTo>
                  <a:lnTo>
                    <a:pt x="f28" y="f35"/>
                  </a:lnTo>
                  <a:lnTo>
                    <a:pt x="f28" y="f36"/>
                  </a:lnTo>
                  <a:lnTo>
                    <a:pt x="f28" y="f37"/>
                  </a:lnTo>
                  <a:lnTo>
                    <a:pt x="f38" y="f39"/>
                  </a:lnTo>
                  <a:lnTo>
                    <a:pt x="f38" y="f5"/>
                  </a:lnTo>
                  <a:lnTo>
                    <a:pt x="f30" y="f39"/>
                  </a:lnTo>
                  <a:lnTo>
                    <a:pt x="f40" y="f37"/>
                  </a:lnTo>
                  <a:lnTo>
                    <a:pt x="f41" y="f37"/>
                  </a:lnTo>
                  <a:lnTo>
                    <a:pt x="f24" y="f36"/>
                  </a:lnTo>
                  <a:lnTo>
                    <a:pt x="f42" y="f43"/>
                  </a:lnTo>
                  <a:lnTo>
                    <a:pt x="f44" y="f34"/>
                  </a:lnTo>
                  <a:lnTo>
                    <a:pt x="f26" y="f29"/>
                  </a:lnTo>
                  <a:lnTo>
                    <a:pt x="f42" y="f45"/>
                  </a:lnTo>
                  <a:lnTo>
                    <a:pt x="f29" y="f27"/>
                  </a:lnTo>
                  <a:lnTo>
                    <a:pt x="f31" y="f42"/>
                  </a:lnTo>
                  <a:lnTo>
                    <a:pt x="f46" y="f26"/>
                  </a:lnTo>
                  <a:lnTo>
                    <a:pt x="f7" y="f47"/>
                  </a:lnTo>
                  <a:lnTo>
                    <a:pt x="f36" y="f23"/>
                  </a:lnTo>
                  <a:lnTo>
                    <a:pt x="f39" y="f48"/>
                  </a:lnTo>
                  <a:lnTo>
                    <a:pt x="f5" y="f49"/>
                  </a:lnTo>
                  <a:lnTo>
                    <a:pt x="f39" y="f49"/>
                  </a:lnTo>
                  <a:lnTo>
                    <a:pt x="f39" y="f11"/>
                  </a:lnTo>
                  <a:lnTo>
                    <a:pt x="f7" y="f8"/>
                  </a:lnTo>
                </a:path>
              </a:pathLst>
            </a:custGeom>
            <a:noFill/>
            <a:ln w="3172" cap="flat">
              <a:solidFill>
                <a:srgbClr val="0F78FF">
                  <a:alpha val="70000"/>
                </a:srgbClr>
              </a:solidFill>
              <a:prstDash val="solid"/>
              <a:round/>
            </a:ln>
          </p:spPr>
          <p:txBody>
            <a:bodyPr vert="horz" wrap="square" lIns="91440" tIns="45720" rIns="91440" bIns="45720" anchor="t" anchorCtr="0" compatLnSpc="1">
              <a:noAutofit/>
            </a:bodyPr>
            <a:lstStyle/>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GB" sz="1400" b="1" i="0" u="none" strike="noStrike" kern="1200" cap="none" spc="0" baseline="0">
                <a:solidFill>
                  <a:srgbClr val="0599F1"/>
                </a:solidFill>
                <a:uFillTx/>
                <a:latin typeface="HelveticaNeue-UltraLight" pitchFamily="50"/>
                <a:ea typeface="MS PGothic" pitchFamily="34"/>
              </a:endParaRPr>
            </a:p>
          </p:txBody>
        </p:sp>
        <p:sp>
          <p:nvSpPr>
            <p:cNvPr id="79" name="Freeform 108">
              <a:extLst>
                <a:ext uri="{FF2B5EF4-FFF2-40B4-BE49-F238E27FC236}">
                  <a16:creationId xmlns:a16="http://schemas.microsoft.com/office/drawing/2014/main" id="{71B673DD-C000-5CCF-55C7-74566D4AD064}"/>
                </a:ext>
              </a:extLst>
            </p:cNvPr>
            <p:cNvSpPr/>
            <p:nvPr/>
          </p:nvSpPr>
          <p:spPr>
            <a:xfrm>
              <a:off x="7912303" y="2064111"/>
              <a:ext cx="243285" cy="534366"/>
            </a:xfrm>
            <a:custGeom>
              <a:avLst/>
              <a:gdLst>
                <a:gd name="f0" fmla="val 10800000"/>
                <a:gd name="f1" fmla="val 5400000"/>
                <a:gd name="f2" fmla="val 180"/>
                <a:gd name="f3" fmla="val w"/>
                <a:gd name="f4" fmla="val h"/>
                <a:gd name="f5" fmla="val 0"/>
                <a:gd name="f6" fmla="val 34"/>
                <a:gd name="f7" fmla="val 75"/>
                <a:gd name="f8" fmla="val 55"/>
                <a:gd name="f9" fmla="val 32"/>
                <a:gd name="f10" fmla="val 54"/>
                <a:gd name="f11" fmla="val 30"/>
                <a:gd name="f12" fmla="val 52"/>
                <a:gd name="f13" fmla="val 31"/>
                <a:gd name="f14" fmla="val 47"/>
                <a:gd name="f15" fmla="val 46"/>
                <a:gd name="f16" fmla="val 45"/>
                <a:gd name="f17" fmla="val 29"/>
                <a:gd name="f18" fmla="val 43"/>
                <a:gd name="f19" fmla="val 42"/>
                <a:gd name="f20" fmla="val 40"/>
                <a:gd name="f21" fmla="val 28"/>
                <a:gd name="f22" fmla="val 38"/>
                <a:gd name="f23" fmla="val 36"/>
                <a:gd name="f24" fmla="val 27"/>
                <a:gd name="f25" fmla="val 21"/>
                <a:gd name="f26" fmla="val 17"/>
                <a:gd name="f27" fmla="val 25"/>
                <a:gd name="f28" fmla="val 15"/>
                <a:gd name="f29" fmla="val 14"/>
                <a:gd name="f30" fmla="val 10"/>
                <a:gd name="f31" fmla="val 26"/>
                <a:gd name="f32" fmla="val 9"/>
                <a:gd name="f33" fmla="val 8"/>
                <a:gd name="f34" fmla="val 6"/>
                <a:gd name="f35" fmla="val 3"/>
                <a:gd name="f36" fmla="val 24"/>
                <a:gd name="f37" fmla="val 19"/>
                <a:gd name="f38" fmla="val 1"/>
                <a:gd name="f39" fmla="val 12"/>
                <a:gd name="f40" fmla="val 11"/>
                <a:gd name="f41" fmla="val 5"/>
                <a:gd name="f42" fmla="val 2"/>
                <a:gd name="f43" fmla="val 4"/>
                <a:gd name="f44" fmla="val 13"/>
                <a:gd name="f45" fmla="val 7"/>
                <a:gd name="f46" fmla="val 23"/>
                <a:gd name="f47" fmla="val 35"/>
                <a:gd name="f48" fmla="val 49"/>
                <a:gd name="f49" fmla="val 53"/>
                <a:gd name="f50" fmla="val 58"/>
                <a:gd name="f51" fmla="val 66"/>
                <a:gd name="f52" fmla="val 71"/>
                <a:gd name="f53" fmla="val 73"/>
                <a:gd name="f54" fmla="val 20"/>
                <a:gd name="f55" fmla="val 72"/>
                <a:gd name="f56" fmla="val 22"/>
                <a:gd name="f57" fmla="+- 0 0 -90"/>
                <a:gd name="f58" fmla="*/ f3 1 34"/>
                <a:gd name="f59" fmla="*/ f4 1 75"/>
                <a:gd name="f60" fmla="val f5"/>
                <a:gd name="f61" fmla="val f6"/>
                <a:gd name="f62" fmla="val f7"/>
                <a:gd name="f63" fmla="*/ f57 f0 1"/>
                <a:gd name="f64" fmla="+- f62 0 f60"/>
                <a:gd name="f65" fmla="+- f61 0 f60"/>
                <a:gd name="f66" fmla="*/ f63 1 f2"/>
                <a:gd name="f67" fmla="*/ f65 1 34"/>
                <a:gd name="f68" fmla="*/ f64 1 75"/>
                <a:gd name="f69" fmla="*/ 2147483646 f65 1"/>
                <a:gd name="f70" fmla="*/ 2147483646 f64 1"/>
                <a:gd name="f71" fmla="*/ 0 f64 1"/>
                <a:gd name="f72" fmla="*/ 0 f65 1"/>
                <a:gd name="f73" fmla="+- f66 0 f1"/>
                <a:gd name="f74" fmla="*/ f69 1 34"/>
                <a:gd name="f75" fmla="*/ f70 1 75"/>
                <a:gd name="f76" fmla="*/ f71 1 75"/>
                <a:gd name="f77" fmla="*/ f72 1 34"/>
                <a:gd name="f78" fmla="*/ 0 1 f67"/>
                <a:gd name="f79" fmla="*/ f61 1 f67"/>
                <a:gd name="f80" fmla="*/ 0 1 f68"/>
                <a:gd name="f81" fmla="*/ f62 1 f68"/>
                <a:gd name="f82" fmla="*/ f74 1 f67"/>
                <a:gd name="f83" fmla="*/ f75 1 f68"/>
                <a:gd name="f84" fmla="*/ f76 1 f68"/>
                <a:gd name="f85" fmla="*/ f77 1 f67"/>
                <a:gd name="f86" fmla="*/ f78 f58 1"/>
                <a:gd name="f87" fmla="*/ f79 f58 1"/>
                <a:gd name="f88" fmla="*/ f81 f59 1"/>
                <a:gd name="f89" fmla="*/ f80 f59 1"/>
                <a:gd name="f90" fmla="*/ f82 f58 1"/>
                <a:gd name="f91" fmla="*/ f83 f59 1"/>
                <a:gd name="f92" fmla="*/ f84 f59 1"/>
                <a:gd name="f93" fmla="*/ f85 f58 1"/>
              </a:gdLst>
              <a:ahLst/>
              <a:cxnLst>
                <a:cxn ang="3cd4">
                  <a:pos x="hc" y="t"/>
                </a:cxn>
                <a:cxn ang="0">
                  <a:pos x="r" y="vc"/>
                </a:cxn>
                <a:cxn ang="cd4">
                  <a:pos x="hc" y="b"/>
                </a:cxn>
                <a:cxn ang="cd2">
                  <a:pos x="l" y="vc"/>
                </a:cxn>
                <a:cxn ang="f73">
                  <a:pos x="f90" y="f91"/>
                </a:cxn>
                <a:cxn ang="f73">
                  <a:pos x="f90" y="f91"/>
                </a:cxn>
                <a:cxn ang="f73">
                  <a:pos x="f90" y="f91"/>
                </a:cxn>
                <a:cxn ang="f73">
                  <a:pos x="f90" y="f91"/>
                </a:cxn>
                <a:cxn ang="f73">
                  <a:pos x="f90" y="f91"/>
                </a:cxn>
                <a:cxn ang="f73">
                  <a:pos x="f90" y="f91"/>
                </a:cxn>
                <a:cxn ang="f73">
                  <a:pos x="f90" y="f91"/>
                </a:cxn>
                <a:cxn ang="f73">
                  <a:pos x="f90" y="f91"/>
                </a:cxn>
                <a:cxn ang="f73">
                  <a:pos x="f90" y="f91"/>
                </a:cxn>
                <a:cxn ang="f73">
                  <a:pos x="f90" y="f91"/>
                </a:cxn>
                <a:cxn ang="f73">
                  <a:pos x="f90" y="f91"/>
                </a:cxn>
                <a:cxn ang="f73">
                  <a:pos x="f90" y="f91"/>
                </a:cxn>
                <a:cxn ang="f73">
                  <a:pos x="f90" y="f91"/>
                </a:cxn>
                <a:cxn ang="f73">
                  <a:pos x="f90" y="f91"/>
                </a:cxn>
                <a:cxn ang="f73">
                  <a:pos x="f90" y="f91"/>
                </a:cxn>
                <a:cxn ang="f73">
                  <a:pos x="f90" y="f91"/>
                </a:cxn>
                <a:cxn ang="f73">
                  <a:pos x="f90" y="f91"/>
                </a:cxn>
                <a:cxn ang="f73">
                  <a:pos x="f90" y="f91"/>
                </a:cxn>
                <a:cxn ang="f73">
                  <a:pos x="f90" y="f91"/>
                </a:cxn>
                <a:cxn ang="f73">
                  <a:pos x="f90" y="f91"/>
                </a:cxn>
                <a:cxn ang="f73">
                  <a:pos x="f90" y="f91"/>
                </a:cxn>
                <a:cxn ang="f73">
                  <a:pos x="f90" y="f92"/>
                </a:cxn>
                <a:cxn ang="f73">
                  <a:pos x="f90" y="f91"/>
                </a:cxn>
                <a:cxn ang="f73">
                  <a:pos x="f90" y="f91"/>
                </a:cxn>
                <a:cxn ang="f73">
                  <a:pos x="f90" y="f91"/>
                </a:cxn>
                <a:cxn ang="f73">
                  <a:pos x="f90" y="f91"/>
                </a:cxn>
                <a:cxn ang="f73">
                  <a:pos x="f90" y="f91"/>
                </a:cxn>
                <a:cxn ang="f73">
                  <a:pos x="f90" y="f91"/>
                </a:cxn>
                <a:cxn ang="f73">
                  <a:pos x="f90" y="f91"/>
                </a:cxn>
                <a:cxn ang="f73">
                  <a:pos x="f90" y="f91"/>
                </a:cxn>
                <a:cxn ang="f73">
                  <a:pos x="f90" y="f91"/>
                </a:cxn>
                <a:cxn ang="f73">
                  <a:pos x="f90" y="f91"/>
                </a:cxn>
                <a:cxn ang="f73">
                  <a:pos x="f93" y="f91"/>
                </a:cxn>
                <a:cxn ang="f73">
                  <a:pos x="f90" y="f91"/>
                </a:cxn>
                <a:cxn ang="f73">
                  <a:pos x="f90" y="f91"/>
                </a:cxn>
                <a:cxn ang="f73">
                  <a:pos x="f90" y="f91"/>
                </a:cxn>
                <a:cxn ang="f73">
                  <a:pos x="f90" y="f91"/>
                </a:cxn>
                <a:cxn ang="f73">
                  <a:pos x="f90" y="f91"/>
                </a:cxn>
                <a:cxn ang="f73">
                  <a:pos x="f90" y="f91"/>
                </a:cxn>
                <a:cxn ang="f73">
                  <a:pos x="f90" y="f91"/>
                </a:cxn>
                <a:cxn ang="f73">
                  <a:pos x="f90" y="f91"/>
                </a:cxn>
                <a:cxn ang="f73">
                  <a:pos x="f90" y="f91"/>
                </a:cxn>
                <a:cxn ang="f73">
                  <a:pos x="f90" y="f91"/>
                </a:cxn>
                <a:cxn ang="f73">
                  <a:pos x="f90" y="f91"/>
                </a:cxn>
                <a:cxn ang="f73">
                  <a:pos x="f90" y="f91"/>
                </a:cxn>
                <a:cxn ang="f73">
                  <a:pos x="f90" y="f91"/>
                </a:cxn>
                <a:cxn ang="f73">
                  <a:pos x="f90" y="f91"/>
                </a:cxn>
                <a:cxn ang="f73">
                  <a:pos x="f90" y="f91"/>
                </a:cxn>
                <a:cxn ang="f73">
                  <a:pos x="f90" y="f91"/>
                </a:cxn>
                <a:cxn ang="f73">
                  <a:pos x="f90" y="f91"/>
                </a:cxn>
                <a:cxn ang="f73">
                  <a:pos x="f90" y="f91"/>
                </a:cxn>
                <a:cxn ang="f73">
                  <a:pos x="f90" y="f91"/>
                </a:cxn>
                <a:cxn ang="f73">
                  <a:pos x="f90" y="f91"/>
                </a:cxn>
                <a:cxn ang="f73">
                  <a:pos x="f90" y="f91"/>
                </a:cxn>
                <a:cxn ang="f73">
                  <a:pos x="f90" y="f91"/>
                </a:cxn>
                <a:cxn ang="f73">
                  <a:pos x="f90" y="f91"/>
                </a:cxn>
                <a:cxn ang="f73">
                  <a:pos x="f90" y="f91"/>
                </a:cxn>
                <a:cxn ang="f73">
                  <a:pos x="f90" y="f91"/>
                </a:cxn>
              </a:cxnLst>
              <a:rect l="f86" t="f89" r="f87" b="f88"/>
              <a:pathLst>
                <a:path w="34" h="75">
                  <a:moveTo>
                    <a:pt x="f6" y="f8"/>
                  </a:moveTo>
                  <a:cubicBezTo>
                    <a:pt x="f9" y="f10"/>
                    <a:pt x="f9" y="f10"/>
                    <a:pt x="f9" y="f10"/>
                  </a:cubicBezTo>
                  <a:cubicBezTo>
                    <a:pt x="f11" y="f12"/>
                    <a:pt x="f11" y="f12"/>
                    <a:pt x="f11" y="f12"/>
                  </a:cubicBezTo>
                  <a:cubicBezTo>
                    <a:pt x="f13" y="f14"/>
                    <a:pt x="f13" y="f14"/>
                    <a:pt x="f13" y="f14"/>
                  </a:cubicBezTo>
                  <a:cubicBezTo>
                    <a:pt x="f13" y="f14"/>
                    <a:pt x="f11" y="f15"/>
                    <a:pt x="f11" y="f16"/>
                  </a:cubicBezTo>
                  <a:cubicBezTo>
                    <a:pt x="f17" y="f16"/>
                    <a:pt x="f11" y="f18"/>
                    <a:pt x="f11" y="f18"/>
                  </a:cubicBezTo>
                  <a:cubicBezTo>
                    <a:pt x="f17" y="f19"/>
                    <a:pt x="f17" y="f19"/>
                    <a:pt x="f17" y="f19"/>
                  </a:cubicBezTo>
                  <a:cubicBezTo>
                    <a:pt x="f17" y="f20"/>
                    <a:pt x="f17" y="f20"/>
                    <a:pt x="f17" y="f20"/>
                  </a:cubicBezTo>
                  <a:cubicBezTo>
                    <a:pt x="f21" y="f22"/>
                    <a:pt x="f21" y="f22"/>
                    <a:pt x="f21" y="f22"/>
                  </a:cubicBezTo>
                  <a:cubicBezTo>
                    <a:pt x="f11" y="f23"/>
                    <a:pt x="f11" y="f23"/>
                    <a:pt x="f11" y="f23"/>
                  </a:cubicBezTo>
                  <a:cubicBezTo>
                    <a:pt x="f24" y="f24"/>
                    <a:pt x="f24" y="f24"/>
                    <a:pt x="f24" y="f24"/>
                  </a:cubicBezTo>
                  <a:cubicBezTo>
                    <a:pt x="f11" y="f25"/>
                    <a:pt x="f11" y="f25"/>
                    <a:pt x="f11" y="f25"/>
                  </a:cubicBezTo>
                  <a:cubicBezTo>
                    <a:pt x="f21" y="f26"/>
                    <a:pt x="f21" y="f26"/>
                    <a:pt x="f21" y="f26"/>
                  </a:cubicBezTo>
                  <a:cubicBezTo>
                    <a:pt x="f27" y="f28"/>
                    <a:pt x="f27" y="f28"/>
                    <a:pt x="f27" y="f28"/>
                  </a:cubicBezTo>
                  <a:cubicBezTo>
                    <a:pt x="f27" y="f29"/>
                    <a:pt x="f27" y="f29"/>
                    <a:pt x="f27" y="f29"/>
                  </a:cubicBezTo>
                  <a:cubicBezTo>
                    <a:pt x="f27" y="f30"/>
                    <a:pt x="f27" y="f30"/>
                    <a:pt x="f27" y="f30"/>
                  </a:cubicBezTo>
                  <a:cubicBezTo>
                    <a:pt x="f27" y="f30"/>
                    <a:pt x="f27" y="f30"/>
                    <a:pt x="f27" y="f30"/>
                  </a:cubicBezTo>
                  <a:cubicBezTo>
                    <a:pt x="f31" y="f32"/>
                    <a:pt x="f31" y="f32"/>
                    <a:pt x="f31" y="f32"/>
                  </a:cubicBezTo>
                  <a:cubicBezTo>
                    <a:pt x="f31" y="f33"/>
                    <a:pt x="f31" y="f33"/>
                    <a:pt x="f31" y="f33"/>
                  </a:cubicBezTo>
                  <a:cubicBezTo>
                    <a:pt x="f24" y="f34"/>
                    <a:pt x="f24" y="f34"/>
                    <a:pt x="f24" y="f34"/>
                  </a:cubicBezTo>
                  <a:cubicBezTo>
                    <a:pt x="f24" y="f35"/>
                    <a:pt x="f24" y="f35"/>
                    <a:pt x="f24" y="f35"/>
                  </a:cubicBezTo>
                  <a:cubicBezTo>
                    <a:pt x="f36" y="f5"/>
                    <a:pt x="f36" y="f5"/>
                    <a:pt x="f36" y="f5"/>
                  </a:cubicBezTo>
                  <a:cubicBezTo>
                    <a:pt x="f37" y="f38"/>
                    <a:pt x="f37" y="f38"/>
                    <a:pt x="f37" y="f38"/>
                  </a:cubicBezTo>
                  <a:cubicBezTo>
                    <a:pt x="f26" y="f35"/>
                    <a:pt x="f26" y="f35"/>
                    <a:pt x="f26" y="f35"/>
                  </a:cubicBezTo>
                  <a:cubicBezTo>
                    <a:pt x="f28" y="f33"/>
                    <a:pt x="f28" y="f33"/>
                    <a:pt x="f28" y="f33"/>
                  </a:cubicBezTo>
                  <a:cubicBezTo>
                    <a:pt x="f39" y="f40"/>
                    <a:pt x="f39" y="f40"/>
                    <a:pt x="f39" y="f40"/>
                  </a:cubicBezTo>
                  <a:cubicBezTo>
                    <a:pt x="f40" y="f30"/>
                    <a:pt x="f40" y="f30"/>
                    <a:pt x="f40" y="f30"/>
                  </a:cubicBezTo>
                  <a:cubicBezTo>
                    <a:pt x="f33" y="f40"/>
                    <a:pt x="f33" y="f40"/>
                    <a:pt x="f33" y="f40"/>
                  </a:cubicBezTo>
                  <a:cubicBezTo>
                    <a:pt x="f41" y="f30"/>
                    <a:pt x="f41" y="f30"/>
                    <a:pt x="f41" y="f30"/>
                  </a:cubicBezTo>
                  <a:cubicBezTo>
                    <a:pt x="f35" y="f33"/>
                    <a:pt x="f35" y="f33"/>
                    <a:pt x="f35" y="f33"/>
                  </a:cubicBezTo>
                  <a:cubicBezTo>
                    <a:pt x="f42" y="f34"/>
                    <a:pt x="f42" y="f34"/>
                    <a:pt x="f42" y="f34"/>
                  </a:cubicBezTo>
                  <a:cubicBezTo>
                    <a:pt x="f38" y="f33"/>
                    <a:pt x="f38" y="f33"/>
                    <a:pt x="f38" y="f33"/>
                  </a:cubicBezTo>
                  <a:cubicBezTo>
                    <a:pt x="f5" y="f33"/>
                    <a:pt x="f5" y="f33"/>
                    <a:pt x="f5" y="f33"/>
                  </a:cubicBezTo>
                  <a:cubicBezTo>
                    <a:pt x="f38" y="f30"/>
                    <a:pt x="f38" y="f30"/>
                    <a:pt x="f38" y="f30"/>
                  </a:cubicBezTo>
                  <a:cubicBezTo>
                    <a:pt x="f43" y="f44"/>
                    <a:pt x="f43" y="f44"/>
                    <a:pt x="f43" y="f44"/>
                  </a:cubicBezTo>
                  <a:cubicBezTo>
                    <a:pt x="f34" y="f29"/>
                    <a:pt x="f34" y="f29"/>
                    <a:pt x="f34" y="f29"/>
                  </a:cubicBezTo>
                  <a:cubicBezTo>
                    <a:pt x="f45" y="f29"/>
                    <a:pt x="f45" y="f29"/>
                    <a:pt x="f45" y="f29"/>
                  </a:cubicBezTo>
                  <a:cubicBezTo>
                    <a:pt x="f32" y="f37"/>
                    <a:pt x="f32" y="f37"/>
                    <a:pt x="f32" y="f37"/>
                  </a:cubicBezTo>
                  <a:cubicBezTo>
                    <a:pt x="f32" y="f46"/>
                    <a:pt x="f32" y="f46"/>
                    <a:pt x="f32" y="f46"/>
                  </a:cubicBezTo>
                  <a:cubicBezTo>
                    <a:pt x="f32" y="f31"/>
                    <a:pt x="f32" y="f31"/>
                    <a:pt x="f32" y="f31"/>
                  </a:cubicBezTo>
                  <a:cubicBezTo>
                    <a:pt x="f30" y="f17"/>
                    <a:pt x="f30" y="f17"/>
                    <a:pt x="f30" y="f17"/>
                  </a:cubicBezTo>
                  <a:cubicBezTo>
                    <a:pt x="f30" y="f11"/>
                    <a:pt x="f30" y="f11"/>
                    <a:pt x="f30" y="f11"/>
                  </a:cubicBezTo>
                  <a:cubicBezTo>
                    <a:pt x="f30" y="f47"/>
                    <a:pt x="f30" y="f47"/>
                    <a:pt x="f30" y="f47"/>
                  </a:cubicBezTo>
                  <a:cubicBezTo>
                    <a:pt x="f30" y="f23"/>
                    <a:pt x="f30" y="f23"/>
                    <a:pt x="f30" y="f23"/>
                  </a:cubicBezTo>
                  <a:cubicBezTo>
                    <a:pt x="f39" y="f23"/>
                    <a:pt x="f39" y="f23"/>
                    <a:pt x="f39" y="f23"/>
                  </a:cubicBezTo>
                  <a:cubicBezTo>
                    <a:pt x="f29" y="f20"/>
                    <a:pt x="f29" y="f20"/>
                    <a:pt x="f29" y="f20"/>
                  </a:cubicBezTo>
                  <a:cubicBezTo>
                    <a:pt x="f32" y="f48"/>
                    <a:pt x="f32" y="f48"/>
                    <a:pt x="f32" y="f48"/>
                  </a:cubicBezTo>
                  <a:cubicBezTo>
                    <a:pt x="f43" y="f49"/>
                    <a:pt x="f43" y="f49"/>
                    <a:pt x="f43" y="f49"/>
                  </a:cubicBezTo>
                  <a:cubicBezTo>
                    <a:pt x="f38" y="f50"/>
                    <a:pt x="f38" y="f50"/>
                    <a:pt x="f38" y="f50"/>
                  </a:cubicBezTo>
                  <a:cubicBezTo>
                    <a:pt x="f42" y="f51"/>
                    <a:pt x="f42" y="f51"/>
                    <a:pt x="f42" y="f51"/>
                  </a:cubicBezTo>
                  <a:cubicBezTo>
                    <a:pt x="f35" y="f52"/>
                    <a:pt x="f35" y="f52"/>
                    <a:pt x="f35" y="f52"/>
                  </a:cubicBezTo>
                  <a:cubicBezTo>
                    <a:pt x="f41" y="f53"/>
                    <a:pt x="f41" y="f53"/>
                    <a:pt x="f41" y="f53"/>
                  </a:cubicBezTo>
                  <a:cubicBezTo>
                    <a:pt x="f45" y="f7"/>
                    <a:pt x="f45" y="f7"/>
                    <a:pt x="f45" y="f7"/>
                  </a:cubicBezTo>
                  <a:cubicBezTo>
                    <a:pt x="f39" y="f7"/>
                    <a:pt x="f39" y="f7"/>
                    <a:pt x="f39" y="f7"/>
                  </a:cubicBezTo>
                  <a:cubicBezTo>
                    <a:pt x="f54" y="f55"/>
                    <a:pt x="f54" y="f55"/>
                    <a:pt x="f54" y="f55"/>
                  </a:cubicBezTo>
                  <a:cubicBezTo>
                    <a:pt x="f56" y="f55"/>
                    <a:pt x="f56" y="f55"/>
                    <a:pt x="f56" y="f55"/>
                  </a:cubicBezTo>
                  <a:cubicBezTo>
                    <a:pt x="f6" y="f50"/>
                    <a:pt x="f6" y="f50"/>
                    <a:pt x="f6" y="f50"/>
                  </a:cubicBezTo>
                  <a:lnTo>
                    <a:pt x="f6" y="f8"/>
                  </a:lnTo>
                  <a:close/>
                </a:path>
              </a:pathLst>
            </a:custGeom>
            <a:solidFill>
              <a:srgbClr val="E2EBFB"/>
            </a:solidFill>
            <a:ln w="3172" cap="flat">
              <a:solidFill>
                <a:srgbClr val="0F78FF">
                  <a:alpha val="70000"/>
                </a:srgbClr>
              </a:solidFill>
              <a:prstDash val="solid"/>
              <a:round/>
            </a:ln>
          </p:spPr>
          <p:txBody>
            <a:bodyPr vert="horz" wrap="square" lIns="91440" tIns="45720" rIns="91440" bIns="45720" anchor="t" anchorCtr="0" compatLnSpc="1">
              <a:noAutofit/>
            </a:bodyPr>
            <a:lstStyle/>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GB" sz="1400" b="1" i="0" u="none" strike="noStrike" kern="1200" cap="none" spc="0" baseline="0">
                <a:solidFill>
                  <a:srgbClr val="0599F1"/>
                </a:solidFill>
                <a:uFillTx/>
                <a:latin typeface="HelveticaNeue-UltraLight" pitchFamily="50"/>
                <a:ea typeface="MS PGothic" pitchFamily="34"/>
              </a:endParaRPr>
            </a:p>
          </p:txBody>
        </p:sp>
        <p:sp>
          <p:nvSpPr>
            <p:cNvPr id="80" name="Freeform 109">
              <a:extLst>
                <a:ext uri="{FF2B5EF4-FFF2-40B4-BE49-F238E27FC236}">
                  <a16:creationId xmlns:a16="http://schemas.microsoft.com/office/drawing/2014/main" id="{398C66B2-0083-C1AA-6075-87B52AD0AA67}"/>
                </a:ext>
              </a:extLst>
            </p:cNvPr>
            <p:cNvSpPr/>
            <p:nvPr/>
          </p:nvSpPr>
          <p:spPr>
            <a:xfrm>
              <a:off x="8162830" y="2911275"/>
              <a:ext cx="14484" cy="7242"/>
            </a:xfrm>
            <a:custGeom>
              <a:avLst/>
              <a:gdLst>
                <a:gd name="f0" fmla="val 10800000"/>
                <a:gd name="f1" fmla="val 5400000"/>
                <a:gd name="f2" fmla="val 180"/>
                <a:gd name="f3" fmla="val w"/>
                <a:gd name="f4" fmla="val h"/>
                <a:gd name="f5" fmla="val 0"/>
                <a:gd name="f6" fmla="val 12"/>
                <a:gd name="f7" fmla="val 6"/>
                <a:gd name="f8" fmla="+- 0 0 -90"/>
                <a:gd name="f9" fmla="*/ f3 1 12"/>
                <a:gd name="f10" fmla="*/ f4 1 6"/>
                <a:gd name="f11" fmla="val f5"/>
                <a:gd name="f12" fmla="val f6"/>
                <a:gd name="f13" fmla="val f7"/>
                <a:gd name="f14" fmla="*/ f8 f0 1"/>
                <a:gd name="f15" fmla="+- f13 0 f11"/>
                <a:gd name="f16" fmla="+- f12 0 f11"/>
                <a:gd name="f17" fmla="*/ f14 1 f2"/>
                <a:gd name="f18" fmla="*/ f15 1 6"/>
                <a:gd name="f19" fmla="*/ f16 1 12"/>
                <a:gd name="f20" fmla="*/ 2147483646 f16 1"/>
                <a:gd name="f21" fmla="*/ 2147483646 f15 1"/>
                <a:gd name="f22" fmla="*/ 0 f16 1"/>
                <a:gd name="f23" fmla="*/ 0 f15 1"/>
                <a:gd name="f24" fmla="+- f17 0 f1"/>
                <a:gd name="f25" fmla="*/ f20 1 12"/>
                <a:gd name="f26" fmla="*/ f21 1 6"/>
                <a:gd name="f27" fmla="*/ f22 1 12"/>
                <a:gd name="f28" fmla="*/ f23 1 6"/>
                <a:gd name="f29" fmla="*/ 0 1 f19"/>
                <a:gd name="f30" fmla="*/ f12 1 f19"/>
                <a:gd name="f31" fmla="*/ 0 1 f18"/>
                <a:gd name="f32" fmla="*/ f13 1 f18"/>
                <a:gd name="f33" fmla="*/ f25 1 f19"/>
                <a:gd name="f34" fmla="*/ f26 1 f18"/>
                <a:gd name="f35" fmla="*/ f27 1 f19"/>
                <a:gd name="f36" fmla="*/ f28 1 f18"/>
                <a:gd name="f37" fmla="*/ f29 f9 1"/>
                <a:gd name="f38" fmla="*/ f30 f9 1"/>
                <a:gd name="f39" fmla="*/ f32 f10 1"/>
                <a:gd name="f40" fmla="*/ f31 f10 1"/>
                <a:gd name="f41" fmla="*/ f33 f9 1"/>
                <a:gd name="f42" fmla="*/ f34 f10 1"/>
                <a:gd name="f43" fmla="*/ f35 f9 1"/>
                <a:gd name="f44" fmla="*/ f36 f10 1"/>
              </a:gdLst>
              <a:ahLst/>
              <a:cxnLst>
                <a:cxn ang="3cd4">
                  <a:pos x="hc" y="t"/>
                </a:cxn>
                <a:cxn ang="0">
                  <a:pos x="r" y="vc"/>
                </a:cxn>
                <a:cxn ang="cd4">
                  <a:pos x="hc" y="b"/>
                </a:cxn>
                <a:cxn ang="cd2">
                  <a:pos x="l" y="vc"/>
                </a:cxn>
                <a:cxn ang="f24">
                  <a:pos x="f41" y="f42"/>
                </a:cxn>
                <a:cxn ang="f24">
                  <a:pos x="f43" y="f44"/>
                </a:cxn>
                <a:cxn ang="f24">
                  <a:pos x="f43" y="f42"/>
                </a:cxn>
                <a:cxn ang="f24">
                  <a:pos x="f41" y="f42"/>
                </a:cxn>
              </a:cxnLst>
              <a:rect l="f37" t="f40" r="f38" b="f39"/>
              <a:pathLst>
                <a:path w="12" h="6">
                  <a:moveTo>
                    <a:pt x="f6" y="f7"/>
                  </a:moveTo>
                  <a:lnTo>
                    <a:pt x="f5" y="f5"/>
                  </a:lnTo>
                  <a:lnTo>
                    <a:pt x="f5" y="f7"/>
                  </a:lnTo>
                  <a:lnTo>
                    <a:pt x="f6" y="f7"/>
                  </a:lnTo>
                  <a:close/>
                </a:path>
              </a:pathLst>
            </a:custGeom>
            <a:solidFill>
              <a:srgbClr val="E2EBFB"/>
            </a:solidFill>
            <a:ln w="3172" cap="flat">
              <a:solidFill>
                <a:srgbClr val="0F78FF">
                  <a:alpha val="70000"/>
                </a:srgbClr>
              </a:solidFill>
              <a:prstDash val="solid"/>
              <a:round/>
            </a:ln>
          </p:spPr>
          <p:txBody>
            <a:bodyPr vert="horz" wrap="square" lIns="91440" tIns="45720" rIns="91440" bIns="45720" anchor="t" anchorCtr="0" compatLnSpc="1">
              <a:noAutofit/>
            </a:bodyPr>
            <a:lstStyle/>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GB" sz="1400" b="1" i="0" u="none" strike="noStrike" kern="1200" cap="none" spc="0" baseline="0">
                <a:solidFill>
                  <a:srgbClr val="0599F1"/>
                </a:solidFill>
                <a:uFillTx/>
                <a:latin typeface="HelveticaNeue-UltraLight" pitchFamily="50"/>
                <a:ea typeface="MS PGothic" pitchFamily="34"/>
              </a:endParaRPr>
            </a:p>
          </p:txBody>
        </p:sp>
        <p:sp>
          <p:nvSpPr>
            <p:cNvPr id="81" name="Freeform 110">
              <a:extLst>
                <a:ext uri="{FF2B5EF4-FFF2-40B4-BE49-F238E27FC236}">
                  <a16:creationId xmlns:a16="http://schemas.microsoft.com/office/drawing/2014/main" id="{87FBFBFE-AC1A-815E-AB56-A47C635B6C95}"/>
                </a:ext>
              </a:extLst>
            </p:cNvPr>
            <p:cNvSpPr/>
            <p:nvPr/>
          </p:nvSpPr>
          <p:spPr>
            <a:xfrm>
              <a:off x="8070146" y="1464576"/>
              <a:ext cx="3459632" cy="1852181"/>
            </a:xfrm>
            <a:custGeom>
              <a:avLst/>
              <a:gdLst>
                <a:gd name="f0" fmla="val 10800000"/>
                <a:gd name="f1" fmla="val 5400000"/>
                <a:gd name="f2" fmla="val 360"/>
                <a:gd name="f3" fmla="val 180"/>
                <a:gd name="f4" fmla="val w"/>
                <a:gd name="f5" fmla="val h"/>
                <a:gd name="f6" fmla="val 0"/>
                <a:gd name="f7" fmla="val 483"/>
                <a:gd name="f8" fmla="val 260"/>
                <a:gd name="f9" fmla="val 482"/>
                <a:gd name="f10" fmla="val 127"/>
                <a:gd name="f11" fmla="val 96"/>
                <a:gd name="f12" fmla="val 480"/>
                <a:gd name="f13" fmla="val 95"/>
                <a:gd name="f14" fmla="val 478"/>
                <a:gd name="f15" fmla="val 94"/>
                <a:gd name="f16" fmla="val 474"/>
                <a:gd name="f17" fmla="val 90"/>
                <a:gd name="f18" fmla="val 473"/>
                <a:gd name="f19" fmla="val 89"/>
                <a:gd name="f20" fmla="val 470"/>
                <a:gd name="f21" fmla="val 463"/>
                <a:gd name="f22" fmla="val 88"/>
                <a:gd name="f23" fmla="val 459"/>
                <a:gd name="f24" fmla="val 87"/>
                <a:gd name="f25" fmla="val 456"/>
                <a:gd name="f26" fmla="val 454"/>
                <a:gd name="f27" fmla="val 455"/>
                <a:gd name="f28" fmla="val 451"/>
                <a:gd name="f29" fmla="val 97"/>
                <a:gd name="f30" fmla="val 450"/>
                <a:gd name="f31" fmla="val 448"/>
                <a:gd name="f32" fmla="val 445"/>
                <a:gd name="f33" fmla="val 91"/>
                <a:gd name="f34" fmla="val 440"/>
                <a:gd name="f35" fmla="val 437"/>
                <a:gd name="f36" fmla="val 431"/>
                <a:gd name="f37" fmla="val 426"/>
                <a:gd name="f38" fmla="val 423"/>
                <a:gd name="f39" fmla="val 419"/>
                <a:gd name="f40" fmla="val 80"/>
                <a:gd name="f41" fmla="val 413"/>
                <a:gd name="f42" fmla="val 77"/>
                <a:gd name="f43" fmla="val 403"/>
                <a:gd name="f44" fmla="val 394"/>
                <a:gd name="f45" fmla="val 393"/>
                <a:gd name="f46" fmla="val 75"/>
                <a:gd name="f47" fmla="val 392"/>
                <a:gd name="f48" fmla="val 72"/>
                <a:gd name="f49" fmla="val 386"/>
                <a:gd name="f50" fmla="val 69"/>
                <a:gd name="f51" fmla="val 64"/>
                <a:gd name="f52" fmla="val 362"/>
                <a:gd name="f53" fmla="val 59"/>
                <a:gd name="f54" fmla="val 361"/>
                <a:gd name="f55" fmla="val 61"/>
                <a:gd name="f56" fmla="val 356"/>
                <a:gd name="f57" fmla="val 65"/>
                <a:gd name="f58" fmla="val 357"/>
                <a:gd name="f59" fmla="val 71"/>
                <a:gd name="f60" fmla="val 351"/>
                <a:gd name="f61" fmla="val 73"/>
                <a:gd name="f62" fmla="val 347"/>
                <a:gd name="f63" fmla="val 342"/>
                <a:gd name="f64" fmla="val 70"/>
                <a:gd name="f65" fmla="val 340"/>
                <a:gd name="f66" fmla="val 336"/>
                <a:gd name="f67" fmla="val 332"/>
                <a:gd name="f68" fmla="val 68"/>
                <a:gd name="f69" fmla="val 331"/>
                <a:gd name="f70" fmla="val 74"/>
                <a:gd name="f71" fmla="val 328"/>
                <a:gd name="f72" fmla="val 78"/>
                <a:gd name="f73" fmla="val 323"/>
                <a:gd name="f74" fmla="val 320"/>
                <a:gd name="f75" fmla="val 67"/>
                <a:gd name="f76" fmla="val 60"/>
                <a:gd name="f77" fmla="val 57"/>
                <a:gd name="f78" fmla="val 52"/>
                <a:gd name="f79" fmla="val 316"/>
                <a:gd name="f80" fmla="val 51"/>
                <a:gd name="f81" fmla="val 312"/>
                <a:gd name="f82" fmla="val 310"/>
                <a:gd name="f83" fmla="val 49"/>
                <a:gd name="f84" fmla="val 306"/>
                <a:gd name="f85" fmla="val 46"/>
                <a:gd name="f86" fmla="val 303"/>
                <a:gd name="f87" fmla="val 50"/>
                <a:gd name="f88" fmla="val 301"/>
                <a:gd name="f89" fmla="val 55"/>
                <a:gd name="f90" fmla="val 292"/>
                <a:gd name="f91" fmla="val 287"/>
                <a:gd name="f92" fmla="val 53"/>
                <a:gd name="f93" fmla="val 286"/>
                <a:gd name="f94" fmla="val 277"/>
                <a:gd name="f95" fmla="val 272"/>
                <a:gd name="f96" fmla="val 271"/>
                <a:gd name="f97" fmla="val 268"/>
                <a:gd name="f98" fmla="val 45"/>
                <a:gd name="f99" fmla="val 264"/>
                <a:gd name="f100" fmla="val 44"/>
                <a:gd name="f101" fmla="val 259"/>
                <a:gd name="f102" fmla="val 253"/>
                <a:gd name="f103" fmla="val 247"/>
                <a:gd name="f104" fmla="val 251"/>
                <a:gd name="f105" fmla="val 255"/>
                <a:gd name="f106" fmla="val 48"/>
                <a:gd name="f107" fmla="val 262"/>
                <a:gd name="f108" fmla="val 39"/>
                <a:gd name="f109" fmla="val 266"/>
                <a:gd name="f110" fmla="val 35"/>
                <a:gd name="f111" fmla="val 270"/>
                <a:gd name="f112" fmla="val 29"/>
                <a:gd name="f113" fmla="val 19"/>
                <a:gd name="f114" fmla="val 12"/>
                <a:gd name="f115" fmla="val 254"/>
                <a:gd name="f116" fmla="val 11"/>
                <a:gd name="f117" fmla="val 8"/>
                <a:gd name="f118" fmla="val 249"/>
                <a:gd name="f119" fmla="val 1"/>
                <a:gd name="f120" fmla="val 242"/>
                <a:gd name="f121" fmla="val 241"/>
                <a:gd name="f122" fmla="val 233"/>
                <a:gd name="f123" fmla="val 9"/>
                <a:gd name="f124" fmla="val 231"/>
                <a:gd name="f125" fmla="val 16"/>
                <a:gd name="f126" fmla="val 222"/>
                <a:gd name="f127" fmla="val 22"/>
                <a:gd name="f128" fmla="val 216"/>
                <a:gd name="f129" fmla="val 206"/>
                <a:gd name="f130" fmla="val 23"/>
                <a:gd name="f131" fmla="val 195"/>
                <a:gd name="f132" fmla="val 190"/>
                <a:gd name="f133" fmla="val 189"/>
                <a:gd name="f134" fmla="val 188"/>
                <a:gd name="f135" fmla="val 187"/>
                <a:gd name="f136" fmla="val 172"/>
                <a:gd name="f137" fmla="val 169"/>
                <a:gd name="f138" fmla="val 54"/>
                <a:gd name="f139" fmla="val 171"/>
                <a:gd name="f140" fmla="val 63"/>
                <a:gd name="f141" fmla="val 170"/>
                <a:gd name="f142" fmla="val 167"/>
                <a:gd name="f143" fmla="val 162"/>
                <a:gd name="f144" fmla="val 160"/>
                <a:gd name="f145" fmla="val 158"/>
                <a:gd name="f146" fmla="val 66"/>
                <a:gd name="f147" fmla="val 155"/>
                <a:gd name="f148" fmla="val 62"/>
                <a:gd name="f149" fmla="val 152"/>
                <a:gd name="f150" fmla="val 150"/>
                <a:gd name="f151" fmla="val 148"/>
                <a:gd name="f152" fmla="val 149"/>
                <a:gd name="f153" fmla="val 79"/>
                <a:gd name="f154" fmla="val 145"/>
                <a:gd name="f155" fmla="val 143"/>
                <a:gd name="f156" fmla="val 76"/>
                <a:gd name="f157" fmla="val 144"/>
                <a:gd name="f158" fmla="val 58"/>
                <a:gd name="f159" fmla="val 137"/>
                <a:gd name="f160" fmla="val 56"/>
                <a:gd name="f161" fmla="val 131"/>
                <a:gd name="f162" fmla="val 128"/>
                <a:gd name="f163" fmla="val 125"/>
                <a:gd name="f164" fmla="val 123"/>
                <a:gd name="f165" fmla="val 126"/>
                <a:gd name="f166" fmla="val 81"/>
                <a:gd name="f167" fmla="val 86"/>
                <a:gd name="f168" fmla="val 132"/>
                <a:gd name="f169" fmla="val 101"/>
                <a:gd name="f170" fmla="val 121"/>
                <a:gd name="f171" fmla="val 113"/>
                <a:gd name="f172" fmla="val 108"/>
                <a:gd name="f173" fmla="val 103"/>
                <a:gd name="f174" fmla="val 104"/>
                <a:gd name="f175" fmla="val 102"/>
                <a:gd name="f176" fmla="val 98"/>
                <a:gd name="f177" fmla="val 93"/>
                <a:gd name="f178" fmla="val 85"/>
                <a:gd name="f179" fmla="val 99"/>
                <a:gd name="f180" fmla="val 83"/>
                <a:gd name="f181" fmla="val 106"/>
                <a:gd name="f182" fmla="val 107"/>
                <a:gd name="f183" fmla="val 112"/>
                <a:gd name="f184" fmla="val 109"/>
                <a:gd name="f185" fmla="val 100"/>
                <a:gd name="f186" fmla="val 118"/>
                <a:gd name="f187" fmla="val 116"/>
                <a:gd name="f188" fmla="val 43"/>
                <a:gd name="f189" fmla="val 40"/>
                <a:gd name="f190" fmla="val 38"/>
                <a:gd name="f191" fmla="val 41"/>
                <a:gd name="f192" fmla="val 130"/>
                <a:gd name="f193" fmla="val 129"/>
                <a:gd name="f194" fmla="val 33"/>
                <a:gd name="f195" fmla="val 30"/>
                <a:gd name="f196" fmla="val 32"/>
                <a:gd name="f197" fmla="val 135"/>
                <a:gd name="f198" fmla="val 31"/>
                <a:gd name="f199" fmla="val 136"/>
                <a:gd name="f200" fmla="val 26"/>
                <a:gd name="f201" fmla="val 133"/>
                <a:gd name="f202" fmla="val 21"/>
                <a:gd name="f203" fmla="val 15"/>
                <a:gd name="f204" fmla="val 14"/>
                <a:gd name="f205" fmla="val 111"/>
                <a:gd name="f206" fmla="val 18"/>
                <a:gd name="f207" fmla="val 24"/>
                <a:gd name="f208" fmla="val 117"/>
                <a:gd name="f209" fmla="val 42"/>
                <a:gd name="f210" fmla="val 114"/>
                <a:gd name="f211" fmla="val 36"/>
                <a:gd name="f212" fmla="val 20"/>
                <a:gd name="f213" fmla="val 17"/>
                <a:gd name="f214" fmla="val 13"/>
                <a:gd name="f215" fmla="val 10"/>
                <a:gd name="f216" fmla="val 4"/>
                <a:gd name="f217" fmla="val 3"/>
                <a:gd name="f218" fmla="val 2"/>
                <a:gd name="f219" fmla="val 6"/>
                <a:gd name="f220" fmla="val 122"/>
                <a:gd name="f221" fmla="val 124"/>
                <a:gd name="f222" fmla="val 7"/>
                <a:gd name="f223" fmla="val 140"/>
                <a:gd name="f224" fmla="val 141"/>
                <a:gd name="f225" fmla="val 157"/>
                <a:gd name="f226" fmla="val 163"/>
                <a:gd name="f227" fmla="val 164"/>
                <a:gd name="f228" fmla="val 168"/>
                <a:gd name="f229" fmla="val 178"/>
                <a:gd name="f230" fmla="val 183"/>
                <a:gd name="f231" fmla="val 185"/>
                <a:gd name="f232" fmla="val 186"/>
                <a:gd name="f233" fmla="val 197"/>
                <a:gd name="f234" fmla="val 199"/>
                <a:gd name="f235" fmla="val 201"/>
                <a:gd name="f236" fmla="val 204"/>
                <a:gd name="f237" fmla="val 205"/>
                <a:gd name="f238" fmla="val 208"/>
                <a:gd name="f239" fmla="val 209"/>
                <a:gd name="f240" fmla="val 34"/>
                <a:gd name="f241" fmla="val 214"/>
                <a:gd name="f242" fmla="val 219"/>
                <a:gd name="f243" fmla="val 220"/>
                <a:gd name="f244" fmla="val 223"/>
                <a:gd name="f245" fmla="val 28"/>
                <a:gd name="f246" fmla="val 225"/>
                <a:gd name="f247" fmla="val 224"/>
                <a:gd name="f248" fmla="val 228"/>
                <a:gd name="f249" fmla="val 232"/>
                <a:gd name="f250" fmla="val 236"/>
                <a:gd name="f251" fmla="val 239"/>
                <a:gd name="f252" fmla="val 244"/>
                <a:gd name="f253" fmla="val 248"/>
                <a:gd name="f254" fmla="val 47"/>
                <a:gd name="f255" fmla="val 250"/>
                <a:gd name="f256" fmla="val 256"/>
                <a:gd name="f257" fmla="val 258"/>
                <a:gd name="f258" fmla="val 257"/>
                <a:gd name="f259" fmla="val 243"/>
                <a:gd name="f260" fmla="val 235"/>
                <a:gd name="f261" fmla="val 229"/>
                <a:gd name="f262" fmla="val 226"/>
                <a:gd name="f263" fmla="val 210"/>
                <a:gd name="f264" fmla="val 82"/>
                <a:gd name="f265" fmla="val 212"/>
                <a:gd name="f266" fmla="val 211"/>
                <a:gd name="f267" fmla="val 213"/>
                <a:gd name="f268" fmla="val 105"/>
                <a:gd name="f269" fmla="val 196"/>
                <a:gd name="f270" fmla="val 191"/>
                <a:gd name="f271" fmla="val 134"/>
                <a:gd name="f272" fmla="val 142"/>
                <a:gd name="f273" fmla="val 198"/>
                <a:gd name="f274" fmla="val 151"/>
                <a:gd name="f275" fmla="val 156"/>
                <a:gd name="f276" fmla="val 194"/>
                <a:gd name="f277" fmla="val 203"/>
                <a:gd name="f278" fmla="val 174"/>
                <a:gd name="f279" fmla="val 182"/>
                <a:gd name="f280" fmla="val 217"/>
                <a:gd name="f281" fmla="val 192"/>
                <a:gd name="f282" fmla="val 240"/>
                <a:gd name="f283" fmla="val 215"/>
                <a:gd name="f284" fmla="val 275"/>
                <a:gd name="f285" fmla="val 282"/>
                <a:gd name="f286" fmla="val 218"/>
                <a:gd name="f287" fmla="val 283"/>
                <a:gd name="f288" fmla="val 289"/>
                <a:gd name="f289" fmla="val 295"/>
                <a:gd name="f290" fmla="val 298"/>
                <a:gd name="f291" fmla="val 200"/>
                <a:gd name="f292" fmla="val 307"/>
                <a:gd name="f293" fmla="val 317"/>
                <a:gd name="f294" fmla="val 325"/>
                <a:gd name="f295" fmla="val 327"/>
                <a:gd name="f296" fmla="val 339"/>
                <a:gd name="f297" fmla="val 334"/>
                <a:gd name="f298" fmla="val 238"/>
                <a:gd name="f299" fmla="val 329"/>
                <a:gd name="f300" fmla="val 326"/>
                <a:gd name="f301" fmla="val 335"/>
                <a:gd name="f302" fmla="val 245"/>
                <a:gd name="f303" fmla="val 345"/>
                <a:gd name="f304" fmla="val 353"/>
                <a:gd name="f305" fmla="val 230"/>
                <a:gd name="f306" fmla="val 358"/>
                <a:gd name="f307" fmla="val 355"/>
                <a:gd name="f308" fmla="val 349"/>
                <a:gd name="f309" fmla="val 348"/>
                <a:gd name="f310" fmla="val 346"/>
                <a:gd name="f311" fmla="val 344"/>
                <a:gd name="f312" fmla="val 341"/>
                <a:gd name="f313" fmla="val 354"/>
                <a:gd name="f314" fmla="val 367"/>
                <a:gd name="f315" fmla="val 165"/>
                <a:gd name="f316" fmla="val 371"/>
                <a:gd name="f317" fmla="val 381"/>
                <a:gd name="f318" fmla="val 400"/>
                <a:gd name="f319" fmla="val 166"/>
                <a:gd name="f320" fmla="val 401"/>
                <a:gd name="f321" fmla="val 402"/>
                <a:gd name="f322" fmla="val 159"/>
                <a:gd name="f323" fmla="val 406"/>
                <a:gd name="f324" fmla="val 153"/>
                <a:gd name="f325" fmla="val 411"/>
                <a:gd name="f326" fmla="val 421"/>
                <a:gd name="f327" fmla="val 433"/>
                <a:gd name="f328" fmla="val 427"/>
                <a:gd name="f329" fmla="val 416"/>
                <a:gd name="f330" fmla="val 173"/>
                <a:gd name="f331" fmla="val 410"/>
                <a:gd name="f332" fmla="val 409"/>
                <a:gd name="f333" fmla="val 175"/>
                <a:gd name="f334" fmla="val 405"/>
                <a:gd name="f335" fmla="val 202"/>
                <a:gd name="f336" fmla="val 418"/>
                <a:gd name="f337" fmla="val 420"/>
                <a:gd name="f338" fmla="val 422"/>
                <a:gd name="f339" fmla="val 193"/>
                <a:gd name="f340" fmla="val 184"/>
                <a:gd name="f341" fmla="val 429"/>
                <a:gd name="f342" fmla="val 177"/>
                <a:gd name="f343" fmla="val 430"/>
                <a:gd name="f344" fmla="val 432"/>
                <a:gd name="f345" fmla="val 435"/>
                <a:gd name="f346" fmla="val 161"/>
                <a:gd name="f347" fmla="val 438"/>
                <a:gd name="f348" fmla="val 439"/>
                <a:gd name="f349" fmla="val 446"/>
                <a:gd name="f350" fmla="val 452"/>
                <a:gd name="f351" fmla="val 453"/>
                <a:gd name="f352" fmla="val 457"/>
                <a:gd name="f353" fmla="val 464"/>
                <a:gd name="f354" fmla="val 472"/>
                <a:gd name="f355" fmla="val 476"/>
                <a:gd name="f356" fmla="val 146"/>
                <a:gd name="f357" fmla="val 479"/>
                <a:gd name="f358" fmla="val 477"/>
                <a:gd name="f359" fmla="+- 0 0 -90"/>
                <a:gd name="f360" fmla="*/ f4 1 483"/>
                <a:gd name="f361" fmla="*/ f5 1 260"/>
                <a:gd name="f362" fmla="val f6"/>
                <a:gd name="f363" fmla="val f7"/>
                <a:gd name="f364" fmla="val f8"/>
                <a:gd name="f365" fmla="*/ f359 f0 1"/>
                <a:gd name="f366" fmla="+- f364 0 f362"/>
                <a:gd name="f367" fmla="+- f363 0 f362"/>
                <a:gd name="f368" fmla="*/ f365 1 f3"/>
                <a:gd name="f369" fmla="*/ f367 1 483"/>
                <a:gd name="f370" fmla="*/ f366 1 260"/>
                <a:gd name="f371" fmla="*/ 2147483646 f367 1"/>
                <a:gd name="f372" fmla="*/ 2147483646 f366 1"/>
                <a:gd name="f373" fmla="+- f368 0 f1"/>
                <a:gd name="f374" fmla="*/ f371 1 483"/>
                <a:gd name="f375" fmla="*/ f372 1 260"/>
                <a:gd name="f376" fmla="*/ 0 1 f369"/>
                <a:gd name="f377" fmla="*/ f363 1 f369"/>
                <a:gd name="f378" fmla="*/ 0 1 f370"/>
                <a:gd name="f379" fmla="*/ f364 1 f370"/>
                <a:gd name="f380" fmla="*/ f374 1 f369"/>
                <a:gd name="f381" fmla="*/ f375 1 f370"/>
                <a:gd name="f382" fmla="*/ f376 f360 1"/>
                <a:gd name="f383" fmla="*/ f377 f360 1"/>
                <a:gd name="f384" fmla="*/ f379 f361 1"/>
                <a:gd name="f385" fmla="*/ f378 f361 1"/>
                <a:gd name="f386" fmla="*/ f380 f360 1"/>
                <a:gd name="f387" fmla="*/ f381 f361 1"/>
              </a:gdLst>
              <a:ahLst/>
              <a:cxnLst>
                <a:cxn ang="3cd4">
                  <a:pos x="hc" y="t"/>
                </a:cxn>
                <a:cxn ang="0">
                  <a:pos x="r" y="vc"/>
                </a:cxn>
                <a:cxn ang="cd4">
                  <a:pos x="hc" y="b"/>
                </a:cxn>
                <a:cxn ang="cd2">
                  <a:pos x="l" y="vc"/>
                </a:cxn>
                <a:cxn ang="f373">
                  <a:pos x="f386" y="f387"/>
                </a:cxn>
                <a:cxn ang="f373">
                  <a:pos x="f386" y="f387"/>
                </a:cxn>
                <a:cxn ang="f373">
                  <a:pos x="f386" y="f387"/>
                </a:cxn>
                <a:cxn ang="f373">
                  <a:pos x="f386" y="f387"/>
                </a:cxn>
                <a:cxn ang="f373">
                  <a:pos x="f386" y="f387"/>
                </a:cxn>
                <a:cxn ang="f373">
                  <a:pos x="f386" y="f387"/>
                </a:cxn>
                <a:cxn ang="f373">
                  <a:pos x="f386" y="f387"/>
                </a:cxn>
                <a:cxn ang="f373">
                  <a:pos x="f386" y="f387"/>
                </a:cxn>
                <a:cxn ang="f373">
                  <a:pos x="f386" y="f387"/>
                </a:cxn>
                <a:cxn ang="f373">
                  <a:pos x="f386" y="f387"/>
                </a:cxn>
                <a:cxn ang="f373">
                  <a:pos x="f386" y="f387"/>
                </a:cxn>
                <a:cxn ang="f373">
                  <a:pos x="f386" y="f387"/>
                </a:cxn>
                <a:cxn ang="f373">
                  <a:pos x="f386" y="f387"/>
                </a:cxn>
                <a:cxn ang="f373">
                  <a:pos x="f386" y="f387"/>
                </a:cxn>
                <a:cxn ang="f373">
                  <a:pos x="f386" y="f387"/>
                </a:cxn>
                <a:cxn ang="f373">
                  <a:pos x="f386" y="f387"/>
                </a:cxn>
                <a:cxn ang="f373">
                  <a:pos x="f386" y="f387"/>
                </a:cxn>
                <a:cxn ang="f373">
                  <a:pos x="f386" y="f387"/>
                </a:cxn>
                <a:cxn ang="f373">
                  <a:pos x="f386" y="f387"/>
                </a:cxn>
                <a:cxn ang="f373">
                  <a:pos x="f386" y="f387"/>
                </a:cxn>
                <a:cxn ang="f373">
                  <a:pos x="f386" y="f387"/>
                </a:cxn>
                <a:cxn ang="f373">
                  <a:pos x="f386" y="f387"/>
                </a:cxn>
                <a:cxn ang="f373">
                  <a:pos x="f386" y="f387"/>
                </a:cxn>
                <a:cxn ang="f373">
                  <a:pos x="f386" y="f387"/>
                </a:cxn>
                <a:cxn ang="f373">
                  <a:pos x="f386" y="f387"/>
                </a:cxn>
                <a:cxn ang="f373">
                  <a:pos x="f386" y="f387"/>
                </a:cxn>
                <a:cxn ang="f373">
                  <a:pos x="f386" y="f387"/>
                </a:cxn>
                <a:cxn ang="f373">
                  <a:pos x="f386" y="f387"/>
                </a:cxn>
                <a:cxn ang="f373">
                  <a:pos x="f386" y="f387"/>
                </a:cxn>
                <a:cxn ang="f373">
                  <a:pos x="f386" y="f387"/>
                </a:cxn>
                <a:cxn ang="f373">
                  <a:pos x="f386" y="f387"/>
                </a:cxn>
                <a:cxn ang="f373">
                  <a:pos x="f386" y="f387"/>
                </a:cxn>
                <a:cxn ang="f373">
                  <a:pos x="f386" y="f387"/>
                </a:cxn>
                <a:cxn ang="f373">
                  <a:pos x="f386" y="f387"/>
                </a:cxn>
                <a:cxn ang="f373">
                  <a:pos x="f386" y="f387"/>
                </a:cxn>
                <a:cxn ang="f373">
                  <a:pos x="f386" y="f387"/>
                </a:cxn>
                <a:cxn ang="f373">
                  <a:pos x="f386" y="f387"/>
                </a:cxn>
                <a:cxn ang="f373">
                  <a:pos x="f386" y="f387"/>
                </a:cxn>
                <a:cxn ang="f373">
                  <a:pos x="f386" y="f387"/>
                </a:cxn>
                <a:cxn ang="f373">
                  <a:pos x="f386" y="f387"/>
                </a:cxn>
                <a:cxn ang="f373">
                  <a:pos x="f386" y="f387"/>
                </a:cxn>
                <a:cxn ang="f373">
                  <a:pos x="f386" y="f387"/>
                </a:cxn>
                <a:cxn ang="f373">
                  <a:pos x="f386" y="f387"/>
                </a:cxn>
                <a:cxn ang="f373">
                  <a:pos x="f386" y="f387"/>
                </a:cxn>
                <a:cxn ang="f373">
                  <a:pos x="f386" y="f387"/>
                </a:cxn>
                <a:cxn ang="f373">
                  <a:pos x="f386" y="f387"/>
                </a:cxn>
                <a:cxn ang="f373">
                  <a:pos x="f386" y="f387"/>
                </a:cxn>
                <a:cxn ang="f373">
                  <a:pos x="f386" y="f387"/>
                </a:cxn>
                <a:cxn ang="f373">
                  <a:pos x="f386" y="f387"/>
                </a:cxn>
                <a:cxn ang="f373">
                  <a:pos x="f386" y="f387"/>
                </a:cxn>
                <a:cxn ang="f373">
                  <a:pos x="f386" y="f387"/>
                </a:cxn>
                <a:cxn ang="f373">
                  <a:pos x="f386" y="f387"/>
                </a:cxn>
                <a:cxn ang="f373">
                  <a:pos x="f386" y="f387"/>
                </a:cxn>
                <a:cxn ang="f373">
                  <a:pos x="f386" y="f387"/>
                </a:cxn>
                <a:cxn ang="f373">
                  <a:pos x="f386" y="f387"/>
                </a:cxn>
                <a:cxn ang="f373">
                  <a:pos x="f386" y="f387"/>
                </a:cxn>
                <a:cxn ang="f373">
                  <a:pos x="f386" y="f387"/>
                </a:cxn>
                <a:cxn ang="f373">
                  <a:pos x="f386" y="f387"/>
                </a:cxn>
                <a:cxn ang="f373">
                  <a:pos x="f386" y="f387"/>
                </a:cxn>
                <a:cxn ang="f373">
                  <a:pos x="f386" y="f387"/>
                </a:cxn>
                <a:cxn ang="f373">
                  <a:pos x="f386" y="f387"/>
                </a:cxn>
                <a:cxn ang="f373">
                  <a:pos x="f386" y="f387"/>
                </a:cxn>
              </a:cxnLst>
              <a:rect l="f382" t="f385" r="f383" b="f384"/>
              <a:pathLst>
                <a:path w="483" h="260">
                  <a:moveTo>
                    <a:pt x="f9" y="f10"/>
                  </a:moveTo>
                  <a:cubicBezTo>
                    <a:pt x="f7" y="f11"/>
                    <a:pt x="f7" y="f11"/>
                    <a:pt x="f7" y="f11"/>
                  </a:cubicBezTo>
                  <a:cubicBezTo>
                    <a:pt x="f12" y="f13"/>
                    <a:pt x="f12" y="f13"/>
                    <a:pt x="f12" y="f13"/>
                  </a:cubicBezTo>
                  <a:cubicBezTo>
                    <a:pt x="f14" y="f15"/>
                    <a:pt x="f14" y="f15"/>
                    <a:pt x="f14" y="f15"/>
                  </a:cubicBezTo>
                  <a:cubicBezTo>
                    <a:pt x="f14" y="f15"/>
                    <a:pt x="f16" y="f17"/>
                    <a:pt x="f16" y="f17"/>
                  </a:cubicBezTo>
                  <a:cubicBezTo>
                    <a:pt x="f18" y="f19"/>
                    <a:pt x="f20" y="f19"/>
                    <a:pt x="f20" y="f19"/>
                  </a:cubicBezTo>
                  <a:cubicBezTo>
                    <a:pt x="f21" y="f22"/>
                    <a:pt x="f21" y="f22"/>
                    <a:pt x="f21" y="f22"/>
                  </a:cubicBezTo>
                  <a:cubicBezTo>
                    <a:pt x="f23" y="f24"/>
                    <a:pt x="f23" y="f24"/>
                    <a:pt x="f23" y="f24"/>
                  </a:cubicBezTo>
                  <a:cubicBezTo>
                    <a:pt x="f25" y="f24"/>
                    <a:pt x="f25" y="f24"/>
                    <a:pt x="f25" y="f24"/>
                  </a:cubicBezTo>
                  <a:cubicBezTo>
                    <a:pt x="f26" y="f24"/>
                    <a:pt x="f26" y="f24"/>
                    <a:pt x="f26" y="f24"/>
                  </a:cubicBezTo>
                  <a:cubicBezTo>
                    <a:pt x="f27" y="f13"/>
                    <a:pt x="f27" y="f13"/>
                    <a:pt x="f27" y="f13"/>
                  </a:cubicBezTo>
                  <a:cubicBezTo>
                    <a:pt x="f27" y="f13"/>
                    <a:pt x="f28" y="f29"/>
                    <a:pt x="f28" y="f29"/>
                  </a:cubicBezTo>
                  <a:cubicBezTo>
                    <a:pt x="f30" y="f29"/>
                    <a:pt x="f31" y="f15"/>
                    <a:pt x="f31" y="f15"/>
                  </a:cubicBezTo>
                  <a:cubicBezTo>
                    <a:pt x="f32" y="f33"/>
                    <a:pt x="f32" y="f33"/>
                    <a:pt x="f32" y="f33"/>
                  </a:cubicBezTo>
                  <a:cubicBezTo>
                    <a:pt x="f32" y="f19"/>
                    <a:pt x="f32" y="f19"/>
                    <a:pt x="f32" y="f19"/>
                  </a:cubicBezTo>
                  <a:cubicBezTo>
                    <a:pt x="f34" y="f19"/>
                    <a:pt x="f34" y="f19"/>
                    <a:pt x="f34" y="f19"/>
                  </a:cubicBezTo>
                  <a:cubicBezTo>
                    <a:pt x="f35" y="f17"/>
                    <a:pt x="f35" y="f17"/>
                    <a:pt x="f35" y="f17"/>
                  </a:cubicBezTo>
                  <a:cubicBezTo>
                    <a:pt x="f36" y="f19"/>
                    <a:pt x="f36" y="f19"/>
                    <a:pt x="f36" y="f19"/>
                  </a:cubicBezTo>
                  <a:cubicBezTo>
                    <a:pt x="f37" y="f19"/>
                    <a:pt x="f37" y="f19"/>
                    <a:pt x="f37" y="f19"/>
                  </a:cubicBezTo>
                  <a:cubicBezTo>
                    <a:pt x="f38" y="f17"/>
                    <a:pt x="f38" y="f17"/>
                    <a:pt x="f38" y="f17"/>
                  </a:cubicBezTo>
                  <a:cubicBezTo>
                    <a:pt x="f39" y="f24"/>
                    <a:pt x="f39" y="f24"/>
                    <a:pt x="f39" y="f24"/>
                  </a:cubicBezTo>
                  <a:cubicBezTo>
                    <a:pt x="f39" y="f40"/>
                    <a:pt x="f39" y="f40"/>
                    <a:pt x="f39" y="f40"/>
                  </a:cubicBezTo>
                  <a:cubicBezTo>
                    <a:pt x="f41" y="f42"/>
                    <a:pt x="f41" y="f42"/>
                    <a:pt x="f41" y="f42"/>
                  </a:cubicBezTo>
                  <a:cubicBezTo>
                    <a:pt x="f43" y="f42"/>
                    <a:pt x="f43" y="f42"/>
                    <a:pt x="f43" y="f42"/>
                  </a:cubicBezTo>
                  <a:cubicBezTo>
                    <a:pt x="f44" y="f42"/>
                    <a:pt x="f44" y="f42"/>
                    <a:pt x="f44" y="f42"/>
                  </a:cubicBezTo>
                  <a:cubicBezTo>
                    <a:pt x="f45" y="f46"/>
                    <a:pt x="f45" y="f46"/>
                    <a:pt x="f45" y="f46"/>
                  </a:cubicBezTo>
                  <a:cubicBezTo>
                    <a:pt x="f47" y="f48"/>
                    <a:pt x="f47" y="f48"/>
                    <a:pt x="f47" y="f48"/>
                  </a:cubicBezTo>
                  <a:cubicBezTo>
                    <a:pt x="f49" y="f50"/>
                    <a:pt x="f49" y="f50"/>
                    <a:pt x="f49" y="f50"/>
                  </a:cubicBezTo>
                  <a:cubicBezTo>
                    <a:pt x="f49" y="f51"/>
                    <a:pt x="f49" y="f51"/>
                    <a:pt x="f49" y="f51"/>
                  </a:cubicBezTo>
                  <a:cubicBezTo>
                    <a:pt x="f52" y="f53"/>
                    <a:pt x="f52" y="f53"/>
                    <a:pt x="f52" y="f53"/>
                  </a:cubicBezTo>
                  <a:cubicBezTo>
                    <a:pt x="f54" y="f55"/>
                    <a:pt x="f54" y="f55"/>
                    <a:pt x="f54" y="f55"/>
                  </a:cubicBezTo>
                  <a:cubicBezTo>
                    <a:pt x="f56" y="f57"/>
                    <a:pt x="f56" y="f57"/>
                    <a:pt x="f56" y="f57"/>
                  </a:cubicBezTo>
                  <a:cubicBezTo>
                    <a:pt x="f58" y="f59"/>
                    <a:pt x="f58" y="f59"/>
                    <a:pt x="f58" y="f59"/>
                  </a:cubicBezTo>
                  <a:cubicBezTo>
                    <a:pt x="f60" y="f61"/>
                    <a:pt x="f60" y="f61"/>
                    <a:pt x="f60" y="f61"/>
                  </a:cubicBezTo>
                  <a:cubicBezTo>
                    <a:pt x="f62" y="f48"/>
                    <a:pt x="f62" y="f48"/>
                    <a:pt x="f62" y="f48"/>
                  </a:cubicBezTo>
                  <a:cubicBezTo>
                    <a:pt x="f63" y="f64"/>
                    <a:pt x="f63" y="f64"/>
                    <a:pt x="f63" y="f64"/>
                  </a:cubicBezTo>
                  <a:cubicBezTo>
                    <a:pt x="f65" y="f48"/>
                    <a:pt x="f65" y="f48"/>
                    <a:pt x="f65" y="f48"/>
                  </a:cubicBezTo>
                  <a:cubicBezTo>
                    <a:pt x="f66" y="f59"/>
                    <a:pt x="f66" y="f59"/>
                    <a:pt x="f66" y="f59"/>
                  </a:cubicBezTo>
                  <a:cubicBezTo>
                    <a:pt x="f67" y="f68"/>
                    <a:pt x="f67" y="f68"/>
                    <a:pt x="f67" y="f68"/>
                  </a:cubicBezTo>
                  <a:cubicBezTo>
                    <a:pt x="f69" y="f70"/>
                    <a:pt x="f69" y="f70"/>
                    <a:pt x="f69" y="f70"/>
                  </a:cubicBezTo>
                  <a:cubicBezTo>
                    <a:pt x="f71" y="f72"/>
                    <a:pt x="f71" y="f72"/>
                    <a:pt x="f71" y="f72"/>
                  </a:cubicBezTo>
                  <a:cubicBezTo>
                    <a:pt x="f73" y="f61"/>
                    <a:pt x="f73" y="f61"/>
                    <a:pt x="f73" y="f61"/>
                  </a:cubicBezTo>
                  <a:cubicBezTo>
                    <a:pt x="f74" y="f75"/>
                    <a:pt x="f74" y="f75"/>
                    <a:pt x="f74" y="f75"/>
                  </a:cubicBezTo>
                  <a:cubicBezTo>
                    <a:pt x="f73" y="f76"/>
                    <a:pt x="f73" y="f76"/>
                    <a:pt x="f73" y="f76"/>
                  </a:cubicBezTo>
                  <a:cubicBezTo>
                    <a:pt x="f73" y="f77"/>
                    <a:pt x="f73" y="f77"/>
                    <a:pt x="f73" y="f77"/>
                  </a:cubicBezTo>
                  <a:cubicBezTo>
                    <a:pt x="f74" y="f78"/>
                    <a:pt x="f74" y="f78"/>
                    <a:pt x="f74" y="f78"/>
                  </a:cubicBezTo>
                  <a:cubicBezTo>
                    <a:pt x="f79" y="f80"/>
                    <a:pt x="f79" y="f80"/>
                    <a:pt x="f79" y="f80"/>
                  </a:cubicBezTo>
                  <a:cubicBezTo>
                    <a:pt x="f81" y="f80"/>
                    <a:pt x="f81" y="f80"/>
                    <a:pt x="f81" y="f80"/>
                  </a:cubicBezTo>
                  <a:cubicBezTo>
                    <a:pt x="f82" y="f83"/>
                    <a:pt x="f82" y="f83"/>
                    <a:pt x="f82" y="f83"/>
                  </a:cubicBezTo>
                  <a:cubicBezTo>
                    <a:pt x="f84" y="f85"/>
                    <a:pt x="f84" y="f85"/>
                    <a:pt x="f84" y="f85"/>
                  </a:cubicBezTo>
                  <a:cubicBezTo>
                    <a:pt x="f86" y="f87"/>
                    <a:pt x="f86" y="f87"/>
                    <a:pt x="f86" y="f87"/>
                  </a:cubicBezTo>
                  <a:cubicBezTo>
                    <a:pt x="f88" y="f89"/>
                    <a:pt x="f88" y="f89"/>
                    <a:pt x="f88" y="f89"/>
                  </a:cubicBezTo>
                  <a:cubicBezTo>
                    <a:pt x="f90" y="f89"/>
                    <a:pt x="f90" y="f89"/>
                    <a:pt x="f90" y="f89"/>
                  </a:cubicBezTo>
                  <a:cubicBezTo>
                    <a:pt x="f91" y="f92"/>
                    <a:pt x="f91" y="f92"/>
                    <a:pt x="f91" y="f92"/>
                  </a:cubicBezTo>
                  <a:cubicBezTo>
                    <a:pt x="f93" y="f83"/>
                    <a:pt x="f93" y="f83"/>
                    <a:pt x="f93" y="f83"/>
                  </a:cubicBezTo>
                  <a:cubicBezTo>
                    <a:pt x="f94" y="f83"/>
                    <a:pt x="f94" y="f83"/>
                    <a:pt x="f94" y="f83"/>
                  </a:cubicBezTo>
                  <a:cubicBezTo>
                    <a:pt x="f95" y="f78"/>
                    <a:pt x="f95" y="f78"/>
                    <a:pt x="f95" y="f78"/>
                  </a:cubicBezTo>
                  <a:cubicBezTo>
                    <a:pt x="f96" y="f83"/>
                    <a:pt x="f96" y="f83"/>
                    <a:pt x="f96" y="f83"/>
                  </a:cubicBezTo>
                  <a:cubicBezTo>
                    <a:pt x="f97" y="f98"/>
                    <a:pt x="f97" y="f98"/>
                    <a:pt x="f97" y="f98"/>
                  </a:cubicBezTo>
                  <a:cubicBezTo>
                    <a:pt x="f99" y="f100"/>
                    <a:pt x="f99" y="f100"/>
                    <a:pt x="f99" y="f100"/>
                  </a:cubicBezTo>
                  <a:cubicBezTo>
                    <a:pt x="f101" y="f83"/>
                    <a:pt x="f101" y="f83"/>
                    <a:pt x="f101" y="f83"/>
                  </a:cubicBezTo>
                  <a:cubicBezTo>
                    <a:pt x="f102" y="f78"/>
                    <a:pt x="f102" y="f78"/>
                    <a:pt x="f102" y="f78"/>
                  </a:cubicBezTo>
                  <a:cubicBezTo>
                    <a:pt x="f103" y="f77"/>
                    <a:pt x="f103" y="f77"/>
                    <a:pt x="f103" y="f77"/>
                  </a:cubicBezTo>
                  <a:cubicBezTo>
                    <a:pt x="f104" y="f80"/>
                    <a:pt x="f104" y="f80"/>
                    <a:pt x="f104" y="f80"/>
                  </a:cubicBezTo>
                  <a:cubicBezTo>
                    <a:pt x="f105" y="f106"/>
                    <a:pt x="f105" y="f106"/>
                    <a:pt x="f105" y="f106"/>
                  </a:cubicBezTo>
                  <a:cubicBezTo>
                    <a:pt x="f107" y="f108"/>
                    <a:pt x="f107" y="f108"/>
                    <a:pt x="f107" y="f108"/>
                  </a:cubicBezTo>
                  <a:cubicBezTo>
                    <a:pt x="f109" y="f110"/>
                    <a:pt x="f109" y="f110"/>
                    <a:pt x="f109" y="f110"/>
                  </a:cubicBezTo>
                  <a:cubicBezTo>
                    <a:pt x="f111" y="f112"/>
                    <a:pt x="f111" y="f112"/>
                    <a:pt x="f111" y="f112"/>
                  </a:cubicBezTo>
                  <a:cubicBezTo>
                    <a:pt x="f97" y="f113"/>
                    <a:pt x="f97" y="f113"/>
                    <a:pt x="f97" y="f113"/>
                  </a:cubicBezTo>
                  <a:cubicBezTo>
                    <a:pt x="f8" y="f114"/>
                    <a:pt x="f8" y="f114"/>
                    <a:pt x="f8" y="f114"/>
                  </a:cubicBezTo>
                  <a:cubicBezTo>
                    <a:pt x="f115" y="f116"/>
                    <a:pt x="f115" y="f116"/>
                    <a:pt x="f115" y="f116"/>
                  </a:cubicBezTo>
                  <a:cubicBezTo>
                    <a:pt x="f115" y="f117"/>
                    <a:pt x="f115" y="f117"/>
                    <a:pt x="f115" y="f117"/>
                  </a:cubicBezTo>
                  <a:cubicBezTo>
                    <a:pt x="f118" y="f119"/>
                    <a:pt x="f118" y="f119"/>
                    <a:pt x="f118" y="f119"/>
                  </a:cubicBezTo>
                  <a:cubicBezTo>
                    <a:pt x="f118" y="f119"/>
                    <a:pt x="f120" y="f6"/>
                    <a:pt x="f121" y="f6"/>
                  </a:cubicBezTo>
                  <a:cubicBezTo>
                    <a:pt x="f121" y="f119"/>
                    <a:pt x="f122" y="f123"/>
                    <a:pt x="f122" y="f123"/>
                  </a:cubicBezTo>
                  <a:cubicBezTo>
                    <a:pt x="f124" y="f125"/>
                    <a:pt x="f124" y="f125"/>
                    <a:pt x="f124" y="f125"/>
                  </a:cubicBezTo>
                  <a:cubicBezTo>
                    <a:pt x="f126" y="f127"/>
                    <a:pt x="f126" y="f127"/>
                    <a:pt x="f126" y="f127"/>
                  </a:cubicBezTo>
                  <a:cubicBezTo>
                    <a:pt x="f128" y="f113"/>
                    <a:pt x="f128" y="f113"/>
                    <a:pt x="f128" y="f113"/>
                  </a:cubicBezTo>
                  <a:cubicBezTo>
                    <a:pt x="f129" y="f130"/>
                    <a:pt x="f129" y="f130"/>
                    <a:pt x="f129" y="f130"/>
                  </a:cubicBezTo>
                  <a:cubicBezTo>
                    <a:pt x="f131" y="f112"/>
                    <a:pt x="f131" y="f112"/>
                    <a:pt x="f131" y="f112"/>
                  </a:cubicBezTo>
                  <a:cubicBezTo>
                    <a:pt x="f132" y="f110"/>
                    <a:pt x="f132" y="f110"/>
                    <a:pt x="f132" y="f110"/>
                  </a:cubicBezTo>
                  <a:cubicBezTo>
                    <a:pt x="f132" y="f110"/>
                    <a:pt x="f133" y="f85"/>
                    <a:pt x="f134" y="f85"/>
                  </a:cubicBezTo>
                  <a:cubicBezTo>
                    <a:pt x="f135" y="f85"/>
                    <a:pt x="f136" y="f87"/>
                    <a:pt x="f136" y="f87"/>
                  </a:cubicBezTo>
                  <a:cubicBezTo>
                    <a:pt x="f137" y="f138"/>
                    <a:pt x="f137" y="f138"/>
                    <a:pt x="f137" y="f138"/>
                  </a:cubicBezTo>
                  <a:cubicBezTo>
                    <a:pt x="f137" y="f138"/>
                    <a:pt x="f139" y="f140"/>
                    <a:pt x="f141" y="f51"/>
                  </a:cubicBezTo>
                  <a:cubicBezTo>
                    <a:pt x="f141" y="f51"/>
                    <a:pt x="f142" y="f140"/>
                    <a:pt x="f142" y="f140"/>
                  </a:cubicBezTo>
                  <a:cubicBezTo>
                    <a:pt x="f143" y="f55"/>
                    <a:pt x="f143" y="f55"/>
                    <a:pt x="f143" y="f55"/>
                  </a:cubicBezTo>
                  <a:cubicBezTo>
                    <a:pt x="f143" y="f55"/>
                    <a:pt x="f144" y="f57"/>
                    <a:pt x="f145" y="f146"/>
                  </a:cubicBezTo>
                  <a:cubicBezTo>
                    <a:pt x="f147" y="f75"/>
                    <a:pt x="f147" y="f148"/>
                    <a:pt x="f147" y="f148"/>
                  </a:cubicBezTo>
                  <a:cubicBezTo>
                    <a:pt x="f149" y="f53"/>
                    <a:pt x="f149" y="f53"/>
                    <a:pt x="f149" y="f53"/>
                  </a:cubicBezTo>
                  <a:cubicBezTo>
                    <a:pt x="f150" y="f53"/>
                    <a:pt x="f150" y="f53"/>
                    <a:pt x="f150" y="f53"/>
                  </a:cubicBezTo>
                  <a:cubicBezTo>
                    <a:pt x="f151" y="f57"/>
                    <a:pt x="f151" y="f57"/>
                    <a:pt x="f151" y="f57"/>
                  </a:cubicBezTo>
                  <a:cubicBezTo>
                    <a:pt x="f151" y="f57"/>
                    <a:pt x="f151" y="f64"/>
                    <a:pt x="f151" y="f64"/>
                  </a:cubicBezTo>
                  <a:cubicBezTo>
                    <a:pt x="f152" y="f59"/>
                    <a:pt x="f151" y="f153"/>
                    <a:pt x="f151" y="f153"/>
                  </a:cubicBezTo>
                  <a:cubicBezTo>
                    <a:pt x="f154" y="f40"/>
                    <a:pt x="f154" y="f40"/>
                    <a:pt x="f154" y="f40"/>
                  </a:cubicBezTo>
                  <a:cubicBezTo>
                    <a:pt x="f155" y="f156"/>
                    <a:pt x="f155" y="f156"/>
                    <a:pt x="f155" y="f156"/>
                  </a:cubicBezTo>
                  <a:cubicBezTo>
                    <a:pt x="f154" y="f68"/>
                    <a:pt x="f154" y="f68"/>
                    <a:pt x="f154" y="f68"/>
                  </a:cubicBezTo>
                  <a:cubicBezTo>
                    <a:pt x="f157" y="f140"/>
                    <a:pt x="f157" y="f140"/>
                    <a:pt x="f157" y="f140"/>
                  </a:cubicBezTo>
                  <a:cubicBezTo>
                    <a:pt x="f155" y="f158"/>
                    <a:pt x="f155" y="f158"/>
                    <a:pt x="f155" y="f158"/>
                  </a:cubicBezTo>
                  <a:cubicBezTo>
                    <a:pt x="f159" y="f160"/>
                    <a:pt x="f159" y="f160"/>
                    <a:pt x="f159" y="f160"/>
                  </a:cubicBezTo>
                  <a:cubicBezTo>
                    <a:pt x="f161" y="f160"/>
                    <a:pt x="f161" y="f160"/>
                    <a:pt x="f161" y="f160"/>
                  </a:cubicBezTo>
                  <a:cubicBezTo>
                    <a:pt x="f162" y="f64"/>
                    <a:pt x="f162" y="f64"/>
                    <a:pt x="f162" y="f64"/>
                  </a:cubicBezTo>
                  <a:cubicBezTo>
                    <a:pt x="f163" y="f61"/>
                    <a:pt x="f163" y="f61"/>
                    <a:pt x="f163" y="f61"/>
                  </a:cubicBezTo>
                  <a:cubicBezTo>
                    <a:pt x="f164" y="f156"/>
                    <a:pt x="f164" y="f156"/>
                    <a:pt x="f164" y="f156"/>
                  </a:cubicBezTo>
                  <a:cubicBezTo>
                    <a:pt x="f165" y="f166"/>
                    <a:pt x="f165" y="f166"/>
                    <a:pt x="f165" y="f166"/>
                  </a:cubicBezTo>
                  <a:cubicBezTo>
                    <a:pt x="f163" y="f167"/>
                    <a:pt x="f163" y="f167"/>
                    <a:pt x="f163" y="f167"/>
                  </a:cubicBezTo>
                  <a:cubicBezTo>
                    <a:pt x="f165" y="f22"/>
                    <a:pt x="f165" y="f22"/>
                    <a:pt x="f165" y="f22"/>
                  </a:cubicBezTo>
                  <a:cubicBezTo>
                    <a:pt x="f168" y="f15"/>
                    <a:pt x="f168" y="f15"/>
                    <a:pt x="f168" y="f15"/>
                  </a:cubicBezTo>
                  <a:cubicBezTo>
                    <a:pt x="f162" y="f169"/>
                    <a:pt x="f162" y="f169"/>
                    <a:pt x="f162" y="f169"/>
                  </a:cubicBezTo>
                  <a:cubicBezTo>
                    <a:pt x="f170" y="f15"/>
                    <a:pt x="f170" y="f15"/>
                    <a:pt x="f170" y="f15"/>
                  </a:cubicBezTo>
                  <a:cubicBezTo>
                    <a:pt x="f171" y="f22"/>
                    <a:pt x="f171" y="f22"/>
                    <a:pt x="f171" y="f22"/>
                  </a:cubicBezTo>
                  <a:cubicBezTo>
                    <a:pt x="f172" y="f22"/>
                    <a:pt x="f172" y="f22"/>
                    <a:pt x="f172" y="f22"/>
                  </a:cubicBezTo>
                  <a:cubicBezTo>
                    <a:pt x="f173" y="f22"/>
                    <a:pt x="f173" y="f22"/>
                    <a:pt x="f173" y="f22"/>
                  </a:cubicBezTo>
                  <a:cubicBezTo>
                    <a:pt x="f174" y="f13"/>
                    <a:pt x="f174" y="f13"/>
                    <a:pt x="f174" y="f13"/>
                  </a:cubicBezTo>
                  <a:cubicBezTo>
                    <a:pt x="f175" y="f11"/>
                    <a:pt x="f175" y="f11"/>
                    <a:pt x="f175" y="f11"/>
                  </a:cubicBezTo>
                  <a:cubicBezTo>
                    <a:pt x="f176" y="f13"/>
                    <a:pt x="f176" y="f13"/>
                    <a:pt x="f176" y="f13"/>
                  </a:cubicBezTo>
                  <a:cubicBezTo>
                    <a:pt x="f177" y="f29"/>
                    <a:pt x="f177" y="f29"/>
                    <a:pt x="f177" y="f29"/>
                  </a:cubicBezTo>
                  <a:cubicBezTo>
                    <a:pt x="f19" y="f176"/>
                    <a:pt x="f19" y="f176"/>
                    <a:pt x="f19" y="f176"/>
                  </a:cubicBezTo>
                  <a:cubicBezTo>
                    <a:pt x="f178" y="f179"/>
                    <a:pt x="f178" y="f179"/>
                    <a:pt x="f178" y="f179"/>
                  </a:cubicBezTo>
                  <a:cubicBezTo>
                    <a:pt x="f180" y="f29"/>
                    <a:pt x="f180" y="f29"/>
                    <a:pt x="f180" y="f29"/>
                  </a:cubicBezTo>
                  <a:cubicBezTo>
                    <a:pt x="f153" y="f176"/>
                    <a:pt x="f153" y="f176"/>
                    <a:pt x="f153" y="f176"/>
                  </a:cubicBezTo>
                  <a:cubicBezTo>
                    <a:pt x="f61" y="f175"/>
                    <a:pt x="f61" y="f175"/>
                    <a:pt x="f61" y="f175"/>
                  </a:cubicBezTo>
                  <a:cubicBezTo>
                    <a:pt x="f146" y="f181"/>
                    <a:pt x="f146" y="f181"/>
                    <a:pt x="f146" y="f181"/>
                  </a:cubicBezTo>
                  <a:cubicBezTo>
                    <a:pt x="f51" y="f182"/>
                    <a:pt x="f51" y="f182"/>
                    <a:pt x="f51" y="f182"/>
                  </a:cubicBezTo>
                  <a:cubicBezTo>
                    <a:pt x="f148" y="f183"/>
                    <a:pt x="f148" y="f183"/>
                    <a:pt x="f148" y="f183"/>
                  </a:cubicBezTo>
                  <a:cubicBezTo>
                    <a:pt x="f53" y="f183"/>
                    <a:pt x="f53" y="f183"/>
                    <a:pt x="f53" y="f183"/>
                  </a:cubicBezTo>
                  <a:cubicBezTo>
                    <a:pt x="f160" y="f184"/>
                    <a:pt x="f160" y="f184"/>
                    <a:pt x="f160" y="f184"/>
                  </a:cubicBezTo>
                  <a:cubicBezTo>
                    <a:pt x="f77" y="f181"/>
                    <a:pt x="f77" y="f181"/>
                    <a:pt x="f77" y="f181"/>
                  </a:cubicBezTo>
                  <a:cubicBezTo>
                    <a:pt x="f76" y="f174"/>
                    <a:pt x="f76" y="f174"/>
                    <a:pt x="f76" y="f174"/>
                  </a:cubicBezTo>
                  <a:cubicBezTo>
                    <a:pt x="f53" y="f185"/>
                    <a:pt x="f53" y="f185"/>
                    <a:pt x="f53" y="f185"/>
                  </a:cubicBezTo>
                  <a:cubicBezTo>
                    <a:pt x="f89" y="f179"/>
                    <a:pt x="f89" y="f179"/>
                    <a:pt x="f89" y="f179"/>
                  </a:cubicBezTo>
                  <a:cubicBezTo>
                    <a:pt x="f92" y="f179"/>
                    <a:pt x="f92" y="f179"/>
                    <a:pt x="f92" y="f179"/>
                  </a:cubicBezTo>
                  <a:cubicBezTo>
                    <a:pt x="f87" y="f176"/>
                    <a:pt x="f87" y="f176"/>
                    <a:pt x="f87" y="f176"/>
                  </a:cubicBezTo>
                  <a:cubicBezTo>
                    <a:pt x="f78" y="f175"/>
                    <a:pt x="f78" y="f175"/>
                    <a:pt x="f78" y="f175"/>
                  </a:cubicBezTo>
                  <a:cubicBezTo>
                    <a:pt x="f78" y="f184"/>
                    <a:pt x="f78" y="f184"/>
                    <a:pt x="f78" y="f184"/>
                  </a:cubicBezTo>
                  <a:cubicBezTo>
                    <a:pt x="f138" y="f183"/>
                    <a:pt x="f138" y="f183"/>
                    <a:pt x="f138" y="f183"/>
                  </a:cubicBezTo>
                  <a:cubicBezTo>
                    <a:pt x="f78" y="f186"/>
                    <a:pt x="f78" y="f186"/>
                    <a:pt x="f78" y="f186"/>
                  </a:cubicBezTo>
                  <a:cubicBezTo>
                    <a:pt x="f83" y="f187"/>
                    <a:pt x="f83" y="f187"/>
                    <a:pt x="f83" y="f187"/>
                  </a:cubicBezTo>
                  <a:cubicBezTo>
                    <a:pt x="f85" y="f187"/>
                    <a:pt x="f85" y="f187"/>
                    <a:pt x="f85" y="f187"/>
                  </a:cubicBezTo>
                  <a:cubicBezTo>
                    <a:pt x="f188" y="f186"/>
                    <a:pt x="f188" y="f186"/>
                    <a:pt x="f188" y="f186"/>
                  </a:cubicBezTo>
                  <a:cubicBezTo>
                    <a:pt x="f189" y="f170"/>
                    <a:pt x="f189" y="f170"/>
                    <a:pt x="f189" y="f170"/>
                  </a:cubicBezTo>
                  <a:cubicBezTo>
                    <a:pt x="f190" y="f164"/>
                    <a:pt x="f190" y="f164"/>
                    <a:pt x="f190" y="f164"/>
                  </a:cubicBezTo>
                  <a:cubicBezTo>
                    <a:pt x="f191" y="f192"/>
                    <a:pt x="f191" y="f192"/>
                    <a:pt x="f191" y="f192"/>
                  </a:cubicBezTo>
                  <a:cubicBezTo>
                    <a:pt x="f191" y="f192"/>
                    <a:pt x="f108" y="f193"/>
                    <a:pt x="f108" y="f193"/>
                  </a:cubicBezTo>
                  <a:cubicBezTo>
                    <a:pt x="f190" y="f162"/>
                    <a:pt x="f194" y="f162"/>
                    <a:pt x="f194" y="f162"/>
                  </a:cubicBezTo>
                  <a:cubicBezTo>
                    <a:pt x="f195" y="f10"/>
                    <a:pt x="f195" y="f10"/>
                    <a:pt x="f195" y="f10"/>
                  </a:cubicBezTo>
                  <a:cubicBezTo>
                    <a:pt x="f195" y="f193"/>
                    <a:pt x="f195" y="f193"/>
                    <a:pt x="f195" y="f193"/>
                  </a:cubicBezTo>
                  <a:cubicBezTo>
                    <a:pt x="f196" y="f168"/>
                    <a:pt x="f196" y="f168"/>
                    <a:pt x="f196" y="f168"/>
                  </a:cubicBezTo>
                  <a:cubicBezTo>
                    <a:pt x="f194" y="f197"/>
                    <a:pt x="f194" y="f197"/>
                    <a:pt x="f194" y="f197"/>
                  </a:cubicBezTo>
                  <a:cubicBezTo>
                    <a:pt x="f198" y="f199"/>
                    <a:pt x="f198" y="f199"/>
                    <a:pt x="f198" y="f199"/>
                  </a:cubicBezTo>
                  <a:cubicBezTo>
                    <a:pt x="f200" y="f201"/>
                    <a:pt x="f200" y="f201"/>
                    <a:pt x="f200" y="f201"/>
                  </a:cubicBezTo>
                  <a:cubicBezTo>
                    <a:pt x="f130" y="f192"/>
                    <a:pt x="f130" y="f192"/>
                    <a:pt x="f130" y="f192"/>
                  </a:cubicBezTo>
                  <a:cubicBezTo>
                    <a:pt x="f130" y="f162"/>
                    <a:pt x="f130" y="f162"/>
                    <a:pt x="f130" y="f162"/>
                  </a:cubicBezTo>
                  <a:cubicBezTo>
                    <a:pt x="f202" y="f164"/>
                    <a:pt x="f202" y="f164"/>
                    <a:pt x="f202" y="f164"/>
                  </a:cubicBezTo>
                  <a:cubicBezTo>
                    <a:pt x="f130" y="f170"/>
                    <a:pt x="f130" y="f170"/>
                    <a:pt x="f130" y="f170"/>
                  </a:cubicBezTo>
                  <a:cubicBezTo>
                    <a:pt x="f130" y="f186"/>
                    <a:pt x="f130" y="f186"/>
                    <a:pt x="f130" y="f186"/>
                  </a:cubicBezTo>
                  <a:cubicBezTo>
                    <a:pt x="f113" y="f187"/>
                    <a:pt x="f113" y="f187"/>
                    <a:pt x="f113" y="f187"/>
                  </a:cubicBezTo>
                  <a:cubicBezTo>
                    <a:pt x="f203" y="f171"/>
                    <a:pt x="f203" y="f171"/>
                    <a:pt x="f203" y="f171"/>
                  </a:cubicBezTo>
                  <a:cubicBezTo>
                    <a:pt x="f204" y="f205"/>
                    <a:pt x="f204" y="f205"/>
                    <a:pt x="f204" y="f205"/>
                  </a:cubicBezTo>
                  <a:cubicBezTo>
                    <a:pt x="f125" y="f205"/>
                    <a:pt x="f125" y="f205"/>
                    <a:pt x="f125" y="f205"/>
                  </a:cubicBezTo>
                  <a:cubicBezTo>
                    <a:pt x="f206" y="f183"/>
                    <a:pt x="f206" y="f183"/>
                    <a:pt x="f206" y="f183"/>
                  </a:cubicBezTo>
                  <a:cubicBezTo>
                    <a:pt x="f206" y="f183"/>
                    <a:pt x="f127" y="f171"/>
                    <a:pt x="f127" y="f171"/>
                  </a:cubicBezTo>
                  <a:cubicBezTo>
                    <a:pt x="f130" y="f171"/>
                    <a:pt x="f207" y="f187"/>
                    <a:pt x="f207" y="f187"/>
                  </a:cubicBezTo>
                  <a:cubicBezTo>
                    <a:pt x="f198" y="f186"/>
                    <a:pt x="f198" y="f186"/>
                    <a:pt x="f198" y="f186"/>
                  </a:cubicBezTo>
                  <a:cubicBezTo>
                    <a:pt x="f190" y="f208"/>
                    <a:pt x="f190" y="f208"/>
                    <a:pt x="f190" y="f208"/>
                  </a:cubicBezTo>
                  <a:cubicBezTo>
                    <a:pt x="f209" y="f210"/>
                    <a:pt x="f209" y="f210"/>
                    <a:pt x="f209" y="f210"/>
                  </a:cubicBezTo>
                  <a:cubicBezTo>
                    <a:pt x="f188" y="f184"/>
                    <a:pt x="f188" y="f184"/>
                    <a:pt x="f188" y="f184"/>
                  </a:cubicBezTo>
                  <a:cubicBezTo>
                    <a:pt x="f211" y="f169"/>
                    <a:pt x="f211" y="f169"/>
                    <a:pt x="f211" y="f169"/>
                  </a:cubicBezTo>
                  <a:cubicBezTo>
                    <a:pt x="f195" y="f29"/>
                    <a:pt x="f195" y="f29"/>
                    <a:pt x="f195" y="f29"/>
                  </a:cubicBezTo>
                  <a:cubicBezTo>
                    <a:pt x="f200" y="f177"/>
                    <a:pt x="f200" y="f177"/>
                    <a:pt x="f200" y="f177"/>
                  </a:cubicBezTo>
                  <a:cubicBezTo>
                    <a:pt x="f212" y="f33"/>
                    <a:pt x="f212" y="f33"/>
                    <a:pt x="f212" y="f33"/>
                  </a:cubicBezTo>
                  <a:cubicBezTo>
                    <a:pt x="f213" y="f17"/>
                    <a:pt x="f213" y="f17"/>
                    <a:pt x="f213" y="f17"/>
                  </a:cubicBezTo>
                  <a:cubicBezTo>
                    <a:pt x="f213" y="f24"/>
                    <a:pt x="f213" y="f24"/>
                    <a:pt x="f213" y="f24"/>
                  </a:cubicBezTo>
                  <a:cubicBezTo>
                    <a:pt x="f214" y="f24"/>
                    <a:pt x="f214" y="f24"/>
                    <a:pt x="f214" y="f24"/>
                  </a:cubicBezTo>
                  <a:cubicBezTo>
                    <a:pt x="f215" y="f24"/>
                    <a:pt x="f215" y="f24"/>
                    <a:pt x="f215" y="f24"/>
                  </a:cubicBezTo>
                  <a:cubicBezTo>
                    <a:pt x="f123" y="f24"/>
                    <a:pt x="f123" y="f24"/>
                    <a:pt x="f123" y="f24"/>
                  </a:cubicBezTo>
                  <a:cubicBezTo>
                    <a:pt x="f117" y="f19"/>
                    <a:pt x="f117" y="f19"/>
                    <a:pt x="f117" y="f19"/>
                  </a:cubicBezTo>
                  <a:cubicBezTo>
                    <a:pt x="f216" y="f177"/>
                    <a:pt x="f216" y="f177"/>
                    <a:pt x="f216" y="f177"/>
                  </a:cubicBezTo>
                  <a:cubicBezTo>
                    <a:pt x="f216" y="f177"/>
                    <a:pt x="f216" y="f177"/>
                    <a:pt x="f216" y="f177"/>
                  </a:cubicBezTo>
                  <a:cubicBezTo>
                    <a:pt x="f216" y="f15"/>
                    <a:pt x="f216" y="f15"/>
                    <a:pt x="f216" y="f15"/>
                  </a:cubicBezTo>
                  <a:cubicBezTo>
                    <a:pt x="f217" y="f13"/>
                    <a:pt x="f217" y="f13"/>
                    <a:pt x="f217" y="f13"/>
                  </a:cubicBezTo>
                  <a:cubicBezTo>
                    <a:pt x="f217" y="f11"/>
                    <a:pt x="f217" y="f11"/>
                    <a:pt x="f217" y="f11"/>
                  </a:cubicBezTo>
                  <a:cubicBezTo>
                    <a:pt x="f218" y="f179"/>
                    <a:pt x="f218" y="f179"/>
                    <a:pt x="f218" y="f179"/>
                  </a:cubicBezTo>
                  <a:cubicBezTo>
                    <a:pt x="f217" y="f185"/>
                    <a:pt x="f217" y="f185"/>
                    <a:pt x="f217" y="f185"/>
                  </a:cubicBezTo>
                  <a:cubicBezTo>
                    <a:pt x="f219" y="f175"/>
                    <a:pt x="f219" y="f175"/>
                    <a:pt x="f219" y="f175"/>
                  </a:cubicBezTo>
                  <a:cubicBezTo>
                    <a:pt x="f117" y="f182"/>
                    <a:pt x="f117" y="f182"/>
                    <a:pt x="f117" y="f182"/>
                  </a:cubicBezTo>
                  <a:cubicBezTo>
                    <a:pt x="f216" y="f183"/>
                    <a:pt x="f216" y="f183"/>
                    <a:pt x="f216" y="f183"/>
                  </a:cubicBezTo>
                  <a:cubicBezTo>
                    <a:pt x="f117" y="f220"/>
                    <a:pt x="f117" y="f220"/>
                    <a:pt x="f117" y="f220"/>
                  </a:cubicBezTo>
                  <a:cubicBezTo>
                    <a:pt x="f219" y="f221"/>
                    <a:pt x="f219" y="f221"/>
                    <a:pt x="f219" y="f221"/>
                  </a:cubicBezTo>
                  <a:cubicBezTo>
                    <a:pt x="f222" y="f165"/>
                    <a:pt x="f222" y="f165"/>
                    <a:pt x="f222" y="f165"/>
                  </a:cubicBezTo>
                  <a:cubicBezTo>
                    <a:pt x="f219" y="f10"/>
                    <a:pt x="f219" y="f10"/>
                    <a:pt x="f219" y="f10"/>
                  </a:cubicBezTo>
                  <a:cubicBezTo>
                    <a:pt x="f117" y="f193"/>
                    <a:pt x="f117" y="f193"/>
                    <a:pt x="f117" y="f193"/>
                  </a:cubicBezTo>
                  <a:cubicBezTo>
                    <a:pt x="f117" y="f193"/>
                    <a:pt x="f222" y="f161"/>
                    <a:pt x="f222" y="f161"/>
                  </a:cubicBezTo>
                  <a:cubicBezTo>
                    <a:pt x="f117" y="f161"/>
                    <a:pt x="f123" y="f201"/>
                    <a:pt x="f123" y="f201"/>
                  </a:cubicBezTo>
                  <a:cubicBezTo>
                    <a:pt x="f117" y="f159"/>
                    <a:pt x="f117" y="f159"/>
                    <a:pt x="f117" y="f159"/>
                  </a:cubicBezTo>
                  <a:cubicBezTo>
                    <a:pt x="f215" y="f223"/>
                    <a:pt x="f215" y="f223"/>
                    <a:pt x="f215" y="f223"/>
                  </a:cubicBezTo>
                  <a:cubicBezTo>
                    <a:pt x="f114" y="f224"/>
                    <a:pt x="f114" y="f224"/>
                    <a:pt x="f114" y="f224"/>
                  </a:cubicBezTo>
                  <a:cubicBezTo>
                    <a:pt x="f116" y="f155"/>
                    <a:pt x="f116" y="f155"/>
                    <a:pt x="f116" y="f155"/>
                  </a:cubicBezTo>
                  <a:cubicBezTo>
                    <a:pt x="f6" y="f225"/>
                    <a:pt x="f6" y="f225"/>
                    <a:pt x="f6" y="f225"/>
                  </a:cubicBezTo>
                  <a:cubicBezTo>
                    <a:pt x="f218" y="f225"/>
                    <a:pt x="f218" y="f225"/>
                    <a:pt x="f218" y="f225"/>
                  </a:cubicBezTo>
                  <a:cubicBezTo>
                    <a:pt x="f216" y="f145"/>
                    <a:pt x="f216" y="f145"/>
                    <a:pt x="f216" y="f145"/>
                  </a:cubicBezTo>
                  <a:cubicBezTo>
                    <a:pt x="f216" y="f226"/>
                    <a:pt x="f216" y="f226"/>
                    <a:pt x="f216" y="f226"/>
                  </a:cubicBezTo>
                  <a:cubicBezTo>
                    <a:pt x="f119" y="f226"/>
                    <a:pt x="f119" y="f226"/>
                    <a:pt x="f119" y="f226"/>
                  </a:cubicBezTo>
                  <a:cubicBezTo>
                    <a:pt x="f218" y="f227"/>
                    <a:pt x="f218" y="f227"/>
                    <a:pt x="f218" y="f227"/>
                  </a:cubicBezTo>
                  <a:cubicBezTo>
                    <a:pt x="f119" y="f228"/>
                    <a:pt x="f119" y="f228"/>
                    <a:pt x="f119" y="f228"/>
                  </a:cubicBezTo>
                  <a:cubicBezTo>
                    <a:pt x="f119" y="f139"/>
                    <a:pt x="f119" y="f139"/>
                    <a:pt x="f119" y="f139"/>
                  </a:cubicBezTo>
                  <a:cubicBezTo>
                    <a:pt x="f6" y="f229"/>
                    <a:pt x="f6" y="f229"/>
                    <a:pt x="f6" y="f229"/>
                  </a:cubicBezTo>
                  <a:cubicBezTo>
                    <a:pt x="f218" y="f230"/>
                    <a:pt x="f218" y="f230"/>
                    <a:pt x="f218" y="f230"/>
                  </a:cubicBezTo>
                  <a:cubicBezTo>
                    <a:pt x="f219" y="f231"/>
                    <a:pt x="f219" y="f231"/>
                    <a:pt x="f219" y="f231"/>
                  </a:cubicBezTo>
                  <a:cubicBezTo>
                    <a:pt x="f123" y="f232"/>
                    <a:pt x="f123" y="f232"/>
                    <a:pt x="f123" y="f232"/>
                  </a:cubicBezTo>
                  <a:cubicBezTo>
                    <a:pt x="f214" y="f131"/>
                    <a:pt x="f214" y="f131"/>
                    <a:pt x="f214" y="f131"/>
                  </a:cubicBezTo>
                  <a:cubicBezTo>
                    <a:pt x="f125" y="f233"/>
                    <a:pt x="f125" y="f233"/>
                    <a:pt x="f125" y="f233"/>
                  </a:cubicBezTo>
                  <a:cubicBezTo>
                    <a:pt x="f203" y="f234"/>
                    <a:pt x="f203" y="f234"/>
                    <a:pt x="f203" y="f234"/>
                  </a:cubicBezTo>
                  <a:cubicBezTo>
                    <a:pt x="f114" y="f235"/>
                    <a:pt x="f114" y="f235"/>
                    <a:pt x="f114" y="f235"/>
                  </a:cubicBezTo>
                  <a:cubicBezTo>
                    <a:pt x="f214" y="f236"/>
                    <a:pt x="f214" y="f236"/>
                    <a:pt x="f214" y="f236"/>
                  </a:cubicBezTo>
                  <a:cubicBezTo>
                    <a:pt x="f203" y="f237"/>
                    <a:pt x="f203" y="f237"/>
                    <a:pt x="f203" y="f237"/>
                  </a:cubicBezTo>
                  <a:cubicBezTo>
                    <a:pt x="f206" y="f237"/>
                    <a:pt x="f206" y="f237"/>
                    <a:pt x="f206" y="f237"/>
                  </a:cubicBezTo>
                  <a:cubicBezTo>
                    <a:pt x="f202" y="f238"/>
                    <a:pt x="f202" y="f238"/>
                    <a:pt x="f202" y="f238"/>
                  </a:cubicBezTo>
                  <a:cubicBezTo>
                    <a:pt x="f127" y="f239"/>
                    <a:pt x="f127" y="f239"/>
                    <a:pt x="f127" y="f239"/>
                  </a:cubicBezTo>
                  <a:cubicBezTo>
                    <a:pt x="f240" y="f241"/>
                    <a:pt x="f240" y="f241"/>
                    <a:pt x="f240" y="f241"/>
                  </a:cubicBezTo>
                  <a:cubicBezTo>
                    <a:pt x="f110" y="f241"/>
                    <a:pt x="f110" y="f241"/>
                    <a:pt x="f110" y="f241"/>
                  </a:cubicBezTo>
                  <a:cubicBezTo>
                    <a:pt x="f240" y="f242"/>
                    <a:pt x="f240" y="f242"/>
                    <a:pt x="f240" y="f242"/>
                  </a:cubicBezTo>
                  <a:cubicBezTo>
                    <a:pt x="f196" y="f243"/>
                    <a:pt x="f196" y="f243"/>
                    <a:pt x="f196" y="f243"/>
                  </a:cubicBezTo>
                  <a:cubicBezTo>
                    <a:pt x="f195" y="f244"/>
                    <a:pt x="f195" y="f244"/>
                    <a:pt x="f195" y="f244"/>
                  </a:cubicBezTo>
                  <a:cubicBezTo>
                    <a:pt x="f245" y="f246"/>
                    <a:pt x="f245" y="f246"/>
                    <a:pt x="f245" y="f246"/>
                  </a:cubicBezTo>
                  <a:cubicBezTo>
                    <a:pt x="f198" y="f247"/>
                    <a:pt x="f198" y="f247"/>
                    <a:pt x="f198" y="f247"/>
                  </a:cubicBezTo>
                  <a:cubicBezTo>
                    <a:pt x="f112" y="f248"/>
                    <a:pt x="f112" y="f248"/>
                    <a:pt x="f112" y="f248"/>
                  </a:cubicBezTo>
                  <a:cubicBezTo>
                    <a:pt x="f200" y="f249"/>
                    <a:pt x="f200" y="f249"/>
                    <a:pt x="f200" y="f249"/>
                  </a:cubicBezTo>
                  <a:cubicBezTo>
                    <a:pt x="f112" y="f250"/>
                    <a:pt x="f112" y="f250"/>
                    <a:pt x="f112" y="f250"/>
                  </a:cubicBezTo>
                  <a:cubicBezTo>
                    <a:pt x="f110" y="f251"/>
                    <a:pt x="f110" y="f251"/>
                    <a:pt x="f110" y="f251"/>
                  </a:cubicBezTo>
                  <a:cubicBezTo>
                    <a:pt x="f189" y="f252"/>
                    <a:pt x="f189" y="f252"/>
                    <a:pt x="f189" y="f252"/>
                  </a:cubicBezTo>
                  <a:cubicBezTo>
                    <a:pt x="f189" y="f103"/>
                    <a:pt x="f189" y="f103"/>
                    <a:pt x="f189" y="f103"/>
                  </a:cubicBezTo>
                  <a:cubicBezTo>
                    <a:pt x="f209" y="f253"/>
                    <a:pt x="f209" y="f253"/>
                    <a:pt x="f209" y="f253"/>
                  </a:cubicBezTo>
                  <a:cubicBezTo>
                    <a:pt x="f98" y="f253"/>
                    <a:pt x="f98" y="f253"/>
                    <a:pt x="f98" y="f253"/>
                  </a:cubicBezTo>
                  <a:cubicBezTo>
                    <a:pt x="f254" y="f255"/>
                    <a:pt x="f254" y="f255"/>
                    <a:pt x="f254" y="f255"/>
                  </a:cubicBezTo>
                  <a:cubicBezTo>
                    <a:pt x="f87" y="f105"/>
                    <a:pt x="f87" y="f105"/>
                    <a:pt x="f87" y="f105"/>
                  </a:cubicBezTo>
                  <a:cubicBezTo>
                    <a:pt x="f83" y="f256"/>
                    <a:pt x="f83" y="f256"/>
                    <a:pt x="f83" y="f256"/>
                  </a:cubicBezTo>
                  <a:cubicBezTo>
                    <a:pt x="f78" y="f101"/>
                    <a:pt x="f78" y="f101"/>
                    <a:pt x="f78" y="f101"/>
                  </a:cubicBezTo>
                  <a:cubicBezTo>
                    <a:pt x="f160" y="f101"/>
                    <a:pt x="f160" y="f101"/>
                    <a:pt x="f160" y="f101"/>
                  </a:cubicBezTo>
                  <a:cubicBezTo>
                    <a:pt x="f53" y="f256"/>
                    <a:pt x="f53" y="f256"/>
                    <a:pt x="f53" y="f256"/>
                  </a:cubicBezTo>
                  <a:cubicBezTo>
                    <a:pt x="f55" y="f257"/>
                    <a:pt x="f55" y="f257"/>
                    <a:pt x="f55" y="f257"/>
                  </a:cubicBezTo>
                  <a:cubicBezTo>
                    <a:pt x="f55" y="f8"/>
                    <a:pt x="f55" y="f8"/>
                    <a:pt x="f55" y="f8"/>
                  </a:cubicBezTo>
                  <a:cubicBezTo>
                    <a:pt x="f148" y="f8"/>
                    <a:pt x="f148" y="f8"/>
                    <a:pt x="f148" y="f8"/>
                  </a:cubicBezTo>
                  <a:cubicBezTo>
                    <a:pt x="f51" y="f258"/>
                    <a:pt x="f51" y="f258"/>
                    <a:pt x="f51" y="f258"/>
                  </a:cubicBezTo>
                  <a:cubicBezTo>
                    <a:pt x="f75" y="f102"/>
                    <a:pt x="f75" y="f102"/>
                    <a:pt x="f75" y="f102"/>
                  </a:cubicBezTo>
                  <a:cubicBezTo>
                    <a:pt x="f75" y="f102"/>
                    <a:pt x="f51" y="f252"/>
                    <a:pt x="f140" y="f252"/>
                  </a:cubicBezTo>
                  <a:cubicBezTo>
                    <a:pt x="f148" y="f259"/>
                    <a:pt x="f160" y="f260"/>
                    <a:pt x="f160" y="f260"/>
                  </a:cubicBezTo>
                  <a:cubicBezTo>
                    <a:pt x="f53" y="f261"/>
                    <a:pt x="f53" y="f261"/>
                    <a:pt x="f53" y="f261"/>
                  </a:cubicBezTo>
                  <a:cubicBezTo>
                    <a:pt x="f140" y="f262"/>
                    <a:pt x="f140" y="f262"/>
                    <a:pt x="f140" y="f262"/>
                  </a:cubicBezTo>
                  <a:cubicBezTo>
                    <a:pt x="f140" y="f246"/>
                    <a:pt x="f140" y="f246"/>
                    <a:pt x="f140" y="f246"/>
                  </a:cubicBezTo>
                  <a:cubicBezTo>
                    <a:pt x="f51" y="f262"/>
                    <a:pt x="f51" y="f262"/>
                    <a:pt x="f51" y="f262"/>
                  </a:cubicBezTo>
                  <a:cubicBezTo>
                    <a:pt x="f140" y="f247"/>
                    <a:pt x="f140" y="f247"/>
                    <a:pt x="f140" y="f247"/>
                  </a:cubicBezTo>
                  <a:cubicBezTo>
                    <a:pt x="f140" y="f247"/>
                    <a:pt x="f140" y="f247"/>
                    <a:pt x="f140" y="f247"/>
                  </a:cubicBezTo>
                  <a:cubicBezTo>
                    <a:pt x="f140" y="f247"/>
                    <a:pt x="f140" y="f247"/>
                    <a:pt x="f140" y="f247"/>
                  </a:cubicBezTo>
                  <a:cubicBezTo>
                    <a:pt x="f76" y="f126"/>
                    <a:pt x="f76" y="f126"/>
                    <a:pt x="f76" y="f126"/>
                  </a:cubicBezTo>
                  <a:cubicBezTo>
                    <a:pt x="f140" y="f241"/>
                    <a:pt x="f140" y="f241"/>
                    <a:pt x="f140" y="f241"/>
                  </a:cubicBezTo>
                  <a:cubicBezTo>
                    <a:pt x="f61" y="f263"/>
                    <a:pt x="f61" y="f263"/>
                    <a:pt x="f61" y="f263"/>
                  </a:cubicBezTo>
                  <a:cubicBezTo>
                    <a:pt x="f264" y="f239"/>
                    <a:pt x="f264" y="f239"/>
                    <a:pt x="f264" y="f239"/>
                  </a:cubicBezTo>
                  <a:cubicBezTo>
                    <a:pt x="f24" y="f265"/>
                    <a:pt x="f24" y="f265"/>
                    <a:pt x="f24" y="f265"/>
                  </a:cubicBezTo>
                  <a:cubicBezTo>
                    <a:pt x="f177" y="f266"/>
                    <a:pt x="f177" y="f266"/>
                    <a:pt x="f177" y="f266"/>
                  </a:cubicBezTo>
                  <a:cubicBezTo>
                    <a:pt x="f185" y="f267"/>
                    <a:pt x="f185" y="f267"/>
                    <a:pt x="f185" y="f267"/>
                  </a:cubicBezTo>
                  <a:cubicBezTo>
                    <a:pt x="f182" y="f266"/>
                    <a:pt x="f182" y="f266"/>
                    <a:pt x="f182" y="f266"/>
                  </a:cubicBezTo>
                  <a:cubicBezTo>
                    <a:pt x="f268" y="f237"/>
                    <a:pt x="f268" y="f237"/>
                    <a:pt x="f268" y="f237"/>
                  </a:cubicBezTo>
                  <a:cubicBezTo>
                    <a:pt x="f184" y="f269"/>
                    <a:pt x="f184" y="f269"/>
                    <a:pt x="f184" y="f269"/>
                  </a:cubicBezTo>
                  <a:cubicBezTo>
                    <a:pt x="f220" y="f270"/>
                    <a:pt x="f220" y="f270"/>
                    <a:pt x="f220" y="f270"/>
                  </a:cubicBezTo>
                  <a:cubicBezTo>
                    <a:pt x="f271" y="f133"/>
                    <a:pt x="f271" y="f133"/>
                    <a:pt x="f271" y="f133"/>
                  </a:cubicBezTo>
                  <a:cubicBezTo>
                    <a:pt x="f272" y="f273"/>
                    <a:pt x="f272" y="f273"/>
                    <a:pt x="f272" y="f273"/>
                  </a:cubicBezTo>
                  <a:cubicBezTo>
                    <a:pt x="f274" y="f131"/>
                    <a:pt x="f274" y="f131"/>
                    <a:pt x="f274" y="f131"/>
                  </a:cubicBezTo>
                  <a:cubicBezTo>
                    <a:pt x="f275" y="f276"/>
                    <a:pt x="f275" y="f276"/>
                    <a:pt x="f275" y="f276"/>
                  </a:cubicBezTo>
                  <a:cubicBezTo>
                    <a:pt x="f144" y="f277"/>
                    <a:pt x="f144" y="f277"/>
                    <a:pt x="f144" y="f277"/>
                  </a:cubicBezTo>
                  <a:cubicBezTo>
                    <a:pt x="f227" y="f265"/>
                    <a:pt x="f227" y="f265"/>
                    <a:pt x="f227" y="f265"/>
                  </a:cubicBezTo>
                  <a:cubicBezTo>
                    <a:pt x="f278" y="f265"/>
                    <a:pt x="f278" y="f265"/>
                    <a:pt x="f278" y="f265"/>
                  </a:cubicBezTo>
                  <a:cubicBezTo>
                    <a:pt x="f279" y="f128"/>
                    <a:pt x="f279" y="f128"/>
                    <a:pt x="f279" y="f128"/>
                  </a:cubicBezTo>
                  <a:cubicBezTo>
                    <a:pt x="f133" y="f280"/>
                    <a:pt x="f133" y="f280"/>
                    <a:pt x="f133" y="f280"/>
                  </a:cubicBezTo>
                  <a:cubicBezTo>
                    <a:pt x="f133" y="f244"/>
                    <a:pt x="f133" y="f244"/>
                    <a:pt x="f133" y="f244"/>
                  </a:cubicBezTo>
                  <a:cubicBezTo>
                    <a:pt x="f270" y="f126"/>
                    <a:pt x="f270" y="f126"/>
                    <a:pt x="f270" y="f126"/>
                  </a:cubicBezTo>
                  <a:cubicBezTo>
                    <a:pt x="f281" y="f244"/>
                    <a:pt x="f281" y="f244"/>
                    <a:pt x="f281" y="f244"/>
                  </a:cubicBezTo>
                  <a:cubicBezTo>
                    <a:pt x="f276" y="f242"/>
                    <a:pt x="f276" y="f242"/>
                    <a:pt x="f276" y="f242"/>
                  </a:cubicBezTo>
                  <a:cubicBezTo>
                    <a:pt x="f235" y="f241"/>
                    <a:pt x="f235" y="f241"/>
                    <a:pt x="f235" y="f241"/>
                  </a:cubicBezTo>
                  <a:cubicBezTo>
                    <a:pt x="f265" y="f267"/>
                    <a:pt x="f265" y="f267"/>
                    <a:pt x="f265" y="f267"/>
                  </a:cubicBezTo>
                  <a:cubicBezTo>
                    <a:pt x="f243" y="f280"/>
                    <a:pt x="f243" y="f280"/>
                    <a:pt x="f243" y="f280"/>
                  </a:cubicBezTo>
                  <a:cubicBezTo>
                    <a:pt x="f247" y="f266"/>
                    <a:pt x="f247" y="f266"/>
                    <a:pt x="f247" y="f266"/>
                  </a:cubicBezTo>
                  <a:cubicBezTo>
                    <a:pt x="f248" y="f129"/>
                    <a:pt x="f248" y="f129"/>
                    <a:pt x="f248" y="f129"/>
                  </a:cubicBezTo>
                  <a:cubicBezTo>
                    <a:pt x="f282" y="f266"/>
                    <a:pt x="f282" y="f266"/>
                    <a:pt x="f282" y="f266"/>
                  </a:cubicBezTo>
                  <a:cubicBezTo>
                    <a:pt x="f259" y="f283"/>
                    <a:pt x="f259" y="f283"/>
                    <a:pt x="f259" y="f283"/>
                  </a:cubicBezTo>
                  <a:cubicBezTo>
                    <a:pt x="f102" y="f283"/>
                    <a:pt x="f102" y="f283"/>
                    <a:pt x="f102" y="f283"/>
                  </a:cubicBezTo>
                  <a:cubicBezTo>
                    <a:pt x="f101" y="f243"/>
                    <a:pt x="f101" y="f243"/>
                    <a:pt x="f101" y="f243"/>
                  </a:cubicBezTo>
                  <a:cubicBezTo>
                    <a:pt x="f284" y="f128"/>
                    <a:pt x="f284" y="f128"/>
                    <a:pt x="f284" y="f128"/>
                  </a:cubicBezTo>
                  <a:cubicBezTo>
                    <a:pt x="f285" y="f286"/>
                    <a:pt x="f285" y="f286"/>
                    <a:pt x="f285" y="f286"/>
                  </a:cubicBezTo>
                  <a:cubicBezTo>
                    <a:pt x="f287" y="f128"/>
                    <a:pt x="f287" y="f128"/>
                    <a:pt x="f287" y="f128"/>
                  </a:cubicBezTo>
                  <a:cubicBezTo>
                    <a:pt x="f288" y="f128"/>
                    <a:pt x="f288" y="f128"/>
                    <a:pt x="f288" y="f128"/>
                  </a:cubicBezTo>
                  <a:cubicBezTo>
                    <a:pt x="f289" y="f237"/>
                    <a:pt x="f289" y="f237"/>
                    <a:pt x="f289" y="f237"/>
                  </a:cubicBezTo>
                  <a:cubicBezTo>
                    <a:pt x="f290" y="f291"/>
                    <a:pt x="f290" y="f291"/>
                    <a:pt x="f290" y="f291"/>
                  </a:cubicBezTo>
                  <a:cubicBezTo>
                    <a:pt x="f292" y="f291"/>
                    <a:pt x="f292" y="f291"/>
                    <a:pt x="f292" y="f291"/>
                  </a:cubicBezTo>
                  <a:cubicBezTo>
                    <a:pt x="f293" y="f286"/>
                    <a:pt x="f293" y="f286"/>
                    <a:pt x="f293" y="f286"/>
                  </a:cubicBezTo>
                  <a:cubicBezTo>
                    <a:pt x="f294" y="f243"/>
                    <a:pt x="f294" y="f243"/>
                    <a:pt x="f294" y="f243"/>
                  </a:cubicBezTo>
                  <a:cubicBezTo>
                    <a:pt x="f295" y="f247"/>
                    <a:pt x="f295" y="f247"/>
                    <a:pt x="f295" y="f247"/>
                  </a:cubicBezTo>
                  <a:cubicBezTo>
                    <a:pt x="f296" y="f244"/>
                    <a:pt x="f296" y="f244"/>
                    <a:pt x="f296" y="f244"/>
                  </a:cubicBezTo>
                  <a:cubicBezTo>
                    <a:pt x="f297" y="f298"/>
                    <a:pt x="f297" y="f298"/>
                    <a:pt x="f297" y="f298"/>
                  </a:cubicBezTo>
                  <a:cubicBezTo>
                    <a:pt x="f299" y="f251"/>
                    <a:pt x="f299" y="f251"/>
                    <a:pt x="f299" y="f251"/>
                  </a:cubicBezTo>
                  <a:cubicBezTo>
                    <a:pt x="f300" y="f255"/>
                    <a:pt x="f300" y="f255"/>
                    <a:pt x="f300" y="f255"/>
                  </a:cubicBezTo>
                  <a:cubicBezTo>
                    <a:pt x="f295" y="f255"/>
                    <a:pt x="f295" y="f255"/>
                    <a:pt x="f295" y="f255"/>
                  </a:cubicBezTo>
                  <a:cubicBezTo>
                    <a:pt x="f299" y="f255"/>
                    <a:pt x="f299" y="f255"/>
                    <a:pt x="f299" y="f255"/>
                  </a:cubicBezTo>
                  <a:cubicBezTo>
                    <a:pt x="f69" y="f118"/>
                    <a:pt x="f69" y="f118"/>
                    <a:pt x="f69" y="f118"/>
                  </a:cubicBezTo>
                  <a:cubicBezTo>
                    <a:pt x="f67" y="f118"/>
                    <a:pt x="f67" y="f118"/>
                    <a:pt x="f67" y="f118"/>
                  </a:cubicBezTo>
                  <a:cubicBezTo>
                    <a:pt x="f301" y="f255"/>
                    <a:pt x="f301" y="f255"/>
                    <a:pt x="f301" y="f255"/>
                  </a:cubicBezTo>
                  <a:cubicBezTo>
                    <a:pt x="f63" y="f302"/>
                    <a:pt x="f63" y="f302"/>
                    <a:pt x="f63" y="f302"/>
                  </a:cubicBezTo>
                  <a:cubicBezTo>
                    <a:pt x="f303" y="f121"/>
                    <a:pt x="f303" y="f121"/>
                    <a:pt x="f303" y="f121"/>
                  </a:cubicBezTo>
                  <a:cubicBezTo>
                    <a:pt x="f304" y="f305"/>
                    <a:pt x="f304" y="f305"/>
                    <a:pt x="f304" y="f305"/>
                  </a:cubicBezTo>
                  <a:cubicBezTo>
                    <a:pt x="f58" y="f244"/>
                    <a:pt x="f58" y="f244"/>
                    <a:pt x="f58" y="f244"/>
                  </a:cubicBezTo>
                  <a:cubicBezTo>
                    <a:pt x="f306" y="f241"/>
                    <a:pt x="f306" y="f241"/>
                    <a:pt x="f306" y="f241"/>
                  </a:cubicBezTo>
                  <a:cubicBezTo>
                    <a:pt x="f2" y="f277"/>
                    <a:pt x="f2" y="f277"/>
                    <a:pt x="f2" y="f277"/>
                  </a:cubicBezTo>
                  <a:cubicBezTo>
                    <a:pt x="f2" y="f234"/>
                    <a:pt x="f2" y="f234"/>
                    <a:pt x="f2" y="f234"/>
                  </a:cubicBezTo>
                  <a:cubicBezTo>
                    <a:pt x="f307" y="f276"/>
                    <a:pt x="f307" y="f276"/>
                    <a:pt x="f307" y="f276"/>
                  </a:cubicBezTo>
                  <a:cubicBezTo>
                    <a:pt x="f307" y="f276"/>
                    <a:pt x="f308" y="f273"/>
                    <a:pt x="f308" y="f273"/>
                  </a:cubicBezTo>
                  <a:cubicBezTo>
                    <a:pt x="f309" y="f273"/>
                    <a:pt x="f310" y="f269"/>
                    <a:pt x="f310" y="f269"/>
                  </a:cubicBezTo>
                  <a:cubicBezTo>
                    <a:pt x="f311" y="f281"/>
                    <a:pt x="f311" y="f281"/>
                    <a:pt x="f311" y="f281"/>
                  </a:cubicBezTo>
                  <a:cubicBezTo>
                    <a:pt x="f312" y="f281"/>
                    <a:pt x="f312" y="f281"/>
                    <a:pt x="f312" y="f281"/>
                  </a:cubicBezTo>
                  <a:cubicBezTo>
                    <a:pt x="f311" y="f132"/>
                    <a:pt x="f311" y="f132"/>
                    <a:pt x="f311" y="f132"/>
                  </a:cubicBezTo>
                  <a:cubicBezTo>
                    <a:pt x="f308" y="f231"/>
                    <a:pt x="f308" y="f231"/>
                    <a:pt x="f308" y="f231"/>
                  </a:cubicBezTo>
                  <a:cubicBezTo>
                    <a:pt x="f304" y="f3"/>
                    <a:pt x="f304" y="f3"/>
                    <a:pt x="f304" y="f3"/>
                  </a:cubicBezTo>
                  <a:cubicBezTo>
                    <a:pt x="f313" y="f229"/>
                    <a:pt x="f313" y="f229"/>
                    <a:pt x="f313" y="f229"/>
                  </a:cubicBezTo>
                  <a:cubicBezTo>
                    <a:pt x="f314" y="f315"/>
                    <a:pt x="f314" y="f315"/>
                    <a:pt x="f314" y="f315"/>
                  </a:cubicBezTo>
                  <a:cubicBezTo>
                    <a:pt x="f316" y="f227"/>
                    <a:pt x="f316" y="f227"/>
                    <a:pt x="f316" y="f227"/>
                  </a:cubicBezTo>
                  <a:cubicBezTo>
                    <a:pt x="f317" y="f227"/>
                    <a:pt x="f317" y="f227"/>
                    <a:pt x="f317" y="f227"/>
                  </a:cubicBezTo>
                  <a:cubicBezTo>
                    <a:pt x="f49" y="f226"/>
                    <a:pt x="f49" y="f226"/>
                    <a:pt x="f49" y="f226"/>
                  </a:cubicBezTo>
                  <a:cubicBezTo>
                    <a:pt x="f47" y="f315"/>
                    <a:pt x="f47" y="f315"/>
                    <a:pt x="f47" y="f315"/>
                  </a:cubicBezTo>
                  <a:cubicBezTo>
                    <a:pt x="f47" y="f228"/>
                    <a:pt x="f47" y="f228"/>
                    <a:pt x="f47" y="f228"/>
                  </a:cubicBezTo>
                  <a:cubicBezTo>
                    <a:pt x="f47" y="f228"/>
                    <a:pt x="f318" y="f319"/>
                    <a:pt x="f320" y="f319"/>
                  </a:cubicBezTo>
                  <a:cubicBezTo>
                    <a:pt x="f320" y="f142"/>
                    <a:pt x="f43" y="f319"/>
                    <a:pt x="f43" y="f319"/>
                  </a:cubicBezTo>
                  <a:cubicBezTo>
                    <a:pt x="f321" y="f227"/>
                    <a:pt x="f321" y="f227"/>
                    <a:pt x="f321" y="f227"/>
                  </a:cubicBezTo>
                  <a:cubicBezTo>
                    <a:pt x="f43" y="f322"/>
                    <a:pt x="f43" y="f322"/>
                    <a:pt x="f43" y="f322"/>
                  </a:cubicBezTo>
                  <a:cubicBezTo>
                    <a:pt x="f323" y="f324"/>
                    <a:pt x="f323" y="f324"/>
                    <a:pt x="f323" y="f324"/>
                  </a:cubicBezTo>
                  <a:cubicBezTo>
                    <a:pt x="f325" y="f152"/>
                    <a:pt x="f325" y="f152"/>
                    <a:pt x="f325" y="f152"/>
                  </a:cubicBezTo>
                  <a:cubicBezTo>
                    <a:pt x="f39" y="f150"/>
                    <a:pt x="f39" y="f150"/>
                    <a:pt x="f39" y="f150"/>
                  </a:cubicBezTo>
                  <a:cubicBezTo>
                    <a:pt x="f326" y="f147"/>
                    <a:pt x="f326" y="f147"/>
                    <a:pt x="f326" y="f147"/>
                  </a:cubicBezTo>
                  <a:cubicBezTo>
                    <a:pt x="f37" y="f274"/>
                    <a:pt x="f37" y="f274"/>
                    <a:pt x="f37" y="f274"/>
                  </a:cubicBezTo>
                  <a:cubicBezTo>
                    <a:pt x="f327" y="f157"/>
                    <a:pt x="f327" y="f157"/>
                    <a:pt x="f327" y="f157"/>
                  </a:cubicBezTo>
                  <a:cubicBezTo>
                    <a:pt x="f327" y="f149"/>
                    <a:pt x="f327" y="f149"/>
                    <a:pt x="f327" y="f149"/>
                  </a:cubicBezTo>
                  <a:cubicBezTo>
                    <a:pt x="f328" y="f145"/>
                    <a:pt x="f328" y="f145"/>
                    <a:pt x="f328" y="f145"/>
                  </a:cubicBezTo>
                  <a:cubicBezTo>
                    <a:pt x="f38" y="f144"/>
                    <a:pt x="f38" y="f144"/>
                    <a:pt x="f38" y="f144"/>
                  </a:cubicBezTo>
                  <a:cubicBezTo>
                    <a:pt x="f39" y="f319"/>
                    <a:pt x="f39" y="f319"/>
                    <a:pt x="f39" y="f319"/>
                  </a:cubicBezTo>
                  <a:cubicBezTo>
                    <a:pt x="f329" y="f139"/>
                    <a:pt x="f329" y="f139"/>
                    <a:pt x="f329" y="f139"/>
                  </a:cubicBezTo>
                  <a:cubicBezTo>
                    <a:pt x="f329" y="f139"/>
                    <a:pt x="f325" y="f330"/>
                    <a:pt x="f325" y="f278"/>
                  </a:cubicBezTo>
                  <a:cubicBezTo>
                    <a:pt x="f331" y="f278"/>
                    <a:pt x="f332" y="f333"/>
                    <a:pt x="f332" y="f333"/>
                  </a:cubicBezTo>
                  <a:cubicBezTo>
                    <a:pt x="f334" y="f232"/>
                    <a:pt x="f334" y="f232"/>
                    <a:pt x="f334" y="f232"/>
                  </a:cubicBezTo>
                  <a:cubicBezTo>
                    <a:pt x="f331" y="f263"/>
                    <a:pt x="f331" y="f263"/>
                    <a:pt x="f331" y="f263"/>
                  </a:cubicBezTo>
                  <a:cubicBezTo>
                    <a:pt x="f329" y="f335"/>
                    <a:pt x="f329" y="f335"/>
                    <a:pt x="f329" y="f335"/>
                  </a:cubicBezTo>
                  <a:cubicBezTo>
                    <a:pt x="f336" y="f235"/>
                    <a:pt x="f336" y="f235"/>
                    <a:pt x="f336" y="f235"/>
                  </a:cubicBezTo>
                  <a:cubicBezTo>
                    <a:pt x="f337" y="f269"/>
                    <a:pt x="f337" y="f269"/>
                    <a:pt x="f337" y="f269"/>
                  </a:cubicBezTo>
                  <a:cubicBezTo>
                    <a:pt x="f338" y="f339"/>
                    <a:pt x="f338" y="f339"/>
                    <a:pt x="f338" y="f339"/>
                  </a:cubicBezTo>
                  <a:cubicBezTo>
                    <a:pt x="f37" y="f270"/>
                    <a:pt x="f37" y="f270"/>
                    <a:pt x="f37" y="f270"/>
                  </a:cubicBezTo>
                  <a:cubicBezTo>
                    <a:pt x="f37" y="f232"/>
                    <a:pt x="f37" y="f232"/>
                    <a:pt x="f37" y="f232"/>
                  </a:cubicBezTo>
                  <a:cubicBezTo>
                    <a:pt x="f328" y="f340"/>
                    <a:pt x="f328" y="f340"/>
                    <a:pt x="f328" y="f340"/>
                  </a:cubicBezTo>
                  <a:cubicBezTo>
                    <a:pt x="f341" y="f342"/>
                    <a:pt x="f341" y="f342"/>
                    <a:pt x="f341" y="f342"/>
                  </a:cubicBezTo>
                  <a:cubicBezTo>
                    <a:pt x="f341" y="f333"/>
                    <a:pt x="f341" y="f333"/>
                    <a:pt x="f341" y="f333"/>
                  </a:cubicBezTo>
                  <a:cubicBezTo>
                    <a:pt x="f37" y="f278"/>
                    <a:pt x="f37" y="f278"/>
                    <a:pt x="f37" y="f278"/>
                  </a:cubicBezTo>
                  <a:cubicBezTo>
                    <a:pt x="f343" y="f315"/>
                    <a:pt x="f343" y="f315"/>
                    <a:pt x="f343" y="f315"/>
                  </a:cubicBezTo>
                  <a:cubicBezTo>
                    <a:pt x="f344" y="f143"/>
                    <a:pt x="f344" y="f143"/>
                    <a:pt x="f344" y="f143"/>
                  </a:cubicBezTo>
                  <a:cubicBezTo>
                    <a:pt x="f345" y="f346"/>
                    <a:pt x="f345" y="f346"/>
                    <a:pt x="f345" y="f346"/>
                  </a:cubicBezTo>
                  <a:cubicBezTo>
                    <a:pt x="f347" y="f144"/>
                    <a:pt x="f347" y="f144"/>
                    <a:pt x="f347" y="f144"/>
                  </a:cubicBezTo>
                  <a:cubicBezTo>
                    <a:pt x="f348" y="f143"/>
                    <a:pt x="f348" y="f143"/>
                    <a:pt x="f348" y="f143"/>
                  </a:cubicBezTo>
                  <a:cubicBezTo>
                    <a:pt x="f349" y="f225"/>
                    <a:pt x="f349" y="f225"/>
                    <a:pt x="f349" y="f225"/>
                  </a:cubicBezTo>
                  <a:cubicBezTo>
                    <a:pt x="f349" y="f225"/>
                    <a:pt x="f350" y="f143"/>
                    <a:pt x="f350" y="f143"/>
                  </a:cubicBezTo>
                  <a:cubicBezTo>
                    <a:pt x="f351" y="f143"/>
                    <a:pt x="f26" y="f225"/>
                    <a:pt x="f26" y="f225"/>
                  </a:cubicBezTo>
                  <a:cubicBezTo>
                    <a:pt x="f352" y="f275"/>
                    <a:pt x="f352" y="f275"/>
                    <a:pt x="f352" y="f275"/>
                  </a:cubicBezTo>
                  <a:cubicBezTo>
                    <a:pt x="f352" y="f275"/>
                    <a:pt x="f21" y="f150"/>
                    <a:pt x="f353" y="f152"/>
                  </a:cubicBezTo>
                  <a:cubicBezTo>
                    <a:pt x="f353" y="f152"/>
                    <a:pt x="f354" y="f154"/>
                    <a:pt x="f354" y="f154"/>
                  </a:cubicBezTo>
                  <a:cubicBezTo>
                    <a:pt x="f18" y="f154"/>
                    <a:pt x="f355" y="f154"/>
                    <a:pt x="f355" y="f154"/>
                  </a:cubicBezTo>
                  <a:cubicBezTo>
                    <a:pt x="f12" y="f356"/>
                    <a:pt x="f12" y="f356"/>
                    <a:pt x="f12" y="f356"/>
                  </a:cubicBezTo>
                  <a:cubicBezTo>
                    <a:pt x="f12" y="f157"/>
                    <a:pt x="f12" y="f157"/>
                    <a:pt x="f12" y="f157"/>
                  </a:cubicBezTo>
                  <a:cubicBezTo>
                    <a:pt x="f357" y="f223"/>
                    <a:pt x="f357" y="f223"/>
                    <a:pt x="f357" y="f223"/>
                  </a:cubicBezTo>
                  <a:cubicBezTo>
                    <a:pt x="f14" y="f197"/>
                    <a:pt x="f14" y="f197"/>
                    <a:pt x="f14" y="f197"/>
                  </a:cubicBezTo>
                  <a:cubicBezTo>
                    <a:pt x="f16" y="f161"/>
                    <a:pt x="f16" y="f161"/>
                    <a:pt x="f16" y="f161"/>
                  </a:cubicBezTo>
                  <a:cubicBezTo>
                    <a:pt x="f358" y="f193"/>
                    <a:pt x="f358" y="f193"/>
                    <a:pt x="f358" y="f193"/>
                  </a:cubicBezTo>
                  <a:lnTo>
                    <a:pt x="f9" y="f10"/>
                  </a:lnTo>
                  <a:close/>
                </a:path>
              </a:pathLst>
            </a:custGeom>
            <a:solidFill>
              <a:srgbClr val="E2EBFB"/>
            </a:solidFill>
            <a:ln w="3172" cap="flat">
              <a:solidFill>
                <a:srgbClr val="0F78FF">
                  <a:alpha val="70000"/>
                </a:srgbClr>
              </a:solidFill>
              <a:prstDash val="solid"/>
              <a:round/>
            </a:ln>
          </p:spPr>
          <p:txBody>
            <a:bodyPr vert="horz" wrap="square" lIns="91440" tIns="45720" rIns="91440" bIns="45720" anchor="t" anchorCtr="0" compatLnSpc="1">
              <a:noAutofit/>
            </a:bodyPr>
            <a:lstStyle/>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GB" sz="1400" b="1" i="0" u="none" strike="noStrike" kern="1200" cap="none" spc="0" baseline="0">
                <a:solidFill>
                  <a:srgbClr val="0599F1"/>
                </a:solidFill>
                <a:uFillTx/>
                <a:latin typeface="HelveticaNeue-UltraLight" pitchFamily="50"/>
                <a:ea typeface="MS PGothic" pitchFamily="34"/>
              </a:endParaRPr>
            </a:p>
          </p:txBody>
        </p:sp>
        <p:sp>
          <p:nvSpPr>
            <p:cNvPr id="82" name="Freeform 111">
              <a:extLst>
                <a:ext uri="{FF2B5EF4-FFF2-40B4-BE49-F238E27FC236}">
                  <a16:creationId xmlns:a16="http://schemas.microsoft.com/office/drawing/2014/main" id="{AC77B2A9-5637-878E-D75A-2E717A88C852}"/>
                </a:ext>
              </a:extLst>
            </p:cNvPr>
            <p:cNvSpPr/>
            <p:nvPr/>
          </p:nvSpPr>
          <p:spPr>
            <a:xfrm>
              <a:off x="8501698" y="2796875"/>
              <a:ext cx="922474" cy="647322"/>
            </a:xfrm>
            <a:custGeom>
              <a:avLst/>
              <a:gdLst>
                <a:gd name="f0" fmla="val 10800000"/>
                <a:gd name="f1" fmla="val 5400000"/>
                <a:gd name="f2" fmla="val 180"/>
                <a:gd name="f3" fmla="val w"/>
                <a:gd name="f4" fmla="val h"/>
                <a:gd name="f5" fmla="val 0"/>
                <a:gd name="f6" fmla="val 129"/>
                <a:gd name="f7" fmla="val 91"/>
                <a:gd name="f8" fmla="val 89"/>
                <a:gd name="f9" fmla="val 79"/>
                <a:gd name="f10" fmla="val 87"/>
                <a:gd name="f11" fmla="val 77"/>
                <a:gd name="f12" fmla="val 88"/>
                <a:gd name="f13" fmla="val 73"/>
                <a:gd name="f14" fmla="val 96"/>
                <a:gd name="f15" fmla="val 71"/>
                <a:gd name="f16" fmla="val 101"/>
                <a:gd name="f17" fmla="val 67"/>
                <a:gd name="f18" fmla="val 105"/>
                <a:gd name="f19" fmla="val 63"/>
                <a:gd name="f20" fmla="val 107"/>
                <a:gd name="f21" fmla="val 51"/>
                <a:gd name="f22" fmla="val 114"/>
                <a:gd name="f23" fmla="val 50"/>
                <a:gd name="f24" fmla="val 116"/>
                <a:gd name="f25" fmla="val 40"/>
                <a:gd name="f26" fmla="val 124"/>
                <a:gd name="f27" fmla="val 41"/>
                <a:gd name="f28" fmla="val 126"/>
                <a:gd name="f29" fmla="val 35"/>
                <a:gd name="f30" fmla="val 34"/>
                <a:gd name="f31" fmla="val 29"/>
                <a:gd name="f32" fmla="val 122"/>
                <a:gd name="f33" fmla="val 27"/>
                <a:gd name="f34" fmla="val 23"/>
                <a:gd name="f35" fmla="val 104"/>
                <a:gd name="f36" fmla="val 100"/>
                <a:gd name="f37" fmla="val 14"/>
                <a:gd name="f38" fmla="val 6"/>
                <a:gd name="f39" fmla="val 82"/>
                <a:gd name="f40" fmla="val 9"/>
                <a:gd name="f41" fmla="val 74"/>
                <a:gd name="f42" fmla="val 62"/>
                <a:gd name="f43" fmla="val 3"/>
                <a:gd name="f44" fmla="val 49"/>
                <a:gd name="f45" fmla="val 7"/>
                <a:gd name="f46" fmla="val 45"/>
                <a:gd name="f47" fmla="val 16"/>
                <a:gd name="f48" fmla="val 47"/>
                <a:gd name="f49" fmla="val 24"/>
                <a:gd name="f50" fmla="val 33"/>
                <a:gd name="f51" fmla="val 22"/>
                <a:gd name="f52" fmla="val 20"/>
                <a:gd name="f53" fmla="val 13"/>
                <a:gd name="f54" fmla="val 21"/>
                <a:gd name="f55" fmla="val 26"/>
                <a:gd name="f56" fmla="val 4"/>
                <a:gd name="f57" fmla="val 37"/>
                <a:gd name="f58" fmla="val 42"/>
                <a:gd name="f59" fmla="val 19"/>
                <a:gd name="f60" fmla="val 52"/>
                <a:gd name="f61" fmla="val 59"/>
                <a:gd name="f62" fmla="val 64"/>
                <a:gd name="f63" fmla="val 72"/>
                <a:gd name="f64" fmla="val 76"/>
                <a:gd name="f65" fmla="val 84"/>
                <a:gd name="f66" fmla="val 80"/>
                <a:gd name="f67" fmla="val 38"/>
                <a:gd name="f68" fmla="val 85"/>
                <a:gd name="f69" fmla="val 46"/>
                <a:gd name="f70" fmla="val 86"/>
                <a:gd name="f71" fmla="val 48"/>
                <a:gd name="f72" fmla="val 90"/>
                <a:gd name="f73" fmla="val 53"/>
                <a:gd name="f74" fmla="val 58"/>
                <a:gd name="f75" fmla="val 83"/>
                <a:gd name="f76" fmla="val 66"/>
                <a:gd name="f77" fmla="val 68"/>
                <a:gd name="f78" fmla="val 78"/>
                <a:gd name="f79" fmla="+- 0 0 -90"/>
                <a:gd name="f80" fmla="*/ f3 1 129"/>
                <a:gd name="f81" fmla="*/ f4 1 91"/>
                <a:gd name="f82" fmla="val f5"/>
                <a:gd name="f83" fmla="val f6"/>
                <a:gd name="f84" fmla="val f7"/>
                <a:gd name="f85" fmla="*/ f79 f0 1"/>
                <a:gd name="f86" fmla="+- f84 0 f82"/>
                <a:gd name="f87" fmla="+- f83 0 f82"/>
                <a:gd name="f88" fmla="*/ f85 1 f2"/>
                <a:gd name="f89" fmla="*/ f87 1 129"/>
                <a:gd name="f90" fmla="*/ f86 1 91"/>
                <a:gd name="f91" fmla="*/ 2147483646 f87 1"/>
                <a:gd name="f92" fmla="*/ 2147483646 f86 1"/>
                <a:gd name="f93" fmla="*/ 0 f87 1"/>
                <a:gd name="f94" fmla="+- f88 0 f1"/>
                <a:gd name="f95" fmla="*/ f91 1 129"/>
                <a:gd name="f96" fmla="*/ f92 1 91"/>
                <a:gd name="f97" fmla="*/ f93 1 129"/>
                <a:gd name="f98" fmla="*/ 0 1 f89"/>
                <a:gd name="f99" fmla="*/ f83 1 f89"/>
                <a:gd name="f100" fmla="*/ 0 1 f90"/>
                <a:gd name="f101" fmla="*/ f84 1 f90"/>
                <a:gd name="f102" fmla="*/ f95 1 f89"/>
                <a:gd name="f103" fmla="*/ f96 1 f90"/>
                <a:gd name="f104" fmla="*/ f97 1 f89"/>
                <a:gd name="f105" fmla="*/ f98 f80 1"/>
                <a:gd name="f106" fmla="*/ f99 f80 1"/>
                <a:gd name="f107" fmla="*/ f101 f81 1"/>
                <a:gd name="f108" fmla="*/ f100 f81 1"/>
                <a:gd name="f109" fmla="*/ f102 f80 1"/>
                <a:gd name="f110" fmla="*/ f103 f81 1"/>
                <a:gd name="f111" fmla="*/ f104 f80 1"/>
              </a:gdLst>
              <a:ahLst/>
              <a:cxnLst>
                <a:cxn ang="3cd4">
                  <a:pos x="hc" y="t"/>
                </a:cxn>
                <a:cxn ang="0">
                  <a:pos x="r" y="vc"/>
                </a:cxn>
                <a:cxn ang="cd4">
                  <a:pos x="hc" y="b"/>
                </a:cxn>
                <a:cxn ang="cd2">
                  <a:pos x="l" y="vc"/>
                </a:cxn>
                <a:cxn ang="f94">
                  <a:pos x="f109" y="f110"/>
                </a:cxn>
                <a:cxn ang="f94">
                  <a:pos x="f109" y="f110"/>
                </a:cxn>
                <a:cxn ang="f94">
                  <a:pos x="f109" y="f110"/>
                </a:cxn>
                <a:cxn ang="f94">
                  <a:pos x="f109" y="f110"/>
                </a:cxn>
                <a:cxn ang="f94">
                  <a:pos x="f109" y="f110"/>
                </a:cxn>
                <a:cxn ang="f94">
                  <a:pos x="f109" y="f110"/>
                </a:cxn>
                <a:cxn ang="f94">
                  <a:pos x="f109" y="f110"/>
                </a:cxn>
                <a:cxn ang="f94">
                  <a:pos x="f109" y="f110"/>
                </a:cxn>
                <a:cxn ang="f94">
                  <a:pos x="f109" y="f110"/>
                </a:cxn>
                <a:cxn ang="f94">
                  <a:pos x="f109" y="f110"/>
                </a:cxn>
                <a:cxn ang="f94">
                  <a:pos x="f109" y="f110"/>
                </a:cxn>
                <a:cxn ang="f94">
                  <a:pos x="f109" y="f110"/>
                </a:cxn>
                <a:cxn ang="f94">
                  <a:pos x="f109" y="f110"/>
                </a:cxn>
                <a:cxn ang="f94">
                  <a:pos x="f109" y="f110"/>
                </a:cxn>
                <a:cxn ang="f94">
                  <a:pos x="f109" y="f110"/>
                </a:cxn>
                <a:cxn ang="f94">
                  <a:pos x="f111" y="f110"/>
                </a:cxn>
                <a:cxn ang="f94">
                  <a:pos x="f109" y="f110"/>
                </a:cxn>
                <a:cxn ang="f94">
                  <a:pos x="f109" y="f110"/>
                </a:cxn>
                <a:cxn ang="f94">
                  <a:pos x="f109" y="f110"/>
                </a:cxn>
                <a:cxn ang="f94">
                  <a:pos x="f109" y="f110"/>
                </a:cxn>
                <a:cxn ang="f94">
                  <a:pos x="f109" y="f110"/>
                </a:cxn>
                <a:cxn ang="f94">
                  <a:pos x="f109" y="f110"/>
                </a:cxn>
                <a:cxn ang="f94">
                  <a:pos x="f109" y="f110"/>
                </a:cxn>
                <a:cxn ang="f94">
                  <a:pos x="f109" y="f110"/>
                </a:cxn>
                <a:cxn ang="f94">
                  <a:pos x="f109" y="f110"/>
                </a:cxn>
                <a:cxn ang="f94">
                  <a:pos x="f109" y="f110"/>
                </a:cxn>
                <a:cxn ang="f94">
                  <a:pos x="f109" y="f110"/>
                </a:cxn>
                <a:cxn ang="f94">
                  <a:pos x="f109" y="f110"/>
                </a:cxn>
                <a:cxn ang="f94">
                  <a:pos x="f109" y="f110"/>
                </a:cxn>
                <a:cxn ang="f94">
                  <a:pos x="f109" y="f110"/>
                </a:cxn>
                <a:cxn ang="f94">
                  <a:pos x="f109" y="f110"/>
                </a:cxn>
                <a:cxn ang="f94">
                  <a:pos x="f109" y="f110"/>
                </a:cxn>
                <a:cxn ang="f94">
                  <a:pos x="f109" y="f110"/>
                </a:cxn>
                <a:cxn ang="f94">
                  <a:pos x="f109" y="f110"/>
                </a:cxn>
                <a:cxn ang="f94">
                  <a:pos x="f109" y="f110"/>
                </a:cxn>
              </a:cxnLst>
              <a:rect l="f105" t="f108" r="f106" b="f107"/>
              <a:pathLst>
                <a:path w="129" h="91">
                  <a:moveTo>
                    <a:pt x="f8" y="f9"/>
                  </a:moveTo>
                  <a:cubicBezTo>
                    <a:pt x="f10" y="f11"/>
                    <a:pt x="f10" y="f11"/>
                    <a:pt x="f10" y="f11"/>
                  </a:cubicBezTo>
                  <a:cubicBezTo>
                    <a:pt x="f12" y="f13"/>
                    <a:pt x="f12" y="f13"/>
                    <a:pt x="f12" y="f13"/>
                  </a:cubicBezTo>
                  <a:cubicBezTo>
                    <a:pt x="f14" y="f15"/>
                    <a:pt x="f14" y="f15"/>
                    <a:pt x="f14" y="f15"/>
                  </a:cubicBezTo>
                  <a:cubicBezTo>
                    <a:pt x="f16" y="f17"/>
                    <a:pt x="f16" y="f17"/>
                    <a:pt x="f16" y="f17"/>
                  </a:cubicBezTo>
                  <a:cubicBezTo>
                    <a:pt x="f18" y="f19"/>
                    <a:pt x="f18" y="f19"/>
                    <a:pt x="f18" y="f19"/>
                  </a:cubicBezTo>
                  <a:cubicBezTo>
                    <a:pt x="f20" y="f21"/>
                    <a:pt x="f20" y="f21"/>
                    <a:pt x="f20" y="f21"/>
                  </a:cubicBezTo>
                  <a:cubicBezTo>
                    <a:pt x="f22" y="f23"/>
                    <a:pt x="f22" y="f23"/>
                    <a:pt x="f22" y="f23"/>
                  </a:cubicBezTo>
                  <a:cubicBezTo>
                    <a:pt x="f24" y="f25"/>
                    <a:pt x="f24" y="f25"/>
                    <a:pt x="f24" y="f25"/>
                  </a:cubicBezTo>
                  <a:cubicBezTo>
                    <a:pt x="f26" y="f27"/>
                    <a:pt x="f26" y="f27"/>
                    <a:pt x="f26" y="f27"/>
                  </a:cubicBezTo>
                  <a:cubicBezTo>
                    <a:pt x="f28" y="f29"/>
                    <a:pt x="f28" y="f29"/>
                    <a:pt x="f28" y="f29"/>
                  </a:cubicBezTo>
                  <a:cubicBezTo>
                    <a:pt x="f6" y="f30"/>
                    <a:pt x="f6" y="f30"/>
                    <a:pt x="f6" y="f30"/>
                  </a:cubicBezTo>
                  <a:cubicBezTo>
                    <a:pt x="f6" y="f31"/>
                    <a:pt x="f6" y="f31"/>
                    <a:pt x="f6" y="f31"/>
                  </a:cubicBezTo>
                  <a:cubicBezTo>
                    <a:pt x="f32" y="f33"/>
                    <a:pt x="f32" y="f33"/>
                    <a:pt x="f32" y="f33"/>
                  </a:cubicBezTo>
                  <a:cubicBezTo>
                    <a:pt x="f22" y="f34"/>
                    <a:pt x="f22" y="f34"/>
                    <a:pt x="f22" y="f34"/>
                  </a:cubicBezTo>
                  <a:cubicBezTo>
                    <a:pt x="f35" y="f34"/>
                    <a:pt x="f35" y="f34"/>
                    <a:pt x="f35" y="f34"/>
                  </a:cubicBezTo>
                  <a:cubicBezTo>
                    <a:pt x="f36" y="f37"/>
                    <a:pt x="f36" y="f37"/>
                    <a:pt x="f36" y="f37"/>
                  </a:cubicBezTo>
                  <a:cubicBezTo>
                    <a:pt x="f14" y="f38"/>
                    <a:pt x="f14" y="f38"/>
                    <a:pt x="f14" y="f38"/>
                  </a:cubicBezTo>
                  <a:cubicBezTo>
                    <a:pt x="f7" y="f38"/>
                    <a:pt x="f7" y="f38"/>
                    <a:pt x="f7" y="f38"/>
                  </a:cubicBezTo>
                  <a:cubicBezTo>
                    <a:pt x="f39" y="f40"/>
                    <a:pt x="f39" y="f40"/>
                    <a:pt x="f39" y="f40"/>
                  </a:cubicBezTo>
                  <a:cubicBezTo>
                    <a:pt x="f41" y="f5"/>
                    <a:pt x="f41" y="f5"/>
                    <a:pt x="f41" y="f5"/>
                  </a:cubicBezTo>
                  <a:cubicBezTo>
                    <a:pt x="f42" y="f43"/>
                    <a:pt x="f42" y="f43"/>
                    <a:pt x="f42" y="f43"/>
                  </a:cubicBezTo>
                  <a:cubicBezTo>
                    <a:pt x="f44" y="f45"/>
                    <a:pt x="f44" y="f45"/>
                    <a:pt x="f44" y="f45"/>
                  </a:cubicBezTo>
                  <a:cubicBezTo>
                    <a:pt x="f46" y="f47"/>
                    <a:pt x="f46" y="f47"/>
                    <a:pt x="f46" y="f47"/>
                  </a:cubicBezTo>
                  <a:cubicBezTo>
                    <a:pt x="f48" y="f34"/>
                    <a:pt x="f48" y="f34"/>
                    <a:pt x="f48" y="f34"/>
                  </a:cubicBezTo>
                  <a:cubicBezTo>
                    <a:pt x="f25" y="f49"/>
                    <a:pt x="f25" y="f49"/>
                    <a:pt x="f25" y="f49"/>
                  </a:cubicBezTo>
                  <a:cubicBezTo>
                    <a:pt x="f50" y="f34"/>
                    <a:pt x="f50" y="f34"/>
                    <a:pt x="f50" y="f34"/>
                  </a:cubicBezTo>
                  <a:cubicBezTo>
                    <a:pt x="f33" y="f49"/>
                    <a:pt x="f33" y="f49"/>
                    <a:pt x="f33" y="f49"/>
                  </a:cubicBezTo>
                  <a:cubicBezTo>
                    <a:pt x="f51" y="f52"/>
                    <a:pt x="f51" y="f52"/>
                    <a:pt x="f51" y="f52"/>
                  </a:cubicBezTo>
                  <a:cubicBezTo>
                    <a:pt x="f53" y="f54"/>
                    <a:pt x="f53" y="f54"/>
                    <a:pt x="f53" y="f54"/>
                  </a:cubicBezTo>
                  <a:cubicBezTo>
                    <a:pt x="f43" y="f55"/>
                    <a:pt x="f43" y="f55"/>
                    <a:pt x="f43" y="f55"/>
                  </a:cubicBezTo>
                  <a:cubicBezTo>
                    <a:pt x="f5" y="f50"/>
                    <a:pt x="f5" y="f50"/>
                    <a:pt x="f5" y="f50"/>
                  </a:cubicBezTo>
                  <a:cubicBezTo>
                    <a:pt x="f56" y="f57"/>
                    <a:pt x="f56" y="f57"/>
                    <a:pt x="f56" y="f57"/>
                  </a:cubicBezTo>
                  <a:cubicBezTo>
                    <a:pt x="f38" y="f58"/>
                    <a:pt x="f38" y="f58"/>
                    <a:pt x="f38" y="f58"/>
                  </a:cubicBezTo>
                  <a:cubicBezTo>
                    <a:pt x="f53" y="f27"/>
                    <a:pt x="f53" y="f27"/>
                    <a:pt x="f53" y="f27"/>
                  </a:cubicBezTo>
                  <a:cubicBezTo>
                    <a:pt x="f59" y="f27"/>
                    <a:pt x="f59" y="f27"/>
                    <a:pt x="f59" y="f27"/>
                  </a:cubicBezTo>
                  <a:cubicBezTo>
                    <a:pt x="f55" y="f44"/>
                    <a:pt x="f55" y="f44"/>
                    <a:pt x="f55" y="f44"/>
                  </a:cubicBezTo>
                  <a:cubicBezTo>
                    <a:pt x="f52" y="f23"/>
                    <a:pt x="f52" y="f23"/>
                    <a:pt x="f52" y="f23"/>
                  </a:cubicBezTo>
                  <a:cubicBezTo>
                    <a:pt x="f47" y="f23"/>
                    <a:pt x="f47" y="f23"/>
                    <a:pt x="f47" y="f23"/>
                  </a:cubicBezTo>
                  <a:cubicBezTo>
                    <a:pt x="f53" y="f60"/>
                    <a:pt x="f53" y="f60"/>
                    <a:pt x="f53" y="f60"/>
                  </a:cubicBezTo>
                  <a:cubicBezTo>
                    <a:pt x="f47" y="f61"/>
                    <a:pt x="f47" y="f61"/>
                    <a:pt x="f47" y="f61"/>
                  </a:cubicBezTo>
                  <a:cubicBezTo>
                    <a:pt x="f47" y="f61"/>
                    <a:pt x="f52" y="f42"/>
                    <a:pt x="f52" y="f19"/>
                  </a:cubicBezTo>
                  <a:cubicBezTo>
                    <a:pt x="f52" y="f62"/>
                    <a:pt x="f52" y="f63"/>
                    <a:pt x="f52" y="f63"/>
                  </a:cubicBezTo>
                  <a:cubicBezTo>
                    <a:pt x="f49" y="f64"/>
                    <a:pt x="f49" y="f64"/>
                    <a:pt x="f49" y="f64"/>
                  </a:cubicBezTo>
                  <a:cubicBezTo>
                    <a:pt x="f34" y="f65"/>
                    <a:pt x="f34" y="f65"/>
                    <a:pt x="f34" y="f65"/>
                  </a:cubicBezTo>
                  <a:cubicBezTo>
                    <a:pt x="f49" y="f39"/>
                    <a:pt x="f49" y="f39"/>
                    <a:pt x="f49" y="f39"/>
                  </a:cubicBezTo>
                  <a:cubicBezTo>
                    <a:pt x="f31" y="f66"/>
                    <a:pt x="f31" y="f66"/>
                    <a:pt x="f31" y="f66"/>
                  </a:cubicBezTo>
                  <a:cubicBezTo>
                    <a:pt x="f50" y="f9"/>
                    <a:pt x="f50" y="f9"/>
                    <a:pt x="f50" y="f9"/>
                  </a:cubicBezTo>
                  <a:cubicBezTo>
                    <a:pt x="f67" y="f39"/>
                    <a:pt x="f67" y="f39"/>
                    <a:pt x="f67" y="f39"/>
                  </a:cubicBezTo>
                  <a:cubicBezTo>
                    <a:pt x="f58" y="f68"/>
                    <a:pt x="f58" y="f68"/>
                    <a:pt x="f58" y="f68"/>
                  </a:cubicBezTo>
                  <a:cubicBezTo>
                    <a:pt x="f69" y="f70"/>
                    <a:pt x="f69" y="f70"/>
                    <a:pt x="f69" y="f70"/>
                  </a:cubicBezTo>
                  <a:cubicBezTo>
                    <a:pt x="f69" y="f8"/>
                    <a:pt x="f69" y="f8"/>
                    <a:pt x="f69" y="f8"/>
                  </a:cubicBezTo>
                  <a:cubicBezTo>
                    <a:pt x="f71" y="f72"/>
                    <a:pt x="f71" y="f72"/>
                    <a:pt x="f71" y="f72"/>
                  </a:cubicBezTo>
                  <a:cubicBezTo>
                    <a:pt x="f21" y="f7"/>
                    <a:pt x="f21" y="f7"/>
                    <a:pt x="f21" y="f7"/>
                  </a:cubicBezTo>
                  <a:cubicBezTo>
                    <a:pt x="f73" y="f8"/>
                    <a:pt x="f73" y="f8"/>
                    <a:pt x="f73" y="f8"/>
                  </a:cubicBezTo>
                  <a:cubicBezTo>
                    <a:pt x="f74" y="f10"/>
                    <a:pt x="f74" y="f10"/>
                    <a:pt x="f74" y="f10"/>
                  </a:cubicBezTo>
                  <a:cubicBezTo>
                    <a:pt x="f61" y="f39"/>
                    <a:pt x="f61" y="f39"/>
                    <a:pt x="f61" y="f39"/>
                  </a:cubicBezTo>
                  <a:cubicBezTo>
                    <a:pt x="f19" y="f75"/>
                    <a:pt x="f19" y="f75"/>
                    <a:pt x="f19" y="f75"/>
                  </a:cubicBezTo>
                  <a:cubicBezTo>
                    <a:pt x="f76" y="f75"/>
                    <a:pt x="f76" y="f75"/>
                    <a:pt x="f76" y="f75"/>
                  </a:cubicBezTo>
                  <a:cubicBezTo>
                    <a:pt x="f77" y="f68"/>
                    <a:pt x="f77" y="f68"/>
                    <a:pt x="f77" y="f68"/>
                  </a:cubicBezTo>
                  <a:cubicBezTo>
                    <a:pt x="f63" y="f65"/>
                    <a:pt x="f63" y="f65"/>
                    <a:pt x="f63" y="f65"/>
                  </a:cubicBezTo>
                  <a:cubicBezTo>
                    <a:pt x="f41" y="f39"/>
                    <a:pt x="f41" y="f39"/>
                    <a:pt x="f41" y="f39"/>
                  </a:cubicBezTo>
                  <a:cubicBezTo>
                    <a:pt x="f11" y="f9"/>
                    <a:pt x="f11" y="f9"/>
                    <a:pt x="f11" y="f9"/>
                  </a:cubicBezTo>
                  <a:cubicBezTo>
                    <a:pt x="f78" y="f66"/>
                    <a:pt x="f78" y="f66"/>
                    <a:pt x="f78" y="f66"/>
                  </a:cubicBezTo>
                  <a:cubicBezTo>
                    <a:pt x="f9" y="f75"/>
                    <a:pt x="f9" y="f75"/>
                    <a:pt x="f9" y="f75"/>
                  </a:cubicBezTo>
                  <a:cubicBezTo>
                    <a:pt x="f39" y="f75"/>
                    <a:pt x="f39" y="f75"/>
                    <a:pt x="f39" y="f75"/>
                  </a:cubicBezTo>
                  <a:cubicBezTo>
                    <a:pt x="f70" y="f39"/>
                    <a:pt x="f70" y="f39"/>
                    <a:pt x="f70" y="f39"/>
                  </a:cubicBezTo>
                  <a:cubicBezTo>
                    <a:pt x="f12" y="f39"/>
                    <a:pt x="f12" y="f39"/>
                    <a:pt x="f12" y="f39"/>
                  </a:cubicBezTo>
                  <a:cubicBezTo>
                    <a:pt x="f12" y="f75"/>
                    <a:pt x="f12" y="f75"/>
                    <a:pt x="f12" y="f75"/>
                  </a:cubicBezTo>
                  <a:cubicBezTo>
                    <a:pt x="f72" y="f39"/>
                    <a:pt x="f72" y="f39"/>
                    <a:pt x="f72" y="f39"/>
                  </a:cubicBezTo>
                  <a:lnTo>
                    <a:pt x="f8" y="f9"/>
                  </a:lnTo>
                  <a:close/>
                </a:path>
              </a:pathLst>
            </a:custGeom>
            <a:solidFill>
              <a:srgbClr val="E2EBFB"/>
            </a:solidFill>
            <a:ln w="3172" cap="flat">
              <a:solidFill>
                <a:srgbClr val="0F78FF">
                  <a:alpha val="70000"/>
                </a:srgbClr>
              </a:solidFill>
              <a:prstDash val="solid"/>
              <a:round/>
            </a:ln>
          </p:spPr>
          <p:txBody>
            <a:bodyPr vert="horz" wrap="square" lIns="91440" tIns="45720" rIns="91440" bIns="45720" anchor="t" anchorCtr="0" compatLnSpc="1">
              <a:noAutofit/>
            </a:bodyPr>
            <a:lstStyle/>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GB" sz="1400" b="1" i="0" u="none" strike="noStrike" kern="1200" cap="none" spc="0" baseline="0">
                <a:solidFill>
                  <a:srgbClr val="0599F1"/>
                </a:solidFill>
                <a:uFillTx/>
                <a:latin typeface="HelveticaNeue-UltraLight" pitchFamily="50"/>
                <a:ea typeface="MS PGothic" pitchFamily="34"/>
              </a:endParaRPr>
            </a:p>
          </p:txBody>
        </p:sp>
        <p:sp>
          <p:nvSpPr>
            <p:cNvPr id="83" name="Rectangle 112">
              <a:extLst>
                <a:ext uri="{FF2B5EF4-FFF2-40B4-BE49-F238E27FC236}">
                  <a16:creationId xmlns:a16="http://schemas.microsoft.com/office/drawing/2014/main" id="{32BDDA63-6AE4-47E5-C154-58BEC8372850}"/>
                </a:ext>
              </a:extLst>
            </p:cNvPr>
            <p:cNvSpPr/>
            <p:nvPr/>
          </p:nvSpPr>
          <p:spPr>
            <a:xfrm>
              <a:off x="7812377" y="3038715"/>
              <a:ext cx="8686" cy="1444"/>
            </a:xfrm>
            <a:prstGeom prst="rect">
              <a:avLst/>
            </a:prstGeom>
            <a:solidFill>
              <a:srgbClr val="E2EBFB"/>
            </a:solidFill>
            <a:ln w="3172" cap="flat">
              <a:solidFill>
                <a:srgbClr val="0F78FF">
                  <a:alpha val="70000"/>
                </a:srgbClr>
              </a:solidFill>
              <a:prstDash val="solid"/>
              <a:miter/>
            </a:ln>
          </p:spPr>
          <p:txBody>
            <a:bodyPr vert="horz" wrap="square" lIns="91440" tIns="45720" rIns="91440" bIns="45720" anchor="t" anchorCtr="1" compatLnSpc="1">
              <a:noAutofit/>
            </a:bodyPr>
            <a:lstStyle/>
            <a:p>
              <a:pPr marL="0" marR="0" lvl="0" indent="0" algn="ctr" defTabSz="914400" rtl="0" fontAlgn="auto" hangingPunct="1">
                <a:lnSpc>
                  <a:spcPct val="100000"/>
                </a:lnSpc>
                <a:spcBef>
                  <a:spcPts val="300"/>
                </a:spcBef>
                <a:spcAft>
                  <a:spcPts val="0"/>
                </a:spcAft>
                <a:buNone/>
                <a:tabLst/>
                <a:defRPr sz="1800" b="0" i="0" u="none" strike="noStrike" kern="0" cap="none" spc="0" baseline="0">
                  <a:solidFill>
                    <a:srgbClr val="000000"/>
                  </a:solidFill>
                  <a:uFillTx/>
                </a:defRPr>
              </a:pPr>
              <a:endParaRPr lang="en-US" sz="1400" b="1" i="0" u="none" strike="noStrike" kern="1200" cap="none" spc="0" baseline="0">
                <a:solidFill>
                  <a:srgbClr val="0599F1"/>
                </a:solidFill>
                <a:uFillTx/>
                <a:latin typeface="HelveticaNeue-UltraLight" pitchFamily="50"/>
                <a:ea typeface="MS PGothic" pitchFamily="34"/>
              </a:endParaRPr>
            </a:p>
          </p:txBody>
        </p:sp>
        <p:sp>
          <p:nvSpPr>
            <p:cNvPr id="84" name="Freeform 113">
              <a:extLst>
                <a:ext uri="{FF2B5EF4-FFF2-40B4-BE49-F238E27FC236}">
                  <a16:creationId xmlns:a16="http://schemas.microsoft.com/office/drawing/2014/main" id="{9B8A7F95-C68E-8440-E991-F0754AA23B96}"/>
                </a:ext>
              </a:extLst>
            </p:cNvPr>
            <p:cNvSpPr/>
            <p:nvPr/>
          </p:nvSpPr>
          <p:spPr>
            <a:xfrm>
              <a:off x="7550264" y="1984458"/>
              <a:ext cx="592293" cy="699451"/>
            </a:xfrm>
            <a:custGeom>
              <a:avLst/>
              <a:gdLst>
                <a:gd name="f0" fmla="val 10800000"/>
                <a:gd name="f1" fmla="val 5400000"/>
                <a:gd name="f2" fmla="val 180"/>
                <a:gd name="f3" fmla="val w"/>
                <a:gd name="f4" fmla="val h"/>
                <a:gd name="f5" fmla="val 0"/>
                <a:gd name="f6" fmla="val 83"/>
                <a:gd name="f7" fmla="val 98"/>
                <a:gd name="f8" fmla="val 23"/>
                <a:gd name="f9" fmla="val 87"/>
                <a:gd name="f10" fmla="val 24"/>
                <a:gd name="f11" fmla="val 86"/>
                <a:gd name="f12" fmla="val 82"/>
                <a:gd name="f13" fmla="val 80"/>
                <a:gd name="f14" fmla="val 26"/>
                <a:gd name="f15" fmla="val 78"/>
                <a:gd name="f16" fmla="val 75"/>
                <a:gd name="f17" fmla="val 70"/>
                <a:gd name="f18" fmla="val 69"/>
                <a:gd name="f19" fmla="val 65"/>
                <a:gd name="f20" fmla="val 62"/>
                <a:gd name="f21" fmla="val 60"/>
                <a:gd name="f22" fmla="val 30"/>
                <a:gd name="f23" fmla="val 59"/>
                <a:gd name="f24" fmla="val 56"/>
                <a:gd name="f25" fmla="val 29"/>
                <a:gd name="f26" fmla="val 54"/>
                <a:gd name="f27" fmla="val 31"/>
                <a:gd name="f28" fmla="val 50"/>
                <a:gd name="f29" fmla="val 32"/>
                <a:gd name="f30" fmla="val 44"/>
                <a:gd name="f31" fmla="val 34"/>
                <a:gd name="f32" fmla="val 43"/>
                <a:gd name="f33" fmla="val 36"/>
                <a:gd name="f34" fmla="val 38"/>
                <a:gd name="f35" fmla="val 35"/>
                <a:gd name="f36" fmla="val 37"/>
                <a:gd name="f37" fmla="val 41"/>
                <a:gd name="f38" fmla="val 28"/>
                <a:gd name="f39" fmla="val 42"/>
                <a:gd name="f40" fmla="val 47"/>
                <a:gd name="f41" fmla="val 49"/>
                <a:gd name="f42" fmla="val 22"/>
                <a:gd name="f43" fmla="val 19"/>
                <a:gd name="f44" fmla="val 51"/>
                <a:gd name="f45" fmla="val 52"/>
                <a:gd name="f46" fmla="val 53"/>
                <a:gd name="f47" fmla="val 17"/>
                <a:gd name="f48" fmla="val 21"/>
                <a:gd name="f49" fmla="val 63"/>
                <a:gd name="f50" fmla="val 66"/>
                <a:gd name="f51" fmla="val 68"/>
                <a:gd name="f52" fmla="val 14"/>
                <a:gd name="f53" fmla="val 12"/>
                <a:gd name="f54" fmla="val 11"/>
                <a:gd name="f55" fmla="val 77"/>
                <a:gd name="f56" fmla="val 18"/>
                <a:gd name="f57" fmla="val 81"/>
                <a:gd name="f58" fmla="val 15"/>
                <a:gd name="f59" fmla="val 13"/>
                <a:gd name="f60" fmla="val 9"/>
                <a:gd name="f61" fmla="val 6"/>
                <a:gd name="f62" fmla="val 4"/>
                <a:gd name="f63" fmla="val 76"/>
                <a:gd name="f64" fmla="val 72"/>
                <a:gd name="f65" fmla="val 2"/>
                <a:gd name="f66" fmla="val 1"/>
                <a:gd name="f67" fmla="val 5"/>
                <a:gd name="f68" fmla="val 55"/>
                <a:gd name="f69" fmla="val 8"/>
                <a:gd name="f70" fmla="val 48"/>
                <a:gd name="f71" fmla="val 40"/>
                <a:gd name="f72" fmla="val 25"/>
                <a:gd name="f73" fmla="val 46"/>
                <a:gd name="f74" fmla="val 71"/>
                <a:gd name="f75" fmla="val 3"/>
                <a:gd name="f76" fmla="val 73"/>
                <a:gd name="f77" fmla="val 79"/>
                <a:gd name="f78" fmla="val 84"/>
                <a:gd name="f79" fmla="val 91"/>
                <a:gd name="f80" fmla="val 95"/>
                <a:gd name="f81" fmla="val 7"/>
                <a:gd name="f82" fmla="val 97"/>
                <a:gd name="f83" fmla="val 16"/>
                <a:gd name="f84" fmla="val 93"/>
                <a:gd name="f85" fmla="val 20"/>
                <a:gd name="f86" fmla="val 92"/>
                <a:gd name="f87" fmla="+- 0 0 -90"/>
                <a:gd name="f88" fmla="*/ f3 1 83"/>
                <a:gd name="f89" fmla="*/ f4 1 98"/>
                <a:gd name="f90" fmla="val f5"/>
                <a:gd name="f91" fmla="val f6"/>
                <a:gd name="f92" fmla="val f7"/>
                <a:gd name="f93" fmla="*/ f87 f0 1"/>
                <a:gd name="f94" fmla="+- f92 0 f90"/>
                <a:gd name="f95" fmla="+- f91 0 f90"/>
                <a:gd name="f96" fmla="*/ f93 1 f2"/>
                <a:gd name="f97" fmla="*/ f95 1 83"/>
                <a:gd name="f98" fmla="*/ f94 1 98"/>
                <a:gd name="f99" fmla="*/ 2147483646 f95 1"/>
                <a:gd name="f100" fmla="*/ 2147483646 f94 1"/>
                <a:gd name="f101" fmla="*/ 0 f94 1"/>
                <a:gd name="f102" fmla="+- f96 0 f1"/>
                <a:gd name="f103" fmla="*/ f99 1 83"/>
                <a:gd name="f104" fmla="*/ f100 1 98"/>
                <a:gd name="f105" fmla="*/ f101 1 98"/>
                <a:gd name="f106" fmla="*/ 0 1 f97"/>
                <a:gd name="f107" fmla="*/ f91 1 f97"/>
                <a:gd name="f108" fmla="*/ 0 1 f98"/>
                <a:gd name="f109" fmla="*/ f92 1 f98"/>
                <a:gd name="f110" fmla="*/ f103 1 f97"/>
                <a:gd name="f111" fmla="*/ f104 1 f98"/>
                <a:gd name="f112" fmla="*/ f105 1 f98"/>
                <a:gd name="f113" fmla="*/ f106 f88 1"/>
                <a:gd name="f114" fmla="*/ f107 f88 1"/>
                <a:gd name="f115" fmla="*/ f109 f89 1"/>
                <a:gd name="f116" fmla="*/ f108 f89 1"/>
                <a:gd name="f117" fmla="*/ f110 f88 1"/>
                <a:gd name="f118" fmla="*/ f111 f89 1"/>
                <a:gd name="f119" fmla="*/ f112 f89 1"/>
              </a:gdLst>
              <a:ahLst/>
              <a:cxnLst>
                <a:cxn ang="3cd4">
                  <a:pos x="hc" y="t"/>
                </a:cxn>
                <a:cxn ang="0">
                  <a:pos x="r" y="vc"/>
                </a:cxn>
                <a:cxn ang="cd4">
                  <a:pos x="hc" y="b"/>
                </a:cxn>
                <a:cxn ang="cd2">
                  <a:pos x="l" y="vc"/>
                </a:cxn>
                <a:cxn ang="f102">
                  <a:pos x="f117" y="f118"/>
                </a:cxn>
                <a:cxn ang="f102">
                  <a:pos x="f117" y="f118"/>
                </a:cxn>
                <a:cxn ang="f102">
                  <a:pos x="f117" y="f118"/>
                </a:cxn>
                <a:cxn ang="f102">
                  <a:pos x="f117" y="f118"/>
                </a:cxn>
                <a:cxn ang="f102">
                  <a:pos x="f117" y="f118"/>
                </a:cxn>
                <a:cxn ang="f102">
                  <a:pos x="f117" y="f118"/>
                </a:cxn>
                <a:cxn ang="f102">
                  <a:pos x="f117" y="f118"/>
                </a:cxn>
                <a:cxn ang="f102">
                  <a:pos x="f117" y="f118"/>
                </a:cxn>
                <a:cxn ang="f102">
                  <a:pos x="f117" y="f118"/>
                </a:cxn>
                <a:cxn ang="f102">
                  <a:pos x="f117" y="f118"/>
                </a:cxn>
                <a:cxn ang="f102">
                  <a:pos x="f117" y="f118"/>
                </a:cxn>
                <a:cxn ang="f102">
                  <a:pos x="f117" y="f118"/>
                </a:cxn>
                <a:cxn ang="f102">
                  <a:pos x="f117" y="f118"/>
                </a:cxn>
                <a:cxn ang="f102">
                  <a:pos x="f117" y="f118"/>
                </a:cxn>
                <a:cxn ang="f102">
                  <a:pos x="f117" y="f118"/>
                </a:cxn>
                <a:cxn ang="f102">
                  <a:pos x="f117" y="f118"/>
                </a:cxn>
                <a:cxn ang="f102">
                  <a:pos x="f117" y="f118"/>
                </a:cxn>
                <a:cxn ang="f102">
                  <a:pos x="f117" y="f118"/>
                </a:cxn>
                <a:cxn ang="f102">
                  <a:pos x="f117" y="f118"/>
                </a:cxn>
                <a:cxn ang="f102">
                  <a:pos x="f117" y="f118"/>
                </a:cxn>
                <a:cxn ang="f102">
                  <a:pos x="f117" y="f118"/>
                </a:cxn>
                <a:cxn ang="f102">
                  <a:pos x="f117" y="f118"/>
                </a:cxn>
                <a:cxn ang="f102">
                  <a:pos x="f117" y="f118"/>
                </a:cxn>
                <a:cxn ang="f102">
                  <a:pos x="f117" y="f118"/>
                </a:cxn>
                <a:cxn ang="f102">
                  <a:pos x="f117" y="f118"/>
                </a:cxn>
                <a:cxn ang="f102">
                  <a:pos x="f117" y="f119"/>
                </a:cxn>
                <a:cxn ang="f102">
                  <a:pos x="f117" y="f118"/>
                </a:cxn>
                <a:cxn ang="f102">
                  <a:pos x="f117" y="f118"/>
                </a:cxn>
                <a:cxn ang="f102">
                  <a:pos x="f117" y="f118"/>
                </a:cxn>
                <a:cxn ang="f102">
                  <a:pos x="f117" y="f118"/>
                </a:cxn>
                <a:cxn ang="f102">
                  <a:pos x="f117" y="f118"/>
                </a:cxn>
                <a:cxn ang="f102">
                  <a:pos x="f117" y="f118"/>
                </a:cxn>
                <a:cxn ang="f102">
                  <a:pos x="f117" y="f118"/>
                </a:cxn>
                <a:cxn ang="f102">
                  <a:pos x="f117" y="f118"/>
                </a:cxn>
                <a:cxn ang="f102">
                  <a:pos x="f117" y="f118"/>
                </a:cxn>
                <a:cxn ang="f102">
                  <a:pos x="f117" y="f118"/>
                </a:cxn>
                <a:cxn ang="f102">
                  <a:pos x="f117" y="f118"/>
                </a:cxn>
                <a:cxn ang="f102">
                  <a:pos x="f117" y="f118"/>
                </a:cxn>
                <a:cxn ang="f102">
                  <a:pos x="f117" y="f118"/>
                </a:cxn>
                <a:cxn ang="f102">
                  <a:pos x="f117" y="f118"/>
                </a:cxn>
                <a:cxn ang="f102">
                  <a:pos x="f117" y="f118"/>
                </a:cxn>
                <a:cxn ang="f102">
                  <a:pos x="f117" y="f118"/>
                </a:cxn>
                <a:cxn ang="f102">
                  <a:pos x="f117" y="f118"/>
                </a:cxn>
                <a:cxn ang="f102">
                  <a:pos x="f117" y="f118"/>
                </a:cxn>
                <a:cxn ang="f102">
                  <a:pos x="f117" y="f118"/>
                </a:cxn>
                <a:cxn ang="f102">
                  <a:pos x="f117" y="f118"/>
                </a:cxn>
              </a:cxnLst>
              <a:rect l="f113" t="f116" r="f114" b="f115"/>
              <a:pathLst>
                <a:path w="83" h="98">
                  <a:moveTo>
                    <a:pt x="f8" y="f9"/>
                  </a:moveTo>
                  <a:cubicBezTo>
                    <a:pt x="f8" y="f9"/>
                    <a:pt x="f10" y="f9"/>
                    <a:pt x="f10" y="f11"/>
                  </a:cubicBezTo>
                  <a:cubicBezTo>
                    <a:pt x="f10" y="f11"/>
                    <a:pt x="f10" y="f12"/>
                    <a:pt x="f10" y="f12"/>
                  </a:cubicBezTo>
                  <a:cubicBezTo>
                    <a:pt x="f10" y="f13"/>
                    <a:pt x="f10" y="f13"/>
                    <a:pt x="f10" y="f13"/>
                  </a:cubicBezTo>
                  <a:cubicBezTo>
                    <a:pt x="f14" y="f15"/>
                    <a:pt x="f14" y="f15"/>
                    <a:pt x="f14" y="f15"/>
                  </a:cubicBezTo>
                  <a:cubicBezTo>
                    <a:pt x="f10" y="f16"/>
                    <a:pt x="f10" y="f16"/>
                    <a:pt x="f10" y="f16"/>
                  </a:cubicBezTo>
                  <a:cubicBezTo>
                    <a:pt x="f10" y="f16"/>
                    <a:pt x="f8" y="f17"/>
                    <a:pt x="f8" y="f17"/>
                  </a:cubicBezTo>
                  <a:cubicBezTo>
                    <a:pt x="f8" y="f18"/>
                    <a:pt x="f10" y="f19"/>
                    <a:pt x="f10" y="f19"/>
                  </a:cubicBezTo>
                  <a:cubicBezTo>
                    <a:pt x="f10" y="f19"/>
                    <a:pt x="f10" y="f20"/>
                    <a:pt x="f10" y="f20"/>
                  </a:cubicBezTo>
                  <a:cubicBezTo>
                    <a:pt x="f14" y="f21"/>
                    <a:pt x="f14" y="f21"/>
                    <a:pt x="f14" y="f21"/>
                  </a:cubicBezTo>
                  <a:cubicBezTo>
                    <a:pt x="f22" y="f23"/>
                    <a:pt x="f22" y="f23"/>
                    <a:pt x="f22" y="f23"/>
                  </a:cubicBezTo>
                  <a:cubicBezTo>
                    <a:pt x="f22" y="f24"/>
                    <a:pt x="f22" y="f24"/>
                    <a:pt x="f22" y="f24"/>
                  </a:cubicBezTo>
                  <a:cubicBezTo>
                    <a:pt x="f25" y="f26"/>
                    <a:pt x="f25" y="f26"/>
                    <a:pt x="f25" y="f26"/>
                  </a:cubicBezTo>
                  <a:cubicBezTo>
                    <a:pt x="f27" y="f28"/>
                    <a:pt x="f27" y="f28"/>
                    <a:pt x="f27" y="f28"/>
                  </a:cubicBezTo>
                  <a:cubicBezTo>
                    <a:pt x="f29" y="f30"/>
                    <a:pt x="f29" y="f30"/>
                    <a:pt x="f29" y="f30"/>
                  </a:cubicBezTo>
                  <a:cubicBezTo>
                    <a:pt x="f31" y="f32"/>
                    <a:pt x="f31" y="f32"/>
                    <a:pt x="f31" y="f32"/>
                  </a:cubicBezTo>
                  <a:cubicBezTo>
                    <a:pt x="f33" y="f34"/>
                    <a:pt x="f33" y="f34"/>
                    <a:pt x="f33" y="f34"/>
                  </a:cubicBezTo>
                  <a:cubicBezTo>
                    <a:pt x="f34" y="f35"/>
                    <a:pt x="f34" y="f35"/>
                    <a:pt x="f34" y="f35"/>
                  </a:cubicBezTo>
                  <a:cubicBezTo>
                    <a:pt x="f36" y="f29"/>
                    <a:pt x="f36" y="f29"/>
                    <a:pt x="f36" y="f29"/>
                  </a:cubicBezTo>
                  <a:cubicBezTo>
                    <a:pt x="f34" y="f22"/>
                    <a:pt x="f34" y="f22"/>
                    <a:pt x="f34" y="f22"/>
                  </a:cubicBezTo>
                  <a:cubicBezTo>
                    <a:pt x="f37" y="f38"/>
                    <a:pt x="f37" y="f38"/>
                    <a:pt x="f37" y="f38"/>
                  </a:cubicBezTo>
                  <a:cubicBezTo>
                    <a:pt x="f39" y="f38"/>
                    <a:pt x="f39" y="f38"/>
                    <a:pt x="f39" y="f38"/>
                  </a:cubicBezTo>
                  <a:cubicBezTo>
                    <a:pt x="f30" y="f10"/>
                    <a:pt x="f30" y="f10"/>
                    <a:pt x="f30" y="f10"/>
                  </a:cubicBezTo>
                  <a:cubicBezTo>
                    <a:pt x="f40" y="f10"/>
                    <a:pt x="f40" y="f10"/>
                    <a:pt x="f40" y="f10"/>
                  </a:cubicBezTo>
                  <a:cubicBezTo>
                    <a:pt x="f41" y="f10"/>
                    <a:pt x="f41" y="f10"/>
                    <a:pt x="f41" y="f10"/>
                  </a:cubicBezTo>
                  <a:cubicBezTo>
                    <a:pt x="f41" y="f42"/>
                    <a:pt x="f41" y="f42"/>
                    <a:pt x="f41" y="f42"/>
                  </a:cubicBezTo>
                  <a:cubicBezTo>
                    <a:pt x="f28" y="f43"/>
                    <a:pt x="f28" y="f43"/>
                    <a:pt x="f28" y="f43"/>
                  </a:cubicBezTo>
                  <a:cubicBezTo>
                    <a:pt x="f44" y="f43"/>
                    <a:pt x="f44" y="f43"/>
                    <a:pt x="f44" y="f43"/>
                  </a:cubicBezTo>
                  <a:cubicBezTo>
                    <a:pt x="f45" y="f43"/>
                    <a:pt x="f45" y="f43"/>
                    <a:pt x="f45" y="f43"/>
                  </a:cubicBezTo>
                  <a:cubicBezTo>
                    <a:pt x="f46" y="f47"/>
                    <a:pt x="f46" y="f47"/>
                    <a:pt x="f46" y="f47"/>
                  </a:cubicBezTo>
                  <a:cubicBezTo>
                    <a:pt x="f26" y="f43"/>
                    <a:pt x="f26" y="f43"/>
                    <a:pt x="f26" y="f43"/>
                  </a:cubicBezTo>
                  <a:cubicBezTo>
                    <a:pt x="f24" y="f48"/>
                    <a:pt x="f24" y="f48"/>
                    <a:pt x="f24" y="f48"/>
                  </a:cubicBezTo>
                  <a:cubicBezTo>
                    <a:pt x="f23" y="f42"/>
                    <a:pt x="f23" y="f42"/>
                    <a:pt x="f23" y="f42"/>
                  </a:cubicBezTo>
                  <a:cubicBezTo>
                    <a:pt x="f20" y="f48"/>
                    <a:pt x="f20" y="f48"/>
                    <a:pt x="f20" y="f48"/>
                  </a:cubicBezTo>
                  <a:cubicBezTo>
                    <a:pt x="f49" y="f42"/>
                    <a:pt x="f49" y="f42"/>
                    <a:pt x="f49" y="f42"/>
                  </a:cubicBezTo>
                  <a:cubicBezTo>
                    <a:pt x="f50" y="f43"/>
                    <a:pt x="f50" y="f43"/>
                    <a:pt x="f50" y="f43"/>
                  </a:cubicBezTo>
                  <a:cubicBezTo>
                    <a:pt x="f51" y="f52"/>
                    <a:pt x="f51" y="f52"/>
                    <a:pt x="f51" y="f52"/>
                  </a:cubicBezTo>
                  <a:cubicBezTo>
                    <a:pt x="f17" y="f53"/>
                    <a:pt x="f17" y="f53"/>
                    <a:pt x="f17" y="f53"/>
                  </a:cubicBezTo>
                  <a:cubicBezTo>
                    <a:pt x="f16" y="f54"/>
                    <a:pt x="f16" y="f54"/>
                    <a:pt x="f16" y="f54"/>
                  </a:cubicBezTo>
                  <a:cubicBezTo>
                    <a:pt x="f15" y="f52"/>
                    <a:pt x="f15" y="f52"/>
                    <a:pt x="f15" y="f52"/>
                  </a:cubicBezTo>
                  <a:cubicBezTo>
                    <a:pt x="f15" y="f47"/>
                    <a:pt x="f15" y="f47"/>
                    <a:pt x="f15" y="f47"/>
                  </a:cubicBezTo>
                  <a:cubicBezTo>
                    <a:pt x="f55" y="f43"/>
                    <a:pt x="f55" y="f43"/>
                    <a:pt x="f55" y="f43"/>
                  </a:cubicBezTo>
                  <a:cubicBezTo>
                    <a:pt x="f15" y="f56"/>
                    <a:pt x="f15" y="f56"/>
                    <a:pt x="f15" y="f56"/>
                  </a:cubicBezTo>
                  <a:cubicBezTo>
                    <a:pt x="f55" y="f43"/>
                    <a:pt x="f55" y="f43"/>
                    <a:pt x="f55" y="f43"/>
                  </a:cubicBezTo>
                  <a:cubicBezTo>
                    <a:pt x="f55" y="f43"/>
                    <a:pt x="f55" y="f43"/>
                    <a:pt x="f55" y="f43"/>
                  </a:cubicBezTo>
                  <a:cubicBezTo>
                    <a:pt x="f57" y="f58"/>
                    <a:pt x="f57" y="f58"/>
                    <a:pt x="f57" y="f58"/>
                  </a:cubicBezTo>
                  <a:cubicBezTo>
                    <a:pt x="f12" y="f59"/>
                    <a:pt x="f12" y="f59"/>
                    <a:pt x="f12" y="f59"/>
                  </a:cubicBezTo>
                  <a:cubicBezTo>
                    <a:pt x="f57" y="f53"/>
                    <a:pt x="f57" y="f53"/>
                    <a:pt x="f57" y="f53"/>
                  </a:cubicBezTo>
                  <a:cubicBezTo>
                    <a:pt x="f13" y="f60"/>
                    <a:pt x="f13" y="f60"/>
                    <a:pt x="f13" y="f60"/>
                  </a:cubicBezTo>
                  <a:cubicBezTo>
                    <a:pt x="f6" y="f61"/>
                    <a:pt x="f6" y="f61"/>
                    <a:pt x="f6" y="f61"/>
                  </a:cubicBezTo>
                  <a:cubicBezTo>
                    <a:pt x="f13" y="f62"/>
                    <a:pt x="f13" y="f62"/>
                    <a:pt x="f13" y="f62"/>
                  </a:cubicBezTo>
                  <a:cubicBezTo>
                    <a:pt x="f63" y="f5"/>
                    <a:pt x="f63" y="f5"/>
                    <a:pt x="f63" y="f5"/>
                  </a:cubicBezTo>
                  <a:cubicBezTo>
                    <a:pt x="f64" y="f62"/>
                    <a:pt x="f64" y="f62"/>
                    <a:pt x="f64" y="f62"/>
                  </a:cubicBezTo>
                  <a:cubicBezTo>
                    <a:pt x="f18" y="f65"/>
                    <a:pt x="f18" y="f65"/>
                    <a:pt x="f18" y="f65"/>
                  </a:cubicBezTo>
                  <a:cubicBezTo>
                    <a:pt x="f18" y="f66"/>
                    <a:pt x="f18" y="f66"/>
                    <a:pt x="f18" y="f66"/>
                  </a:cubicBezTo>
                  <a:cubicBezTo>
                    <a:pt x="f50" y="f66"/>
                    <a:pt x="f50" y="f66"/>
                    <a:pt x="f50" y="f66"/>
                  </a:cubicBezTo>
                  <a:cubicBezTo>
                    <a:pt x="f20" y="f66"/>
                    <a:pt x="f20" y="f66"/>
                    <a:pt x="f20" y="f66"/>
                  </a:cubicBezTo>
                  <a:cubicBezTo>
                    <a:pt x="f23" y="f67"/>
                    <a:pt x="f23" y="f67"/>
                    <a:pt x="f23" y="f67"/>
                  </a:cubicBezTo>
                  <a:cubicBezTo>
                    <a:pt x="f24" y="f61"/>
                    <a:pt x="f24" y="f61"/>
                    <a:pt x="f24" y="f61"/>
                  </a:cubicBezTo>
                  <a:cubicBezTo>
                    <a:pt x="f68" y="f61"/>
                    <a:pt x="f68" y="f61"/>
                    <a:pt x="f68" y="f61"/>
                  </a:cubicBezTo>
                  <a:cubicBezTo>
                    <a:pt x="f46" y="f69"/>
                    <a:pt x="f46" y="f69"/>
                    <a:pt x="f46" y="f69"/>
                  </a:cubicBezTo>
                  <a:cubicBezTo>
                    <a:pt x="f28" y="f69"/>
                    <a:pt x="f28" y="f69"/>
                    <a:pt x="f28" y="f69"/>
                  </a:cubicBezTo>
                  <a:cubicBezTo>
                    <a:pt x="f70" y="f59"/>
                    <a:pt x="f70" y="f59"/>
                    <a:pt x="f70" y="f59"/>
                  </a:cubicBezTo>
                  <a:cubicBezTo>
                    <a:pt x="f32" y="f52"/>
                    <a:pt x="f32" y="f52"/>
                    <a:pt x="f32" y="f52"/>
                  </a:cubicBezTo>
                  <a:cubicBezTo>
                    <a:pt x="f37" y="f43"/>
                    <a:pt x="f37" y="f43"/>
                    <a:pt x="f37" y="f43"/>
                  </a:cubicBezTo>
                  <a:cubicBezTo>
                    <a:pt x="f71" y="f42"/>
                    <a:pt x="f71" y="f42"/>
                    <a:pt x="f71" y="f42"/>
                  </a:cubicBezTo>
                  <a:cubicBezTo>
                    <a:pt x="f36" y="f42"/>
                    <a:pt x="f36" y="f42"/>
                    <a:pt x="f36" y="f42"/>
                  </a:cubicBezTo>
                  <a:cubicBezTo>
                    <a:pt x="f29" y="f38"/>
                    <a:pt x="f29" y="f38"/>
                    <a:pt x="f29" y="f38"/>
                  </a:cubicBezTo>
                  <a:cubicBezTo>
                    <a:pt x="f29" y="f27"/>
                    <a:pt x="f29" y="f27"/>
                    <a:pt x="f29" y="f27"/>
                  </a:cubicBezTo>
                  <a:cubicBezTo>
                    <a:pt x="f38" y="f34"/>
                    <a:pt x="f38" y="f34"/>
                    <a:pt x="f38" y="f34"/>
                  </a:cubicBezTo>
                  <a:cubicBezTo>
                    <a:pt x="f14" y="f37"/>
                    <a:pt x="f14" y="f37"/>
                    <a:pt x="f14" y="f37"/>
                  </a:cubicBezTo>
                  <a:cubicBezTo>
                    <a:pt x="f72" y="f73"/>
                    <a:pt x="f72" y="f73"/>
                    <a:pt x="f72" y="f73"/>
                  </a:cubicBezTo>
                  <a:cubicBezTo>
                    <a:pt x="f8" y="f41"/>
                    <a:pt x="f8" y="f41"/>
                    <a:pt x="f8" y="f41"/>
                  </a:cubicBezTo>
                  <a:cubicBezTo>
                    <a:pt x="f47" y="f21"/>
                    <a:pt x="f47" y="f21"/>
                    <a:pt x="f47" y="f21"/>
                  </a:cubicBezTo>
                  <a:cubicBezTo>
                    <a:pt x="f59" y="f49"/>
                    <a:pt x="f59" y="f49"/>
                    <a:pt x="f59" y="f49"/>
                  </a:cubicBezTo>
                  <a:cubicBezTo>
                    <a:pt x="f69" y="f19"/>
                    <a:pt x="f69" y="f19"/>
                    <a:pt x="f69" y="f19"/>
                  </a:cubicBezTo>
                  <a:cubicBezTo>
                    <a:pt x="f61" y="f18"/>
                    <a:pt x="f61" y="f18"/>
                    <a:pt x="f61" y="f18"/>
                  </a:cubicBezTo>
                  <a:cubicBezTo>
                    <a:pt x="f62" y="f74"/>
                    <a:pt x="f62" y="f74"/>
                    <a:pt x="f62" y="f74"/>
                  </a:cubicBezTo>
                  <a:cubicBezTo>
                    <a:pt x="f75" y="f76"/>
                    <a:pt x="f75" y="f76"/>
                    <a:pt x="f75" y="f76"/>
                  </a:cubicBezTo>
                  <a:cubicBezTo>
                    <a:pt x="f65" y="f63"/>
                    <a:pt x="f65" y="f63"/>
                    <a:pt x="f65" y="f63"/>
                  </a:cubicBezTo>
                  <a:cubicBezTo>
                    <a:pt x="f5" y="f77"/>
                    <a:pt x="f5" y="f77"/>
                    <a:pt x="f5" y="f77"/>
                  </a:cubicBezTo>
                  <a:cubicBezTo>
                    <a:pt x="f66" y="f78"/>
                    <a:pt x="f66" y="f78"/>
                    <a:pt x="f66" y="f78"/>
                  </a:cubicBezTo>
                  <a:cubicBezTo>
                    <a:pt x="f65" y="f9"/>
                    <a:pt x="f65" y="f9"/>
                    <a:pt x="f65" y="f9"/>
                  </a:cubicBezTo>
                  <a:cubicBezTo>
                    <a:pt x="f75" y="f79"/>
                    <a:pt x="f75" y="f79"/>
                    <a:pt x="f75" y="f79"/>
                  </a:cubicBezTo>
                  <a:cubicBezTo>
                    <a:pt x="f75" y="f80"/>
                    <a:pt x="f75" y="f80"/>
                    <a:pt x="f75" y="f80"/>
                  </a:cubicBezTo>
                  <a:cubicBezTo>
                    <a:pt x="f81" y="f7"/>
                    <a:pt x="f81" y="f7"/>
                    <a:pt x="f81" y="f7"/>
                  </a:cubicBezTo>
                  <a:cubicBezTo>
                    <a:pt x="f54" y="f82"/>
                    <a:pt x="f54" y="f82"/>
                    <a:pt x="f54" y="f82"/>
                  </a:cubicBezTo>
                  <a:cubicBezTo>
                    <a:pt x="f83" y="f84"/>
                    <a:pt x="f83" y="f84"/>
                    <a:pt x="f83" y="f84"/>
                  </a:cubicBezTo>
                  <a:cubicBezTo>
                    <a:pt x="f43" y="f79"/>
                    <a:pt x="f43" y="f79"/>
                    <a:pt x="f43" y="f79"/>
                  </a:cubicBezTo>
                  <a:cubicBezTo>
                    <a:pt x="f85" y="f86"/>
                    <a:pt x="f85" y="f86"/>
                    <a:pt x="f85" y="f86"/>
                  </a:cubicBezTo>
                  <a:cubicBezTo>
                    <a:pt x="f85" y="f84"/>
                    <a:pt x="f85" y="f84"/>
                    <a:pt x="f85" y="f84"/>
                  </a:cubicBezTo>
                  <a:cubicBezTo>
                    <a:pt x="f48" y="f86"/>
                    <a:pt x="f48" y="f86"/>
                    <a:pt x="f48" y="f86"/>
                  </a:cubicBezTo>
                  <a:lnTo>
                    <a:pt x="f8" y="f9"/>
                  </a:lnTo>
                  <a:close/>
                </a:path>
              </a:pathLst>
            </a:custGeom>
            <a:solidFill>
              <a:srgbClr val="E2EBFB"/>
            </a:solidFill>
            <a:ln w="3172" cap="flat">
              <a:solidFill>
                <a:srgbClr val="0F78FF">
                  <a:alpha val="70000"/>
                </a:srgbClr>
              </a:solidFill>
              <a:prstDash val="solid"/>
              <a:round/>
            </a:ln>
          </p:spPr>
          <p:txBody>
            <a:bodyPr vert="horz" wrap="square" lIns="91440" tIns="45720" rIns="91440" bIns="45720" anchor="t" anchorCtr="0" compatLnSpc="1">
              <a:noAutofit/>
            </a:bodyPr>
            <a:lstStyle/>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GB" sz="1400" b="1" i="0" u="none" strike="noStrike" kern="1200" cap="none" spc="0" baseline="0">
                <a:solidFill>
                  <a:srgbClr val="0599F1"/>
                </a:solidFill>
                <a:uFillTx/>
                <a:latin typeface="HelveticaNeue-UltraLight" pitchFamily="50"/>
                <a:ea typeface="MS PGothic" pitchFamily="34"/>
              </a:endParaRPr>
            </a:p>
          </p:txBody>
        </p:sp>
        <p:sp>
          <p:nvSpPr>
            <p:cNvPr id="85" name="Freeform 114">
              <a:extLst>
                <a:ext uri="{FF2B5EF4-FFF2-40B4-BE49-F238E27FC236}">
                  <a16:creationId xmlns:a16="http://schemas.microsoft.com/office/drawing/2014/main" id="{08640AD2-CC36-E060-7E8B-7A3E0CEB7EF2}"/>
                </a:ext>
              </a:extLst>
            </p:cNvPr>
            <p:cNvSpPr/>
            <p:nvPr/>
          </p:nvSpPr>
          <p:spPr>
            <a:xfrm>
              <a:off x="7692179" y="2120585"/>
              <a:ext cx="292525" cy="669048"/>
            </a:xfrm>
            <a:custGeom>
              <a:avLst/>
              <a:gdLst>
                <a:gd name="f0" fmla="val 10800000"/>
                <a:gd name="f1" fmla="val 5400000"/>
                <a:gd name="f2" fmla="val 180"/>
                <a:gd name="f3" fmla="val w"/>
                <a:gd name="f4" fmla="val h"/>
                <a:gd name="f5" fmla="val 0"/>
                <a:gd name="f6" fmla="val 10000"/>
                <a:gd name="f7" fmla="val 9895"/>
                <a:gd name="f8" fmla="val 2316"/>
                <a:gd name="f9" fmla="val 2211"/>
                <a:gd name="f10" fmla="val 9756"/>
                <a:gd name="f11" fmla="val 1895"/>
                <a:gd name="f12" fmla="val 1579"/>
                <a:gd name="f13" fmla="val 1158"/>
                <a:gd name="f14" fmla="val 9268"/>
                <a:gd name="f15" fmla="val 632"/>
                <a:gd name="f16" fmla="val 9024"/>
                <a:gd name="f17" fmla="val 8537"/>
                <a:gd name="f18" fmla="val 526"/>
                <a:gd name="f19" fmla="val 7805"/>
                <a:gd name="f20" fmla="val 211"/>
                <a:gd name="f21" fmla="val 7561"/>
                <a:gd name="f22" fmla="val 7317"/>
                <a:gd name="f23" fmla="val 7073"/>
                <a:gd name="f24" fmla="val 316"/>
                <a:gd name="f25" fmla="val 6585"/>
                <a:gd name="f26" fmla="val 5854"/>
                <a:gd name="f27" fmla="val 5366"/>
                <a:gd name="f28" fmla="val 947"/>
                <a:gd name="f29" fmla="val 5122"/>
                <a:gd name="f30" fmla="val 4390"/>
                <a:gd name="f31" fmla="val 4146"/>
                <a:gd name="f32" fmla="val 1368"/>
                <a:gd name="f33" fmla="val 1684"/>
                <a:gd name="f34" fmla="val 3902"/>
                <a:gd name="f35" fmla="val 2000"/>
                <a:gd name="f36" fmla="val 3415"/>
                <a:gd name="f37" fmla="val 2526"/>
                <a:gd name="f38" fmla="val 2927"/>
                <a:gd name="f39" fmla="val 2632"/>
                <a:gd name="f40" fmla="val 2683"/>
                <a:gd name="f41" fmla="val 3263"/>
                <a:gd name="f42" fmla="val 2195"/>
                <a:gd name="f43" fmla="val 3684"/>
                <a:gd name="f44" fmla="val 2439"/>
                <a:gd name="f45" fmla="val 3895"/>
                <a:gd name="f46" fmla="val 4211"/>
                <a:gd name="f47" fmla="val 1463"/>
                <a:gd name="f48" fmla="val 4316"/>
                <a:gd name="f49" fmla="val 976"/>
                <a:gd name="f50" fmla="val 4526"/>
                <a:gd name="f51" fmla="val 4842"/>
                <a:gd name="f52" fmla="val 732"/>
                <a:gd name="f53" fmla="val 5263"/>
                <a:gd name="f54" fmla="val 5368"/>
                <a:gd name="f55" fmla="val 813"/>
                <a:gd name="f56" fmla="val 5544"/>
                <a:gd name="f57" fmla="val 895"/>
                <a:gd name="f58" fmla="val 5719"/>
                <a:gd name="f59" fmla="val 5895"/>
                <a:gd name="f60" fmla="val 6211"/>
                <a:gd name="f61" fmla="val 6421"/>
                <a:gd name="f62" fmla="val 6632"/>
                <a:gd name="f63" fmla="val 7053"/>
                <a:gd name="f64" fmla="val 7158"/>
                <a:gd name="f65" fmla="val 244"/>
                <a:gd name="f66" fmla="val 7684"/>
                <a:gd name="f67" fmla="val 7789"/>
                <a:gd name="f68" fmla="val 488"/>
                <a:gd name="f69" fmla="val 8316"/>
                <a:gd name="f70" fmla="val 329"/>
                <a:gd name="f71" fmla="val 8217"/>
                <a:gd name="f72" fmla="val 647"/>
                <a:gd name="f73" fmla="val 8415"/>
                <a:gd name="f74" fmla="val 746"/>
                <a:gd name="f75" fmla="val 8264"/>
                <a:gd name="f76" fmla="val 955"/>
                <a:gd name="f77" fmla="val 8384"/>
                <a:gd name="f78" fmla="val 1164"/>
                <a:gd name="f79" fmla="val 8504"/>
                <a:gd name="f80" fmla="val 1597"/>
                <a:gd name="f81" fmla="val 8867"/>
                <a:gd name="f82" fmla="val 1740"/>
                <a:gd name="f83" fmla="val 9038"/>
                <a:gd name="f84" fmla="val 1883"/>
                <a:gd name="f85" fmla="val 9209"/>
                <a:gd name="f86" fmla="val 1786"/>
                <a:gd name="f87" fmla="val 9301"/>
                <a:gd name="f88" fmla="val 1814"/>
                <a:gd name="f89" fmla="val 9410"/>
                <a:gd name="f90" fmla="val 1842"/>
                <a:gd name="f91" fmla="val 9519"/>
                <a:gd name="f92" fmla="val 1865"/>
                <a:gd name="f93" fmla="val 9637"/>
                <a:gd name="f94" fmla="val 1909"/>
                <a:gd name="f95" fmla="val 9693"/>
                <a:gd name="f96" fmla="val 1953"/>
                <a:gd name="f97" fmla="val 9749"/>
                <a:gd name="f98" fmla="val 1990"/>
                <a:gd name="f99" fmla="val 9709"/>
                <a:gd name="f100" fmla="val 2078"/>
                <a:gd name="f101" fmla="val 9743"/>
                <a:gd name="f102" fmla="val 2166"/>
                <a:gd name="f103" fmla="val 9777"/>
                <a:gd name="f104" fmla="val 2338"/>
                <a:gd name="f105" fmla="val 9905"/>
                <a:gd name="f106" fmla="val 2540"/>
                <a:gd name="f107" fmla="val 9885"/>
                <a:gd name="f108" fmla="val 2602"/>
                <a:gd name="f109" fmla="val 9754"/>
                <a:gd name="f110" fmla="val 9684"/>
                <a:gd name="f111" fmla="val 3171"/>
                <a:gd name="f112" fmla="val 9474"/>
                <a:gd name="f113" fmla="val 9053"/>
                <a:gd name="f114" fmla="val 4471"/>
                <a:gd name="f115" fmla="val 8807"/>
                <a:gd name="f116" fmla="val 4553"/>
                <a:gd name="f117" fmla="val 8562"/>
                <a:gd name="f118" fmla="val 4634"/>
                <a:gd name="f119" fmla="val 7895"/>
                <a:gd name="f120" fmla="val 5610"/>
                <a:gd name="f121" fmla="val 6842"/>
                <a:gd name="f122" fmla="val 4878"/>
                <a:gd name="f123" fmla="val 4959"/>
                <a:gd name="f124" fmla="val 6386"/>
                <a:gd name="f125" fmla="val 5041"/>
                <a:gd name="f126" fmla="val 6141"/>
                <a:gd name="f127" fmla="val 4632"/>
                <a:gd name="f128" fmla="val 8049"/>
                <a:gd name="f129" fmla="val 8293"/>
                <a:gd name="f130" fmla="val 3579"/>
                <a:gd name="f131" fmla="val 2842"/>
                <a:gd name="f132" fmla="val 2947"/>
                <a:gd name="f133" fmla="+- 0 0 -90"/>
                <a:gd name="f134" fmla="*/ f3 1 10000"/>
                <a:gd name="f135" fmla="*/ f4 1 9895"/>
                <a:gd name="f136" fmla="val f5"/>
                <a:gd name="f137" fmla="val f6"/>
                <a:gd name="f138" fmla="val f7"/>
                <a:gd name="f139" fmla="*/ f133 f0 1"/>
                <a:gd name="f140" fmla="+- f138 0 f136"/>
                <a:gd name="f141" fmla="+- f137 0 f136"/>
                <a:gd name="f142" fmla="*/ f139 1 f2"/>
                <a:gd name="f143" fmla="*/ f141 1 10000"/>
                <a:gd name="f144" fmla="*/ f140 1 9895"/>
                <a:gd name="f145" fmla="*/ 2147483646 f141 1"/>
                <a:gd name="f146" fmla="*/ 2147483646 f140 1"/>
                <a:gd name="f147" fmla="*/ 0 f140 1"/>
                <a:gd name="f148" fmla="*/ 1547059788 f141 1"/>
                <a:gd name="f149" fmla="*/ 1032076903 f141 1"/>
                <a:gd name="f150" fmla="*/ 258002502 f141 1"/>
                <a:gd name="f151" fmla="*/ 516037938 f141 1"/>
                <a:gd name="f152" fmla="*/ 1839950288 f141 1"/>
                <a:gd name="f153" fmla="*/ 2018679268 f141 1"/>
                <a:gd name="f154" fmla="+- f142 0 f1"/>
                <a:gd name="f155" fmla="*/ f145 1 10000"/>
                <a:gd name="f156" fmla="*/ f146 1 9895"/>
                <a:gd name="f157" fmla="*/ f147 1 9895"/>
                <a:gd name="f158" fmla="*/ f148 1 10000"/>
                <a:gd name="f159" fmla="*/ f149 1 10000"/>
                <a:gd name="f160" fmla="*/ f150 1 10000"/>
                <a:gd name="f161" fmla="*/ f151 1 10000"/>
                <a:gd name="f162" fmla="*/ f152 1 10000"/>
                <a:gd name="f163" fmla="*/ f153 1 10000"/>
                <a:gd name="f164" fmla="*/ 0 1 f143"/>
                <a:gd name="f165" fmla="*/ f137 1 f143"/>
                <a:gd name="f166" fmla="*/ 0 1 f144"/>
                <a:gd name="f167" fmla="*/ f138 1 f144"/>
                <a:gd name="f168" fmla="*/ f155 1 f143"/>
                <a:gd name="f169" fmla="*/ f156 1 f144"/>
                <a:gd name="f170" fmla="*/ f157 1 f144"/>
                <a:gd name="f171" fmla="*/ f158 1 f143"/>
                <a:gd name="f172" fmla="*/ f159 1 f143"/>
                <a:gd name="f173" fmla="*/ f160 1 f143"/>
                <a:gd name="f174" fmla="*/ f161 1 f143"/>
                <a:gd name="f175" fmla="*/ f162 1 f143"/>
                <a:gd name="f176" fmla="*/ f163 1 f143"/>
                <a:gd name="f177" fmla="*/ f164 f134 1"/>
                <a:gd name="f178" fmla="*/ f165 f134 1"/>
                <a:gd name="f179" fmla="*/ f167 f135 1"/>
                <a:gd name="f180" fmla="*/ f166 f135 1"/>
                <a:gd name="f181" fmla="*/ f168 f134 1"/>
                <a:gd name="f182" fmla="*/ f169 f135 1"/>
                <a:gd name="f183" fmla="*/ f170 f135 1"/>
                <a:gd name="f184" fmla="*/ f171 f134 1"/>
                <a:gd name="f185" fmla="*/ f172 f134 1"/>
                <a:gd name="f186" fmla="*/ f173 f134 1"/>
                <a:gd name="f187" fmla="*/ f174 f134 1"/>
                <a:gd name="f188" fmla="*/ f175 f134 1"/>
                <a:gd name="f189" fmla="*/ f176 f134 1"/>
              </a:gdLst>
              <a:ahLst/>
              <a:cxnLst>
                <a:cxn ang="3cd4">
                  <a:pos x="hc" y="t"/>
                </a:cxn>
                <a:cxn ang="0">
                  <a:pos x="r" y="vc"/>
                </a:cxn>
                <a:cxn ang="cd4">
                  <a:pos x="hc" y="b"/>
                </a:cxn>
                <a:cxn ang="cd2">
                  <a:pos x="l" y="vc"/>
                </a:cxn>
                <a:cxn ang="f154">
                  <a:pos x="f181" y="f182"/>
                </a:cxn>
                <a:cxn ang="f154">
                  <a:pos x="f181" y="f182"/>
                </a:cxn>
                <a:cxn ang="f154">
                  <a:pos x="f181" y="f182"/>
                </a:cxn>
                <a:cxn ang="f154">
                  <a:pos x="f181" y="f182"/>
                </a:cxn>
                <a:cxn ang="f154">
                  <a:pos x="f181" y="f183"/>
                </a:cxn>
                <a:cxn ang="f154">
                  <a:pos x="f181" y="f182"/>
                </a:cxn>
                <a:cxn ang="f154">
                  <a:pos x="f181" y="f182"/>
                </a:cxn>
                <a:cxn ang="f154">
                  <a:pos x="f181" y="f182"/>
                </a:cxn>
                <a:cxn ang="f154">
                  <a:pos x="f181" y="f182"/>
                </a:cxn>
                <a:cxn ang="f154">
                  <a:pos x="f181" y="f182"/>
                </a:cxn>
                <a:cxn ang="f154">
                  <a:pos x="f181" y="f182"/>
                </a:cxn>
                <a:cxn ang="f154">
                  <a:pos x="f181" y="f182"/>
                </a:cxn>
                <a:cxn ang="f154">
                  <a:pos x="f181" y="f182"/>
                </a:cxn>
                <a:cxn ang="f154">
                  <a:pos x="f184" y="f182"/>
                </a:cxn>
                <a:cxn ang="f154">
                  <a:pos x="f185" y="f182"/>
                </a:cxn>
                <a:cxn ang="f154">
                  <a:pos x="f185" y="f182"/>
                </a:cxn>
                <a:cxn ang="f154">
                  <a:pos x="f185" y="f182"/>
                </a:cxn>
                <a:cxn ang="f154">
                  <a:pos x="f185" y="f182"/>
                </a:cxn>
                <a:cxn ang="f154">
                  <a:pos x="f186" y="f182"/>
                </a:cxn>
                <a:cxn ang="f154">
                  <a:pos x="f187" y="f182"/>
                </a:cxn>
                <a:cxn ang="f154">
                  <a:pos x="f188" y="f182"/>
                </a:cxn>
                <a:cxn ang="f154">
                  <a:pos x="f189" y="f182"/>
                </a:cxn>
                <a:cxn ang="f154">
                  <a:pos x="f181" y="f182"/>
                </a:cxn>
                <a:cxn ang="f154">
                  <a:pos x="f181" y="f182"/>
                </a:cxn>
                <a:cxn ang="f154">
                  <a:pos x="f181" y="f182"/>
                </a:cxn>
                <a:cxn ang="f154">
                  <a:pos x="f181" y="f182"/>
                </a:cxn>
                <a:cxn ang="f154">
                  <a:pos x="f181" y="f182"/>
                </a:cxn>
                <a:cxn ang="f154">
                  <a:pos x="f181" y="f182"/>
                </a:cxn>
                <a:cxn ang="f154">
                  <a:pos x="f181" y="f182"/>
                </a:cxn>
                <a:cxn ang="f154">
                  <a:pos x="f181" y="f182"/>
                </a:cxn>
                <a:cxn ang="f154">
                  <a:pos x="f181" y="f182"/>
                </a:cxn>
                <a:cxn ang="f154">
                  <a:pos x="f181" y="f182"/>
                </a:cxn>
                <a:cxn ang="f154">
                  <a:pos x="f181" y="f182"/>
                </a:cxn>
                <a:cxn ang="f154">
                  <a:pos x="f181" y="f182"/>
                </a:cxn>
              </a:cxnLst>
              <a:rect l="f177" t="f180" r="f178" b="f179"/>
              <a:pathLst>
                <a:path w="10000" h="9895">
                  <a:moveTo>
                    <a:pt x="f6" y="f8"/>
                  </a:moveTo>
                  <a:lnTo>
                    <a:pt x="f6" y="f9"/>
                  </a:lnTo>
                  <a:lnTo>
                    <a:pt x="f10" y="f11"/>
                  </a:lnTo>
                  <a:lnTo>
                    <a:pt x="f10" y="f12"/>
                  </a:lnTo>
                  <a:lnTo>
                    <a:pt x="f10" y="f13"/>
                  </a:lnTo>
                  <a:lnTo>
                    <a:pt x="f14" y="f15"/>
                  </a:lnTo>
                  <a:lnTo>
                    <a:pt x="f16" y="f15"/>
                  </a:lnTo>
                  <a:lnTo>
                    <a:pt x="f17" y="f18"/>
                  </a:lnTo>
                  <a:lnTo>
                    <a:pt x="f19" y="f20"/>
                  </a:lnTo>
                  <a:lnTo>
                    <a:pt x="f21" y="f5"/>
                  </a:lnTo>
                  <a:lnTo>
                    <a:pt x="f22" y="f5"/>
                  </a:lnTo>
                  <a:lnTo>
                    <a:pt x="f23" y="f24"/>
                  </a:lnTo>
                  <a:lnTo>
                    <a:pt x="f23" y="f18"/>
                  </a:lnTo>
                  <a:lnTo>
                    <a:pt x="f25" y="f18"/>
                  </a:lnTo>
                  <a:lnTo>
                    <a:pt x="f26" y="f18"/>
                  </a:lnTo>
                  <a:lnTo>
                    <a:pt x="f27" y="f28"/>
                  </a:lnTo>
                  <a:lnTo>
                    <a:pt x="f29" y="f28"/>
                  </a:lnTo>
                  <a:lnTo>
                    <a:pt x="f30" y="f13"/>
                  </a:lnTo>
                  <a:lnTo>
                    <a:pt x="f31" y="f32"/>
                  </a:lnTo>
                  <a:lnTo>
                    <a:pt x="f30" y="f33"/>
                  </a:lnTo>
                  <a:lnTo>
                    <a:pt x="f34" y="f35"/>
                  </a:lnTo>
                  <a:lnTo>
                    <a:pt x="f36" y="f37"/>
                  </a:lnTo>
                  <a:lnTo>
                    <a:pt x="f38" y="f39"/>
                  </a:lnTo>
                  <a:lnTo>
                    <a:pt x="f40" y="f41"/>
                  </a:lnTo>
                  <a:lnTo>
                    <a:pt x="f42" y="f43"/>
                  </a:lnTo>
                  <a:lnTo>
                    <a:pt x="f44" y="f45"/>
                  </a:lnTo>
                  <a:lnTo>
                    <a:pt x="f44" y="f46"/>
                  </a:lnTo>
                  <a:lnTo>
                    <a:pt x="f47" y="f48"/>
                  </a:lnTo>
                  <a:lnTo>
                    <a:pt x="f49" y="f50"/>
                  </a:lnTo>
                  <a:lnTo>
                    <a:pt x="f49" y="f51"/>
                  </a:lnTo>
                  <a:cubicBezTo>
                    <a:pt x="f49" y="f51"/>
                    <a:pt x="f52" y="f53"/>
                    <a:pt x="f52" y="f54"/>
                  </a:cubicBezTo>
                  <a:cubicBezTo>
                    <a:pt x="f55" y="f56"/>
                    <a:pt x="f57" y="f58"/>
                    <a:pt x="f49" y="f59"/>
                  </a:cubicBezTo>
                  <a:lnTo>
                    <a:pt x="f47" y="f60"/>
                  </a:lnTo>
                  <a:lnTo>
                    <a:pt x="f49" y="f61"/>
                  </a:lnTo>
                  <a:lnTo>
                    <a:pt x="f49" y="f62"/>
                  </a:lnTo>
                  <a:lnTo>
                    <a:pt x="f49" y="f63"/>
                  </a:lnTo>
                  <a:cubicBezTo>
                    <a:pt x="f49" y="f64"/>
                    <a:pt x="f52" y="f64"/>
                    <a:pt x="f52" y="f64"/>
                  </a:cubicBezTo>
                  <a:lnTo>
                    <a:pt x="f65" y="f66"/>
                  </a:lnTo>
                  <a:lnTo>
                    <a:pt x="f5" y="f67"/>
                  </a:lnTo>
                  <a:cubicBezTo>
                    <a:pt x="f68" y="f69"/>
                    <a:pt x="f70" y="f71"/>
                    <a:pt x="f68" y="f69"/>
                  </a:cubicBezTo>
                  <a:cubicBezTo>
                    <a:pt x="f72" y="f73"/>
                    <a:pt x="f74" y="f75"/>
                    <a:pt x="f76" y="f77"/>
                  </a:cubicBezTo>
                  <a:cubicBezTo>
                    <a:pt x="f78" y="f79"/>
                    <a:pt x="f80" y="f81"/>
                    <a:pt x="f82" y="f83"/>
                  </a:cubicBezTo>
                  <a:cubicBezTo>
                    <a:pt x="f84" y="f85"/>
                    <a:pt x="f86" y="f87"/>
                    <a:pt x="f88" y="f89"/>
                  </a:cubicBezTo>
                  <a:cubicBezTo>
                    <a:pt x="f90" y="f91"/>
                    <a:pt x="f92" y="f93"/>
                    <a:pt x="f94" y="f95"/>
                  </a:cubicBezTo>
                  <a:cubicBezTo>
                    <a:pt x="f96" y="f97"/>
                    <a:pt x="f98" y="f99"/>
                    <a:pt x="f100" y="f101"/>
                  </a:cubicBezTo>
                  <a:cubicBezTo>
                    <a:pt x="f102" y="f103"/>
                    <a:pt x="f104" y="f105"/>
                    <a:pt x="f44" y="f7"/>
                  </a:cubicBezTo>
                  <a:cubicBezTo>
                    <a:pt x="f106" y="f107"/>
                    <a:pt x="f108" y="f109"/>
                    <a:pt x="f40" y="f110"/>
                  </a:cubicBezTo>
                  <a:lnTo>
                    <a:pt x="f111" y="f112"/>
                  </a:lnTo>
                  <a:lnTo>
                    <a:pt x="f34" y="f112"/>
                  </a:lnTo>
                  <a:lnTo>
                    <a:pt x="f30" y="f113"/>
                  </a:lnTo>
                  <a:cubicBezTo>
                    <a:pt x="f114" y="f115"/>
                    <a:pt x="f116" y="f117"/>
                    <a:pt x="f118" y="f69"/>
                  </a:cubicBezTo>
                  <a:lnTo>
                    <a:pt x="f118" y="f119"/>
                  </a:lnTo>
                  <a:lnTo>
                    <a:pt x="f29" y="f67"/>
                  </a:lnTo>
                  <a:lnTo>
                    <a:pt x="f26" y="f66"/>
                  </a:lnTo>
                  <a:lnTo>
                    <a:pt x="f26" y="f64"/>
                  </a:lnTo>
                  <a:lnTo>
                    <a:pt x="f120" y="f121"/>
                  </a:lnTo>
                  <a:lnTo>
                    <a:pt x="f122" y="f62"/>
                  </a:lnTo>
                  <a:cubicBezTo>
                    <a:pt x="f123" y="f124"/>
                    <a:pt x="f125" y="f126"/>
                    <a:pt x="f29" y="f59"/>
                  </a:cubicBezTo>
                  <a:lnTo>
                    <a:pt x="f29" y="f54"/>
                  </a:lnTo>
                  <a:lnTo>
                    <a:pt x="f26" y="f51"/>
                  </a:lnTo>
                  <a:lnTo>
                    <a:pt x="f25" y="f127"/>
                  </a:lnTo>
                  <a:lnTo>
                    <a:pt x="f128" y="f46"/>
                  </a:lnTo>
                  <a:lnTo>
                    <a:pt x="f129" y="f45"/>
                  </a:lnTo>
                  <a:lnTo>
                    <a:pt x="f128" y="f130"/>
                  </a:lnTo>
                  <a:lnTo>
                    <a:pt x="f17" y="f41"/>
                  </a:lnTo>
                  <a:lnTo>
                    <a:pt x="f14" y="f131"/>
                  </a:lnTo>
                  <a:lnTo>
                    <a:pt x="f6" y="f132"/>
                  </a:lnTo>
                  <a:lnTo>
                    <a:pt x="f6" y="f131"/>
                  </a:lnTo>
                  <a:lnTo>
                    <a:pt x="f6" y="f8"/>
                  </a:lnTo>
                  <a:close/>
                </a:path>
              </a:pathLst>
            </a:custGeom>
            <a:solidFill>
              <a:srgbClr val="5B55D5"/>
            </a:solidFill>
            <a:ln w="3172" cap="flat">
              <a:solidFill>
                <a:srgbClr val="0F78FF">
                  <a:alpha val="70000"/>
                </a:srgbClr>
              </a:solidFill>
              <a:prstDash val="solid"/>
              <a:round/>
            </a:ln>
          </p:spPr>
          <p:txBody>
            <a:bodyPr vert="horz" wrap="square" lIns="91440" tIns="45720" rIns="91440" bIns="45720" anchor="t" anchorCtr="0" compatLnSpc="1">
              <a:noAutofit/>
            </a:bodyPr>
            <a:lstStyle/>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GB" sz="1400" b="1" i="0" u="none" strike="noStrike" kern="1200" cap="none" spc="0" baseline="0">
                <a:solidFill>
                  <a:srgbClr val="0599F1"/>
                </a:solidFill>
                <a:uFillTx/>
                <a:latin typeface="HelveticaNeue-UltraLight" pitchFamily="50"/>
                <a:ea typeface="MS PGothic" pitchFamily="34"/>
              </a:endParaRPr>
            </a:p>
          </p:txBody>
        </p:sp>
        <p:sp>
          <p:nvSpPr>
            <p:cNvPr id="86" name="Freeform 115">
              <a:extLst>
                <a:ext uri="{FF2B5EF4-FFF2-40B4-BE49-F238E27FC236}">
                  <a16:creationId xmlns:a16="http://schemas.microsoft.com/office/drawing/2014/main" id="{5D94203F-0CE9-BF65-D73E-FFF7303BA4FC}"/>
                </a:ext>
              </a:extLst>
            </p:cNvPr>
            <p:cNvSpPr/>
            <p:nvPr/>
          </p:nvSpPr>
          <p:spPr>
            <a:xfrm>
              <a:off x="7942716" y="2911275"/>
              <a:ext cx="406926" cy="262112"/>
            </a:xfrm>
            <a:custGeom>
              <a:avLst/>
              <a:gdLst>
                <a:gd name="f0" fmla="val 10800000"/>
                <a:gd name="f1" fmla="val 5400000"/>
                <a:gd name="f2" fmla="val 180"/>
                <a:gd name="f3" fmla="val w"/>
                <a:gd name="f4" fmla="val h"/>
                <a:gd name="f5" fmla="val 0"/>
                <a:gd name="f6" fmla="val 57"/>
                <a:gd name="f7" fmla="val 37"/>
                <a:gd name="f8" fmla="val 54"/>
                <a:gd name="f9" fmla="val 22"/>
                <a:gd name="f10" fmla="val 56"/>
                <a:gd name="f11" fmla="val 21"/>
                <a:gd name="f12" fmla="val 16"/>
                <a:gd name="f13" fmla="val 14"/>
                <a:gd name="f14" fmla="val 52"/>
                <a:gd name="f15" fmla="val 12"/>
                <a:gd name="f16" fmla="val 47"/>
                <a:gd name="f17" fmla="val 9"/>
                <a:gd name="f18" fmla="val 45"/>
                <a:gd name="f19" fmla="val 42"/>
                <a:gd name="f20" fmla="val 7"/>
                <a:gd name="f21" fmla="val 40"/>
                <a:gd name="f22" fmla="val 4"/>
                <a:gd name="f23" fmla="val 33"/>
                <a:gd name="f24" fmla="val 1"/>
                <a:gd name="f25" fmla="val 31"/>
                <a:gd name="f26" fmla="val 30"/>
                <a:gd name="f27" fmla="val 28"/>
                <a:gd name="f28" fmla="val 6"/>
                <a:gd name="f29" fmla="val 24"/>
                <a:gd name="f30" fmla="val 5"/>
                <a:gd name="f31" fmla="val 17"/>
                <a:gd name="f32" fmla="val 11"/>
                <a:gd name="f33" fmla="val 3"/>
                <a:gd name="f34" fmla="val 8"/>
                <a:gd name="f35" fmla="val 10"/>
                <a:gd name="f36" fmla="val 2"/>
                <a:gd name="f37" fmla="val 15"/>
                <a:gd name="f38" fmla="val 18"/>
                <a:gd name="f39" fmla="val 19"/>
                <a:gd name="f40" fmla="val 20"/>
                <a:gd name="f41" fmla="val 26"/>
                <a:gd name="f42" fmla="val 25"/>
                <a:gd name="f43" fmla="val 29"/>
                <a:gd name="f44" fmla="val 34"/>
                <a:gd name="f45" fmla="val 32"/>
                <a:gd name="f46" fmla="val 36"/>
                <a:gd name="f47" fmla="val 41"/>
                <a:gd name="f48" fmla="val 43"/>
                <a:gd name="f49" fmla="val 50"/>
                <a:gd name="f50" fmla="val 27"/>
                <a:gd name="f51" fmla="val 51"/>
                <a:gd name="f52" fmla="+- 0 0 -90"/>
                <a:gd name="f53" fmla="*/ f3 1 57"/>
                <a:gd name="f54" fmla="*/ f4 1 37"/>
                <a:gd name="f55" fmla="val f5"/>
                <a:gd name="f56" fmla="val f6"/>
                <a:gd name="f57" fmla="val f7"/>
                <a:gd name="f58" fmla="*/ f52 f0 1"/>
                <a:gd name="f59" fmla="+- f57 0 f55"/>
                <a:gd name="f60" fmla="+- f56 0 f55"/>
                <a:gd name="f61" fmla="*/ f58 1 f2"/>
                <a:gd name="f62" fmla="*/ f60 1 57"/>
                <a:gd name="f63" fmla="*/ f59 1 37"/>
                <a:gd name="f64" fmla="*/ 2147483646 f60 1"/>
                <a:gd name="f65" fmla="*/ 2147483646 f59 1"/>
                <a:gd name="f66" fmla="*/ 0 f59 1"/>
                <a:gd name="f67" fmla="*/ 0 f60 1"/>
                <a:gd name="f68" fmla="+- f61 0 f1"/>
                <a:gd name="f69" fmla="*/ f64 1 57"/>
                <a:gd name="f70" fmla="*/ f65 1 37"/>
                <a:gd name="f71" fmla="*/ f66 1 37"/>
                <a:gd name="f72" fmla="*/ f67 1 57"/>
                <a:gd name="f73" fmla="*/ 0 1 f62"/>
                <a:gd name="f74" fmla="*/ f56 1 f62"/>
                <a:gd name="f75" fmla="*/ 0 1 f63"/>
                <a:gd name="f76" fmla="*/ f57 1 f63"/>
                <a:gd name="f77" fmla="*/ f69 1 f62"/>
                <a:gd name="f78" fmla="*/ f70 1 f63"/>
                <a:gd name="f79" fmla="*/ f71 1 f63"/>
                <a:gd name="f80" fmla="*/ f72 1 f62"/>
                <a:gd name="f81" fmla="*/ f73 f53 1"/>
                <a:gd name="f82" fmla="*/ f74 f53 1"/>
                <a:gd name="f83" fmla="*/ f76 f54 1"/>
                <a:gd name="f84" fmla="*/ f75 f54 1"/>
                <a:gd name="f85" fmla="*/ f77 f53 1"/>
                <a:gd name="f86" fmla="*/ f78 f54 1"/>
                <a:gd name="f87" fmla="*/ f79 f54 1"/>
                <a:gd name="f88" fmla="*/ f80 f53 1"/>
              </a:gdLst>
              <a:ahLst/>
              <a:cxnLst>
                <a:cxn ang="3cd4">
                  <a:pos x="hc" y="t"/>
                </a:cxn>
                <a:cxn ang="0">
                  <a:pos x="r" y="vc"/>
                </a:cxn>
                <a:cxn ang="cd4">
                  <a:pos x="hc" y="b"/>
                </a:cxn>
                <a:cxn ang="cd2">
                  <a:pos x="l" y="vc"/>
                </a:cxn>
                <a:cxn ang="f68">
                  <a:pos x="f85" y="f86"/>
                </a:cxn>
                <a:cxn ang="f68">
                  <a:pos x="f85" y="f86"/>
                </a:cxn>
                <a:cxn ang="f68">
                  <a:pos x="f85" y="f86"/>
                </a:cxn>
                <a:cxn ang="f68">
                  <a:pos x="f85" y="f86"/>
                </a:cxn>
                <a:cxn ang="f68">
                  <a:pos x="f85" y="f86"/>
                </a:cxn>
                <a:cxn ang="f68">
                  <a:pos x="f85" y="f86"/>
                </a:cxn>
                <a:cxn ang="f68">
                  <a:pos x="f85" y="f86"/>
                </a:cxn>
                <a:cxn ang="f68">
                  <a:pos x="f85" y="f86"/>
                </a:cxn>
                <a:cxn ang="f68">
                  <a:pos x="f85" y="f86"/>
                </a:cxn>
                <a:cxn ang="f68">
                  <a:pos x="f85" y="f86"/>
                </a:cxn>
                <a:cxn ang="f68">
                  <a:pos x="f85" y="f86"/>
                </a:cxn>
                <a:cxn ang="f68">
                  <a:pos x="f85" y="f87"/>
                </a:cxn>
                <a:cxn ang="f68">
                  <a:pos x="f85" y="f87"/>
                </a:cxn>
                <a:cxn ang="f68">
                  <a:pos x="f85" y="f86"/>
                </a:cxn>
                <a:cxn ang="f68">
                  <a:pos x="f85" y="f86"/>
                </a:cxn>
                <a:cxn ang="f68">
                  <a:pos x="f85" y="f86"/>
                </a:cxn>
                <a:cxn ang="f68">
                  <a:pos x="f85" y="f86"/>
                </a:cxn>
                <a:cxn ang="f68">
                  <a:pos x="f85" y="f86"/>
                </a:cxn>
                <a:cxn ang="f68">
                  <a:pos x="f85" y="f86"/>
                </a:cxn>
                <a:cxn ang="f68">
                  <a:pos x="f85" y="f86"/>
                </a:cxn>
                <a:cxn ang="f68">
                  <a:pos x="f85" y="f86"/>
                </a:cxn>
                <a:cxn ang="f68">
                  <a:pos x="f85" y="f86"/>
                </a:cxn>
                <a:cxn ang="f68">
                  <a:pos x="f88" y="f86"/>
                </a:cxn>
                <a:cxn ang="f68">
                  <a:pos x="f88" y="f86"/>
                </a:cxn>
                <a:cxn ang="f68">
                  <a:pos x="f85" y="f86"/>
                </a:cxn>
                <a:cxn ang="f68">
                  <a:pos x="f85" y="f86"/>
                </a:cxn>
                <a:cxn ang="f68">
                  <a:pos x="f85" y="f86"/>
                </a:cxn>
                <a:cxn ang="f68">
                  <a:pos x="f85" y="f86"/>
                </a:cxn>
                <a:cxn ang="f68">
                  <a:pos x="f85" y="f86"/>
                </a:cxn>
                <a:cxn ang="f68">
                  <a:pos x="f85" y="f86"/>
                </a:cxn>
                <a:cxn ang="f68">
                  <a:pos x="f85" y="f86"/>
                </a:cxn>
                <a:cxn ang="f68">
                  <a:pos x="f85" y="f86"/>
                </a:cxn>
                <a:cxn ang="f68">
                  <a:pos x="f85" y="f86"/>
                </a:cxn>
                <a:cxn ang="f68">
                  <a:pos x="f85" y="f86"/>
                </a:cxn>
                <a:cxn ang="f68">
                  <a:pos x="f85" y="f86"/>
                </a:cxn>
                <a:cxn ang="f68">
                  <a:pos x="f85" y="f86"/>
                </a:cxn>
                <a:cxn ang="f68">
                  <a:pos x="f85" y="f86"/>
                </a:cxn>
                <a:cxn ang="f68">
                  <a:pos x="f85" y="f86"/>
                </a:cxn>
                <a:cxn ang="f68">
                  <a:pos x="f85" y="f86"/>
                </a:cxn>
                <a:cxn ang="f68">
                  <a:pos x="f85" y="f86"/>
                </a:cxn>
                <a:cxn ang="f68">
                  <a:pos x="f85" y="f86"/>
                </a:cxn>
                <a:cxn ang="f68">
                  <a:pos x="f85" y="f86"/>
                </a:cxn>
                <a:cxn ang="f68">
                  <a:pos x="f85" y="f86"/>
                </a:cxn>
                <a:cxn ang="f68">
                  <a:pos x="f85" y="f86"/>
                </a:cxn>
                <a:cxn ang="f68">
                  <a:pos x="f85" y="f86"/>
                </a:cxn>
                <a:cxn ang="f68">
                  <a:pos x="f85" y="f86"/>
                </a:cxn>
              </a:cxnLst>
              <a:rect l="f81" t="f84" r="f82" b="f83"/>
              <a:pathLst>
                <a:path w="57" h="37">
                  <a:moveTo>
                    <a:pt x="f8" y="f9"/>
                  </a:moveTo>
                  <a:cubicBezTo>
                    <a:pt x="f10" y="f11"/>
                    <a:pt x="f10" y="f11"/>
                    <a:pt x="f10" y="f11"/>
                  </a:cubicBezTo>
                  <a:cubicBezTo>
                    <a:pt x="f6" y="f12"/>
                    <a:pt x="f6" y="f12"/>
                    <a:pt x="f6" y="f12"/>
                  </a:cubicBezTo>
                  <a:cubicBezTo>
                    <a:pt x="f6" y="f13"/>
                    <a:pt x="f6" y="f13"/>
                    <a:pt x="f6" y="f13"/>
                  </a:cubicBezTo>
                  <a:cubicBezTo>
                    <a:pt x="f14" y="f15"/>
                    <a:pt x="f14" y="f15"/>
                    <a:pt x="f14" y="f15"/>
                  </a:cubicBezTo>
                  <a:cubicBezTo>
                    <a:pt x="f16" y="f17"/>
                    <a:pt x="f16" y="f17"/>
                    <a:pt x="f16" y="f17"/>
                  </a:cubicBezTo>
                  <a:cubicBezTo>
                    <a:pt x="f18" y="f17"/>
                    <a:pt x="f18" y="f17"/>
                    <a:pt x="f18" y="f17"/>
                  </a:cubicBezTo>
                  <a:cubicBezTo>
                    <a:pt x="f19" y="f20"/>
                    <a:pt x="f19" y="f20"/>
                    <a:pt x="f19" y="f20"/>
                  </a:cubicBezTo>
                  <a:cubicBezTo>
                    <a:pt x="f21" y="f22"/>
                    <a:pt x="f21" y="f22"/>
                    <a:pt x="f21" y="f22"/>
                  </a:cubicBezTo>
                  <a:cubicBezTo>
                    <a:pt x="f23" y="f24"/>
                    <a:pt x="f23" y="f24"/>
                    <a:pt x="f23" y="f24"/>
                  </a:cubicBezTo>
                  <a:cubicBezTo>
                    <a:pt x="f25" y="f24"/>
                    <a:pt x="f25" y="f24"/>
                    <a:pt x="f25" y="f24"/>
                  </a:cubicBezTo>
                  <a:cubicBezTo>
                    <a:pt x="f25" y="f5"/>
                    <a:pt x="f25" y="f5"/>
                    <a:pt x="f25" y="f5"/>
                  </a:cubicBezTo>
                  <a:cubicBezTo>
                    <a:pt x="f26" y="f5"/>
                    <a:pt x="f26" y="f5"/>
                    <a:pt x="f26" y="f5"/>
                  </a:cubicBezTo>
                  <a:cubicBezTo>
                    <a:pt x="f27" y="f28"/>
                    <a:pt x="f27" y="f28"/>
                    <a:pt x="f27" y="f28"/>
                  </a:cubicBezTo>
                  <a:cubicBezTo>
                    <a:pt x="f29" y="f30"/>
                    <a:pt x="f29" y="f30"/>
                    <a:pt x="f29" y="f30"/>
                  </a:cubicBezTo>
                  <a:cubicBezTo>
                    <a:pt x="f31" y="f30"/>
                    <a:pt x="f31" y="f30"/>
                    <a:pt x="f31" y="f30"/>
                  </a:cubicBezTo>
                  <a:cubicBezTo>
                    <a:pt x="f32" y="f33"/>
                    <a:pt x="f32" y="f33"/>
                    <a:pt x="f32" y="f33"/>
                  </a:cubicBezTo>
                  <a:cubicBezTo>
                    <a:pt x="f20" y="f33"/>
                    <a:pt x="f20" y="f33"/>
                    <a:pt x="f20" y="f33"/>
                  </a:cubicBezTo>
                  <a:cubicBezTo>
                    <a:pt x="f30" y="f22"/>
                    <a:pt x="f30" y="f22"/>
                    <a:pt x="f30" y="f22"/>
                  </a:cubicBezTo>
                  <a:cubicBezTo>
                    <a:pt x="f28" y="f34"/>
                    <a:pt x="f28" y="f34"/>
                    <a:pt x="f28" y="f34"/>
                  </a:cubicBezTo>
                  <a:cubicBezTo>
                    <a:pt x="f22" y="f35"/>
                    <a:pt x="f22" y="f35"/>
                    <a:pt x="f22" y="f35"/>
                  </a:cubicBezTo>
                  <a:cubicBezTo>
                    <a:pt x="f36" y="f37"/>
                    <a:pt x="f36" y="f37"/>
                    <a:pt x="f36" y="f37"/>
                  </a:cubicBezTo>
                  <a:cubicBezTo>
                    <a:pt x="f5" y="f37"/>
                    <a:pt x="f5" y="f37"/>
                    <a:pt x="f5" y="f37"/>
                  </a:cubicBezTo>
                  <a:cubicBezTo>
                    <a:pt x="f5" y="f38"/>
                    <a:pt x="f5" y="f38"/>
                    <a:pt x="f5" y="f38"/>
                  </a:cubicBezTo>
                  <a:cubicBezTo>
                    <a:pt x="f24" y="f39"/>
                    <a:pt x="f24" y="f39"/>
                    <a:pt x="f24" y="f39"/>
                  </a:cubicBezTo>
                  <a:cubicBezTo>
                    <a:pt x="f36" y="f40"/>
                    <a:pt x="f36" y="f40"/>
                    <a:pt x="f36" y="f40"/>
                  </a:cubicBezTo>
                  <a:cubicBezTo>
                    <a:pt x="f33" y="f11"/>
                    <a:pt x="f33" y="f11"/>
                    <a:pt x="f33" y="f11"/>
                  </a:cubicBezTo>
                  <a:cubicBezTo>
                    <a:pt x="f15" y="f40"/>
                    <a:pt x="f15" y="f40"/>
                    <a:pt x="f15" y="f40"/>
                  </a:cubicBezTo>
                  <a:cubicBezTo>
                    <a:pt x="f38" y="f40"/>
                    <a:pt x="f38" y="f40"/>
                    <a:pt x="f38" y="f40"/>
                  </a:cubicBezTo>
                  <a:cubicBezTo>
                    <a:pt x="f29" y="f29"/>
                    <a:pt x="f29" y="f29"/>
                    <a:pt x="f29" y="f29"/>
                  </a:cubicBezTo>
                  <a:cubicBezTo>
                    <a:pt x="f29" y="f29"/>
                    <a:pt x="f41" y="f41"/>
                    <a:pt x="f42" y="f27"/>
                  </a:cubicBezTo>
                  <a:cubicBezTo>
                    <a:pt x="f42" y="f43"/>
                    <a:pt x="f9" y="f26"/>
                    <a:pt x="f9" y="f26"/>
                  </a:cubicBezTo>
                  <a:cubicBezTo>
                    <a:pt x="f11" y="f23"/>
                    <a:pt x="f11" y="f23"/>
                    <a:pt x="f11" y="f23"/>
                  </a:cubicBezTo>
                  <a:cubicBezTo>
                    <a:pt x="f29" y="f44"/>
                    <a:pt x="f29" y="f44"/>
                    <a:pt x="f29" y="f44"/>
                  </a:cubicBezTo>
                  <a:cubicBezTo>
                    <a:pt x="f42" y="f45"/>
                    <a:pt x="f42" y="f45"/>
                    <a:pt x="f42" y="f45"/>
                  </a:cubicBezTo>
                  <a:cubicBezTo>
                    <a:pt x="f26" y="f43"/>
                    <a:pt x="f26" y="f43"/>
                    <a:pt x="f26" y="f43"/>
                  </a:cubicBezTo>
                  <a:cubicBezTo>
                    <a:pt x="f23" y="f43"/>
                    <a:pt x="f23" y="f43"/>
                    <a:pt x="f23" y="f43"/>
                  </a:cubicBezTo>
                  <a:cubicBezTo>
                    <a:pt x="f46" y="f45"/>
                    <a:pt x="f46" y="f45"/>
                    <a:pt x="f46" y="f45"/>
                  </a:cubicBezTo>
                  <a:cubicBezTo>
                    <a:pt x="f44" y="f44"/>
                    <a:pt x="f44" y="f44"/>
                    <a:pt x="f44" y="f44"/>
                  </a:cubicBezTo>
                  <a:cubicBezTo>
                    <a:pt x="f7" y="f7"/>
                    <a:pt x="f7" y="f7"/>
                    <a:pt x="f7" y="f7"/>
                  </a:cubicBezTo>
                  <a:cubicBezTo>
                    <a:pt x="f18" y="f44"/>
                    <a:pt x="f18" y="f44"/>
                    <a:pt x="f18" y="f44"/>
                  </a:cubicBezTo>
                  <a:cubicBezTo>
                    <a:pt x="f47" y="f25"/>
                    <a:pt x="f47" y="f25"/>
                    <a:pt x="f47" y="f25"/>
                  </a:cubicBezTo>
                  <a:cubicBezTo>
                    <a:pt x="f48" y="f27"/>
                    <a:pt x="f48" y="f27"/>
                    <a:pt x="f48" y="f27"/>
                  </a:cubicBezTo>
                  <a:cubicBezTo>
                    <a:pt x="f49" y="f50"/>
                    <a:pt x="f49" y="f50"/>
                    <a:pt x="f49" y="f50"/>
                  </a:cubicBezTo>
                  <a:cubicBezTo>
                    <a:pt x="f51" y="f42"/>
                    <a:pt x="f51" y="f42"/>
                    <a:pt x="f51" y="f42"/>
                  </a:cubicBezTo>
                  <a:lnTo>
                    <a:pt x="f8" y="f9"/>
                  </a:lnTo>
                  <a:close/>
                </a:path>
              </a:pathLst>
            </a:custGeom>
            <a:solidFill>
              <a:srgbClr val="5B55D5"/>
            </a:solidFill>
            <a:ln w="3172" cap="flat">
              <a:solidFill>
                <a:srgbClr val="0F78FF">
                  <a:alpha val="70000"/>
                </a:srgbClr>
              </a:solidFill>
              <a:prstDash val="solid"/>
              <a:round/>
            </a:ln>
          </p:spPr>
          <p:txBody>
            <a:bodyPr vert="horz" wrap="square" lIns="91440" tIns="45720" rIns="91440" bIns="45720" anchor="t" anchorCtr="0" compatLnSpc="1">
              <a:noAutofit/>
            </a:bodyPr>
            <a:lstStyle/>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GB" sz="1400" b="1" i="0" u="none" strike="noStrike" kern="1200" cap="none" spc="0" baseline="0">
                <a:solidFill>
                  <a:srgbClr val="0599F1"/>
                </a:solidFill>
                <a:uFillTx/>
                <a:latin typeface="HelveticaNeue-UltraLight" pitchFamily="50"/>
                <a:ea typeface="MS PGothic" pitchFamily="34"/>
              </a:endParaRPr>
            </a:p>
          </p:txBody>
        </p:sp>
        <p:sp>
          <p:nvSpPr>
            <p:cNvPr id="87" name="Freeform 116">
              <a:extLst>
                <a:ext uri="{FF2B5EF4-FFF2-40B4-BE49-F238E27FC236}">
                  <a16:creationId xmlns:a16="http://schemas.microsoft.com/office/drawing/2014/main" id="{2B1F9569-D56F-AB7C-1D3C-814A421A80E4}"/>
                </a:ext>
              </a:extLst>
            </p:cNvPr>
            <p:cNvSpPr/>
            <p:nvPr/>
          </p:nvSpPr>
          <p:spPr>
            <a:xfrm>
              <a:off x="8177314" y="2911275"/>
              <a:ext cx="50685" cy="27514"/>
            </a:xfrm>
            <a:custGeom>
              <a:avLst/>
              <a:gdLst>
                <a:gd name="f0" fmla="val 10800000"/>
                <a:gd name="f1" fmla="val 5400000"/>
                <a:gd name="f2" fmla="val 180"/>
                <a:gd name="f3" fmla="val w"/>
                <a:gd name="f4" fmla="val h"/>
                <a:gd name="f5" fmla="val 0"/>
                <a:gd name="f6" fmla="val 42"/>
                <a:gd name="f7" fmla="val 24"/>
                <a:gd name="f8" fmla="val 36"/>
                <a:gd name="f9" fmla="val 18"/>
                <a:gd name="f10" fmla="val 6"/>
                <a:gd name="f11" fmla="+- 0 0 -90"/>
                <a:gd name="f12" fmla="*/ f3 1 42"/>
                <a:gd name="f13" fmla="*/ f4 1 24"/>
                <a:gd name="f14" fmla="val f5"/>
                <a:gd name="f15" fmla="val f6"/>
                <a:gd name="f16" fmla="val f7"/>
                <a:gd name="f17" fmla="*/ f11 f0 1"/>
                <a:gd name="f18" fmla="+- f16 0 f14"/>
                <a:gd name="f19" fmla="+- f15 0 f14"/>
                <a:gd name="f20" fmla="*/ f17 1 f2"/>
                <a:gd name="f21" fmla="*/ f19 1 42"/>
                <a:gd name="f22" fmla="*/ f18 1 24"/>
                <a:gd name="f23" fmla="*/ 2147483646 f19 1"/>
                <a:gd name="f24" fmla="*/ 2147483646 f18 1"/>
                <a:gd name="f25" fmla="*/ 0 f18 1"/>
                <a:gd name="f26" fmla="*/ 0 f19 1"/>
                <a:gd name="f27" fmla="+- f20 0 f1"/>
                <a:gd name="f28" fmla="*/ f23 1 42"/>
                <a:gd name="f29" fmla="*/ f24 1 24"/>
                <a:gd name="f30" fmla="*/ f25 1 24"/>
                <a:gd name="f31" fmla="*/ f26 1 42"/>
                <a:gd name="f32" fmla="*/ 0 1 f21"/>
                <a:gd name="f33" fmla="*/ f15 1 f21"/>
                <a:gd name="f34" fmla="*/ 0 1 f22"/>
                <a:gd name="f35" fmla="*/ f16 1 f22"/>
                <a:gd name="f36" fmla="*/ f28 1 f21"/>
                <a:gd name="f37" fmla="*/ f29 1 f22"/>
                <a:gd name="f38" fmla="*/ f30 1 f22"/>
                <a:gd name="f39" fmla="*/ f31 1 f21"/>
                <a:gd name="f40" fmla="*/ f32 f12 1"/>
                <a:gd name="f41" fmla="*/ f33 f12 1"/>
                <a:gd name="f42" fmla="*/ f35 f13 1"/>
                <a:gd name="f43" fmla="*/ f34 f13 1"/>
                <a:gd name="f44" fmla="*/ f36 f12 1"/>
                <a:gd name="f45" fmla="*/ f37 f13 1"/>
                <a:gd name="f46" fmla="*/ f38 f13 1"/>
                <a:gd name="f47" fmla="*/ f39 f12 1"/>
              </a:gdLst>
              <a:ahLst/>
              <a:cxnLst>
                <a:cxn ang="3cd4">
                  <a:pos x="hc" y="t"/>
                </a:cxn>
                <a:cxn ang="0">
                  <a:pos x="r" y="vc"/>
                </a:cxn>
                <a:cxn ang="cd4">
                  <a:pos x="hc" y="b"/>
                </a:cxn>
                <a:cxn ang="cd2">
                  <a:pos x="l" y="vc"/>
                </a:cxn>
                <a:cxn ang="f27">
                  <a:pos x="f44" y="f45"/>
                </a:cxn>
                <a:cxn ang="f27">
                  <a:pos x="f44" y="f46"/>
                </a:cxn>
                <a:cxn ang="f27">
                  <a:pos x="f47" y="f45"/>
                </a:cxn>
                <a:cxn ang="f27">
                  <a:pos x="f44" y="f45"/>
                </a:cxn>
                <a:cxn ang="f27">
                  <a:pos x="f44" y="f45"/>
                </a:cxn>
              </a:cxnLst>
              <a:rect l="f40" t="f43" r="f41" b="f42"/>
              <a:pathLst>
                <a:path w="42" h="24">
                  <a:moveTo>
                    <a:pt x="f8" y="f7"/>
                  </a:moveTo>
                  <a:lnTo>
                    <a:pt x="f9" y="f5"/>
                  </a:lnTo>
                  <a:lnTo>
                    <a:pt x="f5" y="f10"/>
                  </a:lnTo>
                  <a:lnTo>
                    <a:pt x="f6" y="f7"/>
                  </a:lnTo>
                  <a:lnTo>
                    <a:pt x="f8" y="f7"/>
                  </a:lnTo>
                  <a:close/>
                </a:path>
              </a:pathLst>
            </a:custGeom>
            <a:solidFill>
              <a:srgbClr val="E2EBFB"/>
            </a:solidFill>
            <a:ln w="3172" cap="flat">
              <a:solidFill>
                <a:srgbClr val="0F78FF">
                  <a:alpha val="70000"/>
                </a:srgbClr>
              </a:solidFill>
              <a:prstDash val="solid"/>
              <a:round/>
            </a:ln>
          </p:spPr>
          <p:txBody>
            <a:bodyPr vert="horz" wrap="square" lIns="91440" tIns="45720" rIns="91440" bIns="45720" anchor="t" anchorCtr="0" compatLnSpc="1">
              <a:noAutofit/>
            </a:bodyPr>
            <a:lstStyle/>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GB" sz="1400" b="1" i="0" u="none" strike="noStrike" kern="1200" cap="none" spc="0" baseline="0">
                <a:solidFill>
                  <a:srgbClr val="0599F1"/>
                </a:solidFill>
                <a:uFillTx/>
                <a:latin typeface="HelveticaNeue-UltraLight" pitchFamily="50"/>
                <a:ea typeface="MS PGothic" pitchFamily="34"/>
              </a:endParaRPr>
            </a:p>
          </p:txBody>
        </p:sp>
        <p:sp>
          <p:nvSpPr>
            <p:cNvPr id="88" name="Freeform 117">
              <a:extLst>
                <a:ext uri="{FF2B5EF4-FFF2-40B4-BE49-F238E27FC236}">
                  <a16:creationId xmlns:a16="http://schemas.microsoft.com/office/drawing/2014/main" id="{B3415617-3D7C-F3AD-5041-9F61F879D15B}"/>
                </a:ext>
              </a:extLst>
            </p:cNvPr>
            <p:cNvSpPr/>
            <p:nvPr/>
          </p:nvSpPr>
          <p:spPr>
            <a:xfrm>
              <a:off x="7892030" y="2796875"/>
              <a:ext cx="70957" cy="43443"/>
            </a:xfrm>
            <a:custGeom>
              <a:avLst/>
              <a:gdLst>
                <a:gd name="f0" fmla="val 10800000"/>
                <a:gd name="f1" fmla="val 5400000"/>
                <a:gd name="f2" fmla="val 180"/>
                <a:gd name="f3" fmla="val w"/>
                <a:gd name="f4" fmla="val h"/>
                <a:gd name="f5" fmla="val 0"/>
                <a:gd name="f6" fmla="val 60"/>
                <a:gd name="f7" fmla="val 36"/>
                <a:gd name="f8" fmla="val 54"/>
                <a:gd name="f9" fmla="val 24"/>
                <a:gd name="f10" fmla="val 12"/>
                <a:gd name="f11" fmla="val 42"/>
                <a:gd name="f12" fmla="val 6"/>
                <a:gd name="f13" fmla="val 30"/>
                <a:gd name="f14" fmla="val 18"/>
                <a:gd name="f15" fmla="+- 0 0 -90"/>
                <a:gd name="f16" fmla="*/ f3 1 60"/>
                <a:gd name="f17" fmla="*/ f4 1 36"/>
                <a:gd name="f18" fmla="val f5"/>
                <a:gd name="f19" fmla="val f6"/>
                <a:gd name="f20" fmla="val f7"/>
                <a:gd name="f21" fmla="*/ f15 f0 1"/>
                <a:gd name="f22" fmla="+- f20 0 f18"/>
                <a:gd name="f23" fmla="+- f19 0 f18"/>
                <a:gd name="f24" fmla="*/ f21 1 f2"/>
                <a:gd name="f25" fmla="*/ f23 1 60"/>
                <a:gd name="f26" fmla="*/ f22 1 36"/>
                <a:gd name="f27" fmla="*/ 2147483646 f23 1"/>
                <a:gd name="f28" fmla="*/ 2147483646 f22 1"/>
                <a:gd name="f29" fmla="*/ 0 f22 1"/>
                <a:gd name="f30" fmla="*/ 0 f23 1"/>
                <a:gd name="f31" fmla="+- f24 0 f1"/>
                <a:gd name="f32" fmla="*/ f27 1 60"/>
                <a:gd name="f33" fmla="*/ f28 1 36"/>
                <a:gd name="f34" fmla="*/ f29 1 36"/>
                <a:gd name="f35" fmla="*/ f30 1 60"/>
                <a:gd name="f36" fmla="*/ 0 1 f25"/>
                <a:gd name="f37" fmla="*/ f19 1 f25"/>
                <a:gd name="f38" fmla="*/ 0 1 f26"/>
                <a:gd name="f39" fmla="*/ f20 1 f26"/>
                <a:gd name="f40" fmla="*/ f32 1 f25"/>
                <a:gd name="f41" fmla="*/ f33 1 f26"/>
                <a:gd name="f42" fmla="*/ f34 1 f26"/>
                <a:gd name="f43" fmla="*/ f35 1 f25"/>
                <a:gd name="f44" fmla="*/ f36 f16 1"/>
                <a:gd name="f45" fmla="*/ f37 f16 1"/>
                <a:gd name="f46" fmla="*/ f39 f17 1"/>
                <a:gd name="f47" fmla="*/ f38 f17 1"/>
                <a:gd name="f48" fmla="*/ f40 f16 1"/>
                <a:gd name="f49" fmla="*/ f41 f17 1"/>
                <a:gd name="f50" fmla="*/ f42 f17 1"/>
                <a:gd name="f51" fmla="*/ f43 f16 1"/>
              </a:gdLst>
              <a:ahLst/>
              <a:cxnLst>
                <a:cxn ang="3cd4">
                  <a:pos x="hc" y="t"/>
                </a:cxn>
                <a:cxn ang="0">
                  <a:pos x="r" y="vc"/>
                </a:cxn>
                <a:cxn ang="cd4">
                  <a:pos x="hc" y="b"/>
                </a:cxn>
                <a:cxn ang="cd2">
                  <a:pos x="l" y="vc"/>
                </a:cxn>
                <a:cxn ang="f31">
                  <a:pos x="f48" y="f49"/>
                </a:cxn>
                <a:cxn ang="f31">
                  <a:pos x="f48" y="f49"/>
                </a:cxn>
                <a:cxn ang="f31">
                  <a:pos x="f48" y="f49"/>
                </a:cxn>
                <a:cxn ang="f31">
                  <a:pos x="f48" y="f49"/>
                </a:cxn>
                <a:cxn ang="f31">
                  <a:pos x="f48" y="f50"/>
                </a:cxn>
                <a:cxn ang="f31">
                  <a:pos x="f48" y="f50"/>
                </a:cxn>
                <a:cxn ang="f31">
                  <a:pos x="f48" y="f49"/>
                </a:cxn>
                <a:cxn ang="f31">
                  <a:pos x="f51" y="f49"/>
                </a:cxn>
                <a:cxn ang="f31">
                  <a:pos x="f48" y="f49"/>
                </a:cxn>
                <a:cxn ang="f31">
                  <a:pos x="f48" y="f49"/>
                </a:cxn>
              </a:cxnLst>
              <a:rect l="f44" t="f47" r="f45" b="f46"/>
              <a:pathLst>
                <a:path w="60" h="36">
                  <a:moveTo>
                    <a:pt x="f8" y="f7"/>
                  </a:moveTo>
                  <a:lnTo>
                    <a:pt x="f6" y="f9"/>
                  </a:lnTo>
                  <a:lnTo>
                    <a:pt x="f8" y="f10"/>
                  </a:lnTo>
                  <a:lnTo>
                    <a:pt x="f11" y="f12"/>
                  </a:lnTo>
                  <a:lnTo>
                    <a:pt x="f13" y="f5"/>
                  </a:lnTo>
                  <a:lnTo>
                    <a:pt x="f14" y="f5"/>
                  </a:lnTo>
                  <a:lnTo>
                    <a:pt x="f12" y="f10"/>
                  </a:lnTo>
                  <a:lnTo>
                    <a:pt x="f5" y="f14"/>
                  </a:lnTo>
                  <a:lnTo>
                    <a:pt x="f10" y="f13"/>
                  </a:lnTo>
                  <a:lnTo>
                    <a:pt x="f8" y="f7"/>
                  </a:lnTo>
                  <a:close/>
                </a:path>
              </a:pathLst>
            </a:custGeom>
            <a:solidFill>
              <a:srgbClr val="E2EBFB"/>
            </a:solidFill>
            <a:ln w="3172" cap="flat">
              <a:solidFill>
                <a:srgbClr val="0F78FF">
                  <a:alpha val="70000"/>
                </a:srgbClr>
              </a:solidFill>
              <a:prstDash val="solid"/>
              <a:round/>
            </a:ln>
          </p:spPr>
          <p:txBody>
            <a:bodyPr vert="horz" wrap="square" lIns="91440" tIns="45720" rIns="91440" bIns="45720" anchor="t" anchorCtr="0" compatLnSpc="1">
              <a:noAutofit/>
            </a:bodyPr>
            <a:lstStyle/>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GB" sz="1400" b="1" i="0" u="none" strike="noStrike" kern="1200" cap="none" spc="0" baseline="0">
                <a:solidFill>
                  <a:srgbClr val="0599F1"/>
                </a:solidFill>
                <a:uFillTx/>
                <a:latin typeface="HelveticaNeue-UltraLight" pitchFamily="50"/>
                <a:ea typeface="MS PGothic" pitchFamily="34"/>
              </a:endParaRPr>
            </a:p>
          </p:txBody>
        </p:sp>
        <p:sp>
          <p:nvSpPr>
            <p:cNvPr id="89" name="Freeform 118">
              <a:extLst>
                <a:ext uri="{FF2B5EF4-FFF2-40B4-BE49-F238E27FC236}">
                  <a16:creationId xmlns:a16="http://schemas.microsoft.com/office/drawing/2014/main" id="{24C45589-A1DF-84AD-ACED-B90A85202F1D}"/>
                </a:ext>
              </a:extLst>
            </p:cNvPr>
            <p:cNvSpPr/>
            <p:nvPr/>
          </p:nvSpPr>
          <p:spPr>
            <a:xfrm>
              <a:off x="7763146" y="2818592"/>
              <a:ext cx="221568" cy="198397"/>
            </a:xfrm>
            <a:custGeom>
              <a:avLst/>
              <a:gdLst>
                <a:gd name="f0" fmla="val 10800000"/>
                <a:gd name="f1" fmla="val 5400000"/>
                <a:gd name="f2" fmla="val 180"/>
                <a:gd name="f3" fmla="val w"/>
                <a:gd name="f4" fmla="val h"/>
                <a:gd name="f5" fmla="val 0"/>
                <a:gd name="f6" fmla="val 31"/>
                <a:gd name="f7" fmla="val 28"/>
                <a:gd name="f8" fmla="val 1"/>
                <a:gd name="f9" fmla="val 9"/>
                <a:gd name="f10" fmla="val 10"/>
                <a:gd name="f11" fmla="val 13"/>
                <a:gd name="f12" fmla="val 17"/>
                <a:gd name="f13" fmla="val 2"/>
                <a:gd name="f14" fmla="val 19"/>
                <a:gd name="f15" fmla="val 20"/>
                <a:gd name="f16" fmla="val 6"/>
                <a:gd name="f17" fmla="val 22"/>
                <a:gd name="f18" fmla="val 24"/>
                <a:gd name="f19" fmla="val 15"/>
                <a:gd name="f20" fmla="val 26"/>
                <a:gd name="f21" fmla="val 23"/>
                <a:gd name="f22" fmla="val 25"/>
                <a:gd name="f23" fmla="val 27"/>
                <a:gd name="f24" fmla="val 29"/>
                <a:gd name="f25" fmla="val 21"/>
                <a:gd name="f26" fmla="val 30"/>
                <a:gd name="f27" fmla="val 12"/>
                <a:gd name="f28" fmla="val 3"/>
                <a:gd name="f29" fmla="val 18"/>
                <a:gd name="f30" fmla="val 14"/>
                <a:gd name="f31" fmla="val 5"/>
                <a:gd name="f32" fmla="val 4"/>
                <a:gd name="f33" fmla="+- 0 0 -90"/>
                <a:gd name="f34" fmla="*/ f3 1 31"/>
                <a:gd name="f35" fmla="*/ f4 1 28"/>
                <a:gd name="f36" fmla="val f5"/>
                <a:gd name="f37" fmla="val f6"/>
                <a:gd name="f38" fmla="val f7"/>
                <a:gd name="f39" fmla="*/ f33 f0 1"/>
                <a:gd name="f40" fmla="+- f38 0 f36"/>
                <a:gd name="f41" fmla="+- f37 0 f36"/>
                <a:gd name="f42" fmla="*/ f39 1 f2"/>
                <a:gd name="f43" fmla="*/ f41 1 31"/>
                <a:gd name="f44" fmla="*/ f40 1 28"/>
                <a:gd name="f45" fmla="*/ 2147483646 f41 1"/>
                <a:gd name="f46" fmla="*/ 2147483646 f40 1"/>
                <a:gd name="f47" fmla="*/ 0 f40 1"/>
                <a:gd name="f48" fmla="*/ 0 f41 1"/>
                <a:gd name="f49" fmla="+- f42 0 f1"/>
                <a:gd name="f50" fmla="*/ f45 1 31"/>
                <a:gd name="f51" fmla="*/ f46 1 28"/>
                <a:gd name="f52" fmla="*/ f47 1 28"/>
                <a:gd name="f53" fmla="*/ f48 1 31"/>
                <a:gd name="f54" fmla="*/ 0 1 f43"/>
                <a:gd name="f55" fmla="*/ f37 1 f43"/>
                <a:gd name="f56" fmla="*/ 0 1 f44"/>
                <a:gd name="f57" fmla="*/ f38 1 f44"/>
                <a:gd name="f58" fmla="*/ f50 1 f43"/>
                <a:gd name="f59" fmla="*/ f51 1 f44"/>
                <a:gd name="f60" fmla="*/ f52 1 f44"/>
                <a:gd name="f61" fmla="*/ f53 1 f43"/>
                <a:gd name="f62" fmla="*/ f54 f34 1"/>
                <a:gd name="f63" fmla="*/ f55 f34 1"/>
                <a:gd name="f64" fmla="*/ f57 f35 1"/>
                <a:gd name="f65" fmla="*/ f56 f35 1"/>
                <a:gd name="f66" fmla="*/ f58 f34 1"/>
                <a:gd name="f67" fmla="*/ f59 f35 1"/>
                <a:gd name="f68" fmla="*/ f60 f35 1"/>
                <a:gd name="f69" fmla="*/ f61 f34 1"/>
              </a:gdLst>
              <a:ahLst/>
              <a:cxnLst>
                <a:cxn ang="3cd4">
                  <a:pos x="hc" y="t"/>
                </a:cxn>
                <a:cxn ang="0">
                  <a:pos x="r" y="vc"/>
                </a:cxn>
                <a:cxn ang="cd4">
                  <a:pos x="hc" y="b"/>
                </a:cxn>
                <a:cxn ang="cd2">
                  <a:pos x="l" y="vc"/>
                </a:cxn>
                <a:cxn ang="f49">
                  <a:pos x="f66" y="f67"/>
                </a:cxn>
                <a:cxn ang="f49">
                  <a:pos x="f66" y="f67"/>
                </a:cxn>
                <a:cxn ang="f49">
                  <a:pos x="f66" y="f67"/>
                </a:cxn>
                <a:cxn ang="f49">
                  <a:pos x="f66" y="f67"/>
                </a:cxn>
                <a:cxn ang="f49">
                  <a:pos x="f66" y="f67"/>
                </a:cxn>
                <a:cxn ang="f49">
                  <a:pos x="f66" y="f67"/>
                </a:cxn>
                <a:cxn ang="f49">
                  <a:pos x="f66" y="f67"/>
                </a:cxn>
                <a:cxn ang="f49">
                  <a:pos x="f66" y="f67"/>
                </a:cxn>
                <a:cxn ang="f49">
                  <a:pos x="f66" y="f67"/>
                </a:cxn>
                <a:cxn ang="f49">
                  <a:pos x="f66" y="f67"/>
                </a:cxn>
                <a:cxn ang="f49">
                  <a:pos x="f66" y="f67"/>
                </a:cxn>
                <a:cxn ang="f49">
                  <a:pos x="f66" y="f67"/>
                </a:cxn>
                <a:cxn ang="f49">
                  <a:pos x="f66" y="f67"/>
                </a:cxn>
                <a:cxn ang="f49">
                  <a:pos x="f66" y="f67"/>
                </a:cxn>
                <a:cxn ang="f49">
                  <a:pos x="f66" y="f67"/>
                </a:cxn>
                <a:cxn ang="f49">
                  <a:pos x="f66" y="f67"/>
                </a:cxn>
                <a:cxn ang="f49">
                  <a:pos x="f66" y="f67"/>
                </a:cxn>
                <a:cxn ang="f49">
                  <a:pos x="f66" y="f67"/>
                </a:cxn>
                <a:cxn ang="f49">
                  <a:pos x="f66" y="f67"/>
                </a:cxn>
                <a:cxn ang="f49">
                  <a:pos x="f66" y="f67"/>
                </a:cxn>
                <a:cxn ang="f49">
                  <a:pos x="f66" y="f67"/>
                </a:cxn>
                <a:cxn ang="f49">
                  <a:pos x="f66" y="f67"/>
                </a:cxn>
                <a:cxn ang="f49">
                  <a:pos x="f66" y="f67"/>
                </a:cxn>
                <a:cxn ang="f49">
                  <a:pos x="f66" y="f68"/>
                </a:cxn>
                <a:cxn ang="f49">
                  <a:pos x="f66" y="f67"/>
                </a:cxn>
                <a:cxn ang="f49">
                  <a:pos x="f66" y="f67"/>
                </a:cxn>
                <a:cxn ang="f49">
                  <a:pos x="f66" y="f68"/>
                </a:cxn>
                <a:cxn ang="f49">
                  <a:pos x="f66" y="f68"/>
                </a:cxn>
                <a:cxn ang="f49">
                  <a:pos x="f66" y="f67"/>
                </a:cxn>
                <a:cxn ang="f49">
                  <a:pos x="f66" y="f67"/>
                </a:cxn>
                <a:cxn ang="f49">
                  <a:pos x="f69" y="f67"/>
                </a:cxn>
                <a:cxn ang="f49">
                  <a:pos x="f69" y="f67"/>
                </a:cxn>
                <a:cxn ang="f49">
                  <a:pos x="f66" y="f67"/>
                </a:cxn>
              </a:cxnLst>
              <a:rect l="f62" t="f65" r="f63" b="f64"/>
              <a:pathLst>
                <a:path w="31" h="28">
                  <a:moveTo>
                    <a:pt x="f8" y="f9"/>
                  </a:moveTo>
                  <a:cubicBezTo>
                    <a:pt x="f8" y="f10"/>
                    <a:pt x="f8" y="f10"/>
                    <a:pt x="f8" y="f10"/>
                  </a:cubicBezTo>
                  <a:cubicBezTo>
                    <a:pt x="f8" y="f11"/>
                    <a:pt x="f8" y="f11"/>
                    <a:pt x="f8" y="f11"/>
                  </a:cubicBezTo>
                  <a:cubicBezTo>
                    <a:pt x="f8" y="f11"/>
                    <a:pt x="f8" y="f12"/>
                    <a:pt x="f13" y="f12"/>
                  </a:cubicBezTo>
                  <a:cubicBezTo>
                    <a:pt x="f13" y="f12"/>
                    <a:pt x="f13" y="f14"/>
                    <a:pt x="f13" y="f15"/>
                  </a:cubicBezTo>
                  <a:cubicBezTo>
                    <a:pt x="f16" y="f17"/>
                    <a:pt x="f16" y="f17"/>
                    <a:pt x="f16" y="f17"/>
                  </a:cubicBezTo>
                  <a:cubicBezTo>
                    <a:pt x="f10" y="f18"/>
                    <a:pt x="f10" y="f18"/>
                    <a:pt x="f10" y="f18"/>
                  </a:cubicBezTo>
                  <a:cubicBezTo>
                    <a:pt x="f19" y="f20"/>
                    <a:pt x="f19" y="f20"/>
                    <a:pt x="f19" y="f20"/>
                  </a:cubicBezTo>
                  <a:cubicBezTo>
                    <a:pt x="f19" y="f20"/>
                    <a:pt x="f19" y="f20"/>
                    <a:pt x="f19" y="f20"/>
                  </a:cubicBezTo>
                  <a:cubicBezTo>
                    <a:pt x="f14" y="f7"/>
                    <a:pt x="f14" y="f7"/>
                    <a:pt x="f14" y="f7"/>
                  </a:cubicBezTo>
                  <a:cubicBezTo>
                    <a:pt x="f21" y="f7"/>
                    <a:pt x="f21" y="f7"/>
                    <a:pt x="f21" y="f7"/>
                  </a:cubicBezTo>
                  <a:cubicBezTo>
                    <a:pt x="f22" y="f7"/>
                    <a:pt x="f22" y="f7"/>
                    <a:pt x="f22" y="f7"/>
                  </a:cubicBezTo>
                  <a:cubicBezTo>
                    <a:pt x="f23" y="f7"/>
                    <a:pt x="f23" y="f7"/>
                    <a:pt x="f23" y="f7"/>
                  </a:cubicBezTo>
                  <a:cubicBezTo>
                    <a:pt x="f24" y="f21"/>
                    <a:pt x="f24" y="f21"/>
                    <a:pt x="f24" y="f21"/>
                  </a:cubicBezTo>
                  <a:cubicBezTo>
                    <a:pt x="f6" y="f25"/>
                    <a:pt x="f6" y="f25"/>
                    <a:pt x="f6" y="f25"/>
                  </a:cubicBezTo>
                  <a:cubicBezTo>
                    <a:pt x="f26" y="f12"/>
                    <a:pt x="f26" y="f12"/>
                    <a:pt x="f26" y="f12"/>
                  </a:cubicBezTo>
                  <a:cubicBezTo>
                    <a:pt x="f26" y="f19"/>
                    <a:pt x="f26" y="f19"/>
                    <a:pt x="f26" y="f19"/>
                  </a:cubicBezTo>
                  <a:cubicBezTo>
                    <a:pt x="f24" y="f27"/>
                    <a:pt x="f24" y="f27"/>
                    <a:pt x="f24" y="f27"/>
                  </a:cubicBezTo>
                  <a:cubicBezTo>
                    <a:pt x="f6" y="f10"/>
                    <a:pt x="f6" y="f10"/>
                    <a:pt x="f6" y="f10"/>
                  </a:cubicBezTo>
                  <a:cubicBezTo>
                    <a:pt x="f26" y="f16"/>
                    <a:pt x="f26" y="f16"/>
                    <a:pt x="f26" y="f16"/>
                  </a:cubicBezTo>
                  <a:cubicBezTo>
                    <a:pt x="f7" y="f28"/>
                    <a:pt x="f7" y="f28"/>
                    <a:pt x="f7" y="f28"/>
                  </a:cubicBezTo>
                  <a:cubicBezTo>
                    <a:pt x="f23" y="f28"/>
                    <a:pt x="f23" y="f28"/>
                    <a:pt x="f23" y="f28"/>
                  </a:cubicBezTo>
                  <a:cubicBezTo>
                    <a:pt x="f15" y="f13"/>
                    <a:pt x="f15" y="f13"/>
                    <a:pt x="f15" y="f13"/>
                  </a:cubicBezTo>
                  <a:cubicBezTo>
                    <a:pt x="f29" y="f5"/>
                    <a:pt x="f29" y="f5"/>
                    <a:pt x="f29" y="f5"/>
                  </a:cubicBezTo>
                  <a:cubicBezTo>
                    <a:pt x="f29" y="f8"/>
                    <a:pt x="f29" y="f8"/>
                    <a:pt x="f29" y="f8"/>
                  </a:cubicBezTo>
                  <a:cubicBezTo>
                    <a:pt x="f29" y="f8"/>
                    <a:pt x="f19" y="f8"/>
                    <a:pt x="f19" y="f8"/>
                  </a:cubicBezTo>
                  <a:cubicBezTo>
                    <a:pt x="f30" y="f8"/>
                    <a:pt x="f30" y="f5"/>
                    <a:pt x="f30" y="f5"/>
                  </a:cubicBezTo>
                  <a:cubicBezTo>
                    <a:pt x="f11" y="f5"/>
                    <a:pt x="f11" y="f5"/>
                    <a:pt x="f11" y="f5"/>
                  </a:cubicBezTo>
                  <a:cubicBezTo>
                    <a:pt x="f31" y="f28"/>
                    <a:pt x="f31" y="f28"/>
                    <a:pt x="f31" y="f28"/>
                  </a:cubicBezTo>
                  <a:cubicBezTo>
                    <a:pt x="f8" y="f31"/>
                    <a:pt x="f8" y="f31"/>
                    <a:pt x="f8" y="f31"/>
                  </a:cubicBezTo>
                  <a:cubicBezTo>
                    <a:pt x="f5" y="f32"/>
                    <a:pt x="f5" y="f32"/>
                    <a:pt x="f5" y="f32"/>
                  </a:cubicBezTo>
                  <a:cubicBezTo>
                    <a:pt x="f5" y="f16"/>
                    <a:pt x="f5" y="f16"/>
                    <a:pt x="f5" y="f16"/>
                  </a:cubicBezTo>
                  <a:lnTo>
                    <a:pt x="f8" y="f9"/>
                  </a:lnTo>
                  <a:close/>
                </a:path>
              </a:pathLst>
            </a:custGeom>
            <a:solidFill>
              <a:srgbClr val="5B55D5"/>
            </a:solidFill>
            <a:ln w="3172" cap="flat">
              <a:solidFill>
                <a:srgbClr val="0F78FF">
                  <a:alpha val="70000"/>
                </a:srgbClr>
              </a:solidFill>
              <a:prstDash val="solid"/>
              <a:round/>
            </a:ln>
          </p:spPr>
          <p:txBody>
            <a:bodyPr vert="horz" wrap="square" lIns="91440" tIns="45720" rIns="91440" bIns="45720" anchor="t" anchorCtr="0" compatLnSpc="1">
              <a:noAutofit/>
            </a:bodyPr>
            <a:lstStyle/>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GB" sz="1400" b="1" i="0" u="none" strike="noStrike" kern="1200" cap="none" spc="0" baseline="0">
                <a:solidFill>
                  <a:srgbClr val="0599F1"/>
                </a:solidFill>
                <a:uFillTx/>
                <a:latin typeface="HelveticaNeue-UltraLight" pitchFamily="50"/>
                <a:ea typeface="MS PGothic" pitchFamily="34"/>
              </a:endParaRPr>
            </a:p>
          </p:txBody>
        </p:sp>
        <p:sp>
          <p:nvSpPr>
            <p:cNvPr id="90" name="Freeform 119">
              <a:extLst>
                <a:ext uri="{FF2B5EF4-FFF2-40B4-BE49-F238E27FC236}">
                  <a16:creationId xmlns:a16="http://schemas.microsoft.com/office/drawing/2014/main" id="{649BA381-E06A-3B83-8441-40B9C1DA3862}"/>
                </a:ext>
              </a:extLst>
            </p:cNvPr>
            <p:cNvSpPr/>
            <p:nvPr/>
          </p:nvSpPr>
          <p:spPr>
            <a:xfrm>
              <a:off x="7447449" y="3751207"/>
              <a:ext cx="359139" cy="265011"/>
            </a:xfrm>
            <a:custGeom>
              <a:avLst/>
              <a:gdLst>
                <a:gd name="f0" fmla="val 10800000"/>
                <a:gd name="f1" fmla="val 5400000"/>
                <a:gd name="f2" fmla="val 180"/>
                <a:gd name="f3" fmla="val w"/>
                <a:gd name="f4" fmla="val h"/>
                <a:gd name="f5" fmla="val 0"/>
                <a:gd name="f6" fmla="val 300"/>
                <a:gd name="f7" fmla="val 223"/>
                <a:gd name="f8" fmla="val 66"/>
                <a:gd name="f9" fmla="val 78"/>
                <a:gd name="f10" fmla="val 205"/>
                <a:gd name="f11" fmla="val 102"/>
                <a:gd name="f12" fmla="val 138"/>
                <a:gd name="f13" fmla="val 217"/>
                <a:gd name="f14" fmla="val 162"/>
                <a:gd name="f15" fmla="val 198"/>
                <a:gd name="f16" fmla="val 228"/>
                <a:gd name="f17" fmla="val 199"/>
                <a:gd name="f18" fmla="val 258"/>
                <a:gd name="f19" fmla="val 174"/>
                <a:gd name="f20" fmla="val 288"/>
                <a:gd name="f21" fmla="val 54"/>
                <a:gd name="f22" fmla="val 282"/>
                <a:gd name="f23" fmla="val 24"/>
                <a:gd name="f24" fmla="val 18"/>
                <a:gd name="f25" fmla="val 270"/>
                <a:gd name="f26" fmla="val 6"/>
                <a:gd name="f27" fmla="val 222"/>
                <a:gd name="f28" fmla="val 114"/>
                <a:gd name="f29" fmla="val 72"/>
                <a:gd name="f30" fmla="val 90"/>
                <a:gd name="f31" fmla="val 144"/>
                <a:gd name="f32" fmla="val 168"/>
                <a:gd name="f33" fmla="val 12"/>
                <a:gd name="f34" fmla="val 193"/>
                <a:gd name="f35" fmla="val 36"/>
                <a:gd name="f36" fmla="val 48"/>
                <a:gd name="f37" fmla="val 60"/>
                <a:gd name="f38" fmla="+- 0 0 -90"/>
                <a:gd name="f39" fmla="*/ f3 1 300"/>
                <a:gd name="f40" fmla="*/ f4 1 223"/>
                <a:gd name="f41" fmla="val f5"/>
                <a:gd name="f42" fmla="val f6"/>
                <a:gd name="f43" fmla="val f7"/>
                <a:gd name="f44" fmla="*/ f38 f0 1"/>
                <a:gd name="f45" fmla="+- f43 0 f41"/>
                <a:gd name="f46" fmla="+- f42 0 f41"/>
                <a:gd name="f47" fmla="*/ f44 1 f2"/>
                <a:gd name="f48" fmla="*/ f46 1 300"/>
                <a:gd name="f49" fmla="*/ f45 1 223"/>
                <a:gd name="f50" fmla="*/ 2147483646 f46 1"/>
                <a:gd name="f51" fmla="*/ 2147483646 f45 1"/>
                <a:gd name="f52" fmla="*/ 0 f45 1"/>
                <a:gd name="f53" fmla="*/ 0 f46 1"/>
                <a:gd name="f54" fmla="+- f47 0 f1"/>
                <a:gd name="f55" fmla="*/ f50 1 300"/>
                <a:gd name="f56" fmla="*/ f51 1 223"/>
                <a:gd name="f57" fmla="*/ f52 1 223"/>
                <a:gd name="f58" fmla="*/ f53 1 300"/>
                <a:gd name="f59" fmla="*/ 0 1 f48"/>
                <a:gd name="f60" fmla="*/ f42 1 f48"/>
                <a:gd name="f61" fmla="*/ 0 1 f49"/>
                <a:gd name="f62" fmla="*/ f43 1 f49"/>
                <a:gd name="f63" fmla="*/ f55 1 f48"/>
                <a:gd name="f64" fmla="*/ f56 1 f49"/>
                <a:gd name="f65" fmla="*/ f57 1 f49"/>
                <a:gd name="f66" fmla="*/ f58 1 f48"/>
                <a:gd name="f67" fmla="*/ f59 f39 1"/>
                <a:gd name="f68" fmla="*/ f60 f39 1"/>
                <a:gd name="f69" fmla="*/ f62 f40 1"/>
                <a:gd name="f70" fmla="*/ f61 f40 1"/>
                <a:gd name="f71" fmla="*/ f63 f39 1"/>
                <a:gd name="f72" fmla="*/ f64 f40 1"/>
                <a:gd name="f73" fmla="*/ f65 f40 1"/>
                <a:gd name="f74" fmla="*/ f66 f39 1"/>
              </a:gdLst>
              <a:ahLst/>
              <a:cxnLst>
                <a:cxn ang="3cd4">
                  <a:pos x="hc" y="t"/>
                </a:cxn>
                <a:cxn ang="0">
                  <a:pos x="r" y="vc"/>
                </a:cxn>
                <a:cxn ang="cd4">
                  <a:pos x="hc" y="b"/>
                </a:cxn>
                <a:cxn ang="cd2">
                  <a:pos x="l" y="vc"/>
                </a:cxn>
                <a:cxn ang="f54">
                  <a:pos x="f71" y="f72"/>
                </a:cxn>
                <a:cxn ang="f54">
                  <a:pos x="f71" y="f72"/>
                </a:cxn>
                <a:cxn ang="f54">
                  <a:pos x="f71" y="f72"/>
                </a:cxn>
                <a:cxn ang="f54">
                  <a:pos x="f71" y="f72"/>
                </a:cxn>
                <a:cxn ang="f54">
                  <a:pos x="f71" y="f72"/>
                </a:cxn>
                <a:cxn ang="f54">
                  <a:pos x="f71" y="f72"/>
                </a:cxn>
                <a:cxn ang="f54">
                  <a:pos x="f71" y="f72"/>
                </a:cxn>
                <a:cxn ang="f54">
                  <a:pos x="f71" y="f72"/>
                </a:cxn>
                <a:cxn ang="f54">
                  <a:pos x="f71" y="f72"/>
                </a:cxn>
                <a:cxn ang="f54">
                  <a:pos x="f71" y="f72"/>
                </a:cxn>
                <a:cxn ang="f54">
                  <a:pos x="f71" y="f72"/>
                </a:cxn>
                <a:cxn ang="f54">
                  <a:pos x="f71" y="f72"/>
                </a:cxn>
                <a:cxn ang="f54">
                  <a:pos x="f71" y="f72"/>
                </a:cxn>
                <a:cxn ang="f54">
                  <a:pos x="f71" y="f72"/>
                </a:cxn>
                <a:cxn ang="f54">
                  <a:pos x="f71" y="f72"/>
                </a:cxn>
                <a:cxn ang="f54">
                  <a:pos x="f71" y="f73"/>
                </a:cxn>
                <a:cxn ang="f54">
                  <a:pos x="f71" y="f72"/>
                </a:cxn>
                <a:cxn ang="f54">
                  <a:pos x="f71" y="f72"/>
                </a:cxn>
                <a:cxn ang="f54">
                  <a:pos x="f71" y="f72"/>
                </a:cxn>
                <a:cxn ang="f54">
                  <a:pos x="f71" y="f72"/>
                </a:cxn>
                <a:cxn ang="f54">
                  <a:pos x="f71" y="f72"/>
                </a:cxn>
                <a:cxn ang="f54">
                  <a:pos x="f71" y="f72"/>
                </a:cxn>
                <a:cxn ang="f54">
                  <a:pos x="f74" y="f72"/>
                </a:cxn>
                <a:cxn ang="f54">
                  <a:pos x="f71" y="f72"/>
                </a:cxn>
                <a:cxn ang="f54">
                  <a:pos x="f71" y="f72"/>
                </a:cxn>
                <a:cxn ang="f54">
                  <a:pos x="f71" y="f72"/>
                </a:cxn>
                <a:cxn ang="f54">
                  <a:pos x="f71" y="f72"/>
                </a:cxn>
                <a:cxn ang="f54">
                  <a:pos x="f71" y="f72"/>
                </a:cxn>
              </a:cxnLst>
              <a:rect l="f67" t="f70" r="f68" b="f69"/>
              <a:pathLst>
                <a:path w="300" h="223">
                  <a:moveTo>
                    <a:pt x="f8" y="f7"/>
                  </a:moveTo>
                  <a:lnTo>
                    <a:pt x="f9" y="f10"/>
                  </a:lnTo>
                  <a:lnTo>
                    <a:pt x="f11" y="f10"/>
                  </a:lnTo>
                  <a:lnTo>
                    <a:pt x="f12" y="f13"/>
                  </a:lnTo>
                  <a:lnTo>
                    <a:pt x="f14" y="f10"/>
                  </a:lnTo>
                  <a:lnTo>
                    <a:pt x="f15" y="f10"/>
                  </a:lnTo>
                  <a:lnTo>
                    <a:pt x="f16" y="f17"/>
                  </a:lnTo>
                  <a:lnTo>
                    <a:pt x="f18" y="f19"/>
                  </a:lnTo>
                  <a:lnTo>
                    <a:pt x="f20" y="f12"/>
                  </a:lnTo>
                  <a:lnTo>
                    <a:pt x="f6" y="f8"/>
                  </a:lnTo>
                  <a:lnTo>
                    <a:pt x="f20" y="f21"/>
                  </a:lnTo>
                  <a:lnTo>
                    <a:pt x="f22" y="f23"/>
                  </a:lnTo>
                  <a:lnTo>
                    <a:pt x="f22" y="f24"/>
                  </a:lnTo>
                  <a:lnTo>
                    <a:pt x="f25" y="f26"/>
                  </a:lnTo>
                  <a:lnTo>
                    <a:pt x="f27" y="f5"/>
                  </a:lnTo>
                  <a:lnTo>
                    <a:pt x="f28" y="f29"/>
                  </a:lnTo>
                  <a:lnTo>
                    <a:pt x="f9" y="f30"/>
                  </a:lnTo>
                  <a:lnTo>
                    <a:pt x="f9" y="f31"/>
                  </a:lnTo>
                  <a:lnTo>
                    <a:pt x="f8" y="f14"/>
                  </a:lnTo>
                  <a:lnTo>
                    <a:pt x="f23" y="f32"/>
                  </a:lnTo>
                  <a:lnTo>
                    <a:pt x="f5" y="f32"/>
                  </a:lnTo>
                  <a:lnTo>
                    <a:pt x="f33" y="f34"/>
                  </a:lnTo>
                  <a:lnTo>
                    <a:pt x="f35" y="f13"/>
                  </a:lnTo>
                  <a:lnTo>
                    <a:pt x="f36" y="f13"/>
                  </a:lnTo>
                  <a:lnTo>
                    <a:pt x="f37" y="f7"/>
                  </a:lnTo>
                  <a:lnTo>
                    <a:pt x="f8" y="f7"/>
                  </a:lnTo>
                  <a:close/>
                </a:path>
              </a:pathLst>
            </a:custGeom>
            <a:solidFill>
              <a:srgbClr val="E2EBFB"/>
            </a:solidFill>
            <a:ln w="3172" cap="flat">
              <a:solidFill>
                <a:srgbClr val="0F78FF">
                  <a:alpha val="70000"/>
                </a:srgbClr>
              </a:solidFill>
              <a:prstDash val="solid"/>
              <a:round/>
            </a:ln>
          </p:spPr>
          <p:txBody>
            <a:bodyPr vert="horz" wrap="square" lIns="91440" tIns="45720" rIns="91440" bIns="45720" anchor="t" anchorCtr="0" compatLnSpc="1">
              <a:noAutofit/>
            </a:bodyPr>
            <a:lstStyle/>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GB" sz="1400" b="1" i="0" u="none" strike="noStrike" kern="1200" cap="none" spc="0" baseline="0">
                <a:solidFill>
                  <a:srgbClr val="0599F1"/>
                </a:solidFill>
                <a:uFillTx/>
                <a:latin typeface="HelveticaNeue-UltraLight" pitchFamily="50"/>
                <a:ea typeface="MS PGothic" pitchFamily="34"/>
              </a:endParaRPr>
            </a:p>
          </p:txBody>
        </p:sp>
        <p:sp>
          <p:nvSpPr>
            <p:cNvPr id="91" name="Freeform 120">
              <a:extLst>
                <a:ext uri="{FF2B5EF4-FFF2-40B4-BE49-F238E27FC236}">
                  <a16:creationId xmlns:a16="http://schemas.microsoft.com/office/drawing/2014/main" id="{D8F8B535-7D9B-A9FD-1E15-D7E3BC5FDBBF}"/>
                </a:ext>
              </a:extLst>
            </p:cNvPr>
            <p:cNvSpPr/>
            <p:nvPr/>
          </p:nvSpPr>
          <p:spPr>
            <a:xfrm>
              <a:off x="7447449" y="3751207"/>
              <a:ext cx="359139" cy="265011"/>
            </a:xfrm>
            <a:custGeom>
              <a:avLst/>
              <a:gdLst>
                <a:gd name="f0" fmla="val 10800000"/>
                <a:gd name="f1" fmla="val 5400000"/>
                <a:gd name="f2" fmla="val 180"/>
                <a:gd name="f3" fmla="val w"/>
                <a:gd name="f4" fmla="val h"/>
                <a:gd name="f5" fmla="val 0"/>
                <a:gd name="f6" fmla="val 300"/>
                <a:gd name="f7" fmla="val 223"/>
                <a:gd name="f8" fmla="val 66"/>
                <a:gd name="f9" fmla="val 78"/>
                <a:gd name="f10" fmla="val 205"/>
                <a:gd name="f11" fmla="val 102"/>
                <a:gd name="f12" fmla="val 138"/>
                <a:gd name="f13" fmla="val 217"/>
                <a:gd name="f14" fmla="val 162"/>
                <a:gd name="f15" fmla="val 198"/>
                <a:gd name="f16" fmla="val 228"/>
                <a:gd name="f17" fmla="val 199"/>
                <a:gd name="f18" fmla="val 258"/>
                <a:gd name="f19" fmla="val 174"/>
                <a:gd name="f20" fmla="val 288"/>
                <a:gd name="f21" fmla="val 54"/>
                <a:gd name="f22" fmla="val 282"/>
                <a:gd name="f23" fmla="val 24"/>
                <a:gd name="f24" fmla="val 18"/>
                <a:gd name="f25" fmla="val 270"/>
                <a:gd name="f26" fmla="val 6"/>
                <a:gd name="f27" fmla="val 222"/>
                <a:gd name="f28" fmla="val 114"/>
                <a:gd name="f29" fmla="val 72"/>
                <a:gd name="f30" fmla="val 90"/>
                <a:gd name="f31" fmla="val 144"/>
                <a:gd name="f32" fmla="val 168"/>
                <a:gd name="f33" fmla="val 12"/>
                <a:gd name="f34" fmla="val 193"/>
                <a:gd name="f35" fmla="val 36"/>
                <a:gd name="f36" fmla="val 48"/>
                <a:gd name="f37" fmla="val 60"/>
                <a:gd name="f38" fmla="+- 0 0 -90"/>
                <a:gd name="f39" fmla="*/ f3 1 300"/>
                <a:gd name="f40" fmla="*/ f4 1 223"/>
                <a:gd name="f41" fmla="val f5"/>
                <a:gd name="f42" fmla="val f6"/>
                <a:gd name="f43" fmla="val f7"/>
                <a:gd name="f44" fmla="*/ f38 f0 1"/>
                <a:gd name="f45" fmla="+- f43 0 f41"/>
                <a:gd name="f46" fmla="+- f42 0 f41"/>
                <a:gd name="f47" fmla="*/ f44 1 f2"/>
                <a:gd name="f48" fmla="*/ f46 1 300"/>
                <a:gd name="f49" fmla="*/ f45 1 223"/>
                <a:gd name="f50" fmla="*/ 2147483646 f46 1"/>
                <a:gd name="f51" fmla="*/ 2147483646 f45 1"/>
                <a:gd name="f52" fmla="*/ 0 f45 1"/>
                <a:gd name="f53" fmla="*/ 0 f46 1"/>
                <a:gd name="f54" fmla="+- f47 0 f1"/>
                <a:gd name="f55" fmla="*/ f50 1 300"/>
                <a:gd name="f56" fmla="*/ f51 1 223"/>
                <a:gd name="f57" fmla="*/ f52 1 223"/>
                <a:gd name="f58" fmla="*/ f53 1 300"/>
                <a:gd name="f59" fmla="*/ 0 1 f48"/>
                <a:gd name="f60" fmla="*/ f42 1 f48"/>
                <a:gd name="f61" fmla="*/ 0 1 f49"/>
                <a:gd name="f62" fmla="*/ f43 1 f49"/>
                <a:gd name="f63" fmla="*/ f55 1 f48"/>
                <a:gd name="f64" fmla="*/ f56 1 f49"/>
                <a:gd name="f65" fmla="*/ f57 1 f49"/>
                <a:gd name="f66" fmla="*/ f58 1 f48"/>
                <a:gd name="f67" fmla="*/ f59 f39 1"/>
                <a:gd name="f68" fmla="*/ f60 f39 1"/>
                <a:gd name="f69" fmla="*/ f62 f40 1"/>
                <a:gd name="f70" fmla="*/ f61 f40 1"/>
                <a:gd name="f71" fmla="*/ f63 f39 1"/>
                <a:gd name="f72" fmla="*/ f64 f40 1"/>
                <a:gd name="f73" fmla="*/ f65 f40 1"/>
                <a:gd name="f74" fmla="*/ f66 f39 1"/>
              </a:gdLst>
              <a:ahLst/>
              <a:cxnLst>
                <a:cxn ang="3cd4">
                  <a:pos x="hc" y="t"/>
                </a:cxn>
                <a:cxn ang="0">
                  <a:pos x="r" y="vc"/>
                </a:cxn>
                <a:cxn ang="cd4">
                  <a:pos x="hc" y="b"/>
                </a:cxn>
                <a:cxn ang="cd2">
                  <a:pos x="l" y="vc"/>
                </a:cxn>
                <a:cxn ang="f54">
                  <a:pos x="f71" y="f72"/>
                </a:cxn>
                <a:cxn ang="f54">
                  <a:pos x="f71" y="f72"/>
                </a:cxn>
                <a:cxn ang="f54">
                  <a:pos x="f71" y="f72"/>
                </a:cxn>
                <a:cxn ang="f54">
                  <a:pos x="f71" y="f72"/>
                </a:cxn>
                <a:cxn ang="f54">
                  <a:pos x="f71" y="f72"/>
                </a:cxn>
                <a:cxn ang="f54">
                  <a:pos x="f71" y="f72"/>
                </a:cxn>
                <a:cxn ang="f54">
                  <a:pos x="f71" y="f72"/>
                </a:cxn>
                <a:cxn ang="f54">
                  <a:pos x="f71" y="f72"/>
                </a:cxn>
                <a:cxn ang="f54">
                  <a:pos x="f71" y="f72"/>
                </a:cxn>
                <a:cxn ang="f54">
                  <a:pos x="f71" y="f72"/>
                </a:cxn>
                <a:cxn ang="f54">
                  <a:pos x="f71" y="f72"/>
                </a:cxn>
                <a:cxn ang="f54">
                  <a:pos x="f71" y="f72"/>
                </a:cxn>
                <a:cxn ang="f54">
                  <a:pos x="f71" y="f72"/>
                </a:cxn>
                <a:cxn ang="f54">
                  <a:pos x="f71" y="f72"/>
                </a:cxn>
                <a:cxn ang="f54">
                  <a:pos x="f71" y="f72"/>
                </a:cxn>
                <a:cxn ang="f54">
                  <a:pos x="f71" y="f73"/>
                </a:cxn>
                <a:cxn ang="f54">
                  <a:pos x="f71" y="f72"/>
                </a:cxn>
                <a:cxn ang="f54">
                  <a:pos x="f71" y="f72"/>
                </a:cxn>
                <a:cxn ang="f54">
                  <a:pos x="f71" y="f72"/>
                </a:cxn>
                <a:cxn ang="f54">
                  <a:pos x="f71" y="f72"/>
                </a:cxn>
                <a:cxn ang="f54">
                  <a:pos x="f71" y="f72"/>
                </a:cxn>
                <a:cxn ang="f54">
                  <a:pos x="f71" y="f72"/>
                </a:cxn>
                <a:cxn ang="f54">
                  <a:pos x="f74" y="f72"/>
                </a:cxn>
                <a:cxn ang="f54">
                  <a:pos x="f71" y="f72"/>
                </a:cxn>
                <a:cxn ang="f54">
                  <a:pos x="f71" y="f72"/>
                </a:cxn>
                <a:cxn ang="f54">
                  <a:pos x="f71" y="f72"/>
                </a:cxn>
                <a:cxn ang="f54">
                  <a:pos x="f71" y="f72"/>
                </a:cxn>
                <a:cxn ang="f54">
                  <a:pos x="f71" y="f72"/>
                </a:cxn>
              </a:cxnLst>
              <a:rect l="f67" t="f70" r="f68" b="f69"/>
              <a:pathLst>
                <a:path w="300" h="223">
                  <a:moveTo>
                    <a:pt x="f8" y="f7"/>
                  </a:moveTo>
                  <a:lnTo>
                    <a:pt x="f9" y="f10"/>
                  </a:lnTo>
                  <a:lnTo>
                    <a:pt x="f11" y="f10"/>
                  </a:lnTo>
                  <a:lnTo>
                    <a:pt x="f12" y="f13"/>
                  </a:lnTo>
                  <a:lnTo>
                    <a:pt x="f14" y="f10"/>
                  </a:lnTo>
                  <a:lnTo>
                    <a:pt x="f15" y="f10"/>
                  </a:lnTo>
                  <a:lnTo>
                    <a:pt x="f16" y="f17"/>
                  </a:lnTo>
                  <a:lnTo>
                    <a:pt x="f18" y="f19"/>
                  </a:lnTo>
                  <a:lnTo>
                    <a:pt x="f20" y="f12"/>
                  </a:lnTo>
                  <a:lnTo>
                    <a:pt x="f6" y="f8"/>
                  </a:lnTo>
                  <a:lnTo>
                    <a:pt x="f20" y="f21"/>
                  </a:lnTo>
                  <a:lnTo>
                    <a:pt x="f22" y="f23"/>
                  </a:lnTo>
                  <a:lnTo>
                    <a:pt x="f22" y="f24"/>
                  </a:lnTo>
                  <a:lnTo>
                    <a:pt x="f25" y="f26"/>
                  </a:lnTo>
                  <a:lnTo>
                    <a:pt x="f27" y="f5"/>
                  </a:lnTo>
                  <a:lnTo>
                    <a:pt x="f28" y="f29"/>
                  </a:lnTo>
                  <a:lnTo>
                    <a:pt x="f9" y="f30"/>
                  </a:lnTo>
                  <a:lnTo>
                    <a:pt x="f9" y="f31"/>
                  </a:lnTo>
                  <a:lnTo>
                    <a:pt x="f8" y="f14"/>
                  </a:lnTo>
                  <a:lnTo>
                    <a:pt x="f23" y="f32"/>
                  </a:lnTo>
                  <a:lnTo>
                    <a:pt x="f5" y="f32"/>
                  </a:lnTo>
                  <a:lnTo>
                    <a:pt x="f33" y="f34"/>
                  </a:lnTo>
                  <a:lnTo>
                    <a:pt x="f35" y="f13"/>
                  </a:lnTo>
                  <a:lnTo>
                    <a:pt x="f36" y="f13"/>
                  </a:lnTo>
                  <a:lnTo>
                    <a:pt x="f37" y="f7"/>
                  </a:lnTo>
                  <a:lnTo>
                    <a:pt x="f8" y="f7"/>
                  </a:lnTo>
                </a:path>
              </a:pathLst>
            </a:custGeom>
            <a:noFill/>
            <a:ln w="3172" cap="flat">
              <a:solidFill>
                <a:srgbClr val="0F78FF">
                  <a:alpha val="70000"/>
                </a:srgbClr>
              </a:solidFill>
              <a:prstDash val="solid"/>
              <a:round/>
            </a:ln>
          </p:spPr>
          <p:txBody>
            <a:bodyPr vert="horz" wrap="square" lIns="91440" tIns="45720" rIns="91440" bIns="45720" anchor="t" anchorCtr="0" compatLnSpc="1">
              <a:noAutofit/>
            </a:bodyPr>
            <a:lstStyle/>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GB" sz="1400" b="1" i="0" u="none" strike="noStrike" kern="1200" cap="none" spc="0" baseline="0">
                <a:solidFill>
                  <a:srgbClr val="0599F1"/>
                </a:solidFill>
                <a:uFillTx/>
                <a:latin typeface="HelveticaNeue-UltraLight" pitchFamily="50"/>
                <a:ea typeface="MS PGothic" pitchFamily="34"/>
              </a:endParaRPr>
            </a:p>
          </p:txBody>
        </p:sp>
        <p:sp>
          <p:nvSpPr>
            <p:cNvPr id="92" name="Freeform 121">
              <a:extLst>
                <a:ext uri="{FF2B5EF4-FFF2-40B4-BE49-F238E27FC236}">
                  <a16:creationId xmlns:a16="http://schemas.microsoft.com/office/drawing/2014/main" id="{75A03113-8154-4490-A0FB-A7D832A12CB3}"/>
                </a:ext>
              </a:extLst>
            </p:cNvPr>
            <p:cNvSpPr/>
            <p:nvPr/>
          </p:nvSpPr>
          <p:spPr>
            <a:xfrm>
              <a:off x="7169398" y="3714996"/>
              <a:ext cx="372169" cy="350452"/>
            </a:xfrm>
            <a:custGeom>
              <a:avLst/>
              <a:gdLst>
                <a:gd name="f0" fmla="val 10800000"/>
                <a:gd name="f1" fmla="val 5400000"/>
                <a:gd name="f2" fmla="val 180"/>
                <a:gd name="f3" fmla="val w"/>
                <a:gd name="f4" fmla="val h"/>
                <a:gd name="f5" fmla="val 0"/>
                <a:gd name="f6" fmla="val 52"/>
                <a:gd name="f7" fmla="val 49"/>
                <a:gd name="f8" fmla="val 24"/>
                <a:gd name="f9" fmla="val 44"/>
                <a:gd name="f10" fmla="val 27"/>
                <a:gd name="f11" fmla="val 40"/>
                <a:gd name="f12" fmla="val 32"/>
                <a:gd name="f13" fmla="val 36"/>
                <a:gd name="f14" fmla="val 38"/>
                <a:gd name="f15" fmla="val 33"/>
                <a:gd name="f16" fmla="val 39"/>
                <a:gd name="f17" fmla="val 43"/>
                <a:gd name="f18" fmla="val 50"/>
                <a:gd name="f19" fmla="val 51"/>
                <a:gd name="f20" fmla="val 29"/>
                <a:gd name="f21" fmla="val 20"/>
                <a:gd name="f22" fmla="val 47"/>
                <a:gd name="f23" fmla="val 18"/>
                <a:gd name="f24" fmla="val 21"/>
                <a:gd name="f25" fmla="val 23"/>
                <a:gd name="f26" fmla="val 30"/>
                <a:gd name="f27" fmla="val 6"/>
                <a:gd name="f28" fmla="val 5"/>
                <a:gd name="f29" fmla="val 3"/>
                <a:gd name="f30" fmla="val 31"/>
                <a:gd name="f31" fmla="val 34"/>
                <a:gd name="f32" fmla="val 35"/>
                <a:gd name="f33" fmla="val 1"/>
                <a:gd name="f34" fmla="val 42"/>
                <a:gd name="f35" fmla="val 2"/>
                <a:gd name="f36" fmla="val 10"/>
                <a:gd name="f37" fmla="val 11"/>
                <a:gd name="f38" fmla="val 13"/>
                <a:gd name="f39" fmla="val 15"/>
                <a:gd name="f40" fmla="val 48"/>
                <a:gd name="f41" fmla="val 17"/>
                <a:gd name="f42" fmla="val 22"/>
                <a:gd name="f43" fmla="+- 0 0 -90"/>
                <a:gd name="f44" fmla="*/ f3 1 52"/>
                <a:gd name="f45" fmla="*/ f4 1 49"/>
                <a:gd name="f46" fmla="val f5"/>
                <a:gd name="f47" fmla="val f6"/>
                <a:gd name="f48" fmla="val f7"/>
                <a:gd name="f49" fmla="*/ f43 f0 1"/>
                <a:gd name="f50" fmla="+- f48 0 f46"/>
                <a:gd name="f51" fmla="+- f47 0 f46"/>
                <a:gd name="f52" fmla="*/ f49 1 f2"/>
                <a:gd name="f53" fmla="*/ f51 1 52"/>
                <a:gd name="f54" fmla="*/ f50 1 49"/>
                <a:gd name="f55" fmla="*/ 2147483646 f51 1"/>
                <a:gd name="f56" fmla="*/ 2147483646 f50 1"/>
                <a:gd name="f57" fmla="*/ 0 f50 1"/>
                <a:gd name="f58" fmla="*/ 0 f51 1"/>
                <a:gd name="f59" fmla="+- f52 0 f1"/>
                <a:gd name="f60" fmla="*/ f55 1 52"/>
                <a:gd name="f61" fmla="*/ f56 1 49"/>
                <a:gd name="f62" fmla="*/ f57 1 49"/>
                <a:gd name="f63" fmla="*/ f58 1 52"/>
                <a:gd name="f64" fmla="*/ 0 1 f53"/>
                <a:gd name="f65" fmla="*/ f47 1 f53"/>
                <a:gd name="f66" fmla="*/ 0 1 f54"/>
                <a:gd name="f67" fmla="*/ f48 1 f54"/>
                <a:gd name="f68" fmla="*/ f60 1 f53"/>
                <a:gd name="f69" fmla="*/ f61 1 f54"/>
                <a:gd name="f70" fmla="*/ f62 1 f54"/>
                <a:gd name="f71" fmla="*/ f63 1 f53"/>
                <a:gd name="f72" fmla="*/ f64 f44 1"/>
                <a:gd name="f73" fmla="*/ f65 f44 1"/>
                <a:gd name="f74" fmla="*/ f67 f45 1"/>
                <a:gd name="f75" fmla="*/ f66 f45 1"/>
                <a:gd name="f76" fmla="*/ f68 f44 1"/>
                <a:gd name="f77" fmla="*/ f69 f45 1"/>
                <a:gd name="f78" fmla="*/ f70 f45 1"/>
                <a:gd name="f79" fmla="*/ f71 f44 1"/>
              </a:gdLst>
              <a:ahLst/>
              <a:cxnLst>
                <a:cxn ang="3cd4">
                  <a:pos x="hc" y="t"/>
                </a:cxn>
                <a:cxn ang="0">
                  <a:pos x="r" y="vc"/>
                </a:cxn>
                <a:cxn ang="cd4">
                  <a:pos x="hc" y="b"/>
                </a:cxn>
                <a:cxn ang="cd2">
                  <a:pos x="l" y="vc"/>
                </a:cxn>
                <a:cxn ang="f59">
                  <a:pos x="f76" y="f77"/>
                </a:cxn>
                <a:cxn ang="f59">
                  <a:pos x="f76" y="f77"/>
                </a:cxn>
                <a:cxn ang="f59">
                  <a:pos x="f76" y="f77"/>
                </a:cxn>
                <a:cxn ang="f59">
                  <a:pos x="f76" y="f77"/>
                </a:cxn>
                <a:cxn ang="f59">
                  <a:pos x="f76" y="f77"/>
                </a:cxn>
                <a:cxn ang="f59">
                  <a:pos x="f76" y="f77"/>
                </a:cxn>
                <a:cxn ang="f59">
                  <a:pos x="f76" y="f77"/>
                </a:cxn>
                <a:cxn ang="f59">
                  <a:pos x="f76" y="f77"/>
                </a:cxn>
                <a:cxn ang="f59">
                  <a:pos x="f76" y="f77"/>
                </a:cxn>
                <a:cxn ang="f59">
                  <a:pos x="f76" y="f77"/>
                </a:cxn>
                <a:cxn ang="f59">
                  <a:pos x="f76" y="f77"/>
                </a:cxn>
                <a:cxn ang="f59">
                  <a:pos x="f76" y="f78"/>
                </a:cxn>
                <a:cxn ang="f59">
                  <a:pos x="f76" y="f78"/>
                </a:cxn>
                <a:cxn ang="f59">
                  <a:pos x="f76" y="f77"/>
                </a:cxn>
                <a:cxn ang="f59">
                  <a:pos x="f76" y="f77"/>
                </a:cxn>
                <a:cxn ang="f59">
                  <a:pos x="f76" y="f77"/>
                </a:cxn>
                <a:cxn ang="f59">
                  <a:pos x="f76" y="f77"/>
                </a:cxn>
                <a:cxn ang="f59">
                  <a:pos x="f76" y="f77"/>
                </a:cxn>
                <a:cxn ang="f59">
                  <a:pos x="f76" y="f77"/>
                </a:cxn>
                <a:cxn ang="f59">
                  <a:pos x="f79" y="f77"/>
                </a:cxn>
                <a:cxn ang="f59">
                  <a:pos x="f79" y="f77"/>
                </a:cxn>
                <a:cxn ang="f59">
                  <a:pos x="f76" y="f77"/>
                </a:cxn>
                <a:cxn ang="f59">
                  <a:pos x="f76" y="f77"/>
                </a:cxn>
                <a:cxn ang="f59">
                  <a:pos x="f76" y="f77"/>
                </a:cxn>
                <a:cxn ang="f59">
                  <a:pos x="f76" y="f77"/>
                </a:cxn>
                <a:cxn ang="f59">
                  <a:pos x="f76" y="f77"/>
                </a:cxn>
                <a:cxn ang="f59">
                  <a:pos x="f76" y="f77"/>
                </a:cxn>
                <a:cxn ang="f59">
                  <a:pos x="f76" y="f77"/>
                </a:cxn>
                <a:cxn ang="f59">
                  <a:pos x="f76" y="f77"/>
                </a:cxn>
                <a:cxn ang="f59">
                  <a:pos x="f76" y="f77"/>
                </a:cxn>
                <a:cxn ang="f59">
                  <a:pos x="f76" y="f77"/>
                </a:cxn>
                <a:cxn ang="f59">
                  <a:pos x="f76" y="f77"/>
                </a:cxn>
                <a:cxn ang="f59">
                  <a:pos x="f76" y="f77"/>
                </a:cxn>
                <a:cxn ang="f59">
                  <a:pos x="f76" y="f77"/>
                </a:cxn>
                <a:cxn ang="f59">
                  <a:pos x="f76" y="f77"/>
                </a:cxn>
                <a:cxn ang="f59">
                  <a:pos x="f76" y="f77"/>
                </a:cxn>
                <a:cxn ang="f59">
                  <a:pos x="f76" y="f77"/>
                </a:cxn>
              </a:cxnLst>
              <a:rect l="f72" t="f75" r="f73" b="f74"/>
              <a:pathLst>
                <a:path w="52" h="49">
                  <a:moveTo>
                    <a:pt x="f8" y="f9"/>
                  </a:moveTo>
                  <a:cubicBezTo>
                    <a:pt x="f10" y="f11"/>
                    <a:pt x="f10" y="f11"/>
                    <a:pt x="f10" y="f11"/>
                  </a:cubicBezTo>
                  <a:cubicBezTo>
                    <a:pt x="f12" y="f13"/>
                    <a:pt x="f12" y="f13"/>
                    <a:pt x="f12" y="f13"/>
                  </a:cubicBezTo>
                  <a:cubicBezTo>
                    <a:pt x="f14" y="f15"/>
                    <a:pt x="f14" y="f15"/>
                    <a:pt x="f14" y="f15"/>
                  </a:cubicBezTo>
                  <a:cubicBezTo>
                    <a:pt x="f16" y="f15"/>
                    <a:pt x="f16" y="f15"/>
                    <a:pt x="f16" y="f15"/>
                  </a:cubicBezTo>
                  <a:cubicBezTo>
                    <a:pt x="f17" y="f15"/>
                    <a:pt x="f17" y="f15"/>
                    <a:pt x="f17" y="f15"/>
                  </a:cubicBezTo>
                  <a:cubicBezTo>
                    <a:pt x="f18" y="f12"/>
                    <a:pt x="f18" y="f12"/>
                    <a:pt x="f18" y="f12"/>
                  </a:cubicBezTo>
                  <a:cubicBezTo>
                    <a:pt x="f19" y="f20"/>
                    <a:pt x="f19" y="f20"/>
                    <a:pt x="f19" y="f20"/>
                  </a:cubicBezTo>
                  <a:cubicBezTo>
                    <a:pt x="f6" y="f21"/>
                    <a:pt x="f6" y="f21"/>
                    <a:pt x="f6" y="f21"/>
                  </a:cubicBezTo>
                  <a:cubicBezTo>
                    <a:pt x="f7" y="f21"/>
                    <a:pt x="f7" y="f21"/>
                    <a:pt x="f7" y="f21"/>
                  </a:cubicBezTo>
                  <a:cubicBezTo>
                    <a:pt x="f22" y="f23"/>
                    <a:pt x="f22" y="f23"/>
                    <a:pt x="f22" y="f23"/>
                  </a:cubicBezTo>
                  <a:cubicBezTo>
                    <a:pt x="f24" y="f5"/>
                    <a:pt x="f24" y="f5"/>
                    <a:pt x="f24" y="f5"/>
                  </a:cubicBezTo>
                  <a:cubicBezTo>
                    <a:pt x="f23" y="f5"/>
                    <a:pt x="f23" y="f5"/>
                    <a:pt x="f23" y="f5"/>
                  </a:cubicBezTo>
                  <a:cubicBezTo>
                    <a:pt x="f24" y="f20"/>
                    <a:pt x="f24" y="f20"/>
                    <a:pt x="f24" y="f20"/>
                  </a:cubicBezTo>
                  <a:cubicBezTo>
                    <a:pt x="f25" y="f26"/>
                    <a:pt x="f25" y="f26"/>
                    <a:pt x="f25" y="f26"/>
                  </a:cubicBezTo>
                  <a:cubicBezTo>
                    <a:pt x="f21" y="f12"/>
                    <a:pt x="f21" y="f12"/>
                    <a:pt x="f21" y="f12"/>
                  </a:cubicBezTo>
                  <a:cubicBezTo>
                    <a:pt x="f27" y="f12"/>
                    <a:pt x="f27" y="f12"/>
                    <a:pt x="f27" y="f12"/>
                  </a:cubicBezTo>
                  <a:cubicBezTo>
                    <a:pt x="f28" y="f15"/>
                    <a:pt x="f28" y="f15"/>
                    <a:pt x="f28" y="f15"/>
                  </a:cubicBezTo>
                  <a:cubicBezTo>
                    <a:pt x="f29" y="f30"/>
                    <a:pt x="f29" y="f30"/>
                    <a:pt x="f29" y="f30"/>
                  </a:cubicBezTo>
                  <a:cubicBezTo>
                    <a:pt x="f5" y="f31"/>
                    <a:pt x="f5" y="f31"/>
                    <a:pt x="f5" y="f31"/>
                  </a:cubicBezTo>
                  <a:cubicBezTo>
                    <a:pt x="f5" y="f32"/>
                    <a:pt x="f5" y="f32"/>
                    <a:pt x="f5" y="f32"/>
                  </a:cubicBezTo>
                  <a:cubicBezTo>
                    <a:pt x="f33" y="f14"/>
                    <a:pt x="f33" y="f14"/>
                    <a:pt x="f33" y="f14"/>
                  </a:cubicBezTo>
                  <a:cubicBezTo>
                    <a:pt x="f29" y="f34"/>
                    <a:pt x="f29" y="f34"/>
                    <a:pt x="f29" y="f34"/>
                  </a:cubicBezTo>
                  <a:cubicBezTo>
                    <a:pt x="f35" y="f34"/>
                    <a:pt x="f35" y="f34"/>
                    <a:pt x="f35" y="f34"/>
                  </a:cubicBezTo>
                  <a:cubicBezTo>
                    <a:pt x="f35" y="f17"/>
                    <a:pt x="f35" y="f17"/>
                    <a:pt x="f35" y="f17"/>
                  </a:cubicBezTo>
                  <a:cubicBezTo>
                    <a:pt x="f27" y="f17"/>
                    <a:pt x="f27" y="f17"/>
                    <a:pt x="f27" y="f17"/>
                  </a:cubicBezTo>
                  <a:cubicBezTo>
                    <a:pt x="f27" y="f17"/>
                    <a:pt x="f36" y="f34"/>
                    <a:pt x="f36" y="f34"/>
                  </a:cubicBezTo>
                  <a:cubicBezTo>
                    <a:pt x="f37" y="f34"/>
                    <a:pt x="f37" y="f9"/>
                    <a:pt x="f37" y="f9"/>
                  </a:cubicBezTo>
                  <a:cubicBezTo>
                    <a:pt x="f38" y="f7"/>
                    <a:pt x="f38" y="f7"/>
                    <a:pt x="f38" y="f7"/>
                  </a:cubicBezTo>
                  <a:cubicBezTo>
                    <a:pt x="f39" y="f40"/>
                    <a:pt x="f39" y="f40"/>
                    <a:pt x="f39" y="f40"/>
                  </a:cubicBezTo>
                  <a:cubicBezTo>
                    <a:pt x="f41" y="f40"/>
                    <a:pt x="f41" y="f40"/>
                    <a:pt x="f41" y="f40"/>
                  </a:cubicBezTo>
                  <a:cubicBezTo>
                    <a:pt x="f23" y="f40"/>
                    <a:pt x="f23" y="f40"/>
                    <a:pt x="f23" y="f40"/>
                  </a:cubicBezTo>
                  <a:cubicBezTo>
                    <a:pt x="f21" y="f7"/>
                    <a:pt x="f21" y="f7"/>
                    <a:pt x="f21" y="f7"/>
                  </a:cubicBezTo>
                  <a:cubicBezTo>
                    <a:pt x="f42" y="f7"/>
                    <a:pt x="f42" y="f7"/>
                    <a:pt x="f42" y="f7"/>
                  </a:cubicBezTo>
                  <a:cubicBezTo>
                    <a:pt x="f25" y="f7"/>
                    <a:pt x="f25" y="f7"/>
                    <a:pt x="f25" y="f7"/>
                  </a:cubicBezTo>
                  <a:cubicBezTo>
                    <a:pt x="f25" y="f22"/>
                    <a:pt x="f25" y="f22"/>
                    <a:pt x="f25" y="f22"/>
                  </a:cubicBezTo>
                  <a:lnTo>
                    <a:pt x="f8" y="f9"/>
                  </a:lnTo>
                  <a:close/>
                </a:path>
              </a:pathLst>
            </a:custGeom>
            <a:solidFill>
              <a:srgbClr val="E2EBFB"/>
            </a:solidFill>
            <a:ln w="3172" cap="flat">
              <a:solidFill>
                <a:srgbClr val="0F78FF">
                  <a:alpha val="70000"/>
                </a:srgbClr>
              </a:solidFill>
              <a:prstDash val="solid"/>
              <a:round/>
            </a:ln>
          </p:spPr>
          <p:txBody>
            <a:bodyPr vert="horz" wrap="square" lIns="91440" tIns="45720" rIns="91440" bIns="45720" anchor="t" anchorCtr="0" compatLnSpc="1">
              <a:noAutofit/>
            </a:bodyPr>
            <a:lstStyle/>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GB" sz="1400" b="1" i="0" u="none" strike="noStrike" kern="1200" cap="none" spc="0" baseline="0">
                <a:solidFill>
                  <a:srgbClr val="0599F1"/>
                </a:solidFill>
                <a:uFillTx/>
                <a:latin typeface="HelveticaNeue-UltraLight" pitchFamily="50"/>
                <a:ea typeface="MS PGothic" pitchFamily="34"/>
              </a:endParaRPr>
            </a:p>
          </p:txBody>
        </p:sp>
        <p:sp>
          <p:nvSpPr>
            <p:cNvPr id="93" name="Freeform 122">
              <a:extLst>
                <a:ext uri="{FF2B5EF4-FFF2-40B4-BE49-F238E27FC236}">
                  <a16:creationId xmlns:a16="http://schemas.microsoft.com/office/drawing/2014/main" id="{54E13357-FC9C-9159-2398-FCFC3FB1C29E}"/>
                </a:ext>
              </a:extLst>
            </p:cNvPr>
            <p:cNvSpPr/>
            <p:nvPr/>
          </p:nvSpPr>
          <p:spPr>
            <a:xfrm>
              <a:off x="8380055" y="4037935"/>
              <a:ext cx="214326" cy="289627"/>
            </a:xfrm>
            <a:custGeom>
              <a:avLst/>
              <a:gdLst>
                <a:gd name="f0" fmla="val 10800000"/>
                <a:gd name="f1" fmla="val 5400000"/>
                <a:gd name="f2" fmla="val 180"/>
                <a:gd name="f3" fmla="val w"/>
                <a:gd name="f4" fmla="val h"/>
                <a:gd name="f5" fmla="val 0"/>
                <a:gd name="f6" fmla="val 246"/>
                <a:gd name="f7" fmla="val 72"/>
                <a:gd name="f8" fmla="val 18"/>
                <a:gd name="f9" fmla="val 48"/>
                <a:gd name="f10" fmla="val 12"/>
                <a:gd name="f11" fmla="val 6"/>
                <a:gd name="f12" fmla="val 30"/>
                <a:gd name="f13" fmla="val 42"/>
                <a:gd name="f14" fmla="val 36"/>
                <a:gd name="f15" fmla="val 84"/>
                <a:gd name="f16" fmla="val 60"/>
                <a:gd name="f17" fmla="val 126"/>
                <a:gd name="f18" fmla="val 66"/>
                <a:gd name="f19" fmla="val 78"/>
                <a:gd name="f20" fmla="val 120"/>
                <a:gd name="f21" fmla="val 132"/>
                <a:gd name="f22" fmla="val 144"/>
                <a:gd name="f23" fmla="val 24"/>
                <a:gd name="f24" fmla="val 150"/>
                <a:gd name="f25" fmla="val 168"/>
                <a:gd name="f26" fmla="val 228"/>
                <a:gd name="f27" fmla="val 204"/>
                <a:gd name="f28" fmla="val 90"/>
                <a:gd name="f29" fmla="+- 0 0 -90"/>
                <a:gd name="f30" fmla="*/ f3 1 180"/>
                <a:gd name="f31" fmla="*/ f4 1 246"/>
                <a:gd name="f32" fmla="val f5"/>
                <a:gd name="f33" fmla="val f2"/>
                <a:gd name="f34" fmla="val f6"/>
                <a:gd name="f35" fmla="*/ f29 f0 1"/>
                <a:gd name="f36" fmla="+- f34 0 f32"/>
                <a:gd name="f37" fmla="+- f33 0 f32"/>
                <a:gd name="f38" fmla="*/ f35 1 f2"/>
                <a:gd name="f39" fmla="*/ f37 1 180"/>
                <a:gd name="f40" fmla="*/ f36 1 246"/>
                <a:gd name="f41" fmla="*/ 2147483646 f37 1"/>
                <a:gd name="f42" fmla="*/ 2147483646 f36 1"/>
                <a:gd name="f43" fmla="*/ 0 f37 1"/>
                <a:gd name="f44" fmla="*/ 0 f36 1"/>
                <a:gd name="f45" fmla="+- f38 0 f1"/>
                <a:gd name="f46" fmla="*/ f41 1 180"/>
                <a:gd name="f47" fmla="*/ f42 1 246"/>
                <a:gd name="f48" fmla="*/ f43 1 180"/>
                <a:gd name="f49" fmla="*/ f44 1 246"/>
                <a:gd name="f50" fmla="*/ 0 1 f39"/>
                <a:gd name="f51" fmla="*/ f33 1 f39"/>
                <a:gd name="f52" fmla="*/ 0 1 f40"/>
                <a:gd name="f53" fmla="*/ f34 1 f40"/>
                <a:gd name="f54" fmla="*/ f46 1 f39"/>
                <a:gd name="f55" fmla="*/ f47 1 f40"/>
                <a:gd name="f56" fmla="*/ f48 1 f39"/>
                <a:gd name="f57" fmla="*/ f49 1 f40"/>
                <a:gd name="f58" fmla="*/ f50 f30 1"/>
                <a:gd name="f59" fmla="*/ f51 f30 1"/>
                <a:gd name="f60" fmla="*/ f53 f31 1"/>
                <a:gd name="f61" fmla="*/ f52 f31 1"/>
                <a:gd name="f62" fmla="*/ f54 f30 1"/>
                <a:gd name="f63" fmla="*/ f55 f31 1"/>
                <a:gd name="f64" fmla="*/ f56 f30 1"/>
                <a:gd name="f65" fmla="*/ f57 f31 1"/>
              </a:gdLst>
              <a:ahLst/>
              <a:cxnLst>
                <a:cxn ang="3cd4">
                  <a:pos x="hc" y="t"/>
                </a:cxn>
                <a:cxn ang="0">
                  <a:pos x="r" y="vc"/>
                </a:cxn>
                <a:cxn ang="cd4">
                  <a:pos x="hc" y="b"/>
                </a:cxn>
                <a:cxn ang="cd2">
                  <a:pos x="l" y="vc"/>
                </a:cxn>
                <a:cxn ang="f45">
                  <a:pos x="f62" y="f63"/>
                </a:cxn>
                <a:cxn ang="f45">
                  <a:pos x="f62" y="f63"/>
                </a:cxn>
                <a:cxn ang="f45">
                  <a:pos x="f62" y="f63"/>
                </a:cxn>
                <a:cxn ang="f45">
                  <a:pos x="f62" y="f63"/>
                </a:cxn>
                <a:cxn ang="f45">
                  <a:pos x="f62" y="f63"/>
                </a:cxn>
                <a:cxn ang="f45">
                  <a:pos x="f62" y="f63"/>
                </a:cxn>
                <a:cxn ang="f45">
                  <a:pos x="f62" y="f63"/>
                </a:cxn>
                <a:cxn ang="f45">
                  <a:pos x="f62" y="f63"/>
                </a:cxn>
                <a:cxn ang="f45">
                  <a:pos x="f62" y="f63"/>
                </a:cxn>
                <a:cxn ang="f45">
                  <a:pos x="f62" y="f63"/>
                </a:cxn>
                <a:cxn ang="f45">
                  <a:pos x="f62" y="f63"/>
                </a:cxn>
                <a:cxn ang="f45">
                  <a:pos x="f62" y="f63"/>
                </a:cxn>
                <a:cxn ang="f45">
                  <a:pos x="f62" y="f63"/>
                </a:cxn>
                <a:cxn ang="f45">
                  <a:pos x="f64" y="f63"/>
                </a:cxn>
                <a:cxn ang="f45">
                  <a:pos x="f64" y="f63"/>
                </a:cxn>
                <a:cxn ang="f45">
                  <a:pos x="f62" y="f63"/>
                </a:cxn>
                <a:cxn ang="f45">
                  <a:pos x="f62" y="f63"/>
                </a:cxn>
                <a:cxn ang="f45">
                  <a:pos x="f62" y="f63"/>
                </a:cxn>
                <a:cxn ang="f45">
                  <a:pos x="f62" y="f63"/>
                </a:cxn>
                <a:cxn ang="f45">
                  <a:pos x="f62" y="f63"/>
                </a:cxn>
                <a:cxn ang="f45">
                  <a:pos x="f62" y="f65"/>
                </a:cxn>
                <a:cxn ang="f45">
                  <a:pos x="f62" y="f63"/>
                </a:cxn>
              </a:cxnLst>
              <a:rect l="f58" t="f61" r="f59" b="f60"/>
              <a:pathLst>
                <a:path w="180" h="246">
                  <a:moveTo>
                    <a:pt x="f7" y="f8"/>
                  </a:moveTo>
                  <a:lnTo>
                    <a:pt x="f9" y="f10"/>
                  </a:lnTo>
                  <a:lnTo>
                    <a:pt x="f9" y="f11"/>
                  </a:lnTo>
                  <a:lnTo>
                    <a:pt x="f12" y="f8"/>
                  </a:lnTo>
                  <a:lnTo>
                    <a:pt x="f13" y="f14"/>
                  </a:lnTo>
                  <a:lnTo>
                    <a:pt x="f15" y="f16"/>
                  </a:lnTo>
                  <a:lnTo>
                    <a:pt x="f17" y="f18"/>
                  </a:lnTo>
                  <a:lnTo>
                    <a:pt x="f19" y="f20"/>
                  </a:lnTo>
                  <a:lnTo>
                    <a:pt x="f14" y="f21"/>
                  </a:lnTo>
                  <a:lnTo>
                    <a:pt x="f8" y="f22"/>
                  </a:lnTo>
                  <a:lnTo>
                    <a:pt x="f23" y="f24"/>
                  </a:lnTo>
                  <a:lnTo>
                    <a:pt x="f8" y="f22"/>
                  </a:lnTo>
                  <a:lnTo>
                    <a:pt x="f8" y="f24"/>
                  </a:lnTo>
                  <a:lnTo>
                    <a:pt x="f5" y="f25"/>
                  </a:lnTo>
                  <a:lnTo>
                    <a:pt x="f5" y="f26"/>
                  </a:lnTo>
                  <a:lnTo>
                    <a:pt x="f10" y="f6"/>
                  </a:lnTo>
                  <a:lnTo>
                    <a:pt x="f13" y="f27"/>
                  </a:lnTo>
                  <a:lnTo>
                    <a:pt x="f28" y="f2"/>
                  </a:lnTo>
                  <a:lnTo>
                    <a:pt x="f21" y="f21"/>
                  </a:lnTo>
                  <a:lnTo>
                    <a:pt x="f25" y="f9"/>
                  </a:lnTo>
                  <a:lnTo>
                    <a:pt x="f2" y="f5"/>
                  </a:lnTo>
                  <a:lnTo>
                    <a:pt x="f7" y="f8"/>
                  </a:lnTo>
                  <a:close/>
                </a:path>
              </a:pathLst>
            </a:custGeom>
            <a:solidFill>
              <a:srgbClr val="E2EBFB"/>
            </a:solidFill>
            <a:ln w="3172" cap="flat">
              <a:solidFill>
                <a:srgbClr val="0F78FF">
                  <a:alpha val="70000"/>
                </a:srgbClr>
              </a:solidFill>
              <a:prstDash val="solid"/>
              <a:round/>
            </a:ln>
          </p:spPr>
          <p:txBody>
            <a:bodyPr vert="horz" wrap="square" lIns="91440" tIns="45720" rIns="91440" bIns="45720" anchor="t" anchorCtr="0" compatLnSpc="1">
              <a:noAutofit/>
            </a:bodyPr>
            <a:lstStyle/>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GB" sz="1400" b="1" i="0" u="none" strike="noStrike" kern="1200" cap="none" spc="0" baseline="0">
                <a:solidFill>
                  <a:srgbClr val="0599F1"/>
                </a:solidFill>
                <a:uFillTx/>
                <a:latin typeface="HelveticaNeue-UltraLight" pitchFamily="50"/>
                <a:ea typeface="MS PGothic" pitchFamily="34"/>
              </a:endParaRPr>
            </a:p>
          </p:txBody>
        </p:sp>
        <p:sp>
          <p:nvSpPr>
            <p:cNvPr id="94" name="Freeform 123">
              <a:extLst>
                <a:ext uri="{FF2B5EF4-FFF2-40B4-BE49-F238E27FC236}">
                  <a16:creationId xmlns:a16="http://schemas.microsoft.com/office/drawing/2014/main" id="{51DC5D61-754B-4942-8FFB-15F83525E6C4}"/>
                </a:ext>
              </a:extLst>
            </p:cNvPr>
            <p:cNvSpPr/>
            <p:nvPr/>
          </p:nvSpPr>
          <p:spPr>
            <a:xfrm>
              <a:off x="7763146" y="4016218"/>
              <a:ext cx="28959" cy="112955"/>
            </a:xfrm>
            <a:custGeom>
              <a:avLst/>
              <a:gdLst>
                <a:gd name="f0" fmla="val 10800000"/>
                <a:gd name="f1" fmla="val 5400000"/>
                <a:gd name="f2" fmla="val 180"/>
                <a:gd name="f3" fmla="val w"/>
                <a:gd name="f4" fmla="val h"/>
                <a:gd name="f5" fmla="val 0"/>
                <a:gd name="f6" fmla="val 24"/>
                <a:gd name="f7" fmla="val 96"/>
                <a:gd name="f8" fmla="val 12"/>
                <a:gd name="f9" fmla="val 42"/>
                <a:gd name="f10" fmla="val 48"/>
                <a:gd name="f11" fmla="val 66"/>
                <a:gd name="f12" fmla="val 18"/>
                <a:gd name="f13" fmla="+- 0 0 -90"/>
                <a:gd name="f14" fmla="*/ f3 1 24"/>
                <a:gd name="f15" fmla="*/ f4 1 96"/>
                <a:gd name="f16" fmla="val f5"/>
                <a:gd name="f17" fmla="val f6"/>
                <a:gd name="f18" fmla="val f7"/>
                <a:gd name="f19" fmla="*/ f13 f0 1"/>
                <a:gd name="f20" fmla="+- f18 0 f16"/>
                <a:gd name="f21" fmla="+- f17 0 f16"/>
                <a:gd name="f22" fmla="*/ f19 1 f2"/>
                <a:gd name="f23" fmla="*/ f21 1 24"/>
                <a:gd name="f24" fmla="*/ f20 1 96"/>
                <a:gd name="f25" fmla="*/ 2147483646 f21 1"/>
                <a:gd name="f26" fmla="*/ 0 f20 1"/>
                <a:gd name="f27" fmla="*/ 2147483646 f20 1"/>
                <a:gd name="f28" fmla="*/ 0 f21 1"/>
                <a:gd name="f29" fmla="+- f22 0 f1"/>
                <a:gd name="f30" fmla="*/ f25 1 24"/>
                <a:gd name="f31" fmla="*/ f26 1 96"/>
                <a:gd name="f32" fmla="*/ f27 1 96"/>
                <a:gd name="f33" fmla="*/ f28 1 24"/>
                <a:gd name="f34" fmla="*/ 0 1 f23"/>
                <a:gd name="f35" fmla="*/ f17 1 f23"/>
                <a:gd name="f36" fmla="*/ 0 1 f24"/>
                <a:gd name="f37" fmla="*/ f18 1 f24"/>
                <a:gd name="f38" fmla="*/ f30 1 f23"/>
                <a:gd name="f39" fmla="*/ f31 1 f24"/>
                <a:gd name="f40" fmla="*/ f32 1 f24"/>
                <a:gd name="f41" fmla="*/ f33 1 f23"/>
                <a:gd name="f42" fmla="*/ f34 f14 1"/>
                <a:gd name="f43" fmla="*/ f35 f14 1"/>
                <a:gd name="f44" fmla="*/ f37 f15 1"/>
                <a:gd name="f45" fmla="*/ f36 f15 1"/>
                <a:gd name="f46" fmla="*/ f38 f14 1"/>
                <a:gd name="f47" fmla="*/ f39 f15 1"/>
                <a:gd name="f48" fmla="*/ f40 f15 1"/>
                <a:gd name="f49" fmla="*/ f41 f14 1"/>
              </a:gdLst>
              <a:ahLst/>
              <a:cxnLst>
                <a:cxn ang="3cd4">
                  <a:pos x="hc" y="t"/>
                </a:cxn>
                <a:cxn ang="0">
                  <a:pos x="r" y="vc"/>
                </a:cxn>
                <a:cxn ang="cd4">
                  <a:pos x="hc" y="b"/>
                </a:cxn>
                <a:cxn ang="cd2">
                  <a:pos x="l" y="vc"/>
                </a:cxn>
                <a:cxn ang="f29">
                  <a:pos x="f46" y="f47"/>
                </a:cxn>
                <a:cxn ang="f29">
                  <a:pos x="f46" y="f47"/>
                </a:cxn>
                <a:cxn ang="f29">
                  <a:pos x="f46" y="f48"/>
                </a:cxn>
                <a:cxn ang="f29">
                  <a:pos x="f49" y="f48"/>
                </a:cxn>
                <a:cxn ang="f29">
                  <a:pos x="f49" y="f48"/>
                </a:cxn>
                <a:cxn ang="f29">
                  <a:pos x="f46" y="f48"/>
                </a:cxn>
                <a:cxn ang="f29">
                  <a:pos x="f46" y="f48"/>
                </a:cxn>
                <a:cxn ang="f29">
                  <a:pos x="f46" y="f47"/>
                </a:cxn>
              </a:cxnLst>
              <a:rect l="f42" t="f45" r="f43" b="f44"/>
              <a:pathLst>
                <a:path w="24" h="96">
                  <a:moveTo>
                    <a:pt x="f8" y="f5"/>
                  </a:moveTo>
                  <a:lnTo>
                    <a:pt x="f8" y="f5"/>
                  </a:lnTo>
                  <a:lnTo>
                    <a:pt x="f6" y="f9"/>
                  </a:lnTo>
                  <a:lnTo>
                    <a:pt x="f5" y="f10"/>
                  </a:lnTo>
                  <a:lnTo>
                    <a:pt x="f5" y="f11"/>
                  </a:lnTo>
                  <a:lnTo>
                    <a:pt x="f12" y="f7"/>
                  </a:lnTo>
                  <a:lnTo>
                    <a:pt x="f6" y="f7"/>
                  </a:lnTo>
                  <a:lnTo>
                    <a:pt x="f8" y="f5"/>
                  </a:lnTo>
                  <a:close/>
                </a:path>
              </a:pathLst>
            </a:custGeom>
            <a:solidFill>
              <a:srgbClr val="E2EBFB"/>
            </a:solidFill>
            <a:ln w="3172" cap="flat">
              <a:solidFill>
                <a:srgbClr val="0F78FF">
                  <a:alpha val="70000"/>
                </a:srgbClr>
              </a:solidFill>
              <a:prstDash val="solid"/>
              <a:round/>
            </a:ln>
          </p:spPr>
          <p:txBody>
            <a:bodyPr vert="horz" wrap="square" lIns="91440" tIns="45720" rIns="91440" bIns="45720" anchor="t" anchorCtr="0" compatLnSpc="1">
              <a:noAutofit/>
            </a:bodyPr>
            <a:lstStyle/>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GB" sz="1400" b="1" i="0" u="none" strike="noStrike" kern="1200" cap="none" spc="0" baseline="0">
                <a:solidFill>
                  <a:srgbClr val="0599F1"/>
                </a:solidFill>
                <a:uFillTx/>
                <a:latin typeface="HelveticaNeue-UltraLight" pitchFamily="50"/>
                <a:ea typeface="MS PGothic" pitchFamily="34"/>
              </a:endParaRPr>
            </a:p>
          </p:txBody>
        </p:sp>
        <p:sp>
          <p:nvSpPr>
            <p:cNvPr id="95" name="Freeform 124">
              <a:extLst>
                <a:ext uri="{FF2B5EF4-FFF2-40B4-BE49-F238E27FC236}">
                  <a16:creationId xmlns:a16="http://schemas.microsoft.com/office/drawing/2014/main" id="{FD8FFB6A-8FF3-C094-AC12-C488E3A01E25}"/>
                </a:ext>
              </a:extLst>
            </p:cNvPr>
            <p:cNvSpPr/>
            <p:nvPr/>
          </p:nvSpPr>
          <p:spPr>
            <a:xfrm>
              <a:off x="7763146" y="4016218"/>
              <a:ext cx="28959" cy="112955"/>
            </a:xfrm>
            <a:custGeom>
              <a:avLst/>
              <a:gdLst>
                <a:gd name="f0" fmla="val 10800000"/>
                <a:gd name="f1" fmla="val 5400000"/>
                <a:gd name="f2" fmla="val 180"/>
                <a:gd name="f3" fmla="val w"/>
                <a:gd name="f4" fmla="val h"/>
                <a:gd name="f5" fmla="val 0"/>
                <a:gd name="f6" fmla="val 24"/>
                <a:gd name="f7" fmla="val 96"/>
                <a:gd name="f8" fmla="val 12"/>
                <a:gd name="f9" fmla="val 42"/>
                <a:gd name="f10" fmla="val 48"/>
                <a:gd name="f11" fmla="val 66"/>
                <a:gd name="f12" fmla="val 18"/>
                <a:gd name="f13" fmla="+- 0 0 -90"/>
                <a:gd name="f14" fmla="*/ f3 1 24"/>
                <a:gd name="f15" fmla="*/ f4 1 96"/>
                <a:gd name="f16" fmla="val f5"/>
                <a:gd name="f17" fmla="val f6"/>
                <a:gd name="f18" fmla="val f7"/>
                <a:gd name="f19" fmla="*/ f13 f0 1"/>
                <a:gd name="f20" fmla="+- f18 0 f16"/>
                <a:gd name="f21" fmla="+- f17 0 f16"/>
                <a:gd name="f22" fmla="*/ f19 1 f2"/>
                <a:gd name="f23" fmla="*/ f21 1 24"/>
                <a:gd name="f24" fmla="*/ f20 1 96"/>
                <a:gd name="f25" fmla="*/ 2147483646 f21 1"/>
                <a:gd name="f26" fmla="*/ 0 f20 1"/>
                <a:gd name="f27" fmla="*/ 2147483646 f20 1"/>
                <a:gd name="f28" fmla="*/ 0 f21 1"/>
                <a:gd name="f29" fmla="+- f22 0 f1"/>
                <a:gd name="f30" fmla="*/ f25 1 24"/>
                <a:gd name="f31" fmla="*/ f26 1 96"/>
                <a:gd name="f32" fmla="*/ f27 1 96"/>
                <a:gd name="f33" fmla="*/ f28 1 24"/>
                <a:gd name="f34" fmla="*/ 0 1 f23"/>
                <a:gd name="f35" fmla="*/ f17 1 f23"/>
                <a:gd name="f36" fmla="*/ 0 1 f24"/>
                <a:gd name="f37" fmla="*/ f18 1 f24"/>
                <a:gd name="f38" fmla="*/ f30 1 f23"/>
                <a:gd name="f39" fmla="*/ f31 1 f24"/>
                <a:gd name="f40" fmla="*/ f32 1 f24"/>
                <a:gd name="f41" fmla="*/ f33 1 f23"/>
                <a:gd name="f42" fmla="*/ f34 f14 1"/>
                <a:gd name="f43" fmla="*/ f35 f14 1"/>
                <a:gd name="f44" fmla="*/ f37 f15 1"/>
                <a:gd name="f45" fmla="*/ f36 f15 1"/>
                <a:gd name="f46" fmla="*/ f38 f14 1"/>
                <a:gd name="f47" fmla="*/ f39 f15 1"/>
                <a:gd name="f48" fmla="*/ f40 f15 1"/>
                <a:gd name="f49" fmla="*/ f41 f14 1"/>
              </a:gdLst>
              <a:ahLst/>
              <a:cxnLst>
                <a:cxn ang="3cd4">
                  <a:pos x="hc" y="t"/>
                </a:cxn>
                <a:cxn ang="0">
                  <a:pos x="r" y="vc"/>
                </a:cxn>
                <a:cxn ang="cd4">
                  <a:pos x="hc" y="b"/>
                </a:cxn>
                <a:cxn ang="cd2">
                  <a:pos x="l" y="vc"/>
                </a:cxn>
                <a:cxn ang="f29">
                  <a:pos x="f46" y="f47"/>
                </a:cxn>
                <a:cxn ang="f29">
                  <a:pos x="f46" y="f47"/>
                </a:cxn>
                <a:cxn ang="f29">
                  <a:pos x="f46" y="f48"/>
                </a:cxn>
                <a:cxn ang="f29">
                  <a:pos x="f49" y="f48"/>
                </a:cxn>
                <a:cxn ang="f29">
                  <a:pos x="f49" y="f48"/>
                </a:cxn>
                <a:cxn ang="f29">
                  <a:pos x="f46" y="f48"/>
                </a:cxn>
                <a:cxn ang="f29">
                  <a:pos x="f46" y="f48"/>
                </a:cxn>
              </a:cxnLst>
              <a:rect l="f42" t="f45" r="f43" b="f44"/>
              <a:pathLst>
                <a:path w="24" h="96">
                  <a:moveTo>
                    <a:pt x="f8" y="f5"/>
                  </a:moveTo>
                  <a:lnTo>
                    <a:pt x="f8" y="f5"/>
                  </a:lnTo>
                  <a:lnTo>
                    <a:pt x="f6" y="f9"/>
                  </a:lnTo>
                  <a:lnTo>
                    <a:pt x="f5" y="f10"/>
                  </a:lnTo>
                  <a:lnTo>
                    <a:pt x="f5" y="f11"/>
                  </a:lnTo>
                  <a:lnTo>
                    <a:pt x="f12" y="f7"/>
                  </a:lnTo>
                  <a:lnTo>
                    <a:pt x="f6" y="f7"/>
                  </a:lnTo>
                </a:path>
              </a:pathLst>
            </a:custGeom>
            <a:noFill/>
            <a:ln w="3172" cap="flat">
              <a:solidFill>
                <a:srgbClr val="0F78FF">
                  <a:alpha val="70000"/>
                </a:srgbClr>
              </a:solidFill>
              <a:prstDash val="solid"/>
              <a:round/>
            </a:ln>
          </p:spPr>
          <p:txBody>
            <a:bodyPr vert="horz" wrap="square" lIns="91440" tIns="45720" rIns="91440" bIns="45720" anchor="t" anchorCtr="0" compatLnSpc="1">
              <a:noAutofit/>
            </a:bodyPr>
            <a:lstStyle/>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GB" sz="1400" b="1" i="0" u="none" strike="noStrike" kern="1200" cap="none" spc="0" baseline="0">
                <a:solidFill>
                  <a:srgbClr val="0599F1"/>
                </a:solidFill>
                <a:uFillTx/>
                <a:latin typeface="HelveticaNeue-UltraLight" pitchFamily="50"/>
                <a:ea typeface="MS PGothic" pitchFamily="34"/>
              </a:endParaRPr>
            </a:p>
          </p:txBody>
        </p:sp>
        <p:sp>
          <p:nvSpPr>
            <p:cNvPr id="96" name="Freeform 125">
              <a:extLst>
                <a:ext uri="{FF2B5EF4-FFF2-40B4-BE49-F238E27FC236}">
                  <a16:creationId xmlns:a16="http://schemas.microsoft.com/office/drawing/2014/main" id="{A83DB937-ECE7-ACD7-4F94-7D5E648F2ACC}"/>
                </a:ext>
              </a:extLst>
            </p:cNvPr>
            <p:cNvSpPr/>
            <p:nvPr/>
          </p:nvSpPr>
          <p:spPr>
            <a:xfrm>
              <a:off x="7748662" y="3759893"/>
              <a:ext cx="236052" cy="369280"/>
            </a:xfrm>
            <a:custGeom>
              <a:avLst/>
              <a:gdLst>
                <a:gd name="f0" fmla="val 10800000"/>
                <a:gd name="f1" fmla="val 5400000"/>
                <a:gd name="f2" fmla="val 180"/>
                <a:gd name="f3" fmla="val w"/>
                <a:gd name="f4" fmla="val h"/>
                <a:gd name="f5" fmla="val 0"/>
                <a:gd name="f6" fmla="val 198"/>
                <a:gd name="f7" fmla="val 313"/>
                <a:gd name="f8" fmla="val 36"/>
                <a:gd name="f9" fmla="val 60"/>
                <a:gd name="f10" fmla="val 307"/>
                <a:gd name="f11" fmla="val 96"/>
                <a:gd name="f12" fmla="val 295"/>
                <a:gd name="f13" fmla="val 102"/>
                <a:gd name="f14" fmla="val 283"/>
                <a:gd name="f15" fmla="val 132"/>
                <a:gd name="f16" fmla="val 277"/>
                <a:gd name="f17" fmla="val 247"/>
                <a:gd name="f18" fmla="val 162"/>
                <a:gd name="f19" fmla="val 211"/>
                <a:gd name="f20" fmla="val 168"/>
                <a:gd name="f21" fmla="val 193"/>
                <a:gd name="f22" fmla="val 174"/>
                <a:gd name="f23" fmla="val 192"/>
                <a:gd name="f24" fmla="val 150"/>
                <a:gd name="f25" fmla="val 78"/>
                <a:gd name="f26" fmla="val 54"/>
                <a:gd name="f27" fmla="val 30"/>
                <a:gd name="f28" fmla="val 12"/>
                <a:gd name="f29" fmla="val 18"/>
                <a:gd name="f30" fmla="val 48"/>
                <a:gd name="f31" fmla="val 6"/>
                <a:gd name="f32" fmla="val 175"/>
                <a:gd name="f33" fmla="val 199"/>
                <a:gd name="f34" fmla="val 24"/>
                <a:gd name="f35" fmla="val 217"/>
                <a:gd name="f36" fmla="+- 0 0 -90"/>
                <a:gd name="f37" fmla="*/ f3 1 198"/>
                <a:gd name="f38" fmla="*/ f4 1 313"/>
                <a:gd name="f39" fmla="val f5"/>
                <a:gd name="f40" fmla="val f6"/>
                <a:gd name="f41" fmla="val f7"/>
                <a:gd name="f42" fmla="*/ f36 f0 1"/>
                <a:gd name="f43" fmla="+- f41 0 f39"/>
                <a:gd name="f44" fmla="+- f40 0 f39"/>
                <a:gd name="f45" fmla="*/ f42 1 f2"/>
                <a:gd name="f46" fmla="*/ f44 1 198"/>
                <a:gd name="f47" fmla="*/ f43 1 313"/>
                <a:gd name="f48" fmla="*/ 2147483646 f44 1"/>
                <a:gd name="f49" fmla="*/ 2147483646 f43 1"/>
                <a:gd name="f50" fmla="*/ 0 f43 1"/>
                <a:gd name="f51" fmla="*/ 0 f44 1"/>
                <a:gd name="f52" fmla="+- f45 0 f1"/>
                <a:gd name="f53" fmla="*/ f48 1 198"/>
                <a:gd name="f54" fmla="*/ f49 1 313"/>
                <a:gd name="f55" fmla="*/ f50 1 313"/>
                <a:gd name="f56" fmla="*/ f51 1 198"/>
                <a:gd name="f57" fmla="*/ 0 1 f46"/>
                <a:gd name="f58" fmla="*/ f40 1 f46"/>
                <a:gd name="f59" fmla="*/ 0 1 f47"/>
                <a:gd name="f60" fmla="*/ f41 1 f47"/>
                <a:gd name="f61" fmla="*/ f53 1 f46"/>
                <a:gd name="f62" fmla="*/ f54 1 f47"/>
                <a:gd name="f63" fmla="*/ f55 1 f47"/>
                <a:gd name="f64" fmla="*/ f56 1 f46"/>
                <a:gd name="f65" fmla="*/ f57 f37 1"/>
                <a:gd name="f66" fmla="*/ f58 f37 1"/>
                <a:gd name="f67" fmla="*/ f60 f38 1"/>
                <a:gd name="f68" fmla="*/ f59 f38 1"/>
                <a:gd name="f69" fmla="*/ f61 f37 1"/>
                <a:gd name="f70" fmla="*/ f62 f38 1"/>
                <a:gd name="f71" fmla="*/ f63 f38 1"/>
                <a:gd name="f72" fmla="*/ f64 f37 1"/>
              </a:gdLst>
              <a:ahLst/>
              <a:cxnLst>
                <a:cxn ang="3cd4">
                  <a:pos x="hc" y="t"/>
                </a:cxn>
                <a:cxn ang="0">
                  <a:pos x="r" y="vc"/>
                </a:cxn>
                <a:cxn ang="cd4">
                  <a:pos x="hc" y="b"/>
                </a:cxn>
                <a:cxn ang="cd2">
                  <a:pos x="l" y="vc"/>
                </a:cxn>
                <a:cxn ang="f52">
                  <a:pos x="f69" y="f70"/>
                </a:cxn>
                <a:cxn ang="f52">
                  <a:pos x="f69" y="f70"/>
                </a:cxn>
                <a:cxn ang="f52">
                  <a:pos x="f69" y="f70"/>
                </a:cxn>
                <a:cxn ang="f52">
                  <a:pos x="f69" y="f70"/>
                </a:cxn>
                <a:cxn ang="f52">
                  <a:pos x="f69" y="f70"/>
                </a:cxn>
                <a:cxn ang="f52">
                  <a:pos x="f69" y="f70"/>
                </a:cxn>
                <a:cxn ang="f52">
                  <a:pos x="f69" y="f70"/>
                </a:cxn>
                <a:cxn ang="f52">
                  <a:pos x="f69" y="f70"/>
                </a:cxn>
                <a:cxn ang="f52">
                  <a:pos x="f69" y="f70"/>
                </a:cxn>
                <a:cxn ang="f52">
                  <a:pos x="f69" y="f70"/>
                </a:cxn>
                <a:cxn ang="f52">
                  <a:pos x="f69" y="f70"/>
                </a:cxn>
                <a:cxn ang="f52">
                  <a:pos x="f69" y="f70"/>
                </a:cxn>
                <a:cxn ang="f52">
                  <a:pos x="f69" y="f71"/>
                </a:cxn>
                <a:cxn ang="f52">
                  <a:pos x="f69" y="f70"/>
                </a:cxn>
                <a:cxn ang="f52">
                  <a:pos x="f69" y="f70"/>
                </a:cxn>
                <a:cxn ang="f52">
                  <a:pos x="f69" y="f70"/>
                </a:cxn>
                <a:cxn ang="f52">
                  <a:pos x="f69" y="f70"/>
                </a:cxn>
                <a:cxn ang="f52">
                  <a:pos x="f69" y="f70"/>
                </a:cxn>
                <a:cxn ang="f52">
                  <a:pos x="f69" y="f70"/>
                </a:cxn>
                <a:cxn ang="f52">
                  <a:pos x="f69" y="f70"/>
                </a:cxn>
                <a:cxn ang="f52">
                  <a:pos x="f69" y="f70"/>
                </a:cxn>
                <a:cxn ang="f52">
                  <a:pos x="f72" y="f70"/>
                </a:cxn>
                <a:cxn ang="f52">
                  <a:pos x="f69" y="f70"/>
                </a:cxn>
                <a:cxn ang="f52">
                  <a:pos x="f69" y="f70"/>
                </a:cxn>
                <a:cxn ang="f52">
                  <a:pos x="f69" y="f70"/>
                </a:cxn>
                <a:cxn ang="f52">
                  <a:pos x="f69" y="f70"/>
                </a:cxn>
              </a:cxnLst>
              <a:rect l="f65" t="f68" r="f66" b="f67"/>
              <a:pathLst>
                <a:path w="198" h="313">
                  <a:moveTo>
                    <a:pt x="f8" y="f7"/>
                  </a:moveTo>
                  <a:lnTo>
                    <a:pt x="f9" y="f10"/>
                  </a:lnTo>
                  <a:lnTo>
                    <a:pt x="f11" y="f12"/>
                  </a:lnTo>
                  <a:lnTo>
                    <a:pt x="f13" y="f14"/>
                  </a:lnTo>
                  <a:lnTo>
                    <a:pt x="f15" y="f16"/>
                  </a:lnTo>
                  <a:lnTo>
                    <a:pt x="f2" y="f17"/>
                  </a:lnTo>
                  <a:lnTo>
                    <a:pt x="f18" y="f19"/>
                  </a:lnTo>
                  <a:lnTo>
                    <a:pt x="f20" y="f21"/>
                  </a:lnTo>
                  <a:lnTo>
                    <a:pt x="f22" y="f18"/>
                  </a:lnTo>
                  <a:lnTo>
                    <a:pt x="f23" y="f24"/>
                  </a:lnTo>
                  <a:lnTo>
                    <a:pt x="f6" y="f25"/>
                  </a:lnTo>
                  <a:lnTo>
                    <a:pt x="f26" y="f5"/>
                  </a:lnTo>
                  <a:lnTo>
                    <a:pt x="f27" y="f28"/>
                  </a:lnTo>
                  <a:lnTo>
                    <a:pt x="f27" y="f29"/>
                  </a:lnTo>
                  <a:lnTo>
                    <a:pt x="f8" y="f30"/>
                  </a:lnTo>
                  <a:lnTo>
                    <a:pt x="f30" y="f9"/>
                  </a:lnTo>
                  <a:lnTo>
                    <a:pt x="f8" y="f15"/>
                  </a:lnTo>
                  <a:lnTo>
                    <a:pt x="f31" y="f20"/>
                  </a:lnTo>
                  <a:lnTo>
                    <a:pt x="f28" y="f20"/>
                  </a:lnTo>
                  <a:lnTo>
                    <a:pt x="f31" y="f20"/>
                  </a:lnTo>
                  <a:lnTo>
                    <a:pt x="f5" y="f32"/>
                  </a:lnTo>
                  <a:lnTo>
                    <a:pt x="f28" y="f21"/>
                  </a:lnTo>
                  <a:lnTo>
                    <a:pt x="f27" y="f33"/>
                  </a:lnTo>
                  <a:lnTo>
                    <a:pt x="f34" y="f35"/>
                  </a:lnTo>
                  <a:lnTo>
                    <a:pt x="f8" y="f7"/>
                  </a:lnTo>
                  <a:close/>
                </a:path>
              </a:pathLst>
            </a:custGeom>
            <a:solidFill>
              <a:srgbClr val="E2EBFB"/>
            </a:solidFill>
            <a:ln w="3172" cap="flat">
              <a:solidFill>
                <a:srgbClr val="0F78FF">
                  <a:alpha val="70000"/>
                </a:srgbClr>
              </a:solidFill>
              <a:prstDash val="solid"/>
              <a:round/>
            </a:ln>
          </p:spPr>
          <p:txBody>
            <a:bodyPr vert="horz" wrap="square" lIns="91440" tIns="45720" rIns="91440" bIns="45720" anchor="t" anchorCtr="0" compatLnSpc="1">
              <a:noAutofit/>
            </a:bodyPr>
            <a:lstStyle/>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GB" sz="1400" b="1" i="0" u="none" strike="noStrike" kern="1200" cap="none" spc="0" baseline="0">
                <a:solidFill>
                  <a:srgbClr val="0599F1"/>
                </a:solidFill>
                <a:uFillTx/>
                <a:latin typeface="HelveticaNeue-UltraLight" pitchFamily="50"/>
                <a:ea typeface="MS PGothic" pitchFamily="34"/>
              </a:endParaRPr>
            </a:p>
          </p:txBody>
        </p:sp>
        <p:sp>
          <p:nvSpPr>
            <p:cNvPr id="97" name="Freeform 126">
              <a:extLst>
                <a:ext uri="{FF2B5EF4-FFF2-40B4-BE49-F238E27FC236}">
                  <a16:creationId xmlns:a16="http://schemas.microsoft.com/office/drawing/2014/main" id="{5850DB3C-ECB1-A72B-D1FA-F5932D9F5871}"/>
                </a:ext>
              </a:extLst>
            </p:cNvPr>
            <p:cNvSpPr/>
            <p:nvPr/>
          </p:nvSpPr>
          <p:spPr>
            <a:xfrm>
              <a:off x="7748662" y="3759893"/>
              <a:ext cx="236052" cy="369280"/>
            </a:xfrm>
            <a:custGeom>
              <a:avLst/>
              <a:gdLst>
                <a:gd name="f0" fmla="val 10800000"/>
                <a:gd name="f1" fmla="val 5400000"/>
                <a:gd name="f2" fmla="val 180"/>
                <a:gd name="f3" fmla="val w"/>
                <a:gd name="f4" fmla="val h"/>
                <a:gd name="f5" fmla="val 0"/>
                <a:gd name="f6" fmla="val 198"/>
                <a:gd name="f7" fmla="val 313"/>
                <a:gd name="f8" fmla="val 36"/>
                <a:gd name="f9" fmla="val 60"/>
                <a:gd name="f10" fmla="val 307"/>
                <a:gd name="f11" fmla="val 96"/>
                <a:gd name="f12" fmla="val 295"/>
                <a:gd name="f13" fmla="val 102"/>
                <a:gd name="f14" fmla="val 283"/>
                <a:gd name="f15" fmla="val 132"/>
                <a:gd name="f16" fmla="val 277"/>
                <a:gd name="f17" fmla="val 247"/>
                <a:gd name="f18" fmla="val 162"/>
                <a:gd name="f19" fmla="val 211"/>
                <a:gd name="f20" fmla="val 168"/>
                <a:gd name="f21" fmla="val 193"/>
                <a:gd name="f22" fmla="val 174"/>
                <a:gd name="f23" fmla="val 192"/>
                <a:gd name="f24" fmla="val 150"/>
                <a:gd name="f25" fmla="val 78"/>
                <a:gd name="f26" fmla="val 54"/>
                <a:gd name="f27" fmla="val 30"/>
                <a:gd name="f28" fmla="val 12"/>
                <a:gd name="f29" fmla="val 18"/>
                <a:gd name="f30" fmla="val 48"/>
                <a:gd name="f31" fmla="val 6"/>
                <a:gd name="f32" fmla="val 175"/>
                <a:gd name="f33" fmla="val 199"/>
                <a:gd name="f34" fmla="val 24"/>
                <a:gd name="f35" fmla="val 217"/>
                <a:gd name="f36" fmla="+- 0 0 -90"/>
                <a:gd name="f37" fmla="*/ f3 1 198"/>
                <a:gd name="f38" fmla="*/ f4 1 313"/>
                <a:gd name="f39" fmla="val f5"/>
                <a:gd name="f40" fmla="val f6"/>
                <a:gd name="f41" fmla="val f7"/>
                <a:gd name="f42" fmla="*/ f36 f0 1"/>
                <a:gd name="f43" fmla="+- f41 0 f39"/>
                <a:gd name="f44" fmla="+- f40 0 f39"/>
                <a:gd name="f45" fmla="*/ f42 1 f2"/>
                <a:gd name="f46" fmla="*/ f44 1 198"/>
                <a:gd name="f47" fmla="*/ f43 1 313"/>
                <a:gd name="f48" fmla="*/ 2147483646 f44 1"/>
                <a:gd name="f49" fmla="*/ 2147483646 f43 1"/>
                <a:gd name="f50" fmla="*/ 0 f43 1"/>
                <a:gd name="f51" fmla="*/ 0 f44 1"/>
                <a:gd name="f52" fmla="+- f45 0 f1"/>
                <a:gd name="f53" fmla="*/ f48 1 198"/>
                <a:gd name="f54" fmla="*/ f49 1 313"/>
                <a:gd name="f55" fmla="*/ f50 1 313"/>
                <a:gd name="f56" fmla="*/ f51 1 198"/>
                <a:gd name="f57" fmla="*/ 0 1 f46"/>
                <a:gd name="f58" fmla="*/ f40 1 f46"/>
                <a:gd name="f59" fmla="*/ 0 1 f47"/>
                <a:gd name="f60" fmla="*/ f41 1 f47"/>
                <a:gd name="f61" fmla="*/ f53 1 f46"/>
                <a:gd name="f62" fmla="*/ f54 1 f47"/>
                <a:gd name="f63" fmla="*/ f55 1 f47"/>
                <a:gd name="f64" fmla="*/ f56 1 f46"/>
                <a:gd name="f65" fmla="*/ f57 f37 1"/>
                <a:gd name="f66" fmla="*/ f58 f37 1"/>
                <a:gd name="f67" fmla="*/ f60 f38 1"/>
                <a:gd name="f68" fmla="*/ f59 f38 1"/>
                <a:gd name="f69" fmla="*/ f61 f37 1"/>
                <a:gd name="f70" fmla="*/ f62 f38 1"/>
                <a:gd name="f71" fmla="*/ f63 f38 1"/>
                <a:gd name="f72" fmla="*/ f64 f37 1"/>
              </a:gdLst>
              <a:ahLst/>
              <a:cxnLst>
                <a:cxn ang="3cd4">
                  <a:pos x="hc" y="t"/>
                </a:cxn>
                <a:cxn ang="0">
                  <a:pos x="r" y="vc"/>
                </a:cxn>
                <a:cxn ang="cd4">
                  <a:pos x="hc" y="b"/>
                </a:cxn>
                <a:cxn ang="cd2">
                  <a:pos x="l" y="vc"/>
                </a:cxn>
                <a:cxn ang="f52">
                  <a:pos x="f69" y="f70"/>
                </a:cxn>
                <a:cxn ang="f52">
                  <a:pos x="f69" y="f70"/>
                </a:cxn>
                <a:cxn ang="f52">
                  <a:pos x="f69" y="f70"/>
                </a:cxn>
                <a:cxn ang="f52">
                  <a:pos x="f69" y="f70"/>
                </a:cxn>
                <a:cxn ang="f52">
                  <a:pos x="f69" y="f70"/>
                </a:cxn>
                <a:cxn ang="f52">
                  <a:pos x="f69" y="f70"/>
                </a:cxn>
                <a:cxn ang="f52">
                  <a:pos x="f69" y="f70"/>
                </a:cxn>
                <a:cxn ang="f52">
                  <a:pos x="f69" y="f70"/>
                </a:cxn>
                <a:cxn ang="f52">
                  <a:pos x="f69" y="f70"/>
                </a:cxn>
                <a:cxn ang="f52">
                  <a:pos x="f69" y="f70"/>
                </a:cxn>
                <a:cxn ang="f52">
                  <a:pos x="f69" y="f70"/>
                </a:cxn>
                <a:cxn ang="f52">
                  <a:pos x="f69" y="f70"/>
                </a:cxn>
                <a:cxn ang="f52">
                  <a:pos x="f69" y="f71"/>
                </a:cxn>
                <a:cxn ang="f52">
                  <a:pos x="f69" y="f70"/>
                </a:cxn>
                <a:cxn ang="f52">
                  <a:pos x="f69" y="f70"/>
                </a:cxn>
                <a:cxn ang="f52">
                  <a:pos x="f69" y="f70"/>
                </a:cxn>
                <a:cxn ang="f52">
                  <a:pos x="f69" y="f70"/>
                </a:cxn>
                <a:cxn ang="f52">
                  <a:pos x="f69" y="f70"/>
                </a:cxn>
                <a:cxn ang="f52">
                  <a:pos x="f69" y="f70"/>
                </a:cxn>
                <a:cxn ang="f52">
                  <a:pos x="f69" y="f70"/>
                </a:cxn>
                <a:cxn ang="f52">
                  <a:pos x="f69" y="f70"/>
                </a:cxn>
                <a:cxn ang="f52">
                  <a:pos x="f72" y="f70"/>
                </a:cxn>
                <a:cxn ang="f52">
                  <a:pos x="f69" y="f70"/>
                </a:cxn>
                <a:cxn ang="f52">
                  <a:pos x="f69" y="f70"/>
                </a:cxn>
                <a:cxn ang="f52">
                  <a:pos x="f69" y="f70"/>
                </a:cxn>
              </a:cxnLst>
              <a:rect l="f65" t="f68" r="f66" b="f67"/>
              <a:pathLst>
                <a:path w="198" h="313">
                  <a:moveTo>
                    <a:pt x="f8" y="f7"/>
                  </a:moveTo>
                  <a:lnTo>
                    <a:pt x="f9" y="f10"/>
                  </a:lnTo>
                  <a:lnTo>
                    <a:pt x="f11" y="f12"/>
                  </a:lnTo>
                  <a:lnTo>
                    <a:pt x="f13" y="f14"/>
                  </a:lnTo>
                  <a:lnTo>
                    <a:pt x="f15" y="f16"/>
                  </a:lnTo>
                  <a:lnTo>
                    <a:pt x="f2" y="f17"/>
                  </a:lnTo>
                  <a:lnTo>
                    <a:pt x="f18" y="f19"/>
                  </a:lnTo>
                  <a:lnTo>
                    <a:pt x="f20" y="f21"/>
                  </a:lnTo>
                  <a:lnTo>
                    <a:pt x="f22" y="f18"/>
                  </a:lnTo>
                  <a:lnTo>
                    <a:pt x="f23" y="f24"/>
                  </a:lnTo>
                  <a:lnTo>
                    <a:pt x="f6" y="f25"/>
                  </a:lnTo>
                  <a:lnTo>
                    <a:pt x="f26" y="f5"/>
                  </a:lnTo>
                  <a:lnTo>
                    <a:pt x="f27" y="f28"/>
                  </a:lnTo>
                  <a:lnTo>
                    <a:pt x="f27" y="f29"/>
                  </a:lnTo>
                  <a:lnTo>
                    <a:pt x="f8" y="f30"/>
                  </a:lnTo>
                  <a:lnTo>
                    <a:pt x="f30" y="f9"/>
                  </a:lnTo>
                  <a:lnTo>
                    <a:pt x="f8" y="f15"/>
                  </a:lnTo>
                  <a:lnTo>
                    <a:pt x="f31" y="f20"/>
                  </a:lnTo>
                  <a:lnTo>
                    <a:pt x="f28" y="f20"/>
                  </a:lnTo>
                  <a:lnTo>
                    <a:pt x="f31" y="f20"/>
                  </a:lnTo>
                  <a:lnTo>
                    <a:pt x="f5" y="f32"/>
                  </a:lnTo>
                  <a:lnTo>
                    <a:pt x="f28" y="f21"/>
                  </a:lnTo>
                  <a:lnTo>
                    <a:pt x="f27" y="f33"/>
                  </a:lnTo>
                  <a:lnTo>
                    <a:pt x="f34" y="f35"/>
                  </a:lnTo>
                </a:path>
              </a:pathLst>
            </a:custGeom>
            <a:noFill/>
            <a:ln w="3172" cap="flat">
              <a:solidFill>
                <a:srgbClr val="0F78FF">
                  <a:alpha val="70000"/>
                </a:srgbClr>
              </a:solidFill>
              <a:prstDash val="solid"/>
              <a:round/>
            </a:ln>
          </p:spPr>
          <p:txBody>
            <a:bodyPr vert="horz" wrap="square" lIns="91440" tIns="45720" rIns="91440" bIns="45720" anchor="t" anchorCtr="0" compatLnSpc="1">
              <a:noAutofit/>
            </a:bodyPr>
            <a:lstStyle/>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GB" sz="1400" b="1" i="0" u="none" strike="noStrike" kern="1200" cap="none" spc="0" baseline="0">
                <a:solidFill>
                  <a:srgbClr val="0599F1"/>
                </a:solidFill>
                <a:uFillTx/>
                <a:latin typeface="HelveticaNeue-UltraLight" pitchFamily="50"/>
                <a:ea typeface="MS PGothic" pitchFamily="34"/>
              </a:endParaRPr>
            </a:p>
          </p:txBody>
        </p:sp>
        <p:sp>
          <p:nvSpPr>
            <p:cNvPr id="98" name="Freeform 127">
              <a:extLst>
                <a:ext uri="{FF2B5EF4-FFF2-40B4-BE49-F238E27FC236}">
                  <a16:creationId xmlns:a16="http://schemas.microsoft.com/office/drawing/2014/main" id="{344A3655-55E5-F3BE-DEE6-29D6BD082DAA}"/>
                </a:ext>
              </a:extLst>
            </p:cNvPr>
            <p:cNvSpPr/>
            <p:nvPr/>
          </p:nvSpPr>
          <p:spPr>
            <a:xfrm>
              <a:off x="7821073" y="4805455"/>
              <a:ext cx="363483" cy="322938"/>
            </a:xfrm>
            <a:custGeom>
              <a:avLst/>
              <a:gdLst>
                <a:gd name="f0" fmla="val 10800000"/>
                <a:gd name="f1" fmla="val 5400000"/>
                <a:gd name="f2" fmla="val 180"/>
                <a:gd name="f3" fmla="val w"/>
                <a:gd name="f4" fmla="val h"/>
                <a:gd name="f5" fmla="val 0"/>
                <a:gd name="f6" fmla="val 51"/>
                <a:gd name="f7" fmla="val 45"/>
                <a:gd name="f8" fmla="val 48"/>
                <a:gd name="f9" fmla="val 1"/>
                <a:gd name="f10" fmla="val 47"/>
                <a:gd name="f11" fmla="val 46"/>
                <a:gd name="f12" fmla="val 2"/>
                <a:gd name="f13" fmla="val 41"/>
                <a:gd name="f14" fmla="val 34"/>
                <a:gd name="f15" fmla="val 5"/>
                <a:gd name="f16" fmla="val 26"/>
                <a:gd name="f17" fmla="val 12"/>
                <a:gd name="f18" fmla="val 22"/>
                <a:gd name="f19" fmla="val 17"/>
                <a:gd name="f20" fmla="val 15"/>
                <a:gd name="f21" fmla="val 14"/>
                <a:gd name="f22" fmla="val 13"/>
                <a:gd name="f23" fmla="val 11"/>
                <a:gd name="f24" fmla="val 9"/>
                <a:gd name="f25" fmla="val 23"/>
                <a:gd name="f26" fmla="val 6"/>
                <a:gd name="f27" fmla="val 24"/>
                <a:gd name="f28" fmla="val 27"/>
                <a:gd name="f29" fmla="val 35"/>
                <a:gd name="f30" fmla="val 39"/>
                <a:gd name="f31" fmla="val 43"/>
                <a:gd name="f32" fmla="val 25"/>
                <a:gd name="f33" fmla="val 42"/>
                <a:gd name="f34" fmla="val 32"/>
                <a:gd name="f35" fmla="val 50"/>
                <a:gd name="f36" fmla="val 19"/>
                <a:gd name="f37" fmla="val 16"/>
                <a:gd name="f38" fmla="val 49"/>
                <a:gd name="f39" fmla="+- 0 0 -90"/>
                <a:gd name="f40" fmla="*/ f3 1 51"/>
                <a:gd name="f41" fmla="*/ f4 1 45"/>
                <a:gd name="f42" fmla="val f5"/>
                <a:gd name="f43" fmla="val f6"/>
                <a:gd name="f44" fmla="val f7"/>
                <a:gd name="f45" fmla="*/ f39 f0 1"/>
                <a:gd name="f46" fmla="+- f44 0 f42"/>
                <a:gd name="f47" fmla="+- f43 0 f42"/>
                <a:gd name="f48" fmla="*/ f45 1 f2"/>
                <a:gd name="f49" fmla="*/ f47 1 51"/>
                <a:gd name="f50" fmla="*/ f46 1 45"/>
                <a:gd name="f51" fmla="*/ 2147483646 f47 1"/>
                <a:gd name="f52" fmla="*/ 2147483646 f46 1"/>
                <a:gd name="f53" fmla="*/ 0 f46 1"/>
                <a:gd name="f54" fmla="*/ 0 f47 1"/>
                <a:gd name="f55" fmla="+- f48 0 f1"/>
                <a:gd name="f56" fmla="*/ f51 1 51"/>
                <a:gd name="f57" fmla="*/ f52 1 45"/>
                <a:gd name="f58" fmla="*/ f53 1 45"/>
                <a:gd name="f59" fmla="*/ f54 1 51"/>
                <a:gd name="f60" fmla="*/ 0 1 f49"/>
                <a:gd name="f61" fmla="*/ f43 1 f49"/>
                <a:gd name="f62" fmla="*/ 0 1 f50"/>
                <a:gd name="f63" fmla="*/ f44 1 f50"/>
                <a:gd name="f64" fmla="*/ f56 1 f49"/>
                <a:gd name="f65" fmla="*/ f57 1 f50"/>
                <a:gd name="f66" fmla="*/ f58 1 f50"/>
                <a:gd name="f67" fmla="*/ f59 1 f49"/>
                <a:gd name="f68" fmla="*/ f60 f40 1"/>
                <a:gd name="f69" fmla="*/ f61 f40 1"/>
                <a:gd name="f70" fmla="*/ f63 f41 1"/>
                <a:gd name="f71" fmla="*/ f62 f41 1"/>
                <a:gd name="f72" fmla="*/ f64 f40 1"/>
                <a:gd name="f73" fmla="*/ f65 f41 1"/>
                <a:gd name="f74" fmla="*/ f66 f41 1"/>
                <a:gd name="f75" fmla="*/ f67 f40 1"/>
              </a:gdLst>
              <a:ahLst/>
              <a:cxnLst>
                <a:cxn ang="3cd4">
                  <a:pos x="hc" y="t"/>
                </a:cxn>
                <a:cxn ang="0">
                  <a:pos x="r" y="vc"/>
                </a:cxn>
                <a:cxn ang="cd4">
                  <a:pos x="hc" y="b"/>
                </a:cxn>
                <a:cxn ang="cd2">
                  <a:pos x="l" y="vc"/>
                </a:cxn>
                <a:cxn ang="f55">
                  <a:pos x="f72" y="f73"/>
                </a:cxn>
                <a:cxn ang="f55">
                  <a:pos x="f72" y="f73"/>
                </a:cxn>
                <a:cxn ang="f55">
                  <a:pos x="f72" y="f73"/>
                </a:cxn>
                <a:cxn ang="f55">
                  <a:pos x="f72" y="f73"/>
                </a:cxn>
                <a:cxn ang="f55">
                  <a:pos x="f72" y="f74"/>
                </a:cxn>
                <a:cxn ang="f55">
                  <a:pos x="f72" y="f73"/>
                </a:cxn>
                <a:cxn ang="f55">
                  <a:pos x="f72" y="f73"/>
                </a:cxn>
                <a:cxn ang="f55">
                  <a:pos x="f72" y="f73"/>
                </a:cxn>
                <a:cxn ang="f55">
                  <a:pos x="f72" y="f73"/>
                </a:cxn>
                <a:cxn ang="f55">
                  <a:pos x="f72" y="f73"/>
                </a:cxn>
                <a:cxn ang="f55">
                  <a:pos x="f72" y="f73"/>
                </a:cxn>
                <a:cxn ang="f55">
                  <a:pos x="f72" y="f73"/>
                </a:cxn>
                <a:cxn ang="f55">
                  <a:pos x="f72" y="f73"/>
                </a:cxn>
                <a:cxn ang="f55">
                  <a:pos x="f72" y="f73"/>
                </a:cxn>
                <a:cxn ang="f55">
                  <a:pos x="f72" y="f73"/>
                </a:cxn>
                <a:cxn ang="f55">
                  <a:pos x="f72" y="f73"/>
                </a:cxn>
                <a:cxn ang="f55">
                  <a:pos x="f72" y="f73"/>
                </a:cxn>
                <a:cxn ang="f55">
                  <a:pos x="f75" y="f73"/>
                </a:cxn>
                <a:cxn ang="f55">
                  <a:pos x="f72" y="f73"/>
                </a:cxn>
                <a:cxn ang="f55">
                  <a:pos x="f72" y="f73"/>
                </a:cxn>
                <a:cxn ang="f55">
                  <a:pos x="f72" y="f73"/>
                </a:cxn>
                <a:cxn ang="f55">
                  <a:pos x="f72" y="f73"/>
                </a:cxn>
                <a:cxn ang="f55">
                  <a:pos x="f72" y="f73"/>
                </a:cxn>
                <a:cxn ang="f55">
                  <a:pos x="f72" y="f73"/>
                </a:cxn>
                <a:cxn ang="f55">
                  <a:pos x="f72" y="f73"/>
                </a:cxn>
                <a:cxn ang="f55">
                  <a:pos x="f72" y="f73"/>
                </a:cxn>
                <a:cxn ang="f55">
                  <a:pos x="f72" y="f73"/>
                </a:cxn>
                <a:cxn ang="f55">
                  <a:pos x="f72" y="f73"/>
                </a:cxn>
                <a:cxn ang="f55">
                  <a:pos x="f72" y="f73"/>
                </a:cxn>
                <a:cxn ang="f55">
                  <a:pos x="f72" y="f73"/>
                </a:cxn>
              </a:cxnLst>
              <a:rect l="f68" t="f71" r="f69" b="f70"/>
              <a:pathLst>
                <a:path w="51" h="45">
                  <a:moveTo>
                    <a:pt x="f8" y="f9"/>
                  </a:moveTo>
                  <a:cubicBezTo>
                    <a:pt x="f10" y="f9"/>
                    <a:pt x="f10" y="f9"/>
                    <a:pt x="f10" y="f9"/>
                  </a:cubicBezTo>
                  <a:cubicBezTo>
                    <a:pt x="f11" y="f12"/>
                    <a:pt x="f11" y="f12"/>
                    <a:pt x="f11" y="f12"/>
                  </a:cubicBezTo>
                  <a:cubicBezTo>
                    <a:pt x="f10" y="f9"/>
                    <a:pt x="f10" y="f9"/>
                    <a:pt x="f10" y="f9"/>
                  </a:cubicBezTo>
                  <a:cubicBezTo>
                    <a:pt x="f13" y="f5"/>
                    <a:pt x="f13" y="f5"/>
                    <a:pt x="f13" y="f5"/>
                  </a:cubicBezTo>
                  <a:cubicBezTo>
                    <a:pt x="f14" y="f15"/>
                    <a:pt x="f14" y="f15"/>
                    <a:pt x="f14" y="f15"/>
                  </a:cubicBezTo>
                  <a:cubicBezTo>
                    <a:pt x="f16" y="f17"/>
                    <a:pt x="f16" y="f17"/>
                    <a:pt x="f16" y="f17"/>
                  </a:cubicBezTo>
                  <a:cubicBezTo>
                    <a:pt x="f18" y="f17"/>
                    <a:pt x="f18" y="f17"/>
                    <a:pt x="f18" y="f17"/>
                  </a:cubicBezTo>
                  <a:cubicBezTo>
                    <a:pt x="f19" y="f20"/>
                    <a:pt x="f19" y="f20"/>
                    <a:pt x="f19" y="f20"/>
                  </a:cubicBezTo>
                  <a:cubicBezTo>
                    <a:pt x="f21" y="f20"/>
                    <a:pt x="f21" y="f20"/>
                    <a:pt x="f21" y="f20"/>
                  </a:cubicBezTo>
                  <a:cubicBezTo>
                    <a:pt x="f22" y="f22"/>
                    <a:pt x="f22" y="f22"/>
                    <a:pt x="f22" y="f22"/>
                  </a:cubicBezTo>
                  <a:cubicBezTo>
                    <a:pt x="f23" y="f24"/>
                    <a:pt x="f23" y="f24"/>
                    <a:pt x="f23" y="f24"/>
                  </a:cubicBezTo>
                  <a:cubicBezTo>
                    <a:pt x="f23" y="f23"/>
                    <a:pt x="f23" y="f23"/>
                    <a:pt x="f23" y="f23"/>
                  </a:cubicBezTo>
                  <a:cubicBezTo>
                    <a:pt x="f23" y="f24"/>
                    <a:pt x="f23" y="f24"/>
                    <a:pt x="f23" y="f24"/>
                  </a:cubicBezTo>
                  <a:cubicBezTo>
                    <a:pt x="f24" y="f25"/>
                    <a:pt x="f24" y="f25"/>
                    <a:pt x="f24" y="f25"/>
                  </a:cubicBezTo>
                  <a:cubicBezTo>
                    <a:pt x="f26" y="f27"/>
                    <a:pt x="f26" y="f27"/>
                    <a:pt x="f26" y="f27"/>
                  </a:cubicBezTo>
                  <a:cubicBezTo>
                    <a:pt x="f9" y="f18"/>
                    <a:pt x="f9" y="f18"/>
                    <a:pt x="f9" y="f18"/>
                  </a:cubicBezTo>
                  <a:cubicBezTo>
                    <a:pt x="f5" y="f27"/>
                    <a:pt x="f5" y="f27"/>
                    <a:pt x="f5" y="f27"/>
                  </a:cubicBezTo>
                  <a:cubicBezTo>
                    <a:pt x="f12" y="f28"/>
                    <a:pt x="f12" y="f28"/>
                    <a:pt x="f12" y="f28"/>
                  </a:cubicBezTo>
                  <a:cubicBezTo>
                    <a:pt x="f15" y="f29"/>
                    <a:pt x="f15" y="f29"/>
                    <a:pt x="f15" y="f29"/>
                  </a:cubicBezTo>
                  <a:cubicBezTo>
                    <a:pt x="f15" y="f30"/>
                    <a:pt x="f15" y="f30"/>
                    <a:pt x="f15" y="f30"/>
                  </a:cubicBezTo>
                  <a:cubicBezTo>
                    <a:pt x="f24" y="f7"/>
                    <a:pt x="f24" y="f7"/>
                    <a:pt x="f24" y="f7"/>
                  </a:cubicBezTo>
                  <a:cubicBezTo>
                    <a:pt x="f19" y="f31"/>
                    <a:pt x="f19" y="f31"/>
                    <a:pt x="f19" y="f31"/>
                  </a:cubicBezTo>
                  <a:cubicBezTo>
                    <a:pt x="f32" y="f33"/>
                    <a:pt x="f32" y="f33"/>
                    <a:pt x="f32" y="f33"/>
                  </a:cubicBezTo>
                  <a:cubicBezTo>
                    <a:pt x="f34" y="f13"/>
                    <a:pt x="f34" y="f13"/>
                    <a:pt x="f34" y="f13"/>
                  </a:cubicBezTo>
                  <a:cubicBezTo>
                    <a:pt x="f10" y="f32"/>
                    <a:pt x="f10" y="f32"/>
                    <a:pt x="f10" y="f32"/>
                  </a:cubicBezTo>
                  <a:cubicBezTo>
                    <a:pt x="f10" y="f32"/>
                    <a:pt x="f35" y="f36"/>
                    <a:pt x="f6" y="f37"/>
                  </a:cubicBezTo>
                  <a:cubicBezTo>
                    <a:pt x="f6" y="f37"/>
                    <a:pt x="f6" y="f37"/>
                    <a:pt x="f6" y="f37"/>
                  </a:cubicBezTo>
                  <a:cubicBezTo>
                    <a:pt x="f38" y="f37"/>
                    <a:pt x="f38" y="f37"/>
                    <a:pt x="f38" y="f37"/>
                  </a:cubicBezTo>
                  <a:lnTo>
                    <a:pt x="f8" y="f9"/>
                  </a:lnTo>
                  <a:close/>
                </a:path>
              </a:pathLst>
            </a:custGeom>
            <a:solidFill>
              <a:srgbClr val="EB4860"/>
            </a:solidFill>
            <a:ln w="3172" cap="flat">
              <a:solidFill>
                <a:srgbClr val="0F78FF">
                  <a:alpha val="70000"/>
                </a:srgbClr>
              </a:solidFill>
              <a:prstDash val="solid"/>
              <a:round/>
            </a:ln>
          </p:spPr>
          <p:txBody>
            <a:bodyPr vert="horz" wrap="square" lIns="91440" tIns="45720" rIns="91440" bIns="45720" anchor="t" anchorCtr="0" compatLnSpc="1">
              <a:noAutofit/>
            </a:bodyPr>
            <a:lstStyle/>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GB" sz="1400" b="1" i="0" u="none" strike="noStrike" kern="1200" cap="none" spc="0" baseline="0">
                <a:solidFill>
                  <a:srgbClr val="0599F1"/>
                </a:solidFill>
                <a:uFillTx/>
                <a:latin typeface="HelveticaNeue-UltraLight" pitchFamily="50"/>
                <a:ea typeface="MS PGothic" pitchFamily="34"/>
              </a:endParaRPr>
            </a:p>
          </p:txBody>
        </p:sp>
        <p:sp>
          <p:nvSpPr>
            <p:cNvPr id="99" name="Freeform 128">
              <a:extLst>
                <a:ext uri="{FF2B5EF4-FFF2-40B4-BE49-F238E27FC236}">
                  <a16:creationId xmlns:a16="http://schemas.microsoft.com/office/drawing/2014/main" id="{499D30D8-2053-E2ED-7752-493B2C5804E3}"/>
                </a:ext>
              </a:extLst>
            </p:cNvPr>
            <p:cNvSpPr/>
            <p:nvPr/>
          </p:nvSpPr>
          <p:spPr>
            <a:xfrm>
              <a:off x="7899272" y="4699741"/>
              <a:ext cx="215770" cy="214326"/>
            </a:xfrm>
            <a:custGeom>
              <a:avLst/>
              <a:gdLst>
                <a:gd name="f0" fmla="val 10800000"/>
                <a:gd name="f1" fmla="val 5400000"/>
                <a:gd name="f2" fmla="val 180"/>
                <a:gd name="f3" fmla="val w"/>
                <a:gd name="f4" fmla="val h"/>
                <a:gd name="f5" fmla="val 0"/>
                <a:gd name="f6" fmla="val 144"/>
                <a:gd name="f7" fmla="val 54"/>
                <a:gd name="f8" fmla="val 132"/>
                <a:gd name="f9" fmla="val 114"/>
                <a:gd name="f10" fmla="val 30"/>
                <a:gd name="f11" fmla="val 102"/>
                <a:gd name="f12" fmla="val 6"/>
                <a:gd name="f13" fmla="val 96"/>
                <a:gd name="f14" fmla="val 84"/>
                <a:gd name="f15" fmla="val 12"/>
                <a:gd name="f16" fmla="val 66"/>
                <a:gd name="f17" fmla="val 18"/>
                <a:gd name="f18" fmla="val 90"/>
                <a:gd name="f19" fmla="val 168"/>
                <a:gd name="f20" fmla="val 36"/>
                <a:gd name="f21" fmla="val 162"/>
                <a:gd name="f22" fmla="val 138"/>
                <a:gd name="f23" fmla="val 120"/>
                <a:gd name="f24" fmla="val 150"/>
                <a:gd name="f25" fmla="val 78"/>
                <a:gd name="f26" fmla="+- 0 0 -90"/>
                <a:gd name="f27" fmla="*/ f3 1 180"/>
                <a:gd name="f28" fmla="*/ f4 1 180"/>
                <a:gd name="f29" fmla="val f5"/>
                <a:gd name="f30" fmla="val f2"/>
                <a:gd name="f31" fmla="*/ f26 f0 1"/>
                <a:gd name="f32" fmla="+- f30 0 f29"/>
                <a:gd name="f33" fmla="*/ f31 1 f2"/>
                <a:gd name="f34" fmla="*/ f32 1 180"/>
                <a:gd name="f35" fmla="*/ 2147483646 f32 1"/>
                <a:gd name="f36" fmla="*/ 0 f32 1"/>
                <a:gd name="f37" fmla="+- f33 0 f1"/>
                <a:gd name="f38" fmla="*/ f35 1 180"/>
                <a:gd name="f39" fmla="*/ f36 1 180"/>
                <a:gd name="f40" fmla="*/ 0 1 f34"/>
                <a:gd name="f41" fmla="*/ f30 1 f34"/>
                <a:gd name="f42" fmla="*/ f38 1 f34"/>
                <a:gd name="f43" fmla="*/ f39 1 f34"/>
                <a:gd name="f44" fmla="*/ f40 f27 1"/>
                <a:gd name="f45" fmla="*/ f41 f27 1"/>
                <a:gd name="f46" fmla="*/ f41 f28 1"/>
                <a:gd name="f47" fmla="*/ f40 f28 1"/>
                <a:gd name="f48" fmla="*/ f42 f27 1"/>
                <a:gd name="f49" fmla="*/ f42 f28 1"/>
                <a:gd name="f50" fmla="*/ f43 f28 1"/>
                <a:gd name="f51" fmla="*/ f43 f27 1"/>
              </a:gdLst>
              <a:ahLst/>
              <a:cxnLst>
                <a:cxn ang="3cd4">
                  <a:pos x="hc" y="t"/>
                </a:cxn>
                <a:cxn ang="0">
                  <a:pos x="r" y="vc"/>
                </a:cxn>
                <a:cxn ang="cd4">
                  <a:pos x="hc" y="b"/>
                </a:cxn>
                <a:cxn ang="cd2">
                  <a:pos x="l" y="vc"/>
                </a:cxn>
                <a:cxn ang="f37">
                  <a:pos x="f48" y="f49"/>
                </a:cxn>
                <a:cxn ang="f37">
                  <a:pos x="f48" y="f49"/>
                </a:cxn>
                <a:cxn ang="f37">
                  <a:pos x="f48" y="f49"/>
                </a:cxn>
                <a:cxn ang="f37">
                  <a:pos x="f48" y="f49"/>
                </a:cxn>
                <a:cxn ang="f37">
                  <a:pos x="f48" y="f49"/>
                </a:cxn>
                <a:cxn ang="f37">
                  <a:pos x="f48" y="f49"/>
                </a:cxn>
                <a:cxn ang="f37">
                  <a:pos x="f48" y="f49"/>
                </a:cxn>
                <a:cxn ang="f37">
                  <a:pos x="f48" y="f50"/>
                </a:cxn>
                <a:cxn ang="f37">
                  <a:pos x="f48" y="f49"/>
                </a:cxn>
                <a:cxn ang="f37">
                  <a:pos x="f48" y="f49"/>
                </a:cxn>
                <a:cxn ang="f37">
                  <a:pos x="f48" y="f49"/>
                </a:cxn>
                <a:cxn ang="f37">
                  <a:pos x="f51" y="f49"/>
                </a:cxn>
                <a:cxn ang="f37">
                  <a:pos x="f51" y="f49"/>
                </a:cxn>
                <a:cxn ang="f37">
                  <a:pos x="f48" y="f49"/>
                </a:cxn>
                <a:cxn ang="f37">
                  <a:pos x="f48" y="f49"/>
                </a:cxn>
                <a:cxn ang="f37">
                  <a:pos x="f48" y="f49"/>
                </a:cxn>
                <a:cxn ang="f37">
                  <a:pos x="f48" y="f49"/>
                </a:cxn>
                <a:cxn ang="f37">
                  <a:pos x="f48" y="f49"/>
                </a:cxn>
                <a:cxn ang="f37">
                  <a:pos x="f48" y="f49"/>
                </a:cxn>
                <a:cxn ang="f37">
                  <a:pos x="f48" y="f49"/>
                </a:cxn>
                <a:cxn ang="f37">
                  <a:pos x="f48" y="f49"/>
                </a:cxn>
                <a:cxn ang="f37">
                  <a:pos x="f48" y="f49"/>
                </a:cxn>
              </a:cxnLst>
              <a:rect l="f44" t="f47" r="f45" b="f46"/>
              <a:pathLst>
                <a:path w="180" h="180">
                  <a:moveTo>
                    <a:pt x="f6" y="f7"/>
                  </a:moveTo>
                  <a:lnTo>
                    <a:pt x="f8" y="f7"/>
                  </a:lnTo>
                  <a:lnTo>
                    <a:pt x="f9" y="f10"/>
                  </a:lnTo>
                  <a:lnTo>
                    <a:pt x="f11" y="f12"/>
                  </a:lnTo>
                  <a:lnTo>
                    <a:pt x="f13" y="f12"/>
                  </a:lnTo>
                  <a:lnTo>
                    <a:pt x="f14" y="f15"/>
                  </a:lnTo>
                  <a:lnTo>
                    <a:pt x="f13" y="f12"/>
                  </a:lnTo>
                  <a:lnTo>
                    <a:pt x="f14" y="f5"/>
                  </a:lnTo>
                  <a:lnTo>
                    <a:pt x="f16" y="f12"/>
                  </a:lnTo>
                  <a:lnTo>
                    <a:pt x="f17" y="f17"/>
                  </a:lnTo>
                  <a:lnTo>
                    <a:pt x="f15" y="f14"/>
                  </a:lnTo>
                  <a:lnTo>
                    <a:pt x="f5" y="f18"/>
                  </a:lnTo>
                  <a:lnTo>
                    <a:pt x="f5" y="f6"/>
                  </a:lnTo>
                  <a:lnTo>
                    <a:pt x="f15" y="f19"/>
                  </a:lnTo>
                  <a:lnTo>
                    <a:pt x="f17" y="f2"/>
                  </a:lnTo>
                  <a:lnTo>
                    <a:pt x="f20" y="f2"/>
                  </a:lnTo>
                  <a:lnTo>
                    <a:pt x="f16" y="f21"/>
                  </a:lnTo>
                  <a:lnTo>
                    <a:pt x="f18" y="f21"/>
                  </a:lnTo>
                  <a:lnTo>
                    <a:pt x="f22" y="f23"/>
                  </a:lnTo>
                  <a:lnTo>
                    <a:pt x="f2" y="f18"/>
                  </a:lnTo>
                  <a:lnTo>
                    <a:pt x="f24" y="f25"/>
                  </a:lnTo>
                  <a:lnTo>
                    <a:pt x="f6" y="f7"/>
                  </a:lnTo>
                  <a:close/>
                </a:path>
              </a:pathLst>
            </a:custGeom>
            <a:solidFill>
              <a:srgbClr val="E2EBFB"/>
            </a:solidFill>
            <a:ln w="3172" cap="flat">
              <a:solidFill>
                <a:srgbClr val="0F78FF">
                  <a:alpha val="70000"/>
                </a:srgbClr>
              </a:solidFill>
              <a:prstDash val="solid"/>
              <a:round/>
            </a:ln>
          </p:spPr>
          <p:txBody>
            <a:bodyPr vert="horz" wrap="square" lIns="91440" tIns="45720" rIns="91440" bIns="45720" anchor="t" anchorCtr="0" compatLnSpc="1">
              <a:noAutofit/>
            </a:bodyPr>
            <a:lstStyle/>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GB" sz="1400" b="1" i="0" u="none" strike="noStrike" kern="1200" cap="none" spc="0" baseline="0">
                <a:solidFill>
                  <a:srgbClr val="0599F1"/>
                </a:solidFill>
                <a:uFillTx/>
                <a:latin typeface="HelveticaNeue-UltraLight" pitchFamily="50"/>
                <a:ea typeface="MS PGothic" pitchFamily="34"/>
              </a:endParaRPr>
            </a:p>
          </p:txBody>
        </p:sp>
        <p:sp>
          <p:nvSpPr>
            <p:cNvPr id="100" name="Freeform 129">
              <a:extLst>
                <a:ext uri="{FF2B5EF4-FFF2-40B4-BE49-F238E27FC236}">
                  <a16:creationId xmlns:a16="http://schemas.microsoft.com/office/drawing/2014/main" id="{51B30B88-4559-C108-E1F0-6BFDD949298B}"/>
                </a:ext>
              </a:extLst>
            </p:cNvPr>
            <p:cNvSpPr/>
            <p:nvPr/>
          </p:nvSpPr>
          <p:spPr>
            <a:xfrm>
              <a:off x="8120832" y="4534655"/>
              <a:ext cx="244739" cy="385209"/>
            </a:xfrm>
            <a:custGeom>
              <a:avLst/>
              <a:gdLst>
                <a:gd name="f0" fmla="val 10800000"/>
                <a:gd name="f1" fmla="val 5400000"/>
                <a:gd name="f2" fmla="val 180"/>
                <a:gd name="f3" fmla="val w"/>
                <a:gd name="f4" fmla="val h"/>
                <a:gd name="f5" fmla="val 0"/>
                <a:gd name="f6" fmla="val 34"/>
                <a:gd name="f7" fmla="val 54"/>
                <a:gd name="f8" fmla="val 22"/>
                <a:gd name="f9" fmla="val 2"/>
                <a:gd name="f10" fmla="val 17"/>
                <a:gd name="f11" fmla="val 3"/>
                <a:gd name="f12" fmla="val 4"/>
                <a:gd name="f13" fmla="val 16"/>
                <a:gd name="f14" fmla="val 8"/>
                <a:gd name="f15" fmla="val 19"/>
                <a:gd name="f16" fmla="val 13"/>
                <a:gd name="f17" fmla="val 18"/>
                <a:gd name="f18" fmla="val 15"/>
                <a:gd name="f19" fmla="val 9"/>
                <a:gd name="f20" fmla="val 11"/>
                <a:gd name="f21" fmla="val 1"/>
                <a:gd name="f22" fmla="val 23"/>
                <a:gd name="f23" fmla="val 28"/>
                <a:gd name="f24" fmla="val 7"/>
                <a:gd name="f25" fmla="val 36"/>
                <a:gd name="f26" fmla="val 5"/>
                <a:gd name="f27" fmla="val 39"/>
                <a:gd name="f28" fmla="val 6"/>
                <a:gd name="f29" fmla="val 10"/>
                <a:gd name="f30" fmla="val 51"/>
                <a:gd name="f31" fmla="val 45"/>
                <a:gd name="f32" fmla="val 40"/>
                <a:gd name="f33" fmla="val 31"/>
                <a:gd name="f34" fmla="val 21"/>
                <a:gd name="f35" fmla="val 25"/>
                <a:gd name="f36" fmla="val 30"/>
                <a:gd name="f37" fmla="val 20"/>
                <a:gd name="f38" fmla="val 33"/>
                <a:gd name="f39" fmla="+- 0 0 -90"/>
                <a:gd name="f40" fmla="*/ f3 1 34"/>
                <a:gd name="f41" fmla="*/ f4 1 54"/>
                <a:gd name="f42" fmla="val f5"/>
                <a:gd name="f43" fmla="val f6"/>
                <a:gd name="f44" fmla="val f7"/>
                <a:gd name="f45" fmla="*/ f39 f0 1"/>
                <a:gd name="f46" fmla="+- f44 0 f42"/>
                <a:gd name="f47" fmla="+- f43 0 f42"/>
                <a:gd name="f48" fmla="*/ f45 1 f2"/>
                <a:gd name="f49" fmla="*/ f47 1 34"/>
                <a:gd name="f50" fmla="*/ f46 1 54"/>
                <a:gd name="f51" fmla="*/ 2147483646 f47 1"/>
                <a:gd name="f52" fmla="*/ 2147483646 f46 1"/>
                <a:gd name="f53" fmla="*/ 0 f47 1"/>
                <a:gd name="f54" fmla="*/ 0 f46 1"/>
                <a:gd name="f55" fmla="+- f48 0 f1"/>
                <a:gd name="f56" fmla="*/ f51 1 34"/>
                <a:gd name="f57" fmla="*/ f52 1 54"/>
                <a:gd name="f58" fmla="*/ f53 1 34"/>
                <a:gd name="f59" fmla="*/ f54 1 54"/>
                <a:gd name="f60" fmla="*/ 0 1 f49"/>
                <a:gd name="f61" fmla="*/ f43 1 f49"/>
                <a:gd name="f62" fmla="*/ 0 1 f50"/>
                <a:gd name="f63" fmla="*/ f44 1 f50"/>
                <a:gd name="f64" fmla="*/ f56 1 f49"/>
                <a:gd name="f65" fmla="*/ f57 1 f50"/>
                <a:gd name="f66" fmla="*/ f58 1 f49"/>
                <a:gd name="f67" fmla="*/ f59 1 f50"/>
                <a:gd name="f68" fmla="*/ f60 f40 1"/>
                <a:gd name="f69" fmla="*/ f61 f40 1"/>
                <a:gd name="f70" fmla="*/ f63 f41 1"/>
                <a:gd name="f71" fmla="*/ f62 f41 1"/>
                <a:gd name="f72" fmla="*/ f64 f40 1"/>
                <a:gd name="f73" fmla="*/ f65 f41 1"/>
                <a:gd name="f74" fmla="*/ f66 f40 1"/>
                <a:gd name="f75" fmla="*/ f67 f41 1"/>
              </a:gdLst>
              <a:ahLst/>
              <a:cxnLst>
                <a:cxn ang="3cd4">
                  <a:pos x="hc" y="t"/>
                </a:cxn>
                <a:cxn ang="0">
                  <a:pos x="r" y="vc"/>
                </a:cxn>
                <a:cxn ang="cd4">
                  <a:pos x="hc" y="b"/>
                </a:cxn>
                <a:cxn ang="cd2">
                  <a:pos x="l" y="vc"/>
                </a:cxn>
                <a:cxn ang="f55">
                  <a:pos x="f72" y="f73"/>
                </a:cxn>
                <a:cxn ang="f55">
                  <a:pos x="f72" y="f73"/>
                </a:cxn>
                <a:cxn ang="f55">
                  <a:pos x="f72" y="f73"/>
                </a:cxn>
                <a:cxn ang="f55">
                  <a:pos x="f72" y="f73"/>
                </a:cxn>
                <a:cxn ang="f55">
                  <a:pos x="f72" y="f73"/>
                </a:cxn>
                <a:cxn ang="f55">
                  <a:pos x="f72" y="f73"/>
                </a:cxn>
                <a:cxn ang="f55">
                  <a:pos x="f72" y="f73"/>
                </a:cxn>
                <a:cxn ang="f55">
                  <a:pos x="f72" y="f73"/>
                </a:cxn>
                <a:cxn ang="f55">
                  <a:pos x="f72" y="f73"/>
                </a:cxn>
                <a:cxn ang="f55">
                  <a:pos x="f72" y="f73"/>
                </a:cxn>
                <a:cxn ang="f55">
                  <a:pos x="f72" y="f73"/>
                </a:cxn>
                <a:cxn ang="f55">
                  <a:pos x="f72" y="f73"/>
                </a:cxn>
                <a:cxn ang="f55">
                  <a:pos x="f74" y="f73"/>
                </a:cxn>
                <a:cxn ang="f55">
                  <a:pos x="f74" y="f73"/>
                </a:cxn>
                <a:cxn ang="f55">
                  <a:pos x="f72" y="f73"/>
                </a:cxn>
                <a:cxn ang="f55">
                  <a:pos x="f72" y="f73"/>
                </a:cxn>
                <a:cxn ang="f55">
                  <a:pos x="f72" y="f73"/>
                </a:cxn>
                <a:cxn ang="f55">
                  <a:pos x="f72" y="f73"/>
                </a:cxn>
                <a:cxn ang="f55">
                  <a:pos x="f72" y="f73"/>
                </a:cxn>
                <a:cxn ang="f55">
                  <a:pos x="f72" y="f73"/>
                </a:cxn>
                <a:cxn ang="f55">
                  <a:pos x="f72" y="f73"/>
                </a:cxn>
                <a:cxn ang="f55">
                  <a:pos x="f72" y="f73"/>
                </a:cxn>
                <a:cxn ang="f55">
                  <a:pos x="f72" y="f73"/>
                </a:cxn>
                <a:cxn ang="f55">
                  <a:pos x="f72" y="f73"/>
                </a:cxn>
                <a:cxn ang="f55">
                  <a:pos x="f72" y="f73"/>
                </a:cxn>
                <a:cxn ang="f55">
                  <a:pos x="f72" y="f73"/>
                </a:cxn>
                <a:cxn ang="f55">
                  <a:pos x="f72" y="f73"/>
                </a:cxn>
                <a:cxn ang="f55">
                  <a:pos x="f72" y="f73"/>
                </a:cxn>
                <a:cxn ang="f55">
                  <a:pos x="f72" y="f73"/>
                </a:cxn>
                <a:cxn ang="f55">
                  <a:pos x="f72" y="f73"/>
                </a:cxn>
                <a:cxn ang="f55">
                  <a:pos x="f72" y="f73"/>
                </a:cxn>
                <a:cxn ang="f55">
                  <a:pos x="f72" y="f73"/>
                </a:cxn>
                <a:cxn ang="f55">
                  <a:pos x="f72" y="f73"/>
                </a:cxn>
                <a:cxn ang="f55">
                  <a:pos x="f72" y="f73"/>
                </a:cxn>
                <a:cxn ang="f55">
                  <a:pos x="f72" y="f75"/>
                </a:cxn>
                <a:cxn ang="f55">
                  <a:pos x="f72" y="f75"/>
                </a:cxn>
                <a:cxn ang="f55">
                  <a:pos x="f72" y="f73"/>
                </a:cxn>
                <a:cxn ang="f55">
                  <a:pos x="f72" y="f73"/>
                </a:cxn>
              </a:cxnLst>
              <a:rect l="f68" t="f71" r="f69" b="f70"/>
              <a:pathLst>
                <a:path w="34" h="54">
                  <a:moveTo>
                    <a:pt x="f8" y="f9"/>
                  </a:moveTo>
                  <a:cubicBezTo>
                    <a:pt x="f10" y="f11"/>
                    <a:pt x="f10" y="f11"/>
                    <a:pt x="f10" y="f11"/>
                  </a:cubicBezTo>
                  <a:cubicBezTo>
                    <a:pt x="f10" y="f12"/>
                    <a:pt x="f10" y="f12"/>
                    <a:pt x="f10" y="f12"/>
                  </a:cubicBezTo>
                  <a:cubicBezTo>
                    <a:pt x="f10" y="f11"/>
                    <a:pt x="f10" y="f11"/>
                    <a:pt x="f10" y="f11"/>
                  </a:cubicBezTo>
                  <a:cubicBezTo>
                    <a:pt x="f13" y="f11"/>
                    <a:pt x="f13" y="f11"/>
                    <a:pt x="f13" y="f11"/>
                  </a:cubicBezTo>
                  <a:cubicBezTo>
                    <a:pt x="f13" y="f14"/>
                    <a:pt x="f13" y="f14"/>
                    <a:pt x="f13" y="f14"/>
                  </a:cubicBezTo>
                  <a:cubicBezTo>
                    <a:pt x="f15" y="f16"/>
                    <a:pt x="f15" y="f16"/>
                    <a:pt x="f15" y="f16"/>
                  </a:cubicBezTo>
                  <a:cubicBezTo>
                    <a:pt x="f15" y="f13"/>
                    <a:pt x="f15" y="f13"/>
                    <a:pt x="f15" y="f13"/>
                  </a:cubicBezTo>
                  <a:cubicBezTo>
                    <a:pt x="f13" y="f17"/>
                    <a:pt x="f13" y="f17"/>
                    <a:pt x="f13" y="f17"/>
                  </a:cubicBezTo>
                  <a:cubicBezTo>
                    <a:pt x="f18" y="f13"/>
                    <a:pt x="f18" y="f13"/>
                    <a:pt x="f18" y="f13"/>
                  </a:cubicBezTo>
                  <a:cubicBezTo>
                    <a:pt x="f16" y="f16"/>
                    <a:pt x="f16" y="f16"/>
                    <a:pt x="f16" y="f16"/>
                  </a:cubicBezTo>
                  <a:cubicBezTo>
                    <a:pt x="f19" y="f20"/>
                    <a:pt x="f19" y="f20"/>
                    <a:pt x="f19" y="f20"/>
                  </a:cubicBezTo>
                  <a:cubicBezTo>
                    <a:pt x="f5" y="f18"/>
                    <a:pt x="f5" y="f18"/>
                    <a:pt x="f5" y="f18"/>
                  </a:cubicBezTo>
                  <a:cubicBezTo>
                    <a:pt x="f5" y="f13"/>
                    <a:pt x="f5" y="f13"/>
                    <a:pt x="f5" y="f13"/>
                  </a:cubicBezTo>
                  <a:cubicBezTo>
                    <a:pt x="f21" y="f13"/>
                    <a:pt x="f21" y="f13"/>
                    <a:pt x="f21" y="f13"/>
                  </a:cubicBezTo>
                  <a:cubicBezTo>
                    <a:pt x="f9" y="f18"/>
                    <a:pt x="f9" y="f18"/>
                    <a:pt x="f9" y="f18"/>
                  </a:cubicBezTo>
                  <a:cubicBezTo>
                    <a:pt x="f21" y="f13"/>
                    <a:pt x="f21" y="f13"/>
                    <a:pt x="f21" y="f13"/>
                  </a:cubicBezTo>
                  <a:cubicBezTo>
                    <a:pt x="f19" y="f15"/>
                    <a:pt x="f19" y="f15"/>
                    <a:pt x="f19" y="f15"/>
                  </a:cubicBezTo>
                  <a:cubicBezTo>
                    <a:pt x="f19" y="f22"/>
                    <a:pt x="f19" y="f22"/>
                    <a:pt x="f19" y="f22"/>
                  </a:cubicBezTo>
                  <a:cubicBezTo>
                    <a:pt x="f19" y="f23"/>
                    <a:pt x="f19" y="f23"/>
                    <a:pt x="f19" y="f23"/>
                  </a:cubicBezTo>
                  <a:cubicBezTo>
                    <a:pt x="f24" y="f25"/>
                    <a:pt x="f24" y="f25"/>
                    <a:pt x="f24" y="f25"/>
                  </a:cubicBezTo>
                  <a:cubicBezTo>
                    <a:pt x="f26" y="f27"/>
                    <a:pt x="f26" y="f27"/>
                    <a:pt x="f26" y="f27"/>
                  </a:cubicBezTo>
                  <a:cubicBezTo>
                    <a:pt x="f28" y="f27"/>
                    <a:pt x="f28" y="f27"/>
                    <a:pt x="f28" y="f27"/>
                  </a:cubicBezTo>
                  <a:cubicBezTo>
                    <a:pt x="f24" y="f7"/>
                    <a:pt x="f24" y="f7"/>
                    <a:pt x="f24" y="f7"/>
                  </a:cubicBezTo>
                  <a:cubicBezTo>
                    <a:pt x="f19" y="f7"/>
                    <a:pt x="f19" y="f7"/>
                    <a:pt x="f19" y="f7"/>
                  </a:cubicBezTo>
                  <a:cubicBezTo>
                    <a:pt x="f29" y="f30"/>
                    <a:pt x="f19" y="f30"/>
                    <a:pt x="f19" y="f30"/>
                  </a:cubicBezTo>
                  <a:cubicBezTo>
                    <a:pt x="f13" y="f31"/>
                    <a:pt x="f13" y="f31"/>
                    <a:pt x="f13" y="f31"/>
                  </a:cubicBezTo>
                  <a:cubicBezTo>
                    <a:pt x="f17" y="f32"/>
                    <a:pt x="f17" y="f32"/>
                    <a:pt x="f17" y="f32"/>
                  </a:cubicBezTo>
                  <a:cubicBezTo>
                    <a:pt x="f13" y="f33"/>
                    <a:pt x="f13" y="f33"/>
                    <a:pt x="f13" y="f33"/>
                  </a:cubicBezTo>
                  <a:cubicBezTo>
                    <a:pt x="f34" y="f35"/>
                    <a:pt x="f34" y="f35"/>
                    <a:pt x="f34" y="f35"/>
                  </a:cubicBezTo>
                  <a:cubicBezTo>
                    <a:pt x="f36" y="f37"/>
                    <a:pt x="f36" y="f37"/>
                    <a:pt x="f36" y="f37"/>
                  </a:cubicBezTo>
                  <a:cubicBezTo>
                    <a:pt x="f38" y="f13"/>
                    <a:pt x="f38" y="f13"/>
                    <a:pt x="f38" y="f13"/>
                  </a:cubicBezTo>
                  <a:cubicBezTo>
                    <a:pt x="f6" y="f20"/>
                    <a:pt x="f6" y="f20"/>
                    <a:pt x="f6" y="f20"/>
                  </a:cubicBezTo>
                  <a:cubicBezTo>
                    <a:pt x="f38" y="f12"/>
                    <a:pt x="f38" y="f12"/>
                    <a:pt x="f38" y="f12"/>
                  </a:cubicBezTo>
                  <a:cubicBezTo>
                    <a:pt x="f38" y="f5"/>
                    <a:pt x="f38" y="f5"/>
                    <a:pt x="f38" y="f5"/>
                  </a:cubicBezTo>
                  <a:cubicBezTo>
                    <a:pt x="f38" y="f5"/>
                    <a:pt x="f38" y="f5"/>
                    <a:pt x="f38" y="f5"/>
                  </a:cubicBezTo>
                  <a:cubicBezTo>
                    <a:pt x="f36" y="f21"/>
                    <a:pt x="f36" y="f21"/>
                    <a:pt x="f36" y="f21"/>
                  </a:cubicBezTo>
                  <a:lnTo>
                    <a:pt x="f8" y="f9"/>
                  </a:lnTo>
                  <a:close/>
                </a:path>
              </a:pathLst>
            </a:custGeom>
            <a:solidFill>
              <a:srgbClr val="E2EBFB"/>
            </a:solidFill>
            <a:ln w="3172" cap="flat">
              <a:solidFill>
                <a:srgbClr val="0F78FF">
                  <a:alpha val="70000"/>
                </a:srgbClr>
              </a:solidFill>
              <a:prstDash val="solid"/>
              <a:round/>
            </a:ln>
          </p:spPr>
          <p:txBody>
            <a:bodyPr vert="horz" wrap="square" lIns="91440" tIns="45720" rIns="91440" bIns="45720" anchor="t" anchorCtr="0" compatLnSpc="1">
              <a:noAutofit/>
            </a:bodyPr>
            <a:lstStyle/>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GB" sz="1400" b="1" i="0" u="none" strike="noStrike" kern="1200" cap="none" spc="0" baseline="0">
                <a:solidFill>
                  <a:srgbClr val="0599F1"/>
                </a:solidFill>
                <a:uFillTx/>
                <a:latin typeface="HelveticaNeue-UltraLight" pitchFamily="50"/>
                <a:ea typeface="MS PGothic" pitchFamily="34"/>
              </a:endParaRPr>
            </a:p>
          </p:txBody>
        </p:sp>
        <p:sp>
          <p:nvSpPr>
            <p:cNvPr id="101" name="Freeform 130">
              <a:extLst>
                <a:ext uri="{FF2B5EF4-FFF2-40B4-BE49-F238E27FC236}">
                  <a16:creationId xmlns:a16="http://schemas.microsoft.com/office/drawing/2014/main" id="{8BF9CB2F-BE62-8DE4-8C19-43A5A18517C1}"/>
                </a:ext>
              </a:extLst>
            </p:cNvPr>
            <p:cNvSpPr/>
            <p:nvPr/>
          </p:nvSpPr>
          <p:spPr>
            <a:xfrm>
              <a:off x="8120832" y="4314532"/>
              <a:ext cx="237497" cy="241840"/>
            </a:xfrm>
            <a:custGeom>
              <a:avLst/>
              <a:gdLst>
                <a:gd name="f0" fmla="val 10800000"/>
                <a:gd name="f1" fmla="val 5400000"/>
                <a:gd name="f2" fmla="val 180"/>
                <a:gd name="f3" fmla="val w"/>
                <a:gd name="f4" fmla="val h"/>
                <a:gd name="f5" fmla="val 0"/>
                <a:gd name="f6" fmla="val 33"/>
                <a:gd name="f7" fmla="val 34"/>
                <a:gd name="f8" fmla="val 25"/>
                <a:gd name="f9" fmla="val 6"/>
                <a:gd name="f10" fmla="val 14"/>
                <a:gd name="f11" fmla="val 1"/>
                <a:gd name="f12" fmla="val 13"/>
                <a:gd name="f13" fmla="val 12"/>
                <a:gd name="f14" fmla="val 2"/>
                <a:gd name="f15" fmla="val 5"/>
                <a:gd name="f16" fmla="val 8"/>
                <a:gd name="f17" fmla="val 11"/>
                <a:gd name="f18" fmla="val 19"/>
                <a:gd name="f19" fmla="val 4"/>
                <a:gd name="f20" fmla="val 24"/>
                <a:gd name="f21" fmla="val 26"/>
                <a:gd name="f22" fmla="val 9"/>
                <a:gd name="f23" fmla="val 27"/>
                <a:gd name="f24" fmla="val 15"/>
                <a:gd name="f25" fmla="val 29"/>
                <a:gd name="f26" fmla="val 17"/>
                <a:gd name="f27" fmla="val 22"/>
                <a:gd name="f28" fmla="val 30"/>
                <a:gd name="f29" fmla="val 32"/>
                <a:gd name="f30" fmla="val 31"/>
                <a:gd name="f31" fmla="val 28"/>
                <a:gd name="f32" fmla="+- 0 0 -90"/>
                <a:gd name="f33" fmla="*/ f3 1 33"/>
                <a:gd name="f34" fmla="*/ f4 1 34"/>
                <a:gd name="f35" fmla="val f5"/>
                <a:gd name="f36" fmla="val f6"/>
                <a:gd name="f37" fmla="val f7"/>
                <a:gd name="f38" fmla="*/ f32 f0 1"/>
                <a:gd name="f39" fmla="+- f37 0 f35"/>
                <a:gd name="f40" fmla="+- f36 0 f35"/>
                <a:gd name="f41" fmla="*/ f38 1 f2"/>
                <a:gd name="f42" fmla="*/ f40 1 33"/>
                <a:gd name="f43" fmla="*/ f39 1 34"/>
                <a:gd name="f44" fmla="*/ 2147483646 f40 1"/>
                <a:gd name="f45" fmla="*/ 2147483646 f39 1"/>
                <a:gd name="f46" fmla="*/ 0 f39 1"/>
                <a:gd name="f47" fmla="*/ 0 f40 1"/>
                <a:gd name="f48" fmla="+- f41 0 f1"/>
                <a:gd name="f49" fmla="*/ f44 1 33"/>
                <a:gd name="f50" fmla="*/ f45 1 34"/>
                <a:gd name="f51" fmla="*/ f46 1 34"/>
                <a:gd name="f52" fmla="*/ f47 1 33"/>
                <a:gd name="f53" fmla="*/ 0 1 f42"/>
                <a:gd name="f54" fmla="*/ f36 1 f42"/>
                <a:gd name="f55" fmla="*/ 0 1 f43"/>
                <a:gd name="f56" fmla="*/ f37 1 f43"/>
                <a:gd name="f57" fmla="*/ f49 1 f42"/>
                <a:gd name="f58" fmla="*/ f50 1 f43"/>
                <a:gd name="f59" fmla="*/ f51 1 f43"/>
                <a:gd name="f60" fmla="*/ f52 1 f42"/>
                <a:gd name="f61" fmla="*/ f53 f33 1"/>
                <a:gd name="f62" fmla="*/ f54 f33 1"/>
                <a:gd name="f63" fmla="*/ f56 f34 1"/>
                <a:gd name="f64" fmla="*/ f55 f34 1"/>
                <a:gd name="f65" fmla="*/ f57 f33 1"/>
                <a:gd name="f66" fmla="*/ f58 f34 1"/>
                <a:gd name="f67" fmla="*/ f59 f34 1"/>
                <a:gd name="f68" fmla="*/ f60 f33 1"/>
              </a:gdLst>
              <a:ahLst/>
              <a:cxnLst>
                <a:cxn ang="3cd4">
                  <a:pos x="hc" y="t"/>
                </a:cxn>
                <a:cxn ang="0">
                  <a:pos x="r" y="vc"/>
                </a:cxn>
                <a:cxn ang="cd4">
                  <a:pos x="hc" y="b"/>
                </a:cxn>
                <a:cxn ang="cd2">
                  <a:pos x="l" y="vc"/>
                </a:cxn>
                <a:cxn ang="f48">
                  <a:pos x="f65" y="f66"/>
                </a:cxn>
                <a:cxn ang="f48">
                  <a:pos x="f65" y="f66"/>
                </a:cxn>
                <a:cxn ang="f48">
                  <a:pos x="f65" y="f66"/>
                </a:cxn>
                <a:cxn ang="f48">
                  <a:pos x="f65" y="f66"/>
                </a:cxn>
                <a:cxn ang="f48">
                  <a:pos x="f65" y="f67"/>
                </a:cxn>
                <a:cxn ang="f48">
                  <a:pos x="f65" y="f66"/>
                </a:cxn>
                <a:cxn ang="f48">
                  <a:pos x="f65" y="f66"/>
                </a:cxn>
                <a:cxn ang="f48">
                  <a:pos x="f65" y="f66"/>
                </a:cxn>
                <a:cxn ang="f48">
                  <a:pos x="f65" y="f66"/>
                </a:cxn>
                <a:cxn ang="f48">
                  <a:pos x="f65" y="f66"/>
                </a:cxn>
                <a:cxn ang="f48">
                  <a:pos x="f65" y="f66"/>
                </a:cxn>
                <a:cxn ang="f48">
                  <a:pos x="f68" y="f66"/>
                </a:cxn>
                <a:cxn ang="f48">
                  <a:pos x="f65" y="f66"/>
                </a:cxn>
                <a:cxn ang="f48">
                  <a:pos x="f65" y="f66"/>
                </a:cxn>
                <a:cxn ang="f48">
                  <a:pos x="f65" y="f66"/>
                </a:cxn>
                <a:cxn ang="f48">
                  <a:pos x="f65" y="f66"/>
                </a:cxn>
                <a:cxn ang="f48">
                  <a:pos x="f65" y="f66"/>
                </a:cxn>
                <a:cxn ang="f48">
                  <a:pos x="f65" y="f66"/>
                </a:cxn>
                <a:cxn ang="f48">
                  <a:pos x="f65" y="f66"/>
                </a:cxn>
                <a:cxn ang="f48">
                  <a:pos x="f65" y="f66"/>
                </a:cxn>
                <a:cxn ang="f48">
                  <a:pos x="f65" y="f66"/>
                </a:cxn>
                <a:cxn ang="f48">
                  <a:pos x="f65" y="f66"/>
                </a:cxn>
                <a:cxn ang="f48">
                  <a:pos x="f65" y="f66"/>
                </a:cxn>
                <a:cxn ang="f48">
                  <a:pos x="f65" y="f66"/>
                </a:cxn>
                <a:cxn ang="f48">
                  <a:pos x="f65" y="f66"/>
                </a:cxn>
                <a:cxn ang="f48">
                  <a:pos x="f65" y="f66"/>
                </a:cxn>
                <a:cxn ang="f48">
                  <a:pos x="f65" y="f66"/>
                </a:cxn>
              </a:cxnLst>
              <a:rect l="f61" t="f64" r="f62" b="f63"/>
              <a:pathLst>
                <a:path w="33" h="34">
                  <a:moveTo>
                    <a:pt x="f8" y="f9"/>
                  </a:moveTo>
                  <a:cubicBezTo>
                    <a:pt x="f10" y="f11"/>
                    <a:pt x="f10" y="f11"/>
                    <a:pt x="f10" y="f11"/>
                  </a:cubicBezTo>
                  <a:cubicBezTo>
                    <a:pt x="f10" y="f11"/>
                    <a:pt x="f10" y="f11"/>
                    <a:pt x="f10" y="f11"/>
                  </a:cubicBezTo>
                  <a:cubicBezTo>
                    <a:pt x="f10" y="f11"/>
                    <a:pt x="f10" y="f11"/>
                    <a:pt x="f10" y="f11"/>
                  </a:cubicBezTo>
                  <a:cubicBezTo>
                    <a:pt x="f12" y="f5"/>
                    <a:pt x="f12" y="f5"/>
                    <a:pt x="f12" y="f5"/>
                  </a:cubicBezTo>
                  <a:cubicBezTo>
                    <a:pt x="f13" y="f14"/>
                    <a:pt x="f13" y="f14"/>
                    <a:pt x="f13" y="f14"/>
                  </a:cubicBezTo>
                  <a:cubicBezTo>
                    <a:pt x="f13" y="f15"/>
                    <a:pt x="f13" y="f15"/>
                    <a:pt x="f13" y="f15"/>
                  </a:cubicBezTo>
                  <a:cubicBezTo>
                    <a:pt x="f16" y="f15"/>
                    <a:pt x="f16" y="f15"/>
                    <a:pt x="f16" y="f15"/>
                  </a:cubicBezTo>
                  <a:cubicBezTo>
                    <a:pt x="f9" y="f11"/>
                    <a:pt x="f9" y="f11"/>
                    <a:pt x="f9" y="f11"/>
                  </a:cubicBezTo>
                  <a:cubicBezTo>
                    <a:pt x="f11" y="f11"/>
                    <a:pt x="f11" y="f11"/>
                    <a:pt x="f11" y="f11"/>
                  </a:cubicBezTo>
                  <a:cubicBezTo>
                    <a:pt x="f14" y="f16"/>
                    <a:pt x="f14" y="f16"/>
                    <a:pt x="f14" y="f16"/>
                  </a:cubicBezTo>
                  <a:cubicBezTo>
                    <a:pt x="f5" y="f17"/>
                    <a:pt x="f5" y="f17"/>
                    <a:pt x="f5" y="f17"/>
                  </a:cubicBezTo>
                  <a:cubicBezTo>
                    <a:pt x="f14" y="f18"/>
                    <a:pt x="f14" y="f18"/>
                    <a:pt x="f14" y="f18"/>
                  </a:cubicBezTo>
                  <a:cubicBezTo>
                    <a:pt x="f19" y="f20"/>
                    <a:pt x="f19" y="f20"/>
                    <a:pt x="f19" y="f20"/>
                  </a:cubicBezTo>
                  <a:cubicBezTo>
                    <a:pt x="f19" y="f20"/>
                    <a:pt x="f16" y="f21"/>
                    <a:pt x="f22" y="f21"/>
                  </a:cubicBezTo>
                  <a:cubicBezTo>
                    <a:pt x="f22" y="f21"/>
                    <a:pt x="f10" y="f23"/>
                    <a:pt x="f10" y="f23"/>
                  </a:cubicBezTo>
                  <a:cubicBezTo>
                    <a:pt x="f24" y="f25"/>
                    <a:pt x="f24" y="f25"/>
                    <a:pt x="f24" y="f25"/>
                  </a:cubicBezTo>
                  <a:cubicBezTo>
                    <a:pt x="f26" y="f7"/>
                    <a:pt x="f26" y="f7"/>
                    <a:pt x="f26" y="f7"/>
                  </a:cubicBezTo>
                  <a:cubicBezTo>
                    <a:pt x="f27" y="f6"/>
                    <a:pt x="f27" y="f6"/>
                    <a:pt x="f27" y="f6"/>
                  </a:cubicBezTo>
                  <a:cubicBezTo>
                    <a:pt x="f28" y="f29"/>
                    <a:pt x="f28" y="f29"/>
                    <a:pt x="f28" y="f29"/>
                  </a:cubicBezTo>
                  <a:cubicBezTo>
                    <a:pt x="f6" y="f30"/>
                    <a:pt x="f6" y="f30"/>
                    <a:pt x="f6" y="f30"/>
                  </a:cubicBezTo>
                  <a:cubicBezTo>
                    <a:pt x="f30" y="f31"/>
                    <a:pt x="f30" y="f31"/>
                    <a:pt x="f30" y="f31"/>
                  </a:cubicBezTo>
                  <a:cubicBezTo>
                    <a:pt x="f28" y="f18"/>
                    <a:pt x="f28" y="f18"/>
                    <a:pt x="f28" y="f18"/>
                  </a:cubicBezTo>
                  <a:cubicBezTo>
                    <a:pt x="f28" y="f18"/>
                    <a:pt x="f31" y="f24"/>
                    <a:pt x="f31" y="f10"/>
                  </a:cubicBezTo>
                  <a:cubicBezTo>
                    <a:pt x="f31" y="f12"/>
                    <a:pt x="f25" y="f13"/>
                    <a:pt x="f28" y="f13"/>
                  </a:cubicBezTo>
                  <a:cubicBezTo>
                    <a:pt x="f8" y="f22"/>
                    <a:pt x="f8" y="f22"/>
                    <a:pt x="f8" y="f22"/>
                  </a:cubicBezTo>
                  <a:lnTo>
                    <a:pt x="f8" y="f9"/>
                  </a:lnTo>
                  <a:close/>
                </a:path>
              </a:pathLst>
            </a:custGeom>
            <a:solidFill>
              <a:srgbClr val="E2EBFB"/>
            </a:solidFill>
            <a:ln w="3172" cap="flat">
              <a:solidFill>
                <a:srgbClr val="0F78FF">
                  <a:alpha val="70000"/>
                </a:srgbClr>
              </a:solidFill>
              <a:prstDash val="solid"/>
              <a:round/>
            </a:ln>
          </p:spPr>
          <p:txBody>
            <a:bodyPr vert="horz" wrap="square" lIns="91440" tIns="45720" rIns="91440" bIns="45720" anchor="t" anchorCtr="0" compatLnSpc="1">
              <a:noAutofit/>
            </a:bodyPr>
            <a:lstStyle/>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GB" sz="1400" b="1" i="0" u="none" strike="noStrike" kern="1200" cap="none" spc="0" baseline="0">
                <a:solidFill>
                  <a:srgbClr val="0599F1"/>
                </a:solidFill>
                <a:uFillTx/>
                <a:latin typeface="HelveticaNeue-UltraLight" pitchFamily="50"/>
                <a:ea typeface="MS PGothic" pitchFamily="34"/>
              </a:endParaRPr>
            </a:p>
          </p:txBody>
        </p:sp>
        <p:sp>
          <p:nvSpPr>
            <p:cNvPr id="102" name="Freeform 131">
              <a:extLst>
                <a:ext uri="{FF2B5EF4-FFF2-40B4-BE49-F238E27FC236}">
                  <a16:creationId xmlns:a16="http://schemas.microsoft.com/office/drawing/2014/main" id="{E63C526F-ED57-B1E8-DA37-CC1947562907}"/>
                </a:ext>
              </a:extLst>
            </p:cNvPr>
            <p:cNvSpPr/>
            <p:nvPr/>
          </p:nvSpPr>
          <p:spPr>
            <a:xfrm>
              <a:off x="7719703" y="4427488"/>
              <a:ext cx="272253" cy="272253"/>
            </a:xfrm>
            <a:custGeom>
              <a:avLst/>
              <a:gdLst>
                <a:gd name="f0" fmla="val 10800000"/>
                <a:gd name="f1" fmla="val 5400000"/>
                <a:gd name="f2" fmla="val 180"/>
                <a:gd name="f3" fmla="val w"/>
                <a:gd name="f4" fmla="val h"/>
                <a:gd name="f5" fmla="val 0"/>
                <a:gd name="f6" fmla="val 38"/>
                <a:gd name="f7" fmla="val 4"/>
                <a:gd name="f8" fmla="val 37"/>
                <a:gd name="f9" fmla="val 18"/>
                <a:gd name="f10" fmla="val 20"/>
                <a:gd name="f11" fmla="val 28"/>
                <a:gd name="f12" fmla="val 34"/>
                <a:gd name="f13" fmla="val 32"/>
                <a:gd name="f14" fmla="val 33"/>
                <a:gd name="f15" fmla="val 22"/>
                <a:gd name="f16" fmla="val 21"/>
                <a:gd name="f17" fmla="val 17"/>
                <a:gd name="f18" fmla="val 16"/>
                <a:gd name="f19" fmla="val 30"/>
                <a:gd name="f20" fmla="val 25"/>
                <a:gd name="f21" fmla="val 24"/>
                <a:gd name="f22" fmla="val 6"/>
                <a:gd name="f23" fmla="val 7"/>
                <a:gd name="f24" fmla="val 19"/>
                <a:gd name="f25" fmla="val 13"/>
                <a:gd name="f26" fmla="val 12"/>
                <a:gd name="f27" fmla="val 11"/>
                <a:gd name="f28" fmla="val 1"/>
                <a:gd name="f29" fmla="val 2"/>
                <a:gd name="f30" fmla="val 3"/>
                <a:gd name="f31" fmla="val 15"/>
                <a:gd name="f32" fmla="val 36"/>
                <a:gd name="f33" fmla="val 35"/>
                <a:gd name="f34" fmla="+- 0 0 -90"/>
                <a:gd name="f35" fmla="*/ f3 1 38"/>
                <a:gd name="f36" fmla="*/ f4 1 38"/>
                <a:gd name="f37" fmla="val f5"/>
                <a:gd name="f38" fmla="val f6"/>
                <a:gd name="f39" fmla="*/ f34 f0 1"/>
                <a:gd name="f40" fmla="+- f38 0 f37"/>
                <a:gd name="f41" fmla="*/ f39 1 f2"/>
                <a:gd name="f42" fmla="*/ f40 1 38"/>
                <a:gd name="f43" fmla="*/ 2147483646 f40 1"/>
                <a:gd name="f44" fmla="*/ 0 f40 1"/>
                <a:gd name="f45" fmla="+- f41 0 f1"/>
                <a:gd name="f46" fmla="*/ f43 1 38"/>
                <a:gd name="f47" fmla="*/ f44 1 38"/>
                <a:gd name="f48" fmla="*/ 0 1 f42"/>
                <a:gd name="f49" fmla="*/ f38 1 f42"/>
                <a:gd name="f50" fmla="*/ f46 1 f42"/>
                <a:gd name="f51" fmla="*/ f47 1 f42"/>
                <a:gd name="f52" fmla="*/ f48 f35 1"/>
                <a:gd name="f53" fmla="*/ f49 f35 1"/>
                <a:gd name="f54" fmla="*/ f49 f36 1"/>
                <a:gd name="f55" fmla="*/ f48 f36 1"/>
                <a:gd name="f56" fmla="*/ f50 f35 1"/>
                <a:gd name="f57" fmla="*/ f50 f36 1"/>
                <a:gd name="f58" fmla="*/ f51 f36 1"/>
                <a:gd name="f59" fmla="*/ f51 f35 1"/>
              </a:gdLst>
              <a:ahLst/>
              <a:cxnLst>
                <a:cxn ang="3cd4">
                  <a:pos x="hc" y="t"/>
                </a:cxn>
                <a:cxn ang="0">
                  <a:pos x="r" y="vc"/>
                </a:cxn>
                <a:cxn ang="cd4">
                  <a:pos x="hc" y="b"/>
                </a:cxn>
                <a:cxn ang="cd2">
                  <a:pos x="l" y="vc"/>
                </a:cxn>
                <a:cxn ang="f45">
                  <a:pos x="f56" y="f57"/>
                </a:cxn>
                <a:cxn ang="f45">
                  <a:pos x="f56" y="f57"/>
                </a:cxn>
                <a:cxn ang="f45">
                  <a:pos x="f56" y="f57"/>
                </a:cxn>
                <a:cxn ang="f45">
                  <a:pos x="f56" y="f57"/>
                </a:cxn>
                <a:cxn ang="f45">
                  <a:pos x="f56" y="f57"/>
                </a:cxn>
                <a:cxn ang="f45">
                  <a:pos x="f56" y="f57"/>
                </a:cxn>
                <a:cxn ang="f45">
                  <a:pos x="f56" y="f57"/>
                </a:cxn>
                <a:cxn ang="f45">
                  <a:pos x="f56" y="f57"/>
                </a:cxn>
                <a:cxn ang="f45">
                  <a:pos x="f56" y="f57"/>
                </a:cxn>
                <a:cxn ang="f45">
                  <a:pos x="f56" y="f57"/>
                </a:cxn>
                <a:cxn ang="f45">
                  <a:pos x="f56" y="f57"/>
                </a:cxn>
                <a:cxn ang="f45">
                  <a:pos x="f56" y="f57"/>
                </a:cxn>
                <a:cxn ang="f45">
                  <a:pos x="f56" y="f57"/>
                </a:cxn>
                <a:cxn ang="f45">
                  <a:pos x="f56" y="f57"/>
                </a:cxn>
                <a:cxn ang="f45">
                  <a:pos x="f56" y="f57"/>
                </a:cxn>
                <a:cxn ang="f45">
                  <a:pos x="f56" y="f57"/>
                </a:cxn>
                <a:cxn ang="f45">
                  <a:pos x="f56" y="f58"/>
                </a:cxn>
                <a:cxn ang="f45">
                  <a:pos x="f56" y="f58"/>
                </a:cxn>
                <a:cxn ang="f45">
                  <a:pos x="f56" y="f57"/>
                </a:cxn>
                <a:cxn ang="f45">
                  <a:pos x="f56" y="f57"/>
                </a:cxn>
                <a:cxn ang="f45">
                  <a:pos x="f56" y="f57"/>
                </a:cxn>
                <a:cxn ang="f45">
                  <a:pos x="f59" y="f57"/>
                </a:cxn>
                <a:cxn ang="f45">
                  <a:pos x="f59" y="f57"/>
                </a:cxn>
                <a:cxn ang="f45">
                  <a:pos x="f56" y="f57"/>
                </a:cxn>
                <a:cxn ang="f45">
                  <a:pos x="f56" y="f57"/>
                </a:cxn>
              </a:cxnLst>
              <a:rect l="f52" t="f55" r="f53" b="f54"/>
              <a:pathLst>
                <a:path w="38" h="38">
                  <a:moveTo>
                    <a:pt x="f7" y="f8"/>
                  </a:moveTo>
                  <a:cubicBezTo>
                    <a:pt x="f9" y="f8"/>
                    <a:pt x="f9" y="f8"/>
                    <a:pt x="f9" y="f8"/>
                  </a:cubicBezTo>
                  <a:cubicBezTo>
                    <a:pt x="f10" y="f6"/>
                    <a:pt x="f10" y="f6"/>
                    <a:pt x="f10" y="f6"/>
                  </a:cubicBezTo>
                  <a:cubicBezTo>
                    <a:pt x="f11" y="f6"/>
                    <a:pt x="f11" y="f6"/>
                    <a:pt x="f11" y="f6"/>
                  </a:cubicBezTo>
                  <a:cubicBezTo>
                    <a:pt x="f12" y="f8"/>
                    <a:pt x="f12" y="f8"/>
                    <a:pt x="f12" y="f8"/>
                  </a:cubicBezTo>
                  <a:cubicBezTo>
                    <a:pt x="f13" y="f14"/>
                    <a:pt x="f13" y="f14"/>
                    <a:pt x="f13" y="f14"/>
                  </a:cubicBezTo>
                  <a:cubicBezTo>
                    <a:pt x="f13" y="f15"/>
                    <a:pt x="f13" y="f15"/>
                    <a:pt x="f13" y="f15"/>
                  </a:cubicBezTo>
                  <a:cubicBezTo>
                    <a:pt x="f6" y="f16"/>
                    <a:pt x="f6" y="f16"/>
                    <a:pt x="f6" y="f16"/>
                  </a:cubicBezTo>
                  <a:cubicBezTo>
                    <a:pt x="f6" y="f17"/>
                    <a:pt x="f6" y="f17"/>
                    <a:pt x="f6" y="f17"/>
                  </a:cubicBezTo>
                  <a:cubicBezTo>
                    <a:pt x="f8" y="f17"/>
                    <a:pt x="f8" y="f17"/>
                    <a:pt x="f8" y="f17"/>
                  </a:cubicBezTo>
                  <a:cubicBezTo>
                    <a:pt x="f6" y="f17"/>
                    <a:pt x="f6" y="f17"/>
                    <a:pt x="f6" y="f17"/>
                  </a:cubicBezTo>
                  <a:cubicBezTo>
                    <a:pt x="f13" y="f18"/>
                    <a:pt x="f13" y="f18"/>
                    <a:pt x="f13" y="f18"/>
                  </a:cubicBezTo>
                  <a:cubicBezTo>
                    <a:pt x="f19" y="f7"/>
                    <a:pt x="f19" y="f7"/>
                    <a:pt x="f19" y="f7"/>
                  </a:cubicBezTo>
                  <a:cubicBezTo>
                    <a:pt x="f19" y="f7"/>
                    <a:pt x="f20" y="f7"/>
                    <a:pt x="f21" y="f7"/>
                  </a:cubicBezTo>
                  <a:cubicBezTo>
                    <a:pt x="f21" y="f7"/>
                    <a:pt x="f15" y="f22"/>
                    <a:pt x="f16" y="f22"/>
                  </a:cubicBezTo>
                  <a:cubicBezTo>
                    <a:pt x="f10" y="f23"/>
                    <a:pt x="f24" y="f22"/>
                    <a:pt x="f9" y="f22"/>
                  </a:cubicBezTo>
                  <a:cubicBezTo>
                    <a:pt x="f17" y="f22"/>
                    <a:pt x="f25" y="f5"/>
                    <a:pt x="f26" y="f5"/>
                  </a:cubicBezTo>
                  <a:cubicBezTo>
                    <a:pt x="f27" y="f5"/>
                    <a:pt x="f7" y="f5"/>
                    <a:pt x="f7" y="f5"/>
                  </a:cubicBezTo>
                  <a:cubicBezTo>
                    <a:pt x="f28" y="f29"/>
                    <a:pt x="f28" y="f29"/>
                    <a:pt x="f28" y="f29"/>
                  </a:cubicBezTo>
                  <a:cubicBezTo>
                    <a:pt x="f30" y="f31"/>
                    <a:pt x="f30" y="f31"/>
                    <a:pt x="f30" y="f31"/>
                  </a:cubicBezTo>
                  <a:cubicBezTo>
                    <a:pt x="f7" y="f16"/>
                    <a:pt x="f7" y="f16"/>
                    <a:pt x="f7" y="f16"/>
                  </a:cubicBezTo>
                  <a:cubicBezTo>
                    <a:pt x="f5" y="f11"/>
                    <a:pt x="f5" y="f11"/>
                    <a:pt x="f5" y="f11"/>
                  </a:cubicBezTo>
                  <a:cubicBezTo>
                    <a:pt x="f5" y="f32"/>
                    <a:pt x="f5" y="f32"/>
                    <a:pt x="f5" y="f32"/>
                  </a:cubicBezTo>
                  <a:cubicBezTo>
                    <a:pt x="f29" y="f33"/>
                    <a:pt x="f29" y="f33"/>
                    <a:pt x="f29" y="f33"/>
                  </a:cubicBezTo>
                  <a:lnTo>
                    <a:pt x="f7" y="f8"/>
                  </a:lnTo>
                  <a:close/>
                </a:path>
              </a:pathLst>
            </a:custGeom>
            <a:solidFill>
              <a:srgbClr val="E2EBFB"/>
            </a:solidFill>
            <a:ln w="3172" cap="flat">
              <a:solidFill>
                <a:srgbClr val="0F78FF">
                  <a:alpha val="70000"/>
                </a:srgbClr>
              </a:solidFill>
              <a:prstDash val="solid"/>
              <a:round/>
            </a:ln>
          </p:spPr>
          <p:txBody>
            <a:bodyPr vert="horz" wrap="square" lIns="91440" tIns="45720" rIns="91440" bIns="45720" anchor="t" anchorCtr="0" compatLnSpc="1">
              <a:noAutofit/>
            </a:bodyPr>
            <a:lstStyle/>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GB" sz="1400" b="1" i="0" u="none" strike="noStrike" kern="1200" cap="none" spc="0" baseline="0">
                <a:solidFill>
                  <a:srgbClr val="0599F1"/>
                </a:solidFill>
                <a:uFillTx/>
                <a:latin typeface="HelveticaNeue-UltraLight" pitchFamily="50"/>
                <a:ea typeface="MS PGothic" pitchFamily="34"/>
              </a:endParaRPr>
            </a:p>
          </p:txBody>
        </p:sp>
        <p:sp>
          <p:nvSpPr>
            <p:cNvPr id="103" name="Freeform 132">
              <a:extLst>
                <a:ext uri="{FF2B5EF4-FFF2-40B4-BE49-F238E27FC236}">
                  <a16:creationId xmlns:a16="http://schemas.microsoft.com/office/drawing/2014/main" id="{23D09FCD-8746-E654-DC9B-64657EFBC970}"/>
                </a:ext>
              </a:extLst>
            </p:cNvPr>
            <p:cNvSpPr/>
            <p:nvPr/>
          </p:nvSpPr>
          <p:spPr>
            <a:xfrm>
              <a:off x="7719703" y="4171172"/>
              <a:ext cx="422864" cy="419965"/>
            </a:xfrm>
            <a:custGeom>
              <a:avLst/>
              <a:gdLst>
                <a:gd name="f0" fmla="val 10800000"/>
                <a:gd name="f1" fmla="val 5400000"/>
                <a:gd name="f2" fmla="val 180"/>
                <a:gd name="f3" fmla="val w"/>
                <a:gd name="f4" fmla="val h"/>
                <a:gd name="f5" fmla="val 0"/>
                <a:gd name="f6" fmla="val 59"/>
                <a:gd name="f7" fmla="val 21"/>
                <a:gd name="f8" fmla="val 6"/>
                <a:gd name="f9" fmla="val 18"/>
                <a:gd name="f10" fmla="val 15"/>
                <a:gd name="f11" fmla="val 11"/>
                <a:gd name="f12" fmla="val 29"/>
                <a:gd name="f13" fmla="val 7"/>
                <a:gd name="f14" fmla="val 32"/>
                <a:gd name="f15" fmla="val 3"/>
                <a:gd name="f16" fmla="val 35"/>
                <a:gd name="f17" fmla="val 1"/>
                <a:gd name="f18" fmla="val 38"/>
                <a:gd name="f19" fmla="val 4"/>
                <a:gd name="f20" fmla="val 36"/>
                <a:gd name="f21" fmla="val 12"/>
                <a:gd name="f22" fmla="val 13"/>
                <a:gd name="f23" fmla="val 17"/>
                <a:gd name="f24" fmla="val 42"/>
                <a:gd name="f25" fmla="val 19"/>
                <a:gd name="f26" fmla="val 20"/>
                <a:gd name="f27" fmla="val 43"/>
                <a:gd name="f28" fmla="val 22"/>
                <a:gd name="f29" fmla="val 24"/>
                <a:gd name="f30" fmla="val 40"/>
                <a:gd name="f31" fmla="val 25"/>
                <a:gd name="f32" fmla="val 30"/>
                <a:gd name="f33" fmla="val 52"/>
                <a:gd name="f34" fmla="val 53"/>
                <a:gd name="f35" fmla="val 49"/>
                <a:gd name="f36" fmla="val 56"/>
                <a:gd name="f37" fmla="val 55"/>
                <a:gd name="f38" fmla="val 57"/>
                <a:gd name="f39" fmla="val 50"/>
                <a:gd name="f40" fmla="val 54"/>
                <a:gd name="f41" fmla="val 44"/>
                <a:gd name="f42" fmla="val 37"/>
                <a:gd name="f43" fmla="val 31"/>
                <a:gd name="f44" fmla="val 10"/>
                <a:gd name="f45" fmla="val 5"/>
                <a:gd name="f46" fmla="val 51"/>
                <a:gd name="f47" fmla="val 41"/>
                <a:gd name="f48" fmla="val 27"/>
                <a:gd name="f49" fmla="val 2"/>
                <a:gd name="f50" fmla="+- 0 0 -90"/>
                <a:gd name="f51" fmla="*/ f3 1 59"/>
                <a:gd name="f52" fmla="*/ f4 1 59"/>
                <a:gd name="f53" fmla="val f5"/>
                <a:gd name="f54" fmla="val f6"/>
                <a:gd name="f55" fmla="*/ f50 f0 1"/>
                <a:gd name="f56" fmla="+- f54 0 f53"/>
                <a:gd name="f57" fmla="*/ f55 1 f2"/>
                <a:gd name="f58" fmla="*/ f56 1 59"/>
                <a:gd name="f59" fmla="*/ 2147483646 f56 1"/>
                <a:gd name="f60" fmla="*/ 0 f56 1"/>
                <a:gd name="f61" fmla="+- f57 0 f1"/>
                <a:gd name="f62" fmla="*/ f59 1 59"/>
                <a:gd name="f63" fmla="*/ f60 1 59"/>
                <a:gd name="f64" fmla="*/ 0 1 f58"/>
                <a:gd name="f65" fmla="*/ f54 1 f58"/>
                <a:gd name="f66" fmla="*/ f62 1 f58"/>
                <a:gd name="f67" fmla="*/ f63 1 f58"/>
                <a:gd name="f68" fmla="*/ f64 f51 1"/>
                <a:gd name="f69" fmla="*/ f65 f51 1"/>
                <a:gd name="f70" fmla="*/ f65 f52 1"/>
                <a:gd name="f71" fmla="*/ f64 f52 1"/>
                <a:gd name="f72" fmla="*/ f66 f51 1"/>
                <a:gd name="f73" fmla="*/ f66 f52 1"/>
                <a:gd name="f74" fmla="*/ f67 f51 1"/>
                <a:gd name="f75" fmla="*/ f67 f52 1"/>
              </a:gdLst>
              <a:ahLst/>
              <a:cxnLst>
                <a:cxn ang="3cd4">
                  <a:pos x="hc" y="t"/>
                </a:cxn>
                <a:cxn ang="0">
                  <a:pos x="r" y="vc"/>
                </a:cxn>
                <a:cxn ang="cd4">
                  <a:pos x="hc" y="b"/>
                </a:cxn>
                <a:cxn ang="cd2">
                  <a:pos x="l" y="vc"/>
                </a:cxn>
                <a:cxn ang="f61">
                  <a:pos x="f72" y="f73"/>
                </a:cxn>
                <a:cxn ang="f61">
                  <a:pos x="f72" y="f73"/>
                </a:cxn>
                <a:cxn ang="f61">
                  <a:pos x="f72" y="f73"/>
                </a:cxn>
                <a:cxn ang="f61">
                  <a:pos x="f72" y="f73"/>
                </a:cxn>
                <a:cxn ang="f61">
                  <a:pos x="f72" y="f73"/>
                </a:cxn>
                <a:cxn ang="f61">
                  <a:pos x="f72" y="f73"/>
                </a:cxn>
                <a:cxn ang="f61">
                  <a:pos x="f74" y="f73"/>
                </a:cxn>
                <a:cxn ang="f61">
                  <a:pos x="f72" y="f73"/>
                </a:cxn>
                <a:cxn ang="f61">
                  <a:pos x="f72" y="f73"/>
                </a:cxn>
                <a:cxn ang="f61">
                  <a:pos x="f72" y="f73"/>
                </a:cxn>
                <a:cxn ang="f61">
                  <a:pos x="f72" y="f73"/>
                </a:cxn>
                <a:cxn ang="f61">
                  <a:pos x="f72" y="f73"/>
                </a:cxn>
                <a:cxn ang="f61">
                  <a:pos x="f72" y="f73"/>
                </a:cxn>
                <a:cxn ang="f61">
                  <a:pos x="f72" y="f73"/>
                </a:cxn>
                <a:cxn ang="f61">
                  <a:pos x="f72" y="f73"/>
                </a:cxn>
                <a:cxn ang="f61">
                  <a:pos x="f72" y="f73"/>
                </a:cxn>
                <a:cxn ang="f61">
                  <a:pos x="f72" y="f73"/>
                </a:cxn>
                <a:cxn ang="f61">
                  <a:pos x="f72" y="f73"/>
                </a:cxn>
                <a:cxn ang="f61">
                  <a:pos x="f72" y="f73"/>
                </a:cxn>
                <a:cxn ang="f61">
                  <a:pos x="f72" y="f73"/>
                </a:cxn>
                <a:cxn ang="f61">
                  <a:pos x="f72" y="f73"/>
                </a:cxn>
                <a:cxn ang="f61">
                  <a:pos x="f72" y="f73"/>
                </a:cxn>
                <a:cxn ang="f61">
                  <a:pos x="f72" y="f73"/>
                </a:cxn>
                <a:cxn ang="f61">
                  <a:pos x="f72" y="f73"/>
                </a:cxn>
                <a:cxn ang="f61">
                  <a:pos x="f72" y="f73"/>
                </a:cxn>
                <a:cxn ang="f61">
                  <a:pos x="f72" y="f73"/>
                </a:cxn>
                <a:cxn ang="f61">
                  <a:pos x="f72" y="f73"/>
                </a:cxn>
                <a:cxn ang="f61">
                  <a:pos x="f72" y="f73"/>
                </a:cxn>
                <a:cxn ang="f61">
                  <a:pos x="f72" y="f73"/>
                </a:cxn>
                <a:cxn ang="f61">
                  <a:pos x="f72" y="f73"/>
                </a:cxn>
                <a:cxn ang="f61">
                  <a:pos x="f72" y="f73"/>
                </a:cxn>
                <a:cxn ang="f61">
                  <a:pos x="f72" y="f73"/>
                </a:cxn>
                <a:cxn ang="f61">
                  <a:pos x="f72" y="f73"/>
                </a:cxn>
                <a:cxn ang="f61">
                  <a:pos x="f72" y="f73"/>
                </a:cxn>
                <a:cxn ang="f61">
                  <a:pos x="f72" y="f75"/>
                </a:cxn>
                <a:cxn ang="f61">
                  <a:pos x="f72" y="f73"/>
                </a:cxn>
                <a:cxn ang="f61">
                  <a:pos x="f72" y="f73"/>
                </a:cxn>
                <a:cxn ang="f61">
                  <a:pos x="f72" y="f73"/>
                </a:cxn>
                <a:cxn ang="f61">
                  <a:pos x="f72" y="f73"/>
                </a:cxn>
                <a:cxn ang="f61">
                  <a:pos x="f72" y="f73"/>
                </a:cxn>
              </a:cxnLst>
              <a:rect l="f68" t="f71" r="f69" b="f70"/>
              <a:pathLst>
                <a:path w="59" h="59">
                  <a:moveTo>
                    <a:pt x="f7" y="f8"/>
                  </a:moveTo>
                  <a:cubicBezTo>
                    <a:pt x="f9" y="f9"/>
                    <a:pt x="f9" y="f9"/>
                    <a:pt x="f9" y="f9"/>
                  </a:cubicBezTo>
                  <a:cubicBezTo>
                    <a:pt x="f10" y="f7"/>
                    <a:pt x="f10" y="f7"/>
                    <a:pt x="f10" y="f7"/>
                  </a:cubicBezTo>
                  <a:cubicBezTo>
                    <a:pt x="f11" y="f12"/>
                    <a:pt x="f11" y="f12"/>
                    <a:pt x="f11" y="f12"/>
                  </a:cubicBezTo>
                  <a:cubicBezTo>
                    <a:pt x="f13" y="f14"/>
                    <a:pt x="f13" y="f14"/>
                    <a:pt x="f13" y="f14"/>
                  </a:cubicBezTo>
                  <a:cubicBezTo>
                    <a:pt x="f15" y="f14"/>
                    <a:pt x="f15" y="f14"/>
                    <a:pt x="f15" y="f14"/>
                  </a:cubicBezTo>
                  <a:cubicBezTo>
                    <a:pt x="f5" y="f16"/>
                    <a:pt x="f5" y="f16"/>
                    <a:pt x="f5" y="f16"/>
                  </a:cubicBezTo>
                  <a:cubicBezTo>
                    <a:pt x="f17" y="f18"/>
                    <a:pt x="f17" y="f18"/>
                    <a:pt x="f17" y="f18"/>
                  </a:cubicBezTo>
                  <a:cubicBezTo>
                    <a:pt x="f17" y="f18"/>
                    <a:pt x="f17" y="f18"/>
                    <a:pt x="f17" y="f18"/>
                  </a:cubicBezTo>
                  <a:cubicBezTo>
                    <a:pt x="f19" y="f20"/>
                    <a:pt x="f19" y="f20"/>
                    <a:pt x="f19" y="f20"/>
                  </a:cubicBezTo>
                  <a:cubicBezTo>
                    <a:pt x="f19" y="f20"/>
                    <a:pt x="f11" y="f20"/>
                    <a:pt x="f21" y="f20"/>
                  </a:cubicBezTo>
                  <a:cubicBezTo>
                    <a:pt x="f22" y="f20"/>
                    <a:pt x="f23" y="f24"/>
                    <a:pt x="f9" y="f24"/>
                  </a:cubicBezTo>
                  <a:cubicBezTo>
                    <a:pt x="f25" y="f24"/>
                    <a:pt x="f26" y="f27"/>
                    <a:pt x="f7" y="f24"/>
                  </a:cubicBezTo>
                  <a:cubicBezTo>
                    <a:pt x="f28" y="f24"/>
                    <a:pt x="f29" y="f30"/>
                    <a:pt x="f29" y="f30"/>
                  </a:cubicBezTo>
                  <a:cubicBezTo>
                    <a:pt x="f31" y="f30"/>
                    <a:pt x="f32" y="f30"/>
                    <a:pt x="f32" y="f30"/>
                  </a:cubicBezTo>
                  <a:cubicBezTo>
                    <a:pt x="f14" y="f33"/>
                    <a:pt x="f14" y="f33"/>
                    <a:pt x="f14" y="f33"/>
                  </a:cubicBezTo>
                  <a:cubicBezTo>
                    <a:pt x="f18" y="f34"/>
                    <a:pt x="f18" y="f34"/>
                    <a:pt x="f18" y="f34"/>
                  </a:cubicBezTo>
                  <a:cubicBezTo>
                    <a:pt x="f27" y="f34"/>
                    <a:pt x="f27" y="f34"/>
                    <a:pt x="f27" y="f34"/>
                  </a:cubicBezTo>
                  <a:cubicBezTo>
                    <a:pt x="f35" y="f36"/>
                    <a:pt x="f35" y="f36"/>
                    <a:pt x="f35" y="f36"/>
                  </a:cubicBezTo>
                  <a:cubicBezTo>
                    <a:pt x="f37" y="f6"/>
                    <a:pt x="f37" y="f6"/>
                    <a:pt x="f37" y="f6"/>
                  </a:cubicBezTo>
                  <a:cubicBezTo>
                    <a:pt x="f37" y="f38"/>
                    <a:pt x="f37" y="f38"/>
                    <a:pt x="f37" y="f38"/>
                  </a:cubicBezTo>
                  <a:cubicBezTo>
                    <a:pt x="f33" y="f34"/>
                    <a:pt x="f33" y="f34"/>
                    <a:pt x="f33" y="f34"/>
                  </a:cubicBezTo>
                  <a:cubicBezTo>
                    <a:pt x="f34" y="f39"/>
                    <a:pt x="f34" y="f39"/>
                    <a:pt x="f34" y="f39"/>
                  </a:cubicBezTo>
                  <a:cubicBezTo>
                    <a:pt x="f40" y="f41"/>
                    <a:pt x="f40" y="f41"/>
                    <a:pt x="f40" y="f41"/>
                  </a:cubicBezTo>
                  <a:cubicBezTo>
                    <a:pt x="f38" y="f27"/>
                    <a:pt x="f38" y="f27"/>
                    <a:pt x="f38" y="f27"/>
                  </a:cubicBezTo>
                  <a:cubicBezTo>
                    <a:pt x="f37" y="f42"/>
                    <a:pt x="f37" y="f42"/>
                    <a:pt x="f37" y="f42"/>
                  </a:cubicBezTo>
                  <a:cubicBezTo>
                    <a:pt x="f40" y="f43"/>
                    <a:pt x="f40" y="f43"/>
                    <a:pt x="f40" y="f43"/>
                  </a:cubicBezTo>
                  <a:cubicBezTo>
                    <a:pt x="f34" y="f31"/>
                    <a:pt x="f34" y="f31"/>
                    <a:pt x="f34" y="f31"/>
                  </a:cubicBezTo>
                  <a:cubicBezTo>
                    <a:pt x="f37" y="f9"/>
                    <a:pt x="f37" y="f9"/>
                    <a:pt x="f37" y="f9"/>
                  </a:cubicBezTo>
                  <a:cubicBezTo>
                    <a:pt x="f6" y="f11"/>
                    <a:pt x="f6" y="f11"/>
                    <a:pt x="f6" y="f11"/>
                  </a:cubicBezTo>
                  <a:cubicBezTo>
                    <a:pt x="f6" y="f44"/>
                    <a:pt x="f6" y="f44"/>
                    <a:pt x="f6" y="f44"/>
                  </a:cubicBezTo>
                  <a:cubicBezTo>
                    <a:pt x="f6" y="f45"/>
                    <a:pt x="f6" y="f45"/>
                    <a:pt x="f6" y="f45"/>
                  </a:cubicBezTo>
                  <a:cubicBezTo>
                    <a:pt x="f36" y="f15"/>
                    <a:pt x="f36" y="f15"/>
                    <a:pt x="f36" y="f15"/>
                  </a:cubicBezTo>
                  <a:cubicBezTo>
                    <a:pt x="f46" y="f15"/>
                    <a:pt x="f46" y="f15"/>
                    <a:pt x="f46" y="f15"/>
                  </a:cubicBezTo>
                  <a:cubicBezTo>
                    <a:pt x="f35" y="f5"/>
                    <a:pt x="f35" y="f5"/>
                    <a:pt x="f35" y="f5"/>
                  </a:cubicBezTo>
                  <a:cubicBezTo>
                    <a:pt x="f47" y="f17"/>
                    <a:pt x="f47" y="f17"/>
                    <a:pt x="f47" y="f17"/>
                  </a:cubicBezTo>
                  <a:cubicBezTo>
                    <a:pt x="f14" y="f15"/>
                    <a:pt x="f14" y="f15"/>
                    <a:pt x="f14" y="f15"/>
                  </a:cubicBezTo>
                  <a:cubicBezTo>
                    <a:pt x="f48" y="f17"/>
                    <a:pt x="f48" y="f17"/>
                    <a:pt x="f48" y="f17"/>
                  </a:cubicBezTo>
                  <a:cubicBezTo>
                    <a:pt x="f7" y="f49"/>
                    <a:pt x="f7" y="f49"/>
                    <a:pt x="f7" y="f49"/>
                  </a:cubicBezTo>
                  <a:cubicBezTo>
                    <a:pt x="f7" y="f8"/>
                    <a:pt x="f7" y="f8"/>
                    <a:pt x="f7" y="f8"/>
                  </a:cubicBezTo>
                </a:path>
              </a:pathLst>
            </a:custGeom>
            <a:noFill/>
            <a:ln w="3172" cap="flat">
              <a:solidFill>
                <a:srgbClr val="0F78FF">
                  <a:alpha val="70000"/>
                </a:srgbClr>
              </a:solidFill>
              <a:prstDash val="solid"/>
              <a:round/>
            </a:ln>
          </p:spPr>
          <p:txBody>
            <a:bodyPr vert="horz" wrap="square" lIns="91440" tIns="45720" rIns="91440" bIns="45720" anchor="t" anchorCtr="0" compatLnSpc="1">
              <a:noAutofit/>
            </a:bodyPr>
            <a:lstStyle/>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GB" sz="1400" b="1" i="0" u="none" strike="noStrike" kern="1200" cap="none" spc="0" baseline="0">
                <a:solidFill>
                  <a:srgbClr val="0599F1"/>
                </a:solidFill>
                <a:uFillTx/>
                <a:latin typeface="HelveticaNeue-UltraLight" pitchFamily="50"/>
                <a:ea typeface="MS PGothic" pitchFamily="34"/>
              </a:endParaRPr>
            </a:p>
          </p:txBody>
        </p:sp>
        <p:sp>
          <p:nvSpPr>
            <p:cNvPr id="104" name="Freeform 133">
              <a:extLst>
                <a:ext uri="{FF2B5EF4-FFF2-40B4-BE49-F238E27FC236}">
                  <a16:creationId xmlns:a16="http://schemas.microsoft.com/office/drawing/2014/main" id="{6570E6E6-A959-05B5-2819-CE521DB34FA4}"/>
                </a:ext>
              </a:extLst>
            </p:cNvPr>
            <p:cNvSpPr/>
            <p:nvPr/>
          </p:nvSpPr>
          <p:spPr>
            <a:xfrm>
              <a:off x="8191798" y="3885879"/>
              <a:ext cx="337422" cy="322938"/>
            </a:xfrm>
            <a:custGeom>
              <a:avLst/>
              <a:gdLst>
                <a:gd name="f0" fmla="val 10800000"/>
                <a:gd name="f1" fmla="val 5400000"/>
                <a:gd name="f2" fmla="val 180"/>
                <a:gd name="f3" fmla="val w"/>
                <a:gd name="f4" fmla="val h"/>
                <a:gd name="f5" fmla="val 0"/>
                <a:gd name="f6" fmla="val 47"/>
                <a:gd name="f7" fmla="val 45"/>
                <a:gd name="f8" fmla="val 22"/>
                <a:gd name="f9" fmla="val 23"/>
                <a:gd name="f10" fmla="val 24"/>
                <a:gd name="f11" fmla="val 44"/>
                <a:gd name="f12" fmla="val 27"/>
                <a:gd name="f13" fmla="val 29"/>
                <a:gd name="f14" fmla="val 32"/>
                <a:gd name="f15" fmla="val 43"/>
                <a:gd name="f16" fmla="val 39"/>
                <a:gd name="f17" fmla="val 41"/>
                <a:gd name="f18" fmla="val 40"/>
                <a:gd name="f19" fmla="val 31"/>
                <a:gd name="f20" fmla="val 33"/>
                <a:gd name="f21" fmla="val 34"/>
                <a:gd name="f22" fmla="val 20"/>
                <a:gd name="f23" fmla="val 25"/>
                <a:gd name="f24" fmla="val 8"/>
                <a:gd name="f25" fmla="val 6"/>
                <a:gd name="f26" fmla="val 17"/>
                <a:gd name="f27" fmla="val 15"/>
                <a:gd name="f28" fmla="val 1"/>
                <a:gd name="f29" fmla="val 12"/>
                <a:gd name="f30" fmla="val 3"/>
                <a:gd name="f31" fmla="val 11"/>
                <a:gd name="f32" fmla="val 14"/>
                <a:gd name="f33" fmla="val 4"/>
                <a:gd name="f34" fmla="val 30"/>
                <a:gd name="f35" fmla="val 36"/>
                <a:gd name="f36" fmla="val 7"/>
                <a:gd name="f37" fmla="val 9"/>
                <a:gd name="f38" fmla="val 42"/>
                <a:gd name="f39" fmla="val 21"/>
                <a:gd name="f40" fmla="+- 0 0 -90"/>
                <a:gd name="f41" fmla="*/ f3 1 47"/>
                <a:gd name="f42" fmla="*/ f4 1 45"/>
                <a:gd name="f43" fmla="val f5"/>
                <a:gd name="f44" fmla="val f6"/>
                <a:gd name="f45" fmla="val f7"/>
                <a:gd name="f46" fmla="*/ f40 f0 1"/>
                <a:gd name="f47" fmla="+- f45 0 f43"/>
                <a:gd name="f48" fmla="+- f44 0 f43"/>
                <a:gd name="f49" fmla="*/ f46 1 f2"/>
                <a:gd name="f50" fmla="*/ f48 1 47"/>
                <a:gd name="f51" fmla="*/ f47 1 45"/>
                <a:gd name="f52" fmla="*/ 2147483646 f48 1"/>
                <a:gd name="f53" fmla="*/ 2147483646 f47 1"/>
                <a:gd name="f54" fmla="*/ 0 f47 1"/>
                <a:gd name="f55" fmla="*/ 0 f48 1"/>
                <a:gd name="f56" fmla="+- f49 0 f1"/>
                <a:gd name="f57" fmla="*/ f52 1 47"/>
                <a:gd name="f58" fmla="*/ f53 1 45"/>
                <a:gd name="f59" fmla="*/ f54 1 45"/>
                <a:gd name="f60" fmla="*/ f55 1 47"/>
                <a:gd name="f61" fmla="*/ 0 1 f50"/>
                <a:gd name="f62" fmla="*/ f44 1 f50"/>
                <a:gd name="f63" fmla="*/ 0 1 f51"/>
                <a:gd name="f64" fmla="*/ f45 1 f51"/>
                <a:gd name="f65" fmla="*/ f57 1 f50"/>
                <a:gd name="f66" fmla="*/ f58 1 f51"/>
                <a:gd name="f67" fmla="*/ f59 1 f51"/>
                <a:gd name="f68" fmla="*/ f60 1 f50"/>
                <a:gd name="f69" fmla="*/ f61 f41 1"/>
                <a:gd name="f70" fmla="*/ f62 f41 1"/>
                <a:gd name="f71" fmla="*/ f64 f42 1"/>
                <a:gd name="f72" fmla="*/ f63 f42 1"/>
                <a:gd name="f73" fmla="*/ f65 f41 1"/>
                <a:gd name="f74" fmla="*/ f66 f42 1"/>
                <a:gd name="f75" fmla="*/ f67 f42 1"/>
                <a:gd name="f76" fmla="*/ f68 f41 1"/>
              </a:gdLst>
              <a:ahLst/>
              <a:cxnLst>
                <a:cxn ang="3cd4">
                  <a:pos x="hc" y="t"/>
                </a:cxn>
                <a:cxn ang="0">
                  <a:pos x="r" y="vc"/>
                </a:cxn>
                <a:cxn ang="cd4">
                  <a:pos x="hc" y="b"/>
                </a:cxn>
                <a:cxn ang="cd2">
                  <a:pos x="l" y="vc"/>
                </a:cxn>
                <a:cxn ang="f56">
                  <a:pos x="f73" y="f74"/>
                </a:cxn>
                <a:cxn ang="f56">
                  <a:pos x="f73" y="f74"/>
                </a:cxn>
                <a:cxn ang="f56">
                  <a:pos x="f73" y="f74"/>
                </a:cxn>
                <a:cxn ang="f56">
                  <a:pos x="f73" y="f74"/>
                </a:cxn>
                <a:cxn ang="f56">
                  <a:pos x="f73" y="f74"/>
                </a:cxn>
                <a:cxn ang="f56">
                  <a:pos x="f73" y="f74"/>
                </a:cxn>
                <a:cxn ang="f56">
                  <a:pos x="f73" y="f74"/>
                </a:cxn>
                <a:cxn ang="f56">
                  <a:pos x="f73" y="f74"/>
                </a:cxn>
                <a:cxn ang="f56">
                  <a:pos x="f73" y="f74"/>
                </a:cxn>
                <a:cxn ang="f56">
                  <a:pos x="f73" y="f74"/>
                </a:cxn>
                <a:cxn ang="f56">
                  <a:pos x="f73" y="f74"/>
                </a:cxn>
                <a:cxn ang="f56">
                  <a:pos x="f73" y="f74"/>
                </a:cxn>
                <a:cxn ang="f56">
                  <a:pos x="f73" y="f74"/>
                </a:cxn>
                <a:cxn ang="f56">
                  <a:pos x="f73" y="f74"/>
                </a:cxn>
                <a:cxn ang="f56">
                  <a:pos x="f73" y="f75"/>
                </a:cxn>
                <a:cxn ang="f56">
                  <a:pos x="f73" y="f75"/>
                </a:cxn>
                <a:cxn ang="f56">
                  <a:pos x="f73" y="f74"/>
                </a:cxn>
                <a:cxn ang="f56">
                  <a:pos x="f73" y="f74"/>
                </a:cxn>
                <a:cxn ang="f56">
                  <a:pos x="f73" y="f74"/>
                </a:cxn>
                <a:cxn ang="f56">
                  <a:pos x="f73" y="f74"/>
                </a:cxn>
                <a:cxn ang="f56">
                  <a:pos x="f73" y="f74"/>
                </a:cxn>
                <a:cxn ang="f56">
                  <a:pos x="f73" y="f74"/>
                </a:cxn>
                <a:cxn ang="f56">
                  <a:pos x="f73" y="f74"/>
                </a:cxn>
                <a:cxn ang="f56">
                  <a:pos x="f76" y="f74"/>
                </a:cxn>
                <a:cxn ang="f56">
                  <a:pos x="f73" y="f74"/>
                </a:cxn>
                <a:cxn ang="f56">
                  <a:pos x="f73" y="f74"/>
                </a:cxn>
                <a:cxn ang="f56">
                  <a:pos x="f73" y="f74"/>
                </a:cxn>
                <a:cxn ang="f56">
                  <a:pos x="f73" y="f74"/>
                </a:cxn>
                <a:cxn ang="f56">
                  <a:pos x="f73" y="f74"/>
                </a:cxn>
                <a:cxn ang="f56">
                  <a:pos x="f73" y="f74"/>
                </a:cxn>
              </a:cxnLst>
              <a:rect l="f69" t="f72" r="f70" b="f71"/>
              <a:pathLst>
                <a:path w="47" h="45">
                  <a:moveTo>
                    <a:pt x="f8" y="f7"/>
                  </a:moveTo>
                  <a:cubicBezTo>
                    <a:pt x="f9" y="f7"/>
                    <a:pt x="f10" y="f11"/>
                    <a:pt x="f10" y="f11"/>
                  </a:cubicBezTo>
                  <a:cubicBezTo>
                    <a:pt x="f12" y="f7"/>
                    <a:pt x="f12" y="f7"/>
                    <a:pt x="f12" y="f7"/>
                  </a:cubicBezTo>
                  <a:cubicBezTo>
                    <a:pt x="f13" y="f7"/>
                    <a:pt x="f13" y="f7"/>
                    <a:pt x="f13" y="f7"/>
                  </a:cubicBezTo>
                  <a:cubicBezTo>
                    <a:pt x="f14" y="f15"/>
                    <a:pt x="f14" y="f15"/>
                    <a:pt x="f14" y="f15"/>
                  </a:cubicBezTo>
                  <a:cubicBezTo>
                    <a:pt x="f16" y="f17"/>
                    <a:pt x="f16" y="f17"/>
                    <a:pt x="f16" y="f17"/>
                  </a:cubicBezTo>
                  <a:cubicBezTo>
                    <a:pt x="f6" y="f14"/>
                    <a:pt x="f6" y="f14"/>
                    <a:pt x="f6" y="f14"/>
                  </a:cubicBezTo>
                  <a:cubicBezTo>
                    <a:pt x="f18" y="f19"/>
                    <a:pt x="f18" y="f19"/>
                    <a:pt x="f18" y="f19"/>
                  </a:cubicBezTo>
                  <a:cubicBezTo>
                    <a:pt x="f20" y="f12"/>
                    <a:pt x="f20" y="f12"/>
                    <a:pt x="f20" y="f12"/>
                  </a:cubicBezTo>
                  <a:cubicBezTo>
                    <a:pt x="f19" y="f10"/>
                    <a:pt x="f19" y="f10"/>
                    <a:pt x="f19" y="f10"/>
                  </a:cubicBezTo>
                  <a:cubicBezTo>
                    <a:pt x="f21" y="f8"/>
                    <a:pt x="f21" y="f8"/>
                    <a:pt x="f21" y="f8"/>
                  </a:cubicBezTo>
                  <a:cubicBezTo>
                    <a:pt x="f20" y="f22"/>
                    <a:pt x="f20" y="f22"/>
                    <a:pt x="f20" y="f22"/>
                  </a:cubicBezTo>
                  <a:cubicBezTo>
                    <a:pt x="f23" y="f24"/>
                    <a:pt x="f23" y="f24"/>
                    <a:pt x="f23" y="f24"/>
                  </a:cubicBezTo>
                  <a:cubicBezTo>
                    <a:pt x="f22" y="f25"/>
                    <a:pt x="f22" y="f25"/>
                    <a:pt x="f22" y="f25"/>
                  </a:cubicBezTo>
                  <a:cubicBezTo>
                    <a:pt x="f26" y="f5"/>
                    <a:pt x="f26" y="f5"/>
                    <a:pt x="f26" y="f5"/>
                  </a:cubicBezTo>
                  <a:cubicBezTo>
                    <a:pt x="f26" y="f5"/>
                    <a:pt x="f26" y="f5"/>
                    <a:pt x="f26" y="f5"/>
                  </a:cubicBezTo>
                  <a:cubicBezTo>
                    <a:pt x="f27" y="f28"/>
                    <a:pt x="f27" y="f28"/>
                    <a:pt x="f27" y="f28"/>
                  </a:cubicBezTo>
                  <a:cubicBezTo>
                    <a:pt x="f29" y="f30"/>
                    <a:pt x="f29" y="f30"/>
                    <a:pt x="f29" y="f30"/>
                  </a:cubicBezTo>
                  <a:cubicBezTo>
                    <a:pt x="f31" y="f32"/>
                    <a:pt x="f31" y="f32"/>
                    <a:pt x="f31" y="f32"/>
                  </a:cubicBezTo>
                  <a:cubicBezTo>
                    <a:pt x="f24" y="f22"/>
                    <a:pt x="f24" y="f22"/>
                    <a:pt x="f24" y="f22"/>
                  </a:cubicBezTo>
                  <a:cubicBezTo>
                    <a:pt x="f33" y="f10"/>
                    <a:pt x="f33" y="f10"/>
                    <a:pt x="f33" y="f10"/>
                  </a:cubicBezTo>
                  <a:cubicBezTo>
                    <a:pt x="f30" y="f34"/>
                    <a:pt x="f30" y="f34"/>
                    <a:pt x="f30" y="f34"/>
                  </a:cubicBezTo>
                  <a:cubicBezTo>
                    <a:pt x="f28" y="f34"/>
                    <a:pt x="f28" y="f34"/>
                    <a:pt x="f28" y="f34"/>
                  </a:cubicBezTo>
                  <a:cubicBezTo>
                    <a:pt x="f5" y="f20"/>
                    <a:pt x="f5" y="f20"/>
                    <a:pt x="f5" y="f20"/>
                  </a:cubicBezTo>
                  <a:cubicBezTo>
                    <a:pt x="f33" y="f35"/>
                    <a:pt x="f33" y="f35"/>
                    <a:pt x="f33" y="f35"/>
                  </a:cubicBezTo>
                  <a:cubicBezTo>
                    <a:pt x="f36" y="f16"/>
                    <a:pt x="f36" y="f16"/>
                    <a:pt x="f36" y="f16"/>
                  </a:cubicBezTo>
                  <a:cubicBezTo>
                    <a:pt x="f37" y="f17"/>
                    <a:pt x="f37" y="f17"/>
                    <a:pt x="f37" y="f17"/>
                  </a:cubicBezTo>
                  <a:cubicBezTo>
                    <a:pt x="f37" y="f38"/>
                    <a:pt x="f37" y="f38"/>
                    <a:pt x="f37" y="f38"/>
                  </a:cubicBezTo>
                  <a:cubicBezTo>
                    <a:pt x="f29" y="f15"/>
                    <a:pt x="f29" y="f15"/>
                    <a:pt x="f29" y="f15"/>
                  </a:cubicBezTo>
                  <a:cubicBezTo>
                    <a:pt x="f29" y="f15"/>
                    <a:pt x="f39" y="f7"/>
                    <a:pt x="f8" y="f7"/>
                  </a:cubicBezTo>
                  <a:close/>
                </a:path>
              </a:pathLst>
            </a:custGeom>
            <a:solidFill>
              <a:srgbClr val="E2EBFB"/>
            </a:solidFill>
            <a:ln w="3172" cap="flat">
              <a:solidFill>
                <a:srgbClr val="0F78FF">
                  <a:alpha val="70000"/>
                </a:srgbClr>
              </a:solidFill>
              <a:prstDash val="solid"/>
              <a:round/>
            </a:ln>
          </p:spPr>
          <p:txBody>
            <a:bodyPr vert="horz" wrap="square" lIns="91440" tIns="45720" rIns="91440" bIns="45720" anchor="t" anchorCtr="0" compatLnSpc="1">
              <a:noAutofit/>
            </a:bodyPr>
            <a:lstStyle/>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GB" sz="1400" b="1" i="0" u="none" strike="noStrike" kern="1200" cap="none" spc="0" baseline="0">
                <a:solidFill>
                  <a:srgbClr val="0599F1"/>
                </a:solidFill>
                <a:uFillTx/>
                <a:latin typeface="HelveticaNeue-UltraLight" pitchFamily="50"/>
                <a:ea typeface="MS PGothic" pitchFamily="34"/>
              </a:endParaRPr>
            </a:p>
          </p:txBody>
        </p:sp>
        <p:sp>
          <p:nvSpPr>
            <p:cNvPr id="105" name="Freeform 134">
              <a:extLst>
                <a:ext uri="{FF2B5EF4-FFF2-40B4-BE49-F238E27FC236}">
                  <a16:creationId xmlns:a16="http://schemas.microsoft.com/office/drawing/2014/main" id="{9B78B281-ACE6-BFF8-77B9-166772E89FF3}"/>
                </a:ext>
              </a:extLst>
            </p:cNvPr>
            <p:cNvSpPr/>
            <p:nvPr/>
          </p:nvSpPr>
          <p:spPr>
            <a:xfrm>
              <a:off x="8213515" y="4185647"/>
              <a:ext cx="186811" cy="214326"/>
            </a:xfrm>
            <a:custGeom>
              <a:avLst/>
              <a:gdLst>
                <a:gd name="f0" fmla="val 10800000"/>
                <a:gd name="f1" fmla="val 5400000"/>
                <a:gd name="f2" fmla="val 180"/>
                <a:gd name="f3" fmla="val w"/>
                <a:gd name="f4" fmla="val h"/>
                <a:gd name="f5" fmla="val 0"/>
                <a:gd name="f6" fmla="val 26"/>
                <a:gd name="f7" fmla="val 30"/>
                <a:gd name="f8" fmla="val 23"/>
                <a:gd name="f9" fmla="val 7"/>
                <a:gd name="f10" fmla="val 4"/>
                <a:gd name="f11" fmla="val 3"/>
                <a:gd name="f12" fmla="val 24"/>
                <a:gd name="f13" fmla="val 21"/>
                <a:gd name="f14" fmla="val 2"/>
                <a:gd name="f15" fmla="val 20"/>
                <a:gd name="f16" fmla="val 19"/>
                <a:gd name="f17" fmla="val 18"/>
                <a:gd name="f18" fmla="val 9"/>
                <a:gd name="f19" fmla="val 1"/>
                <a:gd name="f20" fmla="val 6"/>
                <a:gd name="f21" fmla="val 5"/>
                <a:gd name="f22" fmla="val 13"/>
                <a:gd name="f23" fmla="val 12"/>
                <a:gd name="f24" fmla="val 27"/>
                <a:gd name="f25" fmla="val 17"/>
                <a:gd name="f26" fmla="val 29"/>
                <a:gd name="f27" fmla="val 22"/>
                <a:gd name="f28" fmla="val 25"/>
                <a:gd name="f29" fmla="+- 0 0 -90"/>
                <a:gd name="f30" fmla="*/ f3 1 26"/>
                <a:gd name="f31" fmla="*/ f4 1 30"/>
                <a:gd name="f32" fmla="val f5"/>
                <a:gd name="f33" fmla="val f6"/>
                <a:gd name="f34" fmla="val f7"/>
                <a:gd name="f35" fmla="*/ f29 f0 1"/>
                <a:gd name="f36" fmla="+- f34 0 f32"/>
                <a:gd name="f37" fmla="+- f33 0 f32"/>
                <a:gd name="f38" fmla="*/ f35 1 f2"/>
                <a:gd name="f39" fmla="*/ f37 1 26"/>
                <a:gd name="f40" fmla="*/ f36 1 30"/>
                <a:gd name="f41" fmla="*/ 2147483646 f37 1"/>
                <a:gd name="f42" fmla="*/ 2147483646 f36 1"/>
                <a:gd name="f43" fmla="*/ 0 f36 1"/>
                <a:gd name="f44" fmla="*/ 0 f37 1"/>
                <a:gd name="f45" fmla="+- f38 0 f1"/>
                <a:gd name="f46" fmla="*/ f41 1 26"/>
                <a:gd name="f47" fmla="*/ f42 1 30"/>
                <a:gd name="f48" fmla="*/ f43 1 30"/>
                <a:gd name="f49" fmla="*/ f44 1 26"/>
                <a:gd name="f50" fmla="*/ 0 1 f39"/>
                <a:gd name="f51" fmla="*/ f33 1 f39"/>
                <a:gd name="f52" fmla="*/ 0 1 f40"/>
                <a:gd name="f53" fmla="*/ f34 1 f40"/>
                <a:gd name="f54" fmla="*/ f46 1 f39"/>
                <a:gd name="f55" fmla="*/ f47 1 f40"/>
                <a:gd name="f56" fmla="*/ f48 1 f40"/>
                <a:gd name="f57" fmla="*/ f49 1 f39"/>
                <a:gd name="f58" fmla="*/ f50 f30 1"/>
                <a:gd name="f59" fmla="*/ f51 f30 1"/>
                <a:gd name="f60" fmla="*/ f53 f31 1"/>
                <a:gd name="f61" fmla="*/ f52 f31 1"/>
                <a:gd name="f62" fmla="*/ f54 f30 1"/>
                <a:gd name="f63" fmla="*/ f55 f31 1"/>
                <a:gd name="f64" fmla="*/ f56 f31 1"/>
                <a:gd name="f65" fmla="*/ f57 f30 1"/>
              </a:gdLst>
              <a:ahLst/>
              <a:cxnLst>
                <a:cxn ang="3cd4">
                  <a:pos x="hc" y="t"/>
                </a:cxn>
                <a:cxn ang="0">
                  <a:pos x="r" y="vc"/>
                </a:cxn>
                <a:cxn ang="cd4">
                  <a:pos x="hc" y="b"/>
                </a:cxn>
                <a:cxn ang="cd2">
                  <a:pos x="l" y="vc"/>
                </a:cxn>
                <a:cxn ang="f45">
                  <a:pos x="f62" y="f63"/>
                </a:cxn>
                <a:cxn ang="f45">
                  <a:pos x="f62" y="f63"/>
                </a:cxn>
                <a:cxn ang="f45">
                  <a:pos x="f62" y="f63"/>
                </a:cxn>
                <a:cxn ang="f45">
                  <a:pos x="f62" y="f63"/>
                </a:cxn>
                <a:cxn ang="f45">
                  <a:pos x="f62" y="f63"/>
                </a:cxn>
                <a:cxn ang="f45">
                  <a:pos x="f62" y="f63"/>
                </a:cxn>
                <a:cxn ang="f45">
                  <a:pos x="f62" y="f63"/>
                </a:cxn>
                <a:cxn ang="f45">
                  <a:pos x="f62" y="f64"/>
                </a:cxn>
                <a:cxn ang="f45">
                  <a:pos x="f62" y="f63"/>
                </a:cxn>
                <a:cxn ang="f45">
                  <a:pos x="f62" y="f63"/>
                </a:cxn>
                <a:cxn ang="f45">
                  <a:pos x="f65" y="f63"/>
                </a:cxn>
                <a:cxn ang="f45">
                  <a:pos x="f62" y="f63"/>
                </a:cxn>
                <a:cxn ang="f45">
                  <a:pos x="f62" y="f63"/>
                </a:cxn>
                <a:cxn ang="f45">
                  <a:pos x="f65" y="f63"/>
                </a:cxn>
                <a:cxn ang="f45">
                  <a:pos x="f62" y="f63"/>
                </a:cxn>
                <a:cxn ang="f45">
                  <a:pos x="f62" y="f63"/>
                </a:cxn>
                <a:cxn ang="f45">
                  <a:pos x="f62" y="f63"/>
                </a:cxn>
                <a:cxn ang="f45">
                  <a:pos x="f62" y="f63"/>
                </a:cxn>
                <a:cxn ang="f45">
                  <a:pos x="f62" y="f63"/>
                </a:cxn>
                <a:cxn ang="f45">
                  <a:pos x="f62" y="f63"/>
                </a:cxn>
                <a:cxn ang="f45">
                  <a:pos x="f62" y="f63"/>
                </a:cxn>
                <a:cxn ang="f45">
                  <a:pos x="f62" y="f63"/>
                </a:cxn>
                <a:cxn ang="f45">
                  <a:pos x="f62" y="f63"/>
                </a:cxn>
              </a:cxnLst>
              <a:rect l="f58" t="f61" r="f59" b="f60"/>
              <a:pathLst>
                <a:path w="26" h="30">
                  <a:moveTo>
                    <a:pt x="f8" y="f9"/>
                  </a:moveTo>
                  <a:cubicBezTo>
                    <a:pt x="f6" y="f10"/>
                    <a:pt x="f6" y="f10"/>
                    <a:pt x="f6" y="f10"/>
                  </a:cubicBezTo>
                  <a:cubicBezTo>
                    <a:pt x="f6" y="f11"/>
                    <a:pt x="f6" y="f11"/>
                    <a:pt x="f6" y="f11"/>
                  </a:cubicBezTo>
                  <a:cubicBezTo>
                    <a:pt x="f12" y="f11"/>
                    <a:pt x="f12" y="f11"/>
                    <a:pt x="f12" y="f11"/>
                  </a:cubicBezTo>
                  <a:cubicBezTo>
                    <a:pt x="f13" y="f14"/>
                    <a:pt x="f13" y="f14"/>
                    <a:pt x="f13" y="f14"/>
                  </a:cubicBezTo>
                  <a:cubicBezTo>
                    <a:pt x="f13" y="f14"/>
                    <a:pt x="f15" y="f11"/>
                    <a:pt x="f16" y="f11"/>
                  </a:cubicBezTo>
                  <a:cubicBezTo>
                    <a:pt x="f17" y="f11"/>
                    <a:pt x="f18" y="f19"/>
                    <a:pt x="f18" y="f19"/>
                  </a:cubicBezTo>
                  <a:cubicBezTo>
                    <a:pt x="f20" y="f5"/>
                    <a:pt x="f20" y="f5"/>
                    <a:pt x="f20" y="f5"/>
                  </a:cubicBezTo>
                  <a:cubicBezTo>
                    <a:pt x="f20" y="f19"/>
                    <a:pt x="f20" y="f19"/>
                    <a:pt x="f20" y="f19"/>
                  </a:cubicBezTo>
                  <a:cubicBezTo>
                    <a:pt x="f11" y="f19"/>
                    <a:pt x="f11" y="f19"/>
                    <a:pt x="f11" y="f19"/>
                  </a:cubicBezTo>
                  <a:cubicBezTo>
                    <a:pt x="f5" y="f11"/>
                    <a:pt x="f5" y="f11"/>
                    <a:pt x="f5" y="f11"/>
                  </a:cubicBezTo>
                  <a:cubicBezTo>
                    <a:pt x="f14" y="f21"/>
                    <a:pt x="f14" y="f21"/>
                    <a:pt x="f14" y="f21"/>
                  </a:cubicBezTo>
                  <a:cubicBezTo>
                    <a:pt x="f14" y="f18"/>
                    <a:pt x="f14" y="f18"/>
                    <a:pt x="f14" y="f18"/>
                  </a:cubicBezTo>
                  <a:cubicBezTo>
                    <a:pt x="f5" y="f22"/>
                    <a:pt x="f5" y="f22"/>
                    <a:pt x="f5" y="f22"/>
                  </a:cubicBezTo>
                  <a:cubicBezTo>
                    <a:pt x="f19" y="f16"/>
                    <a:pt x="f19" y="f16"/>
                    <a:pt x="f19" y="f16"/>
                  </a:cubicBezTo>
                  <a:cubicBezTo>
                    <a:pt x="f23" y="f12"/>
                    <a:pt x="f23" y="f12"/>
                    <a:pt x="f23" y="f12"/>
                  </a:cubicBezTo>
                  <a:cubicBezTo>
                    <a:pt x="f23" y="f24"/>
                    <a:pt x="f23" y="f24"/>
                    <a:pt x="f23" y="f24"/>
                  </a:cubicBezTo>
                  <a:cubicBezTo>
                    <a:pt x="f25" y="f7"/>
                    <a:pt x="f25" y="f7"/>
                    <a:pt x="f25" y="f7"/>
                  </a:cubicBezTo>
                  <a:cubicBezTo>
                    <a:pt x="f25" y="f26"/>
                    <a:pt x="f17" y="f26"/>
                    <a:pt x="f17" y="f26"/>
                  </a:cubicBezTo>
                  <a:cubicBezTo>
                    <a:pt x="f27" y="f8"/>
                    <a:pt x="f27" y="f8"/>
                    <a:pt x="f27" y="f8"/>
                  </a:cubicBezTo>
                  <a:cubicBezTo>
                    <a:pt x="f28" y="f15"/>
                    <a:pt x="f28" y="f15"/>
                    <a:pt x="f28" y="f15"/>
                  </a:cubicBezTo>
                  <a:cubicBezTo>
                    <a:pt x="f8" y="f25"/>
                    <a:pt x="f8" y="f25"/>
                    <a:pt x="f8" y="f25"/>
                  </a:cubicBezTo>
                  <a:lnTo>
                    <a:pt x="f8" y="f9"/>
                  </a:lnTo>
                  <a:close/>
                </a:path>
              </a:pathLst>
            </a:custGeom>
            <a:solidFill>
              <a:srgbClr val="E2EBFB"/>
            </a:solidFill>
            <a:ln w="3172" cap="flat">
              <a:solidFill>
                <a:srgbClr val="0F78FF">
                  <a:alpha val="70000"/>
                </a:srgbClr>
              </a:solidFill>
              <a:prstDash val="solid"/>
              <a:round/>
            </a:ln>
          </p:spPr>
          <p:txBody>
            <a:bodyPr vert="horz" wrap="square" lIns="91440" tIns="45720" rIns="91440" bIns="45720" anchor="t" anchorCtr="0" compatLnSpc="1">
              <a:noAutofit/>
            </a:bodyPr>
            <a:lstStyle/>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GB" sz="1400" b="1" i="0" u="none" strike="noStrike" kern="1200" cap="none" spc="0" baseline="0">
                <a:solidFill>
                  <a:srgbClr val="0599F1"/>
                </a:solidFill>
                <a:uFillTx/>
                <a:latin typeface="HelveticaNeue-UltraLight" pitchFamily="50"/>
                <a:ea typeface="MS PGothic" pitchFamily="34"/>
              </a:endParaRPr>
            </a:p>
          </p:txBody>
        </p:sp>
        <p:sp>
          <p:nvSpPr>
            <p:cNvPr id="106" name="Freeform 135">
              <a:extLst>
                <a:ext uri="{FF2B5EF4-FFF2-40B4-BE49-F238E27FC236}">
                  <a16:creationId xmlns:a16="http://schemas.microsoft.com/office/drawing/2014/main" id="{589A48E1-6F44-A68D-F1B2-6FD575495D49}"/>
                </a:ext>
              </a:extLst>
            </p:cNvPr>
            <p:cNvSpPr/>
            <p:nvPr/>
          </p:nvSpPr>
          <p:spPr>
            <a:xfrm>
              <a:off x="8012228" y="4649056"/>
              <a:ext cx="172327" cy="163641"/>
            </a:xfrm>
            <a:custGeom>
              <a:avLst/>
              <a:gdLst>
                <a:gd name="f0" fmla="val 10800000"/>
                <a:gd name="f1" fmla="val 5400000"/>
                <a:gd name="f2" fmla="val 180"/>
                <a:gd name="f3" fmla="val w"/>
                <a:gd name="f4" fmla="val h"/>
                <a:gd name="f5" fmla="val 0"/>
                <a:gd name="f6" fmla="val 24"/>
                <a:gd name="f7" fmla="val 23"/>
                <a:gd name="f8" fmla="val 9"/>
                <a:gd name="f9" fmla="val 5"/>
                <a:gd name="f10" fmla="val 6"/>
                <a:gd name="f11" fmla="val 8"/>
                <a:gd name="f12" fmla="val 2"/>
                <a:gd name="f13" fmla="val 7"/>
                <a:gd name="f14" fmla="val 1"/>
                <a:gd name="f15" fmla="val 3"/>
                <a:gd name="f16" fmla="val 12"/>
                <a:gd name="f17" fmla="val 16"/>
                <a:gd name="f18" fmla="val 20"/>
                <a:gd name="f19" fmla="val 14"/>
                <a:gd name="f20" fmla="val 22"/>
                <a:gd name="f21" fmla="val 13"/>
                <a:gd name="f22" fmla="+- 0 0 -90"/>
                <a:gd name="f23" fmla="*/ f3 1 24"/>
                <a:gd name="f24" fmla="*/ f4 1 23"/>
                <a:gd name="f25" fmla="val f5"/>
                <a:gd name="f26" fmla="val f6"/>
                <a:gd name="f27" fmla="val f7"/>
                <a:gd name="f28" fmla="*/ f22 f0 1"/>
                <a:gd name="f29" fmla="+- f27 0 f25"/>
                <a:gd name="f30" fmla="+- f26 0 f25"/>
                <a:gd name="f31" fmla="*/ f28 1 f2"/>
                <a:gd name="f32" fmla="*/ f30 1 24"/>
                <a:gd name="f33" fmla="*/ f29 1 23"/>
                <a:gd name="f34" fmla="*/ 2147483646 f30 1"/>
                <a:gd name="f35" fmla="*/ 2147483646 f29 1"/>
                <a:gd name="f36" fmla="*/ 0 f30 1"/>
                <a:gd name="f37" fmla="*/ 0 f29 1"/>
                <a:gd name="f38" fmla="+- f31 0 f1"/>
                <a:gd name="f39" fmla="*/ f34 1 24"/>
                <a:gd name="f40" fmla="*/ f35 1 23"/>
                <a:gd name="f41" fmla="*/ f36 1 24"/>
                <a:gd name="f42" fmla="*/ f37 1 23"/>
                <a:gd name="f43" fmla="*/ 0 1 f32"/>
                <a:gd name="f44" fmla="*/ f26 1 f32"/>
                <a:gd name="f45" fmla="*/ 0 1 f33"/>
                <a:gd name="f46" fmla="*/ f27 1 f33"/>
                <a:gd name="f47" fmla="*/ f39 1 f32"/>
                <a:gd name="f48" fmla="*/ f40 1 f33"/>
                <a:gd name="f49" fmla="*/ f41 1 f32"/>
                <a:gd name="f50" fmla="*/ f42 1 f33"/>
                <a:gd name="f51" fmla="*/ f43 f23 1"/>
                <a:gd name="f52" fmla="*/ f44 f23 1"/>
                <a:gd name="f53" fmla="*/ f46 f24 1"/>
                <a:gd name="f54" fmla="*/ f45 f24 1"/>
                <a:gd name="f55" fmla="*/ f47 f23 1"/>
                <a:gd name="f56" fmla="*/ f48 f24 1"/>
                <a:gd name="f57" fmla="*/ f49 f23 1"/>
                <a:gd name="f58" fmla="*/ f50 f24 1"/>
              </a:gdLst>
              <a:ahLst/>
              <a:cxnLst>
                <a:cxn ang="3cd4">
                  <a:pos x="hc" y="t"/>
                </a:cxn>
                <a:cxn ang="0">
                  <a:pos x="r" y="vc"/>
                </a:cxn>
                <a:cxn ang="cd4">
                  <a:pos x="hc" y="b"/>
                </a:cxn>
                <a:cxn ang="cd2">
                  <a:pos x="l" y="vc"/>
                </a:cxn>
                <a:cxn ang="f38">
                  <a:pos x="f55" y="f56"/>
                </a:cxn>
                <a:cxn ang="f38">
                  <a:pos x="f55" y="f56"/>
                </a:cxn>
                <a:cxn ang="f38">
                  <a:pos x="f55" y="f56"/>
                </a:cxn>
                <a:cxn ang="f38">
                  <a:pos x="f57" y="f56"/>
                </a:cxn>
                <a:cxn ang="f38">
                  <a:pos x="f55" y="f56"/>
                </a:cxn>
                <a:cxn ang="f38">
                  <a:pos x="f55" y="f56"/>
                </a:cxn>
                <a:cxn ang="f38">
                  <a:pos x="f55" y="f56"/>
                </a:cxn>
                <a:cxn ang="f38">
                  <a:pos x="f55" y="f56"/>
                </a:cxn>
                <a:cxn ang="f38">
                  <a:pos x="f55" y="f56"/>
                </a:cxn>
                <a:cxn ang="f38">
                  <a:pos x="f55" y="f56"/>
                </a:cxn>
                <a:cxn ang="f38">
                  <a:pos x="f55" y="f56"/>
                </a:cxn>
                <a:cxn ang="f38">
                  <a:pos x="f55" y="f56"/>
                </a:cxn>
                <a:cxn ang="f38">
                  <a:pos x="f55" y="f56"/>
                </a:cxn>
                <a:cxn ang="f38">
                  <a:pos x="f55" y="f56"/>
                </a:cxn>
                <a:cxn ang="f38">
                  <a:pos x="f55" y="f56"/>
                </a:cxn>
                <a:cxn ang="f38">
                  <a:pos x="f55" y="f58"/>
                </a:cxn>
                <a:cxn ang="f38">
                  <a:pos x="f55" y="f56"/>
                </a:cxn>
                <a:cxn ang="f38">
                  <a:pos x="f55" y="f56"/>
                </a:cxn>
              </a:cxnLst>
              <a:rect l="f51" t="f54" r="f52" b="f53"/>
              <a:pathLst>
                <a:path w="24" h="23">
                  <a:moveTo>
                    <a:pt x="f8" y="f9"/>
                  </a:moveTo>
                  <a:cubicBezTo>
                    <a:pt x="f8" y="f9"/>
                    <a:pt x="f10" y="f11"/>
                    <a:pt x="f10" y="f11"/>
                  </a:cubicBezTo>
                  <a:cubicBezTo>
                    <a:pt x="f9" y="f11"/>
                    <a:pt x="f12" y="f13"/>
                    <a:pt x="f12" y="f13"/>
                  </a:cubicBezTo>
                  <a:cubicBezTo>
                    <a:pt x="f5" y="f11"/>
                    <a:pt x="f5" y="f11"/>
                    <a:pt x="f5" y="f11"/>
                  </a:cubicBezTo>
                  <a:cubicBezTo>
                    <a:pt x="f14" y="f11"/>
                    <a:pt x="f14" y="f11"/>
                    <a:pt x="f14" y="f11"/>
                  </a:cubicBezTo>
                  <a:cubicBezTo>
                    <a:pt x="f15" y="f16"/>
                    <a:pt x="f15" y="f16"/>
                    <a:pt x="f15" y="f16"/>
                  </a:cubicBezTo>
                  <a:cubicBezTo>
                    <a:pt x="f10" y="f17"/>
                    <a:pt x="f10" y="f17"/>
                    <a:pt x="f10" y="f17"/>
                  </a:cubicBezTo>
                  <a:cubicBezTo>
                    <a:pt x="f11" y="f17"/>
                    <a:pt x="f11" y="f17"/>
                    <a:pt x="f11" y="f17"/>
                  </a:cubicBezTo>
                  <a:cubicBezTo>
                    <a:pt x="f8" y="f18"/>
                    <a:pt x="f8" y="f18"/>
                    <a:pt x="f8" y="f18"/>
                  </a:cubicBezTo>
                  <a:cubicBezTo>
                    <a:pt x="f19" y="f20"/>
                    <a:pt x="f19" y="f20"/>
                    <a:pt x="f19" y="f20"/>
                  </a:cubicBezTo>
                  <a:cubicBezTo>
                    <a:pt x="f18" y="f7"/>
                    <a:pt x="f18" y="f7"/>
                    <a:pt x="f18" y="f7"/>
                  </a:cubicBezTo>
                  <a:cubicBezTo>
                    <a:pt x="f20" y="f18"/>
                    <a:pt x="f20" y="f18"/>
                    <a:pt x="f20" y="f18"/>
                  </a:cubicBezTo>
                  <a:cubicBezTo>
                    <a:pt x="f6" y="f16"/>
                    <a:pt x="f6" y="f16"/>
                    <a:pt x="f6" y="f16"/>
                  </a:cubicBezTo>
                  <a:cubicBezTo>
                    <a:pt x="f6" y="f13"/>
                    <a:pt x="f6" y="f13"/>
                    <a:pt x="f6" y="f13"/>
                  </a:cubicBezTo>
                  <a:cubicBezTo>
                    <a:pt x="f6" y="f15"/>
                    <a:pt x="f6" y="f15"/>
                    <a:pt x="f6" y="f15"/>
                  </a:cubicBezTo>
                  <a:cubicBezTo>
                    <a:pt x="f17" y="f5"/>
                    <a:pt x="f17" y="f5"/>
                    <a:pt x="f17" y="f5"/>
                  </a:cubicBezTo>
                  <a:cubicBezTo>
                    <a:pt x="f21" y="f14"/>
                    <a:pt x="f21" y="f14"/>
                    <a:pt x="f21" y="f14"/>
                  </a:cubicBezTo>
                  <a:lnTo>
                    <a:pt x="f8" y="f9"/>
                  </a:lnTo>
                  <a:close/>
                </a:path>
              </a:pathLst>
            </a:custGeom>
            <a:solidFill>
              <a:srgbClr val="EB4860"/>
            </a:solidFill>
            <a:ln w="3172" cap="flat">
              <a:solidFill>
                <a:srgbClr val="0F78FF">
                  <a:alpha val="70000"/>
                </a:srgbClr>
              </a:solidFill>
              <a:prstDash val="solid"/>
              <a:round/>
            </a:ln>
          </p:spPr>
          <p:txBody>
            <a:bodyPr vert="horz" wrap="square" lIns="91440" tIns="45720" rIns="91440" bIns="45720" anchor="t" anchorCtr="0" compatLnSpc="1">
              <a:noAutofit/>
            </a:bodyPr>
            <a:lstStyle/>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GB" sz="1400" b="1" i="0" u="none" strike="noStrike" kern="1200" cap="none" spc="0" baseline="0">
                <a:solidFill>
                  <a:srgbClr val="0599F1"/>
                </a:solidFill>
                <a:uFillTx/>
                <a:latin typeface="HelveticaNeue-UltraLight" pitchFamily="50"/>
                <a:ea typeface="MS PGothic" pitchFamily="34"/>
              </a:endParaRPr>
            </a:p>
          </p:txBody>
        </p:sp>
        <p:sp>
          <p:nvSpPr>
            <p:cNvPr id="107" name="Freeform 136">
              <a:extLst>
                <a:ext uri="{FF2B5EF4-FFF2-40B4-BE49-F238E27FC236}">
                  <a16:creationId xmlns:a16="http://schemas.microsoft.com/office/drawing/2014/main" id="{F4FBD53E-E4F6-DC4A-FD94-E41E7C8C0607}"/>
                </a:ext>
              </a:extLst>
            </p:cNvPr>
            <p:cNvSpPr/>
            <p:nvPr/>
          </p:nvSpPr>
          <p:spPr>
            <a:xfrm>
              <a:off x="7948504" y="4208818"/>
              <a:ext cx="308454" cy="496711"/>
            </a:xfrm>
            <a:custGeom>
              <a:avLst/>
              <a:gdLst>
                <a:gd name="f0" fmla="val 10800000"/>
                <a:gd name="f1" fmla="val 5400000"/>
                <a:gd name="f2" fmla="val 180"/>
                <a:gd name="f3" fmla="val w"/>
                <a:gd name="f4" fmla="val h"/>
                <a:gd name="f5" fmla="val 0"/>
                <a:gd name="f6" fmla="val 43"/>
                <a:gd name="f7" fmla="val 70"/>
                <a:gd name="f8" fmla="val 27"/>
                <a:gd name="f9" fmla="val 6"/>
                <a:gd name="f10" fmla="val 23"/>
                <a:gd name="f11" fmla="val 13"/>
                <a:gd name="f12" fmla="val 21"/>
                <a:gd name="f13" fmla="val 20"/>
                <a:gd name="f14" fmla="val 22"/>
                <a:gd name="f15" fmla="val 26"/>
                <a:gd name="f16" fmla="val 32"/>
                <a:gd name="f17" fmla="val 25"/>
                <a:gd name="f18" fmla="val 38"/>
                <a:gd name="f19" fmla="val 39"/>
                <a:gd name="f20" fmla="val 45"/>
                <a:gd name="f21" fmla="val 48"/>
                <a:gd name="f22" fmla="val 52"/>
                <a:gd name="f23" fmla="val 54"/>
                <a:gd name="f24" fmla="val 17"/>
                <a:gd name="f25" fmla="val 51"/>
                <a:gd name="f26" fmla="val 11"/>
                <a:gd name="f27" fmla="val 53"/>
                <a:gd name="f28" fmla="val 64"/>
                <a:gd name="f29" fmla="val 2"/>
                <a:gd name="f30" fmla="val 68"/>
                <a:gd name="f31" fmla="val 8"/>
                <a:gd name="f32" fmla="val 69"/>
                <a:gd name="f33" fmla="val 7"/>
                <a:gd name="f34" fmla="val 9"/>
                <a:gd name="f35" fmla="val 14"/>
                <a:gd name="f36" fmla="val 15"/>
                <a:gd name="f37" fmla="val 18"/>
                <a:gd name="f38" fmla="val 67"/>
                <a:gd name="f39" fmla="val 63"/>
                <a:gd name="f40" fmla="val 62"/>
                <a:gd name="f41" fmla="val 24"/>
                <a:gd name="f42" fmla="val 61"/>
                <a:gd name="f43" fmla="val 33"/>
                <a:gd name="f44" fmla="val 57"/>
                <a:gd name="f45" fmla="val 37"/>
                <a:gd name="f46" fmla="val 59"/>
                <a:gd name="f47" fmla="val 40"/>
                <a:gd name="f48" fmla="val 49"/>
                <a:gd name="f49" fmla="val 41"/>
                <a:gd name="f50" fmla="val 44"/>
                <a:gd name="f51" fmla="val 42"/>
                <a:gd name="f52" fmla="val 28"/>
                <a:gd name="f53" fmla="val 34"/>
                <a:gd name="f54" fmla="val 16"/>
                <a:gd name="f55" fmla="val 30"/>
                <a:gd name="f56" fmla="val 36"/>
                <a:gd name="f57" fmla="val 10"/>
                <a:gd name="f58" fmla="val 35"/>
                <a:gd name="f59" fmla="val 1"/>
                <a:gd name="f60" fmla="val 5"/>
                <a:gd name="f61" fmla="+- 0 0 -90"/>
                <a:gd name="f62" fmla="*/ f3 1 43"/>
                <a:gd name="f63" fmla="*/ f4 1 70"/>
                <a:gd name="f64" fmla="val f5"/>
                <a:gd name="f65" fmla="val f6"/>
                <a:gd name="f66" fmla="val f7"/>
                <a:gd name="f67" fmla="*/ f61 f0 1"/>
                <a:gd name="f68" fmla="+- f66 0 f64"/>
                <a:gd name="f69" fmla="+- f65 0 f64"/>
                <a:gd name="f70" fmla="*/ f67 1 f2"/>
                <a:gd name="f71" fmla="*/ f69 1 43"/>
                <a:gd name="f72" fmla="*/ f68 1 70"/>
                <a:gd name="f73" fmla="*/ 2147483646 f69 1"/>
                <a:gd name="f74" fmla="*/ 2147483646 f68 1"/>
                <a:gd name="f75" fmla="*/ 0 f69 1"/>
                <a:gd name="f76" fmla="*/ 0 f68 1"/>
                <a:gd name="f77" fmla="+- f70 0 f1"/>
                <a:gd name="f78" fmla="*/ f73 1 43"/>
                <a:gd name="f79" fmla="*/ f74 1 70"/>
                <a:gd name="f80" fmla="*/ f75 1 43"/>
                <a:gd name="f81" fmla="*/ f76 1 70"/>
                <a:gd name="f82" fmla="*/ 0 1 f71"/>
                <a:gd name="f83" fmla="*/ f65 1 f71"/>
                <a:gd name="f84" fmla="*/ 0 1 f72"/>
                <a:gd name="f85" fmla="*/ f66 1 f72"/>
                <a:gd name="f86" fmla="*/ f78 1 f71"/>
                <a:gd name="f87" fmla="*/ f79 1 f72"/>
                <a:gd name="f88" fmla="*/ f80 1 f71"/>
                <a:gd name="f89" fmla="*/ f81 1 f72"/>
                <a:gd name="f90" fmla="*/ f82 f62 1"/>
                <a:gd name="f91" fmla="*/ f83 f62 1"/>
                <a:gd name="f92" fmla="*/ f85 f63 1"/>
                <a:gd name="f93" fmla="*/ f84 f63 1"/>
                <a:gd name="f94" fmla="*/ f86 f62 1"/>
                <a:gd name="f95" fmla="*/ f87 f63 1"/>
                <a:gd name="f96" fmla="*/ f88 f62 1"/>
                <a:gd name="f97" fmla="*/ f89 f63 1"/>
              </a:gdLst>
              <a:ahLst/>
              <a:cxnLst>
                <a:cxn ang="3cd4">
                  <a:pos x="hc" y="t"/>
                </a:cxn>
                <a:cxn ang="0">
                  <a:pos x="r" y="vc"/>
                </a:cxn>
                <a:cxn ang="cd4">
                  <a:pos x="hc" y="b"/>
                </a:cxn>
                <a:cxn ang="cd2">
                  <a:pos x="l" y="vc"/>
                </a:cxn>
                <a:cxn ang="f77">
                  <a:pos x="f94" y="f95"/>
                </a:cxn>
                <a:cxn ang="f77">
                  <a:pos x="f94" y="f95"/>
                </a:cxn>
                <a:cxn ang="f77">
                  <a:pos x="f94" y="f95"/>
                </a:cxn>
                <a:cxn ang="f77">
                  <a:pos x="f94" y="f95"/>
                </a:cxn>
                <a:cxn ang="f77">
                  <a:pos x="f94" y="f95"/>
                </a:cxn>
                <a:cxn ang="f77">
                  <a:pos x="f94" y="f95"/>
                </a:cxn>
                <a:cxn ang="f77">
                  <a:pos x="f94" y="f95"/>
                </a:cxn>
                <a:cxn ang="f77">
                  <a:pos x="f94" y="f95"/>
                </a:cxn>
                <a:cxn ang="f77">
                  <a:pos x="f94" y="f95"/>
                </a:cxn>
                <a:cxn ang="f77">
                  <a:pos x="f94" y="f95"/>
                </a:cxn>
                <a:cxn ang="f77">
                  <a:pos x="f94" y="f95"/>
                </a:cxn>
                <a:cxn ang="f77">
                  <a:pos x="f94" y="f95"/>
                </a:cxn>
                <a:cxn ang="f77">
                  <a:pos x="f94" y="f95"/>
                </a:cxn>
                <a:cxn ang="f77">
                  <a:pos x="f94" y="f95"/>
                </a:cxn>
                <a:cxn ang="f77">
                  <a:pos x="f94" y="f95"/>
                </a:cxn>
                <a:cxn ang="f77">
                  <a:pos x="f96" y="f95"/>
                </a:cxn>
                <a:cxn ang="f77">
                  <a:pos x="f96" y="f95"/>
                </a:cxn>
                <a:cxn ang="f77">
                  <a:pos x="f94" y="f95"/>
                </a:cxn>
                <a:cxn ang="f77">
                  <a:pos x="f94" y="f95"/>
                </a:cxn>
                <a:cxn ang="f77">
                  <a:pos x="f94" y="f95"/>
                </a:cxn>
                <a:cxn ang="f77">
                  <a:pos x="f94" y="f95"/>
                </a:cxn>
                <a:cxn ang="f77">
                  <a:pos x="f94" y="f95"/>
                </a:cxn>
                <a:cxn ang="f77">
                  <a:pos x="f94" y="f95"/>
                </a:cxn>
                <a:cxn ang="f77">
                  <a:pos x="f94" y="f95"/>
                </a:cxn>
                <a:cxn ang="f77">
                  <a:pos x="f94" y="f95"/>
                </a:cxn>
                <a:cxn ang="f77">
                  <a:pos x="f94" y="f95"/>
                </a:cxn>
                <a:cxn ang="f77">
                  <a:pos x="f94" y="f95"/>
                </a:cxn>
                <a:cxn ang="f77">
                  <a:pos x="f94" y="f95"/>
                </a:cxn>
                <a:cxn ang="f77">
                  <a:pos x="f94" y="f95"/>
                </a:cxn>
                <a:cxn ang="f77">
                  <a:pos x="f94" y="f95"/>
                </a:cxn>
                <a:cxn ang="f77">
                  <a:pos x="f94" y="f95"/>
                </a:cxn>
                <a:cxn ang="f77">
                  <a:pos x="f94" y="f95"/>
                </a:cxn>
                <a:cxn ang="f77">
                  <a:pos x="f94" y="f95"/>
                </a:cxn>
                <a:cxn ang="f77">
                  <a:pos x="f94" y="f95"/>
                </a:cxn>
                <a:cxn ang="f77">
                  <a:pos x="f94" y="f95"/>
                </a:cxn>
                <a:cxn ang="f77">
                  <a:pos x="f94" y="f95"/>
                </a:cxn>
                <a:cxn ang="f77">
                  <a:pos x="f94" y="f95"/>
                </a:cxn>
                <a:cxn ang="f77">
                  <a:pos x="f94" y="f95"/>
                </a:cxn>
                <a:cxn ang="f77">
                  <a:pos x="f94" y="f95"/>
                </a:cxn>
                <a:cxn ang="f77">
                  <a:pos x="f94" y="f95"/>
                </a:cxn>
                <a:cxn ang="f77">
                  <a:pos x="f94" y="f95"/>
                </a:cxn>
                <a:cxn ang="f77">
                  <a:pos x="f94" y="f95"/>
                </a:cxn>
                <a:cxn ang="f77">
                  <a:pos x="f94" y="f95"/>
                </a:cxn>
                <a:cxn ang="f77">
                  <a:pos x="f94" y="f95"/>
                </a:cxn>
                <a:cxn ang="f77">
                  <a:pos x="f94" y="f95"/>
                </a:cxn>
                <a:cxn ang="f77">
                  <a:pos x="f94" y="f95"/>
                </a:cxn>
                <a:cxn ang="f77">
                  <a:pos x="f94" y="f95"/>
                </a:cxn>
                <a:cxn ang="f77">
                  <a:pos x="f94" y="f95"/>
                </a:cxn>
                <a:cxn ang="f77">
                  <a:pos x="f94" y="f95"/>
                </a:cxn>
                <a:cxn ang="f77">
                  <a:pos x="f94" y="f95"/>
                </a:cxn>
                <a:cxn ang="f77">
                  <a:pos x="f94" y="f95"/>
                </a:cxn>
                <a:cxn ang="f77">
                  <a:pos x="f94" y="f95"/>
                </a:cxn>
                <a:cxn ang="f77">
                  <a:pos x="f94" y="f95"/>
                </a:cxn>
                <a:cxn ang="f77">
                  <a:pos x="f94" y="f95"/>
                </a:cxn>
                <a:cxn ang="f77">
                  <a:pos x="f94" y="f95"/>
                </a:cxn>
                <a:cxn ang="f77">
                  <a:pos x="f94" y="f97"/>
                </a:cxn>
                <a:cxn ang="f77">
                  <a:pos x="f94" y="f97"/>
                </a:cxn>
                <a:cxn ang="f77">
                  <a:pos x="f94" y="f95"/>
                </a:cxn>
                <a:cxn ang="f77">
                  <a:pos x="f94" y="f97"/>
                </a:cxn>
                <a:cxn ang="f77">
                  <a:pos x="f94" y="f95"/>
                </a:cxn>
                <a:cxn ang="f77">
                  <a:pos x="f94" y="f95"/>
                </a:cxn>
              </a:cxnLst>
              <a:rect l="f90" t="f93" r="f91" b="f92"/>
              <a:pathLst>
                <a:path w="43" h="70">
                  <a:moveTo>
                    <a:pt x="f8" y="f9"/>
                  </a:moveTo>
                  <a:cubicBezTo>
                    <a:pt x="f10" y="f11"/>
                    <a:pt x="f10" y="f11"/>
                    <a:pt x="f10" y="f11"/>
                  </a:cubicBezTo>
                  <a:cubicBezTo>
                    <a:pt x="f12" y="f13"/>
                    <a:pt x="f12" y="f13"/>
                    <a:pt x="f12" y="f13"/>
                  </a:cubicBezTo>
                  <a:cubicBezTo>
                    <a:pt x="f14" y="f15"/>
                    <a:pt x="f14" y="f15"/>
                    <a:pt x="f14" y="f15"/>
                  </a:cubicBezTo>
                  <a:cubicBezTo>
                    <a:pt x="f10" y="f16"/>
                    <a:pt x="f10" y="f16"/>
                    <a:pt x="f10" y="f16"/>
                  </a:cubicBezTo>
                  <a:cubicBezTo>
                    <a:pt x="f17" y="f18"/>
                    <a:pt x="f17" y="f18"/>
                    <a:pt x="f17" y="f18"/>
                  </a:cubicBezTo>
                  <a:cubicBezTo>
                    <a:pt x="f14" y="f19"/>
                    <a:pt x="f14" y="f19"/>
                    <a:pt x="f14" y="f19"/>
                  </a:cubicBezTo>
                  <a:cubicBezTo>
                    <a:pt x="f12" y="f20"/>
                    <a:pt x="f12" y="f20"/>
                    <a:pt x="f12" y="f20"/>
                  </a:cubicBezTo>
                  <a:cubicBezTo>
                    <a:pt x="f13" y="f21"/>
                    <a:pt x="f13" y="f21"/>
                    <a:pt x="f13" y="f21"/>
                  </a:cubicBezTo>
                  <a:cubicBezTo>
                    <a:pt x="f10" y="f22"/>
                    <a:pt x="f10" y="f22"/>
                    <a:pt x="f10" y="f22"/>
                  </a:cubicBezTo>
                  <a:cubicBezTo>
                    <a:pt x="f10" y="f23"/>
                    <a:pt x="f10" y="f23"/>
                    <a:pt x="f10" y="f23"/>
                  </a:cubicBezTo>
                  <a:cubicBezTo>
                    <a:pt x="f24" y="f25"/>
                    <a:pt x="f24" y="f25"/>
                    <a:pt x="f24" y="f25"/>
                  </a:cubicBezTo>
                  <a:cubicBezTo>
                    <a:pt x="f26" y="f21"/>
                    <a:pt x="f26" y="f21"/>
                    <a:pt x="f26" y="f21"/>
                  </a:cubicBezTo>
                  <a:cubicBezTo>
                    <a:pt x="f9" y="f21"/>
                    <a:pt x="f9" y="f21"/>
                    <a:pt x="f9" y="f21"/>
                  </a:cubicBezTo>
                  <a:cubicBezTo>
                    <a:pt x="f9" y="f22"/>
                    <a:pt x="f9" y="f22"/>
                    <a:pt x="f9" y="f22"/>
                  </a:cubicBezTo>
                  <a:cubicBezTo>
                    <a:pt x="f5" y="f27"/>
                    <a:pt x="f5" y="f27"/>
                    <a:pt x="f5" y="f27"/>
                  </a:cubicBezTo>
                  <a:cubicBezTo>
                    <a:pt x="f5" y="f28"/>
                    <a:pt x="f5" y="f28"/>
                    <a:pt x="f5" y="f28"/>
                  </a:cubicBezTo>
                  <a:cubicBezTo>
                    <a:pt x="f29" y="f30"/>
                    <a:pt x="f29" y="f30"/>
                    <a:pt x="f29" y="f30"/>
                  </a:cubicBezTo>
                  <a:cubicBezTo>
                    <a:pt x="f9" y="f30"/>
                    <a:pt x="f9" y="f30"/>
                    <a:pt x="f9" y="f30"/>
                  </a:cubicBezTo>
                  <a:cubicBezTo>
                    <a:pt x="f31" y="f32"/>
                    <a:pt x="f31" y="f32"/>
                    <a:pt x="f31" y="f32"/>
                  </a:cubicBezTo>
                  <a:cubicBezTo>
                    <a:pt x="f33" y="f32"/>
                    <a:pt x="f33" y="f32"/>
                    <a:pt x="f33" y="f32"/>
                  </a:cubicBezTo>
                  <a:cubicBezTo>
                    <a:pt x="f34" y="f7"/>
                    <a:pt x="f34" y="f7"/>
                    <a:pt x="f34" y="f7"/>
                  </a:cubicBezTo>
                  <a:cubicBezTo>
                    <a:pt x="f26" y="f32"/>
                    <a:pt x="f26" y="f32"/>
                    <a:pt x="f26" y="f32"/>
                  </a:cubicBezTo>
                  <a:cubicBezTo>
                    <a:pt x="f26" y="f32"/>
                    <a:pt x="f35" y="f7"/>
                    <a:pt x="f36" y="f7"/>
                  </a:cubicBezTo>
                  <a:cubicBezTo>
                    <a:pt x="f36" y="f7"/>
                    <a:pt x="f37" y="f38"/>
                    <a:pt x="f37" y="f38"/>
                  </a:cubicBezTo>
                  <a:cubicBezTo>
                    <a:pt x="f14" y="f39"/>
                    <a:pt x="f14" y="f39"/>
                    <a:pt x="f14" y="f39"/>
                  </a:cubicBezTo>
                  <a:cubicBezTo>
                    <a:pt x="f17" y="f40"/>
                    <a:pt x="f17" y="f40"/>
                    <a:pt x="f17" y="f40"/>
                  </a:cubicBezTo>
                  <a:cubicBezTo>
                    <a:pt x="f41" y="f40"/>
                    <a:pt x="f41" y="f40"/>
                    <a:pt x="f41" y="f40"/>
                  </a:cubicBezTo>
                  <a:cubicBezTo>
                    <a:pt x="f41" y="f42"/>
                    <a:pt x="f41" y="f42"/>
                    <a:pt x="f41" y="f42"/>
                  </a:cubicBezTo>
                  <a:cubicBezTo>
                    <a:pt x="f43" y="f44"/>
                    <a:pt x="f43" y="f44"/>
                    <a:pt x="f43" y="f44"/>
                  </a:cubicBezTo>
                  <a:cubicBezTo>
                    <a:pt x="f45" y="f46"/>
                    <a:pt x="f45" y="f46"/>
                    <a:pt x="f45" y="f46"/>
                  </a:cubicBezTo>
                  <a:cubicBezTo>
                    <a:pt x="f19" y="f40"/>
                    <a:pt x="f19" y="f40"/>
                    <a:pt x="f19" y="f40"/>
                  </a:cubicBezTo>
                  <a:cubicBezTo>
                    <a:pt x="f47" y="f28"/>
                    <a:pt x="f47" y="f28"/>
                    <a:pt x="f47" y="f28"/>
                  </a:cubicBezTo>
                  <a:cubicBezTo>
                    <a:pt x="f6" y="f40"/>
                    <a:pt x="f6" y="f40"/>
                    <a:pt x="f6" y="f40"/>
                  </a:cubicBezTo>
                  <a:cubicBezTo>
                    <a:pt x="f6" y="f46"/>
                    <a:pt x="f6" y="f46"/>
                    <a:pt x="f6" y="f46"/>
                  </a:cubicBezTo>
                  <a:cubicBezTo>
                    <a:pt x="f47" y="f23"/>
                    <a:pt x="f47" y="f23"/>
                    <a:pt x="f47" y="f23"/>
                  </a:cubicBezTo>
                  <a:cubicBezTo>
                    <a:pt x="f47" y="f48"/>
                    <a:pt x="f47" y="f48"/>
                    <a:pt x="f47" y="f48"/>
                  </a:cubicBezTo>
                  <a:cubicBezTo>
                    <a:pt x="f49" y="f48"/>
                    <a:pt x="f49" y="f48"/>
                    <a:pt x="f49" y="f48"/>
                  </a:cubicBezTo>
                  <a:cubicBezTo>
                    <a:pt x="f19" y="f50"/>
                    <a:pt x="f19" y="f50"/>
                    <a:pt x="f19" y="f50"/>
                  </a:cubicBezTo>
                  <a:cubicBezTo>
                    <a:pt x="f18" y="f51"/>
                    <a:pt x="f18" y="f51"/>
                    <a:pt x="f18" y="f51"/>
                  </a:cubicBezTo>
                  <a:cubicBezTo>
                    <a:pt x="f18" y="f51"/>
                    <a:pt x="f43" y="f49"/>
                    <a:pt x="f43" y="f49"/>
                  </a:cubicBezTo>
                  <a:cubicBezTo>
                    <a:pt x="f16" y="f49"/>
                    <a:pt x="f52" y="f19"/>
                    <a:pt x="f52" y="f19"/>
                  </a:cubicBezTo>
                  <a:cubicBezTo>
                    <a:pt x="f15" y="f53"/>
                    <a:pt x="f15" y="f53"/>
                    <a:pt x="f15" y="f53"/>
                  </a:cubicBezTo>
                  <a:cubicBezTo>
                    <a:pt x="f41" y="f15"/>
                    <a:pt x="f41" y="f15"/>
                    <a:pt x="f41" y="f15"/>
                  </a:cubicBezTo>
                  <a:cubicBezTo>
                    <a:pt x="f15" y="f10"/>
                    <a:pt x="f15" y="f10"/>
                    <a:pt x="f15" y="f10"/>
                  </a:cubicBezTo>
                  <a:cubicBezTo>
                    <a:pt x="f17" y="f54"/>
                    <a:pt x="f17" y="f54"/>
                    <a:pt x="f17" y="f54"/>
                  </a:cubicBezTo>
                  <a:cubicBezTo>
                    <a:pt x="f55" y="f54"/>
                    <a:pt x="f55" y="f54"/>
                    <a:pt x="f55" y="f54"/>
                  </a:cubicBezTo>
                  <a:cubicBezTo>
                    <a:pt x="f16" y="f13"/>
                    <a:pt x="f16" y="f13"/>
                    <a:pt x="f16" y="f13"/>
                  </a:cubicBezTo>
                  <a:cubicBezTo>
                    <a:pt x="f56" y="f13"/>
                    <a:pt x="f56" y="f13"/>
                    <a:pt x="f56" y="f13"/>
                  </a:cubicBezTo>
                  <a:cubicBezTo>
                    <a:pt x="f56" y="f24"/>
                    <a:pt x="f56" y="f24"/>
                    <a:pt x="f56" y="f24"/>
                  </a:cubicBezTo>
                  <a:cubicBezTo>
                    <a:pt x="f45" y="f36"/>
                    <a:pt x="f45" y="f36"/>
                    <a:pt x="f45" y="f36"/>
                  </a:cubicBezTo>
                  <a:cubicBezTo>
                    <a:pt x="f18" y="f54"/>
                    <a:pt x="f18" y="f54"/>
                    <a:pt x="f18" y="f54"/>
                  </a:cubicBezTo>
                  <a:cubicBezTo>
                    <a:pt x="f45" y="f57"/>
                    <a:pt x="f45" y="f57"/>
                    <a:pt x="f45" y="f57"/>
                  </a:cubicBezTo>
                  <a:cubicBezTo>
                    <a:pt x="f19" y="f9"/>
                    <a:pt x="f19" y="f9"/>
                    <a:pt x="f19" y="f9"/>
                  </a:cubicBezTo>
                  <a:cubicBezTo>
                    <a:pt x="f19" y="f29"/>
                    <a:pt x="f19" y="f29"/>
                    <a:pt x="f19" y="f29"/>
                  </a:cubicBezTo>
                  <a:cubicBezTo>
                    <a:pt x="f45" y="f5"/>
                    <a:pt x="f45" y="f5"/>
                    <a:pt x="f45" y="f5"/>
                  </a:cubicBezTo>
                  <a:cubicBezTo>
                    <a:pt x="f58" y="f5"/>
                    <a:pt x="f58" y="f5"/>
                    <a:pt x="f58" y="f5"/>
                  </a:cubicBezTo>
                  <a:cubicBezTo>
                    <a:pt x="f52" y="f59"/>
                    <a:pt x="f52" y="f59"/>
                    <a:pt x="f52" y="f59"/>
                  </a:cubicBezTo>
                  <a:cubicBezTo>
                    <a:pt x="f8" y="f5"/>
                    <a:pt x="f8" y="f5"/>
                    <a:pt x="f8" y="f5"/>
                  </a:cubicBezTo>
                  <a:cubicBezTo>
                    <a:pt x="f8" y="f60"/>
                    <a:pt x="f8" y="f60"/>
                    <a:pt x="f8" y="f60"/>
                  </a:cubicBezTo>
                  <a:lnTo>
                    <a:pt x="f8" y="f9"/>
                  </a:lnTo>
                  <a:close/>
                </a:path>
              </a:pathLst>
            </a:custGeom>
            <a:solidFill>
              <a:srgbClr val="E2EBFB"/>
            </a:solidFill>
            <a:ln w="3172" cap="flat">
              <a:solidFill>
                <a:srgbClr val="0F78FF">
                  <a:alpha val="70000"/>
                </a:srgbClr>
              </a:solidFill>
              <a:prstDash val="solid"/>
              <a:round/>
            </a:ln>
          </p:spPr>
          <p:txBody>
            <a:bodyPr vert="horz" wrap="square" lIns="91440" tIns="45720" rIns="91440" bIns="45720" anchor="t" anchorCtr="0" compatLnSpc="1">
              <a:noAutofit/>
            </a:bodyPr>
            <a:lstStyle/>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GB" sz="1400" b="1" i="0" u="none" strike="noStrike" kern="1200" cap="none" spc="0" baseline="0">
                <a:solidFill>
                  <a:srgbClr val="0599F1"/>
                </a:solidFill>
                <a:uFillTx/>
                <a:latin typeface="HelveticaNeue-UltraLight" pitchFamily="50"/>
                <a:ea typeface="MS PGothic" pitchFamily="34"/>
              </a:endParaRPr>
            </a:p>
          </p:txBody>
        </p:sp>
        <p:sp>
          <p:nvSpPr>
            <p:cNvPr id="108" name="Freeform 137">
              <a:extLst>
                <a:ext uri="{FF2B5EF4-FFF2-40B4-BE49-F238E27FC236}">
                  <a16:creationId xmlns:a16="http://schemas.microsoft.com/office/drawing/2014/main" id="{166815A4-0BF1-B694-BDFF-3B944492C38B}"/>
                </a:ext>
              </a:extLst>
            </p:cNvPr>
            <p:cNvSpPr/>
            <p:nvPr/>
          </p:nvSpPr>
          <p:spPr>
            <a:xfrm>
              <a:off x="7334493" y="3951049"/>
              <a:ext cx="170883" cy="128884"/>
            </a:xfrm>
            <a:custGeom>
              <a:avLst/>
              <a:gdLst>
                <a:gd name="f0" fmla="val 10800000"/>
                <a:gd name="f1" fmla="val 5400000"/>
                <a:gd name="f2" fmla="val 180"/>
                <a:gd name="f3" fmla="val w"/>
                <a:gd name="f4" fmla="val h"/>
                <a:gd name="f5" fmla="val 0"/>
                <a:gd name="f6" fmla="val 144"/>
                <a:gd name="f7" fmla="val 109"/>
                <a:gd name="f8" fmla="val 114"/>
                <a:gd name="f9" fmla="val 79"/>
                <a:gd name="f10" fmla="val 120"/>
                <a:gd name="f11" fmla="val 138"/>
                <a:gd name="f12" fmla="val 55"/>
                <a:gd name="f13" fmla="val 49"/>
                <a:gd name="f14" fmla="val 132"/>
                <a:gd name="f15" fmla="val 108"/>
                <a:gd name="f16" fmla="val 25"/>
                <a:gd name="f17" fmla="val 96"/>
                <a:gd name="f18" fmla="val 90"/>
                <a:gd name="f19" fmla="val 54"/>
                <a:gd name="f20" fmla="val 19"/>
                <a:gd name="f21" fmla="val 24"/>
                <a:gd name="f22" fmla="val 43"/>
                <a:gd name="f23" fmla="val 6"/>
                <a:gd name="f24" fmla="val 67"/>
                <a:gd name="f25" fmla="val 85"/>
                <a:gd name="f26" fmla="val 97"/>
                <a:gd name="f27" fmla="val 36"/>
                <a:gd name="f28" fmla="val 103"/>
                <a:gd name="f29" fmla="val 42"/>
                <a:gd name="f30" fmla="val 72"/>
                <a:gd name="f31" fmla="+- 0 0 -90"/>
                <a:gd name="f32" fmla="*/ f3 1 144"/>
                <a:gd name="f33" fmla="*/ f4 1 109"/>
                <a:gd name="f34" fmla="val f5"/>
                <a:gd name="f35" fmla="val f6"/>
                <a:gd name="f36" fmla="val f7"/>
                <a:gd name="f37" fmla="*/ f31 f0 1"/>
                <a:gd name="f38" fmla="+- f36 0 f34"/>
                <a:gd name="f39" fmla="+- f35 0 f34"/>
                <a:gd name="f40" fmla="*/ f37 1 f2"/>
                <a:gd name="f41" fmla="*/ f39 1 144"/>
                <a:gd name="f42" fmla="*/ f38 1 109"/>
                <a:gd name="f43" fmla="*/ 2147483646 f39 1"/>
                <a:gd name="f44" fmla="*/ 2147483646 f38 1"/>
                <a:gd name="f45" fmla="*/ 0 f38 1"/>
                <a:gd name="f46" fmla="*/ 0 f39 1"/>
                <a:gd name="f47" fmla="+- f40 0 f1"/>
                <a:gd name="f48" fmla="*/ f43 1 144"/>
                <a:gd name="f49" fmla="*/ f44 1 109"/>
                <a:gd name="f50" fmla="*/ f45 1 109"/>
                <a:gd name="f51" fmla="*/ f46 1 144"/>
                <a:gd name="f52" fmla="*/ 0 1 f41"/>
                <a:gd name="f53" fmla="*/ f35 1 f41"/>
                <a:gd name="f54" fmla="*/ 0 1 f42"/>
                <a:gd name="f55" fmla="*/ f36 1 f42"/>
                <a:gd name="f56" fmla="*/ f48 1 f41"/>
                <a:gd name="f57" fmla="*/ f49 1 f42"/>
                <a:gd name="f58" fmla="*/ f50 1 f42"/>
                <a:gd name="f59" fmla="*/ f51 1 f41"/>
                <a:gd name="f60" fmla="*/ f52 f32 1"/>
                <a:gd name="f61" fmla="*/ f53 f32 1"/>
                <a:gd name="f62" fmla="*/ f55 f33 1"/>
                <a:gd name="f63" fmla="*/ f54 f33 1"/>
                <a:gd name="f64" fmla="*/ f56 f32 1"/>
                <a:gd name="f65" fmla="*/ f57 f33 1"/>
                <a:gd name="f66" fmla="*/ f58 f33 1"/>
                <a:gd name="f67" fmla="*/ f59 f32 1"/>
              </a:gdLst>
              <a:ahLst/>
              <a:cxnLst>
                <a:cxn ang="3cd4">
                  <a:pos x="hc" y="t"/>
                </a:cxn>
                <a:cxn ang="0">
                  <a:pos x="r" y="vc"/>
                </a:cxn>
                <a:cxn ang="cd4">
                  <a:pos x="hc" y="b"/>
                </a:cxn>
                <a:cxn ang="cd2">
                  <a:pos x="l" y="vc"/>
                </a:cxn>
                <a:cxn ang="f47">
                  <a:pos x="f64" y="f65"/>
                </a:cxn>
                <a:cxn ang="f47">
                  <a:pos x="f64" y="f65"/>
                </a:cxn>
                <a:cxn ang="f47">
                  <a:pos x="f64" y="f65"/>
                </a:cxn>
                <a:cxn ang="f47">
                  <a:pos x="f64" y="f65"/>
                </a:cxn>
                <a:cxn ang="f47">
                  <a:pos x="f64" y="f65"/>
                </a:cxn>
                <a:cxn ang="f47">
                  <a:pos x="f64" y="f65"/>
                </a:cxn>
                <a:cxn ang="f47">
                  <a:pos x="f64" y="f66"/>
                </a:cxn>
                <a:cxn ang="f47">
                  <a:pos x="f64" y="f66"/>
                </a:cxn>
                <a:cxn ang="f47">
                  <a:pos x="f64" y="f65"/>
                </a:cxn>
                <a:cxn ang="f47">
                  <a:pos x="f64" y="f65"/>
                </a:cxn>
                <a:cxn ang="f47">
                  <a:pos x="f64" y="f65"/>
                </a:cxn>
                <a:cxn ang="f47">
                  <a:pos x="f67" y="f65"/>
                </a:cxn>
                <a:cxn ang="f47">
                  <a:pos x="f67" y="f65"/>
                </a:cxn>
                <a:cxn ang="f47">
                  <a:pos x="f64" y="f65"/>
                </a:cxn>
                <a:cxn ang="f47">
                  <a:pos x="f64" y="f65"/>
                </a:cxn>
                <a:cxn ang="f47">
                  <a:pos x="f64" y="f65"/>
                </a:cxn>
                <a:cxn ang="f47">
                  <a:pos x="f64" y="f65"/>
                </a:cxn>
                <a:cxn ang="f47">
                  <a:pos x="f64" y="f65"/>
                </a:cxn>
                <a:cxn ang="f47">
                  <a:pos x="f64" y="f65"/>
                </a:cxn>
                <a:cxn ang="f47">
                  <a:pos x="f64" y="f65"/>
                </a:cxn>
              </a:cxnLst>
              <a:rect l="f60" t="f63" r="f61" b="f62"/>
              <a:pathLst>
                <a:path w="144" h="109">
                  <a:moveTo>
                    <a:pt x="f8" y="f9"/>
                  </a:moveTo>
                  <a:lnTo>
                    <a:pt x="f10" y="f9"/>
                  </a:lnTo>
                  <a:lnTo>
                    <a:pt x="f11" y="f12"/>
                  </a:lnTo>
                  <a:lnTo>
                    <a:pt x="f6" y="f13"/>
                  </a:lnTo>
                  <a:lnTo>
                    <a:pt x="f14" y="f13"/>
                  </a:lnTo>
                  <a:lnTo>
                    <a:pt x="f15" y="f16"/>
                  </a:lnTo>
                  <a:lnTo>
                    <a:pt x="f17" y="f5"/>
                  </a:lnTo>
                  <a:lnTo>
                    <a:pt x="f18" y="f5"/>
                  </a:lnTo>
                  <a:lnTo>
                    <a:pt x="f19" y="f20"/>
                  </a:lnTo>
                  <a:lnTo>
                    <a:pt x="f21" y="f22"/>
                  </a:lnTo>
                  <a:lnTo>
                    <a:pt x="f23" y="f24"/>
                  </a:lnTo>
                  <a:lnTo>
                    <a:pt x="f5" y="f25"/>
                  </a:lnTo>
                  <a:lnTo>
                    <a:pt x="f5" y="f26"/>
                  </a:lnTo>
                  <a:lnTo>
                    <a:pt x="f23" y="f7"/>
                  </a:lnTo>
                  <a:lnTo>
                    <a:pt x="f27" y="f28"/>
                  </a:lnTo>
                  <a:lnTo>
                    <a:pt x="f27" y="f7"/>
                  </a:lnTo>
                  <a:lnTo>
                    <a:pt x="f29" y="f25"/>
                  </a:lnTo>
                  <a:lnTo>
                    <a:pt x="f30" y="f25"/>
                  </a:lnTo>
                  <a:lnTo>
                    <a:pt x="f17" y="f25"/>
                  </a:lnTo>
                  <a:lnTo>
                    <a:pt x="f8" y="f9"/>
                  </a:lnTo>
                  <a:close/>
                </a:path>
              </a:pathLst>
            </a:custGeom>
            <a:solidFill>
              <a:srgbClr val="E2EBFB"/>
            </a:solidFill>
            <a:ln w="3172" cap="flat">
              <a:solidFill>
                <a:srgbClr val="0F78FF">
                  <a:alpha val="70000"/>
                </a:srgbClr>
              </a:solidFill>
              <a:prstDash val="solid"/>
              <a:round/>
            </a:ln>
          </p:spPr>
          <p:txBody>
            <a:bodyPr vert="horz" wrap="square" lIns="91440" tIns="45720" rIns="91440" bIns="45720" anchor="t" anchorCtr="0" compatLnSpc="1">
              <a:noAutofit/>
            </a:bodyPr>
            <a:lstStyle/>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GB" sz="1400" b="1" i="0" u="none" strike="noStrike" kern="1200" cap="none" spc="0" baseline="0">
                <a:solidFill>
                  <a:srgbClr val="0599F1"/>
                </a:solidFill>
                <a:uFillTx/>
                <a:latin typeface="HelveticaNeue-UltraLight" pitchFamily="50"/>
                <a:ea typeface="MS PGothic" pitchFamily="34"/>
              </a:endParaRPr>
            </a:p>
          </p:txBody>
        </p:sp>
        <p:sp>
          <p:nvSpPr>
            <p:cNvPr id="109" name="Freeform 138">
              <a:extLst>
                <a:ext uri="{FF2B5EF4-FFF2-40B4-BE49-F238E27FC236}">
                  <a16:creationId xmlns:a16="http://schemas.microsoft.com/office/drawing/2014/main" id="{FAB3209D-11BF-10DF-1A80-C0F646E1565D}"/>
                </a:ext>
              </a:extLst>
            </p:cNvPr>
            <p:cNvSpPr/>
            <p:nvPr/>
          </p:nvSpPr>
          <p:spPr>
            <a:xfrm>
              <a:off x="7334493" y="3951049"/>
              <a:ext cx="170883" cy="128884"/>
            </a:xfrm>
            <a:custGeom>
              <a:avLst/>
              <a:gdLst>
                <a:gd name="f0" fmla="val 10800000"/>
                <a:gd name="f1" fmla="val 5400000"/>
                <a:gd name="f2" fmla="val 180"/>
                <a:gd name="f3" fmla="val w"/>
                <a:gd name="f4" fmla="val h"/>
                <a:gd name="f5" fmla="val 0"/>
                <a:gd name="f6" fmla="val 144"/>
                <a:gd name="f7" fmla="val 109"/>
                <a:gd name="f8" fmla="val 114"/>
                <a:gd name="f9" fmla="val 79"/>
                <a:gd name="f10" fmla="val 120"/>
                <a:gd name="f11" fmla="val 138"/>
                <a:gd name="f12" fmla="val 55"/>
                <a:gd name="f13" fmla="val 49"/>
                <a:gd name="f14" fmla="val 132"/>
                <a:gd name="f15" fmla="val 108"/>
                <a:gd name="f16" fmla="val 25"/>
                <a:gd name="f17" fmla="val 96"/>
                <a:gd name="f18" fmla="val 90"/>
                <a:gd name="f19" fmla="val 54"/>
                <a:gd name="f20" fmla="val 19"/>
                <a:gd name="f21" fmla="val 24"/>
                <a:gd name="f22" fmla="val 43"/>
                <a:gd name="f23" fmla="val 6"/>
                <a:gd name="f24" fmla="val 67"/>
                <a:gd name="f25" fmla="val 85"/>
                <a:gd name="f26" fmla="val 97"/>
                <a:gd name="f27" fmla="val 36"/>
                <a:gd name="f28" fmla="val 103"/>
                <a:gd name="f29" fmla="val 42"/>
                <a:gd name="f30" fmla="val 72"/>
                <a:gd name="f31" fmla="+- 0 0 -90"/>
                <a:gd name="f32" fmla="*/ f3 1 144"/>
                <a:gd name="f33" fmla="*/ f4 1 109"/>
                <a:gd name="f34" fmla="val f5"/>
                <a:gd name="f35" fmla="val f6"/>
                <a:gd name="f36" fmla="val f7"/>
                <a:gd name="f37" fmla="*/ f31 f0 1"/>
                <a:gd name="f38" fmla="+- f36 0 f34"/>
                <a:gd name="f39" fmla="+- f35 0 f34"/>
                <a:gd name="f40" fmla="*/ f37 1 f2"/>
                <a:gd name="f41" fmla="*/ f39 1 144"/>
                <a:gd name="f42" fmla="*/ f38 1 109"/>
                <a:gd name="f43" fmla="*/ 2147483646 f39 1"/>
                <a:gd name="f44" fmla="*/ 2147483646 f38 1"/>
                <a:gd name="f45" fmla="*/ 0 f38 1"/>
                <a:gd name="f46" fmla="*/ 0 f39 1"/>
                <a:gd name="f47" fmla="+- f40 0 f1"/>
                <a:gd name="f48" fmla="*/ f43 1 144"/>
                <a:gd name="f49" fmla="*/ f44 1 109"/>
                <a:gd name="f50" fmla="*/ f45 1 109"/>
                <a:gd name="f51" fmla="*/ f46 1 144"/>
                <a:gd name="f52" fmla="*/ 0 1 f41"/>
                <a:gd name="f53" fmla="*/ f35 1 f41"/>
                <a:gd name="f54" fmla="*/ 0 1 f42"/>
                <a:gd name="f55" fmla="*/ f36 1 f42"/>
                <a:gd name="f56" fmla="*/ f48 1 f41"/>
                <a:gd name="f57" fmla="*/ f49 1 f42"/>
                <a:gd name="f58" fmla="*/ f50 1 f42"/>
                <a:gd name="f59" fmla="*/ f51 1 f41"/>
                <a:gd name="f60" fmla="*/ f52 f32 1"/>
                <a:gd name="f61" fmla="*/ f53 f32 1"/>
                <a:gd name="f62" fmla="*/ f55 f33 1"/>
                <a:gd name="f63" fmla="*/ f54 f33 1"/>
                <a:gd name="f64" fmla="*/ f56 f32 1"/>
                <a:gd name="f65" fmla="*/ f57 f33 1"/>
                <a:gd name="f66" fmla="*/ f58 f33 1"/>
                <a:gd name="f67" fmla="*/ f59 f32 1"/>
              </a:gdLst>
              <a:ahLst/>
              <a:cxnLst>
                <a:cxn ang="3cd4">
                  <a:pos x="hc" y="t"/>
                </a:cxn>
                <a:cxn ang="0">
                  <a:pos x="r" y="vc"/>
                </a:cxn>
                <a:cxn ang="cd4">
                  <a:pos x="hc" y="b"/>
                </a:cxn>
                <a:cxn ang="cd2">
                  <a:pos x="l" y="vc"/>
                </a:cxn>
                <a:cxn ang="f47">
                  <a:pos x="f64" y="f65"/>
                </a:cxn>
                <a:cxn ang="f47">
                  <a:pos x="f64" y="f65"/>
                </a:cxn>
                <a:cxn ang="f47">
                  <a:pos x="f64" y="f65"/>
                </a:cxn>
                <a:cxn ang="f47">
                  <a:pos x="f64" y="f65"/>
                </a:cxn>
                <a:cxn ang="f47">
                  <a:pos x="f64" y="f65"/>
                </a:cxn>
                <a:cxn ang="f47">
                  <a:pos x="f64" y="f65"/>
                </a:cxn>
                <a:cxn ang="f47">
                  <a:pos x="f64" y="f66"/>
                </a:cxn>
                <a:cxn ang="f47">
                  <a:pos x="f64" y="f66"/>
                </a:cxn>
                <a:cxn ang="f47">
                  <a:pos x="f64" y="f65"/>
                </a:cxn>
                <a:cxn ang="f47">
                  <a:pos x="f64" y="f65"/>
                </a:cxn>
                <a:cxn ang="f47">
                  <a:pos x="f64" y="f65"/>
                </a:cxn>
                <a:cxn ang="f47">
                  <a:pos x="f67" y="f65"/>
                </a:cxn>
                <a:cxn ang="f47">
                  <a:pos x="f67" y="f65"/>
                </a:cxn>
                <a:cxn ang="f47">
                  <a:pos x="f64" y="f65"/>
                </a:cxn>
                <a:cxn ang="f47">
                  <a:pos x="f64" y="f65"/>
                </a:cxn>
                <a:cxn ang="f47">
                  <a:pos x="f64" y="f65"/>
                </a:cxn>
                <a:cxn ang="f47">
                  <a:pos x="f64" y="f65"/>
                </a:cxn>
                <a:cxn ang="f47">
                  <a:pos x="f64" y="f65"/>
                </a:cxn>
                <a:cxn ang="f47">
                  <a:pos x="f64" y="f65"/>
                </a:cxn>
              </a:cxnLst>
              <a:rect l="f60" t="f63" r="f61" b="f62"/>
              <a:pathLst>
                <a:path w="144" h="109">
                  <a:moveTo>
                    <a:pt x="f8" y="f9"/>
                  </a:moveTo>
                  <a:lnTo>
                    <a:pt x="f10" y="f9"/>
                  </a:lnTo>
                  <a:lnTo>
                    <a:pt x="f11" y="f12"/>
                  </a:lnTo>
                  <a:lnTo>
                    <a:pt x="f6" y="f13"/>
                  </a:lnTo>
                  <a:lnTo>
                    <a:pt x="f14" y="f13"/>
                  </a:lnTo>
                  <a:lnTo>
                    <a:pt x="f15" y="f16"/>
                  </a:lnTo>
                  <a:lnTo>
                    <a:pt x="f17" y="f5"/>
                  </a:lnTo>
                  <a:lnTo>
                    <a:pt x="f18" y="f5"/>
                  </a:lnTo>
                  <a:lnTo>
                    <a:pt x="f19" y="f20"/>
                  </a:lnTo>
                  <a:lnTo>
                    <a:pt x="f21" y="f22"/>
                  </a:lnTo>
                  <a:lnTo>
                    <a:pt x="f23" y="f24"/>
                  </a:lnTo>
                  <a:lnTo>
                    <a:pt x="f5" y="f25"/>
                  </a:lnTo>
                  <a:lnTo>
                    <a:pt x="f5" y="f26"/>
                  </a:lnTo>
                  <a:lnTo>
                    <a:pt x="f23" y="f7"/>
                  </a:lnTo>
                  <a:lnTo>
                    <a:pt x="f27" y="f28"/>
                  </a:lnTo>
                  <a:lnTo>
                    <a:pt x="f27" y="f7"/>
                  </a:lnTo>
                  <a:lnTo>
                    <a:pt x="f29" y="f25"/>
                  </a:lnTo>
                  <a:lnTo>
                    <a:pt x="f30" y="f25"/>
                  </a:lnTo>
                  <a:lnTo>
                    <a:pt x="f17" y="f25"/>
                  </a:lnTo>
                </a:path>
              </a:pathLst>
            </a:custGeom>
            <a:noFill/>
            <a:ln w="3172" cap="flat">
              <a:solidFill>
                <a:srgbClr val="0F78FF">
                  <a:alpha val="70000"/>
                </a:srgbClr>
              </a:solidFill>
              <a:prstDash val="solid"/>
              <a:round/>
            </a:ln>
          </p:spPr>
          <p:txBody>
            <a:bodyPr vert="horz" wrap="square" lIns="91440" tIns="45720" rIns="91440" bIns="45720" anchor="t" anchorCtr="0" compatLnSpc="1">
              <a:noAutofit/>
            </a:bodyPr>
            <a:lstStyle/>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GB" sz="1400" b="1" i="0" u="none" strike="noStrike" kern="1200" cap="none" spc="0" baseline="0">
                <a:solidFill>
                  <a:srgbClr val="0599F1"/>
                </a:solidFill>
                <a:uFillTx/>
                <a:latin typeface="HelveticaNeue-UltraLight" pitchFamily="50"/>
                <a:ea typeface="MS PGothic" pitchFamily="34"/>
              </a:endParaRPr>
            </a:p>
          </p:txBody>
        </p:sp>
        <p:sp>
          <p:nvSpPr>
            <p:cNvPr id="110" name="Freeform 139">
              <a:extLst>
                <a:ext uri="{FF2B5EF4-FFF2-40B4-BE49-F238E27FC236}">
                  <a16:creationId xmlns:a16="http://schemas.microsoft.com/office/drawing/2014/main" id="{AFF1B063-8E1E-98B6-4C6E-A496A1183631}"/>
                </a:ext>
              </a:extLst>
            </p:cNvPr>
            <p:cNvSpPr/>
            <p:nvPr/>
          </p:nvSpPr>
          <p:spPr>
            <a:xfrm>
              <a:off x="7447449" y="4045177"/>
              <a:ext cx="21726" cy="5797"/>
            </a:xfrm>
            <a:custGeom>
              <a:avLst/>
              <a:gdLst>
                <a:gd name="f0" fmla="val 10800000"/>
                <a:gd name="f1" fmla="val 5400000"/>
                <a:gd name="f2" fmla="val 180"/>
                <a:gd name="f3" fmla="val w"/>
                <a:gd name="f4" fmla="val h"/>
                <a:gd name="f5" fmla="val 0"/>
                <a:gd name="f6" fmla="val 18"/>
                <a:gd name="f7" fmla="val 6"/>
                <a:gd name="f8" fmla="+- 0 0 -90"/>
                <a:gd name="f9" fmla="*/ f3 1 18"/>
                <a:gd name="f10" fmla="*/ f4 1 6"/>
                <a:gd name="f11" fmla="val f5"/>
                <a:gd name="f12" fmla="val f6"/>
                <a:gd name="f13" fmla="val f7"/>
                <a:gd name="f14" fmla="*/ f8 f0 1"/>
                <a:gd name="f15" fmla="+- f13 0 f11"/>
                <a:gd name="f16" fmla="+- f12 0 f11"/>
                <a:gd name="f17" fmla="*/ f14 1 f2"/>
                <a:gd name="f18" fmla="*/ f15 1 6"/>
                <a:gd name="f19" fmla="*/ f16 1 18"/>
                <a:gd name="f20" fmla="*/ 0 f16 1"/>
                <a:gd name="f21" fmla="*/ 2147483646 f15 1"/>
                <a:gd name="f22" fmla="*/ 2147483646 f16 1"/>
                <a:gd name="f23" fmla="*/ 0 f15 1"/>
                <a:gd name="f24" fmla="+- f17 0 f1"/>
                <a:gd name="f25" fmla="*/ f20 1 18"/>
                <a:gd name="f26" fmla="*/ f21 1 6"/>
                <a:gd name="f27" fmla="*/ f22 1 18"/>
                <a:gd name="f28" fmla="*/ f23 1 6"/>
                <a:gd name="f29" fmla="*/ 0 1 f19"/>
                <a:gd name="f30" fmla="*/ f12 1 f19"/>
                <a:gd name="f31" fmla="*/ 0 1 f18"/>
                <a:gd name="f32" fmla="*/ f13 1 f18"/>
                <a:gd name="f33" fmla="*/ f25 1 f19"/>
                <a:gd name="f34" fmla="*/ f26 1 f18"/>
                <a:gd name="f35" fmla="*/ f27 1 f19"/>
                <a:gd name="f36" fmla="*/ f28 1 f18"/>
                <a:gd name="f37" fmla="*/ f29 f9 1"/>
                <a:gd name="f38" fmla="*/ f30 f9 1"/>
                <a:gd name="f39" fmla="*/ f32 f10 1"/>
                <a:gd name="f40" fmla="*/ f31 f10 1"/>
                <a:gd name="f41" fmla="*/ f33 f9 1"/>
                <a:gd name="f42" fmla="*/ f34 f10 1"/>
                <a:gd name="f43" fmla="*/ f35 f9 1"/>
                <a:gd name="f44" fmla="*/ f36 f10 1"/>
              </a:gdLst>
              <a:ahLst/>
              <a:cxnLst>
                <a:cxn ang="3cd4">
                  <a:pos x="hc" y="t"/>
                </a:cxn>
                <a:cxn ang="0">
                  <a:pos x="r" y="vc"/>
                </a:cxn>
                <a:cxn ang="cd4">
                  <a:pos x="hc" y="b"/>
                </a:cxn>
                <a:cxn ang="cd2">
                  <a:pos x="l" y="vc"/>
                </a:cxn>
                <a:cxn ang="f24">
                  <a:pos x="f41" y="f42"/>
                </a:cxn>
                <a:cxn ang="f24">
                  <a:pos x="f43" y="f42"/>
                </a:cxn>
                <a:cxn ang="f24">
                  <a:pos x="f43" y="f44"/>
                </a:cxn>
                <a:cxn ang="f24">
                  <a:pos x="f41" y="f42"/>
                </a:cxn>
              </a:cxnLst>
              <a:rect l="f37" t="f40" r="f38" b="f39"/>
              <a:pathLst>
                <a:path w="18" h="6">
                  <a:moveTo>
                    <a:pt x="f5" y="f7"/>
                  </a:moveTo>
                  <a:lnTo>
                    <a:pt x="f7" y="f7"/>
                  </a:lnTo>
                  <a:lnTo>
                    <a:pt x="f6" y="f5"/>
                  </a:lnTo>
                  <a:lnTo>
                    <a:pt x="f5" y="f7"/>
                  </a:lnTo>
                  <a:close/>
                </a:path>
              </a:pathLst>
            </a:custGeom>
            <a:solidFill>
              <a:srgbClr val="E2EBFB"/>
            </a:solidFill>
            <a:ln w="3172" cap="flat">
              <a:solidFill>
                <a:srgbClr val="0F78FF">
                  <a:alpha val="70000"/>
                </a:srgbClr>
              </a:solidFill>
              <a:prstDash val="solid"/>
              <a:round/>
            </a:ln>
          </p:spPr>
          <p:txBody>
            <a:bodyPr vert="horz" wrap="square" lIns="91440" tIns="45720" rIns="91440" bIns="45720" anchor="t" anchorCtr="0" compatLnSpc="1">
              <a:noAutofit/>
            </a:bodyPr>
            <a:lstStyle/>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GB" sz="1400" b="1" i="0" u="none" strike="noStrike" kern="1200" cap="none" spc="0" baseline="0">
                <a:solidFill>
                  <a:srgbClr val="0599F1"/>
                </a:solidFill>
                <a:uFillTx/>
                <a:latin typeface="HelveticaNeue-UltraLight" pitchFamily="50"/>
                <a:ea typeface="MS PGothic" pitchFamily="34"/>
              </a:endParaRPr>
            </a:p>
          </p:txBody>
        </p:sp>
        <p:sp>
          <p:nvSpPr>
            <p:cNvPr id="111" name="Freeform 140">
              <a:extLst>
                <a:ext uri="{FF2B5EF4-FFF2-40B4-BE49-F238E27FC236}">
                  <a16:creationId xmlns:a16="http://schemas.microsoft.com/office/drawing/2014/main" id="{3C491A26-B95A-5A4E-89C1-6BAB71A01AA0}"/>
                </a:ext>
              </a:extLst>
            </p:cNvPr>
            <p:cNvSpPr/>
            <p:nvPr/>
          </p:nvSpPr>
          <p:spPr>
            <a:xfrm>
              <a:off x="7447449" y="4045177"/>
              <a:ext cx="21726" cy="5797"/>
            </a:xfrm>
            <a:custGeom>
              <a:avLst/>
              <a:gdLst>
                <a:gd name="f0" fmla="val 10800000"/>
                <a:gd name="f1" fmla="val 5400000"/>
                <a:gd name="f2" fmla="val 180"/>
                <a:gd name="f3" fmla="val w"/>
                <a:gd name="f4" fmla="val h"/>
                <a:gd name="f5" fmla="val 0"/>
                <a:gd name="f6" fmla="val 18"/>
                <a:gd name="f7" fmla="val 6"/>
                <a:gd name="f8" fmla="+- 0 0 -90"/>
                <a:gd name="f9" fmla="*/ f3 1 18"/>
                <a:gd name="f10" fmla="*/ f4 1 6"/>
                <a:gd name="f11" fmla="val f5"/>
                <a:gd name="f12" fmla="val f6"/>
                <a:gd name="f13" fmla="val f7"/>
                <a:gd name="f14" fmla="*/ f8 f0 1"/>
                <a:gd name="f15" fmla="+- f13 0 f11"/>
                <a:gd name="f16" fmla="+- f12 0 f11"/>
                <a:gd name="f17" fmla="*/ f14 1 f2"/>
                <a:gd name="f18" fmla="*/ f15 1 6"/>
                <a:gd name="f19" fmla="*/ f16 1 18"/>
                <a:gd name="f20" fmla="*/ 0 f16 1"/>
                <a:gd name="f21" fmla="*/ 2147483646 f15 1"/>
                <a:gd name="f22" fmla="*/ 2147483646 f16 1"/>
                <a:gd name="f23" fmla="*/ 0 f15 1"/>
                <a:gd name="f24" fmla="+- f17 0 f1"/>
                <a:gd name="f25" fmla="*/ f20 1 18"/>
                <a:gd name="f26" fmla="*/ f21 1 6"/>
                <a:gd name="f27" fmla="*/ f22 1 18"/>
                <a:gd name="f28" fmla="*/ f23 1 6"/>
                <a:gd name="f29" fmla="*/ 0 1 f19"/>
                <a:gd name="f30" fmla="*/ f12 1 f19"/>
                <a:gd name="f31" fmla="*/ 0 1 f18"/>
                <a:gd name="f32" fmla="*/ f13 1 f18"/>
                <a:gd name="f33" fmla="*/ f25 1 f19"/>
                <a:gd name="f34" fmla="*/ f26 1 f18"/>
                <a:gd name="f35" fmla="*/ f27 1 f19"/>
                <a:gd name="f36" fmla="*/ f28 1 f18"/>
                <a:gd name="f37" fmla="*/ f29 f9 1"/>
                <a:gd name="f38" fmla="*/ f30 f9 1"/>
                <a:gd name="f39" fmla="*/ f32 f10 1"/>
                <a:gd name="f40" fmla="*/ f31 f10 1"/>
                <a:gd name="f41" fmla="*/ f33 f9 1"/>
                <a:gd name="f42" fmla="*/ f34 f10 1"/>
                <a:gd name="f43" fmla="*/ f35 f9 1"/>
                <a:gd name="f44" fmla="*/ f36 f10 1"/>
              </a:gdLst>
              <a:ahLst/>
              <a:cxnLst>
                <a:cxn ang="3cd4">
                  <a:pos x="hc" y="t"/>
                </a:cxn>
                <a:cxn ang="0">
                  <a:pos x="r" y="vc"/>
                </a:cxn>
                <a:cxn ang="cd4">
                  <a:pos x="hc" y="b"/>
                </a:cxn>
                <a:cxn ang="cd2">
                  <a:pos x="l" y="vc"/>
                </a:cxn>
                <a:cxn ang="f24">
                  <a:pos x="f41" y="f42"/>
                </a:cxn>
                <a:cxn ang="f24">
                  <a:pos x="f43" y="f42"/>
                </a:cxn>
                <a:cxn ang="f24">
                  <a:pos x="f43" y="f44"/>
                </a:cxn>
              </a:cxnLst>
              <a:rect l="f37" t="f40" r="f38" b="f39"/>
              <a:pathLst>
                <a:path w="18" h="6">
                  <a:moveTo>
                    <a:pt x="f5" y="f7"/>
                  </a:moveTo>
                  <a:lnTo>
                    <a:pt x="f7" y="f7"/>
                  </a:lnTo>
                  <a:lnTo>
                    <a:pt x="f6" y="f5"/>
                  </a:lnTo>
                </a:path>
              </a:pathLst>
            </a:custGeom>
            <a:noFill/>
            <a:ln w="3172" cap="flat">
              <a:solidFill>
                <a:srgbClr val="0F78FF">
                  <a:alpha val="70000"/>
                </a:srgbClr>
              </a:solidFill>
              <a:prstDash val="solid"/>
              <a:round/>
            </a:ln>
          </p:spPr>
          <p:txBody>
            <a:bodyPr vert="horz" wrap="square" lIns="91440" tIns="45720" rIns="91440" bIns="45720" anchor="t" anchorCtr="0" compatLnSpc="1">
              <a:noAutofit/>
            </a:bodyPr>
            <a:lstStyle/>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GB" sz="1400" b="1" i="0" u="none" strike="noStrike" kern="1200" cap="none" spc="0" baseline="0">
                <a:solidFill>
                  <a:srgbClr val="0599F1"/>
                </a:solidFill>
                <a:uFillTx/>
                <a:latin typeface="HelveticaNeue-UltraLight" pitchFamily="50"/>
                <a:ea typeface="MS PGothic" pitchFamily="34"/>
              </a:endParaRPr>
            </a:p>
          </p:txBody>
        </p:sp>
        <p:sp>
          <p:nvSpPr>
            <p:cNvPr id="112" name="Freeform 141">
              <a:extLst>
                <a:ext uri="{FF2B5EF4-FFF2-40B4-BE49-F238E27FC236}">
                  <a16:creationId xmlns:a16="http://schemas.microsoft.com/office/drawing/2014/main" id="{2B7A3CF4-2F6F-409B-A9F7-842BCF0747D4}"/>
                </a:ext>
              </a:extLst>
            </p:cNvPr>
            <p:cNvSpPr/>
            <p:nvPr/>
          </p:nvSpPr>
          <p:spPr>
            <a:xfrm>
              <a:off x="7376483" y="4050974"/>
              <a:ext cx="92683" cy="120197"/>
            </a:xfrm>
            <a:custGeom>
              <a:avLst/>
              <a:gdLst>
                <a:gd name="f0" fmla="val 10800000"/>
                <a:gd name="f1" fmla="val 5400000"/>
                <a:gd name="f2" fmla="val 180"/>
                <a:gd name="f3" fmla="val w"/>
                <a:gd name="f4" fmla="val h"/>
                <a:gd name="f5" fmla="val 0"/>
                <a:gd name="f6" fmla="val 78"/>
                <a:gd name="f7" fmla="val 102"/>
                <a:gd name="f8" fmla="val 60"/>
                <a:gd name="f9" fmla="val 6"/>
                <a:gd name="f10" fmla="val 36"/>
                <a:gd name="f11" fmla="val 24"/>
                <a:gd name="f12" fmla="val 12"/>
                <a:gd name="f13" fmla="val 42"/>
                <a:gd name="f14" fmla="val 66"/>
                <a:gd name="f15" fmla="val 84"/>
                <a:gd name="f16" fmla="val 90"/>
                <a:gd name="f17" fmla="+- 0 0 -90"/>
                <a:gd name="f18" fmla="*/ f3 1 78"/>
                <a:gd name="f19" fmla="*/ f4 1 102"/>
                <a:gd name="f20" fmla="val f5"/>
                <a:gd name="f21" fmla="val f6"/>
                <a:gd name="f22" fmla="val f7"/>
                <a:gd name="f23" fmla="*/ f17 f0 1"/>
                <a:gd name="f24" fmla="+- f22 0 f20"/>
                <a:gd name="f25" fmla="+- f21 0 f20"/>
                <a:gd name="f26" fmla="*/ f23 1 f2"/>
                <a:gd name="f27" fmla="*/ f25 1 78"/>
                <a:gd name="f28" fmla="*/ f24 1 102"/>
                <a:gd name="f29" fmla="*/ 2147483646 f25 1"/>
                <a:gd name="f30" fmla="*/ 2147483646 f24 1"/>
                <a:gd name="f31" fmla="*/ 0 f24 1"/>
                <a:gd name="f32" fmla="*/ 0 f25 1"/>
                <a:gd name="f33" fmla="+- f26 0 f1"/>
                <a:gd name="f34" fmla="*/ f29 1 78"/>
                <a:gd name="f35" fmla="*/ f30 1 102"/>
                <a:gd name="f36" fmla="*/ f31 1 102"/>
                <a:gd name="f37" fmla="*/ f32 1 78"/>
                <a:gd name="f38" fmla="*/ 0 1 f27"/>
                <a:gd name="f39" fmla="*/ f21 1 f27"/>
                <a:gd name="f40" fmla="*/ 0 1 f28"/>
                <a:gd name="f41" fmla="*/ f22 1 f28"/>
                <a:gd name="f42" fmla="*/ f34 1 f27"/>
                <a:gd name="f43" fmla="*/ f35 1 f28"/>
                <a:gd name="f44" fmla="*/ f36 1 f28"/>
                <a:gd name="f45" fmla="*/ f37 1 f27"/>
                <a:gd name="f46" fmla="*/ f38 f18 1"/>
                <a:gd name="f47" fmla="*/ f39 f18 1"/>
                <a:gd name="f48" fmla="*/ f41 f19 1"/>
                <a:gd name="f49" fmla="*/ f40 f19 1"/>
                <a:gd name="f50" fmla="*/ f42 f18 1"/>
                <a:gd name="f51" fmla="*/ f43 f19 1"/>
                <a:gd name="f52" fmla="*/ f44 f19 1"/>
                <a:gd name="f53" fmla="*/ f45 f18 1"/>
              </a:gdLst>
              <a:ahLst/>
              <a:cxnLst>
                <a:cxn ang="3cd4">
                  <a:pos x="hc" y="t"/>
                </a:cxn>
                <a:cxn ang="0">
                  <a:pos x="r" y="vc"/>
                </a:cxn>
                <a:cxn ang="cd4">
                  <a:pos x="hc" y="b"/>
                </a:cxn>
                <a:cxn ang="cd2">
                  <a:pos x="l" y="vc"/>
                </a:cxn>
                <a:cxn ang="f33">
                  <a:pos x="f50" y="f51"/>
                </a:cxn>
                <a:cxn ang="f33">
                  <a:pos x="f50" y="f52"/>
                </a:cxn>
                <a:cxn ang="f33">
                  <a:pos x="f50" y="f52"/>
                </a:cxn>
                <a:cxn ang="f33">
                  <a:pos x="f50" y="f52"/>
                </a:cxn>
                <a:cxn ang="f33">
                  <a:pos x="f53" y="f51"/>
                </a:cxn>
                <a:cxn ang="f33">
                  <a:pos x="f50" y="f51"/>
                </a:cxn>
                <a:cxn ang="f33">
                  <a:pos x="f53" y="f51"/>
                </a:cxn>
                <a:cxn ang="f33">
                  <a:pos x="f53" y="f51"/>
                </a:cxn>
                <a:cxn ang="f33">
                  <a:pos x="f50" y="f51"/>
                </a:cxn>
                <a:cxn ang="f33">
                  <a:pos x="f50" y="f51"/>
                </a:cxn>
                <a:cxn ang="f33">
                  <a:pos x="f50" y="f51"/>
                </a:cxn>
                <a:cxn ang="f33">
                  <a:pos x="f50" y="f51"/>
                </a:cxn>
                <a:cxn ang="f33">
                  <a:pos x="f50" y="f51"/>
                </a:cxn>
              </a:cxnLst>
              <a:rect l="f46" t="f49" r="f47" b="f48"/>
              <a:pathLst>
                <a:path w="78" h="102">
                  <a:moveTo>
                    <a:pt x="f8" y="f9"/>
                  </a:moveTo>
                  <a:lnTo>
                    <a:pt x="f8" y="f5"/>
                  </a:lnTo>
                  <a:lnTo>
                    <a:pt x="f10" y="f5"/>
                  </a:lnTo>
                  <a:lnTo>
                    <a:pt x="f9" y="f5"/>
                  </a:lnTo>
                  <a:lnTo>
                    <a:pt x="f5" y="f11"/>
                  </a:lnTo>
                  <a:lnTo>
                    <a:pt x="f12" y="f13"/>
                  </a:lnTo>
                  <a:lnTo>
                    <a:pt x="f5" y="f14"/>
                  </a:lnTo>
                  <a:lnTo>
                    <a:pt x="f5" y="f15"/>
                  </a:lnTo>
                  <a:lnTo>
                    <a:pt x="f9" y="f7"/>
                  </a:lnTo>
                  <a:lnTo>
                    <a:pt x="f10" y="f7"/>
                  </a:lnTo>
                  <a:lnTo>
                    <a:pt x="f6" y="f16"/>
                  </a:lnTo>
                  <a:lnTo>
                    <a:pt x="f8" y="f10"/>
                  </a:lnTo>
                  <a:lnTo>
                    <a:pt x="f8" y="f9"/>
                  </a:lnTo>
                  <a:close/>
                </a:path>
              </a:pathLst>
            </a:custGeom>
            <a:solidFill>
              <a:srgbClr val="E2EBFB"/>
            </a:solidFill>
            <a:ln w="3172" cap="flat">
              <a:solidFill>
                <a:srgbClr val="0F78FF">
                  <a:alpha val="70000"/>
                </a:srgbClr>
              </a:solidFill>
              <a:prstDash val="solid"/>
              <a:round/>
            </a:ln>
          </p:spPr>
          <p:txBody>
            <a:bodyPr vert="horz" wrap="square" lIns="91440" tIns="45720" rIns="91440" bIns="45720" anchor="t" anchorCtr="0" compatLnSpc="1">
              <a:noAutofit/>
            </a:bodyPr>
            <a:lstStyle/>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GB" sz="1400" b="1" i="0" u="none" strike="noStrike" kern="1200" cap="none" spc="0" baseline="0">
                <a:solidFill>
                  <a:srgbClr val="0599F1"/>
                </a:solidFill>
                <a:uFillTx/>
                <a:latin typeface="HelveticaNeue-UltraLight" pitchFamily="50"/>
                <a:ea typeface="MS PGothic" pitchFamily="34"/>
              </a:endParaRPr>
            </a:p>
          </p:txBody>
        </p:sp>
        <p:sp>
          <p:nvSpPr>
            <p:cNvPr id="113" name="Freeform 142">
              <a:extLst>
                <a:ext uri="{FF2B5EF4-FFF2-40B4-BE49-F238E27FC236}">
                  <a16:creationId xmlns:a16="http://schemas.microsoft.com/office/drawing/2014/main" id="{46CBDB9C-C42C-102C-1D76-513677F42B84}"/>
                </a:ext>
              </a:extLst>
            </p:cNvPr>
            <p:cNvSpPr/>
            <p:nvPr/>
          </p:nvSpPr>
          <p:spPr>
            <a:xfrm>
              <a:off x="7514063" y="3958291"/>
              <a:ext cx="270799" cy="243285"/>
            </a:xfrm>
            <a:custGeom>
              <a:avLst/>
              <a:gdLst>
                <a:gd name="f0" fmla="val 10800000"/>
                <a:gd name="f1" fmla="val 5400000"/>
                <a:gd name="f2" fmla="val 180"/>
                <a:gd name="f3" fmla="val w"/>
                <a:gd name="f4" fmla="val h"/>
                <a:gd name="f5" fmla="val 0"/>
                <a:gd name="f6" fmla="val 228"/>
                <a:gd name="f7" fmla="val 205"/>
                <a:gd name="f8" fmla="val 120"/>
                <a:gd name="f9" fmla="val 151"/>
                <a:gd name="f10" fmla="val 150"/>
                <a:gd name="f11" fmla="val 163"/>
                <a:gd name="f12" fmla="val 121"/>
                <a:gd name="f13" fmla="val 198"/>
                <a:gd name="f14" fmla="val 73"/>
                <a:gd name="f15" fmla="val 204"/>
                <a:gd name="f16" fmla="val 55"/>
                <a:gd name="f17" fmla="val 222"/>
                <a:gd name="f18" fmla="val 49"/>
                <a:gd name="f19" fmla="val 31"/>
                <a:gd name="f20" fmla="val 210"/>
                <a:gd name="f21" fmla="val 25"/>
                <a:gd name="f22" fmla="val 7"/>
                <a:gd name="f23" fmla="val 174"/>
                <a:gd name="f24" fmla="val 144"/>
                <a:gd name="f25" fmla="val 108"/>
                <a:gd name="f26" fmla="val 84"/>
                <a:gd name="f27" fmla="val 43"/>
                <a:gd name="f28" fmla="val 48"/>
                <a:gd name="f29" fmla="val 24"/>
                <a:gd name="f30" fmla="val 12"/>
                <a:gd name="f31" fmla="val 67"/>
                <a:gd name="f32" fmla="val 91"/>
                <a:gd name="f33" fmla="val 133"/>
                <a:gd name="f34" fmla="val 193"/>
                <a:gd name="f35" fmla="val 72"/>
                <a:gd name="f36" fmla="val 199"/>
                <a:gd name="f37" fmla="val 96"/>
                <a:gd name="f38" fmla="val 102"/>
                <a:gd name="f39" fmla="val 175"/>
                <a:gd name="f40" fmla="+- 0 0 -90"/>
                <a:gd name="f41" fmla="*/ f3 1 228"/>
                <a:gd name="f42" fmla="*/ f4 1 205"/>
                <a:gd name="f43" fmla="val f5"/>
                <a:gd name="f44" fmla="val f6"/>
                <a:gd name="f45" fmla="val f7"/>
                <a:gd name="f46" fmla="*/ f40 f0 1"/>
                <a:gd name="f47" fmla="+- f45 0 f43"/>
                <a:gd name="f48" fmla="+- f44 0 f43"/>
                <a:gd name="f49" fmla="*/ f46 1 f2"/>
                <a:gd name="f50" fmla="*/ f48 1 228"/>
                <a:gd name="f51" fmla="*/ f47 1 205"/>
                <a:gd name="f52" fmla="*/ 2147483646 f48 1"/>
                <a:gd name="f53" fmla="*/ 2147483646 f47 1"/>
                <a:gd name="f54" fmla="*/ 0 f47 1"/>
                <a:gd name="f55" fmla="*/ 0 f48 1"/>
                <a:gd name="f56" fmla="+- f49 0 f1"/>
                <a:gd name="f57" fmla="*/ f52 1 228"/>
                <a:gd name="f58" fmla="*/ f53 1 205"/>
                <a:gd name="f59" fmla="*/ f54 1 205"/>
                <a:gd name="f60" fmla="*/ f55 1 228"/>
                <a:gd name="f61" fmla="*/ 0 1 f50"/>
                <a:gd name="f62" fmla="*/ f44 1 f50"/>
                <a:gd name="f63" fmla="*/ 0 1 f51"/>
                <a:gd name="f64" fmla="*/ f45 1 f51"/>
                <a:gd name="f65" fmla="*/ f57 1 f50"/>
                <a:gd name="f66" fmla="*/ f58 1 f51"/>
                <a:gd name="f67" fmla="*/ f59 1 f51"/>
                <a:gd name="f68" fmla="*/ f60 1 f50"/>
                <a:gd name="f69" fmla="*/ f61 f41 1"/>
                <a:gd name="f70" fmla="*/ f62 f41 1"/>
                <a:gd name="f71" fmla="*/ f64 f42 1"/>
                <a:gd name="f72" fmla="*/ f63 f42 1"/>
                <a:gd name="f73" fmla="*/ f65 f41 1"/>
                <a:gd name="f74" fmla="*/ f66 f42 1"/>
                <a:gd name="f75" fmla="*/ f67 f42 1"/>
                <a:gd name="f76" fmla="*/ f68 f41 1"/>
              </a:gdLst>
              <a:ahLst/>
              <a:cxnLst>
                <a:cxn ang="3cd4">
                  <a:pos x="hc" y="t"/>
                </a:cxn>
                <a:cxn ang="0">
                  <a:pos x="r" y="vc"/>
                </a:cxn>
                <a:cxn ang="cd4">
                  <a:pos x="hc" y="b"/>
                </a:cxn>
                <a:cxn ang="cd2">
                  <a:pos x="l" y="vc"/>
                </a:cxn>
                <a:cxn ang="f56">
                  <a:pos x="f73" y="f74"/>
                </a:cxn>
                <a:cxn ang="f56">
                  <a:pos x="f73" y="f74"/>
                </a:cxn>
                <a:cxn ang="f56">
                  <a:pos x="f73" y="f74"/>
                </a:cxn>
                <a:cxn ang="f56">
                  <a:pos x="f73" y="f74"/>
                </a:cxn>
                <a:cxn ang="f56">
                  <a:pos x="f73" y="f74"/>
                </a:cxn>
                <a:cxn ang="f56">
                  <a:pos x="f73" y="f74"/>
                </a:cxn>
                <a:cxn ang="f56">
                  <a:pos x="f73" y="f74"/>
                </a:cxn>
                <a:cxn ang="f56">
                  <a:pos x="f73" y="f74"/>
                </a:cxn>
                <a:cxn ang="f56">
                  <a:pos x="f73" y="f74"/>
                </a:cxn>
                <a:cxn ang="f56">
                  <a:pos x="f73" y="f75"/>
                </a:cxn>
                <a:cxn ang="f56">
                  <a:pos x="f73" y="f74"/>
                </a:cxn>
                <a:cxn ang="f56">
                  <a:pos x="f73" y="f74"/>
                </a:cxn>
                <a:cxn ang="f56">
                  <a:pos x="f73" y="f74"/>
                </a:cxn>
                <a:cxn ang="f56">
                  <a:pos x="f73" y="f74"/>
                </a:cxn>
                <a:cxn ang="f56">
                  <a:pos x="f73" y="f74"/>
                </a:cxn>
                <a:cxn ang="f56">
                  <a:pos x="f73" y="f74"/>
                </a:cxn>
                <a:cxn ang="f56">
                  <a:pos x="f73" y="f74"/>
                </a:cxn>
                <a:cxn ang="f56">
                  <a:pos x="f73" y="f74"/>
                </a:cxn>
                <a:cxn ang="f56">
                  <a:pos x="f73" y="f74"/>
                </a:cxn>
                <a:cxn ang="f56">
                  <a:pos x="f76" y="f74"/>
                </a:cxn>
                <a:cxn ang="f56">
                  <a:pos x="f76" y="f74"/>
                </a:cxn>
                <a:cxn ang="f56">
                  <a:pos x="f73" y="f74"/>
                </a:cxn>
                <a:cxn ang="f56">
                  <a:pos x="f73" y="f74"/>
                </a:cxn>
                <a:cxn ang="f56">
                  <a:pos x="f73" y="f74"/>
                </a:cxn>
                <a:cxn ang="f56">
                  <a:pos x="f73" y="f74"/>
                </a:cxn>
                <a:cxn ang="f56">
                  <a:pos x="f73" y="f74"/>
                </a:cxn>
                <a:cxn ang="f56">
                  <a:pos x="f73" y="f74"/>
                </a:cxn>
              </a:cxnLst>
              <a:rect l="f69" t="f72" r="f70" b="f71"/>
              <a:pathLst>
                <a:path w="228" h="205">
                  <a:moveTo>
                    <a:pt x="f8" y="f9"/>
                  </a:moveTo>
                  <a:lnTo>
                    <a:pt x="f10" y="f11"/>
                  </a:lnTo>
                  <a:lnTo>
                    <a:pt x="f2" y="f12"/>
                  </a:lnTo>
                  <a:lnTo>
                    <a:pt x="f13" y="f14"/>
                  </a:lnTo>
                  <a:lnTo>
                    <a:pt x="f15" y="f16"/>
                  </a:lnTo>
                  <a:lnTo>
                    <a:pt x="f17" y="f18"/>
                  </a:lnTo>
                  <a:lnTo>
                    <a:pt x="f6" y="f19"/>
                  </a:lnTo>
                  <a:lnTo>
                    <a:pt x="f20" y="f21"/>
                  </a:lnTo>
                  <a:lnTo>
                    <a:pt x="f13" y="f22"/>
                  </a:lnTo>
                  <a:lnTo>
                    <a:pt x="f15" y="f5"/>
                  </a:lnTo>
                  <a:lnTo>
                    <a:pt x="f23" y="f21"/>
                  </a:lnTo>
                  <a:lnTo>
                    <a:pt x="f24" y="f19"/>
                  </a:lnTo>
                  <a:lnTo>
                    <a:pt x="f25" y="f19"/>
                  </a:lnTo>
                  <a:lnTo>
                    <a:pt x="f26" y="f27"/>
                  </a:lnTo>
                  <a:lnTo>
                    <a:pt x="f28" y="f19"/>
                  </a:lnTo>
                  <a:lnTo>
                    <a:pt x="f29" y="f19"/>
                  </a:lnTo>
                  <a:lnTo>
                    <a:pt x="f30" y="f18"/>
                  </a:lnTo>
                  <a:lnTo>
                    <a:pt x="f30" y="f31"/>
                  </a:lnTo>
                  <a:lnTo>
                    <a:pt x="f30" y="f32"/>
                  </a:lnTo>
                  <a:lnTo>
                    <a:pt x="f5" y="f33"/>
                  </a:lnTo>
                  <a:lnTo>
                    <a:pt x="f5" y="f11"/>
                  </a:lnTo>
                  <a:lnTo>
                    <a:pt x="f29" y="f11"/>
                  </a:lnTo>
                  <a:lnTo>
                    <a:pt x="f28" y="f34"/>
                  </a:lnTo>
                  <a:lnTo>
                    <a:pt x="f35" y="f36"/>
                  </a:lnTo>
                  <a:lnTo>
                    <a:pt x="f37" y="f7"/>
                  </a:lnTo>
                  <a:lnTo>
                    <a:pt x="f38" y="f39"/>
                  </a:lnTo>
                  <a:lnTo>
                    <a:pt x="f8" y="f9"/>
                  </a:lnTo>
                  <a:close/>
                </a:path>
              </a:pathLst>
            </a:custGeom>
            <a:solidFill>
              <a:srgbClr val="E2EBFB"/>
            </a:solidFill>
            <a:ln w="3172" cap="flat">
              <a:solidFill>
                <a:srgbClr val="0F78FF">
                  <a:alpha val="70000"/>
                </a:srgbClr>
              </a:solidFill>
              <a:prstDash val="solid"/>
              <a:round/>
            </a:ln>
          </p:spPr>
          <p:txBody>
            <a:bodyPr vert="horz" wrap="square" lIns="91440" tIns="45720" rIns="91440" bIns="45720" anchor="t" anchorCtr="0" compatLnSpc="1">
              <a:noAutofit/>
            </a:bodyPr>
            <a:lstStyle/>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GB" sz="1400" b="1" i="0" u="none" strike="noStrike" kern="1200" cap="none" spc="0" baseline="0">
                <a:solidFill>
                  <a:srgbClr val="0599F1"/>
                </a:solidFill>
                <a:uFillTx/>
                <a:latin typeface="HelveticaNeue-UltraLight" pitchFamily="50"/>
                <a:ea typeface="MS PGothic" pitchFamily="34"/>
              </a:endParaRPr>
            </a:p>
          </p:txBody>
        </p:sp>
        <p:sp>
          <p:nvSpPr>
            <p:cNvPr id="114" name="Freeform 143">
              <a:extLst>
                <a:ext uri="{FF2B5EF4-FFF2-40B4-BE49-F238E27FC236}">
                  <a16:creationId xmlns:a16="http://schemas.microsoft.com/office/drawing/2014/main" id="{7CF0652C-1506-AAC7-D425-B4D8B2353978}"/>
                </a:ext>
              </a:extLst>
            </p:cNvPr>
            <p:cNvSpPr/>
            <p:nvPr/>
          </p:nvSpPr>
          <p:spPr>
            <a:xfrm>
              <a:off x="7777621" y="4050974"/>
              <a:ext cx="292525" cy="170883"/>
            </a:xfrm>
            <a:custGeom>
              <a:avLst/>
              <a:gdLst>
                <a:gd name="f0" fmla="val 10800000"/>
                <a:gd name="f1" fmla="val 5400000"/>
                <a:gd name="f2" fmla="val 180"/>
                <a:gd name="f3" fmla="val w"/>
                <a:gd name="f4" fmla="val h"/>
                <a:gd name="f5" fmla="val 0"/>
                <a:gd name="f6" fmla="val 246"/>
                <a:gd name="f7" fmla="val 144"/>
                <a:gd name="f8" fmla="val 78"/>
                <a:gd name="f9" fmla="val 36"/>
                <a:gd name="f10" fmla="val 72"/>
                <a:gd name="f11" fmla="val 48"/>
                <a:gd name="f12" fmla="val 60"/>
                <a:gd name="f13" fmla="val 12"/>
                <a:gd name="f14" fmla="val 66"/>
                <a:gd name="f15" fmla="val 102"/>
                <a:gd name="f16" fmla="val 132"/>
                <a:gd name="f17" fmla="val 18"/>
                <a:gd name="f18" fmla="val 42"/>
                <a:gd name="f19" fmla="val 138"/>
                <a:gd name="f20" fmla="val 114"/>
                <a:gd name="f21" fmla="val 108"/>
                <a:gd name="f22" fmla="val 120"/>
                <a:gd name="f23" fmla="val 198"/>
                <a:gd name="f24" fmla="val 210"/>
                <a:gd name="f25" fmla="val 186"/>
                <a:gd name="f26" fmla="val 54"/>
                <a:gd name="f27" fmla="val 168"/>
                <a:gd name="f28" fmla="val 24"/>
                <a:gd name="f29" fmla="val 156"/>
                <a:gd name="f30" fmla="val 30"/>
                <a:gd name="f31" fmla="+- 0 0 -90"/>
                <a:gd name="f32" fmla="*/ f3 1 246"/>
                <a:gd name="f33" fmla="*/ f4 1 144"/>
                <a:gd name="f34" fmla="val f5"/>
                <a:gd name="f35" fmla="val f6"/>
                <a:gd name="f36" fmla="val f7"/>
                <a:gd name="f37" fmla="*/ f31 f0 1"/>
                <a:gd name="f38" fmla="+- f36 0 f34"/>
                <a:gd name="f39" fmla="+- f35 0 f34"/>
                <a:gd name="f40" fmla="*/ f37 1 f2"/>
                <a:gd name="f41" fmla="*/ f39 1 246"/>
                <a:gd name="f42" fmla="*/ f38 1 144"/>
                <a:gd name="f43" fmla="*/ 2147483646 f39 1"/>
                <a:gd name="f44" fmla="*/ 2147483646 f38 1"/>
                <a:gd name="f45" fmla="*/ 0 f39 1"/>
                <a:gd name="f46" fmla="*/ 0 f38 1"/>
                <a:gd name="f47" fmla="+- f40 0 f1"/>
                <a:gd name="f48" fmla="*/ f43 1 246"/>
                <a:gd name="f49" fmla="*/ f44 1 144"/>
                <a:gd name="f50" fmla="*/ f45 1 246"/>
                <a:gd name="f51" fmla="*/ f46 1 144"/>
                <a:gd name="f52" fmla="*/ 0 1 f41"/>
                <a:gd name="f53" fmla="*/ f35 1 f41"/>
                <a:gd name="f54" fmla="*/ 0 1 f42"/>
                <a:gd name="f55" fmla="*/ f36 1 f42"/>
                <a:gd name="f56" fmla="*/ f48 1 f41"/>
                <a:gd name="f57" fmla="*/ f49 1 f42"/>
                <a:gd name="f58" fmla="*/ f50 1 f41"/>
                <a:gd name="f59" fmla="*/ f51 1 f42"/>
                <a:gd name="f60" fmla="*/ f52 f32 1"/>
                <a:gd name="f61" fmla="*/ f53 f32 1"/>
                <a:gd name="f62" fmla="*/ f55 f33 1"/>
                <a:gd name="f63" fmla="*/ f54 f33 1"/>
                <a:gd name="f64" fmla="*/ f56 f32 1"/>
                <a:gd name="f65" fmla="*/ f57 f33 1"/>
                <a:gd name="f66" fmla="*/ f58 f32 1"/>
                <a:gd name="f67" fmla="*/ f59 f33 1"/>
              </a:gdLst>
              <a:ahLst/>
              <a:cxnLst>
                <a:cxn ang="3cd4">
                  <a:pos x="hc" y="t"/>
                </a:cxn>
                <a:cxn ang="0">
                  <a:pos x="r" y="vc"/>
                </a:cxn>
                <a:cxn ang="cd4">
                  <a:pos x="hc" y="b"/>
                </a:cxn>
                <a:cxn ang="cd2">
                  <a:pos x="l" y="vc"/>
                </a:cxn>
                <a:cxn ang="f47">
                  <a:pos x="f64" y="f65"/>
                </a:cxn>
                <a:cxn ang="f47">
                  <a:pos x="f64" y="f65"/>
                </a:cxn>
                <a:cxn ang="f47">
                  <a:pos x="f64" y="f65"/>
                </a:cxn>
                <a:cxn ang="f47">
                  <a:pos x="f64" y="f65"/>
                </a:cxn>
                <a:cxn ang="f47">
                  <a:pos x="f66" y="f65"/>
                </a:cxn>
                <a:cxn ang="f47">
                  <a:pos x="f64" y="f65"/>
                </a:cxn>
                <a:cxn ang="f47">
                  <a:pos x="f64" y="f65"/>
                </a:cxn>
                <a:cxn ang="f47">
                  <a:pos x="f64" y="f65"/>
                </a:cxn>
                <a:cxn ang="f47">
                  <a:pos x="f64" y="f65"/>
                </a:cxn>
                <a:cxn ang="f47">
                  <a:pos x="f64" y="f65"/>
                </a:cxn>
                <a:cxn ang="f47">
                  <a:pos x="f64" y="f65"/>
                </a:cxn>
                <a:cxn ang="f47">
                  <a:pos x="f64" y="f65"/>
                </a:cxn>
                <a:cxn ang="f47">
                  <a:pos x="f64" y="f65"/>
                </a:cxn>
                <a:cxn ang="f47">
                  <a:pos x="f64" y="f65"/>
                </a:cxn>
                <a:cxn ang="f47">
                  <a:pos x="f64" y="f65"/>
                </a:cxn>
                <a:cxn ang="f47">
                  <a:pos x="f64" y="f65"/>
                </a:cxn>
                <a:cxn ang="f47">
                  <a:pos x="f64" y="f65"/>
                </a:cxn>
                <a:cxn ang="f47">
                  <a:pos x="f64" y="f65"/>
                </a:cxn>
                <a:cxn ang="f47">
                  <a:pos x="f64" y="f65"/>
                </a:cxn>
                <a:cxn ang="f47">
                  <a:pos x="f64" y="f67"/>
                </a:cxn>
                <a:cxn ang="f47">
                  <a:pos x="f64" y="f65"/>
                </a:cxn>
                <a:cxn ang="f47">
                  <a:pos x="f64" y="f65"/>
                </a:cxn>
              </a:cxnLst>
              <a:rect l="f60" t="f63" r="f61" b="f62"/>
              <a:pathLst>
                <a:path w="246" h="144">
                  <a:moveTo>
                    <a:pt x="f8" y="f9"/>
                  </a:moveTo>
                  <a:lnTo>
                    <a:pt x="f10" y="f11"/>
                  </a:lnTo>
                  <a:lnTo>
                    <a:pt x="f9" y="f12"/>
                  </a:lnTo>
                  <a:lnTo>
                    <a:pt x="f13" y="f14"/>
                  </a:lnTo>
                  <a:lnTo>
                    <a:pt x="f5" y="f15"/>
                  </a:lnTo>
                  <a:lnTo>
                    <a:pt x="f13" y="f16"/>
                  </a:lnTo>
                  <a:lnTo>
                    <a:pt x="f17" y="f7"/>
                  </a:lnTo>
                  <a:lnTo>
                    <a:pt x="f18" y="f16"/>
                  </a:lnTo>
                  <a:lnTo>
                    <a:pt x="f14" y="f16"/>
                  </a:lnTo>
                  <a:lnTo>
                    <a:pt x="f8" y="f19"/>
                  </a:lnTo>
                  <a:lnTo>
                    <a:pt x="f8" y="f20"/>
                  </a:lnTo>
                  <a:lnTo>
                    <a:pt x="f20" y="f21"/>
                  </a:lnTo>
                  <a:lnTo>
                    <a:pt x="f7" y="f22"/>
                  </a:lnTo>
                  <a:lnTo>
                    <a:pt x="f23" y="f21"/>
                  </a:lnTo>
                  <a:lnTo>
                    <a:pt x="f6" y="f15"/>
                  </a:lnTo>
                  <a:lnTo>
                    <a:pt x="f24" y="f14"/>
                  </a:lnTo>
                  <a:lnTo>
                    <a:pt x="f25" y="f26"/>
                  </a:lnTo>
                  <a:lnTo>
                    <a:pt x="f27" y="f28"/>
                  </a:lnTo>
                  <a:lnTo>
                    <a:pt x="f29" y="f5"/>
                  </a:lnTo>
                  <a:lnTo>
                    <a:pt x="f21" y="f30"/>
                  </a:lnTo>
                  <a:lnTo>
                    <a:pt x="f8" y="f9"/>
                  </a:lnTo>
                  <a:close/>
                </a:path>
              </a:pathLst>
            </a:custGeom>
            <a:solidFill>
              <a:srgbClr val="E2EBFB"/>
            </a:solidFill>
            <a:ln w="3172" cap="flat">
              <a:solidFill>
                <a:srgbClr val="0F78FF">
                  <a:alpha val="70000"/>
                </a:srgbClr>
              </a:solidFill>
              <a:prstDash val="solid"/>
              <a:round/>
            </a:ln>
          </p:spPr>
          <p:txBody>
            <a:bodyPr vert="horz" wrap="square" lIns="91440" tIns="45720" rIns="91440" bIns="45720" anchor="t" anchorCtr="0" compatLnSpc="1">
              <a:noAutofit/>
            </a:bodyPr>
            <a:lstStyle/>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GB" sz="1400" b="1" i="0" u="none" strike="noStrike" kern="1200" cap="none" spc="0" baseline="0">
                <a:solidFill>
                  <a:srgbClr val="0599F1"/>
                </a:solidFill>
                <a:uFillTx/>
                <a:latin typeface="HelveticaNeue-UltraLight" pitchFamily="50"/>
                <a:ea typeface="MS PGothic" pitchFamily="34"/>
              </a:endParaRPr>
            </a:p>
          </p:txBody>
        </p:sp>
        <p:sp>
          <p:nvSpPr>
            <p:cNvPr id="115" name="Freeform 144">
              <a:extLst>
                <a:ext uri="{FF2B5EF4-FFF2-40B4-BE49-F238E27FC236}">
                  <a16:creationId xmlns:a16="http://schemas.microsoft.com/office/drawing/2014/main" id="{03832CB7-A036-6EB3-0468-6FE71907943B}"/>
                </a:ext>
              </a:extLst>
            </p:cNvPr>
            <p:cNvSpPr/>
            <p:nvPr/>
          </p:nvSpPr>
          <p:spPr>
            <a:xfrm>
              <a:off x="7692179" y="4208818"/>
              <a:ext cx="178125" cy="212881"/>
            </a:xfrm>
            <a:custGeom>
              <a:avLst/>
              <a:gdLst>
                <a:gd name="f0" fmla="val 10800000"/>
                <a:gd name="f1" fmla="val 5400000"/>
                <a:gd name="f2" fmla="val 180"/>
                <a:gd name="f3" fmla="val w"/>
                <a:gd name="f4" fmla="val h"/>
                <a:gd name="f5" fmla="val 0"/>
                <a:gd name="f6" fmla="val 150"/>
                <a:gd name="f7" fmla="val 66"/>
                <a:gd name="f8" fmla="val 162"/>
                <a:gd name="f9" fmla="val 90"/>
                <a:gd name="f10" fmla="val 144"/>
                <a:gd name="f11" fmla="val 114"/>
                <a:gd name="f12" fmla="val 96"/>
                <a:gd name="f13" fmla="val 132"/>
                <a:gd name="f14" fmla="val 78"/>
                <a:gd name="f15" fmla="val 6"/>
                <a:gd name="f16" fmla="val 138"/>
                <a:gd name="f17" fmla="val 12"/>
                <a:gd name="f18" fmla="val 72"/>
                <a:gd name="f19" fmla="val 18"/>
                <a:gd name="f20" fmla="val 60"/>
                <a:gd name="f21" fmla="val 30"/>
                <a:gd name="f22" fmla="val 48"/>
                <a:gd name="f23" fmla="val 36"/>
                <a:gd name="f24" fmla="val 54"/>
                <a:gd name="f25" fmla="val 84"/>
                <a:gd name="f26" fmla="val 126"/>
                <a:gd name="f27" fmla="val 156"/>
                <a:gd name="f28" fmla="val 24"/>
                <a:gd name="f29" fmla="val 42"/>
                <a:gd name="f30" fmla="+- 0 0 -90"/>
                <a:gd name="f31" fmla="*/ f3 1 150"/>
                <a:gd name="f32" fmla="*/ f4 1 180"/>
                <a:gd name="f33" fmla="val f5"/>
                <a:gd name="f34" fmla="val f6"/>
                <a:gd name="f35" fmla="val f2"/>
                <a:gd name="f36" fmla="*/ f30 f0 1"/>
                <a:gd name="f37" fmla="+- f35 0 f33"/>
                <a:gd name="f38" fmla="+- f34 0 f33"/>
                <a:gd name="f39" fmla="*/ f36 1 f2"/>
                <a:gd name="f40" fmla="*/ f38 1 150"/>
                <a:gd name="f41" fmla="*/ f37 1 180"/>
                <a:gd name="f42" fmla="*/ 2147483646 f38 1"/>
                <a:gd name="f43" fmla="*/ 2147483646 f37 1"/>
                <a:gd name="f44" fmla="*/ 0 f37 1"/>
                <a:gd name="f45" fmla="*/ 0 f38 1"/>
                <a:gd name="f46" fmla="+- f39 0 f1"/>
                <a:gd name="f47" fmla="*/ f42 1 150"/>
                <a:gd name="f48" fmla="*/ f43 1 180"/>
                <a:gd name="f49" fmla="*/ f44 1 180"/>
                <a:gd name="f50" fmla="*/ f45 1 150"/>
                <a:gd name="f51" fmla="*/ 0 1 f40"/>
                <a:gd name="f52" fmla="*/ f34 1 f40"/>
                <a:gd name="f53" fmla="*/ 0 1 f41"/>
                <a:gd name="f54" fmla="*/ f35 1 f41"/>
                <a:gd name="f55" fmla="*/ f47 1 f40"/>
                <a:gd name="f56" fmla="*/ f48 1 f41"/>
                <a:gd name="f57" fmla="*/ f49 1 f41"/>
                <a:gd name="f58" fmla="*/ f50 1 f40"/>
                <a:gd name="f59" fmla="*/ f51 f31 1"/>
                <a:gd name="f60" fmla="*/ f52 f31 1"/>
                <a:gd name="f61" fmla="*/ f54 f32 1"/>
                <a:gd name="f62" fmla="*/ f53 f32 1"/>
                <a:gd name="f63" fmla="*/ f55 f31 1"/>
                <a:gd name="f64" fmla="*/ f56 f32 1"/>
                <a:gd name="f65" fmla="*/ f57 f32 1"/>
                <a:gd name="f66" fmla="*/ f58 f31 1"/>
              </a:gdLst>
              <a:ahLst/>
              <a:cxnLst>
                <a:cxn ang="3cd4">
                  <a:pos x="hc" y="t"/>
                </a:cxn>
                <a:cxn ang="0">
                  <a:pos x="r" y="vc"/>
                </a:cxn>
                <a:cxn ang="cd4">
                  <a:pos x="hc" y="b"/>
                </a:cxn>
                <a:cxn ang="cd2">
                  <a:pos x="l" y="vc"/>
                </a:cxn>
                <a:cxn ang="f46">
                  <a:pos x="f63" y="f64"/>
                </a:cxn>
                <a:cxn ang="f46">
                  <a:pos x="f63" y="f64"/>
                </a:cxn>
                <a:cxn ang="f46">
                  <a:pos x="f63" y="f64"/>
                </a:cxn>
                <a:cxn ang="f46">
                  <a:pos x="f63" y="f64"/>
                </a:cxn>
                <a:cxn ang="f46">
                  <a:pos x="f63" y="f64"/>
                </a:cxn>
                <a:cxn ang="f46">
                  <a:pos x="f63" y="f65"/>
                </a:cxn>
                <a:cxn ang="f46">
                  <a:pos x="f63" y="f65"/>
                </a:cxn>
                <a:cxn ang="f46">
                  <a:pos x="f63" y="f64"/>
                </a:cxn>
                <a:cxn ang="f46">
                  <a:pos x="f63" y="f64"/>
                </a:cxn>
                <a:cxn ang="f46">
                  <a:pos x="f63" y="f64"/>
                </a:cxn>
                <a:cxn ang="f46">
                  <a:pos x="f63" y="f64"/>
                </a:cxn>
                <a:cxn ang="f46">
                  <a:pos x="f63" y="f64"/>
                </a:cxn>
                <a:cxn ang="f46">
                  <a:pos x="f63" y="f64"/>
                </a:cxn>
                <a:cxn ang="f46">
                  <a:pos x="f63" y="f64"/>
                </a:cxn>
                <a:cxn ang="f46">
                  <a:pos x="f63" y="f64"/>
                </a:cxn>
                <a:cxn ang="f46">
                  <a:pos x="f63" y="f64"/>
                </a:cxn>
                <a:cxn ang="f46">
                  <a:pos x="f63" y="f64"/>
                </a:cxn>
                <a:cxn ang="f46">
                  <a:pos x="f66" y="f64"/>
                </a:cxn>
                <a:cxn ang="f46">
                  <a:pos x="f63" y="f64"/>
                </a:cxn>
                <a:cxn ang="f46">
                  <a:pos x="f63" y="f64"/>
                </a:cxn>
                <a:cxn ang="f46">
                  <a:pos x="f63" y="f64"/>
                </a:cxn>
                <a:cxn ang="f46">
                  <a:pos x="f63" y="f64"/>
                </a:cxn>
              </a:cxnLst>
              <a:rect l="f59" t="f62" r="f60" b="f61"/>
              <a:pathLst>
                <a:path w="150" h="180">
                  <a:moveTo>
                    <a:pt x="f7" y="f8"/>
                  </a:moveTo>
                  <a:lnTo>
                    <a:pt x="f9" y="f10"/>
                  </a:lnTo>
                  <a:lnTo>
                    <a:pt x="f11" y="f12"/>
                  </a:lnTo>
                  <a:lnTo>
                    <a:pt x="f13" y="f14"/>
                  </a:lnTo>
                  <a:lnTo>
                    <a:pt x="f6" y="f15"/>
                  </a:lnTo>
                  <a:lnTo>
                    <a:pt x="f16" y="f5"/>
                  </a:lnTo>
                  <a:lnTo>
                    <a:pt x="f11" y="f5"/>
                  </a:lnTo>
                  <a:lnTo>
                    <a:pt x="f9" y="f17"/>
                  </a:lnTo>
                  <a:lnTo>
                    <a:pt x="f18" y="f19"/>
                  </a:lnTo>
                  <a:lnTo>
                    <a:pt x="f20" y="f21"/>
                  </a:lnTo>
                  <a:lnTo>
                    <a:pt x="f22" y="f23"/>
                  </a:lnTo>
                  <a:lnTo>
                    <a:pt x="f22" y="f22"/>
                  </a:lnTo>
                  <a:lnTo>
                    <a:pt x="f20" y="f24"/>
                  </a:lnTo>
                  <a:lnTo>
                    <a:pt x="f24" y="f25"/>
                  </a:lnTo>
                  <a:lnTo>
                    <a:pt x="f22" y="f11"/>
                  </a:lnTo>
                  <a:lnTo>
                    <a:pt x="f21" y="f11"/>
                  </a:lnTo>
                  <a:lnTo>
                    <a:pt x="f17" y="f26"/>
                  </a:lnTo>
                  <a:lnTo>
                    <a:pt x="f5" y="f16"/>
                  </a:lnTo>
                  <a:lnTo>
                    <a:pt x="f19" y="f27"/>
                  </a:lnTo>
                  <a:lnTo>
                    <a:pt x="f28" y="f2"/>
                  </a:lnTo>
                  <a:lnTo>
                    <a:pt x="f29" y="f8"/>
                  </a:lnTo>
                  <a:lnTo>
                    <a:pt x="f7" y="f8"/>
                  </a:lnTo>
                  <a:close/>
                </a:path>
              </a:pathLst>
            </a:custGeom>
            <a:solidFill>
              <a:srgbClr val="E2EBFB"/>
            </a:solidFill>
            <a:ln w="3172" cap="flat">
              <a:solidFill>
                <a:srgbClr val="0F78FF">
                  <a:alpha val="70000"/>
                </a:srgbClr>
              </a:solidFill>
              <a:prstDash val="solid"/>
              <a:round/>
            </a:ln>
          </p:spPr>
          <p:txBody>
            <a:bodyPr vert="horz" wrap="square" lIns="91440" tIns="45720" rIns="91440" bIns="45720" anchor="t" anchorCtr="0" compatLnSpc="1">
              <a:noAutofit/>
            </a:bodyPr>
            <a:lstStyle/>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GB" sz="1400" b="1" i="0" u="none" strike="noStrike" kern="1200" cap="none" spc="0" baseline="0">
                <a:solidFill>
                  <a:srgbClr val="0599F1"/>
                </a:solidFill>
                <a:uFillTx/>
                <a:latin typeface="HelveticaNeue-UltraLight" pitchFamily="50"/>
                <a:ea typeface="MS PGothic" pitchFamily="34"/>
              </a:endParaRPr>
            </a:p>
          </p:txBody>
        </p:sp>
        <p:sp>
          <p:nvSpPr>
            <p:cNvPr id="116" name="Freeform 145">
              <a:extLst>
                <a:ext uri="{FF2B5EF4-FFF2-40B4-BE49-F238E27FC236}">
                  <a16:creationId xmlns:a16="http://schemas.microsoft.com/office/drawing/2014/main" id="{48244573-1ADB-50DB-07DC-608AE7A0B04E}"/>
                </a:ext>
              </a:extLst>
            </p:cNvPr>
            <p:cNvSpPr/>
            <p:nvPr/>
          </p:nvSpPr>
          <p:spPr>
            <a:xfrm>
              <a:off x="7655978" y="4252261"/>
              <a:ext cx="107158" cy="118743"/>
            </a:xfrm>
            <a:custGeom>
              <a:avLst/>
              <a:gdLst>
                <a:gd name="f0" fmla="val 10800000"/>
                <a:gd name="f1" fmla="val 5400000"/>
                <a:gd name="f2" fmla="val 180"/>
                <a:gd name="f3" fmla="val w"/>
                <a:gd name="f4" fmla="val h"/>
                <a:gd name="f5" fmla="val 0"/>
                <a:gd name="f6" fmla="val 90"/>
                <a:gd name="f7" fmla="val 102"/>
                <a:gd name="f8" fmla="val 60"/>
                <a:gd name="f9" fmla="val 78"/>
                <a:gd name="f10" fmla="val 84"/>
                <a:gd name="f11" fmla="val 48"/>
                <a:gd name="f12" fmla="val 18"/>
                <a:gd name="f13" fmla="val 12"/>
                <a:gd name="f14" fmla="val 54"/>
                <a:gd name="f15" fmla="val 30"/>
                <a:gd name="f16" fmla="val 42"/>
                <a:gd name="f17" fmla="+- 0 0 -90"/>
                <a:gd name="f18" fmla="*/ f3 1 90"/>
                <a:gd name="f19" fmla="*/ f4 1 102"/>
                <a:gd name="f20" fmla="val f5"/>
                <a:gd name="f21" fmla="val f6"/>
                <a:gd name="f22" fmla="val f7"/>
                <a:gd name="f23" fmla="*/ f17 f0 1"/>
                <a:gd name="f24" fmla="+- f22 0 f20"/>
                <a:gd name="f25" fmla="+- f21 0 f20"/>
                <a:gd name="f26" fmla="*/ f23 1 f2"/>
                <a:gd name="f27" fmla="*/ f25 1 90"/>
                <a:gd name="f28" fmla="*/ f24 1 102"/>
                <a:gd name="f29" fmla="*/ 2147483646 f25 1"/>
                <a:gd name="f30" fmla="*/ 2147483646 f24 1"/>
                <a:gd name="f31" fmla="*/ 0 f24 1"/>
                <a:gd name="f32" fmla="*/ 0 f25 1"/>
                <a:gd name="f33" fmla="+- f26 0 f1"/>
                <a:gd name="f34" fmla="*/ f29 1 90"/>
                <a:gd name="f35" fmla="*/ f30 1 102"/>
                <a:gd name="f36" fmla="*/ f31 1 102"/>
                <a:gd name="f37" fmla="*/ f32 1 90"/>
                <a:gd name="f38" fmla="*/ 0 1 f27"/>
                <a:gd name="f39" fmla="*/ f21 1 f27"/>
                <a:gd name="f40" fmla="*/ 0 1 f28"/>
                <a:gd name="f41" fmla="*/ f22 1 f28"/>
                <a:gd name="f42" fmla="*/ f34 1 f27"/>
                <a:gd name="f43" fmla="*/ f35 1 f28"/>
                <a:gd name="f44" fmla="*/ f36 1 f28"/>
                <a:gd name="f45" fmla="*/ f37 1 f27"/>
                <a:gd name="f46" fmla="*/ f38 f18 1"/>
                <a:gd name="f47" fmla="*/ f39 f18 1"/>
                <a:gd name="f48" fmla="*/ f41 f19 1"/>
                <a:gd name="f49" fmla="*/ f40 f19 1"/>
                <a:gd name="f50" fmla="*/ f42 f18 1"/>
                <a:gd name="f51" fmla="*/ f43 f19 1"/>
                <a:gd name="f52" fmla="*/ f44 f19 1"/>
                <a:gd name="f53" fmla="*/ f45 f18 1"/>
              </a:gdLst>
              <a:ahLst/>
              <a:cxnLst>
                <a:cxn ang="3cd4">
                  <a:pos x="hc" y="t"/>
                </a:cxn>
                <a:cxn ang="0">
                  <a:pos x="r" y="vc"/>
                </a:cxn>
                <a:cxn ang="cd4">
                  <a:pos x="hc" y="b"/>
                </a:cxn>
                <a:cxn ang="cd2">
                  <a:pos x="l" y="vc"/>
                </a:cxn>
                <a:cxn ang="f33">
                  <a:pos x="f50" y="f51"/>
                </a:cxn>
                <a:cxn ang="f33">
                  <a:pos x="f50" y="f51"/>
                </a:cxn>
                <a:cxn ang="f33">
                  <a:pos x="f50" y="f51"/>
                </a:cxn>
                <a:cxn ang="f33">
                  <a:pos x="f50" y="f51"/>
                </a:cxn>
                <a:cxn ang="f33">
                  <a:pos x="f50" y="f51"/>
                </a:cxn>
                <a:cxn ang="f33">
                  <a:pos x="f50" y="f52"/>
                </a:cxn>
                <a:cxn ang="f33">
                  <a:pos x="f50" y="f52"/>
                </a:cxn>
                <a:cxn ang="f33">
                  <a:pos x="f53" y="f52"/>
                </a:cxn>
                <a:cxn ang="f33">
                  <a:pos x="f53" y="f51"/>
                </a:cxn>
                <a:cxn ang="f33">
                  <a:pos x="f53" y="f51"/>
                </a:cxn>
                <a:cxn ang="f33">
                  <a:pos x="f50" y="f51"/>
                </a:cxn>
                <a:cxn ang="f33">
                  <a:pos x="f50" y="f51"/>
                </a:cxn>
                <a:cxn ang="f33">
                  <a:pos x="f50" y="f51"/>
                </a:cxn>
              </a:cxnLst>
              <a:rect l="f46" t="f49" r="f47" b="f48"/>
              <a:pathLst>
                <a:path w="90" h="102">
                  <a:moveTo>
                    <a:pt x="f8" y="f9"/>
                  </a:moveTo>
                  <a:lnTo>
                    <a:pt x="f9" y="f9"/>
                  </a:lnTo>
                  <a:lnTo>
                    <a:pt x="f10" y="f11"/>
                  </a:lnTo>
                  <a:lnTo>
                    <a:pt x="f6" y="f12"/>
                  </a:lnTo>
                  <a:lnTo>
                    <a:pt x="f9" y="f13"/>
                  </a:lnTo>
                  <a:lnTo>
                    <a:pt x="f9" y="f5"/>
                  </a:lnTo>
                  <a:lnTo>
                    <a:pt x="f11" y="f5"/>
                  </a:lnTo>
                  <a:lnTo>
                    <a:pt x="f5" y="f5"/>
                  </a:lnTo>
                  <a:lnTo>
                    <a:pt x="f5" y="f12"/>
                  </a:lnTo>
                  <a:lnTo>
                    <a:pt x="f5" y="f14"/>
                  </a:lnTo>
                  <a:lnTo>
                    <a:pt x="f15" y="f7"/>
                  </a:lnTo>
                  <a:lnTo>
                    <a:pt x="f16" y="f6"/>
                  </a:lnTo>
                  <a:lnTo>
                    <a:pt x="f8" y="f9"/>
                  </a:lnTo>
                  <a:close/>
                </a:path>
              </a:pathLst>
            </a:custGeom>
            <a:solidFill>
              <a:srgbClr val="E2EBFB"/>
            </a:solidFill>
            <a:ln w="3172" cap="flat">
              <a:solidFill>
                <a:srgbClr val="0F78FF">
                  <a:alpha val="70000"/>
                </a:srgbClr>
              </a:solidFill>
              <a:prstDash val="solid"/>
              <a:round/>
            </a:ln>
          </p:spPr>
          <p:txBody>
            <a:bodyPr vert="horz" wrap="square" lIns="91440" tIns="45720" rIns="91440" bIns="45720" anchor="t" anchorCtr="0" compatLnSpc="1">
              <a:noAutofit/>
            </a:bodyPr>
            <a:lstStyle/>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GB" sz="1400" b="1" i="0" u="none" strike="noStrike" kern="1200" cap="none" spc="0" baseline="0">
                <a:solidFill>
                  <a:srgbClr val="0599F1"/>
                </a:solidFill>
                <a:uFillTx/>
                <a:latin typeface="HelveticaNeue-UltraLight" pitchFamily="50"/>
                <a:ea typeface="MS PGothic" pitchFamily="34"/>
              </a:endParaRPr>
            </a:p>
          </p:txBody>
        </p:sp>
        <p:sp>
          <p:nvSpPr>
            <p:cNvPr id="117" name="Freeform 146">
              <a:extLst>
                <a:ext uri="{FF2B5EF4-FFF2-40B4-BE49-F238E27FC236}">
                  <a16:creationId xmlns:a16="http://schemas.microsoft.com/office/drawing/2014/main" id="{7E0D304A-3ED3-743E-A0F4-8DE07F804C49}"/>
                </a:ext>
              </a:extLst>
            </p:cNvPr>
            <p:cNvSpPr/>
            <p:nvPr/>
          </p:nvSpPr>
          <p:spPr>
            <a:xfrm>
              <a:off x="7627019" y="4016218"/>
              <a:ext cx="170883" cy="236052"/>
            </a:xfrm>
            <a:custGeom>
              <a:avLst/>
              <a:gdLst>
                <a:gd name="f0" fmla="val 10800000"/>
                <a:gd name="f1" fmla="val 5400000"/>
                <a:gd name="f2" fmla="val 180"/>
                <a:gd name="f3" fmla="val w"/>
                <a:gd name="f4" fmla="val h"/>
                <a:gd name="f5" fmla="val 0"/>
                <a:gd name="f6" fmla="val 144"/>
                <a:gd name="f7" fmla="val 198"/>
                <a:gd name="f8" fmla="val 174"/>
                <a:gd name="f9" fmla="val 138"/>
                <a:gd name="f10" fmla="val 162"/>
                <a:gd name="f11" fmla="val 126"/>
                <a:gd name="f12" fmla="val 132"/>
                <a:gd name="f13" fmla="val 96"/>
                <a:gd name="f14" fmla="val 114"/>
                <a:gd name="f15" fmla="val 66"/>
                <a:gd name="f16" fmla="val 48"/>
                <a:gd name="f17" fmla="val 42"/>
                <a:gd name="f18" fmla="val 108"/>
                <a:gd name="f19" fmla="val 6"/>
                <a:gd name="f20" fmla="val 102"/>
                <a:gd name="f21" fmla="val 24"/>
                <a:gd name="f22" fmla="val 84"/>
                <a:gd name="f23" fmla="val 72"/>
                <a:gd name="f24" fmla="val 54"/>
                <a:gd name="f25" fmla="val 156"/>
                <a:gd name="f26" fmla="val 18"/>
                <a:gd name="f27" fmla="+- 0 0 -90"/>
                <a:gd name="f28" fmla="*/ f3 1 144"/>
                <a:gd name="f29" fmla="*/ f4 1 198"/>
                <a:gd name="f30" fmla="val f5"/>
                <a:gd name="f31" fmla="val f6"/>
                <a:gd name="f32" fmla="val f7"/>
                <a:gd name="f33" fmla="*/ f27 f0 1"/>
                <a:gd name="f34" fmla="+- f32 0 f30"/>
                <a:gd name="f35" fmla="+- f31 0 f30"/>
                <a:gd name="f36" fmla="*/ f33 1 f2"/>
                <a:gd name="f37" fmla="*/ f35 1 144"/>
                <a:gd name="f38" fmla="*/ f34 1 198"/>
                <a:gd name="f39" fmla="*/ 2147483646 f35 1"/>
                <a:gd name="f40" fmla="*/ 2147483646 f34 1"/>
                <a:gd name="f41" fmla="*/ 0 f34 1"/>
                <a:gd name="f42" fmla="*/ 0 f35 1"/>
                <a:gd name="f43" fmla="+- f36 0 f1"/>
                <a:gd name="f44" fmla="*/ f39 1 144"/>
                <a:gd name="f45" fmla="*/ f40 1 198"/>
                <a:gd name="f46" fmla="*/ f41 1 198"/>
                <a:gd name="f47" fmla="*/ f42 1 144"/>
                <a:gd name="f48" fmla="*/ 0 1 f37"/>
                <a:gd name="f49" fmla="*/ f31 1 f37"/>
                <a:gd name="f50" fmla="*/ 0 1 f38"/>
                <a:gd name="f51" fmla="*/ f32 1 f38"/>
                <a:gd name="f52" fmla="*/ f44 1 f37"/>
                <a:gd name="f53" fmla="*/ f45 1 f38"/>
                <a:gd name="f54" fmla="*/ f46 1 f38"/>
                <a:gd name="f55" fmla="*/ f47 1 f37"/>
                <a:gd name="f56" fmla="*/ f48 f28 1"/>
                <a:gd name="f57" fmla="*/ f49 f28 1"/>
                <a:gd name="f58" fmla="*/ f51 f29 1"/>
                <a:gd name="f59" fmla="*/ f50 f29 1"/>
                <a:gd name="f60" fmla="*/ f52 f28 1"/>
                <a:gd name="f61" fmla="*/ f53 f29 1"/>
                <a:gd name="f62" fmla="*/ f54 f29 1"/>
                <a:gd name="f63" fmla="*/ f55 f28 1"/>
              </a:gdLst>
              <a:ahLst/>
              <a:cxnLst>
                <a:cxn ang="3cd4">
                  <a:pos x="hc" y="t"/>
                </a:cxn>
                <a:cxn ang="0">
                  <a:pos x="r" y="vc"/>
                </a:cxn>
                <a:cxn ang="cd4">
                  <a:pos x="hc" y="b"/>
                </a:cxn>
                <a:cxn ang="cd2">
                  <a:pos x="l" y="vc"/>
                </a:cxn>
                <a:cxn ang="f43">
                  <a:pos x="f60" y="f61"/>
                </a:cxn>
                <a:cxn ang="f43">
                  <a:pos x="f60" y="f61"/>
                </a:cxn>
                <a:cxn ang="f43">
                  <a:pos x="f60" y="f61"/>
                </a:cxn>
                <a:cxn ang="f43">
                  <a:pos x="f60" y="f61"/>
                </a:cxn>
                <a:cxn ang="f43">
                  <a:pos x="f60" y="f61"/>
                </a:cxn>
                <a:cxn ang="f43">
                  <a:pos x="f60" y="f61"/>
                </a:cxn>
                <a:cxn ang="f43">
                  <a:pos x="f60" y="f61"/>
                </a:cxn>
                <a:cxn ang="f43">
                  <a:pos x="f60" y="f61"/>
                </a:cxn>
                <a:cxn ang="f43">
                  <a:pos x="f60" y="f62"/>
                </a:cxn>
                <a:cxn ang="f43">
                  <a:pos x="f60" y="f62"/>
                </a:cxn>
                <a:cxn ang="f43">
                  <a:pos x="f60" y="f61"/>
                </a:cxn>
                <a:cxn ang="f43">
                  <a:pos x="f60" y="f61"/>
                </a:cxn>
                <a:cxn ang="f43">
                  <a:pos x="f60" y="f61"/>
                </a:cxn>
                <a:cxn ang="f43">
                  <a:pos x="f60" y="f61"/>
                </a:cxn>
                <a:cxn ang="f43">
                  <a:pos x="f60" y="f61"/>
                </a:cxn>
                <a:cxn ang="f43">
                  <a:pos x="f60" y="f61"/>
                </a:cxn>
                <a:cxn ang="f43">
                  <a:pos x="f63" y="f61"/>
                </a:cxn>
                <a:cxn ang="f43">
                  <a:pos x="f60" y="f61"/>
                </a:cxn>
                <a:cxn ang="f43">
                  <a:pos x="f60" y="f61"/>
                </a:cxn>
                <a:cxn ang="f43">
                  <a:pos x="f60" y="f61"/>
                </a:cxn>
                <a:cxn ang="f43">
                  <a:pos x="f60" y="f61"/>
                </a:cxn>
                <a:cxn ang="f43">
                  <a:pos x="f60" y="f61"/>
                </a:cxn>
              </a:cxnLst>
              <a:rect l="f56" t="f59" r="f57" b="f58"/>
              <a:pathLst>
                <a:path w="144" h="198">
                  <a:moveTo>
                    <a:pt x="f6" y="f8"/>
                  </a:moveTo>
                  <a:lnTo>
                    <a:pt x="f9" y="f10"/>
                  </a:lnTo>
                  <a:lnTo>
                    <a:pt x="f11" y="f12"/>
                  </a:lnTo>
                  <a:lnTo>
                    <a:pt x="f9" y="f13"/>
                  </a:lnTo>
                  <a:lnTo>
                    <a:pt x="f12" y="f13"/>
                  </a:lnTo>
                  <a:lnTo>
                    <a:pt x="f14" y="f15"/>
                  </a:lnTo>
                  <a:lnTo>
                    <a:pt x="f14" y="f16"/>
                  </a:lnTo>
                  <a:lnTo>
                    <a:pt x="f9" y="f17"/>
                  </a:lnTo>
                  <a:lnTo>
                    <a:pt x="f11" y="f5"/>
                  </a:lnTo>
                  <a:lnTo>
                    <a:pt x="f18" y="f19"/>
                  </a:lnTo>
                  <a:lnTo>
                    <a:pt x="f20" y="f21"/>
                  </a:lnTo>
                  <a:lnTo>
                    <a:pt x="f22" y="f23"/>
                  </a:lnTo>
                  <a:lnTo>
                    <a:pt x="f24" y="f14"/>
                  </a:lnTo>
                  <a:lnTo>
                    <a:pt x="f21" y="f20"/>
                  </a:lnTo>
                  <a:lnTo>
                    <a:pt x="f19" y="f11"/>
                  </a:lnTo>
                  <a:lnTo>
                    <a:pt x="f5" y="f25"/>
                  </a:lnTo>
                  <a:lnTo>
                    <a:pt x="f26" y="f25"/>
                  </a:lnTo>
                  <a:lnTo>
                    <a:pt x="f21" y="f7"/>
                  </a:lnTo>
                  <a:lnTo>
                    <a:pt x="f23" y="f7"/>
                  </a:lnTo>
                  <a:lnTo>
                    <a:pt x="f20" y="f7"/>
                  </a:lnTo>
                  <a:lnTo>
                    <a:pt x="f6" y="f8"/>
                  </a:lnTo>
                  <a:close/>
                </a:path>
              </a:pathLst>
            </a:custGeom>
            <a:solidFill>
              <a:srgbClr val="E2EBFB"/>
            </a:solidFill>
            <a:ln w="3172" cap="flat">
              <a:solidFill>
                <a:srgbClr val="0F78FF">
                  <a:alpha val="70000"/>
                </a:srgbClr>
              </a:solidFill>
              <a:prstDash val="solid"/>
              <a:round/>
            </a:ln>
          </p:spPr>
          <p:txBody>
            <a:bodyPr vert="horz" wrap="square" lIns="91440" tIns="45720" rIns="91440" bIns="45720" anchor="t" anchorCtr="0" compatLnSpc="1">
              <a:noAutofit/>
            </a:bodyPr>
            <a:lstStyle/>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GB" sz="1400" b="1" i="0" u="none" strike="noStrike" kern="1200" cap="none" spc="0" baseline="0">
                <a:solidFill>
                  <a:srgbClr val="0599F1"/>
                </a:solidFill>
                <a:uFillTx/>
                <a:latin typeface="HelveticaNeue-UltraLight" pitchFamily="50"/>
                <a:ea typeface="MS PGothic" pitchFamily="34"/>
              </a:endParaRPr>
            </a:p>
          </p:txBody>
        </p:sp>
        <p:sp>
          <p:nvSpPr>
            <p:cNvPr id="118" name="Freeform 147">
              <a:extLst>
                <a:ext uri="{FF2B5EF4-FFF2-40B4-BE49-F238E27FC236}">
                  <a16:creationId xmlns:a16="http://schemas.microsoft.com/office/drawing/2014/main" id="{6BA47281-887D-50EB-695E-7BC0D8397A84}"/>
                </a:ext>
              </a:extLst>
            </p:cNvPr>
            <p:cNvSpPr/>
            <p:nvPr/>
          </p:nvSpPr>
          <p:spPr>
            <a:xfrm>
              <a:off x="7627019" y="4016218"/>
              <a:ext cx="170883" cy="236052"/>
            </a:xfrm>
            <a:custGeom>
              <a:avLst/>
              <a:gdLst>
                <a:gd name="f0" fmla="val 10800000"/>
                <a:gd name="f1" fmla="val 5400000"/>
                <a:gd name="f2" fmla="val 180"/>
                <a:gd name="f3" fmla="val w"/>
                <a:gd name="f4" fmla="val h"/>
                <a:gd name="f5" fmla="val 0"/>
                <a:gd name="f6" fmla="val 144"/>
                <a:gd name="f7" fmla="val 198"/>
                <a:gd name="f8" fmla="val 174"/>
                <a:gd name="f9" fmla="val 138"/>
                <a:gd name="f10" fmla="val 162"/>
                <a:gd name="f11" fmla="val 126"/>
                <a:gd name="f12" fmla="val 132"/>
                <a:gd name="f13" fmla="val 96"/>
                <a:gd name="f14" fmla="val 114"/>
                <a:gd name="f15" fmla="val 66"/>
                <a:gd name="f16" fmla="val 48"/>
                <a:gd name="f17" fmla="val 42"/>
                <a:gd name="f18" fmla="val 108"/>
                <a:gd name="f19" fmla="val 6"/>
                <a:gd name="f20" fmla="val 102"/>
                <a:gd name="f21" fmla="val 24"/>
                <a:gd name="f22" fmla="val 84"/>
                <a:gd name="f23" fmla="val 72"/>
                <a:gd name="f24" fmla="val 54"/>
                <a:gd name="f25" fmla="val 156"/>
                <a:gd name="f26" fmla="val 18"/>
                <a:gd name="f27" fmla="+- 0 0 -90"/>
                <a:gd name="f28" fmla="*/ f3 1 144"/>
                <a:gd name="f29" fmla="*/ f4 1 198"/>
                <a:gd name="f30" fmla="val f5"/>
                <a:gd name="f31" fmla="val f6"/>
                <a:gd name="f32" fmla="val f7"/>
                <a:gd name="f33" fmla="*/ f27 f0 1"/>
                <a:gd name="f34" fmla="+- f32 0 f30"/>
                <a:gd name="f35" fmla="+- f31 0 f30"/>
                <a:gd name="f36" fmla="*/ f33 1 f2"/>
                <a:gd name="f37" fmla="*/ f35 1 144"/>
                <a:gd name="f38" fmla="*/ f34 1 198"/>
                <a:gd name="f39" fmla="*/ 2147483646 f35 1"/>
                <a:gd name="f40" fmla="*/ 2147483646 f34 1"/>
                <a:gd name="f41" fmla="*/ 0 f34 1"/>
                <a:gd name="f42" fmla="*/ 0 f35 1"/>
                <a:gd name="f43" fmla="+- f36 0 f1"/>
                <a:gd name="f44" fmla="*/ f39 1 144"/>
                <a:gd name="f45" fmla="*/ f40 1 198"/>
                <a:gd name="f46" fmla="*/ f41 1 198"/>
                <a:gd name="f47" fmla="*/ f42 1 144"/>
                <a:gd name="f48" fmla="*/ 0 1 f37"/>
                <a:gd name="f49" fmla="*/ f31 1 f37"/>
                <a:gd name="f50" fmla="*/ 0 1 f38"/>
                <a:gd name="f51" fmla="*/ f32 1 f38"/>
                <a:gd name="f52" fmla="*/ f44 1 f37"/>
                <a:gd name="f53" fmla="*/ f45 1 f38"/>
                <a:gd name="f54" fmla="*/ f46 1 f38"/>
                <a:gd name="f55" fmla="*/ f47 1 f37"/>
                <a:gd name="f56" fmla="*/ f48 f28 1"/>
                <a:gd name="f57" fmla="*/ f49 f28 1"/>
                <a:gd name="f58" fmla="*/ f51 f29 1"/>
                <a:gd name="f59" fmla="*/ f50 f29 1"/>
                <a:gd name="f60" fmla="*/ f52 f28 1"/>
                <a:gd name="f61" fmla="*/ f53 f29 1"/>
                <a:gd name="f62" fmla="*/ f54 f29 1"/>
                <a:gd name="f63" fmla="*/ f55 f28 1"/>
              </a:gdLst>
              <a:ahLst/>
              <a:cxnLst>
                <a:cxn ang="3cd4">
                  <a:pos x="hc" y="t"/>
                </a:cxn>
                <a:cxn ang="0">
                  <a:pos x="r" y="vc"/>
                </a:cxn>
                <a:cxn ang="cd4">
                  <a:pos x="hc" y="b"/>
                </a:cxn>
                <a:cxn ang="cd2">
                  <a:pos x="l" y="vc"/>
                </a:cxn>
                <a:cxn ang="f43">
                  <a:pos x="f60" y="f61"/>
                </a:cxn>
                <a:cxn ang="f43">
                  <a:pos x="f60" y="f61"/>
                </a:cxn>
                <a:cxn ang="f43">
                  <a:pos x="f60" y="f61"/>
                </a:cxn>
                <a:cxn ang="f43">
                  <a:pos x="f60" y="f61"/>
                </a:cxn>
                <a:cxn ang="f43">
                  <a:pos x="f60" y="f61"/>
                </a:cxn>
                <a:cxn ang="f43">
                  <a:pos x="f60" y="f61"/>
                </a:cxn>
                <a:cxn ang="f43">
                  <a:pos x="f60" y="f61"/>
                </a:cxn>
                <a:cxn ang="f43">
                  <a:pos x="f60" y="f61"/>
                </a:cxn>
                <a:cxn ang="f43">
                  <a:pos x="f60" y="f62"/>
                </a:cxn>
                <a:cxn ang="f43">
                  <a:pos x="f60" y="f62"/>
                </a:cxn>
                <a:cxn ang="f43">
                  <a:pos x="f60" y="f61"/>
                </a:cxn>
                <a:cxn ang="f43">
                  <a:pos x="f60" y="f61"/>
                </a:cxn>
                <a:cxn ang="f43">
                  <a:pos x="f60" y="f61"/>
                </a:cxn>
                <a:cxn ang="f43">
                  <a:pos x="f60" y="f61"/>
                </a:cxn>
                <a:cxn ang="f43">
                  <a:pos x="f60" y="f61"/>
                </a:cxn>
                <a:cxn ang="f43">
                  <a:pos x="f60" y="f61"/>
                </a:cxn>
                <a:cxn ang="f43">
                  <a:pos x="f63" y="f61"/>
                </a:cxn>
                <a:cxn ang="f43">
                  <a:pos x="f60" y="f61"/>
                </a:cxn>
                <a:cxn ang="f43">
                  <a:pos x="f60" y="f61"/>
                </a:cxn>
                <a:cxn ang="f43">
                  <a:pos x="f60" y="f61"/>
                </a:cxn>
                <a:cxn ang="f43">
                  <a:pos x="f60" y="f61"/>
                </a:cxn>
              </a:cxnLst>
              <a:rect l="f56" t="f59" r="f57" b="f58"/>
              <a:pathLst>
                <a:path w="144" h="198">
                  <a:moveTo>
                    <a:pt x="f6" y="f8"/>
                  </a:moveTo>
                  <a:lnTo>
                    <a:pt x="f9" y="f10"/>
                  </a:lnTo>
                  <a:lnTo>
                    <a:pt x="f11" y="f12"/>
                  </a:lnTo>
                  <a:lnTo>
                    <a:pt x="f9" y="f13"/>
                  </a:lnTo>
                  <a:lnTo>
                    <a:pt x="f12" y="f13"/>
                  </a:lnTo>
                  <a:lnTo>
                    <a:pt x="f14" y="f15"/>
                  </a:lnTo>
                  <a:lnTo>
                    <a:pt x="f14" y="f16"/>
                  </a:lnTo>
                  <a:lnTo>
                    <a:pt x="f9" y="f17"/>
                  </a:lnTo>
                  <a:lnTo>
                    <a:pt x="f11" y="f5"/>
                  </a:lnTo>
                  <a:lnTo>
                    <a:pt x="f18" y="f19"/>
                  </a:lnTo>
                  <a:lnTo>
                    <a:pt x="f20" y="f21"/>
                  </a:lnTo>
                  <a:lnTo>
                    <a:pt x="f22" y="f23"/>
                  </a:lnTo>
                  <a:lnTo>
                    <a:pt x="f24" y="f14"/>
                  </a:lnTo>
                  <a:lnTo>
                    <a:pt x="f21" y="f20"/>
                  </a:lnTo>
                  <a:lnTo>
                    <a:pt x="f19" y="f11"/>
                  </a:lnTo>
                  <a:lnTo>
                    <a:pt x="f5" y="f25"/>
                  </a:lnTo>
                  <a:lnTo>
                    <a:pt x="f26" y="f25"/>
                  </a:lnTo>
                  <a:lnTo>
                    <a:pt x="f21" y="f7"/>
                  </a:lnTo>
                  <a:lnTo>
                    <a:pt x="f23" y="f7"/>
                  </a:lnTo>
                  <a:lnTo>
                    <a:pt x="f20" y="f7"/>
                  </a:lnTo>
                </a:path>
              </a:pathLst>
            </a:custGeom>
            <a:noFill/>
            <a:ln w="3172" cap="flat">
              <a:solidFill>
                <a:srgbClr val="0F78FF">
                  <a:alpha val="70000"/>
                </a:srgbClr>
              </a:solidFill>
              <a:prstDash val="solid"/>
              <a:round/>
            </a:ln>
          </p:spPr>
          <p:txBody>
            <a:bodyPr vert="horz" wrap="square" lIns="91440" tIns="45720" rIns="91440" bIns="45720" anchor="t" anchorCtr="0" compatLnSpc="1">
              <a:noAutofit/>
            </a:bodyPr>
            <a:lstStyle/>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GB" sz="1400" b="1" i="0" u="none" strike="noStrike" kern="1200" cap="none" spc="0" baseline="0">
                <a:solidFill>
                  <a:srgbClr val="0599F1"/>
                </a:solidFill>
                <a:uFillTx/>
                <a:latin typeface="HelveticaNeue-UltraLight" pitchFamily="50"/>
                <a:ea typeface="MS PGothic" pitchFamily="34"/>
              </a:endParaRPr>
            </a:p>
          </p:txBody>
        </p:sp>
        <p:sp>
          <p:nvSpPr>
            <p:cNvPr id="119" name="Freeform 148">
              <a:extLst>
                <a:ext uri="{FF2B5EF4-FFF2-40B4-BE49-F238E27FC236}">
                  <a16:creationId xmlns:a16="http://schemas.microsoft.com/office/drawing/2014/main" id="{7949EBD7-9BA4-B161-48A6-9D51D2881619}"/>
                </a:ext>
              </a:extLst>
            </p:cNvPr>
            <p:cNvSpPr/>
            <p:nvPr/>
          </p:nvSpPr>
          <p:spPr>
            <a:xfrm>
              <a:off x="7469166" y="4007531"/>
              <a:ext cx="57927" cy="143368"/>
            </a:xfrm>
            <a:custGeom>
              <a:avLst/>
              <a:gdLst>
                <a:gd name="f0" fmla="val 10800000"/>
                <a:gd name="f1" fmla="val 5400000"/>
                <a:gd name="f2" fmla="val 180"/>
                <a:gd name="f3" fmla="val w"/>
                <a:gd name="f4" fmla="val h"/>
                <a:gd name="f5" fmla="val 0"/>
                <a:gd name="f6" fmla="val 48"/>
                <a:gd name="f7" fmla="val 120"/>
                <a:gd name="f8" fmla="val 24"/>
                <a:gd name="f9" fmla="val 6"/>
                <a:gd name="f10" fmla="val 42"/>
                <a:gd name="f11" fmla="val 30"/>
                <a:gd name="f12" fmla="val 90"/>
                <a:gd name="f13" fmla="val 36"/>
                <a:gd name="f14" fmla="+- 0 0 -90"/>
                <a:gd name="f15" fmla="*/ f3 1 48"/>
                <a:gd name="f16" fmla="*/ f4 1 120"/>
                <a:gd name="f17" fmla="val f5"/>
                <a:gd name="f18" fmla="val f6"/>
                <a:gd name="f19" fmla="val f7"/>
                <a:gd name="f20" fmla="*/ f14 f0 1"/>
                <a:gd name="f21" fmla="+- f19 0 f17"/>
                <a:gd name="f22" fmla="+- f18 0 f17"/>
                <a:gd name="f23" fmla="*/ f20 1 f2"/>
                <a:gd name="f24" fmla="*/ f22 1 48"/>
                <a:gd name="f25" fmla="*/ f21 1 120"/>
                <a:gd name="f26" fmla="*/ 2147483646 f22 1"/>
                <a:gd name="f27" fmla="*/ 2147483646 f21 1"/>
                <a:gd name="f28" fmla="*/ 0 f21 1"/>
                <a:gd name="f29" fmla="*/ 0 f22 1"/>
                <a:gd name="f30" fmla="+- f23 0 f1"/>
                <a:gd name="f31" fmla="*/ f26 1 48"/>
                <a:gd name="f32" fmla="*/ f27 1 120"/>
                <a:gd name="f33" fmla="*/ f28 1 120"/>
                <a:gd name="f34" fmla="*/ f29 1 48"/>
                <a:gd name="f35" fmla="*/ 0 1 f24"/>
                <a:gd name="f36" fmla="*/ f18 1 f24"/>
                <a:gd name="f37" fmla="*/ 0 1 f25"/>
                <a:gd name="f38" fmla="*/ f19 1 f25"/>
                <a:gd name="f39" fmla="*/ f31 1 f24"/>
                <a:gd name="f40" fmla="*/ f32 1 f25"/>
                <a:gd name="f41" fmla="*/ f33 1 f25"/>
                <a:gd name="f42" fmla="*/ f34 1 f24"/>
                <a:gd name="f43" fmla="*/ f35 f15 1"/>
                <a:gd name="f44" fmla="*/ f36 f15 1"/>
                <a:gd name="f45" fmla="*/ f38 f16 1"/>
                <a:gd name="f46" fmla="*/ f37 f16 1"/>
                <a:gd name="f47" fmla="*/ f39 f15 1"/>
                <a:gd name="f48" fmla="*/ f40 f16 1"/>
                <a:gd name="f49" fmla="*/ f41 f16 1"/>
                <a:gd name="f50" fmla="*/ f42 f15 1"/>
              </a:gdLst>
              <a:ahLst/>
              <a:cxnLst>
                <a:cxn ang="3cd4">
                  <a:pos x="hc" y="t"/>
                </a:cxn>
                <a:cxn ang="0">
                  <a:pos x="r" y="vc"/>
                </a:cxn>
                <a:cxn ang="cd4">
                  <a:pos x="hc" y="b"/>
                </a:cxn>
                <a:cxn ang="cd2">
                  <a:pos x="l" y="vc"/>
                </a:cxn>
                <a:cxn ang="f30">
                  <a:pos x="f47" y="f48"/>
                </a:cxn>
                <a:cxn ang="f30">
                  <a:pos x="f47" y="f48"/>
                </a:cxn>
                <a:cxn ang="f30">
                  <a:pos x="f47" y="f48"/>
                </a:cxn>
                <a:cxn ang="f30">
                  <a:pos x="f47" y="f48"/>
                </a:cxn>
                <a:cxn ang="f30">
                  <a:pos x="f47" y="f49"/>
                </a:cxn>
                <a:cxn ang="f30">
                  <a:pos x="f47" y="f48"/>
                </a:cxn>
                <a:cxn ang="f30">
                  <a:pos x="f47" y="f48"/>
                </a:cxn>
                <a:cxn ang="f30">
                  <a:pos x="f50" y="f48"/>
                </a:cxn>
                <a:cxn ang="f30">
                  <a:pos x="f50" y="f48"/>
                </a:cxn>
                <a:cxn ang="f30">
                  <a:pos x="f47" y="f48"/>
                </a:cxn>
                <a:cxn ang="f30">
                  <a:pos x="f47" y="f48"/>
                </a:cxn>
                <a:cxn ang="f30">
                  <a:pos x="f47" y="f48"/>
                </a:cxn>
                <a:cxn ang="f30">
                  <a:pos x="f47" y="f48"/>
                </a:cxn>
                <a:cxn ang="f30">
                  <a:pos x="f47" y="f48"/>
                </a:cxn>
                <a:cxn ang="f30">
                  <a:pos x="f47" y="f48"/>
                </a:cxn>
              </a:cxnLst>
              <a:rect l="f43" t="f46" r="f44" b="f45"/>
              <a:pathLst>
                <a:path w="48" h="120">
                  <a:moveTo>
                    <a:pt x="f6" y="f6"/>
                  </a:moveTo>
                  <a:lnTo>
                    <a:pt x="f6" y="f8"/>
                  </a:lnTo>
                  <a:lnTo>
                    <a:pt x="f6" y="f9"/>
                  </a:lnTo>
                  <a:lnTo>
                    <a:pt x="f10" y="f9"/>
                  </a:lnTo>
                  <a:lnTo>
                    <a:pt x="f11" y="f5"/>
                  </a:lnTo>
                  <a:lnTo>
                    <a:pt x="f8" y="f9"/>
                  </a:lnTo>
                  <a:lnTo>
                    <a:pt x="f9" y="f11"/>
                  </a:lnTo>
                  <a:lnTo>
                    <a:pt x="f5" y="f11"/>
                  </a:lnTo>
                  <a:lnTo>
                    <a:pt x="f5" y="f6"/>
                  </a:lnTo>
                  <a:lnTo>
                    <a:pt x="f9" y="f12"/>
                  </a:lnTo>
                  <a:lnTo>
                    <a:pt x="f8" y="f7"/>
                  </a:lnTo>
                  <a:lnTo>
                    <a:pt x="f13" y="f7"/>
                  </a:lnTo>
                  <a:lnTo>
                    <a:pt x="f13" y="f12"/>
                  </a:lnTo>
                  <a:lnTo>
                    <a:pt x="f6" y="f6"/>
                  </a:lnTo>
                  <a:close/>
                </a:path>
              </a:pathLst>
            </a:custGeom>
            <a:solidFill>
              <a:srgbClr val="E2EBFB"/>
            </a:solidFill>
            <a:ln w="3172" cap="flat">
              <a:solidFill>
                <a:srgbClr val="0F78FF">
                  <a:alpha val="70000"/>
                </a:srgbClr>
              </a:solidFill>
              <a:prstDash val="solid"/>
              <a:round/>
            </a:ln>
          </p:spPr>
          <p:txBody>
            <a:bodyPr vert="horz" wrap="square" lIns="91440" tIns="45720" rIns="91440" bIns="45720" anchor="t" anchorCtr="0" compatLnSpc="1">
              <a:noAutofit/>
            </a:bodyPr>
            <a:lstStyle/>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GB" sz="1400" b="1" i="0" u="none" strike="noStrike" kern="1200" cap="none" spc="0" baseline="0">
                <a:solidFill>
                  <a:srgbClr val="0599F1"/>
                </a:solidFill>
                <a:uFillTx/>
                <a:latin typeface="HelveticaNeue-UltraLight" pitchFamily="50"/>
                <a:ea typeface="MS PGothic" pitchFamily="34"/>
              </a:endParaRPr>
            </a:p>
          </p:txBody>
        </p:sp>
        <p:sp>
          <p:nvSpPr>
            <p:cNvPr id="120" name="Freeform 149">
              <a:extLst>
                <a:ext uri="{FF2B5EF4-FFF2-40B4-BE49-F238E27FC236}">
                  <a16:creationId xmlns:a16="http://schemas.microsoft.com/office/drawing/2014/main" id="{42105391-7FE3-E77E-D103-BBD5DCF2D61E}"/>
                </a:ext>
              </a:extLst>
            </p:cNvPr>
            <p:cNvSpPr/>
            <p:nvPr/>
          </p:nvSpPr>
          <p:spPr>
            <a:xfrm>
              <a:off x="7447449" y="4045177"/>
              <a:ext cx="50685" cy="112955"/>
            </a:xfrm>
            <a:custGeom>
              <a:avLst/>
              <a:gdLst>
                <a:gd name="f0" fmla="val 10800000"/>
                <a:gd name="f1" fmla="val 5400000"/>
                <a:gd name="f2" fmla="val 180"/>
                <a:gd name="f3" fmla="val w"/>
                <a:gd name="f4" fmla="val h"/>
                <a:gd name="f5" fmla="val 0"/>
                <a:gd name="f6" fmla="val 42"/>
                <a:gd name="f7" fmla="val 96"/>
                <a:gd name="f8" fmla="val 18"/>
                <a:gd name="f9" fmla="val 6"/>
                <a:gd name="f10" fmla="val 12"/>
                <a:gd name="f11" fmla="val 90"/>
                <a:gd name="f12" fmla="val 24"/>
                <a:gd name="f13" fmla="val 60"/>
                <a:gd name="f14" fmla="+- 0 0 -90"/>
                <a:gd name="f15" fmla="*/ f3 1 42"/>
                <a:gd name="f16" fmla="*/ f4 1 96"/>
                <a:gd name="f17" fmla="val f5"/>
                <a:gd name="f18" fmla="val f6"/>
                <a:gd name="f19" fmla="val f7"/>
                <a:gd name="f20" fmla="*/ f14 f0 1"/>
                <a:gd name="f21" fmla="+- f19 0 f17"/>
                <a:gd name="f22" fmla="+- f18 0 f17"/>
                <a:gd name="f23" fmla="*/ f20 1 f2"/>
                <a:gd name="f24" fmla="*/ f22 1 42"/>
                <a:gd name="f25" fmla="*/ f21 1 96"/>
                <a:gd name="f26" fmla="*/ 2147483646 f22 1"/>
                <a:gd name="f27" fmla="*/ 2147483646 f21 1"/>
                <a:gd name="f28" fmla="*/ 0 f21 1"/>
                <a:gd name="f29" fmla="*/ 0 f22 1"/>
                <a:gd name="f30" fmla="+- f23 0 f1"/>
                <a:gd name="f31" fmla="*/ f26 1 42"/>
                <a:gd name="f32" fmla="*/ f27 1 96"/>
                <a:gd name="f33" fmla="*/ f28 1 96"/>
                <a:gd name="f34" fmla="*/ f29 1 42"/>
                <a:gd name="f35" fmla="*/ 0 1 f24"/>
                <a:gd name="f36" fmla="*/ f18 1 f24"/>
                <a:gd name="f37" fmla="*/ 0 1 f25"/>
                <a:gd name="f38" fmla="*/ f19 1 f25"/>
                <a:gd name="f39" fmla="*/ f31 1 f24"/>
                <a:gd name="f40" fmla="*/ f32 1 f25"/>
                <a:gd name="f41" fmla="*/ f33 1 f25"/>
                <a:gd name="f42" fmla="*/ f34 1 f24"/>
                <a:gd name="f43" fmla="*/ f35 f15 1"/>
                <a:gd name="f44" fmla="*/ f36 f15 1"/>
                <a:gd name="f45" fmla="*/ f38 f16 1"/>
                <a:gd name="f46" fmla="*/ f37 f16 1"/>
                <a:gd name="f47" fmla="*/ f39 f15 1"/>
                <a:gd name="f48" fmla="*/ f40 f16 1"/>
                <a:gd name="f49" fmla="*/ f41 f16 1"/>
                <a:gd name="f50" fmla="*/ f42 f15 1"/>
              </a:gdLst>
              <a:ahLst/>
              <a:cxnLst>
                <a:cxn ang="3cd4">
                  <a:pos x="hc" y="t"/>
                </a:cxn>
                <a:cxn ang="0">
                  <a:pos x="r" y="vc"/>
                </a:cxn>
                <a:cxn ang="cd4">
                  <a:pos x="hc" y="b"/>
                </a:cxn>
                <a:cxn ang="cd2">
                  <a:pos x="l" y="vc"/>
                </a:cxn>
                <a:cxn ang="f30">
                  <a:pos x="f47" y="f48"/>
                </a:cxn>
                <a:cxn ang="f30">
                  <a:pos x="f47" y="f49"/>
                </a:cxn>
                <a:cxn ang="f30">
                  <a:pos x="f47" y="f48"/>
                </a:cxn>
                <a:cxn ang="f30">
                  <a:pos x="f50" y="f48"/>
                </a:cxn>
                <a:cxn ang="f30">
                  <a:pos x="f50" y="f48"/>
                </a:cxn>
                <a:cxn ang="f30">
                  <a:pos x="f50" y="f48"/>
                </a:cxn>
                <a:cxn ang="f30">
                  <a:pos x="f47" y="f48"/>
                </a:cxn>
                <a:cxn ang="f30">
                  <a:pos x="f47" y="f48"/>
                </a:cxn>
                <a:cxn ang="f30">
                  <a:pos x="f47" y="f48"/>
                </a:cxn>
                <a:cxn ang="f30">
                  <a:pos x="f47" y="f48"/>
                </a:cxn>
              </a:cxnLst>
              <a:rect l="f43" t="f46" r="f44" b="f45"/>
              <a:pathLst>
                <a:path w="42" h="96">
                  <a:moveTo>
                    <a:pt x="f8" y="f8"/>
                  </a:moveTo>
                  <a:lnTo>
                    <a:pt x="f8" y="f5"/>
                  </a:lnTo>
                  <a:lnTo>
                    <a:pt x="f9" y="f9"/>
                  </a:lnTo>
                  <a:lnTo>
                    <a:pt x="f5" y="f9"/>
                  </a:lnTo>
                  <a:lnTo>
                    <a:pt x="f5" y="f10"/>
                  </a:lnTo>
                  <a:lnTo>
                    <a:pt x="f5" y="f6"/>
                  </a:lnTo>
                  <a:lnTo>
                    <a:pt x="f8" y="f7"/>
                  </a:lnTo>
                  <a:lnTo>
                    <a:pt x="f6" y="f11"/>
                  </a:lnTo>
                  <a:lnTo>
                    <a:pt x="f12" y="f13"/>
                  </a:lnTo>
                  <a:lnTo>
                    <a:pt x="f8" y="f8"/>
                  </a:lnTo>
                  <a:close/>
                </a:path>
              </a:pathLst>
            </a:custGeom>
            <a:solidFill>
              <a:srgbClr val="E2EBFB"/>
            </a:solidFill>
            <a:ln w="3172" cap="flat">
              <a:solidFill>
                <a:srgbClr val="0F78FF">
                  <a:alpha val="70000"/>
                </a:srgbClr>
              </a:solidFill>
              <a:prstDash val="solid"/>
              <a:round/>
            </a:ln>
          </p:spPr>
          <p:txBody>
            <a:bodyPr vert="horz" wrap="square" lIns="91440" tIns="45720" rIns="91440" bIns="45720" anchor="t" anchorCtr="0" compatLnSpc="1">
              <a:noAutofit/>
            </a:bodyPr>
            <a:lstStyle/>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GB" sz="1400" b="1" i="0" u="none" strike="noStrike" kern="1200" cap="none" spc="0" baseline="0">
                <a:solidFill>
                  <a:srgbClr val="0599F1"/>
                </a:solidFill>
                <a:uFillTx/>
                <a:latin typeface="HelveticaNeue-UltraLight" pitchFamily="50"/>
                <a:ea typeface="MS PGothic" pitchFamily="34"/>
              </a:endParaRPr>
            </a:p>
          </p:txBody>
        </p:sp>
        <p:sp>
          <p:nvSpPr>
            <p:cNvPr id="121" name="Freeform 150">
              <a:extLst>
                <a:ext uri="{FF2B5EF4-FFF2-40B4-BE49-F238E27FC236}">
                  <a16:creationId xmlns:a16="http://schemas.microsoft.com/office/drawing/2014/main" id="{79406E61-D97D-4832-C987-4B9DB9A51B53}"/>
                </a:ext>
              </a:extLst>
            </p:cNvPr>
            <p:cNvSpPr/>
            <p:nvPr/>
          </p:nvSpPr>
          <p:spPr>
            <a:xfrm>
              <a:off x="7713905" y="4679469"/>
              <a:ext cx="292525" cy="296869"/>
            </a:xfrm>
            <a:custGeom>
              <a:avLst/>
              <a:gdLst>
                <a:gd name="f0" fmla="val 10800000"/>
                <a:gd name="f1" fmla="val 5400000"/>
                <a:gd name="f2" fmla="val 180"/>
                <a:gd name="f3" fmla="val w"/>
                <a:gd name="f4" fmla="val h"/>
                <a:gd name="f5" fmla="val 0"/>
                <a:gd name="f6" fmla="val 246"/>
                <a:gd name="f7" fmla="val 252"/>
                <a:gd name="f8" fmla="val 126"/>
                <a:gd name="f9" fmla="val 144"/>
                <a:gd name="f10" fmla="val 156"/>
                <a:gd name="f11" fmla="val 162"/>
                <a:gd name="f12" fmla="val 108"/>
                <a:gd name="f13" fmla="val 168"/>
                <a:gd name="f14" fmla="val 102"/>
                <a:gd name="f15" fmla="val 174"/>
                <a:gd name="f16" fmla="val 36"/>
                <a:gd name="f17" fmla="val 222"/>
                <a:gd name="f18" fmla="val 24"/>
                <a:gd name="f19" fmla="val 240"/>
                <a:gd name="f20" fmla="val 18"/>
                <a:gd name="f21" fmla="val 234"/>
                <a:gd name="f22" fmla="val 12"/>
                <a:gd name="f23" fmla="val 210"/>
                <a:gd name="f24" fmla="val 216"/>
                <a:gd name="f25" fmla="val 114"/>
                <a:gd name="f26" fmla="val 30"/>
                <a:gd name="f27" fmla="val 6"/>
                <a:gd name="f28" fmla="val 42"/>
                <a:gd name="f29" fmla="val 48"/>
                <a:gd name="f30" fmla="val 60"/>
                <a:gd name="f31" fmla="val 90"/>
                <a:gd name="f32" fmla="val 96"/>
                <a:gd name="f33" fmla="+- 0 0 -90"/>
                <a:gd name="f34" fmla="*/ f3 1 246"/>
                <a:gd name="f35" fmla="*/ f4 1 252"/>
                <a:gd name="f36" fmla="val f5"/>
                <a:gd name="f37" fmla="val f6"/>
                <a:gd name="f38" fmla="val f7"/>
                <a:gd name="f39" fmla="*/ f33 f0 1"/>
                <a:gd name="f40" fmla="+- f38 0 f36"/>
                <a:gd name="f41" fmla="+- f37 0 f36"/>
                <a:gd name="f42" fmla="*/ f39 1 f2"/>
                <a:gd name="f43" fmla="*/ f41 1 246"/>
                <a:gd name="f44" fmla="*/ f40 1 252"/>
                <a:gd name="f45" fmla="*/ 2147483646 f41 1"/>
                <a:gd name="f46" fmla="*/ 2147483646 f40 1"/>
                <a:gd name="f47" fmla="*/ 0 f40 1"/>
                <a:gd name="f48" fmla="*/ 0 f41 1"/>
                <a:gd name="f49" fmla="+- f42 0 f1"/>
                <a:gd name="f50" fmla="*/ f45 1 246"/>
                <a:gd name="f51" fmla="*/ f46 1 252"/>
                <a:gd name="f52" fmla="*/ f47 1 252"/>
                <a:gd name="f53" fmla="*/ f48 1 246"/>
                <a:gd name="f54" fmla="*/ 0 1 f43"/>
                <a:gd name="f55" fmla="*/ f37 1 f43"/>
                <a:gd name="f56" fmla="*/ 0 1 f44"/>
                <a:gd name="f57" fmla="*/ f38 1 f44"/>
                <a:gd name="f58" fmla="*/ f50 1 f43"/>
                <a:gd name="f59" fmla="*/ f51 1 f44"/>
                <a:gd name="f60" fmla="*/ f52 1 f44"/>
                <a:gd name="f61" fmla="*/ f53 1 f43"/>
                <a:gd name="f62" fmla="*/ f54 f34 1"/>
                <a:gd name="f63" fmla="*/ f55 f34 1"/>
                <a:gd name="f64" fmla="*/ f57 f35 1"/>
                <a:gd name="f65" fmla="*/ f56 f35 1"/>
                <a:gd name="f66" fmla="*/ f58 f34 1"/>
                <a:gd name="f67" fmla="*/ f59 f35 1"/>
                <a:gd name="f68" fmla="*/ f60 f35 1"/>
                <a:gd name="f69" fmla="*/ f61 f34 1"/>
              </a:gdLst>
              <a:ahLst/>
              <a:cxnLst>
                <a:cxn ang="3cd4">
                  <a:pos x="hc" y="t"/>
                </a:cxn>
                <a:cxn ang="0">
                  <a:pos x="r" y="vc"/>
                </a:cxn>
                <a:cxn ang="cd4">
                  <a:pos x="hc" y="b"/>
                </a:cxn>
                <a:cxn ang="cd2">
                  <a:pos x="l" y="vc"/>
                </a:cxn>
                <a:cxn ang="f49">
                  <a:pos x="f66" y="f67"/>
                </a:cxn>
                <a:cxn ang="f49">
                  <a:pos x="f66" y="f67"/>
                </a:cxn>
                <a:cxn ang="f49">
                  <a:pos x="f66" y="f67"/>
                </a:cxn>
                <a:cxn ang="f49">
                  <a:pos x="f66" y="f67"/>
                </a:cxn>
                <a:cxn ang="f49">
                  <a:pos x="f66" y="f67"/>
                </a:cxn>
                <a:cxn ang="f49">
                  <a:pos x="f66" y="f67"/>
                </a:cxn>
                <a:cxn ang="f49">
                  <a:pos x="f66" y="f67"/>
                </a:cxn>
                <a:cxn ang="f49">
                  <a:pos x="f66" y="f67"/>
                </a:cxn>
                <a:cxn ang="f49">
                  <a:pos x="f66" y="f67"/>
                </a:cxn>
                <a:cxn ang="f49">
                  <a:pos x="f66" y="f67"/>
                </a:cxn>
                <a:cxn ang="f49">
                  <a:pos x="f66" y="f67"/>
                </a:cxn>
                <a:cxn ang="f49">
                  <a:pos x="f66" y="f67"/>
                </a:cxn>
                <a:cxn ang="f49">
                  <a:pos x="f66" y="f67"/>
                </a:cxn>
                <a:cxn ang="f49">
                  <a:pos x="f66" y="f67"/>
                </a:cxn>
                <a:cxn ang="f49">
                  <a:pos x="f66" y="f67"/>
                </a:cxn>
                <a:cxn ang="f49">
                  <a:pos x="f66" y="f67"/>
                </a:cxn>
                <a:cxn ang="f49">
                  <a:pos x="f66" y="f67"/>
                </a:cxn>
                <a:cxn ang="f49">
                  <a:pos x="f66" y="f67"/>
                </a:cxn>
                <a:cxn ang="f49">
                  <a:pos x="f66" y="f67"/>
                </a:cxn>
                <a:cxn ang="f49">
                  <a:pos x="f66" y="f68"/>
                </a:cxn>
                <a:cxn ang="f49">
                  <a:pos x="f66" y="f67"/>
                </a:cxn>
                <a:cxn ang="f49">
                  <a:pos x="f69" y="f67"/>
                </a:cxn>
                <a:cxn ang="f49">
                  <a:pos x="f66" y="f67"/>
                </a:cxn>
                <a:cxn ang="f49">
                  <a:pos x="f66" y="f67"/>
                </a:cxn>
                <a:cxn ang="f49">
                  <a:pos x="f66" y="f67"/>
                </a:cxn>
                <a:cxn ang="f49">
                  <a:pos x="f66" y="f67"/>
                </a:cxn>
                <a:cxn ang="f49">
                  <a:pos x="f66" y="f67"/>
                </a:cxn>
                <a:cxn ang="f49">
                  <a:pos x="f66" y="f67"/>
                </a:cxn>
              </a:cxnLst>
              <a:rect l="f62" t="f65" r="f63" b="f64"/>
              <a:pathLst>
                <a:path w="246" h="252">
                  <a:moveTo>
                    <a:pt x="f8" y="f7"/>
                  </a:moveTo>
                  <a:lnTo>
                    <a:pt x="f9" y="f6"/>
                  </a:lnTo>
                  <a:lnTo>
                    <a:pt x="f10" y="f11"/>
                  </a:lnTo>
                  <a:lnTo>
                    <a:pt x="f10" y="f12"/>
                  </a:lnTo>
                  <a:lnTo>
                    <a:pt x="f13" y="f14"/>
                  </a:lnTo>
                  <a:lnTo>
                    <a:pt x="f15" y="f16"/>
                  </a:lnTo>
                  <a:lnTo>
                    <a:pt x="f17" y="f18"/>
                  </a:lnTo>
                  <a:lnTo>
                    <a:pt x="f19" y="f20"/>
                  </a:lnTo>
                  <a:lnTo>
                    <a:pt x="f6" y="f20"/>
                  </a:lnTo>
                  <a:lnTo>
                    <a:pt x="f21" y="f22"/>
                  </a:lnTo>
                  <a:lnTo>
                    <a:pt x="f23" y="f22"/>
                  </a:lnTo>
                  <a:lnTo>
                    <a:pt x="f24" y="f20"/>
                  </a:lnTo>
                  <a:lnTo>
                    <a:pt x="f23" y="f22"/>
                  </a:lnTo>
                  <a:lnTo>
                    <a:pt x="f15" y="f20"/>
                  </a:lnTo>
                  <a:lnTo>
                    <a:pt x="f8" y="f20"/>
                  </a:lnTo>
                  <a:lnTo>
                    <a:pt x="f25" y="f22"/>
                  </a:lnTo>
                  <a:lnTo>
                    <a:pt x="f26" y="f22"/>
                  </a:lnTo>
                  <a:lnTo>
                    <a:pt x="f20" y="f5"/>
                  </a:lnTo>
                  <a:lnTo>
                    <a:pt x="f27" y="f27"/>
                  </a:lnTo>
                  <a:lnTo>
                    <a:pt x="f5" y="f28"/>
                  </a:lnTo>
                  <a:lnTo>
                    <a:pt x="f28" y="f8"/>
                  </a:lnTo>
                  <a:lnTo>
                    <a:pt x="f29" y="f9"/>
                  </a:lnTo>
                  <a:lnTo>
                    <a:pt x="f30" y="f17"/>
                  </a:lnTo>
                  <a:lnTo>
                    <a:pt x="f31" y="f7"/>
                  </a:lnTo>
                  <a:lnTo>
                    <a:pt x="f32" y="f19"/>
                  </a:lnTo>
                  <a:lnTo>
                    <a:pt x="f8" y="f7"/>
                  </a:lnTo>
                  <a:close/>
                </a:path>
              </a:pathLst>
            </a:custGeom>
            <a:solidFill>
              <a:srgbClr val="E2EBFB"/>
            </a:solidFill>
            <a:ln w="3172" cap="flat">
              <a:solidFill>
                <a:srgbClr val="0F78FF">
                  <a:alpha val="70000"/>
                </a:srgbClr>
              </a:solidFill>
              <a:prstDash val="solid"/>
              <a:round/>
            </a:ln>
          </p:spPr>
          <p:txBody>
            <a:bodyPr vert="horz" wrap="square" lIns="91440" tIns="45720" rIns="91440" bIns="45720" anchor="t" anchorCtr="0" compatLnSpc="1">
              <a:noAutofit/>
            </a:bodyPr>
            <a:lstStyle/>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GB" sz="1400" b="1" i="0" u="none" strike="noStrike" kern="1200" cap="none" spc="0" baseline="0">
                <a:solidFill>
                  <a:srgbClr val="0599F1"/>
                </a:solidFill>
                <a:uFillTx/>
                <a:latin typeface="HelveticaNeue-UltraLight" pitchFamily="50"/>
                <a:ea typeface="MS PGothic" pitchFamily="34"/>
              </a:endParaRPr>
            </a:p>
          </p:txBody>
        </p:sp>
        <p:sp>
          <p:nvSpPr>
            <p:cNvPr id="122" name="Freeform 151">
              <a:extLst>
                <a:ext uri="{FF2B5EF4-FFF2-40B4-BE49-F238E27FC236}">
                  <a16:creationId xmlns:a16="http://schemas.microsoft.com/office/drawing/2014/main" id="{C674AE33-15DB-1869-DA9F-0CD33EA7A390}"/>
                </a:ext>
              </a:extLst>
            </p:cNvPr>
            <p:cNvSpPr/>
            <p:nvPr/>
          </p:nvSpPr>
          <p:spPr>
            <a:xfrm>
              <a:off x="7469166" y="3865607"/>
              <a:ext cx="72411" cy="85441"/>
            </a:xfrm>
            <a:custGeom>
              <a:avLst/>
              <a:gdLst>
                <a:gd name="f0" fmla="val 10800000"/>
                <a:gd name="f1" fmla="val 5400000"/>
                <a:gd name="f2" fmla="val 180"/>
                <a:gd name="f3" fmla="val w"/>
                <a:gd name="f4" fmla="val h"/>
                <a:gd name="f5" fmla="val 0"/>
                <a:gd name="f6" fmla="val 10"/>
                <a:gd name="f7" fmla="val 12"/>
                <a:gd name="f8" fmla="val 4"/>
                <a:gd name="f9" fmla="val 11"/>
                <a:gd name="f10" fmla="val 9"/>
                <a:gd name="f11" fmla="val 8"/>
                <a:gd name="f12" fmla="val 7"/>
                <a:gd name="f13" fmla="+- 0 0 -90"/>
                <a:gd name="f14" fmla="*/ f3 1 10"/>
                <a:gd name="f15" fmla="*/ f4 1 12"/>
                <a:gd name="f16" fmla="val f5"/>
                <a:gd name="f17" fmla="val f6"/>
                <a:gd name="f18" fmla="val f7"/>
                <a:gd name="f19" fmla="*/ f13 f0 1"/>
                <a:gd name="f20" fmla="+- f18 0 f16"/>
                <a:gd name="f21" fmla="+- f17 0 f16"/>
                <a:gd name="f22" fmla="*/ f19 1 f2"/>
                <a:gd name="f23" fmla="*/ f21 1 10"/>
                <a:gd name="f24" fmla="*/ f20 1 12"/>
                <a:gd name="f25" fmla="*/ 0 f21 1"/>
                <a:gd name="f26" fmla="*/ 2147483646 f20 1"/>
                <a:gd name="f27" fmla="*/ 2147483646 f21 1"/>
                <a:gd name="f28" fmla="*/ 0 f20 1"/>
                <a:gd name="f29" fmla="+- f22 0 f1"/>
                <a:gd name="f30" fmla="*/ f25 1 10"/>
                <a:gd name="f31" fmla="*/ f26 1 12"/>
                <a:gd name="f32" fmla="*/ f27 1 10"/>
                <a:gd name="f33" fmla="*/ f28 1 12"/>
                <a:gd name="f34" fmla="*/ 0 1 f23"/>
                <a:gd name="f35" fmla="*/ f17 1 f23"/>
                <a:gd name="f36" fmla="*/ 0 1 f24"/>
                <a:gd name="f37" fmla="*/ f18 1 f24"/>
                <a:gd name="f38" fmla="*/ f30 1 f23"/>
                <a:gd name="f39" fmla="*/ f31 1 f24"/>
                <a:gd name="f40" fmla="*/ f32 1 f23"/>
                <a:gd name="f41" fmla="*/ f33 1 f24"/>
                <a:gd name="f42" fmla="*/ f34 f14 1"/>
                <a:gd name="f43" fmla="*/ f35 f14 1"/>
                <a:gd name="f44" fmla="*/ f37 f15 1"/>
                <a:gd name="f45" fmla="*/ f36 f15 1"/>
                <a:gd name="f46" fmla="*/ f38 f14 1"/>
                <a:gd name="f47" fmla="*/ f39 f15 1"/>
                <a:gd name="f48" fmla="*/ f40 f14 1"/>
                <a:gd name="f49" fmla="*/ f41 f15 1"/>
              </a:gdLst>
              <a:ahLst/>
              <a:cxnLst>
                <a:cxn ang="3cd4">
                  <a:pos x="hc" y="t"/>
                </a:cxn>
                <a:cxn ang="0">
                  <a:pos x="r" y="vc"/>
                </a:cxn>
                <a:cxn ang="cd4">
                  <a:pos x="hc" y="b"/>
                </a:cxn>
                <a:cxn ang="cd2">
                  <a:pos x="l" y="vc"/>
                </a:cxn>
                <a:cxn ang="f29">
                  <a:pos x="f46" y="f47"/>
                </a:cxn>
                <a:cxn ang="f29">
                  <a:pos x="f48" y="f47"/>
                </a:cxn>
                <a:cxn ang="f29">
                  <a:pos x="f48" y="f47"/>
                </a:cxn>
                <a:cxn ang="f29">
                  <a:pos x="f48" y="f47"/>
                </a:cxn>
                <a:cxn ang="f29">
                  <a:pos x="f48" y="f49"/>
                </a:cxn>
              </a:cxnLst>
              <a:rect l="f42" t="f45" r="f43" b="f44"/>
              <a:pathLst>
                <a:path w="10" h="12">
                  <a:moveTo>
                    <a:pt x="f5" y="f7"/>
                  </a:moveTo>
                  <a:cubicBezTo>
                    <a:pt x="f8" y="f9"/>
                    <a:pt x="f8" y="f9"/>
                    <a:pt x="f8" y="f9"/>
                  </a:cubicBezTo>
                  <a:cubicBezTo>
                    <a:pt x="f10" y="f6"/>
                    <a:pt x="f10" y="f6"/>
                    <a:pt x="f10" y="f6"/>
                  </a:cubicBezTo>
                  <a:cubicBezTo>
                    <a:pt x="f10" y="f6"/>
                    <a:pt x="f6" y="f11"/>
                    <a:pt x="f6" y="f11"/>
                  </a:cubicBezTo>
                  <a:cubicBezTo>
                    <a:pt x="f6" y="f12"/>
                    <a:pt x="f6" y="f5"/>
                    <a:pt x="f6" y="f5"/>
                  </a:cubicBezTo>
                </a:path>
              </a:pathLst>
            </a:custGeom>
            <a:noFill/>
            <a:ln w="3172" cap="flat">
              <a:solidFill>
                <a:srgbClr val="0F78FF">
                  <a:alpha val="70000"/>
                </a:srgbClr>
              </a:solidFill>
              <a:prstDash val="solid"/>
              <a:round/>
            </a:ln>
          </p:spPr>
          <p:txBody>
            <a:bodyPr vert="horz" wrap="square" lIns="91440" tIns="45720" rIns="91440" bIns="45720" anchor="t" anchorCtr="0" compatLnSpc="1">
              <a:noAutofit/>
            </a:bodyPr>
            <a:lstStyle/>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GB" sz="1400" b="1" i="0" u="none" strike="noStrike" kern="1200" cap="none" spc="0" baseline="0">
                <a:solidFill>
                  <a:srgbClr val="0599F1"/>
                </a:solidFill>
                <a:uFillTx/>
                <a:latin typeface="HelveticaNeue-UltraLight" pitchFamily="50"/>
                <a:ea typeface="MS PGothic" pitchFamily="34"/>
              </a:endParaRPr>
            </a:p>
          </p:txBody>
        </p:sp>
        <p:sp>
          <p:nvSpPr>
            <p:cNvPr id="123" name="Freeform 152">
              <a:extLst>
                <a:ext uri="{FF2B5EF4-FFF2-40B4-BE49-F238E27FC236}">
                  <a16:creationId xmlns:a16="http://schemas.microsoft.com/office/drawing/2014/main" id="{3C441C8E-585B-1BA2-C253-DB29D5299396}"/>
                </a:ext>
              </a:extLst>
            </p:cNvPr>
            <p:cNvSpPr/>
            <p:nvPr/>
          </p:nvSpPr>
          <p:spPr>
            <a:xfrm>
              <a:off x="3540337" y="1974326"/>
              <a:ext cx="616909" cy="841376"/>
            </a:xfrm>
            <a:custGeom>
              <a:avLst/>
              <a:gdLst>
                <a:gd name="f0" fmla="val 10800000"/>
                <a:gd name="f1" fmla="val 5400000"/>
                <a:gd name="f2" fmla="val 180"/>
                <a:gd name="f3" fmla="val w"/>
                <a:gd name="f4" fmla="val h"/>
                <a:gd name="f5" fmla="val 0"/>
                <a:gd name="f6" fmla="val 516"/>
                <a:gd name="f7" fmla="val 709"/>
                <a:gd name="f8" fmla="val 504"/>
                <a:gd name="f9" fmla="val 96"/>
                <a:gd name="f10" fmla="val 486"/>
                <a:gd name="f11" fmla="val 78"/>
                <a:gd name="f12" fmla="val 432"/>
                <a:gd name="f13" fmla="val 84"/>
                <a:gd name="f14" fmla="val 354"/>
                <a:gd name="f15" fmla="val 48"/>
                <a:gd name="f16" fmla="val 318"/>
                <a:gd name="f17" fmla="val 54"/>
                <a:gd name="f18" fmla="val 288"/>
                <a:gd name="f19" fmla="val 36"/>
                <a:gd name="f20" fmla="val 282"/>
                <a:gd name="f21" fmla="val 18"/>
                <a:gd name="f22" fmla="val 228"/>
                <a:gd name="f23" fmla="val 198"/>
                <a:gd name="f24" fmla="val 24"/>
                <a:gd name="f25" fmla="val 150"/>
                <a:gd name="f26" fmla="val 42"/>
                <a:gd name="f27" fmla="val 114"/>
                <a:gd name="f28" fmla="val 66"/>
                <a:gd name="f29" fmla="val 90"/>
                <a:gd name="f30" fmla="val 126"/>
                <a:gd name="f31" fmla="val 138"/>
                <a:gd name="f32" fmla="val 174"/>
                <a:gd name="f33" fmla="val 222"/>
                <a:gd name="f34" fmla="val 240"/>
                <a:gd name="f35" fmla="val 264"/>
                <a:gd name="f36" fmla="val 276"/>
                <a:gd name="f37" fmla="val 60"/>
                <a:gd name="f38" fmla="val 306"/>
                <a:gd name="f39" fmla="val 324"/>
                <a:gd name="f40" fmla="val 348"/>
                <a:gd name="f41" fmla="val 120"/>
                <a:gd name="f42" fmla="val 396"/>
                <a:gd name="f43" fmla="val 72"/>
                <a:gd name="f44" fmla="val 414"/>
                <a:gd name="f45" fmla="val 438"/>
                <a:gd name="f46" fmla="val 30"/>
                <a:gd name="f47" fmla="val 468"/>
                <a:gd name="f48" fmla="val 498"/>
                <a:gd name="f49" fmla="val 529"/>
                <a:gd name="f50" fmla="val 108"/>
                <a:gd name="f51" fmla="val 541"/>
                <a:gd name="f52" fmla="val 583"/>
                <a:gd name="f53" fmla="val 156"/>
                <a:gd name="f54" fmla="val 577"/>
                <a:gd name="f55" fmla="val 210"/>
                <a:gd name="f56" fmla="val 631"/>
                <a:gd name="f57" fmla="val 192"/>
                <a:gd name="f58" fmla="val 655"/>
                <a:gd name="f59" fmla="val 270"/>
                <a:gd name="f60" fmla="val 571"/>
                <a:gd name="f61" fmla="val 553"/>
                <a:gd name="f62" fmla="val 312"/>
                <a:gd name="f63" fmla="val 492"/>
                <a:gd name="f64" fmla="val 517"/>
                <a:gd name="f65" fmla="val 330"/>
                <a:gd name="f66" fmla="val 547"/>
                <a:gd name="f67" fmla="val 366"/>
                <a:gd name="f68" fmla="val 408"/>
                <a:gd name="f69" fmla="val 426"/>
                <a:gd name="f70" fmla="val 505"/>
                <a:gd name="f71" fmla="val 523"/>
                <a:gd name="f72" fmla="+- 0 0 -90"/>
                <a:gd name="f73" fmla="*/ f3 1 516"/>
                <a:gd name="f74" fmla="*/ f4 1 709"/>
                <a:gd name="f75" fmla="val f5"/>
                <a:gd name="f76" fmla="val f6"/>
                <a:gd name="f77" fmla="val f7"/>
                <a:gd name="f78" fmla="*/ f72 f0 1"/>
                <a:gd name="f79" fmla="+- f77 0 f75"/>
                <a:gd name="f80" fmla="+- f76 0 f75"/>
                <a:gd name="f81" fmla="*/ f78 1 f2"/>
                <a:gd name="f82" fmla="*/ f80 1 516"/>
                <a:gd name="f83" fmla="*/ f79 1 709"/>
                <a:gd name="f84" fmla="*/ 2147483646 f80 1"/>
                <a:gd name="f85" fmla="*/ 2147483646 f79 1"/>
                <a:gd name="f86" fmla="*/ 0 f79 1"/>
                <a:gd name="f87" fmla="*/ 0 f80 1"/>
                <a:gd name="f88" fmla="+- f81 0 f1"/>
                <a:gd name="f89" fmla="*/ f84 1 516"/>
                <a:gd name="f90" fmla="*/ f85 1 709"/>
                <a:gd name="f91" fmla="*/ f86 1 709"/>
                <a:gd name="f92" fmla="*/ f87 1 516"/>
                <a:gd name="f93" fmla="*/ 0 1 f82"/>
                <a:gd name="f94" fmla="*/ f76 1 f82"/>
                <a:gd name="f95" fmla="*/ 0 1 f83"/>
                <a:gd name="f96" fmla="*/ f77 1 f83"/>
                <a:gd name="f97" fmla="*/ f89 1 f82"/>
                <a:gd name="f98" fmla="*/ f90 1 f83"/>
                <a:gd name="f99" fmla="*/ f91 1 f83"/>
                <a:gd name="f100" fmla="*/ f92 1 f82"/>
                <a:gd name="f101" fmla="*/ f93 f73 1"/>
                <a:gd name="f102" fmla="*/ f94 f73 1"/>
                <a:gd name="f103" fmla="*/ f96 f74 1"/>
                <a:gd name="f104" fmla="*/ f95 f74 1"/>
                <a:gd name="f105" fmla="*/ f97 f73 1"/>
                <a:gd name="f106" fmla="*/ f98 f74 1"/>
                <a:gd name="f107" fmla="*/ f99 f74 1"/>
                <a:gd name="f108" fmla="*/ f100 f73 1"/>
              </a:gdLst>
              <a:ahLst/>
              <a:cxnLst>
                <a:cxn ang="3cd4">
                  <a:pos x="hc" y="t"/>
                </a:cxn>
                <a:cxn ang="0">
                  <a:pos x="r" y="vc"/>
                </a:cxn>
                <a:cxn ang="cd4">
                  <a:pos x="hc" y="b"/>
                </a:cxn>
                <a:cxn ang="cd2">
                  <a:pos x="l" y="vc"/>
                </a:cxn>
                <a:cxn ang="f88">
                  <a:pos x="f105" y="f106"/>
                </a:cxn>
                <a:cxn ang="f88">
                  <a:pos x="f105" y="f106"/>
                </a:cxn>
                <a:cxn ang="f88">
                  <a:pos x="f105" y="f106"/>
                </a:cxn>
                <a:cxn ang="f88">
                  <a:pos x="f105" y="f106"/>
                </a:cxn>
                <a:cxn ang="f88">
                  <a:pos x="f105" y="f106"/>
                </a:cxn>
                <a:cxn ang="f88">
                  <a:pos x="f105" y="f106"/>
                </a:cxn>
                <a:cxn ang="f88">
                  <a:pos x="f105" y="f106"/>
                </a:cxn>
                <a:cxn ang="f88">
                  <a:pos x="f105" y="f107"/>
                </a:cxn>
                <a:cxn ang="f88">
                  <a:pos x="f105" y="f106"/>
                </a:cxn>
                <a:cxn ang="f88">
                  <a:pos x="f105" y="f106"/>
                </a:cxn>
                <a:cxn ang="f88">
                  <a:pos x="f105" y="f106"/>
                </a:cxn>
                <a:cxn ang="f88">
                  <a:pos x="f105" y="f106"/>
                </a:cxn>
                <a:cxn ang="f88">
                  <a:pos x="f105" y="f106"/>
                </a:cxn>
                <a:cxn ang="f88">
                  <a:pos x="f105" y="f106"/>
                </a:cxn>
                <a:cxn ang="f88">
                  <a:pos x="f105" y="f106"/>
                </a:cxn>
                <a:cxn ang="f88">
                  <a:pos x="f105" y="f106"/>
                </a:cxn>
                <a:cxn ang="f88">
                  <a:pos x="f105" y="f106"/>
                </a:cxn>
                <a:cxn ang="f88">
                  <a:pos x="f105" y="f106"/>
                </a:cxn>
                <a:cxn ang="f88">
                  <a:pos x="f105" y="f106"/>
                </a:cxn>
                <a:cxn ang="f88">
                  <a:pos x="f108" y="f106"/>
                </a:cxn>
                <a:cxn ang="f88">
                  <a:pos x="f105" y="f106"/>
                </a:cxn>
                <a:cxn ang="f88">
                  <a:pos x="f105" y="f106"/>
                </a:cxn>
                <a:cxn ang="f88">
                  <a:pos x="f105" y="f106"/>
                </a:cxn>
                <a:cxn ang="f88">
                  <a:pos x="f105" y="f106"/>
                </a:cxn>
                <a:cxn ang="f88">
                  <a:pos x="f105" y="f106"/>
                </a:cxn>
                <a:cxn ang="f88">
                  <a:pos x="f105" y="f106"/>
                </a:cxn>
                <a:cxn ang="f88">
                  <a:pos x="f105" y="f106"/>
                </a:cxn>
                <a:cxn ang="f88">
                  <a:pos x="f105" y="f106"/>
                </a:cxn>
                <a:cxn ang="f88">
                  <a:pos x="f105" y="f106"/>
                </a:cxn>
                <a:cxn ang="f88">
                  <a:pos x="f105" y="f106"/>
                </a:cxn>
                <a:cxn ang="f88">
                  <a:pos x="f105" y="f106"/>
                </a:cxn>
                <a:cxn ang="f88">
                  <a:pos x="f105" y="f106"/>
                </a:cxn>
                <a:cxn ang="f88">
                  <a:pos x="f105" y="f106"/>
                </a:cxn>
                <a:cxn ang="f88">
                  <a:pos x="f105" y="f106"/>
                </a:cxn>
                <a:cxn ang="f88">
                  <a:pos x="f105" y="f106"/>
                </a:cxn>
                <a:cxn ang="f88">
                  <a:pos x="f105" y="f106"/>
                </a:cxn>
                <a:cxn ang="f88">
                  <a:pos x="f105" y="f106"/>
                </a:cxn>
                <a:cxn ang="f88">
                  <a:pos x="f105" y="f106"/>
                </a:cxn>
                <a:cxn ang="f88">
                  <a:pos x="f105" y="f106"/>
                </a:cxn>
                <a:cxn ang="f88">
                  <a:pos x="f105" y="f106"/>
                </a:cxn>
                <a:cxn ang="f88">
                  <a:pos x="f105" y="f106"/>
                </a:cxn>
                <a:cxn ang="f88">
                  <a:pos x="f105" y="f106"/>
                </a:cxn>
                <a:cxn ang="f88">
                  <a:pos x="f105" y="f106"/>
                </a:cxn>
                <a:cxn ang="f88">
                  <a:pos x="f105" y="f106"/>
                </a:cxn>
                <a:cxn ang="f88">
                  <a:pos x="f105" y="f106"/>
                </a:cxn>
                <a:cxn ang="f88">
                  <a:pos x="f105" y="f106"/>
                </a:cxn>
                <a:cxn ang="f88">
                  <a:pos x="f105" y="f106"/>
                </a:cxn>
                <a:cxn ang="f88">
                  <a:pos x="f105" y="f106"/>
                </a:cxn>
              </a:cxnLst>
              <a:rect l="f101" t="f104" r="f102" b="f103"/>
              <a:pathLst>
                <a:path w="516" h="709">
                  <a:moveTo>
                    <a:pt x="f8" y="f9"/>
                  </a:moveTo>
                  <a:lnTo>
                    <a:pt x="f10" y="f11"/>
                  </a:lnTo>
                  <a:lnTo>
                    <a:pt x="f12" y="f13"/>
                  </a:lnTo>
                  <a:lnTo>
                    <a:pt x="f14" y="f15"/>
                  </a:lnTo>
                  <a:lnTo>
                    <a:pt x="f16" y="f17"/>
                  </a:lnTo>
                  <a:lnTo>
                    <a:pt x="f18" y="f19"/>
                  </a:lnTo>
                  <a:lnTo>
                    <a:pt x="f20" y="f21"/>
                  </a:lnTo>
                  <a:lnTo>
                    <a:pt x="f22" y="f5"/>
                  </a:lnTo>
                  <a:lnTo>
                    <a:pt x="f23" y="f24"/>
                  </a:lnTo>
                  <a:lnTo>
                    <a:pt x="f25" y="f26"/>
                  </a:lnTo>
                  <a:lnTo>
                    <a:pt x="f27" y="f28"/>
                  </a:lnTo>
                  <a:lnTo>
                    <a:pt x="f29" y="f30"/>
                  </a:lnTo>
                  <a:lnTo>
                    <a:pt x="f26" y="f31"/>
                  </a:lnTo>
                  <a:lnTo>
                    <a:pt x="f26" y="f32"/>
                  </a:lnTo>
                  <a:lnTo>
                    <a:pt x="f11" y="f33"/>
                  </a:lnTo>
                  <a:lnTo>
                    <a:pt x="f27" y="f34"/>
                  </a:lnTo>
                  <a:lnTo>
                    <a:pt x="f27" y="f35"/>
                  </a:lnTo>
                  <a:lnTo>
                    <a:pt x="f29" y="f36"/>
                  </a:lnTo>
                  <a:lnTo>
                    <a:pt x="f37" y="f35"/>
                  </a:lnTo>
                  <a:lnTo>
                    <a:pt x="f5" y="f38"/>
                  </a:lnTo>
                  <a:lnTo>
                    <a:pt x="f21" y="f39"/>
                  </a:lnTo>
                  <a:lnTo>
                    <a:pt x="f26" y="f40"/>
                  </a:lnTo>
                  <a:lnTo>
                    <a:pt x="f9" y="f40"/>
                  </a:lnTo>
                  <a:lnTo>
                    <a:pt x="f31" y="f14"/>
                  </a:lnTo>
                  <a:lnTo>
                    <a:pt x="f41" y="f42"/>
                  </a:lnTo>
                  <a:lnTo>
                    <a:pt x="f43" y="f44"/>
                  </a:lnTo>
                  <a:lnTo>
                    <a:pt x="f19" y="f45"/>
                  </a:lnTo>
                  <a:lnTo>
                    <a:pt x="f46" y="f47"/>
                  </a:lnTo>
                  <a:lnTo>
                    <a:pt x="f43" y="f48"/>
                  </a:lnTo>
                  <a:lnTo>
                    <a:pt x="f11" y="f49"/>
                  </a:lnTo>
                  <a:lnTo>
                    <a:pt x="f50" y="f51"/>
                  </a:lnTo>
                  <a:lnTo>
                    <a:pt x="f27" y="f52"/>
                  </a:lnTo>
                  <a:lnTo>
                    <a:pt x="f53" y="f54"/>
                  </a:lnTo>
                  <a:lnTo>
                    <a:pt x="f55" y="f54"/>
                  </a:lnTo>
                  <a:lnTo>
                    <a:pt x="f2" y="f56"/>
                  </a:lnTo>
                  <a:lnTo>
                    <a:pt x="f29" y="f7"/>
                  </a:lnTo>
                  <a:lnTo>
                    <a:pt x="f57" y="f58"/>
                  </a:lnTo>
                  <a:lnTo>
                    <a:pt x="f59" y="f60"/>
                  </a:lnTo>
                  <a:lnTo>
                    <a:pt x="f35" y="f61"/>
                  </a:lnTo>
                  <a:lnTo>
                    <a:pt x="f62" y="f63"/>
                  </a:lnTo>
                  <a:lnTo>
                    <a:pt x="f39" y="f64"/>
                  </a:lnTo>
                  <a:lnTo>
                    <a:pt x="f65" y="f66"/>
                  </a:lnTo>
                  <a:lnTo>
                    <a:pt x="f67" y="f64"/>
                  </a:lnTo>
                  <a:lnTo>
                    <a:pt x="f68" y="f63"/>
                  </a:lnTo>
                  <a:lnTo>
                    <a:pt x="f69" y="f70"/>
                  </a:lnTo>
                  <a:lnTo>
                    <a:pt x="f6" y="f71"/>
                  </a:lnTo>
                  <a:lnTo>
                    <a:pt x="f6" y="f9"/>
                  </a:lnTo>
                  <a:lnTo>
                    <a:pt x="f8" y="f9"/>
                  </a:lnTo>
                  <a:close/>
                </a:path>
              </a:pathLst>
            </a:custGeom>
            <a:solidFill>
              <a:srgbClr val="E2EBFB"/>
            </a:solidFill>
            <a:ln w="3172" cap="flat">
              <a:solidFill>
                <a:srgbClr val="0F78FF">
                  <a:alpha val="70000"/>
                </a:srgbClr>
              </a:solidFill>
              <a:prstDash val="solid"/>
              <a:round/>
            </a:ln>
          </p:spPr>
          <p:txBody>
            <a:bodyPr vert="horz" wrap="square" lIns="91440" tIns="45720" rIns="91440" bIns="45720" anchor="t" anchorCtr="0" compatLnSpc="1">
              <a:noAutofit/>
            </a:bodyPr>
            <a:lstStyle/>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GB" sz="1400" b="1" i="0" u="none" strike="noStrike" kern="1200" cap="none" spc="0" baseline="0">
                <a:solidFill>
                  <a:srgbClr val="0599F1"/>
                </a:solidFill>
                <a:uFillTx/>
                <a:latin typeface="HelveticaNeue-UltraLight" pitchFamily="50"/>
                <a:ea typeface="MS PGothic" pitchFamily="34"/>
              </a:endParaRPr>
            </a:p>
          </p:txBody>
        </p:sp>
        <p:sp>
          <p:nvSpPr>
            <p:cNvPr id="124" name="Freeform 153">
              <a:extLst>
                <a:ext uri="{FF2B5EF4-FFF2-40B4-BE49-F238E27FC236}">
                  <a16:creationId xmlns:a16="http://schemas.microsoft.com/office/drawing/2014/main" id="{2438873B-E55C-0F91-7FE1-2BEE9A2DCAB1}"/>
                </a:ext>
              </a:extLst>
            </p:cNvPr>
            <p:cNvSpPr/>
            <p:nvPr/>
          </p:nvSpPr>
          <p:spPr>
            <a:xfrm>
              <a:off x="4157246" y="1939570"/>
              <a:ext cx="1933279" cy="1325057"/>
            </a:xfrm>
            <a:custGeom>
              <a:avLst/>
              <a:gdLst>
                <a:gd name="f0" fmla="val 10800000"/>
                <a:gd name="f1" fmla="val 5400000"/>
                <a:gd name="f2" fmla="val 180"/>
                <a:gd name="f3" fmla="val w"/>
                <a:gd name="f4" fmla="val h"/>
                <a:gd name="f5" fmla="val 0"/>
                <a:gd name="f6" fmla="val 1622"/>
                <a:gd name="f7" fmla="val 1117"/>
                <a:gd name="f8" fmla="val 931"/>
                <a:gd name="f9" fmla="val 943"/>
                <a:gd name="f10" fmla="val 973"/>
                <a:gd name="f11" fmla="val 955"/>
                <a:gd name="f12" fmla="val 1075"/>
                <a:gd name="f13" fmla="val 1003"/>
                <a:gd name="f14" fmla="val 1111"/>
                <a:gd name="f15" fmla="val 1081"/>
                <a:gd name="f16" fmla="val 1190"/>
                <a:gd name="f17" fmla="val 1093"/>
                <a:gd name="f18" fmla="val 1232"/>
                <a:gd name="f19" fmla="val 1057"/>
                <a:gd name="f20" fmla="val 1262"/>
                <a:gd name="f21" fmla="val 1051"/>
                <a:gd name="f22" fmla="val 1322"/>
                <a:gd name="f23" fmla="val 1039"/>
                <a:gd name="f24" fmla="val 1370"/>
                <a:gd name="f25" fmla="val 979"/>
                <a:gd name="f26" fmla="val 1394"/>
                <a:gd name="f27" fmla="val 985"/>
                <a:gd name="f28" fmla="val 1406"/>
                <a:gd name="f29" fmla="val 1045"/>
                <a:gd name="f30" fmla="val 1430"/>
                <a:gd name="f31" fmla="val 1027"/>
                <a:gd name="f32" fmla="val 1448"/>
                <a:gd name="f33" fmla="val 1033"/>
                <a:gd name="f34" fmla="val 1436"/>
                <a:gd name="f35" fmla="val 1502"/>
                <a:gd name="f36" fmla="val 1520"/>
                <a:gd name="f37" fmla="val 1009"/>
                <a:gd name="f38" fmla="val 1466"/>
                <a:gd name="f39" fmla="val 1442"/>
                <a:gd name="f40" fmla="val 967"/>
                <a:gd name="f41" fmla="val 1460"/>
                <a:gd name="f42" fmla="val 949"/>
                <a:gd name="f43" fmla="val 925"/>
                <a:gd name="f44" fmla="val 1382"/>
                <a:gd name="f45" fmla="val 1340"/>
                <a:gd name="f46" fmla="val 1358"/>
                <a:gd name="f47" fmla="val 937"/>
                <a:gd name="f48" fmla="val 1400"/>
                <a:gd name="f49" fmla="val 913"/>
                <a:gd name="f50" fmla="val 1424"/>
                <a:gd name="f51" fmla="val 889"/>
                <a:gd name="f52" fmla="val 1496"/>
                <a:gd name="f53" fmla="val 895"/>
                <a:gd name="f54" fmla="val 1550"/>
                <a:gd name="f55" fmla="val 1592"/>
                <a:gd name="f56" fmla="val 859"/>
                <a:gd name="f57" fmla="val 835"/>
                <a:gd name="f58" fmla="val 1598"/>
                <a:gd name="f59" fmla="val 775"/>
                <a:gd name="f60" fmla="val 745"/>
                <a:gd name="f61" fmla="val 1514"/>
                <a:gd name="f62" fmla="val 703"/>
                <a:gd name="f63" fmla="val 679"/>
                <a:gd name="f64" fmla="val 553"/>
                <a:gd name="f65" fmla="val 607"/>
                <a:gd name="f66" fmla="val 1388"/>
                <a:gd name="f67" fmla="val 619"/>
                <a:gd name="f68" fmla="val 1376"/>
                <a:gd name="f69" fmla="val 522"/>
                <a:gd name="f70" fmla="val 516"/>
                <a:gd name="f71" fmla="val 1292"/>
                <a:gd name="f72" fmla="val 474"/>
                <a:gd name="f73" fmla="val 480"/>
                <a:gd name="f74" fmla="val 1226"/>
                <a:gd name="f75" fmla="val 468"/>
                <a:gd name="f76" fmla="val 1202"/>
                <a:gd name="f77" fmla="val 504"/>
                <a:gd name="f78" fmla="val 535"/>
                <a:gd name="f79" fmla="val 1196"/>
                <a:gd name="f80" fmla="val 601"/>
                <a:gd name="f81" fmla="val 625"/>
                <a:gd name="f82" fmla="val 697"/>
                <a:gd name="f83" fmla="val 1166"/>
                <a:gd name="f84" fmla="val 751"/>
                <a:gd name="f85" fmla="val 1178"/>
                <a:gd name="f86" fmla="val 841"/>
                <a:gd name="f87" fmla="val 1154"/>
                <a:gd name="f88" fmla="val 1130"/>
                <a:gd name="f89" fmla="val 847"/>
                <a:gd name="f90" fmla="val 739"/>
                <a:gd name="f91" fmla="val 733"/>
                <a:gd name="f92" fmla="val 667"/>
                <a:gd name="f93" fmla="val 919"/>
                <a:gd name="f94" fmla="val 901"/>
                <a:gd name="f95" fmla="val 613"/>
                <a:gd name="f96" fmla="val 883"/>
                <a:gd name="f97" fmla="val 595"/>
                <a:gd name="f98" fmla="val 450"/>
                <a:gd name="f99" fmla="val 961"/>
                <a:gd name="f100" fmla="val 420"/>
                <a:gd name="f101" fmla="val 991"/>
                <a:gd name="f102" fmla="val 402"/>
                <a:gd name="f103" fmla="val 342"/>
                <a:gd name="f104" fmla="val 294"/>
                <a:gd name="f105" fmla="val 1099"/>
                <a:gd name="f106" fmla="val 282"/>
                <a:gd name="f107" fmla="val 258"/>
                <a:gd name="f108" fmla="val 204"/>
                <a:gd name="f109" fmla="val 1124"/>
                <a:gd name="f110" fmla="val 168"/>
                <a:gd name="f111" fmla="val 138"/>
                <a:gd name="f112" fmla="val 1063"/>
                <a:gd name="f113" fmla="val 132"/>
                <a:gd name="f114" fmla="val 192"/>
                <a:gd name="f115" fmla="val 1015"/>
                <a:gd name="f116" fmla="val 246"/>
                <a:gd name="f117" fmla="val 156"/>
                <a:gd name="f118" fmla="val 186"/>
                <a:gd name="f119" fmla="val 114"/>
                <a:gd name="f120" fmla="val 60"/>
                <a:gd name="f121" fmla="val 877"/>
                <a:gd name="f122" fmla="val 84"/>
                <a:gd name="f123" fmla="val 150"/>
                <a:gd name="f124" fmla="val 865"/>
                <a:gd name="f125" fmla="val 216"/>
                <a:gd name="f126" fmla="val 823"/>
                <a:gd name="f127" fmla="val 811"/>
                <a:gd name="f128" fmla="val 234"/>
                <a:gd name="f129" fmla="val 769"/>
                <a:gd name="f130" fmla="val 222"/>
                <a:gd name="f131" fmla="val 709"/>
                <a:gd name="f132" fmla="val 673"/>
                <a:gd name="f133" fmla="val 198"/>
                <a:gd name="f134" fmla="val 210"/>
                <a:gd name="f135" fmla="val 228"/>
                <a:gd name="f136" fmla="val 631"/>
                <a:gd name="f137" fmla="val 264"/>
                <a:gd name="f138" fmla="val 583"/>
                <a:gd name="f139" fmla="val 517"/>
                <a:gd name="f140" fmla="val 487"/>
                <a:gd name="f141" fmla="val 499"/>
                <a:gd name="f142" fmla="val 457"/>
                <a:gd name="f143" fmla="val 174"/>
                <a:gd name="f144" fmla="val 409"/>
                <a:gd name="f145" fmla="val 343"/>
                <a:gd name="f146" fmla="val 301"/>
                <a:gd name="f147" fmla="val 144"/>
                <a:gd name="f148" fmla="val 259"/>
                <a:gd name="f149" fmla="val 96"/>
                <a:gd name="f150" fmla="val 145"/>
                <a:gd name="f151" fmla="val 115"/>
                <a:gd name="f152" fmla="val 67"/>
                <a:gd name="f153" fmla="val 37"/>
                <a:gd name="f154" fmla="val 126"/>
                <a:gd name="f155" fmla="val 61"/>
                <a:gd name="f156" fmla="val 109"/>
                <a:gd name="f157" fmla="val 559"/>
                <a:gd name="f158" fmla="val 175"/>
                <a:gd name="f159" fmla="val 217"/>
                <a:gd name="f160" fmla="val 211"/>
                <a:gd name="f161" fmla="val 757"/>
                <a:gd name="f162" fmla="val 229"/>
                <a:gd name="f163" fmla="val 793"/>
                <a:gd name="f164" fmla="val 277"/>
                <a:gd name="f165" fmla="val 349"/>
                <a:gd name="f166" fmla="val 871"/>
                <a:gd name="f167" fmla="+- 0 0 -90"/>
                <a:gd name="f168" fmla="*/ f3 1 1622"/>
                <a:gd name="f169" fmla="*/ f4 1 1117"/>
                <a:gd name="f170" fmla="val f5"/>
                <a:gd name="f171" fmla="val f6"/>
                <a:gd name="f172" fmla="val f7"/>
                <a:gd name="f173" fmla="*/ f167 f0 1"/>
                <a:gd name="f174" fmla="+- f172 0 f170"/>
                <a:gd name="f175" fmla="+- f171 0 f170"/>
                <a:gd name="f176" fmla="*/ f173 1 f2"/>
                <a:gd name="f177" fmla="*/ f175 1 1622"/>
                <a:gd name="f178" fmla="*/ f174 1 1117"/>
                <a:gd name="f179" fmla="*/ 2147483646 f175 1"/>
                <a:gd name="f180" fmla="*/ 2147483646 f174 1"/>
                <a:gd name="f181" fmla="*/ 0 f174 1"/>
                <a:gd name="f182" fmla="*/ 0 f175 1"/>
                <a:gd name="f183" fmla="+- f176 0 f1"/>
                <a:gd name="f184" fmla="*/ f179 1 1622"/>
                <a:gd name="f185" fmla="*/ f180 1 1117"/>
                <a:gd name="f186" fmla="*/ f181 1 1117"/>
                <a:gd name="f187" fmla="*/ f182 1 1622"/>
                <a:gd name="f188" fmla="*/ 0 1 f177"/>
                <a:gd name="f189" fmla="*/ f171 1 f177"/>
                <a:gd name="f190" fmla="*/ 0 1 f178"/>
                <a:gd name="f191" fmla="*/ f172 1 f178"/>
                <a:gd name="f192" fmla="*/ f184 1 f177"/>
                <a:gd name="f193" fmla="*/ f185 1 f178"/>
                <a:gd name="f194" fmla="*/ f186 1 f178"/>
                <a:gd name="f195" fmla="*/ f187 1 f177"/>
                <a:gd name="f196" fmla="*/ f188 f168 1"/>
                <a:gd name="f197" fmla="*/ f189 f168 1"/>
                <a:gd name="f198" fmla="*/ f191 f169 1"/>
                <a:gd name="f199" fmla="*/ f190 f169 1"/>
                <a:gd name="f200" fmla="*/ f192 f168 1"/>
                <a:gd name="f201" fmla="*/ f193 f169 1"/>
                <a:gd name="f202" fmla="*/ f194 f169 1"/>
                <a:gd name="f203" fmla="*/ f195 f168 1"/>
              </a:gdLst>
              <a:ahLst/>
              <a:cxnLst>
                <a:cxn ang="3cd4">
                  <a:pos x="hc" y="t"/>
                </a:cxn>
                <a:cxn ang="0">
                  <a:pos x="r" y="vc"/>
                </a:cxn>
                <a:cxn ang="cd4">
                  <a:pos x="hc" y="b"/>
                </a:cxn>
                <a:cxn ang="cd2">
                  <a:pos x="l" y="vc"/>
                </a:cxn>
                <a:cxn ang="f183">
                  <a:pos x="f200" y="f201"/>
                </a:cxn>
                <a:cxn ang="f183">
                  <a:pos x="f200" y="f201"/>
                </a:cxn>
                <a:cxn ang="f183">
                  <a:pos x="f200" y="f201"/>
                </a:cxn>
                <a:cxn ang="f183">
                  <a:pos x="f200" y="f201"/>
                </a:cxn>
                <a:cxn ang="f183">
                  <a:pos x="f200" y="f201"/>
                </a:cxn>
                <a:cxn ang="f183">
                  <a:pos x="f200" y="f201"/>
                </a:cxn>
                <a:cxn ang="f183">
                  <a:pos x="f200" y="f201"/>
                </a:cxn>
                <a:cxn ang="f183">
                  <a:pos x="f200" y="f201"/>
                </a:cxn>
                <a:cxn ang="f183">
                  <a:pos x="f200" y="f201"/>
                </a:cxn>
                <a:cxn ang="f183">
                  <a:pos x="f200" y="f201"/>
                </a:cxn>
                <a:cxn ang="f183">
                  <a:pos x="f200" y="f201"/>
                </a:cxn>
                <a:cxn ang="f183">
                  <a:pos x="f200" y="f201"/>
                </a:cxn>
                <a:cxn ang="f183">
                  <a:pos x="f200" y="f201"/>
                </a:cxn>
                <a:cxn ang="f183">
                  <a:pos x="f200" y="f201"/>
                </a:cxn>
                <a:cxn ang="f183">
                  <a:pos x="f200" y="f201"/>
                </a:cxn>
                <a:cxn ang="f183">
                  <a:pos x="f200" y="f201"/>
                </a:cxn>
                <a:cxn ang="f183">
                  <a:pos x="f200" y="f201"/>
                </a:cxn>
                <a:cxn ang="f183">
                  <a:pos x="f200" y="f201"/>
                </a:cxn>
                <a:cxn ang="f183">
                  <a:pos x="f200" y="f201"/>
                </a:cxn>
                <a:cxn ang="f183">
                  <a:pos x="f200" y="f201"/>
                </a:cxn>
                <a:cxn ang="f183">
                  <a:pos x="f200" y="f201"/>
                </a:cxn>
                <a:cxn ang="f183">
                  <a:pos x="f200" y="f201"/>
                </a:cxn>
                <a:cxn ang="f183">
                  <a:pos x="f200" y="f201"/>
                </a:cxn>
                <a:cxn ang="f183">
                  <a:pos x="f200" y="f201"/>
                </a:cxn>
                <a:cxn ang="f183">
                  <a:pos x="f200" y="f201"/>
                </a:cxn>
                <a:cxn ang="f183">
                  <a:pos x="f200" y="f201"/>
                </a:cxn>
                <a:cxn ang="f183">
                  <a:pos x="f200" y="f201"/>
                </a:cxn>
                <a:cxn ang="f183">
                  <a:pos x="f200" y="f201"/>
                </a:cxn>
                <a:cxn ang="f183">
                  <a:pos x="f200" y="f201"/>
                </a:cxn>
                <a:cxn ang="f183">
                  <a:pos x="f200" y="f201"/>
                </a:cxn>
                <a:cxn ang="f183">
                  <a:pos x="f200" y="f201"/>
                </a:cxn>
                <a:cxn ang="f183">
                  <a:pos x="f200" y="f201"/>
                </a:cxn>
                <a:cxn ang="f183">
                  <a:pos x="f200" y="f201"/>
                </a:cxn>
                <a:cxn ang="f183">
                  <a:pos x="f200" y="f201"/>
                </a:cxn>
                <a:cxn ang="f183">
                  <a:pos x="f200" y="f201"/>
                </a:cxn>
                <a:cxn ang="f183">
                  <a:pos x="f200" y="f201"/>
                </a:cxn>
                <a:cxn ang="f183">
                  <a:pos x="f200" y="f201"/>
                </a:cxn>
                <a:cxn ang="f183">
                  <a:pos x="f200" y="f201"/>
                </a:cxn>
                <a:cxn ang="f183">
                  <a:pos x="f200" y="f201"/>
                </a:cxn>
                <a:cxn ang="f183">
                  <a:pos x="f200" y="f201"/>
                </a:cxn>
                <a:cxn ang="f183">
                  <a:pos x="f200" y="f202"/>
                </a:cxn>
                <a:cxn ang="f183">
                  <a:pos x="f200" y="f201"/>
                </a:cxn>
                <a:cxn ang="f183">
                  <a:pos x="f200" y="f201"/>
                </a:cxn>
                <a:cxn ang="f183">
                  <a:pos x="f200" y="f201"/>
                </a:cxn>
                <a:cxn ang="f183">
                  <a:pos x="f200" y="f201"/>
                </a:cxn>
                <a:cxn ang="f183">
                  <a:pos x="f200" y="f201"/>
                </a:cxn>
                <a:cxn ang="f183">
                  <a:pos x="f200" y="f201"/>
                </a:cxn>
                <a:cxn ang="f183">
                  <a:pos x="f200" y="f201"/>
                </a:cxn>
                <a:cxn ang="f183">
                  <a:pos x="f200" y="f201"/>
                </a:cxn>
                <a:cxn ang="f183">
                  <a:pos x="f200" y="f201"/>
                </a:cxn>
                <a:cxn ang="f183">
                  <a:pos x="f200" y="f201"/>
                </a:cxn>
                <a:cxn ang="f183">
                  <a:pos x="f200" y="f201"/>
                </a:cxn>
                <a:cxn ang="f183">
                  <a:pos x="f200" y="f201"/>
                </a:cxn>
                <a:cxn ang="f183">
                  <a:pos x="f200" y="f201"/>
                </a:cxn>
                <a:cxn ang="f183">
                  <a:pos x="f200" y="f201"/>
                </a:cxn>
                <a:cxn ang="f183">
                  <a:pos x="f203" y="f201"/>
                </a:cxn>
                <a:cxn ang="f183">
                  <a:pos x="f200" y="f201"/>
                </a:cxn>
                <a:cxn ang="f183">
                  <a:pos x="f200" y="f201"/>
                </a:cxn>
                <a:cxn ang="f183">
                  <a:pos x="f200" y="f201"/>
                </a:cxn>
                <a:cxn ang="f183">
                  <a:pos x="f200" y="f201"/>
                </a:cxn>
                <a:cxn ang="f183">
                  <a:pos x="f200" y="f201"/>
                </a:cxn>
                <a:cxn ang="f183">
                  <a:pos x="f200" y="f201"/>
                </a:cxn>
              </a:cxnLst>
              <a:rect l="f196" t="f199" r="f197" b="f198"/>
              <a:pathLst>
                <a:path w="1622" h="1117">
                  <a:moveTo>
                    <a:pt x="f8" y="f9"/>
                  </a:moveTo>
                  <a:lnTo>
                    <a:pt x="f10" y="f11"/>
                  </a:lnTo>
                  <a:lnTo>
                    <a:pt x="f12" y="f13"/>
                  </a:lnTo>
                  <a:lnTo>
                    <a:pt x="f14" y="f15"/>
                  </a:lnTo>
                  <a:lnTo>
                    <a:pt x="f14" y="f7"/>
                  </a:lnTo>
                  <a:lnTo>
                    <a:pt x="f16" y="f17"/>
                  </a:lnTo>
                  <a:lnTo>
                    <a:pt x="f18" y="f19"/>
                  </a:lnTo>
                  <a:lnTo>
                    <a:pt x="f20" y="f21"/>
                  </a:lnTo>
                  <a:lnTo>
                    <a:pt x="f22" y="f23"/>
                  </a:lnTo>
                  <a:lnTo>
                    <a:pt x="f24" y="f25"/>
                  </a:lnTo>
                  <a:lnTo>
                    <a:pt x="f26" y="f27"/>
                  </a:lnTo>
                  <a:lnTo>
                    <a:pt x="f28" y="f29"/>
                  </a:lnTo>
                  <a:lnTo>
                    <a:pt x="f30" y="f31"/>
                  </a:lnTo>
                  <a:lnTo>
                    <a:pt x="f32" y="f33"/>
                  </a:lnTo>
                  <a:lnTo>
                    <a:pt x="f34" y="f21"/>
                  </a:lnTo>
                  <a:lnTo>
                    <a:pt x="f32" y="f12"/>
                  </a:lnTo>
                  <a:lnTo>
                    <a:pt x="f35" y="f33"/>
                  </a:lnTo>
                  <a:lnTo>
                    <a:pt x="f36" y="f37"/>
                  </a:lnTo>
                  <a:lnTo>
                    <a:pt x="f38" y="f13"/>
                  </a:lnTo>
                  <a:lnTo>
                    <a:pt x="f39" y="f40"/>
                  </a:lnTo>
                  <a:lnTo>
                    <a:pt x="f41" y="f42"/>
                  </a:lnTo>
                  <a:lnTo>
                    <a:pt x="f38" y="f43"/>
                  </a:lnTo>
                  <a:lnTo>
                    <a:pt x="f44" y="f9"/>
                  </a:lnTo>
                  <a:lnTo>
                    <a:pt x="f45" y="f25"/>
                  </a:lnTo>
                  <a:lnTo>
                    <a:pt x="f46" y="f47"/>
                  </a:lnTo>
                  <a:lnTo>
                    <a:pt x="f48" y="f49"/>
                  </a:lnTo>
                  <a:lnTo>
                    <a:pt x="f50" y="f51"/>
                  </a:lnTo>
                  <a:lnTo>
                    <a:pt x="f52" y="f53"/>
                  </a:lnTo>
                  <a:lnTo>
                    <a:pt x="f54" y="f51"/>
                  </a:lnTo>
                  <a:lnTo>
                    <a:pt x="f55" y="f56"/>
                  </a:lnTo>
                  <a:lnTo>
                    <a:pt x="f6" y="f57"/>
                  </a:lnTo>
                  <a:lnTo>
                    <a:pt x="f58" y="f59"/>
                  </a:lnTo>
                  <a:lnTo>
                    <a:pt x="f55" y="f60"/>
                  </a:lnTo>
                  <a:lnTo>
                    <a:pt x="f61" y="f62"/>
                  </a:lnTo>
                  <a:lnTo>
                    <a:pt x="f61" y="f63"/>
                  </a:lnTo>
                  <a:lnTo>
                    <a:pt x="f32" y="f64"/>
                  </a:lnTo>
                  <a:lnTo>
                    <a:pt x="f30" y="f65"/>
                  </a:lnTo>
                  <a:lnTo>
                    <a:pt x="f66" y="f67"/>
                  </a:lnTo>
                  <a:lnTo>
                    <a:pt x="f68" y="f65"/>
                  </a:lnTo>
                  <a:lnTo>
                    <a:pt x="f46" y="f65"/>
                  </a:lnTo>
                  <a:lnTo>
                    <a:pt x="f46" y="f69"/>
                  </a:lnTo>
                  <a:lnTo>
                    <a:pt x="f22" y="f70"/>
                  </a:lnTo>
                  <a:lnTo>
                    <a:pt x="f71" y="f72"/>
                  </a:lnTo>
                  <a:lnTo>
                    <a:pt x="f20" y="f73"/>
                  </a:lnTo>
                  <a:lnTo>
                    <a:pt x="f74" y="f75"/>
                  </a:lnTo>
                  <a:lnTo>
                    <a:pt x="f76" y="f72"/>
                  </a:lnTo>
                  <a:lnTo>
                    <a:pt x="f76" y="f77"/>
                  </a:lnTo>
                  <a:lnTo>
                    <a:pt x="f76" y="f78"/>
                  </a:lnTo>
                  <a:lnTo>
                    <a:pt x="f79" y="f80"/>
                  </a:lnTo>
                  <a:lnTo>
                    <a:pt x="f16" y="f81"/>
                  </a:lnTo>
                  <a:lnTo>
                    <a:pt x="f74" y="f82"/>
                  </a:lnTo>
                  <a:lnTo>
                    <a:pt x="f83" y="f84"/>
                  </a:lnTo>
                  <a:lnTo>
                    <a:pt x="f85" y="f86"/>
                  </a:lnTo>
                  <a:lnTo>
                    <a:pt x="f87" y="f56"/>
                  </a:lnTo>
                  <a:lnTo>
                    <a:pt x="f88" y="f89"/>
                  </a:lnTo>
                  <a:lnTo>
                    <a:pt x="f7" y="f90"/>
                  </a:lnTo>
                  <a:lnTo>
                    <a:pt x="f19" y="f91"/>
                  </a:lnTo>
                  <a:lnTo>
                    <a:pt x="f9" y="f92"/>
                  </a:lnTo>
                  <a:lnTo>
                    <a:pt x="f93" y="f92"/>
                  </a:lnTo>
                  <a:lnTo>
                    <a:pt x="f94" y="f95"/>
                  </a:lnTo>
                  <a:lnTo>
                    <a:pt x="f96" y="f97"/>
                  </a:lnTo>
                  <a:lnTo>
                    <a:pt x="f8" y="f98"/>
                  </a:lnTo>
                  <a:lnTo>
                    <a:pt x="f99" y="f100"/>
                  </a:lnTo>
                  <a:lnTo>
                    <a:pt x="f101" y="f102"/>
                  </a:lnTo>
                  <a:lnTo>
                    <a:pt x="f37" y="f102"/>
                  </a:lnTo>
                  <a:lnTo>
                    <a:pt x="f31" y="f103"/>
                  </a:lnTo>
                  <a:lnTo>
                    <a:pt x="f23" y="f104"/>
                  </a:lnTo>
                  <a:lnTo>
                    <a:pt x="f105" y="f106"/>
                  </a:lnTo>
                  <a:lnTo>
                    <a:pt x="f88" y="f107"/>
                  </a:lnTo>
                  <a:lnTo>
                    <a:pt x="f14" y="f108"/>
                  </a:lnTo>
                  <a:lnTo>
                    <a:pt x="f109" y="f110"/>
                  </a:lnTo>
                  <a:lnTo>
                    <a:pt x="f105" y="f111"/>
                  </a:lnTo>
                  <a:lnTo>
                    <a:pt x="f112" y="f113"/>
                  </a:lnTo>
                  <a:lnTo>
                    <a:pt x="f21" y="f114"/>
                  </a:lnTo>
                  <a:lnTo>
                    <a:pt x="f115" y="f116"/>
                  </a:lnTo>
                  <a:lnTo>
                    <a:pt x="f13" y="f2"/>
                  </a:lnTo>
                  <a:lnTo>
                    <a:pt x="f27" y="f117"/>
                  </a:lnTo>
                  <a:lnTo>
                    <a:pt x="f99" y="f118"/>
                  </a:lnTo>
                  <a:lnTo>
                    <a:pt x="f42" y="f117"/>
                  </a:lnTo>
                  <a:lnTo>
                    <a:pt x="f43" y="f119"/>
                  </a:lnTo>
                  <a:lnTo>
                    <a:pt x="f49" y="f120"/>
                  </a:lnTo>
                  <a:lnTo>
                    <a:pt x="f121" y="f5"/>
                  </a:lnTo>
                  <a:lnTo>
                    <a:pt x="f89" y="f122"/>
                  </a:lnTo>
                  <a:lnTo>
                    <a:pt x="f89" y="f119"/>
                  </a:lnTo>
                  <a:lnTo>
                    <a:pt x="f51" y="f123"/>
                  </a:lnTo>
                  <a:lnTo>
                    <a:pt x="f53" y="f118"/>
                  </a:lnTo>
                  <a:lnTo>
                    <a:pt x="f124" y="f125"/>
                  </a:lnTo>
                  <a:lnTo>
                    <a:pt x="f89" y="f108"/>
                  </a:lnTo>
                  <a:lnTo>
                    <a:pt x="f126" y="f108"/>
                  </a:lnTo>
                  <a:lnTo>
                    <a:pt x="f127" y="f128"/>
                  </a:lnTo>
                  <a:lnTo>
                    <a:pt x="f129" y="f130"/>
                  </a:lnTo>
                  <a:lnTo>
                    <a:pt x="f131" y="f130"/>
                  </a:lnTo>
                  <a:lnTo>
                    <a:pt x="f132" y="f133"/>
                  </a:lnTo>
                  <a:lnTo>
                    <a:pt x="f67" y="f134"/>
                  </a:lnTo>
                  <a:lnTo>
                    <a:pt x="f81" y="f135"/>
                  </a:lnTo>
                  <a:lnTo>
                    <a:pt x="f136" y="f137"/>
                  </a:lnTo>
                  <a:lnTo>
                    <a:pt x="f95" y="f107"/>
                  </a:lnTo>
                  <a:lnTo>
                    <a:pt x="f138" y="f130"/>
                  </a:lnTo>
                  <a:lnTo>
                    <a:pt x="f139" y="f128"/>
                  </a:lnTo>
                  <a:lnTo>
                    <a:pt x="f140" y="f134"/>
                  </a:lnTo>
                  <a:lnTo>
                    <a:pt x="f141" y="f118"/>
                  </a:lnTo>
                  <a:lnTo>
                    <a:pt x="f142" y="f143"/>
                  </a:lnTo>
                  <a:lnTo>
                    <a:pt x="f144" y="f123"/>
                  </a:lnTo>
                  <a:lnTo>
                    <a:pt x="f145" y="f113"/>
                  </a:lnTo>
                  <a:lnTo>
                    <a:pt x="f146" y="f147"/>
                  </a:lnTo>
                  <a:lnTo>
                    <a:pt x="f148" y="f149"/>
                  </a:lnTo>
                  <a:lnTo>
                    <a:pt x="f150" y="f123"/>
                  </a:lnTo>
                  <a:lnTo>
                    <a:pt x="f151" y="f2"/>
                  </a:lnTo>
                  <a:lnTo>
                    <a:pt x="f152" y="f110"/>
                  </a:lnTo>
                  <a:lnTo>
                    <a:pt x="f153" y="f111"/>
                  </a:lnTo>
                  <a:lnTo>
                    <a:pt x="f5" y="f154"/>
                  </a:lnTo>
                  <a:lnTo>
                    <a:pt x="f5" y="f64"/>
                  </a:lnTo>
                  <a:lnTo>
                    <a:pt x="f155" y="f138"/>
                  </a:lnTo>
                  <a:lnTo>
                    <a:pt x="f156" y="f157"/>
                  </a:lnTo>
                  <a:lnTo>
                    <a:pt x="f158" y="f63"/>
                  </a:lnTo>
                  <a:lnTo>
                    <a:pt x="f159" y="f131"/>
                  </a:lnTo>
                  <a:lnTo>
                    <a:pt x="f160" y="f161"/>
                  </a:lnTo>
                  <a:lnTo>
                    <a:pt x="f162" y="f163"/>
                  </a:lnTo>
                  <a:lnTo>
                    <a:pt x="f164" y="f56"/>
                  </a:lnTo>
                  <a:lnTo>
                    <a:pt x="f145" y="f94"/>
                  </a:lnTo>
                  <a:lnTo>
                    <a:pt x="f165" y="f8"/>
                  </a:lnTo>
                  <a:lnTo>
                    <a:pt x="f166" y="f8"/>
                  </a:lnTo>
                  <a:lnTo>
                    <a:pt x="f8" y="f9"/>
                  </a:lnTo>
                  <a:close/>
                </a:path>
              </a:pathLst>
            </a:custGeom>
            <a:solidFill>
              <a:srgbClr val="E2EBFB"/>
            </a:solidFill>
            <a:ln w="3172" cap="flat">
              <a:solidFill>
                <a:srgbClr val="0F78FF">
                  <a:alpha val="70000"/>
                </a:srgbClr>
              </a:solidFill>
              <a:prstDash val="solid"/>
              <a:round/>
            </a:ln>
          </p:spPr>
          <p:txBody>
            <a:bodyPr vert="horz" wrap="square" lIns="91440" tIns="45720" rIns="91440" bIns="45720" anchor="t" anchorCtr="0" compatLnSpc="1">
              <a:noAutofit/>
            </a:bodyPr>
            <a:lstStyle/>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GB" sz="1400" b="1" i="0" u="none" strike="noStrike" kern="1200" cap="none" spc="0" baseline="0">
                <a:solidFill>
                  <a:srgbClr val="0599F1"/>
                </a:solidFill>
                <a:uFillTx/>
                <a:latin typeface="HelveticaNeue-UltraLight" pitchFamily="50"/>
                <a:ea typeface="MS PGothic" pitchFamily="34"/>
              </a:endParaRPr>
            </a:p>
          </p:txBody>
        </p:sp>
        <p:sp>
          <p:nvSpPr>
            <p:cNvPr id="125" name="Freeform 154">
              <a:extLst>
                <a:ext uri="{FF2B5EF4-FFF2-40B4-BE49-F238E27FC236}">
                  <a16:creationId xmlns:a16="http://schemas.microsoft.com/office/drawing/2014/main" id="{4436539F-2902-3206-AA1E-2B5A4E9FDCB2}"/>
                </a:ext>
              </a:extLst>
            </p:cNvPr>
            <p:cNvSpPr/>
            <p:nvPr/>
          </p:nvSpPr>
          <p:spPr>
            <a:xfrm>
              <a:off x="4522183" y="3043059"/>
              <a:ext cx="1309128" cy="676290"/>
            </a:xfrm>
            <a:custGeom>
              <a:avLst/>
              <a:gdLst>
                <a:gd name="f0" fmla="val 10800000"/>
                <a:gd name="f1" fmla="val 5400000"/>
                <a:gd name="f2" fmla="val 180"/>
                <a:gd name="f3" fmla="val w"/>
                <a:gd name="f4" fmla="val h"/>
                <a:gd name="f5" fmla="val 0"/>
                <a:gd name="f6" fmla="val 1099"/>
                <a:gd name="f7" fmla="val 571"/>
                <a:gd name="f8" fmla="val 252"/>
                <a:gd name="f9" fmla="val 439"/>
                <a:gd name="f10" fmla="val 300"/>
                <a:gd name="f11" fmla="val 318"/>
                <a:gd name="f12" fmla="val 427"/>
                <a:gd name="f13" fmla="val 348"/>
                <a:gd name="f14" fmla="val 433"/>
                <a:gd name="f15" fmla="val 396"/>
                <a:gd name="f16" fmla="val 487"/>
                <a:gd name="f17" fmla="val 432"/>
                <a:gd name="f18" fmla="val 475"/>
                <a:gd name="f19" fmla="val 456"/>
                <a:gd name="f20" fmla="val 493"/>
                <a:gd name="f21" fmla="val 474"/>
                <a:gd name="f22" fmla="val 523"/>
                <a:gd name="f23" fmla="val 498"/>
                <a:gd name="f24" fmla="val 547"/>
                <a:gd name="f25" fmla="val 528"/>
                <a:gd name="f26" fmla="val 553"/>
                <a:gd name="f27" fmla="val 511"/>
                <a:gd name="f28" fmla="val 552"/>
                <a:gd name="f29" fmla="val 570"/>
                <a:gd name="f30" fmla="val 469"/>
                <a:gd name="f31" fmla="val 630"/>
                <a:gd name="f32" fmla="val 666"/>
                <a:gd name="f33" fmla="val 714"/>
                <a:gd name="f34" fmla="val 463"/>
                <a:gd name="f35" fmla="val 744"/>
                <a:gd name="f36" fmla="val 774"/>
                <a:gd name="f37" fmla="val 457"/>
                <a:gd name="f38" fmla="val 780"/>
                <a:gd name="f39" fmla="val 792"/>
                <a:gd name="f40" fmla="val 529"/>
                <a:gd name="f41" fmla="val 829"/>
                <a:gd name="f42" fmla="val 565"/>
                <a:gd name="f43" fmla="val 847"/>
                <a:gd name="f44" fmla="val 841"/>
                <a:gd name="f45" fmla="val 817"/>
                <a:gd name="f46" fmla="val 445"/>
                <a:gd name="f47" fmla="val 409"/>
                <a:gd name="f48" fmla="val 877"/>
                <a:gd name="f49" fmla="val 397"/>
                <a:gd name="f50" fmla="val 931"/>
                <a:gd name="f51" fmla="val 343"/>
                <a:gd name="f52" fmla="val 925"/>
                <a:gd name="f53" fmla="val 307"/>
                <a:gd name="f54" fmla="val 919"/>
                <a:gd name="f55" fmla="val 271"/>
                <a:gd name="f56" fmla="val 937"/>
                <a:gd name="f57" fmla="val 283"/>
                <a:gd name="f58" fmla="val 943"/>
                <a:gd name="f59" fmla="val 277"/>
                <a:gd name="f60" fmla="val 253"/>
                <a:gd name="f61" fmla="val 949"/>
                <a:gd name="f62" fmla="val 967"/>
                <a:gd name="f63" fmla="val 247"/>
                <a:gd name="f64" fmla="val 979"/>
                <a:gd name="f65" fmla="val 217"/>
                <a:gd name="f66" fmla="val 1003"/>
                <a:gd name="f67" fmla="val 211"/>
                <a:gd name="f68" fmla="val 1039"/>
                <a:gd name="f69" fmla="val 193"/>
                <a:gd name="f70" fmla="val 144"/>
                <a:gd name="f71" fmla="val 114"/>
                <a:gd name="f72" fmla="val 1087"/>
                <a:gd name="f73" fmla="val 54"/>
                <a:gd name="f74" fmla="val 1063"/>
                <a:gd name="f75" fmla="val 48"/>
                <a:gd name="f76" fmla="val 1015"/>
                <a:gd name="f77" fmla="val 108"/>
                <a:gd name="f78" fmla="val 955"/>
                <a:gd name="f79" fmla="val 120"/>
                <a:gd name="f80" fmla="val 126"/>
                <a:gd name="f81" fmla="val 883"/>
                <a:gd name="f82" fmla="val 162"/>
                <a:gd name="f83" fmla="val 804"/>
                <a:gd name="f84" fmla="val 186"/>
                <a:gd name="f85" fmla="val 150"/>
                <a:gd name="f86" fmla="val 768"/>
                <a:gd name="f87" fmla="val 72"/>
                <a:gd name="f88" fmla="val 24"/>
                <a:gd name="f89" fmla="val 624"/>
                <a:gd name="f90" fmla="val 12"/>
                <a:gd name="f91" fmla="val 564"/>
                <a:gd name="f92" fmla="val 42"/>
                <a:gd name="f93" fmla="val 36"/>
                <a:gd name="f94" fmla="val 30"/>
                <a:gd name="f95" fmla="val 18"/>
                <a:gd name="f96" fmla="val 78"/>
                <a:gd name="f97" fmla="val 174"/>
                <a:gd name="f98" fmla="val 235"/>
                <a:gd name="f99" fmla="val 295"/>
                <a:gd name="f100" fmla="val 66"/>
                <a:gd name="f101" fmla="val 337"/>
                <a:gd name="f102" fmla="val 84"/>
                <a:gd name="f103" fmla="val 367"/>
                <a:gd name="f104" fmla="val 138"/>
                <a:gd name="f105" fmla="val 403"/>
                <a:gd name="f106" fmla="val 415"/>
                <a:gd name="f107" fmla="val 192"/>
                <a:gd name="f108" fmla="+- 0 0 -90"/>
                <a:gd name="f109" fmla="*/ f3 1 1099"/>
                <a:gd name="f110" fmla="*/ f4 1 571"/>
                <a:gd name="f111" fmla="val f5"/>
                <a:gd name="f112" fmla="val f6"/>
                <a:gd name="f113" fmla="val f7"/>
                <a:gd name="f114" fmla="*/ f108 f0 1"/>
                <a:gd name="f115" fmla="+- f113 0 f111"/>
                <a:gd name="f116" fmla="+- f112 0 f111"/>
                <a:gd name="f117" fmla="*/ f114 1 f2"/>
                <a:gd name="f118" fmla="*/ f116 1 1099"/>
                <a:gd name="f119" fmla="*/ f115 1 571"/>
                <a:gd name="f120" fmla="*/ 2147483646 f116 1"/>
                <a:gd name="f121" fmla="*/ 2147483646 f115 1"/>
                <a:gd name="f122" fmla="*/ 0 f115 1"/>
                <a:gd name="f123" fmla="*/ 0 f116 1"/>
                <a:gd name="f124" fmla="+- f117 0 f1"/>
                <a:gd name="f125" fmla="*/ f120 1 1099"/>
                <a:gd name="f126" fmla="*/ f121 1 571"/>
                <a:gd name="f127" fmla="*/ f122 1 571"/>
                <a:gd name="f128" fmla="*/ f123 1 1099"/>
                <a:gd name="f129" fmla="*/ 0 1 f118"/>
                <a:gd name="f130" fmla="*/ f112 1 f118"/>
                <a:gd name="f131" fmla="*/ 0 1 f119"/>
                <a:gd name="f132" fmla="*/ f113 1 f119"/>
                <a:gd name="f133" fmla="*/ f125 1 f118"/>
                <a:gd name="f134" fmla="*/ f126 1 f119"/>
                <a:gd name="f135" fmla="*/ f127 1 f119"/>
                <a:gd name="f136" fmla="*/ f128 1 f118"/>
                <a:gd name="f137" fmla="*/ f129 f109 1"/>
                <a:gd name="f138" fmla="*/ f130 f109 1"/>
                <a:gd name="f139" fmla="*/ f132 f110 1"/>
                <a:gd name="f140" fmla="*/ f131 f110 1"/>
                <a:gd name="f141" fmla="*/ f133 f109 1"/>
                <a:gd name="f142" fmla="*/ f134 f110 1"/>
                <a:gd name="f143" fmla="*/ f135 f110 1"/>
                <a:gd name="f144" fmla="*/ f136 f109 1"/>
              </a:gdLst>
              <a:ahLst/>
              <a:cxnLst>
                <a:cxn ang="3cd4">
                  <a:pos x="hc" y="t"/>
                </a:cxn>
                <a:cxn ang="0">
                  <a:pos x="r" y="vc"/>
                </a:cxn>
                <a:cxn ang="cd4">
                  <a:pos x="hc" y="b"/>
                </a:cxn>
                <a:cxn ang="cd2">
                  <a:pos x="l" y="vc"/>
                </a:cxn>
                <a:cxn ang="f124">
                  <a:pos x="f141" y="f142"/>
                </a:cxn>
                <a:cxn ang="f124">
                  <a:pos x="f141" y="f142"/>
                </a:cxn>
                <a:cxn ang="f124">
                  <a:pos x="f141" y="f142"/>
                </a:cxn>
                <a:cxn ang="f124">
                  <a:pos x="f141" y="f142"/>
                </a:cxn>
                <a:cxn ang="f124">
                  <a:pos x="f141" y="f142"/>
                </a:cxn>
                <a:cxn ang="f124">
                  <a:pos x="f141" y="f142"/>
                </a:cxn>
                <a:cxn ang="f124">
                  <a:pos x="f141" y="f142"/>
                </a:cxn>
                <a:cxn ang="f124">
                  <a:pos x="f141" y="f142"/>
                </a:cxn>
                <a:cxn ang="f124">
                  <a:pos x="f141" y="f142"/>
                </a:cxn>
                <a:cxn ang="f124">
                  <a:pos x="f141" y="f142"/>
                </a:cxn>
                <a:cxn ang="f124">
                  <a:pos x="f141" y="f142"/>
                </a:cxn>
                <a:cxn ang="f124">
                  <a:pos x="f141" y="f142"/>
                </a:cxn>
                <a:cxn ang="f124">
                  <a:pos x="f141" y="f142"/>
                </a:cxn>
                <a:cxn ang="f124">
                  <a:pos x="f141" y="f142"/>
                </a:cxn>
                <a:cxn ang="f124">
                  <a:pos x="f141" y="f142"/>
                </a:cxn>
                <a:cxn ang="f124">
                  <a:pos x="f141" y="f142"/>
                </a:cxn>
                <a:cxn ang="f124">
                  <a:pos x="f141" y="f142"/>
                </a:cxn>
                <a:cxn ang="f124">
                  <a:pos x="f141" y="f142"/>
                </a:cxn>
                <a:cxn ang="f124">
                  <a:pos x="f141" y="f142"/>
                </a:cxn>
                <a:cxn ang="f124">
                  <a:pos x="f141" y="f142"/>
                </a:cxn>
                <a:cxn ang="f124">
                  <a:pos x="f141" y="f142"/>
                </a:cxn>
                <a:cxn ang="f124">
                  <a:pos x="f141" y="f142"/>
                </a:cxn>
                <a:cxn ang="f124">
                  <a:pos x="f141" y="f142"/>
                </a:cxn>
                <a:cxn ang="f124">
                  <a:pos x="f141" y="f142"/>
                </a:cxn>
                <a:cxn ang="f124">
                  <a:pos x="f141" y="f142"/>
                </a:cxn>
                <a:cxn ang="f124">
                  <a:pos x="f141" y="f143"/>
                </a:cxn>
                <a:cxn ang="f124">
                  <a:pos x="f141" y="f142"/>
                </a:cxn>
                <a:cxn ang="f124">
                  <a:pos x="f141" y="f142"/>
                </a:cxn>
                <a:cxn ang="f124">
                  <a:pos x="f141" y="f142"/>
                </a:cxn>
                <a:cxn ang="f124">
                  <a:pos x="f144" y="f142"/>
                </a:cxn>
                <a:cxn ang="f124">
                  <a:pos x="f141" y="f142"/>
                </a:cxn>
                <a:cxn ang="f124">
                  <a:pos x="f141" y="f142"/>
                </a:cxn>
                <a:cxn ang="f124">
                  <a:pos x="f141" y="f142"/>
                </a:cxn>
                <a:cxn ang="f124">
                  <a:pos x="f141" y="f142"/>
                </a:cxn>
              </a:cxnLst>
              <a:rect l="f137" t="f140" r="f138" b="f139"/>
              <a:pathLst>
                <a:path w="1099" h="571">
                  <a:moveTo>
                    <a:pt x="f8" y="f9"/>
                  </a:moveTo>
                  <a:lnTo>
                    <a:pt x="f10" y="f9"/>
                  </a:lnTo>
                  <a:lnTo>
                    <a:pt x="f11" y="f12"/>
                  </a:lnTo>
                  <a:lnTo>
                    <a:pt x="f13" y="f14"/>
                  </a:lnTo>
                  <a:lnTo>
                    <a:pt x="f15" y="f16"/>
                  </a:lnTo>
                  <a:lnTo>
                    <a:pt x="f17" y="f18"/>
                  </a:lnTo>
                  <a:lnTo>
                    <a:pt x="f19" y="f20"/>
                  </a:lnTo>
                  <a:lnTo>
                    <a:pt x="f21" y="f22"/>
                  </a:lnTo>
                  <a:lnTo>
                    <a:pt x="f23" y="f24"/>
                  </a:lnTo>
                  <a:lnTo>
                    <a:pt x="f25" y="f26"/>
                  </a:lnTo>
                  <a:lnTo>
                    <a:pt x="f25" y="f27"/>
                  </a:lnTo>
                  <a:lnTo>
                    <a:pt x="f28" y="f16"/>
                  </a:lnTo>
                  <a:lnTo>
                    <a:pt x="f29" y="f30"/>
                  </a:lnTo>
                  <a:lnTo>
                    <a:pt x="f31" y="f18"/>
                  </a:lnTo>
                  <a:lnTo>
                    <a:pt x="f32" y="f18"/>
                  </a:lnTo>
                  <a:lnTo>
                    <a:pt x="f33" y="f34"/>
                  </a:lnTo>
                  <a:lnTo>
                    <a:pt x="f35" y="f34"/>
                  </a:lnTo>
                  <a:lnTo>
                    <a:pt x="f36" y="f37"/>
                  </a:lnTo>
                  <a:lnTo>
                    <a:pt x="f38" y="f16"/>
                  </a:lnTo>
                  <a:lnTo>
                    <a:pt x="f39" y="f40"/>
                  </a:lnTo>
                  <a:lnTo>
                    <a:pt x="f41" y="f42"/>
                  </a:lnTo>
                  <a:lnTo>
                    <a:pt x="f43" y="f7"/>
                  </a:lnTo>
                  <a:lnTo>
                    <a:pt x="f44" y="f27"/>
                  </a:lnTo>
                  <a:lnTo>
                    <a:pt x="f45" y="f46"/>
                  </a:lnTo>
                  <a:lnTo>
                    <a:pt x="f43" y="f47"/>
                  </a:lnTo>
                  <a:lnTo>
                    <a:pt x="f48" y="f49"/>
                  </a:lnTo>
                  <a:lnTo>
                    <a:pt x="f50" y="f51"/>
                  </a:lnTo>
                  <a:lnTo>
                    <a:pt x="f52" y="f53"/>
                  </a:lnTo>
                  <a:lnTo>
                    <a:pt x="f54" y="f55"/>
                  </a:lnTo>
                  <a:lnTo>
                    <a:pt x="f56" y="f57"/>
                  </a:lnTo>
                  <a:lnTo>
                    <a:pt x="f58" y="f59"/>
                  </a:lnTo>
                  <a:lnTo>
                    <a:pt x="f56" y="f60"/>
                  </a:lnTo>
                  <a:lnTo>
                    <a:pt x="f61" y="f60"/>
                  </a:lnTo>
                  <a:lnTo>
                    <a:pt x="f62" y="f63"/>
                  </a:lnTo>
                  <a:lnTo>
                    <a:pt x="f64" y="f65"/>
                  </a:lnTo>
                  <a:lnTo>
                    <a:pt x="f66" y="f67"/>
                  </a:lnTo>
                  <a:lnTo>
                    <a:pt x="f68" y="f69"/>
                  </a:lnTo>
                  <a:lnTo>
                    <a:pt x="f68" y="f70"/>
                  </a:lnTo>
                  <a:lnTo>
                    <a:pt x="f6" y="f71"/>
                  </a:lnTo>
                  <a:lnTo>
                    <a:pt x="f72" y="f73"/>
                  </a:lnTo>
                  <a:lnTo>
                    <a:pt x="f74" y="f75"/>
                  </a:lnTo>
                  <a:lnTo>
                    <a:pt x="f76" y="f77"/>
                  </a:lnTo>
                  <a:lnTo>
                    <a:pt x="f78" y="f79"/>
                  </a:lnTo>
                  <a:lnTo>
                    <a:pt x="f52" y="f80"/>
                  </a:lnTo>
                  <a:lnTo>
                    <a:pt x="f81" y="f82"/>
                  </a:lnTo>
                  <a:lnTo>
                    <a:pt x="f83" y="f84"/>
                  </a:lnTo>
                  <a:lnTo>
                    <a:pt x="f83" y="f85"/>
                  </a:lnTo>
                  <a:lnTo>
                    <a:pt x="f86" y="f87"/>
                  </a:lnTo>
                  <a:lnTo>
                    <a:pt x="f32" y="f88"/>
                  </a:lnTo>
                  <a:lnTo>
                    <a:pt x="f89" y="f90"/>
                  </a:lnTo>
                  <a:lnTo>
                    <a:pt x="f91" y="f5"/>
                  </a:lnTo>
                  <a:lnTo>
                    <a:pt x="f92" y="f5"/>
                  </a:lnTo>
                  <a:lnTo>
                    <a:pt x="f75" y="f93"/>
                  </a:lnTo>
                  <a:lnTo>
                    <a:pt x="f94" y="f75"/>
                  </a:lnTo>
                  <a:lnTo>
                    <a:pt x="f93" y="f88"/>
                  </a:lnTo>
                  <a:lnTo>
                    <a:pt x="f5" y="f90"/>
                  </a:lnTo>
                  <a:lnTo>
                    <a:pt x="f95" y="f96"/>
                  </a:lnTo>
                  <a:lnTo>
                    <a:pt x="f90" y="f80"/>
                  </a:lnTo>
                  <a:lnTo>
                    <a:pt x="f5" y="f97"/>
                  </a:lnTo>
                  <a:lnTo>
                    <a:pt x="f90" y="f67"/>
                  </a:lnTo>
                  <a:lnTo>
                    <a:pt x="f90" y="f98"/>
                  </a:lnTo>
                  <a:lnTo>
                    <a:pt x="f92" y="f99"/>
                  </a:lnTo>
                  <a:lnTo>
                    <a:pt x="f100" y="f101"/>
                  </a:lnTo>
                  <a:lnTo>
                    <a:pt x="f102" y="f103"/>
                  </a:lnTo>
                  <a:lnTo>
                    <a:pt x="f104" y="f105"/>
                  </a:lnTo>
                  <a:lnTo>
                    <a:pt x="f70" y="f106"/>
                  </a:lnTo>
                  <a:lnTo>
                    <a:pt x="f107" y="f47"/>
                  </a:lnTo>
                  <a:lnTo>
                    <a:pt x="f8" y="f9"/>
                  </a:lnTo>
                  <a:close/>
                </a:path>
              </a:pathLst>
            </a:custGeom>
            <a:solidFill>
              <a:srgbClr val="00D9A2"/>
            </a:solidFill>
            <a:ln w="3172" cap="flat">
              <a:solidFill>
                <a:srgbClr val="0F78FF">
                  <a:alpha val="70000"/>
                </a:srgbClr>
              </a:solidFill>
              <a:prstDash val="solid"/>
              <a:round/>
            </a:ln>
          </p:spPr>
          <p:txBody>
            <a:bodyPr vert="horz" wrap="square" lIns="91440" tIns="45720" rIns="91440" bIns="45720" anchor="t" anchorCtr="0" compatLnSpc="1">
              <a:noAutofit/>
            </a:bodyPr>
            <a:lstStyle/>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GB" sz="1400" b="1" i="0" u="none" strike="noStrike" kern="1200" cap="none" spc="0" baseline="0">
                <a:solidFill>
                  <a:srgbClr val="0599F1"/>
                </a:solidFill>
                <a:uFillTx/>
                <a:latin typeface="HelveticaNeue-UltraLight" pitchFamily="50"/>
                <a:ea typeface="MS PGothic" pitchFamily="34"/>
              </a:endParaRPr>
            </a:p>
          </p:txBody>
        </p:sp>
        <p:sp>
          <p:nvSpPr>
            <p:cNvPr id="126" name="Freeform 155">
              <a:extLst>
                <a:ext uri="{FF2B5EF4-FFF2-40B4-BE49-F238E27FC236}">
                  <a16:creationId xmlns:a16="http://schemas.microsoft.com/office/drawing/2014/main" id="{B54EE334-4D2C-6579-F4B6-FC6DACEFCCB9}"/>
                </a:ext>
              </a:extLst>
            </p:cNvPr>
            <p:cNvSpPr/>
            <p:nvPr/>
          </p:nvSpPr>
          <p:spPr>
            <a:xfrm>
              <a:off x="5357762" y="3961189"/>
              <a:ext cx="101370" cy="102815"/>
            </a:xfrm>
            <a:custGeom>
              <a:avLst/>
              <a:gdLst>
                <a:gd name="f0" fmla="val 10800000"/>
                <a:gd name="f1" fmla="val 5400000"/>
                <a:gd name="f2" fmla="val 180"/>
                <a:gd name="f3" fmla="val w"/>
                <a:gd name="f4" fmla="val h"/>
                <a:gd name="f5" fmla="val 0"/>
                <a:gd name="f6" fmla="val 14"/>
                <a:gd name="f7" fmla="val 12"/>
                <a:gd name="f8" fmla="val 13"/>
                <a:gd name="f9" fmla="val 11"/>
                <a:gd name="f10" fmla="val 7"/>
                <a:gd name="f11" fmla="val 3"/>
                <a:gd name="f12" fmla="val 6"/>
                <a:gd name="f13" fmla="val 5"/>
                <a:gd name="f14" fmla="val 9"/>
                <a:gd name="f15" fmla="+- 0 0 -90"/>
                <a:gd name="f16" fmla="*/ f3 1 14"/>
                <a:gd name="f17" fmla="*/ f4 1 14"/>
                <a:gd name="f18" fmla="val f5"/>
                <a:gd name="f19" fmla="val f6"/>
                <a:gd name="f20" fmla="*/ f15 f0 1"/>
                <a:gd name="f21" fmla="+- f19 0 f18"/>
                <a:gd name="f22" fmla="*/ f20 1 f2"/>
                <a:gd name="f23" fmla="*/ f21 1 14"/>
                <a:gd name="f24" fmla="*/ 2147483646 f21 1"/>
                <a:gd name="f25" fmla="*/ 0 f21 1"/>
                <a:gd name="f26" fmla="+- f22 0 f1"/>
                <a:gd name="f27" fmla="*/ f24 1 14"/>
                <a:gd name="f28" fmla="*/ f25 1 14"/>
                <a:gd name="f29" fmla="*/ 0 1 f23"/>
                <a:gd name="f30" fmla="*/ f19 1 f23"/>
                <a:gd name="f31" fmla="*/ f27 1 f23"/>
                <a:gd name="f32" fmla="*/ f28 1 f23"/>
                <a:gd name="f33" fmla="*/ f29 f16 1"/>
                <a:gd name="f34" fmla="*/ f30 f16 1"/>
                <a:gd name="f35" fmla="*/ f30 f17 1"/>
                <a:gd name="f36" fmla="*/ f29 f17 1"/>
                <a:gd name="f37" fmla="*/ f31 f16 1"/>
                <a:gd name="f38" fmla="*/ f31 f17 1"/>
                <a:gd name="f39" fmla="*/ f32 f17 1"/>
                <a:gd name="f40" fmla="*/ f32 f16 1"/>
              </a:gdLst>
              <a:ahLst/>
              <a:cxnLst>
                <a:cxn ang="3cd4">
                  <a:pos x="hc" y="t"/>
                </a:cxn>
                <a:cxn ang="0">
                  <a:pos x="r" y="vc"/>
                </a:cxn>
                <a:cxn ang="cd4">
                  <a:pos x="hc" y="b"/>
                </a:cxn>
                <a:cxn ang="cd2">
                  <a:pos x="l" y="vc"/>
                </a:cxn>
                <a:cxn ang="f26">
                  <a:pos x="f37" y="f38"/>
                </a:cxn>
                <a:cxn ang="f26">
                  <a:pos x="f37" y="f38"/>
                </a:cxn>
                <a:cxn ang="f26">
                  <a:pos x="f37" y="f39"/>
                </a:cxn>
                <a:cxn ang="f26">
                  <a:pos x="f37" y="f38"/>
                </a:cxn>
                <a:cxn ang="f26">
                  <a:pos x="f40" y="f38"/>
                </a:cxn>
                <a:cxn ang="f26">
                  <a:pos x="f37" y="f38"/>
                </a:cxn>
                <a:cxn ang="f26">
                  <a:pos x="f37" y="f38"/>
                </a:cxn>
                <a:cxn ang="f26">
                  <a:pos x="f37" y="f38"/>
                </a:cxn>
              </a:cxnLst>
              <a:rect l="f33" t="f36" r="f34" b="f35"/>
              <a:pathLst>
                <a:path w="14" h="14">
                  <a:moveTo>
                    <a:pt x="f6" y="f6"/>
                  </a:moveTo>
                  <a:cubicBezTo>
                    <a:pt x="f6" y="f7"/>
                    <a:pt x="f8" y="f9"/>
                    <a:pt x="f8" y="f9"/>
                  </a:cubicBezTo>
                  <a:cubicBezTo>
                    <a:pt x="f6" y="f5"/>
                    <a:pt x="f6" y="f5"/>
                    <a:pt x="f6" y="f5"/>
                  </a:cubicBezTo>
                  <a:cubicBezTo>
                    <a:pt x="f10" y="f11"/>
                    <a:pt x="f10" y="f11"/>
                    <a:pt x="f10" y="f11"/>
                  </a:cubicBezTo>
                  <a:cubicBezTo>
                    <a:pt x="f5" y="f12"/>
                    <a:pt x="f5" y="f12"/>
                    <a:pt x="f5" y="f12"/>
                  </a:cubicBezTo>
                  <a:cubicBezTo>
                    <a:pt x="f13" y="f6"/>
                    <a:pt x="f13" y="f6"/>
                    <a:pt x="f13" y="f6"/>
                  </a:cubicBezTo>
                  <a:cubicBezTo>
                    <a:pt x="f14" y="f8"/>
                    <a:pt x="f14" y="f8"/>
                    <a:pt x="f14" y="f8"/>
                  </a:cubicBezTo>
                  <a:lnTo>
                    <a:pt x="f6" y="f6"/>
                  </a:lnTo>
                  <a:close/>
                </a:path>
              </a:pathLst>
            </a:custGeom>
            <a:solidFill>
              <a:srgbClr val="E2EBFB"/>
            </a:solidFill>
            <a:ln w="3172" cap="flat">
              <a:solidFill>
                <a:srgbClr val="0F78FF">
                  <a:alpha val="70000"/>
                </a:srgbClr>
              </a:solidFill>
              <a:prstDash val="solid"/>
              <a:round/>
            </a:ln>
          </p:spPr>
          <p:txBody>
            <a:bodyPr vert="horz" wrap="square" lIns="91440" tIns="45720" rIns="91440" bIns="45720" anchor="t" anchorCtr="0" compatLnSpc="1">
              <a:noAutofit/>
            </a:bodyPr>
            <a:lstStyle/>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GB" sz="1400" b="1" i="0" u="none" strike="noStrike" kern="1200" cap="none" spc="0" baseline="0">
                <a:solidFill>
                  <a:srgbClr val="0599F1"/>
                </a:solidFill>
                <a:uFillTx/>
                <a:latin typeface="HelveticaNeue-UltraLight" pitchFamily="50"/>
                <a:ea typeface="MS PGothic" pitchFamily="34"/>
              </a:endParaRPr>
            </a:p>
          </p:txBody>
        </p:sp>
        <p:sp>
          <p:nvSpPr>
            <p:cNvPr id="127" name="Freeform 156">
              <a:extLst>
                <a:ext uri="{FF2B5EF4-FFF2-40B4-BE49-F238E27FC236}">
                  <a16:creationId xmlns:a16="http://schemas.microsoft.com/office/drawing/2014/main" id="{3952B3CE-EEC7-C9BF-78E1-B0C369959A85}"/>
                </a:ext>
              </a:extLst>
            </p:cNvPr>
            <p:cNvSpPr/>
            <p:nvPr/>
          </p:nvSpPr>
          <p:spPr>
            <a:xfrm>
              <a:off x="5393972" y="4055318"/>
              <a:ext cx="86886" cy="63715"/>
            </a:xfrm>
            <a:custGeom>
              <a:avLst/>
              <a:gdLst>
                <a:gd name="f0" fmla="val 10800000"/>
                <a:gd name="f1" fmla="val 5400000"/>
                <a:gd name="f2" fmla="val 180"/>
                <a:gd name="f3" fmla="val w"/>
                <a:gd name="f4" fmla="val h"/>
                <a:gd name="f5" fmla="val 0"/>
                <a:gd name="f6" fmla="val 12"/>
                <a:gd name="f7" fmla="val 9"/>
                <a:gd name="f8" fmla="val 1"/>
                <a:gd name="f9" fmla="val 4"/>
                <a:gd name="f10" fmla="val 2"/>
                <a:gd name="f11" fmla="val 3"/>
                <a:gd name="f12" fmla="val 11"/>
                <a:gd name="f13" fmla="val 5"/>
                <a:gd name="f14" fmla="val 10"/>
                <a:gd name="f15" fmla="+- 0 0 -90"/>
                <a:gd name="f16" fmla="*/ f3 1 12"/>
                <a:gd name="f17" fmla="*/ f4 1 9"/>
                <a:gd name="f18" fmla="val f5"/>
                <a:gd name="f19" fmla="val f6"/>
                <a:gd name="f20" fmla="val f7"/>
                <a:gd name="f21" fmla="*/ f15 f0 1"/>
                <a:gd name="f22" fmla="+- f20 0 f18"/>
                <a:gd name="f23" fmla="+- f19 0 f18"/>
                <a:gd name="f24" fmla="*/ f21 1 f2"/>
                <a:gd name="f25" fmla="*/ f23 1 12"/>
                <a:gd name="f26" fmla="*/ f22 1 9"/>
                <a:gd name="f27" fmla="*/ 2147483646 f23 1"/>
                <a:gd name="f28" fmla="*/ 2147483646 f22 1"/>
                <a:gd name="f29" fmla="*/ 0 f22 1"/>
                <a:gd name="f30" fmla="*/ 0 f23 1"/>
                <a:gd name="f31" fmla="+- f24 0 f1"/>
                <a:gd name="f32" fmla="*/ f27 1 12"/>
                <a:gd name="f33" fmla="*/ f28 1 9"/>
                <a:gd name="f34" fmla="*/ f29 1 9"/>
                <a:gd name="f35" fmla="*/ f30 1 12"/>
                <a:gd name="f36" fmla="*/ 0 1 f25"/>
                <a:gd name="f37" fmla="*/ f19 1 f25"/>
                <a:gd name="f38" fmla="*/ 0 1 f26"/>
                <a:gd name="f39" fmla="*/ f20 1 f26"/>
                <a:gd name="f40" fmla="*/ f32 1 f25"/>
                <a:gd name="f41" fmla="*/ f33 1 f26"/>
                <a:gd name="f42" fmla="*/ f34 1 f26"/>
                <a:gd name="f43" fmla="*/ f35 1 f25"/>
                <a:gd name="f44" fmla="*/ f36 f16 1"/>
                <a:gd name="f45" fmla="*/ f37 f16 1"/>
                <a:gd name="f46" fmla="*/ f39 f17 1"/>
                <a:gd name="f47" fmla="*/ f38 f17 1"/>
                <a:gd name="f48" fmla="*/ f40 f16 1"/>
                <a:gd name="f49" fmla="*/ f41 f17 1"/>
                <a:gd name="f50" fmla="*/ f42 f17 1"/>
                <a:gd name="f51" fmla="*/ f43 f16 1"/>
              </a:gdLst>
              <a:ahLst/>
              <a:cxnLst>
                <a:cxn ang="3cd4">
                  <a:pos x="hc" y="t"/>
                </a:cxn>
                <a:cxn ang="0">
                  <a:pos x="r" y="vc"/>
                </a:cxn>
                <a:cxn ang="cd4">
                  <a:pos x="hc" y="b"/>
                </a:cxn>
                <a:cxn ang="cd2">
                  <a:pos x="l" y="vc"/>
                </a:cxn>
                <a:cxn ang="f31">
                  <a:pos x="f48" y="f49"/>
                </a:cxn>
                <a:cxn ang="f31">
                  <a:pos x="f48" y="f50"/>
                </a:cxn>
                <a:cxn ang="f31">
                  <a:pos x="f51" y="f49"/>
                </a:cxn>
                <a:cxn ang="f31">
                  <a:pos x="f48" y="f49"/>
                </a:cxn>
                <a:cxn ang="f31">
                  <a:pos x="f48" y="f49"/>
                </a:cxn>
                <a:cxn ang="f31">
                  <a:pos x="f48" y="f49"/>
                </a:cxn>
                <a:cxn ang="f31">
                  <a:pos x="f48" y="f49"/>
                </a:cxn>
              </a:cxnLst>
              <a:rect l="f44" t="f47" r="f45" b="f46"/>
              <a:pathLst>
                <a:path w="12" h="9">
                  <a:moveTo>
                    <a:pt x="f7" y="f8"/>
                  </a:moveTo>
                  <a:cubicBezTo>
                    <a:pt x="f9" y="f5"/>
                    <a:pt x="f9" y="f5"/>
                    <a:pt x="f9" y="f5"/>
                  </a:cubicBezTo>
                  <a:cubicBezTo>
                    <a:pt x="f5" y="f8"/>
                    <a:pt x="f5" y="f8"/>
                    <a:pt x="f5" y="f8"/>
                  </a:cubicBezTo>
                  <a:cubicBezTo>
                    <a:pt x="f10" y="f11"/>
                    <a:pt x="f10" y="f11"/>
                    <a:pt x="f10" y="f11"/>
                  </a:cubicBezTo>
                  <a:cubicBezTo>
                    <a:pt x="f12" y="f7"/>
                    <a:pt x="f12" y="f7"/>
                    <a:pt x="f12" y="f7"/>
                  </a:cubicBezTo>
                  <a:cubicBezTo>
                    <a:pt x="f6" y="f13"/>
                    <a:pt x="f6" y="f13"/>
                    <a:pt x="f6" y="f13"/>
                  </a:cubicBezTo>
                  <a:cubicBezTo>
                    <a:pt x="f12" y="f9"/>
                    <a:pt x="f14" y="f10"/>
                    <a:pt x="f7" y="f8"/>
                  </a:cubicBezTo>
                  <a:close/>
                </a:path>
              </a:pathLst>
            </a:custGeom>
            <a:solidFill>
              <a:srgbClr val="E2EBFB"/>
            </a:solidFill>
            <a:ln w="3172" cap="flat">
              <a:solidFill>
                <a:srgbClr val="0F78FF">
                  <a:alpha val="70000"/>
                </a:srgbClr>
              </a:solidFill>
              <a:prstDash val="solid"/>
              <a:round/>
            </a:ln>
          </p:spPr>
          <p:txBody>
            <a:bodyPr vert="horz" wrap="square" lIns="91440" tIns="45720" rIns="91440" bIns="45720" anchor="t" anchorCtr="0" compatLnSpc="1">
              <a:noAutofit/>
            </a:bodyPr>
            <a:lstStyle/>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GB" sz="1400" b="1" i="0" u="none" strike="noStrike" kern="1200" cap="none" spc="0" baseline="0">
                <a:solidFill>
                  <a:srgbClr val="0599F1"/>
                </a:solidFill>
                <a:uFillTx/>
                <a:latin typeface="HelveticaNeue-UltraLight" pitchFamily="50"/>
                <a:ea typeface="MS PGothic" pitchFamily="34"/>
              </a:endParaRPr>
            </a:p>
          </p:txBody>
        </p:sp>
        <p:sp>
          <p:nvSpPr>
            <p:cNvPr id="128" name="Freeform 157">
              <a:extLst>
                <a:ext uri="{FF2B5EF4-FFF2-40B4-BE49-F238E27FC236}">
                  <a16:creationId xmlns:a16="http://schemas.microsoft.com/office/drawing/2014/main" id="{4102BA96-676F-C02B-4191-CAA894A05CA0}"/>
                </a:ext>
              </a:extLst>
            </p:cNvPr>
            <p:cNvSpPr/>
            <p:nvPr/>
          </p:nvSpPr>
          <p:spPr>
            <a:xfrm>
              <a:off x="5473616" y="4091519"/>
              <a:ext cx="128884" cy="55028"/>
            </a:xfrm>
            <a:custGeom>
              <a:avLst/>
              <a:gdLst>
                <a:gd name="f0" fmla="val 10800000"/>
                <a:gd name="f1" fmla="val 5400000"/>
                <a:gd name="f2" fmla="val 180"/>
                <a:gd name="f3" fmla="val w"/>
                <a:gd name="f4" fmla="val h"/>
                <a:gd name="f5" fmla="val 0"/>
                <a:gd name="f6" fmla="val 18"/>
                <a:gd name="f7" fmla="val 8"/>
                <a:gd name="f8" fmla="val 14"/>
                <a:gd name="f9" fmla="val 1"/>
                <a:gd name="f10" fmla="val 9"/>
                <a:gd name="f11" fmla="val 3"/>
                <a:gd name="f12" fmla="val 2"/>
                <a:gd name="f13" fmla="val 4"/>
                <a:gd name="f14" fmla="val 7"/>
                <a:gd name="f15" fmla="val 5"/>
                <a:gd name="f16" fmla="val 6"/>
                <a:gd name="f17" fmla="val 10"/>
                <a:gd name="f18" fmla="val 15"/>
                <a:gd name="f19" fmla="+- 0 0 -90"/>
                <a:gd name="f20" fmla="*/ f3 1 18"/>
                <a:gd name="f21" fmla="*/ f4 1 8"/>
                <a:gd name="f22" fmla="val f5"/>
                <a:gd name="f23" fmla="val f6"/>
                <a:gd name="f24" fmla="val f7"/>
                <a:gd name="f25" fmla="*/ f19 f0 1"/>
                <a:gd name="f26" fmla="+- f24 0 f22"/>
                <a:gd name="f27" fmla="+- f23 0 f22"/>
                <a:gd name="f28" fmla="*/ f25 1 f2"/>
                <a:gd name="f29" fmla="*/ f26 1 8"/>
                <a:gd name="f30" fmla="*/ f27 1 18"/>
                <a:gd name="f31" fmla="*/ 2147483646 f27 1"/>
                <a:gd name="f32" fmla="*/ 2147483646 f26 1"/>
                <a:gd name="f33" fmla="*/ 0 f26 1"/>
                <a:gd name="f34" fmla="*/ 0 f27 1"/>
                <a:gd name="f35" fmla="+- f28 0 f1"/>
                <a:gd name="f36" fmla="*/ f31 1 18"/>
                <a:gd name="f37" fmla="*/ f32 1 8"/>
                <a:gd name="f38" fmla="*/ f33 1 8"/>
                <a:gd name="f39" fmla="*/ f34 1 18"/>
                <a:gd name="f40" fmla="*/ 0 1 f30"/>
                <a:gd name="f41" fmla="*/ f23 1 f30"/>
                <a:gd name="f42" fmla="*/ 0 1 f29"/>
                <a:gd name="f43" fmla="*/ f24 1 f29"/>
                <a:gd name="f44" fmla="*/ f36 1 f30"/>
                <a:gd name="f45" fmla="*/ f37 1 f29"/>
                <a:gd name="f46" fmla="*/ f38 1 f29"/>
                <a:gd name="f47" fmla="*/ f39 1 f30"/>
                <a:gd name="f48" fmla="*/ f40 f20 1"/>
                <a:gd name="f49" fmla="*/ f41 f20 1"/>
                <a:gd name="f50" fmla="*/ f43 f21 1"/>
                <a:gd name="f51" fmla="*/ f42 f21 1"/>
                <a:gd name="f52" fmla="*/ f44 f20 1"/>
                <a:gd name="f53" fmla="*/ f45 f21 1"/>
                <a:gd name="f54" fmla="*/ f46 f21 1"/>
                <a:gd name="f55" fmla="*/ f47 f20 1"/>
              </a:gdLst>
              <a:ahLst/>
              <a:cxnLst>
                <a:cxn ang="3cd4">
                  <a:pos x="hc" y="t"/>
                </a:cxn>
                <a:cxn ang="0">
                  <a:pos x="r" y="vc"/>
                </a:cxn>
                <a:cxn ang="cd4">
                  <a:pos x="hc" y="b"/>
                </a:cxn>
                <a:cxn ang="cd2">
                  <a:pos x="l" y="vc"/>
                </a:cxn>
                <a:cxn ang="f35">
                  <a:pos x="f52" y="f53"/>
                </a:cxn>
                <a:cxn ang="f35">
                  <a:pos x="f52" y="f53"/>
                </a:cxn>
                <a:cxn ang="f35">
                  <a:pos x="f52" y="f53"/>
                </a:cxn>
                <a:cxn ang="f35">
                  <a:pos x="f52" y="f54"/>
                </a:cxn>
                <a:cxn ang="f35">
                  <a:pos x="f55" y="f53"/>
                </a:cxn>
                <a:cxn ang="f35">
                  <a:pos x="f52" y="f53"/>
                </a:cxn>
                <a:cxn ang="f35">
                  <a:pos x="f52" y="f53"/>
                </a:cxn>
                <a:cxn ang="f35">
                  <a:pos x="f52" y="f53"/>
                </a:cxn>
                <a:cxn ang="f35">
                  <a:pos x="f52" y="f53"/>
                </a:cxn>
                <a:cxn ang="f35">
                  <a:pos x="f52" y="f53"/>
                </a:cxn>
                <a:cxn ang="f35">
                  <a:pos x="f52" y="f53"/>
                </a:cxn>
                <a:cxn ang="f35">
                  <a:pos x="f52" y="f53"/>
                </a:cxn>
                <a:cxn ang="f35">
                  <a:pos x="f52" y="f53"/>
                </a:cxn>
              </a:cxnLst>
              <a:rect l="f48" t="f51" r="f49" b="f50"/>
              <a:pathLst>
                <a:path w="18" h="8">
                  <a:moveTo>
                    <a:pt x="f8" y="f9"/>
                  </a:moveTo>
                  <a:cubicBezTo>
                    <a:pt x="f10" y="f9"/>
                    <a:pt x="f10" y="f9"/>
                    <a:pt x="f10" y="f9"/>
                  </a:cubicBezTo>
                  <a:cubicBezTo>
                    <a:pt x="f10" y="f9"/>
                    <a:pt x="f11" y="f12"/>
                    <a:pt x="f12" y="f9"/>
                  </a:cubicBezTo>
                  <a:cubicBezTo>
                    <a:pt x="f9" y="f9"/>
                    <a:pt x="f9" y="f9"/>
                    <a:pt x="f9" y="f5"/>
                  </a:cubicBezTo>
                  <a:cubicBezTo>
                    <a:pt x="f5" y="f13"/>
                    <a:pt x="f5" y="f13"/>
                    <a:pt x="f5" y="f13"/>
                  </a:cubicBezTo>
                  <a:cubicBezTo>
                    <a:pt x="f5" y="f13"/>
                    <a:pt x="f11" y="f14"/>
                    <a:pt x="f13" y="f7"/>
                  </a:cubicBezTo>
                  <a:cubicBezTo>
                    <a:pt x="f15" y="f7"/>
                    <a:pt x="f16" y="f7"/>
                    <a:pt x="f16" y="f7"/>
                  </a:cubicBezTo>
                  <a:cubicBezTo>
                    <a:pt x="f14" y="f16"/>
                    <a:pt x="f14" y="f16"/>
                    <a:pt x="f14" y="f16"/>
                  </a:cubicBezTo>
                  <a:cubicBezTo>
                    <a:pt x="f17" y="f11"/>
                    <a:pt x="f17" y="f11"/>
                    <a:pt x="f17" y="f11"/>
                  </a:cubicBezTo>
                  <a:cubicBezTo>
                    <a:pt x="f8" y="f13"/>
                    <a:pt x="f8" y="f13"/>
                    <a:pt x="f8" y="f13"/>
                  </a:cubicBezTo>
                  <a:cubicBezTo>
                    <a:pt x="f18" y="f14"/>
                    <a:pt x="f18" y="f14"/>
                    <a:pt x="f18" y="f14"/>
                  </a:cubicBezTo>
                  <a:cubicBezTo>
                    <a:pt x="f6" y="f13"/>
                    <a:pt x="f6" y="f13"/>
                    <a:pt x="f6" y="f13"/>
                  </a:cubicBezTo>
                  <a:lnTo>
                    <a:pt x="f8" y="f9"/>
                  </a:lnTo>
                  <a:close/>
                </a:path>
              </a:pathLst>
            </a:custGeom>
            <a:solidFill>
              <a:srgbClr val="E2EBFB"/>
            </a:solidFill>
            <a:ln w="3172" cap="flat">
              <a:solidFill>
                <a:srgbClr val="0F78FF">
                  <a:alpha val="70000"/>
                </a:srgbClr>
              </a:solidFill>
              <a:prstDash val="solid"/>
              <a:round/>
            </a:ln>
          </p:spPr>
          <p:txBody>
            <a:bodyPr vert="horz" wrap="square" lIns="91440" tIns="45720" rIns="91440" bIns="45720" anchor="t" anchorCtr="0" compatLnSpc="1">
              <a:noAutofit/>
            </a:bodyPr>
            <a:lstStyle/>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GB" sz="1400" b="1" i="0" u="none" strike="noStrike" kern="1200" cap="none" spc="0" baseline="0">
                <a:solidFill>
                  <a:srgbClr val="0599F1"/>
                </a:solidFill>
                <a:uFillTx/>
                <a:latin typeface="HelveticaNeue-UltraLight" pitchFamily="50"/>
                <a:ea typeface="MS PGothic" pitchFamily="34"/>
              </a:endParaRPr>
            </a:p>
          </p:txBody>
        </p:sp>
        <p:sp>
          <p:nvSpPr>
            <p:cNvPr id="129" name="Freeform 158">
              <a:extLst>
                <a:ext uri="{FF2B5EF4-FFF2-40B4-BE49-F238E27FC236}">
                  <a16:creationId xmlns:a16="http://schemas.microsoft.com/office/drawing/2014/main" id="{48EE1313-C296-2C7E-FCC7-BC5A0B2B346E}"/>
                </a:ext>
              </a:extLst>
            </p:cNvPr>
            <p:cNvSpPr/>
            <p:nvPr/>
          </p:nvSpPr>
          <p:spPr>
            <a:xfrm>
              <a:off x="5559058" y="4027803"/>
              <a:ext cx="265011" cy="291080"/>
            </a:xfrm>
            <a:custGeom>
              <a:avLst/>
              <a:gdLst>
                <a:gd name="f0" fmla="val 10800000"/>
                <a:gd name="f1" fmla="val 5400000"/>
                <a:gd name="f2" fmla="val 180"/>
                <a:gd name="f3" fmla="val w"/>
                <a:gd name="f4" fmla="val h"/>
                <a:gd name="f5" fmla="val 0"/>
                <a:gd name="f6" fmla="val 37"/>
                <a:gd name="f7" fmla="val 41"/>
                <a:gd name="f8" fmla="val 34"/>
                <a:gd name="f9" fmla="val 27"/>
                <a:gd name="f10" fmla="val 35"/>
                <a:gd name="f11" fmla="val 23"/>
                <a:gd name="f12" fmla="val 36"/>
                <a:gd name="f13" fmla="val 21"/>
                <a:gd name="f14" fmla="val 31"/>
                <a:gd name="f15" fmla="val 20"/>
                <a:gd name="f16" fmla="val 16"/>
                <a:gd name="f17" fmla="val 19"/>
                <a:gd name="f18" fmla="val 11"/>
                <a:gd name="f19" fmla="val 3"/>
                <a:gd name="f20" fmla="val 24"/>
                <a:gd name="f21" fmla="val 1"/>
                <a:gd name="f22" fmla="val 17"/>
                <a:gd name="f23" fmla="val 2"/>
                <a:gd name="f24" fmla="val 13"/>
                <a:gd name="f25" fmla="val 4"/>
                <a:gd name="f26" fmla="val 9"/>
                <a:gd name="f27" fmla="val 10"/>
                <a:gd name="f28" fmla="val 6"/>
                <a:gd name="f29" fmla="val 18"/>
                <a:gd name="f30" fmla="val 5"/>
                <a:gd name="f31" fmla="val 26"/>
                <a:gd name="f32" fmla="val 30"/>
                <a:gd name="f33" fmla="val 33"/>
                <a:gd name="f34" fmla="val 8"/>
                <a:gd name="f35" fmla="val 38"/>
                <a:gd name="f36" fmla="val 12"/>
                <a:gd name="f37" fmla="+- 0 0 -90"/>
                <a:gd name="f38" fmla="*/ f3 1 37"/>
                <a:gd name="f39" fmla="*/ f4 1 41"/>
                <a:gd name="f40" fmla="val f5"/>
                <a:gd name="f41" fmla="val f6"/>
                <a:gd name="f42" fmla="val f7"/>
                <a:gd name="f43" fmla="*/ f37 f0 1"/>
                <a:gd name="f44" fmla="+- f42 0 f40"/>
                <a:gd name="f45" fmla="+- f41 0 f40"/>
                <a:gd name="f46" fmla="*/ f43 1 f2"/>
                <a:gd name="f47" fmla="*/ f45 1 37"/>
                <a:gd name="f48" fmla="*/ f44 1 41"/>
                <a:gd name="f49" fmla="*/ 2147483646 f45 1"/>
                <a:gd name="f50" fmla="*/ 2147483646 f44 1"/>
                <a:gd name="f51" fmla="*/ 0 f44 1"/>
                <a:gd name="f52" fmla="*/ 0 f45 1"/>
                <a:gd name="f53" fmla="+- f46 0 f1"/>
                <a:gd name="f54" fmla="*/ f49 1 37"/>
                <a:gd name="f55" fmla="*/ f50 1 41"/>
                <a:gd name="f56" fmla="*/ f51 1 41"/>
                <a:gd name="f57" fmla="*/ f52 1 37"/>
                <a:gd name="f58" fmla="*/ 0 1 f47"/>
                <a:gd name="f59" fmla="*/ f41 1 f47"/>
                <a:gd name="f60" fmla="*/ 0 1 f48"/>
                <a:gd name="f61" fmla="*/ f42 1 f48"/>
                <a:gd name="f62" fmla="*/ f54 1 f47"/>
                <a:gd name="f63" fmla="*/ f55 1 f48"/>
                <a:gd name="f64" fmla="*/ f56 1 f48"/>
                <a:gd name="f65" fmla="*/ f57 1 f47"/>
                <a:gd name="f66" fmla="*/ f58 f38 1"/>
                <a:gd name="f67" fmla="*/ f59 f38 1"/>
                <a:gd name="f68" fmla="*/ f61 f39 1"/>
                <a:gd name="f69" fmla="*/ f60 f39 1"/>
                <a:gd name="f70" fmla="*/ f62 f38 1"/>
                <a:gd name="f71" fmla="*/ f63 f39 1"/>
                <a:gd name="f72" fmla="*/ f64 f39 1"/>
                <a:gd name="f73" fmla="*/ f65 f38 1"/>
              </a:gdLst>
              <a:ahLst/>
              <a:cxnLst>
                <a:cxn ang="3cd4">
                  <a:pos x="hc" y="t"/>
                </a:cxn>
                <a:cxn ang="0">
                  <a:pos x="r" y="vc"/>
                </a:cxn>
                <a:cxn ang="cd4">
                  <a:pos x="hc" y="b"/>
                </a:cxn>
                <a:cxn ang="cd2">
                  <a:pos x="l" y="vc"/>
                </a:cxn>
                <a:cxn ang="f53">
                  <a:pos x="f70" y="f71"/>
                </a:cxn>
                <a:cxn ang="f53">
                  <a:pos x="f70" y="f71"/>
                </a:cxn>
                <a:cxn ang="f53">
                  <a:pos x="f70" y="f71"/>
                </a:cxn>
                <a:cxn ang="f53">
                  <a:pos x="f70" y="f71"/>
                </a:cxn>
                <a:cxn ang="f53">
                  <a:pos x="f70" y="f71"/>
                </a:cxn>
                <a:cxn ang="f53">
                  <a:pos x="f70" y="f71"/>
                </a:cxn>
                <a:cxn ang="f53">
                  <a:pos x="f70" y="f71"/>
                </a:cxn>
                <a:cxn ang="f53">
                  <a:pos x="f70" y="f71"/>
                </a:cxn>
                <a:cxn ang="f53">
                  <a:pos x="f70" y="f71"/>
                </a:cxn>
                <a:cxn ang="f53">
                  <a:pos x="f70" y="f71"/>
                </a:cxn>
                <a:cxn ang="f53">
                  <a:pos x="f70" y="f72"/>
                </a:cxn>
                <a:cxn ang="f53">
                  <a:pos x="f70" y="f71"/>
                </a:cxn>
                <a:cxn ang="f53">
                  <a:pos x="f70" y="f71"/>
                </a:cxn>
                <a:cxn ang="f53">
                  <a:pos x="f70" y="f71"/>
                </a:cxn>
                <a:cxn ang="f53">
                  <a:pos x="f70" y="f71"/>
                </a:cxn>
                <a:cxn ang="f53">
                  <a:pos x="f70" y="f71"/>
                </a:cxn>
                <a:cxn ang="f53">
                  <a:pos x="f70" y="f71"/>
                </a:cxn>
                <a:cxn ang="f53">
                  <a:pos x="f70" y="f71"/>
                </a:cxn>
                <a:cxn ang="f53">
                  <a:pos x="f70" y="f71"/>
                </a:cxn>
                <a:cxn ang="f53">
                  <a:pos x="f70" y="f71"/>
                </a:cxn>
                <a:cxn ang="f53">
                  <a:pos x="f70" y="f71"/>
                </a:cxn>
                <a:cxn ang="f53">
                  <a:pos x="f70" y="f71"/>
                </a:cxn>
                <a:cxn ang="f53">
                  <a:pos x="f73" y="f71"/>
                </a:cxn>
                <a:cxn ang="f53">
                  <a:pos x="f70" y="f71"/>
                </a:cxn>
                <a:cxn ang="f53">
                  <a:pos x="f70" y="f71"/>
                </a:cxn>
              </a:cxnLst>
              <a:rect l="f66" t="f69" r="f67" b="f68"/>
              <a:pathLst>
                <a:path w="37" h="41">
                  <a:moveTo>
                    <a:pt x="f6" y="f8"/>
                  </a:moveTo>
                  <a:cubicBezTo>
                    <a:pt x="f6" y="f8"/>
                    <a:pt x="f6" y="f8"/>
                    <a:pt x="f6" y="f8"/>
                  </a:cubicBezTo>
                  <a:cubicBezTo>
                    <a:pt x="f6" y="f9"/>
                    <a:pt x="f6" y="f9"/>
                    <a:pt x="f6" y="f9"/>
                  </a:cubicBezTo>
                  <a:cubicBezTo>
                    <a:pt x="f10" y="f11"/>
                    <a:pt x="f10" y="f11"/>
                    <a:pt x="f10" y="f11"/>
                  </a:cubicBezTo>
                  <a:cubicBezTo>
                    <a:pt x="f12" y="f13"/>
                    <a:pt x="f12" y="f13"/>
                    <a:pt x="f12" y="f13"/>
                  </a:cubicBezTo>
                  <a:cubicBezTo>
                    <a:pt x="f14" y="f15"/>
                    <a:pt x="f14" y="f15"/>
                    <a:pt x="f14" y="f15"/>
                  </a:cubicBezTo>
                  <a:cubicBezTo>
                    <a:pt x="f13" y="f16"/>
                    <a:pt x="f13" y="f16"/>
                    <a:pt x="f13" y="f16"/>
                  </a:cubicBezTo>
                  <a:cubicBezTo>
                    <a:pt x="f17" y="f18"/>
                    <a:pt x="f17" y="f18"/>
                    <a:pt x="f17" y="f18"/>
                  </a:cubicBezTo>
                  <a:cubicBezTo>
                    <a:pt x="f15" y="f19"/>
                    <a:pt x="f15" y="f19"/>
                    <a:pt x="f15" y="f19"/>
                  </a:cubicBezTo>
                  <a:cubicBezTo>
                    <a:pt x="f20" y="f21"/>
                    <a:pt x="f20" y="f21"/>
                    <a:pt x="f20" y="f21"/>
                  </a:cubicBezTo>
                  <a:cubicBezTo>
                    <a:pt x="f20" y="f5"/>
                    <a:pt x="f20" y="f5"/>
                    <a:pt x="f20" y="f5"/>
                  </a:cubicBezTo>
                  <a:cubicBezTo>
                    <a:pt x="f22" y="f23"/>
                    <a:pt x="f22" y="f23"/>
                    <a:pt x="f22" y="f23"/>
                  </a:cubicBezTo>
                  <a:cubicBezTo>
                    <a:pt x="f24" y="f25"/>
                    <a:pt x="f24" y="f25"/>
                    <a:pt x="f24" y="f25"/>
                  </a:cubicBezTo>
                  <a:cubicBezTo>
                    <a:pt x="f18" y="f26"/>
                    <a:pt x="f18" y="f26"/>
                    <a:pt x="f18" y="f26"/>
                  </a:cubicBezTo>
                  <a:cubicBezTo>
                    <a:pt x="f26" y="f27"/>
                    <a:pt x="f26" y="f27"/>
                    <a:pt x="f26" y="f27"/>
                  </a:cubicBezTo>
                  <a:cubicBezTo>
                    <a:pt x="f28" y="f24"/>
                    <a:pt x="f28" y="f24"/>
                    <a:pt x="f28" y="f24"/>
                  </a:cubicBezTo>
                  <a:cubicBezTo>
                    <a:pt x="f19" y="f16"/>
                    <a:pt x="f19" y="f16"/>
                    <a:pt x="f19" y="f16"/>
                  </a:cubicBezTo>
                  <a:cubicBezTo>
                    <a:pt x="f25" y="f29"/>
                    <a:pt x="f25" y="f29"/>
                    <a:pt x="f25" y="f29"/>
                  </a:cubicBezTo>
                  <a:cubicBezTo>
                    <a:pt x="f30" y="f11"/>
                    <a:pt x="f30" y="f11"/>
                    <a:pt x="f30" y="f11"/>
                  </a:cubicBezTo>
                  <a:cubicBezTo>
                    <a:pt x="f30" y="f31"/>
                    <a:pt x="f30" y="f31"/>
                    <a:pt x="f30" y="f31"/>
                  </a:cubicBezTo>
                  <a:cubicBezTo>
                    <a:pt x="f28" y="f32"/>
                    <a:pt x="f28" y="f32"/>
                    <a:pt x="f28" y="f32"/>
                  </a:cubicBezTo>
                  <a:cubicBezTo>
                    <a:pt x="f23" y="f33"/>
                    <a:pt x="f23" y="f33"/>
                    <a:pt x="f23" y="f33"/>
                  </a:cubicBezTo>
                  <a:cubicBezTo>
                    <a:pt x="f5" y="f10"/>
                    <a:pt x="f5" y="f10"/>
                    <a:pt x="f5" y="f10"/>
                  </a:cubicBezTo>
                  <a:cubicBezTo>
                    <a:pt x="f34" y="f35"/>
                    <a:pt x="f34" y="f35"/>
                    <a:pt x="f34" y="f35"/>
                  </a:cubicBezTo>
                  <a:cubicBezTo>
                    <a:pt x="f36" y="f7"/>
                    <a:pt x="f36" y="f7"/>
                    <a:pt x="f36" y="f7"/>
                  </a:cubicBezTo>
                </a:path>
              </a:pathLst>
            </a:custGeom>
            <a:noFill/>
            <a:ln w="3172" cap="flat">
              <a:solidFill>
                <a:srgbClr val="0F78FF">
                  <a:alpha val="70000"/>
                </a:srgbClr>
              </a:solidFill>
              <a:prstDash val="solid"/>
              <a:round/>
            </a:ln>
          </p:spPr>
          <p:txBody>
            <a:bodyPr vert="horz" wrap="square" lIns="91440" tIns="45720" rIns="91440" bIns="45720" anchor="t" anchorCtr="0" compatLnSpc="1">
              <a:noAutofit/>
            </a:bodyPr>
            <a:lstStyle/>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GB" sz="1400" b="1" i="0" u="none" strike="noStrike" kern="1200" cap="none" spc="0" baseline="0">
                <a:solidFill>
                  <a:srgbClr val="0599F1"/>
                </a:solidFill>
                <a:uFillTx/>
                <a:latin typeface="HelveticaNeue-UltraLight" pitchFamily="50"/>
                <a:ea typeface="MS PGothic" pitchFamily="34"/>
              </a:endParaRPr>
            </a:p>
          </p:txBody>
        </p:sp>
        <p:sp>
          <p:nvSpPr>
            <p:cNvPr id="130" name="Freeform 159">
              <a:extLst>
                <a:ext uri="{FF2B5EF4-FFF2-40B4-BE49-F238E27FC236}">
                  <a16:creationId xmlns:a16="http://schemas.microsoft.com/office/drawing/2014/main" id="{D25AB738-6665-8E89-1757-A272DF7AB654}"/>
                </a:ext>
              </a:extLst>
            </p:cNvPr>
            <p:cNvSpPr/>
            <p:nvPr/>
          </p:nvSpPr>
          <p:spPr>
            <a:xfrm>
              <a:off x="5321561" y="3940908"/>
              <a:ext cx="137571" cy="63715"/>
            </a:xfrm>
            <a:custGeom>
              <a:avLst/>
              <a:gdLst>
                <a:gd name="f0" fmla="val 10800000"/>
                <a:gd name="f1" fmla="val 5400000"/>
                <a:gd name="f2" fmla="val 180"/>
                <a:gd name="f3" fmla="val w"/>
                <a:gd name="f4" fmla="val h"/>
                <a:gd name="f5" fmla="val 0"/>
                <a:gd name="f6" fmla="val 19"/>
                <a:gd name="f7" fmla="val 9"/>
                <a:gd name="f8" fmla="val 3"/>
                <a:gd name="f9" fmla="val 10"/>
                <a:gd name="f10" fmla="val 1"/>
                <a:gd name="f11" fmla="val 8"/>
                <a:gd name="f12" fmla="val 7"/>
                <a:gd name="f13" fmla="val 6"/>
                <a:gd name="f14" fmla="val 5"/>
                <a:gd name="f15" fmla="val 12"/>
                <a:gd name="f16" fmla="+- 0 0 -90"/>
                <a:gd name="f17" fmla="*/ f3 1 19"/>
                <a:gd name="f18" fmla="*/ f4 1 9"/>
                <a:gd name="f19" fmla="val f5"/>
                <a:gd name="f20" fmla="val f6"/>
                <a:gd name="f21" fmla="val f7"/>
                <a:gd name="f22" fmla="*/ f16 f0 1"/>
                <a:gd name="f23" fmla="+- f21 0 f19"/>
                <a:gd name="f24" fmla="+- f20 0 f19"/>
                <a:gd name="f25" fmla="*/ f22 1 f2"/>
                <a:gd name="f26" fmla="*/ f24 1 19"/>
                <a:gd name="f27" fmla="*/ f23 1 9"/>
                <a:gd name="f28" fmla="*/ 2147483646 f24 1"/>
                <a:gd name="f29" fmla="*/ 2147483646 f23 1"/>
                <a:gd name="f30" fmla="*/ 0 f23 1"/>
                <a:gd name="f31" fmla="*/ 0 f24 1"/>
                <a:gd name="f32" fmla="+- f25 0 f1"/>
                <a:gd name="f33" fmla="*/ f28 1 19"/>
                <a:gd name="f34" fmla="*/ f29 1 9"/>
                <a:gd name="f35" fmla="*/ f30 1 9"/>
                <a:gd name="f36" fmla="*/ f31 1 19"/>
                <a:gd name="f37" fmla="*/ 0 1 f26"/>
                <a:gd name="f38" fmla="*/ f20 1 f26"/>
                <a:gd name="f39" fmla="*/ 0 1 f27"/>
                <a:gd name="f40" fmla="*/ f21 1 f27"/>
                <a:gd name="f41" fmla="*/ f33 1 f26"/>
                <a:gd name="f42" fmla="*/ f34 1 f27"/>
                <a:gd name="f43" fmla="*/ f35 1 f27"/>
                <a:gd name="f44" fmla="*/ f36 1 f26"/>
                <a:gd name="f45" fmla="*/ f37 f17 1"/>
                <a:gd name="f46" fmla="*/ f38 f17 1"/>
                <a:gd name="f47" fmla="*/ f40 f18 1"/>
                <a:gd name="f48" fmla="*/ f39 f18 1"/>
                <a:gd name="f49" fmla="*/ f41 f17 1"/>
                <a:gd name="f50" fmla="*/ f42 f18 1"/>
                <a:gd name="f51" fmla="*/ f43 f18 1"/>
                <a:gd name="f52" fmla="*/ f44 f17 1"/>
              </a:gdLst>
              <a:ahLst/>
              <a:cxnLst>
                <a:cxn ang="3cd4">
                  <a:pos x="hc" y="t"/>
                </a:cxn>
                <a:cxn ang="0">
                  <a:pos x="r" y="vc"/>
                </a:cxn>
                <a:cxn ang="cd4">
                  <a:pos x="hc" y="b"/>
                </a:cxn>
                <a:cxn ang="cd2">
                  <a:pos x="l" y="vc"/>
                </a:cxn>
                <a:cxn ang="f32">
                  <a:pos x="f49" y="f50"/>
                </a:cxn>
                <a:cxn ang="f32">
                  <a:pos x="f49" y="f50"/>
                </a:cxn>
                <a:cxn ang="f32">
                  <a:pos x="f49" y="f51"/>
                </a:cxn>
                <a:cxn ang="f32">
                  <a:pos x="f49" y="f50"/>
                </a:cxn>
                <a:cxn ang="f32">
                  <a:pos x="f52" y="f50"/>
                </a:cxn>
                <a:cxn ang="f32">
                  <a:pos x="f52" y="f50"/>
                </a:cxn>
                <a:cxn ang="f32">
                  <a:pos x="f49" y="f50"/>
                </a:cxn>
                <a:cxn ang="f32">
                  <a:pos x="f49" y="f50"/>
                </a:cxn>
                <a:cxn ang="f32">
                  <a:pos x="f49" y="f50"/>
                </a:cxn>
              </a:cxnLst>
              <a:rect l="f45" t="f48" r="f46" b="f47"/>
              <a:pathLst>
                <a:path w="19" h="9">
                  <a:moveTo>
                    <a:pt x="f6" y="f8"/>
                  </a:moveTo>
                  <a:cubicBezTo>
                    <a:pt x="f6" y="f8"/>
                    <a:pt x="f9" y="f10"/>
                    <a:pt x="f11" y="f10"/>
                  </a:cubicBezTo>
                  <a:cubicBezTo>
                    <a:pt x="f12" y="f10"/>
                    <a:pt x="f13" y="f5"/>
                    <a:pt x="f14" y="f5"/>
                  </a:cubicBezTo>
                  <a:cubicBezTo>
                    <a:pt x="f10" y="f8"/>
                    <a:pt x="f10" y="f8"/>
                    <a:pt x="f10" y="f8"/>
                  </a:cubicBezTo>
                  <a:cubicBezTo>
                    <a:pt x="f5" y="f13"/>
                    <a:pt x="f5" y="f13"/>
                    <a:pt x="f5" y="f13"/>
                  </a:cubicBezTo>
                  <a:cubicBezTo>
                    <a:pt x="f5" y="f13"/>
                    <a:pt x="f5" y="f13"/>
                    <a:pt x="f5" y="f13"/>
                  </a:cubicBezTo>
                  <a:cubicBezTo>
                    <a:pt x="f14" y="f7"/>
                    <a:pt x="f14" y="f7"/>
                    <a:pt x="f14" y="f7"/>
                  </a:cubicBezTo>
                  <a:cubicBezTo>
                    <a:pt x="f15" y="f13"/>
                    <a:pt x="f15" y="f13"/>
                    <a:pt x="f15" y="f13"/>
                  </a:cubicBezTo>
                  <a:lnTo>
                    <a:pt x="f6" y="f8"/>
                  </a:lnTo>
                  <a:close/>
                </a:path>
              </a:pathLst>
            </a:custGeom>
            <a:solidFill>
              <a:srgbClr val="E2EBFB"/>
            </a:solidFill>
            <a:ln w="3172" cap="flat">
              <a:solidFill>
                <a:srgbClr val="0F78FF">
                  <a:alpha val="70000"/>
                </a:srgbClr>
              </a:solidFill>
              <a:prstDash val="solid"/>
              <a:round/>
            </a:ln>
          </p:spPr>
          <p:txBody>
            <a:bodyPr vert="horz" wrap="square" lIns="91440" tIns="45720" rIns="91440" bIns="45720" anchor="t" anchorCtr="0" compatLnSpc="1">
              <a:noAutofit/>
            </a:bodyPr>
            <a:lstStyle/>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GB" sz="1400" b="1" i="0" u="none" strike="noStrike" kern="1200" cap="none" spc="0" baseline="0">
                <a:solidFill>
                  <a:srgbClr val="0599F1"/>
                </a:solidFill>
                <a:uFillTx/>
                <a:latin typeface="HelveticaNeue-UltraLight" pitchFamily="50"/>
                <a:ea typeface="MS PGothic" pitchFamily="34"/>
              </a:endParaRPr>
            </a:p>
          </p:txBody>
        </p:sp>
        <p:sp>
          <p:nvSpPr>
            <p:cNvPr id="131" name="Freeform 160">
              <a:extLst>
                <a:ext uri="{FF2B5EF4-FFF2-40B4-BE49-F238E27FC236}">
                  <a16:creationId xmlns:a16="http://schemas.microsoft.com/office/drawing/2014/main" id="{C80AA82E-2917-3F16-F6EB-4BF21B1BFF2B}"/>
                </a:ext>
              </a:extLst>
            </p:cNvPr>
            <p:cNvSpPr/>
            <p:nvPr/>
          </p:nvSpPr>
          <p:spPr>
            <a:xfrm>
              <a:off x="5249149" y="3903262"/>
              <a:ext cx="108612" cy="89784"/>
            </a:xfrm>
            <a:custGeom>
              <a:avLst/>
              <a:gdLst>
                <a:gd name="f0" fmla="val 10800000"/>
                <a:gd name="f1" fmla="val 5400000"/>
                <a:gd name="f2" fmla="val 180"/>
                <a:gd name="f3" fmla="val w"/>
                <a:gd name="f4" fmla="val h"/>
                <a:gd name="f5" fmla="val 0"/>
                <a:gd name="f6" fmla="val 15"/>
                <a:gd name="f7" fmla="val 12"/>
                <a:gd name="f8" fmla="val 5"/>
                <a:gd name="f9" fmla="val 13"/>
                <a:gd name="f10" fmla="val 11"/>
                <a:gd name="f11" fmla="val 4"/>
                <a:gd name="f12" fmla="val 6"/>
                <a:gd name="f13" fmla="val 1"/>
                <a:gd name="f14" fmla="val 3"/>
                <a:gd name="f15" fmla="val 8"/>
                <a:gd name="f16" fmla="val 10"/>
                <a:gd name="f17" fmla="val 7"/>
                <a:gd name="f18" fmla="+- 0 0 -90"/>
                <a:gd name="f19" fmla="*/ f3 1 15"/>
                <a:gd name="f20" fmla="*/ f4 1 12"/>
                <a:gd name="f21" fmla="val f5"/>
                <a:gd name="f22" fmla="val f6"/>
                <a:gd name="f23" fmla="val f7"/>
                <a:gd name="f24" fmla="*/ f18 f0 1"/>
                <a:gd name="f25" fmla="+- f23 0 f21"/>
                <a:gd name="f26" fmla="+- f22 0 f21"/>
                <a:gd name="f27" fmla="*/ f24 1 f2"/>
                <a:gd name="f28" fmla="*/ f26 1 15"/>
                <a:gd name="f29" fmla="*/ f25 1 12"/>
                <a:gd name="f30" fmla="*/ 2147483646 f26 1"/>
                <a:gd name="f31" fmla="*/ 2147483646 f25 1"/>
                <a:gd name="f32" fmla="*/ 0 f25 1"/>
                <a:gd name="f33" fmla="*/ 0 f26 1"/>
                <a:gd name="f34" fmla="+- f27 0 f1"/>
                <a:gd name="f35" fmla="*/ f30 1 15"/>
                <a:gd name="f36" fmla="*/ f31 1 12"/>
                <a:gd name="f37" fmla="*/ f32 1 12"/>
                <a:gd name="f38" fmla="*/ f33 1 15"/>
                <a:gd name="f39" fmla="*/ 0 1 f28"/>
                <a:gd name="f40" fmla="*/ f22 1 f28"/>
                <a:gd name="f41" fmla="*/ 0 1 f29"/>
                <a:gd name="f42" fmla="*/ f23 1 f29"/>
                <a:gd name="f43" fmla="*/ f35 1 f28"/>
                <a:gd name="f44" fmla="*/ f36 1 f29"/>
                <a:gd name="f45" fmla="*/ f37 1 f29"/>
                <a:gd name="f46" fmla="*/ f38 1 f28"/>
                <a:gd name="f47" fmla="*/ f39 f19 1"/>
                <a:gd name="f48" fmla="*/ f40 f19 1"/>
                <a:gd name="f49" fmla="*/ f42 f20 1"/>
                <a:gd name="f50" fmla="*/ f41 f20 1"/>
                <a:gd name="f51" fmla="*/ f43 f19 1"/>
                <a:gd name="f52" fmla="*/ f44 f20 1"/>
                <a:gd name="f53" fmla="*/ f45 f20 1"/>
                <a:gd name="f54" fmla="*/ f46 f19 1"/>
              </a:gdLst>
              <a:ahLst/>
              <a:cxnLst>
                <a:cxn ang="3cd4">
                  <a:pos x="hc" y="t"/>
                </a:cxn>
                <a:cxn ang="0">
                  <a:pos x="r" y="vc"/>
                </a:cxn>
                <a:cxn ang="cd4">
                  <a:pos x="hc" y="b"/>
                </a:cxn>
                <a:cxn ang="cd2">
                  <a:pos x="l" y="vc"/>
                </a:cxn>
                <a:cxn ang="f34">
                  <a:pos x="f51" y="f52"/>
                </a:cxn>
                <a:cxn ang="f34">
                  <a:pos x="f51" y="f52"/>
                </a:cxn>
                <a:cxn ang="f34">
                  <a:pos x="f51" y="f53"/>
                </a:cxn>
                <a:cxn ang="f34">
                  <a:pos x="f51" y="f53"/>
                </a:cxn>
                <a:cxn ang="f34">
                  <a:pos x="f51" y="f52"/>
                </a:cxn>
                <a:cxn ang="f34">
                  <a:pos x="f51" y="f52"/>
                </a:cxn>
                <a:cxn ang="f34">
                  <a:pos x="f51" y="f52"/>
                </a:cxn>
                <a:cxn ang="f34">
                  <a:pos x="f51" y="f52"/>
                </a:cxn>
                <a:cxn ang="f34">
                  <a:pos x="f54" y="f52"/>
                </a:cxn>
                <a:cxn ang="f34">
                  <a:pos x="f51" y="f52"/>
                </a:cxn>
                <a:cxn ang="f34">
                  <a:pos x="f51" y="f52"/>
                </a:cxn>
                <a:cxn ang="f34">
                  <a:pos x="f51" y="f52"/>
                </a:cxn>
                <a:cxn ang="f34">
                  <a:pos x="f51" y="f52"/>
                </a:cxn>
                <a:cxn ang="f34">
                  <a:pos x="f51" y="f52"/>
                </a:cxn>
              </a:cxnLst>
              <a:rect l="f47" t="f50" r="f48" b="f49"/>
              <a:pathLst>
                <a:path w="15" h="12">
                  <a:moveTo>
                    <a:pt x="f6" y="f8"/>
                  </a:moveTo>
                  <a:cubicBezTo>
                    <a:pt x="f9" y="f8"/>
                    <a:pt x="f10" y="f11"/>
                    <a:pt x="f10" y="f11"/>
                  </a:cubicBezTo>
                  <a:cubicBezTo>
                    <a:pt x="f10" y="f5"/>
                    <a:pt x="f10" y="f5"/>
                    <a:pt x="f10" y="f5"/>
                  </a:cubicBezTo>
                  <a:cubicBezTo>
                    <a:pt x="f12" y="f5"/>
                    <a:pt x="f12" y="f5"/>
                    <a:pt x="f12" y="f5"/>
                  </a:cubicBezTo>
                  <a:cubicBezTo>
                    <a:pt x="f11" y="f13"/>
                    <a:pt x="f11" y="f13"/>
                    <a:pt x="f11" y="f13"/>
                  </a:cubicBezTo>
                  <a:cubicBezTo>
                    <a:pt x="f12" y="f8"/>
                    <a:pt x="f12" y="f8"/>
                    <a:pt x="f12" y="f8"/>
                  </a:cubicBezTo>
                  <a:cubicBezTo>
                    <a:pt x="f14" y="f8"/>
                    <a:pt x="f14" y="f8"/>
                    <a:pt x="f14" y="f8"/>
                  </a:cubicBezTo>
                  <a:cubicBezTo>
                    <a:pt x="f13" y="f15"/>
                    <a:pt x="f13" y="f15"/>
                    <a:pt x="f13" y="f15"/>
                  </a:cubicBezTo>
                  <a:cubicBezTo>
                    <a:pt x="f5" y="f16"/>
                    <a:pt x="f5" y="f16"/>
                    <a:pt x="f5" y="f16"/>
                  </a:cubicBezTo>
                  <a:cubicBezTo>
                    <a:pt x="f13" y="f10"/>
                    <a:pt x="f13" y="f10"/>
                    <a:pt x="f13" y="f10"/>
                  </a:cubicBezTo>
                  <a:cubicBezTo>
                    <a:pt x="f17" y="f7"/>
                    <a:pt x="f17" y="f7"/>
                    <a:pt x="f17" y="f7"/>
                  </a:cubicBezTo>
                  <a:cubicBezTo>
                    <a:pt x="f16" y="f10"/>
                    <a:pt x="f16" y="f10"/>
                    <a:pt x="f16" y="f10"/>
                  </a:cubicBezTo>
                  <a:cubicBezTo>
                    <a:pt x="f10" y="f15"/>
                    <a:pt x="f10" y="f15"/>
                    <a:pt x="f10" y="f15"/>
                  </a:cubicBezTo>
                  <a:lnTo>
                    <a:pt x="f6" y="f8"/>
                  </a:lnTo>
                  <a:close/>
                </a:path>
              </a:pathLst>
            </a:custGeom>
            <a:solidFill>
              <a:srgbClr val="E2EBFB"/>
            </a:solidFill>
            <a:ln w="3172" cap="flat">
              <a:solidFill>
                <a:srgbClr val="0F78FF">
                  <a:alpha val="70000"/>
                </a:srgbClr>
              </a:solidFill>
              <a:prstDash val="solid"/>
              <a:round/>
            </a:ln>
          </p:spPr>
          <p:txBody>
            <a:bodyPr vert="horz" wrap="square" lIns="91440" tIns="45720" rIns="91440" bIns="45720" anchor="t" anchorCtr="0" compatLnSpc="1">
              <a:noAutofit/>
            </a:bodyPr>
            <a:lstStyle/>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GB" sz="1400" b="1" i="0" u="none" strike="noStrike" kern="1200" cap="none" spc="0" baseline="0">
                <a:solidFill>
                  <a:srgbClr val="0599F1"/>
                </a:solidFill>
                <a:uFillTx/>
                <a:latin typeface="HelveticaNeue-UltraLight" pitchFamily="50"/>
                <a:ea typeface="MS PGothic" pitchFamily="34"/>
              </a:endParaRPr>
            </a:p>
          </p:txBody>
        </p:sp>
        <p:sp>
          <p:nvSpPr>
            <p:cNvPr id="132" name="Freeform 161">
              <a:extLst>
                <a:ext uri="{FF2B5EF4-FFF2-40B4-BE49-F238E27FC236}">
                  <a16:creationId xmlns:a16="http://schemas.microsoft.com/office/drawing/2014/main" id="{104ADBDA-01A8-3A50-C675-FADA79BAF775}"/>
                </a:ext>
              </a:extLst>
            </p:cNvPr>
            <p:cNvSpPr/>
            <p:nvPr/>
          </p:nvSpPr>
          <p:spPr>
            <a:xfrm>
              <a:off x="4693066" y="3526740"/>
              <a:ext cx="687866" cy="450378"/>
            </a:xfrm>
            <a:custGeom>
              <a:avLst/>
              <a:gdLst>
                <a:gd name="f0" fmla="val 10800000"/>
                <a:gd name="f1" fmla="val 5400000"/>
                <a:gd name="f2" fmla="val 360"/>
                <a:gd name="f3" fmla="val 180"/>
                <a:gd name="f4" fmla="val w"/>
                <a:gd name="f5" fmla="val h"/>
                <a:gd name="f6" fmla="val 0"/>
                <a:gd name="f7" fmla="val 576"/>
                <a:gd name="f8" fmla="val 379"/>
                <a:gd name="f9" fmla="val 486"/>
                <a:gd name="f10" fmla="val 348"/>
                <a:gd name="f11" fmla="val 504"/>
                <a:gd name="f12" fmla="val 492"/>
                <a:gd name="f13" fmla="val 324"/>
                <a:gd name="f14" fmla="val 318"/>
                <a:gd name="f15" fmla="val 534"/>
                <a:gd name="f16" fmla="val 528"/>
                <a:gd name="f17" fmla="val 312"/>
                <a:gd name="f18" fmla="val 546"/>
                <a:gd name="f19" fmla="val 300"/>
                <a:gd name="f20" fmla="val 564"/>
                <a:gd name="f21" fmla="val 288"/>
                <a:gd name="f22" fmla="val 240"/>
                <a:gd name="f23" fmla="val 252"/>
                <a:gd name="f24" fmla="val 474"/>
                <a:gd name="f25" fmla="val 294"/>
                <a:gd name="f26" fmla="val 426"/>
                <a:gd name="f27" fmla="val 378"/>
                <a:gd name="f28" fmla="val 372"/>
                <a:gd name="f29" fmla="val 162"/>
                <a:gd name="f30" fmla="val 384"/>
                <a:gd name="f31" fmla="val 144"/>
                <a:gd name="f32" fmla="val 354"/>
                <a:gd name="f33" fmla="val 138"/>
                <a:gd name="f34" fmla="val 330"/>
                <a:gd name="f35" fmla="val 114"/>
                <a:gd name="f36" fmla="val 84"/>
                <a:gd name="f37" fmla="val 66"/>
                <a:gd name="f38" fmla="val 78"/>
                <a:gd name="f39" fmla="val 204"/>
                <a:gd name="f40" fmla="val 24"/>
                <a:gd name="f41" fmla="val 174"/>
                <a:gd name="f42" fmla="val 18"/>
                <a:gd name="f43" fmla="val 156"/>
                <a:gd name="f44" fmla="val 30"/>
                <a:gd name="f45" fmla="val 108"/>
                <a:gd name="f46" fmla="val 48"/>
                <a:gd name="f47" fmla="val 6"/>
                <a:gd name="f48" fmla="val 36"/>
                <a:gd name="f49" fmla="val 72"/>
                <a:gd name="f50" fmla="val 60"/>
                <a:gd name="f51" fmla="val 54"/>
                <a:gd name="f52" fmla="val 120"/>
                <a:gd name="f53" fmla="val 96"/>
                <a:gd name="f54" fmla="val 150"/>
                <a:gd name="f55" fmla="val 102"/>
                <a:gd name="f56" fmla="val 192"/>
                <a:gd name="f57" fmla="val 216"/>
                <a:gd name="f58" fmla="val 198"/>
                <a:gd name="f59" fmla="val 126"/>
                <a:gd name="f60" fmla="val 42"/>
                <a:gd name="f61" fmla="val 168"/>
                <a:gd name="f62" fmla="val 186"/>
                <a:gd name="f63" fmla="val 222"/>
                <a:gd name="f64" fmla="val 258"/>
                <a:gd name="f65" fmla="val 276"/>
                <a:gd name="f66" fmla="val 336"/>
                <a:gd name="f67" fmla="val 342"/>
                <a:gd name="f68" fmla="val 402"/>
                <a:gd name="f69" fmla="val 420"/>
                <a:gd name="f70" fmla="val 438"/>
                <a:gd name="f71" fmla="val 468"/>
                <a:gd name="f72" fmla="val 366"/>
                <a:gd name="f73" fmla="+- 0 0 -90"/>
                <a:gd name="f74" fmla="*/ f4 1 576"/>
                <a:gd name="f75" fmla="*/ f5 1 379"/>
                <a:gd name="f76" fmla="val f6"/>
                <a:gd name="f77" fmla="val f7"/>
                <a:gd name="f78" fmla="val f8"/>
                <a:gd name="f79" fmla="*/ f73 f0 1"/>
                <a:gd name="f80" fmla="+- f78 0 f76"/>
                <a:gd name="f81" fmla="+- f77 0 f76"/>
                <a:gd name="f82" fmla="*/ f79 1 f3"/>
                <a:gd name="f83" fmla="*/ f81 1 576"/>
                <a:gd name="f84" fmla="*/ f80 1 379"/>
                <a:gd name="f85" fmla="*/ 2147483646 f81 1"/>
                <a:gd name="f86" fmla="*/ 2147483646 f80 1"/>
                <a:gd name="f87" fmla="*/ 0 f80 1"/>
                <a:gd name="f88" fmla="*/ 0 f81 1"/>
                <a:gd name="f89" fmla="+- f82 0 f1"/>
                <a:gd name="f90" fmla="*/ f85 1 576"/>
                <a:gd name="f91" fmla="*/ f86 1 379"/>
                <a:gd name="f92" fmla="*/ f87 1 379"/>
                <a:gd name="f93" fmla="*/ f88 1 576"/>
                <a:gd name="f94" fmla="*/ 0 1 f83"/>
                <a:gd name="f95" fmla="*/ f77 1 f83"/>
                <a:gd name="f96" fmla="*/ 0 1 f84"/>
                <a:gd name="f97" fmla="*/ f78 1 f84"/>
                <a:gd name="f98" fmla="*/ f90 1 f83"/>
                <a:gd name="f99" fmla="*/ f91 1 f84"/>
                <a:gd name="f100" fmla="*/ f92 1 f84"/>
                <a:gd name="f101" fmla="*/ f93 1 f83"/>
                <a:gd name="f102" fmla="*/ f94 f74 1"/>
                <a:gd name="f103" fmla="*/ f95 f74 1"/>
                <a:gd name="f104" fmla="*/ f97 f75 1"/>
                <a:gd name="f105" fmla="*/ f96 f75 1"/>
                <a:gd name="f106" fmla="*/ f98 f74 1"/>
                <a:gd name="f107" fmla="*/ f99 f75 1"/>
                <a:gd name="f108" fmla="*/ f100 f75 1"/>
                <a:gd name="f109" fmla="*/ f101 f74 1"/>
              </a:gdLst>
              <a:ahLst/>
              <a:cxnLst>
                <a:cxn ang="3cd4">
                  <a:pos x="hc" y="t"/>
                </a:cxn>
                <a:cxn ang="0">
                  <a:pos x="r" y="vc"/>
                </a:cxn>
                <a:cxn ang="cd4">
                  <a:pos x="hc" y="b"/>
                </a:cxn>
                <a:cxn ang="cd2">
                  <a:pos x="l" y="vc"/>
                </a:cxn>
                <a:cxn ang="f89">
                  <a:pos x="f106" y="f107"/>
                </a:cxn>
                <a:cxn ang="f89">
                  <a:pos x="f106" y="f107"/>
                </a:cxn>
                <a:cxn ang="f89">
                  <a:pos x="f106" y="f107"/>
                </a:cxn>
                <a:cxn ang="f89">
                  <a:pos x="f106" y="f107"/>
                </a:cxn>
                <a:cxn ang="f89">
                  <a:pos x="f106" y="f107"/>
                </a:cxn>
                <a:cxn ang="f89">
                  <a:pos x="f106" y="f107"/>
                </a:cxn>
                <a:cxn ang="f89">
                  <a:pos x="f106" y="f107"/>
                </a:cxn>
                <a:cxn ang="f89">
                  <a:pos x="f106" y="f107"/>
                </a:cxn>
                <a:cxn ang="f89">
                  <a:pos x="f106" y="f107"/>
                </a:cxn>
                <a:cxn ang="f89">
                  <a:pos x="f106" y="f107"/>
                </a:cxn>
                <a:cxn ang="f89">
                  <a:pos x="f106" y="f107"/>
                </a:cxn>
                <a:cxn ang="f89">
                  <a:pos x="f106" y="f107"/>
                </a:cxn>
                <a:cxn ang="f89">
                  <a:pos x="f106" y="f107"/>
                </a:cxn>
                <a:cxn ang="f89">
                  <a:pos x="f106" y="f107"/>
                </a:cxn>
                <a:cxn ang="f89">
                  <a:pos x="f106" y="f107"/>
                </a:cxn>
                <a:cxn ang="f89">
                  <a:pos x="f106" y="f107"/>
                </a:cxn>
                <a:cxn ang="f89">
                  <a:pos x="f106" y="f107"/>
                </a:cxn>
                <a:cxn ang="f89">
                  <a:pos x="f106" y="f107"/>
                </a:cxn>
                <a:cxn ang="f89">
                  <a:pos x="f106" y="f107"/>
                </a:cxn>
                <a:cxn ang="f89">
                  <a:pos x="f106" y="f107"/>
                </a:cxn>
                <a:cxn ang="f89">
                  <a:pos x="f106" y="f107"/>
                </a:cxn>
                <a:cxn ang="f89">
                  <a:pos x="f106" y="f107"/>
                </a:cxn>
                <a:cxn ang="f89">
                  <a:pos x="f106" y="f107"/>
                </a:cxn>
                <a:cxn ang="f89">
                  <a:pos x="f106" y="f107"/>
                </a:cxn>
                <a:cxn ang="f89">
                  <a:pos x="f106" y="f108"/>
                </a:cxn>
                <a:cxn ang="f89">
                  <a:pos x="f109" y="f107"/>
                </a:cxn>
                <a:cxn ang="f89">
                  <a:pos x="f106" y="f107"/>
                </a:cxn>
                <a:cxn ang="f89">
                  <a:pos x="f106" y="f107"/>
                </a:cxn>
                <a:cxn ang="f89">
                  <a:pos x="f106" y="f107"/>
                </a:cxn>
                <a:cxn ang="f89">
                  <a:pos x="f106" y="f107"/>
                </a:cxn>
                <a:cxn ang="f89">
                  <a:pos x="f106" y="f107"/>
                </a:cxn>
                <a:cxn ang="f89">
                  <a:pos x="f106" y="f107"/>
                </a:cxn>
                <a:cxn ang="f89">
                  <a:pos x="f106" y="f107"/>
                </a:cxn>
                <a:cxn ang="f89">
                  <a:pos x="f106" y="f107"/>
                </a:cxn>
                <a:cxn ang="f89">
                  <a:pos x="f106" y="f107"/>
                </a:cxn>
                <a:cxn ang="f89">
                  <a:pos x="f106" y="f107"/>
                </a:cxn>
                <a:cxn ang="f89">
                  <a:pos x="f106" y="f107"/>
                </a:cxn>
                <a:cxn ang="f89">
                  <a:pos x="f106" y="f107"/>
                </a:cxn>
                <a:cxn ang="f89">
                  <a:pos x="f106" y="f107"/>
                </a:cxn>
                <a:cxn ang="f89">
                  <a:pos x="f106" y="f107"/>
                </a:cxn>
                <a:cxn ang="f89">
                  <a:pos x="f106" y="f107"/>
                </a:cxn>
                <a:cxn ang="f89">
                  <a:pos x="f106" y="f107"/>
                </a:cxn>
                <a:cxn ang="f89">
                  <a:pos x="f106" y="f107"/>
                </a:cxn>
                <a:cxn ang="f89">
                  <a:pos x="f106" y="f107"/>
                </a:cxn>
                <a:cxn ang="f89">
                  <a:pos x="f106" y="f107"/>
                </a:cxn>
                <a:cxn ang="f89">
                  <a:pos x="f106" y="f107"/>
                </a:cxn>
                <a:cxn ang="f89">
                  <a:pos x="f106" y="f107"/>
                </a:cxn>
                <a:cxn ang="f89">
                  <a:pos x="f106" y="f107"/>
                </a:cxn>
                <a:cxn ang="f89">
                  <a:pos x="f106" y="f107"/>
                </a:cxn>
                <a:cxn ang="f89">
                  <a:pos x="f106" y="f107"/>
                </a:cxn>
                <a:cxn ang="f89">
                  <a:pos x="f106" y="f107"/>
                </a:cxn>
                <a:cxn ang="f89">
                  <a:pos x="f106" y="f107"/>
                </a:cxn>
                <a:cxn ang="f89">
                  <a:pos x="f106" y="f107"/>
                </a:cxn>
                <a:cxn ang="f89">
                  <a:pos x="f106" y="f107"/>
                </a:cxn>
                <a:cxn ang="f89">
                  <a:pos x="f106" y="f107"/>
                </a:cxn>
                <a:cxn ang="f89">
                  <a:pos x="f106" y="f107"/>
                </a:cxn>
              </a:cxnLst>
              <a:rect l="f102" t="f105" r="f103" b="f104"/>
              <a:pathLst>
                <a:path w="576" h="379">
                  <a:moveTo>
                    <a:pt x="f9" y="f10"/>
                  </a:moveTo>
                  <a:lnTo>
                    <a:pt x="f11" y="f10"/>
                  </a:lnTo>
                  <a:lnTo>
                    <a:pt x="f12" y="f13"/>
                  </a:lnTo>
                  <a:lnTo>
                    <a:pt x="f11" y="f14"/>
                  </a:lnTo>
                  <a:lnTo>
                    <a:pt x="f15" y="f14"/>
                  </a:lnTo>
                  <a:lnTo>
                    <a:pt x="f16" y="f17"/>
                  </a:lnTo>
                  <a:lnTo>
                    <a:pt x="f18" y="f19"/>
                  </a:lnTo>
                  <a:lnTo>
                    <a:pt x="f20" y="f21"/>
                  </a:lnTo>
                  <a:lnTo>
                    <a:pt x="f7" y="f22"/>
                  </a:lnTo>
                  <a:lnTo>
                    <a:pt x="f11" y="f23"/>
                  </a:lnTo>
                  <a:lnTo>
                    <a:pt x="f24" y="f25"/>
                  </a:lnTo>
                  <a:lnTo>
                    <a:pt x="f26" y="f19"/>
                  </a:lnTo>
                  <a:lnTo>
                    <a:pt x="f27" y="f22"/>
                  </a:lnTo>
                  <a:lnTo>
                    <a:pt x="f28" y="f29"/>
                  </a:lnTo>
                  <a:lnTo>
                    <a:pt x="f30" y="f31"/>
                  </a:lnTo>
                  <a:lnTo>
                    <a:pt x="f32" y="f33"/>
                  </a:lnTo>
                  <a:lnTo>
                    <a:pt x="f34" y="f35"/>
                  </a:lnTo>
                  <a:lnTo>
                    <a:pt x="f17" y="f36"/>
                  </a:lnTo>
                  <a:lnTo>
                    <a:pt x="f21" y="f37"/>
                  </a:lnTo>
                  <a:lnTo>
                    <a:pt x="f23" y="f38"/>
                  </a:lnTo>
                  <a:lnTo>
                    <a:pt x="f39" y="f40"/>
                  </a:lnTo>
                  <a:lnTo>
                    <a:pt x="f41" y="f42"/>
                  </a:lnTo>
                  <a:lnTo>
                    <a:pt x="f43" y="f44"/>
                  </a:lnTo>
                  <a:lnTo>
                    <a:pt x="f45" y="f44"/>
                  </a:lnTo>
                  <a:lnTo>
                    <a:pt x="f46" y="f6"/>
                  </a:lnTo>
                  <a:lnTo>
                    <a:pt x="f6" y="f47"/>
                  </a:lnTo>
                  <a:lnTo>
                    <a:pt x="f48" y="f49"/>
                  </a:lnTo>
                  <a:lnTo>
                    <a:pt x="f50" y="f45"/>
                  </a:lnTo>
                  <a:lnTo>
                    <a:pt x="f51" y="f52"/>
                  </a:lnTo>
                  <a:lnTo>
                    <a:pt x="f53" y="f54"/>
                  </a:lnTo>
                  <a:lnTo>
                    <a:pt x="f55" y="f3"/>
                  </a:lnTo>
                  <a:lnTo>
                    <a:pt x="f52" y="f56"/>
                  </a:lnTo>
                  <a:lnTo>
                    <a:pt x="f31" y="f57"/>
                  </a:lnTo>
                  <a:lnTo>
                    <a:pt x="f54" y="f58"/>
                  </a:lnTo>
                  <a:lnTo>
                    <a:pt x="f59" y="f3"/>
                  </a:lnTo>
                  <a:lnTo>
                    <a:pt x="f55" y="f59"/>
                  </a:lnTo>
                  <a:lnTo>
                    <a:pt x="f50" y="f37"/>
                  </a:lnTo>
                  <a:lnTo>
                    <a:pt x="f46" y="f44"/>
                  </a:lnTo>
                  <a:lnTo>
                    <a:pt x="f38" y="f60"/>
                  </a:lnTo>
                  <a:lnTo>
                    <a:pt x="f45" y="f55"/>
                  </a:lnTo>
                  <a:lnTo>
                    <a:pt x="f52" y="f52"/>
                  </a:lnTo>
                  <a:lnTo>
                    <a:pt x="f54" y="f33"/>
                  </a:lnTo>
                  <a:lnTo>
                    <a:pt x="f54" y="f43"/>
                  </a:lnTo>
                  <a:lnTo>
                    <a:pt x="f41" y="f61"/>
                  </a:lnTo>
                  <a:lnTo>
                    <a:pt x="f62" y="f62"/>
                  </a:lnTo>
                  <a:lnTo>
                    <a:pt x="f57" y="f57"/>
                  </a:lnTo>
                  <a:lnTo>
                    <a:pt x="f63" y="f64"/>
                  </a:lnTo>
                  <a:lnTo>
                    <a:pt x="f63" y="f65"/>
                  </a:lnTo>
                  <a:lnTo>
                    <a:pt x="f19" y="f13"/>
                  </a:lnTo>
                  <a:lnTo>
                    <a:pt x="f66" y="f67"/>
                  </a:lnTo>
                  <a:lnTo>
                    <a:pt x="f68" y="f2"/>
                  </a:lnTo>
                  <a:lnTo>
                    <a:pt x="f69" y="f32"/>
                  </a:lnTo>
                  <a:lnTo>
                    <a:pt x="f70" y="f32"/>
                  </a:lnTo>
                  <a:lnTo>
                    <a:pt x="f71" y="f8"/>
                  </a:lnTo>
                  <a:lnTo>
                    <a:pt x="f24" y="f72"/>
                  </a:lnTo>
                  <a:lnTo>
                    <a:pt x="f9" y="f10"/>
                  </a:lnTo>
                  <a:close/>
                </a:path>
              </a:pathLst>
            </a:custGeom>
            <a:solidFill>
              <a:srgbClr val="E2EBFB"/>
            </a:solidFill>
            <a:ln w="3172" cap="flat">
              <a:solidFill>
                <a:srgbClr val="0F78FF">
                  <a:alpha val="70000"/>
                </a:srgbClr>
              </a:solidFill>
              <a:prstDash val="solid"/>
              <a:round/>
            </a:ln>
          </p:spPr>
          <p:txBody>
            <a:bodyPr vert="horz" wrap="square" lIns="91440" tIns="45720" rIns="91440" bIns="45720" anchor="t" anchorCtr="0" compatLnSpc="1">
              <a:noAutofit/>
            </a:bodyPr>
            <a:lstStyle/>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GB" sz="1400" b="1" i="0" u="none" strike="noStrike" kern="1200" cap="none" spc="0" baseline="0">
                <a:solidFill>
                  <a:srgbClr val="0599F1"/>
                </a:solidFill>
                <a:uFillTx/>
                <a:latin typeface="HelveticaNeue-UltraLight" pitchFamily="50"/>
                <a:ea typeface="MS PGothic" pitchFamily="34"/>
              </a:endParaRPr>
            </a:p>
          </p:txBody>
        </p:sp>
        <p:sp>
          <p:nvSpPr>
            <p:cNvPr id="133" name="Freeform 162">
              <a:extLst>
                <a:ext uri="{FF2B5EF4-FFF2-40B4-BE49-F238E27FC236}">
                  <a16:creationId xmlns:a16="http://schemas.microsoft.com/office/drawing/2014/main" id="{8049E1A7-726E-718F-491A-3EDB486D7C29}"/>
                </a:ext>
              </a:extLst>
            </p:cNvPr>
            <p:cNvSpPr/>
            <p:nvPr/>
          </p:nvSpPr>
          <p:spPr>
            <a:xfrm rot="20747696">
              <a:off x="5818282" y="1722346"/>
              <a:ext cx="741450" cy="818205"/>
            </a:xfrm>
            <a:custGeom>
              <a:avLst/>
              <a:gdLst>
                <a:gd name="f0" fmla="val 10800000"/>
                <a:gd name="f1" fmla="val 5400000"/>
                <a:gd name="f2" fmla="val 180"/>
                <a:gd name="f3" fmla="val w"/>
                <a:gd name="f4" fmla="val h"/>
                <a:gd name="f5" fmla="val 0"/>
                <a:gd name="f6" fmla="val 1125"/>
                <a:gd name="f7" fmla="val 2047"/>
                <a:gd name="f8" fmla="val 718"/>
                <a:gd name="f9" fmla="val 105"/>
                <a:gd name="f10" fmla="val 722"/>
                <a:gd name="f11" fmla="val 102"/>
                <a:gd name="f12" fmla="val 730"/>
                <a:gd name="f13" fmla="val 95"/>
                <a:gd name="f14" fmla="val 740"/>
                <a:gd name="f15" fmla="val 83"/>
                <a:gd name="f16" fmla="val 751"/>
                <a:gd name="f17" fmla="val 70"/>
                <a:gd name="f18" fmla="val 760"/>
                <a:gd name="f19" fmla="val 58"/>
                <a:gd name="f20" fmla="val 764"/>
                <a:gd name="f21" fmla="val 46"/>
                <a:gd name="f22" fmla="val 761"/>
                <a:gd name="f23" fmla="val 37"/>
                <a:gd name="f24" fmla="val 748"/>
                <a:gd name="f25" fmla="val 32"/>
                <a:gd name="f26" fmla="val 735"/>
                <a:gd name="f27" fmla="val 30"/>
                <a:gd name="f28" fmla="val 725"/>
                <a:gd name="f29" fmla="val 27"/>
                <a:gd name="f30" fmla="val 716"/>
                <a:gd name="f31" fmla="val 22"/>
                <a:gd name="f32" fmla="val 708"/>
                <a:gd name="f33" fmla="val 17"/>
                <a:gd name="f34" fmla="val 700"/>
                <a:gd name="f35" fmla="val 13"/>
                <a:gd name="f36" fmla="val 693"/>
                <a:gd name="f37" fmla="val 8"/>
                <a:gd name="f38" fmla="val 686"/>
                <a:gd name="f39" fmla="val 4"/>
                <a:gd name="f40" fmla="val 678"/>
                <a:gd name="f41" fmla="val 1"/>
                <a:gd name="f42" fmla="val 672"/>
                <a:gd name="f43" fmla="val 665"/>
                <a:gd name="f44" fmla="val 658"/>
                <a:gd name="f45" fmla="val 651"/>
                <a:gd name="f46" fmla="val 2"/>
                <a:gd name="f47" fmla="val 633"/>
                <a:gd name="f48" fmla="val 7"/>
                <a:gd name="f49" fmla="val 610"/>
                <a:gd name="f50" fmla="val 583"/>
                <a:gd name="f51" fmla="val 19"/>
                <a:gd name="f52" fmla="val 558"/>
                <a:gd name="f53" fmla="val 25"/>
                <a:gd name="f54" fmla="val 534"/>
                <a:gd name="f55" fmla="val 34"/>
                <a:gd name="f56" fmla="val 512"/>
                <a:gd name="f57" fmla="val 42"/>
                <a:gd name="f58" fmla="val 496"/>
                <a:gd name="f59" fmla="val 52"/>
                <a:gd name="f60" fmla="val 487"/>
                <a:gd name="f61" fmla="val 62"/>
                <a:gd name="f62" fmla="val 483"/>
                <a:gd name="f63" fmla="val 74"/>
                <a:gd name="f64" fmla="val 478"/>
                <a:gd name="f65" fmla="val 84"/>
                <a:gd name="f66" fmla="val 474"/>
                <a:gd name="f67" fmla="val 93"/>
                <a:gd name="f68" fmla="val 468"/>
                <a:gd name="f69" fmla="val 461"/>
                <a:gd name="f70" fmla="val 107"/>
                <a:gd name="f71" fmla="val 452"/>
                <a:gd name="f72" fmla="val 110"/>
                <a:gd name="f73" fmla="val 440"/>
                <a:gd name="f74" fmla="val 426"/>
                <a:gd name="f75" fmla="val 409"/>
                <a:gd name="f76" fmla="val 100"/>
                <a:gd name="f77" fmla="val 391"/>
                <a:gd name="f78" fmla="val 98"/>
                <a:gd name="f79" fmla="val 371"/>
                <a:gd name="f80" fmla="val 351"/>
                <a:gd name="f81" fmla="val 334"/>
                <a:gd name="f82" fmla="val 112"/>
                <a:gd name="f83" fmla="val 319"/>
                <a:gd name="f84" fmla="val 120"/>
                <a:gd name="f85" fmla="val 306"/>
                <a:gd name="f86" fmla="val 130"/>
                <a:gd name="f87" fmla="val 300"/>
                <a:gd name="f88" fmla="val 141"/>
                <a:gd name="f89" fmla="val 291"/>
                <a:gd name="f90" fmla="val 151"/>
                <a:gd name="f91" fmla="val 278"/>
                <a:gd name="f92" fmla="val 161"/>
                <a:gd name="f93" fmla="val 260"/>
                <a:gd name="f94" fmla="val 172"/>
                <a:gd name="f95" fmla="val 241"/>
                <a:gd name="f96" fmla="val 182"/>
                <a:gd name="f97" fmla="val 221"/>
                <a:gd name="f98" fmla="val 194"/>
                <a:gd name="f99" fmla="val 204"/>
                <a:gd name="f100" fmla="val 208"/>
                <a:gd name="f101" fmla="val 191"/>
                <a:gd name="f102" fmla="val 224"/>
                <a:gd name="f103" fmla="val 184"/>
                <a:gd name="f104" fmla="val 242"/>
                <a:gd name="f105" fmla="val 261"/>
                <a:gd name="f106" fmla="val 277"/>
                <a:gd name="f107" fmla="val 160"/>
                <a:gd name="f108" fmla="val 289"/>
                <a:gd name="f109" fmla="val 146"/>
                <a:gd name="f110" fmla="val 299"/>
                <a:gd name="f111" fmla="val 305"/>
                <a:gd name="f112" fmla="val 113"/>
                <a:gd name="f113" fmla="val 311"/>
                <a:gd name="f114" fmla="val 94"/>
                <a:gd name="f115" fmla="val 314"/>
                <a:gd name="f116" fmla="val 76"/>
                <a:gd name="f117" fmla="val 315"/>
                <a:gd name="f118" fmla="val 59"/>
                <a:gd name="f119" fmla="val 316"/>
                <a:gd name="f120" fmla="val 44"/>
                <a:gd name="f121" fmla="val 31"/>
                <a:gd name="f122" fmla="val 325"/>
                <a:gd name="f123" fmla="val 332"/>
                <a:gd name="f124" fmla="val 16"/>
                <a:gd name="f125" fmla="val 342"/>
                <a:gd name="f126" fmla="val 355"/>
                <a:gd name="f127" fmla="val 11"/>
                <a:gd name="f128" fmla="val 369"/>
                <a:gd name="f129" fmla="val 15"/>
                <a:gd name="f130" fmla="val 386"/>
                <a:gd name="f131" fmla="val 402"/>
                <a:gd name="f132" fmla="val 415"/>
                <a:gd name="f133" fmla="val 425"/>
                <a:gd name="f134" fmla="val 9"/>
                <a:gd name="f135" fmla="val 434"/>
                <a:gd name="f136" fmla="val 444"/>
                <a:gd name="f137" fmla="val 454"/>
                <a:gd name="f138" fmla="val 466"/>
                <a:gd name="f139" fmla="val 482"/>
                <a:gd name="f140" fmla="val 499"/>
                <a:gd name="f141" fmla="val 515"/>
                <a:gd name="f142" fmla="val 18"/>
                <a:gd name="f143" fmla="val 530"/>
                <a:gd name="f144" fmla="val 543"/>
                <a:gd name="f145" fmla="val 553"/>
                <a:gd name="f146" fmla="val 45"/>
                <a:gd name="f147" fmla="val 562"/>
                <a:gd name="f148" fmla="val 568"/>
                <a:gd name="f149" fmla="val 572"/>
                <a:gd name="f150" fmla="val 575"/>
                <a:gd name="f151" fmla="val 579"/>
                <a:gd name="f152" fmla="val 584"/>
                <a:gd name="f153" fmla="val 145"/>
                <a:gd name="f154" fmla="val 593"/>
                <a:gd name="f155" fmla="val 159"/>
                <a:gd name="f156" fmla="val 605"/>
                <a:gd name="f157" fmla="val 169"/>
                <a:gd name="f158" fmla="val 621"/>
                <a:gd name="f159" fmla="val 176"/>
                <a:gd name="f160" fmla="val 642"/>
                <a:gd name="f161" fmla="val 179"/>
                <a:gd name="f162" fmla="val 668"/>
                <a:gd name="f163" fmla="val 181"/>
                <a:gd name="f164" fmla="val 695"/>
                <a:gd name="f165" fmla="val 185"/>
                <a:gd name="f166" fmla="val 198"/>
                <a:gd name="f167" fmla="val 762"/>
                <a:gd name="f168" fmla="val 203"/>
                <a:gd name="f169" fmla="val 785"/>
                <a:gd name="f170" fmla="val 206"/>
                <a:gd name="f171" fmla="val 810"/>
                <a:gd name="f172" fmla="val 207"/>
                <a:gd name="f173" fmla="val 841"/>
                <a:gd name="f174" fmla="val 878"/>
                <a:gd name="f175" fmla="val 196"/>
                <a:gd name="f176" fmla="val 915"/>
                <a:gd name="f177" fmla="val 190"/>
                <a:gd name="f178" fmla="val 945"/>
                <a:gd name="f179" fmla="val 968"/>
                <a:gd name="f180" fmla="val 986"/>
                <a:gd name="f181" fmla="val 999"/>
                <a:gd name="f182" fmla="val 1009"/>
                <a:gd name="f183" fmla="val 1016"/>
                <a:gd name="f184" fmla="val 1022"/>
                <a:gd name="f185" fmla="val 200"/>
                <a:gd name="f186" fmla="val 1028"/>
                <a:gd name="f187" fmla="val 210"/>
                <a:gd name="f188" fmla="val 1034"/>
                <a:gd name="f189" fmla="val 218"/>
                <a:gd name="f190" fmla="val 1042"/>
                <a:gd name="f191" fmla="val 225"/>
                <a:gd name="f192" fmla="val 1050"/>
                <a:gd name="f193" fmla="val 227"/>
                <a:gd name="f194" fmla="val 1057"/>
                <a:gd name="f195" fmla="val 1062"/>
                <a:gd name="f196" fmla="val 217"/>
                <a:gd name="f197" fmla="val 1067"/>
                <a:gd name="f198" fmla="val 1068"/>
                <a:gd name="f199" fmla="val 189"/>
                <a:gd name="f200" fmla="val 1070"/>
                <a:gd name="f201" fmla="val 183"/>
                <a:gd name="f202" fmla="val 1075"/>
                <a:gd name="f203" fmla="val 1082"/>
                <a:gd name="f204" fmla="val 188"/>
                <a:gd name="f205" fmla="val 1089"/>
                <a:gd name="f206" fmla="val 1097"/>
                <a:gd name="f207" fmla="val 1104"/>
                <a:gd name="f208" fmla="val 1108"/>
                <a:gd name="f209" fmla="val 1111"/>
                <a:gd name="f210" fmla="val 1110"/>
                <a:gd name="f211" fmla="val 162"/>
                <a:gd name="f212" fmla="val 1115"/>
                <a:gd name="f213" fmla="val 157"/>
                <a:gd name="f214" fmla="val 1123"/>
                <a:gd name="f215" fmla="val 154"/>
                <a:gd name="f216" fmla="val 1135"/>
                <a:gd name="f217" fmla="val 1149"/>
                <a:gd name="f218" fmla="val 164"/>
                <a:gd name="f219" fmla="val 1163"/>
                <a:gd name="f220" fmla="val 173"/>
                <a:gd name="f221" fmla="val 1176"/>
                <a:gd name="f222" fmla="val 1187"/>
                <a:gd name="f223" fmla="val 1196"/>
                <a:gd name="f224" fmla="val 1201"/>
                <a:gd name="f225" fmla="val 219"/>
                <a:gd name="f226" fmla="val 1195"/>
                <a:gd name="f227" fmla="val 234"/>
                <a:gd name="f228" fmla="val 1186"/>
                <a:gd name="f229" fmla="val 238"/>
                <a:gd name="f230" fmla="val 1178"/>
                <a:gd name="f231" fmla="val 244"/>
                <a:gd name="f232" fmla="val 1171"/>
                <a:gd name="f233" fmla="val 249"/>
                <a:gd name="f234" fmla="val 1165"/>
                <a:gd name="f235" fmla="val 252"/>
                <a:gd name="f236" fmla="val 1161"/>
                <a:gd name="f237" fmla="val 258"/>
                <a:gd name="f238" fmla="val 1158"/>
                <a:gd name="f239" fmla="val 263"/>
                <a:gd name="f240" fmla="val 270"/>
                <a:gd name="f241" fmla="val 1159"/>
                <a:gd name="f242" fmla="val 1174"/>
                <a:gd name="f243" fmla="val 275"/>
                <a:gd name="f244" fmla="val 1202"/>
                <a:gd name="f245" fmla="val 267"/>
                <a:gd name="f246" fmla="val 1233"/>
                <a:gd name="f247" fmla="val 1255"/>
                <a:gd name="f248" fmla="val 1261"/>
                <a:gd name="f249" fmla="val 1265"/>
                <a:gd name="f250" fmla="val 1270"/>
                <a:gd name="f251" fmla="val 223"/>
                <a:gd name="f252" fmla="val 1273"/>
                <a:gd name="f253" fmla="val 212"/>
                <a:gd name="f254" fmla="val 1279"/>
                <a:gd name="f255" fmla="val 202"/>
                <a:gd name="f256" fmla="val 1285"/>
                <a:gd name="f257" fmla="val 192"/>
                <a:gd name="f258" fmla="val 1292"/>
                <a:gd name="f259" fmla="val 1302"/>
                <a:gd name="f260" fmla="val 177"/>
                <a:gd name="f261" fmla="val 1318"/>
                <a:gd name="f262" fmla="val 1340"/>
                <a:gd name="f263" fmla="val 1369"/>
                <a:gd name="f264" fmla="val 1399"/>
                <a:gd name="f265" fmla="val 149"/>
                <a:gd name="f266" fmla="val 1430"/>
                <a:gd name="f267" fmla="val 144"/>
                <a:gd name="f268" fmla="val 1459"/>
                <a:gd name="f269" fmla="val 142"/>
                <a:gd name="f270" fmla="val 1483"/>
                <a:gd name="f271" fmla="val 143"/>
                <a:gd name="f272" fmla="val 1500"/>
                <a:gd name="f273" fmla="val 1514"/>
                <a:gd name="f274" fmla="val 153"/>
                <a:gd name="f275" fmla="val 1530"/>
                <a:gd name="f276" fmla="val 1547"/>
                <a:gd name="f277" fmla="val 168"/>
                <a:gd name="f278" fmla="val 1566"/>
                <a:gd name="f279" fmla="val 174"/>
                <a:gd name="f280" fmla="val 1585"/>
                <a:gd name="f281" fmla="val 1606"/>
                <a:gd name="f282" fmla="val 1628"/>
                <a:gd name="f283" fmla="val 1650"/>
                <a:gd name="f284" fmla="val 1672"/>
                <a:gd name="f285" fmla="val 1694"/>
                <a:gd name="f286" fmla="val 1714"/>
                <a:gd name="f287" fmla="val 1735"/>
                <a:gd name="f288" fmla="val 1754"/>
                <a:gd name="f289" fmla="val 1772"/>
                <a:gd name="f290" fmla="val 1791"/>
                <a:gd name="f291" fmla="val 1807"/>
                <a:gd name="f292" fmla="val 235"/>
                <a:gd name="f293" fmla="val 1825"/>
                <a:gd name="f294" fmla="val 245"/>
                <a:gd name="f295" fmla="val 1847"/>
                <a:gd name="f296" fmla="val 257"/>
                <a:gd name="f297" fmla="val 1872"/>
                <a:gd name="f298" fmla="val 1897"/>
                <a:gd name="f299" fmla="val 283"/>
                <a:gd name="f300" fmla="val 1918"/>
                <a:gd name="f301" fmla="val 1937"/>
                <a:gd name="f302" fmla="val 1948"/>
                <a:gd name="f303" fmla="val 331"/>
                <a:gd name="f304" fmla="val 1951"/>
                <a:gd name="f305" fmla="val 346"/>
                <a:gd name="f306" fmla="val 1950"/>
                <a:gd name="f307" fmla="val 358"/>
                <a:gd name="f308" fmla="val 1953"/>
                <a:gd name="f309" fmla="val 370"/>
                <a:gd name="f310" fmla="val 1959"/>
                <a:gd name="f311" fmla="val 379"/>
                <a:gd name="f312" fmla="val 1967"/>
                <a:gd name="f313" fmla="val 1977"/>
                <a:gd name="f314" fmla="val 392"/>
                <a:gd name="f315" fmla="val 1988"/>
                <a:gd name="f316" fmla="val 395"/>
                <a:gd name="f317" fmla="val 1999"/>
                <a:gd name="f318" fmla="val 396"/>
                <a:gd name="f319" fmla="val 2011"/>
                <a:gd name="f320" fmla="val 398"/>
                <a:gd name="f321" fmla="val 2016"/>
                <a:gd name="f322" fmla="val 401"/>
                <a:gd name="f323" fmla="val 2022"/>
                <a:gd name="f324" fmla="val 406"/>
                <a:gd name="f325" fmla="val 2028"/>
                <a:gd name="f326" fmla="val 413"/>
                <a:gd name="f327" fmla="val 2032"/>
                <a:gd name="f328" fmla="val 421"/>
                <a:gd name="f329" fmla="val 2037"/>
                <a:gd name="f330" fmla="val 430"/>
                <a:gd name="f331" fmla="val 2042"/>
                <a:gd name="f332" fmla="val 439"/>
                <a:gd name="f333" fmla="val 2044"/>
                <a:gd name="f334" fmla="val 449"/>
                <a:gd name="f335" fmla="val 2046"/>
                <a:gd name="f336" fmla="val 460"/>
                <a:gd name="f337" fmla="val 470"/>
                <a:gd name="f338" fmla="val 479"/>
                <a:gd name="f339" fmla="val 489"/>
                <a:gd name="f340" fmla="val 2039"/>
                <a:gd name="f341" fmla="val 497"/>
                <a:gd name="f342" fmla="val 2034"/>
                <a:gd name="f343" fmla="val 504"/>
                <a:gd name="f344" fmla="val 2024"/>
                <a:gd name="f345" fmla="val 508"/>
                <a:gd name="f346" fmla="val 2013"/>
                <a:gd name="f347" fmla="val 1998"/>
                <a:gd name="f348" fmla="val 1969"/>
                <a:gd name="f349" fmla="val 519"/>
                <a:gd name="f350" fmla="val 1947"/>
                <a:gd name="f351" fmla="val 522"/>
                <a:gd name="f352" fmla="val 1930"/>
                <a:gd name="f353" fmla="val 524"/>
                <a:gd name="f354" fmla="val 1916"/>
                <a:gd name="f355" fmla="val 529"/>
                <a:gd name="f356" fmla="val 1906"/>
                <a:gd name="f357" fmla="val 1898"/>
                <a:gd name="f358" fmla="val 539"/>
                <a:gd name="f359" fmla="val 1891"/>
                <a:gd name="f360" fmla="val 547"/>
                <a:gd name="f361" fmla="val 1884"/>
                <a:gd name="f362" fmla="val 557"/>
                <a:gd name="f363" fmla="val 1865"/>
                <a:gd name="f364" fmla="val 555"/>
                <a:gd name="f365" fmla="val 1840"/>
                <a:gd name="f366" fmla="val 551"/>
                <a:gd name="f367" fmla="val 1816"/>
                <a:gd name="f368" fmla="val 554"/>
                <a:gd name="f369" fmla="val 1800"/>
                <a:gd name="f370" fmla="val 561"/>
                <a:gd name="f371" fmla="val 1792"/>
                <a:gd name="f372" fmla="val 570"/>
                <a:gd name="f373" fmla="val 1779"/>
                <a:gd name="f374" fmla="val 582"/>
                <a:gd name="f375" fmla="val 1762"/>
                <a:gd name="f376" fmla="val 595"/>
                <a:gd name="f377" fmla="val 1741"/>
                <a:gd name="f378" fmla="val 1718"/>
                <a:gd name="f379" fmla="val 614"/>
                <a:gd name="f380" fmla="val 1695"/>
                <a:gd name="f381" fmla="val 620"/>
                <a:gd name="f382" fmla="val 622"/>
                <a:gd name="f383" fmla="val 1629"/>
                <a:gd name="f384" fmla="val 630"/>
                <a:gd name="f385" fmla="val 1607"/>
                <a:gd name="f386" fmla="val 1587"/>
                <a:gd name="f387" fmla="val 1567"/>
                <a:gd name="f388" fmla="val 675"/>
                <a:gd name="f389" fmla="val 1550"/>
                <a:gd name="f390" fmla="val 692"/>
                <a:gd name="f391" fmla="val 1536"/>
                <a:gd name="f392" fmla="val 707"/>
                <a:gd name="f393" fmla="val 1528"/>
                <a:gd name="f394" fmla="val 1524"/>
                <a:gd name="f395" fmla="val 728"/>
                <a:gd name="f396" fmla="val 1523"/>
                <a:gd name="f397" fmla="val 743"/>
                <a:gd name="f398" fmla="val 1519"/>
                <a:gd name="f399" fmla="val 1511"/>
                <a:gd name="f400" fmla="val 777"/>
                <a:gd name="f401" fmla="val 1498"/>
                <a:gd name="f402" fmla="val 795"/>
                <a:gd name="f403" fmla="val 1482"/>
                <a:gd name="f404" fmla="val 814"/>
                <a:gd name="f405" fmla="val 1461"/>
                <a:gd name="f406" fmla="val 831"/>
                <a:gd name="f407" fmla="val 1436"/>
                <a:gd name="f408" fmla="val 846"/>
                <a:gd name="f409" fmla="val 1405"/>
                <a:gd name="f410" fmla="val 858"/>
                <a:gd name="f411" fmla="val 1375"/>
                <a:gd name="f412" fmla="val 867"/>
                <a:gd name="f413" fmla="val 1354"/>
                <a:gd name="f414" fmla="val 875"/>
                <a:gd name="f415" fmla="val 1338"/>
                <a:gd name="f416" fmla="val 881"/>
                <a:gd name="f417" fmla="val 1327"/>
                <a:gd name="f418" fmla="val 888"/>
                <a:gd name="f419" fmla="val 1320"/>
                <a:gd name="f420" fmla="val 893"/>
                <a:gd name="f421" fmla="val 1316"/>
                <a:gd name="f422" fmla="val 901"/>
                <a:gd name="f423" fmla="val 1312"/>
                <a:gd name="f424" fmla="val 912"/>
                <a:gd name="f425" fmla="val 1309"/>
                <a:gd name="f426" fmla="val 919"/>
                <a:gd name="f427" fmla="val 1305"/>
                <a:gd name="f428" fmla="val 929"/>
                <a:gd name="f429" fmla="val 1299"/>
                <a:gd name="f430" fmla="val 943"/>
                <a:gd name="f431" fmla="val 1289"/>
                <a:gd name="f432" fmla="val 958"/>
                <a:gd name="f433" fmla="val 974"/>
                <a:gd name="f434" fmla="val 991"/>
                <a:gd name="f435" fmla="val 1251"/>
                <a:gd name="f436" fmla="val 1236"/>
                <a:gd name="f437" fmla="val 1027"/>
                <a:gd name="f438" fmla="val 1220"/>
                <a:gd name="f439" fmla="val 1045"/>
                <a:gd name="f440" fmla="val 1204"/>
                <a:gd name="f441" fmla="val 1188"/>
                <a:gd name="f442" fmla="val 1078"/>
                <a:gd name="f443" fmla="val 1173"/>
                <a:gd name="f444" fmla="val 1092"/>
                <a:gd name="f445" fmla="val 1103"/>
                <a:gd name="f446" fmla="val 1143"/>
                <a:gd name="f447" fmla="val 1130"/>
                <a:gd name="f448" fmla="val 1117"/>
                <a:gd name="f449" fmla="val 1120"/>
                <a:gd name="f450" fmla="val 1119"/>
                <a:gd name="f451" fmla="val 1116"/>
                <a:gd name="f452" fmla="val 1087"/>
                <a:gd name="f453" fmla="val 1088"/>
                <a:gd name="f454" fmla="val 1080"/>
                <a:gd name="f455" fmla="val 1077"/>
                <a:gd name="f456" fmla="val 1048"/>
                <a:gd name="f457" fmla="val 1007"/>
                <a:gd name="f458" fmla="val 1098"/>
                <a:gd name="f459" fmla="val 983"/>
                <a:gd name="f460" fmla="val 1105"/>
                <a:gd name="f461" fmla="val 1102"/>
                <a:gd name="f462" fmla="val 988"/>
                <a:gd name="f463" fmla="val 1093"/>
                <a:gd name="f464" fmla="val 995"/>
                <a:gd name="f465" fmla="val 1081"/>
                <a:gd name="f466" fmla="val 1066"/>
                <a:gd name="f467" fmla="val 998"/>
                <a:gd name="f468" fmla="val 1053"/>
                <a:gd name="f469" fmla="val 989"/>
                <a:gd name="f470" fmla="val 1043"/>
                <a:gd name="f471" fmla="val 967"/>
                <a:gd name="f472" fmla="val 1039"/>
                <a:gd name="f473" fmla="val 1038"/>
                <a:gd name="f474" fmla="val 961"/>
                <a:gd name="f475" fmla="val 975"/>
                <a:gd name="f476" fmla="val 994"/>
                <a:gd name="f477" fmla="val 1015"/>
                <a:gd name="f478" fmla="val 1019"/>
                <a:gd name="f479" fmla="val 1035"/>
                <a:gd name="f480" fmla="val 1017"/>
                <a:gd name="f481" fmla="val 1051"/>
                <a:gd name="f482" fmla="val 1020"/>
                <a:gd name="f483" fmla="val 1058"/>
                <a:gd name="f484" fmla="val 1063"/>
                <a:gd name="f485" fmla="val 1037"/>
                <a:gd name="f486" fmla="val 1071"/>
                <a:gd name="f487" fmla="val 1094"/>
                <a:gd name="f488" fmla="val 1030"/>
                <a:gd name="f489" fmla="val 1004"/>
                <a:gd name="f490" fmla="val 1124"/>
                <a:gd name="f491" fmla="val 976"/>
                <a:gd name="f492" fmla="val 966"/>
                <a:gd name="f493" fmla="val 1107"/>
                <a:gd name="f494" fmla="val 955"/>
                <a:gd name="f495" fmla="val 1096"/>
                <a:gd name="f496" fmla="val 946"/>
                <a:gd name="f497" fmla="val 1085"/>
                <a:gd name="f498" fmla="val 937"/>
                <a:gd name="f499" fmla="val 1052"/>
                <a:gd name="f500" fmla="val 920"/>
                <a:gd name="f501" fmla="val 1036"/>
                <a:gd name="f502" fmla="val 913"/>
                <a:gd name="f503" fmla="val 909"/>
                <a:gd name="f504" fmla="val 1013"/>
                <a:gd name="f505" fmla="val 908"/>
                <a:gd name="f506" fmla="val 1003"/>
                <a:gd name="f507" fmla="val 1002"/>
                <a:gd name="f508" fmla="val 907"/>
                <a:gd name="f509" fmla="val 903"/>
                <a:gd name="f510" fmla="val 896"/>
                <a:gd name="f511" fmla="val 891"/>
                <a:gd name="f512" fmla="val 1018"/>
                <a:gd name="f513" fmla="val 1029"/>
                <a:gd name="f514" fmla="val 899"/>
                <a:gd name="f515" fmla="val 898"/>
                <a:gd name="f516" fmla="val 1059"/>
                <a:gd name="f517" fmla="val 892"/>
                <a:gd name="f518" fmla="val 1041"/>
                <a:gd name="f519" fmla="val 862"/>
                <a:gd name="f520" fmla="val 848"/>
                <a:gd name="f521" fmla="val 1021"/>
                <a:gd name="f522" fmla="val 838"/>
                <a:gd name="f523" fmla="val 1014"/>
                <a:gd name="f524" fmla="val 830"/>
                <a:gd name="f525" fmla="val 1010"/>
                <a:gd name="f526" fmla="val 823"/>
                <a:gd name="f527" fmla="val 818"/>
                <a:gd name="f528" fmla="val 815"/>
                <a:gd name="f529" fmla="val 812"/>
                <a:gd name="f530" fmla="val 1033"/>
                <a:gd name="f531" fmla="val 808"/>
                <a:gd name="f532" fmla="val 801"/>
                <a:gd name="f533" fmla="val 790"/>
                <a:gd name="f534" fmla="val 780"/>
                <a:gd name="f535" fmla="val 1064"/>
                <a:gd name="f536" fmla="val 767"/>
                <a:gd name="f537" fmla="val 756"/>
                <a:gd name="f538" fmla="val 744"/>
                <a:gd name="f539" fmla="val 734"/>
                <a:gd name="f540" fmla="val 706"/>
                <a:gd name="f541" fmla="val 698"/>
                <a:gd name="f542" fmla="val 1074"/>
                <a:gd name="f543" fmla="val 689"/>
                <a:gd name="f544" fmla="val 680"/>
                <a:gd name="f545" fmla="val 1072"/>
                <a:gd name="f546" fmla="val 663"/>
                <a:gd name="f547" fmla="val 1056"/>
                <a:gd name="f548" fmla="val 655"/>
                <a:gd name="f549" fmla="val 646"/>
                <a:gd name="f550" fmla="val 640"/>
                <a:gd name="f551" fmla="val 632"/>
                <a:gd name="f552" fmla="val 1054"/>
                <a:gd name="f553" fmla="val 625"/>
                <a:gd name="f554" fmla="val 1055"/>
                <a:gd name="f555" fmla="val 618"/>
                <a:gd name="f556" fmla="val 602"/>
                <a:gd name="f557" fmla="val 592"/>
                <a:gd name="f558" fmla="val 1005"/>
                <a:gd name="f559" fmla="val 990"/>
                <a:gd name="f560" fmla="val 559"/>
                <a:gd name="f561" fmla="val 980"/>
                <a:gd name="f562" fmla="val 535"/>
                <a:gd name="f563" fmla="val 523"/>
                <a:gd name="f564" fmla="val 501"/>
                <a:gd name="f565" fmla="val 1006"/>
                <a:gd name="f566" fmla="val 491"/>
                <a:gd name="f567" fmla="val 463"/>
                <a:gd name="f568" fmla="val 979"/>
                <a:gd name="f569" fmla="val 459"/>
                <a:gd name="f570" fmla="val 969"/>
                <a:gd name="f571" fmla="val 456"/>
                <a:gd name="f572" fmla="val 964"/>
                <a:gd name="f573" fmla="val 960"/>
                <a:gd name="f574" fmla="val 436"/>
                <a:gd name="f575" fmla="val 956"/>
                <a:gd name="f576" fmla="val 428"/>
                <a:gd name="f577" fmla="val 952"/>
                <a:gd name="f578" fmla="val 416"/>
                <a:gd name="f579" fmla="val 405"/>
                <a:gd name="f580" fmla="val 328"/>
                <a:gd name="f581" fmla="val 290"/>
                <a:gd name="f582" fmla="val 914"/>
                <a:gd name="f583" fmla="val 240"/>
                <a:gd name="f584" fmla="val 922"/>
                <a:gd name="f585" fmla="val 195"/>
                <a:gd name="f586" fmla="val 917"/>
                <a:gd name="f587" fmla="val 924"/>
                <a:gd name="f588" fmla="val 934"/>
                <a:gd name="f589" fmla="val 939"/>
                <a:gd name="f590" fmla="val 75"/>
                <a:gd name="f591" fmla="val 932"/>
                <a:gd name="f592" fmla="val 68"/>
                <a:gd name="f593" fmla="val 60"/>
                <a:gd name="f594" fmla="val 911"/>
                <a:gd name="f595" fmla="val 904"/>
                <a:gd name="f596" fmla="val 889"/>
                <a:gd name="f597" fmla="val 879"/>
                <a:gd name="f598" fmla="val 871"/>
                <a:gd name="f599" fmla="val 863"/>
                <a:gd name="f600" fmla="val 856"/>
                <a:gd name="f601" fmla="val 851"/>
                <a:gd name="f602" fmla="val 104"/>
                <a:gd name="f603" fmla="val 845"/>
                <a:gd name="f604" fmla="val 839"/>
                <a:gd name="f605" fmla="val 122"/>
                <a:gd name="f606" fmla="val 832"/>
                <a:gd name="f607" fmla="val 133"/>
                <a:gd name="f608" fmla="val 826"/>
                <a:gd name="f609" fmla="val 140"/>
                <a:gd name="f610" fmla="val 821"/>
                <a:gd name="f611" fmla="val 816"/>
                <a:gd name="f612" fmla="val 813"/>
                <a:gd name="f613" fmla="val 809"/>
                <a:gd name="f614" fmla="val 806"/>
                <a:gd name="f615" fmla="val 803"/>
                <a:gd name="f616" fmla="val 800"/>
                <a:gd name="f617" fmla="val 114"/>
                <a:gd name="f618" fmla="val 111"/>
                <a:gd name="f619" fmla="val 783"/>
                <a:gd name="f620" fmla="val 776"/>
                <a:gd name="f621" fmla="val 769"/>
                <a:gd name="f622" fmla="val 128"/>
                <a:gd name="f623" fmla="val 137"/>
                <a:gd name="f624" fmla="val 754"/>
                <a:gd name="f625" fmla="val 750"/>
                <a:gd name="f626" fmla="val 753"/>
                <a:gd name="f627" fmla="val 755"/>
                <a:gd name="f628" fmla="val 121"/>
                <a:gd name="f629" fmla="val 749"/>
                <a:gd name="f630" fmla="val 738"/>
                <a:gd name="f631" fmla="val 106"/>
                <a:gd name="f632" fmla="+- 0 0 -90"/>
                <a:gd name="f633" fmla="*/ f3 1 1125"/>
                <a:gd name="f634" fmla="*/ f4 1 2047"/>
                <a:gd name="f635" fmla="val f5"/>
                <a:gd name="f636" fmla="val f6"/>
                <a:gd name="f637" fmla="val f7"/>
                <a:gd name="f638" fmla="*/ f632 f0 1"/>
                <a:gd name="f639" fmla="+- f637 0 f635"/>
                <a:gd name="f640" fmla="+- f636 0 f635"/>
                <a:gd name="f641" fmla="*/ f638 1 f2"/>
                <a:gd name="f642" fmla="*/ f640 1 1125"/>
                <a:gd name="f643" fmla="*/ f639 1 2047"/>
                <a:gd name="f644" fmla="*/ 2147483646 f640 1"/>
                <a:gd name="f645" fmla="*/ 2147483646 f639 1"/>
                <a:gd name="f646" fmla="+- f641 0 f1"/>
                <a:gd name="f647" fmla="*/ f644 1 1125"/>
                <a:gd name="f648" fmla="*/ f645 1 2047"/>
                <a:gd name="f649" fmla="*/ 0 1 f642"/>
                <a:gd name="f650" fmla="*/ f636 1 f642"/>
                <a:gd name="f651" fmla="*/ 0 1 f643"/>
                <a:gd name="f652" fmla="*/ f637 1 f643"/>
                <a:gd name="f653" fmla="*/ f647 1 f642"/>
                <a:gd name="f654" fmla="*/ f648 1 f643"/>
                <a:gd name="f655" fmla="*/ f649 f633 1"/>
                <a:gd name="f656" fmla="*/ f650 f633 1"/>
                <a:gd name="f657" fmla="*/ f652 f634 1"/>
                <a:gd name="f658" fmla="*/ f651 f634 1"/>
                <a:gd name="f659" fmla="*/ f653 f633 1"/>
                <a:gd name="f660" fmla="*/ f654 f634 1"/>
              </a:gdLst>
              <a:ahLst/>
              <a:cxnLst>
                <a:cxn ang="3cd4">
                  <a:pos x="hc" y="t"/>
                </a:cxn>
                <a:cxn ang="0">
                  <a:pos x="r" y="vc"/>
                </a:cxn>
                <a:cxn ang="cd4">
                  <a:pos x="hc" y="b"/>
                </a:cxn>
                <a:cxn ang="cd2">
                  <a:pos x="l" y="vc"/>
                </a:cxn>
                <a:cxn ang="f646">
                  <a:pos x="f659" y="f660"/>
                </a:cxn>
                <a:cxn ang="f646">
                  <a:pos x="f659" y="f660"/>
                </a:cxn>
                <a:cxn ang="f646">
                  <a:pos x="f659" y="f660"/>
                </a:cxn>
                <a:cxn ang="f646">
                  <a:pos x="f659" y="f660"/>
                </a:cxn>
                <a:cxn ang="f646">
                  <a:pos x="f659" y="f660"/>
                </a:cxn>
                <a:cxn ang="f646">
                  <a:pos x="f659" y="f660"/>
                </a:cxn>
                <a:cxn ang="f646">
                  <a:pos x="f659" y="f660"/>
                </a:cxn>
                <a:cxn ang="f646">
                  <a:pos x="f659" y="f660"/>
                </a:cxn>
                <a:cxn ang="f646">
                  <a:pos x="f659" y="f660"/>
                </a:cxn>
                <a:cxn ang="f646">
                  <a:pos x="f659" y="f660"/>
                </a:cxn>
                <a:cxn ang="f646">
                  <a:pos x="f659" y="f660"/>
                </a:cxn>
                <a:cxn ang="f646">
                  <a:pos x="f659" y="f660"/>
                </a:cxn>
                <a:cxn ang="f646">
                  <a:pos x="f659" y="f660"/>
                </a:cxn>
                <a:cxn ang="f646">
                  <a:pos x="f659" y="f660"/>
                </a:cxn>
                <a:cxn ang="f646">
                  <a:pos x="f659" y="f660"/>
                </a:cxn>
                <a:cxn ang="f646">
                  <a:pos x="f659" y="f660"/>
                </a:cxn>
                <a:cxn ang="f646">
                  <a:pos x="f659" y="f660"/>
                </a:cxn>
                <a:cxn ang="f646">
                  <a:pos x="f659" y="f660"/>
                </a:cxn>
                <a:cxn ang="f646">
                  <a:pos x="f659" y="f660"/>
                </a:cxn>
                <a:cxn ang="f646">
                  <a:pos x="f659" y="f660"/>
                </a:cxn>
                <a:cxn ang="f646">
                  <a:pos x="f659" y="f660"/>
                </a:cxn>
                <a:cxn ang="f646">
                  <a:pos x="f659" y="f660"/>
                </a:cxn>
                <a:cxn ang="f646">
                  <a:pos x="f659" y="f660"/>
                </a:cxn>
                <a:cxn ang="f646">
                  <a:pos x="f659" y="f660"/>
                </a:cxn>
                <a:cxn ang="f646">
                  <a:pos x="f659" y="f660"/>
                </a:cxn>
                <a:cxn ang="f646">
                  <a:pos x="f659" y="f660"/>
                </a:cxn>
                <a:cxn ang="f646">
                  <a:pos x="f659" y="f660"/>
                </a:cxn>
                <a:cxn ang="f646">
                  <a:pos x="f659" y="f660"/>
                </a:cxn>
                <a:cxn ang="f646">
                  <a:pos x="f659" y="f660"/>
                </a:cxn>
                <a:cxn ang="f646">
                  <a:pos x="f659" y="f660"/>
                </a:cxn>
                <a:cxn ang="f646">
                  <a:pos x="f659" y="f660"/>
                </a:cxn>
                <a:cxn ang="f646">
                  <a:pos x="f659" y="f660"/>
                </a:cxn>
                <a:cxn ang="f646">
                  <a:pos x="f659" y="f660"/>
                </a:cxn>
                <a:cxn ang="f646">
                  <a:pos x="f659" y="f660"/>
                </a:cxn>
                <a:cxn ang="f646">
                  <a:pos x="f659" y="f660"/>
                </a:cxn>
                <a:cxn ang="f646">
                  <a:pos x="f659" y="f660"/>
                </a:cxn>
                <a:cxn ang="f646">
                  <a:pos x="f659" y="f660"/>
                </a:cxn>
                <a:cxn ang="f646">
                  <a:pos x="f659" y="f660"/>
                </a:cxn>
                <a:cxn ang="f646">
                  <a:pos x="f659" y="f660"/>
                </a:cxn>
                <a:cxn ang="f646">
                  <a:pos x="f659" y="f660"/>
                </a:cxn>
                <a:cxn ang="f646">
                  <a:pos x="f659" y="f660"/>
                </a:cxn>
                <a:cxn ang="f646">
                  <a:pos x="f659" y="f660"/>
                </a:cxn>
                <a:cxn ang="f646">
                  <a:pos x="f659" y="f660"/>
                </a:cxn>
                <a:cxn ang="f646">
                  <a:pos x="f659" y="f660"/>
                </a:cxn>
                <a:cxn ang="f646">
                  <a:pos x="f659" y="f660"/>
                </a:cxn>
                <a:cxn ang="f646">
                  <a:pos x="f659" y="f660"/>
                </a:cxn>
                <a:cxn ang="f646">
                  <a:pos x="f659" y="f660"/>
                </a:cxn>
                <a:cxn ang="f646">
                  <a:pos x="f659" y="f660"/>
                </a:cxn>
                <a:cxn ang="f646">
                  <a:pos x="f659" y="f660"/>
                </a:cxn>
                <a:cxn ang="f646">
                  <a:pos x="f659" y="f660"/>
                </a:cxn>
                <a:cxn ang="f646">
                  <a:pos x="f659" y="f660"/>
                </a:cxn>
                <a:cxn ang="f646">
                  <a:pos x="f659" y="f660"/>
                </a:cxn>
                <a:cxn ang="f646">
                  <a:pos x="f659" y="f660"/>
                </a:cxn>
                <a:cxn ang="f646">
                  <a:pos x="f659" y="f660"/>
                </a:cxn>
                <a:cxn ang="f646">
                  <a:pos x="f659" y="f660"/>
                </a:cxn>
                <a:cxn ang="f646">
                  <a:pos x="f659" y="f660"/>
                </a:cxn>
                <a:cxn ang="f646">
                  <a:pos x="f659" y="f660"/>
                </a:cxn>
                <a:cxn ang="f646">
                  <a:pos x="f659" y="f660"/>
                </a:cxn>
                <a:cxn ang="f646">
                  <a:pos x="f659" y="f660"/>
                </a:cxn>
                <a:cxn ang="f646">
                  <a:pos x="f659" y="f660"/>
                </a:cxn>
                <a:cxn ang="f646">
                  <a:pos x="f659" y="f660"/>
                </a:cxn>
                <a:cxn ang="f646">
                  <a:pos x="f659" y="f660"/>
                </a:cxn>
                <a:cxn ang="f646">
                  <a:pos x="f659" y="f660"/>
                </a:cxn>
              </a:cxnLst>
              <a:rect l="f655" t="f658" r="f656" b="f657"/>
              <a:pathLst>
                <a:path w="1125" h="2047">
                  <a:moveTo>
                    <a:pt x="f8" y="f9"/>
                  </a:moveTo>
                  <a:lnTo>
                    <a:pt x="f10" y="f11"/>
                  </a:lnTo>
                  <a:lnTo>
                    <a:pt x="f12" y="f13"/>
                  </a:lnTo>
                  <a:lnTo>
                    <a:pt x="f14" y="f15"/>
                  </a:lnTo>
                  <a:lnTo>
                    <a:pt x="f16" y="f17"/>
                  </a:lnTo>
                  <a:lnTo>
                    <a:pt x="f18" y="f19"/>
                  </a:lnTo>
                  <a:lnTo>
                    <a:pt x="f20" y="f21"/>
                  </a:lnTo>
                  <a:lnTo>
                    <a:pt x="f22" y="f23"/>
                  </a:lnTo>
                  <a:lnTo>
                    <a:pt x="f24" y="f25"/>
                  </a:lnTo>
                  <a:lnTo>
                    <a:pt x="f26" y="f27"/>
                  </a:lnTo>
                  <a:lnTo>
                    <a:pt x="f28" y="f29"/>
                  </a:lnTo>
                  <a:lnTo>
                    <a:pt x="f30" y="f31"/>
                  </a:lnTo>
                  <a:lnTo>
                    <a:pt x="f32" y="f33"/>
                  </a:lnTo>
                  <a:lnTo>
                    <a:pt x="f34" y="f35"/>
                  </a:lnTo>
                  <a:lnTo>
                    <a:pt x="f36" y="f37"/>
                  </a:lnTo>
                  <a:lnTo>
                    <a:pt x="f38" y="f39"/>
                  </a:lnTo>
                  <a:lnTo>
                    <a:pt x="f40" y="f41"/>
                  </a:lnTo>
                  <a:lnTo>
                    <a:pt x="f42" y="f5"/>
                  </a:lnTo>
                  <a:lnTo>
                    <a:pt x="f43" y="f5"/>
                  </a:lnTo>
                  <a:lnTo>
                    <a:pt x="f44" y="f5"/>
                  </a:lnTo>
                  <a:lnTo>
                    <a:pt x="f45" y="f46"/>
                  </a:lnTo>
                  <a:lnTo>
                    <a:pt x="f47" y="f48"/>
                  </a:lnTo>
                  <a:lnTo>
                    <a:pt x="f49" y="f35"/>
                  </a:lnTo>
                  <a:lnTo>
                    <a:pt x="f50" y="f51"/>
                  </a:lnTo>
                  <a:lnTo>
                    <a:pt x="f52" y="f53"/>
                  </a:lnTo>
                  <a:lnTo>
                    <a:pt x="f54" y="f55"/>
                  </a:lnTo>
                  <a:lnTo>
                    <a:pt x="f56" y="f57"/>
                  </a:lnTo>
                  <a:lnTo>
                    <a:pt x="f58" y="f59"/>
                  </a:lnTo>
                  <a:lnTo>
                    <a:pt x="f60" y="f61"/>
                  </a:lnTo>
                  <a:lnTo>
                    <a:pt x="f62" y="f63"/>
                  </a:lnTo>
                  <a:lnTo>
                    <a:pt x="f64" y="f65"/>
                  </a:lnTo>
                  <a:lnTo>
                    <a:pt x="f66" y="f67"/>
                  </a:lnTo>
                  <a:lnTo>
                    <a:pt x="f68" y="f11"/>
                  </a:lnTo>
                  <a:lnTo>
                    <a:pt x="f69" y="f70"/>
                  </a:lnTo>
                  <a:lnTo>
                    <a:pt x="f71" y="f72"/>
                  </a:lnTo>
                  <a:lnTo>
                    <a:pt x="f73" y="f72"/>
                  </a:lnTo>
                  <a:lnTo>
                    <a:pt x="f74" y="f9"/>
                  </a:lnTo>
                  <a:lnTo>
                    <a:pt x="f75" y="f76"/>
                  </a:lnTo>
                  <a:lnTo>
                    <a:pt x="f77" y="f78"/>
                  </a:lnTo>
                  <a:lnTo>
                    <a:pt x="f79" y="f76"/>
                  </a:lnTo>
                  <a:lnTo>
                    <a:pt x="f80" y="f9"/>
                  </a:lnTo>
                  <a:lnTo>
                    <a:pt x="f81" y="f82"/>
                  </a:lnTo>
                  <a:lnTo>
                    <a:pt x="f83" y="f84"/>
                  </a:lnTo>
                  <a:lnTo>
                    <a:pt x="f85" y="f86"/>
                  </a:lnTo>
                  <a:lnTo>
                    <a:pt x="f87" y="f88"/>
                  </a:lnTo>
                  <a:lnTo>
                    <a:pt x="f89" y="f90"/>
                  </a:lnTo>
                  <a:lnTo>
                    <a:pt x="f91" y="f92"/>
                  </a:lnTo>
                  <a:lnTo>
                    <a:pt x="f93" y="f94"/>
                  </a:lnTo>
                  <a:lnTo>
                    <a:pt x="f95" y="f96"/>
                  </a:lnTo>
                  <a:lnTo>
                    <a:pt x="f97" y="f98"/>
                  </a:lnTo>
                  <a:lnTo>
                    <a:pt x="f99" y="f100"/>
                  </a:lnTo>
                  <a:lnTo>
                    <a:pt x="f101" y="f102"/>
                  </a:lnTo>
                  <a:lnTo>
                    <a:pt x="f103" y="f104"/>
                  </a:lnTo>
                  <a:lnTo>
                    <a:pt x="f2" y="f105"/>
                  </a:lnTo>
                  <a:lnTo>
                    <a:pt x="f94" y="f106"/>
                  </a:lnTo>
                  <a:lnTo>
                    <a:pt x="f107" y="f108"/>
                  </a:lnTo>
                  <a:lnTo>
                    <a:pt x="f109" y="f110"/>
                  </a:lnTo>
                  <a:lnTo>
                    <a:pt x="f86" y="f111"/>
                  </a:lnTo>
                  <a:lnTo>
                    <a:pt x="f112" y="f113"/>
                  </a:lnTo>
                  <a:lnTo>
                    <a:pt x="f114" y="f115"/>
                  </a:lnTo>
                  <a:lnTo>
                    <a:pt x="f116" y="f117"/>
                  </a:lnTo>
                  <a:lnTo>
                    <a:pt x="f118" y="f119"/>
                  </a:lnTo>
                  <a:lnTo>
                    <a:pt x="f120" y="f83"/>
                  </a:lnTo>
                  <a:lnTo>
                    <a:pt x="f121" y="f122"/>
                  </a:lnTo>
                  <a:lnTo>
                    <a:pt x="f31" y="f123"/>
                  </a:lnTo>
                  <a:lnTo>
                    <a:pt x="f124" y="f125"/>
                  </a:lnTo>
                  <a:lnTo>
                    <a:pt x="f35" y="f126"/>
                  </a:lnTo>
                  <a:lnTo>
                    <a:pt x="f127" y="f128"/>
                  </a:lnTo>
                  <a:lnTo>
                    <a:pt x="f129" y="f130"/>
                  </a:lnTo>
                  <a:lnTo>
                    <a:pt x="f33" y="f131"/>
                  </a:lnTo>
                  <a:lnTo>
                    <a:pt x="f124" y="f132"/>
                  </a:lnTo>
                  <a:lnTo>
                    <a:pt x="f35" y="f133"/>
                  </a:lnTo>
                  <a:lnTo>
                    <a:pt x="f134" y="f135"/>
                  </a:lnTo>
                  <a:lnTo>
                    <a:pt x="f39" y="f136"/>
                  </a:lnTo>
                  <a:lnTo>
                    <a:pt x="f41" y="f137"/>
                  </a:lnTo>
                  <a:lnTo>
                    <a:pt x="f5" y="f138"/>
                  </a:lnTo>
                  <a:lnTo>
                    <a:pt x="f46" y="f139"/>
                  </a:lnTo>
                  <a:lnTo>
                    <a:pt x="f48" y="f140"/>
                  </a:lnTo>
                  <a:lnTo>
                    <a:pt x="f35" y="f141"/>
                  </a:lnTo>
                  <a:lnTo>
                    <a:pt x="f142" y="f143"/>
                  </a:lnTo>
                  <a:lnTo>
                    <a:pt x="f53" y="f144"/>
                  </a:lnTo>
                  <a:lnTo>
                    <a:pt x="f55" y="f145"/>
                  </a:lnTo>
                  <a:lnTo>
                    <a:pt x="f146" y="f147"/>
                  </a:lnTo>
                  <a:lnTo>
                    <a:pt x="f118" y="f148"/>
                  </a:lnTo>
                  <a:lnTo>
                    <a:pt x="f116" y="f149"/>
                  </a:lnTo>
                  <a:lnTo>
                    <a:pt x="f114" y="f150"/>
                  </a:lnTo>
                  <a:lnTo>
                    <a:pt x="f112" y="f151"/>
                  </a:lnTo>
                  <a:lnTo>
                    <a:pt x="f86" y="f152"/>
                  </a:lnTo>
                  <a:lnTo>
                    <a:pt x="f153" y="f154"/>
                  </a:lnTo>
                  <a:lnTo>
                    <a:pt x="f155" y="f156"/>
                  </a:lnTo>
                  <a:lnTo>
                    <a:pt x="f157" y="f158"/>
                  </a:lnTo>
                  <a:lnTo>
                    <a:pt x="f159" y="f160"/>
                  </a:lnTo>
                  <a:lnTo>
                    <a:pt x="f161" y="f162"/>
                  </a:lnTo>
                  <a:lnTo>
                    <a:pt x="f163" y="f164"/>
                  </a:lnTo>
                  <a:lnTo>
                    <a:pt x="f165" y="f8"/>
                  </a:lnTo>
                  <a:lnTo>
                    <a:pt x="f101" y="f14"/>
                  </a:lnTo>
                  <a:lnTo>
                    <a:pt x="f166" y="f167"/>
                  </a:lnTo>
                  <a:lnTo>
                    <a:pt x="f168" y="f169"/>
                  </a:lnTo>
                  <a:lnTo>
                    <a:pt x="f170" y="f171"/>
                  </a:lnTo>
                  <a:lnTo>
                    <a:pt x="f172" y="f173"/>
                  </a:lnTo>
                  <a:lnTo>
                    <a:pt x="f168" y="f174"/>
                  </a:lnTo>
                  <a:lnTo>
                    <a:pt x="f175" y="f176"/>
                  </a:lnTo>
                  <a:lnTo>
                    <a:pt x="f177" y="f178"/>
                  </a:lnTo>
                  <a:lnTo>
                    <a:pt x="f103" y="f179"/>
                  </a:lnTo>
                  <a:lnTo>
                    <a:pt x="f163" y="f180"/>
                  </a:lnTo>
                  <a:lnTo>
                    <a:pt x="f2" y="f181"/>
                  </a:lnTo>
                  <a:lnTo>
                    <a:pt x="f2" y="f182"/>
                  </a:lnTo>
                  <a:lnTo>
                    <a:pt x="f103" y="f183"/>
                  </a:lnTo>
                  <a:lnTo>
                    <a:pt x="f101" y="f184"/>
                  </a:lnTo>
                  <a:lnTo>
                    <a:pt x="f185" y="f186"/>
                  </a:lnTo>
                  <a:lnTo>
                    <a:pt x="f187" y="f188"/>
                  </a:lnTo>
                  <a:lnTo>
                    <a:pt x="f189" y="f190"/>
                  </a:lnTo>
                  <a:lnTo>
                    <a:pt x="f191" y="f192"/>
                  </a:lnTo>
                  <a:lnTo>
                    <a:pt x="f193" y="f194"/>
                  </a:lnTo>
                  <a:lnTo>
                    <a:pt x="f191" y="f195"/>
                  </a:lnTo>
                  <a:lnTo>
                    <a:pt x="f196" y="f197"/>
                  </a:lnTo>
                  <a:lnTo>
                    <a:pt x="f168" y="f198"/>
                  </a:lnTo>
                  <a:lnTo>
                    <a:pt x="f199" y="f200"/>
                  </a:lnTo>
                  <a:lnTo>
                    <a:pt x="f201" y="f202"/>
                  </a:lnTo>
                  <a:lnTo>
                    <a:pt x="f201" y="f203"/>
                  </a:lnTo>
                  <a:lnTo>
                    <a:pt x="f204" y="f205"/>
                  </a:lnTo>
                  <a:lnTo>
                    <a:pt x="f98" y="f206"/>
                  </a:lnTo>
                  <a:lnTo>
                    <a:pt x="f185" y="f207"/>
                  </a:lnTo>
                  <a:lnTo>
                    <a:pt x="f170" y="f208"/>
                  </a:lnTo>
                  <a:lnTo>
                    <a:pt x="f100" y="f209"/>
                  </a:lnTo>
                  <a:lnTo>
                    <a:pt x="f170" y="f209"/>
                  </a:lnTo>
                  <a:lnTo>
                    <a:pt x="f185" y="f210"/>
                  </a:lnTo>
                  <a:lnTo>
                    <a:pt x="f101" y="f208"/>
                  </a:lnTo>
                  <a:lnTo>
                    <a:pt x="f96" y="f208"/>
                  </a:lnTo>
                  <a:lnTo>
                    <a:pt x="f94" y="f209"/>
                  </a:lnTo>
                  <a:lnTo>
                    <a:pt x="f211" y="f212"/>
                  </a:lnTo>
                  <a:lnTo>
                    <a:pt x="f213" y="f214"/>
                  </a:lnTo>
                  <a:lnTo>
                    <a:pt x="f215" y="f216"/>
                  </a:lnTo>
                  <a:lnTo>
                    <a:pt x="f213" y="f217"/>
                  </a:lnTo>
                  <a:lnTo>
                    <a:pt x="f218" y="f219"/>
                  </a:lnTo>
                  <a:lnTo>
                    <a:pt x="f220" y="f221"/>
                  </a:lnTo>
                  <a:lnTo>
                    <a:pt x="f103" y="f222"/>
                  </a:lnTo>
                  <a:lnTo>
                    <a:pt x="f175" y="f223"/>
                  </a:lnTo>
                  <a:lnTo>
                    <a:pt x="f172" y="f224"/>
                  </a:lnTo>
                  <a:lnTo>
                    <a:pt x="f225" y="f224"/>
                  </a:lnTo>
                  <a:lnTo>
                    <a:pt x="f193" y="f226"/>
                  </a:lnTo>
                  <a:lnTo>
                    <a:pt x="f227" y="f228"/>
                  </a:lnTo>
                  <a:lnTo>
                    <a:pt x="f229" y="f230"/>
                  </a:lnTo>
                  <a:lnTo>
                    <a:pt x="f231" y="f232"/>
                  </a:lnTo>
                  <a:lnTo>
                    <a:pt x="f233" y="f234"/>
                  </a:lnTo>
                  <a:lnTo>
                    <a:pt x="f235" y="f236"/>
                  </a:lnTo>
                  <a:lnTo>
                    <a:pt x="f237" y="f238"/>
                  </a:lnTo>
                  <a:lnTo>
                    <a:pt x="f239" y="f238"/>
                  </a:lnTo>
                  <a:lnTo>
                    <a:pt x="f240" y="f241"/>
                  </a:lnTo>
                  <a:lnTo>
                    <a:pt x="f91" y="f242"/>
                  </a:lnTo>
                  <a:lnTo>
                    <a:pt x="f243" y="f244"/>
                  </a:lnTo>
                  <a:lnTo>
                    <a:pt x="f245" y="f246"/>
                  </a:lnTo>
                  <a:lnTo>
                    <a:pt x="f237" y="f247"/>
                  </a:lnTo>
                  <a:lnTo>
                    <a:pt x="f235" y="f248"/>
                  </a:lnTo>
                  <a:lnTo>
                    <a:pt x="f231" y="f249"/>
                  </a:lnTo>
                  <a:lnTo>
                    <a:pt x="f227" y="f250"/>
                  </a:lnTo>
                  <a:lnTo>
                    <a:pt x="f251" y="f252"/>
                  </a:lnTo>
                  <a:lnTo>
                    <a:pt x="f253" y="f254"/>
                  </a:lnTo>
                  <a:lnTo>
                    <a:pt x="f255" y="f256"/>
                  </a:lnTo>
                  <a:lnTo>
                    <a:pt x="f257" y="f258"/>
                  </a:lnTo>
                  <a:lnTo>
                    <a:pt x="f103" y="f259"/>
                  </a:lnTo>
                  <a:lnTo>
                    <a:pt x="f260" y="f261"/>
                  </a:lnTo>
                  <a:lnTo>
                    <a:pt x="f157" y="f262"/>
                  </a:lnTo>
                  <a:lnTo>
                    <a:pt x="f92" y="f263"/>
                  </a:lnTo>
                  <a:lnTo>
                    <a:pt x="f215" y="f264"/>
                  </a:lnTo>
                  <a:lnTo>
                    <a:pt x="f265" y="f266"/>
                  </a:lnTo>
                  <a:lnTo>
                    <a:pt x="f267" y="f268"/>
                  </a:lnTo>
                  <a:lnTo>
                    <a:pt x="f269" y="f270"/>
                  </a:lnTo>
                  <a:lnTo>
                    <a:pt x="f271" y="f272"/>
                  </a:lnTo>
                  <a:lnTo>
                    <a:pt x="f109" y="f273"/>
                  </a:lnTo>
                  <a:lnTo>
                    <a:pt x="f274" y="f275"/>
                  </a:lnTo>
                  <a:lnTo>
                    <a:pt x="f107" y="f276"/>
                  </a:lnTo>
                  <a:lnTo>
                    <a:pt x="f277" y="f278"/>
                  </a:lnTo>
                  <a:lnTo>
                    <a:pt x="f279" y="f280"/>
                  </a:lnTo>
                  <a:lnTo>
                    <a:pt x="f2" y="f281"/>
                  </a:lnTo>
                  <a:lnTo>
                    <a:pt x="f163" y="f282"/>
                  </a:lnTo>
                  <a:lnTo>
                    <a:pt x="f161" y="f283"/>
                  </a:lnTo>
                  <a:lnTo>
                    <a:pt x="f159" y="f284"/>
                  </a:lnTo>
                  <a:lnTo>
                    <a:pt x="f161" y="f285"/>
                  </a:lnTo>
                  <a:lnTo>
                    <a:pt x="f103" y="f286"/>
                  </a:lnTo>
                  <a:lnTo>
                    <a:pt x="f101" y="f287"/>
                  </a:lnTo>
                  <a:lnTo>
                    <a:pt x="f185" y="f288"/>
                  </a:lnTo>
                  <a:lnTo>
                    <a:pt x="f187" y="f289"/>
                  </a:lnTo>
                  <a:lnTo>
                    <a:pt x="f225" y="f290"/>
                  </a:lnTo>
                  <a:lnTo>
                    <a:pt x="f193" y="f291"/>
                  </a:lnTo>
                  <a:lnTo>
                    <a:pt x="f292" y="f293"/>
                  </a:lnTo>
                  <a:lnTo>
                    <a:pt x="f294" y="f295"/>
                  </a:lnTo>
                  <a:lnTo>
                    <a:pt x="f296" y="f297"/>
                  </a:lnTo>
                  <a:lnTo>
                    <a:pt x="f240" y="f298"/>
                  </a:lnTo>
                  <a:lnTo>
                    <a:pt x="f299" y="f300"/>
                  </a:lnTo>
                  <a:lnTo>
                    <a:pt x="f87" y="f301"/>
                  </a:lnTo>
                  <a:lnTo>
                    <a:pt x="f117" y="f302"/>
                  </a:lnTo>
                  <a:lnTo>
                    <a:pt x="f303" y="f304"/>
                  </a:lnTo>
                  <a:lnTo>
                    <a:pt x="f305" y="f306"/>
                  </a:lnTo>
                  <a:lnTo>
                    <a:pt x="f307" y="f308"/>
                  </a:lnTo>
                  <a:lnTo>
                    <a:pt x="f309" y="f310"/>
                  </a:lnTo>
                  <a:lnTo>
                    <a:pt x="f311" y="f312"/>
                  </a:lnTo>
                  <a:lnTo>
                    <a:pt x="f130" y="f313"/>
                  </a:lnTo>
                  <a:lnTo>
                    <a:pt x="f314" y="f315"/>
                  </a:lnTo>
                  <a:lnTo>
                    <a:pt x="f316" y="f317"/>
                  </a:lnTo>
                  <a:lnTo>
                    <a:pt x="f318" y="f319"/>
                  </a:lnTo>
                  <a:lnTo>
                    <a:pt x="f320" y="f321"/>
                  </a:lnTo>
                  <a:lnTo>
                    <a:pt x="f322" y="f323"/>
                  </a:lnTo>
                  <a:lnTo>
                    <a:pt x="f324" y="f325"/>
                  </a:lnTo>
                  <a:lnTo>
                    <a:pt x="f326" y="f327"/>
                  </a:lnTo>
                  <a:lnTo>
                    <a:pt x="f328" y="f329"/>
                  </a:lnTo>
                  <a:lnTo>
                    <a:pt x="f330" y="f331"/>
                  </a:lnTo>
                  <a:lnTo>
                    <a:pt x="f332" y="f333"/>
                  </a:lnTo>
                  <a:lnTo>
                    <a:pt x="f334" y="f335"/>
                  </a:lnTo>
                  <a:lnTo>
                    <a:pt x="f336" y="f7"/>
                  </a:lnTo>
                  <a:lnTo>
                    <a:pt x="f337" y="f335"/>
                  </a:lnTo>
                  <a:lnTo>
                    <a:pt x="f338" y="f333"/>
                  </a:lnTo>
                  <a:lnTo>
                    <a:pt x="f339" y="f340"/>
                  </a:lnTo>
                  <a:lnTo>
                    <a:pt x="f341" y="f342"/>
                  </a:lnTo>
                  <a:lnTo>
                    <a:pt x="f343" y="f344"/>
                  </a:lnTo>
                  <a:lnTo>
                    <a:pt x="f345" y="f346"/>
                  </a:lnTo>
                  <a:lnTo>
                    <a:pt x="f56" y="f347"/>
                  </a:lnTo>
                  <a:lnTo>
                    <a:pt x="f141" y="f348"/>
                  </a:lnTo>
                  <a:lnTo>
                    <a:pt x="f349" y="f350"/>
                  </a:lnTo>
                  <a:lnTo>
                    <a:pt x="f351" y="f352"/>
                  </a:lnTo>
                  <a:lnTo>
                    <a:pt x="f353" y="f354"/>
                  </a:lnTo>
                  <a:lnTo>
                    <a:pt x="f355" y="f356"/>
                  </a:lnTo>
                  <a:lnTo>
                    <a:pt x="f54" y="f357"/>
                  </a:lnTo>
                  <a:lnTo>
                    <a:pt x="f358" y="f359"/>
                  </a:lnTo>
                  <a:lnTo>
                    <a:pt x="f360" y="f361"/>
                  </a:lnTo>
                  <a:lnTo>
                    <a:pt x="f362" y="f363"/>
                  </a:lnTo>
                  <a:lnTo>
                    <a:pt x="f364" y="f365"/>
                  </a:lnTo>
                  <a:lnTo>
                    <a:pt x="f366" y="f367"/>
                  </a:lnTo>
                  <a:lnTo>
                    <a:pt x="f368" y="f369"/>
                  </a:lnTo>
                  <a:lnTo>
                    <a:pt x="f370" y="f371"/>
                  </a:lnTo>
                  <a:lnTo>
                    <a:pt x="f372" y="f373"/>
                  </a:lnTo>
                  <a:lnTo>
                    <a:pt x="f374" y="f375"/>
                  </a:lnTo>
                  <a:lnTo>
                    <a:pt x="f376" y="f377"/>
                  </a:lnTo>
                  <a:lnTo>
                    <a:pt x="f156" y="f378"/>
                  </a:lnTo>
                  <a:lnTo>
                    <a:pt x="f379" y="f380"/>
                  </a:lnTo>
                  <a:lnTo>
                    <a:pt x="f381" y="f284"/>
                  </a:lnTo>
                  <a:lnTo>
                    <a:pt x="f158" y="f283"/>
                  </a:lnTo>
                  <a:lnTo>
                    <a:pt x="f382" y="f383"/>
                  </a:lnTo>
                  <a:lnTo>
                    <a:pt x="f384" y="f385"/>
                  </a:lnTo>
                  <a:lnTo>
                    <a:pt x="f160" y="f386"/>
                  </a:lnTo>
                  <a:lnTo>
                    <a:pt x="f44" y="f387"/>
                  </a:lnTo>
                  <a:lnTo>
                    <a:pt x="f388" y="f389"/>
                  </a:lnTo>
                  <a:lnTo>
                    <a:pt x="f390" y="f391"/>
                  </a:lnTo>
                  <a:lnTo>
                    <a:pt x="f392" y="f393"/>
                  </a:lnTo>
                  <a:lnTo>
                    <a:pt x="f8" y="f394"/>
                  </a:lnTo>
                  <a:lnTo>
                    <a:pt x="f395" y="f396"/>
                  </a:lnTo>
                  <a:lnTo>
                    <a:pt x="f397" y="f398"/>
                  </a:lnTo>
                  <a:lnTo>
                    <a:pt x="f18" y="f399"/>
                  </a:lnTo>
                  <a:lnTo>
                    <a:pt x="f400" y="f401"/>
                  </a:lnTo>
                  <a:lnTo>
                    <a:pt x="f402" y="f403"/>
                  </a:lnTo>
                  <a:lnTo>
                    <a:pt x="f404" y="f405"/>
                  </a:lnTo>
                  <a:lnTo>
                    <a:pt x="f406" y="f407"/>
                  </a:lnTo>
                  <a:lnTo>
                    <a:pt x="f408" y="f409"/>
                  </a:lnTo>
                  <a:lnTo>
                    <a:pt x="f410" y="f411"/>
                  </a:lnTo>
                  <a:lnTo>
                    <a:pt x="f412" y="f413"/>
                  </a:lnTo>
                  <a:lnTo>
                    <a:pt x="f414" y="f415"/>
                  </a:lnTo>
                  <a:lnTo>
                    <a:pt x="f416" y="f417"/>
                  </a:lnTo>
                  <a:lnTo>
                    <a:pt x="f418" y="f419"/>
                  </a:lnTo>
                  <a:lnTo>
                    <a:pt x="f420" y="f421"/>
                  </a:lnTo>
                  <a:lnTo>
                    <a:pt x="f422" y="f423"/>
                  </a:lnTo>
                  <a:lnTo>
                    <a:pt x="f424" y="f425"/>
                  </a:lnTo>
                  <a:lnTo>
                    <a:pt x="f426" y="f427"/>
                  </a:lnTo>
                  <a:lnTo>
                    <a:pt x="f428" y="f429"/>
                  </a:lnTo>
                  <a:lnTo>
                    <a:pt x="f430" y="f431"/>
                  </a:lnTo>
                  <a:lnTo>
                    <a:pt x="f432" y="f254"/>
                  </a:lnTo>
                  <a:lnTo>
                    <a:pt x="f433" y="f249"/>
                  </a:lnTo>
                  <a:lnTo>
                    <a:pt x="f434" y="f435"/>
                  </a:lnTo>
                  <a:lnTo>
                    <a:pt x="f182" y="f436"/>
                  </a:lnTo>
                  <a:lnTo>
                    <a:pt x="f437" y="f438"/>
                  </a:lnTo>
                  <a:lnTo>
                    <a:pt x="f439" y="f440"/>
                  </a:lnTo>
                  <a:lnTo>
                    <a:pt x="f195" y="f441"/>
                  </a:lnTo>
                  <a:lnTo>
                    <a:pt x="f442" y="f443"/>
                  </a:lnTo>
                  <a:lnTo>
                    <a:pt x="f444" y="f238"/>
                  </a:lnTo>
                  <a:lnTo>
                    <a:pt x="f445" y="f446"/>
                  </a:lnTo>
                  <a:lnTo>
                    <a:pt x="f209" y="f447"/>
                  </a:lnTo>
                  <a:lnTo>
                    <a:pt x="f448" y="f449"/>
                  </a:lnTo>
                  <a:lnTo>
                    <a:pt x="f450" y="f209"/>
                  </a:lnTo>
                  <a:lnTo>
                    <a:pt x="f451" y="f206"/>
                  </a:lnTo>
                  <a:lnTo>
                    <a:pt x="f207" y="f452"/>
                  </a:lnTo>
                  <a:lnTo>
                    <a:pt x="f453" y="f454"/>
                  </a:lnTo>
                  <a:lnTo>
                    <a:pt x="f200" y="f455"/>
                  </a:lnTo>
                  <a:lnTo>
                    <a:pt x="f456" y="f455"/>
                  </a:lnTo>
                  <a:lnTo>
                    <a:pt x="f437" y="f203"/>
                  </a:lnTo>
                  <a:lnTo>
                    <a:pt x="f457" y="f453"/>
                  </a:lnTo>
                  <a:lnTo>
                    <a:pt x="f434" y="f458"/>
                  </a:lnTo>
                  <a:lnTo>
                    <a:pt x="f459" y="f460"/>
                  </a:lnTo>
                  <a:lnTo>
                    <a:pt x="f459" y="f461"/>
                  </a:lnTo>
                  <a:lnTo>
                    <a:pt x="f462" y="f463"/>
                  </a:lnTo>
                  <a:lnTo>
                    <a:pt x="f464" y="f465"/>
                  </a:lnTo>
                  <a:lnTo>
                    <a:pt x="f181" y="f466"/>
                  </a:lnTo>
                  <a:lnTo>
                    <a:pt x="f467" y="f468"/>
                  </a:lnTo>
                  <a:lnTo>
                    <a:pt x="f469" y="f470"/>
                  </a:lnTo>
                  <a:lnTo>
                    <a:pt x="f471" y="f472"/>
                  </a:lnTo>
                  <a:lnTo>
                    <a:pt x="f432" y="f473"/>
                  </a:lnTo>
                  <a:lnTo>
                    <a:pt x="f474" y="f188"/>
                  </a:lnTo>
                  <a:lnTo>
                    <a:pt x="f475" y="f186"/>
                  </a:lnTo>
                  <a:lnTo>
                    <a:pt x="f476" y="f184"/>
                  </a:lnTo>
                  <a:lnTo>
                    <a:pt x="f477" y="f478"/>
                  </a:lnTo>
                  <a:lnTo>
                    <a:pt x="f479" y="f480"/>
                  </a:lnTo>
                  <a:lnTo>
                    <a:pt x="f481" y="f482"/>
                  </a:lnTo>
                  <a:lnTo>
                    <a:pt x="f483" y="f186"/>
                  </a:lnTo>
                  <a:lnTo>
                    <a:pt x="f484" y="f485"/>
                  </a:lnTo>
                  <a:lnTo>
                    <a:pt x="f486" y="f470"/>
                  </a:lnTo>
                  <a:lnTo>
                    <a:pt x="f203" y="f439"/>
                  </a:lnTo>
                  <a:lnTo>
                    <a:pt x="f487" y="f470"/>
                  </a:lnTo>
                  <a:lnTo>
                    <a:pt x="f460" y="f473"/>
                  </a:lnTo>
                  <a:lnTo>
                    <a:pt x="f451" y="f488"/>
                  </a:lnTo>
                  <a:lnTo>
                    <a:pt x="f214" y="f478"/>
                  </a:lnTo>
                  <a:lnTo>
                    <a:pt x="f6" y="f489"/>
                  </a:lnTo>
                  <a:lnTo>
                    <a:pt x="f490" y="f469"/>
                  </a:lnTo>
                  <a:lnTo>
                    <a:pt x="f449" y="f491"/>
                  </a:lnTo>
                  <a:lnTo>
                    <a:pt x="f212" y="f492"/>
                  </a:lnTo>
                  <a:lnTo>
                    <a:pt x="f493" y="f494"/>
                  </a:lnTo>
                  <a:lnTo>
                    <a:pt x="f495" y="f496"/>
                  </a:lnTo>
                  <a:lnTo>
                    <a:pt x="f497" y="f498"/>
                  </a:lnTo>
                  <a:lnTo>
                    <a:pt x="f200" y="f428"/>
                  </a:lnTo>
                  <a:lnTo>
                    <a:pt x="f499" y="f500"/>
                  </a:lnTo>
                  <a:lnTo>
                    <a:pt x="f501" y="f502"/>
                  </a:lnTo>
                  <a:lnTo>
                    <a:pt x="f184" y="f503"/>
                  </a:lnTo>
                  <a:lnTo>
                    <a:pt x="f504" y="f505"/>
                  </a:lnTo>
                  <a:lnTo>
                    <a:pt x="f457" y="f505"/>
                  </a:lnTo>
                  <a:lnTo>
                    <a:pt x="f506" y="f505"/>
                  </a:lnTo>
                  <a:lnTo>
                    <a:pt x="f507" y="f508"/>
                  </a:lnTo>
                  <a:lnTo>
                    <a:pt x="f507" y="f509"/>
                  </a:lnTo>
                  <a:lnTo>
                    <a:pt x="f506" y="f510"/>
                  </a:lnTo>
                  <a:lnTo>
                    <a:pt x="f182" y="f511"/>
                  </a:lnTo>
                  <a:lnTo>
                    <a:pt x="f512" y="f511"/>
                  </a:lnTo>
                  <a:lnTo>
                    <a:pt x="f513" y="f420"/>
                  </a:lnTo>
                  <a:lnTo>
                    <a:pt x="f190" y="f510"/>
                  </a:lnTo>
                  <a:lnTo>
                    <a:pt x="f481" y="f514"/>
                  </a:lnTo>
                  <a:lnTo>
                    <a:pt x="f483" y="f515"/>
                  </a:lnTo>
                  <a:lnTo>
                    <a:pt x="f516" y="f517"/>
                  </a:lnTo>
                  <a:lnTo>
                    <a:pt x="f499" y="f174"/>
                  </a:lnTo>
                  <a:lnTo>
                    <a:pt x="f518" y="f519"/>
                  </a:lnTo>
                  <a:lnTo>
                    <a:pt x="f488" y="f520"/>
                  </a:lnTo>
                  <a:lnTo>
                    <a:pt x="f521" y="f522"/>
                  </a:lnTo>
                  <a:lnTo>
                    <a:pt x="f523" y="f524"/>
                  </a:lnTo>
                  <a:lnTo>
                    <a:pt x="f525" y="f526"/>
                  </a:lnTo>
                  <a:lnTo>
                    <a:pt x="f182" y="f527"/>
                  </a:lnTo>
                  <a:lnTo>
                    <a:pt x="f504" y="f528"/>
                  </a:lnTo>
                  <a:lnTo>
                    <a:pt x="f521" y="f529"/>
                  </a:lnTo>
                  <a:lnTo>
                    <a:pt x="f530" y="f531"/>
                  </a:lnTo>
                  <a:lnTo>
                    <a:pt x="f470" y="f532"/>
                  </a:lnTo>
                  <a:lnTo>
                    <a:pt x="f481" y="f533"/>
                  </a:lnTo>
                  <a:lnTo>
                    <a:pt x="f516" y="f534"/>
                  </a:lnTo>
                  <a:lnTo>
                    <a:pt x="f535" y="f536"/>
                  </a:lnTo>
                  <a:lnTo>
                    <a:pt x="f197" y="f537"/>
                  </a:lnTo>
                  <a:lnTo>
                    <a:pt x="f197" y="f538"/>
                  </a:lnTo>
                  <a:lnTo>
                    <a:pt x="f535" y="f539"/>
                  </a:lnTo>
                  <a:lnTo>
                    <a:pt x="f195" y="f28"/>
                  </a:lnTo>
                  <a:lnTo>
                    <a:pt x="f484" y="f30"/>
                  </a:lnTo>
                  <a:lnTo>
                    <a:pt x="f466" y="f540"/>
                  </a:lnTo>
                  <a:lnTo>
                    <a:pt x="f486" y="f541"/>
                  </a:lnTo>
                  <a:lnTo>
                    <a:pt x="f542" y="f543"/>
                  </a:lnTo>
                  <a:lnTo>
                    <a:pt x="f202" y="f544"/>
                  </a:lnTo>
                  <a:lnTo>
                    <a:pt x="f545" y="f42"/>
                  </a:lnTo>
                  <a:lnTo>
                    <a:pt x="f535" y="f546"/>
                  </a:lnTo>
                  <a:lnTo>
                    <a:pt x="f547" y="f548"/>
                  </a:lnTo>
                  <a:lnTo>
                    <a:pt x="f481" y="f549"/>
                  </a:lnTo>
                  <a:lnTo>
                    <a:pt x="f481" y="f550"/>
                  </a:lnTo>
                  <a:lnTo>
                    <a:pt x="f499" y="f551"/>
                  </a:lnTo>
                  <a:lnTo>
                    <a:pt x="f552" y="f553"/>
                  </a:lnTo>
                  <a:lnTo>
                    <a:pt x="f554" y="f555"/>
                  </a:lnTo>
                  <a:lnTo>
                    <a:pt x="f499" y="f49"/>
                  </a:lnTo>
                  <a:lnTo>
                    <a:pt x="f439" y="f556"/>
                  </a:lnTo>
                  <a:lnTo>
                    <a:pt x="f188" y="f557"/>
                  </a:lnTo>
                  <a:lnTo>
                    <a:pt x="f482" y="f374"/>
                  </a:lnTo>
                  <a:lnTo>
                    <a:pt x="f558" y="f372"/>
                  </a:lnTo>
                  <a:lnTo>
                    <a:pt x="f559" y="f560"/>
                  </a:lnTo>
                  <a:lnTo>
                    <a:pt x="f561" y="f360"/>
                  </a:lnTo>
                  <a:lnTo>
                    <a:pt x="f433" y="f562"/>
                  </a:lnTo>
                  <a:lnTo>
                    <a:pt x="f475" y="f563"/>
                  </a:lnTo>
                  <a:lnTo>
                    <a:pt x="f180" y="f56"/>
                  </a:lnTo>
                  <a:lnTo>
                    <a:pt x="f467" y="f564"/>
                  </a:lnTo>
                  <a:lnTo>
                    <a:pt x="f565" y="f566"/>
                  </a:lnTo>
                  <a:lnTo>
                    <a:pt x="f525" y="f139"/>
                  </a:lnTo>
                  <a:lnTo>
                    <a:pt x="f525" y="f66"/>
                  </a:lnTo>
                  <a:lnTo>
                    <a:pt x="f565" y="f68"/>
                  </a:lnTo>
                  <a:lnTo>
                    <a:pt x="f181" y="f567"/>
                  </a:lnTo>
                  <a:lnTo>
                    <a:pt x="f559" y="f336"/>
                  </a:lnTo>
                  <a:lnTo>
                    <a:pt x="f568" y="f569"/>
                  </a:lnTo>
                  <a:lnTo>
                    <a:pt x="f570" y="f571"/>
                  </a:lnTo>
                  <a:lnTo>
                    <a:pt x="f572" y="f71"/>
                  </a:lnTo>
                  <a:lnTo>
                    <a:pt x="f573" y="f136"/>
                  </a:lnTo>
                  <a:lnTo>
                    <a:pt x="f432" y="f574"/>
                  </a:lnTo>
                  <a:lnTo>
                    <a:pt x="f575" y="f576"/>
                  </a:lnTo>
                  <a:lnTo>
                    <a:pt x="f577" y="f328"/>
                  </a:lnTo>
                  <a:lnTo>
                    <a:pt x="f496" y="f578"/>
                  </a:lnTo>
                  <a:lnTo>
                    <a:pt x="f498" y="f578"/>
                  </a:lnTo>
                  <a:lnTo>
                    <a:pt x="f500" y="f579"/>
                  </a:lnTo>
                  <a:lnTo>
                    <a:pt x="f502" y="f79"/>
                  </a:lnTo>
                  <a:lnTo>
                    <a:pt x="f424" y="f580"/>
                  </a:lnTo>
                  <a:lnTo>
                    <a:pt x="f424" y="f581"/>
                  </a:lnTo>
                  <a:lnTo>
                    <a:pt x="f582" y="f239"/>
                  </a:lnTo>
                  <a:lnTo>
                    <a:pt x="f500" y="f583"/>
                  </a:lnTo>
                  <a:lnTo>
                    <a:pt x="f584" y="f225"/>
                  </a:lnTo>
                  <a:lnTo>
                    <a:pt x="f426" y="f585"/>
                  </a:lnTo>
                  <a:lnTo>
                    <a:pt x="f586" y="f220"/>
                  </a:lnTo>
                  <a:lnTo>
                    <a:pt x="f587" y="f109"/>
                  </a:lnTo>
                  <a:lnTo>
                    <a:pt x="f588" y="f84"/>
                  </a:lnTo>
                  <a:lnTo>
                    <a:pt x="f589" y="f13"/>
                  </a:lnTo>
                  <a:lnTo>
                    <a:pt x="f589" y="f65"/>
                  </a:lnTo>
                  <a:lnTo>
                    <a:pt x="f498" y="f590"/>
                  </a:lnTo>
                  <a:lnTo>
                    <a:pt x="f591" y="f592"/>
                  </a:lnTo>
                  <a:lnTo>
                    <a:pt x="f587" y="f61"/>
                  </a:lnTo>
                  <a:lnTo>
                    <a:pt x="f586" y="f593"/>
                  </a:lnTo>
                  <a:lnTo>
                    <a:pt x="f594" y="f118"/>
                  </a:lnTo>
                  <a:lnTo>
                    <a:pt x="f595" y="f118"/>
                  </a:lnTo>
                  <a:lnTo>
                    <a:pt x="f515" y="f118"/>
                  </a:lnTo>
                  <a:lnTo>
                    <a:pt x="f596" y="f61"/>
                  </a:lnTo>
                  <a:lnTo>
                    <a:pt x="f597" y="f592"/>
                  </a:lnTo>
                  <a:lnTo>
                    <a:pt x="f598" y="f116"/>
                  </a:lnTo>
                  <a:lnTo>
                    <a:pt x="f599" y="f65"/>
                  </a:lnTo>
                  <a:lnTo>
                    <a:pt x="f600" y="f67"/>
                  </a:lnTo>
                  <a:lnTo>
                    <a:pt x="f601" y="f602"/>
                  </a:lnTo>
                  <a:lnTo>
                    <a:pt x="f603" y="f112"/>
                  </a:lnTo>
                  <a:lnTo>
                    <a:pt x="f604" y="f605"/>
                  </a:lnTo>
                  <a:lnTo>
                    <a:pt x="f606" y="f607"/>
                  </a:lnTo>
                  <a:lnTo>
                    <a:pt x="f608" y="f609"/>
                  </a:lnTo>
                  <a:lnTo>
                    <a:pt x="f610" y="f271"/>
                  </a:lnTo>
                  <a:lnTo>
                    <a:pt x="f611" y="f267"/>
                  </a:lnTo>
                  <a:lnTo>
                    <a:pt x="f612" y="f271"/>
                  </a:lnTo>
                  <a:lnTo>
                    <a:pt x="f613" y="f609"/>
                  </a:lnTo>
                  <a:lnTo>
                    <a:pt x="f614" y="f607"/>
                  </a:lnTo>
                  <a:lnTo>
                    <a:pt x="f615" y="f605"/>
                  </a:lnTo>
                  <a:lnTo>
                    <a:pt x="f616" y="f617"/>
                  </a:lnTo>
                  <a:lnTo>
                    <a:pt x="f402" y="f72"/>
                  </a:lnTo>
                  <a:lnTo>
                    <a:pt x="f533" y="f618"/>
                  </a:lnTo>
                  <a:lnTo>
                    <a:pt x="f619" y="f617"/>
                  </a:lnTo>
                  <a:lnTo>
                    <a:pt x="f620" y="f84"/>
                  </a:lnTo>
                  <a:lnTo>
                    <a:pt x="f621" y="f622"/>
                  </a:lnTo>
                  <a:lnTo>
                    <a:pt x="f22" y="f623"/>
                  </a:lnTo>
                  <a:lnTo>
                    <a:pt x="f624" y="f109"/>
                  </a:lnTo>
                  <a:lnTo>
                    <a:pt x="f625" y="f90"/>
                  </a:lnTo>
                  <a:lnTo>
                    <a:pt x="f625" y="f265"/>
                  </a:lnTo>
                  <a:lnTo>
                    <a:pt x="f626" y="f269"/>
                  </a:lnTo>
                  <a:lnTo>
                    <a:pt x="f627" y="f607"/>
                  </a:lnTo>
                  <a:lnTo>
                    <a:pt x="f624" y="f628"/>
                  </a:lnTo>
                  <a:lnTo>
                    <a:pt x="f629" y="f82"/>
                  </a:lnTo>
                  <a:lnTo>
                    <a:pt x="f630" y="f631"/>
                  </a:lnTo>
                  <a:lnTo>
                    <a:pt x="f8" y="f9"/>
                  </a:lnTo>
                  <a:close/>
                </a:path>
              </a:pathLst>
            </a:custGeom>
            <a:solidFill>
              <a:srgbClr val="E2EBFB"/>
            </a:solidFill>
            <a:ln w="3172" cap="flat">
              <a:solidFill>
                <a:srgbClr val="0F78FF">
                  <a:alpha val="70000"/>
                </a:srgbClr>
              </a:solidFill>
              <a:prstDash val="solid"/>
              <a:round/>
            </a:ln>
          </p:spPr>
          <p:txBody>
            <a:bodyPr vert="horz" wrap="square" lIns="91440" tIns="45720" rIns="91440" bIns="45720" anchor="t" anchorCtr="0" compatLnSpc="1">
              <a:noAutofit/>
            </a:bodyPr>
            <a:lstStyle/>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GB" sz="1400" b="1" i="0" u="none" strike="noStrike" kern="1200" cap="none" spc="0" baseline="0">
                <a:solidFill>
                  <a:srgbClr val="0599F1"/>
                </a:solidFill>
                <a:uFillTx/>
                <a:latin typeface="HelveticaNeue-UltraLight" pitchFamily="50"/>
                <a:ea typeface="MS PGothic" pitchFamily="34"/>
              </a:endParaRPr>
            </a:p>
          </p:txBody>
        </p:sp>
        <p:sp>
          <p:nvSpPr>
            <p:cNvPr id="134" name="Freeform 163">
              <a:extLst>
                <a:ext uri="{FF2B5EF4-FFF2-40B4-BE49-F238E27FC236}">
                  <a16:creationId xmlns:a16="http://schemas.microsoft.com/office/drawing/2014/main" id="{5EF8CC77-0862-CBCD-F6D8-537E9DA97092}"/>
                </a:ext>
              </a:extLst>
            </p:cNvPr>
            <p:cNvSpPr/>
            <p:nvPr/>
          </p:nvSpPr>
          <p:spPr>
            <a:xfrm>
              <a:off x="4936351" y="1942469"/>
              <a:ext cx="37654" cy="33311"/>
            </a:xfrm>
            <a:custGeom>
              <a:avLst/>
              <a:gdLst>
                <a:gd name="f0" fmla="val 10800000"/>
                <a:gd name="f1" fmla="val 5400000"/>
                <a:gd name="f2" fmla="val 180"/>
                <a:gd name="f3" fmla="val w"/>
                <a:gd name="f4" fmla="val h"/>
                <a:gd name="f5" fmla="val 0"/>
                <a:gd name="f6" fmla="val 40"/>
                <a:gd name="f7" fmla="val 36"/>
                <a:gd name="f8" fmla="val 39"/>
                <a:gd name="f9" fmla="val 19"/>
                <a:gd name="f10" fmla="val 38"/>
                <a:gd name="f11" fmla="val 21"/>
                <a:gd name="f12" fmla="val 35"/>
                <a:gd name="f13" fmla="val 25"/>
                <a:gd name="f14" fmla="val 31"/>
                <a:gd name="f15" fmla="val 29"/>
                <a:gd name="f16" fmla="val 27"/>
                <a:gd name="f17" fmla="val 33"/>
                <a:gd name="f18" fmla="val 23"/>
                <a:gd name="f19" fmla="val 18"/>
                <a:gd name="f20" fmla="val 13"/>
                <a:gd name="f21" fmla="val 12"/>
                <a:gd name="f22" fmla="val 11"/>
                <a:gd name="f23" fmla="val 10"/>
                <a:gd name="f24" fmla="val 8"/>
                <a:gd name="f25" fmla="val 4"/>
                <a:gd name="f26" fmla="val 1"/>
                <a:gd name="f27" fmla="val 24"/>
                <a:gd name="f28" fmla="val 16"/>
                <a:gd name="f29" fmla="val 7"/>
                <a:gd name="f30" fmla="val 6"/>
                <a:gd name="f31" fmla="val 2"/>
                <a:gd name="f32" fmla="val 3"/>
                <a:gd name="f33" fmla="val 37"/>
                <a:gd name="f34" fmla="+- 0 0 -90"/>
                <a:gd name="f35" fmla="*/ f3 1 40"/>
                <a:gd name="f36" fmla="*/ f4 1 36"/>
                <a:gd name="f37" fmla="val f5"/>
                <a:gd name="f38" fmla="val f6"/>
                <a:gd name="f39" fmla="val f7"/>
                <a:gd name="f40" fmla="*/ f34 f0 1"/>
                <a:gd name="f41" fmla="+- f39 0 f37"/>
                <a:gd name="f42" fmla="+- f38 0 f37"/>
                <a:gd name="f43" fmla="*/ f40 1 f2"/>
                <a:gd name="f44" fmla="*/ f42 1 40"/>
                <a:gd name="f45" fmla="*/ f41 1 36"/>
                <a:gd name="f46" fmla="*/ 2147483646 f42 1"/>
                <a:gd name="f47" fmla="*/ 2147483646 f41 1"/>
                <a:gd name="f48" fmla="*/ 0 f42 1"/>
                <a:gd name="f49" fmla="*/ 0 f41 1"/>
                <a:gd name="f50" fmla="+- f43 0 f1"/>
                <a:gd name="f51" fmla="*/ f46 1 40"/>
                <a:gd name="f52" fmla="*/ f47 1 36"/>
                <a:gd name="f53" fmla="*/ f48 1 40"/>
                <a:gd name="f54" fmla="*/ f49 1 36"/>
                <a:gd name="f55" fmla="*/ 0 1 f44"/>
                <a:gd name="f56" fmla="*/ f38 1 f44"/>
                <a:gd name="f57" fmla="*/ 0 1 f45"/>
                <a:gd name="f58" fmla="*/ f39 1 f45"/>
                <a:gd name="f59" fmla="*/ f51 1 f44"/>
                <a:gd name="f60" fmla="*/ f52 1 f45"/>
                <a:gd name="f61" fmla="*/ f53 1 f44"/>
                <a:gd name="f62" fmla="*/ f54 1 f45"/>
                <a:gd name="f63" fmla="*/ f55 f35 1"/>
                <a:gd name="f64" fmla="*/ f56 f35 1"/>
                <a:gd name="f65" fmla="*/ f58 f36 1"/>
                <a:gd name="f66" fmla="*/ f57 f36 1"/>
                <a:gd name="f67" fmla="*/ f59 f35 1"/>
                <a:gd name="f68" fmla="*/ f60 f36 1"/>
                <a:gd name="f69" fmla="*/ f61 f35 1"/>
                <a:gd name="f70" fmla="*/ f62 f36 1"/>
              </a:gdLst>
              <a:ahLst/>
              <a:cxnLst>
                <a:cxn ang="3cd4">
                  <a:pos x="hc" y="t"/>
                </a:cxn>
                <a:cxn ang="0">
                  <a:pos x="r" y="vc"/>
                </a:cxn>
                <a:cxn ang="cd4">
                  <a:pos x="hc" y="b"/>
                </a:cxn>
                <a:cxn ang="cd2">
                  <a:pos x="l" y="vc"/>
                </a:cxn>
                <a:cxn ang="f50">
                  <a:pos x="f67" y="f68"/>
                </a:cxn>
                <a:cxn ang="f50">
                  <a:pos x="f67" y="f68"/>
                </a:cxn>
                <a:cxn ang="f50">
                  <a:pos x="f67" y="f68"/>
                </a:cxn>
                <a:cxn ang="f50">
                  <a:pos x="f67" y="f68"/>
                </a:cxn>
                <a:cxn ang="f50">
                  <a:pos x="f67" y="f68"/>
                </a:cxn>
                <a:cxn ang="f50">
                  <a:pos x="f67" y="f68"/>
                </a:cxn>
                <a:cxn ang="f50">
                  <a:pos x="f67" y="f68"/>
                </a:cxn>
                <a:cxn ang="f50">
                  <a:pos x="f67" y="f68"/>
                </a:cxn>
                <a:cxn ang="f50">
                  <a:pos x="f67" y="f68"/>
                </a:cxn>
                <a:cxn ang="f50">
                  <a:pos x="f67" y="f68"/>
                </a:cxn>
                <a:cxn ang="f50">
                  <a:pos x="f67" y="f68"/>
                </a:cxn>
                <a:cxn ang="f50">
                  <a:pos x="f67" y="f68"/>
                </a:cxn>
                <a:cxn ang="f50">
                  <a:pos x="f67" y="f68"/>
                </a:cxn>
                <a:cxn ang="f50">
                  <a:pos x="f67" y="f68"/>
                </a:cxn>
                <a:cxn ang="f50">
                  <a:pos x="f69" y="f68"/>
                </a:cxn>
                <a:cxn ang="f50">
                  <a:pos x="f67" y="f68"/>
                </a:cxn>
                <a:cxn ang="f50">
                  <a:pos x="f67" y="f68"/>
                </a:cxn>
                <a:cxn ang="f50">
                  <a:pos x="f67" y="f68"/>
                </a:cxn>
                <a:cxn ang="f50">
                  <a:pos x="f67" y="f68"/>
                </a:cxn>
                <a:cxn ang="f50">
                  <a:pos x="f67" y="f70"/>
                </a:cxn>
                <a:cxn ang="f50">
                  <a:pos x="f67" y="f68"/>
                </a:cxn>
                <a:cxn ang="f50">
                  <a:pos x="f67" y="f68"/>
                </a:cxn>
                <a:cxn ang="f50">
                  <a:pos x="f67" y="f68"/>
                </a:cxn>
                <a:cxn ang="f50">
                  <a:pos x="f67" y="f68"/>
                </a:cxn>
                <a:cxn ang="f50">
                  <a:pos x="f67" y="f68"/>
                </a:cxn>
              </a:cxnLst>
              <a:rect l="f63" t="f66" r="f64" b="f65"/>
              <a:pathLst>
                <a:path w="40" h="36">
                  <a:moveTo>
                    <a:pt x="f8" y="f9"/>
                  </a:moveTo>
                  <a:lnTo>
                    <a:pt x="f10" y="f11"/>
                  </a:lnTo>
                  <a:lnTo>
                    <a:pt x="f12" y="f13"/>
                  </a:lnTo>
                  <a:lnTo>
                    <a:pt x="f14" y="f15"/>
                  </a:lnTo>
                  <a:lnTo>
                    <a:pt x="f16" y="f17"/>
                  </a:lnTo>
                  <a:lnTo>
                    <a:pt x="f18" y="f12"/>
                  </a:lnTo>
                  <a:lnTo>
                    <a:pt x="f19" y="f7"/>
                  </a:lnTo>
                  <a:lnTo>
                    <a:pt x="f20" y="f7"/>
                  </a:lnTo>
                  <a:lnTo>
                    <a:pt x="f21" y="f7"/>
                  </a:lnTo>
                  <a:lnTo>
                    <a:pt x="f22" y="f12"/>
                  </a:lnTo>
                  <a:lnTo>
                    <a:pt x="f23" y="f17"/>
                  </a:lnTo>
                  <a:lnTo>
                    <a:pt x="f24" y="f14"/>
                  </a:lnTo>
                  <a:lnTo>
                    <a:pt x="f25" y="f16"/>
                  </a:lnTo>
                  <a:lnTo>
                    <a:pt x="f26" y="f27"/>
                  </a:lnTo>
                  <a:lnTo>
                    <a:pt x="f5" y="f9"/>
                  </a:lnTo>
                  <a:lnTo>
                    <a:pt x="f26" y="f28"/>
                  </a:lnTo>
                  <a:lnTo>
                    <a:pt x="f29" y="f22"/>
                  </a:lnTo>
                  <a:lnTo>
                    <a:pt x="f21" y="f30"/>
                  </a:lnTo>
                  <a:lnTo>
                    <a:pt x="f28" y="f31"/>
                  </a:lnTo>
                  <a:lnTo>
                    <a:pt x="f9" y="f5"/>
                  </a:lnTo>
                  <a:lnTo>
                    <a:pt x="f27" y="f26"/>
                  </a:lnTo>
                  <a:lnTo>
                    <a:pt x="f14" y="f32"/>
                  </a:lnTo>
                  <a:lnTo>
                    <a:pt x="f33" y="f30"/>
                  </a:lnTo>
                  <a:lnTo>
                    <a:pt x="f6" y="f22"/>
                  </a:lnTo>
                  <a:lnTo>
                    <a:pt x="f8" y="f9"/>
                  </a:lnTo>
                  <a:close/>
                </a:path>
              </a:pathLst>
            </a:custGeom>
            <a:solidFill>
              <a:srgbClr val="E2EBFB"/>
            </a:solidFill>
            <a:ln w="3172" cap="flat">
              <a:solidFill>
                <a:srgbClr val="0F78FF">
                  <a:alpha val="70000"/>
                </a:srgbClr>
              </a:solidFill>
              <a:prstDash val="solid"/>
              <a:round/>
            </a:ln>
          </p:spPr>
          <p:txBody>
            <a:bodyPr vert="horz" wrap="square" lIns="91440" tIns="45720" rIns="91440" bIns="45720" anchor="t" anchorCtr="0" compatLnSpc="1">
              <a:noAutofit/>
            </a:bodyPr>
            <a:lstStyle/>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GB" sz="1400" b="1" i="0" u="none" strike="noStrike" kern="1200" cap="none" spc="0" baseline="0">
                <a:solidFill>
                  <a:srgbClr val="0599F1"/>
                </a:solidFill>
                <a:uFillTx/>
                <a:latin typeface="HelveticaNeue-UltraLight" pitchFamily="50"/>
                <a:ea typeface="MS PGothic" pitchFamily="34"/>
              </a:endParaRPr>
            </a:p>
          </p:txBody>
        </p:sp>
        <p:sp>
          <p:nvSpPr>
            <p:cNvPr id="135" name="Freeform 164">
              <a:extLst>
                <a:ext uri="{FF2B5EF4-FFF2-40B4-BE49-F238E27FC236}">
                  <a16:creationId xmlns:a16="http://schemas.microsoft.com/office/drawing/2014/main" id="{0E2CCF7F-954B-1C3A-6784-D109F68166DA}"/>
                </a:ext>
              </a:extLst>
            </p:cNvPr>
            <p:cNvSpPr/>
            <p:nvPr/>
          </p:nvSpPr>
          <p:spPr>
            <a:xfrm>
              <a:off x="5257845" y="2211823"/>
              <a:ext cx="0" cy="4343"/>
            </a:xfrm>
            <a:custGeom>
              <a:avLst/>
              <a:gdLst>
                <a:gd name="f0" fmla="val 10800000"/>
                <a:gd name="f1" fmla="val 5400000"/>
                <a:gd name="f2" fmla="val 180"/>
                <a:gd name="f3" fmla="val w"/>
                <a:gd name="f4" fmla="val h"/>
                <a:gd name="f5" fmla="val 0"/>
                <a:gd name="f6" fmla="val 1"/>
                <a:gd name="f7" fmla="val 4"/>
                <a:gd name="f8" fmla="val 2"/>
                <a:gd name="f9" fmla="+- 0 0 -90"/>
                <a:gd name="f10" fmla="*/ f3 1 1"/>
                <a:gd name="f11" fmla="*/ f4 1 4"/>
                <a:gd name="f12" fmla="val f5"/>
                <a:gd name="f13" fmla="val f6"/>
                <a:gd name="f14" fmla="val f7"/>
                <a:gd name="f15" fmla="*/ f9 f0 1"/>
                <a:gd name="f16" fmla="+- f14 0 f12"/>
                <a:gd name="f17" fmla="+- f13 0 f12"/>
                <a:gd name="f18" fmla="*/ f15 1 f2"/>
                <a:gd name="f19" fmla="*/ f16 1 4"/>
                <a:gd name="f20" fmla="val f17"/>
                <a:gd name="f21" fmla="*/ 1 f17 1"/>
                <a:gd name="f22" fmla="*/ 2147483646 f16 1"/>
                <a:gd name="f23" fmla="*/ 0 f17 1"/>
                <a:gd name="f24" fmla="*/ 0 f16 1"/>
                <a:gd name="f25" fmla="+- f18 0 f1"/>
                <a:gd name="f26" fmla="*/ f22 1 4"/>
                <a:gd name="f27" fmla="*/ f24 1 4"/>
                <a:gd name="f28" fmla="*/ f21 1 f20"/>
                <a:gd name="f29" fmla="*/ f23 1 f20"/>
                <a:gd name="f30" fmla="*/ 0 1 f20"/>
                <a:gd name="f31" fmla="*/ f13 1 f20"/>
                <a:gd name="f32" fmla="*/ 0 1 f19"/>
                <a:gd name="f33" fmla="*/ f14 1 f19"/>
                <a:gd name="f34" fmla="*/ f26 1 f19"/>
                <a:gd name="f35" fmla="*/ f27 1 f19"/>
                <a:gd name="f36" fmla="*/ f30 f10 1"/>
                <a:gd name="f37" fmla="*/ f31 f10 1"/>
                <a:gd name="f38" fmla="*/ f33 f11 1"/>
                <a:gd name="f39" fmla="*/ f32 f11 1"/>
                <a:gd name="f40" fmla="*/ f28 f10 1"/>
                <a:gd name="f41" fmla="*/ f29 f10 1"/>
                <a:gd name="f42" fmla="*/ f34 f11 1"/>
                <a:gd name="f43" fmla="*/ f35 f11 1"/>
              </a:gdLst>
              <a:ahLst/>
              <a:cxnLst>
                <a:cxn ang="3cd4">
                  <a:pos x="hc" y="t"/>
                </a:cxn>
                <a:cxn ang="0">
                  <a:pos x="r" y="vc"/>
                </a:cxn>
                <a:cxn ang="cd4">
                  <a:pos x="hc" y="b"/>
                </a:cxn>
                <a:cxn ang="cd2">
                  <a:pos x="l" y="vc"/>
                </a:cxn>
                <a:cxn ang="f25">
                  <a:pos x="f40" y="f42"/>
                </a:cxn>
                <a:cxn ang="f25">
                  <a:pos x="f40" y="f42"/>
                </a:cxn>
                <a:cxn ang="f25">
                  <a:pos x="f40" y="f42"/>
                </a:cxn>
                <a:cxn ang="f25">
                  <a:pos x="f41" y="f43"/>
                </a:cxn>
                <a:cxn ang="f25">
                  <a:pos x="f41" y="f43"/>
                </a:cxn>
                <a:cxn ang="f25">
                  <a:pos x="f40" y="f42"/>
                </a:cxn>
                <a:cxn ang="f25">
                  <a:pos x="f40" y="f42"/>
                </a:cxn>
                <a:cxn ang="f25">
                  <a:pos x="f40" y="f42"/>
                </a:cxn>
                <a:cxn ang="f25">
                  <a:pos x="f40" y="f42"/>
                </a:cxn>
              </a:cxnLst>
              <a:rect l="f36" t="f39" r="f37" b="f38"/>
              <a:pathLst>
                <a:path w="1" h="4">
                  <a:moveTo>
                    <a:pt x="f6" y="f8"/>
                  </a:moveTo>
                  <a:lnTo>
                    <a:pt x="f6" y="f6"/>
                  </a:lnTo>
                  <a:lnTo>
                    <a:pt x="f5" y="f5"/>
                  </a:lnTo>
                  <a:lnTo>
                    <a:pt x="f6" y="f8"/>
                  </a:lnTo>
                  <a:lnTo>
                    <a:pt x="f6" y="f7"/>
                  </a:lnTo>
                  <a:lnTo>
                    <a:pt x="f6" y="f8"/>
                  </a:lnTo>
                  <a:close/>
                </a:path>
              </a:pathLst>
            </a:custGeom>
            <a:solidFill>
              <a:srgbClr val="E2EBFB"/>
            </a:solidFill>
            <a:ln w="3172" cap="flat">
              <a:solidFill>
                <a:srgbClr val="0F78FF">
                  <a:alpha val="70000"/>
                </a:srgbClr>
              </a:solidFill>
              <a:prstDash val="solid"/>
              <a:round/>
            </a:ln>
          </p:spPr>
          <p:txBody>
            <a:bodyPr vert="horz" wrap="square" lIns="91440" tIns="45720" rIns="91440" bIns="45720" anchor="t" anchorCtr="0" compatLnSpc="1">
              <a:noAutofit/>
            </a:bodyPr>
            <a:lstStyle/>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GB" sz="1400" b="1" i="0" u="none" strike="noStrike" kern="1200" cap="none" spc="0" baseline="0">
                <a:solidFill>
                  <a:srgbClr val="0599F1"/>
                </a:solidFill>
                <a:uFillTx/>
                <a:latin typeface="HelveticaNeue-UltraLight" pitchFamily="50"/>
                <a:ea typeface="MS PGothic" pitchFamily="34"/>
              </a:endParaRPr>
            </a:p>
          </p:txBody>
        </p:sp>
        <p:sp>
          <p:nvSpPr>
            <p:cNvPr id="136" name="Freeform 165">
              <a:extLst>
                <a:ext uri="{FF2B5EF4-FFF2-40B4-BE49-F238E27FC236}">
                  <a16:creationId xmlns:a16="http://schemas.microsoft.com/office/drawing/2014/main" id="{2BF4F602-8971-1852-50C4-7F2909E9DBD9}"/>
                </a:ext>
              </a:extLst>
            </p:cNvPr>
            <p:cNvSpPr/>
            <p:nvPr/>
          </p:nvSpPr>
          <p:spPr>
            <a:xfrm>
              <a:off x="5583673" y="2242227"/>
              <a:ext cx="2898" cy="5797"/>
            </a:xfrm>
            <a:custGeom>
              <a:avLst/>
              <a:gdLst>
                <a:gd name="f0" fmla="val 10800000"/>
                <a:gd name="f1" fmla="val 5400000"/>
                <a:gd name="f2" fmla="val 180"/>
                <a:gd name="f3" fmla="val w"/>
                <a:gd name="f4" fmla="val h"/>
                <a:gd name="f5" fmla="val 0"/>
                <a:gd name="f6" fmla="val 5"/>
                <a:gd name="f7" fmla="val 8"/>
                <a:gd name="f8" fmla="val 6"/>
                <a:gd name="f9" fmla="val 2"/>
                <a:gd name="f10" fmla="val 3"/>
                <a:gd name="f11" fmla="val 1"/>
                <a:gd name="f12" fmla="+- 0 0 -90"/>
                <a:gd name="f13" fmla="*/ f3 1 5"/>
                <a:gd name="f14" fmla="*/ f4 1 8"/>
                <a:gd name="f15" fmla="val f5"/>
                <a:gd name="f16" fmla="val f6"/>
                <a:gd name="f17" fmla="val f7"/>
                <a:gd name="f18" fmla="*/ f12 f0 1"/>
                <a:gd name="f19" fmla="+- f17 0 f15"/>
                <a:gd name="f20" fmla="+- f16 0 f15"/>
                <a:gd name="f21" fmla="*/ f18 1 f2"/>
                <a:gd name="f22" fmla="*/ f19 1 8"/>
                <a:gd name="f23" fmla="*/ f20 1 5"/>
                <a:gd name="f24" fmla="*/ 2147483646 f20 1"/>
                <a:gd name="f25" fmla="*/ 2147483646 f19 1"/>
                <a:gd name="f26" fmla="*/ 0 f19 1"/>
                <a:gd name="f27" fmla="*/ 0 f20 1"/>
                <a:gd name="f28" fmla="+- f21 0 f1"/>
                <a:gd name="f29" fmla="*/ f24 1 5"/>
                <a:gd name="f30" fmla="*/ f25 1 8"/>
                <a:gd name="f31" fmla="*/ f26 1 8"/>
                <a:gd name="f32" fmla="*/ f27 1 5"/>
                <a:gd name="f33" fmla="*/ 0 1 f23"/>
                <a:gd name="f34" fmla="*/ f16 1 f23"/>
                <a:gd name="f35" fmla="*/ 0 1 f22"/>
                <a:gd name="f36" fmla="*/ f17 1 f22"/>
                <a:gd name="f37" fmla="*/ f29 1 f23"/>
                <a:gd name="f38" fmla="*/ f30 1 f22"/>
                <a:gd name="f39" fmla="*/ f31 1 f22"/>
                <a:gd name="f40" fmla="*/ f32 1 f23"/>
                <a:gd name="f41" fmla="*/ f33 f13 1"/>
                <a:gd name="f42" fmla="*/ f34 f13 1"/>
                <a:gd name="f43" fmla="*/ f36 f14 1"/>
                <a:gd name="f44" fmla="*/ f35 f14 1"/>
                <a:gd name="f45" fmla="*/ f37 f13 1"/>
                <a:gd name="f46" fmla="*/ f38 f14 1"/>
                <a:gd name="f47" fmla="*/ f39 f14 1"/>
                <a:gd name="f48" fmla="*/ f40 f13 1"/>
              </a:gdLst>
              <a:ahLst/>
              <a:cxnLst>
                <a:cxn ang="3cd4">
                  <a:pos x="hc" y="t"/>
                </a:cxn>
                <a:cxn ang="0">
                  <a:pos x="r" y="vc"/>
                </a:cxn>
                <a:cxn ang="cd4">
                  <a:pos x="hc" y="b"/>
                </a:cxn>
                <a:cxn ang="cd2">
                  <a:pos x="l" y="vc"/>
                </a:cxn>
                <a:cxn ang="f28">
                  <a:pos x="f45" y="f46"/>
                </a:cxn>
                <a:cxn ang="f28">
                  <a:pos x="f45" y="f46"/>
                </a:cxn>
                <a:cxn ang="f28">
                  <a:pos x="f45" y="f46"/>
                </a:cxn>
                <a:cxn ang="f28">
                  <a:pos x="f45" y="f46"/>
                </a:cxn>
                <a:cxn ang="f28">
                  <a:pos x="f45" y="f47"/>
                </a:cxn>
                <a:cxn ang="f28">
                  <a:pos x="f48" y="f47"/>
                </a:cxn>
                <a:cxn ang="f28">
                  <a:pos x="f48" y="f46"/>
                </a:cxn>
                <a:cxn ang="f28">
                  <a:pos x="f45" y="f46"/>
                </a:cxn>
                <a:cxn ang="f28">
                  <a:pos x="f45" y="f46"/>
                </a:cxn>
              </a:cxnLst>
              <a:rect l="f41" t="f44" r="f42" b="f43"/>
              <a:pathLst>
                <a:path w="5" h="8">
                  <a:moveTo>
                    <a:pt x="f6" y="f7"/>
                  </a:moveTo>
                  <a:lnTo>
                    <a:pt x="f6" y="f8"/>
                  </a:lnTo>
                  <a:lnTo>
                    <a:pt x="f6" y="f6"/>
                  </a:lnTo>
                  <a:lnTo>
                    <a:pt x="f6" y="f9"/>
                  </a:lnTo>
                  <a:lnTo>
                    <a:pt x="f10" y="f5"/>
                  </a:lnTo>
                  <a:lnTo>
                    <a:pt x="f5" y="f5"/>
                  </a:lnTo>
                  <a:lnTo>
                    <a:pt x="f5" y="f11"/>
                  </a:lnTo>
                  <a:lnTo>
                    <a:pt x="f9" y="f6"/>
                  </a:lnTo>
                  <a:lnTo>
                    <a:pt x="f6" y="f7"/>
                  </a:lnTo>
                  <a:close/>
                </a:path>
              </a:pathLst>
            </a:custGeom>
            <a:solidFill>
              <a:srgbClr val="E2EBFB"/>
            </a:solidFill>
            <a:ln w="3172" cap="flat">
              <a:solidFill>
                <a:srgbClr val="0F78FF">
                  <a:alpha val="70000"/>
                </a:srgbClr>
              </a:solidFill>
              <a:prstDash val="solid"/>
              <a:round/>
            </a:ln>
          </p:spPr>
          <p:txBody>
            <a:bodyPr vert="horz" wrap="square" lIns="91440" tIns="45720" rIns="91440" bIns="45720" anchor="t" anchorCtr="0" compatLnSpc="1">
              <a:noAutofit/>
            </a:bodyPr>
            <a:lstStyle/>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GB" sz="1400" b="1" i="0" u="none" strike="noStrike" kern="1200" cap="none" spc="0" baseline="0">
                <a:solidFill>
                  <a:srgbClr val="0599F1"/>
                </a:solidFill>
                <a:uFillTx/>
                <a:latin typeface="HelveticaNeue-UltraLight" pitchFamily="50"/>
                <a:ea typeface="MS PGothic" pitchFamily="34"/>
              </a:endParaRPr>
            </a:p>
          </p:txBody>
        </p:sp>
        <p:sp>
          <p:nvSpPr>
            <p:cNvPr id="137" name="Freeform 166">
              <a:extLst>
                <a:ext uri="{FF2B5EF4-FFF2-40B4-BE49-F238E27FC236}">
                  <a16:creationId xmlns:a16="http://schemas.microsoft.com/office/drawing/2014/main" id="{90884090-6314-AA91-1B63-0779672622D2}"/>
                </a:ext>
              </a:extLst>
            </p:cNvPr>
            <p:cNvSpPr/>
            <p:nvPr/>
          </p:nvSpPr>
          <p:spPr>
            <a:xfrm>
              <a:off x="5263633" y="1861370"/>
              <a:ext cx="13030" cy="13030"/>
            </a:xfrm>
            <a:custGeom>
              <a:avLst/>
              <a:gdLst>
                <a:gd name="f0" fmla="val 10800000"/>
                <a:gd name="f1" fmla="val 5400000"/>
                <a:gd name="f2" fmla="val 180"/>
                <a:gd name="f3" fmla="val w"/>
                <a:gd name="f4" fmla="val h"/>
                <a:gd name="f5" fmla="val 0"/>
                <a:gd name="f6" fmla="val 14"/>
                <a:gd name="f7" fmla="val 15"/>
                <a:gd name="f8" fmla="val 2"/>
                <a:gd name="f9" fmla="val 7"/>
                <a:gd name="f10" fmla="val 9"/>
                <a:gd name="f11" fmla="val 13"/>
                <a:gd name="f12" fmla="val 10"/>
                <a:gd name="f13" fmla="val 5"/>
                <a:gd name="f14" fmla="val 3"/>
                <a:gd name="f15" fmla="val 8"/>
                <a:gd name="f16" fmla="val 1"/>
                <a:gd name="f17" fmla="val 6"/>
                <a:gd name="f18" fmla="+- 0 0 -90"/>
                <a:gd name="f19" fmla="*/ f3 1 14"/>
                <a:gd name="f20" fmla="*/ f4 1 15"/>
                <a:gd name="f21" fmla="val f5"/>
                <a:gd name="f22" fmla="val f6"/>
                <a:gd name="f23" fmla="val f7"/>
                <a:gd name="f24" fmla="*/ f18 f0 1"/>
                <a:gd name="f25" fmla="+- f23 0 f21"/>
                <a:gd name="f26" fmla="+- f22 0 f21"/>
                <a:gd name="f27" fmla="*/ f24 1 f2"/>
                <a:gd name="f28" fmla="*/ f26 1 14"/>
                <a:gd name="f29" fmla="*/ f25 1 15"/>
                <a:gd name="f30" fmla="*/ 2147483646 f26 1"/>
                <a:gd name="f31" fmla="*/ 2147483646 f25 1"/>
                <a:gd name="f32" fmla="*/ 0 f25 1"/>
                <a:gd name="f33" fmla="*/ 0 f26 1"/>
                <a:gd name="f34" fmla="+- f27 0 f1"/>
                <a:gd name="f35" fmla="*/ f30 1 14"/>
                <a:gd name="f36" fmla="*/ f31 1 15"/>
                <a:gd name="f37" fmla="*/ f32 1 15"/>
                <a:gd name="f38" fmla="*/ f33 1 14"/>
                <a:gd name="f39" fmla="*/ 0 1 f28"/>
                <a:gd name="f40" fmla="*/ f22 1 f28"/>
                <a:gd name="f41" fmla="*/ 0 1 f29"/>
                <a:gd name="f42" fmla="*/ f23 1 f29"/>
                <a:gd name="f43" fmla="*/ f35 1 f28"/>
                <a:gd name="f44" fmla="*/ f36 1 f29"/>
                <a:gd name="f45" fmla="*/ f37 1 f29"/>
                <a:gd name="f46" fmla="*/ f38 1 f28"/>
                <a:gd name="f47" fmla="*/ f39 f19 1"/>
                <a:gd name="f48" fmla="*/ f40 f19 1"/>
                <a:gd name="f49" fmla="*/ f42 f20 1"/>
                <a:gd name="f50" fmla="*/ f41 f20 1"/>
                <a:gd name="f51" fmla="*/ f43 f19 1"/>
                <a:gd name="f52" fmla="*/ f44 f20 1"/>
                <a:gd name="f53" fmla="*/ f45 f20 1"/>
                <a:gd name="f54" fmla="*/ f46 f19 1"/>
              </a:gdLst>
              <a:ahLst/>
              <a:cxnLst>
                <a:cxn ang="3cd4">
                  <a:pos x="hc" y="t"/>
                </a:cxn>
                <a:cxn ang="0">
                  <a:pos x="r" y="vc"/>
                </a:cxn>
                <a:cxn ang="cd4">
                  <a:pos x="hc" y="b"/>
                </a:cxn>
                <a:cxn ang="cd2">
                  <a:pos x="l" y="vc"/>
                </a:cxn>
                <a:cxn ang="f34">
                  <a:pos x="f51" y="f52"/>
                </a:cxn>
                <a:cxn ang="f34">
                  <a:pos x="f51" y="f52"/>
                </a:cxn>
                <a:cxn ang="f34">
                  <a:pos x="f51" y="f52"/>
                </a:cxn>
                <a:cxn ang="f34">
                  <a:pos x="f51" y="f52"/>
                </a:cxn>
                <a:cxn ang="f34">
                  <a:pos x="f51" y="f52"/>
                </a:cxn>
                <a:cxn ang="f34">
                  <a:pos x="f51" y="f52"/>
                </a:cxn>
                <a:cxn ang="f34">
                  <a:pos x="f51" y="f52"/>
                </a:cxn>
                <a:cxn ang="f34">
                  <a:pos x="f51" y="f52"/>
                </a:cxn>
                <a:cxn ang="f34">
                  <a:pos x="f51" y="f53"/>
                </a:cxn>
                <a:cxn ang="f34">
                  <a:pos x="f51" y="f52"/>
                </a:cxn>
                <a:cxn ang="f34">
                  <a:pos x="f51" y="f52"/>
                </a:cxn>
                <a:cxn ang="f34">
                  <a:pos x="f51" y="f52"/>
                </a:cxn>
                <a:cxn ang="f34">
                  <a:pos x="f54" y="f52"/>
                </a:cxn>
                <a:cxn ang="f34">
                  <a:pos x="f51" y="f52"/>
                </a:cxn>
                <a:cxn ang="f34">
                  <a:pos x="f51" y="f52"/>
                </a:cxn>
                <a:cxn ang="f34">
                  <a:pos x="f51" y="f52"/>
                </a:cxn>
                <a:cxn ang="f34">
                  <a:pos x="f51" y="f52"/>
                </a:cxn>
              </a:cxnLst>
              <a:rect l="f47" t="f50" r="f48" b="f49"/>
              <a:pathLst>
                <a:path w="14" h="15">
                  <a:moveTo>
                    <a:pt x="f8" y="f9"/>
                  </a:moveTo>
                  <a:lnTo>
                    <a:pt x="f10" y="f11"/>
                  </a:lnTo>
                  <a:lnTo>
                    <a:pt x="f6" y="f7"/>
                  </a:lnTo>
                  <a:lnTo>
                    <a:pt x="f6" y="f6"/>
                  </a:lnTo>
                  <a:lnTo>
                    <a:pt x="f12" y="f9"/>
                  </a:lnTo>
                  <a:lnTo>
                    <a:pt x="f10" y="f13"/>
                  </a:lnTo>
                  <a:lnTo>
                    <a:pt x="f10" y="f14"/>
                  </a:lnTo>
                  <a:lnTo>
                    <a:pt x="f15" y="f16"/>
                  </a:lnTo>
                  <a:lnTo>
                    <a:pt x="f9" y="f5"/>
                  </a:lnTo>
                  <a:lnTo>
                    <a:pt x="f17" y="f16"/>
                  </a:lnTo>
                  <a:lnTo>
                    <a:pt x="f14" y="f8"/>
                  </a:lnTo>
                  <a:lnTo>
                    <a:pt x="f8" y="f14"/>
                  </a:lnTo>
                  <a:lnTo>
                    <a:pt x="f5" y="f13"/>
                  </a:lnTo>
                  <a:lnTo>
                    <a:pt x="f16" y="f17"/>
                  </a:lnTo>
                  <a:lnTo>
                    <a:pt x="f8" y="f9"/>
                  </a:lnTo>
                  <a:close/>
                </a:path>
              </a:pathLst>
            </a:custGeom>
            <a:solidFill>
              <a:srgbClr val="E2EBFB"/>
            </a:solidFill>
            <a:ln w="3172" cap="flat">
              <a:solidFill>
                <a:srgbClr val="0F78FF">
                  <a:alpha val="70000"/>
                </a:srgbClr>
              </a:solidFill>
              <a:prstDash val="solid"/>
              <a:round/>
            </a:ln>
          </p:spPr>
          <p:txBody>
            <a:bodyPr vert="horz" wrap="square" lIns="91440" tIns="45720" rIns="91440" bIns="45720" anchor="t" anchorCtr="0" compatLnSpc="1">
              <a:noAutofit/>
            </a:bodyPr>
            <a:lstStyle/>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GB" sz="1400" b="1" i="0" u="none" strike="noStrike" kern="1200" cap="none" spc="0" baseline="0">
                <a:solidFill>
                  <a:srgbClr val="0599F1"/>
                </a:solidFill>
                <a:uFillTx/>
                <a:latin typeface="HelveticaNeue-UltraLight" pitchFamily="50"/>
                <a:ea typeface="MS PGothic" pitchFamily="34"/>
              </a:endParaRPr>
            </a:p>
          </p:txBody>
        </p:sp>
        <p:sp>
          <p:nvSpPr>
            <p:cNvPr id="138" name="Freeform 167">
              <a:extLst>
                <a:ext uri="{FF2B5EF4-FFF2-40B4-BE49-F238E27FC236}">
                  <a16:creationId xmlns:a16="http://schemas.microsoft.com/office/drawing/2014/main" id="{3B668FCA-7607-6D08-5268-104C22C810EF}"/>
                </a:ext>
              </a:extLst>
            </p:cNvPr>
            <p:cNvSpPr/>
            <p:nvPr/>
          </p:nvSpPr>
          <p:spPr>
            <a:xfrm>
              <a:off x="5434516" y="2288569"/>
              <a:ext cx="131783" cy="110057"/>
            </a:xfrm>
            <a:custGeom>
              <a:avLst/>
              <a:gdLst>
                <a:gd name="f0" fmla="val 10800000"/>
                <a:gd name="f1" fmla="val 5400000"/>
                <a:gd name="f2" fmla="val 180"/>
                <a:gd name="f3" fmla="val w"/>
                <a:gd name="f4" fmla="val h"/>
                <a:gd name="f5" fmla="val 0"/>
                <a:gd name="f6" fmla="val 135"/>
                <a:gd name="f7" fmla="val 119"/>
                <a:gd name="f8" fmla="val 122"/>
                <a:gd name="f9" fmla="val 59"/>
                <a:gd name="f10" fmla="val 124"/>
                <a:gd name="f11" fmla="val 60"/>
                <a:gd name="f12" fmla="val 130"/>
                <a:gd name="f13" fmla="val 62"/>
                <a:gd name="f14" fmla="val 67"/>
                <a:gd name="f15" fmla="val 133"/>
                <a:gd name="f16" fmla="val 71"/>
                <a:gd name="f17" fmla="val 129"/>
                <a:gd name="f18" fmla="val 76"/>
                <a:gd name="f19" fmla="val 126"/>
                <a:gd name="f20" fmla="val 78"/>
                <a:gd name="f21" fmla="val 81"/>
                <a:gd name="f22" fmla="val 121"/>
                <a:gd name="f23" fmla="val 83"/>
                <a:gd name="f24" fmla="val 118"/>
                <a:gd name="f25" fmla="val 116"/>
                <a:gd name="f26" fmla="val 114"/>
                <a:gd name="f27" fmla="val 82"/>
                <a:gd name="f28" fmla="val 108"/>
                <a:gd name="f29" fmla="val 79"/>
                <a:gd name="f30" fmla="val 101"/>
                <a:gd name="f31" fmla="val 77"/>
                <a:gd name="f32" fmla="val 95"/>
                <a:gd name="f33" fmla="val 75"/>
                <a:gd name="f34" fmla="val 91"/>
                <a:gd name="f35" fmla="val 74"/>
                <a:gd name="f36" fmla="val 86"/>
                <a:gd name="f37" fmla="val 68"/>
                <a:gd name="f38" fmla="val 66"/>
                <a:gd name="f39" fmla="val 72"/>
                <a:gd name="f40" fmla="val 70"/>
                <a:gd name="f41" fmla="val 85"/>
                <a:gd name="f42" fmla="val 92"/>
                <a:gd name="f43" fmla="val 96"/>
                <a:gd name="f44" fmla="val 61"/>
                <a:gd name="f45" fmla="val 99"/>
                <a:gd name="f46" fmla="val 58"/>
                <a:gd name="f47" fmla="val 102"/>
                <a:gd name="f48" fmla="val 57"/>
                <a:gd name="f49" fmla="val 107"/>
                <a:gd name="f50" fmla="val 56"/>
                <a:gd name="f51" fmla="val 111"/>
                <a:gd name="f52" fmla="val 53"/>
                <a:gd name="f53" fmla="val 48"/>
                <a:gd name="f54" fmla="val 117"/>
                <a:gd name="f55" fmla="val 44"/>
                <a:gd name="f56" fmla="val 40"/>
                <a:gd name="f57" fmla="val 39"/>
                <a:gd name="f58" fmla="val 38"/>
                <a:gd name="f59" fmla="val 105"/>
                <a:gd name="f60" fmla="val 34"/>
                <a:gd name="f61" fmla="val 100"/>
                <a:gd name="f62" fmla="val 29"/>
                <a:gd name="f63" fmla="val 23"/>
                <a:gd name="f64" fmla="val 20"/>
                <a:gd name="f65" fmla="val 17"/>
                <a:gd name="f66" fmla="val 10"/>
                <a:gd name="f67" fmla="val 104"/>
                <a:gd name="f68" fmla="val 3"/>
                <a:gd name="f69" fmla="val 1"/>
                <a:gd name="f70" fmla="val 97"/>
                <a:gd name="f71" fmla="val 4"/>
                <a:gd name="f72" fmla="val 90"/>
                <a:gd name="f73" fmla="val 9"/>
                <a:gd name="f74" fmla="val 84"/>
                <a:gd name="f75" fmla="val 12"/>
                <a:gd name="f76" fmla="val 16"/>
                <a:gd name="f77" fmla="val 14"/>
                <a:gd name="f78" fmla="val 11"/>
                <a:gd name="f79" fmla="val 55"/>
                <a:gd name="f80" fmla="val 8"/>
                <a:gd name="f81" fmla="val 35"/>
                <a:gd name="f82" fmla="val 26"/>
                <a:gd name="f83" fmla="val 2"/>
                <a:gd name="f84" fmla="val 18"/>
                <a:gd name="f85" fmla="val 24"/>
                <a:gd name="f86" fmla="val 27"/>
                <a:gd name="f87" fmla="val 30"/>
                <a:gd name="f88" fmla="val 32"/>
                <a:gd name="f89" fmla="val 33"/>
                <a:gd name="f90" fmla="val 37"/>
                <a:gd name="f91" fmla="val 28"/>
                <a:gd name="f92" fmla="val 25"/>
                <a:gd name="f93" fmla="val 54"/>
                <a:gd name="f94" fmla="val 93"/>
                <a:gd name="f95" fmla="val 98"/>
                <a:gd name="f96" fmla="+- 0 0 -90"/>
                <a:gd name="f97" fmla="*/ f3 1 135"/>
                <a:gd name="f98" fmla="*/ f4 1 119"/>
                <a:gd name="f99" fmla="val f5"/>
                <a:gd name="f100" fmla="val f6"/>
                <a:gd name="f101" fmla="val f7"/>
                <a:gd name="f102" fmla="*/ f96 f0 1"/>
                <a:gd name="f103" fmla="+- f101 0 f99"/>
                <a:gd name="f104" fmla="+- f100 0 f99"/>
                <a:gd name="f105" fmla="*/ f102 1 f2"/>
                <a:gd name="f106" fmla="*/ f104 1 135"/>
                <a:gd name="f107" fmla="*/ f103 1 119"/>
                <a:gd name="f108" fmla="*/ 2147483646 f104 1"/>
                <a:gd name="f109" fmla="*/ 2147483646 f103 1"/>
                <a:gd name="f110" fmla="+- f105 0 f1"/>
                <a:gd name="f111" fmla="*/ f108 1 135"/>
                <a:gd name="f112" fmla="*/ f109 1 119"/>
                <a:gd name="f113" fmla="*/ 0 1 f106"/>
                <a:gd name="f114" fmla="*/ f100 1 f106"/>
                <a:gd name="f115" fmla="*/ 0 1 f107"/>
                <a:gd name="f116" fmla="*/ f101 1 f107"/>
                <a:gd name="f117" fmla="*/ f111 1 f106"/>
                <a:gd name="f118" fmla="*/ f112 1 f107"/>
                <a:gd name="f119" fmla="*/ f113 f97 1"/>
                <a:gd name="f120" fmla="*/ f114 f97 1"/>
                <a:gd name="f121" fmla="*/ f116 f98 1"/>
                <a:gd name="f122" fmla="*/ f115 f98 1"/>
                <a:gd name="f123" fmla="*/ f117 f97 1"/>
                <a:gd name="f124" fmla="*/ f118 f98 1"/>
              </a:gdLst>
              <a:ahLst/>
              <a:cxnLst>
                <a:cxn ang="3cd4">
                  <a:pos x="hc" y="t"/>
                </a:cxn>
                <a:cxn ang="0">
                  <a:pos x="r" y="vc"/>
                </a:cxn>
                <a:cxn ang="cd4">
                  <a:pos x="hc" y="b"/>
                </a:cxn>
                <a:cxn ang="cd2">
                  <a:pos x="l" y="vc"/>
                </a:cxn>
                <a:cxn ang="f110">
                  <a:pos x="f123" y="f124"/>
                </a:cxn>
                <a:cxn ang="f110">
                  <a:pos x="f123" y="f124"/>
                </a:cxn>
                <a:cxn ang="f110">
                  <a:pos x="f123" y="f124"/>
                </a:cxn>
                <a:cxn ang="f110">
                  <a:pos x="f123" y="f124"/>
                </a:cxn>
                <a:cxn ang="f110">
                  <a:pos x="f123" y="f124"/>
                </a:cxn>
                <a:cxn ang="f110">
                  <a:pos x="f123" y="f124"/>
                </a:cxn>
                <a:cxn ang="f110">
                  <a:pos x="f123" y="f124"/>
                </a:cxn>
                <a:cxn ang="f110">
                  <a:pos x="f123" y="f124"/>
                </a:cxn>
                <a:cxn ang="f110">
                  <a:pos x="f123" y="f124"/>
                </a:cxn>
                <a:cxn ang="f110">
                  <a:pos x="f123" y="f124"/>
                </a:cxn>
                <a:cxn ang="f110">
                  <a:pos x="f123" y="f124"/>
                </a:cxn>
                <a:cxn ang="f110">
                  <a:pos x="f123" y="f124"/>
                </a:cxn>
                <a:cxn ang="f110">
                  <a:pos x="f123" y="f124"/>
                </a:cxn>
                <a:cxn ang="f110">
                  <a:pos x="f123" y="f124"/>
                </a:cxn>
                <a:cxn ang="f110">
                  <a:pos x="f123" y="f124"/>
                </a:cxn>
                <a:cxn ang="f110">
                  <a:pos x="f123" y="f124"/>
                </a:cxn>
                <a:cxn ang="f110">
                  <a:pos x="f123" y="f124"/>
                </a:cxn>
                <a:cxn ang="f110">
                  <a:pos x="f123" y="f124"/>
                </a:cxn>
                <a:cxn ang="f110">
                  <a:pos x="f123" y="f124"/>
                </a:cxn>
                <a:cxn ang="f110">
                  <a:pos x="f123" y="f124"/>
                </a:cxn>
                <a:cxn ang="f110">
                  <a:pos x="f123" y="f124"/>
                </a:cxn>
                <a:cxn ang="f110">
                  <a:pos x="f123" y="f124"/>
                </a:cxn>
                <a:cxn ang="f110">
                  <a:pos x="f123" y="f124"/>
                </a:cxn>
                <a:cxn ang="f110">
                  <a:pos x="f123" y="f124"/>
                </a:cxn>
                <a:cxn ang="f110">
                  <a:pos x="f123" y="f124"/>
                </a:cxn>
                <a:cxn ang="f110">
                  <a:pos x="f123" y="f124"/>
                </a:cxn>
                <a:cxn ang="f110">
                  <a:pos x="f123" y="f124"/>
                </a:cxn>
                <a:cxn ang="f110">
                  <a:pos x="f123" y="f124"/>
                </a:cxn>
                <a:cxn ang="f110">
                  <a:pos x="f123" y="f124"/>
                </a:cxn>
                <a:cxn ang="f110">
                  <a:pos x="f123" y="f124"/>
                </a:cxn>
                <a:cxn ang="f110">
                  <a:pos x="f123" y="f124"/>
                </a:cxn>
                <a:cxn ang="f110">
                  <a:pos x="f123" y="f124"/>
                </a:cxn>
                <a:cxn ang="f110">
                  <a:pos x="f123" y="f124"/>
                </a:cxn>
                <a:cxn ang="f110">
                  <a:pos x="f123" y="f124"/>
                </a:cxn>
                <a:cxn ang="f110">
                  <a:pos x="f123" y="f124"/>
                </a:cxn>
                <a:cxn ang="f110">
                  <a:pos x="f123" y="f124"/>
                </a:cxn>
                <a:cxn ang="f110">
                  <a:pos x="f123" y="f124"/>
                </a:cxn>
                <a:cxn ang="f110">
                  <a:pos x="f123" y="f124"/>
                </a:cxn>
                <a:cxn ang="f110">
                  <a:pos x="f123" y="f124"/>
                </a:cxn>
                <a:cxn ang="f110">
                  <a:pos x="f123" y="f124"/>
                </a:cxn>
                <a:cxn ang="f110">
                  <a:pos x="f123" y="f124"/>
                </a:cxn>
              </a:cxnLst>
              <a:rect l="f119" t="f122" r="f120" b="f121"/>
              <a:pathLst>
                <a:path w="135" h="119">
                  <a:moveTo>
                    <a:pt x="f8" y="f9"/>
                  </a:moveTo>
                  <a:lnTo>
                    <a:pt x="f10" y="f11"/>
                  </a:lnTo>
                  <a:lnTo>
                    <a:pt x="f12" y="f13"/>
                  </a:lnTo>
                  <a:lnTo>
                    <a:pt x="f6" y="f14"/>
                  </a:lnTo>
                  <a:lnTo>
                    <a:pt x="f15" y="f16"/>
                  </a:lnTo>
                  <a:lnTo>
                    <a:pt x="f17" y="f18"/>
                  </a:lnTo>
                  <a:lnTo>
                    <a:pt x="f19" y="f20"/>
                  </a:lnTo>
                  <a:lnTo>
                    <a:pt x="f10" y="f21"/>
                  </a:lnTo>
                  <a:lnTo>
                    <a:pt x="f22" y="f23"/>
                  </a:lnTo>
                  <a:lnTo>
                    <a:pt x="f24" y="f23"/>
                  </a:lnTo>
                  <a:lnTo>
                    <a:pt x="f25" y="f23"/>
                  </a:lnTo>
                  <a:lnTo>
                    <a:pt x="f26" y="f27"/>
                  </a:lnTo>
                  <a:lnTo>
                    <a:pt x="f28" y="f29"/>
                  </a:lnTo>
                  <a:lnTo>
                    <a:pt x="f30" y="f31"/>
                  </a:lnTo>
                  <a:lnTo>
                    <a:pt x="f32" y="f33"/>
                  </a:lnTo>
                  <a:lnTo>
                    <a:pt x="f34" y="f35"/>
                  </a:lnTo>
                  <a:lnTo>
                    <a:pt x="f36" y="f16"/>
                  </a:lnTo>
                  <a:lnTo>
                    <a:pt x="f27" y="f37"/>
                  </a:lnTo>
                  <a:lnTo>
                    <a:pt x="f31" y="f38"/>
                  </a:lnTo>
                  <a:lnTo>
                    <a:pt x="f39" y="f38"/>
                  </a:lnTo>
                  <a:lnTo>
                    <a:pt x="f40" y="f40"/>
                  </a:lnTo>
                  <a:lnTo>
                    <a:pt x="f16" y="f20"/>
                  </a:lnTo>
                  <a:lnTo>
                    <a:pt x="f39" y="f41"/>
                  </a:lnTo>
                  <a:lnTo>
                    <a:pt x="f39" y="f42"/>
                  </a:lnTo>
                  <a:lnTo>
                    <a:pt x="f37" y="f43"/>
                  </a:lnTo>
                  <a:lnTo>
                    <a:pt x="f44" y="f45"/>
                  </a:lnTo>
                  <a:lnTo>
                    <a:pt x="f46" y="f47"/>
                  </a:lnTo>
                  <a:lnTo>
                    <a:pt x="f48" y="f49"/>
                  </a:lnTo>
                  <a:lnTo>
                    <a:pt x="f50" y="f51"/>
                  </a:lnTo>
                  <a:lnTo>
                    <a:pt x="f52" y="f26"/>
                  </a:lnTo>
                  <a:lnTo>
                    <a:pt x="f53" y="f54"/>
                  </a:lnTo>
                  <a:lnTo>
                    <a:pt x="f55" y="f7"/>
                  </a:lnTo>
                  <a:lnTo>
                    <a:pt x="f56" y="f25"/>
                  </a:lnTo>
                  <a:lnTo>
                    <a:pt x="f57" y="f51"/>
                  </a:lnTo>
                  <a:lnTo>
                    <a:pt x="f58" y="f59"/>
                  </a:lnTo>
                  <a:lnTo>
                    <a:pt x="f60" y="f61"/>
                  </a:lnTo>
                  <a:lnTo>
                    <a:pt x="f62" y="f45"/>
                  </a:lnTo>
                  <a:lnTo>
                    <a:pt x="f63" y="f45"/>
                  </a:lnTo>
                  <a:lnTo>
                    <a:pt x="f64" y="f61"/>
                  </a:lnTo>
                  <a:lnTo>
                    <a:pt x="f65" y="f30"/>
                  </a:lnTo>
                  <a:lnTo>
                    <a:pt x="f66" y="f67"/>
                  </a:lnTo>
                  <a:lnTo>
                    <a:pt x="f68" y="f59"/>
                  </a:lnTo>
                  <a:lnTo>
                    <a:pt x="f5" y="f30"/>
                  </a:lnTo>
                  <a:lnTo>
                    <a:pt x="f69" y="f70"/>
                  </a:lnTo>
                  <a:lnTo>
                    <a:pt x="f71" y="f72"/>
                  </a:lnTo>
                  <a:lnTo>
                    <a:pt x="f73" y="f74"/>
                  </a:lnTo>
                  <a:lnTo>
                    <a:pt x="f75" y="f27"/>
                  </a:lnTo>
                  <a:lnTo>
                    <a:pt x="f76" y="f29"/>
                  </a:lnTo>
                  <a:lnTo>
                    <a:pt x="f76" y="f33"/>
                  </a:lnTo>
                  <a:lnTo>
                    <a:pt x="f77" y="f37"/>
                  </a:lnTo>
                  <a:lnTo>
                    <a:pt x="f75" y="f44"/>
                  </a:lnTo>
                  <a:lnTo>
                    <a:pt x="f78" y="f79"/>
                  </a:lnTo>
                  <a:lnTo>
                    <a:pt x="f75" y="f53"/>
                  </a:lnTo>
                  <a:lnTo>
                    <a:pt x="f75" y="f55"/>
                  </a:lnTo>
                  <a:lnTo>
                    <a:pt x="f66" y="f57"/>
                  </a:lnTo>
                  <a:lnTo>
                    <a:pt x="f80" y="f81"/>
                  </a:lnTo>
                  <a:lnTo>
                    <a:pt x="f80" y="f82"/>
                  </a:lnTo>
                  <a:lnTo>
                    <a:pt x="f80" y="f76"/>
                  </a:lnTo>
                  <a:lnTo>
                    <a:pt x="f80" y="f80"/>
                  </a:lnTo>
                  <a:lnTo>
                    <a:pt x="f73" y="f83"/>
                  </a:lnTo>
                  <a:lnTo>
                    <a:pt x="f75" y="f5"/>
                  </a:lnTo>
                  <a:lnTo>
                    <a:pt x="f84" y="f69"/>
                  </a:lnTo>
                  <a:lnTo>
                    <a:pt x="f85" y="f68"/>
                  </a:lnTo>
                  <a:lnTo>
                    <a:pt x="f86" y="f73"/>
                  </a:lnTo>
                  <a:lnTo>
                    <a:pt x="f87" y="f84"/>
                  </a:lnTo>
                  <a:lnTo>
                    <a:pt x="f88" y="f82"/>
                  </a:lnTo>
                  <a:lnTo>
                    <a:pt x="f89" y="f87"/>
                  </a:lnTo>
                  <a:lnTo>
                    <a:pt x="f90" y="f87"/>
                  </a:lnTo>
                  <a:lnTo>
                    <a:pt x="f56" y="f91"/>
                  </a:lnTo>
                  <a:lnTo>
                    <a:pt x="f55" y="f92"/>
                  </a:lnTo>
                  <a:lnTo>
                    <a:pt x="f53" y="f63"/>
                  </a:lnTo>
                  <a:lnTo>
                    <a:pt x="f93" y="f63"/>
                  </a:lnTo>
                  <a:lnTo>
                    <a:pt x="f44" y="f85"/>
                  </a:lnTo>
                  <a:lnTo>
                    <a:pt x="f40" y="f82"/>
                  </a:lnTo>
                  <a:lnTo>
                    <a:pt x="f20" y="f87"/>
                  </a:lnTo>
                  <a:lnTo>
                    <a:pt x="f41" y="f89"/>
                  </a:lnTo>
                  <a:lnTo>
                    <a:pt x="f72" y="f56"/>
                  </a:lnTo>
                  <a:lnTo>
                    <a:pt x="f94" y="f53"/>
                  </a:lnTo>
                  <a:lnTo>
                    <a:pt x="f95" y="f93"/>
                  </a:lnTo>
                  <a:lnTo>
                    <a:pt x="f61" y="f46"/>
                  </a:lnTo>
                  <a:lnTo>
                    <a:pt x="f30" y="f9"/>
                  </a:lnTo>
                  <a:lnTo>
                    <a:pt x="f8" y="f9"/>
                  </a:lnTo>
                  <a:close/>
                </a:path>
              </a:pathLst>
            </a:custGeom>
            <a:solidFill>
              <a:srgbClr val="E2EBFB"/>
            </a:solidFill>
            <a:ln w="3172" cap="flat">
              <a:solidFill>
                <a:srgbClr val="0F78FF">
                  <a:alpha val="70000"/>
                </a:srgbClr>
              </a:solidFill>
              <a:prstDash val="solid"/>
              <a:round/>
            </a:ln>
          </p:spPr>
          <p:txBody>
            <a:bodyPr vert="horz" wrap="square" lIns="91440" tIns="45720" rIns="91440" bIns="45720" anchor="t" anchorCtr="0" compatLnSpc="1">
              <a:noAutofit/>
            </a:bodyPr>
            <a:lstStyle/>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GB" sz="1400" b="1" i="0" u="none" strike="noStrike" kern="1200" cap="none" spc="0" baseline="0">
                <a:solidFill>
                  <a:srgbClr val="0599F1"/>
                </a:solidFill>
                <a:uFillTx/>
                <a:latin typeface="HelveticaNeue-UltraLight" pitchFamily="50"/>
                <a:ea typeface="MS PGothic" pitchFamily="34"/>
              </a:endParaRPr>
            </a:p>
          </p:txBody>
        </p:sp>
        <p:sp>
          <p:nvSpPr>
            <p:cNvPr id="139" name="Freeform 168">
              <a:extLst>
                <a:ext uri="{FF2B5EF4-FFF2-40B4-BE49-F238E27FC236}">
                  <a16:creationId xmlns:a16="http://schemas.microsoft.com/office/drawing/2014/main" id="{196E7EED-2065-4449-11E7-3F290AB5D581}"/>
                </a:ext>
              </a:extLst>
            </p:cNvPr>
            <p:cNvSpPr/>
            <p:nvPr/>
          </p:nvSpPr>
          <p:spPr>
            <a:xfrm>
              <a:off x="5328803" y="1958397"/>
              <a:ext cx="545951" cy="364937"/>
            </a:xfrm>
            <a:custGeom>
              <a:avLst/>
              <a:gdLst>
                <a:gd name="f0" fmla="val 10800000"/>
                <a:gd name="f1" fmla="val 5400000"/>
                <a:gd name="f2" fmla="val 360"/>
                <a:gd name="f3" fmla="val 180"/>
                <a:gd name="f4" fmla="val w"/>
                <a:gd name="f5" fmla="val h"/>
                <a:gd name="f6" fmla="val 0"/>
                <a:gd name="f7" fmla="val 556"/>
                <a:gd name="f8" fmla="val 395"/>
                <a:gd name="f9" fmla="val 539"/>
                <a:gd name="f10" fmla="val 379"/>
                <a:gd name="f11" fmla="val 540"/>
                <a:gd name="f12" fmla="val 380"/>
                <a:gd name="f13" fmla="val 542"/>
                <a:gd name="f14" fmla="val 383"/>
                <a:gd name="f15" fmla="val 541"/>
                <a:gd name="f16" fmla="val 387"/>
                <a:gd name="f17" fmla="val 533"/>
                <a:gd name="f18" fmla="val 388"/>
                <a:gd name="f19" fmla="val 527"/>
                <a:gd name="f20" fmla="val 523"/>
                <a:gd name="f21" fmla="val 518"/>
                <a:gd name="f22" fmla="val 514"/>
                <a:gd name="f23" fmla="val 510"/>
                <a:gd name="f24" fmla="val 506"/>
                <a:gd name="f25" fmla="val 389"/>
                <a:gd name="f26" fmla="val 501"/>
                <a:gd name="f27" fmla="val 390"/>
                <a:gd name="f28" fmla="val 495"/>
                <a:gd name="f29" fmla="val 392"/>
                <a:gd name="f30" fmla="val 488"/>
                <a:gd name="f31" fmla="val 393"/>
                <a:gd name="f32" fmla="val 482"/>
                <a:gd name="f33" fmla="val 394"/>
                <a:gd name="f34" fmla="val 478"/>
                <a:gd name="f35" fmla="val 473"/>
                <a:gd name="f36" fmla="val 468"/>
                <a:gd name="f37" fmla="val 464"/>
                <a:gd name="f38" fmla="val 459"/>
                <a:gd name="f39" fmla="val 453"/>
                <a:gd name="f40" fmla="val 449"/>
                <a:gd name="f41" fmla="val 444"/>
                <a:gd name="f42" fmla="val 440"/>
                <a:gd name="f43" fmla="val 435"/>
                <a:gd name="f44" fmla="val 430"/>
                <a:gd name="f45" fmla="val 427"/>
                <a:gd name="f46" fmla="val 422"/>
                <a:gd name="f47" fmla="val 419"/>
                <a:gd name="f48" fmla="val 414"/>
                <a:gd name="f49" fmla="val 386"/>
                <a:gd name="f50" fmla="val 413"/>
                <a:gd name="f51" fmla="val 409"/>
                <a:gd name="f52" fmla="val 375"/>
                <a:gd name="f53" fmla="val 397"/>
                <a:gd name="f54" fmla="val 372"/>
                <a:gd name="f55" fmla="val 371"/>
                <a:gd name="f56" fmla="val 382"/>
                <a:gd name="f57" fmla="val 368"/>
                <a:gd name="f58" fmla="val 376"/>
                <a:gd name="f59" fmla="val 366"/>
                <a:gd name="f60" fmla="val 364"/>
                <a:gd name="f61" fmla="val 362"/>
                <a:gd name="f62" fmla="val 365"/>
                <a:gd name="f63" fmla="val 359"/>
                <a:gd name="f64" fmla="val 358"/>
                <a:gd name="f65" fmla="val 356"/>
                <a:gd name="f66" fmla="val 354"/>
                <a:gd name="f67" fmla="val 352"/>
                <a:gd name="f68" fmla="val 350"/>
                <a:gd name="f69" fmla="val 351"/>
                <a:gd name="f70" fmla="val 344"/>
                <a:gd name="f71" fmla="val 335"/>
                <a:gd name="f72" fmla="val 357"/>
                <a:gd name="f73" fmla="val 324"/>
                <a:gd name="f74" fmla="val 316"/>
                <a:gd name="f75" fmla="val 363"/>
                <a:gd name="f76" fmla="val 309"/>
                <a:gd name="f77" fmla="val 304"/>
                <a:gd name="f78" fmla="val 370"/>
                <a:gd name="f79" fmla="val 297"/>
                <a:gd name="f80" fmla="val 377"/>
                <a:gd name="f81" fmla="val 290"/>
                <a:gd name="f82" fmla="val 381"/>
                <a:gd name="f83" fmla="val 283"/>
                <a:gd name="f84" fmla="val 276"/>
                <a:gd name="f85" fmla="val 271"/>
                <a:gd name="f86" fmla="val 373"/>
                <a:gd name="f87" fmla="val 267"/>
                <a:gd name="f88" fmla="val 262"/>
                <a:gd name="f89" fmla="val 259"/>
                <a:gd name="f90" fmla="val 256"/>
                <a:gd name="f91" fmla="val 355"/>
                <a:gd name="f92" fmla="val 260"/>
                <a:gd name="f93" fmla="val 268"/>
                <a:gd name="f94" fmla="val 277"/>
                <a:gd name="f95" fmla="val 340"/>
                <a:gd name="f96" fmla="val 337"/>
                <a:gd name="f97" fmla="val 288"/>
                <a:gd name="f98" fmla="val 291"/>
                <a:gd name="f99" fmla="val 293"/>
                <a:gd name="f100" fmla="val 296"/>
                <a:gd name="f101" fmla="val 336"/>
                <a:gd name="f102" fmla="val 300"/>
                <a:gd name="f103" fmla="val 334"/>
                <a:gd name="f104" fmla="val 305"/>
                <a:gd name="f105" fmla="val 329"/>
                <a:gd name="f106" fmla="val 320"/>
                <a:gd name="f107" fmla="val 326"/>
                <a:gd name="f108" fmla="val 313"/>
                <a:gd name="f109" fmla="val 330"/>
                <a:gd name="f110" fmla="val 307"/>
                <a:gd name="f111" fmla="val 327"/>
                <a:gd name="f112" fmla="val 301"/>
                <a:gd name="f113" fmla="val 318"/>
                <a:gd name="f114" fmla="val 295"/>
                <a:gd name="f115" fmla="val 308"/>
                <a:gd name="f116" fmla="val 292"/>
                <a:gd name="f117" fmla="val 287"/>
                <a:gd name="f118" fmla="val 273"/>
                <a:gd name="f119" fmla="val 258"/>
                <a:gd name="f120" fmla="val 328"/>
                <a:gd name="f121" fmla="val 246"/>
                <a:gd name="f122" fmla="val 235"/>
                <a:gd name="f123" fmla="val 315"/>
                <a:gd name="f124" fmla="val 218"/>
                <a:gd name="f125" fmla="val 306"/>
                <a:gd name="f126" fmla="val 208"/>
                <a:gd name="f127" fmla="val 200"/>
                <a:gd name="f128" fmla="val 289"/>
                <a:gd name="f129" fmla="val 193"/>
                <a:gd name="f130" fmla="val 282"/>
                <a:gd name="f131" fmla="val 188"/>
                <a:gd name="f132" fmla="val 274"/>
                <a:gd name="f133" fmla="val 183"/>
                <a:gd name="f134" fmla="val 176"/>
                <a:gd name="f135" fmla="val 252"/>
                <a:gd name="f136" fmla="val 173"/>
                <a:gd name="f137" fmla="val 244"/>
                <a:gd name="f138" fmla="val 169"/>
                <a:gd name="f139" fmla="val 236"/>
                <a:gd name="f140" fmla="val 166"/>
                <a:gd name="f141" fmla="val 228"/>
                <a:gd name="f142" fmla="val 161"/>
                <a:gd name="f143" fmla="val 221"/>
                <a:gd name="f144" fmla="val 156"/>
                <a:gd name="f145" fmla="val 214"/>
                <a:gd name="f146" fmla="val 152"/>
                <a:gd name="f147" fmla="val 148"/>
                <a:gd name="f148" fmla="val 202"/>
                <a:gd name="f149" fmla="val 145"/>
                <a:gd name="f150" fmla="val 199"/>
                <a:gd name="f151" fmla="val 142"/>
                <a:gd name="f152" fmla="val 191"/>
                <a:gd name="f153" fmla="val 137"/>
                <a:gd name="f154" fmla="val 132"/>
                <a:gd name="f155" fmla="val 178"/>
                <a:gd name="f156" fmla="val 131"/>
                <a:gd name="f157" fmla="val 179"/>
                <a:gd name="f158" fmla="val 185"/>
                <a:gd name="f159" fmla="val 146"/>
                <a:gd name="f160" fmla="val 186"/>
                <a:gd name="f161" fmla="val 155"/>
                <a:gd name="f162" fmla="val 171"/>
                <a:gd name="f163" fmla="val 163"/>
                <a:gd name="f164" fmla="val 159"/>
                <a:gd name="f165" fmla="val 154"/>
                <a:gd name="f166" fmla="val 151"/>
                <a:gd name="f167" fmla="val 147"/>
                <a:gd name="f168" fmla="val 162"/>
                <a:gd name="f169" fmla="val 138"/>
                <a:gd name="f170" fmla="val 165"/>
                <a:gd name="f171" fmla="val 124"/>
                <a:gd name="f172" fmla="val 118"/>
                <a:gd name="f173" fmla="val 167"/>
                <a:gd name="f174" fmla="val 114"/>
                <a:gd name="f175" fmla="val 168"/>
                <a:gd name="f176" fmla="val 110"/>
                <a:gd name="f177" fmla="val 106"/>
                <a:gd name="f178" fmla="val 170"/>
                <a:gd name="f179" fmla="val 101"/>
                <a:gd name="f180" fmla="val 95"/>
                <a:gd name="f181" fmla="val 87"/>
                <a:gd name="f182" fmla="val 74"/>
                <a:gd name="f183" fmla="val 70"/>
                <a:gd name="f184" fmla="val 66"/>
                <a:gd name="f185" fmla="val 160"/>
                <a:gd name="f186" fmla="val 60"/>
                <a:gd name="f187" fmla="val 51"/>
                <a:gd name="f188" fmla="val 47"/>
                <a:gd name="f189" fmla="val 43"/>
                <a:gd name="f190" fmla="val 35"/>
                <a:gd name="f191" fmla="val 30"/>
                <a:gd name="f192" fmla="val 24"/>
                <a:gd name="f193" fmla="val 18"/>
                <a:gd name="f194" fmla="val 153"/>
                <a:gd name="f195" fmla="val 13"/>
                <a:gd name="f196" fmla="val 10"/>
                <a:gd name="f197" fmla="val 9"/>
                <a:gd name="f198" fmla="val 11"/>
                <a:gd name="f199" fmla="val 143"/>
                <a:gd name="f200" fmla="val 16"/>
                <a:gd name="f201" fmla="val 140"/>
                <a:gd name="f202" fmla="val 23"/>
                <a:gd name="f203" fmla="val 36"/>
                <a:gd name="f204" fmla="val 136"/>
                <a:gd name="f205" fmla="val 41"/>
                <a:gd name="f206" fmla="val 135"/>
                <a:gd name="f207" fmla="val 45"/>
                <a:gd name="f208" fmla="val 133"/>
                <a:gd name="f209" fmla="val 42"/>
                <a:gd name="f210" fmla="val 130"/>
                <a:gd name="f211" fmla="val 128"/>
                <a:gd name="f212" fmla="val 27"/>
                <a:gd name="f213" fmla="val 125"/>
                <a:gd name="f214" fmla="val 19"/>
                <a:gd name="f215" fmla="val 123"/>
                <a:gd name="f216" fmla="val 122"/>
                <a:gd name="f217" fmla="val 121"/>
                <a:gd name="f218" fmla="val 4"/>
                <a:gd name="f219" fmla="val 2"/>
                <a:gd name="f220" fmla="val 116"/>
                <a:gd name="f221" fmla="val 112"/>
                <a:gd name="f222" fmla="val 105"/>
                <a:gd name="f223" fmla="val 93"/>
                <a:gd name="f224" fmla="val 85"/>
                <a:gd name="f225" fmla="val 76"/>
                <a:gd name="f226" fmla="val 1"/>
                <a:gd name="f227" fmla="val 5"/>
                <a:gd name="f228" fmla="val 39"/>
                <a:gd name="f229" fmla="val 12"/>
                <a:gd name="f230" fmla="val 21"/>
                <a:gd name="f231" fmla="val 22"/>
                <a:gd name="f232" fmla="val 31"/>
                <a:gd name="f233" fmla="val 3"/>
                <a:gd name="f234" fmla="val 46"/>
                <a:gd name="f235" fmla="val 6"/>
                <a:gd name="f236" fmla="val 50"/>
                <a:gd name="f237" fmla="val 49"/>
                <a:gd name="f238" fmla="val 40"/>
                <a:gd name="f239" fmla="val 56"/>
                <a:gd name="f240" fmla="val 80"/>
                <a:gd name="f241" fmla="val 90"/>
                <a:gd name="f242" fmla="val 62"/>
                <a:gd name="f243" fmla="val 97"/>
                <a:gd name="f244" fmla="val 68"/>
                <a:gd name="f245" fmla="val 102"/>
                <a:gd name="f246" fmla="val 71"/>
                <a:gd name="f247" fmla="val 108"/>
                <a:gd name="f248" fmla="val 107"/>
                <a:gd name="f249" fmla="val 63"/>
                <a:gd name="f250" fmla="val 55"/>
                <a:gd name="f251" fmla="val 58"/>
                <a:gd name="f252" fmla="val 26"/>
                <a:gd name="f253" fmla="val 69"/>
                <a:gd name="f254" fmla="val 79"/>
                <a:gd name="f255" fmla="val 91"/>
                <a:gd name="f256" fmla="val 100"/>
                <a:gd name="f257" fmla="val 7"/>
                <a:gd name="f258" fmla="val 14"/>
                <a:gd name="f259" fmla="val 109"/>
                <a:gd name="f260" fmla="val 111"/>
                <a:gd name="f261" fmla="val 32"/>
                <a:gd name="f262" fmla="val 115"/>
                <a:gd name="f263" fmla="val 53"/>
                <a:gd name="f264" fmla="val 54"/>
                <a:gd name="f265" fmla="val 52"/>
                <a:gd name="f266" fmla="val 149"/>
                <a:gd name="f267" fmla="val 164"/>
                <a:gd name="f268" fmla="val 175"/>
                <a:gd name="f269" fmla="val 197"/>
                <a:gd name="f270" fmla="val 38"/>
                <a:gd name="f271" fmla="val 206"/>
                <a:gd name="f272" fmla="val 44"/>
                <a:gd name="f273" fmla="val 209"/>
                <a:gd name="f274" fmla="val 227"/>
                <a:gd name="f275" fmla="val 61"/>
                <a:gd name="f276" fmla="val 231"/>
                <a:gd name="f277" fmla="val 237"/>
                <a:gd name="f278" fmla="val 263"/>
                <a:gd name="f279" fmla="val 266"/>
                <a:gd name="f280" fmla="val 59"/>
                <a:gd name="f281" fmla="val 281"/>
                <a:gd name="f282" fmla="val 311"/>
                <a:gd name="f283" fmla="val 321"/>
                <a:gd name="f284" fmla="val 64"/>
                <a:gd name="f285" fmla="val 323"/>
                <a:gd name="f286" fmla="val 67"/>
                <a:gd name="f287" fmla="val 319"/>
                <a:gd name="f288" fmla="val 72"/>
                <a:gd name="f289" fmla="val 322"/>
                <a:gd name="f290" fmla="val 339"/>
                <a:gd name="f291" fmla="val 78"/>
                <a:gd name="f292" fmla="val 345"/>
                <a:gd name="f293" fmla="val 83"/>
                <a:gd name="f294" fmla="val 349"/>
                <a:gd name="f295" fmla="val 86"/>
                <a:gd name="f296" fmla="val 89"/>
                <a:gd name="f297" fmla="val 342"/>
                <a:gd name="f298" fmla="val 343"/>
                <a:gd name="f299" fmla="val 361"/>
                <a:gd name="f300" fmla="val 353"/>
                <a:gd name="f301" fmla="val 127"/>
                <a:gd name="f302" fmla="val 384"/>
                <a:gd name="f303" fmla="val 400"/>
                <a:gd name="f304" fmla="val 150"/>
                <a:gd name="f305" fmla="val 407"/>
                <a:gd name="f306" fmla="val 406"/>
                <a:gd name="f307" fmla="val 144"/>
                <a:gd name="f308" fmla="val 403"/>
                <a:gd name="f309" fmla="val 139"/>
                <a:gd name="f310" fmla="val 421"/>
                <a:gd name="f311" fmla="val 429"/>
                <a:gd name="f312" fmla="val 436"/>
                <a:gd name="f313" fmla="val 442"/>
                <a:gd name="f314" fmla="val 447"/>
                <a:gd name="f315" fmla="val 450"/>
                <a:gd name="f316" fmla="val 451"/>
                <a:gd name="f317" fmla="val 457"/>
                <a:gd name="f318" fmla="val 461"/>
                <a:gd name="f319" fmla="val 466"/>
                <a:gd name="f320" fmla="val 472"/>
                <a:gd name="f321" fmla="val 480"/>
                <a:gd name="f322" fmla="val 490"/>
                <a:gd name="f323" fmla="val 509"/>
                <a:gd name="f324" fmla="val 158"/>
                <a:gd name="f325" fmla="val 511"/>
                <a:gd name="f326" fmla="val 508"/>
                <a:gd name="f327" fmla="val 496"/>
                <a:gd name="f328" fmla="val 505"/>
                <a:gd name="f329" fmla="val 196"/>
                <a:gd name="f330" fmla="val 204"/>
                <a:gd name="f331" fmla="val 207"/>
                <a:gd name="f332" fmla="val 497"/>
                <a:gd name="f333" fmla="val 212"/>
                <a:gd name="f334" fmla="val 499"/>
                <a:gd name="f335" fmla="val 219"/>
                <a:gd name="f336" fmla="val 223"/>
                <a:gd name="f337" fmla="val 234"/>
                <a:gd name="f338" fmla="val 239"/>
                <a:gd name="f339" fmla="val 248"/>
                <a:gd name="f340" fmla="val 503"/>
                <a:gd name="f341" fmla="val 249"/>
                <a:gd name="f342" fmla="val 245"/>
                <a:gd name="f343" fmla="val 487"/>
                <a:gd name="f344" fmla="val 242"/>
                <a:gd name="f345" fmla="val 238"/>
                <a:gd name="f346" fmla="val 474"/>
                <a:gd name="f347" fmla="val 465"/>
                <a:gd name="f348" fmla="val 229"/>
                <a:gd name="f349" fmla="val 460"/>
                <a:gd name="f350" fmla="val 456"/>
                <a:gd name="f351" fmla="val 226"/>
                <a:gd name="f352" fmla="val 220"/>
                <a:gd name="f353" fmla="val 432"/>
                <a:gd name="f354" fmla="val 425"/>
                <a:gd name="f355" fmla="val 224"/>
                <a:gd name="f356" fmla="val 230"/>
                <a:gd name="f357" fmla="val 423"/>
                <a:gd name="f358" fmla="val 428"/>
                <a:gd name="f359" fmla="val 243"/>
                <a:gd name="f360" fmla="val 251"/>
                <a:gd name="f361" fmla="val 254"/>
                <a:gd name="f362" fmla="val 443"/>
                <a:gd name="f363" fmla="val 265"/>
                <a:gd name="f364" fmla="val 471"/>
                <a:gd name="f365" fmla="val 272"/>
                <a:gd name="f366" fmla="val 476"/>
                <a:gd name="f367" fmla="val 275"/>
                <a:gd name="f368" fmla="val 286"/>
                <a:gd name="f369" fmla="val 512"/>
                <a:gd name="f370" fmla="val 520"/>
                <a:gd name="f371" fmla="val 528"/>
                <a:gd name="f372" fmla="val 294"/>
                <a:gd name="f373" fmla="val 534"/>
                <a:gd name="f374" fmla="val 536"/>
                <a:gd name="f375" fmla="val 332"/>
                <a:gd name="f376" fmla="val 543"/>
                <a:gd name="f377" fmla="val 544"/>
                <a:gd name="f378" fmla="val 548"/>
                <a:gd name="f379" fmla="val 552"/>
                <a:gd name="f380" fmla="val 555"/>
                <a:gd name="f381" fmla="val 549"/>
                <a:gd name="f382" fmla="val 535"/>
                <a:gd name="f383" fmla="val 525"/>
                <a:gd name="f384" fmla="val 513"/>
                <a:gd name="f385" fmla="val 348"/>
                <a:gd name="f386" fmla="val 493"/>
                <a:gd name="f387" fmla="val 483"/>
                <a:gd name="f388" fmla="val 455"/>
                <a:gd name="f389" fmla="val 463"/>
                <a:gd name="f390" fmla="val 347"/>
                <a:gd name="f391" fmla="val 485"/>
                <a:gd name="f392" fmla="val 517"/>
                <a:gd name="f393" fmla="val 367"/>
                <a:gd name="f394" fmla="val 374"/>
                <a:gd name="f395" fmla="+- 0 0 -90"/>
                <a:gd name="f396" fmla="*/ f4 1 556"/>
                <a:gd name="f397" fmla="*/ f5 1 395"/>
                <a:gd name="f398" fmla="val f6"/>
                <a:gd name="f399" fmla="val f7"/>
                <a:gd name="f400" fmla="val f8"/>
                <a:gd name="f401" fmla="*/ f395 f0 1"/>
                <a:gd name="f402" fmla="+- f400 0 f398"/>
                <a:gd name="f403" fmla="+- f399 0 f398"/>
                <a:gd name="f404" fmla="*/ f401 1 f3"/>
                <a:gd name="f405" fmla="*/ f403 1 556"/>
                <a:gd name="f406" fmla="*/ f402 1 395"/>
                <a:gd name="f407" fmla="*/ 2147483646 f403 1"/>
                <a:gd name="f408" fmla="*/ 2147483646 f402 1"/>
                <a:gd name="f409" fmla="*/ 0 f403 1"/>
                <a:gd name="f410" fmla="+- f404 0 f1"/>
                <a:gd name="f411" fmla="*/ f407 1 556"/>
                <a:gd name="f412" fmla="*/ f408 1 395"/>
                <a:gd name="f413" fmla="*/ f409 1 556"/>
                <a:gd name="f414" fmla="*/ 0 1 f405"/>
                <a:gd name="f415" fmla="*/ f399 1 f405"/>
                <a:gd name="f416" fmla="*/ 0 1 f406"/>
                <a:gd name="f417" fmla="*/ f400 1 f406"/>
                <a:gd name="f418" fmla="*/ f411 1 f405"/>
                <a:gd name="f419" fmla="*/ f412 1 f406"/>
                <a:gd name="f420" fmla="*/ f413 1 f405"/>
                <a:gd name="f421" fmla="*/ f414 f396 1"/>
                <a:gd name="f422" fmla="*/ f415 f396 1"/>
                <a:gd name="f423" fmla="*/ f417 f397 1"/>
                <a:gd name="f424" fmla="*/ f416 f397 1"/>
                <a:gd name="f425" fmla="*/ f418 f396 1"/>
                <a:gd name="f426" fmla="*/ f419 f397 1"/>
                <a:gd name="f427" fmla="*/ f420 f396 1"/>
              </a:gdLst>
              <a:ahLst/>
              <a:cxnLst>
                <a:cxn ang="3cd4">
                  <a:pos x="hc" y="t"/>
                </a:cxn>
                <a:cxn ang="0">
                  <a:pos x="r" y="vc"/>
                </a:cxn>
                <a:cxn ang="cd4">
                  <a:pos x="hc" y="b"/>
                </a:cxn>
                <a:cxn ang="cd2">
                  <a:pos x="l" y="vc"/>
                </a:cxn>
                <a:cxn ang="f410">
                  <a:pos x="f425" y="f426"/>
                </a:cxn>
                <a:cxn ang="f410">
                  <a:pos x="f425" y="f426"/>
                </a:cxn>
                <a:cxn ang="f410">
                  <a:pos x="f425" y="f426"/>
                </a:cxn>
                <a:cxn ang="f410">
                  <a:pos x="f425" y="f426"/>
                </a:cxn>
                <a:cxn ang="f410">
                  <a:pos x="f425" y="f426"/>
                </a:cxn>
                <a:cxn ang="f410">
                  <a:pos x="f425" y="f426"/>
                </a:cxn>
                <a:cxn ang="f410">
                  <a:pos x="f425" y="f426"/>
                </a:cxn>
                <a:cxn ang="f410">
                  <a:pos x="f425" y="f426"/>
                </a:cxn>
                <a:cxn ang="f410">
                  <a:pos x="f425" y="f426"/>
                </a:cxn>
                <a:cxn ang="f410">
                  <a:pos x="f425" y="f426"/>
                </a:cxn>
                <a:cxn ang="f410">
                  <a:pos x="f425" y="f426"/>
                </a:cxn>
                <a:cxn ang="f410">
                  <a:pos x="f425" y="f426"/>
                </a:cxn>
                <a:cxn ang="f410">
                  <a:pos x="f425" y="f426"/>
                </a:cxn>
                <a:cxn ang="f410">
                  <a:pos x="f425" y="f426"/>
                </a:cxn>
                <a:cxn ang="f410">
                  <a:pos x="f425" y="f426"/>
                </a:cxn>
                <a:cxn ang="f410">
                  <a:pos x="f425" y="f426"/>
                </a:cxn>
                <a:cxn ang="f410">
                  <a:pos x="f425" y="f426"/>
                </a:cxn>
                <a:cxn ang="f410">
                  <a:pos x="f425" y="f426"/>
                </a:cxn>
                <a:cxn ang="f410">
                  <a:pos x="f425" y="f426"/>
                </a:cxn>
                <a:cxn ang="f410">
                  <a:pos x="f425" y="f426"/>
                </a:cxn>
                <a:cxn ang="f410">
                  <a:pos x="f425" y="f426"/>
                </a:cxn>
                <a:cxn ang="f410">
                  <a:pos x="f425" y="f426"/>
                </a:cxn>
                <a:cxn ang="f410">
                  <a:pos x="f425" y="f426"/>
                </a:cxn>
                <a:cxn ang="f410">
                  <a:pos x="f425" y="f426"/>
                </a:cxn>
                <a:cxn ang="f410">
                  <a:pos x="f425" y="f426"/>
                </a:cxn>
                <a:cxn ang="f410">
                  <a:pos x="f427" y="f426"/>
                </a:cxn>
                <a:cxn ang="f410">
                  <a:pos x="f425" y="f426"/>
                </a:cxn>
                <a:cxn ang="f410">
                  <a:pos x="f425" y="f426"/>
                </a:cxn>
                <a:cxn ang="f410">
                  <a:pos x="f425" y="f426"/>
                </a:cxn>
                <a:cxn ang="f410">
                  <a:pos x="f425" y="f426"/>
                </a:cxn>
                <a:cxn ang="f410">
                  <a:pos x="f425" y="f426"/>
                </a:cxn>
                <a:cxn ang="f410">
                  <a:pos x="f425" y="f426"/>
                </a:cxn>
                <a:cxn ang="f410">
                  <a:pos x="f425" y="f426"/>
                </a:cxn>
                <a:cxn ang="f410">
                  <a:pos x="f425" y="f426"/>
                </a:cxn>
                <a:cxn ang="f410">
                  <a:pos x="f425" y="f426"/>
                </a:cxn>
                <a:cxn ang="f410">
                  <a:pos x="f425" y="f426"/>
                </a:cxn>
                <a:cxn ang="f410">
                  <a:pos x="f425" y="f426"/>
                </a:cxn>
                <a:cxn ang="f410">
                  <a:pos x="f425" y="f426"/>
                </a:cxn>
                <a:cxn ang="f410">
                  <a:pos x="f425" y="f426"/>
                </a:cxn>
                <a:cxn ang="f410">
                  <a:pos x="f425" y="f426"/>
                </a:cxn>
                <a:cxn ang="f410">
                  <a:pos x="f425" y="f426"/>
                </a:cxn>
                <a:cxn ang="f410">
                  <a:pos x="f425" y="f426"/>
                </a:cxn>
                <a:cxn ang="f410">
                  <a:pos x="f425" y="f426"/>
                </a:cxn>
                <a:cxn ang="f410">
                  <a:pos x="f425" y="f426"/>
                </a:cxn>
                <a:cxn ang="f410">
                  <a:pos x="f425" y="f426"/>
                </a:cxn>
                <a:cxn ang="f410">
                  <a:pos x="f425" y="f426"/>
                </a:cxn>
                <a:cxn ang="f410">
                  <a:pos x="f425" y="f426"/>
                </a:cxn>
                <a:cxn ang="f410">
                  <a:pos x="f425" y="f426"/>
                </a:cxn>
                <a:cxn ang="f410">
                  <a:pos x="f425" y="f426"/>
                </a:cxn>
                <a:cxn ang="f410">
                  <a:pos x="f425" y="f426"/>
                </a:cxn>
                <a:cxn ang="f410">
                  <a:pos x="f425" y="f426"/>
                </a:cxn>
                <a:cxn ang="f410">
                  <a:pos x="f425" y="f426"/>
                </a:cxn>
                <a:cxn ang="f410">
                  <a:pos x="f425" y="f426"/>
                </a:cxn>
                <a:cxn ang="f410">
                  <a:pos x="f425" y="f426"/>
                </a:cxn>
                <a:cxn ang="f410">
                  <a:pos x="f425" y="f426"/>
                </a:cxn>
                <a:cxn ang="f410">
                  <a:pos x="f425" y="f426"/>
                </a:cxn>
                <a:cxn ang="f410">
                  <a:pos x="f425" y="f426"/>
                </a:cxn>
                <a:cxn ang="f410">
                  <a:pos x="f425" y="f426"/>
                </a:cxn>
                <a:cxn ang="f410">
                  <a:pos x="f425" y="f426"/>
                </a:cxn>
                <a:cxn ang="f410">
                  <a:pos x="f425" y="f426"/>
                </a:cxn>
                <a:cxn ang="f410">
                  <a:pos x="f425" y="f426"/>
                </a:cxn>
                <a:cxn ang="f410">
                  <a:pos x="f425" y="f426"/>
                </a:cxn>
                <a:cxn ang="f410">
                  <a:pos x="f425" y="f426"/>
                </a:cxn>
              </a:cxnLst>
              <a:rect l="f421" t="f424" r="f422" b="f423"/>
              <a:pathLst>
                <a:path w="556" h="395">
                  <a:moveTo>
                    <a:pt x="f9" y="f10"/>
                  </a:moveTo>
                  <a:lnTo>
                    <a:pt x="f11" y="f12"/>
                  </a:lnTo>
                  <a:lnTo>
                    <a:pt x="f13" y="f14"/>
                  </a:lnTo>
                  <a:lnTo>
                    <a:pt x="f15" y="f16"/>
                  </a:lnTo>
                  <a:lnTo>
                    <a:pt x="f17" y="f18"/>
                  </a:lnTo>
                  <a:lnTo>
                    <a:pt x="f19" y="f18"/>
                  </a:lnTo>
                  <a:lnTo>
                    <a:pt x="f20" y="f16"/>
                  </a:lnTo>
                  <a:lnTo>
                    <a:pt x="f21" y="f16"/>
                  </a:lnTo>
                  <a:lnTo>
                    <a:pt x="f22" y="f18"/>
                  </a:lnTo>
                  <a:lnTo>
                    <a:pt x="f23" y="f18"/>
                  </a:lnTo>
                  <a:lnTo>
                    <a:pt x="f24" y="f25"/>
                  </a:lnTo>
                  <a:lnTo>
                    <a:pt x="f26" y="f27"/>
                  </a:lnTo>
                  <a:lnTo>
                    <a:pt x="f28" y="f29"/>
                  </a:lnTo>
                  <a:lnTo>
                    <a:pt x="f30" y="f31"/>
                  </a:lnTo>
                  <a:lnTo>
                    <a:pt x="f32" y="f33"/>
                  </a:lnTo>
                  <a:lnTo>
                    <a:pt x="f34" y="f8"/>
                  </a:lnTo>
                  <a:lnTo>
                    <a:pt x="f35" y="f8"/>
                  </a:lnTo>
                  <a:lnTo>
                    <a:pt x="f36" y="f8"/>
                  </a:lnTo>
                  <a:lnTo>
                    <a:pt x="f37" y="f33"/>
                  </a:lnTo>
                  <a:lnTo>
                    <a:pt x="f38" y="f33"/>
                  </a:lnTo>
                  <a:lnTo>
                    <a:pt x="f39" y="f31"/>
                  </a:lnTo>
                  <a:lnTo>
                    <a:pt x="f40" y="f31"/>
                  </a:lnTo>
                  <a:lnTo>
                    <a:pt x="f41" y="f31"/>
                  </a:lnTo>
                  <a:lnTo>
                    <a:pt x="f42" y="f33"/>
                  </a:lnTo>
                  <a:lnTo>
                    <a:pt x="f43" y="f8"/>
                  </a:lnTo>
                  <a:lnTo>
                    <a:pt x="f44" y="f8"/>
                  </a:lnTo>
                  <a:lnTo>
                    <a:pt x="f45" y="f8"/>
                  </a:lnTo>
                  <a:lnTo>
                    <a:pt x="f46" y="f33"/>
                  </a:lnTo>
                  <a:lnTo>
                    <a:pt x="f47" y="f29"/>
                  </a:lnTo>
                  <a:lnTo>
                    <a:pt x="f48" y="f49"/>
                  </a:lnTo>
                  <a:lnTo>
                    <a:pt x="f50" y="f12"/>
                  </a:lnTo>
                  <a:lnTo>
                    <a:pt x="f51" y="f52"/>
                  </a:lnTo>
                  <a:lnTo>
                    <a:pt x="f53" y="f54"/>
                  </a:lnTo>
                  <a:lnTo>
                    <a:pt x="f25" y="f55"/>
                  </a:lnTo>
                  <a:lnTo>
                    <a:pt x="f56" y="f57"/>
                  </a:lnTo>
                  <a:lnTo>
                    <a:pt x="f58" y="f59"/>
                  </a:lnTo>
                  <a:lnTo>
                    <a:pt x="f54" y="f60"/>
                  </a:lnTo>
                  <a:lnTo>
                    <a:pt x="f57" y="f61"/>
                  </a:lnTo>
                  <a:lnTo>
                    <a:pt x="f62" y="f63"/>
                  </a:lnTo>
                  <a:lnTo>
                    <a:pt x="f61" y="f64"/>
                  </a:lnTo>
                  <a:lnTo>
                    <a:pt x="f63" y="f65"/>
                  </a:lnTo>
                  <a:lnTo>
                    <a:pt x="f66" y="f67"/>
                  </a:lnTo>
                  <a:lnTo>
                    <a:pt x="f68" y="f69"/>
                  </a:lnTo>
                  <a:lnTo>
                    <a:pt x="f70" y="f67"/>
                  </a:lnTo>
                  <a:lnTo>
                    <a:pt x="f71" y="f72"/>
                  </a:lnTo>
                  <a:lnTo>
                    <a:pt x="f73" y="f61"/>
                  </a:lnTo>
                  <a:lnTo>
                    <a:pt x="f74" y="f75"/>
                  </a:lnTo>
                  <a:lnTo>
                    <a:pt x="f76" y="f62"/>
                  </a:lnTo>
                  <a:lnTo>
                    <a:pt x="f77" y="f78"/>
                  </a:lnTo>
                  <a:lnTo>
                    <a:pt x="f79" y="f80"/>
                  </a:lnTo>
                  <a:lnTo>
                    <a:pt x="f81" y="f82"/>
                  </a:lnTo>
                  <a:lnTo>
                    <a:pt x="f83" y="f82"/>
                  </a:lnTo>
                  <a:lnTo>
                    <a:pt x="f84" y="f80"/>
                  </a:lnTo>
                  <a:lnTo>
                    <a:pt x="f85" y="f86"/>
                  </a:lnTo>
                  <a:lnTo>
                    <a:pt x="f87" y="f78"/>
                  </a:lnTo>
                  <a:lnTo>
                    <a:pt x="f88" y="f59"/>
                  </a:lnTo>
                  <a:lnTo>
                    <a:pt x="f89" y="f75"/>
                  </a:lnTo>
                  <a:lnTo>
                    <a:pt x="f90" y="f64"/>
                  </a:lnTo>
                  <a:lnTo>
                    <a:pt x="f90" y="f91"/>
                  </a:lnTo>
                  <a:lnTo>
                    <a:pt x="f92" y="f68"/>
                  </a:lnTo>
                  <a:lnTo>
                    <a:pt x="f93" y="f70"/>
                  </a:lnTo>
                  <a:lnTo>
                    <a:pt x="f94" y="f95"/>
                  </a:lnTo>
                  <a:lnTo>
                    <a:pt x="f83" y="f96"/>
                  </a:lnTo>
                  <a:lnTo>
                    <a:pt x="f97" y="f96"/>
                  </a:lnTo>
                  <a:lnTo>
                    <a:pt x="f98" y="f96"/>
                  </a:lnTo>
                  <a:lnTo>
                    <a:pt x="f99" y="f96"/>
                  </a:lnTo>
                  <a:lnTo>
                    <a:pt x="f100" y="f101"/>
                  </a:lnTo>
                  <a:lnTo>
                    <a:pt x="f102" y="f103"/>
                  </a:lnTo>
                  <a:lnTo>
                    <a:pt x="f104" y="f105"/>
                  </a:lnTo>
                  <a:lnTo>
                    <a:pt x="f74" y="f106"/>
                  </a:lnTo>
                  <a:lnTo>
                    <a:pt x="f107" y="f108"/>
                  </a:lnTo>
                  <a:lnTo>
                    <a:pt x="f109" y="f110"/>
                  </a:lnTo>
                  <a:lnTo>
                    <a:pt x="f111" y="f112"/>
                  </a:lnTo>
                  <a:lnTo>
                    <a:pt x="f113" y="f114"/>
                  </a:lnTo>
                  <a:lnTo>
                    <a:pt x="f115" y="f116"/>
                  </a:lnTo>
                  <a:lnTo>
                    <a:pt x="f104" y="f117"/>
                  </a:lnTo>
                  <a:lnTo>
                    <a:pt x="f76" y="f118"/>
                  </a:lnTo>
                  <a:lnTo>
                    <a:pt x="f106" y="f119"/>
                  </a:lnTo>
                  <a:lnTo>
                    <a:pt x="f120" y="f121"/>
                  </a:lnTo>
                  <a:lnTo>
                    <a:pt x="f111" y="f122"/>
                  </a:lnTo>
                  <a:lnTo>
                    <a:pt x="f123" y="f124"/>
                  </a:lnTo>
                  <a:lnTo>
                    <a:pt x="f125" y="f126"/>
                  </a:lnTo>
                  <a:lnTo>
                    <a:pt x="f79" y="f127"/>
                  </a:lnTo>
                  <a:lnTo>
                    <a:pt x="f128" y="f129"/>
                  </a:lnTo>
                  <a:lnTo>
                    <a:pt x="f130" y="f131"/>
                  </a:lnTo>
                  <a:lnTo>
                    <a:pt x="f132" y="f133"/>
                  </a:lnTo>
                  <a:lnTo>
                    <a:pt x="f87" y="f3"/>
                  </a:lnTo>
                  <a:lnTo>
                    <a:pt x="f92" y="f134"/>
                  </a:lnTo>
                  <a:lnTo>
                    <a:pt x="f135" y="f136"/>
                  </a:lnTo>
                  <a:lnTo>
                    <a:pt x="f137" y="f138"/>
                  </a:lnTo>
                  <a:lnTo>
                    <a:pt x="f139" y="f140"/>
                  </a:lnTo>
                  <a:lnTo>
                    <a:pt x="f141" y="f142"/>
                  </a:lnTo>
                  <a:lnTo>
                    <a:pt x="f143" y="f144"/>
                  </a:lnTo>
                  <a:lnTo>
                    <a:pt x="f145" y="f146"/>
                  </a:lnTo>
                  <a:lnTo>
                    <a:pt x="f126" y="f147"/>
                  </a:lnTo>
                  <a:lnTo>
                    <a:pt x="f148" y="f149"/>
                  </a:lnTo>
                  <a:lnTo>
                    <a:pt x="f150" y="f151"/>
                  </a:lnTo>
                  <a:lnTo>
                    <a:pt x="f152" y="f153"/>
                  </a:lnTo>
                  <a:lnTo>
                    <a:pt x="f133" y="f154"/>
                  </a:lnTo>
                  <a:lnTo>
                    <a:pt x="f155" y="f156"/>
                  </a:lnTo>
                  <a:lnTo>
                    <a:pt x="f157" y="f153"/>
                  </a:lnTo>
                  <a:lnTo>
                    <a:pt x="f158" y="f159"/>
                  </a:lnTo>
                  <a:lnTo>
                    <a:pt x="f160" y="f146"/>
                  </a:lnTo>
                  <a:lnTo>
                    <a:pt x="f133" y="f161"/>
                  </a:lnTo>
                  <a:lnTo>
                    <a:pt x="f162" y="f161"/>
                  </a:lnTo>
                  <a:lnTo>
                    <a:pt x="f163" y="f161"/>
                  </a:lnTo>
                  <a:lnTo>
                    <a:pt x="f164" y="f161"/>
                  </a:lnTo>
                  <a:lnTo>
                    <a:pt x="f165" y="f144"/>
                  </a:lnTo>
                  <a:lnTo>
                    <a:pt x="f166" y="f164"/>
                  </a:lnTo>
                  <a:lnTo>
                    <a:pt x="f167" y="f142"/>
                  </a:lnTo>
                  <a:lnTo>
                    <a:pt x="f151" y="f168"/>
                  </a:lnTo>
                  <a:lnTo>
                    <a:pt x="f169" y="f163"/>
                  </a:lnTo>
                  <a:lnTo>
                    <a:pt x="f156" y="f170"/>
                  </a:lnTo>
                  <a:lnTo>
                    <a:pt x="f171" y="f140"/>
                  </a:lnTo>
                  <a:lnTo>
                    <a:pt x="f172" y="f173"/>
                  </a:lnTo>
                  <a:lnTo>
                    <a:pt x="f174" y="f175"/>
                  </a:lnTo>
                  <a:lnTo>
                    <a:pt x="f176" y="f138"/>
                  </a:lnTo>
                  <a:lnTo>
                    <a:pt x="f177" y="f178"/>
                  </a:lnTo>
                  <a:lnTo>
                    <a:pt x="f179" y="f178"/>
                  </a:lnTo>
                  <a:lnTo>
                    <a:pt x="f180" y="f178"/>
                  </a:lnTo>
                  <a:lnTo>
                    <a:pt x="f181" y="f138"/>
                  </a:lnTo>
                  <a:lnTo>
                    <a:pt x="f182" y="f140"/>
                  </a:lnTo>
                  <a:lnTo>
                    <a:pt x="f183" y="f168"/>
                  </a:lnTo>
                  <a:lnTo>
                    <a:pt x="f184" y="f185"/>
                  </a:lnTo>
                  <a:lnTo>
                    <a:pt x="f186" y="f142"/>
                  </a:lnTo>
                  <a:lnTo>
                    <a:pt x="f187" y="f140"/>
                  </a:lnTo>
                  <a:lnTo>
                    <a:pt x="f188" y="f175"/>
                  </a:lnTo>
                  <a:lnTo>
                    <a:pt x="f189" y="f175"/>
                  </a:lnTo>
                  <a:lnTo>
                    <a:pt x="f190" y="f163"/>
                  </a:lnTo>
                  <a:lnTo>
                    <a:pt x="f191" y="f185"/>
                  </a:lnTo>
                  <a:lnTo>
                    <a:pt x="f192" y="f144"/>
                  </a:lnTo>
                  <a:lnTo>
                    <a:pt x="f193" y="f194"/>
                  </a:lnTo>
                  <a:lnTo>
                    <a:pt x="f195" y="f166"/>
                  </a:lnTo>
                  <a:lnTo>
                    <a:pt x="f196" y="f147"/>
                  </a:lnTo>
                  <a:lnTo>
                    <a:pt x="f197" y="f149"/>
                  </a:lnTo>
                  <a:lnTo>
                    <a:pt x="f198" y="f199"/>
                  </a:lnTo>
                  <a:lnTo>
                    <a:pt x="f200" y="f201"/>
                  </a:lnTo>
                  <a:lnTo>
                    <a:pt x="f202" y="f169"/>
                  </a:lnTo>
                  <a:lnTo>
                    <a:pt x="f191" y="f153"/>
                  </a:lnTo>
                  <a:lnTo>
                    <a:pt x="f203" y="f204"/>
                  </a:lnTo>
                  <a:lnTo>
                    <a:pt x="f205" y="f206"/>
                  </a:lnTo>
                  <a:lnTo>
                    <a:pt x="f207" y="f208"/>
                  </a:lnTo>
                  <a:lnTo>
                    <a:pt x="f207" y="f154"/>
                  </a:lnTo>
                  <a:lnTo>
                    <a:pt x="f209" y="f210"/>
                  </a:lnTo>
                  <a:lnTo>
                    <a:pt x="f190" y="f211"/>
                  </a:lnTo>
                  <a:lnTo>
                    <a:pt x="f212" y="f213"/>
                  </a:lnTo>
                  <a:lnTo>
                    <a:pt x="f214" y="f215"/>
                  </a:lnTo>
                  <a:lnTo>
                    <a:pt x="f195" y="f216"/>
                  </a:lnTo>
                  <a:lnTo>
                    <a:pt x="f197" y="f217"/>
                  </a:lnTo>
                  <a:lnTo>
                    <a:pt x="f218" y="f172"/>
                  </a:lnTo>
                  <a:lnTo>
                    <a:pt x="f219" y="f220"/>
                  </a:lnTo>
                  <a:lnTo>
                    <a:pt x="f6" y="f221"/>
                  </a:lnTo>
                  <a:lnTo>
                    <a:pt x="f6" y="f222"/>
                  </a:lnTo>
                  <a:lnTo>
                    <a:pt x="f6" y="f223"/>
                  </a:lnTo>
                  <a:lnTo>
                    <a:pt x="f6" y="f224"/>
                  </a:lnTo>
                  <a:lnTo>
                    <a:pt x="f6" y="f225"/>
                  </a:lnTo>
                  <a:lnTo>
                    <a:pt x="f226" y="f186"/>
                  </a:lnTo>
                  <a:lnTo>
                    <a:pt x="f227" y="f228"/>
                  </a:lnTo>
                  <a:lnTo>
                    <a:pt x="f229" y="f230"/>
                  </a:lnTo>
                  <a:lnTo>
                    <a:pt x="f231" y="f197"/>
                  </a:lnTo>
                  <a:lnTo>
                    <a:pt x="f232" y="f233"/>
                  </a:lnTo>
                  <a:lnTo>
                    <a:pt x="f228" y="f233"/>
                  </a:lnTo>
                  <a:lnTo>
                    <a:pt x="f234" y="f235"/>
                  </a:lnTo>
                  <a:lnTo>
                    <a:pt x="f236" y="f196"/>
                  </a:lnTo>
                  <a:lnTo>
                    <a:pt x="f237" y="f214"/>
                  </a:lnTo>
                  <a:lnTo>
                    <a:pt x="f189" y="f238"/>
                  </a:lnTo>
                  <a:lnTo>
                    <a:pt x="f209" y="f239"/>
                  </a:lnTo>
                  <a:lnTo>
                    <a:pt x="f207" y="f183"/>
                  </a:lnTo>
                  <a:lnTo>
                    <a:pt x="f236" y="f240"/>
                  </a:lnTo>
                  <a:lnTo>
                    <a:pt x="f239" y="f241"/>
                  </a:lnTo>
                  <a:lnTo>
                    <a:pt x="f242" y="f243"/>
                  </a:lnTo>
                  <a:lnTo>
                    <a:pt x="f244" y="f245"/>
                  </a:lnTo>
                  <a:lnTo>
                    <a:pt x="f246" y="f247"/>
                  </a:lnTo>
                  <a:lnTo>
                    <a:pt x="f183" y="f248"/>
                  </a:lnTo>
                  <a:lnTo>
                    <a:pt x="f249" y="f181"/>
                  </a:lnTo>
                  <a:lnTo>
                    <a:pt x="f239" y="f242"/>
                  </a:lnTo>
                  <a:lnTo>
                    <a:pt x="f250" y="f205"/>
                  </a:lnTo>
                  <a:lnTo>
                    <a:pt x="f251" y="f252"/>
                  </a:lnTo>
                  <a:lnTo>
                    <a:pt x="f242" y="f229"/>
                  </a:lnTo>
                  <a:lnTo>
                    <a:pt x="f253" y="f233"/>
                  </a:lnTo>
                  <a:lnTo>
                    <a:pt x="f254" y="f6"/>
                  </a:lnTo>
                  <a:lnTo>
                    <a:pt x="f255" y="f219"/>
                  </a:lnTo>
                  <a:lnTo>
                    <a:pt x="f256" y="f257"/>
                  </a:lnTo>
                  <a:lnTo>
                    <a:pt x="f177" y="f258"/>
                  </a:lnTo>
                  <a:lnTo>
                    <a:pt x="f259" y="f230"/>
                  </a:lnTo>
                  <a:lnTo>
                    <a:pt x="f260" y="f252"/>
                  </a:lnTo>
                  <a:lnTo>
                    <a:pt x="f174" y="f261"/>
                  </a:lnTo>
                  <a:lnTo>
                    <a:pt x="f262" y="f228"/>
                  </a:lnTo>
                  <a:lnTo>
                    <a:pt x="f220" y="f188"/>
                  </a:lnTo>
                  <a:lnTo>
                    <a:pt x="f172" y="f263"/>
                  </a:lnTo>
                  <a:lnTo>
                    <a:pt x="f171" y="f264"/>
                  </a:lnTo>
                  <a:lnTo>
                    <a:pt x="f154" y="f265"/>
                  </a:lnTo>
                  <a:lnTo>
                    <a:pt x="f201" y="f188"/>
                  </a:lnTo>
                  <a:lnTo>
                    <a:pt x="f159" y="f205"/>
                  </a:lnTo>
                  <a:lnTo>
                    <a:pt x="f167" y="f203"/>
                  </a:lnTo>
                  <a:lnTo>
                    <a:pt x="f266" y="f232"/>
                  </a:lnTo>
                  <a:lnTo>
                    <a:pt x="f144" y="f212"/>
                  </a:lnTo>
                  <a:lnTo>
                    <a:pt x="f267" y="f202"/>
                  </a:lnTo>
                  <a:lnTo>
                    <a:pt x="f138" y="f214"/>
                  </a:lnTo>
                  <a:lnTo>
                    <a:pt x="f268" y="f214"/>
                  </a:lnTo>
                  <a:lnTo>
                    <a:pt x="f158" y="f192"/>
                  </a:lnTo>
                  <a:lnTo>
                    <a:pt x="f269" y="f261"/>
                  </a:lnTo>
                  <a:lnTo>
                    <a:pt x="f148" y="f270"/>
                  </a:lnTo>
                  <a:lnTo>
                    <a:pt x="f271" y="f272"/>
                  </a:lnTo>
                  <a:lnTo>
                    <a:pt x="f273" y="f237"/>
                  </a:lnTo>
                  <a:lnTo>
                    <a:pt x="f145" y="f250"/>
                  </a:lnTo>
                  <a:lnTo>
                    <a:pt x="f143" y="f186"/>
                  </a:lnTo>
                  <a:lnTo>
                    <a:pt x="f274" y="f275"/>
                  </a:lnTo>
                  <a:lnTo>
                    <a:pt x="f276" y="f239"/>
                  </a:lnTo>
                  <a:lnTo>
                    <a:pt x="f277" y="f237"/>
                  </a:lnTo>
                  <a:lnTo>
                    <a:pt x="f121" y="f234"/>
                  </a:lnTo>
                  <a:lnTo>
                    <a:pt x="f90" y="f234"/>
                  </a:lnTo>
                  <a:lnTo>
                    <a:pt x="f278" y="f237"/>
                  </a:lnTo>
                  <a:lnTo>
                    <a:pt x="f279" y="f264"/>
                  </a:lnTo>
                  <a:lnTo>
                    <a:pt x="f93" y="f239"/>
                  </a:lnTo>
                  <a:lnTo>
                    <a:pt x="f85" y="f280"/>
                  </a:lnTo>
                  <a:lnTo>
                    <a:pt x="f281" y="f275"/>
                  </a:lnTo>
                  <a:lnTo>
                    <a:pt x="f97" y="f242"/>
                  </a:lnTo>
                  <a:lnTo>
                    <a:pt x="f100" y="f242"/>
                  </a:lnTo>
                  <a:lnTo>
                    <a:pt x="f77" y="f249"/>
                  </a:lnTo>
                  <a:lnTo>
                    <a:pt x="f282" y="f249"/>
                  </a:lnTo>
                  <a:lnTo>
                    <a:pt x="f113" y="f249"/>
                  </a:lnTo>
                  <a:lnTo>
                    <a:pt x="f283" y="f284"/>
                  </a:lnTo>
                  <a:lnTo>
                    <a:pt x="f285" y="f286"/>
                  </a:lnTo>
                  <a:lnTo>
                    <a:pt x="f283" y="f253"/>
                  </a:lnTo>
                  <a:lnTo>
                    <a:pt x="f287" y="f288"/>
                  </a:lnTo>
                  <a:lnTo>
                    <a:pt x="f289" y="f288"/>
                  </a:lnTo>
                  <a:lnTo>
                    <a:pt x="f105" y="f288"/>
                  </a:lnTo>
                  <a:lnTo>
                    <a:pt x="f71" y="f182"/>
                  </a:lnTo>
                  <a:lnTo>
                    <a:pt x="f290" y="f291"/>
                  </a:lnTo>
                  <a:lnTo>
                    <a:pt x="f292" y="f293"/>
                  </a:lnTo>
                  <a:lnTo>
                    <a:pt x="f294" y="f295"/>
                  </a:lnTo>
                  <a:lnTo>
                    <a:pt x="f69" y="f181"/>
                  </a:lnTo>
                  <a:lnTo>
                    <a:pt x="f68" y="f181"/>
                  </a:lnTo>
                  <a:lnTo>
                    <a:pt x="f292" y="f296"/>
                  </a:lnTo>
                  <a:lnTo>
                    <a:pt x="f297" y="f255"/>
                  </a:lnTo>
                  <a:lnTo>
                    <a:pt x="f290" y="f223"/>
                  </a:lnTo>
                  <a:lnTo>
                    <a:pt x="f298" y="f243"/>
                  </a:lnTo>
                  <a:lnTo>
                    <a:pt x="f67" y="f256"/>
                  </a:lnTo>
                  <a:lnTo>
                    <a:pt x="f299" y="f245"/>
                  </a:lnTo>
                  <a:lnTo>
                    <a:pt x="f299" y="f222"/>
                  </a:lnTo>
                  <a:lnTo>
                    <a:pt x="f72" y="f248"/>
                  </a:lnTo>
                  <a:lnTo>
                    <a:pt x="f300" y="f247"/>
                  </a:lnTo>
                  <a:lnTo>
                    <a:pt x="f69" y="f176"/>
                  </a:lnTo>
                  <a:lnTo>
                    <a:pt x="f69" y="f262"/>
                  </a:lnTo>
                  <a:lnTo>
                    <a:pt x="f68" y="f172"/>
                  </a:lnTo>
                  <a:lnTo>
                    <a:pt x="f294" y="f215"/>
                  </a:lnTo>
                  <a:lnTo>
                    <a:pt x="f294" y="f301"/>
                  </a:lnTo>
                  <a:lnTo>
                    <a:pt x="f300" y="f154"/>
                  </a:lnTo>
                  <a:lnTo>
                    <a:pt x="f299" y="f206"/>
                  </a:lnTo>
                  <a:lnTo>
                    <a:pt x="f55" y="f208"/>
                  </a:lnTo>
                  <a:lnTo>
                    <a:pt x="f80" y="f208"/>
                  </a:lnTo>
                  <a:lnTo>
                    <a:pt x="f302" y="f204"/>
                  </a:lnTo>
                  <a:lnTo>
                    <a:pt x="f29" y="f199"/>
                  </a:lnTo>
                  <a:lnTo>
                    <a:pt x="f303" y="f304"/>
                  </a:lnTo>
                  <a:lnTo>
                    <a:pt x="f305" y="f146"/>
                  </a:lnTo>
                  <a:lnTo>
                    <a:pt x="f51" y="f304"/>
                  </a:lnTo>
                  <a:lnTo>
                    <a:pt x="f306" y="f307"/>
                  </a:lnTo>
                  <a:lnTo>
                    <a:pt x="f308" y="f309"/>
                  </a:lnTo>
                  <a:lnTo>
                    <a:pt x="f308" y="f153"/>
                  </a:lnTo>
                  <a:lnTo>
                    <a:pt x="f51" y="f309"/>
                  </a:lnTo>
                  <a:lnTo>
                    <a:pt x="f48" y="f201"/>
                  </a:lnTo>
                  <a:lnTo>
                    <a:pt x="f310" y="f151"/>
                  </a:lnTo>
                  <a:lnTo>
                    <a:pt x="f311" y="f199"/>
                  </a:lnTo>
                  <a:lnTo>
                    <a:pt x="f312" y="f199"/>
                  </a:lnTo>
                  <a:lnTo>
                    <a:pt x="f313" y="f307"/>
                  </a:lnTo>
                  <a:lnTo>
                    <a:pt x="f314" y="f149"/>
                  </a:lnTo>
                  <a:lnTo>
                    <a:pt x="f315" y="f159"/>
                  </a:lnTo>
                  <a:lnTo>
                    <a:pt x="f316" y="f147"/>
                  </a:lnTo>
                  <a:lnTo>
                    <a:pt x="f315" y="f146"/>
                  </a:lnTo>
                  <a:lnTo>
                    <a:pt x="f316" y="f165"/>
                  </a:lnTo>
                  <a:lnTo>
                    <a:pt x="f39" y="f161"/>
                  </a:lnTo>
                  <a:lnTo>
                    <a:pt x="f317" y="f161"/>
                  </a:lnTo>
                  <a:lnTo>
                    <a:pt x="f318" y="f161"/>
                  </a:lnTo>
                  <a:lnTo>
                    <a:pt x="f319" y="f194"/>
                  </a:lnTo>
                  <a:lnTo>
                    <a:pt x="f320" y="f146"/>
                  </a:lnTo>
                  <a:lnTo>
                    <a:pt x="f321" y="f146"/>
                  </a:lnTo>
                  <a:lnTo>
                    <a:pt x="f322" y="f194"/>
                  </a:lnTo>
                  <a:lnTo>
                    <a:pt x="f26" y="f165"/>
                  </a:lnTo>
                  <a:lnTo>
                    <a:pt x="f323" y="f324"/>
                  </a:lnTo>
                  <a:lnTo>
                    <a:pt x="f325" y="f163"/>
                  </a:lnTo>
                  <a:lnTo>
                    <a:pt x="f326" y="f138"/>
                  </a:lnTo>
                  <a:lnTo>
                    <a:pt x="f26" y="f136"/>
                  </a:lnTo>
                  <a:lnTo>
                    <a:pt x="f327" y="f134"/>
                  </a:lnTo>
                  <a:lnTo>
                    <a:pt x="f327" y="f3"/>
                  </a:lnTo>
                  <a:lnTo>
                    <a:pt x="f26" y="f133"/>
                  </a:lnTo>
                  <a:lnTo>
                    <a:pt x="f328" y="f160"/>
                  </a:lnTo>
                  <a:lnTo>
                    <a:pt x="f23" y="f152"/>
                  </a:lnTo>
                  <a:lnTo>
                    <a:pt x="f325" y="f329"/>
                  </a:lnTo>
                  <a:lnTo>
                    <a:pt x="f325" y="f127"/>
                  </a:lnTo>
                  <a:lnTo>
                    <a:pt x="f323" y="f330"/>
                  </a:lnTo>
                  <a:lnTo>
                    <a:pt x="f328" y="f331"/>
                  </a:lnTo>
                  <a:lnTo>
                    <a:pt x="f26" y="f273"/>
                  </a:lnTo>
                  <a:lnTo>
                    <a:pt x="f332" y="f333"/>
                  </a:lnTo>
                  <a:lnTo>
                    <a:pt x="f332" y="f145"/>
                  </a:lnTo>
                  <a:lnTo>
                    <a:pt x="f334" y="f335"/>
                  </a:lnTo>
                  <a:lnTo>
                    <a:pt x="f328" y="f336"/>
                  </a:lnTo>
                  <a:lnTo>
                    <a:pt x="f325" y="f141"/>
                  </a:lnTo>
                  <a:lnTo>
                    <a:pt x="f22" y="f337"/>
                  </a:lnTo>
                  <a:lnTo>
                    <a:pt x="f22" y="f338"/>
                  </a:lnTo>
                  <a:lnTo>
                    <a:pt x="f325" y="f137"/>
                  </a:lnTo>
                  <a:lnTo>
                    <a:pt x="f24" y="f339"/>
                  </a:lnTo>
                  <a:lnTo>
                    <a:pt x="f340" y="f341"/>
                  </a:lnTo>
                  <a:lnTo>
                    <a:pt x="f26" y="f341"/>
                  </a:lnTo>
                  <a:lnTo>
                    <a:pt x="f28" y="f342"/>
                  </a:lnTo>
                  <a:lnTo>
                    <a:pt x="f343" y="f344"/>
                  </a:lnTo>
                  <a:lnTo>
                    <a:pt x="f321" y="f345"/>
                  </a:lnTo>
                  <a:lnTo>
                    <a:pt x="f346" y="f122"/>
                  </a:lnTo>
                  <a:lnTo>
                    <a:pt x="f36" y="f276"/>
                  </a:lnTo>
                  <a:lnTo>
                    <a:pt x="f347" y="f348"/>
                  </a:lnTo>
                  <a:lnTo>
                    <a:pt x="f349" y="f141"/>
                  </a:lnTo>
                  <a:lnTo>
                    <a:pt x="f350" y="f351"/>
                  </a:lnTo>
                  <a:lnTo>
                    <a:pt x="f40" y="f336"/>
                  </a:lnTo>
                  <a:lnTo>
                    <a:pt x="f42" y="f352"/>
                  </a:lnTo>
                  <a:lnTo>
                    <a:pt x="f353" y="f335"/>
                  </a:lnTo>
                  <a:lnTo>
                    <a:pt x="f354" y="f352"/>
                  </a:lnTo>
                  <a:lnTo>
                    <a:pt x="f310" y="f355"/>
                  </a:lnTo>
                  <a:lnTo>
                    <a:pt x="f310" y="f356"/>
                  </a:lnTo>
                  <a:lnTo>
                    <a:pt x="f357" y="f139"/>
                  </a:lnTo>
                  <a:lnTo>
                    <a:pt x="f358" y="f359"/>
                  </a:lnTo>
                  <a:lnTo>
                    <a:pt x="f43" y="f360"/>
                  </a:lnTo>
                  <a:lnTo>
                    <a:pt x="f42" y="f361"/>
                  </a:lnTo>
                  <a:lnTo>
                    <a:pt x="f362" y="f89"/>
                  </a:lnTo>
                  <a:lnTo>
                    <a:pt x="f40" y="f88"/>
                  </a:lnTo>
                  <a:lnTo>
                    <a:pt x="f39" y="f363"/>
                  </a:lnTo>
                  <a:lnTo>
                    <a:pt x="f38" y="f93"/>
                  </a:lnTo>
                  <a:lnTo>
                    <a:pt x="f347" y="f85"/>
                  </a:lnTo>
                  <a:lnTo>
                    <a:pt x="f364" y="f365"/>
                  </a:lnTo>
                  <a:lnTo>
                    <a:pt x="f366" y="f118"/>
                  </a:lnTo>
                  <a:lnTo>
                    <a:pt x="f343" y="f367"/>
                  </a:lnTo>
                  <a:lnTo>
                    <a:pt x="f28" y="f94"/>
                  </a:lnTo>
                  <a:lnTo>
                    <a:pt x="f26" y="f281"/>
                  </a:lnTo>
                  <a:lnTo>
                    <a:pt x="f328" y="f368"/>
                  </a:lnTo>
                  <a:lnTo>
                    <a:pt x="f369" y="f128"/>
                  </a:lnTo>
                  <a:lnTo>
                    <a:pt x="f370" y="f98"/>
                  </a:lnTo>
                  <a:lnTo>
                    <a:pt x="f371" y="f372"/>
                  </a:lnTo>
                  <a:lnTo>
                    <a:pt x="f17" y="f112"/>
                  </a:lnTo>
                  <a:lnTo>
                    <a:pt x="f373" y="f110"/>
                  </a:lnTo>
                  <a:lnTo>
                    <a:pt x="f17" y="f282"/>
                  </a:lnTo>
                  <a:lnTo>
                    <a:pt x="f17" y="f123"/>
                  </a:lnTo>
                  <a:lnTo>
                    <a:pt x="f374" y="f73"/>
                  </a:lnTo>
                  <a:lnTo>
                    <a:pt x="f15" y="f375"/>
                  </a:lnTo>
                  <a:lnTo>
                    <a:pt x="f376" y="f96"/>
                  </a:lnTo>
                  <a:lnTo>
                    <a:pt x="f377" y="f297"/>
                  </a:lnTo>
                  <a:lnTo>
                    <a:pt x="f378" y="f292"/>
                  </a:lnTo>
                  <a:lnTo>
                    <a:pt x="f379" y="f68"/>
                  </a:lnTo>
                  <a:lnTo>
                    <a:pt x="f7" y="f66"/>
                  </a:lnTo>
                  <a:lnTo>
                    <a:pt x="f380" y="f72"/>
                  </a:lnTo>
                  <a:lnTo>
                    <a:pt x="f381" y="f65"/>
                  </a:lnTo>
                  <a:lnTo>
                    <a:pt x="f377" y="f67"/>
                  </a:lnTo>
                  <a:lnTo>
                    <a:pt x="f15" y="f294"/>
                  </a:lnTo>
                  <a:lnTo>
                    <a:pt x="f382" y="f292"/>
                  </a:lnTo>
                  <a:lnTo>
                    <a:pt x="f383" y="f292"/>
                  </a:lnTo>
                  <a:lnTo>
                    <a:pt x="f384" y="f385"/>
                  </a:lnTo>
                  <a:lnTo>
                    <a:pt x="f328" y="f294"/>
                  </a:lnTo>
                  <a:lnTo>
                    <a:pt x="f334" y="f294"/>
                  </a:lnTo>
                  <a:lnTo>
                    <a:pt x="f386" y="f292"/>
                  </a:lnTo>
                  <a:lnTo>
                    <a:pt x="f30" y="f298"/>
                  </a:lnTo>
                  <a:lnTo>
                    <a:pt x="f387" y="f297"/>
                  </a:lnTo>
                  <a:lnTo>
                    <a:pt x="f34" y="f95"/>
                  </a:lnTo>
                  <a:lnTo>
                    <a:pt x="f320" y="f290"/>
                  </a:lnTo>
                  <a:lnTo>
                    <a:pt x="f319" y="f96"/>
                  </a:lnTo>
                  <a:lnTo>
                    <a:pt x="f318" y="f96"/>
                  </a:lnTo>
                  <a:lnTo>
                    <a:pt x="f317" y="f96"/>
                  </a:lnTo>
                  <a:lnTo>
                    <a:pt x="f39" y="f96"/>
                  </a:lnTo>
                  <a:lnTo>
                    <a:pt x="f316" y="f95"/>
                  </a:lnTo>
                  <a:lnTo>
                    <a:pt x="f388" y="f298"/>
                  </a:lnTo>
                  <a:lnTo>
                    <a:pt x="f389" y="f390"/>
                  </a:lnTo>
                  <a:lnTo>
                    <a:pt x="f366" y="f67"/>
                  </a:lnTo>
                  <a:lnTo>
                    <a:pt x="f391" y="f91"/>
                  </a:lnTo>
                  <a:lnTo>
                    <a:pt x="f322" y="f72"/>
                  </a:lnTo>
                  <a:lnTo>
                    <a:pt x="f327" y="f64"/>
                  </a:lnTo>
                  <a:lnTo>
                    <a:pt x="f334" y="f64"/>
                  </a:lnTo>
                  <a:lnTo>
                    <a:pt x="f340" y="f63"/>
                  </a:lnTo>
                  <a:lnTo>
                    <a:pt x="f24" y="f2"/>
                  </a:lnTo>
                  <a:lnTo>
                    <a:pt x="f323" y="f61"/>
                  </a:lnTo>
                  <a:lnTo>
                    <a:pt x="f325" y="f60"/>
                  </a:lnTo>
                  <a:lnTo>
                    <a:pt x="f392" y="f393"/>
                  </a:lnTo>
                  <a:lnTo>
                    <a:pt x="f383" y="f55"/>
                  </a:lnTo>
                  <a:lnTo>
                    <a:pt x="f17" y="f394"/>
                  </a:lnTo>
                  <a:lnTo>
                    <a:pt x="f9" y="f10"/>
                  </a:lnTo>
                  <a:close/>
                </a:path>
              </a:pathLst>
            </a:custGeom>
            <a:solidFill>
              <a:srgbClr val="E2EBFB"/>
            </a:solidFill>
            <a:ln w="3172" cap="flat">
              <a:solidFill>
                <a:srgbClr val="0F78FF">
                  <a:alpha val="70000"/>
                </a:srgbClr>
              </a:solidFill>
              <a:prstDash val="solid"/>
              <a:round/>
            </a:ln>
          </p:spPr>
          <p:txBody>
            <a:bodyPr vert="horz" wrap="square" lIns="91440" tIns="45720" rIns="91440" bIns="45720" anchor="t" anchorCtr="0" compatLnSpc="1">
              <a:noAutofit/>
            </a:bodyPr>
            <a:lstStyle/>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GB" sz="1400" b="1" i="0" u="none" strike="noStrike" kern="1200" cap="none" spc="0" baseline="0">
                <a:solidFill>
                  <a:srgbClr val="0599F1"/>
                </a:solidFill>
                <a:uFillTx/>
                <a:latin typeface="HelveticaNeue-UltraLight" pitchFamily="50"/>
                <a:ea typeface="MS PGothic" pitchFamily="34"/>
              </a:endParaRPr>
            </a:p>
          </p:txBody>
        </p:sp>
        <p:sp>
          <p:nvSpPr>
            <p:cNvPr id="140" name="Freeform 169">
              <a:extLst>
                <a:ext uri="{FF2B5EF4-FFF2-40B4-BE49-F238E27FC236}">
                  <a16:creationId xmlns:a16="http://schemas.microsoft.com/office/drawing/2014/main" id="{60BD118B-DD6E-87EF-4EBC-3C5FD6836A3B}"/>
                </a:ext>
              </a:extLst>
            </p:cNvPr>
            <p:cNvSpPr/>
            <p:nvPr/>
          </p:nvSpPr>
          <p:spPr>
            <a:xfrm>
              <a:off x="4856707" y="1897572"/>
              <a:ext cx="144813" cy="133228"/>
            </a:xfrm>
            <a:custGeom>
              <a:avLst/>
              <a:gdLst>
                <a:gd name="f0" fmla="val 10800000"/>
                <a:gd name="f1" fmla="val 5400000"/>
                <a:gd name="f2" fmla="val 180"/>
                <a:gd name="f3" fmla="val w"/>
                <a:gd name="f4" fmla="val h"/>
                <a:gd name="f5" fmla="val 0"/>
                <a:gd name="f6" fmla="val 148"/>
                <a:gd name="f7" fmla="val 146"/>
                <a:gd name="f8" fmla="val 71"/>
                <a:gd name="f9" fmla="val 67"/>
                <a:gd name="f10" fmla="val 145"/>
                <a:gd name="f11" fmla="val 56"/>
                <a:gd name="f12" fmla="val 141"/>
                <a:gd name="f13" fmla="val 44"/>
                <a:gd name="f14" fmla="val 135"/>
                <a:gd name="f15" fmla="val 36"/>
                <a:gd name="f16" fmla="val 129"/>
                <a:gd name="f17" fmla="val 33"/>
                <a:gd name="f18" fmla="val 125"/>
                <a:gd name="f19" fmla="val 120"/>
                <a:gd name="f20" fmla="val 35"/>
                <a:gd name="f21" fmla="val 115"/>
                <a:gd name="f22" fmla="val 32"/>
                <a:gd name="f23" fmla="val 111"/>
                <a:gd name="f24" fmla="val 26"/>
                <a:gd name="f25" fmla="val 108"/>
                <a:gd name="f26" fmla="val 20"/>
                <a:gd name="f27" fmla="val 104"/>
                <a:gd name="f28" fmla="val 14"/>
                <a:gd name="f29" fmla="val 95"/>
                <a:gd name="f30" fmla="val 12"/>
                <a:gd name="f31" fmla="val 88"/>
                <a:gd name="f32" fmla="val 10"/>
                <a:gd name="f33" fmla="val 82"/>
                <a:gd name="f34" fmla="val 9"/>
                <a:gd name="f35" fmla="val 77"/>
                <a:gd name="f36" fmla="val 7"/>
                <a:gd name="f37" fmla="val 73"/>
                <a:gd name="f38" fmla="val 3"/>
                <a:gd name="f39" fmla="val 68"/>
                <a:gd name="f40" fmla="val 1"/>
                <a:gd name="f41" fmla="val 65"/>
                <a:gd name="f42" fmla="val 62"/>
                <a:gd name="f43" fmla="val 60"/>
                <a:gd name="f44" fmla="val 2"/>
                <a:gd name="f45" fmla="val 58"/>
                <a:gd name="f46" fmla="val 8"/>
                <a:gd name="f47" fmla="val 15"/>
                <a:gd name="f48" fmla="val 57"/>
                <a:gd name="f49" fmla="val 55"/>
                <a:gd name="f50" fmla="val 24"/>
                <a:gd name="f51" fmla="val 50"/>
                <a:gd name="f52" fmla="val 31"/>
                <a:gd name="f53" fmla="val 42"/>
                <a:gd name="f54" fmla="val 40"/>
                <a:gd name="f55" fmla="val 27"/>
                <a:gd name="f56" fmla="val 11"/>
                <a:gd name="f57" fmla="val 90"/>
                <a:gd name="f58" fmla="val 91"/>
                <a:gd name="f59" fmla="val 4"/>
                <a:gd name="f60" fmla="val 6"/>
                <a:gd name="f61" fmla="val 94"/>
                <a:gd name="f62" fmla="val 107"/>
                <a:gd name="f63" fmla="val 123"/>
                <a:gd name="f64" fmla="val 136"/>
                <a:gd name="f65" fmla="val 144"/>
                <a:gd name="f66" fmla="val 143"/>
                <a:gd name="f67" fmla="val 139"/>
                <a:gd name="f68" fmla="val 137"/>
                <a:gd name="f69" fmla="val 39"/>
                <a:gd name="f70" fmla="val 138"/>
                <a:gd name="f71" fmla="val 66"/>
                <a:gd name="f72" fmla="val 124"/>
                <a:gd name="f73" fmla="val 75"/>
                <a:gd name="f74" fmla="val 119"/>
                <a:gd name="f75" fmla="val 83"/>
                <a:gd name="f76" fmla="val 116"/>
                <a:gd name="f77" fmla="val 87"/>
                <a:gd name="f78" fmla="val 99"/>
                <a:gd name="f79" fmla="val 96"/>
                <a:gd name="f80" fmla="val 92"/>
                <a:gd name="f81" fmla="val 112"/>
                <a:gd name="f82" fmla="val 89"/>
                <a:gd name="f83" fmla="val 128"/>
                <a:gd name="f84" fmla="val 86"/>
                <a:gd name="f85" fmla="val 84"/>
                <a:gd name="f86" fmla="val 140"/>
                <a:gd name="f87" fmla="val 78"/>
                <a:gd name="f88" fmla="+- 0 0 -90"/>
                <a:gd name="f89" fmla="*/ f3 1 148"/>
                <a:gd name="f90" fmla="*/ f4 1 146"/>
                <a:gd name="f91" fmla="val f5"/>
                <a:gd name="f92" fmla="val f6"/>
                <a:gd name="f93" fmla="val f7"/>
                <a:gd name="f94" fmla="*/ f88 f0 1"/>
                <a:gd name="f95" fmla="+- f93 0 f91"/>
                <a:gd name="f96" fmla="+- f92 0 f91"/>
                <a:gd name="f97" fmla="*/ f94 1 f2"/>
                <a:gd name="f98" fmla="*/ f96 1 148"/>
                <a:gd name="f99" fmla="*/ f95 1 146"/>
                <a:gd name="f100" fmla="*/ 2147483646 f96 1"/>
                <a:gd name="f101" fmla="*/ 2147483646 f95 1"/>
                <a:gd name="f102" fmla="*/ 0 f95 1"/>
                <a:gd name="f103" fmla="+- f97 0 f1"/>
                <a:gd name="f104" fmla="*/ f100 1 148"/>
                <a:gd name="f105" fmla="*/ f101 1 146"/>
                <a:gd name="f106" fmla="*/ f102 1 146"/>
                <a:gd name="f107" fmla="*/ 0 1 f98"/>
                <a:gd name="f108" fmla="*/ f92 1 f98"/>
                <a:gd name="f109" fmla="*/ 0 1 f99"/>
                <a:gd name="f110" fmla="*/ f93 1 f99"/>
                <a:gd name="f111" fmla="*/ f104 1 f98"/>
                <a:gd name="f112" fmla="*/ f105 1 f99"/>
                <a:gd name="f113" fmla="*/ f106 1 f99"/>
                <a:gd name="f114" fmla="*/ f107 f89 1"/>
                <a:gd name="f115" fmla="*/ f108 f89 1"/>
                <a:gd name="f116" fmla="*/ f110 f90 1"/>
                <a:gd name="f117" fmla="*/ f109 f90 1"/>
                <a:gd name="f118" fmla="*/ f111 f89 1"/>
                <a:gd name="f119" fmla="*/ f112 f90 1"/>
                <a:gd name="f120" fmla="*/ f113 f90 1"/>
              </a:gdLst>
              <a:ahLst/>
              <a:cxnLst>
                <a:cxn ang="3cd4">
                  <a:pos x="hc" y="t"/>
                </a:cxn>
                <a:cxn ang="0">
                  <a:pos x="r" y="vc"/>
                </a:cxn>
                <a:cxn ang="cd4">
                  <a:pos x="hc" y="b"/>
                </a:cxn>
                <a:cxn ang="cd2">
                  <a:pos x="l" y="vc"/>
                </a:cxn>
                <a:cxn ang="f103">
                  <a:pos x="f118" y="f119"/>
                </a:cxn>
                <a:cxn ang="f103">
                  <a:pos x="f118" y="f119"/>
                </a:cxn>
                <a:cxn ang="f103">
                  <a:pos x="f118" y="f119"/>
                </a:cxn>
                <a:cxn ang="f103">
                  <a:pos x="f118" y="f119"/>
                </a:cxn>
                <a:cxn ang="f103">
                  <a:pos x="f118" y="f119"/>
                </a:cxn>
                <a:cxn ang="f103">
                  <a:pos x="f118" y="f119"/>
                </a:cxn>
                <a:cxn ang="f103">
                  <a:pos x="f118" y="f119"/>
                </a:cxn>
                <a:cxn ang="f103">
                  <a:pos x="f118" y="f119"/>
                </a:cxn>
                <a:cxn ang="f103">
                  <a:pos x="f118" y="f119"/>
                </a:cxn>
                <a:cxn ang="f103">
                  <a:pos x="f118" y="f120"/>
                </a:cxn>
                <a:cxn ang="f103">
                  <a:pos x="f118" y="f119"/>
                </a:cxn>
                <a:cxn ang="f103">
                  <a:pos x="f118" y="f119"/>
                </a:cxn>
                <a:cxn ang="f103">
                  <a:pos x="f118" y="f119"/>
                </a:cxn>
                <a:cxn ang="f103">
                  <a:pos x="f118" y="f119"/>
                </a:cxn>
                <a:cxn ang="f103">
                  <a:pos x="f118" y="f119"/>
                </a:cxn>
                <a:cxn ang="f103">
                  <a:pos x="f118" y="f119"/>
                </a:cxn>
                <a:cxn ang="f103">
                  <a:pos x="f118" y="f119"/>
                </a:cxn>
                <a:cxn ang="f103">
                  <a:pos x="f118" y="f119"/>
                </a:cxn>
                <a:cxn ang="f103">
                  <a:pos x="f118" y="f119"/>
                </a:cxn>
                <a:cxn ang="f103">
                  <a:pos x="f118" y="f119"/>
                </a:cxn>
                <a:cxn ang="f103">
                  <a:pos x="f118" y="f119"/>
                </a:cxn>
                <a:cxn ang="f103">
                  <a:pos x="f118" y="f119"/>
                </a:cxn>
                <a:cxn ang="f103">
                  <a:pos x="f118" y="f119"/>
                </a:cxn>
                <a:cxn ang="f103">
                  <a:pos x="f118" y="f119"/>
                </a:cxn>
                <a:cxn ang="f103">
                  <a:pos x="f118" y="f119"/>
                </a:cxn>
                <a:cxn ang="f103">
                  <a:pos x="f118" y="f119"/>
                </a:cxn>
                <a:cxn ang="f103">
                  <a:pos x="f118" y="f119"/>
                </a:cxn>
                <a:cxn ang="f103">
                  <a:pos x="f118" y="f119"/>
                </a:cxn>
                <a:cxn ang="f103">
                  <a:pos x="f118" y="f119"/>
                </a:cxn>
                <a:cxn ang="f103">
                  <a:pos x="f118" y="f119"/>
                </a:cxn>
                <a:cxn ang="f103">
                  <a:pos x="f118" y="f119"/>
                </a:cxn>
                <a:cxn ang="f103">
                  <a:pos x="f118" y="f119"/>
                </a:cxn>
              </a:cxnLst>
              <a:rect l="f114" t="f117" r="f115" b="f116"/>
              <a:pathLst>
                <a:path w="148" h="146">
                  <a:moveTo>
                    <a:pt x="f6" y="f8"/>
                  </a:moveTo>
                  <a:lnTo>
                    <a:pt x="f7" y="f9"/>
                  </a:lnTo>
                  <a:lnTo>
                    <a:pt x="f10" y="f11"/>
                  </a:lnTo>
                  <a:lnTo>
                    <a:pt x="f12" y="f13"/>
                  </a:lnTo>
                  <a:lnTo>
                    <a:pt x="f14" y="f15"/>
                  </a:lnTo>
                  <a:lnTo>
                    <a:pt x="f16" y="f17"/>
                  </a:lnTo>
                  <a:lnTo>
                    <a:pt x="f18" y="f17"/>
                  </a:lnTo>
                  <a:lnTo>
                    <a:pt x="f19" y="f20"/>
                  </a:lnTo>
                  <a:lnTo>
                    <a:pt x="f21" y="f22"/>
                  </a:lnTo>
                  <a:lnTo>
                    <a:pt x="f23" y="f24"/>
                  </a:lnTo>
                  <a:lnTo>
                    <a:pt x="f25" y="f26"/>
                  </a:lnTo>
                  <a:lnTo>
                    <a:pt x="f27" y="f28"/>
                  </a:lnTo>
                  <a:lnTo>
                    <a:pt x="f29" y="f30"/>
                  </a:lnTo>
                  <a:lnTo>
                    <a:pt x="f31" y="f32"/>
                  </a:lnTo>
                  <a:lnTo>
                    <a:pt x="f33" y="f34"/>
                  </a:lnTo>
                  <a:lnTo>
                    <a:pt x="f35" y="f36"/>
                  </a:lnTo>
                  <a:lnTo>
                    <a:pt x="f37" y="f38"/>
                  </a:lnTo>
                  <a:lnTo>
                    <a:pt x="f39" y="f40"/>
                  </a:lnTo>
                  <a:lnTo>
                    <a:pt x="f41" y="f5"/>
                  </a:lnTo>
                  <a:lnTo>
                    <a:pt x="f42" y="f5"/>
                  </a:lnTo>
                  <a:lnTo>
                    <a:pt x="f43" y="f44"/>
                  </a:lnTo>
                  <a:lnTo>
                    <a:pt x="f45" y="f46"/>
                  </a:lnTo>
                  <a:lnTo>
                    <a:pt x="f45" y="f47"/>
                  </a:lnTo>
                  <a:lnTo>
                    <a:pt x="f48" y="f26"/>
                  </a:lnTo>
                  <a:lnTo>
                    <a:pt x="f49" y="f50"/>
                  </a:lnTo>
                  <a:lnTo>
                    <a:pt x="f51" y="f52"/>
                  </a:lnTo>
                  <a:lnTo>
                    <a:pt x="f53" y="f54"/>
                  </a:lnTo>
                  <a:lnTo>
                    <a:pt x="f22" y="f51"/>
                  </a:lnTo>
                  <a:lnTo>
                    <a:pt x="f55" y="f49"/>
                  </a:lnTo>
                  <a:lnTo>
                    <a:pt x="f26" y="f42"/>
                  </a:lnTo>
                  <a:lnTo>
                    <a:pt x="f56" y="f8"/>
                  </a:lnTo>
                  <a:lnTo>
                    <a:pt x="f38" y="f33"/>
                  </a:lnTo>
                  <a:lnTo>
                    <a:pt x="f5" y="f57"/>
                  </a:lnTo>
                  <a:lnTo>
                    <a:pt x="f38" y="f58"/>
                  </a:lnTo>
                  <a:lnTo>
                    <a:pt x="f59" y="f58"/>
                  </a:lnTo>
                  <a:lnTo>
                    <a:pt x="f60" y="f61"/>
                  </a:lnTo>
                  <a:lnTo>
                    <a:pt x="f56" y="f62"/>
                  </a:lnTo>
                  <a:lnTo>
                    <a:pt x="f28" y="f63"/>
                  </a:lnTo>
                  <a:lnTo>
                    <a:pt x="f28" y="f64"/>
                  </a:lnTo>
                  <a:lnTo>
                    <a:pt x="f47" y="f65"/>
                  </a:lnTo>
                  <a:lnTo>
                    <a:pt x="f26" y="f7"/>
                  </a:lnTo>
                  <a:lnTo>
                    <a:pt x="f55" y="f66"/>
                  </a:lnTo>
                  <a:lnTo>
                    <a:pt x="f22" y="f67"/>
                  </a:lnTo>
                  <a:lnTo>
                    <a:pt x="f15" y="f68"/>
                  </a:lnTo>
                  <a:lnTo>
                    <a:pt x="f69" y="f70"/>
                  </a:lnTo>
                  <a:lnTo>
                    <a:pt x="f13" y="f66"/>
                  </a:lnTo>
                  <a:lnTo>
                    <a:pt x="f51" y="f7"/>
                  </a:lnTo>
                  <a:lnTo>
                    <a:pt x="f49" y="f10"/>
                  </a:lnTo>
                  <a:lnTo>
                    <a:pt x="f43" y="f14"/>
                  </a:lnTo>
                  <a:lnTo>
                    <a:pt x="f71" y="f72"/>
                  </a:lnTo>
                  <a:lnTo>
                    <a:pt x="f73" y="f74"/>
                  </a:lnTo>
                  <a:lnTo>
                    <a:pt x="f75" y="f76"/>
                  </a:lnTo>
                  <a:lnTo>
                    <a:pt x="f77" y="f23"/>
                  </a:lnTo>
                  <a:lnTo>
                    <a:pt x="f77" y="f27"/>
                  </a:lnTo>
                  <a:lnTo>
                    <a:pt x="f77" y="f78"/>
                  </a:lnTo>
                  <a:lnTo>
                    <a:pt x="f58" y="f79"/>
                  </a:lnTo>
                  <a:lnTo>
                    <a:pt x="f27" y="f80"/>
                  </a:lnTo>
                  <a:lnTo>
                    <a:pt x="f81" y="f57"/>
                  </a:lnTo>
                  <a:lnTo>
                    <a:pt x="f19" y="f82"/>
                  </a:lnTo>
                  <a:lnTo>
                    <a:pt x="f83" y="f84"/>
                  </a:lnTo>
                  <a:lnTo>
                    <a:pt x="f14" y="f85"/>
                  </a:lnTo>
                  <a:lnTo>
                    <a:pt x="f86" y="f33"/>
                  </a:lnTo>
                  <a:lnTo>
                    <a:pt x="f65" y="f87"/>
                  </a:lnTo>
                  <a:lnTo>
                    <a:pt x="f7" y="f73"/>
                  </a:lnTo>
                  <a:lnTo>
                    <a:pt x="f6" y="f8"/>
                  </a:lnTo>
                  <a:close/>
                </a:path>
              </a:pathLst>
            </a:custGeom>
            <a:solidFill>
              <a:srgbClr val="E2EBFB"/>
            </a:solidFill>
            <a:ln w="3172" cap="flat">
              <a:solidFill>
                <a:srgbClr val="0F78FF">
                  <a:alpha val="70000"/>
                </a:srgbClr>
              </a:solidFill>
              <a:prstDash val="solid"/>
              <a:round/>
            </a:ln>
          </p:spPr>
          <p:txBody>
            <a:bodyPr vert="horz" wrap="square" lIns="91440" tIns="45720" rIns="91440" bIns="45720" anchor="t" anchorCtr="0" compatLnSpc="1">
              <a:noAutofit/>
            </a:bodyPr>
            <a:lstStyle/>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GB" sz="1400" b="1" i="0" u="none" strike="noStrike" kern="1200" cap="none" spc="0" baseline="0">
                <a:solidFill>
                  <a:srgbClr val="0599F1"/>
                </a:solidFill>
                <a:uFillTx/>
                <a:latin typeface="HelveticaNeue-UltraLight" pitchFamily="50"/>
                <a:ea typeface="MS PGothic" pitchFamily="34"/>
              </a:endParaRPr>
            </a:p>
          </p:txBody>
        </p:sp>
        <p:sp>
          <p:nvSpPr>
            <p:cNvPr id="141" name="Freeform 170">
              <a:extLst>
                <a:ext uri="{FF2B5EF4-FFF2-40B4-BE49-F238E27FC236}">
                  <a16:creationId xmlns:a16="http://schemas.microsoft.com/office/drawing/2014/main" id="{E4FF19AA-A970-A83E-D135-347D17E586F9}"/>
                </a:ext>
              </a:extLst>
            </p:cNvPr>
            <p:cNvSpPr/>
            <p:nvPr/>
          </p:nvSpPr>
          <p:spPr>
            <a:xfrm>
              <a:off x="5010207" y="1848331"/>
              <a:ext cx="131783" cy="85441"/>
            </a:xfrm>
            <a:custGeom>
              <a:avLst/>
              <a:gdLst>
                <a:gd name="f0" fmla="val 10800000"/>
                <a:gd name="f1" fmla="val 5400000"/>
                <a:gd name="f2" fmla="val 180"/>
                <a:gd name="f3" fmla="val w"/>
                <a:gd name="f4" fmla="val h"/>
                <a:gd name="f5" fmla="val 0"/>
                <a:gd name="f6" fmla="val 133"/>
                <a:gd name="f7" fmla="val 91"/>
                <a:gd name="f8" fmla="val 104"/>
                <a:gd name="f9" fmla="val 4"/>
                <a:gd name="f10" fmla="val 103"/>
                <a:gd name="f11" fmla="val 13"/>
                <a:gd name="f12" fmla="val 23"/>
                <a:gd name="f13" fmla="val 102"/>
                <a:gd name="f14" fmla="val 30"/>
                <a:gd name="f15" fmla="val 101"/>
                <a:gd name="f16" fmla="val 35"/>
                <a:gd name="f17" fmla="val 39"/>
                <a:gd name="f18" fmla="val 44"/>
                <a:gd name="f19" fmla="val 107"/>
                <a:gd name="f20" fmla="val 46"/>
                <a:gd name="f21" fmla="val 111"/>
                <a:gd name="f22" fmla="val 43"/>
                <a:gd name="f23" fmla="val 113"/>
                <a:gd name="f24" fmla="val 37"/>
                <a:gd name="f25" fmla="val 115"/>
                <a:gd name="f26" fmla="val 34"/>
                <a:gd name="f27" fmla="val 121"/>
                <a:gd name="f28" fmla="val 36"/>
                <a:gd name="f29" fmla="val 128"/>
                <a:gd name="f30" fmla="val 42"/>
                <a:gd name="f31" fmla="val 132"/>
                <a:gd name="f32" fmla="val 45"/>
                <a:gd name="f33" fmla="val 49"/>
                <a:gd name="f34" fmla="val 54"/>
                <a:gd name="f35" fmla="val 60"/>
                <a:gd name="f36" fmla="val 62"/>
                <a:gd name="f37" fmla="val 131"/>
                <a:gd name="f38" fmla="val 66"/>
                <a:gd name="f39" fmla="val 72"/>
                <a:gd name="f40" fmla="val 123"/>
                <a:gd name="f41" fmla="val 78"/>
                <a:gd name="f42" fmla="val 82"/>
                <a:gd name="f43" fmla="val 116"/>
                <a:gd name="f44" fmla="val 84"/>
                <a:gd name="f45" fmla="val 83"/>
                <a:gd name="f46" fmla="val 96"/>
                <a:gd name="f47" fmla="val 81"/>
                <a:gd name="f48" fmla="val 88"/>
                <a:gd name="f49" fmla="val 77"/>
                <a:gd name="f50" fmla="val 79"/>
                <a:gd name="f51" fmla="val 80"/>
                <a:gd name="f52" fmla="val 76"/>
                <a:gd name="f53" fmla="val 85"/>
                <a:gd name="f54" fmla="val 68"/>
                <a:gd name="f55" fmla="val 61"/>
                <a:gd name="f56" fmla="val 90"/>
                <a:gd name="f57" fmla="val 32"/>
                <a:gd name="f58" fmla="val 89"/>
                <a:gd name="f59" fmla="val 24"/>
                <a:gd name="f60" fmla="val 18"/>
                <a:gd name="f61" fmla="val 19"/>
                <a:gd name="f62" fmla="val 25"/>
                <a:gd name="f63" fmla="val 38"/>
                <a:gd name="f64" fmla="val 75"/>
                <a:gd name="f65" fmla="val 48"/>
                <a:gd name="f66" fmla="val 70"/>
                <a:gd name="f67" fmla="val 64"/>
                <a:gd name="f68" fmla="val 65"/>
                <a:gd name="f69" fmla="val 67"/>
                <a:gd name="f70" fmla="val 27"/>
                <a:gd name="f71" fmla="val 20"/>
                <a:gd name="f72" fmla="val 14"/>
                <a:gd name="f73" fmla="val 57"/>
                <a:gd name="f74" fmla="val 8"/>
                <a:gd name="f75" fmla="val 53"/>
                <a:gd name="f76" fmla="val 51"/>
                <a:gd name="f77" fmla="val 2"/>
                <a:gd name="f78" fmla="val 12"/>
                <a:gd name="f79" fmla="val 22"/>
                <a:gd name="f80" fmla="val 15"/>
                <a:gd name="f81" fmla="val 7"/>
                <a:gd name="f82" fmla="val 28"/>
                <a:gd name="f83" fmla="val 1"/>
                <a:gd name="f84" fmla="val 41"/>
                <a:gd name="f85" fmla="val 5"/>
                <a:gd name="f86" fmla="val 50"/>
                <a:gd name="f87" fmla="val 55"/>
                <a:gd name="f88" fmla="val 56"/>
                <a:gd name="f89" fmla="val 31"/>
                <a:gd name="f90" fmla="val 47"/>
                <a:gd name="f91" fmla="val 52"/>
                <a:gd name="f92" fmla="val 86"/>
                <a:gd name="f93" fmla="val 59"/>
                <a:gd name="f94" fmla="val 29"/>
                <a:gd name="f95" fmla="val 11"/>
                <a:gd name="f96" fmla="val 94"/>
                <a:gd name="f97" fmla="val 6"/>
                <a:gd name="f98" fmla="val 99"/>
                <a:gd name="f99" fmla="+- 0 0 -90"/>
                <a:gd name="f100" fmla="*/ f3 1 133"/>
                <a:gd name="f101" fmla="*/ f4 1 91"/>
                <a:gd name="f102" fmla="val f5"/>
                <a:gd name="f103" fmla="val f6"/>
                <a:gd name="f104" fmla="val f7"/>
                <a:gd name="f105" fmla="*/ f99 f0 1"/>
                <a:gd name="f106" fmla="+- f104 0 f102"/>
                <a:gd name="f107" fmla="+- f103 0 f102"/>
                <a:gd name="f108" fmla="*/ f105 1 f2"/>
                <a:gd name="f109" fmla="*/ f107 1 133"/>
                <a:gd name="f110" fmla="*/ f106 1 91"/>
                <a:gd name="f111" fmla="*/ 2147483646 f107 1"/>
                <a:gd name="f112" fmla="*/ 2147483646 f106 1"/>
                <a:gd name="f113" fmla="*/ 0 f107 1"/>
                <a:gd name="f114" fmla="*/ 0 f106 1"/>
                <a:gd name="f115" fmla="+- f108 0 f1"/>
                <a:gd name="f116" fmla="*/ f111 1 133"/>
                <a:gd name="f117" fmla="*/ f112 1 91"/>
                <a:gd name="f118" fmla="*/ f113 1 133"/>
                <a:gd name="f119" fmla="*/ f114 1 91"/>
                <a:gd name="f120" fmla="*/ 0 1 f109"/>
                <a:gd name="f121" fmla="*/ f103 1 f109"/>
                <a:gd name="f122" fmla="*/ 0 1 f110"/>
                <a:gd name="f123" fmla="*/ f104 1 f110"/>
                <a:gd name="f124" fmla="*/ f116 1 f109"/>
                <a:gd name="f125" fmla="*/ f117 1 f110"/>
                <a:gd name="f126" fmla="*/ f118 1 f109"/>
                <a:gd name="f127" fmla="*/ f119 1 f110"/>
                <a:gd name="f128" fmla="*/ f120 f100 1"/>
                <a:gd name="f129" fmla="*/ f121 f100 1"/>
                <a:gd name="f130" fmla="*/ f123 f101 1"/>
                <a:gd name="f131" fmla="*/ f122 f101 1"/>
                <a:gd name="f132" fmla="*/ f124 f100 1"/>
                <a:gd name="f133" fmla="*/ f125 f101 1"/>
                <a:gd name="f134" fmla="*/ f126 f100 1"/>
                <a:gd name="f135" fmla="*/ f127 f101 1"/>
              </a:gdLst>
              <a:ahLst/>
              <a:cxnLst>
                <a:cxn ang="3cd4">
                  <a:pos x="hc" y="t"/>
                </a:cxn>
                <a:cxn ang="0">
                  <a:pos x="r" y="vc"/>
                </a:cxn>
                <a:cxn ang="cd4">
                  <a:pos x="hc" y="b"/>
                </a:cxn>
                <a:cxn ang="cd2">
                  <a:pos x="l" y="vc"/>
                </a:cxn>
                <a:cxn ang="f115">
                  <a:pos x="f132" y="f133"/>
                </a:cxn>
                <a:cxn ang="f115">
                  <a:pos x="f132" y="f133"/>
                </a:cxn>
                <a:cxn ang="f115">
                  <a:pos x="f132" y="f133"/>
                </a:cxn>
                <a:cxn ang="f115">
                  <a:pos x="f132" y="f133"/>
                </a:cxn>
                <a:cxn ang="f115">
                  <a:pos x="f132" y="f133"/>
                </a:cxn>
                <a:cxn ang="f115">
                  <a:pos x="f132" y="f133"/>
                </a:cxn>
                <a:cxn ang="f115">
                  <a:pos x="f132" y="f133"/>
                </a:cxn>
                <a:cxn ang="f115">
                  <a:pos x="f132" y="f133"/>
                </a:cxn>
                <a:cxn ang="f115">
                  <a:pos x="f132" y="f133"/>
                </a:cxn>
                <a:cxn ang="f115">
                  <a:pos x="f132" y="f133"/>
                </a:cxn>
                <a:cxn ang="f115">
                  <a:pos x="f132" y="f133"/>
                </a:cxn>
                <a:cxn ang="f115">
                  <a:pos x="f132" y="f133"/>
                </a:cxn>
                <a:cxn ang="f115">
                  <a:pos x="f132" y="f133"/>
                </a:cxn>
                <a:cxn ang="f115">
                  <a:pos x="f132" y="f133"/>
                </a:cxn>
                <a:cxn ang="f115">
                  <a:pos x="f132" y="f133"/>
                </a:cxn>
                <a:cxn ang="f115">
                  <a:pos x="f132" y="f133"/>
                </a:cxn>
                <a:cxn ang="f115">
                  <a:pos x="f132" y="f133"/>
                </a:cxn>
                <a:cxn ang="f115">
                  <a:pos x="f132" y="f133"/>
                </a:cxn>
                <a:cxn ang="f115">
                  <a:pos x="f132" y="f133"/>
                </a:cxn>
                <a:cxn ang="f115">
                  <a:pos x="f132" y="f133"/>
                </a:cxn>
                <a:cxn ang="f115">
                  <a:pos x="f132" y="f133"/>
                </a:cxn>
                <a:cxn ang="f115">
                  <a:pos x="f132" y="f133"/>
                </a:cxn>
                <a:cxn ang="f115">
                  <a:pos x="f132" y="f133"/>
                </a:cxn>
                <a:cxn ang="f115">
                  <a:pos x="f132" y="f133"/>
                </a:cxn>
                <a:cxn ang="f115">
                  <a:pos x="f132" y="f133"/>
                </a:cxn>
                <a:cxn ang="f115">
                  <a:pos x="f132" y="f133"/>
                </a:cxn>
                <a:cxn ang="f115">
                  <a:pos x="f132" y="f133"/>
                </a:cxn>
                <a:cxn ang="f115">
                  <a:pos x="f132" y="f133"/>
                </a:cxn>
                <a:cxn ang="f115">
                  <a:pos x="f134" y="f133"/>
                </a:cxn>
                <a:cxn ang="f115">
                  <a:pos x="f132" y="f133"/>
                </a:cxn>
                <a:cxn ang="f115">
                  <a:pos x="f132" y="f133"/>
                </a:cxn>
                <a:cxn ang="f115">
                  <a:pos x="f132" y="f133"/>
                </a:cxn>
                <a:cxn ang="f115">
                  <a:pos x="f132" y="f133"/>
                </a:cxn>
                <a:cxn ang="f115">
                  <a:pos x="f132" y="f133"/>
                </a:cxn>
                <a:cxn ang="f115">
                  <a:pos x="f132" y="f135"/>
                </a:cxn>
                <a:cxn ang="f115">
                  <a:pos x="f132" y="f133"/>
                </a:cxn>
                <a:cxn ang="f115">
                  <a:pos x="f132" y="f133"/>
                </a:cxn>
                <a:cxn ang="f115">
                  <a:pos x="f132" y="f133"/>
                </a:cxn>
                <a:cxn ang="f115">
                  <a:pos x="f132" y="f133"/>
                </a:cxn>
                <a:cxn ang="f115">
                  <a:pos x="f132" y="f133"/>
                </a:cxn>
                <a:cxn ang="f115">
                  <a:pos x="f132" y="f133"/>
                </a:cxn>
                <a:cxn ang="f115">
                  <a:pos x="f132" y="f133"/>
                </a:cxn>
                <a:cxn ang="f115">
                  <a:pos x="f132" y="f133"/>
                </a:cxn>
                <a:cxn ang="f115">
                  <a:pos x="f132" y="f133"/>
                </a:cxn>
                <a:cxn ang="f115">
                  <a:pos x="f132" y="f133"/>
                </a:cxn>
                <a:cxn ang="f115">
                  <a:pos x="f132" y="f133"/>
                </a:cxn>
                <a:cxn ang="f115">
                  <a:pos x="f132" y="f133"/>
                </a:cxn>
                <a:cxn ang="f115">
                  <a:pos x="f132" y="f133"/>
                </a:cxn>
                <a:cxn ang="f115">
                  <a:pos x="f132" y="f133"/>
                </a:cxn>
                <a:cxn ang="f115">
                  <a:pos x="f132" y="f133"/>
                </a:cxn>
                <a:cxn ang="f115">
                  <a:pos x="f132" y="f133"/>
                </a:cxn>
                <a:cxn ang="f115">
                  <a:pos x="f132" y="f133"/>
                </a:cxn>
              </a:cxnLst>
              <a:rect l="f128" t="f131" r="f129" b="f130"/>
              <a:pathLst>
                <a:path w="133" h="91">
                  <a:moveTo>
                    <a:pt x="f8" y="f5"/>
                  </a:moveTo>
                  <a:lnTo>
                    <a:pt x="f8" y="f9"/>
                  </a:lnTo>
                  <a:lnTo>
                    <a:pt x="f10" y="f11"/>
                  </a:lnTo>
                  <a:lnTo>
                    <a:pt x="f10" y="f12"/>
                  </a:lnTo>
                  <a:lnTo>
                    <a:pt x="f13" y="f14"/>
                  </a:lnTo>
                  <a:lnTo>
                    <a:pt x="f15" y="f16"/>
                  </a:lnTo>
                  <a:lnTo>
                    <a:pt x="f15" y="f17"/>
                  </a:lnTo>
                  <a:lnTo>
                    <a:pt x="f13" y="f18"/>
                  </a:lnTo>
                  <a:lnTo>
                    <a:pt x="f19" y="f20"/>
                  </a:lnTo>
                  <a:lnTo>
                    <a:pt x="f21" y="f22"/>
                  </a:lnTo>
                  <a:lnTo>
                    <a:pt x="f23" y="f24"/>
                  </a:lnTo>
                  <a:lnTo>
                    <a:pt x="f25" y="f26"/>
                  </a:lnTo>
                  <a:lnTo>
                    <a:pt x="f27" y="f28"/>
                  </a:lnTo>
                  <a:lnTo>
                    <a:pt x="f29" y="f30"/>
                  </a:lnTo>
                  <a:lnTo>
                    <a:pt x="f31" y="f32"/>
                  </a:lnTo>
                  <a:lnTo>
                    <a:pt x="f6" y="f33"/>
                  </a:lnTo>
                  <a:lnTo>
                    <a:pt x="f31" y="f34"/>
                  </a:lnTo>
                  <a:lnTo>
                    <a:pt x="f31" y="f35"/>
                  </a:lnTo>
                  <a:lnTo>
                    <a:pt x="f31" y="f36"/>
                  </a:lnTo>
                  <a:lnTo>
                    <a:pt x="f37" y="f38"/>
                  </a:lnTo>
                  <a:lnTo>
                    <a:pt x="f29" y="f39"/>
                  </a:lnTo>
                  <a:lnTo>
                    <a:pt x="f40" y="f41"/>
                  </a:lnTo>
                  <a:lnTo>
                    <a:pt x="f27" y="f42"/>
                  </a:lnTo>
                  <a:lnTo>
                    <a:pt x="f43" y="f44"/>
                  </a:lnTo>
                  <a:lnTo>
                    <a:pt x="f19" y="f45"/>
                  </a:lnTo>
                  <a:lnTo>
                    <a:pt x="f46" y="f47"/>
                  </a:lnTo>
                  <a:lnTo>
                    <a:pt x="f48" y="f41"/>
                  </a:lnTo>
                  <a:lnTo>
                    <a:pt x="f45" y="f49"/>
                  </a:lnTo>
                  <a:lnTo>
                    <a:pt x="f50" y="f51"/>
                  </a:lnTo>
                  <a:lnTo>
                    <a:pt x="f52" y="f45"/>
                  </a:lnTo>
                  <a:lnTo>
                    <a:pt x="f39" y="f53"/>
                  </a:lnTo>
                  <a:lnTo>
                    <a:pt x="f54" y="f48"/>
                  </a:lnTo>
                  <a:lnTo>
                    <a:pt x="f55" y="f56"/>
                  </a:lnTo>
                  <a:lnTo>
                    <a:pt x="f34" y="f7"/>
                  </a:lnTo>
                  <a:lnTo>
                    <a:pt x="f33" y="f7"/>
                  </a:lnTo>
                  <a:lnTo>
                    <a:pt x="f32" y="f7"/>
                  </a:lnTo>
                  <a:lnTo>
                    <a:pt x="f17" y="f7"/>
                  </a:lnTo>
                  <a:lnTo>
                    <a:pt x="f57" y="f58"/>
                  </a:lnTo>
                  <a:lnTo>
                    <a:pt x="f59" y="f53"/>
                  </a:lnTo>
                  <a:lnTo>
                    <a:pt x="f60" y="f42"/>
                  </a:lnTo>
                  <a:lnTo>
                    <a:pt x="f61" y="f41"/>
                  </a:lnTo>
                  <a:lnTo>
                    <a:pt x="f62" y="f49"/>
                  </a:lnTo>
                  <a:lnTo>
                    <a:pt x="f57" y="f49"/>
                  </a:lnTo>
                  <a:lnTo>
                    <a:pt x="f63" y="f49"/>
                  </a:lnTo>
                  <a:lnTo>
                    <a:pt x="f22" y="f64"/>
                  </a:lnTo>
                  <a:lnTo>
                    <a:pt x="f65" y="f66"/>
                  </a:lnTo>
                  <a:lnTo>
                    <a:pt x="f33" y="f67"/>
                  </a:lnTo>
                  <a:lnTo>
                    <a:pt x="f65" y="f35"/>
                  </a:lnTo>
                  <a:lnTo>
                    <a:pt x="f30" y="f35"/>
                  </a:lnTo>
                  <a:lnTo>
                    <a:pt x="f16" y="f68"/>
                  </a:lnTo>
                  <a:lnTo>
                    <a:pt x="f57" y="f69"/>
                  </a:lnTo>
                  <a:lnTo>
                    <a:pt x="f70" y="f69"/>
                  </a:lnTo>
                  <a:lnTo>
                    <a:pt x="f71" y="f36"/>
                  </a:lnTo>
                  <a:lnTo>
                    <a:pt x="f72" y="f73"/>
                  </a:lnTo>
                  <a:lnTo>
                    <a:pt x="f74" y="f75"/>
                  </a:lnTo>
                  <a:lnTo>
                    <a:pt x="f9" y="f76"/>
                  </a:lnTo>
                  <a:lnTo>
                    <a:pt x="f77" y="f20"/>
                  </a:lnTo>
                  <a:lnTo>
                    <a:pt x="f5" y="f30"/>
                  </a:lnTo>
                  <a:lnTo>
                    <a:pt x="f5" y="f63"/>
                  </a:lnTo>
                  <a:lnTo>
                    <a:pt x="f77" y="f16"/>
                  </a:lnTo>
                  <a:lnTo>
                    <a:pt x="f74" y="f14"/>
                  </a:lnTo>
                  <a:lnTo>
                    <a:pt x="f78" y="f62"/>
                  </a:lnTo>
                  <a:lnTo>
                    <a:pt x="f72" y="f79"/>
                  </a:lnTo>
                  <a:lnTo>
                    <a:pt x="f80" y="f71"/>
                  </a:lnTo>
                  <a:lnTo>
                    <a:pt x="f60" y="f72"/>
                  </a:lnTo>
                  <a:lnTo>
                    <a:pt x="f12" y="f81"/>
                  </a:lnTo>
                  <a:lnTo>
                    <a:pt x="f62" y="f9"/>
                  </a:lnTo>
                  <a:lnTo>
                    <a:pt x="f82" y="f83"/>
                  </a:lnTo>
                  <a:lnTo>
                    <a:pt x="f26" y="f5"/>
                  </a:lnTo>
                  <a:lnTo>
                    <a:pt x="f84" y="f5"/>
                  </a:lnTo>
                  <a:lnTo>
                    <a:pt x="f32" y="f77"/>
                  </a:lnTo>
                  <a:lnTo>
                    <a:pt x="f20" y="f85"/>
                  </a:lnTo>
                  <a:lnTo>
                    <a:pt x="f32" y="f74"/>
                  </a:lnTo>
                  <a:lnTo>
                    <a:pt x="f20" y="f11"/>
                  </a:lnTo>
                  <a:lnTo>
                    <a:pt x="f86" y="f80"/>
                  </a:lnTo>
                  <a:lnTo>
                    <a:pt x="f87" y="f61"/>
                  </a:lnTo>
                  <a:lnTo>
                    <a:pt x="f88" y="f12"/>
                  </a:lnTo>
                  <a:lnTo>
                    <a:pt x="f88" y="f82"/>
                  </a:lnTo>
                  <a:lnTo>
                    <a:pt x="f55" y="f89"/>
                  </a:lnTo>
                  <a:lnTo>
                    <a:pt x="f68" y="f16"/>
                  </a:lnTo>
                  <a:lnTo>
                    <a:pt x="f54" y="f17"/>
                  </a:lnTo>
                  <a:lnTo>
                    <a:pt x="f54" y="f18"/>
                  </a:lnTo>
                  <a:lnTo>
                    <a:pt x="f54" y="f90"/>
                  </a:lnTo>
                  <a:lnTo>
                    <a:pt x="f66" y="f86"/>
                  </a:lnTo>
                  <a:lnTo>
                    <a:pt x="f64" y="f91"/>
                  </a:lnTo>
                  <a:lnTo>
                    <a:pt x="f51" y="f87"/>
                  </a:lnTo>
                  <a:lnTo>
                    <a:pt x="f92" y="f93"/>
                  </a:lnTo>
                  <a:lnTo>
                    <a:pt x="f56" y="f93"/>
                  </a:lnTo>
                  <a:lnTo>
                    <a:pt x="f7" y="f34"/>
                  </a:lnTo>
                  <a:lnTo>
                    <a:pt x="f7" y="f90"/>
                  </a:lnTo>
                  <a:lnTo>
                    <a:pt x="f7" y="f30"/>
                  </a:lnTo>
                  <a:lnTo>
                    <a:pt x="f7" y="f24"/>
                  </a:lnTo>
                  <a:lnTo>
                    <a:pt x="f7" y="f57"/>
                  </a:lnTo>
                  <a:lnTo>
                    <a:pt x="f48" y="f14"/>
                  </a:lnTo>
                  <a:lnTo>
                    <a:pt x="f92" y="f14"/>
                  </a:lnTo>
                  <a:lnTo>
                    <a:pt x="f53" y="f94"/>
                  </a:lnTo>
                  <a:lnTo>
                    <a:pt x="f44" y="f59"/>
                  </a:lnTo>
                  <a:lnTo>
                    <a:pt x="f44" y="f61"/>
                  </a:lnTo>
                  <a:lnTo>
                    <a:pt x="f44" y="f72"/>
                  </a:lnTo>
                  <a:lnTo>
                    <a:pt x="f53" y="f95"/>
                  </a:lnTo>
                  <a:lnTo>
                    <a:pt x="f48" y="f74"/>
                  </a:lnTo>
                  <a:lnTo>
                    <a:pt x="f96" y="f97"/>
                  </a:lnTo>
                  <a:lnTo>
                    <a:pt x="f98" y="f9"/>
                  </a:lnTo>
                  <a:lnTo>
                    <a:pt x="f10" y="f83"/>
                  </a:lnTo>
                  <a:lnTo>
                    <a:pt x="f8" y="f5"/>
                  </a:lnTo>
                  <a:close/>
                </a:path>
              </a:pathLst>
            </a:custGeom>
            <a:solidFill>
              <a:srgbClr val="E2EBFB"/>
            </a:solidFill>
            <a:ln w="3172" cap="flat">
              <a:solidFill>
                <a:srgbClr val="0F78FF">
                  <a:alpha val="70000"/>
                </a:srgbClr>
              </a:solidFill>
              <a:prstDash val="solid"/>
              <a:round/>
            </a:ln>
          </p:spPr>
          <p:txBody>
            <a:bodyPr vert="horz" wrap="square" lIns="91440" tIns="45720" rIns="91440" bIns="45720" anchor="t" anchorCtr="0" compatLnSpc="1">
              <a:noAutofit/>
            </a:bodyPr>
            <a:lstStyle/>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GB" sz="1400" b="1" i="0" u="none" strike="noStrike" kern="1200" cap="none" spc="0" baseline="0">
                <a:solidFill>
                  <a:srgbClr val="0599F1"/>
                </a:solidFill>
                <a:uFillTx/>
                <a:latin typeface="HelveticaNeue-UltraLight" pitchFamily="50"/>
                <a:ea typeface="MS PGothic" pitchFamily="34"/>
              </a:endParaRPr>
            </a:p>
          </p:txBody>
        </p:sp>
        <p:sp>
          <p:nvSpPr>
            <p:cNvPr id="142" name="Freeform 171">
              <a:extLst>
                <a:ext uri="{FF2B5EF4-FFF2-40B4-BE49-F238E27FC236}">
                  <a16:creationId xmlns:a16="http://schemas.microsoft.com/office/drawing/2014/main" id="{B3A4F3A3-6528-C037-50A1-09A6AAC40899}"/>
                </a:ext>
              </a:extLst>
            </p:cNvPr>
            <p:cNvSpPr/>
            <p:nvPr/>
          </p:nvSpPr>
          <p:spPr>
            <a:xfrm>
              <a:off x="4955179" y="1803443"/>
              <a:ext cx="99925" cy="56482"/>
            </a:xfrm>
            <a:custGeom>
              <a:avLst/>
              <a:gdLst>
                <a:gd name="f0" fmla="val 10800000"/>
                <a:gd name="f1" fmla="val 5400000"/>
                <a:gd name="f2" fmla="val 180"/>
                <a:gd name="f3" fmla="val w"/>
                <a:gd name="f4" fmla="val h"/>
                <a:gd name="f5" fmla="val 0"/>
                <a:gd name="f6" fmla="val 102"/>
                <a:gd name="f7" fmla="val 60"/>
                <a:gd name="f8" fmla="val 76"/>
                <a:gd name="f9" fmla="val 40"/>
                <a:gd name="f10" fmla="val 75"/>
                <a:gd name="f11" fmla="val 41"/>
                <a:gd name="f12" fmla="val 72"/>
                <a:gd name="f13" fmla="val 45"/>
                <a:gd name="f14" fmla="val 68"/>
                <a:gd name="f15" fmla="val 46"/>
                <a:gd name="f16" fmla="val 66"/>
                <a:gd name="f17" fmla="val 42"/>
                <a:gd name="f18" fmla="val 64"/>
                <a:gd name="f19" fmla="val 35"/>
                <a:gd name="f20" fmla="val 61"/>
                <a:gd name="f21" fmla="val 30"/>
                <a:gd name="f22" fmla="val 58"/>
                <a:gd name="f23" fmla="val 27"/>
                <a:gd name="f24" fmla="val 56"/>
                <a:gd name="f25" fmla="val 31"/>
                <a:gd name="f26" fmla="val 55"/>
                <a:gd name="f27" fmla="val 38"/>
                <a:gd name="f28" fmla="val 44"/>
                <a:gd name="f29" fmla="val 53"/>
                <a:gd name="f30" fmla="val 47"/>
                <a:gd name="f31" fmla="val 48"/>
                <a:gd name="f32" fmla="val 52"/>
                <a:gd name="f33" fmla="val 57"/>
                <a:gd name="f34" fmla="val 37"/>
                <a:gd name="f35" fmla="val 33"/>
                <a:gd name="f36" fmla="val 54"/>
                <a:gd name="f37" fmla="val 50"/>
                <a:gd name="f38" fmla="val 22"/>
                <a:gd name="f39" fmla="val 15"/>
                <a:gd name="f40" fmla="val 6"/>
                <a:gd name="f41" fmla="val 4"/>
                <a:gd name="f42" fmla="val 11"/>
                <a:gd name="f43" fmla="val 34"/>
                <a:gd name="f44" fmla="val 17"/>
                <a:gd name="f45" fmla="val 23"/>
                <a:gd name="f46" fmla="val 25"/>
                <a:gd name="f47" fmla="val 19"/>
                <a:gd name="f48" fmla="val 12"/>
                <a:gd name="f49" fmla="val 7"/>
                <a:gd name="f50" fmla="val 2"/>
                <a:gd name="f51" fmla="val 80"/>
                <a:gd name="f52" fmla="val 83"/>
                <a:gd name="f53" fmla="val 87"/>
                <a:gd name="f54" fmla="val 93"/>
                <a:gd name="f55" fmla="val 98"/>
                <a:gd name="f56" fmla="val 99"/>
                <a:gd name="f57" fmla="val 10"/>
                <a:gd name="f58" fmla="val 95"/>
                <a:gd name="f59" fmla="val 91"/>
                <a:gd name="f60" fmla="val 24"/>
                <a:gd name="f61" fmla="val 89"/>
                <a:gd name="f62" fmla="val 86"/>
                <a:gd name="f63" fmla="val 81"/>
                <a:gd name="f64" fmla="val 39"/>
                <a:gd name="f65" fmla="+- 0 0 -90"/>
                <a:gd name="f66" fmla="*/ f3 1 102"/>
                <a:gd name="f67" fmla="*/ f4 1 60"/>
                <a:gd name="f68" fmla="val f5"/>
                <a:gd name="f69" fmla="val f6"/>
                <a:gd name="f70" fmla="val f7"/>
                <a:gd name="f71" fmla="*/ f65 f0 1"/>
                <a:gd name="f72" fmla="+- f70 0 f68"/>
                <a:gd name="f73" fmla="+- f69 0 f68"/>
                <a:gd name="f74" fmla="*/ f71 1 f2"/>
                <a:gd name="f75" fmla="*/ f73 1 102"/>
                <a:gd name="f76" fmla="*/ f72 1 60"/>
                <a:gd name="f77" fmla="*/ 2147483646 f73 1"/>
                <a:gd name="f78" fmla="*/ 2147483646 f72 1"/>
                <a:gd name="f79" fmla="*/ 0 f73 1"/>
                <a:gd name="f80" fmla="*/ 0 f72 1"/>
                <a:gd name="f81" fmla="+- f74 0 f1"/>
                <a:gd name="f82" fmla="*/ f77 1 102"/>
                <a:gd name="f83" fmla="*/ f78 1 60"/>
                <a:gd name="f84" fmla="*/ f79 1 102"/>
                <a:gd name="f85" fmla="*/ f80 1 60"/>
                <a:gd name="f86" fmla="*/ 0 1 f75"/>
                <a:gd name="f87" fmla="*/ f69 1 f75"/>
                <a:gd name="f88" fmla="*/ 0 1 f76"/>
                <a:gd name="f89" fmla="*/ f70 1 f76"/>
                <a:gd name="f90" fmla="*/ f82 1 f75"/>
                <a:gd name="f91" fmla="*/ f83 1 f76"/>
                <a:gd name="f92" fmla="*/ f84 1 f75"/>
                <a:gd name="f93" fmla="*/ f85 1 f76"/>
                <a:gd name="f94" fmla="*/ f86 f66 1"/>
                <a:gd name="f95" fmla="*/ f87 f66 1"/>
                <a:gd name="f96" fmla="*/ f89 f67 1"/>
                <a:gd name="f97" fmla="*/ f88 f67 1"/>
                <a:gd name="f98" fmla="*/ f90 f66 1"/>
                <a:gd name="f99" fmla="*/ f91 f67 1"/>
                <a:gd name="f100" fmla="*/ f92 f66 1"/>
                <a:gd name="f101" fmla="*/ f93 f67 1"/>
              </a:gdLst>
              <a:ahLst/>
              <a:cxnLst>
                <a:cxn ang="3cd4">
                  <a:pos x="hc" y="t"/>
                </a:cxn>
                <a:cxn ang="0">
                  <a:pos x="r" y="vc"/>
                </a:cxn>
                <a:cxn ang="cd4">
                  <a:pos x="hc" y="b"/>
                </a:cxn>
                <a:cxn ang="cd2">
                  <a:pos x="l" y="vc"/>
                </a:cxn>
                <a:cxn ang="f81">
                  <a:pos x="f98" y="f99"/>
                </a:cxn>
                <a:cxn ang="f81">
                  <a:pos x="f98" y="f99"/>
                </a:cxn>
                <a:cxn ang="f81">
                  <a:pos x="f98" y="f99"/>
                </a:cxn>
                <a:cxn ang="f81">
                  <a:pos x="f98" y="f99"/>
                </a:cxn>
                <a:cxn ang="f81">
                  <a:pos x="f98" y="f99"/>
                </a:cxn>
                <a:cxn ang="f81">
                  <a:pos x="f98" y="f99"/>
                </a:cxn>
                <a:cxn ang="f81">
                  <a:pos x="f98" y="f99"/>
                </a:cxn>
                <a:cxn ang="f81">
                  <a:pos x="f98" y="f99"/>
                </a:cxn>
                <a:cxn ang="f81">
                  <a:pos x="f98" y="f99"/>
                </a:cxn>
                <a:cxn ang="f81">
                  <a:pos x="f98" y="f99"/>
                </a:cxn>
                <a:cxn ang="f81">
                  <a:pos x="f98" y="f99"/>
                </a:cxn>
                <a:cxn ang="f81">
                  <a:pos x="f98" y="f99"/>
                </a:cxn>
                <a:cxn ang="f81">
                  <a:pos x="f98" y="f99"/>
                </a:cxn>
                <a:cxn ang="f81">
                  <a:pos x="f98" y="f99"/>
                </a:cxn>
                <a:cxn ang="f81">
                  <a:pos x="f98" y="f99"/>
                </a:cxn>
                <a:cxn ang="f81">
                  <a:pos x="f98" y="f99"/>
                </a:cxn>
                <a:cxn ang="f81">
                  <a:pos x="f98" y="f99"/>
                </a:cxn>
                <a:cxn ang="f81">
                  <a:pos x="f98" y="f99"/>
                </a:cxn>
                <a:cxn ang="f81">
                  <a:pos x="f98" y="f99"/>
                </a:cxn>
                <a:cxn ang="f81">
                  <a:pos x="f98" y="f99"/>
                </a:cxn>
                <a:cxn ang="f81">
                  <a:pos x="f98" y="f99"/>
                </a:cxn>
                <a:cxn ang="f81">
                  <a:pos x="f98" y="f99"/>
                </a:cxn>
                <a:cxn ang="f81">
                  <a:pos x="f98" y="f99"/>
                </a:cxn>
                <a:cxn ang="f81">
                  <a:pos x="f100" y="f99"/>
                </a:cxn>
                <a:cxn ang="f81">
                  <a:pos x="f98" y="f99"/>
                </a:cxn>
                <a:cxn ang="f81">
                  <a:pos x="f98" y="f99"/>
                </a:cxn>
                <a:cxn ang="f81">
                  <a:pos x="f98" y="f99"/>
                </a:cxn>
                <a:cxn ang="f81">
                  <a:pos x="f98" y="f99"/>
                </a:cxn>
                <a:cxn ang="f81">
                  <a:pos x="f98" y="f99"/>
                </a:cxn>
                <a:cxn ang="f81">
                  <a:pos x="f98" y="f99"/>
                </a:cxn>
                <a:cxn ang="f81">
                  <a:pos x="f98" y="f99"/>
                </a:cxn>
                <a:cxn ang="f81">
                  <a:pos x="f98" y="f99"/>
                </a:cxn>
                <a:cxn ang="f81">
                  <a:pos x="f98" y="f101"/>
                </a:cxn>
                <a:cxn ang="f81">
                  <a:pos x="f98" y="f101"/>
                </a:cxn>
                <a:cxn ang="f81">
                  <a:pos x="f98" y="f101"/>
                </a:cxn>
                <a:cxn ang="f81">
                  <a:pos x="f98" y="f101"/>
                </a:cxn>
                <a:cxn ang="f81">
                  <a:pos x="f98" y="f101"/>
                </a:cxn>
                <a:cxn ang="f81">
                  <a:pos x="f98" y="f101"/>
                </a:cxn>
                <a:cxn ang="f81">
                  <a:pos x="f98" y="f99"/>
                </a:cxn>
                <a:cxn ang="f81">
                  <a:pos x="f98" y="f99"/>
                </a:cxn>
                <a:cxn ang="f81">
                  <a:pos x="f98" y="f99"/>
                </a:cxn>
                <a:cxn ang="f81">
                  <a:pos x="f98" y="f99"/>
                </a:cxn>
                <a:cxn ang="f81">
                  <a:pos x="f98" y="f99"/>
                </a:cxn>
                <a:cxn ang="f81">
                  <a:pos x="f98" y="f99"/>
                </a:cxn>
                <a:cxn ang="f81">
                  <a:pos x="f98" y="f99"/>
                </a:cxn>
                <a:cxn ang="f81">
                  <a:pos x="f98" y="f99"/>
                </a:cxn>
                <a:cxn ang="f81">
                  <a:pos x="f98" y="f99"/>
                </a:cxn>
                <a:cxn ang="f81">
                  <a:pos x="f98" y="f99"/>
                </a:cxn>
                <a:cxn ang="f81">
                  <a:pos x="f98" y="f99"/>
                </a:cxn>
              </a:cxnLst>
              <a:rect l="f94" t="f97" r="f95" b="f96"/>
              <a:pathLst>
                <a:path w="102" h="60">
                  <a:moveTo>
                    <a:pt x="f8" y="f9"/>
                  </a:moveTo>
                  <a:lnTo>
                    <a:pt x="f10" y="f11"/>
                  </a:lnTo>
                  <a:lnTo>
                    <a:pt x="f12" y="f13"/>
                  </a:lnTo>
                  <a:lnTo>
                    <a:pt x="f14" y="f15"/>
                  </a:lnTo>
                  <a:lnTo>
                    <a:pt x="f16" y="f17"/>
                  </a:lnTo>
                  <a:lnTo>
                    <a:pt x="f18" y="f19"/>
                  </a:lnTo>
                  <a:lnTo>
                    <a:pt x="f20" y="f21"/>
                  </a:lnTo>
                  <a:lnTo>
                    <a:pt x="f22" y="f23"/>
                  </a:lnTo>
                  <a:lnTo>
                    <a:pt x="f24" y="f25"/>
                  </a:lnTo>
                  <a:lnTo>
                    <a:pt x="f26" y="f27"/>
                  </a:lnTo>
                  <a:lnTo>
                    <a:pt x="f26" y="f28"/>
                  </a:lnTo>
                  <a:lnTo>
                    <a:pt x="f29" y="f30"/>
                  </a:lnTo>
                  <a:lnTo>
                    <a:pt x="f31" y="f30"/>
                  </a:lnTo>
                  <a:lnTo>
                    <a:pt x="f17" y="f30"/>
                  </a:lnTo>
                  <a:lnTo>
                    <a:pt x="f27" y="f32"/>
                  </a:lnTo>
                  <a:lnTo>
                    <a:pt x="f27" y="f33"/>
                  </a:lnTo>
                  <a:lnTo>
                    <a:pt x="f27" y="f7"/>
                  </a:lnTo>
                  <a:lnTo>
                    <a:pt x="f34" y="f33"/>
                  </a:lnTo>
                  <a:lnTo>
                    <a:pt x="f35" y="f36"/>
                  </a:lnTo>
                  <a:lnTo>
                    <a:pt x="f23" y="f37"/>
                  </a:lnTo>
                  <a:lnTo>
                    <a:pt x="f38" y="f31"/>
                  </a:lnTo>
                  <a:lnTo>
                    <a:pt x="f39" y="f31"/>
                  </a:lnTo>
                  <a:lnTo>
                    <a:pt x="f40" y="f31"/>
                  </a:lnTo>
                  <a:lnTo>
                    <a:pt x="f5" y="f15"/>
                  </a:lnTo>
                  <a:lnTo>
                    <a:pt x="f41" y="f9"/>
                  </a:lnTo>
                  <a:lnTo>
                    <a:pt x="f42" y="f43"/>
                  </a:lnTo>
                  <a:lnTo>
                    <a:pt x="f44" y="f21"/>
                  </a:lnTo>
                  <a:lnTo>
                    <a:pt x="f45" y="f46"/>
                  </a:lnTo>
                  <a:lnTo>
                    <a:pt x="f19" y="f47"/>
                  </a:lnTo>
                  <a:lnTo>
                    <a:pt x="f15" y="f48"/>
                  </a:lnTo>
                  <a:lnTo>
                    <a:pt x="f26" y="f49"/>
                  </a:lnTo>
                  <a:lnTo>
                    <a:pt x="f7" y="f50"/>
                  </a:lnTo>
                  <a:lnTo>
                    <a:pt x="f14" y="f5"/>
                  </a:lnTo>
                  <a:lnTo>
                    <a:pt x="f8" y="f5"/>
                  </a:lnTo>
                  <a:lnTo>
                    <a:pt x="f51" y="f5"/>
                  </a:lnTo>
                  <a:lnTo>
                    <a:pt x="f52" y="f5"/>
                  </a:lnTo>
                  <a:lnTo>
                    <a:pt x="f53" y="f5"/>
                  </a:lnTo>
                  <a:lnTo>
                    <a:pt x="f54" y="f5"/>
                  </a:lnTo>
                  <a:lnTo>
                    <a:pt x="f55" y="f50"/>
                  </a:lnTo>
                  <a:lnTo>
                    <a:pt x="f6" y="f40"/>
                  </a:lnTo>
                  <a:lnTo>
                    <a:pt x="f56" y="f57"/>
                  </a:lnTo>
                  <a:lnTo>
                    <a:pt x="f58" y="f39"/>
                  </a:lnTo>
                  <a:lnTo>
                    <a:pt x="f54" y="f44"/>
                  </a:lnTo>
                  <a:lnTo>
                    <a:pt x="f54" y="f47"/>
                  </a:lnTo>
                  <a:lnTo>
                    <a:pt x="f59" y="f60"/>
                  </a:lnTo>
                  <a:lnTo>
                    <a:pt x="f61" y="f25"/>
                  </a:lnTo>
                  <a:lnTo>
                    <a:pt x="f62" y="f19"/>
                  </a:lnTo>
                  <a:lnTo>
                    <a:pt x="f63" y="f64"/>
                  </a:lnTo>
                  <a:lnTo>
                    <a:pt x="f8" y="f9"/>
                  </a:lnTo>
                  <a:close/>
                </a:path>
              </a:pathLst>
            </a:custGeom>
            <a:solidFill>
              <a:srgbClr val="E2EBFB"/>
            </a:solidFill>
            <a:ln w="3172" cap="flat">
              <a:solidFill>
                <a:srgbClr val="0F78FF">
                  <a:alpha val="70000"/>
                </a:srgbClr>
              </a:solidFill>
              <a:prstDash val="solid"/>
              <a:round/>
            </a:ln>
          </p:spPr>
          <p:txBody>
            <a:bodyPr vert="horz" wrap="square" lIns="91440" tIns="45720" rIns="91440" bIns="45720" anchor="t" anchorCtr="0" compatLnSpc="1">
              <a:noAutofit/>
            </a:bodyPr>
            <a:lstStyle/>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GB" sz="1400" b="1" i="0" u="none" strike="noStrike" kern="1200" cap="none" spc="0" baseline="0">
                <a:solidFill>
                  <a:srgbClr val="0599F1"/>
                </a:solidFill>
                <a:uFillTx/>
                <a:latin typeface="HelveticaNeue-UltraLight" pitchFamily="50"/>
                <a:ea typeface="MS PGothic" pitchFamily="34"/>
              </a:endParaRPr>
            </a:p>
          </p:txBody>
        </p:sp>
        <p:sp>
          <p:nvSpPr>
            <p:cNvPr id="143" name="Freeform 172">
              <a:extLst>
                <a:ext uri="{FF2B5EF4-FFF2-40B4-BE49-F238E27FC236}">
                  <a16:creationId xmlns:a16="http://schemas.microsoft.com/office/drawing/2014/main" id="{B08209C3-9AD6-B72E-38B5-9F4C5AEE934E}"/>
                </a:ext>
              </a:extLst>
            </p:cNvPr>
            <p:cNvSpPr/>
            <p:nvPr/>
          </p:nvSpPr>
          <p:spPr>
            <a:xfrm>
              <a:off x="5152122" y="1859917"/>
              <a:ext cx="83996" cy="73856"/>
            </a:xfrm>
            <a:custGeom>
              <a:avLst/>
              <a:gdLst>
                <a:gd name="f0" fmla="val 10800000"/>
                <a:gd name="f1" fmla="val 5400000"/>
                <a:gd name="f2" fmla="val 180"/>
                <a:gd name="f3" fmla="val w"/>
                <a:gd name="f4" fmla="val h"/>
                <a:gd name="f5" fmla="val 0"/>
                <a:gd name="f6" fmla="val 86"/>
                <a:gd name="f7" fmla="val 80"/>
                <a:gd name="f8" fmla="val 20"/>
                <a:gd name="f9" fmla="val 16"/>
                <a:gd name="f10" fmla="val 17"/>
                <a:gd name="f11" fmla="val 12"/>
                <a:gd name="f12" fmla="val 10"/>
                <a:gd name="f13" fmla="val 5"/>
                <a:gd name="f14" fmla="val 3"/>
                <a:gd name="f15" fmla="val 2"/>
                <a:gd name="f16" fmla="val 1"/>
                <a:gd name="f17" fmla="val 9"/>
                <a:gd name="f18" fmla="val 15"/>
                <a:gd name="f19" fmla="val 22"/>
                <a:gd name="f20" fmla="val 4"/>
                <a:gd name="f21" fmla="val 27"/>
                <a:gd name="f22" fmla="val 33"/>
                <a:gd name="f23" fmla="val 8"/>
                <a:gd name="f24" fmla="val 38"/>
                <a:gd name="f25" fmla="val 11"/>
                <a:gd name="f26" fmla="val 41"/>
                <a:gd name="f27" fmla="val 42"/>
                <a:gd name="f28" fmla="val 18"/>
                <a:gd name="f29" fmla="val 24"/>
                <a:gd name="f30" fmla="val 43"/>
                <a:gd name="f31" fmla="val 23"/>
                <a:gd name="f32" fmla="val 47"/>
                <a:gd name="f33" fmla="val 52"/>
                <a:gd name="f34" fmla="val 54"/>
                <a:gd name="f35" fmla="val 31"/>
                <a:gd name="f36" fmla="val 53"/>
                <a:gd name="f37" fmla="val 58"/>
                <a:gd name="f38" fmla="val 40"/>
                <a:gd name="f39" fmla="val 65"/>
                <a:gd name="f40" fmla="val 73"/>
                <a:gd name="f41" fmla="val 79"/>
                <a:gd name="f42" fmla="val 77"/>
                <a:gd name="f43" fmla="val 64"/>
                <a:gd name="f44" fmla="val 72"/>
                <a:gd name="f45" fmla="val 66"/>
                <a:gd name="f46" fmla="val 76"/>
                <a:gd name="f47" fmla="val 75"/>
                <a:gd name="f48" fmla="val 62"/>
                <a:gd name="f49" fmla="val 57"/>
                <a:gd name="f50" fmla="val 56"/>
                <a:gd name="f51" fmla="val 84"/>
                <a:gd name="f52" fmla="val 83"/>
                <a:gd name="f53" fmla="val 50"/>
                <a:gd name="f54" fmla="val 39"/>
                <a:gd name="f55" fmla="val 71"/>
                <a:gd name="f56" fmla="val 37"/>
                <a:gd name="f57" fmla="val 7"/>
                <a:gd name="f58" fmla="val 63"/>
                <a:gd name="f59" fmla="val 60"/>
                <a:gd name="f60" fmla="val 55"/>
                <a:gd name="f61" fmla="val 45"/>
                <a:gd name="f62" fmla="val 48"/>
                <a:gd name="f63" fmla="val 13"/>
                <a:gd name="f64" fmla="val 35"/>
                <a:gd name="f65" fmla="val 32"/>
                <a:gd name="f66" fmla="val 28"/>
                <a:gd name="f67" fmla="val 25"/>
                <a:gd name="f68" fmla="+- 0 0 -90"/>
                <a:gd name="f69" fmla="*/ f3 1 86"/>
                <a:gd name="f70" fmla="*/ f4 1 80"/>
                <a:gd name="f71" fmla="val f5"/>
                <a:gd name="f72" fmla="val f6"/>
                <a:gd name="f73" fmla="val f7"/>
                <a:gd name="f74" fmla="*/ f68 f0 1"/>
                <a:gd name="f75" fmla="+- f73 0 f71"/>
                <a:gd name="f76" fmla="+- f72 0 f71"/>
                <a:gd name="f77" fmla="*/ f74 1 f2"/>
                <a:gd name="f78" fmla="*/ f76 1 86"/>
                <a:gd name="f79" fmla="*/ f75 1 80"/>
                <a:gd name="f80" fmla="*/ 2147483646 f76 1"/>
                <a:gd name="f81" fmla="*/ 2147483646 f75 1"/>
                <a:gd name="f82" fmla="*/ 0 f75 1"/>
                <a:gd name="f83" fmla="+- f77 0 f1"/>
                <a:gd name="f84" fmla="*/ f80 1 86"/>
                <a:gd name="f85" fmla="*/ f81 1 80"/>
                <a:gd name="f86" fmla="*/ f82 1 80"/>
                <a:gd name="f87" fmla="*/ 0 1 f78"/>
                <a:gd name="f88" fmla="*/ f72 1 f78"/>
                <a:gd name="f89" fmla="*/ 0 1 f79"/>
                <a:gd name="f90" fmla="*/ f73 1 f79"/>
                <a:gd name="f91" fmla="*/ f84 1 f78"/>
                <a:gd name="f92" fmla="*/ f85 1 f79"/>
                <a:gd name="f93" fmla="*/ f86 1 f79"/>
                <a:gd name="f94" fmla="*/ f87 f69 1"/>
                <a:gd name="f95" fmla="*/ f88 f69 1"/>
                <a:gd name="f96" fmla="*/ f90 f70 1"/>
                <a:gd name="f97" fmla="*/ f89 f70 1"/>
                <a:gd name="f98" fmla="*/ f91 f69 1"/>
                <a:gd name="f99" fmla="*/ f92 f70 1"/>
                <a:gd name="f100" fmla="*/ f93 f70 1"/>
              </a:gdLst>
              <a:ahLst/>
              <a:cxnLst>
                <a:cxn ang="3cd4">
                  <a:pos x="hc" y="t"/>
                </a:cxn>
                <a:cxn ang="0">
                  <a:pos x="r" y="vc"/>
                </a:cxn>
                <a:cxn ang="cd4">
                  <a:pos x="hc" y="b"/>
                </a:cxn>
                <a:cxn ang="cd2">
                  <a:pos x="l" y="vc"/>
                </a:cxn>
                <a:cxn ang="f83">
                  <a:pos x="f98" y="f99"/>
                </a:cxn>
                <a:cxn ang="f83">
                  <a:pos x="f98" y="f100"/>
                </a:cxn>
                <a:cxn ang="f83">
                  <a:pos x="f98" y="f99"/>
                </a:cxn>
                <a:cxn ang="f83">
                  <a:pos x="f98" y="f99"/>
                </a:cxn>
                <a:cxn ang="f83">
                  <a:pos x="f98" y="f99"/>
                </a:cxn>
                <a:cxn ang="f83">
                  <a:pos x="f98" y="f99"/>
                </a:cxn>
                <a:cxn ang="f83">
                  <a:pos x="f98" y="f99"/>
                </a:cxn>
                <a:cxn ang="f83">
                  <a:pos x="f98" y="f99"/>
                </a:cxn>
                <a:cxn ang="f83">
                  <a:pos x="f98" y="f99"/>
                </a:cxn>
                <a:cxn ang="f83">
                  <a:pos x="f98" y="f99"/>
                </a:cxn>
                <a:cxn ang="f83">
                  <a:pos x="f98" y="f99"/>
                </a:cxn>
                <a:cxn ang="f83">
                  <a:pos x="f98" y="f99"/>
                </a:cxn>
                <a:cxn ang="f83">
                  <a:pos x="f98" y="f99"/>
                </a:cxn>
                <a:cxn ang="f83">
                  <a:pos x="f98" y="f99"/>
                </a:cxn>
                <a:cxn ang="f83">
                  <a:pos x="f98" y="f99"/>
                </a:cxn>
                <a:cxn ang="f83">
                  <a:pos x="f98" y="f99"/>
                </a:cxn>
                <a:cxn ang="f83">
                  <a:pos x="f98" y="f99"/>
                </a:cxn>
                <a:cxn ang="f83">
                  <a:pos x="f98" y="f99"/>
                </a:cxn>
                <a:cxn ang="f83">
                  <a:pos x="f98" y="f99"/>
                </a:cxn>
                <a:cxn ang="f83">
                  <a:pos x="f98" y="f99"/>
                </a:cxn>
                <a:cxn ang="f83">
                  <a:pos x="f98" y="f99"/>
                </a:cxn>
                <a:cxn ang="f83">
                  <a:pos x="f98" y="f99"/>
                </a:cxn>
                <a:cxn ang="f83">
                  <a:pos x="f98" y="f99"/>
                </a:cxn>
                <a:cxn ang="f83">
                  <a:pos x="f98" y="f99"/>
                </a:cxn>
                <a:cxn ang="f83">
                  <a:pos x="f98" y="f99"/>
                </a:cxn>
                <a:cxn ang="f83">
                  <a:pos x="f98" y="f99"/>
                </a:cxn>
                <a:cxn ang="f83">
                  <a:pos x="f98" y="f99"/>
                </a:cxn>
                <a:cxn ang="f83">
                  <a:pos x="f98" y="f99"/>
                </a:cxn>
                <a:cxn ang="f83">
                  <a:pos x="f98" y="f99"/>
                </a:cxn>
                <a:cxn ang="f83">
                  <a:pos x="f98" y="f99"/>
                </a:cxn>
                <a:cxn ang="f83">
                  <a:pos x="f98" y="f99"/>
                </a:cxn>
                <a:cxn ang="f83">
                  <a:pos x="f98" y="f99"/>
                </a:cxn>
                <a:cxn ang="f83">
                  <a:pos x="f98" y="f99"/>
                </a:cxn>
                <a:cxn ang="f83">
                  <a:pos x="f98" y="f99"/>
                </a:cxn>
              </a:cxnLst>
              <a:rect l="f94" t="f97" r="f95" b="f96"/>
              <a:pathLst>
                <a:path w="86" h="80">
                  <a:moveTo>
                    <a:pt x="f8" y="f9"/>
                  </a:moveTo>
                  <a:lnTo>
                    <a:pt x="f10" y="f11"/>
                  </a:lnTo>
                  <a:lnTo>
                    <a:pt x="f12" y="f13"/>
                  </a:lnTo>
                  <a:lnTo>
                    <a:pt x="f14" y="f5"/>
                  </a:lnTo>
                  <a:lnTo>
                    <a:pt x="f5" y="f15"/>
                  </a:lnTo>
                  <a:lnTo>
                    <a:pt x="f16" y="f17"/>
                  </a:lnTo>
                  <a:lnTo>
                    <a:pt x="f15" y="f18"/>
                  </a:lnTo>
                  <a:lnTo>
                    <a:pt x="f14" y="f19"/>
                  </a:lnTo>
                  <a:lnTo>
                    <a:pt x="f20" y="f21"/>
                  </a:lnTo>
                  <a:lnTo>
                    <a:pt x="f13" y="f22"/>
                  </a:lnTo>
                  <a:lnTo>
                    <a:pt x="f23" y="f24"/>
                  </a:lnTo>
                  <a:lnTo>
                    <a:pt x="f25" y="f26"/>
                  </a:lnTo>
                  <a:lnTo>
                    <a:pt x="f18" y="f27"/>
                  </a:lnTo>
                  <a:lnTo>
                    <a:pt x="f28" y="f27"/>
                  </a:lnTo>
                  <a:lnTo>
                    <a:pt x="f19" y="f27"/>
                  </a:lnTo>
                  <a:lnTo>
                    <a:pt x="f29" y="f30"/>
                  </a:lnTo>
                  <a:lnTo>
                    <a:pt x="f31" y="f32"/>
                  </a:lnTo>
                  <a:lnTo>
                    <a:pt x="f8" y="f33"/>
                  </a:lnTo>
                  <a:lnTo>
                    <a:pt x="f19" y="f34"/>
                  </a:lnTo>
                  <a:lnTo>
                    <a:pt x="f29" y="f34"/>
                  </a:lnTo>
                  <a:lnTo>
                    <a:pt x="f35" y="f34"/>
                  </a:lnTo>
                  <a:lnTo>
                    <a:pt x="f24" y="f36"/>
                  </a:lnTo>
                  <a:lnTo>
                    <a:pt x="f26" y="f36"/>
                  </a:lnTo>
                  <a:lnTo>
                    <a:pt x="f27" y="f34"/>
                  </a:lnTo>
                  <a:lnTo>
                    <a:pt x="f27" y="f37"/>
                  </a:lnTo>
                  <a:lnTo>
                    <a:pt x="f38" y="f39"/>
                  </a:lnTo>
                  <a:lnTo>
                    <a:pt x="f24" y="f40"/>
                  </a:lnTo>
                  <a:lnTo>
                    <a:pt x="f24" y="f41"/>
                  </a:lnTo>
                  <a:lnTo>
                    <a:pt x="f30" y="f7"/>
                  </a:lnTo>
                  <a:lnTo>
                    <a:pt x="f34" y="f42"/>
                  </a:lnTo>
                  <a:lnTo>
                    <a:pt x="f43" y="f44"/>
                  </a:lnTo>
                  <a:lnTo>
                    <a:pt x="f44" y="f45"/>
                  </a:lnTo>
                  <a:lnTo>
                    <a:pt x="f46" y="f43"/>
                  </a:lnTo>
                  <a:lnTo>
                    <a:pt x="f47" y="f48"/>
                  </a:lnTo>
                  <a:lnTo>
                    <a:pt x="f44" y="f49"/>
                  </a:lnTo>
                  <a:lnTo>
                    <a:pt x="f44" y="f34"/>
                  </a:lnTo>
                  <a:lnTo>
                    <a:pt x="f47" y="f34"/>
                  </a:lnTo>
                  <a:lnTo>
                    <a:pt x="f41" y="f50"/>
                  </a:lnTo>
                  <a:lnTo>
                    <a:pt x="f51" y="f37"/>
                  </a:lnTo>
                  <a:lnTo>
                    <a:pt x="f6" y="f49"/>
                  </a:lnTo>
                  <a:lnTo>
                    <a:pt x="f52" y="f53"/>
                  </a:lnTo>
                  <a:lnTo>
                    <a:pt x="f42" y="f27"/>
                  </a:lnTo>
                  <a:lnTo>
                    <a:pt x="f44" y="f54"/>
                  </a:lnTo>
                  <a:lnTo>
                    <a:pt x="f55" y="f56"/>
                  </a:lnTo>
                  <a:lnTo>
                    <a:pt x="f44" y="f35"/>
                  </a:lnTo>
                  <a:lnTo>
                    <a:pt x="f46" y="f19"/>
                  </a:lnTo>
                  <a:lnTo>
                    <a:pt x="f42" y="f18"/>
                  </a:lnTo>
                  <a:lnTo>
                    <a:pt x="f46" y="f17"/>
                  </a:lnTo>
                  <a:lnTo>
                    <a:pt x="f55" y="f57"/>
                  </a:lnTo>
                  <a:lnTo>
                    <a:pt x="f39" y="f23"/>
                  </a:lnTo>
                  <a:lnTo>
                    <a:pt x="f43" y="f12"/>
                  </a:lnTo>
                  <a:lnTo>
                    <a:pt x="f58" y="f11"/>
                  </a:lnTo>
                  <a:lnTo>
                    <a:pt x="f59" y="f25"/>
                  </a:lnTo>
                  <a:lnTo>
                    <a:pt x="f60" y="f23"/>
                  </a:lnTo>
                  <a:lnTo>
                    <a:pt x="f53" y="f14"/>
                  </a:lnTo>
                  <a:lnTo>
                    <a:pt x="f32" y="f15"/>
                  </a:lnTo>
                  <a:lnTo>
                    <a:pt x="f61" y="f14"/>
                  </a:lnTo>
                  <a:lnTo>
                    <a:pt x="f61" y="f57"/>
                  </a:lnTo>
                  <a:lnTo>
                    <a:pt x="f32" y="f25"/>
                  </a:lnTo>
                  <a:lnTo>
                    <a:pt x="f62" y="f63"/>
                  </a:lnTo>
                  <a:lnTo>
                    <a:pt x="f32" y="f9"/>
                  </a:lnTo>
                  <a:lnTo>
                    <a:pt x="f30" y="f18"/>
                  </a:lnTo>
                  <a:lnTo>
                    <a:pt x="f54" y="f25"/>
                  </a:lnTo>
                  <a:lnTo>
                    <a:pt x="f64" y="f17"/>
                  </a:lnTo>
                  <a:lnTo>
                    <a:pt x="f65" y="f25"/>
                  </a:lnTo>
                  <a:lnTo>
                    <a:pt x="f66" y="f18"/>
                  </a:lnTo>
                  <a:lnTo>
                    <a:pt x="f67" y="f9"/>
                  </a:lnTo>
                  <a:lnTo>
                    <a:pt x="f19" y="f9"/>
                  </a:lnTo>
                  <a:lnTo>
                    <a:pt x="f8" y="f9"/>
                  </a:lnTo>
                  <a:close/>
                </a:path>
              </a:pathLst>
            </a:custGeom>
            <a:solidFill>
              <a:srgbClr val="E2EBFB"/>
            </a:solidFill>
            <a:ln w="3172" cap="flat">
              <a:solidFill>
                <a:srgbClr val="0F78FF">
                  <a:alpha val="70000"/>
                </a:srgbClr>
              </a:solidFill>
              <a:prstDash val="solid"/>
              <a:round/>
            </a:ln>
          </p:spPr>
          <p:txBody>
            <a:bodyPr vert="horz" wrap="square" lIns="91440" tIns="45720" rIns="91440" bIns="45720" anchor="t" anchorCtr="0" compatLnSpc="1">
              <a:noAutofit/>
            </a:bodyPr>
            <a:lstStyle/>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GB" sz="1400" b="1" i="0" u="none" strike="noStrike" kern="1200" cap="none" spc="0" baseline="0">
                <a:solidFill>
                  <a:srgbClr val="0599F1"/>
                </a:solidFill>
                <a:uFillTx/>
                <a:latin typeface="HelveticaNeue-UltraLight" pitchFamily="50"/>
                <a:ea typeface="MS PGothic" pitchFamily="34"/>
              </a:endParaRPr>
            </a:p>
          </p:txBody>
        </p:sp>
        <p:sp>
          <p:nvSpPr>
            <p:cNvPr id="144" name="Freeform 173">
              <a:extLst>
                <a:ext uri="{FF2B5EF4-FFF2-40B4-BE49-F238E27FC236}">
                  <a16:creationId xmlns:a16="http://schemas.microsoft.com/office/drawing/2014/main" id="{0F623BAB-919B-8E74-229C-57FD577E1B33}"/>
                </a:ext>
              </a:extLst>
            </p:cNvPr>
            <p:cNvSpPr/>
            <p:nvPr/>
          </p:nvSpPr>
          <p:spPr>
            <a:xfrm>
              <a:off x="5237573" y="1904814"/>
              <a:ext cx="33302" cy="41998"/>
            </a:xfrm>
            <a:custGeom>
              <a:avLst/>
              <a:gdLst>
                <a:gd name="f0" fmla="val 10800000"/>
                <a:gd name="f1" fmla="val 5400000"/>
                <a:gd name="f2" fmla="val 180"/>
                <a:gd name="f3" fmla="val w"/>
                <a:gd name="f4" fmla="val h"/>
                <a:gd name="f5" fmla="val 0"/>
                <a:gd name="f6" fmla="val 34"/>
                <a:gd name="f7" fmla="val 46"/>
                <a:gd name="f8" fmla="val 14"/>
                <a:gd name="f9" fmla="val 4"/>
                <a:gd name="f10" fmla="val 5"/>
                <a:gd name="f11" fmla="val 13"/>
                <a:gd name="f12" fmla="val 7"/>
                <a:gd name="f13" fmla="val 11"/>
                <a:gd name="f14" fmla="val 12"/>
                <a:gd name="f15" fmla="val 15"/>
                <a:gd name="f16" fmla="val 18"/>
                <a:gd name="f17" fmla="val 1"/>
                <a:gd name="f18" fmla="val 23"/>
                <a:gd name="f19" fmla="val 28"/>
                <a:gd name="f20" fmla="val 3"/>
                <a:gd name="f21" fmla="val 31"/>
                <a:gd name="f22" fmla="val 35"/>
                <a:gd name="f23" fmla="val 37"/>
                <a:gd name="f24" fmla="val 16"/>
                <a:gd name="f25" fmla="val 40"/>
                <a:gd name="f26" fmla="val 19"/>
                <a:gd name="f27" fmla="val 44"/>
                <a:gd name="f28" fmla="val 22"/>
                <a:gd name="f29" fmla="val 27"/>
                <a:gd name="f30" fmla="val 29"/>
                <a:gd name="f31" fmla="val 33"/>
                <a:gd name="f32" fmla="val 24"/>
                <a:gd name="f33" fmla="val 30"/>
                <a:gd name="f34" fmla="val 20"/>
                <a:gd name="f35" fmla="val 9"/>
                <a:gd name="f36" fmla="val 21"/>
                <a:gd name="f37" fmla="+- 0 0 -90"/>
                <a:gd name="f38" fmla="*/ f3 1 34"/>
                <a:gd name="f39" fmla="*/ f4 1 46"/>
                <a:gd name="f40" fmla="val f5"/>
                <a:gd name="f41" fmla="val f6"/>
                <a:gd name="f42" fmla="val f7"/>
                <a:gd name="f43" fmla="*/ f37 f0 1"/>
                <a:gd name="f44" fmla="+- f42 0 f40"/>
                <a:gd name="f45" fmla="+- f41 0 f40"/>
                <a:gd name="f46" fmla="*/ f43 1 f2"/>
                <a:gd name="f47" fmla="*/ f45 1 34"/>
                <a:gd name="f48" fmla="*/ f44 1 46"/>
                <a:gd name="f49" fmla="*/ 2147483646 f45 1"/>
                <a:gd name="f50" fmla="*/ 2147483646 f44 1"/>
                <a:gd name="f51" fmla="*/ 0 f45 1"/>
                <a:gd name="f52" fmla="*/ 0 f44 1"/>
                <a:gd name="f53" fmla="+- f46 0 f1"/>
                <a:gd name="f54" fmla="*/ f49 1 34"/>
                <a:gd name="f55" fmla="*/ f50 1 46"/>
                <a:gd name="f56" fmla="*/ f51 1 34"/>
                <a:gd name="f57" fmla="*/ f52 1 46"/>
                <a:gd name="f58" fmla="*/ 0 1 f47"/>
                <a:gd name="f59" fmla="*/ f41 1 f47"/>
                <a:gd name="f60" fmla="*/ 0 1 f48"/>
                <a:gd name="f61" fmla="*/ f42 1 f48"/>
                <a:gd name="f62" fmla="*/ f54 1 f47"/>
                <a:gd name="f63" fmla="*/ f55 1 f48"/>
                <a:gd name="f64" fmla="*/ f56 1 f47"/>
                <a:gd name="f65" fmla="*/ f57 1 f48"/>
                <a:gd name="f66" fmla="*/ f58 f38 1"/>
                <a:gd name="f67" fmla="*/ f59 f38 1"/>
                <a:gd name="f68" fmla="*/ f61 f39 1"/>
                <a:gd name="f69" fmla="*/ f60 f39 1"/>
                <a:gd name="f70" fmla="*/ f62 f38 1"/>
                <a:gd name="f71" fmla="*/ f63 f39 1"/>
                <a:gd name="f72" fmla="*/ f64 f38 1"/>
                <a:gd name="f73" fmla="*/ f65 f39 1"/>
              </a:gdLst>
              <a:ahLst/>
              <a:cxnLst>
                <a:cxn ang="3cd4">
                  <a:pos x="hc" y="t"/>
                </a:cxn>
                <a:cxn ang="0">
                  <a:pos x="r" y="vc"/>
                </a:cxn>
                <a:cxn ang="cd4">
                  <a:pos x="hc" y="b"/>
                </a:cxn>
                <a:cxn ang="cd2">
                  <a:pos x="l" y="vc"/>
                </a:cxn>
                <a:cxn ang="f53">
                  <a:pos x="f70" y="f71"/>
                </a:cxn>
                <a:cxn ang="f53">
                  <a:pos x="f70" y="f71"/>
                </a:cxn>
                <a:cxn ang="f53">
                  <a:pos x="f70" y="f71"/>
                </a:cxn>
                <a:cxn ang="f53">
                  <a:pos x="f70" y="f71"/>
                </a:cxn>
                <a:cxn ang="f53">
                  <a:pos x="f70" y="f71"/>
                </a:cxn>
                <a:cxn ang="f53">
                  <a:pos x="f70" y="f71"/>
                </a:cxn>
                <a:cxn ang="f53">
                  <a:pos x="f70" y="f71"/>
                </a:cxn>
                <a:cxn ang="f53">
                  <a:pos x="f72" y="f71"/>
                </a:cxn>
                <a:cxn ang="f53">
                  <a:pos x="f70" y="f71"/>
                </a:cxn>
                <a:cxn ang="f53">
                  <a:pos x="f70" y="f71"/>
                </a:cxn>
                <a:cxn ang="f53">
                  <a:pos x="f70" y="f71"/>
                </a:cxn>
                <a:cxn ang="f53">
                  <a:pos x="f70" y="f71"/>
                </a:cxn>
                <a:cxn ang="f53">
                  <a:pos x="f70" y="f71"/>
                </a:cxn>
                <a:cxn ang="f53">
                  <a:pos x="f70" y="f71"/>
                </a:cxn>
                <a:cxn ang="f53">
                  <a:pos x="f70" y="f71"/>
                </a:cxn>
                <a:cxn ang="f53">
                  <a:pos x="f70" y="f71"/>
                </a:cxn>
                <a:cxn ang="f53">
                  <a:pos x="f70" y="f71"/>
                </a:cxn>
                <a:cxn ang="f53">
                  <a:pos x="f70" y="f71"/>
                </a:cxn>
                <a:cxn ang="f53">
                  <a:pos x="f70" y="f71"/>
                </a:cxn>
                <a:cxn ang="f53">
                  <a:pos x="f70" y="f71"/>
                </a:cxn>
                <a:cxn ang="f53">
                  <a:pos x="f70" y="f71"/>
                </a:cxn>
                <a:cxn ang="f53">
                  <a:pos x="f70" y="f71"/>
                </a:cxn>
                <a:cxn ang="f53">
                  <a:pos x="f70" y="f71"/>
                </a:cxn>
                <a:cxn ang="f53">
                  <a:pos x="f70" y="f71"/>
                </a:cxn>
                <a:cxn ang="f53">
                  <a:pos x="f70" y="f73"/>
                </a:cxn>
                <a:cxn ang="f53">
                  <a:pos x="f70" y="f73"/>
                </a:cxn>
                <a:cxn ang="f53">
                  <a:pos x="f70" y="f73"/>
                </a:cxn>
                <a:cxn ang="f53">
                  <a:pos x="f70" y="f71"/>
                </a:cxn>
                <a:cxn ang="f53">
                  <a:pos x="f70" y="f71"/>
                </a:cxn>
              </a:cxnLst>
              <a:rect l="f66" t="f69" r="f67" b="f68"/>
              <a:pathLst>
                <a:path w="34" h="46">
                  <a:moveTo>
                    <a:pt x="f8" y="f9"/>
                  </a:moveTo>
                  <a:lnTo>
                    <a:pt x="f8" y="f10"/>
                  </a:lnTo>
                  <a:lnTo>
                    <a:pt x="f11" y="f12"/>
                  </a:lnTo>
                  <a:lnTo>
                    <a:pt x="f13" y="f14"/>
                  </a:lnTo>
                  <a:lnTo>
                    <a:pt x="f12" y="f15"/>
                  </a:lnTo>
                  <a:lnTo>
                    <a:pt x="f9" y="f16"/>
                  </a:lnTo>
                  <a:lnTo>
                    <a:pt x="f17" y="f18"/>
                  </a:lnTo>
                  <a:lnTo>
                    <a:pt x="f5" y="f19"/>
                  </a:lnTo>
                  <a:lnTo>
                    <a:pt x="f20" y="f21"/>
                  </a:lnTo>
                  <a:lnTo>
                    <a:pt x="f12" y="f22"/>
                  </a:lnTo>
                  <a:lnTo>
                    <a:pt x="f14" y="f23"/>
                  </a:lnTo>
                  <a:lnTo>
                    <a:pt x="f24" y="f25"/>
                  </a:lnTo>
                  <a:lnTo>
                    <a:pt x="f26" y="f27"/>
                  </a:lnTo>
                  <a:lnTo>
                    <a:pt x="f28" y="f7"/>
                  </a:lnTo>
                  <a:lnTo>
                    <a:pt x="f29" y="f27"/>
                  </a:lnTo>
                  <a:lnTo>
                    <a:pt x="f21" y="f25"/>
                  </a:lnTo>
                  <a:lnTo>
                    <a:pt x="f6" y="f22"/>
                  </a:lnTo>
                  <a:lnTo>
                    <a:pt x="f6" y="f30"/>
                  </a:lnTo>
                  <a:lnTo>
                    <a:pt x="f31" y="f32"/>
                  </a:lnTo>
                  <a:lnTo>
                    <a:pt x="f33" y="f34"/>
                  </a:lnTo>
                  <a:lnTo>
                    <a:pt x="f33" y="f15"/>
                  </a:lnTo>
                  <a:lnTo>
                    <a:pt x="f30" y="f35"/>
                  </a:lnTo>
                  <a:lnTo>
                    <a:pt x="f29" y="f10"/>
                  </a:lnTo>
                  <a:lnTo>
                    <a:pt x="f18" y="f17"/>
                  </a:lnTo>
                  <a:lnTo>
                    <a:pt x="f28" y="f5"/>
                  </a:lnTo>
                  <a:lnTo>
                    <a:pt x="f36" y="f5"/>
                  </a:lnTo>
                  <a:lnTo>
                    <a:pt x="f26" y="f5"/>
                  </a:lnTo>
                  <a:lnTo>
                    <a:pt x="f24" y="f17"/>
                  </a:lnTo>
                  <a:lnTo>
                    <a:pt x="f8" y="f9"/>
                  </a:lnTo>
                  <a:close/>
                </a:path>
              </a:pathLst>
            </a:custGeom>
            <a:solidFill>
              <a:srgbClr val="E2EBFB"/>
            </a:solidFill>
            <a:ln w="3172" cap="flat">
              <a:solidFill>
                <a:srgbClr val="0F78FF">
                  <a:alpha val="70000"/>
                </a:srgbClr>
              </a:solidFill>
              <a:prstDash val="solid"/>
              <a:round/>
            </a:ln>
          </p:spPr>
          <p:txBody>
            <a:bodyPr vert="horz" wrap="square" lIns="91440" tIns="45720" rIns="91440" bIns="45720" anchor="t" anchorCtr="0" compatLnSpc="1">
              <a:noAutofit/>
            </a:bodyPr>
            <a:lstStyle/>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GB" sz="1400" b="1" i="0" u="none" strike="noStrike" kern="1200" cap="none" spc="0" baseline="0">
                <a:solidFill>
                  <a:srgbClr val="0599F1"/>
                </a:solidFill>
                <a:uFillTx/>
                <a:latin typeface="HelveticaNeue-UltraLight" pitchFamily="50"/>
                <a:ea typeface="MS PGothic" pitchFamily="34"/>
              </a:endParaRPr>
            </a:p>
          </p:txBody>
        </p:sp>
        <p:sp>
          <p:nvSpPr>
            <p:cNvPr id="145" name="Freeform 174">
              <a:extLst>
                <a:ext uri="{FF2B5EF4-FFF2-40B4-BE49-F238E27FC236}">
                  <a16:creationId xmlns:a16="http://schemas.microsoft.com/office/drawing/2014/main" id="{5F7E60EC-C3B0-2681-5703-768F1F9A8E3A}"/>
                </a:ext>
              </a:extLst>
            </p:cNvPr>
            <p:cNvSpPr/>
            <p:nvPr/>
          </p:nvSpPr>
          <p:spPr>
            <a:xfrm>
              <a:off x="5228877" y="1846886"/>
              <a:ext cx="196943" cy="94128"/>
            </a:xfrm>
            <a:custGeom>
              <a:avLst/>
              <a:gdLst>
                <a:gd name="f0" fmla="val 10800000"/>
                <a:gd name="f1" fmla="val 5400000"/>
                <a:gd name="f2" fmla="val 180"/>
                <a:gd name="f3" fmla="val w"/>
                <a:gd name="f4" fmla="val h"/>
                <a:gd name="f5" fmla="val 0"/>
                <a:gd name="f6" fmla="val 202"/>
                <a:gd name="f7" fmla="val 100"/>
                <a:gd name="f8" fmla="val 166"/>
                <a:gd name="f9" fmla="val 28"/>
                <a:gd name="f10" fmla="val 169"/>
                <a:gd name="f11" fmla="val 29"/>
                <a:gd name="f12" fmla="val 176"/>
                <a:gd name="f13" fmla="val 30"/>
                <a:gd name="f14" fmla="val 184"/>
                <a:gd name="f15" fmla="val 33"/>
                <a:gd name="f16" fmla="val 191"/>
                <a:gd name="f17" fmla="val 37"/>
                <a:gd name="f18" fmla="val 196"/>
                <a:gd name="f19" fmla="val 41"/>
                <a:gd name="f20" fmla="val 198"/>
                <a:gd name="f21" fmla="val 46"/>
                <a:gd name="f22" fmla="val 201"/>
                <a:gd name="f23" fmla="val 52"/>
                <a:gd name="f24" fmla="val 60"/>
                <a:gd name="f25" fmla="val 67"/>
                <a:gd name="f26" fmla="val 69"/>
                <a:gd name="f27" fmla="val 73"/>
                <a:gd name="f28" fmla="val 76"/>
                <a:gd name="f29" fmla="val 190"/>
                <a:gd name="f30" fmla="val 81"/>
                <a:gd name="f31" fmla="val 186"/>
                <a:gd name="f32" fmla="val 84"/>
                <a:gd name="f33" fmla="val 85"/>
                <a:gd name="f34" fmla="val 172"/>
                <a:gd name="f35" fmla="val 163"/>
                <a:gd name="f36" fmla="val 83"/>
                <a:gd name="f37" fmla="val 160"/>
                <a:gd name="f38" fmla="val 156"/>
                <a:gd name="f39" fmla="val 88"/>
                <a:gd name="f40" fmla="val 152"/>
                <a:gd name="f41" fmla="val 90"/>
                <a:gd name="f42" fmla="val 148"/>
                <a:gd name="f43" fmla="val 91"/>
                <a:gd name="f44" fmla="val 142"/>
                <a:gd name="f45" fmla="val 92"/>
                <a:gd name="f46" fmla="val 136"/>
                <a:gd name="f47" fmla="val 130"/>
                <a:gd name="f48" fmla="val 93"/>
                <a:gd name="f49" fmla="val 125"/>
                <a:gd name="f50" fmla="val 120"/>
                <a:gd name="f51" fmla="val 94"/>
                <a:gd name="f52" fmla="val 116"/>
                <a:gd name="f53" fmla="val 96"/>
                <a:gd name="f54" fmla="val 111"/>
                <a:gd name="f55" fmla="val 98"/>
                <a:gd name="f56" fmla="val 106"/>
                <a:gd name="f57" fmla="val 99"/>
                <a:gd name="f58" fmla="val 77"/>
                <a:gd name="f59" fmla="val 97"/>
                <a:gd name="f60" fmla="val 68"/>
                <a:gd name="f61" fmla="val 63"/>
                <a:gd name="f62" fmla="val 58"/>
                <a:gd name="f63" fmla="val 53"/>
                <a:gd name="f64" fmla="val 79"/>
                <a:gd name="f65" fmla="val 71"/>
                <a:gd name="f66" fmla="val 61"/>
                <a:gd name="f67" fmla="val 54"/>
                <a:gd name="f68" fmla="val 48"/>
                <a:gd name="f69" fmla="val 51"/>
                <a:gd name="f70" fmla="val 44"/>
                <a:gd name="f71" fmla="val 49"/>
                <a:gd name="f72" fmla="val 39"/>
                <a:gd name="f73" fmla="val 35"/>
                <a:gd name="f74" fmla="val 42"/>
                <a:gd name="f75" fmla="val 32"/>
                <a:gd name="f76" fmla="val 36"/>
                <a:gd name="f77" fmla="val 24"/>
                <a:gd name="f78" fmla="val 20"/>
                <a:gd name="f79" fmla="val 31"/>
                <a:gd name="f80" fmla="val 12"/>
                <a:gd name="f81" fmla="val 25"/>
                <a:gd name="f82" fmla="val 5"/>
                <a:gd name="f83" fmla="val 22"/>
                <a:gd name="f84" fmla="val 16"/>
                <a:gd name="f85" fmla="val 1"/>
                <a:gd name="f86" fmla="val 9"/>
                <a:gd name="f87" fmla="val 7"/>
                <a:gd name="f88" fmla="val 3"/>
                <a:gd name="f89" fmla="val 13"/>
                <a:gd name="f90" fmla="val 19"/>
                <a:gd name="f91" fmla="val 6"/>
                <a:gd name="f92" fmla="val 34"/>
                <a:gd name="f93" fmla="val 17"/>
                <a:gd name="f94" fmla="val 43"/>
                <a:gd name="f95" fmla="val 21"/>
                <a:gd name="f96" fmla="val 59"/>
                <a:gd name="f97" fmla="val 70"/>
                <a:gd name="f98" fmla="val 80"/>
                <a:gd name="f99" fmla="val 50"/>
                <a:gd name="f100" fmla="val 119"/>
                <a:gd name="f101" fmla="val 123"/>
                <a:gd name="f102" fmla="val 128"/>
                <a:gd name="f103" fmla="val 133"/>
                <a:gd name="f104" fmla="val 138"/>
                <a:gd name="f105" fmla="val 143"/>
                <a:gd name="f106" fmla="val 149"/>
                <a:gd name="f107" fmla="val 154"/>
                <a:gd name="f108" fmla="+- 0 0 -90"/>
                <a:gd name="f109" fmla="*/ f3 1 202"/>
                <a:gd name="f110" fmla="*/ f4 1 100"/>
                <a:gd name="f111" fmla="val f5"/>
                <a:gd name="f112" fmla="val f6"/>
                <a:gd name="f113" fmla="val f7"/>
                <a:gd name="f114" fmla="*/ f108 f0 1"/>
                <a:gd name="f115" fmla="+- f113 0 f111"/>
                <a:gd name="f116" fmla="+- f112 0 f111"/>
                <a:gd name="f117" fmla="*/ f114 1 f2"/>
                <a:gd name="f118" fmla="*/ f116 1 202"/>
                <a:gd name="f119" fmla="*/ f115 1 100"/>
                <a:gd name="f120" fmla="*/ 2147483646 f116 1"/>
                <a:gd name="f121" fmla="*/ 2147483646 f115 1"/>
                <a:gd name="f122" fmla="*/ 0 f116 1"/>
                <a:gd name="f123" fmla="*/ 0 f115 1"/>
                <a:gd name="f124" fmla="+- f117 0 f1"/>
                <a:gd name="f125" fmla="*/ f120 1 202"/>
                <a:gd name="f126" fmla="*/ f121 1 100"/>
                <a:gd name="f127" fmla="*/ f122 1 202"/>
                <a:gd name="f128" fmla="*/ f123 1 100"/>
                <a:gd name="f129" fmla="*/ 0 1 f118"/>
                <a:gd name="f130" fmla="*/ f112 1 f118"/>
                <a:gd name="f131" fmla="*/ 0 1 f119"/>
                <a:gd name="f132" fmla="*/ f113 1 f119"/>
                <a:gd name="f133" fmla="*/ f125 1 f118"/>
                <a:gd name="f134" fmla="*/ f126 1 f119"/>
                <a:gd name="f135" fmla="*/ f127 1 f118"/>
                <a:gd name="f136" fmla="*/ f128 1 f119"/>
                <a:gd name="f137" fmla="*/ f129 f109 1"/>
                <a:gd name="f138" fmla="*/ f130 f109 1"/>
                <a:gd name="f139" fmla="*/ f132 f110 1"/>
                <a:gd name="f140" fmla="*/ f131 f110 1"/>
                <a:gd name="f141" fmla="*/ f133 f109 1"/>
                <a:gd name="f142" fmla="*/ f134 f110 1"/>
                <a:gd name="f143" fmla="*/ f135 f109 1"/>
                <a:gd name="f144" fmla="*/ f136 f110 1"/>
              </a:gdLst>
              <a:ahLst/>
              <a:cxnLst>
                <a:cxn ang="3cd4">
                  <a:pos x="hc" y="t"/>
                </a:cxn>
                <a:cxn ang="0">
                  <a:pos x="r" y="vc"/>
                </a:cxn>
                <a:cxn ang="cd4">
                  <a:pos x="hc" y="b"/>
                </a:cxn>
                <a:cxn ang="cd2">
                  <a:pos x="l" y="vc"/>
                </a:cxn>
                <a:cxn ang="f124">
                  <a:pos x="f141" y="f142"/>
                </a:cxn>
                <a:cxn ang="f124">
                  <a:pos x="f141" y="f142"/>
                </a:cxn>
                <a:cxn ang="f124">
                  <a:pos x="f141" y="f142"/>
                </a:cxn>
                <a:cxn ang="f124">
                  <a:pos x="f141" y="f142"/>
                </a:cxn>
                <a:cxn ang="f124">
                  <a:pos x="f141" y="f142"/>
                </a:cxn>
                <a:cxn ang="f124">
                  <a:pos x="f141" y="f142"/>
                </a:cxn>
                <a:cxn ang="f124">
                  <a:pos x="f141" y="f142"/>
                </a:cxn>
                <a:cxn ang="f124">
                  <a:pos x="f141" y="f142"/>
                </a:cxn>
                <a:cxn ang="f124">
                  <a:pos x="f141" y="f142"/>
                </a:cxn>
                <a:cxn ang="f124">
                  <a:pos x="f141" y="f142"/>
                </a:cxn>
                <a:cxn ang="f124">
                  <a:pos x="f141" y="f142"/>
                </a:cxn>
                <a:cxn ang="f124">
                  <a:pos x="f141" y="f142"/>
                </a:cxn>
                <a:cxn ang="f124">
                  <a:pos x="f141" y="f142"/>
                </a:cxn>
                <a:cxn ang="f124">
                  <a:pos x="f141" y="f142"/>
                </a:cxn>
                <a:cxn ang="f124">
                  <a:pos x="f141" y="f142"/>
                </a:cxn>
                <a:cxn ang="f124">
                  <a:pos x="f141" y="f142"/>
                </a:cxn>
                <a:cxn ang="f124">
                  <a:pos x="f141" y="f142"/>
                </a:cxn>
                <a:cxn ang="f124">
                  <a:pos x="f141" y="f142"/>
                </a:cxn>
                <a:cxn ang="f124">
                  <a:pos x="f141" y="f142"/>
                </a:cxn>
                <a:cxn ang="f124">
                  <a:pos x="f141" y="f142"/>
                </a:cxn>
                <a:cxn ang="f124">
                  <a:pos x="f141" y="f142"/>
                </a:cxn>
                <a:cxn ang="f124">
                  <a:pos x="f141" y="f142"/>
                </a:cxn>
                <a:cxn ang="f124">
                  <a:pos x="f141" y="f142"/>
                </a:cxn>
                <a:cxn ang="f124">
                  <a:pos x="f141" y="f142"/>
                </a:cxn>
                <a:cxn ang="f124">
                  <a:pos x="f141" y="f142"/>
                </a:cxn>
                <a:cxn ang="f124">
                  <a:pos x="f141" y="f142"/>
                </a:cxn>
                <a:cxn ang="f124">
                  <a:pos x="f141" y="f142"/>
                </a:cxn>
                <a:cxn ang="f124">
                  <a:pos x="f143" y="f142"/>
                </a:cxn>
                <a:cxn ang="f124">
                  <a:pos x="f141" y="f142"/>
                </a:cxn>
                <a:cxn ang="f124">
                  <a:pos x="f141" y="f144"/>
                </a:cxn>
                <a:cxn ang="f124">
                  <a:pos x="f141" y="f142"/>
                </a:cxn>
                <a:cxn ang="f124">
                  <a:pos x="f141" y="f142"/>
                </a:cxn>
                <a:cxn ang="f124">
                  <a:pos x="f141" y="f142"/>
                </a:cxn>
                <a:cxn ang="f124">
                  <a:pos x="f141" y="f142"/>
                </a:cxn>
                <a:cxn ang="f124">
                  <a:pos x="f141" y="f142"/>
                </a:cxn>
                <a:cxn ang="f124">
                  <a:pos x="f141" y="f142"/>
                </a:cxn>
                <a:cxn ang="f124">
                  <a:pos x="f141" y="f142"/>
                </a:cxn>
                <a:cxn ang="f124">
                  <a:pos x="f141" y="f142"/>
                </a:cxn>
                <a:cxn ang="f124">
                  <a:pos x="f141" y="f142"/>
                </a:cxn>
                <a:cxn ang="f124">
                  <a:pos x="f141" y="f142"/>
                </a:cxn>
                <a:cxn ang="f124">
                  <a:pos x="f141" y="f142"/>
                </a:cxn>
                <a:cxn ang="f124">
                  <a:pos x="f141" y="f142"/>
                </a:cxn>
                <a:cxn ang="f124">
                  <a:pos x="f141" y="f142"/>
                </a:cxn>
                <a:cxn ang="f124">
                  <a:pos x="f141" y="f142"/>
                </a:cxn>
              </a:cxnLst>
              <a:rect l="f137" t="f140" r="f138" b="f139"/>
              <a:pathLst>
                <a:path w="202" h="100">
                  <a:moveTo>
                    <a:pt x="f8" y="f9"/>
                  </a:moveTo>
                  <a:lnTo>
                    <a:pt x="f10" y="f11"/>
                  </a:lnTo>
                  <a:lnTo>
                    <a:pt x="f12" y="f13"/>
                  </a:lnTo>
                  <a:lnTo>
                    <a:pt x="f14" y="f15"/>
                  </a:lnTo>
                  <a:lnTo>
                    <a:pt x="f16" y="f17"/>
                  </a:lnTo>
                  <a:lnTo>
                    <a:pt x="f18" y="f19"/>
                  </a:lnTo>
                  <a:lnTo>
                    <a:pt x="f20" y="f21"/>
                  </a:lnTo>
                  <a:lnTo>
                    <a:pt x="f22" y="f23"/>
                  </a:lnTo>
                  <a:lnTo>
                    <a:pt x="f22" y="f24"/>
                  </a:lnTo>
                  <a:lnTo>
                    <a:pt x="f22" y="f25"/>
                  </a:lnTo>
                  <a:lnTo>
                    <a:pt x="f6" y="f26"/>
                  </a:lnTo>
                  <a:lnTo>
                    <a:pt x="f22" y="f27"/>
                  </a:lnTo>
                  <a:lnTo>
                    <a:pt x="f18" y="f28"/>
                  </a:lnTo>
                  <a:lnTo>
                    <a:pt x="f29" y="f30"/>
                  </a:lnTo>
                  <a:lnTo>
                    <a:pt x="f31" y="f32"/>
                  </a:lnTo>
                  <a:lnTo>
                    <a:pt x="f2" y="f33"/>
                  </a:lnTo>
                  <a:lnTo>
                    <a:pt x="f34" y="f33"/>
                  </a:lnTo>
                  <a:lnTo>
                    <a:pt x="f8" y="f32"/>
                  </a:lnTo>
                  <a:lnTo>
                    <a:pt x="f35" y="f36"/>
                  </a:lnTo>
                  <a:lnTo>
                    <a:pt x="f37" y="f32"/>
                  </a:lnTo>
                  <a:lnTo>
                    <a:pt x="f38" y="f39"/>
                  </a:lnTo>
                  <a:lnTo>
                    <a:pt x="f40" y="f41"/>
                  </a:lnTo>
                  <a:lnTo>
                    <a:pt x="f42" y="f43"/>
                  </a:lnTo>
                  <a:lnTo>
                    <a:pt x="f44" y="f45"/>
                  </a:lnTo>
                  <a:lnTo>
                    <a:pt x="f46" y="f45"/>
                  </a:lnTo>
                  <a:lnTo>
                    <a:pt x="f47" y="f48"/>
                  </a:lnTo>
                  <a:lnTo>
                    <a:pt x="f49" y="f48"/>
                  </a:lnTo>
                  <a:lnTo>
                    <a:pt x="f50" y="f51"/>
                  </a:lnTo>
                  <a:lnTo>
                    <a:pt x="f52" y="f53"/>
                  </a:lnTo>
                  <a:lnTo>
                    <a:pt x="f54" y="f55"/>
                  </a:lnTo>
                  <a:lnTo>
                    <a:pt x="f56" y="f57"/>
                  </a:lnTo>
                  <a:lnTo>
                    <a:pt x="f7" y="f7"/>
                  </a:lnTo>
                  <a:lnTo>
                    <a:pt x="f45" y="f7"/>
                  </a:lnTo>
                  <a:lnTo>
                    <a:pt x="f32" y="f57"/>
                  </a:lnTo>
                  <a:lnTo>
                    <a:pt x="f58" y="f57"/>
                  </a:lnTo>
                  <a:lnTo>
                    <a:pt x="f27" y="f59"/>
                  </a:lnTo>
                  <a:lnTo>
                    <a:pt x="f60" y="f48"/>
                  </a:lnTo>
                  <a:lnTo>
                    <a:pt x="f61" y="f41"/>
                  </a:lnTo>
                  <a:lnTo>
                    <a:pt x="f62" y="f33"/>
                  </a:lnTo>
                  <a:lnTo>
                    <a:pt x="f63" y="f64"/>
                  </a:lnTo>
                  <a:lnTo>
                    <a:pt x="f23" y="f65"/>
                  </a:lnTo>
                  <a:lnTo>
                    <a:pt x="f63" y="f66"/>
                  </a:lnTo>
                  <a:lnTo>
                    <a:pt x="f63" y="f67"/>
                  </a:lnTo>
                  <a:lnTo>
                    <a:pt x="f63" y="f68"/>
                  </a:lnTo>
                  <a:lnTo>
                    <a:pt x="f69" y="f70"/>
                  </a:lnTo>
                  <a:lnTo>
                    <a:pt x="f71" y="f72"/>
                  </a:lnTo>
                  <a:lnTo>
                    <a:pt x="f21" y="f73"/>
                  </a:lnTo>
                  <a:lnTo>
                    <a:pt x="f74" y="f75"/>
                  </a:lnTo>
                  <a:lnTo>
                    <a:pt x="f76" y="f75"/>
                  </a:lnTo>
                  <a:lnTo>
                    <a:pt x="f13" y="f15"/>
                  </a:lnTo>
                  <a:lnTo>
                    <a:pt x="f9" y="f73"/>
                  </a:lnTo>
                  <a:lnTo>
                    <a:pt x="f77" y="f73"/>
                  </a:lnTo>
                  <a:lnTo>
                    <a:pt x="f78" y="f79"/>
                  </a:lnTo>
                  <a:lnTo>
                    <a:pt x="f80" y="f81"/>
                  </a:lnTo>
                  <a:lnTo>
                    <a:pt x="f82" y="f83"/>
                  </a:lnTo>
                  <a:lnTo>
                    <a:pt x="f5" y="f84"/>
                  </a:lnTo>
                  <a:lnTo>
                    <a:pt x="f85" y="f86"/>
                  </a:lnTo>
                  <a:lnTo>
                    <a:pt x="f87" y="f88"/>
                  </a:lnTo>
                  <a:lnTo>
                    <a:pt x="f89" y="f5"/>
                  </a:lnTo>
                  <a:lnTo>
                    <a:pt x="f90" y="f5"/>
                  </a:lnTo>
                  <a:lnTo>
                    <a:pt x="f77" y="f85"/>
                  </a:lnTo>
                  <a:lnTo>
                    <a:pt x="f13" y="f91"/>
                  </a:lnTo>
                  <a:lnTo>
                    <a:pt x="f92" y="f80"/>
                  </a:lnTo>
                  <a:lnTo>
                    <a:pt x="f17" y="f93"/>
                  </a:lnTo>
                  <a:lnTo>
                    <a:pt x="f94" y="f95"/>
                  </a:lnTo>
                  <a:lnTo>
                    <a:pt x="f71" y="f78"/>
                  </a:lnTo>
                  <a:lnTo>
                    <a:pt x="f23" y="f84"/>
                  </a:lnTo>
                  <a:lnTo>
                    <a:pt x="f67" y="f89"/>
                  </a:lnTo>
                  <a:lnTo>
                    <a:pt x="f96" y="f80"/>
                  </a:lnTo>
                  <a:lnTo>
                    <a:pt x="f61" y="f89"/>
                  </a:lnTo>
                  <a:lnTo>
                    <a:pt x="f25" y="f89"/>
                  </a:lnTo>
                  <a:lnTo>
                    <a:pt x="f26" y="f84"/>
                  </a:lnTo>
                  <a:lnTo>
                    <a:pt x="f97" y="f95"/>
                  </a:lnTo>
                  <a:lnTo>
                    <a:pt x="f27" y="f11"/>
                  </a:lnTo>
                  <a:lnTo>
                    <a:pt x="f98" y="f76"/>
                  </a:lnTo>
                  <a:lnTo>
                    <a:pt x="f33" y="f94"/>
                  </a:lnTo>
                  <a:lnTo>
                    <a:pt x="f39" y="f99"/>
                  </a:lnTo>
                  <a:lnTo>
                    <a:pt x="f43" y="f63"/>
                  </a:lnTo>
                  <a:lnTo>
                    <a:pt x="f7" y="f23"/>
                  </a:lnTo>
                  <a:lnTo>
                    <a:pt x="f54" y="f69"/>
                  </a:lnTo>
                  <a:lnTo>
                    <a:pt x="f100" y="f23"/>
                  </a:lnTo>
                  <a:lnTo>
                    <a:pt x="f101" y="f63"/>
                  </a:lnTo>
                  <a:lnTo>
                    <a:pt x="f102" y="f69"/>
                  </a:lnTo>
                  <a:lnTo>
                    <a:pt x="f103" y="f21"/>
                  </a:lnTo>
                  <a:lnTo>
                    <a:pt x="f104" y="f19"/>
                  </a:lnTo>
                  <a:lnTo>
                    <a:pt x="f105" y="f17"/>
                  </a:lnTo>
                  <a:lnTo>
                    <a:pt x="f106" y="f75"/>
                  </a:lnTo>
                  <a:lnTo>
                    <a:pt x="f107" y="f11"/>
                  </a:lnTo>
                  <a:lnTo>
                    <a:pt x="f8" y="f9"/>
                  </a:lnTo>
                  <a:close/>
                </a:path>
              </a:pathLst>
            </a:custGeom>
            <a:solidFill>
              <a:srgbClr val="E2EBFB"/>
            </a:solidFill>
            <a:ln w="3172" cap="flat">
              <a:solidFill>
                <a:srgbClr val="0F78FF">
                  <a:alpha val="70000"/>
                </a:srgbClr>
              </a:solidFill>
              <a:prstDash val="solid"/>
              <a:round/>
            </a:ln>
          </p:spPr>
          <p:txBody>
            <a:bodyPr vert="horz" wrap="square" lIns="91440" tIns="45720" rIns="91440" bIns="45720" anchor="t" anchorCtr="0" compatLnSpc="1">
              <a:noAutofit/>
            </a:bodyPr>
            <a:lstStyle/>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GB" sz="1400" b="1" i="0" u="none" strike="noStrike" kern="1200" cap="none" spc="0" baseline="0">
                <a:solidFill>
                  <a:srgbClr val="0599F1"/>
                </a:solidFill>
                <a:uFillTx/>
                <a:latin typeface="HelveticaNeue-UltraLight" pitchFamily="50"/>
                <a:ea typeface="MS PGothic" pitchFamily="34"/>
              </a:endParaRPr>
            </a:p>
          </p:txBody>
        </p:sp>
        <p:sp>
          <p:nvSpPr>
            <p:cNvPr id="146" name="Freeform 175">
              <a:extLst>
                <a:ext uri="{FF2B5EF4-FFF2-40B4-BE49-F238E27FC236}">
                  <a16:creationId xmlns:a16="http://schemas.microsoft.com/office/drawing/2014/main" id="{FF7A74C9-62B0-547F-67D8-0760147DC870}"/>
                </a:ext>
              </a:extLst>
            </p:cNvPr>
            <p:cNvSpPr/>
            <p:nvPr/>
          </p:nvSpPr>
          <p:spPr>
            <a:xfrm>
              <a:off x="5073923" y="1787514"/>
              <a:ext cx="40544" cy="34756"/>
            </a:xfrm>
            <a:custGeom>
              <a:avLst/>
              <a:gdLst>
                <a:gd name="f0" fmla="val 10800000"/>
                <a:gd name="f1" fmla="val 5400000"/>
                <a:gd name="f2" fmla="val 180"/>
                <a:gd name="f3" fmla="val w"/>
                <a:gd name="f4" fmla="val h"/>
                <a:gd name="f5" fmla="val 0"/>
                <a:gd name="f6" fmla="val 40"/>
                <a:gd name="f7" fmla="val 37"/>
                <a:gd name="f8" fmla="val 38"/>
                <a:gd name="f9" fmla="val 20"/>
                <a:gd name="f10" fmla="val 21"/>
                <a:gd name="f11" fmla="val 35"/>
                <a:gd name="f12" fmla="val 26"/>
                <a:gd name="f13" fmla="val 32"/>
                <a:gd name="f14" fmla="val 30"/>
                <a:gd name="f15" fmla="val 28"/>
                <a:gd name="f16" fmla="val 34"/>
                <a:gd name="f17" fmla="val 24"/>
                <a:gd name="f18" fmla="val 36"/>
                <a:gd name="f19" fmla="val 19"/>
                <a:gd name="f20" fmla="val 14"/>
                <a:gd name="f21" fmla="val 13"/>
                <a:gd name="f22" fmla="val 12"/>
                <a:gd name="f23" fmla="val 11"/>
                <a:gd name="f24" fmla="val 9"/>
                <a:gd name="f25" fmla="val 5"/>
                <a:gd name="f26" fmla="val 2"/>
                <a:gd name="f27" fmla="val 17"/>
                <a:gd name="f28" fmla="val 6"/>
                <a:gd name="f29" fmla="val 7"/>
                <a:gd name="f30" fmla="val 3"/>
                <a:gd name="f31" fmla="val 25"/>
                <a:gd name="f32" fmla="val 4"/>
                <a:gd name="f33" fmla="+- 0 0 -90"/>
                <a:gd name="f34" fmla="*/ f3 1 40"/>
                <a:gd name="f35" fmla="*/ f4 1 37"/>
                <a:gd name="f36" fmla="val f5"/>
                <a:gd name="f37" fmla="val f6"/>
                <a:gd name="f38" fmla="val f7"/>
                <a:gd name="f39" fmla="*/ f33 f0 1"/>
                <a:gd name="f40" fmla="+- f38 0 f36"/>
                <a:gd name="f41" fmla="+- f37 0 f36"/>
                <a:gd name="f42" fmla="*/ f39 1 f2"/>
                <a:gd name="f43" fmla="*/ f41 1 40"/>
                <a:gd name="f44" fmla="*/ f40 1 37"/>
                <a:gd name="f45" fmla="*/ 2147483646 f41 1"/>
                <a:gd name="f46" fmla="*/ 2147483646 f40 1"/>
                <a:gd name="f47" fmla="*/ 0 f41 1"/>
                <a:gd name="f48" fmla="*/ 0 f40 1"/>
                <a:gd name="f49" fmla="+- f42 0 f1"/>
                <a:gd name="f50" fmla="*/ f45 1 40"/>
                <a:gd name="f51" fmla="*/ f46 1 37"/>
                <a:gd name="f52" fmla="*/ f47 1 40"/>
                <a:gd name="f53" fmla="*/ f48 1 37"/>
                <a:gd name="f54" fmla="*/ 0 1 f43"/>
                <a:gd name="f55" fmla="*/ f37 1 f43"/>
                <a:gd name="f56" fmla="*/ 0 1 f44"/>
                <a:gd name="f57" fmla="*/ f38 1 f44"/>
                <a:gd name="f58" fmla="*/ f50 1 f43"/>
                <a:gd name="f59" fmla="*/ f51 1 f44"/>
                <a:gd name="f60" fmla="*/ f52 1 f43"/>
                <a:gd name="f61" fmla="*/ f53 1 f44"/>
                <a:gd name="f62" fmla="*/ f54 f34 1"/>
                <a:gd name="f63" fmla="*/ f55 f34 1"/>
                <a:gd name="f64" fmla="*/ f57 f35 1"/>
                <a:gd name="f65" fmla="*/ f56 f35 1"/>
                <a:gd name="f66" fmla="*/ f58 f34 1"/>
                <a:gd name="f67" fmla="*/ f59 f35 1"/>
                <a:gd name="f68" fmla="*/ f60 f34 1"/>
                <a:gd name="f69" fmla="*/ f61 f35 1"/>
              </a:gdLst>
              <a:ahLst/>
              <a:cxnLst>
                <a:cxn ang="3cd4">
                  <a:pos x="hc" y="t"/>
                </a:cxn>
                <a:cxn ang="0">
                  <a:pos x="r" y="vc"/>
                </a:cxn>
                <a:cxn ang="cd4">
                  <a:pos x="hc" y="b"/>
                </a:cxn>
                <a:cxn ang="cd2">
                  <a:pos x="l" y="vc"/>
                </a:cxn>
                <a:cxn ang="f49">
                  <a:pos x="f66" y="f67"/>
                </a:cxn>
                <a:cxn ang="f49">
                  <a:pos x="f66" y="f67"/>
                </a:cxn>
                <a:cxn ang="f49">
                  <a:pos x="f66" y="f67"/>
                </a:cxn>
                <a:cxn ang="f49">
                  <a:pos x="f66" y="f67"/>
                </a:cxn>
                <a:cxn ang="f49">
                  <a:pos x="f66" y="f67"/>
                </a:cxn>
                <a:cxn ang="f49">
                  <a:pos x="f66" y="f67"/>
                </a:cxn>
                <a:cxn ang="f49">
                  <a:pos x="f66" y="f67"/>
                </a:cxn>
                <a:cxn ang="f49">
                  <a:pos x="f66" y="f67"/>
                </a:cxn>
                <a:cxn ang="f49">
                  <a:pos x="f66" y="f67"/>
                </a:cxn>
                <a:cxn ang="f49">
                  <a:pos x="f66" y="f67"/>
                </a:cxn>
                <a:cxn ang="f49">
                  <a:pos x="f66" y="f67"/>
                </a:cxn>
                <a:cxn ang="f49">
                  <a:pos x="f66" y="f67"/>
                </a:cxn>
                <a:cxn ang="f49">
                  <a:pos x="f66" y="f67"/>
                </a:cxn>
                <a:cxn ang="f49">
                  <a:pos x="f66" y="f67"/>
                </a:cxn>
                <a:cxn ang="f49">
                  <a:pos x="f68" y="f67"/>
                </a:cxn>
                <a:cxn ang="f49">
                  <a:pos x="f66" y="f67"/>
                </a:cxn>
                <a:cxn ang="f49">
                  <a:pos x="f66" y="f67"/>
                </a:cxn>
                <a:cxn ang="f49">
                  <a:pos x="f66" y="f67"/>
                </a:cxn>
                <a:cxn ang="f49">
                  <a:pos x="f66" y="f67"/>
                </a:cxn>
                <a:cxn ang="f49">
                  <a:pos x="f66" y="f69"/>
                </a:cxn>
                <a:cxn ang="f49">
                  <a:pos x="f66" y="f67"/>
                </a:cxn>
                <a:cxn ang="f49">
                  <a:pos x="f66" y="f67"/>
                </a:cxn>
                <a:cxn ang="f49">
                  <a:pos x="f66" y="f67"/>
                </a:cxn>
                <a:cxn ang="f49">
                  <a:pos x="f66" y="f67"/>
                </a:cxn>
                <a:cxn ang="f49">
                  <a:pos x="f66" y="f67"/>
                </a:cxn>
              </a:cxnLst>
              <a:rect l="f62" t="f65" r="f63" b="f64"/>
              <a:pathLst>
                <a:path w="40" h="37">
                  <a:moveTo>
                    <a:pt x="f8" y="f9"/>
                  </a:moveTo>
                  <a:lnTo>
                    <a:pt x="f7" y="f10"/>
                  </a:lnTo>
                  <a:lnTo>
                    <a:pt x="f11" y="f12"/>
                  </a:lnTo>
                  <a:lnTo>
                    <a:pt x="f13" y="f14"/>
                  </a:lnTo>
                  <a:lnTo>
                    <a:pt x="f15" y="f16"/>
                  </a:lnTo>
                  <a:lnTo>
                    <a:pt x="f17" y="f18"/>
                  </a:lnTo>
                  <a:lnTo>
                    <a:pt x="f19" y="f7"/>
                  </a:lnTo>
                  <a:lnTo>
                    <a:pt x="f20" y="f7"/>
                  </a:lnTo>
                  <a:lnTo>
                    <a:pt x="f21" y="f7"/>
                  </a:lnTo>
                  <a:lnTo>
                    <a:pt x="f22" y="f18"/>
                  </a:lnTo>
                  <a:lnTo>
                    <a:pt x="f23" y="f16"/>
                  </a:lnTo>
                  <a:lnTo>
                    <a:pt x="f24" y="f13"/>
                  </a:lnTo>
                  <a:lnTo>
                    <a:pt x="f25" y="f15"/>
                  </a:lnTo>
                  <a:lnTo>
                    <a:pt x="f26" y="f17"/>
                  </a:lnTo>
                  <a:lnTo>
                    <a:pt x="f5" y="f9"/>
                  </a:lnTo>
                  <a:lnTo>
                    <a:pt x="f26" y="f27"/>
                  </a:lnTo>
                  <a:lnTo>
                    <a:pt x="f28" y="f22"/>
                  </a:lnTo>
                  <a:lnTo>
                    <a:pt x="f22" y="f29"/>
                  </a:lnTo>
                  <a:lnTo>
                    <a:pt x="f27" y="f30"/>
                  </a:lnTo>
                  <a:lnTo>
                    <a:pt x="f9" y="f5"/>
                  </a:lnTo>
                  <a:lnTo>
                    <a:pt x="f31" y="f26"/>
                  </a:lnTo>
                  <a:lnTo>
                    <a:pt x="f13" y="f32"/>
                  </a:lnTo>
                  <a:lnTo>
                    <a:pt x="f7" y="f29"/>
                  </a:lnTo>
                  <a:lnTo>
                    <a:pt x="f6" y="f22"/>
                  </a:lnTo>
                  <a:lnTo>
                    <a:pt x="f8" y="f9"/>
                  </a:lnTo>
                  <a:close/>
                </a:path>
              </a:pathLst>
            </a:custGeom>
            <a:solidFill>
              <a:srgbClr val="E2EBFB"/>
            </a:solidFill>
            <a:ln w="3172" cap="flat">
              <a:solidFill>
                <a:srgbClr val="0F78FF">
                  <a:alpha val="70000"/>
                </a:srgbClr>
              </a:solidFill>
              <a:prstDash val="solid"/>
              <a:round/>
            </a:ln>
          </p:spPr>
          <p:txBody>
            <a:bodyPr vert="horz" wrap="square" lIns="91440" tIns="45720" rIns="91440" bIns="45720" anchor="t" anchorCtr="0" compatLnSpc="1">
              <a:noAutofit/>
            </a:bodyPr>
            <a:lstStyle/>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GB" sz="1400" b="1" i="0" u="none" strike="noStrike" kern="1200" cap="none" spc="0" baseline="0">
                <a:solidFill>
                  <a:srgbClr val="0599F1"/>
                </a:solidFill>
                <a:uFillTx/>
                <a:latin typeface="HelveticaNeue-UltraLight" pitchFamily="50"/>
                <a:ea typeface="MS PGothic" pitchFamily="34"/>
              </a:endParaRPr>
            </a:p>
          </p:txBody>
        </p:sp>
        <p:sp>
          <p:nvSpPr>
            <p:cNvPr id="147" name="Freeform 176">
              <a:extLst>
                <a:ext uri="{FF2B5EF4-FFF2-40B4-BE49-F238E27FC236}">
                  <a16:creationId xmlns:a16="http://schemas.microsoft.com/office/drawing/2014/main" id="{03601429-8298-AC0D-3B7C-B276FC924192}"/>
                </a:ext>
              </a:extLst>
            </p:cNvPr>
            <p:cNvSpPr/>
            <p:nvPr/>
          </p:nvSpPr>
          <p:spPr>
            <a:xfrm flipV="1">
              <a:off x="5228877" y="1567391"/>
              <a:ext cx="196943" cy="295424"/>
            </a:xfrm>
            <a:custGeom>
              <a:avLst/>
              <a:gdLst>
                <a:gd name="f0" fmla="val 10800000"/>
                <a:gd name="f1" fmla="val 5400000"/>
                <a:gd name="f2" fmla="val 180"/>
                <a:gd name="f3" fmla="val w"/>
                <a:gd name="f4" fmla="val h"/>
                <a:gd name="f5" fmla="val 0"/>
                <a:gd name="f6" fmla="val 201"/>
                <a:gd name="f7" fmla="val 319"/>
                <a:gd name="f8" fmla="val 84"/>
                <a:gd name="f9" fmla="val 267"/>
                <a:gd name="f10" fmla="val 88"/>
                <a:gd name="f11" fmla="val 270"/>
                <a:gd name="f12" fmla="val 93"/>
                <a:gd name="f13" fmla="val 277"/>
                <a:gd name="f14" fmla="val 97"/>
                <a:gd name="f15" fmla="val 283"/>
                <a:gd name="f16" fmla="val 95"/>
                <a:gd name="f17" fmla="val 290"/>
                <a:gd name="f18" fmla="val 294"/>
                <a:gd name="f19" fmla="val 82"/>
                <a:gd name="f20" fmla="val 296"/>
                <a:gd name="f21" fmla="val 78"/>
                <a:gd name="f22" fmla="val 301"/>
                <a:gd name="f23" fmla="val 80"/>
                <a:gd name="f24" fmla="val 308"/>
                <a:gd name="f25" fmla="val 315"/>
                <a:gd name="f26" fmla="val 85"/>
                <a:gd name="f27" fmla="val 318"/>
                <a:gd name="f28" fmla="val 92"/>
                <a:gd name="f29" fmla="val 104"/>
                <a:gd name="f30" fmla="val 116"/>
                <a:gd name="f31" fmla="val 123"/>
                <a:gd name="f32" fmla="val 129"/>
                <a:gd name="f33" fmla="val 316"/>
                <a:gd name="f34" fmla="val 136"/>
                <a:gd name="f35" fmla="val 312"/>
                <a:gd name="f36" fmla="val 144"/>
                <a:gd name="f37" fmla="val 309"/>
                <a:gd name="f38" fmla="val 151"/>
                <a:gd name="f39" fmla="val 305"/>
                <a:gd name="f40" fmla="val 158"/>
                <a:gd name="f41" fmla="val 304"/>
                <a:gd name="f42" fmla="val 164"/>
                <a:gd name="f43" fmla="val 171"/>
                <a:gd name="f44" fmla="val 306"/>
                <a:gd name="f45" fmla="val 176"/>
                <a:gd name="f46" fmla="val 182"/>
                <a:gd name="f47" fmla="val 187"/>
                <a:gd name="f48" fmla="val 300"/>
                <a:gd name="f49" fmla="val 191"/>
                <a:gd name="f50" fmla="val 197"/>
                <a:gd name="f51" fmla="val 289"/>
                <a:gd name="f52" fmla="val 198"/>
                <a:gd name="f53" fmla="val 285"/>
                <a:gd name="f54" fmla="val 279"/>
                <a:gd name="f55" fmla="val 273"/>
                <a:gd name="f56" fmla="val 173"/>
                <a:gd name="f57" fmla="val 169"/>
                <a:gd name="f58" fmla="val 266"/>
                <a:gd name="f59" fmla="val 172"/>
                <a:gd name="f60" fmla="val 263"/>
                <a:gd name="f61" fmla="val 177"/>
                <a:gd name="f62" fmla="val 259"/>
                <a:gd name="f63" fmla="val 181"/>
                <a:gd name="f64" fmla="val 256"/>
                <a:gd name="f65" fmla="val 251"/>
                <a:gd name="f66" fmla="val 244"/>
                <a:gd name="f67" fmla="val 238"/>
                <a:gd name="f68" fmla="val 179"/>
                <a:gd name="f69" fmla="val 235"/>
                <a:gd name="f70" fmla="val 232"/>
                <a:gd name="f71" fmla="val 227"/>
                <a:gd name="f72" fmla="val 188"/>
                <a:gd name="f73" fmla="val 219"/>
                <a:gd name="f74" fmla="val 195"/>
                <a:gd name="f75" fmla="val 209"/>
                <a:gd name="f76" fmla="val 190"/>
                <a:gd name="f77" fmla="val 168"/>
                <a:gd name="f78" fmla="val 165"/>
                <a:gd name="f79" fmla="val 162"/>
                <a:gd name="f80" fmla="val 156"/>
                <a:gd name="f81" fmla="val 149"/>
                <a:gd name="f82" fmla="val 139"/>
                <a:gd name="f83" fmla="val 130"/>
                <a:gd name="f84" fmla="val 192"/>
                <a:gd name="f85" fmla="val 120"/>
                <a:gd name="f86" fmla="val 194"/>
                <a:gd name="f87" fmla="val 109"/>
                <a:gd name="f88" fmla="val 100"/>
                <a:gd name="f89" fmla="val 196"/>
                <a:gd name="f90" fmla="val 90"/>
                <a:gd name="f91" fmla="val 77"/>
                <a:gd name="f92" fmla="val 199"/>
                <a:gd name="f93" fmla="val 65"/>
                <a:gd name="f94" fmla="val 55"/>
                <a:gd name="f95" fmla="val 52"/>
                <a:gd name="f96" fmla="val 189"/>
                <a:gd name="f97" fmla="val 54"/>
                <a:gd name="f98" fmla="val 183"/>
                <a:gd name="f99" fmla="val 51"/>
                <a:gd name="f100" fmla="val 40"/>
                <a:gd name="f101" fmla="val 29"/>
                <a:gd name="f102" fmla="val 18"/>
                <a:gd name="f103" fmla="val 10"/>
                <a:gd name="f104" fmla="val 6"/>
                <a:gd name="f105" fmla="val 5"/>
                <a:gd name="f106" fmla="val 3"/>
                <a:gd name="f107" fmla="val 1"/>
                <a:gd name="f108" fmla="val 163"/>
                <a:gd name="f109" fmla="val 161"/>
                <a:gd name="f110" fmla="val 160"/>
                <a:gd name="f111" fmla="val 159"/>
                <a:gd name="f112" fmla="val 2"/>
                <a:gd name="f113" fmla="val 145"/>
                <a:gd name="f114" fmla="val 7"/>
                <a:gd name="f115" fmla="val 135"/>
                <a:gd name="f116" fmla="val 8"/>
                <a:gd name="f117" fmla="val 9"/>
                <a:gd name="f118" fmla="val 126"/>
                <a:gd name="f119" fmla="val 14"/>
                <a:gd name="f120" fmla="val 121"/>
                <a:gd name="f121" fmla="val 17"/>
                <a:gd name="f122" fmla="val 119"/>
                <a:gd name="f123" fmla="val 115"/>
                <a:gd name="f124" fmla="val 108"/>
                <a:gd name="f125" fmla="val 20"/>
                <a:gd name="f126" fmla="val 23"/>
                <a:gd name="f127" fmla="val 26"/>
                <a:gd name="f128" fmla="val 87"/>
                <a:gd name="f129" fmla="val 31"/>
                <a:gd name="f130" fmla="val 39"/>
                <a:gd name="f131" fmla="val 47"/>
                <a:gd name="f132" fmla="val 81"/>
                <a:gd name="f133" fmla="val 59"/>
                <a:gd name="f134" fmla="val 60"/>
                <a:gd name="f135" fmla="val 74"/>
                <a:gd name="f136" fmla="val 61"/>
                <a:gd name="f137" fmla="val 67"/>
                <a:gd name="f138" fmla="val 62"/>
                <a:gd name="f139" fmla="val 66"/>
                <a:gd name="f140" fmla="val 70"/>
                <a:gd name="f141" fmla="val 57"/>
                <a:gd name="f142" fmla="val 46"/>
                <a:gd name="f143" fmla="val 43"/>
                <a:gd name="f144" fmla="val 89"/>
                <a:gd name="f145" fmla="val 37"/>
                <a:gd name="f146" fmla="val 35"/>
                <a:gd name="f147" fmla="val 99"/>
                <a:gd name="f148" fmla="val 38"/>
                <a:gd name="f149" fmla="val 107"/>
                <a:gd name="f150" fmla="val 44"/>
                <a:gd name="f151" fmla="val 122"/>
                <a:gd name="f152" fmla="val 49"/>
                <a:gd name="f153" fmla="val 128"/>
                <a:gd name="f154" fmla="val 132"/>
                <a:gd name="f155" fmla="val 45"/>
                <a:gd name="f156" fmla="val 138"/>
                <a:gd name="f157" fmla="val 143"/>
                <a:gd name="f158" fmla="val 34"/>
                <a:gd name="f159" fmla="val 118"/>
                <a:gd name="f160" fmla="val 28"/>
                <a:gd name="f161" fmla="val 113"/>
                <a:gd name="f162" fmla="val 24"/>
                <a:gd name="f163" fmla="val 114"/>
                <a:gd name="f164" fmla="val 21"/>
                <a:gd name="f165" fmla="val 16"/>
                <a:gd name="f166" fmla="val 12"/>
                <a:gd name="f167" fmla="val 141"/>
                <a:gd name="f168" fmla="val 4"/>
                <a:gd name="f169" fmla="val 153"/>
                <a:gd name="f170" fmla="val 166"/>
                <a:gd name="f171" fmla="val 184"/>
                <a:gd name="f172" fmla="val 19"/>
                <a:gd name="f173" fmla="val 200"/>
                <a:gd name="f174" fmla="val 27"/>
                <a:gd name="f175" fmla="val 30"/>
                <a:gd name="f176" fmla="val 205"/>
                <a:gd name="f177" fmla="val 211"/>
                <a:gd name="f178" fmla="val 215"/>
                <a:gd name="f179" fmla="val 224"/>
                <a:gd name="f180" fmla="val 229"/>
                <a:gd name="f181" fmla="val 234"/>
                <a:gd name="f182" fmla="val 36"/>
                <a:gd name="f183" fmla="val 245"/>
                <a:gd name="f184" fmla="val 248"/>
                <a:gd name="f185" fmla="val 63"/>
                <a:gd name="f186" fmla="val 237"/>
                <a:gd name="f187" fmla="val 75"/>
                <a:gd name="f188" fmla="val 230"/>
                <a:gd name="f189" fmla="val 96"/>
                <a:gd name="f190" fmla="val 240"/>
                <a:gd name="f191" fmla="val 247"/>
                <a:gd name="f192" fmla="val 111"/>
                <a:gd name="f193" fmla="val 264"/>
                <a:gd name="f194" fmla="val 110"/>
                <a:gd name="f195" fmla="val 262"/>
                <a:gd name="f196" fmla="val 103"/>
                <a:gd name="f197" fmla="val 252"/>
                <a:gd name="f198" fmla="val 258"/>
                <a:gd name="f199" fmla="+- 0 0 -90"/>
                <a:gd name="f200" fmla="*/ f3 1 201"/>
                <a:gd name="f201" fmla="*/ f4 1 319"/>
                <a:gd name="f202" fmla="val f5"/>
                <a:gd name="f203" fmla="val f6"/>
                <a:gd name="f204" fmla="val f7"/>
                <a:gd name="f205" fmla="*/ f199 f0 1"/>
                <a:gd name="f206" fmla="+- f204 0 f202"/>
                <a:gd name="f207" fmla="+- f203 0 f202"/>
                <a:gd name="f208" fmla="*/ f205 1 f2"/>
                <a:gd name="f209" fmla="*/ f207 1 201"/>
                <a:gd name="f210" fmla="*/ f206 1 319"/>
                <a:gd name="f211" fmla="*/ 2147483646 f207 1"/>
                <a:gd name="f212" fmla="*/ 2147483646 f206 1"/>
                <a:gd name="f213" fmla="*/ 0 f206 1"/>
                <a:gd name="f214" fmla="*/ 0 f207 1"/>
                <a:gd name="f215" fmla="+- f208 0 f1"/>
                <a:gd name="f216" fmla="*/ f211 1 201"/>
                <a:gd name="f217" fmla="*/ f212 1 319"/>
                <a:gd name="f218" fmla="*/ f213 1 319"/>
                <a:gd name="f219" fmla="*/ f214 1 201"/>
                <a:gd name="f220" fmla="*/ 0 1 f209"/>
                <a:gd name="f221" fmla="*/ f203 1 f209"/>
                <a:gd name="f222" fmla="*/ 0 1 f210"/>
                <a:gd name="f223" fmla="*/ f204 1 f210"/>
                <a:gd name="f224" fmla="*/ f216 1 f209"/>
                <a:gd name="f225" fmla="*/ f217 1 f210"/>
                <a:gd name="f226" fmla="*/ f218 1 f210"/>
                <a:gd name="f227" fmla="*/ f219 1 f209"/>
                <a:gd name="f228" fmla="*/ f220 f200 1"/>
                <a:gd name="f229" fmla="*/ f221 f200 1"/>
                <a:gd name="f230" fmla="*/ f223 f201 1"/>
                <a:gd name="f231" fmla="*/ f222 f201 1"/>
                <a:gd name="f232" fmla="*/ f224 f200 1"/>
                <a:gd name="f233" fmla="*/ f225 f201 1"/>
                <a:gd name="f234" fmla="*/ f226 f201 1"/>
                <a:gd name="f235" fmla="*/ f227 f200 1"/>
              </a:gdLst>
              <a:ahLst/>
              <a:cxnLst>
                <a:cxn ang="3cd4">
                  <a:pos x="hc" y="t"/>
                </a:cxn>
                <a:cxn ang="0">
                  <a:pos x="r" y="vc"/>
                </a:cxn>
                <a:cxn ang="cd4">
                  <a:pos x="hc" y="b"/>
                </a:cxn>
                <a:cxn ang="cd2">
                  <a:pos x="l" y="vc"/>
                </a:cxn>
                <a:cxn ang="f215">
                  <a:pos x="f232" y="f233"/>
                </a:cxn>
                <a:cxn ang="f215">
                  <a:pos x="f232" y="f233"/>
                </a:cxn>
                <a:cxn ang="f215">
                  <a:pos x="f232" y="f233"/>
                </a:cxn>
                <a:cxn ang="f215">
                  <a:pos x="f232" y="f233"/>
                </a:cxn>
                <a:cxn ang="f215">
                  <a:pos x="f232" y="f233"/>
                </a:cxn>
                <a:cxn ang="f215">
                  <a:pos x="f232" y="f233"/>
                </a:cxn>
                <a:cxn ang="f215">
                  <a:pos x="f232" y="f233"/>
                </a:cxn>
                <a:cxn ang="f215">
                  <a:pos x="f232" y="f233"/>
                </a:cxn>
                <a:cxn ang="f215">
                  <a:pos x="f232" y="f233"/>
                </a:cxn>
                <a:cxn ang="f215">
                  <a:pos x="f232" y="f233"/>
                </a:cxn>
                <a:cxn ang="f215">
                  <a:pos x="f232" y="f233"/>
                </a:cxn>
                <a:cxn ang="f215">
                  <a:pos x="f232" y="f233"/>
                </a:cxn>
                <a:cxn ang="f215">
                  <a:pos x="f232" y="f233"/>
                </a:cxn>
                <a:cxn ang="f215">
                  <a:pos x="f232" y="f233"/>
                </a:cxn>
                <a:cxn ang="f215">
                  <a:pos x="f232" y="f233"/>
                </a:cxn>
                <a:cxn ang="f215">
                  <a:pos x="f232" y="f233"/>
                </a:cxn>
                <a:cxn ang="f215">
                  <a:pos x="f232" y="f233"/>
                </a:cxn>
                <a:cxn ang="f215">
                  <a:pos x="f232" y="f233"/>
                </a:cxn>
                <a:cxn ang="f215">
                  <a:pos x="f232" y="f233"/>
                </a:cxn>
                <a:cxn ang="f215">
                  <a:pos x="f232" y="f233"/>
                </a:cxn>
                <a:cxn ang="f215">
                  <a:pos x="f232" y="f233"/>
                </a:cxn>
                <a:cxn ang="f215">
                  <a:pos x="f232" y="f233"/>
                </a:cxn>
                <a:cxn ang="f215">
                  <a:pos x="f232" y="f233"/>
                </a:cxn>
                <a:cxn ang="f215">
                  <a:pos x="f232" y="f233"/>
                </a:cxn>
                <a:cxn ang="f215">
                  <a:pos x="f232" y="f233"/>
                </a:cxn>
                <a:cxn ang="f215">
                  <a:pos x="f232" y="f234"/>
                </a:cxn>
                <a:cxn ang="f215">
                  <a:pos x="f232" y="f233"/>
                </a:cxn>
                <a:cxn ang="f215">
                  <a:pos x="f232" y="f233"/>
                </a:cxn>
                <a:cxn ang="f215">
                  <a:pos x="f232" y="f233"/>
                </a:cxn>
                <a:cxn ang="f215">
                  <a:pos x="f232" y="f233"/>
                </a:cxn>
                <a:cxn ang="f215">
                  <a:pos x="f232" y="f233"/>
                </a:cxn>
                <a:cxn ang="f215">
                  <a:pos x="f232" y="f233"/>
                </a:cxn>
                <a:cxn ang="f215">
                  <a:pos x="f232" y="f233"/>
                </a:cxn>
                <a:cxn ang="f215">
                  <a:pos x="f232" y="f233"/>
                </a:cxn>
                <a:cxn ang="f215">
                  <a:pos x="f232" y="f233"/>
                </a:cxn>
                <a:cxn ang="f215">
                  <a:pos x="f232" y="f233"/>
                </a:cxn>
                <a:cxn ang="f215">
                  <a:pos x="f232" y="f233"/>
                </a:cxn>
                <a:cxn ang="f215">
                  <a:pos x="f232" y="f233"/>
                </a:cxn>
                <a:cxn ang="f215">
                  <a:pos x="f232" y="f233"/>
                </a:cxn>
                <a:cxn ang="f215">
                  <a:pos x="f232" y="f233"/>
                </a:cxn>
                <a:cxn ang="f215">
                  <a:pos x="f232" y="f233"/>
                </a:cxn>
                <a:cxn ang="f215">
                  <a:pos x="f232" y="f233"/>
                </a:cxn>
                <a:cxn ang="f215">
                  <a:pos x="f232" y="f233"/>
                </a:cxn>
                <a:cxn ang="f215">
                  <a:pos x="f235" y="f233"/>
                </a:cxn>
                <a:cxn ang="f215">
                  <a:pos x="f232" y="f233"/>
                </a:cxn>
                <a:cxn ang="f215">
                  <a:pos x="f232" y="f233"/>
                </a:cxn>
                <a:cxn ang="f215">
                  <a:pos x="f232" y="f233"/>
                </a:cxn>
                <a:cxn ang="f215">
                  <a:pos x="f232" y="f233"/>
                </a:cxn>
                <a:cxn ang="f215">
                  <a:pos x="f232" y="f233"/>
                </a:cxn>
                <a:cxn ang="f215">
                  <a:pos x="f232" y="f233"/>
                </a:cxn>
                <a:cxn ang="f215">
                  <a:pos x="f232" y="f233"/>
                </a:cxn>
                <a:cxn ang="f215">
                  <a:pos x="f232" y="f233"/>
                </a:cxn>
                <a:cxn ang="f215">
                  <a:pos x="f232" y="f233"/>
                </a:cxn>
                <a:cxn ang="f215">
                  <a:pos x="f232" y="f233"/>
                </a:cxn>
                <a:cxn ang="f215">
                  <a:pos x="f232" y="f233"/>
                </a:cxn>
                <a:cxn ang="f215">
                  <a:pos x="f232" y="f233"/>
                </a:cxn>
              </a:cxnLst>
              <a:rect l="f228" t="f231" r="f229" b="f230"/>
              <a:pathLst>
                <a:path w="201" h="319">
                  <a:moveTo>
                    <a:pt x="f8" y="f9"/>
                  </a:moveTo>
                  <a:lnTo>
                    <a:pt x="f10" y="f11"/>
                  </a:lnTo>
                  <a:lnTo>
                    <a:pt x="f12" y="f13"/>
                  </a:lnTo>
                  <a:lnTo>
                    <a:pt x="f14" y="f15"/>
                  </a:lnTo>
                  <a:lnTo>
                    <a:pt x="f16" y="f17"/>
                  </a:lnTo>
                  <a:lnTo>
                    <a:pt x="f10" y="f18"/>
                  </a:lnTo>
                  <a:lnTo>
                    <a:pt x="f19" y="f20"/>
                  </a:lnTo>
                  <a:lnTo>
                    <a:pt x="f21" y="f22"/>
                  </a:lnTo>
                  <a:lnTo>
                    <a:pt x="f23" y="f24"/>
                  </a:lnTo>
                  <a:lnTo>
                    <a:pt x="f19" y="f25"/>
                  </a:lnTo>
                  <a:lnTo>
                    <a:pt x="f26" y="f27"/>
                  </a:lnTo>
                  <a:lnTo>
                    <a:pt x="f28" y="f7"/>
                  </a:lnTo>
                  <a:lnTo>
                    <a:pt x="f29" y="f7"/>
                  </a:lnTo>
                  <a:lnTo>
                    <a:pt x="f30" y="f7"/>
                  </a:lnTo>
                  <a:lnTo>
                    <a:pt x="f31" y="f27"/>
                  </a:lnTo>
                  <a:lnTo>
                    <a:pt x="f32" y="f33"/>
                  </a:lnTo>
                  <a:lnTo>
                    <a:pt x="f34" y="f35"/>
                  </a:lnTo>
                  <a:lnTo>
                    <a:pt x="f36" y="f37"/>
                  </a:lnTo>
                  <a:lnTo>
                    <a:pt x="f38" y="f39"/>
                  </a:lnTo>
                  <a:lnTo>
                    <a:pt x="f40" y="f41"/>
                  </a:lnTo>
                  <a:lnTo>
                    <a:pt x="f42" y="f41"/>
                  </a:lnTo>
                  <a:lnTo>
                    <a:pt x="f43" y="f44"/>
                  </a:lnTo>
                  <a:lnTo>
                    <a:pt x="f45" y="f44"/>
                  </a:lnTo>
                  <a:lnTo>
                    <a:pt x="f46" y="f39"/>
                  </a:lnTo>
                  <a:lnTo>
                    <a:pt x="f47" y="f48"/>
                  </a:lnTo>
                  <a:lnTo>
                    <a:pt x="f49" y="f18"/>
                  </a:lnTo>
                  <a:lnTo>
                    <a:pt x="f50" y="f51"/>
                  </a:lnTo>
                  <a:lnTo>
                    <a:pt x="f52" y="f53"/>
                  </a:lnTo>
                  <a:lnTo>
                    <a:pt x="f49" y="f54"/>
                  </a:lnTo>
                  <a:lnTo>
                    <a:pt x="f2" y="f55"/>
                  </a:lnTo>
                  <a:lnTo>
                    <a:pt x="f56" y="f11"/>
                  </a:lnTo>
                  <a:lnTo>
                    <a:pt x="f57" y="f58"/>
                  </a:lnTo>
                  <a:lnTo>
                    <a:pt x="f59" y="f60"/>
                  </a:lnTo>
                  <a:lnTo>
                    <a:pt x="f61" y="f62"/>
                  </a:lnTo>
                  <a:lnTo>
                    <a:pt x="f63" y="f64"/>
                  </a:lnTo>
                  <a:lnTo>
                    <a:pt x="f46" y="f65"/>
                  </a:lnTo>
                  <a:lnTo>
                    <a:pt x="f46" y="f66"/>
                  </a:lnTo>
                  <a:lnTo>
                    <a:pt x="f2" y="f67"/>
                  </a:lnTo>
                  <a:lnTo>
                    <a:pt x="f68" y="f69"/>
                  </a:lnTo>
                  <a:lnTo>
                    <a:pt x="f68" y="f70"/>
                  </a:lnTo>
                  <a:lnTo>
                    <a:pt x="f46" y="f71"/>
                  </a:lnTo>
                  <a:lnTo>
                    <a:pt x="f72" y="f73"/>
                  </a:lnTo>
                  <a:lnTo>
                    <a:pt x="f74" y="f75"/>
                  </a:lnTo>
                  <a:lnTo>
                    <a:pt x="f50" y="f50"/>
                  </a:lnTo>
                  <a:lnTo>
                    <a:pt x="f76" y="f47"/>
                  </a:lnTo>
                  <a:lnTo>
                    <a:pt x="f61" y="f68"/>
                  </a:lnTo>
                  <a:lnTo>
                    <a:pt x="f77" y="f56"/>
                  </a:lnTo>
                  <a:lnTo>
                    <a:pt x="f78" y="f77"/>
                  </a:lnTo>
                  <a:lnTo>
                    <a:pt x="f77" y="f79"/>
                  </a:lnTo>
                  <a:lnTo>
                    <a:pt x="f61" y="f80"/>
                  </a:lnTo>
                  <a:lnTo>
                    <a:pt x="f72" y="f81"/>
                  </a:lnTo>
                  <a:lnTo>
                    <a:pt x="f74" y="f82"/>
                  </a:lnTo>
                  <a:lnTo>
                    <a:pt x="f74" y="f83"/>
                  </a:lnTo>
                  <a:lnTo>
                    <a:pt x="f84" y="f85"/>
                  </a:lnTo>
                  <a:lnTo>
                    <a:pt x="f86" y="f87"/>
                  </a:lnTo>
                  <a:lnTo>
                    <a:pt x="f74" y="f88"/>
                  </a:lnTo>
                  <a:lnTo>
                    <a:pt x="f89" y="f90"/>
                  </a:lnTo>
                  <a:lnTo>
                    <a:pt x="f50" y="f91"/>
                  </a:lnTo>
                  <a:lnTo>
                    <a:pt x="f92" y="f93"/>
                  </a:lnTo>
                  <a:lnTo>
                    <a:pt x="f6" y="f94"/>
                  </a:lnTo>
                  <a:lnTo>
                    <a:pt x="f89" y="f95"/>
                  </a:lnTo>
                  <a:lnTo>
                    <a:pt x="f96" y="f97"/>
                  </a:lnTo>
                  <a:lnTo>
                    <a:pt x="f98" y="f97"/>
                  </a:lnTo>
                  <a:lnTo>
                    <a:pt x="f98" y="f99"/>
                  </a:lnTo>
                  <a:lnTo>
                    <a:pt x="f76" y="f100"/>
                  </a:lnTo>
                  <a:lnTo>
                    <a:pt x="f50" y="f101"/>
                  </a:lnTo>
                  <a:lnTo>
                    <a:pt x="f92" y="f102"/>
                  </a:lnTo>
                  <a:lnTo>
                    <a:pt x="f52" y="f103"/>
                  </a:lnTo>
                  <a:lnTo>
                    <a:pt x="f86" y="f104"/>
                  </a:lnTo>
                  <a:lnTo>
                    <a:pt x="f84" y="f105"/>
                  </a:lnTo>
                  <a:lnTo>
                    <a:pt x="f76" y="f105"/>
                  </a:lnTo>
                  <a:lnTo>
                    <a:pt x="f96" y="f105"/>
                  </a:lnTo>
                  <a:lnTo>
                    <a:pt x="f47" y="f105"/>
                  </a:lnTo>
                  <a:lnTo>
                    <a:pt x="f68" y="f104"/>
                  </a:lnTo>
                  <a:lnTo>
                    <a:pt x="f56" y="f106"/>
                  </a:lnTo>
                  <a:lnTo>
                    <a:pt x="f77" y="f107"/>
                  </a:lnTo>
                  <a:lnTo>
                    <a:pt x="f42" y="f5"/>
                  </a:lnTo>
                  <a:lnTo>
                    <a:pt x="f108" y="f5"/>
                  </a:lnTo>
                  <a:lnTo>
                    <a:pt x="f109" y="f5"/>
                  </a:lnTo>
                  <a:lnTo>
                    <a:pt x="f110" y="f107"/>
                  </a:lnTo>
                  <a:lnTo>
                    <a:pt x="f111" y="f112"/>
                  </a:lnTo>
                  <a:lnTo>
                    <a:pt x="f80" y="f105"/>
                  </a:lnTo>
                  <a:lnTo>
                    <a:pt x="f38" y="f104"/>
                  </a:lnTo>
                  <a:lnTo>
                    <a:pt x="f113" y="f104"/>
                  </a:lnTo>
                  <a:lnTo>
                    <a:pt x="f82" y="f114"/>
                  </a:lnTo>
                  <a:lnTo>
                    <a:pt x="f115" y="f116"/>
                  </a:lnTo>
                  <a:lnTo>
                    <a:pt x="f32" y="f117"/>
                  </a:lnTo>
                  <a:lnTo>
                    <a:pt x="f118" y="f103"/>
                  </a:lnTo>
                  <a:lnTo>
                    <a:pt x="f31" y="f119"/>
                  </a:lnTo>
                  <a:lnTo>
                    <a:pt x="f120" y="f121"/>
                  </a:lnTo>
                  <a:lnTo>
                    <a:pt x="f122" y="f102"/>
                  </a:lnTo>
                  <a:lnTo>
                    <a:pt x="f123" y="f102"/>
                  </a:lnTo>
                  <a:lnTo>
                    <a:pt x="f124" y="f125"/>
                  </a:lnTo>
                  <a:lnTo>
                    <a:pt x="f88" y="f126"/>
                  </a:lnTo>
                  <a:lnTo>
                    <a:pt x="f12" y="f127"/>
                  </a:lnTo>
                  <a:lnTo>
                    <a:pt x="f128" y="f129"/>
                  </a:lnTo>
                  <a:lnTo>
                    <a:pt x="f19" y="f130"/>
                  </a:lnTo>
                  <a:lnTo>
                    <a:pt x="f23" y="f131"/>
                  </a:lnTo>
                  <a:lnTo>
                    <a:pt x="f132" y="f97"/>
                  </a:lnTo>
                  <a:lnTo>
                    <a:pt x="f132" y="f133"/>
                  </a:lnTo>
                  <a:lnTo>
                    <a:pt x="f23" y="f134"/>
                  </a:lnTo>
                  <a:lnTo>
                    <a:pt x="f135" y="f136"/>
                  </a:lnTo>
                  <a:lnTo>
                    <a:pt x="f137" y="f138"/>
                  </a:lnTo>
                  <a:lnTo>
                    <a:pt x="f134" y="f139"/>
                  </a:lnTo>
                  <a:lnTo>
                    <a:pt x="f133" y="f140"/>
                  </a:lnTo>
                  <a:lnTo>
                    <a:pt x="f141" y="f135"/>
                  </a:lnTo>
                  <a:lnTo>
                    <a:pt x="f95" y="f91"/>
                  </a:lnTo>
                  <a:lnTo>
                    <a:pt x="f142" y="f132"/>
                  </a:lnTo>
                  <a:lnTo>
                    <a:pt x="f143" y="f8"/>
                  </a:lnTo>
                  <a:lnTo>
                    <a:pt x="f100" y="f144"/>
                  </a:lnTo>
                  <a:lnTo>
                    <a:pt x="f145" y="f12"/>
                  </a:lnTo>
                  <a:lnTo>
                    <a:pt x="f146" y="f147"/>
                  </a:lnTo>
                  <a:lnTo>
                    <a:pt x="f148" y="f149"/>
                  </a:lnTo>
                  <a:lnTo>
                    <a:pt x="f150" y="f123"/>
                  </a:lnTo>
                  <a:lnTo>
                    <a:pt x="f131" y="f151"/>
                  </a:lnTo>
                  <a:lnTo>
                    <a:pt x="f152" y="f153"/>
                  </a:lnTo>
                  <a:lnTo>
                    <a:pt x="f131" y="f154"/>
                  </a:lnTo>
                  <a:lnTo>
                    <a:pt x="f155" y="f156"/>
                  </a:lnTo>
                  <a:lnTo>
                    <a:pt x="f150" y="f157"/>
                  </a:lnTo>
                  <a:lnTo>
                    <a:pt x="f143" y="f157"/>
                  </a:lnTo>
                  <a:lnTo>
                    <a:pt x="f148" y="f34"/>
                  </a:lnTo>
                  <a:lnTo>
                    <a:pt x="f158" y="f118"/>
                  </a:lnTo>
                  <a:lnTo>
                    <a:pt x="f129" y="f159"/>
                  </a:lnTo>
                  <a:lnTo>
                    <a:pt x="f160" y="f161"/>
                  </a:lnTo>
                  <a:lnTo>
                    <a:pt x="f162" y="f163"/>
                  </a:lnTo>
                  <a:lnTo>
                    <a:pt x="f164" y="f159"/>
                  </a:lnTo>
                  <a:lnTo>
                    <a:pt x="f165" y="f31"/>
                  </a:lnTo>
                  <a:lnTo>
                    <a:pt x="f166" y="f153"/>
                  </a:lnTo>
                  <a:lnTo>
                    <a:pt x="f117" y="f154"/>
                  </a:lnTo>
                  <a:lnTo>
                    <a:pt x="f114" y="f167"/>
                  </a:lnTo>
                  <a:lnTo>
                    <a:pt x="f168" y="f169"/>
                  </a:lnTo>
                  <a:lnTo>
                    <a:pt x="f5" y="f170"/>
                  </a:lnTo>
                  <a:lnTo>
                    <a:pt x="f5" y="f45"/>
                  </a:lnTo>
                  <a:lnTo>
                    <a:pt x="f107" y="f171"/>
                  </a:lnTo>
                  <a:lnTo>
                    <a:pt x="f112" y="f76"/>
                  </a:lnTo>
                  <a:lnTo>
                    <a:pt x="f104" y="f74"/>
                  </a:lnTo>
                  <a:lnTo>
                    <a:pt x="f166" y="f52"/>
                  </a:lnTo>
                  <a:lnTo>
                    <a:pt x="f172" y="f92"/>
                  </a:lnTo>
                  <a:lnTo>
                    <a:pt x="f126" y="f173"/>
                  </a:lnTo>
                  <a:lnTo>
                    <a:pt x="f174" y="f173"/>
                  </a:lnTo>
                  <a:lnTo>
                    <a:pt x="f175" y="f92"/>
                  </a:lnTo>
                  <a:lnTo>
                    <a:pt x="f129" y="f173"/>
                  </a:lnTo>
                  <a:lnTo>
                    <a:pt x="f175" y="f176"/>
                  </a:lnTo>
                  <a:lnTo>
                    <a:pt x="f160" y="f177"/>
                  </a:lnTo>
                  <a:lnTo>
                    <a:pt x="f162" y="f178"/>
                  </a:lnTo>
                  <a:lnTo>
                    <a:pt x="f126" y="f73"/>
                  </a:lnTo>
                  <a:lnTo>
                    <a:pt x="f162" y="f179"/>
                  </a:lnTo>
                  <a:lnTo>
                    <a:pt x="f160" y="f180"/>
                  </a:lnTo>
                  <a:lnTo>
                    <a:pt x="f129" y="f181"/>
                  </a:lnTo>
                  <a:lnTo>
                    <a:pt x="f182" y="f67"/>
                  </a:lnTo>
                  <a:lnTo>
                    <a:pt x="f150" y="f183"/>
                  </a:lnTo>
                  <a:lnTo>
                    <a:pt x="f97" y="f184"/>
                  </a:lnTo>
                  <a:lnTo>
                    <a:pt x="f185" y="f66"/>
                  </a:lnTo>
                  <a:lnTo>
                    <a:pt x="f140" y="f186"/>
                  </a:lnTo>
                  <a:lnTo>
                    <a:pt x="f187" y="f70"/>
                  </a:lnTo>
                  <a:lnTo>
                    <a:pt x="f91" y="f180"/>
                  </a:lnTo>
                  <a:lnTo>
                    <a:pt x="f19" y="f188"/>
                  </a:lnTo>
                  <a:lnTo>
                    <a:pt x="f10" y="f181"/>
                  </a:lnTo>
                  <a:lnTo>
                    <a:pt x="f189" y="f190"/>
                  </a:lnTo>
                  <a:lnTo>
                    <a:pt x="f29" y="f191"/>
                  </a:lnTo>
                  <a:lnTo>
                    <a:pt x="f192" y="f64"/>
                  </a:lnTo>
                  <a:lnTo>
                    <a:pt x="f161" y="f60"/>
                  </a:lnTo>
                  <a:lnTo>
                    <a:pt x="f161" y="f193"/>
                  </a:lnTo>
                  <a:lnTo>
                    <a:pt x="f194" y="f195"/>
                  </a:lnTo>
                  <a:lnTo>
                    <a:pt x="f196" y="f64"/>
                  </a:lnTo>
                  <a:lnTo>
                    <a:pt x="f12" y="f197"/>
                  </a:lnTo>
                  <a:lnTo>
                    <a:pt x="f26" y="f197"/>
                  </a:lnTo>
                  <a:lnTo>
                    <a:pt x="f19" y="f198"/>
                  </a:lnTo>
                  <a:lnTo>
                    <a:pt x="f8" y="f9"/>
                  </a:lnTo>
                  <a:close/>
                </a:path>
              </a:pathLst>
            </a:custGeom>
            <a:solidFill>
              <a:srgbClr val="E2EBFB"/>
            </a:solidFill>
            <a:ln w="3172" cap="flat">
              <a:solidFill>
                <a:srgbClr val="0F78FF">
                  <a:alpha val="70000"/>
                </a:srgbClr>
              </a:solidFill>
              <a:prstDash val="solid"/>
              <a:round/>
            </a:ln>
          </p:spPr>
          <p:txBody>
            <a:bodyPr vert="horz" wrap="square" lIns="91440" tIns="45720" rIns="91440" bIns="45720" anchor="t" anchorCtr="0" compatLnSpc="1">
              <a:noAutofit/>
            </a:bodyPr>
            <a:lstStyle/>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GB" sz="1400" b="1" i="0" u="none" strike="noStrike" kern="1200" cap="none" spc="0" baseline="0">
                <a:solidFill>
                  <a:srgbClr val="0599F1"/>
                </a:solidFill>
                <a:uFillTx/>
                <a:latin typeface="HelveticaNeue-UltraLight" pitchFamily="50"/>
                <a:ea typeface="MS PGothic" pitchFamily="34"/>
              </a:endParaRPr>
            </a:p>
          </p:txBody>
        </p:sp>
        <p:sp>
          <p:nvSpPr>
            <p:cNvPr id="148" name="Freeform 177">
              <a:extLst>
                <a:ext uri="{FF2B5EF4-FFF2-40B4-BE49-F238E27FC236}">
                  <a16:creationId xmlns:a16="http://schemas.microsoft.com/office/drawing/2014/main" id="{419C0D9C-4297-FF61-D188-EDDF9C1D289C}"/>
                </a:ext>
              </a:extLst>
            </p:cNvPr>
            <p:cNvSpPr/>
            <p:nvPr/>
          </p:nvSpPr>
          <p:spPr>
            <a:xfrm>
              <a:off x="5233220" y="1812130"/>
              <a:ext cx="33311" cy="15928"/>
            </a:xfrm>
            <a:custGeom>
              <a:avLst/>
              <a:gdLst>
                <a:gd name="f0" fmla="val 10800000"/>
                <a:gd name="f1" fmla="val 5400000"/>
                <a:gd name="f2" fmla="val 180"/>
                <a:gd name="f3" fmla="val w"/>
                <a:gd name="f4" fmla="val h"/>
                <a:gd name="f5" fmla="val 0"/>
                <a:gd name="f6" fmla="val 34"/>
                <a:gd name="f7" fmla="val 18"/>
                <a:gd name="f8" fmla="val 31"/>
                <a:gd name="f9" fmla="val 32"/>
                <a:gd name="f10" fmla="val 1"/>
                <a:gd name="f11" fmla="val 3"/>
                <a:gd name="f12" fmla="val 6"/>
                <a:gd name="f13" fmla="val 30"/>
                <a:gd name="f14" fmla="val 10"/>
                <a:gd name="f15" fmla="val 24"/>
                <a:gd name="f16" fmla="val 14"/>
                <a:gd name="f17" fmla="val 22"/>
                <a:gd name="f18" fmla="val 16"/>
                <a:gd name="f19" fmla="val 19"/>
                <a:gd name="f20" fmla="val 12"/>
                <a:gd name="f21" fmla="val 4"/>
                <a:gd name="f22" fmla="val 13"/>
                <a:gd name="f23" fmla="val 9"/>
                <a:gd name="f24" fmla="val 7"/>
                <a:gd name="f25" fmla="val 2"/>
                <a:gd name="f26" fmla="val 29"/>
                <a:gd name="f27" fmla="+- 0 0 -90"/>
                <a:gd name="f28" fmla="*/ f3 1 34"/>
                <a:gd name="f29" fmla="*/ f4 1 18"/>
                <a:gd name="f30" fmla="val f5"/>
                <a:gd name="f31" fmla="val f6"/>
                <a:gd name="f32" fmla="val f7"/>
                <a:gd name="f33" fmla="*/ f27 f0 1"/>
                <a:gd name="f34" fmla="+- f32 0 f30"/>
                <a:gd name="f35" fmla="+- f31 0 f30"/>
                <a:gd name="f36" fmla="*/ f33 1 f2"/>
                <a:gd name="f37" fmla="*/ f35 1 34"/>
                <a:gd name="f38" fmla="*/ f34 1 18"/>
                <a:gd name="f39" fmla="*/ 2147483646 f35 1"/>
                <a:gd name="f40" fmla="*/ 0 f34 1"/>
                <a:gd name="f41" fmla="*/ 2147483646 f34 1"/>
                <a:gd name="f42" fmla="*/ 0 f35 1"/>
                <a:gd name="f43" fmla="+- f36 0 f1"/>
                <a:gd name="f44" fmla="*/ f39 1 34"/>
                <a:gd name="f45" fmla="*/ f40 1 18"/>
                <a:gd name="f46" fmla="*/ f41 1 18"/>
                <a:gd name="f47" fmla="*/ f42 1 34"/>
                <a:gd name="f48" fmla="*/ 0 1 f37"/>
                <a:gd name="f49" fmla="*/ f31 1 f37"/>
                <a:gd name="f50" fmla="*/ 0 1 f38"/>
                <a:gd name="f51" fmla="*/ f32 1 f38"/>
                <a:gd name="f52" fmla="*/ f44 1 f37"/>
                <a:gd name="f53" fmla="*/ f45 1 f38"/>
                <a:gd name="f54" fmla="*/ f46 1 f38"/>
                <a:gd name="f55" fmla="*/ f47 1 f37"/>
                <a:gd name="f56" fmla="*/ f48 f28 1"/>
                <a:gd name="f57" fmla="*/ f49 f28 1"/>
                <a:gd name="f58" fmla="*/ f51 f29 1"/>
                <a:gd name="f59" fmla="*/ f50 f29 1"/>
                <a:gd name="f60" fmla="*/ f52 f28 1"/>
                <a:gd name="f61" fmla="*/ f53 f29 1"/>
                <a:gd name="f62" fmla="*/ f54 f29 1"/>
                <a:gd name="f63" fmla="*/ f55 f28 1"/>
              </a:gdLst>
              <a:ahLst/>
              <a:cxnLst>
                <a:cxn ang="3cd4">
                  <a:pos x="hc" y="t"/>
                </a:cxn>
                <a:cxn ang="0">
                  <a:pos x="r" y="vc"/>
                </a:cxn>
                <a:cxn ang="cd4">
                  <a:pos x="hc" y="b"/>
                </a:cxn>
                <a:cxn ang="cd2">
                  <a:pos x="l" y="vc"/>
                </a:cxn>
                <a:cxn ang="f43">
                  <a:pos x="f60" y="f61"/>
                </a:cxn>
                <a:cxn ang="f43">
                  <a:pos x="f60" y="f62"/>
                </a:cxn>
                <a:cxn ang="f43">
                  <a:pos x="f60" y="f62"/>
                </a:cxn>
                <a:cxn ang="f43">
                  <a:pos x="f60" y="f62"/>
                </a:cxn>
                <a:cxn ang="f43">
                  <a:pos x="f60" y="f62"/>
                </a:cxn>
                <a:cxn ang="f43">
                  <a:pos x="f60" y="f62"/>
                </a:cxn>
                <a:cxn ang="f43">
                  <a:pos x="f60" y="f62"/>
                </a:cxn>
                <a:cxn ang="f43">
                  <a:pos x="f60" y="f62"/>
                </a:cxn>
                <a:cxn ang="f43">
                  <a:pos x="f60" y="f62"/>
                </a:cxn>
                <a:cxn ang="f43">
                  <a:pos x="f60" y="f62"/>
                </a:cxn>
                <a:cxn ang="f43">
                  <a:pos x="f63" y="f62"/>
                </a:cxn>
                <a:cxn ang="f43">
                  <a:pos x="f63" y="f62"/>
                </a:cxn>
                <a:cxn ang="f43">
                  <a:pos x="f60" y="f62"/>
                </a:cxn>
                <a:cxn ang="f43">
                  <a:pos x="f60" y="f62"/>
                </a:cxn>
                <a:cxn ang="f43">
                  <a:pos x="f60" y="f62"/>
                </a:cxn>
                <a:cxn ang="f43">
                  <a:pos x="f60" y="f62"/>
                </a:cxn>
                <a:cxn ang="f43">
                  <a:pos x="f60" y="f61"/>
                </a:cxn>
              </a:cxnLst>
              <a:rect l="f56" t="f59" r="f57" b="f58"/>
              <a:pathLst>
                <a:path w="34" h="18">
                  <a:moveTo>
                    <a:pt x="f8" y="f5"/>
                  </a:moveTo>
                  <a:lnTo>
                    <a:pt x="f9" y="f10"/>
                  </a:lnTo>
                  <a:lnTo>
                    <a:pt x="f6" y="f11"/>
                  </a:lnTo>
                  <a:lnTo>
                    <a:pt x="f6" y="f12"/>
                  </a:lnTo>
                  <a:lnTo>
                    <a:pt x="f13" y="f14"/>
                  </a:lnTo>
                  <a:lnTo>
                    <a:pt x="f15" y="f16"/>
                  </a:lnTo>
                  <a:lnTo>
                    <a:pt x="f17" y="f18"/>
                  </a:lnTo>
                  <a:lnTo>
                    <a:pt x="f19" y="f7"/>
                  </a:lnTo>
                  <a:lnTo>
                    <a:pt x="f20" y="f7"/>
                  </a:lnTo>
                  <a:lnTo>
                    <a:pt x="f21" y="f18"/>
                  </a:lnTo>
                  <a:lnTo>
                    <a:pt x="f5" y="f22"/>
                  </a:lnTo>
                  <a:lnTo>
                    <a:pt x="f5" y="f23"/>
                  </a:lnTo>
                  <a:lnTo>
                    <a:pt x="f21" y="f24"/>
                  </a:lnTo>
                  <a:lnTo>
                    <a:pt x="f16" y="f21"/>
                  </a:lnTo>
                  <a:lnTo>
                    <a:pt x="f17" y="f25"/>
                  </a:lnTo>
                  <a:lnTo>
                    <a:pt x="f26" y="f10"/>
                  </a:lnTo>
                  <a:lnTo>
                    <a:pt x="f8" y="f5"/>
                  </a:lnTo>
                  <a:close/>
                </a:path>
              </a:pathLst>
            </a:custGeom>
            <a:solidFill>
              <a:srgbClr val="E2EBFB"/>
            </a:solidFill>
            <a:ln w="3172" cap="flat">
              <a:solidFill>
                <a:srgbClr val="0F78FF">
                  <a:alpha val="70000"/>
                </a:srgbClr>
              </a:solidFill>
              <a:prstDash val="solid"/>
              <a:round/>
            </a:ln>
          </p:spPr>
          <p:txBody>
            <a:bodyPr vert="horz" wrap="square" lIns="91440" tIns="45720" rIns="91440" bIns="45720" anchor="t" anchorCtr="0" compatLnSpc="1">
              <a:noAutofit/>
            </a:bodyPr>
            <a:lstStyle/>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GB" sz="1400" b="1" i="0" u="none" strike="noStrike" kern="1200" cap="none" spc="0" baseline="0">
                <a:solidFill>
                  <a:srgbClr val="0599F1"/>
                </a:solidFill>
                <a:uFillTx/>
                <a:latin typeface="HelveticaNeue-UltraLight" pitchFamily="50"/>
                <a:ea typeface="MS PGothic" pitchFamily="34"/>
              </a:endParaRPr>
            </a:p>
          </p:txBody>
        </p:sp>
        <p:sp>
          <p:nvSpPr>
            <p:cNvPr id="149" name="Freeform 178">
              <a:extLst>
                <a:ext uri="{FF2B5EF4-FFF2-40B4-BE49-F238E27FC236}">
                  <a16:creationId xmlns:a16="http://schemas.microsoft.com/office/drawing/2014/main" id="{A5D6057D-843D-09BD-930D-952CCF26AEEB}"/>
                </a:ext>
              </a:extLst>
            </p:cNvPr>
            <p:cNvSpPr/>
            <p:nvPr/>
          </p:nvSpPr>
          <p:spPr>
            <a:xfrm>
              <a:off x="5215847" y="1770132"/>
              <a:ext cx="30412" cy="43443"/>
            </a:xfrm>
            <a:custGeom>
              <a:avLst/>
              <a:gdLst>
                <a:gd name="f0" fmla="val 10800000"/>
                <a:gd name="f1" fmla="val 5400000"/>
                <a:gd name="f2" fmla="val 180"/>
                <a:gd name="f3" fmla="val w"/>
                <a:gd name="f4" fmla="val h"/>
                <a:gd name="f5" fmla="val 0"/>
                <a:gd name="f6" fmla="val 34"/>
                <a:gd name="f7" fmla="val 46"/>
                <a:gd name="f8" fmla="val 22"/>
                <a:gd name="f9" fmla="val 14"/>
                <a:gd name="f10" fmla="val 20"/>
                <a:gd name="f11" fmla="val 10"/>
                <a:gd name="f12" fmla="val 5"/>
                <a:gd name="f13" fmla="val 7"/>
                <a:gd name="f14" fmla="val 3"/>
                <a:gd name="f15" fmla="val 1"/>
                <a:gd name="f16" fmla="val 15"/>
                <a:gd name="f17" fmla="val 27"/>
                <a:gd name="f18" fmla="val 4"/>
                <a:gd name="f19" fmla="val 36"/>
                <a:gd name="f20" fmla="val 43"/>
                <a:gd name="f21" fmla="val 11"/>
                <a:gd name="f22" fmla="val 16"/>
                <a:gd name="f23" fmla="val 21"/>
                <a:gd name="f24" fmla="val 44"/>
                <a:gd name="f25" fmla="val 26"/>
                <a:gd name="f26" fmla="val 42"/>
                <a:gd name="f27" fmla="val 29"/>
                <a:gd name="f28" fmla="val 38"/>
                <a:gd name="f29" fmla="val 31"/>
                <a:gd name="f30" fmla="val 33"/>
                <a:gd name="f31" fmla="val 30"/>
                <a:gd name="f32" fmla="val 17"/>
                <a:gd name="f33" fmla="val 23"/>
                <a:gd name="f34" fmla="+- 0 0 -90"/>
                <a:gd name="f35" fmla="*/ f3 1 34"/>
                <a:gd name="f36" fmla="*/ f4 1 46"/>
                <a:gd name="f37" fmla="val f5"/>
                <a:gd name="f38" fmla="val f6"/>
                <a:gd name="f39" fmla="val f7"/>
                <a:gd name="f40" fmla="*/ f34 f0 1"/>
                <a:gd name="f41" fmla="+- f39 0 f37"/>
                <a:gd name="f42" fmla="+- f38 0 f37"/>
                <a:gd name="f43" fmla="*/ f40 1 f2"/>
                <a:gd name="f44" fmla="*/ f42 1 34"/>
                <a:gd name="f45" fmla="*/ f41 1 46"/>
                <a:gd name="f46" fmla="*/ 2147483646 f42 1"/>
                <a:gd name="f47" fmla="*/ 2147483646 f41 1"/>
                <a:gd name="f48" fmla="*/ 0 f41 1"/>
                <a:gd name="f49" fmla="*/ 0 f42 1"/>
                <a:gd name="f50" fmla="+- f43 0 f1"/>
                <a:gd name="f51" fmla="*/ f46 1 34"/>
                <a:gd name="f52" fmla="*/ f47 1 46"/>
                <a:gd name="f53" fmla="*/ f48 1 46"/>
                <a:gd name="f54" fmla="*/ f49 1 34"/>
                <a:gd name="f55" fmla="*/ 0 1 f44"/>
                <a:gd name="f56" fmla="*/ f38 1 f44"/>
                <a:gd name="f57" fmla="*/ 0 1 f45"/>
                <a:gd name="f58" fmla="*/ f39 1 f45"/>
                <a:gd name="f59" fmla="*/ f51 1 f44"/>
                <a:gd name="f60" fmla="*/ f52 1 f45"/>
                <a:gd name="f61" fmla="*/ f53 1 f45"/>
                <a:gd name="f62" fmla="*/ f54 1 f44"/>
                <a:gd name="f63" fmla="*/ f55 f35 1"/>
                <a:gd name="f64" fmla="*/ f56 f35 1"/>
                <a:gd name="f65" fmla="*/ f58 f36 1"/>
                <a:gd name="f66" fmla="*/ f57 f36 1"/>
                <a:gd name="f67" fmla="*/ f59 f35 1"/>
                <a:gd name="f68" fmla="*/ f60 f36 1"/>
                <a:gd name="f69" fmla="*/ f61 f36 1"/>
                <a:gd name="f70" fmla="*/ f62 f35 1"/>
              </a:gdLst>
              <a:ahLst/>
              <a:cxnLst>
                <a:cxn ang="3cd4">
                  <a:pos x="hc" y="t"/>
                </a:cxn>
                <a:cxn ang="0">
                  <a:pos x="r" y="vc"/>
                </a:cxn>
                <a:cxn ang="cd4">
                  <a:pos x="hc" y="b"/>
                </a:cxn>
                <a:cxn ang="cd2">
                  <a:pos x="l" y="vc"/>
                </a:cxn>
                <a:cxn ang="f50">
                  <a:pos x="f67" y="f68"/>
                </a:cxn>
                <a:cxn ang="f50">
                  <a:pos x="f67" y="f68"/>
                </a:cxn>
                <a:cxn ang="f50">
                  <a:pos x="f67" y="f68"/>
                </a:cxn>
                <a:cxn ang="f50">
                  <a:pos x="f67" y="f69"/>
                </a:cxn>
                <a:cxn ang="f50">
                  <a:pos x="f67" y="f69"/>
                </a:cxn>
                <a:cxn ang="f50">
                  <a:pos x="f67" y="f68"/>
                </a:cxn>
                <a:cxn ang="f50">
                  <a:pos x="f70" y="f68"/>
                </a:cxn>
                <a:cxn ang="f50">
                  <a:pos x="f67" y="f68"/>
                </a:cxn>
                <a:cxn ang="f50">
                  <a:pos x="f67" y="f68"/>
                </a:cxn>
                <a:cxn ang="f50">
                  <a:pos x="f67" y="f68"/>
                </a:cxn>
                <a:cxn ang="f50">
                  <a:pos x="f67" y="f68"/>
                </a:cxn>
                <a:cxn ang="f50">
                  <a:pos x="f67" y="f68"/>
                </a:cxn>
                <a:cxn ang="f50">
                  <a:pos x="f67" y="f68"/>
                </a:cxn>
                <a:cxn ang="f50">
                  <a:pos x="f67" y="f68"/>
                </a:cxn>
                <a:cxn ang="f50">
                  <a:pos x="f67" y="f68"/>
                </a:cxn>
                <a:cxn ang="f50">
                  <a:pos x="f67" y="f68"/>
                </a:cxn>
                <a:cxn ang="f50">
                  <a:pos x="f67" y="f68"/>
                </a:cxn>
                <a:cxn ang="f50">
                  <a:pos x="f67" y="f68"/>
                </a:cxn>
                <a:cxn ang="f50">
                  <a:pos x="f67" y="f68"/>
                </a:cxn>
                <a:cxn ang="f50">
                  <a:pos x="f67" y="f68"/>
                </a:cxn>
                <a:cxn ang="f50">
                  <a:pos x="f67" y="f68"/>
                </a:cxn>
                <a:cxn ang="f50">
                  <a:pos x="f67" y="f68"/>
                </a:cxn>
                <a:cxn ang="f50">
                  <a:pos x="f67" y="f68"/>
                </a:cxn>
                <a:cxn ang="f50">
                  <a:pos x="f67" y="f68"/>
                </a:cxn>
                <a:cxn ang="f50">
                  <a:pos x="f67" y="f68"/>
                </a:cxn>
              </a:cxnLst>
              <a:rect l="f63" t="f66" r="f64" b="f65"/>
              <a:pathLst>
                <a:path w="34" h="46">
                  <a:moveTo>
                    <a:pt x="f8" y="f9"/>
                  </a:moveTo>
                  <a:lnTo>
                    <a:pt x="f10" y="f11"/>
                  </a:lnTo>
                  <a:lnTo>
                    <a:pt x="f9" y="f12"/>
                  </a:lnTo>
                  <a:lnTo>
                    <a:pt x="f13" y="f5"/>
                  </a:lnTo>
                  <a:lnTo>
                    <a:pt x="f14" y="f5"/>
                  </a:lnTo>
                  <a:lnTo>
                    <a:pt x="f15" y="f12"/>
                  </a:lnTo>
                  <a:lnTo>
                    <a:pt x="f5" y="f11"/>
                  </a:lnTo>
                  <a:lnTo>
                    <a:pt x="f15" y="f16"/>
                  </a:lnTo>
                  <a:lnTo>
                    <a:pt x="f15" y="f10"/>
                  </a:lnTo>
                  <a:lnTo>
                    <a:pt x="f14" y="f17"/>
                  </a:lnTo>
                  <a:lnTo>
                    <a:pt x="f18" y="f19"/>
                  </a:lnTo>
                  <a:lnTo>
                    <a:pt x="f13" y="f20"/>
                  </a:lnTo>
                  <a:lnTo>
                    <a:pt x="f21" y="f7"/>
                  </a:lnTo>
                  <a:lnTo>
                    <a:pt x="f22" y="f7"/>
                  </a:lnTo>
                  <a:lnTo>
                    <a:pt x="f23" y="f24"/>
                  </a:lnTo>
                  <a:lnTo>
                    <a:pt x="f25" y="f26"/>
                  </a:lnTo>
                  <a:lnTo>
                    <a:pt x="f27" y="f28"/>
                  </a:lnTo>
                  <a:lnTo>
                    <a:pt x="f29" y="f30"/>
                  </a:lnTo>
                  <a:lnTo>
                    <a:pt x="f6" y="f31"/>
                  </a:lnTo>
                  <a:lnTo>
                    <a:pt x="f6" y="f17"/>
                  </a:lnTo>
                  <a:lnTo>
                    <a:pt x="f31" y="f8"/>
                  </a:lnTo>
                  <a:lnTo>
                    <a:pt x="f25" y="f32"/>
                  </a:lnTo>
                  <a:lnTo>
                    <a:pt x="f33" y="f16"/>
                  </a:lnTo>
                  <a:lnTo>
                    <a:pt x="f8" y="f9"/>
                  </a:lnTo>
                  <a:close/>
                </a:path>
              </a:pathLst>
            </a:custGeom>
            <a:solidFill>
              <a:srgbClr val="E2EBFB"/>
            </a:solidFill>
            <a:ln w="3172" cap="flat">
              <a:solidFill>
                <a:srgbClr val="0F78FF">
                  <a:alpha val="70000"/>
                </a:srgbClr>
              </a:solidFill>
              <a:prstDash val="solid"/>
              <a:round/>
            </a:ln>
          </p:spPr>
          <p:txBody>
            <a:bodyPr vert="horz" wrap="square" lIns="91440" tIns="45720" rIns="91440" bIns="45720" anchor="t" anchorCtr="0" compatLnSpc="1">
              <a:noAutofit/>
            </a:bodyPr>
            <a:lstStyle/>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GB" sz="1400" b="1" i="0" u="none" strike="noStrike" kern="1200" cap="none" spc="0" baseline="0">
                <a:solidFill>
                  <a:srgbClr val="0599F1"/>
                </a:solidFill>
                <a:uFillTx/>
                <a:latin typeface="HelveticaNeue-UltraLight" pitchFamily="50"/>
                <a:ea typeface="MS PGothic" pitchFamily="34"/>
              </a:endParaRPr>
            </a:p>
          </p:txBody>
        </p:sp>
        <p:sp>
          <p:nvSpPr>
            <p:cNvPr id="150" name="Freeform 179">
              <a:extLst>
                <a:ext uri="{FF2B5EF4-FFF2-40B4-BE49-F238E27FC236}">
                  <a16:creationId xmlns:a16="http://schemas.microsoft.com/office/drawing/2014/main" id="{E2606358-329E-C3F5-E517-094AE036933D}"/>
                </a:ext>
              </a:extLst>
            </p:cNvPr>
            <p:cNvSpPr/>
            <p:nvPr/>
          </p:nvSpPr>
          <p:spPr>
            <a:xfrm>
              <a:off x="5155021" y="1749859"/>
              <a:ext cx="55028" cy="62270"/>
            </a:xfrm>
            <a:custGeom>
              <a:avLst/>
              <a:gdLst>
                <a:gd name="f0" fmla="val 10800000"/>
                <a:gd name="f1" fmla="val 5400000"/>
                <a:gd name="f2" fmla="val 180"/>
                <a:gd name="f3" fmla="val w"/>
                <a:gd name="f4" fmla="val h"/>
                <a:gd name="f5" fmla="val 0"/>
                <a:gd name="f6" fmla="val 58"/>
                <a:gd name="f7" fmla="val 67"/>
                <a:gd name="f8" fmla="val 53"/>
                <a:gd name="f9" fmla="val 34"/>
                <a:gd name="f10" fmla="val 54"/>
                <a:gd name="f11" fmla="val 37"/>
                <a:gd name="f12" fmla="val 57"/>
                <a:gd name="f13" fmla="val 44"/>
                <a:gd name="f14" fmla="val 60"/>
                <a:gd name="f15" fmla="val 64"/>
                <a:gd name="f16" fmla="val 52"/>
                <a:gd name="f17" fmla="val 66"/>
                <a:gd name="f18" fmla="val 48"/>
                <a:gd name="f19" fmla="val 65"/>
                <a:gd name="f20" fmla="val 39"/>
                <a:gd name="f21" fmla="val 62"/>
                <a:gd name="f22" fmla="val 35"/>
                <a:gd name="f23" fmla="val 32"/>
                <a:gd name="f24" fmla="val 29"/>
                <a:gd name="f25" fmla="val 24"/>
                <a:gd name="f26" fmla="val 50"/>
                <a:gd name="f27" fmla="val 17"/>
                <a:gd name="f28" fmla="val 49"/>
                <a:gd name="f29" fmla="val 12"/>
                <a:gd name="f30" fmla="val 47"/>
                <a:gd name="f31" fmla="val 8"/>
                <a:gd name="f32" fmla="val 42"/>
                <a:gd name="f33" fmla="val 9"/>
                <a:gd name="f34" fmla="val 13"/>
                <a:gd name="f35" fmla="val 15"/>
                <a:gd name="f36" fmla="val 36"/>
                <a:gd name="f37" fmla="val 30"/>
                <a:gd name="f38" fmla="val 7"/>
                <a:gd name="f39" fmla="val 20"/>
                <a:gd name="f40" fmla="val 2"/>
                <a:gd name="f41" fmla="val 11"/>
                <a:gd name="f42" fmla="val 4"/>
                <a:gd name="f43" fmla="val 14"/>
                <a:gd name="f44" fmla="val 19"/>
                <a:gd name="f45" fmla="val 23"/>
                <a:gd name="f46" fmla="val 28"/>
                <a:gd name="f47" fmla="val 38"/>
                <a:gd name="f48" fmla="val 16"/>
                <a:gd name="f49" fmla="val 40"/>
                <a:gd name="f50" fmla="val 43"/>
                <a:gd name="f51" fmla="val 51"/>
                <a:gd name="f52" fmla="+- 0 0 -90"/>
                <a:gd name="f53" fmla="*/ f3 1 58"/>
                <a:gd name="f54" fmla="*/ f4 1 67"/>
                <a:gd name="f55" fmla="val f5"/>
                <a:gd name="f56" fmla="val f6"/>
                <a:gd name="f57" fmla="val f7"/>
                <a:gd name="f58" fmla="*/ f52 f0 1"/>
                <a:gd name="f59" fmla="+- f57 0 f55"/>
                <a:gd name="f60" fmla="+- f56 0 f55"/>
                <a:gd name="f61" fmla="*/ f58 1 f2"/>
                <a:gd name="f62" fmla="*/ f60 1 58"/>
                <a:gd name="f63" fmla="*/ f59 1 67"/>
                <a:gd name="f64" fmla="*/ 2147483646 f60 1"/>
                <a:gd name="f65" fmla="*/ 2147483646 f59 1"/>
                <a:gd name="f66" fmla="*/ 0 f60 1"/>
                <a:gd name="f67" fmla="*/ 0 f59 1"/>
                <a:gd name="f68" fmla="+- f61 0 f1"/>
                <a:gd name="f69" fmla="*/ f64 1 58"/>
                <a:gd name="f70" fmla="*/ f65 1 67"/>
                <a:gd name="f71" fmla="*/ f66 1 58"/>
                <a:gd name="f72" fmla="*/ f67 1 67"/>
                <a:gd name="f73" fmla="*/ 0 1 f62"/>
                <a:gd name="f74" fmla="*/ f56 1 f62"/>
                <a:gd name="f75" fmla="*/ 0 1 f63"/>
                <a:gd name="f76" fmla="*/ f57 1 f63"/>
                <a:gd name="f77" fmla="*/ f69 1 f62"/>
                <a:gd name="f78" fmla="*/ f70 1 f63"/>
                <a:gd name="f79" fmla="*/ f71 1 f62"/>
                <a:gd name="f80" fmla="*/ f72 1 f63"/>
                <a:gd name="f81" fmla="*/ f73 f53 1"/>
                <a:gd name="f82" fmla="*/ f74 f53 1"/>
                <a:gd name="f83" fmla="*/ f76 f54 1"/>
                <a:gd name="f84" fmla="*/ f75 f54 1"/>
                <a:gd name="f85" fmla="*/ f77 f53 1"/>
                <a:gd name="f86" fmla="*/ f78 f54 1"/>
                <a:gd name="f87" fmla="*/ f79 f53 1"/>
                <a:gd name="f88" fmla="*/ f80 f54 1"/>
              </a:gdLst>
              <a:ahLst/>
              <a:cxnLst>
                <a:cxn ang="3cd4">
                  <a:pos x="hc" y="t"/>
                </a:cxn>
                <a:cxn ang="0">
                  <a:pos x="r" y="vc"/>
                </a:cxn>
                <a:cxn ang="cd4">
                  <a:pos x="hc" y="b"/>
                </a:cxn>
                <a:cxn ang="cd2">
                  <a:pos x="l" y="vc"/>
                </a:cxn>
                <a:cxn ang="f68">
                  <a:pos x="f85" y="f86"/>
                </a:cxn>
                <a:cxn ang="f68">
                  <a:pos x="f85" y="f86"/>
                </a:cxn>
                <a:cxn ang="f68">
                  <a:pos x="f85" y="f86"/>
                </a:cxn>
                <a:cxn ang="f68">
                  <a:pos x="f85" y="f86"/>
                </a:cxn>
                <a:cxn ang="f68">
                  <a:pos x="f85" y="f86"/>
                </a:cxn>
                <a:cxn ang="f68">
                  <a:pos x="f85" y="f86"/>
                </a:cxn>
                <a:cxn ang="f68">
                  <a:pos x="f85" y="f86"/>
                </a:cxn>
                <a:cxn ang="f68">
                  <a:pos x="f85" y="f86"/>
                </a:cxn>
                <a:cxn ang="f68">
                  <a:pos x="f85" y="f86"/>
                </a:cxn>
                <a:cxn ang="f68">
                  <a:pos x="f85" y="f86"/>
                </a:cxn>
                <a:cxn ang="f68">
                  <a:pos x="f85" y="f86"/>
                </a:cxn>
                <a:cxn ang="f68">
                  <a:pos x="f85" y="f86"/>
                </a:cxn>
                <a:cxn ang="f68">
                  <a:pos x="f85" y="f86"/>
                </a:cxn>
                <a:cxn ang="f68">
                  <a:pos x="f85" y="f86"/>
                </a:cxn>
                <a:cxn ang="f68">
                  <a:pos x="f85" y="f86"/>
                </a:cxn>
                <a:cxn ang="f68">
                  <a:pos x="f85" y="f86"/>
                </a:cxn>
                <a:cxn ang="f68">
                  <a:pos x="f85" y="f86"/>
                </a:cxn>
                <a:cxn ang="f68">
                  <a:pos x="f85" y="f86"/>
                </a:cxn>
                <a:cxn ang="f68">
                  <a:pos x="f85" y="f86"/>
                </a:cxn>
                <a:cxn ang="f68">
                  <a:pos x="f85" y="f86"/>
                </a:cxn>
                <a:cxn ang="f68">
                  <a:pos x="f85" y="f86"/>
                </a:cxn>
                <a:cxn ang="f68">
                  <a:pos x="f85" y="f86"/>
                </a:cxn>
                <a:cxn ang="f68">
                  <a:pos x="f85" y="f86"/>
                </a:cxn>
                <a:cxn ang="f68">
                  <a:pos x="f87" y="f86"/>
                </a:cxn>
                <a:cxn ang="f68">
                  <a:pos x="f85" y="f88"/>
                </a:cxn>
                <a:cxn ang="f68">
                  <a:pos x="f85" y="f88"/>
                </a:cxn>
                <a:cxn ang="f68">
                  <a:pos x="f85" y="f88"/>
                </a:cxn>
                <a:cxn ang="f68">
                  <a:pos x="f85" y="f86"/>
                </a:cxn>
                <a:cxn ang="f68">
                  <a:pos x="f85" y="f86"/>
                </a:cxn>
                <a:cxn ang="f68">
                  <a:pos x="f85" y="f86"/>
                </a:cxn>
                <a:cxn ang="f68">
                  <a:pos x="f85" y="f86"/>
                </a:cxn>
                <a:cxn ang="f68">
                  <a:pos x="f85" y="f86"/>
                </a:cxn>
                <a:cxn ang="f68">
                  <a:pos x="f85" y="f86"/>
                </a:cxn>
                <a:cxn ang="f68">
                  <a:pos x="f85" y="f86"/>
                </a:cxn>
                <a:cxn ang="f68">
                  <a:pos x="f85" y="f86"/>
                </a:cxn>
                <a:cxn ang="f68">
                  <a:pos x="f85" y="f86"/>
                </a:cxn>
                <a:cxn ang="f68">
                  <a:pos x="f85" y="f86"/>
                </a:cxn>
              </a:cxnLst>
              <a:rect l="f81" t="f84" r="f82" b="f83"/>
              <a:pathLst>
                <a:path w="58" h="67">
                  <a:moveTo>
                    <a:pt x="f8" y="f9"/>
                  </a:moveTo>
                  <a:lnTo>
                    <a:pt x="f10" y="f11"/>
                  </a:lnTo>
                  <a:lnTo>
                    <a:pt x="f12" y="f13"/>
                  </a:lnTo>
                  <a:lnTo>
                    <a:pt x="f6" y="f8"/>
                  </a:lnTo>
                  <a:lnTo>
                    <a:pt x="f12" y="f14"/>
                  </a:lnTo>
                  <a:lnTo>
                    <a:pt x="f10" y="f15"/>
                  </a:lnTo>
                  <a:lnTo>
                    <a:pt x="f16" y="f17"/>
                  </a:lnTo>
                  <a:lnTo>
                    <a:pt x="f18" y="f7"/>
                  </a:lnTo>
                  <a:lnTo>
                    <a:pt x="f13" y="f19"/>
                  </a:lnTo>
                  <a:lnTo>
                    <a:pt x="f20" y="f21"/>
                  </a:lnTo>
                  <a:lnTo>
                    <a:pt x="f22" y="f14"/>
                  </a:lnTo>
                  <a:lnTo>
                    <a:pt x="f23" y="f6"/>
                  </a:lnTo>
                  <a:lnTo>
                    <a:pt x="f24" y="f8"/>
                  </a:lnTo>
                  <a:lnTo>
                    <a:pt x="f25" y="f26"/>
                  </a:lnTo>
                  <a:lnTo>
                    <a:pt x="f27" y="f28"/>
                  </a:lnTo>
                  <a:lnTo>
                    <a:pt x="f29" y="f30"/>
                  </a:lnTo>
                  <a:lnTo>
                    <a:pt x="f31" y="f32"/>
                  </a:lnTo>
                  <a:lnTo>
                    <a:pt x="f33" y="f11"/>
                  </a:lnTo>
                  <a:lnTo>
                    <a:pt x="f34" y="f11"/>
                  </a:lnTo>
                  <a:lnTo>
                    <a:pt x="f35" y="f36"/>
                  </a:lnTo>
                  <a:lnTo>
                    <a:pt x="f34" y="f37"/>
                  </a:lnTo>
                  <a:lnTo>
                    <a:pt x="f38" y="f39"/>
                  </a:lnTo>
                  <a:lnTo>
                    <a:pt x="f40" y="f41"/>
                  </a:lnTo>
                  <a:lnTo>
                    <a:pt x="f5" y="f42"/>
                  </a:lnTo>
                  <a:lnTo>
                    <a:pt x="f42" y="f5"/>
                  </a:lnTo>
                  <a:lnTo>
                    <a:pt x="f33" y="f5"/>
                  </a:lnTo>
                  <a:lnTo>
                    <a:pt x="f43" y="f5"/>
                  </a:lnTo>
                  <a:lnTo>
                    <a:pt x="f44" y="f40"/>
                  </a:lnTo>
                  <a:lnTo>
                    <a:pt x="f45" y="f31"/>
                  </a:lnTo>
                  <a:lnTo>
                    <a:pt x="f46" y="f34"/>
                  </a:lnTo>
                  <a:lnTo>
                    <a:pt x="f9" y="f35"/>
                  </a:lnTo>
                  <a:lnTo>
                    <a:pt x="f47" y="f48"/>
                  </a:lnTo>
                  <a:lnTo>
                    <a:pt x="f49" y="f44"/>
                  </a:lnTo>
                  <a:lnTo>
                    <a:pt x="f50" y="f25"/>
                  </a:lnTo>
                  <a:lnTo>
                    <a:pt x="f30" y="f24"/>
                  </a:lnTo>
                  <a:lnTo>
                    <a:pt x="f51" y="f23"/>
                  </a:lnTo>
                  <a:lnTo>
                    <a:pt x="f8" y="f9"/>
                  </a:lnTo>
                  <a:close/>
                </a:path>
              </a:pathLst>
            </a:custGeom>
            <a:solidFill>
              <a:srgbClr val="E2EBFB"/>
            </a:solidFill>
            <a:ln w="3172" cap="flat">
              <a:solidFill>
                <a:srgbClr val="0F78FF">
                  <a:alpha val="70000"/>
                </a:srgbClr>
              </a:solidFill>
              <a:prstDash val="solid"/>
              <a:round/>
            </a:ln>
          </p:spPr>
          <p:txBody>
            <a:bodyPr vert="horz" wrap="square" lIns="91440" tIns="45720" rIns="91440" bIns="45720" anchor="t" anchorCtr="0" compatLnSpc="1">
              <a:noAutofit/>
            </a:bodyPr>
            <a:lstStyle/>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GB" sz="1400" b="1" i="0" u="none" strike="noStrike" kern="1200" cap="none" spc="0" baseline="0">
                <a:solidFill>
                  <a:srgbClr val="0599F1"/>
                </a:solidFill>
                <a:uFillTx/>
                <a:latin typeface="HelveticaNeue-UltraLight" pitchFamily="50"/>
                <a:ea typeface="MS PGothic" pitchFamily="34"/>
              </a:endParaRPr>
            </a:p>
          </p:txBody>
        </p:sp>
        <p:sp>
          <p:nvSpPr>
            <p:cNvPr id="151" name="Freeform 180">
              <a:extLst>
                <a:ext uri="{FF2B5EF4-FFF2-40B4-BE49-F238E27FC236}">
                  <a16:creationId xmlns:a16="http://schemas.microsoft.com/office/drawing/2014/main" id="{D0D0391C-F65F-166B-2A7B-7859C4CBA14E}"/>
                </a:ext>
              </a:extLst>
            </p:cNvPr>
            <p:cNvSpPr/>
            <p:nvPr/>
          </p:nvSpPr>
          <p:spPr>
            <a:xfrm>
              <a:off x="4933453" y="1975771"/>
              <a:ext cx="246183" cy="214326"/>
            </a:xfrm>
            <a:custGeom>
              <a:avLst/>
              <a:gdLst>
                <a:gd name="f0" fmla="val 10800000"/>
                <a:gd name="f1" fmla="val 5400000"/>
                <a:gd name="f2" fmla="val 180"/>
                <a:gd name="f3" fmla="val w"/>
                <a:gd name="f4" fmla="val h"/>
                <a:gd name="f5" fmla="val 0"/>
                <a:gd name="f6" fmla="val 249"/>
                <a:gd name="f7" fmla="val 231"/>
                <a:gd name="f8" fmla="val 239"/>
                <a:gd name="f9" fmla="val 162"/>
                <a:gd name="f10" fmla="val 241"/>
                <a:gd name="f11" fmla="val 164"/>
                <a:gd name="f12" fmla="val 246"/>
                <a:gd name="f13" fmla="val 168"/>
                <a:gd name="f14" fmla="val 175"/>
                <a:gd name="f15" fmla="val 248"/>
                <a:gd name="f16" fmla="val 182"/>
                <a:gd name="f17" fmla="val 244"/>
                <a:gd name="f18" fmla="val 187"/>
                <a:gd name="f19" fmla="val 188"/>
                <a:gd name="f20" fmla="val 236"/>
                <a:gd name="f21" fmla="val 232"/>
                <a:gd name="f22" fmla="val 229"/>
                <a:gd name="f23" fmla="val 226"/>
                <a:gd name="f24" fmla="val 189"/>
                <a:gd name="f25" fmla="val 228"/>
                <a:gd name="f26" fmla="val 195"/>
                <a:gd name="f27" fmla="val 230"/>
                <a:gd name="f28" fmla="val 204"/>
                <a:gd name="f29" fmla="val 213"/>
                <a:gd name="f30" fmla="val 220"/>
                <a:gd name="f31" fmla="val 224"/>
                <a:gd name="f32" fmla="val 225"/>
                <a:gd name="f33" fmla="val 216"/>
                <a:gd name="f34" fmla="val 227"/>
                <a:gd name="f35" fmla="val 211"/>
                <a:gd name="f36" fmla="val 205"/>
                <a:gd name="f37" fmla="val 190"/>
                <a:gd name="f38" fmla="val 184"/>
                <a:gd name="f39" fmla="val 215"/>
                <a:gd name="f40" fmla="val 178"/>
                <a:gd name="f41" fmla="val 210"/>
                <a:gd name="f42" fmla="val 173"/>
                <a:gd name="f43" fmla="val 170"/>
                <a:gd name="f44" fmla="val 202"/>
                <a:gd name="f45" fmla="val 165"/>
                <a:gd name="f46" fmla="val 198"/>
                <a:gd name="f47" fmla="val 163"/>
                <a:gd name="f48" fmla="val 196"/>
                <a:gd name="f49" fmla="val 161"/>
                <a:gd name="f50" fmla="val 158"/>
                <a:gd name="f51" fmla="val 194"/>
                <a:gd name="f52" fmla="val 157"/>
                <a:gd name="f53" fmla="val 154"/>
                <a:gd name="f54" fmla="val 146"/>
                <a:gd name="f55" fmla="val 140"/>
                <a:gd name="f56" fmla="val 206"/>
                <a:gd name="f57" fmla="val 132"/>
                <a:gd name="f58" fmla="val 123"/>
                <a:gd name="f59" fmla="val 114"/>
                <a:gd name="f60" fmla="val 104"/>
                <a:gd name="f61" fmla="val 219"/>
                <a:gd name="f62" fmla="val 95"/>
                <a:gd name="f63" fmla="val 89"/>
                <a:gd name="f64" fmla="val 221"/>
                <a:gd name="f65" fmla="val 85"/>
                <a:gd name="f66" fmla="val 223"/>
                <a:gd name="f67" fmla="val 81"/>
                <a:gd name="f68" fmla="val 78"/>
                <a:gd name="f69" fmla="val 73"/>
                <a:gd name="f70" fmla="val 67"/>
                <a:gd name="f71" fmla="val 62"/>
                <a:gd name="f72" fmla="val 218"/>
                <a:gd name="f73" fmla="val 57"/>
                <a:gd name="f74" fmla="val 52"/>
                <a:gd name="f75" fmla="val 49"/>
                <a:gd name="f76" fmla="val 46"/>
                <a:gd name="f77" fmla="val 44"/>
                <a:gd name="f78" fmla="val 43"/>
                <a:gd name="f79" fmla="val 197"/>
                <a:gd name="f80" fmla="val 40"/>
                <a:gd name="f81" fmla="val 33"/>
                <a:gd name="f82" fmla="val 25"/>
                <a:gd name="f83" fmla="val 16"/>
                <a:gd name="f84" fmla="val 167"/>
                <a:gd name="f85" fmla="val 9"/>
                <a:gd name="f86" fmla="val 3"/>
                <a:gd name="f87" fmla="val 1"/>
                <a:gd name="f88" fmla="val 151"/>
                <a:gd name="f89" fmla="val 143"/>
                <a:gd name="f90" fmla="val 136"/>
                <a:gd name="f91" fmla="val 130"/>
                <a:gd name="f92" fmla="val 5"/>
                <a:gd name="f93" fmla="val 129"/>
                <a:gd name="f94" fmla="val 12"/>
                <a:gd name="f95" fmla="val 20"/>
                <a:gd name="f96" fmla="val 128"/>
                <a:gd name="f97" fmla="val 27"/>
                <a:gd name="f98" fmla="val 36"/>
                <a:gd name="f99" fmla="val 42"/>
                <a:gd name="f100" fmla="val 135"/>
                <a:gd name="f101" fmla="val 138"/>
                <a:gd name="f102" fmla="val 142"/>
                <a:gd name="f103" fmla="val 65"/>
                <a:gd name="f104" fmla="val 147"/>
                <a:gd name="f105" fmla="val 72"/>
                <a:gd name="f106" fmla="val 149"/>
                <a:gd name="f107" fmla="val 79"/>
                <a:gd name="f108" fmla="val 82"/>
                <a:gd name="f109" fmla="val 86"/>
                <a:gd name="f110" fmla="val 141"/>
                <a:gd name="f111" fmla="val 133"/>
                <a:gd name="f112" fmla="val 126"/>
                <a:gd name="f113" fmla="val 69"/>
                <a:gd name="f114" fmla="val 121"/>
                <a:gd name="f115" fmla="val 56"/>
                <a:gd name="f116" fmla="val 118"/>
                <a:gd name="f117" fmla="val 50"/>
                <a:gd name="f118" fmla="val 117"/>
                <a:gd name="f119" fmla="val 35"/>
                <a:gd name="f120" fmla="val 115"/>
                <a:gd name="f121" fmla="val 24"/>
                <a:gd name="f122" fmla="val 17"/>
                <a:gd name="f123" fmla="val 8"/>
                <a:gd name="f124" fmla="val 111"/>
                <a:gd name="f125" fmla="val 2"/>
                <a:gd name="f126" fmla="val 96"/>
                <a:gd name="f127" fmla="val 90"/>
                <a:gd name="f128" fmla="val 4"/>
                <a:gd name="f129" fmla="val 11"/>
                <a:gd name="f130" fmla="val 84"/>
                <a:gd name="f131" fmla="val 28"/>
                <a:gd name="f132" fmla="val 29"/>
                <a:gd name="f133" fmla="val 26"/>
                <a:gd name="f134" fmla="val 23"/>
                <a:gd name="f135" fmla="val 71"/>
                <a:gd name="f136" fmla="val 19"/>
                <a:gd name="f137" fmla="val 68"/>
                <a:gd name="f138" fmla="val 13"/>
                <a:gd name="f139" fmla="val 54"/>
                <a:gd name="f140" fmla="val 39"/>
                <a:gd name="f141" fmla="val 14"/>
                <a:gd name="f142" fmla="val 37"/>
                <a:gd name="f143" fmla="val 21"/>
                <a:gd name="f144" fmla="val 18"/>
                <a:gd name="f145" fmla="val 15"/>
                <a:gd name="f146" fmla="val 51"/>
                <a:gd name="f147" fmla="val 7"/>
                <a:gd name="f148" fmla="val 61"/>
                <a:gd name="f149" fmla="val 88"/>
                <a:gd name="f150" fmla="val 100"/>
                <a:gd name="f151" fmla="val 102"/>
                <a:gd name="f152" fmla="val 34"/>
                <a:gd name="f153" fmla="val 110"/>
                <a:gd name="f154" fmla="val 41"/>
                <a:gd name="f155" fmla="val 124"/>
                <a:gd name="f156" fmla="val 47"/>
                <a:gd name="f157" fmla="val 127"/>
                <a:gd name="f158" fmla="val 45"/>
                <a:gd name="f159" fmla="val 38"/>
                <a:gd name="f160" fmla="val 31"/>
                <a:gd name="f161" fmla="val 125"/>
                <a:gd name="f162" fmla="val 134"/>
                <a:gd name="f163" fmla="val 145"/>
                <a:gd name="f164" fmla="val 58"/>
                <a:gd name="f165" fmla="val 148"/>
                <a:gd name="f166" fmla="val 80"/>
                <a:gd name="f167" fmla="val 152"/>
                <a:gd name="f168" fmla="val 83"/>
                <a:gd name="f169" fmla="val 155"/>
                <a:gd name="f170" fmla="val 75"/>
                <a:gd name="f171" fmla="val 64"/>
                <a:gd name="f172" fmla="val 160"/>
                <a:gd name="f173" fmla="val 156"/>
                <a:gd name="f174" fmla="val 22"/>
                <a:gd name="f175" fmla="val 169"/>
                <a:gd name="f176" fmla="val 179"/>
                <a:gd name="f177" fmla="val 181"/>
                <a:gd name="f178" fmla="val 183"/>
                <a:gd name="f179" fmla="val 172"/>
                <a:gd name="f180" fmla="val 185"/>
                <a:gd name="f181" fmla="val 192"/>
                <a:gd name="f182" fmla="val 203"/>
                <a:gd name="f183" fmla="val 6"/>
                <a:gd name="f184" fmla="val 208"/>
                <a:gd name="f185" fmla="val 207"/>
                <a:gd name="f186" fmla="val 199"/>
                <a:gd name="f187" fmla="val 193"/>
                <a:gd name="f188" fmla="val 60"/>
                <a:gd name="f189" fmla="val 201"/>
                <a:gd name="f190" fmla="val 98"/>
                <a:gd name="f191" fmla="val 105"/>
                <a:gd name="f192" fmla="val 200"/>
                <a:gd name="f193" fmla="val 112"/>
                <a:gd name="f194" fmla="val 122"/>
                <a:gd name="f195" fmla="val 209"/>
                <a:gd name="f196" fmla="val 153"/>
                <a:gd name="f197" fmla="val 237"/>
                <a:gd name="f198" fmla="+- 0 0 -90"/>
                <a:gd name="f199" fmla="*/ f3 1 249"/>
                <a:gd name="f200" fmla="*/ f4 1 231"/>
                <a:gd name="f201" fmla="val f5"/>
                <a:gd name="f202" fmla="val f6"/>
                <a:gd name="f203" fmla="val f7"/>
                <a:gd name="f204" fmla="*/ f198 f0 1"/>
                <a:gd name="f205" fmla="+- f203 0 f201"/>
                <a:gd name="f206" fmla="+- f202 0 f201"/>
                <a:gd name="f207" fmla="*/ f204 1 f2"/>
                <a:gd name="f208" fmla="*/ f206 1 249"/>
                <a:gd name="f209" fmla="*/ f205 1 231"/>
                <a:gd name="f210" fmla="*/ 2147483646 f206 1"/>
                <a:gd name="f211" fmla="*/ 2147483646 f205 1"/>
                <a:gd name="f212" fmla="+- f207 0 f1"/>
                <a:gd name="f213" fmla="*/ f210 1 249"/>
                <a:gd name="f214" fmla="*/ f211 1 231"/>
                <a:gd name="f215" fmla="*/ 0 1 f208"/>
                <a:gd name="f216" fmla="*/ f202 1 f208"/>
                <a:gd name="f217" fmla="*/ 0 1 f209"/>
                <a:gd name="f218" fmla="*/ f203 1 f209"/>
                <a:gd name="f219" fmla="*/ f213 1 f208"/>
                <a:gd name="f220" fmla="*/ f214 1 f209"/>
                <a:gd name="f221" fmla="*/ f215 f199 1"/>
                <a:gd name="f222" fmla="*/ f216 f199 1"/>
                <a:gd name="f223" fmla="*/ f218 f200 1"/>
                <a:gd name="f224" fmla="*/ f217 f200 1"/>
                <a:gd name="f225" fmla="*/ f219 f199 1"/>
                <a:gd name="f226" fmla="*/ f220 f200 1"/>
              </a:gdLst>
              <a:ahLst/>
              <a:cxnLst>
                <a:cxn ang="3cd4">
                  <a:pos x="hc" y="t"/>
                </a:cxn>
                <a:cxn ang="0">
                  <a:pos x="r" y="vc"/>
                </a:cxn>
                <a:cxn ang="cd4">
                  <a:pos x="hc" y="b"/>
                </a:cxn>
                <a:cxn ang="cd2">
                  <a:pos x="l" y="vc"/>
                </a:cxn>
                <a:cxn ang="f212">
                  <a:pos x="f225" y="f226"/>
                </a:cxn>
                <a:cxn ang="f212">
                  <a:pos x="f225" y="f226"/>
                </a:cxn>
                <a:cxn ang="f212">
                  <a:pos x="f225" y="f226"/>
                </a:cxn>
                <a:cxn ang="f212">
                  <a:pos x="f225" y="f226"/>
                </a:cxn>
                <a:cxn ang="f212">
                  <a:pos x="f225" y="f226"/>
                </a:cxn>
                <a:cxn ang="f212">
                  <a:pos x="f225" y="f226"/>
                </a:cxn>
                <a:cxn ang="f212">
                  <a:pos x="f225" y="f226"/>
                </a:cxn>
                <a:cxn ang="f212">
                  <a:pos x="f225" y="f226"/>
                </a:cxn>
                <a:cxn ang="f212">
                  <a:pos x="f225" y="f226"/>
                </a:cxn>
                <a:cxn ang="f212">
                  <a:pos x="f225" y="f226"/>
                </a:cxn>
                <a:cxn ang="f212">
                  <a:pos x="f225" y="f226"/>
                </a:cxn>
                <a:cxn ang="f212">
                  <a:pos x="f225" y="f226"/>
                </a:cxn>
                <a:cxn ang="f212">
                  <a:pos x="f225" y="f226"/>
                </a:cxn>
                <a:cxn ang="f212">
                  <a:pos x="f225" y="f226"/>
                </a:cxn>
                <a:cxn ang="f212">
                  <a:pos x="f225" y="f226"/>
                </a:cxn>
                <a:cxn ang="f212">
                  <a:pos x="f225" y="f226"/>
                </a:cxn>
                <a:cxn ang="f212">
                  <a:pos x="f225" y="f226"/>
                </a:cxn>
                <a:cxn ang="f212">
                  <a:pos x="f225" y="f226"/>
                </a:cxn>
                <a:cxn ang="f212">
                  <a:pos x="f225" y="f226"/>
                </a:cxn>
                <a:cxn ang="f212">
                  <a:pos x="f225" y="f226"/>
                </a:cxn>
                <a:cxn ang="f212">
                  <a:pos x="f225" y="f226"/>
                </a:cxn>
                <a:cxn ang="f212">
                  <a:pos x="f225" y="f226"/>
                </a:cxn>
                <a:cxn ang="f212">
                  <a:pos x="f225" y="f226"/>
                </a:cxn>
                <a:cxn ang="f212">
                  <a:pos x="f225" y="f226"/>
                </a:cxn>
                <a:cxn ang="f212">
                  <a:pos x="f225" y="f226"/>
                </a:cxn>
                <a:cxn ang="f212">
                  <a:pos x="f225" y="f226"/>
                </a:cxn>
                <a:cxn ang="f212">
                  <a:pos x="f225" y="f226"/>
                </a:cxn>
                <a:cxn ang="f212">
                  <a:pos x="f225" y="f226"/>
                </a:cxn>
                <a:cxn ang="f212">
                  <a:pos x="f225" y="f226"/>
                </a:cxn>
                <a:cxn ang="f212">
                  <a:pos x="f225" y="f226"/>
                </a:cxn>
                <a:cxn ang="f212">
                  <a:pos x="f225" y="f226"/>
                </a:cxn>
                <a:cxn ang="f212">
                  <a:pos x="f225" y="f226"/>
                </a:cxn>
                <a:cxn ang="f212">
                  <a:pos x="f225" y="f226"/>
                </a:cxn>
                <a:cxn ang="f212">
                  <a:pos x="f225" y="f226"/>
                </a:cxn>
                <a:cxn ang="f212">
                  <a:pos x="f225" y="f226"/>
                </a:cxn>
                <a:cxn ang="f212">
                  <a:pos x="f225" y="f226"/>
                </a:cxn>
                <a:cxn ang="f212">
                  <a:pos x="f225" y="f226"/>
                </a:cxn>
                <a:cxn ang="f212">
                  <a:pos x="f225" y="f226"/>
                </a:cxn>
                <a:cxn ang="f212">
                  <a:pos x="f225" y="f226"/>
                </a:cxn>
                <a:cxn ang="f212">
                  <a:pos x="f225" y="f226"/>
                </a:cxn>
                <a:cxn ang="f212">
                  <a:pos x="f225" y="f226"/>
                </a:cxn>
                <a:cxn ang="f212">
                  <a:pos x="f225" y="f226"/>
                </a:cxn>
                <a:cxn ang="f212">
                  <a:pos x="f225" y="f226"/>
                </a:cxn>
                <a:cxn ang="f212">
                  <a:pos x="f225" y="f226"/>
                </a:cxn>
                <a:cxn ang="f212">
                  <a:pos x="f225" y="f226"/>
                </a:cxn>
                <a:cxn ang="f212">
                  <a:pos x="f225" y="f226"/>
                </a:cxn>
                <a:cxn ang="f212">
                  <a:pos x="f225" y="f226"/>
                </a:cxn>
                <a:cxn ang="f212">
                  <a:pos x="f225" y="f226"/>
                </a:cxn>
                <a:cxn ang="f212">
                  <a:pos x="f225" y="f226"/>
                </a:cxn>
              </a:cxnLst>
              <a:rect l="f221" t="f224" r="f222" b="f223"/>
              <a:pathLst>
                <a:path w="249" h="231">
                  <a:moveTo>
                    <a:pt x="f8" y="f9"/>
                  </a:moveTo>
                  <a:lnTo>
                    <a:pt x="f10" y="f11"/>
                  </a:lnTo>
                  <a:lnTo>
                    <a:pt x="f12" y="f13"/>
                  </a:lnTo>
                  <a:lnTo>
                    <a:pt x="f6" y="f14"/>
                  </a:lnTo>
                  <a:lnTo>
                    <a:pt x="f15" y="f16"/>
                  </a:lnTo>
                  <a:lnTo>
                    <a:pt x="f17" y="f18"/>
                  </a:lnTo>
                  <a:lnTo>
                    <a:pt x="f8" y="f19"/>
                  </a:lnTo>
                  <a:lnTo>
                    <a:pt x="f20" y="f18"/>
                  </a:lnTo>
                  <a:lnTo>
                    <a:pt x="f21" y="f18"/>
                  </a:lnTo>
                  <a:lnTo>
                    <a:pt x="f22" y="f18"/>
                  </a:lnTo>
                  <a:lnTo>
                    <a:pt x="f23" y="f18"/>
                  </a:lnTo>
                  <a:lnTo>
                    <a:pt x="f23" y="f24"/>
                  </a:lnTo>
                  <a:lnTo>
                    <a:pt x="f25" y="f26"/>
                  </a:lnTo>
                  <a:lnTo>
                    <a:pt x="f27" y="f28"/>
                  </a:lnTo>
                  <a:lnTo>
                    <a:pt x="f21" y="f29"/>
                  </a:lnTo>
                  <a:lnTo>
                    <a:pt x="f7" y="f30"/>
                  </a:lnTo>
                  <a:lnTo>
                    <a:pt x="f31" y="f32"/>
                  </a:lnTo>
                  <a:lnTo>
                    <a:pt x="f33" y="f34"/>
                  </a:lnTo>
                  <a:lnTo>
                    <a:pt x="f35" y="f27"/>
                  </a:lnTo>
                  <a:lnTo>
                    <a:pt x="f36" y="f7"/>
                  </a:lnTo>
                  <a:lnTo>
                    <a:pt x="f26" y="f32"/>
                  </a:lnTo>
                  <a:lnTo>
                    <a:pt x="f37" y="f30"/>
                  </a:lnTo>
                  <a:lnTo>
                    <a:pt x="f38" y="f39"/>
                  </a:lnTo>
                  <a:lnTo>
                    <a:pt x="f40" y="f41"/>
                  </a:lnTo>
                  <a:lnTo>
                    <a:pt x="f42" y="f36"/>
                  </a:lnTo>
                  <a:lnTo>
                    <a:pt x="f43" y="f44"/>
                  </a:lnTo>
                  <a:lnTo>
                    <a:pt x="f45" y="f46"/>
                  </a:lnTo>
                  <a:lnTo>
                    <a:pt x="f47" y="f48"/>
                  </a:lnTo>
                  <a:lnTo>
                    <a:pt x="f49" y="f26"/>
                  </a:lnTo>
                  <a:lnTo>
                    <a:pt x="f50" y="f51"/>
                  </a:lnTo>
                  <a:lnTo>
                    <a:pt x="f52" y="f51"/>
                  </a:lnTo>
                  <a:lnTo>
                    <a:pt x="f53" y="f48"/>
                  </a:lnTo>
                  <a:lnTo>
                    <a:pt x="f54" y="f44"/>
                  </a:lnTo>
                  <a:lnTo>
                    <a:pt x="f55" y="f56"/>
                  </a:lnTo>
                  <a:lnTo>
                    <a:pt x="f57" y="f41"/>
                  </a:lnTo>
                  <a:lnTo>
                    <a:pt x="f58" y="f29"/>
                  </a:lnTo>
                  <a:lnTo>
                    <a:pt x="f59" y="f33"/>
                  </a:lnTo>
                  <a:lnTo>
                    <a:pt x="f60" y="f61"/>
                  </a:lnTo>
                  <a:lnTo>
                    <a:pt x="f62" y="f30"/>
                  </a:lnTo>
                  <a:lnTo>
                    <a:pt x="f63" y="f64"/>
                  </a:lnTo>
                  <a:lnTo>
                    <a:pt x="f65" y="f66"/>
                  </a:lnTo>
                  <a:lnTo>
                    <a:pt x="f67" y="f66"/>
                  </a:lnTo>
                  <a:lnTo>
                    <a:pt x="f68" y="f66"/>
                  </a:lnTo>
                  <a:lnTo>
                    <a:pt x="f69" y="f64"/>
                  </a:lnTo>
                  <a:lnTo>
                    <a:pt x="f70" y="f61"/>
                  </a:lnTo>
                  <a:lnTo>
                    <a:pt x="f71" y="f72"/>
                  </a:lnTo>
                  <a:lnTo>
                    <a:pt x="f73" y="f33"/>
                  </a:lnTo>
                  <a:lnTo>
                    <a:pt x="f74" y="f39"/>
                  </a:lnTo>
                  <a:lnTo>
                    <a:pt x="f75" y="f39"/>
                  </a:lnTo>
                  <a:lnTo>
                    <a:pt x="f76" y="f29"/>
                  </a:lnTo>
                  <a:lnTo>
                    <a:pt x="f77" y="f41"/>
                  </a:lnTo>
                  <a:lnTo>
                    <a:pt x="f77" y="f28"/>
                  </a:lnTo>
                  <a:lnTo>
                    <a:pt x="f78" y="f79"/>
                  </a:lnTo>
                  <a:lnTo>
                    <a:pt x="f80" y="f19"/>
                  </a:lnTo>
                  <a:lnTo>
                    <a:pt x="f81" y="f2"/>
                  </a:lnTo>
                  <a:lnTo>
                    <a:pt x="f82" y="f42"/>
                  </a:lnTo>
                  <a:lnTo>
                    <a:pt x="f83" y="f84"/>
                  </a:lnTo>
                  <a:lnTo>
                    <a:pt x="f85" y="f11"/>
                  </a:lnTo>
                  <a:lnTo>
                    <a:pt x="f86" y="f9"/>
                  </a:lnTo>
                  <a:lnTo>
                    <a:pt x="f87" y="f52"/>
                  </a:lnTo>
                  <a:lnTo>
                    <a:pt x="f5" y="f88"/>
                  </a:lnTo>
                  <a:lnTo>
                    <a:pt x="f5" y="f89"/>
                  </a:lnTo>
                  <a:lnTo>
                    <a:pt x="f5" y="f90"/>
                  </a:lnTo>
                  <a:lnTo>
                    <a:pt x="f87" y="f91"/>
                  </a:lnTo>
                  <a:lnTo>
                    <a:pt x="f92" y="f93"/>
                  </a:lnTo>
                  <a:lnTo>
                    <a:pt x="f94" y="f93"/>
                  </a:lnTo>
                  <a:lnTo>
                    <a:pt x="f95" y="f96"/>
                  </a:lnTo>
                  <a:lnTo>
                    <a:pt x="f97" y="f93"/>
                  </a:lnTo>
                  <a:lnTo>
                    <a:pt x="f98" y="f57"/>
                  </a:lnTo>
                  <a:lnTo>
                    <a:pt x="f99" y="f100"/>
                  </a:lnTo>
                  <a:lnTo>
                    <a:pt x="f75" y="f101"/>
                  </a:lnTo>
                  <a:lnTo>
                    <a:pt x="f73" y="f102"/>
                  </a:lnTo>
                  <a:lnTo>
                    <a:pt x="f103" y="f104"/>
                  </a:lnTo>
                  <a:lnTo>
                    <a:pt x="f105" y="f106"/>
                  </a:lnTo>
                  <a:lnTo>
                    <a:pt x="f107" y="f88"/>
                  </a:lnTo>
                  <a:lnTo>
                    <a:pt x="f108" y="f88"/>
                  </a:lnTo>
                  <a:lnTo>
                    <a:pt x="f65" y="f106"/>
                  </a:lnTo>
                  <a:lnTo>
                    <a:pt x="f109" y="f110"/>
                  </a:lnTo>
                  <a:lnTo>
                    <a:pt x="f109" y="f111"/>
                  </a:lnTo>
                  <a:lnTo>
                    <a:pt x="f67" y="f112"/>
                  </a:lnTo>
                  <a:lnTo>
                    <a:pt x="f113" y="f114"/>
                  </a:lnTo>
                  <a:lnTo>
                    <a:pt x="f115" y="f116"/>
                  </a:lnTo>
                  <a:lnTo>
                    <a:pt x="f117" y="f118"/>
                  </a:lnTo>
                  <a:lnTo>
                    <a:pt x="f77" y="f118"/>
                  </a:lnTo>
                  <a:lnTo>
                    <a:pt x="f119" y="f120"/>
                  </a:lnTo>
                  <a:lnTo>
                    <a:pt x="f121" y="f120"/>
                  </a:lnTo>
                  <a:lnTo>
                    <a:pt x="f122" y="f120"/>
                  </a:lnTo>
                  <a:lnTo>
                    <a:pt x="f94" y="f59"/>
                  </a:lnTo>
                  <a:lnTo>
                    <a:pt x="f123" y="f124"/>
                  </a:lnTo>
                  <a:lnTo>
                    <a:pt x="f86" y="f60"/>
                  </a:lnTo>
                  <a:lnTo>
                    <a:pt x="f125" y="f126"/>
                  </a:lnTo>
                  <a:lnTo>
                    <a:pt x="f125" y="f127"/>
                  </a:lnTo>
                  <a:lnTo>
                    <a:pt x="f128" y="f109"/>
                  </a:lnTo>
                  <a:lnTo>
                    <a:pt x="f129" y="f130"/>
                  </a:lnTo>
                  <a:lnTo>
                    <a:pt x="f95" y="f109"/>
                  </a:lnTo>
                  <a:lnTo>
                    <a:pt x="f131" y="f130"/>
                  </a:lnTo>
                  <a:lnTo>
                    <a:pt x="f132" y="f107"/>
                  </a:lnTo>
                  <a:lnTo>
                    <a:pt x="f133" y="f69"/>
                  </a:lnTo>
                  <a:lnTo>
                    <a:pt x="f134" y="f135"/>
                  </a:lnTo>
                  <a:lnTo>
                    <a:pt x="f136" y="f137"/>
                  </a:lnTo>
                  <a:lnTo>
                    <a:pt x="f138" y="f71"/>
                  </a:lnTo>
                  <a:lnTo>
                    <a:pt x="f123" y="f139"/>
                  </a:lnTo>
                  <a:lnTo>
                    <a:pt x="f86" y="f75"/>
                  </a:lnTo>
                  <a:lnTo>
                    <a:pt x="f86" y="f77"/>
                  </a:lnTo>
                  <a:lnTo>
                    <a:pt x="f123" y="f140"/>
                  </a:lnTo>
                  <a:lnTo>
                    <a:pt x="f141" y="f142"/>
                  </a:lnTo>
                  <a:lnTo>
                    <a:pt x="f136" y="f119"/>
                  </a:lnTo>
                  <a:lnTo>
                    <a:pt x="f143" y="f81"/>
                  </a:lnTo>
                  <a:lnTo>
                    <a:pt x="f121" y="f97"/>
                  </a:lnTo>
                  <a:lnTo>
                    <a:pt x="f82" y="f143"/>
                  </a:lnTo>
                  <a:lnTo>
                    <a:pt x="f82" y="f144"/>
                  </a:lnTo>
                  <a:lnTo>
                    <a:pt x="f131" y="f145"/>
                  </a:lnTo>
                  <a:lnTo>
                    <a:pt x="f81" y="f141"/>
                  </a:lnTo>
                  <a:lnTo>
                    <a:pt x="f80" y="f138"/>
                  </a:lnTo>
                  <a:lnTo>
                    <a:pt x="f76" y="f85"/>
                  </a:lnTo>
                  <a:lnTo>
                    <a:pt x="f146" y="f147"/>
                  </a:lnTo>
                  <a:lnTo>
                    <a:pt x="f148" y="f92"/>
                  </a:lnTo>
                  <a:lnTo>
                    <a:pt x="f105" y="f86"/>
                  </a:lnTo>
                  <a:lnTo>
                    <a:pt x="f67" y="f5"/>
                  </a:lnTo>
                  <a:lnTo>
                    <a:pt x="f149" y="f86"/>
                  </a:lnTo>
                  <a:lnTo>
                    <a:pt x="f149" y="f85"/>
                  </a:lnTo>
                  <a:lnTo>
                    <a:pt x="f65" y="f144"/>
                  </a:lnTo>
                  <a:lnTo>
                    <a:pt x="f67" y="f134"/>
                  </a:lnTo>
                  <a:lnTo>
                    <a:pt x="f108" y="f97"/>
                  </a:lnTo>
                  <a:lnTo>
                    <a:pt x="f149" y="f133"/>
                  </a:lnTo>
                  <a:lnTo>
                    <a:pt x="f62" y="f134"/>
                  </a:lnTo>
                  <a:lnTo>
                    <a:pt x="f150" y="f121"/>
                  </a:lnTo>
                  <a:lnTo>
                    <a:pt x="f151" y="f97"/>
                  </a:lnTo>
                  <a:lnTo>
                    <a:pt x="f60" y="f152"/>
                  </a:lnTo>
                  <a:lnTo>
                    <a:pt x="f153" y="f154"/>
                  </a:lnTo>
                  <a:lnTo>
                    <a:pt x="f118" y="f76"/>
                  </a:lnTo>
                  <a:lnTo>
                    <a:pt x="f155" y="f156"/>
                  </a:lnTo>
                  <a:lnTo>
                    <a:pt x="f157" y="f158"/>
                  </a:lnTo>
                  <a:lnTo>
                    <a:pt x="f157" y="f159"/>
                  </a:lnTo>
                  <a:lnTo>
                    <a:pt x="f112" y="f160"/>
                  </a:lnTo>
                  <a:lnTo>
                    <a:pt x="f161" y="f97"/>
                  </a:lnTo>
                  <a:lnTo>
                    <a:pt x="f93" y="f97"/>
                  </a:lnTo>
                  <a:lnTo>
                    <a:pt x="f162" y="f81"/>
                  </a:lnTo>
                  <a:lnTo>
                    <a:pt x="f55" y="f140"/>
                  </a:lnTo>
                  <a:lnTo>
                    <a:pt x="f163" y="f156"/>
                  </a:lnTo>
                  <a:lnTo>
                    <a:pt x="f54" y="f164"/>
                  </a:lnTo>
                  <a:lnTo>
                    <a:pt x="f104" y="f113"/>
                  </a:lnTo>
                  <a:lnTo>
                    <a:pt x="f165" y="f166"/>
                  </a:lnTo>
                  <a:lnTo>
                    <a:pt x="f167" y="f168"/>
                  </a:lnTo>
                  <a:lnTo>
                    <a:pt x="f169" y="f170"/>
                  </a:lnTo>
                  <a:lnTo>
                    <a:pt x="f50" y="f171"/>
                  </a:lnTo>
                  <a:lnTo>
                    <a:pt x="f49" y="f73"/>
                  </a:lnTo>
                  <a:lnTo>
                    <a:pt x="f9" y="f146"/>
                  </a:lnTo>
                  <a:lnTo>
                    <a:pt x="f172" y="f76"/>
                  </a:lnTo>
                  <a:lnTo>
                    <a:pt x="f52" y="f140"/>
                  </a:lnTo>
                  <a:lnTo>
                    <a:pt x="f173" y="f81"/>
                  </a:lnTo>
                  <a:lnTo>
                    <a:pt x="f52" y="f97"/>
                  </a:lnTo>
                  <a:lnTo>
                    <a:pt x="f172" y="f174"/>
                  </a:lnTo>
                  <a:lnTo>
                    <a:pt x="f11" y="f95"/>
                  </a:lnTo>
                  <a:lnTo>
                    <a:pt x="f175" y="f143"/>
                  </a:lnTo>
                  <a:lnTo>
                    <a:pt x="f42" y="f134"/>
                  </a:lnTo>
                  <a:lnTo>
                    <a:pt x="f176" y="f133"/>
                  </a:lnTo>
                  <a:lnTo>
                    <a:pt x="f177" y="f121"/>
                  </a:lnTo>
                  <a:lnTo>
                    <a:pt x="f178" y="f174"/>
                  </a:lnTo>
                  <a:lnTo>
                    <a:pt x="f177" y="f136"/>
                  </a:lnTo>
                  <a:lnTo>
                    <a:pt x="f177" y="f144"/>
                  </a:lnTo>
                  <a:lnTo>
                    <a:pt x="f176" y="f145"/>
                  </a:lnTo>
                  <a:lnTo>
                    <a:pt x="f14" y="f129"/>
                  </a:lnTo>
                  <a:lnTo>
                    <a:pt x="f179" y="f147"/>
                  </a:lnTo>
                  <a:lnTo>
                    <a:pt x="f176" y="f92"/>
                  </a:lnTo>
                  <a:lnTo>
                    <a:pt x="f180" y="f92"/>
                  </a:lnTo>
                  <a:lnTo>
                    <a:pt x="f181" y="f92"/>
                  </a:lnTo>
                  <a:lnTo>
                    <a:pt x="f46" y="f92"/>
                  </a:lnTo>
                  <a:lnTo>
                    <a:pt x="f182" y="f183"/>
                  </a:lnTo>
                  <a:lnTo>
                    <a:pt x="f184" y="f123"/>
                  </a:lnTo>
                  <a:lnTo>
                    <a:pt x="f35" y="f129"/>
                  </a:lnTo>
                  <a:lnTo>
                    <a:pt x="f29" y="f145"/>
                  </a:lnTo>
                  <a:lnTo>
                    <a:pt x="f35" y="f143"/>
                  </a:lnTo>
                  <a:lnTo>
                    <a:pt x="f185" y="f160"/>
                  </a:lnTo>
                  <a:lnTo>
                    <a:pt x="f182" y="f142"/>
                  </a:lnTo>
                  <a:lnTo>
                    <a:pt x="f186" y="f140"/>
                  </a:lnTo>
                  <a:lnTo>
                    <a:pt x="f26" y="f99"/>
                  </a:lnTo>
                  <a:lnTo>
                    <a:pt x="f181" y="f158"/>
                  </a:lnTo>
                  <a:lnTo>
                    <a:pt x="f187" y="f74"/>
                  </a:lnTo>
                  <a:lnTo>
                    <a:pt x="f26" y="f188"/>
                  </a:lnTo>
                  <a:lnTo>
                    <a:pt x="f48" y="f113"/>
                  </a:lnTo>
                  <a:lnTo>
                    <a:pt x="f46" y="f107"/>
                  </a:lnTo>
                  <a:lnTo>
                    <a:pt x="f186" y="f63"/>
                  </a:lnTo>
                  <a:lnTo>
                    <a:pt x="f189" y="f190"/>
                  </a:lnTo>
                  <a:lnTo>
                    <a:pt x="f189" y="f191"/>
                  </a:lnTo>
                  <a:lnTo>
                    <a:pt x="f192" y="f153"/>
                  </a:lnTo>
                  <a:lnTo>
                    <a:pt x="f186" y="f193"/>
                  </a:lnTo>
                  <a:lnTo>
                    <a:pt x="f46" y="f120"/>
                  </a:lnTo>
                  <a:lnTo>
                    <a:pt x="f46" y="f194"/>
                  </a:lnTo>
                  <a:lnTo>
                    <a:pt x="f189" y="f91"/>
                  </a:lnTo>
                  <a:lnTo>
                    <a:pt x="f36" y="f90"/>
                  </a:lnTo>
                  <a:lnTo>
                    <a:pt x="f195" y="f110"/>
                  </a:lnTo>
                  <a:lnTo>
                    <a:pt x="f33" y="f104"/>
                  </a:lnTo>
                  <a:lnTo>
                    <a:pt x="f31" y="f196"/>
                  </a:lnTo>
                  <a:lnTo>
                    <a:pt x="f7" y="f50"/>
                  </a:lnTo>
                  <a:lnTo>
                    <a:pt x="f197" y="f172"/>
                  </a:lnTo>
                  <a:lnTo>
                    <a:pt x="f8" y="f9"/>
                  </a:lnTo>
                  <a:close/>
                </a:path>
              </a:pathLst>
            </a:custGeom>
            <a:solidFill>
              <a:srgbClr val="E2EBFB"/>
            </a:solidFill>
            <a:ln w="3172" cap="flat">
              <a:solidFill>
                <a:srgbClr val="0F78FF">
                  <a:alpha val="70000"/>
                </a:srgbClr>
              </a:solidFill>
              <a:prstDash val="solid"/>
              <a:round/>
            </a:ln>
          </p:spPr>
          <p:txBody>
            <a:bodyPr vert="horz" wrap="square" lIns="91440" tIns="45720" rIns="91440" bIns="45720" anchor="t" anchorCtr="0" compatLnSpc="1">
              <a:noAutofit/>
            </a:bodyPr>
            <a:lstStyle/>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GB" sz="1400" b="1" i="0" u="none" strike="noStrike" kern="1200" cap="none" spc="0" baseline="0">
                <a:solidFill>
                  <a:srgbClr val="0599F1"/>
                </a:solidFill>
                <a:uFillTx/>
                <a:latin typeface="HelveticaNeue-UltraLight" pitchFamily="50"/>
                <a:ea typeface="MS PGothic" pitchFamily="34"/>
              </a:endParaRPr>
            </a:p>
          </p:txBody>
        </p:sp>
        <p:sp>
          <p:nvSpPr>
            <p:cNvPr id="152" name="Freeform 181">
              <a:extLst>
                <a:ext uri="{FF2B5EF4-FFF2-40B4-BE49-F238E27FC236}">
                  <a16:creationId xmlns:a16="http://schemas.microsoft.com/office/drawing/2014/main" id="{8C6AD29D-CC0F-E2E6-4E68-7BFFC58D0287}"/>
                </a:ext>
              </a:extLst>
            </p:cNvPr>
            <p:cNvSpPr/>
            <p:nvPr/>
          </p:nvSpPr>
          <p:spPr>
            <a:xfrm>
              <a:off x="5871856" y="3923534"/>
              <a:ext cx="33302" cy="17373"/>
            </a:xfrm>
            <a:custGeom>
              <a:avLst/>
              <a:gdLst>
                <a:gd name="f0" fmla="val 10800000"/>
                <a:gd name="f1" fmla="val 5400000"/>
                <a:gd name="f2" fmla="val 180"/>
                <a:gd name="f3" fmla="val w"/>
                <a:gd name="f4" fmla="val h"/>
                <a:gd name="f5" fmla="val 0"/>
                <a:gd name="f6" fmla="val 23"/>
                <a:gd name="f7" fmla="val 18"/>
                <a:gd name="f8" fmla="val 2"/>
                <a:gd name="f9" fmla="val 1"/>
                <a:gd name="f10" fmla="val 21"/>
                <a:gd name="f11" fmla="val 13"/>
                <a:gd name="f12" fmla="+- 0 0 -90"/>
                <a:gd name="f13" fmla="*/ f3 1 23"/>
                <a:gd name="f14" fmla="*/ f4 1 18"/>
                <a:gd name="f15" fmla="val f5"/>
                <a:gd name="f16" fmla="val f6"/>
                <a:gd name="f17" fmla="val f7"/>
                <a:gd name="f18" fmla="*/ f12 f0 1"/>
                <a:gd name="f19" fmla="+- f17 0 f15"/>
                <a:gd name="f20" fmla="+- f16 0 f15"/>
                <a:gd name="f21" fmla="*/ f18 1 f2"/>
                <a:gd name="f22" fmla="*/ f20 1 23"/>
                <a:gd name="f23" fmla="*/ f19 1 18"/>
                <a:gd name="f24" fmla="*/ 2147483646 f20 1"/>
                <a:gd name="f25" fmla="*/ 0 f19 1"/>
                <a:gd name="f26" fmla="*/ 2147483646 f19 1"/>
                <a:gd name="f27" fmla="*/ 0 f20 1"/>
                <a:gd name="f28" fmla="+- f21 0 f1"/>
                <a:gd name="f29" fmla="*/ f24 1 23"/>
                <a:gd name="f30" fmla="*/ f25 1 18"/>
                <a:gd name="f31" fmla="*/ f26 1 18"/>
                <a:gd name="f32" fmla="*/ f27 1 23"/>
                <a:gd name="f33" fmla="*/ 0 1 f22"/>
                <a:gd name="f34" fmla="*/ f16 1 f22"/>
                <a:gd name="f35" fmla="*/ 0 1 f23"/>
                <a:gd name="f36" fmla="*/ f17 1 f23"/>
                <a:gd name="f37" fmla="*/ f29 1 f22"/>
                <a:gd name="f38" fmla="*/ f30 1 f23"/>
                <a:gd name="f39" fmla="*/ f31 1 f23"/>
                <a:gd name="f40" fmla="*/ f32 1 f22"/>
                <a:gd name="f41" fmla="*/ f33 f13 1"/>
                <a:gd name="f42" fmla="*/ f34 f13 1"/>
                <a:gd name="f43" fmla="*/ f36 f14 1"/>
                <a:gd name="f44" fmla="*/ f35 f14 1"/>
                <a:gd name="f45" fmla="*/ f37 f13 1"/>
                <a:gd name="f46" fmla="*/ f38 f14 1"/>
                <a:gd name="f47" fmla="*/ f39 f14 1"/>
                <a:gd name="f48" fmla="*/ f40 f13 1"/>
              </a:gdLst>
              <a:ahLst/>
              <a:cxnLst>
                <a:cxn ang="3cd4">
                  <a:pos x="hc" y="t"/>
                </a:cxn>
                <a:cxn ang="0">
                  <a:pos x="r" y="vc"/>
                </a:cxn>
                <a:cxn ang="cd4">
                  <a:pos x="hc" y="b"/>
                </a:cxn>
                <a:cxn ang="cd2">
                  <a:pos x="l" y="vc"/>
                </a:cxn>
                <a:cxn ang="f28">
                  <a:pos x="f45" y="f46"/>
                </a:cxn>
                <a:cxn ang="f28">
                  <a:pos x="f45" y="f47"/>
                </a:cxn>
                <a:cxn ang="f28">
                  <a:pos x="f45" y="f47"/>
                </a:cxn>
                <a:cxn ang="f28">
                  <a:pos x="f48" y="f47"/>
                </a:cxn>
                <a:cxn ang="f28">
                  <a:pos x="f45" y="f46"/>
                </a:cxn>
              </a:cxnLst>
              <a:rect l="f41" t="f44" r="f42" b="f43"/>
              <a:pathLst>
                <a:path w="23" h="18">
                  <a:moveTo>
                    <a:pt x="f8" y="f5"/>
                  </a:moveTo>
                  <a:lnTo>
                    <a:pt x="f6" y="f9"/>
                  </a:lnTo>
                  <a:lnTo>
                    <a:pt x="f10" y="f7"/>
                  </a:lnTo>
                  <a:lnTo>
                    <a:pt x="f5" y="f11"/>
                  </a:lnTo>
                  <a:lnTo>
                    <a:pt x="f8" y="f5"/>
                  </a:lnTo>
                  <a:close/>
                </a:path>
              </a:pathLst>
            </a:custGeom>
            <a:solidFill>
              <a:srgbClr val="E2EBFB"/>
            </a:solidFill>
            <a:ln w="3172" cap="flat">
              <a:solidFill>
                <a:srgbClr val="0F78FF">
                  <a:alpha val="70000"/>
                </a:srgbClr>
              </a:solidFill>
              <a:prstDash val="solid"/>
              <a:round/>
            </a:ln>
          </p:spPr>
          <p:txBody>
            <a:bodyPr vert="horz" wrap="square" lIns="91440" tIns="45720" rIns="91440" bIns="45720" anchor="t" anchorCtr="0" compatLnSpc="1">
              <a:noAutofit/>
            </a:bodyPr>
            <a:lstStyle/>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GB" sz="1400" b="1" i="0" u="none" strike="noStrike" kern="1200" cap="none" spc="0" baseline="0">
                <a:solidFill>
                  <a:srgbClr val="0599F1"/>
                </a:solidFill>
                <a:uFillTx/>
                <a:latin typeface="HelveticaNeue-UltraLight" pitchFamily="50"/>
                <a:ea typeface="MS PGothic" pitchFamily="34"/>
              </a:endParaRPr>
            </a:p>
          </p:txBody>
        </p:sp>
        <p:sp>
          <p:nvSpPr>
            <p:cNvPr id="153" name="Freeform 182">
              <a:extLst>
                <a:ext uri="{FF2B5EF4-FFF2-40B4-BE49-F238E27FC236}">
                  <a16:creationId xmlns:a16="http://schemas.microsoft.com/office/drawing/2014/main" id="{C8137262-4F63-AE08-08A2-3E2B3FFEA984}"/>
                </a:ext>
              </a:extLst>
            </p:cNvPr>
            <p:cNvSpPr/>
            <p:nvPr/>
          </p:nvSpPr>
          <p:spPr>
            <a:xfrm>
              <a:off x="6823289" y="2305952"/>
              <a:ext cx="120197" cy="46341"/>
            </a:xfrm>
            <a:custGeom>
              <a:avLst/>
              <a:gdLst>
                <a:gd name="f0" fmla="val 10800000"/>
                <a:gd name="f1" fmla="val 5400000"/>
                <a:gd name="f2" fmla="val 180"/>
                <a:gd name="f3" fmla="val w"/>
                <a:gd name="f4" fmla="val h"/>
                <a:gd name="f5" fmla="val 0"/>
                <a:gd name="f6" fmla="val 114"/>
                <a:gd name="f7" fmla="val 54"/>
                <a:gd name="f8" fmla="val 14"/>
                <a:gd name="f9" fmla="val 26"/>
                <a:gd name="f10" fmla="val 4"/>
                <a:gd name="f11" fmla="val 88"/>
                <a:gd name="f12" fmla="val 18"/>
                <a:gd name="f13" fmla="val 96"/>
                <a:gd name="f14" fmla="val 38"/>
                <a:gd name="f15" fmla="val 68"/>
                <a:gd name="f16" fmla="val 30"/>
                <a:gd name="f17" fmla="val 42"/>
                <a:gd name="f18" fmla="val 10"/>
                <a:gd name="f19" fmla="val 44"/>
                <a:gd name="f20" fmla="val 36"/>
                <a:gd name="f21" fmla="val 16"/>
                <a:gd name="f22" fmla="val 22"/>
                <a:gd name="f23" fmla="+- 0 0 -90"/>
                <a:gd name="f24" fmla="*/ f3 1 114"/>
                <a:gd name="f25" fmla="*/ f4 1 54"/>
                <a:gd name="f26" fmla="val f5"/>
                <a:gd name="f27" fmla="val f6"/>
                <a:gd name="f28" fmla="val f7"/>
                <a:gd name="f29" fmla="*/ f23 f0 1"/>
                <a:gd name="f30" fmla="+- f28 0 f26"/>
                <a:gd name="f31" fmla="+- f27 0 f26"/>
                <a:gd name="f32" fmla="*/ f29 1 f2"/>
                <a:gd name="f33" fmla="*/ f31 1 114"/>
                <a:gd name="f34" fmla="*/ f30 1 54"/>
                <a:gd name="f35" fmla="*/ 2147483646 f31 1"/>
                <a:gd name="f36" fmla="*/ 0 f30 1"/>
                <a:gd name="f37" fmla="*/ 2147483646 f30 1"/>
                <a:gd name="f38" fmla="*/ 0 f31 1"/>
                <a:gd name="f39" fmla="+- f32 0 f1"/>
                <a:gd name="f40" fmla="*/ f35 1 114"/>
                <a:gd name="f41" fmla="*/ f36 1 54"/>
                <a:gd name="f42" fmla="*/ f37 1 54"/>
                <a:gd name="f43" fmla="*/ f38 1 114"/>
                <a:gd name="f44" fmla="*/ 0 1 f33"/>
                <a:gd name="f45" fmla="*/ f27 1 f33"/>
                <a:gd name="f46" fmla="*/ 0 1 f34"/>
                <a:gd name="f47" fmla="*/ f28 1 f34"/>
                <a:gd name="f48" fmla="*/ f40 1 f33"/>
                <a:gd name="f49" fmla="*/ f41 1 f34"/>
                <a:gd name="f50" fmla="*/ f42 1 f34"/>
                <a:gd name="f51" fmla="*/ f43 1 f33"/>
                <a:gd name="f52" fmla="*/ f44 f24 1"/>
                <a:gd name="f53" fmla="*/ f45 f24 1"/>
                <a:gd name="f54" fmla="*/ f47 f25 1"/>
                <a:gd name="f55" fmla="*/ f46 f25 1"/>
                <a:gd name="f56" fmla="*/ f48 f24 1"/>
                <a:gd name="f57" fmla="*/ f49 f25 1"/>
                <a:gd name="f58" fmla="*/ f50 f25 1"/>
                <a:gd name="f59" fmla="*/ f51 f24 1"/>
              </a:gdLst>
              <a:ahLst/>
              <a:cxnLst>
                <a:cxn ang="3cd4">
                  <a:pos x="hc" y="t"/>
                </a:cxn>
                <a:cxn ang="0">
                  <a:pos x="r" y="vc"/>
                </a:cxn>
                <a:cxn ang="cd4">
                  <a:pos x="hc" y="b"/>
                </a:cxn>
                <a:cxn ang="cd2">
                  <a:pos x="l" y="vc"/>
                </a:cxn>
                <a:cxn ang="f39">
                  <a:pos x="f56" y="f57"/>
                </a:cxn>
                <a:cxn ang="f39">
                  <a:pos x="f56" y="f58"/>
                </a:cxn>
                <a:cxn ang="f39">
                  <a:pos x="f56" y="f58"/>
                </a:cxn>
                <a:cxn ang="f39">
                  <a:pos x="f56" y="f57"/>
                </a:cxn>
                <a:cxn ang="f39">
                  <a:pos x="f56" y="f58"/>
                </a:cxn>
                <a:cxn ang="f39">
                  <a:pos x="f56" y="f58"/>
                </a:cxn>
                <a:cxn ang="f39">
                  <a:pos x="f56" y="f58"/>
                </a:cxn>
                <a:cxn ang="f39">
                  <a:pos x="f56" y="f58"/>
                </a:cxn>
                <a:cxn ang="f39">
                  <a:pos x="f56" y="f58"/>
                </a:cxn>
                <a:cxn ang="f39">
                  <a:pos x="f56" y="f58"/>
                </a:cxn>
                <a:cxn ang="f39">
                  <a:pos x="f56" y="f58"/>
                </a:cxn>
                <a:cxn ang="f39">
                  <a:pos x="f59" y="f58"/>
                </a:cxn>
                <a:cxn ang="f39">
                  <a:pos x="f56" y="f57"/>
                </a:cxn>
              </a:cxnLst>
              <a:rect l="f52" t="f55" r="f53" b="f54"/>
              <a:pathLst>
                <a:path w="114" h="54">
                  <a:moveTo>
                    <a:pt x="f8" y="f5"/>
                  </a:moveTo>
                  <a:lnTo>
                    <a:pt x="f9" y="f8"/>
                  </a:lnTo>
                  <a:lnTo>
                    <a:pt x="f7" y="f10"/>
                  </a:lnTo>
                  <a:lnTo>
                    <a:pt x="f11" y="f5"/>
                  </a:lnTo>
                  <a:lnTo>
                    <a:pt x="f6" y="f12"/>
                  </a:lnTo>
                  <a:lnTo>
                    <a:pt x="f13" y="f14"/>
                  </a:lnTo>
                  <a:lnTo>
                    <a:pt x="f15" y="f7"/>
                  </a:lnTo>
                  <a:lnTo>
                    <a:pt x="f16" y="f17"/>
                  </a:lnTo>
                  <a:lnTo>
                    <a:pt x="f18" y="f19"/>
                  </a:lnTo>
                  <a:lnTo>
                    <a:pt x="f9" y="f20"/>
                  </a:lnTo>
                  <a:lnTo>
                    <a:pt x="f21" y="f22"/>
                  </a:lnTo>
                  <a:lnTo>
                    <a:pt x="f5" y="f21"/>
                  </a:lnTo>
                  <a:lnTo>
                    <a:pt x="f8" y="f5"/>
                  </a:lnTo>
                  <a:close/>
                </a:path>
              </a:pathLst>
            </a:custGeom>
            <a:solidFill>
              <a:srgbClr val="E2EBFB"/>
            </a:solidFill>
            <a:ln w="3172" cap="flat">
              <a:solidFill>
                <a:srgbClr val="0F78FF">
                  <a:alpha val="70000"/>
                </a:srgbClr>
              </a:solidFill>
              <a:prstDash val="solid"/>
              <a:round/>
            </a:ln>
          </p:spPr>
          <p:txBody>
            <a:bodyPr vert="horz" wrap="square" lIns="91440" tIns="45720" rIns="91440" bIns="45720" anchor="t" anchorCtr="0" compatLnSpc="1">
              <a:noAutofit/>
            </a:bodyPr>
            <a:lstStyle/>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GB" sz="1400" b="1" i="0" u="none" strike="noStrike" kern="1200" cap="none" spc="0" baseline="0">
                <a:solidFill>
                  <a:srgbClr val="0599F1"/>
                </a:solidFill>
                <a:uFillTx/>
                <a:latin typeface="HelveticaNeue-UltraLight" pitchFamily="50"/>
                <a:ea typeface="MS PGothic" pitchFamily="34"/>
              </a:endParaRPr>
            </a:p>
          </p:txBody>
        </p:sp>
        <p:sp>
          <p:nvSpPr>
            <p:cNvPr id="154" name="Freeform 183">
              <a:extLst>
                <a:ext uri="{FF2B5EF4-FFF2-40B4-BE49-F238E27FC236}">
                  <a16:creationId xmlns:a16="http://schemas.microsoft.com/office/drawing/2014/main" id="{E1A2F49F-B4BB-FE91-7D69-042E03295B2A}"/>
                </a:ext>
              </a:extLst>
            </p:cNvPr>
            <p:cNvSpPr/>
            <p:nvPr/>
          </p:nvSpPr>
          <p:spPr>
            <a:xfrm>
              <a:off x="10468288" y="4252261"/>
              <a:ext cx="196943" cy="169429"/>
            </a:xfrm>
            <a:custGeom>
              <a:avLst/>
              <a:gdLst>
                <a:gd name="f0" fmla="val 10800000"/>
                <a:gd name="f1" fmla="val 5400000"/>
                <a:gd name="f2" fmla="val 180"/>
                <a:gd name="f3" fmla="val w"/>
                <a:gd name="f4" fmla="val h"/>
                <a:gd name="f5" fmla="val 0"/>
                <a:gd name="f6" fmla="val 575"/>
                <a:gd name="f7" fmla="val 488"/>
                <a:gd name="f8" fmla="val 410"/>
                <a:gd name="f9" fmla="val 71"/>
                <a:gd name="f10" fmla="val 321"/>
                <a:gd name="f11" fmla="val 142"/>
                <a:gd name="f12" fmla="val 233"/>
                <a:gd name="f13" fmla="val 178"/>
                <a:gd name="f14" fmla="val 107"/>
                <a:gd name="f15" fmla="val 36"/>
                <a:gd name="f16" fmla="val 19"/>
                <a:gd name="f17" fmla="val 90"/>
                <a:gd name="f18" fmla="val 72"/>
                <a:gd name="f19" fmla="val 124"/>
                <a:gd name="f20" fmla="val 89"/>
                <a:gd name="f21" fmla="val 159"/>
                <a:gd name="f22" fmla="val 213"/>
                <a:gd name="f23" fmla="val 160"/>
                <a:gd name="f24" fmla="val 197"/>
                <a:gd name="f25" fmla="val 230"/>
                <a:gd name="f26" fmla="val 283"/>
                <a:gd name="f27" fmla="val 446"/>
                <a:gd name="f28" fmla="val 353"/>
                <a:gd name="f29" fmla="val 465"/>
                <a:gd name="f30" fmla="val 389"/>
                <a:gd name="f31" fmla="val 393"/>
                <a:gd name="f32" fmla="val 424"/>
                <a:gd name="f33" fmla="val 442"/>
                <a:gd name="f34" fmla="val 518"/>
                <a:gd name="f35" fmla="val 459"/>
                <a:gd name="f36" fmla="val 122"/>
                <a:gd name="f37" fmla="+- 0 0 -90"/>
                <a:gd name="f38" fmla="*/ f3 1 575"/>
                <a:gd name="f39" fmla="*/ f4 1 488"/>
                <a:gd name="f40" fmla="val f5"/>
                <a:gd name="f41" fmla="val f6"/>
                <a:gd name="f42" fmla="val f7"/>
                <a:gd name="f43" fmla="*/ f37 f0 1"/>
                <a:gd name="f44" fmla="+- f42 0 f40"/>
                <a:gd name="f45" fmla="+- f41 0 f40"/>
                <a:gd name="f46" fmla="*/ f43 1 f2"/>
                <a:gd name="f47" fmla="*/ f45 1 575"/>
                <a:gd name="f48" fmla="*/ f44 1 488"/>
                <a:gd name="f49" fmla="*/ 2147483646 f45 1"/>
                <a:gd name="f50" fmla="*/ 2147483646 f44 1"/>
                <a:gd name="f51" fmla="*/ 0 f44 1"/>
                <a:gd name="f52" fmla="*/ 0 f45 1"/>
                <a:gd name="f53" fmla="+- f46 0 f1"/>
                <a:gd name="f54" fmla="*/ f49 1 575"/>
                <a:gd name="f55" fmla="*/ f50 1 488"/>
                <a:gd name="f56" fmla="*/ f51 1 488"/>
                <a:gd name="f57" fmla="*/ f52 1 575"/>
                <a:gd name="f58" fmla="*/ 0 1 f47"/>
                <a:gd name="f59" fmla="*/ f41 1 f47"/>
                <a:gd name="f60" fmla="*/ 0 1 f48"/>
                <a:gd name="f61" fmla="*/ f42 1 f48"/>
                <a:gd name="f62" fmla="*/ f54 1 f47"/>
                <a:gd name="f63" fmla="*/ f55 1 f48"/>
                <a:gd name="f64" fmla="*/ f56 1 f48"/>
                <a:gd name="f65" fmla="*/ f57 1 f47"/>
                <a:gd name="f66" fmla="*/ f58 f38 1"/>
                <a:gd name="f67" fmla="*/ f59 f38 1"/>
                <a:gd name="f68" fmla="*/ f61 f39 1"/>
                <a:gd name="f69" fmla="*/ f60 f39 1"/>
                <a:gd name="f70" fmla="*/ f62 f38 1"/>
                <a:gd name="f71" fmla="*/ f63 f39 1"/>
                <a:gd name="f72" fmla="*/ f64 f39 1"/>
                <a:gd name="f73" fmla="*/ f65 f38 1"/>
              </a:gdLst>
              <a:ahLst/>
              <a:cxnLst>
                <a:cxn ang="3cd4">
                  <a:pos x="hc" y="t"/>
                </a:cxn>
                <a:cxn ang="0">
                  <a:pos x="r" y="vc"/>
                </a:cxn>
                <a:cxn ang="cd4">
                  <a:pos x="hc" y="b"/>
                </a:cxn>
                <a:cxn ang="cd2">
                  <a:pos x="l" y="vc"/>
                </a:cxn>
                <a:cxn ang="f53">
                  <a:pos x="f70" y="f71"/>
                </a:cxn>
                <a:cxn ang="f53">
                  <a:pos x="f70" y="f71"/>
                </a:cxn>
                <a:cxn ang="f53">
                  <a:pos x="f70" y="f71"/>
                </a:cxn>
                <a:cxn ang="f53">
                  <a:pos x="f70" y="f71"/>
                </a:cxn>
                <a:cxn ang="f53">
                  <a:pos x="f70" y="f72"/>
                </a:cxn>
                <a:cxn ang="f53">
                  <a:pos x="f70" y="f71"/>
                </a:cxn>
                <a:cxn ang="f53">
                  <a:pos x="f73" y="f71"/>
                </a:cxn>
                <a:cxn ang="f53">
                  <a:pos x="f70" y="f71"/>
                </a:cxn>
                <a:cxn ang="f53">
                  <a:pos x="f70" y="f71"/>
                </a:cxn>
                <a:cxn ang="f53">
                  <a:pos x="f70" y="f71"/>
                </a:cxn>
                <a:cxn ang="f53">
                  <a:pos x="f70" y="f71"/>
                </a:cxn>
                <a:cxn ang="f53">
                  <a:pos x="f70" y="f71"/>
                </a:cxn>
                <a:cxn ang="f53">
                  <a:pos x="f70" y="f71"/>
                </a:cxn>
                <a:cxn ang="f53">
                  <a:pos x="f70" y="f71"/>
                </a:cxn>
                <a:cxn ang="f53">
                  <a:pos x="f70" y="f71"/>
                </a:cxn>
                <a:cxn ang="f53">
                  <a:pos x="f70" y="f71"/>
                </a:cxn>
                <a:cxn ang="f53">
                  <a:pos x="f70" y="f71"/>
                </a:cxn>
                <a:cxn ang="f53">
                  <a:pos x="f70" y="f71"/>
                </a:cxn>
                <a:cxn ang="f53">
                  <a:pos x="f70" y="f71"/>
                </a:cxn>
                <a:cxn ang="f53">
                  <a:pos x="f70" y="f71"/>
                </a:cxn>
                <a:cxn ang="f53">
                  <a:pos x="f70" y="f71"/>
                </a:cxn>
              </a:cxnLst>
              <a:rect l="f66" t="f69" r="f67" b="f68"/>
              <a:pathLst>
                <a:path w="575" h="488">
                  <a:moveTo>
                    <a:pt x="f8" y="f9"/>
                  </a:moveTo>
                  <a:lnTo>
                    <a:pt x="f10" y="f11"/>
                  </a:lnTo>
                  <a:lnTo>
                    <a:pt x="f12" y="f11"/>
                  </a:lnTo>
                  <a:lnTo>
                    <a:pt x="f13" y="f9"/>
                  </a:lnTo>
                  <a:lnTo>
                    <a:pt x="f14" y="f5"/>
                  </a:lnTo>
                  <a:lnTo>
                    <a:pt x="f15" y="f16"/>
                  </a:lnTo>
                  <a:lnTo>
                    <a:pt x="f5" y="f17"/>
                  </a:lnTo>
                  <a:lnTo>
                    <a:pt x="f18" y="f19"/>
                  </a:lnTo>
                  <a:lnTo>
                    <a:pt x="f20" y="f21"/>
                  </a:lnTo>
                  <a:lnTo>
                    <a:pt x="f14" y="f22"/>
                  </a:lnTo>
                  <a:lnTo>
                    <a:pt x="f23" y="f22"/>
                  </a:lnTo>
                  <a:lnTo>
                    <a:pt x="f24" y="f25"/>
                  </a:lnTo>
                  <a:lnTo>
                    <a:pt x="f10" y="f26"/>
                  </a:lnTo>
                  <a:lnTo>
                    <a:pt x="f27" y="f28"/>
                  </a:lnTo>
                  <a:lnTo>
                    <a:pt x="f29" y="f30"/>
                  </a:lnTo>
                  <a:lnTo>
                    <a:pt x="f31" y="f32"/>
                  </a:lnTo>
                  <a:lnTo>
                    <a:pt x="f29" y="f33"/>
                  </a:lnTo>
                  <a:lnTo>
                    <a:pt x="f34" y="f35"/>
                  </a:lnTo>
                  <a:lnTo>
                    <a:pt x="f6" y="f7"/>
                  </a:lnTo>
                  <a:lnTo>
                    <a:pt x="f6" y="f36"/>
                  </a:lnTo>
                  <a:lnTo>
                    <a:pt x="f8" y="f9"/>
                  </a:lnTo>
                  <a:close/>
                </a:path>
              </a:pathLst>
            </a:custGeom>
            <a:solidFill>
              <a:srgbClr val="E2EBFB"/>
            </a:solidFill>
            <a:ln w="3172" cap="flat">
              <a:solidFill>
                <a:srgbClr val="0F78FF">
                  <a:alpha val="70000"/>
                </a:srgbClr>
              </a:solidFill>
              <a:prstDash val="solid"/>
              <a:round/>
            </a:ln>
          </p:spPr>
          <p:txBody>
            <a:bodyPr vert="horz" wrap="square" lIns="91440" tIns="45720" rIns="91440" bIns="45720" anchor="t" anchorCtr="0" compatLnSpc="1">
              <a:noAutofit/>
            </a:bodyPr>
            <a:lstStyle/>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GB" sz="1400" b="1" i="0" u="none" strike="noStrike" kern="1200" cap="none" spc="0" baseline="0">
                <a:solidFill>
                  <a:srgbClr val="0599F1"/>
                </a:solidFill>
                <a:uFillTx/>
                <a:latin typeface="HelveticaNeue-UltraLight" pitchFamily="50"/>
                <a:ea typeface="MS PGothic" pitchFamily="34"/>
              </a:endParaRPr>
            </a:p>
          </p:txBody>
        </p:sp>
        <p:sp>
          <p:nvSpPr>
            <p:cNvPr id="155" name="Freeform 184">
              <a:extLst>
                <a:ext uri="{FF2B5EF4-FFF2-40B4-BE49-F238E27FC236}">
                  <a16:creationId xmlns:a16="http://schemas.microsoft.com/office/drawing/2014/main" id="{541CFDCC-EA33-E5C4-BE02-25FA6FFE2004}"/>
                </a:ext>
              </a:extLst>
            </p:cNvPr>
            <p:cNvSpPr/>
            <p:nvPr/>
          </p:nvSpPr>
          <p:spPr>
            <a:xfrm>
              <a:off x="10665241" y="4292815"/>
              <a:ext cx="159297" cy="154954"/>
            </a:xfrm>
            <a:custGeom>
              <a:avLst/>
              <a:gdLst>
                <a:gd name="f0" fmla="val 10800000"/>
                <a:gd name="f1" fmla="val 5400000"/>
                <a:gd name="f2" fmla="val 180"/>
                <a:gd name="f3" fmla="val w"/>
                <a:gd name="f4" fmla="val h"/>
                <a:gd name="f5" fmla="val 0"/>
                <a:gd name="f6" fmla="val 460"/>
                <a:gd name="f7" fmla="val 443"/>
                <a:gd name="f8" fmla="val 353"/>
                <a:gd name="f9" fmla="val 302"/>
                <a:gd name="f10" fmla="val 336"/>
                <a:gd name="f11" fmla="val 249"/>
                <a:gd name="f12" fmla="val 372"/>
                <a:gd name="f13" fmla="val 214"/>
                <a:gd name="f14" fmla="val 283"/>
                <a:gd name="f15" fmla="val 161"/>
                <a:gd name="f16" fmla="val 247"/>
                <a:gd name="f17" fmla="val 108"/>
                <a:gd name="f18" fmla="val 122"/>
                <a:gd name="f19" fmla="val 37"/>
                <a:gd name="f20" fmla="val 366"/>
                <a:gd name="f21" fmla="val 14"/>
                <a:gd name="f22" fmla="val 373"/>
                <a:gd name="f23" fmla="val 67"/>
                <a:gd name="f24" fmla="val 320"/>
                <a:gd name="f25" fmla="val 211"/>
                <a:gd name="f26" fmla="val 284"/>
                <a:gd name="f27" fmla="val 264"/>
                <a:gd name="f28" fmla="val 389"/>
                <a:gd name="f29" fmla="val 408"/>
                <a:gd name="f30" fmla="val 337"/>
                <a:gd name="f31" fmla="+- 0 0 -90"/>
                <a:gd name="f32" fmla="*/ f3 1 460"/>
                <a:gd name="f33" fmla="*/ f4 1 443"/>
                <a:gd name="f34" fmla="val f5"/>
                <a:gd name="f35" fmla="val f6"/>
                <a:gd name="f36" fmla="val f7"/>
                <a:gd name="f37" fmla="*/ f31 f0 1"/>
                <a:gd name="f38" fmla="+- f36 0 f34"/>
                <a:gd name="f39" fmla="+- f35 0 f34"/>
                <a:gd name="f40" fmla="*/ f37 1 f2"/>
                <a:gd name="f41" fmla="*/ f39 1 460"/>
                <a:gd name="f42" fmla="*/ f38 1 443"/>
                <a:gd name="f43" fmla="*/ 2147483646 f39 1"/>
                <a:gd name="f44" fmla="*/ 2147483646 f38 1"/>
                <a:gd name="f45" fmla="*/ 0 f39 1"/>
                <a:gd name="f46" fmla="*/ 0 f38 1"/>
                <a:gd name="f47" fmla="+- f40 0 f1"/>
                <a:gd name="f48" fmla="*/ f43 1 460"/>
                <a:gd name="f49" fmla="*/ f44 1 443"/>
                <a:gd name="f50" fmla="*/ f45 1 460"/>
                <a:gd name="f51" fmla="*/ f46 1 443"/>
                <a:gd name="f52" fmla="*/ 0 1 f41"/>
                <a:gd name="f53" fmla="*/ f35 1 f41"/>
                <a:gd name="f54" fmla="*/ 0 1 f42"/>
                <a:gd name="f55" fmla="*/ f36 1 f42"/>
                <a:gd name="f56" fmla="*/ f48 1 f41"/>
                <a:gd name="f57" fmla="*/ f49 1 f42"/>
                <a:gd name="f58" fmla="*/ f50 1 f41"/>
                <a:gd name="f59" fmla="*/ f51 1 f42"/>
                <a:gd name="f60" fmla="*/ f52 f32 1"/>
                <a:gd name="f61" fmla="*/ f53 f32 1"/>
                <a:gd name="f62" fmla="*/ f55 f33 1"/>
                <a:gd name="f63" fmla="*/ f54 f33 1"/>
                <a:gd name="f64" fmla="*/ f56 f32 1"/>
                <a:gd name="f65" fmla="*/ f57 f33 1"/>
                <a:gd name="f66" fmla="*/ f58 f32 1"/>
                <a:gd name="f67" fmla="*/ f59 f33 1"/>
              </a:gdLst>
              <a:ahLst/>
              <a:cxnLst>
                <a:cxn ang="3cd4">
                  <a:pos x="hc" y="t"/>
                </a:cxn>
                <a:cxn ang="0">
                  <a:pos x="r" y="vc"/>
                </a:cxn>
                <a:cxn ang="cd4">
                  <a:pos x="hc" y="b"/>
                </a:cxn>
                <a:cxn ang="cd2">
                  <a:pos x="l" y="vc"/>
                </a:cxn>
                <a:cxn ang="f47">
                  <a:pos x="f64" y="f65"/>
                </a:cxn>
                <a:cxn ang="f47">
                  <a:pos x="f64" y="f65"/>
                </a:cxn>
                <a:cxn ang="f47">
                  <a:pos x="f64" y="f65"/>
                </a:cxn>
                <a:cxn ang="f47">
                  <a:pos x="f64" y="f65"/>
                </a:cxn>
                <a:cxn ang="f47">
                  <a:pos x="f64" y="f65"/>
                </a:cxn>
                <a:cxn ang="f47">
                  <a:pos x="f64" y="f65"/>
                </a:cxn>
                <a:cxn ang="f47">
                  <a:pos x="f66" y="f67"/>
                </a:cxn>
                <a:cxn ang="f47">
                  <a:pos x="f66" y="f65"/>
                </a:cxn>
                <a:cxn ang="f47">
                  <a:pos x="f64" y="f65"/>
                </a:cxn>
                <a:cxn ang="f47">
                  <a:pos x="f64" y="f65"/>
                </a:cxn>
                <a:cxn ang="f47">
                  <a:pos x="f64" y="f65"/>
                </a:cxn>
                <a:cxn ang="f47">
                  <a:pos x="f64" y="f65"/>
                </a:cxn>
                <a:cxn ang="f47">
                  <a:pos x="f64" y="f65"/>
                </a:cxn>
                <a:cxn ang="f47">
                  <a:pos x="f64" y="f65"/>
                </a:cxn>
                <a:cxn ang="f47">
                  <a:pos x="f64" y="f65"/>
                </a:cxn>
                <a:cxn ang="f47">
                  <a:pos x="f64" y="f65"/>
                </a:cxn>
                <a:cxn ang="f47">
                  <a:pos x="f64" y="f65"/>
                </a:cxn>
              </a:cxnLst>
              <a:rect l="f60" t="f63" r="f61" b="f62"/>
              <a:pathLst>
                <a:path w="460" h="443">
                  <a:moveTo>
                    <a:pt x="f8" y="f9"/>
                  </a:moveTo>
                  <a:lnTo>
                    <a:pt x="f10" y="f11"/>
                  </a:lnTo>
                  <a:lnTo>
                    <a:pt x="f12" y="f13"/>
                  </a:lnTo>
                  <a:lnTo>
                    <a:pt x="f14" y="f15"/>
                  </a:lnTo>
                  <a:lnTo>
                    <a:pt x="f16" y="f17"/>
                  </a:lnTo>
                  <a:lnTo>
                    <a:pt x="f18" y="f19"/>
                  </a:lnTo>
                  <a:lnTo>
                    <a:pt x="f5" y="f5"/>
                  </a:lnTo>
                  <a:lnTo>
                    <a:pt x="f5" y="f20"/>
                  </a:lnTo>
                  <a:lnTo>
                    <a:pt x="f21" y="f22"/>
                  </a:lnTo>
                  <a:lnTo>
                    <a:pt x="f23" y="f22"/>
                  </a:lnTo>
                  <a:lnTo>
                    <a:pt x="f18" y="f24"/>
                  </a:lnTo>
                  <a:lnTo>
                    <a:pt x="f25" y="f26"/>
                  </a:lnTo>
                  <a:lnTo>
                    <a:pt x="f27" y="f24"/>
                  </a:lnTo>
                  <a:lnTo>
                    <a:pt x="f28" y="f29"/>
                  </a:lnTo>
                  <a:lnTo>
                    <a:pt x="f6" y="f7"/>
                  </a:lnTo>
                  <a:lnTo>
                    <a:pt x="f6" y="f30"/>
                  </a:lnTo>
                  <a:lnTo>
                    <a:pt x="f8" y="f9"/>
                  </a:lnTo>
                  <a:close/>
                </a:path>
              </a:pathLst>
            </a:custGeom>
            <a:solidFill>
              <a:srgbClr val="E2EBFB"/>
            </a:solidFill>
            <a:ln w="3172" cap="flat">
              <a:solidFill>
                <a:srgbClr val="0F78FF">
                  <a:alpha val="70000"/>
                </a:srgbClr>
              </a:solidFill>
              <a:prstDash val="solid"/>
              <a:round/>
            </a:ln>
          </p:spPr>
          <p:txBody>
            <a:bodyPr vert="horz" wrap="square" lIns="91440" tIns="45720" rIns="91440" bIns="45720" anchor="t" anchorCtr="0" compatLnSpc="1">
              <a:noAutofit/>
            </a:bodyPr>
            <a:lstStyle/>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GB" sz="1400" b="1" i="0" u="none" strike="noStrike" kern="1200" cap="none" spc="0" baseline="0">
                <a:solidFill>
                  <a:srgbClr val="0599F1"/>
                </a:solidFill>
                <a:uFillTx/>
                <a:latin typeface="HelveticaNeue-UltraLight" pitchFamily="50"/>
                <a:ea typeface="MS PGothic" pitchFamily="34"/>
              </a:endParaRPr>
            </a:p>
          </p:txBody>
        </p:sp>
        <p:grpSp>
          <p:nvGrpSpPr>
            <p:cNvPr id="156" name="Group 185">
              <a:extLst>
                <a:ext uri="{FF2B5EF4-FFF2-40B4-BE49-F238E27FC236}">
                  <a16:creationId xmlns:a16="http://schemas.microsoft.com/office/drawing/2014/main" id="{1B8CD5D8-1EA7-3E4F-B3CC-3A060913B66C}"/>
                </a:ext>
              </a:extLst>
            </p:cNvPr>
            <p:cNvGrpSpPr/>
            <p:nvPr/>
          </p:nvGrpSpPr>
          <p:grpSpPr>
            <a:xfrm>
              <a:off x="7254840" y="2660748"/>
              <a:ext cx="228810" cy="335968"/>
              <a:chOff x="7254840" y="2660748"/>
              <a:chExt cx="228810" cy="335968"/>
            </a:xfrm>
          </p:grpSpPr>
          <p:sp>
            <p:nvSpPr>
              <p:cNvPr id="157" name="Freeform 225">
                <a:extLst>
                  <a:ext uri="{FF2B5EF4-FFF2-40B4-BE49-F238E27FC236}">
                    <a16:creationId xmlns:a16="http://schemas.microsoft.com/office/drawing/2014/main" id="{D6F2EC45-B205-9287-37CD-6B76830E5455}"/>
                  </a:ext>
                </a:extLst>
              </p:cNvPr>
              <p:cNvSpPr/>
              <p:nvPr/>
            </p:nvSpPr>
            <p:spPr>
              <a:xfrm>
                <a:off x="7311615" y="2660748"/>
                <a:ext cx="172035" cy="335968"/>
              </a:xfrm>
              <a:custGeom>
                <a:avLst/>
                <a:gdLst>
                  <a:gd name="f0" fmla="val 10800000"/>
                  <a:gd name="f1" fmla="val 5400000"/>
                  <a:gd name="f2" fmla="val 180"/>
                  <a:gd name="f3" fmla="val w"/>
                  <a:gd name="f4" fmla="val h"/>
                  <a:gd name="f5" fmla="val 0"/>
                  <a:gd name="f6" fmla="val 24"/>
                  <a:gd name="f7" fmla="val 47"/>
                  <a:gd name="f8" fmla="val 3"/>
                  <a:gd name="f9" fmla="val 37"/>
                  <a:gd name="f10" fmla="val 6"/>
                  <a:gd name="f11" fmla="val 35"/>
                  <a:gd name="f12" fmla="val 33"/>
                  <a:gd name="f13" fmla="val 4"/>
                  <a:gd name="f14" fmla="val 30"/>
                  <a:gd name="f15" fmla="val 10"/>
                  <a:gd name="f16" fmla="val 29"/>
                  <a:gd name="f17" fmla="val 9"/>
                  <a:gd name="f18" fmla="val 26"/>
                  <a:gd name="f19" fmla="val 25"/>
                  <a:gd name="f20" fmla="val 8"/>
                  <a:gd name="f21" fmla="val 23"/>
                  <a:gd name="f22" fmla="val 22"/>
                  <a:gd name="f23" fmla="val 5"/>
                  <a:gd name="f24" fmla="val 20"/>
                  <a:gd name="f25" fmla="val 16"/>
                  <a:gd name="f26" fmla="val 2"/>
                  <a:gd name="f27" fmla="val 1"/>
                  <a:gd name="f28" fmla="val 18"/>
                  <a:gd name="f29" fmla="val 17"/>
                  <a:gd name="f30" fmla="val 15"/>
                  <a:gd name="f31" fmla="val 13"/>
                  <a:gd name="f32" fmla="val 11"/>
                  <a:gd name="f33" fmla="val 7"/>
                  <a:gd name="f34" fmla="val 12"/>
                  <a:gd name="f35" fmla="val 14"/>
                  <a:gd name="f36" fmla="val 28"/>
                  <a:gd name="f37" fmla="val 19"/>
                  <a:gd name="f38" fmla="val 32"/>
                  <a:gd name="f39" fmla="val 21"/>
                  <a:gd name="f40" fmla="val 36"/>
                  <a:gd name="f41" fmla="val 39"/>
                  <a:gd name="f42" fmla="val 40"/>
                  <a:gd name="f43" fmla="val 41"/>
                  <a:gd name="f44" fmla="val 43"/>
                  <a:gd name="f45" fmla="val 44"/>
                  <a:gd name="f46" fmla="val 45"/>
                  <a:gd name="f47" fmla="val 46"/>
                  <a:gd name="f48" fmla="val 42"/>
                  <a:gd name="f49" fmla="val 38"/>
                  <a:gd name="f50" fmla="+- 0 0 -90"/>
                  <a:gd name="f51" fmla="*/ f3 1 24"/>
                  <a:gd name="f52" fmla="*/ f4 1 47"/>
                  <a:gd name="f53" fmla="val f5"/>
                  <a:gd name="f54" fmla="val f6"/>
                  <a:gd name="f55" fmla="val f7"/>
                  <a:gd name="f56" fmla="*/ f50 f0 1"/>
                  <a:gd name="f57" fmla="+- f55 0 f53"/>
                  <a:gd name="f58" fmla="+- f54 0 f53"/>
                  <a:gd name="f59" fmla="*/ f56 1 f2"/>
                  <a:gd name="f60" fmla="*/ f58 1 24"/>
                  <a:gd name="f61" fmla="*/ f57 1 47"/>
                  <a:gd name="f62" fmla="*/ 2265696 f58 1"/>
                  <a:gd name="f63" fmla="*/ 11636360 f57 1"/>
                  <a:gd name="f64" fmla="*/ 1548613 f58 1"/>
                  <a:gd name="f65" fmla="*/ 10984915 f57 1"/>
                  <a:gd name="f66" fmla="*/ 3815242 f58 1"/>
                  <a:gd name="f67" fmla="*/ 9628014 f57 1"/>
                  <a:gd name="f68" fmla="*/ 3443575 f58 1"/>
                  <a:gd name="f69" fmla="*/ 8328599 f57 1"/>
                  <a:gd name="f70" fmla="*/ 3008975 f58 1"/>
                  <a:gd name="f71" fmla="*/ 7283639 f57 1"/>
                  <a:gd name="f72" fmla="*/ 1177883 f58 1"/>
                  <a:gd name="f73" fmla="*/ 5335900 f57 1"/>
                  <a:gd name="f74" fmla="*/ 371667 f58 1"/>
                  <a:gd name="f75" fmla="*/ 5983953 f57 1"/>
                  <a:gd name="f76" fmla="*/ 0 f58 1"/>
                  <a:gd name="f77" fmla="*/ 4290936 f57 1"/>
                  <a:gd name="f78" fmla="*/ 2675083 f57 1"/>
                  <a:gd name="f79" fmla="*/ 1299416 f57 1"/>
                  <a:gd name="f80" fmla="*/ 1920279 f58 1"/>
                  <a:gd name="f81" fmla="*/ 0 f57 1"/>
                  <a:gd name="f82" fmla="*/ 316438 f57 1"/>
                  <a:gd name="f83" fmla="*/ 2637292 f58 1"/>
                  <a:gd name="f84" fmla="*/ 2028208 f57 1"/>
                  <a:gd name="f85" fmla="*/ 4907846 f58 1"/>
                  <a:gd name="f86" fmla="*/ 4185992 f58 1"/>
                  <a:gd name="f87" fmla="*/ 3644078 f57 1"/>
                  <a:gd name="f88" fmla="*/ 5019458 f57 1"/>
                  <a:gd name="f89" fmla="*/ 5652403 f57 1"/>
                  <a:gd name="f90" fmla="*/ 6452554 f58 1"/>
                  <a:gd name="f91" fmla="*/ 8012161 f57 1"/>
                  <a:gd name="f92" fmla="*/ 7174704 f58 1"/>
                  <a:gd name="f93" fmla="*/ 10591397 f57 1"/>
                  <a:gd name="f94" fmla="*/ 8723388 f58 1"/>
                  <a:gd name="f95" fmla="*/ 8351425 f58 1"/>
                  <a:gd name="f96" fmla="*/ 12936043 f57 1"/>
                  <a:gd name="f97" fmla="*/ 9094983 f58 1"/>
                  <a:gd name="f98" fmla="*/ 13252214 f57 1"/>
                  <a:gd name="f99" fmla="*/ 14312535 f57 1"/>
                  <a:gd name="f100" fmla="*/ 14628977 f57 1"/>
                  <a:gd name="f101" fmla="*/ 14963980 f57 1"/>
                  <a:gd name="f102" fmla="*/ 15280422 f57 1"/>
                  <a:gd name="f103" fmla="*/ 13899088 f57 1"/>
                  <a:gd name="f104" fmla="*/ 12619535 f57 1"/>
                  <a:gd name="f105" fmla="*/ 12284331 f57 1"/>
                  <a:gd name="f106" fmla="+- f59 0 f1"/>
                  <a:gd name="f107" fmla="*/ f62 1 24"/>
                  <a:gd name="f108" fmla="*/ f63 1 47"/>
                  <a:gd name="f109" fmla="*/ f64 1 24"/>
                  <a:gd name="f110" fmla="*/ f65 1 47"/>
                  <a:gd name="f111" fmla="*/ f66 1 24"/>
                  <a:gd name="f112" fmla="*/ f67 1 47"/>
                  <a:gd name="f113" fmla="*/ f68 1 24"/>
                  <a:gd name="f114" fmla="*/ f69 1 47"/>
                  <a:gd name="f115" fmla="*/ f70 1 24"/>
                  <a:gd name="f116" fmla="*/ f71 1 47"/>
                  <a:gd name="f117" fmla="*/ f72 1 24"/>
                  <a:gd name="f118" fmla="*/ f73 1 47"/>
                  <a:gd name="f119" fmla="*/ f74 1 24"/>
                  <a:gd name="f120" fmla="*/ f75 1 47"/>
                  <a:gd name="f121" fmla="*/ f76 1 24"/>
                  <a:gd name="f122" fmla="*/ f77 1 47"/>
                  <a:gd name="f123" fmla="*/ f78 1 47"/>
                  <a:gd name="f124" fmla="*/ f79 1 47"/>
                  <a:gd name="f125" fmla="*/ f80 1 24"/>
                  <a:gd name="f126" fmla="*/ f81 1 47"/>
                  <a:gd name="f127" fmla="*/ f82 1 47"/>
                  <a:gd name="f128" fmla="*/ f83 1 24"/>
                  <a:gd name="f129" fmla="*/ f84 1 47"/>
                  <a:gd name="f130" fmla="*/ f85 1 24"/>
                  <a:gd name="f131" fmla="*/ f86 1 24"/>
                  <a:gd name="f132" fmla="*/ f87 1 47"/>
                  <a:gd name="f133" fmla="*/ f88 1 47"/>
                  <a:gd name="f134" fmla="*/ f89 1 47"/>
                  <a:gd name="f135" fmla="*/ f90 1 24"/>
                  <a:gd name="f136" fmla="*/ f91 1 47"/>
                  <a:gd name="f137" fmla="*/ f92 1 24"/>
                  <a:gd name="f138" fmla="*/ f93 1 47"/>
                  <a:gd name="f139" fmla="*/ f94 1 24"/>
                  <a:gd name="f140" fmla="*/ f95 1 24"/>
                  <a:gd name="f141" fmla="*/ f96 1 47"/>
                  <a:gd name="f142" fmla="*/ f97 1 24"/>
                  <a:gd name="f143" fmla="*/ f98 1 47"/>
                  <a:gd name="f144" fmla="*/ f99 1 47"/>
                  <a:gd name="f145" fmla="*/ f100 1 47"/>
                  <a:gd name="f146" fmla="*/ f101 1 47"/>
                  <a:gd name="f147" fmla="*/ f102 1 47"/>
                  <a:gd name="f148" fmla="*/ f103 1 47"/>
                  <a:gd name="f149" fmla="*/ f104 1 47"/>
                  <a:gd name="f150" fmla="*/ f105 1 47"/>
                  <a:gd name="f151" fmla="*/ 0 1 f60"/>
                  <a:gd name="f152" fmla="*/ f54 1 f60"/>
                  <a:gd name="f153" fmla="*/ 0 1 f61"/>
                  <a:gd name="f154" fmla="*/ f55 1 f61"/>
                  <a:gd name="f155" fmla="*/ f107 1 f60"/>
                  <a:gd name="f156" fmla="*/ f108 1 f61"/>
                  <a:gd name="f157" fmla="*/ f109 1 f60"/>
                  <a:gd name="f158" fmla="*/ f110 1 f61"/>
                  <a:gd name="f159" fmla="*/ f111 1 f60"/>
                  <a:gd name="f160" fmla="*/ f112 1 f61"/>
                  <a:gd name="f161" fmla="*/ f113 1 f60"/>
                  <a:gd name="f162" fmla="*/ f114 1 f61"/>
                  <a:gd name="f163" fmla="*/ f115 1 f60"/>
                  <a:gd name="f164" fmla="*/ f116 1 f61"/>
                  <a:gd name="f165" fmla="*/ f117 1 f60"/>
                  <a:gd name="f166" fmla="*/ f118 1 f61"/>
                  <a:gd name="f167" fmla="*/ f119 1 f60"/>
                  <a:gd name="f168" fmla="*/ f120 1 f61"/>
                  <a:gd name="f169" fmla="*/ f121 1 f60"/>
                  <a:gd name="f170" fmla="*/ f122 1 f61"/>
                  <a:gd name="f171" fmla="*/ f123 1 f61"/>
                  <a:gd name="f172" fmla="*/ f124 1 f61"/>
                  <a:gd name="f173" fmla="*/ f125 1 f60"/>
                  <a:gd name="f174" fmla="*/ f126 1 f61"/>
                  <a:gd name="f175" fmla="*/ f127 1 f61"/>
                  <a:gd name="f176" fmla="*/ f128 1 f60"/>
                  <a:gd name="f177" fmla="*/ f129 1 f61"/>
                  <a:gd name="f178" fmla="*/ f130 1 f60"/>
                  <a:gd name="f179" fmla="*/ f131 1 f60"/>
                  <a:gd name="f180" fmla="*/ f132 1 f61"/>
                  <a:gd name="f181" fmla="*/ f133 1 f61"/>
                  <a:gd name="f182" fmla="*/ f134 1 f61"/>
                  <a:gd name="f183" fmla="*/ f135 1 f60"/>
                  <a:gd name="f184" fmla="*/ f136 1 f61"/>
                  <a:gd name="f185" fmla="*/ f137 1 f60"/>
                  <a:gd name="f186" fmla="*/ f138 1 f61"/>
                  <a:gd name="f187" fmla="*/ f139 1 f60"/>
                  <a:gd name="f188" fmla="*/ f140 1 f60"/>
                  <a:gd name="f189" fmla="*/ f141 1 f61"/>
                  <a:gd name="f190" fmla="*/ f142 1 f60"/>
                  <a:gd name="f191" fmla="*/ f143 1 f61"/>
                  <a:gd name="f192" fmla="*/ f144 1 f61"/>
                  <a:gd name="f193" fmla="*/ f145 1 f61"/>
                  <a:gd name="f194" fmla="*/ f146 1 f61"/>
                  <a:gd name="f195" fmla="*/ f147 1 f61"/>
                  <a:gd name="f196" fmla="*/ f148 1 f61"/>
                  <a:gd name="f197" fmla="*/ f149 1 f61"/>
                  <a:gd name="f198" fmla="*/ f150 1 f61"/>
                  <a:gd name="f199" fmla="*/ f151 f51 1"/>
                  <a:gd name="f200" fmla="*/ f152 f51 1"/>
                  <a:gd name="f201" fmla="*/ f154 f52 1"/>
                  <a:gd name="f202" fmla="*/ f153 f52 1"/>
                  <a:gd name="f203" fmla="*/ f155 f51 1"/>
                  <a:gd name="f204" fmla="*/ f156 f52 1"/>
                  <a:gd name="f205" fmla="*/ f157 f51 1"/>
                  <a:gd name="f206" fmla="*/ f158 f52 1"/>
                  <a:gd name="f207" fmla="*/ f159 f51 1"/>
                  <a:gd name="f208" fmla="*/ f160 f52 1"/>
                  <a:gd name="f209" fmla="*/ f161 f51 1"/>
                  <a:gd name="f210" fmla="*/ f162 f52 1"/>
                  <a:gd name="f211" fmla="*/ f163 f51 1"/>
                  <a:gd name="f212" fmla="*/ f164 f52 1"/>
                  <a:gd name="f213" fmla="*/ f165 f51 1"/>
                  <a:gd name="f214" fmla="*/ f166 f52 1"/>
                  <a:gd name="f215" fmla="*/ f167 f51 1"/>
                  <a:gd name="f216" fmla="*/ f168 f52 1"/>
                  <a:gd name="f217" fmla="*/ f169 f51 1"/>
                  <a:gd name="f218" fmla="*/ f170 f52 1"/>
                  <a:gd name="f219" fmla="*/ f171 f52 1"/>
                  <a:gd name="f220" fmla="*/ f172 f52 1"/>
                  <a:gd name="f221" fmla="*/ f173 f51 1"/>
                  <a:gd name="f222" fmla="*/ f174 f52 1"/>
                  <a:gd name="f223" fmla="*/ f175 f52 1"/>
                  <a:gd name="f224" fmla="*/ f176 f51 1"/>
                  <a:gd name="f225" fmla="*/ f177 f52 1"/>
                  <a:gd name="f226" fmla="*/ f178 f51 1"/>
                  <a:gd name="f227" fmla="*/ f179 f51 1"/>
                  <a:gd name="f228" fmla="*/ f180 f52 1"/>
                  <a:gd name="f229" fmla="*/ f181 f52 1"/>
                  <a:gd name="f230" fmla="*/ f182 f52 1"/>
                  <a:gd name="f231" fmla="*/ f183 f51 1"/>
                  <a:gd name="f232" fmla="*/ f184 f52 1"/>
                  <a:gd name="f233" fmla="*/ f185 f51 1"/>
                  <a:gd name="f234" fmla="*/ f186 f52 1"/>
                  <a:gd name="f235" fmla="*/ f187 f51 1"/>
                  <a:gd name="f236" fmla="*/ f188 f51 1"/>
                  <a:gd name="f237" fmla="*/ f189 f52 1"/>
                  <a:gd name="f238" fmla="*/ f190 f51 1"/>
                  <a:gd name="f239" fmla="*/ f191 f52 1"/>
                  <a:gd name="f240" fmla="*/ f192 f52 1"/>
                  <a:gd name="f241" fmla="*/ f193 f52 1"/>
                  <a:gd name="f242" fmla="*/ f194 f52 1"/>
                  <a:gd name="f243" fmla="*/ f195 f52 1"/>
                  <a:gd name="f244" fmla="*/ f196 f52 1"/>
                  <a:gd name="f245" fmla="*/ f197 f52 1"/>
                  <a:gd name="f246" fmla="*/ f198 f52 1"/>
                </a:gdLst>
                <a:ahLst/>
                <a:cxnLst>
                  <a:cxn ang="3cd4">
                    <a:pos x="hc" y="t"/>
                  </a:cxn>
                  <a:cxn ang="0">
                    <a:pos x="r" y="vc"/>
                  </a:cxn>
                  <a:cxn ang="cd4">
                    <a:pos x="hc" y="b"/>
                  </a:cxn>
                  <a:cxn ang="cd2">
                    <a:pos x="l" y="vc"/>
                  </a:cxn>
                  <a:cxn ang="f106">
                    <a:pos x="f203" y="f204"/>
                  </a:cxn>
                  <a:cxn ang="f106">
                    <a:pos x="f205" y="f206"/>
                  </a:cxn>
                  <a:cxn ang="f106">
                    <a:pos x="f207" y="f208"/>
                  </a:cxn>
                  <a:cxn ang="f106">
                    <a:pos x="f209" y="f210"/>
                  </a:cxn>
                  <a:cxn ang="f106">
                    <a:pos x="f211" y="f212"/>
                  </a:cxn>
                  <a:cxn ang="f106">
                    <a:pos x="f213" y="f212"/>
                  </a:cxn>
                  <a:cxn ang="f106">
                    <a:pos x="f205" y="f214"/>
                  </a:cxn>
                  <a:cxn ang="f106">
                    <a:pos x="f215" y="f216"/>
                  </a:cxn>
                  <a:cxn ang="f106">
                    <a:pos x="f217" y="f218"/>
                  </a:cxn>
                  <a:cxn ang="f106">
                    <a:pos x="f217" y="f219"/>
                  </a:cxn>
                  <a:cxn ang="f106">
                    <a:pos x="f215" y="f220"/>
                  </a:cxn>
                  <a:cxn ang="f106">
                    <a:pos x="f221" y="f222"/>
                  </a:cxn>
                  <a:cxn ang="f106">
                    <a:pos x="f211" y="f223"/>
                  </a:cxn>
                  <a:cxn ang="f106">
                    <a:pos x="f224" y="f225"/>
                  </a:cxn>
                  <a:cxn ang="f106">
                    <a:pos x="f226" y="f225"/>
                  </a:cxn>
                  <a:cxn ang="f106">
                    <a:pos x="f227" y="f228"/>
                  </a:cxn>
                  <a:cxn ang="f106">
                    <a:pos x="f209" y="f229"/>
                  </a:cxn>
                  <a:cxn ang="f106">
                    <a:pos x="f226" y="f230"/>
                  </a:cxn>
                  <a:cxn ang="f106">
                    <a:pos x="f231" y="f232"/>
                  </a:cxn>
                  <a:cxn ang="f106">
                    <a:pos x="f233" y="f208"/>
                  </a:cxn>
                  <a:cxn ang="f106">
                    <a:pos x="f233" y="f234"/>
                  </a:cxn>
                  <a:cxn ang="f106">
                    <a:pos x="f235" y="f234"/>
                  </a:cxn>
                  <a:cxn ang="f106">
                    <a:pos x="f236" y="f237"/>
                  </a:cxn>
                  <a:cxn ang="f106">
                    <a:pos x="f238" y="f239"/>
                  </a:cxn>
                  <a:cxn ang="f106">
                    <a:pos x="f231" y="f240"/>
                  </a:cxn>
                  <a:cxn ang="f106">
                    <a:pos x="f227" y="f241"/>
                  </a:cxn>
                  <a:cxn ang="f106">
                    <a:pos x="f211" y="f242"/>
                  </a:cxn>
                  <a:cxn ang="f106">
                    <a:pos x="f205" y="f242"/>
                  </a:cxn>
                  <a:cxn ang="f106">
                    <a:pos x="f215" y="f243"/>
                  </a:cxn>
                  <a:cxn ang="f106">
                    <a:pos x="f221" y="f244"/>
                  </a:cxn>
                  <a:cxn ang="f106">
                    <a:pos x="f203" y="f245"/>
                  </a:cxn>
                  <a:cxn ang="f106">
                    <a:pos x="f213" y="f246"/>
                  </a:cxn>
                </a:cxnLst>
                <a:rect l="f199" t="f202" r="f200" b="f201"/>
                <a:pathLst>
                  <a:path w="24" h="47">
                    <a:moveTo>
                      <a:pt x="f8" y="f9"/>
                    </a:moveTo>
                    <a:cubicBezTo>
                      <a:pt x="f10" y="f11"/>
                      <a:pt x="f10" y="f11"/>
                      <a:pt x="f10" y="f11"/>
                    </a:cubicBezTo>
                    <a:cubicBezTo>
                      <a:pt x="f10" y="f12"/>
                      <a:pt x="f10" y="f12"/>
                      <a:pt x="f10" y="f12"/>
                    </a:cubicBezTo>
                    <a:cubicBezTo>
                      <a:pt x="f13" y="f12"/>
                      <a:pt x="f13" y="f12"/>
                      <a:pt x="f13" y="f12"/>
                    </a:cubicBezTo>
                    <a:cubicBezTo>
                      <a:pt x="f10" y="f14"/>
                      <a:pt x="f10" y="f14"/>
                      <a:pt x="f10" y="f14"/>
                    </a:cubicBezTo>
                    <a:cubicBezTo>
                      <a:pt x="f15" y="f16"/>
                      <a:pt x="f15" y="f16"/>
                      <a:pt x="f15" y="f16"/>
                    </a:cubicBezTo>
                    <a:cubicBezTo>
                      <a:pt x="f17" y="f18"/>
                      <a:pt x="f17" y="f18"/>
                      <a:pt x="f17" y="f18"/>
                    </a:cubicBezTo>
                    <a:cubicBezTo>
                      <a:pt x="f17" y="f19"/>
                      <a:pt x="f17" y="f19"/>
                      <a:pt x="f17" y="f19"/>
                    </a:cubicBezTo>
                    <a:cubicBezTo>
                      <a:pt x="f20" y="f21"/>
                      <a:pt x="f20" y="f21"/>
                      <a:pt x="f20" y="f21"/>
                    </a:cubicBezTo>
                    <a:cubicBezTo>
                      <a:pt x="f20" y="f22"/>
                      <a:pt x="f20" y="f22"/>
                      <a:pt x="f20" y="f22"/>
                    </a:cubicBezTo>
                    <a:cubicBezTo>
                      <a:pt x="f23" y="f22"/>
                      <a:pt x="f23" y="f22"/>
                      <a:pt x="f23" y="f22"/>
                    </a:cubicBezTo>
                    <a:cubicBezTo>
                      <a:pt x="f8" y="f22"/>
                      <a:pt x="f8" y="f22"/>
                      <a:pt x="f8" y="f22"/>
                    </a:cubicBezTo>
                    <a:cubicBezTo>
                      <a:pt x="f8" y="f24"/>
                      <a:pt x="f8" y="f24"/>
                      <a:pt x="f8" y="f24"/>
                    </a:cubicBezTo>
                    <a:cubicBezTo>
                      <a:pt x="f13" y="f25"/>
                      <a:pt x="f13" y="f25"/>
                      <a:pt x="f13" y="f25"/>
                    </a:cubicBezTo>
                    <a:cubicBezTo>
                      <a:pt x="f26" y="f25"/>
                      <a:pt x="f26" y="f25"/>
                      <a:pt x="f26" y="f25"/>
                    </a:cubicBezTo>
                    <a:cubicBezTo>
                      <a:pt x="f27" y="f28"/>
                      <a:pt x="f27" y="f28"/>
                      <a:pt x="f27" y="f28"/>
                    </a:cubicBezTo>
                    <a:cubicBezTo>
                      <a:pt x="f27" y="f28"/>
                      <a:pt x="f5" y="f29"/>
                      <a:pt x="f5" y="f25"/>
                    </a:cubicBezTo>
                    <a:cubicBezTo>
                      <a:pt x="f5" y="f30"/>
                      <a:pt x="f5" y="f31"/>
                      <a:pt x="f5" y="f31"/>
                    </a:cubicBezTo>
                    <a:cubicBezTo>
                      <a:pt x="f5" y="f32"/>
                      <a:pt x="f5" y="f32"/>
                      <a:pt x="f5" y="f32"/>
                    </a:cubicBezTo>
                    <a:cubicBezTo>
                      <a:pt x="f5" y="f20"/>
                      <a:pt x="f5" y="f20"/>
                      <a:pt x="f5" y="f20"/>
                    </a:cubicBezTo>
                    <a:cubicBezTo>
                      <a:pt x="f5" y="f10"/>
                      <a:pt x="f5" y="f10"/>
                      <a:pt x="f5" y="f10"/>
                    </a:cubicBezTo>
                    <a:cubicBezTo>
                      <a:pt x="f27" y="f13"/>
                      <a:pt x="f27" y="f13"/>
                      <a:pt x="f27" y="f13"/>
                    </a:cubicBezTo>
                    <a:cubicBezTo>
                      <a:pt x="f8" y="f5"/>
                      <a:pt x="f8" y="f5"/>
                      <a:pt x="f8" y="f5"/>
                    </a:cubicBezTo>
                    <a:cubicBezTo>
                      <a:pt x="f23" y="f5"/>
                      <a:pt x="f23" y="f5"/>
                      <a:pt x="f23" y="f5"/>
                    </a:cubicBezTo>
                    <a:cubicBezTo>
                      <a:pt x="f20" y="f5"/>
                      <a:pt x="f20" y="f5"/>
                      <a:pt x="f20" y="f5"/>
                    </a:cubicBezTo>
                    <a:cubicBezTo>
                      <a:pt x="f20" y="f27"/>
                      <a:pt x="f20" y="f27"/>
                      <a:pt x="f20" y="f27"/>
                    </a:cubicBezTo>
                    <a:cubicBezTo>
                      <a:pt x="f10" y="f23"/>
                      <a:pt x="f10" y="f23"/>
                      <a:pt x="f10" y="f23"/>
                    </a:cubicBezTo>
                    <a:cubicBezTo>
                      <a:pt x="f33" y="f10"/>
                      <a:pt x="f33" y="f10"/>
                      <a:pt x="f33" y="f10"/>
                    </a:cubicBezTo>
                    <a:cubicBezTo>
                      <a:pt x="f15" y="f23"/>
                      <a:pt x="f15" y="f23"/>
                      <a:pt x="f15" y="f23"/>
                    </a:cubicBezTo>
                    <a:cubicBezTo>
                      <a:pt x="f31" y="f10"/>
                      <a:pt x="f31" y="f10"/>
                      <a:pt x="f31" y="f10"/>
                    </a:cubicBezTo>
                    <a:cubicBezTo>
                      <a:pt x="f34" y="f20"/>
                      <a:pt x="f34" y="f20"/>
                      <a:pt x="f34" y="f20"/>
                    </a:cubicBezTo>
                    <a:cubicBezTo>
                      <a:pt x="f32" y="f32"/>
                      <a:pt x="f32" y="f32"/>
                      <a:pt x="f32" y="f32"/>
                    </a:cubicBezTo>
                    <a:cubicBezTo>
                      <a:pt x="f17" y="f35"/>
                      <a:pt x="f17" y="f35"/>
                      <a:pt x="f17" y="f35"/>
                    </a:cubicBezTo>
                    <a:cubicBezTo>
                      <a:pt x="f17" y="f30"/>
                      <a:pt x="f17" y="f30"/>
                      <a:pt x="f17" y="f30"/>
                    </a:cubicBezTo>
                    <a:cubicBezTo>
                      <a:pt x="f32" y="f25"/>
                      <a:pt x="f32" y="f25"/>
                      <a:pt x="f32" y="f25"/>
                    </a:cubicBezTo>
                    <a:cubicBezTo>
                      <a:pt x="f31" y="f29"/>
                      <a:pt x="f31" y="f29"/>
                      <a:pt x="f31" y="f29"/>
                    </a:cubicBezTo>
                    <a:cubicBezTo>
                      <a:pt x="f30" y="f22"/>
                      <a:pt x="f30" y="f22"/>
                      <a:pt x="f30" y="f22"/>
                    </a:cubicBezTo>
                    <a:cubicBezTo>
                      <a:pt x="f29" y="f6"/>
                      <a:pt x="f29" y="f6"/>
                      <a:pt x="f29" y="f6"/>
                    </a:cubicBezTo>
                    <a:cubicBezTo>
                      <a:pt x="f24" y="f36"/>
                      <a:pt x="f24" y="f36"/>
                      <a:pt x="f24" y="f36"/>
                    </a:cubicBezTo>
                    <a:cubicBezTo>
                      <a:pt x="f37" y="f16"/>
                      <a:pt x="f37" y="f16"/>
                      <a:pt x="f37" y="f16"/>
                    </a:cubicBezTo>
                    <a:cubicBezTo>
                      <a:pt x="f37" y="f14"/>
                      <a:pt x="f37" y="f14"/>
                      <a:pt x="f37" y="f14"/>
                    </a:cubicBezTo>
                    <a:cubicBezTo>
                      <a:pt x="f37" y="f38"/>
                      <a:pt x="f37" y="f38"/>
                      <a:pt x="f37" y="f38"/>
                    </a:cubicBezTo>
                    <a:cubicBezTo>
                      <a:pt x="f39" y="f38"/>
                      <a:pt x="f39" y="f38"/>
                      <a:pt x="f39" y="f38"/>
                    </a:cubicBezTo>
                    <a:cubicBezTo>
                      <a:pt x="f21" y="f38"/>
                      <a:pt x="f21" y="f38"/>
                      <a:pt x="f21" y="f38"/>
                    </a:cubicBezTo>
                    <a:cubicBezTo>
                      <a:pt x="f6" y="f40"/>
                      <a:pt x="f6" y="f40"/>
                      <a:pt x="f6" y="f40"/>
                    </a:cubicBezTo>
                    <a:cubicBezTo>
                      <a:pt x="f22" y="f41"/>
                      <a:pt x="f22" y="f41"/>
                      <a:pt x="f22" y="f41"/>
                    </a:cubicBezTo>
                    <a:cubicBezTo>
                      <a:pt x="f22" y="f42"/>
                      <a:pt x="f22" y="f42"/>
                      <a:pt x="f22" y="f42"/>
                    </a:cubicBezTo>
                    <a:cubicBezTo>
                      <a:pt x="f6" y="f42"/>
                      <a:pt x="f6" y="f42"/>
                      <a:pt x="f6" y="f42"/>
                    </a:cubicBezTo>
                    <a:cubicBezTo>
                      <a:pt x="f22" y="f43"/>
                      <a:pt x="f22" y="f43"/>
                      <a:pt x="f22" y="f43"/>
                    </a:cubicBezTo>
                    <a:cubicBezTo>
                      <a:pt x="f29" y="f44"/>
                      <a:pt x="f29" y="f44"/>
                      <a:pt x="f29" y="f44"/>
                    </a:cubicBezTo>
                    <a:cubicBezTo>
                      <a:pt x="f35" y="f44"/>
                      <a:pt x="f35" y="f44"/>
                      <a:pt x="f35" y="f44"/>
                    </a:cubicBezTo>
                    <a:cubicBezTo>
                      <a:pt x="f32" y="f45"/>
                      <a:pt x="f32" y="f45"/>
                      <a:pt x="f32" y="f45"/>
                    </a:cubicBezTo>
                    <a:cubicBezTo>
                      <a:pt x="f32" y="f45"/>
                      <a:pt x="f15" y="f44"/>
                      <a:pt x="f17" y="f44"/>
                    </a:cubicBezTo>
                    <a:cubicBezTo>
                      <a:pt x="f17" y="f44"/>
                      <a:pt x="f20" y="f46"/>
                      <a:pt x="f20" y="f46"/>
                    </a:cubicBezTo>
                    <a:cubicBezTo>
                      <a:pt x="f10" y="f46"/>
                      <a:pt x="f10" y="f46"/>
                      <a:pt x="f10" y="f46"/>
                    </a:cubicBezTo>
                    <a:cubicBezTo>
                      <a:pt x="f13" y="f46"/>
                      <a:pt x="f13" y="f46"/>
                      <a:pt x="f13" y="f46"/>
                    </a:cubicBezTo>
                    <a:cubicBezTo>
                      <a:pt x="f8" y="f7"/>
                      <a:pt x="f8" y="f7"/>
                      <a:pt x="f8" y="f7"/>
                    </a:cubicBezTo>
                    <a:cubicBezTo>
                      <a:pt x="f27" y="f47"/>
                      <a:pt x="f27" y="f47"/>
                      <a:pt x="f27" y="f47"/>
                    </a:cubicBezTo>
                    <a:cubicBezTo>
                      <a:pt x="f26" y="f45"/>
                      <a:pt x="f26" y="f45"/>
                      <a:pt x="f26" y="f45"/>
                    </a:cubicBezTo>
                    <a:cubicBezTo>
                      <a:pt x="f23" y="f48"/>
                      <a:pt x="f23" y="f48"/>
                      <a:pt x="f23" y="f48"/>
                    </a:cubicBezTo>
                    <a:cubicBezTo>
                      <a:pt x="f20" y="f41"/>
                      <a:pt x="f20" y="f41"/>
                      <a:pt x="f20" y="f41"/>
                    </a:cubicBezTo>
                    <a:cubicBezTo>
                      <a:pt x="f10" y="f49"/>
                      <a:pt x="f10" y="f49"/>
                      <a:pt x="f10" y="f49"/>
                    </a:cubicBezTo>
                    <a:cubicBezTo>
                      <a:pt x="f13" y="f49"/>
                      <a:pt x="f13" y="f49"/>
                      <a:pt x="f13" y="f49"/>
                    </a:cubicBezTo>
                    <a:lnTo>
                      <a:pt x="f8" y="f9"/>
                    </a:lnTo>
                    <a:close/>
                  </a:path>
                </a:pathLst>
              </a:custGeom>
              <a:solidFill>
                <a:srgbClr val="5B55D5"/>
              </a:solidFill>
              <a:ln w="3172" cap="flat">
                <a:solidFill>
                  <a:srgbClr val="0F78FF">
                    <a:alpha val="70000"/>
                  </a:srgbClr>
                </a:solidFill>
                <a:prstDash val="solid"/>
                <a:round/>
              </a:ln>
            </p:spPr>
            <p:txBody>
              <a:bodyPr vert="horz" wrap="square" lIns="91440" tIns="45720" rIns="91440" bIns="45720" anchor="t" anchorCtr="0" compatLnSpc="1">
                <a:noAutofit/>
              </a:bodyPr>
              <a:lstStyle/>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GB" sz="1400" b="1" i="0" u="none" strike="noStrike" kern="1200" cap="none" spc="0" baseline="0">
                  <a:solidFill>
                    <a:srgbClr val="0599F1"/>
                  </a:solidFill>
                  <a:uFillTx/>
                  <a:latin typeface="HelveticaNeue-UltraLight" pitchFamily="50"/>
                  <a:ea typeface="MS PGothic" pitchFamily="34"/>
                </a:endParaRPr>
              </a:p>
            </p:txBody>
          </p:sp>
          <p:sp>
            <p:nvSpPr>
              <p:cNvPr id="158" name="Freeform 226">
                <a:extLst>
                  <a:ext uri="{FF2B5EF4-FFF2-40B4-BE49-F238E27FC236}">
                    <a16:creationId xmlns:a16="http://schemas.microsoft.com/office/drawing/2014/main" id="{A514B81B-FCA2-3DA1-AD25-255D2717D05E}"/>
                  </a:ext>
                </a:extLst>
              </p:cNvPr>
              <p:cNvSpPr/>
              <p:nvPr/>
            </p:nvSpPr>
            <p:spPr>
              <a:xfrm>
                <a:off x="7254840" y="2801749"/>
                <a:ext cx="58494" cy="38295"/>
              </a:xfrm>
              <a:custGeom>
                <a:avLst/>
                <a:gdLst>
                  <a:gd name="f0" fmla="val 10800000"/>
                  <a:gd name="f1" fmla="val 5400000"/>
                  <a:gd name="f2" fmla="val 180"/>
                  <a:gd name="f3" fmla="val w"/>
                  <a:gd name="f4" fmla="val h"/>
                  <a:gd name="f5" fmla="val 0"/>
                  <a:gd name="f6" fmla="val 34"/>
                  <a:gd name="f7" fmla="val 22"/>
                  <a:gd name="f8" fmla="val 24"/>
                  <a:gd name="f9" fmla="val 18"/>
                  <a:gd name="f10" fmla="val 13"/>
                  <a:gd name="f11" fmla="val 27"/>
                  <a:gd name="f12" fmla="val 3"/>
                  <a:gd name="f13" fmla="val 15"/>
                  <a:gd name="f14" fmla="+- 0 0 -90"/>
                  <a:gd name="f15" fmla="*/ f3 1 34"/>
                  <a:gd name="f16" fmla="*/ f4 1 22"/>
                  <a:gd name="f17" fmla="val f5"/>
                  <a:gd name="f18" fmla="val f6"/>
                  <a:gd name="f19" fmla="val f7"/>
                  <a:gd name="f20" fmla="*/ f14 f0 1"/>
                  <a:gd name="f21" fmla="+- f19 0 f17"/>
                  <a:gd name="f22" fmla="+- f18 0 f17"/>
                  <a:gd name="f23" fmla="*/ f20 1 f2"/>
                  <a:gd name="f24" fmla="*/ f22 1 34"/>
                  <a:gd name="f25" fmla="*/ f21 1 22"/>
                  <a:gd name="f26" fmla="*/ 24 f22 1"/>
                  <a:gd name="f27" fmla="*/ 22 f21 1"/>
                  <a:gd name="f28" fmla="*/ 0 f22 1"/>
                  <a:gd name="f29" fmla="*/ 18 f21 1"/>
                  <a:gd name="f30" fmla="*/ 13 f22 1"/>
                  <a:gd name="f31" fmla="*/ 0 f21 1"/>
                  <a:gd name="f32" fmla="*/ 27 f22 1"/>
                  <a:gd name="f33" fmla="*/ 3 f21 1"/>
                  <a:gd name="f34" fmla="*/ 34 f22 1"/>
                  <a:gd name="f35" fmla="*/ 15 f21 1"/>
                  <a:gd name="f36" fmla="+- f23 0 f1"/>
                  <a:gd name="f37" fmla="*/ f26 1 34"/>
                  <a:gd name="f38" fmla="*/ f27 1 22"/>
                  <a:gd name="f39" fmla="*/ f28 1 34"/>
                  <a:gd name="f40" fmla="*/ f29 1 22"/>
                  <a:gd name="f41" fmla="*/ f30 1 34"/>
                  <a:gd name="f42" fmla="*/ f31 1 22"/>
                  <a:gd name="f43" fmla="*/ f32 1 34"/>
                  <a:gd name="f44" fmla="*/ f33 1 22"/>
                  <a:gd name="f45" fmla="*/ f34 1 34"/>
                  <a:gd name="f46" fmla="*/ f35 1 22"/>
                  <a:gd name="f47" fmla="*/ 0 1 f24"/>
                  <a:gd name="f48" fmla="*/ f18 1 f24"/>
                  <a:gd name="f49" fmla="*/ 0 1 f25"/>
                  <a:gd name="f50" fmla="*/ f19 1 f25"/>
                  <a:gd name="f51" fmla="*/ f37 1 f24"/>
                  <a:gd name="f52" fmla="*/ f38 1 f25"/>
                  <a:gd name="f53" fmla="*/ f39 1 f24"/>
                  <a:gd name="f54" fmla="*/ f40 1 f25"/>
                  <a:gd name="f55" fmla="*/ f41 1 f24"/>
                  <a:gd name="f56" fmla="*/ f42 1 f25"/>
                  <a:gd name="f57" fmla="*/ f43 1 f24"/>
                  <a:gd name="f58" fmla="*/ f44 1 f25"/>
                  <a:gd name="f59" fmla="*/ f45 1 f24"/>
                  <a:gd name="f60" fmla="*/ f46 1 f25"/>
                  <a:gd name="f61" fmla="*/ f47 f15 1"/>
                  <a:gd name="f62" fmla="*/ f48 f15 1"/>
                  <a:gd name="f63" fmla="*/ f50 f16 1"/>
                  <a:gd name="f64" fmla="*/ f49 f16 1"/>
                  <a:gd name="f65" fmla="*/ f51 f15 1"/>
                  <a:gd name="f66" fmla="*/ f52 f16 1"/>
                  <a:gd name="f67" fmla="*/ f53 f15 1"/>
                  <a:gd name="f68" fmla="*/ f54 f16 1"/>
                  <a:gd name="f69" fmla="*/ f55 f15 1"/>
                  <a:gd name="f70" fmla="*/ f56 f16 1"/>
                  <a:gd name="f71" fmla="*/ f57 f15 1"/>
                  <a:gd name="f72" fmla="*/ f58 f16 1"/>
                  <a:gd name="f73" fmla="*/ f59 f15 1"/>
                  <a:gd name="f74" fmla="*/ f60 f16 1"/>
                </a:gdLst>
                <a:ahLst/>
                <a:cxnLst>
                  <a:cxn ang="3cd4">
                    <a:pos x="hc" y="t"/>
                  </a:cxn>
                  <a:cxn ang="0">
                    <a:pos x="r" y="vc"/>
                  </a:cxn>
                  <a:cxn ang="cd4">
                    <a:pos x="hc" y="b"/>
                  </a:cxn>
                  <a:cxn ang="cd2">
                    <a:pos x="l" y="vc"/>
                  </a:cxn>
                  <a:cxn ang="f36">
                    <a:pos x="f65" y="f66"/>
                  </a:cxn>
                  <a:cxn ang="f36">
                    <a:pos x="f67" y="f68"/>
                  </a:cxn>
                  <a:cxn ang="f36">
                    <a:pos x="f69" y="f70"/>
                  </a:cxn>
                  <a:cxn ang="f36">
                    <a:pos x="f71" y="f72"/>
                  </a:cxn>
                  <a:cxn ang="f36">
                    <a:pos x="f73" y="f74"/>
                  </a:cxn>
                  <a:cxn ang="f36">
                    <a:pos x="f65" y="f66"/>
                  </a:cxn>
                </a:cxnLst>
                <a:rect l="f61" t="f64" r="f62" b="f63"/>
                <a:pathLst>
                  <a:path w="34" h="22">
                    <a:moveTo>
                      <a:pt x="f8" y="f7"/>
                    </a:moveTo>
                    <a:lnTo>
                      <a:pt x="f5" y="f9"/>
                    </a:lnTo>
                    <a:lnTo>
                      <a:pt x="f10" y="f5"/>
                    </a:lnTo>
                    <a:lnTo>
                      <a:pt x="f11" y="f12"/>
                    </a:lnTo>
                    <a:lnTo>
                      <a:pt x="f6" y="f13"/>
                    </a:lnTo>
                    <a:lnTo>
                      <a:pt x="f8" y="f7"/>
                    </a:lnTo>
                    <a:close/>
                  </a:path>
                </a:pathLst>
              </a:custGeom>
              <a:solidFill>
                <a:srgbClr val="E2EBFB"/>
              </a:solidFill>
              <a:ln w="3172" cap="flat">
                <a:solidFill>
                  <a:srgbClr val="0F78FF">
                    <a:alpha val="70000"/>
                  </a:srgbClr>
                </a:solidFill>
                <a:prstDash val="solid"/>
                <a:round/>
              </a:ln>
            </p:spPr>
            <p:txBody>
              <a:bodyPr vert="horz" wrap="square" lIns="91440" tIns="45720" rIns="91440" bIns="45720" anchor="t" anchorCtr="0" compatLnSpc="1">
                <a:noAutofit/>
              </a:bodyPr>
              <a:lstStyle/>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GB" sz="1400" b="1" i="0" u="none" strike="noStrike" kern="1200" cap="none" spc="0" baseline="0">
                  <a:solidFill>
                    <a:srgbClr val="0599F1"/>
                  </a:solidFill>
                  <a:uFillTx/>
                  <a:latin typeface="HelveticaNeue-UltraLight" pitchFamily="50"/>
                  <a:ea typeface="MS PGothic" pitchFamily="34"/>
                </a:endParaRPr>
              </a:p>
            </p:txBody>
          </p:sp>
        </p:grpSp>
        <p:sp>
          <p:nvSpPr>
            <p:cNvPr id="159" name="Freeform 186">
              <a:extLst>
                <a:ext uri="{FF2B5EF4-FFF2-40B4-BE49-F238E27FC236}">
                  <a16:creationId xmlns:a16="http://schemas.microsoft.com/office/drawing/2014/main" id="{A6D633B8-B945-B444-291E-187831BE2735}"/>
                </a:ext>
              </a:extLst>
            </p:cNvPr>
            <p:cNvSpPr/>
            <p:nvPr/>
          </p:nvSpPr>
          <p:spPr>
            <a:xfrm>
              <a:off x="8151245" y="3435510"/>
              <a:ext cx="66614" cy="40544"/>
            </a:xfrm>
            <a:custGeom>
              <a:avLst/>
              <a:gdLst>
                <a:gd name="f0" fmla="val 10800000"/>
                <a:gd name="f1" fmla="val 5400000"/>
                <a:gd name="f2" fmla="val 180"/>
                <a:gd name="f3" fmla="val w"/>
                <a:gd name="f4" fmla="val h"/>
                <a:gd name="f5" fmla="val 0"/>
                <a:gd name="f6" fmla="val 46"/>
                <a:gd name="f7" fmla="val 28"/>
                <a:gd name="f8" fmla="val 15"/>
                <a:gd name="f9" fmla="val 3"/>
                <a:gd name="f10" fmla="val 17"/>
                <a:gd name="f11" fmla="val 12"/>
                <a:gd name="f12" fmla="val 14"/>
                <a:gd name="f13" fmla="val 13"/>
                <a:gd name="f14" fmla="val 8"/>
                <a:gd name="f15" fmla="val 27"/>
                <a:gd name="f16" fmla="val 9"/>
                <a:gd name="f17" fmla="val 1"/>
                <a:gd name="f18" fmla="val 33"/>
                <a:gd name="f19" fmla="val 11"/>
                <a:gd name="f20" fmla="val 36"/>
                <a:gd name="f21" fmla="val 18"/>
                <a:gd name="f22" fmla="val 21"/>
                <a:gd name="f23" fmla="val 26"/>
                <a:gd name="f24" fmla="val 2"/>
                <a:gd name="f25" fmla="val 23"/>
                <a:gd name="f26" fmla="+- 0 0 -90"/>
                <a:gd name="f27" fmla="*/ f3 1 46"/>
                <a:gd name="f28" fmla="*/ f4 1 28"/>
                <a:gd name="f29" fmla="val f5"/>
                <a:gd name="f30" fmla="val f6"/>
                <a:gd name="f31" fmla="val f7"/>
                <a:gd name="f32" fmla="*/ f26 f0 1"/>
                <a:gd name="f33" fmla="+- f31 0 f29"/>
                <a:gd name="f34" fmla="+- f30 0 f29"/>
                <a:gd name="f35" fmla="*/ f32 1 f2"/>
                <a:gd name="f36" fmla="*/ f34 1 46"/>
                <a:gd name="f37" fmla="*/ f33 1 28"/>
                <a:gd name="f38" fmla="*/ 0 f34 1"/>
                <a:gd name="f39" fmla="*/ 2147483646 f33 1"/>
                <a:gd name="f40" fmla="*/ 2147483646 f34 1"/>
                <a:gd name="f41" fmla="*/ 0 f33 1"/>
                <a:gd name="f42" fmla="+- f35 0 f1"/>
                <a:gd name="f43" fmla="*/ f38 1 46"/>
                <a:gd name="f44" fmla="*/ f39 1 28"/>
                <a:gd name="f45" fmla="*/ f40 1 46"/>
                <a:gd name="f46" fmla="*/ f41 1 28"/>
                <a:gd name="f47" fmla="*/ 0 1 f36"/>
                <a:gd name="f48" fmla="*/ f30 1 f36"/>
                <a:gd name="f49" fmla="*/ 0 1 f37"/>
                <a:gd name="f50" fmla="*/ f31 1 f37"/>
                <a:gd name="f51" fmla="*/ f43 1 f36"/>
                <a:gd name="f52" fmla="*/ f44 1 f37"/>
                <a:gd name="f53" fmla="*/ f45 1 f36"/>
                <a:gd name="f54" fmla="*/ f46 1 f37"/>
                <a:gd name="f55" fmla="*/ f47 f27 1"/>
                <a:gd name="f56" fmla="*/ f48 f27 1"/>
                <a:gd name="f57" fmla="*/ f50 f28 1"/>
                <a:gd name="f58" fmla="*/ f49 f28 1"/>
                <a:gd name="f59" fmla="*/ f51 f27 1"/>
                <a:gd name="f60" fmla="*/ f52 f28 1"/>
                <a:gd name="f61" fmla="*/ f53 f27 1"/>
                <a:gd name="f62" fmla="*/ f54 f28 1"/>
              </a:gdLst>
              <a:ahLst/>
              <a:cxnLst>
                <a:cxn ang="3cd4">
                  <a:pos x="hc" y="t"/>
                </a:cxn>
                <a:cxn ang="0">
                  <a:pos x="r" y="vc"/>
                </a:cxn>
                <a:cxn ang="cd4">
                  <a:pos x="hc" y="b"/>
                </a:cxn>
                <a:cxn ang="cd2">
                  <a:pos x="l" y="vc"/>
                </a:cxn>
                <a:cxn ang="f42">
                  <a:pos x="f59" y="f60"/>
                </a:cxn>
                <a:cxn ang="f42">
                  <a:pos x="f61" y="f60"/>
                </a:cxn>
                <a:cxn ang="f42">
                  <a:pos x="f61" y="f60"/>
                </a:cxn>
                <a:cxn ang="f42">
                  <a:pos x="f61" y="f60"/>
                </a:cxn>
                <a:cxn ang="f42">
                  <a:pos x="f61" y="f60"/>
                </a:cxn>
                <a:cxn ang="f42">
                  <a:pos x="f61" y="f62"/>
                </a:cxn>
                <a:cxn ang="f42">
                  <a:pos x="f61" y="f60"/>
                </a:cxn>
                <a:cxn ang="f42">
                  <a:pos x="f61" y="f60"/>
                </a:cxn>
                <a:cxn ang="f42">
                  <a:pos x="f61" y="f60"/>
                </a:cxn>
                <a:cxn ang="f42">
                  <a:pos x="f61" y="f60"/>
                </a:cxn>
                <a:cxn ang="f42">
                  <a:pos x="f61" y="f60"/>
                </a:cxn>
                <a:cxn ang="f42">
                  <a:pos x="f61" y="f60"/>
                </a:cxn>
                <a:cxn ang="f42">
                  <a:pos x="f61" y="f60"/>
                </a:cxn>
                <a:cxn ang="f42">
                  <a:pos x="f61" y="f60"/>
                </a:cxn>
                <a:cxn ang="f42">
                  <a:pos x="f59" y="f60"/>
                </a:cxn>
              </a:cxnLst>
              <a:rect l="f55" t="f58" r="f56" b="f57"/>
              <a:pathLst>
                <a:path w="46" h="28">
                  <a:moveTo>
                    <a:pt x="f5" y="f8"/>
                  </a:moveTo>
                  <a:lnTo>
                    <a:pt x="f9" y="f10"/>
                  </a:lnTo>
                  <a:lnTo>
                    <a:pt x="f11" y="f12"/>
                  </a:lnTo>
                  <a:lnTo>
                    <a:pt x="f13" y="f14"/>
                  </a:lnTo>
                  <a:lnTo>
                    <a:pt x="f15" y="f16"/>
                  </a:lnTo>
                  <a:lnTo>
                    <a:pt x="f6" y="f5"/>
                  </a:lnTo>
                  <a:lnTo>
                    <a:pt x="f6" y="f17"/>
                  </a:lnTo>
                  <a:lnTo>
                    <a:pt x="f18" y="f19"/>
                  </a:lnTo>
                  <a:lnTo>
                    <a:pt x="f20" y="f21"/>
                  </a:lnTo>
                  <a:lnTo>
                    <a:pt x="f15" y="f22"/>
                  </a:lnTo>
                  <a:lnTo>
                    <a:pt x="f8" y="f7"/>
                  </a:lnTo>
                  <a:lnTo>
                    <a:pt x="f13" y="f7"/>
                  </a:lnTo>
                  <a:lnTo>
                    <a:pt x="f14" y="f23"/>
                  </a:lnTo>
                  <a:lnTo>
                    <a:pt x="f24" y="f25"/>
                  </a:lnTo>
                  <a:lnTo>
                    <a:pt x="f5" y="f8"/>
                  </a:lnTo>
                  <a:close/>
                </a:path>
              </a:pathLst>
            </a:custGeom>
            <a:solidFill>
              <a:srgbClr val="E2EBFB"/>
            </a:solidFill>
            <a:ln w="3172" cap="flat">
              <a:solidFill>
                <a:srgbClr val="0F78FF">
                  <a:alpha val="70000"/>
                </a:srgbClr>
              </a:solidFill>
              <a:prstDash val="solid"/>
              <a:round/>
            </a:ln>
          </p:spPr>
          <p:txBody>
            <a:bodyPr vert="horz" wrap="square" lIns="91440" tIns="45720" rIns="91440" bIns="45720" anchor="t" anchorCtr="0" compatLnSpc="1">
              <a:noAutofit/>
            </a:bodyPr>
            <a:lstStyle/>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GB" sz="1400" b="1" i="0" u="none" strike="noStrike" kern="1200" cap="none" spc="0" baseline="0">
                <a:solidFill>
                  <a:srgbClr val="0599F1"/>
                </a:solidFill>
                <a:uFillTx/>
                <a:latin typeface="HelveticaNeue-UltraLight" pitchFamily="50"/>
                <a:ea typeface="MS PGothic" pitchFamily="34"/>
              </a:endParaRPr>
            </a:p>
          </p:txBody>
        </p:sp>
        <p:sp>
          <p:nvSpPr>
            <p:cNvPr id="160" name="Freeform 187">
              <a:extLst>
                <a:ext uri="{FF2B5EF4-FFF2-40B4-BE49-F238E27FC236}">
                  <a16:creationId xmlns:a16="http://schemas.microsoft.com/office/drawing/2014/main" id="{FE0EF63C-DCF6-205F-F974-545660318E6F}"/>
                </a:ext>
              </a:extLst>
            </p:cNvPr>
            <p:cNvSpPr/>
            <p:nvPr/>
          </p:nvSpPr>
          <p:spPr>
            <a:xfrm>
              <a:off x="9124404" y="2875074"/>
              <a:ext cx="1375742" cy="955776"/>
            </a:xfrm>
            <a:custGeom>
              <a:avLst/>
              <a:gdLst>
                <a:gd name="f0" fmla="val 10800000"/>
                <a:gd name="f1" fmla="val 5400000"/>
                <a:gd name="f2" fmla="val 360"/>
                <a:gd name="f3" fmla="val 180"/>
                <a:gd name="f4" fmla="val w"/>
                <a:gd name="f5" fmla="val h"/>
                <a:gd name="f6" fmla="val 0"/>
                <a:gd name="f7" fmla="val 950"/>
                <a:gd name="f8" fmla="val 660"/>
                <a:gd name="f9" fmla="val 890"/>
                <a:gd name="f10" fmla="val 118"/>
                <a:gd name="f11" fmla="val 880"/>
                <a:gd name="f12" fmla="val 98"/>
                <a:gd name="f13" fmla="val 840"/>
                <a:gd name="f14" fmla="val 88"/>
                <a:gd name="f15" fmla="val 792"/>
                <a:gd name="f16" fmla="val 746"/>
                <a:gd name="f17" fmla="val 732"/>
                <a:gd name="f18" fmla="val 24"/>
                <a:gd name="f19" fmla="val 702"/>
                <a:gd name="f20" fmla="val 78"/>
                <a:gd name="f21" fmla="val 672"/>
                <a:gd name="f22" fmla="val 668"/>
                <a:gd name="f23" fmla="val 90"/>
                <a:gd name="f24" fmla="val 670"/>
                <a:gd name="f25" fmla="val 92"/>
                <a:gd name="f26" fmla="val 674"/>
                <a:gd name="f27" fmla="val 676"/>
                <a:gd name="f28" fmla="val 94"/>
                <a:gd name="f29" fmla="val 678"/>
                <a:gd name="f30" fmla="val 658"/>
                <a:gd name="f31" fmla="val 108"/>
                <a:gd name="f32" fmla="val 132"/>
                <a:gd name="f33" fmla="val 138"/>
                <a:gd name="f34" fmla="val 712"/>
                <a:gd name="f35" fmla="val 158"/>
                <a:gd name="f36" fmla="val 172"/>
                <a:gd name="f37" fmla="val 632"/>
                <a:gd name="f38" fmla="val 188"/>
                <a:gd name="f39" fmla="val 598"/>
                <a:gd name="f40" fmla="val 202"/>
                <a:gd name="f41" fmla="val 588"/>
                <a:gd name="f42" fmla="val 236"/>
                <a:gd name="f43" fmla="val 534"/>
                <a:gd name="f44" fmla="val 242"/>
                <a:gd name="f45" fmla="val 480"/>
                <a:gd name="f46" fmla="val 276"/>
                <a:gd name="f47" fmla="val 430"/>
                <a:gd name="f48" fmla="val 252"/>
                <a:gd name="f49" fmla="val 370"/>
                <a:gd name="f50" fmla="val 246"/>
                <a:gd name="f51" fmla="val 326"/>
                <a:gd name="f52" fmla="val 262"/>
                <a:gd name="f53" fmla="val 182"/>
                <a:gd name="f54" fmla="val 256"/>
                <a:gd name="f55" fmla="val 226"/>
                <a:gd name="f56" fmla="val 222"/>
                <a:gd name="f57" fmla="val 114"/>
                <a:gd name="f58" fmla="val 220"/>
                <a:gd name="f59" fmla="val 116"/>
                <a:gd name="f60" fmla="val 218"/>
                <a:gd name="f61" fmla="val 120"/>
                <a:gd name="f62" fmla="val 122"/>
                <a:gd name="f63" fmla="val 124"/>
                <a:gd name="f64" fmla="val 208"/>
                <a:gd name="f65" fmla="val 192"/>
                <a:gd name="f66" fmla="val 148"/>
                <a:gd name="f67" fmla="val 142"/>
                <a:gd name="f68" fmla="val 198"/>
                <a:gd name="f69" fmla="val 68"/>
                <a:gd name="f70" fmla="val 44"/>
                <a:gd name="f71" fmla="val 296"/>
                <a:gd name="f72" fmla="val 4"/>
                <a:gd name="f73" fmla="val 306"/>
                <a:gd name="f74" fmla="val 10"/>
                <a:gd name="f75" fmla="val 334"/>
                <a:gd name="f76" fmla="val 14"/>
                <a:gd name="f77" fmla="val 350"/>
                <a:gd name="f78" fmla="val 354"/>
                <a:gd name="f79" fmla="val 364"/>
                <a:gd name="f80" fmla="val 30"/>
                <a:gd name="f81" fmla="val 390"/>
                <a:gd name="f82" fmla="val 64"/>
                <a:gd name="f83" fmla="val 398"/>
                <a:gd name="f84" fmla="val 428"/>
                <a:gd name="f85" fmla="val 84"/>
                <a:gd name="f86" fmla="val 444"/>
                <a:gd name="f87" fmla="val 74"/>
                <a:gd name="f88" fmla="val 458"/>
                <a:gd name="f89" fmla="val 478"/>
                <a:gd name="f90" fmla="val 488"/>
                <a:gd name="f91" fmla="val 104"/>
                <a:gd name="f92" fmla="val 492"/>
                <a:gd name="f93" fmla="val 508"/>
                <a:gd name="f94" fmla="val 178"/>
                <a:gd name="f95" fmla="val 522"/>
                <a:gd name="f96" fmla="val 528"/>
                <a:gd name="f97" fmla="val 536"/>
                <a:gd name="f98" fmla="val 546"/>
                <a:gd name="f99" fmla="val 282"/>
                <a:gd name="f100" fmla="val 316"/>
                <a:gd name="f101" fmla="val 512"/>
                <a:gd name="f102" fmla="val 340"/>
                <a:gd name="f103" fmla="val 380"/>
                <a:gd name="f104" fmla="val 532"/>
                <a:gd name="f105" fmla="val 386"/>
                <a:gd name="f106" fmla="val 556"/>
                <a:gd name="f107" fmla="val 376"/>
                <a:gd name="f108" fmla="val 586"/>
                <a:gd name="f109" fmla="val 596"/>
                <a:gd name="f110" fmla="val 600"/>
                <a:gd name="f111" fmla="val 400"/>
                <a:gd name="f112" fmla="val 616"/>
                <a:gd name="f113" fmla="val 626"/>
                <a:gd name="f114" fmla="val 424"/>
                <a:gd name="f115" fmla="val 636"/>
                <a:gd name="f116" fmla="val 420"/>
                <a:gd name="f117" fmla="val 640"/>
                <a:gd name="f118" fmla="val 450"/>
                <a:gd name="f119" fmla="val 500"/>
                <a:gd name="f120" fmla="val 518"/>
                <a:gd name="f121" fmla="val 630"/>
                <a:gd name="f122" fmla="val 524"/>
                <a:gd name="f123" fmla="val 646"/>
                <a:gd name="f124" fmla="val 568"/>
                <a:gd name="f125" fmla="val 608"/>
                <a:gd name="f126" fmla="val 612"/>
                <a:gd name="f127" fmla="val 622"/>
                <a:gd name="f128" fmla="val 620"/>
                <a:gd name="f129" fmla="val 652"/>
                <a:gd name="f130" fmla="val 582"/>
                <a:gd name="f131" fmla="val 562"/>
                <a:gd name="f132" fmla="val 726"/>
                <a:gd name="f133" fmla="val 542"/>
                <a:gd name="f134" fmla="val 742"/>
                <a:gd name="f135" fmla="val 498"/>
                <a:gd name="f136" fmla="val 736"/>
                <a:gd name="f137" fmla="val 472"/>
                <a:gd name="f138" fmla="val 454"/>
                <a:gd name="f139" fmla="val 404"/>
                <a:gd name="f140" fmla="val 716"/>
                <a:gd name="f141" fmla="val 374"/>
                <a:gd name="f142" fmla="val 752"/>
                <a:gd name="f143" fmla="val 754"/>
                <a:gd name="f144" fmla="val 368"/>
                <a:gd name="f145" fmla="val 692"/>
                <a:gd name="f146" fmla="val 682"/>
                <a:gd name="f147" fmla="val 330"/>
                <a:gd name="f148" fmla="val 706"/>
                <a:gd name="f149" fmla="val 320"/>
                <a:gd name="f150" fmla="val 722"/>
                <a:gd name="f151" fmla="val 290"/>
                <a:gd name="f152" fmla="val 756"/>
                <a:gd name="f153" fmla="val 310"/>
                <a:gd name="f154" fmla="val 762"/>
                <a:gd name="f155" fmla="val 786"/>
                <a:gd name="f156" fmla="val 284"/>
                <a:gd name="f157" fmla="val 806"/>
                <a:gd name="f158" fmla="val 272"/>
                <a:gd name="f159" fmla="val 820"/>
                <a:gd name="f160" fmla="val 818"/>
                <a:gd name="f161" fmla="val 838"/>
                <a:gd name="f162" fmla="val 250"/>
                <a:gd name="f163" fmla="val 864"/>
                <a:gd name="f164" fmla="val 254"/>
                <a:gd name="f165" fmla="val 876"/>
                <a:gd name="f166" fmla="val 900"/>
                <a:gd name="f167" fmla="val 924"/>
                <a:gd name="f168" fmla="+- 0 0 -90"/>
                <a:gd name="f169" fmla="*/ f4 1 950"/>
                <a:gd name="f170" fmla="*/ f5 1 660"/>
                <a:gd name="f171" fmla="val f6"/>
                <a:gd name="f172" fmla="val f7"/>
                <a:gd name="f173" fmla="val f8"/>
                <a:gd name="f174" fmla="*/ f168 f0 1"/>
                <a:gd name="f175" fmla="+- f173 0 f171"/>
                <a:gd name="f176" fmla="+- f172 0 f171"/>
                <a:gd name="f177" fmla="*/ f174 1 f3"/>
                <a:gd name="f178" fmla="*/ f176 1 950"/>
                <a:gd name="f179" fmla="*/ f175 1 660"/>
                <a:gd name="f180" fmla="*/ 2147483646 f176 1"/>
                <a:gd name="f181" fmla="*/ 2147483646 f175 1"/>
                <a:gd name="f182" fmla="+- f177 0 f1"/>
                <a:gd name="f183" fmla="*/ f180 1 950"/>
                <a:gd name="f184" fmla="*/ f181 1 660"/>
                <a:gd name="f185" fmla="*/ 0 1 f178"/>
                <a:gd name="f186" fmla="*/ f172 1 f178"/>
                <a:gd name="f187" fmla="*/ 0 1 f179"/>
                <a:gd name="f188" fmla="*/ f173 1 f179"/>
                <a:gd name="f189" fmla="*/ f183 1 f178"/>
                <a:gd name="f190" fmla="*/ f184 1 f179"/>
                <a:gd name="f191" fmla="*/ f185 f169 1"/>
                <a:gd name="f192" fmla="*/ f186 f169 1"/>
                <a:gd name="f193" fmla="*/ f188 f170 1"/>
                <a:gd name="f194" fmla="*/ f187 f170 1"/>
                <a:gd name="f195" fmla="*/ f189 f169 1"/>
                <a:gd name="f196" fmla="*/ f190 f170 1"/>
              </a:gdLst>
              <a:ahLst/>
              <a:cxnLst>
                <a:cxn ang="3cd4">
                  <a:pos x="hc" y="t"/>
                </a:cxn>
                <a:cxn ang="0">
                  <a:pos x="r" y="vc"/>
                </a:cxn>
                <a:cxn ang="cd4">
                  <a:pos x="hc" y="b"/>
                </a:cxn>
                <a:cxn ang="cd2">
                  <a:pos x="l" y="vc"/>
                </a:cxn>
                <a:cxn ang="f182">
                  <a:pos x="f195" y="f196"/>
                </a:cxn>
                <a:cxn ang="f182">
                  <a:pos x="f195" y="f196"/>
                </a:cxn>
                <a:cxn ang="f182">
                  <a:pos x="f195" y="f196"/>
                </a:cxn>
                <a:cxn ang="f182">
                  <a:pos x="f195" y="f196"/>
                </a:cxn>
                <a:cxn ang="f182">
                  <a:pos x="f195" y="f196"/>
                </a:cxn>
                <a:cxn ang="f182">
                  <a:pos x="f195" y="f196"/>
                </a:cxn>
                <a:cxn ang="f182">
                  <a:pos x="f195" y="f196"/>
                </a:cxn>
                <a:cxn ang="f182">
                  <a:pos x="f195" y="f196"/>
                </a:cxn>
                <a:cxn ang="f182">
                  <a:pos x="f195" y="f196"/>
                </a:cxn>
                <a:cxn ang="f182">
                  <a:pos x="f195" y="f196"/>
                </a:cxn>
                <a:cxn ang="f182">
                  <a:pos x="f195" y="f196"/>
                </a:cxn>
                <a:cxn ang="f182">
                  <a:pos x="f195" y="f196"/>
                </a:cxn>
                <a:cxn ang="f182">
                  <a:pos x="f195" y="f196"/>
                </a:cxn>
                <a:cxn ang="f182">
                  <a:pos x="f195" y="f196"/>
                </a:cxn>
                <a:cxn ang="f182">
                  <a:pos x="f195" y="f196"/>
                </a:cxn>
                <a:cxn ang="f182">
                  <a:pos x="f195" y="f196"/>
                </a:cxn>
                <a:cxn ang="f182">
                  <a:pos x="f195" y="f196"/>
                </a:cxn>
                <a:cxn ang="f182">
                  <a:pos x="f195" y="f196"/>
                </a:cxn>
                <a:cxn ang="f182">
                  <a:pos x="f195" y="f196"/>
                </a:cxn>
                <a:cxn ang="f182">
                  <a:pos x="f195" y="f196"/>
                </a:cxn>
                <a:cxn ang="f182">
                  <a:pos x="f195" y="f196"/>
                </a:cxn>
                <a:cxn ang="f182">
                  <a:pos x="f195" y="f196"/>
                </a:cxn>
                <a:cxn ang="f182">
                  <a:pos x="f195" y="f196"/>
                </a:cxn>
                <a:cxn ang="f182">
                  <a:pos x="f195" y="f196"/>
                </a:cxn>
                <a:cxn ang="f182">
                  <a:pos x="f195" y="f196"/>
                </a:cxn>
                <a:cxn ang="f182">
                  <a:pos x="f195" y="f196"/>
                </a:cxn>
                <a:cxn ang="f182">
                  <a:pos x="f195" y="f196"/>
                </a:cxn>
                <a:cxn ang="f182">
                  <a:pos x="f195" y="f196"/>
                </a:cxn>
                <a:cxn ang="f182">
                  <a:pos x="f195" y="f196"/>
                </a:cxn>
                <a:cxn ang="f182">
                  <a:pos x="f195" y="f196"/>
                </a:cxn>
                <a:cxn ang="f182">
                  <a:pos x="f195" y="f196"/>
                </a:cxn>
                <a:cxn ang="f182">
                  <a:pos x="f195" y="f196"/>
                </a:cxn>
                <a:cxn ang="f182">
                  <a:pos x="f195" y="f196"/>
                </a:cxn>
                <a:cxn ang="f182">
                  <a:pos x="f195" y="f196"/>
                </a:cxn>
                <a:cxn ang="f182">
                  <a:pos x="f195" y="f196"/>
                </a:cxn>
                <a:cxn ang="f182">
                  <a:pos x="f195" y="f196"/>
                </a:cxn>
                <a:cxn ang="f182">
                  <a:pos x="f195" y="f196"/>
                </a:cxn>
                <a:cxn ang="f182">
                  <a:pos x="f195" y="f196"/>
                </a:cxn>
                <a:cxn ang="f182">
                  <a:pos x="f195" y="f196"/>
                </a:cxn>
                <a:cxn ang="f182">
                  <a:pos x="f195" y="f196"/>
                </a:cxn>
                <a:cxn ang="f182">
                  <a:pos x="f195" y="f196"/>
                </a:cxn>
                <a:cxn ang="f182">
                  <a:pos x="f195" y="f196"/>
                </a:cxn>
                <a:cxn ang="f182">
                  <a:pos x="f195" y="f196"/>
                </a:cxn>
                <a:cxn ang="f182">
                  <a:pos x="f195" y="f196"/>
                </a:cxn>
                <a:cxn ang="f182">
                  <a:pos x="f195" y="f196"/>
                </a:cxn>
                <a:cxn ang="f182">
                  <a:pos x="f195" y="f196"/>
                </a:cxn>
                <a:cxn ang="f182">
                  <a:pos x="f195" y="f196"/>
                </a:cxn>
                <a:cxn ang="f182">
                  <a:pos x="f195" y="f196"/>
                </a:cxn>
                <a:cxn ang="f182">
                  <a:pos x="f195" y="f196"/>
                </a:cxn>
                <a:cxn ang="f182">
                  <a:pos x="f195" y="f196"/>
                </a:cxn>
                <a:cxn ang="f182">
                  <a:pos x="f195" y="f196"/>
                </a:cxn>
                <a:cxn ang="f182">
                  <a:pos x="f195" y="f196"/>
                </a:cxn>
                <a:cxn ang="f182">
                  <a:pos x="f195" y="f196"/>
                </a:cxn>
                <a:cxn ang="f182">
                  <a:pos x="f195" y="f196"/>
                </a:cxn>
                <a:cxn ang="f182">
                  <a:pos x="f195" y="f196"/>
                </a:cxn>
                <a:cxn ang="f182">
                  <a:pos x="f195" y="f196"/>
                </a:cxn>
                <a:cxn ang="f182">
                  <a:pos x="f195" y="f196"/>
                </a:cxn>
                <a:cxn ang="f182">
                  <a:pos x="f195" y="f196"/>
                </a:cxn>
                <a:cxn ang="f182">
                  <a:pos x="f195" y="f196"/>
                </a:cxn>
                <a:cxn ang="f182">
                  <a:pos x="f195" y="f196"/>
                </a:cxn>
                <a:cxn ang="f182">
                  <a:pos x="f195" y="f196"/>
                </a:cxn>
              </a:cxnLst>
              <a:rect l="f191" t="f194" r="f192" b="f193"/>
              <a:pathLst>
                <a:path w="950" h="660">
                  <a:moveTo>
                    <a:pt x="f9" y="f10"/>
                  </a:moveTo>
                  <a:lnTo>
                    <a:pt x="f9" y="f10"/>
                  </a:lnTo>
                  <a:lnTo>
                    <a:pt x="f11" y="f12"/>
                  </a:lnTo>
                  <a:lnTo>
                    <a:pt x="f13" y="f14"/>
                  </a:lnTo>
                  <a:lnTo>
                    <a:pt x="f15" y="f6"/>
                  </a:lnTo>
                  <a:lnTo>
                    <a:pt x="f16" y="f6"/>
                  </a:lnTo>
                  <a:lnTo>
                    <a:pt x="f17" y="f18"/>
                  </a:lnTo>
                  <a:lnTo>
                    <a:pt x="f19" y="f20"/>
                  </a:lnTo>
                  <a:lnTo>
                    <a:pt x="f21" y="f20"/>
                  </a:lnTo>
                  <a:lnTo>
                    <a:pt x="f22" y="f14"/>
                  </a:lnTo>
                  <a:lnTo>
                    <a:pt x="f22" y="f23"/>
                  </a:lnTo>
                  <a:lnTo>
                    <a:pt x="f24" y="f23"/>
                  </a:lnTo>
                  <a:lnTo>
                    <a:pt x="f21" y="f23"/>
                  </a:lnTo>
                  <a:lnTo>
                    <a:pt x="f21" y="f25"/>
                  </a:lnTo>
                  <a:lnTo>
                    <a:pt x="f26" y="f25"/>
                  </a:lnTo>
                  <a:lnTo>
                    <a:pt x="f27" y="f25"/>
                  </a:lnTo>
                  <a:lnTo>
                    <a:pt x="f27" y="f28"/>
                  </a:lnTo>
                  <a:lnTo>
                    <a:pt x="f29" y="f28"/>
                  </a:lnTo>
                  <a:lnTo>
                    <a:pt x="f27" y="f28"/>
                  </a:lnTo>
                  <a:lnTo>
                    <a:pt x="f27" y="f25"/>
                  </a:lnTo>
                  <a:lnTo>
                    <a:pt x="f26" y="f25"/>
                  </a:lnTo>
                  <a:lnTo>
                    <a:pt x="f21" y="f25"/>
                  </a:lnTo>
                  <a:lnTo>
                    <a:pt x="f21" y="f23"/>
                  </a:lnTo>
                  <a:lnTo>
                    <a:pt x="f24" y="f23"/>
                  </a:lnTo>
                  <a:lnTo>
                    <a:pt x="f22" y="f23"/>
                  </a:lnTo>
                  <a:lnTo>
                    <a:pt x="f22" y="f14"/>
                  </a:lnTo>
                  <a:lnTo>
                    <a:pt x="f30" y="f31"/>
                  </a:lnTo>
                  <a:lnTo>
                    <a:pt x="f30" y="f32"/>
                  </a:lnTo>
                  <a:lnTo>
                    <a:pt x="f19" y="f33"/>
                  </a:lnTo>
                  <a:lnTo>
                    <a:pt x="f34" y="f35"/>
                  </a:lnTo>
                  <a:lnTo>
                    <a:pt x="f22" y="f36"/>
                  </a:lnTo>
                  <a:lnTo>
                    <a:pt x="f37" y="f38"/>
                  </a:lnTo>
                  <a:lnTo>
                    <a:pt x="f39" y="f40"/>
                  </a:lnTo>
                  <a:lnTo>
                    <a:pt x="f41" y="f42"/>
                  </a:lnTo>
                  <a:lnTo>
                    <a:pt x="f43" y="f44"/>
                  </a:lnTo>
                  <a:lnTo>
                    <a:pt x="f45" y="f46"/>
                  </a:lnTo>
                  <a:lnTo>
                    <a:pt x="f47" y="f48"/>
                  </a:lnTo>
                  <a:lnTo>
                    <a:pt x="f49" y="f50"/>
                  </a:lnTo>
                  <a:lnTo>
                    <a:pt x="f51" y="f40"/>
                  </a:lnTo>
                  <a:lnTo>
                    <a:pt x="f52" y="f53"/>
                  </a:lnTo>
                  <a:lnTo>
                    <a:pt x="f54" y="f32"/>
                  </a:lnTo>
                  <a:lnTo>
                    <a:pt x="f55" y="f10"/>
                  </a:lnTo>
                  <a:lnTo>
                    <a:pt x="f56" y="f57"/>
                  </a:lnTo>
                  <a:lnTo>
                    <a:pt x="f58" y="f59"/>
                  </a:lnTo>
                  <a:lnTo>
                    <a:pt x="f60" y="f61"/>
                  </a:lnTo>
                  <a:lnTo>
                    <a:pt x="f60" y="f62"/>
                  </a:lnTo>
                  <a:lnTo>
                    <a:pt x="f60" y="f63"/>
                  </a:lnTo>
                  <a:lnTo>
                    <a:pt x="f60" y="f62"/>
                  </a:lnTo>
                  <a:lnTo>
                    <a:pt x="f60" y="f61"/>
                  </a:lnTo>
                  <a:lnTo>
                    <a:pt x="f56" y="f57"/>
                  </a:lnTo>
                  <a:lnTo>
                    <a:pt x="f60" y="f31"/>
                  </a:lnTo>
                  <a:lnTo>
                    <a:pt x="f64" y="f57"/>
                  </a:lnTo>
                  <a:lnTo>
                    <a:pt x="f64" y="f63"/>
                  </a:lnTo>
                  <a:lnTo>
                    <a:pt x="f64" y="f57"/>
                  </a:lnTo>
                  <a:lnTo>
                    <a:pt x="f65" y="f10"/>
                  </a:lnTo>
                  <a:lnTo>
                    <a:pt x="f53" y="f66"/>
                  </a:lnTo>
                  <a:lnTo>
                    <a:pt x="f67" y="f67"/>
                  </a:lnTo>
                  <a:lnTo>
                    <a:pt x="f32" y="f65"/>
                  </a:lnTo>
                  <a:lnTo>
                    <a:pt x="f12" y="f68"/>
                  </a:lnTo>
                  <a:lnTo>
                    <a:pt x="f14" y="f54"/>
                  </a:lnTo>
                  <a:lnTo>
                    <a:pt x="f69" y="f46"/>
                  </a:lnTo>
                  <a:lnTo>
                    <a:pt x="f70" y="f71"/>
                  </a:lnTo>
                  <a:lnTo>
                    <a:pt x="f72" y="f73"/>
                  </a:lnTo>
                  <a:lnTo>
                    <a:pt x="f6" y="f51"/>
                  </a:lnTo>
                  <a:lnTo>
                    <a:pt x="f74" y="f75"/>
                  </a:lnTo>
                  <a:lnTo>
                    <a:pt x="f76" y="f77"/>
                  </a:lnTo>
                  <a:lnTo>
                    <a:pt x="f72" y="f78"/>
                  </a:lnTo>
                  <a:lnTo>
                    <a:pt x="f76" y="f79"/>
                  </a:lnTo>
                  <a:lnTo>
                    <a:pt x="f80" y="f49"/>
                  </a:lnTo>
                  <a:lnTo>
                    <a:pt x="f70" y="f81"/>
                  </a:lnTo>
                  <a:lnTo>
                    <a:pt x="f82" y="f81"/>
                  </a:lnTo>
                  <a:lnTo>
                    <a:pt x="f28" y="f81"/>
                  </a:lnTo>
                  <a:lnTo>
                    <a:pt x="f12" y="f83"/>
                  </a:lnTo>
                  <a:lnTo>
                    <a:pt x="f20" y="f84"/>
                  </a:lnTo>
                  <a:lnTo>
                    <a:pt x="f85" y="f86"/>
                  </a:lnTo>
                  <a:lnTo>
                    <a:pt x="f87" y="f88"/>
                  </a:lnTo>
                  <a:lnTo>
                    <a:pt x="f85" y="f89"/>
                  </a:lnTo>
                  <a:lnTo>
                    <a:pt x="f31" y="f90"/>
                  </a:lnTo>
                  <a:lnTo>
                    <a:pt x="f91" y="f92"/>
                  </a:lnTo>
                  <a:lnTo>
                    <a:pt x="f57" y="f92"/>
                  </a:lnTo>
                  <a:lnTo>
                    <a:pt x="f66" y="f93"/>
                  </a:lnTo>
                  <a:lnTo>
                    <a:pt x="f94" y="f95"/>
                  </a:lnTo>
                  <a:lnTo>
                    <a:pt x="f64" y="f96"/>
                  </a:lnTo>
                  <a:lnTo>
                    <a:pt x="f60" y="f97"/>
                  </a:lnTo>
                  <a:lnTo>
                    <a:pt x="f55" y="f97"/>
                  </a:lnTo>
                  <a:lnTo>
                    <a:pt x="f44" y="f98"/>
                  </a:lnTo>
                  <a:lnTo>
                    <a:pt x="f52" y="f98"/>
                  </a:lnTo>
                  <a:lnTo>
                    <a:pt x="f99" y="f98"/>
                  </a:lnTo>
                  <a:lnTo>
                    <a:pt x="f71" y="f96"/>
                  </a:lnTo>
                  <a:lnTo>
                    <a:pt x="f100" y="f101"/>
                  </a:lnTo>
                  <a:lnTo>
                    <a:pt x="f102" y="f101"/>
                  </a:lnTo>
                  <a:lnTo>
                    <a:pt x="f2" y="f96"/>
                  </a:lnTo>
                  <a:lnTo>
                    <a:pt x="f49" y="f96"/>
                  </a:lnTo>
                  <a:lnTo>
                    <a:pt x="f103" y="f104"/>
                  </a:lnTo>
                  <a:lnTo>
                    <a:pt x="f105" y="f106"/>
                  </a:lnTo>
                  <a:lnTo>
                    <a:pt x="f107" y="f108"/>
                  </a:lnTo>
                  <a:lnTo>
                    <a:pt x="f107" y="f109"/>
                  </a:lnTo>
                  <a:lnTo>
                    <a:pt x="f81" y="f110"/>
                  </a:lnTo>
                  <a:lnTo>
                    <a:pt x="f111" y="f112"/>
                  </a:lnTo>
                  <a:lnTo>
                    <a:pt x="f111" y="f113"/>
                  </a:lnTo>
                  <a:lnTo>
                    <a:pt x="f114" y="f115"/>
                  </a:lnTo>
                  <a:lnTo>
                    <a:pt x="f116" y="f117"/>
                  </a:lnTo>
                  <a:lnTo>
                    <a:pt x="f86" y="f115"/>
                  </a:lnTo>
                  <a:lnTo>
                    <a:pt x="f118" y="f112"/>
                  </a:lnTo>
                  <a:lnTo>
                    <a:pt x="f119" y="f112"/>
                  </a:lnTo>
                  <a:lnTo>
                    <a:pt x="f120" y="f121"/>
                  </a:lnTo>
                  <a:lnTo>
                    <a:pt x="f122" y="f123"/>
                  </a:lnTo>
                  <a:lnTo>
                    <a:pt x="f43" y="f117"/>
                  </a:lnTo>
                  <a:lnTo>
                    <a:pt x="f124" y="f8"/>
                  </a:lnTo>
                  <a:lnTo>
                    <a:pt x="f124" y="f123"/>
                  </a:lnTo>
                  <a:lnTo>
                    <a:pt x="f125" y="f121"/>
                  </a:lnTo>
                  <a:lnTo>
                    <a:pt x="f126" y="f113"/>
                  </a:lnTo>
                  <a:lnTo>
                    <a:pt x="f127" y="f128"/>
                  </a:lnTo>
                  <a:lnTo>
                    <a:pt x="f37" y="f113"/>
                  </a:lnTo>
                  <a:lnTo>
                    <a:pt x="f129" y="f112"/>
                  </a:lnTo>
                  <a:lnTo>
                    <a:pt x="f29" y="f110"/>
                  </a:lnTo>
                  <a:lnTo>
                    <a:pt x="f19" y="f130"/>
                  </a:lnTo>
                  <a:lnTo>
                    <a:pt x="f34" y="f131"/>
                  </a:lnTo>
                  <a:lnTo>
                    <a:pt x="f132" y="f133"/>
                  </a:lnTo>
                  <a:lnTo>
                    <a:pt x="f134" y="f101"/>
                  </a:lnTo>
                  <a:lnTo>
                    <a:pt x="f134" y="f135"/>
                  </a:lnTo>
                  <a:lnTo>
                    <a:pt x="f136" y="f90"/>
                  </a:lnTo>
                  <a:lnTo>
                    <a:pt x="f134" y="f137"/>
                  </a:lnTo>
                  <a:lnTo>
                    <a:pt x="f136" y="f138"/>
                  </a:lnTo>
                  <a:lnTo>
                    <a:pt x="f34" y="f139"/>
                  </a:lnTo>
                  <a:lnTo>
                    <a:pt x="f140" y="f83"/>
                  </a:lnTo>
                  <a:lnTo>
                    <a:pt x="f136" y="f141"/>
                  </a:lnTo>
                  <a:lnTo>
                    <a:pt x="f142" y="f49"/>
                  </a:lnTo>
                  <a:lnTo>
                    <a:pt x="f143" y="f144"/>
                  </a:lnTo>
                  <a:lnTo>
                    <a:pt x="f143" y="f79"/>
                  </a:lnTo>
                  <a:lnTo>
                    <a:pt x="f142" y="f2"/>
                  </a:lnTo>
                  <a:lnTo>
                    <a:pt x="f132" y="f78"/>
                  </a:lnTo>
                  <a:lnTo>
                    <a:pt x="f34" y="f2"/>
                  </a:lnTo>
                  <a:lnTo>
                    <a:pt x="f19" y="f78"/>
                  </a:lnTo>
                  <a:lnTo>
                    <a:pt x="f145" y="f102"/>
                  </a:lnTo>
                  <a:lnTo>
                    <a:pt x="f146" y="f147"/>
                  </a:lnTo>
                  <a:lnTo>
                    <a:pt x="f148" y="f149"/>
                  </a:lnTo>
                  <a:lnTo>
                    <a:pt x="f150" y="f73"/>
                  </a:lnTo>
                  <a:lnTo>
                    <a:pt x="f16" y="f151"/>
                  </a:lnTo>
                  <a:lnTo>
                    <a:pt x="f152" y="f151"/>
                  </a:lnTo>
                  <a:lnTo>
                    <a:pt x="f134" y="f153"/>
                  </a:lnTo>
                  <a:lnTo>
                    <a:pt x="f142" y="f149"/>
                  </a:lnTo>
                  <a:lnTo>
                    <a:pt x="f154" y="f100"/>
                  </a:lnTo>
                  <a:lnTo>
                    <a:pt x="f155" y="f73"/>
                  </a:lnTo>
                  <a:lnTo>
                    <a:pt x="f15" y="f156"/>
                  </a:lnTo>
                  <a:lnTo>
                    <a:pt x="f157" y="f158"/>
                  </a:lnTo>
                  <a:lnTo>
                    <a:pt x="f159" y="f99"/>
                  </a:lnTo>
                  <a:lnTo>
                    <a:pt x="f160" y="f52"/>
                  </a:lnTo>
                  <a:lnTo>
                    <a:pt x="f161" y="f162"/>
                  </a:lnTo>
                  <a:lnTo>
                    <a:pt x="f163" y="f164"/>
                  </a:lnTo>
                  <a:lnTo>
                    <a:pt x="f165" y="f50"/>
                  </a:lnTo>
                  <a:lnTo>
                    <a:pt x="f9" y="f48"/>
                  </a:lnTo>
                  <a:lnTo>
                    <a:pt x="f166" y="f68"/>
                  </a:lnTo>
                  <a:lnTo>
                    <a:pt x="f167" y="f65"/>
                  </a:lnTo>
                  <a:lnTo>
                    <a:pt x="f7" y="f10"/>
                  </a:lnTo>
                  <a:lnTo>
                    <a:pt x="f9" y="f10"/>
                  </a:lnTo>
                  <a:close/>
                </a:path>
              </a:pathLst>
            </a:custGeom>
            <a:solidFill>
              <a:srgbClr val="0F78FF"/>
            </a:solidFill>
            <a:ln w="3172" cap="flat">
              <a:solidFill>
                <a:srgbClr val="0F78FF">
                  <a:alpha val="70000"/>
                </a:srgbClr>
              </a:solidFill>
              <a:prstDash val="solid"/>
              <a:round/>
            </a:ln>
          </p:spPr>
          <p:txBody>
            <a:bodyPr vert="horz" wrap="square" lIns="91440" tIns="45720" rIns="91440" bIns="45720" anchor="t" anchorCtr="0" compatLnSpc="1">
              <a:noAutofit/>
            </a:bodyPr>
            <a:lstStyle/>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GB" sz="1400" b="1" i="0" u="none" strike="noStrike" kern="1200" cap="none" spc="0" baseline="0">
                <a:solidFill>
                  <a:srgbClr val="0599F1"/>
                </a:solidFill>
                <a:uFillTx/>
                <a:latin typeface="HelveticaNeue-UltraLight" pitchFamily="50"/>
                <a:ea typeface="MS PGothic" pitchFamily="34"/>
              </a:endParaRPr>
            </a:p>
          </p:txBody>
        </p:sp>
        <p:sp>
          <p:nvSpPr>
            <p:cNvPr id="161" name="Freeform 188">
              <a:extLst>
                <a:ext uri="{FF2B5EF4-FFF2-40B4-BE49-F238E27FC236}">
                  <a16:creationId xmlns:a16="http://schemas.microsoft.com/office/drawing/2014/main" id="{CF5D84DC-0038-3319-9E11-B0178F4D2972}"/>
                </a:ext>
              </a:extLst>
            </p:cNvPr>
            <p:cNvSpPr/>
            <p:nvPr/>
          </p:nvSpPr>
          <p:spPr>
            <a:xfrm>
              <a:off x="9251844" y="4088620"/>
              <a:ext cx="52129" cy="62270"/>
            </a:xfrm>
            <a:custGeom>
              <a:avLst/>
              <a:gdLst>
                <a:gd name="f0" fmla="val 10800000"/>
                <a:gd name="f1" fmla="val 5400000"/>
                <a:gd name="f2" fmla="val 180"/>
                <a:gd name="f3" fmla="val w"/>
                <a:gd name="f4" fmla="val h"/>
                <a:gd name="f5" fmla="val 0"/>
                <a:gd name="f6" fmla="val 42"/>
                <a:gd name="f7" fmla="val 54"/>
                <a:gd name="f8" fmla="val 6"/>
                <a:gd name="f9" fmla="val 24"/>
                <a:gd name="f10" fmla="val 30"/>
                <a:gd name="f11" fmla="+- 0 0 -90"/>
                <a:gd name="f12" fmla="*/ f3 1 42"/>
                <a:gd name="f13" fmla="*/ f4 1 54"/>
                <a:gd name="f14" fmla="val f5"/>
                <a:gd name="f15" fmla="val f6"/>
                <a:gd name="f16" fmla="val f7"/>
                <a:gd name="f17" fmla="*/ f11 f0 1"/>
                <a:gd name="f18" fmla="+- f16 0 f14"/>
                <a:gd name="f19" fmla="+- f15 0 f14"/>
                <a:gd name="f20" fmla="*/ f17 1 f2"/>
                <a:gd name="f21" fmla="*/ f19 1 42"/>
                <a:gd name="f22" fmla="*/ f18 1 54"/>
                <a:gd name="f23" fmla="*/ 2147483646 f19 1"/>
                <a:gd name="f24" fmla="*/ 0 f18 1"/>
                <a:gd name="f25" fmla="*/ 0 f19 1"/>
                <a:gd name="f26" fmla="*/ 2147483646 f18 1"/>
                <a:gd name="f27" fmla="+- f20 0 f1"/>
                <a:gd name="f28" fmla="*/ f23 1 42"/>
                <a:gd name="f29" fmla="*/ f24 1 54"/>
                <a:gd name="f30" fmla="*/ f25 1 42"/>
                <a:gd name="f31" fmla="*/ f26 1 54"/>
                <a:gd name="f32" fmla="*/ 0 1 f21"/>
                <a:gd name="f33" fmla="*/ f15 1 f21"/>
                <a:gd name="f34" fmla="*/ 0 1 f22"/>
                <a:gd name="f35" fmla="*/ f16 1 f22"/>
                <a:gd name="f36" fmla="*/ f28 1 f21"/>
                <a:gd name="f37" fmla="*/ f29 1 f22"/>
                <a:gd name="f38" fmla="*/ f30 1 f21"/>
                <a:gd name="f39" fmla="*/ f31 1 f22"/>
                <a:gd name="f40" fmla="*/ f32 f12 1"/>
                <a:gd name="f41" fmla="*/ f33 f12 1"/>
                <a:gd name="f42" fmla="*/ f35 f13 1"/>
                <a:gd name="f43" fmla="*/ f34 f13 1"/>
                <a:gd name="f44" fmla="*/ f36 f12 1"/>
                <a:gd name="f45" fmla="*/ f37 f13 1"/>
                <a:gd name="f46" fmla="*/ f38 f12 1"/>
                <a:gd name="f47" fmla="*/ f39 f13 1"/>
              </a:gdLst>
              <a:ahLst/>
              <a:cxnLst>
                <a:cxn ang="3cd4">
                  <a:pos x="hc" y="t"/>
                </a:cxn>
                <a:cxn ang="0">
                  <a:pos x="r" y="vc"/>
                </a:cxn>
                <a:cxn ang="cd4">
                  <a:pos x="hc" y="b"/>
                </a:cxn>
                <a:cxn ang="cd2">
                  <a:pos x="l" y="vc"/>
                </a:cxn>
                <a:cxn ang="f27">
                  <a:pos x="f44" y="f45"/>
                </a:cxn>
                <a:cxn ang="f27">
                  <a:pos x="f46" y="f47"/>
                </a:cxn>
                <a:cxn ang="f27">
                  <a:pos x="f44" y="f47"/>
                </a:cxn>
                <a:cxn ang="f27">
                  <a:pos x="f44" y="f47"/>
                </a:cxn>
                <a:cxn ang="f27">
                  <a:pos x="f44" y="f47"/>
                </a:cxn>
                <a:cxn ang="f27">
                  <a:pos x="f44" y="f45"/>
                </a:cxn>
              </a:cxnLst>
              <a:rect l="f40" t="f43" r="f41" b="f42"/>
              <a:pathLst>
                <a:path w="42" h="54">
                  <a:moveTo>
                    <a:pt x="f8" y="f5"/>
                  </a:moveTo>
                  <a:lnTo>
                    <a:pt x="f5" y="f9"/>
                  </a:lnTo>
                  <a:lnTo>
                    <a:pt x="f8" y="f7"/>
                  </a:lnTo>
                  <a:lnTo>
                    <a:pt x="f10" y="f7"/>
                  </a:lnTo>
                  <a:lnTo>
                    <a:pt x="f6" y="f10"/>
                  </a:lnTo>
                  <a:lnTo>
                    <a:pt x="f8" y="f5"/>
                  </a:lnTo>
                  <a:close/>
                </a:path>
              </a:pathLst>
            </a:custGeom>
            <a:solidFill>
              <a:srgbClr val="E2EBFB"/>
            </a:solidFill>
            <a:ln w="3172" cap="flat">
              <a:solidFill>
                <a:srgbClr val="0F78FF">
                  <a:alpha val="70000"/>
                </a:srgbClr>
              </a:solidFill>
              <a:prstDash val="solid"/>
              <a:round/>
            </a:ln>
          </p:spPr>
          <p:txBody>
            <a:bodyPr vert="horz" wrap="square" lIns="91440" tIns="45720" rIns="91440" bIns="45720" anchor="t" anchorCtr="0" compatLnSpc="1">
              <a:noAutofit/>
            </a:bodyPr>
            <a:lstStyle/>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GB" sz="1400" b="1" i="0" u="none" strike="noStrike" kern="1200" cap="none" spc="0" baseline="0">
                <a:solidFill>
                  <a:srgbClr val="0599F1"/>
                </a:solidFill>
                <a:uFillTx/>
                <a:latin typeface="HelveticaNeue-UltraLight" pitchFamily="50"/>
                <a:ea typeface="MS PGothic" pitchFamily="34"/>
              </a:endParaRPr>
            </a:p>
          </p:txBody>
        </p:sp>
        <p:sp>
          <p:nvSpPr>
            <p:cNvPr id="162" name="Freeform 189">
              <a:extLst>
                <a:ext uri="{FF2B5EF4-FFF2-40B4-BE49-F238E27FC236}">
                  <a16:creationId xmlns:a16="http://schemas.microsoft.com/office/drawing/2014/main" id="{1D283034-B476-D1D2-C281-BE172E100C3D}"/>
                </a:ext>
              </a:extLst>
            </p:cNvPr>
            <p:cNvSpPr/>
            <p:nvPr/>
          </p:nvSpPr>
          <p:spPr>
            <a:xfrm>
              <a:off x="9912196" y="3830851"/>
              <a:ext cx="49240" cy="49240"/>
            </a:xfrm>
            <a:custGeom>
              <a:avLst/>
              <a:gdLst>
                <a:gd name="f0" fmla="val 10800000"/>
                <a:gd name="f1" fmla="val 5400000"/>
                <a:gd name="f2" fmla="val 180"/>
                <a:gd name="f3" fmla="val w"/>
                <a:gd name="f4" fmla="val h"/>
                <a:gd name="f5" fmla="val 0"/>
                <a:gd name="f6" fmla="val 42"/>
                <a:gd name="f7" fmla="val 30"/>
                <a:gd name="f8" fmla="val 12"/>
                <a:gd name="f9" fmla="+- 0 0 -90"/>
                <a:gd name="f10" fmla="*/ f3 1 42"/>
                <a:gd name="f11" fmla="*/ f4 1 42"/>
                <a:gd name="f12" fmla="val f5"/>
                <a:gd name="f13" fmla="val f6"/>
                <a:gd name="f14" fmla="*/ f9 f0 1"/>
                <a:gd name="f15" fmla="+- f13 0 f12"/>
                <a:gd name="f16" fmla="*/ f14 1 f2"/>
                <a:gd name="f17" fmla="*/ f15 1 42"/>
                <a:gd name="f18" fmla="*/ 0 f15 1"/>
                <a:gd name="f19" fmla="*/ 2147483646 f15 1"/>
                <a:gd name="f20" fmla="+- f16 0 f1"/>
                <a:gd name="f21" fmla="*/ f18 1 42"/>
                <a:gd name="f22" fmla="*/ f19 1 42"/>
                <a:gd name="f23" fmla="*/ 0 1 f17"/>
                <a:gd name="f24" fmla="*/ f13 1 f17"/>
                <a:gd name="f25" fmla="*/ f21 1 f17"/>
                <a:gd name="f26" fmla="*/ f22 1 f17"/>
                <a:gd name="f27" fmla="*/ f23 f10 1"/>
                <a:gd name="f28" fmla="*/ f24 f10 1"/>
                <a:gd name="f29" fmla="*/ f24 f11 1"/>
                <a:gd name="f30" fmla="*/ f23 f11 1"/>
                <a:gd name="f31" fmla="*/ f25 f10 1"/>
                <a:gd name="f32" fmla="*/ f26 f11 1"/>
                <a:gd name="f33" fmla="*/ f26 f10 1"/>
                <a:gd name="f34" fmla="*/ f25 f11 1"/>
              </a:gdLst>
              <a:ahLst/>
              <a:cxnLst>
                <a:cxn ang="3cd4">
                  <a:pos x="hc" y="t"/>
                </a:cxn>
                <a:cxn ang="0">
                  <a:pos x="r" y="vc"/>
                </a:cxn>
                <a:cxn ang="cd4">
                  <a:pos x="hc" y="b"/>
                </a:cxn>
                <a:cxn ang="cd2">
                  <a:pos x="l" y="vc"/>
                </a:cxn>
                <a:cxn ang="f20">
                  <a:pos x="f31" y="f32"/>
                </a:cxn>
                <a:cxn ang="f20">
                  <a:pos x="f33" y="f32"/>
                </a:cxn>
                <a:cxn ang="f20">
                  <a:pos x="f33" y="f34"/>
                </a:cxn>
                <a:cxn ang="f20">
                  <a:pos x="f33" y="f32"/>
                </a:cxn>
                <a:cxn ang="f20">
                  <a:pos x="f33" y="f32"/>
                </a:cxn>
                <a:cxn ang="f20">
                  <a:pos x="f33" y="f32"/>
                </a:cxn>
                <a:cxn ang="f20">
                  <a:pos x="f31" y="f32"/>
                </a:cxn>
              </a:cxnLst>
              <a:rect l="f27" t="f30" r="f28" b="f29"/>
              <a:pathLst>
                <a:path w="42" h="42">
                  <a:moveTo>
                    <a:pt x="f5" y="f7"/>
                  </a:moveTo>
                  <a:lnTo>
                    <a:pt x="f8" y="f8"/>
                  </a:lnTo>
                  <a:lnTo>
                    <a:pt x="f7" y="f5"/>
                  </a:lnTo>
                  <a:lnTo>
                    <a:pt x="f6" y="f8"/>
                  </a:lnTo>
                  <a:lnTo>
                    <a:pt x="f7" y="f7"/>
                  </a:lnTo>
                  <a:lnTo>
                    <a:pt x="f8" y="f6"/>
                  </a:lnTo>
                  <a:lnTo>
                    <a:pt x="f5" y="f7"/>
                  </a:lnTo>
                  <a:close/>
                </a:path>
              </a:pathLst>
            </a:custGeom>
            <a:solidFill>
              <a:srgbClr val="E2EBFB"/>
            </a:solidFill>
            <a:ln w="3172" cap="flat">
              <a:solidFill>
                <a:srgbClr val="0F78FF">
                  <a:alpha val="70000"/>
                </a:srgbClr>
              </a:solidFill>
              <a:prstDash val="solid"/>
              <a:round/>
            </a:ln>
          </p:spPr>
          <p:txBody>
            <a:bodyPr vert="horz" wrap="square" lIns="91440" tIns="45720" rIns="91440" bIns="45720" anchor="t" anchorCtr="0" compatLnSpc="1">
              <a:noAutofit/>
            </a:bodyPr>
            <a:lstStyle/>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GB" sz="1400" b="1" i="0" u="none" strike="noStrike" kern="1200" cap="none" spc="0" baseline="0">
                <a:solidFill>
                  <a:srgbClr val="0599F1"/>
                </a:solidFill>
                <a:uFillTx/>
                <a:latin typeface="HelveticaNeue-UltraLight" pitchFamily="50"/>
                <a:ea typeface="MS PGothic" pitchFamily="34"/>
              </a:endParaRPr>
            </a:p>
          </p:txBody>
        </p:sp>
        <p:sp>
          <p:nvSpPr>
            <p:cNvPr id="163" name="Freeform 190">
              <a:extLst>
                <a:ext uri="{FF2B5EF4-FFF2-40B4-BE49-F238E27FC236}">
                  <a16:creationId xmlns:a16="http://schemas.microsoft.com/office/drawing/2014/main" id="{639131A7-5B5F-0F01-6324-4AFEE1752F94}"/>
                </a:ext>
              </a:extLst>
            </p:cNvPr>
            <p:cNvSpPr/>
            <p:nvPr/>
          </p:nvSpPr>
          <p:spPr>
            <a:xfrm>
              <a:off x="10177207" y="3709208"/>
              <a:ext cx="28959" cy="85441"/>
            </a:xfrm>
            <a:custGeom>
              <a:avLst/>
              <a:gdLst>
                <a:gd name="f0" fmla="val 10800000"/>
                <a:gd name="f1" fmla="val 5400000"/>
                <a:gd name="f2" fmla="val 180"/>
                <a:gd name="f3" fmla="val w"/>
                <a:gd name="f4" fmla="val h"/>
                <a:gd name="f5" fmla="val 0"/>
                <a:gd name="f6" fmla="val 24"/>
                <a:gd name="f7" fmla="val 72"/>
                <a:gd name="f8" fmla="val 42"/>
                <a:gd name="f9" fmla="val 18"/>
                <a:gd name="f10" fmla="val 6"/>
                <a:gd name="f11" fmla="+- 0 0 -90"/>
                <a:gd name="f12" fmla="*/ f3 1 24"/>
                <a:gd name="f13" fmla="*/ f4 1 72"/>
                <a:gd name="f14" fmla="val f5"/>
                <a:gd name="f15" fmla="val f6"/>
                <a:gd name="f16" fmla="val f7"/>
                <a:gd name="f17" fmla="*/ f11 f0 1"/>
                <a:gd name="f18" fmla="+- f16 0 f14"/>
                <a:gd name="f19" fmla="+- f15 0 f14"/>
                <a:gd name="f20" fmla="*/ f17 1 f2"/>
                <a:gd name="f21" fmla="*/ f19 1 24"/>
                <a:gd name="f22" fmla="*/ f18 1 72"/>
                <a:gd name="f23" fmla="*/ 0 f19 1"/>
                <a:gd name="f24" fmla="*/ 2147483646 f18 1"/>
                <a:gd name="f25" fmla="*/ 2147483646 f19 1"/>
                <a:gd name="f26" fmla="*/ 0 f18 1"/>
                <a:gd name="f27" fmla="+- f20 0 f1"/>
                <a:gd name="f28" fmla="*/ f23 1 24"/>
                <a:gd name="f29" fmla="*/ f24 1 72"/>
                <a:gd name="f30" fmla="*/ f25 1 24"/>
                <a:gd name="f31" fmla="*/ f26 1 72"/>
                <a:gd name="f32" fmla="*/ 0 1 f21"/>
                <a:gd name="f33" fmla="*/ f15 1 f21"/>
                <a:gd name="f34" fmla="*/ 0 1 f22"/>
                <a:gd name="f35" fmla="*/ f16 1 f22"/>
                <a:gd name="f36" fmla="*/ f28 1 f21"/>
                <a:gd name="f37" fmla="*/ f29 1 f22"/>
                <a:gd name="f38" fmla="*/ f30 1 f21"/>
                <a:gd name="f39" fmla="*/ f31 1 f22"/>
                <a:gd name="f40" fmla="*/ f32 f12 1"/>
                <a:gd name="f41" fmla="*/ f33 f12 1"/>
                <a:gd name="f42" fmla="*/ f35 f13 1"/>
                <a:gd name="f43" fmla="*/ f34 f13 1"/>
                <a:gd name="f44" fmla="*/ f36 f12 1"/>
                <a:gd name="f45" fmla="*/ f37 f13 1"/>
                <a:gd name="f46" fmla="*/ f38 f12 1"/>
                <a:gd name="f47" fmla="*/ f39 f13 1"/>
              </a:gdLst>
              <a:ahLst/>
              <a:cxnLst>
                <a:cxn ang="3cd4">
                  <a:pos x="hc" y="t"/>
                </a:cxn>
                <a:cxn ang="0">
                  <a:pos x="r" y="vc"/>
                </a:cxn>
                <a:cxn ang="cd4">
                  <a:pos x="hc" y="b"/>
                </a:cxn>
                <a:cxn ang="cd2">
                  <a:pos x="l" y="vc"/>
                </a:cxn>
                <a:cxn ang="f27">
                  <a:pos x="f44" y="f45"/>
                </a:cxn>
                <a:cxn ang="f27">
                  <a:pos x="f44" y="f45"/>
                </a:cxn>
                <a:cxn ang="f27">
                  <a:pos x="f46" y="f47"/>
                </a:cxn>
                <a:cxn ang="f27">
                  <a:pos x="f46" y="f45"/>
                </a:cxn>
                <a:cxn ang="f27">
                  <a:pos x="f46" y="f45"/>
                </a:cxn>
                <a:cxn ang="f27">
                  <a:pos x="f44" y="f45"/>
                </a:cxn>
              </a:cxnLst>
              <a:rect l="f40" t="f43" r="f41" b="f42"/>
              <a:pathLst>
                <a:path w="24" h="72">
                  <a:moveTo>
                    <a:pt x="f5" y="f8"/>
                  </a:moveTo>
                  <a:lnTo>
                    <a:pt x="f5" y="f9"/>
                  </a:lnTo>
                  <a:lnTo>
                    <a:pt x="f6" y="f5"/>
                  </a:lnTo>
                  <a:lnTo>
                    <a:pt x="f6" y="f6"/>
                  </a:lnTo>
                  <a:lnTo>
                    <a:pt x="f10" y="f7"/>
                  </a:lnTo>
                  <a:lnTo>
                    <a:pt x="f5" y="f8"/>
                  </a:lnTo>
                  <a:close/>
                </a:path>
              </a:pathLst>
            </a:custGeom>
            <a:solidFill>
              <a:srgbClr val="E2EBFB"/>
            </a:solidFill>
            <a:ln w="3172" cap="flat">
              <a:solidFill>
                <a:srgbClr val="0F78FF">
                  <a:alpha val="70000"/>
                </a:srgbClr>
              </a:solidFill>
              <a:prstDash val="solid"/>
              <a:round/>
            </a:ln>
          </p:spPr>
          <p:txBody>
            <a:bodyPr vert="horz" wrap="square" lIns="91440" tIns="45720" rIns="91440" bIns="45720" anchor="t" anchorCtr="0" compatLnSpc="1">
              <a:noAutofit/>
            </a:bodyPr>
            <a:lstStyle/>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GB" sz="1400" b="1" i="0" u="none" strike="noStrike" kern="1200" cap="none" spc="0" baseline="0">
                <a:solidFill>
                  <a:srgbClr val="0599F1"/>
                </a:solidFill>
                <a:uFillTx/>
                <a:latin typeface="HelveticaNeue-UltraLight" pitchFamily="50"/>
                <a:ea typeface="MS PGothic" pitchFamily="34"/>
              </a:endParaRPr>
            </a:p>
          </p:txBody>
        </p:sp>
        <p:sp>
          <p:nvSpPr>
            <p:cNvPr id="164" name="Freeform 191">
              <a:extLst>
                <a:ext uri="{FF2B5EF4-FFF2-40B4-BE49-F238E27FC236}">
                  <a16:creationId xmlns:a16="http://schemas.microsoft.com/office/drawing/2014/main" id="{878529EB-363D-7183-16A2-135A8C1DAF3D}"/>
                </a:ext>
              </a:extLst>
            </p:cNvPr>
            <p:cNvSpPr/>
            <p:nvPr/>
          </p:nvSpPr>
          <p:spPr>
            <a:xfrm>
              <a:off x="10391534" y="3487640"/>
              <a:ext cx="41998" cy="63715"/>
            </a:xfrm>
            <a:custGeom>
              <a:avLst/>
              <a:gdLst>
                <a:gd name="f0" fmla="val 10800000"/>
                <a:gd name="f1" fmla="val 5400000"/>
                <a:gd name="f2" fmla="val 180"/>
                <a:gd name="f3" fmla="val w"/>
                <a:gd name="f4" fmla="val h"/>
                <a:gd name="f5" fmla="val 0"/>
                <a:gd name="f6" fmla="val 36"/>
                <a:gd name="f7" fmla="val 54"/>
                <a:gd name="f8" fmla="val 18"/>
                <a:gd name="f9" fmla="val 6"/>
                <a:gd name="f10" fmla="val 12"/>
                <a:gd name="f11" fmla="val 30"/>
                <a:gd name="f12" fmla="val 42"/>
                <a:gd name="f13" fmla="+- 0 0 -90"/>
                <a:gd name="f14" fmla="*/ f3 1 36"/>
                <a:gd name="f15" fmla="*/ f4 1 54"/>
                <a:gd name="f16" fmla="val f5"/>
                <a:gd name="f17" fmla="val f6"/>
                <a:gd name="f18" fmla="val f7"/>
                <a:gd name="f19" fmla="*/ f13 f0 1"/>
                <a:gd name="f20" fmla="+- f18 0 f16"/>
                <a:gd name="f21" fmla="+- f17 0 f16"/>
                <a:gd name="f22" fmla="*/ f19 1 f2"/>
                <a:gd name="f23" fmla="*/ f21 1 36"/>
                <a:gd name="f24" fmla="*/ f20 1 54"/>
                <a:gd name="f25" fmla="*/ 0 f21 1"/>
                <a:gd name="f26" fmla="*/ 2147483646 f20 1"/>
                <a:gd name="f27" fmla="*/ 2147483646 f21 1"/>
                <a:gd name="f28" fmla="*/ 0 f20 1"/>
                <a:gd name="f29" fmla="+- f22 0 f1"/>
                <a:gd name="f30" fmla="*/ f25 1 36"/>
                <a:gd name="f31" fmla="*/ f26 1 54"/>
                <a:gd name="f32" fmla="*/ f27 1 36"/>
                <a:gd name="f33" fmla="*/ f28 1 54"/>
                <a:gd name="f34" fmla="*/ 0 1 f23"/>
                <a:gd name="f35" fmla="*/ f17 1 f23"/>
                <a:gd name="f36" fmla="*/ 0 1 f24"/>
                <a:gd name="f37" fmla="*/ f18 1 f24"/>
                <a:gd name="f38" fmla="*/ f30 1 f23"/>
                <a:gd name="f39" fmla="*/ f31 1 f24"/>
                <a:gd name="f40" fmla="*/ f32 1 f23"/>
                <a:gd name="f41" fmla="*/ f33 1 f24"/>
                <a:gd name="f42" fmla="*/ f34 f14 1"/>
                <a:gd name="f43" fmla="*/ f35 f14 1"/>
                <a:gd name="f44" fmla="*/ f37 f15 1"/>
                <a:gd name="f45" fmla="*/ f36 f15 1"/>
                <a:gd name="f46" fmla="*/ f38 f14 1"/>
                <a:gd name="f47" fmla="*/ f39 f15 1"/>
                <a:gd name="f48" fmla="*/ f40 f14 1"/>
                <a:gd name="f49" fmla="*/ f41 f15 1"/>
              </a:gdLst>
              <a:ahLst/>
              <a:cxnLst>
                <a:cxn ang="3cd4">
                  <a:pos x="hc" y="t"/>
                </a:cxn>
                <a:cxn ang="0">
                  <a:pos x="r" y="vc"/>
                </a:cxn>
                <a:cxn ang="cd4">
                  <a:pos x="hc" y="b"/>
                </a:cxn>
                <a:cxn ang="cd2">
                  <a:pos x="l" y="vc"/>
                </a:cxn>
                <a:cxn ang="f29">
                  <a:pos x="f46" y="f47"/>
                </a:cxn>
                <a:cxn ang="f29">
                  <a:pos x="f48" y="f47"/>
                </a:cxn>
                <a:cxn ang="f29">
                  <a:pos x="f48" y="f47"/>
                </a:cxn>
                <a:cxn ang="f29">
                  <a:pos x="f48" y="f47"/>
                </a:cxn>
                <a:cxn ang="f29">
                  <a:pos x="f48" y="f47"/>
                </a:cxn>
                <a:cxn ang="f29">
                  <a:pos x="f48" y="f49"/>
                </a:cxn>
                <a:cxn ang="f29">
                  <a:pos x="f46" y="f47"/>
                </a:cxn>
              </a:cxnLst>
              <a:rect l="f42" t="f45" r="f43" b="f44"/>
              <a:pathLst>
                <a:path w="36" h="54">
                  <a:moveTo>
                    <a:pt x="f5" y="f8"/>
                  </a:moveTo>
                  <a:lnTo>
                    <a:pt x="f9" y="f6"/>
                  </a:lnTo>
                  <a:lnTo>
                    <a:pt x="f10" y="f7"/>
                  </a:lnTo>
                  <a:lnTo>
                    <a:pt x="f11" y="f12"/>
                  </a:lnTo>
                  <a:lnTo>
                    <a:pt x="f6" y="f8"/>
                  </a:lnTo>
                  <a:lnTo>
                    <a:pt x="f11" y="f5"/>
                  </a:lnTo>
                  <a:lnTo>
                    <a:pt x="f5" y="f8"/>
                  </a:lnTo>
                  <a:close/>
                </a:path>
              </a:pathLst>
            </a:custGeom>
            <a:solidFill>
              <a:srgbClr val="E2EBFB"/>
            </a:solidFill>
            <a:ln w="3172" cap="flat">
              <a:solidFill>
                <a:srgbClr val="0F78FF">
                  <a:alpha val="70000"/>
                </a:srgbClr>
              </a:solidFill>
              <a:prstDash val="solid"/>
              <a:round/>
            </a:ln>
          </p:spPr>
          <p:txBody>
            <a:bodyPr vert="horz" wrap="square" lIns="91440" tIns="45720" rIns="91440" bIns="45720" anchor="t" anchorCtr="0" compatLnSpc="1">
              <a:noAutofit/>
            </a:bodyPr>
            <a:lstStyle/>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GB" sz="1400" b="1" i="0" u="none" strike="noStrike" kern="1200" cap="none" spc="0" baseline="0">
                <a:solidFill>
                  <a:srgbClr val="0599F1"/>
                </a:solidFill>
                <a:uFillTx/>
                <a:latin typeface="HelveticaNeue-UltraLight" pitchFamily="50"/>
                <a:ea typeface="MS PGothic" pitchFamily="34"/>
              </a:endParaRPr>
            </a:p>
          </p:txBody>
        </p:sp>
        <p:sp>
          <p:nvSpPr>
            <p:cNvPr id="165" name="Freeform 192">
              <a:extLst>
                <a:ext uri="{FF2B5EF4-FFF2-40B4-BE49-F238E27FC236}">
                  <a16:creationId xmlns:a16="http://schemas.microsoft.com/office/drawing/2014/main" id="{B531570A-FD0F-DEFC-8A74-26025728E790}"/>
                </a:ext>
              </a:extLst>
            </p:cNvPr>
            <p:cNvSpPr/>
            <p:nvPr/>
          </p:nvSpPr>
          <p:spPr>
            <a:xfrm>
              <a:off x="10442219" y="3160358"/>
              <a:ext cx="314251" cy="341766"/>
            </a:xfrm>
            <a:custGeom>
              <a:avLst/>
              <a:gdLst>
                <a:gd name="f0" fmla="val 10800000"/>
                <a:gd name="f1" fmla="val 5400000"/>
                <a:gd name="f2" fmla="val 180"/>
                <a:gd name="f3" fmla="val w"/>
                <a:gd name="f4" fmla="val h"/>
                <a:gd name="f5" fmla="val 0"/>
                <a:gd name="f6" fmla="val 264"/>
                <a:gd name="f7" fmla="val 289"/>
                <a:gd name="f8" fmla="val 6"/>
                <a:gd name="f9" fmla="val 247"/>
                <a:gd name="f10" fmla="val 42"/>
                <a:gd name="f11" fmla="val 235"/>
                <a:gd name="f12" fmla="val 66"/>
                <a:gd name="f13" fmla="val 108"/>
                <a:gd name="f14" fmla="val 199"/>
                <a:gd name="f15" fmla="val 138"/>
                <a:gd name="f16" fmla="val 187"/>
                <a:gd name="f17" fmla="val 144"/>
                <a:gd name="f18" fmla="val 157"/>
                <a:gd name="f19" fmla="val 156"/>
                <a:gd name="f20" fmla="val 109"/>
                <a:gd name="f21" fmla="val 72"/>
                <a:gd name="f22" fmla="val 174"/>
                <a:gd name="f23" fmla="val 48"/>
                <a:gd name="f24" fmla="val 18"/>
                <a:gd name="f25" fmla="val 186"/>
                <a:gd name="f26" fmla="val 210"/>
                <a:gd name="f27" fmla="val 246"/>
                <a:gd name="f28" fmla="val 30"/>
                <a:gd name="f29" fmla="val 240"/>
                <a:gd name="f30" fmla="val 54"/>
                <a:gd name="f31" fmla="val 222"/>
                <a:gd name="f32" fmla="val 85"/>
                <a:gd name="f33" fmla="val 60"/>
                <a:gd name="f34" fmla="val 162"/>
                <a:gd name="f35" fmla="val 97"/>
                <a:gd name="f36" fmla="val 139"/>
                <a:gd name="f37" fmla="val 168"/>
                <a:gd name="f38" fmla="val 169"/>
                <a:gd name="f39" fmla="val 193"/>
                <a:gd name="f40" fmla="val 150"/>
                <a:gd name="f41" fmla="val 241"/>
                <a:gd name="f42" fmla="val 126"/>
                <a:gd name="f43" fmla="val 102"/>
                <a:gd name="f44" fmla="val 90"/>
                <a:gd name="f45" fmla="val 271"/>
                <a:gd name="f46" fmla="val 259"/>
                <a:gd name="f47" fmla="val 265"/>
                <a:gd name="f48" fmla="val 36"/>
                <a:gd name="f49" fmla="val 12"/>
                <a:gd name="f50" fmla="+- 0 0 -90"/>
                <a:gd name="f51" fmla="*/ f3 1 264"/>
                <a:gd name="f52" fmla="*/ f4 1 289"/>
                <a:gd name="f53" fmla="val f5"/>
                <a:gd name="f54" fmla="val f6"/>
                <a:gd name="f55" fmla="val f7"/>
                <a:gd name="f56" fmla="*/ f50 f0 1"/>
                <a:gd name="f57" fmla="+- f55 0 f53"/>
                <a:gd name="f58" fmla="+- f54 0 f53"/>
                <a:gd name="f59" fmla="*/ f56 1 f2"/>
                <a:gd name="f60" fmla="*/ f58 1 264"/>
                <a:gd name="f61" fmla="*/ f57 1 289"/>
                <a:gd name="f62" fmla="*/ 2147483646 f58 1"/>
                <a:gd name="f63" fmla="*/ 2147483646 f57 1"/>
                <a:gd name="f64" fmla="*/ 0 f57 1"/>
                <a:gd name="f65" fmla="*/ 0 f58 1"/>
                <a:gd name="f66" fmla="+- f59 0 f1"/>
                <a:gd name="f67" fmla="*/ f62 1 264"/>
                <a:gd name="f68" fmla="*/ f63 1 289"/>
                <a:gd name="f69" fmla="*/ f64 1 289"/>
                <a:gd name="f70" fmla="*/ f65 1 264"/>
                <a:gd name="f71" fmla="*/ 0 1 f60"/>
                <a:gd name="f72" fmla="*/ f54 1 f60"/>
                <a:gd name="f73" fmla="*/ 0 1 f61"/>
                <a:gd name="f74" fmla="*/ f55 1 f61"/>
                <a:gd name="f75" fmla="*/ f67 1 f60"/>
                <a:gd name="f76" fmla="*/ f68 1 f61"/>
                <a:gd name="f77" fmla="*/ f69 1 f61"/>
                <a:gd name="f78" fmla="*/ f70 1 f60"/>
                <a:gd name="f79" fmla="*/ f71 f51 1"/>
                <a:gd name="f80" fmla="*/ f72 f51 1"/>
                <a:gd name="f81" fmla="*/ f74 f52 1"/>
                <a:gd name="f82" fmla="*/ f73 f52 1"/>
                <a:gd name="f83" fmla="*/ f75 f51 1"/>
                <a:gd name="f84" fmla="*/ f76 f52 1"/>
                <a:gd name="f85" fmla="*/ f77 f52 1"/>
                <a:gd name="f86" fmla="*/ f78 f51 1"/>
              </a:gdLst>
              <a:ahLst/>
              <a:cxnLst>
                <a:cxn ang="3cd4">
                  <a:pos x="hc" y="t"/>
                </a:cxn>
                <a:cxn ang="0">
                  <a:pos x="r" y="vc"/>
                </a:cxn>
                <a:cxn ang="cd4">
                  <a:pos x="hc" y="b"/>
                </a:cxn>
                <a:cxn ang="cd2">
                  <a:pos x="l" y="vc"/>
                </a:cxn>
                <a:cxn ang="f66">
                  <a:pos x="f83" y="f84"/>
                </a:cxn>
                <a:cxn ang="f66">
                  <a:pos x="f83" y="f84"/>
                </a:cxn>
                <a:cxn ang="f66">
                  <a:pos x="f83" y="f84"/>
                </a:cxn>
                <a:cxn ang="f66">
                  <a:pos x="f83" y="f84"/>
                </a:cxn>
                <a:cxn ang="f66">
                  <a:pos x="f83" y="f84"/>
                </a:cxn>
                <a:cxn ang="f66">
                  <a:pos x="f83" y="f84"/>
                </a:cxn>
                <a:cxn ang="f66">
                  <a:pos x="f83" y="f84"/>
                </a:cxn>
                <a:cxn ang="f66">
                  <a:pos x="f83" y="f84"/>
                </a:cxn>
                <a:cxn ang="f66">
                  <a:pos x="f83" y="f84"/>
                </a:cxn>
                <a:cxn ang="f66">
                  <a:pos x="f83" y="f84"/>
                </a:cxn>
                <a:cxn ang="f66">
                  <a:pos x="f83" y="f85"/>
                </a:cxn>
                <a:cxn ang="f66">
                  <a:pos x="f83" y="f84"/>
                </a:cxn>
                <a:cxn ang="f66">
                  <a:pos x="f83" y="f84"/>
                </a:cxn>
                <a:cxn ang="f66">
                  <a:pos x="f83" y="f84"/>
                </a:cxn>
                <a:cxn ang="f66">
                  <a:pos x="f83" y="f84"/>
                </a:cxn>
                <a:cxn ang="f66">
                  <a:pos x="f83" y="f84"/>
                </a:cxn>
                <a:cxn ang="f66">
                  <a:pos x="f83" y="f84"/>
                </a:cxn>
                <a:cxn ang="f66">
                  <a:pos x="f83" y="f84"/>
                </a:cxn>
                <a:cxn ang="f66">
                  <a:pos x="f83" y="f84"/>
                </a:cxn>
                <a:cxn ang="f66">
                  <a:pos x="f83" y="f84"/>
                </a:cxn>
                <a:cxn ang="f66">
                  <a:pos x="f83" y="f84"/>
                </a:cxn>
                <a:cxn ang="f66">
                  <a:pos x="f83" y="f84"/>
                </a:cxn>
                <a:cxn ang="f66">
                  <a:pos x="f83" y="f84"/>
                </a:cxn>
                <a:cxn ang="f66">
                  <a:pos x="f83" y="f84"/>
                </a:cxn>
                <a:cxn ang="f66">
                  <a:pos x="f83" y="f84"/>
                </a:cxn>
                <a:cxn ang="f66">
                  <a:pos x="f83" y="f84"/>
                </a:cxn>
                <a:cxn ang="f66">
                  <a:pos x="f83" y="f84"/>
                </a:cxn>
                <a:cxn ang="f66">
                  <a:pos x="f83" y="f84"/>
                </a:cxn>
                <a:cxn ang="f66">
                  <a:pos x="f83" y="f84"/>
                </a:cxn>
                <a:cxn ang="f66">
                  <a:pos x="f83" y="f84"/>
                </a:cxn>
                <a:cxn ang="f66">
                  <a:pos x="f83" y="f84"/>
                </a:cxn>
                <a:cxn ang="f66">
                  <a:pos x="f83" y="f84"/>
                </a:cxn>
                <a:cxn ang="f66">
                  <a:pos x="f83" y="f84"/>
                </a:cxn>
                <a:cxn ang="f66">
                  <a:pos x="f86" y="f84"/>
                </a:cxn>
                <a:cxn ang="f66">
                  <a:pos x="f83" y="f84"/>
                </a:cxn>
              </a:cxnLst>
              <a:rect l="f79" t="f82" r="f80" b="f81"/>
              <a:pathLst>
                <a:path w="264" h="289">
                  <a:moveTo>
                    <a:pt x="f8" y="f9"/>
                  </a:moveTo>
                  <a:lnTo>
                    <a:pt x="f10" y="f11"/>
                  </a:lnTo>
                  <a:lnTo>
                    <a:pt x="f12" y="f11"/>
                  </a:lnTo>
                  <a:lnTo>
                    <a:pt x="f13" y="f14"/>
                  </a:lnTo>
                  <a:lnTo>
                    <a:pt x="f15" y="f16"/>
                  </a:lnTo>
                  <a:lnTo>
                    <a:pt x="f17" y="f18"/>
                  </a:lnTo>
                  <a:lnTo>
                    <a:pt x="f19" y="f20"/>
                  </a:lnTo>
                  <a:lnTo>
                    <a:pt x="f19" y="f21"/>
                  </a:lnTo>
                  <a:lnTo>
                    <a:pt x="f22" y="f23"/>
                  </a:lnTo>
                  <a:lnTo>
                    <a:pt x="f22" y="f24"/>
                  </a:lnTo>
                  <a:lnTo>
                    <a:pt x="f25" y="f5"/>
                  </a:lnTo>
                  <a:lnTo>
                    <a:pt x="f26" y="f24"/>
                  </a:lnTo>
                  <a:lnTo>
                    <a:pt x="f27" y="f28"/>
                  </a:lnTo>
                  <a:lnTo>
                    <a:pt x="f6" y="f28"/>
                  </a:lnTo>
                  <a:lnTo>
                    <a:pt x="f29" y="f30"/>
                  </a:lnTo>
                  <a:lnTo>
                    <a:pt x="f31" y="f12"/>
                  </a:lnTo>
                  <a:lnTo>
                    <a:pt x="f26" y="f32"/>
                  </a:lnTo>
                  <a:lnTo>
                    <a:pt x="f2" y="f33"/>
                  </a:lnTo>
                  <a:lnTo>
                    <a:pt x="f34" y="f35"/>
                  </a:lnTo>
                  <a:lnTo>
                    <a:pt x="f25" y="f36"/>
                  </a:lnTo>
                  <a:lnTo>
                    <a:pt x="f37" y="f38"/>
                  </a:lnTo>
                  <a:lnTo>
                    <a:pt x="f34" y="f39"/>
                  </a:lnTo>
                  <a:lnTo>
                    <a:pt x="f34" y="f11"/>
                  </a:lnTo>
                  <a:lnTo>
                    <a:pt x="f40" y="f9"/>
                  </a:lnTo>
                  <a:lnTo>
                    <a:pt x="f15" y="f41"/>
                  </a:lnTo>
                  <a:lnTo>
                    <a:pt x="f42" y="f9"/>
                  </a:lnTo>
                  <a:lnTo>
                    <a:pt x="f43" y="f9"/>
                  </a:lnTo>
                  <a:lnTo>
                    <a:pt x="f44" y="f9"/>
                  </a:lnTo>
                  <a:lnTo>
                    <a:pt x="f12" y="f45"/>
                  </a:lnTo>
                  <a:lnTo>
                    <a:pt x="f33" y="f46"/>
                  </a:lnTo>
                  <a:lnTo>
                    <a:pt x="f23" y="f47"/>
                  </a:lnTo>
                  <a:lnTo>
                    <a:pt x="f48" y="f45"/>
                  </a:lnTo>
                  <a:lnTo>
                    <a:pt x="f49" y="f7"/>
                  </a:lnTo>
                  <a:lnTo>
                    <a:pt x="f5" y="f46"/>
                  </a:lnTo>
                  <a:lnTo>
                    <a:pt x="f8" y="f9"/>
                  </a:lnTo>
                  <a:close/>
                </a:path>
              </a:pathLst>
            </a:custGeom>
            <a:solidFill>
              <a:srgbClr val="0F78FF"/>
            </a:solidFill>
            <a:ln w="3172" cap="flat">
              <a:solidFill>
                <a:srgbClr val="0F78FF">
                  <a:alpha val="70000"/>
                </a:srgbClr>
              </a:solidFill>
              <a:prstDash val="solid"/>
              <a:round/>
            </a:ln>
          </p:spPr>
          <p:txBody>
            <a:bodyPr vert="horz" wrap="square" lIns="91440" tIns="45720" rIns="91440" bIns="45720" anchor="t" anchorCtr="0" compatLnSpc="1">
              <a:noAutofit/>
            </a:bodyPr>
            <a:lstStyle/>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GB" sz="1400" b="1" i="0" u="none" strike="noStrike" kern="1200" cap="none" spc="0" baseline="0">
                <a:solidFill>
                  <a:srgbClr val="0599F1"/>
                </a:solidFill>
                <a:uFillTx/>
                <a:latin typeface="HelveticaNeue-UltraLight" pitchFamily="50"/>
                <a:ea typeface="MS PGothic" pitchFamily="34"/>
              </a:endParaRPr>
            </a:p>
          </p:txBody>
        </p:sp>
        <p:sp>
          <p:nvSpPr>
            <p:cNvPr id="166" name="Freeform 193">
              <a:extLst>
                <a:ext uri="{FF2B5EF4-FFF2-40B4-BE49-F238E27FC236}">
                  <a16:creationId xmlns:a16="http://schemas.microsoft.com/office/drawing/2014/main" id="{EDCDB3A5-74C6-2AC8-9843-F4DFA99230D8}"/>
                </a:ext>
              </a:extLst>
            </p:cNvPr>
            <p:cNvSpPr/>
            <p:nvPr/>
          </p:nvSpPr>
          <p:spPr>
            <a:xfrm>
              <a:off x="10663787" y="2846106"/>
              <a:ext cx="56482" cy="279495"/>
            </a:xfrm>
            <a:custGeom>
              <a:avLst/>
              <a:gdLst>
                <a:gd name="f0" fmla="val 10800000"/>
                <a:gd name="f1" fmla="val 5400000"/>
                <a:gd name="f2" fmla="val 180"/>
                <a:gd name="f3" fmla="val w"/>
                <a:gd name="f4" fmla="val h"/>
                <a:gd name="f5" fmla="val 0"/>
                <a:gd name="f6" fmla="val 48"/>
                <a:gd name="f7" fmla="val 234"/>
                <a:gd name="f8" fmla="val 12"/>
                <a:gd name="f9" fmla="val 222"/>
                <a:gd name="f10" fmla="val 6"/>
                <a:gd name="f11" fmla="val 90"/>
                <a:gd name="f12" fmla="val 66"/>
                <a:gd name="f13" fmla="val 30"/>
                <a:gd name="f14" fmla="val 24"/>
                <a:gd name="f15" fmla="val 36"/>
                <a:gd name="f16" fmla="val 60"/>
                <a:gd name="f17" fmla="val 156"/>
                <a:gd name="f18" fmla="val 144"/>
                <a:gd name="f19" fmla="val 168"/>
                <a:gd name="f20" fmla="val 198"/>
                <a:gd name="f21" fmla="val 42"/>
                <a:gd name="f22" fmla="+- 0 0 -90"/>
                <a:gd name="f23" fmla="*/ f3 1 48"/>
                <a:gd name="f24" fmla="*/ f4 1 234"/>
                <a:gd name="f25" fmla="val f5"/>
                <a:gd name="f26" fmla="val f6"/>
                <a:gd name="f27" fmla="val f7"/>
                <a:gd name="f28" fmla="*/ f22 f0 1"/>
                <a:gd name="f29" fmla="+- f27 0 f25"/>
                <a:gd name="f30" fmla="+- f26 0 f25"/>
                <a:gd name="f31" fmla="*/ f28 1 f2"/>
                <a:gd name="f32" fmla="*/ f30 1 48"/>
                <a:gd name="f33" fmla="*/ f29 1 234"/>
                <a:gd name="f34" fmla="*/ 2147483646 f30 1"/>
                <a:gd name="f35" fmla="*/ 2147483646 f29 1"/>
                <a:gd name="f36" fmla="*/ 0 f30 1"/>
                <a:gd name="f37" fmla="*/ 0 f29 1"/>
                <a:gd name="f38" fmla="+- f31 0 f1"/>
                <a:gd name="f39" fmla="*/ f34 1 48"/>
                <a:gd name="f40" fmla="*/ f35 1 234"/>
                <a:gd name="f41" fmla="*/ f36 1 48"/>
                <a:gd name="f42" fmla="*/ f37 1 234"/>
                <a:gd name="f43" fmla="*/ 0 1 f32"/>
                <a:gd name="f44" fmla="*/ f26 1 f32"/>
                <a:gd name="f45" fmla="*/ 0 1 f33"/>
                <a:gd name="f46" fmla="*/ f27 1 f33"/>
                <a:gd name="f47" fmla="*/ f39 1 f32"/>
                <a:gd name="f48" fmla="*/ f40 1 f33"/>
                <a:gd name="f49" fmla="*/ f41 1 f32"/>
                <a:gd name="f50" fmla="*/ f42 1 f33"/>
                <a:gd name="f51" fmla="*/ f43 f23 1"/>
                <a:gd name="f52" fmla="*/ f44 f23 1"/>
                <a:gd name="f53" fmla="*/ f46 f24 1"/>
                <a:gd name="f54" fmla="*/ f45 f24 1"/>
                <a:gd name="f55" fmla="*/ f47 f23 1"/>
                <a:gd name="f56" fmla="*/ f48 f24 1"/>
                <a:gd name="f57" fmla="*/ f49 f23 1"/>
                <a:gd name="f58" fmla="*/ f50 f24 1"/>
              </a:gdLst>
              <a:ahLst/>
              <a:cxnLst>
                <a:cxn ang="3cd4">
                  <a:pos x="hc" y="t"/>
                </a:cxn>
                <a:cxn ang="0">
                  <a:pos x="r" y="vc"/>
                </a:cxn>
                <a:cxn ang="cd4">
                  <a:pos x="hc" y="b"/>
                </a:cxn>
                <a:cxn ang="cd2">
                  <a:pos x="l" y="vc"/>
                </a:cxn>
                <a:cxn ang="f38">
                  <a:pos x="f55" y="f56"/>
                </a:cxn>
                <a:cxn ang="f38">
                  <a:pos x="f55" y="f56"/>
                </a:cxn>
                <a:cxn ang="f38">
                  <a:pos x="f55" y="f56"/>
                </a:cxn>
                <a:cxn ang="f38">
                  <a:pos x="f57" y="f56"/>
                </a:cxn>
                <a:cxn ang="f38">
                  <a:pos x="f55" y="f56"/>
                </a:cxn>
                <a:cxn ang="f38">
                  <a:pos x="f55" y="f58"/>
                </a:cxn>
                <a:cxn ang="f38">
                  <a:pos x="f55" y="f56"/>
                </a:cxn>
                <a:cxn ang="f38">
                  <a:pos x="f55" y="f56"/>
                </a:cxn>
                <a:cxn ang="f38">
                  <a:pos x="f55" y="f56"/>
                </a:cxn>
                <a:cxn ang="f38">
                  <a:pos x="f55" y="f56"/>
                </a:cxn>
                <a:cxn ang="f38">
                  <a:pos x="f55" y="f56"/>
                </a:cxn>
                <a:cxn ang="f38">
                  <a:pos x="f55" y="f56"/>
                </a:cxn>
                <a:cxn ang="f38">
                  <a:pos x="f55" y="f56"/>
                </a:cxn>
                <a:cxn ang="f38">
                  <a:pos x="f55" y="f56"/>
                </a:cxn>
              </a:cxnLst>
              <a:rect l="f51" t="f54" r="f52" b="f53"/>
              <a:pathLst>
                <a:path w="48" h="234">
                  <a:moveTo>
                    <a:pt x="f8" y="f9"/>
                  </a:moveTo>
                  <a:lnTo>
                    <a:pt x="f8" y="f2"/>
                  </a:lnTo>
                  <a:lnTo>
                    <a:pt x="f10" y="f11"/>
                  </a:lnTo>
                  <a:lnTo>
                    <a:pt x="f5" y="f12"/>
                  </a:lnTo>
                  <a:lnTo>
                    <a:pt x="f10" y="f13"/>
                  </a:lnTo>
                  <a:lnTo>
                    <a:pt x="f8" y="f5"/>
                  </a:lnTo>
                  <a:lnTo>
                    <a:pt x="f14" y="f15"/>
                  </a:lnTo>
                  <a:lnTo>
                    <a:pt x="f14" y="f16"/>
                  </a:lnTo>
                  <a:lnTo>
                    <a:pt x="f6" y="f17"/>
                  </a:lnTo>
                  <a:lnTo>
                    <a:pt x="f13" y="f18"/>
                  </a:lnTo>
                  <a:lnTo>
                    <a:pt x="f14" y="f19"/>
                  </a:lnTo>
                  <a:lnTo>
                    <a:pt x="f14" y="f20"/>
                  </a:lnTo>
                  <a:lnTo>
                    <a:pt x="f21" y="f7"/>
                  </a:lnTo>
                  <a:lnTo>
                    <a:pt x="f8" y="f9"/>
                  </a:lnTo>
                  <a:close/>
                </a:path>
              </a:pathLst>
            </a:custGeom>
            <a:solidFill>
              <a:srgbClr val="E2EBFB"/>
            </a:solidFill>
            <a:ln w="3172" cap="flat">
              <a:solidFill>
                <a:srgbClr val="0F78FF">
                  <a:alpha val="70000"/>
                </a:srgbClr>
              </a:solidFill>
              <a:prstDash val="solid"/>
              <a:round/>
            </a:ln>
          </p:spPr>
          <p:txBody>
            <a:bodyPr vert="horz" wrap="square" lIns="91440" tIns="45720" rIns="91440" bIns="45720" anchor="t" anchorCtr="0" compatLnSpc="1">
              <a:noAutofit/>
            </a:bodyPr>
            <a:lstStyle/>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GB" sz="1400" b="1" i="0" u="none" strike="noStrike" kern="1200" cap="none" spc="0" baseline="0">
                <a:solidFill>
                  <a:srgbClr val="0599F1"/>
                </a:solidFill>
                <a:uFillTx/>
                <a:latin typeface="HelveticaNeue-UltraLight" pitchFamily="50"/>
                <a:ea typeface="MS PGothic" pitchFamily="34"/>
              </a:endParaRPr>
            </a:p>
          </p:txBody>
        </p:sp>
        <p:sp>
          <p:nvSpPr>
            <p:cNvPr id="167" name="Freeform 194">
              <a:extLst>
                <a:ext uri="{FF2B5EF4-FFF2-40B4-BE49-F238E27FC236}">
                  <a16:creationId xmlns:a16="http://schemas.microsoft.com/office/drawing/2014/main" id="{8DDA4587-26A8-706C-E13C-0955A0A72C9A}"/>
                </a:ext>
              </a:extLst>
            </p:cNvPr>
            <p:cNvSpPr/>
            <p:nvPr/>
          </p:nvSpPr>
          <p:spPr>
            <a:xfrm>
              <a:off x="10161279" y="3872849"/>
              <a:ext cx="128884" cy="178125"/>
            </a:xfrm>
            <a:custGeom>
              <a:avLst/>
              <a:gdLst>
                <a:gd name="f0" fmla="val 10800000"/>
                <a:gd name="f1" fmla="val 5400000"/>
                <a:gd name="f2" fmla="val 180"/>
                <a:gd name="f3" fmla="val w"/>
                <a:gd name="f4" fmla="val h"/>
                <a:gd name="f5" fmla="val 0"/>
                <a:gd name="f6" fmla="val 108"/>
                <a:gd name="f7" fmla="val 151"/>
                <a:gd name="f8" fmla="val 12"/>
                <a:gd name="f9" fmla="val 18"/>
                <a:gd name="f10" fmla="val 42"/>
                <a:gd name="f11" fmla="val 6"/>
                <a:gd name="f12" fmla="val 72"/>
                <a:gd name="f13" fmla="val 85"/>
                <a:gd name="f14" fmla="val 36"/>
                <a:gd name="f15" fmla="val 91"/>
                <a:gd name="f16" fmla="val 109"/>
                <a:gd name="f17" fmla="val 78"/>
                <a:gd name="f18" fmla="val 139"/>
                <a:gd name="f19" fmla="val 102"/>
                <a:gd name="f20" fmla="val 127"/>
                <a:gd name="f21" fmla="val 66"/>
                <a:gd name="f22" fmla="val 48"/>
                <a:gd name="f23" fmla="val 54"/>
                <a:gd name="f24" fmla="val 30"/>
                <a:gd name="f25" fmla="+- 0 0 -90"/>
                <a:gd name="f26" fmla="*/ f3 1 108"/>
                <a:gd name="f27" fmla="*/ f4 1 151"/>
                <a:gd name="f28" fmla="val f5"/>
                <a:gd name="f29" fmla="val f6"/>
                <a:gd name="f30" fmla="val f7"/>
                <a:gd name="f31" fmla="*/ f25 f0 1"/>
                <a:gd name="f32" fmla="+- f30 0 f28"/>
                <a:gd name="f33" fmla="+- f29 0 f28"/>
                <a:gd name="f34" fmla="*/ f31 1 f2"/>
                <a:gd name="f35" fmla="*/ f33 1 108"/>
                <a:gd name="f36" fmla="*/ f32 1 151"/>
                <a:gd name="f37" fmla="*/ 2147483646 f33 1"/>
                <a:gd name="f38" fmla="*/ 2147483646 f32 1"/>
                <a:gd name="f39" fmla="*/ 0 f33 1"/>
                <a:gd name="f40" fmla="*/ 0 f32 1"/>
                <a:gd name="f41" fmla="+- f34 0 f1"/>
                <a:gd name="f42" fmla="*/ f37 1 108"/>
                <a:gd name="f43" fmla="*/ f38 1 151"/>
                <a:gd name="f44" fmla="*/ f39 1 108"/>
                <a:gd name="f45" fmla="*/ f40 1 151"/>
                <a:gd name="f46" fmla="*/ 0 1 f35"/>
                <a:gd name="f47" fmla="*/ f29 1 f35"/>
                <a:gd name="f48" fmla="*/ 0 1 f36"/>
                <a:gd name="f49" fmla="*/ f30 1 f36"/>
                <a:gd name="f50" fmla="*/ f42 1 f35"/>
                <a:gd name="f51" fmla="*/ f43 1 f36"/>
                <a:gd name="f52" fmla="*/ f44 1 f35"/>
                <a:gd name="f53" fmla="*/ f45 1 f36"/>
                <a:gd name="f54" fmla="*/ f46 f26 1"/>
                <a:gd name="f55" fmla="*/ f47 f26 1"/>
                <a:gd name="f56" fmla="*/ f49 f27 1"/>
                <a:gd name="f57" fmla="*/ f48 f27 1"/>
                <a:gd name="f58" fmla="*/ f50 f26 1"/>
                <a:gd name="f59" fmla="*/ f51 f27 1"/>
                <a:gd name="f60" fmla="*/ f52 f26 1"/>
                <a:gd name="f61" fmla="*/ f53 f27 1"/>
              </a:gdLst>
              <a:ahLst/>
              <a:cxnLst>
                <a:cxn ang="3cd4">
                  <a:pos x="hc" y="t"/>
                </a:cxn>
                <a:cxn ang="0">
                  <a:pos x="r" y="vc"/>
                </a:cxn>
                <a:cxn ang="cd4">
                  <a:pos x="hc" y="b"/>
                </a:cxn>
                <a:cxn ang="cd2">
                  <a:pos x="l" y="vc"/>
                </a:cxn>
                <a:cxn ang="f41">
                  <a:pos x="f58" y="f59"/>
                </a:cxn>
                <a:cxn ang="f41">
                  <a:pos x="f60" y="f59"/>
                </a:cxn>
                <a:cxn ang="f41">
                  <a:pos x="f58" y="f59"/>
                </a:cxn>
                <a:cxn ang="f41">
                  <a:pos x="f58" y="f59"/>
                </a:cxn>
                <a:cxn ang="f41">
                  <a:pos x="f58" y="f59"/>
                </a:cxn>
                <a:cxn ang="f41">
                  <a:pos x="f58" y="f59"/>
                </a:cxn>
                <a:cxn ang="f41">
                  <a:pos x="f58" y="f59"/>
                </a:cxn>
                <a:cxn ang="f41">
                  <a:pos x="f58" y="f59"/>
                </a:cxn>
                <a:cxn ang="f41">
                  <a:pos x="f58" y="f59"/>
                </a:cxn>
                <a:cxn ang="f41">
                  <a:pos x="f58" y="f59"/>
                </a:cxn>
                <a:cxn ang="f41">
                  <a:pos x="f58" y="f59"/>
                </a:cxn>
                <a:cxn ang="f41">
                  <a:pos x="f58" y="f59"/>
                </a:cxn>
                <a:cxn ang="f41">
                  <a:pos x="f58" y="f59"/>
                </a:cxn>
                <a:cxn ang="f41">
                  <a:pos x="f58" y="f61"/>
                </a:cxn>
                <a:cxn ang="f41">
                  <a:pos x="f58" y="f59"/>
                </a:cxn>
              </a:cxnLst>
              <a:rect l="f54" t="f57" r="f55" b="f56"/>
              <a:pathLst>
                <a:path w="108" h="151">
                  <a:moveTo>
                    <a:pt x="f8" y="f9"/>
                  </a:moveTo>
                  <a:lnTo>
                    <a:pt x="f5" y="f10"/>
                  </a:lnTo>
                  <a:lnTo>
                    <a:pt x="f11" y="f12"/>
                  </a:lnTo>
                  <a:lnTo>
                    <a:pt x="f9" y="f13"/>
                  </a:lnTo>
                  <a:lnTo>
                    <a:pt x="f14" y="f15"/>
                  </a:lnTo>
                  <a:lnTo>
                    <a:pt x="f12" y="f16"/>
                  </a:lnTo>
                  <a:lnTo>
                    <a:pt x="f17" y="f18"/>
                  </a:lnTo>
                  <a:lnTo>
                    <a:pt x="f6" y="f7"/>
                  </a:lnTo>
                  <a:lnTo>
                    <a:pt x="f19" y="f20"/>
                  </a:lnTo>
                  <a:lnTo>
                    <a:pt x="f17" y="f15"/>
                  </a:lnTo>
                  <a:lnTo>
                    <a:pt x="f10" y="f21"/>
                  </a:lnTo>
                  <a:lnTo>
                    <a:pt x="f22" y="f22"/>
                  </a:lnTo>
                  <a:lnTo>
                    <a:pt x="f23" y="f8"/>
                  </a:lnTo>
                  <a:lnTo>
                    <a:pt x="f24" y="f5"/>
                  </a:lnTo>
                  <a:lnTo>
                    <a:pt x="f8" y="f9"/>
                  </a:lnTo>
                  <a:close/>
                </a:path>
              </a:pathLst>
            </a:custGeom>
            <a:solidFill>
              <a:srgbClr val="E2EBFB"/>
            </a:solidFill>
            <a:ln w="3172" cap="flat">
              <a:solidFill>
                <a:srgbClr val="0F78FF">
                  <a:alpha val="70000"/>
                </a:srgbClr>
              </a:solidFill>
              <a:prstDash val="solid"/>
              <a:round/>
            </a:ln>
          </p:spPr>
          <p:txBody>
            <a:bodyPr vert="horz" wrap="square" lIns="91440" tIns="45720" rIns="91440" bIns="45720" anchor="t" anchorCtr="0" compatLnSpc="1">
              <a:noAutofit/>
            </a:bodyPr>
            <a:lstStyle/>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GB" sz="1400" b="1" i="0" u="none" strike="noStrike" kern="1200" cap="none" spc="0" baseline="0">
                <a:solidFill>
                  <a:srgbClr val="0599F1"/>
                </a:solidFill>
                <a:uFillTx/>
                <a:latin typeface="HelveticaNeue-UltraLight" pitchFamily="50"/>
                <a:ea typeface="MS PGothic" pitchFamily="34"/>
              </a:endParaRPr>
            </a:p>
          </p:txBody>
        </p:sp>
        <p:sp>
          <p:nvSpPr>
            <p:cNvPr id="168" name="Freeform 195">
              <a:extLst>
                <a:ext uri="{FF2B5EF4-FFF2-40B4-BE49-F238E27FC236}">
                  <a16:creationId xmlns:a16="http://schemas.microsoft.com/office/drawing/2014/main" id="{CF083E61-E692-4C34-DDD0-52972F82B95A}"/>
                </a:ext>
              </a:extLst>
            </p:cNvPr>
            <p:cNvSpPr/>
            <p:nvPr/>
          </p:nvSpPr>
          <p:spPr>
            <a:xfrm>
              <a:off x="10213418" y="4079933"/>
              <a:ext cx="105713" cy="83996"/>
            </a:xfrm>
            <a:custGeom>
              <a:avLst/>
              <a:gdLst>
                <a:gd name="f0" fmla="val 10800000"/>
                <a:gd name="f1" fmla="val 5400000"/>
                <a:gd name="f2" fmla="val 180"/>
                <a:gd name="f3" fmla="val w"/>
                <a:gd name="f4" fmla="val h"/>
                <a:gd name="f5" fmla="val 0"/>
                <a:gd name="f6" fmla="val 90"/>
                <a:gd name="f7" fmla="val 72"/>
                <a:gd name="f8" fmla="val 54"/>
                <a:gd name="f9" fmla="val 18"/>
                <a:gd name="f10" fmla="val 24"/>
                <a:gd name="f11" fmla="val 42"/>
                <a:gd name="f12" fmla="val 60"/>
                <a:gd name="f13" fmla="val 48"/>
                <a:gd name="f14" fmla="+- 0 0 -90"/>
                <a:gd name="f15" fmla="*/ f3 1 90"/>
                <a:gd name="f16" fmla="*/ f4 1 72"/>
                <a:gd name="f17" fmla="val f5"/>
                <a:gd name="f18" fmla="val f6"/>
                <a:gd name="f19" fmla="val f7"/>
                <a:gd name="f20" fmla="*/ f14 f0 1"/>
                <a:gd name="f21" fmla="+- f19 0 f17"/>
                <a:gd name="f22" fmla="+- f18 0 f17"/>
                <a:gd name="f23" fmla="*/ f20 1 f2"/>
                <a:gd name="f24" fmla="*/ f22 1 90"/>
                <a:gd name="f25" fmla="*/ f21 1 72"/>
                <a:gd name="f26" fmla="*/ 0 f22 1"/>
                <a:gd name="f27" fmla="*/ 2147483646 f21 1"/>
                <a:gd name="f28" fmla="*/ 2147483646 f22 1"/>
                <a:gd name="f29" fmla="*/ 0 f21 1"/>
                <a:gd name="f30" fmla="+- f23 0 f1"/>
                <a:gd name="f31" fmla="*/ f26 1 90"/>
                <a:gd name="f32" fmla="*/ f27 1 72"/>
                <a:gd name="f33" fmla="*/ f28 1 90"/>
                <a:gd name="f34" fmla="*/ f29 1 72"/>
                <a:gd name="f35" fmla="*/ 0 1 f24"/>
                <a:gd name="f36" fmla="*/ f18 1 f24"/>
                <a:gd name="f37" fmla="*/ 0 1 f25"/>
                <a:gd name="f38" fmla="*/ f19 1 f25"/>
                <a:gd name="f39" fmla="*/ f31 1 f24"/>
                <a:gd name="f40" fmla="*/ f32 1 f25"/>
                <a:gd name="f41" fmla="*/ f33 1 f24"/>
                <a:gd name="f42" fmla="*/ f34 1 f25"/>
                <a:gd name="f43" fmla="*/ f35 f15 1"/>
                <a:gd name="f44" fmla="*/ f36 f15 1"/>
                <a:gd name="f45" fmla="*/ f38 f16 1"/>
                <a:gd name="f46" fmla="*/ f37 f16 1"/>
                <a:gd name="f47" fmla="*/ f39 f15 1"/>
                <a:gd name="f48" fmla="*/ f40 f16 1"/>
                <a:gd name="f49" fmla="*/ f41 f15 1"/>
                <a:gd name="f50" fmla="*/ f42 f16 1"/>
              </a:gdLst>
              <a:ahLst/>
              <a:cxnLst>
                <a:cxn ang="3cd4">
                  <a:pos x="hc" y="t"/>
                </a:cxn>
                <a:cxn ang="0">
                  <a:pos x="r" y="vc"/>
                </a:cxn>
                <a:cxn ang="cd4">
                  <a:pos x="hc" y="b"/>
                </a:cxn>
                <a:cxn ang="cd2">
                  <a:pos x="l" y="vc"/>
                </a:cxn>
                <a:cxn ang="f30">
                  <a:pos x="f47" y="f48"/>
                </a:cxn>
                <a:cxn ang="f30">
                  <a:pos x="f49" y="f48"/>
                </a:cxn>
                <a:cxn ang="f30">
                  <a:pos x="f49" y="f48"/>
                </a:cxn>
                <a:cxn ang="f30">
                  <a:pos x="f49" y="f50"/>
                </a:cxn>
                <a:cxn ang="f30">
                  <a:pos x="f49" y="f48"/>
                </a:cxn>
                <a:cxn ang="f30">
                  <a:pos x="f49" y="f48"/>
                </a:cxn>
                <a:cxn ang="f30">
                  <a:pos x="f49" y="f48"/>
                </a:cxn>
                <a:cxn ang="f30">
                  <a:pos x="f49" y="f48"/>
                </a:cxn>
                <a:cxn ang="f30">
                  <a:pos x="f49" y="f48"/>
                </a:cxn>
                <a:cxn ang="f30">
                  <a:pos x="f47" y="f48"/>
                </a:cxn>
              </a:cxnLst>
              <a:rect l="f43" t="f46" r="f44" b="f45"/>
              <a:pathLst>
                <a:path w="90" h="72">
                  <a:moveTo>
                    <a:pt x="f5" y="f8"/>
                  </a:moveTo>
                  <a:lnTo>
                    <a:pt x="f9" y="f10"/>
                  </a:lnTo>
                  <a:lnTo>
                    <a:pt x="f11" y="f10"/>
                  </a:lnTo>
                  <a:lnTo>
                    <a:pt x="f12" y="f5"/>
                  </a:lnTo>
                  <a:lnTo>
                    <a:pt x="f6" y="f10"/>
                  </a:lnTo>
                  <a:lnTo>
                    <a:pt x="f6" y="f7"/>
                  </a:lnTo>
                  <a:lnTo>
                    <a:pt x="f12" y="f12"/>
                  </a:lnTo>
                  <a:lnTo>
                    <a:pt x="f11" y="f12"/>
                  </a:lnTo>
                  <a:lnTo>
                    <a:pt x="f10" y="f13"/>
                  </a:lnTo>
                  <a:lnTo>
                    <a:pt x="f5" y="f8"/>
                  </a:lnTo>
                  <a:close/>
                </a:path>
              </a:pathLst>
            </a:custGeom>
            <a:solidFill>
              <a:srgbClr val="E2EBFB"/>
            </a:solidFill>
            <a:ln w="3172" cap="flat">
              <a:solidFill>
                <a:srgbClr val="0F78FF">
                  <a:alpha val="70000"/>
                </a:srgbClr>
              </a:solidFill>
              <a:prstDash val="solid"/>
              <a:round/>
            </a:ln>
          </p:spPr>
          <p:txBody>
            <a:bodyPr vert="horz" wrap="square" lIns="91440" tIns="45720" rIns="91440" bIns="45720" anchor="t" anchorCtr="0" compatLnSpc="1">
              <a:noAutofit/>
            </a:bodyPr>
            <a:lstStyle/>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GB" sz="1400" b="1" i="0" u="none" strike="noStrike" kern="1200" cap="none" spc="0" baseline="0">
                <a:solidFill>
                  <a:srgbClr val="0599F1"/>
                </a:solidFill>
                <a:uFillTx/>
                <a:latin typeface="HelveticaNeue-UltraLight" pitchFamily="50"/>
                <a:ea typeface="MS PGothic" pitchFamily="34"/>
              </a:endParaRPr>
            </a:p>
          </p:txBody>
        </p:sp>
        <p:sp>
          <p:nvSpPr>
            <p:cNvPr id="169" name="Freeform 196">
              <a:extLst>
                <a:ext uri="{FF2B5EF4-FFF2-40B4-BE49-F238E27FC236}">
                  <a16:creationId xmlns:a16="http://schemas.microsoft.com/office/drawing/2014/main" id="{6FF909A9-6EDE-53BB-3A06-20E7FEBFCA09}"/>
                </a:ext>
              </a:extLst>
            </p:cNvPr>
            <p:cNvSpPr/>
            <p:nvPr/>
          </p:nvSpPr>
          <p:spPr>
            <a:xfrm>
              <a:off x="9444444" y="2918517"/>
              <a:ext cx="709592" cy="356241"/>
            </a:xfrm>
            <a:custGeom>
              <a:avLst/>
              <a:gdLst>
                <a:gd name="f0" fmla="val 10800000"/>
                <a:gd name="f1" fmla="val 5400000"/>
                <a:gd name="f2" fmla="val 180"/>
                <a:gd name="f3" fmla="val w"/>
                <a:gd name="f4" fmla="val h"/>
                <a:gd name="f5" fmla="val 0"/>
                <a:gd name="f6" fmla="val 595"/>
                <a:gd name="f7" fmla="val 301"/>
                <a:gd name="f8" fmla="val 42"/>
                <a:gd name="f9" fmla="val 126"/>
                <a:gd name="f10" fmla="val 48"/>
                <a:gd name="f11" fmla="val 186"/>
                <a:gd name="f12" fmla="val 127"/>
                <a:gd name="f13" fmla="val 210"/>
                <a:gd name="f14" fmla="val 181"/>
                <a:gd name="f15" fmla="val 264"/>
                <a:gd name="f16" fmla="val 253"/>
                <a:gd name="f17" fmla="val 270"/>
                <a:gd name="f18" fmla="val 313"/>
                <a:gd name="f19" fmla="val 379"/>
                <a:gd name="f20" fmla="val 258"/>
                <a:gd name="f21" fmla="val 445"/>
                <a:gd name="f22" fmla="val 252"/>
                <a:gd name="f23" fmla="val 457"/>
                <a:gd name="f24" fmla="val 499"/>
                <a:gd name="f25" fmla="val 192"/>
                <a:gd name="f26" fmla="val 541"/>
                <a:gd name="f27" fmla="val 174"/>
                <a:gd name="f28" fmla="val 156"/>
                <a:gd name="f29" fmla="val 583"/>
                <a:gd name="f30" fmla="val 132"/>
                <a:gd name="f31" fmla="val 529"/>
                <a:gd name="f32" fmla="val 96"/>
                <a:gd name="f33" fmla="val 72"/>
                <a:gd name="f34" fmla="val 60"/>
                <a:gd name="f35" fmla="val 403"/>
                <a:gd name="f36" fmla="val 84"/>
                <a:gd name="f37" fmla="val 367"/>
                <a:gd name="f38" fmla="val 54"/>
                <a:gd name="f39" fmla="val 307"/>
                <a:gd name="f40" fmla="val 289"/>
                <a:gd name="f41" fmla="val 36"/>
                <a:gd name="f42" fmla="val 217"/>
                <a:gd name="f43" fmla="val 193"/>
                <a:gd name="f44" fmla="val 30"/>
                <a:gd name="f45" fmla="val 169"/>
                <a:gd name="f46" fmla="val 66"/>
                <a:gd name="f47" fmla="val 121"/>
                <a:gd name="f48" fmla="val 12"/>
                <a:gd name="f49" fmla="val 78"/>
                <a:gd name="f50" fmla="val 102"/>
                <a:gd name="f51" fmla="val 6"/>
                <a:gd name="f52" fmla="val 108"/>
                <a:gd name="f53" fmla="+- 0 0 -90"/>
                <a:gd name="f54" fmla="*/ f3 1 595"/>
                <a:gd name="f55" fmla="*/ f4 1 301"/>
                <a:gd name="f56" fmla="val f5"/>
                <a:gd name="f57" fmla="val f6"/>
                <a:gd name="f58" fmla="val f7"/>
                <a:gd name="f59" fmla="*/ f53 f0 1"/>
                <a:gd name="f60" fmla="+- f58 0 f56"/>
                <a:gd name="f61" fmla="+- f57 0 f56"/>
                <a:gd name="f62" fmla="*/ f59 1 f2"/>
                <a:gd name="f63" fmla="*/ f61 1 595"/>
                <a:gd name="f64" fmla="*/ f60 1 301"/>
                <a:gd name="f65" fmla="*/ 2147483646 f61 1"/>
                <a:gd name="f66" fmla="*/ 2147483646 f60 1"/>
                <a:gd name="f67" fmla="*/ 0 f60 1"/>
                <a:gd name="f68" fmla="*/ 0 f61 1"/>
                <a:gd name="f69" fmla="+- f62 0 f1"/>
                <a:gd name="f70" fmla="*/ f65 1 595"/>
                <a:gd name="f71" fmla="*/ f66 1 301"/>
                <a:gd name="f72" fmla="*/ f67 1 301"/>
                <a:gd name="f73" fmla="*/ f68 1 595"/>
                <a:gd name="f74" fmla="*/ 0 1 f63"/>
                <a:gd name="f75" fmla="*/ f57 1 f63"/>
                <a:gd name="f76" fmla="*/ 0 1 f64"/>
                <a:gd name="f77" fmla="*/ f58 1 f64"/>
                <a:gd name="f78" fmla="*/ f70 1 f63"/>
                <a:gd name="f79" fmla="*/ f71 1 f64"/>
                <a:gd name="f80" fmla="*/ f72 1 f64"/>
                <a:gd name="f81" fmla="*/ f73 1 f63"/>
                <a:gd name="f82" fmla="*/ f74 f54 1"/>
                <a:gd name="f83" fmla="*/ f75 f54 1"/>
                <a:gd name="f84" fmla="*/ f77 f55 1"/>
                <a:gd name="f85" fmla="*/ f76 f55 1"/>
                <a:gd name="f86" fmla="*/ f78 f54 1"/>
                <a:gd name="f87" fmla="*/ f79 f55 1"/>
                <a:gd name="f88" fmla="*/ f80 f55 1"/>
                <a:gd name="f89" fmla="*/ f81 f54 1"/>
              </a:gdLst>
              <a:ahLst/>
              <a:cxnLst>
                <a:cxn ang="3cd4">
                  <a:pos x="hc" y="t"/>
                </a:cxn>
                <a:cxn ang="0">
                  <a:pos x="r" y="vc"/>
                </a:cxn>
                <a:cxn ang="cd4">
                  <a:pos x="hc" y="b"/>
                </a:cxn>
                <a:cxn ang="cd2">
                  <a:pos x="l" y="vc"/>
                </a:cxn>
                <a:cxn ang="f69">
                  <a:pos x="f86" y="f87"/>
                </a:cxn>
                <a:cxn ang="f69">
                  <a:pos x="f86" y="f87"/>
                </a:cxn>
                <a:cxn ang="f69">
                  <a:pos x="f86" y="f87"/>
                </a:cxn>
                <a:cxn ang="f69">
                  <a:pos x="f86" y="f87"/>
                </a:cxn>
                <a:cxn ang="f69">
                  <a:pos x="f86" y="f87"/>
                </a:cxn>
                <a:cxn ang="f69">
                  <a:pos x="f86" y="f87"/>
                </a:cxn>
                <a:cxn ang="f69">
                  <a:pos x="f86" y="f87"/>
                </a:cxn>
                <a:cxn ang="f69">
                  <a:pos x="f86" y="f87"/>
                </a:cxn>
                <a:cxn ang="f69">
                  <a:pos x="f86" y="f87"/>
                </a:cxn>
                <a:cxn ang="f69">
                  <a:pos x="f86" y="f87"/>
                </a:cxn>
                <a:cxn ang="f69">
                  <a:pos x="f86" y="f87"/>
                </a:cxn>
                <a:cxn ang="f69">
                  <a:pos x="f86" y="f87"/>
                </a:cxn>
                <a:cxn ang="f69">
                  <a:pos x="f86" y="f87"/>
                </a:cxn>
                <a:cxn ang="f69">
                  <a:pos x="f86" y="f87"/>
                </a:cxn>
                <a:cxn ang="f69">
                  <a:pos x="f86" y="f87"/>
                </a:cxn>
                <a:cxn ang="f69">
                  <a:pos x="f86" y="f87"/>
                </a:cxn>
                <a:cxn ang="f69">
                  <a:pos x="f86" y="f87"/>
                </a:cxn>
                <a:cxn ang="f69">
                  <a:pos x="f86" y="f87"/>
                </a:cxn>
                <a:cxn ang="f69">
                  <a:pos x="f86" y="f87"/>
                </a:cxn>
                <a:cxn ang="f69">
                  <a:pos x="f86" y="f87"/>
                </a:cxn>
                <a:cxn ang="f69">
                  <a:pos x="f86" y="f87"/>
                </a:cxn>
                <a:cxn ang="f69">
                  <a:pos x="f86" y="f88"/>
                </a:cxn>
                <a:cxn ang="f69">
                  <a:pos x="f86" y="f87"/>
                </a:cxn>
                <a:cxn ang="f69">
                  <a:pos x="f86" y="f87"/>
                </a:cxn>
                <a:cxn ang="f69">
                  <a:pos x="f86" y="f87"/>
                </a:cxn>
                <a:cxn ang="f69">
                  <a:pos x="f86" y="f87"/>
                </a:cxn>
                <a:cxn ang="f69">
                  <a:pos x="f86" y="f87"/>
                </a:cxn>
                <a:cxn ang="f69">
                  <a:pos x="f89" y="f87"/>
                </a:cxn>
                <a:cxn ang="f69">
                  <a:pos x="f86" y="f87"/>
                </a:cxn>
                <a:cxn ang="f69">
                  <a:pos x="f86" y="f87"/>
                </a:cxn>
              </a:cxnLst>
              <a:rect l="f82" t="f85" r="f83" b="f84"/>
              <a:pathLst>
                <a:path w="595" h="301">
                  <a:moveTo>
                    <a:pt x="f8" y="f9"/>
                  </a:moveTo>
                  <a:lnTo>
                    <a:pt x="f10" y="f11"/>
                  </a:lnTo>
                  <a:lnTo>
                    <a:pt x="f12" y="f13"/>
                  </a:lnTo>
                  <a:lnTo>
                    <a:pt x="f14" y="f15"/>
                  </a:lnTo>
                  <a:lnTo>
                    <a:pt x="f16" y="f17"/>
                  </a:lnTo>
                  <a:lnTo>
                    <a:pt x="f18" y="f7"/>
                  </a:lnTo>
                  <a:lnTo>
                    <a:pt x="f19" y="f20"/>
                  </a:lnTo>
                  <a:lnTo>
                    <a:pt x="f21" y="f22"/>
                  </a:lnTo>
                  <a:lnTo>
                    <a:pt x="f23" y="f13"/>
                  </a:lnTo>
                  <a:lnTo>
                    <a:pt x="f24" y="f25"/>
                  </a:lnTo>
                  <a:lnTo>
                    <a:pt x="f26" y="f27"/>
                  </a:lnTo>
                  <a:lnTo>
                    <a:pt x="f6" y="f28"/>
                  </a:lnTo>
                  <a:lnTo>
                    <a:pt x="f29" y="f30"/>
                  </a:lnTo>
                  <a:lnTo>
                    <a:pt x="f31" y="f9"/>
                  </a:lnTo>
                  <a:lnTo>
                    <a:pt x="f31" y="f32"/>
                  </a:lnTo>
                  <a:lnTo>
                    <a:pt x="f26" y="f33"/>
                  </a:lnTo>
                  <a:lnTo>
                    <a:pt x="f24" y="f34"/>
                  </a:lnTo>
                  <a:lnTo>
                    <a:pt x="f35" y="f36"/>
                  </a:lnTo>
                  <a:lnTo>
                    <a:pt x="f37" y="f38"/>
                  </a:lnTo>
                  <a:lnTo>
                    <a:pt x="f39" y="f38"/>
                  </a:lnTo>
                  <a:lnTo>
                    <a:pt x="f40" y="f41"/>
                  </a:lnTo>
                  <a:lnTo>
                    <a:pt x="f42" y="f5"/>
                  </a:lnTo>
                  <a:lnTo>
                    <a:pt x="f43" y="f44"/>
                  </a:lnTo>
                  <a:lnTo>
                    <a:pt x="f45" y="f46"/>
                  </a:lnTo>
                  <a:lnTo>
                    <a:pt x="f47" y="f10"/>
                  </a:lnTo>
                  <a:lnTo>
                    <a:pt x="f38" y="f38"/>
                  </a:lnTo>
                  <a:lnTo>
                    <a:pt x="f48" y="f49"/>
                  </a:lnTo>
                  <a:lnTo>
                    <a:pt x="f5" y="f50"/>
                  </a:lnTo>
                  <a:lnTo>
                    <a:pt x="f51" y="f52"/>
                  </a:lnTo>
                  <a:lnTo>
                    <a:pt x="f8" y="f9"/>
                  </a:lnTo>
                  <a:close/>
                </a:path>
              </a:pathLst>
            </a:custGeom>
            <a:solidFill>
              <a:srgbClr val="0F78FF"/>
            </a:solidFill>
            <a:ln w="3172" cap="flat">
              <a:solidFill>
                <a:srgbClr val="0F78FF">
                  <a:alpha val="70000"/>
                </a:srgbClr>
              </a:solidFill>
              <a:prstDash val="solid"/>
              <a:round/>
            </a:ln>
          </p:spPr>
          <p:txBody>
            <a:bodyPr vert="horz" wrap="square" lIns="91440" tIns="45720" rIns="91440" bIns="45720" anchor="t" anchorCtr="0" compatLnSpc="1">
              <a:noAutofit/>
            </a:bodyPr>
            <a:lstStyle/>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GB" sz="1400" b="1" i="0" u="none" strike="noStrike" kern="1200" cap="none" spc="0" baseline="0">
                <a:solidFill>
                  <a:srgbClr val="0599F1"/>
                </a:solidFill>
                <a:uFillTx/>
                <a:latin typeface="HelveticaNeue-UltraLight" pitchFamily="50"/>
                <a:ea typeface="MS PGothic" pitchFamily="34"/>
              </a:endParaRPr>
            </a:p>
          </p:txBody>
        </p:sp>
        <p:sp>
          <p:nvSpPr>
            <p:cNvPr id="170" name="Line 449">
              <a:extLst>
                <a:ext uri="{FF2B5EF4-FFF2-40B4-BE49-F238E27FC236}">
                  <a16:creationId xmlns:a16="http://schemas.microsoft.com/office/drawing/2014/main" id="{986B49AB-67BD-2410-C7F3-9EFDD90E7A2A}"/>
                </a:ext>
              </a:extLst>
            </p:cNvPr>
            <p:cNvSpPr/>
            <p:nvPr/>
          </p:nvSpPr>
          <p:spPr>
            <a:xfrm>
              <a:off x="10126522" y="3888778"/>
              <a:ext cx="0" cy="0"/>
            </a:xfrm>
            <a:custGeom>
              <a:avLst/>
              <a:gdLst>
                <a:gd name="f0" fmla="val 10800000"/>
                <a:gd name="f1" fmla="val 5400000"/>
                <a:gd name="f2" fmla="val 180"/>
                <a:gd name="f3" fmla="val w"/>
                <a:gd name="f4" fmla="val h"/>
                <a:gd name="f5" fmla="val ss"/>
                <a:gd name="f6" fmla="val 0"/>
                <a:gd name="f7" fmla="+- 0 0 -180"/>
                <a:gd name="f8" fmla="+- 0 0 -360"/>
                <a:gd name="f9" fmla="abs f3"/>
                <a:gd name="f10" fmla="abs f4"/>
                <a:gd name="f11" fmla="abs f5"/>
                <a:gd name="f12" fmla="val f6"/>
                <a:gd name="f13" fmla="*/ f7 f0 1"/>
                <a:gd name="f14" fmla="*/ f8 f0 1"/>
                <a:gd name="f15" fmla="?: f9 f3 1"/>
                <a:gd name="f16" fmla="?: f10 f4 1"/>
                <a:gd name="f17" fmla="?: f11 f5 1"/>
                <a:gd name="f18" fmla="*/ f13 1 f2"/>
                <a:gd name="f19" fmla="*/ f14 1 f2"/>
                <a:gd name="f20" fmla="*/ f15 1 21600"/>
                <a:gd name="f21" fmla="*/ f16 1 21600"/>
                <a:gd name="f22" fmla="*/ 21600 f15 1"/>
                <a:gd name="f23" fmla="*/ 21600 f16 1"/>
                <a:gd name="f24" fmla="+- f18 0 f1"/>
                <a:gd name="f25" fmla="+- f19 0 f1"/>
                <a:gd name="f26" fmla="min f21 f20"/>
                <a:gd name="f27" fmla="*/ f22 1 f17"/>
                <a:gd name="f28" fmla="*/ f23 1 f17"/>
                <a:gd name="f29" fmla="val f27"/>
                <a:gd name="f30" fmla="val f28"/>
                <a:gd name="f31" fmla="*/ f6 f26 1"/>
                <a:gd name="f32" fmla="*/ f27 f26 1"/>
                <a:gd name="f33" fmla="*/ f28 f26 1"/>
                <a:gd name="f34" fmla="*/ f12 f26 1"/>
                <a:gd name="f35" fmla="*/ f29 f26 1"/>
                <a:gd name="f36" fmla="*/ f30 f26 1"/>
              </a:gdLst>
              <a:ahLst/>
              <a:cxnLst>
                <a:cxn ang="3cd4">
                  <a:pos x="hc" y="t"/>
                </a:cxn>
                <a:cxn ang="0">
                  <a:pos x="r" y="vc"/>
                </a:cxn>
                <a:cxn ang="cd4">
                  <a:pos x="hc" y="b"/>
                </a:cxn>
                <a:cxn ang="cd2">
                  <a:pos x="l" y="vc"/>
                </a:cxn>
                <a:cxn ang="f24">
                  <a:pos x="f34" y="f34"/>
                </a:cxn>
                <a:cxn ang="f25">
                  <a:pos x="f35" y="f36"/>
                </a:cxn>
              </a:cxnLst>
              <a:rect l="f31" t="f31" r="f32" b="f33"/>
              <a:pathLst>
                <a:path>
                  <a:moveTo>
                    <a:pt x="f34" y="f34"/>
                  </a:moveTo>
                  <a:lnTo>
                    <a:pt x="f35" y="f36"/>
                  </a:lnTo>
                </a:path>
              </a:pathLst>
            </a:custGeom>
            <a:noFill/>
            <a:ln w="3172" cap="flat">
              <a:solidFill>
                <a:srgbClr val="0F78FF">
                  <a:alpha val="70000"/>
                </a:srgbClr>
              </a:solidFill>
              <a:prstDash val="solid"/>
              <a:round/>
            </a:ln>
          </p:spPr>
          <p:txBody>
            <a:bodyPr vert="horz" wrap="square" lIns="91440" tIns="45720" rIns="91440" bIns="45720" anchor="t" anchorCtr="0" compatLnSpc="1">
              <a:noAutofit/>
            </a:bodyPr>
            <a:lstStyle/>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GB" sz="1400" b="1" i="0" u="none" strike="noStrike" kern="1200" cap="none" spc="0" baseline="0">
                <a:solidFill>
                  <a:srgbClr val="0599F1"/>
                </a:solidFill>
                <a:uFillTx/>
                <a:latin typeface="HelveticaNeue-UltraLight" pitchFamily="50"/>
                <a:ea typeface="MS PGothic" pitchFamily="34"/>
              </a:endParaRPr>
            </a:p>
          </p:txBody>
        </p:sp>
        <p:sp>
          <p:nvSpPr>
            <p:cNvPr id="171" name="Freeform 198">
              <a:extLst>
                <a:ext uri="{FF2B5EF4-FFF2-40B4-BE49-F238E27FC236}">
                  <a16:creationId xmlns:a16="http://schemas.microsoft.com/office/drawing/2014/main" id="{7F0BB605-63A3-2770-03A8-5EFD9CBF353A}"/>
                </a:ext>
              </a:extLst>
            </p:cNvPr>
            <p:cNvSpPr/>
            <p:nvPr/>
          </p:nvSpPr>
          <p:spPr>
            <a:xfrm>
              <a:off x="10262649" y="3237113"/>
              <a:ext cx="112955" cy="141914"/>
            </a:xfrm>
            <a:custGeom>
              <a:avLst/>
              <a:gdLst>
                <a:gd name="f0" fmla="val 10800000"/>
                <a:gd name="f1" fmla="val 5400000"/>
                <a:gd name="f2" fmla="val 180"/>
                <a:gd name="f3" fmla="val w"/>
                <a:gd name="f4" fmla="val h"/>
                <a:gd name="f5" fmla="val 0"/>
                <a:gd name="f6" fmla="val 78"/>
                <a:gd name="f7" fmla="val 98"/>
                <a:gd name="f8" fmla="val 32"/>
                <a:gd name="f9" fmla="val 12"/>
                <a:gd name="f10" fmla="val 34"/>
                <a:gd name="f11" fmla="val 20"/>
                <a:gd name="f12" fmla="val 22"/>
                <a:gd name="f13" fmla="val 6"/>
                <a:gd name="f14" fmla="val 56"/>
                <a:gd name="f15" fmla="val 10"/>
                <a:gd name="f16" fmla="val 30"/>
                <a:gd name="f17" fmla="val 70"/>
                <a:gd name="f18" fmla="val 84"/>
                <a:gd name="f19" fmla="val 36"/>
                <a:gd name="f20" fmla="val 92"/>
                <a:gd name="f21" fmla="val 40"/>
                <a:gd name="f22" fmla="val 88"/>
                <a:gd name="f23" fmla="val 68"/>
                <a:gd name="f24" fmla="val 82"/>
                <a:gd name="f25" fmla="val 66"/>
                <a:gd name="f26" fmla="val 64"/>
                <a:gd name="f27" fmla="val 76"/>
                <a:gd name="f28" fmla="val 60"/>
                <a:gd name="f29" fmla="val 46"/>
                <a:gd name="f30" fmla="val 54"/>
                <a:gd name="f31" fmla="val 26"/>
                <a:gd name="f32" fmla="val 16"/>
                <a:gd name="f33" fmla="val 4"/>
                <a:gd name="f34" fmla="val 52"/>
                <a:gd name="f35" fmla="+- 0 0 -90"/>
                <a:gd name="f36" fmla="*/ f3 1 78"/>
                <a:gd name="f37" fmla="*/ f4 1 98"/>
                <a:gd name="f38" fmla="val f5"/>
                <a:gd name="f39" fmla="val f6"/>
                <a:gd name="f40" fmla="val f7"/>
                <a:gd name="f41" fmla="*/ f35 f0 1"/>
                <a:gd name="f42" fmla="+- f40 0 f38"/>
                <a:gd name="f43" fmla="+- f39 0 f38"/>
                <a:gd name="f44" fmla="*/ f41 1 f2"/>
                <a:gd name="f45" fmla="*/ f43 1 78"/>
                <a:gd name="f46" fmla="*/ f42 1 98"/>
                <a:gd name="f47" fmla="*/ 2147483646 f43 1"/>
                <a:gd name="f48" fmla="*/ 2147483646 f42 1"/>
                <a:gd name="f49" fmla="*/ 0 f43 1"/>
                <a:gd name="f50" fmla="*/ 0 f42 1"/>
                <a:gd name="f51" fmla="+- f44 0 f1"/>
                <a:gd name="f52" fmla="*/ f47 1 78"/>
                <a:gd name="f53" fmla="*/ f48 1 98"/>
                <a:gd name="f54" fmla="*/ f49 1 78"/>
                <a:gd name="f55" fmla="*/ f50 1 98"/>
                <a:gd name="f56" fmla="*/ 0 1 f45"/>
                <a:gd name="f57" fmla="*/ f39 1 f45"/>
                <a:gd name="f58" fmla="*/ 0 1 f46"/>
                <a:gd name="f59" fmla="*/ f40 1 f46"/>
                <a:gd name="f60" fmla="*/ f52 1 f45"/>
                <a:gd name="f61" fmla="*/ f53 1 f46"/>
                <a:gd name="f62" fmla="*/ f54 1 f45"/>
                <a:gd name="f63" fmla="*/ f55 1 f46"/>
                <a:gd name="f64" fmla="*/ f56 f36 1"/>
                <a:gd name="f65" fmla="*/ f57 f36 1"/>
                <a:gd name="f66" fmla="*/ f59 f37 1"/>
                <a:gd name="f67" fmla="*/ f58 f37 1"/>
                <a:gd name="f68" fmla="*/ f60 f36 1"/>
                <a:gd name="f69" fmla="*/ f61 f37 1"/>
                <a:gd name="f70" fmla="*/ f62 f36 1"/>
                <a:gd name="f71" fmla="*/ f63 f37 1"/>
              </a:gdLst>
              <a:ahLst/>
              <a:cxnLst>
                <a:cxn ang="3cd4">
                  <a:pos x="hc" y="t"/>
                </a:cxn>
                <a:cxn ang="0">
                  <a:pos x="r" y="vc"/>
                </a:cxn>
                <a:cxn ang="cd4">
                  <a:pos x="hc" y="b"/>
                </a:cxn>
                <a:cxn ang="cd2">
                  <a:pos x="l" y="vc"/>
                </a:cxn>
                <a:cxn ang="f51">
                  <a:pos x="f68" y="f69"/>
                </a:cxn>
                <a:cxn ang="f51">
                  <a:pos x="f68" y="f69"/>
                </a:cxn>
                <a:cxn ang="f51">
                  <a:pos x="f68" y="f69"/>
                </a:cxn>
                <a:cxn ang="f51">
                  <a:pos x="f68" y="f69"/>
                </a:cxn>
                <a:cxn ang="f51">
                  <a:pos x="f70" y="f69"/>
                </a:cxn>
                <a:cxn ang="f51">
                  <a:pos x="f70" y="f69"/>
                </a:cxn>
                <a:cxn ang="f51">
                  <a:pos x="f68" y="f69"/>
                </a:cxn>
                <a:cxn ang="f51">
                  <a:pos x="f68" y="f69"/>
                </a:cxn>
                <a:cxn ang="f51">
                  <a:pos x="f68" y="f69"/>
                </a:cxn>
                <a:cxn ang="f51">
                  <a:pos x="f68" y="f69"/>
                </a:cxn>
                <a:cxn ang="f51">
                  <a:pos x="f68" y="f69"/>
                </a:cxn>
                <a:cxn ang="f51">
                  <a:pos x="f68" y="f69"/>
                </a:cxn>
                <a:cxn ang="f51">
                  <a:pos x="f68" y="f69"/>
                </a:cxn>
                <a:cxn ang="f51">
                  <a:pos x="f68" y="f69"/>
                </a:cxn>
                <a:cxn ang="f51">
                  <a:pos x="f68" y="f69"/>
                </a:cxn>
                <a:cxn ang="f51">
                  <a:pos x="f68" y="f69"/>
                </a:cxn>
                <a:cxn ang="f51">
                  <a:pos x="f68" y="f69"/>
                </a:cxn>
                <a:cxn ang="f51">
                  <a:pos x="f68" y="f69"/>
                </a:cxn>
                <a:cxn ang="f51">
                  <a:pos x="f68" y="f69"/>
                </a:cxn>
                <a:cxn ang="f51">
                  <a:pos x="f68" y="f69"/>
                </a:cxn>
                <a:cxn ang="f51">
                  <a:pos x="f68" y="f69"/>
                </a:cxn>
                <a:cxn ang="f51">
                  <a:pos x="f68" y="f69"/>
                </a:cxn>
                <a:cxn ang="f51">
                  <a:pos x="f68" y="f69"/>
                </a:cxn>
                <a:cxn ang="f51">
                  <a:pos x="f68" y="f69"/>
                </a:cxn>
                <a:cxn ang="f51">
                  <a:pos x="f68" y="f69"/>
                </a:cxn>
                <a:cxn ang="f51">
                  <a:pos x="f68" y="f69"/>
                </a:cxn>
                <a:cxn ang="f51">
                  <a:pos x="f68" y="f69"/>
                </a:cxn>
                <a:cxn ang="f51">
                  <a:pos x="f68" y="f69"/>
                </a:cxn>
                <a:cxn ang="f51">
                  <a:pos x="f68" y="f69"/>
                </a:cxn>
                <a:cxn ang="f51">
                  <a:pos x="f68" y="f69"/>
                </a:cxn>
                <a:cxn ang="f51">
                  <a:pos x="f68" y="f69"/>
                </a:cxn>
                <a:cxn ang="f51">
                  <a:pos x="f68" y="f71"/>
                </a:cxn>
                <a:cxn ang="f51">
                  <a:pos x="f68" y="f69"/>
                </a:cxn>
              </a:cxnLst>
              <a:rect l="f64" t="f67" r="f65" b="f66"/>
              <a:pathLst>
                <a:path w="78" h="98">
                  <a:moveTo>
                    <a:pt x="f8" y="f9"/>
                  </a:moveTo>
                  <a:lnTo>
                    <a:pt x="f10" y="f8"/>
                  </a:lnTo>
                  <a:lnTo>
                    <a:pt x="f11" y="f12"/>
                  </a:lnTo>
                  <a:lnTo>
                    <a:pt x="f13" y="f10"/>
                  </a:lnTo>
                  <a:lnTo>
                    <a:pt x="f5" y="f14"/>
                  </a:lnTo>
                  <a:lnTo>
                    <a:pt x="f13" y="f14"/>
                  </a:lnTo>
                  <a:lnTo>
                    <a:pt x="f15" y="f14"/>
                  </a:lnTo>
                  <a:lnTo>
                    <a:pt x="f16" y="f17"/>
                  </a:lnTo>
                  <a:lnTo>
                    <a:pt x="f10" y="f18"/>
                  </a:lnTo>
                  <a:lnTo>
                    <a:pt x="f19" y="f20"/>
                  </a:lnTo>
                  <a:lnTo>
                    <a:pt x="f21" y="f7"/>
                  </a:lnTo>
                  <a:lnTo>
                    <a:pt x="f17" y="f22"/>
                  </a:lnTo>
                  <a:lnTo>
                    <a:pt x="f17" y="f18"/>
                  </a:lnTo>
                  <a:lnTo>
                    <a:pt x="f23" y="f24"/>
                  </a:lnTo>
                  <a:lnTo>
                    <a:pt x="f25" y="f6"/>
                  </a:lnTo>
                  <a:lnTo>
                    <a:pt x="f26" y="f27"/>
                  </a:lnTo>
                  <a:lnTo>
                    <a:pt x="f26" y="f28"/>
                  </a:lnTo>
                  <a:lnTo>
                    <a:pt x="f26" y="f29"/>
                  </a:lnTo>
                  <a:lnTo>
                    <a:pt x="f30" y="f31"/>
                  </a:lnTo>
                  <a:lnTo>
                    <a:pt x="f26" y="f32"/>
                  </a:lnTo>
                  <a:lnTo>
                    <a:pt x="f6" y="f33"/>
                  </a:lnTo>
                  <a:lnTo>
                    <a:pt x="f34" y="f5"/>
                  </a:lnTo>
                  <a:lnTo>
                    <a:pt x="f8" y="f9"/>
                  </a:lnTo>
                  <a:close/>
                </a:path>
              </a:pathLst>
            </a:custGeom>
            <a:solidFill>
              <a:srgbClr val="E2EBFB"/>
            </a:solidFill>
            <a:ln w="3172" cap="flat">
              <a:solidFill>
                <a:srgbClr val="0F78FF">
                  <a:alpha val="70000"/>
                </a:srgbClr>
              </a:solidFill>
              <a:prstDash val="solid"/>
              <a:round/>
            </a:ln>
          </p:spPr>
          <p:txBody>
            <a:bodyPr vert="horz" wrap="square" lIns="91440" tIns="45720" rIns="91440" bIns="45720" anchor="t" anchorCtr="0" compatLnSpc="1">
              <a:noAutofit/>
            </a:bodyPr>
            <a:lstStyle/>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GB" sz="1400" b="1" i="0" u="none" strike="noStrike" kern="1200" cap="none" spc="0" baseline="0">
                <a:solidFill>
                  <a:srgbClr val="0599F1"/>
                </a:solidFill>
                <a:uFillTx/>
                <a:latin typeface="HelveticaNeue-UltraLight" pitchFamily="50"/>
                <a:ea typeface="MS PGothic" pitchFamily="34"/>
              </a:endParaRPr>
            </a:p>
          </p:txBody>
        </p:sp>
        <p:sp>
          <p:nvSpPr>
            <p:cNvPr id="172" name="Freeform 199">
              <a:extLst>
                <a:ext uri="{FF2B5EF4-FFF2-40B4-BE49-F238E27FC236}">
                  <a16:creationId xmlns:a16="http://schemas.microsoft.com/office/drawing/2014/main" id="{CCAE7C58-5372-8524-7944-2D60C76FC720}"/>
                </a:ext>
              </a:extLst>
            </p:cNvPr>
            <p:cNvSpPr/>
            <p:nvPr/>
          </p:nvSpPr>
          <p:spPr>
            <a:xfrm>
              <a:off x="10306092" y="3364553"/>
              <a:ext cx="78199" cy="95582"/>
            </a:xfrm>
            <a:custGeom>
              <a:avLst/>
              <a:gdLst>
                <a:gd name="f0" fmla="val 10800000"/>
                <a:gd name="f1" fmla="val 5400000"/>
                <a:gd name="f2" fmla="val 180"/>
                <a:gd name="f3" fmla="val w"/>
                <a:gd name="f4" fmla="val h"/>
                <a:gd name="f5" fmla="val 0"/>
                <a:gd name="f6" fmla="val 54"/>
                <a:gd name="f7" fmla="val 66"/>
                <a:gd name="f8" fmla="val 10"/>
                <a:gd name="f9" fmla="val 12"/>
                <a:gd name="f10" fmla="val 36"/>
                <a:gd name="f11" fmla="val 20"/>
                <a:gd name="f12" fmla="val 40"/>
                <a:gd name="f13" fmla="val 60"/>
                <a:gd name="f14" fmla="val 50"/>
                <a:gd name="f15" fmla="val 52"/>
                <a:gd name="f16" fmla="+- 0 0 -90"/>
                <a:gd name="f17" fmla="*/ f3 1 54"/>
                <a:gd name="f18" fmla="*/ f4 1 66"/>
                <a:gd name="f19" fmla="val f5"/>
                <a:gd name="f20" fmla="val f6"/>
                <a:gd name="f21" fmla="val f7"/>
                <a:gd name="f22" fmla="*/ f16 f0 1"/>
                <a:gd name="f23" fmla="+- f21 0 f19"/>
                <a:gd name="f24" fmla="+- f20 0 f19"/>
                <a:gd name="f25" fmla="*/ f22 1 f2"/>
                <a:gd name="f26" fmla="*/ f24 1 54"/>
                <a:gd name="f27" fmla="*/ f23 1 66"/>
                <a:gd name="f28" fmla="*/ 2147483646 f24 1"/>
                <a:gd name="f29" fmla="*/ 2147483646 f23 1"/>
                <a:gd name="f30" fmla="*/ 0 f24 1"/>
                <a:gd name="f31" fmla="*/ 0 f23 1"/>
                <a:gd name="f32" fmla="+- f25 0 f1"/>
                <a:gd name="f33" fmla="*/ f28 1 54"/>
                <a:gd name="f34" fmla="*/ f29 1 66"/>
                <a:gd name="f35" fmla="*/ f30 1 54"/>
                <a:gd name="f36" fmla="*/ f31 1 66"/>
                <a:gd name="f37" fmla="*/ 0 1 f26"/>
                <a:gd name="f38" fmla="*/ f20 1 f26"/>
                <a:gd name="f39" fmla="*/ 0 1 f27"/>
                <a:gd name="f40" fmla="*/ f21 1 f27"/>
                <a:gd name="f41" fmla="*/ f33 1 f26"/>
                <a:gd name="f42" fmla="*/ f34 1 f27"/>
                <a:gd name="f43" fmla="*/ f35 1 f26"/>
                <a:gd name="f44" fmla="*/ f36 1 f27"/>
                <a:gd name="f45" fmla="*/ f37 f17 1"/>
                <a:gd name="f46" fmla="*/ f38 f17 1"/>
                <a:gd name="f47" fmla="*/ f40 f18 1"/>
                <a:gd name="f48" fmla="*/ f39 f18 1"/>
                <a:gd name="f49" fmla="*/ f41 f17 1"/>
                <a:gd name="f50" fmla="*/ f42 f18 1"/>
                <a:gd name="f51" fmla="*/ f43 f17 1"/>
                <a:gd name="f52" fmla="*/ f44 f18 1"/>
              </a:gdLst>
              <a:ahLst/>
              <a:cxnLst>
                <a:cxn ang="3cd4">
                  <a:pos x="hc" y="t"/>
                </a:cxn>
                <a:cxn ang="0">
                  <a:pos x="r" y="vc"/>
                </a:cxn>
                <a:cxn ang="cd4">
                  <a:pos x="hc" y="b"/>
                </a:cxn>
                <a:cxn ang="cd2">
                  <a:pos x="l" y="vc"/>
                </a:cxn>
                <a:cxn ang="f32">
                  <a:pos x="f49" y="f50"/>
                </a:cxn>
                <a:cxn ang="f32">
                  <a:pos x="f49" y="f50"/>
                </a:cxn>
                <a:cxn ang="f32">
                  <a:pos x="f49" y="f50"/>
                </a:cxn>
                <a:cxn ang="f32">
                  <a:pos x="f49" y="f50"/>
                </a:cxn>
                <a:cxn ang="f32">
                  <a:pos x="f51" y="f50"/>
                </a:cxn>
                <a:cxn ang="f32">
                  <a:pos x="f51" y="f50"/>
                </a:cxn>
                <a:cxn ang="f32">
                  <a:pos x="f49" y="f50"/>
                </a:cxn>
                <a:cxn ang="f32">
                  <a:pos x="f49" y="f50"/>
                </a:cxn>
                <a:cxn ang="f32">
                  <a:pos x="f49" y="f50"/>
                </a:cxn>
                <a:cxn ang="f32">
                  <a:pos x="f49" y="f50"/>
                </a:cxn>
                <a:cxn ang="f32">
                  <a:pos x="f49" y="f50"/>
                </a:cxn>
                <a:cxn ang="f32">
                  <a:pos x="f49" y="f50"/>
                </a:cxn>
                <a:cxn ang="f32">
                  <a:pos x="f49" y="f50"/>
                </a:cxn>
                <a:cxn ang="f32">
                  <a:pos x="f49" y="f52"/>
                </a:cxn>
                <a:cxn ang="f32">
                  <a:pos x="f49" y="f50"/>
                </a:cxn>
                <a:cxn ang="f32">
                  <a:pos x="f49" y="f50"/>
                </a:cxn>
                <a:cxn ang="f32">
                  <a:pos x="f49" y="f50"/>
                </a:cxn>
                <a:cxn ang="f32">
                  <a:pos x="f49" y="f50"/>
                </a:cxn>
              </a:cxnLst>
              <a:rect l="f45" t="f48" r="f46" b="f47"/>
              <a:pathLst>
                <a:path w="54" h="66">
                  <a:moveTo>
                    <a:pt x="f8" y="f9"/>
                  </a:moveTo>
                  <a:lnTo>
                    <a:pt x="f8" y="f9"/>
                  </a:lnTo>
                  <a:lnTo>
                    <a:pt x="f8" y="f10"/>
                  </a:lnTo>
                  <a:lnTo>
                    <a:pt x="f5" y="f7"/>
                  </a:lnTo>
                  <a:lnTo>
                    <a:pt x="f11" y="f7"/>
                  </a:lnTo>
                  <a:lnTo>
                    <a:pt x="f12" y="f13"/>
                  </a:lnTo>
                  <a:lnTo>
                    <a:pt x="f14" y="f15"/>
                  </a:lnTo>
                  <a:lnTo>
                    <a:pt x="f6" y="f10"/>
                  </a:lnTo>
                  <a:lnTo>
                    <a:pt x="f12" y="f5"/>
                  </a:lnTo>
                  <a:lnTo>
                    <a:pt x="f8" y="f8"/>
                  </a:lnTo>
                  <a:lnTo>
                    <a:pt x="f8" y="f9"/>
                  </a:lnTo>
                  <a:close/>
                </a:path>
              </a:pathLst>
            </a:custGeom>
            <a:solidFill>
              <a:srgbClr val="E2EBFB"/>
            </a:solidFill>
            <a:ln w="3172" cap="flat">
              <a:solidFill>
                <a:srgbClr val="0F78FF">
                  <a:alpha val="70000"/>
                </a:srgbClr>
              </a:solidFill>
              <a:prstDash val="solid"/>
              <a:round/>
            </a:ln>
          </p:spPr>
          <p:txBody>
            <a:bodyPr vert="horz" wrap="square" lIns="91440" tIns="45720" rIns="91440" bIns="45720" anchor="t" anchorCtr="0" compatLnSpc="1">
              <a:noAutofit/>
            </a:bodyPr>
            <a:lstStyle/>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GB" sz="1400" b="1" i="0" u="none" strike="noStrike" kern="1200" cap="none" spc="0" baseline="0">
                <a:solidFill>
                  <a:srgbClr val="0599F1"/>
                </a:solidFill>
                <a:uFillTx/>
                <a:latin typeface="HelveticaNeue-UltraLight" pitchFamily="50"/>
                <a:ea typeface="MS PGothic" pitchFamily="34"/>
              </a:endParaRPr>
            </a:p>
          </p:txBody>
        </p:sp>
        <p:sp>
          <p:nvSpPr>
            <p:cNvPr id="173" name="Freeform 200">
              <a:extLst>
                <a:ext uri="{FF2B5EF4-FFF2-40B4-BE49-F238E27FC236}">
                  <a16:creationId xmlns:a16="http://schemas.microsoft.com/office/drawing/2014/main" id="{A2F7923E-CD28-A891-81EB-0771D5A0CE23}"/>
                </a:ext>
              </a:extLst>
            </p:cNvPr>
            <p:cNvSpPr/>
            <p:nvPr/>
          </p:nvSpPr>
          <p:spPr>
            <a:xfrm>
              <a:off x="6002194" y="4945925"/>
              <a:ext cx="115854" cy="152055"/>
            </a:xfrm>
            <a:custGeom>
              <a:avLst/>
              <a:gdLst>
                <a:gd name="f0" fmla="val 10800000"/>
                <a:gd name="f1" fmla="val 5400000"/>
                <a:gd name="f2" fmla="val 180"/>
                <a:gd name="f3" fmla="val w"/>
                <a:gd name="f4" fmla="val h"/>
                <a:gd name="f5" fmla="val 0"/>
                <a:gd name="f6" fmla="val 102"/>
                <a:gd name="f7" fmla="val 114"/>
                <a:gd name="f8" fmla="val 66"/>
                <a:gd name="f9" fmla="val 24"/>
                <a:gd name="f10" fmla="val 36"/>
                <a:gd name="f11" fmla="val 6"/>
                <a:gd name="f12" fmla="val 18"/>
                <a:gd name="f13" fmla="val 48"/>
                <a:gd name="f14" fmla="val 78"/>
                <a:gd name="f15" fmla="val 96"/>
                <a:gd name="f16" fmla="val 108"/>
                <a:gd name="f17" fmla="val 90"/>
                <a:gd name="f18" fmla="val 84"/>
                <a:gd name="f19" fmla="val 42"/>
                <a:gd name="f20" fmla="+- 0 0 -90"/>
                <a:gd name="f21" fmla="*/ f3 1 102"/>
                <a:gd name="f22" fmla="*/ f4 1 114"/>
                <a:gd name="f23" fmla="val f5"/>
                <a:gd name="f24" fmla="val f6"/>
                <a:gd name="f25" fmla="val f7"/>
                <a:gd name="f26" fmla="*/ f20 f0 1"/>
                <a:gd name="f27" fmla="+- f25 0 f23"/>
                <a:gd name="f28" fmla="+- f24 0 f23"/>
                <a:gd name="f29" fmla="*/ f26 1 f2"/>
                <a:gd name="f30" fmla="*/ f28 1 102"/>
                <a:gd name="f31" fmla="*/ f27 1 114"/>
                <a:gd name="f32" fmla="*/ 2147483646 f28 1"/>
                <a:gd name="f33" fmla="*/ 2147483646 f27 1"/>
                <a:gd name="f34" fmla="*/ 0 f27 1"/>
                <a:gd name="f35" fmla="*/ 0 f28 1"/>
                <a:gd name="f36" fmla="+- f29 0 f1"/>
                <a:gd name="f37" fmla="*/ f32 1 102"/>
                <a:gd name="f38" fmla="*/ f33 1 114"/>
                <a:gd name="f39" fmla="*/ f34 1 114"/>
                <a:gd name="f40" fmla="*/ f35 1 102"/>
                <a:gd name="f41" fmla="*/ 0 1 f30"/>
                <a:gd name="f42" fmla="*/ f24 1 f30"/>
                <a:gd name="f43" fmla="*/ 0 1 f31"/>
                <a:gd name="f44" fmla="*/ f25 1 f31"/>
                <a:gd name="f45" fmla="*/ f37 1 f30"/>
                <a:gd name="f46" fmla="*/ f38 1 f31"/>
                <a:gd name="f47" fmla="*/ f39 1 f31"/>
                <a:gd name="f48" fmla="*/ f40 1 f30"/>
                <a:gd name="f49" fmla="*/ f41 f21 1"/>
                <a:gd name="f50" fmla="*/ f42 f21 1"/>
                <a:gd name="f51" fmla="*/ f44 f22 1"/>
                <a:gd name="f52" fmla="*/ f43 f22 1"/>
                <a:gd name="f53" fmla="*/ f45 f21 1"/>
                <a:gd name="f54" fmla="*/ f46 f22 1"/>
                <a:gd name="f55" fmla="*/ f47 f22 1"/>
                <a:gd name="f56" fmla="*/ f48 f21 1"/>
              </a:gdLst>
              <a:ahLst/>
              <a:cxnLst>
                <a:cxn ang="3cd4">
                  <a:pos x="hc" y="t"/>
                </a:cxn>
                <a:cxn ang="0">
                  <a:pos x="r" y="vc"/>
                </a:cxn>
                <a:cxn ang="cd4">
                  <a:pos x="hc" y="b"/>
                </a:cxn>
                <a:cxn ang="cd2">
                  <a:pos x="l" y="vc"/>
                </a:cxn>
                <a:cxn ang="f36">
                  <a:pos x="f53" y="f54"/>
                </a:cxn>
                <a:cxn ang="f36">
                  <a:pos x="f53" y="f54"/>
                </a:cxn>
                <a:cxn ang="f36">
                  <a:pos x="f53" y="f55"/>
                </a:cxn>
                <a:cxn ang="f36">
                  <a:pos x="f53" y="f54"/>
                </a:cxn>
                <a:cxn ang="f36">
                  <a:pos x="f56" y="f54"/>
                </a:cxn>
                <a:cxn ang="f36">
                  <a:pos x="f56" y="f54"/>
                </a:cxn>
                <a:cxn ang="f36">
                  <a:pos x="f53" y="f54"/>
                </a:cxn>
                <a:cxn ang="f36">
                  <a:pos x="f53" y="f54"/>
                </a:cxn>
                <a:cxn ang="f36">
                  <a:pos x="f53" y="f54"/>
                </a:cxn>
                <a:cxn ang="f36">
                  <a:pos x="f53" y="f54"/>
                </a:cxn>
                <a:cxn ang="f36">
                  <a:pos x="f53" y="f54"/>
                </a:cxn>
                <a:cxn ang="f36">
                  <a:pos x="f53" y="f54"/>
                </a:cxn>
                <a:cxn ang="f36">
                  <a:pos x="f53" y="f54"/>
                </a:cxn>
              </a:cxnLst>
              <a:rect l="f49" t="f52" r="f50" b="f51"/>
              <a:pathLst>
                <a:path w="102" h="114">
                  <a:moveTo>
                    <a:pt x="f8" y="f9"/>
                  </a:moveTo>
                  <a:lnTo>
                    <a:pt x="f10" y="f11"/>
                  </a:lnTo>
                  <a:lnTo>
                    <a:pt x="f12" y="f5"/>
                  </a:lnTo>
                  <a:lnTo>
                    <a:pt x="f11" y="f12"/>
                  </a:lnTo>
                  <a:lnTo>
                    <a:pt x="f5" y="f13"/>
                  </a:lnTo>
                  <a:lnTo>
                    <a:pt x="f5" y="f14"/>
                  </a:lnTo>
                  <a:lnTo>
                    <a:pt x="f9" y="f15"/>
                  </a:lnTo>
                  <a:lnTo>
                    <a:pt x="f10" y="f16"/>
                  </a:lnTo>
                  <a:lnTo>
                    <a:pt x="f8" y="f7"/>
                  </a:lnTo>
                  <a:lnTo>
                    <a:pt x="f15" y="f17"/>
                  </a:lnTo>
                  <a:lnTo>
                    <a:pt x="f6" y="f14"/>
                  </a:lnTo>
                  <a:lnTo>
                    <a:pt x="f18" y="f19"/>
                  </a:lnTo>
                  <a:lnTo>
                    <a:pt x="f8" y="f9"/>
                  </a:lnTo>
                  <a:close/>
                </a:path>
              </a:pathLst>
            </a:custGeom>
            <a:solidFill>
              <a:srgbClr val="E2EBFB"/>
            </a:solidFill>
            <a:ln w="3172" cap="flat">
              <a:solidFill>
                <a:srgbClr val="0F78FF">
                  <a:alpha val="70000"/>
                </a:srgbClr>
              </a:solidFill>
              <a:prstDash val="solid"/>
              <a:round/>
            </a:ln>
          </p:spPr>
          <p:txBody>
            <a:bodyPr vert="horz" wrap="square" lIns="91440" tIns="45720" rIns="91440" bIns="45720" anchor="t" anchorCtr="0" compatLnSpc="1">
              <a:noAutofit/>
            </a:bodyPr>
            <a:lstStyle/>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GB" sz="1400" b="1" i="0" u="none" strike="noStrike" kern="1200" cap="none" spc="0" baseline="0">
                <a:solidFill>
                  <a:srgbClr val="0599F1"/>
                </a:solidFill>
                <a:uFillTx/>
                <a:latin typeface="HelveticaNeue-UltraLight" pitchFamily="50"/>
                <a:ea typeface="MS PGothic" pitchFamily="34"/>
              </a:endParaRPr>
            </a:p>
          </p:txBody>
        </p:sp>
        <p:sp>
          <p:nvSpPr>
            <p:cNvPr id="174" name="Freeform 201">
              <a:extLst>
                <a:ext uri="{FF2B5EF4-FFF2-40B4-BE49-F238E27FC236}">
                  <a16:creationId xmlns:a16="http://schemas.microsoft.com/office/drawing/2014/main" id="{C27B2323-705E-7FA1-A61E-73C5F879C992}"/>
                </a:ext>
              </a:extLst>
            </p:cNvPr>
            <p:cNvSpPr/>
            <p:nvPr/>
          </p:nvSpPr>
          <p:spPr>
            <a:xfrm>
              <a:off x="5502575" y="4315986"/>
              <a:ext cx="292525" cy="357694"/>
            </a:xfrm>
            <a:custGeom>
              <a:avLst/>
              <a:gdLst>
                <a:gd name="f0" fmla="val 10800000"/>
                <a:gd name="f1" fmla="val 5400000"/>
                <a:gd name="f2" fmla="val 180"/>
                <a:gd name="f3" fmla="val w"/>
                <a:gd name="f4" fmla="val h"/>
                <a:gd name="f5" fmla="val 0"/>
                <a:gd name="f6" fmla="val 240"/>
                <a:gd name="f7" fmla="val 337"/>
                <a:gd name="f8" fmla="val 228"/>
                <a:gd name="f9" fmla="val 204"/>
                <a:gd name="f10" fmla="val 198"/>
                <a:gd name="f11" fmla="val 216"/>
                <a:gd name="f12" fmla="val 210"/>
                <a:gd name="f13" fmla="val 162"/>
                <a:gd name="f14" fmla="val 174"/>
                <a:gd name="f15" fmla="val 156"/>
                <a:gd name="f16" fmla="val 120"/>
                <a:gd name="f17" fmla="val 84"/>
                <a:gd name="f18" fmla="val 72"/>
                <a:gd name="f19" fmla="val 54"/>
                <a:gd name="f20" fmla="val 192"/>
                <a:gd name="f21" fmla="val 36"/>
                <a:gd name="f22" fmla="val 168"/>
                <a:gd name="f23" fmla="val 150"/>
                <a:gd name="f24" fmla="val 18"/>
                <a:gd name="f25" fmla="val 108"/>
                <a:gd name="f26" fmla="val 24"/>
                <a:gd name="f27" fmla="val 48"/>
                <a:gd name="f28" fmla="val 66"/>
                <a:gd name="f29" fmla="val 42"/>
                <a:gd name="f30" fmla="val 78"/>
                <a:gd name="f31" fmla="val 60"/>
                <a:gd name="f32" fmla="val 114"/>
                <a:gd name="f33" fmla="val 90"/>
                <a:gd name="f34" fmla="val 252"/>
                <a:gd name="f35" fmla="val 264"/>
                <a:gd name="f36" fmla="val 222"/>
                <a:gd name="f37" fmla="val 307"/>
                <a:gd name="f38" fmla="val 234"/>
                <a:gd name="f39" fmla="val 270"/>
                <a:gd name="f40" fmla="+- 0 0 -90"/>
                <a:gd name="f41" fmla="*/ f3 1 240"/>
                <a:gd name="f42" fmla="*/ f4 1 337"/>
                <a:gd name="f43" fmla="val f5"/>
                <a:gd name="f44" fmla="val f6"/>
                <a:gd name="f45" fmla="val f7"/>
                <a:gd name="f46" fmla="*/ f40 f0 1"/>
                <a:gd name="f47" fmla="+- f45 0 f43"/>
                <a:gd name="f48" fmla="+- f44 0 f43"/>
                <a:gd name="f49" fmla="*/ f46 1 f2"/>
                <a:gd name="f50" fmla="*/ f48 1 240"/>
                <a:gd name="f51" fmla="*/ f47 1 337"/>
                <a:gd name="f52" fmla="*/ 2147483646 f48 1"/>
                <a:gd name="f53" fmla="*/ 2147483646 f47 1"/>
                <a:gd name="f54" fmla="*/ 0 f47 1"/>
                <a:gd name="f55" fmla="*/ 0 f48 1"/>
                <a:gd name="f56" fmla="+- f49 0 f1"/>
                <a:gd name="f57" fmla="*/ f52 1 240"/>
                <a:gd name="f58" fmla="*/ f53 1 337"/>
                <a:gd name="f59" fmla="*/ f54 1 337"/>
                <a:gd name="f60" fmla="*/ f55 1 240"/>
                <a:gd name="f61" fmla="*/ 0 1 f50"/>
                <a:gd name="f62" fmla="*/ f44 1 f50"/>
                <a:gd name="f63" fmla="*/ 0 1 f51"/>
                <a:gd name="f64" fmla="*/ f45 1 f51"/>
                <a:gd name="f65" fmla="*/ f57 1 f50"/>
                <a:gd name="f66" fmla="*/ f58 1 f51"/>
                <a:gd name="f67" fmla="*/ f59 1 f51"/>
                <a:gd name="f68" fmla="*/ f60 1 f50"/>
                <a:gd name="f69" fmla="*/ f61 f41 1"/>
                <a:gd name="f70" fmla="*/ f62 f41 1"/>
                <a:gd name="f71" fmla="*/ f64 f42 1"/>
                <a:gd name="f72" fmla="*/ f63 f42 1"/>
                <a:gd name="f73" fmla="*/ f65 f41 1"/>
                <a:gd name="f74" fmla="*/ f66 f42 1"/>
                <a:gd name="f75" fmla="*/ f67 f42 1"/>
                <a:gd name="f76" fmla="*/ f68 f41 1"/>
              </a:gdLst>
              <a:ahLst/>
              <a:cxnLst>
                <a:cxn ang="3cd4">
                  <a:pos x="hc" y="t"/>
                </a:cxn>
                <a:cxn ang="0">
                  <a:pos x="r" y="vc"/>
                </a:cxn>
                <a:cxn ang="cd4">
                  <a:pos x="hc" y="b"/>
                </a:cxn>
                <a:cxn ang="cd2">
                  <a:pos x="l" y="vc"/>
                </a:cxn>
                <a:cxn ang="f56">
                  <a:pos x="f73" y="f74"/>
                </a:cxn>
                <a:cxn ang="f56">
                  <a:pos x="f73" y="f74"/>
                </a:cxn>
                <a:cxn ang="f56">
                  <a:pos x="f73" y="f74"/>
                </a:cxn>
                <a:cxn ang="f56">
                  <a:pos x="f73" y="f74"/>
                </a:cxn>
                <a:cxn ang="f56">
                  <a:pos x="f73" y="f74"/>
                </a:cxn>
                <a:cxn ang="f56">
                  <a:pos x="f73" y="f74"/>
                </a:cxn>
                <a:cxn ang="f56">
                  <a:pos x="f73" y="f74"/>
                </a:cxn>
                <a:cxn ang="f56">
                  <a:pos x="f73" y="f74"/>
                </a:cxn>
                <a:cxn ang="f56">
                  <a:pos x="f73" y="f74"/>
                </a:cxn>
                <a:cxn ang="f56">
                  <a:pos x="f73" y="f74"/>
                </a:cxn>
                <a:cxn ang="f56">
                  <a:pos x="f73" y="f74"/>
                </a:cxn>
                <a:cxn ang="f56">
                  <a:pos x="f73" y="f74"/>
                </a:cxn>
                <a:cxn ang="f56">
                  <a:pos x="f73" y="f74"/>
                </a:cxn>
                <a:cxn ang="f56">
                  <a:pos x="f73" y="f75"/>
                </a:cxn>
                <a:cxn ang="f56">
                  <a:pos x="f73" y="f75"/>
                </a:cxn>
                <a:cxn ang="f56">
                  <a:pos x="f73" y="f74"/>
                </a:cxn>
                <a:cxn ang="f56">
                  <a:pos x="f73" y="f74"/>
                </a:cxn>
                <a:cxn ang="f56">
                  <a:pos x="f73" y="f74"/>
                </a:cxn>
                <a:cxn ang="f56">
                  <a:pos x="f73" y="f74"/>
                </a:cxn>
                <a:cxn ang="f56">
                  <a:pos x="f73" y="f74"/>
                </a:cxn>
                <a:cxn ang="f56">
                  <a:pos x="f73" y="f74"/>
                </a:cxn>
                <a:cxn ang="f56">
                  <a:pos x="f76" y="f74"/>
                </a:cxn>
                <a:cxn ang="f56">
                  <a:pos x="f73" y="f74"/>
                </a:cxn>
                <a:cxn ang="f56">
                  <a:pos x="f73" y="f74"/>
                </a:cxn>
                <a:cxn ang="f56">
                  <a:pos x="f73" y="f74"/>
                </a:cxn>
                <a:cxn ang="f56">
                  <a:pos x="f73" y="f74"/>
                </a:cxn>
                <a:cxn ang="f56">
                  <a:pos x="f73" y="f74"/>
                </a:cxn>
                <a:cxn ang="f56">
                  <a:pos x="f73" y="f74"/>
                </a:cxn>
                <a:cxn ang="f56">
                  <a:pos x="f73" y="f74"/>
                </a:cxn>
                <a:cxn ang="f56">
                  <a:pos x="f73" y="f74"/>
                </a:cxn>
                <a:cxn ang="f56">
                  <a:pos x="f73" y="f74"/>
                </a:cxn>
                <a:cxn ang="f56">
                  <a:pos x="f73" y="f74"/>
                </a:cxn>
              </a:cxnLst>
              <a:rect l="f69" t="f72" r="f70" b="f71"/>
              <a:pathLst>
                <a:path w="240" h="337">
                  <a:moveTo>
                    <a:pt x="f8" y="f9"/>
                  </a:moveTo>
                  <a:lnTo>
                    <a:pt x="f8" y="f10"/>
                  </a:lnTo>
                  <a:lnTo>
                    <a:pt x="f11" y="f10"/>
                  </a:lnTo>
                  <a:lnTo>
                    <a:pt x="f12" y="f13"/>
                  </a:lnTo>
                  <a:lnTo>
                    <a:pt x="f2" y="f14"/>
                  </a:lnTo>
                  <a:lnTo>
                    <a:pt x="f15" y="f15"/>
                  </a:lnTo>
                  <a:lnTo>
                    <a:pt x="f15" y="f16"/>
                  </a:lnTo>
                  <a:lnTo>
                    <a:pt x="f2" y="f17"/>
                  </a:lnTo>
                  <a:lnTo>
                    <a:pt x="f10" y="f18"/>
                  </a:lnTo>
                  <a:lnTo>
                    <a:pt x="f9" y="f19"/>
                  </a:lnTo>
                  <a:lnTo>
                    <a:pt x="f20" y="f21"/>
                  </a:lnTo>
                  <a:lnTo>
                    <a:pt x="f22" y="f21"/>
                  </a:lnTo>
                  <a:lnTo>
                    <a:pt x="f23" y="f24"/>
                  </a:lnTo>
                  <a:lnTo>
                    <a:pt x="f16" y="f5"/>
                  </a:lnTo>
                  <a:lnTo>
                    <a:pt x="f25" y="f26"/>
                  </a:lnTo>
                  <a:lnTo>
                    <a:pt x="f17" y="f27"/>
                  </a:lnTo>
                  <a:lnTo>
                    <a:pt x="f28" y="f19"/>
                  </a:lnTo>
                  <a:lnTo>
                    <a:pt x="f29" y="f30"/>
                  </a:lnTo>
                  <a:lnTo>
                    <a:pt x="f26" y="f18"/>
                  </a:lnTo>
                  <a:lnTo>
                    <a:pt x="f24" y="f31"/>
                  </a:lnTo>
                  <a:lnTo>
                    <a:pt x="f5" y="f18"/>
                  </a:lnTo>
                  <a:lnTo>
                    <a:pt x="f24" y="f32"/>
                  </a:lnTo>
                  <a:lnTo>
                    <a:pt x="f19" y="f14"/>
                  </a:lnTo>
                  <a:lnTo>
                    <a:pt x="f33" y="f34"/>
                  </a:lnTo>
                  <a:lnTo>
                    <a:pt x="f33" y="f35"/>
                  </a:lnTo>
                  <a:lnTo>
                    <a:pt x="f11" y="f7"/>
                  </a:lnTo>
                  <a:lnTo>
                    <a:pt x="f36" y="f7"/>
                  </a:lnTo>
                  <a:lnTo>
                    <a:pt x="f8" y="f37"/>
                  </a:lnTo>
                  <a:lnTo>
                    <a:pt x="f38" y="f39"/>
                  </a:lnTo>
                  <a:lnTo>
                    <a:pt x="f6" y="f36"/>
                  </a:lnTo>
                  <a:lnTo>
                    <a:pt x="f8" y="f9"/>
                  </a:lnTo>
                </a:path>
              </a:pathLst>
            </a:custGeom>
            <a:noFill/>
            <a:ln w="3172" cap="flat">
              <a:solidFill>
                <a:srgbClr val="0F78FF">
                  <a:alpha val="70000"/>
                </a:srgbClr>
              </a:solidFill>
              <a:prstDash val="solid"/>
              <a:round/>
            </a:ln>
          </p:spPr>
          <p:txBody>
            <a:bodyPr vert="horz" wrap="square" lIns="91440" tIns="45720" rIns="91440" bIns="45720" anchor="t" anchorCtr="0" compatLnSpc="1">
              <a:noAutofit/>
            </a:bodyPr>
            <a:lstStyle/>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GB" sz="1400" b="1" i="0" u="none" strike="noStrike" kern="1200" cap="none" spc="0" baseline="0">
                <a:solidFill>
                  <a:srgbClr val="0599F1"/>
                </a:solidFill>
                <a:uFillTx/>
                <a:latin typeface="HelveticaNeue-UltraLight" pitchFamily="50"/>
                <a:ea typeface="MS PGothic" pitchFamily="34"/>
              </a:endParaRPr>
            </a:p>
          </p:txBody>
        </p:sp>
        <p:sp>
          <p:nvSpPr>
            <p:cNvPr id="175" name="Freeform 202">
              <a:extLst>
                <a:ext uri="{FF2B5EF4-FFF2-40B4-BE49-F238E27FC236}">
                  <a16:creationId xmlns:a16="http://schemas.microsoft.com/office/drawing/2014/main" id="{387D08C2-75D9-CD39-EC77-9B883971B3AD}"/>
                </a:ext>
              </a:extLst>
            </p:cNvPr>
            <p:cNvSpPr/>
            <p:nvPr/>
          </p:nvSpPr>
          <p:spPr>
            <a:xfrm>
              <a:off x="5689387" y="4203030"/>
              <a:ext cx="806619" cy="831235"/>
            </a:xfrm>
            <a:custGeom>
              <a:avLst/>
              <a:gdLst>
                <a:gd name="f0" fmla="val 10800000"/>
                <a:gd name="f1" fmla="val 5400000"/>
                <a:gd name="f2" fmla="val 180"/>
                <a:gd name="f3" fmla="val w"/>
                <a:gd name="f4" fmla="val h"/>
                <a:gd name="f5" fmla="val 0"/>
                <a:gd name="f6" fmla="val 10000"/>
                <a:gd name="f7" fmla="val 5000"/>
                <a:gd name="f8" fmla="val 7769"/>
                <a:gd name="f9" fmla="val 5027"/>
                <a:gd name="f10" fmla="val 7795"/>
                <a:gd name="f11" fmla="val 5055"/>
                <a:gd name="f12" fmla="val 7820"/>
                <a:gd name="f13" fmla="val 5082"/>
                <a:gd name="f14" fmla="val 7846"/>
                <a:gd name="f15" fmla="val 8000"/>
                <a:gd name="f16" fmla="val 4973"/>
                <a:gd name="f17" fmla="val 8154"/>
                <a:gd name="f18" fmla="val 4918"/>
                <a:gd name="f19" fmla="val 8308"/>
                <a:gd name="f20" fmla="val 4672"/>
                <a:gd name="f21" fmla="val 8462"/>
                <a:gd name="f22" fmla="val 4098"/>
                <a:gd name="f23" fmla="val 9000"/>
                <a:gd name="f24" fmla="val 4180"/>
                <a:gd name="f25" fmla="val 4344"/>
                <a:gd name="f26" fmla="val 9077"/>
                <a:gd name="f27" fmla="val 4754"/>
                <a:gd name="f28" fmla="val 9308"/>
                <a:gd name="f29" fmla="val 9538"/>
                <a:gd name="f30" fmla="val 5246"/>
                <a:gd name="f31" fmla="val 5273"/>
                <a:gd name="f32" fmla="val 9923"/>
                <a:gd name="f33" fmla="val 5301"/>
                <a:gd name="f34" fmla="val 9846"/>
                <a:gd name="f35" fmla="val 5328"/>
                <a:gd name="f36" fmla="val 9769"/>
                <a:gd name="f37" fmla="val 5656"/>
                <a:gd name="f38" fmla="val 9462"/>
                <a:gd name="f39" fmla="val 6066"/>
                <a:gd name="f40" fmla="val 6393"/>
                <a:gd name="f41" fmla="val 8077"/>
                <a:gd name="f42" fmla="val 6639"/>
                <a:gd name="f43" fmla="val 7615"/>
                <a:gd name="f44" fmla="val 7541"/>
                <a:gd name="f45" fmla="val 7077"/>
                <a:gd name="f46" fmla="val 8115"/>
                <a:gd name="f47" fmla="val 7000"/>
                <a:gd name="f48" fmla="val 8279"/>
                <a:gd name="f49" fmla="val 6923"/>
                <a:gd name="f50" fmla="val 8443"/>
                <a:gd name="f51" fmla="val 6615"/>
                <a:gd name="f52" fmla="val 8470"/>
                <a:gd name="f53" fmla="val 6513"/>
                <a:gd name="f54" fmla="val 8498"/>
                <a:gd name="f55" fmla="val 6410"/>
                <a:gd name="f56" fmla="val 8525"/>
                <a:gd name="f57" fmla="val 6308"/>
                <a:gd name="f58" fmla="val 8607"/>
                <a:gd name="f59" fmla="val 6180"/>
                <a:gd name="f60" fmla="val 8688"/>
                <a:gd name="f61" fmla="val 6051"/>
                <a:gd name="f62" fmla="val 8770"/>
                <a:gd name="f63" fmla="val 5923"/>
                <a:gd name="f64" fmla="val 8797"/>
                <a:gd name="f65" fmla="val 5872"/>
                <a:gd name="f66" fmla="val 8825"/>
                <a:gd name="f67" fmla="val 5820"/>
                <a:gd name="f68" fmla="val 8852"/>
                <a:gd name="f69" fmla="val 5769"/>
                <a:gd name="f70" fmla="val 8879"/>
                <a:gd name="f71" fmla="val 5333"/>
                <a:gd name="f72" fmla="val 8907"/>
                <a:gd name="f73" fmla="val 4898"/>
                <a:gd name="f74" fmla="val 8934"/>
                <a:gd name="f75" fmla="val 4462"/>
                <a:gd name="f76" fmla="val 9180"/>
                <a:gd name="f77" fmla="val 4385"/>
                <a:gd name="f78" fmla="val 3385"/>
                <a:gd name="f79" fmla="val 3154"/>
                <a:gd name="f80" fmla="val 9945"/>
                <a:gd name="f81" fmla="val 2974"/>
                <a:gd name="f82" fmla="val 9891"/>
                <a:gd name="f83" fmla="val 2795"/>
                <a:gd name="f84" fmla="val 9836"/>
                <a:gd name="f85" fmla="val 2615"/>
                <a:gd name="f86" fmla="val 9344"/>
                <a:gd name="f87" fmla="val 2462"/>
                <a:gd name="f88" fmla="val 2077"/>
                <a:gd name="f89" fmla="val 7787"/>
                <a:gd name="f90" fmla="val 2000"/>
                <a:gd name="f91" fmla="val 1923"/>
                <a:gd name="f92" fmla="val 7377"/>
                <a:gd name="f93" fmla="val 1692"/>
                <a:gd name="f94" fmla="val 6721"/>
                <a:gd name="f95" fmla="val 1462"/>
                <a:gd name="f96" fmla="val 6148"/>
                <a:gd name="f97" fmla="val 1154"/>
                <a:gd name="f98" fmla="val 6121"/>
                <a:gd name="f99" fmla="val 1051"/>
                <a:gd name="f100" fmla="val 6093"/>
                <a:gd name="f101" fmla="val 949"/>
                <a:gd name="f102" fmla="val 846"/>
                <a:gd name="f103" fmla="val 231"/>
                <a:gd name="f104" fmla="val 5738"/>
                <a:gd name="f105" fmla="val 5410"/>
                <a:gd name="f106" fmla="val 692"/>
                <a:gd name="f107" fmla="val 820"/>
                <a:gd name="f108" fmla="val 795"/>
                <a:gd name="f109" fmla="val 769"/>
                <a:gd name="f110" fmla="val 4590"/>
                <a:gd name="f111" fmla="val 4426"/>
                <a:gd name="f112" fmla="val 3934"/>
                <a:gd name="f113" fmla="val 923"/>
                <a:gd name="f114" fmla="val 3689"/>
                <a:gd name="f115" fmla="val 1000"/>
                <a:gd name="f116" fmla="val 3443"/>
                <a:gd name="f117" fmla="val 3470"/>
                <a:gd name="f118" fmla="val 615"/>
                <a:gd name="f119" fmla="val 3498"/>
                <a:gd name="f120" fmla="val 462"/>
                <a:gd name="f121" fmla="val 3525"/>
                <a:gd name="f122" fmla="val 308"/>
                <a:gd name="f123" fmla="val 3361"/>
                <a:gd name="f124" fmla="val 77"/>
                <a:gd name="f125" fmla="val 3197"/>
                <a:gd name="f126" fmla="val 3224"/>
                <a:gd name="f127" fmla="val 51"/>
                <a:gd name="f128" fmla="val 3252"/>
                <a:gd name="f129" fmla="val 103"/>
                <a:gd name="f130" fmla="val 3279"/>
                <a:gd name="f131" fmla="val 154"/>
                <a:gd name="f132" fmla="val 2869"/>
                <a:gd name="f133" fmla="val 2213"/>
                <a:gd name="f134" fmla="val 2459"/>
                <a:gd name="f135" fmla="val 2486"/>
                <a:gd name="f136" fmla="val 2514"/>
                <a:gd name="f137" fmla="val 2541"/>
                <a:gd name="f138" fmla="val 1803"/>
                <a:gd name="f139" fmla="val 1557"/>
                <a:gd name="f140" fmla="val 902"/>
                <a:gd name="f141" fmla="val 1077"/>
                <a:gd name="f142" fmla="val 929"/>
                <a:gd name="f143" fmla="val 1205"/>
                <a:gd name="f144" fmla="val 957"/>
                <a:gd name="f145" fmla="val 1334"/>
                <a:gd name="f146" fmla="val 984"/>
                <a:gd name="f147" fmla="val 1744"/>
                <a:gd name="f148" fmla="val 875"/>
                <a:gd name="f149" fmla="val 2026"/>
                <a:gd name="f150" fmla="val 2308"/>
                <a:gd name="f151" fmla="val 765"/>
                <a:gd name="f152" fmla="val 2257"/>
                <a:gd name="f153" fmla="val 711"/>
                <a:gd name="f154" fmla="val 2205"/>
                <a:gd name="f155" fmla="val 656"/>
                <a:gd name="f156" fmla="val 2154"/>
                <a:gd name="f157" fmla="val 629"/>
                <a:gd name="f158" fmla="val 2231"/>
                <a:gd name="f159" fmla="val 601"/>
                <a:gd name="f160" fmla="val 574"/>
                <a:gd name="f161" fmla="val 2385"/>
                <a:gd name="f162" fmla="val 328"/>
                <a:gd name="f163" fmla="val 2538"/>
                <a:gd name="f164" fmla="val 3000"/>
                <a:gd name="f165" fmla="val 3462"/>
                <a:gd name="f166" fmla="val 3692"/>
                <a:gd name="f167" fmla="val 738"/>
                <a:gd name="f168" fmla="val 3538"/>
                <a:gd name="f169" fmla="val 793"/>
                <a:gd name="f170" fmla="val 3846"/>
                <a:gd name="f171" fmla="val 4000"/>
                <a:gd name="f172" fmla="val 4077"/>
                <a:gd name="f173" fmla="val 1311"/>
                <a:gd name="f174" fmla="val 1240"/>
                <a:gd name="f175" fmla="val 3993"/>
                <a:gd name="f176" fmla="val 1382"/>
                <a:gd name="f177" fmla="val 4007"/>
                <a:gd name="f178" fmla="val 1378"/>
                <a:gd name="f179" fmla="val 4124"/>
                <a:gd name="f180" fmla="val 1411"/>
                <a:gd name="f181" fmla="val 4121"/>
                <a:gd name="f182" fmla="val 1487"/>
                <a:gd name="f183" fmla="val 4047"/>
                <a:gd name="f184" fmla="val 1644"/>
                <a:gd name="f185" fmla="val 3939"/>
                <a:gd name="f186" fmla="val 1720"/>
                <a:gd name="f187" fmla="val 3900"/>
                <a:gd name="f188" fmla="val 1796"/>
                <a:gd name="f189" fmla="val 3861"/>
                <a:gd name="f190" fmla="val 1787"/>
                <a:gd name="f191" fmla="val 3873"/>
                <a:gd name="f192" fmla="val 1869"/>
                <a:gd name="f193" fmla="val 3886"/>
                <a:gd name="f194" fmla="val 1951"/>
                <a:gd name="f195" fmla="val 3899"/>
                <a:gd name="f196" fmla="val 2074"/>
                <a:gd name="f197" fmla="val 3776"/>
                <a:gd name="f198" fmla="val 2131"/>
                <a:gd name="f199" fmla="val 2188"/>
                <a:gd name="f200" fmla="val 3916"/>
                <a:gd name="f201" fmla="val 2186"/>
                <a:gd name="f202" fmla="val 4154"/>
                <a:gd name="f203" fmla="val 4308"/>
                <a:gd name="f204" fmla="val 2705"/>
                <a:gd name="f205" fmla="val 4538"/>
                <a:gd name="f206" fmla="val 4769"/>
                <a:gd name="f207" fmla="val 5077"/>
                <a:gd name="f208" fmla="val 5308"/>
                <a:gd name="f209" fmla="val 5385"/>
                <a:gd name="f210" fmla="val 5692"/>
                <a:gd name="f211" fmla="val 6231"/>
                <a:gd name="f212" fmla="+- 0 0 -90"/>
                <a:gd name="f213" fmla="*/ f3 1 10000"/>
                <a:gd name="f214" fmla="*/ f4 1 10000"/>
                <a:gd name="f215" fmla="val f5"/>
                <a:gd name="f216" fmla="val f6"/>
                <a:gd name="f217" fmla="*/ f212 f0 1"/>
                <a:gd name="f218" fmla="+- f216 0 f215"/>
                <a:gd name="f219" fmla="*/ f217 1 f2"/>
                <a:gd name="f220" fmla="*/ f218 1 10000"/>
                <a:gd name="f221" fmla="*/ 2147483646 f218 1"/>
                <a:gd name="f222" fmla="*/ 0 f218 1"/>
                <a:gd name="f223" fmla="+- f219 0 f1"/>
                <a:gd name="f224" fmla="*/ f221 1 10000"/>
                <a:gd name="f225" fmla="*/ f222 1 10000"/>
                <a:gd name="f226" fmla="*/ 0 1 f220"/>
                <a:gd name="f227" fmla="*/ f216 1 f220"/>
                <a:gd name="f228" fmla="*/ f224 1 f220"/>
                <a:gd name="f229" fmla="*/ f225 1 f220"/>
                <a:gd name="f230" fmla="*/ f226 f213 1"/>
                <a:gd name="f231" fmla="*/ f227 f213 1"/>
                <a:gd name="f232" fmla="*/ f227 f214 1"/>
                <a:gd name="f233" fmla="*/ f226 f214 1"/>
                <a:gd name="f234" fmla="*/ f228 f213 1"/>
                <a:gd name="f235" fmla="*/ f228 f214 1"/>
                <a:gd name="f236" fmla="*/ f229 f214 1"/>
                <a:gd name="f237" fmla="*/ f229 f213 1"/>
              </a:gdLst>
              <a:ahLst/>
              <a:cxnLst>
                <a:cxn ang="3cd4">
                  <a:pos x="hc" y="t"/>
                </a:cxn>
                <a:cxn ang="0">
                  <a:pos x="r" y="vc"/>
                </a:cxn>
                <a:cxn ang="cd4">
                  <a:pos x="hc" y="b"/>
                </a:cxn>
                <a:cxn ang="cd2">
                  <a:pos x="l" y="vc"/>
                </a:cxn>
                <a:cxn ang="f223">
                  <a:pos x="f234" y="f235"/>
                </a:cxn>
                <a:cxn ang="f223">
                  <a:pos x="f234" y="f235"/>
                </a:cxn>
                <a:cxn ang="f223">
                  <a:pos x="f234" y="f235"/>
                </a:cxn>
                <a:cxn ang="f223">
                  <a:pos x="f234" y="f235"/>
                </a:cxn>
                <a:cxn ang="f223">
                  <a:pos x="f234" y="f235"/>
                </a:cxn>
                <a:cxn ang="f223">
                  <a:pos x="f234" y="f235"/>
                </a:cxn>
                <a:cxn ang="f223">
                  <a:pos x="f234" y="f235"/>
                </a:cxn>
                <a:cxn ang="f223">
                  <a:pos x="f234" y="f235"/>
                </a:cxn>
                <a:cxn ang="f223">
                  <a:pos x="f234" y="f235"/>
                </a:cxn>
                <a:cxn ang="f223">
                  <a:pos x="f234" y="f235"/>
                </a:cxn>
                <a:cxn ang="f223">
                  <a:pos x="f234" y="f235"/>
                </a:cxn>
                <a:cxn ang="f223">
                  <a:pos x="f234" y="f235"/>
                </a:cxn>
                <a:cxn ang="f223">
                  <a:pos x="f234" y="f235"/>
                </a:cxn>
                <a:cxn ang="f223">
                  <a:pos x="f234" y="f235"/>
                </a:cxn>
                <a:cxn ang="f223">
                  <a:pos x="f234" y="f235"/>
                </a:cxn>
                <a:cxn ang="f223">
                  <a:pos x="f234" y="f235"/>
                </a:cxn>
                <a:cxn ang="f223">
                  <a:pos x="f234" y="f235"/>
                </a:cxn>
                <a:cxn ang="f223">
                  <a:pos x="f234" y="f235"/>
                </a:cxn>
                <a:cxn ang="f223">
                  <a:pos x="f234" y="f235"/>
                </a:cxn>
                <a:cxn ang="f223">
                  <a:pos x="f234" y="f235"/>
                </a:cxn>
                <a:cxn ang="f223">
                  <a:pos x="f234" y="f235"/>
                </a:cxn>
                <a:cxn ang="f223">
                  <a:pos x="f234" y="f235"/>
                </a:cxn>
                <a:cxn ang="f223">
                  <a:pos x="f234" y="f235"/>
                </a:cxn>
                <a:cxn ang="f223">
                  <a:pos x="f234" y="f235"/>
                </a:cxn>
                <a:cxn ang="f223">
                  <a:pos x="f234" y="f236"/>
                </a:cxn>
                <a:cxn ang="f223">
                  <a:pos x="f234" y="f235"/>
                </a:cxn>
                <a:cxn ang="f223">
                  <a:pos x="f234" y="f235"/>
                </a:cxn>
                <a:cxn ang="f223">
                  <a:pos x="f234" y="f235"/>
                </a:cxn>
                <a:cxn ang="f223">
                  <a:pos x="f234" y="f235"/>
                </a:cxn>
                <a:cxn ang="f223">
                  <a:pos x="f234" y="f235"/>
                </a:cxn>
                <a:cxn ang="f223">
                  <a:pos x="f234" y="f235"/>
                </a:cxn>
                <a:cxn ang="f223">
                  <a:pos x="f237" y="f235"/>
                </a:cxn>
                <a:cxn ang="f223">
                  <a:pos x="f234" y="f235"/>
                </a:cxn>
                <a:cxn ang="f223">
                  <a:pos x="f234" y="f235"/>
                </a:cxn>
                <a:cxn ang="f223">
                  <a:pos x="f234" y="f235"/>
                </a:cxn>
                <a:cxn ang="f223">
                  <a:pos x="f234" y="f235"/>
                </a:cxn>
                <a:cxn ang="f223">
                  <a:pos x="f234" y="f235"/>
                </a:cxn>
                <a:cxn ang="f223">
                  <a:pos x="f234" y="f235"/>
                </a:cxn>
                <a:cxn ang="f223">
                  <a:pos x="f234" y="f235"/>
                </a:cxn>
                <a:cxn ang="f223">
                  <a:pos x="f234" y="f235"/>
                </a:cxn>
                <a:cxn ang="f223">
                  <a:pos x="f234" y="f235"/>
                </a:cxn>
              </a:cxnLst>
              <a:rect l="f230" t="f233" r="f231" b="f232"/>
              <a:pathLst>
                <a:path w="10000" h="10000">
                  <a:moveTo>
                    <a:pt x="f7" y="f8"/>
                  </a:moveTo>
                  <a:cubicBezTo>
                    <a:pt x="f9" y="f10"/>
                    <a:pt x="f11" y="f12"/>
                    <a:pt x="f13" y="f14"/>
                  </a:cubicBezTo>
                  <a:cubicBezTo>
                    <a:pt x="f9" y="f15"/>
                    <a:pt x="f16" y="f17"/>
                    <a:pt x="f18" y="f19"/>
                  </a:cubicBezTo>
                  <a:lnTo>
                    <a:pt x="f20" y="f21"/>
                  </a:lnTo>
                  <a:lnTo>
                    <a:pt x="f22" y="f23"/>
                  </a:lnTo>
                  <a:lnTo>
                    <a:pt x="f24" y="f23"/>
                  </a:lnTo>
                  <a:lnTo>
                    <a:pt x="f22" y="f23"/>
                  </a:lnTo>
                  <a:lnTo>
                    <a:pt x="f25" y="f26"/>
                  </a:lnTo>
                  <a:lnTo>
                    <a:pt x="f27" y="f28"/>
                  </a:lnTo>
                  <a:lnTo>
                    <a:pt x="f7" y="f29"/>
                  </a:lnTo>
                  <a:lnTo>
                    <a:pt x="f30" y="f6"/>
                  </a:lnTo>
                  <a:cubicBezTo>
                    <a:pt x="f31" y="f32"/>
                    <a:pt x="f33" y="f34"/>
                    <a:pt x="f35" y="f36"/>
                  </a:cubicBezTo>
                  <a:lnTo>
                    <a:pt x="f37" y="f38"/>
                  </a:lnTo>
                  <a:lnTo>
                    <a:pt x="f39" y="f26"/>
                  </a:lnTo>
                  <a:lnTo>
                    <a:pt x="f40" y="f41"/>
                  </a:lnTo>
                  <a:lnTo>
                    <a:pt x="f42" y="f43"/>
                  </a:lnTo>
                  <a:lnTo>
                    <a:pt x="f44" y="f45"/>
                  </a:lnTo>
                  <a:lnTo>
                    <a:pt x="f46" y="f47"/>
                  </a:lnTo>
                  <a:lnTo>
                    <a:pt x="f48" y="f49"/>
                  </a:lnTo>
                  <a:lnTo>
                    <a:pt x="f50" y="f51"/>
                  </a:lnTo>
                  <a:cubicBezTo>
                    <a:pt x="f52" y="f53"/>
                    <a:pt x="f54" y="f55"/>
                    <a:pt x="f56" y="f57"/>
                  </a:cubicBezTo>
                  <a:cubicBezTo>
                    <a:pt x="f58" y="f59"/>
                    <a:pt x="f60" y="f61"/>
                    <a:pt x="f62" y="f63"/>
                  </a:cubicBezTo>
                  <a:cubicBezTo>
                    <a:pt x="f64" y="f65"/>
                    <a:pt x="f66" y="f67"/>
                    <a:pt x="f68" y="f69"/>
                  </a:cubicBezTo>
                  <a:cubicBezTo>
                    <a:pt x="f70" y="f71"/>
                    <a:pt x="f72" y="f73"/>
                    <a:pt x="f74" y="f75"/>
                  </a:cubicBezTo>
                  <a:lnTo>
                    <a:pt x="f76" y="f77"/>
                  </a:lnTo>
                  <a:lnTo>
                    <a:pt x="f6" y="f78"/>
                  </a:lnTo>
                  <a:lnTo>
                    <a:pt x="f6" y="f79"/>
                  </a:lnTo>
                  <a:cubicBezTo>
                    <a:pt x="f80" y="f81"/>
                    <a:pt x="f82" y="f83"/>
                    <a:pt x="f84" y="f85"/>
                  </a:cubicBezTo>
                  <a:lnTo>
                    <a:pt x="f86" y="f87"/>
                  </a:lnTo>
                  <a:lnTo>
                    <a:pt x="f58" y="f88"/>
                  </a:lnTo>
                  <a:lnTo>
                    <a:pt x="f89" y="f90"/>
                  </a:lnTo>
                  <a:lnTo>
                    <a:pt x="f44" y="f91"/>
                  </a:lnTo>
                  <a:lnTo>
                    <a:pt x="f92" y="f93"/>
                  </a:lnTo>
                  <a:lnTo>
                    <a:pt x="f94" y="f95"/>
                  </a:lnTo>
                  <a:lnTo>
                    <a:pt x="f96" y="f97"/>
                  </a:lnTo>
                  <a:cubicBezTo>
                    <a:pt x="f98" y="f99"/>
                    <a:pt x="f100" y="f101"/>
                    <a:pt x="f39" y="f102"/>
                  </a:cubicBezTo>
                  <a:lnTo>
                    <a:pt x="f67" y="f103"/>
                  </a:lnTo>
                  <a:lnTo>
                    <a:pt x="f104" y="f103"/>
                  </a:lnTo>
                  <a:lnTo>
                    <a:pt x="f105" y="f106"/>
                  </a:lnTo>
                  <a:lnTo>
                    <a:pt x="f13" y="f102"/>
                  </a:lnTo>
                  <a:cubicBezTo>
                    <a:pt x="f11" y="f107"/>
                    <a:pt x="f9" y="f108"/>
                    <a:pt x="f7" y="f109"/>
                  </a:cubicBezTo>
                  <a:lnTo>
                    <a:pt x="f110" y="f109"/>
                  </a:lnTo>
                  <a:lnTo>
                    <a:pt x="f111" y="f102"/>
                  </a:lnTo>
                  <a:lnTo>
                    <a:pt x="f25" y="f102"/>
                  </a:lnTo>
                  <a:lnTo>
                    <a:pt x="f112" y="f113"/>
                  </a:lnTo>
                  <a:lnTo>
                    <a:pt x="f114" y="f115"/>
                  </a:lnTo>
                  <a:lnTo>
                    <a:pt x="f116" y="f109"/>
                  </a:lnTo>
                  <a:cubicBezTo>
                    <a:pt x="f117" y="f118"/>
                    <a:pt x="f119" y="f120"/>
                    <a:pt x="f121" y="f122"/>
                  </a:cubicBezTo>
                  <a:lnTo>
                    <a:pt x="f123" y="f124"/>
                  </a:lnTo>
                  <a:lnTo>
                    <a:pt x="f125" y="f5"/>
                  </a:lnTo>
                  <a:cubicBezTo>
                    <a:pt x="f126" y="f127"/>
                    <a:pt x="f128" y="f129"/>
                    <a:pt x="f130" y="f131"/>
                  </a:cubicBezTo>
                  <a:lnTo>
                    <a:pt x="f132" y="f122"/>
                  </a:lnTo>
                  <a:lnTo>
                    <a:pt x="f133" y="f122"/>
                  </a:lnTo>
                  <a:lnTo>
                    <a:pt x="f134" y="f106"/>
                  </a:lnTo>
                  <a:cubicBezTo>
                    <a:pt x="f135" y="f109"/>
                    <a:pt x="f136" y="f102"/>
                    <a:pt x="f137" y="f113"/>
                  </a:cubicBezTo>
                  <a:lnTo>
                    <a:pt x="f138" y="f97"/>
                  </a:lnTo>
                  <a:lnTo>
                    <a:pt x="f139" y="f113"/>
                  </a:lnTo>
                  <a:lnTo>
                    <a:pt x="f140" y="f141"/>
                  </a:lnTo>
                  <a:cubicBezTo>
                    <a:pt x="f142" y="f143"/>
                    <a:pt x="f144" y="f145"/>
                    <a:pt x="f146" y="f95"/>
                  </a:cubicBezTo>
                  <a:cubicBezTo>
                    <a:pt x="f142" y="f147"/>
                    <a:pt x="f148" y="f149"/>
                    <a:pt x="f107" y="f150"/>
                  </a:cubicBezTo>
                  <a:cubicBezTo>
                    <a:pt x="f151" y="f152"/>
                    <a:pt x="f153" y="f154"/>
                    <a:pt x="f155" y="f156"/>
                  </a:cubicBezTo>
                  <a:cubicBezTo>
                    <a:pt x="f157" y="f158"/>
                    <a:pt x="f159" y="f150"/>
                    <a:pt x="f160" y="f161"/>
                  </a:cubicBezTo>
                  <a:lnTo>
                    <a:pt x="f162" y="f163"/>
                  </a:lnTo>
                  <a:lnTo>
                    <a:pt x="f5" y="f164"/>
                  </a:lnTo>
                  <a:lnTo>
                    <a:pt x="f5" y="f165"/>
                  </a:lnTo>
                  <a:lnTo>
                    <a:pt x="f162" y="f166"/>
                  </a:lnTo>
                  <a:lnTo>
                    <a:pt x="f167" y="f168"/>
                  </a:lnTo>
                  <a:cubicBezTo>
                    <a:pt x="f151" y="f166"/>
                    <a:pt x="f169" y="f170"/>
                    <a:pt x="f107" y="f171"/>
                  </a:cubicBezTo>
                  <a:lnTo>
                    <a:pt x="f146" y="f171"/>
                  </a:lnTo>
                  <a:lnTo>
                    <a:pt x="f146" y="f172"/>
                  </a:lnTo>
                  <a:cubicBezTo>
                    <a:pt x="f173" y="f171"/>
                    <a:pt x="f174" y="f175"/>
                    <a:pt x="f173" y="f171"/>
                  </a:cubicBezTo>
                  <a:cubicBezTo>
                    <a:pt x="f176" y="f177"/>
                    <a:pt x="f178" y="f179"/>
                    <a:pt x="f180" y="f181"/>
                  </a:cubicBezTo>
                  <a:cubicBezTo>
                    <a:pt x="f182" y="f183"/>
                    <a:pt x="f184" y="f185"/>
                    <a:pt x="f186" y="f187"/>
                  </a:cubicBezTo>
                  <a:cubicBezTo>
                    <a:pt x="f188" y="f189"/>
                    <a:pt x="f190" y="f191"/>
                    <a:pt x="f192" y="f193"/>
                  </a:cubicBezTo>
                  <a:cubicBezTo>
                    <a:pt x="f194" y="f195"/>
                    <a:pt x="f196" y="f197"/>
                    <a:pt x="f198" y="f170"/>
                  </a:cubicBezTo>
                  <a:cubicBezTo>
                    <a:pt x="f199" y="f200"/>
                    <a:pt x="f201" y="f202"/>
                    <a:pt x="f133" y="f203"/>
                  </a:cubicBezTo>
                  <a:lnTo>
                    <a:pt x="f204" y="f205"/>
                  </a:lnTo>
                  <a:lnTo>
                    <a:pt x="f130" y="f206"/>
                  </a:lnTo>
                  <a:lnTo>
                    <a:pt x="f130" y="f207"/>
                  </a:lnTo>
                  <a:lnTo>
                    <a:pt x="f116" y="f208"/>
                  </a:lnTo>
                  <a:cubicBezTo>
                    <a:pt x="f121" y="f208"/>
                    <a:pt x="f112" y="f209"/>
                    <a:pt x="f112" y="f209"/>
                  </a:cubicBezTo>
                  <a:lnTo>
                    <a:pt x="f112" y="f210"/>
                  </a:lnTo>
                  <a:lnTo>
                    <a:pt x="f112" y="f211"/>
                  </a:lnTo>
                </a:path>
              </a:pathLst>
            </a:custGeom>
            <a:noFill/>
            <a:ln w="3172" cap="flat">
              <a:solidFill>
                <a:srgbClr val="0F78FF">
                  <a:alpha val="70000"/>
                </a:srgbClr>
              </a:solidFill>
              <a:prstDash val="solid"/>
              <a:round/>
            </a:ln>
          </p:spPr>
          <p:txBody>
            <a:bodyPr vert="horz" wrap="square" lIns="91440" tIns="45720" rIns="91440" bIns="45720" anchor="t" anchorCtr="0" compatLnSpc="1">
              <a:noAutofit/>
            </a:bodyPr>
            <a:lstStyle/>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GB" sz="1400" b="1" i="0" u="none" strike="noStrike" kern="1200" cap="none" spc="0" baseline="0">
                <a:solidFill>
                  <a:srgbClr val="0599F1"/>
                </a:solidFill>
                <a:uFillTx/>
                <a:latin typeface="HelveticaNeue-UltraLight" pitchFamily="50"/>
                <a:ea typeface="MS PGothic" pitchFamily="34"/>
              </a:endParaRPr>
            </a:p>
          </p:txBody>
        </p:sp>
        <p:sp>
          <p:nvSpPr>
            <p:cNvPr id="176" name="Freeform 203">
              <a:extLst>
                <a:ext uri="{FF2B5EF4-FFF2-40B4-BE49-F238E27FC236}">
                  <a16:creationId xmlns:a16="http://schemas.microsoft.com/office/drawing/2014/main" id="{AA652A3B-55BB-1558-9E53-2DFE623A34DA}"/>
                </a:ext>
              </a:extLst>
            </p:cNvPr>
            <p:cNvSpPr/>
            <p:nvPr/>
          </p:nvSpPr>
          <p:spPr>
            <a:xfrm>
              <a:off x="5677802" y="4751880"/>
              <a:ext cx="431551" cy="864546"/>
            </a:xfrm>
            <a:custGeom>
              <a:avLst/>
              <a:gdLst>
                <a:gd name="f0" fmla="val 10800000"/>
                <a:gd name="f1" fmla="val 5400000"/>
                <a:gd name="f2" fmla="val 180"/>
                <a:gd name="f3" fmla="val w"/>
                <a:gd name="f4" fmla="val h"/>
                <a:gd name="f5" fmla="val 0"/>
                <a:gd name="f6" fmla="val 10000"/>
                <a:gd name="f7" fmla="val 10001"/>
                <a:gd name="f8" fmla="val 7581"/>
                <a:gd name="f9" fmla="val 2950"/>
                <a:gd name="f10" fmla="val 7635"/>
                <a:gd name="f11" fmla="val 2818"/>
                <a:gd name="f12" fmla="val 7688"/>
                <a:gd name="f13" fmla="val 2685"/>
                <a:gd name="f14" fmla="val 7742"/>
                <a:gd name="f15" fmla="val 2552"/>
                <a:gd name="f16" fmla="val 8065"/>
                <a:gd name="f17" fmla="val 2312"/>
                <a:gd name="f18" fmla="val 9194"/>
                <a:gd name="f19" fmla="val 1754"/>
                <a:gd name="f20" fmla="val 9677"/>
                <a:gd name="f21" fmla="val 1595"/>
                <a:gd name="f22" fmla="val 1116"/>
                <a:gd name="f23" fmla="val 9839"/>
                <a:gd name="f24" fmla="val 1037"/>
                <a:gd name="f25" fmla="val 9355"/>
                <a:gd name="f26" fmla="val 1197"/>
                <a:gd name="f27" fmla="val 8387"/>
                <a:gd name="f28" fmla="val 1435"/>
                <a:gd name="f29" fmla="val 1356"/>
                <a:gd name="f30" fmla="val 1170"/>
                <a:gd name="f31" fmla="val 983"/>
                <a:gd name="f32" fmla="val 797"/>
                <a:gd name="f33" fmla="val 7258"/>
                <a:gd name="f34" fmla="val 638"/>
                <a:gd name="f35" fmla="val 6290"/>
                <a:gd name="f36" fmla="val 479"/>
                <a:gd name="f37" fmla="val 5806"/>
                <a:gd name="f38" fmla="val 319"/>
                <a:gd name="f39" fmla="val 5323"/>
                <a:gd name="f40" fmla="val 4677"/>
                <a:gd name="f41" fmla="val 81"/>
                <a:gd name="f42" fmla="val 4516"/>
                <a:gd name="f43" fmla="val 159"/>
                <a:gd name="f44" fmla="val 3710"/>
                <a:gd name="f45" fmla="val 3387"/>
                <a:gd name="f46" fmla="val 3476"/>
                <a:gd name="f47" fmla="val 72"/>
                <a:gd name="f48" fmla="val 3298"/>
                <a:gd name="f49" fmla="val 89"/>
                <a:gd name="f50" fmla="val 3178"/>
                <a:gd name="f51" fmla="val 131"/>
                <a:gd name="f52" fmla="val 3339"/>
                <a:gd name="f53" fmla="val 211"/>
                <a:gd name="f54" fmla="val 3245"/>
                <a:gd name="f55" fmla="val 168"/>
                <a:gd name="f56" fmla="val 3226"/>
                <a:gd name="f57" fmla="val 240"/>
                <a:gd name="f58" fmla="val 3207"/>
                <a:gd name="f59" fmla="val 310"/>
                <a:gd name="f60" fmla="val 3065"/>
                <a:gd name="f61" fmla="val 558"/>
                <a:gd name="f62" fmla="val 2581"/>
                <a:gd name="f63" fmla="val 1275"/>
                <a:gd name="f64" fmla="val 2258"/>
                <a:gd name="f65" fmla="val 1774"/>
                <a:gd name="f66" fmla="val 2631"/>
                <a:gd name="f67" fmla="val 1828"/>
                <a:gd name="f68" fmla="val 2896"/>
                <a:gd name="f69" fmla="val 1881"/>
                <a:gd name="f70" fmla="val 3163"/>
                <a:gd name="f71" fmla="val 1935"/>
                <a:gd name="f72" fmla="val 3428"/>
                <a:gd name="f73" fmla="val 968"/>
                <a:gd name="f74" fmla="val 4466"/>
                <a:gd name="f75" fmla="val 806"/>
                <a:gd name="f76" fmla="val 5582"/>
                <a:gd name="f77" fmla="val 6141"/>
                <a:gd name="f78" fmla="val 752"/>
                <a:gd name="f79" fmla="val 6327"/>
                <a:gd name="f80" fmla="val 699"/>
                <a:gd name="f81" fmla="val 6514"/>
                <a:gd name="f82" fmla="val 645"/>
                <a:gd name="f83" fmla="val 6699"/>
                <a:gd name="f84" fmla="val 7019"/>
                <a:gd name="f85" fmla="val 484"/>
                <a:gd name="f86" fmla="val 8294"/>
                <a:gd name="f87" fmla="val 8852"/>
                <a:gd name="f88" fmla="val 54"/>
                <a:gd name="f89" fmla="val 8985"/>
                <a:gd name="f90" fmla="val 47"/>
                <a:gd name="f91" fmla="val 9085"/>
                <a:gd name="f92" fmla="val 161"/>
                <a:gd name="f93" fmla="val 9251"/>
                <a:gd name="f94" fmla="val 275"/>
                <a:gd name="f95" fmla="val 9417"/>
                <a:gd name="f96" fmla="val 316"/>
                <a:gd name="f97" fmla="val 9724"/>
                <a:gd name="f98" fmla="val 685"/>
                <a:gd name="f99" fmla="val 9848"/>
                <a:gd name="f100" fmla="val 1054"/>
                <a:gd name="f101" fmla="val 9973"/>
                <a:gd name="f102" fmla="val 2126"/>
                <a:gd name="f103" fmla="val 10011"/>
                <a:gd name="f104" fmla="val 2375"/>
                <a:gd name="f105" fmla="val 2624"/>
                <a:gd name="f106" fmla="val 9989"/>
                <a:gd name="f107" fmla="val 2202"/>
                <a:gd name="f108" fmla="val 9881"/>
                <a:gd name="f109" fmla="val 2182"/>
                <a:gd name="f110" fmla="val 9783"/>
                <a:gd name="f111" fmla="val 2163"/>
                <a:gd name="f112" fmla="val 9685"/>
                <a:gd name="f113" fmla="val 2172"/>
                <a:gd name="f114" fmla="val 9527"/>
                <a:gd name="f115" fmla="val 9410"/>
                <a:gd name="f116" fmla="val 2345"/>
                <a:gd name="f117" fmla="val 9293"/>
                <a:gd name="f118" fmla="val 2550"/>
                <a:gd name="f119" fmla="val 9220"/>
                <a:gd name="f120" fmla="val 2701"/>
                <a:gd name="f121" fmla="val 9082"/>
                <a:gd name="f122" fmla="val 2852"/>
                <a:gd name="f123" fmla="val 8944"/>
                <a:gd name="f124" fmla="val 3004"/>
                <a:gd name="f125" fmla="val 8707"/>
                <a:gd name="f126" fmla="val 3165"/>
                <a:gd name="f127" fmla="val 8584"/>
                <a:gd name="f128" fmla="val 3326"/>
                <a:gd name="f129" fmla="val 8461"/>
                <a:gd name="f130" fmla="val 3550"/>
                <a:gd name="f131" fmla="val 8459"/>
                <a:gd name="f132" fmla="val 3668"/>
                <a:gd name="f133" fmla="val 8344"/>
                <a:gd name="f134" fmla="val 3786"/>
                <a:gd name="f135" fmla="val 8229"/>
                <a:gd name="f136" fmla="val 3918"/>
                <a:gd name="f137" fmla="val 7996"/>
                <a:gd name="f138" fmla="val 3871"/>
                <a:gd name="f139" fmla="val 7895"/>
                <a:gd name="f140" fmla="val 3824"/>
                <a:gd name="f141" fmla="val 7794"/>
                <a:gd name="f142" fmla="val 3548"/>
                <a:gd name="f143" fmla="val 7789"/>
                <a:gd name="f144" fmla="val 7736"/>
                <a:gd name="f145" fmla="val 3280"/>
                <a:gd name="f146" fmla="val 7629"/>
                <a:gd name="f147" fmla="val 3000"/>
                <a:gd name="f148" fmla="val 7495"/>
                <a:gd name="f149" fmla="val 7416"/>
                <a:gd name="f150" fmla="val 3130"/>
                <a:gd name="f151" fmla="val 7337"/>
                <a:gd name="f152" fmla="val 3541"/>
                <a:gd name="f153" fmla="val 7312"/>
                <a:gd name="f154" fmla="val 3779"/>
                <a:gd name="f155" fmla="val 7260"/>
                <a:gd name="f156" fmla="val 3810"/>
                <a:gd name="f157" fmla="val 7153"/>
                <a:gd name="f158" fmla="val 3875"/>
                <a:gd name="f159" fmla="val 7075"/>
                <a:gd name="f160" fmla="val 3971"/>
                <a:gd name="f161" fmla="val 6968"/>
                <a:gd name="f162" fmla="val 4067"/>
                <a:gd name="f163" fmla="val 6861"/>
                <a:gd name="f164" fmla="val 4220"/>
                <a:gd name="f165" fmla="val 6700"/>
                <a:gd name="f166" fmla="val 4355"/>
                <a:gd name="f167" fmla="val 6620"/>
                <a:gd name="f168" fmla="val 4490"/>
                <a:gd name="f169" fmla="val 6540"/>
                <a:gd name="f170" fmla="val 4699"/>
                <a:gd name="f171" fmla="val 6570"/>
                <a:gd name="f172" fmla="val 4780"/>
                <a:gd name="f173" fmla="val 6490"/>
                <a:gd name="f174" fmla="val 4861"/>
                <a:gd name="f175" fmla="val 6410"/>
                <a:gd name="f176" fmla="val 4853"/>
                <a:gd name="f177" fmla="val 6226"/>
                <a:gd name="f178" fmla="val 4839"/>
                <a:gd name="f179" fmla="val 5822"/>
                <a:gd name="f180" fmla="val 5348"/>
                <a:gd name="f181" fmla="val 5984"/>
                <a:gd name="f182" fmla="val 5437"/>
                <a:gd name="f183" fmla="val 5921"/>
                <a:gd name="f184" fmla="val 5526"/>
                <a:gd name="f185" fmla="val 5858"/>
                <a:gd name="f186" fmla="val 5368"/>
                <a:gd name="f187" fmla="val 5818"/>
                <a:gd name="f188" fmla="val 5376"/>
                <a:gd name="f189" fmla="val 5762"/>
                <a:gd name="f190" fmla="val 5384"/>
                <a:gd name="f191" fmla="val 5706"/>
                <a:gd name="f192" fmla="val 5412"/>
                <a:gd name="f193" fmla="val 5665"/>
                <a:gd name="f194" fmla="val 5484"/>
                <a:gd name="f195" fmla="val 5556"/>
                <a:gd name="f196" fmla="val 5499"/>
                <a:gd name="f197" fmla="val 5622"/>
                <a:gd name="f198" fmla="val 5319"/>
                <a:gd name="f199" fmla="val 5264"/>
                <a:gd name="f200" fmla="val 5990"/>
                <a:gd name="f201" fmla="val 5209"/>
                <a:gd name="f202" fmla="val 6266"/>
                <a:gd name="f203" fmla="val 5289"/>
                <a:gd name="f204" fmla="val 6588"/>
                <a:gd name="f205" fmla="val 5253"/>
                <a:gd name="f206" fmla="val 6910"/>
                <a:gd name="f207" fmla="val 5217"/>
                <a:gd name="f208" fmla="val 7468"/>
                <a:gd name="f209" fmla="val 5176"/>
                <a:gd name="f210" fmla="val 7741"/>
                <a:gd name="f211" fmla="val 5045"/>
                <a:gd name="f212" fmla="val 8014"/>
                <a:gd name="f213" fmla="val 4914"/>
                <a:gd name="f214" fmla="val 8092"/>
                <a:gd name="f215" fmla="val 4629"/>
                <a:gd name="f216" fmla="val 8226"/>
                <a:gd name="f217" fmla="val 8361"/>
                <a:gd name="f218" fmla="val 4303"/>
                <a:gd name="f219" fmla="val 8441"/>
                <a:gd name="f220" fmla="val 4199"/>
                <a:gd name="f221" fmla="val 8548"/>
                <a:gd name="f222" fmla="val 4066"/>
                <a:gd name="f223" fmla="val 3748"/>
                <a:gd name="f224" fmla="val 7825"/>
                <a:gd name="f225" fmla="val 3557"/>
                <a:gd name="f226" fmla="val 3509"/>
                <a:gd name="f227" fmla="val 7659"/>
                <a:gd name="f228" fmla="val 3461"/>
                <a:gd name="f229" fmla="val 7731"/>
                <a:gd name="f230" fmla="val 3475"/>
                <a:gd name="f231" fmla="val 7726"/>
                <a:gd name="f232" fmla="val 3458"/>
                <a:gd name="f233" fmla="val 3350"/>
                <a:gd name="f234" fmla="+- 0 0 -90"/>
                <a:gd name="f235" fmla="*/ f3 1 10000"/>
                <a:gd name="f236" fmla="*/ f4 1 10001"/>
                <a:gd name="f237" fmla="val f5"/>
                <a:gd name="f238" fmla="val f6"/>
                <a:gd name="f239" fmla="val f7"/>
                <a:gd name="f240" fmla="*/ f234 f0 1"/>
                <a:gd name="f241" fmla="+- f239 0 f237"/>
                <a:gd name="f242" fmla="+- f238 0 f237"/>
                <a:gd name="f243" fmla="*/ f240 1 f2"/>
                <a:gd name="f244" fmla="*/ f242 1 10000"/>
                <a:gd name="f245" fmla="*/ f241 1 10001"/>
                <a:gd name="f246" fmla="*/ 2147483646 f242 1"/>
                <a:gd name="f247" fmla="*/ 2147483646 f241 1"/>
                <a:gd name="f248" fmla="*/ 0 f241 1"/>
                <a:gd name="f249" fmla="*/ 0 f242 1"/>
                <a:gd name="f250" fmla="+- f243 0 f1"/>
                <a:gd name="f251" fmla="*/ f246 1 10000"/>
                <a:gd name="f252" fmla="*/ f247 1 10001"/>
                <a:gd name="f253" fmla="*/ f248 1 10001"/>
                <a:gd name="f254" fmla="*/ f249 1 10000"/>
                <a:gd name="f255" fmla="*/ 0 1 f244"/>
                <a:gd name="f256" fmla="*/ f238 1 f244"/>
                <a:gd name="f257" fmla="*/ 0 1 f245"/>
                <a:gd name="f258" fmla="*/ f239 1 f245"/>
                <a:gd name="f259" fmla="*/ f251 1 f244"/>
                <a:gd name="f260" fmla="*/ f252 1 f245"/>
                <a:gd name="f261" fmla="*/ f253 1 f245"/>
                <a:gd name="f262" fmla="*/ f254 1 f244"/>
                <a:gd name="f263" fmla="*/ f255 f235 1"/>
                <a:gd name="f264" fmla="*/ f256 f235 1"/>
                <a:gd name="f265" fmla="*/ f258 f236 1"/>
                <a:gd name="f266" fmla="*/ f257 f236 1"/>
                <a:gd name="f267" fmla="*/ f259 f235 1"/>
                <a:gd name="f268" fmla="*/ f260 f236 1"/>
                <a:gd name="f269" fmla="*/ f261 f236 1"/>
                <a:gd name="f270" fmla="*/ f262 f235 1"/>
              </a:gdLst>
              <a:ahLst/>
              <a:cxnLst>
                <a:cxn ang="3cd4">
                  <a:pos x="hc" y="t"/>
                </a:cxn>
                <a:cxn ang="0">
                  <a:pos x="r" y="vc"/>
                </a:cxn>
                <a:cxn ang="cd4">
                  <a:pos x="hc" y="b"/>
                </a:cxn>
                <a:cxn ang="cd2">
                  <a:pos x="l" y="vc"/>
                </a:cxn>
                <a:cxn ang="f250">
                  <a:pos x="f267" y="f268"/>
                </a:cxn>
                <a:cxn ang="f250">
                  <a:pos x="f267" y="f268"/>
                </a:cxn>
                <a:cxn ang="f250">
                  <a:pos x="f267" y="f268"/>
                </a:cxn>
                <a:cxn ang="f250">
                  <a:pos x="f267" y="f268"/>
                </a:cxn>
                <a:cxn ang="f250">
                  <a:pos x="f267" y="f268"/>
                </a:cxn>
                <a:cxn ang="f250">
                  <a:pos x="f267" y="f268"/>
                </a:cxn>
                <a:cxn ang="f250">
                  <a:pos x="f267" y="f268"/>
                </a:cxn>
                <a:cxn ang="f250">
                  <a:pos x="f267" y="f268"/>
                </a:cxn>
                <a:cxn ang="f250">
                  <a:pos x="f267" y="f268"/>
                </a:cxn>
                <a:cxn ang="f250">
                  <a:pos x="f267" y="f268"/>
                </a:cxn>
                <a:cxn ang="f250">
                  <a:pos x="f267" y="f268"/>
                </a:cxn>
                <a:cxn ang="f250">
                  <a:pos x="f267" y="f268"/>
                </a:cxn>
                <a:cxn ang="f250">
                  <a:pos x="f267" y="f268"/>
                </a:cxn>
                <a:cxn ang="f250">
                  <a:pos x="f267" y="f268"/>
                </a:cxn>
                <a:cxn ang="f250">
                  <a:pos x="f267" y="f269"/>
                </a:cxn>
                <a:cxn ang="f250">
                  <a:pos x="f267" y="f268"/>
                </a:cxn>
                <a:cxn ang="f250">
                  <a:pos x="f267" y="f268"/>
                </a:cxn>
                <a:cxn ang="f250">
                  <a:pos x="f267" y="f268"/>
                </a:cxn>
                <a:cxn ang="f250">
                  <a:pos x="f267" y="f268"/>
                </a:cxn>
                <a:cxn ang="f250">
                  <a:pos x="f267" y="f268"/>
                </a:cxn>
                <a:cxn ang="f250">
                  <a:pos x="f267" y="f268"/>
                </a:cxn>
                <a:cxn ang="f250">
                  <a:pos x="f267" y="f268"/>
                </a:cxn>
                <a:cxn ang="f250">
                  <a:pos x="f267" y="f268"/>
                </a:cxn>
                <a:cxn ang="f250">
                  <a:pos x="f267" y="f268"/>
                </a:cxn>
                <a:cxn ang="f250">
                  <a:pos x="f267" y="f268"/>
                </a:cxn>
                <a:cxn ang="f250">
                  <a:pos x="f267" y="f268"/>
                </a:cxn>
                <a:cxn ang="f250">
                  <a:pos x="f267" y="f268"/>
                </a:cxn>
                <a:cxn ang="f250">
                  <a:pos x="f267" y="f268"/>
                </a:cxn>
                <a:cxn ang="f250">
                  <a:pos x="f267" y="f268"/>
                </a:cxn>
                <a:cxn ang="f250">
                  <a:pos x="f267" y="f268"/>
                </a:cxn>
                <a:cxn ang="f250">
                  <a:pos x="f267" y="f268"/>
                </a:cxn>
                <a:cxn ang="f250">
                  <a:pos x="f267" y="f268"/>
                </a:cxn>
                <a:cxn ang="f250">
                  <a:pos x="f267" y="f268"/>
                </a:cxn>
                <a:cxn ang="f250">
                  <a:pos x="f270" y="f268"/>
                </a:cxn>
                <a:cxn ang="f250">
                  <a:pos x="f267" y="f268"/>
                </a:cxn>
                <a:cxn ang="f250">
                  <a:pos x="f267" y="f268"/>
                </a:cxn>
                <a:cxn ang="f250">
                  <a:pos x="f267" y="f268"/>
                </a:cxn>
                <a:cxn ang="f250">
                  <a:pos x="f267" y="f268"/>
                </a:cxn>
                <a:cxn ang="f250">
                  <a:pos x="f267" y="f268"/>
                </a:cxn>
                <a:cxn ang="f250">
                  <a:pos x="f267" y="f268"/>
                </a:cxn>
                <a:cxn ang="f250">
                  <a:pos x="f267" y="f268"/>
                </a:cxn>
                <a:cxn ang="f250">
                  <a:pos x="f267" y="f268"/>
                </a:cxn>
                <a:cxn ang="f250">
                  <a:pos x="f267" y="f268"/>
                </a:cxn>
                <a:cxn ang="f250">
                  <a:pos x="f267" y="f268"/>
                </a:cxn>
                <a:cxn ang="f250">
                  <a:pos x="f267" y="f268"/>
                </a:cxn>
                <a:cxn ang="f250">
                  <a:pos x="f267" y="f268"/>
                </a:cxn>
                <a:cxn ang="f250">
                  <a:pos x="f267" y="f268"/>
                </a:cxn>
                <a:cxn ang="f250">
                  <a:pos x="f267" y="f268"/>
                </a:cxn>
                <a:cxn ang="f250">
                  <a:pos x="f267" y="f268"/>
                </a:cxn>
                <a:cxn ang="f250">
                  <a:pos x="f267" y="f268"/>
                </a:cxn>
                <a:cxn ang="f250">
                  <a:pos x="f267" y="f268"/>
                </a:cxn>
                <a:cxn ang="f250">
                  <a:pos x="f267" y="f268"/>
                </a:cxn>
                <a:cxn ang="f250">
                  <a:pos x="f267" y="f268"/>
                </a:cxn>
                <a:cxn ang="f250">
                  <a:pos x="f267" y="f268"/>
                </a:cxn>
                <a:cxn ang="f250">
                  <a:pos x="f267" y="f268"/>
                </a:cxn>
                <a:cxn ang="f250">
                  <a:pos x="f267" y="f268"/>
                </a:cxn>
                <a:cxn ang="f250">
                  <a:pos x="f267" y="f268"/>
                </a:cxn>
                <a:cxn ang="f250">
                  <a:pos x="f267" y="f268"/>
                </a:cxn>
                <a:cxn ang="f250">
                  <a:pos x="f267" y="f268"/>
                </a:cxn>
                <a:cxn ang="f250">
                  <a:pos x="f267" y="f268"/>
                </a:cxn>
                <a:cxn ang="f250">
                  <a:pos x="f267" y="f268"/>
                </a:cxn>
                <a:cxn ang="f250">
                  <a:pos x="f267" y="f268"/>
                </a:cxn>
                <a:cxn ang="f250">
                  <a:pos x="f267" y="f268"/>
                </a:cxn>
              </a:cxnLst>
              <a:rect l="f263" t="f266" r="f264" b="f265"/>
              <a:pathLst>
                <a:path w="10000" h="10001">
                  <a:moveTo>
                    <a:pt x="f8" y="f9"/>
                  </a:moveTo>
                  <a:cubicBezTo>
                    <a:pt x="f10" y="f11"/>
                    <a:pt x="f12" y="f13"/>
                    <a:pt x="f14" y="f15"/>
                  </a:cubicBezTo>
                  <a:lnTo>
                    <a:pt x="f16" y="f17"/>
                  </a:lnTo>
                  <a:lnTo>
                    <a:pt x="f18" y="f19"/>
                  </a:lnTo>
                  <a:lnTo>
                    <a:pt x="f20" y="f21"/>
                  </a:lnTo>
                  <a:lnTo>
                    <a:pt x="f6" y="f22"/>
                  </a:lnTo>
                  <a:lnTo>
                    <a:pt x="f23" y="f24"/>
                  </a:lnTo>
                  <a:lnTo>
                    <a:pt x="f25" y="f26"/>
                  </a:lnTo>
                  <a:lnTo>
                    <a:pt x="f27" y="f28"/>
                  </a:lnTo>
                  <a:lnTo>
                    <a:pt x="f8" y="f29"/>
                  </a:lnTo>
                  <a:cubicBezTo>
                    <a:pt x="f10" y="f30"/>
                    <a:pt x="f12" y="f31"/>
                    <a:pt x="f14" y="f32"/>
                  </a:cubicBezTo>
                  <a:lnTo>
                    <a:pt x="f33" y="f34"/>
                  </a:lnTo>
                  <a:lnTo>
                    <a:pt x="f35" y="f36"/>
                  </a:lnTo>
                  <a:lnTo>
                    <a:pt x="f37" y="f38"/>
                  </a:lnTo>
                  <a:lnTo>
                    <a:pt x="f39" y="f5"/>
                  </a:lnTo>
                  <a:lnTo>
                    <a:pt x="f40" y="f41"/>
                  </a:lnTo>
                  <a:lnTo>
                    <a:pt x="f42" y="f43"/>
                  </a:lnTo>
                  <a:lnTo>
                    <a:pt x="f44" y="f41"/>
                  </a:lnTo>
                  <a:cubicBezTo>
                    <a:pt x="f45" y="f41"/>
                    <a:pt x="f46" y="f47"/>
                    <a:pt x="f45" y="f41"/>
                  </a:cubicBezTo>
                  <a:cubicBezTo>
                    <a:pt x="f48" y="f49"/>
                    <a:pt x="f50" y="f51"/>
                    <a:pt x="f50" y="f51"/>
                  </a:cubicBezTo>
                  <a:cubicBezTo>
                    <a:pt x="f52" y="f53"/>
                    <a:pt x="f54" y="f55"/>
                    <a:pt x="f56" y="f57"/>
                  </a:cubicBezTo>
                  <a:cubicBezTo>
                    <a:pt x="f58" y="f59"/>
                    <a:pt x="f60" y="f61"/>
                    <a:pt x="f60" y="f61"/>
                  </a:cubicBezTo>
                  <a:lnTo>
                    <a:pt x="f62" y="f32"/>
                  </a:lnTo>
                  <a:lnTo>
                    <a:pt x="f62" y="f63"/>
                  </a:lnTo>
                  <a:lnTo>
                    <a:pt x="f64" y="f21"/>
                  </a:lnTo>
                  <a:lnTo>
                    <a:pt x="f65" y="f66"/>
                  </a:lnTo>
                  <a:cubicBezTo>
                    <a:pt x="f67" y="f68"/>
                    <a:pt x="f69" y="f70"/>
                    <a:pt x="f71" y="f72"/>
                  </a:cubicBezTo>
                  <a:lnTo>
                    <a:pt x="f73" y="f74"/>
                  </a:lnTo>
                  <a:lnTo>
                    <a:pt x="f75" y="f76"/>
                  </a:lnTo>
                  <a:lnTo>
                    <a:pt x="f75" y="f77"/>
                  </a:lnTo>
                  <a:cubicBezTo>
                    <a:pt x="f78" y="f79"/>
                    <a:pt x="f80" y="f81"/>
                    <a:pt x="f82" y="f83"/>
                  </a:cubicBezTo>
                  <a:lnTo>
                    <a:pt x="f73" y="f84"/>
                  </a:lnTo>
                  <a:lnTo>
                    <a:pt x="f85" y="f86"/>
                  </a:lnTo>
                  <a:lnTo>
                    <a:pt x="f5" y="f87"/>
                  </a:lnTo>
                  <a:cubicBezTo>
                    <a:pt x="f88" y="f89"/>
                    <a:pt x="f90" y="f91"/>
                    <a:pt x="f92" y="f93"/>
                  </a:cubicBezTo>
                  <a:cubicBezTo>
                    <a:pt x="f94" y="f95"/>
                    <a:pt x="f96" y="f97"/>
                    <a:pt x="f98" y="f99"/>
                  </a:cubicBezTo>
                  <a:cubicBezTo>
                    <a:pt x="f100" y="f101"/>
                    <a:pt x="f102" y="f103"/>
                    <a:pt x="f104" y="f6"/>
                  </a:cubicBezTo>
                  <a:cubicBezTo>
                    <a:pt x="f105" y="f106"/>
                    <a:pt x="f107" y="f108"/>
                    <a:pt x="f109" y="f110"/>
                  </a:cubicBezTo>
                  <a:cubicBezTo>
                    <a:pt x="f111" y="f112"/>
                    <a:pt x="f113" y="f114"/>
                    <a:pt x="f64" y="f115"/>
                  </a:cubicBezTo>
                  <a:cubicBezTo>
                    <a:pt x="f116" y="f117"/>
                    <a:pt x="f118" y="f119"/>
                    <a:pt x="f120" y="f121"/>
                  </a:cubicBezTo>
                  <a:cubicBezTo>
                    <a:pt x="f122" y="f123"/>
                    <a:pt x="f124" y="f125"/>
                    <a:pt x="f126" y="f127"/>
                  </a:cubicBezTo>
                  <a:cubicBezTo>
                    <a:pt x="f128" y="f129"/>
                    <a:pt x="f130" y="f131"/>
                    <a:pt x="f132" y="f133"/>
                  </a:cubicBezTo>
                  <a:cubicBezTo>
                    <a:pt x="f134" y="f135"/>
                    <a:pt x="f136" y="f137"/>
                    <a:pt x="f138" y="f139"/>
                  </a:cubicBezTo>
                  <a:cubicBezTo>
                    <a:pt x="f140" y="f141"/>
                    <a:pt x="f142" y="f143"/>
                    <a:pt x="f45" y="f144"/>
                  </a:cubicBezTo>
                  <a:cubicBezTo>
                    <a:pt x="f145" y="f146"/>
                    <a:pt x="f147" y="f148"/>
                    <a:pt x="f60" y="f149"/>
                  </a:cubicBezTo>
                  <a:cubicBezTo>
                    <a:pt x="f150" y="f151"/>
                    <a:pt x="f152" y="f153"/>
                    <a:pt x="f154" y="f155"/>
                  </a:cubicBezTo>
                  <a:cubicBezTo>
                    <a:pt x="f156" y="f157"/>
                    <a:pt x="f158" y="f159"/>
                    <a:pt x="f160" y="f161"/>
                  </a:cubicBezTo>
                  <a:cubicBezTo>
                    <a:pt x="f162" y="f163"/>
                    <a:pt x="f164" y="f165"/>
                    <a:pt x="f166" y="f167"/>
                  </a:cubicBezTo>
                  <a:cubicBezTo>
                    <a:pt x="f168" y="f169"/>
                    <a:pt x="f170" y="f171"/>
                    <a:pt x="f172" y="f173"/>
                  </a:cubicBezTo>
                  <a:cubicBezTo>
                    <a:pt x="f174" y="f175"/>
                    <a:pt x="f176" y="f177"/>
                    <a:pt x="f178" y="f77"/>
                  </a:cubicBezTo>
                  <a:cubicBezTo>
                    <a:pt x="f39" y="f179"/>
                    <a:pt x="f180" y="f181"/>
                    <a:pt x="f182" y="f183"/>
                  </a:cubicBezTo>
                  <a:cubicBezTo>
                    <a:pt x="f184" y="f185"/>
                    <a:pt x="f186" y="f187"/>
                    <a:pt x="f188" y="f189"/>
                  </a:cubicBezTo>
                  <a:cubicBezTo>
                    <a:pt x="f190" y="f191"/>
                    <a:pt x="f192" y="f193"/>
                    <a:pt x="f194" y="f76"/>
                  </a:cubicBezTo>
                  <a:cubicBezTo>
                    <a:pt x="f195" y="f196"/>
                    <a:pt x="f197" y="f198"/>
                    <a:pt x="f37" y="f199"/>
                  </a:cubicBezTo>
                  <a:cubicBezTo>
                    <a:pt x="f200" y="f201"/>
                    <a:pt x="f202" y="f203"/>
                    <a:pt x="f204" y="f205"/>
                  </a:cubicBezTo>
                  <a:cubicBezTo>
                    <a:pt x="f206" y="f207"/>
                    <a:pt x="f208" y="f209"/>
                    <a:pt x="f210" y="f211"/>
                  </a:cubicBezTo>
                  <a:cubicBezTo>
                    <a:pt x="f212" y="f213"/>
                    <a:pt x="f214" y="f215"/>
                    <a:pt x="f216" y="f74"/>
                  </a:cubicBezTo>
                  <a:cubicBezTo>
                    <a:pt x="f217" y="f218"/>
                    <a:pt x="f219" y="f220"/>
                    <a:pt x="f221" y="f222"/>
                  </a:cubicBezTo>
                  <a:lnTo>
                    <a:pt x="f216" y="f223"/>
                  </a:lnTo>
                  <a:cubicBezTo>
                    <a:pt x="f16" y="f132"/>
                    <a:pt x="f224" y="f225"/>
                    <a:pt x="f14" y="f226"/>
                  </a:cubicBezTo>
                  <a:cubicBezTo>
                    <a:pt x="f227" y="f228"/>
                    <a:pt x="f229" y="f230"/>
                    <a:pt x="f231" y="f232"/>
                  </a:cubicBezTo>
                  <a:lnTo>
                    <a:pt x="f8" y="f233"/>
                  </a:lnTo>
                  <a:lnTo>
                    <a:pt x="f8" y="f9"/>
                  </a:lnTo>
                  <a:close/>
                </a:path>
              </a:pathLst>
            </a:custGeom>
            <a:solidFill>
              <a:srgbClr val="E2EBFB"/>
            </a:solidFill>
            <a:ln w="3172" cap="flat">
              <a:solidFill>
                <a:srgbClr val="0F78FF">
                  <a:alpha val="70000"/>
                </a:srgbClr>
              </a:solidFill>
              <a:prstDash val="solid"/>
              <a:round/>
            </a:ln>
          </p:spPr>
          <p:txBody>
            <a:bodyPr vert="horz" wrap="square" lIns="91440" tIns="45720" rIns="91440" bIns="45720" anchor="t" anchorCtr="0" compatLnSpc="1">
              <a:noAutofit/>
            </a:bodyPr>
            <a:lstStyle/>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GB" sz="1400" b="1" i="0" u="none" strike="noStrike" kern="1200" cap="none" spc="0" baseline="0">
                <a:solidFill>
                  <a:srgbClr val="0599F1"/>
                </a:solidFill>
                <a:uFillTx/>
                <a:latin typeface="HelveticaNeue-UltraLight" pitchFamily="50"/>
                <a:ea typeface="MS PGothic" pitchFamily="34"/>
              </a:endParaRPr>
            </a:p>
          </p:txBody>
        </p:sp>
        <p:sp>
          <p:nvSpPr>
            <p:cNvPr id="177" name="Freeform 204">
              <a:extLst>
                <a:ext uri="{FF2B5EF4-FFF2-40B4-BE49-F238E27FC236}">
                  <a16:creationId xmlns:a16="http://schemas.microsoft.com/office/drawing/2014/main" id="{708EF32E-1909-9BCC-4025-09E2367139C8}"/>
                </a:ext>
              </a:extLst>
            </p:cNvPr>
            <p:cNvSpPr/>
            <p:nvPr/>
          </p:nvSpPr>
          <p:spPr>
            <a:xfrm>
              <a:off x="5619884" y="4660641"/>
              <a:ext cx="221568" cy="1075974"/>
            </a:xfrm>
            <a:custGeom>
              <a:avLst/>
              <a:gdLst>
                <a:gd name="f0" fmla="val 10800000"/>
                <a:gd name="f1" fmla="val 5400000"/>
                <a:gd name="f2" fmla="val 180"/>
                <a:gd name="f3" fmla="val w"/>
                <a:gd name="f4" fmla="val h"/>
                <a:gd name="f5" fmla="val 0"/>
                <a:gd name="f6" fmla="val 14463"/>
                <a:gd name="f7" fmla="val 11339"/>
                <a:gd name="f8" fmla="val 8188"/>
                <a:gd name="f9" fmla="val 209"/>
                <a:gd name="f10" fmla="val 8780"/>
                <a:gd name="f11" fmla="val 10217"/>
                <a:gd name="f12" fmla="val 207"/>
                <a:gd name="f13" fmla="val 10556"/>
                <a:gd name="f14" fmla="val 264"/>
                <a:gd name="f15" fmla="val 10640"/>
                <a:gd name="f16" fmla="val 126"/>
                <a:gd name="f17" fmla="val 10761"/>
                <a:gd name="f18" fmla="val 229"/>
                <a:gd name="f19" fmla="val 10936"/>
                <a:gd name="f20" fmla="val 271"/>
                <a:gd name="f21" fmla="val 11461"/>
                <a:gd name="f22" fmla="val 322"/>
                <a:gd name="f23" fmla="val 11696"/>
                <a:gd name="f24" fmla="val 417"/>
                <a:gd name="f25" fmla="val 11902"/>
                <a:gd name="f26" fmla="val 494"/>
                <a:gd name="f27" fmla="val 11642"/>
                <a:gd name="f28" fmla="val 593"/>
                <a:gd name="f29" fmla="val 11730"/>
                <a:gd name="f30" fmla="val 676"/>
                <a:gd name="f31" fmla="val 11818"/>
                <a:gd name="f32" fmla="val 759"/>
                <a:gd name="f33" fmla="val 12063"/>
                <a:gd name="f34" fmla="val 841"/>
                <a:gd name="f35" fmla="val 12227"/>
                <a:gd name="f36" fmla="val 913"/>
                <a:gd name="f37" fmla="val 12983"/>
                <a:gd name="f38" fmla="val 1126"/>
                <a:gd name="f39" fmla="val 12748"/>
                <a:gd name="f40" fmla="val 1307"/>
                <a:gd name="f41" fmla="val 12663"/>
                <a:gd name="f42" fmla="val 1515"/>
                <a:gd name="f43" fmla="val 11910"/>
                <a:gd name="f44" fmla="val 1697"/>
                <a:gd name="f45" fmla="val 11825"/>
                <a:gd name="f46" fmla="val 1905"/>
                <a:gd name="f47" fmla="val 10725"/>
                <a:gd name="f48" fmla="val 2530"/>
                <a:gd name="f49" fmla="val 10429"/>
                <a:gd name="f50" fmla="val 2947"/>
                <a:gd name="f51" fmla="val 10471"/>
                <a:gd name="f52" fmla="val 3165"/>
                <a:gd name="f53" fmla="val 10514"/>
                <a:gd name="f54" fmla="val 3383"/>
                <a:gd name="f55" fmla="val 3601"/>
                <a:gd name="f56" fmla="val 10852"/>
                <a:gd name="f57" fmla="val 3839"/>
                <a:gd name="f58" fmla="val 10345"/>
                <a:gd name="f59" fmla="val 11191"/>
                <a:gd name="f60" fmla="val 4197"/>
                <a:gd name="f61" fmla="val 11149"/>
                <a:gd name="f62" fmla="val 4405"/>
                <a:gd name="f63" fmla="val 11106"/>
                <a:gd name="f64" fmla="val 4613"/>
                <a:gd name="f65" fmla="val 11064"/>
                <a:gd name="f66" fmla="val 4821"/>
                <a:gd name="f67" fmla="val 10599"/>
                <a:gd name="f68" fmla="val 5030"/>
                <a:gd name="f69" fmla="val 9456"/>
                <a:gd name="f70" fmla="val 5298"/>
                <a:gd name="f71" fmla="val 8822"/>
                <a:gd name="f72" fmla="val 6012"/>
                <a:gd name="f73" fmla="val 8272"/>
                <a:gd name="f74" fmla="val 6161"/>
                <a:gd name="f75" fmla="val 8526"/>
                <a:gd name="f76" fmla="val 6429"/>
                <a:gd name="f77" fmla="val 8145"/>
                <a:gd name="f78" fmla="val 7084"/>
                <a:gd name="f79" fmla="val 7299"/>
                <a:gd name="f80" fmla="val 7768"/>
                <a:gd name="f81" fmla="val 7383"/>
                <a:gd name="f82" fmla="val 8155"/>
                <a:gd name="f83" fmla="val 7680"/>
                <a:gd name="f84" fmla="val 8393"/>
                <a:gd name="f85" fmla="val 7624"/>
                <a:gd name="f86" fmla="val 8571"/>
                <a:gd name="f87" fmla="val 7567"/>
                <a:gd name="f88" fmla="val 8750"/>
                <a:gd name="f89" fmla="val 7511"/>
                <a:gd name="f90" fmla="val 8928"/>
                <a:gd name="f91" fmla="val 7003"/>
                <a:gd name="f92" fmla="val 9465"/>
                <a:gd name="f93" fmla="val 10190"/>
                <a:gd name="f94" fmla="val 10380"/>
                <a:gd name="f95" fmla="val 10685"/>
                <a:gd name="f96" fmla="val 10621"/>
                <a:gd name="f97" fmla="val 15360"/>
                <a:gd name="f98" fmla="val 10855"/>
                <a:gd name="f99" fmla="val 14311"/>
                <a:gd name="f100" fmla="val 11050"/>
                <a:gd name="f101" fmla="val 11744"/>
                <a:gd name="f102" fmla="val 11422"/>
                <a:gd name="f103" fmla="val 9928"/>
                <a:gd name="f104" fmla="val 11345"/>
                <a:gd name="f105" fmla="val 8880"/>
                <a:gd name="f106" fmla="val 11304"/>
                <a:gd name="f107" fmla="val 3686"/>
                <a:gd name="f108" fmla="val 10662"/>
                <a:gd name="f109" fmla="val 9499"/>
                <a:gd name="f110" fmla="val 1492"/>
                <a:gd name="f111" fmla="val 8492"/>
                <a:gd name="f112" fmla="val 2079"/>
                <a:gd name="f113" fmla="val 7943"/>
                <a:gd name="f114" fmla="val 4644"/>
                <a:gd name="f115" fmla="val 6748"/>
                <a:gd name="f116" fmla="val 4630"/>
                <a:gd name="f117" fmla="val 6430"/>
                <a:gd name="f118" fmla="val 2665"/>
                <a:gd name="f119" fmla="val 7030"/>
                <a:gd name="f120" fmla="val 2651"/>
                <a:gd name="f121" fmla="val 6712"/>
                <a:gd name="f122" fmla="val 4099"/>
                <a:gd name="f123" fmla="val 5323"/>
                <a:gd name="f124" fmla="val 5760"/>
                <a:gd name="f125" fmla="val 4554"/>
                <a:gd name="f126" fmla="val 5651"/>
                <a:gd name="f127" fmla="val 3371"/>
                <a:gd name="f128" fmla="val 6192"/>
                <a:gd name="f129" fmla="val 4301"/>
                <a:gd name="f130" fmla="val 6082"/>
                <a:gd name="f131" fmla="val 3119"/>
                <a:gd name="f132" fmla="val 7891"/>
                <a:gd name="f133" fmla="val 1548"/>
                <a:gd name="f134" fmla="val 8314"/>
                <a:gd name="f135" fmla="val 982"/>
                <a:gd name="f136" fmla="+- 0 0 -90"/>
                <a:gd name="f137" fmla="*/ f3 1 14463"/>
                <a:gd name="f138" fmla="*/ f4 1 11339"/>
                <a:gd name="f139" fmla="val f5"/>
                <a:gd name="f140" fmla="val f6"/>
                <a:gd name="f141" fmla="val f7"/>
                <a:gd name="f142" fmla="*/ f136 f0 1"/>
                <a:gd name="f143" fmla="+- f141 0 f139"/>
                <a:gd name="f144" fmla="+- f140 0 f139"/>
                <a:gd name="f145" fmla="*/ f142 1 f2"/>
                <a:gd name="f146" fmla="*/ f144 1 14463"/>
                <a:gd name="f147" fmla="*/ f143 1 11339"/>
                <a:gd name="f148" fmla="*/ 2147483646 f144 1"/>
                <a:gd name="f149" fmla="*/ 2147483646 f143 1"/>
                <a:gd name="f150" fmla="*/ 0 f143 1"/>
                <a:gd name="f151" fmla="*/ 0 f144 1"/>
                <a:gd name="f152" fmla="+- f145 0 f1"/>
                <a:gd name="f153" fmla="*/ f148 1 14463"/>
                <a:gd name="f154" fmla="*/ f149 1 11339"/>
                <a:gd name="f155" fmla="*/ f150 1 11339"/>
                <a:gd name="f156" fmla="*/ f151 1 14463"/>
                <a:gd name="f157" fmla="*/ 0 1 f146"/>
                <a:gd name="f158" fmla="*/ f140 1 f146"/>
                <a:gd name="f159" fmla="*/ 0 1 f147"/>
                <a:gd name="f160" fmla="*/ f141 1 f147"/>
                <a:gd name="f161" fmla="*/ f153 1 f146"/>
                <a:gd name="f162" fmla="*/ f154 1 f147"/>
                <a:gd name="f163" fmla="*/ f155 1 f147"/>
                <a:gd name="f164" fmla="*/ f156 1 f146"/>
                <a:gd name="f165" fmla="*/ f157 f137 1"/>
                <a:gd name="f166" fmla="*/ f158 f137 1"/>
                <a:gd name="f167" fmla="*/ f160 f138 1"/>
                <a:gd name="f168" fmla="*/ f159 f138 1"/>
                <a:gd name="f169" fmla="*/ f161 f137 1"/>
                <a:gd name="f170" fmla="*/ f162 f138 1"/>
                <a:gd name="f171" fmla="*/ f163 f138 1"/>
                <a:gd name="f172" fmla="*/ f164 f137 1"/>
              </a:gdLst>
              <a:ahLst/>
              <a:cxnLst>
                <a:cxn ang="3cd4">
                  <a:pos x="hc" y="t"/>
                </a:cxn>
                <a:cxn ang="0">
                  <a:pos x="r" y="vc"/>
                </a:cxn>
                <a:cxn ang="cd4">
                  <a:pos x="hc" y="b"/>
                </a:cxn>
                <a:cxn ang="cd2">
                  <a:pos x="l" y="vc"/>
                </a:cxn>
                <a:cxn ang="f152">
                  <a:pos x="f169" y="f170"/>
                </a:cxn>
                <a:cxn ang="f152">
                  <a:pos x="f169" y="f171"/>
                </a:cxn>
                <a:cxn ang="f152">
                  <a:pos x="f169" y="f170"/>
                </a:cxn>
                <a:cxn ang="f152">
                  <a:pos x="f169" y="f170"/>
                </a:cxn>
                <a:cxn ang="f152">
                  <a:pos x="f169" y="f170"/>
                </a:cxn>
                <a:cxn ang="f152">
                  <a:pos x="f169" y="f170"/>
                </a:cxn>
                <a:cxn ang="f152">
                  <a:pos x="f169" y="f170"/>
                </a:cxn>
                <a:cxn ang="f152">
                  <a:pos x="f169" y="f170"/>
                </a:cxn>
                <a:cxn ang="f152">
                  <a:pos x="f169" y="f170"/>
                </a:cxn>
                <a:cxn ang="f152">
                  <a:pos x="f169" y="f170"/>
                </a:cxn>
                <a:cxn ang="f152">
                  <a:pos x="f169" y="f170"/>
                </a:cxn>
                <a:cxn ang="f152">
                  <a:pos x="f169" y="f170"/>
                </a:cxn>
                <a:cxn ang="f152">
                  <a:pos x="f169" y="f170"/>
                </a:cxn>
                <a:cxn ang="f152">
                  <a:pos x="f169" y="f170"/>
                </a:cxn>
                <a:cxn ang="f152">
                  <a:pos x="f169" y="f170"/>
                </a:cxn>
                <a:cxn ang="f152">
                  <a:pos x="f169" y="f170"/>
                </a:cxn>
                <a:cxn ang="f152">
                  <a:pos x="f169" y="f170"/>
                </a:cxn>
                <a:cxn ang="f152">
                  <a:pos x="f169" y="f170"/>
                </a:cxn>
                <a:cxn ang="f152">
                  <a:pos x="f169" y="f170"/>
                </a:cxn>
                <a:cxn ang="f152">
                  <a:pos x="f169" y="f170"/>
                </a:cxn>
                <a:cxn ang="f152">
                  <a:pos x="f169" y="f170"/>
                </a:cxn>
                <a:cxn ang="f152">
                  <a:pos x="f169" y="f170"/>
                </a:cxn>
                <a:cxn ang="f152">
                  <a:pos x="f169" y="f170"/>
                </a:cxn>
                <a:cxn ang="f152">
                  <a:pos x="f169" y="f170"/>
                </a:cxn>
                <a:cxn ang="f152">
                  <a:pos x="f169" y="f170"/>
                </a:cxn>
                <a:cxn ang="f152">
                  <a:pos x="f169" y="f170"/>
                </a:cxn>
                <a:cxn ang="f152">
                  <a:pos x="f169" y="f170"/>
                </a:cxn>
                <a:cxn ang="f152">
                  <a:pos x="f169" y="f170"/>
                </a:cxn>
                <a:cxn ang="f152">
                  <a:pos x="f169" y="f170"/>
                </a:cxn>
                <a:cxn ang="f152">
                  <a:pos x="f169" y="f170"/>
                </a:cxn>
                <a:cxn ang="f152">
                  <a:pos x="f169" y="f170"/>
                </a:cxn>
                <a:cxn ang="f152">
                  <a:pos x="f169" y="f170"/>
                </a:cxn>
                <a:cxn ang="f152">
                  <a:pos x="f172" y="f170"/>
                </a:cxn>
                <a:cxn ang="f152">
                  <a:pos x="f169" y="f170"/>
                </a:cxn>
                <a:cxn ang="f152">
                  <a:pos x="f169" y="f170"/>
                </a:cxn>
                <a:cxn ang="f152">
                  <a:pos x="f169" y="f170"/>
                </a:cxn>
                <a:cxn ang="f152">
                  <a:pos x="f169" y="f170"/>
                </a:cxn>
                <a:cxn ang="f152">
                  <a:pos x="f169" y="f170"/>
                </a:cxn>
                <a:cxn ang="f152">
                  <a:pos x="f169" y="f170"/>
                </a:cxn>
                <a:cxn ang="f152">
                  <a:pos x="f169" y="f170"/>
                </a:cxn>
                <a:cxn ang="f152">
                  <a:pos x="f169" y="f170"/>
                </a:cxn>
                <a:cxn ang="f152">
                  <a:pos x="f169" y="f170"/>
                </a:cxn>
                <a:cxn ang="f152">
                  <a:pos x="f169" y="f170"/>
                </a:cxn>
              </a:cxnLst>
              <a:rect l="f165" t="f168" r="f166" b="f167"/>
              <a:pathLst>
                <a:path w="14463" h="11339">
                  <a:moveTo>
                    <a:pt x="f8" y="f9"/>
                  </a:moveTo>
                  <a:lnTo>
                    <a:pt x="f10" y="f5"/>
                  </a:lnTo>
                  <a:lnTo>
                    <a:pt x="f11" y="f12"/>
                  </a:lnTo>
                  <a:cubicBezTo>
                    <a:pt x="f13" y="f14"/>
                    <a:pt x="f15" y="f16"/>
                    <a:pt x="f17" y="f18"/>
                  </a:cubicBezTo>
                  <a:cubicBezTo>
                    <a:pt x="f19" y="f20"/>
                    <a:pt x="f21" y="f22"/>
                    <a:pt x="f23" y="f24"/>
                  </a:cubicBezTo>
                  <a:cubicBezTo>
                    <a:pt x="f25" y="f26"/>
                    <a:pt x="f27" y="f28"/>
                    <a:pt x="f29" y="f30"/>
                  </a:cubicBezTo>
                  <a:cubicBezTo>
                    <a:pt x="f31" y="f32"/>
                    <a:pt x="f33" y="f34"/>
                    <a:pt x="f35" y="f36"/>
                  </a:cubicBezTo>
                  <a:lnTo>
                    <a:pt x="f37" y="f38"/>
                  </a:lnTo>
                  <a:lnTo>
                    <a:pt x="f39" y="f40"/>
                  </a:lnTo>
                  <a:cubicBezTo>
                    <a:pt x="f41" y="f42"/>
                    <a:pt x="f43" y="f44"/>
                    <a:pt x="f45" y="f46"/>
                  </a:cubicBezTo>
                  <a:lnTo>
                    <a:pt x="f47" y="f48"/>
                  </a:lnTo>
                  <a:lnTo>
                    <a:pt x="f49" y="f50"/>
                  </a:lnTo>
                  <a:cubicBezTo>
                    <a:pt x="f51" y="f52"/>
                    <a:pt x="f53" y="f54"/>
                    <a:pt x="f13" y="f55"/>
                  </a:cubicBezTo>
                  <a:lnTo>
                    <a:pt x="f56" y="f57"/>
                  </a:lnTo>
                  <a:lnTo>
                    <a:pt x="f58" y="f57"/>
                  </a:lnTo>
                  <a:lnTo>
                    <a:pt x="f59" y="f60"/>
                  </a:lnTo>
                  <a:cubicBezTo>
                    <a:pt x="f61" y="f62"/>
                    <a:pt x="f63" y="f64"/>
                    <a:pt x="f65" y="f66"/>
                  </a:cubicBezTo>
                  <a:lnTo>
                    <a:pt x="f67" y="f68"/>
                  </a:lnTo>
                  <a:lnTo>
                    <a:pt x="f69" y="f70"/>
                  </a:lnTo>
                  <a:lnTo>
                    <a:pt x="f71" y="f72"/>
                  </a:lnTo>
                  <a:lnTo>
                    <a:pt x="f73" y="f74"/>
                  </a:lnTo>
                  <a:lnTo>
                    <a:pt x="f75" y="f76"/>
                  </a:lnTo>
                  <a:lnTo>
                    <a:pt x="f77" y="f78"/>
                  </a:lnTo>
                  <a:lnTo>
                    <a:pt x="f79" y="f80"/>
                  </a:lnTo>
                  <a:lnTo>
                    <a:pt x="f81" y="f82"/>
                  </a:lnTo>
                  <a:lnTo>
                    <a:pt x="f83" y="f84"/>
                  </a:lnTo>
                  <a:cubicBezTo>
                    <a:pt x="f85" y="f86"/>
                    <a:pt x="f87" y="f88"/>
                    <a:pt x="f89" y="f90"/>
                  </a:cubicBezTo>
                  <a:lnTo>
                    <a:pt x="f91" y="f92"/>
                  </a:lnTo>
                  <a:lnTo>
                    <a:pt x="f93" y="f94"/>
                  </a:lnTo>
                  <a:cubicBezTo>
                    <a:pt x="f95" y="f96"/>
                    <a:pt x="f97" y="f98"/>
                    <a:pt x="f99" y="f100"/>
                  </a:cubicBezTo>
                  <a:cubicBezTo>
                    <a:pt x="f101" y="f102"/>
                    <a:pt x="f103" y="f104"/>
                    <a:pt x="f105" y="f106"/>
                  </a:cubicBezTo>
                  <a:lnTo>
                    <a:pt x="f107" y="f108"/>
                  </a:lnTo>
                  <a:lnTo>
                    <a:pt x="f5" y="f109"/>
                  </a:lnTo>
                  <a:lnTo>
                    <a:pt x="f110" y="f111"/>
                  </a:lnTo>
                  <a:lnTo>
                    <a:pt x="f112" y="f113"/>
                  </a:lnTo>
                  <a:lnTo>
                    <a:pt x="f114" y="f115"/>
                  </a:lnTo>
                  <a:cubicBezTo>
                    <a:pt x="f116" y="f117"/>
                    <a:pt x="f118" y="f119"/>
                    <a:pt x="f120" y="f121"/>
                  </a:cubicBezTo>
                  <a:lnTo>
                    <a:pt x="f122" y="f123"/>
                  </a:lnTo>
                  <a:lnTo>
                    <a:pt x="f124" y="f125"/>
                  </a:lnTo>
                  <a:cubicBezTo>
                    <a:pt x="f126" y="f127"/>
                    <a:pt x="f128" y="f129"/>
                    <a:pt x="f130" y="f131"/>
                  </a:cubicBezTo>
                  <a:lnTo>
                    <a:pt x="f132" y="f133"/>
                  </a:lnTo>
                  <a:lnTo>
                    <a:pt x="f134" y="f135"/>
                  </a:lnTo>
                  <a:lnTo>
                    <a:pt x="f8" y="f9"/>
                  </a:lnTo>
                  <a:close/>
                </a:path>
              </a:pathLst>
            </a:custGeom>
            <a:solidFill>
              <a:srgbClr val="E2EBFB"/>
            </a:solidFill>
            <a:ln w="3172" cap="flat">
              <a:solidFill>
                <a:srgbClr val="0F78FF">
                  <a:alpha val="70000"/>
                </a:srgbClr>
              </a:solidFill>
              <a:prstDash val="solid"/>
              <a:round/>
            </a:ln>
          </p:spPr>
          <p:txBody>
            <a:bodyPr vert="horz" wrap="square" lIns="91440" tIns="45720" rIns="91440" bIns="45720" anchor="t" anchorCtr="0" compatLnSpc="1">
              <a:noAutofit/>
            </a:bodyPr>
            <a:lstStyle/>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GB" sz="1400" b="1" i="0" u="none" strike="noStrike" kern="1200" cap="none" spc="0" baseline="0">
                <a:solidFill>
                  <a:srgbClr val="0599F1"/>
                </a:solidFill>
                <a:uFillTx/>
                <a:latin typeface="HelveticaNeue-UltraLight" pitchFamily="50"/>
                <a:ea typeface="MS PGothic" pitchFamily="34"/>
              </a:endParaRPr>
            </a:p>
          </p:txBody>
        </p:sp>
        <p:sp>
          <p:nvSpPr>
            <p:cNvPr id="178" name="Freeform 205">
              <a:extLst>
                <a:ext uri="{FF2B5EF4-FFF2-40B4-BE49-F238E27FC236}">
                  <a16:creationId xmlns:a16="http://schemas.microsoft.com/office/drawing/2014/main" id="{C0DA23DC-E73F-2221-F337-0D12275BED1B}"/>
                </a:ext>
              </a:extLst>
            </p:cNvPr>
            <p:cNvSpPr/>
            <p:nvPr/>
          </p:nvSpPr>
          <p:spPr>
            <a:xfrm>
              <a:off x="5912409" y="4708428"/>
              <a:ext cx="182468" cy="170883"/>
            </a:xfrm>
            <a:custGeom>
              <a:avLst/>
              <a:gdLst>
                <a:gd name="f0" fmla="val 10800000"/>
                <a:gd name="f1" fmla="val 5400000"/>
                <a:gd name="f2" fmla="val 180"/>
                <a:gd name="f3" fmla="val w"/>
                <a:gd name="f4" fmla="val h"/>
                <a:gd name="f5" fmla="val 0"/>
                <a:gd name="f6" fmla="val 168"/>
                <a:gd name="f7" fmla="val 156"/>
                <a:gd name="f8" fmla="val 48"/>
                <a:gd name="f9" fmla="val 36"/>
                <a:gd name="f10" fmla="val 18"/>
                <a:gd name="f11" fmla="val 72"/>
                <a:gd name="f12" fmla="val 84"/>
                <a:gd name="f13" fmla="val 96"/>
                <a:gd name="f14" fmla="val 90"/>
                <a:gd name="f15" fmla="val 108"/>
                <a:gd name="f16" fmla="val 150"/>
                <a:gd name="f17" fmla="val 114"/>
                <a:gd name="f18" fmla="val 138"/>
                <a:gd name="f19" fmla="val 126"/>
                <a:gd name="f20" fmla="val 162"/>
                <a:gd name="f21" fmla="val 144"/>
                <a:gd name="f22" fmla="val 120"/>
                <a:gd name="f23" fmla="val 54"/>
                <a:gd name="f24" fmla="val 42"/>
                <a:gd name="f25" fmla="val 12"/>
                <a:gd name="f26" fmla="val 6"/>
                <a:gd name="f27" fmla="val 78"/>
                <a:gd name="f28" fmla="+- 0 0 -90"/>
                <a:gd name="f29" fmla="*/ f3 1 168"/>
                <a:gd name="f30" fmla="*/ f4 1 156"/>
                <a:gd name="f31" fmla="val f5"/>
                <a:gd name="f32" fmla="val f6"/>
                <a:gd name="f33" fmla="val f7"/>
                <a:gd name="f34" fmla="*/ f28 f0 1"/>
                <a:gd name="f35" fmla="+- f33 0 f31"/>
                <a:gd name="f36" fmla="+- f32 0 f31"/>
                <a:gd name="f37" fmla="*/ f34 1 f2"/>
                <a:gd name="f38" fmla="*/ f36 1 168"/>
                <a:gd name="f39" fmla="*/ f35 1 156"/>
                <a:gd name="f40" fmla="*/ 2147483646 f36 1"/>
                <a:gd name="f41" fmla="*/ 0 f35 1"/>
                <a:gd name="f42" fmla="*/ 0 f36 1"/>
                <a:gd name="f43" fmla="*/ 2147483646 f35 1"/>
                <a:gd name="f44" fmla="+- f37 0 f1"/>
                <a:gd name="f45" fmla="*/ f40 1 168"/>
                <a:gd name="f46" fmla="*/ f41 1 156"/>
                <a:gd name="f47" fmla="*/ f42 1 168"/>
                <a:gd name="f48" fmla="*/ f43 1 156"/>
                <a:gd name="f49" fmla="*/ 0 1 f38"/>
                <a:gd name="f50" fmla="*/ f32 1 f38"/>
                <a:gd name="f51" fmla="*/ 0 1 f39"/>
                <a:gd name="f52" fmla="*/ f33 1 f39"/>
                <a:gd name="f53" fmla="*/ f45 1 f38"/>
                <a:gd name="f54" fmla="*/ f46 1 f39"/>
                <a:gd name="f55" fmla="*/ f47 1 f38"/>
                <a:gd name="f56" fmla="*/ f48 1 f39"/>
                <a:gd name="f57" fmla="*/ f49 f29 1"/>
                <a:gd name="f58" fmla="*/ f50 f29 1"/>
                <a:gd name="f59" fmla="*/ f52 f30 1"/>
                <a:gd name="f60" fmla="*/ f51 f30 1"/>
                <a:gd name="f61" fmla="*/ f53 f29 1"/>
                <a:gd name="f62" fmla="*/ f54 f30 1"/>
                <a:gd name="f63" fmla="*/ f55 f29 1"/>
                <a:gd name="f64" fmla="*/ f56 f30 1"/>
              </a:gdLst>
              <a:ahLst/>
              <a:cxnLst>
                <a:cxn ang="3cd4">
                  <a:pos x="hc" y="t"/>
                </a:cxn>
                <a:cxn ang="0">
                  <a:pos x="r" y="vc"/>
                </a:cxn>
                <a:cxn ang="cd4">
                  <a:pos x="hc" y="b"/>
                </a:cxn>
                <a:cxn ang="cd2">
                  <a:pos x="l" y="vc"/>
                </a:cxn>
                <a:cxn ang="f44">
                  <a:pos x="f61" y="f62"/>
                </a:cxn>
                <a:cxn ang="f44">
                  <a:pos x="f63" y="f64"/>
                </a:cxn>
                <a:cxn ang="f44">
                  <a:pos x="f63" y="f64"/>
                </a:cxn>
                <a:cxn ang="f44">
                  <a:pos x="f61" y="f64"/>
                </a:cxn>
                <a:cxn ang="f44">
                  <a:pos x="f61" y="f64"/>
                </a:cxn>
                <a:cxn ang="f44">
                  <a:pos x="f61" y="f64"/>
                </a:cxn>
                <a:cxn ang="f44">
                  <a:pos x="f61" y="f64"/>
                </a:cxn>
                <a:cxn ang="f44">
                  <a:pos x="f61" y="f64"/>
                </a:cxn>
                <a:cxn ang="f44">
                  <a:pos x="f61" y="f64"/>
                </a:cxn>
                <a:cxn ang="f44">
                  <a:pos x="f61" y="f64"/>
                </a:cxn>
                <a:cxn ang="f44">
                  <a:pos x="f61" y="f64"/>
                </a:cxn>
                <a:cxn ang="f44">
                  <a:pos x="f61" y="f64"/>
                </a:cxn>
                <a:cxn ang="f44">
                  <a:pos x="f61" y="f64"/>
                </a:cxn>
                <a:cxn ang="f44">
                  <a:pos x="f61" y="f64"/>
                </a:cxn>
                <a:cxn ang="f44">
                  <a:pos x="f61" y="f64"/>
                </a:cxn>
                <a:cxn ang="f44">
                  <a:pos x="f61" y="f64"/>
                </a:cxn>
                <a:cxn ang="f44">
                  <a:pos x="f61" y="f64"/>
                </a:cxn>
                <a:cxn ang="f44">
                  <a:pos x="f61" y="f64"/>
                </a:cxn>
                <a:cxn ang="f44">
                  <a:pos x="f61" y="f62"/>
                </a:cxn>
                <a:cxn ang="f44">
                  <a:pos x="f61" y="f62"/>
                </a:cxn>
              </a:cxnLst>
              <a:rect l="f57" t="f60" r="f58" b="f59"/>
              <a:pathLst>
                <a:path w="168" h="156">
                  <a:moveTo>
                    <a:pt x="f8" y="f5"/>
                  </a:moveTo>
                  <a:lnTo>
                    <a:pt x="f5" y="f9"/>
                  </a:lnTo>
                  <a:lnTo>
                    <a:pt x="f5" y="f8"/>
                  </a:lnTo>
                  <a:lnTo>
                    <a:pt x="f10" y="f11"/>
                  </a:lnTo>
                  <a:lnTo>
                    <a:pt x="f9" y="f12"/>
                  </a:lnTo>
                  <a:lnTo>
                    <a:pt x="f11" y="f13"/>
                  </a:lnTo>
                  <a:lnTo>
                    <a:pt x="f14" y="f15"/>
                  </a:lnTo>
                  <a:lnTo>
                    <a:pt x="f12" y="f16"/>
                  </a:lnTo>
                  <a:lnTo>
                    <a:pt x="f17" y="f7"/>
                  </a:lnTo>
                  <a:lnTo>
                    <a:pt x="f16" y="f18"/>
                  </a:lnTo>
                  <a:lnTo>
                    <a:pt x="f6" y="f19"/>
                  </a:lnTo>
                  <a:lnTo>
                    <a:pt x="f20" y="f17"/>
                  </a:lnTo>
                  <a:lnTo>
                    <a:pt x="f20" y="f14"/>
                  </a:lnTo>
                  <a:lnTo>
                    <a:pt x="f21" y="f12"/>
                  </a:lnTo>
                  <a:lnTo>
                    <a:pt x="f22" y="f23"/>
                  </a:lnTo>
                  <a:lnTo>
                    <a:pt x="f15" y="f24"/>
                  </a:lnTo>
                  <a:lnTo>
                    <a:pt x="f14" y="f25"/>
                  </a:lnTo>
                  <a:lnTo>
                    <a:pt x="f14" y="f26"/>
                  </a:lnTo>
                  <a:lnTo>
                    <a:pt x="f27" y="f5"/>
                  </a:lnTo>
                  <a:lnTo>
                    <a:pt x="f8" y="f5"/>
                  </a:lnTo>
                  <a:close/>
                </a:path>
              </a:pathLst>
            </a:custGeom>
            <a:solidFill>
              <a:srgbClr val="E2EBFB"/>
            </a:solidFill>
            <a:ln w="3172" cap="flat">
              <a:solidFill>
                <a:srgbClr val="0F78FF">
                  <a:alpha val="70000"/>
                </a:srgbClr>
              </a:solidFill>
              <a:prstDash val="solid"/>
              <a:round/>
            </a:ln>
          </p:spPr>
          <p:txBody>
            <a:bodyPr vert="horz" wrap="square" lIns="91440" tIns="45720" rIns="91440" bIns="45720" anchor="t" anchorCtr="0" compatLnSpc="1">
              <a:noAutofit/>
            </a:bodyPr>
            <a:lstStyle/>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GB" sz="1400" b="1" i="0" u="none" strike="noStrike" kern="1200" cap="none" spc="0" baseline="0">
                <a:solidFill>
                  <a:srgbClr val="0599F1"/>
                </a:solidFill>
                <a:uFillTx/>
                <a:latin typeface="HelveticaNeue-UltraLight" pitchFamily="50"/>
                <a:ea typeface="MS PGothic" pitchFamily="34"/>
              </a:endParaRPr>
            </a:p>
          </p:txBody>
        </p:sp>
        <p:sp>
          <p:nvSpPr>
            <p:cNvPr id="179" name="Freeform 206">
              <a:extLst>
                <a:ext uri="{FF2B5EF4-FFF2-40B4-BE49-F238E27FC236}">
                  <a16:creationId xmlns:a16="http://schemas.microsoft.com/office/drawing/2014/main" id="{A0D796A5-34C8-B06D-1EFD-1660391F794A}"/>
                </a:ext>
              </a:extLst>
            </p:cNvPr>
            <p:cNvSpPr/>
            <p:nvPr/>
          </p:nvSpPr>
          <p:spPr>
            <a:xfrm>
              <a:off x="5771939" y="4518727"/>
              <a:ext cx="243285" cy="262112"/>
            </a:xfrm>
            <a:custGeom>
              <a:avLst/>
              <a:gdLst>
                <a:gd name="f0" fmla="val 10800000"/>
                <a:gd name="f1" fmla="val 5400000"/>
                <a:gd name="f2" fmla="val 180"/>
                <a:gd name="f3" fmla="val w"/>
                <a:gd name="f4" fmla="val h"/>
                <a:gd name="f5" fmla="val 0"/>
                <a:gd name="f6" fmla="val 10141"/>
                <a:gd name="f7" fmla="val 10000"/>
                <a:gd name="f8" fmla="val 6087"/>
                <a:gd name="f9" fmla="val 9512"/>
                <a:gd name="f10" fmla="val 9024"/>
                <a:gd name="f11" fmla="val 8249"/>
                <a:gd name="f12" fmla="val 7561"/>
                <a:gd name="f13" fmla="val 9600"/>
                <a:gd name="f14" fmla="val 7805"/>
                <a:gd name="f15" fmla="val 6098"/>
                <a:gd name="f16" fmla="val 5122"/>
                <a:gd name="f17" fmla="val 8790"/>
                <a:gd name="f18" fmla="val 4878"/>
                <a:gd name="f19" fmla="val 8519"/>
                <a:gd name="f20" fmla="val 7979"/>
                <a:gd name="f21" fmla="val 4146"/>
                <a:gd name="f22" fmla="val 3171"/>
                <a:gd name="f23" fmla="val 2439"/>
                <a:gd name="f24" fmla="val 4465"/>
                <a:gd name="f25" fmla="val 1707"/>
                <a:gd name="f26" fmla="val 4195"/>
                <a:gd name="f27" fmla="val 244"/>
                <a:gd name="f28" fmla="val 2573"/>
                <a:gd name="f29" fmla="val 1492"/>
                <a:gd name="f30" fmla="val 732"/>
                <a:gd name="f31" fmla="val 411"/>
                <a:gd name="f32" fmla="val 976"/>
                <a:gd name="f33" fmla="val 591"/>
                <a:gd name="f34" fmla="val 1220"/>
                <a:gd name="f35" fmla="val 924"/>
                <a:gd name="f36" fmla="val 1260"/>
                <a:gd name="f37" fmla="val 952"/>
                <a:gd name="f38" fmla="val 980"/>
                <a:gd name="f39" fmla="val 2154"/>
                <a:gd name="f40" fmla="val 691"/>
                <a:gd name="f41" fmla="val 3085"/>
                <a:gd name="f42" fmla="val 578"/>
                <a:gd name="f43" fmla="val 3659"/>
                <a:gd name="f44" fmla="val 465"/>
                <a:gd name="f45" fmla="val 4234"/>
                <a:gd name="f46" fmla="val 368"/>
                <a:gd name="f47" fmla="val 4765"/>
                <a:gd name="f48" fmla="val 272"/>
                <a:gd name="f49" fmla="val 5154"/>
                <a:gd name="f50" fmla="val 176"/>
                <a:gd name="f51" fmla="val 5543"/>
                <a:gd name="f52" fmla="val -27"/>
                <a:gd name="f53" fmla="val 5787"/>
                <a:gd name="f54" fmla="val 2"/>
                <a:gd name="f55" fmla="val 5992"/>
                <a:gd name="f56" fmla="val 31"/>
                <a:gd name="f57" fmla="val 6197"/>
                <a:gd name="f58" fmla="val 243"/>
                <a:gd name="f59" fmla="val 6244"/>
                <a:gd name="f60" fmla="val 446"/>
                <a:gd name="f61" fmla="val 6383"/>
                <a:gd name="f62" fmla="val 649"/>
                <a:gd name="f63" fmla="val 6522"/>
                <a:gd name="f64" fmla="val 1138"/>
                <a:gd name="f65" fmla="val 6592"/>
                <a:gd name="f66" fmla="val 1222"/>
                <a:gd name="f67" fmla="val 6829"/>
                <a:gd name="f68" fmla="val 1306"/>
                <a:gd name="f69" fmla="val 7066"/>
                <a:gd name="f70" fmla="val 1042"/>
                <a:gd name="f71" fmla="val 7480"/>
                <a:gd name="f72" fmla="val 2033"/>
                <a:gd name="f73" fmla="val 2303"/>
                <a:gd name="f74" fmla="val 2844"/>
                <a:gd name="f75" fmla="val 9756"/>
                <a:gd name="f76" fmla="val 3384"/>
                <a:gd name="f77" fmla="val 4736"/>
                <a:gd name="f78" fmla="val 5006"/>
                <a:gd name="f79" fmla="+- 0 0 -90"/>
                <a:gd name="f80" fmla="*/ f3 1 10141"/>
                <a:gd name="f81" fmla="*/ f4 1 10000"/>
                <a:gd name="f82" fmla="val f5"/>
                <a:gd name="f83" fmla="val f6"/>
                <a:gd name="f84" fmla="val f7"/>
                <a:gd name="f85" fmla="*/ f79 f0 1"/>
                <a:gd name="f86" fmla="+- f84 0 f82"/>
                <a:gd name="f87" fmla="+- f83 0 f82"/>
                <a:gd name="f88" fmla="*/ f85 1 f2"/>
                <a:gd name="f89" fmla="*/ f87 1 10141"/>
                <a:gd name="f90" fmla="*/ f86 1 10000"/>
                <a:gd name="f91" fmla="*/ 2147483646 f87 1"/>
                <a:gd name="f92" fmla="*/ 2147483646 f86 1"/>
                <a:gd name="f93" fmla="*/ 0 f86 1"/>
                <a:gd name="f94" fmla="+- f88 0 f1"/>
                <a:gd name="f95" fmla="*/ f91 1 10141"/>
                <a:gd name="f96" fmla="*/ f92 1 10000"/>
                <a:gd name="f97" fmla="*/ f93 1 10000"/>
                <a:gd name="f98" fmla="*/ 0 1 f89"/>
                <a:gd name="f99" fmla="*/ f83 1 f89"/>
                <a:gd name="f100" fmla="*/ 0 1 f90"/>
                <a:gd name="f101" fmla="*/ f84 1 f90"/>
                <a:gd name="f102" fmla="*/ f95 1 f89"/>
                <a:gd name="f103" fmla="*/ f96 1 f90"/>
                <a:gd name="f104" fmla="*/ f97 1 f90"/>
                <a:gd name="f105" fmla="*/ f98 f80 1"/>
                <a:gd name="f106" fmla="*/ f99 f80 1"/>
                <a:gd name="f107" fmla="*/ f101 f81 1"/>
                <a:gd name="f108" fmla="*/ f100 f81 1"/>
                <a:gd name="f109" fmla="*/ f102 f80 1"/>
                <a:gd name="f110" fmla="*/ f103 f81 1"/>
                <a:gd name="f111" fmla="*/ f104 f81 1"/>
              </a:gdLst>
              <a:ahLst/>
              <a:cxnLst>
                <a:cxn ang="3cd4">
                  <a:pos x="hc" y="t"/>
                </a:cxn>
                <a:cxn ang="0">
                  <a:pos x="r" y="vc"/>
                </a:cxn>
                <a:cxn ang="cd4">
                  <a:pos x="hc" y="b"/>
                </a:cxn>
                <a:cxn ang="cd2">
                  <a:pos x="l" y="vc"/>
                </a:cxn>
                <a:cxn ang="f94">
                  <a:pos x="f109" y="f110"/>
                </a:cxn>
                <a:cxn ang="f94">
                  <a:pos x="f109" y="f110"/>
                </a:cxn>
                <a:cxn ang="f94">
                  <a:pos x="f109" y="f110"/>
                </a:cxn>
                <a:cxn ang="f94">
                  <a:pos x="f109" y="f110"/>
                </a:cxn>
                <a:cxn ang="f94">
                  <a:pos x="f109" y="f110"/>
                </a:cxn>
                <a:cxn ang="f94">
                  <a:pos x="f109" y="f110"/>
                </a:cxn>
                <a:cxn ang="f94">
                  <a:pos x="f109" y="f110"/>
                </a:cxn>
                <a:cxn ang="f94">
                  <a:pos x="f109" y="f110"/>
                </a:cxn>
                <a:cxn ang="f94">
                  <a:pos x="f109" y="f110"/>
                </a:cxn>
                <a:cxn ang="f94">
                  <a:pos x="f109" y="f110"/>
                </a:cxn>
                <a:cxn ang="f94">
                  <a:pos x="f109" y="f110"/>
                </a:cxn>
                <a:cxn ang="f94">
                  <a:pos x="f109" y="f110"/>
                </a:cxn>
                <a:cxn ang="f94">
                  <a:pos x="f109" y="f110"/>
                </a:cxn>
                <a:cxn ang="f94">
                  <a:pos x="f109" y="f111"/>
                </a:cxn>
                <a:cxn ang="f94">
                  <a:pos x="f109" y="f110"/>
                </a:cxn>
                <a:cxn ang="f94">
                  <a:pos x="f109" y="f110"/>
                </a:cxn>
                <a:cxn ang="f94">
                  <a:pos x="f109" y="f110"/>
                </a:cxn>
                <a:cxn ang="f94">
                  <a:pos x="f109" y="f110"/>
                </a:cxn>
                <a:cxn ang="f94">
                  <a:pos x="f109" y="f110"/>
                </a:cxn>
                <a:cxn ang="f94">
                  <a:pos x="f109" y="f110"/>
                </a:cxn>
                <a:cxn ang="f94">
                  <a:pos x="f109" y="f110"/>
                </a:cxn>
                <a:cxn ang="f94">
                  <a:pos x="f109" y="f110"/>
                </a:cxn>
                <a:cxn ang="f94">
                  <a:pos x="f109" y="f110"/>
                </a:cxn>
                <a:cxn ang="f94">
                  <a:pos x="f109" y="f110"/>
                </a:cxn>
                <a:cxn ang="f94">
                  <a:pos x="f109" y="f110"/>
                </a:cxn>
                <a:cxn ang="f94">
                  <a:pos x="f109" y="f110"/>
                </a:cxn>
                <a:cxn ang="f94">
                  <a:pos x="f109" y="f110"/>
                </a:cxn>
                <a:cxn ang="f94">
                  <a:pos x="f109" y="f110"/>
                </a:cxn>
                <a:cxn ang="f94">
                  <a:pos x="f109" y="f110"/>
                </a:cxn>
                <a:cxn ang="f94">
                  <a:pos x="f109" y="f110"/>
                </a:cxn>
                <a:cxn ang="f94">
                  <a:pos x="f109" y="f110"/>
                </a:cxn>
              </a:cxnLst>
              <a:rect l="f105" t="f108" r="f106" b="f107"/>
              <a:pathLst>
                <a:path w="10141" h="10000">
                  <a:moveTo>
                    <a:pt x="f8" y="f9"/>
                  </a:moveTo>
                  <a:lnTo>
                    <a:pt x="f8" y="f10"/>
                  </a:lnTo>
                  <a:lnTo>
                    <a:pt x="f11" y="f12"/>
                  </a:lnTo>
                  <a:lnTo>
                    <a:pt x="f13" y="f12"/>
                  </a:lnTo>
                  <a:lnTo>
                    <a:pt x="f6" y="f14"/>
                  </a:lnTo>
                  <a:lnTo>
                    <a:pt x="f6" y="f15"/>
                  </a:lnTo>
                  <a:lnTo>
                    <a:pt x="f6" y="f16"/>
                  </a:lnTo>
                  <a:cubicBezTo>
                    <a:pt x="f6" y="f16"/>
                    <a:pt x="f17" y="f18"/>
                    <a:pt x="f19" y="f18"/>
                  </a:cubicBezTo>
                  <a:lnTo>
                    <a:pt x="f20" y="f21"/>
                  </a:lnTo>
                  <a:lnTo>
                    <a:pt x="f20" y="f22"/>
                  </a:lnTo>
                  <a:lnTo>
                    <a:pt x="f8" y="f23"/>
                  </a:lnTo>
                  <a:lnTo>
                    <a:pt x="f24" y="f25"/>
                  </a:lnTo>
                  <a:lnTo>
                    <a:pt x="f26" y="f27"/>
                  </a:lnTo>
                  <a:lnTo>
                    <a:pt x="f28" y="f5"/>
                  </a:lnTo>
                  <a:lnTo>
                    <a:pt x="f29" y="f30"/>
                  </a:lnTo>
                  <a:lnTo>
                    <a:pt x="f31" y="f32"/>
                  </a:lnTo>
                  <a:cubicBezTo>
                    <a:pt x="f33" y="f34"/>
                    <a:pt x="f35" y="f36"/>
                    <a:pt x="f37" y="f25"/>
                  </a:cubicBezTo>
                  <a:cubicBezTo>
                    <a:pt x="f38" y="f39"/>
                    <a:pt x="f40" y="f41"/>
                    <a:pt x="f42" y="f43"/>
                  </a:cubicBezTo>
                  <a:cubicBezTo>
                    <a:pt x="f44" y="f45"/>
                    <a:pt x="f46" y="f47"/>
                    <a:pt x="f48" y="f49"/>
                  </a:cubicBezTo>
                  <a:cubicBezTo>
                    <a:pt x="f50" y="f51"/>
                    <a:pt x="f52" y="f53"/>
                    <a:pt x="f54" y="f55"/>
                  </a:cubicBezTo>
                  <a:cubicBezTo>
                    <a:pt x="f56" y="f57"/>
                    <a:pt x="f58" y="f59"/>
                    <a:pt x="f60" y="f61"/>
                  </a:cubicBezTo>
                  <a:cubicBezTo>
                    <a:pt x="f62" y="f63"/>
                    <a:pt x="f64" y="f65"/>
                    <a:pt x="f66" y="f67"/>
                  </a:cubicBezTo>
                  <a:cubicBezTo>
                    <a:pt x="f68" y="f69"/>
                    <a:pt x="f70" y="f71"/>
                    <a:pt x="f37" y="f14"/>
                  </a:cubicBezTo>
                  <a:lnTo>
                    <a:pt x="f72" y="f9"/>
                  </a:lnTo>
                  <a:lnTo>
                    <a:pt x="f73" y="f7"/>
                  </a:lnTo>
                  <a:lnTo>
                    <a:pt x="f74" y="f75"/>
                  </a:lnTo>
                  <a:lnTo>
                    <a:pt x="f76" y="f75"/>
                  </a:lnTo>
                  <a:lnTo>
                    <a:pt x="f77" y="f7"/>
                  </a:lnTo>
                  <a:lnTo>
                    <a:pt x="f78" y="f75"/>
                  </a:lnTo>
                  <a:lnTo>
                    <a:pt x="f8" y="f9"/>
                  </a:lnTo>
                </a:path>
              </a:pathLst>
            </a:custGeom>
            <a:noFill/>
            <a:ln w="3172" cap="flat">
              <a:solidFill>
                <a:srgbClr val="0F78FF">
                  <a:alpha val="70000"/>
                </a:srgbClr>
              </a:solidFill>
              <a:prstDash val="solid"/>
              <a:round/>
            </a:ln>
          </p:spPr>
          <p:txBody>
            <a:bodyPr vert="horz" wrap="square" lIns="91440" tIns="45720" rIns="91440" bIns="45720" anchor="t" anchorCtr="0" compatLnSpc="1">
              <a:noAutofit/>
            </a:bodyPr>
            <a:lstStyle/>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GB" sz="1400" b="1" i="0" u="none" strike="noStrike" kern="1200" cap="none" spc="0" baseline="0">
                <a:solidFill>
                  <a:srgbClr val="0599F1"/>
                </a:solidFill>
                <a:uFillTx/>
                <a:latin typeface="HelveticaNeue-UltraLight" pitchFamily="50"/>
                <a:ea typeface="MS PGothic" pitchFamily="34"/>
              </a:endParaRPr>
            </a:p>
          </p:txBody>
        </p:sp>
        <p:sp>
          <p:nvSpPr>
            <p:cNvPr id="180" name="Freeform 207">
              <a:extLst>
                <a:ext uri="{FF2B5EF4-FFF2-40B4-BE49-F238E27FC236}">
                  <a16:creationId xmlns:a16="http://schemas.microsoft.com/office/drawing/2014/main" id="{091E5686-8651-9C64-01AC-516E1873B108}"/>
                </a:ext>
              </a:extLst>
            </p:cNvPr>
            <p:cNvSpPr/>
            <p:nvPr/>
          </p:nvSpPr>
          <p:spPr>
            <a:xfrm>
              <a:off x="5648843" y="4273987"/>
              <a:ext cx="178125" cy="127439"/>
            </a:xfrm>
            <a:custGeom>
              <a:avLst/>
              <a:gdLst>
                <a:gd name="f0" fmla="val 10800000"/>
                <a:gd name="f1" fmla="val 5400000"/>
                <a:gd name="f2" fmla="val 180"/>
                <a:gd name="f3" fmla="val w"/>
                <a:gd name="f4" fmla="val h"/>
                <a:gd name="f5" fmla="val 0"/>
                <a:gd name="f6" fmla="val 10000"/>
                <a:gd name="f7" fmla="val 3889"/>
                <a:gd name="f8" fmla="val 2000"/>
                <a:gd name="f9" fmla="val 5556"/>
                <a:gd name="f10" fmla="val 3200"/>
                <a:gd name="f11" fmla="val 7222"/>
                <a:gd name="f12" fmla="val 4800"/>
                <a:gd name="f13" fmla="val 5600"/>
                <a:gd name="f14" fmla="val 8889"/>
                <a:gd name="f15" fmla="val 5268"/>
                <a:gd name="f16" fmla="val 8163"/>
                <a:gd name="f17" fmla="val 6400"/>
                <a:gd name="f18" fmla="val 7200"/>
                <a:gd name="f19" fmla="val 7067"/>
                <a:gd name="f20" fmla="val 2963"/>
                <a:gd name="f21" fmla="val 6933"/>
                <a:gd name="f22" fmla="val 2037"/>
                <a:gd name="f23" fmla="val 6800"/>
                <a:gd name="f24" fmla="val 1111"/>
                <a:gd name="f25" fmla="+- 0 0 -90"/>
                <a:gd name="f26" fmla="*/ f3 1 10000"/>
                <a:gd name="f27" fmla="*/ f4 1 10000"/>
                <a:gd name="f28" fmla="val f5"/>
                <a:gd name="f29" fmla="val f6"/>
                <a:gd name="f30" fmla="*/ f25 f0 1"/>
                <a:gd name="f31" fmla="+- f29 0 f28"/>
                <a:gd name="f32" fmla="*/ f30 1 f2"/>
                <a:gd name="f33" fmla="*/ f31 1 10000"/>
                <a:gd name="f34" fmla="*/ 0 f31 1"/>
                <a:gd name="f35" fmla="*/ 2147483646 f31 1"/>
                <a:gd name="f36" fmla="+- f32 0 f1"/>
                <a:gd name="f37" fmla="*/ f34 1 10000"/>
                <a:gd name="f38" fmla="*/ f35 1 10000"/>
                <a:gd name="f39" fmla="*/ 0 1 f33"/>
                <a:gd name="f40" fmla="*/ f29 1 f33"/>
                <a:gd name="f41" fmla="*/ f37 1 f33"/>
                <a:gd name="f42" fmla="*/ f38 1 f33"/>
                <a:gd name="f43" fmla="*/ f39 f26 1"/>
                <a:gd name="f44" fmla="*/ f40 f26 1"/>
                <a:gd name="f45" fmla="*/ f40 f27 1"/>
                <a:gd name="f46" fmla="*/ f39 f27 1"/>
                <a:gd name="f47" fmla="*/ f41 f26 1"/>
                <a:gd name="f48" fmla="*/ f42 f27 1"/>
                <a:gd name="f49" fmla="*/ f42 f26 1"/>
                <a:gd name="f50" fmla="*/ f41 f27 1"/>
              </a:gdLst>
              <a:ahLst/>
              <a:cxnLst>
                <a:cxn ang="3cd4">
                  <a:pos x="hc" y="t"/>
                </a:cxn>
                <a:cxn ang="0">
                  <a:pos x="r" y="vc"/>
                </a:cxn>
                <a:cxn ang="cd4">
                  <a:pos x="hc" y="b"/>
                </a:cxn>
                <a:cxn ang="cd2">
                  <a:pos x="l" y="vc"/>
                </a:cxn>
                <a:cxn ang="f36">
                  <a:pos x="f47" y="f48"/>
                </a:cxn>
                <a:cxn ang="f36">
                  <a:pos x="f47" y="f48"/>
                </a:cxn>
                <a:cxn ang="f36">
                  <a:pos x="f49" y="f48"/>
                </a:cxn>
                <a:cxn ang="f36">
                  <a:pos x="f49" y="f48"/>
                </a:cxn>
                <a:cxn ang="f36">
                  <a:pos x="f49" y="f48"/>
                </a:cxn>
                <a:cxn ang="f36">
                  <a:pos x="f49" y="f48"/>
                </a:cxn>
                <a:cxn ang="f36">
                  <a:pos x="f49" y="f48"/>
                </a:cxn>
                <a:cxn ang="f36">
                  <a:pos x="f49" y="f48"/>
                </a:cxn>
                <a:cxn ang="f36">
                  <a:pos x="f49" y="f48"/>
                </a:cxn>
                <a:cxn ang="f36">
                  <a:pos x="f49" y="f48"/>
                </a:cxn>
                <a:cxn ang="f36">
                  <a:pos x="f49" y="f48"/>
                </a:cxn>
                <a:cxn ang="f36">
                  <a:pos x="f49" y="f50"/>
                </a:cxn>
              </a:cxnLst>
              <a:rect l="f43" t="f46" r="f44" b="f45"/>
              <a:pathLst>
                <a:path w="10000" h="10000">
                  <a:moveTo>
                    <a:pt x="f5" y="f7"/>
                  </a:moveTo>
                  <a:lnTo>
                    <a:pt x="f5" y="f7"/>
                  </a:lnTo>
                  <a:lnTo>
                    <a:pt x="f8" y="f9"/>
                  </a:lnTo>
                  <a:lnTo>
                    <a:pt x="f10" y="f11"/>
                  </a:lnTo>
                  <a:lnTo>
                    <a:pt x="f12" y="f11"/>
                  </a:lnTo>
                  <a:lnTo>
                    <a:pt x="f13" y="f14"/>
                  </a:lnTo>
                  <a:lnTo>
                    <a:pt x="f15" y="f16"/>
                  </a:lnTo>
                  <a:lnTo>
                    <a:pt x="f13" y="f14"/>
                  </a:lnTo>
                  <a:lnTo>
                    <a:pt x="f17" y="f6"/>
                  </a:lnTo>
                  <a:lnTo>
                    <a:pt x="f18" y="f7"/>
                  </a:lnTo>
                  <a:cubicBezTo>
                    <a:pt x="f19" y="f20"/>
                    <a:pt x="f21" y="f22"/>
                    <a:pt x="f23" y="f24"/>
                  </a:cubicBezTo>
                  <a:lnTo>
                    <a:pt x="f6" y="f5"/>
                  </a:lnTo>
                </a:path>
              </a:pathLst>
            </a:custGeom>
            <a:noFill/>
            <a:ln w="3172" cap="flat">
              <a:solidFill>
                <a:srgbClr val="0F78FF">
                  <a:alpha val="70000"/>
                </a:srgbClr>
              </a:solidFill>
              <a:prstDash val="solid"/>
              <a:round/>
            </a:ln>
          </p:spPr>
          <p:txBody>
            <a:bodyPr vert="horz" wrap="square" lIns="91440" tIns="45720" rIns="91440" bIns="45720" anchor="t" anchorCtr="0" compatLnSpc="1">
              <a:noAutofit/>
            </a:bodyPr>
            <a:lstStyle/>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GB" sz="1400" b="1" i="0" u="none" strike="noStrike" kern="1200" cap="none" spc="0" baseline="0">
                <a:solidFill>
                  <a:srgbClr val="0599F1"/>
                </a:solidFill>
                <a:uFillTx/>
                <a:latin typeface="HelveticaNeue-UltraLight" pitchFamily="50"/>
                <a:ea typeface="MS PGothic" pitchFamily="34"/>
              </a:endParaRPr>
            </a:p>
          </p:txBody>
        </p:sp>
        <p:sp>
          <p:nvSpPr>
            <p:cNvPr id="181" name="Freeform 208">
              <a:extLst>
                <a:ext uri="{FF2B5EF4-FFF2-40B4-BE49-F238E27FC236}">
                  <a16:creationId xmlns:a16="http://schemas.microsoft.com/office/drawing/2014/main" id="{7AF56BB3-82BE-CDB4-C7B7-1D123D401705}"/>
                </a:ext>
              </a:extLst>
            </p:cNvPr>
            <p:cNvSpPr/>
            <p:nvPr/>
          </p:nvSpPr>
          <p:spPr>
            <a:xfrm>
              <a:off x="5942813" y="4121932"/>
              <a:ext cx="107158" cy="163641"/>
            </a:xfrm>
            <a:custGeom>
              <a:avLst/>
              <a:gdLst>
                <a:gd name="f0" fmla="val 10800000"/>
                <a:gd name="f1" fmla="val 5400000"/>
                <a:gd name="f2" fmla="val 180"/>
                <a:gd name="f3" fmla="val w"/>
                <a:gd name="f4" fmla="val h"/>
                <a:gd name="f5" fmla="val 0"/>
                <a:gd name="f6" fmla="val 90"/>
                <a:gd name="f7" fmla="val 138"/>
                <a:gd name="f8" fmla="val 126"/>
                <a:gd name="f9" fmla="val 78"/>
                <a:gd name="f10" fmla="val 102"/>
                <a:gd name="f11" fmla="val 66"/>
                <a:gd name="f12" fmla="val 84"/>
                <a:gd name="f13" fmla="val 60"/>
                <a:gd name="f14" fmla="val 42"/>
                <a:gd name="f15" fmla="val 36"/>
                <a:gd name="f16" fmla="val 18"/>
                <a:gd name="f17" fmla="val 12"/>
                <a:gd name="f18" fmla="val 24"/>
                <a:gd name="f19" fmla="val 6"/>
                <a:gd name="f20" fmla="val 30"/>
                <a:gd name="f21" fmla="val 120"/>
                <a:gd name="f22" fmla="val 132"/>
                <a:gd name="f23" fmla="+- 0 0 -90"/>
                <a:gd name="f24" fmla="*/ f3 1 90"/>
                <a:gd name="f25" fmla="*/ f4 1 138"/>
                <a:gd name="f26" fmla="val f5"/>
                <a:gd name="f27" fmla="val f6"/>
                <a:gd name="f28" fmla="val f7"/>
                <a:gd name="f29" fmla="*/ f23 f0 1"/>
                <a:gd name="f30" fmla="+- f28 0 f26"/>
                <a:gd name="f31" fmla="+- f27 0 f26"/>
                <a:gd name="f32" fmla="*/ f29 1 f2"/>
                <a:gd name="f33" fmla="*/ f31 1 90"/>
                <a:gd name="f34" fmla="*/ f30 1 138"/>
                <a:gd name="f35" fmla="*/ 2147483646 f31 1"/>
                <a:gd name="f36" fmla="*/ 2147483646 f30 1"/>
                <a:gd name="f37" fmla="*/ 0 f30 1"/>
                <a:gd name="f38" fmla="*/ 0 f31 1"/>
                <a:gd name="f39" fmla="+- f32 0 f1"/>
                <a:gd name="f40" fmla="*/ f35 1 90"/>
                <a:gd name="f41" fmla="*/ f36 1 138"/>
                <a:gd name="f42" fmla="*/ f37 1 138"/>
                <a:gd name="f43" fmla="*/ f38 1 90"/>
                <a:gd name="f44" fmla="*/ 0 1 f33"/>
                <a:gd name="f45" fmla="*/ f27 1 f33"/>
                <a:gd name="f46" fmla="*/ 0 1 f34"/>
                <a:gd name="f47" fmla="*/ f28 1 f34"/>
                <a:gd name="f48" fmla="*/ f40 1 f33"/>
                <a:gd name="f49" fmla="*/ f41 1 f34"/>
                <a:gd name="f50" fmla="*/ f42 1 f34"/>
                <a:gd name="f51" fmla="*/ f43 1 f33"/>
                <a:gd name="f52" fmla="*/ f44 f24 1"/>
                <a:gd name="f53" fmla="*/ f45 f24 1"/>
                <a:gd name="f54" fmla="*/ f47 f25 1"/>
                <a:gd name="f55" fmla="*/ f46 f25 1"/>
                <a:gd name="f56" fmla="*/ f48 f24 1"/>
                <a:gd name="f57" fmla="*/ f49 f25 1"/>
                <a:gd name="f58" fmla="*/ f50 f25 1"/>
                <a:gd name="f59" fmla="*/ f51 f24 1"/>
              </a:gdLst>
              <a:ahLst/>
              <a:cxnLst>
                <a:cxn ang="3cd4">
                  <a:pos x="hc" y="t"/>
                </a:cxn>
                <a:cxn ang="0">
                  <a:pos x="r" y="vc"/>
                </a:cxn>
                <a:cxn ang="cd4">
                  <a:pos x="hc" y="b"/>
                </a:cxn>
                <a:cxn ang="cd2">
                  <a:pos x="l" y="vc"/>
                </a:cxn>
                <a:cxn ang="f39">
                  <a:pos x="f56" y="f57"/>
                </a:cxn>
                <a:cxn ang="f39">
                  <a:pos x="f56" y="f57"/>
                </a:cxn>
                <a:cxn ang="f39">
                  <a:pos x="f56" y="f57"/>
                </a:cxn>
                <a:cxn ang="f39">
                  <a:pos x="f56" y="f57"/>
                </a:cxn>
                <a:cxn ang="f39">
                  <a:pos x="f56" y="f57"/>
                </a:cxn>
                <a:cxn ang="f39">
                  <a:pos x="f56" y="f57"/>
                </a:cxn>
                <a:cxn ang="f39">
                  <a:pos x="f56" y="f57"/>
                </a:cxn>
                <a:cxn ang="f39">
                  <a:pos x="f56" y="f58"/>
                </a:cxn>
                <a:cxn ang="f39">
                  <a:pos x="f56" y="f57"/>
                </a:cxn>
                <a:cxn ang="f39">
                  <a:pos x="f59" y="f57"/>
                </a:cxn>
                <a:cxn ang="f39">
                  <a:pos x="f56" y="f57"/>
                </a:cxn>
                <a:cxn ang="f39">
                  <a:pos x="f56" y="f57"/>
                </a:cxn>
                <a:cxn ang="f39">
                  <a:pos x="f56" y="f57"/>
                </a:cxn>
                <a:cxn ang="f39">
                  <a:pos x="f56" y="f57"/>
                </a:cxn>
                <a:cxn ang="f39">
                  <a:pos x="f56" y="f57"/>
                </a:cxn>
                <a:cxn ang="f39">
                  <a:pos x="f56" y="f57"/>
                </a:cxn>
                <a:cxn ang="f39">
                  <a:pos x="f56" y="f57"/>
                </a:cxn>
                <a:cxn ang="f39">
                  <a:pos x="f56" y="f57"/>
                </a:cxn>
              </a:cxnLst>
              <a:rect l="f52" t="f55" r="f53" b="f54"/>
              <a:pathLst>
                <a:path w="90" h="138">
                  <a:moveTo>
                    <a:pt x="f6" y="f8"/>
                  </a:moveTo>
                  <a:lnTo>
                    <a:pt x="f9" y="f10"/>
                  </a:lnTo>
                  <a:lnTo>
                    <a:pt x="f11" y="f9"/>
                  </a:lnTo>
                  <a:lnTo>
                    <a:pt x="f12" y="f13"/>
                  </a:lnTo>
                  <a:lnTo>
                    <a:pt x="f6" y="f14"/>
                  </a:lnTo>
                  <a:lnTo>
                    <a:pt x="f11" y="f15"/>
                  </a:lnTo>
                  <a:lnTo>
                    <a:pt x="f13" y="f16"/>
                  </a:lnTo>
                  <a:lnTo>
                    <a:pt x="f15" y="f5"/>
                  </a:lnTo>
                  <a:lnTo>
                    <a:pt x="f17" y="f18"/>
                  </a:lnTo>
                  <a:lnTo>
                    <a:pt x="f5" y="f14"/>
                  </a:lnTo>
                  <a:lnTo>
                    <a:pt x="f19" y="f13"/>
                  </a:lnTo>
                  <a:lnTo>
                    <a:pt x="f16" y="f11"/>
                  </a:lnTo>
                  <a:lnTo>
                    <a:pt x="f20" y="f12"/>
                  </a:lnTo>
                  <a:lnTo>
                    <a:pt x="f18" y="f21"/>
                  </a:lnTo>
                  <a:lnTo>
                    <a:pt x="f14" y="f7"/>
                  </a:lnTo>
                  <a:lnTo>
                    <a:pt x="f13" y="f22"/>
                  </a:lnTo>
                  <a:lnTo>
                    <a:pt x="f6" y="f8"/>
                  </a:lnTo>
                </a:path>
              </a:pathLst>
            </a:custGeom>
            <a:noFill/>
            <a:ln w="3172" cap="flat">
              <a:solidFill>
                <a:srgbClr val="0F78FF">
                  <a:alpha val="70000"/>
                </a:srgbClr>
              </a:solidFill>
              <a:prstDash val="solid"/>
              <a:round/>
            </a:ln>
          </p:spPr>
          <p:txBody>
            <a:bodyPr vert="horz" wrap="square" lIns="91440" tIns="45720" rIns="91440" bIns="45720" anchor="t" anchorCtr="0" compatLnSpc="1">
              <a:noAutofit/>
            </a:bodyPr>
            <a:lstStyle/>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GB" sz="1400" b="1" i="0" u="none" strike="noStrike" kern="1200" cap="none" spc="0" baseline="0">
                <a:solidFill>
                  <a:srgbClr val="0599F1"/>
                </a:solidFill>
                <a:uFillTx/>
                <a:latin typeface="HelveticaNeue-UltraLight" pitchFamily="50"/>
                <a:ea typeface="MS PGothic" pitchFamily="34"/>
              </a:endParaRPr>
            </a:p>
          </p:txBody>
        </p:sp>
        <p:sp>
          <p:nvSpPr>
            <p:cNvPr id="182" name="Freeform 209">
              <a:extLst>
                <a:ext uri="{FF2B5EF4-FFF2-40B4-BE49-F238E27FC236}">
                  <a16:creationId xmlns:a16="http://schemas.microsoft.com/office/drawing/2014/main" id="{CD2126D4-AB7B-F7AC-0FE2-26FEE8BB1506}"/>
                </a:ext>
              </a:extLst>
            </p:cNvPr>
            <p:cNvSpPr/>
            <p:nvPr/>
          </p:nvSpPr>
          <p:spPr>
            <a:xfrm>
              <a:off x="6109353" y="4179859"/>
              <a:ext cx="69512" cy="85441"/>
            </a:xfrm>
            <a:custGeom>
              <a:avLst/>
              <a:gdLst>
                <a:gd name="f0" fmla="val 10800000"/>
                <a:gd name="f1" fmla="val 5400000"/>
                <a:gd name="f2" fmla="val 180"/>
                <a:gd name="f3" fmla="val w"/>
                <a:gd name="f4" fmla="val h"/>
                <a:gd name="f5" fmla="val 0"/>
                <a:gd name="f6" fmla="val 60"/>
                <a:gd name="f7" fmla="val 72"/>
                <a:gd name="f8" fmla="val 6"/>
                <a:gd name="f9" fmla="val 42"/>
                <a:gd name="f10" fmla="val 66"/>
                <a:gd name="f11" fmla="val 12"/>
                <a:gd name="f12" fmla="val 36"/>
                <a:gd name="f13" fmla="val 24"/>
                <a:gd name="f14" fmla="val 18"/>
                <a:gd name="f15" fmla="+- 0 0 -90"/>
                <a:gd name="f16" fmla="*/ f3 1 60"/>
                <a:gd name="f17" fmla="*/ f4 1 72"/>
                <a:gd name="f18" fmla="val f5"/>
                <a:gd name="f19" fmla="val f6"/>
                <a:gd name="f20" fmla="val f7"/>
                <a:gd name="f21" fmla="*/ f15 f0 1"/>
                <a:gd name="f22" fmla="+- f20 0 f18"/>
                <a:gd name="f23" fmla="+- f19 0 f18"/>
                <a:gd name="f24" fmla="*/ f21 1 f2"/>
                <a:gd name="f25" fmla="*/ f23 1 60"/>
                <a:gd name="f26" fmla="*/ f22 1 72"/>
                <a:gd name="f27" fmla="*/ 2147483646 f23 1"/>
                <a:gd name="f28" fmla="*/ 2147483646 f22 1"/>
                <a:gd name="f29" fmla="*/ 0 f22 1"/>
                <a:gd name="f30" fmla="*/ 0 f23 1"/>
                <a:gd name="f31" fmla="+- f24 0 f1"/>
                <a:gd name="f32" fmla="*/ f27 1 60"/>
                <a:gd name="f33" fmla="*/ f28 1 72"/>
                <a:gd name="f34" fmla="*/ f29 1 72"/>
                <a:gd name="f35" fmla="*/ f30 1 60"/>
                <a:gd name="f36" fmla="*/ 0 1 f25"/>
                <a:gd name="f37" fmla="*/ f19 1 f25"/>
                <a:gd name="f38" fmla="*/ 0 1 f26"/>
                <a:gd name="f39" fmla="*/ f20 1 f26"/>
                <a:gd name="f40" fmla="*/ f32 1 f25"/>
                <a:gd name="f41" fmla="*/ f33 1 f26"/>
                <a:gd name="f42" fmla="*/ f34 1 f26"/>
                <a:gd name="f43" fmla="*/ f35 1 f25"/>
                <a:gd name="f44" fmla="*/ f36 f16 1"/>
                <a:gd name="f45" fmla="*/ f37 f16 1"/>
                <a:gd name="f46" fmla="*/ f39 f17 1"/>
                <a:gd name="f47" fmla="*/ f38 f17 1"/>
                <a:gd name="f48" fmla="*/ f40 f16 1"/>
                <a:gd name="f49" fmla="*/ f41 f17 1"/>
                <a:gd name="f50" fmla="*/ f42 f17 1"/>
                <a:gd name="f51" fmla="*/ f43 f16 1"/>
              </a:gdLst>
              <a:ahLst/>
              <a:cxnLst>
                <a:cxn ang="3cd4">
                  <a:pos x="hc" y="t"/>
                </a:cxn>
                <a:cxn ang="0">
                  <a:pos x="r" y="vc"/>
                </a:cxn>
                <a:cxn ang="cd4">
                  <a:pos x="hc" y="b"/>
                </a:cxn>
                <a:cxn ang="cd2">
                  <a:pos x="l" y="vc"/>
                </a:cxn>
                <a:cxn ang="f31">
                  <a:pos x="f48" y="f49"/>
                </a:cxn>
                <a:cxn ang="f31">
                  <a:pos x="f48" y="f49"/>
                </a:cxn>
                <a:cxn ang="f31">
                  <a:pos x="f48" y="f49"/>
                </a:cxn>
                <a:cxn ang="f31">
                  <a:pos x="f48" y="f49"/>
                </a:cxn>
                <a:cxn ang="f31">
                  <a:pos x="f48" y="f49"/>
                </a:cxn>
                <a:cxn ang="f31">
                  <a:pos x="f48" y="f50"/>
                </a:cxn>
                <a:cxn ang="f31">
                  <a:pos x="f48" y="f50"/>
                </a:cxn>
                <a:cxn ang="f31">
                  <a:pos x="f51" y="f49"/>
                </a:cxn>
                <a:cxn ang="f31">
                  <a:pos x="f48" y="f49"/>
                </a:cxn>
              </a:cxnLst>
              <a:rect l="f44" t="f47" r="f45" b="f46"/>
              <a:pathLst>
                <a:path w="60" h="72">
                  <a:moveTo>
                    <a:pt x="f8" y="f9"/>
                  </a:moveTo>
                  <a:lnTo>
                    <a:pt x="f8" y="f10"/>
                  </a:lnTo>
                  <a:lnTo>
                    <a:pt x="f11" y="f7"/>
                  </a:lnTo>
                  <a:lnTo>
                    <a:pt x="f12" y="f6"/>
                  </a:lnTo>
                  <a:lnTo>
                    <a:pt x="f6" y="f13"/>
                  </a:lnTo>
                  <a:lnTo>
                    <a:pt x="f14" y="f5"/>
                  </a:lnTo>
                  <a:lnTo>
                    <a:pt x="f8" y="f5"/>
                  </a:lnTo>
                  <a:lnTo>
                    <a:pt x="f5" y="f14"/>
                  </a:lnTo>
                  <a:lnTo>
                    <a:pt x="f8" y="f9"/>
                  </a:lnTo>
                  <a:close/>
                </a:path>
              </a:pathLst>
            </a:custGeom>
            <a:solidFill>
              <a:srgbClr val="E2EBFB"/>
            </a:solidFill>
            <a:ln w="3172" cap="flat">
              <a:solidFill>
                <a:srgbClr val="0F78FF">
                  <a:alpha val="70000"/>
                </a:srgbClr>
              </a:solidFill>
              <a:prstDash val="solid"/>
              <a:round/>
            </a:ln>
          </p:spPr>
          <p:txBody>
            <a:bodyPr vert="horz" wrap="square" lIns="91440" tIns="45720" rIns="91440" bIns="45720" anchor="t" anchorCtr="0" compatLnSpc="1">
              <a:noAutofit/>
            </a:bodyPr>
            <a:lstStyle/>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GB" sz="1400" b="1" i="0" u="none" strike="noStrike" kern="1200" cap="none" spc="0" baseline="0">
                <a:solidFill>
                  <a:srgbClr val="0599F1"/>
                </a:solidFill>
                <a:uFillTx/>
                <a:latin typeface="HelveticaNeue-UltraLight" pitchFamily="50"/>
                <a:ea typeface="MS PGothic" pitchFamily="34"/>
              </a:endParaRPr>
            </a:p>
          </p:txBody>
        </p:sp>
        <p:sp>
          <p:nvSpPr>
            <p:cNvPr id="183" name="Freeform 210">
              <a:extLst>
                <a:ext uri="{FF2B5EF4-FFF2-40B4-BE49-F238E27FC236}">
                  <a16:creationId xmlns:a16="http://schemas.microsoft.com/office/drawing/2014/main" id="{2863ECAB-10FA-AB5B-26B3-D076D27AC4FD}"/>
                </a:ext>
              </a:extLst>
            </p:cNvPr>
            <p:cNvSpPr/>
            <p:nvPr/>
          </p:nvSpPr>
          <p:spPr>
            <a:xfrm>
              <a:off x="6023911" y="4176960"/>
              <a:ext cx="88340" cy="99925"/>
            </a:xfrm>
            <a:custGeom>
              <a:avLst/>
              <a:gdLst>
                <a:gd name="f0" fmla="val 10800000"/>
                <a:gd name="f1" fmla="val 5400000"/>
                <a:gd name="f2" fmla="val 180"/>
                <a:gd name="f3" fmla="val w"/>
                <a:gd name="f4" fmla="val h"/>
                <a:gd name="f5" fmla="val 0"/>
                <a:gd name="f6" fmla="val 72"/>
                <a:gd name="f7" fmla="val 84"/>
                <a:gd name="f8" fmla="val 78"/>
                <a:gd name="f9" fmla="val 54"/>
                <a:gd name="f10" fmla="val 66"/>
                <a:gd name="f11" fmla="val 30"/>
                <a:gd name="f12" fmla="val 12"/>
                <a:gd name="f13" fmla="val 24"/>
                <a:gd name="f14" fmla="val 6"/>
                <a:gd name="f15" fmla="val 18"/>
                <a:gd name="f16" fmla="val 36"/>
                <a:gd name="f17" fmla="val 60"/>
                <a:gd name="f18" fmla="val 42"/>
                <a:gd name="f19" fmla="+- 0 0 -90"/>
                <a:gd name="f20" fmla="*/ f3 1 72"/>
                <a:gd name="f21" fmla="*/ f4 1 84"/>
                <a:gd name="f22" fmla="val f5"/>
                <a:gd name="f23" fmla="val f6"/>
                <a:gd name="f24" fmla="val f7"/>
                <a:gd name="f25" fmla="*/ f19 f0 1"/>
                <a:gd name="f26" fmla="+- f24 0 f22"/>
                <a:gd name="f27" fmla="+- f23 0 f22"/>
                <a:gd name="f28" fmla="*/ f25 1 f2"/>
                <a:gd name="f29" fmla="*/ f27 1 72"/>
                <a:gd name="f30" fmla="*/ f26 1 84"/>
                <a:gd name="f31" fmla="*/ 2147483646 f27 1"/>
                <a:gd name="f32" fmla="*/ 2147483646 f26 1"/>
                <a:gd name="f33" fmla="*/ 0 f26 1"/>
                <a:gd name="f34" fmla="*/ 0 f27 1"/>
                <a:gd name="f35" fmla="+- f28 0 f1"/>
                <a:gd name="f36" fmla="*/ f31 1 72"/>
                <a:gd name="f37" fmla="*/ f32 1 84"/>
                <a:gd name="f38" fmla="*/ f33 1 84"/>
                <a:gd name="f39" fmla="*/ f34 1 72"/>
                <a:gd name="f40" fmla="*/ 0 1 f29"/>
                <a:gd name="f41" fmla="*/ f23 1 f29"/>
                <a:gd name="f42" fmla="*/ 0 1 f30"/>
                <a:gd name="f43" fmla="*/ f24 1 f30"/>
                <a:gd name="f44" fmla="*/ f36 1 f29"/>
                <a:gd name="f45" fmla="*/ f37 1 f30"/>
                <a:gd name="f46" fmla="*/ f38 1 f30"/>
                <a:gd name="f47" fmla="*/ f39 1 f29"/>
                <a:gd name="f48" fmla="*/ f40 f20 1"/>
                <a:gd name="f49" fmla="*/ f41 f20 1"/>
                <a:gd name="f50" fmla="*/ f43 f21 1"/>
                <a:gd name="f51" fmla="*/ f42 f21 1"/>
                <a:gd name="f52" fmla="*/ f44 f20 1"/>
                <a:gd name="f53" fmla="*/ f45 f21 1"/>
                <a:gd name="f54" fmla="*/ f46 f21 1"/>
                <a:gd name="f55" fmla="*/ f47 f20 1"/>
              </a:gdLst>
              <a:ahLst/>
              <a:cxnLst>
                <a:cxn ang="3cd4">
                  <a:pos x="hc" y="t"/>
                </a:cxn>
                <a:cxn ang="0">
                  <a:pos x="r" y="vc"/>
                </a:cxn>
                <a:cxn ang="cd4">
                  <a:pos x="hc" y="b"/>
                </a:cxn>
                <a:cxn ang="cd2">
                  <a:pos x="l" y="vc"/>
                </a:cxn>
                <a:cxn ang="f35">
                  <a:pos x="f52" y="f53"/>
                </a:cxn>
                <a:cxn ang="f35">
                  <a:pos x="f52" y="f53"/>
                </a:cxn>
                <a:cxn ang="f35">
                  <a:pos x="f52" y="f53"/>
                </a:cxn>
                <a:cxn ang="f35">
                  <a:pos x="f52" y="f53"/>
                </a:cxn>
                <a:cxn ang="f35">
                  <a:pos x="f52" y="f53"/>
                </a:cxn>
                <a:cxn ang="f35">
                  <a:pos x="f52" y="f54"/>
                </a:cxn>
                <a:cxn ang="f35">
                  <a:pos x="f52" y="f53"/>
                </a:cxn>
                <a:cxn ang="f35">
                  <a:pos x="f55" y="f53"/>
                </a:cxn>
                <a:cxn ang="f35">
                  <a:pos x="f52" y="f53"/>
                </a:cxn>
                <a:cxn ang="f35">
                  <a:pos x="f52" y="f53"/>
                </a:cxn>
                <a:cxn ang="f35">
                  <a:pos x="f52" y="f53"/>
                </a:cxn>
                <a:cxn ang="f35">
                  <a:pos x="f52" y="f53"/>
                </a:cxn>
                <a:cxn ang="f35">
                  <a:pos x="f52" y="f53"/>
                </a:cxn>
                <a:cxn ang="f35">
                  <a:pos x="f52" y="f53"/>
                </a:cxn>
              </a:cxnLst>
              <a:rect l="f48" t="f51" r="f49" b="f50"/>
              <a:pathLst>
                <a:path w="72" h="84">
                  <a:moveTo>
                    <a:pt x="f6" y="f8"/>
                  </a:moveTo>
                  <a:lnTo>
                    <a:pt x="f6" y="f9"/>
                  </a:lnTo>
                  <a:lnTo>
                    <a:pt x="f10" y="f11"/>
                  </a:lnTo>
                  <a:lnTo>
                    <a:pt x="f6" y="f12"/>
                  </a:lnTo>
                  <a:lnTo>
                    <a:pt x="f13" y="f14"/>
                  </a:lnTo>
                  <a:lnTo>
                    <a:pt x="f13" y="f5"/>
                  </a:lnTo>
                  <a:lnTo>
                    <a:pt x="f15" y="f15"/>
                  </a:lnTo>
                  <a:lnTo>
                    <a:pt x="f5" y="f16"/>
                  </a:lnTo>
                  <a:lnTo>
                    <a:pt x="f12" y="f17"/>
                  </a:lnTo>
                  <a:lnTo>
                    <a:pt x="f13" y="f7"/>
                  </a:lnTo>
                  <a:lnTo>
                    <a:pt x="f11" y="f7"/>
                  </a:lnTo>
                  <a:lnTo>
                    <a:pt x="f18" y="f8"/>
                  </a:lnTo>
                  <a:lnTo>
                    <a:pt x="f6" y="f8"/>
                  </a:lnTo>
                </a:path>
              </a:pathLst>
            </a:custGeom>
            <a:noFill/>
            <a:ln w="3172" cap="flat">
              <a:solidFill>
                <a:srgbClr val="0F78FF">
                  <a:alpha val="70000"/>
                </a:srgbClr>
              </a:solidFill>
              <a:prstDash val="solid"/>
              <a:round/>
            </a:ln>
          </p:spPr>
          <p:txBody>
            <a:bodyPr vert="horz" wrap="square" lIns="91440" tIns="45720" rIns="91440" bIns="45720" anchor="t" anchorCtr="0" compatLnSpc="1">
              <a:noAutofit/>
            </a:bodyPr>
            <a:lstStyle/>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GB" sz="1400" b="1" i="0" u="none" strike="noStrike" kern="1200" cap="none" spc="0" baseline="0">
                <a:solidFill>
                  <a:srgbClr val="0599F1"/>
                </a:solidFill>
                <a:uFillTx/>
                <a:latin typeface="HelveticaNeue-UltraLight" pitchFamily="50"/>
                <a:ea typeface="MS PGothic" pitchFamily="34"/>
              </a:endParaRPr>
            </a:p>
          </p:txBody>
        </p:sp>
        <p:sp>
          <p:nvSpPr>
            <p:cNvPr id="184" name="Freeform 211">
              <a:extLst>
                <a:ext uri="{FF2B5EF4-FFF2-40B4-BE49-F238E27FC236}">
                  <a16:creationId xmlns:a16="http://schemas.microsoft.com/office/drawing/2014/main" id="{3C029264-44E8-5994-75E6-EEDDE0337521}"/>
                </a:ext>
              </a:extLst>
            </p:cNvPr>
            <p:cNvSpPr/>
            <p:nvPr/>
          </p:nvSpPr>
          <p:spPr>
            <a:xfrm>
              <a:off x="5692286" y="4045177"/>
              <a:ext cx="304111" cy="256324"/>
            </a:xfrm>
            <a:custGeom>
              <a:avLst/>
              <a:gdLst>
                <a:gd name="f0" fmla="val 10800000"/>
                <a:gd name="f1" fmla="val 5400000"/>
                <a:gd name="f2" fmla="val 180"/>
                <a:gd name="f3" fmla="val w"/>
                <a:gd name="f4" fmla="val h"/>
                <a:gd name="f5" fmla="val 0"/>
                <a:gd name="f6" fmla="val 43"/>
                <a:gd name="f7" fmla="val 36"/>
                <a:gd name="f8" fmla="val 38"/>
                <a:gd name="f9" fmla="val 21"/>
                <a:gd name="f10" fmla="val 37"/>
                <a:gd name="f11" fmla="val 18"/>
                <a:gd name="f12" fmla="val 39"/>
                <a:gd name="f13" fmla="val 15"/>
                <a:gd name="f14" fmla="val 11"/>
                <a:gd name="f15" fmla="val 42"/>
                <a:gd name="f16" fmla="val 10"/>
                <a:gd name="f17" fmla="val 8"/>
                <a:gd name="f18" fmla="val 32"/>
                <a:gd name="f19" fmla="val 5"/>
                <a:gd name="f20" fmla="val 22"/>
                <a:gd name="f21" fmla="val 6"/>
                <a:gd name="f22" fmla="val 17"/>
                <a:gd name="f23" fmla="val 16"/>
                <a:gd name="f24" fmla="val 3"/>
                <a:gd name="f25" fmla="val 2"/>
                <a:gd name="f26" fmla="val 7"/>
                <a:gd name="f27" fmla="val 1"/>
                <a:gd name="f28" fmla="val 12"/>
                <a:gd name="f29" fmla="val 19"/>
                <a:gd name="f30" fmla="val 20"/>
                <a:gd name="f31" fmla="val 26"/>
                <a:gd name="f32" fmla="val 33"/>
                <a:gd name="f33" fmla="val 30"/>
                <a:gd name="f34" fmla="val 29"/>
                <a:gd name="f35" fmla="val 25"/>
                <a:gd name="f36" fmla="val 34"/>
                <a:gd name="f37" fmla="val 23"/>
                <a:gd name="f38" fmla="+- 0 0 -90"/>
                <a:gd name="f39" fmla="*/ f3 1 43"/>
                <a:gd name="f40" fmla="*/ f4 1 36"/>
                <a:gd name="f41" fmla="val f5"/>
                <a:gd name="f42" fmla="val f6"/>
                <a:gd name="f43" fmla="val f7"/>
                <a:gd name="f44" fmla="*/ f38 f0 1"/>
                <a:gd name="f45" fmla="+- f43 0 f41"/>
                <a:gd name="f46" fmla="+- f42 0 f41"/>
                <a:gd name="f47" fmla="*/ f44 1 f2"/>
                <a:gd name="f48" fmla="*/ f46 1 43"/>
                <a:gd name="f49" fmla="*/ f45 1 36"/>
                <a:gd name="f50" fmla="*/ 2147483646 f46 1"/>
                <a:gd name="f51" fmla="*/ 2147483646 f45 1"/>
                <a:gd name="f52" fmla="*/ 0 f45 1"/>
                <a:gd name="f53" fmla="*/ 0 f46 1"/>
                <a:gd name="f54" fmla="+- f47 0 f1"/>
                <a:gd name="f55" fmla="*/ f50 1 43"/>
                <a:gd name="f56" fmla="*/ f51 1 36"/>
                <a:gd name="f57" fmla="*/ f52 1 36"/>
                <a:gd name="f58" fmla="*/ f53 1 43"/>
                <a:gd name="f59" fmla="*/ 0 1 f48"/>
                <a:gd name="f60" fmla="*/ f42 1 f48"/>
                <a:gd name="f61" fmla="*/ 0 1 f49"/>
                <a:gd name="f62" fmla="*/ f43 1 f49"/>
                <a:gd name="f63" fmla="*/ f55 1 f48"/>
                <a:gd name="f64" fmla="*/ f56 1 f49"/>
                <a:gd name="f65" fmla="*/ f57 1 f49"/>
                <a:gd name="f66" fmla="*/ f58 1 f48"/>
                <a:gd name="f67" fmla="*/ f59 f39 1"/>
                <a:gd name="f68" fmla="*/ f60 f39 1"/>
                <a:gd name="f69" fmla="*/ f62 f40 1"/>
                <a:gd name="f70" fmla="*/ f61 f40 1"/>
                <a:gd name="f71" fmla="*/ f63 f39 1"/>
                <a:gd name="f72" fmla="*/ f64 f40 1"/>
                <a:gd name="f73" fmla="*/ f65 f40 1"/>
                <a:gd name="f74" fmla="*/ f66 f39 1"/>
              </a:gdLst>
              <a:ahLst/>
              <a:cxnLst>
                <a:cxn ang="3cd4">
                  <a:pos x="hc" y="t"/>
                </a:cxn>
                <a:cxn ang="0">
                  <a:pos x="r" y="vc"/>
                </a:cxn>
                <a:cxn ang="cd4">
                  <a:pos x="hc" y="b"/>
                </a:cxn>
                <a:cxn ang="cd2">
                  <a:pos x="l" y="vc"/>
                </a:cxn>
                <a:cxn ang="f54">
                  <a:pos x="f71" y="f72"/>
                </a:cxn>
                <a:cxn ang="f54">
                  <a:pos x="f71" y="f72"/>
                </a:cxn>
                <a:cxn ang="f54">
                  <a:pos x="f71" y="f72"/>
                </a:cxn>
                <a:cxn ang="f54">
                  <a:pos x="f71" y="f72"/>
                </a:cxn>
                <a:cxn ang="f54">
                  <a:pos x="f71" y="f72"/>
                </a:cxn>
                <a:cxn ang="f54">
                  <a:pos x="f71" y="f72"/>
                </a:cxn>
                <a:cxn ang="f54">
                  <a:pos x="f71" y="f72"/>
                </a:cxn>
                <a:cxn ang="f54">
                  <a:pos x="f71" y="f72"/>
                </a:cxn>
                <a:cxn ang="f54">
                  <a:pos x="f71" y="f72"/>
                </a:cxn>
                <a:cxn ang="f54">
                  <a:pos x="f71" y="f72"/>
                </a:cxn>
                <a:cxn ang="f54">
                  <a:pos x="f71" y="f72"/>
                </a:cxn>
                <a:cxn ang="f54">
                  <a:pos x="f71" y="f72"/>
                </a:cxn>
                <a:cxn ang="f54">
                  <a:pos x="f71" y="f72"/>
                </a:cxn>
                <a:cxn ang="f54">
                  <a:pos x="f71" y="f73"/>
                </a:cxn>
                <a:cxn ang="f54">
                  <a:pos x="f71" y="f72"/>
                </a:cxn>
                <a:cxn ang="f54">
                  <a:pos x="f74" y="f72"/>
                </a:cxn>
                <a:cxn ang="f54">
                  <a:pos x="f71" y="f72"/>
                </a:cxn>
                <a:cxn ang="f54">
                  <a:pos x="f71" y="f72"/>
                </a:cxn>
                <a:cxn ang="f54">
                  <a:pos x="f71" y="f72"/>
                </a:cxn>
                <a:cxn ang="f54">
                  <a:pos x="f71" y="f72"/>
                </a:cxn>
                <a:cxn ang="f54">
                  <a:pos x="f71" y="f72"/>
                </a:cxn>
                <a:cxn ang="f54">
                  <a:pos x="f71" y="f72"/>
                </a:cxn>
                <a:cxn ang="f54">
                  <a:pos x="f71" y="f72"/>
                </a:cxn>
                <a:cxn ang="f54">
                  <a:pos x="f71" y="f72"/>
                </a:cxn>
                <a:cxn ang="f54">
                  <a:pos x="f71" y="f72"/>
                </a:cxn>
                <a:cxn ang="f54">
                  <a:pos x="f71" y="f72"/>
                </a:cxn>
                <a:cxn ang="f54">
                  <a:pos x="f71" y="f72"/>
                </a:cxn>
                <a:cxn ang="f54">
                  <a:pos x="f71" y="f72"/>
                </a:cxn>
                <a:cxn ang="f54">
                  <a:pos x="f71" y="f72"/>
                </a:cxn>
                <a:cxn ang="f54">
                  <a:pos x="f71" y="f72"/>
                </a:cxn>
              </a:cxnLst>
              <a:rect l="f67" t="f70" r="f68" b="f69"/>
              <a:pathLst>
                <a:path w="43" h="36">
                  <a:moveTo>
                    <a:pt x="f8" y="f9"/>
                  </a:moveTo>
                  <a:cubicBezTo>
                    <a:pt x="f10" y="f11"/>
                    <a:pt x="f10" y="f11"/>
                    <a:pt x="f10" y="f11"/>
                  </a:cubicBezTo>
                  <a:cubicBezTo>
                    <a:pt x="f12" y="f13"/>
                    <a:pt x="f12" y="f13"/>
                    <a:pt x="f12" y="f13"/>
                  </a:cubicBezTo>
                  <a:cubicBezTo>
                    <a:pt x="f6" y="f14"/>
                    <a:pt x="f6" y="f14"/>
                    <a:pt x="f6" y="f14"/>
                  </a:cubicBezTo>
                  <a:cubicBezTo>
                    <a:pt x="f15" y="f14"/>
                    <a:pt x="f15" y="f14"/>
                    <a:pt x="f15" y="f14"/>
                  </a:cubicBezTo>
                  <a:cubicBezTo>
                    <a:pt x="f12" y="f16"/>
                    <a:pt x="f12" y="f16"/>
                    <a:pt x="f12" y="f16"/>
                  </a:cubicBezTo>
                  <a:cubicBezTo>
                    <a:pt x="f8" y="f17"/>
                    <a:pt x="f8" y="f17"/>
                    <a:pt x="f8" y="f17"/>
                  </a:cubicBezTo>
                  <a:cubicBezTo>
                    <a:pt x="f18" y="f19"/>
                    <a:pt x="f18" y="f19"/>
                    <a:pt x="f18" y="f19"/>
                  </a:cubicBezTo>
                  <a:cubicBezTo>
                    <a:pt x="f20" y="f21"/>
                    <a:pt x="f20" y="f21"/>
                    <a:pt x="f20" y="f21"/>
                  </a:cubicBezTo>
                  <a:cubicBezTo>
                    <a:pt x="f22" y="f19"/>
                    <a:pt x="f22" y="f19"/>
                    <a:pt x="f22" y="f19"/>
                  </a:cubicBezTo>
                  <a:cubicBezTo>
                    <a:pt x="f23" y="f24"/>
                    <a:pt x="f23" y="f24"/>
                    <a:pt x="f23" y="f24"/>
                  </a:cubicBezTo>
                  <a:cubicBezTo>
                    <a:pt x="f14" y="f25"/>
                    <a:pt x="f14" y="f25"/>
                    <a:pt x="f14" y="f25"/>
                  </a:cubicBezTo>
                  <a:cubicBezTo>
                    <a:pt x="f14" y="f25"/>
                    <a:pt x="f26" y="f24"/>
                    <a:pt x="f21" y="f24"/>
                  </a:cubicBezTo>
                  <a:cubicBezTo>
                    <a:pt x="f19" y="f24"/>
                    <a:pt x="f19" y="f27"/>
                    <a:pt x="f19" y="f5"/>
                  </a:cubicBezTo>
                  <a:cubicBezTo>
                    <a:pt x="f27" y="f25"/>
                    <a:pt x="f27" y="f25"/>
                    <a:pt x="f27" y="f25"/>
                  </a:cubicBezTo>
                  <a:cubicBezTo>
                    <a:pt x="f5" y="f16"/>
                    <a:pt x="f5" y="f16"/>
                    <a:pt x="f5" y="f16"/>
                  </a:cubicBezTo>
                  <a:cubicBezTo>
                    <a:pt x="f25" y="f13"/>
                    <a:pt x="f25" y="f13"/>
                    <a:pt x="f25" y="f13"/>
                  </a:cubicBezTo>
                  <a:cubicBezTo>
                    <a:pt x="f28" y="f29"/>
                    <a:pt x="f28" y="f29"/>
                    <a:pt x="f28" y="f29"/>
                  </a:cubicBezTo>
                  <a:cubicBezTo>
                    <a:pt x="f22" y="f30"/>
                    <a:pt x="f22" y="f30"/>
                    <a:pt x="f22" y="f30"/>
                  </a:cubicBezTo>
                  <a:cubicBezTo>
                    <a:pt x="f23" y="f20"/>
                    <a:pt x="f23" y="f20"/>
                    <a:pt x="f23" y="f20"/>
                  </a:cubicBezTo>
                  <a:cubicBezTo>
                    <a:pt x="f11" y="f31"/>
                    <a:pt x="f11" y="f31"/>
                    <a:pt x="f11" y="f31"/>
                  </a:cubicBezTo>
                  <a:cubicBezTo>
                    <a:pt x="f11" y="f32"/>
                    <a:pt x="f11" y="f32"/>
                    <a:pt x="f11" y="f32"/>
                  </a:cubicBezTo>
                  <a:cubicBezTo>
                    <a:pt x="f11" y="f32"/>
                    <a:pt x="f11" y="f32"/>
                    <a:pt x="f11" y="f32"/>
                  </a:cubicBezTo>
                  <a:cubicBezTo>
                    <a:pt x="f9" y="f7"/>
                    <a:pt x="f9" y="f7"/>
                    <a:pt x="f9" y="f7"/>
                  </a:cubicBezTo>
                  <a:cubicBezTo>
                    <a:pt x="f33" y="f32"/>
                    <a:pt x="f33" y="f32"/>
                    <a:pt x="f33" y="f32"/>
                  </a:cubicBezTo>
                  <a:cubicBezTo>
                    <a:pt x="f34" y="f33"/>
                    <a:pt x="f34" y="f33"/>
                    <a:pt x="f34" y="f33"/>
                  </a:cubicBezTo>
                  <a:cubicBezTo>
                    <a:pt x="f31" y="f35"/>
                    <a:pt x="f31" y="f35"/>
                    <a:pt x="f31" y="f35"/>
                  </a:cubicBezTo>
                  <a:cubicBezTo>
                    <a:pt x="f36" y="f35"/>
                    <a:pt x="f36" y="f35"/>
                    <a:pt x="f36" y="f35"/>
                  </a:cubicBezTo>
                  <a:cubicBezTo>
                    <a:pt x="f12" y="f37"/>
                    <a:pt x="f12" y="f37"/>
                    <a:pt x="f12" y="f37"/>
                  </a:cubicBezTo>
                  <a:cubicBezTo>
                    <a:pt x="f8" y="f9"/>
                    <a:pt x="f8" y="f9"/>
                    <a:pt x="f8" y="f9"/>
                  </a:cubicBezTo>
                </a:path>
              </a:pathLst>
            </a:custGeom>
            <a:noFill/>
            <a:ln w="3172" cap="flat">
              <a:solidFill>
                <a:srgbClr val="0F78FF">
                  <a:alpha val="70000"/>
                </a:srgbClr>
              </a:solidFill>
              <a:prstDash val="solid"/>
              <a:round/>
            </a:ln>
          </p:spPr>
          <p:txBody>
            <a:bodyPr vert="horz" wrap="square" lIns="91440" tIns="45720" rIns="91440" bIns="45720" anchor="t" anchorCtr="0" compatLnSpc="1">
              <a:noAutofit/>
            </a:bodyPr>
            <a:lstStyle/>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GB" sz="1400" b="1" i="0" u="none" strike="noStrike" kern="1200" cap="none" spc="0" baseline="0">
                <a:solidFill>
                  <a:srgbClr val="0599F1"/>
                </a:solidFill>
                <a:uFillTx/>
                <a:latin typeface="HelveticaNeue-UltraLight" pitchFamily="50"/>
                <a:ea typeface="MS PGothic" pitchFamily="34"/>
              </a:endParaRPr>
            </a:p>
          </p:txBody>
        </p:sp>
        <p:sp>
          <p:nvSpPr>
            <p:cNvPr id="185" name="Freeform 212">
              <a:extLst>
                <a:ext uri="{FF2B5EF4-FFF2-40B4-BE49-F238E27FC236}">
                  <a16:creationId xmlns:a16="http://schemas.microsoft.com/office/drawing/2014/main" id="{0CBCBC8A-FE6F-D542-1214-F17A87096967}"/>
                </a:ext>
              </a:extLst>
            </p:cNvPr>
            <p:cNvSpPr/>
            <p:nvPr/>
          </p:nvSpPr>
          <p:spPr>
            <a:xfrm>
              <a:off x="5519958" y="4272543"/>
              <a:ext cx="123096" cy="136126"/>
            </a:xfrm>
            <a:custGeom>
              <a:avLst/>
              <a:gdLst>
                <a:gd name="f0" fmla="val 10800000"/>
                <a:gd name="f1" fmla="val 5400000"/>
                <a:gd name="f2" fmla="val 180"/>
                <a:gd name="f3" fmla="val w"/>
                <a:gd name="f4" fmla="val h"/>
                <a:gd name="f5" fmla="val 0"/>
                <a:gd name="f6" fmla="val 102"/>
                <a:gd name="f7" fmla="val 114"/>
                <a:gd name="f8" fmla="val 24"/>
                <a:gd name="f9" fmla="val 48"/>
                <a:gd name="f10" fmla="val 90"/>
                <a:gd name="f11" fmla="val 66"/>
                <a:gd name="f12" fmla="val 84"/>
                <a:gd name="f13" fmla="val 60"/>
                <a:gd name="f14" fmla="val 36"/>
                <a:gd name="f15" fmla="val 78"/>
                <a:gd name="f16" fmla="val 18"/>
                <a:gd name="f17" fmla="val 30"/>
                <a:gd name="f18" fmla="val 12"/>
                <a:gd name="f19" fmla="val 96"/>
                <a:gd name="f20" fmla="val 6"/>
                <a:gd name="f21" fmla="val 108"/>
                <a:gd name="f22" fmla="+- 0 0 -90"/>
                <a:gd name="f23" fmla="*/ f3 1 102"/>
                <a:gd name="f24" fmla="*/ f4 1 114"/>
                <a:gd name="f25" fmla="val f5"/>
                <a:gd name="f26" fmla="val f6"/>
                <a:gd name="f27" fmla="val f7"/>
                <a:gd name="f28" fmla="*/ f22 f0 1"/>
                <a:gd name="f29" fmla="+- f27 0 f25"/>
                <a:gd name="f30" fmla="+- f26 0 f25"/>
                <a:gd name="f31" fmla="*/ f28 1 f2"/>
                <a:gd name="f32" fmla="*/ f30 1 102"/>
                <a:gd name="f33" fmla="*/ f29 1 114"/>
                <a:gd name="f34" fmla="*/ 2147483646 f30 1"/>
                <a:gd name="f35" fmla="*/ 2147483646 f29 1"/>
                <a:gd name="f36" fmla="*/ 0 f29 1"/>
                <a:gd name="f37" fmla="*/ 0 f30 1"/>
                <a:gd name="f38" fmla="+- f31 0 f1"/>
                <a:gd name="f39" fmla="*/ f34 1 102"/>
                <a:gd name="f40" fmla="*/ f35 1 114"/>
                <a:gd name="f41" fmla="*/ f36 1 114"/>
                <a:gd name="f42" fmla="*/ f37 1 102"/>
                <a:gd name="f43" fmla="*/ 0 1 f32"/>
                <a:gd name="f44" fmla="*/ f26 1 f32"/>
                <a:gd name="f45" fmla="*/ 0 1 f33"/>
                <a:gd name="f46" fmla="*/ f27 1 f33"/>
                <a:gd name="f47" fmla="*/ f39 1 f32"/>
                <a:gd name="f48" fmla="*/ f40 1 f33"/>
                <a:gd name="f49" fmla="*/ f41 1 f33"/>
                <a:gd name="f50" fmla="*/ f42 1 f32"/>
                <a:gd name="f51" fmla="*/ f43 f23 1"/>
                <a:gd name="f52" fmla="*/ f44 f23 1"/>
                <a:gd name="f53" fmla="*/ f46 f24 1"/>
                <a:gd name="f54" fmla="*/ f45 f24 1"/>
                <a:gd name="f55" fmla="*/ f47 f23 1"/>
                <a:gd name="f56" fmla="*/ f48 f24 1"/>
                <a:gd name="f57" fmla="*/ f49 f24 1"/>
                <a:gd name="f58" fmla="*/ f50 f23 1"/>
              </a:gdLst>
              <a:ahLst/>
              <a:cxnLst>
                <a:cxn ang="3cd4">
                  <a:pos x="hc" y="t"/>
                </a:cxn>
                <a:cxn ang="0">
                  <a:pos x="r" y="vc"/>
                </a:cxn>
                <a:cxn ang="cd4">
                  <a:pos x="hc" y="b"/>
                </a:cxn>
                <a:cxn ang="cd2">
                  <a:pos x="l" y="vc"/>
                </a:cxn>
                <a:cxn ang="f38">
                  <a:pos x="f55" y="f56"/>
                </a:cxn>
                <a:cxn ang="f38">
                  <a:pos x="f55" y="f56"/>
                </a:cxn>
                <a:cxn ang="f38">
                  <a:pos x="f55" y="f56"/>
                </a:cxn>
                <a:cxn ang="f38">
                  <a:pos x="f55" y="f56"/>
                </a:cxn>
                <a:cxn ang="f38">
                  <a:pos x="f55" y="f56"/>
                </a:cxn>
                <a:cxn ang="f38">
                  <a:pos x="f55" y="f56"/>
                </a:cxn>
                <a:cxn ang="f38">
                  <a:pos x="f55" y="f57"/>
                </a:cxn>
                <a:cxn ang="f38">
                  <a:pos x="f55" y="f56"/>
                </a:cxn>
                <a:cxn ang="f38">
                  <a:pos x="f58" y="f56"/>
                </a:cxn>
                <a:cxn ang="f38">
                  <a:pos x="f55" y="f56"/>
                </a:cxn>
                <a:cxn ang="f38">
                  <a:pos x="f58" y="f56"/>
                </a:cxn>
                <a:cxn ang="f38">
                  <a:pos x="f55" y="f56"/>
                </a:cxn>
                <a:cxn ang="f38">
                  <a:pos x="f55" y="f56"/>
                </a:cxn>
              </a:cxnLst>
              <a:rect l="f51" t="f54" r="f52" b="f53"/>
              <a:pathLst>
                <a:path w="102" h="114">
                  <a:moveTo>
                    <a:pt x="f8" y="f7"/>
                  </a:moveTo>
                  <a:lnTo>
                    <a:pt x="f9" y="f10"/>
                  </a:lnTo>
                  <a:lnTo>
                    <a:pt x="f11" y="f12"/>
                  </a:lnTo>
                  <a:lnTo>
                    <a:pt x="f10" y="f13"/>
                  </a:lnTo>
                  <a:lnTo>
                    <a:pt x="f6" y="f14"/>
                  </a:lnTo>
                  <a:lnTo>
                    <a:pt x="f15" y="f16"/>
                  </a:lnTo>
                  <a:lnTo>
                    <a:pt x="f17" y="f5"/>
                  </a:lnTo>
                  <a:lnTo>
                    <a:pt x="f8" y="f18"/>
                  </a:lnTo>
                  <a:lnTo>
                    <a:pt x="f5" y="f11"/>
                  </a:lnTo>
                  <a:lnTo>
                    <a:pt x="f18" y="f10"/>
                  </a:lnTo>
                  <a:lnTo>
                    <a:pt x="f5" y="f19"/>
                  </a:lnTo>
                  <a:lnTo>
                    <a:pt x="f20" y="f21"/>
                  </a:lnTo>
                  <a:lnTo>
                    <a:pt x="f8" y="f7"/>
                  </a:lnTo>
                  <a:close/>
                </a:path>
              </a:pathLst>
            </a:custGeom>
            <a:solidFill>
              <a:srgbClr val="E2EBFB"/>
            </a:solidFill>
            <a:ln w="3172" cap="flat">
              <a:solidFill>
                <a:srgbClr val="0F78FF">
                  <a:alpha val="70000"/>
                </a:srgbClr>
              </a:solidFill>
              <a:prstDash val="solid"/>
              <a:round/>
            </a:ln>
          </p:spPr>
          <p:txBody>
            <a:bodyPr vert="horz" wrap="square" lIns="91440" tIns="45720" rIns="91440" bIns="45720" anchor="t" anchorCtr="0" compatLnSpc="1">
              <a:noAutofit/>
            </a:bodyPr>
            <a:lstStyle/>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GB" sz="1400" b="1" i="0" u="none" strike="noStrike" kern="1200" cap="none" spc="0" baseline="0">
                <a:solidFill>
                  <a:srgbClr val="0599F1"/>
                </a:solidFill>
                <a:uFillTx/>
                <a:latin typeface="HelveticaNeue-UltraLight" pitchFamily="50"/>
                <a:ea typeface="MS PGothic" pitchFamily="34"/>
              </a:endParaRPr>
            </a:p>
          </p:txBody>
        </p:sp>
        <p:sp>
          <p:nvSpPr>
            <p:cNvPr id="186" name="Freeform 213">
              <a:extLst>
                <a:ext uri="{FF2B5EF4-FFF2-40B4-BE49-F238E27FC236}">
                  <a16:creationId xmlns:a16="http://schemas.microsoft.com/office/drawing/2014/main" id="{7E007A64-E1D6-9CFE-1234-311D41C74E04}"/>
                </a:ext>
              </a:extLst>
            </p:cNvPr>
            <p:cNvSpPr/>
            <p:nvPr/>
          </p:nvSpPr>
          <p:spPr>
            <a:xfrm>
              <a:off x="7679149" y="2757775"/>
              <a:ext cx="44887" cy="88340"/>
            </a:xfrm>
            <a:custGeom>
              <a:avLst/>
              <a:gdLst>
                <a:gd name="f0" fmla="val 10800000"/>
                <a:gd name="f1" fmla="val 5400000"/>
                <a:gd name="f2" fmla="val 180"/>
                <a:gd name="f3" fmla="val w"/>
                <a:gd name="f4" fmla="val h"/>
                <a:gd name="f5" fmla="val 0"/>
                <a:gd name="f6" fmla="val 429209"/>
                <a:gd name="f7" fmla="val 839755"/>
                <a:gd name="f8" fmla="val 53214"/>
                <a:gd name="f9" fmla="val 797282"/>
                <a:gd name="f10" fmla="val 54137"/>
                <a:gd name="f11" fmla="val 718133"/>
                <a:gd name="f12" fmla="val 55061"/>
                <a:gd name="f13" fmla="val 638985"/>
                <a:gd name="f14" fmla="val 55984"/>
                <a:gd name="f15" fmla="val 559836"/>
                <a:gd name="f16" fmla="val 522514"/>
                <a:gd name="f17" fmla="val 111968"/>
                <a:gd name="f18" fmla="val 130628"/>
                <a:gd name="f19" fmla="val 261258"/>
                <a:gd name="f20" fmla="val 391886"/>
                <a:gd name="f21" fmla="val 410547"/>
                <a:gd name="f22" fmla="val 261257"/>
                <a:gd name="f23" fmla="val 223935"/>
                <a:gd name="f24" fmla="val 634481"/>
                <a:gd name="f25" fmla="val 783771"/>
                <a:gd name="f26" fmla="+- 0 0 -90"/>
                <a:gd name="f27" fmla="*/ f3 1 429209"/>
                <a:gd name="f28" fmla="*/ f4 1 839755"/>
                <a:gd name="f29" fmla="val f5"/>
                <a:gd name="f30" fmla="val f6"/>
                <a:gd name="f31" fmla="val f7"/>
                <a:gd name="f32" fmla="*/ f26 f0 1"/>
                <a:gd name="f33" fmla="+- f31 0 f29"/>
                <a:gd name="f34" fmla="+- f30 0 f29"/>
                <a:gd name="f35" fmla="*/ f32 1 f2"/>
                <a:gd name="f36" fmla="*/ f34 1 429209"/>
                <a:gd name="f37" fmla="*/ f33 1 839755"/>
                <a:gd name="f38" fmla="*/ 0 f34 1"/>
                <a:gd name="f39" fmla="*/ 2 f33 1"/>
                <a:gd name="f40" fmla="*/ 1 f33 1"/>
                <a:gd name="f41" fmla="*/ 0 f33 1"/>
                <a:gd name="f42" fmla="*/ 1 f34 1"/>
                <a:gd name="f43" fmla="+- f35 0 f1"/>
                <a:gd name="f44" fmla="*/ f38 1 429209"/>
                <a:gd name="f45" fmla="*/ f39 1 839755"/>
                <a:gd name="f46" fmla="*/ f40 1 839755"/>
                <a:gd name="f47" fmla="*/ f41 1 839755"/>
                <a:gd name="f48" fmla="*/ f42 1 429209"/>
                <a:gd name="f49" fmla="*/ 0 1 f36"/>
                <a:gd name="f50" fmla="*/ f30 1 f36"/>
                <a:gd name="f51" fmla="*/ 0 1 f37"/>
                <a:gd name="f52" fmla="*/ f31 1 f37"/>
                <a:gd name="f53" fmla="*/ f44 1 f36"/>
                <a:gd name="f54" fmla="*/ f45 1 f37"/>
                <a:gd name="f55" fmla="*/ f46 1 f37"/>
                <a:gd name="f56" fmla="*/ f47 1 f37"/>
                <a:gd name="f57" fmla="*/ f48 1 f36"/>
                <a:gd name="f58" fmla="*/ f49 f27 1"/>
                <a:gd name="f59" fmla="*/ f50 f27 1"/>
                <a:gd name="f60" fmla="*/ f52 f28 1"/>
                <a:gd name="f61" fmla="*/ f51 f28 1"/>
                <a:gd name="f62" fmla="*/ f53 f27 1"/>
                <a:gd name="f63" fmla="*/ f54 f28 1"/>
                <a:gd name="f64" fmla="*/ f55 f28 1"/>
                <a:gd name="f65" fmla="*/ f56 f28 1"/>
                <a:gd name="f66" fmla="*/ f57 f27 1"/>
              </a:gdLst>
              <a:ahLst/>
              <a:cxnLst>
                <a:cxn ang="3cd4">
                  <a:pos x="hc" y="t"/>
                </a:cxn>
                <a:cxn ang="0">
                  <a:pos x="r" y="vc"/>
                </a:cxn>
                <a:cxn ang="cd4">
                  <a:pos x="hc" y="b"/>
                </a:cxn>
                <a:cxn ang="cd2">
                  <a:pos x="l" y="vc"/>
                </a:cxn>
                <a:cxn ang="f43">
                  <a:pos x="f62" y="f63"/>
                </a:cxn>
                <a:cxn ang="f43">
                  <a:pos x="f62" y="f64"/>
                </a:cxn>
                <a:cxn ang="f43">
                  <a:pos x="f62" y="f64"/>
                </a:cxn>
                <a:cxn ang="f43">
                  <a:pos x="f62" y="f65"/>
                </a:cxn>
                <a:cxn ang="f43">
                  <a:pos x="f66" y="f65"/>
                </a:cxn>
                <a:cxn ang="f43">
                  <a:pos x="f66" y="f65"/>
                </a:cxn>
                <a:cxn ang="f43">
                  <a:pos x="f66" y="f64"/>
                </a:cxn>
                <a:cxn ang="f43">
                  <a:pos x="f66" y="f64"/>
                </a:cxn>
                <a:cxn ang="f43">
                  <a:pos x="f62" y="f64"/>
                </a:cxn>
                <a:cxn ang="f43">
                  <a:pos x="f62" y="f63"/>
                </a:cxn>
                <a:cxn ang="f43">
                  <a:pos x="f62" y="f63"/>
                </a:cxn>
                <a:cxn ang="f43">
                  <a:pos x="f62" y="f63"/>
                </a:cxn>
              </a:cxnLst>
              <a:rect l="f58" t="f61" r="f59" b="f60"/>
              <a:pathLst>
                <a:path w="429209" h="839755">
                  <a:moveTo>
                    <a:pt x="f8" y="f9"/>
                  </a:moveTo>
                  <a:cubicBezTo>
                    <a:pt x="f10" y="f11"/>
                    <a:pt x="f12" y="f13"/>
                    <a:pt x="f14" y="f15"/>
                  </a:cubicBezTo>
                  <a:lnTo>
                    <a:pt x="f5" y="f16"/>
                  </a:lnTo>
                  <a:lnTo>
                    <a:pt x="f17" y="f18"/>
                  </a:lnTo>
                  <a:lnTo>
                    <a:pt x="f19" y="f18"/>
                  </a:lnTo>
                  <a:lnTo>
                    <a:pt x="f20" y="f5"/>
                  </a:lnTo>
                  <a:lnTo>
                    <a:pt x="f21" y="f22"/>
                  </a:lnTo>
                  <a:lnTo>
                    <a:pt x="f6" y="f21"/>
                  </a:lnTo>
                  <a:lnTo>
                    <a:pt x="f23" y="f24"/>
                  </a:lnTo>
                  <a:lnTo>
                    <a:pt x="f23" y="f7"/>
                  </a:lnTo>
                  <a:lnTo>
                    <a:pt x="f17" y="f25"/>
                  </a:lnTo>
                  <a:lnTo>
                    <a:pt x="f8" y="f9"/>
                  </a:lnTo>
                  <a:close/>
                </a:path>
              </a:pathLst>
            </a:custGeom>
            <a:solidFill>
              <a:srgbClr val="E2EBFB"/>
            </a:solidFill>
            <a:ln w="3172" cap="flat">
              <a:solidFill>
                <a:srgbClr val="0F78FF">
                  <a:alpha val="70000"/>
                </a:srgbClr>
              </a:solidFill>
              <a:prstDash val="solid"/>
              <a:round/>
            </a:ln>
          </p:spPr>
          <p:txBody>
            <a:bodyPr vert="horz" wrap="square" lIns="91440" tIns="45720" rIns="91440" bIns="45720" anchor="t" anchorCtr="0" compatLnSpc="1">
              <a:noAutofit/>
            </a:bodyPr>
            <a:lstStyle/>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GB" sz="1400" b="1" i="0" u="none" strike="noStrike" kern="1200" cap="none" spc="0" baseline="0">
                <a:solidFill>
                  <a:srgbClr val="0599F1"/>
                </a:solidFill>
                <a:uFillTx/>
                <a:latin typeface="HelveticaNeue-UltraLight" pitchFamily="50"/>
                <a:ea typeface="MS PGothic" pitchFamily="34"/>
              </a:endParaRPr>
            </a:p>
          </p:txBody>
        </p:sp>
        <p:sp>
          <p:nvSpPr>
            <p:cNvPr id="187" name="Freeform 214">
              <a:extLst>
                <a:ext uri="{FF2B5EF4-FFF2-40B4-BE49-F238E27FC236}">
                  <a16:creationId xmlns:a16="http://schemas.microsoft.com/office/drawing/2014/main" id="{B1C2BE3E-6BDE-D0A9-824F-B09547E5A6F3}"/>
                </a:ext>
              </a:extLst>
            </p:cNvPr>
            <p:cNvSpPr/>
            <p:nvPr/>
          </p:nvSpPr>
          <p:spPr>
            <a:xfrm>
              <a:off x="8839120" y="3371785"/>
              <a:ext cx="393896" cy="380865"/>
            </a:xfrm>
            <a:custGeom>
              <a:avLst/>
              <a:gdLst>
                <a:gd name="f0" fmla="val 10800000"/>
                <a:gd name="f1" fmla="val 5400000"/>
                <a:gd name="f2" fmla="val 180"/>
                <a:gd name="f3" fmla="val w"/>
                <a:gd name="f4" fmla="val h"/>
                <a:gd name="f5" fmla="val 0"/>
                <a:gd name="f6" fmla="val 10795"/>
                <a:gd name="f7" fmla="val 10652"/>
                <a:gd name="f8" fmla="val 7118"/>
                <a:gd name="f9" fmla="val 10169"/>
                <a:gd name="f10" fmla="val 7403"/>
                <a:gd name="f11" fmla="val 10018"/>
                <a:gd name="f12" fmla="val 7922"/>
                <a:gd name="f13" fmla="val 10028"/>
                <a:gd name="f14" fmla="val 7912"/>
                <a:gd name="f15" fmla="val 9685"/>
                <a:gd name="f16" fmla="val 7902"/>
                <a:gd name="f17" fmla="val 9342"/>
                <a:gd name="f18" fmla="val 7173"/>
                <a:gd name="f19" fmla="val 8474"/>
                <a:gd name="f20" fmla="val 7058"/>
                <a:gd name="f21" fmla="val 8110"/>
                <a:gd name="f22" fmla="val 6943"/>
                <a:gd name="f23" fmla="val 7746"/>
                <a:gd name="f24" fmla="val 7143"/>
                <a:gd name="f25" fmla="val 7666"/>
                <a:gd name="f26" fmla="val 7222"/>
                <a:gd name="f27" fmla="val 7500"/>
                <a:gd name="f28" fmla="val 7301"/>
                <a:gd name="f29" fmla="val 7334"/>
                <a:gd name="f30" fmla="val 7346"/>
                <a:gd name="f31" fmla="val 7193"/>
                <a:gd name="f32" fmla="val 7530"/>
                <a:gd name="f33" fmla="val 7116"/>
                <a:gd name="f34" fmla="val 7714"/>
                <a:gd name="f35" fmla="val 7039"/>
                <a:gd name="f36" fmla="val 8027"/>
                <a:gd name="f37" fmla="val 7379"/>
                <a:gd name="f38" fmla="val 8325"/>
                <a:gd name="f39" fmla="val 8623"/>
                <a:gd name="f40" fmla="val 6699"/>
                <a:gd name="f41" fmla="val 9062"/>
                <a:gd name="f42" fmla="val 5615"/>
                <a:gd name="f43" fmla="val 9319"/>
                <a:gd name="f44" fmla="val 5078"/>
                <a:gd name="f45" fmla="val 9576"/>
                <a:gd name="f46" fmla="val 4541"/>
                <a:gd name="f47" fmla="val 9720"/>
                <a:gd name="f48" fmla="val 4241"/>
                <a:gd name="f49" fmla="val 9868"/>
                <a:gd name="f50" fmla="val 3816"/>
                <a:gd name="f51" fmla="val 10016"/>
                <a:gd name="f52" fmla="val 3391"/>
                <a:gd name="f53" fmla="val 10257"/>
                <a:gd name="f54" fmla="val 2817"/>
                <a:gd name="f55" fmla="val 10206"/>
                <a:gd name="f56" fmla="val 2527"/>
                <a:gd name="f57" fmla="val 10155"/>
                <a:gd name="f58" fmla="val 2237"/>
                <a:gd name="f59" fmla="val 9538"/>
                <a:gd name="f60" fmla="val 2325"/>
                <a:gd name="f61" fmla="val 9564"/>
                <a:gd name="f62" fmla="val 2075"/>
                <a:gd name="f63" fmla="val 9591"/>
                <a:gd name="f64" fmla="val 1811"/>
                <a:gd name="f65" fmla="val 9500"/>
                <a:gd name="f66" fmla="val 1164"/>
                <a:gd name="f67" fmla="val 9640"/>
                <a:gd name="f68" fmla="val 1129"/>
                <a:gd name="f69" fmla="val 10141"/>
                <a:gd name="f70" fmla="val 1004"/>
                <a:gd name="f71" fmla="val 10598"/>
                <a:gd name="f72" fmla="val 957"/>
                <a:gd name="f73" fmla="val 10748"/>
                <a:gd name="f74" fmla="val 847"/>
                <a:gd name="f75" fmla="val 10898"/>
                <a:gd name="f76" fmla="val 737"/>
                <a:gd name="f77" fmla="val 10653"/>
                <a:gd name="f78" fmla="val 578"/>
                <a:gd name="f79" fmla="val 10543"/>
                <a:gd name="f80" fmla="val 467"/>
                <a:gd name="f81" fmla="val 10433"/>
                <a:gd name="f82" fmla="val 356"/>
                <a:gd name="f83" fmla="val 10260"/>
                <a:gd name="f84" fmla="val 257"/>
                <a:gd name="f85" fmla="val 10085"/>
                <a:gd name="f86" fmla="val 179"/>
                <a:gd name="f87" fmla="val 9911"/>
                <a:gd name="f88" fmla="val 102"/>
                <a:gd name="f89" fmla="val 9805"/>
                <a:gd name="f90" fmla="val -9"/>
                <a:gd name="f91" fmla="val 9497"/>
                <a:gd name="f92" fmla="val 1"/>
                <a:gd name="f93" fmla="val 9192"/>
                <a:gd name="f94" fmla="val 11"/>
                <a:gd name="f95" fmla="val 8556"/>
                <a:gd name="f96" fmla="val 193"/>
                <a:gd name="f97" fmla="val 8247"/>
                <a:gd name="f98" fmla="val 237"/>
                <a:gd name="f99" fmla="val 7938"/>
                <a:gd name="f100" fmla="val 279"/>
                <a:gd name="f101" fmla="val 7858"/>
                <a:gd name="f102" fmla="val 208"/>
                <a:gd name="f103" fmla="val 7639"/>
                <a:gd name="f104" fmla="val 263"/>
                <a:gd name="f105" fmla="val 7421"/>
                <a:gd name="f106" fmla="val 320"/>
                <a:gd name="f107" fmla="val 7152"/>
                <a:gd name="f108" fmla="val 573"/>
                <a:gd name="f109" fmla="val 6937"/>
                <a:gd name="f110" fmla="val 6886"/>
                <a:gd name="f111" fmla="val 922"/>
                <a:gd name="f112" fmla="val 6810"/>
                <a:gd name="f113" fmla="val 1372"/>
                <a:gd name="f114" fmla="val 6784"/>
                <a:gd name="f115" fmla="val 1623"/>
                <a:gd name="f116" fmla="val 6758"/>
                <a:gd name="f117" fmla="val 1873"/>
                <a:gd name="f118" fmla="val 1924"/>
                <a:gd name="f119" fmla="val 6712"/>
                <a:gd name="f120" fmla="val 2150"/>
                <a:gd name="f121" fmla="val 6645"/>
                <a:gd name="f122" fmla="val 2133"/>
                <a:gd name="f123" fmla="val 6569"/>
                <a:gd name="f124" fmla="val 2301"/>
                <a:gd name="f125" fmla="val 6493"/>
                <a:gd name="f126" fmla="val 2469"/>
                <a:gd name="f127" fmla="val 6407"/>
                <a:gd name="f128" fmla="val 2823"/>
                <a:gd name="f129" fmla="val 6326"/>
                <a:gd name="f130" fmla="val 3084"/>
                <a:gd name="f131" fmla="val 5388"/>
                <a:gd name="f132" fmla="val 3490"/>
                <a:gd name="f133" fmla="val 5072"/>
                <a:gd name="f134" fmla="val 3661"/>
                <a:gd name="f135" fmla="val 4756"/>
                <a:gd name="f136" fmla="val 3832"/>
                <a:gd name="f137" fmla="val 4644"/>
                <a:gd name="f138" fmla="val 3888"/>
                <a:gd name="f139" fmla="val 4431"/>
                <a:gd name="f140" fmla="val 4113"/>
                <a:gd name="f141" fmla="val 4217"/>
                <a:gd name="f142" fmla="val 4338"/>
                <a:gd name="f143" fmla="val 3788"/>
                <a:gd name="f144" fmla="val 5012"/>
                <a:gd name="f145" fmla="val 2925"/>
                <a:gd name="f146" fmla="val 5037"/>
                <a:gd name="f147" fmla="val 2506"/>
                <a:gd name="f148" fmla="val 5245"/>
                <a:gd name="f149" fmla="val 2087"/>
                <a:gd name="f150" fmla="val 5453"/>
                <a:gd name="f151" fmla="val 1684"/>
                <a:gd name="f152" fmla="val 6101"/>
                <a:gd name="f153" fmla="val 1270"/>
                <a:gd name="f154" fmla="val 6260"/>
                <a:gd name="f155" fmla="val 856"/>
                <a:gd name="f156" fmla="val 6419"/>
                <a:gd name="f157" fmla="val 140"/>
                <a:gd name="f158" fmla="val 6073"/>
                <a:gd name="f159" fmla="val 20"/>
                <a:gd name="f160" fmla="val 6198"/>
                <a:gd name="f161" fmla="val -100"/>
                <a:gd name="f162" fmla="val 6323"/>
                <a:gd name="f163" fmla="val 358"/>
                <a:gd name="f164" fmla="val 6820"/>
                <a:gd name="f165" fmla="val 552"/>
                <a:gd name="f166" fmla="val 7008"/>
                <a:gd name="f167" fmla="val 746"/>
                <a:gd name="f168" fmla="val 7196"/>
                <a:gd name="f169" fmla="val 1074"/>
                <a:gd name="f170" fmla="val 7217"/>
                <a:gd name="f171" fmla="val 1182"/>
                <a:gd name="f172" fmla="val 7324"/>
                <a:gd name="f173" fmla="val 1290"/>
                <a:gd name="f174" fmla="val 7431"/>
                <a:gd name="f175" fmla="val 1192"/>
                <a:gd name="f176" fmla="val 7543"/>
                <a:gd name="f177" fmla="val 1199"/>
                <a:gd name="f178" fmla="val 7649"/>
                <a:gd name="f179" fmla="val 1206"/>
                <a:gd name="f180" fmla="val 7755"/>
                <a:gd name="f181" fmla="val 1239"/>
                <a:gd name="f182" fmla="val 7800"/>
                <a:gd name="f183" fmla="val 1223"/>
                <a:gd name="f184" fmla="val 7962"/>
                <a:gd name="f185" fmla="val 1207"/>
                <a:gd name="f186" fmla="val 8124"/>
                <a:gd name="f187" fmla="val 1334"/>
                <a:gd name="f188" fmla="val 8396"/>
                <a:gd name="f189" fmla="val 1102"/>
                <a:gd name="f190" fmla="val 8620"/>
                <a:gd name="f191" fmla="val 795"/>
                <a:gd name="f192" fmla="val 8917"/>
                <a:gd name="f193" fmla="val 443"/>
                <a:gd name="f194" fmla="val 9228"/>
                <a:gd name="f195" fmla="val 470"/>
                <a:gd name="f196" fmla="val 9744"/>
                <a:gd name="f197" fmla="val 479"/>
                <a:gd name="f198" fmla="val 9915"/>
                <a:gd name="f199" fmla="val 2376"/>
                <a:gd name="f200" fmla="val 9516"/>
                <a:gd name="f201" fmla="val 3293"/>
                <a:gd name="f202" fmla="val 9667"/>
                <a:gd name="f203" fmla="val 4210"/>
                <a:gd name="f204" fmla="val 9818"/>
                <a:gd name="f205" fmla="val 5529"/>
                <a:gd name="f206" fmla="val 9982"/>
                <a:gd name="f207" fmla="val 5971"/>
                <a:gd name="f208" fmla="val 6232"/>
                <a:gd name="f209" fmla="val 10504"/>
                <a:gd name="f210" fmla="+- 0 0 -90"/>
                <a:gd name="f211" fmla="*/ f3 1 10795"/>
                <a:gd name="f212" fmla="*/ f4 1 10652"/>
                <a:gd name="f213" fmla="val f5"/>
                <a:gd name="f214" fmla="val f6"/>
                <a:gd name="f215" fmla="val f7"/>
                <a:gd name="f216" fmla="*/ f210 f0 1"/>
                <a:gd name="f217" fmla="+- f215 0 f213"/>
                <a:gd name="f218" fmla="+- f214 0 f213"/>
                <a:gd name="f219" fmla="*/ f216 1 f2"/>
                <a:gd name="f220" fmla="*/ f218 1 10795"/>
                <a:gd name="f221" fmla="*/ f217 1 10652"/>
                <a:gd name="f222" fmla="*/ 2147483646 f218 1"/>
                <a:gd name="f223" fmla="*/ 2147483646 f217 1"/>
                <a:gd name="f224" fmla="*/ 360875000 f217 1"/>
                <a:gd name="f225" fmla="+- f219 0 f1"/>
                <a:gd name="f226" fmla="*/ f222 1 10795"/>
                <a:gd name="f227" fmla="*/ f223 1 10652"/>
                <a:gd name="f228" fmla="*/ f224 1 10652"/>
                <a:gd name="f229" fmla="*/ 0 1 f220"/>
                <a:gd name="f230" fmla="*/ f214 1 f220"/>
                <a:gd name="f231" fmla="*/ 0 1 f221"/>
                <a:gd name="f232" fmla="*/ f215 1 f221"/>
                <a:gd name="f233" fmla="*/ f226 1 f220"/>
                <a:gd name="f234" fmla="*/ f227 1 f221"/>
                <a:gd name="f235" fmla="*/ f228 1 f221"/>
                <a:gd name="f236" fmla="*/ f229 f211 1"/>
                <a:gd name="f237" fmla="*/ f230 f211 1"/>
                <a:gd name="f238" fmla="*/ f232 f212 1"/>
                <a:gd name="f239" fmla="*/ f231 f212 1"/>
                <a:gd name="f240" fmla="*/ f233 f211 1"/>
                <a:gd name="f241" fmla="*/ f234 f212 1"/>
                <a:gd name="f242" fmla="*/ f235 f212 1"/>
              </a:gdLst>
              <a:ahLst/>
              <a:cxnLst>
                <a:cxn ang="3cd4">
                  <a:pos x="hc" y="t"/>
                </a:cxn>
                <a:cxn ang="0">
                  <a:pos x="r" y="vc"/>
                </a:cxn>
                <a:cxn ang="cd4">
                  <a:pos x="hc" y="b"/>
                </a:cxn>
                <a:cxn ang="cd2">
                  <a:pos x="l" y="vc"/>
                </a:cxn>
                <a:cxn ang="f225">
                  <a:pos x="f240" y="f241"/>
                </a:cxn>
                <a:cxn ang="f225">
                  <a:pos x="f240" y="f241"/>
                </a:cxn>
                <a:cxn ang="f225">
                  <a:pos x="f240" y="f241"/>
                </a:cxn>
                <a:cxn ang="f225">
                  <a:pos x="f240" y="f241"/>
                </a:cxn>
                <a:cxn ang="f225">
                  <a:pos x="f240" y="f241"/>
                </a:cxn>
                <a:cxn ang="f225">
                  <a:pos x="f240" y="f241"/>
                </a:cxn>
                <a:cxn ang="f225">
                  <a:pos x="f240" y="f241"/>
                </a:cxn>
                <a:cxn ang="f225">
                  <a:pos x="f240" y="f241"/>
                </a:cxn>
                <a:cxn ang="f225">
                  <a:pos x="f240" y="f241"/>
                </a:cxn>
                <a:cxn ang="f225">
                  <a:pos x="f240" y="f241"/>
                </a:cxn>
                <a:cxn ang="f225">
                  <a:pos x="f240" y="f241"/>
                </a:cxn>
                <a:cxn ang="f225">
                  <a:pos x="f240" y="f241"/>
                </a:cxn>
                <a:cxn ang="f225">
                  <a:pos x="f240" y="f241"/>
                </a:cxn>
                <a:cxn ang="f225">
                  <a:pos x="f240" y="f241"/>
                </a:cxn>
                <a:cxn ang="f225">
                  <a:pos x="f240" y="f242"/>
                </a:cxn>
                <a:cxn ang="f225">
                  <a:pos x="f240" y="f241"/>
                </a:cxn>
                <a:cxn ang="f225">
                  <a:pos x="f240" y="f241"/>
                </a:cxn>
                <a:cxn ang="f225">
                  <a:pos x="f240" y="f241"/>
                </a:cxn>
                <a:cxn ang="f225">
                  <a:pos x="f240" y="f241"/>
                </a:cxn>
                <a:cxn ang="f225">
                  <a:pos x="f240" y="f241"/>
                </a:cxn>
                <a:cxn ang="f225">
                  <a:pos x="f240" y="f241"/>
                </a:cxn>
                <a:cxn ang="f225">
                  <a:pos x="f240" y="f241"/>
                </a:cxn>
                <a:cxn ang="f225">
                  <a:pos x="f240" y="f241"/>
                </a:cxn>
                <a:cxn ang="f225">
                  <a:pos x="f240" y="f241"/>
                </a:cxn>
                <a:cxn ang="f225">
                  <a:pos x="f240" y="f241"/>
                </a:cxn>
                <a:cxn ang="f225">
                  <a:pos x="f240" y="f241"/>
                </a:cxn>
                <a:cxn ang="f225">
                  <a:pos x="f240" y="f241"/>
                </a:cxn>
                <a:cxn ang="f225">
                  <a:pos x="f240" y="f241"/>
                </a:cxn>
                <a:cxn ang="f225">
                  <a:pos x="f240" y="f241"/>
                </a:cxn>
                <a:cxn ang="f225">
                  <a:pos x="f240" y="f241"/>
                </a:cxn>
                <a:cxn ang="f225">
                  <a:pos x="f240" y="f241"/>
                </a:cxn>
                <a:cxn ang="f225">
                  <a:pos x="f240" y="f241"/>
                </a:cxn>
                <a:cxn ang="f225">
                  <a:pos x="f240" y="f241"/>
                </a:cxn>
                <a:cxn ang="f225">
                  <a:pos x="f240" y="f241"/>
                </a:cxn>
                <a:cxn ang="f225">
                  <a:pos x="f240" y="f241"/>
                </a:cxn>
                <a:cxn ang="f225">
                  <a:pos x="f240" y="f241"/>
                </a:cxn>
                <a:cxn ang="f225">
                  <a:pos x="f240" y="f241"/>
                </a:cxn>
                <a:cxn ang="f225">
                  <a:pos x="f240" y="f241"/>
                </a:cxn>
              </a:cxnLst>
              <a:rect l="f236" t="f239" r="f237" b="f238"/>
              <a:pathLst>
                <a:path w="10795" h="10652">
                  <a:moveTo>
                    <a:pt x="f8" y="f9"/>
                  </a:moveTo>
                  <a:cubicBezTo>
                    <a:pt x="f10" y="f11"/>
                    <a:pt x="f12" y="f13"/>
                    <a:pt x="f14" y="f15"/>
                  </a:cubicBezTo>
                  <a:cubicBezTo>
                    <a:pt x="f16" y="f17"/>
                    <a:pt x="f18" y="f19"/>
                    <a:pt x="f20" y="f21"/>
                  </a:cubicBezTo>
                  <a:cubicBezTo>
                    <a:pt x="f22" y="f23"/>
                    <a:pt x="f24" y="f25"/>
                    <a:pt x="f26" y="f27"/>
                  </a:cubicBezTo>
                  <a:cubicBezTo>
                    <a:pt x="f28" y="f29"/>
                    <a:pt x="f30" y="f31"/>
                    <a:pt x="f32" y="f33"/>
                  </a:cubicBezTo>
                  <a:cubicBezTo>
                    <a:pt x="f34" y="f35"/>
                    <a:pt x="f36" y="f37"/>
                    <a:pt x="f38" y="f35"/>
                  </a:cubicBezTo>
                  <a:cubicBezTo>
                    <a:pt x="f39" y="f40"/>
                    <a:pt x="f41" y="f42"/>
                    <a:pt x="f43" y="f44"/>
                  </a:cubicBezTo>
                  <a:cubicBezTo>
                    <a:pt x="f45" y="f46"/>
                    <a:pt x="f47" y="f48"/>
                    <a:pt x="f49" y="f50"/>
                  </a:cubicBezTo>
                  <a:cubicBezTo>
                    <a:pt x="f51" y="f52"/>
                    <a:pt x="f53" y="f54"/>
                    <a:pt x="f55" y="f56"/>
                  </a:cubicBezTo>
                  <a:cubicBezTo>
                    <a:pt x="f57" y="f58"/>
                    <a:pt x="f59" y="f60"/>
                    <a:pt x="f61" y="f62"/>
                  </a:cubicBezTo>
                  <a:cubicBezTo>
                    <a:pt x="f63" y="f64"/>
                    <a:pt x="f65" y="f66"/>
                    <a:pt x="f67" y="f68"/>
                  </a:cubicBezTo>
                  <a:cubicBezTo>
                    <a:pt x="f69" y="f70"/>
                    <a:pt x="f71" y="f72"/>
                    <a:pt x="f73" y="f74"/>
                  </a:cubicBezTo>
                  <a:cubicBezTo>
                    <a:pt x="f75" y="f76"/>
                    <a:pt x="f77" y="f78"/>
                    <a:pt x="f79" y="f80"/>
                  </a:cubicBezTo>
                  <a:cubicBezTo>
                    <a:pt x="f81" y="f82"/>
                    <a:pt x="f83" y="f84"/>
                    <a:pt x="f85" y="f86"/>
                  </a:cubicBezTo>
                  <a:cubicBezTo>
                    <a:pt x="f87" y="f88"/>
                    <a:pt x="f89" y="f90"/>
                    <a:pt x="f91" y="f92"/>
                  </a:cubicBezTo>
                  <a:cubicBezTo>
                    <a:pt x="f93" y="f94"/>
                    <a:pt x="f95" y="f96"/>
                    <a:pt x="f97" y="f98"/>
                  </a:cubicBezTo>
                  <a:cubicBezTo>
                    <a:pt x="f99" y="f100"/>
                    <a:pt x="f101" y="f102"/>
                    <a:pt x="f103" y="f104"/>
                  </a:cubicBezTo>
                  <a:cubicBezTo>
                    <a:pt x="f105" y="f106"/>
                    <a:pt x="f107" y="f108"/>
                    <a:pt x="f109" y="f108"/>
                  </a:cubicBezTo>
                  <a:cubicBezTo>
                    <a:pt x="f110" y="f111"/>
                    <a:pt x="f112" y="f113"/>
                    <a:pt x="f114" y="f115"/>
                  </a:cubicBezTo>
                  <a:cubicBezTo>
                    <a:pt x="f116" y="f117"/>
                    <a:pt x="f114" y="f118"/>
                    <a:pt x="f114" y="f62"/>
                  </a:cubicBezTo>
                  <a:cubicBezTo>
                    <a:pt x="f119" y="f120"/>
                    <a:pt x="f121" y="f122"/>
                    <a:pt x="f123" y="f124"/>
                  </a:cubicBezTo>
                  <a:cubicBezTo>
                    <a:pt x="f125" y="f126"/>
                    <a:pt x="f127" y="f128"/>
                    <a:pt x="f129" y="f130"/>
                  </a:cubicBezTo>
                  <a:cubicBezTo>
                    <a:pt x="f129" y="f130"/>
                    <a:pt x="f131" y="f132"/>
                    <a:pt x="f133" y="f134"/>
                  </a:cubicBezTo>
                  <a:cubicBezTo>
                    <a:pt x="f135" y="f136"/>
                    <a:pt x="f137" y="f138"/>
                    <a:pt x="f139" y="f140"/>
                  </a:cubicBezTo>
                  <a:cubicBezTo>
                    <a:pt x="f141" y="f142"/>
                    <a:pt x="f143" y="f144"/>
                    <a:pt x="f143" y="f144"/>
                  </a:cubicBezTo>
                  <a:cubicBezTo>
                    <a:pt x="f143" y="f144"/>
                    <a:pt x="f145" y="f146"/>
                    <a:pt x="f147" y="f148"/>
                  </a:cubicBezTo>
                  <a:cubicBezTo>
                    <a:pt x="f149" y="f150"/>
                    <a:pt x="f151" y="f152"/>
                    <a:pt x="f153" y="f154"/>
                  </a:cubicBezTo>
                  <a:cubicBezTo>
                    <a:pt x="f155" y="f156"/>
                    <a:pt x="f157" y="f158"/>
                    <a:pt x="f159" y="f160"/>
                  </a:cubicBezTo>
                  <a:cubicBezTo>
                    <a:pt x="f161" y="f162"/>
                    <a:pt x="f163" y="f164"/>
                    <a:pt x="f165" y="f166"/>
                  </a:cubicBezTo>
                  <a:cubicBezTo>
                    <a:pt x="f167" y="f168"/>
                    <a:pt x="f169" y="f170"/>
                    <a:pt x="f171" y="f172"/>
                  </a:cubicBezTo>
                  <a:cubicBezTo>
                    <a:pt x="f173" y="f174"/>
                    <a:pt x="f175" y="f176"/>
                    <a:pt x="f177" y="f178"/>
                  </a:cubicBezTo>
                  <a:cubicBezTo>
                    <a:pt x="f179" y="f180"/>
                    <a:pt x="f181" y="f182"/>
                    <a:pt x="f183" y="f184"/>
                  </a:cubicBezTo>
                  <a:cubicBezTo>
                    <a:pt x="f185" y="f186"/>
                    <a:pt x="f187" y="f188"/>
                    <a:pt x="f189" y="f190"/>
                  </a:cubicBezTo>
                  <a:cubicBezTo>
                    <a:pt x="f191" y="f192"/>
                    <a:pt x="f193" y="f194"/>
                    <a:pt x="f195" y="f196"/>
                  </a:cubicBezTo>
                  <a:cubicBezTo>
                    <a:pt x="f197" y="f198"/>
                    <a:pt x="f199" y="f200"/>
                    <a:pt x="f201" y="f202"/>
                  </a:cubicBezTo>
                  <a:cubicBezTo>
                    <a:pt x="f203" y="f204"/>
                    <a:pt x="f205" y="f206"/>
                    <a:pt x="f207" y="f7"/>
                  </a:cubicBezTo>
                  <a:lnTo>
                    <a:pt x="f208" y="f209"/>
                  </a:lnTo>
                  <a:lnTo>
                    <a:pt x="f8" y="f9"/>
                  </a:lnTo>
                  <a:close/>
                </a:path>
              </a:pathLst>
            </a:custGeom>
            <a:solidFill>
              <a:srgbClr val="E2EBFB"/>
            </a:solidFill>
            <a:ln w="3172" cap="flat">
              <a:solidFill>
                <a:srgbClr val="0F78FF">
                  <a:alpha val="70000"/>
                </a:srgbClr>
              </a:solidFill>
              <a:prstDash val="solid"/>
              <a:round/>
            </a:ln>
          </p:spPr>
          <p:txBody>
            <a:bodyPr vert="horz" wrap="square" lIns="91440" tIns="45720" rIns="91440" bIns="45720" anchor="t" anchorCtr="0" compatLnSpc="1">
              <a:noAutofit/>
            </a:bodyPr>
            <a:lstStyle/>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GB" sz="1400" b="1" i="0" u="none" strike="noStrike" kern="1200" cap="none" spc="0" baseline="0">
                <a:solidFill>
                  <a:srgbClr val="0599F1"/>
                </a:solidFill>
                <a:uFillTx/>
                <a:latin typeface="HelveticaNeue-UltraLight" pitchFamily="50"/>
                <a:ea typeface="MS PGothic" pitchFamily="34"/>
              </a:endParaRPr>
            </a:p>
          </p:txBody>
        </p:sp>
        <p:sp>
          <p:nvSpPr>
            <p:cNvPr id="188" name="Freeform 216">
              <a:extLst>
                <a:ext uri="{FF2B5EF4-FFF2-40B4-BE49-F238E27FC236}">
                  <a16:creationId xmlns:a16="http://schemas.microsoft.com/office/drawing/2014/main" id="{BC01172B-D039-CD2D-7740-5EE0F8DCF909}"/>
                </a:ext>
              </a:extLst>
            </p:cNvPr>
            <p:cNvSpPr/>
            <p:nvPr/>
          </p:nvSpPr>
          <p:spPr>
            <a:xfrm>
              <a:off x="9482099" y="3651281"/>
              <a:ext cx="102815" cy="127439"/>
            </a:xfrm>
            <a:custGeom>
              <a:avLst/>
              <a:gdLst>
                <a:gd name="f0" fmla="val 10800000"/>
                <a:gd name="f1" fmla="val 5400000"/>
                <a:gd name="f2" fmla="val 180"/>
                <a:gd name="f3" fmla="val w"/>
                <a:gd name="f4" fmla="val h"/>
                <a:gd name="f5" fmla="val 0"/>
                <a:gd name="f6" fmla="val 90"/>
                <a:gd name="f7" fmla="val 78"/>
                <a:gd name="f8" fmla="val 72"/>
                <a:gd name="f9" fmla="val 42"/>
                <a:gd name="f10" fmla="val 30"/>
                <a:gd name="f11" fmla="val 84"/>
                <a:gd name="f12" fmla="val 18"/>
                <a:gd name="f13" fmla="val 48"/>
                <a:gd name="f14" fmla="val 12"/>
                <a:gd name="f15" fmla="val 6"/>
                <a:gd name="f16" fmla="val 54"/>
                <a:gd name="f17" fmla="val 66"/>
                <a:gd name="f18" fmla="+- 0 0 -90"/>
                <a:gd name="f19" fmla="*/ f3 1 90"/>
                <a:gd name="f20" fmla="*/ f4 1 78"/>
                <a:gd name="f21" fmla="val f5"/>
                <a:gd name="f22" fmla="val f6"/>
                <a:gd name="f23" fmla="val f7"/>
                <a:gd name="f24" fmla="*/ f18 f0 1"/>
                <a:gd name="f25" fmla="+- f23 0 f21"/>
                <a:gd name="f26" fmla="+- f22 0 f21"/>
                <a:gd name="f27" fmla="*/ f24 1 f2"/>
                <a:gd name="f28" fmla="*/ f26 1 90"/>
                <a:gd name="f29" fmla="*/ f25 1 78"/>
                <a:gd name="f30" fmla="*/ 2147483646 f26 1"/>
                <a:gd name="f31" fmla="*/ 2147483646 f25 1"/>
                <a:gd name="f32" fmla="*/ 0 f25 1"/>
                <a:gd name="f33" fmla="*/ 0 f26 1"/>
                <a:gd name="f34" fmla="+- f27 0 f1"/>
                <a:gd name="f35" fmla="*/ f30 1 90"/>
                <a:gd name="f36" fmla="*/ f31 1 78"/>
                <a:gd name="f37" fmla="*/ f32 1 78"/>
                <a:gd name="f38" fmla="*/ f33 1 90"/>
                <a:gd name="f39" fmla="*/ 0 1 f28"/>
                <a:gd name="f40" fmla="*/ f22 1 f28"/>
                <a:gd name="f41" fmla="*/ 0 1 f29"/>
                <a:gd name="f42" fmla="*/ f23 1 f29"/>
                <a:gd name="f43" fmla="*/ f35 1 f28"/>
                <a:gd name="f44" fmla="*/ f36 1 f29"/>
                <a:gd name="f45" fmla="*/ f37 1 f29"/>
                <a:gd name="f46" fmla="*/ f38 1 f28"/>
                <a:gd name="f47" fmla="*/ f39 f19 1"/>
                <a:gd name="f48" fmla="*/ f40 f19 1"/>
                <a:gd name="f49" fmla="*/ f42 f20 1"/>
                <a:gd name="f50" fmla="*/ f41 f20 1"/>
                <a:gd name="f51" fmla="*/ f43 f19 1"/>
                <a:gd name="f52" fmla="*/ f44 f20 1"/>
                <a:gd name="f53" fmla="*/ f45 f20 1"/>
                <a:gd name="f54" fmla="*/ f46 f19 1"/>
              </a:gdLst>
              <a:ahLst/>
              <a:cxnLst>
                <a:cxn ang="3cd4">
                  <a:pos x="hc" y="t"/>
                </a:cxn>
                <a:cxn ang="0">
                  <a:pos x="r" y="vc"/>
                </a:cxn>
                <a:cxn ang="cd4">
                  <a:pos x="hc" y="b"/>
                </a:cxn>
                <a:cxn ang="cd2">
                  <a:pos x="l" y="vc"/>
                </a:cxn>
                <a:cxn ang="f34">
                  <a:pos x="f51" y="f52"/>
                </a:cxn>
                <a:cxn ang="f34">
                  <a:pos x="f51" y="f52"/>
                </a:cxn>
                <a:cxn ang="f34">
                  <a:pos x="f51" y="f52"/>
                </a:cxn>
                <a:cxn ang="f34">
                  <a:pos x="f51" y="f52"/>
                </a:cxn>
                <a:cxn ang="f34">
                  <a:pos x="f51" y="f53"/>
                </a:cxn>
                <a:cxn ang="f34">
                  <a:pos x="f51" y="f53"/>
                </a:cxn>
                <a:cxn ang="f34">
                  <a:pos x="f51" y="f52"/>
                </a:cxn>
                <a:cxn ang="f34">
                  <a:pos x="f54" y="f52"/>
                </a:cxn>
                <a:cxn ang="f34">
                  <a:pos x="f51" y="f52"/>
                </a:cxn>
                <a:cxn ang="f34">
                  <a:pos x="f51" y="f52"/>
                </a:cxn>
                <a:cxn ang="f34">
                  <a:pos x="f51" y="f52"/>
                </a:cxn>
                <a:cxn ang="f34">
                  <a:pos x="f51" y="f52"/>
                </a:cxn>
                <a:cxn ang="f34">
                  <a:pos x="f51" y="f52"/>
                </a:cxn>
                <a:cxn ang="f34">
                  <a:pos x="f51" y="f52"/>
                </a:cxn>
                <a:cxn ang="f34">
                  <a:pos x="f51" y="f52"/>
                </a:cxn>
              </a:cxnLst>
              <a:rect l="f47" t="f50" r="f48" b="f49"/>
              <a:pathLst>
                <a:path w="90" h="78">
                  <a:moveTo>
                    <a:pt x="f8" y="f9"/>
                  </a:moveTo>
                  <a:lnTo>
                    <a:pt x="f7" y="f10"/>
                  </a:lnTo>
                  <a:lnTo>
                    <a:pt x="f11" y="f12"/>
                  </a:lnTo>
                  <a:lnTo>
                    <a:pt x="f13" y="f14"/>
                  </a:lnTo>
                  <a:lnTo>
                    <a:pt x="f10" y="f5"/>
                  </a:lnTo>
                  <a:lnTo>
                    <a:pt x="f14" y="f5"/>
                  </a:lnTo>
                  <a:lnTo>
                    <a:pt x="f15" y="f14"/>
                  </a:lnTo>
                  <a:lnTo>
                    <a:pt x="f5" y="f12"/>
                  </a:lnTo>
                  <a:lnTo>
                    <a:pt x="f15" y="f10"/>
                  </a:lnTo>
                  <a:lnTo>
                    <a:pt x="f12" y="f7"/>
                  </a:lnTo>
                  <a:lnTo>
                    <a:pt x="f16" y="f8"/>
                  </a:lnTo>
                  <a:lnTo>
                    <a:pt x="f7" y="f17"/>
                  </a:lnTo>
                  <a:lnTo>
                    <a:pt x="f11" y="f8"/>
                  </a:lnTo>
                  <a:lnTo>
                    <a:pt x="f6" y="f13"/>
                  </a:lnTo>
                  <a:lnTo>
                    <a:pt x="f8" y="f9"/>
                  </a:lnTo>
                  <a:close/>
                </a:path>
              </a:pathLst>
            </a:custGeom>
            <a:solidFill>
              <a:srgbClr val="E2EBFB"/>
            </a:solidFill>
            <a:ln w="3172" cap="flat">
              <a:solidFill>
                <a:srgbClr val="0F78FF">
                  <a:alpha val="70000"/>
                </a:srgbClr>
              </a:solidFill>
              <a:prstDash val="solid"/>
              <a:round/>
            </a:ln>
          </p:spPr>
          <p:txBody>
            <a:bodyPr vert="horz" wrap="square" lIns="91440" tIns="45720" rIns="91440" bIns="45720" anchor="t" anchorCtr="0" compatLnSpc="1">
              <a:noAutofit/>
            </a:bodyPr>
            <a:lstStyle/>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GB" sz="1400" b="1" i="0" u="none" strike="noStrike" kern="1200" cap="none" spc="0" baseline="0">
                <a:solidFill>
                  <a:srgbClr val="0599F1"/>
                </a:solidFill>
                <a:uFillTx/>
                <a:latin typeface="HelveticaNeue-UltraLight" pitchFamily="50"/>
                <a:ea typeface="MS PGothic" pitchFamily="34"/>
              </a:endParaRPr>
            </a:p>
          </p:txBody>
        </p:sp>
        <p:sp>
          <p:nvSpPr>
            <p:cNvPr id="189" name="Freeform 217">
              <a:extLst>
                <a:ext uri="{FF2B5EF4-FFF2-40B4-BE49-F238E27FC236}">
                  <a16:creationId xmlns:a16="http://schemas.microsoft.com/office/drawing/2014/main" id="{561CC540-3476-1341-A2B3-17FA1002B746}"/>
                </a:ext>
              </a:extLst>
            </p:cNvPr>
            <p:cNvSpPr/>
            <p:nvPr/>
          </p:nvSpPr>
          <p:spPr>
            <a:xfrm>
              <a:off x="9321357" y="3554254"/>
              <a:ext cx="195498" cy="110057"/>
            </a:xfrm>
            <a:custGeom>
              <a:avLst/>
              <a:gdLst>
                <a:gd name="f0" fmla="val 10800000"/>
                <a:gd name="f1" fmla="val 5400000"/>
                <a:gd name="f2" fmla="val 180"/>
                <a:gd name="f3" fmla="val w"/>
                <a:gd name="f4" fmla="val h"/>
                <a:gd name="f5" fmla="val 0"/>
                <a:gd name="f6" fmla="val 10000"/>
                <a:gd name="f7" fmla="val 11631"/>
                <a:gd name="f8" fmla="val 7686"/>
                <a:gd name="f9" fmla="val 5391"/>
                <a:gd name="f10" fmla="val 5498"/>
                <a:gd name="f11" fmla="val 4472"/>
                <a:gd name="f12" fmla="val 2084"/>
                <a:gd name="f13" fmla="val 1164"/>
                <a:gd name="f14" fmla="val 886"/>
                <a:gd name="f15" fmla="val 4803"/>
                <a:gd name="f16" fmla="val 3459"/>
                <a:gd name="f17" fmla="val 9284"/>
                <a:gd name="f18" fmla="val 5903"/>
                <a:gd name="f19" fmla="val 10259"/>
                <a:gd name="f20" fmla="val 8016"/>
                <a:gd name="f21" fmla="val 8676"/>
                <a:gd name="f22" fmla="val 8710"/>
                <a:gd name="f23" fmla="val 8128"/>
                <a:gd name="f24" fmla="val 8915"/>
                <a:gd name="f25" fmla="val 6759"/>
                <a:gd name="f26" fmla="val 8310"/>
                <a:gd name="f27" fmla="val 6622"/>
                <a:gd name="f28" fmla="val 8207"/>
                <a:gd name="f29" fmla="val 6039"/>
                <a:gd name="f30" fmla="val 7790"/>
                <a:gd name="f31" fmla="val 5973"/>
                <a:gd name="f32" fmla="+- 0 0 -90"/>
                <a:gd name="f33" fmla="*/ f3 1 10000"/>
                <a:gd name="f34" fmla="*/ f4 1 11631"/>
                <a:gd name="f35" fmla="val f5"/>
                <a:gd name="f36" fmla="val f6"/>
                <a:gd name="f37" fmla="val f7"/>
                <a:gd name="f38" fmla="*/ f32 f0 1"/>
                <a:gd name="f39" fmla="+- f37 0 f35"/>
                <a:gd name="f40" fmla="+- f36 0 f35"/>
                <a:gd name="f41" fmla="*/ f38 1 f2"/>
                <a:gd name="f42" fmla="*/ f40 1 10000"/>
                <a:gd name="f43" fmla="*/ f39 1 11631"/>
                <a:gd name="f44" fmla="*/ 2147483646 f40 1"/>
                <a:gd name="f45" fmla="*/ 2147483646 f39 1"/>
                <a:gd name="f46" fmla="*/ 2094439447 f39 1"/>
                <a:gd name="f47" fmla="*/ 545154810 f39 1"/>
                <a:gd name="f48" fmla="*/ 0 f39 1"/>
                <a:gd name="f49" fmla="*/ 0 f40 1"/>
                <a:gd name="f50" fmla="+- f41 0 f1"/>
                <a:gd name="f51" fmla="*/ f44 1 10000"/>
                <a:gd name="f52" fmla="*/ f45 1 11631"/>
                <a:gd name="f53" fmla="*/ f46 1 11631"/>
                <a:gd name="f54" fmla="*/ f47 1 11631"/>
                <a:gd name="f55" fmla="*/ f48 1 11631"/>
                <a:gd name="f56" fmla="*/ f49 1 10000"/>
                <a:gd name="f57" fmla="*/ 0 1 f42"/>
                <a:gd name="f58" fmla="*/ f36 1 f42"/>
                <a:gd name="f59" fmla="*/ 0 1 f43"/>
                <a:gd name="f60" fmla="*/ f37 1 f43"/>
                <a:gd name="f61" fmla="*/ f51 1 f42"/>
                <a:gd name="f62" fmla="*/ f52 1 f43"/>
                <a:gd name="f63" fmla="*/ f53 1 f43"/>
                <a:gd name="f64" fmla="*/ f54 1 f43"/>
                <a:gd name="f65" fmla="*/ f55 1 f43"/>
                <a:gd name="f66" fmla="*/ f56 1 f42"/>
                <a:gd name="f67" fmla="*/ f57 f33 1"/>
                <a:gd name="f68" fmla="*/ f58 f33 1"/>
                <a:gd name="f69" fmla="*/ f60 f34 1"/>
                <a:gd name="f70" fmla="*/ f59 f34 1"/>
                <a:gd name="f71" fmla="*/ f61 f33 1"/>
                <a:gd name="f72" fmla="*/ f62 f34 1"/>
                <a:gd name="f73" fmla="*/ f63 f34 1"/>
                <a:gd name="f74" fmla="*/ f64 f34 1"/>
                <a:gd name="f75" fmla="*/ f65 f34 1"/>
                <a:gd name="f76" fmla="*/ f66 f33 1"/>
              </a:gdLst>
              <a:ahLst/>
              <a:cxnLst>
                <a:cxn ang="3cd4">
                  <a:pos x="hc" y="t"/>
                </a:cxn>
                <a:cxn ang="0">
                  <a:pos x="r" y="vc"/>
                </a:cxn>
                <a:cxn ang="cd4">
                  <a:pos x="hc" y="b"/>
                </a:cxn>
                <a:cxn ang="cd2">
                  <a:pos x="l" y="vc"/>
                </a:cxn>
                <a:cxn ang="f50">
                  <a:pos x="f71" y="f72"/>
                </a:cxn>
                <a:cxn ang="f50">
                  <a:pos x="f71" y="f73"/>
                </a:cxn>
                <a:cxn ang="f50">
                  <a:pos x="f71" y="f74"/>
                </a:cxn>
                <a:cxn ang="f50">
                  <a:pos x="f71" y="f75"/>
                </a:cxn>
                <a:cxn ang="f50">
                  <a:pos x="f76" y="f72"/>
                </a:cxn>
                <a:cxn ang="f50">
                  <a:pos x="f71" y="f72"/>
                </a:cxn>
                <a:cxn ang="f50">
                  <a:pos x="f71" y="f72"/>
                </a:cxn>
                <a:cxn ang="f50">
                  <a:pos x="f71" y="f72"/>
                </a:cxn>
                <a:cxn ang="f50">
                  <a:pos x="f71" y="f72"/>
                </a:cxn>
                <a:cxn ang="f50">
                  <a:pos x="f71" y="f72"/>
                </a:cxn>
                <a:cxn ang="f50">
                  <a:pos x="f71" y="f72"/>
                </a:cxn>
                <a:cxn ang="f50">
                  <a:pos x="f71" y="f72"/>
                </a:cxn>
                <a:cxn ang="f50">
                  <a:pos x="f71" y="f72"/>
                </a:cxn>
              </a:cxnLst>
              <a:rect l="f67" t="f70" r="f68" b="f69"/>
              <a:pathLst>
                <a:path w="10000" h="11631">
                  <a:moveTo>
                    <a:pt x="f8" y="f9"/>
                  </a:moveTo>
                  <a:lnTo>
                    <a:pt x="f10" y="f11"/>
                  </a:lnTo>
                  <a:lnTo>
                    <a:pt x="f12" y="f13"/>
                  </a:lnTo>
                  <a:lnTo>
                    <a:pt x="f14" y="f5"/>
                  </a:lnTo>
                  <a:lnTo>
                    <a:pt x="f5" y="f15"/>
                  </a:lnTo>
                  <a:lnTo>
                    <a:pt x="f16" y="f17"/>
                  </a:lnTo>
                  <a:lnTo>
                    <a:pt x="f18" y="f19"/>
                  </a:lnTo>
                  <a:lnTo>
                    <a:pt x="f20" y="f7"/>
                  </a:lnTo>
                  <a:lnTo>
                    <a:pt x="f21" y="f22"/>
                  </a:lnTo>
                  <a:lnTo>
                    <a:pt x="f6" y="f23"/>
                  </a:lnTo>
                  <a:lnTo>
                    <a:pt x="f24" y="f25"/>
                  </a:lnTo>
                  <a:lnTo>
                    <a:pt x="f26" y="f27"/>
                  </a:lnTo>
                  <a:cubicBezTo>
                    <a:pt x="f28" y="f29"/>
                    <a:pt x="f30" y="f31"/>
                    <a:pt x="f8" y="f9"/>
                  </a:cubicBezTo>
                  <a:close/>
                </a:path>
              </a:pathLst>
            </a:custGeom>
            <a:solidFill>
              <a:srgbClr val="E2EBFB"/>
            </a:solidFill>
            <a:ln w="3172" cap="flat">
              <a:solidFill>
                <a:srgbClr val="0F78FF">
                  <a:alpha val="70000"/>
                </a:srgbClr>
              </a:solidFill>
              <a:prstDash val="solid"/>
              <a:round/>
            </a:ln>
          </p:spPr>
          <p:txBody>
            <a:bodyPr vert="horz" wrap="square" lIns="91440" tIns="45720" rIns="91440" bIns="45720" anchor="t" anchorCtr="0" compatLnSpc="1">
              <a:noAutofit/>
            </a:bodyPr>
            <a:lstStyle/>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GB" sz="1400" b="1" i="0" u="none" strike="noStrike" kern="1200" cap="none" spc="0" baseline="0">
                <a:solidFill>
                  <a:srgbClr val="0599F1"/>
                </a:solidFill>
                <a:uFillTx/>
                <a:latin typeface="HelveticaNeue-UltraLight" pitchFamily="50"/>
                <a:ea typeface="MS PGothic" pitchFamily="34"/>
              </a:endParaRPr>
            </a:p>
          </p:txBody>
        </p:sp>
        <p:sp>
          <p:nvSpPr>
            <p:cNvPr id="190" name="Freeform 218">
              <a:extLst>
                <a:ext uri="{FF2B5EF4-FFF2-40B4-BE49-F238E27FC236}">
                  <a16:creationId xmlns:a16="http://schemas.microsoft.com/office/drawing/2014/main" id="{ECAE5A48-B6D1-73ED-99D3-A4871863A8AA}"/>
                </a:ext>
              </a:extLst>
            </p:cNvPr>
            <p:cNvSpPr/>
            <p:nvPr/>
          </p:nvSpPr>
          <p:spPr>
            <a:xfrm>
              <a:off x="9638498" y="3677351"/>
              <a:ext cx="212881" cy="447479"/>
            </a:xfrm>
            <a:custGeom>
              <a:avLst/>
              <a:gdLst>
                <a:gd name="f0" fmla="val 10800000"/>
                <a:gd name="f1" fmla="val 5400000"/>
                <a:gd name="f2" fmla="val 180"/>
                <a:gd name="f3" fmla="val w"/>
                <a:gd name="f4" fmla="val h"/>
                <a:gd name="f5" fmla="val 0"/>
                <a:gd name="f6" fmla="val 11115"/>
                <a:gd name="f7" fmla="val 10000"/>
                <a:gd name="f8" fmla="val 6669"/>
                <a:gd name="f9" fmla="val 5217"/>
                <a:gd name="f10" fmla="val 627"/>
                <a:gd name="f11" fmla="val 4509"/>
                <a:gd name="f12" fmla="val 795"/>
                <a:gd name="f13" fmla="val 4285"/>
                <a:gd name="f14" fmla="val 602"/>
                <a:gd name="f15" fmla="val 1850"/>
                <a:gd name="f16" fmla="val 1511"/>
                <a:gd name="f17" fmla="val 361"/>
                <a:gd name="f18" fmla="val 2700"/>
                <a:gd name="f19" fmla="val 3527"/>
                <a:gd name="f20" fmla="val 2466"/>
                <a:gd name="f21" fmla="val 5401"/>
                <a:gd name="f22" fmla="val 1912"/>
                <a:gd name="f23" fmla="val 6416"/>
                <a:gd name="f24" fmla="val 2658"/>
                <a:gd name="f25" fmla="val 6304"/>
                <a:gd name="f26" fmla="val 4006"/>
                <a:gd name="f27" fmla="val 6725"/>
                <a:gd name="f28" fmla="val 4751"/>
                <a:gd name="f29" fmla="val 6612"/>
                <a:gd name="f30" fmla="val 6380"/>
                <a:gd name="f31" fmla="val 6578"/>
                <a:gd name="f32" fmla="val 5473"/>
                <a:gd name="f33" fmla="val 5791"/>
                <a:gd name="f34" fmla="val 6072"/>
                <a:gd name="f35" fmla="val 6005"/>
                <a:gd name="f36" fmla="val 6683"/>
                <a:gd name="f37" fmla="val 7153"/>
                <a:gd name="f38" fmla="val 7388"/>
                <a:gd name="f39" fmla="val 8015"/>
                <a:gd name="f40" fmla="val 7359"/>
                <a:gd name="f41" fmla="val 8285"/>
                <a:gd name="f42" fmla="val 7584"/>
                <a:gd name="f43" fmla="val 9729"/>
                <a:gd name="f44" fmla="val 7556"/>
                <a:gd name="f45" fmla="val 9007"/>
                <a:gd name="f46" fmla="val 8884"/>
                <a:gd name="f47" fmla="val 8378"/>
                <a:gd name="f48" fmla="val 6935"/>
                <a:gd name="f49" fmla="val 7353"/>
                <a:gd name="f50" fmla="val 6381"/>
                <a:gd name="f51" fmla="val 7865"/>
                <a:gd name="f52" fmla="val 5938"/>
                <a:gd name="f53" fmla="val 7836"/>
                <a:gd name="f54" fmla="val 5815"/>
                <a:gd name="f55" fmla="val 7808"/>
                <a:gd name="f56" fmla="val 5693"/>
                <a:gd name="f57" fmla="val 7779"/>
                <a:gd name="f58" fmla="val 5570"/>
                <a:gd name="f59" fmla="val 6413"/>
                <a:gd name="f60" fmla="val 4795"/>
                <a:gd name="f61" fmla="val 7096"/>
                <a:gd name="f62" fmla="val 4205"/>
                <a:gd name="f63" fmla="val 7916"/>
                <a:gd name="f64" fmla="val 4196"/>
                <a:gd name="f65" fmla="val 9685"/>
                <a:gd name="f66" fmla="val 3821"/>
                <a:gd name="f67" fmla="val 9793"/>
                <a:gd name="f68" fmla="val 3687"/>
                <a:gd name="f69" fmla="val 10219"/>
                <a:gd name="f70" fmla="val 3634"/>
                <a:gd name="f71" fmla="val 10327"/>
                <a:gd name="f72" fmla="val 3500"/>
                <a:gd name="f73" fmla="val 3002"/>
                <a:gd name="f74" fmla="val 9657"/>
                <a:gd name="f75" fmla="val 3072"/>
                <a:gd name="f76" fmla="val 9631"/>
                <a:gd name="f77" fmla="val 3012"/>
                <a:gd name="f78" fmla="val 9604"/>
                <a:gd name="f79" fmla="val 2953"/>
                <a:gd name="f80" fmla="val 9578"/>
                <a:gd name="f81" fmla="val 2893"/>
                <a:gd name="f82" fmla="val 8890"/>
                <a:gd name="f83" fmla="val 2693"/>
                <a:gd name="f84" fmla="val 8870"/>
                <a:gd name="f85" fmla="val 2548"/>
                <a:gd name="f86" fmla="val 8849"/>
                <a:gd name="f87" fmla="val 2402"/>
                <a:gd name="f88" fmla="val 8829"/>
                <a:gd name="f89" fmla="val 2257"/>
                <a:gd name="f90" fmla="val 7778"/>
                <a:gd name="f91" fmla="val 1711"/>
                <a:gd name="f92" fmla="val 7430"/>
                <a:gd name="f93" fmla="val 1763"/>
                <a:gd name="f94" fmla="val 1550"/>
                <a:gd name="f95" fmla="val 1254"/>
                <a:gd name="f96" fmla="val 480"/>
                <a:gd name="f97" fmla="+- 0 0 -90"/>
                <a:gd name="f98" fmla="*/ f3 1 11115"/>
                <a:gd name="f99" fmla="*/ f4 1 10000"/>
                <a:gd name="f100" fmla="val f5"/>
                <a:gd name="f101" fmla="val f6"/>
                <a:gd name="f102" fmla="val f7"/>
                <a:gd name="f103" fmla="*/ f97 f0 1"/>
                <a:gd name="f104" fmla="+- f102 0 f100"/>
                <a:gd name="f105" fmla="+- f101 0 f100"/>
                <a:gd name="f106" fmla="*/ f103 1 f2"/>
                <a:gd name="f107" fmla="*/ f105 1 11115"/>
                <a:gd name="f108" fmla="*/ f104 1 10000"/>
                <a:gd name="f109" fmla="*/ 1296617862 f105 1"/>
                <a:gd name="f110" fmla="*/ 0 f104 1"/>
                <a:gd name="f111" fmla="*/ 1014318022 f105 1"/>
                <a:gd name="f112" fmla="*/ 2147483646 f104 1"/>
                <a:gd name="f113" fmla="*/ 876662132 f105 1"/>
                <a:gd name="f114" fmla="*/ 833108975 f105 1"/>
                <a:gd name="f115" fmla="*/ 359688197 f105 1"/>
                <a:gd name="f116" fmla="*/ 70188704 f105 1"/>
                <a:gd name="f117" fmla="*/ 0 f105 1"/>
                <a:gd name="f118" fmla="*/ 479454939 f105 1"/>
                <a:gd name="f119" fmla="*/ 371738000 f105 1"/>
                <a:gd name="f120" fmla="*/ 923713488 f105 1"/>
                <a:gd name="f121" fmla="*/ 1240431715 f105 1"/>
                <a:gd name="f122" fmla="*/ 1064090476 f105 1"/>
                <a:gd name="f123" fmla="*/ 1180552953 f105 1"/>
                <a:gd name="f124" fmla="*/ 1299347758 f105 1"/>
                <a:gd name="f125" fmla="*/ 1436411642 f105 1"/>
                <a:gd name="f126" fmla="*/ 1469080908 f105 1"/>
                <a:gd name="f127" fmla="*/ 1751186353 f105 1"/>
                <a:gd name="f128" fmla="*/ 1628893350 f105 1"/>
                <a:gd name="f129" fmla="*/ 1429609158 f105 1"/>
                <a:gd name="f130" fmla="*/ 1529154066 f105 1"/>
                <a:gd name="f131" fmla="*/ 1512430411 f105 1"/>
                <a:gd name="f132" fmla="*/ 1246845408 f105 1"/>
                <a:gd name="f133" fmla="*/ 1379642749 f105 1"/>
                <a:gd name="f134" fmla="*/ 1539065958 f105 1"/>
                <a:gd name="f135" fmla="*/ 1883011737 f105 1"/>
                <a:gd name="f136" fmla="*/ 2007831422 f105 1"/>
                <a:gd name="f137" fmla="*/ 2147483646 f105 1"/>
                <a:gd name="f138" fmla="*/ 1877560763 f105 1"/>
                <a:gd name="f139" fmla="*/ 1862207137 f105 1"/>
                <a:gd name="f140" fmla="*/ 1728437817 f105 1"/>
                <a:gd name="f141" fmla="*/ 1716582389 f105 1"/>
                <a:gd name="f142" fmla="*/ 1512236456 f105 1"/>
                <a:gd name="f143" fmla="*/ 1444574434 f105 1"/>
                <a:gd name="f144" fmla="+- f106 0 f1"/>
                <a:gd name="f145" fmla="*/ f109 1 11115"/>
                <a:gd name="f146" fmla="*/ f110 1 10000"/>
                <a:gd name="f147" fmla="*/ f111 1 11115"/>
                <a:gd name="f148" fmla="*/ f112 1 10000"/>
                <a:gd name="f149" fmla="*/ f113 1 11115"/>
                <a:gd name="f150" fmla="*/ f114 1 11115"/>
                <a:gd name="f151" fmla="*/ f115 1 11115"/>
                <a:gd name="f152" fmla="*/ f116 1 11115"/>
                <a:gd name="f153" fmla="*/ f117 1 11115"/>
                <a:gd name="f154" fmla="*/ f118 1 11115"/>
                <a:gd name="f155" fmla="*/ f119 1 11115"/>
                <a:gd name="f156" fmla="*/ f120 1 11115"/>
                <a:gd name="f157" fmla="*/ f121 1 11115"/>
                <a:gd name="f158" fmla="*/ f122 1 11115"/>
                <a:gd name="f159" fmla="*/ f123 1 11115"/>
                <a:gd name="f160" fmla="*/ f124 1 11115"/>
                <a:gd name="f161" fmla="*/ f125 1 11115"/>
                <a:gd name="f162" fmla="*/ f126 1 11115"/>
                <a:gd name="f163" fmla="*/ f127 1 11115"/>
                <a:gd name="f164" fmla="*/ f128 1 11115"/>
                <a:gd name="f165" fmla="*/ f129 1 11115"/>
                <a:gd name="f166" fmla="*/ f130 1 11115"/>
                <a:gd name="f167" fmla="*/ f131 1 11115"/>
                <a:gd name="f168" fmla="*/ f132 1 11115"/>
                <a:gd name="f169" fmla="*/ f133 1 11115"/>
                <a:gd name="f170" fmla="*/ f134 1 11115"/>
                <a:gd name="f171" fmla="*/ f135 1 11115"/>
                <a:gd name="f172" fmla="*/ f136 1 11115"/>
                <a:gd name="f173" fmla="*/ f137 1 11115"/>
                <a:gd name="f174" fmla="*/ f138 1 11115"/>
                <a:gd name="f175" fmla="*/ f139 1 11115"/>
                <a:gd name="f176" fmla="*/ f140 1 11115"/>
                <a:gd name="f177" fmla="*/ f141 1 11115"/>
                <a:gd name="f178" fmla="*/ f142 1 11115"/>
                <a:gd name="f179" fmla="*/ f143 1 11115"/>
                <a:gd name="f180" fmla="*/ 0 1 f107"/>
                <a:gd name="f181" fmla="*/ f101 1 f107"/>
                <a:gd name="f182" fmla="*/ 0 1 f108"/>
                <a:gd name="f183" fmla="*/ f102 1 f108"/>
                <a:gd name="f184" fmla="*/ f145 1 f107"/>
                <a:gd name="f185" fmla="*/ f146 1 f108"/>
                <a:gd name="f186" fmla="*/ f147 1 f107"/>
                <a:gd name="f187" fmla="*/ f148 1 f108"/>
                <a:gd name="f188" fmla="*/ f149 1 f107"/>
                <a:gd name="f189" fmla="*/ f150 1 f107"/>
                <a:gd name="f190" fmla="*/ f151 1 f107"/>
                <a:gd name="f191" fmla="*/ f152 1 f107"/>
                <a:gd name="f192" fmla="*/ f153 1 f107"/>
                <a:gd name="f193" fmla="*/ f154 1 f107"/>
                <a:gd name="f194" fmla="*/ f155 1 f107"/>
                <a:gd name="f195" fmla="*/ f156 1 f107"/>
                <a:gd name="f196" fmla="*/ f157 1 f107"/>
                <a:gd name="f197" fmla="*/ f158 1 f107"/>
                <a:gd name="f198" fmla="*/ f159 1 f107"/>
                <a:gd name="f199" fmla="*/ f160 1 f107"/>
                <a:gd name="f200" fmla="*/ f161 1 f107"/>
                <a:gd name="f201" fmla="*/ f162 1 f107"/>
                <a:gd name="f202" fmla="*/ f163 1 f107"/>
                <a:gd name="f203" fmla="*/ f164 1 f107"/>
                <a:gd name="f204" fmla="*/ f165 1 f107"/>
                <a:gd name="f205" fmla="*/ f166 1 f107"/>
                <a:gd name="f206" fmla="*/ f167 1 f107"/>
                <a:gd name="f207" fmla="*/ f168 1 f107"/>
                <a:gd name="f208" fmla="*/ f169 1 f107"/>
                <a:gd name="f209" fmla="*/ f170 1 f107"/>
                <a:gd name="f210" fmla="*/ f171 1 f107"/>
                <a:gd name="f211" fmla="*/ f172 1 f107"/>
                <a:gd name="f212" fmla="*/ f173 1 f107"/>
                <a:gd name="f213" fmla="*/ f174 1 f107"/>
                <a:gd name="f214" fmla="*/ f175 1 f107"/>
                <a:gd name="f215" fmla="*/ f176 1 f107"/>
                <a:gd name="f216" fmla="*/ f177 1 f107"/>
                <a:gd name="f217" fmla="*/ f178 1 f107"/>
                <a:gd name="f218" fmla="*/ f179 1 f107"/>
                <a:gd name="f219" fmla="*/ f180 f98 1"/>
                <a:gd name="f220" fmla="*/ f181 f98 1"/>
                <a:gd name="f221" fmla="*/ f183 f99 1"/>
                <a:gd name="f222" fmla="*/ f182 f99 1"/>
                <a:gd name="f223" fmla="*/ f184 f98 1"/>
                <a:gd name="f224" fmla="*/ f185 f99 1"/>
                <a:gd name="f225" fmla="*/ f186 f98 1"/>
                <a:gd name="f226" fmla="*/ f187 f99 1"/>
                <a:gd name="f227" fmla="*/ f188 f98 1"/>
                <a:gd name="f228" fmla="*/ f189 f98 1"/>
                <a:gd name="f229" fmla="*/ f190 f98 1"/>
                <a:gd name="f230" fmla="*/ f191 f98 1"/>
                <a:gd name="f231" fmla="*/ f192 f98 1"/>
                <a:gd name="f232" fmla="*/ f193 f98 1"/>
                <a:gd name="f233" fmla="*/ f194 f98 1"/>
                <a:gd name="f234" fmla="*/ f195 f98 1"/>
                <a:gd name="f235" fmla="*/ f196 f98 1"/>
                <a:gd name="f236" fmla="*/ f197 f98 1"/>
                <a:gd name="f237" fmla="*/ f198 f98 1"/>
                <a:gd name="f238" fmla="*/ f199 f98 1"/>
                <a:gd name="f239" fmla="*/ f200 f98 1"/>
                <a:gd name="f240" fmla="*/ f201 f98 1"/>
                <a:gd name="f241" fmla="*/ f202 f98 1"/>
                <a:gd name="f242" fmla="*/ f203 f98 1"/>
                <a:gd name="f243" fmla="*/ f204 f98 1"/>
                <a:gd name="f244" fmla="*/ f205 f98 1"/>
                <a:gd name="f245" fmla="*/ f206 f98 1"/>
                <a:gd name="f246" fmla="*/ f207 f98 1"/>
                <a:gd name="f247" fmla="*/ f208 f98 1"/>
                <a:gd name="f248" fmla="*/ f209 f98 1"/>
                <a:gd name="f249" fmla="*/ f210 f98 1"/>
                <a:gd name="f250" fmla="*/ f211 f98 1"/>
                <a:gd name="f251" fmla="*/ f212 f98 1"/>
                <a:gd name="f252" fmla="*/ f213 f98 1"/>
                <a:gd name="f253" fmla="*/ f214 f98 1"/>
                <a:gd name="f254" fmla="*/ f215 f98 1"/>
                <a:gd name="f255" fmla="*/ f216 f98 1"/>
                <a:gd name="f256" fmla="*/ f217 f98 1"/>
                <a:gd name="f257" fmla="*/ f218 f98 1"/>
              </a:gdLst>
              <a:ahLst/>
              <a:cxnLst>
                <a:cxn ang="3cd4">
                  <a:pos x="hc" y="t"/>
                </a:cxn>
                <a:cxn ang="0">
                  <a:pos x="r" y="vc"/>
                </a:cxn>
                <a:cxn ang="cd4">
                  <a:pos x="hc" y="b"/>
                </a:cxn>
                <a:cxn ang="cd2">
                  <a:pos x="l" y="vc"/>
                </a:cxn>
                <a:cxn ang="f144">
                  <a:pos x="f223" y="f224"/>
                </a:cxn>
                <a:cxn ang="f144">
                  <a:pos x="f225" y="f226"/>
                </a:cxn>
                <a:cxn ang="f144">
                  <a:pos x="f227" y="f226"/>
                </a:cxn>
                <a:cxn ang="f144">
                  <a:pos x="f228" y="f226"/>
                </a:cxn>
                <a:cxn ang="f144">
                  <a:pos x="f229" y="f226"/>
                </a:cxn>
                <a:cxn ang="f144">
                  <a:pos x="f230" y="f226"/>
                </a:cxn>
                <a:cxn ang="f144">
                  <a:pos x="f231" y="f226"/>
                </a:cxn>
                <a:cxn ang="f144">
                  <a:pos x="f232" y="f226"/>
                </a:cxn>
                <a:cxn ang="f144">
                  <a:pos x="f233" y="f226"/>
                </a:cxn>
                <a:cxn ang="f144">
                  <a:pos x="f234" y="f226"/>
                </a:cxn>
                <a:cxn ang="f144">
                  <a:pos x="f235" y="f226"/>
                </a:cxn>
                <a:cxn ang="f144">
                  <a:pos x="f236" y="f226"/>
                </a:cxn>
                <a:cxn ang="f144">
                  <a:pos x="f237" y="f226"/>
                </a:cxn>
                <a:cxn ang="f144">
                  <a:pos x="f238" y="f226"/>
                </a:cxn>
                <a:cxn ang="f144">
                  <a:pos x="f239" y="f226"/>
                </a:cxn>
                <a:cxn ang="f144">
                  <a:pos x="f240" y="f226"/>
                </a:cxn>
                <a:cxn ang="f144">
                  <a:pos x="f241" y="f226"/>
                </a:cxn>
                <a:cxn ang="f144">
                  <a:pos x="f242" y="f226"/>
                </a:cxn>
                <a:cxn ang="f144">
                  <a:pos x="f243" y="f226"/>
                </a:cxn>
                <a:cxn ang="f144">
                  <a:pos x="f244" y="f226"/>
                </a:cxn>
                <a:cxn ang="f144">
                  <a:pos x="f245" y="f226"/>
                </a:cxn>
                <a:cxn ang="f144">
                  <a:pos x="f246" y="f226"/>
                </a:cxn>
                <a:cxn ang="f144">
                  <a:pos x="f247" y="f226"/>
                </a:cxn>
                <a:cxn ang="f144">
                  <a:pos x="f248" y="f226"/>
                </a:cxn>
                <a:cxn ang="f144">
                  <a:pos x="f249" y="f226"/>
                </a:cxn>
                <a:cxn ang="f144">
                  <a:pos x="f250" y="f226"/>
                </a:cxn>
                <a:cxn ang="f144">
                  <a:pos x="f251" y="f226"/>
                </a:cxn>
                <a:cxn ang="f144">
                  <a:pos x="f252" y="f226"/>
                </a:cxn>
                <a:cxn ang="f144">
                  <a:pos x="f253" y="f226"/>
                </a:cxn>
                <a:cxn ang="f144">
                  <a:pos x="f254" y="f226"/>
                </a:cxn>
                <a:cxn ang="f144">
                  <a:pos x="f255" y="f226"/>
                </a:cxn>
                <a:cxn ang="f144">
                  <a:pos x="f256" y="f226"/>
                </a:cxn>
                <a:cxn ang="f144">
                  <a:pos x="f257" y="f226"/>
                </a:cxn>
                <a:cxn ang="f144">
                  <a:pos x="f247" y="f226"/>
                </a:cxn>
                <a:cxn ang="f144">
                  <a:pos x="f244" y="f226"/>
                </a:cxn>
                <a:cxn ang="f144">
                  <a:pos x="f244" y="f226"/>
                </a:cxn>
                <a:cxn ang="f144">
                  <a:pos x="f223" y="f224"/>
                </a:cxn>
              </a:cxnLst>
              <a:rect l="f219" t="f222" r="f220" b="f221"/>
              <a:pathLst>
                <a:path w="11115" h="10000">
                  <a:moveTo>
                    <a:pt x="f8" y="f5"/>
                  </a:moveTo>
                  <a:lnTo>
                    <a:pt x="f9" y="f10"/>
                  </a:lnTo>
                  <a:lnTo>
                    <a:pt x="f11" y="f12"/>
                  </a:lnTo>
                  <a:lnTo>
                    <a:pt x="f13" y="f14"/>
                  </a:lnTo>
                  <a:lnTo>
                    <a:pt x="f15" y="f16"/>
                  </a:lnTo>
                  <a:lnTo>
                    <a:pt x="f17" y="f18"/>
                  </a:lnTo>
                  <a:lnTo>
                    <a:pt x="f5" y="f19"/>
                  </a:lnTo>
                  <a:lnTo>
                    <a:pt x="f20" y="f21"/>
                  </a:lnTo>
                  <a:lnTo>
                    <a:pt x="f22" y="f23"/>
                  </a:lnTo>
                  <a:cubicBezTo>
                    <a:pt x="f24" y="f25"/>
                    <a:pt x="f26" y="f27"/>
                    <a:pt x="f28" y="f29"/>
                  </a:cubicBezTo>
                  <a:lnTo>
                    <a:pt x="f30" y="f31"/>
                  </a:lnTo>
                  <a:lnTo>
                    <a:pt x="f32" y="f33"/>
                  </a:lnTo>
                  <a:lnTo>
                    <a:pt x="f34" y="f35"/>
                  </a:lnTo>
                  <a:lnTo>
                    <a:pt x="f36" y="f37"/>
                  </a:lnTo>
                  <a:lnTo>
                    <a:pt x="f38" y="f39"/>
                  </a:lnTo>
                  <a:cubicBezTo>
                    <a:pt x="f40" y="f41"/>
                    <a:pt x="f42" y="f43"/>
                    <a:pt x="f44" y="f7"/>
                  </a:cubicBezTo>
                  <a:lnTo>
                    <a:pt x="f45" y="f46"/>
                  </a:lnTo>
                  <a:lnTo>
                    <a:pt x="f47" y="f48"/>
                  </a:lnTo>
                  <a:lnTo>
                    <a:pt x="f49" y="f50"/>
                  </a:lnTo>
                  <a:lnTo>
                    <a:pt x="f51" y="f52"/>
                  </a:lnTo>
                  <a:cubicBezTo>
                    <a:pt x="f53" y="f54"/>
                    <a:pt x="f55" y="f56"/>
                    <a:pt x="f57" y="f58"/>
                  </a:cubicBezTo>
                  <a:lnTo>
                    <a:pt x="f59" y="f60"/>
                  </a:lnTo>
                  <a:lnTo>
                    <a:pt x="f61" y="f62"/>
                  </a:lnTo>
                  <a:lnTo>
                    <a:pt x="f63" y="f64"/>
                  </a:lnTo>
                  <a:lnTo>
                    <a:pt x="f65" y="f66"/>
                  </a:lnTo>
                  <a:cubicBezTo>
                    <a:pt x="f67" y="f68"/>
                    <a:pt x="f69" y="f70"/>
                    <a:pt x="f71" y="f72"/>
                  </a:cubicBezTo>
                  <a:lnTo>
                    <a:pt x="f6" y="f73"/>
                  </a:lnTo>
                  <a:lnTo>
                    <a:pt x="f74" y="f75"/>
                  </a:lnTo>
                  <a:cubicBezTo>
                    <a:pt x="f76" y="f77"/>
                    <a:pt x="f78" y="f79"/>
                    <a:pt x="f80" y="f81"/>
                  </a:cubicBezTo>
                  <a:lnTo>
                    <a:pt x="f82" y="f83"/>
                  </a:lnTo>
                  <a:cubicBezTo>
                    <a:pt x="f84" y="f85"/>
                    <a:pt x="f86" y="f87"/>
                    <a:pt x="f88" y="f89"/>
                  </a:cubicBezTo>
                  <a:lnTo>
                    <a:pt x="f90" y="f91"/>
                  </a:lnTo>
                  <a:lnTo>
                    <a:pt x="f92" y="f93"/>
                  </a:lnTo>
                  <a:lnTo>
                    <a:pt x="f61" y="f94"/>
                  </a:lnTo>
                  <a:lnTo>
                    <a:pt x="f51" y="f95"/>
                  </a:lnTo>
                  <a:lnTo>
                    <a:pt x="f51" y="f96"/>
                  </a:lnTo>
                  <a:lnTo>
                    <a:pt x="f8" y="f5"/>
                  </a:lnTo>
                  <a:close/>
                </a:path>
              </a:pathLst>
            </a:custGeom>
            <a:solidFill>
              <a:srgbClr val="E2EBFB"/>
            </a:solidFill>
            <a:ln w="3172" cap="flat">
              <a:solidFill>
                <a:srgbClr val="0F78FF">
                  <a:alpha val="70000"/>
                </a:srgbClr>
              </a:solidFill>
              <a:prstDash val="solid"/>
              <a:round/>
            </a:ln>
          </p:spPr>
          <p:txBody>
            <a:bodyPr vert="horz" wrap="square" lIns="91440" tIns="45720" rIns="91440" bIns="45720" anchor="t" anchorCtr="0" compatLnSpc="1">
              <a:noAutofit/>
            </a:bodyPr>
            <a:lstStyle/>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GB" sz="1400" b="1" i="0" u="none" strike="noStrike" kern="1200" cap="none" spc="0" baseline="0">
                <a:solidFill>
                  <a:srgbClr val="0599F1"/>
                </a:solidFill>
                <a:uFillTx/>
                <a:latin typeface="HelveticaNeue-UltraLight" pitchFamily="50"/>
                <a:ea typeface="MS PGothic" pitchFamily="34"/>
              </a:endParaRPr>
            </a:p>
          </p:txBody>
        </p:sp>
        <p:sp>
          <p:nvSpPr>
            <p:cNvPr id="191" name="Freeform 219">
              <a:extLst>
                <a:ext uri="{FF2B5EF4-FFF2-40B4-BE49-F238E27FC236}">
                  <a16:creationId xmlns:a16="http://schemas.microsoft.com/office/drawing/2014/main" id="{D950757F-B738-233D-BBBC-0ECF78550D70}"/>
                </a:ext>
              </a:extLst>
            </p:cNvPr>
            <p:cNvSpPr/>
            <p:nvPr/>
          </p:nvSpPr>
          <p:spPr>
            <a:xfrm>
              <a:off x="9540026" y="3632453"/>
              <a:ext cx="81098" cy="44887"/>
            </a:xfrm>
            <a:custGeom>
              <a:avLst/>
              <a:gdLst>
                <a:gd name="f0" fmla="val 10800000"/>
                <a:gd name="f1" fmla="val 5400000"/>
                <a:gd name="f2" fmla="val 180"/>
                <a:gd name="f3" fmla="val w"/>
                <a:gd name="f4" fmla="val h"/>
                <a:gd name="f5" fmla="val 0"/>
                <a:gd name="f6" fmla="val 348468"/>
                <a:gd name="f7" fmla="val 191264"/>
                <a:gd name="f8" fmla="val 136243"/>
                <a:gd name="f9" fmla="val 102182"/>
                <a:gd name="f10" fmla="val 162443"/>
                <a:gd name="f11" fmla="val 217465"/>
                <a:gd name="f12" fmla="val 188644"/>
                <a:gd name="f13" fmla="val 324887"/>
                <a:gd name="f14" fmla="val 167683"/>
                <a:gd name="f15" fmla="val 104802"/>
                <a:gd name="f16" fmla="val 254145"/>
                <a:gd name="f17" fmla="val 5240"/>
                <a:gd name="f18" fmla="val 167684"/>
                <a:gd name="f19" fmla="val 20960"/>
                <a:gd name="f20" fmla="val 115282"/>
                <a:gd name="f21" fmla="val 28821"/>
                <a:gd name="f22" fmla="val 73361"/>
                <a:gd name="f23" fmla="+- 0 0 -90"/>
                <a:gd name="f24" fmla="*/ f3 1 348468"/>
                <a:gd name="f25" fmla="*/ f4 1 191264"/>
                <a:gd name="f26" fmla="val f5"/>
                <a:gd name="f27" fmla="val f6"/>
                <a:gd name="f28" fmla="val f7"/>
                <a:gd name="f29" fmla="*/ f23 f0 1"/>
                <a:gd name="f30" fmla="+- f28 0 f26"/>
                <a:gd name="f31" fmla="+- f27 0 f26"/>
                <a:gd name="f32" fmla="*/ f29 1 f2"/>
                <a:gd name="f33" fmla="*/ f31 1 348468"/>
                <a:gd name="f34" fmla="*/ f30 1 191264"/>
                <a:gd name="f35" fmla="*/ 0 f31 1"/>
                <a:gd name="f36" fmla="*/ 595 f30 1"/>
                <a:gd name="f37" fmla="*/ 432 f31 1"/>
                <a:gd name="f38" fmla="*/ 836 f30 1"/>
                <a:gd name="f39" fmla="*/ 687 f31 1"/>
                <a:gd name="f40" fmla="*/ 710 f30 1"/>
                <a:gd name="f41" fmla="*/ 920 f31 1"/>
                <a:gd name="f42" fmla="*/ 824 f30 1"/>
                <a:gd name="f43" fmla="*/ 1375 f31 1"/>
                <a:gd name="f44" fmla="*/ 733 f30 1"/>
                <a:gd name="f45" fmla="*/ 1475 f31 1"/>
                <a:gd name="f46" fmla="*/ 458 f30 1"/>
                <a:gd name="f47" fmla="*/ 1075 f31 1"/>
                <a:gd name="f48" fmla="*/ 23 f30 1"/>
                <a:gd name="f49" fmla="*/ 709 f31 1"/>
                <a:gd name="f50" fmla="*/ 92 f30 1"/>
                <a:gd name="f51" fmla="*/ 488 f31 1"/>
                <a:gd name="f52" fmla="*/ 0 f30 1"/>
                <a:gd name="f53" fmla="*/ 122 f31 1"/>
                <a:gd name="f54" fmla="*/ 321 f30 1"/>
                <a:gd name="f55" fmla="+- f32 0 f1"/>
                <a:gd name="f56" fmla="*/ f35 1 348468"/>
                <a:gd name="f57" fmla="*/ f36 1 191264"/>
                <a:gd name="f58" fmla="*/ f37 1 348468"/>
                <a:gd name="f59" fmla="*/ f38 1 191264"/>
                <a:gd name="f60" fmla="*/ f39 1 348468"/>
                <a:gd name="f61" fmla="*/ f40 1 191264"/>
                <a:gd name="f62" fmla="*/ f41 1 348468"/>
                <a:gd name="f63" fmla="*/ f42 1 191264"/>
                <a:gd name="f64" fmla="*/ f43 1 348468"/>
                <a:gd name="f65" fmla="*/ f44 1 191264"/>
                <a:gd name="f66" fmla="*/ f45 1 348468"/>
                <a:gd name="f67" fmla="*/ f46 1 191264"/>
                <a:gd name="f68" fmla="*/ f47 1 348468"/>
                <a:gd name="f69" fmla="*/ f48 1 191264"/>
                <a:gd name="f70" fmla="*/ f49 1 348468"/>
                <a:gd name="f71" fmla="*/ f50 1 191264"/>
                <a:gd name="f72" fmla="*/ f51 1 348468"/>
                <a:gd name="f73" fmla="*/ f52 1 191264"/>
                <a:gd name="f74" fmla="*/ f53 1 348468"/>
                <a:gd name="f75" fmla="*/ f54 1 191264"/>
                <a:gd name="f76" fmla="*/ 0 1 f33"/>
                <a:gd name="f77" fmla="*/ f27 1 f33"/>
                <a:gd name="f78" fmla="*/ 0 1 f34"/>
                <a:gd name="f79" fmla="*/ f28 1 f34"/>
                <a:gd name="f80" fmla="*/ f56 1 f33"/>
                <a:gd name="f81" fmla="*/ f57 1 f34"/>
                <a:gd name="f82" fmla="*/ f58 1 f33"/>
                <a:gd name="f83" fmla="*/ f59 1 f34"/>
                <a:gd name="f84" fmla="*/ f60 1 f33"/>
                <a:gd name="f85" fmla="*/ f61 1 f34"/>
                <a:gd name="f86" fmla="*/ f62 1 f33"/>
                <a:gd name="f87" fmla="*/ f63 1 f34"/>
                <a:gd name="f88" fmla="*/ f64 1 f33"/>
                <a:gd name="f89" fmla="*/ f65 1 f34"/>
                <a:gd name="f90" fmla="*/ f66 1 f33"/>
                <a:gd name="f91" fmla="*/ f67 1 f34"/>
                <a:gd name="f92" fmla="*/ f68 1 f33"/>
                <a:gd name="f93" fmla="*/ f69 1 f34"/>
                <a:gd name="f94" fmla="*/ f70 1 f33"/>
                <a:gd name="f95" fmla="*/ f71 1 f34"/>
                <a:gd name="f96" fmla="*/ f72 1 f33"/>
                <a:gd name="f97" fmla="*/ f73 1 f34"/>
                <a:gd name="f98" fmla="*/ f74 1 f33"/>
                <a:gd name="f99" fmla="*/ f75 1 f34"/>
                <a:gd name="f100" fmla="*/ f76 f24 1"/>
                <a:gd name="f101" fmla="*/ f77 f24 1"/>
                <a:gd name="f102" fmla="*/ f79 f25 1"/>
                <a:gd name="f103" fmla="*/ f78 f25 1"/>
                <a:gd name="f104" fmla="*/ f80 f24 1"/>
                <a:gd name="f105" fmla="*/ f81 f25 1"/>
                <a:gd name="f106" fmla="*/ f82 f24 1"/>
                <a:gd name="f107" fmla="*/ f83 f25 1"/>
                <a:gd name="f108" fmla="*/ f84 f24 1"/>
                <a:gd name="f109" fmla="*/ f85 f25 1"/>
                <a:gd name="f110" fmla="*/ f86 f24 1"/>
                <a:gd name="f111" fmla="*/ f87 f25 1"/>
                <a:gd name="f112" fmla="*/ f88 f24 1"/>
                <a:gd name="f113" fmla="*/ f89 f25 1"/>
                <a:gd name="f114" fmla="*/ f90 f24 1"/>
                <a:gd name="f115" fmla="*/ f91 f25 1"/>
                <a:gd name="f116" fmla="*/ f92 f24 1"/>
                <a:gd name="f117" fmla="*/ f93 f25 1"/>
                <a:gd name="f118" fmla="*/ f94 f24 1"/>
                <a:gd name="f119" fmla="*/ f95 f25 1"/>
                <a:gd name="f120" fmla="*/ f96 f24 1"/>
                <a:gd name="f121" fmla="*/ f97 f25 1"/>
                <a:gd name="f122" fmla="*/ f98 f24 1"/>
                <a:gd name="f123" fmla="*/ f99 f25 1"/>
              </a:gdLst>
              <a:ahLst/>
              <a:cxnLst>
                <a:cxn ang="3cd4">
                  <a:pos x="hc" y="t"/>
                </a:cxn>
                <a:cxn ang="0">
                  <a:pos x="r" y="vc"/>
                </a:cxn>
                <a:cxn ang="cd4">
                  <a:pos x="hc" y="b"/>
                </a:cxn>
                <a:cxn ang="cd2">
                  <a:pos x="l" y="vc"/>
                </a:cxn>
                <a:cxn ang="f55">
                  <a:pos x="f104" y="f105"/>
                </a:cxn>
                <a:cxn ang="f55">
                  <a:pos x="f106" y="f107"/>
                </a:cxn>
                <a:cxn ang="f55">
                  <a:pos x="f108" y="f109"/>
                </a:cxn>
                <a:cxn ang="f55">
                  <a:pos x="f110" y="f111"/>
                </a:cxn>
                <a:cxn ang="f55">
                  <a:pos x="f112" y="f113"/>
                </a:cxn>
                <a:cxn ang="f55">
                  <a:pos x="f114" y="f115"/>
                </a:cxn>
                <a:cxn ang="f55">
                  <a:pos x="f116" y="f117"/>
                </a:cxn>
                <a:cxn ang="f55">
                  <a:pos x="f118" y="f119"/>
                </a:cxn>
                <a:cxn ang="f55">
                  <a:pos x="f120" y="f121"/>
                </a:cxn>
                <a:cxn ang="f55">
                  <a:pos x="f122" y="f123"/>
                </a:cxn>
                <a:cxn ang="f55">
                  <a:pos x="f104" y="f105"/>
                </a:cxn>
              </a:cxnLst>
              <a:rect l="f100" t="f103" r="f101" b="f102"/>
              <a:pathLst>
                <a:path w="348468" h="191264">
                  <a:moveTo>
                    <a:pt x="f5" y="f8"/>
                  </a:moveTo>
                  <a:lnTo>
                    <a:pt x="f9" y="f7"/>
                  </a:lnTo>
                  <a:lnTo>
                    <a:pt x="f10" y="f10"/>
                  </a:lnTo>
                  <a:lnTo>
                    <a:pt x="f11" y="f12"/>
                  </a:lnTo>
                  <a:lnTo>
                    <a:pt x="f13" y="f14"/>
                  </a:lnTo>
                  <a:lnTo>
                    <a:pt x="f6" y="f15"/>
                  </a:lnTo>
                  <a:lnTo>
                    <a:pt x="f16" y="f17"/>
                  </a:lnTo>
                  <a:lnTo>
                    <a:pt x="f18" y="f19"/>
                  </a:lnTo>
                  <a:lnTo>
                    <a:pt x="f20" y="f5"/>
                  </a:lnTo>
                  <a:lnTo>
                    <a:pt x="f21" y="f22"/>
                  </a:lnTo>
                  <a:lnTo>
                    <a:pt x="f5" y="f8"/>
                  </a:lnTo>
                  <a:close/>
                </a:path>
              </a:pathLst>
            </a:custGeom>
            <a:solidFill>
              <a:srgbClr val="E2EBFB"/>
            </a:solidFill>
            <a:ln w="3172" cap="flat">
              <a:solidFill>
                <a:srgbClr val="0F78FF">
                  <a:alpha val="70000"/>
                </a:srgbClr>
              </a:solidFill>
              <a:prstDash val="solid"/>
              <a:round/>
            </a:ln>
          </p:spPr>
          <p:txBody>
            <a:bodyPr vert="horz" wrap="square" lIns="91440" tIns="45720" rIns="91440" bIns="45720" anchor="t" anchorCtr="0" compatLnSpc="1">
              <a:noAutofit/>
            </a:bodyPr>
            <a:lstStyle/>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GB" sz="1400" b="1" i="0" u="none" strike="noStrike" kern="1200" cap="none" spc="0" baseline="0">
                <a:solidFill>
                  <a:srgbClr val="0599F1"/>
                </a:solidFill>
                <a:uFillTx/>
                <a:latin typeface="HelveticaNeue-UltraLight" pitchFamily="50"/>
                <a:ea typeface="MS PGothic" pitchFamily="34"/>
              </a:endParaRPr>
            </a:p>
          </p:txBody>
        </p:sp>
        <p:sp>
          <p:nvSpPr>
            <p:cNvPr id="192" name="Freeform 220">
              <a:extLst>
                <a:ext uri="{FF2B5EF4-FFF2-40B4-BE49-F238E27FC236}">
                  <a16:creationId xmlns:a16="http://schemas.microsoft.com/office/drawing/2014/main" id="{3B37E37D-F56A-1F20-8EA2-3A53D68F4B61}"/>
                </a:ext>
              </a:extLst>
            </p:cNvPr>
            <p:cNvSpPr/>
            <p:nvPr/>
          </p:nvSpPr>
          <p:spPr>
            <a:xfrm>
              <a:off x="9845582" y="4203030"/>
              <a:ext cx="117299" cy="134681"/>
            </a:xfrm>
            <a:custGeom>
              <a:avLst/>
              <a:gdLst>
                <a:gd name="f0" fmla="val 10800000"/>
                <a:gd name="f1" fmla="val 5400000"/>
                <a:gd name="f2" fmla="val 180"/>
                <a:gd name="f3" fmla="val w"/>
                <a:gd name="f4" fmla="val h"/>
                <a:gd name="f5" fmla="val 0"/>
                <a:gd name="f6" fmla="val 675"/>
                <a:gd name="f7" fmla="val 773"/>
                <a:gd name="f8" fmla="val 41"/>
                <a:gd name="f9" fmla="val 75"/>
                <a:gd name="f10" fmla="val 339"/>
                <a:gd name="f11" fmla="val 273"/>
                <a:gd name="f12" fmla="val 579"/>
                <a:gd name="f13" fmla="val 605"/>
                <a:gd name="f14" fmla="val 769"/>
                <a:gd name="f15" fmla="val 563"/>
                <a:gd name="f16" fmla="val 583"/>
                <a:gd name="f17" fmla="val 493"/>
                <a:gd name="f18" fmla="val 521"/>
                <a:gd name="f19" fmla="val 269"/>
                <a:gd name="f20" fmla="val 323"/>
                <a:gd name="f21" fmla="val 78"/>
                <a:gd name="f22" fmla="val 286"/>
                <a:gd name="f23" fmla="val 58"/>
                <a:gd name="f24" fmla="val 253"/>
                <a:gd name="f25" fmla="val 111"/>
                <a:gd name="f26" fmla="val 141"/>
                <a:gd name="f27" fmla="val 128"/>
                <a:gd name="f28" fmla="val 145"/>
                <a:gd name="f29" fmla="val 70"/>
                <a:gd name="f30" fmla="val 17"/>
                <a:gd name="f31" fmla="+- 0 0 -90"/>
                <a:gd name="f32" fmla="*/ f3 1 675"/>
                <a:gd name="f33" fmla="*/ f4 1 773"/>
                <a:gd name="f34" fmla="val f5"/>
                <a:gd name="f35" fmla="val f6"/>
                <a:gd name="f36" fmla="val f7"/>
                <a:gd name="f37" fmla="*/ f31 f0 1"/>
                <a:gd name="f38" fmla="+- f36 0 f34"/>
                <a:gd name="f39" fmla="+- f35 0 f34"/>
                <a:gd name="f40" fmla="*/ f37 1 f2"/>
                <a:gd name="f41" fmla="*/ f39 1 675"/>
                <a:gd name="f42" fmla="*/ f38 1 773"/>
                <a:gd name="f43" fmla="*/ 0 f39 1"/>
                <a:gd name="f44" fmla="*/ 2147483646 f38 1"/>
                <a:gd name="f45" fmla="*/ 2147483646 f39 1"/>
                <a:gd name="f46" fmla="*/ 0 f38 1"/>
                <a:gd name="f47" fmla="+- f40 0 f1"/>
                <a:gd name="f48" fmla="*/ f43 1 675"/>
                <a:gd name="f49" fmla="*/ f44 1 773"/>
                <a:gd name="f50" fmla="*/ f45 1 675"/>
                <a:gd name="f51" fmla="*/ f46 1 773"/>
                <a:gd name="f52" fmla="*/ 0 1 f41"/>
                <a:gd name="f53" fmla="*/ f35 1 f41"/>
                <a:gd name="f54" fmla="*/ 0 1 f42"/>
                <a:gd name="f55" fmla="*/ f36 1 f42"/>
                <a:gd name="f56" fmla="*/ f48 1 f41"/>
                <a:gd name="f57" fmla="*/ f49 1 f42"/>
                <a:gd name="f58" fmla="*/ f50 1 f41"/>
                <a:gd name="f59" fmla="*/ f51 1 f42"/>
                <a:gd name="f60" fmla="*/ f52 f32 1"/>
                <a:gd name="f61" fmla="*/ f53 f32 1"/>
                <a:gd name="f62" fmla="*/ f55 f33 1"/>
                <a:gd name="f63" fmla="*/ f54 f33 1"/>
                <a:gd name="f64" fmla="*/ f56 f32 1"/>
                <a:gd name="f65" fmla="*/ f57 f33 1"/>
                <a:gd name="f66" fmla="*/ f58 f32 1"/>
                <a:gd name="f67" fmla="*/ f59 f33 1"/>
              </a:gdLst>
              <a:ahLst/>
              <a:cxnLst>
                <a:cxn ang="3cd4">
                  <a:pos x="hc" y="t"/>
                </a:cxn>
                <a:cxn ang="0">
                  <a:pos x="r" y="vc"/>
                </a:cxn>
                <a:cxn ang="cd4">
                  <a:pos x="hc" y="b"/>
                </a:cxn>
                <a:cxn ang="cd2">
                  <a:pos x="l" y="vc"/>
                </a:cxn>
                <a:cxn ang="f47">
                  <a:pos x="f64" y="f65"/>
                </a:cxn>
                <a:cxn ang="f47">
                  <a:pos x="f66" y="f65"/>
                </a:cxn>
                <a:cxn ang="f47">
                  <a:pos x="f66" y="f65"/>
                </a:cxn>
                <a:cxn ang="f47">
                  <a:pos x="f66" y="f65"/>
                </a:cxn>
                <a:cxn ang="f47">
                  <a:pos x="f66" y="f65"/>
                </a:cxn>
                <a:cxn ang="f47">
                  <a:pos x="f66" y="f65"/>
                </a:cxn>
                <a:cxn ang="f47">
                  <a:pos x="f66" y="f65"/>
                </a:cxn>
                <a:cxn ang="f47">
                  <a:pos x="f66" y="f65"/>
                </a:cxn>
                <a:cxn ang="f47">
                  <a:pos x="f66" y="f65"/>
                </a:cxn>
                <a:cxn ang="f47">
                  <a:pos x="f66" y="f65"/>
                </a:cxn>
                <a:cxn ang="f47">
                  <a:pos x="f66" y="f65"/>
                </a:cxn>
                <a:cxn ang="f47">
                  <a:pos x="f66" y="f65"/>
                </a:cxn>
                <a:cxn ang="f47">
                  <a:pos x="f66" y="f65"/>
                </a:cxn>
                <a:cxn ang="f47">
                  <a:pos x="f66" y="f67"/>
                </a:cxn>
                <a:cxn ang="f47">
                  <a:pos x="f64" y="f65"/>
                </a:cxn>
              </a:cxnLst>
              <a:rect l="f60" t="f63" r="f61" b="f62"/>
              <a:pathLst>
                <a:path w="675" h="773">
                  <a:moveTo>
                    <a:pt x="f5" y="f8"/>
                  </a:moveTo>
                  <a:lnTo>
                    <a:pt x="f9" y="f10"/>
                  </a:lnTo>
                  <a:lnTo>
                    <a:pt x="f11" y="f12"/>
                  </a:lnTo>
                  <a:lnTo>
                    <a:pt x="f13" y="f14"/>
                  </a:lnTo>
                  <a:lnTo>
                    <a:pt x="f6" y="f7"/>
                  </a:lnTo>
                  <a:lnTo>
                    <a:pt x="f15" y="f16"/>
                  </a:lnTo>
                  <a:lnTo>
                    <a:pt x="f17" y="f18"/>
                  </a:lnTo>
                  <a:lnTo>
                    <a:pt x="f17" y="f19"/>
                  </a:lnTo>
                  <a:lnTo>
                    <a:pt x="f20" y="f21"/>
                  </a:lnTo>
                  <a:lnTo>
                    <a:pt x="f22" y="f23"/>
                  </a:lnTo>
                  <a:lnTo>
                    <a:pt x="f24" y="f25"/>
                  </a:lnTo>
                  <a:lnTo>
                    <a:pt x="f26" y="f27"/>
                  </a:lnTo>
                  <a:lnTo>
                    <a:pt x="f28" y="f29"/>
                  </a:lnTo>
                  <a:lnTo>
                    <a:pt x="f30" y="f5"/>
                  </a:lnTo>
                  <a:lnTo>
                    <a:pt x="f5" y="f8"/>
                  </a:lnTo>
                  <a:close/>
                </a:path>
              </a:pathLst>
            </a:custGeom>
            <a:solidFill>
              <a:srgbClr val="E2EBFB"/>
            </a:solidFill>
            <a:ln w="3172" cap="flat">
              <a:solidFill>
                <a:srgbClr val="0F78FF">
                  <a:alpha val="70000"/>
                </a:srgbClr>
              </a:solidFill>
              <a:prstDash val="solid"/>
              <a:round/>
            </a:ln>
          </p:spPr>
          <p:txBody>
            <a:bodyPr vert="horz" wrap="square" lIns="91440" tIns="45720" rIns="91440" bIns="45720" anchor="t" anchorCtr="0" compatLnSpc="1">
              <a:noAutofit/>
            </a:bodyPr>
            <a:lstStyle/>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GB" sz="1400" b="1" i="0" u="none" strike="noStrike" kern="1200" cap="none" spc="0" baseline="0">
                <a:solidFill>
                  <a:srgbClr val="0599F1"/>
                </a:solidFill>
                <a:uFillTx/>
                <a:latin typeface="HelveticaNeue-UltraLight" pitchFamily="50"/>
                <a:ea typeface="MS PGothic" pitchFamily="34"/>
              </a:endParaRPr>
            </a:p>
          </p:txBody>
        </p:sp>
        <p:sp>
          <p:nvSpPr>
            <p:cNvPr id="193" name="Freeform 221">
              <a:extLst>
                <a:ext uri="{FF2B5EF4-FFF2-40B4-BE49-F238E27FC236}">
                  <a16:creationId xmlns:a16="http://schemas.microsoft.com/office/drawing/2014/main" id="{D38AA307-BFB5-09A8-EDA8-584EF8D06ACA}"/>
                </a:ext>
              </a:extLst>
            </p:cNvPr>
            <p:cNvSpPr/>
            <p:nvPr/>
          </p:nvSpPr>
          <p:spPr>
            <a:xfrm>
              <a:off x="9877440" y="3785963"/>
              <a:ext cx="182468" cy="359139"/>
            </a:xfrm>
            <a:custGeom>
              <a:avLst/>
              <a:gdLst>
                <a:gd name="f0" fmla="val 10800000"/>
                <a:gd name="f1" fmla="val 5400000"/>
                <a:gd name="f2" fmla="val 180"/>
                <a:gd name="f3" fmla="val w"/>
                <a:gd name="f4" fmla="val h"/>
                <a:gd name="f5" fmla="val 0"/>
                <a:gd name="f6" fmla="val 138"/>
                <a:gd name="f7" fmla="val 271"/>
                <a:gd name="f8" fmla="val 66"/>
                <a:gd name="f9" fmla="val 6"/>
                <a:gd name="f10" fmla="val 24"/>
                <a:gd name="f11" fmla="val 18"/>
                <a:gd name="f12" fmla="val 42"/>
                <a:gd name="f13" fmla="val 36"/>
                <a:gd name="f14" fmla="val 48"/>
                <a:gd name="f15" fmla="val 60"/>
                <a:gd name="f16" fmla="val 72"/>
                <a:gd name="f17" fmla="val 54"/>
                <a:gd name="f18" fmla="val 96"/>
                <a:gd name="f19" fmla="val 78"/>
                <a:gd name="f20" fmla="val 126"/>
                <a:gd name="f21" fmla="val 144"/>
                <a:gd name="f22" fmla="val 175"/>
                <a:gd name="f23" fmla="val 211"/>
                <a:gd name="f24" fmla="val 223"/>
                <a:gd name="f25" fmla="val 229"/>
                <a:gd name="f26" fmla="val 241"/>
                <a:gd name="f27" fmla="val 247"/>
                <a:gd name="f28" fmla="val 253"/>
                <a:gd name="f29" fmla="val 108"/>
                <a:gd name="f30" fmla="val 114"/>
                <a:gd name="f31" fmla="val 132"/>
                <a:gd name="f32" fmla="val 102"/>
                <a:gd name="f33" fmla="val 84"/>
                <a:gd name="f34" fmla="val 90"/>
                <a:gd name="f35" fmla="+- 0 0 -90"/>
                <a:gd name="f36" fmla="*/ f3 1 138"/>
                <a:gd name="f37" fmla="*/ f4 1 271"/>
                <a:gd name="f38" fmla="val f5"/>
                <a:gd name="f39" fmla="val f6"/>
                <a:gd name="f40" fmla="val f7"/>
                <a:gd name="f41" fmla="*/ f35 f0 1"/>
                <a:gd name="f42" fmla="+- f40 0 f38"/>
                <a:gd name="f43" fmla="+- f39 0 f38"/>
                <a:gd name="f44" fmla="*/ f41 1 f2"/>
                <a:gd name="f45" fmla="*/ f43 1 138"/>
                <a:gd name="f46" fmla="*/ f42 1 271"/>
                <a:gd name="f47" fmla="*/ 2147483646 f43 1"/>
                <a:gd name="f48" fmla="*/ 0 f42 1"/>
                <a:gd name="f49" fmla="*/ 0 f43 1"/>
                <a:gd name="f50" fmla="*/ 2147483646 f42 1"/>
                <a:gd name="f51" fmla="+- f44 0 f1"/>
                <a:gd name="f52" fmla="*/ f47 1 138"/>
                <a:gd name="f53" fmla="*/ f48 1 271"/>
                <a:gd name="f54" fmla="*/ f49 1 138"/>
                <a:gd name="f55" fmla="*/ f50 1 271"/>
                <a:gd name="f56" fmla="*/ 0 1 f45"/>
                <a:gd name="f57" fmla="*/ f39 1 f45"/>
                <a:gd name="f58" fmla="*/ 0 1 f46"/>
                <a:gd name="f59" fmla="*/ f40 1 f46"/>
                <a:gd name="f60" fmla="*/ f52 1 f45"/>
                <a:gd name="f61" fmla="*/ f53 1 f46"/>
                <a:gd name="f62" fmla="*/ f54 1 f45"/>
                <a:gd name="f63" fmla="*/ f55 1 f46"/>
                <a:gd name="f64" fmla="*/ f56 f36 1"/>
                <a:gd name="f65" fmla="*/ f57 f36 1"/>
                <a:gd name="f66" fmla="*/ f59 f37 1"/>
                <a:gd name="f67" fmla="*/ f58 f37 1"/>
                <a:gd name="f68" fmla="*/ f60 f36 1"/>
                <a:gd name="f69" fmla="*/ f61 f37 1"/>
                <a:gd name="f70" fmla="*/ f62 f36 1"/>
                <a:gd name="f71" fmla="*/ f63 f37 1"/>
              </a:gdLst>
              <a:ahLst/>
              <a:cxnLst>
                <a:cxn ang="3cd4">
                  <a:pos x="hc" y="t"/>
                </a:cxn>
                <a:cxn ang="0">
                  <a:pos x="r" y="vc"/>
                </a:cxn>
                <a:cxn ang="cd4">
                  <a:pos x="hc" y="b"/>
                </a:cxn>
                <a:cxn ang="cd2">
                  <a:pos x="l" y="vc"/>
                </a:cxn>
                <a:cxn ang="f51">
                  <a:pos x="f68" y="f69"/>
                </a:cxn>
                <a:cxn ang="f51">
                  <a:pos x="f68" y="f69"/>
                </a:cxn>
                <a:cxn ang="f51">
                  <a:pos x="f70" y="f71"/>
                </a:cxn>
                <a:cxn ang="f51">
                  <a:pos x="f68" y="f71"/>
                </a:cxn>
                <a:cxn ang="f51">
                  <a:pos x="f68" y="f71"/>
                </a:cxn>
                <a:cxn ang="f51">
                  <a:pos x="f68" y="f71"/>
                </a:cxn>
                <a:cxn ang="f51">
                  <a:pos x="f68" y="f71"/>
                </a:cxn>
                <a:cxn ang="f51">
                  <a:pos x="f68" y="f71"/>
                </a:cxn>
                <a:cxn ang="f51">
                  <a:pos x="f68" y="f71"/>
                </a:cxn>
                <a:cxn ang="f51">
                  <a:pos x="f68" y="f71"/>
                </a:cxn>
                <a:cxn ang="f51">
                  <a:pos x="f68" y="f71"/>
                </a:cxn>
                <a:cxn ang="f51">
                  <a:pos x="f68" y="f71"/>
                </a:cxn>
                <a:cxn ang="f51">
                  <a:pos x="f68" y="f71"/>
                </a:cxn>
                <a:cxn ang="f51">
                  <a:pos x="f68" y="f71"/>
                </a:cxn>
                <a:cxn ang="f51">
                  <a:pos x="f68" y="f71"/>
                </a:cxn>
                <a:cxn ang="f51">
                  <a:pos x="f68" y="f71"/>
                </a:cxn>
                <a:cxn ang="f51">
                  <a:pos x="f68" y="f71"/>
                </a:cxn>
                <a:cxn ang="f51">
                  <a:pos x="f68" y="f71"/>
                </a:cxn>
                <a:cxn ang="f51">
                  <a:pos x="f68" y="f71"/>
                </a:cxn>
                <a:cxn ang="f51">
                  <a:pos x="f68" y="f71"/>
                </a:cxn>
                <a:cxn ang="f51">
                  <a:pos x="f68" y="f71"/>
                </a:cxn>
                <a:cxn ang="f51">
                  <a:pos x="f68" y="f71"/>
                </a:cxn>
                <a:cxn ang="f51">
                  <a:pos x="f68" y="f71"/>
                </a:cxn>
                <a:cxn ang="f51">
                  <a:pos x="f68" y="f71"/>
                </a:cxn>
                <a:cxn ang="f51">
                  <a:pos x="f68" y="f71"/>
                </a:cxn>
                <a:cxn ang="f51">
                  <a:pos x="f68" y="f71"/>
                </a:cxn>
                <a:cxn ang="f51">
                  <a:pos x="f68" y="f71"/>
                </a:cxn>
                <a:cxn ang="f51">
                  <a:pos x="f68" y="f71"/>
                </a:cxn>
                <a:cxn ang="f51">
                  <a:pos x="f68" y="f69"/>
                </a:cxn>
              </a:cxnLst>
              <a:rect l="f64" t="f67" r="f65" b="f66"/>
              <a:pathLst>
                <a:path w="138" h="271">
                  <a:moveTo>
                    <a:pt x="f8" y="f5"/>
                  </a:moveTo>
                  <a:lnTo>
                    <a:pt x="f9" y="f5"/>
                  </a:lnTo>
                  <a:lnTo>
                    <a:pt x="f5" y="f10"/>
                  </a:lnTo>
                  <a:lnTo>
                    <a:pt x="f9" y="f10"/>
                  </a:lnTo>
                  <a:lnTo>
                    <a:pt x="f11" y="f12"/>
                  </a:lnTo>
                  <a:lnTo>
                    <a:pt x="f13" y="f14"/>
                  </a:lnTo>
                  <a:lnTo>
                    <a:pt x="f12" y="f15"/>
                  </a:lnTo>
                  <a:lnTo>
                    <a:pt x="f13" y="f16"/>
                  </a:lnTo>
                  <a:lnTo>
                    <a:pt x="f17" y="f18"/>
                  </a:lnTo>
                  <a:lnTo>
                    <a:pt x="f19" y="f20"/>
                  </a:lnTo>
                  <a:lnTo>
                    <a:pt x="f18" y="f21"/>
                  </a:lnTo>
                  <a:lnTo>
                    <a:pt x="f18" y="f22"/>
                  </a:lnTo>
                  <a:lnTo>
                    <a:pt x="f18" y="f23"/>
                  </a:lnTo>
                  <a:lnTo>
                    <a:pt x="f19" y="f24"/>
                  </a:lnTo>
                  <a:lnTo>
                    <a:pt x="f15" y="f25"/>
                  </a:lnTo>
                  <a:lnTo>
                    <a:pt x="f17" y="f26"/>
                  </a:lnTo>
                  <a:lnTo>
                    <a:pt x="f12" y="f27"/>
                  </a:lnTo>
                  <a:lnTo>
                    <a:pt x="f14" y="f28"/>
                  </a:lnTo>
                  <a:lnTo>
                    <a:pt x="f8" y="f7"/>
                  </a:lnTo>
                  <a:lnTo>
                    <a:pt x="f29" y="f26"/>
                  </a:lnTo>
                  <a:lnTo>
                    <a:pt x="f6" y="f23"/>
                  </a:lnTo>
                  <a:lnTo>
                    <a:pt x="f30" y="f31"/>
                  </a:lnTo>
                  <a:lnTo>
                    <a:pt x="f32" y="f30"/>
                  </a:lnTo>
                  <a:lnTo>
                    <a:pt x="f19" y="f33"/>
                  </a:lnTo>
                  <a:lnTo>
                    <a:pt x="f8" y="f15"/>
                  </a:lnTo>
                  <a:lnTo>
                    <a:pt x="f19" y="f14"/>
                  </a:lnTo>
                  <a:lnTo>
                    <a:pt x="f18" y="f13"/>
                  </a:lnTo>
                  <a:lnTo>
                    <a:pt x="f34" y="f11"/>
                  </a:lnTo>
                  <a:lnTo>
                    <a:pt x="f8" y="f5"/>
                  </a:lnTo>
                  <a:close/>
                </a:path>
              </a:pathLst>
            </a:custGeom>
            <a:solidFill>
              <a:srgbClr val="E2EBFB"/>
            </a:solidFill>
            <a:ln w="3172" cap="flat">
              <a:solidFill>
                <a:srgbClr val="0F78FF">
                  <a:alpha val="70000"/>
                </a:srgbClr>
              </a:solidFill>
              <a:prstDash val="solid"/>
              <a:round/>
            </a:ln>
          </p:spPr>
          <p:txBody>
            <a:bodyPr vert="horz" wrap="square" lIns="91440" tIns="45720" rIns="91440" bIns="45720" anchor="t" anchorCtr="0" compatLnSpc="1">
              <a:noAutofit/>
            </a:bodyPr>
            <a:lstStyle/>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GB" sz="1400" b="1" i="0" u="none" strike="noStrike" kern="1200" cap="none" spc="0" baseline="0">
                <a:solidFill>
                  <a:srgbClr val="0599F1"/>
                </a:solidFill>
                <a:uFillTx/>
                <a:latin typeface="HelveticaNeue-UltraLight" pitchFamily="50"/>
                <a:ea typeface="MS PGothic" pitchFamily="34"/>
              </a:endParaRPr>
            </a:p>
          </p:txBody>
        </p:sp>
        <p:sp>
          <p:nvSpPr>
            <p:cNvPr id="194" name="Freeform 222">
              <a:extLst>
                <a:ext uri="{FF2B5EF4-FFF2-40B4-BE49-F238E27FC236}">
                  <a16:creationId xmlns:a16="http://schemas.microsoft.com/office/drawing/2014/main" id="{7F2A8626-94A8-4A18-3DAB-08C75D322059}"/>
                </a:ext>
              </a:extLst>
            </p:cNvPr>
            <p:cNvSpPr/>
            <p:nvPr/>
          </p:nvSpPr>
          <p:spPr>
            <a:xfrm>
              <a:off x="9820966" y="3809134"/>
              <a:ext cx="192609" cy="209982"/>
            </a:xfrm>
            <a:custGeom>
              <a:avLst/>
              <a:gdLst>
                <a:gd name="f0" fmla="val 10800000"/>
                <a:gd name="f1" fmla="val 5400000"/>
                <a:gd name="f2" fmla="val 180"/>
                <a:gd name="f3" fmla="val w"/>
                <a:gd name="f4" fmla="val h"/>
                <a:gd name="f5" fmla="val 0"/>
                <a:gd name="f6" fmla="val 10000"/>
                <a:gd name="f7" fmla="val 8672"/>
                <a:gd name="f8" fmla="val 9830"/>
                <a:gd name="f9" fmla="val 7948"/>
                <a:gd name="f10" fmla="val 8696"/>
                <a:gd name="f11" fmla="val 6754"/>
                <a:gd name="f12" fmla="val 6957"/>
                <a:gd name="f13" fmla="val 4769"/>
                <a:gd name="f14" fmla="val 5652"/>
                <a:gd name="f15" fmla="val 3176"/>
                <a:gd name="f16" fmla="val 6087"/>
                <a:gd name="f17" fmla="val 2384"/>
                <a:gd name="f18" fmla="val 1590"/>
                <a:gd name="f19" fmla="val 4348"/>
                <a:gd name="f20" fmla="val 1191"/>
                <a:gd name="f21" fmla="val 3478"/>
                <a:gd name="f22" fmla="val 3043"/>
                <a:gd name="f23" fmla="val 870"/>
                <a:gd name="f24" fmla="val 396"/>
                <a:gd name="f25" fmla="val 435"/>
                <a:gd name="f26" fmla="val 3913"/>
                <a:gd name="f27" fmla="val 5217"/>
                <a:gd name="f28" fmla="val 5165"/>
                <a:gd name="f29" fmla="val 7391"/>
                <a:gd name="f30" fmla="val 8344"/>
                <a:gd name="f31" fmla="val 9602"/>
                <a:gd name="f32" fmla="+- 0 0 -90"/>
                <a:gd name="f33" fmla="*/ f3 1 10000"/>
                <a:gd name="f34" fmla="*/ f4 1 10000"/>
                <a:gd name="f35" fmla="val f5"/>
                <a:gd name="f36" fmla="val f6"/>
                <a:gd name="f37" fmla="*/ f32 f0 1"/>
                <a:gd name="f38" fmla="+- f36 0 f35"/>
                <a:gd name="f39" fmla="*/ f37 1 f2"/>
                <a:gd name="f40" fmla="*/ f38 1 10000"/>
                <a:gd name="f41" fmla="*/ 2147483646 f38 1"/>
                <a:gd name="f42" fmla="*/ 0 f38 1"/>
                <a:gd name="f43" fmla="*/ 1649038812 f38 1"/>
                <a:gd name="f44" fmla="+- f39 0 f1"/>
                <a:gd name="f45" fmla="*/ f41 1 10000"/>
                <a:gd name="f46" fmla="*/ f42 1 10000"/>
                <a:gd name="f47" fmla="*/ f43 1 10000"/>
                <a:gd name="f48" fmla="*/ 0 1 f40"/>
                <a:gd name="f49" fmla="*/ f36 1 f40"/>
                <a:gd name="f50" fmla="*/ f45 1 f40"/>
                <a:gd name="f51" fmla="*/ f46 1 f40"/>
                <a:gd name="f52" fmla="*/ f47 1 f40"/>
                <a:gd name="f53" fmla="*/ f48 f33 1"/>
                <a:gd name="f54" fmla="*/ f49 f33 1"/>
                <a:gd name="f55" fmla="*/ f49 f34 1"/>
                <a:gd name="f56" fmla="*/ f48 f34 1"/>
                <a:gd name="f57" fmla="*/ f50 f33 1"/>
                <a:gd name="f58" fmla="*/ f50 f34 1"/>
                <a:gd name="f59" fmla="*/ f51 f34 1"/>
                <a:gd name="f60" fmla="*/ f51 f33 1"/>
                <a:gd name="f61" fmla="*/ f52 f33 1"/>
              </a:gdLst>
              <a:ahLst/>
              <a:cxnLst>
                <a:cxn ang="3cd4">
                  <a:pos x="hc" y="t"/>
                </a:cxn>
                <a:cxn ang="0">
                  <a:pos x="r" y="vc"/>
                </a:cxn>
                <a:cxn ang="cd4">
                  <a:pos x="hc" y="b"/>
                </a:cxn>
                <a:cxn ang="cd2">
                  <a:pos x="l" y="vc"/>
                </a:cxn>
                <a:cxn ang="f44">
                  <a:pos x="f57" y="f58"/>
                </a:cxn>
                <a:cxn ang="f44">
                  <a:pos x="f57" y="f58"/>
                </a:cxn>
                <a:cxn ang="f44">
                  <a:pos x="f57" y="f58"/>
                </a:cxn>
                <a:cxn ang="f44">
                  <a:pos x="f57" y="f58"/>
                </a:cxn>
                <a:cxn ang="f44">
                  <a:pos x="f57" y="f58"/>
                </a:cxn>
                <a:cxn ang="f44">
                  <a:pos x="f57" y="f58"/>
                </a:cxn>
                <a:cxn ang="f44">
                  <a:pos x="f57" y="f58"/>
                </a:cxn>
                <a:cxn ang="f44">
                  <a:pos x="f57" y="f58"/>
                </a:cxn>
                <a:cxn ang="f44">
                  <a:pos x="f57" y="f58"/>
                </a:cxn>
                <a:cxn ang="f44">
                  <a:pos x="f57" y="f59"/>
                </a:cxn>
                <a:cxn ang="f44">
                  <a:pos x="f57" y="f59"/>
                </a:cxn>
                <a:cxn ang="f44">
                  <a:pos x="f57" y="f58"/>
                </a:cxn>
                <a:cxn ang="f44">
                  <a:pos x="f60" y="f58"/>
                </a:cxn>
                <a:cxn ang="f44">
                  <a:pos x="f61" y="f58"/>
                </a:cxn>
                <a:cxn ang="f44">
                  <a:pos x="f57" y="f58"/>
                </a:cxn>
                <a:cxn ang="f44">
                  <a:pos x="f57" y="f58"/>
                </a:cxn>
                <a:cxn ang="f44">
                  <a:pos x="f57" y="f58"/>
                </a:cxn>
                <a:cxn ang="f44">
                  <a:pos x="f57" y="f58"/>
                </a:cxn>
                <a:cxn ang="f44">
                  <a:pos x="f57" y="f58"/>
                </a:cxn>
                <a:cxn ang="f44">
                  <a:pos x="f57" y="f58"/>
                </a:cxn>
              </a:cxnLst>
              <a:rect l="f53" t="f56" r="f54" b="f55"/>
              <a:pathLst>
                <a:path w="10000" h="10000">
                  <a:moveTo>
                    <a:pt x="f7" y="f8"/>
                  </a:moveTo>
                  <a:lnTo>
                    <a:pt x="f6" y="f6"/>
                  </a:lnTo>
                  <a:lnTo>
                    <a:pt x="f6" y="f9"/>
                  </a:lnTo>
                  <a:lnTo>
                    <a:pt x="f10" y="f11"/>
                  </a:lnTo>
                  <a:lnTo>
                    <a:pt x="f12" y="f13"/>
                  </a:lnTo>
                  <a:lnTo>
                    <a:pt x="f14" y="f15"/>
                  </a:lnTo>
                  <a:lnTo>
                    <a:pt x="f16" y="f17"/>
                  </a:lnTo>
                  <a:lnTo>
                    <a:pt x="f14" y="f18"/>
                  </a:lnTo>
                  <a:lnTo>
                    <a:pt x="f19" y="f20"/>
                  </a:lnTo>
                  <a:lnTo>
                    <a:pt x="f21" y="f5"/>
                  </a:lnTo>
                  <a:lnTo>
                    <a:pt x="f22" y="f5"/>
                  </a:lnTo>
                  <a:lnTo>
                    <a:pt x="f23" y="f24"/>
                  </a:lnTo>
                  <a:lnTo>
                    <a:pt x="f5" y="f18"/>
                  </a:lnTo>
                  <a:lnTo>
                    <a:pt x="f25" y="f17"/>
                  </a:lnTo>
                  <a:lnTo>
                    <a:pt x="f23" y="f13"/>
                  </a:lnTo>
                  <a:lnTo>
                    <a:pt x="f26" y="f13"/>
                  </a:lnTo>
                  <a:lnTo>
                    <a:pt x="f27" y="f28"/>
                  </a:lnTo>
                  <a:lnTo>
                    <a:pt x="f29" y="f30"/>
                  </a:lnTo>
                  <a:lnTo>
                    <a:pt x="f12" y="f31"/>
                  </a:lnTo>
                  <a:lnTo>
                    <a:pt x="f7" y="f8"/>
                  </a:lnTo>
                  <a:close/>
                </a:path>
              </a:pathLst>
            </a:custGeom>
            <a:solidFill>
              <a:srgbClr val="E2EBFB"/>
            </a:solidFill>
            <a:ln w="3172" cap="flat">
              <a:solidFill>
                <a:srgbClr val="0F78FF">
                  <a:alpha val="70000"/>
                </a:srgbClr>
              </a:solidFill>
              <a:prstDash val="solid"/>
              <a:round/>
            </a:ln>
          </p:spPr>
          <p:txBody>
            <a:bodyPr vert="horz" wrap="square" lIns="91440" tIns="45720" rIns="91440" bIns="45720" anchor="t" anchorCtr="0" compatLnSpc="1">
              <a:noAutofit/>
            </a:bodyPr>
            <a:lstStyle/>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GB" sz="1400" b="1" i="0" u="none" strike="noStrike" kern="1200" cap="none" spc="0" baseline="0">
                <a:solidFill>
                  <a:srgbClr val="0599F1"/>
                </a:solidFill>
                <a:uFillTx/>
                <a:latin typeface="HelveticaNeue-UltraLight" pitchFamily="50"/>
                <a:ea typeface="MS PGothic" pitchFamily="34"/>
              </a:endParaRPr>
            </a:p>
          </p:txBody>
        </p:sp>
        <p:sp>
          <p:nvSpPr>
            <p:cNvPr id="195" name="Freeform 223">
              <a:extLst>
                <a:ext uri="{FF2B5EF4-FFF2-40B4-BE49-F238E27FC236}">
                  <a16:creationId xmlns:a16="http://schemas.microsoft.com/office/drawing/2014/main" id="{8272EE1A-7C2A-9B01-6AA6-784D3344FD94}"/>
                </a:ext>
              </a:extLst>
            </p:cNvPr>
            <p:cNvSpPr/>
            <p:nvPr/>
          </p:nvSpPr>
          <p:spPr>
            <a:xfrm>
              <a:off x="9639943" y="3683139"/>
              <a:ext cx="246183" cy="447479"/>
            </a:xfrm>
            <a:custGeom>
              <a:avLst/>
              <a:gdLst>
                <a:gd name="f0" fmla="val 10800000"/>
                <a:gd name="f1" fmla="val 5400000"/>
                <a:gd name="f2" fmla="val 180"/>
                <a:gd name="f3" fmla="val w"/>
                <a:gd name="f4" fmla="val h"/>
                <a:gd name="f5" fmla="val 0"/>
                <a:gd name="f6" fmla="val 12864"/>
                <a:gd name="f7" fmla="val 10000"/>
                <a:gd name="f8" fmla="val 6669"/>
                <a:gd name="f9" fmla="val 5217"/>
                <a:gd name="f10" fmla="val 627"/>
                <a:gd name="f11" fmla="val 4509"/>
                <a:gd name="f12" fmla="val 795"/>
                <a:gd name="f13" fmla="val 4285"/>
                <a:gd name="f14" fmla="val 602"/>
                <a:gd name="f15" fmla="val 1850"/>
                <a:gd name="f16" fmla="val 1511"/>
                <a:gd name="f17" fmla="val 361"/>
                <a:gd name="f18" fmla="val 2700"/>
                <a:gd name="f19" fmla="val 3527"/>
                <a:gd name="f20" fmla="val 2466"/>
                <a:gd name="f21" fmla="val 5401"/>
                <a:gd name="f22" fmla="val 1912"/>
                <a:gd name="f23" fmla="val 6416"/>
                <a:gd name="f24" fmla="val 2658"/>
                <a:gd name="f25" fmla="val 6304"/>
                <a:gd name="f26" fmla="val 4006"/>
                <a:gd name="f27" fmla="val 6725"/>
                <a:gd name="f28" fmla="val 4751"/>
                <a:gd name="f29" fmla="val 6612"/>
                <a:gd name="f30" fmla="val 6380"/>
                <a:gd name="f31" fmla="val 6578"/>
                <a:gd name="f32" fmla="val 5473"/>
                <a:gd name="f33" fmla="val 5791"/>
                <a:gd name="f34" fmla="val 6072"/>
                <a:gd name="f35" fmla="val 6005"/>
                <a:gd name="f36" fmla="val 6683"/>
                <a:gd name="f37" fmla="val 7153"/>
                <a:gd name="f38" fmla="val 7388"/>
                <a:gd name="f39" fmla="val 8015"/>
                <a:gd name="f40" fmla="val 7359"/>
                <a:gd name="f41" fmla="val 8285"/>
                <a:gd name="f42" fmla="val 7584"/>
                <a:gd name="f43" fmla="val 9729"/>
                <a:gd name="f44" fmla="val 7556"/>
                <a:gd name="f45" fmla="val 9007"/>
                <a:gd name="f46" fmla="val 8884"/>
                <a:gd name="f47" fmla="val 8378"/>
                <a:gd name="f48" fmla="val 6935"/>
                <a:gd name="f49" fmla="val 7353"/>
                <a:gd name="f50" fmla="val 6381"/>
                <a:gd name="f51" fmla="val 7865"/>
                <a:gd name="f52" fmla="val 5938"/>
                <a:gd name="f53" fmla="val 7836"/>
                <a:gd name="f54" fmla="val 5815"/>
                <a:gd name="f55" fmla="val 7808"/>
                <a:gd name="f56" fmla="val 5693"/>
                <a:gd name="f57" fmla="val 7779"/>
                <a:gd name="f58" fmla="val 5570"/>
                <a:gd name="f59" fmla="val 6413"/>
                <a:gd name="f60" fmla="val 4795"/>
                <a:gd name="f61" fmla="val 7096"/>
                <a:gd name="f62" fmla="val 4205"/>
                <a:gd name="f63" fmla="val 7916"/>
                <a:gd name="f64" fmla="val 4196"/>
                <a:gd name="f65" fmla="val 9685"/>
                <a:gd name="f66" fmla="val 3821"/>
                <a:gd name="f67" fmla="val 9793"/>
                <a:gd name="f68" fmla="val 3687"/>
                <a:gd name="f69" fmla="val 10219"/>
                <a:gd name="f70" fmla="val 3634"/>
                <a:gd name="f71" fmla="val 10327"/>
                <a:gd name="f72" fmla="val 3500"/>
                <a:gd name="f73" fmla="val 11115"/>
                <a:gd name="f74" fmla="val 3002"/>
                <a:gd name="f75" fmla="val 11093"/>
                <a:gd name="f76" fmla="val 2923"/>
                <a:gd name="f77" fmla="val 12886"/>
                <a:gd name="f78" fmla="val 2990"/>
                <a:gd name="f79" fmla="val 2911"/>
                <a:gd name="f80" fmla="val 12264"/>
                <a:gd name="f81" fmla="val 2052"/>
                <a:gd name="f82" fmla="val 12238"/>
                <a:gd name="f83" fmla="val 1992"/>
                <a:gd name="f84" fmla="val 11078"/>
                <a:gd name="f85" fmla="val 1787"/>
                <a:gd name="f86" fmla="val 11052"/>
                <a:gd name="f87" fmla="val 1727"/>
                <a:gd name="f88" fmla="val 11067"/>
                <a:gd name="f89" fmla="val 1385"/>
                <a:gd name="f90" fmla="val 9494"/>
                <a:gd name="f91" fmla="val 1967"/>
                <a:gd name="f92" fmla="val 9509"/>
                <a:gd name="f93" fmla="val 1625"/>
                <a:gd name="f94" fmla="val 7778"/>
                <a:gd name="f95" fmla="val 1711"/>
                <a:gd name="f96" fmla="val 7430"/>
                <a:gd name="f97" fmla="val 1763"/>
                <a:gd name="f98" fmla="val 1550"/>
                <a:gd name="f99" fmla="val 1254"/>
                <a:gd name="f100" fmla="val 480"/>
                <a:gd name="f101" fmla="+- 0 0 -90"/>
                <a:gd name="f102" fmla="*/ f3 1 12864"/>
                <a:gd name="f103" fmla="*/ f4 1 10000"/>
                <a:gd name="f104" fmla="val f5"/>
                <a:gd name="f105" fmla="val f6"/>
                <a:gd name="f106" fmla="val f7"/>
                <a:gd name="f107" fmla="*/ f101 f0 1"/>
                <a:gd name="f108" fmla="+- f106 0 f104"/>
                <a:gd name="f109" fmla="+- f105 0 f104"/>
                <a:gd name="f110" fmla="*/ f107 1 f2"/>
                <a:gd name="f111" fmla="*/ f109 1 12864"/>
                <a:gd name="f112" fmla="*/ f108 1 10000"/>
                <a:gd name="f113" fmla="*/ 1293612372 f109 1"/>
                <a:gd name="f114" fmla="*/ 0 f108 1"/>
                <a:gd name="f115" fmla="*/ 1011967180 f109 1"/>
                <a:gd name="f116" fmla="*/ 2147483646 f108 1"/>
                <a:gd name="f117" fmla="*/ 874630155 f109 1"/>
                <a:gd name="f118" fmla="*/ 831178203 f109 1"/>
                <a:gd name="f119" fmla="*/ 358854491 f109 1"/>
                <a:gd name="f120" fmla="*/ 70025639 f109 1"/>
                <a:gd name="f121" fmla="*/ 0 f109 1"/>
                <a:gd name="f122" fmla="*/ 478343703 f109 1"/>
                <a:gd name="f123" fmla="*/ 370876432 f109 1"/>
                <a:gd name="f124" fmla="*/ 921572691 f109 1"/>
                <a:gd name="f125" fmla="*/ 1237556645 f109 1"/>
                <a:gd name="f126" fmla="*/ 1061624411 f109 1"/>
                <a:gd name="f127" fmla="*/ 1177817116 f109 1"/>
                <a:gd name="f128" fmla="*/ 1296336297 f109 1"/>
                <a:gd name="f129" fmla="*/ 1433082236 f109 1"/>
                <a:gd name="f130" fmla="*/ 1465667125 f109 1"/>
                <a:gd name="f131" fmla="*/ 1747127470 f109 1"/>
                <a:gd name="f132" fmla="*/ 1625118103 f109 1"/>
                <a:gd name="f133" fmla="*/ 1426296004 f109 1"/>
                <a:gd name="f134" fmla="*/ 1525610004 f109 1"/>
                <a:gd name="f135" fmla="*/ 1508925419 f109 1"/>
                <a:gd name="f136" fmla="*/ 1243955582 f109 1"/>
                <a:gd name="f137" fmla="*/ 1376445116 f109 1"/>
                <a:gd name="f138" fmla="*/ 1535499106 f109 1"/>
                <a:gd name="f139" fmla="*/ 1878647414 f109 1"/>
                <a:gd name="f140" fmla="*/ 2003177775 f109 1"/>
                <a:gd name="f141" fmla="*/ 2147483646 f109 1"/>
                <a:gd name="f142" fmla="*/ 2143802098 f109 1"/>
                <a:gd name="f143" fmla="*/ 1844502730 f109 1"/>
                <a:gd name="f144" fmla="*/ 1508731320 f109 1"/>
                <a:gd name="f145" fmla="*/ 1441226277 f109 1"/>
                <a:gd name="f146" fmla="+- f110 0 f1"/>
                <a:gd name="f147" fmla="*/ f113 1 12864"/>
                <a:gd name="f148" fmla="*/ f114 1 10000"/>
                <a:gd name="f149" fmla="*/ f115 1 12864"/>
                <a:gd name="f150" fmla="*/ f116 1 10000"/>
                <a:gd name="f151" fmla="*/ f117 1 12864"/>
                <a:gd name="f152" fmla="*/ f118 1 12864"/>
                <a:gd name="f153" fmla="*/ f119 1 12864"/>
                <a:gd name="f154" fmla="*/ f120 1 12864"/>
                <a:gd name="f155" fmla="*/ f121 1 12864"/>
                <a:gd name="f156" fmla="*/ f122 1 12864"/>
                <a:gd name="f157" fmla="*/ f123 1 12864"/>
                <a:gd name="f158" fmla="*/ f124 1 12864"/>
                <a:gd name="f159" fmla="*/ f125 1 12864"/>
                <a:gd name="f160" fmla="*/ f126 1 12864"/>
                <a:gd name="f161" fmla="*/ f127 1 12864"/>
                <a:gd name="f162" fmla="*/ f128 1 12864"/>
                <a:gd name="f163" fmla="*/ f129 1 12864"/>
                <a:gd name="f164" fmla="*/ f130 1 12864"/>
                <a:gd name="f165" fmla="*/ f131 1 12864"/>
                <a:gd name="f166" fmla="*/ f132 1 12864"/>
                <a:gd name="f167" fmla="*/ f133 1 12864"/>
                <a:gd name="f168" fmla="*/ f134 1 12864"/>
                <a:gd name="f169" fmla="*/ f135 1 12864"/>
                <a:gd name="f170" fmla="*/ f136 1 12864"/>
                <a:gd name="f171" fmla="*/ f137 1 12864"/>
                <a:gd name="f172" fmla="*/ f138 1 12864"/>
                <a:gd name="f173" fmla="*/ f139 1 12864"/>
                <a:gd name="f174" fmla="*/ f140 1 12864"/>
                <a:gd name="f175" fmla="*/ f141 1 12864"/>
                <a:gd name="f176" fmla="*/ f142 1 12864"/>
                <a:gd name="f177" fmla="*/ f143 1 12864"/>
                <a:gd name="f178" fmla="*/ f144 1 12864"/>
                <a:gd name="f179" fmla="*/ f145 1 12864"/>
                <a:gd name="f180" fmla="*/ 0 1 f111"/>
                <a:gd name="f181" fmla="*/ f105 1 f111"/>
                <a:gd name="f182" fmla="*/ 0 1 f112"/>
                <a:gd name="f183" fmla="*/ f106 1 f112"/>
                <a:gd name="f184" fmla="*/ f147 1 f111"/>
                <a:gd name="f185" fmla="*/ f148 1 f112"/>
                <a:gd name="f186" fmla="*/ f149 1 f111"/>
                <a:gd name="f187" fmla="*/ f150 1 f112"/>
                <a:gd name="f188" fmla="*/ f151 1 f111"/>
                <a:gd name="f189" fmla="*/ f152 1 f111"/>
                <a:gd name="f190" fmla="*/ f153 1 f111"/>
                <a:gd name="f191" fmla="*/ f154 1 f111"/>
                <a:gd name="f192" fmla="*/ f155 1 f111"/>
                <a:gd name="f193" fmla="*/ f156 1 f111"/>
                <a:gd name="f194" fmla="*/ f157 1 f111"/>
                <a:gd name="f195" fmla="*/ f158 1 f111"/>
                <a:gd name="f196" fmla="*/ f159 1 f111"/>
                <a:gd name="f197" fmla="*/ f160 1 f111"/>
                <a:gd name="f198" fmla="*/ f161 1 f111"/>
                <a:gd name="f199" fmla="*/ f162 1 f111"/>
                <a:gd name="f200" fmla="*/ f163 1 f111"/>
                <a:gd name="f201" fmla="*/ f164 1 f111"/>
                <a:gd name="f202" fmla="*/ f165 1 f111"/>
                <a:gd name="f203" fmla="*/ f166 1 f111"/>
                <a:gd name="f204" fmla="*/ f167 1 f111"/>
                <a:gd name="f205" fmla="*/ f168 1 f111"/>
                <a:gd name="f206" fmla="*/ f169 1 f111"/>
                <a:gd name="f207" fmla="*/ f170 1 f111"/>
                <a:gd name="f208" fmla="*/ f171 1 f111"/>
                <a:gd name="f209" fmla="*/ f172 1 f111"/>
                <a:gd name="f210" fmla="*/ f173 1 f111"/>
                <a:gd name="f211" fmla="*/ f174 1 f111"/>
                <a:gd name="f212" fmla="*/ f175 1 f111"/>
                <a:gd name="f213" fmla="*/ f176 1 f111"/>
                <a:gd name="f214" fmla="*/ f177 1 f111"/>
                <a:gd name="f215" fmla="*/ f178 1 f111"/>
                <a:gd name="f216" fmla="*/ f179 1 f111"/>
                <a:gd name="f217" fmla="*/ f180 f102 1"/>
                <a:gd name="f218" fmla="*/ f181 f102 1"/>
                <a:gd name="f219" fmla="*/ f183 f103 1"/>
                <a:gd name="f220" fmla="*/ f182 f103 1"/>
                <a:gd name="f221" fmla="*/ f184 f102 1"/>
                <a:gd name="f222" fmla="*/ f185 f103 1"/>
                <a:gd name="f223" fmla="*/ f186 f102 1"/>
                <a:gd name="f224" fmla="*/ f187 f103 1"/>
                <a:gd name="f225" fmla="*/ f188 f102 1"/>
                <a:gd name="f226" fmla="*/ f189 f102 1"/>
                <a:gd name="f227" fmla="*/ f190 f102 1"/>
                <a:gd name="f228" fmla="*/ f191 f102 1"/>
                <a:gd name="f229" fmla="*/ f192 f102 1"/>
                <a:gd name="f230" fmla="*/ f193 f102 1"/>
                <a:gd name="f231" fmla="*/ f194 f102 1"/>
                <a:gd name="f232" fmla="*/ f195 f102 1"/>
                <a:gd name="f233" fmla="*/ f196 f102 1"/>
                <a:gd name="f234" fmla="*/ f197 f102 1"/>
                <a:gd name="f235" fmla="*/ f198 f102 1"/>
                <a:gd name="f236" fmla="*/ f199 f102 1"/>
                <a:gd name="f237" fmla="*/ f200 f102 1"/>
                <a:gd name="f238" fmla="*/ f201 f102 1"/>
                <a:gd name="f239" fmla="*/ f202 f102 1"/>
                <a:gd name="f240" fmla="*/ f203 f102 1"/>
                <a:gd name="f241" fmla="*/ f204 f102 1"/>
                <a:gd name="f242" fmla="*/ f205 f102 1"/>
                <a:gd name="f243" fmla="*/ f206 f102 1"/>
                <a:gd name="f244" fmla="*/ f207 f102 1"/>
                <a:gd name="f245" fmla="*/ f208 f102 1"/>
                <a:gd name="f246" fmla="*/ f209 f102 1"/>
                <a:gd name="f247" fmla="*/ f210 f102 1"/>
                <a:gd name="f248" fmla="*/ f211 f102 1"/>
                <a:gd name="f249" fmla="*/ f212 f102 1"/>
                <a:gd name="f250" fmla="*/ f213 f102 1"/>
                <a:gd name="f251" fmla="*/ f214 f102 1"/>
                <a:gd name="f252" fmla="*/ f215 f102 1"/>
                <a:gd name="f253" fmla="*/ f216 f102 1"/>
              </a:gdLst>
              <a:ahLst/>
              <a:cxnLst>
                <a:cxn ang="3cd4">
                  <a:pos x="hc" y="t"/>
                </a:cxn>
                <a:cxn ang="0">
                  <a:pos x="r" y="vc"/>
                </a:cxn>
                <a:cxn ang="cd4">
                  <a:pos x="hc" y="b"/>
                </a:cxn>
                <a:cxn ang="cd2">
                  <a:pos x="l" y="vc"/>
                </a:cxn>
                <a:cxn ang="f146">
                  <a:pos x="f221" y="f222"/>
                </a:cxn>
                <a:cxn ang="f146">
                  <a:pos x="f223" y="f224"/>
                </a:cxn>
                <a:cxn ang="f146">
                  <a:pos x="f225" y="f224"/>
                </a:cxn>
                <a:cxn ang="f146">
                  <a:pos x="f226" y="f224"/>
                </a:cxn>
                <a:cxn ang="f146">
                  <a:pos x="f227" y="f224"/>
                </a:cxn>
                <a:cxn ang="f146">
                  <a:pos x="f228" y="f224"/>
                </a:cxn>
                <a:cxn ang="f146">
                  <a:pos x="f229" y="f224"/>
                </a:cxn>
                <a:cxn ang="f146">
                  <a:pos x="f230" y="f224"/>
                </a:cxn>
                <a:cxn ang="f146">
                  <a:pos x="f231" y="f224"/>
                </a:cxn>
                <a:cxn ang="f146">
                  <a:pos x="f232" y="f224"/>
                </a:cxn>
                <a:cxn ang="f146">
                  <a:pos x="f233" y="f224"/>
                </a:cxn>
                <a:cxn ang="f146">
                  <a:pos x="f234" y="f224"/>
                </a:cxn>
                <a:cxn ang="f146">
                  <a:pos x="f235" y="f224"/>
                </a:cxn>
                <a:cxn ang="f146">
                  <a:pos x="f236" y="f224"/>
                </a:cxn>
                <a:cxn ang="f146">
                  <a:pos x="f237" y="f224"/>
                </a:cxn>
                <a:cxn ang="f146">
                  <a:pos x="f238" y="f224"/>
                </a:cxn>
                <a:cxn ang="f146">
                  <a:pos x="f239" y="f224"/>
                </a:cxn>
                <a:cxn ang="f146">
                  <a:pos x="f240" y="f224"/>
                </a:cxn>
                <a:cxn ang="f146">
                  <a:pos x="f241" y="f224"/>
                </a:cxn>
                <a:cxn ang="f146">
                  <a:pos x="f242" y="f224"/>
                </a:cxn>
                <a:cxn ang="f146">
                  <a:pos x="f243" y="f224"/>
                </a:cxn>
                <a:cxn ang="f146">
                  <a:pos x="f244" y="f224"/>
                </a:cxn>
                <a:cxn ang="f146">
                  <a:pos x="f245" y="f224"/>
                </a:cxn>
                <a:cxn ang="f146">
                  <a:pos x="f246" y="f224"/>
                </a:cxn>
                <a:cxn ang="f146">
                  <a:pos x="f247" y="f224"/>
                </a:cxn>
                <a:cxn ang="f146">
                  <a:pos x="f248" y="f224"/>
                </a:cxn>
                <a:cxn ang="f146">
                  <a:pos x="f249" y="f224"/>
                </a:cxn>
                <a:cxn ang="f146">
                  <a:pos x="f249" y="f224"/>
                </a:cxn>
                <a:cxn ang="f146">
                  <a:pos x="f249" y="f224"/>
                </a:cxn>
                <a:cxn ang="f146">
                  <a:pos x="f250" y="f224"/>
                </a:cxn>
                <a:cxn ang="f146">
                  <a:pos x="f251" y="f224"/>
                </a:cxn>
                <a:cxn ang="f146">
                  <a:pos x="f252" y="f224"/>
                </a:cxn>
                <a:cxn ang="f146">
                  <a:pos x="f253" y="f224"/>
                </a:cxn>
                <a:cxn ang="f146">
                  <a:pos x="f245" y="f224"/>
                </a:cxn>
                <a:cxn ang="f146">
                  <a:pos x="f242" y="f224"/>
                </a:cxn>
                <a:cxn ang="f146">
                  <a:pos x="f242" y="f224"/>
                </a:cxn>
                <a:cxn ang="f146">
                  <a:pos x="f221" y="f222"/>
                </a:cxn>
              </a:cxnLst>
              <a:rect l="f217" t="f220" r="f218" b="f219"/>
              <a:pathLst>
                <a:path w="12864" h="10000">
                  <a:moveTo>
                    <a:pt x="f8" y="f5"/>
                  </a:moveTo>
                  <a:lnTo>
                    <a:pt x="f9" y="f10"/>
                  </a:lnTo>
                  <a:lnTo>
                    <a:pt x="f11" y="f12"/>
                  </a:lnTo>
                  <a:lnTo>
                    <a:pt x="f13" y="f14"/>
                  </a:lnTo>
                  <a:lnTo>
                    <a:pt x="f15" y="f16"/>
                  </a:lnTo>
                  <a:lnTo>
                    <a:pt x="f17" y="f18"/>
                  </a:lnTo>
                  <a:lnTo>
                    <a:pt x="f5" y="f19"/>
                  </a:lnTo>
                  <a:lnTo>
                    <a:pt x="f20" y="f21"/>
                  </a:lnTo>
                  <a:lnTo>
                    <a:pt x="f22" y="f23"/>
                  </a:lnTo>
                  <a:cubicBezTo>
                    <a:pt x="f24" y="f25"/>
                    <a:pt x="f26" y="f27"/>
                    <a:pt x="f28" y="f29"/>
                  </a:cubicBezTo>
                  <a:lnTo>
                    <a:pt x="f30" y="f31"/>
                  </a:lnTo>
                  <a:lnTo>
                    <a:pt x="f32" y="f33"/>
                  </a:lnTo>
                  <a:lnTo>
                    <a:pt x="f34" y="f35"/>
                  </a:lnTo>
                  <a:lnTo>
                    <a:pt x="f36" y="f37"/>
                  </a:lnTo>
                  <a:lnTo>
                    <a:pt x="f38" y="f39"/>
                  </a:lnTo>
                  <a:cubicBezTo>
                    <a:pt x="f40" y="f41"/>
                    <a:pt x="f42" y="f43"/>
                    <a:pt x="f44" y="f7"/>
                  </a:cubicBezTo>
                  <a:lnTo>
                    <a:pt x="f45" y="f46"/>
                  </a:lnTo>
                  <a:lnTo>
                    <a:pt x="f47" y="f48"/>
                  </a:lnTo>
                  <a:lnTo>
                    <a:pt x="f49" y="f50"/>
                  </a:lnTo>
                  <a:lnTo>
                    <a:pt x="f51" y="f52"/>
                  </a:lnTo>
                  <a:cubicBezTo>
                    <a:pt x="f53" y="f54"/>
                    <a:pt x="f55" y="f56"/>
                    <a:pt x="f57" y="f58"/>
                  </a:cubicBezTo>
                  <a:lnTo>
                    <a:pt x="f59" y="f60"/>
                  </a:lnTo>
                  <a:lnTo>
                    <a:pt x="f61" y="f62"/>
                  </a:lnTo>
                  <a:lnTo>
                    <a:pt x="f63" y="f64"/>
                  </a:lnTo>
                  <a:lnTo>
                    <a:pt x="f65" y="f66"/>
                  </a:lnTo>
                  <a:cubicBezTo>
                    <a:pt x="f67" y="f68"/>
                    <a:pt x="f69" y="f70"/>
                    <a:pt x="f71" y="f72"/>
                  </a:cubicBezTo>
                  <a:lnTo>
                    <a:pt x="f73" y="f74"/>
                  </a:lnTo>
                  <a:cubicBezTo>
                    <a:pt x="f75" y="f76"/>
                    <a:pt x="f77" y="f78"/>
                    <a:pt x="f6" y="f79"/>
                  </a:cubicBezTo>
                  <a:lnTo>
                    <a:pt x="f80" y="f81"/>
                  </a:lnTo>
                  <a:cubicBezTo>
                    <a:pt x="f82" y="f83"/>
                    <a:pt x="f84" y="f85"/>
                    <a:pt x="f86" y="f87"/>
                  </a:cubicBezTo>
                  <a:cubicBezTo>
                    <a:pt x="f88" y="f89"/>
                    <a:pt x="f90" y="f91"/>
                    <a:pt x="f92" y="f93"/>
                  </a:cubicBezTo>
                  <a:lnTo>
                    <a:pt x="f94" y="f95"/>
                  </a:lnTo>
                  <a:lnTo>
                    <a:pt x="f96" y="f97"/>
                  </a:lnTo>
                  <a:lnTo>
                    <a:pt x="f61" y="f98"/>
                  </a:lnTo>
                  <a:lnTo>
                    <a:pt x="f51" y="f99"/>
                  </a:lnTo>
                  <a:lnTo>
                    <a:pt x="f51" y="f100"/>
                  </a:lnTo>
                  <a:lnTo>
                    <a:pt x="f8" y="f5"/>
                  </a:lnTo>
                  <a:close/>
                </a:path>
              </a:pathLst>
            </a:custGeom>
            <a:solidFill>
              <a:srgbClr val="E2EBFB"/>
            </a:solidFill>
            <a:ln w="3172" cap="flat">
              <a:solidFill>
                <a:srgbClr val="0F78FF">
                  <a:alpha val="70000"/>
                </a:srgbClr>
              </a:solidFill>
              <a:prstDash val="solid"/>
              <a:round/>
            </a:ln>
          </p:spPr>
          <p:txBody>
            <a:bodyPr vert="horz" wrap="square" lIns="91440" tIns="45720" rIns="91440" bIns="45720" anchor="t" anchorCtr="0" compatLnSpc="1">
              <a:noAutofit/>
            </a:bodyPr>
            <a:lstStyle/>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GB" sz="1400" b="1" i="0" u="none" strike="noStrike" kern="1200" cap="none" spc="0" baseline="0">
                <a:solidFill>
                  <a:srgbClr val="0599F1"/>
                </a:solidFill>
                <a:uFillTx/>
                <a:latin typeface="HelveticaNeue-UltraLight" pitchFamily="50"/>
                <a:ea typeface="MS PGothic" pitchFamily="34"/>
              </a:endParaRPr>
            </a:p>
          </p:txBody>
        </p:sp>
        <p:sp>
          <p:nvSpPr>
            <p:cNvPr id="196" name="Freeform 224">
              <a:extLst>
                <a:ext uri="{FF2B5EF4-FFF2-40B4-BE49-F238E27FC236}">
                  <a16:creationId xmlns:a16="http://schemas.microsoft.com/office/drawing/2014/main" id="{FE11AFAF-7B89-310C-2149-37C0AFDDFBA8}"/>
                </a:ext>
              </a:extLst>
            </p:cNvPr>
            <p:cNvSpPr/>
            <p:nvPr/>
          </p:nvSpPr>
          <p:spPr>
            <a:xfrm>
              <a:off x="9878894" y="4006077"/>
              <a:ext cx="134681" cy="107158"/>
            </a:xfrm>
            <a:custGeom>
              <a:avLst/>
              <a:gdLst>
                <a:gd name="f0" fmla="val 10800000"/>
                <a:gd name="f1" fmla="val 5400000"/>
                <a:gd name="f2" fmla="val 180"/>
                <a:gd name="f3" fmla="val w"/>
                <a:gd name="f4" fmla="val h"/>
                <a:gd name="f5" fmla="val 0"/>
                <a:gd name="f6" fmla="val 10000"/>
                <a:gd name="f7" fmla="val 6448"/>
                <a:gd name="f8" fmla="val 8160"/>
                <a:gd name="f9" fmla="val 269"/>
                <a:gd name="f10" fmla="val 7722"/>
                <a:gd name="f11" fmla="val 211"/>
                <a:gd name="f12" fmla="val 7792"/>
                <a:gd name="f13" fmla="val 194"/>
                <a:gd name="f14" fmla="val 7370"/>
                <a:gd name="f15" fmla="val 149"/>
                <a:gd name="f16" fmla="val 5626"/>
                <a:gd name="f17" fmla="val 1875"/>
                <a:gd name="f18" fmla="val 496"/>
                <a:gd name="f19" fmla="val 1489"/>
                <a:gd name="f20" fmla="val 3473"/>
                <a:gd name="f21" fmla="val 3125"/>
                <a:gd name="f22" fmla="val 5951"/>
                <a:gd name="f23" fmla="val 4375"/>
                <a:gd name="f24" fmla="val 6249"/>
                <a:gd name="f25" fmla="val 4959"/>
                <a:gd name="f26" fmla="val 8126"/>
                <a:gd name="f27" fmla="val 4466"/>
                <a:gd name="f28" fmla="+- 0 0 -90"/>
                <a:gd name="f29" fmla="*/ f3 1 10000"/>
                <a:gd name="f30" fmla="*/ f4 1 6448"/>
                <a:gd name="f31" fmla="val f5"/>
                <a:gd name="f32" fmla="val f6"/>
                <a:gd name="f33" fmla="val f7"/>
                <a:gd name="f34" fmla="*/ f28 f0 1"/>
                <a:gd name="f35" fmla="+- f33 0 f31"/>
                <a:gd name="f36" fmla="+- f32 0 f31"/>
                <a:gd name="f37" fmla="*/ f34 1 f2"/>
                <a:gd name="f38" fmla="*/ f36 1 10000"/>
                <a:gd name="f39" fmla="*/ f35 1 6448"/>
                <a:gd name="f40" fmla="*/ 2147483646 f36 1"/>
                <a:gd name="f41" fmla="*/ 495727010 f35 1"/>
                <a:gd name="f42" fmla="*/ 274643943 f35 1"/>
                <a:gd name="f43" fmla="*/ 0 f35 1"/>
                <a:gd name="f44" fmla="*/ 1183506868 f36 1"/>
                <a:gd name="f45" fmla="*/ 914091121 f35 1"/>
                <a:gd name="f46" fmla="*/ 0 f36 1"/>
                <a:gd name="f47" fmla="*/ 2147483646 f35 1"/>
                <a:gd name="f48" fmla="*/ 1972543557 f36 1"/>
                <a:gd name="f49" fmla="+- f37 0 f1"/>
                <a:gd name="f50" fmla="*/ f40 1 10000"/>
                <a:gd name="f51" fmla="*/ f41 1 6448"/>
                <a:gd name="f52" fmla="*/ f42 1 6448"/>
                <a:gd name="f53" fmla="*/ f43 1 6448"/>
                <a:gd name="f54" fmla="*/ f44 1 10000"/>
                <a:gd name="f55" fmla="*/ f45 1 6448"/>
                <a:gd name="f56" fmla="*/ f46 1 10000"/>
                <a:gd name="f57" fmla="*/ f47 1 6448"/>
                <a:gd name="f58" fmla="*/ f48 1 10000"/>
                <a:gd name="f59" fmla="*/ 0 1 f38"/>
                <a:gd name="f60" fmla="*/ f32 1 f38"/>
                <a:gd name="f61" fmla="*/ 0 1 f39"/>
                <a:gd name="f62" fmla="*/ f33 1 f39"/>
                <a:gd name="f63" fmla="*/ f50 1 f38"/>
                <a:gd name="f64" fmla="*/ f51 1 f39"/>
                <a:gd name="f65" fmla="*/ f52 1 f39"/>
                <a:gd name="f66" fmla="*/ f53 1 f39"/>
                <a:gd name="f67" fmla="*/ f54 1 f38"/>
                <a:gd name="f68" fmla="*/ f55 1 f39"/>
                <a:gd name="f69" fmla="*/ f56 1 f38"/>
                <a:gd name="f70" fmla="*/ f57 1 f39"/>
                <a:gd name="f71" fmla="*/ f58 1 f38"/>
                <a:gd name="f72" fmla="*/ f59 f29 1"/>
                <a:gd name="f73" fmla="*/ f60 f29 1"/>
                <a:gd name="f74" fmla="*/ f62 f30 1"/>
                <a:gd name="f75" fmla="*/ f61 f30 1"/>
                <a:gd name="f76" fmla="*/ f63 f29 1"/>
                <a:gd name="f77" fmla="*/ f64 f30 1"/>
                <a:gd name="f78" fmla="*/ f65 f30 1"/>
                <a:gd name="f79" fmla="*/ f66 f30 1"/>
                <a:gd name="f80" fmla="*/ f67 f29 1"/>
                <a:gd name="f81" fmla="*/ f68 f30 1"/>
                <a:gd name="f82" fmla="*/ f69 f29 1"/>
                <a:gd name="f83" fmla="*/ f70 f30 1"/>
                <a:gd name="f84" fmla="*/ f71 f29 1"/>
              </a:gdLst>
              <a:ahLst/>
              <a:cxnLst>
                <a:cxn ang="3cd4">
                  <a:pos x="hc" y="t"/>
                </a:cxn>
                <a:cxn ang="0">
                  <a:pos x="r" y="vc"/>
                </a:cxn>
                <a:cxn ang="cd4">
                  <a:pos x="hc" y="b"/>
                </a:cxn>
                <a:cxn ang="cd2">
                  <a:pos x="l" y="vc"/>
                </a:cxn>
                <a:cxn ang="f49">
                  <a:pos x="f76" y="f77"/>
                </a:cxn>
                <a:cxn ang="f49">
                  <a:pos x="f76" y="f78"/>
                </a:cxn>
                <a:cxn ang="f49">
                  <a:pos x="f76" y="f79"/>
                </a:cxn>
                <a:cxn ang="f49">
                  <a:pos x="f80" y="f81"/>
                </a:cxn>
                <a:cxn ang="f49">
                  <a:pos x="f82" y="f83"/>
                </a:cxn>
                <a:cxn ang="f49">
                  <a:pos x="f82" y="f83"/>
                </a:cxn>
                <a:cxn ang="f49">
                  <a:pos x="f84" y="f83"/>
                </a:cxn>
                <a:cxn ang="f49">
                  <a:pos x="f76" y="f83"/>
                </a:cxn>
                <a:cxn ang="f49">
                  <a:pos x="f76" y="f83"/>
                </a:cxn>
                <a:cxn ang="f49">
                  <a:pos x="f76" y="f83"/>
                </a:cxn>
                <a:cxn ang="f49">
                  <a:pos x="f76" y="f83"/>
                </a:cxn>
                <a:cxn ang="f49">
                  <a:pos x="f76" y="f83"/>
                </a:cxn>
                <a:cxn ang="f49">
                  <a:pos x="f76" y="f81"/>
                </a:cxn>
                <a:cxn ang="f49">
                  <a:pos x="f76" y="f77"/>
                </a:cxn>
              </a:cxnLst>
              <a:rect l="f72" t="f75" r="f73" b="f74"/>
              <a:pathLst>
                <a:path w="10000" h="6448">
                  <a:moveTo>
                    <a:pt x="f8" y="f9"/>
                  </a:moveTo>
                  <a:cubicBezTo>
                    <a:pt x="f10" y="f11"/>
                    <a:pt x="f12" y="f13"/>
                    <a:pt x="f14" y="f15"/>
                  </a:cubicBezTo>
                  <a:lnTo>
                    <a:pt x="f16" y="f5"/>
                  </a:lnTo>
                  <a:lnTo>
                    <a:pt x="f17" y="f18"/>
                  </a:lnTo>
                  <a:lnTo>
                    <a:pt x="f5" y="f19"/>
                  </a:lnTo>
                  <a:lnTo>
                    <a:pt x="f5" y="f20"/>
                  </a:lnTo>
                  <a:lnTo>
                    <a:pt x="f21" y="f22"/>
                  </a:lnTo>
                  <a:lnTo>
                    <a:pt x="f23" y="f7"/>
                  </a:lnTo>
                  <a:lnTo>
                    <a:pt x="f16" y="f22"/>
                  </a:lnTo>
                  <a:lnTo>
                    <a:pt x="f24" y="f25"/>
                  </a:lnTo>
                  <a:lnTo>
                    <a:pt x="f26" y="f27"/>
                  </a:lnTo>
                  <a:lnTo>
                    <a:pt x="f6" y="f20"/>
                  </a:lnTo>
                  <a:lnTo>
                    <a:pt x="f6" y="f18"/>
                  </a:lnTo>
                  <a:lnTo>
                    <a:pt x="f8" y="f9"/>
                  </a:lnTo>
                  <a:close/>
                </a:path>
              </a:pathLst>
            </a:custGeom>
            <a:solidFill>
              <a:srgbClr val="E2EBFB"/>
            </a:solidFill>
            <a:ln w="3172" cap="flat">
              <a:solidFill>
                <a:srgbClr val="0F78FF">
                  <a:alpha val="70000"/>
                </a:srgbClr>
              </a:solidFill>
              <a:prstDash val="solid"/>
              <a:round/>
            </a:ln>
          </p:spPr>
          <p:txBody>
            <a:bodyPr vert="horz" wrap="square" lIns="91440" tIns="45720" rIns="91440" bIns="45720" anchor="t" anchorCtr="0" compatLnSpc="1">
              <a:noAutofit/>
            </a:bodyPr>
            <a:lstStyle/>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GB" sz="1400" b="1" i="0" u="none" strike="noStrike" kern="1200" cap="none" spc="0" baseline="0">
                <a:solidFill>
                  <a:srgbClr val="0599F1"/>
                </a:solidFill>
                <a:uFillTx/>
                <a:latin typeface="HelveticaNeue-UltraLight" pitchFamily="50"/>
                <a:ea typeface="MS PGothic" pitchFamily="34"/>
              </a:endParaRPr>
            </a:p>
          </p:txBody>
        </p:sp>
      </p:grpSp>
      <p:sp>
        <p:nvSpPr>
          <p:cNvPr id="197" name="Título 1">
            <a:extLst>
              <a:ext uri="{FF2B5EF4-FFF2-40B4-BE49-F238E27FC236}">
                <a16:creationId xmlns:a16="http://schemas.microsoft.com/office/drawing/2014/main" id="{D64D1DE0-DD21-0224-4FFC-9C65C9978B19}"/>
              </a:ext>
            </a:extLst>
          </p:cNvPr>
          <p:cNvSpPr txBox="1"/>
          <p:nvPr/>
        </p:nvSpPr>
        <p:spPr>
          <a:xfrm>
            <a:off x="479429" y="743827"/>
            <a:ext cx="4485863" cy="1274984"/>
          </a:xfrm>
          <a:prstGeom prst="rect">
            <a:avLst/>
          </a:prstGeom>
          <a:noFill/>
          <a:ln cap="flat">
            <a:noFill/>
          </a:ln>
        </p:spPr>
        <p:txBody>
          <a:bodyPr vert="horz" wrap="square" lIns="91440" tIns="45720" rIns="91440" bIns="45720" anchor="t" anchorCtr="0" compatLnSpc="1">
            <a:noAutofit/>
          </a:bodyPr>
          <a:lstStyle/>
          <a:p>
            <a:pPr marL="0" marR="0" lvl="0" indent="0" algn="l" defTabSz="914400" rtl="0" fontAlgn="auto" hangingPunct="1">
              <a:lnSpc>
                <a:spcPts val="4280"/>
              </a:lnSpc>
              <a:spcBef>
                <a:spcPts val="0"/>
              </a:spcBef>
              <a:spcAft>
                <a:spcPts val="0"/>
              </a:spcAft>
              <a:buNone/>
              <a:tabLst/>
              <a:defRPr sz="1800" b="0" i="0" u="none" strike="noStrike" kern="0" cap="none" spc="0" baseline="0">
                <a:solidFill>
                  <a:srgbClr val="000000"/>
                </a:solidFill>
                <a:uFillTx/>
              </a:defRPr>
            </a:pPr>
            <a:r>
              <a:rPr lang="es-ES" sz="4400" b="1" i="0" u="none" strike="noStrike" kern="1200" cap="none" spc="0" baseline="0">
                <a:solidFill>
                  <a:srgbClr val="002060"/>
                </a:solidFill>
                <a:uFillTx/>
                <a:latin typeface="Arial"/>
              </a:rPr>
              <a:t>World map statics</a:t>
            </a:r>
          </a:p>
        </p:txBody>
      </p:sp>
      <p:sp>
        <p:nvSpPr>
          <p:cNvPr id="198" name="TextBox 17">
            <a:extLst>
              <a:ext uri="{FF2B5EF4-FFF2-40B4-BE49-F238E27FC236}">
                <a16:creationId xmlns:a16="http://schemas.microsoft.com/office/drawing/2014/main" id="{7C3E04BF-63DE-04D9-6C42-70DF813A33CB}"/>
              </a:ext>
            </a:extLst>
          </p:cNvPr>
          <p:cNvSpPr txBox="1"/>
          <p:nvPr/>
        </p:nvSpPr>
        <p:spPr>
          <a:xfrm>
            <a:off x="479429" y="4395548"/>
            <a:ext cx="1305305" cy="443648"/>
          </a:xfrm>
          <a:prstGeom prst="rect">
            <a:avLst/>
          </a:prstGeom>
          <a:noFill/>
          <a:ln cap="flat">
            <a:noFill/>
          </a:ln>
        </p:spPr>
        <p:txBody>
          <a:bodyPr vert="horz" wrap="square" lIns="91440" tIns="45720" rIns="91440" bIns="45720" anchor="t" anchorCtr="0" compatLnSpc="1">
            <a:spAutoFit/>
          </a:bodyPr>
          <a:lstStyle/>
          <a:p>
            <a:pPr marL="0" marR="0" lvl="0" indent="0" algn="l" defTabSz="941758"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100" b="1" i="0" u="none" strike="noStrike" kern="1200" cap="none" spc="0" baseline="0">
                <a:solidFill>
                  <a:srgbClr val="14203C"/>
                </a:solidFill>
                <a:uFillTx/>
                <a:latin typeface="Roboto" pitchFamily="2"/>
                <a:ea typeface="Roboto" pitchFamily="2"/>
                <a:cs typeface="Roboto" pitchFamily="2"/>
              </a:rPr>
              <a:t>The Data Name</a:t>
            </a:r>
          </a:p>
          <a:p>
            <a:pPr marL="0" marR="0" lvl="0" indent="0" algn="l" defTabSz="941758" rtl="0" fontAlgn="auto" hangingPunct="1">
              <a:lnSpc>
                <a:spcPct val="150000"/>
              </a:lnSpc>
              <a:spcBef>
                <a:spcPts val="0"/>
              </a:spcBef>
              <a:spcAft>
                <a:spcPts val="0"/>
              </a:spcAft>
              <a:buNone/>
              <a:tabLst/>
              <a:defRPr sz="1800" b="0" i="0" u="none" strike="noStrike" kern="0" cap="none" spc="0" baseline="0">
                <a:solidFill>
                  <a:srgbClr val="000000"/>
                </a:solidFill>
                <a:uFillTx/>
              </a:defRPr>
            </a:pPr>
            <a:r>
              <a:rPr lang="en-US" sz="900" b="0" i="0" u="none" strike="noStrike" kern="1200" cap="none" spc="0" baseline="0">
                <a:solidFill>
                  <a:srgbClr val="14203C"/>
                </a:solidFill>
                <a:uFillTx/>
                <a:latin typeface="Roboto Light" pitchFamily="2"/>
                <a:ea typeface="Roboto Light" pitchFamily="2"/>
                <a:cs typeface="Roboto Light" pitchFamily="2"/>
              </a:rPr>
              <a:t>Objectively strategize</a:t>
            </a:r>
          </a:p>
        </p:txBody>
      </p:sp>
      <p:cxnSp>
        <p:nvCxnSpPr>
          <p:cNvPr id="199" name="Conector recto 419">
            <a:extLst>
              <a:ext uri="{FF2B5EF4-FFF2-40B4-BE49-F238E27FC236}">
                <a16:creationId xmlns:a16="http://schemas.microsoft.com/office/drawing/2014/main" id="{43A11BA3-C589-B00F-A163-8BD1B09EEBF4}"/>
              </a:ext>
            </a:extLst>
          </p:cNvPr>
          <p:cNvCxnSpPr/>
          <p:nvPr/>
        </p:nvCxnSpPr>
        <p:spPr>
          <a:xfrm flipH="1">
            <a:off x="499033" y="5158651"/>
            <a:ext cx="3081446" cy="0"/>
          </a:xfrm>
          <a:prstGeom prst="straightConnector1">
            <a:avLst/>
          </a:prstGeom>
          <a:noFill/>
          <a:ln w="6345" cap="flat">
            <a:solidFill>
              <a:srgbClr val="0F78FF">
                <a:alpha val="22000"/>
              </a:srgbClr>
            </a:solidFill>
            <a:prstDash val="solid"/>
            <a:miter/>
          </a:ln>
        </p:spPr>
      </p:cxnSp>
      <p:sp>
        <p:nvSpPr>
          <p:cNvPr id="200" name="Rounded Rectangle 6">
            <a:extLst>
              <a:ext uri="{FF2B5EF4-FFF2-40B4-BE49-F238E27FC236}">
                <a16:creationId xmlns:a16="http://schemas.microsoft.com/office/drawing/2014/main" id="{8EC55274-62FA-E0E3-F90A-0F426F961A10}"/>
              </a:ext>
            </a:extLst>
          </p:cNvPr>
          <p:cNvSpPr/>
          <p:nvPr/>
        </p:nvSpPr>
        <p:spPr>
          <a:xfrm>
            <a:off x="578577" y="6009317"/>
            <a:ext cx="236665" cy="236665"/>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EB4860"/>
          </a:solidFill>
          <a:ln cap="flat">
            <a:noFill/>
            <a:prstDash val="solid"/>
          </a:ln>
        </p:spPr>
        <p:txBody>
          <a:bodyPr vert="horz" wrap="square" lIns="91440" tIns="45720" rIns="91440" bIns="45720" anchor="ctr" anchorCtr="1" compatLnSpc="1">
            <a:noAutofit/>
          </a:bodyPr>
          <a:lstStyle/>
          <a:p>
            <a:pPr marL="0" marR="0" lvl="0" indent="0" algn="ctr" defTabSz="941758"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600" b="0" i="0" u="none" strike="noStrike" kern="1200" cap="none" spc="0" baseline="0">
              <a:solidFill>
                <a:srgbClr val="14203C"/>
              </a:solidFill>
              <a:uFillTx/>
              <a:latin typeface="Calibri"/>
            </a:endParaRPr>
          </a:p>
        </p:txBody>
      </p:sp>
      <p:sp>
        <p:nvSpPr>
          <p:cNvPr id="201" name="TextBox 17">
            <a:extLst>
              <a:ext uri="{FF2B5EF4-FFF2-40B4-BE49-F238E27FC236}">
                <a16:creationId xmlns:a16="http://schemas.microsoft.com/office/drawing/2014/main" id="{9A1FE46F-B6D8-968D-9F6C-A6CB14659DCA}"/>
              </a:ext>
            </a:extLst>
          </p:cNvPr>
          <p:cNvSpPr txBox="1"/>
          <p:nvPr/>
        </p:nvSpPr>
        <p:spPr>
          <a:xfrm>
            <a:off x="903518" y="6008824"/>
            <a:ext cx="1266800" cy="261609"/>
          </a:xfrm>
          <a:prstGeom prst="rect">
            <a:avLst/>
          </a:prstGeom>
          <a:noFill/>
          <a:ln cap="flat">
            <a:noFill/>
          </a:ln>
        </p:spPr>
        <p:txBody>
          <a:bodyPr vert="horz" wrap="square" lIns="91440" tIns="45720" rIns="91440" bIns="45720" anchor="t" anchorCtr="0" compatLnSpc="1">
            <a:spAutoFit/>
          </a:bodyPr>
          <a:lstStyle/>
          <a:p>
            <a:pPr marL="0" marR="0" lvl="0" indent="0" algn="l" defTabSz="941758"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050" b="1" i="0" u="none" strike="noStrike" kern="1200" cap="none" spc="0" baseline="0">
                <a:solidFill>
                  <a:srgbClr val="5A5A5A"/>
                </a:solidFill>
                <a:uFillTx/>
                <a:latin typeface="Roboto" pitchFamily="2"/>
                <a:ea typeface="Roboto" pitchFamily="2"/>
                <a:cs typeface="Roboto" pitchFamily="2"/>
              </a:rPr>
              <a:t>The Data Name</a:t>
            </a:r>
          </a:p>
        </p:txBody>
      </p:sp>
      <p:sp>
        <p:nvSpPr>
          <p:cNvPr id="202" name="Rounded Rectangle 6">
            <a:extLst>
              <a:ext uri="{FF2B5EF4-FFF2-40B4-BE49-F238E27FC236}">
                <a16:creationId xmlns:a16="http://schemas.microsoft.com/office/drawing/2014/main" id="{E7E0922B-ECB6-14AF-FDD2-62A6D56249A6}"/>
              </a:ext>
            </a:extLst>
          </p:cNvPr>
          <p:cNvSpPr/>
          <p:nvPr/>
        </p:nvSpPr>
        <p:spPr>
          <a:xfrm>
            <a:off x="578577" y="5521988"/>
            <a:ext cx="236665" cy="236665"/>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0F78FF"/>
          </a:solidFill>
          <a:ln cap="flat">
            <a:noFill/>
            <a:prstDash val="solid"/>
          </a:ln>
        </p:spPr>
        <p:txBody>
          <a:bodyPr vert="horz" wrap="square" lIns="91440" tIns="45720" rIns="91440" bIns="45720" anchor="ctr" anchorCtr="1" compatLnSpc="1">
            <a:noAutofit/>
          </a:bodyPr>
          <a:lstStyle/>
          <a:p>
            <a:pPr marL="0" marR="0" lvl="0" indent="0" algn="ctr" defTabSz="941758"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600" b="0" i="0" u="none" strike="noStrike" kern="1200" cap="none" spc="0" baseline="0">
              <a:solidFill>
                <a:srgbClr val="14203C"/>
              </a:solidFill>
              <a:uFillTx/>
              <a:latin typeface="Calibri"/>
            </a:endParaRPr>
          </a:p>
        </p:txBody>
      </p:sp>
      <p:sp>
        <p:nvSpPr>
          <p:cNvPr id="203" name="TextBox 17">
            <a:extLst>
              <a:ext uri="{FF2B5EF4-FFF2-40B4-BE49-F238E27FC236}">
                <a16:creationId xmlns:a16="http://schemas.microsoft.com/office/drawing/2014/main" id="{799F5F5A-09F3-234A-6F99-E0C65133E25E}"/>
              </a:ext>
            </a:extLst>
          </p:cNvPr>
          <p:cNvSpPr txBox="1"/>
          <p:nvPr/>
        </p:nvSpPr>
        <p:spPr>
          <a:xfrm>
            <a:off x="903518" y="5530446"/>
            <a:ext cx="1266800" cy="261609"/>
          </a:xfrm>
          <a:prstGeom prst="rect">
            <a:avLst/>
          </a:prstGeom>
          <a:noFill/>
          <a:ln cap="flat">
            <a:noFill/>
          </a:ln>
        </p:spPr>
        <p:txBody>
          <a:bodyPr vert="horz" wrap="square" lIns="91440" tIns="45720" rIns="91440" bIns="45720" anchor="t" anchorCtr="0" compatLnSpc="1">
            <a:spAutoFit/>
          </a:bodyPr>
          <a:lstStyle/>
          <a:p>
            <a:pPr marL="0" marR="0" lvl="0" indent="0" algn="l" defTabSz="941758"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050" b="1" i="0" u="none" strike="noStrike" kern="1200" cap="none" spc="0" baseline="0">
                <a:solidFill>
                  <a:srgbClr val="5A5A5A"/>
                </a:solidFill>
                <a:uFillTx/>
                <a:latin typeface="Roboto" pitchFamily="2"/>
                <a:ea typeface="Roboto" pitchFamily="2"/>
                <a:cs typeface="Roboto" pitchFamily="2"/>
              </a:rPr>
              <a:t>The Data Name</a:t>
            </a:r>
          </a:p>
        </p:txBody>
      </p:sp>
      <p:sp>
        <p:nvSpPr>
          <p:cNvPr id="204" name="Rounded Rectangle 6">
            <a:extLst>
              <a:ext uri="{FF2B5EF4-FFF2-40B4-BE49-F238E27FC236}">
                <a16:creationId xmlns:a16="http://schemas.microsoft.com/office/drawing/2014/main" id="{22107791-3409-D2DA-2367-860DBA049D25}"/>
              </a:ext>
            </a:extLst>
          </p:cNvPr>
          <p:cNvSpPr/>
          <p:nvPr/>
        </p:nvSpPr>
        <p:spPr>
          <a:xfrm>
            <a:off x="2165006" y="6009317"/>
            <a:ext cx="236665" cy="236665"/>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00D9A2"/>
          </a:solidFill>
          <a:ln cap="flat">
            <a:noFill/>
            <a:prstDash val="solid"/>
          </a:ln>
        </p:spPr>
        <p:txBody>
          <a:bodyPr vert="horz" wrap="square" lIns="91440" tIns="45720" rIns="91440" bIns="45720" anchor="ctr" anchorCtr="1" compatLnSpc="1">
            <a:noAutofit/>
          </a:bodyPr>
          <a:lstStyle/>
          <a:p>
            <a:pPr marL="0" marR="0" lvl="0" indent="0" algn="ctr" defTabSz="941758"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400" b="0" i="0" u="none" strike="noStrike" kern="1200" cap="none" spc="0" baseline="0">
              <a:solidFill>
                <a:srgbClr val="5A5A5A"/>
              </a:solidFill>
              <a:uFillTx/>
              <a:latin typeface="Calibri"/>
            </a:endParaRPr>
          </a:p>
        </p:txBody>
      </p:sp>
      <p:sp>
        <p:nvSpPr>
          <p:cNvPr id="205" name="TextBox 17">
            <a:extLst>
              <a:ext uri="{FF2B5EF4-FFF2-40B4-BE49-F238E27FC236}">
                <a16:creationId xmlns:a16="http://schemas.microsoft.com/office/drawing/2014/main" id="{EE39F108-5E99-BAB1-A7FF-5143CB8F5A19}"/>
              </a:ext>
            </a:extLst>
          </p:cNvPr>
          <p:cNvSpPr txBox="1"/>
          <p:nvPr/>
        </p:nvSpPr>
        <p:spPr>
          <a:xfrm>
            <a:off x="2485522" y="6008824"/>
            <a:ext cx="1266800" cy="261609"/>
          </a:xfrm>
          <a:prstGeom prst="rect">
            <a:avLst/>
          </a:prstGeom>
          <a:noFill/>
          <a:ln cap="flat">
            <a:noFill/>
          </a:ln>
        </p:spPr>
        <p:txBody>
          <a:bodyPr vert="horz" wrap="square" lIns="91440" tIns="45720" rIns="91440" bIns="45720" anchor="t" anchorCtr="0" compatLnSpc="1">
            <a:spAutoFit/>
          </a:bodyPr>
          <a:lstStyle/>
          <a:p>
            <a:pPr marL="0" marR="0" lvl="0" indent="0" algn="l" defTabSz="941758"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050" b="1" i="0" u="none" strike="noStrike" kern="1200" cap="none" spc="0" baseline="0">
                <a:solidFill>
                  <a:srgbClr val="5A5A5A"/>
                </a:solidFill>
                <a:uFillTx/>
                <a:latin typeface="Roboto" pitchFamily="2"/>
                <a:ea typeface="Roboto" pitchFamily="2"/>
                <a:cs typeface="Roboto" pitchFamily="2"/>
              </a:rPr>
              <a:t>The Data Name</a:t>
            </a:r>
          </a:p>
        </p:txBody>
      </p:sp>
      <p:sp>
        <p:nvSpPr>
          <p:cNvPr id="206" name="Rounded Rectangle 6">
            <a:extLst>
              <a:ext uri="{FF2B5EF4-FFF2-40B4-BE49-F238E27FC236}">
                <a16:creationId xmlns:a16="http://schemas.microsoft.com/office/drawing/2014/main" id="{4C87EF3D-2CE6-0B32-205E-D516E3232916}"/>
              </a:ext>
            </a:extLst>
          </p:cNvPr>
          <p:cNvSpPr/>
          <p:nvPr/>
        </p:nvSpPr>
        <p:spPr>
          <a:xfrm>
            <a:off x="2165006" y="5521988"/>
            <a:ext cx="236665" cy="236665"/>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5B55D5"/>
          </a:solidFill>
          <a:ln cap="flat">
            <a:noFill/>
            <a:prstDash val="solid"/>
          </a:ln>
        </p:spPr>
        <p:txBody>
          <a:bodyPr vert="horz" wrap="square" lIns="91440" tIns="45720" rIns="91440" bIns="45720" anchor="ctr" anchorCtr="1" compatLnSpc="1">
            <a:noAutofit/>
          </a:bodyPr>
          <a:lstStyle/>
          <a:p>
            <a:pPr marL="0" marR="0" lvl="0" indent="0" algn="ctr" defTabSz="941758"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400" b="0" i="0" u="none" strike="noStrike" kern="1200" cap="none" spc="0" baseline="0">
              <a:solidFill>
                <a:srgbClr val="5A5A5A"/>
              </a:solidFill>
              <a:uFillTx/>
              <a:latin typeface="Calibri"/>
            </a:endParaRPr>
          </a:p>
        </p:txBody>
      </p:sp>
      <p:sp>
        <p:nvSpPr>
          <p:cNvPr id="207" name="TextBox 17">
            <a:extLst>
              <a:ext uri="{FF2B5EF4-FFF2-40B4-BE49-F238E27FC236}">
                <a16:creationId xmlns:a16="http://schemas.microsoft.com/office/drawing/2014/main" id="{4364EF69-4A84-58B5-889F-186479792E1E}"/>
              </a:ext>
            </a:extLst>
          </p:cNvPr>
          <p:cNvSpPr txBox="1"/>
          <p:nvPr/>
        </p:nvSpPr>
        <p:spPr>
          <a:xfrm>
            <a:off x="2485522" y="5530446"/>
            <a:ext cx="1266800" cy="261609"/>
          </a:xfrm>
          <a:prstGeom prst="rect">
            <a:avLst/>
          </a:prstGeom>
          <a:noFill/>
          <a:ln cap="flat">
            <a:noFill/>
          </a:ln>
        </p:spPr>
        <p:txBody>
          <a:bodyPr vert="horz" wrap="square" lIns="91440" tIns="45720" rIns="91440" bIns="45720" anchor="t" anchorCtr="0" compatLnSpc="1">
            <a:spAutoFit/>
          </a:bodyPr>
          <a:lstStyle/>
          <a:p>
            <a:pPr marL="0" marR="0" lvl="0" indent="0" algn="l" defTabSz="941758"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050" b="1" i="0" u="none" strike="noStrike" kern="1200" cap="none" spc="0" baseline="0">
                <a:solidFill>
                  <a:srgbClr val="5A5A5A"/>
                </a:solidFill>
                <a:uFillTx/>
                <a:latin typeface="Roboto" pitchFamily="2"/>
                <a:ea typeface="Roboto" pitchFamily="2"/>
                <a:cs typeface="Roboto" pitchFamily="2"/>
              </a:rPr>
              <a:t>The Data Name</a:t>
            </a:r>
          </a:p>
        </p:txBody>
      </p:sp>
      <p:sp>
        <p:nvSpPr>
          <p:cNvPr id="208" name="TextBox 17">
            <a:extLst>
              <a:ext uri="{FF2B5EF4-FFF2-40B4-BE49-F238E27FC236}">
                <a16:creationId xmlns:a16="http://schemas.microsoft.com/office/drawing/2014/main" id="{0E7E54BD-D2F4-4F95-2DAE-FC12AB11277F}"/>
              </a:ext>
            </a:extLst>
          </p:cNvPr>
          <p:cNvSpPr txBox="1"/>
          <p:nvPr/>
        </p:nvSpPr>
        <p:spPr>
          <a:xfrm>
            <a:off x="2045201" y="4395548"/>
            <a:ext cx="1305305" cy="443648"/>
          </a:xfrm>
          <a:prstGeom prst="rect">
            <a:avLst/>
          </a:prstGeom>
          <a:noFill/>
          <a:ln cap="flat">
            <a:noFill/>
          </a:ln>
        </p:spPr>
        <p:txBody>
          <a:bodyPr vert="horz" wrap="square" lIns="91440" tIns="45720" rIns="91440" bIns="45720" anchor="t" anchorCtr="0" compatLnSpc="1">
            <a:spAutoFit/>
          </a:bodyPr>
          <a:lstStyle/>
          <a:p>
            <a:pPr marL="0" marR="0" lvl="0" indent="0" algn="l" defTabSz="941758"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100" b="1" i="0" u="none" strike="noStrike" kern="1200" cap="none" spc="0" baseline="0">
                <a:solidFill>
                  <a:srgbClr val="14203C"/>
                </a:solidFill>
                <a:uFillTx/>
                <a:latin typeface="Roboto" pitchFamily="2"/>
                <a:ea typeface="Roboto" pitchFamily="2"/>
                <a:cs typeface="Roboto" pitchFamily="2"/>
              </a:rPr>
              <a:t>The Data Name</a:t>
            </a:r>
          </a:p>
          <a:p>
            <a:pPr marL="0" marR="0" lvl="0" indent="0" algn="l" defTabSz="941758" rtl="0" fontAlgn="auto" hangingPunct="1">
              <a:lnSpc>
                <a:spcPct val="150000"/>
              </a:lnSpc>
              <a:spcBef>
                <a:spcPts val="0"/>
              </a:spcBef>
              <a:spcAft>
                <a:spcPts val="0"/>
              </a:spcAft>
              <a:buNone/>
              <a:tabLst/>
              <a:defRPr sz="1800" b="0" i="0" u="none" strike="noStrike" kern="0" cap="none" spc="0" baseline="0">
                <a:solidFill>
                  <a:srgbClr val="000000"/>
                </a:solidFill>
                <a:uFillTx/>
              </a:defRPr>
            </a:pPr>
            <a:r>
              <a:rPr lang="en-US" sz="900" b="0" i="0" u="none" strike="noStrike" kern="1200" cap="none" spc="0" baseline="0">
                <a:solidFill>
                  <a:srgbClr val="14203C"/>
                </a:solidFill>
                <a:uFillTx/>
                <a:latin typeface="Roboto Light" pitchFamily="2"/>
                <a:ea typeface="Roboto Light" pitchFamily="2"/>
                <a:cs typeface="Roboto Light" pitchFamily="2"/>
              </a:rPr>
              <a:t>Objectively strategize</a:t>
            </a:r>
          </a:p>
        </p:txBody>
      </p:sp>
      <p:sp>
        <p:nvSpPr>
          <p:cNvPr id="209" name="Título 1">
            <a:extLst>
              <a:ext uri="{FF2B5EF4-FFF2-40B4-BE49-F238E27FC236}">
                <a16:creationId xmlns:a16="http://schemas.microsoft.com/office/drawing/2014/main" id="{4F8DF4CE-07E4-103D-EAF3-B640332CE9C2}"/>
              </a:ext>
            </a:extLst>
          </p:cNvPr>
          <p:cNvSpPr txBox="1"/>
          <p:nvPr/>
        </p:nvSpPr>
        <p:spPr>
          <a:xfrm>
            <a:off x="380271" y="3705862"/>
            <a:ext cx="1305305" cy="728136"/>
          </a:xfrm>
          <a:prstGeom prst="rect">
            <a:avLst/>
          </a:prstGeom>
          <a:noFill/>
          <a:ln cap="flat">
            <a:noFill/>
          </a:ln>
        </p:spPr>
        <p:txBody>
          <a:bodyPr vert="horz" wrap="square" lIns="91440" tIns="45720" rIns="91440" bIns="45720" anchor="t" anchorCtr="1" compatLnSpc="1">
            <a:noAutofit/>
          </a:bodyPr>
          <a:lstStyle/>
          <a:p>
            <a:pPr marL="0" marR="0" lvl="0" indent="0" algn="ctr" defTabSz="914400" rtl="0" fontAlgn="auto" hangingPunct="1">
              <a:lnSpc>
                <a:spcPts val="4880"/>
              </a:lnSpc>
              <a:spcBef>
                <a:spcPts val="0"/>
              </a:spcBef>
              <a:spcAft>
                <a:spcPts val="0"/>
              </a:spcAft>
              <a:buNone/>
              <a:tabLst/>
              <a:defRPr sz="1800" b="0" i="0" u="none" strike="noStrike" kern="0" cap="none" spc="0" baseline="0">
                <a:solidFill>
                  <a:srgbClr val="000000"/>
                </a:solidFill>
                <a:uFillTx/>
              </a:defRPr>
            </a:pPr>
            <a:r>
              <a:rPr lang="es-ES" sz="2400" b="1" i="0" u="none" strike="noStrike" kern="1200" cap="none" spc="0" baseline="0">
                <a:solidFill>
                  <a:srgbClr val="0F78FF"/>
                </a:solidFill>
                <a:uFillTx/>
                <a:latin typeface="Arial"/>
              </a:rPr>
              <a:t>+</a:t>
            </a:r>
            <a:r>
              <a:rPr lang="es-ES" sz="3200" b="1" i="0" u="none" strike="noStrike" kern="1200" cap="none" spc="0" baseline="0">
                <a:solidFill>
                  <a:srgbClr val="232323"/>
                </a:solidFill>
                <a:uFillTx/>
                <a:latin typeface="Arial"/>
              </a:rPr>
              <a:t>124</a:t>
            </a:r>
            <a:endParaRPr lang="es-ES" sz="3600" b="1" i="0" u="none" strike="noStrike" kern="1200" cap="none" spc="0" baseline="0">
              <a:solidFill>
                <a:srgbClr val="232323"/>
              </a:solidFill>
              <a:uFillTx/>
              <a:latin typeface="Arial"/>
            </a:endParaRPr>
          </a:p>
        </p:txBody>
      </p:sp>
      <p:sp>
        <p:nvSpPr>
          <p:cNvPr id="210" name="Título 1">
            <a:extLst>
              <a:ext uri="{FF2B5EF4-FFF2-40B4-BE49-F238E27FC236}">
                <a16:creationId xmlns:a16="http://schemas.microsoft.com/office/drawing/2014/main" id="{5D9AD832-E455-6F36-CF34-22BE3BF9CD0D}"/>
              </a:ext>
            </a:extLst>
          </p:cNvPr>
          <p:cNvSpPr txBox="1"/>
          <p:nvPr/>
        </p:nvSpPr>
        <p:spPr>
          <a:xfrm>
            <a:off x="2045201" y="3705862"/>
            <a:ext cx="1305305" cy="728136"/>
          </a:xfrm>
          <a:prstGeom prst="rect">
            <a:avLst/>
          </a:prstGeom>
          <a:noFill/>
          <a:ln cap="flat">
            <a:noFill/>
          </a:ln>
        </p:spPr>
        <p:txBody>
          <a:bodyPr vert="horz" wrap="square" lIns="91440" tIns="45720" rIns="91440" bIns="45720" anchor="t" anchorCtr="1" compatLnSpc="1">
            <a:noAutofit/>
          </a:bodyPr>
          <a:lstStyle/>
          <a:p>
            <a:pPr marL="0" marR="0" lvl="0" indent="0" algn="ctr" defTabSz="914400" rtl="0" fontAlgn="auto" hangingPunct="1">
              <a:lnSpc>
                <a:spcPts val="4880"/>
              </a:lnSpc>
              <a:spcBef>
                <a:spcPts val="0"/>
              </a:spcBef>
              <a:spcAft>
                <a:spcPts val="0"/>
              </a:spcAft>
              <a:buNone/>
              <a:tabLst/>
              <a:defRPr sz="1800" b="0" i="0" u="none" strike="noStrike" kern="0" cap="none" spc="0" baseline="0">
                <a:solidFill>
                  <a:srgbClr val="000000"/>
                </a:solidFill>
                <a:uFillTx/>
              </a:defRPr>
            </a:pPr>
            <a:r>
              <a:rPr lang="es-ES" sz="3200" b="1" i="0" u="none" strike="noStrike" kern="1200" cap="none" spc="0" baseline="0">
                <a:solidFill>
                  <a:srgbClr val="232323"/>
                </a:solidFill>
                <a:uFillTx/>
                <a:latin typeface="Arial"/>
              </a:rPr>
              <a:t>5</a:t>
            </a:r>
            <a:r>
              <a:rPr lang="es-ES" sz="2400" b="1" i="0" u="none" strike="noStrike" kern="1200" cap="none" spc="0" baseline="0">
                <a:solidFill>
                  <a:srgbClr val="232323"/>
                </a:solidFill>
                <a:uFillTx/>
                <a:latin typeface="Arial"/>
              </a:rPr>
              <a:t>M</a:t>
            </a:r>
            <a:endParaRPr lang="es-ES" sz="3600" b="1" i="0" u="none" strike="noStrike" kern="1200" cap="none" spc="0" baseline="0">
              <a:solidFill>
                <a:srgbClr val="232323"/>
              </a:solidFill>
              <a:uFillTx/>
              <a:latin typeface="Arial"/>
            </a:endParaRPr>
          </a:p>
        </p:txBody>
      </p:sp>
      <p:sp>
        <p:nvSpPr>
          <p:cNvPr id="211" name="TextBox 17">
            <a:extLst>
              <a:ext uri="{FF2B5EF4-FFF2-40B4-BE49-F238E27FC236}">
                <a16:creationId xmlns:a16="http://schemas.microsoft.com/office/drawing/2014/main" id="{3651D089-72DF-1F5A-C556-F0BEE1F3E11D}"/>
              </a:ext>
            </a:extLst>
          </p:cNvPr>
          <p:cNvSpPr txBox="1"/>
          <p:nvPr/>
        </p:nvSpPr>
        <p:spPr>
          <a:xfrm>
            <a:off x="479429" y="3092144"/>
            <a:ext cx="1305305" cy="443648"/>
          </a:xfrm>
          <a:prstGeom prst="rect">
            <a:avLst/>
          </a:prstGeom>
          <a:noFill/>
          <a:ln cap="flat">
            <a:noFill/>
          </a:ln>
        </p:spPr>
        <p:txBody>
          <a:bodyPr vert="horz" wrap="square" lIns="91440" tIns="45720" rIns="91440" bIns="45720" anchor="t" anchorCtr="0" compatLnSpc="1">
            <a:spAutoFit/>
          </a:bodyPr>
          <a:lstStyle/>
          <a:p>
            <a:pPr marL="0" marR="0" lvl="0" indent="0" algn="l" defTabSz="941758"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100" b="1" i="0" u="none" strike="noStrike" kern="1200" cap="none" spc="0" baseline="0">
                <a:solidFill>
                  <a:srgbClr val="14203C"/>
                </a:solidFill>
                <a:uFillTx/>
                <a:latin typeface="Roboto" pitchFamily="2"/>
                <a:ea typeface="Roboto" pitchFamily="2"/>
                <a:cs typeface="Roboto" pitchFamily="2"/>
              </a:rPr>
              <a:t>The Data Name</a:t>
            </a:r>
          </a:p>
          <a:p>
            <a:pPr marL="0" marR="0" lvl="0" indent="0" algn="l" defTabSz="941758" rtl="0" fontAlgn="auto" hangingPunct="1">
              <a:lnSpc>
                <a:spcPct val="150000"/>
              </a:lnSpc>
              <a:spcBef>
                <a:spcPts val="0"/>
              </a:spcBef>
              <a:spcAft>
                <a:spcPts val="0"/>
              </a:spcAft>
              <a:buNone/>
              <a:tabLst/>
              <a:defRPr sz="1800" b="0" i="0" u="none" strike="noStrike" kern="0" cap="none" spc="0" baseline="0">
                <a:solidFill>
                  <a:srgbClr val="000000"/>
                </a:solidFill>
                <a:uFillTx/>
              </a:defRPr>
            </a:pPr>
            <a:r>
              <a:rPr lang="en-US" sz="900" b="0" i="0" u="none" strike="noStrike" kern="1200" cap="none" spc="0" baseline="0">
                <a:solidFill>
                  <a:srgbClr val="14203C"/>
                </a:solidFill>
                <a:uFillTx/>
                <a:latin typeface="Roboto Light" pitchFamily="2"/>
                <a:ea typeface="Roboto Light" pitchFamily="2"/>
                <a:cs typeface="Roboto Light" pitchFamily="2"/>
              </a:rPr>
              <a:t>Objectively strategize</a:t>
            </a:r>
          </a:p>
        </p:txBody>
      </p:sp>
      <p:sp>
        <p:nvSpPr>
          <p:cNvPr id="212" name="Título 1">
            <a:extLst>
              <a:ext uri="{FF2B5EF4-FFF2-40B4-BE49-F238E27FC236}">
                <a16:creationId xmlns:a16="http://schemas.microsoft.com/office/drawing/2014/main" id="{A48694D6-780F-6FF5-BB5B-DDBDF7374A60}"/>
              </a:ext>
            </a:extLst>
          </p:cNvPr>
          <p:cNvSpPr txBox="1"/>
          <p:nvPr/>
        </p:nvSpPr>
        <p:spPr>
          <a:xfrm>
            <a:off x="479429" y="2402457"/>
            <a:ext cx="1305305" cy="728136"/>
          </a:xfrm>
          <a:prstGeom prst="rect">
            <a:avLst/>
          </a:prstGeom>
          <a:noFill/>
          <a:ln cap="flat">
            <a:noFill/>
          </a:ln>
        </p:spPr>
        <p:txBody>
          <a:bodyPr vert="horz" wrap="square" lIns="91440" tIns="45720" rIns="91440" bIns="45720" anchor="t" anchorCtr="1" compatLnSpc="1">
            <a:noAutofit/>
          </a:bodyPr>
          <a:lstStyle/>
          <a:p>
            <a:pPr marL="0" marR="0" lvl="0" indent="0" algn="ctr" defTabSz="914400" rtl="0" fontAlgn="auto" hangingPunct="1">
              <a:lnSpc>
                <a:spcPts val="4880"/>
              </a:lnSpc>
              <a:spcBef>
                <a:spcPts val="0"/>
              </a:spcBef>
              <a:spcAft>
                <a:spcPts val="0"/>
              </a:spcAft>
              <a:buNone/>
              <a:tabLst/>
              <a:defRPr sz="1800" b="0" i="0" u="none" strike="noStrike" kern="0" cap="none" spc="0" baseline="0">
                <a:solidFill>
                  <a:srgbClr val="000000"/>
                </a:solidFill>
                <a:uFillTx/>
              </a:defRPr>
            </a:pPr>
            <a:r>
              <a:rPr lang="es-ES" sz="3200" b="1" i="0" u="none" strike="noStrike" kern="1200" cap="none" spc="0" baseline="0">
                <a:solidFill>
                  <a:srgbClr val="232323"/>
                </a:solidFill>
                <a:uFillTx/>
                <a:latin typeface="Arial"/>
              </a:rPr>
              <a:t>1204</a:t>
            </a:r>
            <a:endParaRPr lang="es-ES" sz="3600" b="1" i="0" u="none" strike="noStrike" kern="1200" cap="none" spc="0" baseline="0">
              <a:solidFill>
                <a:srgbClr val="232323"/>
              </a:solidFill>
              <a:uFillTx/>
              <a:latin typeface="Arial"/>
            </a:endParaRPr>
          </a:p>
        </p:txBody>
      </p:sp>
      <p:sp>
        <p:nvSpPr>
          <p:cNvPr id="213" name="TextBox 17">
            <a:extLst>
              <a:ext uri="{FF2B5EF4-FFF2-40B4-BE49-F238E27FC236}">
                <a16:creationId xmlns:a16="http://schemas.microsoft.com/office/drawing/2014/main" id="{364CCB67-AD62-A0BE-0907-A13065DE6946}"/>
              </a:ext>
            </a:extLst>
          </p:cNvPr>
          <p:cNvSpPr txBox="1"/>
          <p:nvPr/>
        </p:nvSpPr>
        <p:spPr>
          <a:xfrm>
            <a:off x="2045201" y="3092144"/>
            <a:ext cx="1305305" cy="443648"/>
          </a:xfrm>
          <a:prstGeom prst="rect">
            <a:avLst/>
          </a:prstGeom>
          <a:noFill/>
          <a:ln cap="flat">
            <a:noFill/>
          </a:ln>
        </p:spPr>
        <p:txBody>
          <a:bodyPr vert="horz" wrap="square" lIns="91440" tIns="45720" rIns="91440" bIns="45720" anchor="t" anchorCtr="0" compatLnSpc="1">
            <a:spAutoFit/>
          </a:bodyPr>
          <a:lstStyle/>
          <a:p>
            <a:pPr marL="0" marR="0" lvl="0" indent="0" algn="l" defTabSz="941758"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100" b="1" i="0" u="none" strike="noStrike" kern="1200" cap="none" spc="0" baseline="0">
                <a:solidFill>
                  <a:srgbClr val="14203C"/>
                </a:solidFill>
                <a:uFillTx/>
                <a:latin typeface="Roboto" pitchFamily="2"/>
                <a:ea typeface="Roboto" pitchFamily="2"/>
                <a:cs typeface="Roboto" pitchFamily="2"/>
              </a:rPr>
              <a:t>The Data Name</a:t>
            </a:r>
          </a:p>
          <a:p>
            <a:pPr marL="0" marR="0" lvl="0" indent="0" algn="l" defTabSz="941758" rtl="0" fontAlgn="auto" hangingPunct="1">
              <a:lnSpc>
                <a:spcPct val="150000"/>
              </a:lnSpc>
              <a:spcBef>
                <a:spcPts val="0"/>
              </a:spcBef>
              <a:spcAft>
                <a:spcPts val="0"/>
              </a:spcAft>
              <a:buNone/>
              <a:tabLst/>
              <a:defRPr sz="1800" b="0" i="0" u="none" strike="noStrike" kern="0" cap="none" spc="0" baseline="0">
                <a:solidFill>
                  <a:srgbClr val="000000"/>
                </a:solidFill>
                <a:uFillTx/>
              </a:defRPr>
            </a:pPr>
            <a:r>
              <a:rPr lang="en-US" sz="900" b="0" i="0" u="none" strike="noStrike" kern="1200" cap="none" spc="0" baseline="0">
                <a:solidFill>
                  <a:srgbClr val="14203C"/>
                </a:solidFill>
                <a:uFillTx/>
                <a:latin typeface="Roboto Light" pitchFamily="2"/>
                <a:ea typeface="Roboto Light" pitchFamily="2"/>
                <a:cs typeface="Roboto Light" pitchFamily="2"/>
              </a:rPr>
              <a:t>Objectively strategize</a:t>
            </a:r>
          </a:p>
        </p:txBody>
      </p:sp>
      <p:sp>
        <p:nvSpPr>
          <p:cNvPr id="214" name="Título 1">
            <a:extLst>
              <a:ext uri="{FF2B5EF4-FFF2-40B4-BE49-F238E27FC236}">
                <a16:creationId xmlns:a16="http://schemas.microsoft.com/office/drawing/2014/main" id="{3B5B057C-6E6A-4114-CA3D-5D1A6CE560BC}"/>
              </a:ext>
            </a:extLst>
          </p:cNvPr>
          <p:cNvSpPr txBox="1"/>
          <p:nvPr/>
        </p:nvSpPr>
        <p:spPr>
          <a:xfrm>
            <a:off x="2045201" y="2402457"/>
            <a:ext cx="1305305" cy="728136"/>
          </a:xfrm>
          <a:prstGeom prst="rect">
            <a:avLst/>
          </a:prstGeom>
          <a:noFill/>
          <a:ln cap="flat">
            <a:noFill/>
          </a:ln>
        </p:spPr>
        <p:txBody>
          <a:bodyPr vert="horz" wrap="square" lIns="91440" tIns="45720" rIns="91440" bIns="45720" anchor="t" anchorCtr="1" compatLnSpc="1">
            <a:noAutofit/>
          </a:bodyPr>
          <a:lstStyle/>
          <a:p>
            <a:pPr marL="0" marR="0" lvl="0" indent="0" algn="ctr" defTabSz="914400" rtl="0" fontAlgn="auto" hangingPunct="1">
              <a:lnSpc>
                <a:spcPts val="4880"/>
              </a:lnSpc>
              <a:spcBef>
                <a:spcPts val="0"/>
              </a:spcBef>
              <a:spcAft>
                <a:spcPts val="0"/>
              </a:spcAft>
              <a:buNone/>
              <a:tabLst/>
              <a:defRPr sz="1800" b="0" i="0" u="none" strike="noStrike" kern="0" cap="none" spc="0" baseline="0">
                <a:solidFill>
                  <a:srgbClr val="000000"/>
                </a:solidFill>
                <a:uFillTx/>
              </a:defRPr>
            </a:pPr>
            <a:r>
              <a:rPr lang="es-ES" sz="3200" b="1" i="0" u="none" strike="noStrike" kern="1200" cap="none" spc="0" baseline="0">
                <a:solidFill>
                  <a:srgbClr val="232323"/>
                </a:solidFill>
                <a:uFillTx/>
                <a:latin typeface="Arial"/>
              </a:rPr>
              <a:t>56</a:t>
            </a:r>
            <a:r>
              <a:rPr lang="es-ES" sz="2400" b="1" i="0" u="none" strike="noStrike" kern="1200" cap="none" spc="0" baseline="0">
                <a:solidFill>
                  <a:srgbClr val="232323"/>
                </a:solidFill>
                <a:uFillTx/>
                <a:latin typeface="Arial"/>
              </a:rPr>
              <a:t>%</a:t>
            </a:r>
            <a:endParaRPr lang="es-ES" sz="3600" b="1" i="0" u="none" strike="noStrike" kern="1200" cap="none" spc="0" baseline="0">
              <a:solidFill>
                <a:srgbClr val="232323"/>
              </a:solidFill>
              <a:uFillTx/>
              <a:latin typeface="Arial"/>
            </a:endParaRPr>
          </a:p>
        </p:txBody>
      </p:sp>
    </p:spTree>
  </p:cSld>
  <p:clrMapOvr>
    <a:masterClrMapping/>
  </p:clrMapOvr>
  <p:transition spd="med">
    <p:fade/>
  </p:transition>
</p:sld>
</file>

<file path=ppt/slides/slide27.xml><?xml version="1.0" encoding="utf-8"?>
<p:sld xmlns:a="http://schemas.openxmlformats.org/drawingml/2006/main" xmlns:r="http://schemas.openxmlformats.org/officeDocument/2006/relationships" xmlns:p="http://schemas.openxmlformats.org/presentationml/2006/main">
  <p:cSld name="Slide102">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80C67CF-C299-4755-AB29-91B1CFBC0333}"/>
              </a:ext>
            </a:extLst>
          </p:cNvPr>
          <p:cNvSpPr txBox="1">
            <a:spLocks noGrp="1"/>
          </p:cNvSpPr>
          <p:nvPr>
            <p:ph type="body" idx="4294967295"/>
          </p:nvPr>
        </p:nvSpPr>
        <p:spPr>
          <a:xfrm>
            <a:off x="323533" y="339507"/>
            <a:ext cx="11573195" cy="724250"/>
          </a:xfrm>
        </p:spPr>
        <p:txBody>
          <a:bodyPr anchor="ctr" anchorCtr="1"/>
          <a:lstStyle/>
          <a:p>
            <a:pPr marL="0" lvl="0" indent="0" algn="ctr">
              <a:lnSpc>
                <a:spcPct val="80000"/>
              </a:lnSpc>
              <a:buNone/>
            </a:pPr>
            <a:r>
              <a:rPr lang="en-US" sz="5000">
                <a:cs typeface="Arial" pitchFamily="34"/>
              </a:rPr>
              <a:t>Infographic Style</a:t>
            </a:r>
          </a:p>
        </p:txBody>
      </p:sp>
      <p:sp>
        <p:nvSpPr>
          <p:cNvPr id="3" name="TextBox 32">
            <a:extLst>
              <a:ext uri="{FF2B5EF4-FFF2-40B4-BE49-F238E27FC236}">
                <a16:creationId xmlns:a16="http://schemas.microsoft.com/office/drawing/2014/main" id="{9EFD5F23-BAE5-A8D8-F978-5AC1C4592353}"/>
              </a:ext>
            </a:extLst>
          </p:cNvPr>
          <p:cNvSpPr txBox="1"/>
          <p:nvPr/>
        </p:nvSpPr>
        <p:spPr>
          <a:xfrm>
            <a:off x="8099014" y="2760573"/>
            <a:ext cx="2377440" cy="830997"/>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200" b="0" i="0" u="none" strike="noStrike" kern="1200" cap="none" spc="0" baseline="0">
                <a:solidFill>
                  <a:srgbClr val="5A5A5A"/>
                </a:solidFill>
                <a:uFillTx/>
                <a:latin typeface="Arial"/>
                <a:ea typeface="굴림" pitchFamily="34"/>
                <a:cs typeface="Arial" pitchFamily="34"/>
              </a:rPr>
              <a:t>You can simply impress your audience and add a unique zing and appeal to your Presentations.</a:t>
            </a:r>
          </a:p>
        </p:txBody>
      </p:sp>
      <p:sp>
        <p:nvSpPr>
          <p:cNvPr id="4" name="TextBox 33">
            <a:extLst>
              <a:ext uri="{FF2B5EF4-FFF2-40B4-BE49-F238E27FC236}">
                <a16:creationId xmlns:a16="http://schemas.microsoft.com/office/drawing/2014/main" id="{679B1177-E7D8-C8F1-1F06-419B8579E2BE}"/>
              </a:ext>
            </a:extLst>
          </p:cNvPr>
          <p:cNvSpPr txBox="1"/>
          <p:nvPr/>
        </p:nvSpPr>
        <p:spPr>
          <a:xfrm>
            <a:off x="8099014" y="2358201"/>
            <a:ext cx="2377440" cy="432794"/>
          </a:xfrm>
          <a:prstGeom prst="rect">
            <a:avLst/>
          </a:prstGeom>
          <a:solidFill>
            <a:srgbClr val="0F78FF"/>
          </a:solidFill>
          <a:ln cap="flat">
            <a:noFill/>
          </a:ln>
        </p:spPr>
        <p:txBody>
          <a:bodyPr vert="horz" wrap="square" lIns="91440" tIns="45720" rIns="91440" bIns="45720" anchor="ctr"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400" b="0" i="0" u="none" strike="noStrike" kern="1200" cap="none" spc="0" baseline="0">
                <a:solidFill>
                  <a:srgbClr val="F3F3F3"/>
                </a:solidFill>
                <a:uFillTx/>
                <a:latin typeface="Arial"/>
                <a:ea typeface="굴림" pitchFamily="34"/>
                <a:cs typeface="Arial" pitchFamily="34"/>
              </a:rPr>
              <a:t>Your Text Here</a:t>
            </a:r>
          </a:p>
        </p:txBody>
      </p:sp>
      <p:sp>
        <p:nvSpPr>
          <p:cNvPr id="5" name="TextBox 35">
            <a:extLst>
              <a:ext uri="{FF2B5EF4-FFF2-40B4-BE49-F238E27FC236}">
                <a16:creationId xmlns:a16="http://schemas.microsoft.com/office/drawing/2014/main" id="{7204E60E-22B5-F0B3-5854-A8AD2F73113F}"/>
              </a:ext>
            </a:extLst>
          </p:cNvPr>
          <p:cNvSpPr txBox="1"/>
          <p:nvPr/>
        </p:nvSpPr>
        <p:spPr>
          <a:xfrm>
            <a:off x="9030769" y="5359005"/>
            <a:ext cx="2377440" cy="830997"/>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200" b="0" i="0" u="none" strike="noStrike" kern="1200" cap="none" spc="0" baseline="0">
                <a:solidFill>
                  <a:srgbClr val="5A5A5A"/>
                </a:solidFill>
                <a:uFillTx/>
                <a:latin typeface="Arial"/>
                <a:ea typeface="굴림" pitchFamily="34"/>
                <a:cs typeface="Arial" pitchFamily="34"/>
              </a:rPr>
              <a:t>You can simply impress your audience and add a unique zing and appeal to your Presentations.</a:t>
            </a:r>
          </a:p>
        </p:txBody>
      </p:sp>
      <p:sp>
        <p:nvSpPr>
          <p:cNvPr id="6" name="TextBox 36">
            <a:extLst>
              <a:ext uri="{FF2B5EF4-FFF2-40B4-BE49-F238E27FC236}">
                <a16:creationId xmlns:a16="http://schemas.microsoft.com/office/drawing/2014/main" id="{F9F72993-75F4-68E0-34F2-4615CD240598}"/>
              </a:ext>
            </a:extLst>
          </p:cNvPr>
          <p:cNvSpPr txBox="1"/>
          <p:nvPr/>
        </p:nvSpPr>
        <p:spPr>
          <a:xfrm>
            <a:off x="9030769" y="4956642"/>
            <a:ext cx="2377440" cy="432794"/>
          </a:xfrm>
          <a:prstGeom prst="rect">
            <a:avLst/>
          </a:prstGeom>
          <a:solidFill>
            <a:srgbClr val="306BAC"/>
          </a:solidFill>
          <a:ln cap="flat">
            <a:noFill/>
          </a:ln>
        </p:spPr>
        <p:txBody>
          <a:bodyPr vert="horz" wrap="square" lIns="91440" tIns="45720" rIns="91440" bIns="45720" anchor="ctr"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400" b="0" i="0" u="none" strike="noStrike" kern="1200" cap="none" spc="0" baseline="0">
                <a:solidFill>
                  <a:srgbClr val="F3F3F3"/>
                </a:solidFill>
                <a:uFillTx/>
                <a:latin typeface="Arial"/>
                <a:ea typeface="굴림" pitchFamily="34"/>
                <a:cs typeface="Arial" pitchFamily="34"/>
              </a:rPr>
              <a:t>Your Text Here</a:t>
            </a:r>
          </a:p>
        </p:txBody>
      </p:sp>
      <p:sp>
        <p:nvSpPr>
          <p:cNvPr id="7" name="TextBox 38">
            <a:extLst>
              <a:ext uri="{FF2B5EF4-FFF2-40B4-BE49-F238E27FC236}">
                <a16:creationId xmlns:a16="http://schemas.microsoft.com/office/drawing/2014/main" id="{4F618178-333B-6323-678D-E1DB15722035}"/>
              </a:ext>
            </a:extLst>
          </p:cNvPr>
          <p:cNvSpPr txBox="1"/>
          <p:nvPr/>
        </p:nvSpPr>
        <p:spPr>
          <a:xfrm>
            <a:off x="830896" y="5359005"/>
            <a:ext cx="2377440" cy="830997"/>
          </a:xfrm>
          <a:prstGeom prst="rect">
            <a:avLst/>
          </a:prstGeom>
          <a:noFill/>
          <a:ln cap="flat">
            <a:noFill/>
          </a:ln>
        </p:spPr>
        <p:txBody>
          <a:bodyPr vert="horz" wrap="square" lIns="91440" tIns="45720" rIns="91440" bIns="45720" anchor="t" anchorCtr="0" compatLnSpc="1">
            <a:sp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200" b="0" i="0" u="none" strike="noStrike" kern="1200" cap="none" spc="0" baseline="0">
                <a:solidFill>
                  <a:srgbClr val="5A5A5A"/>
                </a:solidFill>
                <a:uFillTx/>
                <a:latin typeface="Arial"/>
                <a:ea typeface="굴림" pitchFamily="34"/>
                <a:cs typeface="Arial" pitchFamily="34"/>
              </a:rPr>
              <a:t>You can simply impress your audience and add a unique zing and appeal to your Presentations.</a:t>
            </a:r>
          </a:p>
        </p:txBody>
      </p:sp>
      <p:sp>
        <p:nvSpPr>
          <p:cNvPr id="8" name="TextBox 39">
            <a:extLst>
              <a:ext uri="{FF2B5EF4-FFF2-40B4-BE49-F238E27FC236}">
                <a16:creationId xmlns:a16="http://schemas.microsoft.com/office/drawing/2014/main" id="{037B084B-4EC2-112C-750E-95FF79286589}"/>
              </a:ext>
            </a:extLst>
          </p:cNvPr>
          <p:cNvSpPr txBox="1"/>
          <p:nvPr/>
        </p:nvSpPr>
        <p:spPr>
          <a:xfrm>
            <a:off x="830896" y="4956642"/>
            <a:ext cx="2377440" cy="432794"/>
          </a:xfrm>
          <a:prstGeom prst="rect">
            <a:avLst/>
          </a:prstGeom>
          <a:solidFill>
            <a:srgbClr val="306BAC"/>
          </a:solidFill>
          <a:ln cap="flat">
            <a:noFill/>
          </a:ln>
        </p:spPr>
        <p:txBody>
          <a:bodyPr vert="horz" wrap="square" lIns="91440" tIns="45720" rIns="91440" bIns="45720" anchor="ctr" anchorCtr="0" compatLnSpc="1">
            <a:sp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400" b="0" i="0" u="none" strike="noStrike" kern="1200" cap="none" spc="0" baseline="0">
                <a:solidFill>
                  <a:srgbClr val="F3F3F3"/>
                </a:solidFill>
                <a:uFillTx/>
                <a:latin typeface="Arial"/>
                <a:ea typeface="굴림" pitchFamily="34"/>
                <a:cs typeface="Arial" pitchFamily="34"/>
              </a:rPr>
              <a:t>Your Text Here</a:t>
            </a:r>
          </a:p>
        </p:txBody>
      </p:sp>
      <p:sp>
        <p:nvSpPr>
          <p:cNvPr id="9" name="TextBox 41">
            <a:extLst>
              <a:ext uri="{FF2B5EF4-FFF2-40B4-BE49-F238E27FC236}">
                <a16:creationId xmlns:a16="http://schemas.microsoft.com/office/drawing/2014/main" id="{CCEFEC79-E1A7-F315-E837-C21E5CDEE727}"/>
              </a:ext>
            </a:extLst>
          </p:cNvPr>
          <p:cNvSpPr txBox="1"/>
          <p:nvPr/>
        </p:nvSpPr>
        <p:spPr>
          <a:xfrm>
            <a:off x="1694995" y="2760573"/>
            <a:ext cx="2377440" cy="830997"/>
          </a:xfrm>
          <a:prstGeom prst="rect">
            <a:avLst/>
          </a:prstGeom>
          <a:noFill/>
          <a:ln cap="flat">
            <a:noFill/>
          </a:ln>
        </p:spPr>
        <p:txBody>
          <a:bodyPr vert="horz" wrap="square" lIns="91440" tIns="45720" rIns="91440" bIns="45720" anchor="t" anchorCtr="0" compatLnSpc="1">
            <a:sp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200" b="0" i="0" u="none" strike="noStrike" kern="1200" cap="none" spc="0" baseline="0">
                <a:solidFill>
                  <a:srgbClr val="5A5A5A"/>
                </a:solidFill>
                <a:uFillTx/>
                <a:latin typeface="Arial"/>
                <a:ea typeface="굴림" pitchFamily="34"/>
                <a:cs typeface="Arial" pitchFamily="34"/>
              </a:rPr>
              <a:t>You can simply impress your audience and add a unique zing and appeal to your Presentations.</a:t>
            </a:r>
          </a:p>
        </p:txBody>
      </p:sp>
      <p:sp>
        <p:nvSpPr>
          <p:cNvPr id="10" name="TextBox 42">
            <a:extLst>
              <a:ext uri="{FF2B5EF4-FFF2-40B4-BE49-F238E27FC236}">
                <a16:creationId xmlns:a16="http://schemas.microsoft.com/office/drawing/2014/main" id="{E81F4219-882E-D283-C246-2E2466CB83B2}"/>
              </a:ext>
            </a:extLst>
          </p:cNvPr>
          <p:cNvSpPr txBox="1"/>
          <p:nvPr/>
        </p:nvSpPr>
        <p:spPr>
          <a:xfrm>
            <a:off x="1694995" y="2358201"/>
            <a:ext cx="2377440" cy="432794"/>
          </a:xfrm>
          <a:prstGeom prst="rect">
            <a:avLst/>
          </a:prstGeom>
          <a:solidFill>
            <a:srgbClr val="0F78FF"/>
          </a:solidFill>
          <a:ln cap="flat">
            <a:noFill/>
          </a:ln>
        </p:spPr>
        <p:txBody>
          <a:bodyPr vert="horz" wrap="square" lIns="91440" tIns="45720" rIns="91440" bIns="45720" anchor="ctr" anchorCtr="0" compatLnSpc="1">
            <a:sp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400" b="0" i="0" u="none" strike="noStrike" kern="1200" cap="none" spc="0" baseline="0">
                <a:solidFill>
                  <a:srgbClr val="F3F3F3"/>
                </a:solidFill>
                <a:uFillTx/>
                <a:latin typeface="Arial"/>
                <a:ea typeface="굴림" pitchFamily="34"/>
                <a:cs typeface="Arial" pitchFamily="34"/>
              </a:rPr>
              <a:t>Your Text Here</a:t>
            </a:r>
          </a:p>
        </p:txBody>
      </p:sp>
      <p:sp>
        <p:nvSpPr>
          <p:cNvPr id="11" name="Freeform 5">
            <a:extLst>
              <a:ext uri="{FF2B5EF4-FFF2-40B4-BE49-F238E27FC236}">
                <a16:creationId xmlns:a16="http://schemas.microsoft.com/office/drawing/2014/main" id="{75013018-A3F4-8CC2-FF17-7CFBC6E90C81}"/>
              </a:ext>
            </a:extLst>
          </p:cNvPr>
          <p:cNvSpPr/>
          <p:nvPr/>
        </p:nvSpPr>
        <p:spPr>
          <a:xfrm>
            <a:off x="4564099" y="1719648"/>
            <a:ext cx="3043242" cy="4927601"/>
          </a:xfrm>
          <a:custGeom>
            <a:avLst/>
            <a:gdLst>
              <a:gd name="f0" fmla="val 10800000"/>
              <a:gd name="f1" fmla="val 5400000"/>
              <a:gd name="f2" fmla="val 180"/>
              <a:gd name="f3" fmla="val w"/>
              <a:gd name="f4" fmla="val h"/>
              <a:gd name="f5" fmla="val 0"/>
              <a:gd name="f6" fmla="val 181"/>
              <a:gd name="f7" fmla="val 295"/>
              <a:gd name="f8" fmla="val 148"/>
              <a:gd name="f9" fmla="val 188"/>
              <a:gd name="f10" fmla="val 229"/>
              <a:gd name="f11" fmla="val 269"/>
              <a:gd name="f12" fmla="val 285"/>
              <a:gd name="f13" fmla="val 172"/>
              <a:gd name="f14" fmla="val 294"/>
              <a:gd name="f15" fmla="val 156"/>
              <a:gd name="f16" fmla="val 113"/>
              <a:gd name="f17" fmla="val 69"/>
              <a:gd name="f18" fmla="val 25"/>
              <a:gd name="f19" fmla="val 10"/>
              <a:gd name="f20" fmla="val 120"/>
              <a:gd name="f21" fmla="val 1"/>
              <a:gd name="f22" fmla="val 93"/>
              <a:gd name="f23" fmla="val 65"/>
              <a:gd name="f24" fmla="val 52"/>
              <a:gd name="f25" fmla="val 40"/>
              <a:gd name="f26" fmla="val 27"/>
              <a:gd name="f27" fmla="val 9"/>
              <a:gd name="f28" fmla="val 60"/>
              <a:gd name="f29" fmla="val 126"/>
              <a:gd name="f30" fmla="val 136"/>
              <a:gd name="f31" fmla="val 146"/>
              <a:gd name="f32" fmla="val 173"/>
              <a:gd name="f33" fmla="val 26"/>
              <a:gd name="f34" fmla="val 67"/>
              <a:gd name="f35" fmla="val 107"/>
              <a:gd name="f36" fmla="val 12"/>
              <a:gd name="f37" fmla="val 243"/>
              <a:gd name="f38" fmla="val 117"/>
              <a:gd name="f39" fmla="val 170"/>
              <a:gd name="f40" fmla="val 101"/>
              <a:gd name="f41" fmla="val 29"/>
              <a:gd name="f42" fmla="val 104"/>
              <a:gd name="f43" fmla="val 262"/>
              <a:gd name="f44" fmla="val 98"/>
              <a:gd name="f45" fmla="val 256"/>
              <a:gd name="f46" fmla="val 91"/>
              <a:gd name="f47" fmla="val 84"/>
              <a:gd name="f48" fmla="val 255"/>
              <a:gd name="f49" fmla="val 77"/>
              <a:gd name="f50" fmla="val 78"/>
              <a:gd name="f51" fmla="val 276"/>
              <a:gd name="f52" fmla="val 282"/>
              <a:gd name="f53" fmla="val 11"/>
              <a:gd name="f54" fmla="val 87"/>
              <a:gd name="f55" fmla="val 82"/>
              <a:gd name="f56" fmla="val 76"/>
              <a:gd name="f57" fmla="val 75"/>
              <a:gd name="f58" fmla="val 14"/>
              <a:gd name="f59" fmla="val 74"/>
              <a:gd name="f60" fmla="val 15"/>
              <a:gd name="f61" fmla="val 16"/>
              <a:gd name="f62" fmla="val 18"/>
              <a:gd name="f63" fmla="val 19"/>
              <a:gd name="f64" fmla="val 95"/>
              <a:gd name="f65" fmla="val 103"/>
              <a:gd name="f66" fmla="val 105"/>
              <a:gd name="f67" fmla="val 106"/>
              <a:gd name="f68" fmla="val 108"/>
              <a:gd name="f69" fmla="val 99"/>
              <a:gd name="f70" fmla="+- 0 0 -90"/>
              <a:gd name="f71" fmla="*/ f3 1 181"/>
              <a:gd name="f72" fmla="*/ f4 1 295"/>
              <a:gd name="f73" fmla="val f5"/>
              <a:gd name="f74" fmla="val f6"/>
              <a:gd name="f75" fmla="val f7"/>
              <a:gd name="f76" fmla="*/ f70 f0 1"/>
              <a:gd name="f77" fmla="+- f75 0 f73"/>
              <a:gd name="f78" fmla="+- f74 0 f73"/>
              <a:gd name="f79" fmla="*/ f76 1 f2"/>
              <a:gd name="f80" fmla="*/ f78 1 181"/>
              <a:gd name="f81" fmla="*/ f77 1 295"/>
              <a:gd name="f82" fmla="*/ 181 f78 1"/>
              <a:gd name="f83" fmla="*/ 148 f77 1"/>
              <a:gd name="f84" fmla="*/ 269 f77 1"/>
              <a:gd name="f85" fmla="*/ 156 f78 1"/>
              <a:gd name="f86" fmla="*/ 294 f77 1"/>
              <a:gd name="f87" fmla="*/ 25 f78 1"/>
              <a:gd name="f88" fmla="*/ 0 f78 1"/>
              <a:gd name="f89" fmla="*/ 1 f78 1"/>
              <a:gd name="f90" fmla="*/ 65 f77 1"/>
              <a:gd name="f91" fmla="*/ 27 f77 1"/>
              <a:gd name="f92" fmla="*/ 27 f78 1"/>
              <a:gd name="f93" fmla="*/ 0 f77 1"/>
              <a:gd name="f94" fmla="*/ 126 f78 1"/>
              <a:gd name="f95" fmla="*/ 26 f77 1"/>
              <a:gd name="f96" fmla="*/ 12 f78 1"/>
              <a:gd name="f97" fmla="*/ 243 f77 1"/>
              <a:gd name="f98" fmla="*/ 170 f78 1"/>
              <a:gd name="f99" fmla="*/ 29 f77 1"/>
              <a:gd name="f100" fmla="*/ 104 f78 1"/>
              <a:gd name="f101" fmla="*/ 91 f78 1"/>
              <a:gd name="f102" fmla="*/ 256 f77 1"/>
              <a:gd name="f103" fmla="*/ 77 f78 1"/>
              <a:gd name="f104" fmla="*/ 282 f77 1"/>
              <a:gd name="f105" fmla="*/ 11 f77 1"/>
              <a:gd name="f106" fmla="*/ 78 f78 1"/>
              <a:gd name="f107" fmla="*/ 12 f77 1"/>
              <a:gd name="f108" fmla="*/ 74 f78 1"/>
              <a:gd name="f109" fmla="*/ 15 f77 1"/>
              <a:gd name="f110" fmla="*/ 18 f77 1"/>
              <a:gd name="f111" fmla="*/ 103 f78 1"/>
              <a:gd name="f112" fmla="*/ 19 f77 1"/>
              <a:gd name="f113" fmla="*/ 108 f78 1"/>
              <a:gd name="f114" fmla="+- f79 0 f1"/>
              <a:gd name="f115" fmla="*/ f82 1 181"/>
              <a:gd name="f116" fmla="*/ f83 1 295"/>
              <a:gd name="f117" fmla="*/ f84 1 295"/>
              <a:gd name="f118" fmla="*/ f85 1 181"/>
              <a:gd name="f119" fmla="*/ f86 1 295"/>
              <a:gd name="f120" fmla="*/ f87 1 181"/>
              <a:gd name="f121" fmla="*/ f88 1 181"/>
              <a:gd name="f122" fmla="*/ f89 1 181"/>
              <a:gd name="f123" fmla="*/ f90 1 295"/>
              <a:gd name="f124" fmla="*/ f91 1 295"/>
              <a:gd name="f125" fmla="*/ f92 1 181"/>
              <a:gd name="f126" fmla="*/ f93 1 295"/>
              <a:gd name="f127" fmla="*/ f94 1 181"/>
              <a:gd name="f128" fmla="*/ f95 1 295"/>
              <a:gd name="f129" fmla="*/ f96 1 181"/>
              <a:gd name="f130" fmla="*/ f97 1 295"/>
              <a:gd name="f131" fmla="*/ f98 1 181"/>
              <a:gd name="f132" fmla="*/ f99 1 295"/>
              <a:gd name="f133" fmla="*/ f100 1 181"/>
              <a:gd name="f134" fmla="*/ f101 1 181"/>
              <a:gd name="f135" fmla="*/ f102 1 295"/>
              <a:gd name="f136" fmla="*/ f103 1 181"/>
              <a:gd name="f137" fmla="*/ f104 1 295"/>
              <a:gd name="f138" fmla="*/ f105 1 295"/>
              <a:gd name="f139" fmla="*/ f106 1 181"/>
              <a:gd name="f140" fmla="*/ f107 1 295"/>
              <a:gd name="f141" fmla="*/ f108 1 181"/>
              <a:gd name="f142" fmla="*/ f109 1 295"/>
              <a:gd name="f143" fmla="*/ f110 1 295"/>
              <a:gd name="f144" fmla="*/ f111 1 181"/>
              <a:gd name="f145" fmla="*/ f112 1 295"/>
              <a:gd name="f146" fmla="*/ f113 1 181"/>
              <a:gd name="f147" fmla="*/ 0 1 f80"/>
              <a:gd name="f148" fmla="*/ f74 1 f80"/>
              <a:gd name="f149" fmla="*/ 0 1 f81"/>
              <a:gd name="f150" fmla="*/ f75 1 f81"/>
              <a:gd name="f151" fmla="*/ f115 1 f80"/>
              <a:gd name="f152" fmla="*/ f116 1 f81"/>
              <a:gd name="f153" fmla="*/ f117 1 f81"/>
              <a:gd name="f154" fmla="*/ f118 1 f80"/>
              <a:gd name="f155" fmla="*/ f119 1 f81"/>
              <a:gd name="f156" fmla="*/ f120 1 f80"/>
              <a:gd name="f157" fmla="*/ f121 1 f80"/>
              <a:gd name="f158" fmla="*/ f122 1 f80"/>
              <a:gd name="f159" fmla="*/ f123 1 f81"/>
              <a:gd name="f160" fmla="*/ f124 1 f81"/>
              <a:gd name="f161" fmla="*/ f125 1 f80"/>
              <a:gd name="f162" fmla="*/ f126 1 f81"/>
              <a:gd name="f163" fmla="*/ f127 1 f80"/>
              <a:gd name="f164" fmla="*/ f128 1 f81"/>
              <a:gd name="f165" fmla="*/ f129 1 f80"/>
              <a:gd name="f166" fmla="*/ f130 1 f81"/>
              <a:gd name="f167" fmla="*/ f131 1 f80"/>
              <a:gd name="f168" fmla="*/ f132 1 f81"/>
              <a:gd name="f169" fmla="*/ f133 1 f80"/>
              <a:gd name="f170" fmla="*/ f134 1 f80"/>
              <a:gd name="f171" fmla="*/ f135 1 f81"/>
              <a:gd name="f172" fmla="*/ f136 1 f80"/>
              <a:gd name="f173" fmla="*/ f137 1 f81"/>
              <a:gd name="f174" fmla="*/ f138 1 f81"/>
              <a:gd name="f175" fmla="*/ f139 1 f80"/>
              <a:gd name="f176" fmla="*/ f140 1 f81"/>
              <a:gd name="f177" fmla="*/ f141 1 f80"/>
              <a:gd name="f178" fmla="*/ f142 1 f81"/>
              <a:gd name="f179" fmla="*/ f143 1 f81"/>
              <a:gd name="f180" fmla="*/ f144 1 f80"/>
              <a:gd name="f181" fmla="*/ f145 1 f81"/>
              <a:gd name="f182" fmla="*/ f146 1 f80"/>
              <a:gd name="f183" fmla="*/ f147 f71 1"/>
              <a:gd name="f184" fmla="*/ f148 f71 1"/>
              <a:gd name="f185" fmla="*/ f150 f72 1"/>
              <a:gd name="f186" fmla="*/ f149 f72 1"/>
              <a:gd name="f187" fmla="*/ f151 f71 1"/>
              <a:gd name="f188" fmla="*/ f152 f72 1"/>
              <a:gd name="f189" fmla="*/ f153 f72 1"/>
              <a:gd name="f190" fmla="*/ f154 f71 1"/>
              <a:gd name="f191" fmla="*/ f155 f72 1"/>
              <a:gd name="f192" fmla="*/ f156 f71 1"/>
              <a:gd name="f193" fmla="*/ f157 f71 1"/>
              <a:gd name="f194" fmla="*/ f158 f71 1"/>
              <a:gd name="f195" fmla="*/ f159 f72 1"/>
              <a:gd name="f196" fmla="*/ f160 f72 1"/>
              <a:gd name="f197" fmla="*/ f161 f71 1"/>
              <a:gd name="f198" fmla="*/ f162 f72 1"/>
              <a:gd name="f199" fmla="*/ f163 f71 1"/>
              <a:gd name="f200" fmla="*/ f164 f72 1"/>
              <a:gd name="f201" fmla="*/ f165 f71 1"/>
              <a:gd name="f202" fmla="*/ f166 f72 1"/>
              <a:gd name="f203" fmla="*/ f167 f71 1"/>
              <a:gd name="f204" fmla="*/ f168 f72 1"/>
              <a:gd name="f205" fmla="*/ f169 f71 1"/>
              <a:gd name="f206" fmla="*/ f170 f71 1"/>
              <a:gd name="f207" fmla="*/ f171 f72 1"/>
              <a:gd name="f208" fmla="*/ f172 f71 1"/>
              <a:gd name="f209" fmla="*/ f173 f72 1"/>
              <a:gd name="f210" fmla="*/ f174 f72 1"/>
              <a:gd name="f211" fmla="*/ f175 f71 1"/>
              <a:gd name="f212" fmla="*/ f176 f72 1"/>
              <a:gd name="f213" fmla="*/ f177 f71 1"/>
              <a:gd name="f214" fmla="*/ f178 f72 1"/>
              <a:gd name="f215" fmla="*/ f179 f72 1"/>
              <a:gd name="f216" fmla="*/ f180 f71 1"/>
              <a:gd name="f217" fmla="*/ f181 f72 1"/>
              <a:gd name="f218" fmla="*/ f182 f71 1"/>
            </a:gdLst>
            <a:ahLst/>
            <a:cxnLst>
              <a:cxn ang="3cd4">
                <a:pos x="hc" y="t"/>
              </a:cxn>
              <a:cxn ang="0">
                <a:pos x="r" y="vc"/>
              </a:cxn>
              <a:cxn ang="cd4">
                <a:pos x="hc" y="b"/>
              </a:cxn>
              <a:cxn ang="cd2">
                <a:pos x="l" y="vc"/>
              </a:cxn>
              <a:cxn ang="f114">
                <a:pos x="f187" y="f188"/>
              </a:cxn>
              <a:cxn ang="f114">
                <a:pos x="f187" y="f189"/>
              </a:cxn>
              <a:cxn ang="f114">
                <a:pos x="f190" y="f191"/>
              </a:cxn>
              <a:cxn ang="f114">
                <a:pos x="f192" y="f191"/>
              </a:cxn>
              <a:cxn ang="f114">
                <a:pos x="f193" y="f189"/>
              </a:cxn>
              <a:cxn ang="f114">
                <a:pos x="f193" y="f188"/>
              </a:cxn>
              <a:cxn ang="f114">
                <a:pos x="f194" y="f195"/>
              </a:cxn>
              <a:cxn ang="f114">
                <a:pos x="f193" y="f196"/>
              </a:cxn>
              <a:cxn ang="f114">
                <a:pos x="f197" y="f198"/>
              </a:cxn>
              <a:cxn ang="f114">
                <a:pos x="f199" y="f198"/>
              </a:cxn>
              <a:cxn ang="f114">
                <a:pos x="f190" y="f198"/>
              </a:cxn>
              <a:cxn ang="f114">
                <a:pos x="f187" y="f200"/>
              </a:cxn>
              <a:cxn ang="f114">
                <a:pos x="f187" y="f188"/>
              </a:cxn>
              <a:cxn ang="f114">
                <a:pos x="f201" y="f202"/>
              </a:cxn>
              <a:cxn ang="f114">
                <a:pos x="f203" y="f202"/>
              </a:cxn>
              <a:cxn ang="f114">
                <a:pos x="f203" y="f204"/>
              </a:cxn>
              <a:cxn ang="f114">
                <a:pos x="f201" y="f204"/>
              </a:cxn>
              <a:cxn ang="f114">
                <a:pos x="f201" y="f202"/>
              </a:cxn>
              <a:cxn ang="f114">
                <a:pos x="f205" y="f189"/>
              </a:cxn>
              <a:cxn ang="f114">
                <a:pos x="f206" y="f207"/>
              </a:cxn>
              <a:cxn ang="f114">
                <a:pos x="f208" y="f189"/>
              </a:cxn>
              <a:cxn ang="f114">
                <a:pos x="f206" y="f209"/>
              </a:cxn>
              <a:cxn ang="f114">
                <a:pos x="f205" y="f189"/>
              </a:cxn>
              <a:cxn ang="f114">
                <a:pos x="f206" y="f210"/>
              </a:cxn>
              <a:cxn ang="f114">
                <a:pos x="f206" y="f210"/>
              </a:cxn>
              <a:cxn ang="f114">
                <a:pos x="f211" y="f212"/>
              </a:cxn>
              <a:cxn ang="f114">
                <a:pos x="f213" y="f214"/>
              </a:cxn>
              <a:cxn ang="f114">
                <a:pos x="f211" y="f215"/>
              </a:cxn>
              <a:cxn ang="f114">
                <a:pos x="f216" y="f217"/>
              </a:cxn>
              <a:cxn ang="f114">
                <a:pos x="f218" y="f214"/>
              </a:cxn>
              <a:cxn ang="f114">
                <a:pos x="f216" y="f210"/>
              </a:cxn>
              <a:cxn ang="f114">
                <a:pos x="f206" y="f210"/>
              </a:cxn>
            </a:cxnLst>
            <a:rect l="f183" t="f186" r="f184" b="f185"/>
            <a:pathLst>
              <a:path w="181" h="295">
                <a:moveTo>
                  <a:pt x="f6" y="f8"/>
                </a:moveTo>
                <a:cubicBezTo>
                  <a:pt x="f6" y="f9"/>
                  <a:pt x="f6" y="f10"/>
                  <a:pt x="f6" y="f11"/>
                </a:cubicBezTo>
                <a:cubicBezTo>
                  <a:pt x="f6" y="f12"/>
                  <a:pt x="f13" y="f14"/>
                  <a:pt x="f15" y="f14"/>
                </a:cubicBezTo>
                <a:cubicBezTo>
                  <a:pt x="f16" y="f7"/>
                  <a:pt x="f17" y="f7"/>
                  <a:pt x="f18" y="f14"/>
                </a:cubicBezTo>
                <a:cubicBezTo>
                  <a:pt x="f19" y="f14"/>
                  <a:pt x="f5" y="f12"/>
                  <a:pt x="f5" y="f11"/>
                </a:cubicBezTo>
                <a:cubicBezTo>
                  <a:pt x="f5" y="f10"/>
                  <a:pt x="f5" y="f9"/>
                  <a:pt x="f5" y="f8"/>
                </a:cubicBezTo>
                <a:cubicBezTo>
                  <a:pt x="f5" y="f20"/>
                  <a:pt x="f21" y="f22"/>
                  <a:pt x="f21" y="f23"/>
                </a:cubicBezTo>
                <a:cubicBezTo>
                  <a:pt x="f21" y="f24"/>
                  <a:pt x="f5" y="f25"/>
                  <a:pt x="f5" y="f26"/>
                </a:cubicBezTo>
                <a:cubicBezTo>
                  <a:pt x="f5" y="f19"/>
                  <a:pt x="f27" y="f5"/>
                  <a:pt x="f26" y="f5"/>
                </a:cubicBezTo>
                <a:cubicBezTo>
                  <a:pt x="f28" y="f5"/>
                  <a:pt x="f22" y="f5"/>
                  <a:pt x="f29" y="f5"/>
                </a:cubicBezTo>
                <a:cubicBezTo>
                  <a:pt x="f30" y="f5"/>
                  <a:pt x="f31" y="f5"/>
                  <a:pt x="f15" y="f5"/>
                </a:cubicBezTo>
                <a:cubicBezTo>
                  <a:pt x="f32" y="f21"/>
                  <a:pt x="f6" y="f19"/>
                  <a:pt x="f6" y="f33"/>
                </a:cubicBezTo>
                <a:cubicBezTo>
                  <a:pt x="f6" y="f34"/>
                  <a:pt x="f6" y="f35"/>
                  <a:pt x="f6" y="f8"/>
                </a:cubicBezTo>
                <a:close/>
                <a:moveTo>
                  <a:pt x="f36" y="f37"/>
                </a:moveTo>
                <a:cubicBezTo>
                  <a:pt x="f23" y="f37"/>
                  <a:pt x="f38" y="f37"/>
                  <a:pt x="f39" y="f37"/>
                </a:cubicBezTo>
                <a:cubicBezTo>
                  <a:pt x="f39" y="f13"/>
                  <a:pt x="f39" y="f40"/>
                  <a:pt x="f39" y="f41"/>
                </a:cubicBezTo>
                <a:cubicBezTo>
                  <a:pt x="f38" y="f41"/>
                  <a:pt x="f23" y="f41"/>
                  <a:pt x="f36" y="f41"/>
                </a:cubicBezTo>
                <a:cubicBezTo>
                  <a:pt x="f36" y="f40"/>
                  <a:pt x="f36" y="f13"/>
                  <a:pt x="f36" y="f37"/>
                </a:cubicBezTo>
                <a:close/>
                <a:moveTo>
                  <a:pt x="f42" y="f11"/>
                </a:moveTo>
                <a:cubicBezTo>
                  <a:pt x="f42" y="f43"/>
                  <a:pt x="f44" y="f45"/>
                  <a:pt x="f46" y="f45"/>
                </a:cubicBezTo>
                <a:cubicBezTo>
                  <a:pt x="f47" y="f48"/>
                  <a:pt x="f49" y="f43"/>
                  <a:pt x="f49" y="f11"/>
                </a:cubicBezTo>
                <a:cubicBezTo>
                  <a:pt x="f50" y="f51"/>
                  <a:pt x="f47" y="f52"/>
                  <a:pt x="f46" y="f52"/>
                </a:cubicBezTo>
                <a:cubicBezTo>
                  <a:pt x="f44" y="f52"/>
                  <a:pt x="f42" y="f51"/>
                  <a:pt x="f42" y="f11"/>
                </a:cubicBezTo>
                <a:close/>
                <a:moveTo>
                  <a:pt x="f46" y="f53"/>
                </a:moveTo>
                <a:cubicBezTo>
                  <a:pt x="f46" y="f53"/>
                  <a:pt x="f46" y="f53"/>
                  <a:pt x="f46" y="f53"/>
                </a:cubicBezTo>
                <a:cubicBezTo>
                  <a:pt x="f54" y="f53"/>
                  <a:pt x="f55" y="f53"/>
                  <a:pt x="f50" y="f36"/>
                </a:cubicBezTo>
                <a:cubicBezTo>
                  <a:pt x="f56" y="f36"/>
                  <a:pt x="f57" y="f58"/>
                  <a:pt x="f59" y="f60"/>
                </a:cubicBezTo>
                <a:cubicBezTo>
                  <a:pt x="f57" y="f61"/>
                  <a:pt x="f49" y="f62"/>
                  <a:pt x="f50" y="f62"/>
                </a:cubicBezTo>
                <a:cubicBezTo>
                  <a:pt x="f54" y="f63"/>
                  <a:pt x="f64" y="f63"/>
                  <a:pt x="f65" y="f63"/>
                </a:cubicBezTo>
                <a:cubicBezTo>
                  <a:pt x="f66" y="f62"/>
                  <a:pt x="f67" y="f61"/>
                  <a:pt x="f68" y="f60"/>
                </a:cubicBezTo>
                <a:cubicBezTo>
                  <a:pt x="f67" y="f58"/>
                  <a:pt x="f66" y="f36"/>
                  <a:pt x="f65" y="f53"/>
                </a:cubicBezTo>
                <a:cubicBezTo>
                  <a:pt x="f69" y="f53"/>
                  <a:pt x="f64" y="f53"/>
                  <a:pt x="f46" y="f53"/>
                </a:cubicBezTo>
                <a:close/>
              </a:path>
            </a:pathLst>
          </a:custGeom>
          <a:solidFill>
            <a:srgbClr val="3282BE"/>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2" name="Freeform 5">
            <a:extLst>
              <a:ext uri="{FF2B5EF4-FFF2-40B4-BE49-F238E27FC236}">
                <a16:creationId xmlns:a16="http://schemas.microsoft.com/office/drawing/2014/main" id="{03C0BBFC-2C78-9EEA-634C-46D54995EB0A}"/>
              </a:ext>
            </a:extLst>
          </p:cNvPr>
          <p:cNvSpPr/>
          <p:nvPr/>
        </p:nvSpPr>
        <p:spPr>
          <a:xfrm>
            <a:off x="5127626" y="3473448"/>
            <a:ext cx="1901823" cy="1881185"/>
          </a:xfrm>
          <a:custGeom>
            <a:avLst/>
            <a:gdLst>
              <a:gd name="f0" fmla="val 10800000"/>
              <a:gd name="f1" fmla="val 5400000"/>
              <a:gd name="f2" fmla="val 180"/>
              <a:gd name="f3" fmla="val w"/>
              <a:gd name="f4" fmla="val h"/>
              <a:gd name="f5" fmla="val 0"/>
              <a:gd name="f6" fmla="val 382"/>
              <a:gd name="f7" fmla="val 378"/>
              <a:gd name="f8" fmla="val 256"/>
              <a:gd name="f9" fmla="val 133"/>
              <a:gd name="f10" fmla="val 7"/>
              <a:gd name="f11" fmla="val 367"/>
              <a:gd name="f12" fmla="val 357"/>
              <a:gd name="f13" fmla="val 346"/>
              <a:gd name="f14" fmla="val 15"/>
              <a:gd name="f15" fmla="val 345"/>
              <a:gd name="f16" fmla="val 23"/>
              <a:gd name="f17" fmla="val 344"/>
              <a:gd name="f18" fmla="val 32"/>
              <a:gd name="f19" fmla="val 343"/>
              <a:gd name="f20" fmla="val 285"/>
              <a:gd name="f21" fmla="val 226"/>
              <a:gd name="f22" fmla="val 167"/>
              <a:gd name="f23" fmla="val 30"/>
              <a:gd name="f24" fmla="val 28"/>
              <a:gd name="f25" fmla="val 26"/>
              <a:gd name="f26" fmla="val 25"/>
              <a:gd name="f27" fmla="val 194"/>
              <a:gd name="f28" fmla="val 208"/>
              <a:gd name="f29" fmla="val 22"/>
              <a:gd name="f30" fmla="val 215"/>
              <a:gd name="f31" fmla="val 17"/>
              <a:gd name="f32" fmla="val 221"/>
              <a:gd name="f33" fmla="val 11"/>
              <a:gd name="f34" fmla="val 169"/>
              <a:gd name="f35" fmla="val 6"/>
              <a:gd name="f36" fmla="val 155"/>
              <a:gd name="f37" fmla="val 51"/>
              <a:gd name="f38" fmla="val 120"/>
              <a:gd name="f39" fmla="val 102"/>
              <a:gd name="f40" fmla="val 77"/>
              <a:gd name="f41" fmla="val 42"/>
              <a:gd name="f42" fmla="val 66"/>
              <a:gd name="f43" fmla="val 54"/>
              <a:gd name="f44" fmla="val 57"/>
              <a:gd name="f45" fmla="val 58"/>
              <a:gd name="f46" fmla="val 76"/>
              <a:gd name="f47" fmla="val 69"/>
              <a:gd name="f48" fmla="val 88"/>
              <a:gd name="f49" fmla="val 83"/>
              <a:gd name="f50" fmla="val 82"/>
              <a:gd name="f51" fmla="val 104"/>
              <a:gd name="f52" fmla="val 63"/>
              <a:gd name="f53" fmla="val 119"/>
              <a:gd name="f54" fmla="val 84"/>
              <a:gd name="f55" fmla="val 142"/>
              <a:gd name="f56" fmla="val 106"/>
              <a:gd name="f57" fmla="val 166"/>
              <a:gd name="f58" fmla="val 127"/>
              <a:gd name="f59" fmla="val 189"/>
              <a:gd name="f60" fmla="val 129"/>
              <a:gd name="f61" fmla="val 191"/>
              <a:gd name="f62" fmla="val 199"/>
              <a:gd name="f63" fmla="val 125"/>
              <a:gd name="f64" fmla="val 201"/>
              <a:gd name="f65" fmla="val 123"/>
              <a:gd name="f66" fmla="val 202"/>
              <a:gd name="f67" fmla="val 115"/>
              <a:gd name="f68" fmla="val 113"/>
              <a:gd name="f69" fmla="val 105"/>
              <a:gd name="f70" fmla="val 190"/>
              <a:gd name="f71" fmla="val 97"/>
              <a:gd name="f72" fmla="val 87"/>
              <a:gd name="f73" fmla="val 211"/>
              <a:gd name="f74" fmla="val 79"/>
              <a:gd name="f75" fmla="val 218"/>
              <a:gd name="f76" fmla="val 109"/>
              <a:gd name="f77" fmla="val 238"/>
              <a:gd name="f78" fmla="val 118"/>
              <a:gd name="f79" fmla="val 245"/>
              <a:gd name="f80" fmla="val 260"/>
              <a:gd name="f81" fmla="val 128"/>
              <a:gd name="f82" fmla="val 272"/>
              <a:gd name="f83" fmla="val 132"/>
              <a:gd name="f84" fmla="val 283"/>
              <a:gd name="f85" fmla="val 295"/>
              <a:gd name="f86" fmla="val 309"/>
              <a:gd name="f87" fmla="val 151"/>
              <a:gd name="f88" fmla="val 171"/>
              <a:gd name="f89" fmla="val 193"/>
              <a:gd name="f90" fmla="val 298"/>
              <a:gd name="f91" fmla="val 195"/>
              <a:gd name="f92" fmla="val 288"/>
              <a:gd name="f93" fmla="val 196"/>
              <a:gd name="f94" fmla="val 275"/>
              <a:gd name="f95" fmla="val 240"/>
              <a:gd name="f96" fmla="val 255"/>
              <a:gd name="f97" fmla="val 270"/>
              <a:gd name="f98" fmla="val 287"/>
              <a:gd name="f99" fmla="val 263"/>
              <a:gd name="f100" fmla="val 289"/>
              <a:gd name="f101" fmla="val 253"/>
              <a:gd name="f102" fmla="val 290"/>
              <a:gd name="f103" fmla="val 241"/>
              <a:gd name="f104" fmla="val 314"/>
              <a:gd name="f105" fmla="val 337"/>
              <a:gd name="f106" fmla="val 363"/>
              <a:gd name="f107" fmla="val 364"/>
              <a:gd name="f108" fmla="val 159"/>
              <a:gd name="f109" fmla="val 362"/>
              <a:gd name="f110" fmla="val 114"/>
              <a:gd name="f111" fmla="val 353"/>
              <a:gd name="f112" fmla="val 108"/>
              <a:gd name="f113" fmla="val 90"/>
              <a:gd name="f114" fmla="val 75"/>
              <a:gd name="f115" fmla="val 227"/>
              <a:gd name="f116" fmla="val 281"/>
              <a:gd name="f117" fmla="val 38"/>
              <a:gd name="f118" fmla="val 329"/>
              <a:gd name="f119" fmla="val 19"/>
              <a:gd name="f120" fmla="val 130"/>
              <a:gd name="f121" fmla="val 252"/>
              <a:gd name="f122" fmla="val 100"/>
              <a:gd name="f123" fmla="val 326"/>
              <a:gd name="f124" fmla="val 293"/>
              <a:gd name="f125" fmla="val 262"/>
              <a:gd name="f126" fmla="val 96"/>
              <a:gd name="f127" fmla="val 258"/>
              <a:gd name="f128" fmla="val 64"/>
              <a:gd name="f129" fmla="val 282"/>
              <a:gd name="f130" fmla="val 312"/>
              <a:gd name="f131" fmla="+- 0 0 -90"/>
              <a:gd name="f132" fmla="*/ f3 1 382"/>
              <a:gd name="f133" fmla="*/ f4 1 378"/>
              <a:gd name="f134" fmla="val f5"/>
              <a:gd name="f135" fmla="val f6"/>
              <a:gd name="f136" fmla="val f7"/>
              <a:gd name="f137" fmla="*/ f131 f0 1"/>
              <a:gd name="f138" fmla="+- f136 0 f134"/>
              <a:gd name="f139" fmla="+- f135 0 f134"/>
              <a:gd name="f140" fmla="*/ f137 1 f2"/>
              <a:gd name="f141" fmla="*/ f139 1 382"/>
              <a:gd name="f142" fmla="*/ f138 1 378"/>
              <a:gd name="f143" fmla="*/ 382 f139 1"/>
              <a:gd name="f144" fmla="*/ 378 f138 1"/>
              <a:gd name="f145" fmla="*/ 7 f139 1"/>
              <a:gd name="f146" fmla="*/ 346 f138 1"/>
              <a:gd name="f147" fmla="*/ 32 f139 1"/>
              <a:gd name="f148" fmla="*/ 343 f138 1"/>
              <a:gd name="f149" fmla="*/ 167 f138 1"/>
              <a:gd name="f150" fmla="*/ 26 f139 1"/>
              <a:gd name="f151" fmla="*/ 23 f139 1"/>
              <a:gd name="f152" fmla="*/ 208 f138 1"/>
              <a:gd name="f153" fmla="*/ 11 f139 1"/>
              <a:gd name="f154" fmla="*/ 226 f138 1"/>
              <a:gd name="f155" fmla="*/ 51 f139 1"/>
              <a:gd name="f156" fmla="*/ 120 f138 1"/>
              <a:gd name="f157" fmla="*/ 42 f139 1"/>
              <a:gd name="f158" fmla="*/ 66 f138 1"/>
              <a:gd name="f159" fmla="*/ 76 f139 1"/>
              <a:gd name="f160" fmla="*/ 69 f138 1"/>
              <a:gd name="f161" fmla="*/ 63 f139 1"/>
              <a:gd name="f162" fmla="*/ 119 f138 1"/>
              <a:gd name="f163" fmla="*/ 127 f139 1"/>
              <a:gd name="f164" fmla="*/ 189 f138 1"/>
              <a:gd name="f165" fmla="*/ 125 f139 1"/>
              <a:gd name="f166" fmla="*/ 201 f138 1"/>
              <a:gd name="f167" fmla="*/ 113 f139 1"/>
              <a:gd name="f168" fmla="*/ 199 f138 1"/>
              <a:gd name="f169" fmla="*/ 87 f139 1"/>
              <a:gd name="f170" fmla="*/ 109 f139 1"/>
              <a:gd name="f171" fmla="*/ 238 f138 1"/>
              <a:gd name="f172" fmla="*/ 128 f139 1"/>
              <a:gd name="f173" fmla="*/ 272 f138 1"/>
              <a:gd name="f174" fmla="*/ 129 f139 1"/>
              <a:gd name="f175" fmla="*/ 309 f138 1"/>
              <a:gd name="f176" fmla="*/ 193 f139 1"/>
              <a:gd name="f177" fmla="*/ 196 f139 1"/>
              <a:gd name="f178" fmla="*/ 275 f138 1"/>
              <a:gd name="f179" fmla="*/ 240 f139 1"/>
              <a:gd name="f180" fmla="*/ 287 f139 1"/>
              <a:gd name="f181" fmla="*/ 290 f139 1"/>
              <a:gd name="f182" fmla="*/ 241 f138 1"/>
              <a:gd name="f183" fmla="*/ 363 f139 1"/>
              <a:gd name="f184" fmla="*/ 362 f139 1"/>
              <a:gd name="f185" fmla="*/ 346 f139 1"/>
              <a:gd name="f186" fmla="*/ 105 f138 1"/>
              <a:gd name="f187" fmla="*/ 227 f139 1"/>
              <a:gd name="f188" fmla="*/ 58 f138 1"/>
              <a:gd name="f189" fmla="*/ 0 f138 1"/>
              <a:gd name="f190" fmla="*/ 100 f139 1"/>
              <a:gd name="f191" fmla="*/ 293 f138 1"/>
              <a:gd name="f192" fmla="*/ 64 f139 1"/>
              <a:gd name="f193" fmla="*/ 252 f138 1"/>
              <a:gd name="f194" fmla="+- f140 0 f1"/>
              <a:gd name="f195" fmla="*/ f143 1 382"/>
              <a:gd name="f196" fmla="*/ f144 1 378"/>
              <a:gd name="f197" fmla="*/ f145 1 382"/>
              <a:gd name="f198" fmla="*/ f146 1 378"/>
              <a:gd name="f199" fmla="*/ f147 1 382"/>
              <a:gd name="f200" fmla="*/ f148 1 378"/>
              <a:gd name="f201" fmla="*/ f149 1 378"/>
              <a:gd name="f202" fmla="*/ f150 1 382"/>
              <a:gd name="f203" fmla="*/ f151 1 382"/>
              <a:gd name="f204" fmla="*/ f152 1 378"/>
              <a:gd name="f205" fmla="*/ f153 1 382"/>
              <a:gd name="f206" fmla="*/ f154 1 378"/>
              <a:gd name="f207" fmla="*/ f155 1 382"/>
              <a:gd name="f208" fmla="*/ f156 1 378"/>
              <a:gd name="f209" fmla="*/ f157 1 382"/>
              <a:gd name="f210" fmla="*/ f158 1 378"/>
              <a:gd name="f211" fmla="*/ f159 1 382"/>
              <a:gd name="f212" fmla="*/ f160 1 378"/>
              <a:gd name="f213" fmla="*/ f161 1 382"/>
              <a:gd name="f214" fmla="*/ f162 1 378"/>
              <a:gd name="f215" fmla="*/ f163 1 382"/>
              <a:gd name="f216" fmla="*/ f164 1 378"/>
              <a:gd name="f217" fmla="*/ f165 1 382"/>
              <a:gd name="f218" fmla="*/ f166 1 378"/>
              <a:gd name="f219" fmla="*/ f167 1 382"/>
              <a:gd name="f220" fmla="*/ f168 1 378"/>
              <a:gd name="f221" fmla="*/ f169 1 382"/>
              <a:gd name="f222" fmla="*/ f170 1 382"/>
              <a:gd name="f223" fmla="*/ f171 1 378"/>
              <a:gd name="f224" fmla="*/ f172 1 382"/>
              <a:gd name="f225" fmla="*/ f173 1 378"/>
              <a:gd name="f226" fmla="*/ f174 1 382"/>
              <a:gd name="f227" fmla="*/ f175 1 378"/>
              <a:gd name="f228" fmla="*/ f176 1 382"/>
              <a:gd name="f229" fmla="*/ f177 1 382"/>
              <a:gd name="f230" fmla="*/ f178 1 378"/>
              <a:gd name="f231" fmla="*/ f179 1 382"/>
              <a:gd name="f232" fmla="*/ f180 1 382"/>
              <a:gd name="f233" fmla="*/ f181 1 382"/>
              <a:gd name="f234" fmla="*/ f182 1 378"/>
              <a:gd name="f235" fmla="*/ f183 1 382"/>
              <a:gd name="f236" fmla="*/ f184 1 382"/>
              <a:gd name="f237" fmla="*/ f185 1 382"/>
              <a:gd name="f238" fmla="*/ f186 1 378"/>
              <a:gd name="f239" fmla="*/ f187 1 382"/>
              <a:gd name="f240" fmla="*/ f188 1 378"/>
              <a:gd name="f241" fmla="*/ f189 1 378"/>
              <a:gd name="f242" fmla="*/ f190 1 382"/>
              <a:gd name="f243" fmla="*/ f191 1 378"/>
              <a:gd name="f244" fmla="*/ f192 1 382"/>
              <a:gd name="f245" fmla="*/ f193 1 378"/>
              <a:gd name="f246" fmla="*/ 0 1 f141"/>
              <a:gd name="f247" fmla="*/ f135 1 f141"/>
              <a:gd name="f248" fmla="*/ 0 1 f142"/>
              <a:gd name="f249" fmla="*/ f136 1 f142"/>
              <a:gd name="f250" fmla="*/ f195 1 f141"/>
              <a:gd name="f251" fmla="*/ f196 1 f142"/>
              <a:gd name="f252" fmla="*/ f197 1 f141"/>
              <a:gd name="f253" fmla="*/ f198 1 f142"/>
              <a:gd name="f254" fmla="*/ f199 1 f141"/>
              <a:gd name="f255" fmla="*/ f200 1 f142"/>
              <a:gd name="f256" fmla="*/ f201 1 f142"/>
              <a:gd name="f257" fmla="*/ f202 1 f141"/>
              <a:gd name="f258" fmla="*/ f203 1 f141"/>
              <a:gd name="f259" fmla="*/ f204 1 f142"/>
              <a:gd name="f260" fmla="*/ f205 1 f141"/>
              <a:gd name="f261" fmla="*/ f206 1 f142"/>
              <a:gd name="f262" fmla="*/ f207 1 f141"/>
              <a:gd name="f263" fmla="*/ f208 1 f142"/>
              <a:gd name="f264" fmla="*/ f209 1 f141"/>
              <a:gd name="f265" fmla="*/ f210 1 f142"/>
              <a:gd name="f266" fmla="*/ f211 1 f141"/>
              <a:gd name="f267" fmla="*/ f212 1 f142"/>
              <a:gd name="f268" fmla="*/ f213 1 f141"/>
              <a:gd name="f269" fmla="*/ f214 1 f142"/>
              <a:gd name="f270" fmla="*/ f215 1 f141"/>
              <a:gd name="f271" fmla="*/ f216 1 f142"/>
              <a:gd name="f272" fmla="*/ f217 1 f141"/>
              <a:gd name="f273" fmla="*/ f218 1 f142"/>
              <a:gd name="f274" fmla="*/ f219 1 f141"/>
              <a:gd name="f275" fmla="*/ f220 1 f142"/>
              <a:gd name="f276" fmla="*/ f221 1 f141"/>
              <a:gd name="f277" fmla="*/ f222 1 f141"/>
              <a:gd name="f278" fmla="*/ f223 1 f142"/>
              <a:gd name="f279" fmla="*/ f224 1 f141"/>
              <a:gd name="f280" fmla="*/ f225 1 f142"/>
              <a:gd name="f281" fmla="*/ f226 1 f141"/>
              <a:gd name="f282" fmla="*/ f227 1 f142"/>
              <a:gd name="f283" fmla="*/ f228 1 f141"/>
              <a:gd name="f284" fmla="*/ f229 1 f141"/>
              <a:gd name="f285" fmla="*/ f230 1 f142"/>
              <a:gd name="f286" fmla="*/ f231 1 f141"/>
              <a:gd name="f287" fmla="*/ f232 1 f141"/>
              <a:gd name="f288" fmla="*/ f233 1 f141"/>
              <a:gd name="f289" fmla="*/ f234 1 f142"/>
              <a:gd name="f290" fmla="*/ f235 1 f141"/>
              <a:gd name="f291" fmla="*/ f236 1 f141"/>
              <a:gd name="f292" fmla="*/ f237 1 f141"/>
              <a:gd name="f293" fmla="*/ f238 1 f142"/>
              <a:gd name="f294" fmla="*/ f239 1 f141"/>
              <a:gd name="f295" fmla="*/ f240 1 f142"/>
              <a:gd name="f296" fmla="*/ f241 1 f142"/>
              <a:gd name="f297" fmla="*/ f242 1 f141"/>
              <a:gd name="f298" fmla="*/ f243 1 f142"/>
              <a:gd name="f299" fmla="*/ f244 1 f141"/>
              <a:gd name="f300" fmla="*/ f245 1 f142"/>
              <a:gd name="f301" fmla="*/ f246 f132 1"/>
              <a:gd name="f302" fmla="*/ f247 f132 1"/>
              <a:gd name="f303" fmla="*/ f249 f133 1"/>
              <a:gd name="f304" fmla="*/ f248 f133 1"/>
              <a:gd name="f305" fmla="*/ f250 f132 1"/>
              <a:gd name="f306" fmla="*/ f251 f133 1"/>
              <a:gd name="f307" fmla="*/ f252 f132 1"/>
              <a:gd name="f308" fmla="*/ f253 f133 1"/>
              <a:gd name="f309" fmla="*/ f254 f132 1"/>
              <a:gd name="f310" fmla="*/ f255 f133 1"/>
              <a:gd name="f311" fmla="*/ f256 f133 1"/>
              <a:gd name="f312" fmla="*/ f257 f132 1"/>
              <a:gd name="f313" fmla="*/ f258 f132 1"/>
              <a:gd name="f314" fmla="*/ f259 f133 1"/>
              <a:gd name="f315" fmla="*/ f260 f132 1"/>
              <a:gd name="f316" fmla="*/ f261 f133 1"/>
              <a:gd name="f317" fmla="*/ f262 f132 1"/>
              <a:gd name="f318" fmla="*/ f263 f133 1"/>
              <a:gd name="f319" fmla="*/ f264 f132 1"/>
              <a:gd name="f320" fmla="*/ f265 f133 1"/>
              <a:gd name="f321" fmla="*/ f266 f132 1"/>
              <a:gd name="f322" fmla="*/ f267 f133 1"/>
              <a:gd name="f323" fmla="*/ f268 f132 1"/>
              <a:gd name="f324" fmla="*/ f269 f133 1"/>
              <a:gd name="f325" fmla="*/ f270 f132 1"/>
              <a:gd name="f326" fmla="*/ f271 f133 1"/>
              <a:gd name="f327" fmla="*/ f272 f132 1"/>
              <a:gd name="f328" fmla="*/ f273 f133 1"/>
              <a:gd name="f329" fmla="*/ f274 f132 1"/>
              <a:gd name="f330" fmla="*/ f275 f133 1"/>
              <a:gd name="f331" fmla="*/ f276 f132 1"/>
              <a:gd name="f332" fmla="*/ f277 f132 1"/>
              <a:gd name="f333" fmla="*/ f278 f133 1"/>
              <a:gd name="f334" fmla="*/ f279 f132 1"/>
              <a:gd name="f335" fmla="*/ f280 f133 1"/>
              <a:gd name="f336" fmla="*/ f281 f132 1"/>
              <a:gd name="f337" fmla="*/ f282 f133 1"/>
              <a:gd name="f338" fmla="*/ f283 f132 1"/>
              <a:gd name="f339" fmla="*/ f284 f132 1"/>
              <a:gd name="f340" fmla="*/ f285 f133 1"/>
              <a:gd name="f341" fmla="*/ f286 f132 1"/>
              <a:gd name="f342" fmla="*/ f287 f132 1"/>
              <a:gd name="f343" fmla="*/ f288 f132 1"/>
              <a:gd name="f344" fmla="*/ f289 f133 1"/>
              <a:gd name="f345" fmla="*/ f290 f132 1"/>
              <a:gd name="f346" fmla="*/ f291 f132 1"/>
              <a:gd name="f347" fmla="*/ f292 f132 1"/>
              <a:gd name="f348" fmla="*/ f293 f133 1"/>
              <a:gd name="f349" fmla="*/ f294 f132 1"/>
              <a:gd name="f350" fmla="*/ f295 f133 1"/>
              <a:gd name="f351" fmla="*/ f296 f133 1"/>
              <a:gd name="f352" fmla="*/ f297 f132 1"/>
              <a:gd name="f353" fmla="*/ f298 f133 1"/>
              <a:gd name="f354" fmla="*/ f299 f132 1"/>
              <a:gd name="f355" fmla="*/ f300 f133 1"/>
            </a:gdLst>
            <a:ahLst/>
            <a:cxnLst>
              <a:cxn ang="3cd4">
                <a:pos x="hc" y="t"/>
              </a:cxn>
              <a:cxn ang="0">
                <a:pos x="r" y="vc"/>
              </a:cxn>
              <a:cxn ang="cd4">
                <a:pos x="hc" y="b"/>
              </a:cxn>
              <a:cxn ang="cd2">
                <a:pos x="l" y="vc"/>
              </a:cxn>
              <a:cxn ang="f194">
                <a:pos x="f305" y="f306"/>
              </a:cxn>
              <a:cxn ang="f194">
                <a:pos x="f307" y="f306"/>
              </a:cxn>
              <a:cxn ang="f194">
                <a:pos x="f307" y="f308"/>
              </a:cxn>
              <a:cxn ang="f194">
                <a:pos x="f309" y="f310"/>
              </a:cxn>
              <a:cxn ang="f194">
                <a:pos x="f309" y="f311"/>
              </a:cxn>
              <a:cxn ang="f194">
                <a:pos x="f312" y="f311"/>
              </a:cxn>
              <a:cxn ang="f194">
                <a:pos x="f313" y="f314"/>
              </a:cxn>
              <a:cxn ang="f194">
                <a:pos x="f315" y="f316"/>
              </a:cxn>
              <a:cxn ang="f194">
                <a:pos x="f317" y="f318"/>
              </a:cxn>
              <a:cxn ang="f194">
                <a:pos x="f319" y="f320"/>
              </a:cxn>
              <a:cxn ang="f194">
                <a:pos x="f321" y="f322"/>
              </a:cxn>
              <a:cxn ang="f194">
                <a:pos x="f323" y="f324"/>
              </a:cxn>
              <a:cxn ang="f194">
                <a:pos x="f325" y="f326"/>
              </a:cxn>
              <a:cxn ang="f194">
                <a:pos x="f327" y="f328"/>
              </a:cxn>
              <a:cxn ang="f194">
                <a:pos x="f329" y="f330"/>
              </a:cxn>
              <a:cxn ang="f194">
                <a:pos x="f331" y="f311"/>
              </a:cxn>
              <a:cxn ang="f194">
                <a:pos x="f332" y="f333"/>
              </a:cxn>
              <a:cxn ang="f194">
                <a:pos x="f334" y="f335"/>
              </a:cxn>
              <a:cxn ang="f194">
                <a:pos x="f336" y="f337"/>
              </a:cxn>
              <a:cxn ang="f194">
                <a:pos x="f338" y="f337"/>
              </a:cxn>
              <a:cxn ang="f194">
                <a:pos x="f339" y="f340"/>
              </a:cxn>
              <a:cxn ang="f194">
                <a:pos x="f341" y="f340"/>
              </a:cxn>
              <a:cxn ang="f194">
                <a:pos x="f342" y="f340"/>
              </a:cxn>
              <a:cxn ang="f194">
                <a:pos x="f343" y="f344"/>
              </a:cxn>
              <a:cxn ang="f194">
                <a:pos x="f345" y="f344"/>
              </a:cxn>
              <a:cxn ang="f194">
                <a:pos x="f346" y="f324"/>
              </a:cxn>
              <a:cxn ang="f194">
                <a:pos x="f347" y="f348"/>
              </a:cxn>
              <a:cxn ang="f194">
                <a:pos x="f349" y="f350"/>
              </a:cxn>
              <a:cxn ang="f194">
                <a:pos x="f305" y="f351"/>
              </a:cxn>
              <a:cxn ang="f194">
                <a:pos x="f305" y="f306"/>
              </a:cxn>
              <a:cxn ang="f194">
                <a:pos x="f352" y="f310"/>
              </a:cxn>
              <a:cxn ang="f194">
                <a:pos x="f352" y="f353"/>
              </a:cxn>
              <a:cxn ang="f194">
                <a:pos x="f354" y="f355"/>
              </a:cxn>
              <a:cxn ang="f194">
                <a:pos x="f354" y="f310"/>
              </a:cxn>
              <a:cxn ang="f194">
                <a:pos x="f352" y="f310"/>
              </a:cxn>
            </a:cxnLst>
            <a:rect l="f301" t="f304" r="f302" b="f303"/>
            <a:pathLst>
              <a:path w="382" h="378">
                <a:moveTo>
                  <a:pt x="f6" y="f7"/>
                </a:moveTo>
                <a:cubicBezTo>
                  <a:pt x="f8" y="f7"/>
                  <a:pt x="f9" y="f7"/>
                  <a:pt x="f10" y="f7"/>
                </a:cubicBezTo>
                <a:cubicBezTo>
                  <a:pt x="f10" y="f11"/>
                  <a:pt x="f10" y="f12"/>
                  <a:pt x="f10" y="f13"/>
                </a:cubicBezTo>
                <a:cubicBezTo>
                  <a:pt x="f14" y="f15"/>
                  <a:pt x="f16" y="f17"/>
                  <a:pt x="f18" y="f19"/>
                </a:cubicBezTo>
                <a:cubicBezTo>
                  <a:pt x="f18" y="f20"/>
                  <a:pt x="f18" y="f21"/>
                  <a:pt x="f18" y="f22"/>
                </a:cubicBezTo>
                <a:cubicBezTo>
                  <a:pt x="f23" y="f22"/>
                  <a:pt x="f24" y="f22"/>
                  <a:pt x="f25" y="f22"/>
                </a:cubicBezTo>
                <a:cubicBezTo>
                  <a:pt x="f25" y="f2"/>
                  <a:pt x="f26" y="f27"/>
                  <a:pt x="f16" y="f28"/>
                </a:cubicBezTo>
                <a:cubicBezTo>
                  <a:pt x="f29" y="f30"/>
                  <a:pt x="f31" y="f32"/>
                  <a:pt x="f33" y="f21"/>
                </a:cubicBezTo>
                <a:cubicBezTo>
                  <a:pt x="f5" y="f34"/>
                  <a:pt x="f35" y="f36"/>
                  <a:pt x="f37" y="f38"/>
                </a:cubicBezTo>
                <a:cubicBezTo>
                  <a:pt x="f18" y="f39"/>
                  <a:pt x="f24" y="f40"/>
                  <a:pt x="f41" y="f42"/>
                </a:cubicBezTo>
                <a:cubicBezTo>
                  <a:pt x="f43" y="f44"/>
                  <a:pt x="f42" y="f45"/>
                  <a:pt x="f46" y="f47"/>
                </a:cubicBezTo>
                <a:cubicBezTo>
                  <a:pt x="f48" y="f49"/>
                  <a:pt x="f50" y="f51"/>
                  <a:pt x="f52" y="f53"/>
                </a:cubicBezTo>
                <a:cubicBezTo>
                  <a:pt x="f54" y="f55"/>
                  <a:pt x="f56" y="f57"/>
                  <a:pt x="f58" y="f59"/>
                </a:cubicBezTo>
                <a:cubicBezTo>
                  <a:pt x="f60" y="f61"/>
                  <a:pt x="f58" y="f62"/>
                  <a:pt x="f63" y="f64"/>
                </a:cubicBezTo>
                <a:cubicBezTo>
                  <a:pt x="f65" y="f66"/>
                  <a:pt x="f67" y="f64"/>
                  <a:pt x="f68" y="f62"/>
                </a:cubicBezTo>
                <a:cubicBezTo>
                  <a:pt x="f69" y="f70"/>
                  <a:pt x="f71" y="f2"/>
                  <a:pt x="f72" y="f22"/>
                </a:cubicBezTo>
                <a:cubicBezTo>
                  <a:pt x="f46" y="f73"/>
                  <a:pt x="f74" y="f75"/>
                  <a:pt x="f76" y="f77"/>
                </a:cubicBezTo>
                <a:cubicBezTo>
                  <a:pt x="f78" y="f79"/>
                  <a:pt x="f63" y="f80"/>
                  <a:pt x="f81" y="f82"/>
                </a:cubicBezTo>
                <a:cubicBezTo>
                  <a:pt x="f83" y="f84"/>
                  <a:pt x="f60" y="f85"/>
                  <a:pt x="f60" y="f86"/>
                </a:cubicBezTo>
                <a:cubicBezTo>
                  <a:pt x="f87" y="f86"/>
                  <a:pt x="f88" y="f86"/>
                  <a:pt x="f89" y="f86"/>
                </a:cubicBezTo>
                <a:cubicBezTo>
                  <a:pt x="f27" y="f90"/>
                  <a:pt x="f91" y="f92"/>
                  <a:pt x="f93" y="f94"/>
                </a:cubicBezTo>
                <a:cubicBezTo>
                  <a:pt x="f73" y="f94"/>
                  <a:pt x="f21" y="f94"/>
                  <a:pt x="f95" y="f94"/>
                </a:cubicBezTo>
                <a:cubicBezTo>
                  <a:pt x="f96" y="f94"/>
                  <a:pt x="f97" y="f94"/>
                  <a:pt x="f98" y="f94"/>
                </a:cubicBezTo>
                <a:cubicBezTo>
                  <a:pt x="f92" y="f99"/>
                  <a:pt x="f100" y="f101"/>
                  <a:pt x="f102" y="f103"/>
                </a:cubicBezTo>
                <a:cubicBezTo>
                  <a:pt x="f104" y="f103"/>
                  <a:pt x="f105" y="f103"/>
                  <a:pt x="f106" y="f103"/>
                </a:cubicBezTo>
                <a:cubicBezTo>
                  <a:pt x="f106" y="f62"/>
                  <a:pt x="f107" y="f108"/>
                  <a:pt x="f109" y="f53"/>
                </a:cubicBezTo>
                <a:cubicBezTo>
                  <a:pt x="f109" y="f110"/>
                  <a:pt x="f111" y="f112"/>
                  <a:pt x="f13" y="f69"/>
                </a:cubicBezTo>
                <a:cubicBezTo>
                  <a:pt x="f86" y="f113"/>
                  <a:pt x="f97" y="f114"/>
                  <a:pt x="f115" y="f45"/>
                </a:cubicBezTo>
                <a:cubicBezTo>
                  <a:pt x="f116" y="f117"/>
                  <a:pt x="f118" y="f119"/>
                  <a:pt x="f6" y="f5"/>
                </a:cubicBezTo>
                <a:cubicBezTo>
                  <a:pt x="f6" y="f120"/>
                  <a:pt x="f6" y="f121"/>
                  <a:pt x="f6" y="f7"/>
                </a:cubicBezTo>
                <a:close/>
                <a:moveTo>
                  <a:pt x="f122" y="f19"/>
                </a:moveTo>
                <a:cubicBezTo>
                  <a:pt x="f122" y="f123"/>
                  <a:pt x="f122" y="f86"/>
                  <a:pt x="f122" y="f124"/>
                </a:cubicBezTo>
                <a:cubicBezTo>
                  <a:pt x="f122" y="f125"/>
                  <a:pt x="f126" y="f127"/>
                  <a:pt x="f128" y="f121"/>
                </a:cubicBezTo>
                <a:cubicBezTo>
                  <a:pt x="f128" y="f129"/>
                  <a:pt x="f128" y="f130"/>
                  <a:pt x="f128" y="f19"/>
                </a:cubicBezTo>
                <a:cubicBezTo>
                  <a:pt x="f46" y="f19"/>
                  <a:pt x="f72" y="f19"/>
                  <a:pt x="f122" y="f19"/>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name="Slide80">
    <p:spTree>
      <p:nvGrpSpPr>
        <p:cNvPr id="1" name=""/>
        <p:cNvGrpSpPr/>
        <p:nvPr/>
      </p:nvGrpSpPr>
      <p:grpSpPr>
        <a:xfrm>
          <a:off x="0" y="0"/>
          <a:ext cx="0" cy="0"/>
          <a:chOff x="0" y="0"/>
          <a:chExt cx="0" cy="0"/>
        </a:xfrm>
      </p:grpSpPr>
      <p:pic>
        <p:nvPicPr>
          <p:cNvPr id="2" name="Picture 2" descr="edificio de cristal azul y blanco bajo el cielo azul durante el día">
            <a:extLst>
              <a:ext uri="{FF2B5EF4-FFF2-40B4-BE49-F238E27FC236}">
                <a16:creationId xmlns:a16="http://schemas.microsoft.com/office/drawing/2014/main" id="{915831E7-436E-590A-0B59-FB8768148F21}"/>
              </a:ext>
            </a:extLst>
          </p:cNvPr>
          <p:cNvPicPr>
            <a:picLocks noChangeAspect="1"/>
          </p:cNvPicPr>
          <p:nvPr/>
        </p:nvPicPr>
        <p:blipFill>
          <a:blip r:embed="rId3"/>
          <a:srcRect b="57500"/>
          <a:stretch>
            <a:fillRect/>
          </a:stretch>
        </p:blipFill>
        <p:spPr>
          <a:xfrm>
            <a:off x="0" y="0"/>
            <a:ext cx="12191996" cy="3644999"/>
          </a:xfrm>
          <a:prstGeom prst="rect">
            <a:avLst/>
          </a:prstGeom>
          <a:noFill/>
          <a:ln cap="flat">
            <a:noFill/>
          </a:ln>
        </p:spPr>
      </p:pic>
      <p:grpSp>
        <p:nvGrpSpPr>
          <p:cNvPr id="3" name="Group 48">
            <a:extLst>
              <a:ext uri="{FF2B5EF4-FFF2-40B4-BE49-F238E27FC236}">
                <a16:creationId xmlns:a16="http://schemas.microsoft.com/office/drawing/2014/main" id="{D51E0341-C064-4DF0-7B60-229B3954C997}"/>
              </a:ext>
            </a:extLst>
          </p:cNvPr>
          <p:cNvGrpSpPr/>
          <p:nvPr/>
        </p:nvGrpSpPr>
        <p:grpSpPr>
          <a:xfrm>
            <a:off x="9371749" y="269034"/>
            <a:ext cx="2028340" cy="2028340"/>
            <a:chOff x="9371749" y="269034"/>
            <a:chExt cx="2028340" cy="2028340"/>
          </a:xfrm>
        </p:grpSpPr>
        <p:sp>
          <p:nvSpPr>
            <p:cNvPr id="4" name="Oval 49">
              <a:extLst>
                <a:ext uri="{FF2B5EF4-FFF2-40B4-BE49-F238E27FC236}">
                  <a16:creationId xmlns:a16="http://schemas.microsoft.com/office/drawing/2014/main" id="{328BFBAB-8974-5D50-D03D-3DACBE8055A5}"/>
                </a:ext>
              </a:extLst>
            </p:cNvPr>
            <p:cNvSpPr/>
            <p:nvPr/>
          </p:nvSpPr>
          <p:spPr>
            <a:xfrm>
              <a:off x="9447379" y="344664"/>
              <a:ext cx="1877071" cy="1877071"/>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5BC5DD"/>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2700" b="0" i="0" u="none" strike="noStrike" kern="1200" cap="none" spc="0" baseline="0">
                <a:solidFill>
                  <a:srgbClr val="0599F1"/>
                </a:solidFill>
                <a:uFillTx/>
                <a:latin typeface="Arial"/>
                <a:ea typeface="굴림" pitchFamily="34"/>
              </a:endParaRPr>
            </a:p>
          </p:txBody>
        </p:sp>
        <p:sp>
          <p:nvSpPr>
            <p:cNvPr id="5" name="Oval 50">
              <a:extLst>
                <a:ext uri="{FF2B5EF4-FFF2-40B4-BE49-F238E27FC236}">
                  <a16:creationId xmlns:a16="http://schemas.microsoft.com/office/drawing/2014/main" id="{682BFB5D-B0C1-DAA4-0F97-4881916BC581}"/>
                </a:ext>
              </a:extLst>
            </p:cNvPr>
            <p:cNvSpPr/>
            <p:nvPr/>
          </p:nvSpPr>
          <p:spPr>
            <a:xfrm>
              <a:off x="9371749" y="269034"/>
              <a:ext cx="2028340" cy="2028340"/>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306BAC">
                <a:alpha val="41000"/>
              </a:srgbClr>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2700" b="0" i="0" u="none" strike="noStrike" kern="1200" cap="none" spc="0" baseline="0">
                <a:solidFill>
                  <a:srgbClr val="0599F1"/>
                </a:solidFill>
                <a:uFillTx/>
                <a:latin typeface="Arial"/>
                <a:ea typeface="굴림" pitchFamily="34"/>
              </a:endParaRPr>
            </a:p>
          </p:txBody>
        </p:sp>
      </p:grpSp>
      <p:grpSp>
        <p:nvGrpSpPr>
          <p:cNvPr id="6" name="그룹 11">
            <a:extLst>
              <a:ext uri="{FF2B5EF4-FFF2-40B4-BE49-F238E27FC236}">
                <a16:creationId xmlns:a16="http://schemas.microsoft.com/office/drawing/2014/main" id="{182AC35B-7CB5-098A-33B7-CC8DFA3DB354}"/>
              </a:ext>
            </a:extLst>
          </p:cNvPr>
          <p:cNvGrpSpPr/>
          <p:nvPr/>
        </p:nvGrpSpPr>
        <p:grpSpPr>
          <a:xfrm>
            <a:off x="9663031" y="729087"/>
            <a:ext cx="1445776" cy="1108225"/>
            <a:chOff x="9663031" y="729087"/>
            <a:chExt cx="1445776" cy="1108225"/>
          </a:xfrm>
        </p:grpSpPr>
        <p:sp>
          <p:nvSpPr>
            <p:cNvPr id="7" name="TextBox 31">
              <a:extLst>
                <a:ext uri="{FF2B5EF4-FFF2-40B4-BE49-F238E27FC236}">
                  <a16:creationId xmlns:a16="http://schemas.microsoft.com/office/drawing/2014/main" id="{253DB532-06CC-0D65-745E-14E03582301D}"/>
                </a:ext>
              </a:extLst>
            </p:cNvPr>
            <p:cNvSpPr txBox="1"/>
            <p:nvPr/>
          </p:nvSpPr>
          <p:spPr>
            <a:xfrm>
              <a:off x="9663031" y="729087"/>
              <a:ext cx="1445766" cy="830997"/>
            </a:xfrm>
            <a:prstGeom prst="rect">
              <a:avLst/>
            </a:prstGeom>
            <a:noFill/>
            <a:ln cap="flat">
              <a:noFill/>
            </a:ln>
          </p:spPr>
          <p:txBody>
            <a:bodyPr vert="horz" wrap="square" lIns="0" tIns="0" rIns="0" bIns="0" anchor="ctr"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5400" b="1" i="0" u="none" strike="noStrike" kern="1200" cap="none" spc="0" baseline="0">
                  <a:solidFill>
                    <a:srgbClr val="F3F3F3"/>
                  </a:solidFill>
                  <a:uFillTx/>
                  <a:latin typeface="Arial"/>
                  <a:ea typeface="굴림" pitchFamily="34"/>
                  <a:cs typeface="Arial" pitchFamily="34"/>
                </a:rPr>
                <a:t>96</a:t>
              </a:r>
              <a:r>
                <a:rPr lang="en-US" sz="3600" b="1" i="0" u="none" strike="noStrike" kern="1200" cap="none" spc="0" baseline="0">
                  <a:solidFill>
                    <a:srgbClr val="F3F3F3"/>
                  </a:solidFill>
                  <a:uFillTx/>
                  <a:latin typeface="Arial"/>
                  <a:ea typeface="굴림" pitchFamily="34"/>
                  <a:cs typeface="Arial" pitchFamily="34"/>
                </a:rPr>
                <a:t>%</a:t>
              </a:r>
            </a:p>
          </p:txBody>
        </p:sp>
        <p:sp>
          <p:nvSpPr>
            <p:cNvPr id="8" name="TextBox 32">
              <a:extLst>
                <a:ext uri="{FF2B5EF4-FFF2-40B4-BE49-F238E27FC236}">
                  <a16:creationId xmlns:a16="http://schemas.microsoft.com/office/drawing/2014/main" id="{7D0B5AB3-0975-3BBD-32E7-DCFADCFDD0E6}"/>
                </a:ext>
              </a:extLst>
            </p:cNvPr>
            <p:cNvSpPr txBox="1"/>
            <p:nvPr/>
          </p:nvSpPr>
          <p:spPr>
            <a:xfrm>
              <a:off x="9679801" y="1529535"/>
              <a:ext cx="1429006" cy="307777"/>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400" b="0" i="0" u="none" strike="noStrike" kern="1200" cap="none" spc="0" baseline="0">
                  <a:solidFill>
                    <a:srgbClr val="F3F3F3"/>
                  </a:solidFill>
                  <a:uFillTx/>
                  <a:latin typeface="Arial"/>
                  <a:ea typeface="굴림" pitchFamily="34"/>
                  <a:cs typeface="Arial" pitchFamily="34"/>
                </a:rPr>
                <a:t>Contents Title</a:t>
              </a:r>
            </a:p>
          </p:txBody>
        </p:sp>
      </p:grpSp>
      <p:sp>
        <p:nvSpPr>
          <p:cNvPr id="9" name="Oval 9">
            <a:extLst>
              <a:ext uri="{FF2B5EF4-FFF2-40B4-BE49-F238E27FC236}">
                <a16:creationId xmlns:a16="http://schemas.microsoft.com/office/drawing/2014/main" id="{109CE0AB-B323-72CB-0055-6F8C04DB3DDC}"/>
              </a:ext>
            </a:extLst>
          </p:cNvPr>
          <p:cNvSpPr/>
          <p:nvPr/>
        </p:nvSpPr>
        <p:spPr>
          <a:xfrm>
            <a:off x="4072380" y="3985613"/>
            <a:ext cx="709190" cy="709190"/>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0F78FF"/>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2700" b="0" i="0" u="none" strike="noStrike" kern="1200" cap="none" spc="0" baseline="0">
              <a:solidFill>
                <a:srgbClr val="0599F1"/>
              </a:solidFill>
              <a:uFillTx/>
              <a:latin typeface="Arial"/>
              <a:ea typeface="굴림" pitchFamily="34"/>
              <a:cs typeface="Arial" pitchFamily="34"/>
            </a:endParaRPr>
          </a:p>
        </p:txBody>
      </p:sp>
      <p:grpSp>
        <p:nvGrpSpPr>
          <p:cNvPr id="10" name="그룹 6">
            <a:extLst>
              <a:ext uri="{FF2B5EF4-FFF2-40B4-BE49-F238E27FC236}">
                <a16:creationId xmlns:a16="http://schemas.microsoft.com/office/drawing/2014/main" id="{DB310AC5-4D2A-8291-15CD-63DF11C01B6E}"/>
              </a:ext>
            </a:extLst>
          </p:cNvPr>
          <p:cNvGrpSpPr/>
          <p:nvPr/>
        </p:nvGrpSpPr>
        <p:grpSpPr>
          <a:xfrm>
            <a:off x="4903817" y="3788670"/>
            <a:ext cx="2772003" cy="1103095"/>
            <a:chOff x="4903817" y="3788670"/>
            <a:chExt cx="2772003" cy="1103095"/>
          </a:xfrm>
        </p:grpSpPr>
        <p:sp>
          <p:nvSpPr>
            <p:cNvPr id="11" name="TextBox 10">
              <a:extLst>
                <a:ext uri="{FF2B5EF4-FFF2-40B4-BE49-F238E27FC236}">
                  <a16:creationId xmlns:a16="http://schemas.microsoft.com/office/drawing/2014/main" id="{5D8E60E2-CFAE-4F52-38B0-65FBE2A0F3E8}"/>
                </a:ext>
              </a:extLst>
            </p:cNvPr>
            <p:cNvSpPr txBox="1"/>
            <p:nvPr/>
          </p:nvSpPr>
          <p:spPr>
            <a:xfrm>
              <a:off x="4903817" y="4060768"/>
              <a:ext cx="2772003" cy="830997"/>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200" b="0" i="0" u="none" strike="noStrike" kern="1200" cap="none" spc="0" baseline="0">
                  <a:solidFill>
                    <a:srgbClr val="F3F3F3"/>
                  </a:solidFill>
                  <a:uFillTx/>
                  <a:latin typeface="Arial"/>
                  <a:ea typeface="굴림" pitchFamily="34"/>
                  <a:cs typeface="Arial" pitchFamily="34"/>
                </a:rPr>
                <a:t>You can simply impress your audience and add a unique zing and appeal to your Presentations. Easy to change colors, photos and Text. </a:t>
              </a:r>
            </a:p>
          </p:txBody>
        </p:sp>
        <p:sp>
          <p:nvSpPr>
            <p:cNvPr id="12" name="TextBox 33">
              <a:extLst>
                <a:ext uri="{FF2B5EF4-FFF2-40B4-BE49-F238E27FC236}">
                  <a16:creationId xmlns:a16="http://schemas.microsoft.com/office/drawing/2014/main" id="{44BD37F7-B724-7438-4BB5-7586DD95CA80}"/>
                </a:ext>
              </a:extLst>
            </p:cNvPr>
            <p:cNvSpPr txBox="1"/>
            <p:nvPr/>
          </p:nvSpPr>
          <p:spPr>
            <a:xfrm>
              <a:off x="4903817" y="3788670"/>
              <a:ext cx="2772003" cy="276999"/>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200" b="1" i="0" u="none" strike="noStrike" kern="1200" cap="none" spc="0" baseline="0">
                  <a:solidFill>
                    <a:srgbClr val="F3F3F3"/>
                  </a:solidFill>
                  <a:uFillTx/>
                  <a:latin typeface="Arial"/>
                  <a:ea typeface="굴림" pitchFamily="34"/>
                  <a:cs typeface="Arial" pitchFamily="34"/>
                </a:rPr>
                <a:t>Contents Title</a:t>
              </a:r>
            </a:p>
          </p:txBody>
        </p:sp>
      </p:grpSp>
      <p:sp>
        <p:nvSpPr>
          <p:cNvPr id="13" name="Oval 36">
            <a:extLst>
              <a:ext uri="{FF2B5EF4-FFF2-40B4-BE49-F238E27FC236}">
                <a16:creationId xmlns:a16="http://schemas.microsoft.com/office/drawing/2014/main" id="{D39B4AE6-83F3-AC09-5378-2BC7D6C5A291}"/>
              </a:ext>
            </a:extLst>
          </p:cNvPr>
          <p:cNvSpPr/>
          <p:nvPr/>
        </p:nvSpPr>
        <p:spPr>
          <a:xfrm>
            <a:off x="7892744" y="3985613"/>
            <a:ext cx="709190" cy="709190"/>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306BAC"/>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2700" b="0" i="0" u="none" strike="noStrike" kern="1200" cap="none" spc="0" baseline="0">
              <a:solidFill>
                <a:srgbClr val="0599F1"/>
              </a:solidFill>
              <a:uFillTx/>
              <a:latin typeface="Arial"/>
              <a:ea typeface="굴림" pitchFamily="34"/>
              <a:cs typeface="Arial" pitchFamily="34"/>
            </a:endParaRPr>
          </a:p>
        </p:txBody>
      </p:sp>
      <p:grpSp>
        <p:nvGrpSpPr>
          <p:cNvPr id="14" name="그룹 7">
            <a:extLst>
              <a:ext uri="{FF2B5EF4-FFF2-40B4-BE49-F238E27FC236}">
                <a16:creationId xmlns:a16="http://schemas.microsoft.com/office/drawing/2014/main" id="{5D0C6124-340C-F661-D20F-454880DC79E4}"/>
              </a:ext>
            </a:extLst>
          </p:cNvPr>
          <p:cNvGrpSpPr/>
          <p:nvPr/>
        </p:nvGrpSpPr>
        <p:grpSpPr>
          <a:xfrm>
            <a:off x="8724180" y="3788670"/>
            <a:ext cx="2772003" cy="1103095"/>
            <a:chOff x="8724180" y="3788670"/>
            <a:chExt cx="2772003" cy="1103095"/>
          </a:xfrm>
        </p:grpSpPr>
        <p:sp>
          <p:nvSpPr>
            <p:cNvPr id="15" name="TextBox 37">
              <a:extLst>
                <a:ext uri="{FF2B5EF4-FFF2-40B4-BE49-F238E27FC236}">
                  <a16:creationId xmlns:a16="http://schemas.microsoft.com/office/drawing/2014/main" id="{77EBFFDE-5EA7-6DF8-6C02-0CEA37B8DE00}"/>
                </a:ext>
              </a:extLst>
            </p:cNvPr>
            <p:cNvSpPr txBox="1"/>
            <p:nvPr/>
          </p:nvSpPr>
          <p:spPr>
            <a:xfrm>
              <a:off x="8724180" y="4060768"/>
              <a:ext cx="2772003" cy="830997"/>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200" b="0" i="0" u="none" strike="noStrike" kern="1200" cap="none" spc="0" baseline="0">
                  <a:solidFill>
                    <a:srgbClr val="F3F3F3"/>
                  </a:solidFill>
                  <a:uFillTx/>
                  <a:latin typeface="Arial"/>
                  <a:ea typeface="굴림" pitchFamily="34"/>
                  <a:cs typeface="Arial" pitchFamily="34"/>
                </a:rPr>
                <a:t>You can simply impress your audience and add a unique zing and appeal to your Presentations. Easy to change colors, photos and Text. </a:t>
              </a:r>
            </a:p>
          </p:txBody>
        </p:sp>
        <p:sp>
          <p:nvSpPr>
            <p:cNvPr id="16" name="TextBox 38">
              <a:extLst>
                <a:ext uri="{FF2B5EF4-FFF2-40B4-BE49-F238E27FC236}">
                  <a16:creationId xmlns:a16="http://schemas.microsoft.com/office/drawing/2014/main" id="{B4C8B494-B27D-1B7F-6AF1-069EB785E6D9}"/>
                </a:ext>
              </a:extLst>
            </p:cNvPr>
            <p:cNvSpPr txBox="1"/>
            <p:nvPr/>
          </p:nvSpPr>
          <p:spPr>
            <a:xfrm>
              <a:off x="8724180" y="3788670"/>
              <a:ext cx="2772003" cy="276999"/>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200" b="1" i="0" u="none" strike="noStrike" kern="1200" cap="none" spc="0" baseline="0">
                  <a:solidFill>
                    <a:srgbClr val="F3F3F3"/>
                  </a:solidFill>
                  <a:uFillTx/>
                  <a:latin typeface="Arial"/>
                  <a:ea typeface="굴림" pitchFamily="34"/>
                  <a:cs typeface="Arial" pitchFamily="34"/>
                </a:rPr>
                <a:t>Contents Title</a:t>
              </a:r>
            </a:p>
          </p:txBody>
        </p:sp>
      </p:grpSp>
      <p:sp>
        <p:nvSpPr>
          <p:cNvPr id="17" name="Oval 40">
            <a:extLst>
              <a:ext uri="{FF2B5EF4-FFF2-40B4-BE49-F238E27FC236}">
                <a16:creationId xmlns:a16="http://schemas.microsoft.com/office/drawing/2014/main" id="{B51C07B9-C5F8-4F71-9D9C-0F25AD8D6C05}"/>
              </a:ext>
            </a:extLst>
          </p:cNvPr>
          <p:cNvSpPr/>
          <p:nvPr/>
        </p:nvSpPr>
        <p:spPr>
          <a:xfrm>
            <a:off x="4079074" y="5232388"/>
            <a:ext cx="709190" cy="709190"/>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98B9F2"/>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2700" b="0" i="0" u="none" strike="noStrike" kern="1200" cap="none" spc="0" baseline="0">
              <a:solidFill>
                <a:srgbClr val="0599F1"/>
              </a:solidFill>
              <a:uFillTx/>
              <a:latin typeface="Arial"/>
              <a:ea typeface="굴림" pitchFamily="34"/>
              <a:cs typeface="Arial" pitchFamily="34"/>
            </a:endParaRPr>
          </a:p>
        </p:txBody>
      </p:sp>
      <p:grpSp>
        <p:nvGrpSpPr>
          <p:cNvPr id="18" name="그룹 5">
            <a:extLst>
              <a:ext uri="{FF2B5EF4-FFF2-40B4-BE49-F238E27FC236}">
                <a16:creationId xmlns:a16="http://schemas.microsoft.com/office/drawing/2014/main" id="{79035B8E-72AC-FCB4-C2A1-3E53CDADB6B7}"/>
              </a:ext>
            </a:extLst>
          </p:cNvPr>
          <p:cNvGrpSpPr/>
          <p:nvPr/>
        </p:nvGrpSpPr>
        <p:grpSpPr>
          <a:xfrm>
            <a:off x="4903817" y="5035436"/>
            <a:ext cx="2772003" cy="1103095"/>
            <a:chOff x="4903817" y="5035436"/>
            <a:chExt cx="2772003" cy="1103095"/>
          </a:xfrm>
        </p:grpSpPr>
        <p:sp>
          <p:nvSpPr>
            <p:cNvPr id="19" name="TextBox 41">
              <a:extLst>
                <a:ext uri="{FF2B5EF4-FFF2-40B4-BE49-F238E27FC236}">
                  <a16:creationId xmlns:a16="http://schemas.microsoft.com/office/drawing/2014/main" id="{9B58524B-4666-950C-5F71-A1B95FBBB141}"/>
                </a:ext>
              </a:extLst>
            </p:cNvPr>
            <p:cNvSpPr txBox="1"/>
            <p:nvPr/>
          </p:nvSpPr>
          <p:spPr>
            <a:xfrm>
              <a:off x="4903817" y="5307534"/>
              <a:ext cx="2772003" cy="830997"/>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200" b="0" i="0" u="none" strike="noStrike" kern="1200" cap="none" spc="0" baseline="0">
                  <a:solidFill>
                    <a:srgbClr val="F3F3F3"/>
                  </a:solidFill>
                  <a:uFillTx/>
                  <a:latin typeface="Arial"/>
                  <a:ea typeface="굴림" pitchFamily="34"/>
                  <a:cs typeface="Arial" pitchFamily="34"/>
                </a:rPr>
                <a:t>You can simply impress your audience and add a unique zing and appeal to your Presentations. Easy to change colors, photos and Text. </a:t>
              </a:r>
            </a:p>
          </p:txBody>
        </p:sp>
        <p:sp>
          <p:nvSpPr>
            <p:cNvPr id="20" name="TextBox 42">
              <a:extLst>
                <a:ext uri="{FF2B5EF4-FFF2-40B4-BE49-F238E27FC236}">
                  <a16:creationId xmlns:a16="http://schemas.microsoft.com/office/drawing/2014/main" id="{A9B70AE5-8A6D-7731-2533-0DE51C069159}"/>
                </a:ext>
              </a:extLst>
            </p:cNvPr>
            <p:cNvSpPr txBox="1"/>
            <p:nvPr/>
          </p:nvSpPr>
          <p:spPr>
            <a:xfrm>
              <a:off x="4903817" y="5035436"/>
              <a:ext cx="2772003" cy="276999"/>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200" b="1" i="0" u="none" strike="noStrike" kern="1200" cap="none" spc="0" baseline="0">
                  <a:solidFill>
                    <a:srgbClr val="F3F3F3"/>
                  </a:solidFill>
                  <a:uFillTx/>
                  <a:latin typeface="Arial"/>
                  <a:ea typeface="굴림" pitchFamily="34"/>
                  <a:cs typeface="Arial" pitchFamily="34"/>
                </a:rPr>
                <a:t>Contents Title</a:t>
              </a:r>
            </a:p>
          </p:txBody>
        </p:sp>
      </p:grpSp>
      <p:sp>
        <p:nvSpPr>
          <p:cNvPr id="21" name="Oval 44">
            <a:extLst>
              <a:ext uri="{FF2B5EF4-FFF2-40B4-BE49-F238E27FC236}">
                <a16:creationId xmlns:a16="http://schemas.microsoft.com/office/drawing/2014/main" id="{ADD7A993-89CD-59F8-D06F-BFC099FE5FEA}"/>
              </a:ext>
            </a:extLst>
          </p:cNvPr>
          <p:cNvSpPr/>
          <p:nvPr/>
        </p:nvSpPr>
        <p:spPr>
          <a:xfrm>
            <a:off x="7899437" y="5232388"/>
            <a:ext cx="709190" cy="709190"/>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6F9CEB"/>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2700" b="0" i="0" u="none" strike="noStrike" kern="1200" cap="none" spc="0" baseline="0">
              <a:solidFill>
                <a:srgbClr val="0599F1"/>
              </a:solidFill>
              <a:uFillTx/>
              <a:latin typeface="Arial"/>
              <a:ea typeface="굴림" pitchFamily="34"/>
              <a:cs typeface="Arial" pitchFamily="34"/>
            </a:endParaRPr>
          </a:p>
        </p:txBody>
      </p:sp>
      <p:grpSp>
        <p:nvGrpSpPr>
          <p:cNvPr id="22" name="그룹 8">
            <a:extLst>
              <a:ext uri="{FF2B5EF4-FFF2-40B4-BE49-F238E27FC236}">
                <a16:creationId xmlns:a16="http://schemas.microsoft.com/office/drawing/2014/main" id="{9749FCAF-CB08-47B5-011B-516FBB54C1A3}"/>
              </a:ext>
            </a:extLst>
          </p:cNvPr>
          <p:cNvGrpSpPr/>
          <p:nvPr/>
        </p:nvGrpSpPr>
        <p:grpSpPr>
          <a:xfrm>
            <a:off x="8724180" y="5035436"/>
            <a:ext cx="2772003" cy="1103095"/>
            <a:chOff x="8724180" y="5035436"/>
            <a:chExt cx="2772003" cy="1103095"/>
          </a:xfrm>
        </p:grpSpPr>
        <p:sp>
          <p:nvSpPr>
            <p:cNvPr id="23" name="TextBox 45">
              <a:extLst>
                <a:ext uri="{FF2B5EF4-FFF2-40B4-BE49-F238E27FC236}">
                  <a16:creationId xmlns:a16="http://schemas.microsoft.com/office/drawing/2014/main" id="{CE81DC34-F9D5-0F1F-89F4-B9A96414AD14}"/>
                </a:ext>
              </a:extLst>
            </p:cNvPr>
            <p:cNvSpPr txBox="1"/>
            <p:nvPr/>
          </p:nvSpPr>
          <p:spPr>
            <a:xfrm>
              <a:off x="8724180" y="5307534"/>
              <a:ext cx="2772003" cy="830997"/>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200" b="0" i="0" u="none" strike="noStrike" kern="1200" cap="none" spc="0" baseline="0">
                  <a:solidFill>
                    <a:srgbClr val="F3F3F3"/>
                  </a:solidFill>
                  <a:uFillTx/>
                  <a:latin typeface="Arial"/>
                  <a:ea typeface="굴림" pitchFamily="34"/>
                  <a:cs typeface="Arial" pitchFamily="34"/>
                </a:rPr>
                <a:t>You can simply impress your audience and add a unique zing and appeal to your Presentations. Easy to change colors, photos and Text. </a:t>
              </a:r>
            </a:p>
          </p:txBody>
        </p:sp>
        <p:sp>
          <p:nvSpPr>
            <p:cNvPr id="24" name="TextBox 46">
              <a:extLst>
                <a:ext uri="{FF2B5EF4-FFF2-40B4-BE49-F238E27FC236}">
                  <a16:creationId xmlns:a16="http://schemas.microsoft.com/office/drawing/2014/main" id="{6618BC2D-ED6A-AB65-9403-D739E0F33DB0}"/>
                </a:ext>
              </a:extLst>
            </p:cNvPr>
            <p:cNvSpPr txBox="1"/>
            <p:nvPr/>
          </p:nvSpPr>
          <p:spPr>
            <a:xfrm>
              <a:off x="8724180" y="5035436"/>
              <a:ext cx="2772003" cy="276999"/>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200" b="1" i="0" u="none" strike="noStrike" kern="1200" cap="none" spc="0" baseline="0">
                  <a:solidFill>
                    <a:srgbClr val="F3F3F3"/>
                  </a:solidFill>
                  <a:uFillTx/>
                  <a:latin typeface="Arial"/>
                  <a:ea typeface="굴림" pitchFamily="34"/>
                  <a:cs typeface="Arial" pitchFamily="34"/>
                </a:rPr>
                <a:t>Contents Title</a:t>
              </a:r>
            </a:p>
          </p:txBody>
        </p:sp>
      </p:grpSp>
      <p:sp>
        <p:nvSpPr>
          <p:cNvPr id="25" name="TextBox 28">
            <a:extLst>
              <a:ext uri="{FF2B5EF4-FFF2-40B4-BE49-F238E27FC236}">
                <a16:creationId xmlns:a16="http://schemas.microsoft.com/office/drawing/2014/main" id="{255E602E-497C-A54A-B291-B43DC6140E50}"/>
              </a:ext>
            </a:extLst>
          </p:cNvPr>
          <p:cNvSpPr txBox="1"/>
          <p:nvPr/>
        </p:nvSpPr>
        <p:spPr>
          <a:xfrm>
            <a:off x="4046530" y="1282253"/>
            <a:ext cx="2671703" cy="1323438"/>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4000" b="0" i="0" u="none" strike="noStrike" kern="1200" cap="none" spc="0" baseline="0">
                <a:solidFill>
                  <a:srgbClr val="F3F3F3"/>
                </a:solidFill>
                <a:uFillTx/>
                <a:latin typeface="Arial"/>
                <a:ea typeface="굴림" pitchFamily="34"/>
              </a:rPr>
              <a:t>Images &amp;</a:t>
            </a:r>
            <a:br>
              <a:rPr lang="en-US" sz="4000" b="0" i="0" u="none" strike="noStrike" kern="1200" cap="none" spc="0" baseline="0">
                <a:solidFill>
                  <a:srgbClr val="F3F3F3"/>
                </a:solidFill>
                <a:uFillTx/>
                <a:latin typeface="Arial"/>
                <a:ea typeface="굴림" pitchFamily="34"/>
              </a:rPr>
            </a:br>
            <a:r>
              <a:rPr lang="en-US" sz="4000" b="0" i="0" u="none" strike="noStrike" kern="1200" cap="none" spc="0" baseline="0">
                <a:solidFill>
                  <a:srgbClr val="F3F3F3"/>
                </a:solidFill>
                <a:uFillTx/>
                <a:latin typeface="Arial"/>
                <a:ea typeface="굴림" pitchFamily="34"/>
              </a:rPr>
              <a:t>Contents</a:t>
            </a:r>
          </a:p>
        </p:txBody>
      </p:sp>
      <p:sp>
        <p:nvSpPr>
          <p:cNvPr id="26" name="TextBox 29">
            <a:extLst>
              <a:ext uri="{FF2B5EF4-FFF2-40B4-BE49-F238E27FC236}">
                <a16:creationId xmlns:a16="http://schemas.microsoft.com/office/drawing/2014/main" id="{204E7FCE-9113-12EE-5C5B-7EC09B01F025}"/>
              </a:ext>
            </a:extLst>
          </p:cNvPr>
          <p:cNvSpPr txBox="1"/>
          <p:nvPr/>
        </p:nvSpPr>
        <p:spPr>
          <a:xfrm>
            <a:off x="3926890" y="2757802"/>
            <a:ext cx="7686848" cy="600166"/>
          </a:xfrm>
          <a:prstGeom prst="rect">
            <a:avLst/>
          </a:prstGeom>
          <a:noFill/>
          <a:ln cap="flat">
            <a:noFill/>
          </a:ln>
        </p:spPr>
        <p:txBody>
          <a:bodyPr vert="horz" wrap="square" lIns="215999" tIns="45720" rIns="215999"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100" b="0" i="0" u="none" strike="noStrike" kern="1200" cap="none" spc="0" baseline="0">
                <a:solidFill>
                  <a:srgbClr val="F3F3F3"/>
                </a:solidFill>
                <a:uFillTx/>
                <a:latin typeface="Arial"/>
                <a:ea typeface="HY견명조" pitchFamily="18"/>
                <a:cs typeface="Arial" pitchFamily="34"/>
              </a:rPr>
              <a:t>I hope and I believe that this Template will your Time, Money and Reputation. Easy to change colors, photos and text. Get a modern PowerPoint  Presentation that is beautifully designed. </a:t>
            </a:r>
            <a:r>
              <a:rPr lang="en-US" sz="1100" b="0" i="0" u="none" strike="noStrike" kern="1200" cap="none" spc="0" baseline="0">
                <a:solidFill>
                  <a:srgbClr val="F3F3F3"/>
                </a:solidFill>
                <a:uFillTx/>
                <a:latin typeface="Arial"/>
                <a:ea typeface="FZShuTi" pitchFamily="2"/>
                <a:cs typeface="Arial" pitchFamily="34"/>
              </a:rPr>
              <a:t>Get a modern PowerPoint  Presentation that is beautifully designed. </a:t>
            </a:r>
          </a:p>
        </p:txBody>
      </p:sp>
      <p:sp>
        <p:nvSpPr>
          <p:cNvPr id="27" name="Rounded Rectangle 27">
            <a:extLst>
              <a:ext uri="{FF2B5EF4-FFF2-40B4-BE49-F238E27FC236}">
                <a16:creationId xmlns:a16="http://schemas.microsoft.com/office/drawing/2014/main" id="{DA29EECD-9F81-8015-261B-A832AFCBF8A8}"/>
              </a:ext>
            </a:extLst>
          </p:cNvPr>
          <p:cNvSpPr/>
          <p:nvPr/>
        </p:nvSpPr>
        <p:spPr>
          <a:xfrm>
            <a:off x="4249600" y="5441082"/>
            <a:ext cx="350626" cy="269327"/>
          </a:xfrm>
          <a:custGeom>
            <a:avLst/>
            <a:gdLst>
              <a:gd name="f0" fmla="val w"/>
              <a:gd name="f1" fmla="val h"/>
              <a:gd name="f2" fmla="val 0"/>
              <a:gd name="f3" fmla="val 3186824"/>
              <a:gd name="f4" fmla="val 2447912"/>
              <a:gd name="f5" fmla="val 1917737"/>
              <a:gd name="f6" fmla="val 1021643"/>
              <a:gd name="f7" fmla="val 2188548"/>
              <a:gd name="f8" fmla="val 2408083"/>
              <a:gd name="f9" fmla="val 1241178"/>
              <a:gd name="f10" fmla="val 1511989"/>
              <a:gd name="f11" fmla="val 1782800"/>
              <a:gd name="f12" fmla="val 2002335"/>
              <a:gd name="f13" fmla="val 1646926"/>
              <a:gd name="f14" fmla="val 1427391"/>
              <a:gd name="f15" fmla="val 827913"/>
              <a:gd name="f16" fmla="val 1539932"/>
              <a:gd name="f17" fmla="val 1233661"/>
              <a:gd name="f18" fmla="val 1134184"/>
              <a:gd name="f19" fmla="val 1889794"/>
              <a:gd name="f20" fmla="val 2196065"/>
              <a:gd name="f21" fmla="val 2295542"/>
              <a:gd name="f22" fmla="val 2601813"/>
              <a:gd name="f23" fmla="val 1112286"/>
              <a:gd name="f24" fmla="val 675885"/>
              <a:gd name="f25" fmla="val 830188"/>
              <a:gd name="f26" fmla="val 1328310"/>
              <a:gd name="f27" fmla="val 2586084"/>
              <a:gd name="f28" fmla="val 626422"/>
              <a:gd name="f29" fmla="val 3001340"/>
              <a:gd name="f30" fmla="val 1593701"/>
              <a:gd name="f31" fmla="val 108218"/>
              <a:gd name="f32" fmla="val 432905"/>
              <a:gd name="f33" fmla="val 2241773"/>
              <a:gd name="f34" fmla="val 1452512"/>
              <a:gd name="f35" fmla="val 2382963"/>
              <a:gd name="f36" fmla="val 2433311"/>
              <a:gd name="f37" fmla="val 2474127"/>
              <a:gd name="f38" fmla="val 40816"/>
              <a:gd name="f39" fmla="val 91164"/>
              <a:gd name="f40" fmla="val 2933014"/>
              <a:gd name="f41" fmla="val 3073189"/>
              <a:gd name="f42" fmla="val 546540"/>
              <a:gd name="f43" fmla="val 686715"/>
              <a:gd name="f44" fmla="val 2194102"/>
              <a:gd name="f45" fmla="val 2334277"/>
              <a:gd name="f46" fmla="val 253810"/>
              <a:gd name="f47" fmla="val 113635"/>
              <a:gd name="f48" fmla="val 307082"/>
              <a:gd name="f49" fmla="val 313169"/>
              <a:gd name="f50" fmla="val 287995"/>
              <a:gd name="f51" fmla="val 327490"/>
              <a:gd name="f52" fmla="val 267587"/>
              <a:gd name="f53" fmla="val 352664"/>
              <a:gd name="f54" fmla="val 817888"/>
              <a:gd name="f55" fmla="val 843062"/>
              <a:gd name="f56" fmla="val 863470"/>
              <a:gd name="f57" fmla="val 1361348"/>
              <a:gd name="f58" fmla="val 1402164"/>
              <a:gd name="f59" fmla="*/ f0 1 3186824"/>
              <a:gd name="f60" fmla="*/ f1 1 2447912"/>
              <a:gd name="f61" fmla="val f2"/>
              <a:gd name="f62" fmla="val f3"/>
              <a:gd name="f63" fmla="val f4"/>
              <a:gd name="f64" fmla="+- f63 0 f61"/>
              <a:gd name="f65" fmla="+- f62 0 f61"/>
              <a:gd name="f66" fmla="*/ f65 1 3186824"/>
              <a:gd name="f67" fmla="*/ f64 1 2447912"/>
              <a:gd name="f68" fmla="*/ f61 1 f66"/>
              <a:gd name="f69" fmla="*/ f62 1 f66"/>
              <a:gd name="f70" fmla="*/ f61 1 f67"/>
              <a:gd name="f71" fmla="*/ f63 1 f67"/>
              <a:gd name="f72" fmla="*/ f68 f59 1"/>
              <a:gd name="f73" fmla="*/ f69 f59 1"/>
              <a:gd name="f74" fmla="*/ f71 f60 1"/>
              <a:gd name="f75" fmla="*/ f70 f60 1"/>
            </a:gdLst>
            <a:ahLst/>
            <a:cxnLst>
              <a:cxn ang="3cd4">
                <a:pos x="hc" y="t"/>
              </a:cxn>
              <a:cxn ang="0">
                <a:pos x="r" y="vc"/>
              </a:cxn>
              <a:cxn ang="cd4">
                <a:pos x="hc" y="b"/>
              </a:cxn>
              <a:cxn ang="cd2">
                <a:pos x="l" y="vc"/>
              </a:cxn>
            </a:cxnLst>
            <a:rect l="f72" t="f75" r="f73" b="f74"/>
            <a:pathLst>
              <a:path w="3186824" h="2447912">
                <a:moveTo>
                  <a:pt x="f5" y="f6"/>
                </a:moveTo>
                <a:cubicBezTo>
                  <a:pt x="f7" y="f6"/>
                  <a:pt x="f8" y="f9"/>
                  <a:pt x="f8" y="f10"/>
                </a:cubicBezTo>
                <a:cubicBezTo>
                  <a:pt x="f8" y="f11"/>
                  <a:pt x="f7" y="f12"/>
                  <a:pt x="f5" y="f12"/>
                </a:cubicBezTo>
                <a:cubicBezTo>
                  <a:pt x="f13" y="f12"/>
                  <a:pt x="f14" y="f11"/>
                  <a:pt x="f14" y="f10"/>
                </a:cubicBezTo>
                <a:cubicBezTo>
                  <a:pt x="f14" y="f9"/>
                  <a:pt x="f13" y="f6"/>
                  <a:pt x="f5" y="f6"/>
                </a:cubicBezTo>
                <a:close/>
                <a:moveTo>
                  <a:pt x="f5" y="f15"/>
                </a:moveTo>
                <a:cubicBezTo>
                  <a:pt x="f16" y="f15"/>
                  <a:pt x="f17" y="f18"/>
                  <a:pt x="f17" y="f10"/>
                </a:cubicBezTo>
                <a:cubicBezTo>
                  <a:pt x="f17" y="f19"/>
                  <a:pt x="f16" y="f20"/>
                  <a:pt x="f5" y="f20"/>
                </a:cubicBezTo>
                <a:cubicBezTo>
                  <a:pt x="f21" y="f20"/>
                  <a:pt x="f22" y="f19"/>
                  <a:pt x="f22" y="f10"/>
                </a:cubicBezTo>
                <a:cubicBezTo>
                  <a:pt x="f22" y="f18"/>
                  <a:pt x="f21" y="f15"/>
                  <a:pt x="f5" y="f15"/>
                </a:cubicBezTo>
                <a:close/>
                <a:moveTo>
                  <a:pt x="f23" y="f24"/>
                </a:moveTo>
                <a:lnTo>
                  <a:pt x="f23" y="f25"/>
                </a:lnTo>
                <a:lnTo>
                  <a:pt x="f26" y="f25"/>
                </a:lnTo>
                <a:lnTo>
                  <a:pt x="f26" y="f24"/>
                </a:lnTo>
                <a:close/>
                <a:moveTo>
                  <a:pt x="f27" y="f28"/>
                </a:moveTo>
                <a:lnTo>
                  <a:pt x="f27" y="f25"/>
                </a:lnTo>
                <a:lnTo>
                  <a:pt x="f29" y="f25"/>
                </a:lnTo>
                <a:lnTo>
                  <a:pt x="f29" y="f28"/>
                </a:lnTo>
                <a:close/>
                <a:moveTo>
                  <a:pt x="f30" y="f31"/>
                </a:moveTo>
                <a:lnTo>
                  <a:pt x="f30" y="f32"/>
                </a:lnTo>
                <a:lnTo>
                  <a:pt x="f33" y="f32"/>
                </a:lnTo>
                <a:lnTo>
                  <a:pt x="f33" y="f31"/>
                </a:lnTo>
                <a:close/>
                <a:moveTo>
                  <a:pt x="f34" y="f2"/>
                </a:moveTo>
                <a:lnTo>
                  <a:pt x="f35" y="f2"/>
                </a:lnTo>
                <a:cubicBezTo>
                  <a:pt x="f36" y="f2"/>
                  <a:pt x="f37" y="f38"/>
                  <a:pt x="f37" y="f39"/>
                </a:cubicBezTo>
                <a:lnTo>
                  <a:pt x="f37" y="f32"/>
                </a:lnTo>
                <a:lnTo>
                  <a:pt x="f40" y="f32"/>
                </a:lnTo>
                <a:cubicBezTo>
                  <a:pt x="f41" y="f32"/>
                  <a:pt x="f3" y="f42"/>
                  <a:pt x="f3" y="f43"/>
                </a:cubicBezTo>
                <a:lnTo>
                  <a:pt x="f3" y="f44"/>
                </a:lnTo>
                <a:cubicBezTo>
                  <a:pt x="f3" y="f45"/>
                  <a:pt x="f41" y="f4"/>
                  <a:pt x="f40" y="f4"/>
                </a:cubicBezTo>
                <a:lnTo>
                  <a:pt x="f46" y="f4"/>
                </a:lnTo>
                <a:cubicBezTo>
                  <a:pt x="f47" y="f4"/>
                  <a:pt x="f2" y="f45"/>
                  <a:pt x="f2" y="f44"/>
                </a:cubicBezTo>
                <a:lnTo>
                  <a:pt x="f2" y="f43"/>
                </a:lnTo>
                <a:cubicBezTo>
                  <a:pt x="f2" y="f42"/>
                  <a:pt x="f47" y="f32"/>
                  <a:pt x="f46" y="f32"/>
                </a:cubicBezTo>
                <a:lnTo>
                  <a:pt x="f48" y="f32"/>
                </a:lnTo>
                <a:lnTo>
                  <a:pt x="f48" y="f49"/>
                </a:lnTo>
                <a:cubicBezTo>
                  <a:pt x="f48" y="f50"/>
                  <a:pt x="f51" y="f52"/>
                  <a:pt x="f53" y="f52"/>
                </a:cubicBezTo>
                <a:lnTo>
                  <a:pt x="f54" y="f52"/>
                </a:lnTo>
                <a:cubicBezTo>
                  <a:pt x="f55" y="f52"/>
                  <a:pt x="f56" y="f50"/>
                  <a:pt x="f56" y="f49"/>
                </a:cubicBezTo>
                <a:lnTo>
                  <a:pt x="f56" y="f32"/>
                </a:lnTo>
                <a:lnTo>
                  <a:pt x="f57" y="f32"/>
                </a:lnTo>
                <a:lnTo>
                  <a:pt x="f57" y="f39"/>
                </a:lnTo>
                <a:cubicBezTo>
                  <a:pt x="f57" y="f38"/>
                  <a:pt x="f58" y="f2"/>
                  <a:pt x="f34" y="f2"/>
                </a:cubicBezTo>
                <a:close/>
              </a:path>
            </a:pathLst>
          </a:custGeom>
          <a:solidFill>
            <a:srgbClr val="FFFFFF"/>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2700" b="0" i="0" u="none" strike="noStrike" kern="1200" cap="none" spc="0" baseline="0">
              <a:solidFill>
                <a:srgbClr val="0599F1"/>
              </a:solidFill>
              <a:uFillTx/>
              <a:latin typeface="Arial"/>
              <a:ea typeface="굴림" pitchFamily="34"/>
            </a:endParaRPr>
          </a:p>
        </p:txBody>
      </p:sp>
      <p:sp>
        <p:nvSpPr>
          <p:cNvPr id="28" name="Rounded Rectangle 7">
            <a:extLst>
              <a:ext uri="{FF2B5EF4-FFF2-40B4-BE49-F238E27FC236}">
                <a16:creationId xmlns:a16="http://schemas.microsoft.com/office/drawing/2014/main" id="{1BA185B4-C709-5942-AAAC-FA0D2D445946}"/>
              </a:ext>
            </a:extLst>
          </p:cNvPr>
          <p:cNvSpPr/>
          <p:nvPr/>
        </p:nvSpPr>
        <p:spPr>
          <a:xfrm>
            <a:off x="4249591" y="4151302"/>
            <a:ext cx="356478" cy="307640"/>
          </a:xfrm>
          <a:custGeom>
            <a:avLst/>
            <a:gdLst>
              <a:gd name="f0" fmla="val w"/>
              <a:gd name="f1" fmla="val h"/>
              <a:gd name="f2" fmla="val 0"/>
              <a:gd name="f3" fmla="val 3240006"/>
              <a:gd name="f4" fmla="val 2796091"/>
              <a:gd name="f5" fmla="val 686867"/>
              <a:gd name="f6" fmla="val 612319"/>
              <a:gd name="f7" fmla="val 611281"/>
              <a:gd name="f8" fmla="val 550007"/>
              <a:gd name="f9" fmla="val 673593"/>
              <a:gd name="f10" fmla="val 749179"/>
              <a:gd name="f11" fmla="val 824765"/>
              <a:gd name="f12" fmla="val 886039"/>
              <a:gd name="f13" fmla="val 762453"/>
              <a:gd name="f14" fmla="val 823727"/>
              <a:gd name="f15" fmla="val 1587500"/>
              <a:gd name="f16" fmla="val 281447"/>
              <a:gd name="f17" fmla="val 1432061"/>
              <a:gd name="f18" fmla="val 1306053"/>
              <a:gd name="f19" fmla="val 407455"/>
              <a:gd name="f20" fmla="val 562894"/>
              <a:gd name="f21" fmla="val 718333"/>
              <a:gd name="f22" fmla="val 844341"/>
              <a:gd name="f23" fmla="val 1742939"/>
              <a:gd name="f24" fmla="val 1868947"/>
              <a:gd name="f25" fmla="val 1898378"/>
              <a:gd name="f26" fmla="val 2150394"/>
              <a:gd name="f27" fmla="val 252016"/>
              <a:gd name="f28" fmla="val 786167"/>
              <a:gd name="f29" fmla="val 2020401"/>
              <a:gd name="f30" fmla="val 979078"/>
              <a:gd name="f31" fmla="val 1831095"/>
              <a:gd name="f32" fmla="val 1068260"/>
              <a:gd name="f33" fmla="val 2215710"/>
              <a:gd name="f34" fmla="val 2374756"/>
              <a:gd name="f35" fmla="val 2503688"/>
              <a:gd name="f36" fmla="val 1197192"/>
              <a:gd name="f37" fmla="val 1356238"/>
              <a:gd name="f38" fmla="val 1474975"/>
              <a:gd name="f39" fmla="val 2656086"/>
              <a:gd name="f40" fmla="val 2692420"/>
              <a:gd name="f41" fmla="val 2722815"/>
              <a:gd name="f42" fmla="val 1500405"/>
              <a:gd name="f43" fmla="val 2728975"/>
              <a:gd name="f44" fmla="val 1534767"/>
              <a:gd name="f45" fmla="val 1109804"/>
              <a:gd name="f46" fmla="val 2754548"/>
              <a:gd name="f47" fmla="val 2329585"/>
              <a:gd name="f48" fmla="val 2363946"/>
              <a:gd name="f49" fmla="val 2389375"/>
              <a:gd name="f50" fmla="val 2508113"/>
              <a:gd name="f51" fmla="val 2667159"/>
              <a:gd name="f52" fmla="val 287978"/>
              <a:gd name="f53" fmla="val 128932"/>
              <a:gd name="f54" fmla="val 544513"/>
              <a:gd name="f55" fmla="val 422089"/>
              <a:gd name="f56" fmla="val 1014226"/>
              <a:gd name="f57" fmla="val 336949"/>
              <a:gd name="f58" fmla="val 891645"/>
              <a:gd name="f59" fmla="val 555925"/>
              <a:gd name="f60" fmla="val 493613"/>
              <a:gd name="f61" fmla="val 399261"/>
              <a:gd name="f62" fmla="val 880121"/>
              <a:gd name="f63" fmla="val 1036785"/>
              <a:gd name="f64" fmla="val 951645"/>
              <a:gd name="f65" fmla="val 829222"/>
              <a:gd name="f66" fmla="val 1343906"/>
              <a:gd name="f67" fmla="val 1154600"/>
              <a:gd name="f68" fmla="val 1024606"/>
              <a:gd name="f69" fmla="val 1276622"/>
              <a:gd name="f70" fmla="*/ f0 1 3240006"/>
              <a:gd name="f71" fmla="*/ f1 1 2796091"/>
              <a:gd name="f72" fmla="val f2"/>
              <a:gd name="f73" fmla="val f3"/>
              <a:gd name="f74" fmla="val f4"/>
              <a:gd name="f75" fmla="+- f74 0 f72"/>
              <a:gd name="f76" fmla="+- f73 0 f72"/>
              <a:gd name="f77" fmla="*/ f76 1 3240006"/>
              <a:gd name="f78" fmla="*/ f75 1 2796091"/>
              <a:gd name="f79" fmla="*/ f72 1 f77"/>
              <a:gd name="f80" fmla="*/ f73 1 f77"/>
              <a:gd name="f81" fmla="*/ f72 1 f78"/>
              <a:gd name="f82" fmla="*/ f74 1 f78"/>
              <a:gd name="f83" fmla="*/ f79 f70 1"/>
              <a:gd name="f84" fmla="*/ f80 f70 1"/>
              <a:gd name="f85" fmla="*/ f82 f71 1"/>
              <a:gd name="f86" fmla="*/ f81 f71 1"/>
            </a:gdLst>
            <a:ahLst/>
            <a:cxnLst>
              <a:cxn ang="3cd4">
                <a:pos x="hc" y="t"/>
              </a:cxn>
              <a:cxn ang="0">
                <a:pos x="r" y="vc"/>
              </a:cxn>
              <a:cxn ang="cd4">
                <a:pos x="hc" y="b"/>
              </a:cxn>
              <a:cxn ang="cd2">
                <a:pos x="l" y="vc"/>
              </a:cxn>
            </a:cxnLst>
            <a:rect l="f83" t="f86" r="f84" b="f85"/>
            <a:pathLst>
              <a:path w="3240006" h="2796091">
                <a:moveTo>
                  <a:pt x="f5" y="f6"/>
                </a:moveTo>
                <a:cubicBezTo>
                  <a:pt x="f7" y="f6"/>
                  <a:pt x="f8" y="f9"/>
                  <a:pt x="f8" y="f10"/>
                </a:cubicBezTo>
                <a:cubicBezTo>
                  <a:pt x="f8" y="f11"/>
                  <a:pt x="f7" y="f12"/>
                  <a:pt x="f5" y="f12"/>
                </a:cubicBezTo>
                <a:cubicBezTo>
                  <a:pt x="f13" y="f12"/>
                  <a:pt x="f14" y="f11"/>
                  <a:pt x="f14" y="f10"/>
                </a:cubicBezTo>
                <a:cubicBezTo>
                  <a:pt x="f14" y="f9"/>
                  <a:pt x="f13" y="f6"/>
                  <a:pt x="f5" y="f6"/>
                </a:cubicBezTo>
                <a:close/>
                <a:moveTo>
                  <a:pt x="f15" y="f16"/>
                </a:moveTo>
                <a:cubicBezTo>
                  <a:pt x="f17" y="f16"/>
                  <a:pt x="f18" y="f19"/>
                  <a:pt x="f18" y="f20"/>
                </a:cubicBezTo>
                <a:cubicBezTo>
                  <a:pt x="f18" y="f21"/>
                  <a:pt x="f17" y="f22"/>
                  <a:pt x="f15" y="f22"/>
                </a:cubicBezTo>
                <a:cubicBezTo>
                  <a:pt x="f23" y="f22"/>
                  <a:pt x="f24" y="f21"/>
                  <a:pt x="f24" y="f20"/>
                </a:cubicBezTo>
                <a:cubicBezTo>
                  <a:pt x="f24" y="f19"/>
                  <a:pt x="f23" y="f16"/>
                  <a:pt x="f15" y="f16"/>
                </a:cubicBezTo>
                <a:close/>
                <a:moveTo>
                  <a:pt x="f15" y="f2"/>
                </a:moveTo>
                <a:cubicBezTo>
                  <a:pt x="f25" y="f2"/>
                  <a:pt x="f26" y="f27"/>
                  <a:pt x="f26" y="f20"/>
                </a:cubicBezTo>
                <a:cubicBezTo>
                  <a:pt x="f26" y="f28"/>
                  <a:pt x="f29" y="f30"/>
                  <a:pt x="f31" y="f32"/>
                </a:cubicBezTo>
                <a:lnTo>
                  <a:pt x="f33" y="f32"/>
                </a:lnTo>
                <a:cubicBezTo>
                  <a:pt x="f34" y="f32"/>
                  <a:pt x="f35" y="f36"/>
                  <a:pt x="f35" y="f37"/>
                </a:cubicBezTo>
                <a:lnTo>
                  <a:pt x="f35" y="f38"/>
                </a:lnTo>
                <a:lnTo>
                  <a:pt x="f39" y="f38"/>
                </a:lnTo>
                <a:cubicBezTo>
                  <a:pt x="f40" y="f38"/>
                  <a:pt x="f41" y="f42"/>
                  <a:pt x="f43" y="f44"/>
                </a:cubicBezTo>
                <a:lnTo>
                  <a:pt x="f3" y="f45"/>
                </a:lnTo>
                <a:lnTo>
                  <a:pt x="f3" y="f46"/>
                </a:lnTo>
                <a:lnTo>
                  <a:pt x="f43" y="f47"/>
                </a:lnTo>
                <a:cubicBezTo>
                  <a:pt x="f41" y="f48"/>
                  <a:pt x="f40" y="f49"/>
                  <a:pt x="f39" y="f49"/>
                </a:cubicBezTo>
                <a:lnTo>
                  <a:pt x="f35" y="f49"/>
                </a:lnTo>
                <a:lnTo>
                  <a:pt x="f35" y="f50"/>
                </a:lnTo>
                <a:cubicBezTo>
                  <a:pt x="f35" y="f51"/>
                  <a:pt x="f34" y="f4"/>
                  <a:pt x="f33" y="f4"/>
                </a:cubicBezTo>
                <a:lnTo>
                  <a:pt x="f52" y="f4"/>
                </a:lnTo>
                <a:cubicBezTo>
                  <a:pt x="f53" y="f4"/>
                  <a:pt x="f2" y="f51"/>
                  <a:pt x="f2" y="f50"/>
                </a:cubicBezTo>
                <a:lnTo>
                  <a:pt x="f2" y="f37"/>
                </a:lnTo>
                <a:cubicBezTo>
                  <a:pt x="f2" y="f36"/>
                  <a:pt x="f53" y="f32"/>
                  <a:pt x="f52" y="f32"/>
                </a:cubicBezTo>
                <a:lnTo>
                  <a:pt x="f54" y="f32"/>
                </a:lnTo>
                <a:cubicBezTo>
                  <a:pt x="f55" y="f56"/>
                  <a:pt x="f57" y="f58"/>
                  <a:pt x="f57" y="f10"/>
                </a:cubicBezTo>
                <a:cubicBezTo>
                  <a:pt x="f57" y="f59"/>
                  <a:pt x="f60" y="f61"/>
                  <a:pt x="f5" y="f61"/>
                </a:cubicBezTo>
                <a:cubicBezTo>
                  <a:pt x="f62" y="f61"/>
                  <a:pt x="f63" y="f59"/>
                  <a:pt x="f63" y="f10"/>
                </a:cubicBezTo>
                <a:cubicBezTo>
                  <a:pt x="f63" y="f58"/>
                  <a:pt x="f64" y="f56"/>
                  <a:pt x="f65" y="f32"/>
                </a:cubicBezTo>
                <a:lnTo>
                  <a:pt x="f66" y="f32"/>
                </a:lnTo>
                <a:cubicBezTo>
                  <a:pt x="f67" y="f30"/>
                  <a:pt x="f68" y="f28"/>
                  <a:pt x="f68" y="f20"/>
                </a:cubicBezTo>
                <a:cubicBezTo>
                  <a:pt x="f68" y="f27"/>
                  <a:pt x="f69" y="f2"/>
                  <a:pt x="f15" y="f2"/>
                </a:cubicBezTo>
                <a:close/>
              </a:path>
            </a:pathLst>
          </a:custGeom>
          <a:solidFill>
            <a:srgbClr val="FFFFFF"/>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2700" b="0" i="0" u="none" strike="noStrike" kern="1200" cap="none" spc="0" baseline="0">
              <a:solidFill>
                <a:srgbClr val="0599F1"/>
              </a:solidFill>
              <a:uFillTx/>
              <a:latin typeface="Arial"/>
              <a:ea typeface="굴림" pitchFamily="34"/>
            </a:endParaRPr>
          </a:p>
        </p:txBody>
      </p:sp>
      <p:sp>
        <p:nvSpPr>
          <p:cNvPr id="29" name="Rectangle 16">
            <a:extLst>
              <a:ext uri="{FF2B5EF4-FFF2-40B4-BE49-F238E27FC236}">
                <a16:creationId xmlns:a16="http://schemas.microsoft.com/office/drawing/2014/main" id="{2A9F2441-3D5F-9B37-BB60-B8FB7D908B65}"/>
              </a:ext>
            </a:extLst>
          </p:cNvPr>
          <p:cNvSpPr/>
          <p:nvPr/>
        </p:nvSpPr>
        <p:spPr>
          <a:xfrm rot="2700006">
            <a:off x="8122133" y="4083552"/>
            <a:ext cx="250426" cy="448970"/>
          </a:xfrm>
          <a:custGeom>
            <a:avLst/>
            <a:gdLst>
              <a:gd name="f0" fmla="val w"/>
              <a:gd name="f1" fmla="val h"/>
              <a:gd name="f2" fmla="val 0"/>
              <a:gd name="f3" fmla="val 2232248"/>
              <a:gd name="f4" fmla="val 4001999"/>
              <a:gd name="f5" fmla="val 1116887"/>
              <a:gd name="f6" fmla="val 1270748"/>
              <a:gd name="f7" fmla="val 4762"/>
              <a:gd name="f8" fmla="val 1433283"/>
              <a:gd name="f9" fmla="val 120651"/>
              <a:gd name="f10" fmla="val 1447291"/>
              <a:gd name="f11" fmla="val 308459"/>
              <a:gd name="f12" fmla="val 1483174"/>
              <a:gd name="f13" fmla="val 544979"/>
              <a:gd name="f14" fmla="val 1283237"/>
              <a:gd name="f15" fmla="val 603082"/>
              <a:gd name="f16" fmla="val 1339988"/>
              <a:gd name="f17" fmla="val 887363"/>
              <a:gd name="f18" fmla="val 1778237"/>
              <a:gd name="f19" fmla="val 1956566"/>
              <a:gd name="f20" fmla="val 1829261"/>
              <a:gd name="f21" fmla="val 1897086"/>
              <a:gd name="f22" fmla="val 1634366"/>
              <a:gd name="f23" fmla="val 1663321"/>
              <a:gd name="f24" fmla="val 1669832"/>
              <a:gd name="f25" fmla="val 1475513"/>
              <a:gd name="f26" fmla="val 1683840"/>
              <a:gd name="f27" fmla="val 1359624"/>
              <a:gd name="f28" fmla="val 1846375"/>
              <a:gd name="f29" fmla="val 1354862"/>
              <a:gd name="f30" fmla="val 2000236"/>
              <a:gd name="f31" fmla="val 1358037"/>
              <a:gd name="f32" fmla="val 2135389"/>
              <a:gd name="f33" fmla="val 1477787"/>
              <a:gd name="f34" fmla="val 2334920"/>
              <a:gd name="f35" fmla="val 1701420"/>
              <a:gd name="f36" fmla="val 2336507"/>
              <a:gd name="f37" fmla="val 1972077"/>
              <a:gd name="f38" fmla="val 2308709"/>
              <a:gd name="f39" fmla="val 1932339"/>
              <a:gd name="f40" fmla="val 2176007"/>
              <a:gd name="f41" fmla="val 2187989"/>
              <a:gd name="f42" fmla="val 3119611"/>
              <a:gd name="f43" fmla="val 1303259"/>
              <a:gd name="f44" fmla="val 1289664"/>
              <a:gd name="f45" fmla="val 3424971"/>
              <a:gd name="f46" fmla="val 1423682"/>
              <a:gd name="f47" fmla="val 3383289"/>
              <a:gd name="f48" fmla="val 1451633"/>
              <a:gd name="f49" fmla="val 3655441"/>
              <a:gd name="f50" fmla="val 1450046"/>
              <a:gd name="f51" fmla="val 3879074"/>
              <a:gd name="f52" fmla="val 1250515"/>
              <a:gd name="f53" fmla="val 3998824"/>
              <a:gd name="f54" fmla="val 1115362"/>
              <a:gd name="f55" fmla="val 961501"/>
              <a:gd name="f56" fmla="val 3997237"/>
              <a:gd name="f57" fmla="val 798966"/>
              <a:gd name="f58" fmla="val 3881348"/>
              <a:gd name="f59" fmla="val 784958"/>
              <a:gd name="f60" fmla="val 3693540"/>
              <a:gd name="f61" fmla="val 749282"/>
              <a:gd name="f62" fmla="val 3458385"/>
              <a:gd name="f63" fmla="val 946712"/>
              <a:gd name="f64" fmla="val 3399594"/>
              <a:gd name="f65" fmla="val 892811"/>
              <a:gd name="f66" fmla="val 2203607"/>
              <a:gd name="f67" fmla="val 285884"/>
              <a:gd name="f68" fmla="val 2145799"/>
              <a:gd name="f69" fmla="val 343730"/>
              <a:gd name="f70" fmla="val 2346665"/>
              <a:gd name="f71" fmla="val 580754"/>
              <a:gd name="f72" fmla="val 2310706"/>
              <a:gd name="f73" fmla="val 768562"/>
              <a:gd name="f74" fmla="val 2296698"/>
              <a:gd name="f75" fmla="val 884451"/>
              <a:gd name="f76" fmla="val 2134163"/>
              <a:gd name="f77" fmla="val 889213"/>
              <a:gd name="f78" fmla="val 1980302"/>
              <a:gd name="f79" fmla="val 886038"/>
              <a:gd name="f80" fmla="val 1845149"/>
              <a:gd name="f81" fmla="val 766288"/>
              <a:gd name="f82" fmla="val 1645618"/>
              <a:gd name="f83" fmla="val 542655"/>
              <a:gd name="f84" fmla="val 1644031"/>
              <a:gd name="f85" fmla="val 268493"/>
              <a:gd name="f86" fmla="val 1672188"/>
              <a:gd name="f87" fmla="val 312817"/>
              <a:gd name="f88" fmla="val 1807984"/>
              <a:gd name="f89" fmla="val 1792208"/>
              <a:gd name="f90" fmla="val 928847"/>
              <a:gd name="f91" fmla="val 944034"/>
              <a:gd name="f92" fmla="val 576570"/>
              <a:gd name="f93" fmla="val 808718"/>
              <a:gd name="f94" fmla="val 620178"/>
              <a:gd name="f95" fmla="val 780616"/>
              <a:gd name="f96" fmla="val 346558"/>
              <a:gd name="f97" fmla="val 782203"/>
              <a:gd name="f98" fmla="val 122925"/>
              <a:gd name="f99" fmla="val 981734"/>
              <a:gd name="f100" fmla="val 3175"/>
              <a:gd name="f101" fmla="*/ f0 1 2232248"/>
              <a:gd name="f102" fmla="*/ f1 1 4001999"/>
              <a:gd name="f103" fmla="val f2"/>
              <a:gd name="f104" fmla="val f3"/>
              <a:gd name="f105" fmla="val f4"/>
              <a:gd name="f106" fmla="+- f105 0 f103"/>
              <a:gd name="f107" fmla="+- f104 0 f103"/>
              <a:gd name="f108" fmla="*/ f107 1 2232248"/>
              <a:gd name="f109" fmla="*/ f106 1 4001999"/>
              <a:gd name="f110" fmla="*/ f103 1 f108"/>
              <a:gd name="f111" fmla="*/ f104 1 f108"/>
              <a:gd name="f112" fmla="*/ f103 1 f109"/>
              <a:gd name="f113" fmla="*/ f105 1 f109"/>
              <a:gd name="f114" fmla="*/ f110 f101 1"/>
              <a:gd name="f115" fmla="*/ f111 f101 1"/>
              <a:gd name="f116" fmla="*/ f113 f102 1"/>
              <a:gd name="f117" fmla="*/ f112 f102 1"/>
            </a:gdLst>
            <a:ahLst/>
            <a:cxnLst>
              <a:cxn ang="3cd4">
                <a:pos x="hc" y="t"/>
              </a:cxn>
              <a:cxn ang="0">
                <a:pos x="r" y="vc"/>
              </a:cxn>
              <a:cxn ang="cd4">
                <a:pos x="hc" y="b"/>
              </a:cxn>
              <a:cxn ang="cd2">
                <a:pos x="l" y="vc"/>
              </a:cxn>
            </a:cxnLst>
            <a:rect l="f114" t="f117" r="f115" b="f116"/>
            <a:pathLst>
              <a:path w="2232248" h="4001999">
                <a:moveTo>
                  <a:pt x="f5" y="f2"/>
                </a:moveTo>
                <a:cubicBezTo>
                  <a:pt x="f6" y="f7"/>
                  <a:pt x="f8" y="f9"/>
                  <a:pt x="f10" y="f11"/>
                </a:cubicBezTo>
                <a:cubicBezTo>
                  <a:pt x="f12" y="f13"/>
                  <a:pt x="f14" y="f15"/>
                  <a:pt x="f16" y="f17"/>
                </a:cubicBezTo>
                <a:lnTo>
                  <a:pt x="f3" y="f17"/>
                </a:lnTo>
                <a:lnTo>
                  <a:pt x="f3" y="f18"/>
                </a:lnTo>
                <a:cubicBezTo>
                  <a:pt x="f19" y="f20"/>
                  <a:pt x="f21" y="f22"/>
                  <a:pt x="f23" y="f24"/>
                </a:cubicBezTo>
                <a:cubicBezTo>
                  <a:pt x="f25" y="f26"/>
                  <a:pt x="f27" y="f28"/>
                  <a:pt x="f29" y="f30"/>
                </a:cubicBezTo>
                <a:cubicBezTo>
                  <a:pt x="f31" y="f32"/>
                  <a:pt x="f33" y="f34"/>
                  <a:pt x="f35" y="f36"/>
                </a:cubicBezTo>
                <a:cubicBezTo>
                  <a:pt x="f37" y="f38"/>
                  <a:pt x="f39" y="f40"/>
                  <a:pt x="f3" y="f41"/>
                </a:cubicBezTo>
                <a:lnTo>
                  <a:pt x="f3" y="f42"/>
                </a:lnTo>
                <a:lnTo>
                  <a:pt x="f43" y="f42"/>
                </a:lnTo>
                <a:cubicBezTo>
                  <a:pt x="f44" y="f45"/>
                  <a:pt x="f46" y="f47"/>
                  <a:pt x="f48" y="f49"/>
                </a:cubicBezTo>
                <a:cubicBezTo>
                  <a:pt x="f50" y="f51"/>
                  <a:pt x="f52" y="f53"/>
                  <a:pt x="f54" y="f4"/>
                </a:cubicBezTo>
                <a:cubicBezTo>
                  <a:pt x="f55" y="f56"/>
                  <a:pt x="f57" y="f58"/>
                  <a:pt x="f59" y="f60"/>
                </a:cubicBezTo>
                <a:cubicBezTo>
                  <a:pt x="f61" y="f62"/>
                  <a:pt x="f63" y="f64"/>
                  <a:pt x="f65" y="f42"/>
                </a:cubicBezTo>
                <a:lnTo>
                  <a:pt x="f2" y="f42"/>
                </a:lnTo>
                <a:lnTo>
                  <a:pt x="f2" y="f66"/>
                </a:lnTo>
                <a:cubicBezTo>
                  <a:pt x="f67" y="f68"/>
                  <a:pt x="f69" y="f70"/>
                  <a:pt x="f71" y="f72"/>
                </a:cubicBezTo>
                <a:cubicBezTo>
                  <a:pt x="f73" y="f74"/>
                  <a:pt x="f75" y="f76"/>
                  <a:pt x="f77" y="f78"/>
                </a:cubicBezTo>
                <a:cubicBezTo>
                  <a:pt x="f79" y="f80"/>
                  <a:pt x="f81" y="f82"/>
                  <a:pt x="f83" y="f84"/>
                </a:cubicBezTo>
                <a:cubicBezTo>
                  <a:pt x="f85" y="f86"/>
                  <a:pt x="f87" y="f88"/>
                  <a:pt x="f2" y="f89"/>
                </a:cubicBezTo>
                <a:lnTo>
                  <a:pt x="f2" y="f17"/>
                </a:lnTo>
                <a:lnTo>
                  <a:pt x="f90" y="f17"/>
                </a:lnTo>
                <a:cubicBezTo>
                  <a:pt x="f91" y="f92"/>
                  <a:pt x="f93" y="f94"/>
                  <a:pt x="f95" y="f96"/>
                </a:cubicBezTo>
                <a:cubicBezTo>
                  <a:pt x="f97" y="f98"/>
                  <a:pt x="f99" y="f100"/>
                  <a:pt x="f5" y="f2"/>
                </a:cubicBezTo>
                <a:close/>
              </a:path>
            </a:pathLst>
          </a:custGeom>
          <a:solidFill>
            <a:srgbClr val="FFFFFF"/>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2700" b="0" i="0" u="none" strike="noStrike" kern="1200" cap="none" spc="0" baseline="0">
              <a:solidFill>
                <a:srgbClr val="0599F1"/>
              </a:solidFill>
              <a:uFillTx/>
              <a:latin typeface="Arial"/>
              <a:ea typeface="굴림" pitchFamily="34"/>
            </a:endParaRPr>
          </a:p>
        </p:txBody>
      </p:sp>
      <p:sp>
        <p:nvSpPr>
          <p:cNvPr id="30" name="Rectangle 9">
            <a:extLst>
              <a:ext uri="{FF2B5EF4-FFF2-40B4-BE49-F238E27FC236}">
                <a16:creationId xmlns:a16="http://schemas.microsoft.com/office/drawing/2014/main" id="{96BA969E-E947-7EC9-DCFD-0F87DEFA68C2}"/>
              </a:ext>
            </a:extLst>
          </p:cNvPr>
          <p:cNvSpPr/>
          <p:nvPr/>
        </p:nvSpPr>
        <p:spPr>
          <a:xfrm>
            <a:off x="8112602" y="5429661"/>
            <a:ext cx="339150" cy="317470"/>
          </a:xfrm>
          <a:custGeom>
            <a:avLst/>
            <a:gdLst>
              <a:gd name="f0" fmla="val 10800000"/>
              <a:gd name="f1" fmla="val 5400000"/>
              <a:gd name="f2" fmla="val 180"/>
              <a:gd name="f3" fmla="val w"/>
              <a:gd name="f4" fmla="val h"/>
              <a:gd name="f5" fmla="val 0"/>
              <a:gd name="f6" fmla="val 3239999"/>
              <a:gd name="f7" fmla="val 3032924"/>
              <a:gd name="f8" fmla="val 1576606"/>
              <a:gd name="f9" fmla="val 2778202"/>
              <a:gd name="f10" fmla="val 2778795"/>
              <a:gd name="f11" fmla="val 1663394"/>
              <a:gd name="f12" fmla="val 2792670"/>
              <a:gd name="f13" fmla="val 2776423"/>
              <a:gd name="f14" fmla="val 2185083"/>
              <a:gd name="f15" fmla="val 2605634"/>
              <a:gd name="f16" fmla="val 2444552"/>
              <a:gd name="f17" fmla="val 2500589"/>
              <a:gd name="f18" fmla="val 2991331"/>
              <a:gd name="f19" fmla="val 2709748"/>
              <a:gd name="f20" fmla="val 3000856"/>
              <a:gd name="f21" fmla="val 526981"/>
              <a:gd name="f22" fmla="val 2855082"/>
              <a:gd name="f23" fmla="val 2857178"/>
              <a:gd name="f24" fmla="val 1175360"/>
              <a:gd name="f25" fmla="val 2859273"/>
              <a:gd name="f26" fmla="val 1823738"/>
              <a:gd name="f27" fmla="val 2861369"/>
              <a:gd name="f28" fmla="val 2472117"/>
              <a:gd name="f29" fmla="val 2483869"/>
              <a:gd name="f30" fmla="val 2318121"/>
              <a:gd name="f31" fmla="val 2052449"/>
              <a:gd name="f32" fmla="val 2439541"/>
              <a:gd name="f33" fmla="val 2765302"/>
              <a:gd name="f34" fmla="val 430441"/>
              <a:gd name="f35" fmla="val 402054"/>
              <a:gd name="f36" fmla="val 1896442"/>
              <a:gd name="f37" fmla="val 149589"/>
              <a:gd name="f38" fmla="val 2115835"/>
              <a:gd name="f39" fmla="val 2106"/>
              <a:gd name="f40" fmla="val 2406065"/>
              <a:gd name="f41" fmla="val 22"/>
              <a:gd name="f42" fmla="val 2537987"/>
              <a:gd name="f43" fmla="val -925"/>
              <a:gd name="f44" fmla="val 2684544"/>
              <a:gd name="f45" fmla="val 28169"/>
              <a:gd name="f46" fmla="val 2853673"/>
              <a:gd name="f47" fmla="val 91100"/>
              <a:gd name="f48" fmla="val 2854039"/>
              <a:gd name="f49" fmla="val 204214"/>
              <a:gd name="f50" fmla="val 2854404"/>
              <a:gd name="f51" fmla="val 317327"/>
              <a:gd name="f52" fmla="val 2854770"/>
              <a:gd name="f53" fmla="val 3120669"/>
              <a:gd name="f54" fmla="val 428517"/>
              <a:gd name="f55" fmla="val 738345"/>
              <a:gd name="f56" fmla="val 102477"/>
              <a:gd name="f57" fmla="val 385229"/>
              <a:gd name="f58" fmla="val 385595"/>
              <a:gd name="f59" fmla="val 385960"/>
              <a:gd name="f60" fmla="val 386326"/>
              <a:gd name="f61" fmla="val 555455"/>
              <a:gd name="f62" fmla="val 702013"/>
              <a:gd name="f63" fmla="val 833935"/>
              <a:gd name="f64" fmla="val 1124164"/>
              <a:gd name="f65" fmla="val 1343558"/>
              <a:gd name="f66" fmla="val 1187550"/>
              <a:gd name="f67" fmla="val 756130"/>
              <a:gd name="f68" fmla="val 378630"/>
              <a:gd name="f69" fmla="val 384918"/>
              <a:gd name="f70" fmla="val 239143"/>
              <a:gd name="f71" fmla="val 229618"/>
              <a:gd name="f72" fmla="val 2690698"/>
              <a:gd name="f73" fmla="val 773243"/>
              <a:gd name="f74" fmla="val 2466244"/>
              <a:gd name="f75" fmla="val 1081748"/>
              <a:gd name="f76" fmla="val 2626096"/>
              <a:gd name="f77" fmla="+- 0 0 -90"/>
              <a:gd name="f78" fmla="*/ f3 1 3239999"/>
              <a:gd name="f79" fmla="*/ f4 1 3032924"/>
              <a:gd name="f80" fmla="val f5"/>
              <a:gd name="f81" fmla="val f6"/>
              <a:gd name="f82" fmla="val f7"/>
              <a:gd name="f83" fmla="*/ f77 f0 1"/>
              <a:gd name="f84" fmla="+- f82 0 f80"/>
              <a:gd name="f85" fmla="+- f81 0 f80"/>
              <a:gd name="f86" fmla="*/ f83 1 f2"/>
              <a:gd name="f87" fmla="*/ f85 1 3239999"/>
              <a:gd name="f88" fmla="*/ f84 1 3032924"/>
              <a:gd name="f89" fmla="*/ 833935 f85 1"/>
              <a:gd name="f90" fmla="*/ 22 f84 1"/>
              <a:gd name="f91" fmla="*/ 1576606 f85 1"/>
              <a:gd name="f92" fmla="*/ 402054 f84 1"/>
              <a:gd name="f93" fmla="*/ 430441 f84 1"/>
              <a:gd name="f94" fmla="*/ 526981 f84 1"/>
              <a:gd name="f95" fmla="*/ 2765302 f84 1"/>
              <a:gd name="f96" fmla="*/ 378630 f85 1"/>
              <a:gd name="f97" fmla="*/ 2472117 f84 1"/>
              <a:gd name="f98" fmla="*/ 384918 f85 1"/>
              <a:gd name="f99" fmla="*/ 239143 f85 1"/>
              <a:gd name="f100" fmla="*/ 2776423 f84 1"/>
              <a:gd name="f101" fmla="*/ 2778202 f84 1"/>
              <a:gd name="f102" fmla="*/ 1663394 f85 1"/>
              <a:gd name="f103" fmla="*/ 3000856 f85 1"/>
              <a:gd name="f104" fmla="*/ 2855082 f85 1"/>
              <a:gd name="f105" fmla="*/ 2861369 f85 1"/>
              <a:gd name="f106" fmla="*/ 2406065 f85 1"/>
              <a:gd name="f107" fmla="*/ 2853673 f85 1"/>
              <a:gd name="f108" fmla="*/ 91100 f84 1"/>
              <a:gd name="f109" fmla="*/ 2854770 f85 1"/>
              <a:gd name="f110" fmla="*/ 3120669 f85 1"/>
              <a:gd name="f111" fmla="*/ 428517 f84 1"/>
              <a:gd name="f112" fmla="*/ 738345 f84 1"/>
              <a:gd name="f113" fmla="*/ 3239999 f85 1"/>
              <a:gd name="f114" fmla="*/ 3032924 f84 1"/>
              <a:gd name="f115" fmla="*/ 0 f85 1"/>
              <a:gd name="f116" fmla="*/ 102477 f85 1"/>
              <a:gd name="f117" fmla="*/ 385229 f85 1"/>
              <a:gd name="f118" fmla="*/ 386326 f85 1"/>
              <a:gd name="f119" fmla="*/ 229618 f85 1"/>
              <a:gd name="f120" fmla="*/ 2690698 f84 1"/>
              <a:gd name="f121" fmla="*/ 2991331 f85 1"/>
              <a:gd name="f122" fmla="*/ 2709748 f84 1"/>
              <a:gd name="f123" fmla="+- f86 0 f1"/>
              <a:gd name="f124" fmla="*/ f89 1 3239999"/>
              <a:gd name="f125" fmla="*/ f90 1 3032924"/>
              <a:gd name="f126" fmla="*/ f91 1 3239999"/>
              <a:gd name="f127" fmla="*/ f92 1 3032924"/>
              <a:gd name="f128" fmla="*/ f93 1 3032924"/>
              <a:gd name="f129" fmla="*/ f94 1 3032924"/>
              <a:gd name="f130" fmla="*/ f95 1 3032924"/>
              <a:gd name="f131" fmla="*/ f96 1 3239999"/>
              <a:gd name="f132" fmla="*/ f97 1 3032924"/>
              <a:gd name="f133" fmla="*/ f98 1 3239999"/>
              <a:gd name="f134" fmla="*/ f99 1 3239999"/>
              <a:gd name="f135" fmla="*/ f100 1 3032924"/>
              <a:gd name="f136" fmla="*/ f101 1 3032924"/>
              <a:gd name="f137" fmla="*/ f102 1 3239999"/>
              <a:gd name="f138" fmla="*/ f103 1 3239999"/>
              <a:gd name="f139" fmla="*/ f104 1 3239999"/>
              <a:gd name="f140" fmla="*/ f105 1 3239999"/>
              <a:gd name="f141" fmla="*/ f106 1 3239999"/>
              <a:gd name="f142" fmla="*/ f107 1 3239999"/>
              <a:gd name="f143" fmla="*/ f108 1 3032924"/>
              <a:gd name="f144" fmla="*/ f109 1 3239999"/>
              <a:gd name="f145" fmla="*/ f110 1 3239999"/>
              <a:gd name="f146" fmla="*/ f111 1 3032924"/>
              <a:gd name="f147" fmla="*/ f112 1 3032924"/>
              <a:gd name="f148" fmla="*/ f113 1 3239999"/>
              <a:gd name="f149" fmla="*/ f114 1 3032924"/>
              <a:gd name="f150" fmla="*/ f115 1 3239999"/>
              <a:gd name="f151" fmla="*/ f116 1 3239999"/>
              <a:gd name="f152" fmla="*/ f117 1 3239999"/>
              <a:gd name="f153" fmla="*/ f118 1 3239999"/>
              <a:gd name="f154" fmla="*/ f119 1 3239999"/>
              <a:gd name="f155" fmla="*/ f120 1 3032924"/>
              <a:gd name="f156" fmla="*/ f121 1 3239999"/>
              <a:gd name="f157" fmla="*/ f122 1 3032924"/>
              <a:gd name="f158" fmla="*/ f80 1 f87"/>
              <a:gd name="f159" fmla="*/ f81 1 f87"/>
              <a:gd name="f160" fmla="*/ f80 1 f88"/>
              <a:gd name="f161" fmla="*/ f82 1 f88"/>
              <a:gd name="f162" fmla="*/ f126 1 f87"/>
              <a:gd name="f163" fmla="*/ f136 1 f88"/>
              <a:gd name="f164" fmla="*/ f137 1 f87"/>
              <a:gd name="f165" fmla="*/ f135 1 f88"/>
              <a:gd name="f166" fmla="*/ f156 1 f87"/>
              <a:gd name="f167" fmla="*/ f157 1 f88"/>
              <a:gd name="f168" fmla="*/ f138 1 f87"/>
              <a:gd name="f169" fmla="*/ f129 1 f88"/>
              <a:gd name="f170" fmla="*/ f139 1 f87"/>
              <a:gd name="f171" fmla="*/ f140 1 f87"/>
              <a:gd name="f172" fmla="*/ f132 1 f88"/>
              <a:gd name="f173" fmla="*/ f130 1 f88"/>
              <a:gd name="f174" fmla="*/ f128 1 f88"/>
              <a:gd name="f175" fmla="*/ f127 1 f88"/>
              <a:gd name="f176" fmla="*/ f141 1 f87"/>
              <a:gd name="f177" fmla="*/ f125 1 f88"/>
              <a:gd name="f178" fmla="*/ f142 1 f87"/>
              <a:gd name="f179" fmla="*/ f143 1 f88"/>
              <a:gd name="f180" fmla="*/ f144 1 f87"/>
              <a:gd name="f181" fmla="*/ f145 1 f87"/>
              <a:gd name="f182" fmla="*/ f146 1 f88"/>
              <a:gd name="f183" fmla="*/ f147 1 f88"/>
              <a:gd name="f184" fmla="*/ f148 1 f87"/>
              <a:gd name="f185" fmla="*/ f149 1 f88"/>
              <a:gd name="f186" fmla="*/ f150 1 f87"/>
              <a:gd name="f187" fmla="*/ f151 1 f87"/>
              <a:gd name="f188" fmla="*/ f152 1 f87"/>
              <a:gd name="f189" fmla="*/ f153 1 f87"/>
              <a:gd name="f190" fmla="*/ f124 1 f87"/>
              <a:gd name="f191" fmla="*/ f131 1 f87"/>
              <a:gd name="f192" fmla="*/ f133 1 f87"/>
              <a:gd name="f193" fmla="*/ f134 1 f87"/>
              <a:gd name="f194" fmla="*/ f154 1 f87"/>
              <a:gd name="f195" fmla="*/ f155 1 f88"/>
              <a:gd name="f196" fmla="*/ f158 f78 1"/>
              <a:gd name="f197" fmla="*/ f159 f78 1"/>
              <a:gd name="f198" fmla="*/ f161 f79 1"/>
              <a:gd name="f199" fmla="*/ f160 f79 1"/>
              <a:gd name="f200" fmla="*/ f162 f78 1"/>
              <a:gd name="f201" fmla="*/ f163 f79 1"/>
              <a:gd name="f202" fmla="*/ f164 f78 1"/>
              <a:gd name="f203" fmla="*/ f165 f79 1"/>
              <a:gd name="f204" fmla="*/ f166 f78 1"/>
              <a:gd name="f205" fmla="*/ f167 f79 1"/>
              <a:gd name="f206" fmla="*/ f168 f78 1"/>
              <a:gd name="f207" fmla="*/ f169 f79 1"/>
              <a:gd name="f208" fmla="*/ f170 f78 1"/>
              <a:gd name="f209" fmla="*/ f171 f78 1"/>
              <a:gd name="f210" fmla="*/ f172 f79 1"/>
              <a:gd name="f211" fmla="*/ f173 f79 1"/>
              <a:gd name="f212" fmla="*/ f174 f79 1"/>
              <a:gd name="f213" fmla="*/ f175 f79 1"/>
              <a:gd name="f214" fmla="*/ f176 f78 1"/>
              <a:gd name="f215" fmla="*/ f177 f79 1"/>
              <a:gd name="f216" fmla="*/ f178 f78 1"/>
              <a:gd name="f217" fmla="*/ f179 f79 1"/>
              <a:gd name="f218" fmla="*/ f180 f78 1"/>
              <a:gd name="f219" fmla="*/ f181 f78 1"/>
              <a:gd name="f220" fmla="*/ f182 f79 1"/>
              <a:gd name="f221" fmla="*/ f183 f79 1"/>
              <a:gd name="f222" fmla="*/ f184 f78 1"/>
              <a:gd name="f223" fmla="*/ f185 f79 1"/>
              <a:gd name="f224" fmla="*/ f186 f78 1"/>
              <a:gd name="f225" fmla="*/ f187 f78 1"/>
              <a:gd name="f226" fmla="*/ f188 f78 1"/>
              <a:gd name="f227" fmla="*/ f189 f78 1"/>
              <a:gd name="f228" fmla="*/ f190 f78 1"/>
              <a:gd name="f229" fmla="*/ f191 f78 1"/>
              <a:gd name="f230" fmla="*/ f192 f78 1"/>
              <a:gd name="f231" fmla="*/ f193 f78 1"/>
              <a:gd name="f232" fmla="*/ f194 f78 1"/>
              <a:gd name="f233" fmla="*/ f195 f79 1"/>
            </a:gdLst>
            <a:ahLst/>
            <a:cxnLst>
              <a:cxn ang="3cd4">
                <a:pos x="hc" y="t"/>
              </a:cxn>
              <a:cxn ang="0">
                <a:pos x="r" y="vc"/>
              </a:cxn>
              <a:cxn ang="cd4">
                <a:pos x="hc" y="b"/>
              </a:cxn>
              <a:cxn ang="cd2">
                <a:pos x="l" y="vc"/>
              </a:cxn>
              <a:cxn ang="f123">
                <a:pos x="f200" y="f201"/>
              </a:cxn>
              <a:cxn ang="f123">
                <a:pos x="f202" y="f201"/>
              </a:cxn>
              <a:cxn ang="f123">
                <a:pos x="f202" y="f203"/>
              </a:cxn>
              <a:cxn ang="f123">
                <a:pos x="f204" y="f205"/>
              </a:cxn>
              <a:cxn ang="f123">
                <a:pos x="f206" y="f207"/>
              </a:cxn>
              <a:cxn ang="f123">
                <a:pos x="f208" y="f207"/>
              </a:cxn>
              <a:cxn ang="f123">
                <a:pos x="f209" y="f210"/>
              </a:cxn>
              <a:cxn ang="f123">
                <a:pos x="f202" y="f211"/>
              </a:cxn>
              <a:cxn ang="f123">
                <a:pos x="f202" y="f207"/>
              </a:cxn>
              <a:cxn ang="f123">
                <a:pos x="f202" y="f212"/>
              </a:cxn>
              <a:cxn ang="f123">
                <a:pos x="f202" y="f213"/>
              </a:cxn>
              <a:cxn ang="f123">
                <a:pos x="f214" y="f215"/>
              </a:cxn>
              <a:cxn ang="f123">
                <a:pos x="f216" y="f217"/>
              </a:cxn>
              <a:cxn ang="f123">
                <a:pos x="f218" y="f212"/>
              </a:cxn>
              <a:cxn ang="f123">
                <a:pos x="f219" y="f220"/>
              </a:cxn>
              <a:cxn ang="f123">
                <a:pos x="f219" y="f221"/>
              </a:cxn>
              <a:cxn ang="f123">
                <a:pos x="f222" y="f221"/>
              </a:cxn>
              <a:cxn ang="f123">
                <a:pos x="f222" y="f223"/>
              </a:cxn>
              <a:cxn ang="f123">
                <a:pos x="f224" y="f223"/>
              </a:cxn>
              <a:cxn ang="f123">
                <a:pos x="f224" y="f221"/>
              </a:cxn>
              <a:cxn ang="f123">
                <a:pos x="f225" y="f221"/>
              </a:cxn>
              <a:cxn ang="f123">
                <a:pos x="f225" y="f220"/>
              </a:cxn>
              <a:cxn ang="f123">
                <a:pos x="f226" y="f212"/>
              </a:cxn>
              <a:cxn ang="f123">
                <a:pos x="f227" y="f217"/>
              </a:cxn>
              <a:cxn ang="f123">
                <a:pos x="f228" y="f215"/>
              </a:cxn>
              <a:cxn ang="f123">
                <a:pos x="f200" y="f213"/>
              </a:cxn>
              <a:cxn ang="f123">
                <a:pos x="f200" y="f212"/>
              </a:cxn>
              <a:cxn ang="f123">
                <a:pos x="f200" y="f207"/>
              </a:cxn>
              <a:cxn ang="f123">
                <a:pos x="f200" y="f211"/>
              </a:cxn>
              <a:cxn ang="f123">
                <a:pos x="f229" y="f210"/>
              </a:cxn>
              <a:cxn ang="f123">
                <a:pos x="f230" y="f207"/>
              </a:cxn>
              <a:cxn ang="f123">
                <a:pos x="f231" y="f207"/>
              </a:cxn>
              <a:cxn ang="f123">
                <a:pos x="f232" y="f233"/>
              </a:cxn>
              <a:cxn ang="f123">
                <a:pos x="f200" y="f203"/>
              </a:cxn>
            </a:cxnLst>
            <a:rect l="f196" t="f199" r="f197" b="f198"/>
            <a:pathLst>
              <a:path w="3239999" h="3032924">
                <a:moveTo>
                  <a:pt x="f8" y="f9"/>
                </a:moveTo>
                <a:cubicBezTo>
                  <a:pt x="f8" y="f10"/>
                  <a:pt x="f11" y="f12"/>
                  <a:pt x="f11" y="f9"/>
                </a:cubicBezTo>
                <a:lnTo>
                  <a:pt x="f11" y="f13"/>
                </a:lnTo>
                <a:cubicBezTo>
                  <a:pt x="f14" y="f15"/>
                  <a:pt x="f16" y="f17"/>
                  <a:pt x="f18" y="f19"/>
                </a:cubicBezTo>
                <a:lnTo>
                  <a:pt x="f20" y="f21"/>
                </a:lnTo>
                <a:lnTo>
                  <a:pt x="f22" y="f21"/>
                </a:lnTo>
                <a:cubicBezTo>
                  <a:pt x="f23" y="f24"/>
                  <a:pt x="f25" y="f26"/>
                  <a:pt x="f27" y="f28"/>
                </a:cubicBezTo>
                <a:cubicBezTo>
                  <a:pt x="f29" y="f30"/>
                  <a:pt x="f31" y="f32"/>
                  <a:pt x="f11" y="f33"/>
                </a:cubicBezTo>
                <a:lnTo>
                  <a:pt x="f11" y="f21"/>
                </a:lnTo>
                <a:lnTo>
                  <a:pt x="f11" y="f34"/>
                </a:lnTo>
                <a:lnTo>
                  <a:pt x="f11" y="f35"/>
                </a:lnTo>
                <a:cubicBezTo>
                  <a:pt x="f36" y="f37"/>
                  <a:pt x="f38" y="f39"/>
                  <a:pt x="f40" y="f41"/>
                </a:cubicBezTo>
                <a:cubicBezTo>
                  <a:pt x="f42" y="f43"/>
                  <a:pt x="f44" y="f45"/>
                  <a:pt x="f46" y="f47"/>
                </a:cubicBezTo>
                <a:cubicBezTo>
                  <a:pt x="f48" y="f49"/>
                  <a:pt x="f50" y="f51"/>
                  <a:pt x="f52" y="f34"/>
                </a:cubicBezTo>
                <a:lnTo>
                  <a:pt x="f53" y="f54"/>
                </a:lnTo>
                <a:lnTo>
                  <a:pt x="f53" y="f55"/>
                </a:lnTo>
                <a:lnTo>
                  <a:pt x="f6" y="f55"/>
                </a:lnTo>
                <a:lnTo>
                  <a:pt x="f6" y="f7"/>
                </a:lnTo>
                <a:lnTo>
                  <a:pt x="f5" y="f7"/>
                </a:lnTo>
                <a:lnTo>
                  <a:pt x="f5" y="f55"/>
                </a:lnTo>
                <a:lnTo>
                  <a:pt x="f56" y="f55"/>
                </a:lnTo>
                <a:lnTo>
                  <a:pt x="f56" y="f54"/>
                </a:lnTo>
                <a:lnTo>
                  <a:pt x="f57" y="f34"/>
                </a:lnTo>
                <a:cubicBezTo>
                  <a:pt x="f58" y="f51"/>
                  <a:pt x="f59" y="f49"/>
                  <a:pt x="f60" y="f47"/>
                </a:cubicBezTo>
                <a:cubicBezTo>
                  <a:pt x="f61" y="f45"/>
                  <a:pt x="f62" y="f43"/>
                  <a:pt x="f63" y="f41"/>
                </a:cubicBezTo>
                <a:cubicBezTo>
                  <a:pt x="f64" y="f39"/>
                  <a:pt x="f65" y="f37"/>
                  <a:pt x="f8" y="f35"/>
                </a:cubicBezTo>
                <a:lnTo>
                  <a:pt x="f8" y="f34"/>
                </a:lnTo>
                <a:lnTo>
                  <a:pt x="f8" y="f21"/>
                </a:lnTo>
                <a:lnTo>
                  <a:pt x="f8" y="f33"/>
                </a:lnTo>
                <a:cubicBezTo>
                  <a:pt x="f66" y="f32"/>
                  <a:pt x="f67" y="f30"/>
                  <a:pt x="f68" y="f28"/>
                </a:cubicBezTo>
                <a:lnTo>
                  <a:pt x="f69" y="f21"/>
                </a:lnTo>
                <a:lnTo>
                  <a:pt x="f70" y="f21"/>
                </a:lnTo>
                <a:lnTo>
                  <a:pt x="f71" y="f72"/>
                </a:lnTo>
                <a:cubicBezTo>
                  <a:pt x="f73" y="f74"/>
                  <a:pt x="f75" y="f76"/>
                  <a:pt x="f8" y="f13"/>
                </a:cubicBezTo>
              </a:path>
            </a:pathLst>
          </a:custGeom>
          <a:no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2700" b="0" i="0" u="none" strike="noStrike" kern="1200" cap="none" spc="0" baseline="0">
              <a:solidFill>
                <a:srgbClr val="0599F1"/>
              </a:solidFill>
              <a:uFillTx/>
              <a:latin typeface="Arial"/>
              <a:ea typeface="굴림" pitchFamily="34"/>
            </a:endParaRPr>
          </a:p>
        </p:txBody>
      </p:sp>
      <p:sp>
        <p:nvSpPr>
          <p:cNvPr id="31" name="Freeform 5">
            <a:extLst>
              <a:ext uri="{FF2B5EF4-FFF2-40B4-BE49-F238E27FC236}">
                <a16:creationId xmlns:a16="http://schemas.microsoft.com/office/drawing/2014/main" id="{07AD943A-5A6E-D9E3-1674-24820A0456BF}"/>
              </a:ext>
            </a:extLst>
          </p:cNvPr>
          <p:cNvSpPr/>
          <p:nvPr/>
        </p:nvSpPr>
        <p:spPr>
          <a:xfrm>
            <a:off x="693736" y="4360865"/>
            <a:ext cx="2684458" cy="2160590"/>
          </a:xfrm>
          <a:custGeom>
            <a:avLst/>
            <a:gdLst>
              <a:gd name="f0" fmla="val 10800000"/>
              <a:gd name="f1" fmla="val 5400000"/>
              <a:gd name="f2" fmla="val 360"/>
              <a:gd name="f3" fmla="val 180"/>
              <a:gd name="f4" fmla="val w"/>
              <a:gd name="f5" fmla="val h"/>
              <a:gd name="f6" fmla="val 0"/>
              <a:gd name="f7" fmla="val 508"/>
              <a:gd name="f8" fmla="val 408"/>
              <a:gd name="f9" fmla="val 134"/>
              <a:gd name="f10" fmla="val 481"/>
              <a:gd name="f11" fmla="val 159"/>
              <a:gd name="f12" fmla="val 452"/>
              <a:gd name="f13" fmla="val 186"/>
              <a:gd name="f14" fmla="val 417"/>
              <a:gd name="f15" fmla="val 218"/>
              <a:gd name="f16" fmla="val 431"/>
              <a:gd name="f17" fmla="val 229"/>
              <a:gd name="f18" fmla="val 443"/>
              <a:gd name="f19" fmla="val 236"/>
              <a:gd name="f20" fmla="val 245"/>
              <a:gd name="f21" fmla="val 471"/>
              <a:gd name="f22" fmla="val 265"/>
              <a:gd name="f23" fmla="val 466"/>
              <a:gd name="f24" fmla="val 290"/>
              <a:gd name="f25" fmla="val 442"/>
              <a:gd name="f26" fmla="val 304"/>
              <a:gd name="f27" fmla="val 436"/>
              <a:gd name="f28" fmla="val 308"/>
              <a:gd name="f29" fmla="val 432"/>
              <a:gd name="f30" fmla="val 316"/>
              <a:gd name="f31" fmla="val 427"/>
              <a:gd name="f32" fmla="val 322"/>
              <a:gd name="f33" fmla="val 426"/>
              <a:gd name="f34" fmla="val 324"/>
              <a:gd name="f35" fmla="val 328"/>
              <a:gd name="f36" fmla="val 425"/>
              <a:gd name="f37" fmla="val 329"/>
              <a:gd name="f38" fmla="val 409"/>
              <a:gd name="f39" fmla="val 339"/>
              <a:gd name="f40" fmla="val 390"/>
              <a:gd name="f41" fmla="val 346"/>
              <a:gd name="f42" fmla="val 378"/>
              <a:gd name="f43" fmla="val 363"/>
              <a:gd name="f44" fmla="val 348"/>
              <a:gd name="f45" fmla="val 384"/>
              <a:gd name="f46" fmla="val 327"/>
              <a:gd name="f47" fmla="val 376"/>
              <a:gd name="f48" fmla="val 303"/>
              <a:gd name="f49" fmla="val 406"/>
              <a:gd name="f50" fmla="val 295"/>
              <a:gd name="f51" fmla="val 264"/>
              <a:gd name="f52" fmla="val 393"/>
              <a:gd name="f53" fmla="val 259"/>
              <a:gd name="f54" fmla="val 251"/>
              <a:gd name="f55" fmla="val 392"/>
              <a:gd name="f56" fmla="val 394"/>
              <a:gd name="f57" fmla="val 221"/>
              <a:gd name="f58" fmla="val 400"/>
              <a:gd name="f59" fmla="val 207"/>
              <a:gd name="f60" fmla="val 197"/>
              <a:gd name="f61" fmla="val 371"/>
              <a:gd name="f62" fmla="val 194"/>
              <a:gd name="f63" fmla="val 364"/>
              <a:gd name="f64" fmla="val 355"/>
              <a:gd name="f65" fmla="val 176"/>
              <a:gd name="f66" fmla="val 352"/>
              <a:gd name="f67" fmla="val 170"/>
              <a:gd name="f68" fmla="val 351"/>
              <a:gd name="f69" fmla="val 168"/>
              <a:gd name="f70" fmla="val 158"/>
              <a:gd name="f71" fmla="val 330"/>
              <a:gd name="f72" fmla="val 143"/>
              <a:gd name="f73" fmla="val 319"/>
              <a:gd name="f74" fmla="val 129"/>
              <a:gd name="f75" fmla="val 306"/>
              <a:gd name="f76" fmla="val 116"/>
              <a:gd name="f77" fmla="val 293"/>
              <a:gd name="f78" fmla="val 105"/>
              <a:gd name="f79" fmla="val 279"/>
              <a:gd name="f80" fmla="val 90"/>
              <a:gd name="f81" fmla="val 268"/>
              <a:gd name="f82" fmla="val 71"/>
              <a:gd name="f83" fmla="val 255"/>
              <a:gd name="f84" fmla="val 78"/>
              <a:gd name="f85" fmla="val 234"/>
              <a:gd name="f86" fmla="val 89"/>
              <a:gd name="f87" fmla="val 214"/>
              <a:gd name="f88" fmla="val 60"/>
              <a:gd name="f89" fmla="val 31"/>
              <a:gd name="f90" fmla="val 130"/>
              <a:gd name="f91" fmla="val 45"/>
              <a:gd name="f92" fmla="val 87"/>
              <a:gd name="f93" fmla="val 88"/>
              <a:gd name="f94" fmla="val 135"/>
              <a:gd name="f95" fmla="val 1"/>
              <a:gd name="f96" fmla="val 162"/>
              <a:gd name="f97" fmla="val 50"/>
              <a:gd name="f98" fmla="val 205"/>
              <a:gd name="f99" fmla="val 54"/>
              <a:gd name="f100" fmla="val 53"/>
              <a:gd name="f101" fmla="val 52"/>
              <a:gd name="f102" fmla="val 375"/>
              <a:gd name="f103" fmla="val 24"/>
              <a:gd name="f104" fmla="val 423"/>
              <a:gd name="f105" fmla="val 444"/>
              <a:gd name="f106" fmla="val 66"/>
              <a:gd name="f107" fmla="val 465"/>
              <a:gd name="f108" fmla="val 485"/>
              <a:gd name="f109" fmla="val 110"/>
              <a:gd name="f110" fmla="val 101"/>
              <a:gd name="f111" fmla="val 203"/>
              <a:gd name="f112" fmla="val 131"/>
              <a:gd name="f113" fmla="val 153"/>
              <a:gd name="f114" fmla="val 179"/>
              <a:gd name="f115" fmla="val 167"/>
              <a:gd name="f116" fmla="val 201"/>
              <a:gd name="f117" fmla="val 181"/>
              <a:gd name="f118" fmla="val 223"/>
              <a:gd name="f119" fmla="val 224"/>
              <a:gd name="f120" fmla="val 209"/>
              <a:gd name="f121" fmla="val 222"/>
              <a:gd name="f122" fmla="val 248"/>
              <a:gd name="f123" fmla="val 249"/>
              <a:gd name="f124" fmla="val 250"/>
              <a:gd name="f125" fmla="val 225"/>
              <a:gd name="f126" fmla="val 254"/>
              <a:gd name="f127" fmla="val 227"/>
              <a:gd name="f128" fmla="val 230"/>
              <a:gd name="f129" fmla="val 260"/>
              <a:gd name="f130" fmla="val 270"/>
              <a:gd name="f131" fmla="val 258"/>
              <a:gd name="f132" fmla="val 288"/>
              <a:gd name="f133" fmla="val 253"/>
              <a:gd name="f134" fmla="val 311"/>
              <a:gd name="f135" fmla="val 276"/>
              <a:gd name="f136" fmla="val 323"/>
              <a:gd name="f137" fmla="val 286"/>
              <a:gd name="f138" fmla="val 341"/>
              <a:gd name="f139" fmla="val 275"/>
              <a:gd name="f140" fmla="val 367"/>
              <a:gd name="f141" fmla="val 274"/>
              <a:gd name="f142" fmla="val 283"/>
              <a:gd name="f143" fmla="val 380"/>
              <a:gd name="f144" fmla="val 289"/>
              <a:gd name="f145" fmla="val 383"/>
              <a:gd name="f146" fmla="val 292"/>
              <a:gd name="f147" fmla="val 385"/>
              <a:gd name="f148" fmla="val 379"/>
              <a:gd name="f149" fmla="val 305"/>
              <a:gd name="f150" fmla="val 302"/>
              <a:gd name="f151" fmla="val 359"/>
              <a:gd name="f152" fmla="val 300"/>
              <a:gd name="f153" fmla="val 299"/>
              <a:gd name="f154" fmla="val 345"/>
              <a:gd name="f155" fmla="val 297"/>
              <a:gd name="f156" fmla="val 338"/>
              <a:gd name="f157" fmla="val 332"/>
              <a:gd name="f158" fmla="val 326"/>
              <a:gd name="f159" fmla="val 314"/>
              <a:gd name="f160" fmla="val 336"/>
              <a:gd name="f161" fmla="val 321"/>
              <a:gd name="f162" fmla="val 349"/>
              <a:gd name="f163" fmla="val 356"/>
              <a:gd name="f164" fmla="val 337"/>
              <a:gd name="f165" fmla="val 357"/>
              <a:gd name="f166" fmla="val 353"/>
              <a:gd name="f167" fmla="val 343"/>
              <a:gd name="f168" fmla="val 335"/>
              <a:gd name="f169" fmla="val 298"/>
              <a:gd name="f170" fmla="val 291"/>
              <a:gd name="f171" fmla="val 365"/>
              <a:gd name="f172" fmla="val 325"/>
              <a:gd name="f173" fmla="val 396"/>
              <a:gd name="f174" fmla="val 405"/>
              <a:gd name="f175" fmla="val 317"/>
              <a:gd name="f176" fmla="val 403"/>
              <a:gd name="f177" fmla="val 287"/>
              <a:gd name="f178" fmla="val 277"/>
              <a:gd name="f179" fmla="val 266"/>
              <a:gd name="f180" fmla="val 368"/>
              <a:gd name="f181" fmla="val 263"/>
              <a:gd name="f182" fmla="val 369"/>
              <a:gd name="f183" fmla="val 370"/>
              <a:gd name="f184" fmla="val 257"/>
              <a:gd name="f185" fmla="val 256"/>
              <a:gd name="f186" fmla="val 388"/>
              <a:gd name="f187" fmla="val 273"/>
              <a:gd name="f188" fmla="val 410"/>
              <a:gd name="f189" fmla="val 280"/>
              <a:gd name="f190" fmla="val 419"/>
              <a:gd name="f191" fmla="val 296"/>
              <a:gd name="f192" fmla="val 440"/>
              <a:gd name="f193" fmla="val 261"/>
              <a:gd name="f194" fmla="val 397"/>
              <a:gd name="f195" fmla="val 174"/>
              <a:gd name="f196" fmla="val 120"/>
              <a:gd name="f197" fmla="val 121"/>
              <a:gd name="f198" fmla="val 272"/>
              <a:gd name="f199" fmla="val 145"/>
              <a:gd name="f200" fmla="val 157"/>
              <a:gd name="f201" fmla="val 237"/>
              <a:gd name="f202" fmla="val 200"/>
              <a:gd name="f203" fmla="val 171"/>
              <a:gd name="f204" fmla="val 198"/>
              <a:gd name="f205" fmla="val 138"/>
              <a:gd name="f206" fmla="val 199"/>
              <a:gd name="f207" fmla="val 100"/>
              <a:gd name="f208" fmla="val 72"/>
              <a:gd name="f209" fmla="val 211"/>
              <a:gd name="f210" fmla="val 69"/>
              <a:gd name="f211" fmla="val 191"/>
              <a:gd name="f212" fmla="val 65"/>
              <a:gd name="f213" fmla="val 73"/>
              <a:gd name="f214" fmla="val 108"/>
              <a:gd name="f215" fmla="val 140"/>
              <a:gd name="f216" fmla="val 175"/>
              <a:gd name="f217" fmla="val 83"/>
              <a:gd name="f218" fmla="val 92"/>
              <a:gd name="f219" fmla="val 195"/>
              <a:gd name="f220" fmla="val 437"/>
              <a:gd name="f221" fmla="val 177"/>
              <a:gd name="f222" fmla="val 434"/>
              <a:gd name="f223" fmla="val 178"/>
              <a:gd name="f224" fmla="val 429"/>
              <a:gd name="f225" fmla="val 398"/>
              <a:gd name="f226" fmla="val 147"/>
              <a:gd name="f227" fmla="val 112"/>
              <a:gd name="f228" fmla="val 267"/>
              <a:gd name="f229" fmla="val 62"/>
              <a:gd name="f230" fmla="val 74"/>
              <a:gd name="f231" fmla="val 102"/>
              <a:gd name="f232" fmla="val 165"/>
              <a:gd name="f233" fmla="val 161"/>
              <a:gd name="f234" fmla="val 189"/>
              <a:gd name="f235" fmla="val 204"/>
              <a:gd name="f236" fmla="val 219"/>
              <a:gd name="f237" fmla="val 231"/>
              <a:gd name="f238" fmla="val 150"/>
              <a:gd name="f239" fmla="val 242"/>
              <a:gd name="f240" fmla="val 139"/>
              <a:gd name="f241" fmla="val 127"/>
              <a:gd name="f242" fmla="val 281"/>
              <a:gd name="f243" fmla="val 99"/>
              <a:gd name="f244" fmla="val 334"/>
              <a:gd name="f245" fmla="val 128"/>
              <a:gd name="f246" fmla="val 428"/>
              <a:gd name="f247" fmla="val 184"/>
              <a:gd name="f248" fmla="val 166"/>
              <a:gd name="f249" fmla="val 244"/>
              <a:gd name="f250" fmla="val 235"/>
              <a:gd name="f251" fmla="val 188"/>
              <a:gd name="f252" fmla="val 233"/>
              <a:gd name="f253" fmla="val 173"/>
              <a:gd name="f254" fmla="val 247"/>
              <a:gd name="f255" fmla="val 141"/>
              <a:gd name="f256" fmla="val 137"/>
              <a:gd name="f257" fmla="val 285"/>
              <a:gd name="f258" fmla="val 148"/>
              <a:gd name="f259" fmla="val 282"/>
              <a:gd name="f260" fmla="val 210"/>
              <a:gd name="f261" fmla="val 312"/>
              <a:gd name="f262" fmla="val 331"/>
              <a:gd name="f263" fmla="val 340"/>
              <a:gd name="f264" fmla="val 193"/>
              <a:gd name="f265" fmla="val 313"/>
              <a:gd name="f266" fmla="val 151"/>
              <a:gd name="f267" fmla="val 212"/>
              <a:gd name="f268" fmla="val 202"/>
              <a:gd name="f269" fmla="val 122"/>
              <a:gd name="f270" fmla="val 215"/>
              <a:gd name="f271" fmla="val 109"/>
              <a:gd name="f272" fmla="val 96"/>
              <a:gd name="f273" fmla="val 103"/>
              <a:gd name="f274" fmla="val 113"/>
              <a:gd name="f275" fmla="val 115"/>
              <a:gd name="f276" fmla="val 238"/>
              <a:gd name="f277" fmla="val 271"/>
              <a:gd name="f278" fmla="val 350"/>
              <a:gd name="f279" fmla="val 246"/>
              <a:gd name="f280" fmla="val 213"/>
              <a:gd name="f281" fmla="val 361"/>
              <a:gd name="f282" fmla="val 362"/>
              <a:gd name="f283" fmla="+- 0 0 -90"/>
              <a:gd name="f284" fmla="*/ f4 1 508"/>
              <a:gd name="f285" fmla="*/ f5 1 408"/>
              <a:gd name="f286" fmla="val f6"/>
              <a:gd name="f287" fmla="val f7"/>
              <a:gd name="f288" fmla="val f8"/>
              <a:gd name="f289" fmla="*/ f283 f0 1"/>
              <a:gd name="f290" fmla="+- f288 0 f286"/>
              <a:gd name="f291" fmla="+- f287 0 f286"/>
              <a:gd name="f292" fmla="*/ f289 1 f3"/>
              <a:gd name="f293" fmla="*/ f291 1 508"/>
              <a:gd name="f294" fmla="*/ f290 1 408"/>
              <a:gd name="f295" fmla="*/ 417 f291 1"/>
              <a:gd name="f296" fmla="*/ 218 f290 1"/>
              <a:gd name="f297" fmla="*/ 442 f291 1"/>
              <a:gd name="f298" fmla="*/ 304 f290 1"/>
              <a:gd name="f299" fmla="*/ 425 f291 1"/>
              <a:gd name="f300" fmla="*/ 329 f290 1"/>
              <a:gd name="f301" fmla="*/ 327 f291 1"/>
              <a:gd name="f302" fmla="*/ 376 f290 1"/>
              <a:gd name="f303" fmla="*/ 245 f291 1"/>
              <a:gd name="f304" fmla="*/ 394 f290 1"/>
              <a:gd name="f305" fmla="*/ 180 f291 1"/>
              <a:gd name="f306" fmla="*/ 355 f290 1"/>
              <a:gd name="f307" fmla="*/ 129 f291 1"/>
              <a:gd name="f308" fmla="*/ 306 f290 1"/>
              <a:gd name="f309" fmla="*/ 89 f291 1"/>
              <a:gd name="f310" fmla="*/ 214 f290 1"/>
              <a:gd name="f311" fmla="*/ 135 f291 1"/>
              <a:gd name="f312" fmla="*/ 1 f290 1"/>
              <a:gd name="f313" fmla="*/ 375 f291 1"/>
              <a:gd name="f314" fmla="*/ 0 f290 1"/>
              <a:gd name="f315" fmla="*/ 508 f291 1"/>
              <a:gd name="f316" fmla="*/ 134 f290 1"/>
              <a:gd name="f317" fmla="*/ 167 f291 1"/>
              <a:gd name="f318" fmla="*/ 201 f290 1"/>
              <a:gd name="f319" fmla="*/ 222 f291 1"/>
              <a:gd name="f320" fmla="*/ 250 f290 1"/>
              <a:gd name="f321" fmla="*/ 253 f291 1"/>
              <a:gd name="f322" fmla="*/ 311 f290 1"/>
              <a:gd name="f323" fmla="*/ 289 f291 1"/>
              <a:gd name="f324" fmla="*/ 383 f290 1"/>
              <a:gd name="f325" fmla="*/ 300 f291 1"/>
              <a:gd name="f326" fmla="*/ 351 f290 1"/>
              <a:gd name="f327" fmla="*/ 306 f291 1"/>
              <a:gd name="f328" fmla="*/ 326 f290 1"/>
              <a:gd name="f329" fmla="*/ 356 f291 1"/>
              <a:gd name="f330" fmla="*/ 356 f290 1"/>
              <a:gd name="f331" fmla="*/ 338 f291 1"/>
              <a:gd name="f332" fmla="*/ 343 f291 1"/>
              <a:gd name="f333" fmla="*/ 290 f290 1"/>
              <a:gd name="f334" fmla="*/ 405 f291 1"/>
              <a:gd name="f335" fmla="*/ 367 f291 1"/>
              <a:gd name="f336" fmla="*/ 266 f290 1"/>
              <a:gd name="f337" fmla="*/ 388 f291 1"/>
              <a:gd name="f338" fmla="*/ 259 f290 1"/>
              <a:gd name="f339" fmla="*/ 440 f291 1"/>
              <a:gd name="f340" fmla="*/ 283 f290 1"/>
              <a:gd name="f341" fmla="*/ 316 f291 1"/>
              <a:gd name="f342" fmla="*/ 237 f291 1"/>
              <a:gd name="f343" fmla="*/ 168 f290 1"/>
              <a:gd name="f344" fmla="*/ 229 f291 1"/>
              <a:gd name="f345" fmla="*/ 72 f290 1"/>
              <a:gd name="f346" fmla="*/ 71 f291 1"/>
              <a:gd name="f347" fmla="*/ 175 f290 1"/>
              <a:gd name="f348" fmla="*/ 437 f291 1"/>
              <a:gd name="f349" fmla="*/ 177 f290 1"/>
              <a:gd name="f350" fmla="*/ 337 f291 1"/>
              <a:gd name="f351" fmla="*/ 78 f290 1"/>
              <a:gd name="f352" fmla="*/ 165 f291 1"/>
              <a:gd name="f353" fmla="*/ 161 f290 1"/>
              <a:gd name="f354" fmla="*/ 127 f290 1"/>
              <a:gd name="f355" fmla="*/ 203 f290 1"/>
              <a:gd name="f356" fmla="*/ 150 f291 1"/>
              <a:gd name="f357" fmla="*/ 300 f290 1"/>
              <a:gd name="f358" fmla="*/ 195 f291 1"/>
              <a:gd name="f359" fmla="*/ 235 f290 1"/>
              <a:gd name="f360" fmla="*/ 141 f291 1"/>
              <a:gd name="f361" fmla="*/ 270 f290 1"/>
              <a:gd name="f362" fmla="*/ 280 f290 1"/>
              <a:gd name="f363" fmla="*/ 177 f291 1"/>
              <a:gd name="f364" fmla="*/ 312 f290 1"/>
              <a:gd name="f365" fmla="*/ 193 f291 1"/>
              <a:gd name="f366" fmla="*/ 339 f290 1"/>
              <a:gd name="f367" fmla="*/ 222 f290 1"/>
              <a:gd name="f368" fmla="*/ 96 f291 1"/>
              <a:gd name="f369" fmla="*/ 242 f290 1"/>
              <a:gd name="f370" fmla="*/ 246 f291 1"/>
              <a:gd name="f371" fmla="*/ 330 f290 1"/>
              <a:gd name="f372" fmla="*/ 378 f290 1"/>
              <a:gd name="f373" fmla="+- f292 0 f1"/>
              <a:gd name="f374" fmla="*/ f295 1 508"/>
              <a:gd name="f375" fmla="*/ f296 1 408"/>
              <a:gd name="f376" fmla="*/ f297 1 508"/>
              <a:gd name="f377" fmla="*/ f298 1 408"/>
              <a:gd name="f378" fmla="*/ f299 1 508"/>
              <a:gd name="f379" fmla="*/ f300 1 408"/>
              <a:gd name="f380" fmla="*/ f301 1 508"/>
              <a:gd name="f381" fmla="*/ f302 1 408"/>
              <a:gd name="f382" fmla="*/ f303 1 508"/>
              <a:gd name="f383" fmla="*/ f304 1 408"/>
              <a:gd name="f384" fmla="*/ f305 1 508"/>
              <a:gd name="f385" fmla="*/ f306 1 408"/>
              <a:gd name="f386" fmla="*/ f307 1 508"/>
              <a:gd name="f387" fmla="*/ f308 1 408"/>
              <a:gd name="f388" fmla="*/ f309 1 508"/>
              <a:gd name="f389" fmla="*/ f310 1 408"/>
              <a:gd name="f390" fmla="*/ f311 1 508"/>
              <a:gd name="f391" fmla="*/ f312 1 408"/>
              <a:gd name="f392" fmla="*/ f313 1 508"/>
              <a:gd name="f393" fmla="*/ f314 1 408"/>
              <a:gd name="f394" fmla="*/ f315 1 508"/>
              <a:gd name="f395" fmla="*/ f316 1 408"/>
              <a:gd name="f396" fmla="*/ f317 1 508"/>
              <a:gd name="f397" fmla="*/ f318 1 408"/>
              <a:gd name="f398" fmla="*/ f319 1 508"/>
              <a:gd name="f399" fmla="*/ f320 1 408"/>
              <a:gd name="f400" fmla="*/ f321 1 508"/>
              <a:gd name="f401" fmla="*/ f322 1 408"/>
              <a:gd name="f402" fmla="*/ f323 1 508"/>
              <a:gd name="f403" fmla="*/ f324 1 408"/>
              <a:gd name="f404" fmla="*/ f325 1 508"/>
              <a:gd name="f405" fmla="*/ f326 1 408"/>
              <a:gd name="f406" fmla="*/ f327 1 508"/>
              <a:gd name="f407" fmla="*/ f328 1 408"/>
              <a:gd name="f408" fmla="*/ f329 1 508"/>
              <a:gd name="f409" fmla="*/ f330 1 408"/>
              <a:gd name="f410" fmla="*/ f331 1 508"/>
              <a:gd name="f411" fmla="*/ f332 1 508"/>
              <a:gd name="f412" fmla="*/ f333 1 408"/>
              <a:gd name="f413" fmla="*/ f334 1 508"/>
              <a:gd name="f414" fmla="*/ f335 1 508"/>
              <a:gd name="f415" fmla="*/ f336 1 408"/>
              <a:gd name="f416" fmla="*/ f337 1 508"/>
              <a:gd name="f417" fmla="*/ f338 1 408"/>
              <a:gd name="f418" fmla="*/ f339 1 508"/>
              <a:gd name="f419" fmla="*/ f340 1 408"/>
              <a:gd name="f420" fmla="*/ f341 1 508"/>
              <a:gd name="f421" fmla="*/ f342 1 508"/>
              <a:gd name="f422" fmla="*/ f343 1 408"/>
              <a:gd name="f423" fmla="*/ f344 1 508"/>
              <a:gd name="f424" fmla="*/ f345 1 408"/>
              <a:gd name="f425" fmla="*/ f346 1 508"/>
              <a:gd name="f426" fmla="*/ f347 1 408"/>
              <a:gd name="f427" fmla="*/ f348 1 508"/>
              <a:gd name="f428" fmla="*/ f349 1 408"/>
              <a:gd name="f429" fmla="*/ f350 1 508"/>
              <a:gd name="f430" fmla="*/ f351 1 408"/>
              <a:gd name="f431" fmla="*/ f352 1 508"/>
              <a:gd name="f432" fmla="*/ f353 1 408"/>
              <a:gd name="f433" fmla="*/ f354 1 408"/>
              <a:gd name="f434" fmla="*/ f355 1 408"/>
              <a:gd name="f435" fmla="*/ f356 1 508"/>
              <a:gd name="f436" fmla="*/ f357 1 408"/>
              <a:gd name="f437" fmla="*/ f358 1 508"/>
              <a:gd name="f438" fmla="*/ f359 1 408"/>
              <a:gd name="f439" fmla="*/ f360 1 508"/>
              <a:gd name="f440" fmla="*/ f361 1 408"/>
              <a:gd name="f441" fmla="*/ f362 1 408"/>
              <a:gd name="f442" fmla="*/ f363 1 508"/>
              <a:gd name="f443" fmla="*/ f364 1 408"/>
              <a:gd name="f444" fmla="*/ f365 1 508"/>
              <a:gd name="f445" fmla="*/ f366 1 408"/>
              <a:gd name="f446" fmla="*/ f367 1 408"/>
              <a:gd name="f447" fmla="*/ f368 1 508"/>
              <a:gd name="f448" fmla="*/ f369 1 408"/>
              <a:gd name="f449" fmla="*/ f370 1 508"/>
              <a:gd name="f450" fmla="*/ f371 1 408"/>
              <a:gd name="f451" fmla="*/ f372 1 408"/>
              <a:gd name="f452" fmla="*/ 0 1 f293"/>
              <a:gd name="f453" fmla="*/ f287 1 f293"/>
              <a:gd name="f454" fmla="*/ 0 1 f294"/>
              <a:gd name="f455" fmla="*/ f288 1 f294"/>
              <a:gd name="f456" fmla="*/ f374 1 f293"/>
              <a:gd name="f457" fmla="*/ f375 1 f294"/>
              <a:gd name="f458" fmla="*/ f376 1 f293"/>
              <a:gd name="f459" fmla="*/ f377 1 f294"/>
              <a:gd name="f460" fmla="*/ f378 1 f293"/>
              <a:gd name="f461" fmla="*/ f379 1 f294"/>
              <a:gd name="f462" fmla="*/ f380 1 f293"/>
              <a:gd name="f463" fmla="*/ f381 1 f294"/>
              <a:gd name="f464" fmla="*/ f382 1 f293"/>
              <a:gd name="f465" fmla="*/ f383 1 f294"/>
              <a:gd name="f466" fmla="*/ f384 1 f293"/>
              <a:gd name="f467" fmla="*/ f385 1 f294"/>
              <a:gd name="f468" fmla="*/ f386 1 f293"/>
              <a:gd name="f469" fmla="*/ f387 1 f294"/>
              <a:gd name="f470" fmla="*/ f388 1 f293"/>
              <a:gd name="f471" fmla="*/ f389 1 f294"/>
              <a:gd name="f472" fmla="*/ f390 1 f293"/>
              <a:gd name="f473" fmla="*/ f391 1 f294"/>
              <a:gd name="f474" fmla="*/ f392 1 f293"/>
              <a:gd name="f475" fmla="*/ f393 1 f294"/>
              <a:gd name="f476" fmla="*/ f394 1 f293"/>
              <a:gd name="f477" fmla="*/ f395 1 f294"/>
              <a:gd name="f478" fmla="*/ f396 1 f293"/>
              <a:gd name="f479" fmla="*/ f397 1 f294"/>
              <a:gd name="f480" fmla="*/ f398 1 f293"/>
              <a:gd name="f481" fmla="*/ f399 1 f294"/>
              <a:gd name="f482" fmla="*/ f400 1 f293"/>
              <a:gd name="f483" fmla="*/ f401 1 f294"/>
              <a:gd name="f484" fmla="*/ f402 1 f293"/>
              <a:gd name="f485" fmla="*/ f403 1 f294"/>
              <a:gd name="f486" fmla="*/ f404 1 f293"/>
              <a:gd name="f487" fmla="*/ f405 1 f294"/>
              <a:gd name="f488" fmla="*/ f406 1 f293"/>
              <a:gd name="f489" fmla="*/ f407 1 f294"/>
              <a:gd name="f490" fmla="*/ f408 1 f293"/>
              <a:gd name="f491" fmla="*/ f409 1 f294"/>
              <a:gd name="f492" fmla="*/ f410 1 f293"/>
              <a:gd name="f493" fmla="*/ f411 1 f293"/>
              <a:gd name="f494" fmla="*/ f412 1 f294"/>
              <a:gd name="f495" fmla="*/ f413 1 f293"/>
              <a:gd name="f496" fmla="*/ f414 1 f293"/>
              <a:gd name="f497" fmla="*/ f415 1 f294"/>
              <a:gd name="f498" fmla="*/ f416 1 f293"/>
              <a:gd name="f499" fmla="*/ f417 1 f294"/>
              <a:gd name="f500" fmla="*/ f418 1 f293"/>
              <a:gd name="f501" fmla="*/ f419 1 f294"/>
              <a:gd name="f502" fmla="*/ f420 1 f293"/>
              <a:gd name="f503" fmla="*/ f421 1 f293"/>
              <a:gd name="f504" fmla="*/ f422 1 f294"/>
              <a:gd name="f505" fmla="*/ f423 1 f293"/>
              <a:gd name="f506" fmla="*/ f424 1 f294"/>
              <a:gd name="f507" fmla="*/ f425 1 f293"/>
              <a:gd name="f508" fmla="*/ f426 1 f294"/>
              <a:gd name="f509" fmla="*/ f427 1 f293"/>
              <a:gd name="f510" fmla="*/ f428 1 f294"/>
              <a:gd name="f511" fmla="*/ f429 1 f293"/>
              <a:gd name="f512" fmla="*/ f430 1 f294"/>
              <a:gd name="f513" fmla="*/ f431 1 f293"/>
              <a:gd name="f514" fmla="*/ f432 1 f294"/>
              <a:gd name="f515" fmla="*/ f433 1 f294"/>
              <a:gd name="f516" fmla="*/ f434 1 f294"/>
              <a:gd name="f517" fmla="*/ f435 1 f293"/>
              <a:gd name="f518" fmla="*/ f436 1 f294"/>
              <a:gd name="f519" fmla="*/ f437 1 f293"/>
              <a:gd name="f520" fmla="*/ f438 1 f294"/>
              <a:gd name="f521" fmla="*/ f439 1 f293"/>
              <a:gd name="f522" fmla="*/ f440 1 f294"/>
              <a:gd name="f523" fmla="*/ f441 1 f294"/>
              <a:gd name="f524" fmla="*/ f442 1 f293"/>
              <a:gd name="f525" fmla="*/ f443 1 f294"/>
              <a:gd name="f526" fmla="*/ f444 1 f293"/>
              <a:gd name="f527" fmla="*/ f445 1 f294"/>
              <a:gd name="f528" fmla="*/ f446 1 f294"/>
              <a:gd name="f529" fmla="*/ f447 1 f293"/>
              <a:gd name="f530" fmla="*/ f448 1 f294"/>
              <a:gd name="f531" fmla="*/ f449 1 f293"/>
              <a:gd name="f532" fmla="*/ f450 1 f294"/>
              <a:gd name="f533" fmla="*/ f451 1 f294"/>
              <a:gd name="f534" fmla="*/ f452 f284 1"/>
              <a:gd name="f535" fmla="*/ f453 f284 1"/>
              <a:gd name="f536" fmla="*/ f455 f285 1"/>
              <a:gd name="f537" fmla="*/ f454 f285 1"/>
              <a:gd name="f538" fmla="*/ f456 f284 1"/>
              <a:gd name="f539" fmla="*/ f457 f285 1"/>
              <a:gd name="f540" fmla="*/ f458 f284 1"/>
              <a:gd name="f541" fmla="*/ f459 f285 1"/>
              <a:gd name="f542" fmla="*/ f460 f284 1"/>
              <a:gd name="f543" fmla="*/ f461 f285 1"/>
              <a:gd name="f544" fmla="*/ f462 f284 1"/>
              <a:gd name="f545" fmla="*/ f463 f285 1"/>
              <a:gd name="f546" fmla="*/ f464 f284 1"/>
              <a:gd name="f547" fmla="*/ f465 f285 1"/>
              <a:gd name="f548" fmla="*/ f466 f284 1"/>
              <a:gd name="f549" fmla="*/ f467 f285 1"/>
              <a:gd name="f550" fmla="*/ f468 f284 1"/>
              <a:gd name="f551" fmla="*/ f469 f285 1"/>
              <a:gd name="f552" fmla="*/ f470 f284 1"/>
              <a:gd name="f553" fmla="*/ f471 f285 1"/>
              <a:gd name="f554" fmla="*/ f472 f284 1"/>
              <a:gd name="f555" fmla="*/ f473 f285 1"/>
              <a:gd name="f556" fmla="*/ f474 f284 1"/>
              <a:gd name="f557" fmla="*/ f475 f285 1"/>
              <a:gd name="f558" fmla="*/ f476 f284 1"/>
              <a:gd name="f559" fmla="*/ f477 f285 1"/>
              <a:gd name="f560" fmla="*/ f478 f284 1"/>
              <a:gd name="f561" fmla="*/ f479 f285 1"/>
              <a:gd name="f562" fmla="*/ f480 f284 1"/>
              <a:gd name="f563" fmla="*/ f481 f285 1"/>
              <a:gd name="f564" fmla="*/ f482 f284 1"/>
              <a:gd name="f565" fmla="*/ f483 f285 1"/>
              <a:gd name="f566" fmla="*/ f484 f284 1"/>
              <a:gd name="f567" fmla="*/ f485 f285 1"/>
              <a:gd name="f568" fmla="*/ f486 f284 1"/>
              <a:gd name="f569" fmla="*/ f487 f285 1"/>
              <a:gd name="f570" fmla="*/ f488 f284 1"/>
              <a:gd name="f571" fmla="*/ f489 f285 1"/>
              <a:gd name="f572" fmla="*/ f490 f284 1"/>
              <a:gd name="f573" fmla="*/ f491 f285 1"/>
              <a:gd name="f574" fmla="*/ f492 f284 1"/>
              <a:gd name="f575" fmla="*/ f493 f284 1"/>
              <a:gd name="f576" fmla="*/ f494 f285 1"/>
              <a:gd name="f577" fmla="*/ f495 f284 1"/>
              <a:gd name="f578" fmla="*/ f496 f284 1"/>
              <a:gd name="f579" fmla="*/ f497 f285 1"/>
              <a:gd name="f580" fmla="*/ f498 f284 1"/>
              <a:gd name="f581" fmla="*/ f499 f285 1"/>
              <a:gd name="f582" fmla="*/ f500 f284 1"/>
              <a:gd name="f583" fmla="*/ f501 f285 1"/>
              <a:gd name="f584" fmla="*/ f502 f284 1"/>
              <a:gd name="f585" fmla="*/ f503 f284 1"/>
              <a:gd name="f586" fmla="*/ f504 f285 1"/>
              <a:gd name="f587" fmla="*/ f505 f284 1"/>
              <a:gd name="f588" fmla="*/ f506 f285 1"/>
              <a:gd name="f589" fmla="*/ f507 f284 1"/>
              <a:gd name="f590" fmla="*/ f508 f285 1"/>
              <a:gd name="f591" fmla="*/ f509 f284 1"/>
              <a:gd name="f592" fmla="*/ f510 f285 1"/>
              <a:gd name="f593" fmla="*/ f511 f284 1"/>
              <a:gd name="f594" fmla="*/ f512 f285 1"/>
              <a:gd name="f595" fmla="*/ f513 f284 1"/>
              <a:gd name="f596" fmla="*/ f514 f285 1"/>
              <a:gd name="f597" fmla="*/ f515 f285 1"/>
              <a:gd name="f598" fmla="*/ f516 f285 1"/>
              <a:gd name="f599" fmla="*/ f517 f284 1"/>
              <a:gd name="f600" fmla="*/ f518 f285 1"/>
              <a:gd name="f601" fmla="*/ f519 f284 1"/>
              <a:gd name="f602" fmla="*/ f520 f285 1"/>
              <a:gd name="f603" fmla="*/ f521 f284 1"/>
              <a:gd name="f604" fmla="*/ f522 f285 1"/>
              <a:gd name="f605" fmla="*/ f523 f285 1"/>
              <a:gd name="f606" fmla="*/ f524 f284 1"/>
              <a:gd name="f607" fmla="*/ f525 f285 1"/>
              <a:gd name="f608" fmla="*/ f526 f284 1"/>
              <a:gd name="f609" fmla="*/ f527 f285 1"/>
              <a:gd name="f610" fmla="*/ f528 f285 1"/>
              <a:gd name="f611" fmla="*/ f529 f284 1"/>
              <a:gd name="f612" fmla="*/ f530 f285 1"/>
              <a:gd name="f613" fmla="*/ f531 f284 1"/>
              <a:gd name="f614" fmla="*/ f532 f285 1"/>
              <a:gd name="f615" fmla="*/ f533 f285 1"/>
            </a:gdLst>
            <a:ahLst/>
            <a:cxnLst>
              <a:cxn ang="3cd4">
                <a:pos x="hc" y="t"/>
              </a:cxn>
              <a:cxn ang="0">
                <a:pos x="r" y="vc"/>
              </a:cxn>
              <a:cxn ang="cd4">
                <a:pos x="hc" y="b"/>
              </a:cxn>
              <a:cxn ang="cd2">
                <a:pos x="l" y="vc"/>
              </a:cxn>
              <a:cxn ang="f373">
                <a:pos x="f538" y="f539"/>
              </a:cxn>
              <a:cxn ang="f373">
                <a:pos x="f540" y="f541"/>
              </a:cxn>
              <a:cxn ang="f373">
                <a:pos x="f542" y="f543"/>
              </a:cxn>
              <a:cxn ang="f373">
                <a:pos x="f544" y="f545"/>
              </a:cxn>
              <a:cxn ang="f373">
                <a:pos x="f546" y="f547"/>
              </a:cxn>
              <a:cxn ang="f373">
                <a:pos x="f548" y="f549"/>
              </a:cxn>
              <a:cxn ang="f373">
                <a:pos x="f550" y="f551"/>
              </a:cxn>
              <a:cxn ang="f373">
                <a:pos x="f552" y="f553"/>
              </a:cxn>
              <a:cxn ang="f373">
                <a:pos x="f554" y="f555"/>
              </a:cxn>
              <a:cxn ang="f373">
                <a:pos x="f556" y="f557"/>
              </a:cxn>
              <a:cxn ang="f373">
                <a:pos x="f558" y="f559"/>
              </a:cxn>
              <a:cxn ang="f373">
                <a:pos x="f560" y="f561"/>
              </a:cxn>
              <a:cxn ang="f373">
                <a:pos x="f562" y="f563"/>
              </a:cxn>
              <a:cxn ang="f373">
                <a:pos x="f564" y="f565"/>
              </a:cxn>
              <a:cxn ang="f373">
                <a:pos x="f566" y="f567"/>
              </a:cxn>
              <a:cxn ang="f373">
                <a:pos x="f568" y="f569"/>
              </a:cxn>
              <a:cxn ang="f373">
                <a:pos x="f570" y="f571"/>
              </a:cxn>
              <a:cxn ang="f373">
                <a:pos x="f572" y="f573"/>
              </a:cxn>
              <a:cxn ang="f373">
                <a:pos x="f574" y="f565"/>
              </a:cxn>
              <a:cxn ang="f373">
                <a:pos x="f575" y="f576"/>
              </a:cxn>
              <a:cxn ang="f373">
                <a:pos x="f577" y="f571"/>
              </a:cxn>
              <a:cxn ang="f373">
                <a:pos x="f578" y="f579"/>
              </a:cxn>
              <a:cxn ang="f373">
                <a:pos x="f580" y="f581"/>
              </a:cxn>
              <a:cxn ang="f373">
                <a:pos x="f582" y="f583"/>
              </a:cxn>
              <a:cxn ang="f373">
                <a:pos x="f584" y="f559"/>
              </a:cxn>
              <a:cxn ang="f373">
                <a:pos x="f585" y="f586"/>
              </a:cxn>
              <a:cxn ang="f373">
                <a:pos x="f587" y="f588"/>
              </a:cxn>
              <a:cxn ang="f373">
                <a:pos x="f589" y="f590"/>
              </a:cxn>
              <a:cxn ang="f373">
                <a:pos x="f591" y="f592"/>
              </a:cxn>
              <a:cxn ang="f373">
                <a:pos x="f593" y="f594"/>
              </a:cxn>
              <a:cxn ang="f373">
                <a:pos x="f595" y="f596"/>
              </a:cxn>
              <a:cxn ang="f373">
                <a:pos x="f564" y="f597"/>
              </a:cxn>
              <a:cxn ang="f373">
                <a:pos x="f577" y="f598"/>
              </a:cxn>
              <a:cxn ang="f373">
                <a:pos x="f599" y="f600"/>
              </a:cxn>
              <a:cxn ang="f373">
                <a:pos x="f601" y="f602"/>
              </a:cxn>
              <a:cxn ang="f373">
                <a:pos x="f603" y="f604"/>
              </a:cxn>
              <a:cxn ang="f373">
                <a:pos x="f599" y="f600"/>
              </a:cxn>
              <a:cxn ang="f373">
                <a:pos x="f587" y="f605"/>
              </a:cxn>
              <a:cxn ang="f373">
                <a:pos x="f606" y="f607"/>
              </a:cxn>
              <a:cxn ang="f373">
                <a:pos x="f608" y="f609"/>
              </a:cxn>
              <a:cxn ang="f373">
                <a:pos x="f595" y="f610"/>
              </a:cxn>
              <a:cxn ang="f373">
                <a:pos x="f611" y="f612"/>
              </a:cxn>
              <a:cxn ang="f373">
                <a:pos x="f595" y="f610"/>
              </a:cxn>
              <a:cxn ang="f373">
                <a:pos x="f613" y="f614"/>
              </a:cxn>
              <a:cxn ang="f373">
                <a:pos x="f587" y="f615"/>
              </a:cxn>
            </a:cxnLst>
            <a:rect l="f534" t="f537" r="f535" b="f536"/>
            <a:pathLst>
              <a:path w="508" h="408">
                <a:moveTo>
                  <a:pt x="f7" y="f9"/>
                </a:moveTo>
                <a:cubicBezTo>
                  <a:pt x="f10" y="f11"/>
                  <a:pt x="f12" y="f13"/>
                  <a:pt x="f14" y="f15"/>
                </a:cubicBezTo>
                <a:cubicBezTo>
                  <a:pt x="f16" y="f17"/>
                  <a:pt x="f18" y="f19"/>
                  <a:pt x="f12" y="f20"/>
                </a:cubicBezTo>
                <a:cubicBezTo>
                  <a:pt x="f21" y="f22"/>
                  <a:pt x="f23" y="f24"/>
                  <a:pt x="f25" y="f26"/>
                </a:cubicBezTo>
                <a:cubicBezTo>
                  <a:pt x="f27" y="f28"/>
                  <a:pt x="f29" y="f30"/>
                  <a:pt x="f31" y="f32"/>
                </a:cubicBezTo>
                <a:cubicBezTo>
                  <a:pt x="f33" y="f34"/>
                  <a:pt x="f33" y="f35"/>
                  <a:pt x="f36" y="f37"/>
                </a:cubicBezTo>
                <a:cubicBezTo>
                  <a:pt x="f38" y="f39"/>
                  <a:pt x="f40" y="f41"/>
                  <a:pt x="f42" y="f2"/>
                </a:cubicBezTo>
                <a:cubicBezTo>
                  <a:pt x="f43" y="f42"/>
                  <a:pt x="f44" y="f45"/>
                  <a:pt x="f46" y="f47"/>
                </a:cubicBezTo>
                <a:cubicBezTo>
                  <a:pt x="f48" y="f49"/>
                  <a:pt x="f50" y="f8"/>
                  <a:pt x="f51" y="f52"/>
                </a:cubicBezTo>
                <a:cubicBezTo>
                  <a:pt x="f53" y="f40"/>
                  <a:pt x="f54" y="f55"/>
                  <a:pt x="f20" y="f56"/>
                </a:cubicBezTo>
                <a:cubicBezTo>
                  <a:pt x="f57" y="f58"/>
                  <a:pt x="f59" y="f55"/>
                  <a:pt x="f60" y="f61"/>
                </a:cubicBezTo>
                <a:cubicBezTo>
                  <a:pt x="f62" y="f63"/>
                  <a:pt x="f13" y="f2"/>
                  <a:pt x="f3" y="f64"/>
                </a:cubicBezTo>
                <a:cubicBezTo>
                  <a:pt x="f65" y="f66"/>
                  <a:pt x="f67" y="f68"/>
                  <a:pt x="f69" y="f44"/>
                </a:cubicBezTo>
                <a:cubicBezTo>
                  <a:pt x="f70" y="f71"/>
                  <a:pt x="f72" y="f73"/>
                  <a:pt x="f74" y="f75"/>
                </a:cubicBezTo>
                <a:cubicBezTo>
                  <a:pt x="f76" y="f77"/>
                  <a:pt x="f78" y="f79"/>
                  <a:pt x="f80" y="f81"/>
                </a:cubicBezTo>
                <a:cubicBezTo>
                  <a:pt x="f82" y="f83"/>
                  <a:pt x="f84" y="f85"/>
                  <a:pt x="f86" y="f87"/>
                </a:cubicBezTo>
                <a:cubicBezTo>
                  <a:pt x="f88" y="f13"/>
                  <a:pt x="f89" y="f11"/>
                  <a:pt x="f6" y="f90"/>
                </a:cubicBezTo>
                <a:cubicBezTo>
                  <a:pt x="f91" y="f92"/>
                  <a:pt x="f93" y="f91"/>
                  <a:pt x="f94" y="f95"/>
                </a:cubicBezTo>
                <a:cubicBezTo>
                  <a:pt x="f96" y="f97"/>
                  <a:pt x="f98" y="f99"/>
                  <a:pt x="f83" y="f100"/>
                </a:cubicBezTo>
                <a:cubicBezTo>
                  <a:pt x="f26" y="f100"/>
                  <a:pt x="f44" y="f101"/>
                  <a:pt x="f102" y="f6"/>
                </a:cubicBezTo>
                <a:cubicBezTo>
                  <a:pt x="f58" y="f103"/>
                  <a:pt x="f104" y="f91"/>
                  <a:pt x="f105" y="f106"/>
                </a:cubicBezTo>
                <a:cubicBezTo>
                  <a:pt x="f107" y="f92"/>
                  <a:pt x="f108" y="f109"/>
                  <a:pt x="f7" y="f9"/>
                </a:cubicBezTo>
                <a:close/>
                <a:moveTo>
                  <a:pt x="f110" y="f111"/>
                </a:moveTo>
                <a:cubicBezTo>
                  <a:pt x="f112" y="f3"/>
                  <a:pt x="f113" y="f114"/>
                  <a:pt x="f115" y="f116"/>
                </a:cubicBezTo>
                <a:cubicBezTo>
                  <a:pt x="f117" y="f118"/>
                  <a:pt x="f119" y="f120"/>
                  <a:pt x="f121" y="f122"/>
                </a:cubicBezTo>
                <a:cubicBezTo>
                  <a:pt x="f121" y="f123"/>
                  <a:pt x="f121" y="f124"/>
                  <a:pt x="f121" y="f124"/>
                </a:cubicBezTo>
                <a:cubicBezTo>
                  <a:pt x="f125" y="f126"/>
                  <a:pt x="f127" y="f53"/>
                  <a:pt x="f128" y="f129"/>
                </a:cubicBezTo>
                <a:cubicBezTo>
                  <a:pt x="f126" y="f130"/>
                  <a:pt x="f131" y="f132"/>
                  <a:pt x="f133" y="f134"/>
                </a:cubicBezTo>
                <a:cubicBezTo>
                  <a:pt x="f135" y="f136"/>
                  <a:pt x="f137" y="f138"/>
                  <a:pt x="f139" y="f140"/>
                </a:cubicBezTo>
                <a:cubicBezTo>
                  <a:pt x="f141" y="f61"/>
                  <a:pt x="f142" y="f143"/>
                  <a:pt x="f144" y="f145"/>
                </a:cubicBezTo>
                <a:cubicBezTo>
                  <a:pt x="f146" y="f147"/>
                  <a:pt x="f48" y="f148"/>
                  <a:pt x="f26" y="f102"/>
                </a:cubicBezTo>
                <a:cubicBezTo>
                  <a:pt x="f149" y="f140"/>
                  <a:pt x="f150" y="f151"/>
                  <a:pt x="f152" y="f68"/>
                </a:cubicBezTo>
                <a:cubicBezTo>
                  <a:pt x="f153" y="f154"/>
                  <a:pt x="f155" y="f156"/>
                  <a:pt x="f50" y="f157"/>
                </a:cubicBezTo>
                <a:cubicBezTo>
                  <a:pt x="f153" y="f71"/>
                  <a:pt x="f150" y="f35"/>
                  <a:pt x="f75" y="f158"/>
                </a:cubicBezTo>
                <a:cubicBezTo>
                  <a:pt x="f159" y="f160"/>
                  <a:pt x="f161" y="f162"/>
                  <a:pt x="f157" y="f163"/>
                </a:cubicBezTo>
                <a:cubicBezTo>
                  <a:pt x="f164" y="f2"/>
                  <a:pt x="f68" y="f2"/>
                  <a:pt x="f163" y="f163"/>
                </a:cubicBezTo>
                <a:cubicBezTo>
                  <a:pt x="f2" y="f66"/>
                  <a:pt x="f2" y="f156"/>
                  <a:pt x="f165" y="f157"/>
                </a:cubicBezTo>
                <a:cubicBezTo>
                  <a:pt x="f166" y="f136"/>
                  <a:pt x="f167" y="f73"/>
                  <a:pt x="f156" y="f134"/>
                </a:cubicBezTo>
                <a:cubicBezTo>
                  <a:pt x="f168" y="f75"/>
                  <a:pt x="f160" y="f169"/>
                  <a:pt x="f160" y="f146"/>
                </a:cubicBezTo>
                <a:cubicBezTo>
                  <a:pt x="f156" y="f170"/>
                  <a:pt x="f138" y="f170"/>
                  <a:pt x="f167" y="f24"/>
                </a:cubicBezTo>
                <a:cubicBezTo>
                  <a:pt x="f64" y="f150"/>
                  <a:pt x="f171" y="f30"/>
                  <a:pt x="f42" y="f172"/>
                </a:cubicBezTo>
                <a:cubicBezTo>
                  <a:pt x="f45" y="f71"/>
                  <a:pt x="f173" y="f158"/>
                  <a:pt x="f174" y="f158"/>
                </a:cubicBezTo>
                <a:cubicBezTo>
                  <a:pt x="f174" y="f175"/>
                  <a:pt x="f8" y="f149"/>
                  <a:pt x="f176" y="f152"/>
                </a:cubicBezTo>
                <a:cubicBezTo>
                  <a:pt x="f52" y="f177"/>
                  <a:pt x="f148" y="f178"/>
                  <a:pt x="f140" y="f179"/>
                </a:cubicBezTo>
                <a:cubicBezTo>
                  <a:pt x="f180" y="f181"/>
                  <a:pt x="f182" y="f129"/>
                  <a:pt x="f183" y="f184"/>
                </a:cubicBezTo>
                <a:cubicBezTo>
                  <a:pt x="f47" y="f184"/>
                  <a:pt x="f145" y="f185"/>
                  <a:pt x="f186" y="f53"/>
                </a:cubicBezTo>
                <a:cubicBezTo>
                  <a:pt x="f173" y="f51"/>
                  <a:pt x="f176" y="f187"/>
                  <a:pt x="f188" y="f189"/>
                </a:cubicBezTo>
                <a:cubicBezTo>
                  <a:pt x="f190" y="f144"/>
                  <a:pt x="f16" y="f191"/>
                  <a:pt x="f192" y="f142"/>
                </a:cubicBezTo>
                <a:cubicBezTo>
                  <a:pt x="f105" y="f178"/>
                  <a:pt x="f25" y="f193"/>
                  <a:pt x="f27" y="f83"/>
                </a:cubicBezTo>
                <a:cubicBezTo>
                  <a:pt x="f194" y="f87"/>
                  <a:pt x="f165" y="f195"/>
                  <a:pt x="f30" y="f9"/>
                </a:cubicBezTo>
                <a:cubicBezTo>
                  <a:pt x="f150" y="f196"/>
                  <a:pt x="f177" y="f197"/>
                  <a:pt x="f198" y="f9"/>
                </a:cubicBezTo>
                <a:cubicBezTo>
                  <a:pt x="f129" y="f199"/>
                  <a:pt x="f123" y="f200"/>
                  <a:pt x="f201" y="f69"/>
                </a:cubicBezTo>
                <a:cubicBezTo>
                  <a:pt x="f98" y="f202"/>
                  <a:pt x="f203" y="f204"/>
                  <a:pt x="f205" y="f200"/>
                </a:cubicBezTo>
                <a:cubicBezTo>
                  <a:pt x="f69" y="f74"/>
                  <a:pt x="f206" y="f207"/>
                  <a:pt x="f17" y="f208"/>
                </a:cubicBezTo>
                <a:cubicBezTo>
                  <a:pt x="f209" y="f210"/>
                  <a:pt x="f211" y="f212"/>
                  <a:pt x="f117" y="f213"/>
                </a:cubicBezTo>
                <a:cubicBezTo>
                  <a:pt x="f72" y="f78"/>
                  <a:pt x="f214" y="f215"/>
                  <a:pt x="f82" y="f216"/>
                </a:cubicBezTo>
                <a:cubicBezTo>
                  <a:pt x="f217" y="f13"/>
                  <a:pt x="f218" y="f219"/>
                  <a:pt x="f110" y="f111"/>
                </a:cubicBezTo>
                <a:close/>
                <a:moveTo>
                  <a:pt x="f220" y="f221"/>
                </a:moveTo>
                <a:cubicBezTo>
                  <a:pt x="f222" y="f223"/>
                  <a:pt x="f29" y="f114"/>
                  <a:pt x="f224" y="f117"/>
                </a:cubicBezTo>
                <a:cubicBezTo>
                  <a:pt x="f225" y="f226"/>
                  <a:pt x="f180" y="f227"/>
                  <a:pt x="f164" y="f84"/>
                </a:cubicBezTo>
                <a:cubicBezTo>
                  <a:pt x="f158" y="f106"/>
                  <a:pt x="f228" y="f229"/>
                  <a:pt x="f83" y="f230"/>
                </a:cubicBezTo>
                <a:cubicBezTo>
                  <a:pt x="f119" y="f231"/>
                  <a:pt x="f219" y="f112"/>
                  <a:pt x="f232" y="f233"/>
                </a:cubicBezTo>
                <a:cubicBezTo>
                  <a:pt x="f234" y="f65"/>
                  <a:pt x="f235" y="f216"/>
                  <a:pt x="f236" y="f233"/>
                </a:cubicBezTo>
                <a:cubicBezTo>
                  <a:pt x="f237" y="f238"/>
                  <a:pt x="f239" y="f240"/>
                  <a:pt x="f133" y="f241"/>
                </a:cubicBezTo>
                <a:cubicBezTo>
                  <a:pt x="f242" y="f243"/>
                  <a:pt x="f75" y="f243"/>
                  <a:pt x="f244" y="f245"/>
                </a:cubicBezTo>
                <a:cubicBezTo>
                  <a:pt x="f151" y="f113"/>
                  <a:pt x="f145" y="f114"/>
                  <a:pt x="f174" y="f111"/>
                </a:cubicBezTo>
                <a:cubicBezTo>
                  <a:pt x="f190" y="f211"/>
                  <a:pt x="f246" y="f247"/>
                  <a:pt x="f220" y="f221"/>
                </a:cubicBezTo>
                <a:close/>
                <a:moveTo>
                  <a:pt x="f238" y="f152"/>
                </a:moveTo>
                <a:cubicBezTo>
                  <a:pt x="f248" y="f152"/>
                  <a:pt x="f98" y="f193"/>
                  <a:pt x="f111" y="f123"/>
                </a:cubicBezTo>
                <a:cubicBezTo>
                  <a:pt x="f111" y="f249"/>
                  <a:pt x="f206" y="f19"/>
                  <a:pt x="f219" y="f250"/>
                </a:cubicBezTo>
                <a:cubicBezTo>
                  <a:pt x="f251" y="f252"/>
                  <a:pt x="f223" y="f252"/>
                  <a:pt x="f253" y="f201"/>
                </a:cubicBezTo>
                <a:cubicBezTo>
                  <a:pt x="f233" y="f254"/>
                  <a:pt x="f238" y="f131"/>
                  <a:pt x="f255" y="f130"/>
                </a:cubicBezTo>
                <a:cubicBezTo>
                  <a:pt x="f256" y="f139"/>
                  <a:pt x="f256" y="f257"/>
                  <a:pt x="f240" y="f146"/>
                </a:cubicBezTo>
                <a:cubicBezTo>
                  <a:pt x="f215" y="f191"/>
                  <a:pt x="f258" y="f169"/>
                  <a:pt x="f238" y="f152"/>
                </a:cubicBezTo>
                <a:close/>
                <a:moveTo>
                  <a:pt x="f239" y="f153"/>
                </a:moveTo>
                <a:cubicBezTo>
                  <a:pt x="f19" y="f24"/>
                  <a:pt x="f252" y="f259"/>
                  <a:pt x="f17" y="f189"/>
                </a:cubicBezTo>
                <a:cubicBezTo>
                  <a:pt x="f119" y="f178"/>
                  <a:pt x="f87" y="f135"/>
                  <a:pt x="f260" y="f79"/>
                </a:cubicBezTo>
                <a:cubicBezTo>
                  <a:pt x="f204" y="f144"/>
                  <a:pt x="f13" y="f152"/>
                  <a:pt x="f221" y="f261"/>
                </a:cubicBezTo>
                <a:cubicBezTo>
                  <a:pt x="f195" y="f30"/>
                  <a:pt x="f216" y="f158"/>
                  <a:pt x="f223" y="f262"/>
                </a:cubicBezTo>
                <a:cubicBezTo>
                  <a:pt x="f117" y="f160"/>
                  <a:pt x="f211" y="f263"/>
                  <a:pt x="f264" y="f39"/>
                </a:cubicBezTo>
                <a:cubicBezTo>
                  <a:pt x="f260" y="f46"/>
                  <a:pt x="f125" y="f265"/>
                  <a:pt x="f239" y="f153"/>
                </a:cubicBezTo>
                <a:close/>
                <a:moveTo>
                  <a:pt x="f232" y="f121"/>
                </a:moveTo>
                <a:cubicBezTo>
                  <a:pt x="f266" y="f267"/>
                  <a:pt x="f240" y="f268"/>
                  <a:pt x="f256" y="f111"/>
                </a:cubicBezTo>
                <a:cubicBezTo>
                  <a:pt x="f269" y="f270"/>
                  <a:pt x="f271" y="f17"/>
                  <a:pt x="f272" y="f239"/>
                </a:cubicBezTo>
                <a:cubicBezTo>
                  <a:pt x="f273" y="f123"/>
                  <a:pt x="f274" y="f193"/>
                  <a:pt x="f275" y="f129"/>
                </a:cubicBezTo>
                <a:cubicBezTo>
                  <a:pt x="f90" y="f124"/>
                  <a:pt x="f199" y="f276"/>
                  <a:pt x="f232" y="f121"/>
                </a:cubicBezTo>
                <a:close/>
                <a:moveTo>
                  <a:pt x="f277" y="f278"/>
                </a:moveTo>
                <a:cubicBezTo>
                  <a:pt x="f131" y="f263"/>
                  <a:pt x="f122" y="f37"/>
                  <a:pt x="f279" y="f71"/>
                </a:cubicBezTo>
                <a:cubicBezTo>
                  <a:pt x="f85" y="f156"/>
                  <a:pt x="f118" y="f162"/>
                  <a:pt x="f280" y="f2"/>
                </a:cubicBezTo>
                <a:cubicBezTo>
                  <a:pt x="f280" y="f281"/>
                  <a:pt x="f127" y="f148"/>
                  <a:pt x="f17" y="f42"/>
                </a:cubicBezTo>
                <a:cubicBezTo>
                  <a:pt x="f239" y="f61"/>
                  <a:pt x="f126" y="f282"/>
                  <a:pt x="f277" y="f278"/>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name="Slide954">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C9DE795-9CB4-3CC7-76A0-43042EA78A42}"/>
              </a:ext>
            </a:extLst>
          </p:cNvPr>
          <p:cNvSpPr txBox="1"/>
          <p:nvPr/>
        </p:nvSpPr>
        <p:spPr>
          <a:xfrm>
            <a:off x="479429" y="647303"/>
            <a:ext cx="4962905" cy="1274984"/>
          </a:xfrm>
          <a:prstGeom prst="rect">
            <a:avLst/>
          </a:prstGeom>
          <a:noFill/>
          <a:ln cap="flat">
            <a:noFill/>
          </a:ln>
        </p:spPr>
        <p:txBody>
          <a:bodyPr vert="horz" wrap="square" lIns="91440" tIns="45720" rIns="91440" bIns="45720" anchor="t" anchorCtr="0" compatLnSpc="1">
            <a:noAutofit/>
          </a:bodyPr>
          <a:lstStyle/>
          <a:p>
            <a:pPr marL="0" marR="0" lvl="0" indent="0" algn="l" defTabSz="914400" rtl="0" fontAlgn="auto" hangingPunct="1">
              <a:lnSpc>
                <a:spcPts val="4680"/>
              </a:lnSpc>
              <a:spcBef>
                <a:spcPts val="0"/>
              </a:spcBef>
              <a:spcAft>
                <a:spcPts val="0"/>
              </a:spcAft>
              <a:buNone/>
              <a:tabLst/>
              <a:defRPr sz="1800" b="0" i="0" u="none" strike="noStrike" kern="0" cap="none" spc="0" baseline="0">
                <a:solidFill>
                  <a:srgbClr val="000000"/>
                </a:solidFill>
                <a:uFillTx/>
              </a:defRPr>
            </a:pPr>
            <a:r>
              <a:rPr lang="en-US" sz="2800" b="1" i="0" u="none" strike="noStrike" kern="1200" cap="none" spc="0" baseline="0">
                <a:solidFill>
                  <a:srgbClr val="002060"/>
                </a:solidFill>
                <a:uFillTx/>
                <a:latin typeface="Arial"/>
              </a:rPr>
              <a:t>Give </a:t>
            </a:r>
            <a:r>
              <a:rPr lang="en-US" sz="2800" b="1" i="0" u="none" strike="noStrike" kern="1200" cap="none" spc="0" baseline="0">
                <a:solidFill>
                  <a:srgbClr val="0F78FF"/>
                </a:solidFill>
                <a:uFillTx/>
                <a:latin typeface="Arial"/>
              </a:rPr>
              <a:t>power</a:t>
            </a:r>
            <a:r>
              <a:rPr lang="en-US" sz="2800" b="1" i="0" u="none" strike="noStrike" kern="1200" cap="none" spc="0" baseline="0">
                <a:solidFill>
                  <a:srgbClr val="002060"/>
                </a:solidFill>
                <a:uFillTx/>
                <a:latin typeface="Arial"/>
              </a:rPr>
              <a:t> to your words </a:t>
            </a:r>
          </a:p>
        </p:txBody>
      </p:sp>
      <p:sp>
        <p:nvSpPr>
          <p:cNvPr id="3" name="Rectángulo 6">
            <a:extLst>
              <a:ext uri="{FF2B5EF4-FFF2-40B4-BE49-F238E27FC236}">
                <a16:creationId xmlns:a16="http://schemas.microsoft.com/office/drawing/2014/main" id="{E84A7F1A-A6F7-E0CA-7092-47D933B3CE3D}"/>
              </a:ext>
            </a:extLst>
          </p:cNvPr>
          <p:cNvSpPr/>
          <p:nvPr/>
        </p:nvSpPr>
        <p:spPr>
          <a:xfrm>
            <a:off x="6529556" y="1570262"/>
            <a:ext cx="2002453" cy="1869088"/>
          </a:xfrm>
          <a:prstGeom prst="rect">
            <a:avLst/>
          </a:prstGeom>
          <a:solidFill>
            <a:srgbClr val="002060"/>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1200"/>
              </a:spcAft>
              <a:buNone/>
              <a:tabLst/>
              <a:defRPr sz="1800" b="0" i="0" u="none" strike="noStrike" kern="0" cap="none" spc="0" baseline="0">
                <a:solidFill>
                  <a:srgbClr val="000000"/>
                </a:solidFill>
                <a:uFillTx/>
              </a:defRPr>
            </a:pPr>
            <a:r>
              <a:rPr lang="es-ES" sz="1800" b="1" i="0" u="none" strike="noStrike" kern="1200" cap="none" spc="300" baseline="0">
                <a:solidFill>
                  <a:srgbClr val="FFFFFF"/>
                </a:solidFill>
                <a:uFillTx/>
                <a:latin typeface="Arial"/>
              </a:rPr>
              <a:t>BOX TITLE</a:t>
            </a:r>
          </a:p>
          <a:p>
            <a:pPr marL="0" marR="0" lvl="0" indent="0" algn="ctr" defTabSz="914400" rtl="0" fontAlgn="auto" hangingPunct="1">
              <a:lnSpc>
                <a:spcPct val="100000"/>
              </a:lnSpc>
              <a:spcBef>
                <a:spcPts val="0"/>
              </a:spcBef>
              <a:spcAft>
                <a:spcPts val="1200"/>
              </a:spcAft>
              <a:buNone/>
              <a:tabLst/>
              <a:defRPr sz="1800" b="0" i="0" u="none" strike="noStrike" kern="0" cap="none" spc="0" baseline="0">
                <a:solidFill>
                  <a:srgbClr val="000000"/>
                </a:solidFill>
                <a:uFillTx/>
              </a:defRPr>
            </a:pPr>
            <a:r>
              <a:rPr lang="es-ES" sz="1400" b="0" i="0" u="none" strike="noStrike" kern="1200" cap="none" spc="0" baseline="0">
                <a:solidFill>
                  <a:srgbClr val="F3F3F3"/>
                </a:solidFill>
                <a:uFillTx/>
                <a:latin typeface="Arial"/>
              </a:rPr>
              <a:t>Vivamus massa magna, vulputate vel tortor et, pulvinar cursus diam</a:t>
            </a:r>
            <a:endParaRPr lang="es-ES" sz="2400" b="1" i="0" u="none" strike="noStrike" kern="1200" cap="none" spc="300" baseline="0">
              <a:solidFill>
                <a:srgbClr val="F3F3F3"/>
              </a:solidFill>
              <a:uFillTx/>
              <a:latin typeface="Arial"/>
            </a:endParaRPr>
          </a:p>
        </p:txBody>
      </p:sp>
      <p:sp>
        <p:nvSpPr>
          <p:cNvPr id="4" name="Rectángulo 9">
            <a:extLst>
              <a:ext uri="{FF2B5EF4-FFF2-40B4-BE49-F238E27FC236}">
                <a16:creationId xmlns:a16="http://schemas.microsoft.com/office/drawing/2014/main" id="{1DB1AC04-50F0-C73B-9DC6-6CFDECA43CED}"/>
              </a:ext>
            </a:extLst>
          </p:cNvPr>
          <p:cNvSpPr/>
          <p:nvPr/>
        </p:nvSpPr>
        <p:spPr>
          <a:xfrm>
            <a:off x="6096003" y="3439351"/>
            <a:ext cx="2808286" cy="2621255"/>
          </a:xfrm>
          <a:prstGeom prst="rect">
            <a:avLst/>
          </a:prstGeom>
          <a:solidFill>
            <a:srgbClr val="0F78FF"/>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1200"/>
              </a:spcAft>
              <a:buNone/>
              <a:tabLst/>
              <a:defRPr sz="1800" b="0" i="0" u="none" strike="noStrike" kern="0" cap="none" spc="0" baseline="0">
                <a:solidFill>
                  <a:srgbClr val="000000"/>
                </a:solidFill>
                <a:uFillTx/>
              </a:defRPr>
            </a:pPr>
            <a:r>
              <a:rPr lang="es-ES" sz="1800" b="1" i="0" u="none" strike="noStrike" kern="1200" cap="none" spc="300" baseline="0">
                <a:solidFill>
                  <a:srgbClr val="FFFFFF"/>
                </a:solidFill>
                <a:uFillTx/>
                <a:latin typeface="Arial"/>
              </a:rPr>
              <a:t>BOX TITLE</a:t>
            </a:r>
          </a:p>
          <a:p>
            <a:pPr marL="0" marR="0" lvl="0" indent="0" algn="ctr" defTabSz="914400" rtl="0" fontAlgn="auto" hangingPunct="1">
              <a:lnSpc>
                <a:spcPct val="100000"/>
              </a:lnSpc>
              <a:spcBef>
                <a:spcPts val="0"/>
              </a:spcBef>
              <a:spcAft>
                <a:spcPts val="1200"/>
              </a:spcAft>
              <a:buNone/>
              <a:tabLst/>
              <a:defRPr sz="1800" b="0" i="0" u="none" strike="noStrike" kern="0" cap="none" spc="0" baseline="0">
                <a:solidFill>
                  <a:srgbClr val="000000"/>
                </a:solidFill>
                <a:uFillTx/>
              </a:defRPr>
            </a:pPr>
            <a:r>
              <a:rPr lang="es-ES" sz="1400" b="0" i="0" u="none" strike="noStrike" kern="1200" cap="none" spc="0" baseline="0">
                <a:solidFill>
                  <a:srgbClr val="FFFFFF"/>
                </a:solidFill>
                <a:uFillTx/>
                <a:latin typeface="Arial"/>
              </a:rPr>
              <a:t>Vivamus massa magna, vulputate vel tortor et, pulvinar cursus diam</a:t>
            </a:r>
            <a:endParaRPr lang="es-ES" sz="2400" b="1" i="0" u="none" strike="noStrike" kern="1200" cap="none" spc="300" baseline="0">
              <a:solidFill>
                <a:srgbClr val="6F9CEB"/>
              </a:solidFill>
              <a:uFillTx/>
              <a:latin typeface="Arial"/>
            </a:endParaRPr>
          </a:p>
        </p:txBody>
      </p:sp>
      <p:sp>
        <p:nvSpPr>
          <p:cNvPr id="5" name="Rectángulo 10">
            <a:extLst>
              <a:ext uri="{FF2B5EF4-FFF2-40B4-BE49-F238E27FC236}">
                <a16:creationId xmlns:a16="http://schemas.microsoft.com/office/drawing/2014/main" id="{A4836975-3B83-A19D-72EF-E1BBF356936A}"/>
              </a:ext>
            </a:extLst>
          </p:cNvPr>
          <p:cNvSpPr/>
          <p:nvPr/>
        </p:nvSpPr>
        <p:spPr>
          <a:xfrm>
            <a:off x="8904290" y="3439351"/>
            <a:ext cx="2808286" cy="2621255"/>
          </a:xfrm>
          <a:prstGeom prst="rect">
            <a:avLst/>
          </a:prstGeom>
          <a:solidFill>
            <a:srgbClr val="9FC9FF"/>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1200"/>
              </a:spcAft>
              <a:buNone/>
              <a:tabLst/>
              <a:defRPr sz="1800" b="0" i="0" u="none" strike="noStrike" kern="0" cap="none" spc="0" baseline="0">
                <a:solidFill>
                  <a:srgbClr val="000000"/>
                </a:solidFill>
                <a:uFillTx/>
              </a:defRPr>
            </a:pPr>
            <a:r>
              <a:rPr lang="es-ES" sz="1800" b="1" i="0" u="none" strike="noStrike" kern="1200" cap="none" spc="300" baseline="0">
                <a:solidFill>
                  <a:srgbClr val="FFFFFF"/>
                </a:solidFill>
                <a:uFillTx/>
                <a:latin typeface="Arial"/>
              </a:rPr>
              <a:t>BOX TITLE</a:t>
            </a:r>
          </a:p>
          <a:p>
            <a:pPr marL="0" marR="0" lvl="0" indent="0" algn="ctr" defTabSz="914400" rtl="0" fontAlgn="auto" hangingPunct="1">
              <a:lnSpc>
                <a:spcPct val="100000"/>
              </a:lnSpc>
              <a:spcBef>
                <a:spcPts val="0"/>
              </a:spcBef>
              <a:spcAft>
                <a:spcPts val="1200"/>
              </a:spcAft>
              <a:buNone/>
              <a:tabLst/>
              <a:defRPr sz="1800" b="0" i="0" u="none" strike="noStrike" kern="0" cap="none" spc="0" baseline="0">
                <a:solidFill>
                  <a:srgbClr val="000000"/>
                </a:solidFill>
                <a:uFillTx/>
              </a:defRPr>
            </a:pPr>
            <a:r>
              <a:rPr lang="es-ES" sz="1400" b="0" i="0" u="none" strike="noStrike" kern="1200" cap="none" spc="0" baseline="0">
                <a:solidFill>
                  <a:srgbClr val="FFFFFF"/>
                </a:solidFill>
                <a:uFillTx/>
                <a:latin typeface="Arial"/>
              </a:rPr>
              <a:t>Vivamus massa magna, vulputate vel tortor et, pulvinar cursus diam</a:t>
            </a:r>
            <a:endParaRPr lang="es-ES" sz="2400" b="1" i="0" u="none" strike="noStrike" kern="1200" cap="none" spc="300" baseline="0">
              <a:solidFill>
                <a:srgbClr val="6F9CEB"/>
              </a:solidFill>
              <a:uFillTx/>
              <a:latin typeface="Arial"/>
            </a:endParaRPr>
          </a:p>
        </p:txBody>
      </p:sp>
      <p:sp>
        <p:nvSpPr>
          <p:cNvPr id="6" name="Rectángulo 11">
            <a:extLst>
              <a:ext uri="{FF2B5EF4-FFF2-40B4-BE49-F238E27FC236}">
                <a16:creationId xmlns:a16="http://schemas.microsoft.com/office/drawing/2014/main" id="{1ADC2636-35C4-E544-B41E-0A8C0A65A81B}"/>
              </a:ext>
            </a:extLst>
          </p:cNvPr>
          <p:cNvSpPr/>
          <p:nvPr/>
        </p:nvSpPr>
        <p:spPr>
          <a:xfrm>
            <a:off x="3294436" y="3439351"/>
            <a:ext cx="2808286" cy="2621255"/>
          </a:xfrm>
          <a:prstGeom prst="rect">
            <a:avLst/>
          </a:prstGeom>
          <a:solidFill>
            <a:srgbClr val="14203C"/>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1200"/>
              </a:spcAft>
              <a:buNone/>
              <a:tabLst/>
              <a:defRPr sz="1800" b="0" i="0" u="none" strike="noStrike" kern="0" cap="none" spc="0" baseline="0">
                <a:solidFill>
                  <a:srgbClr val="000000"/>
                </a:solidFill>
                <a:uFillTx/>
              </a:defRPr>
            </a:pPr>
            <a:r>
              <a:rPr lang="es-ES" sz="1800" b="1" i="0" u="none" strike="noStrike" kern="1200" cap="none" spc="300" baseline="0">
                <a:solidFill>
                  <a:srgbClr val="FFFFFF"/>
                </a:solidFill>
                <a:uFillTx/>
                <a:latin typeface="Arial"/>
              </a:rPr>
              <a:t>BOX TITLE</a:t>
            </a:r>
          </a:p>
          <a:p>
            <a:pPr marL="0" marR="0" lvl="0" indent="0" algn="ctr" defTabSz="914400" rtl="0" fontAlgn="auto" hangingPunct="1">
              <a:lnSpc>
                <a:spcPct val="100000"/>
              </a:lnSpc>
              <a:spcBef>
                <a:spcPts val="0"/>
              </a:spcBef>
              <a:spcAft>
                <a:spcPts val="1200"/>
              </a:spcAft>
              <a:buNone/>
              <a:tabLst/>
              <a:defRPr sz="1800" b="0" i="0" u="none" strike="noStrike" kern="0" cap="none" spc="0" baseline="0">
                <a:solidFill>
                  <a:srgbClr val="000000"/>
                </a:solidFill>
                <a:uFillTx/>
              </a:defRPr>
            </a:pPr>
            <a:r>
              <a:rPr lang="es-ES" sz="1400" b="0" i="0" u="none" strike="noStrike" kern="1200" cap="none" spc="0" baseline="0">
                <a:solidFill>
                  <a:srgbClr val="FFFFFF"/>
                </a:solidFill>
                <a:uFillTx/>
                <a:latin typeface="Arial"/>
              </a:rPr>
              <a:t>Vivamus massa magna, vulputate vel tortor et, pulvinar cursus diam</a:t>
            </a:r>
            <a:endParaRPr lang="es-ES" sz="2400" b="1" i="0" u="none" strike="noStrike" kern="1200" cap="none" spc="300" baseline="0">
              <a:solidFill>
                <a:srgbClr val="6F9CEB"/>
              </a:solidFill>
              <a:uFillTx/>
              <a:latin typeface="Arial"/>
            </a:endParaRPr>
          </a:p>
        </p:txBody>
      </p:sp>
      <p:sp>
        <p:nvSpPr>
          <p:cNvPr id="7" name="CuadroTexto 12">
            <a:extLst>
              <a:ext uri="{FF2B5EF4-FFF2-40B4-BE49-F238E27FC236}">
                <a16:creationId xmlns:a16="http://schemas.microsoft.com/office/drawing/2014/main" id="{90282B7F-912C-66E6-8965-A029A036D43D}"/>
              </a:ext>
            </a:extLst>
          </p:cNvPr>
          <p:cNvSpPr txBox="1"/>
          <p:nvPr/>
        </p:nvSpPr>
        <p:spPr>
          <a:xfrm>
            <a:off x="586935" y="1965996"/>
            <a:ext cx="2373946" cy="4248018"/>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ts val="1840"/>
              </a:lnSpc>
              <a:spcBef>
                <a:spcPts val="0"/>
              </a:spcBef>
              <a:spcAft>
                <a:spcPts val="0"/>
              </a:spcAft>
              <a:buNone/>
              <a:tabLst/>
              <a:defRPr sz="1800" b="0" i="0" u="none" strike="noStrike" kern="0" cap="none" spc="0" baseline="0">
                <a:solidFill>
                  <a:srgbClr val="000000"/>
                </a:solidFill>
                <a:uFillTx/>
              </a:defRPr>
            </a:pPr>
            <a:r>
              <a:rPr lang="es-ES" sz="2000" b="0" i="0" u="none" strike="noStrike" kern="1200" cap="none" spc="0" baseline="0">
                <a:solidFill>
                  <a:srgbClr val="14203C"/>
                </a:solidFill>
                <a:uFillTx/>
                <a:latin typeface="Arial"/>
              </a:rPr>
              <a:t>Vivamus massa magna, vulputate vel tortor et, pulvinar cursus diam massa magna. Maecenas commodo vitae dolor quis lacinia. Nam a erat sit amet purus finibus placerat. Vestibulum hendrerit, risus at mollis convallis, odio neque euismod ligula, quis sodales nibh risus quis sapien. </a:t>
            </a:r>
          </a:p>
        </p:txBody>
      </p:sp>
    </p:spTree>
  </p:cSld>
  <p:clrMapOvr>
    <a:masterClrMapping/>
  </p:clrMapOvr>
  <p:transition spd="med">
    <p:fade/>
  </p:transition>
</p:sld>
</file>

<file path=ppt/slides/slide3.xml><?xml version="1.0" encoding="utf-8"?>
<p:sld xmlns:a="http://schemas.openxmlformats.org/drawingml/2006/main" xmlns:r="http://schemas.openxmlformats.org/officeDocument/2006/relationships" xmlns:p="http://schemas.openxmlformats.org/presentationml/2006/main">
  <p:cSld name="Slide16">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62975465-C016-1A05-EE39-F5ADDBC46AB2}"/>
              </a:ext>
            </a:extLst>
          </p:cNvPr>
          <p:cNvSpPr txBox="1"/>
          <p:nvPr/>
        </p:nvSpPr>
        <p:spPr>
          <a:xfrm>
            <a:off x="623383" y="447854"/>
            <a:ext cx="5540029" cy="923333"/>
          </a:xfrm>
          <a:prstGeom prst="rect">
            <a:avLst/>
          </a:prstGeom>
          <a:noFill/>
          <a:ln cap="flat">
            <a:noFill/>
          </a:ln>
        </p:spPr>
        <p:txBody>
          <a:bodyPr vert="horz" wrap="square" lIns="91440" tIns="45720" rIns="91440" bIns="45720" anchor="ctr"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5400" b="0" i="0" u="none" strike="noStrike" kern="1200" cap="none" spc="0" baseline="0">
                <a:solidFill>
                  <a:srgbClr val="393939"/>
                </a:solidFill>
                <a:uFillTx/>
                <a:latin typeface="Arial"/>
                <a:ea typeface="굴림" pitchFamily="34"/>
                <a:cs typeface="Arial" pitchFamily="34"/>
              </a:rPr>
              <a:t>Infographic Style</a:t>
            </a:r>
          </a:p>
        </p:txBody>
      </p:sp>
      <p:sp>
        <p:nvSpPr>
          <p:cNvPr id="3" name="TextBox 2">
            <a:extLst>
              <a:ext uri="{FF2B5EF4-FFF2-40B4-BE49-F238E27FC236}">
                <a16:creationId xmlns:a16="http://schemas.microsoft.com/office/drawing/2014/main" id="{8B304BFF-C1FC-879C-FFC5-971A29FB622B}"/>
              </a:ext>
            </a:extLst>
          </p:cNvPr>
          <p:cNvSpPr txBox="1"/>
          <p:nvPr/>
        </p:nvSpPr>
        <p:spPr>
          <a:xfrm>
            <a:off x="617585" y="1327891"/>
            <a:ext cx="5478417" cy="461662"/>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200" b="0" i="0" u="none" strike="noStrike" kern="1200" cap="none" spc="0" baseline="0">
                <a:solidFill>
                  <a:srgbClr val="393939"/>
                </a:solidFill>
                <a:uFillTx/>
                <a:latin typeface="Arial"/>
                <a:ea typeface="굴림" pitchFamily="34"/>
                <a:cs typeface="Arial" pitchFamily="34"/>
              </a:rPr>
              <a:t>Get a modern PowerPoint  Presentation that is beautifully designed. </a:t>
            </a:r>
            <a:r>
              <a:rPr lang="en-US" sz="1200" b="0" i="0" u="none" strike="noStrike" kern="1200" cap="none" spc="0" baseline="0">
                <a:solidFill>
                  <a:srgbClr val="393939"/>
                </a:solidFill>
                <a:uFillTx/>
                <a:latin typeface="Arial"/>
                <a:ea typeface="FZShuTi" pitchFamily="2"/>
                <a:cs typeface="Arial" pitchFamily="34"/>
              </a:rPr>
              <a:t>I hope and I believe that this Template will your Time.</a:t>
            </a:r>
            <a:endParaRPr lang="en-US" sz="1200" b="0" i="0" u="none" strike="noStrike" kern="1200" cap="none" spc="0" baseline="0">
              <a:solidFill>
                <a:srgbClr val="393939"/>
              </a:solidFill>
              <a:uFillTx/>
              <a:latin typeface="Arial"/>
              <a:ea typeface="굴림" pitchFamily="34"/>
              <a:cs typeface="Arial" pitchFamily="34"/>
            </a:endParaRPr>
          </a:p>
        </p:txBody>
      </p:sp>
      <p:sp>
        <p:nvSpPr>
          <p:cNvPr id="4" name="Freeform: Shape 6">
            <a:extLst>
              <a:ext uri="{FF2B5EF4-FFF2-40B4-BE49-F238E27FC236}">
                <a16:creationId xmlns:a16="http://schemas.microsoft.com/office/drawing/2014/main" id="{7AF02873-6C7B-323A-FCE4-E2DD847507B5}"/>
              </a:ext>
            </a:extLst>
          </p:cNvPr>
          <p:cNvSpPr/>
          <p:nvPr/>
        </p:nvSpPr>
        <p:spPr>
          <a:xfrm>
            <a:off x="7455880" y="553916"/>
            <a:ext cx="4112742" cy="1999829"/>
          </a:xfrm>
          <a:custGeom>
            <a:avLst/>
            <a:gdLst>
              <a:gd name="f0" fmla="val 10800000"/>
              <a:gd name="f1" fmla="val 5400000"/>
              <a:gd name="f2" fmla="val 180"/>
              <a:gd name="f3" fmla="val w"/>
              <a:gd name="f4" fmla="val h"/>
              <a:gd name="f5" fmla="val 0"/>
              <a:gd name="f6" fmla="val 4112744"/>
              <a:gd name="f7" fmla="val 1999832"/>
              <a:gd name="f8" fmla="val 146242"/>
              <a:gd name="f9" fmla="val 3966502"/>
              <a:gd name="f10" fmla="val 4047269"/>
              <a:gd name="f11" fmla="val 65475"/>
              <a:gd name="f12" fmla="val 1528540"/>
              <a:gd name="f13" fmla="val 1609307"/>
              <a:gd name="f14" fmla="val 1674782"/>
              <a:gd name="f15" fmla="val 609565"/>
              <a:gd name="f16" fmla="val 296265"/>
              <a:gd name="f17" fmla="+- 0 0 -90"/>
              <a:gd name="f18" fmla="*/ f3 1 4112744"/>
              <a:gd name="f19" fmla="*/ f4 1 1999832"/>
              <a:gd name="f20" fmla="val f5"/>
              <a:gd name="f21" fmla="val f6"/>
              <a:gd name="f22" fmla="val f7"/>
              <a:gd name="f23" fmla="*/ f17 f0 1"/>
              <a:gd name="f24" fmla="+- f22 0 f20"/>
              <a:gd name="f25" fmla="+- f21 0 f20"/>
              <a:gd name="f26" fmla="*/ f23 1 f2"/>
              <a:gd name="f27" fmla="*/ f25 1 4112744"/>
              <a:gd name="f28" fmla="*/ f24 1 1999832"/>
              <a:gd name="f29" fmla="*/ 146242 f25 1"/>
              <a:gd name="f30" fmla="*/ 0 f24 1"/>
              <a:gd name="f31" fmla="*/ 3966502 f25 1"/>
              <a:gd name="f32" fmla="*/ 4112744 f25 1"/>
              <a:gd name="f33" fmla="*/ 146242 f24 1"/>
              <a:gd name="f34" fmla="*/ 1528540 f24 1"/>
              <a:gd name="f35" fmla="*/ 1674782 f24 1"/>
              <a:gd name="f36" fmla="*/ 609565 f25 1"/>
              <a:gd name="f37" fmla="*/ 1999832 f24 1"/>
              <a:gd name="f38" fmla="*/ 296265 f25 1"/>
              <a:gd name="f39" fmla="*/ 0 f25 1"/>
              <a:gd name="f40" fmla="+- f26 0 f1"/>
              <a:gd name="f41" fmla="*/ f29 1 4112744"/>
              <a:gd name="f42" fmla="*/ f30 1 1999832"/>
              <a:gd name="f43" fmla="*/ f31 1 4112744"/>
              <a:gd name="f44" fmla="*/ f32 1 4112744"/>
              <a:gd name="f45" fmla="*/ f33 1 1999832"/>
              <a:gd name="f46" fmla="*/ f34 1 1999832"/>
              <a:gd name="f47" fmla="*/ f35 1 1999832"/>
              <a:gd name="f48" fmla="*/ f36 1 4112744"/>
              <a:gd name="f49" fmla="*/ f37 1 1999832"/>
              <a:gd name="f50" fmla="*/ f38 1 4112744"/>
              <a:gd name="f51" fmla="*/ f39 1 4112744"/>
              <a:gd name="f52" fmla="*/ f20 1 f27"/>
              <a:gd name="f53" fmla="*/ f21 1 f27"/>
              <a:gd name="f54" fmla="*/ f20 1 f28"/>
              <a:gd name="f55" fmla="*/ f22 1 f28"/>
              <a:gd name="f56" fmla="*/ f41 1 f27"/>
              <a:gd name="f57" fmla="*/ f42 1 f28"/>
              <a:gd name="f58" fmla="*/ f43 1 f27"/>
              <a:gd name="f59" fmla="*/ f44 1 f27"/>
              <a:gd name="f60" fmla="*/ f45 1 f28"/>
              <a:gd name="f61" fmla="*/ f46 1 f28"/>
              <a:gd name="f62" fmla="*/ f47 1 f28"/>
              <a:gd name="f63" fmla="*/ f48 1 f27"/>
              <a:gd name="f64" fmla="*/ f49 1 f28"/>
              <a:gd name="f65" fmla="*/ f50 1 f27"/>
              <a:gd name="f66" fmla="*/ f51 1 f27"/>
              <a:gd name="f67" fmla="*/ f52 f18 1"/>
              <a:gd name="f68" fmla="*/ f53 f18 1"/>
              <a:gd name="f69" fmla="*/ f55 f19 1"/>
              <a:gd name="f70" fmla="*/ f54 f19 1"/>
              <a:gd name="f71" fmla="*/ f56 f18 1"/>
              <a:gd name="f72" fmla="*/ f57 f19 1"/>
              <a:gd name="f73" fmla="*/ f58 f18 1"/>
              <a:gd name="f74" fmla="*/ f59 f18 1"/>
              <a:gd name="f75" fmla="*/ f60 f19 1"/>
              <a:gd name="f76" fmla="*/ f61 f19 1"/>
              <a:gd name="f77" fmla="*/ f62 f19 1"/>
              <a:gd name="f78" fmla="*/ f63 f18 1"/>
              <a:gd name="f79" fmla="*/ f64 f19 1"/>
              <a:gd name="f80" fmla="*/ f65 f18 1"/>
              <a:gd name="f81" fmla="*/ f66 f18 1"/>
            </a:gdLst>
            <a:ahLst/>
            <a:cxnLst>
              <a:cxn ang="3cd4">
                <a:pos x="hc" y="t"/>
              </a:cxn>
              <a:cxn ang="0">
                <a:pos x="r" y="vc"/>
              </a:cxn>
              <a:cxn ang="cd4">
                <a:pos x="hc" y="b"/>
              </a:cxn>
              <a:cxn ang="cd2">
                <a:pos x="l" y="vc"/>
              </a:cxn>
              <a:cxn ang="f40">
                <a:pos x="f71" y="f72"/>
              </a:cxn>
              <a:cxn ang="f40">
                <a:pos x="f73" y="f72"/>
              </a:cxn>
              <a:cxn ang="f40">
                <a:pos x="f74" y="f75"/>
              </a:cxn>
              <a:cxn ang="f40">
                <a:pos x="f74" y="f76"/>
              </a:cxn>
              <a:cxn ang="f40">
                <a:pos x="f73" y="f77"/>
              </a:cxn>
              <a:cxn ang="f40">
                <a:pos x="f78" y="f77"/>
              </a:cxn>
              <a:cxn ang="f40">
                <a:pos x="f78" y="f79"/>
              </a:cxn>
              <a:cxn ang="f40">
                <a:pos x="f80" y="f77"/>
              </a:cxn>
              <a:cxn ang="f40">
                <a:pos x="f71" y="f77"/>
              </a:cxn>
              <a:cxn ang="f40">
                <a:pos x="f81" y="f76"/>
              </a:cxn>
              <a:cxn ang="f40">
                <a:pos x="f81" y="f75"/>
              </a:cxn>
              <a:cxn ang="f40">
                <a:pos x="f71" y="f72"/>
              </a:cxn>
            </a:cxnLst>
            <a:rect l="f67" t="f70" r="f68" b="f69"/>
            <a:pathLst>
              <a:path w="4112744" h="1999832">
                <a:moveTo>
                  <a:pt x="f8" y="f5"/>
                </a:moveTo>
                <a:lnTo>
                  <a:pt x="f9" y="f5"/>
                </a:lnTo>
                <a:cubicBezTo>
                  <a:pt x="f10" y="f5"/>
                  <a:pt x="f6" y="f11"/>
                  <a:pt x="f6" y="f8"/>
                </a:cubicBezTo>
                <a:lnTo>
                  <a:pt x="f6" y="f12"/>
                </a:lnTo>
                <a:cubicBezTo>
                  <a:pt x="f6" y="f13"/>
                  <a:pt x="f10" y="f14"/>
                  <a:pt x="f9" y="f14"/>
                </a:cubicBezTo>
                <a:lnTo>
                  <a:pt x="f15" y="f14"/>
                </a:lnTo>
                <a:lnTo>
                  <a:pt x="f15" y="f7"/>
                </a:lnTo>
                <a:lnTo>
                  <a:pt x="f16" y="f14"/>
                </a:lnTo>
                <a:lnTo>
                  <a:pt x="f8" y="f14"/>
                </a:lnTo>
                <a:cubicBezTo>
                  <a:pt x="f11" y="f14"/>
                  <a:pt x="f5" y="f13"/>
                  <a:pt x="f5" y="f12"/>
                </a:cubicBezTo>
                <a:lnTo>
                  <a:pt x="f5" y="f8"/>
                </a:lnTo>
                <a:cubicBezTo>
                  <a:pt x="f5" y="f11"/>
                  <a:pt x="f11" y="f5"/>
                  <a:pt x="f8" y="f5"/>
                </a:cubicBezTo>
                <a:close/>
              </a:path>
            </a:pathLst>
          </a:custGeom>
          <a:solidFill>
            <a:srgbClr val="0473B5">
              <a:alpha val="30000"/>
            </a:srgbClr>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599F1"/>
              </a:solidFill>
              <a:uFillTx/>
              <a:latin typeface="Arial"/>
            </a:endParaRPr>
          </a:p>
        </p:txBody>
      </p:sp>
      <p:sp>
        <p:nvSpPr>
          <p:cNvPr id="5" name="TextBox 8">
            <a:extLst>
              <a:ext uri="{FF2B5EF4-FFF2-40B4-BE49-F238E27FC236}">
                <a16:creationId xmlns:a16="http://schemas.microsoft.com/office/drawing/2014/main" id="{BC17C11C-491B-2713-893A-DAF699177312}"/>
              </a:ext>
            </a:extLst>
          </p:cNvPr>
          <p:cNvSpPr txBox="1"/>
          <p:nvPr/>
        </p:nvSpPr>
        <p:spPr>
          <a:xfrm>
            <a:off x="8848712" y="581951"/>
            <a:ext cx="1327068" cy="707882"/>
          </a:xfrm>
          <a:prstGeom prst="rect">
            <a:avLst/>
          </a:prstGeom>
          <a:noFill/>
          <a:ln cap="flat">
            <a:noFill/>
          </a:ln>
        </p:spPr>
        <p:txBody>
          <a:bodyPr vert="horz" wrap="square" lIns="91440" tIns="45720" rIns="91440" bIns="45720" anchor="ctr"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4000" b="1" i="0" u="none" strike="noStrike" kern="1200" cap="none" spc="0" baseline="0">
                <a:solidFill>
                  <a:srgbClr val="FFFFFF"/>
                </a:solidFill>
                <a:uFillTx/>
                <a:latin typeface="Arial"/>
                <a:ea typeface="굴림" pitchFamily="34"/>
                <a:cs typeface="Arial" pitchFamily="34"/>
              </a:rPr>
              <a:t>60%</a:t>
            </a:r>
          </a:p>
        </p:txBody>
      </p:sp>
      <p:sp>
        <p:nvSpPr>
          <p:cNvPr id="6" name="TextBox 10">
            <a:extLst>
              <a:ext uri="{FF2B5EF4-FFF2-40B4-BE49-F238E27FC236}">
                <a16:creationId xmlns:a16="http://schemas.microsoft.com/office/drawing/2014/main" id="{7C758BF2-B481-6B88-9D70-B58BF0C444C0}"/>
              </a:ext>
            </a:extLst>
          </p:cNvPr>
          <p:cNvSpPr txBox="1"/>
          <p:nvPr/>
        </p:nvSpPr>
        <p:spPr>
          <a:xfrm>
            <a:off x="7866400" y="1340537"/>
            <a:ext cx="3291693" cy="707882"/>
          </a:xfrm>
          <a:prstGeom prst="rect">
            <a:avLst/>
          </a:prstGeom>
          <a:noFill/>
          <a:ln cap="flat">
            <a:noFill/>
          </a:ln>
        </p:spPr>
        <p:txBody>
          <a:bodyPr vert="horz" wrap="square" lIns="91440" tIns="45720" rIns="91440" bIns="45720" anchor="ctr"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2000" b="0" i="0" u="none" strike="noStrike" kern="1200" cap="none" spc="0" baseline="0">
                <a:solidFill>
                  <a:srgbClr val="393939"/>
                </a:solidFill>
                <a:uFillTx/>
                <a:latin typeface="Arial"/>
                <a:ea typeface="굴림" pitchFamily="34"/>
                <a:cs typeface="Arial" pitchFamily="34"/>
              </a:rPr>
              <a:t>ALLPPT Layout Clean Text Slide for your Presentation</a:t>
            </a:r>
            <a:endParaRPr lang="en-US" sz="2000" b="0" i="0" u="none" strike="noStrike" kern="1200" cap="none" spc="0" baseline="0">
              <a:solidFill>
                <a:srgbClr val="393939"/>
              </a:solidFill>
              <a:uFillTx/>
              <a:latin typeface="Arial"/>
              <a:ea typeface="굴림" pitchFamily="34"/>
              <a:cs typeface="Arial" pitchFamily="34"/>
            </a:endParaRPr>
          </a:p>
        </p:txBody>
      </p:sp>
      <p:grpSp>
        <p:nvGrpSpPr>
          <p:cNvPr id="7" name="Group 18">
            <a:extLst>
              <a:ext uri="{FF2B5EF4-FFF2-40B4-BE49-F238E27FC236}">
                <a16:creationId xmlns:a16="http://schemas.microsoft.com/office/drawing/2014/main" id="{5B48E4BC-839D-B51E-E5EB-033EAE79ED27}"/>
              </a:ext>
            </a:extLst>
          </p:cNvPr>
          <p:cNvGrpSpPr/>
          <p:nvPr/>
        </p:nvGrpSpPr>
        <p:grpSpPr>
          <a:xfrm>
            <a:off x="769769" y="2210406"/>
            <a:ext cx="856801" cy="758842"/>
            <a:chOff x="769769" y="2210406"/>
            <a:chExt cx="856801" cy="758842"/>
          </a:xfrm>
        </p:grpSpPr>
        <p:sp>
          <p:nvSpPr>
            <p:cNvPr id="8" name="Rectangle 14">
              <a:extLst>
                <a:ext uri="{FF2B5EF4-FFF2-40B4-BE49-F238E27FC236}">
                  <a16:creationId xmlns:a16="http://schemas.microsoft.com/office/drawing/2014/main" id="{D861F27B-FA4E-A97F-7EC6-EB8CD4A360CC}"/>
                </a:ext>
              </a:extLst>
            </p:cNvPr>
            <p:cNvSpPr/>
            <p:nvPr/>
          </p:nvSpPr>
          <p:spPr>
            <a:xfrm>
              <a:off x="769769" y="2572801"/>
              <a:ext cx="214207" cy="368905"/>
            </a:xfrm>
            <a:prstGeom prst="rect">
              <a:avLst/>
            </a:prstGeom>
            <a:solidFill>
              <a:srgbClr val="034D79"/>
            </a:solidFill>
            <a:ln w="19046" cap="flat">
              <a:solidFill>
                <a:srgbClr val="5A5A5A"/>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599F1"/>
                </a:solidFill>
                <a:uFillTx/>
                <a:latin typeface="Arial"/>
              </a:endParaRPr>
            </a:p>
          </p:txBody>
        </p:sp>
        <p:sp>
          <p:nvSpPr>
            <p:cNvPr id="9" name="Freeform: Shape 17">
              <a:extLst>
                <a:ext uri="{FF2B5EF4-FFF2-40B4-BE49-F238E27FC236}">
                  <a16:creationId xmlns:a16="http://schemas.microsoft.com/office/drawing/2014/main" id="{BEFDCDCD-F614-F57F-DD3A-986D883474E7}"/>
                </a:ext>
              </a:extLst>
            </p:cNvPr>
            <p:cNvSpPr/>
            <p:nvPr/>
          </p:nvSpPr>
          <p:spPr>
            <a:xfrm>
              <a:off x="983967" y="2210406"/>
              <a:ext cx="642603" cy="758842"/>
            </a:xfrm>
            <a:custGeom>
              <a:avLst/>
              <a:gdLst>
                <a:gd name="f0" fmla="val 10800000"/>
                <a:gd name="f1" fmla="val 5400000"/>
                <a:gd name="f2" fmla="val 180"/>
                <a:gd name="f3" fmla="val w"/>
                <a:gd name="f4" fmla="val h"/>
                <a:gd name="f5" fmla="val 0"/>
                <a:gd name="f6" fmla="val 2373922"/>
                <a:gd name="f7" fmla="val 2803300"/>
                <a:gd name="f8" fmla="val 1049822"/>
                <a:gd name="f9" fmla="val 145"/>
                <a:gd name="f10" fmla="val 1143845"/>
                <a:gd name="f11" fmla="val -4724"/>
                <a:gd name="f12" fmla="val 1268997"/>
                <a:gd name="f13" fmla="val 113723"/>
                <a:gd name="f14" fmla="val 1317525"/>
                <a:gd name="f15" fmla="val 265693"/>
                <a:gd name="f16" fmla="val 1403343"/>
                <a:gd name="f17" fmla="val 619184"/>
                <a:gd name="f18" fmla="val 814876"/>
                <a:gd name="f19" fmla="val 1156571"/>
                <a:gd name="f20" fmla="val 1225576"/>
                <a:gd name="f21" fmla="val 1179047"/>
                <a:gd name="f22" fmla="val 1515724"/>
                <a:gd name="f23" fmla="val 1150441"/>
                <a:gd name="f24" fmla="val 1671014"/>
                <a:gd name="f25" fmla="val 1121835"/>
                <a:gd name="f26" fmla="val 1985680"/>
                <a:gd name="f27" fmla="val 1111618"/>
                <a:gd name="f28" fmla="val 2271741"/>
                <a:gd name="f29" fmla="val 1115705"/>
                <a:gd name="f30" fmla="val 2318736"/>
                <a:gd name="f31" fmla="val 1297558"/>
                <a:gd name="f32" fmla="val 2175707"/>
                <a:gd name="f33" fmla="val 1491671"/>
                <a:gd name="f34" fmla="val 2355516"/>
                <a:gd name="f35" fmla="val 1501888"/>
                <a:gd name="f36" fmla="val 2504676"/>
                <a:gd name="f37" fmla="val 1781820"/>
                <a:gd name="f38" fmla="val 2194096"/>
                <a:gd name="f39" fmla="val 1896244"/>
                <a:gd name="f40" fmla="val 2490372"/>
                <a:gd name="f41" fmla="val 2080140"/>
                <a:gd name="f42" fmla="val 2320780"/>
                <a:gd name="f43" fmla="val 2313076"/>
                <a:gd name="f44" fmla="val 2151187"/>
                <a:gd name="f45" fmla="val 2355986"/>
                <a:gd name="f46" fmla="val 2294217"/>
                <a:gd name="f47" fmla="val 2484713"/>
                <a:gd name="f48" fmla="val 2277871"/>
                <a:gd name="f49" fmla="val 2582791"/>
                <a:gd name="f50" fmla="val 2132798"/>
                <a:gd name="f51" fmla="val 2662480"/>
                <a:gd name="f52" fmla="val 1810980"/>
                <a:gd name="f53" fmla="val 2795294"/>
                <a:gd name="f54" fmla="val 979361"/>
                <a:gd name="f55" fmla="val 2887242"/>
                <a:gd name="f56" fmla="val 508383"/>
                <a:gd name="f57" fmla="val 2686999"/>
                <a:gd name="f58" fmla="val 340618"/>
                <a:gd name="f59" fmla="val 2629554"/>
                <a:gd name="f60" fmla="val 218316"/>
                <a:gd name="f61" fmla="val 2570024"/>
                <a:gd name="f62" fmla="val 99892"/>
                <a:gd name="f63" fmla="val 2541486"/>
                <a:gd name="f64" fmla="val 2527191"/>
                <a:gd name="f65" fmla="val 1492941"/>
                <a:gd name="f66" fmla="val 15103"/>
                <a:gd name="f67" fmla="val 1488772"/>
                <a:gd name="f68" fmla="val 28041"/>
                <a:gd name="f69" fmla="val 1483858"/>
                <a:gd name="f70" fmla="val 42965"/>
                <a:gd name="f71" fmla="val 1476900"/>
                <a:gd name="f72" fmla="val 60902"/>
                <a:gd name="f73" fmla="val 1467152"/>
                <a:gd name="f74" fmla="val 105854"/>
                <a:gd name="f75" fmla="val 1354770"/>
                <a:gd name="f76" fmla="val 162045"/>
                <a:gd name="f77" fmla="val 1261800"/>
                <a:gd name="f78" fmla="val 299966"/>
                <a:gd name="f79" fmla="val 1136138"/>
                <a:gd name="f80" fmla="val 512469"/>
                <a:gd name="f81" fmla="val 811254"/>
                <a:gd name="f82" fmla="val 865958"/>
                <a:gd name="f83" fmla="val 645747"/>
                <a:gd name="f84" fmla="val 937472"/>
                <a:gd name="f85" fmla="val 161485"/>
                <a:gd name="f86" fmla="val 948200"/>
                <a:gd name="f87" fmla="val 50382"/>
                <a:gd name="f88" fmla="val 993408"/>
                <a:gd name="f89" fmla="val 3067"/>
                <a:gd name="f90" fmla="+- 0 0 -90"/>
                <a:gd name="f91" fmla="*/ f3 1 2373922"/>
                <a:gd name="f92" fmla="*/ f4 1 2803300"/>
                <a:gd name="f93" fmla="val f5"/>
                <a:gd name="f94" fmla="val f6"/>
                <a:gd name="f95" fmla="val f7"/>
                <a:gd name="f96" fmla="*/ f90 f0 1"/>
                <a:gd name="f97" fmla="+- f95 0 f93"/>
                <a:gd name="f98" fmla="+- f94 0 f93"/>
                <a:gd name="f99" fmla="*/ f96 1 f2"/>
                <a:gd name="f100" fmla="*/ f98 1 2373922"/>
                <a:gd name="f101" fmla="*/ f97 1 2803300"/>
                <a:gd name="f102" fmla="*/ 1049822 f98 1"/>
                <a:gd name="f103" fmla="*/ 145 f97 1"/>
                <a:gd name="f104" fmla="*/ 1317525 f98 1"/>
                <a:gd name="f105" fmla="*/ 265693 f97 1"/>
                <a:gd name="f106" fmla="*/ 1225576 f98 1"/>
                <a:gd name="f107" fmla="*/ 1179047 f97 1"/>
                <a:gd name="f108" fmla="*/ 1985680 f98 1"/>
                <a:gd name="f109" fmla="*/ 1111618 f97 1"/>
                <a:gd name="f110" fmla="*/ 2175707 f98 1"/>
                <a:gd name="f111" fmla="*/ 1491671 f97 1"/>
                <a:gd name="f112" fmla="*/ 2194096 f98 1"/>
                <a:gd name="f113" fmla="*/ 1896244 f97 1"/>
                <a:gd name="f114" fmla="*/ 2151187 f98 1"/>
                <a:gd name="f115" fmla="*/ 2355986 f97 1"/>
                <a:gd name="f116" fmla="*/ 2132798 f98 1"/>
                <a:gd name="f117" fmla="*/ 2662480 f97 1"/>
                <a:gd name="f118" fmla="*/ 508383 f98 1"/>
                <a:gd name="f119" fmla="*/ 2686999 f97 1"/>
                <a:gd name="f120" fmla="*/ 99892 f98 1"/>
                <a:gd name="f121" fmla="*/ 2541486 f97 1"/>
                <a:gd name="f122" fmla="*/ 0 f98 1"/>
                <a:gd name="f123" fmla="*/ 2527191 f97 1"/>
                <a:gd name="f124" fmla="*/ 1492941 f97 1"/>
                <a:gd name="f125" fmla="*/ 15103 f98 1"/>
                <a:gd name="f126" fmla="*/ 1488772 f97 1"/>
                <a:gd name="f127" fmla="*/ 60902 f98 1"/>
                <a:gd name="f128" fmla="*/ 1467152 f97 1"/>
                <a:gd name="f129" fmla="*/ 299966 f98 1"/>
                <a:gd name="f130" fmla="*/ 1136138 f97 1"/>
                <a:gd name="f131" fmla="*/ 937472 f98 1"/>
                <a:gd name="f132" fmla="*/ 161485 f97 1"/>
                <a:gd name="f133" fmla="+- f99 0 f1"/>
                <a:gd name="f134" fmla="*/ f102 1 2373922"/>
                <a:gd name="f135" fmla="*/ f103 1 2803300"/>
                <a:gd name="f136" fmla="*/ f104 1 2373922"/>
                <a:gd name="f137" fmla="*/ f105 1 2803300"/>
                <a:gd name="f138" fmla="*/ f106 1 2373922"/>
                <a:gd name="f139" fmla="*/ f107 1 2803300"/>
                <a:gd name="f140" fmla="*/ f108 1 2373922"/>
                <a:gd name="f141" fmla="*/ f109 1 2803300"/>
                <a:gd name="f142" fmla="*/ f110 1 2373922"/>
                <a:gd name="f143" fmla="*/ f111 1 2803300"/>
                <a:gd name="f144" fmla="*/ f112 1 2373922"/>
                <a:gd name="f145" fmla="*/ f113 1 2803300"/>
                <a:gd name="f146" fmla="*/ f114 1 2373922"/>
                <a:gd name="f147" fmla="*/ f115 1 2803300"/>
                <a:gd name="f148" fmla="*/ f116 1 2373922"/>
                <a:gd name="f149" fmla="*/ f117 1 2803300"/>
                <a:gd name="f150" fmla="*/ f118 1 2373922"/>
                <a:gd name="f151" fmla="*/ f119 1 2803300"/>
                <a:gd name="f152" fmla="*/ f120 1 2373922"/>
                <a:gd name="f153" fmla="*/ f121 1 2803300"/>
                <a:gd name="f154" fmla="*/ f122 1 2373922"/>
                <a:gd name="f155" fmla="*/ f123 1 2803300"/>
                <a:gd name="f156" fmla="*/ f124 1 2803300"/>
                <a:gd name="f157" fmla="*/ f125 1 2373922"/>
                <a:gd name="f158" fmla="*/ f126 1 2803300"/>
                <a:gd name="f159" fmla="*/ f127 1 2373922"/>
                <a:gd name="f160" fmla="*/ f128 1 2803300"/>
                <a:gd name="f161" fmla="*/ f129 1 2373922"/>
                <a:gd name="f162" fmla="*/ f130 1 2803300"/>
                <a:gd name="f163" fmla="*/ f131 1 2373922"/>
                <a:gd name="f164" fmla="*/ f132 1 2803300"/>
                <a:gd name="f165" fmla="*/ f93 1 f100"/>
                <a:gd name="f166" fmla="*/ f94 1 f100"/>
                <a:gd name="f167" fmla="*/ f93 1 f101"/>
                <a:gd name="f168" fmla="*/ f95 1 f101"/>
                <a:gd name="f169" fmla="*/ f134 1 f100"/>
                <a:gd name="f170" fmla="*/ f135 1 f101"/>
                <a:gd name="f171" fmla="*/ f136 1 f100"/>
                <a:gd name="f172" fmla="*/ f137 1 f101"/>
                <a:gd name="f173" fmla="*/ f138 1 f100"/>
                <a:gd name="f174" fmla="*/ f139 1 f101"/>
                <a:gd name="f175" fmla="*/ f140 1 f100"/>
                <a:gd name="f176" fmla="*/ f141 1 f101"/>
                <a:gd name="f177" fmla="*/ f142 1 f100"/>
                <a:gd name="f178" fmla="*/ f143 1 f101"/>
                <a:gd name="f179" fmla="*/ f144 1 f100"/>
                <a:gd name="f180" fmla="*/ f145 1 f101"/>
                <a:gd name="f181" fmla="*/ f146 1 f100"/>
                <a:gd name="f182" fmla="*/ f147 1 f101"/>
                <a:gd name="f183" fmla="*/ f148 1 f100"/>
                <a:gd name="f184" fmla="*/ f149 1 f101"/>
                <a:gd name="f185" fmla="*/ f150 1 f100"/>
                <a:gd name="f186" fmla="*/ f151 1 f101"/>
                <a:gd name="f187" fmla="*/ f152 1 f100"/>
                <a:gd name="f188" fmla="*/ f153 1 f101"/>
                <a:gd name="f189" fmla="*/ f154 1 f100"/>
                <a:gd name="f190" fmla="*/ f155 1 f101"/>
                <a:gd name="f191" fmla="*/ f156 1 f101"/>
                <a:gd name="f192" fmla="*/ f157 1 f100"/>
                <a:gd name="f193" fmla="*/ f158 1 f101"/>
                <a:gd name="f194" fmla="*/ f159 1 f100"/>
                <a:gd name="f195" fmla="*/ f160 1 f101"/>
                <a:gd name="f196" fmla="*/ f161 1 f100"/>
                <a:gd name="f197" fmla="*/ f162 1 f101"/>
                <a:gd name="f198" fmla="*/ f163 1 f100"/>
                <a:gd name="f199" fmla="*/ f164 1 f101"/>
                <a:gd name="f200" fmla="*/ f165 f91 1"/>
                <a:gd name="f201" fmla="*/ f166 f91 1"/>
                <a:gd name="f202" fmla="*/ f168 f92 1"/>
                <a:gd name="f203" fmla="*/ f167 f92 1"/>
                <a:gd name="f204" fmla="*/ f169 f91 1"/>
                <a:gd name="f205" fmla="*/ f170 f92 1"/>
                <a:gd name="f206" fmla="*/ f171 f91 1"/>
                <a:gd name="f207" fmla="*/ f172 f92 1"/>
                <a:gd name="f208" fmla="*/ f173 f91 1"/>
                <a:gd name="f209" fmla="*/ f174 f92 1"/>
                <a:gd name="f210" fmla="*/ f175 f91 1"/>
                <a:gd name="f211" fmla="*/ f176 f92 1"/>
                <a:gd name="f212" fmla="*/ f177 f91 1"/>
                <a:gd name="f213" fmla="*/ f178 f92 1"/>
                <a:gd name="f214" fmla="*/ f179 f91 1"/>
                <a:gd name="f215" fmla="*/ f180 f92 1"/>
                <a:gd name="f216" fmla="*/ f181 f91 1"/>
                <a:gd name="f217" fmla="*/ f182 f92 1"/>
                <a:gd name="f218" fmla="*/ f183 f91 1"/>
                <a:gd name="f219" fmla="*/ f184 f92 1"/>
                <a:gd name="f220" fmla="*/ f185 f91 1"/>
                <a:gd name="f221" fmla="*/ f186 f92 1"/>
                <a:gd name="f222" fmla="*/ f187 f91 1"/>
                <a:gd name="f223" fmla="*/ f188 f92 1"/>
                <a:gd name="f224" fmla="*/ f189 f91 1"/>
                <a:gd name="f225" fmla="*/ f190 f92 1"/>
                <a:gd name="f226" fmla="*/ f191 f92 1"/>
                <a:gd name="f227" fmla="*/ f192 f91 1"/>
                <a:gd name="f228" fmla="*/ f193 f92 1"/>
                <a:gd name="f229" fmla="*/ f194 f91 1"/>
                <a:gd name="f230" fmla="*/ f195 f92 1"/>
                <a:gd name="f231" fmla="*/ f196 f91 1"/>
                <a:gd name="f232" fmla="*/ f197 f92 1"/>
                <a:gd name="f233" fmla="*/ f198 f91 1"/>
                <a:gd name="f234" fmla="*/ f199 f92 1"/>
              </a:gdLst>
              <a:ahLst/>
              <a:cxnLst>
                <a:cxn ang="3cd4">
                  <a:pos x="hc" y="t"/>
                </a:cxn>
                <a:cxn ang="0">
                  <a:pos x="r" y="vc"/>
                </a:cxn>
                <a:cxn ang="cd4">
                  <a:pos x="hc" y="b"/>
                </a:cxn>
                <a:cxn ang="cd2">
                  <a:pos x="l" y="vc"/>
                </a:cxn>
                <a:cxn ang="f133">
                  <a:pos x="f204" y="f205"/>
                </a:cxn>
                <a:cxn ang="f133">
                  <a:pos x="f206" y="f207"/>
                </a:cxn>
                <a:cxn ang="f133">
                  <a:pos x="f208" y="f209"/>
                </a:cxn>
                <a:cxn ang="f133">
                  <a:pos x="f210" y="f211"/>
                </a:cxn>
                <a:cxn ang="f133">
                  <a:pos x="f212" y="f213"/>
                </a:cxn>
                <a:cxn ang="f133">
                  <a:pos x="f214" y="f215"/>
                </a:cxn>
                <a:cxn ang="f133">
                  <a:pos x="f216" y="f217"/>
                </a:cxn>
                <a:cxn ang="f133">
                  <a:pos x="f218" y="f219"/>
                </a:cxn>
                <a:cxn ang="f133">
                  <a:pos x="f220" y="f221"/>
                </a:cxn>
                <a:cxn ang="f133">
                  <a:pos x="f222" y="f223"/>
                </a:cxn>
                <a:cxn ang="f133">
                  <a:pos x="f224" y="f225"/>
                </a:cxn>
                <a:cxn ang="f133">
                  <a:pos x="f224" y="f226"/>
                </a:cxn>
                <a:cxn ang="f133">
                  <a:pos x="f227" y="f228"/>
                </a:cxn>
                <a:cxn ang="f133">
                  <a:pos x="f229" y="f230"/>
                </a:cxn>
                <a:cxn ang="f133">
                  <a:pos x="f231" y="f232"/>
                </a:cxn>
                <a:cxn ang="f133">
                  <a:pos x="f233" y="f234"/>
                </a:cxn>
                <a:cxn ang="f133">
                  <a:pos x="f204" y="f205"/>
                </a:cxn>
              </a:cxnLst>
              <a:rect l="f200" t="f203" r="f201" b="f202"/>
              <a:pathLst>
                <a:path w="2373922" h="2803300">
                  <a:moveTo>
                    <a:pt x="f8" y="f9"/>
                  </a:moveTo>
                  <a:cubicBezTo>
                    <a:pt x="f10" y="f11"/>
                    <a:pt x="f12" y="f13"/>
                    <a:pt x="f14" y="f15"/>
                  </a:cubicBezTo>
                  <a:cubicBezTo>
                    <a:pt x="f16" y="f17"/>
                    <a:pt x="f18" y="f19"/>
                    <a:pt x="f20" y="f21"/>
                  </a:cubicBezTo>
                  <a:cubicBezTo>
                    <a:pt x="f22" y="f23"/>
                    <a:pt x="f24" y="f25"/>
                    <a:pt x="f26" y="f27"/>
                  </a:cubicBezTo>
                  <a:cubicBezTo>
                    <a:pt x="f28" y="f29"/>
                    <a:pt x="f30" y="f31"/>
                    <a:pt x="f32" y="f33"/>
                  </a:cubicBezTo>
                  <a:cubicBezTo>
                    <a:pt x="f34" y="f35"/>
                    <a:pt x="f36" y="f37"/>
                    <a:pt x="f38" y="f39"/>
                  </a:cubicBezTo>
                  <a:cubicBezTo>
                    <a:pt x="f40" y="f41"/>
                    <a:pt x="f42" y="f43"/>
                    <a:pt x="f44" y="f45"/>
                  </a:cubicBezTo>
                  <a:cubicBezTo>
                    <a:pt x="f46" y="f47"/>
                    <a:pt x="f48" y="f49"/>
                    <a:pt x="f50" y="f51"/>
                  </a:cubicBezTo>
                  <a:cubicBezTo>
                    <a:pt x="f52" y="f53"/>
                    <a:pt x="f54" y="f55"/>
                    <a:pt x="f56" y="f57"/>
                  </a:cubicBezTo>
                  <a:cubicBezTo>
                    <a:pt x="f58" y="f59"/>
                    <a:pt x="f60" y="f61"/>
                    <a:pt x="f62" y="f63"/>
                  </a:cubicBezTo>
                  <a:lnTo>
                    <a:pt x="f5" y="f64"/>
                  </a:lnTo>
                  <a:lnTo>
                    <a:pt x="f5" y="f65"/>
                  </a:lnTo>
                  <a:lnTo>
                    <a:pt x="f66" y="f67"/>
                  </a:lnTo>
                  <a:cubicBezTo>
                    <a:pt x="f68" y="f69"/>
                    <a:pt x="f70" y="f71"/>
                    <a:pt x="f72" y="f73"/>
                  </a:cubicBezTo>
                  <a:cubicBezTo>
                    <a:pt x="f74" y="f75"/>
                    <a:pt x="f76" y="f77"/>
                    <a:pt x="f78" y="f79"/>
                  </a:cubicBezTo>
                  <a:cubicBezTo>
                    <a:pt x="f80" y="f81"/>
                    <a:pt x="f82" y="f83"/>
                    <a:pt x="f84" y="f85"/>
                  </a:cubicBezTo>
                  <a:cubicBezTo>
                    <a:pt x="f86" y="f87"/>
                    <a:pt x="f88" y="f89"/>
                    <a:pt x="f8" y="f9"/>
                  </a:cubicBezTo>
                  <a:close/>
                </a:path>
              </a:pathLst>
            </a:custGeom>
            <a:solidFill>
              <a:srgbClr val="034D79"/>
            </a:solidFill>
            <a:ln w="19046" cap="flat">
              <a:solidFill>
                <a:srgbClr val="5A5A5A"/>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2700" b="0" i="0" u="none" strike="noStrike" kern="1200" cap="none" spc="0" baseline="0">
                <a:solidFill>
                  <a:srgbClr val="0599F1"/>
                </a:solidFill>
                <a:uFillTx/>
                <a:latin typeface="Arial"/>
                <a:ea typeface="굴림" pitchFamily="34"/>
              </a:endParaRPr>
            </a:p>
          </p:txBody>
        </p:sp>
      </p:grpSp>
      <p:sp>
        <p:nvSpPr>
          <p:cNvPr id="10" name="TextBox 19">
            <a:extLst>
              <a:ext uri="{FF2B5EF4-FFF2-40B4-BE49-F238E27FC236}">
                <a16:creationId xmlns:a16="http://schemas.microsoft.com/office/drawing/2014/main" id="{977F5E21-A517-EADD-8A6A-B46137664613}"/>
              </a:ext>
            </a:extLst>
          </p:cNvPr>
          <p:cNvSpPr txBox="1"/>
          <p:nvPr/>
        </p:nvSpPr>
        <p:spPr>
          <a:xfrm>
            <a:off x="1981239" y="2174324"/>
            <a:ext cx="4182172" cy="830997"/>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200" b="0" i="0" u="none" strike="noStrike" kern="1200" cap="none" spc="0" baseline="0">
                <a:solidFill>
                  <a:srgbClr val="393939"/>
                </a:solidFill>
                <a:uFillTx/>
                <a:latin typeface="Arial"/>
                <a:ea typeface="굴림" pitchFamily="34"/>
              </a:rPr>
              <a:t>Get a modern PowerPoint  Presentation that is beautifully designed. I hope and I believe that this Template will your Time, Money and Reputation. Easy to change colors, photos and Text. You can simply impress your audience.</a:t>
            </a:r>
          </a:p>
        </p:txBody>
      </p:sp>
      <p:sp>
        <p:nvSpPr>
          <p:cNvPr id="11" name="Rectangle: Rounded Corners 20">
            <a:extLst>
              <a:ext uri="{FF2B5EF4-FFF2-40B4-BE49-F238E27FC236}">
                <a16:creationId xmlns:a16="http://schemas.microsoft.com/office/drawing/2014/main" id="{89F57D41-07C8-AD75-CB48-823F2BF239BB}"/>
              </a:ext>
            </a:extLst>
          </p:cNvPr>
          <p:cNvSpPr/>
          <p:nvPr/>
        </p:nvSpPr>
        <p:spPr>
          <a:xfrm>
            <a:off x="617585" y="3332283"/>
            <a:ext cx="5478417" cy="2954216"/>
          </a:xfrm>
          <a:custGeom>
            <a:avLst>
              <a:gd name="f0" fmla="val 1543"/>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noFill/>
          <a:ln w="25402" cap="flat">
            <a:solidFill>
              <a:srgbClr val="0599F1"/>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599F1"/>
              </a:solidFill>
              <a:uFillTx/>
              <a:latin typeface="Arial"/>
            </a:endParaRPr>
          </a:p>
        </p:txBody>
      </p:sp>
      <p:sp>
        <p:nvSpPr>
          <p:cNvPr id="12" name="Rounded Rectangle 2">
            <a:extLst>
              <a:ext uri="{FF2B5EF4-FFF2-40B4-BE49-F238E27FC236}">
                <a16:creationId xmlns:a16="http://schemas.microsoft.com/office/drawing/2014/main" id="{CC31B755-A98A-72D9-FD32-7F91F47D5DF8}"/>
              </a:ext>
            </a:extLst>
          </p:cNvPr>
          <p:cNvSpPr/>
          <p:nvPr/>
        </p:nvSpPr>
        <p:spPr>
          <a:xfrm>
            <a:off x="3560445" y="5187180"/>
            <a:ext cx="566909" cy="719998"/>
          </a:xfrm>
          <a:custGeom>
            <a:avLst/>
            <a:gdLst>
              <a:gd name="f0" fmla="val w"/>
              <a:gd name="f1" fmla="val h"/>
              <a:gd name="f2" fmla="val 0"/>
              <a:gd name="f3" fmla="val 3061657"/>
              <a:gd name="f4" fmla="val 3888432"/>
              <a:gd name="f5" fmla="val 414828"/>
              <a:gd name="f6" fmla="val 3226712"/>
              <a:gd name="f7" fmla="val 2646828"/>
              <a:gd name="f8" fmla="val 3406712"/>
              <a:gd name="f9" fmla="val 2247150"/>
              <a:gd name="f10" fmla="val 1785874"/>
              <a:gd name="f11" fmla="val 2535180"/>
              <a:gd name="f12" fmla="val 2574949"/>
              <a:gd name="f13" fmla="val 2607189"/>
              <a:gd name="f14" fmla="val 1818114"/>
              <a:gd name="f15" fmla="val 1857883"/>
              <a:gd name="f16" fmla="val 2145913"/>
              <a:gd name="f17" fmla="val 2185682"/>
              <a:gd name="f18" fmla="val 2217922"/>
              <a:gd name="f19" fmla="val 2207381"/>
              <a:gd name="f20" fmla="val 2175141"/>
              <a:gd name="f21" fmla="val 1693748"/>
              <a:gd name="f22" fmla="val 1981778"/>
              <a:gd name="f23" fmla="val 2021547"/>
              <a:gd name="f24" fmla="val 2053787"/>
              <a:gd name="f25" fmla="val 1653979"/>
              <a:gd name="f26" fmla="val 1621739"/>
              <a:gd name="f27" fmla="val 1140346"/>
              <a:gd name="f28" fmla="val 1428376"/>
              <a:gd name="f29" fmla="val 1468145"/>
              <a:gd name="f30" fmla="val 1500385"/>
              <a:gd name="f31" fmla="val 1100577"/>
              <a:gd name="f32" fmla="val 1068337"/>
              <a:gd name="f33" fmla="val 586944"/>
              <a:gd name="f34" fmla="val 874974"/>
              <a:gd name="f35" fmla="val 914743"/>
              <a:gd name="f36" fmla="val 946983"/>
              <a:gd name="f37" fmla="val 547175"/>
              <a:gd name="f38" fmla="val 514935"/>
              <a:gd name="f39" fmla="val 2243400"/>
              <a:gd name="f40" fmla="val 1201426"/>
              <a:gd name="f41" fmla="val 2531430"/>
              <a:gd name="f42" fmla="val 2571199"/>
              <a:gd name="f43" fmla="val 2603439"/>
              <a:gd name="f44" fmla="val 1233666"/>
              <a:gd name="f45" fmla="val 1273435"/>
              <a:gd name="f46" fmla="val 1561465"/>
              <a:gd name="f47" fmla="val 1601234"/>
              <a:gd name="f48" fmla="val 1633474"/>
              <a:gd name="f49" fmla="val 2203631"/>
              <a:gd name="f50" fmla="val 2171391"/>
              <a:gd name="f51" fmla="val 1689998"/>
              <a:gd name="f52" fmla="val 1978028"/>
              <a:gd name="f53" fmla="val 2017797"/>
              <a:gd name="f54" fmla="val 2050037"/>
              <a:gd name="f55" fmla="val 1650229"/>
              <a:gd name="f56" fmla="val 1617989"/>
              <a:gd name="f57" fmla="val 1136596"/>
              <a:gd name="f58" fmla="val 1424626"/>
              <a:gd name="f59" fmla="val 1464395"/>
              <a:gd name="f60" fmla="val 1496635"/>
              <a:gd name="f61" fmla="val 1096827"/>
              <a:gd name="f62" fmla="val 1064587"/>
              <a:gd name="f63" fmla="val 583194"/>
              <a:gd name="f64" fmla="val 871224"/>
              <a:gd name="f65" fmla="val 910993"/>
              <a:gd name="f66" fmla="val 943233"/>
              <a:gd name="f67" fmla="val 543425"/>
              <a:gd name="f68" fmla="val 511185"/>
              <a:gd name="f69" fmla="val 2226002"/>
              <a:gd name="f70" fmla="val 616978"/>
              <a:gd name="f71" fmla="val 2514032"/>
              <a:gd name="f72" fmla="val 2553801"/>
              <a:gd name="f73" fmla="val 2586041"/>
              <a:gd name="f74" fmla="val 649218"/>
              <a:gd name="f75" fmla="val 688987"/>
              <a:gd name="f76" fmla="val 977017"/>
              <a:gd name="f77" fmla="val 1016786"/>
              <a:gd name="f78" fmla="val 1049026"/>
              <a:gd name="f79" fmla="val 2186233"/>
              <a:gd name="f80" fmla="val 2153993"/>
              <a:gd name="f81" fmla="val 1672600"/>
              <a:gd name="f82" fmla="val 1960630"/>
              <a:gd name="f83" fmla="val 2000399"/>
              <a:gd name="f84" fmla="val 2032639"/>
              <a:gd name="f85" fmla="val 1632831"/>
              <a:gd name="f86" fmla="val 1600591"/>
              <a:gd name="f87" fmla="val 1119198"/>
              <a:gd name="f88" fmla="val 1407228"/>
              <a:gd name="f89" fmla="val 1446997"/>
              <a:gd name="f90" fmla="val 1479237"/>
              <a:gd name="f91" fmla="val 1079429"/>
              <a:gd name="f92" fmla="val 1047189"/>
              <a:gd name="f93" fmla="val 565796"/>
              <a:gd name="f94" fmla="val 853826"/>
              <a:gd name="f95" fmla="val 893595"/>
              <a:gd name="f96" fmla="val 925835"/>
              <a:gd name="f97" fmla="val 526027"/>
              <a:gd name="f98" fmla="val 493787"/>
              <a:gd name="f99" fmla="val 306692"/>
              <a:gd name="f100" fmla="val 360040"/>
              <a:gd name="f101" fmla="val 3528392"/>
              <a:gd name="f102" fmla="val 2754964"/>
              <a:gd name="f103" fmla="val 223685"/>
              <a:gd name="f104" fmla="val 2837972"/>
              <a:gd name="f105" fmla="val 2961510"/>
              <a:gd name="f106" fmla="val 100147"/>
              <a:gd name="f107" fmla="val 3664747"/>
              <a:gd name="f108" fmla="val 3788285"/>
              <a:gd name="f109" fmla="*/ f0 1 3061657"/>
              <a:gd name="f110" fmla="*/ f1 1 3888432"/>
              <a:gd name="f111" fmla="val f2"/>
              <a:gd name="f112" fmla="val f3"/>
              <a:gd name="f113" fmla="val f4"/>
              <a:gd name="f114" fmla="+- f113 0 f111"/>
              <a:gd name="f115" fmla="+- f112 0 f111"/>
              <a:gd name="f116" fmla="*/ f115 1 3061657"/>
              <a:gd name="f117" fmla="*/ f114 1 3888432"/>
              <a:gd name="f118" fmla="*/ f111 1 f116"/>
              <a:gd name="f119" fmla="*/ f112 1 f116"/>
              <a:gd name="f120" fmla="*/ f111 1 f117"/>
              <a:gd name="f121" fmla="*/ f113 1 f117"/>
              <a:gd name="f122" fmla="*/ f118 f109 1"/>
              <a:gd name="f123" fmla="*/ f119 f109 1"/>
              <a:gd name="f124" fmla="*/ f121 f110 1"/>
              <a:gd name="f125" fmla="*/ f120 f110 1"/>
            </a:gdLst>
            <a:ahLst/>
            <a:cxnLst>
              <a:cxn ang="3cd4">
                <a:pos x="hc" y="t"/>
              </a:cxn>
              <a:cxn ang="0">
                <a:pos x="r" y="vc"/>
              </a:cxn>
              <a:cxn ang="cd4">
                <a:pos x="hc" y="b"/>
              </a:cxn>
              <a:cxn ang="cd2">
                <a:pos x="l" y="vc"/>
              </a:cxn>
            </a:cxnLst>
            <a:rect l="f122" t="f125" r="f123" b="f124"/>
            <a:pathLst>
              <a:path w="3061657" h="3888432">
                <a:moveTo>
                  <a:pt x="f5" y="f6"/>
                </a:moveTo>
                <a:lnTo>
                  <a:pt x="f7" y="f6"/>
                </a:lnTo>
                <a:lnTo>
                  <a:pt x="f7" y="f8"/>
                </a:lnTo>
                <a:lnTo>
                  <a:pt x="f5" y="f8"/>
                </a:lnTo>
                <a:close/>
                <a:moveTo>
                  <a:pt x="f9" y="f10"/>
                </a:moveTo>
                <a:lnTo>
                  <a:pt x="f11" y="f10"/>
                </a:lnTo>
                <a:cubicBezTo>
                  <a:pt x="f12" y="f10"/>
                  <a:pt x="f13" y="f14"/>
                  <a:pt x="f13" y="f15"/>
                </a:cubicBezTo>
                <a:lnTo>
                  <a:pt x="f13" y="f16"/>
                </a:lnTo>
                <a:cubicBezTo>
                  <a:pt x="f13" y="f17"/>
                  <a:pt x="f12" y="f18"/>
                  <a:pt x="f11" y="f18"/>
                </a:cubicBezTo>
                <a:lnTo>
                  <a:pt x="f9" y="f18"/>
                </a:lnTo>
                <a:cubicBezTo>
                  <a:pt x="f19" y="f18"/>
                  <a:pt x="f20" y="f17"/>
                  <a:pt x="f20" y="f16"/>
                </a:cubicBezTo>
                <a:lnTo>
                  <a:pt x="f20" y="f15"/>
                </a:lnTo>
                <a:cubicBezTo>
                  <a:pt x="f20" y="f14"/>
                  <a:pt x="f19" y="f10"/>
                  <a:pt x="f9" y="f10"/>
                </a:cubicBezTo>
                <a:close/>
                <a:moveTo>
                  <a:pt x="f21" y="f10"/>
                </a:moveTo>
                <a:lnTo>
                  <a:pt x="f22" y="f10"/>
                </a:lnTo>
                <a:cubicBezTo>
                  <a:pt x="f23" y="f10"/>
                  <a:pt x="f24" y="f14"/>
                  <a:pt x="f24" y="f15"/>
                </a:cubicBezTo>
                <a:lnTo>
                  <a:pt x="f24" y="f16"/>
                </a:lnTo>
                <a:cubicBezTo>
                  <a:pt x="f24" y="f17"/>
                  <a:pt x="f23" y="f18"/>
                  <a:pt x="f22" y="f18"/>
                </a:cubicBezTo>
                <a:lnTo>
                  <a:pt x="f21" y="f18"/>
                </a:lnTo>
                <a:cubicBezTo>
                  <a:pt x="f25" y="f18"/>
                  <a:pt x="f26" y="f17"/>
                  <a:pt x="f26" y="f16"/>
                </a:cubicBezTo>
                <a:lnTo>
                  <a:pt x="f26" y="f15"/>
                </a:lnTo>
                <a:cubicBezTo>
                  <a:pt x="f26" y="f14"/>
                  <a:pt x="f25" y="f10"/>
                  <a:pt x="f21" y="f10"/>
                </a:cubicBezTo>
                <a:close/>
                <a:moveTo>
                  <a:pt x="f27" y="f10"/>
                </a:moveTo>
                <a:lnTo>
                  <a:pt x="f28" y="f10"/>
                </a:lnTo>
                <a:cubicBezTo>
                  <a:pt x="f29" y="f10"/>
                  <a:pt x="f30" y="f14"/>
                  <a:pt x="f30" y="f15"/>
                </a:cubicBezTo>
                <a:lnTo>
                  <a:pt x="f30" y="f16"/>
                </a:lnTo>
                <a:cubicBezTo>
                  <a:pt x="f30" y="f17"/>
                  <a:pt x="f29" y="f18"/>
                  <a:pt x="f28" y="f18"/>
                </a:cubicBezTo>
                <a:lnTo>
                  <a:pt x="f27" y="f18"/>
                </a:lnTo>
                <a:cubicBezTo>
                  <a:pt x="f31" y="f18"/>
                  <a:pt x="f32" y="f17"/>
                  <a:pt x="f32" y="f16"/>
                </a:cubicBezTo>
                <a:lnTo>
                  <a:pt x="f32" y="f15"/>
                </a:lnTo>
                <a:cubicBezTo>
                  <a:pt x="f32" y="f14"/>
                  <a:pt x="f31" y="f10"/>
                  <a:pt x="f27" y="f10"/>
                </a:cubicBezTo>
                <a:close/>
                <a:moveTo>
                  <a:pt x="f33" y="f10"/>
                </a:moveTo>
                <a:lnTo>
                  <a:pt x="f34" y="f10"/>
                </a:lnTo>
                <a:cubicBezTo>
                  <a:pt x="f35" y="f10"/>
                  <a:pt x="f36" y="f14"/>
                  <a:pt x="f36" y="f15"/>
                </a:cubicBezTo>
                <a:lnTo>
                  <a:pt x="f36" y="f16"/>
                </a:lnTo>
                <a:cubicBezTo>
                  <a:pt x="f36" y="f17"/>
                  <a:pt x="f35" y="f18"/>
                  <a:pt x="f34" y="f18"/>
                </a:cubicBezTo>
                <a:lnTo>
                  <a:pt x="f33" y="f18"/>
                </a:lnTo>
                <a:cubicBezTo>
                  <a:pt x="f37" y="f18"/>
                  <a:pt x="f38" y="f17"/>
                  <a:pt x="f38" y="f16"/>
                </a:cubicBezTo>
                <a:lnTo>
                  <a:pt x="f38" y="f15"/>
                </a:lnTo>
                <a:cubicBezTo>
                  <a:pt x="f38" y="f14"/>
                  <a:pt x="f37" y="f10"/>
                  <a:pt x="f33" y="f10"/>
                </a:cubicBezTo>
                <a:close/>
                <a:moveTo>
                  <a:pt x="f39" y="f40"/>
                </a:moveTo>
                <a:lnTo>
                  <a:pt x="f41" y="f40"/>
                </a:lnTo>
                <a:cubicBezTo>
                  <a:pt x="f42" y="f40"/>
                  <a:pt x="f43" y="f44"/>
                  <a:pt x="f43" y="f45"/>
                </a:cubicBezTo>
                <a:lnTo>
                  <a:pt x="f43" y="f46"/>
                </a:lnTo>
                <a:cubicBezTo>
                  <a:pt x="f43" y="f47"/>
                  <a:pt x="f42" y="f48"/>
                  <a:pt x="f41" y="f48"/>
                </a:cubicBezTo>
                <a:lnTo>
                  <a:pt x="f39" y="f48"/>
                </a:lnTo>
                <a:cubicBezTo>
                  <a:pt x="f49" y="f48"/>
                  <a:pt x="f50" y="f47"/>
                  <a:pt x="f50" y="f46"/>
                </a:cubicBezTo>
                <a:lnTo>
                  <a:pt x="f50" y="f45"/>
                </a:lnTo>
                <a:cubicBezTo>
                  <a:pt x="f50" y="f44"/>
                  <a:pt x="f49" y="f40"/>
                  <a:pt x="f39" y="f40"/>
                </a:cubicBezTo>
                <a:close/>
                <a:moveTo>
                  <a:pt x="f51" y="f40"/>
                </a:moveTo>
                <a:lnTo>
                  <a:pt x="f52" y="f40"/>
                </a:lnTo>
                <a:cubicBezTo>
                  <a:pt x="f53" y="f40"/>
                  <a:pt x="f54" y="f44"/>
                  <a:pt x="f54" y="f45"/>
                </a:cubicBezTo>
                <a:lnTo>
                  <a:pt x="f54" y="f46"/>
                </a:lnTo>
                <a:cubicBezTo>
                  <a:pt x="f54" y="f47"/>
                  <a:pt x="f53" y="f48"/>
                  <a:pt x="f52" y="f48"/>
                </a:cubicBezTo>
                <a:lnTo>
                  <a:pt x="f51" y="f48"/>
                </a:lnTo>
                <a:cubicBezTo>
                  <a:pt x="f55" y="f48"/>
                  <a:pt x="f56" y="f47"/>
                  <a:pt x="f56" y="f46"/>
                </a:cubicBezTo>
                <a:lnTo>
                  <a:pt x="f56" y="f45"/>
                </a:lnTo>
                <a:cubicBezTo>
                  <a:pt x="f56" y="f44"/>
                  <a:pt x="f55" y="f40"/>
                  <a:pt x="f51" y="f40"/>
                </a:cubicBezTo>
                <a:close/>
                <a:moveTo>
                  <a:pt x="f57" y="f40"/>
                </a:moveTo>
                <a:lnTo>
                  <a:pt x="f58" y="f40"/>
                </a:lnTo>
                <a:cubicBezTo>
                  <a:pt x="f59" y="f40"/>
                  <a:pt x="f60" y="f44"/>
                  <a:pt x="f60" y="f45"/>
                </a:cubicBezTo>
                <a:lnTo>
                  <a:pt x="f60" y="f46"/>
                </a:lnTo>
                <a:cubicBezTo>
                  <a:pt x="f60" y="f47"/>
                  <a:pt x="f59" y="f48"/>
                  <a:pt x="f58" y="f48"/>
                </a:cubicBezTo>
                <a:lnTo>
                  <a:pt x="f57" y="f48"/>
                </a:lnTo>
                <a:cubicBezTo>
                  <a:pt x="f61" y="f48"/>
                  <a:pt x="f62" y="f47"/>
                  <a:pt x="f62" y="f46"/>
                </a:cubicBezTo>
                <a:lnTo>
                  <a:pt x="f62" y="f45"/>
                </a:lnTo>
                <a:cubicBezTo>
                  <a:pt x="f62" y="f44"/>
                  <a:pt x="f61" y="f40"/>
                  <a:pt x="f57" y="f40"/>
                </a:cubicBezTo>
                <a:close/>
                <a:moveTo>
                  <a:pt x="f63" y="f40"/>
                </a:moveTo>
                <a:lnTo>
                  <a:pt x="f64" y="f40"/>
                </a:lnTo>
                <a:cubicBezTo>
                  <a:pt x="f65" y="f40"/>
                  <a:pt x="f66" y="f44"/>
                  <a:pt x="f66" y="f45"/>
                </a:cubicBezTo>
                <a:lnTo>
                  <a:pt x="f66" y="f46"/>
                </a:lnTo>
                <a:cubicBezTo>
                  <a:pt x="f66" y="f47"/>
                  <a:pt x="f65" y="f48"/>
                  <a:pt x="f64" y="f48"/>
                </a:cubicBezTo>
                <a:lnTo>
                  <a:pt x="f63" y="f48"/>
                </a:lnTo>
                <a:cubicBezTo>
                  <a:pt x="f67" y="f48"/>
                  <a:pt x="f68" y="f47"/>
                  <a:pt x="f68" y="f46"/>
                </a:cubicBezTo>
                <a:lnTo>
                  <a:pt x="f68" y="f45"/>
                </a:lnTo>
                <a:cubicBezTo>
                  <a:pt x="f68" y="f44"/>
                  <a:pt x="f67" y="f40"/>
                  <a:pt x="f63" y="f40"/>
                </a:cubicBezTo>
                <a:close/>
                <a:moveTo>
                  <a:pt x="f69" y="f70"/>
                </a:moveTo>
                <a:lnTo>
                  <a:pt x="f71" y="f70"/>
                </a:lnTo>
                <a:cubicBezTo>
                  <a:pt x="f72" y="f70"/>
                  <a:pt x="f73" y="f74"/>
                  <a:pt x="f73" y="f75"/>
                </a:cubicBezTo>
                <a:lnTo>
                  <a:pt x="f73" y="f76"/>
                </a:lnTo>
                <a:cubicBezTo>
                  <a:pt x="f73" y="f77"/>
                  <a:pt x="f72" y="f78"/>
                  <a:pt x="f71" y="f78"/>
                </a:cubicBezTo>
                <a:lnTo>
                  <a:pt x="f69" y="f78"/>
                </a:lnTo>
                <a:cubicBezTo>
                  <a:pt x="f79" y="f78"/>
                  <a:pt x="f80" y="f77"/>
                  <a:pt x="f80" y="f76"/>
                </a:cubicBezTo>
                <a:lnTo>
                  <a:pt x="f80" y="f75"/>
                </a:lnTo>
                <a:cubicBezTo>
                  <a:pt x="f80" y="f74"/>
                  <a:pt x="f79" y="f70"/>
                  <a:pt x="f69" y="f70"/>
                </a:cubicBezTo>
                <a:close/>
                <a:moveTo>
                  <a:pt x="f81" y="f70"/>
                </a:moveTo>
                <a:lnTo>
                  <a:pt x="f82" y="f70"/>
                </a:lnTo>
                <a:cubicBezTo>
                  <a:pt x="f83" y="f70"/>
                  <a:pt x="f84" y="f74"/>
                  <a:pt x="f84" y="f75"/>
                </a:cubicBezTo>
                <a:lnTo>
                  <a:pt x="f84" y="f76"/>
                </a:lnTo>
                <a:cubicBezTo>
                  <a:pt x="f84" y="f77"/>
                  <a:pt x="f83" y="f78"/>
                  <a:pt x="f82" y="f78"/>
                </a:cubicBezTo>
                <a:lnTo>
                  <a:pt x="f81" y="f78"/>
                </a:lnTo>
                <a:cubicBezTo>
                  <a:pt x="f85" y="f78"/>
                  <a:pt x="f86" y="f77"/>
                  <a:pt x="f86" y="f76"/>
                </a:cubicBezTo>
                <a:lnTo>
                  <a:pt x="f86" y="f75"/>
                </a:lnTo>
                <a:cubicBezTo>
                  <a:pt x="f86" y="f74"/>
                  <a:pt x="f85" y="f70"/>
                  <a:pt x="f81" y="f70"/>
                </a:cubicBezTo>
                <a:close/>
                <a:moveTo>
                  <a:pt x="f87" y="f70"/>
                </a:moveTo>
                <a:lnTo>
                  <a:pt x="f88" y="f70"/>
                </a:lnTo>
                <a:cubicBezTo>
                  <a:pt x="f89" y="f70"/>
                  <a:pt x="f90" y="f74"/>
                  <a:pt x="f90" y="f75"/>
                </a:cubicBezTo>
                <a:lnTo>
                  <a:pt x="f90" y="f76"/>
                </a:lnTo>
                <a:cubicBezTo>
                  <a:pt x="f90" y="f77"/>
                  <a:pt x="f89" y="f78"/>
                  <a:pt x="f88" y="f78"/>
                </a:cubicBezTo>
                <a:lnTo>
                  <a:pt x="f87" y="f78"/>
                </a:lnTo>
                <a:cubicBezTo>
                  <a:pt x="f91" y="f78"/>
                  <a:pt x="f92" y="f77"/>
                  <a:pt x="f92" y="f76"/>
                </a:cubicBezTo>
                <a:lnTo>
                  <a:pt x="f92" y="f75"/>
                </a:lnTo>
                <a:cubicBezTo>
                  <a:pt x="f92" y="f74"/>
                  <a:pt x="f91" y="f70"/>
                  <a:pt x="f87" y="f70"/>
                </a:cubicBezTo>
                <a:close/>
                <a:moveTo>
                  <a:pt x="f93" y="f70"/>
                </a:moveTo>
                <a:lnTo>
                  <a:pt x="f94" y="f70"/>
                </a:lnTo>
                <a:cubicBezTo>
                  <a:pt x="f95" y="f70"/>
                  <a:pt x="f96" y="f74"/>
                  <a:pt x="f96" y="f75"/>
                </a:cubicBezTo>
                <a:lnTo>
                  <a:pt x="f96" y="f76"/>
                </a:lnTo>
                <a:cubicBezTo>
                  <a:pt x="f96" y="f77"/>
                  <a:pt x="f95" y="f78"/>
                  <a:pt x="f94" y="f78"/>
                </a:cubicBezTo>
                <a:lnTo>
                  <a:pt x="f93" y="f78"/>
                </a:lnTo>
                <a:cubicBezTo>
                  <a:pt x="f97" y="f78"/>
                  <a:pt x="f98" y="f77"/>
                  <a:pt x="f98" y="f76"/>
                </a:cubicBezTo>
                <a:lnTo>
                  <a:pt x="f98" y="f75"/>
                </a:lnTo>
                <a:cubicBezTo>
                  <a:pt x="f98" y="f74"/>
                  <a:pt x="f97" y="f70"/>
                  <a:pt x="f93" y="f70"/>
                </a:cubicBezTo>
                <a:close/>
                <a:moveTo>
                  <a:pt x="f99" y="f100"/>
                </a:moveTo>
                <a:lnTo>
                  <a:pt x="f99" y="f101"/>
                </a:lnTo>
                <a:lnTo>
                  <a:pt x="f102" y="f101"/>
                </a:lnTo>
                <a:lnTo>
                  <a:pt x="f102" y="f100"/>
                </a:lnTo>
                <a:close/>
                <a:moveTo>
                  <a:pt x="f103" y="f2"/>
                </a:moveTo>
                <a:lnTo>
                  <a:pt x="f104" y="f2"/>
                </a:lnTo>
                <a:cubicBezTo>
                  <a:pt x="f105" y="f2"/>
                  <a:pt x="f3" y="f106"/>
                  <a:pt x="f3" y="f103"/>
                </a:cubicBezTo>
                <a:lnTo>
                  <a:pt x="f3" y="f107"/>
                </a:lnTo>
                <a:cubicBezTo>
                  <a:pt x="f3" y="f108"/>
                  <a:pt x="f105" y="f4"/>
                  <a:pt x="f104" y="f4"/>
                </a:cubicBezTo>
                <a:lnTo>
                  <a:pt x="f103" y="f4"/>
                </a:lnTo>
                <a:cubicBezTo>
                  <a:pt x="f106" y="f4"/>
                  <a:pt x="f2" y="f108"/>
                  <a:pt x="f2" y="f107"/>
                </a:cubicBezTo>
                <a:lnTo>
                  <a:pt x="f2" y="f103"/>
                </a:lnTo>
                <a:cubicBezTo>
                  <a:pt x="f2" y="f106"/>
                  <a:pt x="f106" y="f2"/>
                  <a:pt x="f103" y="f2"/>
                </a:cubicBezTo>
                <a:close/>
              </a:path>
            </a:pathLst>
          </a:custGeom>
          <a:solidFill>
            <a:srgbClr val="034D79"/>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2700" b="0" i="0" u="none" strike="noStrike" kern="1200" cap="none" spc="0" baseline="0">
              <a:solidFill>
                <a:srgbClr val="232323"/>
              </a:solidFill>
              <a:uFillTx/>
              <a:latin typeface="Arial"/>
              <a:ea typeface="굴림" pitchFamily="34"/>
            </a:endParaRPr>
          </a:p>
        </p:txBody>
      </p:sp>
      <p:sp>
        <p:nvSpPr>
          <p:cNvPr id="13" name="Rounded Rectangle 2">
            <a:extLst>
              <a:ext uri="{FF2B5EF4-FFF2-40B4-BE49-F238E27FC236}">
                <a16:creationId xmlns:a16="http://schemas.microsoft.com/office/drawing/2014/main" id="{99C842BF-D8B0-F20A-8E59-50FFD5AF1A77}"/>
              </a:ext>
            </a:extLst>
          </p:cNvPr>
          <p:cNvSpPr/>
          <p:nvPr/>
        </p:nvSpPr>
        <p:spPr>
          <a:xfrm>
            <a:off x="1305269" y="5187180"/>
            <a:ext cx="400799" cy="719998"/>
          </a:xfrm>
          <a:custGeom>
            <a:avLst/>
            <a:gdLst>
              <a:gd name="f0" fmla="val w"/>
              <a:gd name="f1" fmla="val h"/>
              <a:gd name="f2" fmla="val 0"/>
              <a:gd name="f3" fmla="val 2160240"/>
              <a:gd name="f4" fmla="val 3880673"/>
              <a:gd name="f5" fmla="val 816120"/>
              <a:gd name="f6" fmla="val 3545649"/>
              <a:gd name="f7" fmla="val 802865"/>
              <a:gd name="f8" fmla="val 792120"/>
              <a:gd name="f9" fmla="val 3556394"/>
              <a:gd name="f10" fmla="val 3569649"/>
              <a:gd name="f11" fmla="val 3665649"/>
              <a:gd name="f12" fmla="val 3678904"/>
              <a:gd name="f13" fmla="val 3689649"/>
              <a:gd name="f14" fmla="val 1344120"/>
              <a:gd name="f15" fmla="val 1357375"/>
              <a:gd name="f16" fmla="val 1368120"/>
              <a:gd name="f17" fmla="val 1458489"/>
              <a:gd name="f18" fmla="val 1982610"/>
              <a:gd name="f19" fmla="val 1698487"/>
              <a:gd name="f20" fmla="val 1731625"/>
              <a:gd name="f21" fmla="val 1758488"/>
              <a:gd name="f22" fmla="val 2009473"/>
              <a:gd name="f23" fmla="val 2042611"/>
              <a:gd name="f24" fmla="val 2282649"/>
              <a:gd name="f25" fmla="val 2315787"/>
              <a:gd name="f26" fmla="val 2342650"/>
              <a:gd name="f27" fmla="val 1425351"/>
              <a:gd name="f28" fmla="val 1398488"/>
              <a:gd name="f29" fmla="val 946089"/>
              <a:gd name="f30" fmla="val 1186087"/>
              <a:gd name="f31" fmla="val 1219225"/>
              <a:gd name="f32" fmla="val 1246088"/>
              <a:gd name="f33" fmla="val 912951"/>
              <a:gd name="f34" fmla="val 886088"/>
              <a:gd name="f35" fmla="val 434129"/>
              <a:gd name="f36" fmla="val 674127"/>
              <a:gd name="f37" fmla="val 707265"/>
              <a:gd name="f38" fmla="val 734128"/>
              <a:gd name="f39" fmla="val 400991"/>
              <a:gd name="f40" fmla="val 374128"/>
              <a:gd name="f41" fmla="val 1434014"/>
              <a:gd name="f42" fmla="val 1460877"/>
              <a:gd name="f43" fmla="val 1494015"/>
              <a:gd name="f44" fmla="val 1734053"/>
              <a:gd name="f45" fmla="val 1767191"/>
              <a:gd name="f46" fmla="val 1794054"/>
              <a:gd name="f47" fmla="val 885417"/>
              <a:gd name="f48" fmla="val 912280"/>
              <a:gd name="f49" fmla="val 945418"/>
              <a:gd name="f50" fmla="val 1185456"/>
              <a:gd name="f51" fmla="val 1218594"/>
              <a:gd name="f52" fmla="val 1245457"/>
              <a:gd name="f53" fmla="val 216024"/>
              <a:gd name="f54" fmla="val 608188"/>
              <a:gd name="f55" fmla="val 3272484"/>
              <a:gd name="f56" fmla="val 1944216"/>
              <a:gd name="f57" fmla="val 912102"/>
              <a:gd name="f58" fmla="val 305289"/>
              <a:gd name="f59" fmla="val 905473"/>
              <a:gd name="f60" fmla="val 900100"/>
              <a:gd name="f61" fmla="val 310662"/>
              <a:gd name="f62" fmla="val 317291"/>
              <a:gd name="f63" fmla="val 365295"/>
              <a:gd name="f64" fmla="val 371924"/>
              <a:gd name="f65" fmla="val 377297"/>
              <a:gd name="f66" fmla="val 1248138"/>
              <a:gd name="f67" fmla="val 1254767"/>
              <a:gd name="f68" fmla="val 1260140"/>
              <a:gd name="f69" fmla="val 278153"/>
              <a:gd name="f70" fmla="val 1882087"/>
              <a:gd name="f71" fmla="val 2035707"/>
              <a:gd name="f72" fmla="val 124533"/>
              <a:gd name="f73" fmla="val 3602520"/>
              <a:gd name="f74" fmla="val 3756140"/>
              <a:gd name="f75" fmla="*/ f0 1 2160240"/>
              <a:gd name="f76" fmla="*/ f1 1 3880673"/>
              <a:gd name="f77" fmla="val f2"/>
              <a:gd name="f78" fmla="val f3"/>
              <a:gd name="f79" fmla="val f4"/>
              <a:gd name="f80" fmla="+- f79 0 f77"/>
              <a:gd name="f81" fmla="+- f78 0 f77"/>
              <a:gd name="f82" fmla="*/ f81 1 2160240"/>
              <a:gd name="f83" fmla="*/ f80 1 3880673"/>
              <a:gd name="f84" fmla="*/ f77 1 f82"/>
              <a:gd name="f85" fmla="*/ f78 1 f82"/>
              <a:gd name="f86" fmla="*/ f77 1 f83"/>
              <a:gd name="f87" fmla="*/ f79 1 f83"/>
              <a:gd name="f88" fmla="*/ f84 f75 1"/>
              <a:gd name="f89" fmla="*/ f85 f75 1"/>
              <a:gd name="f90" fmla="*/ f87 f76 1"/>
              <a:gd name="f91" fmla="*/ f86 f76 1"/>
            </a:gdLst>
            <a:ahLst/>
            <a:cxnLst>
              <a:cxn ang="3cd4">
                <a:pos x="hc" y="t"/>
              </a:cxn>
              <a:cxn ang="0">
                <a:pos x="r" y="vc"/>
              </a:cxn>
              <a:cxn ang="cd4">
                <a:pos x="hc" y="b"/>
              </a:cxn>
              <a:cxn ang="cd2">
                <a:pos x="l" y="vc"/>
              </a:cxn>
            </a:cxnLst>
            <a:rect l="f88" t="f91" r="f89" b="f90"/>
            <a:pathLst>
              <a:path w="2160240" h="3880673">
                <a:moveTo>
                  <a:pt x="f5" y="f6"/>
                </a:moveTo>
                <a:cubicBezTo>
                  <a:pt x="f7" y="f6"/>
                  <a:pt x="f8" y="f9"/>
                  <a:pt x="f8" y="f10"/>
                </a:cubicBezTo>
                <a:lnTo>
                  <a:pt x="f8" y="f11"/>
                </a:lnTo>
                <a:cubicBezTo>
                  <a:pt x="f8" y="f12"/>
                  <a:pt x="f7" y="f13"/>
                  <a:pt x="f5" y="f13"/>
                </a:cubicBezTo>
                <a:lnTo>
                  <a:pt x="f14" y="f13"/>
                </a:lnTo>
                <a:cubicBezTo>
                  <a:pt x="f15" y="f13"/>
                  <a:pt x="f16" y="f12"/>
                  <a:pt x="f16" y="f11"/>
                </a:cubicBezTo>
                <a:lnTo>
                  <a:pt x="f16" y="f10"/>
                </a:lnTo>
                <a:cubicBezTo>
                  <a:pt x="f16" y="f9"/>
                  <a:pt x="f15" y="f6"/>
                  <a:pt x="f14" y="f6"/>
                </a:cubicBezTo>
                <a:close/>
                <a:moveTo>
                  <a:pt x="f17" y="f18"/>
                </a:moveTo>
                <a:lnTo>
                  <a:pt x="f19" y="f18"/>
                </a:lnTo>
                <a:cubicBezTo>
                  <a:pt x="f20" y="f18"/>
                  <a:pt x="f21" y="f22"/>
                  <a:pt x="f21" y="f23"/>
                </a:cubicBezTo>
                <a:lnTo>
                  <a:pt x="f21" y="f24"/>
                </a:lnTo>
                <a:cubicBezTo>
                  <a:pt x="f21" y="f25"/>
                  <a:pt x="f20" y="f26"/>
                  <a:pt x="f19" y="f26"/>
                </a:cubicBezTo>
                <a:lnTo>
                  <a:pt x="f17" y="f26"/>
                </a:lnTo>
                <a:cubicBezTo>
                  <a:pt x="f27" y="f26"/>
                  <a:pt x="f28" y="f25"/>
                  <a:pt x="f28" y="f24"/>
                </a:cubicBezTo>
                <a:lnTo>
                  <a:pt x="f28" y="f23"/>
                </a:lnTo>
                <a:cubicBezTo>
                  <a:pt x="f28" y="f22"/>
                  <a:pt x="f27" y="f18"/>
                  <a:pt x="f17" y="f18"/>
                </a:cubicBezTo>
                <a:close/>
                <a:moveTo>
                  <a:pt x="f29" y="f18"/>
                </a:moveTo>
                <a:lnTo>
                  <a:pt x="f30" y="f18"/>
                </a:lnTo>
                <a:cubicBezTo>
                  <a:pt x="f31" y="f18"/>
                  <a:pt x="f32" y="f22"/>
                  <a:pt x="f32" y="f23"/>
                </a:cubicBezTo>
                <a:lnTo>
                  <a:pt x="f32" y="f24"/>
                </a:lnTo>
                <a:cubicBezTo>
                  <a:pt x="f32" y="f25"/>
                  <a:pt x="f31" y="f26"/>
                  <a:pt x="f30" y="f26"/>
                </a:cubicBezTo>
                <a:lnTo>
                  <a:pt x="f29" y="f26"/>
                </a:lnTo>
                <a:cubicBezTo>
                  <a:pt x="f33" y="f26"/>
                  <a:pt x="f34" y="f25"/>
                  <a:pt x="f34" y="f24"/>
                </a:cubicBezTo>
                <a:lnTo>
                  <a:pt x="f34" y="f23"/>
                </a:lnTo>
                <a:cubicBezTo>
                  <a:pt x="f34" y="f22"/>
                  <a:pt x="f33" y="f18"/>
                  <a:pt x="f29" y="f18"/>
                </a:cubicBezTo>
                <a:close/>
                <a:moveTo>
                  <a:pt x="f35" y="f18"/>
                </a:moveTo>
                <a:lnTo>
                  <a:pt x="f36" y="f18"/>
                </a:lnTo>
                <a:cubicBezTo>
                  <a:pt x="f37" y="f18"/>
                  <a:pt x="f38" y="f22"/>
                  <a:pt x="f38" y="f23"/>
                </a:cubicBezTo>
                <a:lnTo>
                  <a:pt x="f38" y="f24"/>
                </a:lnTo>
                <a:cubicBezTo>
                  <a:pt x="f38" y="f25"/>
                  <a:pt x="f37" y="f26"/>
                  <a:pt x="f36" y="f26"/>
                </a:cubicBezTo>
                <a:lnTo>
                  <a:pt x="f35" y="f26"/>
                </a:lnTo>
                <a:cubicBezTo>
                  <a:pt x="f39" y="f26"/>
                  <a:pt x="f40" y="f25"/>
                  <a:pt x="f40" y="f24"/>
                </a:cubicBezTo>
                <a:lnTo>
                  <a:pt x="f40" y="f23"/>
                </a:lnTo>
                <a:cubicBezTo>
                  <a:pt x="f40" y="f22"/>
                  <a:pt x="f39" y="f18"/>
                  <a:pt x="f35" y="f18"/>
                </a:cubicBezTo>
                <a:close/>
                <a:moveTo>
                  <a:pt x="f17" y="f41"/>
                </a:moveTo>
                <a:lnTo>
                  <a:pt x="f19" y="f41"/>
                </a:lnTo>
                <a:cubicBezTo>
                  <a:pt x="f20" y="f41"/>
                  <a:pt x="f21" y="f42"/>
                  <a:pt x="f21" y="f43"/>
                </a:cubicBezTo>
                <a:lnTo>
                  <a:pt x="f21" y="f44"/>
                </a:lnTo>
                <a:cubicBezTo>
                  <a:pt x="f21" y="f45"/>
                  <a:pt x="f20" y="f46"/>
                  <a:pt x="f19" y="f46"/>
                </a:cubicBezTo>
                <a:lnTo>
                  <a:pt x="f17" y="f46"/>
                </a:lnTo>
                <a:cubicBezTo>
                  <a:pt x="f27" y="f46"/>
                  <a:pt x="f28" y="f45"/>
                  <a:pt x="f28" y="f44"/>
                </a:cubicBezTo>
                <a:lnTo>
                  <a:pt x="f28" y="f43"/>
                </a:lnTo>
                <a:cubicBezTo>
                  <a:pt x="f28" y="f42"/>
                  <a:pt x="f27" y="f41"/>
                  <a:pt x="f17" y="f41"/>
                </a:cubicBezTo>
                <a:close/>
                <a:moveTo>
                  <a:pt x="f29" y="f41"/>
                </a:moveTo>
                <a:lnTo>
                  <a:pt x="f30" y="f41"/>
                </a:lnTo>
                <a:cubicBezTo>
                  <a:pt x="f31" y="f41"/>
                  <a:pt x="f32" y="f42"/>
                  <a:pt x="f32" y="f43"/>
                </a:cubicBezTo>
                <a:lnTo>
                  <a:pt x="f32" y="f44"/>
                </a:lnTo>
                <a:cubicBezTo>
                  <a:pt x="f32" y="f45"/>
                  <a:pt x="f31" y="f46"/>
                  <a:pt x="f30" y="f46"/>
                </a:cubicBezTo>
                <a:lnTo>
                  <a:pt x="f29" y="f46"/>
                </a:lnTo>
                <a:cubicBezTo>
                  <a:pt x="f33" y="f46"/>
                  <a:pt x="f34" y="f45"/>
                  <a:pt x="f34" y="f44"/>
                </a:cubicBezTo>
                <a:lnTo>
                  <a:pt x="f34" y="f43"/>
                </a:lnTo>
                <a:cubicBezTo>
                  <a:pt x="f34" y="f42"/>
                  <a:pt x="f33" y="f41"/>
                  <a:pt x="f29" y="f41"/>
                </a:cubicBezTo>
                <a:close/>
                <a:moveTo>
                  <a:pt x="f35" y="f41"/>
                </a:moveTo>
                <a:lnTo>
                  <a:pt x="f36" y="f41"/>
                </a:lnTo>
                <a:cubicBezTo>
                  <a:pt x="f37" y="f41"/>
                  <a:pt x="f38" y="f42"/>
                  <a:pt x="f38" y="f43"/>
                </a:cubicBezTo>
                <a:lnTo>
                  <a:pt x="f38" y="f44"/>
                </a:lnTo>
                <a:cubicBezTo>
                  <a:pt x="f38" y="f45"/>
                  <a:pt x="f37" y="f46"/>
                  <a:pt x="f36" y="f46"/>
                </a:cubicBezTo>
                <a:lnTo>
                  <a:pt x="f35" y="f46"/>
                </a:lnTo>
                <a:cubicBezTo>
                  <a:pt x="f39" y="f46"/>
                  <a:pt x="f40" y="f45"/>
                  <a:pt x="f40" y="f44"/>
                </a:cubicBezTo>
                <a:lnTo>
                  <a:pt x="f40" y="f43"/>
                </a:lnTo>
                <a:cubicBezTo>
                  <a:pt x="f40" y="f42"/>
                  <a:pt x="f39" y="f41"/>
                  <a:pt x="f35" y="f41"/>
                </a:cubicBezTo>
                <a:close/>
                <a:moveTo>
                  <a:pt x="f17" y="f47"/>
                </a:moveTo>
                <a:lnTo>
                  <a:pt x="f19" y="f47"/>
                </a:lnTo>
                <a:cubicBezTo>
                  <a:pt x="f20" y="f47"/>
                  <a:pt x="f21" y="f48"/>
                  <a:pt x="f21" y="f49"/>
                </a:cubicBezTo>
                <a:lnTo>
                  <a:pt x="f21" y="f50"/>
                </a:lnTo>
                <a:cubicBezTo>
                  <a:pt x="f21" y="f51"/>
                  <a:pt x="f20" y="f52"/>
                  <a:pt x="f19" y="f52"/>
                </a:cubicBezTo>
                <a:lnTo>
                  <a:pt x="f17" y="f52"/>
                </a:lnTo>
                <a:cubicBezTo>
                  <a:pt x="f27" y="f52"/>
                  <a:pt x="f28" y="f51"/>
                  <a:pt x="f28" y="f50"/>
                </a:cubicBezTo>
                <a:lnTo>
                  <a:pt x="f28" y="f49"/>
                </a:lnTo>
                <a:cubicBezTo>
                  <a:pt x="f28" y="f48"/>
                  <a:pt x="f27" y="f47"/>
                  <a:pt x="f17" y="f47"/>
                </a:cubicBezTo>
                <a:close/>
                <a:moveTo>
                  <a:pt x="f29" y="f47"/>
                </a:moveTo>
                <a:lnTo>
                  <a:pt x="f30" y="f47"/>
                </a:lnTo>
                <a:cubicBezTo>
                  <a:pt x="f31" y="f47"/>
                  <a:pt x="f32" y="f48"/>
                  <a:pt x="f32" y="f49"/>
                </a:cubicBezTo>
                <a:lnTo>
                  <a:pt x="f32" y="f50"/>
                </a:lnTo>
                <a:cubicBezTo>
                  <a:pt x="f32" y="f51"/>
                  <a:pt x="f31" y="f52"/>
                  <a:pt x="f30" y="f52"/>
                </a:cubicBezTo>
                <a:lnTo>
                  <a:pt x="f29" y="f52"/>
                </a:lnTo>
                <a:cubicBezTo>
                  <a:pt x="f33" y="f52"/>
                  <a:pt x="f34" y="f51"/>
                  <a:pt x="f34" y="f50"/>
                </a:cubicBezTo>
                <a:lnTo>
                  <a:pt x="f34" y="f49"/>
                </a:lnTo>
                <a:cubicBezTo>
                  <a:pt x="f34" y="f48"/>
                  <a:pt x="f33" y="f47"/>
                  <a:pt x="f29" y="f47"/>
                </a:cubicBezTo>
                <a:close/>
                <a:moveTo>
                  <a:pt x="f35" y="f47"/>
                </a:moveTo>
                <a:lnTo>
                  <a:pt x="f36" y="f47"/>
                </a:lnTo>
                <a:cubicBezTo>
                  <a:pt x="f37" y="f47"/>
                  <a:pt x="f38" y="f48"/>
                  <a:pt x="f38" y="f49"/>
                </a:cubicBezTo>
                <a:lnTo>
                  <a:pt x="f38" y="f50"/>
                </a:lnTo>
                <a:cubicBezTo>
                  <a:pt x="f38" y="f51"/>
                  <a:pt x="f37" y="f52"/>
                  <a:pt x="f36" y="f52"/>
                </a:cubicBezTo>
                <a:lnTo>
                  <a:pt x="f35" y="f52"/>
                </a:lnTo>
                <a:cubicBezTo>
                  <a:pt x="f39" y="f52"/>
                  <a:pt x="f40" y="f51"/>
                  <a:pt x="f40" y="f50"/>
                </a:cubicBezTo>
                <a:lnTo>
                  <a:pt x="f40" y="f49"/>
                </a:lnTo>
                <a:cubicBezTo>
                  <a:pt x="f40" y="f48"/>
                  <a:pt x="f39" y="f47"/>
                  <a:pt x="f35" y="f47"/>
                </a:cubicBezTo>
                <a:close/>
                <a:moveTo>
                  <a:pt x="f53" y="f54"/>
                </a:moveTo>
                <a:lnTo>
                  <a:pt x="f53" y="f55"/>
                </a:lnTo>
                <a:lnTo>
                  <a:pt x="f56" y="f55"/>
                </a:lnTo>
                <a:lnTo>
                  <a:pt x="f56" y="f54"/>
                </a:lnTo>
                <a:close/>
                <a:moveTo>
                  <a:pt x="f57" y="f58"/>
                </a:moveTo>
                <a:cubicBezTo>
                  <a:pt x="f59" y="f58"/>
                  <a:pt x="f60" y="f61"/>
                  <a:pt x="f60" y="f62"/>
                </a:cubicBezTo>
                <a:lnTo>
                  <a:pt x="f60" y="f63"/>
                </a:lnTo>
                <a:cubicBezTo>
                  <a:pt x="f60" y="f64"/>
                  <a:pt x="f59" y="f65"/>
                  <a:pt x="f57" y="f65"/>
                </a:cubicBezTo>
                <a:lnTo>
                  <a:pt x="f66" y="f65"/>
                </a:lnTo>
                <a:cubicBezTo>
                  <a:pt x="f67" y="f65"/>
                  <a:pt x="f68" y="f64"/>
                  <a:pt x="f68" y="f63"/>
                </a:cubicBezTo>
                <a:lnTo>
                  <a:pt x="f68" y="f62"/>
                </a:lnTo>
                <a:cubicBezTo>
                  <a:pt x="f68" y="f61"/>
                  <a:pt x="f67" y="f58"/>
                  <a:pt x="f66" y="f58"/>
                </a:cubicBezTo>
                <a:close/>
                <a:moveTo>
                  <a:pt x="f69" y="f2"/>
                </a:moveTo>
                <a:lnTo>
                  <a:pt x="f70" y="f2"/>
                </a:lnTo>
                <a:cubicBezTo>
                  <a:pt x="f71" y="f2"/>
                  <a:pt x="f3" y="f72"/>
                  <a:pt x="f3" y="f69"/>
                </a:cubicBezTo>
                <a:lnTo>
                  <a:pt x="f3" y="f73"/>
                </a:lnTo>
                <a:cubicBezTo>
                  <a:pt x="f3" y="f74"/>
                  <a:pt x="f71" y="f4"/>
                  <a:pt x="f70" y="f4"/>
                </a:cubicBezTo>
                <a:lnTo>
                  <a:pt x="f69" y="f4"/>
                </a:lnTo>
                <a:cubicBezTo>
                  <a:pt x="f72" y="f4"/>
                  <a:pt x="f2" y="f74"/>
                  <a:pt x="f2" y="f73"/>
                </a:cubicBezTo>
                <a:lnTo>
                  <a:pt x="f2" y="f69"/>
                </a:lnTo>
                <a:cubicBezTo>
                  <a:pt x="f2" y="f72"/>
                  <a:pt x="f72" y="f2"/>
                  <a:pt x="f69" y="f2"/>
                </a:cubicBezTo>
                <a:close/>
              </a:path>
            </a:pathLst>
          </a:custGeom>
          <a:solidFill>
            <a:srgbClr val="034D79"/>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2700" b="0" i="0" u="none" strike="noStrike" kern="1200" cap="none" spc="0" baseline="0">
              <a:solidFill>
                <a:srgbClr val="232323"/>
              </a:solidFill>
              <a:uFillTx/>
              <a:latin typeface="Arial"/>
              <a:ea typeface="굴림" pitchFamily="34"/>
            </a:endParaRPr>
          </a:p>
        </p:txBody>
      </p:sp>
      <p:sp>
        <p:nvSpPr>
          <p:cNvPr id="14" name="TextBox 23">
            <a:extLst>
              <a:ext uri="{FF2B5EF4-FFF2-40B4-BE49-F238E27FC236}">
                <a16:creationId xmlns:a16="http://schemas.microsoft.com/office/drawing/2014/main" id="{BAD13E55-DF90-7639-1115-DB74BF1923BA}"/>
              </a:ext>
            </a:extLst>
          </p:cNvPr>
          <p:cNvSpPr txBox="1"/>
          <p:nvPr/>
        </p:nvSpPr>
        <p:spPr>
          <a:xfrm>
            <a:off x="1824566" y="4947013"/>
            <a:ext cx="1450338" cy="1200332"/>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200" b="0" i="0" u="none" strike="noStrike" kern="1200" cap="none" spc="0" baseline="0">
                <a:solidFill>
                  <a:srgbClr val="393939"/>
                </a:solidFill>
                <a:uFillTx/>
                <a:latin typeface="Arial"/>
                <a:ea typeface="굴림" pitchFamily="34"/>
                <a:cs typeface="Arial" pitchFamily="34"/>
              </a:rPr>
              <a:t>You can simply impress your audience and add a unique zing and appeal to your Presentations. </a:t>
            </a:r>
          </a:p>
        </p:txBody>
      </p:sp>
      <p:sp>
        <p:nvSpPr>
          <p:cNvPr id="15" name="TextBox 24">
            <a:extLst>
              <a:ext uri="{FF2B5EF4-FFF2-40B4-BE49-F238E27FC236}">
                <a16:creationId xmlns:a16="http://schemas.microsoft.com/office/drawing/2014/main" id="{58F16A99-09F9-B8FC-C57E-925DED12BFC3}"/>
              </a:ext>
            </a:extLst>
          </p:cNvPr>
          <p:cNvSpPr txBox="1"/>
          <p:nvPr/>
        </p:nvSpPr>
        <p:spPr>
          <a:xfrm>
            <a:off x="4245851" y="4966426"/>
            <a:ext cx="1450338" cy="1200332"/>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200" b="0" i="0" u="none" strike="noStrike" kern="1200" cap="none" spc="0" baseline="0">
                <a:solidFill>
                  <a:srgbClr val="393939"/>
                </a:solidFill>
                <a:uFillTx/>
                <a:latin typeface="Arial"/>
                <a:ea typeface="굴림" pitchFamily="34"/>
                <a:cs typeface="Arial" pitchFamily="34"/>
              </a:rPr>
              <a:t>You can simply impress your audience and add a unique zing and appeal to your Presentations. </a:t>
            </a:r>
          </a:p>
        </p:txBody>
      </p:sp>
      <p:sp>
        <p:nvSpPr>
          <p:cNvPr id="16" name="Freeform 23">
            <a:extLst>
              <a:ext uri="{FF2B5EF4-FFF2-40B4-BE49-F238E27FC236}">
                <a16:creationId xmlns:a16="http://schemas.microsoft.com/office/drawing/2014/main" id="{5EFE9127-7577-C212-CCAC-B22137D4E4FB}"/>
              </a:ext>
            </a:extLst>
          </p:cNvPr>
          <p:cNvSpPr/>
          <p:nvPr/>
        </p:nvSpPr>
        <p:spPr>
          <a:xfrm flipH="1">
            <a:off x="1236826" y="3750667"/>
            <a:ext cx="1175479" cy="747924"/>
          </a:xfrm>
          <a:custGeom>
            <a:avLst/>
            <a:gdLst>
              <a:gd name="f0" fmla="val w"/>
              <a:gd name="f1" fmla="val h"/>
              <a:gd name="f2" fmla="val 0"/>
              <a:gd name="f3" fmla="val 3980365"/>
              <a:gd name="f4" fmla="val 2532594"/>
              <a:gd name="f5" fmla="val 1988360"/>
              <a:gd name="f6" fmla="val 58973"/>
              <a:gd name="f7" fmla="val 1988306"/>
              <a:gd name="f8" fmla="val 58975"/>
              <a:gd name="f9" fmla="val 1988252"/>
              <a:gd name="f10" fmla="val 58977"/>
              <a:gd name="f11" fmla="val 1988199"/>
              <a:gd name="f12" fmla="val 58995"/>
              <a:gd name="f13" fmla="val 1988145"/>
              <a:gd name="f14" fmla="val 1988091"/>
              <a:gd name="f15" fmla="val 1988037"/>
              <a:gd name="f16" fmla="val 59017"/>
              <a:gd name="f17" fmla="val 1574406"/>
              <a:gd name="f18" fmla="val 74019"/>
              <a:gd name="f19" fmla="val 1375335"/>
              <a:gd name="f20" fmla="val 406725"/>
              <a:gd name="f21" fmla="val 1370318"/>
              <a:gd name="f22" fmla="val 708381"/>
              <a:gd name="f23" fmla="val 1362506"/>
              <a:gd name="f24" fmla="val 1089140"/>
              <a:gd name="f25" fmla="val 1497435"/>
              <a:gd name="f26" fmla="val 1312904"/>
              <a:gd name="f27" fmla="val 1568575"/>
              <a:gd name="f28" fmla="val 1407072"/>
              <a:gd name="f29" fmla="val 1631785"/>
              <a:gd name="f30" fmla="val 1490670"/>
              <a:gd name="f31" fmla="val 1727890"/>
              <a:gd name="f32" fmla="val 1649476"/>
              <a:gd name="f33" fmla="val 1617443"/>
              <a:gd name="f34" fmla="val 1704159"/>
              <a:gd name="f35" fmla="val 1318592"/>
              <a:gd name="f36" fmla="val 1846636"/>
              <a:gd name="f37" fmla="val 1062028"/>
              <a:gd name="f38" fmla="val 1946829"/>
              <a:gd name="f39" fmla="val 927030"/>
              <a:gd name="f40" fmla="val 2049664"/>
              <a:gd name="f41" fmla="val 705669"/>
              <a:gd name="f42" fmla="val 2234426"/>
              <a:gd name="f43" fmla="val 740656"/>
              <a:gd name="f44" fmla="val 2445615"/>
              <a:gd name="f45" fmla="val 754501"/>
              <a:gd name="f46" fmla="val 2531551"/>
              <a:gd name="f47" fmla="val 3221896"/>
              <a:gd name="f48" fmla="val 3235741"/>
              <a:gd name="f49" fmla="val 3270728"/>
              <a:gd name="f50" fmla="val 3049367"/>
              <a:gd name="f51" fmla="val 2914369"/>
              <a:gd name="f52" fmla="val 2657805"/>
              <a:gd name="f53" fmla="val 2358954"/>
              <a:gd name="f54" fmla="val 2248507"/>
              <a:gd name="f55" fmla="val 2344612"/>
              <a:gd name="f56" fmla="val 2407822"/>
              <a:gd name="f57" fmla="val 2478962"/>
              <a:gd name="f58" fmla="val 2613891"/>
              <a:gd name="f59" fmla="val 2606079"/>
              <a:gd name="f60" fmla="val 2601062"/>
              <a:gd name="f61" fmla="val 2401991"/>
              <a:gd name="f62" fmla="val 1093515"/>
              <a:gd name="f63" fmla="val 736613"/>
              <a:gd name="f64" fmla="val 12826"/>
              <a:gd name="f65" fmla="val 553627"/>
              <a:gd name="f66" fmla="val 327881"/>
              <a:gd name="f67" fmla="val 549299"/>
              <a:gd name="f68" fmla="val 588096"/>
              <a:gd name="f69" fmla="val 542562"/>
              <a:gd name="f70" fmla="val 916461"/>
              <a:gd name="f71" fmla="val 658924"/>
              <a:gd name="f72" fmla="val 1109434"/>
              <a:gd name="f73" fmla="val 720275"/>
              <a:gd name="f74" fmla="val 1190644"/>
              <a:gd name="f75" fmla="val 774787"/>
              <a:gd name="f76" fmla="val 1262738"/>
              <a:gd name="f77" fmla="val 857667"/>
              <a:gd name="f78" fmla="val 1399692"/>
              <a:gd name="f79" fmla="val 762418"/>
              <a:gd name="f80" fmla="val 1446850"/>
              <a:gd name="f81" fmla="val 504691"/>
              <a:gd name="f82" fmla="val 1569722"/>
              <a:gd name="f83" fmla="val 283431"/>
              <a:gd name="f84" fmla="val 1656128"/>
              <a:gd name="f85" fmla="val 167010"/>
              <a:gd name="f86" fmla="val 1744812"/>
              <a:gd name="f87" fmla="val -23891"/>
              <a:gd name="f88" fmla="val 1904150"/>
              <a:gd name="f89" fmla="val 672"/>
              <a:gd name="f90" fmla="val 2013351"/>
              <a:gd name="f91" fmla="val 1392"/>
              <a:gd name="f92" fmla="val 2161289"/>
              <a:gd name="f93" fmla="val 356083"/>
              <a:gd name="f94" fmla="val 2160989"/>
              <a:gd name="f95" fmla="val 261990"/>
              <a:gd name="f96" fmla="val 2166300"/>
              <a:gd name="f97" fmla="val 616681"/>
              <a:gd name="f98" fmla="val 2166000"/>
              <a:gd name="f99" fmla="val 794788"/>
              <a:gd name="f100" fmla="val 1846239"/>
              <a:gd name="f101" fmla="val 1045824"/>
              <a:gd name="f102" fmla="val 1778915"/>
              <a:gd name="f103" fmla="val 1453932"/>
              <a:gd name="f104" fmla="val 1593789"/>
              <a:gd name="f105" fmla="val 1171572"/>
              <a:gd name="f106" fmla="val 1115084"/>
              <a:gd name="f107" fmla="val 1046285"/>
              <a:gd name="f108" fmla="val 714919"/>
              <a:gd name="f109" fmla="val 1414663"/>
              <a:gd name="f110" fmla="val 124017"/>
              <a:gd name="f111" fmla="val 1309485"/>
              <a:gd name="f112" fmla="val 41539"/>
              <a:gd name="f113" fmla="val 1305280"/>
              <a:gd name="f114" fmla="val 26381"/>
              <a:gd name="f115" fmla="val 2886850"/>
              <a:gd name="f116" fmla="val 2675085"/>
              <a:gd name="f117" fmla="val 2670880"/>
              <a:gd name="f118" fmla="val 2565702"/>
              <a:gd name="f119" fmla="val 2934080"/>
              <a:gd name="f120" fmla="val 2808793"/>
              <a:gd name="f121" fmla="val 2526433"/>
              <a:gd name="f122" fmla="val 2934542"/>
              <a:gd name="f123" fmla="val 3185577"/>
              <a:gd name="f124" fmla="val 3363685"/>
              <a:gd name="f125" fmla="val 3718376"/>
              <a:gd name="f126" fmla="val 3624282"/>
              <a:gd name="f127" fmla="val 3978973"/>
              <a:gd name="f128" fmla="val 3979693"/>
              <a:gd name="f129" fmla="val 4004256"/>
              <a:gd name="f130" fmla="val 3813355"/>
              <a:gd name="f131" fmla="val 3696934"/>
              <a:gd name="f132" fmla="val 3475674"/>
              <a:gd name="f133" fmla="val 3217947"/>
              <a:gd name="f134" fmla="val 3122698"/>
              <a:gd name="f135" fmla="val 3205579"/>
              <a:gd name="f136" fmla="val 3260090"/>
              <a:gd name="f137" fmla="val 3321441"/>
              <a:gd name="f138" fmla="val 3437803"/>
              <a:gd name="f139" fmla="val 3431066"/>
              <a:gd name="f140" fmla="val 3426739"/>
              <a:gd name="f141" fmla="val 3243752"/>
              <a:gd name="f142" fmla="*/ f0 1 3980365"/>
              <a:gd name="f143" fmla="*/ f1 1 2532594"/>
              <a:gd name="f144" fmla="val f2"/>
              <a:gd name="f145" fmla="val f3"/>
              <a:gd name="f146" fmla="val f4"/>
              <a:gd name="f147" fmla="+- f146 0 f144"/>
              <a:gd name="f148" fmla="+- f145 0 f144"/>
              <a:gd name="f149" fmla="*/ f148 1 3980365"/>
              <a:gd name="f150" fmla="*/ f147 1 2532594"/>
              <a:gd name="f151" fmla="*/ f144 1 f149"/>
              <a:gd name="f152" fmla="*/ f145 1 f149"/>
              <a:gd name="f153" fmla="*/ f144 1 f150"/>
              <a:gd name="f154" fmla="*/ f146 1 f150"/>
              <a:gd name="f155" fmla="*/ f151 f142 1"/>
              <a:gd name="f156" fmla="*/ f152 f142 1"/>
              <a:gd name="f157" fmla="*/ f154 f143 1"/>
              <a:gd name="f158" fmla="*/ f153 f143 1"/>
            </a:gdLst>
            <a:ahLst/>
            <a:cxnLst>
              <a:cxn ang="3cd4">
                <a:pos x="hc" y="t"/>
              </a:cxn>
              <a:cxn ang="0">
                <a:pos x="r" y="vc"/>
              </a:cxn>
              <a:cxn ang="cd4">
                <a:pos x="hc" y="b"/>
              </a:cxn>
              <a:cxn ang="cd2">
                <a:pos x="l" y="vc"/>
              </a:cxn>
            </a:cxnLst>
            <a:rect l="f155" t="f158" r="f156" b="f157"/>
            <a:pathLst>
              <a:path w="3980365" h="2532594">
                <a:moveTo>
                  <a:pt x="f5" y="f6"/>
                </a:moveTo>
                <a:cubicBezTo>
                  <a:pt x="f7" y="f8"/>
                  <a:pt x="f9" y="f10"/>
                  <a:pt x="f11" y="f12"/>
                </a:cubicBezTo>
                <a:cubicBezTo>
                  <a:pt x="f13" y="f10"/>
                  <a:pt x="f14" y="f8"/>
                  <a:pt x="f15" y="f6"/>
                </a:cubicBezTo>
                <a:lnTo>
                  <a:pt x="f15" y="f16"/>
                </a:lnTo>
                <a:cubicBezTo>
                  <a:pt x="f17" y="f18"/>
                  <a:pt x="f19" y="f20"/>
                  <a:pt x="f21" y="f22"/>
                </a:cubicBezTo>
                <a:cubicBezTo>
                  <a:pt x="f23" y="f24"/>
                  <a:pt x="f25" y="f26"/>
                  <a:pt x="f27" y="f28"/>
                </a:cubicBezTo>
                <a:cubicBezTo>
                  <a:pt x="f29" y="f30"/>
                  <a:pt x="f31" y="f32"/>
                  <a:pt x="f33" y="f34"/>
                </a:cubicBezTo>
                <a:cubicBezTo>
                  <a:pt x="f35" y="f36"/>
                  <a:pt x="f37" y="f38"/>
                  <a:pt x="f39" y="f40"/>
                </a:cubicBezTo>
                <a:cubicBezTo>
                  <a:pt x="f41" y="f42"/>
                  <a:pt x="f43" y="f44"/>
                  <a:pt x="f45" y="f4"/>
                </a:cubicBezTo>
                <a:lnTo>
                  <a:pt x="f11" y="f46"/>
                </a:lnTo>
                <a:lnTo>
                  <a:pt x="f47" y="f4"/>
                </a:lnTo>
                <a:cubicBezTo>
                  <a:pt x="f48" y="f44"/>
                  <a:pt x="f49" y="f42"/>
                  <a:pt x="f50" y="f40"/>
                </a:cubicBezTo>
                <a:cubicBezTo>
                  <a:pt x="f51" y="f38"/>
                  <a:pt x="f52" y="f36"/>
                  <a:pt x="f53" y="f34"/>
                </a:cubicBezTo>
                <a:cubicBezTo>
                  <a:pt x="f54" y="f32"/>
                  <a:pt x="f55" y="f30"/>
                  <a:pt x="f56" y="f28"/>
                </a:cubicBezTo>
                <a:cubicBezTo>
                  <a:pt x="f57" y="f26"/>
                  <a:pt x="f58" y="f24"/>
                  <a:pt x="f59" y="f22"/>
                </a:cubicBezTo>
                <a:cubicBezTo>
                  <a:pt x="f60" y="f20"/>
                  <a:pt x="f61" y="f18"/>
                  <a:pt x="f5" y="f16"/>
                </a:cubicBezTo>
                <a:close/>
                <a:moveTo>
                  <a:pt x="f62" y="f2"/>
                </a:moveTo>
                <a:cubicBezTo>
                  <a:pt x="f63" y="f64"/>
                  <a:pt x="f65" y="f66"/>
                  <a:pt x="f67" y="f68"/>
                </a:cubicBezTo>
                <a:cubicBezTo>
                  <a:pt x="f69" y="f70"/>
                  <a:pt x="f71" y="f72"/>
                  <a:pt x="f73" y="f74"/>
                </a:cubicBezTo>
                <a:cubicBezTo>
                  <a:pt x="f75" y="f76"/>
                  <a:pt x="f77" y="f78"/>
                  <a:pt x="f79" y="f80"/>
                </a:cubicBezTo>
                <a:cubicBezTo>
                  <a:pt x="f81" y="f82"/>
                  <a:pt x="f83" y="f84"/>
                  <a:pt x="f85" y="f86"/>
                </a:cubicBezTo>
                <a:cubicBezTo>
                  <a:pt x="f87" y="f88"/>
                  <a:pt x="f89" y="f90"/>
                  <a:pt x="f91" y="f92"/>
                </a:cubicBezTo>
                <a:cubicBezTo>
                  <a:pt x="f93" y="f94"/>
                  <a:pt x="f95" y="f96"/>
                  <a:pt x="f97" y="f98"/>
                </a:cubicBezTo>
                <a:cubicBezTo>
                  <a:pt x="f99" y="f100"/>
                  <a:pt x="f101" y="f102"/>
                  <a:pt x="f103" y="f104"/>
                </a:cubicBezTo>
                <a:cubicBezTo>
                  <a:pt x="f105" y="f106"/>
                  <a:pt x="f107" y="f108"/>
                  <a:pt x="f109" y="f110"/>
                </a:cubicBezTo>
                <a:cubicBezTo>
                  <a:pt x="f111" y="f112"/>
                  <a:pt x="f113" y="f114"/>
                  <a:pt x="f62" y="f2"/>
                </a:cubicBezTo>
                <a:close/>
                <a:moveTo>
                  <a:pt x="f115" y="f2"/>
                </a:moveTo>
                <a:cubicBezTo>
                  <a:pt x="f116" y="f114"/>
                  <a:pt x="f117" y="f112"/>
                  <a:pt x="f118" y="f110"/>
                </a:cubicBezTo>
                <a:cubicBezTo>
                  <a:pt x="f119" y="f108"/>
                  <a:pt x="f120" y="f106"/>
                  <a:pt x="f121" y="f104"/>
                </a:cubicBezTo>
                <a:cubicBezTo>
                  <a:pt x="f122" y="f102"/>
                  <a:pt x="f123" y="f100"/>
                  <a:pt x="f124" y="f98"/>
                </a:cubicBezTo>
                <a:cubicBezTo>
                  <a:pt x="f125" y="f96"/>
                  <a:pt x="f126" y="f94"/>
                  <a:pt x="f127" y="f92"/>
                </a:cubicBezTo>
                <a:cubicBezTo>
                  <a:pt x="f128" y="f90"/>
                  <a:pt x="f129" y="f88"/>
                  <a:pt x="f130" y="f86"/>
                </a:cubicBezTo>
                <a:cubicBezTo>
                  <a:pt x="f131" y="f84"/>
                  <a:pt x="f132" y="f82"/>
                  <a:pt x="f133" y="f80"/>
                </a:cubicBezTo>
                <a:cubicBezTo>
                  <a:pt x="f134" y="f78"/>
                  <a:pt x="f135" y="f76"/>
                  <a:pt x="f136" y="f74"/>
                </a:cubicBezTo>
                <a:cubicBezTo>
                  <a:pt x="f137" y="f72"/>
                  <a:pt x="f138" y="f70"/>
                  <a:pt x="f139" y="f68"/>
                </a:cubicBezTo>
                <a:cubicBezTo>
                  <a:pt x="f140" y="f66"/>
                  <a:pt x="f141" y="f64"/>
                  <a:pt x="f115" y="f2"/>
                </a:cubicBezTo>
                <a:close/>
              </a:path>
            </a:pathLst>
          </a:custGeom>
          <a:solidFill>
            <a:srgbClr val="034D79"/>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232323"/>
              </a:solidFill>
              <a:uFillTx/>
              <a:latin typeface="Arial"/>
              <a:ea typeface="굴림" pitchFamily="34"/>
            </a:endParaRPr>
          </a:p>
        </p:txBody>
      </p:sp>
      <p:sp>
        <p:nvSpPr>
          <p:cNvPr id="17" name="TextBox 26">
            <a:extLst>
              <a:ext uri="{FF2B5EF4-FFF2-40B4-BE49-F238E27FC236}">
                <a16:creationId xmlns:a16="http://schemas.microsoft.com/office/drawing/2014/main" id="{A7338944-9FB8-6BBF-CD3D-15C0628928C6}"/>
              </a:ext>
            </a:extLst>
          </p:cNvPr>
          <p:cNvSpPr txBox="1"/>
          <p:nvPr/>
        </p:nvSpPr>
        <p:spPr>
          <a:xfrm>
            <a:off x="2901464" y="3608368"/>
            <a:ext cx="2866296" cy="923333"/>
          </a:xfrm>
          <a:prstGeom prst="rect">
            <a:avLst/>
          </a:prstGeom>
          <a:noFill/>
          <a:ln cap="flat">
            <a:noFill/>
          </a:ln>
        </p:spPr>
        <p:txBody>
          <a:bodyPr vert="horz" wrap="square" lIns="35999" tIns="0" rIns="35999" bIns="0" anchor="ctr"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2000" b="0" i="0" u="none" strike="noStrike" kern="1200" cap="none" spc="0" baseline="0">
                <a:solidFill>
                  <a:srgbClr val="393939"/>
                </a:solidFill>
                <a:uFillTx/>
                <a:latin typeface="Arial"/>
                <a:ea typeface="굴림" pitchFamily="34"/>
                <a:cs typeface="Arial" pitchFamily="34"/>
              </a:rPr>
              <a:t>ALLPPT Layout</a:t>
            </a: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2000" b="0" i="0" u="none" strike="noStrike" kern="1200" cap="none" spc="0" baseline="0">
                <a:solidFill>
                  <a:srgbClr val="393939"/>
                </a:solidFill>
                <a:uFillTx/>
                <a:latin typeface="Arial"/>
                <a:ea typeface="굴림" pitchFamily="34"/>
                <a:cs typeface="Arial" pitchFamily="34"/>
              </a:rPr>
              <a:t>Clean Text Slide for your Presentation</a:t>
            </a:r>
            <a:endParaRPr lang="en-US" sz="2000" b="0" i="0" u="none" strike="noStrike" kern="1200" cap="none" spc="0" baseline="0">
              <a:solidFill>
                <a:srgbClr val="393939"/>
              </a:solidFill>
              <a:uFillTx/>
              <a:latin typeface="Arial"/>
              <a:ea typeface="굴림" pitchFamily="34"/>
              <a:cs typeface="Arial" pitchFamily="34"/>
            </a:endParaRPr>
          </a:p>
        </p:txBody>
      </p:sp>
      <p:grpSp>
        <p:nvGrpSpPr>
          <p:cNvPr id="18" name="Grupo 28">
            <a:extLst>
              <a:ext uri="{FF2B5EF4-FFF2-40B4-BE49-F238E27FC236}">
                <a16:creationId xmlns:a16="http://schemas.microsoft.com/office/drawing/2014/main" id="{310DBF40-2B03-E2FB-FEA6-428552CAED08}"/>
              </a:ext>
            </a:extLst>
          </p:cNvPr>
          <p:cNvGrpSpPr/>
          <p:nvPr/>
        </p:nvGrpSpPr>
        <p:grpSpPr>
          <a:xfrm>
            <a:off x="8092394" y="2739386"/>
            <a:ext cx="3065699" cy="3815087"/>
            <a:chOff x="8092394" y="2739386"/>
            <a:chExt cx="3065699" cy="3815087"/>
          </a:xfrm>
        </p:grpSpPr>
        <p:sp>
          <p:nvSpPr>
            <p:cNvPr id="19" name="Freeform 5">
              <a:extLst>
                <a:ext uri="{FF2B5EF4-FFF2-40B4-BE49-F238E27FC236}">
                  <a16:creationId xmlns:a16="http://schemas.microsoft.com/office/drawing/2014/main" id="{B38E25E9-8F7A-E2DF-E1A3-61155C50C03E}"/>
                </a:ext>
              </a:extLst>
            </p:cNvPr>
            <p:cNvSpPr/>
            <p:nvPr/>
          </p:nvSpPr>
          <p:spPr>
            <a:xfrm>
              <a:off x="8092394" y="3426842"/>
              <a:ext cx="1374919" cy="3109051"/>
            </a:xfrm>
            <a:custGeom>
              <a:avLst/>
              <a:gdLst>
                <a:gd name="f0" fmla="val 10800000"/>
                <a:gd name="f1" fmla="val 5400000"/>
                <a:gd name="f2" fmla="val 180"/>
                <a:gd name="f3" fmla="val w"/>
                <a:gd name="f4" fmla="val h"/>
                <a:gd name="f5" fmla="val 0"/>
                <a:gd name="f6" fmla="val 142"/>
                <a:gd name="f7" fmla="val 320"/>
                <a:gd name="f8" fmla="val 68"/>
                <a:gd name="f9" fmla="val 63"/>
                <a:gd name="f10" fmla="val 80"/>
                <a:gd name="f11" fmla="val 41"/>
                <a:gd name="f12" fmla="val 92"/>
                <a:gd name="f13" fmla="val 21"/>
                <a:gd name="f14" fmla="val 103"/>
                <a:gd name="f15" fmla="val 119"/>
                <a:gd name="f16" fmla="val 9"/>
                <a:gd name="f17" fmla="val 129"/>
                <a:gd name="f18" fmla="val 22"/>
                <a:gd name="f19" fmla="val 132"/>
                <a:gd name="f20" fmla="val 38"/>
                <a:gd name="f21" fmla="val 137"/>
                <a:gd name="f22" fmla="val 70"/>
                <a:gd name="f23" fmla="val 102"/>
                <a:gd name="f24" fmla="val 122"/>
                <a:gd name="f25" fmla="val 120"/>
                <a:gd name="f26" fmla="val 135"/>
                <a:gd name="f27" fmla="val 139"/>
                <a:gd name="f28" fmla="val 192"/>
                <a:gd name="f29" fmla="val 243"/>
                <a:gd name="f30" fmla="val 293"/>
                <a:gd name="f31" fmla="val 305"/>
                <a:gd name="f32" fmla="val 114"/>
                <a:gd name="f33" fmla="val 314"/>
                <a:gd name="f34" fmla="val 104"/>
                <a:gd name="f35" fmla="val 317"/>
                <a:gd name="f36" fmla="val 94"/>
                <a:gd name="f37" fmla="val 81"/>
                <a:gd name="f38" fmla="val 315"/>
                <a:gd name="f39" fmla="val 78"/>
                <a:gd name="f40" fmla="val 306"/>
                <a:gd name="f41" fmla="val 75"/>
                <a:gd name="f42" fmla="val 298"/>
                <a:gd name="f43" fmla="val 289"/>
                <a:gd name="f44" fmla="val 74"/>
                <a:gd name="f45" fmla="val 280"/>
                <a:gd name="f46" fmla="val 244"/>
                <a:gd name="f47" fmla="val 208"/>
                <a:gd name="f48" fmla="val 172"/>
                <a:gd name="f49" fmla="val 168"/>
                <a:gd name="f50" fmla="val 165"/>
                <a:gd name="f51" fmla="val 160"/>
                <a:gd name="f52" fmla="val 71"/>
                <a:gd name="f53" fmla="val 64"/>
                <a:gd name="f54" fmla="val 164"/>
                <a:gd name="f55" fmla="val 167"/>
                <a:gd name="f56" fmla="val 170"/>
                <a:gd name="f57" fmla="val 211"/>
                <a:gd name="f58" fmla="val 252"/>
                <a:gd name="f59" fmla="val 311"/>
                <a:gd name="f60" fmla="val 54"/>
                <a:gd name="f61" fmla="val 318"/>
                <a:gd name="f62" fmla="val 28"/>
                <a:gd name="f63" fmla="val 319"/>
                <a:gd name="f64" fmla="val 19"/>
                <a:gd name="f65" fmla="val 309"/>
                <a:gd name="f66" fmla="val 245"/>
                <a:gd name="f67" fmla="val 196"/>
                <a:gd name="f68" fmla="val 148"/>
                <a:gd name="f69" fmla="val 16"/>
                <a:gd name="f70" fmla="val 136"/>
                <a:gd name="f71" fmla="val 13"/>
                <a:gd name="f72" fmla="val 131"/>
                <a:gd name="f73" fmla="val 5"/>
                <a:gd name="f74" fmla="val 1"/>
                <a:gd name="f75" fmla="val 107"/>
                <a:gd name="f76" fmla="val 93"/>
                <a:gd name="f77" fmla="val 67"/>
                <a:gd name="f78" fmla="val 2"/>
                <a:gd name="f79" fmla="val 30"/>
                <a:gd name="f80" fmla="val 32"/>
                <a:gd name="f81" fmla="val 44"/>
                <a:gd name="f82" fmla="val 20"/>
                <a:gd name="f83" fmla="val 55"/>
                <a:gd name="f84" fmla="val 40"/>
                <a:gd name="f85" fmla="+- 0 0 -90"/>
                <a:gd name="f86" fmla="*/ f3 1 142"/>
                <a:gd name="f87" fmla="*/ f4 1 320"/>
                <a:gd name="f88" fmla="val f5"/>
                <a:gd name="f89" fmla="val f6"/>
                <a:gd name="f90" fmla="val f7"/>
                <a:gd name="f91" fmla="*/ f85 f0 1"/>
                <a:gd name="f92" fmla="+- f90 0 f88"/>
                <a:gd name="f93" fmla="+- f89 0 f88"/>
                <a:gd name="f94" fmla="*/ f91 1 f2"/>
                <a:gd name="f95" fmla="*/ f93 1 142"/>
                <a:gd name="f96" fmla="*/ f92 1 320"/>
                <a:gd name="f97" fmla="*/ 68 f93 1"/>
                <a:gd name="f98" fmla="*/ 63 f92 1"/>
                <a:gd name="f99" fmla="*/ 103 f93 1"/>
                <a:gd name="f100" fmla="*/ 0 f92 1"/>
                <a:gd name="f101" fmla="*/ 132 f93 1"/>
                <a:gd name="f102" fmla="*/ 38 f92 1"/>
                <a:gd name="f103" fmla="*/ 122 f93 1"/>
                <a:gd name="f104" fmla="*/ 132 f92 1"/>
                <a:gd name="f105" fmla="*/ 120 f93 1"/>
                <a:gd name="f106" fmla="*/ 142 f92 1"/>
                <a:gd name="f107" fmla="*/ 293 f92 1"/>
                <a:gd name="f108" fmla="*/ 104 f93 1"/>
                <a:gd name="f109" fmla="*/ 317 f92 1"/>
                <a:gd name="f110" fmla="*/ 78 f93 1"/>
                <a:gd name="f111" fmla="*/ 306 f92 1"/>
                <a:gd name="f112" fmla="*/ 74 f93 1"/>
                <a:gd name="f113" fmla="*/ 280 f92 1"/>
                <a:gd name="f114" fmla="*/ 172 f92 1"/>
                <a:gd name="f115" fmla="*/ 160 f92 1"/>
                <a:gd name="f116" fmla="*/ 64 f93 1"/>
                <a:gd name="f117" fmla="*/ 170 f92 1"/>
                <a:gd name="f118" fmla="*/ 41 f93 1"/>
                <a:gd name="f119" fmla="*/ 318 f92 1"/>
                <a:gd name="f120" fmla="*/ 19 f93 1"/>
                <a:gd name="f121" fmla="*/ 148 f92 1"/>
                <a:gd name="f122" fmla="*/ 13 f93 1"/>
                <a:gd name="f123" fmla="*/ 131 f92 1"/>
                <a:gd name="f124" fmla="*/ 0 f93 1"/>
                <a:gd name="f125" fmla="*/ 93 f92 1"/>
                <a:gd name="f126" fmla="*/ 1 f93 1"/>
                <a:gd name="f127" fmla="*/ 54 f92 1"/>
                <a:gd name="f128" fmla="*/ 32 f93 1"/>
                <a:gd name="f129" fmla="+- f94 0 f1"/>
                <a:gd name="f130" fmla="*/ f97 1 142"/>
                <a:gd name="f131" fmla="*/ f98 1 320"/>
                <a:gd name="f132" fmla="*/ f99 1 142"/>
                <a:gd name="f133" fmla="*/ f100 1 320"/>
                <a:gd name="f134" fmla="*/ f101 1 142"/>
                <a:gd name="f135" fmla="*/ f102 1 320"/>
                <a:gd name="f136" fmla="*/ f103 1 142"/>
                <a:gd name="f137" fmla="*/ f104 1 320"/>
                <a:gd name="f138" fmla="*/ f105 1 142"/>
                <a:gd name="f139" fmla="*/ f106 1 320"/>
                <a:gd name="f140" fmla="*/ f107 1 320"/>
                <a:gd name="f141" fmla="*/ f108 1 142"/>
                <a:gd name="f142" fmla="*/ f109 1 320"/>
                <a:gd name="f143" fmla="*/ f110 1 142"/>
                <a:gd name="f144" fmla="*/ f111 1 320"/>
                <a:gd name="f145" fmla="*/ f112 1 142"/>
                <a:gd name="f146" fmla="*/ f113 1 320"/>
                <a:gd name="f147" fmla="*/ f114 1 320"/>
                <a:gd name="f148" fmla="*/ f115 1 320"/>
                <a:gd name="f149" fmla="*/ f116 1 142"/>
                <a:gd name="f150" fmla="*/ f117 1 320"/>
                <a:gd name="f151" fmla="*/ f118 1 142"/>
                <a:gd name="f152" fmla="*/ f119 1 320"/>
                <a:gd name="f153" fmla="*/ f120 1 142"/>
                <a:gd name="f154" fmla="*/ f121 1 320"/>
                <a:gd name="f155" fmla="*/ f122 1 142"/>
                <a:gd name="f156" fmla="*/ f123 1 320"/>
                <a:gd name="f157" fmla="*/ f124 1 142"/>
                <a:gd name="f158" fmla="*/ f125 1 320"/>
                <a:gd name="f159" fmla="*/ f126 1 142"/>
                <a:gd name="f160" fmla="*/ f127 1 320"/>
                <a:gd name="f161" fmla="*/ f128 1 142"/>
                <a:gd name="f162" fmla="*/ 0 1 f95"/>
                <a:gd name="f163" fmla="*/ f89 1 f95"/>
                <a:gd name="f164" fmla="*/ 0 1 f96"/>
                <a:gd name="f165" fmla="*/ f90 1 f96"/>
                <a:gd name="f166" fmla="*/ f130 1 f95"/>
                <a:gd name="f167" fmla="*/ f131 1 f96"/>
                <a:gd name="f168" fmla="*/ f132 1 f95"/>
                <a:gd name="f169" fmla="*/ f133 1 f96"/>
                <a:gd name="f170" fmla="*/ f134 1 f95"/>
                <a:gd name="f171" fmla="*/ f135 1 f96"/>
                <a:gd name="f172" fmla="*/ f136 1 f95"/>
                <a:gd name="f173" fmla="*/ f137 1 f96"/>
                <a:gd name="f174" fmla="*/ f138 1 f95"/>
                <a:gd name="f175" fmla="*/ f139 1 f96"/>
                <a:gd name="f176" fmla="*/ f140 1 f96"/>
                <a:gd name="f177" fmla="*/ f141 1 f95"/>
                <a:gd name="f178" fmla="*/ f142 1 f96"/>
                <a:gd name="f179" fmla="*/ f143 1 f95"/>
                <a:gd name="f180" fmla="*/ f144 1 f96"/>
                <a:gd name="f181" fmla="*/ f145 1 f95"/>
                <a:gd name="f182" fmla="*/ f146 1 f96"/>
                <a:gd name="f183" fmla="*/ f147 1 f96"/>
                <a:gd name="f184" fmla="*/ f148 1 f96"/>
                <a:gd name="f185" fmla="*/ f149 1 f95"/>
                <a:gd name="f186" fmla="*/ f150 1 f96"/>
                <a:gd name="f187" fmla="*/ f151 1 f95"/>
                <a:gd name="f188" fmla="*/ f152 1 f96"/>
                <a:gd name="f189" fmla="*/ f153 1 f95"/>
                <a:gd name="f190" fmla="*/ f154 1 f96"/>
                <a:gd name="f191" fmla="*/ f155 1 f95"/>
                <a:gd name="f192" fmla="*/ f156 1 f96"/>
                <a:gd name="f193" fmla="*/ f157 1 f95"/>
                <a:gd name="f194" fmla="*/ f158 1 f96"/>
                <a:gd name="f195" fmla="*/ f159 1 f95"/>
                <a:gd name="f196" fmla="*/ f160 1 f96"/>
                <a:gd name="f197" fmla="*/ f161 1 f95"/>
                <a:gd name="f198" fmla="*/ f162 f86 1"/>
                <a:gd name="f199" fmla="*/ f163 f86 1"/>
                <a:gd name="f200" fmla="*/ f165 f87 1"/>
                <a:gd name="f201" fmla="*/ f164 f87 1"/>
                <a:gd name="f202" fmla="*/ f166 f86 1"/>
                <a:gd name="f203" fmla="*/ f167 f87 1"/>
                <a:gd name="f204" fmla="*/ f168 f86 1"/>
                <a:gd name="f205" fmla="*/ f169 f87 1"/>
                <a:gd name="f206" fmla="*/ f170 f86 1"/>
                <a:gd name="f207" fmla="*/ f171 f87 1"/>
                <a:gd name="f208" fmla="*/ f172 f86 1"/>
                <a:gd name="f209" fmla="*/ f173 f87 1"/>
                <a:gd name="f210" fmla="*/ f174 f86 1"/>
                <a:gd name="f211" fmla="*/ f175 f87 1"/>
                <a:gd name="f212" fmla="*/ f176 f87 1"/>
                <a:gd name="f213" fmla="*/ f177 f86 1"/>
                <a:gd name="f214" fmla="*/ f178 f87 1"/>
                <a:gd name="f215" fmla="*/ f179 f86 1"/>
                <a:gd name="f216" fmla="*/ f180 f87 1"/>
                <a:gd name="f217" fmla="*/ f181 f86 1"/>
                <a:gd name="f218" fmla="*/ f182 f87 1"/>
                <a:gd name="f219" fmla="*/ f183 f87 1"/>
                <a:gd name="f220" fmla="*/ f184 f87 1"/>
                <a:gd name="f221" fmla="*/ f185 f86 1"/>
                <a:gd name="f222" fmla="*/ f186 f87 1"/>
                <a:gd name="f223" fmla="*/ f187 f86 1"/>
                <a:gd name="f224" fmla="*/ f188 f87 1"/>
                <a:gd name="f225" fmla="*/ f189 f86 1"/>
                <a:gd name="f226" fmla="*/ f190 f87 1"/>
                <a:gd name="f227" fmla="*/ f191 f86 1"/>
                <a:gd name="f228" fmla="*/ f192 f87 1"/>
                <a:gd name="f229" fmla="*/ f193 f86 1"/>
                <a:gd name="f230" fmla="*/ f194 f87 1"/>
                <a:gd name="f231" fmla="*/ f195 f86 1"/>
                <a:gd name="f232" fmla="*/ f196 f87 1"/>
                <a:gd name="f233" fmla="*/ f197 f86 1"/>
              </a:gdLst>
              <a:ahLst/>
              <a:cxnLst>
                <a:cxn ang="3cd4">
                  <a:pos x="hc" y="t"/>
                </a:cxn>
                <a:cxn ang="0">
                  <a:pos x="r" y="vc"/>
                </a:cxn>
                <a:cxn ang="cd4">
                  <a:pos x="hc" y="b"/>
                </a:cxn>
                <a:cxn ang="cd2">
                  <a:pos x="l" y="vc"/>
                </a:cxn>
                <a:cxn ang="f129">
                  <a:pos x="f202" y="f203"/>
                </a:cxn>
                <a:cxn ang="f129">
                  <a:pos x="f204" y="f205"/>
                </a:cxn>
                <a:cxn ang="f129">
                  <a:pos x="f206" y="f207"/>
                </a:cxn>
                <a:cxn ang="f129">
                  <a:pos x="f208" y="f209"/>
                </a:cxn>
                <a:cxn ang="f129">
                  <a:pos x="f210" y="f211"/>
                </a:cxn>
                <a:cxn ang="f129">
                  <a:pos x="f210" y="f212"/>
                </a:cxn>
                <a:cxn ang="f129">
                  <a:pos x="f213" y="f214"/>
                </a:cxn>
                <a:cxn ang="f129">
                  <a:pos x="f215" y="f216"/>
                </a:cxn>
                <a:cxn ang="f129">
                  <a:pos x="f217" y="f218"/>
                </a:cxn>
                <a:cxn ang="f129">
                  <a:pos x="f217" y="f219"/>
                </a:cxn>
                <a:cxn ang="f129">
                  <a:pos x="f217" y="f220"/>
                </a:cxn>
                <a:cxn ang="f129">
                  <a:pos x="f221" y="f220"/>
                </a:cxn>
                <a:cxn ang="f129">
                  <a:pos x="f221" y="f222"/>
                </a:cxn>
                <a:cxn ang="f129">
                  <a:pos x="f221" y="f212"/>
                </a:cxn>
                <a:cxn ang="f129">
                  <a:pos x="f223" y="f224"/>
                </a:cxn>
                <a:cxn ang="f129">
                  <a:pos x="f225" y="f212"/>
                </a:cxn>
                <a:cxn ang="f129">
                  <a:pos x="f225" y="f226"/>
                </a:cxn>
                <a:cxn ang="f129">
                  <a:pos x="f227" y="f228"/>
                </a:cxn>
                <a:cxn ang="f129">
                  <a:pos x="f229" y="f230"/>
                </a:cxn>
                <a:cxn ang="f129">
                  <a:pos x="f231" y="f232"/>
                </a:cxn>
                <a:cxn ang="f129">
                  <a:pos x="f233" y="f205"/>
                </a:cxn>
                <a:cxn ang="f129">
                  <a:pos x="f202" y="f203"/>
                </a:cxn>
              </a:cxnLst>
              <a:rect l="f198" t="f201" r="f199" b="f200"/>
              <a:pathLst>
                <a:path w="142" h="320">
                  <a:moveTo>
                    <a:pt x="f8" y="f9"/>
                  </a:moveTo>
                  <a:cubicBezTo>
                    <a:pt x="f10" y="f11"/>
                    <a:pt x="f12" y="f13"/>
                    <a:pt x="f14" y="f5"/>
                  </a:cubicBezTo>
                  <a:cubicBezTo>
                    <a:pt x="f15" y="f16"/>
                    <a:pt x="f17" y="f18"/>
                    <a:pt x="f19" y="f20"/>
                  </a:cubicBezTo>
                  <a:cubicBezTo>
                    <a:pt x="f21" y="f22"/>
                    <a:pt x="f6" y="f23"/>
                    <a:pt x="f24" y="f19"/>
                  </a:cubicBezTo>
                  <a:cubicBezTo>
                    <a:pt x="f25" y="f26"/>
                    <a:pt x="f25" y="f27"/>
                    <a:pt x="f25" y="f6"/>
                  </a:cubicBezTo>
                  <a:cubicBezTo>
                    <a:pt x="f25" y="f28"/>
                    <a:pt x="f25" y="f29"/>
                    <a:pt x="f25" y="f30"/>
                  </a:cubicBezTo>
                  <a:cubicBezTo>
                    <a:pt x="f25" y="f31"/>
                    <a:pt x="f32" y="f33"/>
                    <a:pt x="f34" y="f35"/>
                  </a:cubicBezTo>
                  <a:cubicBezTo>
                    <a:pt x="f36" y="f7"/>
                    <a:pt x="f37" y="f38"/>
                    <a:pt x="f39" y="f40"/>
                  </a:cubicBezTo>
                  <a:cubicBezTo>
                    <a:pt x="f41" y="f42"/>
                    <a:pt x="f41" y="f43"/>
                    <a:pt x="f44" y="f45"/>
                  </a:cubicBezTo>
                  <a:cubicBezTo>
                    <a:pt x="f44" y="f46"/>
                    <a:pt x="f44" y="f47"/>
                    <a:pt x="f44" y="f48"/>
                  </a:cubicBezTo>
                  <a:cubicBezTo>
                    <a:pt x="f44" y="f49"/>
                    <a:pt x="f44" y="f50"/>
                    <a:pt x="f44" y="f51"/>
                  </a:cubicBezTo>
                  <a:cubicBezTo>
                    <a:pt x="f52" y="f51"/>
                    <a:pt x="f8" y="f51"/>
                    <a:pt x="f53" y="f51"/>
                  </a:cubicBezTo>
                  <a:cubicBezTo>
                    <a:pt x="f53" y="f54"/>
                    <a:pt x="f53" y="f55"/>
                    <a:pt x="f53" y="f56"/>
                  </a:cubicBezTo>
                  <a:cubicBezTo>
                    <a:pt x="f53" y="f57"/>
                    <a:pt x="f53" y="f58"/>
                    <a:pt x="f53" y="f30"/>
                  </a:cubicBezTo>
                  <a:cubicBezTo>
                    <a:pt x="f53" y="f59"/>
                    <a:pt x="f60" y="f35"/>
                    <a:pt x="f11" y="f61"/>
                  </a:cubicBezTo>
                  <a:cubicBezTo>
                    <a:pt x="f62" y="f63"/>
                    <a:pt x="f64" y="f65"/>
                    <a:pt x="f64" y="f30"/>
                  </a:cubicBezTo>
                  <a:cubicBezTo>
                    <a:pt x="f64" y="f66"/>
                    <a:pt x="f64" y="f67"/>
                    <a:pt x="f64" y="f68"/>
                  </a:cubicBezTo>
                  <a:cubicBezTo>
                    <a:pt x="f64" y="f6"/>
                    <a:pt x="f69" y="f70"/>
                    <a:pt x="f71" y="f72"/>
                  </a:cubicBezTo>
                  <a:cubicBezTo>
                    <a:pt x="f73" y="f25"/>
                    <a:pt x="f74" y="f75"/>
                    <a:pt x="f5" y="f76"/>
                  </a:cubicBezTo>
                  <a:cubicBezTo>
                    <a:pt x="f5" y="f10"/>
                    <a:pt x="f5" y="f77"/>
                    <a:pt x="f74" y="f60"/>
                  </a:cubicBezTo>
                  <a:cubicBezTo>
                    <a:pt x="f78" y="f79"/>
                    <a:pt x="f71" y="f71"/>
                    <a:pt x="f80" y="f5"/>
                  </a:cubicBezTo>
                  <a:cubicBezTo>
                    <a:pt x="f81" y="f82"/>
                    <a:pt x="f83" y="f84"/>
                    <a:pt x="f8" y="f9"/>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20" name="Freeform 6">
              <a:extLst>
                <a:ext uri="{FF2B5EF4-FFF2-40B4-BE49-F238E27FC236}">
                  <a16:creationId xmlns:a16="http://schemas.microsoft.com/office/drawing/2014/main" id="{34608689-2F1D-9FCC-A1C5-258A3A2839EC}"/>
                </a:ext>
              </a:extLst>
            </p:cNvPr>
            <p:cNvSpPr/>
            <p:nvPr/>
          </p:nvSpPr>
          <p:spPr>
            <a:xfrm>
              <a:off x="9399190" y="3476393"/>
              <a:ext cx="1758903" cy="3078080"/>
            </a:xfrm>
            <a:custGeom>
              <a:avLst/>
              <a:gdLst>
                <a:gd name="f0" fmla="val 10800000"/>
                <a:gd name="f1" fmla="val 5400000"/>
                <a:gd name="f2" fmla="val 180"/>
                <a:gd name="f3" fmla="val w"/>
                <a:gd name="f4" fmla="val h"/>
                <a:gd name="f5" fmla="val 0"/>
                <a:gd name="f6" fmla="val 181"/>
                <a:gd name="f7" fmla="val 317"/>
                <a:gd name="f8" fmla="val 61"/>
                <a:gd name="f9" fmla="val 120"/>
                <a:gd name="f10" fmla="val 66"/>
                <a:gd name="f11" fmla="val 132"/>
                <a:gd name="f12" fmla="val 198"/>
                <a:gd name="f13" fmla="val 147"/>
                <a:gd name="f14" fmla="val 113"/>
                <a:gd name="f15" fmla="val 78"/>
                <a:gd name="f16" fmla="val 82"/>
                <a:gd name="f17" fmla="val 212"/>
                <a:gd name="f18" fmla="val 86"/>
                <a:gd name="f19" fmla="val 224"/>
                <a:gd name="f20" fmla="val 90"/>
                <a:gd name="f21" fmla="val 236"/>
                <a:gd name="f22" fmla="val 97"/>
                <a:gd name="f23" fmla="val 257"/>
                <a:gd name="f24" fmla="val 104"/>
                <a:gd name="f25" fmla="val 278"/>
                <a:gd name="f26" fmla="val 111"/>
                <a:gd name="f27" fmla="val 300"/>
                <a:gd name="f28" fmla="val 306"/>
                <a:gd name="f29" fmla="val 312"/>
                <a:gd name="f30" fmla="val 106"/>
                <a:gd name="f31" fmla="val 314"/>
                <a:gd name="f32" fmla="val 99"/>
                <a:gd name="f33" fmla="val 95"/>
                <a:gd name="f34" fmla="val 93"/>
                <a:gd name="f35" fmla="val 85"/>
                <a:gd name="f36" fmla="val 280"/>
                <a:gd name="f37" fmla="val 255"/>
                <a:gd name="f38" fmla="val 70"/>
                <a:gd name="f39" fmla="val 230"/>
                <a:gd name="f40" fmla="val 69"/>
                <a:gd name="f41" fmla="val 227"/>
                <a:gd name="f42" fmla="val 68"/>
                <a:gd name="f43" fmla="val 225"/>
                <a:gd name="f44" fmla="val 64"/>
                <a:gd name="f45" fmla="val 222"/>
                <a:gd name="f46" fmla="val 62"/>
                <a:gd name="f47" fmla="val 229"/>
                <a:gd name="f48" fmla="val 60"/>
                <a:gd name="f49" fmla="val 57"/>
                <a:gd name="f50" fmla="val 243"/>
                <a:gd name="f51" fmla="val 51"/>
                <a:gd name="f52" fmla="val 264"/>
                <a:gd name="f53" fmla="val 44"/>
                <a:gd name="f54" fmla="val 285"/>
                <a:gd name="f55" fmla="val 37"/>
                <a:gd name="f56" fmla="val 35"/>
                <a:gd name="f57" fmla="val 309"/>
                <a:gd name="f58" fmla="val 31"/>
                <a:gd name="f59" fmla="val 313"/>
                <a:gd name="f60" fmla="val 27"/>
                <a:gd name="f61" fmla="val 25"/>
                <a:gd name="f62" fmla="val 315"/>
                <a:gd name="f63" fmla="val 21"/>
                <a:gd name="f64" fmla="val 311"/>
                <a:gd name="f65" fmla="val 19"/>
                <a:gd name="f66" fmla="val 308"/>
                <a:gd name="f67" fmla="val 18"/>
                <a:gd name="f68" fmla="val 307"/>
                <a:gd name="f69" fmla="val 304"/>
                <a:gd name="f70" fmla="val 302"/>
                <a:gd name="f71" fmla="val 26"/>
                <a:gd name="f72" fmla="val 282"/>
                <a:gd name="f73" fmla="val 33"/>
                <a:gd name="f74" fmla="val 261"/>
                <a:gd name="f75" fmla="val 40"/>
                <a:gd name="f76" fmla="val 240"/>
                <a:gd name="f77" fmla="val 48"/>
                <a:gd name="f78" fmla="val 214"/>
                <a:gd name="f79" fmla="val 53"/>
                <a:gd name="f80" fmla="val 199"/>
                <a:gd name="f81" fmla="val 1"/>
                <a:gd name="f82" fmla="val 194"/>
                <a:gd name="f83" fmla="val 190"/>
                <a:gd name="f84" fmla="val 186"/>
                <a:gd name="f85" fmla="val 112"/>
                <a:gd name="f86" fmla="val 168"/>
                <a:gd name="f87" fmla="val 169"/>
                <a:gd name="f88" fmla="val 178"/>
                <a:gd name="f89" fmla="val 175"/>
                <a:gd name="f90" fmla="val 124"/>
                <a:gd name="f91" fmla="val 74"/>
                <a:gd name="f92" fmla="val 24"/>
                <a:gd name="f93" fmla="val 14"/>
                <a:gd name="f94" fmla="val 166"/>
                <a:gd name="f95" fmla="val 12"/>
                <a:gd name="f96" fmla="val 158"/>
                <a:gd name="f97" fmla="val 13"/>
                <a:gd name="f98" fmla="val 17"/>
                <a:gd name="f99" fmla="val 8"/>
                <a:gd name="f100" fmla="val 3"/>
                <a:gd name="f101" fmla="val 10"/>
                <a:gd name="f102" fmla="+- 0 0 -90"/>
                <a:gd name="f103" fmla="*/ f3 1 181"/>
                <a:gd name="f104" fmla="*/ f4 1 317"/>
                <a:gd name="f105" fmla="val f5"/>
                <a:gd name="f106" fmla="val f6"/>
                <a:gd name="f107" fmla="val f7"/>
                <a:gd name="f108" fmla="*/ f102 f0 1"/>
                <a:gd name="f109" fmla="+- f107 0 f105"/>
                <a:gd name="f110" fmla="+- f106 0 f105"/>
                <a:gd name="f111" fmla="*/ f108 1 f2"/>
                <a:gd name="f112" fmla="*/ f110 1 181"/>
                <a:gd name="f113" fmla="*/ f109 1 317"/>
                <a:gd name="f114" fmla="*/ 0 f110 1"/>
                <a:gd name="f115" fmla="*/ 0 f109 1"/>
                <a:gd name="f116" fmla="*/ 181 f110 1"/>
                <a:gd name="f117" fmla="*/ 198 f109 1"/>
                <a:gd name="f118" fmla="*/ 78 f110 1"/>
                <a:gd name="f119" fmla="*/ 90 f110 1"/>
                <a:gd name="f120" fmla="*/ 236 f109 1"/>
                <a:gd name="f121" fmla="*/ 111 f110 1"/>
                <a:gd name="f122" fmla="*/ 300 f109 1"/>
                <a:gd name="f123" fmla="*/ 106 f110 1"/>
                <a:gd name="f124" fmla="*/ 314 f109 1"/>
                <a:gd name="f125" fmla="*/ 93 f110 1"/>
                <a:gd name="f126" fmla="*/ 306 f109 1"/>
                <a:gd name="f127" fmla="*/ 70 f110 1"/>
                <a:gd name="f128" fmla="*/ 230 f109 1"/>
                <a:gd name="f129" fmla="*/ 64 f110 1"/>
                <a:gd name="f130" fmla="*/ 222 f109 1"/>
                <a:gd name="f131" fmla="*/ 57 f110 1"/>
                <a:gd name="f132" fmla="*/ 243 f109 1"/>
                <a:gd name="f133" fmla="*/ 37 f110 1"/>
                <a:gd name="f134" fmla="*/ 27 f110 1"/>
                <a:gd name="f135" fmla="*/ 19 f110 1"/>
                <a:gd name="f136" fmla="*/ 308 f109 1"/>
                <a:gd name="f137" fmla="*/ 302 f109 1"/>
                <a:gd name="f138" fmla="*/ 40 f110 1"/>
                <a:gd name="f139" fmla="*/ 240 f109 1"/>
                <a:gd name="f140" fmla="*/ 53 f110 1"/>
                <a:gd name="f141" fmla="*/ 199 f109 1"/>
                <a:gd name="f142" fmla="*/ 1 f110 1"/>
                <a:gd name="f143" fmla="*/ 186 f109 1"/>
                <a:gd name="f144" fmla="*/ 168 f110 1"/>
                <a:gd name="f145" fmla="*/ 169 f110 1"/>
                <a:gd name="f146" fmla="*/ 175 f109 1"/>
                <a:gd name="f147" fmla="*/ 24 f109 1"/>
                <a:gd name="f148" fmla="*/ 158 f110 1"/>
                <a:gd name="f149" fmla="*/ 13 f109 1"/>
                <a:gd name="f150" fmla="*/ 17 f110 1"/>
                <a:gd name="f151" fmla="+- f111 0 f1"/>
                <a:gd name="f152" fmla="*/ f114 1 181"/>
                <a:gd name="f153" fmla="*/ f115 1 317"/>
                <a:gd name="f154" fmla="*/ f116 1 181"/>
                <a:gd name="f155" fmla="*/ f117 1 317"/>
                <a:gd name="f156" fmla="*/ f118 1 181"/>
                <a:gd name="f157" fmla="*/ f119 1 181"/>
                <a:gd name="f158" fmla="*/ f120 1 317"/>
                <a:gd name="f159" fmla="*/ f121 1 181"/>
                <a:gd name="f160" fmla="*/ f122 1 317"/>
                <a:gd name="f161" fmla="*/ f123 1 181"/>
                <a:gd name="f162" fmla="*/ f124 1 317"/>
                <a:gd name="f163" fmla="*/ f125 1 181"/>
                <a:gd name="f164" fmla="*/ f126 1 317"/>
                <a:gd name="f165" fmla="*/ f127 1 181"/>
                <a:gd name="f166" fmla="*/ f128 1 317"/>
                <a:gd name="f167" fmla="*/ f129 1 181"/>
                <a:gd name="f168" fmla="*/ f130 1 317"/>
                <a:gd name="f169" fmla="*/ f131 1 181"/>
                <a:gd name="f170" fmla="*/ f132 1 317"/>
                <a:gd name="f171" fmla="*/ f133 1 181"/>
                <a:gd name="f172" fmla="*/ f134 1 181"/>
                <a:gd name="f173" fmla="*/ f135 1 181"/>
                <a:gd name="f174" fmla="*/ f136 1 317"/>
                <a:gd name="f175" fmla="*/ f137 1 317"/>
                <a:gd name="f176" fmla="*/ f138 1 181"/>
                <a:gd name="f177" fmla="*/ f139 1 317"/>
                <a:gd name="f178" fmla="*/ f140 1 181"/>
                <a:gd name="f179" fmla="*/ f141 1 317"/>
                <a:gd name="f180" fmla="*/ f142 1 181"/>
                <a:gd name="f181" fmla="*/ f143 1 317"/>
                <a:gd name="f182" fmla="*/ f144 1 181"/>
                <a:gd name="f183" fmla="*/ f145 1 181"/>
                <a:gd name="f184" fmla="*/ f146 1 317"/>
                <a:gd name="f185" fmla="*/ f147 1 317"/>
                <a:gd name="f186" fmla="*/ f148 1 181"/>
                <a:gd name="f187" fmla="*/ f149 1 317"/>
                <a:gd name="f188" fmla="*/ f150 1 181"/>
                <a:gd name="f189" fmla="*/ 0 1 f112"/>
                <a:gd name="f190" fmla="*/ f106 1 f112"/>
                <a:gd name="f191" fmla="*/ 0 1 f113"/>
                <a:gd name="f192" fmla="*/ f107 1 f113"/>
                <a:gd name="f193" fmla="*/ f152 1 f112"/>
                <a:gd name="f194" fmla="*/ f153 1 f113"/>
                <a:gd name="f195" fmla="*/ f154 1 f112"/>
                <a:gd name="f196" fmla="*/ f155 1 f113"/>
                <a:gd name="f197" fmla="*/ f156 1 f112"/>
                <a:gd name="f198" fmla="*/ f157 1 f112"/>
                <a:gd name="f199" fmla="*/ f158 1 f113"/>
                <a:gd name="f200" fmla="*/ f159 1 f112"/>
                <a:gd name="f201" fmla="*/ f160 1 f113"/>
                <a:gd name="f202" fmla="*/ f161 1 f112"/>
                <a:gd name="f203" fmla="*/ f162 1 f113"/>
                <a:gd name="f204" fmla="*/ f163 1 f112"/>
                <a:gd name="f205" fmla="*/ f164 1 f113"/>
                <a:gd name="f206" fmla="*/ f165 1 f112"/>
                <a:gd name="f207" fmla="*/ f166 1 f113"/>
                <a:gd name="f208" fmla="*/ f167 1 f112"/>
                <a:gd name="f209" fmla="*/ f168 1 f113"/>
                <a:gd name="f210" fmla="*/ f169 1 f112"/>
                <a:gd name="f211" fmla="*/ f170 1 f113"/>
                <a:gd name="f212" fmla="*/ f171 1 f112"/>
                <a:gd name="f213" fmla="*/ f172 1 f112"/>
                <a:gd name="f214" fmla="*/ f173 1 f112"/>
                <a:gd name="f215" fmla="*/ f174 1 f113"/>
                <a:gd name="f216" fmla="*/ f175 1 f113"/>
                <a:gd name="f217" fmla="*/ f176 1 f112"/>
                <a:gd name="f218" fmla="*/ f177 1 f113"/>
                <a:gd name="f219" fmla="*/ f178 1 f112"/>
                <a:gd name="f220" fmla="*/ f179 1 f113"/>
                <a:gd name="f221" fmla="*/ f180 1 f112"/>
                <a:gd name="f222" fmla="*/ f181 1 f113"/>
                <a:gd name="f223" fmla="*/ f182 1 f112"/>
                <a:gd name="f224" fmla="*/ f183 1 f112"/>
                <a:gd name="f225" fmla="*/ f184 1 f113"/>
                <a:gd name="f226" fmla="*/ f185 1 f113"/>
                <a:gd name="f227" fmla="*/ f186 1 f112"/>
                <a:gd name="f228" fmla="*/ f187 1 f113"/>
                <a:gd name="f229" fmla="*/ f188 1 f112"/>
                <a:gd name="f230" fmla="*/ f189 f103 1"/>
                <a:gd name="f231" fmla="*/ f190 f103 1"/>
                <a:gd name="f232" fmla="*/ f192 f104 1"/>
                <a:gd name="f233" fmla="*/ f191 f104 1"/>
                <a:gd name="f234" fmla="*/ f193 f103 1"/>
                <a:gd name="f235" fmla="*/ f194 f104 1"/>
                <a:gd name="f236" fmla="*/ f195 f103 1"/>
                <a:gd name="f237" fmla="*/ f196 f104 1"/>
                <a:gd name="f238" fmla="*/ f197 f103 1"/>
                <a:gd name="f239" fmla="*/ f198 f103 1"/>
                <a:gd name="f240" fmla="*/ f199 f104 1"/>
                <a:gd name="f241" fmla="*/ f200 f103 1"/>
                <a:gd name="f242" fmla="*/ f201 f104 1"/>
                <a:gd name="f243" fmla="*/ f202 f103 1"/>
                <a:gd name="f244" fmla="*/ f203 f104 1"/>
                <a:gd name="f245" fmla="*/ f204 f103 1"/>
                <a:gd name="f246" fmla="*/ f205 f104 1"/>
                <a:gd name="f247" fmla="*/ f206 f103 1"/>
                <a:gd name="f248" fmla="*/ f207 f104 1"/>
                <a:gd name="f249" fmla="*/ f208 f103 1"/>
                <a:gd name="f250" fmla="*/ f209 f104 1"/>
                <a:gd name="f251" fmla="*/ f210 f103 1"/>
                <a:gd name="f252" fmla="*/ f211 f104 1"/>
                <a:gd name="f253" fmla="*/ f212 f103 1"/>
                <a:gd name="f254" fmla="*/ f213 f103 1"/>
                <a:gd name="f255" fmla="*/ f214 f103 1"/>
                <a:gd name="f256" fmla="*/ f215 f104 1"/>
                <a:gd name="f257" fmla="*/ f216 f104 1"/>
                <a:gd name="f258" fmla="*/ f217 f103 1"/>
                <a:gd name="f259" fmla="*/ f218 f104 1"/>
                <a:gd name="f260" fmla="*/ f219 f103 1"/>
                <a:gd name="f261" fmla="*/ f220 f104 1"/>
                <a:gd name="f262" fmla="*/ f221 f103 1"/>
                <a:gd name="f263" fmla="*/ f222 f104 1"/>
                <a:gd name="f264" fmla="*/ f223 f103 1"/>
                <a:gd name="f265" fmla="*/ f224 f103 1"/>
                <a:gd name="f266" fmla="*/ f225 f104 1"/>
                <a:gd name="f267" fmla="*/ f226 f104 1"/>
                <a:gd name="f268" fmla="*/ f227 f103 1"/>
                <a:gd name="f269" fmla="*/ f228 f104 1"/>
                <a:gd name="f270" fmla="*/ f229 f103 1"/>
              </a:gdLst>
              <a:ahLst/>
              <a:cxnLst>
                <a:cxn ang="3cd4">
                  <a:pos x="hc" y="t"/>
                </a:cxn>
                <a:cxn ang="0">
                  <a:pos x="r" y="vc"/>
                </a:cxn>
                <a:cxn ang="cd4">
                  <a:pos x="hc" y="b"/>
                </a:cxn>
                <a:cxn ang="cd2">
                  <a:pos x="l" y="vc"/>
                </a:cxn>
                <a:cxn ang="f151">
                  <a:pos x="f234" y="f235"/>
                </a:cxn>
                <a:cxn ang="f151">
                  <a:pos x="f236" y="f235"/>
                </a:cxn>
                <a:cxn ang="f151">
                  <a:pos x="f236" y="f237"/>
                </a:cxn>
                <a:cxn ang="f151">
                  <a:pos x="f238" y="f237"/>
                </a:cxn>
                <a:cxn ang="f151">
                  <a:pos x="f239" y="f240"/>
                </a:cxn>
                <a:cxn ang="f151">
                  <a:pos x="f241" y="f242"/>
                </a:cxn>
                <a:cxn ang="f151">
                  <a:pos x="f243" y="f244"/>
                </a:cxn>
                <a:cxn ang="f151">
                  <a:pos x="f245" y="f246"/>
                </a:cxn>
                <a:cxn ang="f151">
                  <a:pos x="f247" y="f248"/>
                </a:cxn>
                <a:cxn ang="f151">
                  <a:pos x="f249" y="f250"/>
                </a:cxn>
                <a:cxn ang="f151">
                  <a:pos x="f251" y="f252"/>
                </a:cxn>
                <a:cxn ang="f151">
                  <a:pos x="f253" y="f246"/>
                </a:cxn>
                <a:cxn ang="f151">
                  <a:pos x="f254" y="f244"/>
                </a:cxn>
                <a:cxn ang="f151">
                  <a:pos x="f255" y="f256"/>
                </a:cxn>
                <a:cxn ang="f151">
                  <a:pos x="f255" y="f257"/>
                </a:cxn>
                <a:cxn ang="f151">
                  <a:pos x="f258" y="f259"/>
                </a:cxn>
                <a:cxn ang="f151">
                  <a:pos x="f260" y="f261"/>
                </a:cxn>
                <a:cxn ang="f151">
                  <a:pos x="f262" y="f261"/>
                </a:cxn>
                <a:cxn ang="f151">
                  <a:pos x="f262" y="f263"/>
                </a:cxn>
                <a:cxn ang="f151">
                  <a:pos x="f264" y="f263"/>
                </a:cxn>
                <a:cxn ang="f151">
                  <a:pos x="f265" y="f266"/>
                </a:cxn>
                <a:cxn ang="f151">
                  <a:pos x="f265" y="f267"/>
                </a:cxn>
                <a:cxn ang="f151">
                  <a:pos x="f268" y="f269"/>
                </a:cxn>
                <a:cxn ang="f151">
                  <a:pos x="f270" y="f269"/>
                </a:cxn>
                <a:cxn ang="f151">
                  <a:pos x="f234" y="f235"/>
                </a:cxn>
              </a:cxnLst>
              <a:rect l="f230" t="f233" r="f231" b="f232"/>
              <a:pathLst>
                <a:path w="181" h="317">
                  <a:moveTo>
                    <a:pt x="f5" y="f5"/>
                  </a:moveTo>
                  <a:cubicBezTo>
                    <a:pt x="f8" y="f5"/>
                    <a:pt x="f9" y="f5"/>
                    <a:pt x="f6" y="f5"/>
                  </a:cubicBezTo>
                  <a:cubicBezTo>
                    <a:pt x="f6" y="f10"/>
                    <a:pt x="f6" y="f11"/>
                    <a:pt x="f6" y="f12"/>
                  </a:cubicBezTo>
                  <a:cubicBezTo>
                    <a:pt x="f13" y="f12"/>
                    <a:pt x="f14" y="f12"/>
                    <a:pt x="f15" y="f12"/>
                  </a:cubicBezTo>
                  <a:cubicBezTo>
                    <a:pt x="f16" y="f17"/>
                    <a:pt x="f18" y="f19"/>
                    <a:pt x="f20" y="f21"/>
                  </a:cubicBezTo>
                  <a:cubicBezTo>
                    <a:pt x="f22" y="f23"/>
                    <a:pt x="f24" y="f25"/>
                    <a:pt x="f26" y="f27"/>
                  </a:cubicBezTo>
                  <a:cubicBezTo>
                    <a:pt x="f14" y="f28"/>
                    <a:pt x="f14" y="f29"/>
                    <a:pt x="f30" y="f31"/>
                  </a:cubicBezTo>
                  <a:cubicBezTo>
                    <a:pt x="f32" y="f7"/>
                    <a:pt x="f33" y="f29"/>
                    <a:pt x="f34" y="f28"/>
                  </a:cubicBezTo>
                  <a:cubicBezTo>
                    <a:pt x="f35" y="f36"/>
                    <a:pt x="f15" y="f37"/>
                    <a:pt x="f38" y="f39"/>
                  </a:cubicBezTo>
                  <a:cubicBezTo>
                    <a:pt x="f40" y="f41"/>
                    <a:pt x="f42" y="f43"/>
                    <a:pt x="f44" y="f45"/>
                  </a:cubicBezTo>
                  <a:cubicBezTo>
                    <a:pt x="f46" y="f47"/>
                    <a:pt x="f48" y="f21"/>
                    <a:pt x="f49" y="f50"/>
                  </a:cubicBezTo>
                  <a:cubicBezTo>
                    <a:pt x="f51" y="f52"/>
                    <a:pt x="f53" y="f54"/>
                    <a:pt x="f55" y="f28"/>
                  </a:cubicBezTo>
                  <a:cubicBezTo>
                    <a:pt x="f56" y="f57"/>
                    <a:pt x="f58" y="f59"/>
                    <a:pt x="f60" y="f31"/>
                  </a:cubicBezTo>
                  <a:cubicBezTo>
                    <a:pt x="f61" y="f62"/>
                    <a:pt x="f63" y="f64"/>
                    <a:pt x="f65" y="f66"/>
                  </a:cubicBezTo>
                  <a:cubicBezTo>
                    <a:pt x="f67" y="f68"/>
                    <a:pt x="f67" y="f69"/>
                    <a:pt x="f65" y="f70"/>
                  </a:cubicBezTo>
                  <a:cubicBezTo>
                    <a:pt x="f71" y="f72"/>
                    <a:pt x="f73" y="f74"/>
                    <a:pt x="f75" y="f76"/>
                  </a:cubicBezTo>
                  <a:cubicBezTo>
                    <a:pt x="f53" y="f41"/>
                    <a:pt x="f77" y="f78"/>
                    <a:pt x="f79" y="f80"/>
                  </a:cubicBezTo>
                  <a:cubicBezTo>
                    <a:pt x="f56" y="f80"/>
                    <a:pt x="f65" y="f80"/>
                    <a:pt x="f81" y="f80"/>
                  </a:cubicBezTo>
                  <a:cubicBezTo>
                    <a:pt x="f81" y="f82"/>
                    <a:pt x="f81" y="f83"/>
                    <a:pt x="f81" y="f84"/>
                  </a:cubicBezTo>
                  <a:cubicBezTo>
                    <a:pt x="f49" y="f84"/>
                    <a:pt x="f85" y="f84"/>
                    <a:pt x="f86" y="f84"/>
                  </a:cubicBezTo>
                  <a:cubicBezTo>
                    <a:pt x="f87" y="f6"/>
                    <a:pt x="f87" y="f88"/>
                    <a:pt x="f87" y="f89"/>
                  </a:cubicBezTo>
                  <a:cubicBezTo>
                    <a:pt x="f87" y="f90"/>
                    <a:pt x="f87" y="f91"/>
                    <a:pt x="f87" y="f92"/>
                  </a:cubicBezTo>
                  <a:cubicBezTo>
                    <a:pt x="f87" y="f93"/>
                    <a:pt x="f94" y="f95"/>
                    <a:pt x="f96" y="f97"/>
                  </a:cubicBezTo>
                  <a:cubicBezTo>
                    <a:pt x="f26" y="f97"/>
                    <a:pt x="f44" y="f97"/>
                    <a:pt x="f98" y="f97"/>
                  </a:cubicBezTo>
                  <a:cubicBezTo>
                    <a:pt x="f99" y="f97"/>
                    <a:pt x="f100" y="f101"/>
                    <a:pt x="f5" y="f5"/>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21" name="Freeform 7">
              <a:extLst>
                <a:ext uri="{FF2B5EF4-FFF2-40B4-BE49-F238E27FC236}">
                  <a16:creationId xmlns:a16="http://schemas.microsoft.com/office/drawing/2014/main" id="{B72CCE81-2FAE-EE09-9032-C8A2593132A3}"/>
                </a:ext>
              </a:extLst>
            </p:cNvPr>
            <p:cNvSpPr/>
            <p:nvPr/>
          </p:nvSpPr>
          <p:spPr>
            <a:xfrm>
              <a:off x="9634529" y="3903738"/>
              <a:ext cx="1052867" cy="1108600"/>
            </a:xfrm>
            <a:custGeom>
              <a:avLst/>
              <a:gdLst>
                <a:gd name="f0" fmla="val 10800000"/>
                <a:gd name="f1" fmla="val 5400000"/>
                <a:gd name="f2" fmla="val 180"/>
                <a:gd name="f3" fmla="val w"/>
                <a:gd name="f4" fmla="val h"/>
                <a:gd name="f5" fmla="val 0"/>
                <a:gd name="f6" fmla="val 108"/>
                <a:gd name="f7" fmla="val 114"/>
                <a:gd name="f8" fmla="val 40"/>
                <a:gd name="f9" fmla="val 42"/>
                <a:gd name="f10" fmla="val 48"/>
                <a:gd name="f11" fmla="val 36"/>
                <a:gd name="f12" fmla="val 55"/>
                <a:gd name="f13" fmla="val 30"/>
                <a:gd name="f14" fmla="val 62"/>
                <a:gd name="f15" fmla="val 24"/>
                <a:gd name="f16" fmla="val 65"/>
                <a:gd name="f17" fmla="val 22"/>
                <a:gd name="f18" fmla="val 18"/>
                <a:gd name="f19" fmla="val 66"/>
                <a:gd name="f20" fmla="val 15"/>
                <a:gd name="f21" fmla="val 68"/>
                <a:gd name="f22" fmla="val 6"/>
                <a:gd name="f23" fmla="val 76"/>
                <a:gd name="f24" fmla="val 85"/>
                <a:gd name="f25" fmla="val 93"/>
                <a:gd name="f26" fmla="val 100"/>
                <a:gd name="f27" fmla="val 3"/>
                <a:gd name="f28" fmla="val 103"/>
                <a:gd name="f29" fmla="val 12"/>
                <a:gd name="f30" fmla="val 106"/>
                <a:gd name="f31" fmla="val 21"/>
                <a:gd name="f32" fmla="val 105"/>
                <a:gd name="f33" fmla="val 29"/>
                <a:gd name="f34" fmla="val 98"/>
                <a:gd name="f35" fmla="val 35"/>
                <a:gd name="f36" fmla="val 91"/>
                <a:gd name="f37" fmla="val 41"/>
                <a:gd name="f38" fmla="val 82"/>
                <a:gd name="f39" fmla="val 74"/>
                <a:gd name="f40" fmla="val 72"/>
                <a:gd name="f41" fmla="val 34"/>
                <a:gd name="f42" fmla="val 70"/>
                <a:gd name="f43" fmla="val 32"/>
                <a:gd name="f44" fmla="val 31"/>
                <a:gd name="f45" fmla="val 60"/>
                <a:gd name="f46" fmla="val 38"/>
                <a:gd name="f47" fmla="val 51"/>
                <a:gd name="f48" fmla="val 46"/>
                <a:gd name="f49" fmla="val 54"/>
                <a:gd name="f50" fmla="val 69"/>
                <a:gd name="f51" fmla="val 77"/>
                <a:gd name="f52" fmla="val 86"/>
                <a:gd name="f53" fmla="val 96"/>
                <a:gd name="f54" fmla="val 73"/>
                <a:gd name="f55" fmla="val 107"/>
                <a:gd name="f56" fmla="val 79"/>
                <a:gd name="f57" fmla="val 90"/>
                <a:gd name="f58" fmla="val 99"/>
                <a:gd name="f59" fmla="val 83"/>
                <a:gd name="f60" fmla="val 71"/>
                <a:gd name="f61" fmla="val 111"/>
                <a:gd name="f62" fmla="val 89"/>
                <a:gd name="f63" fmla="val 87"/>
                <a:gd name="f64" fmla="val 64"/>
                <a:gd name="f65" fmla="val 84"/>
                <a:gd name="f66" fmla="val 39"/>
                <a:gd name="f67" fmla="val 14"/>
                <a:gd name="f68" fmla="val 56"/>
                <a:gd name="f69" fmla="val 44"/>
                <a:gd name="f70" fmla="val 8"/>
                <a:gd name="f71" fmla="val 37"/>
                <a:gd name="f72" fmla="val 17"/>
                <a:gd name="f73" fmla="val 27"/>
                <a:gd name="f74" fmla="+- 0 0 -90"/>
                <a:gd name="f75" fmla="*/ f3 1 108"/>
                <a:gd name="f76" fmla="*/ f4 1 114"/>
                <a:gd name="f77" fmla="val f5"/>
                <a:gd name="f78" fmla="val f6"/>
                <a:gd name="f79" fmla="val f7"/>
                <a:gd name="f80" fmla="*/ f74 f0 1"/>
                <a:gd name="f81" fmla="+- f79 0 f77"/>
                <a:gd name="f82" fmla="+- f78 0 f77"/>
                <a:gd name="f83" fmla="*/ f80 1 f2"/>
                <a:gd name="f84" fmla="*/ f82 1 108"/>
                <a:gd name="f85" fmla="*/ f81 1 114"/>
                <a:gd name="f86" fmla="*/ 40 f82 1"/>
                <a:gd name="f87" fmla="*/ 42 f81 1"/>
                <a:gd name="f88" fmla="*/ 62 f82 1"/>
                <a:gd name="f89" fmla="*/ 24 f81 1"/>
                <a:gd name="f90" fmla="*/ 66 f82 1"/>
                <a:gd name="f91" fmla="*/ 15 f81 1"/>
                <a:gd name="f92" fmla="*/ 85 f82 1"/>
                <a:gd name="f93" fmla="*/ 0 f81 1"/>
                <a:gd name="f94" fmla="*/ 103 f82 1"/>
                <a:gd name="f95" fmla="*/ 12 f81 1"/>
                <a:gd name="f96" fmla="*/ 98 f82 1"/>
                <a:gd name="f97" fmla="*/ 35 f81 1"/>
                <a:gd name="f98" fmla="*/ 74 f82 1"/>
                <a:gd name="f99" fmla="*/ 68 f82 1"/>
                <a:gd name="f100" fmla="*/ 31 f81 1"/>
                <a:gd name="f101" fmla="*/ 42 f82 1"/>
                <a:gd name="f102" fmla="*/ 54 f81 1"/>
                <a:gd name="f103" fmla="*/ 69 f82 1"/>
                <a:gd name="f104" fmla="*/ 77 f81 1"/>
                <a:gd name="f105" fmla="*/ 96 f82 1"/>
                <a:gd name="f106" fmla="*/ 73 f81 1"/>
                <a:gd name="f107" fmla="*/ 99 f82 1"/>
                <a:gd name="f108" fmla="*/ 99 f81 1"/>
                <a:gd name="f109" fmla="*/ 65 f82 1"/>
                <a:gd name="f110" fmla="*/ 89 f81 1"/>
                <a:gd name="f111" fmla="*/ 84 f81 1"/>
                <a:gd name="f112" fmla="*/ 39 f82 1"/>
                <a:gd name="f113" fmla="*/ 64 f81 1"/>
                <a:gd name="f114" fmla="*/ 6 f82 1"/>
                <a:gd name="f115" fmla="*/ 8 f82 1"/>
                <a:gd name="f116" fmla="*/ 37 f81 1"/>
                <a:gd name="f117" fmla="+- f83 0 f1"/>
                <a:gd name="f118" fmla="*/ f86 1 108"/>
                <a:gd name="f119" fmla="*/ f87 1 114"/>
                <a:gd name="f120" fmla="*/ f88 1 108"/>
                <a:gd name="f121" fmla="*/ f89 1 114"/>
                <a:gd name="f122" fmla="*/ f90 1 108"/>
                <a:gd name="f123" fmla="*/ f91 1 114"/>
                <a:gd name="f124" fmla="*/ f92 1 108"/>
                <a:gd name="f125" fmla="*/ f93 1 114"/>
                <a:gd name="f126" fmla="*/ f94 1 108"/>
                <a:gd name="f127" fmla="*/ f95 1 114"/>
                <a:gd name="f128" fmla="*/ f96 1 108"/>
                <a:gd name="f129" fmla="*/ f97 1 114"/>
                <a:gd name="f130" fmla="*/ f98 1 108"/>
                <a:gd name="f131" fmla="*/ f99 1 108"/>
                <a:gd name="f132" fmla="*/ f100 1 114"/>
                <a:gd name="f133" fmla="*/ f101 1 108"/>
                <a:gd name="f134" fmla="*/ f102 1 114"/>
                <a:gd name="f135" fmla="*/ f103 1 108"/>
                <a:gd name="f136" fmla="*/ f104 1 114"/>
                <a:gd name="f137" fmla="*/ f105 1 108"/>
                <a:gd name="f138" fmla="*/ f106 1 114"/>
                <a:gd name="f139" fmla="*/ f107 1 108"/>
                <a:gd name="f140" fmla="*/ f108 1 114"/>
                <a:gd name="f141" fmla="*/ f109 1 108"/>
                <a:gd name="f142" fmla="*/ f110 1 114"/>
                <a:gd name="f143" fmla="*/ f111 1 114"/>
                <a:gd name="f144" fmla="*/ f112 1 108"/>
                <a:gd name="f145" fmla="*/ f113 1 114"/>
                <a:gd name="f146" fmla="*/ f114 1 108"/>
                <a:gd name="f147" fmla="*/ f115 1 108"/>
                <a:gd name="f148" fmla="*/ f116 1 114"/>
                <a:gd name="f149" fmla="*/ 0 1 f84"/>
                <a:gd name="f150" fmla="*/ f78 1 f84"/>
                <a:gd name="f151" fmla="*/ 0 1 f85"/>
                <a:gd name="f152" fmla="*/ f79 1 f85"/>
                <a:gd name="f153" fmla="*/ f118 1 f84"/>
                <a:gd name="f154" fmla="*/ f119 1 f85"/>
                <a:gd name="f155" fmla="*/ f120 1 f84"/>
                <a:gd name="f156" fmla="*/ f121 1 f85"/>
                <a:gd name="f157" fmla="*/ f122 1 f84"/>
                <a:gd name="f158" fmla="*/ f123 1 f85"/>
                <a:gd name="f159" fmla="*/ f124 1 f84"/>
                <a:gd name="f160" fmla="*/ f125 1 f85"/>
                <a:gd name="f161" fmla="*/ f126 1 f84"/>
                <a:gd name="f162" fmla="*/ f127 1 f85"/>
                <a:gd name="f163" fmla="*/ f128 1 f84"/>
                <a:gd name="f164" fmla="*/ f129 1 f85"/>
                <a:gd name="f165" fmla="*/ f130 1 f84"/>
                <a:gd name="f166" fmla="*/ f131 1 f84"/>
                <a:gd name="f167" fmla="*/ f132 1 f85"/>
                <a:gd name="f168" fmla="*/ f133 1 f84"/>
                <a:gd name="f169" fmla="*/ f134 1 f85"/>
                <a:gd name="f170" fmla="*/ f135 1 f84"/>
                <a:gd name="f171" fmla="*/ f136 1 f85"/>
                <a:gd name="f172" fmla="*/ f137 1 f84"/>
                <a:gd name="f173" fmla="*/ f138 1 f85"/>
                <a:gd name="f174" fmla="*/ f139 1 f84"/>
                <a:gd name="f175" fmla="*/ f140 1 f85"/>
                <a:gd name="f176" fmla="*/ f141 1 f84"/>
                <a:gd name="f177" fmla="*/ f142 1 f85"/>
                <a:gd name="f178" fmla="*/ f143 1 f85"/>
                <a:gd name="f179" fmla="*/ f144 1 f84"/>
                <a:gd name="f180" fmla="*/ f145 1 f85"/>
                <a:gd name="f181" fmla="*/ f146 1 f84"/>
                <a:gd name="f182" fmla="*/ f147 1 f84"/>
                <a:gd name="f183" fmla="*/ f148 1 f85"/>
                <a:gd name="f184" fmla="*/ f149 f75 1"/>
                <a:gd name="f185" fmla="*/ f150 f75 1"/>
                <a:gd name="f186" fmla="*/ f152 f76 1"/>
                <a:gd name="f187" fmla="*/ f151 f76 1"/>
                <a:gd name="f188" fmla="*/ f153 f75 1"/>
                <a:gd name="f189" fmla="*/ f154 f76 1"/>
                <a:gd name="f190" fmla="*/ f155 f75 1"/>
                <a:gd name="f191" fmla="*/ f156 f76 1"/>
                <a:gd name="f192" fmla="*/ f157 f75 1"/>
                <a:gd name="f193" fmla="*/ f158 f76 1"/>
                <a:gd name="f194" fmla="*/ f159 f75 1"/>
                <a:gd name="f195" fmla="*/ f160 f76 1"/>
                <a:gd name="f196" fmla="*/ f161 f75 1"/>
                <a:gd name="f197" fmla="*/ f162 f76 1"/>
                <a:gd name="f198" fmla="*/ f163 f75 1"/>
                <a:gd name="f199" fmla="*/ f164 f76 1"/>
                <a:gd name="f200" fmla="*/ f165 f75 1"/>
                <a:gd name="f201" fmla="*/ f166 f75 1"/>
                <a:gd name="f202" fmla="*/ f167 f76 1"/>
                <a:gd name="f203" fmla="*/ f168 f75 1"/>
                <a:gd name="f204" fmla="*/ f169 f76 1"/>
                <a:gd name="f205" fmla="*/ f170 f75 1"/>
                <a:gd name="f206" fmla="*/ f171 f76 1"/>
                <a:gd name="f207" fmla="*/ f172 f75 1"/>
                <a:gd name="f208" fmla="*/ f173 f76 1"/>
                <a:gd name="f209" fmla="*/ f174 f75 1"/>
                <a:gd name="f210" fmla="*/ f175 f76 1"/>
                <a:gd name="f211" fmla="*/ f176 f75 1"/>
                <a:gd name="f212" fmla="*/ f177 f76 1"/>
                <a:gd name="f213" fmla="*/ f178 f76 1"/>
                <a:gd name="f214" fmla="*/ f179 f75 1"/>
                <a:gd name="f215" fmla="*/ f180 f76 1"/>
                <a:gd name="f216" fmla="*/ f181 f75 1"/>
                <a:gd name="f217" fmla="*/ f182 f75 1"/>
                <a:gd name="f218" fmla="*/ f183 f76 1"/>
              </a:gdLst>
              <a:ahLst/>
              <a:cxnLst>
                <a:cxn ang="3cd4">
                  <a:pos x="hc" y="t"/>
                </a:cxn>
                <a:cxn ang="0">
                  <a:pos x="r" y="vc"/>
                </a:cxn>
                <a:cxn ang="cd4">
                  <a:pos x="hc" y="b"/>
                </a:cxn>
                <a:cxn ang="cd2">
                  <a:pos x="l" y="vc"/>
                </a:cxn>
                <a:cxn ang="f117">
                  <a:pos x="f188" y="f189"/>
                </a:cxn>
                <a:cxn ang="f117">
                  <a:pos x="f190" y="f191"/>
                </a:cxn>
                <a:cxn ang="f117">
                  <a:pos x="f192" y="f193"/>
                </a:cxn>
                <a:cxn ang="f117">
                  <a:pos x="f194" y="f195"/>
                </a:cxn>
                <a:cxn ang="f117">
                  <a:pos x="f196" y="f197"/>
                </a:cxn>
                <a:cxn ang="f117">
                  <a:pos x="f198" y="f199"/>
                </a:cxn>
                <a:cxn ang="f117">
                  <a:pos x="f200" y="f199"/>
                </a:cxn>
                <a:cxn ang="f117">
                  <a:pos x="f201" y="f202"/>
                </a:cxn>
                <a:cxn ang="f117">
                  <a:pos x="f203" y="f204"/>
                </a:cxn>
                <a:cxn ang="f117">
                  <a:pos x="f205" y="f206"/>
                </a:cxn>
                <a:cxn ang="f117">
                  <a:pos x="f207" y="f208"/>
                </a:cxn>
                <a:cxn ang="f117">
                  <a:pos x="f209" y="f210"/>
                </a:cxn>
                <a:cxn ang="f117">
                  <a:pos x="f211" y="f212"/>
                </a:cxn>
                <a:cxn ang="f117">
                  <a:pos x="f190" y="f213"/>
                </a:cxn>
                <a:cxn ang="f117">
                  <a:pos x="f214" y="f215"/>
                </a:cxn>
                <a:cxn ang="f117">
                  <a:pos x="f216" y="f215"/>
                </a:cxn>
                <a:cxn ang="f117">
                  <a:pos x="f217" y="f218"/>
                </a:cxn>
                <a:cxn ang="f117">
                  <a:pos x="f188" y="f189"/>
                </a:cxn>
              </a:cxnLst>
              <a:rect l="f184" t="f187" r="f185" b="f186"/>
              <a:pathLst>
                <a:path w="108" h="114">
                  <a:moveTo>
                    <a:pt x="f8" y="f9"/>
                  </a:moveTo>
                  <a:cubicBezTo>
                    <a:pt x="f10" y="f11"/>
                    <a:pt x="f12" y="f13"/>
                    <a:pt x="f14" y="f15"/>
                  </a:cubicBezTo>
                  <a:cubicBezTo>
                    <a:pt x="f16" y="f17"/>
                    <a:pt x="f16" y="f18"/>
                    <a:pt x="f19" y="f20"/>
                  </a:cubicBezTo>
                  <a:cubicBezTo>
                    <a:pt x="f21" y="f22"/>
                    <a:pt x="f23" y="f5"/>
                    <a:pt x="f24" y="f5"/>
                  </a:cubicBezTo>
                  <a:cubicBezTo>
                    <a:pt x="f25" y="f5"/>
                    <a:pt x="f26" y="f27"/>
                    <a:pt x="f28" y="f29"/>
                  </a:cubicBezTo>
                  <a:cubicBezTo>
                    <a:pt x="f30" y="f31"/>
                    <a:pt x="f32" y="f33"/>
                    <a:pt x="f34" y="f35"/>
                  </a:cubicBezTo>
                  <a:cubicBezTo>
                    <a:pt x="f36" y="f37"/>
                    <a:pt x="f38" y="f37"/>
                    <a:pt x="f39" y="f35"/>
                  </a:cubicBezTo>
                  <a:cubicBezTo>
                    <a:pt x="f40" y="f41"/>
                    <a:pt x="f42" y="f43"/>
                    <a:pt x="f21" y="f44"/>
                  </a:cubicBezTo>
                  <a:cubicBezTo>
                    <a:pt x="f45" y="f46"/>
                    <a:pt x="f47" y="f48"/>
                    <a:pt x="f9" y="f49"/>
                  </a:cubicBezTo>
                  <a:cubicBezTo>
                    <a:pt x="f47" y="f14"/>
                    <a:pt x="f45" y="f50"/>
                    <a:pt x="f50" y="f51"/>
                  </a:cubicBezTo>
                  <a:cubicBezTo>
                    <a:pt x="f51" y="f42"/>
                    <a:pt x="f52" y="f19"/>
                    <a:pt x="f53" y="f54"/>
                  </a:cubicBezTo>
                  <a:cubicBezTo>
                    <a:pt x="f55" y="f56"/>
                    <a:pt x="f6" y="f57"/>
                    <a:pt x="f58" y="f58"/>
                  </a:cubicBezTo>
                  <a:cubicBezTo>
                    <a:pt x="f59" y="f7"/>
                    <a:pt x="f60" y="f61"/>
                    <a:pt x="f16" y="f62"/>
                  </a:cubicBezTo>
                  <a:cubicBezTo>
                    <a:pt x="f16" y="f63"/>
                    <a:pt x="f64" y="f24"/>
                    <a:pt x="f14" y="f65"/>
                  </a:cubicBezTo>
                  <a:cubicBezTo>
                    <a:pt x="f49" y="f51"/>
                    <a:pt x="f48" y="f42"/>
                    <a:pt x="f66" y="f64"/>
                  </a:cubicBezTo>
                  <a:cubicBezTo>
                    <a:pt x="f15" y="f39"/>
                    <a:pt x="f67" y="f39"/>
                    <a:pt x="f22" y="f64"/>
                  </a:cubicBezTo>
                  <a:cubicBezTo>
                    <a:pt x="f5" y="f68"/>
                    <a:pt x="f5" y="f69"/>
                    <a:pt x="f70" y="f71"/>
                  </a:cubicBezTo>
                  <a:cubicBezTo>
                    <a:pt x="f72" y="f33"/>
                    <a:pt x="f73" y="f13"/>
                    <a:pt x="f8" y="f9"/>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22" name="Freeform 8">
              <a:extLst>
                <a:ext uri="{FF2B5EF4-FFF2-40B4-BE49-F238E27FC236}">
                  <a16:creationId xmlns:a16="http://schemas.microsoft.com/office/drawing/2014/main" id="{FE16D449-EF9E-3206-1F99-8E7D923DA9B5}"/>
                </a:ext>
              </a:extLst>
            </p:cNvPr>
            <p:cNvSpPr/>
            <p:nvPr/>
          </p:nvSpPr>
          <p:spPr>
            <a:xfrm>
              <a:off x="8408255" y="2739386"/>
              <a:ext cx="681264" cy="687455"/>
            </a:xfrm>
            <a:custGeom>
              <a:avLst/>
              <a:gdLst>
                <a:gd name="f0" fmla="val 10800000"/>
                <a:gd name="f1" fmla="val 5400000"/>
                <a:gd name="f2" fmla="val 180"/>
                <a:gd name="f3" fmla="val w"/>
                <a:gd name="f4" fmla="val h"/>
                <a:gd name="f5" fmla="val 0"/>
                <a:gd name="f6" fmla="val 70"/>
                <a:gd name="f7" fmla="val 71"/>
                <a:gd name="f8" fmla="val 35"/>
                <a:gd name="f9" fmla="val 15"/>
                <a:gd name="f10" fmla="val 34"/>
                <a:gd name="f11" fmla="val 54"/>
                <a:gd name="f12" fmla="val 55"/>
                <a:gd name="f13" fmla="+- 0 0 -90"/>
                <a:gd name="f14" fmla="*/ f3 1 70"/>
                <a:gd name="f15" fmla="*/ f4 1 71"/>
                <a:gd name="f16" fmla="val f5"/>
                <a:gd name="f17" fmla="val f6"/>
                <a:gd name="f18" fmla="val f7"/>
                <a:gd name="f19" fmla="*/ f13 f0 1"/>
                <a:gd name="f20" fmla="+- f18 0 f16"/>
                <a:gd name="f21" fmla="+- f17 0 f16"/>
                <a:gd name="f22" fmla="*/ f19 1 f2"/>
                <a:gd name="f23" fmla="*/ f21 1 70"/>
                <a:gd name="f24" fmla="*/ f20 1 71"/>
                <a:gd name="f25" fmla="*/ 0 f21 1"/>
                <a:gd name="f26" fmla="*/ 35 f20 1"/>
                <a:gd name="f27" fmla="*/ 34 f21 1"/>
                <a:gd name="f28" fmla="*/ 0 f20 1"/>
                <a:gd name="f29" fmla="*/ 70 f21 1"/>
                <a:gd name="f30" fmla="*/ 34 f20 1"/>
                <a:gd name="f31" fmla="*/ 35 f21 1"/>
                <a:gd name="f32" fmla="*/ 71 f20 1"/>
                <a:gd name="f33" fmla="+- f22 0 f1"/>
                <a:gd name="f34" fmla="*/ f25 1 70"/>
                <a:gd name="f35" fmla="*/ f26 1 71"/>
                <a:gd name="f36" fmla="*/ f27 1 70"/>
                <a:gd name="f37" fmla="*/ f28 1 71"/>
                <a:gd name="f38" fmla="*/ f29 1 70"/>
                <a:gd name="f39" fmla="*/ f30 1 71"/>
                <a:gd name="f40" fmla="*/ f31 1 70"/>
                <a:gd name="f41" fmla="*/ f32 1 71"/>
                <a:gd name="f42" fmla="*/ 0 1 f23"/>
                <a:gd name="f43" fmla="*/ f17 1 f23"/>
                <a:gd name="f44" fmla="*/ 0 1 f24"/>
                <a:gd name="f45" fmla="*/ f18 1 f24"/>
                <a:gd name="f46" fmla="*/ f34 1 f23"/>
                <a:gd name="f47" fmla="*/ f35 1 f24"/>
                <a:gd name="f48" fmla="*/ f36 1 f23"/>
                <a:gd name="f49" fmla="*/ f37 1 f24"/>
                <a:gd name="f50" fmla="*/ f38 1 f23"/>
                <a:gd name="f51" fmla="*/ f39 1 f24"/>
                <a:gd name="f52" fmla="*/ f40 1 f23"/>
                <a:gd name="f53" fmla="*/ f41 1 f24"/>
                <a:gd name="f54" fmla="*/ f42 f14 1"/>
                <a:gd name="f55" fmla="*/ f43 f14 1"/>
                <a:gd name="f56" fmla="*/ f45 f15 1"/>
                <a:gd name="f57" fmla="*/ f44 f15 1"/>
                <a:gd name="f58" fmla="*/ f46 f14 1"/>
                <a:gd name="f59" fmla="*/ f47 f15 1"/>
                <a:gd name="f60" fmla="*/ f48 f14 1"/>
                <a:gd name="f61" fmla="*/ f49 f15 1"/>
                <a:gd name="f62" fmla="*/ f50 f14 1"/>
                <a:gd name="f63" fmla="*/ f51 f15 1"/>
                <a:gd name="f64" fmla="*/ f52 f14 1"/>
                <a:gd name="f65" fmla="*/ f53 f15 1"/>
              </a:gdLst>
              <a:ahLst/>
              <a:cxnLst>
                <a:cxn ang="3cd4">
                  <a:pos x="hc" y="t"/>
                </a:cxn>
                <a:cxn ang="0">
                  <a:pos x="r" y="vc"/>
                </a:cxn>
                <a:cxn ang="cd4">
                  <a:pos x="hc" y="b"/>
                </a:cxn>
                <a:cxn ang="cd2">
                  <a:pos x="l" y="vc"/>
                </a:cxn>
                <a:cxn ang="f33">
                  <a:pos x="f58" y="f59"/>
                </a:cxn>
                <a:cxn ang="f33">
                  <a:pos x="f60" y="f61"/>
                </a:cxn>
                <a:cxn ang="f33">
                  <a:pos x="f62" y="f63"/>
                </a:cxn>
                <a:cxn ang="f33">
                  <a:pos x="f64" y="f65"/>
                </a:cxn>
                <a:cxn ang="f33">
                  <a:pos x="f58" y="f59"/>
                </a:cxn>
              </a:cxnLst>
              <a:rect l="f54" t="f57" r="f55" b="f56"/>
              <a:pathLst>
                <a:path w="70" h="71">
                  <a:moveTo>
                    <a:pt x="f5" y="f8"/>
                  </a:moveTo>
                  <a:cubicBezTo>
                    <a:pt x="f5" y="f9"/>
                    <a:pt x="f9" y="f5"/>
                    <a:pt x="f10" y="f5"/>
                  </a:cubicBezTo>
                  <a:cubicBezTo>
                    <a:pt x="f11" y="f5"/>
                    <a:pt x="f6" y="f9"/>
                    <a:pt x="f6" y="f10"/>
                  </a:cubicBezTo>
                  <a:cubicBezTo>
                    <a:pt x="f6" y="f12"/>
                    <a:pt x="f12" y="f7"/>
                    <a:pt x="f8" y="f7"/>
                  </a:cubicBezTo>
                  <a:cubicBezTo>
                    <a:pt x="f9" y="f7"/>
                    <a:pt x="f5" y="f12"/>
                    <a:pt x="f5" y="f8"/>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23" name="Freeform 9">
              <a:extLst>
                <a:ext uri="{FF2B5EF4-FFF2-40B4-BE49-F238E27FC236}">
                  <a16:creationId xmlns:a16="http://schemas.microsoft.com/office/drawing/2014/main" id="{0D1F7975-BEDB-B690-7E33-B3B2F2C9EB1E}"/>
                </a:ext>
              </a:extLst>
            </p:cNvPr>
            <p:cNvSpPr/>
            <p:nvPr/>
          </p:nvSpPr>
          <p:spPr>
            <a:xfrm>
              <a:off x="8631213" y="3476393"/>
              <a:ext cx="235348" cy="353022"/>
            </a:xfrm>
            <a:custGeom>
              <a:avLst/>
              <a:gdLst>
                <a:gd name="f0" fmla="val 10800000"/>
                <a:gd name="f1" fmla="val 5400000"/>
                <a:gd name="f2" fmla="val 180"/>
                <a:gd name="f3" fmla="val w"/>
                <a:gd name="f4" fmla="val h"/>
                <a:gd name="f5" fmla="val 0"/>
                <a:gd name="f6" fmla="val 24"/>
                <a:gd name="f7" fmla="val 36"/>
                <a:gd name="f8" fmla="val 11"/>
                <a:gd name="f9" fmla="val 1"/>
                <a:gd name="f10" fmla="val 26"/>
                <a:gd name="f11" fmla="val 19"/>
                <a:gd name="f12" fmla="val 7"/>
                <a:gd name="f13" fmla="val 5"/>
                <a:gd name="f14" fmla="val 8"/>
                <a:gd name="f15" fmla="val 2"/>
                <a:gd name="f16" fmla="val 12"/>
                <a:gd name="f17" fmla="val 15"/>
                <a:gd name="f18" fmla="val 27"/>
                <a:gd name="f19" fmla="val 28"/>
                <a:gd name="f20" fmla="+- 0 0 -90"/>
                <a:gd name="f21" fmla="*/ f3 1 24"/>
                <a:gd name="f22" fmla="*/ f4 1 36"/>
                <a:gd name="f23" fmla="val f5"/>
                <a:gd name="f24" fmla="val f6"/>
                <a:gd name="f25" fmla="val f7"/>
                <a:gd name="f26" fmla="*/ f20 f0 1"/>
                <a:gd name="f27" fmla="+- f25 0 f23"/>
                <a:gd name="f28" fmla="+- f24 0 f23"/>
                <a:gd name="f29" fmla="*/ f26 1 f2"/>
                <a:gd name="f30" fmla="*/ f28 1 24"/>
                <a:gd name="f31" fmla="*/ f27 1 36"/>
                <a:gd name="f32" fmla="*/ 11 f28 1"/>
                <a:gd name="f33" fmla="*/ 36 f27 1"/>
                <a:gd name="f34" fmla="*/ 7 f28 1"/>
                <a:gd name="f35" fmla="*/ 5 f27 1"/>
                <a:gd name="f36" fmla="*/ 15 f28 1"/>
                <a:gd name="f37" fmla="*/ 0 f27 1"/>
                <a:gd name="f38" fmla="+- f29 0 f1"/>
                <a:gd name="f39" fmla="*/ f32 1 24"/>
                <a:gd name="f40" fmla="*/ f33 1 36"/>
                <a:gd name="f41" fmla="*/ f34 1 24"/>
                <a:gd name="f42" fmla="*/ f35 1 36"/>
                <a:gd name="f43" fmla="*/ f36 1 24"/>
                <a:gd name="f44" fmla="*/ f37 1 36"/>
                <a:gd name="f45" fmla="*/ 0 1 f30"/>
                <a:gd name="f46" fmla="*/ f24 1 f30"/>
                <a:gd name="f47" fmla="*/ 0 1 f31"/>
                <a:gd name="f48" fmla="*/ f25 1 f31"/>
                <a:gd name="f49" fmla="*/ f39 1 f30"/>
                <a:gd name="f50" fmla="*/ f40 1 f31"/>
                <a:gd name="f51" fmla="*/ f41 1 f30"/>
                <a:gd name="f52" fmla="*/ f42 1 f31"/>
                <a:gd name="f53" fmla="*/ f43 1 f30"/>
                <a:gd name="f54" fmla="*/ f44 1 f31"/>
                <a:gd name="f55" fmla="*/ f45 f21 1"/>
                <a:gd name="f56" fmla="*/ f46 f21 1"/>
                <a:gd name="f57" fmla="*/ f48 f22 1"/>
                <a:gd name="f58" fmla="*/ f47 f22 1"/>
                <a:gd name="f59" fmla="*/ f49 f21 1"/>
                <a:gd name="f60" fmla="*/ f50 f22 1"/>
                <a:gd name="f61" fmla="*/ f51 f21 1"/>
                <a:gd name="f62" fmla="*/ f52 f22 1"/>
                <a:gd name="f63" fmla="*/ f53 f21 1"/>
                <a:gd name="f64" fmla="*/ f54 f22 1"/>
              </a:gdLst>
              <a:ahLst/>
              <a:cxnLst>
                <a:cxn ang="3cd4">
                  <a:pos x="hc" y="t"/>
                </a:cxn>
                <a:cxn ang="0">
                  <a:pos x="r" y="vc"/>
                </a:cxn>
                <a:cxn ang="cd4">
                  <a:pos x="hc" y="b"/>
                </a:cxn>
                <a:cxn ang="cd2">
                  <a:pos x="l" y="vc"/>
                </a:cxn>
                <a:cxn ang="f38">
                  <a:pos x="f59" y="f60"/>
                </a:cxn>
                <a:cxn ang="f38">
                  <a:pos x="f61" y="f62"/>
                </a:cxn>
                <a:cxn ang="f38">
                  <a:pos x="f63" y="f64"/>
                </a:cxn>
                <a:cxn ang="f38">
                  <a:pos x="f59" y="f60"/>
                </a:cxn>
              </a:cxnLst>
              <a:rect l="f55" t="f58" r="f56" b="f57"/>
              <a:pathLst>
                <a:path w="24" h="36">
                  <a:moveTo>
                    <a:pt x="f8" y="f7"/>
                  </a:moveTo>
                  <a:cubicBezTo>
                    <a:pt x="f9" y="f10"/>
                    <a:pt x="f5" y="f11"/>
                    <a:pt x="f12" y="f13"/>
                  </a:cubicBezTo>
                  <a:cubicBezTo>
                    <a:pt x="f14" y="f15"/>
                    <a:pt x="f16" y="f15"/>
                    <a:pt x="f17" y="f5"/>
                  </a:cubicBezTo>
                  <a:cubicBezTo>
                    <a:pt x="f6" y="f18"/>
                    <a:pt x="f6" y="f19"/>
                    <a:pt x="f8" y="f7"/>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gr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name="Slide968">
    <p:spTree>
      <p:nvGrpSpPr>
        <p:cNvPr id="1" name=""/>
        <p:cNvGrpSpPr/>
        <p:nvPr/>
      </p:nvGrpSpPr>
      <p:grpSpPr>
        <a:xfrm>
          <a:off x="0" y="0"/>
          <a:ext cx="0" cy="0"/>
          <a:chOff x="0" y="0"/>
          <a:chExt cx="0" cy="0"/>
        </a:xfrm>
      </p:grpSpPr>
      <p:sp>
        <p:nvSpPr>
          <p:cNvPr id="2" name="TextBox 4">
            <a:extLst>
              <a:ext uri="{FF2B5EF4-FFF2-40B4-BE49-F238E27FC236}">
                <a16:creationId xmlns:a16="http://schemas.microsoft.com/office/drawing/2014/main" id="{3BED56D5-A7C8-A22B-1881-7840713F121E}"/>
              </a:ext>
            </a:extLst>
          </p:cNvPr>
          <p:cNvSpPr txBox="1"/>
          <p:nvPr/>
        </p:nvSpPr>
        <p:spPr>
          <a:xfrm>
            <a:off x="691716" y="4850919"/>
            <a:ext cx="1599761" cy="307777"/>
          </a:xfrm>
          <a:prstGeom prst="rect">
            <a:avLst/>
          </a:prstGeom>
          <a:noFill/>
          <a:ln cap="flat">
            <a:noFill/>
          </a:ln>
        </p:spPr>
        <p:txBody>
          <a:bodyPr vert="horz" wrap="square" lIns="0" tIns="45720" rIns="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400" b="1" i="0" u="none" strike="noStrike" kern="1200" cap="none" spc="300" baseline="0">
                <a:solidFill>
                  <a:srgbClr val="232323"/>
                </a:solidFill>
                <a:uFillTx/>
                <a:latin typeface="Arial" pitchFamily="34"/>
                <a:ea typeface="Open Sans"/>
                <a:cs typeface="Arial" pitchFamily="34"/>
              </a:rPr>
              <a:t>SECTION 1</a:t>
            </a:r>
          </a:p>
        </p:txBody>
      </p:sp>
      <p:sp>
        <p:nvSpPr>
          <p:cNvPr id="3" name="TextBox 5">
            <a:extLst>
              <a:ext uri="{FF2B5EF4-FFF2-40B4-BE49-F238E27FC236}">
                <a16:creationId xmlns:a16="http://schemas.microsoft.com/office/drawing/2014/main" id="{15267A10-C868-A987-2E22-A27C78BD320F}"/>
              </a:ext>
            </a:extLst>
          </p:cNvPr>
          <p:cNvSpPr txBox="1"/>
          <p:nvPr/>
        </p:nvSpPr>
        <p:spPr>
          <a:xfrm>
            <a:off x="691716" y="5597444"/>
            <a:ext cx="2126574" cy="814008"/>
          </a:xfrm>
          <a:prstGeom prst="rect">
            <a:avLst/>
          </a:prstGeom>
          <a:noFill/>
          <a:ln cap="flat">
            <a:noFill/>
          </a:ln>
        </p:spPr>
        <p:txBody>
          <a:bodyPr vert="horz" wrap="square" lIns="0" tIns="45720" rIns="0" bIns="45720" anchor="t" anchorCtr="0" compatLnSpc="1">
            <a:spAutoFit/>
          </a:bodyPr>
          <a:lstStyle/>
          <a:p>
            <a:pPr marL="0" marR="0" lvl="0" indent="0" algn="l" defTabSz="914400" rtl="0" fontAlgn="auto" hangingPunct="1">
              <a:lnSpc>
                <a:spcPct val="120000"/>
              </a:lnSpc>
              <a:spcBef>
                <a:spcPts val="0"/>
              </a:spcBef>
              <a:spcAft>
                <a:spcPts val="0"/>
              </a:spcAft>
              <a:buNone/>
              <a:tabLst/>
              <a:defRPr sz="1800" b="0" i="0" u="none" strike="noStrike" kern="0" cap="none" spc="0" baseline="0">
                <a:solidFill>
                  <a:srgbClr val="000000"/>
                </a:solidFill>
                <a:uFillTx/>
              </a:defRPr>
            </a:pPr>
            <a:r>
              <a:rPr lang="en-US" sz="1000" b="0" i="0" u="none" strike="noStrike" kern="1200" cap="none" spc="0" baseline="0">
                <a:solidFill>
                  <a:srgbClr val="232323"/>
                </a:solidFill>
                <a:uFillTx/>
                <a:latin typeface="Arial" pitchFamily="34"/>
                <a:ea typeface="Open Sans"/>
                <a:cs typeface="Arial" pitchFamily="34"/>
              </a:rPr>
              <a:t>Quisque tempor arcu a purus faucibus, finibus condimentum quam feugiat. Fusce iaculis nec enim ac pharetra. Proin a quam neque. </a:t>
            </a:r>
          </a:p>
        </p:txBody>
      </p:sp>
      <p:sp>
        <p:nvSpPr>
          <p:cNvPr id="4" name="TextBox 6">
            <a:extLst>
              <a:ext uri="{FF2B5EF4-FFF2-40B4-BE49-F238E27FC236}">
                <a16:creationId xmlns:a16="http://schemas.microsoft.com/office/drawing/2014/main" id="{EDC0D84C-44DA-0DFB-A8C3-E408701FB8CC}"/>
              </a:ext>
            </a:extLst>
          </p:cNvPr>
          <p:cNvSpPr txBox="1"/>
          <p:nvPr/>
        </p:nvSpPr>
        <p:spPr>
          <a:xfrm>
            <a:off x="3566973" y="4850919"/>
            <a:ext cx="1599761" cy="307777"/>
          </a:xfrm>
          <a:prstGeom prst="rect">
            <a:avLst/>
          </a:prstGeom>
          <a:noFill/>
          <a:ln cap="flat">
            <a:noFill/>
          </a:ln>
        </p:spPr>
        <p:txBody>
          <a:bodyPr vert="horz" wrap="square" lIns="0" tIns="45720" rIns="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400" b="1" i="0" u="none" strike="noStrike" kern="1200" cap="none" spc="300" baseline="0">
                <a:solidFill>
                  <a:srgbClr val="232323"/>
                </a:solidFill>
                <a:uFillTx/>
                <a:latin typeface="Arial" pitchFamily="34"/>
                <a:ea typeface="Open Sans"/>
                <a:cs typeface="Arial" pitchFamily="34"/>
              </a:rPr>
              <a:t>SECTION 2</a:t>
            </a:r>
          </a:p>
        </p:txBody>
      </p:sp>
      <p:sp>
        <p:nvSpPr>
          <p:cNvPr id="5" name="TextBox 7">
            <a:extLst>
              <a:ext uri="{FF2B5EF4-FFF2-40B4-BE49-F238E27FC236}">
                <a16:creationId xmlns:a16="http://schemas.microsoft.com/office/drawing/2014/main" id="{8C3C7B95-DF6A-B7A5-F439-28B5A98520C4}"/>
              </a:ext>
            </a:extLst>
          </p:cNvPr>
          <p:cNvSpPr txBox="1"/>
          <p:nvPr/>
        </p:nvSpPr>
        <p:spPr>
          <a:xfrm>
            <a:off x="3566973" y="5597444"/>
            <a:ext cx="2126574" cy="814008"/>
          </a:xfrm>
          <a:prstGeom prst="rect">
            <a:avLst/>
          </a:prstGeom>
          <a:noFill/>
          <a:ln cap="flat">
            <a:noFill/>
          </a:ln>
        </p:spPr>
        <p:txBody>
          <a:bodyPr vert="horz" wrap="square" lIns="0" tIns="45720" rIns="0" bIns="45720" anchor="t" anchorCtr="0" compatLnSpc="1">
            <a:spAutoFit/>
          </a:bodyPr>
          <a:lstStyle/>
          <a:p>
            <a:pPr marL="0" marR="0" lvl="0" indent="0" algn="l" defTabSz="914400" rtl="0" fontAlgn="auto" hangingPunct="1">
              <a:lnSpc>
                <a:spcPct val="120000"/>
              </a:lnSpc>
              <a:spcBef>
                <a:spcPts val="0"/>
              </a:spcBef>
              <a:spcAft>
                <a:spcPts val="0"/>
              </a:spcAft>
              <a:buNone/>
              <a:tabLst/>
              <a:defRPr sz="1800" b="0" i="0" u="none" strike="noStrike" kern="0" cap="none" spc="0" baseline="0">
                <a:solidFill>
                  <a:srgbClr val="000000"/>
                </a:solidFill>
                <a:uFillTx/>
              </a:defRPr>
            </a:pPr>
            <a:r>
              <a:rPr lang="en-US" sz="1000" b="0" i="0" u="none" strike="noStrike" kern="1200" cap="none" spc="0" baseline="0">
                <a:solidFill>
                  <a:srgbClr val="232323"/>
                </a:solidFill>
                <a:uFillTx/>
                <a:latin typeface="Arial" pitchFamily="34"/>
                <a:ea typeface="Open Sans"/>
                <a:cs typeface="Arial" pitchFamily="34"/>
              </a:rPr>
              <a:t>Quisque tempor arcu a purus faucibus, finibus condimentum quam feugiat. Fusce iaculis nec enim ac pharetra. Proin a quam neque. </a:t>
            </a:r>
          </a:p>
        </p:txBody>
      </p:sp>
      <p:sp>
        <p:nvSpPr>
          <p:cNvPr id="6" name="TextBox 8">
            <a:extLst>
              <a:ext uri="{FF2B5EF4-FFF2-40B4-BE49-F238E27FC236}">
                <a16:creationId xmlns:a16="http://schemas.microsoft.com/office/drawing/2014/main" id="{D96791EB-114D-E0F4-BDAF-793A9783BA00}"/>
              </a:ext>
            </a:extLst>
          </p:cNvPr>
          <p:cNvSpPr txBox="1"/>
          <p:nvPr/>
        </p:nvSpPr>
        <p:spPr>
          <a:xfrm>
            <a:off x="6269656" y="4850919"/>
            <a:ext cx="1599761" cy="307777"/>
          </a:xfrm>
          <a:prstGeom prst="rect">
            <a:avLst/>
          </a:prstGeom>
          <a:noFill/>
          <a:ln cap="flat">
            <a:noFill/>
          </a:ln>
        </p:spPr>
        <p:txBody>
          <a:bodyPr vert="horz" wrap="square" lIns="0" tIns="45720" rIns="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400" b="1" i="0" u="none" strike="noStrike" kern="1200" cap="none" spc="300" baseline="0">
                <a:solidFill>
                  <a:srgbClr val="232323"/>
                </a:solidFill>
                <a:uFillTx/>
                <a:latin typeface="Arial" pitchFamily="34"/>
                <a:ea typeface="Open Sans"/>
                <a:cs typeface="Arial" pitchFamily="34"/>
              </a:rPr>
              <a:t>SECTION 3</a:t>
            </a:r>
          </a:p>
        </p:txBody>
      </p:sp>
      <p:sp>
        <p:nvSpPr>
          <p:cNvPr id="7" name="TextBox 9">
            <a:extLst>
              <a:ext uri="{FF2B5EF4-FFF2-40B4-BE49-F238E27FC236}">
                <a16:creationId xmlns:a16="http://schemas.microsoft.com/office/drawing/2014/main" id="{1A8F1D25-913F-98E6-B1AD-431FB4395C16}"/>
              </a:ext>
            </a:extLst>
          </p:cNvPr>
          <p:cNvSpPr txBox="1"/>
          <p:nvPr/>
        </p:nvSpPr>
        <p:spPr>
          <a:xfrm>
            <a:off x="6201195" y="5597444"/>
            <a:ext cx="2126574" cy="814008"/>
          </a:xfrm>
          <a:prstGeom prst="rect">
            <a:avLst/>
          </a:prstGeom>
          <a:noFill/>
          <a:ln cap="flat">
            <a:noFill/>
          </a:ln>
        </p:spPr>
        <p:txBody>
          <a:bodyPr vert="horz" wrap="square" lIns="0" tIns="45720" rIns="0" bIns="45720" anchor="t" anchorCtr="0" compatLnSpc="1">
            <a:spAutoFit/>
          </a:bodyPr>
          <a:lstStyle/>
          <a:p>
            <a:pPr marL="0" marR="0" lvl="0" indent="0" algn="l" defTabSz="914400" rtl="0" fontAlgn="auto" hangingPunct="1">
              <a:lnSpc>
                <a:spcPct val="120000"/>
              </a:lnSpc>
              <a:spcBef>
                <a:spcPts val="0"/>
              </a:spcBef>
              <a:spcAft>
                <a:spcPts val="0"/>
              </a:spcAft>
              <a:buNone/>
              <a:tabLst/>
              <a:defRPr sz="1800" b="0" i="0" u="none" strike="noStrike" kern="0" cap="none" spc="0" baseline="0">
                <a:solidFill>
                  <a:srgbClr val="000000"/>
                </a:solidFill>
                <a:uFillTx/>
              </a:defRPr>
            </a:pPr>
            <a:r>
              <a:rPr lang="en-US" sz="1000" b="0" i="0" u="none" strike="noStrike" kern="1200" cap="none" spc="0" baseline="0">
                <a:solidFill>
                  <a:srgbClr val="232323"/>
                </a:solidFill>
                <a:uFillTx/>
                <a:latin typeface="Arial" pitchFamily="34"/>
                <a:ea typeface="Open Sans"/>
                <a:cs typeface="Arial" pitchFamily="34"/>
              </a:rPr>
              <a:t>Quisque tempor arcu a purus faucibus, finibus condimentum quam feugiat. Fusce iaculis nec enim ac pharetra. Proin a quam neque. </a:t>
            </a:r>
          </a:p>
        </p:txBody>
      </p:sp>
      <p:sp>
        <p:nvSpPr>
          <p:cNvPr id="8" name="Forma libre: forma 15">
            <a:extLst>
              <a:ext uri="{FF2B5EF4-FFF2-40B4-BE49-F238E27FC236}">
                <a16:creationId xmlns:a16="http://schemas.microsoft.com/office/drawing/2014/main" id="{2F47C221-F129-5DC2-A914-AA84575C20D8}"/>
              </a:ext>
            </a:extLst>
          </p:cNvPr>
          <p:cNvSpPr/>
          <p:nvPr/>
        </p:nvSpPr>
        <p:spPr>
          <a:xfrm>
            <a:off x="651299" y="3295963"/>
            <a:ext cx="2951189" cy="1180472"/>
          </a:xfrm>
          <a:custGeom>
            <a:avLst/>
            <a:gdLst>
              <a:gd name="f0" fmla="val 10800000"/>
              <a:gd name="f1" fmla="val 5400000"/>
              <a:gd name="f2" fmla="val 180"/>
              <a:gd name="f3" fmla="val w"/>
              <a:gd name="f4" fmla="val h"/>
              <a:gd name="f5" fmla="val 0"/>
              <a:gd name="f6" fmla="val 2951187"/>
              <a:gd name="f7" fmla="val 1180474"/>
              <a:gd name="f8" fmla="val 2360950"/>
              <a:gd name="f9" fmla="val 590237"/>
              <a:gd name="f10" fmla="+- 0 0 -90"/>
              <a:gd name="f11" fmla="*/ f3 1 2951187"/>
              <a:gd name="f12" fmla="*/ f4 1 1180474"/>
              <a:gd name="f13" fmla="val f5"/>
              <a:gd name="f14" fmla="val f6"/>
              <a:gd name="f15" fmla="val f7"/>
              <a:gd name="f16" fmla="*/ f10 f0 1"/>
              <a:gd name="f17" fmla="+- f15 0 f13"/>
              <a:gd name="f18" fmla="+- f14 0 f13"/>
              <a:gd name="f19" fmla="*/ f16 1 f2"/>
              <a:gd name="f20" fmla="*/ f18 1 2951187"/>
              <a:gd name="f21" fmla="*/ f17 1 1180474"/>
              <a:gd name="f22" fmla="*/ 0 f18 1"/>
              <a:gd name="f23" fmla="*/ 0 f17 1"/>
              <a:gd name="f24" fmla="*/ 2360950 f18 1"/>
              <a:gd name="f25" fmla="*/ 2951187 f18 1"/>
              <a:gd name="f26" fmla="*/ 590237 f17 1"/>
              <a:gd name="f27" fmla="*/ 1180474 f17 1"/>
              <a:gd name="f28" fmla="+- f19 0 f1"/>
              <a:gd name="f29" fmla="*/ f22 1 2951187"/>
              <a:gd name="f30" fmla="*/ f23 1 1180474"/>
              <a:gd name="f31" fmla="*/ f24 1 2951187"/>
              <a:gd name="f32" fmla="*/ f25 1 2951187"/>
              <a:gd name="f33" fmla="*/ f26 1 1180474"/>
              <a:gd name="f34" fmla="*/ f27 1 1180474"/>
              <a:gd name="f35" fmla="*/ f13 1 f20"/>
              <a:gd name="f36" fmla="*/ f14 1 f20"/>
              <a:gd name="f37" fmla="*/ f13 1 f21"/>
              <a:gd name="f38" fmla="*/ f15 1 f21"/>
              <a:gd name="f39" fmla="*/ f29 1 f20"/>
              <a:gd name="f40" fmla="*/ f30 1 f21"/>
              <a:gd name="f41" fmla="*/ f31 1 f20"/>
              <a:gd name="f42" fmla="*/ f32 1 f20"/>
              <a:gd name="f43" fmla="*/ f33 1 f21"/>
              <a:gd name="f44" fmla="*/ f34 1 f21"/>
              <a:gd name="f45" fmla="*/ f35 f11 1"/>
              <a:gd name="f46" fmla="*/ f36 f11 1"/>
              <a:gd name="f47" fmla="*/ f38 f12 1"/>
              <a:gd name="f48" fmla="*/ f37 f12 1"/>
              <a:gd name="f49" fmla="*/ f39 f11 1"/>
              <a:gd name="f50" fmla="*/ f40 f12 1"/>
              <a:gd name="f51" fmla="*/ f41 f11 1"/>
              <a:gd name="f52" fmla="*/ f42 f11 1"/>
              <a:gd name="f53" fmla="*/ f43 f12 1"/>
              <a:gd name="f54" fmla="*/ f44 f12 1"/>
            </a:gdLst>
            <a:ahLst/>
            <a:cxnLst>
              <a:cxn ang="3cd4">
                <a:pos x="hc" y="t"/>
              </a:cxn>
              <a:cxn ang="0">
                <a:pos x="r" y="vc"/>
              </a:cxn>
              <a:cxn ang="cd4">
                <a:pos x="hc" y="b"/>
              </a:cxn>
              <a:cxn ang="cd2">
                <a:pos x="l" y="vc"/>
              </a:cxn>
              <a:cxn ang="f28">
                <a:pos x="f49" y="f50"/>
              </a:cxn>
              <a:cxn ang="f28">
                <a:pos x="f51" y="f50"/>
              </a:cxn>
              <a:cxn ang="f28">
                <a:pos x="f52" y="f53"/>
              </a:cxn>
              <a:cxn ang="f28">
                <a:pos x="f51" y="f54"/>
              </a:cxn>
              <a:cxn ang="f28">
                <a:pos x="f49" y="f54"/>
              </a:cxn>
              <a:cxn ang="f28">
                <a:pos x="f49" y="f50"/>
              </a:cxn>
            </a:cxnLst>
            <a:rect l="f45" t="f48" r="f46" b="f47"/>
            <a:pathLst>
              <a:path w="2951187" h="1180474">
                <a:moveTo>
                  <a:pt x="f5" y="f5"/>
                </a:moveTo>
                <a:lnTo>
                  <a:pt x="f8" y="f5"/>
                </a:lnTo>
                <a:lnTo>
                  <a:pt x="f6" y="f9"/>
                </a:lnTo>
                <a:lnTo>
                  <a:pt x="f8" y="f7"/>
                </a:lnTo>
                <a:lnTo>
                  <a:pt x="f5" y="f7"/>
                </a:lnTo>
                <a:lnTo>
                  <a:pt x="f5" y="f5"/>
                </a:lnTo>
                <a:close/>
              </a:path>
            </a:pathLst>
          </a:custGeom>
          <a:solidFill>
            <a:srgbClr val="0F78FF"/>
          </a:solidFill>
          <a:ln cap="flat">
            <a:noFill/>
            <a:prstDash val="solid"/>
          </a:ln>
        </p:spPr>
        <p:txBody>
          <a:bodyPr vert="horz" wrap="square" lIns="64008" tIns="32004" rIns="311115" bIns="32004" anchor="ctr" anchorCtr="1" compatLnSpc="1">
            <a:noAutofit/>
          </a:bodyPr>
          <a:lstStyle/>
          <a:p>
            <a:pPr marL="0" marR="0" lvl="0" indent="0" algn="ctr" defTabSz="533396" rtl="0" fontAlgn="auto" hangingPunct="1">
              <a:lnSpc>
                <a:spcPct val="90000"/>
              </a:lnSpc>
              <a:spcBef>
                <a:spcPts val="0"/>
              </a:spcBef>
              <a:spcAft>
                <a:spcPts val="500"/>
              </a:spcAft>
              <a:buNone/>
              <a:tabLst/>
              <a:defRPr sz="1800" b="0" i="0" u="none" strike="noStrike" kern="0" cap="none" spc="0" baseline="0">
                <a:solidFill>
                  <a:srgbClr val="000000"/>
                </a:solidFill>
                <a:uFillTx/>
              </a:defRPr>
            </a:pPr>
            <a:r>
              <a:rPr lang="en-US" sz="1200" b="0" i="0" u="none" strike="noStrike" kern="1200" cap="none" spc="0" baseline="0">
                <a:solidFill>
                  <a:srgbClr val="FFFFFF"/>
                </a:solidFill>
                <a:uFillTx/>
                <a:latin typeface="Arial"/>
                <a:ea typeface="Open Sans"/>
                <a:cs typeface="Open Sans"/>
              </a:rPr>
              <a:t>SECTION 1</a:t>
            </a:r>
          </a:p>
        </p:txBody>
      </p:sp>
      <p:sp>
        <p:nvSpPr>
          <p:cNvPr id="9" name="Forma libre: forma 16">
            <a:extLst>
              <a:ext uri="{FF2B5EF4-FFF2-40B4-BE49-F238E27FC236}">
                <a16:creationId xmlns:a16="http://schemas.microsoft.com/office/drawing/2014/main" id="{0B3D83DC-EB99-AA0B-4E74-8E6248F65C6C}"/>
              </a:ext>
            </a:extLst>
          </p:cNvPr>
          <p:cNvSpPr/>
          <p:nvPr/>
        </p:nvSpPr>
        <p:spPr>
          <a:xfrm>
            <a:off x="3012253" y="3295963"/>
            <a:ext cx="2951189" cy="1180472"/>
          </a:xfrm>
          <a:custGeom>
            <a:avLst/>
            <a:gdLst>
              <a:gd name="f0" fmla="val 10800000"/>
              <a:gd name="f1" fmla="val 5400000"/>
              <a:gd name="f2" fmla="val 180"/>
              <a:gd name="f3" fmla="val w"/>
              <a:gd name="f4" fmla="val h"/>
              <a:gd name="f5" fmla="val 0"/>
              <a:gd name="f6" fmla="val 2951187"/>
              <a:gd name="f7" fmla="val 1180474"/>
              <a:gd name="f8" fmla="val 2360950"/>
              <a:gd name="f9" fmla="val 590237"/>
              <a:gd name="f10" fmla="+- 0 0 -90"/>
              <a:gd name="f11" fmla="*/ f3 1 2951187"/>
              <a:gd name="f12" fmla="*/ f4 1 1180474"/>
              <a:gd name="f13" fmla="val f5"/>
              <a:gd name="f14" fmla="val f6"/>
              <a:gd name="f15" fmla="val f7"/>
              <a:gd name="f16" fmla="*/ f10 f0 1"/>
              <a:gd name="f17" fmla="+- f15 0 f13"/>
              <a:gd name="f18" fmla="+- f14 0 f13"/>
              <a:gd name="f19" fmla="*/ f16 1 f2"/>
              <a:gd name="f20" fmla="*/ f18 1 2951187"/>
              <a:gd name="f21" fmla="*/ f17 1 1180474"/>
              <a:gd name="f22" fmla="*/ 0 f18 1"/>
              <a:gd name="f23" fmla="*/ 0 f17 1"/>
              <a:gd name="f24" fmla="*/ 2360950 f18 1"/>
              <a:gd name="f25" fmla="*/ 2951187 f18 1"/>
              <a:gd name="f26" fmla="*/ 590237 f17 1"/>
              <a:gd name="f27" fmla="*/ 1180474 f17 1"/>
              <a:gd name="f28" fmla="*/ 590237 f18 1"/>
              <a:gd name="f29" fmla="+- f19 0 f1"/>
              <a:gd name="f30" fmla="*/ f22 1 2951187"/>
              <a:gd name="f31" fmla="*/ f23 1 1180474"/>
              <a:gd name="f32" fmla="*/ f24 1 2951187"/>
              <a:gd name="f33" fmla="*/ f25 1 2951187"/>
              <a:gd name="f34" fmla="*/ f26 1 1180474"/>
              <a:gd name="f35" fmla="*/ f27 1 1180474"/>
              <a:gd name="f36" fmla="*/ f28 1 2951187"/>
              <a:gd name="f37" fmla="*/ f13 1 f20"/>
              <a:gd name="f38" fmla="*/ f14 1 f20"/>
              <a:gd name="f39" fmla="*/ f13 1 f21"/>
              <a:gd name="f40" fmla="*/ f15 1 f21"/>
              <a:gd name="f41" fmla="*/ f30 1 f20"/>
              <a:gd name="f42" fmla="*/ f31 1 f21"/>
              <a:gd name="f43" fmla="*/ f32 1 f20"/>
              <a:gd name="f44" fmla="*/ f33 1 f20"/>
              <a:gd name="f45" fmla="*/ f34 1 f21"/>
              <a:gd name="f46" fmla="*/ f35 1 f21"/>
              <a:gd name="f47" fmla="*/ f36 1 f20"/>
              <a:gd name="f48" fmla="*/ f37 f11 1"/>
              <a:gd name="f49" fmla="*/ f38 f11 1"/>
              <a:gd name="f50" fmla="*/ f40 f12 1"/>
              <a:gd name="f51" fmla="*/ f39 f12 1"/>
              <a:gd name="f52" fmla="*/ f41 f11 1"/>
              <a:gd name="f53" fmla="*/ f42 f12 1"/>
              <a:gd name="f54" fmla="*/ f43 f11 1"/>
              <a:gd name="f55" fmla="*/ f44 f11 1"/>
              <a:gd name="f56" fmla="*/ f45 f12 1"/>
              <a:gd name="f57" fmla="*/ f46 f12 1"/>
              <a:gd name="f58" fmla="*/ f47 f11 1"/>
            </a:gdLst>
            <a:ahLst/>
            <a:cxnLst>
              <a:cxn ang="3cd4">
                <a:pos x="hc" y="t"/>
              </a:cxn>
              <a:cxn ang="0">
                <a:pos x="r" y="vc"/>
              </a:cxn>
              <a:cxn ang="cd4">
                <a:pos x="hc" y="b"/>
              </a:cxn>
              <a:cxn ang="cd2">
                <a:pos x="l" y="vc"/>
              </a:cxn>
              <a:cxn ang="f29">
                <a:pos x="f52" y="f53"/>
              </a:cxn>
              <a:cxn ang="f29">
                <a:pos x="f54" y="f53"/>
              </a:cxn>
              <a:cxn ang="f29">
                <a:pos x="f55" y="f56"/>
              </a:cxn>
              <a:cxn ang="f29">
                <a:pos x="f54" y="f57"/>
              </a:cxn>
              <a:cxn ang="f29">
                <a:pos x="f52" y="f57"/>
              </a:cxn>
              <a:cxn ang="f29">
                <a:pos x="f58" y="f56"/>
              </a:cxn>
              <a:cxn ang="f29">
                <a:pos x="f52" y="f53"/>
              </a:cxn>
            </a:cxnLst>
            <a:rect l="f48" t="f51" r="f49" b="f50"/>
            <a:pathLst>
              <a:path w="2951187" h="1180474">
                <a:moveTo>
                  <a:pt x="f5" y="f5"/>
                </a:moveTo>
                <a:lnTo>
                  <a:pt x="f8" y="f5"/>
                </a:lnTo>
                <a:lnTo>
                  <a:pt x="f6" y="f9"/>
                </a:lnTo>
                <a:lnTo>
                  <a:pt x="f8" y="f7"/>
                </a:lnTo>
                <a:lnTo>
                  <a:pt x="f5" y="f7"/>
                </a:lnTo>
                <a:lnTo>
                  <a:pt x="f9" y="f9"/>
                </a:lnTo>
                <a:lnTo>
                  <a:pt x="f5" y="f5"/>
                </a:lnTo>
                <a:close/>
              </a:path>
            </a:pathLst>
          </a:custGeom>
          <a:solidFill>
            <a:srgbClr val="14203C"/>
          </a:solidFill>
          <a:ln w="9528" cap="flat">
            <a:solidFill>
              <a:srgbClr val="FFFFFF">
                <a:alpha val="20000"/>
              </a:srgbClr>
            </a:solidFill>
            <a:prstDash val="solid"/>
            <a:miter/>
          </a:ln>
        </p:spPr>
        <p:txBody>
          <a:bodyPr vert="horz" wrap="square" lIns="638242" tIns="32004" rIns="606238" bIns="32004" anchor="ctr" anchorCtr="1" compatLnSpc="1">
            <a:noAutofit/>
          </a:bodyPr>
          <a:lstStyle/>
          <a:p>
            <a:pPr marL="0" marR="0" lvl="0" indent="0" algn="ctr" defTabSz="533396" rtl="0" fontAlgn="auto" hangingPunct="1">
              <a:lnSpc>
                <a:spcPct val="90000"/>
              </a:lnSpc>
              <a:spcBef>
                <a:spcPts val="0"/>
              </a:spcBef>
              <a:spcAft>
                <a:spcPts val="500"/>
              </a:spcAft>
              <a:buNone/>
              <a:tabLst/>
              <a:defRPr sz="1800" b="0" i="0" u="none" strike="noStrike" kern="0" cap="none" spc="0" baseline="0">
                <a:solidFill>
                  <a:srgbClr val="000000"/>
                </a:solidFill>
                <a:uFillTx/>
              </a:defRPr>
            </a:pPr>
            <a:r>
              <a:rPr lang="en-US" sz="1200" b="0" i="0" u="none" strike="noStrike" kern="1200" cap="none" spc="0" baseline="0">
                <a:solidFill>
                  <a:srgbClr val="0599F1"/>
                </a:solidFill>
                <a:uFillTx/>
                <a:latin typeface="Arial"/>
                <a:ea typeface="Open Sans"/>
                <a:cs typeface="Open Sans"/>
              </a:rPr>
              <a:t>SECTION 3</a:t>
            </a:r>
          </a:p>
        </p:txBody>
      </p:sp>
      <p:sp>
        <p:nvSpPr>
          <p:cNvPr id="10" name="Forma libre: forma 17">
            <a:extLst>
              <a:ext uri="{FF2B5EF4-FFF2-40B4-BE49-F238E27FC236}">
                <a16:creationId xmlns:a16="http://schemas.microsoft.com/office/drawing/2014/main" id="{98E6F914-2AF5-52F7-AA4E-AEE20E9748A1}"/>
              </a:ext>
            </a:extLst>
          </p:cNvPr>
          <p:cNvSpPr/>
          <p:nvPr/>
        </p:nvSpPr>
        <p:spPr>
          <a:xfrm>
            <a:off x="5373206" y="3295963"/>
            <a:ext cx="2951189" cy="1180472"/>
          </a:xfrm>
          <a:custGeom>
            <a:avLst/>
            <a:gdLst>
              <a:gd name="f0" fmla="val 10800000"/>
              <a:gd name="f1" fmla="val 5400000"/>
              <a:gd name="f2" fmla="val 180"/>
              <a:gd name="f3" fmla="val w"/>
              <a:gd name="f4" fmla="val h"/>
              <a:gd name="f5" fmla="val 0"/>
              <a:gd name="f6" fmla="val 2951187"/>
              <a:gd name="f7" fmla="val 1180474"/>
              <a:gd name="f8" fmla="val 2360950"/>
              <a:gd name="f9" fmla="val 590237"/>
              <a:gd name="f10" fmla="+- 0 0 -90"/>
              <a:gd name="f11" fmla="*/ f3 1 2951187"/>
              <a:gd name="f12" fmla="*/ f4 1 1180474"/>
              <a:gd name="f13" fmla="val f5"/>
              <a:gd name="f14" fmla="val f6"/>
              <a:gd name="f15" fmla="val f7"/>
              <a:gd name="f16" fmla="*/ f10 f0 1"/>
              <a:gd name="f17" fmla="+- f15 0 f13"/>
              <a:gd name="f18" fmla="+- f14 0 f13"/>
              <a:gd name="f19" fmla="*/ f16 1 f2"/>
              <a:gd name="f20" fmla="*/ f18 1 2951187"/>
              <a:gd name="f21" fmla="*/ f17 1 1180474"/>
              <a:gd name="f22" fmla="*/ 0 f18 1"/>
              <a:gd name="f23" fmla="*/ 0 f17 1"/>
              <a:gd name="f24" fmla="*/ 2360950 f18 1"/>
              <a:gd name="f25" fmla="*/ 2951187 f18 1"/>
              <a:gd name="f26" fmla="*/ 590237 f17 1"/>
              <a:gd name="f27" fmla="*/ 1180474 f17 1"/>
              <a:gd name="f28" fmla="*/ 590237 f18 1"/>
              <a:gd name="f29" fmla="+- f19 0 f1"/>
              <a:gd name="f30" fmla="*/ f22 1 2951187"/>
              <a:gd name="f31" fmla="*/ f23 1 1180474"/>
              <a:gd name="f32" fmla="*/ f24 1 2951187"/>
              <a:gd name="f33" fmla="*/ f25 1 2951187"/>
              <a:gd name="f34" fmla="*/ f26 1 1180474"/>
              <a:gd name="f35" fmla="*/ f27 1 1180474"/>
              <a:gd name="f36" fmla="*/ f28 1 2951187"/>
              <a:gd name="f37" fmla="*/ f13 1 f20"/>
              <a:gd name="f38" fmla="*/ f14 1 f20"/>
              <a:gd name="f39" fmla="*/ f13 1 f21"/>
              <a:gd name="f40" fmla="*/ f15 1 f21"/>
              <a:gd name="f41" fmla="*/ f30 1 f20"/>
              <a:gd name="f42" fmla="*/ f31 1 f21"/>
              <a:gd name="f43" fmla="*/ f32 1 f20"/>
              <a:gd name="f44" fmla="*/ f33 1 f20"/>
              <a:gd name="f45" fmla="*/ f34 1 f21"/>
              <a:gd name="f46" fmla="*/ f35 1 f21"/>
              <a:gd name="f47" fmla="*/ f36 1 f20"/>
              <a:gd name="f48" fmla="*/ f37 f11 1"/>
              <a:gd name="f49" fmla="*/ f38 f11 1"/>
              <a:gd name="f50" fmla="*/ f40 f12 1"/>
              <a:gd name="f51" fmla="*/ f39 f12 1"/>
              <a:gd name="f52" fmla="*/ f41 f11 1"/>
              <a:gd name="f53" fmla="*/ f42 f12 1"/>
              <a:gd name="f54" fmla="*/ f43 f11 1"/>
              <a:gd name="f55" fmla="*/ f44 f11 1"/>
              <a:gd name="f56" fmla="*/ f45 f12 1"/>
              <a:gd name="f57" fmla="*/ f46 f12 1"/>
              <a:gd name="f58" fmla="*/ f47 f11 1"/>
            </a:gdLst>
            <a:ahLst/>
            <a:cxnLst>
              <a:cxn ang="3cd4">
                <a:pos x="hc" y="t"/>
              </a:cxn>
              <a:cxn ang="0">
                <a:pos x="r" y="vc"/>
              </a:cxn>
              <a:cxn ang="cd4">
                <a:pos x="hc" y="b"/>
              </a:cxn>
              <a:cxn ang="cd2">
                <a:pos x="l" y="vc"/>
              </a:cxn>
              <a:cxn ang="f29">
                <a:pos x="f52" y="f53"/>
              </a:cxn>
              <a:cxn ang="f29">
                <a:pos x="f54" y="f53"/>
              </a:cxn>
              <a:cxn ang="f29">
                <a:pos x="f55" y="f56"/>
              </a:cxn>
              <a:cxn ang="f29">
                <a:pos x="f54" y="f57"/>
              </a:cxn>
              <a:cxn ang="f29">
                <a:pos x="f52" y="f57"/>
              </a:cxn>
              <a:cxn ang="f29">
                <a:pos x="f58" y="f56"/>
              </a:cxn>
              <a:cxn ang="f29">
                <a:pos x="f52" y="f53"/>
              </a:cxn>
            </a:cxnLst>
            <a:rect l="f48" t="f51" r="f49" b="f50"/>
            <a:pathLst>
              <a:path w="2951187" h="1180474">
                <a:moveTo>
                  <a:pt x="f5" y="f5"/>
                </a:moveTo>
                <a:lnTo>
                  <a:pt x="f8" y="f5"/>
                </a:lnTo>
                <a:lnTo>
                  <a:pt x="f6" y="f9"/>
                </a:lnTo>
                <a:lnTo>
                  <a:pt x="f8" y="f7"/>
                </a:lnTo>
                <a:lnTo>
                  <a:pt x="f5" y="f7"/>
                </a:lnTo>
                <a:lnTo>
                  <a:pt x="f9" y="f9"/>
                </a:lnTo>
                <a:lnTo>
                  <a:pt x="f5" y="f5"/>
                </a:lnTo>
                <a:close/>
              </a:path>
            </a:pathLst>
          </a:custGeom>
          <a:solidFill>
            <a:srgbClr val="14203C"/>
          </a:solidFill>
          <a:ln w="9528" cap="flat">
            <a:solidFill>
              <a:srgbClr val="FFFFFF">
                <a:alpha val="20000"/>
              </a:srgbClr>
            </a:solidFill>
            <a:prstDash val="solid"/>
            <a:miter/>
          </a:ln>
        </p:spPr>
        <p:txBody>
          <a:bodyPr vert="horz" wrap="square" lIns="638242" tIns="32004" rIns="606238" bIns="32004" anchor="ctr" anchorCtr="1" compatLnSpc="1">
            <a:noAutofit/>
          </a:bodyPr>
          <a:lstStyle/>
          <a:p>
            <a:pPr marL="0" marR="0" lvl="0" indent="0" algn="ctr" defTabSz="533396" rtl="0" fontAlgn="auto" hangingPunct="1">
              <a:lnSpc>
                <a:spcPct val="90000"/>
              </a:lnSpc>
              <a:spcBef>
                <a:spcPts val="0"/>
              </a:spcBef>
              <a:spcAft>
                <a:spcPts val="500"/>
              </a:spcAft>
              <a:buNone/>
              <a:tabLst/>
              <a:defRPr sz="1800" b="0" i="0" u="none" strike="noStrike" kern="0" cap="none" spc="0" baseline="0">
                <a:solidFill>
                  <a:srgbClr val="000000"/>
                </a:solidFill>
                <a:uFillTx/>
              </a:defRPr>
            </a:pPr>
            <a:r>
              <a:rPr lang="en-US" sz="1200" b="0" i="0" u="none" strike="noStrike" kern="1200" cap="none" spc="0" baseline="0">
                <a:solidFill>
                  <a:srgbClr val="0599F1"/>
                </a:solidFill>
                <a:uFillTx/>
                <a:latin typeface="Arial"/>
                <a:ea typeface="Open Sans"/>
                <a:cs typeface="Open Sans"/>
              </a:rPr>
              <a:t>SECTION 4</a:t>
            </a:r>
          </a:p>
        </p:txBody>
      </p:sp>
      <p:sp>
        <p:nvSpPr>
          <p:cNvPr id="11" name="Título 1">
            <a:extLst>
              <a:ext uri="{FF2B5EF4-FFF2-40B4-BE49-F238E27FC236}">
                <a16:creationId xmlns:a16="http://schemas.microsoft.com/office/drawing/2014/main" id="{E3889619-DB0B-E055-CCBC-500169DFD38E}"/>
              </a:ext>
            </a:extLst>
          </p:cNvPr>
          <p:cNvSpPr txBox="1"/>
          <p:nvPr/>
        </p:nvSpPr>
        <p:spPr>
          <a:xfrm>
            <a:off x="479429" y="743827"/>
            <a:ext cx="4962905" cy="1274984"/>
          </a:xfrm>
          <a:prstGeom prst="rect">
            <a:avLst/>
          </a:prstGeom>
          <a:noFill/>
          <a:ln cap="flat">
            <a:noFill/>
          </a:ln>
        </p:spPr>
        <p:txBody>
          <a:bodyPr vert="horz" wrap="square" lIns="91440" tIns="45720" rIns="91440" bIns="45720" anchor="t" anchorCtr="0" compatLnSpc="1">
            <a:noAutofit/>
          </a:bodyPr>
          <a:lstStyle/>
          <a:p>
            <a:pPr marL="0" marR="0" lvl="0" indent="0" algn="l" defTabSz="914400" rtl="0" fontAlgn="auto" hangingPunct="1">
              <a:lnSpc>
                <a:spcPts val="4680"/>
              </a:lnSpc>
              <a:spcBef>
                <a:spcPts val="0"/>
              </a:spcBef>
              <a:spcAft>
                <a:spcPts val="0"/>
              </a:spcAft>
              <a:buNone/>
              <a:tabLst/>
              <a:defRPr sz="1800" b="0" i="0" u="none" strike="noStrike" kern="0" cap="none" spc="0" baseline="0">
                <a:solidFill>
                  <a:srgbClr val="000000"/>
                </a:solidFill>
                <a:uFillTx/>
              </a:defRPr>
            </a:pPr>
            <a:r>
              <a:rPr lang="es-ES" sz="4400" b="1" i="0" u="none" strike="noStrike" kern="1200" cap="none" spc="0" baseline="0">
                <a:solidFill>
                  <a:srgbClr val="0F78FF"/>
                </a:solidFill>
                <a:uFillTx/>
                <a:latin typeface="Arial" pitchFamily="34"/>
                <a:cs typeface="Arial" pitchFamily="34"/>
              </a:rPr>
              <a:t>Steps</a:t>
            </a:r>
            <a:r>
              <a:rPr lang="es-ES" sz="4400" b="1" i="0" u="none" strike="noStrike" kern="1200" cap="none" spc="0" baseline="0">
                <a:solidFill>
                  <a:srgbClr val="002060"/>
                </a:solidFill>
                <a:uFillTx/>
                <a:latin typeface="Arial" pitchFamily="34"/>
                <a:cs typeface="Arial" pitchFamily="34"/>
              </a:rPr>
              <a:t> slide with description</a:t>
            </a:r>
          </a:p>
        </p:txBody>
      </p:sp>
      <p:sp>
        <p:nvSpPr>
          <p:cNvPr id="12" name="CuadroTexto 11">
            <a:extLst>
              <a:ext uri="{FF2B5EF4-FFF2-40B4-BE49-F238E27FC236}">
                <a16:creationId xmlns:a16="http://schemas.microsoft.com/office/drawing/2014/main" id="{59DCC367-B478-0993-A40A-42B96B9B3C52}"/>
              </a:ext>
            </a:extLst>
          </p:cNvPr>
          <p:cNvSpPr txBox="1"/>
          <p:nvPr/>
        </p:nvSpPr>
        <p:spPr>
          <a:xfrm>
            <a:off x="647925" y="2069936"/>
            <a:ext cx="5106329" cy="992965"/>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ts val="1840"/>
              </a:lnSpc>
              <a:spcBef>
                <a:spcPts val="0"/>
              </a:spcBef>
              <a:spcAft>
                <a:spcPts val="0"/>
              </a:spcAft>
              <a:buNone/>
              <a:tabLst/>
              <a:defRPr sz="1800" b="0" i="0" u="none" strike="noStrike" kern="0" cap="none" spc="0" baseline="0">
                <a:solidFill>
                  <a:srgbClr val="000000"/>
                </a:solidFill>
                <a:uFillTx/>
              </a:defRPr>
            </a:pPr>
            <a:r>
              <a:rPr lang="es-ES" sz="1100" b="0" i="0" u="none" strike="noStrike" kern="1200" cap="none" spc="0" baseline="0">
                <a:solidFill>
                  <a:srgbClr val="14203C"/>
                </a:solidFill>
                <a:uFillTx/>
                <a:latin typeface="Arial"/>
              </a:rPr>
              <a:t>Vivamus massa magna, vulputate vel tortor et, pulvinar cursus diam massa magna. </a:t>
            </a:r>
            <a:r>
              <a:rPr lang="es-ES" sz="1100" b="1" i="0" u="none" strike="noStrike" kern="1200" cap="none" spc="0" baseline="0">
                <a:solidFill>
                  <a:srgbClr val="14203C"/>
                </a:solidFill>
                <a:uFillTx/>
                <a:latin typeface="Arial"/>
              </a:rPr>
              <a:t>Maecenas commodo</a:t>
            </a:r>
            <a:r>
              <a:rPr lang="es-ES" sz="1100" b="0" i="0" u="none" strike="noStrike" kern="1200" cap="none" spc="0" baseline="0">
                <a:solidFill>
                  <a:srgbClr val="14203C"/>
                </a:solidFill>
                <a:uFillTx/>
                <a:latin typeface="Arial"/>
              </a:rPr>
              <a:t> vitae dolor quis lacinia. Nam a erat sit amet purus finibus placerat. Vestibulum hendrerit, risus at mollis convallis, odio neque euismod ligula, quis sodales.</a:t>
            </a:r>
          </a:p>
        </p:txBody>
      </p:sp>
      <p:cxnSp>
        <p:nvCxnSpPr>
          <p:cNvPr id="13" name="Conector recto 12">
            <a:extLst>
              <a:ext uri="{FF2B5EF4-FFF2-40B4-BE49-F238E27FC236}">
                <a16:creationId xmlns:a16="http://schemas.microsoft.com/office/drawing/2014/main" id="{807FD0B4-26D0-E254-9258-22664B2CC373}"/>
              </a:ext>
            </a:extLst>
          </p:cNvPr>
          <p:cNvCxnSpPr/>
          <p:nvPr/>
        </p:nvCxnSpPr>
        <p:spPr>
          <a:xfrm>
            <a:off x="691716" y="5377549"/>
            <a:ext cx="462119" cy="0"/>
          </a:xfrm>
          <a:prstGeom prst="straightConnector1">
            <a:avLst/>
          </a:prstGeom>
          <a:noFill/>
          <a:ln w="57150" cap="flat">
            <a:solidFill>
              <a:srgbClr val="0F78FF"/>
            </a:solidFill>
            <a:prstDash val="solid"/>
            <a:miter/>
          </a:ln>
        </p:spPr>
      </p:cxnSp>
      <p:cxnSp>
        <p:nvCxnSpPr>
          <p:cNvPr id="14" name="Conector recto 13">
            <a:extLst>
              <a:ext uri="{FF2B5EF4-FFF2-40B4-BE49-F238E27FC236}">
                <a16:creationId xmlns:a16="http://schemas.microsoft.com/office/drawing/2014/main" id="{2EBB2BC6-D6B6-3B8E-BC60-DB8223B4C252}"/>
              </a:ext>
            </a:extLst>
          </p:cNvPr>
          <p:cNvCxnSpPr/>
          <p:nvPr/>
        </p:nvCxnSpPr>
        <p:spPr>
          <a:xfrm>
            <a:off x="3585636" y="5377549"/>
            <a:ext cx="462120" cy="0"/>
          </a:xfrm>
          <a:prstGeom prst="straightConnector1">
            <a:avLst/>
          </a:prstGeom>
          <a:noFill/>
          <a:ln w="57150" cap="flat">
            <a:solidFill>
              <a:srgbClr val="0F78FF"/>
            </a:solidFill>
            <a:prstDash val="solid"/>
            <a:miter/>
          </a:ln>
        </p:spPr>
      </p:cxnSp>
      <p:cxnSp>
        <p:nvCxnSpPr>
          <p:cNvPr id="15" name="Conector recto 14">
            <a:extLst>
              <a:ext uri="{FF2B5EF4-FFF2-40B4-BE49-F238E27FC236}">
                <a16:creationId xmlns:a16="http://schemas.microsoft.com/office/drawing/2014/main" id="{371BA5F6-A0EF-ECE3-380D-59789453C022}"/>
              </a:ext>
            </a:extLst>
          </p:cNvPr>
          <p:cNvCxnSpPr/>
          <p:nvPr/>
        </p:nvCxnSpPr>
        <p:spPr>
          <a:xfrm>
            <a:off x="6288648" y="5377549"/>
            <a:ext cx="462111" cy="0"/>
          </a:xfrm>
          <a:prstGeom prst="straightConnector1">
            <a:avLst/>
          </a:prstGeom>
          <a:noFill/>
          <a:ln w="57150" cap="flat">
            <a:solidFill>
              <a:srgbClr val="0F78FF"/>
            </a:solidFill>
            <a:prstDash val="solid"/>
            <a:miter/>
          </a:ln>
        </p:spPr>
      </p:cxnSp>
      <p:sp>
        <p:nvSpPr>
          <p:cNvPr id="16" name="Freeform 5">
            <a:extLst>
              <a:ext uri="{FF2B5EF4-FFF2-40B4-BE49-F238E27FC236}">
                <a16:creationId xmlns:a16="http://schemas.microsoft.com/office/drawing/2014/main" id="{837FA2BC-D53D-AD36-4549-BCEEF6B4FC01}"/>
              </a:ext>
            </a:extLst>
          </p:cNvPr>
          <p:cNvSpPr/>
          <p:nvPr/>
        </p:nvSpPr>
        <p:spPr>
          <a:xfrm>
            <a:off x="8734815" y="3419993"/>
            <a:ext cx="3102604" cy="2991459"/>
          </a:xfrm>
          <a:custGeom>
            <a:avLst/>
            <a:gdLst>
              <a:gd name="f0" fmla="val 10800000"/>
              <a:gd name="f1" fmla="val 5400000"/>
              <a:gd name="f2" fmla="val 180"/>
              <a:gd name="f3" fmla="val w"/>
              <a:gd name="f4" fmla="val h"/>
              <a:gd name="f5" fmla="val 0"/>
              <a:gd name="f6" fmla="val 339"/>
              <a:gd name="f7" fmla="val 326"/>
              <a:gd name="f8" fmla="val 116"/>
              <a:gd name="f9" fmla="val 179"/>
              <a:gd name="f10" fmla="val 85"/>
              <a:gd name="f11" fmla="val 142"/>
              <a:gd name="f12" fmla="val 92"/>
              <a:gd name="f13" fmla="val 100"/>
              <a:gd name="f14" fmla="val 97"/>
              <a:gd name="f15" fmla="val 60"/>
              <a:gd name="f16" fmla="val 101"/>
              <a:gd name="f17" fmla="val 25"/>
              <a:gd name="f18" fmla="val 137"/>
              <a:gd name="f19" fmla="val 174"/>
              <a:gd name="f20" fmla="val 210"/>
              <a:gd name="f21" fmla="val 245"/>
              <a:gd name="f22" fmla="val 250"/>
              <a:gd name="f23" fmla="val 59"/>
              <a:gd name="f24" fmla="val 255"/>
              <a:gd name="f25" fmla="val 99"/>
              <a:gd name="f26" fmla="val 262"/>
              <a:gd name="f27" fmla="val 141"/>
              <a:gd name="f28" fmla="val 230"/>
              <a:gd name="f29" fmla="val 248"/>
              <a:gd name="f30" fmla="val 189"/>
              <a:gd name="f31" fmla="val 265"/>
              <a:gd name="f32" fmla="val 200"/>
              <a:gd name="f33" fmla="val 282"/>
              <a:gd name="f34" fmla="val 208"/>
              <a:gd name="f35" fmla="val 323"/>
              <a:gd name="f36" fmla="val 225"/>
              <a:gd name="f37" fmla="val 254"/>
              <a:gd name="f38" fmla="val 335"/>
              <a:gd name="f39" fmla="val 298"/>
              <a:gd name="f40" fmla="val 334"/>
              <a:gd name="f41" fmla="val 307"/>
              <a:gd name="f42" fmla="val 316"/>
              <a:gd name="f43" fmla="val 226"/>
              <a:gd name="f44" fmla="val 121"/>
              <a:gd name="f45" fmla="val 15"/>
              <a:gd name="f46" fmla="val 266"/>
              <a:gd name="f47" fmla="val 13"/>
              <a:gd name="f48" fmla="val 235"/>
              <a:gd name="f49" fmla="val 66"/>
              <a:gd name="f50" fmla="val 207"/>
              <a:gd name="f51" fmla="val 82"/>
              <a:gd name="f52" fmla="val 198"/>
              <a:gd name="f53" fmla="val 315"/>
              <a:gd name="f54" fmla="val 309"/>
              <a:gd name="f55" fmla="val 324"/>
              <a:gd name="f56" fmla="val 312"/>
              <a:gd name="f57" fmla="val 237"/>
              <a:gd name="f58" fmla="val 273"/>
              <a:gd name="f59" fmla="val 223"/>
              <a:gd name="f60" fmla="val 263"/>
              <a:gd name="f61" fmla="val 219"/>
              <a:gd name="f62" fmla="val 214"/>
              <a:gd name="f63" fmla="val 246"/>
              <a:gd name="f64" fmla="val 228"/>
              <a:gd name="f65" fmla="val 196"/>
              <a:gd name="f66" fmla="val 211"/>
              <a:gd name="f67" fmla="val 199"/>
              <a:gd name="f68" fmla="val 181"/>
              <a:gd name="f69" fmla="val 203"/>
              <a:gd name="f70" fmla="val 168"/>
              <a:gd name="f71" fmla="val 204"/>
              <a:gd name="f72" fmla="val 160"/>
              <a:gd name="f73" fmla="val 135"/>
              <a:gd name="f74" fmla="val 188"/>
              <a:gd name="f75" fmla="val 88"/>
              <a:gd name="f76" fmla="val 216"/>
              <a:gd name="f77" fmla="val 79"/>
              <a:gd name="f78" fmla="val 220"/>
              <a:gd name="f79" fmla="val 70"/>
              <a:gd name="f80" fmla="val 30"/>
              <a:gd name="f81" fmla="val 23"/>
              <a:gd name="f82" fmla="val 32"/>
              <a:gd name="f83" fmla="val 139"/>
              <a:gd name="f84" fmla="val 144"/>
              <a:gd name="f85" fmla="val 308"/>
              <a:gd name="f86" fmla="val 146"/>
              <a:gd name="f87" fmla="val 306"/>
              <a:gd name="f88" fmla="val 158"/>
              <a:gd name="f89" fmla="val 294"/>
              <a:gd name="f90" fmla="val 161"/>
              <a:gd name="f91" fmla="val 247"/>
              <a:gd name="f92" fmla="val 153"/>
              <a:gd name="f93" fmla="val 234"/>
              <a:gd name="f94" fmla="val 159"/>
              <a:gd name="f95" fmla="val 224"/>
              <a:gd name="f96" fmla="val 165"/>
              <a:gd name="f97" fmla="val 172"/>
              <a:gd name="f98" fmla="val 206"/>
              <a:gd name="f99" fmla="val 183"/>
              <a:gd name="f100" fmla="val 190"/>
              <a:gd name="f101" fmla="val 197"/>
              <a:gd name="f102" fmla="val 229"/>
              <a:gd name="f103" fmla="val 185"/>
              <a:gd name="f104" fmla="val 187"/>
              <a:gd name="f105" fmla="val 287"/>
              <a:gd name="f106" fmla="val 304"/>
              <a:gd name="f107" fmla="val 202"/>
              <a:gd name="f108" fmla="val 280"/>
              <a:gd name="f109" fmla="val 112"/>
              <a:gd name="f110" fmla="val 78"/>
              <a:gd name="f111" fmla="val 96"/>
              <a:gd name="f112" fmla="val 110"/>
              <a:gd name="f113" fmla="val 113"/>
              <a:gd name="f114" fmla="val 117"/>
              <a:gd name="f115" fmla="val 134"/>
              <a:gd name="f116" fmla="val 176"/>
              <a:gd name="f117" fmla="val 184"/>
              <a:gd name="f118" fmla="val 182"/>
              <a:gd name="f119" fmla="val 236"/>
              <a:gd name="f120" fmla="val 238"/>
              <a:gd name="f121" fmla="val 67"/>
              <a:gd name="f122" fmla="val 55"/>
              <a:gd name="f123" fmla="val 64"/>
              <a:gd name="f124" fmla="val 164"/>
              <a:gd name="f125" fmla="val 71"/>
              <a:gd name="f126" fmla="val 74"/>
              <a:gd name="f127" fmla="+- 0 0 -90"/>
              <a:gd name="f128" fmla="*/ f3 1 339"/>
              <a:gd name="f129" fmla="*/ f4 1 326"/>
              <a:gd name="f130" fmla="val f5"/>
              <a:gd name="f131" fmla="val f6"/>
              <a:gd name="f132" fmla="val f7"/>
              <a:gd name="f133" fmla="*/ f127 f0 1"/>
              <a:gd name="f134" fmla="+- f132 0 f130"/>
              <a:gd name="f135" fmla="+- f131 0 f130"/>
              <a:gd name="f136" fmla="*/ f133 1 f2"/>
              <a:gd name="f137" fmla="*/ f135 1 339"/>
              <a:gd name="f138" fmla="*/ f134 1 326"/>
              <a:gd name="f139" fmla="*/ 116 f135 1"/>
              <a:gd name="f140" fmla="*/ 179 f134 1"/>
              <a:gd name="f141" fmla="*/ 97 f135 1"/>
              <a:gd name="f142" fmla="*/ 60 f134 1"/>
              <a:gd name="f143" fmla="*/ 174 f135 1"/>
              <a:gd name="f144" fmla="*/ 0 f134 1"/>
              <a:gd name="f145" fmla="*/ 250 f135 1"/>
              <a:gd name="f146" fmla="*/ 59 f134 1"/>
              <a:gd name="f147" fmla="*/ 230 f135 1"/>
              <a:gd name="f148" fmla="*/ 282 f135 1"/>
              <a:gd name="f149" fmla="*/ 208 f134 1"/>
              <a:gd name="f150" fmla="*/ 335 f135 1"/>
              <a:gd name="f151" fmla="*/ 298 f134 1"/>
              <a:gd name="f152" fmla="*/ 326 f134 1"/>
              <a:gd name="f153" fmla="*/ 15 f135 1"/>
              <a:gd name="f154" fmla="*/ 66 f135 1"/>
              <a:gd name="f155" fmla="*/ 207 f134 1"/>
              <a:gd name="f156" fmla="*/ 315 f135 1"/>
              <a:gd name="f157" fmla="*/ 309 f134 1"/>
              <a:gd name="f158" fmla="*/ 273 f135 1"/>
              <a:gd name="f159" fmla="*/ 223 f134 1"/>
              <a:gd name="f160" fmla="*/ 246 f135 1"/>
              <a:gd name="f161" fmla="*/ 189 f135 1"/>
              <a:gd name="f162" fmla="*/ 199 f134 1"/>
              <a:gd name="f163" fmla="*/ 160 f135 1"/>
              <a:gd name="f164" fmla="*/ 200 f134 1"/>
              <a:gd name="f165" fmla="*/ 210 f134 1"/>
              <a:gd name="f166" fmla="*/ 70 f135 1"/>
              <a:gd name="f167" fmla="*/ 225 f134 1"/>
              <a:gd name="f168" fmla="*/ 32 f135 1"/>
              <a:gd name="f169" fmla="*/ 135 f135 1"/>
              <a:gd name="f170" fmla="*/ 146 f135 1"/>
              <a:gd name="f171" fmla="*/ 306 f134 1"/>
              <a:gd name="f172" fmla="*/ 153 f135 1"/>
              <a:gd name="f173" fmla="*/ 234 f134 1"/>
              <a:gd name="f174" fmla="*/ 172 f135 1"/>
              <a:gd name="f175" fmla="*/ 206 f134 1"/>
              <a:gd name="f176" fmla="*/ 197 f135 1"/>
              <a:gd name="f177" fmla="*/ 229 f134 1"/>
              <a:gd name="f178" fmla="*/ 200 f135 1"/>
              <a:gd name="f179" fmla="*/ 304 f134 1"/>
              <a:gd name="f180" fmla="*/ 211 f135 1"/>
              <a:gd name="f181" fmla="*/ 112 f135 1"/>
              <a:gd name="f182" fmla="*/ 78 f134 1"/>
              <a:gd name="f183" fmla="*/ 113 f135 1"/>
              <a:gd name="f184" fmla="*/ 135 f134 1"/>
              <a:gd name="f185" fmla="*/ 159 f135 1"/>
              <a:gd name="f186" fmla="*/ 183 f134 1"/>
              <a:gd name="f187" fmla="*/ 220 f135 1"/>
              <a:gd name="f188" fmla="*/ 161 f134 1"/>
              <a:gd name="f189" fmla="*/ 236 f135 1"/>
              <a:gd name="f190" fmla="*/ 99 f134 1"/>
              <a:gd name="f191" fmla="*/ 188 f135 1"/>
              <a:gd name="f192" fmla="*/ 64 f134 1"/>
              <a:gd name="f193" fmla="+- f136 0 f1"/>
              <a:gd name="f194" fmla="*/ f139 1 339"/>
              <a:gd name="f195" fmla="*/ f140 1 326"/>
              <a:gd name="f196" fmla="*/ f141 1 339"/>
              <a:gd name="f197" fmla="*/ f142 1 326"/>
              <a:gd name="f198" fmla="*/ f143 1 339"/>
              <a:gd name="f199" fmla="*/ f144 1 326"/>
              <a:gd name="f200" fmla="*/ f145 1 339"/>
              <a:gd name="f201" fmla="*/ f146 1 326"/>
              <a:gd name="f202" fmla="*/ f147 1 339"/>
              <a:gd name="f203" fmla="*/ f148 1 339"/>
              <a:gd name="f204" fmla="*/ f149 1 326"/>
              <a:gd name="f205" fmla="*/ f150 1 339"/>
              <a:gd name="f206" fmla="*/ f151 1 326"/>
              <a:gd name="f207" fmla="*/ f152 1 326"/>
              <a:gd name="f208" fmla="*/ f153 1 339"/>
              <a:gd name="f209" fmla="*/ f154 1 339"/>
              <a:gd name="f210" fmla="*/ f155 1 326"/>
              <a:gd name="f211" fmla="*/ f156 1 339"/>
              <a:gd name="f212" fmla="*/ f157 1 326"/>
              <a:gd name="f213" fmla="*/ f158 1 339"/>
              <a:gd name="f214" fmla="*/ f159 1 326"/>
              <a:gd name="f215" fmla="*/ f160 1 339"/>
              <a:gd name="f216" fmla="*/ f161 1 339"/>
              <a:gd name="f217" fmla="*/ f162 1 326"/>
              <a:gd name="f218" fmla="*/ f163 1 339"/>
              <a:gd name="f219" fmla="*/ f164 1 326"/>
              <a:gd name="f220" fmla="*/ f165 1 326"/>
              <a:gd name="f221" fmla="*/ f166 1 339"/>
              <a:gd name="f222" fmla="*/ f167 1 326"/>
              <a:gd name="f223" fmla="*/ f168 1 339"/>
              <a:gd name="f224" fmla="*/ f169 1 339"/>
              <a:gd name="f225" fmla="*/ f170 1 339"/>
              <a:gd name="f226" fmla="*/ f171 1 326"/>
              <a:gd name="f227" fmla="*/ f172 1 339"/>
              <a:gd name="f228" fmla="*/ f173 1 326"/>
              <a:gd name="f229" fmla="*/ f174 1 339"/>
              <a:gd name="f230" fmla="*/ f175 1 326"/>
              <a:gd name="f231" fmla="*/ f176 1 339"/>
              <a:gd name="f232" fmla="*/ f177 1 326"/>
              <a:gd name="f233" fmla="*/ f178 1 339"/>
              <a:gd name="f234" fmla="*/ f179 1 326"/>
              <a:gd name="f235" fmla="*/ f180 1 339"/>
              <a:gd name="f236" fmla="*/ f181 1 339"/>
              <a:gd name="f237" fmla="*/ f182 1 326"/>
              <a:gd name="f238" fmla="*/ f183 1 339"/>
              <a:gd name="f239" fmla="*/ f184 1 326"/>
              <a:gd name="f240" fmla="*/ f185 1 339"/>
              <a:gd name="f241" fmla="*/ f186 1 326"/>
              <a:gd name="f242" fmla="*/ f187 1 339"/>
              <a:gd name="f243" fmla="*/ f188 1 326"/>
              <a:gd name="f244" fmla="*/ f189 1 339"/>
              <a:gd name="f245" fmla="*/ f190 1 326"/>
              <a:gd name="f246" fmla="*/ f191 1 339"/>
              <a:gd name="f247" fmla="*/ f192 1 326"/>
              <a:gd name="f248" fmla="*/ 0 1 f137"/>
              <a:gd name="f249" fmla="*/ f131 1 f137"/>
              <a:gd name="f250" fmla="*/ 0 1 f138"/>
              <a:gd name="f251" fmla="*/ f132 1 f138"/>
              <a:gd name="f252" fmla="*/ f194 1 f137"/>
              <a:gd name="f253" fmla="*/ f195 1 f138"/>
              <a:gd name="f254" fmla="*/ f196 1 f137"/>
              <a:gd name="f255" fmla="*/ f197 1 f138"/>
              <a:gd name="f256" fmla="*/ f198 1 f137"/>
              <a:gd name="f257" fmla="*/ f199 1 f138"/>
              <a:gd name="f258" fmla="*/ f200 1 f137"/>
              <a:gd name="f259" fmla="*/ f201 1 f138"/>
              <a:gd name="f260" fmla="*/ f202 1 f137"/>
              <a:gd name="f261" fmla="*/ f203 1 f137"/>
              <a:gd name="f262" fmla="*/ f204 1 f138"/>
              <a:gd name="f263" fmla="*/ f205 1 f137"/>
              <a:gd name="f264" fmla="*/ f206 1 f138"/>
              <a:gd name="f265" fmla="*/ f207 1 f138"/>
              <a:gd name="f266" fmla="*/ f208 1 f137"/>
              <a:gd name="f267" fmla="*/ f209 1 f137"/>
              <a:gd name="f268" fmla="*/ f210 1 f138"/>
              <a:gd name="f269" fmla="*/ f211 1 f137"/>
              <a:gd name="f270" fmla="*/ f212 1 f138"/>
              <a:gd name="f271" fmla="*/ f213 1 f137"/>
              <a:gd name="f272" fmla="*/ f214 1 f138"/>
              <a:gd name="f273" fmla="*/ f215 1 f137"/>
              <a:gd name="f274" fmla="*/ f216 1 f137"/>
              <a:gd name="f275" fmla="*/ f217 1 f138"/>
              <a:gd name="f276" fmla="*/ f218 1 f137"/>
              <a:gd name="f277" fmla="*/ f219 1 f138"/>
              <a:gd name="f278" fmla="*/ f220 1 f138"/>
              <a:gd name="f279" fmla="*/ f221 1 f137"/>
              <a:gd name="f280" fmla="*/ f222 1 f138"/>
              <a:gd name="f281" fmla="*/ f223 1 f137"/>
              <a:gd name="f282" fmla="*/ f224 1 f137"/>
              <a:gd name="f283" fmla="*/ f225 1 f137"/>
              <a:gd name="f284" fmla="*/ f226 1 f138"/>
              <a:gd name="f285" fmla="*/ f227 1 f137"/>
              <a:gd name="f286" fmla="*/ f228 1 f138"/>
              <a:gd name="f287" fmla="*/ f229 1 f137"/>
              <a:gd name="f288" fmla="*/ f230 1 f138"/>
              <a:gd name="f289" fmla="*/ f231 1 f137"/>
              <a:gd name="f290" fmla="*/ f232 1 f138"/>
              <a:gd name="f291" fmla="*/ f233 1 f137"/>
              <a:gd name="f292" fmla="*/ f234 1 f138"/>
              <a:gd name="f293" fmla="*/ f235 1 f137"/>
              <a:gd name="f294" fmla="*/ f236 1 f137"/>
              <a:gd name="f295" fmla="*/ f237 1 f138"/>
              <a:gd name="f296" fmla="*/ f238 1 f137"/>
              <a:gd name="f297" fmla="*/ f239 1 f138"/>
              <a:gd name="f298" fmla="*/ f240 1 f137"/>
              <a:gd name="f299" fmla="*/ f241 1 f138"/>
              <a:gd name="f300" fmla="*/ f242 1 f137"/>
              <a:gd name="f301" fmla="*/ f243 1 f138"/>
              <a:gd name="f302" fmla="*/ f244 1 f137"/>
              <a:gd name="f303" fmla="*/ f245 1 f138"/>
              <a:gd name="f304" fmla="*/ f246 1 f137"/>
              <a:gd name="f305" fmla="*/ f247 1 f138"/>
              <a:gd name="f306" fmla="*/ f248 f128 1"/>
              <a:gd name="f307" fmla="*/ f249 f128 1"/>
              <a:gd name="f308" fmla="*/ f251 f129 1"/>
              <a:gd name="f309" fmla="*/ f250 f129 1"/>
              <a:gd name="f310" fmla="*/ f252 f128 1"/>
              <a:gd name="f311" fmla="*/ f253 f129 1"/>
              <a:gd name="f312" fmla="*/ f254 f128 1"/>
              <a:gd name="f313" fmla="*/ f255 f129 1"/>
              <a:gd name="f314" fmla="*/ f256 f128 1"/>
              <a:gd name="f315" fmla="*/ f257 f129 1"/>
              <a:gd name="f316" fmla="*/ f258 f128 1"/>
              <a:gd name="f317" fmla="*/ f259 f129 1"/>
              <a:gd name="f318" fmla="*/ f260 f128 1"/>
              <a:gd name="f319" fmla="*/ f261 f128 1"/>
              <a:gd name="f320" fmla="*/ f262 f129 1"/>
              <a:gd name="f321" fmla="*/ f263 f128 1"/>
              <a:gd name="f322" fmla="*/ f264 f129 1"/>
              <a:gd name="f323" fmla="*/ f265 f129 1"/>
              <a:gd name="f324" fmla="*/ f266 f128 1"/>
              <a:gd name="f325" fmla="*/ f267 f128 1"/>
              <a:gd name="f326" fmla="*/ f268 f129 1"/>
              <a:gd name="f327" fmla="*/ f269 f128 1"/>
              <a:gd name="f328" fmla="*/ f270 f129 1"/>
              <a:gd name="f329" fmla="*/ f271 f128 1"/>
              <a:gd name="f330" fmla="*/ f272 f129 1"/>
              <a:gd name="f331" fmla="*/ f273 f128 1"/>
              <a:gd name="f332" fmla="*/ f274 f128 1"/>
              <a:gd name="f333" fmla="*/ f275 f129 1"/>
              <a:gd name="f334" fmla="*/ f276 f128 1"/>
              <a:gd name="f335" fmla="*/ f277 f129 1"/>
              <a:gd name="f336" fmla="*/ f278 f129 1"/>
              <a:gd name="f337" fmla="*/ f279 f128 1"/>
              <a:gd name="f338" fmla="*/ f280 f129 1"/>
              <a:gd name="f339" fmla="*/ f281 f128 1"/>
              <a:gd name="f340" fmla="*/ f282 f128 1"/>
              <a:gd name="f341" fmla="*/ f283 f128 1"/>
              <a:gd name="f342" fmla="*/ f284 f129 1"/>
              <a:gd name="f343" fmla="*/ f285 f128 1"/>
              <a:gd name="f344" fmla="*/ f286 f129 1"/>
              <a:gd name="f345" fmla="*/ f287 f128 1"/>
              <a:gd name="f346" fmla="*/ f288 f129 1"/>
              <a:gd name="f347" fmla="*/ f289 f128 1"/>
              <a:gd name="f348" fmla="*/ f290 f129 1"/>
              <a:gd name="f349" fmla="*/ f291 f128 1"/>
              <a:gd name="f350" fmla="*/ f292 f129 1"/>
              <a:gd name="f351" fmla="*/ f293 f128 1"/>
              <a:gd name="f352" fmla="*/ f294 f128 1"/>
              <a:gd name="f353" fmla="*/ f295 f129 1"/>
              <a:gd name="f354" fmla="*/ f296 f128 1"/>
              <a:gd name="f355" fmla="*/ f297 f129 1"/>
              <a:gd name="f356" fmla="*/ f298 f128 1"/>
              <a:gd name="f357" fmla="*/ f299 f129 1"/>
              <a:gd name="f358" fmla="*/ f300 f128 1"/>
              <a:gd name="f359" fmla="*/ f301 f129 1"/>
              <a:gd name="f360" fmla="*/ f302 f128 1"/>
              <a:gd name="f361" fmla="*/ f303 f129 1"/>
              <a:gd name="f362" fmla="*/ f304 f128 1"/>
              <a:gd name="f363" fmla="*/ f305 f129 1"/>
            </a:gdLst>
            <a:ahLst/>
            <a:cxnLst>
              <a:cxn ang="3cd4">
                <a:pos x="hc" y="t"/>
              </a:cxn>
              <a:cxn ang="0">
                <a:pos x="r" y="vc"/>
              </a:cxn>
              <a:cxn ang="cd4">
                <a:pos x="hc" y="b"/>
              </a:cxn>
              <a:cxn ang="cd2">
                <a:pos x="l" y="vc"/>
              </a:cxn>
              <a:cxn ang="f193">
                <a:pos x="f310" y="f311"/>
              </a:cxn>
              <a:cxn ang="f193">
                <a:pos x="f312" y="f313"/>
              </a:cxn>
              <a:cxn ang="f193">
                <a:pos x="f314" y="f315"/>
              </a:cxn>
              <a:cxn ang="f193">
                <a:pos x="f316" y="f317"/>
              </a:cxn>
              <a:cxn ang="f193">
                <a:pos x="f318" y="f311"/>
              </a:cxn>
              <a:cxn ang="f193">
                <a:pos x="f319" y="f320"/>
              </a:cxn>
              <a:cxn ang="f193">
                <a:pos x="f321" y="f322"/>
              </a:cxn>
              <a:cxn ang="f193">
                <a:pos x="f321" y="f323"/>
              </a:cxn>
              <a:cxn ang="f193">
                <a:pos x="f324" y="f323"/>
              </a:cxn>
              <a:cxn ang="f193">
                <a:pos x="f325" y="f326"/>
              </a:cxn>
              <a:cxn ang="f193">
                <a:pos x="f310" y="f311"/>
              </a:cxn>
              <a:cxn ang="f193">
                <a:pos x="f327" y="f328"/>
              </a:cxn>
              <a:cxn ang="f193">
                <a:pos x="f329" y="f330"/>
              </a:cxn>
              <a:cxn ang="f193">
                <a:pos x="f331" y="f320"/>
              </a:cxn>
              <a:cxn ang="f193">
                <a:pos x="f332" y="f333"/>
              </a:cxn>
              <a:cxn ang="f193">
                <a:pos x="f334" y="f335"/>
              </a:cxn>
              <a:cxn ang="f193">
                <a:pos x="f312" y="f336"/>
              </a:cxn>
              <a:cxn ang="f193">
                <a:pos x="f337" y="f338"/>
              </a:cxn>
              <a:cxn ang="f193">
                <a:pos x="f339" y="f328"/>
              </a:cxn>
              <a:cxn ang="f193">
                <a:pos x="f340" y="f328"/>
              </a:cxn>
              <a:cxn ang="f193">
                <a:pos x="f341" y="f342"/>
              </a:cxn>
              <a:cxn ang="f193">
                <a:pos x="f343" y="f344"/>
              </a:cxn>
              <a:cxn ang="f193">
                <a:pos x="f345" y="f346"/>
              </a:cxn>
              <a:cxn ang="f193">
                <a:pos x="f347" y="f348"/>
              </a:cxn>
              <a:cxn ang="f193">
                <a:pos x="f349" y="f350"/>
              </a:cxn>
              <a:cxn ang="f193">
                <a:pos x="f351" y="f328"/>
              </a:cxn>
              <a:cxn ang="f193">
                <a:pos x="f327" y="f328"/>
              </a:cxn>
              <a:cxn ang="f193">
                <a:pos x="f352" y="f353"/>
              </a:cxn>
              <a:cxn ang="f193">
                <a:pos x="f354" y="f355"/>
              </a:cxn>
              <a:cxn ang="f193">
                <a:pos x="f356" y="f357"/>
              </a:cxn>
              <a:cxn ang="f193">
                <a:pos x="f358" y="f359"/>
              </a:cxn>
              <a:cxn ang="f193">
                <a:pos x="f360" y="f361"/>
              </a:cxn>
              <a:cxn ang="f193">
                <a:pos x="f362" y="f363"/>
              </a:cxn>
              <a:cxn ang="f193">
                <a:pos x="f352" y="f353"/>
              </a:cxn>
            </a:cxnLst>
            <a:rect l="f306" t="f309" r="f307" b="f308"/>
            <a:pathLst>
              <a:path w="339" h="326">
                <a:moveTo>
                  <a:pt x="f8" y="f9"/>
                </a:moveTo>
                <a:cubicBezTo>
                  <a:pt x="f10" y="f11"/>
                  <a:pt x="f12" y="f13"/>
                  <a:pt x="f14" y="f15"/>
                </a:cubicBezTo>
                <a:cubicBezTo>
                  <a:pt x="f16" y="f17"/>
                  <a:pt x="f18" y="f5"/>
                  <a:pt x="f19" y="f5"/>
                </a:cubicBezTo>
                <a:cubicBezTo>
                  <a:pt x="f20" y="f5"/>
                  <a:pt x="f21" y="f17"/>
                  <a:pt x="f22" y="f23"/>
                </a:cubicBezTo>
                <a:cubicBezTo>
                  <a:pt x="f24" y="f25"/>
                  <a:pt x="f26" y="f27"/>
                  <a:pt x="f28" y="f9"/>
                </a:cubicBezTo>
                <a:cubicBezTo>
                  <a:pt x="f29" y="f30"/>
                  <a:pt x="f31" y="f32"/>
                  <a:pt x="f33" y="f34"/>
                </a:cubicBezTo>
                <a:cubicBezTo>
                  <a:pt x="f35" y="f36"/>
                  <a:pt x="f6" y="f37"/>
                  <a:pt x="f38" y="f39"/>
                </a:cubicBezTo>
                <a:cubicBezTo>
                  <a:pt x="f40" y="f41"/>
                  <a:pt x="f38" y="f42"/>
                  <a:pt x="f38" y="f7"/>
                </a:cubicBezTo>
                <a:cubicBezTo>
                  <a:pt x="f43" y="f7"/>
                  <a:pt x="f44" y="f7"/>
                  <a:pt x="f45" y="f7"/>
                </a:cubicBezTo>
                <a:cubicBezTo>
                  <a:pt x="f5" y="f46"/>
                  <a:pt x="f47" y="f48"/>
                  <a:pt x="f49" y="f50"/>
                </a:cubicBezTo>
                <a:cubicBezTo>
                  <a:pt x="f51" y="f52"/>
                  <a:pt x="f25" y="f30"/>
                  <a:pt x="f8" y="f9"/>
                </a:cubicBezTo>
                <a:close/>
                <a:moveTo>
                  <a:pt x="f53" y="f54"/>
                </a:moveTo>
                <a:cubicBezTo>
                  <a:pt x="f55" y="f46"/>
                  <a:pt x="f56" y="f57"/>
                  <a:pt x="f58" y="f59"/>
                </a:cubicBezTo>
                <a:cubicBezTo>
                  <a:pt x="f60" y="f61"/>
                  <a:pt x="f37" y="f62"/>
                  <a:pt x="f63" y="f34"/>
                </a:cubicBezTo>
                <a:cubicBezTo>
                  <a:pt x="f64" y="f65"/>
                  <a:pt x="f66" y="f30"/>
                  <a:pt x="f30" y="f67"/>
                </a:cubicBezTo>
                <a:cubicBezTo>
                  <a:pt x="f68" y="f69"/>
                  <a:pt x="f70" y="f71"/>
                  <a:pt x="f72" y="f32"/>
                </a:cubicBezTo>
                <a:cubicBezTo>
                  <a:pt x="f73" y="f74"/>
                  <a:pt x="f8" y="f52"/>
                  <a:pt x="f14" y="f20"/>
                </a:cubicBezTo>
                <a:cubicBezTo>
                  <a:pt x="f75" y="f76"/>
                  <a:pt x="f77" y="f78"/>
                  <a:pt x="f79" y="f36"/>
                </a:cubicBezTo>
                <a:cubicBezTo>
                  <a:pt x="f80" y="f63"/>
                  <a:pt x="f81" y="f26"/>
                  <a:pt x="f82" y="f54"/>
                </a:cubicBezTo>
                <a:cubicBezTo>
                  <a:pt x="f49" y="f54"/>
                  <a:pt x="f16" y="f54"/>
                  <a:pt x="f73" y="f54"/>
                </a:cubicBezTo>
                <a:cubicBezTo>
                  <a:pt x="f83" y="f54"/>
                  <a:pt x="f84" y="f85"/>
                  <a:pt x="f86" y="f87"/>
                </a:cubicBezTo>
                <a:cubicBezTo>
                  <a:pt x="f88" y="f89"/>
                  <a:pt x="f90" y="f91"/>
                  <a:pt x="f92" y="f93"/>
                </a:cubicBezTo>
                <a:cubicBezTo>
                  <a:pt x="f94" y="f95"/>
                  <a:pt x="f96" y="f76"/>
                  <a:pt x="f97" y="f98"/>
                </a:cubicBezTo>
                <a:cubicBezTo>
                  <a:pt x="f99" y="f76"/>
                  <a:pt x="f100" y="f59"/>
                  <a:pt x="f101" y="f102"/>
                </a:cubicBezTo>
                <a:cubicBezTo>
                  <a:pt x="f103" y="f29"/>
                  <a:pt x="f104" y="f105"/>
                  <a:pt x="f32" y="f106"/>
                </a:cubicBezTo>
                <a:cubicBezTo>
                  <a:pt x="f107" y="f41"/>
                  <a:pt x="f50" y="f54"/>
                  <a:pt x="f66" y="f54"/>
                </a:cubicBezTo>
                <a:cubicBezTo>
                  <a:pt x="f63" y="f54"/>
                  <a:pt x="f108" y="f54"/>
                  <a:pt x="f53" y="f54"/>
                </a:cubicBezTo>
                <a:close/>
                <a:moveTo>
                  <a:pt x="f109" y="f110"/>
                </a:moveTo>
                <a:cubicBezTo>
                  <a:pt x="f109" y="f111"/>
                  <a:pt x="f112" y="f8"/>
                  <a:pt x="f113" y="f73"/>
                </a:cubicBezTo>
                <a:cubicBezTo>
                  <a:pt x="f114" y="f72"/>
                  <a:pt x="f115" y="f116"/>
                  <a:pt x="f94" y="f99"/>
                </a:cubicBezTo>
                <a:cubicBezTo>
                  <a:pt x="f117" y="f30"/>
                  <a:pt x="f34" y="f118"/>
                  <a:pt x="f78" y="f90"/>
                </a:cubicBezTo>
                <a:cubicBezTo>
                  <a:pt x="f28" y="f84"/>
                  <a:pt x="f93" y="f44"/>
                  <a:pt x="f119" y="f25"/>
                </a:cubicBezTo>
                <a:cubicBezTo>
                  <a:pt x="f120" y="f121"/>
                  <a:pt x="f61" y="f122"/>
                  <a:pt x="f74" y="f123"/>
                </a:cubicBezTo>
                <a:cubicBezTo>
                  <a:pt x="f124" y="f125"/>
                  <a:pt x="f83" y="f126"/>
                  <a:pt x="f109" y="f110"/>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7" name="Freeform 10">
            <a:extLst>
              <a:ext uri="{FF2B5EF4-FFF2-40B4-BE49-F238E27FC236}">
                <a16:creationId xmlns:a16="http://schemas.microsoft.com/office/drawing/2014/main" id="{5300E0AF-35ED-51E8-75EF-2EF6ABB5FEC3}"/>
              </a:ext>
            </a:extLst>
          </p:cNvPr>
          <p:cNvSpPr/>
          <p:nvPr/>
        </p:nvSpPr>
        <p:spPr>
          <a:xfrm flipH="1">
            <a:off x="8794964" y="2831119"/>
            <a:ext cx="3292699" cy="1690917"/>
          </a:xfrm>
          <a:custGeom>
            <a:avLst/>
            <a:gdLst>
              <a:gd name="f0" fmla="val 10800000"/>
              <a:gd name="f1" fmla="val 5400000"/>
              <a:gd name="f2" fmla="val 180"/>
              <a:gd name="f3" fmla="val w"/>
              <a:gd name="f4" fmla="val h"/>
              <a:gd name="f5" fmla="val 0"/>
              <a:gd name="f6" fmla="val 416"/>
              <a:gd name="f7" fmla="val 212"/>
              <a:gd name="f8" fmla="val 54"/>
              <a:gd name="f9" fmla="val 176"/>
              <a:gd name="f10" fmla="val 67"/>
              <a:gd name="f11" fmla="val 73"/>
              <a:gd name="f12" fmla="val 147"/>
              <a:gd name="f13" fmla="val 90"/>
              <a:gd name="f14" fmla="val 173"/>
              <a:gd name="f15" fmla="val 74"/>
              <a:gd name="f16" fmla="val 186"/>
              <a:gd name="f17" fmla="val 59"/>
              <a:gd name="f18" fmla="val 199"/>
              <a:gd name="f19" fmla="val 44"/>
              <a:gd name="f20" fmla="val 8"/>
              <a:gd name="f21" fmla="val 182"/>
              <a:gd name="f22" fmla="val 167"/>
              <a:gd name="f23" fmla="val 13"/>
              <a:gd name="f24" fmla="val 154"/>
              <a:gd name="f25" fmla="val 19"/>
              <a:gd name="f26" fmla="val 161"/>
              <a:gd name="f27" fmla="val 26"/>
              <a:gd name="f28" fmla="val 33"/>
              <a:gd name="f29" fmla="val 175"/>
              <a:gd name="f30" fmla="val 39"/>
              <a:gd name="f31" fmla="val 158"/>
              <a:gd name="f32" fmla="val 43"/>
              <a:gd name="f33" fmla="val 142"/>
              <a:gd name="f34" fmla="val 49"/>
              <a:gd name="f35" fmla="val 127"/>
              <a:gd name="f36" fmla="val 78"/>
              <a:gd name="f37" fmla="val 53"/>
              <a:gd name="f38" fmla="val 150"/>
              <a:gd name="f39" fmla="val 5"/>
              <a:gd name="f40" fmla="val 229"/>
              <a:gd name="f41" fmla="val 309"/>
              <a:gd name="f42" fmla="val 4"/>
              <a:gd name="f43" fmla="val 382"/>
              <a:gd name="f44" fmla="val 52"/>
              <a:gd name="f45" fmla="val 412"/>
              <a:gd name="f46" fmla="val 124"/>
              <a:gd name="f47" fmla="val 414"/>
              <a:gd name="f48" fmla="val 130"/>
              <a:gd name="f49" fmla="val 415"/>
              <a:gd name="f50" fmla="val 132"/>
              <a:gd name="f51" fmla="val 139"/>
              <a:gd name="f52" fmla="val 413"/>
              <a:gd name="f53" fmla="val 144"/>
              <a:gd name="f54" fmla="val 408"/>
              <a:gd name="f55" fmla="val 146"/>
              <a:gd name="f56" fmla="val 401"/>
              <a:gd name="f57" fmla="val 143"/>
              <a:gd name="f58" fmla="val 399"/>
              <a:gd name="f59" fmla="val 138"/>
              <a:gd name="f60" fmla="val 376"/>
              <a:gd name="f61" fmla="val 81"/>
              <a:gd name="f62" fmla="val 335"/>
              <a:gd name="f63" fmla="val 276"/>
              <a:gd name="f64" fmla="val 28"/>
              <a:gd name="f65" fmla="val 63"/>
              <a:gd name="f66" fmla="+- 0 0 -90"/>
              <a:gd name="f67" fmla="*/ f3 1 416"/>
              <a:gd name="f68" fmla="*/ f4 1 212"/>
              <a:gd name="f69" fmla="val f5"/>
              <a:gd name="f70" fmla="val f6"/>
              <a:gd name="f71" fmla="val f7"/>
              <a:gd name="f72" fmla="*/ f66 f0 1"/>
              <a:gd name="f73" fmla="+- f71 0 f69"/>
              <a:gd name="f74" fmla="+- f70 0 f69"/>
              <a:gd name="f75" fmla="*/ f72 1 f2"/>
              <a:gd name="f76" fmla="*/ f74 1 416"/>
              <a:gd name="f77" fmla="*/ f73 1 212"/>
              <a:gd name="f78" fmla="*/ 54 f74 1"/>
              <a:gd name="f79" fmla="*/ 176 f73 1"/>
              <a:gd name="f80" fmla="*/ 90 f74 1"/>
              <a:gd name="f81" fmla="*/ 173 f73 1"/>
              <a:gd name="f82" fmla="*/ 44 f74 1"/>
              <a:gd name="f83" fmla="*/ 212 f73 1"/>
              <a:gd name="f84" fmla="*/ 13 f74 1"/>
              <a:gd name="f85" fmla="*/ 154 f73 1"/>
              <a:gd name="f86" fmla="*/ 33 f74 1"/>
              <a:gd name="f87" fmla="*/ 175 f73 1"/>
              <a:gd name="f88" fmla="*/ 49 f74 1"/>
              <a:gd name="f89" fmla="*/ 127 f73 1"/>
              <a:gd name="f90" fmla="*/ 229 f74 1"/>
              <a:gd name="f91" fmla="*/ 5 f73 1"/>
              <a:gd name="f92" fmla="*/ 412 f74 1"/>
              <a:gd name="f93" fmla="*/ 124 f73 1"/>
              <a:gd name="f94" fmla="*/ 415 f74 1"/>
              <a:gd name="f95" fmla="*/ 132 f73 1"/>
              <a:gd name="f96" fmla="*/ 150 f73 1"/>
              <a:gd name="f97" fmla="*/ 399 f74 1"/>
              <a:gd name="f98" fmla="*/ 138 f73 1"/>
              <a:gd name="f99" fmla="*/ 276 f74 1"/>
              <a:gd name="f100" fmla="*/ 28 f73 1"/>
              <a:gd name="f101" fmla="+- f75 0 f1"/>
              <a:gd name="f102" fmla="*/ f78 1 416"/>
              <a:gd name="f103" fmla="*/ f79 1 212"/>
              <a:gd name="f104" fmla="*/ f80 1 416"/>
              <a:gd name="f105" fmla="*/ f81 1 212"/>
              <a:gd name="f106" fmla="*/ f82 1 416"/>
              <a:gd name="f107" fmla="*/ f83 1 212"/>
              <a:gd name="f108" fmla="*/ f84 1 416"/>
              <a:gd name="f109" fmla="*/ f85 1 212"/>
              <a:gd name="f110" fmla="*/ f86 1 416"/>
              <a:gd name="f111" fmla="*/ f87 1 212"/>
              <a:gd name="f112" fmla="*/ f88 1 416"/>
              <a:gd name="f113" fmla="*/ f89 1 212"/>
              <a:gd name="f114" fmla="*/ f90 1 416"/>
              <a:gd name="f115" fmla="*/ f91 1 212"/>
              <a:gd name="f116" fmla="*/ f92 1 416"/>
              <a:gd name="f117" fmla="*/ f93 1 212"/>
              <a:gd name="f118" fmla="*/ f94 1 416"/>
              <a:gd name="f119" fmla="*/ f95 1 212"/>
              <a:gd name="f120" fmla="*/ f96 1 212"/>
              <a:gd name="f121" fmla="*/ f97 1 416"/>
              <a:gd name="f122" fmla="*/ f98 1 212"/>
              <a:gd name="f123" fmla="*/ f99 1 416"/>
              <a:gd name="f124" fmla="*/ f100 1 212"/>
              <a:gd name="f125" fmla="*/ 0 1 f76"/>
              <a:gd name="f126" fmla="*/ f70 1 f76"/>
              <a:gd name="f127" fmla="*/ 0 1 f77"/>
              <a:gd name="f128" fmla="*/ f71 1 f77"/>
              <a:gd name="f129" fmla="*/ f102 1 f76"/>
              <a:gd name="f130" fmla="*/ f103 1 f77"/>
              <a:gd name="f131" fmla="*/ f104 1 f76"/>
              <a:gd name="f132" fmla="*/ f105 1 f77"/>
              <a:gd name="f133" fmla="*/ f106 1 f76"/>
              <a:gd name="f134" fmla="*/ f107 1 f77"/>
              <a:gd name="f135" fmla="*/ f108 1 f76"/>
              <a:gd name="f136" fmla="*/ f109 1 f77"/>
              <a:gd name="f137" fmla="*/ f110 1 f76"/>
              <a:gd name="f138" fmla="*/ f111 1 f77"/>
              <a:gd name="f139" fmla="*/ f112 1 f76"/>
              <a:gd name="f140" fmla="*/ f113 1 f77"/>
              <a:gd name="f141" fmla="*/ f114 1 f76"/>
              <a:gd name="f142" fmla="*/ f115 1 f77"/>
              <a:gd name="f143" fmla="*/ f116 1 f76"/>
              <a:gd name="f144" fmla="*/ f117 1 f77"/>
              <a:gd name="f145" fmla="*/ f118 1 f76"/>
              <a:gd name="f146" fmla="*/ f119 1 f77"/>
              <a:gd name="f147" fmla="*/ f120 1 f77"/>
              <a:gd name="f148" fmla="*/ f121 1 f76"/>
              <a:gd name="f149" fmla="*/ f122 1 f77"/>
              <a:gd name="f150" fmla="*/ f123 1 f76"/>
              <a:gd name="f151" fmla="*/ f124 1 f77"/>
              <a:gd name="f152" fmla="*/ f125 f67 1"/>
              <a:gd name="f153" fmla="*/ f126 f67 1"/>
              <a:gd name="f154" fmla="*/ f128 f68 1"/>
              <a:gd name="f155" fmla="*/ f127 f68 1"/>
              <a:gd name="f156" fmla="*/ f129 f67 1"/>
              <a:gd name="f157" fmla="*/ f130 f68 1"/>
              <a:gd name="f158" fmla="*/ f131 f67 1"/>
              <a:gd name="f159" fmla="*/ f132 f68 1"/>
              <a:gd name="f160" fmla="*/ f133 f67 1"/>
              <a:gd name="f161" fmla="*/ f134 f68 1"/>
              <a:gd name="f162" fmla="*/ f135 f67 1"/>
              <a:gd name="f163" fmla="*/ f136 f68 1"/>
              <a:gd name="f164" fmla="*/ f137 f67 1"/>
              <a:gd name="f165" fmla="*/ f138 f68 1"/>
              <a:gd name="f166" fmla="*/ f139 f67 1"/>
              <a:gd name="f167" fmla="*/ f140 f68 1"/>
              <a:gd name="f168" fmla="*/ f141 f67 1"/>
              <a:gd name="f169" fmla="*/ f142 f68 1"/>
              <a:gd name="f170" fmla="*/ f143 f67 1"/>
              <a:gd name="f171" fmla="*/ f144 f68 1"/>
              <a:gd name="f172" fmla="*/ f145 f67 1"/>
              <a:gd name="f173" fmla="*/ f146 f68 1"/>
              <a:gd name="f174" fmla="*/ f147 f68 1"/>
              <a:gd name="f175" fmla="*/ f148 f67 1"/>
              <a:gd name="f176" fmla="*/ f149 f68 1"/>
              <a:gd name="f177" fmla="*/ f150 f67 1"/>
              <a:gd name="f178" fmla="*/ f151 f68 1"/>
            </a:gdLst>
            <a:ahLst/>
            <a:cxnLst>
              <a:cxn ang="3cd4">
                <a:pos x="hc" y="t"/>
              </a:cxn>
              <a:cxn ang="0">
                <a:pos x="r" y="vc"/>
              </a:cxn>
              <a:cxn ang="cd4">
                <a:pos x="hc" y="b"/>
              </a:cxn>
              <a:cxn ang="cd2">
                <a:pos x="l" y="vc"/>
              </a:cxn>
              <a:cxn ang="f101">
                <a:pos x="f156" y="f157"/>
              </a:cxn>
              <a:cxn ang="f101">
                <a:pos x="f158" y="f159"/>
              </a:cxn>
              <a:cxn ang="f101">
                <a:pos x="f160" y="f161"/>
              </a:cxn>
              <a:cxn ang="f101">
                <a:pos x="f162" y="f163"/>
              </a:cxn>
              <a:cxn ang="f101">
                <a:pos x="f164" y="f165"/>
              </a:cxn>
              <a:cxn ang="f101">
                <a:pos x="f166" y="f167"/>
              </a:cxn>
              <a:cxn ang="f101">
                <a:pos x="f168" y="f169"/>
              </a:cxn>
              <a:cxn ang="f101">
                <a:pos x="f170" y="f171"/>
              </a:cxn>
              <a:cxn ang="f101">
                <a:pos x="f172" y="f173"/>
              </a:cxn>
              <a:cxn ang="f101">
                <a:pos x="f170" y="f174"/>
              </a:cxn>
              <a:cxn ang="f101">
                <a:pos x="f175" y="f176"/>
              </a:cxn>
              <a:cxn ang="f101">
                <a:pos x="f177" y="f178"/>
              </a:cxn>
              <a:cxn ang="f101">
                <a:pos x="f156" y="f157"/>
              </a:cxn>
            </a:cxnLst>
            <a:rect l="f152" t="f155" r="f153" b="f154"/>
            <a:pathLst>
              <a:path w="416" h="212">
                <a:moveTo>
                  <a:pt x="f8" y="f9"/>
                </a:moveTo>
                <a:cubicBezTo>
                  <a:pt x="f10" y="f2"/>
                  <a:pt x="f11" y="f12"/>
                  <a:pt x="f13" y="f14"/>
                </a:cubicBezTo>
                <a:cubicBezTo>
                  <a:pt x="f15" y="f16"/>
                  <a:pt x="f17" y="f18"/>
                  <a:pt x="f19" y="f7"/>
                </a:cubicBezTo>
                <a:cubicBezTo>
                  <a:pt x="f20" y="f21"/>
                  <a:pt x="f5" y="f22"/>
                  <a:pt x="f23" y="f24"/>
                </a:cubicBezTo>
                <a:cubicBezTo>
                  <a:pt x="f25" y="f26"/>
                  <a:pt x="f27" y="f22"/>
                  <a:pt x="f28" y="f29"/>
                </a:cubicBezTo>
                <a:cubicBezTo>
                  <a:pt x="f30" y="f31"/>
                  <a:pt x="f32" y="f33"/>
                  <a:pt x="f34" y="f35"/>
                </a:cubicBezTo>
                <a:cubicBezTo>
                  <a:pt x="f36" y="f37"/>
                  <a:pt x="f38" y="f39"/>
                  <a:pt x="f40" y="f39"/>
                </a:cubicBezTo>
                <a:cubicBezTo>
                  <a:pt x="f41" y="f42"/>
                  <a:pt x="f43" y="f44"/>
                  <a:pt x="f45" y="f46"/>
                </a:cubicBezTo>
                <a:cubicBezTo>
                  <a:pt x="f47" y="f35"/>
                  <a:pt x="f6" y="f48"/>
                  <a:pt x="f49" y="f50"/>
                </a:cubicBezTo>
                <a:cubicBezTo>
                  <a:pt x="f49" y="f51"/>
                  <a:pt x="f52" y="f53"/>
                  <a:pt x="f45" y="f38"/>
                </a:cubicBezTo>
                <a:cubicBezTo>
                  <a:pt x="f54" y="f55"/>
                  <a:pt x="f56" y="f57"/>
                  <a:pt x="f58" y="f59"/>
                </a:cubicBezTo>
                <a:cubicBezTo>
                  <a:pt x="f60" y="f61"/>
                  <a:pt x="f62" y="f19"/>
                  <a:pt x="f63" y="f64"/>
                </a:cubicBezTo>
                <a:cubicBezTo>
                  <a:pt x="f14" y="f5"/>
                  <a:pt x="f65" y="f15"/>
                  <a:pt x="f8" y="f9"/>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Tree>
  </p:cSld>
  <p:clrMapOvr>
    <a:masterClrMapping/>
  </p:clrMapOvr>
  <p:transition spd="med">
    <p:fade/>
  </p:transition>
</p:sld>
</file>

<file path=ppt/slides/slide31.xml><?xml version="1.0" encoding="utf-8"?>
<p:sld xmlns:a="http://schemas.openxmlformats.org/drawingml/2006/main" xmlns:r="http://schemas.openxmlformats.org/officeDocument/2006/relationships" xmlns:p="http://schemas.openxmlformats.org/presentationml/2006/main">
  <p:cSld name="Slide973">
    <p:spTree>
      <p:nvGrpSpPr>
        <p:cNvPr id="1" name=""/>
        <p:cNvGrpSpPr/>
        <p:nvPr/>
      </p:nvGrpSpPr>
      <p:grpSpPr>
        <a:xfrm>
          <a:off x="0" y="0"/>
          <a:ext cx="0" cy="0"/>
          <a:chOff x="0" y="0"/>
          <a:chExt cx="0" cy="0"/>
        </a:xfrm>
      </p:grpSpPr>
      <p:cxnSp>
        <p:nvCxnSpPr>
          <p:cNvPr id="2" name="Straight Connector 32">
            <a:extLst>
              <a:ext uri="{FF2B5EF4-FFF2-40B4-BE49-F238E27FC236}">
                <a16:creationId xmlns:a16="http://schemas.microsoft.com/office/drawing/2014/main" id="{85FADEA4-B25B-88F0-AD50-223C76AB6AC3}"/>
              </a:ext>
            </a:extLst>
          </p:cNvPr>
          <p:cNvCxnSpPr/>
          <p:nvPr/>
        </p:nvCxnSpPr>
        <p:spPr>
          <a:xfrm>
            <a:off x="0" y="3512000"/>
            <a:ext cx="8774774" cy="0"/>
          </a:xfrm>
          <a:prstGeom prst="straightConnector1">
            <a:avLst/>
          </a:prstGeom>
          <a:noFill/>
          <a:ln w="12701" cap="flat">
            <a:solidFill>
              <a:srgbClr val="0F78FF">
                <a:alpha val="50000"/>
              </a:srgbClr>
            </a:solidFill>
            <a:custDash>
              <a:ds d="100000" sp="100000"/>
            </a:custDash>
            <a:miter/>
            <a:tailEnd type="arrow"/>
          </a:ln>
        </p:spPr>
      </p:cxnSp>
      <p:sp>
        <p:nvSpPr>
          <p:cNvPr id="3" name="Rectangle 43">
            <a:extLst>
              <a:ext uri="{FF2B5EF4-FFF2-40B4-BE49-F238E27FC236}">
                <a16:creationId xmlns:a16="http://schemas.microsoft.com/office/drawing/2014/main" id="{722CF3AA-743A-DE55-2769-E227A7FAF4D7}"/>
              </a:ext>
            </a:extLst>
          </p:cNvPr>
          <p:cNvSpPr/>
          <p:nvPr/>
        </p:nvSpPr>
        <p:spPr>
          <a:xfrm>
            <a:off x="526072" y="4330753"/>
            <a:ext cx="2092750" cy="1149035"/>
          </a:xfrm>
          <a:prstGeom prst="rect">
            <a:avLst/>
          </a:prstGeom>
          <a:noFill/>
          <a:ln cap="flat">
            <a:noFill/>
            <a:prstDash val="solid"/>
          </a:ln>
        </p:spPr>
        <p:txBody>
          <a:bodyPr vert="horz" wrap="square" lIns="91440" tIns="45720" rIns="91440" bIns="45720" anchor="t" anchorCtr="1" compatLnSpc="1">
            <a:spAutoFit/>
          </a:bodyPr>
          <a:lstStyle/>
          <a:p>
            <a:pPr marL="0" marR="0" lvl="0" indent="0" algn="ctr" defTabSz="914400" rtl="0" fontAlgn="auto" hangingPunct="1">
              <a:lnSpc>
                <a:spcPct val="95000"/>
              </a:lnSpc>
              <a:spcBef>
                <a:spcPts val="400"/>
              </a:spcBef>
              <a:spcAft>
                <a:spcPts val="1000"/>
              </a:spcAft>
              <a:buNone/>
              <a:tabLst/>
              <a:defRPr sz="1800" b="0" i="0" u="none" strike="noStrike" kern="0" cap="none" spc="0" baseline="0">
                <a:solidFill>
                  <a:srgbClr val="000000"/>
                </a:solidFill>
                <a:uFillTx/>
              </a:defRPr>
            </a:pPr>
            <a:r>
              <a:rPr lang="en-US" sz="1800" b="1" i="0" u="none" strike="noStrike" kern="1200" cap="none" spc="0" baseline="0">
                <a:solidFill>
                  <a:srgbClr val="232323"/>
                </a:solidFill>
                <a:uFillTx/>
                <a:latin typeface="Arial"/>
              </a:rPr>
              <a:t>Higlight Title</a:t>
            </a:r>
          </a:p>
          <a:p>
            <a:pPr marL="0" marR="0" lvl="0" indent="0" algn="ctr" defTabSz="914400" rtl="0" fontAlgn="auto" hangingPunct="1">
              <a:lnSpc>
                <a:spcPct val="95000"/>
              </a:lnSpc>
              <a:spcBef>
                <a:spcPts val="400"/>
              </a:spcBef>
              <a:spcAft>
                <a:spcPts val="1000"/>
              </a:spcAft>
              <a:buNone/>
              <a:tabLst/>
              <a:defRPr sz="1800" b="0" i="0" u="none" strike="noStrike" kern="0" cap="none" spc="0" baseline="0">
                <a:solidFill>
                  <a:srgbClr val="000000"/>
                </a:solidFill>
                <a:uFillTx/>
              </a:defRPr>
            </a:pPr>
            <a:r>
              <a:rPr lang="en-US" sz="1050" b="0" i="0" u="none" strike="noStrike" kern="1200" cap="none" spc="0" baseline="0">
                <a:solidFill>
                  <a:srgbClr val="232323"/>
                </a:solidFill>
                <a:uFillTx/>
                <a:latin typeface="Arial"/>
              </a:rPr>
              <a:t>Donec eget tincidunt massa, nec facilisis est. Donec quis nulla in erat dignissim lobortis at sed nulla.</a:t>
            </a:r>
          </a:p>
        </p:txBody>
      </p:sp>
      <p:sp>
        <p:nvSpPr>
          <p:cNvPr id="4" name="Rectangle 44">
            <a:extLst>
              <a:ext uri="{FF2B5EF4-FFF2-40B4-BE49-F238E27FC236}">
                <a16:creationId xmlns:a16="http://schemas.microsoft.com/office/drawing/2014/main" id="{5AD06CEE-0EB3-98B5-5256-DCBA30132400}"/>
              </a:ext>
            </a:extLst>
          </p:cNvPr>
          <p:cNvSpPr/>
          <p:nvPr/>
        </p:nvSpPr>
        <p:spPr>
          <a:xfrm>
            <a:off x="2593979" y="4330753"/>
            <a:ext cx="2092750" cy="1149035"/>
          </a:xfrm>
          <a:prstGeom prst="rect">
            <a:avLst/>
          </a:prstGeom>
          <a:noFill/>
          <a:ln cap="flat">
            <a:noFill/>
            <a:prstDash val="solid"/>
          </a:ln>
        </p:spPr>
        <p:txBody>
          <a:bodyPr vert="horz" wrap="square" lIns="91440" tIns="45720" rIns="91440" bIns="45720" anchor="t" anchorCtr="1" compatLnSpc="1">
            <a:spAutoFit/>
          </a:bodyPr>
          <a:lstStyle/>
          <a:p>
            <a:pPr marL="0" marR="0" lvl="0" indent="0" algn="ctr" defTabSz="914400" rtl="0" fontAlgn="auto" hangingPunct="1">
              <a:lnSpc>
                <a:spcPct val="95000"/>
              </a:lnSpc>
              <a:spcBef>
                <a:spcPts val="400"/>
              </a:spcBef>
              <a:spcAft>
                <a:spcPts val="1000"/>
              </a:spcAft>
              <a:buNone/>
              <a:tabLst/>
              <a:defRPr sz="1800" b="0" i="0" u="none" strike="noStrike" kern="0" cap="none" spc="0" baseline="0">
                <a:solidFill>
                  <a:srgbClr val="000000"/>
                </a:solidFill>
                <a:uFillTx/>
              </a:defRPr>
            </a:pPr>
            <a:r>
              <a:rPr lang="en-US" sz="1800" b="1" i="0" u="none" strike="noStrike" kern="1200" cap="none" spc="0" baseline="0">
                <a:solidFill>
                  <a:srgbClr val="232323"/>
                </a:solidFill>
                <a:uFillTx/>
                <a:latin typeface="Arial"/>
              </a:rPr>
              <a:t>Higlight Title</a:t>
            </a:r>
          </a:p>
          <a:p>
            <a:pPr marL="0" marR="0" lvl="0" indent="0" algn="ctr" defTabSz="914400" rtl="0" fontAlgn="auto" hangingPunct="1">
              <a:lnSpc>
                <a:spcPct val="95000"/>
              </a:lnSpc>
              <a:spcBef>
                <a:spcPts val="400"/>
              </a:spcBef>
              <a:spcAft>
                <a:spcPts val="1000"/>
              </a:spcAft>
              <a:buNone/>
              <a:tabLst/>
              <a:defRPr sz="1800" b="0" i="0" u="none" strike="noStrike" kern="0" cap="none" spc="0" baseline="0">
                <a:solidFill>
                  <a:srgbClr val="000000"/>
                </a:solidFill>
                <a:uFillTx/>
              </a:defRPr>
            </a:pPr>
            <a:r>
              <a:rPr lang="en-US" sz="1050" b="0" i="0" u="none" strike="noStrike" kern="1200" cap="none" spc="0" baseline="0">
                <a:solidFill>
                  <a:srgbClr val="232323"/>
                </a:solidFill>
                <a:uFillTx/>
                <a:latin typeface="Arial"/>
              </a:rPr>
              <a:t>Donec eget tincidunt massa, nec facilisis est. Donec quis nulla in erat dignissim lobortis at sed nulla.</a:t>
            </a:r>
          </a:p>
        </p:txBody>
      </p:sp>
      <p:sp>
        <p:nvSpPr>
          <p:cNvPr id="5" name="Rectangle 45">
            <a:extLst>
              <a:ext uri="{FF2B5EF4-FFF2-40B4-BE49-F238E27FC236}">
                <a16:creationId xmlns:a16="http://schemas.microsoft.com/office/drawing/2014/main" id="{058205DA-E7D8-4BA4-ED94-EBD16DAD1BF8}"/>
              </a:ext>
            </a:extLst>
          </p:cNvPr>
          <p:cNvSpPr/>
          <p:nvPr/>
        </p:nvSpPr>
        <p:spPr>
          <a:xfrm>
            <a:off x="4650418" y="4330753"/>
            <a:ext cx="2092750" cy="1149035"/>
          </a:xfrm>
          <a:prstGeom prst="rect">
            <a:avLst/>
          </a:prstGeom>
          <a:noFill/>
          <a:ln cap="flat">
            <a:noFill/>
            <a:prstDash val="solid"/>
          </a:ln>
        </p:spPr>
        <p:txBody>
          <a:bodyPr vert="horz" wrap="square" lIns="91440" tIns="45720" rIns="91440" bIns="45720" anchor="t" anchorCtr="1" compatLnSpc="1">
            <a:spAutoFit/>
          </a:bodyPr>
          <a:lstStyle/>
          <a:p>
            <a:pPr marL="0" marR="0" lvl="0" indent="0" algn="ctr" defTabSz="914400" rtl="0" fontAlgn="auto" hangingPunct="1">
              <a:lnSpc>
                <a:spcPct val="95000"/>
              </a:lnSpc>
              <a:spcBef>
                <a:spcPts val="400"/>
              </a:spcBef>
              <a:spcAft>
                <a:spcPts val="1000"/>
              </a:spcAft>
              <a:buNone/>
              <a:tabLst/>
              <a:defRPr sz="1800" b="0" i="0" u="none" strike="noStrike" kern="0" cap="none" spc="0" baseline="0">
                <a:solidFill>
                  <a:srgbClr val="000000"/>
                </a:solidFill>
                <a:uFillTx/>
              </a:defRPr>
            </a:pPr>
            <a:r>
              <a:rPr lang="en-US" sz="1800" b="1" i="0" u="none" strike="noStrike" kern="1200" cap="none" spc="0" baseline="0">
                <a:solidFill>
                  <a:srgbClr val="232323"/>
                </a:solidFill>
                <a:uFillTx/>
                <a:latin typeface="Arial"/>
              </a:rPr>
              <a:t>Higlight Title</a:t>
            </a:r>
          </a:p>
          <a:p>
            <a:pPr marL="0" marR="0" lvl="0" indent="0" algn="ctr" defTabSz="914400" rtl="0" fontAlgn="auto" hangingPunct="1">
              <a:lnSpc>
                <a:spcPct val="95000"/>
              </a:lnSpc>
              <a:spcBef>
                <a:spcPts val="400"/>
              </a:spcBef>
              <a:spcAft>
                <a:spcPts val="1000"/>
              </a:spcAft>
              <a:buNone/>
              <a:tabLst/>
              <a:defRPr sz="1800" b="0" i="0" u="none" strike="noStrike" kern="0" cap="none" spc="0" baseline="0">
                <a:solidFill>
                  <a:srgbClr val="000000"/>
                </a:solidFill>
                <a:uFillTx/>
              </a:defRPr>
            </a:pPr>
            <a:r>
              <a:rPr lang="en-US" sz="1050" b="0" i="0" u="none" strike="noStrike" kern="1200" cap="none" spc="0" baseline="0">
                <a:solidFill>
                  <a:srgbClr val="232323"/>
                </a:solidFill>
                <a:uFillTx/>
                <a:latin typeface="Arial"/>
              </a:rPr>
              <a:t>Donec eget tincidunt massa, nec facilisis est. Donec quis nulla in erat dignissim lobortis at sed nulla.</a:t>
            </a:r>
          </a:p>
        </p:txBody>
      </p:sp>
      <p:sp>
        <p:nvSpPr>
          <p:cNvPr id="6" name="Rectangle 46">
            <a:extLst>
              <a:ext uri="{FF2B5EF4-FFF2-40B4-BE49-F238E27FC236}">
                <a16:creationId xmlns:a16="http://schemas.microsoft.com/office/drawing/2014/main" id="{E23EE9D6-A0FE-1439-1852-A4837C08CD8B}"/>
              </a:ext>
            </a:extLst>
          </p:cNvPr>
          <p:cNvSpPr/>
          <p:nvPr/>
        </p:nvSpPr>
        <p:spPr>
          <a:xfrm>
            <a:off x="6682023" y="4330753"/>
            <a:ext cx="2092750" cy="1149035"/>
          </a:xfrm>
          <a:prstGeom prst="rect">
            <a:avLst/>
          </a:prstGeom>
          <a:noFill/>
          <a:ln cap="flat">
            <a:noFill/>
            <a:prstDash val="solid"/>
          </a:ln>
        </p:spPr>
        <p:txBody>
          <a:bodyPr vert="horz" wrap="square" lIns="91440" tIns="45720" rIns="91440" bIns="45720" anchor="t" anchorCtr="1" compatLnSpc="1">
            <a:spAutoFit/>
          </a:bodyPr>
          <a:lstStyle/>
          <a:p>
            <a:pPr marL="0" marR="0" lvl="0" indent="0" algn="ctr" defTabSz="914400" rtl="0" fontAlgn="auto" hangingPunct="1">
              <a:lnSpc>
                <a:spcPct val="95000"/>
              </a:lnSpc>
              <a:spcBef>
                <a:spcPts val="400"/>
              </a:spcBef>
              <a:spcAft>
                <a:spcPts val="1000"/>
              </a:spcAft>
              <a:buNone/>
              <a:tabLst/>
              <a:defRPr sz="1800" b="0" i="0" u="none" strike="noStrike" kern="0" cap="none" spc="0" baseline="0">
                <a:solidFill>
                  <a:srgbClr val="000000"/>
                </a:solidFill>
                <a:uFillTx/>
              </a:defRPr>
            </a:pPr>
            <a:r>
              <a:rPr lang="en-US" sz="1800" b="1" i="0" u="none" strike="noStrike" kern="1200" cap="none" spc="0" baseline="0">
                <a:solidFill>
                  <a:srgbClr val="232323"/>
                </a:solidFill>
                <a:uFillTx/>
                <a:latin typeface="Arial"/>
              </a:rPr>
              <a:t>Higlight Title</a:t>
            </a:r>
          </a:p>
          <a:p>
            <a:pPr marL="0" marR="0" lvl="0" indent="0" algn="ctr" defTabSz="914400" rtl="0" fontAlgn="auto" hangingPunct="1">
              <a:lnSpc>
                <a:spcPct val="95000"/>
              </a:lnSpc>
              <a:spcBef>
                <a:spcPts val="400"/>
              </a:spcBef>
              <a:spcAft>
                <a:spcPts val="1000"/>
              </a:spcAft>
              <a:buNone/>
              <a:tabLst/>
              <a:defRPr sz="1800" b="0" i="0" u="none" strike="noStrike" kern="0" cap="none" spc="0" baseline="0">
                <a:solidFill>
                  <a:srgbClr val="000000"/>
                </a:solidFill>
                <a:uFillTx/>
              </a:defRPr>
            </a:pPr>
            <a:r>
              <a:rPr lang="en-US" sz="1050" b="0" i="0" u="none" strike="noStrike" kern="1200" cap="none" spc="0" baseline="0">
                <a:solidFill>
                  <a:srgbClr val="232323"/>
                </a:solidFill>
                <a:uFillTx/>
                <a:latin typeface="Arial"/>
              </a:rPr>
              <a:t>Donec eget tincidunt massa, nec facilisis est. Donec quis nulla in erat dignissim lobortis at sed nulla.</a:t>
            </a:r>
          </a:p>
        </p:txBody>
      </p:sp>
      <p:sp>
        <p:nvSpPr>
          <p:cNvPr id="7" name="Rectangle 51">
            <a:extLst>
              <a:ext uri="{FF2B5EF4-FFF2-40B4-BE49-F238E27FC236}">
                <a16:creationId xmlns:a16="http://schemas.microsoft.com/office/drawing/2014/main" id="{32889905-431E-A1AD-B70B-6B17463995A7}"/>
              </a:ext>
            </a:extLst>
          </p:cNvPr>
          <p:cNvSpPr/>
          <p:nvPr/>
        </p:nvSpPr>
        <p:spPr>
          <a:xfrm>
            <a:off x="510024" y="2290069"/>
            <a:ext cx="2083945" cy="355482"/>
          </a:xfrm>
          <a:prstGeom prst="rect">
            <a:avLst/>
          </a:prstGeom>
          <a:noFill/>
          <a:ln cap="flat">
            <a:noFill/>
            <a:prstDash val="solid"/>
          </a:ln>
        </p:spPr>
        <p:txBody>
          <a:bodyPr vert="horz" wrap="square" lIns="91440" tIns="45720" rIns="91440" bIns="45720" anchor="t" anchorCtr="1" compatLnSpc="1">
            <a:spAutoFit/>
          </a:bodyPr>
          <a:lstStyle/>
          <a:p>
            <a:pPr marL="0" marR="0" lvl="0" indent="0" algn="ctr" defTabSz="914400" rtl="0" fontAlgn="auto" hangingPunct="1">
              <a:lnSpc>
                <a:spcPct val="95000"/>
              </a:lnSpc>
              <a:spcBef>
                <a:spcPts val="400"/>
              </a:spcBef>
              <a:spcAft>
                <a:spcPts val="400"/>
              </a:spcAft>
              <a:buNone/>
              <a:tabLst/>
              <a:defRPr sz="1800" b="0" i="0" u="none" strike="noStrike" kern="0" cap="none" spc="0" baseline="0">
                <a:solidFill>
                  <a:srgbClr val="000000"/>
                </a:solidFill>
                <a:uFillTx/>
              </a:defRPr>
            </a:pPr>
            <a:r>
              <a:rPr lang="en-US" sz="1800" b="1" i="0" u="none" strike="noStrike" kern="1200" cap="none" spc="0" baseline="0">
                <a:solidFill>
                  <a:srgbClr val="0F78FF"/>
                </a:solidFill>
                <a:uFillTx/>
                <a:latin typeface="Arial"/>
              </a:rPr>
              <a:t>2016</a:t>
            </a:r>
            <a:endParaRPr lang="en-US" sz="1050" b="1" i="0" u="none" strike="noStrike" kern="1200" cap="none" spc="0" baseline="0">
              <a:solidFill>
                <a:srgbClr val="0F78FF"/>
              </a:solidFill>
              <a:uFillTx/>
              <a:latin typeface="Arial"/>
            </a:endParaRPr>
          </a:p>
        </p:txBody>
      </p:sp>
      <p:sp>
        <p:nvSpPr>
          <p:cNvPr id="8" name="Rectangle 53">
            <a:extLst>
              <a:ext uri="{FF2B5EF4-FFF2-40B4-BE49-F238E27FC236}">
                <a16:creationId xmlns:a16="http://schemas.microsoft.com/office/drawing/2014/main" id="{DDC6CBC1-DC6F-8C7E-AC44-46D2556108C1}"/>
              </a:ext>
            </a:extLst>
          </p:cNvPr>
          <p:cNvSpPr/>
          <p:nvPr/>
        </p:nvSpPr>
        <p:spPr>
          <a:xfrm>
            <a:off x="2593979" y="2290069"/>
            <a:ext cx="2083945" cy="355482"/>
          </a:xfrm>
          <a:prstGeom prst="rect">
            <a:avLst/>
          </a:prstGeom>
          <a:noFill/>
          <a:ln cap="flat">
            <a:noFill/>
            <a:prstDash val="solid"/>
          </a:ln>
        </p:spPr>
        <p:txBody>
          <a:bodyPr vert="horz" wrap="square" lIns="91440" tIns="45720" rIns="91440" bIns="45720" anchor="t" anchorCtr="1" compatLnSpc="1">
            <a:spAutoFit/>
          </a:bodyPr>
          <a:lstStyle/>
          <a:p>
            <a:pPr marL="0" marR="0" lvl="0" indent="0" algn="ctr" defTabSz="914400" rtl="0" fontAlgn="auto" hangingPunct="1">
              <a:lnSpc>
                <a:spcPct val="95000"/>
              </a:lnSpc>
              <a:spcBef>
                <a:spcPts val="400"/>
              </a:spcBef>
              <a:spcAft>
                <a:spcPts val="400"/>
              </a:spcAft>
              <a:buNone/>
              <a:tabLst/>
              <a:defRPr sz="1800" b="0" i="0" u="none" strike="noStrike" kern="0" cap="none" spc="0" baseline="0">
                <a:solidFill>
                  <a:srgbClr val="000000"/>
                </a:solidFill>
                <a:uFillTx/>
              </a:defRPr>
            </a:pPr>
            <a:r>
              <a:rPr lang="en-US" sz="1800" b="1" i="0" u="none" strike="noStrike" kern="1200" cap="none" spc="0" baseline="0">
                <a:solidFill>
                  <a:srgbClr val="0F78FF"/>
                </a:solidFill>
                <a:uFillTx/>
                <a:latin typeface="Arial"/>
              </a:rPr>
              <a:t>2017</a:t>
            </a:r>
            <a:endParaRPr lang="en-US" sz="1050" b="1" i="0" u="none" strike="noStrike" kern="1200" cap="none" spc="0" baseline="0">
              <a:solidFill>
                <a:srgbClr val="0F78FF"/>
              </a:solidFill>
              <a:uFillTx/>
              <a:latin typeface="Arial"/>
            </a:endParaRPr>
          </a:p>
        </p:txBody>
      </p:sp>
      <p:sp>
        <p:nvSpPr>
          <p:cNvPr id="9" name="Rectangle 55">
            <a:extLst>
              <a:ext uri="{FF2B5EF4-FFF2-40B4-BE49-F238E27FC236}">
                <a16:creationId xmlns:a16="http://schemas.microsoft.com/office/drawing/2014/main" id="{0246831D-EAF3-3AB8-5FD3-DA19CFEF6C20}"/>
              </a:ext>
            </a:extLst>
          </p:cNvPr>
          <p:cNvSpPr/>
          <p:nvPr/>
        </p:nvSpPr>
        <p:spPr>
          <a:xfrm>
            <a:off x="4677924" y="2290069"/>
            <a:ext cx="2083945" cy="355482"/>
          </a:xfrm>
          <a:prstGeom prst="rect">
            <a:avLst/>
          </a:prstGeom>
          <a:noFill/>
          <a:ln cap="flat">
            <a:noFill/>
            <a:prstDash val="solid"/>
          </a:ln>
        </p:spPr>
        <p:txBody>
          <a:bodyPr vert="horz" wrap="square" lIns="91440" tIns="45720" rIns="91440" bIns="45720" anchor="t" anchorCtr="1" compatLnSpc="1">
            <a:spAutoFit/>
          </a:bodyPr>
          <a:lstStyle/>
          <a:p>
            <a:pPr marL="0" marR="0" lvl="0" indent="0" algn="ctr" defTabSz="914400" rtl="0" fontAlgn="auto" hangingPunct="1">
              <a:lnSpc>
                <a:spcPct val="95000"/>
              </a:lnSpc>
              <a:spcBef>
                <a:spcPts val="400"/>
              </a:spcBef>
              <a:spcAft>
                <a:spcPts val="400"/>
              </a:spcAft>
              <a:buNone/>
              <a:tabLst/>
              <a:defRPr sz="1800" b="0" i="0" u="none" strike="noStrike" kern="0" cap="none" spc="0" baseline="0">
                <a:solidFill>
                  <a:srgbClr val="000000"/>
                </a:solidFill>
                <a:uFillTx/>
              </a:defRPr>
            </a:pPr>
            <a:r>
              <a:rPr lang="en-US" sz="1800" b="1" i="0" u="none" strike="noStrike" kern="1200" cap="none" spc="0" baseline="0">
                <a:solidFill>
                  <a:srgbClr val="0F78FF"/>
                </a:solidFill>
                <a:uFillTx/>
                <a:latin typeface="Arial"/>
              </a:rPr>
              <a:t>2018</a:t>
            </a:r>
            <a:endParaRPr lang="en-US" sz="1050" b="1" i="0" u="none" strike="noStrike" kern="1200" cap="none" spc="0" baseline="0">
              <a:solidFill>
                <a:srgbClr val="0F78FF"/>
              </a:solidFill>
              <a:uFillTx/>
              <a:latin typeface="Arial"/>
            </a:endParaRPr>
          </a:p>
        </p:txBody>
      </p:sp>
      <p:sp>
        <p:nvSpPr>
          <p:cNvPr id="10" name="Rectangle 57">
            <a:extLst>
              <a:ext uri="{FF2B5EF4-FFF2-40B4-BE49-F238E27FC236}">
                <a16:creationId xmlns:a16="http://schemas.microsoft.com/office/drawing/2014/main" id="{E062A2ED-942D-9A61-41B6-6B681600B24D}"/>
              </a:ext>
            </a:extLst>
          </p:cNvPr>
          <p:cNvSpPr/>
          <p:nvPr/>
        </p:nvSpPr>
        <p:spPr>
          <a:xfrm>
            <a:off x="6690829" y="2290069"/>
            <a:ext cx="2083945" cy="355482"/>
          </a:xfrm>
          <a:prstGeom prst="rect">
            <a:avLst/>
          </a:prstGeom>
          <a:noFill/>
          <a:ln cap="flat">
            <a:noFill/>
            <a:prstDash val="solid"/>
          </a:ln>
        </p:spPr>
        <p:txBody>
          <a:bodyPr vert="horz" wrap="square" lIns="91440" tIns="45720" rIns="91440" bIns="45720" anchor="t" anchorCtr="1" compatLnSpc="1">
            <a:spAutoFit/>
          </a:bodyPr>
          <a:lstStyle/>
          <a:p>
            <a:pPr marL="0" marR="0" lvl="0" indent="0" algn="ctr" defTabSz="914400" rtl="0" fontAlgn="auto" hangingPunct="1">
              <a:lnSpc>
                <a:spcPct val="95000"/>
              </a:lnSpc>
              <a:spcBef>
                <a:spcPts val="400"/>
              </a:spcBef>
              <a:spcAft>
                <a:spcPts val="400"/>
              </a:spcAft>
              <a:buNone/>
              <a:tabLst/>
              <a:defRPr sz="1800" b="0" i="0" u="none" strike="noStrike" kern="0" cap="none" spc="0" baseline="0">
                <a:solidFill>
                  <a:srgbClr val="000000"/>
                </a:solidFill>
                <a:uFillTx/>
              </a:defRPr>
            </a:pPr>
            <a:r>
              <a:rPr lang="en-US" sz="1800" b="1" i="0" u="none" strike="noStrike" kern="1200" cap="none" spc="0" baseline="0">
                <a:solidFill>
                  <a:srgbClr val="0F78FF"/>
                </a:solidFill>
                <a:uFillTx/>
                <a:latin typeface="Arial"/>
              </a:rPr>
              <a:t>2019</a:t>
            </a:r>
            <a:endParaRPr lang="en-US" sz="1050" b="1" i="0" u="none" strike="noStrike" kern="1200" cap="none" spc="0" baseline="0">
              <a:solidFill>
                <a:srgbClr val="0F78FF"/>
              </a:solidFill>
              <a:uFillTx/>
              <a:latin typeface="Arial"/>
            </a:endParaRPr>
          </a:p>
        </p:txBody>
      </p:sp>
      <p:sp>
        <p:nvSpPr>
          <p:cNvPr id="11" name="Oval 30">
            <a:extLst>
              <a:ext uri="{FF2B5EF4-FFF2-40B4-BE49-F238E27FC236}">
                <a16:creationId xmlns:a16="http://schemas.microsoft.com/office/drawing/2014/main" id="{6D1F6F69-F922-6338-2694-527618ABE68E}"/>
              </a:ext>
            </a:extLst>
          </p:cNvPr>
          <p:cNvSpPr/>
          <p:nvPr/>
        </p:nvSpPr>
        <p:spPr>
          <a:xfrm>
            <a:off x="7245623" y="2996744"/>
            <a:ext cx="1030510" cy="1030510"/>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5B9BD5"/>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232323"/>
              </a:solidFill>
              <a:uFillTx/>
              <a:latin typeface="Arial"/>
            </a:endParaRPr>
          </a:p>
        </p:txBody>
      </p:sp>
      <p:cxnSp>
        <p:nvCxnSpPr>
          <p:cNvPr id="12" name="Straight Connector 58">
            <a:extLst>
              <a:ext uri="{FF2B5EF4-FFF2-40B4-BE49-F238E27FC236}">
                <a16:creationId xmlns:a16="http://schemas.microsoft.com/office/drawing/2014/main" id="{18D543F7-8B5A-08AE-D5E7-C63739A615FA}"/>
              </a:ext>
            </a:extLst>
          </p:cNvPr>
          <p:cNvCxnSpPr/>
          <p:nvPr/>
        </p:nvCxnSpPr>
        <p:spPr>
          <a:xfrm flipV="1">
            <a:off x="7732797" y="2804501"/>
            <a:ext cx="0" cy="192243"/>
          </a:xfrm>
          <a:prstGeom prst="straightConnector1">
            <a:avLst/>
          </a:prstGeom>
          <a:noFill/>
          <a:ln w="12701" cap="flat">
            <a:solidFill>
              <a:srgbClr val="2E75B6"/>
            </a:solidFill>
            <a:custDash>
              <a:ds d="100000" sp="100000"/>
            </a:custDash>
            <a:miter/>
          </a:ln>
        </p:spPr>
      </p:cxnSp>
      <p:grpSp>
        <p:nvGrpSpPr>
          <p:cNvPr id="13" name="Group 80">
            <a:extLst>
              <a:ext uri="{FF2B5EF4-FFF2-40B4-BE49-F238E27FC236}">
                <a16:creationId xmlns:a16="http://schemas.microsoft.com/office/drawing/2014/main" id="{62CE718C-E33A-F543-A2BA-5CACDB90FD77}"/>
              </a:ext>
            </a:extLst>
          </p:cNvPr>
          <p:cNvGrpSpPr/>
          <p:nvPr/>
        </p:nvGrpSpPr>
        <p:grpSpPr>
          <a:xfrm>
            <a:off x="3117454" y="2804501"/>
            <a:ext cx="1030510" cy="1222753"/>
            <a:chOff x="3117454" y="2804501"/>
            <a:chExt cx="1030510" cy="1222753"/>
          </a:xfrm>
        </p:grpSpPr>
        <p:sp>
          <p:nvSpPr>
            <p:cNvPr id="14" name="Oval 26">
              <a:extLst>
                <a:ext uri="{FF2B5EF4-FFF2-40B4-BE49-F238E27FC236}">
                  <a16:creationId xmlns:a16="http://schemas.microsoft.com/office/drawing/2014/main" id="{2B9603DB-4358-0579-398F-2957EE3E213E}"/>
                </a:ext>
              </a:extLst>
            </p:cNvPr>
            <p:cNvSpPr/>
            <p:nvPr/>
          </p:nvSpPr>
          <p:spPr>
            <a:xfrm>
              <a:off x="3117454" y="2996744"/>
              <a:ext cx="1030510" cy="1030510"/>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6F9CEB"/>
            </a:solidFill>
            <a:ln cap="flat">
              <a:noFill/>
              <a:prstDash val="solid"/>
            </a:ln>
            <a:effectLst>
              <a:outerShdw dist="38103" dir="5400000" algn="tl">
                <a:srgbClr val="000000">
                  <a:alpha val="10000"/>
                </a:srgbClr>
              </a:outerShdw>
            </a:effectLst>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232323"/>
                </a:solidFill>
                <a:uFillTx/>
                <a:latin typeface="Arial"/>
              </a:endParaRPr>
            </a:p>
          </p:txBody>
        </p:sp>
        <p:cxnSp>
          <p:nvCxnSpPr>
            <p:cNvPr id="15" name="Straight Connector 54">
              <a:extLst>
                <a:ext uri="{FF2B5EF4-FFF2-40B4-BE49-F238E27FC236}">
                  <a16:creationId xmlns:a16="http://schemas.microsoft.com/office/drawing/2014/main" id="{6FCE0E3A-1A48-D4EE-EAEC-66C934D81925}"/>
                </a:ext>
              </a:extLst>
            </p:cNvPr>
            <p:cNvCxnSpPr/>
            <p:nvPr/>
          </p:nvCxnSpPr>
          <p:spPr>
            <a:xfrm flipV="1">
              <a:off x="3635947" y="2804501"/>
              <a:ext cx="0" cy="192243"/>
            </a:xfrm>
            <a:prstGeom prst="straightConnector1">
              <a:avLst/>
            </a:prstGeom>
            <a:noFill/>
            <a:ln w="12701" cap="flat">
              <a:solidFill>
                <a:srgbClr val="2368E0"/>
              </a:solidFill>
              <a:custDash>
                <a:ds d="100000" sp="100000"/>
              </a:custDash>
              <a:miter/>
            </a:ln>
            <a:effectLst>
              <a:outerShdw dist="38103" dir="5400000" algn="tl">
                <a:srgbClr val="000000">
                  <a:alpha val="10000"/>
                </a:srgbClr>
              </a:outerShdw>
            </a:effectLst>
          </p:spPr>
        </p:cxnSp>
      </p:grpSp>
      <p:grpSp>
        <p:nvGrpSpPr>
          <p:cNvPr id="16" name="Group 81">
            <a:extLst>
              <a:ext uri="{FF2B5EF4-FFF2-40B4-BE49-F238E27FC236}">
                <a16:creationId xmlns:a16="http://schemas.microsoft.com/office/drawing/2014/main" id="{3073226B-97B0-520D-ED5E-7D2B1C4284ED}"/>
              </a:ext>
            </a:extLst>
          </p:cNvPr>
          <p:cNvGrpSpPr/>
          <p:nvPr/>
        </p:nvGrpSpPr>
        <p:grpSpPr>
          <a:xfrm>
            <a:off x="5181539" y="2804501"/>
            <a:ext cx="1030510" cy="1222753"/>
            <a:chOff x="5181539" y="2804501"/>
            <a:chExt cx="1030510" cy="1222753"/>
          </a:xfrm>
        </p:grpSpPr>
        <p:sp>
          <p:nvSpPr>
            <p:cNvPr id="17" name="Oval 28">
              <a:extLst>
                <a:ext uri="{FF2B5EF4-FFF2-40B4-BE49-F238E27FC236}">
                  <a16:creationId xmlns:a16="http://schemas.microsoft.com/office/drawing/2014/main" id="{8902B6BD-783A-3F52-882B-AF0449AF3AFB}"/>
                </a:ext>
              </a:extLst>
            </p:cNvPr>
            <p:cNvSpPr/>
            <p:nvPr/>
          </p:nvSpPr>
          <p:spPr>
            <a:xfrm>
              <a:off x="5181539" y="2996744"/>
              <a:ext cx="1030510" cy="1030510"/>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98B9F2"/>
            </a:solidFill>
            <a:ln cap="flat">
              <a:noFill/>
              <a:prstDash val="solid"/>
            </a:ln>
            <a:effectLst>
              <a:outerShdw dist="38103" dir="5400000" algn="tl">
                <a:srgbClr val="000000">
                  <a:alpha val="10000"/>
                </a:srgbClr>
              </a:outerShdw>
            </a:effectLst>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232323"/>
                </a:solidFill>
                <a:uFillTx/>
                <a:latin typeface="Arial"/>
              </a:endParaRPr>
            </a:p>
          </p:txBody>
        </p:sp>
        <p:cxnSp>
          <p:nvCxnSpPr>
            <p:cNvPr id="18" name="Straight Connector 56">
              <a:extLst>
                <a:ext uri="{FF2B5EF4-FFF2-40B4-BE49-F238E27FC236}">
                  <a16:creationId xmlns:a16="http://schemas.microsoft.com/office/drawing/2014/main" id="{2E005E99-E909-C462-1291-9731DB8A5317}"/>
                </a:ext>
              </a:extLst>
            </p:cNvPr>
            <p:cNvCxnSpPr/>
            <p:nvPr/>
          </p:nvCxnSpPr>
          <p:spPr>
            <a:xfrm flipV="1">
              <a:off x="5719892" y="2804501"/>
              <a:ext cx="0" cy="192243"/>
            </a:xfrm>
            <a:prstGeom prst="straightConnector1">
              <a:avLst/>
            </a:prstGeom>
            <a:noFill/>
            <a:ln w="12701" cap="flat">
              <a:solidFill>
                <a:srgbClr val="417EE7"/>
              </a:solidFill>
              <a:custDash>
                <a:ds d="100000" sp="100000"/>
              </a:custDash>
              <a:miter/>
            </a:ln>
            <a:effectLst>
              <a:outerShdw dist="38103" dir="5400000" algn="tl">
                <a:srgbClr val="000000">
                  <a:alpha val="10000"/>
                </a:srgbClr>
              </a:outerShdw>
            </a:effectLst>
          </p:spPr>
        </p:cxnSp>
      </p:grpSp>
      <p:grpSp>
        <p:nvGrpSpPr>
          <p:cNvPr id="19" name="Group 79">
            <a:extLst>
              <a:ext uri="{FF2B5EF4-FFF2-40B4-BE49-F238E27FC236}">
                <a16:creationId xmlns:a16="http://schemas.microsoft.com/office/drawing/2014/main" id="{0CF267D9-2168-15B3-4354-1C54113DFC01}"/>
              </a:ext>
            </a:extLst>
          </p:cNvPr>
          <p:cNvGrpSpPr/>
          <p:nvPr/>
        </p:nvGrpSpPr>
        <p:grpSpPr>
          <a:xfrm>
            <a:off x="1053370" y="2804501"/>
            <a:ext cx="1030510" cy="1222753"/>
            <a:chOff x="1053370" y="2804501"/>
            <a:chExt cx="1030510" cy="1222753"/>
          </a:xfrm>
        </p:grpSpPr>
        <p:sp>
          <p:nvSpPr>
            <p:cNvPr id="20" name="Oval 24">
              <a:extLst>
                <a:ext uri="{FF2B5EF4-FFF2-40B4-BE49-F238E27FC236}">
                  <a16:creationId xmlns:a16="http://schemas.microsoft.com/office/drawing/2014/main" id="{8DB36545-BB30-7305-8958-E83299354B4A}"/>
                </a:ext>
              </a:extLst>
            </p:cNvPr>
            <p:cNvSpPr/>
            <p:nvPr/>
          </p:nvSpPr>
          <p:spPr>
            <a:xfrm>
              <a:off x="1053370" y="2996744"/>
              <a:ext cx="1030510" cy="1030510"/>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306BAC"/>
            </a:solidFill>
            <a:ln cap="flat">
              <a:noFill/>
              <a:prstDash val="solid"/>
            </a:ln>
            <a:effectLst>
              <a:outerShdw dist="38103" dir="5400000" algn="tl">
                <a:srgbClr val="000000">
                  <a:alpha val="10000"/>
                </a:srgbClr>
              </a:outerShdw>
            </a:effectLst>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232323"/>
                </a:solidFill>
                <a:uFillTx/>
                <a:latin typeface="Arial"/>
              </a:endParaRPr>
            </a:p>
          </p:txBody>
        </p:sp>
        <p:cxnSp>
          <p:nvCxnSpPr>
            <p:cNvPr id="21" name="Straight Connector 52">
              <a:extLst>
                <a:ext uri="{FF2B5EF4-FFF2-40B4-BE49-F238E27FC236}">
                  <a16:creationId xmlns:a16="http://schemas.microsoft.com/office/drawing/2014/main" id="{29BAC618-AD06-6300-66A7-C33348231C67}"/>
                </a:ext>
              </a:extLst>
            </p:cNvPr>
            <p:cNvCxnSpPr/>
            <p:nvPr/>
          </p:nvCxnSpPr>
          <p:spPr>
            <a:xfrm flipV="1">
              <a:off x="1552001" y="2804501"/>
              <a:ext cx="0" cy="192243"/>
            </a:xfrm>
            <a:prstGeom prst="straightConnector1">
              <a:avLst/>
            </a:prstGeom>
            <a:noFill/>
            <a:ln w="12701" cap="flat">
              <a:solidFill>
                <a:srgbClr val="245081"/>
              </a:solidFill>
              <a:custDash>
                <a:ds d="100000" sp="100000"/>
              </a:custDash>
              <a:miter/>
            </a:ln>
            <a:effectLst>
              <a:outerShdw dist="38103" dir="5400000" algn="tl">
                <a:srgbClr val="000000">
                  <a:alpha val="10000"/>
                </a:srgbClr>
              </a:outerShdw>
            </a:effectLst>
          </p:spPr>
        </p:cxnSp>
      </p:grpSp>
      <p:sp>
        <p:nvSpPr>
          <p:cNvPr id="22" name="Título 1">
            <a:extLst>
              <a:ext uri="{FF2B5EF4-FFF2-40B4-BE49-F238E27FC236}">
                <a16:creationId xmlns:a16="http://schemas.microsoft.com/office/drawing/2014/main" id="{8FD14551-5947-793A-BC60-AC9B2E5BFE07}"/>
              </a:ext>
            </a:extLst>
          </p:cNvPr>
          <p:cNvSpPr txBox="1"/>
          <p:nvPr/>
        </p:nvSpPr>
        <p:spPr>
          <a:xfrm>
            <a:off x="479429" y="743827"/>
            <a:ext cx="4962905" cy="792355"/>
          </a:xfrm>
          <a:prstGeom prst="rect">
            <a:avLst/>
          </a:prstGeom>
          <a:noFill/>
          <a:ln cap="flat">
            <a:noFill/>
          </a:ln>
        </p:spPr>
        <p:txBody>
          <a:bodyPr vert="horz" wrap="square" lIns="91440" tIns="45720" rIns="91440" bIns="45720" anchor="t" anchorCtr="0" compatLnSpc="1">
            <a:noAutofit/>
          </a:bodyPr>
          <a:lstStyle/>
          <a:p>
            <a:pPr marL="0" marR="0" lvl="0" indent="0" algn="l" defTabSz="914400" rtl="0" fontAlgn="auto" hangingPunct="1">
              <a:lnSpc>
                <a:spcPts val="4680"/>
              </a:lnSpc>
              <a:spcBef>
                <a:spcPts val="0"/>
              </a:spcBef>
              <a:spcAft>
                <a:spcPts val="0"/>
              </a:spcAft>
              <a:buNone/>
              <a:tabLst/>
              <a:defRPr sz="1800" b="0" i="0" u="none" strike="noStrike" kern="0" cap="none" spc="0" baseline="0">
                <a:solidFill>
                  <a:srgbClr val="000000"/>
                </a:solidFill>
                <a:uFillTx/>
              </a:defRPr>
            </a:pPr>
            <a:r>
              <a:rPr lang="es-ES" sz="4400" b="1" i="0" u="none" strike="noStrike" kern="1200" cap="none" spc="0" baseline="0">
                <a:solidFill>
                  <a:srgbClr val="0F78FF"/>
                </a:solidFill>
                <a:uFillTx/>
                <a:latin typeface="Arial" pitchFamily="34"/>
                <a:cs typeface="Arial" pitchFamily="34"/>
              </a:rPr>
              <a:t>Timeline </a:t>
            </a:r>
            <a:r>
              <a:rPr lang="es-ES" sz="4400" b="1" i="0" u="none" strike="noStrike" kern="1200" cap="none" spc="0" baseline="0">
                <a:solidFill>
                  <a:srgbClr val="14203C"/>
                </a:solidFill>
                <a:uFillTx/>
                <a:latin typeface="Arial" pitchFamily="34"/>
                <a:cs typeface="Arial" pitchFamily="34"/>
              </a:rPr>
              <a:t>slide</a:t>
            </a:r>
          </a:p>
        </p:txBody>
      </p:sp>
      <p:sp>
        <p:nvSpPr>
          <p:cNvPr id="23" name="Forma libre 33">
            <a:extLst>
              <a:ext uri="{FF2B5EF4-FFF2-40B4-BE49-F238E27FC236}">
                <a16:creationId xmlns:a16="http://schemas.microsoft.com/office/drawing/2014/main" id="{DA71724E-3212-A9DF-D8BA-EB73AD8B204C}"/>
              </a:ext>
            </a:extLst>
          </p:cNvPr>
          <p:cNvSpPr/>
          <p:nvPr/>
        </p:nvSpPr>
        <p:spPr>
          <a:xfrm>
            <a:off x="7578693" y="3351998"/>
            <a:ext cx="352281" cy="285512"/>
          </a:xfrm>
          <a:custGeom>
            <a:avLst/>
            <a:gdLst>
              <a:gd name="f0" fmla="val 10800000"/>
              <a:gd name="f1" fmla="val 5400000"/>
              <a:gd name="f2" fmla="val 180"/>
              <a:gd name="f3" fmla="val w"/>
              <a:gd name="f4" fmla="val h"/>
              <a:gd name="f5" fmla="val 0"/>
              <a:gd name="f6" fmla="val 5829300"/>
              <a:gd name="f7" fmla="val 4724400"/>
              <a:gd name="f8" fmla="val 5481095"/>
              <a:gd name="f9" fmla="val 355444"/>
              <a:gd name="f10" fmla="val 156658"/>
              <a:gd name="f11" fmla="val 3995461"/>
              <a:gd name="f12" fmla="val 4002700"/>
              <a:gd name="f13" fmla="val 4009939"/>
              <a:gd name="f14" fmla="val 4016521"/>
              <a:gd name="f15" fmla="val 4400274"/>
              <a:gd name="f16" fmla="val 4578001"/>
              <a:gd name="f17" fmla="val 149419"/>
              <a:gd name="f18" fmla="val 4727419"/>
              <a:gd name="f19" fmla="val 327146"/>
              <a:gd name="f20" fmla="val 2715863"/>
              <a:gd name="f21" fmla="val 2794197"/>
              <a:gd name="f22" fmla="val 2858043"/>
              <a:gd name="f23" fmla="val 4699111"/>
              <a:gd name="f24" fmla="val 2914650"/>
              <a:gd name="f25" fmla="val 4656335"/>
              <a:gd name="f26" fmla="val 2971257"/>
              <a:gd name="f27" fmla="val 4699121"/>
              <a:gd name="f28" fmla="val 3035760"/>
              <a:gd name="f29" fmla="val 3113437"/>
              <a:gd name="f30" fmla="val 5502821"/>
              <a:gd name="f31" fmla="val 5680548"/>
              <a:gd name="f32" fmla="val 5829967"/>
              <a:gd name="f33" fmla="val 3994804"/>
              <a:gd name="f34" fmla="val 354787"/>
              <a:gd name="f35" fmla="val 5836539"/>
              <a:gd name="f36" fmla="val 156000"/>
              <a:gd name="f37" fmla="val 5680539"/>
              <a:gd name="f38" fmla="val 2786958"/>
              <a:gd name="f39" fmla="val 4393035"/>
              <a:gd name="f40" fmla="val 4428582"/>
              <a:gd name="f41" fmla="val 2758650"/>
              <a:gd name="f42" fmla="val 4456881"/>
              <a:gd name="f43" fmla="val 2723112"/>
              <a:gd name="f44" fmla="val 334385"/>
              <a:gd name="f45" fmla="val 298837"/>
              <a:gd name="f46" fmla="val 270539"/>
              <a:gd name="f47" fmla="val 4428573"/>
              <a:gd name="f48" fmla="val 4123163"/>
              <a:gd name="f49" fmla="val 3859864"/>
              <a:gd name="f50" fmla="val 270529"/>
              <a:gd name="f51" fmla="val 305419"/>
              <a:gd name="f52" fmla="val 313315"/>
              <a:gd name="f53" fmla="val 263290"/>
              <a:gd name="f54" fmla="val 362683"/>
              <a:gd name="f55" fmla="val 2786948"/>
              <a:gd name="f56" fmla="val 5573907"/>
              <a:gd name="f57" fmla="val 5545598"/>
              <a:gd name="f58" fmla="val 5510060"/>
              <a:gd name="f59" fmla="val 3121333"/>
              <a:gd name="f60" fmla="val 3085786"/>
              <a:gd name="f61" fmla="val 3057487"/>
              <a:gd name="f62" fmla="val 3050248"/>
              <a:gd name="f63" fmla="val 262633"/>
              <a:gd name="f64" fmla="val 5481752"/>
              <a:gd name="f65" fmla="val 5531777"/>
              <a:gd name="f66" fmla="val 5076282"/>
              <a:gd name="f67" fmla="val 1691650"/>
              <a:gd name="f68" fmla="val 1762735"/>
              <a:gd name="f69" fmla="val 5019675"/>
              <a:gd name="f70" fmla="val 1819351"/>
              <a:gd name="f71" fmla="val 4948590"/>
              <a:gd name="f72" fmla="val 3661743"/>
              <a:gd name="f73" fmla="val 3590658"/>
              <a:gd name="f74" fmla="val 3534042"/>
              <a:gd name="f75" fmla="val 1762744"/>
              <a:gd name="f76" fmla="val 1620564"/>
              <a:gd name="f77" fmla="val 3590649"/>
              <a:gd name="f78" fmla="val 1563957"/>
              <a:gd name="f79" fmla="val 5019018"/>
              <a:gd name="f80" fmla="val 2402539"/>
              <a:gd name="f81" fmla="val 2473623"/>
              <a:gd name="f82" fmla="val 2530240"/>
              <a:gd name="f83" fmla="val 2473633"/>
              <a:gd name="f84" fmla="val 2331444"/>
              <a:gd name="f85" fmla="val 2274837"/>
              <a:gd name="f86" fmla="val 2274846"/>
              <a:gd name="f87" fmla="val 2331453"/>
              <a:gd name="f88" fmla="val 3141736"/>
              <a:gd name="f89" fmla="val 3212821"/>
              <a:gd name="f90" fmla="val 3269437"/>
              <a:gd name="f91" fmla="val 3212830"/>
              <a:gd name="f92" fmla="val 3070651"/>
              <a:gd name="f93" fmla="val 3014034"/>
              <a:gd name="f94" fmla="val 3014043"/>
              <a:gd name="f95" fmla="val 966940"/>
              <a:gd name="f96" fmla="val 1038025"/>
              <a:gd name="f97" fmla="val 1094632"/>
              <a:gd name="f98" fmla="val 895855"/>
              <a:gd name="f99" fmla="val 839238"/>
              <a:gd name="f100" fmla="val 831342"/>
              <a:gd name="f101" fmla="val 888606"/>
              <a:gd name="f102" fmla="val 746436"/>
              <a:gd name="f103" fmla="val 803043"/>
              <a:gd name="f104" fmla="val 874138"/>
              <a:gd name="f105" fmla="val 2160985"/>
              <a:gd name="f106" fmla="val 2232070"/>
              <a:gd name="f107" fmla="val 2288686"/>
              <a:gd name="f108" fmla="val 2232079"/>
              <a:gd name="f109" fmla="val 874786"/>
              <a:gd name="f110" fmla="val 803700"/>
              <a:gd name="f111" fmla="val 1826590"/>
              <a:gd name="f112" fmla="val 1769983"/>
              <a:gd name="f113" fmla="val 2537479"/>
              <a:gd name="f114" fmla="val 3070641"/>
              <a:gd name="f115" fmla="val 3277333"/>
              <a:gd name="f116" fmla="val 3220069"/>
              <a:gd name="f117" fmla="val 895845"/>
              <a:gd name="f118" fmla="+- 0 0 -90"/>
              <a:gd name="f119" fmla="*/ f3 1 5829300"/>
              <a:gd name="f120" fmla="*/ f4 1 4724400"/>
              <a:gd name="f121" fmla="val f5"/>
              <a:gd name="f122" fmla="val f6"/>
              <a:gd name="f123" fmla="val f7"/>
              <a:gd name="f124" fmla="*/ f118 f0 1"/>
              <a:gd name="f125" fmla="+- f123 0 f121"/>
              <a:gd name="f126" fmla="+- f122 0 f121"/>
              <a:gd name="f127" fmla="*/ f124 1 f2"/>
              <a:gd name="f128" fmla="*/ f126 1 5829300"/>
              <a:gd name="f129" fmla="*/ f125 1 4724400"/>
              <a:gd name="f130" fmla="*/ 5481095 f126 1"/>
              <a:gd name="f131" fmla="*/ 0 f125 1"/>
              <a:gd name="f132" fmla="*/ 355444 f126 1"/>
              <a:gd name="f133" fmla="*/ 0 f126 1"/>
              <a:gd name="f134" fmla="*/ 355444 f125 1"/>
              <a:gd name="f135" fmla="*/ 3995461 f125 1"/>
              <a:gd name="f136" fmla="*/ 4016521 f125 1"/>
              <a:gd name="f137" fmla="*/ 4400274 f125 1"/>
              <a:gd name="f138" fmla="*/ 327146 f126 1"/>
              <a:gd name="f139" fmla="*/ 4727419 f125 1"/>
              <a:gd name="f140" fmla="*/ 2715863 f126 1"/>
              <a:gd name="f141" fmla="*/ 2914650 f126 1"/>
              <a:gd name="f142" fmla="*/ 4656335 f125 1"/>
              <a:gd name="f143" fmla="*/ 3113437 f126 1"/>
              <a:gd name="f144" fmla="*/ 5502821 f126 1"/>
              <a:gd name="f145" fmla="*/ 5829967 f126 1"/>
              <a:gd name="f146" fmla="*/ 3994804 f125 1"/>
              <a:gd name="f147" fmla="*/ 354787 f125 1"/>
              <a:gd name="f148" fmla="*/ 2786958 f126 1"/>
              <a:gd name="f149" fmla="*/ 4393035 f125 1"/>
              <a:gd name="f150" fmla="*/ 2723112 f126 1"/>
              <a:gd name="f151" fmla="*/ 4456881 f125 1"/>
              <a:gd name="f152" fmla="*/ 334385 f126 1"/>
              <a:gd name="f153" fmla="*/ 270539 f126 1"/>
              <a:gd name="f154" fmla="*/ 4123163 f125 1"/>
              <a:gd name="f155" fmla="*/ 3859864 f125 1"/>
              <a:gd name="f156" fmla="*/ 270529 f126 1"/>
              <a:gd name="f157" fmla="*/ 362683 f126 1"/>
              <a:gd name="f158" fmla="*/ 263290 f125 1"/>
              <a:gd name="f159" fmla="*/ 2786948 f126 1"/>
              <a:gd name="f160" fmla="*/ 5573907 f126 1"/>
              <a:gd name="f161" fmla="*/ 5510060 f126 1"/>
              <a:gd name="f162" fmla="*/ 3121333 f126 1"/>
              <a:gd name="f163" fmla="*/ 3057487 f126 1"/>
              <a:gd name="f164" fmla="*/ 3050248 f126 1"/>
              <a:gd name="f165" fmla="*/ 262633 f125 1"/>
              <a:gd name="f166" fmla="*/ 5481752 f126 1"/>
              <a:gd name="f167" fmla="*/ 5076282 f126 1"/>
              <a:gd name="f168" fmla="*/ 1691650 f125 1"/>
              <a:gd name="f169" fmla="*/ 4948590 f126 1"/>
              <a:gd name="f170" fmla="*/ 1819351 f125 1"/>
              <a:gd name="f171" fmla="*/ 3661743 f126 1"/>
              <a:gd name="f172" fmla="*/ 3534042 f126 1"/>
              <a:gd name="f173" fmla="*/ 1563957 f125 1"/>
              <a:gd name="f174" fmla="*/ 2402539 f125 1"/>
              <a:gd name="f175" fmla="*/ 2530240 f125 1"/>
              <a:gd name="f176" fmla="*/ 2274837 f125 1"/>
              <a:gd name="f177" fmla="*/ 3141736 f125 1"/>
              <a:gd name="f178" fmla="*/ 3269437 f125 1"/>
              <a:gd name="f179" fmla="*/ 3014034 f125 1"/>
              <a:gd name="f180" fmla="*/ 966940 f125 1"/>
              <a:gd name="f181" fmla="*/ 1094632 f125 1"/>
              <a:gd name="f182" fmla="*/ 839238 f125 1"/>
              <a:gd name="f183" fmla="*/ 746436 f126 1"/>
              <a:gd name="f184" fmla="*/ 874138 f126 1"/>
              <a:gd name="f185" fmla="*/ 2160985 f126 1"/>
              <a:gd name="f186" fmla="*/ 2288686 f126 1"/>
              <a:gd name="f187" fmla="*/ 874786 f126 1"/>
              <a:gd name="f188" fmla="+- f127 0 f1"/>
              <a:gd name="f189" fmla="*/ f130 1 5829300"/>
              <a:gd name="f190" fmla="*/ f131 1 4724400"/>
              <a:gd name="f191" fmla="*/ f132 1 5829300"/>
              <a:gd name="f192" fmla="*/ f133 1 5829300"/>
              <a:gd name="f193" fmla="*/ f134 1 4724400"/>
              <a:gd name="f194" fmla="*/ f135 1 4724400"/>
              <a:gd name="f195" fmla="*/ f136 1 4724400"/>
              <a:gd name="f196" fmla="*/ f137 1 4724400"/>
              <a:gd name="f197" fmla="*/ f138 1 5829300"/>
              <a:gd name="f198" fmla="*/ f139 1 4724400"/>
              <a:gd name="f199" fmla="*/ f140 1 5829300"/>
              <a:gd name="f200" fmla="*/ f141 1 5829300"/>
              <a:gd name="f201" fmla="*/ f142 1 4724400"/>
              <a:gd name="f202" fmla="*/ f143 1 5829300"/>
              <a:gd name="f203" fmla="*/ f144 1 5829300"/>
              <a:gd name="f204" fmla="*/ f145 1 5829300"/>
              <a:gd name="f205" fmla="*/ f146 1 4724400"/>
              <a:gd name="f206" fmla="*/ f147 1 4724400"/>
              <a:gd name="f207" fmla="*/ f148 1 5829300"/>
              <a:gd name="f208" fmla="*/ f149 1 4724400"/>
              <a:gd name="f209" fmla="*/ f150 1 5829300"/>
              <a:gd name="f210" fmla="*/ f151 1 4724400"/>
              <a:gd name="f211" fmla="*/ f152 1 5829300"/>
              <a:gd name="f212" fmla="*/ f153 1 5829300"/>
              <a:gd name="f213" fmla="*/ f154 1 4724400"/>
              <a:gd name="f214" fmla="*/ f155 1 4724400"/>
              <a:gd name="f215" fmla="*/ f156 1 5829300"/>
              <a:gd name="f216" fmla="*/ f157 1 5829300"/>
              <a:gd name="f217" fmla="*/ f158 1 4724400"/>
              <a:gd name="f218" fmla="*/ f159 1 5829300"/>
              <a:gd name="f219" fmla="*/ f160 1 5829300"/>
              <a:gd name="f220" fmla="*/ f161 1 5829300"/>
              <a:gd name="f221" fmla="*/ f162 1 5829300"/>
              <a:gd name="f222" fmla="*/ f163 1 5829300"/>
              <a:gd name="f223" fmla="*/ f164 1 5829300"/>
              <a:gd name="f224" fmla="*/ f165 1 4724400"/>
              <a:gd name="f225" fmla="*/ f166 1 5829300"/>
              <a:gd name="f226" fmla="*/ f167 1 5829300"/>
              <a:gd name="f227" fmla="*/ f168 1 4724400"/>
              <a:gd name="f228" fmla="*/ f169 1 5829300"/>
              <a:gd name="f229" fmla="*/ f170 1 4724400"/>
              <a:gd name="f230" fmla="*/ f171 1 5829300"/>
              <a:gd name="f231" fmla="*/ f172 1 5829300"/>
              <a:gd name="f232" fmla="*/ f173 1 4724400"/>
              <a:gd name="f233" fmla="*/ f174 1 4724400"/>
              <a:gd name="f234" fmla="*/ f175 1 4724400"/>
              <a:gd name="f235" fmla="*/ f176 1 4724400"/>
              <a:gd name="f236" fmla="*/ f177 1 4724400"/>
              <a:gd name="f237" fmla="*/ f178 1 4724400"/>
              <a:gd name="f238" fmla="*/ f179 1 4724400"/>
              <a:gd name="f239" fmla="*/ f180 1 4724400"/>
              <a:gd name="f240" fmla="*/ f181 1 4724400"/>
              <a:gd name="f241" fmla="*/ f182 1 4724400"/>
              <a:gd name="f242" fmla="*/ f183 1 5829300"/>
              <a:gd name="f243" fmla="*/ f184 1 5829300"/>
              <a:gd name="f244" fmla="*/ f185 1 5829300"/>
              <a:gd name="f245" fmla="*/ f186 1 5829300"/>
              <a:gd name="f246" fmla="*/ f187 1 5829300"/>
              <a:gd name="f247" fmla="*/ f121 1 f128"/>
              <a:gd name="f248" fmla="*/ f122 1 f128"/>
              <a:gd name="f249" fmla="*/ f121 1 f129"/>
              <a:gd name="f250" fmla="*/ f123 1 f129"/>
              <a:gd name="f251" fmla="*/ f189 1 f128"/>
              <a:gd name="f252" fmla="*/ f190 1 f129"/>
              <a:gd name="f253" fmla="*/ f191 1 f128"/>
              <a:gd name="f254" fmla="*/ f192 1 f128"/>
              <a:gd name="f255" fmla="*/ f193 1 f129"/>
              <a:gd name="f256" fmla="*/ f194 1 f129"/>
              <a:gd name="f257" fmla="*/ f195 1 f129"/>
              <a:gd name="f258" fmla="*/ f196 1 f129"/>
              <a:gd name="f259" fmla="*/ f197 1 f128"/>
              <a:gd name="f260" fmla="*/ f198 1 f129"/>
              <a:gd name="f261" fmla="*/ f199 1 f128"/>
              <a:gd name="f262" fmla="*/ f200 1 f128"/>
              <a:gd name="f263" fmla="*/ f201 1 f129"/>
              <a:gd name="f264" fmla="*/ f202 1 f128"/>
              <a:gd name="f265" fmla="*/ f203 1 f128"/>
              <a:gd name="f266" fmla="*/ f204 1 f128"/>
              <a:gd name="f267" fmla="*/ f205 1 f129"/>
              <a:gd name="f268" fmla="*/ f206 1 f129"/>
              <a:gd name="f269" fmla="*/ f207 1 f128"/>
              <a:gd name="f270" fmla="*/ f208 1 f129"/>
              <a:gd name="f271" fmla="*/ f209 1 f128"/>
              <a:gd name="f272" fmla="*/ f210 1 f129"/>
              <a:gd name="f273" fmla="*/ f211 1 f128"/>
              <a:gd name="f274" fmla="*/ f212 1 f128"/>
              <a:gd name="f275" fmla="*/ f213 1 f129"/>
              <a:gd name="f276" fmla="*/ f214 1 f129"/>
              <a:gd name="f277" fmla="*/ f215 1 f128"/>
              <a:gd name="f278" fmla="*/ f216 1 f128"/>
              <a:gd name="f279" fmla="*/ f217 1 f129"/>
              <a:gd name="f280" fmla="*/ f218 1 f128"/>
              <a:gd name="f281" fmla="*/ f219 1 f128"/>
              <a:gd name="f282" fmla="*/ f220 1 f128"/>
              <a:gd name="f283" fmla="*/ f221 1 f128"/>
              <a:gd name="f284" fmla="*/ f222 1 f128"/>
              <a:gd name="f285" fmla="*/ f223 1 f128"/>
              <a:gd name="f286" fmla="*/ f224 1 f129"/>
              <a:gd name="f287" fmla="*/ f225 1 f128"/>
              <a:gd name="f288" fmla="*/ f226 1 f128"/>
              <a:gd name="f289" fmla="*/ f227 1 f129"/>
              <a:gd name="f290" fmla="*/ f228 1 f128"/>
              <a:gd name="f291" fmla="*/ f229 1 f129"/>
              <a:gd name="f292" fmla="*/ f230 1 f128"/>
              <a:gd name="f293" fmla="*/ f231 1 f128"/>
              <a:gd name="f294" fmla="*/ f232 1 f129"/>
              <a:gd name="f295" fmla="*/ f233 1 f129"/>
              <a:gd name="f296" fmla="*/ f234 1 f129"/>
              <a:gd name="f297" fmla="*/ f235 1 f129"/>
              <a:gd name="f298" fmla="*/ f236 1 f129"/>
              <a:gd name="f299" fmla="*/ f237 1 f129"/>
              <a:gd name="f300" fmla="*/ f238 1 f129"/>
              <a:gd name="f301" fmla="*/ f239 1 f129"/>
              <a:gd name="f302" fmla="*/ f240 1 f129"/>
              <a:gd name="f303" fmla="*/ f241 1 f129"/>
              <a:gd name="f304" fmla="*/ f242 1 f128"/>
              <a:gd name="f305" fmla="*/ f243 1 f128"/>
              <a:gd name="f306" fmla="*/ f244 1 f128"/>
              <a:gd name="f307" fmla="*/ f245 1 f128"/>
              <a:gd name="f308" fmla="*/ f246 1 f128"/>
              <a:gd name="f309" fmla="*/ f247 f119 1"/>
              <a:gd name="f310" fmla="*/ f248 f119 1"/>
              <a:gd name="f311" fmla="*/ f250 f120 1"/>
              <a:gd name="f312" fmla="*/ f249 f120 1"/>
              <a:gd name="f313" fmla="*/ f251 f119 1"/>
              <a:gd name="f314" fmla="*/ f252 f120 1"/>
              <a:gd name="f315" fmla="*/ f253 f119 1"/>
              <a:gd name="f316" fmla="*/ f254 f119 1"/>
              <a:gd name="f317" fmla="*/ f255 f120 1"/>
              <a:gd name="f318" fmla="*/ f256 f120 1"/>
              <a:gd name="f319" fmla="*/ f257 f120 1"/>
              <a:gd name="f320" fmla="*/ f258 f120 1"/>
              <a:gd name="f321" fmla="*/ f259 f119 1"/>
              <a:gd name="f322" fmla="*/ f260 f120 1"/>
              <a:gd name="f323" fmla="*/ f261 f119 1"/>
              <a:gd name="f324" fmla="*/ f262 f119 1"/>
              <a:gd name="f325" fmla="*/ f263 f120 1"/>
              <a:gd name="f326" fmla="*/ f264 f119 1"/>
              <a:gd name="f327" fmla="*/ f265 f119 1"/>
              <a:gd name="f328" fmla="*/ f266 f119 1"/>
              <a:gd name="f329" fmla="*/ f267 f120 1"/>
              <a:gd name="f330" fmla="*/ f268 f120 1"/>
              <a:gd name="f331" fmla="*/ f269 f119 1"/>
              <a:gd name="f332" fmla="*/ f270 f120 1"/>
              <a:gd name="f333" fmla="*/ f271 f119 1"/>
              <a:gd name="f334" fmla="*/ f272 f120 1"/>
              <a:gd name="f335" fmla="*/ f273 f119 1"/>
              <a:gd name="f336" fmla="*/ f274 f119 1"/>
              <a:gd name="f337" fmla="*/ f275 f120 1"/>
              <a:gd name="f338" fmla="*/ f276 f120 1"/>
              <a:gd name="f339" fmla="*/ f277 f119 1"/>
              <a:gd name="f340" fmla="*/ f278 f119 1"/>
              <a:gd name="f341" fmla="*/ f279 f120 1"/>
              <a:gd name="f342" fmla="*/ f280 f119 1"/>
              <a:gd name="f343" fmla="*/ f281 f119 1"/>
              <a:gd name="f344" fmla="*/ f282 f119 1"/>
              <a:gd name="f345" fmla="*/ f283 f119 1"/>
              <a:gd name="f346" fmla="*/ f284 f119 1"/>
              <a:gd name="f347" fmla="*/ f285 f119 1"/>
              <a:gd name="f348" fmla="*/ f286 f120 1"/>
              <a:gd name="f349" fmla="*/ f287 f119 1"/>
              <a:gd name="f350" fmla="*/ f288 f119 1"/>
              <a:gd name="f351" fmla="*/ f289 f120 1"/>
              <a:gd name="f352" fmla="*/ f290 f119 1"/>
              <a:gd name="f353" fmla="*/ f291 f120 1"/>
              <a:gd name="f354" fmla="*/ f292 f119 1"/>
              <a:gd name="f355" fmla="*/ f293 f119 1"/>
              <a:gd name="f356" fmla="*/ f294 f120 1"/>
              <a:gd name="f357" fmla="*/ f295 f120 1"/>
              <a:gd name="f358" fmla="*/ f296 f120 1"/>
              <a:gd name="f359" fmla="*/ f297 f120 1"/>
              <a:gd name="f360" fmla="*/ f298 f120 1"/>
              <a:gd name="f361" fmla="*/ f299 f120 1"/>
              <a:gd name="f362" fmla="*/ f300 f120 1"/>
              <a:gd name="f363" fmla="*/ f301 f120 1"/>
              <a:gd name="f364" fmla="*/ f302 f120 1"/>
              <a:gd name="f365" fmla="*/ f303 f120 1"/>
              <a:gd name="f366" fmla="*/ f304 f119 1"/>
              <a:gd name="f367" fmla="*/ f305 f119 1"/>
              <a:gd name="f368" fmla="*/ f306 f119 1"/>
              <a:gd name="f369" fmla="*/ f307 f119 1"/>
              <a:gd name="f370" fmla="*/ f308 f119 1"/>
            </a:gdLst>
            <a:ahLst/>
            <a:cxnLst>
              <a:cxn ang="3cd4">
                <a:pos x="hc" y="t"/>
              </a:cxn>
              <a:cxn ang="0">
                <a:pos x="r" y="vc"/>
              </a:cxn>
              <a:cxn ang="cd4">
                <a:pos x="hc" y="b"/>
              </a:cxn>
              <a:cxn ang="cd2">
                <a:pos x="l" y="vc"/>
              </a:cxn>
              <a:cxn ang="f188">
                <a:pos x="f313" y="f314"/>
              </a:cxn>
              <a:cxn ang="f188">
                <a:pos x="f315" y="f314"/>
              </a:cxn>
              <a:cxn ang="f188">
                <a:pos x="f316" y="f317"/>
              </a:cxn>
              <a:cxn ang="f188">
                <a:pos x="f316" y="f318"/>
              </a:cxn>
              <a:cxn ang="f188">
                <a:pos x="f316" y="f319"/>
              </a:cxn>
              <a:cxn ang="f188">
                <a:pos x="f316" y="f320"/>
              </a:cxn>
              <a:cxn ang="f188">
                <a:pos x="f321" y="f322"/>
              </a:cxn>
              <a:cxn ang="f188">
                <a:pos x="f323" y="f322"/>
              </a:cxn>
              <a:cxn ang="f188">
                <a:pos x="f324" y="f325"/>
              </a:cxn>
              <a:cxn ang="f188">
                <a:pos x="f326" y="f322"/>
              </a:cxn>
              <a:cxn ang="f188">
                <a:pos x="f327" y="f322"/>
              </a:cxn>
              <a:cxn ang="f188">
                <a:pos x="f328" y="f320"/>
              </a:cxn>
              <a:cxn ang="f188">
                <a:pos x="f328" y="f329"/>
              </a:cxn>
              <a:cxn ang="f188">
                <a:pos x="f328" y="f330"/>
              </a:cxn>
              <a:cxn ang="f188">
                <a:pos x="f313" y="f314"/>
              </a:cxn>
              <a:cxn ang="f188">
                <a:pos x="f331" y="f332"/>
              </a:cxn>
              <a:cxn ang="f188">
                <a:pos x="f333" y="f334"/>
              </a:cxn>
              <a:cxn ang="f188">
                <a:pos x="f335" y="f334"/>
              </a:cxn>
              <a:cxn ang="f188">
                <a:pos x="f336" y="f332"/>
              </a:cxn>
              <a:cxn ang="f188">
                <a:pos x="f336" y="f337"/>
              </a:cxn>
              <a:cxn ang="f188">
                <a:pos x="f331" y="f337"/>
              </a:cxn>
              <a:cxn ang="f188">
                <a:pos x="f331" y="f332"/>
              </a:cxn>
              <a:cxn ang="f188">
                <a:pos x="f331" y="f332"/>
              </a:cxn>
              <a:cxn ang="f188">
                <a:pos x="f331" y="f338"/>
              </a:cxn>
              <a:cxn ang="f188">
                <a:pos x="f339" y="f338"/>
              </a:cxn>
              <a:cxn ang="f188">
                <a:pos x="f339" y="f317"/>
              </a:cxn>
              <a:cxn ang="f188">
                <a:pos x="f340" y="f341"/>
              </a:cxn>
              <a:cxn ang="f188">
                <a:pos x="f342" y="f341"/>
              </a:cxn>
              <a:cxn ang="f188">
                <a:pos x="f331" y="f338"/>
              </a:cxn>
              <a:cxn ang="f188">
                <a:pos x="f331" y="f338"/>
              </a:cxn>
              <a:cxn ang="f188">
                <a:pos x="f343" y="f332"/>
              </a:cxn>
              <a:cxn ang="f188">
                <a:pos x="f344" y="f334"/>
              </a:cxn>
              <a:cxn ang="f188">
                <a:pos x="f345" y="f334"/>
              </a:cxn>
              <a:cxn ang="f188">
                <a:pos x="f346" y="f332"/>
              </a:cxn>
              <a:cxn ang="f188">
                <a:pos x="f346" y="f337"/>
              </a:cxn>
              <a:cxn ang="f188">
                <a:pos x="f343" y="f337"/>
              </a:cxn>
              <a:cxn ang="f188">
                <a:pos x="f343" y="f332"/>
              </a:cxn>
              <a:cxn ang="f188">
                <a:pos x="f343" y="f338"/>
              </a:cxn>
              <a:cxn ang="f188">
                <a:pos x="f347" y="f338"/>
              </a:cxn>
              <a:cxn ang="f188">
                <a:pos x="f347" y="f348"/>
              </a:cxn>
              <a:cxn ang="f188">
                <a:pos x="f349" y="f348"/>
              </a:cxn>
              <a:cxn ang="f188">
                <a:pos x="f343" y="f330"/>
              </a:cxn>
              <a:cxn ang="f188">
                <a:pos x="f343" y="f338"/>
              </a:cxn>
              <a:cxn ang="f188">
                <a:pos x="f343" y="f338"/>
              </a:cxn>
              <a:cxn ang="f188">
                <a:pos x="f350" y="f351"/>
              </a:cxn>
              <a:cxn ang="f188">
                <a:pos x="f352" y="f353"/>
              </a:cxn>
              <a:cxn ang="f188">
                <a:pos x="f354" y="f353"/>
              </a:cxn>
              <a:cxn ang="f188">
                <a:pos x="f355" y="f351"/>
              </a:cxn>
              <a:cxn ang="f188">
                <a:pos x="f354" y="f356"/>
              </a:cxn>
              <a:cxn ang="f188">
                <a:pos x="f352" y="f356"/>
              </a:cxn>
              <a:cxn ang="f188">
                <a:pos x="f350" y="f351"/>
              </a:cxn>
              <a:cxn ang="f188">
                <a:pos x="f350" y="f357"/>
              </a:cxn>
              <a:cxn ang="f188">
                <a:pos x="f352" y="f358"/>
              </a:cxn>
              <a:cxn ang="f188">
                <a:pos x="f354" y="f358"/>
              </a:cxn>
              <a:cxn ang="f188">
                <a:pos x="f355" y="f357"/>
              </a:cxn>
              <a:cxn ang="f188">
                <a:pos x="f354" y="f359"/>
              </a:cxn>
              <a:cxn ang="f188">
                <a:pos x="f352" y="f359"/>
              </a:cxn>
              <a:cxn ang="f188">
                <a:pos x="f350" y="f357"/>
              </a:cxn>
              <a:cxn ang="f188">
                <a:pos x="f350" y="f360"/>
              </a:cxn>
              <a:cxn ang="f188">
                <a:pos x="f352" y="f361"/>
              </a:cxn>
              <a:cxn ang="f188">
                <a:pos x="f354" y="f361"/>
              </a:cxn>
              <a:cxn ang="f188">
                <a:pos x="f355" y="f360"/>
              </a:cxn>
              <a:cxn ang="f188">
                <a:pos x="f354" y="f362"/>
              </a:cxn>
              <a:cxn ang="f188">
                <a:pos x="f352" y="f362"/>
              </a:cxn>
              <a:cxn ang="f188">
                <a:pos x="f350" y="f360"/>
              </a:cxn>
              <a:cxn ang="f188">
                <a:pos x="f350" y="f363"/>
              </a:cxn>
              <a:cxn ang="f188">
                <a:pos x="f352" y="f364"/>
              </a:cxn>
              <a:cxn ang="f188">
                <a:pos x="f354" y="f364"/>
              </a:cxn>
              <a:cxn ang="f188">
                <a:pos x="f355" y="f363"/>
              </a:cxn>
              <a:cxn ang="f188">
                <a:pos x="f354" y="f365"/>
              </a:cxn>
              <a:cxn ang="f188">
                <a:pos x="f352" y="f365"/>
              </a:cxn>
              <a:cxn ang="f188">
                <a:pos x="f350" y="f363"/>
              </a:cxn>
              <a:cxn ang="f188">
                <a:pos x="f366" y="f351"/>
              </a:cxn>
              <a:cxn ang="f188">
                <a:pos x="f367" y="f356"/>
              </a:cxn>
              <a:cxn ang="f188">
                <a:pos x="f368" y="f356"/>
              </a:cxn>
              <a:cxn ang="f188">
                <a:pos x="f369" y="f351"/>
              </a:cxn>
              <a:cxn ang="f188">
                <a:pos x="f368" y="f353"/>
              </a:cxn>
              <a:cxn ang="f188">
                <a:pos x="f370" y="f353"/>
              </a:cxn>
              <a:cxn ang="f188">
                <a:pos x="f366" y="f351"/>
              </a:cxn>
              <a:cxn ang="f188">
                <a:pos x="f366" y="f357"/>
              </a:cxn>
              <a:cxn ang="f188">
                <a:pos x="f367" y="f359"/>
              </a:cxn>
              <a:cxn ang="f188">
                <a:pos x="f368" y="f359"/>
              </a:cxn>
              <a:cxn ang="f188">
                <a:pos x="f369" y="f357"/>
              </a:cxn>
              <a:cxn ang="f188">
                <a:pos x="f368" y="f358"/>
              </a:cxn>
              <a:cxn ang="f188">
                <a:pos x="f370" y="f358"/>
              </a:cxn>
              <a:cxn ang="f188">
                <a:pos x="f366" y="f357"/>
              </a:cxn>
              <a:cxn ang="f188">
                <a:pos x="f366" y="f360"/>
              </a:cxn>
              <a:cxn ang="f188">
                <a:pos x="f367" y="f362"/>
              </a:cxn>
              <a:cxn ang="f188">
                <a:pos x="f368" y="f362"/>
              </a:cxn>
              <a:cxn ang="f188">
                <a:pos x="f369" y="f360"/>
              </a:cxn>
              <a:cxn ang="f188">
                <a:pos x="f368" y="f361"/>
              </a:cxn>
              <a:cxn ang="f188">
                <a:pos x="f370" y="f361"/>
              </a:cxn>
              <a:cxn ang="f188">
                <a:pos x="f366" y="f360"/>
              </a:cxn>
              <a:cxn ang="f188">
                <a:pos x="f366" y="f363"/>
              </a:cxn>
              <a:cxn ang="f188">
                <a:pos x="f367" y="f365"/>
              </a:cxn>
              <a:cxn ang="f188">
                <a:pos x="f368" y="f365"/>
              </a:cxn>
              <a:cxn ang="f188">
                <a:pos x="f369" y="f363"/>
              </a:cxn>
              <a:cxn ang="f188">
                <a:pos x="f368" y="f364"/>
              </a:cxn>
              <a:cxn ang="f188">
                <a:pos x="f370" y="f364"/>
              </a:cxn>
              <a:cxn ang="f188">
                <a:pos x="f366" y="f363"/>
              </a:cxn>
            </a:cxnLst>
            <a:rect l="f309" t="f312" r="f310" b="f311"/>
            <a:pathLst>
              <a:path w="5829300" h="4724400">
                <a:moveTo>
                  <a:pt x="f8" y="f5"/>
                </a:moveTo>
                <a:lnTo>
                  <a:pt x="f9" y="f5"/>
                </a:lnTo>
                <a:cubicBezTo>
                  <a:pt x="f10" y="f5"/>
                  <a:pt x="f5" y="f10"/>
                  <a:pt x="f5" y="f9"/>
                </a:cubicBezTo>
                <a:lnTo>
                  <a:pt x="f5" y="f11"/>
                </a:lnTo>
                <a:cubicBezTo>
                  <a:pt x="f5" y="f12"/>
                  <a:pt x="f5" y="f13"/>
                  <a:pt x="f5" y="f14"/>
                </a:cubicBezTo>
                <a:lnTo>
                  <a:pt x="f5" y="f15"/>
                </a:lnTo>
                <a:cubicBezTo>
                  <a:pt x="f5" y="f16"/>
                  <a:pt x="f17" y="f18"/>
                  <a:pt x="f19" y="f18"/>
                </a:cubicBezTo>
                <a:lnTo>
                  <a:pt x="f20" y="f18"/>
                </a:lnTo>
                <a:cubicBezTo>
                  <a:pt x="f21" y="f18"/>
                  <a:pt x="f22" y="f23"/>
                  <a:pt x="f24" y="f25"/>
                </a:cubicBezTo>
                <a:cubicBezTo>
                  <a:pt x="f26" y="f27"/>
                  <a:pt x="f28" y="f18"/>
                  <a:pt x="f29" y="f18"/>
                </a:cubicBezTo>
                <a:lnTo>
                  <a:pt x="f30" y="f18"/>
                </a:lnTo>
                <a:cubicBezTo>
                  <a:pt x="f31" y="f18"/>
                  <a:pt x="f32" y="f16"/>
                  <a:pt x="f32" y="f15"/>
                </a:cubicBezTo>
                <a:lnTo>
                  <a:pt x="f32" y="f33"/>
                </a:lnTo>
                <a:lnTo>
                  <a:pt x="f32" y="f34"/>
                </a:lnTo>
                <a:cubicBezTo>
                  <a:pt x="f35" y="f36"/>
                  <a:pt x="f37" y="f5"/>
                  <a:pt x="f8" y="f5"/>
                </a:cubicBezTo>
                <a:close/>
                <a:moveTo>
                  <a:pt x="f38" y="f39"/>
                </a:moveTo>
                <a:cubicBezTo>
                  <a:pt x="f38" y="f40"/>
                  <a:pt x="f41" y="f42"/>
                  <a:pt x="f43" y="f42"/>
                </a:cubicBezTo>
                <a:lnTo>
                  <a:pt x="f44" y="f42"/>
                </a:lnTo>
                <a:cubicBezTo>
                  <a:pt x="f45" y="f42"/>
                  <a:pt x="f46" y="f47"/>
                  <a:pt x="f46" y="f39"/>
                </a:cubicBezTo>
                <a:lnTo>
                  <a:pt x="f46" y="f48"/>
                </a:lnTo>
                <a:lnTo>
                  <a:pt x="f38" y="f48"/>
                </a:lnTo>
                <a:lnTo>
                  <a:pt x="f38" y="f39"/>
                </a:lnTo>
                <a:lnTo>
                  <a:pt x="f38" y="f39"/>
                </a:lnTo>
                <a:close/>
                <a:moveTo>
                  <a:pt x="f38" y="f49"/>
                </a:moveTo>
                <a:lnTo>
                  <a:pt x="f50" y="f49"/>
                </a:lnTo>
                <a:lnTo>
                  <a:pt x="f50" y="f9"/>
                </a:lnTo>
                <a:cubicBezTo>
                  <a:pt x="f50" y="f51"/>
                  <a:pt x="f52" y="f53"/>
                  <a:pt x="f54" y="f53"/>
                </a:cubicBezTo>
                <a:lnTo>
                  <a:pt x="f55" y="f53"/>
                </a:lnTo>
                <a:lnTo>
                  <a:pt x="f38" y="f49"/>
                </a:lnTo>
                <a:lnTo>
                  <a:pt x="f38" y="f49"/>
                </a:lnTo>
                <a:close/>
                <a:moveTo>
                  <a:pt x="f56" y="f39"/>
                </a:moveTo>
                <a:cubicBezTo>
                  <a:pt x="f56" y="f40"/>
                  <a:pt x="f57" y="f42"/>
                  <a:pt x="f58" y="f42"/>
                </a:cubicBezTo>
                <a:lnTo>
                  <a:pt x="f59" y="f42"/>
                </a:lnTo>
                <a:cubicBezTo>
                  <a:pt x="f60" y="f42"/>
                  <a:pt x="f61" y="f47"/>
                  <a:pt x="f61" y="f39"/>
                </a:cubicBezTo>
                <a:lnTo>
                  <a:pt x="f61" y="f48"/>
                </a:lnTo>
                <a:lnTo>
                  <a:pt x="f56" y="f48"/>
                </a:lnTo>
                <a:lnTo>
                  <a:pt x="f56" y="f39"/>
                </a:lnTo>
                <a:close/>
                <a:moveTo>
                  <a:pt x="f56" y="f49"/>
                </a:moveTo>
                <a:lnTo>
                  <a:pt x="f62" y="f49"/>
                </a:lnTo>
                <a:lnTo>
                  <a:pt x="f62" y="f63"/>
                </a:lnTo>
                <a:lnTo>
                  <a:pt x="f64" y="f63"/>
                </a:lnTo>
                <a:cubicBezTo>
                  <a:pt x="f65" y="f63"/>
                  <a:pt x="f56" y="f51"/>
                  <a:pt x="f56" y="f34"/>
                </a:cubicBezTo>
                <a:lnTo>
                  <a:pt x="f56" y="f49"/>
                </a:lnTo>
                <a:lnTo>
                  <a:pt x="f56" y="f49"/>
                </a:lnTo>
                <a:close/>
                <a:moveTo>
                  <a:pt x="f66" y="f67"/>
                </a:moveTo>
                <a:cubicBezTo>
                  <a:pt x="f66" y="f68"/>
                  <a:pt x="f69" y="f70"/>
                  <a:pt x="f71" y="f70"/>
                </a:cubicBezTo>
                <a:lnTo>
                  <a:pt x="f72" y="f70"/>
                </a:lnTo>
                <a:cubicBezTo>
                  <a:pt x="f73" y="f70"/>
                  <a:pt x="f74" y="f75"/>
                  <a:pt x="f74" y="f67"/>
                </a:cubicBezTo>
                <a:cubicBezTo>
                  <a:pt x="f74" y="f76"/>
                  <a:pt x="f77" y="f78"/>
                  <a:pt x="f72" y="f78"/>
                </a:cubicBezTo>
                <a:lnTo>
                  <a:pt x="f71" y="f78"/>
                </a:lnTo>
                <a:cubicBezTo>
                  <a:pt x="f79" y="f78"/>
                  <a:pt x="f66" y="f76"/>
                  <a:pt x="f66" y="f67"/>
                </a:cubicBezTo>
                <a:close/>
                <a:moveTo>
                  <a:pt x="f66" y="f80"/>
                </a:moveTo>
                <a:cubicBezTo>
                  <a:pt x="f66" y="f81"/>
                  <a:pt x="f69" y="f82"/>
                  <a:pt x="f71" y="f82"/>
                </a:cubicBezTo>
                <a:lnTo>
                  <a:pt x="f72" y="f82"/>
                </a:lnTo>
                <a:cubicBezTo>
                  <a:pt x="f73" y="f82"/>
                  <a:pt x="f74" y="f83"/>
                  <a:pt x="f74" y="f80"/>
                </a:cubicBezTo>
                <a:cubicBezTo>
                  <a:pt x="f74" y="f84"/>
                  <a:pt x="f77" y="f85"/>
                  <a:pt x="f72" y="f85"/>
                </a:cubicBezTo>
                <a:lnTo>
                  <a:pt x="f71" y="f85"/>
                </a:lnTo>
                <a:cubicBezTo>
                  <a:pt x="f79" y="f86"/>
                  <a:pt x="f66" y="f87"/>
                  <a:pt x="f66" y="f80"/>
                </a:cubicBezTo>
                <a:close/>
                <a:moveTo>
                  <a:pt x="f66" y="f88"/>
                </a:moveTo>
                <a:cubicBezTo>
                  <a:pt x="f66" y="f89"/>
                  <a:pt x="f69" y="f90"/>
                  <a:pt x="f71" y="f90"/>
                </a:cubicBezTo>
                <a:lnTo>
                  <a:pt x="f72" y="f90"/>
                </a:lnTo>
                <a:cubicBezTo>
                  <a:pt x="f73" y="f90"/>
                  <a:pt x="f74" y="f91"/>
                  <a:pt x="f74" y="f88"/>
                </a:cubicBezTo>
                <a:cubicBezTo>
                  <a:pt x="f74" y="f92"/>
                  <a:pt x="f77" y="f93"/>
                  <a:pt x="f72" y="f93"/>
                </a:cubicBezTo>
                <a:lnTo>
                  <a:pt x="f71" y="f93"/>
                </a:lnTo>
                <a:cubicBezTo>
                  <a:pt x="f79" y="f94"/>
                  <a:pt x="f66" y="f92"/>
                  <a:pt x="f66" y="f88"/>
                </a:cubicBezTo>
                <a:close/>
                <a:moveTo>
                  <a:pt x="f66" y="f95"/>
                </a:moveTo>
                <a:cubicBezTo>
                  <a:pt x="f66" y="f96"/>
                  <a:pt x="f69" y="f97"/>
                  <a:pt x="f71" y="f97"/>
                </a:cubicBezTo>
                <a:lnTo>
                  <a:pt x="f72" y="f97"/>
                </a:lnTo>
                <a:cubicBezTo>
                  <a:pt x="f73" y="f97"/>
                  <a:pt x="f74" y="f96"/>
                  <a:pt x="f74" y="f95"/>
                </a:cubicBezTo>
                <a:cubicBezTo>
                  <a:pt x="f74" y="f98"/>
                  <a:pt x="f77" y="f99"/>
                  <a:pt x="f72" y="f99"/>
                </a:cubicBezTo>
                <a:lnTo>
                  <a:pt x="f71" y="f99"/>
                </a:lnTo>
                <a:cubicBezTo>
                  <a:pt x="f79" y="f100"/>
                  <a:pt x="f66" y="f101"/>
                  <a:pt x="f66" y="f95"/>
                </a:cubicBezTo>
                <a:close/>
                <a:moveTo>
                  <a:pt x="f102" y="f67"/>
                </a:moveTo>
                <a:cubicBezTo>
                  <a:pt x="f102" y="f76"/>
                  <a:pt x="f103" y="f78"/>
                  <a:pt x="f104" y="f78"/>
                </a:cubicBezTo>
                <a:lnTo>
                  <a:pt x="f105" y="f78"/>
                </a:lnTo>
                <a:cubicBezTo>
                  <a:pt x="f106" y="f78"/>
                  <a:pt x="f107" y="f76"/>
                  <a:pt x="f107" y="f67"/>
                </a:cubicBezTo>
                <a:cubicBezTo>
                  <a:pt x="f107" y="f68"/>
                  <a:pt x="f108" y="f70"/>
                  <a:pt x="f105" y="f70"/>
                </a:cubicBezTo>
                <a:lnTo>
                  <a:pt x="f109" y="f70"/>
                </a:lnTo>
                <a:cubicBezTo>
                  <a:pt x="f110" y="f111"/>
                  <a:pt x="f102" y="f112"/>
                  <a:pt x="f102" y="f67"/>
                </a:cubicBezTo>
                <a:close/>
                <a:moveTo>
                  <a:pt x="f102" y="f80"/>
                </a:moveTo>
                <a:cubicBezTo>
                  <a:pt x="f102" y="f87"/>
                  <a:pt x="f103" y="f85"/>
                  <a:pt x="f104" y="f85"/>
                </a:cubicBezTo>
                <a:lnTo>
                  <a:pt x="f105" y="f85"/>
                </a:lnTo>
                <a:cubicBezTo>
                  <a:pt x="f106" y="f85"/>
                  <a:pt x="f107" y="f84"/>
                  <a:pt x="f107" y="f80"/>
                </a:cubicBezTo>
                <a:cubicBezTo>
                  <a:pt x="f107" y="f83"/>
                  <a:pt x="f108" y="f82"/>
                  <a:pt x="f105" y="f82"/>
                </a:cubicBezTo>
                <a:lnTo>
                  <a:pt x="f109" y="f82"/>
                </a:lnTo>
                <a:cubicBezTo>
                  <a:pt x="f110" y="f113"/>
                  <a:pt x="f102" y="f83"/>
                  <a:pt x="f102" y="f80"/>
                </a:cubicBezTo>
                <a:close/>
                <a:moveTo>
                  <a:pt x="f102" y="f88"/>
                </a:moveTo>
                <a:cubicBezTo>
                  <a:pt x="f102" y="f92"/>
                  <a:pt x="f103" y="f93"/>
                  <a:pt x="f104" y="f93"/>
                </a:cubicBezTo>
                <a:lnTo>
                  <a:pt x="f105" y="f93"/>
                </a:lnTo>
                <a:cubicBezTo>
                  <a:pt x="f106" y="f93"/>
                  <a:pt x="f107" y="f114"/>
                  <a:pt x="f107" y="f88"/>
                </a:cubicBezTo>
                <a:cubicBezTo>
                  <a:pt x="f107" y="f89"/>
                  <a:pt x="f108" y="f90"/>
                  <a:pt x="f105" y="f90"/>
                </a:cubicBezTo>
                <a:lnTo>
                  <a:pt x="f109" y="f90"/>
                </a:lnTo>
                <a:cubicBezTo>
                  <a:pt x="f110" y="f115"/>
                  <a:pt x="f102" y="f116"/>
                  <a:pt x="f102" y="f88"/>
                </a:cubicBezTo>
                <a:close/>
                <a:moveTo>
                  <a:pt x="f102" y="f95"/>
                </a:moveTo>
                <a:cubicBezTo>
                  <a:pt x="f102" y="f98"/>
                  <a:pt x="f103" y="f99"/>
                  <a:pt x="f104" y="f99"/>
                </a:cubicBezTo>
                <a:lnTo>
                  <a:pt x="f105" y="f99"/>
                </a:lnTo>
                <a:cubicBezTo>
                  <a:pt x="f106" y="f99"/>
                  <a:pt x="f107" y="f117"/>
                  <a:pt x="f107" y="f95"/>
                </a:cubicBezTo>
                <a:cubicBezTo>
                  <a:pt x="f107" y="f96"/>
                  <a:pt x="f108" y="f97"/>
                  <a:pt x="f105" y="f97"/>
                </a:cubicBezTo>
                <a:lnTo>
                  <a:pt x="f109" y="f97"/>
                </a:lnTo>
                <a:cubicBezTo>
                  <a:pt x="f110" y="f97"/>
                  <a:pt x="f102" y="f96"/>
                  <a:pt x="f102" y="f95"/>
                </a:cubicBezTo>
                <a:close/>
              </a:path>
            </a:pathLst>
          </a:custGeom>
          <a:solidFill>
            <a:srgbClr val="FFFFFF"/>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24" name="Forma libre 34">
            <a:extLst>
              <a:ext uri="{FF2B5EF4-FFF2-40B4-BE49-F238E27FC236}">
                <a16:creationId xmlns:a16="http://schemas.microsoft.com/office/drawing/2014/main" id="{F3D937F4-982E-CFD3-2DAD-784C0DFC3E03}"/>
              </a:ext>
            </a:extLst>
          </p:cNvPr>
          <p:cNvSpPr/>
          <p:nvPr/>
        </p:nvSpPr>
        <p:spPr>
          <a:xfrm>
            <a:off x="1405204" y="3317141"/>
            <a:ext cx="351138" cy="356890"/>
          </a:xfrm>
          <a:custGeom>
            <a:avLst/>
            <a:gdLst>
              <a:gd name="f0" fmla="val 10800000"/>
              <a:gd name="f1" fmla="val 5400000"/>
              <a:gd name="f2" fmla="val 180"/>
              <a:gd name="f3" fmla="val w"/>
              <a:gd name="f4" fmla="val h"/>
              <a:gd name="f5" fmla="val 0"/>
              <a:gd name="f6" fmla="val 5810403"/>
              <a:gd name="f7" fmla="val 5905499"/>
              <a:gd name="f8" fmla="val 1030743"/>
              <a:gd name="f9" fmla="val 2643998"/>
              <a:gd name="f10" fmla="val 1022783"/>
              <a:gd name="f11" fmla="val 303796"/>
              <a:gd name="f12" fmla="val 272690"/>
              <a:gd name="f13" fmla="val 139602"/>
              <a:gd name="f14" fmla="val 2636039"/>
              <a:gd name="f15" fmla="val 61480"/>
              <a:gd name="f16" fmla="val 2526820"/>
              <a:gd name="f17" fmla="val 30374"/>
              <a:gd name="f18" fmla="val 2479805"/>
              <a:gd name="f19" fmla="val -8682"/>
              <a:gd name="f20" fmla="val 2401683"/>
              <a:gd name="f21" fmla="val 22424"/>
              <a:gd name="f22" fmla="val 2292464"/>
              <a:gd name="f23" fmla="val 287886"/>
              <a:gd name="f24" fmla="val 1253762"/>
              <a:gd name="f25" fmla="val 912842"/>
              <a:gd name="f26" fmla="val 542725"/>
              <a:gd name="f27" fmla="val 1874145"/>
              <a:gd name="f28" fmla="val 199150"/>
              <a:gd name="f29" fmla="val 3045945"/>
              <a:gd name="f30" fmla="val -222556"/>
              <a:gd name="f31" fmla="val 4131663"/>
              <a:gd name="f32" fmla="val 26987"/>
              <a:gd name="f33" fmla="val 5053910"/>
              <a:gd name="f34" fmla="val 933324"/>
              <a:gd name="f35" fmla="val 5444510"/>
              <a:gd name="f36" fmla="val 558644"/>
              <a:gd name="f37" fmla="val 5475616"/>
              <a:gd name="f38" fmla="val 535497"/>
              <a:gd name="f39" fmla="val 5545779"/>
              <a:gd name="f40" fmla="val 472572"/>
              <a:gd name="f41" fmla="val 5631850"/>
              <a:gd name="f42" fmla="val 5702012"/>
              <a:gd name="f43" fmla="val 5819191"/>
              <a:gd name="f44" fmla="val 519588"/>
              <a:gd name="f45" fmla="val 691018"/>
              <a:gd name="f46" fmla="val 2393733"/>
              <a:gd name="f47" fmla="val 2518870"/>
              <a:gd name="f48" fmla="val 5733118"/>
              <a:gd name="f49" fmla="val 2620139"/>
              <a:gd name="f50" fmla="val 5600744"/>
              <a:gd name="f51" fmla="val 2644008"/>
              <a:gd name="f52" fmla="val 5592785"/>
              <a:gd name="f53" fmla="val 5577597"/>
              <a:gd name="f54" fmla="val 5569638"/>
              <a:gd name="f55" fmla="val 3882110"/>
              <a:gd name="f56" fmla="val 3874151"/>
              <a:gd name="f57" fmla="val 3866201"/>
              <a:gd name="f58" fmla="val 3827144"/>
              <a:gd name="f59" fmla="val 2636048"/>
              <a:gd name="f60" fmla="val 3702007"/>
              <a:gd name="f61" fmla="val 2620862"/>
              <a:gd name="f62" fmla="val 3662941"/>
              <a:gd name="f63" fmla="val 2503684"/>
              <a:gd name="f64" fmla="val 3647031"/>
              <a:gd name="f65" fmla="val 2456668"/>
              <a:gd name="f66" fmla="val 3631835"/>
              <a:gd name="f67" fmla="val 2370586"/>
              <a:gd name="f68" fmla="val 3725144"/>
              <a:gd name="f69" fmla="val 2277277"/>
              <a:gd name="f70" fmla="val 4138890"/>
              <a:gd name="f71" fmla="val 1855571"/>
              <a:gd name="f72" fmla="val 3764210"/>
              <a:gd name="f73" fmla="val 1449062"/>
              <a:gd name="f74" fmla="val 3310675"/>
              <a:gd name="f75" fmla="val 1261722"/>
              <a:gd name="f76" fmla="val 2794947"/>
              <a:gd name="f77" fmla="val 1300778"/>
              <a:gd name="f78" fmla="val 2083909"/>
              <a:gd name="f79" fmla="val 1362981"/>
              <a:gd name="f80" fmla="val 1607237"/>
              <a:gd name="f81" fmla="val 1722484"/>
              <a:gd name="f82" fmla="val 1341775"/>
              <a:gd name="f83" fmla="val 2410365"/>
              <a:gd name="f84" fmla="val 1265108"/>
              <a:gd name="f85" fmla="val 2589746"/>
              <a:gd name="f86" fmla="val 1132734"/>
              <a:gd name="f87" fmla="val 312478"/>
              <a:gd name="f88" fmla="val 2355390"/>
              <a:gd name="f89" fmla="val 1031466"/>
              <a:gd name="f90" fmla="val 1039425"/>
              <a:gd name="f91" fmla="val 1054612"/>
              <a:gd name="f92" fmla="val 2347430"/>
              <a:gd name="f93" fmla="val 1078481"/>
              <a:gd name="f94" fmla="val 2308374"/>
              <a:gd name="f95" fmla="val 1383000"/>
              <a:gd name="f96" fmla="val 1527174"/>
              <a:gd name="f97" fmla="val 1960940"/>
              <a:gd name="f98" fmla="val 1089559"/>
              <a:gd name="f99" fmla="val 2773969"/>
              <a:gd name="f100" fmla="val 1027356"/>
              <a:gd name="f101" fmla="val 3430030"/>
              <a:gd name="f102" fmla="val 972381"/>
              <a:gd name="f103" fmla="val 4000734"/>
              <a:gd name="f104" fmla="val 1230615"/>
              <a:gd name="f105" fmla="val 4453537"/>
              <a:gd name="f106" fmla="val 1785409"/>
              <a:gd name="f107" fmla="val 4500552"/>
              <a:gd name="f108" fmla="val 1840385"/>
              <a:gd name="f109" fmla="val 4492593"/>
              <a:gd name="f110" fmla="val 1925734"/>
              <a:gd name="f111" fmla="val 4445577"/>
              <a:gd name="f112" fmla="val 1980709"/>
              <a:gd name="f113" fmla="val 4062937"/>
              <a:gd name="f114" fmla="val 2363349"/>
              <a:gd name="f115" fmla="val 5524068"/>
              <a:gd name="f116" fmla="val 878349"/>
              <a:gd name="f117" fmla="val 5156614"/>
              <a:gd name="f118" fmla="val 1237843"/>
              <a:gd name="f119" fmla="val 5125508"/>
              <a:gd name="f120" fmla="val 1260989"/>
              <a:gd name="f121" fmla="val 5086452"/>
              <a:gd name="f122" fmla="val 1276899"/>
              <a:gd name="f123" fmla="val 5055346"/>
              <a:gd name="f124" fmla="val 5016290"/>
              <a:gd name="f125" fmla="val 4977224"/>
              <a:gd name="f126" fmla="val 4954078"/>
              <a:gd name="f127" fmla="val 1229883"/>
              <a:gd name="f128" fmla="val 4085370"/>
              <a:gd name="f129" fmla="val 324278"/>
              <a:gd name="f130" fmla="val 3077774"/>
              <a:gd name="f131" fmla="val 66053"/>
              <a:gd name="f132" fmla="val 1976136"/>
              <a:gd name="f133" fmla="val 464603"/>
              <a:gd name="f134" fmla="val 1108865"/>
              <a:gd name="f135" fmla="val 777081"/>
              <a:gd name="f136" fmla="val 554071"/>
              <a:gd name="f137" fmla="val 1417956"/>
              <a:gd name="f138" fmla="val 2866555"/>
              <a:gd name="f139" fmla="val 5909835"/>
              <a:gd name="f140" fmla="val 2108501"/>
              <a:gd name="f141" fmla="val 1405423"/>
              <a:gd name="f142" fmla="val 5597357"/>
              <a:gd name="f143" fmla="val 765281"/>
              <a:gd name="f144" fmla="val 4972402"/>
              <a:gd name="f145" fmla="val 374681"/>
              <a:gd name="f146" fmla="val 5347082"/>
              <a:gd name="f147" fmla="val 343575"/>
              <a:gd name="f148" fmla="val 5370229"/>
              <a:gd name="f149" fmla="val 273412"/>
              <a:gd name="f150" fmla="val 5433163"/>
              <a:gd name="f151" fmla="val 187340"/>
              <a:gd name="f152" fmla="val 117178"/>
              <a:gd name="f153" fmla="val 5386148"/>
              <a:gd name="f154" fmla="val 5214717"/>
              <a:gd name="f155" fmla="val 3519230"/>
              <a:gd name="f156" fmla="val 3394092"/>
              <a:gd name="f157" fmla="val 86072"/>
              <a:gd name="f158" fmla="val 3292824"/>
              <a:gd name="f159" fmla="val 218446"/>
              <a:gd name="f160" fmla="val 3268955"/>
              <a:gd name="f161" fmla="val 226406"/>
              <a:gd name="f162" fmla="val 241593"/>
              <a:gd name="f163" fmla="val 249553"/>
              <a:gd name="f164" fmla="val 1929121"/>
              <a:gd name="f165" fmla="val 1937080"/>
              <a:gd name="f166" fmla="val 1945030"/>
              <a:gd name="f167" fmla="val 1984086"/>
              <a:gd name="f168" fmla="val 3276914"/>
              <a:gd name="f169" fmla="val 2109224"/>
              <a:gd name="f170" fmla="val 3292101"/>
              <a:gd name="f171" fmla="val 2148290"/>
              <a:gd name="f172" fmla="val 3409279"/>
              <a:gd name="f173" fmla="val 2164199"/>
              <a:gd name="f174" fmla="val 3456295"/>
              <a:gd name="f175" fmla="val 2179396"/>
              <a:gd name="f176" fmla="val 3542376"/>
              <a:gd name="f177" fmla="val 2086087"/>
              <a:gd name="f178" fmla="val 3635685"/>
              <a:gd name="f179" fmla="val 1672341"/>
              <a:gd name="f180" fmla="val 4057391"/>
              <a:gd name="f181" fmla="val 2047021"/>
              <a:gd name="f182" fmla="val 4463901"/>
              <a:gd name="f183" fmla="val 2500556"/>
              <a:gd name="f184" fmla="val 4651241"/>
              <a:gd name="f185" fmla="val 3016284"/>
              <a:gd name="f186" fmla="val 4612185"/>
              <a:gd name="f187" fmla="val 3727322"/>
              <a:gd name="f188" fmla="val 4549982"/>
              <a:gd name="f189" fmla="val 4203994"/>
              <a:gd name="f190" fmla="val 4190488"/>
              <a:gd name="f191" fmla="val 4469456"/>
              <a:gd name="f192" fmla="val 3502597"/>
              <a:gd name="f193" fmla="val 3494638"/>
              <a:gd name="f194" fmla="val 4477415"/>
              <a:gd name="f195" fmla="val 4547577"/>
              <a:gd name="f196" fmla="val 3330444"/>
              <a:gd name="f197" fmla="val 4688625"/>
              <a:gd name="f198" fmla="val 3276191"/>
              <a:gd name="f199" fmla="val 4781934"/>
              <a:gd name="f200" fmla="val 5508158"/>
              <a:gd name="f201" fmla="val 5539264"/>
              <a:gd name="f202" fmla="val 5672352"/>
              <a:gd name="f203" fmla="val 3284151"/>
              <a:gd name="f204" fmla="val 5750474"/>
              <a:gd name="f205" fmla="val 3393370"/>
              <a:gd name="f206" fmla="val 5781580"/>
              <a:gd name="f207" fmla="val 3440385"/>
              <a:gd name="f208" fmla="val 5820636"/>
              <a:gd name="f209" fmla="val 3518507"/>
              <a:gd name="f210" fmla="val 5789530"/>
              <a:gd name="f211" fmla="val 3627725"/>
              <a:gd name="f212" fmla="val 4674387"/>
              <a:gd name="f213" fmla="val 4907072"/>
              <a:gd name="f214" fmla="val 5377465"/>
              <a:gd name="f215" fmla="val 3945759"/>
              <a:gd name="f216" fmla="val 5729000"/>
              <a:gd name="f217" fmla="val 3585551"/>
              <a:gd name="f218" fmla="val 5846910"/>
              <a:gd name="f219" fmla="val 3218098"/>
              <a:gd name="f220" fmla="val 773240"/>
              <a:gd name="f221" fmla="val 4628095"/>
              <a:gd name="f222" fmla="val 812296"/>
              <a:gd name="f223" fmla="val 851362"/>
              <a:gd name="f224" fmla="val 4644004"/>
              <a:gd name="f225" fmla="val 874509"/>
              <a:gd name="f226" fmla="val 4675110"/>
              <a:gd name="f227" fmla="val 1741780"/>
              <a:gd name="f228" fmla="val 5581438"/>
              <a:gd name="f229" fmla="val 2749377"/>
              <a:gd name="f230" fmla="val 5838950"/>
              <a:gd name="f231" fmla="val 3851014"/>
              <a:gd name="f232" fmla="val 5441113"/>
              <a:gd name="f233" fmla="val 4710326"/>
              <a:gd name="f234" fmla="val 5128635"/>
              <a:gd name="f235" fmla="val 5273079"/>
              <a:gd name="f236" fmla="val 4495720"/>
              <a:gd name="f237" fmla="val 5514672"/>
              <a:gd name="f238" fmla="val 3550326"/>
              <a:gd name="f239" fmla="val 4795685"/>
              <a:gd name="f240" fmla="val 4772538"/>
              <a:gd name="f241" fmla="val 3558286"/>
              <a:gd name="f242" fmla="val 4756628"/>
              <a:gd name="f243" fmla="val 3597342"/>
              <a:gd name="f244" fmla="val 4444151"/>
              <a:gd name="f245" fmla="val 4378542"/>
              <a:gd name="f246" fmla="val 3874170"/>
              <a:gd name="f247" fmla="val 4808198"/>
              <a:gd name="f248" fmla="val 3061141"/>
              <a:gd name="f249" fmla="val 4878360"/>
              <a:gd name="f250" fmla="val 2405079"/>
              <a:gd name="f251" fmla="val 4933336"/>
              <a:gd name="f252" fmla="val 1834376"/>
              <a:gd name="f253" fmla="val 4675101"/>
              <a:gd name="f254" fmla="val 1381573"/>
              <a:gd name="f255" fmla="val 4120307"/>
              <a:gd name="f256" fmla="val 1334557"/>
              <a:gd name="f257" fmla="val 4065332"/>
              <a:gd name="f258" fmla="val 1342517"/>
              <a:gd name="f259" fmla="val 3979982"/>
              <a:gd name="f260" fmla="val 1389533"/>
              <a:gd name="f261" fmla="val 3925007"/>
              <a:gd name="f262" fmla="val 1772173"/>
              <a:gd name="f263" fmla="val 3542367"/>
              <a:gd name="f264" fmla="val 311033"/>
              <a:gd name="f265" fmla="val 5018685"/>
              <a:gd name="f266" fmla="val 678486"/>
              <a:gd name="f267" fmla="val 4659191"/>
              <a:gd name="f268" fmla="val 703078"/>
              <a:gd name="f269" fmla="val 734184"/>
              <a:gd name="f270" fmla="+- 0 0 -90"/>
              <a:gd name="f271" fmla="*/ f3 1 5810403"/>
              <a:gd name="f272" fmla="*/ f4 1 5905499"/>
              <a:gd name="f273" fmla="val f5"/>
              <a:gd name="f274" fmla="val f6"/>
              <a:gd name="f275" fmla="val f7"/>
              <a:gd name="f276" fmla="*/ f270 f0 1"/>
              <a:gd name="f277" fmla="+- f275 0 f273"/>
              <a:gd name="f278" fmla="+- f274 0 f273"/>
              <a:gd name="f279" fmla="*/ f276 1 f2"/>
              <a:gd name="f280" fmla="*/ f278 1 5810403"/>
              <a:gd name="f281" fmla="*/ f277 1 5905499"/>
              <a:gd name="f282" fmla="*/ 1030743 f278 1"/>
              <a:gd name="f283" fmla="*/ 2643998 f277 1"/>
              <a:gd name="f284" fmla="*/ 1022783 f278 1"/>
              <a:gd name="f285" fmla="*/ 303796 f278 1"/>
              <a:gd name="f286" fmla="*/ 61480 f278 1"/>
              <a:gd name="f287" fmla="*/ 2526820 f277 1"/>
              <a:gd name="f288" fmla="*/ 22424 f278 1"/>
              <a:gd name="f289" fmla="*/ 2292464 f277 1"/>
              <a:gd name="f290" fmla="*/ 1874145 f278 1"/>
              <a:gd name="f291" fmla="*/ 199150 f277 1"/>
              <a:gd name="f292" fmla="*/ 5053910 f278 1"/>
              <a:gd name="f293" fmla="*/ 933324 f277 1"/>
              <a:gd name="f294" fmla="*/ 5444510 f278 1"/>
              <a:gd name="f295" fmla="*/ 558644 f277 1"/>
              <a:gd name="f296" fmla="*/ 5631850 f278 1"/>
              <a:gd name="f297" fmla="*/ 472572 f277 1"/>
              <a:gd name="f298" fmla="*/ 5819191 f278 1"/>
              <a:gd name="f299" fmla="*/ 691018 f277 1"/>
              <a:gd name="f300" fmla="*/ 2393733 f277 1"/>
              <a:gd name="f301" fmla="*/ 5600744 f278 1"/>
              <a:gd name="f302" fmla="*/ 2644008 f277 1"/>
              <a:gd name="f303" fmla="*/ 5569638 f278 1"/>
              <a:gd name="f304" fmla="*/ 3882110 f278 1"/>
              <a:gd name="f305" fmla="*/ 3866201 f278 1"/>
              <a:gd name="f306" fmla="*/ 3662941 f278 1"/>
              <a:gd name="f307" fmla="*/ 2503684 f277 1"/>
              <a:gd name="f308" fmla="*/ 3725144 f278 1"/>
              <a:gd name="f309" fmla="*/ 2277277 f277 1"/>
              <a:gd name="f310" fmla="*/ 4138890 f278 1"/>
              <a:gd name="f311" fmla="*/ 1855571 f277 1"/>
              <a:gd name="f312" fmla="*/ 2794947 f278 1"/>
              <a:gd name="f313" fmla="*/ 1300778 f277 1"/>
              <a:gd name="f314" fmla="*/ 1341775 f278 1"/>
              <a:gd name="f315" fmla="*/ 2410365 f277 1"/>
              <a:gd name="f316" fmla="*/ 312478 f278 1"/>
              <a:gd name="f317" fmla="*/ 2355390 f277 1"/>
              <a:gd name="f318" fmla="*/ 1031466 f278 1"/>
              <a:gd name="f319" fmla="*/ 1078481 f278 1"/>
              <a:gd name="f320" fmla="*/ 2308374 f277 1"/>
              <a:gd name="f321" fmla="*/ 2773969 f278 1"/>
              <a:gd name="f322" fmla="*/ 1027356 f277 1"/>
              <a:gd name="f323" fmla="*/ 4453537 f278 1"/>
              <a:gd name="f324" fmla="*/ 1785409 f277 1"/>
              <a:gd name="f325" fmla="*/ 4445577 f278 1"/>
              <a:gd name="f326" fmla="*/ 1980709 f277 1"/>
              <a:gd name="f327" fmla="*/ 4062937 f278 1"/>
              <a:gd name="f328" fmla="*/ 2363349 f277 1"/>
              <a:gd name="f329" fmla="*/ 5524068 f278 1"/>
              <a:gd name="f330" fmla="*/ 878349 f277 1"/>
              <a:gd name="f331" fmla="*/ 5156614 f278 1"/>
              <a:gd name="f332" fmla="*/ 1237843 f277 1"/>
              <a:gd name="f333" fmla="*/ 5055346 f278 1"/>
              <a:gd name="f334" fmla="*/ 1276899 f277 1"/>
              <a:gd name="f335" fmla="*/ 4954078 f278 1"/>
              <a:gd name="f336" fmla="*/ 1229883 f277 1"/>
              <a:gd name="f337" fmla="*/ 1976136 f278 1"/>
              <a:gd name="f338" fmla="*/ 464603 f277 1"/>
              <a:gd name="f339" fmla="*/ 2866555 f278 1"/>
              <a:gd name="f340" fmla="*/ 5909835 f277 1"/>
              <a:gd name="f341" fmla="*/ 765281 f278 1"/>
              <a:gd name="f342" fmla="*/ 4972402 f277 1"/>
              <a:gd name="f343" fmla="*/ 374681 f278 1"/>
              <a:gd name="f344" fmla="*/ 5347082 f277 1"/>
              <a:gd name="f345" fmla="*/ 187340 f278 1"/>
              <a:gd name="f346" fmla="*/ 5433163 f277 1"/>
              <a:gd name="f347" fmla="*/ 0 f278 1"/>
              <a:gd name="f348" fmla="*/ 5214717 f277 1"/>
              <a:gd name="f349" fmla="*/ 3519230 f277 1"/>
              <a:gd name="f350" fmla="*/ 218446 f278 1"/>
              <a:gd name="f351" fmla="*/ 3268955 f277 1"/>
              <a:gd name="f352" fmla="*/ 249553 f278 1"/>
              <a:gd name="f353" fmla="*/ 1929121 f278 1"/>
              <a:gd name="f354" fmla="*/ 1945030 f278 1"/>
              <a:gd name="f355" fmla="*/ 2148290 f278 1"/>
              <a:gd name="f356" fmla="*/ 3409279 f277 1"/>
              <a:gd name="f357" fmla="*/ 2086087 f278 1"/>
              <a:gd name="f358" fmla="*/ 3635685 f277 1"/>
              <a:gd name="f359" fmla="*/ 1672341 f278 1"/>
              <a:gd name="f360" fmla="*/ 4057391 f277 1"/>
              <a:gd name="f361" fmla="*/ 3016284 f278 1"/>
              <a:gd name="f362" fmla="*/ 4612185 f277 1"/>
              <a:gd name="f363" fmla="*/ 4469456 f278 1"/>
              <a:gd name="f364" fmla="*/ 3502597 f277 1"/>
              <a:gd name="f365" fmla="*/ 4477415 f278 1"/>
              <a:gd name="f366" fmla="*/ 3494638 f277 1"/>
              <a:gd name="f367" fmla="*/ 4781934 f278 1"/>
              <a:gd name="f368" fmla="*/ 3276191 f277 1"/>
              <a:gd name="f369" fmla="*/ 5508158 f278 1"/>
              <a:gd name="f370" fmla="*/ 5750474 f278 1"/>
              <a:gd name="f371" fmla="*/ 3393370 f277 1"/>
              <a:gd name="f372" fmla="*/ 5789530 f278 1"/>
              <a:gd name="f373" fmla="*/ 3627725 f277 1"/>
              <a:gd name="f374" fmla="*/ 3945759 f278 1"/>
              <a:gd name="f375" fmla="*/ 5729000 f277 1"/>
              <a:gd name="f376" fmla="*/ 773240 f278 1"/>
              <a:gd name="f377" fmla="*/ 4628095 f277 1"/>
              <a:gd name="f378" fmla="*/ 874509 f278 1"/>
              <a:gd name="f379" fmla="*/ 4675110 f277 1"/>
              <a:gd name="f380" fmla="*/ 3851014 f278 1"/>
              <a:gd name="f381" fmla="*/ 5441113 f277 1"/>
              <a:gd name="f382" fmla="*/ 5514672 f278 1"/>
              <a:gd name="f383" fmla="*/ 3550326 f277 1"/>
              <a:gd name="f384" fmla="*/ 4795685 f278 1"/>
              <a:gd name="f385" fmla="*/ 4756628 f278 1"/>
              <a:gd name="f386" fmla="*/ 3597342 f277 1"/>
              <a:gd name="f387" fmla="*/ 3061141 f278 1"/>
              <a:gd name="f388" fmla="*/ 4878360 f277 1"/>
              <a:gd name="f389" fmla="*/ 1381573 f278 1"/>
              <a:gd name="f390" fmla="*/ 4120307 f277 1"/>
              <a:gd name="f391" fmla="*/ 1389533 f278 1"/>
              <a:gd name="f392" fmla="*/ 3925007 f277 1"/>
              <a:gd name="f393" fmla="*/ 1772173 f278 1"/>
              <a:gd name="f394" fmla="*/ 3542367 f277 1"/>
              <a:gd name="f395" fmla="*/ 311033 f278 1"/>
              <a:gd name="f396" fmla="*/ 5018685 f277 1"/>
              <a:gd name="f397" fmla="*/ 678486 f278 1"/>
              <a:gd name="f398" fmla="*/ 4659191 f277 1"/>
              <a:gd name="f399" fmla="+- f279 0 f1"/>
              <a:gd name="f400" fmla="*/ f282 1 5810403"/>
              <a:gd name="f401" fmla="*/ f283 1 5905499"/>
              <a:gd name="f402" fmla="*/ f284 1 5810403"/>
              <a:gd name="f403" fmla="*/ f285 1 5810403"/>
              <a:gd name="f404" fmla="*/ f286 1 5810403"/>
              <a:gd name="f405" fmla="*/ f287 1 5905499"/>
              <a:gd name="f406" fmla="*/ f288 1 5810403"/>
              <a:gd name="f407" fmla="*/ f289 1 5905499"/>
              <a:gd name="f408" fmla="*/ f290 1 5810403"/>
              <a:gd name="f409" fmla="*/ f291 1 5905499"/>
              <a:gd name="f410" fmla="*/ f292 1 5810403"/>
              <a:gd name="f411" fmla="*/ f293 1 5905499"/>
              <a:gd name="f412" fmla="*/ f294 1 5810403"/>
              <a:gd name="f413" fmla="*/ f295 1 5905499"/>
              <a:gd name="f414" fmla="*/ f296 1 5810403"/>
              <a:gd name="f415" fmla="*/ f297 1 5905499"/>
              <a:gd name="f416" fmla="*/ f298 1 5810403"/>
              <a:gd name="f417" fmla="*/ f299 1 5905499"/>
              <a:gd name="f418" fmla="*/ f300 1 5905499"/>
              <a:gd name="f419" fmla="*/ f301 1 5810403"/>
              <a:gd name="f420" fmla="*/ f302 1 5905499"/>
              <a:gd name="f421" fmla="*/ f303 1 5810403"/>
              <a:gd name="f422" fmla="*/ f304 1 5810403"/>
              <a:gd name="f423" fmla="*/ f305 1 5810403"/>
              <a:gd name="f424" fmla="*/ f306 1 5810403"/>
              <a:gd name="f425" fmla="*/ f307 1 5905499"/>
              <a:gd name="f426" fmla="*/ f308 1 5810403"/>
              <a:gd name="f427" fmla="*/ f309 1 5905499"/>
              <a:gd name="f428" fmla="*/ f310 1 5810403"/>
              <a:gd name="f429" fmla="*/ f311 1 5905499"/>
              <a:gd name="f430" fmla="*/ f312 1 5810403"/>
              <a:gd name="f431" fmla="*/ f313 1 5905499"/>
              <a:gd name="f432" fmla="*/ f314 1 5810403"/>
              <a:gd name="f433" fmla="*/ f315 1 5905499"/>
              <a:gd name="f434" fmla="*/ f316 1 5810403"/>
              <a:gd name="f435" fmla="*/ f317 1 5905499"/>
              <a:gd name="f436" fmla="*/ f318 1 5810403"/>
              <a:gd name="f437" fmla="*/ f319 1 5810403"/>
              <a:gd name="f438" fmla="*/ f320 1 5905499"/>
              <a:gd name="f439" fmla="*/ f321 1 5810403"/>
              <a:gd name="f440" fmla="*/ f322 1 5905499"/>
              <a:gd name="f441" fmla="*/ f323 1 5810403"/>
              <a:gd name="f442" fmla="*/ f324 1 5905499"/>
              <a:gd name="f443" fmla="*/ f325 1 5810403"/>
              <a:gd name="f444" fmla="*/ f326 1 5905499"/>
              <a:gd name="f445" fmla="*/ f327 1 5810403"/>
              <a:gd name="f446" fmla="*/ f328 1 5905499"/>
              <a:gd name="f447" fmla="*/ f329 1 5810403"/>
              <a:gd name="f448" fmla="*/ f330 1 5905499"/>
              <a:gd name="f449" fmla="*/ f331 1 5810403"/>
              <a:gd name="f450" fmla="*/ f332 1 5905499"/>
              <a:gd name="f451" fmla="*/ f333 1 5810403"/>
              <a:gd name="f452" fmla="*/ f334 1 5905499"/>
              <a:gd name="f453" fmla="*/ f335 1 5810403"/>
              <a:gd name="f454" fmla="*/ f336 1 5905499"/>
              <a:gd name="f455" fmla="*/ f337 1 5810403"/>
              <a:gd name="f456" fmla="*/ f338 1 5905499"/>
              <a:gd name="f457" fmla="*/ f339 1 5810403"/>
              <a:gd name="f458" fmla="*/ f340 1 5905499"/>
              <a:gd name="f459" fmla="*/ f341 1 5810403"/>
              <a:gd name="f460" fmla="*/ f342 1 5905499"/>
              <a:gd name="f461" fmla="*/ f343 1 5810403"/>
              <a:gd name="f462" fmla="*/ f344 1 5905499"/>
              <a:gd name="f463" fmla="*/ f345 1 5810403"/>
              <a:gd name="f464" fmla="*/ f346 1 5905499"/>
              <a:gd name="f465" fmla="*/ f347 1 5810403"/>
              <a:gd name="f466" fmla="*/ f348 1 5905499"/>
              <a:gd name="f467" fmla="*/ f349 1 5905499"/>
              <a:gd name="f468" fmla="*/ f350 1 5810403"/>
              <a:gd name="f469" fmla="*/ f351 1 5905499"/>
              <a:gd name="f470" fmla="*/ f352 1 5810403"/>
              <a:gd name="f471" fmla="*/ f353 1 5810403"/>
              <a:gd name="f472" fmla="*/ f354 1 5810403"/>
              <a:gd name="f473" fmla="*/ f355 1 5810403"/>
              <a:gd name="f474" fmla="*/ f356 1 5905499"/>
              <a:gd name="f475" fmla="*/ f357 1 5810403"/>
              <a:gd name="f476" fmla="*/ f358 1 5905499"/>
              <a:gd name="f477" fmla="*/ f359 1 5810403"/>
              <a:gd name="f478" fmla="*/ f360 1 5905499"/>
              <a:gd name="f479" fmla="*/ f361 1 5810403"/>
              <a:gd name="f480" fmla="*/ f362 1 5905499"/>
              <a:gd name="f481" fmla="*/ f363 1 5810403"/>
              <a:gd name="f482" fmla="*/ f364 1 5905499"/>
              <a:gd name="f483" fmla="*/ f365 1 5810403"/>
              <a:gd name="f484" fmla="*/ f366 1 5905499"/>
              <a:gd name="f485" fmla="*/ f367 1 5810403"/>
              <a:gd name="f486" fmla="*/ f368 1 5905499"/>
              <a:gd name="f487" fmla="*/ f369 1 5810403"/>
              <a:gd name="f488" fmla="*/ f370 1 5810403"/>
              <a:gd name="f489" fmla="*/ f371 1 5905499"/>
              <a:gd name="f490" fmla="*/ f372 1 5810403"/>
              <a:gd name="f491" fmla="*/ f373 1 5905499"/>
              <a:gd name="f492" fmla="*/ f374 1 5810403"/>
              <a:gd name="f493" fmla="*/ f375 1 5905499"/>
              <a:gd name="f494" fmla="*/ f376 1 5810403"/>
              <a:gd name="f495" fmla="*/ f377 1 5905499"/>
              <a:gd name="f496" fmla="*/ f378 1 5810403"/>
              <a:gd name="f497" fmla="*/ f379 1 5905499"/>
              <a:gd name="f498" fmla="*/ f380 1 5810403"/>
              <a:gd name="f499" fmla="*/ f381 1 5905499"/>
              <a:gd name="f500" fmla="*/ f382 1 5810403"/>
              <a:gd name="f501" fmla="*/ f383 1 5905499"/>
              <a:gd name="f502" fmla="*/ f384 1 5810403"/>
              <a:gd name="f503" fmla="*/ f385 1 5810403"/>
              <a:gd name="f504" fmla="*/ f386 1 5905499"/>
              <a:gd name="f505" fmla="*/ f387 1 5810403"/>
              <a:gd name="f506" fmla="*/ f388 1 5905499"/>
              <a:gd name="f507" fmla="*/ f389 1 5810403"/>
              <a:gd name="f508" fmla="*/ f390 1 5905499"/>
              <a:gd name="f509" fmla="*/ f391 1 5810403"/>
              <a:gd name="f510" fmla="*/ f392 1 5905499"/>
              <a:gd name="f511" fmla="*/ f393 1 5810403"/>
              <a:gd name="f512" fmla="*/ f394 1 5905499"/>
              <a:gd name="f513" fmla="*/ f395 1 5810403"/>
              <a:gd name="f514" fmla="*/ f396 1 5905499"/>
              <a:gd name="f515" fmla="*/ f397 1 5810403"/>
              <a:gd name="f516" fmla="*/ f398 1 5905499"/>
              <a:gd name="f517" fmla="*/ f273 1 f280"/>
              <a:gd name="f518" fmla="*/ f274 1 f280"/>
              <a:gd name="f519" fmla="*/ f273 1 f281"/>
              <a:gd name="f520" fmla="*/ f275 1 f281"/>
              <a:gd name="f521" fmla="*/ f400 1 f280"/>
              <a:gd name="f522" fmla="*/ f401 1 f281"/>
              <a:gd name="f523" fmla="*/ f402 1 f280"/>
              <a:gd name="f524" fmla="*/ f403 1 f280"/>
              <a:gd name="f525" fmla="*/ f404 1 f280"/>
              <a:gd name="f526" fmla="*/ f405 1 f281"/>
              <a:gd name="f527" fmla="*/ f406 1 f280"/>
              <a:gd name="f528" fmla="*/ f407 1 f281"/>
              <a:gd name="f529" fmla="*/ f408 1 f280"/>
              <a:gd name="f530" fmla="*/ f409 1 f281"/>
              <a:gd name="f531" fmla="*/ f410 1 f280"/>
              <a:gd name="f532" fmla="*/ f411 1 f281"/>
              <a:gd name="f533" fmla="*/ f412 1 f280"/>
              <a:gd name="f534" fmla="*/ f413 1 f281"/>
              <a:gd name="f535" fmla="*/ f414 1 f280"/>
              <a:gd name="f536" fmla="*/ f415 1 f281"/>
              <a:gd name="f537" fmla="*/ f416 1 f280"/>
              <a:gd name="f538" fmla="*/ f417 1 f281"/>
              <a:gd name="f539" fmla="*/ f418 1 f281"/>
              <a:gd name="f540" fmla="*/ f419 1 f280"/>
              <a:gd name="f541" fmla="*/ f420 1 f281"/>
              <a:gd name="f542" fmla="*/ f421 1 f280"/>
              <a:gd name="f543" fmla="*/ f422 1 f280"/>
              <a:gd name="f544" fmla="*/ f423 1 f280"/>
              <a:gd name="f545" fmla="*/ f424 1 f280"/>
              <a:gd name="f546" fmla="*/ f425 1 f281"/>
              <a:gd name="f547" fmla="*/ f426 1 f280"/>
              <a:gd name="f548" fmla="*/ f427 1 f281"/>
              <a:gd name="f549" fmla="*/ f428 1 f280"/>
              <a:gd name="f550" fmla="*/ f429 1 f281"/>
              <a:gd name="f551" fmla="*/ f430 1 f280"/>
              <a:gd name="f552" fmla="*/ f431 1 f281"/>
              <a:gd name="f553" fmla="*/ f432 1 f280"/>
              <a:gd name="f554" fmla="*/ f433 1 f281"/>
              <a:gd name="f555" fmla="*/ f434 1 f280"/>
              <a:gd name="f556" fmla="*/ f435 1 f281"/>
              <a:gd name="f557" fmla="*/ f436 1 f280"/>
              <a:gd name="f558" fmla="*/ f437 1 f280"/>
              <a:gd name="f559" fmla="*/ f438 1 f281"/>
              <a:gd name="f560" fmla="*/ f439 1 f280"/>
              <a:gd name="f561" fmla="*/ f440 1 f281"/>
              <a:gd name="f562" fmla="*/ f441 1 f280"/>
              <a:gd name="f563" fmla="*/ f442 1 f281"/>
              <a:gd name="f564" fmla="*/ f443 1 f280"/>
              <a:gd name="f565" fmla="*/ f444 1 f281"/>
              <a:gd name="f566" fmla="*/ f445 1 f280"/>
              <a:gd name="f567" fmla="*/ f446 1 f281"/>
              <a:gd name="f568" fmla="*/ f447 1 f280"/>
              <a:gd name="f569" fmla="*/ f448 1 f281"/>
              <a:gd name="f570" fmla="*/ f449 1 f280"/>
              <a:gd name="f571" fmla="*/ f450 1 f281"/>
              <a:gd name="f572" fmla="*/ f451 1 f280"/>
              <a:gd name="f573" fmla="*/ f452 1 f281"/>
              <a:gd name="f574" fmla="*/ f453 1 f280"/>
              <a:gd name="f575" fmla="*/ f454 1 f281"/>
              <a:gd name="f576" fmla="*/ f455 1 f280"/>
              <a:gd name="f577" fmla="*/ f456 1 f281"/>
              <a:gd name="f578" fmla="*/ f457 1 f280"/>
              <a:gd name="f579" fmla="*/ f458 1 f281"/>
              <a:gd name="f580" fmla="*/ f459 1 f280"/>
              <a:gd name="f581" fmla="*/ f460 1 f281"/>
              <a:gd name="f582" fmla="*/ f461 1 f280"/>
              <a:gd name="f583" fmla="*/ f462 1 f281"/>
              <a:gd name="f584" fmla="*/ f463 1 f280"/>
              <a:gd name="f585" fmla="*/ f464 1 f281"/>
              <a:gd name="f586" fmla="*/ f465 1 f280"/>
              <a:gd name="f587" fmla="*/ f466 1 f281"/>
              <a:gd name="f588" fmla="*/ f467 1 f281"/>
              <a:gd name="f589" fmla="*/ f468 1 f280"/>
              <a:gd name="f590" fmla="*/ f469 1 f281"/>
              <a:gd name="f591" fmla="*/ f470 1 f280"/>
              <a:gd name="f592" fmla="*/ f471 1 f280"/>
              <a:gd name="f593" fmla="*/ f472 1 f280"/>
              <a:gd name="f594" fmla="*/ f473 1 f280"/>
              <a:gd name="f595" fmla="*/ f474 1 f281"/>
              <a:gd name="f596" fmla="*/ f475 1 f280"/>
              <a:gd name="f597" fmla="*/ f476 1 f281"/>
              <a:gd name="f598" fmla="*/ f477 1 f280"/>
              <a:gd name="f599" fmla="*/ f478 1 f281"/>
              <a:gd name="f600" fmla="*/ f479 1 f280"/>
              <a:gd name="f601" fmla="*/ f480 1 f281"/>
              <a:gd name="f602" fmla="*/ f481 1 f280"/>
              <a:gd name="f603" fmla="*/ f482 1 f281"/>
              <a:gd name="f604" fmla="*/ f483 1 f280"/>
              <a:gd name="f605" fmla="*/ f484 1 f281"/>
              <a:gd name="f606" fmla="*/ f485 1 f280"/>
              <a:gd name="f607" fmla="*/ f486 1 f281"/>
              <a:gd name="f608" fmla="*/ f487 1 f280"/>
              <a:gd name="f609" fmla="*/ f488 1 f280"/>
              <a:gd name="f610" fmla="*/ f489 1 f281"/>
              <a:gd name="f611" fmla="*/ f490 1 f280"/>
              <a:gd name="f612" fmla="*/ f491 1 f281"/>
              <a:gd name="f613" fmla="*/ f492 1 f280"/>
              <a:gd name="f614" fmla="*/ f493 1 f281"/>
              <a:gd name="f615" fmla="*/ f494 1 f280"/>
              <a:gd name="f616" fmla="*/ f495 1 f281"/>
              <a:gd name="f617" fmla="*/ f496 1 f280"/>
              <a:gd name="f618" fmla="*/ f497 1 f281"/>
              <a:gd name="f619" fmla="*/ f498 1 f280"/>
              <a:gd name="f620" fmla="*/ f499 1 f281"/>
              <a:gd name="f621" fmla="*/ f500 1 f280"/>
              <a:gd name="f622" fmla="*/ f501 1 f281"/>
              <a:gd name="f623" fmla="*/ f502 1 f280"/>
              <a:gd name="f624" fmla="*/ f503 1 f280"/>
              <a:gd name="f625" fmla="*/ f504 1 f281"/>
              <a:gd name="f626" fmla="*/ f505 1 f280"/>
              <a:gd name="f627" fmla="*/ f506 1 f281"/>
              <a:gd name="f628" fmla="*/ f507 1 f280"/>
              <a:gd name="f629" fmla="*/ f508 1 f281"/>
              <a:gd name="f630" fmla="*/ f509 1 f280"/>
              <a:gd name="f631" fmla="*/ f510 1 f281"/>
              <a:gd name="f632" fmla="*/ f511 1 f280"/>
              <a:gd name="f633" fmla="*/ f512 1 f281"/>
              <a:gd name="f634" fmla="*/ f513 1 f280"/>
              <a:gd name="f635" fmla="*/ f514 1 f281"/>
              <a:gd name="f636" fmla="*/ f515 1 f280"/>
              <a:gd name="f637" fmla="*/ f516 1 f281"/>
              <a:gd name="f638" fmla="*/ f517 f271 1"/>
              <a:gd name="f639" fmla="*/ f518 f271 1"/>
              <a:gd name="f640" fmla="*/ f520 f272 1"/>
              <a:gd name="f641" fmla="*/ f519 f272 1"/>
              <a:gd name="f642" fmla="*/ f521 f271 1"/>
              <a:gd name="f643" fmla="*/ f522 f272 1"/>
              <a:gd name="f644" fmla="*/ f523 f271 1"/>
              <a:gd name="f645" fmla="*/ f524 f271 1"/>
              <a:gd name="f646" fmla="*/ f525 f271 1"/>
              <a:gd name="f647" fmla="*/ f526 f272 1"/>
              <a:gd name="f648" fmla="*/ f527 f271 1"/>
              <a:gd name="f649" fmla="*/ f528 f272 1"/>
              <a:gd name="f650" fmla="*/ f529 f271 1"/>
              <a:gd name="f651" fmla="*/ f530 f272 1"/>
              <a:gd name="f652" fmla="*/ f531 f271 1"/>
              <a:gd name="f653" fmla="*/ f532 f272 1"/>
              <a:gd name="f654" fmla="*/ f533 f271 1"/>
              <a:gd name="f655" fmla="*/ f534 f272 1"/>
              <a:gd name="f656" fmla="*/ f535 f271 1"/>
              <a:gd name="f657" fmla="*/ f536 f272 1"/>
              <a:gd name="f658" fmla="*/ f537 f271 1"/>
              <a:gd name="f659" fmla="*/ f538 f272 1"/>
              <a:gd name="f660" fmla="*/ f539 f272 1"/>
              <a:gd name="f661" fmla="*/ f540 f271 1"/>
              <a:gd name="f662" fmla="*/ f541 f272 1"/>
              <a:gd name="f663" fmla="*/ f542 f271 1"/>
              <a:gd name="f664" fmla="*/ f543 f271 1"/>
              <a:gd name="f665" fmla="*/ f544 f271 1"/>
              <a:gd name="f666" fmla="*/ f545 f271 1"/>
              <a:gd name="f667" fmla="*/ f546 f272 1"/>
              <a:gd name="f668" fmla="*/ f547 f271 1"/>
              <a:gd name="f669" fmla="*/ f548 f272 1"/>
              <a:gd name="f670" fmla="*/ f549 f271 1"/>
              <a:gd name="f671" fmla="*/ f550 f272 1"/>
              <a:gd name="f672" fmla="*/ f551 f271 1"/>
              <a:gd name="f673" fmla="*/ f552 f272 1"/>
              <a:gd name="f674" fmla="*/ f553 f271 1"/>
              <a:gd name="f675" fmla="*/ f554 f272 1"/>
              <a:gd name="f676" fmla="*/ f555 f271 1"/>
              <a:gd name="f677" fmla="*/ f556 f272 1"/>
              <a:gd name="f678" fmla="*/ f557 f271 1"/>
              <a:gd name="f679" fmla="*/ f558 f271 1"/>
              <a:gd name="f680" fmla="*/ f559 f272 1"/>
              <a:gd name="f681" fmla="*/ f560 f271 1"/>
              <a:gd name="f682" fmla="*/ f561 f272 1"/>
              <a:gd name="f683" fmla="*/ f562 f271 1"/>
              <a:gd name="f684" fmla="*/ f563 f272 1"/>
              <a:gd name="f685" fmla="*/ f564 f271 1"/>
              <a:gd name="f686" fmla="*/ f565 f272 1"/>
              <a:gd name="f687" fmla="*/ f566 f271 1"/>
              <a:gd name="f688" fmla="*/ f567 f272 1"/>
              <a:gd name="f689" fmla="*/ f568 f271 1"/>
              <a:gd name="f690" fmla="*/ f569 f272 1"/>
              <a:gd name="f691" fmla="*/ f570 f271 1"/>
              <a:gd name="f692" fmla="*/ f571 f272 1"/>
              <a:gd name="f693" fmla="*/ f572 f271 1"/>
              <a:gd name="f694" fmla="*/ f573 f272 1"/>
              <a:gd name="f695" fmla="*/ f574 f271 1"/>
              <a:gd name="f696" fmla="*/ f575 f272 1"/>
              <a:gd name="f697" fmla="*/ f576 f271 1"/>
              <a:gd name="f698" fmla="*/ f577 f272 1"/>
              <a:gd name="f699" fmla="*/ f578 f271 1"/>
              <a:gd name="f700" fmla="*/ f579 f272 1"/>
              <a:gd name="f701" fmla="*/ f580 f271 1"/>
              <a:gd name="f702" fmla="*/ f581 f272 1"/>
              <a:gd name="f703" fmla="*/ f582 f271 1"/>
              <a:gd name="f704" fmla="*/ f583 f272 1"/>
              <a:gd name="f705" fmla="*/ f584 f271 1"/>
              <a:gd name="f706" fmla="*/ f585 f272 1"/>
              <a:gd name="f707" fmla="*/ f586 f271 1"/>
              <a:gd name="f708" fmla="*/ f587 f272 1"/>
              <a:gd name="f709" fmla="*/ f588 f272 1"/>
              <a:gd name="f710" fmla="*/ f589 f271 1"/>
              <a:gd name="f711" fmla="*/ f590 f272 1"/>
              <a:gd name="f712" fmla="*/ f591 f271 1"/>
              <a:gd name="f713" fmla="*/ f592 f271 1"/>
              <a:gd name="f714" fmla="*/ f593 f271 1"/>
              <a:gd name="f715" fmla="*/ f594 f271 1"/>
              <a:gd name="f716" fmla="*/ f595 f272 1"/>
              <a:gd name="f717" fmla="*/ f596 f271 1"/>
              <a:gd name="f718" fmla="*/ f597 f272 1"/>
              <a:gd name="f719" fmla="*/ f598 f271 1"/>
              <a:gd name="f720" fmla="*/ f599 f272 1"/>
              <a:gd name="f721" fmla="*/ f600 f271 1"/>
              <a:gd name="f722" fmla="*/ f601 f272 1"/>
              <a:gd name="f723" fmla="*/ f602 f271 1"/>
              <a:gd name="f724" fmla="*/ f603 f272 1"/>
              <a:gd name="f725" fmla="*/ f604 f271 1"/>
              <a:gd name="f726" fmla="*/ f605 f272 1"/>
              <a:gd name="f727" fmla="*/ f606 f271 1"/>
              <a:gd name="f728" fmla="*/ f607 f272 1"/>
              <a:gd name="f729" fmla="*/ f608 f271 1"/>
              <a:gd name="f730" fmla="*/ f609 f271 1"/>
              <a:gd name="f731" fmla="*/ f610 f272 1"/>
              <a:gd name="f732" fmla="*/ f611 f271 1"/>
              <a:gd name="f733" fmla="*/ f612 f272 1"/>
              <a:gd name="f734" fmla="*/ f613 f271 1"/>
              <a:gd name="f735" fmla="*/ f614 f272 1"/>
              <a:gd name="f736" fmla="*/ f615 f271 1"/>
              <a:gd name="f737" fmla="*/ f616 f272 1"/>
              <a:gd name="f738" fmla="*/ f617 f271 1"/>
              <a:gd name="f739" fmla="*/ f618 f272 1"/>
              <a:gd name="f740" fmla="*/ f619 f271 1"/>
              <a:gd name="f741" fmla="*/ f620 f272 1"/>
              <a:gd name="f742" fmla="*/ f621 f271 1"/>
              <a:gd name="f743" fmla="*/ f622 f272 1"/>
              <a:gd name="f744" fmla="*/ f623 f271 1"/>
              <a:gd name="f745" fmla="*/ f624 f271 1"/>
              <a:gd name="f746" fmla="*/ f625 f272 1"/>
              <a:gd name="f747" fmla="*/ f626 f271 1"/>
              <a:gd name="f748" fmla="*/ f627 f272 1"/>
              <a:gd name="f749" fmla="*/ f628 f271 1"/>
              <a:gd name="f750" fmla="*/ f629 f272 1"/>
              <a:gd name="f751" fmla="*/ f630 f271 1"/>
              <a:gd name="f752" fmla="*/ f631 f272 1"/>
              <a:gd name="f753" fmla="*/ f632 f271 1"/>
              <a:gd name="f754" fmla="*/ f633 f272 1"/>
              <a:gd name="f755" fmla="*/ f634 f271 1"/>
              <a:gd name="f756" fmla="*/ f635 f272 1"/>
              <a:gd name="f757" fmla="*/ f636 f271 1"/>
              <a:gd name="f758" fmla="*/ f637 f272 1"/>
            </a:gdLst>
            <a:ahLst/>
            <a:cxnLst>
              <a:cxn ang="3cd4">
                <a:pos x="hc" y="t"/>
              </a:cxn>
              <a:cxn ang="0">
                <a:pos x="r" y="vc"/>
              </a:cxn>
              <a:cxn ang="cd4">
                <a:pos x="hc" y="b"/>
              </a:cxn>
              <a:cxn ang="cd2">
                <a:pos x="l" y="vc"/>
              </a:cxn>
              <a:cxn ang="f399">
                <a:pos x="f642" y="f643"/>
              </a:cxn>
              <a:cxn ang="f399">
                <a:pos x="f644" y="f643"/>
              </a:cxn>
              <a:cxn ang="f399">
                <a:pos x="f645" y="f643"/>
              </a:cxn>
              <a:cxn ang="f399">
                <a:pos x="f646" y="f647"/>
              </a:cxn>
              <a:cxn ang="f399">
                <a:pos x="f648" y="f649"/>
              </a:cxn>
              <a:cxn ang="f399">
                <a:pos x="f650" y="f651"/>
              </a:cxn>
              <a:cxn ang="f399">
                <a:pos x="f652" y="f653"/>
              </a:cxn>
              <a:cxn ang="f399">
                <a:pos x="f654" y="f655"/>
              </a:cxn>
              <a:cxn ang="f399">
                <a:pos x="f656" y="f657"/>
              </a:cxn>
              <a:cxn ang="f399">
                <a:pos x="f658" y="f659"/>
              </a:cxn>
              <a:cxn ang="f399">
                <a:pos x="f658" y="f660"/>
              </a:cxn>
              <a:cxn ang="f399">
                <a:pos x="f661" y="f662"/>
              </a:cxn>
              <a:cxn ang="f399">
                <a:pos x="f663" y="f662"/>
              </a:cxn>
              <a:cxn ang="f399">
                <a:pos x="f664" y="f662"/>
              </a:cxn>
              <a:cxn ang="f399">
                <a:pos x="f665" y="f662"/>
              </a:cxn>
              <a:cxn ang="f399">
                <a:pos x="f666" y="f667"/>
              </a:cxn>
              <a:cxn ang="f399">
                <a:pos x="f668" y="f669"/>
              </a:cxn>
              <a:cxn ang="f399">
                <a:pos x="f670" y="f671"/>
              </a:cxn>
              <a:cxn ang="f399">
                <a:pos x="f672" y="f673"/>
              </a:cxn>
              <a:cxn ang="f399">
                <a:pos x="f674" y="f675"/>
              </a:cxn>
              <a:cxn ang="f399">
                <a:pos x="f642" y="f643"/>
              </a:cxn>
              <a:cxn ang="f399">
                <a:pos x="f676" y="f677"/>
              </a:cxn>
              <a:cxn ang="f399">
                <a:pos x="f676" y="f677"/>
              </a:cxn>
              <a:cxn ang="f399">
                <a:pos x="f678" y="f677"/>
              </a:cxn>
              <a:cxn ang="f399">
                <a:pos x="f679" y="f680"/>
              </a:cxn>
              <a:cxn ang="f399">
                <a:pos x="f681" y="f682"/>
              </a:cxn>
              <a:cxn ang="f399">
                <a:pos x="f683" y="f684"/>
              </a:cxn>
              <a:cxn ang="f399">
                <a:pos x="f685" y="f686"/>
              </a:cxn>
              <a:cxn ang="f399">
                <a:pos x="f687" y="f688"/>
              </a:cxn>
              <a:cxn ang="f399">
                <a:pos x="f689" y="f688"/>
              </a:cxn>
              <a:cxn ang="f399">
                <a:pos x="f689" y="f690"/>
              </a:cxn>
              <a:cxn ang="f399">
                <a:pos x="f691" y="f692"/>
              </a:cxn>
              <a:cxn ang="f399">
                <a:pos x="f693" y="f694"/>
              </a:cxn>
              <a:cxn ang="f399">
                <a:pos x="f695" y="f696"/>
              </a:cxn>
              <a:cxn ang="f399">
                <a:pos x="f697" y="f698"/>
              </a:cxn>
              <a:cxn ang="f399">
                <a:pos x="f676" y="f677"/>
              </a:cxn>
              <a:cxn ang="f399">
                <a:pos x="f699" y="f700"/>
              </a:cxn>
              <a:cxn ang="f399">
                <a:pos x="f701" y="f702"/>
              </a:cxn>
              <a:cxn ang="f399">
                <a:pos x="f703" y="f704"/>
              </a:cxn>
              <a:cxn ang="f399">
                <a:pos x="f705" y="f706"/>
              </a:cxn>
              <a:cxn ang="f399">
                <a:pos x="f705" y="f706"/>
              </a:cxn>
              <a:cxn ang="f399">
                <a:pos x="f707" y="f708"/>
              </a:cxn>
              <a:cxn ang="f399">
                <a:pos x="f707" y="f709"/>
              </a:cxn>
              <a:cxn ang="f399">
                <a:pos x="f710" y="f711"/>
              </a:cxn>
              <a:cxn ang="f399">
                <a:pos x="f712" y="f711"/>
              </a:cxn>
              <a:cxn ang="f399">
                <a:pos x="f713" y="f711"/>
              </a:cxn>
              <a:cxn ang="f399">
                <a:pos x="f714" y="f711"/>
              </a:cxn>
              <a:cxn ang="f399">
                <a:pos x="f715" y="f716"/>
              </a:cxn>
              <a:cxn ang="f399">
                <a:pos x="f717" y="f718"/>
              </a:cxn>
              <a:cxn ang="f399">
                <a:pos x="f719" y="f720"/>
              </a:cxn>
              <a:cxn ang="f399">
                <a:pos x="f721" y="f722"/>
              </a:cxn>
              <a:cxn ang="f399">
                <a:pos x="f723" y="f724"/>
              </a:cxn>
              <a:cxn ang="f399">
                <a:pos x="f725" y="f726"/>
              </a:cxn>
              <a:cxn ang="f399">
                <a:pos x="f727" y="f728"/>
              </a:cxn>
              <a:cxn ang="f399">
                <a:pos x="f729" y="f728"/>
              </a:cxn>
              <a:cxn ang="f399">
                <a:pos x="f730" y="f731"/>
              </a:cxn>
              <a:cxn ang="f399">
                <a:pos x="f732" y="f733"/>
              </a:cxn>
              <a:cxn ang="f399">
                <a:pos x="f734" y="f735"/>
              </a:cxn>
              <a:cxn ang="f399">
                <a:pos x="f699" y="f700"/>
              </a:cxn>
              <a:cxn ang="f399">
                <a:pos x="f736" y="f737"/>
              </a:cxn>
              <a:cxn ang="f399">
                <a:pos x="f736" y="f737"/>
              </a:cxn>
              <a:cxn ang="f399">
                <a:pos x="f738" y="f739"/>
              </a:cxn>
              <a:cxn ang="f399">
                <a:pos x="f740" y="f741"/>
              </a:cxn>
              <a:cxn ang="f399">
                <a:pos x="f742" y="f743"/>
              </a:cxn>
              <a:cxn ang="f399">
                <a:pos x="f742" y="f743"/>
              </a:cxn>
              <a:cxn ang="f399">
                <a:pos x="f744" y="f743"/>
              </a:cxn>
              <a:cxn ang="f399">
                <a:pos x="f745" y="f746"/>
              </a:cxn>
              <a:cxn ang="f399">
                <a:pos x="f745" y="f746"/>
              </a:cxn>
              <a:cxn ang="f399">
                <a:pos x="f747" y="f748"/>
              </a:cxn>
              <a:cxn ang="f399">
                <a:pos x="f749" y="f750"/>
              </a:cxn>
              <a:cxn ang="f399">
                <a:pos x="f751" y="f752"/>
              </a:cxn>
              <a:cxn ang="f399">
                <a:pos x="f753" y="f754"/>
              </a:cxn>
              <a:cxn ang="f399">
                <a:pos x="f755" y="f754"/>
              </a:cxn>
              <a:cxn ang="f399">
                <a:pos x="f755" y="f756"/>
              </a:cxn>
              <a:cxn ang="f399">
                <a:pos x="f757" y="f758"/>
              </a:cxn>
              <a:cxn ang="f399">
                <a:pos x="f736" y="f737"/>
              </a:cxn>
            </a:cxnLst>
            <a:rect l="f638" t="f641" r="f639" b="f640"/>
            <a:pathLst>
              <a:path w="5810403" h="5905499">
                <a:moveTo>
                  <a:pt x="f8" y="f9"/>
                </a:moveTo>
                <a:lnTo>
                  <a:pt x="f10" y="f9"/>
                </a:lnTo>
                <a:lnTo>
                  <a:pt x="f11" y="f9"/>
                </a:lnTo>
                <a:cubicBezTo>
                  <a:pt x="f12" y="f9"/>
                  <a:pt x="f13" y="f14"/>
                  <a:pt x="f15" y="f16"/>
                </a:cubicBezTo>
                <a:cubicBezTo>
                  <a:pt x="f17" y="f18"/>
                  <a:pt x="f19" y="f20"/>
                  <a:pt x="f21" y="f22"/>
                </a:cubicBezTo>
                <a:cubicBezTo>
                  <a:pt x="f23" y="f24"/>
                  <a:pt x="f25" y="f26"/>
                  <a:pt x="f27" y="f28"/>
                </a:cubicBezTo>
                <a:cubicBezTo>
                  <a:pt x="f29" y="f30"/>
                  <a:pt x="f31" y="f32"/>
                  <a:pt x="f33" y="f34"/>
                </a:cubicBezTo>
                <a:lnTo>
                  <a:pt x="f35" y="f36"/>
                </a:lnTo>
                <a:cubicBezTo>
                  <a:pt x="f37" y="f38"/>
                  <a:pt x="f39" y="f40"/>
                  <a:pt x="f41" y="f40"/>
                </a:cubicBezTo>
                <a:cubicBezTo>
                  <a:pt x="f42" y="f40"/>
                  <a:pt x="f43" y="f44"/>
                  <a:pt x="f43" y="f45"/>
                </a:cubicBezTo>
                <a:lnTo>
                  <a:pt x="f43" y="f46"/>
                </a:lnTo>
                <a:cubicBezTo>
                  <a:pt x="f43" y="f47"/>
                  <a:pt x="f48" y="f49"/>
                  <a:pt x="f50" y="f51"/>
                </a:cubicBezTo>
                <a:cubicBezTo>
                  <a:pt x="f52" y="f51"/>
                  <a:pt x="f53" y="f51"/>
                  <a:pt x="f54" y="f51"/>
                </a:cubicBezTo>
                <a:lnTo>
                  <a:pt x="f55" y="f51"/>
                </a:lnTo>
                <a:cubicBezTo>
                  <a:pt x="f56" y="f51"/>
                  <a:pt x="f56" y="f51"/>
                  <a:pt x="f57" y="f51"/>
                </a:cubicBezTo>
                <a:cubicBezTo>
                  <a:pt x="f58" y="f59"/>
                  <a:pt x="f60" y="f61"/>
                  <a:pt x="f62" y="f63"/>
                </a:cubicBezTo>
                <a:cubicBezTo>
                  <a:pt x="f64" y="f65"/>
                  <a:pt x="f66" y="f67"/>
                  <a:pt x="f68" y="f69"/>
                </a:cubicBezTo>
                <a:lnTo>
                  <a:pt x="f70" y="f71"/>
                </a:lnTo>
                <a:cubicBezTo>
                  <a:pt x="f72" y="f73"/>
                  <a:pt x="f74" y="f75"/>
                  <a:pt x="f76" y="f77"/>
                </a:cubicBezTo>
                <a:cubicBezTo>
                  <a:pt x="f78" y="f79"/>
                  <a:pt x="f80" y="f81"/>
                  <a:pt x="f82" y="f83"/>
                </a:cubicBezTo>
                <a:cubicBezTo>
                  <a:pt x="f84" y="f85"/>
                  <a:pt x="f86" y="f9"/>
                  <a:pt x="f8" y="f9"/>
                </a:cubicBezTo>
                <a:close/>
                <a:moveTo>
                  <a:pt x="f87" y="f88"/>
                </a:moveTo>
                <a:lnTo>
                  <a:pt x="f87" y="f88"/>
                </a:lnTo>
                <a:lnTo>
                  <a:pt x="f89" y="f88"/>
                </a:lnTo>
                <a:cubicBezTo>
                  <a:pt x="f90" y="f88"/>
                  <a:pt x="f91" y="f92"/>
                  <a:pt x="f93" y="f94"/>
                </a:cubicBezTo>
                <a:cubicBezTo>
                  <a:pt x="f95" y="f96"/>
                  <a:pt x="f97" y="f98"/>
                  <a:pt x="f99" y="f100"/>
                </a:cubicBezTo>
                <a:cubicBezTo>
                  <a:pt x="f101" y="f102"/>
                  <a:pt x="f103" y="f104"/>
                  <a:pt x="f105" y="f106"/>
                </a:cubicBezTo>
                <a:cubicBezTo>
                  <a:pt x="f107" y="f108"/>
                  <a:pt x="f109" y="f110"/>
                  <a:pt x="f111" y="f112"/>
                </a:cubicBezTo>
                <a:lnTo>
                  <a:pt x="f113" y="f114"/>
                </a:lnTo>
                <a:lnTo>
                  <a:pt x="f115" y="f114"/>
                </a:lnTo>
                <a:lnTo>
                  <a:pt x="f115" y="f116"/>
                </a:lnTo>
                <a:lnTo>
                  <a:pt x="f117" y="f118"/>
                </a:lnTo>
                <a:cubicBezTo>
                  <a:pt x="f119" y="f120"/>
                  <a:pt x="f121" y="f122"/>
                  <a:pt x="f123" y="f122"/>
                </a:cubicBezTo>
                <a:cubicBezTo>
                  <a:pt x="f124" y="f122"/>
                  <a:pt x="f125" y="f120"/>
                  <a:pt x="f126" y="f127"/>
                </a:cubicBezTo>
                <a:cubicBezTo>
                  <a:pt x="f128" y="f129"/>
                  <a:pt x="f130" y="f131"/>
                  <a:pt x="f132" y="f133"/>
                </a:cubicBezTo>
                <a:cubicBezTo>
                  <a:pt x="f134" y="f135"/>
                  <a:pt x="f136" y="f137"/>
                  <a:pt x="f87" y="f88"/>
                </a:cubicBezTo>
                <a:close/>
                <a:moveTo>
                  <a:pt x="f138" y="f139"/>
                </a:moveTo>
                <a:cubicBezTo>
                  <a:pt x="f140" y="f139"/>
                  <a:pt x="f141" y="f142"/>
                  <a:pt x="f143" y="f144"/>
                </a:cubicBezTo>
                <a:lnTo>
                  <a:pt x="f145" y="f146"/>
                </a:lnTo>
                <a:cubicBezTo>
                  <a:pt x="f147" y="f148"/>
                  <a:pt x="f149" y="f150"/>
                  <a:pt x="f151" y="f150"/>
                </a:cubicBezTo>
                <a:lnTo>
                  <a:pt x="f151" y="f150"/>
                </a:lnTo>
                <a:cubicBezTo>
                  <a:pt x="f152" y="f150"/>
                  <a:pt x="f5" y="f153"/>
                  <a:pt x="f5" y="f154"/>
                </a:cubicBezTo>
                <a:lnTo>
                  <a:pt x="f5" y="f155"/>
                </a:lnTo>
                <a:cubicBezTo>
                  <a:pt x="f5" y="f156"/>
                  <a:pt x="f157" y="f158"/>
                  <a:pt x="f159" y="f160"/>
                </a:cubicBezTo>
                <a:cubicBezTo>
                  <a:pt x="f161" y="f160"/>
                  <a:pt x="f162" y="f160"/>
                  <a:pt x="f163" y="f160"/>
                </a:cubicBezTo>
                <a:lnTo>
                  <a:pt x="f164" y="f160"/>
                </a:lnTo>
                <a:cubicBezTo>
                  <a:pt x="f165" y="f160"/>
                  <a:pt x="f165" y="f160"/>
                  <a:pt x="f166" y="f160"/>
                </a:cubicBezTo>
                <a:cubicBezTo>
                  <a:pt x="f167" y="f168"/>
                  <a:pt x="f169" y="f170"/>
                  <a:pt x="f171" y="f172"/>
                </a:cubicBezTo>
                <a:cubicBezTo>
                  <a:pt x="f173" y="f174"/>
                  <a:pt x="f175" y="f176"/>
                  <a:pt x="f177" y="f178"/>
                </a:cubicBezTo>
                <a:lnTo>
                  <a:pt x="f179" y="f180"/>
                </a:lnTo>
                <a:cubicBezTo>
                  <a:pt x="f181" y="f182"/>
                  <a:pt x="f183" y="f184"/>
                  <a:pt x="f185" y="f186"/>
                </a:cubicBezTo>
                <a:cubicBezTo>
                  <a:pt x="f187" y="f188"/>
                  <a:pt x="f189" y="f190"/>
                  <a:pt x="f191" y="f192"/>
                </a:cubicBezTo>
                <a:cubicBezTo>
                  <a:pt x="f191" y="f192"/>
                  <a:pt x="f191" y="f193"/>
                  <a:pt x="f194" y="f193"/>
                </a:cubicBezTo>
                <a:cubicBezTo>
                  <a:pt x="f195" y="f196"/>
                  <a:pt x="f197" y="f198"/>
                  <a:pt x="f199" y="f198"/>
                </a:cubicBezTo>
                <a:lnTo>
                  <a:pt x="f200" y="f198"/>
                </a:lnTo>
                <a:cubicBezTo>
                  <a:pt x="f201" y="f198"/>
                  <a:pt x="f202" y="f203"/>
                  <a:pt x="f204" y="f205"/>
                </a:cubicBezTo>
                <a:cubicBezTo>
                  <a:pt x="f206" y="f207"/>
                  <a:pt x="f208" y="f209"/>
                  <a:pt x="f210" y="f211"/>
                </a:cubicBezTo>
                <a:cubicBezTo>
                  <a:pt x="f115" y="f212"/>
                  <a:pt x="f213" y="f214"/>
                  <a:pt x="f215" y="f216"/>
                </a:cubicBezTo>
                <a:cubicBezTo>
                  <a:pt x="f217" y="f218"/>
                  <a:pt x="f219" y="f139"/>
                  <a:pt x="f138" y="f139"/>
                </a:cubicBezTo>
                <a:close/>
                <a:moveTo>
                  <a:pt x="f220" y="f221"/>
                </a:moveTo>
                <a:lnTo>
                  <a:pt x="f220" y="f221"/>
                </a:lnTo>
                <a:cubicBezTo>
                  <a:pt x="f222" y="f221"/>
                  <a:pt x="f223" y="f224"/>
                  <a:pt x="f225" y="f226"/>
                </a:cubicBezTo>
                <a:cubicBezTo>
                  <a:pt x="f227" y="f228"/>
                  <a:pt x="f229" y="f230"/>
                  <a:pt x="f231" y="f232"/>
                </a:cubicBezTo>
                <a:cubicBezTo>
                  <a:pt x="f233" y="f234"/>
                  <a:pt x="f235" y="f236"/>
                  <a:pt x="f237" y="f238"/>
                </a:cubicBezTo>
                <a:lnTo>
                  <a:pt x="f237" y="f238"/>
                </a:lnTo>
                <a:lnTo>
                  <a:pt x="f239" y="f238"/>
                </a:lnTo>
                <a:cubicBezTo>
                  <a:pt x="f239" y="f238"/>
                  <a:pt x="f240" y="f241"/>
                  <a:pt x="f242" y="f243"/>
                </a:cubicBezTo>
                <a:lnTo>
                  <a:pt x="f242" y="f243"/>
                </a:lnTo>
                <a:cubicBezTo>
                  <a:pt x="f244" y="f245"/>
                  <a:pt x="f246" y="f247"/>
                  <a:pt x="f248" y="f249"/>
                </a:cubicBezTo>
                <a:cubicBezTo>
                  <a:pt x="f250" y="f251"/>
                  <a:pt x="f252" y="f253"/>
                  <a:pt x="f254" y="f255"/>
                </a:cubicBezTo>
                <a:cubicBezTo>
                  <a:pt x="f256" y="f257"/>
                  <a:pt x="f258" y="f259"/>
                  <a:pt x="f260" y="f261"/>
                </a:cubicBezTo>
                <a:lnTo>
                  <a:pt x="f262" y="f263"/>
                </a:lnTo>
                <a:lnTo>
                  <a:pt x="f264" y="f263"/>
                </a:lnTo>
                <a:lnTo>
                  <a:pt x="f264" y="f265"/>
                </a:lnTo>
                <a:lnTo>
                  <a:pt x="f266" y="f267"/>
                </a:lnTo>
                <a:cubicBezTo>
                  <a:pt x="f268" y="f224"/>
                  <a:pt x="f269" y="f221"/>
                  <a:pt x="f220" y="f221"/>
                </a:cubicBezTo>
                <a:close/>
              </a:path>
            </a:pathLst>
          </a:custGeom>
          <a:solidFill>
            <a:srgbClr val="FFFFFF"/>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25" name="Forma libre 36">
            <a:extLst>
              <a:ext uri="{FF2B5EF4-FFF2-40B4-BE49-F238E27FC236}">
                <a16:creationId xmlns:a16="http://schemas.microsoft.com/office/drawing/2014/main" id="{FC940978-DC89-D0FE-1E2A-5C93A32F44FA}"/>
              </a:ext>
            </a:extLst>
          </p:cNvPr>
          <p:cNvSpPr/>
          <p:nvPr/>
        </p:nvSpPr>
        <p:spPr>
          <a:xfrm>
            <a:off x="3478615" y="3358170"/>
            <a:ext cx="351705" cy="327528"/>
          </a:xfrm>
          <a:custGeom>
            <a:avLst/>
            <a:gdLst>
              <a:gd name="f0" fmla="val 10800000"/>
              <a:gd name="f1" fmla="val 5400000"/>
              <a:gd name="f2" fmla="val 180"/>
              <a:gd name="f3" fmla="val w"/>
              <a:gd name="f4" fmla="val h"/>
              <a:gd name="f5" fmla="val 0"/>
              <a:gd name="f6" fmla="val 5819775"/>
              <a:gd name="f7" fmla="val 5419725"/>
              <a:gd name="f8" fmla="val 5579212"/>
              <a:gd name="f9" fmla="val 249479"/>
              <a:gd name="f10" fmla="val 111357"/>
              <a:gd name="f11" fmla="val 111957"/>
              <a:gd name="f12" fmla="val 808682"/>
              <a:gd name="f13" fmla="val 946804"/>
              <a:gd name="f14" fmla="val 1058161"/>
              <a:gd name="f15" fmla="val 295723"/>
              <a:gd name="f16" fmla="val 1695850"/>
              <a:gd name="f17" fmla="val 5113106"/>
              <a:gd name="f18" fmla="val 5284089"/>
              <a:gd name="f19" fmla="val 440541"/>
              <a:gd name="f20" fmla="val 5428298"/>
              <a:gd name="f21" fmla="val 610914"/>
              <a:gd name="f22" fmla="val 2300069"/>
              <a:gd name="f23" fmla="val 3548682"/>
              <a:gd name="f24" fmla="val 5224463"/>
              <a:gd name="f25" fmla="val 5395446"/>
              <a:gd name="f26" fmla="val 5539655"/>
              <a:gd name="f27" fmla="val 5283480"/>
              <a:gd name="f28" fmla="val 1498702"/>
              <a:gd name="f29" fmla="val 1471927"/>
              <a:gd name="f30" fmla="val 5579202"/>
              <a:gd name="f31" fmla="val 5717325"/>
              <a:gd name="f32" fmla="val 5828681"/>
              <a:gd name="f33" fmla="val 946204"/>
              <a:gd name="f34" fmla="val 250088"/>
              <a:gd name="f35" fmla="val 5822604"/>
              <a:gd name="f36" fmla="val 5717334"/>
              <a:gd name="f37" fmla="val 2175339"/>
              <a:gd name="f38" fmla="val 5184905"/>
              <a:gd name="f39" fmla="val 611534"/>
              <a:gd name="f40" fmla="val 571986"/>
              <a:gd name="f41" fmla="val 539125"/>
              <a:gd name="f42" fmla="val 5152044"/>
              <a:gd name="f43" fmla="val 5112496"/>
              <a:gd name="f44" fmla="val 4337285"/>
              <a:gd name="f45" fmla="val 2175348"/>
              <a:gd name="f46" fmla="val 3423952"/>
              <a:gd name="f47" fmla="val 2418121"/>
              <a:gd name="f48" fmla="val 2983402"/>
              <a:gd name="f49" fmla="val 2970019"/>
              <a:gd name="f50" fmla="val 2431504"/>
              <a:gd name="f51" fmla="val 2963932"/>
              <a:gd name="f52" fmla="val 2437590"/>
              <a:gd name="f53" fmla="val 3397177"/>
              <a:gd name="f54" fmla="val 3410560"/>
              <a:gd name="f55" fmla="val 3416646"/>
              <a:gd name="f56" fmla="val 2977315"/>
              <a:gd name="f57" fmla="val 5290185"/>
              <a:gd name="f58" fmla="val 5152654"/>
              <a:gd name="f59" fmla="val 5257324"/>
              <a:gd name="f60" fmla="val 5185515"/>
              <a:gd name="f61" fmla="val 5217776"/>
              <a:gd name="f62" fmla="val 3666735"/>
              <a:gd name="f63" fmla="val 4416390"/>
              <a:gd name="f64" fmla="val 5296262"/>
              <a:gd name="f65" fmla="val 4172998"/>
              <a:gd name="f66" fmla="val 3666744"/>
              <a:gd name="f67" fmla="val 2838584"/>
              <a:gd name="f68" fmla="val 3548701"/>
              <a:gd name="f69" fmla="val 2720531"/>
              <a:gd name="f70" fmla="val 3403883"/>
              <a:gd name="f71" fmla="val 2438210"/>
              <a:gd name="f72" fmla="val 2293392"/>
              <a:gd name="f73" fmla="val 2838574"/>
              <a:gd name="f74" fmla="val 4094502"/>
              <a:gd name="f75" fmla="val 538515"/>
              <a:gd name="f76" fmla="val 2149174"/>
              <a:gd name="f77" fmla="val 545211"/>
              <a:gd name="f78" fmla="val 2155870"/>
              <a:gd name="f79" fmla="val 558594"/>
              <a:gd name="f80" fmla="val 2169252"/>
              <a:gd name="f81" fmla="val 578072"/>
              <a:gd name="f82" fmla="val 597541"/>
              <a:gd name="f83" fmla="val 2182035"/>
              <a:gd name="f84" fmla="val 604237"/>
              <a:gd name="f85" fmla="val 610924"/>
              <a:gd name="f86" fmla="val 2188731"/>
              <a:gd name="f87" fmla="val 630393"/>
              <a:gd name="f88" fmla="val 2195427"/>
              <a:gd name="f89" fmla="val 650472"/>
              <a:gd name="f90" fmla="val 2208200"/>
              <a:gd name="f91" fmla="val 676637"/>
              <a:gd name="f92" fmla="val 2214896"/>
              <a:gd name="f93" fmla="val 683333"/>
              <a:gd name="f94" fmla="val 702802"/>
              <a:gd name="f95" fmla="val 2221592"/>
              <a:gd name="f96" fmla="val 722881"/>
              <a:gd name="f97" fmla="val 2228279"/>
              <a:gd name="f98" fmla="val 742360"/>
              <a:gd name="f99" fmla="val 749056"/>
              <a:gd name="f100" fmla="val 755742"/>
              <a:gd name="f101" fmla="val 761829"/>
              <a:gd name="f102" fmla="val 787994"/>
              <a:gd name="f103" fmla="val 808072"/>
              <a:gd name="f104" fmla="val 2234975"/>
              <a:gd name="f105" fmla="val 834238"/>
              <a:gd name="f106" fmla="val 853707"/>
              <a:gd name="f107" fmla="val 873785"/>
              <a:gd name="f108" fmla="val 893264"/>
              <a:gd name="f109" fmla="val 1038082"/>
              <a:gd name="f110" fmla="val 1162822"/>
              <a:gd name="f111" fmla="val 2143087"/>
              <a:gd name="f112" fmla="val 1248013"/>
              <a:gd name="f113" fmla="val 2037826"/>
              <a:gd name="f114" fmla="val 1333205"/>
              <a:gd name="f115" fmla="val 2143097"/>
              <a:gd name="f116" fmla="val 1458554"/>
              <a:gd name="f117" fmla="val 2215506"/>
              <a:gd name="f118" fmla="val 1602762"/>
              <a:gd name="f119" fmla="val 1622231"/>
              <a:gd name="f120" fmla="val 1642310"/>
              <a:gd name="f121" fmla="val 1661789"/>
              <a:gd name="f122" fmla="val 1681267"/>
              <a:gd name="f123" fmla="val 1701336"/>
              <a:gd name="f124" fmla="val 1720815"/>
              <a:gd name="f125" fmla="val 1865633"/>
              <a:gd name="f126" fmla="val 1990373"/>
              <a:gd name="f127" fmla="val 2075564"/>
              <a:gd name="f128" fmla="val 2160756"/>
              <a:gd name="f129" fmla="val 2286105"/>
              <a:gd name="f130" fmla="val 2430313"/>
              <a:gd name="f131" fmla="val 2449783"/>
              <a:gd name="f132" fmla="val 2469861"/>
              <a:gd name="f133" fmla="val 2489340"/>
              <a:gd name="f134" fmla="val 2508809"/>
              <a:gd name="f135" fmla="val 2528888"/>
              <a:gd name="f136" fmla="val 2548366"/>
              <a:gd name="f137" fmla="val 2693184"/>
              <a:gd name="f138" fmla="val 2817924"/>
              <a:gd name="f139" fmla="val 2903115"/>
              <a:gd name="f140" fmla="val 2988307"/>
              <a:gd name="f141" fmla="val 3113656"/>
              <a:gd name="f142" fmla="val 3257864"/>
              <a:gd name="f143" fmla="val 3277334"/>
              <a:gd name="f144" fmla="val 3297412"/>
              <a:gd name="f145" fmla="val 3316891"/>
              <a:gd name="f146" fmla="val 3336369"/>
              <a:gd name="f147" fmla="val 3356439"/>
              <a:gd name="f148" fmla="val 3375917"/>
              <a:gd name="f149" fmla="val 3520736"/>
              <a:gd name="f150" fmla="val 3645475"/>
              <a:gd name="f151" fmla="val 3730666"/>
              <a:gd name="f152" fmla="val 3815858"/>
              <a:gd name="f153" fmla="val 3941207"/>
              <a:gd name="f154" fmla="val 4085416"/>
              <a:gd name="f155" fmla="val 4104885"/>
              <a:gd name="f156" fmla="val 4124963"/>
              <a:gd name="f157" fmla="val 4144442"/>
              <a:gd name="f158" fmla="val 4163911"/>
              <a:gd name="f159" fmla="val 4183990"/>
              <a:gd name="f160" fmla="val 4203468"/>
              <a:gd name="f161" fmla="val 4348287"/>
              <a:gd name="f162" fmla="val 4473026"/>
              <a:gd name="f163" fmla="val 4558218"/>
              <a:gd name="f164" fmla="val 4643409"/>
              <a:gd name="f165" fmla="val 4768758"/>
              <a:gd name="f166" fmla="val 4912967"/>
              <a:gd name="f167" fmla="val 4932436"/>
              <a:gd name="f168" fmla="val 4952514"/>
              <a:gd name="f169" fmla="val 4971993"/>
              <a:gd name="f170" fmla="val 4998159"/>
              <a:gd name="f171" fmla="val 5024323"/>
              <a:gd name="f172" fmla="val 5044402"/>
              <a:gd name="f173" fmla="val 5051098"/>
              <a:gd name="f174" fmla="val 5057785"/>
              <a:gd name="f175" fmla="val 5063871"/>
              <a:gd name="f176" fmla="val 5090037"/>
              <a:gd name="f177" fmla="val 2221583"/>
              <a:gd name="f178" fmla="val 5110115"/>
              <a:gd name="f179" fmla="val 5136280"/>
              <a:gd name="f180" fmla="val 2208810"/>
              <a:gd name="f181" fmla="val 5142976"/>
              <a:gd name="f182" fmla="val 5162446"/>
              <a:gd name="f183" fmla="val 2202113"/>
              <a:gd name="f184" fmla="val 5182524"/>
              <a:gd name="f185" fmla="val 5202003"/>
              <a:gd name="f186" fmla="val 2182644"/>
              <a:gd name="f187" fmla="val 5208699"/>
              <a:gd name="f188" fmla="val 2175948"/>
              <a:gd name="f189" fmla="val 5215385"/>
              <a:gd name="f190" fmla="val 5234855"/>
              <a:gd name="f191" fmla="val 2162566"/>
              <a:gd name="f192" fmla="val 5254933"/>
              <a:gd name="f193" fmla="val 2156479"/>
              <a:gd name="f194" fmla="val 5274412"/>
              <a:gd name="f195" fmla="val 4173607"/>
              <a:gd name="f196" fmla="val 5290233"/>
              <a:gd name="f197" fmla="val 1064847"/>
              <a:gd name="f198" fmla="val 1123274"/>
              <a:gd name="f199" fmla="val 1813893"/>
              <a:gd name="f200" fmla="val 1050865"/>
              <a:gd name="f201" fmla="val 1919164"/>
              <a:gd name="f202" fmla="val 945594"/>
              <a:gd name="f203" fmla="val 1965408"/>
              <a:gd name="f204" fmla="val 912733"/>
              <a:gd name="f205" fmla="val 1978790"/>
              <a:gd name="f206" fmla="val 873185"/>
              <a:gd name="f207" fmla="val 1991573"/>
              <a:gd name="f208" fmla="val 833628"/>
              <a:gd name="f209" fmla="val 794080"/>
              <a:gd name="f210" fmla="val 754523"/>
              <a:gd name="f211" fmla="val 1984877"/>
              <a:gd name="f212" fmla="val 721662"/>
              <a:gd name="f213" fmla="val 1925860"/>
              <a:gd name="f214" fmla="val 1820590"/>
              <a:gd name="f215" fmla="val 1366657"/>
              <a:gd name="f216" fmla="val 1951415"/>
              <a:gd name="f217" fmla="val 1879006"/>
              <a:gd name="f218" fmla="val 1773736"/>
              <a:gd name="f219" fmla="val 1740875"/>
              <a:gd name="f220" fmla="val 1701327"/>
              <a:gd name="f221" fmla="val 1661770"/>
              <a:gd name="f222" fmla="val 1622212"/>
              <a:gd name="f223" fmla="val 1582665"/>
              <a:gd name="f224" fmla="val 1549803"/>
              <a:gd name="f225" fmla="val 1439075"/>
              <a:gd name="f226" fmla="val 2194808"/>
              <a:gd name="f227" fmla="val 2779567"/>
              <a:gd name="f228" fmla="val 2707158"/>
              <a:gd name="f229" fmla="val 2601887"/>
              <a:gd name="f230" fmla="val 2569026"/>
              <a:gd name="f231" fmla="val 2529478"/>
              <a:gd name="f232" fmla="val 2489930"/>
              <a:gd name="f233" fmla="val 2450383"/>
              <a:gd name="f234" fmla="val 2410825"/>
              <a:gd name="f235" fmla="val 2377964"/>
              <a:gd name="f236" fmla="val 2273913"/>
              <a:gd name="f237" fmla="val 3029655"/>
              <a:gd name="f238" fmla="val 3614414"/>
              <a:gd name="f239" fmla="val 3542005"/>
              <a:gd name="f240" fmla="val 3436735"/>
              <a:gd name="f241" fmla="val 3403873"/>
              <a:gd name="f242" fmla="val 3364325"/>
              <a:gd name="f243" fmla="val 3324768"/>
              <a:gd name="f244" fmla="val 3285211"/>
              <a:gd name="f245" fmla="val 3245663"/>
              <a:gd name="f246" fmla="val 3212802"/>
              <a:gd name="f247" fmla="val 3101454"/>
              <a:gd name="f248" fmla="val 3857196"/>
              <a:gd name="f249" fmla="val 4441955"/>
              <a:gd name="f250" fmla="val 4369546"/>
              <a:gd name="f251" fmla="val 4264276"/>
              <a:gd name="f252" fmla="val 4231415"/>
              <a:gd name="f253" fmla="val 4191867"/>
              <a:gd name="f254" fmla="val 4152319"/>
              <a:gd name="f255" fmla="val 4112771"/>
              <a:gd name="f256" fmla="val 4073214"/>
              <a:gd name="f257" fmla="val 4040353"/>
              <a:gd name="f258" fmla="val 3936302"/>
              <a:gd name="f259" fmla="val 4692034"/>
              <a:gd name="f260" fmla="val 5276793"/>
              <a:gd name="f261" fmla="val 1400127"/>
              <a:gd name="f262" fmla="val 5204384"/>
              <a:gd name="f263" fmla="val 5099114"/>
              <a:gd name="f264" fmla="val 5066253"/>
              <a:gd name="f265" fmla="val 5026704"/>
              <a:gd name="f266" fmla="val 4987157"/>
              <a:gd name="f267" fmla="val 4947609"/>
              <a:gd name="f268" fmla="val 4908052"/>
              <a:gd name="f269" fmla="val 4875190"/>
              <a:gd name="f270" fmla="val 4764453"/>
              <a:gd name="f271" fmla="val 808673"/>
              <a:gd name="f272" fmla="val 814759"/>
              <a:gd name="f273" fmla="val 256175"/>
              <a:gd name="f274" fmla="val 243392"/>
              <a:gd name="f275" fmla="+- 0 0 -90"/>
              <a:gd name="f276" fmla="*/ f3 1 5819775"/>
              <a:gd name="f277" fmla="*/ f4 1 5419725"/>
              <a:gd name="f278" fmla="val f5"/>
              <a:gd name="f279" fmla="val f6"/>
              <a:gd name="f280" fmla="val f7"/>
              <a:gd name="f281" fmla="*/ f275 f0 1"/>
              <a:gd name="f282" fmla="+- f280 0 f278"/>
              <a:gd name="f283" fmla="+- f279 0 f278"/>
              <a:gd name="f284" fmla="*/ f281 1 f2"/>
              <a:gd name="f285" fmla="*/ f283 1 5819775"/>
              <a:gd name="f286" fmla="*/ f282 1 5419725"/>
              <a:gd name="f287" fmla="*/ 5579212 f283 1"/>
              <a:gd name="f288" fmla="*/ 0 f282 1"/>
              <a:gd name="f289" fmla="*/ 249479 f283 1"/>
              <a:gd name="f290" fmla="*/ 0 f283 1"/>
              <a:gd name="f291" fmla="*/ 249479 f282 1"/>
              <a:gd name="f292" fmla="*/ 808682 f282 1"/>
              <a:gd name="f293" fmla="*/ 1058161 f282 1"/>
              <a:gd name="f294" fmla="*/ 295723 f283 1"/>
              <a:gd name="f295" fmla="*/ 1695850 f282 1"/>
              <a:gd name="f296" fmla="*/ 5113106 f282 1"/>
              <a:gd name="f297" fmla="*/ 610914 f283 1"/>
              <a:gd name="f298" fmla="*/ 5428298 f282 1"/>
              <a:gd name="f299" fmla="*/ 2300069 f283 1"/>
              <a:gd name="f300" fmla="*/ 3548682 f283 1"/>
              <a:gd name="f301" fmla="*/ 5224463 f283 1"/>
              <a:gd name="f302" fmla="*/ 5539655 f283 1"/>
              <a:gd name="f303" fmla="*/ 1498702 f282 1"/>
              <a:gd name="f304" fmla="*/ 1471927 f282 1"/>
              <a:gd name="f305" fmla="*/ 5579202 f283 1"/>
              <a:gd name="f306" fmla="*/ 5828681 f283 1"/>
              <a:gd name="f307" fmla="*/ 250088 f282 1"/>
              <a:gd name="f308" fmla="*/ 2175339 f283 1"/>
              <a:gd name="f309" fmla="*/ 5184905 f282 1"/>
              <a:gd name="f310" fmla="*/ 611534 f283 1"/>
              <a:gd name="f311" fmla="*/ 539125 f283 1"/>
              <a:gd name="f312" fmla="*/ 5112496 f282 1"/>
              <a:gd name="f313" fmla="*/ 4337285 f282 1"/>
              <a:gd name="f314" fmla="*/ 2175348 f283 1"/>
              <a:gd name="f315" fmla="*/ 3423952 f283 1"/>
              <a:gd name="f316" fmla="*/ 2418121 f283 1"/>
              <a:gd name="f317" fmla="*/ 2983402 f282 1"/>
              <a:gd name="f318" fmla="*/ 2437590 f283 1"/>
              <a:gd name="f319" fmla="*/ 2963932 f282 1"/>
              <a:gd name="f320" fmla="*/ 3397177 f283 1"/>
              <a:gd name="f321" fmla="*/ 3416646 f283 1"/>
              <a:gd name="f322" fmla="*/ 5290185 f283 1"/>
              <a:gd name="f323" fmla="*/ 5217776 f283 1"/>
              <a:gd name="f324" fmla="*/ 5185515 f282 1"/>
              <a:gd name="f325" fmla="*/ 3666735 f283 1"/>
              <a:gd name="f326" fmla="*/ 4416390 f282 1"/>
              <a:gd name="f327" fmla="*/ 5296262 f283 1"/>
              <a:gd name="f328" fmla="*/ 4172998 f282 1"/>
              <a:gd name="f329" fmla="*/ 3666744 f283 1"/>
              <a:gd name="f330" fmla="*/ 3403883 f283 1"/>
              <a:gd name="f331" fmla="*/ 2720531 f282 1"/>
              <a:gd name="f332" fmla="*/ 2438210 f283 1"/>
              <a:gd name="f333" fmla="*/ 4094502 f282 1"/>
              <a:gd name="f334" fmla="*/ 538515 f283 1"/>
              <a:gd name="f335" fmla="*/ 2149174 f282 1"/>
              <a:gd name="f336" fmla="*/ 545211 f283 1"/>
              <a:gd name="f337" fmla="*/ 2155870 f282 1"/>
              <a:gd name="f338" fmla="*/ 597541 f283 1"/>
              <a:gd name="f339" fmla="*/ 2182035 f282 1"/>
              <a:gd name="f340" fmla="*/ 610924 f283 1"/>
              <a:gd name="f341" fmla="*/ 2188731 f282 1"/>
              <a:gd name="f342" fmla="*/ 676637 f283 1"/>
              <a:gd name="f343" fmla="*/ 2214896 f282 1"/>
              <a:gd name="f344" fmla="*/ 683333 f283 1"/>
              <a:gd name="f345" fmla="*/ 742360 f283 1"/>
              <a:gd name="f346" fmla="*/ 2228279 f282 1"/>
              <a:gd name="f347" fmla="*/ 761829 f283 1"/>
              <a:gd name="f348" fmla="*/ 834238 f283 1"/>
              <a:gd name="f349" fmla="*/ 2234975 f282 1"/>
              <a:gd name="f350" fmla="*/ 893264 f283 1"/>
              <a:gd name="f351" fmla="*/ 1248013 f283 1"/>
              <a:gd name="f352" fmla="*/ 2037826 f282 1"/>
              <a:gd name="f353" fmla="*/ 1602762 f283 1"/>
              <a:gd name="f354" fmla="*/ 1661789 f283 1"/>
              <a:gd name="f355" fmla="*/ 1720815 f283 1"/>
              <a:gd name="f356" fmla="*/ 2075564 f283 1"/>
              <a:gd name="f357" fmla="*/ 2430313 f283 1"/>
              <a:gd name="f358" fmla="*/ 2489340 f283 1"/>
              <a:gd name="f359" fmla="*/ 2548366 f283 1"/>
              <a:gd name="f360" fmla="*/ 2903115 f283 1"/>
              <a:gd name="f361" fmla="*/ 3257864 f283 1"/>
              <a:gd name="f362" fmla="*/ 3316891 f283 1"/>
              <a:gd name="f363" fmla="*/ 3375917 f283 1"/>
              <a:gd name="f364" fmla="*/ 3730666 f283 1"/>
              <a:gd name="f365" fmla="*/ 4085416 f283 1"/>
              <a:gd name="f366" fmla="*/ 4144442 f283 1"/>
              <a:gd name="f367" fmla="*/ 4203468 f283 1"/>
              <a:gd name="f368" fmla="*/ 4558218 f283 1"/>
              <a:gd name="f369" fmla="*/ 4912967 f283 1"/>
              <a:gd name="f370" fmla="*/ 4971993 f283 1"/>
              <a:gd name="f371" fmla="*/ 5044402 f283 1"/>
              <a:gd name="f372" fmla="*/ 5063871 f283 1"/>
              <a:gd name="f373" fmla="*/ 5136280 f283 1"/>
              <a:gd name="f374" fmla="*/ 2208810 f282 1"/>
              <a:gd name="f375" fmla="*/ 5142976 f283 1"/>
              <a:gd name="f376" fmla="*/ 5202003 f283 1"/>
              <a:gd name="f377" fmla="*/ 2182644 f282 1"/>
              <a:gd name="f378" fmla="*/ 5215385 f283 1"/>
              <a:gd name="f379" fmla="*/ 2175948 f282 1"/>
              <a:gd name="f380" fmla="*/ 5274412 f283 1"/>
              <a:gd name="f381" fmla="*/ 2143087 f282 1"/>
              <a:gd name="f382" fmla="*/ 4173607 f282 1"/>
              <a:gd name="f383" fmla="*/ 5290233 f283 1"/>
              <a:gd name="f384" fmla="*/ 1064847 f282 1"/>
              <a:gd name="f385" fmla="*/ 1123274 f283 1"/>
              <a:gd name="f386" fmla="*/ 945594 f283 1"/>
              <a:gd name="f387" fmla="*/ 1965408 f282 1"/>
              <a:gd name="f388" fmla="*/ 833628 f283 1"/>
              <a:gd name="f389" fmla="*/ 1991573 f282 1"/>
              <a:gd name="f390" fmla="*/ 721662 f283 1"/>
              <a:gd name="f391" fmla="*/ 1366657 f283 1"/>
              <a:gd name="f392" fmla="*/ 1951415 f283 1"/>
              <a:gd name="f393" fmla="*/ 1773736 f283 1"/>
              <a:gd name="f394" fmla="*/ 1661770 f283 1"/>
              <a:gd name="f395" fmla="*/ 1549803 f283 1"/>
              <a:gd name="f396" fmla="*/ 2194808 f283 1"/>
              <a:gd name="f397" fmla="*/ 2779567 f283 1"/>
              <a:gd name="f398" fmla="*/ 2601887 f283 1"/>
              <a:gd name="f399" fmla="*/ 2489930 f283 1"/>
              <a:gd name="f400" fmla="*/ 2377964 f283 1"/>
              <a:gd name="f401" fmla="*/ 3029655 f283 1"/>
              <a:gd name="f402" fmla="*/ 3614414 f283 1"/>
              <a:gd name="f403" fmla="*/ 3436735 f283 1"/>
              <a:gd name="f404" fmla="*/ 3324768 f283 1"/>
              <a:gd name="f405" fmla="*/ 3212802 f283 1"/>
              <a:gd name="f406" fmla="*/ 3857196 f283 1"/>
              <a:gd name="f407" fmla="*/ 4441955 f283 1"/>
              <a:gd name="f408" fmla="*/ 4264276 f283 1"/>
              <a:gd name="f409" fmla="*/ 4152319 f283 1"/>
              <a:gd name="f410" fmla="*/ 4040353 f283 1"/>
              <a:gd name="f411" fmla="*/ 4692034 f283 1"/>
              <a:gd name="f412" fmla="*/ 5276793 f283 1"/>
              <a:gd name="f413" fmla="*/ 1400127 f282 1"/>
              <a:gd name="f414" fmla="*/ 5099114 f283 1"/>
              <a:gd name="f415" fmla="*/ 4987157 f283 1"/>
              <a:gd name="f416" fmla="*/ 4875190 f283 1"/>
              <a:gd name="f417" fmla="*/ 808673 f282 1"/>
              <a:gd name="f418" fmla="*/ 256175 f283 1"/>
              <a:gd name="f419" fmla="*/ 243392 f282 1"/>
              <a:gd name="f420" fmla="+- f284 0 f1"/>
              <a:gd name="f421" fmla="*/ f287 1 5819775"/>
              <a:gd name="f422" fmla="*/ f288 1 5419725"/>
              <a:gd name="f423" fmla="*/ f289 1 5819775"/>
              <a:gd name="f424" fmla="*/ f290 1 5819775"/>
              <a:gd name="f425" fmla="*/ f291 1 5419725"/>
              <a:gd name="f426" fmla="*/ f292 1 5419725"/>
              <a:gd name="f427" fmla="*/ f293 1 5419725"/>
              <a:gd name="f428" fmla="*/ f294 1 5819775"/>
              <a:gd name="f429" fmla="*/ f295 1 5419725"/>
              <a:gd name="f430" fmla="*/ f296 1 5419725"/>
              <a:gd name="f431" fmla="*/ f297 1 5819775"/>
              <a:gd name="f432" fmla="*/ f298 1 5419725"/>
              <a:gd name="f433" fmla="*/ f299 1 5819775"/>
              <a:gd name="f434" fmla="*/ f300 1 5819775"/>
              <a:gd name="f435" fmla="*/ f301 1 5819775"/>
              <a:gd name="f436" fmla="*/ f302 1 5819775"/>
              <a:gd name="f437" fmla="*/ f303 1 5419725"/>
              <a:gd name="f438" fmla="*/ f304 1 5419725"/>
              <a:gd name="f439" fmla="*/ f305 1 5819775"/>
              <a:gd name="f440" fmla="*/ f306 1 5819775"/>
              <a:gd name="f441" fmla="*/ f307 1 5419725"/>
              <a:gd name="f442" fmla="*/ f308 1 5819775"/>
              <a:gd name="f443" fmla="*/ f309 1 5419725"/>
              <a:gd name="f444" fmla="*/ f310 1 5819775"/>
              <a:gd name="f445" fmla="*/ f311 1 5819775"/>
              <a:gd name="f446" fmla="*/ f312 1 5419725"/>
              <a:gd name="f447" fmla="*/ f313 1 5419725"/>
              <a:gd name="f448" fmla="*/ f314 1 5819775"/>
              <a:gd name="f449" fmla="*/ f315 1 5819775"/>
              <a:gd name="f450" fmla="*/ f316 1 5819775"/>
              <a:gd name="f451" fmla="*/ f317 1 5419725"/>
              <a:gd name="f452" fmla="*/ f318 1 5819775"/>
              <a:gd name="f453" fmla="*/ f319 1 5419725"/>
              <a:gd name="f454" fmla="*/ f320 1 5819775"/>
              <a:gd name="f455" fmla="*/ f321 1 5819775"/>
              <a:gd name="f456" fmla="*/ f322 1 5819775"/>
              <a:gd name="f457" fmla="*/ f323 1 5819775"/>
              <a:gd name="f458" fmla="*/ f324 1 5419725"/>
              <a:gd name="f459" fmla="*/ f325 1 5819775"/>
              <a:gd name="f460" fmla="*/ f326 1 5419725"/>
              <a:gd name="f461" fmla="*/ f327 1 5819775"/>
              <a:gd name="f462" fmla="*/ f328 1 5419725"/>
              <a:gd name="f463" fmla="*/ f329 1 5819775"/>
              <a:gd name="f464" fmla="*/ f330 1 5819775"/>
              <a:gd name="f465" fmla="*/ f331 1 5419725"/>
              <a:gd name="f466" fmla="*/ f332 1 5819775"/>
              <a:gd name="f467" fmla="*/ f333 1 5419725"/>
              <a:gd name="f468" fmla="*/ f334 1 5819775"/>
              <a:gd name="f469" fmla="*/ f335 1 5419725"/>
              <a:gd name="f470" fmla="*/ f336 1 5819775"/>
              <a:gd name="f471" fmla="*/ f337 1 5419725"/>
              <a:gd name="f472" fmla="*/ f338 1 5819775"/>
              <a:gd name="f473" fmla="*/ f339 1 5419725"/>
              <a:gd name="f474" fmla="*/ f340 1 5819775"/>
              <a:gd name="f475" fmla="*/ f341 1 5419725"/>
              <a:gd name="f476" fmla="*/ f342 1 5819775"/>
              <a:gd name="f477" fmla="*/ f343 1 5419725"/>
              <a:gd name="f478" fmla="*/ f344 1 5819775"/>
              <a:gd name="f479" fmla="*/ f345 1 5819775"/>
              <a:gd name="f480" fmla="*/ f346 1 5419725"/>
              <a:gd name="f481" fmla="*/ f347 1 5819775"/>
              <a:gd name="f482" fmla="*/ f348 1 5819775"/>
              <a:gd name="f483" fmla="*/ f349 1 5419725"/>
              <a:gd name="f484" fmla="*/ f350 1 5819775"/>
              <a:gd name="f485" fmla="*/ f351 1 5819775"/>
              <a:gd name="f486" fmla="*/ f352 1 5419725"/>
              <a:gd name="f487" fmla="*/ f353 1 5819775"/>
              <a:gd name="f488" fmla="*/ f354 1 5819775"/>
              <a:gd name="f489" fmla="*/ f355 1 5819775"/>
              <a:gd name="f490" fmla="*/ f356 1 5819775"/>
              <a:gd name="f491" fmla="*/ f357 1 5819775"/>
              <a:gd name="f492" fmla="*/ f358 1 5819775"/>
              <a:gd name="f493" fmla="*/ f359 1 5819775"/>
              <a:gd name="f494" fmla="*/ f360 1 5819775"/>
              <a:gd name="f495" fmla="*/ f361 1 5819775"/>
              <a:gd name="f496" fmla="*/ f362 1 5819775"/>
              <a:gd name="f497" fmla="*/ f363 1 5819775"/>
              <a:gd name="f498" fmla="*/ f364 1 5819775"/>
              <a:gd name="f499" fmla="*/ f365 1 5819775"/>
              <a:gd name="f500" fmla="*/ f366 1 5819775"/>
              <a:gd name="f501" fmla="*/ f367 1 5819775"/>
              <a:gd name="f502" fmla="*/ f368 1 5819775"/>
              <a:gd name="f503" fmla="*/ f369 1 5819775"/>
              <a:gd name="f504" fmla="*/ f370 1 5819775"/>
              <a:gd name="f505" fmla="*/ f371 1 5819775"/>
              <a:gd name="f506" fmla="*/ f372 1 5819775"/>
              <a:gd name="f507" fmla="*/ f373 1 5819775"/>
              <a:gd name="f508" fmla="*/ f374 1 5419725"/>
              <a:gd name="f509" fmla="*/ f375 1 5819775"/>
              <a:gd name="f510" fmla="*/ f376 1 5819775"/>
              <a:gd name="f511" fmla="*/ f377 1 5419725"/>
              <a:gd name="f512" fmla="*/ f378 1 5819775"/>
              <a:gd name="f513" fmla="*/ f379 1 5419725"/>
              <a:gd name="f514" fmla="*/ f380 1 5819775"/>
              <a:gd name="f515" fmla="*/ f381 1 5419725"/>
              <a:gd name="f516" fmla="*/ f382 1 5419725"/>
              <a:gd name="f517" fmla="*/ f383 1 5819775"/>
              <a:gd name="f518" fmla="*/ f384 1 5419725"/>
              <a:gd name="f519" fmla="*/ f385 1 5819775"/>
              <a:gd name="f520" fmla="*/ f386 1 5819775"/>
              <a:gd name="f521" fmla="*/ f387 1 5419725"/>
              <a:gd name="f522" fmla="*/ f388 1 5819775"/>
              <a:gd name="f523" fmla="*/ f389 1 5419725"/>
              <a:gd name="f524" fmla="*/ f390 1 5819775"/>
              <a:gd name="f525" fmla="*/ f391 1 5819775"/>
              <a:gd name="f526" fmla="*/ f392 1 5819775"/>
              <a:gd name="f527" fmla="*/ f393 1 5819775"/>
              <a:gd name="f528" fmla="*/ f394 1 5819775"/>
              <a:gd name="f529" fmla="*/ f395 1 5819775"/>
              <a:gd name="f530" fmla="*/ f396 1 5819775"/>
              <a:gd name="f531" fmla="*/ f397 1 5819775"/>
              <a:gd name="f532" fmla="*/ f398 1 5819775"/>
              <a:gd name="f533" fmla="*/ f399 1 5819775"/>
              <a:gd name="f534" fmla="*/ f400 1 5819775"/>
              <a:gd name="f535" fmla="*/ f401 1 5819775"/>
              <a:gd name="f536" fmla="*/ f402 1 5819775"/>
              <a:gd name="f537" fmla="*/ f403 1 5819775"/>
              <a:gd name="f538" fmla="*/ f404 1 5819775"/>
              <a:gd name="f539" fmla="*/ f405 1 5819775"/>
              <a:gd name="f540" fmla="*/ f406 1 5819775"/>
              <a:gd name="f541" fmla="*/ f407 1 5819775"/>
              <a:gd name="f542" fmla="*/ f408 1 5819775"/>
              <a:gd name="f543" fmla="*/ f409 1 5819775"/>
              <a:gd name="f544" fmla="*/ f410 1 5819775"/>
              <a:gd name="f545" fmla="*/ f411 1 5819775"/>
              <a:gd name="f546" fmla="*/ f412 1 5819775"/>
              <a:gd name="f547" fmla="*/ f413 1 5419725"/>
              <a:gd name="f548" fmla="*/ f414 1 5819775"/>
              <a:gd name="f549" fmla="*/ f415 1 5819775"/>
              <a:gd name="f550" fmla="*/ f416 1 5819775"/>
              <a:gd name="f551" fmla="*/ f417 1 5419725"/>
              <a:gd name="f552" fmla="*/ f418 1 5819775"/>
              <a:gd name="f553" fmla="*/ f419 1 5419725"/>
              <a:gd name="f554" fmla="*/ f278 1 f285"/>
              <a:gd name="f555" fmla="*/ f279 1 f285"/>
              <a:gd name="f556" fmla="*/ f278 1 f286"/>
              <a:gd name="f557" fmla="*/ f280 1 f286"/>
              <a:gd name="f558" fmla="*/ f421 1 f285"/>
              <a:gd name="f559" fmla="*/ f422 1 f286"/>
              <a:gd name="f560" fmla="*/ f423 1 f285"/>
              <a:gd name="f561" fmla="*/ f424 1 f285"/>
              <a:gd name="f562" fmla="*/ f425 1 f286"/>
              <a:gd name="f563" fmla="*/ f426 1 f286"/>
              <a:gd name="f564" fmla="*/ f427 1 f286"/>
              <a:gd name="f565" fmla="*/ f428 1 f285"/>
              <a:gd name="f566" fmla="*/ f429 1 f286"/>
              <a:gd name="f567" fmla="*/ f430 1 f286"/>
              <a:gd name="f568" fmla="*/ f431 1 f285"/>
              <a:gd name="f569" fmla="*/ f432 1 f286"/>
              <a:gd name="f570" fmla="*/ f433 1 f285"/>
              <a:gd name="f571" fmla="*/ f434 1 f285"/>
              <a:gd name="f572" fmla="*/ f435 1 f285"/>
              <a:gd name="f573" fmla="*/ f436 1 f285"/>
              <a:gd name="f574" fmla="*/ f437 1 f286"/>
              <a:gd name="f575" fmla="*/ f438 1 f286"/>
              <a:gd name="f576" fmla="*/ f439 1 f285"/>
              <a:gd name="f577" fmla="*/ f440 1 f285"/>
              <a:gd name="f578" fmla="*/ f441 1 f286"/>
              <a:gd name="f579" fmla="*/ f442 1 f285"/>
              <a:gd name="f580" fmla="*/ f443 1 f286"/>
              <a:gd name="f581" fmla="*/ f444 1 f285"/>
              <a:gd name="f582" fmla="*/ f445 1 f285"/>
              <a:gd name="f583" fmla="*/ f446 1 f286"/>
              <a:gd name="f584" fmla="*/ f447 1 f286"/>
              <a:gd name="f585" fmla="*/ f448 1 f285"/>
              <a:gd name="f586" fmla="*/ f449 1 f285"/>
              <a:gd name="f587" fmla="*/ f450 1 f285"/>
              <a:gd name="f588" fmla="*/ f451 1 f286"/>
              <a:gd name="f589" fmla="*/ f452 1 f285"/>
              <a:gd name="f590" fmla="*/ f453 1 f286"/>
              <a:gd name="f591" fmla="*/ f454 1 f285"/>
              <a:gd name="f592" fmla="*/ f455 1 f285"/>
              <a:gd name="f593" fmla="*/ f456 1 f285"/>
              <a:gd name="f594" fmla="*/ f457 1 f285"/>
              <a:gd name="f595" fmla="*/ f458 1 f286"/>
              <a:gd name="f596" fmla="*/ f459 1 f285"/>
              <a:gd name="f597" fmla="*/ f460 1 f286"/>
              <a:gd name="f598" fmla="*/ f461 1 f285"/>
              <a:gd name="f599" fmla="*/ f462 1 f286"/>
              <a:gd name="f600" fmla="*/ f463 1 f285"/>
              <a:gd name="f601" fmla="*/ f464 1 f285"/>
              <a:gd name="f602" fmla="*/ f465 1 f286"/>
              <a:gd name="f603" fmla="*/ f466 1 f285"/>
              <a:gd name="f604" fmla="*/ f467 1 f286"/>
              <a:gd name="f605" fmla="*/ f468 1 f285"/>
              <a:gd name="f606" fmla="*/ f469 1 f286"/>
              <a:gd name="f607" fmla="*/ f470 1 f285"/>
              <a:gd name="f608" fmla="*/ f471 1 f286"/>
              <a:gd name="f609" fmla="*/ f472 1 f285"/>
              <a:gd name="f610" fmla="*/ f473 1 f286"/>
              <a:gd name="f611" fmla="*/ f474 1 f285"/>
              <a:gd name="f612" fmla="*/ f475 1 f286"/>
              <a:gd name="f613" fmla="*/ f476 1 f285"/>
              <a:gd name="f614" fmla="*/ f477 1 f286"/>
              <a:gd name="f615" fmla="*/ f478 1 f285"/>
              <a:gd name="f616" fmla="*/ f479 1 f285"/>
              <a:gd name="f617" fmla="*/ f480 1 f286"/>
              <a:gd name="f618" fmla="*/ f481 1 f285"/>
              <a:gd name="f619" fmla="*/ f482 1 f285"/>
              <a:gd name="f620" fmla="*/ f483 1 f286"/>
              <a:gd name="f621" fmla="*/ f484 1 f285"/>
              <a:gd name="f622" fmla="*/ f485 1 f285"/>
              <a:gd name="f623" fmla="*/ f486 1 f286"/>
              <a:gd name="f624" fmla="*/ f487 1 f285"/>
              <a:gd name="f625" fmla="*/ f488 1 f285"/>
              <a:gd name="f626" fmla="*/ f489 1 f285"/>
              <a:gd name="f627" fmla="*/ f490 1 f285"/>
              <a:gd name="f628" fmla="*/ f491 1 f285"/>
              <a:gd name="f629" fmla="*/ f492 1 f285"/>
              <a:gd name="f630" fmla="*/ f493 1 f285"/>
              <a:gd name="f631" fmla="*/ f494 1 f285"/>
              <a:gd name="f632" fmla="*/ f495 1 f285"/>
              <a:gd name="f633" fmla="*/ f496 1 f285"/>
              <a:gd name="f634" fmla="*/ f497 1 f285"/>
              <a:gd name="f635" fmla="*/ f498 1 f285"/>
              <a:gd name="f636" fmla="*/ f499 1 f285"/>
              <a:gd name="f637" fmla="*/ f500 1 f285"/>
              <a:gd name="f638" fmla="*/ f501 1 f285"/>
              <a:gd name="f639" fmla="*/ f502 1 f285"/>
              <a:gd name="f640" fmla="*/ f503 1 f285"/>
              <a:gd name="f641" fmla="*/ f504 1 f285"/>
              <a:gd name="f642" fmla="*/ f505 1 f285"/>
              <a:gd name="f643" fmla="*/ f506 1 f285"/>
              <a:gd name="f644" fmla="*/ f507 1 f285"/>
              <a:gd name="f645" fmla="*/ f508 1 f286"/>
              <a:gd name="f646" fmla="*/ f509 1 f285"/>
              <a:gd name="f647" fmla="*/ f510 1 f285"/>
              <a:gd name="f648" fmla="*/ f511 1 f286"/>
              <a:gd name="f649" fmla="*/ f512 1 f285"/>
              <a:gd name="f650" fmla="*/ f513 1 f286"/>
              <a:gd name="f651" fmla="*/ f514 1 f285"/>
              <a:gd name="f652" fmla="*/ f515 1 f286"/>
              <a:gd name="f653" fmla="*/ f516 1 f286"/>
              <a:gd name="f654" fmla="*/ f517 1 f285"/>
              <a:gd name="f655" fmla="*/ f518 1 f286"/>
              <a:gd name="f656" fmla="*/ f519 1 f285"/>
              <a:gd name="f657" fmla="*/ f520 1 f285"/>
              <a:gd name="f658" fmla="*/ f521 1 f286"/>
              <a:gd name="f659" fmla="*/ f522 1 f285"/>
              <a:gd name="f660" fmla="*/ f523 1 f286"/>
              <a:gd name="f661" fmla="*/ f524 1 f285"/>
              <a:gd name="f662" fmla="*/ f525 1 f285"/>
              <a:gd name="f663" fmla="*/ f526 1 f285"/>
              <a:gd name="f664" fmla="*/ f527 1 f285"/>
              <a:gd name="f665" fmla="*/ f528 1 f285"/>
              <a:gd name="f666" fmla="*/ f529 1 f285"/>
              <a:gd name="f667" fmla="*/ f530 1 f285"/>
              <a:gd name="f668" fmla="*/ f531 1 f285"/>
              <a:gd name="f669" fmla="*/ f532 1 f285"/>
              <a:gd name="f670" fmla="*/ f533 1 f285"/>
              <a:gd name="f671" fmla="*/ f534 1 f285"/>
              <a:gd name="f672" fmla="*/ f535 1 f285"/>
              <a:gd name="f673" fmla="*/ f536 1 f285"/>
              <a:gd name="f674" fmla="*/ f537 1 f285"/>
              <a:gd name="f675" fmla="*/ f538 1 f285"/>
              <a:gd name="f676" fmla="*/ f539 1 f285"/>
              <a:gd name="f677" fmla="*/ f540 1 f285"/>
              <a:gd name="f678" fmla="*/ f541 1 f285"/>
              <a:gd name="f679" fmla="*/ f542 1 f285"/>
              <a:gd name="f680" fmla="*/ f543 1 f285"/>
              <a:gd name="f681" fmla="*/ f544 1 f285"/>
              <a:gd name="f682" fmla="*/ f545 1 f285"/>
              <a:gd name="f683" fmla="*/ f546 1 f285"/>
              <a:gd name="f684" fmla="*/ f547 1 f286"/>
              <a:gd name="f685" fmla="*/ f548 1 f285"/>
              <a:gd name="f686" fmla="*/ f549 1 f285"/>
              <a:gd name="f687" fmla="*/ f550 1 f285"/>
              <a:gd name="f688" fmla="*/ f551 1 f286"/>
              <a:gd name="f689" fmla="*/ f552 1 f285"/>
              <a:gd name="f690" fmla="*/ f553 1 f286"/>
              <a:gd name="f691" fmla="*/ f554 f276 1"/>
              <a:gd name="f692" fmla="*/ f555 f276 1"/>
              <a:gd name="f693" fmla="*/ f557 f277 1"/>
              <a:gd name="f694" fmla="*/ f556 f277 1"/>
              <a:gd name="f695" fmla="*/ f558 f276 1"/>
              <a:gd name="f696" fmla="*/ f559 f277 1"/>
              <a:gd name="f697" fmla="*/ f560 f276 1"/>
              <a:gd name="f698" fmla="*/ f561 f276 1"/>
              <a:gd name="f699" fmla="*/ f562 f277 1"/>
              <a:gd name="f700" fmla="*/ f563 f277 1"/>
              <a:gd name="f701" fmla="*/ f564 f277 1"/>
              <a:gd name="f702" fmla="*/ f565 f276 1"/>
              <a:gd name="f703" fmla="*/ f566 f277 1"/>
              <a:gd name="f704" fmla="*/ f567 f277 1"/>
              <a:gd name="f705" fmla="*/ f568 f276 1"/>
              <a:gd name="f706" fmla="*/ f569 f277 1"/>
              <a:gd name="f707" fmla="*/ f570 f276 1"/>
              <a:gd name="f708" fmla="*/ f571 f276 1"/>
              <a:gd name="f709" fmla="*/ f572 f276 1"/>
              <a:gd name="f710" fmla="*/ f573 f276 1"/>
              <a:gd name="f711" fmla="*/ f574 f277 1"/>
              <a:gd name="f712" fmla="*/ f575 f277 1"/>
              <a:gd name="f713" fmla="*/ f576 f276 1"/>
              <a:gd name="f714" fmla="*/ f577 f276 1"/>
              <a:gd name="f715" fmla="*/ f578 f277 1"/>
              <a:gd name="f716" fmla="*/ f579 f276 1"/>
              <a:gd name="f717" fmla="*/ f580 f277 1"/>
              <a:gd name="f718" fmla="*/ f581 f276 1"/>
              <a:gd name="f719" fmla="*/ f582 f276 1"/>
              <a:gd name="f720" fmla="*/ f583 f277 1"/>
              <a:gd name="f721" fmla="*/ f584 f277 1"/>
              <a:gd name="f722" fmla="*/ f585 f276 1"/>
              <a:gd name="f723" fmla="*/ f586 f276 1"/>
              <a:gd name="f724" fmla="*/ f587 f276 1"/>
              <a:gd name="f725" fmla="*/ f588 f277 1"/>
              <a:gd name="f726" fmla="*/ f589 f276 1"/>
              <a:gd name="f727" fmla="*/ f590 f277 1"/>
              <a:gd name="f728" fmla="*/ f591 f276 1"/>
              <a:gd name="f729" fmla="*/ f592 f276 1"/>
              <a:gd name="f730" fmla="*/ f593 f276 1"/>
              <a:gd name="f731" fmla="*/ f594 f276 1"/>
              <a:gd name="f732" fmla="*/ f595 f277 1"/>
              <a:gd name="f733" fmla="*/ f596 f276 1"/>
              <a:gd name="f734" fmla="*/ f597 f277 1"/>
              <a:gd name="f735" fmla="*/ f598 f276 1"/>
              <a:gd name="f736" fmla="*/ f599 f277 1"/>
              <a:gd name="f737" fmla="*/ f600 f276 1"/>
              <a:gd name="f738" fmla="*/ f601 f276 1"/>
              <a:gd name="f739" fmla="*/ f602 f277 1"/>
              <a:gd name="f740" fmla="*/ f603 f276 1"/>
              <a:gd name="f741" fmla="*/ f604 f277 1"/>
              <a:gd name="f742" fmla="*/ f605 f276 1"/>
              <a:gd name="f743" fmla="*/ f606 f277 1"/>
              <a:gd name="f744" fmla="*/ f607 f276 1"/>
              <a:gd name="f745" fmla="*/ f608 f277 1"/>
              <a:gd name="f746" fmla="*/ f609 f276 1"/>
              <a:gd name="f747" fmla="*/ f610 f277 1"/>
              <a:gd name="f748" fmla="*/ f611 f276 1"/>
              <a:gd name="f749" fmla="*/ f612 f277 1"/>
              <a:gd name="f750" fmla="*/ f613 f276 1"/>
              <a:gd name="f751" fmla="*/ f614 f277 1"/>
              <a:gd name="f752" fmla="*/ f615 f276 1"/>
              <a:gd name="f753" fmla="*/ f616 f276 1"/>
              <a:gd name="f754" fmla="*/ f617 f277 1"/>
              <a:gd name="f755" fmla="*/ f618 f276 1"/>
              <a:gd name="f756" fmla="*/ f619 f276 1"/>
              <a:gd name="f757" fmla="*/ f620 f277 1"/>
              <a:gd name="f758" fmla="*/ f621 f276 1"/>
              <a:gd name="f759" fmla="*/ f622 f276 1"/>
              <a:gd name="f760" fmla="*/ f623 f277 1"/>
              <a:gd name="f761" fmla="*/ f624 f276 1"/>
              <a:gd name="f762" fmla="*/ f625 f276 1"/>
              <a:gd name="f763" fmla="*/ f626 f276 1"/>
              <a:gd name="f764" fmla="*/ f627 f276 1"/>
              <a:gd name="f765" fmla="*/ f628 f276 1"/>
              <a:gd name="f766" fmla="*/ f629 f276 1"/>
              <a:gd name="f767" fmla="*/ f630 f276 1"/>
              <a:gd name="f768" fmla="*/ f631 f276 1"/>
              <a:gd name="f769" fmla="*/ f632 f276 1"/>
              <a:gd name="f770" fmla="*/ f633 f276 1"/>
              <a:gd name="f771" fmla="*/ f634 f276 1"/>
              <a:gd name="f772" fmla="*/ f635 f276 1"/>
              <a:gd name="f773" fmla="*/ f636 f276 1"/>
              <a:gd name="f774" fmla="*/ f637 f276 1"/>
              <a:gd name="f775" fmla="*/ f638 f276 1"/>
              <a:gd name="f776" fmla="*/ f639 f276 1"/>
              <a:gd name="f777" fmla="*/ f640 f276 1"/>
              <a:gd name="f778" fmla="*/ f641 f276 1"/>
              <a:gd name="f779" fmla="*/ f642 f276 1"/>
              <a:gd name="f780" fmla="*/ f643 f276 1"/>
              <a:gd name="f781" fmla="*/ f644 f276 1"/>
              <a:gd name="f782" fmla="*/ f645 f277 1"/>
              <a:gd name="f783" fmla="*/ f646 f276 1"/>
              <a:gd name="f784" fmla="*/ f647 f276 1"/>
              <a:gd name="f785" fmla="*/ f648 f277 1"/>
              <a:gd name="f786" fmla="*/ f649 f276 1"/>
              <a:gd name="f787" fmla="*/ f650 f277 1"/>
              <a:gd name="f788" fmla="*/ f651 f276 1"/>
              <a:gd name="f789" fmla="*/ f652 f277 1"/>
              <a:gd name="f790" fmla="*/ f653 f277 1"/>
              <a:gd name="f791" fmla="*/ f654 f276 1"/>
              <a:gd name="f792" fmla="*/ f655 f277 1"/>
              <a:gd name="f793" fmla="*/ f656 f276 1"/>
              <a:gd name="f794" fmla="*/ f657 f276 1"/>
              <a:gd name="f795" fmla="*/ f658 f277 1"/>
              <a:gd name="f796" fmla="*/ f659 f276 1"/>
              <a:gd name="f797" fmla="*/ f660 f277 1"/>
              <a:gd name="f798" fmla="*/ f661 f276 1"/>
              <a:gd name="f799" fmla="*/ f662 f276 1"/>
              <a:gd name="f800" fmla="*/ f663 f276 1"/>
              <a:gd name="f801" fmla="*/ f664 f276 1"/>
              <a:gd name="f802" fmla="*/ f665 f276 1"/>
              <a:gd name="f803" fmla="*/ f666 f276 1"/>
              <a:gd name="f804" fmla="*/ f667 f276 1"/>
              <a:gd name="f805" fmla="*/ f668 f276 1"/>
              <a:gd name="f806" fmla="*/ f669 f276 1"/>
              <a:gd name="f807" fmla="*/ f670 f276 1"/>
              <a:gd name="f808" fmla="*/ f671 f276 1"/>
              <a:gd name="f809" fmla="*/ f672 f276 1"/>
              <a:gd name="f810" fmla="*/ f673 f276 1"/>
              <a:gd name="f811" fmla="*/ f674 f276 1"/>
              <a:gd name="f812" fmla="*/ f675 f276 1"/>
              <a:gd name="f813" fmla="*/ f676 f276 1"/>
              <a:gd name="f814" fmla="*/ f677 f276 1"/>
              <a:gd name="f815" fmla="*/ f678 f276 1"/>
              <a:gd name="f816" fmla="*/ f679 f276 1"/>
              <a:gd name="f817" fmla="*/ f680 f276 1"/>
              <a:gd name="f818" fmla="*/ f681 f276 1"/>
              <a:gd name="f819" fmla="*/ f682 f276 1"/>
              <a:gd name="f820" fmla="*/ f683 f276 1"/>
              <a:gd name="f821" fmla="*/ f684 f277 1"/>
              <a:gd name="f822" fmla="*/ f685 f276 1"/>
              <a:gd name="f823" fmla="*/ f686 f276 1"/>
              <a:gd name="f824" fmla="*/ f687 f276 1"/>
              <a:gd name="f825" fmla="*/ f688 f277 1"/>
              <a:gd name="f826" fmla="*/ f689 f276 1"/>
              <a:gd name="f827" fmla="*/ f690 f277 1"/>
            </a:gdLst>
            <a:ahLst/>
            <a:cxnLst>
              <a:cxn ang="3cd4">
                <a:pos x="hc" y="t"/>
              </a:cxn>
              <a:cxn ang="0">
                <a:pos x="r" y="vc"/>
              </a:cxn>
              <a:cxn ang="cd4">
                <a:pos x="hc" y="b"/>
              </a:cxn>
              <a:cxn ang="cd2">
                <a:pos x="l" y="vc"/>
              </a:cxn>
              <a:cxn ang="f420">
                <a:pos x="f695" y="f696"/>
              </a:cxn>
              <a:cxn ang="f420">
                <a:pos x="f697" y="f696"/>
              </a:cxn>
              <a:cxn ang="f420">
                <a:pos x="f698" y="f699"/>
              </a:cxn>
              <a:cxn ang="f420">
                <a:pos x="f698" y="f700"/>
              </a:cxn>
              <a:cxn ang="f420">
                <a:pos x="f697" y="f701"/>
              </a:cxn>
              <a:cxn ang="f420">
                <a:pos x="f702" y="f701"/>
              </a:cxn>
              <a:cxn ang="f420">
                <a:pos x="f702" y="f703"/>
              </a:cxn>
              <a:cxn ang="f420">
                <a:pos x="f702" y="f703"/>
              </a:cxn>
              <a:cxn ang="f420">
                <a:pos x="f702" y="f704"/>
              </a:cxn>
              <a:cxn ang="f420">
                <a:pos x="f705" y="f706"/>
              </a:cxn>
              <a:cxn ang="f420">
                <a:pos x="f707" y="f706"/>
              </a:cxn>
              <a:cxn ang="f420">
                <a:pos x="f708" y="f706"/>
              </a:cxn>
              <a:cxn ang="f420">
                <a:pos x="f709" y="f706"/>
              </a:cxn>
              <a:cxn ang="f420">
                <a:pos x="f710" y="f704"/>
              </a:cxn>
              <a:cxn ang="f420">
                <a:pos x="f710" y="f711"/>
              </a:cxn>
              <a:cxn ang="f420">
                <a:pos x="f710" y="f712"/>
              </a:cxn>
              <a:cxn ang="f420">
                <a:pos x="f710" y="f701"/>
              </a:cxn>
              <a:cxn ang="f420">
                <a:pos x="f713" y="f701"/>
              </a:cxn>
              <a:cxn ang="f420">
                <a:pos x="f714" y="f700"/>
              </a:cxn>
              <a:cxn ang="f420">
                <a:pos x="f714" y="f715"/>
              </a:cxn>
              <a:cxn ang="f420">
                <a:pos x="f695" y="f696"/>
              </a:cxn>
              <a:cxn ang="f420">
                <a:pos x="f716" y="f717"/>
              </a:cxn>
              <a:cxn ang="f420">
                <a:pos x="f718" y="f717"/>
              </a:cxn>
              <a:cxn ang="f420">
                <a:pos x="f719" y="f720"/>
              </a:cxn>
              <a:cxn ang="f420">
                <a:pos x="f719" y="f721"/>
              </a:cxn>
              <a:cxn ang="f420">
                <a:pos x="f722" y="f721"/>
              </a:cxn>
              <a:cxn ang="f420">
                <a:pos x="f722" y="f717"/>
              </a:cxn>
              <a:cxn ang="f420">
                <a:pos x="f716" y="f717"/>
              </a:cxn>
              <a:cxn ang="f420">
                <a:pos x="f723" y="f717"/>
              </a:cxn>
              <a:cxn ang="f420">
                <a:pos x="f724" y="f717"/>
              </a:cxn>
              <a:cxn ang="f420">
                <a:pos x="f724" y="f725"/>
              </a:cxn>
              <a:cxn ang="f420">
                <a:pos x="f726" y="f727"/>
              </a:cxn>
              <a:cxn ang="f420">
                <a:pos x="f728" y="f727"/>
              </a:cxn>
              <a:cxn ang="f420">
                <a:pos x="f729" y="f725"/>
              </a:cxn>
              <a:cxn ang="f420">
                <a:pos x="f729" y="f717"/>
              </a:cxn>
              <a:cxn ang="f420">
                <a:pos x="f723" y="f717"/>
              </a:cxn>
              <a:cxn ang="f420">
                <a:pos x="f730" y="f704"/>
              </a:cxn>
              <a:cxn ang="f420">
                <a:pos x="f731" y="f732"/>
              </a:cxn>
              <a:cxn ang="f420">
                <a:pos x="f733" y="f732"/>
              </a:cxn>
              <a:cxn ang="f420">
                <a:pos x="f733" y="f734"/>
              </a:cxn>
              <a:cxn ang="f420">
                <a:pos x="f735" y="f734"/>
              </a:cxn>
              <a:cxn ang="f420">
                <a:pos x="f735" y="f704"/>
              </a:cxn>
              <a:cxn ang="f420">
                <a:pos x="f730" y="f704"/>
              </a:cxn>
              <a:cxn ang="f420">
                <a:pos x="f730" y="f736"/>
              </a:cxn>
              <a:cxn ang="f420">
                <a:pos x="f737" y="f736"/>
              </a:cxn>
              <a:cxn ang="f420">
                <a:pos x="f737" y="f725"/>
              </a:cxn>
              <a:cxn ang="f420">
                <a:pos x="f738" y="f739"/>
              </a:cxn>
              <a:cxn ang="f420">
                <a:pos x="f740" y="f739"/>
              </a:cxn>
              <a:cxn ang="f420">
                <a:pos x="f716" y="f725"/>
              </a:cxn>
              <a:cxn ang="f420">
                <a:pos x="f716" y="f741"/>
              </a:cxn>
              <a:cxn ang="f420">
                <a:pos x="f742" y="f741"/>
              </a:cxn>
              <a:cxn ang="f420">
                <a:pos x="f742" y="f743"/>
              </a:cxn>
              <a:cxn ang="f420">
                <a:pos x="f744" y="f745"/>
              </a:cxn>
              <a:cxn ang="f420">
                <a:pos x="f746" y="f747"/>
              </a:cxn>
              <a:cxn ang="f420">
                <a:pos x="f748" y="f749"/>
              </a:cxn>
              <a:cxn ang="f420">
                <a:pos x="f750" y="f751"/>
              </a:cxn>
              <a:cxn ang="f420">
                <a:pos x="f752" y="f751"/>
              </a:cxn>
              <a:cxn ang="f420">
                <a:pos x="f753" y="f754"/>
              </a:cxn>
              <a:cxn ang="f420">
                <a:pos x="f755" y="f754"/>
              </a:cxn>
              <a:cxn ang="f420">
                <a:pos x="f756" y="f757"/>
              </a:cxn>
              <a:cxn ang="f420">
                <a:pos x="f758" y="f754"/>
              </a:cxn>
              <a:cxn ang="f420">
                <a:pos x="f759" y="f760"/>
              </a:cxn>
              <a:cxn ang="f420">
                <a:pos x="f761" y="f754"/>
              </a:cxn>
              <a:cxn ang="f420">
                <a:pos x="f762" y="f757"/>
              </a:cxn>
              <a:cxn ang="f420">
                <a:pos x="f763" y="f754"/>
              </a:cxn>
              <a:cxn ang="f420">
                <a:pos x="f764" y="f760"/>
              </a:cxn>
              <a:cxn ang="f420">
                <a:pos x="f765" y="f754"/>
              </a:cxn>
              <a:cxn ang="f420">
                <a:pos x="f766" y="f757"/>
              </a:cxn>
              <a:cxn ang="f420">
                <a:pos x="f767" y="f754"/>
              </a:cxn>
              <a:cxn ang="f420">
                <a:pos x="f768" y="f760"/>
              </a:cxn>
              <a:cxn ang="f420">
                <a:pos x="f769" y="f754"/>
              </a:cxn>
              <a:cxn ang="f420">
                <a:pos x="f770" y="f757"/>
              </a:cxn>
              <a:cxn ang="f420">
                <a:pos x="f771" y="f754"/>
              </a:cxn>
              <a:cxn ang="f420">
                <a:pos x="f772" y="f760"/>
              </a:cxn>
              <a:cxn ang="f420">
                <a:pos x="f773" y="f754"/>
              </a:cxn>
              <a:cxn ang="f420">
                <a:pos x="f774" y="f757"/>
              </a:cxn>
              <a:cxn ang="f420">
                <a:pos x="f775" y="f754"/>
              </a:cxn>
              <a:cxn ang="f420">
                <a:pos x="f776" y="f760"/>
              </a:cxn>
              <a:cxn ang="f420">
                <a:pos x="f777" y="f754"/>
              </a:cxn>
              <a:cxn ang="f420">
                <a:pos x="f778" y="f757"/>
              </a:cxn>
              <a:cxn ang="f420">
                <a:pos x="f779" y="f754"/>
              </a:cxn>
              <a:cxn ang="f420">
                <a:pos x="f780" y="f754"/>
              </a:cxn>
              <a:cxn ang="f420">
                <a:pos x="f781" y="f782"/>
              </a:cxn>
              <a:cxn ang="f420">
                <a:pos x="f783" y="f782"/>
              </a:cxn>
              <a:cxn ang="f420">
                <a:pos x="f784" y="f785"/>
              </a:cxn>
              <a:cxn ang="f420">
                <a:pos x="f786" y="f787"/>
              </a:cxn>
              <a:cxn ang="f420">
                <a:pos x="f788" y="f789"/>
              </a:cxn>
              <a:cxn ang="f420">
                <a:pos x="f788" y="f789"/>
              </a:cxn>
              <a:cxn ang="f420">
                <a:pos x="f788" y="f790"/>
              </a:cxn>
              <a:cxn ang="f420">
                <a:pos x="f791" y="f790"/>
              </a:cxn>
              <a:cxn ang="f420">
                <a:pos x="f791" y="f736"/>
              </a:cxn>
              <a:cxn ang="f420">
                <a:pos x="f742" y="f703"/>
              </a:cxn>
              <a:cxn ang="f420">
                <a:pos x="f742" y="f792"/>
              </a:cxn>
              <a:cxn ang="f420">
                <a:pos x="f793" y="f792"/>
              </a:cxn>
              <a:cxn ang="f420">
                <a:pos x="f793" y="f703"/>
              </a:cxn>
              <a:cxn ang="f420">
                <a:pos x="f794" y="f795"/>
              </a:cxn>
              <a:cxn ang="f420">
                <a:pos x="f796" y="f797"/>
              </a:cxn>
              <a:cxn ang="f420">
                <a:pos x="f798" y="f795"/>
              </a:cxn>
              <a:cxn ang="f420">
                <a:pos x="f742" y="f703"/>
              </a:cxn>
              <a:cxn ang="f420">
                <a:pos x="f799" y="f703"/>
              </a:cxn>
              <a:cxn ang="f420">
                <a:pos x="f799" y="f792"/>
              </a:cxn>
              <a:cxn ang="f420">
                <a:pos x="f800" y="f792"/>
              </a:cxn>
              <a:cxn ang="f420">
                <a:pos x="f800" y="f703"/>
              </a:cxn>
              <a:cxn ang="f420">
                <a:pos x="f801" y="f795"/>
              </a:cxn>
              <a:cxn ang="f420">
                <a:pos x="f802" y="f797"/>
              </a:cxn>
              <a:cxn ang="f420">
                <a:pos x="f803" y="f795"/>
              </a:cxn>
              <a:cxn ang="f420">
                <a:pos x="f799" y="f703"/>
              </a:cxn>
              <a:cxn ang="f420">
                <a:pos x="f804" y="f703"/>
              </a:cxn>
              <a:cxn ang="f420">
                <a:pos x="f804" y="f792"/>
              </a:cxn>
              <a:cxn ang="f420">
                <a:pos x="f805" y="f792"/>
              </a:cxn>
              <a:cxn ang="f420">
                <a:pos x="f805" y="f703"/>
              </a:cxn>
              <a:cxn ang="f420">
                <a:pos x="f806" y="f795"/>
              </a:cxn>
              <a:cxn ang="f420">
                <a:pos x="f807" y="f797"/>
              </a:cxn>
              <a:cxn ang="f420">
                <a:pos x="f808" y="f795"/>
              </a:cxn>
              <a:cxn ang="f420">
                <a:pos x="f804" y="f703"/>
              </a:cxn>
              <a:cxn ang="f420">
                <a:pos x="f809" y="f703"/>
              </a:cxn>
              <a:cxn ang="f420">
                <a:pos x="f809" y="f792"/>
              </a:cxn>
              <a:cxn ang="f420">
                <a:pos x="f810" y="f792"/>
              </a:cxn>
              <a:cxn ang="f420">
                <a:pos x="f810" y="f703"/>
              </a:cxn>
              <a:cxn ang="f420">
                <a:pos x="f811" y="f795"/>
              </a:cxn>
              <a:cxn ang="f420">
                <a:pos x="f812" y="f797"/>
              </a:cxn>
              <a:cxn ang="f420">
                <a:pos x="f813" y="f795"/>
              </a:cxn>
              <a:cxn ang="f420">
                <a:pos x="f809" y="f703"/>
              </a:cxn>
              <a:cxn ang="f420">
                <a:pos x="f814" y="f703"/>
              </a:cxn>
              <a:cxn ang="f420">
                <a:pos x="f814" y="f792"/>
              </a:cxn>
              <a:cxn ang="f420">
                <a:pos x="f815" y="f792"/>
              </a:cxn>
              <a:cxn ang="f420">
                <a:pos x="f815" y="f703"/>
              </a:cxn>
              <a:cxn ang="f420">
                <a:pos x="f816" y="f795"/>
              </a:cxn>
              <a:cxn ang="f420">
                <a:pos x="f817" y="f797"/>
              </a:cxn>
              <a:cxn ang="f420">
                <a:pos x="f818" y="f795"/>
              </a:cxn>
              <a:cxn ang="f420">
                <a:pos x="f814" y="f703"/>
              </a:cxn>
              <a:cxn ang="f420">
                <a:pos x="f819" y="f703"/>
              </a:cxn>
              <a:cxn ang="f420">
                <a:pos x="f819" y="f792"/>
              </a:cxn>
              <a:cxn ang="f420">
                <a:pos x="f820" y="f792"/>
              </a:cxn>
              <a:cxn ang="f420">
                <a:pos x="f820" y="f821"/>
              </a:cxn>
              <a:cxn ang="f420">
                <a:pos x="f820" y="f703"/>
              </a:cxn>
              <a:cxn ang="f420">
                <a:pos x="f822" y="f795"/>
              </a:cxn>
              <a:cxn ang="f420">
                <a:pos x="f823" y="f797"/>
              </a:cxn>
              <a:cxn ang="f420">
                <a:pos x="f824" y="f795"/>
              </a:cxn>
              <a:cxn ang="f420">
                <a:pos x="f819" y="f703"/>
              </a:cxn>
              <a:cxn ang="f420">
                <a:pos x="f695" y="f825"/>
              </a:cxn>
              <a:cxn ang="f420">
                <a:pos x="f695" y="f825"/>
              </a:cxn>
              <a:cxn ang="f420">
                <a:pos x="f697" y="f825"/>
              </a:cxn>
              <a:cxn ang="f420">
                <a:pos x="f826" y="f827"/>
              </a:cxn>
              <a:cxn ang="f420">
                <a:pos x="f695" y="f715"/>
              </a:cxn>
              <a:cxn ang="f420">
                <a:pos x="f695" y="f825"/>
              </a:cxn>
            </a:cxnLst>
            <a:rect l="f691" t="f694" r="f692" b="f693"/>
            <a:pathLst>
              <a:path w="5819775" h="5419725">
                <a:moveTo>
                  <a:pt x="f8" y="f5"/>
                </a:moveTo>
                <a:lnTo>
                  <a:pt x="f9" y="f5"/>
                </a:lnTo>
                <a:cubicBezTo>
                  <a:pt x="f10" y="f5"/>
                  <a:pt x="f5" y="f11"/>
                  <a:pt x="f5" y="f9"/>
                </a:cubicBezTo>
                <a:lnTo>
                  <a:pt x="f5" y="f12"/>
                </a:lnTo>
                <a:cubicBezTo>
                  <a:pt x="f5" y="f13"/>
                  <a:pt x="f11" y="f14"/>
                  <a:pt x="f9" y="f14"/>
                </a:cubicBezTo>
                <a:lnTo>
                  <a:pt x="f15" y="f14"/>
                </a:lnTo>
                <a:lnTo>
                  <a:pt x="f15" y="f16"/>
                </a:lnTo>
                <a:lnTo>
                  <a:pt x="f15" y="f16"/>
                </a:lnTo>
                <a:lnTo>
                  <a:pt x="f15" y="f17"/>
                </a:lnTo>
                <a:cubicBezTo>
                  <a:pt x="f15" y="f18"/>
                  <a:pt x="f19" y="f20"/>
                  <a:pt x="f21" y="f20"/>
                </a:cubicBezTo>
                <a:lnTo>
                  <a:pt x="f22" y="f20"/>
                </a:lnTo>
                <a:lnTo>
                  <a:pt x="f23" y="f20"/>
                </a:lnTo>
                <a:lnTo>
                  <a:pt x="f24" y="f20"/>
                </a:lnTo>
                <a:cubicBezTo>
                  <a:pt x="f25" y="f20"/>
                  <a:pt x="f26" y="f27"/>
                  <a:pt x="f26" y="f17"/>
                </a:cubicBezTo>
                <a:lnTo>
                  <a:pt x="f26" y="f28"/>
                </a:lnTo>
                <a:lnTo>
                  <a:pt x="f26" y="f29"/>
                </a:lnTo>
                <a:lnTo>
                  <a:pt x="f26" y="f14"/>
                </a:lnTo>
                <a:lnTo>
                  <a:pt x="f30" y="f14"/>
                </a:lnTo>
                <a:cubicBezTo>
                  <a:pt x="f31" y="f14"/>
                  <a:pt x="f32" y="f33"/>
                  <a:pt x="f32" y="f12"/>
                </a:cubicBezTo>
                <a:lnTo>
                  <a:pt x="f32" y="f34"/>
                </a:lnTo>
                <a:cubicBezTo>
                  <a:pt x="f35" y="f11"/>
                  <a:pt x="f36" y="f5"/>
                  <a:pt x="f8" y="f5"/>
                </a:cubicBezTo>
                <a:close/>
                <a:moveTo>
                  <a:pt x="f37" y="f38"/>
                </a:moveTo>
                <a:lnTo>
                  <a:pt x="f39" y="f38"/>
                </a:lnTo>
                <a:cubicBezTo>
                  <a:pt x="f40" y="f38"/>
                  <a:pt x="f41" y="f42"/>
                  <a:pt x="f41" y="f43"/>
                </a:cubicBezTo>
                <a:lnTo>
                  <a:pt x="f41" y="f44"/>
                </a:lnTo>
                <a:lnTo>
                  <a:pt x="f45" y="f44"/>
                </a:lnTo>
                <a:lnTo>
                  <a:pt x="f45" y="f38"/>
                </a:lnTo>
                <a:lnTo>
                  <a:pt x="f37" y="f38"/>
                </a:lnTo>
                <a:close/>
                <a:moveTo>
                  <a:pt x="f46" y="f38"/>
                </a:moveTo>
                <a:lnTo>
                  <a:pt x="f47" y="f38"/>
                </a:lnTo>
                <a:lnTo>
                  <a:pt x="f47" y="f48"/>
                </a:lnTo>
                <a:cubicBezTo>
                  <a:pt x="f47" y="f49"/>
                  <a:pt x="f50" y="f51"/>
                  <a:pt x="f52" y="f51"/>
                </a:cubicBezTo>
                <a:lnTo>
                  <a:pt x="f53" y="f51"/>
                </a:lnTo>
                <a:cubicBezTo>
                  <a:pt x="f54" y="f51"/>
                  <a:pt x="f55" y="f56"/>
                  <a:pt x="f55" y="f48"/>
                </a:cubicBezTo>
                <a:lnTo>
                  <a:pt x="f55" y="f38"/>
                </a:lnTo>
                <a:lnTo>
                  <a:pt x="f46" y="f38"/>
                </a:lnTo>
                <a:close/>
                <a:moveTo>
                  <a:pt x="f57" y="f17"/>
                </a:moveTo>
                <a:cubicBezTo>
                  <a:pt x="f57" y="f58"/>
                  <a:pt x="f59" y="f60"/>
                  <a:pt x="f61" y="f60"/>
                </a:cubicBezTo>
                <a:lnTo>
                  <a:pt x="f62" y="f60"/>
                </a:lnTo>
                <a:lnTo>
                  <a:pt x="f62" y="f63"/>
                </a:lnTo>
                <a:lnTo>
                  <a:pt x="f64" y="f63"/>
                </a:lnTo>
                <a:lnTo>
                  <a:pt x="f64" y="f17"/>
                </a:lnTo>
                <a:lnTo>
                  <a:pt x="f57" y="f17"/>
                </a:lnTo>
                <a:close/>
                <a:moveTo>
                  <a:pt x="f57" y="f65"/>
                </a:moveTo>
                <a:lnTo>
                  <a:pt x="f66" y="f65"/>
                </a:lnTo>
                <a:lnTo>
                  <a:pt x="f66" y="f48"/>
                </a:lnTo>
                <a:cubicBezTo>
                  <a:pt x="f66" y="f67"/>
                  <a:pt x="f68" y="f69"/>
                  <a:pt x="f70" y="f69"/>
                </a:cubicBezTo>
                <a:lnTo>
                  <a:pt x="f71" y="f69"/>
                </a:lnTo>
                <a:cubicBezTo>
                  <a:pt x="f72" y="f69"/>
                  <a:pt x="f37" y="f73"/>
                  <a:pt x="f37" y="f48"/>
                </a:cubicBezTo>
                <a:lnTo>
                  <a:pt x="f37" y="f74"/>
                </a:lnTo>
                <a:lnTo>
                  <a:pt x="f75" y="f74"/>
                </a:lnTo>
                <a:lnTo>
                  <a:pt x="f75" y="f76"/>
                </a:lnTo>
                <a:cubicBezTo>
                  <a:pt x="f75" y="f76"/>
                  <a:pt x="f77" y="f76"/>
                  <a:pt x="f77" y="f78"/>
                </a:cubicBezTo>
                <a:cubicBezTo>
                  <a:pt x="f79" y="f80"/>
                  <a:pt x="f81" y="f37"/>
                  <a:pt x="f82" y="f83"/>
                </a:cubicBezTo>
                <a:cubicBezTo>
                  <a:pt x="f84" y="f83"/>
                  <a:pt x="f85" y="f86"/>
                  <a:pt x="f85" y="f86"/>
                </a:cubicBezTo>
                <a:cubicBezTo>
                  <a:pt x="f87" y="f88"/>
                  <a:pt x="f89" y="f90"/>
                  <a:pt x="f91" y="f92"/>
                </a:cubicBezTo>
                <a:lnTo>
                  <a:pt x="f93" y="f92"/>
                </a:lnTo>
                <a:cubicBezTo>
                  <a:pt x="f94" y="f95"/>
                  <a:pt x="f96" y="f97"/>
                  <a:pt x="f98" y="f97"/>
                </a:cubicBezTo>
                <a:cubicBezTo>
                  <a:pt x="f99" y="f97"/>
                  <a:pt x="f100" y="f97"/>
                  <a:pt x="f101" y="f97"/>
                </a:cubicBezTo>
                <a:cubicBezTo>
                  <a:pt x="f102" y="f97"/>
                  <a:pt x="f103" y="f104"/>
                  <a:pt x="f105" y="f104"/>
                </a:cubicBezTo>
                <a:cubicBezTo>
                  <a:pt x="f106" y="f104"/>
                  <a:pt x="f107" y="f104"/>
                  <a:pt x="f108" y="f97"/>
                </a:cubicBezTo>
                <a:cubicBezTo>
                  <a:pt x="f109" y="f92"/>
                  <a:pt x="f110" y="f111"/>
                  <a:pt x="f112" y="f113"/>
                </a:cubicBezTo>
                <a:cubicBezTo>
                  <a:pt x="f114" y="f115"/>
                  <a:pt x="f116" y="f117"/>
                  <a:pt x="f118" y="f97"/>
                </a:cubicBezTo>
                <a:cubicBezTo>
                  <a:pt x="f119" y="f97"/>
                  <a:pt x="f120" y="f104"/>
                  <a:pt x="f121" y="f104"/>
                </a:cubicBezTo>
                <a:cubicBezTo>
                  <a:pt x="f122" y="f104"/>
                  <a:pt x="f123" y="f104"/>
                  <a:pt x="f124" y="f97"/>
                </a:cubicBezTo>
                <a:cubicBezTo>
                  <a:pt x="f125" y="f92"/>
                  <a:pt x="f126" y="f111"/>
                  <a:pt x="f127" y="f113"/>
                </a:cubicBezTo>
                <a:cubicBezTo>
                  <a:pt x="f128" y="f115"/>
                  <a:pt x="f129" y="f117"/>
                  <a:pt x="f130" y="f97"/>
                </a:cubicBezTo>
                <a:cubicBezTo>
                  <a:pt x="f131" y="f97"/>
                  <a:pt x="f132" y="f104"/>
                  <a:pt x="f133" y="f104"/>
                </a:cubicBezTo>
                <a:cubicBezTo>
                  <a:pt x="f134" y="f104"/>
                  <a:pt x="f135" y="f104"/>
                  <a:pt x="f136" y="f97"/>
                </a:cubicBezTo>
                <a:cubicBezTo>
                  <a:pt x="f137" y="f92"/>
                  <a:pt x="f138" y="f111"/>
                  <a:pt x="f139" y="f113"/>
                </a:cubicBezTo>
                <a:cubicBezTo>
                  <a:pt x="f140" y="f115"/>
                  <a:pt x="f141" y="f117"/>
                  <a:pt x="f142" y="f97"/>
                </a:cubicBezTo>
                <a:cubicBezTo>
                  <a:pt x="f143" y="f97"/>
                  <a:pt x="f144" y="f104"/>
                  <a:pt x="f145" y="f104"/>
                </a:cubicBezTo>
                <a:cubicBezTo>
                  <a:pt x="f146" y="f104"/>
                  <a:pt x="f147" y="f104"/>
                  <a:pt x="f148" y="f97"/>
                </a:cubicBezTo>
                <a:cubicBezTo>
                  <a:pt x="f149" y="f92"/>
                  <a:pt x="f150" y="f111"/>
                  <a:pt x="f151" y="f113"/>
                </a:cubicBezTo>
                <a:cubicBezTo>
                  <a:pt x="f152" y="f115"/>
                  <a:pt x="f153" y="f117"/>
                  <a:pt x="f154" y="f97"/>
                </a:cubicBezTo>
                <a:cubicBezTo>
                  <a:pt x="f155" y="f97"/>
                  <a:pt x="f156" y="f104"/>
                  <a:pt x="f157" y="f104"/>
                </a:cubicBezTo>
                <a:cubicBezTo>
                  <a:pt x="f158" y="f104"/>
                  <a:pt x="f159" y="f104"/>
                  <a:pt x="f160" y="f97"/>
                </a:cubicBezTo>
                <a:cubicBezTo>
                  <a:pt x="f161" y="f92"/>
                  <a:pt x="f162" y="f111"/>
                  <a:pt x="f163" y="f113"/>
                </a:cubicBezTo>
                <a:cubicBezTo>
                  <a:pt x="f164" y="f115"/>
                  <a:pt x="f165" y="f117"/>
                  <a:pt x="f166" y="f97"/>
                </a:cubicBezTo>
                <a:cubicBezTo>
                  <a:pt x="f167" y="f97"/>
                  <a:pt x="f168" y="f104"/>
                  <a:pt x="f169" y="f104"/>
                </a:cubicBezTo>
                <a:cubicBezTo>
                  <a:pt x="f170" y="f104"/>
                  <a:pt x="f171" y="f104"/>
                  <a:pt x="f172" y="f97"/>
                </a:cubicBezTo>
                <a:cubicBezTo>
                  <a:pt x="f173" y="f97"/>
                  <a:pt x="f174" y="f97"/>
                  <a:pt x="f175" y="f97"/>
                </a:cubicBezTo>
                <a:cubicBezTo>
                  <a:pt x="f176" y="f177"/>
                  <a:pt x="f178" y="f177"/>
                  <a:pt x="f179" y="f180"/>
                </a:cubicBezTo>
                <a:lnTo>
                  <a:pt x="f181" y="f180"/>
                </a:lnTo>
                <a:cubicBezTo>
                  <a:pt x="f182" y="f183"/>
                  <a:pt x="f184" y="f88"/>
                  <a:pt x="f185" y="f186"/>
                </a:cubicBezTo>
                <a:cubicBezTo>
                  <a:pt x="f187" y="f186"/>
                  <a:pt x="f187" y="f188"/>
                  <a:pt x="f189" y="f188"/>
                </a:cubicBezTo>
                <a:cubicBezTo>
                  <a:pt x="f190" y="f191"/>
                  <a:pt x="f192" y="f193"/>
                  <a:pt x="f194" y="f111"/>
                </a:cubicBezTo>
                <a:lnTo>
                  <a:pt x="f194" y="f111"/>
                </a:lnTo>
                <a:lnTo>
                  <a:pt x="f194" y="f195"/>
                </a:lnTo>
                <a:lnTo>
                  <a:pt x="f196" y="f195"/>
                </a:lnTo>
                <a:lnTo>
                  <a:pt x="f196" y="f65"/>
                </a:lnTo>
                <a:close/>
                <a:moveTo>
                  <a:pt x="f75" y="f16"/>
                </a:moveTo>
                <a:lnTo>
                  <a:pt x="f75" y="f197"/>
                </a:lnTo>
                <a:lnTo>
                  <a:pt x="f198" y="f197"/>
                </a:lnTo>
                <a:lnTo>
                  <a:pt x="f198" y="f16"/>
                </a:lnTo>
                <a:cubicBezTo>
                  <a:pt x="f198" y="f199"/>
                  <a:pt x="f200" y="f201"/>
                  <a:pt x="f202" y="f203"/>
                </a:cubicBezTo>
                <a:cubicBezTo>
                  <a:pt x="f204" y="f205"/>
                  <a:pt x="f206" y="f207"/>
                  <a:pt x="f208" y="f207"/>
                </a:cubicBezTo>
                <a:cubicBezTo>
                  <a:pt x="f209" y="f207"/>
                  <a:pt x="f210" y="f211"/>
                  <a:pt x="f212" y="f203"/>
                </a:cubicBezTo>
                <a:cubicBezTo>
                  <a:pt x="f85" y="f213"/>
                  <a:pt x="f75" y="f214"/>
                  <a:pt x="f75" y="f16"/>
                </a:cubicBezTo>
                <a:close/>
                <a:moveTo>
                  <a:pt x="f215" y="f16"/>
                </a:moveTo>
                <a:lnTo>
                  <a:pt x="f215" y="f197"/>
                </a:lnTo>
                <a:lnTo>
                  <a:pt x="f216" y="f197"/>
                </a:lnTo>
                <a:lnTo>
                  <a:pt x="f216" y="f16"/>
                </a:lnTo>
                <a:cubicBezTo>
                  <a:pt x="f216" y="f199"/>
                  <a:pt x="f217" y="f201"/>
                  <a:pt x="f218" y="f203"/>
                </a:cubicBezTo>
                <a:cubicBezTo>
                  <a:pt x="f219" y="f205"/>
                  <a:pt x="f220" y="f207"/>
                  <a:pt x="f221" y="f207"/>
                </a:cubicBezTo>
                <a:cubicBezTo>
                  <a:pt x="f222" y="f207"/>
                  <a:pt x="f223" y="f211"/>
                  <a:pt x="f224" y="f203"/>
                </a:cubicBezTo>
                <a:cubicBezTo>
                  <a:pt x="f225" y="f213"/>
                  <a:pt x="f215" y="f214"/>
                  <a:pt x="f215" y="f16"/>
                </a:cubicBezTo>
                <a:close/>
                <a:moveTo>
                  <a:pt x="f226" y="f16"/>
                </a:moveTo>
                <a:lnTo>
                  <a:pt x="f226" y="f197"/>
                </a:lnTo>
                <a:lnTo>
                  <a:pt x="f227" y="f197"/>
                </a:lnTo>
                <a:lnTo>
                  <a:pt x="f227" y="f16"/>
                </a:lnTo>
                <a:cubicBezTo>
                  <a:pt x="f227" y="f199"/>
                  <a:pt x="f228" y="f201"/>
                  <a:pt x="f229" y="f203"/>
                </a:cubicBezTo>
                <a:cubicBezTo>
                  <a:pt x="f230" y="f205"/>
                  <a:pt x="f231" y="f207"/>
                  <a:pt x="f232" y="f207"/>
                </a:cubicBezTo>
                <a:cubicBezTo>
                  <a:pt x="f233" y="f207"/>
                  <a:pt x="f234" y="f211"/>
                  <a:pt x="f235" y="f203"/>
                </a:cubicBezTo>
                <a:cubicBezTo>
                  <a:pt x="f236" y="f213"/>
                  <a:pt x="f226" y="f214"/>
                  <a:pt x="f226" y="f16"/>
                </a:cubicBezTo>
                <a:close/>
                <a:moveTo>
                  <a:pt x="f237" y="f16"/>
                </a:moveTo>
                <a:lnTo>
                  <a:pt x="f237" y="f197"/>
                </a:lnTo>
                <a:lnTo>
                  <a:pt x="f238" y="f197"/>
                </a:lnTo>
                <a:lnTo>
                  <a:pt x="f238" y="f16"/>
                </a:lnTo>
                <a:cubicBezTo>
                  <a:pt x="f238" y="f199"/>
                  <a:pt x="f239" y="f201"/>
                  <a:pt x="f240" y="f203"/>
                </a:cubicBezTo>
                <a:cubicBezTo>
                  <a:pt x="f241" y="f205"/>
                  <a:pt x="f242" y="f207"/>
                  <a:pt x="f243" y="f207"/>
                </a:cubicBezTo>
                <a:cubicBezTo>
                  <a:pt x="f244" y="f207"/>
                  <a:pt x="f245" y="f211"/>
                  <a:pt x="f246" y="f203"/>
                </a:cubicBezTo>
                <a:cubicBezTo>
                  <a:pt x="f247" y="f213"/>
                  <a:pt x="f237" y="f214"/>
                  <a:pt x="f237" y="f16"/>
                </a:cubicBezTo>
                <a:close/>
                <a:moveTo>
                  <a:pt x="f248" y="f16"/>
                </a:moveTo>
                <a:lnTo>
                  <a:pt x="f248" y="f197"/>
                </a:lnTo>
                <a:lnTo>
                  <a:pt x="f249" y="f197"/>
                </a:lnTo>
                <a:lnTo>
                  <a:pt x="f249" y="f16"/>
                </a:lnTo>
                <a:cubicBezTo>
                  <a:pt x="f249" y="f199"/>
                  <a:pt x="f250" y="f201"/>
                  <a:pt x="f251" y="f203"/>
                </a:cubicBezTo>
                <a:cubicBezTo>
                  <a:pt x="f252" y="f205"/>
                  <a:pt x="f253" y="f207"/>
                  <a:pt x="f254" y="f207"/>
                </a:cubicBezTo>
                <a:cubicBezTo>
                  <a:pt x="f255" y="f207"/>
                  <a:pt x="f256" y="f211"/>
                  <a:pt x="f257" y="f203"/>
                </a:cubicBezTo>
                <a:cubicBezTo>
                  <a:pt x="f258" y="f213"/>
                  <a:pt x="f248" y="f214"/>
                  <a:pt x="f248" y="f16"/>
                </a:cubicBezTo>
                <a:close/>
                <a:moveTo>
                  <a:pt x="f259" y="f16"/>
                </a:moveTo>
                <a:lnTo>
                  <a:pt x="f259" y="f197"/>
                </a:lnTo>
                <a:lnTo>
                  <a:pt x="f260" y="f197"/>
                </a:lnTo>
                <a:lnTo>
                  <a:pt x="f260" y="f261"/>
                </a:lnTo>
                <a:lnTo>
                  <a:pt x="f260" y="f16"/>
                </a:lnTo>
                <a:cubicBezTo>
                  <a:pt x="f260" y="f199"/>
                  <a:pt x="f262" y="f201"/>
                  <a:pt x="f263" y="f203"/>
                </a:cubicBezTo>
                <a:cubicBezTo>
                  <a:pt x="f264" y="f205"/>
                  <a:pt x="f265" y="f207"/>
                  <a:pt x="f266" y="f207"/>
                </a:cubicBezTo>
                <a:cubicBezTo>
                  <a:pt x="f267" y="f207"/>
                  <a:pt x="f268" y="f211"/>
                  <a:pt x="f269" y="f203"/>
                </a:cubicBezTo>
                <a:cubicBezTo>
                  <a:pt x="f270" y="f213"/>
                  <a:pt x="f259" y="f214"/>
                  <a:pt x="f259" y="f16"/>
                </a:cubicBezTo>
                <a:close/>
                <a:moveTo>
                  <a:pt x="f8" y="f271"/>
                </a:moveTo>
                <a:cubicBezTo>
                  <a:pt x="f8" y="f272"/>
                  <a:pt x="f8" y="f272"/>
                  <a:pt x="f8" y="f271"/>
                </a:cubicBezTo>
                <a:lnTo>
                  <a:pt x="f9" y="f271"/>
                </a:lnTo>
                <a:lnTo>
                  <a:pt x="f273" y="f274"/>
                </a:lnTo>
                <a:lnTo>
                  <a:pt x="f8" y="f34"/>
                </a:lnTo>
                <a:lnTo>
                  <a:pt x="f8" y="f271"/>
                </a:lnTo>
                <a:close/>
              </a:path>
            </a:pathLst>
          </a:custGeom>
          <a:solidFill>
            <a:srgbClr val="FFFFFF"/>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26" name="Forma libre 37">
            <a:extLst>
              <a:ext uri="{FF2B5EF4-FFF2-40B4-BE49-F238E27FC236}">
                <a16:creationId xmlns:a16="http://schemas.microsoft.com/office/drawing/2014/main" id="{4EBB0E7E-205B-B865-A597-70D6EDF41FAE}"/>
              </a:ext>
            </a:extLst>
          </p:cNvPr>
          <p:cNvSpPr/>
          <p:nvPr/>
        </p:nvSpPr>
        <p:spPr>
          <a:xfrm>
            <a:off x="5511765" y="3356021"/>
            <a:ext cx="351705" cy="281479"/>
          </a:xfrm>
          <a:custGeom>
            <a:avLst/>
            <a:gdLst>
              <a:gd name="f0" fmla="val 10800000"/>
              <a:gd name="f1" fmla="val 5400000"/>
              <a:gd name="f2" fmla="val 180"/>
              <a:gd name="f3" fmla="val w"/>
              <a:gd name="f4" fmla="val h"/>
              <a:gd name="f5" fmla="val 0"/>
              <a:gd name="f6" fmla="val 5819775"/>
              <a:gd name="f7" fmla="val 4657725"/>
              <a:gd name="f8" fmla="val 5293491"/>
              <a:gd name="f9" fmla="val 867346"/>
              <a:gd name="f10" fmla="val 4828166"/>
              <a:gd name="f11" fmla="val 4158568"/>
              <a:gd name="f12" fmla="val 3968649"/>
              <a:gd name="f13" fmla="val 359597"/>
              <a:gd name="f14" fmla="val 162506"/>
              <a:gd name="f15" fmla="val 3806800"/>
              <a:gd name="f16" fmla="val 3609051"/>
              <a:gd name="f17" fmla="val 2220906"/>
              <a:gd name="f18" fmla="val 2023815"/>
              <a:gd name="f19" fmla="val 1861309"/>
              <a:gd name="f20" fmla="val 161849"/>
              <a:gd name="f21" fmla="val 1670742"/>
              <a:gd name="f22" fmla="val 1001144"/>
              <a:gd name="f23" fmla="val 535810"/>
              <a:gd name="f24" fmla="val 239516"/>
              <a:gd name="f25" fmla="val 1106862"/>
              <a:gd name="f26" fmla="val 1403156"/>
              <a:gd name="f27" fmla="val 4123325"/>
              <a:gd name="f28" fmla="val 4419619"/>
              <a:gd name="f29" fmla="val 4659135"/>
              <a:gd name="f30" fmla="val 1001135"/>
              <a:gd name="f31" fmla="val 1670733"/>
              <a:gd name="f32" fmla="val 4158558"/>
              <a:gd name="f33" fmla="val 4828156"/>
              <a:gd name="f34" fmla="val 5293481"/>
              <a:gd name="f35" fmla="val 5589775"/>
              <a:gd name="f36" fmla="val 5829291"/>
              <a:gd name="f37" fmla="val 1395327"/>
              <a:gd name="f38" fmla="val 5822118"/>
              <a:gd name="f39" fmla="val 5582603"/>
              <a:gd name="f40" fmla="val 874528"/>
              <a:gd name="f41" fmla="val 4398731"/>
              <a:gd name="f42" fmla="val 387658"/>
              <a:gd name="f43" fmla="val 261052"/>
              <a:gd name="f44" fmla="val 4278649"/>
              <a:gd name="f45" fmla="val 4123973"/>
              <a:gd name="f46" fmla="val 1395975"/>
              <a:gd name="f47" fmla="val 1247823"/>
              <a:gd name="f48" fmla="val 381133"/>
              <a:gd name="f49" fmla="val 1121216"/>
              <a:gd name="f50" fmla="val 873871"/>
              <a:gd name="f51" fmla="val 1536944"/>
              <a:gd name="f52" fmla="val 1128398"/>
              <a:gd name="f53" fmla="val 1127751"/>
              <a:gd name="f54" fmla="val 2115179"/>
              <a:gd name="f55" fmla="val 303467"/>
              <a:gd name="f56" fmla="val 2157603"/>
              <a:gd name="f57" fmla="val 2213724"/>
              <a:gd name="f58" fmla="val 3602526"/>
              <a:gd name="f59" fmla="val 3658657"/>
              <a:gd name="f60" fmla="val 3701072"/>
              <a:gd name="f61" fmla="val 303476"/>
              <a:gd name="f62" fmla="val 4024779"/>
              <a:gd name="f63" fmla="val 1797996"/>
              <a:gd name="f64" fmla="val 1988563"/>
              <a:gd name="f65" fmla="val 3835508"/>
              <a:gd name="f66" fmla="val 4026075"/>
              <a:gd name="f67" fmla="val 4398741"/>
              <a:gd name="f68" fmla="val 4694377"/>
              <a:gd name="f69" fmla="val 4285831"/>
              <a:gd name="f70" fmla="val 5561724"/>
              <a:gd name="f71" fmla="val 4271477"/>
              <a:gd name="f72" fmla="val 5441643"/>
              <a:gd name="f73" fmla="val 4398083"/>
              <a:gd name="f74" fmla="val 5286966"/>
              <a:gd name="f75" fmla="val 4955429"/>
              <a:gd name="f76" fmla="val 5568249"/>
              <a:gd name="f77" fmla="val 1247832"/>
              <a:gd name="f78" fmla="val 1402509"/>
              <a:gd name="f79" fmla="+- 0 0 -90"/>
              <a:gd name="f80" fmla="*/ f3 1 5819775"/>
              <a:gd name="f81" fmla="*/ f4 1 4657725"/>
              <a:gd name="f82" fmla="val f5"/>
              <a:gd name="f83" fmla="val f6"/>
              <a:gd name="f84" fmla="val f7"/>
              <a:gd name="f85" fmla="*/ f79 f0 1"/>
              <a:gd name="f86" fmla="+- f84 0 f82"/>
              <a:gd name="f87" fmla="+- f83 0 f82"/>
              <a:gd name="f88" fmla="*/ f85 1 f2"/>
              <a:gd name="f89" fmla="*/ f87 1 5819775"/>
              <a:gd name="f90" fmla="*/ f86 1 4657725"/>
              <a:gd name="f91" fmla="*/ 5293491 f87 1"/>
              <a:gd name="f92" fmla="*/ 867346 f86 1"/>
              <a:gd name="f93" fmla="*/ 4828166 f87 1"/>
              <a:gd name="f94" fmla="*/ 4158568 f87 1"/>
              <a:gd name="f95" fmla="*/ 3968649 f87 1"/>
              <a:gd name="f96" fmla="*/ 359597 f86 1"/>
              <a:gd name="f97" fmla="*/ 3609051 f87 1"/>
              <a:gd name="f98" fmla="*/ 0 f86 1"/>
              <a:gd name="f99" fmla="*/ 2220906 f87 1"/>
              <a:gd name="f100" fmla="*/ 1861309 f87 1"/>
              <a:gd name="f101" fmla="*/ 1670742 f87 1"/>
              <a:gd name="f102" fmla="*/ 1001144 f87 1"/>
              <a:gd name="f103" fmla="*/ 535810 f87 1"/>
              <a:gd name="f104" fmla="*/ 0 f87 1"/>
              <a:gd name="f105" fmla="*/ 1403156 f86 1"/>
              <a:gd name="f106" fmla="*/ 4123325 f86 1"/>
              <a:gd name="f107" fmla="*/ 4659135 f86 1"/>
              <a:gd name="f108" fmla="*/ 1001135 f87 1"/>
              <a:gd name="f109" fmla="*/ 1670733 f87 1"/>
              <a:gd name="f110" fmla="*/ 4158558 f87 1"/>
              <a:gd name="f111" fmla="*/ 4828156 f87 1"/>
              <a:gd name="f112" fmla="*/ 5293481 f87 1"/>
              <a:gd name="f113" fmla="*/ 5829291 f87 1"/>
              <a:gd name="f114" fmla="*/ 1395327 f86 1"/>
              <a:gd name="f115" fmla="*/ 874528 f87 1"/>
              <a:gd name="f116" fmla="*/ 4398731 f86 1"/>
              <a:gd name="f117" fmla="*/ 261052 f87 1"/>
              <a:gd name="f118" fmla="*/ 4123973 f86 1"/>
              <a:gd name="f119" fmla="*/ 1395975 f86 1"/>
              <a:gd name="f120" fmla="*/ 1121216 f86 1"/>
              <a:gd name="f121" fmla="*/ 873871 f87 1"/>
              <a:gd name="f122" fmla="*/ 1536944 f87 1"/>
              <a:gd name="f123" fmla="*/ 1128398 f87 1"/>
              <a:gd name="f124" fmla="*/ 1127751 f86 1"/>
              <a:gd name="f125" fmla="*/ 2115179 f87 1"/>
              <a:gd name="f126" fmla="*/ 2213724 f87 1"/>
              <a:gd name="f127" fmla="*/ 261052 f86 1"/>
              <a:gd name="f128" fmla="*/ 3602526 f87 1"/>
              <a:gd name="f129" fmla="*/ 3701072 f87 1"/>
              <a:gd name="f130" fmla="*/ 4024779 f87 1"/>
              <a:gd name="f131" fmla="*/ 1797996 f87 1"/>
              <a:gd name="f132" fmla="*/ 1988563 f87 1"/>
              <a:gd name="f133" fmla="*/ 3835508 f87 1"/>
              <a:gd name="f134" fmla="*/ 4026075 f87 1"/>
              <a:gd name="f135" fmla="*/ 4398741 f86 1"/>
              <a:gd name="f136" fmla="*/ 4694377 f87 1"/>
              <a:gd name="f137" fmla="*/ 4285831 f87 1"/>
              <a:gd name="f138" fmla="*/ 5561724 f87 1"/>
              <a:gd name="f139" fmla="*/ 5286966 f87 1"/>
              <a:gd name="f140" fmla="*/ 4398083 f86 1"/>
              <a:gd name="f141" fmla="*/ 4955429 f87 1"/>
              <a:gd name="f142" fmla="*/ 5568249 f87 1"/>
              <a:gd name="f143" fmla="*/ 1402509 f86 1"/>
              <a:gd name="f144" fmla="+- f88 0 f1"/>
              <a:gd name="f145" fmla="*/ f91 1 5819775"/>
              <a:gd name="f146" fmla="*/ f92 1 4657725"/>
              <a:gd name="f147" fmla="*/ f93 1 5819775"/>
              <a:gd name="f148" fmla="*/ f94 1 5819775"/>
              <a:gd name="f149" fmla="*/ f95 1 5819775"/>
              <a:gd name="f150" fmla="*/ f96 1 4657725"/>
              <a:gd name="f151" fmla="*/ f97 1 5819775"/>
              <a:gd name="f152" fmla="*/ f98 1 4657725"/>
              <a:gd name="f153" fmla="*/ f99 1 5819775"/>
              <a:gd name="f154" fmla="*/ f100 1 5819775"/>
              <a:gd name="f155" fmla="*/ f101 1 5819775"/>
              <a:gd name="f156" fmla="*/ f102 1 5819775"/>
              <a:gd name="f157" fmla="*/ f103 1 5819775"/>
              <a:gd name="f158" fmla="*/ f104 1 5819775"/>
              <a:gd name="f159" fmla="*/ f105 1 4657725"/>
              <a:gd name="f160" fmla="*/ f106 1 4657725"/>
              <a:gd name="f161" fmla="*/ f107 1 4657725"/>
              <a:gd name="f162" fmla="*/ f108 1 5819775"/>
              <a:gd name="f163" fmla="*/ f109 1 5819775"/>
              <a:gd name="f164" fmla="*/ f110 1 5819775"/>
              <a:gd name="f165" fmla="*/ f111 1 5819775"/>
              <a:gd name="f166" fmla="*/ f112 1 5819775"/>
              <a:gd name="f167" fmla="*/ f113 1 5819775"/>
              <a:gd name="f168" fmla="*/ f114 1 4657725"/>
              <a:gd name="f169" fmla="*/ f115 1 5819775"/>
              <a:gd name="f170" fmla="*/ f116 1 4657725"/>
              <a:gd name="f171" fmla="*/ f117 1 5819775"/>
              <a:gd name="f172" fmla="*/ f118 1 4657725"/>
              <a:gd name="f173" fmla="*/ f119 1 4657725"/>
              <a:gd name="f174" fmla="*/ f120 1 4657725"/>
              <a:gd name="f175" fmla="*/ f121 1 5819775"/>
              <a:gd name="f176" fmla="*/ f122 1 5819775"/>
              <a:gd name="f177" fmla="*/ f123 1 5819775"/>
              <a:gd name="f178" fmla="*/ f124 1 4657725"/>
              <a:gd name="f179" fmla="*/ f125 1 5819775"/>
              <a:gd name="f180" fmla="*/ f126 1 5819775"/>
              <a:gd name="f181" fmla="*/ f127 1 4657725"/>
              <a:gd name="f182" fmla="*/ f128 1 5819775"/>
              <a:gd name="f183" fmla="*/ f129 1 5819775"/>
              <a:gd name="f184" fmla="*/ f130 1 5819775"/>
              <a:gd name="f185" fmla="*/ f131 1 5819775"/>
              <a:gd name="f186" fmla="*/ f132 1 5819775"/>
              <a:gd name="f187" fmla="*/ f133 1 5819775"/>
              <a:gd name="f188" fmla="*/ f134 1 5819775"/>
              <a:gd name="f189" fmla="*/ f135 1 4657725"/>
              <a:gd name="f190" fmla="*/ f136 1 5819775"/>
              <a:gd name="f191" fmla="*/ f137 1 5819775"/>
              <a:gd name="f192" fmla="*/ f138 1 5819775"/>
              <a:gd name="f193" fmla="*/ f139 1 5819775"/>
              <a:gd name="f194" fmla="*/ f140 1 4657725"/>
              <a:gd name="f195" fmla="*/ f141 1 5819775"/>
              <a:gd name="f196" fmla="*/ f142 1 5819775"/>
              <a:gd name="f197" fmla="*/ f143 1 4657725"/>
              <a:gd name="f198" fmla="*/ f82 1 f89"/>
              <a:gd name="f199" fmla="*/ f83 1 f89"/>
              <a:gd name="f200" fmla="*/ f82 1 f90"/>
              <a:gd name="f201" fmla="*/ f84 1 f90"/>
              <a:gd name="f202" fmla="*/ f145 1 f89"/>
              <a:gd name="f203" fmla="*/ f146 1 f90"/>
              <a:gd name="f204" fmla="*/ f147 1 f89"/>
              <a:gd name="f205" fmla="*/ f148 1 f89"/>
              <a:gd name="f206" fmla="*/ f149 1 f89"/>
              <a:gd name="f207" fmla="*/ f150 1 f90"/>
              <a:gd name="f208" fmla="*/ f151 1 f89"/>
              <a:gd name="f209" fmla="*/ f152 1 f90"/>
              <a:gd name="f210" fmla="*/ f153 1 f89"/>
              <a:gd name="f211" fmla="*/ f154 1 f89"/>
              <a:gd name="f212" fmla="*/ f155 1 f89"/>
              <a:gd name="f213" fmla="*/ f156 1 f89"/>
              <a:gd name="f214" fmla="*/ f157 1 f89"/>
              <a:gd name="f215" fmla="*/ f158 1 f89"/>
              <a:gd name="f216" fmla="*/ f159 1 f90"/>
              <a:gd name="f217" fmla="*/ f160 1 f90"/>
              <a:gd name="f218" fmla="*/ f161 1 f90"/>
              <a:gd name="f219" fmla="*/ f162 1 f89"/>
              <a:gd name="f220" fmla="*/ f163 1 f89"/>
              <a:gd name="f221" fmla="*/ f164 1 f89"/>
              <a:gd name="f222" fmla="*/ f165 1 f89"/>
              <a:gd name="f223" fmla="*/ f166 1 f89"/>
              <a:gd name="f224" fmla="*/ f167 1 f89"/>
              <a:gd name="f225" fmla="*/ f168 1 f90"/>
              <a:gd name="f226" fmla="*/ f169 1 f89"/>
              <a:gd name="f227" fmla="*/ f170 1 f90"/>
              <a:gd name="f228" fmla="*/ f171 1 f89"/>
              <a:gd name="f229" fmla="*/ f172 1 f90"/>
              <a:gd name="f230" fmla="*/ f173 1 f90"/>
              <a:gd name="f231" fmla="*/ f174 1 f90"/>
              <a:gd name="f232" fmla="*/ f175 1 f89"/>
              <a:gd name="f233" fmla="*/ f176 1 f89"/>
              <a:gd name="f234" fmla="*/ f177 1 f89"/>
              <a:gd name="f235" fmla="*/ f178 1 f90"/>
              <a:gd name="f236" fmla="*/ f179 1 f89"/>
              <a:gd name="f237" fmla="*/ f180 1 f89"/>
              <a:gd name="f238" fmla="*/ f181 1 f90"/>
              <a:gd name="f239" fmla="*/ f182 1 f89"/>
              <a:gd name="f240" fmla="*/ f183 1 f89"/>
              <a:gd name="f241" fmla="*/ f184 1 f89"/>
              <a:gd name="f242" fmla="*/ f185 1 f89"/>
              <a:gd name="f243" fmla="*/ f186 1 f89"/>
              <a:gd name="f244" fmla="*/ f187 1 f89"/>
              <a:gd name="f245" fmla="*/ f188 1 f89"/>
              <a:gd name="f246" fmla="*/ f189 1 f90"/>
              <a:gd name="f247" fmla="*/ f190 1 f89"/>
              <a:gd name="f248" fmla="*/ f191 1 f89"/>
              <a:gd name="f249" fmla="*/ f192 1 f89"/>
              <a:gd name="f250" fmla="*/ f193 1 f89"/>
              <a:gd name="f251" fmla="*/ f194 1 f90"/>
              <a:gd name="f252" fmla="*/ f195 1 f89"/>
              <a:gd name="f253" fmla="*/ f196 1 f89"/>
              <a:gd name="f254" fmla="*/ f197 1 f90"/>
              <a:gd name="f255" fmla="*/ f198 f80 1"/>
              <a:gd name="f256" fmla="*/ f199 f80 1"/>
              <a:gd name="f257" fmla="*/ f201 f81 1"/>
              <a:gd name="f258" fmla="*/ f200 f81 1"/>
              <a:gd name="f259" fmla="*/ f202 f80 1"/>
              <a:gd name="f260" fmla="*/ f203 f81 1"/>
              <a:gd name="f261" fmla="*/ f204 f80 1"/>
              <a:gd name="f262" fmla="*/ f205 f80 1"/>
              <a:gd name="f263" fmla="*/ f206 f80 1"/>
              <a:gd name="f264" fmla="*/ f207 f81 1"/>
              <a:gd name="f265" fmla="*/ f208 f80 1"/>
              <a:gd name="f266" fmla="*/ f209 f81 1"/>
              <a:gd name="f267" fmla="*/ f210 f80 1"/>
              <a:gd name="f268" fmla="*/ f211 f80 1"/>
              <a:gd name="f269" fmla="*/ f212 f80 1"/>
              <a:gd name="f270" fmla="*/ f213 f80 1"/>
              <a:gd name="f271" fmla="*/ f214 f80 1"/>
              <a:gd name="f272" fmla="*/ f215 f80 1"/>
              <a:gd name="f273" fmla="*/ f216 f81 1"/>
              <a:gd name="f274" fmla="*/ f217 f81 1"/>
              <a:gd name="f275" fmla="*/ f218 f81 1"/>
              <a:gd name="f276" fmla="*/ f219 f80 1"/>
              <a:gd name="f277" fmla="*/ f220 f80 1"/>
              <a:gd name="f278" fmla="*/ f221 f80 1"/>
              <a:gd name="f279" fmla="*/ f222 f80 1"/>
              <a:gd name="f280" fmla="*/ f223 f80 1"/>
              <a:gd name="f281" fmla="*/ f224 f80 1"/>
              <a:gd name="f282" fmla="*/ f225 f81 1"/>
              <a:gd name="f283" fmla="*/ f226 f80 1"/>
              <a:gd name="f284" fmla="*/ f227 f81 1"/>
              <a:gd name="f285" fmla="*/ f228 f80 1"/>
              <a:gd name="f286" fmla="*/ f229 f81 1"/>
              <a:gd name="f287" fmla="*/ f230 f81 1"/>
              <a:gd name="f288" fmla="*/ f231 f81 1"/>
              <a:gd name="f289" fmla="*/ f232 f80 1"/>
              <a:gd name="f290" fmla="*/ f233 f80 1"/>
              <a:gd name="f291" fmla="*/ f234 f80 1"/>
              <a:gd name="f292" fmla="*/ f235 f81 1"/>
              <a:gd name="f293" fmla="*/ f236 f80 1"/>
              <a:gd name="f294" fmla="*/ f237 f80 1"/>
              <a:gd name="f295" fmla="*/ f238 f81 1"/>
              <a:gd name="f296" fmla="*/ f239 f80 1"/>
              <a:gd name="f297" fmla="*/ f240 f80 1"/>
              <a:gd name="f298" fmla="*/ f241 f80 1"/>
              <a:gd name="f299" fmla="*/ f242 f80 1"/>
              <a:gd name="f300" fmla="*/ f243 f80 1"/>
              <a:gd name="f301" fmla="*/ f244 f80 1"/>
              <a:gd name="f302" fmla="*/ f245 f80 1"/>
              <a:gd name="f303" fmla="*/ f246 f81 1"/>
              <a:gd name="f304" fmla="*/ f247 f80 1"/>
              <a:gd name="f305" fmla="*/ f248 f80 1"/>
              <a:gd name="f306" fmla="*/ f249 f80 1"/>
              <a:gd name="f307" fmla="*/ f250 f80 1"/>
              <a:gd name="f308" fmla="*/ f251 f81 1"/>
              <a:gd name="f309" fmla="*/ f252 f80 1"/>
              <a:gd name="f310" fmla="*/ f253 f80 1"/>
              <a:gd name="f311" fmla="*/ f254 f81 1"/>
            </a:gdLst>
            <a:ahLst/>
            <a:cxnLst>
              <a:cxn ang="3cd4">
                <a:pos x="hc" y="t"/>
              </a:cxn>
              <a:cxn ang="0">
                <a:pos x="r" y="vc"/>
              </a:cxn>
              <a:cxn ang="cd4">
                <a:pos x="hc" y="b"/>
              </a:cxn>
              <a:cxn ang="cd2">
                <a:pos x="l" y="vc"/>
              </a:cxn>
              <a:cxn ang="f144">
                <a:pos x="f259" y="f260"/>
              </a:cxn>
              <a:cxn ang="f144">
                <a:pos x="f261" y="f260"/>
              </a:cxn>
              <a:cxn ang="f144">
                <a:pos x="f262" y="f260"/>
              </a:cxn>
              <a:cxn ang="f144">
                <a:pos x="f263" y="f260"/>
              </a:cxn>
              <a:cxn ang="f144">
                <a:pos x="f263" y="f264"/>
              </a:cxn>
              <a:cxn ang="f144">
                <a:pos x="f265" y="f266"/>
              </a:cxn>
              <a:cxn ang="f144">
                <a:pos x="f267" y="f266"/>
              </a:cxn>
              <a:cxn ang="f144">
                <a:pos x="f268" y="f264"/>
              </a:cxn>
              <a:cxn ang="f144">
                <a:pos x="f268" y="f260"/>
              </a:cxn>
              <a:cxn ang="f144">
                <a:pos x="f269" y="f260"/>
              </a:cxn>
              <a:cxn ang="f144">
                <a:pos x="f270" y="f260"/>
              </a:cxn>
              <a:cxn ang="f144">
                <a:pos x="f271" y="f260"/>
              </a:cxn>
              <a:cxn ang="f144">
                <a:pos x="f272" y="f273"/>
              </a:cxn>
              <a:cxn ang="f144">
                <a:pos x="f272" y="f274"/>
              </a:cxn>
              <a:cxn ang="f144">
                <a:pos x="f271" y="f275"/>
              </a:cxn>
              <a:cxn ang="f144">
                <a:pos x="f276" y="f275"/>
              </a:cxn>
              <a:cxn ang="f144">
                <a:pos x="f277" y="f275"/>
              </a:cxn>
              <a:cxn ang="f144">
                <a:pos x="f278" y="f275"/>
              </a:cxn>
              <a:cxn ang="f144">
                <a:pos x="f279" y="f275"/>
              </a:cxn>
              <a:cxn ang="f144">
                <a:pos x="f280" y="f275"/>
              </a:cxn>
              <a:cxn ang="f144">
                <a:pos x="f281" y="f274"/>
              </a:cxn>
              <a:cxn ang="f144">
                <a:pos x="f281" y="f282"/>
              </a:cxn>
              <a:cxn ang="f144">
                <a:pos x="f259" y="f260"/>
              </a:cxn>
              <a:cxn ang="f144">
                <a:pos x="f283" y="f284"/>
              </a:cxn>
              <a:cxn ang="f144">
                <a:pos x="f271" y="f284"/>
              </a:cxn>
              <a:cxn ang="f144">
                <a:pos x="f285" y="f286"/>
              </a:cxn>
              <a:cxn ang="f144">
                <a:pos x="f285" y="f287"/>
              </a:cxn>
              <a:cxn ang="f144">
                <a:pos x="f271" y="f288"/>
              </a:cxn>
              <a:cxn ang="f144">
                <a:pos x="f289" y="f288"/>
              </a:cxn>
              <a:cxn ang="f144">
                <a:pos x="f289" y="f284"/>
              </a:cxn>
              <a:cxn ang="f144">
                <a:pos x="f283" y="f284"/>
              </a:cxn>
              <a:cxn ang="f144">
                <a:pos x="f290" y="f284"/>
              </a:cxn>
              <a:cxn ang="f144">
                <a:pos x="f291" y="f284"/>
              </a:cxn>
              <a:cxn ang="f144">
                <a:pos x="f291" y="f292"/>
              </a:cxn>
              <a:cxn ang="f144">
                <a:pos x="f290" y="f292"/>
              </a:cxn>
              <a:cxn ang="f144">
                <a:pos x="f290" y="f284"/>
              </a:cxn>
              <a:cxn ang="f144">
                <a:pos x="f293" y="f264"/>
              </a:cxn>
              <a:cxn ang="f144">
                <a:pos x="f294" y="f295"/>
              </a:cxn>
              <a:cxn ang="f144">
                <a:pos x="f296" y="f295"/>
              </a:cxn>
              <a:cxn ang="f144">
                <a:pos x="f297" y="f264"/>
              </a:cxn>
              <a:cxn ang="f144">
                <a:pos x="f297" y="f260"/>
              </a:cxn>
              <a:cxn ang="f144">
                <a:pos x="f293" y="f260"/>
              </a:cxn>
              <a:cxn ang="f144">
                <a:pos x="f293" y="f264"/>
              </a:cxn>
              <a:cxn ang="f144">
                <a:pos x="f298" y="f284"/>
              </a:cxn>
              <a:cxn ang="f144">
                <a:pos x="f299" y="f284"/>
              </a:cxn>
              <a:cxn ang="f144">
                <a:pos x="f299" y="f292"/>
              </a:cxn>
              <a:cxn ang="f144">
                <a:pos x="f300" y="f292"/>
              </a:cxn>
              <a:cxn ang="f144">
                <a:pos x="f301" y="f292"/>
              </a:cxn>
              <a:cxn ang="f144">
                <a:pos x="f302" y="f292"/>
              </a:cxn>
              <a:cxn ang="f144">
                <a:pos x="f302" y="f303"/>
              </a:cxn>
              <a:cxn ang="f144">
                <a:pos x="f298" y="f303"/>
              </a:cxn>
              <a:cxn ang="f144">
                <a:pos x="f304" y="f284"/>
              </a:cxn>
              <a:cxn ang="f144">
                <a:pos x="f305" y="f284"/>
              </a:cxn>
              <a:cxn ang="f144">
                <a:pos x="f305" y="f292"/>
              </a:cxn>
              <a:cxn ang="f144">
                <a:pos x="f304" y="f292"/>
              </a:cxn>
              <a:cxn ang="f144">
                <a:pos x="f304" y="f284"/>
              </a:cxn>
              <a:cxn ang="f144">
                <a:pos x="f306" y="f274"/>
              </a:cxn>
              <a:cxn ang="f144">
                <a:pos x="f307" y="f308"/>
              </a:cxn>
              <a:cxn ang="f144">
                <a:pos x="f309" y="f308"/>
              </a:cxn>
              <a:cxn ang="f144">
                <a:pos x="f309" y="f292"/>
              </a:cxn>
              <a:cxn ang="f144">
                <a:pos x="f259" y="f292"/>
              </a:cxn>
              <a:cxn ang="f144">
                <a:pos x="f310" y="f311"/>
              </a:cxn>
              <a:cxn ang="f144">
                <a:pos x="f310" y="f274"/>
              </a:cxn>
              <a:cxn ang="f144">
                <a:pos x="f306" y="f274"/>
              </a:cxn>
            </a:cxnLst>
            <a:rect l="f255" t="f258" r="f256" b="f257"/>
            <a:pathLst>
              <a:path w="5819775" h="4657725">
                <a:moveTo>
                  <a:pt x="f8" y="f9"/>
                </a:moveTo>
                <a:lnTo>
                  <a:pt x="f10" y="f9"/>
                </a:lnTo>
                <a:lnTo>
                  <a:pt x="f11" y="f9"/>
                </a:lnTo>
                <a:lnTo>
                  <a:pt x="f12" y="f9"/>
                </a:lnTo>
                <a:lnTo>
                  <a:pt x="f12" y="f13"/>
                </a:lnTo>
                <a:cubicBezTo>
                  <a:pt x="f12" y="f14"/>
                  <a:pt x="f15" y="f5"/>
                  <a:pt x="f16" y="f5"/>
                </a:cubicBezTo>
                <a:lnTo>
                  <a:pt x="f17" y="f5"/>
                </a:lnTo>
                <a:cubicBezTo>
                  <a:pt x="f18" y="f5"/>
                  <a:pt x="f19" y="f20"/>
                  <a:pt x="f19" y="f13"/>
                </a:cubicBezTo>
                <a:lnTo>
                  <a:pt x="f19" y="f9"/>
                </a:lnTo>
                <a:lnTo>
                  <a:pt x="f21" y="f9"/>
                </a:lnTo>
                <a:lnTo>
                  <a:pt x="f22" y="f9"/>
                </a:lnTo>
                <a:lnTo>
                  <a:pt x="f23" y="f9"/>
                </a:lnTo>
                <a:cubicBezTo>
                  <a:pt x="f24" y="f9"/>
                  <a:pt x="f5" y="f25"/>
                  <a:pt x="f5" y="f26"/>
                </a:cubicBezTo>
                <a:lnTo>
                  <a:pt x="f5" y="f27"/>
                </a:lnTo>
                <a:cubicBezTo>
                  <a:pt x="f5" y="f28"/>
                  <a:pt x="f24" y="f29"/>
                  <a:pt x="f23" y="f29"/>
                </a:cubicBezTo>
                <a:lnTo>
                  <a:pt x="f30" y="f29"/>
                </a:lnTo>
                <a:lnTo>
                  <a:pt x="f31" y="f29"/>
                </a:lnTo>
                <a:lnTo>
                  <a:pt x="f32" y="f29"/>
                </a:lnTo>
                <a:lnTo>
                  <a:pt x="f33" y="f29"/>
                </a:lnTo>
                <a:lnTo>
                  <a:pt x="f34" y="f29"/>
                </a:lnTo>
                <a:cubicBezTo>
                  <a:pt x="f35" y="f29"/>
                  <a:pt x="f36" y="f28"/>
                  <a:pt x="f36" y="f27"/>
                </a:cubicBezTo>
                <a:lnTo>
                  <a:pt x="f36" y="f37"/>
                </a:lnTo>
                <a:cubicBezTo>
                  <a:pt x="f38" y="f25"/>
                  <a:pt x="f39" y="f9"/>
                  <a:pt x="f8" y="f9"/>
                </a:cubicBezTo>
                <a:close/>
                <a:moveTo>
                  <a:pt x="f40" y="f41"/>
                </a:moveTo>
                <a:lnTo>
                  <a:pt x="f23" y="f41"/>
                </a:lnTo>
                <a:cubicBezTo>
                  <a:pt x="f42" y="f41"/>
                  <a:pt x="f43" y="f44"/>
                  <a:pt x="f43" y="f45"/>
                </a:cubicBezTo>
                <a:lnTo>
                  <a:pt x="f43" y="f46"/>
                </a:lnTo>
                <a:cubicBezTo>
                  <a:pt x="f43" y="f47"/>
                  <a:pt x="f48" y="f49"/>
                  <a:pt x="f23" y="f49"/>
                </a:cubicBezTo>
                <a:lnTo>
                  <a:pt x="f50" y="f49"/>
                </a:lnTo>
                <a:lnTo>
                  <a:pt x="f50" y="f41"/>
                </a:lnTo>
                <a:lnTo>
                  <a:pt x="f40" y="f41"/>
                </a:lnTo>
                <a:close/>
                <a:moveTo>
                  <a:pt x="f51" y="f41"/>
                </a:moveTo>
                <a:lnTo>
                  <a:pt x="f52" y="f41"/>
                </a:lnTo>
                <a:lnTo>
                  <a:pt x="f52" y="f53"/>
                </a:lnTo>
                <a:lnTo>
                  <a:pt x="f51" y="f53"/>
                </a:lnTo>
                <a:lnTo>
                  <a:pt x="f51" y="f41"/>
                </a:lnTo>
                <a:close/>
                <a:moveTo>
                  <a:pt x="f54" y="f13"/>
                </a:moveTo>
                <a:cubicBezTo>
                  <a:pt x="f54" y="f55"/>
                  <a:pt x="f56" y="f43"/>
                  <a:pt x="f57" y="f43"/>
                </a:cubicBezTo>
                <a:lnTo>
                  <a:pt x="f58" y="f43"/>
                </a:lnTo>
                <a:cubicBezTo>
                  <a:pt x="f59" y="f43"/>
                  <a:pt x="f60" y="f61"/>
                  <a:pt x="f60" y="f13"/>
                </a:cubicBezTo>
                <a:lnTo>
                  <a:pt x="f60" y="f9"/>
                </a:lnTo>
                <a:lnTo>
                  <a:pt x="f54" y="f9"/>
                </a:lnTo>
                <a:lnTo>
                  <a:pt x="f54" y="f13"/>
                </a:lnTo>
                <a:close/>
                <a:moveTo>
                  <a:pt x="f62" y="f41"/>
                </a:moveTo>
                <a:lnTo>
                  <a:pt x="f63" y="f41"/>
                </a:lnTo>
                <a:lnTo>
                  <a:pt x="f63" y="f53"/>
                </a:lnTo>
                <a:lnTo>
                  <a:pt x="f64" y="f53"/>
                </a:lnTo>
                <a:lnTo>
                  <a:pt x="f65" y="f53"/>
                </a:lnTo>
                <a:lnTo>
                  <a:pt x="f66" y="f53"/>
                </a:lnTo>
                <a:lnTo>
                  <a:pt x="f66" y="f67"/>
                </a:lnTo>
                <a:lnTo>
                  <a:pt x="f62" y="f67"/>
                </a:lnTo>
                <a:close/>
                <a:moveTo>
                  <a:pt x="f68" y="f41"/>
                </a:moveTo>
                <a:lnTo>
                  <a:pt x="f69" y="f41"/>
                </a:lnTo>
                <a:lnTo>
                  <a:pt x="f69" y="f53"/>
                </a:lnTo>
                <a:lnTo>
                  <a:pt x="f68" y="f53"/>
                </a:lnTo>
                <a:lnTo>
                  <a:pt x="f68" y="f41"/>
                </a:lnTo>
                <a:close/>
                <a:moveTo>
                  <a:pt x="f70" y="f27"/>
                </a:moveTo>
                <a:cubicBezTo>
                  <a:pt x="f70" y="f71"/>
                  <a:pt x="f72" y="f73"/>
                  <a:pt x="f74" y="f73"/>
                </a:cubicBezTo>
                <a:lnTo>
                  <a:pt x="f75" y="f73"/>
                </a:lnTo>
                <a:lnTo>
                  <a:pt x="f75" y="f53"/>
                </a:lnTo>
                <a:lnTo>
                  <a:pt x="f8" y="f53"/>
                </a:lnTo>
                <a:cubicBezTo>
                  <a:pt x="f72" y="f53"/>
                  <a:pt x="f76" y="f77"/>
                  <a:pt x="f76" y="f78"/>
                </a:cubicBezTo>
                <a:lnTo>
                  <a:pt x="f76" y="f27"/>
                </a:lnTo>
                <a:lnTo>
                  <a:pt x="f70" y="f27"/>
                </a:lnTo>
                <a:close/>
              </a:path>
            </a:pathLst>
          </a:custGeom>
          <a:solidFill>
            <a:srgbClr val="FFFFFF"/>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pic>
        <p:nvPicPr>
          <p:cNvPr id="27" name="Picture 2" descr="hombre con polo azul usando un macbook plateado">
            <a:extLst>
              <a:ext uri="{FF2B5EF4-FFF2-40B4-BE49-F238E27FC236}">
                <a16:creationId xmlns:a16="http://schemas.microsoft.com/office/drawing/2014/main" id="{E85CD9C0-9F6A-C8CF-B15D-83ACFE5CE36A}"/>
              </a:ext>
            </a:extLst>
          </p:cNvPr>
          <p:cNvPicPr>
            <a:picLocks noChangeAspect="1"/>
          </p:cNvPicPr>
          <p:nvPr/>
        </p:nvPicPr>
        <p:blipFill>
          <a:blip r:embed="rId3"/>
          <a:srcRect/>
          <a:stretch>
            <a:fillRect/>
          </a:stretch>
        </p:blipFill>
        <p:spPr>
          <a:xfrm>
            <a:off x="9179350" y="1536182"/>
            <a:ext cx="2820192" cy="5145968"/>
          </a:xfrm>
          <a:prstGeom prst="rect">
            <a:avLst/>
          </a:prstGeom>
          <a:noFill/>
          <a:ln cap="flat">
            <a:noFill/>
          </a:ln>
        </p:spPr>
      </p:pic>
    </p:spTree>
  </p:cSld>
  <p:clrMapOvr>
    <a:masterClrMapping/>
  </p:clrMapOvr>
  <p:transition spd="slow">
    <p:push/>
  </p:transition>
</p:sld>
</file>

<file path=ppt/slides/slide32.xml><?xml version="1.0" encoding="utf-8"?>
<p:sld xmlns:a="http://schemas.openxmlformats.org/drawingml/2006/main" xmlns:r="http://schemas.openxmlformats.org/officeDocument/2006/relationships" xmlns:p="http://schemas.openxmlformats.org/presentationml/2006/main">
  <p:cSld name="Slide975">
    <p:spTree>
      <p:nvGrpSpPr>
        <p:cNvPr id="1" name=""/>
        <p:cNvGrpSpPr/>
        <p:nvPr/>
      </p:nvGrpSpPr>
      <p:grpSpPr>
        <a:xfrm>
          <a:off x="0" y="0"/>
          <a:ext cx="0" cy="0"/>
          <a:chOff x="0" y="0"/>
          <a:chExt cx="0" cy="0"/>
        </a:xfrm>
      </p:grpSpPr>
      <p:sp>
        <p:nvSpPr>
          <p:cNvPr id="2" name="Rectángulo 6">
            <a:extLst>
              <a:ext uri="{FF2B5EF4-FFF2-40B4-BE49-F238E27FC236}">
                <a16:creationId xmlns:a16="http://schemas.microsoft.com/office/drawing/2014/main" id="{2BC1E0D9-C08E-719A-7985-A37B4FF0AABA}"/>
              </a:ext>
            </a:extLst>
          </p:cNvPr>
          <p:cNvSpPr/>
          <p:nvPr/>
        </p:nvSpPr>
        <p:spPr>
          <a:xfrm>
            <a:off x="468922" y="562712"/>
            <a:ext cx="5616573" cy="5732583"/>
          </a:xfrm>
          <a:prstGeom prst="rect">
            <a:avLst/>
          </a:prstGeom>
          <a:solidFill>
            <a:srgbClr val="14203C"/>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2800" b="0" i="0" u="none" strike="noStrike" kern="1200" cap="none" spc="0" baseline="0">
              <a:solidFill>
                <a:srgbClr val="0599F1"/>
              </a:solidFill>
              <a:uFillTx/>
              <a:latin typeface="Arial"/>
            </a:endParaRPr>
          </a:p>
        </p:txBody>
      </p:sp>
      <p:sp>
        <p:nvSpPr>
          <p:cNvPr id="3" name="CuadroTexto 11">
            <a:extLst>
              <a:ext uri="{FF2B5EF4-FFF2-40B4-BE49-F238E27FC236}">
                <a16:creationId xmlns:a16="http://schemas.microsoft.com/office/drawing/2014/main" id="{9DA710A9-1CC6-7A3B-2C34-E3450053DE27}"/>
              </a:ext>
            </a:extLst>
          </p:cNvPr>
          <p:cNvSpPr txBox="1"/>
          <p:nvPr/>
        </p:nvSpPr>
        <p:spPr>
          <a:xfrm>
            <a:off x="1502203" y="3993898"/>
            <a:ext cx="3386224" cy="361636"/>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ts val="2080"/>
              </a:lnSpc>
              <a:spcBef>
                <a:spcPts val="0"/>
              </a:spcBef>
              <a:spcAft>
                <a:spcPts val="0"/>
              </a:spcAft>
              <a:buNone/>
              <a:tabLst/>
              <a:defRPr sz="1800" b="0" i="0" u="none" strike="noStrike" kern="0" cap="none" spc="0" baseline="0">
                <a:solidFill>
                  <a:srgbClr val="000000"/>
                </a:solidFill>
                <a:uFillTx/>
              </a:defRPr>
            </a:pPr>
            <a:r>
              <a:rPr lang="es-ES" sz="2000" b="0" i="0" u="none" strike="noStrike" kern="1200" cap="none" spc="0" baseline="0">
                <a:solidFill>
                  <a:srgbClr val="FFFFFF"/>
                </a:solidFill>
                <a:uFillTx/>
                <a:latin typeface="Arial"/>
              </a:rPr>
              <a:t> 000 000 000</a:t>
            </a:r>
          </a:p>
        </p:txBody>
      </p:sp>
      <p:sp>
        <p:nvSpPr>
          <p:cNvPr id="4" name="CuadroTexto 14">
            <a:extLst>
              <a:ext uri="{FF2B5EF4-FFF2-40B4-BE49-F238E27FC236}">
                <a16:creationId xmlns:a16="http://schemas.microsoft.com/office/drawing/2014/main" id="{F82F6302-571D-1DC5-C620-94A4E78BBF68}"/>
              </a:ext>
            </a:extLst>
          </p:cNvPr>
          <p:cNvSpPr txBox="1"/>
          <p:nvPr/>
        </p:nvSpPr>
        <p:spPr>
          <a:xfrm>
            <a:off x="853747" y="1144691"/>
            <a:ext cx="4509820" cy="1400385"/>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ts val="5080"/>
              </a:lnSpc>
              <a:spcBef>
                <a:spcPts val="0"/>
              </a:spcBef>
              <a:spcAft>
                <a:spcPts val="0"/>
              </a:spcAft>
              <a:buNone/>
              <a:tabLst/>
              <a:defRPr sz="1800" b="0" i="0" u="none" strike="noStrike" kern="0" cap="none" spc="0" baseline="0">
                <a:solidFill>
                  <a:srgbClr val="000000"/>
                </a:solidFill>
                <a:uFillTx/>
              </a:defRPr>
            </a:pPr>
            <a:r>
              <a:rPr lang="es-ES" sz="5400" b="1" i="0" u="none" strike="noStrike" kern="1200" cap="none" spc="0" baseline="0">
                <a:solidFill>
                  <a:srgbClr val="FFFFFF"/>
                </a:solidFill>
                <a:uFillTx/>
                <a:latin typeface="Arial"/>
              </a:rPr>
              <a:t>Meet our </a:t>
            </a:r>
            <a:r>
              <a:rPr lang="es-ES" sz="5400" b="1" i="0" u="none" strike="noStrike" kern="1200" cap="none" spc="0" baseline="0">
                <a:solidFill>
                  <a:srgbClr val="0F78FF"/>
                </a:solidFill>
                <a:uFillTx/>
                <a:latin typeface="Arial"/>
              </a:rPr>
              <a:t>team</a:t>
            </a:r>
          </a:p>
        </p:txBody>
      </p:sp>
      <p:sp>
        <p:nvSpPr>
          <p:cNvPr id="5" name="CuadroTexto 16">
            <a:extLst>
              <a:ext uri="{FF2B5EF4-FFF2-40B4-BE49-F238E27FC236}">
                <a16:creationId xmlns:a16="http://schemas.microsoft.com/office/drawing/2014/main" id="{F85C6B3C-8B5A-5D4D-54B7-39D21D61B36E}"/>
              </a:ext>
            </a:extLst>
          </p:cNvPr>
          <p:cNvSpPr txBox="1"/>
          <p:nvPr/>
        </p:nvSpPr>
        <p:spPr>
          <a:xfrm>
            <a:off x="1584097" y="3160733"/>
            <a:ext cx="3386224" cy="361636"/>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ts val="2080"/>
              </a:lnSpc>
              <a:spcBef>
                <a:spcPts val="0"/>
              </a:spcBef>
              <a:spcAft>
                <a:spcPts val="0"/>
              </a:spcAft>
              <a:buNone/>
              <a:tabLst/>
              <a:defRPr sz="1800" b="0" i="0" u="none" strike="noStrike" kern="0" cap="none" spc="0" baseline="0">
                <a:solidFill>
                  <a:srgbClr val="000000"/>
                </a:solidFill>
                <a:uFillTx/>
              </a:defRPr>
            </a:pPr>
            <a:r>
              <a:rPr lang="es-ES" sz="2000" b="0" i="0" u="none" strike="noStrike" kern="1200" cap="none" spc="0" baseline="0">
                <a:solidFill>
                  <a:srgbClr val="FFFFFF"/>
                </a:solidFill>
                <a:uFillTx/>
                <a:latin typeface="Arial"/>
              </a:rPr>
              <a:t>johndoe@email.com</a:t>
            </a:r>
          </a:p>
        </p:txBody>
      </p:sp>
      <p:sp>
        <p:nvSpPr>
          <p:cNvPr id="6" name="CuadroTexto 20">
            <a:extLst>
              <a:ext uri="{FF2B5EF4-FFF2-40B4-BE49-F238E27FC236}">
                <a16:creationId xmlns:a16="http://schemas.microsoft.com/office/drawing/2014/main" id="{C6E19D75-A7B4-80E6-1482-B2EDE659D191}"/>
              </a:ext>
            </a:extLst>
          </p:cNvPr>
          <p:cNvSpPr txBox="1"/>
          <p:nvPr/>
        </p:nvSpPr>
        <p:spPr>
          <a:xfrm>
            <a:off x="1584097" y="4794958"/>
            <a:ext cx="3386224" cy="900245"/>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ts val="2080"/>
              </a:lnSpc>
              <a:spcBef>
                <a:spcPts val="0"/>
              </a:spcBef>
              <a:spcAft>
                <a:spcPts val="0"/>
              </a:spcAft>
              <a:buNone/>
              <a:tabLst/>
              <a:defRPr sz="1800" b="0" i="0" u="none" strike="noStrike" kern="0" cap="none" spc="0" baseline="0">
                <a:solidFill>
                  <a:srgbClr val="000000"/>
                </a:solidFill>
                <a:uFillTx/>
              </a:defRPr>
            </a:pPr>
            <a:r>
              <a:rPr lang="es-ES" sz="2000" b="0" i="0" u="none" strike="noStrike" kern="1200" cap="none" spc="0" baseline="0">
                <a:solidFill>
                  <a:srgbClr val="FFFFFF"/>
                </a:solidFill>
                <a:uFillTx/>
                <a:latin typeface="Arial"/>
              </a:rPr>
              <a:t>San Francisco</a:t>
            </a:r>
          </a:p>
          <a:p>
            <a:pPr marL="0" marR="0" lvl="0" indent="0" algn="l" defTabSz="914400" rtl="0" fontAlgn="auto" hangingPunct="1">
              <a:lnSpc>
                <a:spcPts val="2080"/>
              </a:lnSpc>
              <a:spcBef>
                <a:spcPts val="0"/>
              </a:spcBef>
              <a:spcAft>
                <a:spcPts val="0"/>
              </a:spcAft>
              <a:buNone/>
              <a:tabLst/>
              <a:defRPr sz="1800" b="0" i="0" u="none" strike="noStrike" kern="0" cap="none" spc="0" baseline="0">
                <a:solidFill>
                  <a:srgbClr val="000000"/>
                </a:solidFill>
                <a:uFillTx/>
              </a:defRPr>
            </a:pPr>
            <a:r>
              <a:rPr lang="es-ES" sz="1200" b="0" i="0" u="none" strike="noStrike" kern="1200" cap="none" spc="0" baseline="0">
                <a:solidFill>
                  <a:srgbClr val="FFFFFF"/>
                </a:solidFill>
                <a:uFillTx/>
                <a:latin typeface="Arial"/>
              </a:rPr>
              <a:t>Lorem ipsum dolor sit amet, consectetur adipiscing elit. </a:t>
            </a:r>
            <a:endParaRPr lang="es-ES" sz="1400" b="0" i="0" u="none" strike="noStrike" kern="1200" cap="none" spc="0" baseline="0">
              <a:solidFill>
                <a:srgbClr val="FFFFFF"/>
              </a:solidFill>
              <a:uFillTx/>
              <a:latin typeface="Arial"/>
            </a:endParaRPr>
          </a:p>
        </p:txBody>
      </p:sp>
      <p:sp>
        <p:nvSpPr>
          <p:cNvPr id="7" name="Forma libre 10">
            <a:extLst>
              <a:ext uri="{FF2B5EF4-FFF2-40B4-BE49-F238E27FC236}">
                <a16:creationId xmlns:a16="http://schemas.microsoft.com/office/drawing/2014/main" id="{848AA5C1-AB1F-079F-DA61-6CF8163C2B42}"/>
              </a:ext>
            </a:extLst>
          </p:cNvPr>
          <p:cNvSpPr/>
          <p:nvPr/>
        </p:nvSpPr>
        <p:spPr>
          <a:xfrm>
            <a:off x="965414" y="3251313"/>
            <a:ext cx="356442" cy="249859"/>
          </a:xfrm>
          <a:custGeom>
            <a:avLst/>
            <a:gdLst>
              <a:gd name="f0" fmla="val 10800000"/>
              <a:gd name="f1" fmla="val 5400000"/>
              <a:gd name="f2" fmla="val 180"/>
              <a:gd name="f3" fmla="val w"/>
              <a:gd name="f4" fmla="val h"/>
              <a:gd name="f5" fmla="val 0"/>
              <a:gd name="f6" fmla="val 5829300"/>
              <a:gd name="f7" fmla="val 4086225"/>
              <a:gd name="f8" fmla="val 5830005"/>
              <a:gd name="f9" fmla="val 390287"/>
              <a:gd name="f10" fmla="val 367617"/>
              <a:gd name="f11" fmla="val 283331"/>
              <a:gd name="f12" fmla="val 5791753"/>
              <a:gd name="f13" fmla="val 184166"/>
              <a:gd name="f14" fmla="val 5723049"/>
              <a:gd name="f15" fmla="val 115462"/>
              <a:gd name="f16" fmla="val 5715257"/>
              <a:gd name="f17" fmla="val 107671"/>
              <a:gd name="f18" fmla="val 5707466"/>
              <a:gd name="f19" fmla="val 99879"/>
              <a:gd name="f20" fmla="val 5691883"/>
              <a:gd name="f21" fmla="val 84296"/>
              <a:gd name="f22" fmla="val 5677005"/>
              <a:gd name="f23" fmla="val 77210"/>
              <a:gd name="f24" fmla="val 5661431"/>
              <a:gd name="f25" fmla="val 61627"/>
              <a:gd name="f26" fmla="val 5653640"/>
              <a:gd name="f27" fmla="val 53835"/>
              <a:gd name="f28" fmla="val 5645849"/>
              <a:gd name="f29" fmla="val 5630266"/>
              <a:gd name="f30" fmla="val 46044"/>
              <a:gd name="f31" fmla="val 5607596"/>
              <a:gd name="f32" fmla="val 38252"/>
              <a:gd name="f33" fmla="val 5592014"/>
              <a:gd name="f34" fmla="val 31166"/>
              <a:gd name="f35" fmla="val 5584222"/>
              <a:gd name="f36" fmla="val 23374"/>
              <a:gd name="f37" fmla="val 5576431"/>
              <a:gd name="f38" fmla="val 5553761"/>
              <a:gd name="f39" fmla="val 15583"/>
              <a:gd name="f40" fmla="val 5530396"/>
              <a:gd name="f41" fmla="val 7791"/>
              <a:gd name="f42" fmla="val 5507727"/>
              <a:gd name="f43" fmla="val 5499935"/>
              <a:gd name="f44" fmla="val 5492144"/>
              <a:gd name="f45" fmla="val 5469475"/>
              <a:gd name="f46" fmla="val 5438318"/>
              <a:gd name="f47" fmla="val 5407857"/>
              <a:gd name="f48" fmla="val 413642"/>
              <a:gd name="f49" fmla="val 383181"/>
              <a:gd name="f50" fmla="val 352730"/>
              <a:gd name="f51" fmla="val 321564"/>
              <a:gd name="f52" fmla="val 313773"/>
              <a:gd name="f53" fmla="val 305981"/>
              <a:gd name="f54" fmla="val 298895"/>
              <a:gd name="f55" fmla="val 276225"/>
              <a:gd name="f56" fmla="val 252851"/>
              <a:gd name="f57" fmla="val 237982"/>
              <a:gd name="f58" fmla="val 230191"/>
              <a:gd name="f59" fmla="val 38957"/>
              <a:gd name="f60" fmla="val 222399"/>
              <a:gd name="f61" fmla="val 206816"/>
              <a:gd name="f62" fmla="val 46749"/>
              <a:gd name="f63" fmla="val 184147"/>
              <a:gd name="f64" fmla="val 54540"/>
              <a:gd name="f65" fmla="val 168564"/>
              <a:gd name="f66" fmla="val 160772"/>
              <a:gd name="f67" fmla="val 69418"/>
              <a:gd name="f68" fmla="val 145190"/>
              <a:gd name="f69" fmla="val 130312"/>
              <a:gd name="f70" fmla="val 92088"/>
              <a:gd name="f71" fmla="val 114729"/>
              <a:gd name="f72" fmla="val 106937"/>
              <a:gd name="f73" fmla="val 99146"/>
              <a:gd name="f74" fmla="val 92059"/>
              <a:gd name="f75" fmla="val 122549"/>
              <a:gd name="f76" fmla="val 183471"/>
              <a:gd name="f77" fmla="val 252879"/>
              <a:gd name="f78" fmla="val 329375"/>
              <a:gd name="f79" fmla="val 337166"/>
              <a:gd name="f80" fmla="val 344957"/>
              <a:gd name="f81" fmla="val 3749040"/>
              <a:gd name="f82" fmla="val 3756832"/>
              <a:gd name="f83" fmla="val 3764623"/>
              <a:gd name="f84" fmla="val 3871579"/>
              <a:gd name="f85" fmla="val 68704"/>
              <a:gd name="f86" fmla="val 3963657"/>
              <a:gd name="f87" fmla="val 145199"/>
              <a:gd name="f88" fmla="val 4016778"/>
              <a:gd name="f89" fmla="val 213903"/>
              <a:gd name="f90" fmla="val 4062813"/>
              <a:gd name="f91" fmla="val 298190"/>
              <a:gd name="f92" fmla="val 4093274"/>
              <a:gd name="f93" fmla="val 397354"/>
              <a:gd name="f94" fmla="val 5423440"/>
              <a:gd name="f95" fmla="val 5431232"/>
              <a:gd name="f96" fmla="val 5453901"/>
              <a:gd name="f97" fmla="val 5485057"/>
              <a:gd name="f98" fmla="val 4085482"/>
              <a:gd name="f99" fmla="val 5515518"/>
              <a:gd name="f100" fmla="val 5523310"/>
              <a:gd name="f101" fmla="val 5545979"/>
              <a:gd name="f102" fmla="val 4077691"/>
              <a:gd name="f103" fmla="val 5569353"/>
              <a:gd name="f104" fmla="val 4069900"/>
              <a:gd name="f105" fmla="val 5760587"/>
              <a:gd name="f106" fmla="val 4008987"/>
              <a:gd name="f107" fmla="val 5829291"/>
              <a:gd name="f108" fmla="val 3863073"/>
              <a:gd name="f109" fmla="val 3725666"/>
              <a:gd name="f110" fmla="val 3702996"/>
              <a:gd name="f111" fmla="val 3695205"/>
              <a:gd name="f112" fmla="val 3687413"/>
              <a:gd name="f113" fmla="val 412956"/>
              <a:gd name="f114" fmla="val 405165"/>
              <a:gd name="f115" fmla="val 397373"/>
              <a:gd name="f116" fmla="val 398078"/>
              <a:gd name="f117" fmla="val 5340573"/>
              <a:gd name="f118" fmla="val 283340"/>
              <a:gd name="f119" fmla="val 2930938"/>
              <a:gd name="f120" fmla="val 2631348"/>
              <a:gd name="f121" fmla="val 2379879"/>
              <a:gd name="f122" fmla="val 2095871"/>
              <a:gd name="f123" fmla="val 490147"/>
              <a:gd name="f124" fmla="val 282626"/>
              <a:gd name="f125" fmla="val 284026"/>
              <a:gd name="f126" fmla="val 3656962"/>
              <a:gd name="f127" fmla="val 474583"/>
              <a:gd name="f128" fmla="val 2066106"/>
              <a:gd name="f129" fmla="val 2187959"/>
              <a:gd name="f130" fmla="val 2854442"/>
              <a:gd name="f131" fmla="val 3817039"/>
              <a:gd name="f132" fmla="val 536181"/>
              <a:gd name="f133" fmla="val 2272932"/>
              <a:gd name="f134" fmla="val 2394071"/>
              <a:gd name="f135" fmla="val 2831068"/>
              <a:gd name="f136" fmla="val 2937339"/>
              <a:gd name="f137" fmla="val 2853738"/>
              <a:gd name="f138" fmla="val 2960008"/>
              <a:gd name="f139" fmla="val 2877112"/>
              <a:gd name="f140" fmla="val 2967800"/>
              <a:gd name="f141" fmla="val 2899772"/>
              <a:gd name="f142" fmla="val 2975591"/>
              <a:gd name="f143" fmla="val 2907564"/>
              <a:gd name="f144" fmla="val 2915355"/>
              <a:gd name="f145" fmla="val 2923146"/>
              <a:gd name="f146" fmla="val 2938729"/>
              <a:gd name="f147" fmla="val 2946521"/>
              <a:gd name="f148" fmla="val 2969190"/>
              <a:gd name="f149" fmla="val 3000347"/>
              <a:gd name="f150" fmla="val 3015225"/>
              <a:gd name="f151" fmla="val 3542910"/>
              <a:gd name="f152" fmla="val 2424532"/>
              <a:gd name="f153" fmla="val 5286737"/>
              <a:gd name="f154" fmla="val 3817049"/>
              <a:gd name="f155" fmla="val 5546684"/>
              <a:gd name="f156" fmla="val 3664048"/>
              <a:gd name="f157" fmla="val 3756822"/>
              <a:gd name="f158" fmla="val 2218411"/>
              <a:gd name="f159" fmla="val 474574"/>
              <a:gd name="f160" fmla="+- 0 0 -90"/>
              <a:gd name="f161" fmla="*/ f3 1 5829300"/>
              <a:gd name="f162" fmla="*/ f4 1 4086225"/>
              <a:gd name="f163" fmla="val f5"/>
              <a:gd name="f164" fmla="val f6"/>
              <a:gd name="f165" fmla="val f7"/>
              <a:gd name="f166" fmla="*/ f160 f0 1"/>
              <a:gd name="f167" fmla="+- f165 0 f163"/>
              <a:gd name="f168" fmla="+- f164 0 f163"/>
              <a:gd name="f169" fmla="*/ f166 1 f2"/>
              <a:gd name="f170" fmla="*/ f168 1 5829300"/>
              <a:gd name="f171" fmla="*/ f167 1 4086225"/>
              <a:gd name="f172" fmla="*/ 5830005 f168 1"/>
              <a:gd name="f173" fmla="*/ 390287 f167 1"/>
              <a:gd name="f174" fmla="*/ 367617 f167 1"/>
              <a:gd name="f175" fmla="*/ 5723049 f168 1"/>
              <a:gd name="f176" fmla="*/ 115462 f167 1"/>
              <a:gd name="f177" fmla="*/ 5715257 f168 1"/>
              <a:gd name="f178" fmla="*/ 107671 f167 1"/>
              <a:gd name="f179" fmla="*/ 5707466 f168 1"/>
              <a:gd name="f180" fmla="*/ 99879 f167 1"/>
              <a:gd name="f181" fmla="*/ 5661431 f168 1"/>
              <a:gd name="f182" fmla="*/ 61627 f167 1"/>
              <a:gd name="f183" fmla="*/ 5645849 f168 1"/>
              <a:gd name="f184" fmla="*/ 53835 f167 1"/>
              <a:gd name="f185" fmla="*/ 5592014 f168 1"/>
              <a:gd name="f186" fmla="*/ 31166 f167 1"/>
              <a:gd name="f187" fmla="*/ 5576431 f168 1"/>
              <a:gd name="f188" fmla="*/ 23374 f167 1"/>
              <a:gd name="f189" fmla="*/ 5507727 f168 1"/>
              <a:gd name="f190" fmla="*/ 7791 f167 1"/>
              <a:gd name="f191" fmla="*/ 5492144 f168 1"/>
              <a:gd name="f192" fmla="*/ 5407857 f168 1"/>
              <a:gd name="f193" fmla="*/ 0 f167 1"/>
              <a:gd name="f194" fmla="*/ 413642 f168 1"/>
              <a:gd name="f195" fmla="*/ 321564 f168 1"/>
              <a:gd name="f196" fmla="*/ 298895 f168 1"/>
              <a:gd name="f197" fmla="*/ 15583 f167 1"/>
              <a:gd name="f198" fmla="*/ 237982 f168 1"/>
              <a:gd name="f199" fmla="*/ 222399 f168 1"/>
              <a:gd name="f200" fmla="*/ 38957 f167 1"/>
              <a:gd name="f201" fmla="*/ 168564 f168 1"/>
              <a:gd name="f202" fmla="*/ 160772 f168 1"/>
              <a:gd name="f203" fmla="*/ 69418 f167 1"/>
              <a:gd name="f204" fmla="*/ 114729 f168 1"/>
              <a:gd name="f205" fmla="*/ 92059 f168 1"/>
              <a:gd name="f206" fmla="*/ 122549 f167 1"/>
              <a:gd name="f207" fmla="*/ 0 f168 1"/>
              <a:gd name="f208" fmla="*/ 329375 f167 1"/>
              <a:gd name="f209" fmla="*/ 344957 f167 1"/>
              <a:gd name="f210" fmla="*/ 3749040 f167 1"/>
              <a:gd name="f211" fmla="*/ 3764623 f167 1"/>
              <a:gd name="f212" fmla="*/ 145199 f168 1"/>
              <a:gd name="f213" fmla="*/ 4016778 f167 1"/>
              <a:gd name="f214" fmla="*/ 397354 f168 1"/>
              <a:gd name="f215" fmla="*/ 4093274 f167 1"/>
              <a:gd name="f216" fmla="*/ 5423440 f168 1"/>
              <a:gd name="f217" fmla="*/ 5431232 f168 1"/>
              <a:gd name="f218" fmla="*/ 4085482 f167 1"/>
              <a:gd name="f219" fmla="*/ 5523310 f168 1"/>
              <a:gd name="f220" fmla="*/ 5584222 f168 1"/>
              <a:gd name="f221" fmla="*/ 4069900 f167 1"/>
              <a:gd name="f222" fmla="*/ 5829291 f168 1"/>
              <a:gd name="f223" fmla="*/ 3725666 f167 1"/>
              <a:gd name="f224" fmla="*/ 3702996 f167 1"/>
              <a:gd name="f225" fmla="*/ 3695205 f167 1"/>
              <a:gd name="f226" fmla="*/ 3687413 f167 1"/>
              <a:gd name="f227" fmla="*/ 412956 f167 1"/>
              <a:gd name="f228" fmla="*/ 397373 f167 1"/>
              <a:gd name="f229" fmla="*/ 5340573 f168 1"/>
              <a:gd name="f230" fmla="*/ 283340 f167 1"/>
              <a:gd name="f231" fmla="*/ 2930938 f168 1"/>
              <a:gd name="f232" fmla="*/ 2631348 f167 1"/>
              <a:gd name="f233" fmla="*/ 2379879 f168 1"/>
              <a:gd name="f234" fmla="*/ 2095871 f167 1"/>
              <a:gd name="f235" fmla="*/ 490147 f168 1"/>
              <a:gd name="f236" fmla="*/ 282626 f167 1"/>
              <a:gd name="f237" fmla="*/ 284026 f168 1"/>
              <a:gd name="f238" fmla="*/ 3656962 f167 1"/>
              <a:gd name="f239" fmla="*/ 474583 f167 1"/>
              <a:gd name="f240" fmla="*/ 2066106 f168 1"/>
              <a:gd name="f241" fmla="*/ 2187959 f167 1"/>
              <a:gd name="f242" fmla="*/ 2854442 f168 1"/>
              <a:gd name="f243" fmla="*/ 3817039 f167 1"/>
              <a:gd name="f244" fmla="*/ 536181 f168 1"/>
              <a:gd name="f245" fmla="*/ 2272932 f168 1"/>
              <a:gd name="f246" fmla="*/ 2394071 f167 1"/>
              <a:gd name="f247" fmla="*/ 2831068 f168 1"/>
              <a:gd name="f248" fmla="*/ 2937339 f167 1"/>
              <a:gd name="f249" fmla="*/ 2899772 f168 1"/>
              <a:gd name="f250" fmla="*/ 2975591 f167 1"/>
              <a:gd name="f251" fmla="*/ 2907564 f168 1"/>
              <a:gd name="f252" fmla="*/ 2923146 f168 1"/>
              <a:gd name="f253" fmla="*/ 2938729 f168 1"/>
              <a:gd name="f254" fmla="*/ 2946521 f168 1"/>
              <a:gd name="f255" fmla="*/ 3015225 f168 1"/>
              <a:gd name="f256" fmla="*/ 3542910 f168 1"/>
              <a:gd name="f257" fmla="*/ 2424532 f167 1"/>
              <a:gd name="f258" fmla="*/ 5286737 f168 1"/>
              <a:gd name="f259" fmla="*/ 3817049 f167 1"/>
              <a:gd name="f260" fmla="*/ 5546684 f168 1"/>
              <a:gd name="f261" fmla="*/ 3664048 f167 1"/>
              <a:gd name="f262" fmla="*/ 3756822 f168 1"/>
              <a:gd name="f263" fmla="*/ 2218411 f167 1"/>
              <a:gd name="f264" fmla="*/ 474574 f167 1"/>
              <a:gd name="f265" fmla="+- f169 0 f1"/>
              <a:gd name="f266" fmla="*/ f172 1 5829300"/>
              <a:gd name="f267" fmla="*/ f173 1 4086225"/>
              <a:gd name="f268" fmla="*/ f174 1 4086225"/>
              <a:gd name="f269" fmla="*/ f175 1 5829300"/>
              <a:gd name="f270" fmla="*/ f176 1 4086225"/>
              <a:gd name="f271" fmla="*/ f177 1 5829300"/>
              <a:gd name="f272" fmla="*/ f178 1 4086225"/>
              <a:gd name="f273" fmla="*/ f179 1 5829300"/>
              <a:gd name="f274" fmla="*/ f180 1 4086225"/>
              <a:gd name="f275" fmla="*/ f181 1 5829300"/>
              <a:gd name="f276" fmla="*/ f182 1 4086225"/>
              <a:gd name="f277" fmla="*/ f183 1 5829300"/>
              <a:gd name="f278" fmla="*/ f184 1 4086225"/>
              <a:gd name="f279" fmla="*/ f185 1 5829300"/>
              <a:gd name="f280" fmla="*/ f186 1 4086225"/>
              <a:gd name="f281" fmla="*/ f187 1 5829300"/>
              <a:gd name="f282" fmla="*/ f188 1 4086225"/>
              <a:gd name="f283" fmla="*/ f189 1 5829300"/>
              <a:gd name="f284" fmla="*/ f190 1 4086225"/>
              <a:gd name="f285" fmla="*/ f191 1 5829300"/>
              <a:gd name="f286" fmla="*/ f192 1 5829300"/>
              <a:gd name="f287" fmla="*/ f193 1 4086225"/>
              <a:gd name="f288" fmla="*/ f194 1 5829300"/>
              <a:gd name="f289" fmla="*/ f195 1 5829300"/>
              <a:gd name="f290" fmla="*/ f196 1 5829300"/>
              <a:gd name="f291" fmla="*/ f197 1 4086225"/>
              <a:gd name="f292" fmla="*/ f198 1 5829300"/>
              <a:gd name="f293" fmla="*/ f199 1 5829300"/>
              <a:gd name="f294" fmla="*/ f200 1 4086225"/>
              <a:gd name="f295" fmla="*/ f201 1 5829300"/>
              <a:gd name="f296" fmla="*/ f202 1 5829300"/>
              <a:gd name="f297" fmla="*/ f203 1 4086225"/>
              <a:gd name="f298" fmla="*/ f204 1 5829300"/>
              <a:gd name="f299" fmla="*/ f205 1 5829300"/>
              <a:gd name="f300" fmla="*/ f206 1 4086225"/>
              <a:gd name="f301" fmla="*/ f207 1 5829300"/>
              <a:gd name="f302" fmla="*/ f208 1 4086225"/>
              <a:gd name="f303" fmla="*/ f209 1 4086225"/>
              <a:gd name="f304" fmla="*/ f210 1 4086225"/>
              <a:gd name="f305" fmla="*/ f211 1 4086225"/>
              <a:gd name="f306" fmla="*/ f212 1 5829300"/>
              <a:gd name="f307" fmla="*/ f213 1 4086225"/>
              <a:gd name="f308" fmla="*/ f214 1 5829300"/>
              <a:gd name="f309" fmla="*/ f215 1 4086225"/>
              <a:gd name="f310" fmla="*/ f216 1 5829300"/>
              <a:gd name="f311" fmla="*/ f217 1 5829300"/>
              <a:gd name="f312" fmla="*/ f218 1 4086225"/>
              <a:gd name="f313" fmla="*/ f219 1 5829300"/>
              <a:gd name="f314" fmla="*/ f220 1 5829300"/>
              <a:gd name="f315" fmla="*/ f221 1 4086225"/>
              <a:gd name="f316" fmla="*/ f222 1 5829300"/>
              <a:gd name="f317" fmla="*/ f223 1 4086225"/>
              <a:gd name="f318" fmla="*/ f224 1 4086225"/>
              <a:gd name="f319" fmla="*/ f225 1 4086225"/>
              <a:gd name="f320" fmla="*/ f226 1 4086225"/>
              <a:gd name="f321" fmla="*/ f227 1 4086225"/>
              <a:gd name="f322" fmla="*/ f228 1 4086225"/>
              <a:gd name="f323" fmla="*/ f229 1 5829300"/>
              <a:gd name="f324" fmla="*/ f230 1 4086225"/>
              <a:gd name="f325" fmla="*/ f231 1 5829300"/>
              <a:gd name="f326" fmla="*/ f232 1 4086225"/>
              <a:gd name="f327" fmla="*/ f233 1 5829300"/>
              <a:gd name="f328" fmla="*/ f234 1 4086225"/>
              <a:gd name="f329" fmla="*/ f235 1 5829300"/>
              <a:gd name="f330" fmla="*/ f236 1 4086225"/>
              <a:gd name="f331" fmla="*/ f237 1 5829300"/>
              <a:gd name="f332" fmla="*/ f238 1 4086225"/>
              <a:gd name="f333" fmla="*/ f239 1 4086225"/>
              <a:gd name="f334" fmla="*/ f240 1 5829300"/>
              <a:gd name="f335" fmla="*/ f241 1 4086225"/>
              <a:gd name="f336" fmla="*/ f242 1 5829300"/>
              <a:gd name="f337" fmla="*/ f243 1 4086225"/>
              <a:gd name="f338" fmla="*/ f244 1 5829300"/>
              <a:gd name="f339" fmla="*/ f245 1 5829300"/>
              <a:gd name="f340" fmla="*/ f246 1 4086225"/>
              <a:gd name="f341" fmla="*/ f247 1 5829300"/>
              <a:gd name="f342" fmla="*/ f248 1 4086225"/>
              <a:gd name="f343" fmla="*/ f249 1 5829300"/>
              <a:gd name="f344" fmla="*/ f250 1 4086225"/>
              <a:gd name="f345" fmla="*/ f251 1 5829300"/>
              <a:gd name="f346" fmla="*/ f252 1 5829300"/>
              <a:gd name="f347" fmla="*/ f253 1 5829300"/>
              <a:gd name="f348" fmla="*/ f254 1 5829300"/>
              <a:gd name="f349" fmla="*/ f255 1 5829300"/>
              <a:gd name="f350" fmla="*/ f256 1 5829300"/>
              <a:gd name="f351" fmla="*/ f257 1 4086225"/>
              <a:gd name="f352" fmla="*/ f258 1 5829300"/>
              <a:gd name="f353" fmla="*/ f259 1 4086225"/>
              <a:gd name="f354" fmla="*/ f260 1 5829300"/>
              <a:gd name="f355" fmla="*/ f261 1 4086225"/>
              <a:gd name="f356" fmla="*/ f262 1 5829300"/>
              <a:gd name="f357" fmla="*/ f263 1 4086225"/>
              <a:gd name="f358" fmla="*/ f264 1 4086225"/>
              <a:gd name="f359" fmla="*/ f163 1 f170"/>
              <a:gd name="f360" fmla="*/ f164 1 f170"/>
              <a:gd name="f361" fmla="*/ f163 1 f171"/>
              <a:gd name="f362" fmla="*/ f165 1 f171"/>
              <a:gd name="f363" fmla="*/ f266 1 f170"/>
              <a:gd name="f364" fmla="*/ f267 1 f171"/>
              <a:gd name="f365" fmla="*/ f268 1 f171"/>
              <a:gd name="f366" fmla="*/ f269 1 f170"/>
              <a:gd name="f367" fmla="*/ f270 1 f171"/>
              <a:gd name="f368" fmla="*/ f271 1 f170"/>
              <a:gd name="f369" fmla="*/ f272 1 f171"/>
              <a:gd name="f370" fmla="*/ f273 1 f170"/>
              <a:gd name="f371" fmla="*/ f274 1 f171"/>
              <a:gd name="f372" fmla="*/ f275 1 f170"/>
              <a:gd name="f373" fmla="*/ f276 1 f171"/>
              <a:gd name="f374" fmla="*/ f277 1 f170"/>
              <a:gd name="f375" fmla="*/ f278 1 f171"/>
              <a:gd name="f376" fmla="*/ f279 1 f170"/>
              <a:gd name="f377" fmla="*/ f280 1 f171"/>
              <a:gd name="f378" fmla="*/ f281 1 f170"/>
              <a:gd name="f379" fmla="*/ f282 1 f171"/>
              <a:gd name="f380" fmla="*/ f283 1 f170"/>
              <a:gd name="f381" fmla="*/ f284 1 f171"/>
              <a:gd name="f382" fmla="*/ f285 1 f170"/>
              <a:gd name="f383" fmla="*/ f286 1 f170"/>
              <a:gd name="f384" fmla="*/ f287 1 f171"/>
              <a:gd name="f385" fmla="*/ f288 1 f170"/>
              <a:gd name="f386" fmla="*/ f289 1 f170"/>
              <a:gd name="f387" fmla="*/ f290 1 f170"/>
              <a:gd name="f388" fmla="*/ f291 1 f171"/>
              <a:gd name="f389" fmla="*/ f292 1 f170"/>
              <a:gd name="f390" fmla="*/ f293 1 f170"/>
              <a:gd name="f391" fmla="*/ f294 1 f171"/>
              <a:gd name="f392" fmla="*/ f295 1 f170"/>
              <a:gd name="f393" fmla="*/ f296 1 f170"/>
              <a:gd name="f394" fmla="*/ f297 1 f171"/>
              <a:gd name="f395" fmla="*/ f298 1 f170"/>
              <a:gd name="f396" fmla="*/ f299 1 f170"/>
              <a:gd name="f397" fmla="*/ f300 1 f171"/>
              <a:gd name="f398" fmla="*/ f301 1 f170"/>
              <a:gd name="f399" fmla="*/ f302 1 f171"/>
              <a:gd name="f400" fmla="*/ f303 1 f171"/>
              <a:gd name="f401" fmla="*/ f304 1 f171"/>
              <a:gd name="f402" fmla="*/ f305 1 f171"/>
              <a:gd name="f403" fmla="*/ f306 1 f170"/>
              <a:gd name="f404" fmla="*/ f307 1 f171"/>
              <a:gd name="f405" fmla="*/ f308 1 f170"/>
              <a:gd name="f406" fmla="*/ f309 1 f171"/>
              <a:gd name="f407" fmla="*/ f310 1 f170"/>
              <a:gd name="f408" fmla="*/ f311 1 f170"/>
              <a:gd name="f409" fmla="*/ f312 1 f171"/>
              <a:gd name="f410" fmla="*/ f313 1 f170"/>
              <a:gd name="f411" fmla="*/ f314 1 f170"/>
              <a:gd name="f412" fmla="*/ f315 1 f171"/>
              <a:gd name="f413" fmla="*/ f316 1 f170"/>
              <a:gd name="f414" fmla="*/ f317 1 f171"/>
              <a:gd name="f415" fmla="*/ f318 1 f171"/>
              <a:gd name="f416" fmla="*/ f319 1 f171"/>
              <a:gd name="f417" fmla="*/ f320 1 f171"/>
              <a:gd name="f418" fmla="*/ f321 1 f171"/>
              <a:gd name="f419" fmla="*/ f322 1 f171"/>
              <a:gd name="f420" fmla="*/ f323 1 f170"/>
              <a:gd name="f421" fmla="*/ f324 1 f171"/>
              <a:gd name="f422" fmla="*/ f325 1 f170"/>
              <a:gd name="f423" fmla="*/ f326 1 f171"/>
              <a:gd name="f424" fmla="*/ f327 1 f170"/>
              <a:gd name="f425" fmla="*/ f328 1 f171"/>
              <a:gd name="f426" fmla="*/ f329 1 f170"/>
              <a:gd name="f427" fmla="*/ f330 1 f171"/>
              <a:gd name="f428" fmla="*/ f331 1 f170"/>
              <a:gd name="f429" fmla="*/ f332 1 f171"/>
              <a:gd name="f430" fmla="*/ f333 1 f171"/>
              <a:gd name="f431" fmla="*/ f334 1 f170"/>
              <a:gd name="f432" fmla="*/ f335 1 f171"/>
              <a:gd name="f433" fmla="*/ f336 1 f170"/>
              <a:gd name="f434" fmla="*/ f337 1 f171"/>
              <a:gd name="f435" fmla="*/ f338 1 f170"/>
              <a:gd name="f436" fmla="*/ f339 1 f170"/>
              <a:gd name="f437" fmla="*/ f340 1 f171"/>
              <a:gd name="f438" fmla="*/ f341 1 f170"/>
              <a:gd name="f439" fmla="*/ f342 1 f171"/>
              <a:gd name="f440" fmla="*/ f343 1 f170"/>
              <a:gd name="f441" fmla="*/ f344 1 f171"/>
              <a:gd name="f442" fmla="*/ f345 1 f170"/>
              <a:gd name="f443" fmla="*/ f346 1 f170"/>
              <a:gd name="f444" fmla="*/ f347 1 f170"/>
              <a:gd name="f445" fmla="*/ f348 1 f170"/>
              <a:gd name="f446" fmla="*/ f349 1 f170"/>
              <a:gd name="f447" fmla="*/ f350 1 f170"/>
              <a:gd name="f448" fmla="*/ f351 1 f171"/>
              <a:gd name="f449" fmla="*/ f352 1 f170"/>
              <a:gd name="f450" fmla="*/ f353 1 f171"/>
              <a:gd name="f451" fmla="*/ f354 1 f170"/>
              <a:gd name="f452" fmla="*/ f355 1 f171"/>
              <a:gd name="f453" fmla="*/ f356 1 f170"/>
              <a:gd name="f454" fmla="*/ f357 1 f171"/>
              <a:gd name="f455" fmla="*/ f358 1 f171"/>
              <a:gd name="f456" fmla="*/ f359 f161 1"/>
              <a:gd name="f457" fmla="*/ f360 f161 1"/>
              <a:gd name="f458" fmla="*/ f362 f162 1"/>
              <a:gd name="f459" fmla="*/ f361 f162 1"/>
              <a:gd name="f460" fmla="*/ f363 f161 1"/>
              <a:gd name="f461" fmla="*/ f364 f162 1"/>
              <a:gd name="f462" fmla="*/ f365 f162 1"/>
              <a:gd name="f463" fmla="*/ f366 f161 1"/>
              <a:gd name="f464" fmla="*/ f367 f162 1"/>
              <a:gd name="f465" fmla="*/ f368 f161 1"/>
              <a:gd name="f466" fmla="*/ f369 f162 1"/>
              <a:gd name="f467" fmla="*/ f370 f161 1"/>
              <a:gd name="f468" fmla="*/ f371 f162 1"/>
              <a:gd name="f469" fmla="*/ f372 f161 1"/>
              <a:gd name="f470" fmla="*/ f373 f162 1"/>
              <a:gd name="f471" fmla="*/ f374 f161 1"/>
              <a:gd name="f472" fmla="*/ f375 f162 1"/>
              <a:gd name="f473" fmla="*/ f376 f161 1"/>
              <a:gd name="f474" fmla="*/ f377 f162 1"/>
              <a:gd name="f475" fmla="*/ f378 f161 1"/>
              <a:gd name="f476" fmla="*/ f379 f162 1"/>
              <a:gd name="f477" fmla="*/ f380 f161 1"/>
              <a:gd name="f478" fmla="*/ f381 f162 1"/>
              <a:gd name="f479" fmla="*/ f382 f161 1"/>
              <a:gd name="f480" fmla="*/ f383 f161 1"/>
              <a:gd name="f481" fmla="*/ f384 f162 1"/>
              <a:gd name="f482" fmla="*/ f385 f161 1"/>
              <a:gd name="f483" fmla="*/ f386 f161 1"/>
              <a:gd name="f484" fmla="*/ f387 f161 1"/>
              <a:gd name="f485" fmla="*/ f388 f162 1"/>
              <a:gd name="f486" fmla="*/ f389 f161 1"/>
              <a:gd name="f487" fmla="*/ f390 f161 1"/>
              <a:gd name="f488" fmla="*/ f391 f162 1"/>
              <a:gd name="f489" fmla="*/ f392 f161 1"/>
              <a:gd name="f490" fmla="*/ f393 f161 1"/>
              <a:gd name="f491" fmla="*/ f394 f162 1"/>
              <a:gd name="f492" fmla="*/ f395 f161 1"/>
              <a:gd name="f493" fmla="*/ f396 f161 1"/>
              <a:gd name="f494" fmla="*/ f397 f162 1"/>
              <a:gd name="f495" fmla="*/ f398 f161 1"/>
              <a:gd name="f496" fmla="*/ f399 f162 1"/>
              <a:gd name="f497" fmla="*/ f400 f162 1"/>
              <a:gd name="f498" fmla="*/ f401 f162 1"/>
              <a:gd name="f499" fmla="*/ f402 f162 1"/>
              <a:gd name="f500" fmla="*/ f403 f161 1"/>
              <a:gd name="f501" fmla="*/ f404 f162 1"/>
              <a:gd name="f502" fmla="*/ f405 f161 1"/>
              <a:gd name="f503" fmla="*/ f406 f162 1"/>
              <a:gd name="f504" fmla="*/ f407 f161 1"/>
              <a:gd name="f505" fmla="*/ f408 f161 1"/>
              <a:gd name="f506" fmla="*/ f409 f162 1"/>
              <a:gd name="f507" fmla="*/ f410 f161 1"/>
              <a:gd name="f508" fmla="*/ f411 f161 1"/>
              <a:gd name="f509" fmla="*/ f412 f162 1"/>
              <a:gd name="f510" fmla="*/ f413 f161 1"/>
              <a:gd name="f511" fmla="*/ f414 f162 1"/>
              <a:gd name="f512" fmla="*/ f415 f162 1"/>
              <a:gd name="f513" fmla="*/ f416 f162 1"/>
              <a:gd name="f514" fmla="*/ f417 f162 1"/>
              <a:gd name="f515" fmla="*/ f418 f162 1"/>
              <a:gd name="f516" fmla="*/ f419 f162 1"/>
              <a:gd name="f517" fmla="*/ f420 f161 1"/>
              <a:gd name="f518" fmla="*/ f421 f162 1"/>
              <a:gd name="f519" fmla="*/ f422 f161 1"/>
              <a:gd name="f520" fmla="*/ f423 f162 1"/>
              <a:gd name="f521" fmla="*/ f424 f161 1"/>
              <a:gd name="f522" fmla="*/ f425 f162 1"/>
              <a:gd name="f523" fmla="*/ f426 f161 1"/>
              <a:gd name="f524" fmla="*/ f427 f162 1"/>
              <a:gd name="f525" fmla="*/ f428 f161 1"/>
              <a:gd name="f526" fmla="*/ f429 f162 1"/>
              <a:gd name="f527" fmla="*/ f430 f162 1"/>
              <a:gd name="f528" fmla="*/ f431 f161 1"/>
              <a:gd name="f529" fmla="*/ f432 f162 1"/>
              <a:gd name="f530" fmla="*/ f433 f161 1"/>
              <a:gd name="f531" fmla="*/ f434 f162 1"/>
              <a:gd name="f532" fmla="*/ f435 f161 1"/>
              <a:gd name="f533" fmla="*/ f436 f161 1"/>
              <a:gd name="f534" fmla="*/ f437 f162 1"/>
              <a:gd name="f535" fmla="*/ f438 f161 1"/>
              <a:gd name="f536" fmla="*/ f439 f162 1"/>
              <a:gd name="f537" fmla="*/ f440 f161 1"/>
              <a:gd name="f538" fmla="*/ f441 f162 1"/>
              <a:gd name="f539" fmla="*/ f442 f161 1"/>
              <a:gd name="f540" fmla="*/ f443 f161 1"/>
              <a:gd name="f541" fmla="*/ f444 f161 1"/>
              <a:gd name="f542" fmla="*/ f445 f161 1"/>
              <a:gd name="f543" fmla="*/ f446 f161 1"/>
              <a:gd name="f544" fmla="*/ f447 f161 1"/>
              <a:gd name="f545" fmla="*/ f448 f162 1"/>
              <a:gd name="f546" fmla="*/ f449 f161 1"/>
              <a:gd name="f547" fmla="*/ f450 f162 1"/>
              <a:gd name="f548" fmla="*/ f451 f161 1"/>
              <a:gd name="f549" fmla="*/ f452 f162 1"/>
              <a:gd name="f550" fmla="*/ f453 f161 1"/>
              <a:gd name="f551" fmla="*/ f454 f162 1"/>
              <a:gd name="f552" fmla="*/ f455 f162 1"/>
            </a:gdLst>
            <a:ahLst/>
            <a:cxnLst>
              <a:cxn ang="3cd4">
                <a:pos x="hc" y="t"/>
              </a:cxn>
              <a:cxn ang="0">
                <a:pos x="r" y="vc"/>
              </a:cxn>
              <a:cxn ang="cd4">
                <a:pos x="hc" y="b"/>
              </a:cxn>
              <a:cxn ang="cd2">
                <a:pos x="l" y="vc"/>
              </a:cxn>
              <a:cxn ang="f265">
                <a:pos x="f460" y="f461"/>
              </a:cxn>
              <a:cxn ang="f265">
                <a:pos x="f460" y="f462"/>
              </a:cxn>
              <a:cxn ang="f265">
                <a:pos x="f463" y="f464"/>
              </a:cxn>
              <a:cxn ang="f265">
                <a:pos x="f465" y="f466"/>
              </a:cxn>
              <a:cxn ang="f265">
                <a:pos x="f467" y="f468"/>
              </a:cxn>
              <a:cxn ang="f265">
                <a:pos x="f469" y="f470"/>
              </a:cxn>
              <a:cxn ang="f265">
                <a:pos x="f471" y="f472"/>
              </a:cxn>
              <a:cxn ang="f265">
                <a:pos x="f473" y="f474"/>
              </a:cxn>
              <a:cxn ang="f265">
                <a:pos x="f475" y="f476"/>
              </a:cxn>
              <a:cxn ang="f265">
                <a:pos x="f477" y="f478"/>
              </a:cxn>
              <a:cxn ang="f265">
                <a:pos x="f479" y="f478"/>
              </a:cxn>
              <a:cxn ang="f265">
                <a:pos x="f480" y="f481"/>
              </a:cxn>
              <a:cxn ang="f265">
                <a:pos x="f482" y="f481"/>
              </a:cxn>
              <a:cxn ang="f265">
                <a:pos x="f483" y="f478"/>
              </a:cxn>
              <a:cxn ang="f265">
                <a:pos x="f484" y="f485"/>
              </a:cxn>
              <a:cxn ang="f265">
                <a:pos x="f486" y="f474"/>
              </a:cxn>
              <a:cxn ang="f265">
                <a:pos x="f487" y="f488"/>
              </a:cxn>
              <a:cxn ang="f265">
                <a:pos x="f489" y="f470"/>
              </a:cxn>
              <a:cxn ang="f265">
                <a:pos x="f490" y="f491"/>
              </a:cxn>
              <a:cxn ang="f265">
                <a:pos x="f492" y="f468"/>
              </a:cxn>
              <a:cxn ang="f265">
                <a:pos x="f493" y="f494"/>
              </a:cxn>
              <a:cxn ang="f265">
                <a:pos x="f495" y="f496"/>
              </a:cxn>
              <a:cxn ang="f265">
                <a:pos x="f495" y="f497"/>
              </a:cxn>
              <a:cxn ang="f265">
                <a:pos x="f495" y="f498"/>
              </a:cxn>
              <a:cxn ang="f265">
                <a:pos x="f495" y="f499"/>
              </a:cxn>
              <a:cxn ang="f265">
                <a:pos x="f500" y="f501"/>
              </a:cxn>
              <a:cxn ang="f265">
                <a:pos x="f502" y="f503"/>
              </a:cxn>
              <a:cxn ang="f265">
                <a:pos x="f504" y="f503"/>
              </a:cxn>
              <a:cxn ang="f265">
                <a:pos x="f505" y="f503"/>
              </a:cxn>
              <a:cxn ang="f265">
                <a:pos x="f505" y="f503"/>
              </a:cxn>
              <a:cxn ang="f265">
                <a:pos x="f477" y="f506"/>
              </a:cxn>
              <a:cxn ang="f265">
                <a:pos x="f507" y="f506"/>
              </a:cxn>
              <a:cxn ang="f265">
                <a:pos x="f508" y="f509"/>
              </a:cxn>
              <a:cxn ang="f265">
                <a:pos x="f473" y="f509"/>
              </a:cxn>
              <a:cxn ang="f265">
                <a:pos x="f510" y="f511"/>
              </a:cxn>
              <a:cxn ang="f265">
                <a:pos x="f510" y="f512"/>
              </a:cxn>
              <a:cxn ang="f265">
                <a:pos x="f510" y="f513"/>
              </a:cxn>
              <a:cxn ang="f265">
                <a:pos x="f510" y="f514"/>
              </a:cxn>
              <a:cxn ang="f265">
                <a:pos x="f510" y="f515"/>
              </a:cxn>
              <a:cxn ang="f265">
                <a:pos x="f510" y="f516"/>
              </a:cxn>
              <a:cxn ang="f265">
                <a:pos x="f460" y="f461"/>
              </a:cxn>
              <a:cxn ang="f265">
                <a:pos x="f517" y="f518"/>
              </a:cxn>
              <a:cxn ang="f265">
                <a:pos x="f519" y="f520"/>
              </a:cxn>
              <a:cxn ang="f265">
                <a:pos x="f521" y="f522"/>
              </a:cxn>
              <a:cxn ang="f265">
                <a:pos x="f521" y="f522"/>
              </a:cxn>
              <a:cxn ang="f265">
                <a:pos x="f523" y="f524"/>
              </a:cxn>
              <a:cxn ang="f265">
                <a:pos x="f517" y="f524"/>
              </a:cxn>
              <a:cxn ang="f265">
                <a:pos x="f517" y="f518"/>
              </a:cxn>
              <a:cxn ang="f265">
                <a:pos x="f525" y="f526"/>
              </a:cxn>
              <a:cxn ang="f265">
                <a:pos x="f525" y="f527"/>
              </a:cxn>
              <a:cxn ang="f265">
                <a:pos x="f528" y="f529"/>
              </a:cxn>
              <a:cxn ang="f265">
                <a:pos x="f525" y="f526"/>
              </a:cxn>
              <a:cxn ang="f265">
                <a:pos x="f530" y="f531"/>
              </a:cxn>
              <a:cxn ang="f265">
                <a:pos x="f532" y="f531"/>
              </a:cxn>
              <a:cxn ang="f265">
                <a:pos x="f533" y="f534"/>
              </a:cxn>
              <a:cxn ang="f265">
                <a:pos x="f535" y="f536"/>
              </a:cxn>
              <a:cxn ang="f265">
                <a:pos x="f537" y="f538"/>
              </a:cxn>
              <a:cxn ang="f265">
                <a:pos x="f539" y="f538"/>
              </a:cxn>
              <a:cxn ang="f265">
                <a:pos x="f540" y="f538"/>
              </a:cxn>
              <a:cxn ang="f265">
                <a:pos x="f540" y="f538"/>
              </a:cxn>
              <a:cxn ang="f265">
                <a:pos x="f541" y="f538"/>
              </a:cxn>
              <a:cxn ang="f265">
                <a:pos x="f542" y="f538"/>
              </a:cxn>
              <a:cxn ang="f265">
                <a:pos x="f543" y="f536"/>
              </a:cxn>
              <a:cxn ang="f265">
                <a:pos x="f544" y="f545"/>
              </a:cxn>
              <a:cxn ang="f265">
                <a:pos x="f546" y="f547"/>
              </a:cxn>
              <a:cxn ang="f265">
                <a:pos x="f530" y="f547"/>
              </a:cxn>
              <a:cxn ang="f265">
                <a:pos x="f548" y="f549"/>
              </a:cxn>
              <a:cxn ang="f265">
                <a:pos x="f550" y="f551"/>
              </a:cxn>
              <a:cxn ang="f265">
                <a:pos x="f548" y="f552"/>
              </a:cxn>
              <a:cxn ang="f265">
                <a:pos x="f548" y="f549"/>
              </a:cxn>
            </a:cxnLst>
            <a:rect l="f456" t="f459" r="f457" b="f458"/>
            <a:pathLst>
              <a:path w="5829300" h="4086225">
                <a:moveTo>
                  <a:pt x="f8" y="f9"/>
                </a:moveTo>
                <a:lnTo>
                  <a:pt x="f8" y="f10"/>
                </a:lnTo>
                <a:cubicBezTo>
                  <a:pt x="f8" y="f11"/>
                  <a:pt x="f12" y="f13"/>
                  <a:pt x="f14" y="f15"/>
                </a:cubicBezTo>
                <a:lnTo>
                  <a:pt x="f16" y="f17"/>
                </a:lnTo>
                <a:cubicBezTo>
                  <a:pt x="f16" y="f17"/>
                  <a:pt x="f18" y="f17"/>
                  <a:pt x="f18" y="f19"/>
                </a:cubicBezTo>
                <a:cubicBezTo>
                  <a:pt x="f20" y="f21"/>
                  <a:pt x="f22" y="f23"/>
                  <a:pt x="f24" y="f25"/>
                </a:cubicBezTo>
                <a:cubicBezTo>
                  <a:pt x="f26" y="f25"/>
                  <a:pt x="f26" y="f27"/>
                  <a:pt x="f28" y="f27"/>
                </a:cubicBezTo>
                <a:cubicBezTo>
                  <a:pt x="f29" y="f30"/>
                  <a:pt x="f31" y="f32"/>
                  <a:pt x="f33" y="f34"/>
                </a:cubicBezTo>
                <a:cubicBezTo>
                  <a:pt x="f35" y="f34"/>
                  <a:pt x="f35" y="f36"/>
                  <a:pt x="f37" y="f36"/>
                </a:cubicBezTo>
                <a:cubicBezTo>
                  <a:pt x="f38" y="f39"/>
                  <a:pt x="f40" y="f41"/>
                  <a:pt x="f42" y="f41"/>
                </a:cubicBezTo>
                <a:cubicBezTo>
                  <a:pt x="f43" y="f41"/>
                  <a:pt x="f43" y="f41"/>
                  <a:pt x="f44" y="f41"/>
                </a:cubicBezTo>
                <a:cubicBezTo>
                  <a:pt x="f45" y="f41"/>
                  <a:pt x="f46" y="f5"/>
                  <a:pt x="f47" y="f5"/>
                </a:cubicBezTo>
                <a:lnTo>
                  <a:pt x="f48" y="f5"/>
                </a:lnTo>
                <a:cubicBezTo>
                  <a:pt x="f49" y="f5"/>
                  <a:pt x="f50" y="f5"/>
                  <a:pt x="f51" y="f41"/>
                </a:cubicBezTo>
                <a:cubicBezTo>
                  <a:pt x="f52" y="f41"/>
                  <a:pt x="f53" y="f41"/>
                  <a:pt x="f54" y="f39"/>
                </a:cubicBezTo>
                <a:cubicBezTo>
                  <a:pt x="f55" y="f36"/>
                  <a:pt x="f56" y="f36"/>
                  <a:pt x="f57" y="f34"/>
                </a:cubicBezTo>
                <a:cubicBezTo>
                  <a:pt x="f58" y="f34"/>
                  <a:pt x="f58" y="f59"/>
                  <a:pt x="f60" y="f59"/>
                </a:cubicBezTo>
                <a:cubicBezTo>
                  <a:pt x="f61" y="f62"/>
                  <a:pt x="f63" y="f64"/>
                  <a:pt x="f65" y="f25"/>
                </a:cubicBezTo>
                <a:lnTo>
                  <a:pt x="f66" y="f67"/>
                </a:lnTo>
                <a:cubicBezTo>
                  <a:pt x="f68" y="f23"/>
                  <a:pt x="f69" y="f70"/>
                  <a:pt x="f71" y="f19"/>
                </a:cubicBezTo>
                <a:cubicBezTo>
                  <a:pt x="f72" y="f17"/>
                  <a:pt x="f73" y="f15"/>
                  <a:pt x="f74" y="f75"/>
                </a:cubicBezTo>
                <a:cubicBezTo>
                  <a:pt x="f32" y="f76"/>
                  <a:pt x="f41" y="f77"/>
                  <a:pt x="f5" y="f78"/>
                </a:cubicBezTo>
                <a:cubicBezTo>
                  <a:pt x="f5" y="f79"/>
                  <a:pt x="f5" y="f79"/>
                  <a:pt x="f5" y="f80"/>
                </a:cubicBezTo>
                <a:lnTo>
                  <a:pt x="f5" y="f81"/>
                </a:lnTo>
                <a:cubicBezTo>
                  <a:pt x="f5" y="f82"/>
                  <a:pt x="f5" y="f82"/>
                  <a:pt x="f5" y="f83"/>
                </a:cubicBezTo>
                <a:cubicBezTo>
                  <a:pt x="f39" y="f84"/>
                  <a:pt x="f85" y="f86"/>
                  <a:pt x="f87" y="f88"/>
                </a:cubicBezTo>
                <a:cubicBezTo>
                  <a:pt x="f89" y="f90"/>
                  <a:pt x="f91" y="f92"/>
                  <a:pt x="f93" y="f92"/>
                </a:cubicBezTo>
                <a:lnTo>
                  <a:pt x="f94" y="f92"/>
                </a:lnTo>
                <a:cubicBezTo>
                  <a:pt x="f94" y="f92"/>
                  <a:pt x="f94" y="f92"/>
                  <a:pt x="f95" y="f92"/>
                </a:cubicBezTo>
                <a:lnTo>
                  <a:pt x="f95" y="f92"/>
                </a:lnTo>
                <a:cubicBezTo>
                  <a:pt x="f96" y="f92"/>
                  <a:pt x="f97" y="f92"/>
                  <a:pt x="f42" y="f98"/>
                </a:cubicBezTo>
                <a:cubicBezTo>
                  <a:pt x="f99" y="f98"/>
                  <a:pt x="f99" y="f98"/>
                  <a:pt x="f100" y="f98"/>
                </a:cubicBezTo>
                <a:cubicBezTo>
                  <a:pt x="f101" y="f102"/>
                  <a:pt x="f103" y="f102"/>
                  <a:pt x="f35" y="f104"/>
                </a:cubicBezTo>
                <a:lnTo>
                  <a:pt x="f33" y="f104"/>
                </a:lnTo>
                <a:cubicBezTo>
                  <a:pt x="f105" y="f106"/>
                  <a:pt x="f107" y="f108"/>
                  <a:pt x="f107" y="f109"/>
                </a:cubicBezTo>
                <a:lnTo>
                  <a:pt x="f107" y="f110"/>
                </a:lnTo>
                <a:lnTo>
                  <a:pt x="f107" y="f111"/>
                </a:lnTo>
                <a:lnTo>
                  <a:pt x="f107" y="f112"/>
                </a:lnTo>
                <a:lnTo>
                  <a:pt x="f107" y="f113"/>
                </a:lnTo>
                <a:cubicBezTo>
                  <a:pt x="f107" y="f114"/>
                  <a:pt x="f107" y="f114"/>
                  <a:pt x="f107" y="f115"/>
                </a:cubicBezTo>
                <a:cubicBezTo>
                  <a:pt x="f8" y="f116"/>
                  <a:pt x="f8" y="f116"/>
                  <a:pt x="f8" y="f9"/>
                </a:cubicBezTo>
                <a:close/>
                <a:moveTo>
                  <a:pt x="f117" y="f118"/>
                </a:moveTo>
                <a:lnTo>
                  <a:pt x="f119" y="f120"/>
                </a:lnTo>
                <a:lnTo>
                  <a:pt x="f121" y="f122"/>
                </a:lnTo>
                <a:lnTo>
                  <a:pt x="f121" y="f122"/>
                </a:lnTo>
                <a:lnTo>
                  <a:pt x="f123" y="f124"/>
                </a:lnTo>
                <a:lnTo>
                  <a:pt x="f117" y="f124"/>
                </a:lnTo>
                <a:lnTo>
                  <a:pt x="f117" y="f118"/>
                </a:lnTo>
                <a:close/>
                <a:moveTo>
                  <a:pt x="f125" y="f126"/>
                </a:moveTo>
                <a:lnTo>
                  <a:pt x="f125" y="f127"/>
                </a:lnTo>
                <a:lnTo>
                  <a:pt x="f128" y="f129"/>
                </a:lnTo>
                <a:lnTo>
                  <a:pt x="f125" y="f126"/>
                </a:lnTo>
                <a:close/>
                <a:moveTo>
                  <a:pt x="f130" y="f131"/>
                </a:moveTo>
                <a:lnTo>
                  <a:pt x="f132" y="f131"/>
                </a:lnTo>
                <a:lnTo>
                  <a:pt x="f133" y="f134"/>
                </a:lnTo>
                <a:lnTo>
                  <a:pt x="f135" y="f136"/>
                </a:lnTo>
                <a:cubicBezTo>
                  <a:pt x="f137" y="f138"/>
                  <a:pt x="f139" y="f140"/>
                  <a:pt x="f141" y="f142"/>
                </a:cubicBezTo>
                <a:lnTo>
                  <a:pt x="f143" y="f142"/>
                </a:lnTo>
                <a:cubicBezTo>
                  <a:pt x="f144" y="f142"/>
                  <a:pt x="f144" y="f142"/>
                  <a:pt x="f145" y="f142"/>
                </a:cubicBezTo>
                <a:lnTo>
                  <a:pt x="f145" y="f142"/>
                </a:lnTo>
                <a:cubicBezTo>
                  <a:pt x="f119" y="f142"/>
                  <a:pt x="f146" y="f142"/>
                  <a:pt x="f146" y="f142"/>
                </a:cubicBezTo>
                <a:lnTo>
                  <a:pt x="f147" y="f142"/>
                </a:lnTo>
                <a:cubicBezTo>
                  <a:pt x="f148" y="f140"/>
                  <a:pt x="f149" y="f138"/>
                  <a:pt x="f150" y="f136"/>
                </a:cubicBezTo>
                <a:lnTo>
                  <a:pt x="f151" y="f152"/>
                </a:lnTo>
                <a:lnTo>
                  <a:pt x="f153" y="f154"/>
                </a:lnTo>
                <a:lnTo>
                  <a:pt x="f130" y="f154"/>
                </a:lnTo>
                <a:close/>
                <a:moveTo>
                  <a:pt x="f155" y="f156"/>
                </a:moveTo>
                <a:lnTo>
                  <a:pt x="f157" y="f158"/>
                </a:lnTo>
                <a:lnTo>
                  <a:pt x="f155" y="f159"/>
                </a:lnTo>
                <a:lnTo>
                  <a:pt x="f155" y="f156"/>
                </a:lnTo>
                <a:close/>
              </a:path>
            </a:pathLst>
          </a:custGeom>
          <a:solidFill>
            <a:srgbClr val="F3F3F3"/>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8" name="Forma libre 13">
            <a:extLst>
              <a:ext uri="{FF2B5EF4-FFF2-40B4-BE49-F238E27FC236}">
                <a16:creationId xmlns:a16="http://schemas.microsoft.com/office/drawing/2014/main" id="{03EBB1C7-D525-5745-59A6-BE4F4C1F51C9}"/>
              </a:ext>
            </a:extLst>
          </p:cNvPr>
          <p:cNvSpPr/>
          <p:nvPr/>
        </p:nvSpPr>
        <p:spPr>
          <a:xfrm>
            <a:off x="960641" y="4023469"/>
            <a:ext cx="356442" cy="289462"/>
          </a:xfrm>
          <a:custGeom>
            <a:avLst/>
            <a:gdLst>
              <a:gd name="f0" fmla="val 10800000"/>
              <a:gd name="f1" fmla="val 5400000"/>
              <a:gd name="f2" fmla="val 180"/>
              <a:gd name="f3" fmla="val w"/>
              <a:gd name="f4" fmla="val h"/>
              <a:gd name="f5" fmla="val 0"/>
              <a:gd name="f6" fmla="val 5829300"/>
              <a:gd name="f7" fmla="val 4733925"/>
              <a:gd name="f8" fmla="val 5152521"/>
              <a:gd name="f9" fmla="val 676780"/>
              <a:gd name="f10" fmla="val 303476"/>
              <a:gd name="f11" fmla="val 302819"/>
              <a:gd name="f12" fmla="val 676770"/>
              <a:gd name="f13" fmla="val 3362344"/>
              <a:gd name="f14" fmla="val 3735648"/>
              <a:gd name="f15" fmla="val 4039124"/>
              <a:gd name="f16" fmla="val 1149287"/>
              <a:gd name="f17" fmla="val 1565015"/>
              <a:gd name="f18" fmla="val 4595822"/>
              <a:gd name="f19" fmla="val 1593075"/>
              <a:gd name="f20" fmla="val 4631065"/>
              <a:gd name="f21" fmla="val 1685096"/>
              <a:gd name="f22" fmla="val 4736792"/>
              <a:gd name="f23" fmla="val 1826066"/>
              <a:gd name="f24" fmla="val 1889369"/>
              <a:gd name="f25" fmla="val 1987915"/>
              <a:gd name="f26" fmla="val 4708732"/>
              <a:gd name="f27" fmla="val 2079936"/>
              <a:gd name="f28" fmla="val 4588640"/>
              <a:gd name="f29" fmla="val 2495664"/>
              <a:gd name="f30" fmla="val 5153178"/>
              <a:gd name="f31" fmla="val 5526482"/>
              <a:gd name="f32" fmla="val 5829957"/>
              <a:gd name="f33" fmla="val 3736305"/>
              <a:gd name="f34" fmla="val 683304"/>
              <a:gd name="f35" fmla="val 5828653"/>
              <a:gd name="f36" fmla="val 309991"/>
              <a:gd name="f37" fmla="val 5525824"/>
              <a:gd name="f38" fmla="val 5568249"/>
              <a:gd name="f39" fmla="val 3368878"/>
              <a:gd name="f40" fmla="val 3601212"/>
              <a:gd name="f41" fmla="val 5377682"/>
              <a:gd name="f42" fmla="val 3784606"/>
              <a:gd name="f43" fmla="val 2424522"/>
              <a:gd name="f44" fmla="val 2382098"/>
              <a:gd name="f45" fmla="val 2346855"/>
              <a:gd name="f46" fmla="val 3805495"/>
              <a:gd name="f47" fmla="val 2318795"/>
              <a:gd name="f48" fmla="val 3834203"/>
              <a:gd name="f49" fmla="val 1867824"/>
              <a:gd name="f50" fmla="val 4440498"/>
              <a:gd name="f51" fmla="val 1839763"/>
              <a:gd name="f52" fmla="val 4475741"/>
              <a:gd name="f53" fmla="val 1825400"/>
              <a:gd name="f54" fmla="val 4482922"/>
              <a:gd name="f55" fmla="val 1818218"/>
              <a:gd name="f56" fmla="val 1790157"/>
              <a:gd name="f57" fmla="val 4462034"/>
              <a:gd name="f58" fmla="val 1775803"/>
              <a:gd name="f59" fmla="val 1324832"/>
              <a:gd name="f60" fmla="val 1303944"/>
              <a:gd name="f61" fmla="val 3798961"/>
              <a:gd name="f62" fmla="val 1261529"/>
              <a:gd name="f63" fmla="val 1219105"/>
              <a:gd name="f64" fmla="val 450971"/>
              <a:gd name="f65" fmla="val 267576"/>
              <a:gd name="f66" fmla="val 3594040"/>
              <a:gd name="f67" fmla="val 458143"/>
              <a:gd name="f68" fmla="val 5159045"/>
              <a:gd name="f69" fmla="val 5391379"/>
              <a:gd name="f70" fmla="val 5574773"/>
              <a:gd name="f71" fmla="val 4750499"/>
              <a:gd name="f72" fmla="val 2050561"/>
              <a:gd name="f73" fmla="val 2121046"/>
              <a:gd name="f74" fmla="val 4694377"/>
              <a:gd name="f75" fmla="val 2177168"/>
              <a:gd name="f76" fmla="val 4623892"/>
              <a:gd name="f77" fmla="val 1191054"/>
              <a:gd name="f78" fmla="val 1120569"/>
              <a:gd name="f79" fmla="val 1064447"/>
              <a:gd name="f80" fmla="val 1980076"/>
              <a:gd name="f81" fmla="val 1120578"/>
              <a:gd name="f82" fmla="val 1923955"/>
              <a:gd name="f83" fmla="val 1916773"/>
              <a:gd name="f84" fmla="val 1973551"/>
              <a:gd name="f85" fmla="val 2833069"/>
              <a:gd name="f86" fmla="val 2903553"/>
              <a:gd name="f87" fmla="val 2959675"/>
              <a:gd name="f88" fmla="val 2903544"/>
              <a:gd name="f89" fmla="val 2762593"/>
              <a:gd name="f90" fmla="val 2706462"/>
              <a:gd name="f91" fmla="val 2699280"/>
              <a:gd name="f92" fmla="val 2755402"/>
              <a:gd name="f93" fmla="val 1057266"/>
              <a:gd name="f94" fmla="val 1275236"/>
              <a:gd name="f95" fmla="val 1204751"/>
              <a:gd name="f96" fmla="val 1113396"/>
              <a:gd name="f97" fmla="val 1148629"/>
              <a:gd name="f98" fmla="val 1183872"/>
              <a:gd name="f99" fmla="val 3248797"/>
              <a:gd name="f100" fmla="val 3319282"/>
              <a:gd name="f101" fmla="val 3375403"/>
              <a:gd name="f102" fmla="val 1204760"/>
              <a:gd name="f103" fmla="val 1345711"/>
              <a:gd name="f104" fmla="val 3319272"/>
              <a:gd name="f105" fmla="val 1401842"/>
              <a:gd name="f106" fmla="val 1409681"/>
              <a:gd name="f107" fmla="val 1345721"/>
              <a:gd name="f108" fmla="+- 0 0 -90"/>
              <a:gd name="f109" fmla="*/ f3 1 5829300"/>
              <a:gd name="f110" fmla="*/ f4 1 4733925"/>
              <a:gd name="f111" fmla="val f5"/>
              <a:gd name="f112" fmla="val f6"/>
              <a:gd name="f113" fmla="val f7"/>
              <a:gd name="f114" fmla="*/ f108 f0 1"/>
              <a:gd name="f115" fmla="+- f113 0 f111"/>
              <a:gd name="f116" fmla="+- f112 0 f111"/>
              <a:gd name="f117" fmla="*/ f114 1 f2"/>
              <a:gd name="f118" fmla="*/ f116 1 5829300"/>
              <a:gd name="f119" fmla="*/ f115 1 4733925"/>
              <a:gd name="f120" fmla="*/ 5152521 f116 1"/>
              <a:gd name="f121" fmla="*/ 0 f115 1"/>
              <a:gd name="f122" fmla="*/ 676780 f116 1"/>
              <a:gd name="f123" fmla="*/ 0 f116 1"/>
              <a:gd name="f124" fmla="*/ 676770 f115 1"/>
              <a:gd name="f125" fmla="*/ 3362344 f115 1"/>
              <a:gd name="f126" fmla="*/ 4039124 f115 1"/>
              <a:gd name="f127" fmla="*/ 1149287 f116 1"/>
              <a:gd name="f128" fmla="*/ 1565015 f116 1"/>
              <a:gd name="f129" fmla="*/ 4595822 f115 1"/>
              <a:gd name="f130" fmla="*/ 1826066 f116 1"/>
              <a:gd name="f131" fmla="*/ 4736792 f115 1"/>
              <a:gd name="f132" fmla="*/ 2079936 f116 1"/>
              <a:gd name="f133" fmla="*/ 4588640 f115 1"/>
              <a:gd name="f134" fmla="*/ 2495664 f116 1"/>
              <a:gd name="f135" fmla="*/ 5153178 f116 1"/>
              <a:gd name="f136" fmla="*/ 5829957 f116 1"/>
              <a:gd name="f137" fmla="*/ 683304 f115 1"/>
              <a:gd name="f138" fmla="*/ 5568249 f116 1"/>
              <a:gd name="f139" fmla="*/ 3368878 f115 1"/>
              <a:gd name="f140" fmla="*/ 3784606 f115 1"/>
              <a:gd name="f141" fmla="*/ 2424522 f116 1"/>
              <a:gd name="f142" fmla="*/ 2318795 f116 1"/>
              <a:gd name="f143" fmla="*/ 3834203 f115 1"/>
              <a:gd name="f144" fmla="*/ 1867824 f116 1"/>
              <a:gd name="f145" fmla="*/ 4440498 f115 1"/>
              <a:gd name="f146" fmla="*/ 1825400 f116 1"/>
              <a:gd name="f147" fmla="*/ 4482922 f115 1"/>
              <a:gd name="f148" fmla="*/ 1775803 f116 1"/>
              <a:gd name="f149" fmla="*/ 1324832 f116 1"/>
              <a:gd name="f150" fmla="*/ 1219105 f116 1"/>
              <a:gd name="f151" fmla="*/ 683304 f116 1"/>
              <a:gd name="f152" fmla="*/ 267576 f116 1"/>
              <a:gd name="f153" fmla="*/ 267576 f115 1"/>
              <a:gd name="f154" fmla="*/ 5159045 f116 1"/>
              <a:gd name="f155" fmla="*/ 5574773 f116 1"/>
              <a:gd name="f156" fmla="*/ 4750499 f116 1"/>
              <a:gd name="f157" fmla="*/ 2050561 f115 1"/>
              <a:gd name="f158" fmla="*/ 4623892 f116 1"/>
              <a:gd name="f159" fmla="*/ 2177168 f115 1"/>
              <a:gd name="f160" fmla="*/ 1191054 f116 1"/>
              <a:gd name="f161" fmla="*/ 1064447 f116 1"/>
              <a:gd name="f162" fmla="*/ 1923955 f115 1"/>
              <a:gd name="f163" fmla="*/ 2833069 f115 1"/>
              <a:gd name="f164" fmla="*/ 2959675 f115 1"/>
              <a:gd name="f165" fmla="*/ 2706462 f115 1"/>
              <a:gd name="f166" fmla="*/ 1057266 f116 1"/>
              <a:gd name="f167" fmla="*/ 1275236 f115 1"/>
              <a:gd name="f168" fmla="*/ 1183872 f116 1"/>
              <a:gd name="f169" fmla="*/ 1148629 f115 1"/>
              <a:gd name="f170" fmla="*/ 3248797 f116 1"/>
              <a:gd name="f171" fmla="*/ 3375403 f116 1"/>
              <a:gd name="f172" fmla="*/ 1401842 f115 1"/>
              <a:gd name="f173" fmla="+- f117 0 f1"/>
              <a:gd name="f174" fmla="*/ f120 1 5829300"/>
              <a:gd name="f175" fmla="*/ f121 1 4733925"/>
              <a:gd name="f176" fmla="*/ f122 1 5829300"/>
              <a:gd name="f177" fmla="*/ f123 1 5829300"/>
              <a:gd name="f178" fmla="*/ f124 1 4733925"/>
              <a:gd name="f179" fmla="*/ f125 1 4733925"/>
              <a:gd name="f180" fmla="*/ f126 1 4733925"/>
              <a:gd name="f181" fmla="*/ f127 1 5829300"/>
              <a:gd name="f182" fmla="*/ f128 1 5829300"/>
              <a:gd name="f183" fmla="*/ f129 1 4733925"/>
              <a:gd name="f184" fmla="*/ f130 1 5829300"/>
              <a:gd name="f185" fmla="*/ f131 1 4733925"/>
              <a:gd name="f186" fmla="*/ f132 1 5829300"/>
              <a:gd name="f187" fmla="*/ f133 1 4733925"/>
              <a:gd name="f188" fmla="*/ f134 1 5829300"/>
              <a:gd name="f189" fmla="*/ f135 1 5829300"/>
              <a:gd name="f190" fmla="*/ f136 1 5829300"/>
              <a:gd name="f191" fmla="*/ f137 1 4733925"/>
              <a:gd name="f192" fmla="*/ f138 1 5829300"/>
              <a:gd name="f193" fmla="*/ f139 1 4733925"/>
              <a:gd name="f194" fmla="*/ f140 1 4733925"/>
              <a:gd name="f195" fmla="*/ f141 1 5829300"/>
              <a:gd name="f196" fmla="*/ f142 1 5829300"/>
              <a:gd name="f197" fmla="*/ f143 1 4733925"/>
              <a:gd name="f198" fmla="*/ f144 1 5829300"/>
              <a:gd name="f199" fmla="*/ f145 1 4733925"/>
              <a:gd name="f200" fmla="*/ f146 1 5829300"/>
              <a:gd name="f201" fmla="*/ f147 1 4733925"/>
              <a:gd name="f202" fmla="*/ f148 1 5829300"/>
              <a:gd name="f203" fmla="*/ f149 1 5829300"/>
              <a:gd name="f204" fmla="*/ f150 1 5829300"/>
              <a:gd name="f205" fmla="*/ f151 1 5829300"/>
              <a:gd name="f206" fmla="*/ f152 1 5829300"/>
              <a:gd name="f207" fmla="*/ f153 1 4733925"/>
              <a:gd name="f208" fmla="*/ f154 1 5829300"/>
              <a:gd name="f209" fmla="*/ f155 1 5829300"/>
              <a:gd name="f210" fmla="*/ f156 1 5829300"/>
              <a:gd name="f211" fmla="*/ f157 1 4733925"/>
              <a:gd name="f212" fmla="*/ f158 1 5829300"/>
              <a:gd name="f213" fmla="*/ f159 1 4733925"/>
              <a:gd name="f214" fmla="*/ f160 1 5829300"/>
              <a:gd name="f215" fmla="*/ f161 1 5829300"/>
              <a:gd name="f216" fmla="*/ f162 1 4733925"/>
              <a:gd name="f217" fmla="*/ f163 1 4733925"/>
              <a:gd name="f218" fmla="*/ f164 1 4733925"/>
              <a:gd name="f219" fmla="*/ f165 1 4733925"/>
              <a:gd name="f220" fmla="*/ f166 1 5829300"/>
              <a:gd name="f221" fmla="*/ f167 1 4733925"/>
              <a:gd name="f222" fmla="*/ f168 1 5829300"/>
              <a:gd name="f223" fmla="*/ f169 1 4733925"/>
              <a:gd name="f224" fmla="*/ f170 1 5829300"/>
              <a:gd name="f225" fmla="*/ f171 1 5829300"/>
              <a:gd name="f226" fmla="*/ f172 1 4733925"/>
              <a:gd name="f227" fmla="*/ f111 1 f118"/>
              <a:gd name="f228" fmla="*/ f112 1 f118"/>
              <a:gd name="f229" fmla="*/ f111 1 f119"/>
              <a:gd name="f230" fmla="*/ f113 1 f119"/>
              <a:gd name="f231" fmla="*/ f174 1 f118"/>
              <a:gd name="f232" fmla="*/ f175 1 f119"/>
              <a:gd name="f233" fmla="*/ f176 1 f118"/>
              <a:gd name="f234" fmla="*/ f177 1 f118"/>
              <a:gd name="f235" fmla="*/ f178 1 f119"/>
              <a:gd name="f236" fmla="*/ f179 1 f119"/>
              <a:gd name="f237" fmla="*/ f180 1 f119"/>
              <a:gd name="f238" fmla="*/ f181 1 f118"/>
              <a:gd name="f239" fmla="*/ f182 1 f118"/>
              <a:gd name="f240" fmla="*/ f183 1 f119"/>
              <a:gd name="f241" fmla="*/ f184 1 f118"/>
              <a:gd name="f242" fmla="*/ f185 1 f119"/>
              <a:gd name="f243" fmla="*/ f186 1 f118"/>
              <a:gd name="f244" fmla="*/ f187 1 f119"/>
              <a:gd name="f245" fmla="*/ f188 1 f118"/>
              <a:gd name="f246" fmla="*/ f189 1 f118"/>
              <a:gd name="f247" fmla="*/ f190 1 f118"/>
              <a:gd name="f248" fmla="*/ f191 1 f119"/>
              <a:gd name="f249" fmla="*/ f192 1 f118"/>
              <a:gd name="f250" fmla="*/ f193 1 f119"/>
              <a:gd name="f251" fmla="*/ f194 1 f119"/>
              <a:gd name="f252" fmla="*/ f195 1 f118"/>
              <a:gd name="f253" fmla="*/ f196 1 f118"/>
              <a:gd name="f254" fmla="*/ f197 1 f119"/>
              <a:gd name="f255" fmla="*/ f198 1 f118"/>
              <a:gd name="f256" fmla="*/ f199 1 f119"/>
              <a:gd name="f257" fmla="*/ f200 1 f118"/>
              <a:gd name="f258" fmla="*/ f201 1 f119"/>
              <a:gd name="f259" fmla="*/ f202 1 f118"/>
              <a:gd name="f260" fmla="*/ f203 1 f118"/>
              <a:gd name="f261" fmla="*/ f204 1 f118"/>
              <a:gd name="f262" fmla="*/ f205 1 f118"/>
              <a:gd name="f263" fmla="*/ f206 1 f118"/>
              <a:gd name="f264" fmla="*/ f207 1 f119"/>
              <a:gd name="f265" fmla="*/ f208 1 f118"/>
              <a:gd name="f266" fmla="*/ f209 1 f118"/>
              <a:gd name="f267" fmla="*/ f210 1 f118"/>
              <a:gd name="f268" fmla="*/ f211 1 f119"/>
              <a:gd name="f269" fmla="*/ f212 1 f118"/>
              <a:gd name="f270" fmla="*/ f213 1 f119"/>
              <a:gd name="f271" fmla="*/ f214 1 f118"/>
              <a:gd name="f272" fmla="*/ f215 1 f118"/>
              <a:gd name="f273" fmla="*/ f216 1 f119"/>
              <a:gd name="f274" fmla="*/ f217 1 f119"/>
              <a:gd name="f275" fmla="*/ f218 1 f119"/>
              <a:gd name="f276" fmla="*/ f219 1 f119"/>
              <a:gd name="f277" fmla="*/ f220 1 f118"/>
              <a:gd name="f278" fmla="*/ f221 1 f119"/>
              <a:gd name="f279" fmla="*/ f222 1 f118"/>
              <a:gd name="f280" fmla="*/ f223 1 f119"/>
              <a:gd name="f281" fmla="*/ f224 1 f118"/>
              <a:gd name="f282" fmla="*/ f225 1 f118"/>
              <a:gd name="f283" fmla="*/ f226 1 f119"/>
              <a:gd name="f284" fmla="*/ f227 f109 1"/>
              <a:gd name="f285" fmla="*/ f228 f109 1"/>
              <a:gd name="f286" fmla="*/ f230 f110 1"/>
              <a:gd name="f287" fmla="*/ f229 f110 1"/>
              <a:gd name="f288" fmla="*/ f231 f109 1"/>
              <a:gd name="f289" fmla="*/ f232 f110 1"/>
              <a:gd name="f290" fmla="*/ f233 f109 1"/>
              <a:gd name="f291" fmla="*/ f234 f109 1"/>
              <a:gd name="f292" fmla="*/ f235 f110 1"/>
              <a:gd name="f293" fmla="*/ f236 f110 1"/>
              <a:gd name="f294" fmla="*/ f237 f110 1"/>
              <a:gd name="f295" fmla="*/ f238 f109 1"/>
              <a:gd name="f296" fmla="*/ f239 f109 1"/>
              <a:gd name="f297" fmla="*/ f240 f110 1"/>
              <a:gd name="f298" fmla="*/ f241 f109 1"/>
              <a:gd name="f299" fmla="*/ f242 f110 1"/>
              <a:gd name="f300" fmla="*/ f243 f109 1"/>
              <a:gd name="f301" fmla="*/ f244 f110 1"/>
              <a:gd name="f302" fmla="*/ f245 f109 1"/>
              <a:gd name="f303" fmla="*/ f246 f109 1"/>
              <a:gd name="f304" fmla="*/ f247 f109 1"/>
              <a:gd name="f305" fmla="*/ f248 f110 1"/>
              <a:gd name="f306" fmla="*/ f249 f109 1"/>
              <a:gd name="f307" fmla="*/ f250 f110 1"/>
              <a:gd name="f308" fmla="*/ f251 f110 1"/>
              <a:gd name="f309" fmla="*/ f252 f109 1"/>
              <a:gd name="f310" fmla="*/ f253 f109 1"/>
              <a:gd name="f311" fmla="*/ f254 f110 1"/>
              <a:gd name="f312" fmla="*/ f255 f109 1"/>
              <a:gd name="f313" fmla="*/ f256 f110 1"/>
              <a:gd name="f314" fmla="*/ f257 f109 1"/>
              <a:gd name="f315" fmla="*/ f258 f110 1"/>
              <a:gd name="f316" fmla="*/ f259 f109 1"/>
              <a:gd name="f317" fmla="*/ f260 f109 1"/>
              <a:gd name="f318" fmla="*/ f261 f109 1"/>
              <a:gd name="f319" fmla="*/ f262 f109 1"/>
              <a:gd name="f320" fmla="*/ f263 f109 1"/>
              <a:gd name="f321" fmla="*/ f264 f110 1"/>
              <a:gd name="f322" fmla="*/ f265 f109 1"/>
              <a:gd name="f323" fmla="*/ f266 f109 1"/>
              <a:gd name="f324" fmla="*/ f267 f109 1"/>
              <a:gd name="f325" fmla="*/ f268 f110 1"/>
              <a:gd name="f326" fmla="*/ f269 f109 1"/>
              <a:gd name="f327" fmla="*/ f270 f110 1"/>
              <a:gd name="f328" fmla="*/ f271 f109 1"/>
              <a:gd name="f329" fmla="*/ f272 f109 1"/>
              <a:gd name="f330" fmla="*/ f273 f110 1"/>
              <a:gd name="f331" fmla="*/ f274 f110 1"/>
              <a:gd name="f332" fmla="*/ f275 f110 1"/>
              <a:gd name="f333" fmla="*/ f276 f110 1"/>
              <a:gd name="f334" fmla="*/ f277 f109 1"/>
              <a:gd name="f335" fmla="*/ f278 f110 1"/>
              <a:gd name="f336" fmla="*/ f279 f109 1"/>
              <a:gd name="f337" fmla="*/ f280 f110 1"/>
              <a:gd name="f338" fmla="*/ f281 f109 1"/>
              <a:gd name="f339" fmla="*/ f282 f109 1"/>
              <a:gd name="f340" fmla="*/ f283 f110 1"/>
            </a:gdLst>
            <a:ahLst/>
            <a:cxnLst>
              <a:cxn ang="3cd4">
                <a:pos x="hc" y="t"/>
              </a:cxn>
              <a:cxn ang="0">
                <a:pos x="r" y="vc"/>
              </a:cxn>
              <a:cxn ang="cd4">
                <a:pos x="hc" y="b"/>
              </a:cxn>
              <a:cxn ang="cd2">
                <a:pos x="l" y="vc"/>
              </a:cxn>
              <a:cxn ang="f173">
                <a:pos x="f288" y="f289"/>
              </a:cxn>
              <a:cxn ang="f173">
                <a:pos x="f290" y="f289"/>
              </a:cxn>
              <a:cxn ang="f173">
                <a:pos x="f291" y="f292"/>
              </a:cxn>
              <a:cxn ang="f173">
                <a:pos x="f291" y="f293"/>
              </a:cxn>
              <a:cxn ang="f173">
                <a:pos x="f290" y="f294"/>
              </a:cxn>
              <a:cxn ang="f173">
                <a:pos x="f295" y="f294"/>
              </a:cxn>
              <a:cxn ang="f173">
                <a:pos x="f296" y="f297"/>
              </a:cxn>
              <a:cxn ang="f173">
                <a:pos x="f298" y="f299"/>
              </a:cxn>
              <a:cxn ang="f173">
                <a:pos x="f300" y="f301"/>
              </a:cxn>
              <a:cxn ang="f173">
                <a:pos x="f302" y="f294"/>
              </a:cxn>
              <a:cxn ang="f173">
                <a:pos x="f303" y="f294"/>
              </a:cxn>
              <a:cxn ang="f173">
                <a:pos x="f304" y="f293"/>
              </a:cxn>
              <a:cxn ang="f173">
                <a:pos x="f304" y="f305"/>
              </a:cxn>
              <a:cxn ang="f173">
                <a:pos x="f288" y="f289"/>
              </a:cxn>
              <a:cxn ang="f173">
                <a:pos x="f306" y="f307"/>
              </a:cxn>
              <a:cxn ang="f173">
                <a:pos x="f288" y="f308"/>
              </a:cxn>
              <a:cxn ang="f173">
                <a:pos x="f309" y="f308"/>
              </a:cxn>
              <a:cxn ang="f173">
                <a:pos x="f310" y="f311"/>
              </a:cxn>
              <a:cxn ang="f173">
                <a:pos x="f312" y="f313"/>
              </a:cxn>
              <a:cxn ang="f173">
                <a:pos x="f314" y="f315"/>
              </a:cxn>
              <a:cxn ang="f173">
                <a:pos x="f316" y="f313"/>
              </a:cxn>
              <a:cxn ang="f173">
                <a:pos x="f317" y="f311"/>
              </a:cxn>
              <a:cxn ang="f173">
                <a:pos x="f318" y="f308"/>
              </a:cxn>
              <a:cxn ang="f173">
                <a:pos x="f319" y="f308"/>
              </a:cxn>
              <a:cxn ang="f173">
                <a:pos x="f320" y="f307"/>
              </a:cxn>
              <a:cxn ang="f173">
                <a:pos x="f320" y="f305"/>
              </a:cxn>
              <a:cxn ang="f173">
                <a:pos x="f319" y="f321"/>
              </a:cxn>
              <a:cxn ang="f173">
                <a:pos x="f322" y="f321"/>
              </a:cxn>
              <a:cxn ang="f173">
                <a:pos x="f323" y="f305"/>
              </a:cxn>
              <a:cxn ang="f173">
                <a:pos x="f323" y="f307"/>
              </a:cxn>
              <a:cxn ang="f173">
                <a:pos x="f306" y="f307"/>
              </a:cxn>
              <a:cxn ang="f173">
                <a:pos x="f324" y="f325"/>
              </a:cxn>
              <a:cxn ang="f173">
                <a:pos x="f326" y="f327"/>
              </a:cxn>
              <a:cxn ang="f173">
                <a:pos x="f328" y="f327"/>
              </a:cxn>
              <a:cxn ang="f173">
                <a:pos x="f329" y="f325"/>
              </a:cxn>
              <a:cxn ang="f173">
                <a:pos x="f328" y="f330"/>
              </a:cxn>
              <a:cxn ang="f173">
                <a:pos x="f326" y="f330"/>
              </a:cxn>
              <a:cxn ang="f173">
                <a:pos x="f324" y="f325"/>
              </a:cxn>
              <a:cxn ang="f173">
                <a:pos x="f324" y="f331"/>
              </a:cxn>
              <a:cxn ang="f173">
                <a:pos x="f326" y="f332"/>
              </a:cxn>
              <a:cxn ang="f173">
                <a:pos x="f328" y="f332"/>
              </a:cxn>
              <a:cxn ang="f173">
                <a:pos x="f329" y="f331"/>
              </a:cxn>
              <a:cxn ang="f173">
                <a:pos x="f328" y="f333"/>
              </a:cxn>
              <a:cxn ang="f173">
                <a:pos x="f326" y="f333"/>
              </a:cxn>
              <a:cxn ang="f173">
                <a:pos x="f324" y="f331"/>
              </a:cxn>
              <a:cxn ang="f173">
                <a:pos x="f334" y="f335"/>
              </a:cxn>
              <a:cxn ang="f173">
                <a:pos x="f336" y="f337"/>
              </a:cxn>
              <a:cxn ang="f173">
                <a:pos x="f338" y="f337"/>
              </a:cxn>
              <a:cxn ang="f173">
                <a:pos x="f339" y="f335"/>
              </a:cxn>
              <a:cxn ang="f173">
                <a:pos x="f338" y="f340"/>
              </a:cxn>
              <a:cxn ang="f173">
                <a:pos x="f328" y="f340"/>
              </a:cxn>
              <a:cxn ang="f173">
                <a:pos x="f334" y="f335"/>
              </a:cxn>
            </a:cxnLst>
            <a:rect l="f284" t="f287" r="f285" b="f286"/>
            <a:pathLst>
              <a:path w="5829300" h="4733925">
                <a:moveTo>
                  <a:pt x="f8" y="f5"/>
                </a:moveTo>
                <a:lnTo>
                  <a:pt x="f9" y="f5"/>
                </a:lnTo>
                <a:cubicBezTo>
                  <a:pt x="f10" y="f5"/>
                  <a:pt x="f5" y="f11"/>
                  <a:pt x="f5" y="f12"/>
                </a:cubicBezTo>
                <a:lnTo>
                  <a:pt x="f5" y="f13"/>
                </a:lnTo>
                <a:cubicBezTo>
                  <a:pt x="f5" y="f14"/>
                  <a:pt x="f11" y="f15"/>
                  <a:pt x="f9" y="f15"/>
                </a:cubicBezTo>
                <a:lnTo>
                  <a:pt x="f16" y="f15"/>
                </a:lnTo>
                <a:lnTo>
                  <a:pt x="f17" y="f18"/>
                </a:lnTo>
                <a:cubicBezTo>
                  <a:pt x="f19" y="f20"/>
                  <a:pt x="f21" y="f22"/>
                  <a:pt x="f23" y="f22"/>
                </a:cubicBezTo>
                <a:cubicBezTo>
                  <a:pt x="f24" y="f22"/>
                  <a:pt x="f25" y="f26"/>
                  <a:pt x="f27" y="f28"/>
                </a:cubicBezTo>
                <a:lnTo>
                  <a:pt x="f29" y="f15"/>
                </a:lnTo>
                <a:lnTo>
                  <a:pt x="f30" y="f15"/>
                </a:lnTo>
                <a:cubicBezTo>
                  <a:pt x="f31" y="f15"/>
                  <a:pt x="f32" y="f33"/>
                  <a:pt x="f32" y="f13"/>
                </a:cubicBezTo>
                <a:lnTo>
                  <a:pt x="f32" y="f34"/>
                </a:lnTo>
                <a:cubicBezTo>
                  <a:pt x="f35" y="f36"/>
                  <a:pt x="f37" y="f5"/>
                  <a:pt x="f8" y="f5"/>
                </a:cubicBezTo>
                <a:close/>
                <a:moveTo>
                  <a:pt x="f38" y="f39"/>
                </a:moveTo>
                <a:cubicBezTo>
                  <a:pt x="f38" y="f40"/>
                  <a:pt x="f41" y="f42"/>
                  <a:pt x="f8" y="f42"/>
                </a:cubicBezTo>
                <a:lnTo>
                  <a:pt x="f43" y="f42"/>
                </a:lnTo>
                <a:cubicBezTo>
                  <a:pt x="f44" y="f42"/>
                  <a:pt x="f45" y="f46"/>
                  <a:pt x="f47" y="f48"/>
                </a:cubicBezTo>
                <a:lnTo>
                  <a:pt x="f49" y="f50"/>
                </a:lnTo>
                <a:cubicBezTo>
                  <a:pt x="f51" y="f52"/>
                  <a:pt x="f53" y="f54"/>
                  <a:pt x="f53" y="f54"/>
                </a:cubicBezTo>
                <a:cubicBezTo>
                  <a:pt x="f55" y="f54"/>
                  <a:pt x="f56" y="f57"/>
                  <a:pt x="f58" y="f50"/>
                </a:cubicBezTo>
                <a:lnTo>
                  <a:pt x="f59" y="f48"/>
                </a:lnTo>
                <a:cubicBezTo>
                  <a:pt x="f60" y="f61"/>
                  <a:pt x="f62" y="f42"/>
                  <a:pt x="f63" y="f42"/>
                </a:cubicBezTo>
                <a:lnTo>
                  <a:pt x="f34" y="f42"/>
                </a:lnTo>
                <a:cubicBezTo>
                  <a:pt x="f64" y="f42"/>
                  <a:pt x="f65" y="f66"/>
                  <a:pt x="f65" y="f39"/>
                </a:cubicBezTo>
                <a:lnTo>
                  <a:pt x="f65" y="f34"/>
                </a:lnTo>
                <a:cubicBezTo>
                  <a:pt x="f65" y="f64"/>
                  <a:pt x="f67" y="f65"/>
                  <a:pt x="f34" y="f65"/>
                </a:cubicBezTo>
                <a:lnTo>
                  <a:pt x="f68" y="f65"/>
                </a:lnTo>
                <a:cubicBezTo>
                  <a:pt x="f69" y="f65"/>
                  <a:pt x="f70" y="f67"/>
                  <a:pt x="f70" y="f34"/>
                </a:cubicBezTo>
                <a:lnTo>
                  <a:pt x="f70" y="f39"/>
                </a:lnTo>
                <a:lnTo>
                  <a:pt x="f38" y="f39"/>
                </a:lnTo>
                <a:close/>
                <a:moveTo>
                  <a:pt x="f71" y="f72"/>
                </a:moveTo>
                <a:cubicBezTo>
                  <a:pt x="f71" y="f73"/>
                  <a:pt x="f74" y="f75"/>
                  <a:pt x="f76" y="f75"/>
                </a:cubicBezTo>
                <a:lnTo>
                  <a:pt x="f77" y="f75"/>
                </a:lnTo>
                <a:cubicBezTo>
                  <a:pt x="f78" y="f75"/>
                  <a:pt x="f79" y="f73"/>
                  <a:pt x="f79" y="f72"/>
                </a:cubicBezTo>
                <a:cubicBezTo>
                  <a:pt x="f79" y="f80"/>
                  <a:pt x="f81" y="f82"/>
                  <a:pt x="f77" y="f82"/>
                </a:cubicBezTo>
                <a:lnTo>
                  <a:pt x="f76" y="f82"/>
                </a:lnTo>
                <a:cubicBezTo>
                  <a:pt x="f74" y="f83"/>
                  <a:pt x="f71" y="f84"/>
                  <a:pt x="f71" y="f72"/>
                </a:cubicBezTo>
                <a:close/>
                <a:moveTo>
                  <a:pt x="f71" y="f85"/>
                </a:moveTo>
                <a:cubicBezTo>
                  <a:pt x="f71" y="f86"/>
                  <a:pt x="f74" y="f87"/>
                  <a:pt x="f76" y="f87"/>
                </a:cubicBezTo>
                <a:lnTo>
                  <a:pt x="f77" y="f87"/>
                </a:lnTo>
                <a:cubicBezTo>
                  <a:pt x="f78" y="f87"/>
                  <a:pt x="f79" y="f88"/>
                  <a:pt x="f79" y="f85"/>
                </a:cubicBezTo>
                <a:cubicBezTo>
                  <a:pt x="f79" y="f89"/>
                  <a:pt x="f81" y="f90"/>
                  <a:pt x="f77" y="f90"/>
                </a:cubicBezTo>
                <a:lnTo>
                  <a:pt x="f76" y="f90"/>
                </a:lnTo>
                <a:cubicBezTo>
                  <a:pt x="f74" y="f91"/>
                  <a:pt x="f71" y="f92"/>
                  <a:pt x="f71" y="f85"/>
                </a:cubicBezTo>
                <a:close/>
                <a:moveTo>
                  <a:pt x="f93" y="f94"/>
                </a:moveTo>
                <a:cubicBezTo>
                  <a:pt x="f93" y="f95"/>
                  <a:pt x="f96" y="f97"/>
                  <a:pt x="f98" y="f97"/>
                </a:cubicBezTo>
                <a:lnTo>
                  <a:pt x="f99" y="f97"/>
                </a:lnTo>
                <a:cubicBezTo>
                  <a:pt x="f100" y="f97"/>
                  <a:pt x="f101" y="f102"/>
                  <a:pt x="f101" y="f94"/>
                </a:cubicBezTo>
                <a:cubicBezTo>
                  <a:pt x="f101" y="f103"/>
                  <a:pt x="f104" y="f105"/>
                  <a:pt x="f99" y="f105"/>
                </a:cubicBezTo>
                <a:lnTo>
                  <a:pt x="f77" y="f105"/>
                </a:lnTo>
                <a:cubicBezTo>
                  <a:pt x="f78" y="f106"/>
                  <a:pt x="f93" y="f107"/>
                  <a:pt x="f93" y="f94"/>
                </a:cubicBezTo>
                <a:close/>
              </a:path>
            </a:pathLst>
          </a:custGeom>
          <a:solidFill>
            <a:srgbClr val="F3F3F3"/>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9" name="Forma libre 15">
            <a:extLst>
              <a:ext uri="{FF2B5EF4-FFF2-40B4-BE49-F238E27FC236}">
                <a16:creationId xmlns:a16="http://schemas.microsoft.com/office/drawing/2014/main" id="{93993B16-F3E4-129B-C0E0-F791BD3CA395}"/>
              </a:ext>
            </a:extLst>
          </p:cNvPr>
          <p:cNvSpPr/>
          <p:nvPr/>
        </p:nvSpPr>
        <p:spPr>
          <a:xfrm>
            <a:off x="1015505" y="4757129"/>
            <a:ext cx="255510" cy="362852"/>
          </a:xfrm>
          <a:custGeom>
            <a:avLst/>
            <a:gdLst>
              <a:gd name="f0" fmla="val 10800000"/>
              <a:gd name="f1" fmla="val 5400000"/>
              <a:gd name="f2" fmla="val 180"/>
              <a:gd name="f3" fmla="val w"/>
              <a:gd name="f4" fmla="val h"/>
              <a:gd name="f5" fmla="val 0"/>
              <a:gd name="f6" fmla="val 4823113"/>
              <a:gd name="f7" fmla="val 6849340"/>
              <a:gd name="f8" fmla="val 4773515"/>
              <a:gd name="f9" fmla="val 1936441"/>
              <a:gd name="f10" fmla="val 4537365"/>
              <a:gd name="f11" fmla="val 793294"/>
              <a:gd name="f12" fmla="val 3564776"/>
              <a:gd name="f13" fmla="val 2421628"/>
              <a:gd name="f14" fmla="val 2260699"/>
              <a:gd name="f15" fmla="val 2100636"/>
              <a:gd name="f16" fmla="val 19240"/>
              <a:gd name="f17" fmla="val 1939707"/>
              <a:gd name="f18" fmla="val 47227"/>
              <a:gd name="f19" fmla="val 1306467"/>
              <a:gd name="f20" fmla="val 169675"/>
              <a:gd name="f21" fmla="val 768573"/>
              <a:gd name="f22" fmla="val 529157"/>
              <a:gd name="f23" fmla="val 409100"/>
              <a:gd name="f24" fmla="val 1067051"/>
              <a:gd name="f25" fmla="val 50501"/>
              <a:gd name="f26" fmla="val 1605828"/>
              <a:gd name="f27" fmla="val -82442"/>
              <a:gd name="f28" fmla="val 2247805"/>
              <a:gd name="f29" fmla="val 2889790"/>
              <a:gd name="f30" fmla="val 135343"/>
              <a:gd name="f31" fmla="val 3314865"/>
              <a:gd name="f32" fmla="val 305892"/>
              <a:gd name="f33" fmla="val 3711945"/>
              <a:gd name="f34" fmla="val 465955"/>
              <a:gd name="f35" fmla="val 4042557"/>
              <a:gd name="f36" fmla="val 777328"/>
              <a:gd name="f37" fmla="val 4703783"/>
              <a:gd name="f38" fmla="val 1184028"/>
              <a:gd name="f39" fmla="val 5374620"/>
              <a:gd name="f40" fmla="val 1741171"/>
              <a:gd name="f41" fmla="val 6167914"/>
              <a:gd name="f42" fmla="val 1863619"/>
              <a:gd name="f43" fmla="val 6337598"/>
              <a:gd name="f44" fmla="val 1986942"/>
              <a:gd name="f45" fmla="val 6508147"/>
              <a:gd name="f46" fmla="val 2119010"/>
              <a:gd name="f47" fmla="val 6677822"/>
              <a:gd name="f48" fmla="val 6687442"/>
              <a:gd name="f49" fmla="val 2146997"/>
              <a:gd name="f50" fmla="val 6725049"/>
              <a:gd name="f51" fmla="val 2156617"/>
              <a:gd name="f52" fmla="val 6734669"/>
              <a:gd name="f53" fmla="val 2223093"/>
              <a:gd name="f54" fmla="val 6819511"/>
              <a:gd name="f55" fmla="val 2317546"/>
              <a:gd name="f56" fmla="val 6857117"/>
              <a:gd name="f57" fmla="val 2412008"/>
              <a:gd name="f58" fmla="val 2478484"/>
              <a:gd name="f59" fmla="val 2591312"/>
              <a:gd name="f60" fmla="val 6829131"/>
              <a:gd name="f61" fmla="val 2695386"/>
              <a:gd name="f62" fmla="val 6705808"/>
              <a:gd name="f63" fmla="val 3073225"/>
              <a:gd name="f64" fmla="val 6214266"/>
              <a:gd name="f65" fmla="val 3394218"/>
              <a:gd name="f66" fmla="val 5733219"/>
              <a:gd name="f67" fmla="val 3696844"/>
              <a:gd name="f68" fmla="val 5251297"/>
              <a:gd name="f69" fmla="val 4037077"/>
              <a:gd name="f70" fmla="val 4703774"/>
              <a:gd name="f71" fmla="val 4452532"/>
              <a:gd name="f72" fmla="val 3976081"/>
              <a:gd name="f73" fmla="val 4707923"/>
              <a:gd name="f74" fmla="val 3163547"/>
              <a:gd name="f75" fmla="val 4839117"/>
              <a:gd name="f76" fmla="val 2748101"/>
              <a:gd name="f77" fmla="val 4858357"/>
              <a:gd name="f78" fmla="val 2332647"/>
              <a:gd name="f79" fmla="val 4366816"/>
              <a:gd name="f80" fmla="val 3060339"/>
              <a:gd name="f81" fmla="val 4121044"/>
              <a:gd name="f82" fmla="val 3835267"/>
              <a:gd name="f83" fmla="val 3715210"/>
              <a:gd name="f84" fmla="val 4534099"/>
              <a:gd name="f85" fmla="val 3394226"/>
              <a:gd name="f86" fmla="val 5063248"/>
              <a:gd name="f87" fmla="val 3101220"/>
              <a:gd name="f88" fmla="val 5535549"/>
              <a:gd name="f89" fmla="val 2780236"/>
              <a:gd name="f90" fmla="val 5998230"/>
              <a:gd name="f91" fmla="val 2421637"/>
              <a:gd name="f92" fmla="val 6480152"/>
              <a:gd name="f93" fmla="val 6489772"/>
              <a:gd name="f94" fmla="val 2412017"/>
              <a:gd name="f95" fmla="val 2402396"/>
              <a:gd name="f96" fmla="val 6470532"/>
              <a:gd name="f97" fmla="val 6460912"/>
              <a:gd name="f98" fmla="val 2392776"/>
              <a:gd name="f99" fmla="val 2270328"/>
              <a:gd name="f100" fmla="val 6291237"/>
              <a:gd name="f101" fmla="val 2147005"/>
              <a:gd name="f102" fmla="val 6120678"/>
              <a:gd name="f103" fmla="val 2024557"/>
              <a:gd name="f104" fmla="val 5951004"/>
              <a:gd name="f105" fmla="val 1477034"/>
              <a:gd name="f106" fmla="val 5176076"/>
              <a:gd name="f107" fmla="val 1079954"/>
              <a:gd name="f108" fmla="val 4524479"/>
              <a:gd name="f109" fmla="val 3882494"/>
              <a:gd name="f110" fmla="val 626019"/>
              <a:gd name="f111" fmla="val 3571122"/>
              <a:gd name="f112" fmla="val 3202028"/>
              <a:gd name="f113" fmla="val 389868"/>
              <a:gd name="f114" fmla="val 2805823"/>
              <a:gd name="f115" fmla="val 276165"/>
              <a:gd name="f116" fmla="val 2258300"/>
              <a:gd name="f117" fmla="val 1700282"/>
              <a:gd name="f118" fmla="val 692495"/>
              <a:gd name="f119" fmla="val 1247230"/>
              <a:gd name="f120" fmla="val 995121"/>
              <a:gd name="f121" fmla="val 794177"/>
              <a:gd name="f122" fmla="val 1467423"/>
              <a:gd name="f123" fmla="val 481922"/>
              <a:gd name="f124" fmla="val 2005316"/>
              <a:gd name="f125" fmla="val 377848"/>
              <a:gd name="f126" fmla="val 349862"/>
              <a:gd name="f127" fmla="val 2279074"/>
              <a:gd name="f128" fmla="val 340242"/>
              <a:gd name="f129" fmla="val 2420771"/>
              <a:gd name="f130" fmla="val 3402989"/>
              <a:gd name="f131" fmla="val 4225144"/>
              <a:gd name="f132" fmla="val 1020708"/>
              <a:gd name="f133" fmla="val 4432425"/>
              <a:gd name="f134" fmla="val 2002917"/>
              <a:gd name="f135" fmla="val 4508504"/>
              <a:gd name="f136" fmla="val 2342267"/>
              <a:gd name="f137" fmla="val 4480518"/>
              <a:gd name="f138" fmla="val 2700866"/>
              <a:gd name="f139" fmla="val 2392768"/>
              <a:gd name="f140" fmla="val 1265596"/>
              <a:gd name="f141" fmla="val 1778777"/>
              <a:gd name="f142" fmla="val 1278481"/>
              <a:gd name="f143" fmla="val 1765883"/>
              <a:gd name="f144" fmla="val 2379882"/>
              <a:gd name="f145" fmla="val 2993881"/>
              <a:gd name="f146" fmla="val 1778769"/>
              <a:gd name="f147" fmla="val 3494168"/>
              <a:gd name="f148" fmla="val 3006767"/>
              <a:gd name="f149" fmla="val 3507054"/>
              <a:gd name="f150" fmla="val 3006758"/>
              <a:gd name="f151" fmla="val 3145181"/>
              <a:gd name="f152" fmla="val 1967693"/>
              <a:gd name="f153" fmla="val 1627460"/>
              <a:gd name="f154" fmla="val 2804948"/>
              <a:gd name="f155" fmla="val 2379873"/>
              <a:gd name="f156" fmla="val 1954799"/>
              <a:gd name="f157" fmla="val 1614565"/>
              <a:gd name="f158" fmla="val 2817843"/>
              <a:gd name="f159" fmla="val 3158075"/>
              <a:gd name="f160" fmla="val 2817834"/>
              <a:gd name="f161" fmla="+- 0 0 -90"/>
              <a:gd name="f162" fmla="*/ f3 1 4823113"/>
              <a:gd name="f163" fmla="*/ f4 1 6849340"/>
              <a:gd name="f164" fmla="val f5"/>
              <a:gd name="f165" fmla="val f6"/>
              <a:gd name="f166" fmla="val f7"/>
              <a:gd name="f167" fmla="*/ f161 f0 1"/>
              <a:gd name="f168" fmla="+- f166 0 f164"/>
              <a:gd name="f169" fmla="+- f165 0 f164"/>
              <a:gd name="f170" fmla="*/ f167 1 f2"/>
              <a:gd name="f171" fmla="*/ f169 1 4823113"/>
              <a:gd name="f172" fmla="*/ f168 1 6849340"/>
              <a:gd name="f173" fmla="*/ 4773515 f169 1"/>
              <a:gd name="f174" fmla="*/ 1936441 f168 1"/>
              <a:gd name="f175" fmla="*/ 2421628 f169 1"/>
              <a:gd name="f176" fmla="*/ 0 f168 1"/>
              <a:gd name="f177" fmla="*/ 1939707 f169 1"/>
              <a:gd name="f178" fmla="*/ 47227 f168 1"/>
              <a:gd name="f179" fmla="*/ 409100 f169 1"/>
              <a:gd name="f180" fmla="*/ 1067051 f168 1"/>
              <a:gd name="f181" fmla="*/ 50501 f169 1"/>
              <a:gd name="f182" fmla="*/ 2889790 f168 1"/>
              <a:gd name="f183" fmla="*/ 465955 f169 1"/>
              <a:gd name="f184" fmla="*/ 4042557 f168 1"/>
              <a:gd name="f185" fmla="*/ 1741171 f169 1"/>
              <a:gd name="f186" fmla="*/ 6167914 f168 1"/>
              <a:gd name="f187" fmla="*/ 2119010 f169 1"/>
              <a:gd name="f188" fmla="*/ 6677822 f168 1"/>
              <a:gd name="f189" fmla="*/ 6687442 f168 1"/>
              <a:gd name="f190" fmla="*/ 2146997 f169 1"/>
              <a:gd name="f191" fmla="*/ 6725049 f168 1"/>
              <a:gd name="f192" fmla="*/ 2156617 f169 1"/>
              <a:gd name="f193" fmla="*/ 6734669 f168 1"/>
              <a:gd name="f194" fmla="*/ 2412008 f169 1"/>
              <a:gd name="f195" fmla="*/ 6857117 f168 1"/>
              <a:gd name="f196" fmla="*/ 2695386 f169 1"/>
              <a:gd name="f197" fmla="*/ 6705808 f168 1"/>
              <a:gd name="f198" fmla="*/ 3696844 f169 1"/>
              <a:gd name="f199" fmla="*/ 5251297 f168 1"/>
              <a:gd name="f200" fmla="*/ 4707923 f169 1"/>
              <a:gd name="f201" fmla="*/ 3163547 f168 1"/>
              <a:gd name="f202" fmla="*/ 4366816 f169 1"/>
              <a:gd name="f203" fmla="*/ 3060339 f168 1"/>
              <a:gd name="f204" fmla="*/ 3394226 f169 1"/>
              <a:gd name="f205" fmla="*/ 5063248 f168 1"/>
              <a:gd name="f206" fmla="*/ 2421637 f169 1"/>
              <a:gd name="f207" fmla="*/ 6480152 f168 1"/>
              <a:gd name="f208" fmla="*/ 2412017 f169 1"/>
              <a:gd name="f209" fmla="*/ 6489772 f168 1"/>
              <a:gd name="f210" fmla="*/ 2402396 f169 1"/>
              <a:gd name="f211" fmla="*/ 6470532 f168 1"/>
              <a:gd name="f212" fmla="*/ 2392776 f169 1"/>
              <a:gd name="f213" fmla="*/ 6460912 f168 1"/>
              <a:gd name="f214" fmla="*/ 2024557 f169 1"/>
              <a:gd name="f215" fmla="*/ 5951004 f168 1"/>
              <a:gd name="f216" fmla="*/ 777328 f169 1"/>
              <a:gd name="f217" fmla="*/ 3882494 f168 1"/>
              <a:gd name="f218" fmla="*/ 389868 f169 1"/>
              <a:gd name="f219" fmla="*/ 2805823 f168 1"/>
              <a:gd name="f220" fmla="*/ 692495 f169 1"/>
              <a:gd name="f221" fmla="*/ 1247230 f168 1"/>
              <a:gd name="f222" fmla="*/ 2005316 f169 1"/>
              <a:gd name="f223" fmla="*/ 377848 f168 1"/>
              <a:gd name="f224" fmla="*/ 2420771 f169 1"/>
              <a:gd name="f225" fmla="*/ 340242 f168 1"/>
              <a:gd name="f226" fmla="*/ 4432425 f169 1"/>
              <a:gd name="f227" fmla="*/ 2002917 f168 1"/>
              <a:gd name="f228" fmla="*/ 2392768 f169 1"/>
              <a:gd name="f229" fmla="*/ 1265596 f168 1"/>
              <a:gd name="f230" fmla="*/ 1278481 f169 1"/>
              <a:gd name="f231" fmla="*/ 2379882 f168 1"/>
              <a:gd name="f232" fmla="*/ 3494168 f168 1"/>
              <a:gd name="f233" fmla="*/ 3507054 f169 1"/>
              <a:gd name="f234" fmla="*/ 3145181 f168 1"/>
              <a:gd name="f235" fmla="*/ 1627460 f169 1"/>
              <a:gd name="f236" fmla="*/ 2379873 f168 1"/>
              <a:gd name="f237" fmla="*/ 1614565 f168 1"/>
              <a:gd name="f238" fmla="*/ 3158075 f169 1"/>
              <a:gd name="f239" fmla="+- f170 0 f1"/>
              <a:gd name="f240" fmla="*/ f173 1 4823113"/>
              <a:gd name="f241" fmla="*/ f174 1 6849340"/>
              <a:gd name="f242" fmla="*/ f175 1 4823113"/>
              <a:gd name="f243" fmla="*/ f176 1 6849340"/>
              <a:gd name="f244" fmla="*/ f177 1 4823113"/>
              <a:gd name="f245" fmla="*/ f178 1 6849340"/>
              <a:gd name="f246" fmla="*/ f179 1 4823113"/>
              <a:gd name="f247" fmla="*/ f180 1 6849340"/>
              <a:gd name="f248" fmla="*/ f181 1 4823113"/>
              <a:gd name="f249" fmla="*/ f182 1 6849340"/>
              <a:gd name="f250" fmla="*/ f183 1 4823113"/>
              <a:gd name="f251" fmla="*/ f184 1 6849340"/>
              <a:gd name="f252" fmla="*/ f185 1 4823113"/>
              <a:gd name="f253" fmla="*/ f186 1 6849340"/>
              <a:gd name="f254" fmla="*/ f187 1 4823113"/>
              <a:gd name="f255" fmla="*/ f188 1 6849340"/>
              <a:gd name="f256" fmla="*/ f189 1 6849340"/>
              <a:gd name="f257" fmla="*/ f190 1 4823113"/>
              <a:gd name="f258" fmla="*/ f191 1 6849340"/>
              <a:gd name="f259" fmla="*/ f192 1 4823113"/>
              <a:gd name="f260" fmla="*/ f193 1 6849340"/>
              <a:gd name="f261" fmla="*/ f194 1 4823113"/>
              <a:gd name="f262" fmla="*/ f195 1 6849340"/>
              <a:gd name="f263" fmla="*/ f196 1 4823113"/>
              <a:gd name="f264" fmla="*/ f197 1 6849340"/>
              <a:gd name="f265" fmla="*/ f198 1 4823113"/>
              <a:gd name="f266" fmla="*/ f199 1 6849340"/>
              <a:gd name="f267" fmla="*/ f200 1 4823113"/>
              <a:gd name="f268" fmla="*/ f201 1 6849340"/>
              <a:gd name="f269" fmla="*/ f202 1 4823113"/>
              <a:gd name="f270" fmla="*/ f203 1 6849340"/>
              <a:gd name="f271" fmla="*/ f204 1 4823113"/>
              <a:gd name="f272" fmla="*/ f205 1 6849340"/>
              <a:gd name="f273" fmla="*/ f206 1 4823113"/>
              <a:gd name="f274" fmla="*/ f207 1 6849340"/>
              <a:gd name="f275" fmla="*/ f208 1 4823113"/>
              <a:gd name="f276" fmla="*/ f209 1 6849340"/>
              <a:gd name="f277" fmla="*/ f210 1 4823113"/>
              <a:gd name="f278" fmla="*/ f211 1 6849340"/>
              <a:gd name="f279" fmla="*/ f212 1 4823113"/>
              <a:gd name="f280" fmla="*/ f213 1 6849340"/>
              <a:gd name="f281" fmla="*/ f214 1 4823113"/>
              <a:gd name="f282" fmla="*/ f215 1 6849340"/>
              <a:gd name="f283" fmla="*/ f216 1 4823113"/>
              <a:gd name="f284" fmla="*/ f217 1 6849340"/>
              <a:gd name="f285" fmla="*/ f218 1 4823113"/>
              <a:gd name="f286" fmla="*/ f219 1 6849340"/>
              <a:gd name="f287" fmla="*/ f220 1 4823113"/>
              <a:gd name="f288" fmla="*/ f221 1 6849340"/>
              <a:gd name="f289" fmla="*/ f222 1 4823113"/>
              <a:gd name="f290" fmla="*/ f223 1 6849340"/>
              <a:gd name="f291" fmla="*/ f224 1 4823113"/>
              <a:gd name="f292" fmla="*/ f225 1 6849340"/>
              <a:gd name="f293" fmla="*/ f226 1 4823113"/>
              <a:gd name="f294" fmla="*/ f227 1 6849340"/>
              <a:gd name="f295" fmla="*/ f228 1 4823113"/>
              <a:gd name="f296" fmla="*/ f229 1 6849340"/>
              <a:gd name="f297" fmla="*/ f230 1 4823113"/>
              <a:gd name="f298" fmla="*/ f231 1 6849340"/>
              <a:gd name="f299" fmla="*/ f232 1 6849340"/>
              <a:gd name="f300" fmla="*/ f233 1 4823113"/>
              <a:gd name="f301" fmla="*/ f234 1 6849340"/>
              <a:gd name="f302" fmla="*/ f235 1 4823113"/>
              <a:gd name="f303" fmla="*/ f236 1 6849340"/>
              <a:gd name="f304" fmla="*/ f237 1 6849340"/>
              <a:gd name="f305" fmla="*/ f238 1 4823113"/>
              <a:gd name="f306" fmla="*/ f164 1 f171"/>
              <a:gd name="f307" fmla="*/ f165 1 f171"/>
              <a:gd name="f308" fmla="*/ f164 1 f172"/>
              <a:gd name="f309" fmla="*/ f166 1 f172"/>
              <a:gd name="f310" fmla="*/ f240 1 f171"/>
              <a:gd name="f311" fmla="*/ f241 1 f172"/>
              <a:gd name="f312" fmla="*/ f242 1 f171"/>
              <a:gd name="f313" fmla="*/ f243 1 f172"/>
              <a:gd name="f314" fmla="*/ f244 1 f171"/>
              <a:gd name="f315" fmla="*/ f245 1 f172"/>
              <a:gd name="f316" fmla="*/ f246 1 f171"/>
              <a:gd name="f317" fmla="*/ f247 1 f172"/>
              <a:gd name="f318" fmla="*/ f248 1 f171"/>
              <a:gd name="f319" fmla="*/ f249 1 f172"/>
              <a:gd name="f320" fmla="*/ f250 1 f171"/>
              <a:gd name="f321" fmla="*/ f251 1 f172"/>
              <a:gd name="f322" fmla="*/ f252 1 f171"/>
              <a:gd name="f323" fmla="*/ f253 1 f172"/>
              <a:gd name="f324" fmla="*/ f254 1 f171"/>
              <a:gd name="f325" fmla="*/ f255 1 f172"/>
              <a:gd name="f326" fmla="*/ f256 1 f172"/>
              <a:gd name="f327" fmla="*/ f257 1 f171"/>
              <a:gd name="f328" fmla="*/ f258 1 f172"/>
              <a:gd name="f329" fmla="*/ f259 1 f171"/>
              <a:gd name="f330" fmla="*/ f260 1 f172"/>
              <a:gd name="f331" fmla="*/ f261 1 f171"/>
              <a:gd name="f332" fmla="*/ f262 1 f172"/>
              <a:gd name="f333" fmla="*/ f263 1 f171"/>
              <a:gd name="f334" fmla="*/ f264 1 f172"/>
              <a:gd name="f335" fmla="*/ f265 1 f171"/>
              <a:gd name="f336" fmla="*/ f266 1 f172"/>
              <a:gd name="f337" fmla="*/ f267 1 f171"/>
              <a:gd name="f338" fmla="*/ f268 1 f172"/>
              <a:gd name="f339" fmla="*/ f269 1 f171"/>
              <a:gd name="f340" fmla="*/ f270 1 f172"/>
              <a:gd name="f341" fmla="*/ f271 1 f171"/>
              <a:gd name="f342" fmla="*/ f272 1 f172"/>
              <a:gd name="f343" fmla="*/ f273 1 f171"/>
              <a:gd name="f344" fmla="*/ f274 1 f172"/>
              <a:gd name="f345" fmla="*/ f275 1 f171"/>
              <a:gd name="f346" fmla="*/ f276 1 f172"/>
              <a:gd name="f347" fmla="*/ f277 1 f171"/>
              <a:gd name="f348" fmla="*/ f278 1 f172"/>
              <a:gd name="f349" fmla="*/ f279 1 f171"/>
              <a:gd name="f350" fmla="*/ f280 1 f172"/>
              <a:gd name="f351" fmla="*/ f281 1 f171"/>
              <a:gd name="f352" fmla="*/ f282 1 f172"/>
              <a:gd name="f353" fmla="*/ f283 1 f171"/>
              <a:gd name="f354" fmla="*/ f284 1 f172"/>
              <a:gd name="f355" fmla="*/ f285 1 f171"/>
              <a:gd name="f356" fmla="*/ f286 1 f172"/>
              <a:gd name="f357" fmla="*/ f287 1 f171"/>
              <a:gd name="f358" fmla="*/ f288 1 f172"/>
              <a:gd name="f359" fmla="*/ f289 1 f171"/>
              <a:gd name="f360" fmla="*/ f290 1 f172"/>
              <a:gd name="f361" fmla="*/ f291 1 f171"/>
              <a:gd name="f362" fmla="*/ f292 1 f172"/>
              <a:gd name="f363" fmla="*/ f293 1 f171"/>
              <a:gd name="f364" fmla="*/ f294 1 f172"/>
              <a:gd name="f365" fmla="*/ f295 1 f171"/>
              <a:gd name="f366" fmla="*/ f296 1 f172"/>
              <a:gd name="f367" fmla="*/ f297 1 f171"/>
              <a:gd name="f368" fmla="*/ f298 1 f172"/>
              <a:gd name="f369" fmla="*/ f299 1 f172"/>
              <a:gd name="f370" fmla="*/ f300 1 f171"/>
              <a:gd name="f371" fmla="*/ f301 1 f172"/>
              <a:gd name="f372" fmla="*/ f302 1 f171"/>
              <a:gd name="f373" fmla="*/ f303 1 f172"/>
              <a:gd name="f374" fmla="*/ f304 1 f172"/>
              <a:gd name="f375" fmla="*/ f305 1 f171"/>
              <a:gd name="f376" fmla="*/ f306 f162 1"/>
              <a:gd name="f377" fmla="*/ f307 f162 1"/>
              <a:gd name="f378" fmla="*/ f309 f163 1"/>
              <a:gd name="f379" fmla="*/ f308 f163 1"/>
              <a:gd name="f380" fmla="*/ f310 f162 1"/>
              <a:gd name="f381" fmla="*/ f311 f163 1"/>
              <a:gd name="f382" fmla="*/ f312 f162 1"/>
              <a:gd name="f383" fmla="*/ f313 f163 1"/>
              <a:gd name="f384" fmla="*/ f314 f162 1"/>
              <a:gd name="f385" fmla="*/ f315 f163 1"/>
              <a:gd name="f386" fmla="*/ f316 f162 1"/>
              <a:gd name="f387" fmla="*/ f317 f163 1"/>
              <a:gd name="f388" fmla="*/ f318 f162 1"/>
              <a:gd name="f389" fmla="*/ f319 f163 1"/>
              <a:gd name="f390" fmla="*/ f320 f162 1"/>
              <a:gd name="f391" fmla="*/ f321 f163 1"/>
              <a:gd name="f392" fmla="*/ f322 f162 1"/>
              <a:gd name="f393" fmla="*/ f323 f163 1"/>
              <a:gd name="f394" fmla="*/ f324 f162 1"/>
              <a:gd name="f395" fmla="*/ f325 f163 1"/>
              <a:gd name="f396" fmla="*/ f326 f163 1"/>
              <a:gd name="f397" fmla="*/ f327 f162 1"/>
              <a:gd name="f398" fmla="*/ f328 f163 1"/>
              <a:gd name="f399" fmla="*/ f329 f162 1"/>
              <a:gd name="f400" fmla="*/ f330 f163 1"/>
              <a:gd name="f401" fmla="*/ f331 f162 1"/>
              <a:gd name="f402" fmla="*/ f332 f163 1"/>
              <a:gd name="f403" fmla="*/ f333 f162 1"/>
              <a:gd name="f404" fmla="*/ f334 f163 1"/>
              <a:gd name="f405" fmla="*/ f335 f162 1"/>
              <a:gd name="f406" fmla="*/ f336 f163 1"/>
              <a:gd name="f407" fmla="*/ f337 f162 1"/>
              <a:gd name="f408" fmla="*/ f338 f163 1"/>
              <a:gd name="f409" fmla="*/ f339 f162 1"/>
              <a:gd name="f410" fmla="*/ f340 f163 1"/>
              <a:gd name="f411" fmla="*/ f341 f162 1"/>
              <a:gd name="f412" fmla="*/ f342 f163 1"/>
              <a:gd name="f413" fmla="*/ f343 f162 1"/>
              <a:gd name="f414" fmla="*/ f344 f163 1"/>
              <a:gd name="f415" fmla="*/ f345 f162 1"/>
              <a:gd name="f416" fmla="*/ f346 f163 1"/>
              <a:gd name="f417" fmla="*/ f347 f162 1"/>
              <a:gd name="f418" fmla="*/ f348 f163 1"/>
              <a:gd name="f419" fmla="*/ f349 f162 1"/>
              <a:gd name="f420" fmla="*/ f350 f163 1"/>
              <a:gd name="f421" fmla="*/ f351 f162 1"/>
              <a:gd name="f422" fmla="*/ f352 f163 1"/>
              <a:gd name="f423" fmla="*/ f353 f162 1"/>
              <a:gd name="f424" fmla="*/ f354 f163 1"/>
              <a:gd name="f425" fmla="*/ f355 f162 1"/>
              <a:gd name="f426" fmla="*/ f356 f163 1"/>
              <a:gd name="f427" fmla="*/ f357 f162 1"/>
              <a:gd name="f428" fmla="*/ f358 f163 1"/>
              <a:gd name="f429" fmla="*/ f359 f162 1"/>
              <a:gd name="f430" fmla="*/ f360 f163 1"/>
              <a:gd name="f431" fmla="*/ f361 f162 1"/>
              <a:gd name="f432" fmla="*/ f362 f163 1"/>
              <a:gd name="f433" fmla="*/ f363 f162 1"/>
              <a:gd name="f434" fmla="*/ f364 f163 1"/>
              <a:gd name="f435" fmla="*/ f365 f162 1"/>
              <a:gd name="f436" fmla="*/ f366 f163 1"/>
              <a:gd name="f437" fmla="*/ f367 f162 1"/>
              <a:gd name="f438" fmla="*/ f368 f163 1"/>
              <a:gd name="f439" fmla="*/ f369 f163 1"/>
              <a:gd name="f440" fmla="*/ f370 f162 1"/>
              <a:gd name="f441" fmla="*/ f371 f163 1"/>
              <a:gd name="f442" fmla="*/ f372 f162 1"/>
              <a:gd name="f443" fmla="*/ f373 f163 1"/>
              <a:gd name="f444" fmla="*/ f374 f163 1"/>
              <a:gd name="f445" fmla="*/ f375 f162 1"/>
            </a:gdLst>
            <a:ahLst/>
            <a:cxnLst>
              <a:cxn ang="3cd4">
                <a:pos x="hc" y="t"/>
              </a:cxn>
              <a:cxn ang="0">
                <a:pos x="r" y="vc"/>
              </a:cxn>
              <a:cxn ang="cd4">
                <a:pos x="hc" y="b"/>
              </a:cxn>
              <a:cxn ang="cd2">
                <a:pos x="l" y="vc"/>
              </a:cxn>
              <a:cxn ang="f239">
                <a:pos x="f380" y="f381"/>
              </a:cxn>
              <a:cxn ang="f239">
                <a:pos x="f382" y="f383"/>
              </a:cxn>
              <a:cxn ang="f239">
                <a:pos x="f384" y="f385"/>
              </a:cxn>
              <a:cxn ang="f239">
                <a:pos x="f386" y="f387"/>
              </a:cxn>
              <a:cxn ang="f239">
                <a:pos x="f388" y="f389"/>
              </a:cxn>
              <a:cxn ang="f239">
                <a:pos x="f390" y="f391"/>
              </a:cxn>
              <a:cxn ang="f239">
                <a:pos x="f392" y="f393"/>
              </a:cxn>
              <a:cxn ang="f239">
                <a:pos x="f394" y="f395"/>
              </a:cxn>
              <a:cxn ang="f239">
                <a:pos x="f394" y="f396"/>
              </a:cxn>
              <a:cxn ang="f239">
                <a:pos x="f397" y="f398"/>
              </a:cxn>
              <a:cxn ang="f239">
                <a:pos x="f399" y="f400"/>
              </a:cxn>
              <a:cxn ang="f239">
                <a:pos x="f401" y="f402"/>
              </a:cxn>
              <a:cxn ang="f239">
                <a:pos x="f403" y="f404"/>
              </a:cxn>
              <a:cxn ang="f239">
                <a:pos x="f405" y="f406"/>
              </a:cxn>
              <a:cxn ang="f239">
                <a:pos x="f407" y="f408"/>
              </a:cxn>
              <a:cxn ang="f239">
                <a:pos x="f380" y="f381"/>
              </a:cxn>
              <a:cxn ang="f239">
                <a:pos x="f409" y="f410"/>
              </a:cxn>
              <a:cxn ang="f239">
                <a:pos x="f411" y="f412"/>
              </a:cxn>
              <a:cxn ang="f239">
                <a:pos x="f413" y="f414"/>
              </a:cxn>
              <a:cxn ang="f239">
                <a:pos x="f415" y="f416"/>
              </a:cxn>
              <a:cxn ang="f239">
                <a:pos x="f417" y="f418"/>
              </a:cxn>
              <a:cxn ang="f239">
                <a:pos x="f419" y="f420"/>
              </a:cxn>
              <a:cxn ang="f239">
                <a:pos x="f419" y="f420"/>
              </a:cxn>
              <a:cxn ang="f239">
                <a:pos x="f421" y="f422"/>
              </a:cxn>
              <a:cxn ang="f239">
                <a:pos x="f423" y="f424"/>
              </a:cxn>
              <a:cxn ang="f239">
                <a:pos x="f425" y="f426"/>
              </a:cxn>
              <a:cxn ang="f239">
                <a:pos x="f427" y="f428"/>
              </a:cxn>
              <a:cxn ang="f239">
                <a:pos x="f429" y="f430"/>
              </a:cxn>
              <a:cxn ang="f239">
                <a:pos x="f431" y="f432"/>
              </a:cxn>
              <a:cxn ang="f239">
                <a:pos x="f433" y="f434"/>
              </a:cxn>
              <a:cxn ang="f239">
                <a:pos x="f409" y="f410"/>
              </a:cxn>
              <a:cxn ang="f239">
                <a:pos x="f435" y="f436"/>
              </a:cxn>
              <a:cxn ang="f239">
                <a:pos x="f437" y="f438"/>
              </a:cxn>
              <a:cxn ang="f239">
                <a:pos x="f435" y="f439"/>
              </a:cxn>
              <a:cxn ang="f239">
                <a:pos x="f440" y="f438"/>
              </a:cxn>
              <a:cxn ang="f239">
                <a:pos x="f435" y="f436"/>
              </a:cxn>
              <a:cxn ang="f239">
                <a:pos x="f435" y="f441"/>
              </a:cxn>
              <a:cxn ang="f239">
                <a:pos x="f442" y="f443"/>
              </a:cxn>
              <a:cxn ang="f239">
                <a:pos x="f435" y="f444"/>
              </a:cxn>
              <a:cxn ang="f239">
                <a:pos x="f445" y="f443"/>
              </a:cxn>
              <a:cxn ang="f239">
                <a:pos x="f435" y="f441"/>
              </a:cxn>
            </a:cxnLst>
            <a:rect l="f376" t="f379" r="f377" b="f378"/>
            <a:pathLst>
              <a:path w="4823113" h="6849340">
                <a:moveTo>
                  <a:pt x="f8" y="f9"/>
                </a:moveTo>
                <a:cubicBezTo>
                  <a:pt x="f10" y="f11"/>
                  <a:pt x="f12" y="f5"/>
                  <a:pt x="f13" y="f5"/>
                </a:cubicBezTo>
                <a:cubicBezTo>
                  <a:pt x="f14" y="f5"/>
                  <a:pt x="f15" y="f16"/>
                  <a:pt x="f17" y="f18"/>
                </a:cubicBezTo>
                <a:cubicBezTo>
                  <a:pt x="f19" y="f20"/>
                  <a:pt x="f21" y="f22"/>
                  <a:pt x="f23" y="f24"/>
                </a:cubicBezTo>
                <a:cubicBezTo>
                  <a:pt x="f25" y="f26"/>
                  <a:pt x="f27" y="f28"/>
                  <a:pt x="f25" y="f29"/>
                </a:cubicBezTo>
                <a:cubicBezTo>
                  <a:pt x="f30" y="f31"/>
                  <a:pt x="f32" y="f33"/>
                  <a:pt x="f34" y="f35"/>
                </a:cubicBezTo>
                <a:cubicBezTo>
                  <a:pt x="f36" y="f37"/>
                  <a:pt x="f38" y="f39"/>
                  <a:pt x="f40" y="f41"/>
                </a:cubicBezTo>
                <a:cubicBezTo>
                  <a:pt x="f42" y="f43"/>
                  <a:pt x="f44" y="f45"/>
                  <a:pt x="f46" y="f47"/>
                </a:cubicBezTo>
                <a:cubicBezTo>
                  <a:pt x="f46" y="f47"/>
                  <a:pt x="f46" y="f47"/>
                  <a:pt x="f46" y="f48"/>
                </a:cubicBezTo>
                <a:lnTo>
                  <a:pt x="f49" y="f50"/>
                </a:lnTo>
                <a:lnTo>
                  <a:pt x="f51" y="f52"/>
                </a:lnTo>
                <a:cubicBezTo>
                  <a:pt x="f53" y="f54"/>
                  <a:pt x="f55" y="f56"/>
                  <a:pt x="f57" y="f56"/>
                </a:cubicBezTo>
                <a:cubicBezTo>
                  <a:pt x="f58" y="f56"/>
                  <a:pt x="f59" y="f60"/>
                  <a:pt x="f61" y="f62"/>
                </a:cubicBezTo>
                <a:cubicBezTo>
                  <a:pt x="f63" y="f64"/>
                  <a:pt x="f65" y="f66"/>
                  <a:pt x="f67" y="f68"/>
                </a:cubicBezTo>
                <a:cubicBezTo>
                  <a:pt x="f69" y="f70"/>
                  <a:pt x="f71" y="f72"/>
                  <a:pt x="f73" y="f74"/>
                </a:cubicBezTo>
                <a:cubicBezTo>
                  <a:pt x="f75" y="f76"/>
                  <a:pt x="f77" y="f78"/>
                  <a:pt x="f8" y="f9"/>
                </a:cubicBezTo>
                <a:close/>
                <a:moveTo>
                  <a:pt x="f79" y="f80"/>
                </a:moveTo>
                <a:cubicBezTo>
                  <a:pt x="f81" y="f82"/>
                  <a:pt x="f83" y="f84"/>
                  <a:pt x="f85" y="f86"/>
                </a:cubicBezTo>
                <a:cubicBezTo>
                  <a:pt x="f87" y="f88"/>
                  <a:pt x="f89" y="f90"/>
                  <a:pt x="f91" y="f92"/>
                </a:cubicBezTo>
                <a:cubicBezTo>
                  <a:pt x="f91" y="f92"/>
                  <a:pt x="f91" y="f93"/>
                  <a:pt x="f94" y="f93"/>
                </a:cubicBezTo>
                <a:lnTo>
                  <a:pt x="f95" y="f96"/>
                </a:lnTo>
                <a:cubicBezTo>
                  <a:pt x="f95" y="f96"/>
                  <a:pt x="f95" y="f97"/>
                  <a:pt x="f98" y="f97"/>
                </a:cubicBezTo>
                <a:lnTo>
                  <a:pt x="f98" y="f97"/>
                </a:lnTo>
                <a:cubicBezTo>
                  <a:pt x="f99" y="f100"/>
                  <a:pt x="f101" y="f102"/>
                  <a:pt x="f103" y="f104"/>
                </a:cubicBezTo>
                <a:cubicBezTo>
                  <a:pt x="f105" y="f106"/>
                  <a:pt x="f107" y="f108"/>
                  <a:pt x="f36" y="f109"/>
                </a:cubicBezTo>
                <a:cubicBezTo>
                  <a:pt x="f110" y="f111"/>
                  <a:pt x="f34" y="f112"/>
                  <a:pt x="f113" y="f114"/>
                </a:cubicBezTo>
                <a:cubicBezTo>
                  <a:pt x="f115" y="f116"/>
                  <a:pt x="f113" y="f117"/>
                  <a:pt x="f118" y="f119"/>
                </a:cubicBezTo>
                <a:cubicBezTo>
                  <a:pt x="f120" y="f121"/>
                  <a:pt x="f122" y="f123"/>
                  <a:pt x="f124" y="f125"/>
                </a:cubicBezTo>
                <a:cubicBezTo>
                  <a:pt x="f101" y="f126"/>
                  <a:pt x="f127" y="f128"/>
                  <a:pt x="f129" y="f128"/>
                </a:cubicBezTo>
                <a:cubicBezTo>
                  <a:pt x="f130" y="f128"/>
                  <a:pt x="f131" y="f132"/>
                  <a:pt x="f133" y="f134"/>
                </a:cubicBezTo>
                <a:cubicBezTo>
                  <a:pt x="f135" y="f136"/>
                  <a:pt x="f137" y="f138"/>
                  <a:pt x="f79" y="f80"/>
                </a:cubicBezTo>
                <a:close/>
                <a:moveTo>
                  <a:pt x="f139" y="f140"/>
                </a:moveTo>
                <a:cubicBezTo>
                  <a:pt x="f141" y="f140"/>
                  <a:pt x="f142" y="f143"/>
                  <a:pt x="f142" y="f144"/>
                </a:cubicBezTo>
                <a:cubicBezTo>
                  <a:pt x="f142" y="f145"/>
                  <a:pt x="f146" y="f147"/>
                  <a:pt x="f139" y="f147"/>
                </a:cubicBezTo>
                <a:cubicBezTo>
                  <a:pt x="f148" y="f147"/>
                  <a:pt x="f149" y="f145"/>
                  <a:pt x="f149" y="f144"/>
                </a:cubicBezTo>
                <a:cubicBezTo>
                  <a:pt x="f149" y="f143"/>
                  <a:pt x="f150" y="f140"/>
                  <a:pt x="f139" y="f140"/>
                </a:cubicBezTo>
                <a:close/>
                <a:moveTo>
                  <a:pt x="f139" y="f151"/>
                </a:moveTo>
                <a:cubicBezTo>
                  <a:pt x="f152" y="f151"/>
                  <a:pt x="f153" y="f154"/>
                  <a:pt x="f153" y="f155"/>
                </a:cubicBezTo>
                <a:cubicBezTo>
                  <a:pt x="f153" y="f156"/>
                  <a:pt x="f152" y="f157"/>
                  <a:pt x="f139" y="f157"/>
                </a:cubicBezTo>
                <a:cubicBezTo>
                  <a:pt x="f158" y="f157"/>
                  <a:pt x="f159" y="f156"/>
                  <a:pt x="f159" y="f155"/>
                </a:cubicBezTo>
                <a:cubicBezTo>
                  <a:pt x="f159" y="f154"/>
                  <a:pt x="f160" y="f151"/>
                  <a:pt x="f139" y="f151"/>
                </a:cubicBezTo>
                <a:close/>
              </a:path>
            </a:pathLst>
          </a:custGeom>
          <a:solidFill>
            <a:srgbClr val="F3F3F3"/>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Tree>
  </p:cSld>
  <p:clrMapOvr>
    <a:masterClrMapping/>
  </p:clrMapOvr>
  <p:transition spd="med">
    <p:fade/>
  </p:transition>
</p:sld>
</file>

<file path=ppt/slides/slide33.xml><?xml version="1.0" encoding="utf-8"?>
<p:sld xmlns:a="http://schemas.openxmlformats.org/drawingml/2006/main" xmlns:r="http://schemas.openxmlformats.org/officeDocument/2006/relationships" xmlns:p="http://schemas.openxmlformats.org/presentationml/2006/main">
  <p:cSld name="Slide974">
    <p:spTree>
      <p:nvGrpSpPr>
        <p:cNvPr id="1" name=""/>
        <p:cNvGrpSpPr/>
        <p:nvPr/>
      </p:nvGrpSpPr>
      <p:grpSpPr>
        <a:xfrm>
          <a:off x="0" y="0"/>
          <a:ext cx="0" cy="0"/>
          <a:chOff x="0" y="0"/>
          <a:chExt cx="0" cy="0"/>
        </a:xfrm>
      </p:grpSpPr>
      <p:sp>
        <p:nvSpPr>
          <p:cNvPr id="2" name="Rectángulo 3">
            <a:extLst>
              <a:ext uri="{FF2B5EF4-FFF2-40B4-BE49-F238E27FC236}">
                <a16:creationId xmlns:a16="http://schemas.microsoft.com/office/drawing/2014/main" id="{08C742C7-2DAE-5ECC-4C70-AF677CD053CE}"/>
              </a:ext>
            </a:extLst>
          </p:cNvPr>
          <p:cNvSpPr/>
          <p:nvPr/>
        </p:nvSpPr>
        <p:spPr>
          <a:xfrm>
            <a:off x="351687" y="351687"/>
            <a:ext cx="11500335" cy="6260119"/>
          </a:xfrm>
          <a:prstGeom prst="rect">
            <a:avLst/>
          </a:prstGeom>
          <a:blipFill>
            <a:blip r:embed="rId3">
              <a:alphaModFix/>
            </a:blip>
            <a:stretch>
              <a:fillRect/>
            </a:stretch>
          </a:blipFill>
          <a:ln w="57150" cap="flat">
            <a:solidFill>
              <a:srgbClr val="0856BC"/>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0599F1"/>
              </a:solidFill>
              <a:uFillTx/>
              <a:latin typeface="Arial"/>
            </a:endParaRPr>
          </a:p>
        </p:txBody>
      </p:sp>
      <p:sp>
        <p:nvSpPr>
          <p:cNvPr id="3" name="CuadroTexto 5">
            <a:extLst>
              <a:ext uri="{FF2B5EF4-FFF2-40B4-BE49-F238E27FC236}">
                <a16:creationId xmlns:a16="http://schemas.microsoft.com/office/drawing/2014/main" id="{0D5F5FBA-BE17-EB9D-69F8-C63DD920977F}"/>
              </a:ext>
            </a:extLst>
          </p:cNvPr>
          <p:cNvSpPr txBox="1"/>
          <p:nvPr/>
        </p:nvSpPr>
        <p:spPr>
          <a:xfrm>
            <a:off x="628174" y="3864025"/>
            <a:ext cx="11212125" cy="1323438"/>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s-ES" sz="8000" b="1" i="0" u="none" strike="noStrike" kern="1200" cap="none" spc="0" baseline="0">
                <a:solidFill>
                  <a:srgbClr val="FFFFFF"/>
                </a:solidFill>
                <a:uFillTx/>
                <a:latin typeface="Arial"/>
              </a:rPr>
              <a:t>Thank </a:t>
            </a:r>
            <a:r>
              <a:rPr lang="es-ES" sz="8000" b="1" i="0" u="none" strike="noStrike" kern="1200" cap="none" spc="0" baseline="0">
                <a:solidFill>
                  <a:srgbClr val="0F78FF"/>
                </a:solidFill>
                <a:uFillTx/>
                <a:latin typeface="Arial"/>
              </a:rPr>
              <a:t>you</a:t>
            </a:r>
          </a:p>
        </p:txBody>
      </p:sp>
      <p:sp>
        <p:nvSpPr>
          <p:cNvPr id="4" name="Marcador de contenido 16">
            <a:extLst>
              <a:ext uri="{FF2B5EF4-FFF2-40B4-BE49-F238E27FC236}">
                <a16:creationId xmlns:a16="http://schemas.microsoft.com/office/drawing/2014/main" id="{4FF802EB-675D-E719-246E-8BCDF7EE26C7}"/>
              </a:ext>
            </a:extLst>
          </p:cNvPr>
          <p:cNvSpPr txBox="1"/>
          <p:nvPr/>
        </p:nvSpPr>
        <p:spPr>
          <a:xfrm>
            <a:off x="2619966" y="5161595"/>
            <a:ext cx="6961235" cy="1171904"/>
          </a:xfrm>
          <a:prstGeom prst="rect">
            <a:avLst/>
          </a:prstGeom>
          <a:noFill/>
          <a:ln cap="flat">
            <a:noFill/>
          </a:ln>
        </p:spPr>
        <p:txBody>
          <a:bodyPr vert="horz" wrap="square" lIns="91440" tIns="45720" rIns="91440" bIns="45720" anchor="t" anchorCtr="1" compatLnSpc="1">
            <a:noAutofit/>
          </a:bodyPr>
          <a:lstStyle/>
          <a:p>
            <a:pPr marL="0" marR="0" lvl="0" indent="0" algn="ctr" defTabSz="914400" rtl="0" fontAlgn="auto" hangingPunct="1">
              <a:lnSpc>
                <a:spcPct val="150000"/>
              </a:lnSpc>
              <a:spcBef>
                <a:spcPts val="1000"/>
              </a:spcBef>
              <a:spcAft>
                <a:spcPts val="0"/>
              </a:spcAft>
              <a:buNone/>
              <a:tabLst/>
              <a:defRPr sz="1800" b="0" i="0" u="none" strike="noStrike" kern="0" cap="none" spc="0" baseline="0">
                <a:solidFill>
                  <a:srgbClr val="000000"/>
                </a:solidFill>
                <a:uFillTx/>
              </a:defRPr>
            </a:pPr>
            <a:r>
              <a:rPr lang="es-ES" sz="2000" b="0" i="0" u="none" strike="noStrike" kern="1200" cap="none" spc="0" baseline="0">
                <a:solidFill>
                  <a:srgbClr val="FFFFFF"/>
                </a:solidFill>
                <a:uFillTx/>
                <a:latin typeface="Arial"/>
              </a:rPr>
              <a:t>Curabitur venenatis viverra nisi, sed eleifend dui placerat sed ut ante vitae sapien hendrerit posuere eget a risus. </a:t>
            </a:r>
          </a:p>
        </p:txBody>
      </p:sp>
      <p:grpSp>
        <p:nvGrpSpPr>
          <p:cNvPr id="5" name="Grupo 28">
            <a:extLst>
              <a:ext uri="{FF2B5EF4-FFF2-40B4-BE49-F238E27FC236}">
                <a16:creationId xmlns:a16="http://schemas.microsoft.com/office/drawing/2014/main" id="{4D318938-242E-4523-BC49-A71A35BCD9C4}"/>
              </a:ext>
            </a:extLst>
          </p:cNvPr>
          <p:cNvGrpSpPr/>
          <p:nvPr/>
        </p:nvGrpSpPr>
        <p:grpSpPr>
          <a:xfrm>
            <a:off x="5241130" y="1943100"/>
            <a:ext cx="2459041" cy="1952627"/>
            <a:chOff x="5241130" y="1943100"/>
            <a:chExt cx="2459041" cy="1952627"/>
          </a:xfrm>
        </p:grpSpPr>
        <p:sp>
          <p:nvSpPr>
            <p:cNvPr id="6" name="Freeform 5">
              <a:extLst>
                <a:ext uri="{FF2B5EF4-FFF2-40B4-BE49-F238E27FC236}">
                  <a16:creationId xmlns:a16="http://schemas.microsoft.com/office/drawing/2014/main" id="{F97F4CF0-9C45-9AB4-3413-A77F433D5628}"/>
                </a:ext>
              </a:extLst>
            </p:cNvPr>
            <p:cNvSpPr/>
            <p:nvPr/>
          </p:nvSpPr>
          <p:spPr>
            <a:xfrm>
              <a:off x="6358728" y="1962146"/>
              <a:ext cx="598483" cy="1784351"/>
            </a:xfrm>
            <a:custGeom>
              <a:avLst/>
              <a:gdLst>
                <a:gd name="f0" fmla="val 10800000"/>
                <a:gd name="f1" fmla="val 5400000"/>
                <a:gd name="f2" fmla="val 180"/>
                <a:gd name="f3" fmla="val w"/>
                <a:gd name="f4" fmla="val h"/>
                <a:gd name="f5" fmla="val 0"/>
                <a:gd name="f6" fmla="val 211"/>
                <a:gd name="f7" fmla="val 628"/>
                <a:gd name="f8" fmla="val 74"/>
                <a:gd name="f9" fmla="val 214"/>
                <a:gd name="f10" fmla="val 121"/>
                <a:gd name="f11" fmla="val 165"/>
                <a:gd name="f12" fmla="val 225"/>
                <a:gd name="f13" fmla="val 235"/>
                <a:gd name="f14" fmla="val 246"/>
                <a:gd name="f15" fmla="val 166"/>
                <a:gd name="f16" fmla="val 122"/>
                <a:gd name="f17" fmla="val 76"/>
                <a:gd name="f18" fmla="val 254"/>
                <a:gd name="f19" fmla="val 261"/>
                <a:gd name="f20" fmla="val 269"/>
                <a:gd name="f21" fmla="val 120"/>
                <a:gd name="f22" fmla="val 210"/>
                <a:gd name="f23" fmla="val 280"/>
                <a:gd name="f24" fmla="val 290"/>
                <a:gd name="f25" fmla="val 301"/>
                <a:gd name="f26" fmla="val 75"/>
                <a:gd name="f27" fmla="val 309"/>
                <a:gd name="f28" fmla="val 315"/>
                <a:gd name="f29" fmla="val 323"/>
                <a:gd name="f30" fmla="val 334"/>
                <a:gd name="f31" fmla="val 344"/>
                <a:gd name="f32" fmla="val 355"/>
                <a:gd name="f33" fmla="val 363"/>
                <a:gd name="f34" fmla="val 370"/>
                <a:gd name="f35" fmla="val 378"/>
                <a:gd name="f36" fmla="val 389"/>
                <a:gd name="f37" fmla="val 398"/>
                <a:gd name="f38" fmla="val 410"/>
                <a:gd name="f39" fmla="val 418"/>
                <a:gd name="f40" fmla="val 424"/>
                <a:gd name="f41" fmla="val 433"/>
                <a:gd name="f42" fmla="val 445"/>
                <a:gd name="f43" fmla="val 455"/>
                <a:gd name="f44" fmla="val 466"/>
                <a:gd name="f45" fmla="val 473"/>
                <a:gd name="f46" fmla="val 479"/>
                <a:gd name="f47" fmla="val 486"/>
                <a:gd name="f48" fmla="val 164"/>
                <a:gd name="f49" fmla="val 498"/>
                <a:gd name="f50" fmla="val 507"/>
                <a:gd name="f51" fmla="val 519"/>
                <a:gd name="f52" fmla="val 528"/>
                <a:gd name="f53" fmla="val 534"/>
                <a:gd name="f54" fmla="val 542"/>
                <a:gd name="f55" fmla="val 553"/>
                <a:gd name="f56" fmla="val 562"/>
                <a:gd name="f57" fmla="val 574"/>
                <a:gd name="f58" fmla="val 582"/>
                <a:gd name="f59" fmla="val 589"/>
                <a:gd name="f60" fmla="val 597"/>
                <a:gd name="f61" fmla="val 608"/>
                <a:gd name="f62" fmla="val 617"/>
                <a:gd name="f63" fmla="val 141"/>
                <a:gd name="f64" fmla="val 71"/>
                <a:gd name="f65" fmla="val 420"/>
                <a:gd name="f66" fmla="val 23"/>
                <a:gd name="f67" fmla="val 16"/>
                <a:gd name="f68" fmla="val 46"/>
                <a:gd name="f69" fmla="val 30"/>
                <a:gd name="f70" fmla="val 68"/>
                <a:gd name="f71" fmla="val 72"/>
                <a:gd name="f72" fmla="val 49"/>
                <a:gd name="f73" fmla="val 59"/>
                <a:gd name="f74" fmla="val 65"/>
                <a:gd name="f75" fmla="val 108"/>
                <a:gd name="f76" fmla="val 150"/>
                <a:gd name="f77" fmla="val 193"/>
                <a:gd name="f78" fmla="val 200"/>
                <a:gd name="f79" fmla="val 206"/>
                <a:gd name="f80" fmla="+- 0 0 -90"/>
                <a:gd name="f81" fmla="*/ f3 1 211"/>
                <a:gd name="f82" fmla="*/ f4 1 628"/>
                <a:gd name="f83" fmla="val f5"/>
                <a:gd name="f84" fmla="val f6"/>
                <a:gd name="f85" fmla="val f7"/>
                <a:gd name="f86" fmla="*/ f80 f0 1"/>
                <a:gd name="f87" fmla="+- f85 0 f83"/>
                <a:gd name="f88" fmla="+- f84 0 f83"/>
                <a:gd name="f89" fmla="*/ f86 1 f2"/>
                <a:gd name="f90" fmla="*/ f88 1 211"/>
                <a:gd name="f91" fmla="*/ f87 1 628"/>
                <a:gd name="f92" fmla="*/ 74 f88 1"/>
                <a:gd name="f93" fmla="*/ 214 f87 1"/>
                <a:gd name="f94" fmla="*/ 211 f88 1"/>
                <a:gd name="f95" fmla="*/ 246 f87 1"/>
                <a:gd name="f96" fmla="*/ 76 f88 1"/>
                <a:gd name="f97" fmla="*/ 269 f87 1"/>
                <a:gd name="f98" fmla="*/ 210 f88 1"/>
                <a:gd name="f99" fmla="*/ 301 f87 1"/>
                <a:gd name="f100" fmla="*/ 75 f88 1"/>
                <a:gd name="f101" fmla="*/ 323 f87 1"/>
                <a:gd name="f102" fmla="*/ 355 f87 1"/>
                <a:gd name="f103" fmla="*/ 378 f87 1"/>
                <a:gd name="f104" fmla="*/ 410 f87 1"/>
                <a:gd name="f105" fmla="*/ 433 f87 1"/>
                <a:gd name="f106" fmla="*/ 466 f87 1"/>
                <a:gd name="f107" fmla="*/ 486 f87 1"/>
                <a:gd name="f108" fmla="*/ 519 f87 1"/>
                <a:gd name="f109" fmla="*/ 542 f87 1"/>
                <a:gd name="f110" fmla="*/ 574 f87 1"/>
                <a:gd name="f111" fmla="*/ 597 f87 1"/>
                <a:gd name="f112" fmla="*/ 628 f87 1"/>
                <a:gd name="f113" fmla="*/ 0 f88 1"/>
                <a:gd name="f114" fmla="*/ 0 f87 1"/>
                <a:gd name="f115" fmla="*/ 68 f88 1"/>
                <a:gd name="f116" fmla="*/ 46 f87 1"/>
                <a:gd name="f117" fmla="*/ 65 f87 1"/>
                <a:gd name="f118" fmla="*/ 193 f87 1"/>
                <a:gd name="f119" fmla="+- f89 0 f1"/>
                <a:gd name="f120" fmla="*/ f92 1 211"/>
                <a:gd name="f121" fmla="*/ f93 1 628"/>
                <a:gd name="f122" fmla="*/ f94 1 211"/>
                <a:gd name="f123" fmla="*/ f95 1 628"/>
                <a:gd name="f124" fmla="*/ f96 1 211"/>
                <a:gd name="f125" fmla="*/ f97 1 628"/>
                <a:gd name="f126" fmla="*/ f98 1 211"/>
                <a:gd name="f127" fmla="*/ f99 1 628"/>
                <a:gd name="f128" fmla="*/ f100 1 211"/>
                <a:gd name="f129" fmla="*/ f101 1 628"/>
                <a:gd name="f130" fmla="*/ f102 1 628"/>
                <a:gd name="f131" fmla="*/ f103 1 628"/>
                <a:gd name="f132" fmla="*/ f104 1 628"/>
                <a:gd name="f133" fmla="*/ f105 1 628"/>
                <a:gd name="f134" fmla="*/ f106 1 628"/>
                <a:gd name="f135" fmla="*/ f107 1 628"/>
                <a:gd name="f136" fmla="*/ f108 1 628"/>
                <a:gd name="f137" fmla="*/ f109 1 628"/>
                <a:gd name="f138" fmla="*/ f110 1 628"/>
                <a:gd name="f139" fmla="*/ f111 1 628"/>
                <a:gd name="f140" fmla="*/ f112 1 628"/>
                <a:gd name="f141" fmla="*/ f113 1 211"/>
                <a:gd name="f142" fmla="*/ f114 1 628"/>
                <a:gd name="f143" fmla="*/ f115 1 211"/>
                <a:gd name="f144" fmla="*/ f116 1 628"/>
                <a:gd name="f145" fmla="*/ f117 1 628"/>
                <a:gd name="f146" fmla="*/ f118 1 628"/>
                <a:gd name="f147" fmla="*/ 0 1 f90"/>
                <a:gd name="f148" fmla="*/ f84 1 f90"/>
                <a:gd name="f149" fmla="*/ 0 1 f91"/>
                <a:gd name="f150" fmla="*/ f85 1 f91"/>
                <a:gd name="f151" fmla="*/ f120 1 f90"/>
                <a:gd name="f152" fmla="*/ f121 1 f91"/>
                <a:gd name="f153" fmla="*/ f122 1 f90"/>
                <a:gd name="f154" fmla="*/ f123 1 f91"/>
                <a:gd name="f155" fmla="*/ f124 1 f90"/>
                <a:gd name="f156" fmla="*/ f125 1 f91"/>
                <a:gd name="f157" fmla="*/ f126 1 f90"/>
                <a:gd name="f158" fmla="*/ f127 1 f91"/>
                <a:gd name="f159" fmla="*/ f128 1 f90"/>
                <a:gd name="f160" fmla="*/ f129 1 f91"/>
                <a:gd name="f161" fmla="*/ f130 1 f91"/>
                <a:gd name="f162" fmla="*/ f131 1 f91"/>
                <a:gd name="f163" fmla="*/ f132 1 f91"/>
                <a:gd name="f164" fmla="*/ f133 1 f91"/>
                <a:gd name="f165" fmla="*/ f134 1 f91"/>
                <a:gd name="f166" fmla="*/ f135 1 f91"/>
                <a:gd name="f167" fmla="*/ f136 1 f91"/>
                <a:gd name="f168" fmla="*/ f137 1 f91"/>
                <a:gd name="f169" fmla="*/ f138 1 f91"/>
                <a:gd name="f170" fmla="*/ f139 1 f91"/>
                <a:gd name="f171" fmla="*/ f140 1 f91"/>
                <a:gd name="f172" fmla="*/ f141 1 f90"/>
                <a:gd name="f173" fmla="*/ f142 1 f91"/>
                <a:gd name="f174" fmla="*/ f143 1 f90"/>
                <a:gd name="f175" fmla="*/ f144 1 f91"/>
                <a:gd name="f176" fmla="*/ f145 1 f91"/>
                <a:gd name="f177" fmla="*/ f146 1 f91"/>
                <a:gd name="f178" fmla="*/ f147 f81 1"/>
                <a:gd name="f179" fmla="*/ f148 f81 1"/>
                <a:gd name="f180" fmla="*/ f150 f82 1"/>
                <a:gd name="f181" fmla="*/ f149 f82 1"/>
                <a:gd name="f182" fmla="*/ f151 f81 1"/>
                <a:gd name="f183" fmla="*/ f152 f82 1"/>
                <a:gd name="f184" fmla="*/ f153 f81 1"/>
                <a:gd name="f185" fmla="*/ f154 f82 1"/>
                <a:gd name="f186" fmla="*/ f155 f81 1"/>
                <a:gd name="f187" fmla="*/ f156 f82 1"/>
                <a:gd name="f188" fmla="*/ f157 f81 1"/>
                <a:gd name="f189" fmla="*/ f158 f82 1"/>
                <a:gd name="f190" fmla="*/ f159 f81 1"/>
                <a:gd name="f191" fmla="*/ f160 f82 1"/>
                <a:gd name="f192" fmla="*/ f161 f82 1"/>
                <a:gd name="f193" fmla="*/ f162 f82 1"/>
                <a:gd name="f194" fmla="*/ f163 f82 1"/>
                <a:gd name="f195" fmla="*/ f164 f82 1"/>
                <a:gd name="f196" fmla="*/ f165 f82 1"/>
                <a:gd name="f197" fmla="*/ f166 f82 1"/>
                <a:gd name="f198" fmla="*/ f167 f82 1"/>
                <a:gd name="f199" fmla="*/ f168 f82 1"/>
                <a:gd name="f200" fmla="*/ f169 f82 1"/>
                <a:gd name="f201" fmla="*/ f170 f82 1"/>
                <a:gd name="f202" fmla="*/ f171 f82 1"/>
                <a:gd name="f203" fmla="*/ f172 f81 1"/>
                <a:gd name="f204" fmla="*/ f173 f82 1"/>
                <a:gd name="f205" fmla="*/ f174 f81 1"/>
                <a:gd name="f206" fmla="*/ f175 f82 1"/>
                <a:gd name="f207" fmla="*/ f176 f82 1"/>
                <a:gd name="f208" fmla="*/ f177 f82 1"/>
              </a:gdLst>
              <a:ahLst/>
              <a:cxnLst>
                <a:cxn ang="3cd4">
                  <a:pos x="hc" y="t"/>
                </a:cxn>
                <a:cxn ang="0">
                  <a:pos x="r" y="vc"/>
                </a:cxn>
                <a:cxn ang="cd4">
                  <a:pos x="hc" y="b"/>
                </a:cxn>
                <a:cxn ang="cd2">
                  <a:pos x="l" y="vc"/>
                </a:cxn>
                <a:cxn ang="f119">
                  <a:pos x="f182" y="f183"/>
                </a:cxn>
                <a:cxn ang="f119">
                  <a:pos x="f184" y="f183"/>
                </a:cxn>
                <a:cxn ang="f119">
                  <a:pos x="f184" y="f185"/>
                </a:cxn>
                <a:cxn ang="f119">
                  <a:pos x="f186" y="f185"/>
                </a:cxn>
                <a:cxn ang="f119">
                  <a:pos x="f186" y="f187"/>
                </a:cxn>
                <a:cxn ang="f119">
                  <a:pos x="f188" y="f187"/>
                </a:cxn>
                <a:cxn ang="f119">
                  <a:pos x="f188" y="f189"/>
                </a:cxn>
                <a:cxn ang="f119">
                  <a:pos x="f190" y="f189"/>
                </a:cxn>
                <a:cxn ang="f119">
                  <a:pos x="f182" y="f191"/>
                </a:cxn>
                <a:cxn ang="f119">
                  <a:pos x="f188" y="f191"/>
                </a:cxn>
                <a:cxn ang="f119">
                  <a:pos x="f188" y="f192"/>
                </a:cxn>
                <a:cxn ang="f119">
                  <a:pos x="f186" y="f192"/>
                </a:cxn>
                <a:cxn ang="f119">
                  <a:pos x="f182" y="f193"/>
                </a:cxn>
                <a:cxn ang="f119">
                  <a:pos x="f184" y="f193"/>
                </a:cxn>
                <a:cxn ang="f119">
                  <a:pos x="f184" y="f194"/>
                </a:cxn>
                <a:cxn ang="f119">
                  <a:pos x="f190" y="f194"/>
                </a:cxn>
                <a:cxn ang="f119">
                  <a:pos x="f190" y="f195"/>
                </a:cxn>
                <a:cxn ang="f119">
                  <a:pos x="f184" y="f195"/>
                </a:cxn>
                <a:cxn ang="f119">
                  <a:pos x="f184" y="f196"/>
                </a:cxn>
                <a:cxn ang="f119">
                  <a:pos x="f190" y="f196"/>
                </a:cxn>
                <a:cxn ang="f119">
                  <a:pos x="f190" y="f197"/>
                </a:cxn>
                <a:cxn ang="f119">
                  <a:pos x="f188" y="f197"/>
                </a:cxn>
                <a:cxn ang="f119">
                  <a:pos x="f188" y="f198"/>
                </a:cxn>
                <a:cxn ang="f119">
                  <a:pos x="f190" y="f198"/>
                </a:cxn>
                <a:cxn ang="f119">
                  <a:pos x="f190" y="f199"/>
                </a:cxn>
                <a:cxn ang="f119">
                  <a:pos x="f184" y="f199"/>
                </a:cxn>
                <a:cxn ang="f119">
                  <a:pos x="f184" y="f200"/>
                </a:cxn>
                <a:cxn ang="f119">
                  <a:pos x="f190" y="f200"/>
                </a:cxn>
                <a:cxn ang="f119">
                  <a:pos x="f190" y="f201"/>
                </a:cxn>
                <a:cxn ang="f119">
                  <a:pos x="f188" y="f201"/>
                </a:cxn>
                <a:cxn ang="f119">
                  <a:pos x="f188" y="f202"/>
                </a:cxn>
                <a:cxn ang="f119">
                  <a:pos x="f203" y="f202"/>
                </a:cxn>
                <a:cxn ang="f119">
                  <a:pos x="f203" y="f204"/>
                </a:cxn>
                <a:cxn ang="f119">
                  <a:pos x="f205" y="f206"/>
                </a:cxn>
                <a:cxn ang="f119">
                  <a:pos x="f182" y="f207"/>
                </a:cxn>
                <a:cxn ang="f119">
                  <a:pos x="f182" y="f208"/>
                </a:cxn>
                <a:cxn ang="f119">
                  <a:pos x="f182" y="f183"/>
                </a:cxn>
              </a:cxnLst>
              <a:rect l="f178" t="f181" r="f179" b="f180"/>
              <a:pathLst>
                <a:path w="211" h="628">
                  <a:moveTo>
                    <a:pt x="f8" y="f9"/>
                  </a:moveTo>
                  <a:cubicBezTo>
                    <a:pt x="f10" y="f9"/>
                    <a:pt x="f11" y="f9"/>
                    <a:pt x="f6" y="f9"/>
                  </a:cubicBezTo>
                  <a:cubicBezTo>
                    <a:pt x="f6" y="f12"/>
                    <a:pt x="f6" y="f13"/>
                    <a:pt x="f6" y="f14"/>
                  </a:cubicBezTo>
                  <a:cubicBezTo>
                    <a:pt x="f15" y="f14"/>
                    <a:pt x="f16" y="f14"/>
                    <a:pt x="f17" y="f14"/>
                  </a:cubicBezTo>
                  <a:cubicBezTo>
                    <a:pt x="f17" y="f18"/>
                    <a:pt x="f17" y="f19"/>
                    <a:pt x="f17" y="f20"/>
                  </a:cubicBezTo>
                  <a:cubicBezTo>
                    <a:pt x="f21" y="f20"/>
                    <a:pt x="f11" y="f20"/>
                    <a:pt x="f22" y="f20"/>
                  </a:cubicBezTo>
                  <a:cubicBezTo>
                    <a:pt x="f22" y="f23"/>
                    <a:pt x="f22" y="f24"/>
                    <a:pt x="f22" y="f25"/>
                  </a:cubicBezTo>
                  <a:cubicBezTo>
                    <a:pt x="f15" y="f25"/>
                    <a:pt x="f16" y="f25"/>
                    <a:pt x="f26" y="f25"/>
                  </a:cubicBezTo>
                  <a:cubicBezTo>
                    <a:pt x="f26" y="f27"/>
                    <a:pt x="f26" y="f28"/>
                    <a:pt x="f8" y="f29"/>
                  </a:cubicBezTo>
                  <a:cubicBezTo>
                    <a:pt x="f21" y="f29"/>
                    <a:pt x="f11" y="f29"/>
                    <a:pt x="f22" y="f29"/>
                  </a:cubicBezTo>
                  <a:cubicBezTo>
                    <a:pt x="f22" y="f30"/>
                    <a:pt x="f22" y="f31"/>
                    <a:pt x="f22" y="f32"/>
                  </a:cubicBezTo>
                  <a:cubicBezTo>
                    <a:pt x="f15" y="f32"/>
                    <a:pt x="f10" y="f32"/>
                    <a:pt x="f17" y="f32"/>
                  </a:cubicBezTo>
                  <a:cubicBezTo>
                    <a:pt x="f26" y="f33"/>
                    <a:pt x="f26" y="f34"/>
                    <a:pt x="f8" y="f35"/>
                  </a:cubicBezTo>
                  <a:cubicBezTo>
                    <a:pt x="f21" y="f35"/>
                    <a:pt x="f11" y="f35"/>
                    <a:pt x="f6" y="f35"/>
                  </a:cubicBezTo>
                  <a:cubicBezTo>
                    <a:pt x="f6" y="f36"/>
                    <a:pt x="f6" y="f37"/>
                    <a:pt x="f6" y="f38"/>
                  </a:cubicBezTo>
                  <a:cubicBezTo>
                    <a:pt x="f15" y="f38"/>
                    <a:pt x="f10" y="f38"/>
                    <a:pt x="f26" y="f38"/>
                  </a:cubicBezTo>
                  <a:cubicBezTo>
                    <a:pt x="f26" y="f39"/>
                    <a:pt x="f26" y="f40"/>
                    <a:pt x="f26" y="f41"/>
                  </a:cubicBezTo>
                  <a:cubicBezTo>
                    <a:pt x="f21" y="f41"/>
                    <a:pt x="f11" y="f41"/>
                    <a:pt x="f6" y="f41"/>
                  </a:cubicBezTo>
                  <a:cubicBezTo>
                    <a:pt x="f6" y="f42"/>
                    <a:pt x="f6" y="f43"/>
                    <a:pt x="f6" y="f44"/>
                  </a:cubicBezTo>
                  <a:cubicBezTo>
                    <a:pt x="f11" y="f44"/>
                    <a:pt x="f10" y="f44"/>
                    <a:pt x="f26" y="f44"/>
                  </a:cubicBezTo>
                  <a:cubicBezTo>
                    <a:pt x="f26" y="f45"/>
                    <a:pt x="f26" y="f46"/>
                    <a:pt x="f26" y="f47"/>
                  </a:cubicBezTo>
                  <a:cubicBezTo>
                    <a:pt x="f21" y="f47"/>
                    <a:pt x="f48" y="f47"/>
                    <a:pt x="f22" y="f47"/>
                  </a:cubicBezTo>
                  <a:cubicBezTo>
                    <a:pt x="f22" y="f49"/>
                    <a:pt x="f22" y="f50"/>
                    <a:pt x="f22" y="f51"/>
                  </a:cubicBezTo>
                  <a:cubicBezTo>
                    <a:pt x="f15" y="f51"/>
                    <a:pt x="f10" y="f51"/>
                    <a:pt x="f26" y="f51"/>
                  </a:cubicBezTo>
                  <a:cubicBezTo>
                    <a:pt x="f26" y="f52"/>
                    <a:pt x="f26" y="f53"/>
                    <a:pt x="f26" y="f54"/>
                  </a:cubicBezTo>
                  <a:cubicBezTo>
                    <a:pt x="f21" y="f54"/>
                    <a:pt x="f11" y="f54"/>
                    <a:pt x="f6" y="f54"/>
                  </a:cubicBezTo>
                  <a:cubicBezTo>
                    <a:pt x="f6" y="f55"/>
                    <a:pt x="f6" y="f56"/>
                    <a:pt x="f6" y="f57"/>
                  </a:cubicBezTo>
                  <a:cubicBezTo>
                    <a:pt x="f15" y="f57"/>
                    <a:pt x="f10" y="f57"/>
                    <a:pt x="f26" y="f57"/>
                  </a:cubicBezTo>
                  <a:cubicBezTo>
                    <a:pt x="f26" y="f58"/>
                    <a:pt x="f26" y="f59"/>
                    <a:pt x="f26" y="f60"/>
                  </a:cubicBezTo>
                  <a:cubicBezTo>
                    <a:pt x="f21" y="f60"/>
                    <a:pt x="f48" y="f60"/>
                    <a:pt x="f22" y="f60"/>
                  </a:cubicBezTo>
                  <a:cubicBezTo>
                    <a:pt x="f22" y="f61"/>
                    <a:pt x="f22" y="f62"/>
                    <a:pt x="f22" y="f7"/>
                  </a:cubicBezTo>
                  <a:cubicBezTo>
                    <a:pt x="f63" y="f7"/>
                    <a:pt x="f64" y="f7"/>
                    <a:pt x="f5" y="f7"/>
                  </a:cubicBezTo>
                  <a:cubicBezTo>
                    <a:pt x="f5" y="f65"/>
                    <a:pt x="f5" y="f6"/>
                    <a:pt x="f5" y="f5"/>
                  </a:cubicBezTo>
                  <a:cubicBezTo>
                    <a:pt x="f66" y="f67"/>
                    <a:pt x="f68" y="f69"/>
                    <a:pt x="f70" y="f68"/>
                  </a:cubicBezTo>
                  <a:cubicBezTo>
                    <a:pt x="f71" y="f72"/>
                    <a:pt x="f8" y="f73"/>
                    <a:pt x="f8" y="f74"/>
                  </a:cubicBezTo>
                  <a:cubicBezTo>
                    <a:pt x="f26" y="f75"/>
                    <a:pt x="f8" y="f76"/>
                    <a:pt x="f8" y="f77"/>
                  </a:cubicBezTo>
                  <a:cubicBezTo>
                    <a:pt x="f8" y="f78"/>
                    <a:pt x="f8" y="f79"/>
                    <a:pt x="f8" y="f9"/>
                  </a:cubicBezTo>
                  <a:close/>
                </a:path>
              </a:pathLst>
            </a:custGeom>
            <a:solidFill>
              <a:srgbClr val="FFFFFF"/>
            </a:solidFill>
            <a:ln w="9528" cap="flat">
              <a:solidFill>
                <a:srgbClr val="0F78FF"/>
              </a:solidFill>
              <a:prstDash val="solid"/>
              <a:miter/>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7" name="Freeform 6">
              <a:extLst>
                <a:ext uri="{FF2B5EF4-FFF2-40B4-BE49-F238E27FC236}">
                  <a16:creationId xmlns:a16="http://schemas.microsoft.com/office/drawing/2014/main" id="{2472FFA7-236E-3DC1-2FA5-CE9E020CC471}"/>
                </a:ext>
              </a:extLst>
            </p:cNvPr>
            <p:cNvSpPr/>
            <p:nvPr/>
          </p:nvSpPr>
          <p:spPr>
            <a:xfrm>
              <a:off x="5490368" y="2940052"/>
              <a:ext cx="346072" cy="806445"/>
            </a:xfrm>
            <a:custGeom>
              <a:avLst/>
              <a:gdLst>
                <a:gd name="f0" fmla="val 10800000"/>
                <a:gd name="f1" fmla="val 5400000"/>
                <a:gd name="f2" fmla="val 180"/>
                <a:gd name="f3" fmla="val w"/>
                <a:gd name="f4" fmla="val h"/>
                <a:gd name="f5" fmla="val 0"/>
                <a:gd name="f6" fmla="val 122"/>
                <a:gd name="f7" fmla="val 284"/>
                <a:gd name="f8" fmla="val 97"/>
                <a:gd name="f9" fmla="val 190"/>
                <a:gd name="f10" fmla="val 81"/>
                <a:gd name="f11" fmla="val 42"/>
                <a:gd name="f12" fmla="val 251"/>
                <a:gd name="f13" fmla="val 219"/>
                <a:gd name="f14" fmla="val 186"/>
                <a:gd name="f15" fmla="val 154"/>
                <a:gd name="f16" fmla="val 121"/>
                <a:gd name="f17" fmla="val 1"/>
                <a:gd name="f18" fmla="val 89"/>
                <a:gd name="f19" fmla="val 82"/>
                <a:gd name="f20" fmla="val 3"/>
                <a:gd name="f21" fmla="val 73"/>
                <a:gd name="f22" fmla="val 8"/>
                <a:gd name="f23" fmla="val 70"/>
                <a:gd name="f24" fmla="val 44"/>
                <a:gd name="f25" fmla="val 47"/>
                <a:gd name="f26" fmla="val 24"/>
                <a:gd name="f27" fmla="+- 0 0 -90"/>
                <a:gd name="f28" fmla="*/ f3 1 122"/>
                <a:gd name="f29" fmla="*/ f4 1 284"/>
                <a:gd name="f30" fmla="val f5"/>
                <a:gd name="f31" fmla="val f6"/>
                <a:gd name="f32" fmla="val f7"/>
                <a:gd name="f33" fmla="*/ f27 f0 1"/>
                <a:gd name="f34" fmla="+- f32 0 f30"/>
                <a:gd name="f35" fmla="+- f31 0 f30"/>
                <a:gd name="f36" fmla="*/ f33 1 f2"/>
                <a:gd name="f37" fmla="*/ f35 1 122"/>
                <a:gd name="f38" fmla="*/ f34 1 284"/>
                <a:gd name="f39" fmla="*/ 122 f35 1"/>
                <a:gd name="f40" fmla="*/ 0 f34 1"/>
                <a:gd name="f41" fmla="*/ 284 f34 1"/>
                <a:gd name="f42" fmla="*/ 0 f35 1"/>
                <a:gd name="f43" fmla="*/ 186 f34 1"/>
                <a:gd name="f44" fmla="*/ 1 f35 1"/>
                <a:gd name="f45" fmla="*/ 89 f34 1"/>
                <a:gd name="f46" fmla="*/ 8 f35 1"/>
                <a:gd name="f47" fmla="*/ 70 f34 1"/>
                <a:gd name="f48" fmla="+- f36 0 f1"/>
                <a:gd name="f49" fmla="*/ f39 1 122"/>
                <a:gd name="f50" fmla="*/ f40 1 284"/>
                <a:gd name="f51" fmla="*/ f41 1 284"/>
                <a:gd name="f52" fmla="*/ f42 1 122"/>
                <a:gd name="f53" fmla="*/ f43 1 284"/>
                <a:gd name="f54" fmla="*/ f44 1 122"/>
                <a:gd name="f55" fmla="*/ f45 1 284"/>
                <a:gd name="f56" fmla="*/ f46 1 122"/>
                <a:gd name="f57" fmla="*/ f47 1 284"/>
                <a:gd name="f58" fmla="*/ 0 1 f37"/>
                <a:gd name="f59" fmla="*/ f31 1 f37"/>
                <a:gd name="f60" fmla="*/ 0 1 f38"/>
                <a:gd name="f61" fmla="*/ f32 1 f38"/>
                <a:gd name="f62" fmla="*/ f49 1 f37"/>
                <a:gd name="f63" fmla="*/ f50 1 f38"/>
                <a:gd name="f64" fmla="*/ f51 1 f38"/>
                <a:gd name="f65" fmla="*/ f52 1 f37"/>
                <a:gd name="f66" fmla="*/ f53 1 f38"/>
                <a:gd name="f67" fmla="*/ f54 1 f37"/>
                <a:gd name="f68" fmla="*/ f55 1 f38"/>
                <a:gd name="f69" fmla="*/ f56 1 f37"/>
                <a:gd name="f70" fmla="*/ f57 1 f38"/>
                <a:gd name="f71" fmla="*/ f58 f28 1"/>
                <a:gd name="f72" fmla="*/ f59 f28 1"/>
                <a:gd name="f73" fmla="*/ f61 f29 1"/>
                <a:gd name="f74" fmla="*/ f60 f29 1"/>
                <a:gd name="f75" fmla="*/ f62 f28 1"/>
                <a:gd name="f76" fmla="*/ f63 f29 1"/>
                <a:gd name="f77" fmla="*/ f64 f29 1"/>
                <a:gd name="f78" fmla="*/ f65 f28 1"/>
                <a:gd name="f79" fmla="*/ f66 f29 1"/>
                <a:gd name="f80" fmla="*/ f67 f28 1"/>
                <a:gd name="f81" fmla="*/ f68 f29 1"/>
                <a:gd name="f82" fmla="*/ f69 f28 1"/>
                <a:gd name="f83" fmla="*/ f70 f29 1"/>
              </a:gdLst>
              <a:ahLst/>
              <a:cxnLst>
                <a:cxn ang="3cd4">
                  <a:pos x="hc" y="t"/>
                </a:cxn>
                <a:cxn ang="0">
                  <a:pos x="r" y="vc"/>
                </a:cxn>
                <a:cxn ang="cd4">
                  <a:pos x="hc" y="b"/>
                </a:cxn>
                <a:cxn ang="cd2">
                  <a:pos x="l" y="vc"/>
                </a:cxn>
                <a:cxn ang="f48">
                  <a:pos x="f75" y="f76"/>
                </a:cxn>
                <a:cxn ang="f48">
                  <a:pos x="f75" y="f77"/>
                </a:cxn>
                <a:cxn ang="f48">
                  <a:pos x="f78" y="f77"/>
                </a:cxn>
                <a:cxn ang="f48">
                  <a:pos x="f78" y="f79"/>
                </a:cxn>
                <a:cxn ang="f48">
                  <a:pos x="f80" y="f81"/>
                </a:cxn>
                <a:cxn ang="f48">
                  <a:pos x="f82" y="f83"/>
                </a:cxn>
                <a:cxn ang="f48">
                  <a:pos x="f75" y="f76"/>
                </a:cxn>
              </a:cxnLst>
              <a:rect l="f71" t="f74" r="f72" b="f73"/>
              <a:pathLst>
                <a:path w="122" h="284">
                  <a:moveTo>
                    <a:pt x="f6" y="f5"/>
                  </a:moveTo>
                  <a:cubicBezTo>
                    <a:pt x="f6" y="f8"/>
                    <a:pt x="f6" y="f9"/>
                    <a:pt x="f6" y="f7"/>
                  </a:cubicBezTo>
                  <a:cubicBezTo>
                    <a:pt x="f10" y="f7"/>
                    <a:pt x="f11" y="f7"/>
                    <a:pt x="f5" y="f7"/>
                  </a:cubicBezTo>
                  <a:cubicBezTo>
                    <a:pt x="f5" y="f12"/>
                    <a:pt x="f5" y="f13"/>
                    <a:pt x="f5" y="f14"/>
                  </a:cubicBezTo>
                  <a:cubicBezTo>
                    <a:pt x="f5" y="f15"/>
                    <a:pt x="f5" y="f16"/>
                    <a:pt x="f17" y="f18"/>
                  </a:cubicBezTo>
                  <a:cubicBezTo>
                    <a:pt x="f17" y="f19"/>
                    <a:pt x="f20" y="f21"/>
                    <a:pt x="f22" y="f23"/>
                  </a:cubicBezTo>
                  <a:cubicBezTo>
                    <a:pt x="f24" y="f25"/>
                    <a:pt x="f19" y="f26"/>
                    <a:pt x="f6" y="f5"/>
                  </a:cubicBezTo>
                  <a:close/>
                </a:path>
              </a:pathLst>
            </a:custGeom>
            <a:solidFill>
              <a:srgbClr val="FFFFFF"/>
            </a:solidFill>
            <a:ln w="9528" cap="flat">
              <a:solidFill>
                <a:srgbClr val="0F78FF"/>
              </a:solidFill>
              <a:prstDash val="solid"/>
              <a:miter/>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8" name="Freeform 7">
              <a:extLst>
                <a:ext uri="{FF2B5EF4-FFF2-40B4-BE49-F238E27FC236}">
                  <a16:creationId xmlns:a16="http://schemas.microsoft.com/office/drawing/2014/main" id="{FAE55880-2B45-BE1A-C4BE-9C9C00F1A005}"/>
                </a:ext>
              </a:extLst>
            </p:cNvPr>
            <p:cNvSpPr/>
            <p:nvPr/>
          </p:nvSpPr>
          <p:spPr>
            <a:xfrm>
              <a:off x="5241130" y="3808411"/>
              <a:ext cx="2459041" cy="87316"/>
            </a:xfrm>
            <a:custGeom>
              <a:avLst/>
              <a:gdLst>
                <a:gd name="f0" fmla="val 10800000"/>
                <a:gd name="f1" fmla="val 5400000"/>
                <a:gd name="f2" fmla="val 180"/>
                <a:gd name="f3" fmla="val w"/>
                <a:gd name="f4" fmla="val h"/>
                <a:gd name="f5" fmla="val 0"/>
                <a:gd name="f6" fmla="val 867"/>
                <a:gd name="f7" fmla="val 31"/>
                <a:gd name="f8" fmla="val 21"/>
                <a:gd name="f9" fmla="val 11"/>
                <a:gd name="f10" fmla="val 289"/>
                <a:gd name="f11" fmla="val 578"/>
                <a:gd name="f12" fmla="val 10"/>
                <a:gd name="f13" fmla="val 20"/>
                <a:gd name="f14" fmla="val 579"/>
                <a:gd name="f15" fmla="val 290"/>
                <a:gd name="f16" fmla="+- 0 0 -90"/>
                <a:gd name="f17" fmla="*/ f3 1 867"/>
                <a:gd name="f18" fmla="*/ f4 1 31"/>
                <a:gd name="f19" fmla="val f5"/>
                <a:gd name="f20" fmla="val f6"/>
                <a:gd name="f21" fmla="val f7"/>
                <a:gd name="f22" fmla="*/ f16 f0 1"/>
                <a:gd name="f23" fmla="+- f21 0 f19"/>
                <a:gd name="f24" fmla="+- f20 0 f19"/>
                <a:gd name="f25" fmla="*/ f22 1 f2"/>
                <a:gd name="f26" fmla="*/ f24 1 867"/>
                <a:gd name="f27" fmla="*/ f23 1 31"/>
                <a:gd name="f28" fmla="*/ 0 f24 1"/>
                <a:gd name="f29" fmla="*/ 31 f23 1"/>
                <a:gd name="f30" fmla="*/ 0 f23 1"/>
                <a:gd name="f31" fmla="*/ 867 f24 1"/>
                <a:gd name="f32" fmla="+- f25 0 f1"/>
                <a:gd name="f33" fmla="*/ f28 1 867"/>
                <a:gd name="f34" fmla="*/ f29 1 31"/>
                <a:gd name="f35" fmla="*/ f30 1 31"/>
                <a:gd name="f36" fmla="*/ f31 1 867"/>
                <a:gd name="f37" fmla="*/ 0 1 f26"/>
                <a:gd name="f38" fmla="*/ f20 1 f26"/>
                <a:gd name="f39" fmla="*/ 0 1 f27"/>
                <a:gd name="f40" fmla="*/ f21 1 f27"/>
                <a:gd name="f41" fmla="*/ f33 1 f26"/>
                <a:gd name="f42" fmla="*/ f34 1 f27"/>
                <a:gd name="f43" fmla="*/ f35 1 f27"/>
                <a:gd name="f44" fmla="*/ f36 1 f26"/>
                <a:gd name="f45" fmla="*/ f37 f17 1"/>
                <a:gd name="f46" fmla="*/ f38 f17 1"/>
                <a:gd name="f47" fmla="*/ f40 f18 1"/>
                <a:gd name="f48" fmla="*/ f39 f18 1"/>
                <a:gd name="f49" fmla="*/ f41 f17 1"/>
                <a:gd name="f50" fmla="*/ f42 f18 1"/>
                <a:gd name="f51" fmla="*/ f43 f18 1"/>
                <a:gd name="f52" fmla="*/ f44 f17 1"/>
              </a:gdLst>
              <a:ahLst/>
              <a:cxnLst>
                <a:cxn ang="3cd4">
                  <a:pos x="hc" y="t"/>
                </a:cxn>
                <a:cxn ang="0">
                  <a:pos x="r" y="vc"/>
                </a:cxn>
                <a:cxn ang="cd4">
                  <a:pos x="hc" y="b"/>
                </a:cxn>
                <a:cxn ang="cd2">
                  <a:pos x="l" y="vc"/>
                </a:cxn>
                <a:cxn ang="f32">
                  <a:pos x="f49" y="f50"/>
                </a:cxn>
                <a:cxn ang="f32">
                  <a:pos x="f49" y="f51"/>
                </a:cxn>
                <a:cxn ang="f32">
                  <a:pos x="f52" y="f51"/>
                </a:cxn>
                <a:cxn ang="f32">
                  <a:pos x="f52" y="f50"/>
                </a:cxn>
                <a:cxn ang="f32">
                  <a:pos x="f49" y="f50"/>
                </a:cxn>
              </a:cxnLst>
              <a:rect l="f45" t="f48" r="f46" b="f47"/>
              <a:pathLst>
                <a:path w="867" h="31">
                  <a:moveTo>
                    <a:pt x="f5" y="f7"/>
                  </a:moveTo>
                  <a:cubicBezTo>
                    <a:pt x="f5" y="f8"/>
                    <a:pt x="f5" y="f9"/>
                    <a:pt x="f5" y="f5"/>
                  </a:cubicBezTo>
                  <a:cubicBezTo>
                    <a:pt x="f10" y="f5"/>
                    <a:pt x="f11" y="f5"/>
                    <a:pt x="f6" y="f5"/>
                  </a:cubicBezTo>
                  <a:cubicBezTo>
                    <a:pt x="f6" y="f12"/>
                    <a:pt x="f6" y="f13"/>
                    <a:pt x="f6" y="f7"/>
                  </a:cubicBezTo>
                  <a:cubicBezTo>
                    <a:pt x="f14" y="f7"/>
                    <a:pt x="f15" y="f7"/>
                    <a:pt x="f5" y="f7"/>
                  </a:cubicBezTo>
                  <a:close/>
                </a:path>
              </a:pathLst>
            </a:custGeom>
            <a:solidFill>
              <a:srgbClr val="FFFFFF"/>
            </a:solidFill>
            <a:ln w="9528" cap="flat">
              <a:solidFill>
                <a:srgbClr val="0F78FF"/>
              </a:solidFill>
              <a:prstDash val="solid"/>
              <a:miter/>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9" name="Freeform 8">
              <a:extLst>
                <a:ext uri="{FF2B5EF4-FFF2-40B4-BE49-F238E27FC236}">
                  <a16:creationId xmlns:a16="http://schemas.microsoft.com/office/drawing/2014/main" id="{EB801378-1D7D-9CC9-DFF9-1F94D38A7F9E}"/>
                </a:ext>
              </a:extLst>
            </p:cNvPr>
            <p:cNvSpPr/>
            <p:nvPr/>
          </p:nvSpPr>
          <p:spPr>
            <a:xfrm>
              <a:off x="7011189" y="2613026"/>
              <a:ext cx="323853" cy="1135063"/>
            </a:xfrm>
            <a:custGeom>
              <a:avLst/>
              <a:gdLst>
                <a:gd name="f0" fmla="val 10800000"/>
                <a:gd name="f1" fmla="val 5400000"/>
                <a:gd name="f2" fmla="val 180"/>
                <a:gd name="f3" fmla="val w"/>
                <a:gd name="f4" fmla="val h"/>
                <a:gd name="f5" fmla="val 0"/>
                <a:gd name="f6" fmla="val 114"/>
                <a:gd name="f7" fmla="val 400"/>
                <a:gd name="f8" fmla="val 37"/>
                <a:gd name="f9" fmla="val 260"/>
                <a:gd name="f10" fmla="val 64"/>
                <a:gd name="f11" fmla="val 88"/>
                <a:gd name="f12" fmla="val 308"/>
                <a:gd name="f13" fmla="val 353"/>
                <a:gd name="f14" fmla="val 76"/>
                <a:gd name="f15" fmla="val 39"/>
                <a:gd name="f16" fmla="val 267"/>
                <a:gd name="f17" fmla="val 135"/>
                <a:gd name="f18" fmla="val 19"/>
                <a:gd name="f19" fmla="val 24"/>
                <a:gd name="f20" fmla="val 43"/>
                <a:gd name="f21" fmla="val 77"/>
                <a:gd name="f22" fmla="val 34"/>
                <a:gd name="f23" fmla="val 137"/>
                <a:gd name="f24" fmla="val 197"/>
                <a:gd name="f25" fmla="+- 0 0 -90"/>
                <a:gd name="f26" fmla="*/ f3 1 114"/>
                <a:gd name="f27" fmla="*/ f4 1 400"/>
                <a:gd name="f28" fmla="val f5"/>
                <a:gd name="f29" fmla="val f6"/>
                <a:gd name="f30" fmla="val f7"/>
                <a:gd name="f31" fmla="*/ f25 f0 1"/>
                <a:gd name="f32" fmla="+- f30 0 f28"/>
                <a:gd name="f33" fmla="+- f29 0 f28"/>
                <a:gd name="f34" fmla="*/ f31 1 f2"/>
                <a:gd name="f35" fmla="*/ f33 1 114"/>
                <a:gd name="f36" fmla="*/ f32 1 400"/>
                <a:gd name="f37" fmla="*/ 37 f33 1"/>
                <a:gd name="f38" fmla="*/ 260 f32 1"/>
                <a:gd name="f39" fmla="*/ 114 f33 1"/>
                <a:gd name="f40" fmla="*/ 400 f32 1"/>
                <a:gd name="f41" fmla="*/ 0 f33 1"/>
                <a:gd name="f42" fmla="*/ 0 f32 1"/>
                <a:gd name="f43" fmla="*/ 77 f32 1"/>
                <a:gd name="f44" fmla="+- f34 0 f1"/>
                <a:gd name="f45" fmla="*/ f37 1 114"/>
                <a:gd name="f46" fmla="*/ f38 1 400"/>
                <a:gd name="f47" fmla="*/ f39 1 114"/>
                <a:gd name="f48" fmla="*/ f40 1 400"/>
                <a:gd name="f49" fmla="*/ f41 1 114"/>
                <a:gd name="f50" fmla="*/ f42 1 400"/>
                <a:gd name="f51" fmla="*/ f43 1 400"/>
                <a:gd name="f52" fmla="*/ 0 1 f35"/>
                <a:gd name="f53" fmla="*/ f29 1 f35"/>
                <a:gd name="f54" fmla="*/ 0 1 f36"/>
                <a:gd name="f55" fmla="*/ f30 1 f36"/>
                <a:gd name="f56" fmla="*/ f45 1 f35"/>
                <a:gd name="f57" fmla="*/ f46 1 f36"/>
                <a:gd name="f58" fmla="*/ f47 1 f35"/>
                <a:gd name="f59" fmla="*/ f48 1 f36"/>
                <a:gd name="f60" fmla="*/ f49 1 f35"/>
                <a:gd name="f61" fmla="*/ f50 1 f36"/>
                <a:gd name="f62" fmla="*/ f51 1 f36"/>
                <a:gd name="f63" fmla="*/ f52 f26 1"/>
                <a:gd name="f64" fmla="*/ f53 f26 1"/>
                <a:gd name="f65" fmla="*/ f55 f27 1"/>
                <a:gd name="f66" fmla="*/ f54 f27 1"/>
                <a:gd name="f67" fmla="*/ f56 f26 1"/>
                <a:gd name="f68" fmla="*/ f57 f27 1"/>
                <a:gd name="f69" fmla="*/ f58 f26 1"/>
                <a:gd name="f70" fmla="*/ f59 f27 1"/>
                <a:gd name="f71" fmla="*/ f60 f26 1"/>
                <a:gd name="f72" fmla="*/ f61 f27 1"/>
                <a:gd name="f73" fmla="*/ f62 f27 1"/>
              </a:gdLst>
              <a:ahLst/>
              <a:cxnLst>
                <a:cxn ang="3cd4">
                  <a:pos x="hc" y="t"/>
                </a:cxn>
                <a:cxn ang="0">
                  <a:pos x="r" y="vc"/>
                </a:cxn>
                <a:cxn ang="cd4">
                  <a:pos x="hc" y="b"/>
                </a:cxn>
                <a:cxn ang="cd2">
                  <a:pos x="l" y="vc"/>
                </a:cxn>
                <a:cxn ang="f44">
                  <a:pos x="f67" y="f68"/>
                </a:cxn>
                <a:cxn ang="f44">
                  <a:pos x="f69" y="f68"/>
                </a:cxn>
                <a:cxn ang="f44">
                  <a:pos x="f69" y="f70"/>
                </a:cxn>
                <a:cxn ang="f44">
                  <a:pos x="f71" y="f70"/>
                </a:cxn>
                <a:cxn ang="f44">
                  <a:pos x="f71" y="f72"/>
                </a:cxn>
                <a:cxn ang="f44">
                  <a:pos x="f67" y="f73"/>
                </a:cxn>
                <a:cxn ang="f44">
                  <a:pos x="f67" y="f68"/>
                </a:cxn>
              </a:cxnLst>
              <a:rect l="f63" t="f66" r="f64" b="f65"/>
              <a:pathLst>
                <a:path w="114" h="400">
                  <a:moveTo>
                    <a:pt x="f8" y="f9"/>
                  </a:moveTo>
                  <a:cubicBezTo>
                    <a:pt x="f10" y="f9"/>
                    <a:pt x="f11" y="f9"/>
                    <a:pt x="f6" y="f9"/>
                  </a:cubicBezTo>
                  <a:cubicBezTo>
                    <a:pt x="f6" y="f12"/>
                    <a:pt x="f6" y="f13"/>
                    <a:pt x="f6" y="f7"/>
                  </a:cubicBezTo>
                  <a:cubicBezTo>
                    <a:pt x="f14" y="f7"/>
                    <a:pt x="f15" y="f7"/>
                    <a:pt x="f5" y="f7"/>
                  </a:cubicBezTo>
                  <a:cubicBezTo>
                    <a:pt x="f5" y="f16"/>
                    <a:pt x="f5" y="f17"/>
                    <a:pt x="f5" y="f5"/>
                  </a:cubicBezTo>
                  <a:cubicBezTo>
                    <a:pt x="f18" y="f19"/>
                    <a:pt x="f15" y="f20"/>
                    <a:pt x="f8" y="f21"/>
                  </a:cubicBezTo>
                  <a:cubicBezTo>
                    <a:pt x="f22" y="f23"/>
                    <a:pt x="f8" y="f24"/>
                    <a:pt x="f8" y="f9"/>
                  </a:cubicBezTo>
                  <a:close/>
                </a:path>
              </a:pathLst>
            </a:custGeom>
            <a:solidFill>
              <a:srgbClr val="FFFFFF"/>
            </a:solidFill>
            <a:ln w="9528" cap="flat">
              <a:solidFill>
                <a:srgbClr val="0F78FF"/>
              </a:solidFill>
              <a:prstDash val="solid"/>
              <a:miter/>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0" name="Freeform 9">
              <a:extLst>
                <a:ext uri="{FF2B5EF4-FFF2-40B4-BE49-F238E27FC236}">
                  <a16:creationId xmlns:a16="http://schemas.microsoft.com/office/drawing/2014/main" id="{068AC09F-9A8E-8C23-EFE2-326E28021829}"/>
                </a:ext>
              </a:extLst>
            </p:cNvPr>
            <p:cNvSpPr/>
            <p:nvPr/>
          </p:nvSpPr>
          <p:spPr>
            <a:xfrm>
              <a:off x="7374727" y="3376614"/>
              <a:ext cx="119064" cy="371475"/>
            </a:xfrm>
            <a:custGeom>
              <a:avLst/>
              <a:gdLst>
                <a:gd name="f0" fmla="val 10800000"/>
                <a:gd name="f1" fmla="val 5400000"/>
                <a:gd name="f2" fmla="val 180"/>
                <a:gd name="f3" fmla="val w"/>
                <a:gd name="f4" fmla="val h"/>
                <a:gd name="f5" fmla="val 0"/>
                <a:gd name="f6" fmla="val 42"/>
                <a:gd name="f7" fmla="val 131"/>
                <a:gd name="f8" fmla="val 36"/>
                <a:gd name="f9" fmla="val 23"/>
                <a:gd name="f10" fmla="val 12"/>
                <a:gd name="f11" fmla="val 88"/>
                <a:gd name="f12" fmla="val 45"/>
                <a:gd name="f13" fmla="val 21"/>
                <a:gd name="f14" fmla="val 16"/>
                <a:gd name="f15" fmla="val 28"/>
                <a:gd name="f16" fmla="val 37"/>
                <a:gd name="f17" fmla="val 61"/>
                <a:gd name="f18" fmla="val 34"/>
                <a:gd name="f19" fmla="val 83"/>
                <a:gd name="f20" fmla="val 107"/>
                <a:gd name="f21" fmla="+- 0 0 -90"/>
                <a:gd name="f22" fmla="*/ f3 1 42"/>
                <a:gd name="f23" fmla="*/ f4 1 131"/>
                <a:gd name="f24" fmla="val f5"/>
                <a:gd name="f25" fmla="val f6"/>
                <a:gd name="f26" fmla="val f7"/>
                <a:gd name="f27" fmla="*/ f21 f0 1"/>
                <a:gd name="f28" fmla="+- f26 0 f24"/>
                <a:gd name="f29" fmla="+- f25 0 f24"/>
                <a:gd name="f30" fmla="*/ f27 1 f2"/>
                <a:gd name="f31" fmla="*/ f29 1 42"/>
                <a:gd name="f32" fmla="*/ f28 1 131"/>
                <a:gd name="f33" fmla="*/ 36 f29 1"/>
                <a:gd name="f34" fmla="*/ 131 f28 1"/>
                <a:gd name="f35" fmla="*/ 0 f29 1"/>
                <a:gd name="f36" fmla="*/ 0 f28 1"/>
                <a:gd name="f37" fmla="*/ 37 f29 1"/>
                <a:gd name="f38" fmla="*/ 61 f28 1"/>
                <a:gd name="f39" fmla="+- f30 0 f1"/>
                <a:gd name="f40" fmla="*/ f33 1 42"/>
                <a:gd name="f41" fmla="*/ f34 1 131"/>
                <a:gd name="f42" fmla="*/ f35 1 42"/>
                <a:gd name="f43" fmla="*/ f36 1 131"/>
                <a:gd name="f44" fmla="*/ f37 1 42"/>
                <a:gd name="f45" fmla="*/ f38 1 131"/>
                <a:gd name="f46" fmla="*/ 0 1 f31"/>
                <a:gd name="f47" fmla="*/ f25 1 f31"/>
                <a:gd name="f48" fmla="*/ 0 1 f32"/>
                <a:gd name="f49" fmla="*/ f26 1 f32"/>
                <a:gd name="f50" fmla="*/ f40 1 f31"/>
                <a:gd name="f51" fmla="*/ f41 1 f32"/>
                <a:gd name="f52" fmla="*/ f42 1 f31"/>
                <a:gd name="f53" fmla="*/ f43 1 f32"/>
                <a:gd name="f54" fmla="*/ f44 1 f31"/>
                <a:gd name="f55" fmla="*/ f45 1 f32"/>
                <a:gd name="f56" fmla="*/ f46 f22 1"/>
                <a:gd name="f57" fmla="*/ f47 f22 1"/>
                <a:gd name="f58" fmla="*/ f49 f23 1"/>
                <a:gd name="f59" fmla="*/ f48 f23 1"/>
                <a:gd name="f60" fmla="*/ f50 f22 1"/>
                <a:gd name="f61" fmla="*/ f51 f23 1"/>
                <a:gd name="f62" fmla="*/ f52 f22 1"/>
                <a:gd name="f63" fmla="*/ f53 f23 1"/>
                <a:gd name="f64" fmla="*/ f54 f22 1"/>
                <a:gd name="f65" fmla="*/ f55 f23 1"/>
              </a:gdLst>
              <a:ahLst/>
              <a:cxnLst>
                <a:cxn ang="3cd4">
                  <a:pos x="hc" y="t"/>
                </a:cxn>
                <a:cxn ang="0">
                  <a:pos x="r" y="vc"/>
                </a:cxn>
                <a:cxn ang="cd4">
                  <a:pos x="hc" y="b"/>
                </a:cxn>
                <a:cxn ang="cd2">
                  <a:pos x="l" y="vc"/>
                </a:cxn>
                <a:cxn ang="f39">
                  <a:pos x="f60" y="f61"/>
                </a:cxn>
                <a:cxn ang="f39">
                  <a:pos x="f62" y="f61"/>
                </a:cxn>
                <a:cxn ang="f39">
                  <a:pos x="f62" y="f63"/>
                </a:cxn>
                <a:cxn ang="f39">
                  <a:pos x="f64" y="f65"/>
                </a:cxn>
                <a:cxn ang="f39">
                  <a:pos x="f60" y="f61"/>
                </a:cxn>
              </a:cxnLst>
              <a:rect l="f56" t="f59" r="f57" b="f58"/>
              <a:pathLst>
                <a:path w="42" h="131">
                  <a:moveTo>
                    <a:pt x="f8" y="f7"/>
                  </a:moveTo>
                  <a:cubicBezTo>
                    <a:pt x="f9" y="f7"/>
                    <a:pt x="f10" y="f7"/>
                    <a:pt x="f5" y="f7"/>
                  </a:cubicBezTo>
                  <a:cubicBezTo>
                    <a:pt x="f5" y="f11"/>
                    <a:pt x="f5" y="f12"/>
                    <a:pt x="f5" y="f5"/>
                  </a:cubicBezTo>
                  <a:cubicBezTo>
                    <a:pt x="f13" y="f14"/>
                    <a:pt x="f6" y="f15"/>
                    <a:pt x="f16" y="f17"/>
                  </a:cubicBezTo>
                  <a:cubicBezTo>
                    <a:pt x="f18" y="f19"/>
                    <a:pt x="f8" y="f20"/>
                    <a:pt x="f8" y="f7"/>
                  </a:cubicBezTo>
                  <a:close/>
                </a:path>
              </a:pathLst>
            </a:custGeom>
            <a:solidFill>
              <a:srgbClr val="FFFFFF"/>
            </a:solidFill>
            <a:ln w="9528" cap="flat">
              <a:solidFill>
                <a:srgbClr val="0F78FF"/>
              </a:solidFill>
              <a:prstDash val="solid"/>
              <a:miter/>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1" name="Freeform 10">
              <a:extLst>
                <a:ext uri="{FF2B5EF4-FFF2-40B4-BE49-F238E27FC236}">
                  <a16:creationId xmlns:a16="http://schemas.microsoft.com/office/drawing/2014/main" id="{8F8E253A-5C1B-87A8-0225-C7EAB79D4D37}"/>
                </a:ext>
              </a:extLst>
            </p:cNvPr>
            <p:cNvSpPr/>
            <p:nvPr/>
          </p:nvSpPr>
          <p:spPr>
            <a:xfrm>
              <a:off x="5903119" y="1943100"/>
              <a:ext cx="401641" cy="79379"/>
            </a:xfrm>
            <a:custGeom>
              <a:avLst/>
              <a:gdLst>
                <a:gd name="f0" fmla="val 10800000"/>
                <a:gd name="f1" fmla="val 5400000"/>
                <a:gd name="f2" fmla="val 180"/>
                <a:gd name="f3" fmla="val w"/>
                <a:gd name="f4" fmla="val h"/>
                <a:gd name="f5" fmla="val 0"/>
                <a:gd name="f6" fmla="val 142"/>
                <a:gd name="f7" fmla="val 28"/>
                <a:gd name="f8" fmla="val 19"/>
                <a:gd name="f9" fmla="val 10"/>
                <a:gd name="f10" fmla="val 47"/>
                <a:gd name="f11" fmla="val 94"/>
                <a:gd name="f12" fmla="val 9"/>
                <a:gd name="f13" fmla="val 18"/>
                <a:gd name="f14" fmla="val 96"/>
                <a:gd name="f15" fmla="val 49"/>
                <a:gd name="f16" fmla="+- 0 0 -90"/>
                <a:gd name="f17" fmla="*/ f3 1 142"/>
                <a:gd name="f18" fmla="*/ f4 1 28"/>
                <a:gd name="f19" fmla="val f5"/>
                <a:gd name="f20" fmla="val f6"/>
                <a:gd name="f21" fmla="val f7"/>
                <a:gd name="f22" fmla="*/ f16 f0 1"/>
                <a:gd name="f23" fmla="+- f21 0 f19"/>
                <a:gd name="f24" fmla="+- f20 0 f19"/>
                <a:gd name="f25" fmla="*/ f22 1 f2"/>
                <a:gd name="f26" fmla="*/ f24 1 142"/>
                <a:gd name="f27" fmla="*/ f23 1 28"/>
                <a:gd name="f28" fmla="*/ 0 f24 1"/>
                <a:gd name="f29" fmla="*/ 28 f23 1"/>
                <a:gd name="f30" fmla="*/ 0 f23 1"/>
                <a:gd name="f31" fmla="*/ 142 f24 1"/>
                <a:gd name="f32" fmla="+- f25 0 f1"/>
                <a:gd name="f33" fmla="*/ f28 1 142"/>
                <a:gd name="f34" fmla="*/ f29 1 28"/>
                <a:gd name="f35" fmla="*/ f30 1 28"/>
                <a:gd name="f36" fmla="*/ f31 1 142"/>
                <a:gd name="f37" fmla="*/ 0 1 f26"/>
                <a:gd name="f38" fmla="*/ f20 1 f26"/>
                <a:gd name="f39" fmla="*/ 0 1 f27"/>
                <a:gd name="f40" fmla="*/ f21 1 f27"/>
                <a:gd name="f41" fmla="*/ f33 1 f26"/>
                <a:gd name="f42" fmla="*/ f34 1 f27"/>
                <a:gd name="f43" fmla="*/ f35 1 f27"/>
                <a:gd name="f44" fmla="*/ f36 1 f26"/>
                <a:gd name="f45" fmla="*/ f37 f17 1"/>
                <a:gd name="f46" fmla="*/ f38 f17 1"/>
                <a:gd name="f47" fmla="*/ f40 f18 1"/>
                <a:gd name="f48" fmla="*/ f39 f18 1"/>
                <a:gd name="f49" fmla="*/ f41 f17 1"/>
                <a:gd name="f50" fmla="*/ f42 f18 1"/>
                <a:gd name="f51" fmla="*/ f43 f18 1"/>
                <a:gd name="f52" fmla="*/ f44 f17 1"/>
              </a:gdLst>
              <a:ahLst/>
              <a:cxnLst>
                <a:cxn ang="3cd4">
                  <a:pos x="hc" y="t"/>
                </a:cxn>
                <a:cxn ang="0">
                  <a:pos x="r" y="vc"/>
                </a:cxn>
                <a:cxn ang="cd4">
                  <a:pos x="hc" y="b"/>
                </a:cxn>
                <a:cxn ang="cd2">
                  <a:pos x="l" y="vc"/>
                </a:cxn>
                <a:cxn ang="f32">
                  <a:pos x="f49" y="f50"/>
                </a:cxn>
                <a:cxn ang="f32">
                  <a:pos x="f49" y="f51"/>
                </a:cxn>
                <a:cxn ang="f32">
                  <a:pos x="f52" y="f51"/>
                </a:cxn>
                <a:cxn ang="f32">
                  <a:pos x="f52" y="f50"/>
                </a:cxn>
                <a:cxn ang="f32">
                  <a:pos x="f49" y="f50"/>
                </a:cxn>
              </a:cxnLst>
              <a:rect l="f45" t="f48" r="f46" b="f47"/>
              <a:pathLst>
                <a:path w="142" h="28">
                  <a:moveTo>
                    <a:pt x="f5" y="f7"/>
                  </a:moveTo>
                  <a:cubicBezTo>
                    <a:pt x="f5" y="f8"/>
                    <a:pt x="f5" y="f9"/>
                    <a:pt x="f5" y="f5"/>
                  </a:cubicBezTo>
                  <a:cubicBezTo>
                    <a:pt x="f10" y="f5"/>
                    <a:pt x="f11" y="f5"/>
                    <a:pt x="f6" y="f5"/>
                  </a:cubicBezTo>
                  <a:cubicBezTo>
                    <a:pt x="f6" y="f12"/>
                    <a:pt x="f6" y="f13"/>
                    <a:pt x="f6" y="f7"/>
                  </a:cubicBezTo>
                  <a:cubicBezTo>
                    <a:pt x="f14" y="f7"/>
                    <a:pt x="f15" y="f7"/>
                    <a:pt x="f5" y="f7"/>
                  </a:cubicBezTo>
                  <a:close/>
                </a:path>
              </a:pathLst>
            </a:custGeom>
            <a:solidFill>
              <a:srgbClr val="FFFFFF"/>
            </a:solidFill>
            <a:ln w="9528" cap="flat">
              <a:solidFill>
                <a:srgbClr val="0F78FF"/>
              </a:solidFill>
              <a:prstDash val="solid"/>
              <a:miter/>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2" name="Freeform 11">
              <a:extLst>
                <a:ext uri="{FF2B5EF4-FFF2-40B4-BE49-F238E27FC236}">
                  <a16:creationId xmlns:a16="http://schemas.microsoft.com/office/drawing/2014/main" id="{56073F12-EDBF-3557-4CB2-10CC3EEE7D2A}"/>
                </a:ext>
              </a:extLst>
            </p:cNvPr>
            <p:cNvSpPr/>
            <p:nvPr/>
          </p:nvSpPr>
          <p:spPr>
            <a:xfrm>
              <a:off x="5903119" y="2098676"/>
              <a:ext cx="401641" cy="82552"/>
            </a:xfrm>
            <a:custGeom>
              <a:avLst/>
              <a:gdLst>
                <a:gd name="f0" fmla="val 10800000"/>
                <a:gd name="f1" fmla="val 5400000"/>
                <a:gd name="f2" fmla="val 180"/>
                <a:gd name="f3" fmla="val w"/>
                <a:gd name="f4" fmla="val h"/>
                <a:gd name="f5" fmla="val 0"/>
                <a:gd name="f6" fmla="val 142"/>
                <a:gd name="f7" fmla="val 29"/>
                <a:gd name="f8" fmla="val 18"/>
                <a:gd name="f9" fmla="val 10"/>
                <a:gd name="f10" fmla="val 47"/>
                <a:gd name="f11" fmla="val 94"/>
                <a:gd name="f12" fmla="val 19"/>
                <a:gd name="f13" fmla="val 95"/>
                <a:gd name="f14" fmla="val 48"/>
                <a:gd name="f15" fmla="+- 0 0 -90"/>
                <a:gd name="f16" fmla="*/ f3 1 142"/>
                <a:gd name="f17" fmla="*/ f4 1 29"/>
                <a:gd name="f18" fmla="val f5"/>
                <a:gd name="f19" fmla="val f6"/>
                <a:gd name="f20" fmla="val f7"/>
                <a:gd name="f21" fmla="*/ f15 f0 1"/>
                <a:gd name="f22" fmla="+- f20 0 f18"/>
                <a:gd name="f23" fmla="+- f19 0 f18"/>
                <a:gd name="f24" fmla="*/ f21 1 f2"/>
                <a:gd name="f25" fmla="*/ f23 1 142"/>
                <a:gd name="f26" fmla="*/ f22 1 29"/>
                <a:gd name="f27" fmla="*/ 0 f23 1"/>
                <a:gd name="f28" fmla="*/ 29 f22 1"/>
                <a:gd name="f29" fmla="*/ 0 f22 1"/>
                <a:gd name="f30" fmla="*/ 142 f23 1"/>
                <a:gd name="f31" fmla="+- f24 0 f1"/>
                <a:gd name="f32" fmla="*/ f27 1 142"/>
                <a:gd name="f33" fmla="*/ f28 1 29"/>
                <a:gd name="f34" fmla="*/ f29 1 29"/>
                <a:gd name="f35" fmla="*/ f30 1 142"/>
                <a:gd name="f36" fmla="*/ 0 1 f25"/>
                <a:gd name="f37" fmla="*/ f19 1 f25"/>
                <a:gd name="f38" fmla="*/ 0 1 f26"/>
                <a:gd name="f39" fmla="*/ f20 1 f26"/>
                <a:gd name="f40" fmla="*/ f32 1 f25"/>
                <a:gd name="f41" fmla="*/ f33 1 f26"/>
                <a:gd name="f42" fmla="*/ f34 1 f26"/>
                <a:gd name="f43" fmla="*/ f35 1 f25"/>
                <a:gd name="f44" fmla="*/ f36 f16 1"/>
                <a:gd name="f45" fmla="*/ f37 f16 1"/>
                <a:gd name="f46" fmla="*/ f39 f17 1"/>
                <a:gd name="f47" fmla="*/ f38 f17 1"/>
                <a:gd name="f48" fmla="*/ f40 f16 1"/>
                <a:gd name="f49" fmla="*/ f41 f17 1"/>
                <a:gd name="f50" fmla="*/ f42 f17 1"/>
                <a:gd name="f51" fmla="*/ f43 f16 1"/>
              </a:gdLst>
              <a:ahLst/>
              <a:cxnLst>
                <a:cxn ang="3cd4">
                  <a:pos x="hc" y="t"/>
                </a:cxn>
                <a:cxn ang="0">
                  <a:pos x="r" y="vc"/>
                </a:cxn>
                <a:cxn ang="cd4">
                  <a:pos x="hc" y="b"/>
                </a:cxn>
                <a:cxn ang="cd2">
                  <a:pos x="l" y="vc"/>
                </a:cxn>
                <a:cxn ang="f31">
                  <a:pos x="f48" y="f49"/>
                </a:cxn>
                <a:cxn ang="f31">
                  <a:pos x="f48" y="f50"/>
                </a:cxn>
                <a:cxn ang="f31">
                  <a:pos x="f51" y="f50"/>
                </a:cxn>
                <a:cxn ang="f31">
                  <a:pos x="f51" y="f49"/>
                </a:cxn>
                <a:cxn ang="f31">
                  <a:pos x="f48" y="f49"/>
                </a:cxn>
              </a:cxnLst>
              <a:rect l="f44" t="f47" r="f45" b="f46"/>
              <a:pathLst>
                <a:path w="142" h="29">
                  <a:moveTo>
                    <a:pt x="f5" y="f7"/>
                  </a:moveTo>
                  <a:cubicBezTo>
                    <a:pt x="f5" y="f8"/>
                    <a:pt x="f5" y="f9"/>
                    <a:pt x="f5" y="f5"/>
                  </a:cubicBezTo>
                  <a:cubicBezTo>
                    <a:pt x="f10" y="f5"/>
                    <a:pt x="f11" y="f5"/>
                    <a:pt x="f6" y="f5"/>
                  </a:cubicBezTo>
                  <a:cubicBezTo>
                    <a:pt x="f6" y="f9"/>
                    <a:pt x="f6" y="f12"/>
                    <a:pt x="f6" y="f7"/>
                  </a:cubicBezTo>
                  <a:cubicBezTo>
                    <a:pt x="f13" y="f7"/>
                    <a:pt x="f14" y="f7"/>
                    <a:pt x="f5" y="f7"/>
                  </a:cubicBezTo>
                  <a:close/>
                </a:path>
              </a:pathLst>
            </a:custGeom>
            <a:solidFill>
              <a:srgbClr val="FFFFFF"/>
            </a:solidFill>
            <a:ln w="9528" cap="flat">
              <a:solidFill>
                <a:srgbClr val="0F78FF"/>
              </a:solidFill>
              <a:prstDash val="solid"/>
              <a:miter/>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3" name="Freeform 12">
              <a:extLst>
                <a:ext uri="{FF2B5EF4-FFF2-40B4-BE49-F238E27FC236}">
                  <a16:creationId xmlns:a16="http://schemas.microsoft.com/office/drawing/2014/main" id="{82B1475C-D8AA-082F-4242-012ACEB84C0E}"/>
                </a:ext>
              </a:extLst>
            </p:cNvPr>
            <p:cNvSpPr/>
            <p:nvPr/>
          </p:nvSpPr>
          <p:spPr>
            <a:xfrm>
              <a:off x="5903119" y="2257425"/>
              <a:ext cx="401641" cy="79379"/>
            </a:xfrm>
            <a:custGeom>
              <a:avLst/>
              <a:gdLst>
                <a:gd name="f0" fmla="val 10800000"/>
                <a:gd name="f1" fmla="val 5400000"/>
                <a:gd name="f2" fmla="val 180"/>
                <a:gd name="f3" fmla="val w"/>
                <a:gd name="f4" fmla="val h"/>
                <a:gd name="f5" fmla="val 0"/>
                <a:gd name="f6" fmla="val 142"/>
                <a:gd name="f7" fmla="val 28"/>
                <a:gd name="f8" fmla="val 94"/>
                <a:gd name="f9" fmla="val 47"/>
                <a:gd name="f10" fmla="val 18"/>
                <a:gd name="f11" fmla="val 10"/>
                <a:gd name="f12" fmla="val 8"/>
                <a:gd name="f13" fmla="val 17"/>
                <a:gd name="f14" fmla="+- 0 0 -90"/>
                <a:gd name="f15" fmla="*/ f3 1 142"/>
                <a:gd name="f16" fmla="*/ f4 1 28"/>
                <a:gd name="f17" fmla="val f5"/>
                <a:gd name="f18" fmla="val f6"/>
                <a:gd name="f19" fmla="val f7"/>
                <a:gd name="f20" fmla="*/ f14 f0 1"/>
                <a:gd name="f21" fmla="+- f19 0 f17"/>
                <a:gd name="f22" fmla="+- f18 0 f17"/>
                <a:gd name="f23" fmla="*/ f20 1 f2"/>
                <a:gd name="f24" fmla="*/ f22 1 142"/>
                <a:gd name="f25" fmla="*/ f21 1 28"/>
                <a:gd name="f26" fmla="*/ 142 f22 1"/>
                <a:gd name="f27" fmla="*/ 28 f21 1"/>
                <a:gd name="f28" fmla="*/ 0 f22 1"/>
                <a:gd name="f29" fmla="*/ 0 f21 1"/>
                <a:gd name="f30" fmla="+- f23 0 f1"/>
                <a:gd name="f31" fmla="*/ f26 1 142"/>
                <a:gd name="f32" fmla="*/ f27 1 28"/>
                <a:gd name="f33" fmla="*/ f28 1 142"/>
                <a:gd name="f34" fmla="*/ f29 1 28"/>
                <a:gd name="f35" fmla="*/ 0 1 f24"/>
                <a:gd name="f36" fmla="*/ f18 1 f24"/>
                <a:gd name="f37" fmla="*/ 0 1 f25"/>
                <a:gd name="f38" fmla="*/ f19 1 f25"/>
                <a:gd name="f39" fmla="*/ f31 1 f24"/>
                <a:gd name="f40" fmla="*/ f32 1 f25"/>
                <a:gd name="f41" fmla="*/ f33 1 f24"/>
                <a:gd name="f42" fmla="*/ f34 1 f25"/>
                <a:gd name="f43" fmla="*/ f35 f15 1"/>
                <a:gd name="f44" fmla="*/ f36 f15 1"/>
                <a:gd name="f45" fmla="*/ f38 f16 1"/>
                <a:gd name="f46" fmla="*/ f37 f16 1"/>
                <a:gd name="f47" fmla="*/ f39 f15 1"/>
                <a:gd name="f48" fmla="*/ f40 f16 1"/>
                <a:gd name="f49" fmla="*/ f41 f15 1"/>
                <a:gd name="f50" fmla="*/ f42 f16 1"/>
              </a:gdLst>
              <a:ahLst/>
              <a:cxnLst>
                <a:cxn ang="3cd4">
                  <a:pos x="hc" y="t"/>
                </a:cxn>
                <a:cxn ang="0">
                  <a:pos x="r" y="vc"/>
                </a:cxn>
                <a:cxn ang="cd4">
                  <a:pos x="hc" y="b"/>
                </a:cxn>
                <a:cxn ang="cd2">
                  <a:pos x="l" y="vc"/>
                </a:cxn>
                <a:cxn ang="f30">
                  <a:pos x="f47" y="f48"/>
                </a:cxn>
                <a:cxn ang="f30">
                  <a:pos x="f49" y="f48"/>
                </a:cxn>
                <a:cxn ang="f30">
                  <a:pos x="f49" y="f50"/>
                </a:cxn>
                <a:cxn ang="f30">
                  <a:pos x="f47" y="f50"/>
                </a:cxn>
                <a:cxn ang="f30">
                  <a:pos x="f47" y="f48"/>
                </a:cxn>
              </a:cxnLst>
              <a:rect l="f43" t="f46" r="f44" b="f45"/>
              <a:pathLst>
                <a:path w="142" h="28">
                  <a:moveTo>
                    <a:pt x="f6" y="f7"/>
                  </a:moveTo>
                  <a:cubicBezTo>
                    <a:pt x="f8" y="f7"/>
                    <a:pt x="f9" y="f7"/>
                    <a:pt x="f5" y="f7"/>
                  </a:cubicBezTo>
                  <a:cubicBezTo>
                    <a:pt x="f5" y="f10"/>
                    <a:pt x="f5" y="f11"/>
                    <a:pt x="f5" y="f5"/>
                  </a:cubicBezTo>
                  <a:cubicBezTo>
                    <a:pt x="f9" y="f5"/>
                    <a:pt x="f8" y="f5"/>
                    <a:pt x="f6" y="f5"/>
                  </a:cubicBezTo>
                  <a:cubicBezTo>
                    <a:pt x="f6" y="f12"/>
                    <a:pt x="f6" y="f13"/>
                    <a:pt x="f6" y="f7"/>
                  </a:cubicBezTo>
                  <a:close/>
                </a:path>
              </a:pathLst>
            </a:custGeom>
            <a:solidFill>
              <a:srgbClr val="FFFFFF"/>
            </a:solidFill>
            <a:ln w="9528" cap="flat">
              <a:solidFill>
                <a:srgbClr val="0F78FF"/>
              </a:solidFill>
              <a:prstDash val="solid"/>
              <a:miter/>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4" name="Freeform 13">
              <a:extLst>
                <a:ext uri="{FF2B5EF4-FFF2-40B4-BE49-F238E27FC236}">
                  <a16:creationId xmlns:a16="http://schemas.microsoft.com/office/drawing/2014/main" id="{12F5780E-9FD4-873E-615F-4D95042F5CEB}"/>
                </a:ext>
              </a:extLst>
            </p:cNvPr>
            <p:cNvSpPr/>
            <p:nvPr/>
          </p:nvSpPr>
          <p:spPr>
            <a:xfrm>
              <a:off x="5903119" y="2879729"/>
              <a:ext cx="401641" cy="82552"/>
            </a:xfrm>
            <a:custGeom>
              <a:avLst/>
              <a:gdLst>
                <a:gd name="f0" fmla="val 10800000"/>
                <a:gd name="f1" fmla="val 5400000"/>
                <a:gd name="f2" fmla="val 180"/>
                <a:gd name="f3" fmla="val w"/>
                <a:gd name="f4" fmla="val h"/>
                <a:gd name="f5" fmla="val 0"/>
                <a:gd name="f6" fmla="val 142"/>
                <a:gd name="f7" fmla="val 29"/>
                <a:gd name="f8" fmla="val 48"/>
                <a:gd name="f9" fmla="val 94"/>
                <a:gd name="f10" fmla="val 10"/>
                <a:gd name="f11" fmla="val 19"/>
                <a:gd name="f12" fmla="val 95"/>
                <a:gd name="f13" fmla="val 20"/>
                <a:gd name="f14" fmla="val 11"/>
                <a:gd name="f15" fmla="+- 0 0 -90"/>
                <a:gd name="f16" fmla="*/ f3 1 142"/>
                <a:gd name="f17" fmla="*/ f4 1 29"/>
                <a:gd name="f18" fmla="val f5"/>
                <a:gd name="f19" fmla="val f6"/>
                <a:gd name="f20" fmla="val f7"/>
                <a:gd name="f21" fmla="*/ f15 f0 1"/>
                <a:gd name="f22" fmla="+- f20 0 f18"/>
                <a:gd name="f23" fmla="+- f19 0 f18"/>
                <a:gd name="f24" fmla="*/ f21 1 f2"/>
                <a:gd name="f25" fmla="*/ f23 1 142"/>
                <a:gd name="f26" fmla="*/ f22 1 29"/>
                <a:gd name="f27" fmla="*/ 0 f23 1"/>
                <a:gd name="f28" fmla="*/ 0 f22 1"/>
                <a:gd name="f29" fmla="*/ 142 f23 1"/>
                <a:gd name="f30" fmla="*/ 29 f22 1"/>
                <a:gd name="f31" fmla="+- f24 0 f1"/>
                <a:gd name="f32" fmla="*/ f27 1 142"/>
                <a:gd name="f33" fmla="*/ f28 1 29"/>
                <a:gd name="f34" fmla="*/ f29 1 142"/>
                <a:gd name="f35" fmla="*/ f30 1 29"/>
                <a:gd name="f36" fmla="*/ 0 1 f25"/>
                <a:gd name="f37" fmla="*/ f19 1 f25"/>
                <a:gd name="f38" fmla="*/ 0 1 f26"/>
                <a:gd name="f39" fmla="*/ f20 1 f26"/>
                <a:gd name="f40" fmla="*/ f32 1 f25"/>
                <a:gd name="f41" fmla="*/ f33 1 f26"/>
                <a:gd name="f42" fmla="*/ f34 1 f25"/>
                <a:gd name="f43" fmla="*/ f35 1 f26"/>
                <a:gd name="f44" fmla="*/ f36 f16 1"/>
                <a:gd name="f45" fmla="*/ f37 f16 1"/>
                <a:gd name="f46" fmla="*/ f39 f17 1"/>
                <a:gd name="f47" fmla="*/ f38 f17 1"/>
                <a:gd name="f48" fmla="*/ f40 f16 1"/>
                <a:gd name="f49" fmla="*/ f41 f17 1"/>
                <a:gd name="f50" fmla="*/ f42 f16 1"/>
                <a:gd name="f51" fmla="*/ f43 f17 1"/>
              </a:gdLst>
              <a:ahLst/>
              <a:cxnLst>
                <a:cxn ang="3cd4">
                  <a:pos x="hc" y="t"/>
                </a:cxn>
                <a:cxn ang="0">
                  <a:pos x="r" y="vc"/>
                </a:cxn>
                <a:cxn ang="cd4">
                  <a:pos x="hc" y="b"/>
                </a:cxn>
                <a:cxn ang="cd2">
                  <a:pos x="l" y="vc"/>
                </a:cxn>
                <a:cxn ang="f31">
                  <a:pos x="f48" y="f49"/>
                </a:cxn>
                <a:cxn ang="f31">
                  <a:pos x="f50" y="f49"/>
                </a:cxn>
                <a:cxn ang="f31">
                  <a:pos x="f50" y="f51"/>
                </a:cxn>
                <a:cxn ang="f31">
                  <a:pos x="f48" y="f51"/>
                </a:cxn>
                <a:cxn ang="f31">
                  <a:pos x="f48" y="f49"/>
                </a:cxn>
              </a:cxnLst>
              <a:rect l="f44" t="f47" r="f45" b="f46"/>
              <a:pathLst>
                <a:path w="142" h="29">
                  <a:moveTo>
                    <a:pt x="f5" y="f5"/>
                  </a:moveTo>
                  <a:cubicBezTo>
                    <a:pt x="f8" y="f5"/>
                    <a:pt x="f9" y="f5"/>
                    <a:pt x="f6" y="f5"/>
                  </a:cubicBezTo>
                  <a:cubicBezTo>
                    <a:pt x="f6" y="f10"/>
                    <a:pt x="f6" y="f11"/>
                    <a:pt x="f6" y="f7"/>
                  </a:cubicBezTo>
                  <a:cubicBezTo>
                    <a:pt x="f12" y="f7"/>
                    <a:pt x="f8" y="f7"/>
                    <a:pt x="f5" y="f7"/>
                  </a:cubicBezTo>
                  <a:cubicBezTo>
                    <a:pt x="f5" y="f13"/>
                    <a:pt x="f5" y="f14"/>
                    <a:pt x="f5" y="f5"/>
                  </a:cubicBezTo>
                  <a:close/>
                </a:path>
              </a:pathLst>
            </a:custGeom>
            <a:solidFill>
              <a:srgbClr val="FFFFFF"/>
            </a:solidFill>
            <a:ln w="9528" cap="flat">
              <a:solidFill>
                <a:srgbClr val="0F78FF"/>
              </a:solidFill>
              <a:prstDash val="solid"/>
              <a:miter/>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5" name="Freeform 14">
              <a:extLst>
                <a:ext uri="{FF2B5EF4-FFF2-40B4-BE49-F238E27FC236}">
                  <a16:creationId xmlns:a16="http://schemas.microsoft.com/office/drawing/2014/main" id="{755B3B98-089B-43BA-8409-BB74E53A596C}"/>
                </a:ext>
              </a:extLst>
            </p:cNvPr>
            <p:cNvSpPr/>
            <p:nvPr/>
          </p:nvSpPr>
          <p:spPr>
            <a:xfrm>
              <a:off x="5903119" y="2725734"/>
              <a:ext cx="401641" cy="82552"/>
            </a:xfrm>
            <a:custGeom>
              <a:avLst/>
              <a:gdLst>
                <a:gd name="f0" fmla="val 10800000"/>
                <a:gd name="f1" fmla="val 5400000"/>
                <a:gd name="f2" fmla="val 180"/>
                <a:gd name="f3" fmla="val w"/>
                <a:gd name="f4" fmla="val h"/>
                <a:gd name="f5" fmla="val 0"/>
                <a:gd name="f6" fmla="val 142"/>
                <a:gd name="f7" fmla="val 29"/>
                <a:gd name="f8" fmla="val 94"/>
                <a:gd name="f9" fmla="val 48"/>
                <a:gd name="f10" fmla="val 19"/>
                <a:gd name="f11" fmla="val 10"/>
                <a:gd name="f12" fmla="val 95"/>
                <a:gd name="f13" fmla="val 18"/>
                <a:gd name="f14" fmla="+- 0 0 -90"/>
                <a:gd name="f15" fmla="*/ f3 1 142"/>
                <a:gd name="f16" fmla="*/ f4 1 29"/>
                <a:gd name="f17" fmla="val f5"/>
                <a:gd name="f18" fmla="val f6"/>
                <a:gd name="f19" fmla="val f7"/>
                <a:gd name="f20" fmla="*/ f14 f0 1"/>
                <a:gd name="f21" fmla="+- f19 0 f17"/>
                <a:gd name="f22" fmla="+- f18 0 f17"/>
                <a:gd name="f23" fmla="*/ f20 1 f2"/>
                <a:gd name="f24" fmla="*/ f22 1 142"/>
                <a:gd name="f25" fmla="*/ f21 1 29"/>
                <a:gd name="f26" fmla="*/ 142 f22 1"/>
                <a:gd name="f27" fmla="*/ 29 f21 1"/>
                <a:gd name="f28" fmla="*/ 0 f22 1"/>
                <a:gd name="f29" fmla="*/ 0 f21 1"/>
                <a:gd name="f30" fmla="+- f23 0 f1"/>
                <a:gd name="f31" fmla="*/ f26 1 142"/>
                <a:gd name="f32" fmla="*/ f27 1 29"/>
                <a:gd name="f33" fmla="*/ f28 1 142"/>
                <a:gd name="f34" fmla="*/ f29 1 29"/>
                <a:gd name="f35" fmla="*/ 0 1 f24"/>
                <a:gd name="f36" fmla="*/ f18 1 f24"/>
                <a:gd name="f37" fmla="*/ 0 1 f25"/>
                <a:gd name="f38" fmla="*/ f19 1 f25"/>
                <a:gd name="f39" fmla="*/ f31 1 f24"/>
                <a:gd name="f40" fmla="*/ f32 1 f25"/>
                <a:gd name="f41" fmla="*/ f33 1 f24"/>
                <a:gd name="f42" fmla="*/ f34 1 f25"/>
                <a:gd name="f43" fmla="*/ f35 f15 1"/>
                <a:gd name="f44" fmla="*/ f36 f15 1"/>
                <a:gd name="f45" fmla="*/ f38 f16 1"/>
                <a:gd name="f46" fmla="*/ f37 f16 1"/>
                <a:gd name="f47" fmla="*/ f39 f15 1"/>
                <a:gd name="f48" fmla="*/ f40 f16 1"/>
                <a:gd name="f49" fmla="*/ f41 f15 1"/>
                <a:gd name="f50" fmla="*/ f42 f16 1"/>
              </a:gdLst>
              <a:ahLst/>
              <a:cxnLst>
                <a:cxn ang="3cd4">
                  <a:pos x="hc" y="t"/>
                </a:cxn>
                <a:cxn ang="0">
                  <a:pos x="r" y="vc"/>
                </a:cxn>
                <a:cxn ang="cd4">
                  <a:pos x="hc" y="b"/>
                </a:cxn>
                <a:cxn ang="cd2">
                  <a:pos x="l" y="vc"/>
                </a:cxn>
                <a:cxn ang="f30">
                  <a:pos x="f47" y="f48"/>
                </a:cxn>
                <a:cxn ang="f30">
                  <a:pos x="f49" y="f48"/>
                </a:cxn>
                <a:cxn ang="f30">
                  <a:pos x="f49" y="f50"/>
                </a:cxn>
                <a:cxn ang="f30">
                  <a:pos x="f47" y="f50"/>
                </a:cxn>
                <a:cxn ang="f30">
                  <a:pos x="f47" y="f48"/>
                </a:cxn>
              </a:cxnLst>
              <a:rect l="f43" t="f46" r="f44" b="f45"/>
              <a:pathLst>
                <a:path w="142" h="29">
                  <a:moveTo>
                    <a:pt x="f6" y="f7"/>
                  </a:moveTo>
                  <a:cubicBezTo>
                    <a:pt x="f8" y="f7"/>
                    <a:pt x="f9" y="f7"/>
                    <a:pt x="f5" y="f7"/>
                  </a:cubicBezTo>
                  <a:cubicBezTo>
                    <a:pt x="f5" y="f10"/>
                    <a:pt x="f5" y="f11"/>
                    <a:pt x="f5" y="f5"/>
                  </a:cubicBezTo>
                  <a:cubicBezTo>
                    <a:pt x="f9" y="f5"/>
                    <a:pt x="f12" y="f5"/>
                    <a:pt x="f6" y="f5"/>
                  </a:cubicBezTo>
                  <a:cubicBezTo>
                    <a:pt x="f6" y="f11"/>
                    <a:pt x="f6" y="f13"/>
                    <a:pt x="f6" y="f7"/>
                  </a:cubicBezTo>
                  <a:close/>
                </a:path>
              </a:pathLst>
            </a:custGeom>
            <a:solidFill>
              <a:srgbClr val="FFFFFF"/>
            </a:solidFill>
            <a:ln w="9528" cap="flat">
              <a:solidFill>
                <a:srgbClr val="0F78FF"/>
              </a:solidFill>
              <a:prstDash val="solid"/>
              <a:miter/>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6" name="Freeform 15">
              <a:extLst>
                <a:ext uri="{FF2B5EF4-FFF2-40B4-BE49-F238E27FC236}">
                  <a16:creationId xmlns:a16="http://schemas.microsoft.com/office/drawing/2014/main" id="{259507EF-D1CB-5F2D-011B-96E6CA857DD8}"/>
                </a:ext>
              </a:extLst>
            </p:cNvPr>
            <p:cNvSpPr/>
            <p:nvPr/>
          </p:nvSpPr>
          <p:spPr>
            <a:xfrm>
              <a:off x="5903119" y="3041651"/>
              <a:ext cx="401641" cy="73023"/>
            </a:xfrm>
            <a:custGeom>
              <a:avLst/>
              <a:gdLst>
                <a:gd name="f0" fmla="val 10800000"/>
                <a:gd name="f1" fmla="val 5400000"/>
                <a:gd name="f2" fmla="val 180"/>
                <a:gd name="f3" fmla="val w"/>
                <a:gd name="f4" fmla="val h"/>
                <a:gd name="f5" fmla="val 0"/>
                <a:gd name="f6" fmla="val 142"/>
                <a:gd name="f7" fmla="val 26"/>
                <a:gd name="f8" fmla="val 17"/>
                <a:gd name="f9" fmla="val 9"/>
                <a:gd name="f10" fmla="val 47"/>
                <a:gd name="f11" fmla="val 93"/>
                <a:gd name="f12" fmla="val 7"/>
                <a:gd name="f13" fmla="val 16"/>
                <a:gd name="f14" fmla="val 96"/>
                <a:gd name="f15" fmla="val 48"/>
                <a:gd name="f16" fmla="+- 0 0 -90"/>
                <a:gd name="f17" fmla="*/ f3 1 142"/>
                <a:gd name="f18" fmla="*/ f4 1 26"/>
                <a:gd name="f19" fmla="val f5"/>
                <a:gd name="f20" fmla="val f6"/>
                <a:gd name="f21" fmla="val f7"/>
                <a:gd name="f22" fmla="*/ f16 f0 1"/>
                <a:gd name="f23" fmla="+- f21 0 f19"/>
                <a:gd name="f24" fmla="+- f20 0 f19"/>
                <a:gd name="f25" fmla="*/ f22 1 f2"/>
                <a:gd name="f26" fmla="*/ f24 1 142"/>
                <a:gd name="f27" fmla="*/ f23 1 26"/>
                <a:gd name="f28" fmla="*/ 0 f24 1"/>
                <a:gd name="f29" fmla="*/ 26 f23 1"/>
                <a:gd name="f30" fmla="*/ 0 f23 1"/>
                <a:gd name="f31" fmla="*/ 142 f24 1"/>
                <a:gd name="f32" fmla="+- f25 0 f1"/>
                <a:gd name="f33" fmla="*/ f28 1 142"/>
                <a:gd name="f34" fmla="*/ f29 1 26"/>
                <a:gd name="f35" fmla="*/ f30 1 26"/>
                <a:gd name="f36" fmla="*/ f31 1 142"/>
                <a:gd name="f37" fmla="*/ 0 1 f26"/>
                <a:gd name="f38" fmla="*/ f20 1 f26"/>
                <a:gd name="f39" fmla="*/ 0 1 f27"/>
                <a:gd name="f40" fmla="*/ f21 1 f27"/>
                <a:gd name="f41" fmla="*/ f33 1 f26"/>
                <a:gd name="f42" fmla="*/ f34 1 f27"/>
                <a:gd name="f43" fmla="*/ f35 1 f27"/>
                <a:gd name="f44" fmla="*/ f36 1 f26"/>
                <a:gd name="f45" fmla="*/ f37 f17 1"/>
                <a:gd name="f46" fmla="*/ f38 f17 1"/>
                <a:gd name="f47" fmla="*/ f40 f18 1"/>
                <a:gd name="f48" fmla="*/ f39 f18 1"/>
                <a:gd name="f49" fmla="*/ f41 f17 1"/>
                <a:gd name="f50" fmla="*/ f42 f18 1"/>
                <a:gd name="f51" fmla="*/ f43 f18 1"/>
                <a:gd name="f52" fmla="*/ f44 f17 1"/>
              </a:gdLst>
              <a:ahLst/>
              <a:cxnLst>
                <a:cxn ang="3cd4">
                  <a:pos x="hc" y="t"/>
                </a:cxn>
                <a:cxn ang="0">
                  <a:pos x="r" y="vc"/>
                </a:cxn>
                <a:cxn ang="cd4">
                  <a:pos x="hc" y="b"/>
                </a:cxn>
                <a:cxn ang="cd2">
                  <a:pos x="l" y="vc"/>
                </a:cxn>
                <a:cxn ang="f32">
                  <a:pos x="f49" y="f50"/>
                </a:cxn>
                <a:cxn ang="f32">
                  <a:pos x="f49" y="f51"/>
                </a:cxn>
                <a:cxn ang="f32">
                  <a:pos x="f52" y="f51"/>
                </a:cxn>
                <a:cxn ang="f32">
                  <a:pos x="f52" y="f50"/>
                </a:cxn>
                <a:cxn ang="f32">
                  <a:pos x="f49" y="f50"/>
                </a:cxn>
              </a:cxnLst>
              <a:rect l="f45" t="f48" r="f46" b="f47"/>
              <a:pathLst>
                <a:path w="142" h="26">
                  <a:moveTo>
                    <a:pt x="f5" y="f7"/>
                  </a:moveTo>
                  <a:cubicBezTo>
                    <a:pt x="f5" y="f8"/>
                    <a:pt x="f5" y="f9"/>
                    <a:pt x="f5" y="f5"/>
                  </a:cubicBezTo>
                  <a:cubicBezTo>
                    <a:pt x="f10" y="f5"/>
                    <a:pt x="f11" y="f5"/>
                    <a:pt x="f6" y="f5"/>
                  </a:cubicBezTo>
                  <a:cubicBezTo>
                    <a:pt x="f6" y="f12"/>
                    <a:pt x="f6" y="f13"/>
                    <a:pt x="f6" y="f7"/>
                  </a:cubicBezTo>
                  <a:cubicBezTo>
                    <a:pt x="f14" y="f7"/>
                    <a:pt x="f15" y="f7"/>
                    <a:pt x="f5" y="f7"/>
                  </a:cubicBezTo>
                  <a:close/>
                </a:path>
              </a:pathLst>
            </a:custGeom>
            <a:solidFill>
              <a:srgbClr val="FFFFFF"/>
            </a:solidFill>
            <a:ln w="9528" cap="flat">
              <a:solidFill>
                <a:srgbClr val="0F78FF"/>
              </a:solidFill>
              <a:prstDash val="solid"/>
              <a:miter/>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7" name="Freeform 16">
              <a:extLst>
                <a:ext uri="{FF2B5EF4-FFF2-40B4-BE49-F238E27FC236}">
                  <a16:creationId xmlns:a16="http://schemas.microsoft.com/office/drawing/2014/main" id="{821F6A48-E327-4FA6-81B2-C703717810B9}"/>
                </a:ext>
              </a:extLst>
            </p:cNvPr>
            <p:cNvSpPr/>
            <p:nvPr/>
          </p:nvSpPr>
          <p:spPr>
            <a:xfrm>
              <a:off x="5903119" y="3509960"/>
              <a:ext cx="401641" cy="79379"/>
            </a:xfrm>
            <a:custGeom>
              <a:avLst/>
              <a:gdLst>
                <a:gd name="f0" fmla="val 10800000"/>
                <a:gd name="f1" fmla="val 5400000"/>
                <a:gd name="f2" fmla="val 180"/>
                <a:gd name="f3" fmla="val w"/>
                <a:gd name="f4" fmla="val h"/>
                <a:gd name="f5" fmla="val 0"/>
                <a:gd name="f6" fmla="val 142"/>
                <a:gd name="f7" fmla="val 28"/>
                <a:gd name="f8" fmla="val 19"/>
                <a:gd name="f9" fmla="val 10"/>
                <a:gd name="f10" fmla="val 47"/>
                <a:gd name="f11" fmla="val 94"/>
                <a:gd name="f12" fmla="val 9"/>
                <a:gd name="f13" fmla="val 18"/>
                <a:gd name="f14" fmla="val 96"/>
                <a:gd name="f15" fmla="val 49"/>
                <a:gd name="f16" fmla="+- 0 0 -90"/>
                <a:gd name="f17" fmla="*/ f3 1 142"/>
                <a:gd name="f18" fmla="*/ f4 1 28"/>
                <a:gd name="f19" fmla="val f5"/>
                <a:gd name="f20" fmla="val f6"/>
                <a:gd name="f21" fmla="val f7"/>
                <a:gd name="f22" fmla="*/ f16 f0 1"/>
                <a:gd name="f23" fmla="+- f21 0 f19"/>
                <a:gd name="f24" fmla="+- f20 0 f19"/>
                <a:gd name="f25" fmla="*/ f22 1 f2"/>
                <a:gd name="f26" fmla="*/ f24 1 142"/>
                <a:gd name="f27" fmla="*/ f23 1 28"/>
                <a:gd name="f28" fmla="*/ 0 f24 1"/>
                <a:gd name="f29" fmla="*/ 28 f23 1"/>
                <a:gd name="f30" fmla="*/ 0 f23 1"/>
                <a:gd name="f31" fmla="*/ 142 f24 1"/>
                <a:gd name="f32" fmla="+- f25 0 f1"/>
                <a:gd name="f33" fmla="*/ f28 1 142"/>
                <a:gd name="f34" fmla="*/ f29 1 28"/>
                <a:gd name="f35" fmla="*/ f30 1 28"/>
                <a:gd name="f36" fmla="*/ f31 1 142"/>
                <a:gd name="f37" fmla="*/ 0 1 f26"/>
                <a:gd name="f38" fmla="*/ f20 1 f26"/>
                <a:gd name="f39" fmla="*/ 0 1 f27"/>
                <a:gd name="f40" fmla="*/ f21 1 f27"/>
                <a:gd name="f41" fmla="*/ f33 1 f26"/>
                <a:gd name="f42" fmla="*/ f34 1 f27"/>
                <a:gd name="f43" fmla="*/ f35 1 f27"/>
                <a:gd name="f44" fmla="*/ f36 1 f26"/>
                <a:gd name="f45" fmla="*/ f37 f17 1"/>
                <a:gd name="f46" fmla="*/ f38 f17 1"/>
                <a:gd name="f47" fmla="*/ f40 f18 1"/>
                <a:gd name="f48" fmla="*/ f39 f18 1"/>
                <a:gd name="f49" fmla="*/ f41 f17 1"/>
                <a:gd name="f50" fmla="*/ f42 f18 1"/>
                <a:gd name="f51" fmla="*/ f43 f18 1"/>
                <a:gd name="f52" fmla="*/ f44 f17 1"/>
              </a:gdLst>
              <a:ahLst/>
              <a:cxnLst>
                <a:cxn ang="3cd4">
                  <a:pos x="hc" y="t"/>
                </a:cxn>
                <a:cxn ang="0">
                  <a:pos x="r" y="vc"/>
                </a:cxn>
                <a:cxn ang="cd4">
                  <a:pos x="hc" y="b"/>
                </a:cxn>
                <a:cxn ang="cd2">
                  <a:pos x="l" y="vc"/>
                </a:cxn>
                <a:cxn ang="f32">
                  <a:pos x="f49" y="f50"/>
                </a:cxn>
                <a:cxn ang="f32">
                  <a:pos x="f49" y="f51"/>
                </a:cxn>
                <a:cxn ang="f32">
                  <a:pos x="f52" y="f51"/>
                </a:cxn>
                <a:cxn ang="f32">
                  <a:pos x="f52" y="f50"/>
                </a:cxn>
                <a:cxn ang="f32">
                  <a:pos x="f49" y="f50"/>
                </a:cxn>
              </a:cxnLst>
              <a:rect l="f45" t="f48" r="f46" b="f47"/>
              <a:pathLst>
                <a:path w="142" h="28">
                  <a:moveTo>
                    <a:pt x="f5" y="f7"/>
                  </a:moveTo>
                  <a:cubicBezTo>
                    <a:pt x="f5" y="f8"/>
                    <a:pt x="f5" y="f9"/>
                    <a:pt x="f5" y="f5"/>
                  </a:cubicBezTo>
                  <a:cubicBezTo>
                    <a:pt x="f10" y="f5"/>
                    <a:pt x="f11" y="f5"/>
                    <a:pt x="f6" y="f5"/>
                  </a:cubicBezTo>
                  <a:cubicBezTo>
                    <a:pt x="f6" y="f12"/>
                    <a:pt x="f6" y="f13"/>
                    <a:pt x="f6" y="f7"/>
                  </a:cubicBezTo>
                  <a:cubicBezTo>
                    <a:pt x="f14" y="f7"/>
                    <a:pt x="f15" y="f7"/>
                    <a:pt x="f5" y="f7"/>
                  </a:cubicBezTo>
                  <a:close/>
                </a:path>
              </a:pathLst>
            </a:custGeom>
            <a:solidFill>
              <a:srgbClr val="FFFFFF"/>
            </a:solidFill>
            <a:ln w="9528" cap="flat">
              <a:solidFill>
                <a:srgbClr val="0F78FF"/>
              </a:solidFill>
              <a:prstDash val="solid"/>
              <a:miter/>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8" name="Freeform 17">
              <a:extLst>
                <a:ext uri="{FF2B5EF4-FFF2-40B4-BE49-F238E27FC236}">
                  <a16:creationId xmlns:a16="http://schemas.microsoft.com/office/drawing/2014/main" id="{4C4256F7-E5C2-C4D5-F6AF-31405FC06DD8}"/>
                </a:ext>
              </a:extLst>
            </p:cNvPr>
            <p:cNvSpPr/>
            <p:nvPr/>
          </p:nvSpPr>
          <p:spPr>
            <a:xfrm>
              <a:off x="5903119" y="3665536"/>
              <a:ext cx="401641" cy="80960"/>
            </a:xfrm>
            <a:custGeom>
              <a:avLst/>
              <a:gdLst>
                <a:gd name="f0" fmla="val 10800000"/>
                <a:gd name="f1" fmla="val 5400000"/>
                <a:gd name="f2" fmla="val 180"/>
                <a:gd name="f3" fmla="val w"/>
                <a:gd name="f4" fmla="val h"/>
                <a:gd name="f5" fmla="val 0"/>
                <a:gd name="f6" fmla="val 142"/>
                <a:gd name="f7" fmla="val 28"/>
                <a:gd name="f8" fmla="val 19"/>
                <a:gd name="f9" fmla="val 10"/>
                <a:gd name="f10" fmla="val 47"/>
                <a:gd name="f11" fmla="val 94"/>
                <a:gd name="f12" fmla="val 9"/>
                <a:gd name="f13" fmla="val 18"/>
                <a:gd name="f14" fmla="val 95"/>
                <a:gd name="f15" fmla="val 49"/>
                <a:gd name="f16" fmla="+- 0 0 -90"/>
                <a:gd name="f17" fmla="*/ f3 1 142"/>
                <a:gd name="f18" fmla="*/ f4 1 28"/>
                <a:gd name="f19" fmla="val f5"/>
                <a:gd name="f20" fmla="val f6"/>
                <a:gd name="f21" fmla="val f7"/>
                <a:gd name="f22" fmla="*/ f16 f0 1"/>
                <a:gd name="f23" fmla="+- f21 0 f19"/>
                <a:gd name="f24" fmla="+- f20 0 f19"/>
                <a:gd name="f25" fmla="*/ f22 1 f2"/>
                <a:gd name="f26" fmla="*/ f24 1 142"/>
                <a:gd name="f27" fmla="*/ f23 1 28"/>
                <a:gd name="f28" fmla="*/ 0 f24 1"/>
                <a:gd name="f29" fmla="*/ 28 f23 1"/>
                <a:gd name="f30" fmla="*/ 0 f23 1"/>
                <a:gd name="f31" fmla="*/ 142 f24 1"/>
                <a:gd name="f32" fmla="+- f25 0 f1"/>
                <a:gd name="f33" fmla="*/ f28 1 142"/>
                <a:gd name="f34" fmla="*/ f29 1 28"/>
                <a:gd name="f35" fmla="*/ f30 1 28"/>
                <a:gd name="f36" fmla="*/ f31 1 142"/>
                <a:gd name="f37" fmla="*/ 0 1 f26"/>
                <a:gd name="f38" fmla="*/ f20 1 f26"/>
                <a:gd name="f39" fmla="*/ 0 1 f27"/>
                <a:gd name="f40" fmla="*/ f21 1 f27"/>
                <a:gd name="f41" fmla="*/ f33 1 f26"/>
                <a:gd name="f42" fmla="*/ f34 1 f27"/>
                <a:gd name="f43" fmla="*/ f35 1 f27"/>
                <a:gd name="f44" fmla="*/ f36 1 f26"/>
                <a:gd name="f45" fmla="*/ f37 f17 1"/>
                <a:gd name="f46" fmla="*/ f38 f17 1"/>
                <a:gd name="f47" fmla="*/ f40 f18 1"/>
                <a:gd name="f48" fmla="*/ f39 f18 1"/>
                <a:gd name="f49" fmla="*/ f41 f17 1"/>
                <a:gd name="f50" fmla="*/ f42 f18 1"/>
                <a:gd name="f51" fmla="*/ f43 f18 1"/>
                <a:gd name="f52" fmla="*/ f44 f17 1"/>
              </a:gdLst>
              <a:ahLst/>
              <a:cxnLst>
                <a:cxn ang="3cd4">
                  <a:pos x="hc" y="t"/>
                </a:cxn>
                <a:cxn ang="0">
                  <a:pos x="r" y="vc"/>
                </a:cxn>
                <a:cxn ang="cd4">
                  <a:pos x="hc" y="b"/>
                </a:cxn>
                <a:cxn ang="cd2">
                  <a:pos x="l" y="vc"/>
                </a:cxn>
                <a:cxn ang="f32">
                  <a:pos x="f49" y="f50"/>
                </a:cxn>
                <a:cxn ang="f32">
                  <a:pos x="f49" y="f51"/>
                </a:cxn>
                <a:cxn ang="f32">
                  <a:pos x="f52" y="f51"/>
                </a:cxn>
                <a:cxn ang="f32">
                  <a:pos x="f52" y="f50"/>
                </a:cxn>
                <a:cxn ang="f32">
                  <a:pos x="f49" y="f50"/>
                </a:cxn>
              </a:cxnLst>
              <a:rect l="f45" t="f48" r="f46" b="f47"/>
              <a:pathLst>
                <a:path w="142" h="28">
                  <a:moveTo>
                    <a:pt x="f5" y="f7"/>
                  </a:moveTo>
                  <a:cubicBezTo>
                    <a:pt x="f5" y="f8"/>
                    <a:pt x="f5" y="f9"/>
                    <a:pt x="f5" y="f5"/>
                  </a:cubicBezTo>
                  <a:cubicBezTo>
                    <a:pt x="f10" y="f5"/>
                    <a:pt x="f11" y="f5"/>
                    <a:pt x="f6" y="f5"/>
                  </a:cubicBezTo>
                  <a:cubicBezTo>
                    <a:pt x="f6" y="f12"/>
                    <a:pt x="f6" y="f13"/>
                    <a:pt x="f6" y="f7"/>
                  </a:cubicBezTo>
                  <a:cubicBezTo>
                    <a:pt x="f14" y="f7"/>
                    <a:pt x="f15" y="f7"/>
                    <a:pt x="f5" y="f7"/>
                  </a:cubicBezTo>
                  <a:close/>
                </a:path>
              </a:pathLst>
            </a:custGeom>
            <a:solidFill>
              <a:srgbClr val="FFFFFF"/>
            </a:solidFill>
            <a:ln w="9528" cap="flat">
              <a:solidFill>
                <a:srgbClr val="0F78FF"/>
              </a:solidFill>
              <a:prstDash val="solid"/>
              <a:miter/>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9" name="Freeform 18">
              <a:extLst>
                <a:ext uri="{FF2B5EF4-FFF2-40B4-BE49-F238E27FC236}">
                  <a16:creationId xmlns:a16="http://schemas.microsoft.com/office/drawing/2014/main" id="{DF2B95C9-2162-3781-CABD-29B2C24ACE8B}"/>
                </a:ext>
              </a:extLst>
            </p:cNvPr>
            <p:cNvSpPr/>
            <p:nvPr/>
          </p:nvSpPr>
          <p:spPr>
            <a:xfrm>
              <a:off x="5903119" y="2414592"/>
              <a:ext cx="401641" cy="76196"/>
            </a:xfrm>
            <a:custGeom>
              <a:avLst/>
              <a:gdLst>
                <a:gd name="f0" fmla="val 10800000"/>
                <a:gd name="f1" fmla="val 5400000"/>
                <a:gd name="f2" fmla="val 180"/>
                <a:gd name="f3" fmla="val w"/>
                <a:gd name="f4" fmla="val h"/>
                <a:gd name="f5" fmla="val 0"/>
                <a:gd name="f6" fmla="val 142"/>
                <a:gd name="f7" fmla="val 27"/>
                <a:gd name="f8" fmla="val 48"/>
                <a:gd name="f9" fmla="val 95"/>
                <a:gd name="f10" fmla="val 9"/>
                <a:gd name="f11" fmla="val 17"/>
                <a:gd name="f12" fmla="val 18"/>
                <a:gd name="f13" fmla="val 10"/>
                <a:gd name="f14" fmla="+- 0 0 -90"/>
                <a:gd name="f15" fmla="*/ f3 1 142"/>
                <a:gd name="f16" fmla="*/ f4 1 27"/>
                <a:gd name="f17" fmla="val f5"/>
                <a:gd name="f18" fmla="val f6"/>
                <a:gd name="f19" fmla="val f7"/>
                <a:gd name="f20" fmla="*/ f14 f0 1"/>
                <a:gd name="f21" fmla="+- f19 0 f17"/>
                <a:gd name="f22" fmla="+- f18 0 f17"/>
                <a:gd name="f23" fmla="*/ f20 1 f2"/>
                <a:gd name="f24" fmla="*/ f22 1 142"/>
                <a:gd name="f25" fmla="*/ f21 1 27"/>
                <a:gd name="f26" fmla="*/ 0 f22 1"/>
                <a:gd name="f27" fmla="*/ 0 f21 1"/>
                <a:gd name="f28" fmla="*/ 142 f22 1"/>
                <a:gd name="f29" fmla="*/ 27 f21 1"/>
                <a:gd name="f30" fmla="+- f23 0 f1"/>
                <a:gd name="f31" fmla="*/ f26 1 142"/>
                <a:gd name="f32" fmla="*/ f27 1 27"/>
                <a:gd name="f33" fmla="*/ f28 1 142"/>
                <a:gd name="f34" fmla="*/ f29 1 27"/>
                <a:gd name="f35" fmla="*/ 0 1 f24"/>
                <a:gd name="f36" fmla="*/ f18 1 f24"/>
                <a:gd name="f37" fmla="*/ 0 1 f25"/>
                <a:gd name="f38" fmla="*/ f19 1 f25"/>
                <a:gd name="f39" fmla="*/ f31 1 f24"/>
                <a:gd name="f40" fmla="*/ f32 1 f25"/>
                <a:gd name="f41" fmla="*/ f33 1 f24"/>
                <a:gd name="f42" fmla="*/ f34 1 f25"/>
                <a:gd name="f43" fmla="*/ f35 f15 1"/>
                <a:gd name="f44" fmla="*/ f36 f15 1"/>
                <a:gd name="f45" fmla="*/ f38 f16 1"/>
                <a:gd name="f46" fmla="*/ f37 f16 1"/>
                <a:gd name="f47" fmla="*/ f39 f15 1"/>
                <a:gd name="f48" fmla="*/ f40 f16 1"/>
                <a:gd name="f49" fmla="*/ f41 f15 1"/>
                <a:gd name="f50" fmla="*/ f42 f16 1"/>
              </a:gdLst>
              <a:ahLst/>
              <a:cxnLst>
                <a:cxn ang="3cd4">
                  <a:pos x="hc" y="t"/>
                </a:cxn>
                <a:cxn ang="0">
                  <a:pos x="r" y="vc"/>
                </a:cxn>
                <a:cxn ang="cd4">
                  <a:pos x="hc" y="b"/>
                </a:cxn>
                <a:cxn ang="cd2">
                  <a:pos x="l" y="vc"/>
                </a:cxn>
                <a:cxn ang="f30">
                  <a:pos x="f47" y="f48"/>
                </a:cxn>
                <a:cxn ang="f30">
                  <a:pos x="f49" y="f48"/>
                </a:cxn>
                <a:cxn ang="f30">
                  <a:pos x="f49" y="f50"/>
                </a:cxn>
                <a:cxn ang="f30">
                  <a:pos x="f47" y="f50"/>
                </a:cxn>
                <a:cxn ang="f30">
                  <a:pos x="f47" y="f48"/>
                </a:cxn>
              </a:cxnLst>
              <a:rect l="f43" t="f46" r="f44" b="f45"/>
              <a:pathLst>
                <a:path w="142" h="27">
                  <a:moveTo>
                    <a:pt x="f5" y="f5"/>
                  </a:moveTo>
                  <a:cubicBezTo>
                    <a:pt x="f8" y="f5"/>
                    <a:pt x="f9" y="f5"/>
                    <a:pt x="f6" y="f5"/>
                  </a:cubicBezTo>
                  <a:cubicBezTo>
                    <a:pt x="f6" y="f10"/>
                    <a:pt x="f6" y="f11"/>
                    <a:pt x="f6" y="f7"/>
                  </a:cubicBezTo>
                  <a:cubicBezTo>
                    <a:pt x="f9" y="f7"/>
                    <a:pt x="f8" y="f7"/>
                    <a:pt x="f5" y="f7"/>
                  </a:cubicBezTo>
                  <a:cubicBezTo>
                    <a:pt x="f5" y="f12"/>
                    <a:pt x="f5" y="f13"/>
                    <a:pt x="f5" y="f5"/>
                  </a:cubicBezTo>
                  <a:close/>
                </a:path>
              </a:pathLst>
            </a:custGeom>
            <a:solidFill>
              <a:srgbClr val="FFFFFF"/>
            </a:solidFill>
            <a:ln w="9528" cap="flat">
              <a:solidFill>
                <a:srgbClr val="0F78FF"/>
              </a:solidFill>
              <a:prstDash val="solid"/>
              <a:miter/>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20" name="Freeform 19">
              <a:extLst>
                <a:ext uri="{FF2B5EF4-FFF2-40B4-BE49-F238E27FC236}">
                  <a16:creationId xmlns:a16="http://schemas.microsoft.com/office/drawing/2014/main" id="{B2B273DF-9EB6-7696-5CAC-B88C405D7758}"/>
                </a:ext>
              </a:extLst>
            </p:cNvPr>
            <p:cNvSpPr/>
            <p:nvPr/>
          </p:nvSpPr>
          <p:spPr>
            <a:xfrm>
              <a:off x="5903119" y="2573341"/>
              <a:ext cx="401641" cy="73023"/>
            </a:xfrm>
            <a:custGeom>
              <a:avLst/>
              <a:gdLst>
                <a:gd name="f0" fmla="val 10800000"/>
                <a:gd name="f1" fmla="val 5400000"/>
                <a:gd name="f2" fmla="val 180"/>
                <a:gd name="f3" fmla="val w"/>
                <a:gd name="f4" fmla="val h"/>
                <a:gd name="f5" fmla="val 0"/>
                <a:gd name="f6" fmla="val 142"/>
                <a:gd name="f7" fmla="val 26"/>
                <a:gd name="f8" fmla="val 10"/>
                <a:gd name="f9" fmla="val 17"/>
                <a:gd name="f10" fmla="val 95"/>
                <a:gd name="f11" fmla="val 48"/>
                <a:gd name="f12" fmla="val 9"/>
                <a:gd name="f13" fmla="val 94"/>
                <a:gd name="f14" fmla="+- 0 0 -90"/>
                <a:gd name="f15" fmla="*/ f3 1 142"/>
                <a:gd name="f16" fmla="*/ f4 1 26"/>
                <a:gd name="f17" fmla="val f5"/>
                <a:gd name="f18" fmla="val f6"/>
                <a:gd name="f19" fmla="val f7"/>
                <a:gd name="f20" fmla="*/ f14 f0 1"/>
                <a:gd name="f21" fmla="+- f19 0 f17"/>
                <a:gd name="f22" fmla="+- f18 0 f17"/>
                <a:gd name="f23" fmla="*/ f20 1 f2"/>
                <a:gd name="f24" fmla="*/ f22 1 142"/>
                <a:gd name="f25" fmla="*/ f21 1 26"/>
                <a:gd name="f26" fmla="*/ 142 f22 1"/>
                <a:gd name="f27" fmla="*/ 0 f21 1"/>
                <a:gd name="f28" fmla="*/ 26 f21 1"/>
                <a:gd name="f29" fmla="*/ 0 f22 1"/>
                <a:gd name="f30" fmla="+- f23 0 f1"/>
                <a:gd name="f31" fmla="*/ f26 1 142"/>
                <a:gd name="f32" fmla="*/ f27 1 26"/>
                <a:gd name="f33" fmla="*/ f28 1 26"/>
                <a:gd name="f34" fmla="*/ f29 1 142"/>
                <a:gd name="f35" fmla="*/ 0 1 f24"/>
                <a:gd name="f36" fmla="*/ f18 1 f24"/>
                <a:gd name="f37" fmla="*/ 0 1 f25"/>
                <a:gd name="f38" fmla="*/ f19 1 f25"/>
                <a:gd name="f39" fmla="*/ f31 1 f24"/>
                <a:gd name="f40" fmla="*/ f32 1 f25"/>
                <a:gd name="f41" fmla="*/ f33 1 f25"/>
                <a:gd name="f42" fmla="*/ f34 1 f24"/>
                <a:gd name="f43" fmla="*/ f35 f15 1"/>
                <a:gd name="f44" fmla="*/ f36 f15 1"/>
                <a:gd name="f45" fmla="*/ f38 f16 1"/>
                <a:gd name="f46" fmla="*/ f37 f16 1"/>
                <a:gd name="f47" fmla="*/ f39 f15 1"/>
                <a:gd name="f48" fmla="*/ f40 f16 1"/>
                <a:gd name="f49" fmla="*/ f41 f16 1"/>
                <a:gd name="f50" fmla="*/ f42 f15 1"/>
              </a:gdLst>
              <a:ahLst/>
              <a:cxnLst>
                <a:cxn ang="3cd4">
                  <a:pos x="hc" y="t"/>
                </a:cxn>
                <a:cxn ang="0">
                  <a:pos x="r" y="vc"/>
                </a:cxn>
                <a:cxn ang="cd4">
                  <a:pos x="hc" y="b"/>
                </a:cxn>
                <a:cxn ang="cd2">
                  <a:pos x="l" y="vc"/>
                </a:cxn>
                <a:cxn ang="f30">
                  <a:pos x="f47" y="f48"/>
                </a:cxn>
                <a:cxn ang="f30">
                  <a:pos x="f47" y="f49"/>
                </a:cxn>
                <a:cxn ang="f30">
                  <a:pos x="f50" y="f49"/>
                </a:cxn>
                <a:cxn ang="f30">
                  <a:pos x="f50" y="f48"/>
                </a:cxn>
                <a:cxn ang="f30">
                  <a:pos x="f47" y="f48"/>
                </a:cxn>
              </a:cxnLst>
              <a:rect l="f43" t="f46" r="f44" b="f45"/>
              <a:pathLst>
                <a:path w="142" h="26">
                  <a:moveTo>
                    <a:pt x="f6" y="f5"/>
                  </a:moveTo>
                  <a:cubicBezTo>
                    <a:pt x="f6" y="f8"/>
                    <a:pt x="f6" y="f9"/>
                    <a:pt x="f6" y="f7"/>
                  </a:cubicBezTo>
                  <a:cubicBezTo>
                    <a:pt x="f10" y="f7"/>
                    <a:pt x="f11" y="f7"/>
                    <a:pt x="f5" y="f7"/>
                  </a:cubicBezTo>
                  <a:cubicBezTo>
                    <a:pt x="f5" y="f9"/>
                    <a:pt x="f5" y="f12"/>
                    <a:pt x="f5" y="f5"/>
                  </a:cubicBezTo>
                  <a:cubicBezTo>
                    <a:pt x="f11" y="f5"/>
                    <a:pt x="f13" y="f5"/>
                    <a:pt x="f6" y="f5"/>
                  </a:cubicBezTo>
                  <a:close/>
                </a:path>
              </a:pathLst>
            </a:custGeom>
            <a:solidFill>
              <a:srgbClr val="FFFFFF"/>
            </a:solidFill>
            <a:ln w="9528" cap="flat">
              <a:solidFill>
                <a:srgbClr val="0F78FF"/>
              </a:solidFill>
              <a:prstDash val="solid"/>
              <a:miter/>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21" name="Freeform 20">
              <a:extLst>
                <a:ext uri="{FF2B5EF4-FFF2-40B4-BE49-F238E27FC236}">
                  <a16:creationId xmlns:a16="http://schemas.microsoft.com/office/drawing/2014/main" id="{F765B606-6EFE-4858-1421-699B42001CD7}"/>
                </a:ext>
              </a:extLst>
            </p:cNvPr>
            <p:cNvSpPr/>
            <p:nvPr/>
          </p:nvSpPr>
          <p:spPr>
            <a:xfrm>
              <a:off x="5903119" y="3197227"/>
              <a:ext cx="401641" cy="77788"/>
            </a:xfrm>
            <a:custGeom>
              <a:avLst/>
              <a:gdLst>
                <a:gd name="f0" fmla="val 10800000"/>
                <a:gd name="f1" fmla="val 5400000"/>
                <a:gd name="f2" fmla="val 180"/>
                <a:gd name="f3" fmla="val w"/>
                <a:gd name="f4" fmla="val h"/>
                <a:gd name="f5" fmla="val 0"/>
                <a:gd name="f6" fmla="val 142"/>
                <a:gd name="f7" fmla="val 27"/>
                <a:gd name="f8" fmla="val 10"/>
                <a:gd name="f9" fmla="val 18"/>
                <a:gd name="f10" fmla="val 95"/>
                <a:gd name="f11" fmla="val 48"/>
                <a:gd name="f12" fmla="val 9"/>
                <a:gd name="f13" fmla="val 94"/>
                <a:gd name="f14" fmla="+- 0 0 -90"/>
                <a:gd name="f15" fmla="*/ f3 1 142"/>
                <a:gd name="f16" fmla="*/ f4 1 27"/>
                <a:gd name="f17" fmla="val f5"/>
                <a:gd name="f18" fmla="val f6"/>
                <a:gd name="f19" fmla="val f7"/>
                <a:gd name="f20" fmla="*/ f14 f0 1"/>
                <a:gd name="f21" fmla="+- f19 0 f17"/>
                <a:gd name="f22" fmla="+- f18 0 f17"/>
                <a:gd name="f23" fmla="*/ f20 1 f2"/>
                <a:gd name="f24" fmla="*/ f22 1 142"/>
                <a:gd name="f25" fmla="*/ f21 1 27"/>
                <a:gd name="f26" fmla="*/ 142 f22 1"/>
                <a:gd name="f27" fmla="*/ 0 f21 1"/>
                <a:gd name="f28" fmla="*/ 27 f21 1"/>
                <a:gd name="f29" fmla="*/ 0 f22 1"/>
                <a:gd name="f30" fmla="+- f23 0 f1"/>
                <a:gd name="f31" fmla="*/ f26 1 142"/>
                <a:gd name="f32" fmla="*/ f27 1 27"/>
                <a:gd name="f33" fmla="*/ f28 1 27"/>
                <a:gd name="f34" fmla="*/ f29 1 142"/>
                <a:gd name="f35" fmla="*/ 0 1 f24"/>
                <a:gd name="f36" fmla="*/ f18 1 f24"/>
                <a:gd name="f37" fmla="*/ 0 1 f25"/>
                <a:gd name="f38" fmla="*/ f19 1 f25"/>
                <a:gd name="f39" fmla="*/ f31 1 f24"/>
                <a:gd name="f40" fmla="*/ f32 1 f25"/>
                <a:gd name="f41" fmla="*/ f33 1 f25"/>
                <a:gd name="f42" fmla="*/ f34 1 f24"/>
                <a:gd name="f43" fmla="*/ f35 f15 1"/>
                <a:gd name="f44" fmla="*/ f36 f15 1"/>
                <a:gd name="f45" fmla="*/ f38 f16 1"/>
                <a:gd name="f46" fmla="*/ f37 f16 1"/>
                <a:gd name="f47" fmla="*/ f39 f15 1"/>
                <a:gd name="f48" fmla="*/ f40 f16 1"/>
                <a:gd name="f49" fmla="*/ f41 f16 1"/>
                <a:gd name="f50" fmla="*/ f42 f15 1"/>
              </a:gdLst>
              <a:ahLst/>
              <a:cxnLst>
                <a:cxn ang="3cd4">
                  <a:pos x="hc" y="t"/>
                </a:cxn>
                <a:cxn ang="0">
                  <a:pos x="r" y="vc"/>
                </a:cxn>
                <a:cxn ang="cd4">
                  <a:pos x="hc" y="b"/>
                </a:cxn>
                <a:cxn ang="cd2">
                  <a:pos x="l" y="vc"/>
                </a:cxn>
                <a:cxn ang="f30">
                  <a:pos x="f47" y="f48"/>
                </a:cxn>
                <a:cxn ang="f30">
                  <a:pos x="f47" y="f49"/>
                </a:cxn>
                <a:cxn ang="f30">
                  <a:pos x="f50" y="f49"/>
                </a:cxn>
                <a:cxn ang="f30">
                  <a:pos x="f50" y="f48"/>
                </a:cxn>
                <a:cxn ang="f30">
                  <a:pos x="f47" y="f48"/>
                </a:cxn>
              </a:cxnLst>
              <a:rect l="f43" t="f46" r="f44" b="f45"/>
              <a:pathLst>
                <a:path w="142" h="27">
                  <a:moveTo>
                    <a:pt x="f6" y="f5"/>
                  </a:moveTo>
                  <a:cubicBezTo>
                    <a:pt x="f6" y="f8"/>
                    <a:pt x="f6" y="f9"/>
                    <a:pt x="f6" y="f7"/>
                  </a:cubicBezTo>
                  <a:cubicBezTo>
                    <a:pt x="f10" y="f7"/>
                    <a:pt x="f11" y="f7"/>
                    <a:pt x="f5" y="f7"/>
                  </a:cubicBezTo>
                  <a:cubicBezTo>
                    <a:pt x="f5" y="f9"/>
                    <a:pt x="f5" y="f12"/>
                    <a:pt x="f5" y="f5"/>
                  </a:cubicBezTo>
                  <a:cubicBezTo>
                    <a:pt x="f11" y="f5"/>
                    <a:pt x="f13" y="f5"/>
                    <a:pt x="f6" y="f5"/>
                  </a:cubicBezTo>
                  <a:close/>
                </a:path>
              </a:pathLst>
            </a:custGeom>
            <a:solidFill>
              <a:srgbClr val="FFFFFF"/>
            </a:solidFill>
            <a:ln w="9528" cap="flat">
              <a:solidFill>
                <a:srgbClr val="0F78FF"/>
              </a:solidFill>
              <a:prstDash val="solid"/>
              <a:miter/>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22" name="Freeform 21">
              <a:extLst>
                <a:ext uri="{FF2B5EF4-FFF2-40B4-BE49-F238E27FC236}">
                  <a16:creationId xmlns:a16="http://schemas.microsoft.com/office/drawing/2014/main" id="{5ECC6A02-9BBC-3E5D-D8B1-4D5334B18CEB}"/>
                </a:ext>
              </a:extLst>
            </p:cNvPr>
            <p:cNvSpPr/>
            <p:nvPr/>
          </p:nvSpPr>
          <p:spPr>
            <a:xfrm>
              <a:off x="5903119" y="3357567"/>
              <a:ext cx="401641" cy="73023"/>
            </a:xfrm>
            <a:custGeom>
              <a:avLst/>
              <a:gdLst>
                <a:gd name="f0" fmla="val 10800000"/>
                <a:gd name="f1" fmla="val 5400000"/>
                <a:gd name="f2" fmla="val 180"/>
                <a:gd name="f3" fmla="val w"/>
                <a:gd name="f4" fmla="val h"/>
                <a:gd name="f5" fmla="val 0"/>
                <a:gd name="f6" fmla="val 142"/>
                <a:gd name="f7" fmla="val 26"/>
                <a:gd name="f8" fmla="val 17"/>
                <a:gd name="f9" fmla="val 9"/>
                <a:gd name="f10" fmla="val 47"/>
                <a:gd name="f11" fmla="val 94"/>
                <a:gd name="f12" fmla="val 8"/>
                <a:gd name="f13" fmla="val 16"/>
                <a:gd name="f14" fmla="val 95"/>
                <a:gd name="f15" fmla="val 49"/>
                <a:gd name="f16" fmla="+- 0 0 -90"/>
                <a:gd name="f17" fmla="*/ f3 1 142"/>
                <a:gd name="f18" fmla="*/ f4 1 26"/>
                <a:gd name="f19" fmla="val f5"/>
                <a:gd name="f20" fmla="val f6"/>
                <a:gd name="f21" fmla="val f7"/>
                <a:gd name="f22" fmla="*/ f16 f0 1"/>
                <a:gd name="f23" fmla="+- f21 0 f19"/>
                <a:gd name="f24" fmla="+- f20 0 f19"/>
                <a:gd name="f25" fmla="*/ f22 1 f2"/>
                <a:gd name="f26" fmla="*/ f24 1 142"/>
                <a:gd name="f27" fmla="*/ f23 1 26"/>
                <a:gd name="f28" fmla="*/ 0 f24 1"/>
                <a:gd name="f29" fmla="*/ 26 f23 1"/>
                <a:gd name="f30" fmla="*/ 0 f23 1"/>
                <a:gd name="f31" fmla="*/ 142 f24 1"/>
                <a:gd name="f32" fmla="+- f25 0 f1"/>
                <a:gd name="f33" fmla="*/ f28 1 142"/>
                <a:gd name="f34" fmla="*/ f29 1 26"/>
                <a:gd name="f35" fmla="*/ f30 1 26"/>
                <a:gd name="f36" fmla="*/ f31 1 142"/>
                <a:gd name="f37" fmla="*/ 0 1 f26"/>
                <a:gd name="f38" fmla="*/ f20 1 f26"/>
                <a:gd name="f39" fmla="*/ 0 1 f27"/>
                <a:gd name="f40" fmla="*/ f21 1 f27"/>
                <a:gd name="f41" fmla="*/ f33 1 f26"/>
                <a:gd name="f42" fmla="*/ f34 1 f27"/>
                <a:gd name="f43" fmla="*/ f35 1 f27"/>
                <a:gd name="f44" fmla="*/ f36 1 f26"/>
                <a:gd name="f45" fmla="*/ f37 f17 1"/>
                <a:gd name="f46" fmla="*/ f38 f17 1"/>
                <a:gd name="f47" fmla="*/ f40 f18 1"/>
                <a:gd name="f48" fmla="*/ f39 f18 1"/>
                <a:gd name="f49" fmla="*/ f41 f17 1"/>
                <a:gd name="f50" fmla="*/ f42 f18 1"/>
                <a:gd name="f51" fmla="*/ f43 f18 1"/>
                <a:gd name="f52" fmla="*/ f44 f17 1"/>
              </a:gdLst>
              <a:ahLst/>
              <a:cxnLst>
                <a:cxn ang="3cd4">
                  <a:pos x="hc" y="t"/>
                </a:cxn>
                <a:cxn ang="0">
                  <a:pos x="r" y="vc"/>
                </a:cxn>
                <a:cxn ang="cd4">
                  <a:pos x="hc" y="b"/>
                </a:cxn>
                <a:cxn ang="cd2">
                  <a:pos x="l" y="vc"/>
                </a:cxn>
                <a:cxn ang="f32">
                  <a:pos x="f49" y="f50"/>
                </a:cxn>
                <a:cxn ang="f32">
                  <a:pos x="f49" y="f51"/>
                </a:cxn>
                <a:cxn ang="f32">
                  <a:pos x="f52" y="f51"/>
                </a:cxn>
                <a:cxn ang="f32">
                  <a:pos x="f52" y="f50"/>
                </a:cxn>
                <a:cxn ang="f32">
                  <a:pos x="f49" y="f50"/>
                </a:cxn>
              </a:cxnLst>
              <a:rect l="f45" t="f48" r="f46" b="f47"/>
              <a:pathLst>
                <a:path w="142" h="26">
                  <a:moveTo>
                    <a:pt x="f5" y="f7"/>
                  </a:moveTo>
                  <a:cubicBezTo>
                    <a:pt x="f5" y="f8"/>
                    <a:pt x="f5" y="f9"/>
                    <a:pt x="f5" y="f5"/>
                  </a:cubicBezTo>
                  <a:cubicBezTo>
                    <a:pt x="f10" y="f5"/>
                    <a:pt x="f11" y="f5"/>
                    <a:pt x="f6" y="f5"/>
                  </a:cubicBezTo>
                  <a:cubicBezTo>
                    <a:pt x="f6" y="f12"/>
                    <a:pt x="f6" y="f13"/>
                    <a:pt x="f6" y="f7"/>
                  </a:cubicBezTo>
                  <a:cubicBezTo>
                    <a:pt x="f14" y="f7"/>
                    <a:pt x="f15" y="f7"/>
                    <a:pt x="f5" y="f7"/>
                  </a:cubicBezTo>
                  <a:close/>
                </a:path>
              </a:pathLst>
            </a:custGeom>
            <a:solidFill>
              <a:srgbClr val="FFFFFF"/>
            </a:solidFill>
            <a:ln w="9528" cap="flat">
              <a:solidFill>
                <a:srgbClr val="0F78FF"/>
              </a:solidFill>
              <a:prstDash val="solid"/>
              <a:miter/>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grpSp>
      <p:sp>
        <p:nvSpPr>
          <p:cNvPr id="23" name="Rectángulo 29">
            <a:extLst>
              <a:ext uri="{FF2B5EF4-FFF2-40B4-BE49-F238E27FC236}">
                <a16:creationId xmlns:a16="http://schemas.microsoft.com/office/drawing/2014/main" id="{D62717F6-9357-5F17-191E-8AAD449679D0}"/>
              </a:ext>
            </a:extLst>
          </p:cNvPr>
          <p:cNvSpPr/>
          <p:nvPr/>
        </p:nvSpPr>
        <p:spPr>
          <a:xfrm>
            <a:off x="791303" y="650632"/>
            <a:ext cx="10603519" cy="5682858"/>
          </a:xfrm>
          <a:prstGeom prst="rect">
            <a:avLst/>
          </a:prstGeom>
          <a:noFill/>
          <a:ln w="38103" cap="flat">
            <a:solidFill>
              <a:srgbClr val="FFFFFF"/>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0599F1"/>
              </a:solidFill>
              <a:uFillTx/>
              <a:latin typeface="Arial"/>
            </a:endParaRPr>
          </a:p>
        </p:txBody>
      </p:sp>
    </p:spTree>
  </p:cSld>
  <p:clrMapOvr>
    <a:masterClrMapping/>
  </p:clrMapOvr>
  <p:transition spd="med">
    <p:fade/>
  </p:transition>
</p:sld>
</file>

<file path=ppt/slides/slide34.xml><?xml version="1.0" encoding="utf-8"?>
<p:sld xmlns:a="http://schemas.openxmlformats.org/drawingml/2006/main" xmlns:r="http://schemas.openxmlformats.org/officeDocument/2006/relationships" xmlns:p="http://schemas.openxmlformats.org/presentationml/2006/main">
  <p:cSld name="Slide62">
    <p:spTree>
      <p:nvGrpSpPr>
        <p:cNvPr id="1" name=""/>
        <p:cNvGrpSpPr/>
        <p:nvPr/>
      </p:nvGrpSpPr>
      <p:grpSpPr>
        <a:xfrm>
          <a:off x="0" y="0"/>
          <a:ext cx="0" cy="0"/>
          <a:chOff x="0" y="0"/>
          <a:chExt cx="0" cy="0"/>
        </a:xfrm>
      </p:grpSpPr>
      <p:sp>
        <p:nvSpPr>
          <p:cNvPr id="2" name="Google Shape;263;p42">
            <a:extLst>
              <a:ext uri="{FF2B5EF4-FFF2-40B4-BE49-F238E27FC236}">
                <a16:creationId xmlns:a16="http://schemas.microsoft.com/office/drawing/2014/main" id="{7290DC90-73FC-3D19-F74B-327EDD59D494}"/>
              </a:ext>
            </a:extLst>
          </p:cNvPr>
          <p:cNvSpPr txBox="1"/>
          <p:nvPr/>
        </p:nvSpPr>
        <p:spPr>
          <a:xfrm>
            <a:off x="3383801" y="223598"/>
            <a:ext cx="5424403" cy="1031470"/>
          </a:xfrm>
          <a:prstGeom prst="rect">
            <a:avLst/>
          </a:prstGeom>
          <a:noFill/>
          <a:ln cap="flat">
            <a:noFill/>
          </a:ln>
        </p:spPr>
        <p:txBody>
          <a:bodyPr vert="horz" wrap="square" lIns="121898" tIns="121898" rIns="121898" bIns="121898" anchor="t" anchorCtr="1" compatLnSpc="1">
            <a:noAutofit/>
          </a:bodyPr>
          <a:lstStyle/>
          <a:p>
            <a:pPr marL="0" marR="0" lvl="0" indent="0" algn="ctr" defTabSz="914400" rtl="0" fontAlgn="auto" hangingPunct="1">
              <a:lnSpc>
                <a:spcPct val="80000"/>
              </a:lnSpc>
              <a:spcBef>
                <a:spcPts val="0"/>
              </a:spcBef>
              <a:spcAft>
                <a:spcPts val="0"/>
              </a:spcAft>
              <a:buNone/>
              <a:tabLst/>
              <a:defRPr sz="1800" b="0" i="0" u="none" strike="noStrike" kern="0" cap="none" spc="0" baseline="0">
                <a:solidFill>
                  <a:srgbClr val="000000"/>
                </a:solidFill>
                <a:uFillTx/>
              </a:defRPr>
            </a:pPr>
            <a:r>
              <a:rPr lang="es-PE" sz="5867" b="1" i="0" u="none" strike="noStrike" kern="1200" cap="none" spc="0" baseline="0">
                <a:solidFill>
                  <a:srgbClr val="002060"/>
                </a:solidFill>
                <a:uFillTx/>
                <a:latin typeface="Arial (Títulos)"/>
                <a:ea typeface="DM Sans"/>
                <a:cs typeface="Rubik"/>
              </a:rPr>
              <a:t>FUENTE</a:t>
            </a:r>
          </a:p>
        </p:txBody>
      </p:sp>
      <p:sp>
        <p:nvSpPr>
          <p:cNvPr id="3" name="Google Shape;270;p42">
            <a:extLst>
              <a:ext uri="{FF2B5EF4-FFF2-40B4-BE49-F238E27FC236}">
                <a16:creationId xmlns:a16="http://schemas.microsoft.com/office/drawing/2014/main" id="{3DE0A53A-D47C-5C74-7B10-A61FA10D235D}"/>
              </a:ext>
            </a:extLst>
          </p:cNvPr>
          <p:cNvSpPr txBox="1"/>
          <p:nvPr/>
        </p:nvSpPr>
        <p:spPr>
          <a:xfrm>
            <a:off x="1169901" y="1991023"/>
            <a:ext cx="5543549" cy="565400"/>
          </a:xfrm>
          <a:prstGeom prst="rect">
            <a:avLst/>
          </a:prstGeom>
          <a:noFill/>
          <a:ln cap="flat">
            <a:noFill/>
          </a:ln>
        </p:spPr>
        <p:txBody>
          <a:bodyPr vert="horz" wrap="square" lIns="121898" tIns="121898" rIns="121898" bIns="121898"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s-PE" sz="2133" b="0" i="0" u="none" strike="noStrike" kern="1200" cap="none" spc="0" baseline="0" dirty="0">
                <a:solidFill>
                  <a:srgbClr val="3282BE"/>
                </a:solidFill>
                <a:uFillTx/>
                <a:latin typeface="Arial"/>
                <a:ea typeface="Rubik"/>
                <a:cs typeface="Rubik"/>
              </a:rPr>
              <a:t>ELABORADO POR  </a:t>
            </a:r>
            <a:r>
              <a:rPr lang="es-PE" sz="2133" b="0" i="0" u="none" strike="noStrike" kern="1200" cap="none" spc="0" baseline="0" dirty="0">
                <a:solidFill>
                  <a:srgbClr val="3282BE"/>
                </a:solidFill>
                <a:uFillTx/>
                <a:latin typeface="Arial"/>
                <a:ea typeface="Montserrat"/>
                <a:cs typeface="Assistant Light" pitchFamily="2"/>
              </a:rPr>
              <a:t>: </a:t>
            </a:r>
            <a:r>
              <a:rPr lang="es-PE" sz="2133" b="0" i="0" u="none" strike="noStrike" kern="1200" cap="none" spc="0" baseline="0" dirty="0" smtClean="0">
                <a:solidFill>
                  <a:srgbClr val="232323"/>
                </a:solidFill>
                <a:uFillTx/>
                <a:latin typeface="Arial"/>
                <a:ea typeface="Montserrat"/>
                <a:cs typeface="Kanit Light"/>
              </a:rPr>
              <a:t/>
            </a:r>
            <a:br>
              <a:rPr lang="es-PE" sz="2133" b="0" i="0" u="none" strike="noStrike" kern="1200" cap="none" spc="0" baseline="0" dirty="0" smtClean="0">
                <a:solidFill>
                  <a:srgbClr val="232323"/>
                </a:solidFill>
                <a:uFillTx/>
                <a:latin typeface="Arial"/>
                <a:ea typeface="Montserrat"/>
                <a:cs typeface="Kanit Light"/>
              </a:rPr>
            </a:br>
            <a:r>
              <a:rPr lang="es-PE" sz="2133" b="0" i="0" u="none" strike="noStrike" kern="1200" cap="none" spc="0" baseline="0" dirty="0" smtClean="0">
                <a:solidFill>
                  <a:srgbClr val="232323"/>
                </a:solidFill>
                <a:uFillTx/>
                <a:latin typeface="Arial"/>
                <a:ea typeface="Montserrat"/>
                <a:cs typeface="Kanit Light"/>
              </a:rPr>
              <a:t>plantillaspowerpoint.org</a:t>
            </a:r>
            <a:endParaRPr lang="es-PE" sz="2133" b="0" i="0" u="none" strike="noStrike" kern="1200" cap="none" spc="0" baseline="0" dirty="0">
              <a:solidFill>
                <a:srgbClr val="232323"/>
              </a:solidFill>
              <a:uFillTx/>
              <a:latin typeface="Arial"/>
              <a:ea typeface="Montserrat"/>
              <a:cs typeface="Kanit Light"/>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2133" b="1" i="0" u="none" strike="noStrike" kern="1200" cap="none" spc="0" baseline="0" dirty="0">
              <a:solidFill>
                <a:srgbClr val="02FFB3"/>
              </a:solidFill>
              <a:uFillTx/>
              <a:latin typeface="Arial"/>
              <a:ea typeface="Rubik"/>
              <a:cs typeface="Rubik"/>
            </a:endParaRPr>
          </a:p>
        </p:txBody>
      </p:sp>
      <p:grpSp>
        <p:nvGrpSpPr>
          <p:cNvPr id="4" name="Grupo 3">
            <a:extLst>
              <a:ext uri="{FF2B5EF4-FFF2-40B4-BE49-F238E27FC236}">
                <a16:creationId xmlns:a16="http://schemas.microsoft.com/office/drawing/2014/main" id="{3307E48E-12CA-6976-6C2F-1D390273B7F6}"/>
              </a:ext>
            </a:extLst>
          </p:cNvPr>
          <p:cNvGrpSpPr/>
          <p:nvPr/>
        </p:nvGrpSpPr>
        <p:grpSpPr>
          <a:xfrm>
            <a:off x="1169901" y="2996863"/>
            <a:ext cx="3985576" cy="2126071"/>
            <a:chOff x="1169901" y="2996863"/>
            <a:chExt cx="3985576" cy="2126071"/>
          </a:xfrm>
        </p:grpSpPr>
        <p:sp>
          <p:nvSpPr>
            <p:cNvPr id="5" name="Google Shape;272;p42">
              <a:extLst>
                <a:ext uri="{FF2B5EF4-FFF2-40B4-BE49-F238E27FC236}">
                  <a16:creationId xmlns:a16="http://schemas.microsoft.com/office/drawing/2014/main" id="{95BDF53C-091B-557C-780D-FDE2ACFC1E35}"/>
                </a:ext>
              </a:extLst>
            </p:cNvPr>
            <p:cNvSpPr txBox="1"/>
            <p:nvPr/>
          </p:nvSpPr>
          <p:spPr>
            <a:xfrm>
              <a:off x="1169901" y="2996863"/>
              <a:ext cx="2822798" cy="411598"/>
            </a:xfrm>
            <a:prstGeom prst="rect">
              <a:avLst/>
            </a:prstGeom>
            <a:noFill/>
            <a:ln cap="flat">
              <a:noFill/>
            </a:ln>
          </p:spPr>
          <p:txBody>
            <a:bodyPr vert="horz" wrap="square" lIns="121898" tIns="121898" rIns="121898" bIns="121898"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s-PE" sz="2133" b="0" i="0" u="none" strike="noStrike" kern="1200" cap="none" spc="0" baseline="0">
                  <a:solidFill>
                    <a:srgbClr val="3282BE"/>
                  </a:solidFill>
                  <a:uFillTx/>
                  <a:latin typeface="Arial"/>
                  <a:ea typeface="Rubik"/>
                  <a:cs typeface="Rubik"/>
                </a:rPr>
                <a:t>IMAGES :</a:t>
              </a:r>
            </a:p>
          </p:txBody>
        </p:sp>
        <p:sp>
          <p:nvSpPr>
            <p:cNvPr id="6" name="Google Shape;273;p42">
              <a:extLst>
                <a:ext uri="{FF2B5EF4-FFF2-40B4-BE49-F238E27FC236}">
                  <a16:creationId xmlns:a16="http://schemas.microsoft.com/office/drawing/2014/main" id="{9D0FC8C8-0B87-FE28-19A0-F496FFF4F597}"/>
                </a:ext>
              </a:extLst>
            </p:cNvPr>
            <p:cNvSpPr txBox="1"/>
            <p:nvPr/>
          </p:nvSpPr>
          <p:spPr>
            <a:xfrm>
              <a:off x="1169901" y="3408361"/>
              <a:ext cx="3985576" cy="1714573"/>
            </a:xfrm>
            <a:prstGeom prst="rect">
              <a:avLst/>
            </a:prstGeom>
            <a:noFill/>
            <a:ln cap="flat">
              <a:noFill/>
            </a:ln>
          </p:spPr>
          <p:txBody>
            <a:bodyPr vert="horz" wrap="square" lIns="121898" tIns="121898" rIns="121898" bIns="121898" anchor="t" anchorCtr="0" compatLnSpc="1">
              <a:noAutofit/>
            </a:bodyPr>
            <a:lstStyle/>
            <a:p>
              <a:pPr marL="380975" marR="0" lvl="0" indent="-380975" algn="l" defTabSz="914400" rtl="0" fontAlgn="auto" hangingPunct="1">
                <a:lnSpc>
                  <a:spcPct val="100000"/>
                </a:lnSpc>
                <a:spcBef>
                  <a:spcPts val="0"/>
                </a:spcBef>
                <a:spcAft>
                  <a:spcPts val="0"/>
                </a:spcAft>
                <a:buSzPct val="100000"/>
                <a:buFont typeface="Arial" pitchFamily="34"/>
                <a:buChar char="•"/>
                <a:tabLst/>
                <a:defRPr sz="1800" b="0" i="0" u="none" strike="noStrike" kern="0" cap="none" spc="0" baseline="0">
                  <a:solidFill>
                    <a:srgbClr val="000000"/>
                  </a:solidFill>
                  <a:uFillTx/>
                </a:defRPr>
              </a:pPr>
              <a:r>
                <a:rPr lang="es-PE" sz="2000" b="0" i="0" u="none" strike="noStrike" kern="1200" cap="none" spc="0" baseline="0">
                  <a:solidFill>
                    <a:srgbClr val="232323"/>
                  </a:solidFill>
                  <a:uFillTx/>
                  <a:latin typeface="Arial"/>
                  <a:ea typeface="Montserrat"/>
                  <a:cs typeface="Kanit Light"/>
                </a:rPr>
                <a:t>unsplash.com</a:t>
              </a:r>
            </a:p>
            <a:p>
              <a:pPr marL="380975" marR="0" lvl="0" indent="-380975" algn="l" defTabSz="914400" rtl="0" fontAlgn="auto" hangingPunct="1">
                <a:lnSpc>
                  <a:spcPct val="100000"/>
                </a:lnSpc>
                <a:spcBef>
                  <a:spcPts val="0"/>
                </a:spcBef>
                <a:spcAft>
                  <a:spcPts val="0"/>
                </a:spcAft>
                <a:buSzPct val="100000"/>
                <a:buFont typeface="Arial" pitchFamily="34"/>
                <a:buChar char="•"/>
                <a:tabLst/>
                <a:defRPr sz="1800" b="0" i="0" u="none" strike="noStrike" kern="0" cap="none" spc="0" baseline="0">
                  <a:solidFill>
                    <a:srgbClr val="000000"/>
                  </a:solidFill>
                  <a:uFillTx/>
                </a:defRPr>
              </a:pPr>
              <a:r>
                <a:rPr lang="es-PE" sz="2000" b="0" i="0" u="none" strike="noStrike" kern="1200" cap="none" spc="0" baseline="0">
                  <a:solidFill>
                    <a:srgbClr val="232323"/>
                  </a:solidFill>
                  <a:uFillTx/>
                  <a:latin typeface="Arial"/>
                  <a:ea typeface="Montserrat"/>
                  <a:cs typeface="Kanit Light"/>
                </a:rPr>
                <a:t>pixabay.com</a:t>
              </a: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2000" b="0" i="0" u="none" strike="noStrike" kern="1200" cap="none" spc="0" baseline="0">
                <a:solidFill>
                  <a:srgbClr val="232323"/>
                </a:solidFill>
                <a:uFillTx/>
                <a:latin typeface="Arial"/>
                <a:ea typeface="Montserrat"/>
                <a:cs typeface="Kanit Light"/>
              </a:endParaRPr>
            </a:p>
          </p:txBody>
        </p:sp>
      </p:grpSp>
      <p:sp>
        <p:nvSpPr>
          <p:cNvPr id="7" name="Google Shape;274;p42">
            <a:extLst>
              <a:ext uri="{FF2B5EF4-FFF2-40B4-BE49-F238E27FC236}">
                <a16:creationId xmlns:a16="http://schemas.microsoft.com/office/drawing/2014/main" id="{7CE617FA-C097-A6A4-D5EB-D17E72DFE16F}"/>
              </a:ext>
            </a:extLst>
          </p:cNvPr>
          <p:cNvSpPr txBox="1"/>
          <p:nvPr/>
        </p:nvSpPr>
        <p:spPr>
          <a:xfrm>
            <a:off x="1169901" y="4264917"/>
            <a:ext cx="2822798" cy="411598"/>
          </a:xfrm>
          <a:prstGeom prst="rect">
            <a:avLst/>
          </a:prstGeom>
          <a:noFill/>
          <a:ln cap="flat">
            <a:noFill/>
          </a:ln>
        </p:spPr>
        <p:txBody>
          <a:bodyPr vert="horz" wrap="square" lIns="121898" tIns="121898" rIns="121898" bIns="121898"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2133" b="0" i="0" u="none" strike="noStrike" kern="1200" cap="none" spc="0" baseline="0">
                <a:solidFill>
                  <a:srgbClr val="3282BE"/>
                </a:solidFill>
                <a:uFillTx/>
                <a:latin typeface="Arial"/>
                <a:ea typeface="Rubik"/>
                <a:cs typeface="Rubik"/>
              </a:rPr>
              <a:t>FONTS :</a:t>
            </a:r>
          </a:p>
        </p:txBody>
      </p:sp>
      <p:sp>
        <p:nvSpPr>
          <p:cNvPr id="8" name="Google Shape;275;p42">
            <a:extLst>
              <a:ext uri="{FF2B5EF4-FFF2-40B4-BE49-F238E27FC236}">
                <a16:creationId xmlns:a16="http://schemas.microsoft.com/office/drawing/2014/main" id="{52FD71D8-4356-B315-B67C-236C7D7CE430}"/>
              </a:ext>
            </a:extLst>
          </p:cNvPr>
          <p:cNvSpPr txBox="1"/>
          <p:nvPr/>
        </p:nvSpPr>
        <p:spPr>
          <a:xfrm>
            <a:off x="1169901" y="4676415"/>
            <a:ext cx="3527169" cy="912799"/>
          </a:xfrm>
          <a:prstGeom prst="rect">
            <a:avLst/>
          </a:prstGeom>
          <a:noFill/>
          <a:ln cap="flat">
            <a:noFill/>
          </a:ln>
        </p:spPr>
        <p:txBody>
          <a:bodyPr vert="horz" wrap="square" lIns="121898" tIns="121898" rIns="121898" bIns="121898" anchor="t" anchorCtr="0" compatLnSpc="1">
            <a:noAutofit/>
          </a:bodyPr>
          <a:lstStyle/>
          <a:p>
            <a:pPr marL="380975" marR="0" lvl="0" indent="-380975" algn="l" defTabSz="914400" rtl="0" fontAlgn="auto" hangingPunct="1">
              <a:lnSpc>
                <a:spcPct val="100000"/>
              </a:lnSpc>
              <a:spcBef>
                <a:spcPts val="0"/>
              </a:spcBef>
              <a:spcAft>
                <a:spcPts val="0"/>
              </a:spcAft>
              <a:buSzPct val="100000"/>
              <a:buFont typeface="Arial" pitchFamily="34"/>
              <a:buChar char="•"/>
              <a:tabLst/>
              <a:defRPr sz="1800" b="0" i="0" u="none" strike="noStrike" kern="0" cap="none" spc="0" baseline="0">
                <a:solidFill>
                  <a:srgbClr val="000000"/>
                </a:solidFill>
                <a:uFillTx/>
              </a:defRPr>
            </a:pPr>
            <a:r>
              <a:rPr lang="es-PE" sz="2000" b="0" i="0" u="none" strike="noStrike" kern="1200" cap="none" spc="0" baseline="0">
                <a:solidFill>
                  <a:srgbClr val="232323"/>
                </a:solidFill>
                <a:uFillTx/>
                <a:latin typeface="Arial"/>
                <a:ea typeface="Montserrat"/>
                <a:cs typeface="Kanit Light"/>
              </a:rPr>
              <a:t>Arial (Títulos)</a:t>
            </a:r>
          </a:p>
          <a:p>
            <a:pPr marL="380975" marR="0" lvl="0" indent="-380975" algn="l" defTabSz="914400" rtl="0" fontAlgn="auto" hangingPunct="1">
              <a:lnSpc>
                <a:spcPct val="100000"/>
              </a:lnSpc>
              <a:spcBef>
                <a:spcPts val="0"/>
              </a:spcBef>
              <a:spcAft>
                <a:spcPts val="0"/>
              </a:spcAft>
              <a:buSzPct val="100000"/>
              <a:buFont typeface="Arial" pitchFamily="34"/>
              <a:buChar char="•"/>
              <a:tabLst/>
              <a:defRPr sz="1800" b="0" i="0" u="none" strike="noStrike" kern="0" cap="none" spc="0" baseline="0">
                <a:solidFill>
                  <a:srgbClr val="000000"/>
                </a:solidFill>
                <a:uFillTx/>
              </a:defRPr>
            </a:pPr>
            <a:r>
              <a:rPr lang="es-PE" sz="2000" b="0" i="0" u="none" strike="noStrike" kern="1200" cap="none" spc="0" baseline="0">
                <a:solidFill>
                  <a:srgbClr val="232323"/>
                </a:solidFill>
                <a:uFillTx/>
                <a:latin typeface="Arial"/>
                <a:ea typeface="Montserrat"/>
                <a:cs typeface="Kanit Light"/>
              </a:rPr>
              <a:t>Arial (Cuerpo)</a:t>
            </a:r>
          </a:p>
        </p:txBody>
      </p:sp>
      <p:grpSp>
        <p:nvGrpSpPr>
          <p:cNvPr id="13" name="Grupo 63">
            <a:extLst>
              <a:ext uri="{FF2B5EF4-FFF2-40B4-BE49-F238E27FC236}">
                <a16:creationId xmlns:a16="http://schemas.microsoft.com/office/drawing/2014/main" id="{CCB7324F-0A67-F996-038E-23EA576741AE}"/>
              </a:ext>
            </a:extLst>
          </p:cNvPr>
          <p:cNvGrpSpPr/>
          <p:nvPr/>
        </p:nvGrpSpPr>
        <p:grpSpPr>
          <a:xfrm>
            <a:off x="10899053" y="225975"/>
            <a:ext cx="973323" cy="772878"/>
            <a:chOff x="10899053" y="225975"/>
            <a:chExt cx="973323" cy="772878"/>
          </a:xfrm>
        </p:grpSpPr>
        <p:sp>
          <p:nvSpPr>
            <p:cNvPr id="14" name="Freeform 5">
              <a:extLst>
                <a:ext uri="{FF2B5EF4-FFF2-40B4-BE49-F238E27FC236}">
                  <a16:creationId xmlns:a16="http://schemas.microsoft.com/office/drawing/2014/main" id="{1B4DB8D0-6499-E803-C25E-A493B52EAF54}"/>
                </a:ext>
              </a:extLst>
            </p:cNvPr>
            <p:cNvSpPr/>
            <p:nvPr/>
          </p:nvSpPr>
          <p:spPr>
            <a:xfrm>
              <a:off x="11341422" y="233519"/>
              <a:ext cx="236893" cy="706273"/>
            </a:xfrm>
            <a:custGeom>
              <a:avLst/>
              <a:gdLst>
                <a:gd name="f0" fmla="val 10800000"/>
                <a:gd name="f1" fmla="val 5400000"/>
                <a:gd name="f2" fmla="val 180"/>
                <a:gd name="f3" fmla="val w"/>
                <a:gd name="f4" fmla="val h"/>
                <a:gd name="f5" fmla="val 0"/>
                <a:gd name="f6" fmla="val 211"/>
                <a:gd name="f7" fmla="val 628"/>
                <a:gd name="f8" fmla="val 74"/>
                <a:gd name="f9" fmla="val 214"/>
                <a:gd name="f10" fmla="val 121"/>
                <a:gd name="f11" fmla="val 165"/>
                <a:gd name="f12" fmla="val 225"/>
                <a:gd name="f13" fmla="val 235"/>
                <a:gd name="f14" fmla="val 246"/>
                <a:gd name="f15" fmla="val 166"/>
                <a:gd name="f16" fmla="val 122"/>
                <a:gd name="f17" fmla="val 76"/>
                <a:gd name="f18" fmla="val 254"/>
                <a:gd name="f19" fmla="val 261"/>
                <a:gd name="f20" fmla="val 269"/>
                <a:gd name="f21" fmla="val 120"/>
                <a:gd name="f22" fmla="val 210"/>
                <a:gd name="f23" fmla="val 280"/>
                <a:gd name="f24" fmla="val 290"/>
                <a:gd name="f25" fmla="val 301"/>
                <a:gd name="f26" fmla="val 75"/>
                <a:gd name="f27" fmla="val 309"/>
                <a:gd name="f28" fmla="val 315"/>
                <a:gd name="f29" fmla="val 323"/>
                <a:gd name="f30" fmla="val 334"/>
                <a:gd name="f31" fmla="val 344"/>
                <a:gd name="f32" fmla="val 355"/>
                <a:gd name="f33" fmla="val 363"/>
                <a:gd name="f34" fmla="val 370"/>
                <a:gd name="f35" fmla="val 378"/>
                <a:gd name="f36" fmla="val 389"/>
                <a:gd name="f37" fmla="val 398"/>
                <a:gd name="f38" fmla="val 410"/>
                <a:gd name="f39" fmla="val 418"/>
                <a:gd name="f40" fmla="val 424"/>
                <a:gd name="f41" fmla="val 433"/>
                <a:gd name="f42" fmla="val 445"/>
                <a:gd name="f43" fmla="val 455"/>
                <a:gd name="f44" fmla="val 466"/>
                <a:gd name="f45" fmla="val 473"/>
                <a:gd name="f46" fmla="val 479"/>
                <a:gd name="f47" fmla="val 486"/>
                <a:gd name="f48" fmla="val 164"/>
                <a:gd name="f49" fmla="val 498"/>
                <a:gd name="f50" fmla="val 507"/>
                <a:gd name="f51" fmla="val 519"/>
                <a:gd name="f52" fmla="val 528"/>
                <a:gd name="f53" fmla="val 534"/>
                <a:gd name="f54" fmla="val 542"/>
                <a:gd name="f55" fmla="val 553"/>
                <a:gd name="f56" fmla="val 562"/>
                <a:gd name="f57" fmla="val 574"/>
                <a:gd name="f58" fmla="val 582"/>
                <a:gd name="f59" fmla="val 589"/>
                <a:gd name="f60" fmla="val 597"/>
                <a:gd name="f61" fmla="val 608"/>
                <a:gd name="f62" fmla="val 617"/>
                <a:gd name="f63" fmla="val 141"/>
                <a:gd name="f64" fmla="val 71"/>
                <a:gd name="f65" fmla="val 420"/>
                <a:gd name="f66" fmla="val 23"/>
                <a:gd name="f67" fmla="val 16"/>
                <a:gd name="f68" fmla="val 46"/>
                <a:gd name="f69" fmla="val 30"/>
                <a:gd name="f70" fmla="val 68"/>
                <a:gd name="f71" fmla="val 72"/>
                <a:gd name="f72" fmla="val 49"/>
                <a:gd name="f73" fmla="val 59"/>
                <a:gd name="f74" fmla="val 65"/>
                <a:gd name="f75" fmla="val 108"/>
                <a:gd name="f76" fmla="val 150"/>
                <a:gd name="f77" fmla="val 193"/>
                <a:gd name="f78" fmla="val 200"/>
                <a:gd name="f79" fmla="val 206"/>
                <a:gd name="f80" fmla="+- 0 0 -90"/>
                <a:gd name="f81" fmla="*/ f3 1 211"/>
                <a:gd name="f82" fmla="*/ f4 1 628"/>
                <a:gd name="f83" fmla="val f5"/>
                <a:gd name="f84" fmla="val f6"/>
                <a:gd name="f85" fmla="val f7"/>
                <a:gd name="f86" fmla="*/ f80 f0 1"/>
                <a:gd name="f87" fmla="+- f85 0 f83"/>
                <a:gd name="f88" fmla="+- f84 0 f83"/>
                <a:gd name="f89" fmla="*/ f86 1 f2"/>
                <a:gd name="f90" fmla="*/ f88 1 211"/>
                <a:gd name="f91" fmla="*/ f87 1 628"/>
                <a:gd name="f92" fmla="*/ 74 f88 1"/>
                <a:gd name="f93" fmla="*/ 214 f87 1"/>
                <a:gd name="f94" fmla="*/ 211 f88 1"/>
                <a:gd name="f95" fmla="*/ 246 f87 1"/>
                <a:gd name="f96" fmla="*/ 76 f88 1"/>
                <a:gd name="f97" fmla="*/ 269 f87 1"/>
                <a:gd name="f98" fmla="*/ 210 f88 1"/>
                <a:gd name="f99" fmla="*/ 301 f87 1"/>
                <a:gd name="f100" fmla="*/ 75 f88 1"/>
                <a:gd name="f101" fmla="*/ 323 f87 1"/>
                <a:gd name="f102" fmla="*/ 355 f87 1"/>
                <a:gd name="f103" fmla="*/ 378 f87 1"/>
                <a:gd name="f104" fmla="*/ 410 f87 1"/>
                <a:gd name="f105" fmla="*/ 433 f87 1"/>
                <a:gd name="f106" fmla="*/ 466 f87 1"/>
                <a:gd name="f107" fmla="*/ 486 f87 1"/>
                <a:gd name="f108" fmla="*/ 519 f87 1"/>
                <a:gd name="f109" fmla="*/ 542 f87 1"/>
                <a:gd name="f110" fmla="*/ 574 f87 1"/>
                <a:gd name="f111" fmla="*/ 597 f87 1"/>
                <a:gd name="f112" fmla="*/ 628 f87 1"/>
                <a:gd name="f113" fmla="*/ 0 f88 1"/>
                <a:gd name="f114" fmla="*/ 0 f87 1"/>
                <a:gd name="f115" fmla="*/ 68 f88 1"/>
                <a:gd name="f116" fmla="*/ 46 f87 1"/>
                <a:gd name="f117" fmla="*/ 65 f87 1"/>
                <a:gd name="f118" fmla="*/ 193 f87 1"/>
                <a:gd name="f119" fmla="+- f89 0 f1"/>
                <a:gd name="f120" fmla="*/ f92 1 211"/>
                <a:gd name="f121" fmla="*/ f93 1 628"/>
                <a:gd name="f122" fmla="*/ f94 1 211"/>
                <a:gd name="f123" fmla="*/ f95 1 628"/>
                <a:gd name="f124" fmla="*/ f96 1 211"/>
                <a:gd name="f125" fmla="*/ f97 1 628"/>
                <a:gd name="f126" fmla="*/ f98 1 211"/>
                <a:gd name="f127" fmla="*/ f99 1 628"/>
                <a:gd name="f128" fmla="*/ f100 1 211"/>
                <a:gd name="f129" fmla="*/ f101 1 628"/>
                <a:gd name="f130" fmla="*/ f102 1 628"/>
                <a:gd name="f131" fmla="*/ f103 1 628"/>
                <a:gd name="f132" fmla="*/ f104 1 628"/>
                <a:gd name="f133" fmla="*/ f105 1 628"/>
                <a:gd name="f134" fmla="*/ f106 1 628"/>
                <a:gd name="f135" fmla="*/ f107 1 628"/>
                <a:gd name="f136" fmla="*/ f108 1 628"/>
                <a:gd name="f137" fmla="*/ f109 1 628"/>
                <a:gd name="f138" fmla="*/ f110 1 628"/>
                <a:gd name="f139" fmla="*/ f111 1 628"/>
                <a:gd name="f140" fmla="*/ f112 1 628"/>
                <a:gd name="f141" fmla="*/ f113 1 211"/>
                <a:gd name="f142" fmla="*/ f114 1 628"/>
                <a:gd name="f143" fmla="*/ f115 1 211"/>
                <a:gd name="f144" fmla="*/ f116 1 628"/>
                <a:gd name="f145" fmla="*/ f117 1 628"/>
                <a:gd name="f146" fmla="*/ f118 1 628"/>
                <a:gd name="f147" fmla="*/ 0 1 f90"/>
                <a:gd name="f148" fmla="*/ f84 1 f90"/>
                <a:gd name="f149" fmla="*/ 0 1 f91"/>
                <a:gd name="f150" fmla="*/ f85 1 f91"/>
                <a:gd name="f151" fmla="*/ f120 1 f90"/>
                <a:gd name="f152" fmla="*/ f121 1 f91"/>
                <a:gd name="f153" fmla="*/ f122 1 f90"/>
                <a:gd name="f154" fmla="*/ f123 1 f91"/>
                <a:gd name="f155" fmla="*/ f124 1 f90"/>
                <a:gd name="f156" fmla="*/ f125 1 f91"/>
                <a:gd name="f157" fmla="*/ f126 1 f90"/>
                <a:gd name="f158" fmla="*/ f127 1 f91"/>
                <a:gd name="f159" fmla="*/ f128 1 f90"/>
                <a:gd name="f160" fmla="*/ f129 1 f91"/>
                <a:gd name="f161" fmla="*/ f130 1 f91"/>
                <a:gd name="f162" fmla="*/ f131 1 f91"/>
                <a:gd name="f163" fmla="*/ f132 1 f91"/>
                <a:gd name="f164" fmla="*/ f133 1 f91"/>
                <a:gd name="f165" fmla="*/ f134 1 f91"/>
                <a:gd name="f166" fmla="*/ f135 1 f91"/>
                <a:gd name="f167" fmla="*/ f136 1 f91"/>
                <a:gd name="f168" fmla="*/ f137 1 f91"/>
                <a:gd name="f169" fmla="*/ f138 1 f91"/>
                <a:gd name="f170" fmla="*/ f139 1 f91"/>
                <a:gd name="f171" fmla="*/ f140 1 f91"/>
                <a:gd name="f172" fmla="*/ f141 1 f90"/>
                <a:gd name="f173" fmla="*/ f142 1 f91"/>
                <a:gd name="f174" fmla="*/ f143 1 f90"/>
                <a:gd name="f175" fmla="*/ f144 1 f91"/>
                <a:gd name="f176" fmla="*/ f145 1 f91"/>
                <a:gd name="f177" fmla="*/ f146 1 f91"/>
                <a:gd name="f178" fmla="*/ f147 f81 1"/>
                <a:gd name="f179" fmla="*/ f148 f81 1"/>
                <a:gd name="f180" fmla="*/ f150 f82 1"/>
                <a:gd name="f181" fmla="*/ f149 f82 1"/>
                <a:gd name="f182" fmla="*/ f151 f81 1"/>
                <a:gd name="f183" fmla="*/ f152 f82 1"/>
                <a:gd name="f184" fmla="*/ f153 f81 1"/>
                <a:gd name="f185" fmla="*/ f154 f82 1"/>
                <a:gd name="f186" fmla="*/ f155 f81 1"/>
                <a:gd name="f187" fmla="*/ f156 f82 1"/>
                <a:gd name="f188" fmla="*/ f157 f81 1"/>
                <a:gd name="f189" fmla="*/ f158 f82 1"/>
                <a:gd name="f190" fmla="*/ f159 f81 1"/>
                <a:gd name="f191" fmla="*/ f160 f82 1"/>
                <a:gd name="f192" fmla="*/ f161 f82 1"/>
                <a:gd name="f193" fmla="*/ f162 f82 1"/>
                <a:gd name="f194" fmla="*/ f163 f82 1"/>
                <a:gd name="f195" fmla="*/ f164 f82 1"/>
                <a:gd name="f196" fmla="*/ f165 f82 1"/>
                <a:gd name="f197" fmla="*/ f166 f82 1"/>
                <a:gd name="f198" fmla="*/ f167 f82 1"/>
                <a:gd name="f199" fmla="*/ f168 f82 1"/>
                <a:gd name="f200" fmla="*/ f169 f82 1"/>
                <a:gd name="f201" fmla="*/ f170 f82 1"/>
                <a:gd name="f202" fmla="*/ f171 f82 1"/>
                <a:gd name="f203" fmla="*/ f172 f81 1"/>
                <a:gd name="f204" fmla="*/ f173 f82 1"/>
                <a:gd name="f205" fmla="*/ f174 f81 1"/>
                <a:gd name="f206" fmla="*/ f175 f82 1"/>
                <a:gd name="f207" fmla="*/ f176 f82 1"/>
                <a:gd name="f208" fmla="*/ f177 f82 1"/>
              </a:gdLst>
              <a:ahLst/>
              <a:cxnLst>
                <a:cxn ang="3cd4">
                  <a:pos x="hc" y="t"/>
                </a:cxn>
                <a:cxn ang="0">
                  <a:pos x="r" y="vc"/>
                </a:cxn>
                <a:cxn ang="cd4">
                  <a:pos x="hc" y="b"/>
                </a:cxn>
                <a:cxn ang="cd2">
                  <a:pos x="l" y="vc"/>
                </a:cxn>
                <a:cxn ang="f119">
                  <a:pos x="f182" y="f183"/>
                </a:cxn>
                <a:cxn ang="f119">
                  <a:pos x="f184" y="f183"/>
                </a:cxn>
                <a:cxn ang="f119">
                  <a:pos x="f184" y="f185"/>
                </a:cxn>
                <a:cxn ang="f119">
                  <a:pos x="f186" y="f185"/>
                </a:cxn>
                <a:cxn ang="f119">
                  <a:pos x="f186" y="f187"/>
                </a:cxn>
                <a:cxn ang="f119">
                  <a:pos x="f188" y="f187"/>
                </a:cxn>
                <a:cxn ang="f119">
                  <a:pos x="f188" y="f189"/>
                </a:cxn>
                <a:cxn ang="f119">
                  <a:pos x="f190" y="f189"/>
                </a:cxn>
                <a:cxn ang="f119">
                  <a:pos x="f182" y="f191"/>
                </a:cxn>
                <a:cxn ang="f119">
                  <a:pos x="f188" y="f191"/>
                </a:cxn>
                <a:cxn ang="f119">
                  <a:pos x="f188" y="f192"/>
                </a:cxn>
                <a:cxn ang="f119">
                  <a:pos x="f186" y="f192"/>
                </a:cxn>
                <a:cxn ang="f119">
                  <a:pos x="f182" y="f193"/>
                </a:cxn>
                <a:cxn ang="f119">
                  <a:pos x="f184" y="f193"/>
                </a:cxn>
                <a:cxn ang="f119">
                  <a:pos x="f184" y="f194"/>
                </a:cxn>
                <a:cxn ang="f119">
                  <a:pos x="f190" y="f194"/>
                </a:cxn>
                <a:cxn ang="f119">
                  <a:pos x="f190" y="f195"/>
                </a:cxn>
                <a:cxn ang="f119">
                  <a:pos x="f184" y="f195"/>
                </a:cxn>
                <a:cxn ang="f119">
                  <a:pos x="f184" y="f196"/>
                </a:cxn>
                <a:cxn ang="f119">
                  <a:pos x="f190" y="f196"/>
                </a:cxn>
                <a:cxn ang="f119">
                  <a:pos x="f190" y="f197"/>
                </a:cxn>
                <a:cxn ang="f119">
                  <a:pos x="f188" y="f197"/>
                </a:cxn>
                <a:cxn ang="f119">
                  <a:pos x="f188" y="f198"/>
                </a:cxn>
                <a:cxn ang="f119">
                  <a:pos x="f190" y="f198"/>
                </a:cxn>
                <a:cxn ang="f119">
                  <a:pos x="f190" y="f199"/>
                </a:cxn>
                <a:cxn ang="f119">
                  <a:pos x="f184" y="f199"/>
                </a:cxn>
                <a:cxn ang="f119">
                  <a:pos x="f184" y="f200"/>
                </a:cxn>
                <a:cxn ang="f119">
                  <a:pos x="f190" y="f200"/>
                </a:cxn>
                <a:cxn ang="f119">
                  <a:pos x="f190" y="f201"/>
                </a:cxn>
                <a:cxn ang="f119">
                  <a:pos x="f188" y="f201"/>
                </a:cxn>
                <a:cxn ang="f119">
                  <a:pos x="f188" y="f202"/>
                </a:cxn>
                <a:cxn ang="f119">
                  <a:pos x="f203" y="f202"/>
                </a:cxn>
                <a:cxn ang="f119">
                  <a:pos x="f203" y="f204"/>
                </a:cxn>
                <a:cxn ang="f119">
                  <a:pos x="f205" y="f206"/>
                </a:cxn>
                <a:cxn ang="f119">
                  <a:pos x="f182" y="f207"/>
                </a:cxn>
                <a:cxn ang="f119">
                  <a:pos x="f182" y="f208"/>
                </a:cxn>
                <a:cxn ang="f119">
                  <a:pos x="f182" y="f183"/>
                </a:cxn>
              </a:cxnLst>
              <a:rect l="f178" t="f181" r="f179" b="f180"/>
              <a:pathLst>
                <a:path w="211" h="628">
                  <a:moveTo>
                    <a:pt x="f8" y="f9"/>
                  </a:moveTo>
                  <a:cubicBezTo>
                    <a:pt x="f10" y="f9"/>
                    <a:pt x="f11" y="f9"/>
                    <a:pt x="f6" y="f9"/>
                  </a:cubicBezTo>
                  <a:cubicBezTo>
                    <a:pt x="f6" y="f12"/>
                    <a:pt x="f6" y="f13"/>
                    <a:pt x="f6" y="f14"/>
                  </a:cubicBezTo>
                  <a:cubicBezTo>
                    <a:pt x="f15" y="f14"/>
                    <a:pt x="f16" y="f14"/>
                    <a:pt x="f17" y="f14"/>
                  </a:cubicBezTo>
                  <a:cubicBezTo>
                    <a:pt x="f17" y="f18"/>
                    <a:pt x="f17" y="f19"/>
                    <a:pt x="f17" y="f20"/>
                  </a:cubicBezTo>
                  <a:cubicBezTo>
                    <a:pt x="f21" y="f20"/>
                    <a:pt x="f11" y="f20"/>
                    <a:pt x="f22" y="f20"/>
                  </a:cubicBezTo>
                  <a:cubicBezTo>
                    <a:pt x="f22" y="f23"/>
                    <a:pt x="f22" y="f24"/>
                    <a:pt x="f22" y="f25"/>
                  </a:cubicBezTo>
                  <a:cubicBezTo>
                    <a:pt x="f15" y="f25"/>
                    <a:pt x="f16" y="f25"/>
                    <a:pt x="f26" y="f25"/>
                  </a:cubicBezTo>
                  <a:cubicBezTo>
                    <a:pt x="f26" y="f27"/>
                    <a:pt x="f26" y="f28"/>
                    <a:pt x="f8" y="f29"/>
                  </a:cubicBezTo>
                  <a:cubicBezTo>
                    <a:pt x="f21" y="f29"/>
                    <a:pt x="f11" y="f29"/>
                    <a:pt x="f22" y="f29"/>
                  </a:cubicBezTo>
                  <a:cubicBezTo>
                    <a:pt x="f22" y="f30"/>
                    <a:pt x="f22" y="f31"/>
                    <a:pt x="f22" y="f32"/>
                  </a:cubicBezTo>
                  <a:cubicBezTo>
                    <a:pt x="f15" y="f32"/>
                    <a:pt x="f10" y="f32"/>
                    <a:pt x="f17" y="f32"/>
                  </a:cubicBezTo>
                  <a:cubicBezTo>
                    <a:pt x="f26" y="f33"/>
                    <a:pt x="f26" y="f34"/>
                    <a:pt x="f8" y="f35"/>
                  </a:cubicBezTo>
                  <a:cubicBezTo>
                    <a:pt x="f21" y="f35"/>
                    <a:pt x="f11" y="f35"/>
                    <a:pt x="f6" y="f35"/>
                  </a:cubicBezTo>
                  <a:cubicBezTo>
                    <a:pt x="f6" y="f36"/>
                    <a:pt x="f6" y="f37"/>
                    <a:pt x="f6" y="f38"/>
                  </a:cubicBezTo>
                  <a:cubicBezTo>
                    <a:pt x="f15" y="f38"/>
                    <a:pt x="f10" y="f38"/>
                    <a:pt x="f26" y="f38"/>
                  </a:cubicBezTo>
                  <a:cubicBezTo>
                    <a:pt x="f26" y="f39"/>
                    <a:pt x="f26" y="f40"/>
                    <a:pt x="f26" y="f41"/>
                  </a:cubicBezTo>
                  <a:cubicBezTo>
                    <a:pt x="f21" y="f41"/>
                    <a:pt x="f11" y="f41"/>
                    <a:pt x="f6" y="f41"/>
                  </a:cubicBezTo>
                  <a:cubicBezTo>
                    <a:pt x="f6" y="f42"/>
                    <a:pt x="f6" y="f43"/>
                    <a:pt x="f6" y="f44"/>
                  </a:cubicBezTo>
                  <a:cubicBezTo>
                    <a:pt x="f11" y="f44"/>
                    <a:pt x="f10" y="f44"/>
                    <a:pt x="f26" y="f44"/>
                  </a:cubicBezTo>
                  <a:cubicBezTo>
                    <a:pt x="f26" y="f45"/>
                    <a:pt x="f26" y="f46"/>
                    <a:pt x="f26" y="f47"/>
                  </a:cubicBezTo>
                  <a:cubicBezTo>
                    <a:pt x="f21" y="f47"/>
                    <a:pt x="f48" y="f47"/>
                    <a:pt x="f22" y="f47"/>
                  </a:cubicBezTo>
                  <a:cubicBezTo>
                    <a:pt x="f22" y="f49"/>
                    <a:pt x="f22" y="f50"/>
                    <a:pt x="f22" y="f51"/>
                  </a:cubicBezTo>
                  <a:cubicBezTo>
                    <a:pt x="f15" y="f51"/>
                    <a:pt x="f10" y="f51"/>
                    <a:pt x="f26" y="f51"/>
                  </a:cubicBezTo>
                  <a:cubicBezTo>
                    <a:pt x="f26" y="f52"/>
                    <a:pt x="f26" y="f53"/>
                    <a:pt x="f26" y="f54"/>
                  </a:cubicBezTo>
                  <a:cubicBezTo>
                    <a:pt x="f21" y="f54"/>
                    <a:pt x="f11" y="f54"/>
                    <a:pt x="f6" y="f54"/>
                  </a:cubicBezTo>
                  <a:cubicBezTo>
                    <a:pt x="f6" y="f55"/>
                    <a:pt x="f6" y="f56"/>
                    <a:pt x="f6" y="f57"/>
                  </a:cubicBezTo>
                  <a:cubicBezTo>
                    <a:pt x="f15" y="f57"/>
                    <a:pt x="f10" y="f57"/>
                    <a:pt x="f26" y="f57"/>
                  </a:cubicBezTo>
                  <a:cubicBezTo>
                    <a:pt x="f26" y="f58"/>
                    <a:pt x="f26" y="f59"/>
                    <a:pt x="f26" y="f60"/>
                  </a:cubicBezTo>
                  <a:cubicBezTo>
                    <a:pt x="f21" y="f60"/>
                    <a:pt x="f48" y="f60"/>
                    <a:pt x="f22" y="f60"/>
                  </a:cubicBezTo>
                  <a:cubicBezTo>
                    <a:pt x="f22" y="f61"/>
                    <a:pt x="f22" y="f62"/>
                    <a:pt x="f22" y="f7"/>
                  </a:cubicBezTo>
                  <a:cubicBezTo>
                    <a:pt x="f63" y="f7"/>
                    <a:pt x="f64" y="f7"/>
                    <a:pt x="f5" y="f7"/>
                  </a:cubicBezTo>
                  <a:cubicBezTo>
                    <a:pt x="f5" y="f65"/>
                    <a:pt x="f5" y="f6"/>
                    <a:pt x="f5" y="f5"/>
                  </a:cubicBezTo>
                  <a:cubicBezTo>
                    <a:pt x="f66" y="f67"/>
                    <a:pt x="f68" y="f69"/>
                    <a:pt x="f70" y="f68"/>
                  </a:cubicBezTo>
                  <a:cubicBezTo>
                    <a:pt x="f71" y="f72"/>
                    <a:pt x="f8" y="f73"/>
                    <a:pt x="f8" y="f74"/>
                  </a:cubicBezTo>
                  <a:cubicBezTo>
                    <a:pt x="f26" y="f75"/>
                    <a:pt x="f8" y="f76"/>
                    <a:pt x="f8" y="f77"/>
                  </a:cubicBezTo>
                  <a:cubicBezTo>
                    <a:pt x="f8" y="f78"/>
                    <a:pt x="f8" y="f79"/>
                    <a:pt x="f8" y="f9"/>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5" name="Freeform 6">
              <a:extLst>
                <a:ext uri="{FF2B5EF4-FFF2-40B4-BE49-F238E27FC236}">
                  <a16:creationId xmlns:a16="http://schemas.microsoft.com/office/drawing/2014/main" id="{1DCEC29D-0FE2-A41F-9C35-ABDC517DA6ED}"/>
                </a:ext>
              </a:extLst>
            </p:cNvPr>
            <p:cNvSpPr/>
            <p:nvPr/>
          </p:nvSpPr>
          <p:spPr>
            <a:xfrm>
              <a:off x="10997708" y="620584"/>
              <a:ext cx="136977" cy="319198"/>
            </a:xfrm>
            <a:custGeom>
              <a:avLst/>
              <a:gdLst>
                <a:gd name="f0" fmla="val 10800000"/>
                <a:gd name="f1" fmla="val 5400000"/>
                <a:gd name="f2" fmla="val 180"/>
                <a:gd name="f3" fmla="val w"/>
                <a:gd name="f4" fmla="val h"/>
                <a:gd name="f5" fmla="val 0"/>
                <a:gd name="f6" fmla="val 122"/>
                <a:gd name="f7" fmla="val 284"/>
                <a:gd name="f8" fmla="val 97"/>
                <a:gd name="f9" fmla="val 190"/>
                <a:gd name="f10" fmla="val 81"/>
                <a:gd name="f11" fmla="val 42"/>
                <a:gd name="f12" fmla="val 251"/>
                <a:gd name="f13" fmla="val 219"/>
                <a:gd name="f14" fmla="val 186"/>
                <a:gd name="f15" fmla="val 154"/>
                <a:gd name="f16" fmla="val 121"/>
                <a:gd name="f17" fmla="val 1"/>
                <a:gd name="f18" fmla="val 89"/>
                <a:gd name="f19" fmla="val 82"/>
                <a:gd name="f20" fmla="val 3"/>
                <a:gd name="f21" fmla="val 73"/>
                <a:gd name="f22" fmla="val 8"/>
                <a:gd name="f23" fmla="val 70"/>
                <a:gd name="f24" fmla="val 44"/>
                <a:gd name="f25" fmla="val 47"/>
                <a:gd name="f26" fmla="val 24"/>
                <a:gd name="f27" fmla="+- 0 0 -90"/>
                <a:gd name="f28" fmla="*/ f3 1 122"/>
                <a:gd name="f29" fmla="*/ f4 1 284"/>
                <a:gd name="f30" fmla="val f5"/>
                <a:gd name="f31" fmla="val f6"/>
                <a:gd name="f32" fmla="val f7"/>
                <a:gd name="f33" fmla="*/ f27 f0 1"/>
                <a:gd name="f34" fmla="+- f32 0 f30"/>
                <a:gd name="f35" fmla="+- f31 0 f30"/>
                <a:gd name="f36" fmla="*/ f33 1 f2"/>
                <a:gd name="f37" fmla="*/ f35 1 122"/>
                <a:gd name="f38" fmla="*/ f34 1 284"/>
                <a:gd name="f39" fmla="*/ 122 f35 1"/>
                <a:gd name="f40" fmla="*/ 0 f34 1"/>
                <a:gd name="f41" fmla="*/ 284 f34 1"/>
                <a:gd name="f42" fmla="*/ 0 f35 1"/>
                <a:gd name="f43" fmla="*/ 186 f34 1"/>
                <a:gd name="f44" fmla="*/ 1 f35 1"/>
                <a:gd name="f45" fmla="*/ 89 f34 1"/>
                <a:gd name="f46" fmla="*/ 8 f35 1"/>
                <a:gd name="f47" fmla="*/ 70 f34 1"/>
                <a:gd name="f48" fmla="+- f36 0 f1"/>
                <a:gd name="f49" fmla="*/ f39 1 122"/>
                <a:gd name="f50" fmla="*/ f40 1 284"/>
                <a:gd name="f51" fmla="*/ f41 1 284"/>
                <a:gd name="f52" fmla="*/ f42 1 122"/>
                <a:gd name="f53" fmla="*/ f43 1 284"/>
                <a:gd name="f54" fmla="*/ f44 1 122"/>
                <a:gd name="f55" fmla="*/ f45 1 284"/>
                <a:gd name="f56" fmla="*/ f46 1 122"/>
                <a:gd name="f57" fmla="*/ f47 1 284"/>
                <a:gd name="f58" fmla="*/ 0 1 f37"/>
                <a:gd name="f59" fmla="*/ f31 1 f37"/>
                <a:gd name="f60" fmla="*/ 0 1 f38"/>
                <a:gd name="f61" fmla="*/ f32 1 f38"/>
                <a:gd name="f62" fmla="*/ f49 1 f37"/>
                <a:gd name="f63" fmla="*/ f50 1 f38"/>
                <a:gd name="f64" fmla="*/ f51 1 f38"/>
                <a:gd name="f65" fmla="*/ f52 1 f37"/>
                <a:gd name="f66" fmla="*/ f53 1 f38"/>
                <a:gd name="f67" fmla="*/ f54 1 f37"/>
                <a:gd name="f68" fmla="*/ f55 1 f38"/>
                <a:gd name="f69" fmla="*/ f56 1 f37"/>
                <a:gd name="f70" fmla="*/ f57 1 f38"/>
                <a:gd name="f71" fmla="*/ f58 f28 1"/>
                <a:gd name="f72" fmla="*/ f59 f28 1"/>
                <a:gd name="f73" fmla="*/ f61 f29 1"/>
                <a:gd name="f74" fmla="*/ f60 f29 1"/>
                <a:gd name="f75" fmla="*/ f62 f28 1"/>
                <a:gd name="f76" fmla="*/ f63 f29 1"/>
                <a:gd name="f77" fmla="*/ f64 f29 1"/>
                <a:gd name="f78" fmla="*/ f65 f28 1"/>
                <a:gd name="f79" fmla="*/ f66 f29 1"/>
                <a:gd name="f80" fmla="*/ f67 f28 1"/>
                <a:gd name="f81" fmla="*/ f68 f29 1"/>
                <a:gd name="f82" fmla="*/ f69 f28 1"/>
                <a:gd name="f83" fmla="*/ f70 f29 1"/>
              </a:gdLst>
              <a:ahLst/>
              <a:cxnLst>
                <a:cxn ang="3cd4">
                  <a:pos x="hc" y="t"/>
                </a:cxn>
                <a:cxn ang="0">
                  <a:pos x="r" y="vc"/>
                </a:cxn>
                <a:cxn ang="cd4">
                  <a:pos x="hc" y="b"/>
                </a:cxn>
                <a:cxn ang="cd2">
                  <a:pos x="l" y="vc"/>
                </a:cxn>
                <a:cxn ang="f48">
                  <a:pos x="f75" y="f76"/>
                </a:cxn>
                <a:cxn ang="f48">
                  <a:pos x="f75" y="f77"/>
                </a:cxn>
                <a:cxn ang="f48">
                  <a:pos x="f78" y="f77"/>
                </a:cxn>
                <a:cxn ang="f48">
                  <a:pos x="f78" y="f79"/>
                </a:cxn>
                <a:cxn ang="f48">
                  <a:pos x="f80" y="f81"/>
                </a:cxn>
                <a:cxn ang="f48">
                  <a:pos x="f82" y="f83"/>
                </a:cxn>
                <a:cxn ang="f48">
                  <a:pos x="f75" y="f76"/>
                </a:cxn>
              </a:cxnLst>
              <a:rect l="f71" t="f74" r="f72" b="f73"/>
              <a:pathLst>
                <a:path w="122" h="284">
                  <a:moveTo>
                    <a:pt x="f6" y="f5"/>
                  </a:moveTo>
                  <a:cubicBezTo>
                    <a:pt x="f6" y="f8"/>
                    <a:pt x="f6" y="f9"/>
                    <a:pt x="f6" y="f7"/>
                  </a:cubicBezTo>
                  <a:cubicBezTo>
                    <a:pt x="f10" y="f7"/>
                    <a:pt x="f11" y="f7"/>
                    <a:pt x="f5" y="f7"/>
                  </a:cubicBezTo>
                  <a:cubicBezTo>
                    <a:pt x="f5" y="f12"/>
                    <a:pt x="f5" y="f13"/>
                    <a:pt x="f5" y="f14"/>
                  </a:cubicBezTo>
                  <a:cubicBezTo>
                    <a:pt x="f5" y="f15"/>
                    <a:pt x="f5" y="f16"/>
                    <a:pt x="f17" y="f18"/>
                  </a:cubicBezTo>
                  <a:cubicBezTo>
                    <a:pt x="f17" y="f19"/>
                    <a:pt x="f20" y="f21"/>
                    <a:pt x="f22" y="f23"/>
                  </a:cubicBezTo>
                  <a:cubicBezTo>
                    <a:pt x="f24" y="f25"/>
                    <a:pt x="f19" y="f26"/>
                    <a:pt x="f6" y="f5"/>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6" name="Freeform 7">
              <a:extLst>
                <a:ext uri="{FF2B5EF4-FFF2-40B4-BE49-F238E27FC236}">
                  <a16:creationId xmlns:a16="http://schemas.microsoft.com/office/drawing/2014/main" id="{0145281A-CC2B-FE75-2165-7C266D608A8B}"/>
                </a:ext>
              </a:extLst>
            </p:cNvPr>
            <p:cNvSpPr/>
            <p:nvPr/>
          </p:nvSpPr>
          <p:spPr>
            <a:xfrm>
              <a:off x="10899053" y="964289"/>
              <a:ext cx="973323" cy="34564"/>
            </a:xfrm>
            <a:custGeom>
              <a:avLst/>
              <a:gdLst>
                <a:gd name="f0" fmla="val 10800000"/>
                <a:gd name="f1" fmla="val 5400000"/>
                <a:gd name="f2" fmla="val 180"/>
                <a:gd name="f3" fmla="val w"/>
                <a:gd name="f4" fmla="val h"/>
                <a:gd name="f5" fmla="val 0"/>
                <a:gd name="f6" fmla="val 867"/>
                <a:gd name="f7" fmla="val 31"/>
                <a:gd name="f8" fmla="val 21"/>
                <a:gd name="f9" fmla="val 11"/>
                <a:gd name="f10" fmla="val 289"/>
                <a:gd name="f11" fmla="val 578"/>
                <a:gd name="f12" fmla="val 10"/>
                <a:gd name="f13" fmla="val 20"/>
                <a:gd name="f14" fmla="val 579"/>
                <a:gd name="f15" fmla="val 290"/>
                <a:gd name="f16" fmla="+- 0 0 -90"/>
                <a:gd name="f17" fmla="*/ f3 1 867"/>
                <a:gd name="f18" fmla="*/ f4 1 31"/>
                <a:gd name="f19" fmla="val f5"/>
                <a:gd name="f20" fmla="val f6"/>
                <a:gd name="f21" fmla="val f7"/>
                <a:gd name="f22" fmla="*/ f16 f0 1"/>
                <a:gd name="f23" fmla="+- f21 0 f19"/>
                <a:gd name="f24" fmla="+- f20 0 f19"/>
                <a:gd name="f25" fmla="*/ f22 1 f2"/>
                <a:gd name="f26" fmla="*/ f24 1 867"/>
                <a:gd name="f27" fmla="*/ f23 1 31"/>
                <a:gd name="f28" fmla="*/ 0 f24 1"/>
                <a:gd name="f29" fmla="*/ 31 f23 1"/>
                <a:gd name="f30" fmla="*/ 0 f23 1"/>
                <a:gd name="f31" fmla="*/ 867 f24 1"/>
                <a:gd name="f32" fmla="+- f25 0 f1"/>
                <a:gd name="f33" fmla="*/ f28 1 867"/>
                <a:gd name="f34" fmla="*/ f29 1 31"/>
                <a:gd name="f35" fmla="*/ f30 1 31"/>
                <a:gd name="f36" fmla="*/ f31 1 867"/>
                <a:gd name="f37" fmla="*/ 0 1 f26"/>
                <a:gd name="f38" fmla="*/ f20 1 f26"/>
                <a:gd name="f39" fmla="*/ 0 1 f27"/>
                <a:gd name="f40" fmla="*/ f21 1 f27"/>
                <a:gd name="f41" fmla="*/ f33 1 f26"/>
                <a:gd name="f42" fmla="*/ f34 1 f27"/>
                <a:gd name="f43" fmla="*/ f35 1 f27"/>
                <a:gd name="f44" fmla="*/ f36 1 f26"/>
                <a:gd name="f45" fmla="*/ f37 f17 1"/>
                <a:gd name="f46" fmla="*/ f38 f17 1"/>
                <a:gd name="f47" fmla="*/ f40 f18 1"/>
                <a:gd name="f48" fmla="*/ f39 f18 1"/>
                <a:gd name="f49" fmla="*/ f41 f17 1"/>
                <a:gd name="f50" fmla="*/ f42 f18 1"/>
                <a:gd name="f51" fmla="*/ f43 f18 1"/>
                <a:gd name="f52" fmla="*/ f44 f17 1"/>
              </a:gdLst>
              <a:ahLst/>
              <a:cxnLst>
                <a:cxn ang="3cd4">
                  <a:pos x="hc" y="t"/>
                </a:cxn>
                <a:cxn ang="0">
                  <a:pos x="r" y="vc"/>
                </a:cxn>
                <a:cxn ang="cd4">
                  <a:pos x="hc" y="b"/>
                </a:cxn>
                <a:cxn ang="cd2">
                  <a:pos x="l" y="vc"/>
                </a:cxn>
                <a:cxn ang="f32">
                  <a:pos x="f49" y="f50"/>
                </a:cxn>
                <a:cxn ang="f32">
                  <a:pos x="f49" y="f51"/>
                </a:cxn>
                <a:cxn ang="f32">
                  <a:pos x="f52" y="f51"/>
                </a:cxn>
                <a:cxn ang="f32">
                  <a:pos x="f52" y="f50"/>
                </a:cxn>
                <a:cxn ang="f32">
                  <a:pos x="f49" y="f50"/>
                </a:cxn>
              </a:cxnLst>
              <a:rect l="f45" t="f48" r="f46" b="f47"/>
              <a:pathLst>
                <a:path w="867" h="31">
                  <a:moveTo>
                    <a:pt x="f5" y="f7"/>
                  </a:moveTo>
                  <a:cubicBezTo>
                    <a:pt x="f5" y="f8"/>
                    <a:pt x="f5" y="f9"/>
                    <a:pt x="f5" y="f5"/>
                  </a:cubicBezTo>
                  <a:cubicBezTo>
                    <a:pt x="f10" y="f5"/>
                    <a:pt x="f11" y="f5"/>
                    <a:pt x="f6" y="f5"/>
                  </a:cubicBezTo>
                  <a:cubicBezTo>
                    <a:pt x="f6" y="f12"/>
                    <a:pt x="f6" y="f13"/>
                    <a:pt x="f6" y="f7"/>
                  </a:cubicBezTo>
                  <a:cubicBezTo>
                    <a:pt x="f14" y="f7"/>
                    <a:pt x="f15" y="f7"/>
                    <a:pt x="f5" y="f7"/>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7" name="Freeform 8">
              <a:extLst>
                <a:ext uri="{FF2B5EF4-FFF2-40B4-BE49-F238E27FC236}">
                  <a16:creationId xmlns:a16="http://schemas.microsoft.com/office/drawing/2014/main" id="{E550C25C-91F5-5A77-384E-74AA8D0105D2}"/>
                </a:ext>
              </a:extLst>
            </p:cNvPr>
            <p:cNvSpPr/>
            <p:nvPr/>
          </p:nvSpPr>
          <p:spPr>
            <a:xfrm>
              <a:off x="11599676" y="491142"/>
              <a:ext cx="128180" cy="449272"/>
            </a:xfrm>
            <a:custGeom>
              <a:avLst/>
              <a:gdLst>
                <a:gd name="f0" fmla="val 10800000"/>
                <a:gd name="f1" fmla="val 5400000"/>
                <a:gd name="f2" fmla="val 180"/>
                <a:gd name="f3" fmla="val w"/>
                <a:gd name="f4" fmla="val h"/>
                <a:gd name="f5" fmla="val 0"/>
                <a:gd name="f6" fmla="val 114"/>
                <a:gd name="f7" fmla="val 400"/>
                <a:gd name="f8" fmla="val 37"/>
                <a:gd name="f9" fmla="val 260"/>
                <a:gd name="f10" fmla="val 64"/>
                <a:gd name="f11" fmla="val 88"/>
                <a:gd name="f12" fmla="val 308"/>
                <a:gd name="f13" fmla="val 353"/>
                <a:gd name="f14" fmla="val 76"/>
                <a:gd name="f15" fmla="val 39"/>
                <a:gd name="f16" fmla="val 267"/>
                <a:gd name="f17" fmla="val 135"/>
                <a:gd name="f18" fmla="val 19"/>
                <a:gd name="f19" fmla="val 24"/>
                <a:gd name="f20" fmla="val 43"/>
                <a:gd name="f21" fmla="val 77"/>
                <a:gd name="f22" fmla="val 34"/>
                <a:gd name="f23" fmla="val 137"/>
                <a:gd name="f24" fmla="val 197"/>
                <a:gd name="f25" fmla="+- 0 0 -90"/>
                <a:gd name="f26" fmla="*/ f3 1 114"/>
                <a:gd name="f27" fmla="*/ f4 1 400"/>
                <a:gd name="f28" fmla="val f5"/>
                <a:gd name="f29" fmla="val f6"/>
                <a:gd name="f30" fmla="val f7"/>
                <a:gd name="f31" fmla="*/ f25 f0 1"/>
                <a:gd name="f32" fmla="+- f30 0 f28"/>
                <a:gd name="f33" fmla="+- f29 0 f28"/>
                <a:gd name="f34" fmla="*/ f31 1 f2"/>
                <a:gd name="f35" fmla="*/ f33 1 114"/>
                <a:gd name="f36" fmla="*/ f32 1 400"/>
                <a:gd name="f37" fmla="*/ 37 f33 1"/>
                <a:gd name="f38" fmla="*/ 260 f32 1"/>
                <a:gd name="f39" fmla="*/ 114 f33 1"/>
                <a:gd name="f40" fmla="*/ 400 f32 1"/>
                <a:gd name="f41" fmla="*/ 0 f33 1"/>
                <a:gd name="f42" fmla="*/ 0 f32 1"/>
                <a:gd name="f43" fmla="*/ 77 f32 1"/>
                <a:gd name="f44" fmla="+- f34 0 f1"/>
                <a:gd name="f45" fmla="*/ f37 1 114"/>
                <a:gd name="f46" fmla="*/ f38 1 400"/>
                <a:gd name="f47" fmla="*/ f39 1 114"/>
                <a:gd name="f48" fmla="*/ f40 1 400"/>
                <a:gd name="f49" fmla="*/ f41 1 114"/>
                <a:gd name="f50" fmla="*/ f42 1 400"/>
                <a:gd name="f51" fmla="*/ f43 1 400"/>
                <a:gd name="f52" fmla="*/ 0 1 f35"/>
                <a:gd name="f53" fmla="*/ f29 1 f35"/>
                <a:gd name="f54" fmla="*/ 0 1 f36"/>
                <a:gd name="f55" fmla="*/ f30 1 f36"/>
                <a:gd name="f56" fmla="*/ f45 1 f35"/>
                <a:gd name="f57" fmla="*/ f46 1 f36"/>
                <a:gd name="f58" fmla="*/ f47 1 f35"/>
                <a:gd name="f59" fmla="*/ f48 1 f36"/>
                <a:gd name="f60" fmla="*/ f49 1 f35"/>
                <a:gd name="f61" fmla="*/ f50 1 f36"/>
                <a:gd name="f62" fmla="*/ f51 1 f36"/>
                <a:gd name="f63" fmla="*/ f52 f26 1"/>
                <a:gd name="f64" fmla="*/ f53 f26 1"/>
                <a:gd name="f65" fmla="*/ f55 f27 1"/>
                <a:gd name="f66" fmla="*/ f54 f27 1"/>
                <a:gd name="f67" fmla="*/ f56 f26 1"/>
                <a:gd name="f68" fmla="*/ f57 f27 1"/>
                <a:gd name="f69" fmla="*/ f58 f26 1"/>
                <a:gd name="f70" fmla="*/ f59 f27 1"/>
                <a:gd name="f71" fmla="*/ f60 f26 1"/>
                <a:gd name="f72" fmla="*/ f61 f27 1"/>
                <a:gd name="f73" fmla="*/ f62 f27 1"/>
              </a:gdLst>
              <a:ahLst/>
              <a:cxnLst>
                <a:cxn ang="3cd4">
                  <a:pos x="hc" y="t"/>
                </a:cxn>
                <a:cxn ang="0">
                  <a:pos x="r" y="vc"/>
                </a:cxn>
                <a:cxn ang="cd4">
                  <a:pos x="hc" y="b"/>
                </a:cxn>
                <a:cxn ang="cd2">
                  <a:pos x="l" y="vc"/>
                </a:cxn>
                <a:cxn ang="f44">
                  <a:pos x="f67" y="f68"/>
                </a:cxn>
                <a:cxn ang="f44">
                  <a:pos x="f69" y="f68"/>
                </a:cxn>
                <a:cxn ang="f44">
                  <a:pos x="f69" y="f70"/>
                </a:cxn>
                <a:cxn ang="f44">
                  <a:pos x="f71" y="f70"/>
                </a:cxn>
                <a:cxn ang="f44">
                  <a:pos x="f71" y="f72"/>
                </a:cxn>
                <a:cxn ang="f44">
                  <a:pos x="f67" y="f73"/>
                </a:cxn>
                <a:cxn ang="f44">
                  <a:pos x="f67" y="f68"/>
                </a:cxn>
              </a:cxnLst>
              <a:rect l="f63" t="f66" r="f64" b="f65"/>
              <a:pathLst>
                <a:path w="114" h="400">
                  <a:moveTo>
                    <a:pt x="f8" y="f9"/>
                  </a:moveTo>
                  <a:cubicBezTo>
                    <a:pt x="f10" y="f9"/>
                    <a:pt x="f11" y="f9"/>
                    <a:pt x="f6" y="f9"/>
                  </a:cubicBezTo>
                  <a:cubicBezTo>
                    <a:pt x="f6" y="f12"/>
                    <a:pt x="f6" y="f13"/>
                    <a:pt x="f6" y="f7"/>
                  </a:cubicBezTo>
                  <a:cubicBezTo>
                    <a:pt x="f14" y="f7"/>
                    <a:pt x="f15" y="f7"/>
                    <a:pt x="f5" y="f7"/>
                  </a:cubicBezTo>
                  <a:cubicBezTo>
                    <a:pt x="f5" y="f16"/>
                    <a:pt x="f5" y="f17"/>
                    <a:pt x="f5" y="f5"/>
                  </a:cubicBezTo>
                  <a:cubicBezTo>
                    <a:pt x="f18" y="f19"/>
                    <a:pt x="f15" y="f20"/>
                    <a:pt x="f8" y="f21"/>
                  </a:cubicBezTo>
                  <a:cubicBezTo>
                    <a:pt x="f22" y="f23"/>
                    <a:pt x="f8" y="f24"/>
                    <a:pt x="f8" y="f9"/>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8" name="Freeform 9">
              <a:extLst>
                <a:ext uri="{FF2B5EF4-FFF2-40B4-BE49-F238E27FC236}">
                  <a16:creationId xmlns:a16="http://schemas.microsoft.com/office/drawing/2014/main" id="{C6B43F9C-9111-8B3D-58A8-37CED324EB6E}"/>
                </a:ext>
              </a:extLst>
            </p:cNvPr>
            <p:cNvSpPr/>
            <p:nvPr/>
          </p:nvSpPr>
          <p:spPr>
            <a:xfrm>
              <a:off x="11743566" y="793379"/>
              <a:ext cx="47128" cy="147035"/>
            </a:xfrm>
            <a:custGeom>
              <a:avLst/>
              <a:gdLst>
                <a:gd name="f0" fmla="val 10800000"/>
                <a:gd name="f1" fmla="val 5400000"/>
                <a:gd name="f2" fmla="val 180"/>
                <a:gd name="f3" fmla="val w"/>
                <a:gd name="f4" fmla="val h"/>
                <a:gd name="f5" fmla="val 0"/>
                <a:gd name="f6" fmla="val 42"/>
                <a:gd name="f7" fmla="val 131"/>
                <a:gd name="f8" fmla="val 36"/>
                <a:gd name="f9" fmla="val 23"/>
                <a:gd name="f10" fmla="val 12"/>
                <a:gd name="f11" fmla="val 88"/>
                <a:gd name="f12" fmla="val 45"/>
                <a:gd name="f13" fmla="val 21"/>
                <a:gd name="f14" fmla="val 16"/>
                <a:gd name="f15" fmla="val 28"/>
                <a:gd name="f16" fmla="val 37"/>
                <a:gd name="f17" fmla="val 61"/>
                <a:gd name="f18" fmla="val 34"/>
                <a:gd name="f19" fmla="val 83"/>
                <a:gd name="f20" fmla="val 107"/>
                <a:gd name="f21" fmla="+- 0 0 -90"/>
                <a:gd name="f22" fmla="*/ f3 1 42"/>
                <a:gd name="f23" fmla="*/ f4 1 131"/>
                <a:gd name="f24" fmla="val f5"/>
                <a:gd name="f25" fmla="val f6"/>
                <a:gd name="f26" fmla="val f7"/>
                <a:gd name="f27" fmla="*/ f21 f0 1"/>
                <a:gd name="f28" fmla="+- f26 0 f24"/>
                <a:gd name="f29" fmla="+- f25 0 f24"/>
                <a:gd name="f30" fmla="*/ f27 1 f2"/>
                <a:gd name="f31" fmla="*/ f29 1 42"/>
                <a:gd name="f32" fmla="*/ f28 1 131"/>
                <a:gd name="f33" fmla="*/ 36 f29 1"/>
                <a:gd name="f34" fmla="*/ 131 f28 1"/>
                <a:gd name="f35" fmla="*/ 0 f29 1"/>
                <a:gd name="f36" fmla="*/ 0 f28 1"/>
                <a:gd name="f37" fmla="*/ 37 f29 1"/>
                <a:gd name="f38" fmla="*/ 61 f28 1"/>
                <a:gd name="f39" fmla="+- f30 0 f1"/>
                <a:gd name="f40" fmla="*/ f33 1 42"/>
                <a:gd name="f41" fmla="*/ f34 1 131"/>
                <a:gd name="f42" fmla="*/ f35 1 42"/>
                <a:gd name="f43" fmla="*/ f36 1 131"/>
                <a:gd name="f44" fmla="*/ f37 1 42"/>
                <a:gd name="f45" fmla="*/ f38 1 131"/>
                <a:gd name="f46" fmla="*/ 0 1 f31"/>
                <a:gd name="f47" fmla="*/ f25 1 f31"/>
                <a:gd name="f48" fmla="*/ 0 1 f32"/>
                <a:gd name="f49" fmla="*/ f26 1 f32"/>
                <a:gd name="f50" fmla="*/ f40 1 f31"/>
                <a:gd name="f51" fmla="*/ f41 1 f32"/>
                <a:gd name="f52" fmla="*/ f42 1 f31"/>
                <a:gd name="f53" fmla="*/ f43 1 f32"/>
                <a:gd name="f54" fmla="*/ f44 1 f31"/>
                <a:gd name="f55" fmla="*/ f45 1 f32"/>
                <a:gd name="f56" fmla="*/ f46 f22 1"/>
                <a:gd name="f57" fmla="*/ f47 f22 1"/>
                <a:gd name="f58" fmla="*/ f49 f23 1"/>
                <a:gd name="f59" fmla="*/ f48 f23 1"/>
                <a:gd name="f60" fmla="*/ f50 f22 1"/>
                <a:gd name="f61" fmla="*/ f51 f23 1"/>
                <a:gd name="f62" fmla="*/ f52 f22 1"/>
                <a:gd name="f63" fmla="*/ f53 f23 1"/>
                <a:gd name="f64" fmla="*/ f54 f22 1"/>
                <a:gd name="f65" fmla="*/ f55 f23 1"/>
              </a:gdLst>
              <a:ahLst/>
              <a:cxnLst>
                <a:cxn ang="3cd4">
                  <a:pos x="hc" y="t"/>
                </a:cxn>
                <a:cxn ang="0">
                  <a:pos x="r" y="vc"/>
                </a:cxn>
                <a:cxn ang="cd4">
                  <a:pos x="hc" y="b"/>
                </a:cxn>
                <a:cxn ang="cd2">
                  <a:pos x="l" y="vc"/>
                </a:cxn>
                <a:cxn ang="f39">
                  <a:pos x="f60" y="f61"/>
                </a:cxn>
                <a:cxn ang="f39">
                  <a:pos x="f62" y="f61"/>
                </a:cxn>
                <a:cxn ang="f39">
                  <a:pos x="f62" y="f63"/>
                </a:cxn>
                <a:cxn ang="f39">
                  <a:pos x="f64" y="f65"/>
                </a:cxn>
                <a:cxn ang="f39">
                  <a:pos x="f60" y="f61"/>
                </a:cxn>
              </a:cxnLst>
              <a:rect l="f56" t="f59" r="f57" b="f58"/>
              <a:pathLst>
                <a:path w="42" h="131">
                  <a:moveTo>
                    <a:pt x="f8" y="f7"/>
                  </a:moveTo>
                  <a:cubicBezTo>
                    <a:pt x="f9" y="f7"/>
                    <a:pt x="f10" y="f7"/>
                    <a:pt x="f5" y="f7"/>
                  </a:cubicBezTo>
                  <a:cubicBezTo>
                    <a:pt x="f5" y="f11"/>
                    <a:pt x="f5" y="f12"/>
                    <a:pt x="f5" y="f5"/>
                  </a:cubicBezTo>
                  <a:cubicBezTo>
                    <a:pt x="f13" y="f14"/>
                    <a:pt x="f6" y="f15"/>
                    <a:pt x="f16" y="f17"/>
                  </a:cubicBezTo>
                  <a:cubicBezTo>
                    <a:pt x="f18" y="f19"/>
                    <a:pt x="f8" y="f20"/>
                    <a:pt x="f8" y="f7"/>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9" name="Freeform 10">
              <a:extLst>
                <a:ext uri="{FF2B5EF4-FFF2-40B4-BE49-F238E27FC236}">
                  <a16:creationId xmlns:a16="http://schemas.microsoft.com/office/drawing/2014/main" id="{5F741187-730E-3307-0FA0-299CFB29AA63}"/>
                </a:ext>
              </a:extLst>
            </p:cNvPr>
            <p:cNvSpPr/>
            <p:nvPr/>
          </p:nvSpPr>
          <p:spPr>
            <a:xfrm>
              <a:off x="11161084" y="225975"/>
              <a:ext cx="158977" cy="31418"/>
            </a:xfrm>
            <a:custGeom>
              <a:avLst/>
              <a:gdLst>
                <a:gd name="f0" fmla="val 10800000"/>
                <a:gd name="f1" fmla="val 5400000"/>
                <a:gd name="f2" fmla="val 180"/>
                <a:gd name="f3" fmla="val w"/>
                <a:gd name="f4" fmla="val h"/>
                <a:gd name="f5" fmla="val 0"/>
                <a:gd name="f6" fmla="val 142"/>
                <a:gd name="f7" fmla="val 28"/>
                <a:gd name="f8" fmla="val 19"/>
                <a:gd name="f9" fmla="val 10"/>
                <a:gd name="f10" fmla="val 47"/>
                <a:gd name="f11" fmla="val 94"/>
                <a:gd name="f12" fmla="val 9"/>
                <a:gd name="f13" fmla="val 18"/>
                <a:gd name="f14" fmla="val 96"/>
                <a:gd name="f15" fmla="val 49"/>
                <a:gd name="f16" fmla="+- 0 0 -90"/>
                <a:gd name="f17" fmla="*/ f3 1 142"/>
                <a:gd name="f18" fmla="*/ f4 1 28"/>
                <a:gd name="f19" fmla="val f5"/>
                <a:gd name="f20" fmla="val f6"/>
                <a:gd name="f21" fmla="val f7"/>
                <a:gd name="f22" fmla="*/ f16 f0 1"/>
                <a:gd name="f23" fmla="+- f21 0 f19"/>
                <a:gd name="f24" fmla="+- f20 0 f19"/>
                <a:gd name="f25" fmla="*/ f22 1 f2"/>
                <a:gd name="f26" fmla="*/ f24 1 142"/>
                <a:gd name="f27" fmla="*/ f23 1 28"/>
                <a:gd name="f28" fmla="*/ 0 f24 1"/>
                <a:gd name="f29" fmla="*/ 28 f23 1"/>
                <a:gd name="f30" fmla="*/ 0 f23 1"/>
                <a:gd name="f31" fmla="*/ 142 f24 1"/>
                <a:gd name="f32" fmla="+- f25 0 f1"/>
                <a:gd name="f33" fmla="*/ f28 1 142"/>
                <a:gd name="f34" fmla="*/ f29 1 28"/>
                <a:gd name="f35" fmla="*/ f30 1 28"/>
                <a:gd name="f36" fmla="*/ f31 1 142"/>
                <a:gd name="f37" fmla="*/ 0 1 f26"/>
                <a:gd name="f38" fmla="*/ f20 1 f26"/>
                <a:gd name="f39" fmla="*/ 0 1 f27"/>
                <a:gd name="f40" fmla="*/ f21 1 f27"/>
                <a:gd name="f41" fmla="*/ f33 1 f26"/>
                <a:gd name="f42" fmla="*/ f34 1 f27"/>
                <a:gd name="f43" fmla="*/ f35 1 f27"/>
                <a:gd name="f44" fmla="*/ f36 1 f26"/>
                <a:gd name="f45" fmla="*/ f37 f17 1"/>
                <a:gd name="f46" fmla="*/ f38 f17 1"/>
                <a:gd name="f47" fmla="*/ f40 f18 1"/>
                <a:gd name="f48" fmla="*/ f39 f18 1"/>
                <a:gd name="f49" fmla="*/ f41 f17 1"/>
                <a:gd name="f50" fmla="*/ f42 f18 1"/>
                <a:gd name="f51" fmla="*/ f43 f18 1"/>
                <a:gd name="f52" fmla="*/ f44 f17 1"/>
              </a:gdLst>
              <a:ahLst/>
              <a:cxnLst>
                <a:cxn ang="3cd4">
                  <a:pos x="hc" y="t"/>
                </a:cxn>
                <a:cxn ang="0">
                  <a:pos x="r" y="vc"/>
                </a:cxn>
                <a:cxn ang="cd4">
                  <a:pos x="hc" y="b"/>
                </a:cxn>
                <a:cxn ang="cd2">
                  <a:pos x="l" y="vc"/>
                </a:cxn>
                <a:cxn ang="f32">
                  <a:pos x="f49" y="f50"/>
                </a:cxn>
                <a:cxn ang="f32">
                  <a:pos x="f49" y="f51"/>
                </a:cxn>
                <a:cxn ang="f32">
                  <a:pos x="f52" y="f51"/>
                </a:cxn>
                <a:cxn ang="f32">
                  <a:pos x="f52" y="f50"/>
                </a:cxn>
                <a:cxn ang="f32">
                  <a:pos x="f49" y="f50"/>
                </a:cxn>
              </a:cxnLst>
              <a:rect l="f45" t="f48" r="f46" b="f47"/>
              <a:pathLst>
                <a:path w="142" h="28">
                  <a:moveTo>
                    <a:pt x="f5" y="f7"/>
                  </a:moveTo>
                  <a:cubicBezTo>
                    <a:pt x="f5" y="f8"/>
                    <a:pt x="f5" y="f9"/>
                    <a:pt x="f5" y="f5"/>
                  </a:cubicBezTo>
                  <a:cubicBezTo>
                    <a:pt x="f10" y="f5"/>
                    <a:pt x="f11" y="f5"/>
                    <a:pt x="f6" y="f5"/>
                  </a:cubicBezTo>
                  <a:cubicBezTo>
                    <a:pt x="f6" y="f12"/>
                    <a:pt x="f6" y="f13"/>
                    <a:pt x="f6" y="f7"/>
                  </a:cubicBezTo>
                  <a:cubicBezTo>
                    <a:pt x="f14" y="f7"/>
                    <a:pt x="f15" y="f7"/>
                    <a:pt x="f5" y="f7"/>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20" name="Freeform 11">
              <a:extLst>
                <a:ext uri="{FF2B5EF4-FFF2-40B4-BE49-F238E27FC236}">
                  <a16:creationId xmlns:a16="http://schemas.microsoft.com/office/drawing/2014/main" id="{B98FC1E4-5676-4178-ABCC-4BA3F9B881A4}"/>
                </a:ext>
              </a:extLst>
            </p:cNvPr>
            <p:cNvSpPr/>
            <p:nvPr/>
          </p:nvSpPr>
          <p:spPr>
            <a:xfrm>
              <a:off x="11161084" y="287551"/>
              <a:ext cx="158977" cy="32671"/>
            </a:xfrm>
            <a:custGeom>
              <a:avLst/>
              <a:gdLst>
                <a:gd name="f0" fmla="val 10800000"/>
                <a:gd name="f1" fmla="val 5400000"/>
                <a:gd name="f2" fmla="val 180"/>
                <a:gd name="f3" fmla="val w"/>
                <a:gd name="f4" fmla="val h"/>
                <a:gd name="f5" fmla="val 0"/>
                <a:gd name="f6" fmla="val 142"/>
                <a:gd name="f7" fmla="val 29"/>
                <a:gd name="f8" fmla="val 18"/>
                <a:gd name="f9" fmla="val 10"/>
                <a:gd name="f10" fmla="val 47"/>
                <a:gd name="f11" fmla="val 94"/>
                <a:gd name="f12" fmla="val 19"/>
                <a:gd name="f13" fmla="val 95"/>
                <a:gd name="f14" fmla="val 48"/>
                <a:gd name="f15" fmla="+- 0 0 -90"/>
                <a:gd name="f16" fmla="*/ f3 1 142"/>
                <a:gd name="f17" fmla="*/ f4 1 29"/>
                <a:gd name="f18" fmla="val f5"/>
                <a:gd name="f19" fmla="val f6"/>
                <a:gd name="f20" fmla="val f7"/>
                <a:gd name="f21" fmla="*/ f15 f0 1"/>
                <a:gd name="f22" fmla="+- f20 0 f18"/>
                <a:gd name="f23" fmla="+- f19 0 f18"/>
                <a:gd name="f24" fmla="*/ f21 1 f2"/>
                <a:gd name="f25" fmla="*/ f23 1 142"/>
                <a:gd name="f26" fmla="*/ f22 1 29"/>
                <a:gd name="f27" fmla="*/ 0 f23 1"/>
                <a:gd name="f28" fmla="*/ 29 f22 1"/>
                <a:gd name="f29" fmla="*/ 0 f22 1"/>
                <a:gd name="f30" fmla="*/ 142 f23 1"/>
                <a:gd name="f31" fmla="+- f24 0 f1"/>
                <a:gd name="f32" fmla="*/ f27 1 142"/>
                <a:gd name="f33" fmla="*/ f28 1 29"/>
                <a:gd name="f34" fmla="*/ f29 1 29"/>
                <a:gd name="f35" fmla="*/ f30 1 142"/>
                <a:gd name="f36" fmla="*/ 0 1 f25"/>
                <a:gd name="f37" fmla="*/ f19 1 f25"/>
                <a:gd name="f38" fmla="*/ 0 1 f26"/>
                <a:gd name="f39" fmla="*/ f20 1 f26"/>
                <a:gd name="f40" fmla="*/ f32 1 f25"/>
                <a:gd name="f41" fmla="*/ f33 1 f26"/>
                <a:gd name="f42" fmla="*/ f34 1 f26"/>
                <a:gd name="f43" fmla="*/ f35 1 f25"/>
                <a:gd name="f44" fmla="*/ f36 f16 1"/>
                <a:gd name="f45" fmla="*/ f37 f16 1"/>
                <a:gd name="f46" fmla="*/ f39 f17 1"/>
                <a:gd name="f47" fmla="*/ f38 f17 1"/>
                <a:gd name="f48" fmla="*/ f40 f16 1"/>
                <a:gd name="f49" fmla="*/ f41 f17 1"/>
                <a:gd name="f50" fmla="*/ f42 f17 1"/>
                <a:gd name="f51" fmla="*/ f43 f16 1"/>
              </a:gdLst>
              <a:ahLst/>
              <a:cxnLst>
                <a:cxn ang="3cd4">
                  <a:pos x="hc" y="t"/>
                </a:cxn>
                <a:cxn ang="0">
                  <a:pos x="r" y="vc"/>
                </a:cxn>
                <a:cxn ang="cd4">
                  <a:pos x="hc" y="b"/>
                </a:cxn>
                <a:cxn ang="cd2">
                  <a:pos x="l" y="vc"/>
                </a:cxn>
                <a:cxn ang="f31">
                  <a:pos x="f48" y="f49"/>
                </a:cxn>
                <a:cxn ang="f31">
                  <a:pos x="f48" y="f50"/>
                </a:cxn>
                <a:cxn ang="f31">
                  <a:pos x="f51" y="f50"/>
                </a:cxn>
                <a:cxn ang="f31">
                  <a:pos x="f51" y="f49"/>
                </a:cxn>
                <a:cxn ang="f31">
                  <a:pos x="f48" y="f49"/>
                </a:cxn>
              </a:cxnLst>
              <a:rect l="f44" t="f47" r="f45" b="f46"/>
              <a:pathLst>
                <a:path w="142" h="29">
                  <a:moveTo>
                    <a:pt x="f5" y="f7"/>
                  </a:moveTo>
                  <a:cubicBezTo>
                    <a:pt x="f5" y="f8"/>
                    <a:pt x="f5" y="f9"/>
                    <a:pt x="f5" y="f5"/>
                  </a:cubicBezTo>
                  <a:cubicBezTo>
                    <a:pt x="f10" y="f5"/>
                    <a:pt x="f11" y="f5"/>
                    <a:pt x="f6" y="f5"/>
                  </a:cubicBezTo>
                  <a:cubicBezTo>
                    <a:pt x="f6" y="f9"/>
                    <a:pt x="f6" y="f12"/>
                    <a:pt x="f6" y="f7"/>
                  </a:cubicBezTo>
                  <a:cubicBezTo>
                    <a:pt x="f13" y="f7"/>
                    <a:pt x="f14" y="f7"/>
                    <a:pt x="f5" y="f7"/>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21" name="Freeform 12">
              <a:extLst>
                <a:ext uri="{FF2B5EF4-FFF2-40B4-BE49-F238E27FC236}">
                  <a16:creationId xmlns:a16="http://schemas.microsoft.com/office/drawing/2014/main" id="{A9870CE0-31CA-DD14-269C-9A7E76D6E35A}"/>
                </a:ext>
              </a:extLst>
            </p:cNvPr>
            <p:cNvSpPr/>
            <p:nvPr/>
          </p:nvSpPr>
          <p:spPr>
            <a:xfrm>
              <a:off x="11161084" y="350388"/>
              <a:ext cx="158977" cy="31418"/>
            </a:xfrm>
            <a:custGeom>
              <a:avLst/>
              <a:gdLst>
                <a:gd name="f0" fmla="val 10800000"/>
                <a:gd name="f1" fmla="val 5400000"/>
                <a:gd name="f2" fmla="val 180"/>
                <a:gd name="f3" fmla="val w"/>
                <a:gd name="f4" fmla="val h"/>
                <a:gd name="f5" fmla="val 0"/>
                <a:gd name="f6" fmla="val 142"/>
                <a:gd name="f7" fmla="val 28"/>
                <a:gd name="f8" fmla="val 94"/>
                <a:gd name="f9" fmla="val 47"/>
                <a:gd name="f10" fmla="val 18"/>
                <a:gd name="f11" fmla="val 10"/>
                <a:gd name="f12" fmla="val 8"/>
                <a:gd name="f13" fmla="val 17"/>
                <a:gd name="f14" fmla="+- 0 0 -90"/>
                <a:gd name="f15" fmla="*/ f3 1 142"/>
                <a:gd name="f16" fmla="*/ f4 1 28"/>
                <a:gd name="f17" fmla="val f5"/>
                <a:gd name="f18" fmla="val f6"/>
                <a:gd name="f19" fmla="val f7"/>
                <a:gd name="f20" fmla="*/ f14 f0 1"/>
                <a:gd name="f21" fmla="+- f19 0 f17"/>
                <a:gd name="f22" fmla="+- f18 0 f17"/>
                <a:gd name="f23" fmla="*/ f20 1 f2"/>
                <a:gd name="f24" fmla="*/ f22 1 142"/>
                <a:gd name="f25" fmla="*/ f21 1 28"/>
                <a:gd name="f26" fmla="*/ 142 f22 1"/>
                <a:gd name="f27" fmla="*/ 28 f21 1"/>
                <a:gd name="f28" fmla="*/ 0 f22 1"/>
                <a:gd name="f29" fmla="*/ 0 f21 1"/>
                <a:gd name="f30" fmla="+- f23 0 f1"/>
                <a:gd name="f31" fmla="*/ f26 1 142"/>
                <a:gd name="f32" fmla="*/ f27 1 28"/>
                <a:gd name="f33" fmla="*/ f28 1 142"/>
                <a:gd name="f34" fmla="*/ f29 1 28"/>
                <a:gd name="f35" fmla="*/ 0 1 f24"/>
                <a:gd name="f36" fmla="*/ f18 1 f24"/>
                <a:gd name="f37" fmla="*/ 0 1 f25"/>
                <a:gd name="f38" fmla="*/ f19 1 f25"/>
                <a:gd name="f39" fmla="*/ f31 1 f24"/>
                <a:gd name="f40" fmla="*/ f32 1 f25"/>
                <a:gd name="f41" fmla="*/ f33 1 f24"/>
                <a:gd name="f42" fmla="*/ f34 1 f25"/>
                <a:gd name="f43" fmla="*/ f35 f15 1"/>
                <a:gd name="f44" fmla="*/ f36 f15 1"/>
                <a:gd name="f45" fmla="*/ f38 f16 1"/>
                <a:gd name="f46" fmla="*/ f37 f16 1"/>
                <a:gd name="f47" fmla="*/ f39 f15 1"/>
                <a:gd name="f48" fmla="*/ f40 f16 1"/>
                <a:gd name="f49" fmla="*/ f41 f15 1"/>
                <a:gd name="f50" fmla="*/ f42 f16 1"/>
              </a:gdLst>
              <a:ahLst/>
              <a:cxnLst>
                <a:cxn ang="3cd4">
                  <a:pos x="hc" y="t"/>
                </a:cxn>
                <a:cxn ang="0">
                  <a:pos x="r" y="vc"/>
                </a:cxn>
                <a:cxn ang="cd4">
                  <a:pos x="hc" y="b"/>
                </a:cxn>
                <a:cxn ang="cd2">
                  <a:pos x="l" y="vc"/>
                </a:cxn>
                <a:cxn ang="f30">
                  <a:pos x="f47" y="f48"/>
                </a:cxn>
                <a:cxn ang="f30">
                  <a:pos x="f49" y="f48"/>
                </a:cxn>
                <a:cxn ang="f30">
                  <a:pos x="f49" y="f50"/>
                </a:cxn>
                <a:cxn ang="f30">
                  <a:pos x="f47" y="f50"/>
                </a:cxn>
                <a:cxn ang="f30">
                  <a:pos x="f47" y="f48"/>
                </a:cxn>
              </a:cxnLst>
              <a:rect l="f43" t="f46" r="f44" b="f45"/>
              <a:pathLst>
                <a:path w="142" h="28">
                  <a:moveTo>
                    <a:pt x="f6" y="f7"/>
                  </a:moveTo>
                  <a:cubicBezTo>
                    <a:pt x="f8" y="f7"/>
                    <a:pt x="f9" y="f7"/>
                    <a:pt x="f5" y="f7"/>
                  </a:cubicBezTo>
                  <a:cubicBezTo>
                    <a:pt x="f5" y="f10"/>
                    <a:pt x="f5" y="f11"/>
                    <a:pt x="f5" y="f5"/>
                  </a:cubicBezTo>
                  <a:cubicBezTo>
                    <a:pt x="f9" y="f5"/>
                    <a:pt x="f8" y="f5"/>
                    <a:pt x="f6" y="f5"/>
                  </a:cubicBezTo>
                  <a:cubicBezTo>
                    <a:pt x="f6" y="f12"/>
                    <a:pt x="f6" y="f13"/>
                    <a:pt x="f6" y="f7"/>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22" name="Freeform 13">
              <a:extLst>
                <a:ext uri="{FF2B5EF4-FFF2-40B4-BE49-F238E27FC236}">
                  <a16:creationId xmlns:a16="http://schemas.microsoft.com/office/drawing/2014/main" id="{6F057ED2-D997-BACB-77FD-0DC393B1CE4E}"/>
                </a:ext>
              </a:extLst>
            </p:cNvPr>
            <p:cNvSpPr/>
            <p:nvPr/>
          </p:nvSpPr>
          <p:spPr>
            <a:xfrm>
              <a:off x="11161084" y="596700"/>
              <a:ext cx="158977" cy="32671"/>
            </a:xfrm>
            <a:custGeom>
              <a:avLst/>
              <a:gdLst>
                <a:gd name="f0" fmla="val 10800000"/>
                <a:gd name="f1" fmla="val 5400000"/>
                <a:gd name="f2" fmla="val 180"/>
                <a:gd name="f3" fmla="val w"/>
                <a:gd name="f4" fmla="val h"/>
                <a:gd name="f5" fmla="val 0"/>
                <a:gd name="f6" fmla="val 142"/>
                <a:gd name="f7" fmla="val 29"/>
                <a:gd name="f8" fmla="val 48"/>
                <a:gd name="f9" fmla="val 94"/>
                <a:gd name="f10" fmla="val 10"/>
                <a:gd name="f11" fmla="val 19"/>
                <a:gd name="f12" fmla="val 95"/>
                <a:gd name="f13" fmla="val 20"/>
                <a:gd name="f14" fmla="val 11"/>
                <a:gd name="f15" fmla="+- 0 0 -90"/>
                <a:gd name="f16" fmla="*/ f3 1 142"/>
                <a:gd name="f17" fmla="*/ f4 1 29"/>
                <a:gd name="f18" fmla="val f5"/>
                <a:gd name="f19" fmla="val f6"/>
                <a:gd name="f20" fmla="val f7"/>
                <a:gd name="f21" fmla="*/ f15 f0 1"/>
                <a:gd name="f22" fmla="+- f20 0 f18"/>
                <a:gd name="f23" fmla="+- f19 0 f18"/>
                <a:gd name="f24" fmla="*/ f21 1 f2"/>
                <a:gd name="f25" fmla="*/ f23 1 142"/>
                <a:gd name="f26" fmla="*/ f22 1 29"/>
                <a:gd name="f27" fmla="*/ 0 f23 1"/>
                <a:gd name="f28" fmla="*/ 0 f22 1"/>
                <a:gd name="f29" fmla="*/ 142 f23 1"/>
                <a:gd name="f30" fmla="*/ 29 f22 1"/>
                <a:gd name="f31" fmla="+- f24 0 f1"/>
                <a:gd name="f32" fmla="*/ f27 1 142"/>
                <a:gd name="f33" fmla="*/ f28 1 29"/>
                <a:gd name="f34" fmla="*/ f29 1 142"/>
                <a:gd name="f35" fmla="*/ f30 1 29"/>
                <a:gd name="f36" fmla="*/ 0 1 f25"/>
                <a:gd name="f37" fmla="*/ f19 1 f25"/>
                <a:gd name="f38" fmla="*/ 0 1 f26"/>
                <a:gd name="f39" fmla="*/ f20 1 f26"/>
                <a:gd name="f40" fmla="*/ f32 1 f25"/>
                <a:gd name="f41" fmla="*/ f33 1 f26"/>
                <a:gd name="f42" fmla="*/ f34 1 f25"/>
                <a:gd name="f43" fmla="*/ f35 1 f26"/>
                <a:gd name="f44" fmla="*/ f36 f16 1"/>
                <a:gd name="f45" fmla="*/ f37 f16 1"/>
                <a:gd name="f46" fmla="*/ f39 f17 1"/>
                <a:gd name="f47" fmla="*/ f38 f17 1"/>
                <a:gd name="f48" fmla="*/ f40 f16 1"/>
                <a:gd name="f49" fmla="*/ f41 f17 1"/>
                <a:gd name="f50" fmla="*/ f42 f16 1"/>
                <a:gd name="f51" fmla="*/ f43 f17 1"/>
              </a:gdLst>
              <a:ahLst/>
              <a:cxnLst>
                <a:cxn ang="3cd4">
                  <a:pos x="hc" y="t"/>
                </a:cxn>
                <a:cxn ang="0">
                  <a:pos x="r" y="vc"/>
                </a:cxn>
                <a:cxn ang="cd4">
                  <a:pos x="hc" y="b"/>
                </a:cxn>
                <a:cxn ang="cd2">
                  <a:pos x="l" y="vc"/>
                </a:cxn>
                <a:cxn ang="f31">
                  <a:pos x="f48" y="f49"/>
                </a:cxn>
                <a:cxn ang="f31">
                  <a:pos x="f50" y="f49"/>
                </a:cxn>
                <a:cxn ang="f31">
                  <a:pos x="f50" y="f51"/>
                </a:cxn>
                <a:cxn ang="f31">
                  <a:pos x="f48" y="f51"/>
                </a:cxn>
                <a:cxn ang="f31">
                  <a:pos x="f48" y="f49"/>
                </a:cxn>
              </a:cxnLst>
              <a:rect l="f44" t="f47" r="f45" b="f46"/>
              <a:pathLst>
                <a:path w="142" h="29">
                  <a:moveTo>
                    <a:pt x="f5" y="f5"/>
                  </a:moveTo>
                  <a:cubicBezTo>
                    <a:pt x="f8" y="f5"/>
                    <a:pt x="f9" y="f5"/>
                    <a:pt x="f6" y="f5"/>
                  </a:cubicBezTo>
                  <a:cubicBezTo>
                    <a:pt x="f6" y="f10"/>
                    <a:pt x="f6" y="f11"/>
                    <a:pt x="f6" y="f7"/>
                  </a:cubicBezTo>
                  <a:cubicBezTo>
                    <a:pt x="f12" y="f7"/>
                    <a:pt x="f8" y="f7"/>
                    <a:pt x="f5" y="f7"/>
                  </a:cubicBezTo>
                  <a:cubicBezTo>
                    <a:pt x="f5" y="f13"/>
                    <a:pt x="f5" y="f14"/>
                    <a:pt x="f5" y="f5"/>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23" name="Freeform 14">
              <a:extLst>
                <a:ext uri="{FF2B5EF4-FFF2-40B4-BE49-F238E27FC236}">
                  <a16:creationId xmlns:a16="http://schemas.microsoft.com/office/drawing/2014/main" id="{D219D3AF-23B3-56A8-F2C7-564E0A2EDC5E}"/>
                </a:ext>
              </a:extLst>
            </p:cNvPr>
            <p:cNvSpPr/>
            <p:nvPr/>
          </p:nvSpPr>
          <p:spPr>
            <a:xfrm>
              <a:off x="11161084" y="535756"/>
              <a:ext cx="158977" cy="32671"/>
            </a:xfrm>
            <a:custGeom>
              <a:avLst/>
              <a:gdLst>
                <a:gd name="f0" fmla="val 10800000"/>
                <a:gd name="f1" fmla="val 5400000"/>
                <a:gd name="f2" fmla="val 180"/>
                <a:gd name="f3" fmla="val w"/>
                <a:gd name="f4" fmla="val h"/>
                <a:gd name="f5" fmla="val 0"/>
                <a:gd name="f6" fmla="val 142"/>
                <a:gd name="f7" fmla="val 29"/>
                <a:gd name="f8" fmla="val 94"/>
                <a:gd name="f9" fmla="val 48"/>
                <a:gd name="f10" fmla="val 19"/>
                <a:gd name="f11" fmla="val 10"/>
                <a:gd name="f12" fmla="val 95"/>
                <a:gd name="f13" fmla="val 18"/>
                <a:gd name="f14" fmla="+- 0 0 -90"/>
                <a:gd name="f15" fmla="*/ f3 1 142"/>
                <a:gd name="f16" fmla="*/ f4 1 29"/>
                <a:gd name="f17" fmla="val f5"/>
                <a:gd name="f18" fmla="val f6"/>
                <a:gd name="f19" fmla="val f7"/>
                <a:gd name="f20" fmla="*/ f14 f0 1"/>
                <a:gd name="f21" fmla="+- f19 0 f17"/>
                <a:gd name="f22" fmla="+- f18 0 f17"/>
                <a:gd name="f23" fmla="*/ f20 1 f2"/>
                <a:gd name="f24" fmla="*/ f22 1 142"/>
                <a:gd name="f25" fmla="*/ f21 1 29"/>
                <a:gd name="f26" fmla="*/ 142 f22 1"/>
                <a:gd name="f27" fmla="*/ 29 f21 1"/>
                <a:gd name="f28" fmla="*/ 0 f22 1"/>
                <a:gd name="f29" fmla="*/ 0 f21 1"/>
                <a:gd name="f30" fmla="+- f23 0 f1"/>
                <a:gd name="f31" fmla="*/ f26 1 142"/>
                <a:gd name="f32" fmla="*/ f27 1 29"/>
                <a:gd name="f33" fmla="*/ f28 1 142"/>
                <a:gd name="f34" fmla="*/ f29 1 29"/>
                <a:gd name="f35" fmla="*/ 0 1 f24"/>
                <a:gd name="f36" fmla="*/ f18 1 f24"/>
                <a:gd name="f37" fmla="*/ 0 1 f25"/>
                <a:gd name="f38" fmla="*/ f19 1 f25"/>
                <a:gd name="f39" fmla="*/ f31 1 f24"/>
                <a:gd name="f40" fmla="*/ f32 1 f25"/>
                <a:gd name="f41" fmla="*/ f33 1 f24"/>
                <a:gd name="f42" fmla="*/ f34 1 f25"/>
                <a:gd name="f43" fmla="*/ f35 f15 1"/>
                <a:gd name="f44" fmla="*/ f36 f15 1"/>
                <a:gd name="f45" fmla="*/ f38 f16 1"/>
                <a:gd name="f46" fmla="*/ f37 f16 1"/>
                <a:gd name="f47" fmla="*/ f39 f15 1"/>
                <a:gd name="f48" fmla="*/ f40 f16 1"/>
                <a:gd name="f49" fmla="*/ f41 f15 1"/>
                <a:gd name="f50" fmla="*/ f42 f16 1"/>
              </a:gdLst>
              <a:ahLst/>
              <a:cxnLst>
                <a:cxn ang="3cd4">
                  <a:pos x="hc" y="t"/>
                </a:cxn>
                <a:cxn ang="0">
                  <a:pos x="r" y="vc"/>
                </a:cxn>
                <a:cxn ang="cd4">
                  <a:pos x="hc" y="b"/>
                </a:cxn>
                <a:cxn ang="cd2">
                  <a:pos x="l" y="vc"/>
                </a:cxn>
                <a:cxn ang="f30">
                  <a:pos x="f47" y="f48"/>
                </a:cxn>
                <a:cxn ang="f30">
                  <a:pos x="f49" y="f48"/>
                </a:cxn>
                <a:cxn ang="f30">
                  <a:pos x="f49" y="f50"/>
                </a:cxn>
                <a:cxn ang="f30">
                  <a:pos x="f47" y="f50"/>
                </a:cxn>
                <a:cxn ang="f30">
                  <a:pos x="f47" y="f48"/>
                </a:cxn>
              </a:cxnLst>
              <a:rect l="f43" t="f46" r="f44" b="f45"/>
              <a:pathLst>
                <a:path w="142" h="29">
                  <a:moveTo>
                    <a:pt x="f6" y="f7"/>
                  </a:moveTo>
                  <a:cubicBezTo>
                    <a:pt x="f8" y="f7"/>
                    <a:pt x="f9" y="f7"/>
                    <a:pt x="f5" y="f7"/>
                  </a:cubicBezTo>
                  <a:cubicBezTo>
                    <a:pt x="f5" y="f10"/>
                    <a:pt x="f5" y="f11"/>
                    <a:pt x="f5" y="f5"/>
                  </a:cubicBezTo>
                  <a:cubicBezTo>
                    <a:pt x="f9" y="f5"/>
                    <a:pt x="f12" y="f5"/>
                    <a:pt x="f6" y="f5"/>
                  </a:cubicBezTo>
                  <a:cubicBezTo>
                    <a:pt x="f6" y="f11"/>
                    <a:pt x="f6" y="f13"/>
                    <a:pt x="f6" y="f7"/>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24" name="Freeform 15">
              <a:extLst>
                <a:ext uri="{FF2B5EF4-FFF2-40B4-BE49-F238E27FC236}">
                  <a16:creationId xmlns:a16="http://schemas.microsoft.com/office/drawing/2014/main" id="{E72253C1-E38D-BD89-4991-C8E5346B39B8}"/>
                </a:ext>
              </a:extLst>
            </p:cNvPr>
            <p:cNvSpPr/>
            <p:nvPr/>
          </p:nvSpPr>
          <p:spPr>
            <a:xfrm>
              <a:off x="11161084" y="660800"/>
              <a:ext cx="158977" cy="28904"/>
            </a:xfrm>
            <a:custGeom>
              <a:avLst/>
              <a:gdLst>
                <a:gd name="f0" fmla="val 10800000"/>
                <a:gd name="f1" fmla="val 5400000"/>
                <a:gd name="f2" fmla="val 180"/>
                <a:gd name="f3" fmla="val w"/>
                <a:gd name="f4" fmla="val h"/>
                <a:gd name="f5" fmla="val 0"/>
                <a:gd name="f6" fmla="val 142"/>
                <a:gd name="f7" fmla="val 26"/>
                <a:gd name="f8" fmla="val 17"/>
                <a:gd name="f9" fmla="val 9"/>
                <a:gd name="f10" fmla="val 47"/>
                <a:gd name="f11" fmla="val 93"/>
                <a:gd name="f12" fmla="val 7"/>
                <a:gd name="f13" fmla="val 16"/>
                <a:gd name="f14" fmla="val 96"/>
                <a:gd name="f15" fmla="val 48"/>
                <a:gd name="f16" fmla="+- 0 0 -90"/>
                <a:gd name="f17" fmla="*/ f3 1 142"/>
                <a:gd name="f18" fmla="*/ f4 1 26"/>
                <a:gd name="f19" fmla="val f5"/>
                <a:gd name="f20" fmla="val f6"/>
                <a:gd name="f21" fmla="val f7"/>
                <a:gd name="f22" fmla="*/ f16 f0 1"/>
                <a:gd name="f23" fmla="+- f21 0 f19"/>
                <a:gd name="f24" fmla="+- f20 0 f19"/>
                <a:gd name="f25" fmla="*/ f22 1 f2"/>
                <a:gd name="f26" fmla="*/ f24 1 142"/>
                <a:gd name="f27" fmla="*/ f23 1 26"/>
                <a:gd name="f28" fmla="*/ 0 f24 1"/>
                <a:gd name="f29" fmla="*/ 26 f23 1"/>
                <a:gd name="f30" fmla="*/ 0 f23 1"/>
                <a:gd name="f31" fmla="*/ 142 f24 1"/>
                <a:gd name="f32" fmla="+- f25 0 f1"/>
                <a:gd name="f33" fmla="*/ f28 1 142"/>
                <a:gd name="f34" fmla="*/ f29 1 26"/>
                <a:gd name="f35" fmla="*/ f30 1 26"/>
                <a:gd name="f36" fmla="*/ f31 1 142"/>
                <a:gd name="f37" fmla="*/ 0 1 f26"/>
                <a:gd name="f38" fmla="*/ f20 1 f26"/>
                <a:gd name="f39" fmla="*/ 0 1 f27"/>
                <a:gd name="f40" fmla="*/ f21 1 f27"/>
                <a:gd name="f41" fmla="*/ f33 1 f26"/>
                <a:gd name="f42" fmla="*/ f34 1 f27"/>
                <a:gd name="f43" fmla="*/ f35 1 f27"/>
                <a:gd name="f44" fmla="*/ f36 1 f26"/>
                <a:gd name="f45" fmla="*/ f37 f17 1"/>
                <a:gd name="f46" fmla="*/ f38 f17 1"/>
                <a:gd name="f47" fmla="*/ f40 f18 1"/>
                <a:gd name="f48" fmla="*/ f39 f18 1"/>
                <a:gd name="f49" fmla="*/ f41 f17 1"/>
                <a:gd name="f50" fmla="*/ f42 f18 1"/>
                <a:gd name="f51" fmla="*/ f43 f18 1"/>
                <a:gd name="f52" fmla="*/ f44 f17 1"/>
              </a:gdLst>
              <a:ahLst/>
              <a:cxnLst>
                <a:cxn ang="3cd4">
                  <a:pos x="hc" y="t"/>
                </a:cxn>
                <a:cxn ang="0">
                  <a:pos x="r" y="vc"/>
                </a:cxn>
                <a:cxn ang="cd4">
                  <a:pos x="hc" y="b"/>
                </a:cxn>
                <a:cxn ang="cd2">
                  <a:pos x="l" y="vc"/>
                </a:cxn>
                <a:cxn ang="f32">
                  <a:pos x="f49" y="f50"/>
                </a:cxn>
                <a:cxn ang="f32">
                  <a:pos x="f49" y="f51"/>
                </a:cxn>
                <a:cxn ang="f32">
                  <a:pos x="f52" y="f51"/>
                </a:cxn>
                <a:cxn ang="f32">
                  <a:pos x="f52" y="f50"/>
                </a:cxn>
                <a:cxn ang="f32">
                  <a:pos x="f49" y="f50"/>
                </a:cxn>
              </a:cxnLst>
              <a:rect l="f45" t="f48" r="f46" b="f47"/>
              <a:pathLst>
                <a:path w="142" h="26">
                  <a:moveTo>
                    <a:pt x="f5" y="f7"/>
                  </a:moveTo>
                  <a:cubicBezTo>
                    <a:pt x="f5" y="f8"/>
                    <a:pt x="f5" y="f9"/>
                    <a:pt x="f5" y="f5"/>
                  </a:cubicBezTo>
                  <a:cubicBezTo>
                    <a:pt x="f10" y="f5"/>
                    <a:pt x="f11" y="f5"/>
                    <a:pt x="f6" y="f5"/>
                  </a:cubicBezTo>
                  <a:cubicBezTo>
                    <a:pt x="f6" y="f12"/>
                    <a:pt x="f6" y="f13"/>
                    <a:pt x="f6" y="f7"/>
                  </a:cubicBezTo>
                  <a:cubicBezTo>
                    <a:pt x="f14" y="f7"/>
                    <a:pt x="f15" y="f7"/>
                    <a:pt x="f5" y="f7"/>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25" name="Freeform 16">
              <a:extLst>
                <a:ext uri="{FF2B5EF4-FFF2-40B4-BE49-F238E27FC236}">
                  <a16:creationId xmlns:a16="http://schemas.microsoft.com/office/drawing/2014/main" id="{B02B4DF8-241F-DD6B-3F0B-58EC71717634}"/>
                </a:ext>
              </a:extLst>
            </p:cNvPr>
            <p:cNvSpPr/>
            <p:nvPr/>
          </p:nvSpPr>
          <p:spPr>
            <a:xfrm>
              <a:off x="11161084" y="846158"/>
              <a:ext cx="158977" cy="31418"/>
            </a:xfrm>
            <a:custGeom>
              <a:avLst/>
              <a:gdLst>
                <a:gd name="f0" fmla="val 10800000"/>
                <a:gd name="f1" fmla="val 5400000"/>
                <a:gd name="f2" fmla="val 180"/>
                <a:gd name="f3" fmla="val w"/>
                <a:gd name="f4" fmla="val h"/>
                <a:gd name="f5" fmla="val 0"/>
                <a:gd name="f6" fmla="val 142"/>
                <a:gd name="f7" fmla="val 28"/>
                <a:gd name="f8" fmla="val 19"/>
                <a:gd name="f9" fmla="val 10"/>
                <a:gd name="f10" fmla="val 47"/>
                <a:gd name="f11" fmla="val 94"/>
                <a:gd name="f12" fmla="val 9"/>
                <a:gd name="f13" fmla="val 18"/>
                <a:gd name="f14" fmla="val 96"/>
                <a:gd name="f15" fmla="val 49"/>
                <a:gd name="f16" fmla="+- 0 0 -90"/>
                <a:gd name="f17" fmla="*/ f3 1 142"/>
                <a:gd name="f18" fmla="*/ f4 1 28"/>
                <a:gd name="f19" fmla="val f5"/>
                <a:gd name="f20" fmla="val f6"/>
                <a:gd name="f21" fmla="val f7"/>
                <a:gd name="f22" fmla="*/ f16 f0 1"/>
                <a:gd name="f23" fmla="+- f21 0 f19"/>
                <a:gd name="f24" fmla="+- f20 0 f19"/>
                <a:gd name="f25" fmla="*/ f22 1 f2"/>
                <a:gd name="f26" fmla="*/ f24 1 142"/>
                <a:gd name="f27" fmla="*/ f23 1 28"/>
                <a:gd name="f28" fmla="*/ 0 f24 1"/>
                <a:gd name="f29" fmla="*/ 28 f23 1"/>
                <a:gd name="f30" fmla="*/ 0 f23 1"/>
                <a:gd name="f31" fmla="*/ 142 f24 1"/>
                <a:gd name="f32" fmla="+- f25 0 f1"/>
                <a:gd name="f33" fmla="*/ f28 1 142"/>
                <a:gd name="f34" fmla="*/ f29 1 28"/>
                <a:gd name="f35" fmla="*/ f30 1 28"/>
                <a:gd name="f36" fmla="*/ f31 1 142"/>
                <a:gd name="f37" fmla="*/ 0 1 f26"/>
                <a:gd name="f38" fmla="*/ f20 1 f26"/>
                <a:gd name="f39" fmla="*/ 0 1 f27"/>
                <a:gd name="f40" fmla="*/ f21 1 f27"/>
                <a:gd name="f41" fmla="*/ f33 1 f26"/>
                <a:gd name="f42" fmla="*/ f34 1 f27"/>
                <a:gd name="f43" fmla="*/ f35 1 f27"/>
                <a:gd name="f44" fmla="*/ f36 1 f26"/>
                <a:gd name="f45" fmla="*/ f37 f17 1"/>
                <a:gd name="f46" fmla="*/ f38 f17 1"/>
                <a:gd name="f47" fmla="*/ f40 f18 1"/>
                <a:gd name="f48" fmla="*/ f39 f18 1"/>
                <a:gd name="f49" fmla="*/ f41 f17 1"/>
                <a:gd name="f50" fmla="*/ f42 f18 1"/>
                <a:gd name="f51" fmla="*/ f43 f18 1"/>
                <a:gd name="f52" fmla="*/ f44 f17 1"/>
              </a:gdLst>
              <a:ahLst/>
              <a:cxnLst>
                <a:cxn ang="3cd4">
                  <a:pos x="hc" y="t"/>
                </a:cxn>
                <a:cxn ang="0">
                  <a:pos x="r" y="vc"/>
                </a:cxn>
                <a:cxn ang="cd4">
                  <a:pos x="hc" y="b"/>
                </a:cxn>
                <a:cxn ang="cd2">
                  <a:pos x="l" y="vc"/>
                </a:cxn>
                <a:cxn ang="f32">
                  <a:pos x="f49" y="f50"/>
                </a:cxn>
                <a:cxn ang="f32">
                  <a:pos x="f49" y="f51"/>
                </a:cxn>
                <a:cxn ang="f32">
                  <a:pos x="f52" y="f51"/>
                </a:cxn>
                <a:cxn ang="f32">
                  <a:pos x="f52" y="f50"/>
                </a:cxn>
                <a:cxn ang="f32">
                  <a:pos x="f49" y="f50"/>
                </a:cxn>
              </a:cxnLst>
              <a:rect l="f45" t="f48" r="f46" b="f47"/>
              <a:pathLst>
                <a:path w="142" h="28">
                  <a:moveTo>
                    <a:pt x="f5" y="f7"/>
                  </a:moveTo>
                  <a:cubicBezTo>
                    <a:pt x="f5" y="f8"/>
                    <a:pt x="f5" y="f9"/>
                    <a:pt x="f5" y="f5"/>
                  </a:cubicBezTo>
                  <a:cubicBezTo>
                    <a:pt x="f10" y="f5"/>
                    <a:pt x="f11" y="f5"/>
                    <a:pt x="f6" y="f5"/>
                  </a:cubicBezTo>
                  <a:cubicBezTo>
                    <a:pt x="f6" y="f12"/>
                    <a:pt x="f6" y="f13"/>
                    <a:pt x="f6" y="f7"/>
                  </a:cubicBezTo>
                  <a:cubicBezTo>
                    <a:pt x="f14" y="f7"/>
                    <a:pt x="f15" y="f7"/>
                    <a:pt x="f5" y="f7"/>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26" name="Freeform 17">
              <a:extLst>
                <a:ext uri="{FF2B5EF4-FFF2-40B4-BE49-F238E27FC236}">
                  <a16:creationId xmlns:a16="http://schemas.microsoft.com/office/drawing/2014/main" id="{5369C183-234A-FF52-E137-2E0457A7E5F8}"/>
                </a:ext>
              </a:extLst>
            </p:cNvPr>
            <p:cNvSpPr/>
            <p:nvPr/>
          </p:nvSpPr>
          <p:spPr>
            <a:xfrm>
              <a:off x="11161084" y="907743"/>
              <a:ext cx="158977" cy="32049"/>
            </a:xfrm>
            <a:custGeom>
              <a:avLst/>
              <a:gdLst>
                <a:gd name="f0" fmla="val 10800000"/>
                <a:gd name="f1" fmla="val 5400000"/>
                <a:gd name="f2" fmla="val 180"/>
                <a:gd name="f3" fmla="val w"/>
                <a:gd name="f4" fmla="val h"/>
                <a:gd name="f5" fmla="val 0"/>
                <a:gd name="f6" fmla="val 142"/>
                <a:gd name="f7" fmla="val 28"/>
                <a:gd name="f8" fmla="val 19"/>
                <a:gd name="f9" fmla="val 10"/>
                <a:gd name="f10" fmla="val 47"/>
                <a:gd name="f11" fmla="val 94"/>
                <a:gd name="f12" fmla="val 9"/>
                <a:gd name="f13" fmla="val 18"/>
                <a:gd name="f14" fmla="val 95"/>
                <a:gd name="f15" fmla="val 49"/>
                <a:gd name="f16" fmla="+- 0 0 -90"/>
                <a:gd name="f17" fmla="*/ f3 1 142"/>
                <a:gd name="f18" fmla="*/ f4 1 28"/>
                <a:gd name="f19" fmla="val f5"/>
                <a:gd name="f20" fmla="val f6"/>
                <a:gd name="f21" fmla="val f7"/>
                <a:gd name="f22" fmla="*/ f16 f0 1"/>
                <a:gd name="f23" fmla="+- f21 0 f19"/>
                <a:gd name="f24" fmla="+- f20 0 f19"/>
                <a:gd name="f25" fmla="*/ f22 1 f2"/>
                <a:gd name="f26" fmla="*/ f24 1 142"/>
                <a:gd name="f27" fmla="*/ f23 1 28"/>
                <a:gd name="f28" fmla="*/ 0 f24 1"/>
                <a:gd name="f29" fmla="*/ 28 f23 1"/>
                <a:gd name="f30" fmla="*/ 0 f23 1"/>
                <a:gd name="f31" fmla="*/ 142 f24 1"/>
                <a:gd name="f32" fmla="+- f25 0 f1"/>
                <a:gd name="f33" fmla="*/ f28 1 142"/>
                <a:gd name="f34" fmla="*/ f29 1 28"/>
                <a:gd name="f35" fmla="*/ f30 1 28"/>
                <a:gd name="f36" fmla="*/ f31 1 142"/>
                <a:gd name="f37" fmla="*/ 0 1 f26"/>
                <a:gd name="f38" fmla="*/ f20 1 f26"/>
                <a:gd name="f39" fmla="*/ 0 1 f27"/>
                <a:gd name="f40" fmla="*/ f21 1 f27"/>
                <a:gd name="f41" fmla="*/ f33 1 f26"/>
                <a:gd name="f42" fmla="*/ f34 1 f27"/>
                <a:gd name="f43" fmla="*/ f35 1 f27"/>
                <a:gd name="f44" fmla="*/ f36 1 f26"/>
                <a:gd name="f45" fmla="*/ f37 f17 1"/>
                <a:gd name="f46" fmla="*/ f38 f17 1"/>
                <a:gd name="f47" fmla="*/ f40 f18 1"/>
                <a:gd name="f48" fmla="*/ f39 f18 1"/>
                <a:gd name="f49" fmla="*/ f41 f17 1"/>
                <a:gd name="f50" fmla="*/ f42 f18 1"/>
                <a:gd name="f51" fmla="*/ f43 f18 1"/>
                <a:gd name="f52" fmla="*/ f44 f17 1"/>
              </a:gdLst>
              <a:ahLst/>
              <a:cxnLst>
                <a:cxn ang="3cd4">
                  <a:pos x="hc" y="t"/>
                </a:cxn>
                <a:cxn ang="0">
                  <a:pos x="r" y="vc"/>
                </a:cxn>
                <a:cxn ang="cd4">
                  <a:pos x="hc" y="b"/>
                </a:cxn>
                <a:cxn ang="cd2">
                  <a:pos x="l" y="vc"/>
                </a:cxn>
                <a:cxn ang="f32">
                  <a:pos x="f49" y="f50"/>
                </a:cxn>
                <a:cxn ang="f32">
                  <a:pos x="f49" y="f51"/>
                </a:cxn>
                <a:cxn ang="f32">
                  <a:pos x="f52" y="f51"/>
                </a:cxn>
                <a:cxn ang="f32">
                  <a:pos x="f52" y="f50"/>
                </a:cxn>
                <a:cxn ang="f32">
                  <a:pos x="f49" y="f50"/>
                </a:cxn>
              </a:cxnLst>
              <a:rect l="f45" t="f48" r="f46" b="f47"/>
              <a:pathLst>
                <a:path w="142" h="28">
                  <a:moveTo>
                    <a:pt x="f5" y="f7"/>
                  </a:moveTo>
                  <a:cubicBezTo>
                    <a:pt x="f5" y="f8"/>
                    <a:pt x="f5" y="f9"/>
                    <a:pt x="f5" y="f5"/>
                  </a:cubicBezTo>
                  <a:cubicBezTo>
                    <a:pt x="f10" y="f5"/>
                    <a:pt x="f11" y="f5"/>
                    <a:pt x="f6" y="f5"/>
                  </a:cubicBezTo>
                  <a:cubicBezTo>
                    <a:pt x="f6" y="f12"/>
                    <a:pt x="f6" y="f13"/>
                    <a:pt x="f6" y="f7"/>
                  </a:cubicBezTo>
                  <a:cubicBezTo>
                    <a:pt x="f14" y="f7"/>
                    <a:pt x="f15" y="f7"/>
                    <a:pt x="f5" y="f7"/>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27" name="Freeform 18">
              <a:extLst>
                <a:ext uri="{FF2B5EF4-FFF2-40B4-BE49-F238E27FC236}">
                  <a16:creationId xmlns:a16="http://schemas.microsoft.com/office/drawing/2014/main" id="{54CA7520-30D5-983C-245A-D23D042F29C6}"/>
                </a:ext>
              </a:extLst>
            </p:cNvPr>
            <p:cNvSpPr/>
            <p:nvPr/>
          </p:nvSpPr>
          <p:spPr>
            <a:xfrm>
              <a:off x="11161084" y="412595"/>
              <a:ext cx="158977" cy="30156"/>
            </a:xfrm>
            <a:custGeom>
              <a:avLst/>
              <a:gdLst>
                <a:gd name="f0" fmla="val 10800000"/>
                <a:gd name="f1" fmla="val 5400000"/>
                <a:gd name="f2" fmla="val 180"/>
                <a:gd name="f3" fmla="val w"/>
                <a:gd name="f4" fmla="val h"/>
                <a:gd name="f5" fmla="val 0"/>
                <a:gd name="f6" fmla="val 142"/>
                <a:gd name="f7" fmla="val 27"/>
                <a:gd name="f8" fmla="val 48"/>
                <a:gd name="f9" fmla="val 95"/>
                <a:gd name="f10" fmla="val 9"/>
                <a:gd name="f11" fmla="val 17"/>
                <a:gd name="f12" fmla="val 18"/>
                <a:gd name="f13" fmla="val 10"/>
                <a:gd name="f14" fmla="+- 0 0 -90"/>
                <a:gd name="f15" fmla="*/ f3 1 142"/>
                <a:gd name="f16" fmla="*/ f4 1 27"/>
                <a:gd name="f17" fmla="val f5"/>
                <a:gd name="f18" fmla="val f6"/>
                <a:gd name="f19" fmla="val f7"/>
                <a:gd name="f20" fmla="*/ f14 f0 1"/>
                <a:gd name="f21" fmla="+- f19 0 f17"/>
                <a:gd name="f22" fmla="+- f18 0 f17"/>
                <a:gd name="f23" fmla="*/ f20 1 f2"/>
                <a:gd name="f24" fmla="*/ f22 1 142"/>
                <a:gd name="f25" fmla="*/ f21 1 27"/>
                <a:gd name="f26" fmla="*/ 0 f22 1"/>
                <a:gd name="f27" fmla="*/ 0 f21 1"/>
                <a:gd name="f28" fmla="*/ 142 f22 1"/>
                <a:gd name="f29" fmla="*/ 27 f21 1"/>
                <a:gd name="f30" fmla="+- f23 0 f1"/>
                <a:gd name="f31" fmla="*/ f26 1 142"/>
                <a:gd name="f32" fmla="*/ f27 1 27"/>
                <a:gd name="f33" fmla="*/ f28 1 142"/>
                <a:gd name="f34" fmla="*/ f29 1 27"/>
                <a:gd name="f35" fmla="*/ 0 1 f24"/>
                <a:gd name="f36" fmla="*/ f18 1 f24"/>
                <a:gd name="f37" fmla="*/ 0 1 f25"/>
                <a:gd name="f38" fmla="*/ f19 1 f25"/>
                <a:gd name="f39" fmla="*/ f31 1 f24"/>
                <a:gd name="f40" fmla="*/ f32 1 f25"/>
                <a:gd name="f41" fmla="*/ f33 1 f24"/>
                <a:gd name="f42" fmla="*/ f34 1 f25"/>
                <a:gd name="f43" fmla="*/ f35 f15 1"/>
                <a:gd name="f44" fmla="*/ f36 f15 1"/>
                <a:gd name="f45" fmla="*/ f38 f16 1"/>
                <a:gd name="f46" fmla="*/ f37 f16 1"/>
                <a:gd name="f47" fmla="*/ f39 f15 1"/>
                <a:gd name="f48" fmla="*/ f40 f16 1"/>
                <a:gd name="f49" fmla="*/ f41 f15 1"/>
                <a:gd name="f50" fmla="*/ f42 f16 1"/>
              </a:gdLst>
              <a:ahLst/>
              <a:cxnLst>
                <a:cxn ang="3cd4">
                  <a:pos x="hc" y="t"/>
                </a:cxn>
                <a:cxn ang="0">
                  <a:pos x="r" y="vc"/>
                </a:cxn>
                <a:cxn ang="cd4">
                  <a:pos x="hc" y="b"/>
                </a:cxn>
                <a:cxn ang="cd2">
                  <a:pos x="l" y="vc"/>
                </a:cxn>
                <a:cxn ang="f30">
                  <a:pos x="f47" y="f48"/>
                </a:cxn>
                <a:cxn ang="f30">
                  <a:pos x="f49" y="f48"/>
                </a:cxn>
                <a:cxn ang="f30">
                  <a:pos x="f49" y="f50"/>
                </a:cxn>
                <a:cxn ang="f30">
                  <a:pos x="f47" y="f50"/>
                </a:cxn>
                <a:cxn ang="f30">
                  <a:pos x="f47" y="f48"/>
                </a:cxn>
              </a:cxnLst>
              <a:rect l="f43" t="f46" r="f44" b="f45"/>
              <a:pathLst>
                <a:path w="142" h="27">
                  <a:moveTo>
                    <a:pt x="f5" y="f5"/>
                  </a:moveTo>
                  <a:cubicBezTo>
                    <a:pt x="f8" y="f5"/>
                    <a:pt x="f9" y="f5"/>
                    <a:pt x="f6" y="f5"/>
                  </a:cubicBezTo>
                  <a:cubicBezTo>
                    <a:pt x="f6" y="f10"/>
                    <a:pt x="f6" y="f11"/>
                    <a:pt x="f6" y="f7"/>
                  </a:cubicBezTo>
                  <a:cubicBezTo>
                    <a:pt x="f9" y="f7"/>
                    <a:pt x="f8" y="f7"/>
                    <a:pt x="f5" y="f7"/>
                  </a:cubicBezTo>
                  <a:cubicBezTo>
                    <a:pt x="f5" y="f12"/>
                    <a:pt x="f5" y="f13"/>
                    <a:pt x="f5" y="f5"/>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28" name="Freeform 19">
              <a:extLst>
                <a:ext uri="{FF2B5EF4-FFF2-40B4-BE49-F238E27FC236}">
                  <a16:creationId xmlns:a16="http://schemas.microsoft.com/office/drawing/2014/main" id="{C5B627EC-FE38-7AB6-AF2D-720742DE31EF}"/>
                </a:ext>
              </a:extLst>
            </p:cNvPr>
            <p:cNvSpPr/>
            <p:nvPr/>
          </p:nvSpPr>
          <p:spPr>
            <a:xfrm>
              <a:off x="11161084" y="475433"/>
              <a:ext cx="158977" cy="28904"/>
            </a:xfrm>
            <a:custGeom>
              <a:avLst/>
              <a:gdLst>
                <a:gd name="f0" fmla="val 10800000"/>
                <a:gd name="f1" fmla="val 5400000"/>
                <a:gd name="f2" fmla="val 180"/>
                <a:gd name="f3" fmla="val w"/>
                <a:gd name="f4" fmla="val h"/>
                <a:gd name="f5" fmla="val 0"/>
                <a:gd name="f6" fmla="val 142"/>
                <a:gd name="f7" fmla="val 26"/>
                <a:gd name="f8" fmla="val 10"/>
                <a:gd name="f9" fmla="val 17"/>
                <a:gd name="f10" fmla="val 95"/>
                <a:gd name="f11" fmla="val 48"/>
                <a:gd name="f12" fmla="val 9"/>
                <a:gd name="f13" fmla="val 94"/>
                <a:gd name="f14" fmla="+- 0 0 -90"/>
                <a:gd name="f15" fmla="*/ f3 1 142"/>
                <a:gd name="f16" fmla="*/ f4 1 26"/>
                <a:gd name="f17" fmla="val f5"/>
                <a:gd name="f18" fmla="val f6"/>
                <a:gd name="f19" fmla="val f7"/>
                <a:gd name="f20" fmla="*/ f14 f0 1"/>
                <a:gd name="f21" fmla="+- f19 0 f17"/>
                <a:gd name="f22" fmla="+- f18 0 f17"/>
                <a:gd name="f23" fmla="*/ f20 1 f2"/>
                <a:gd name="f24" fmla="*/ f22 1 142"/>
                <a:gd name="f25" fmla="*/ f21 1 26"/>
                <a:gd name="f26" fmla="*/ 142 f22 1"/>
                <a:gd name="f27" fmla="*/ 0 f21 1"/>
                <a:gd name="f28" fmla="*/ 26 f21 1"/>
                <a:gd name="f29" fmla="*/ 0 f22 1"/>
                <a:gd name="f30" fmla="+- f23 0 f1"/>
                <a:gd name="f31" fmla="*/ f26 1 142"/>
                <a:gd name="f32" fmla="*/ f27 1 26"/>
                <a:gd name="f33" fmla="*/ f28 1 26"/>
                <a:gd name="f34" fmla="*/ f29 1 142"/>
                <a:gd name="f35" fmla="*/ 0 1 f24"/>
                <a:gd name="f36" fmla="*/ f18 1 f24"/>
                <a:gd name="f37" fmla="*/ 0 1 f25"/>
                <a:gd name="f38" fmla="*/ f19 1 f25"/>
                <a:gd name="f39" fmla="*/ f31 1 f24"/>
                <a:gd name="f40" fmla="*/ f32 1 f25"/>
                <a:gd name="f41" fmla="*/ f33 1 f25"/>
                <a:gd name="f42" fmla="*/ f34 1 f24"/>
                <a:gd name="f43" fmla="*/ f35 f15 1"/>
                <a:gd name="f44" fmla="*/ f36 f15 1"/>
                <a:gd name="f45" fmla="*/ f38 f16 1"/>
                <a:gd name="f46" fmla="*/ f37 f16 1"/>
                <a:gd name="f47" fmla="*/ f39 f15 1"/>
                <a:gd name="f48" fmla="*/ f40 f16 1"/>
                <a:gd name="f49" fmla="*/ f41 f16 1"/>
                <a:gd name="f50" fmla="*/ f42 f15 1"/>
              </a:gdLst>
              <a:ahLst/>
              <a:cxnLst>
                <a:cxn ang="3cd4">
                  <a:pos x="hc" y="t"/>
                </a:cxn>
                <a:cxn ang="0">
                  <a:pos x="r" y="vc"/>
                </a:cxn>
                <a:cxn ang="cd4">
                  <a:pos x="hc" y="b"/>
                </a:cxn>
                <a:cxn ang="cd2">
                  <a:pos x="l" y="vc"/>
                </a:cxn>
                <a:cxn ang="f30">
                  <a:pos x="f47" y="f48"/>
                </a:cxn>
                <a:cxn ang="f30">
                  <a:pos x="f47" y="f49"/>
                </a:cxn>
                <a:cxn ang="f30">
                  <a:pos x="f50" y="f49"/>
                </a:cxn>
                <a:cxn ang="f30">
                  <a:pos x="f50" y="f48"/>
                </a:cxn>
                <a:cxn ang="f30">
                  <a:pos x="f47" y="f48"/>
                </a:cxn>
              </a:cxnLst>
              <a:rect l="f43" t="f46" r="f44" b="f45"/>
              <a:pathLst>
                <a:path w="142" h="26">
                  <a:moveTo>
                    <a:pt x="f6" y="f5"/>
                  </a:moveTo>
                  <a:cubicBezTo>
                    <a:pt x="f6" y="f8"/>
                    <a:pt x="f6" y="f9"/>
                    <a:pt x="f6" y="f7"/>
                  </a:cubicBezTo>
                  <a:cubicBezTo>
                    <a:pt x="f10" y="f7"/>
                    <a:pt x="f11" y="f7"/>
                    <a:pt x="f5" y="f7"/>
                  </a:cubicBezTo>
                  <a:cubicBezTo>
                    <a:pt x="f5" y="f9"/>
                    <a:pt x="f5" y="f12"/>
                    <a:pt x="f5" y="f5"/>
                  </a:cubicBezTo>
                  <a:cubicBezTo>
                    <a:pt x="f11" y="f5"/>
                    <a:pt x="f13" y="f5"/>
                    <a:pt x="f6" y="f5"/>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29" name="Freeform 20">
              <a:extLst>
                <a:ext uri="{FF2B5EF4-FFF2-40B4-BE49-F238E27FC236}">
                  <a16:creationId xmlns:a16="http://schemas.microsoft.com/office/drawing/2014/main" id="{CF1EEAEB-E70C-4BD1-12B3-65EC8B1D0C3B}"/>
                </a:ext>
              </a:extLst>
            </p:cNvPr>
            <p:cNvSpPr/>
            <p:nvPr/>
          </p:nvSpPr>
          <p:spPr>
            <a:xfrm>
              <a:off x="11161084" y="722376"/>
              <a:ext cx="158977" cy="30787"/>
            </a:xfrm>
            <a:custGeom>
              <a:avLst/>
              <a:gdLst>
                <a:gd name="f0" fmla="val 10800000"/>
                <a:gd name="f1" fmla="val 5400000"/>
                <a:gd name="f2" fmla="val 180"/>
                <a:gd name="f3" fmla="val w"/>
                <a:gd name="f4" fmla="val h"/>
                <a:gd name="f5" fmla="val 0"/>
                <a:gd name="f6" fmla="val 142"/>
                <a:gd name="f7" fmla="val 27"/>
                <a:gd name="f8" fmla="val 10"/>
                <a:gd name="f9" fmla="val 18"/>
                <a:gd name="f10" fmla="val 95"/>
                <a:gd name="f11" fmla="val 48"/>
                <a:gd name="f12" fmla="val 9"/>
                <a:gd name="f13" fmla="val 94"/>
                <a:gd name="f14" fmla="+- 0 0 -90"/>
                <a:gd name="f15" fmla="*/ f3 1 142"/>
                <a:gd name="f16" fmla="*/ f4 1 27"/>
                <a:gd name="f17" fmla="val f5"/>
                <a:gd name="f18" fmla="val f6"/>
                <a:gd name="f19" fmla="val f7"/>
                <a:gd name="f20" fmla="*/ f14 f0 1"/>
                <a:gd name="f21" fmla="+- f19 0 f17"/>
                <a:gd name="f22" fmla="+- f18 0 f17"/>
                <a:gd name="f23" fmla="*/ f20 1 f2"/>
                <a:gd name="f24" fmla="*/ f22 1 142"/>
                <a:gd name="f25" fmla="*/ f21 1 27"/>
                <a:gd name="f26" fmla="*/ 142 f22 1"/>
                <a:gd name="f27" fmla="*/ 0 f21 1"/>
                <a:gd name="f28" fmla="*/ 27 f21 1"/>
                <a:gd name="f29" fmla="*/ 0 f22 1"/>
                <a:gd name="f30" fmla="+- f23 0 f1"/>
                <a:gd name="f31" fmla="*/ f26 1 142"/>
                <a:gd name="f32" fmla="*/ f27 1 27"/>
                <a:gd name="f33" fmla="*/ f28 1 27"/>
                <a:gd name="f34" fmla="*/ f29 1 142"/>
                <a:gd name="f35" fmla="*/ 0 1 f24"/>
                <a:gd name="f36" fmla="*/ f18 1 f24"/>
                <a:gd name="f37" fmla="*/ 0 1 f25"/>
                <a:gd name="f38" fmla="*/ f19 1 f25"/>
                <a:gd name="f39" fmla="*/ f31 1 f24"/>
                <a:gd name="f40" fmla="*/ f32 1 f25"/>
                <a:gd name="f41" fmla="*/ f33 1 f25"/>
                <a:gd name="f42" fmla="*/ f34 1 f24"/>
                <a:gd name="f43" fmla="*/ f35 f15 1"/>
                <a:gd name="f44" fmla="*/ f36 f15 1"/>
                <a:gd name="f45" fmla="*/ f38 f16 1"/>
                <a:gd name="f46" fmla="*/ f37 f16 1"/>
                <a:gd name="f47" fmla="*/ f39 f15 1"/>
                <a:gd name="f48" fmla="*/ f40 f16 1"/>
                <a:gd name="f49" fmla="*/ f41 f16 1"/>
                <a:gd name="f50" fmla="*/ f42 f15 1"/>
              </a:gdLst>
              <a:ahLst/>
              <a:cxnLst>
                <a:cxn ang="3cd4">
                  <a:pos x="hc" y="t"/>
                </a:cxn>
                <a:cxn ang="0">
                  <a:pos x="r" y="vc"/>
                </a:cxn>
                <a:cxn ang="cd4">
                  <a:pos x="hc" y="b"/>
                </a:cxn>
                <a:cxn ang="cd2">
                  <a:pos x="l" y="vc"/>
                </a:cxn>
                <a:cxn ang="f30">
                  <a:pos x="f47" y="f48"/>
                </a:cxn>
                <a:cxn ang="f30">
                  <a:pos x="f47" y="f49"/>
                </a:cxn>
                <a:cxn ang="f30">
                  <a:pos x="f50" y="f49"/>
                </a:cxn>
                <a:cxn ang="f30">
                  <a:pos x="f50" y="f48"/>
                </a:cxn>
                <a:cxn ang="f30">
                  <a:pos x="f47" y="f48"/>
                </a:cxn>
              </a:cxnLst>
              <a:rect l="f43" t="f46" r="f44" b="f45"/>
              <a:pathLst>
                <a:path w="142" h="27">
                  <a:moveTo>
                    <a:pt x="f6" y="f5"/>
                  </a:moveTo>
                  <a:cubicBezTo>
                    <a:pt x="f6" y="f8"/>
                    <a:pt x="f6" y="f9"/>
                    <a:pt x="f6" y="f7"/>
                  </a:cubicBezTo>
                  <a:cubicBezTo>
                    <a:pt x="f10" y="f7"/>
                    <a:pt x="f11" y="f7"/>
                    <a:pt x="f5" y="f7"/>
                  </a:cubicBezTo>
                  <a:cubicBezTo>
                    <a:pt x="f5" y="f9"/>
                    <a:pt x="f5" y="f12"/>
                    <a:pt x="f5" y="f5"/>
                  </a:cubicBezTo>
                  <a:cubicBezTo>
                    <a:pt x="f11" y="f5"/>
                    <a:pt x="f13" y="f5"/>
                    <a:pt x="f6" y="f5"/>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30" name="Freeform 21">
              <a:extLst>
                <a:ext uri="{FF2B5EF4-FFF2-40B4-BE49-F238E27FC236}">
                  <a16:creationId xmlns:a16="http://schemas.microsoft.com/office/drawing/2014/main" id="{3BA84E77-3FC3-57DF-96BD-043E65177929}"/>
                </a:ext>
              </a:extLst>
            </p:cNvPr>
            <p:cNvSpPr/>
            <p:nvPr/>
          </p:nvSpPr>
          <p:spPr>
            <a:xfrm>
              <a:off x="11161084" y="785835"/>
              <a:ext cx="158977" cy="28904"/>
            </a:xfrm>
            <a:custGeom>
              <a:avLst/>
              <a:gdLst>
                <a:gd name="f0" fmla="val 10800000"/>
                <a:gd name="f1" fmla="val 5400000"/>
                <a:gd name="f2" fmla="val 180"/>
                <a:gd name="f3" fmla="val w"/>
                <a:gd name="f4" fmla="val h"/>
                <a:gd name="f5" fmla="val 0"/>
                <a:gd name="f6" fmla="val 142"/>
                <a:gd name="f7" fmla="val 26"/>
                <a:gd name="f8" fmla="val 17"/>
                <a:gd name="f9" fmla="val 9"/>
                <a:gd name="f10" fmla="val 47"/>
                <a:gd name="f11" fmla="val 94"/>
                <a:gd name="f12" fmla="val 8"/>
                <a:gd name="f13" fmla="val 16"/>
                <a:gd name="f14" fmla="val 95"/>
                <a:gd name="f15" fmla="val 49"/>
                <a:gd name="f16" fmla="+- 0 0 -90"/>
                <a:gd name="f17" fmla="*/ f3 1 142"/>
                <a:gd name="f18" fmla="*/ f4 1 26"/>
                <a:gd name="f19" fmla="val f5"/>
                <a:gd name="f20" fmla="val f6"/>
                <a:gd name="f21" fmla="val f7"/>
                <a:gd name="f22" fmla="*/ f16 f0 1"/>
                <a:gd name="f23" fmla="+- f21 0 f19"/>
                <a:gd name="f24" fmla="+- f20 0 f19"/>
                <a:gd name="f25" fmla="*/ f22 1 f2"/>
                <a:gd name="f26" fmla="*/ f24 1 142"/>
                <a:gd name="f27" fmla="*/ f23 1 26"/>
                <a:gd name="f28" fmla="*/ 0 f24 1"/>
                <a:gd name="f29" fmla="*/ 26 f23 1"/>
                <a:gd name="f30" fmla="*/ 0 f23 1"/>
                <a:gd name="f31" fmla="*/ 142 f24 1"/>
                <a:gd name="f32" fmla="+- f25 0 f1"/>
                <a:gd name="f33" fmla="*/ f28 1 142"/>
                <a:gd name="f34" fmla="*/ f29 1 26"/>
                <a:gd name="f35" fmla="*/ f30 1 26"/>
                <a:gd name="f36" fmla="*/ f31 1 142"/>
                <a:gd name="f37" fmla="*/ 0 1 f26"/>
                <a:gd name="f38" fmla="*/ f20 1 f26"/>
                <a:gd name="f39" fmla="*/ 0 1 f27"/>
                <a:gd name="f40" fmla="*/ f21 1 f27"/>
                <a:gd name="f41" fmla="*/ f33 1 f26"/>
                <a:gd name="f42" fmla="*/ f34 1 f27"/>
                <a:gd name="f43" fmla="*/ f35 1 f27"/>
                <a:gd name="f44" fmla="*/ f36 1 f26"/>
                <a:gd name="f45" fmla="*/ f37 f17 1"/>
                <a:gd name="f46" fmla="*/ f38 f17 1"/>
                <a:gd name="f47" fmla="*/ f40 f18 1"/>
                <a:gd name="f48" fmla="*/ f39 f18 1"/>
                <a:gd name="f49" fmla="*/ f41 f17 1"/>
                <a:gd name="f50" fmla="*/ f42 f18 1"/>
                <a:gd name="f51" fmla="*/ f43 f18 1"/>
                <a:gd name="f52" fmla="*/ f44 f17 1"/>
              </a:gdLst>
              <a:ahLst/>
              <a:cxnLst>
                <a:cxn ang="3cd4">
                  <a:pos x="hc" y="t"/>
                </a:cxn>
                <a:cxn ang="0">
                  <a:pos x="r" y="vc"/>
                </a:cxn>
                <a:cxn ang="cd4">
                  <a:pos x="hc" y="b"/>
                </a:cxn>
                <a:cxn ang="cd2">
                  <a:pos x="l" y="vc"/>
                </a:cxn>
                <a:cxn ang="f32">
                  <a:pos x="f49" y="f50"/>
                </a:cxn>
                <a:cxn ang="f32">
                  <a:pos x="f49" y="f51"/>
                </a:cxn>
                <a:cxn ang="f32">
                  <a:pos x="f52" y="f51"/>
                </a:cxn>
                <a:cxn ang="f32">
                  <a:pos x="f52" y="f50"/>
                </a:cxn>
                <a:cxn ang="f32">
                  <a:pos x="f49" y="f50"/>
                </a:cxn>
              </a:cxnLst>
              <a:rect l="f45" t="f48" r="f46" b="f47"/>
              <a:pathLst>
                <a:path w="142" h="26">
                  <a:moveTo>
                    <a:pt x="f5" y="f7"/>
                  </a:moveTo>
                  <a:cubicBezTo>
                    <a:pt x="f5" y="f8"/>
                    <a:pt x="f5" y="f9"/>
                    <a:pt x="f5" y="f5"/>
                  </a:cubicBezTo>
                  <a:cubicBezTo>
                    <a:pt x="f10" y="f5"/>
                    <a:pt x="f11" y="f5"/>
                    <a:pt x="f6" y="f5"/>
                  </a:cubicBezTo>
                  <a:cubicBezTo>
                    <a:pt x="f6" y="f12"/>
                    <a:pt x="f6" y="f13"/>
                    <a:pt x="f6" y="f7"/>
                  </a:cubicBezTo>
                  <a:cubicBezTo>
                    <a:pt x="f14" y="f7"/>
                    <a:pt x="f15" y="f7"/>
                    <a:pt x="f5" y="f7"/>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grpSp>
      <p:grpSp>
        <p:nvGrpSpPr>
          <p:cNvPr id="31" name="Grupo 153">
            <a:extLst>
              <a:ext uri="{FF2B5EF4-FFF2-40B4-BE49-F238E27FC236}">
                <a16:creationId xmlns:a16="http://schemas.microsoft.com/office/drawing/2014/main" id="{05718902-8B97-AB05-84D0-4A1CCB3BBB0F}"/>
              </a:ext>
            </a:extLst>
          </p:cNvPr>
          <p:cNvGrpSpPr/>
          <p:nvPr/>
        </p:nvGrpSpPr>
        <p:grpSpPr>
          <a:xfrm>
            <a:off x="5552053" y="2050176"/>
            <a:ext cx="4321216" cy="4247716"/>
            <a:chOff x="5552053" y="2050176"/>
            <a:chExt cx="4321216" cy="4247716"/>
          </a:xfrm>
        </p:grpSpPr>
        <p:grpSp>
          <p:nvGrpSpPr>
            <p:cNvPr id="32" name="Grupo 34">
              <a:extLst>
                <a:ext uri="{FF2B5EF4-FFF2-40B4-BE49-F238E27FC236}">
                  <a16:creationId xmlns:a16="http://schemas.microsoft.com/office/drawing/2014/main" id="{17210495-31ED-3082-1A0E-69417CCD28E1}"/>
                </a:ext>
              </a:extLst>
            </p:cNvPr>
            <p:cNvGrpSpPr/>
            <p:nvPr/>
          </p:nvGrpSpPr>
          <p:grpSpPr>
            <a:xfrm>
              <a:off x="5552053" y="2050176"/>
              <a:ext cx="4321216" cy="4247716"/>
              <a:chOff x="5552053" y="2050176"/>
              <a:chExt cx="4321216" cy="4247716"/>
            </a:xfrm>
          </p:grpSpPr>
          <p:sp>
            <p:nvSpPr>
              <p:cNvPr id="33" name="Freeform 5">
                <a:extLst>
                  <a:ext uri="{FF2B5EF4-FFF2-40B4-BE49-F238E27FC236}">
                    <a16:creationId xmlns:a16="http://schemas.microsoft.com/office/drawing/2014/main" id="{BA72EB9D-DCDC-909D-0A15-AB79D3B43D04}"/>
                  </a:ext>
                </a:extLst>
              </p:cNvPr>
              <p:cNvSpPr/>
              <p:nvPr/>
            </p:nvSpPr>
            <p:spPr>
              <a:xfrm>
                <a:off x="7208873" y="2576925"/>
                <a:ext cx="1007568" cy="2269330"/>
              </a:xfrm>
              <a:custGeom>
                <a:avLst/>
                <a:gdLst>
                  <a:gd name="f0" fmla="val 10800000"/>
                  <a:gd name="f1" fmla="val 5400000"/>
                  <a:gd name="f2" fmla="val 180"/>
                  <a:gd name="f3" fmla="val w"/>
                  <a:gd name="f4" fmla="val h"/>
                  <a:gd name="f5" fmla="val 0"/>
                  <a:gd name="f6" fmla="val 107"/>
                  <a:gd name="f7" fmla="val 241"/>
                  <a:gd name="f8" fmla="val 15"/>
                  <a:gd name="f9" fmla="val 237"/>
                  <a:gd name="f10" fmla="val 14"/>
                  <a:gd name="f11" fmla="val 233"/>
                  <a:gd name="f12" fmla="val 229"/>
                  <a:gd name="f13" fmla="val 191"/>
                  <a:gd name="f14" fmla="val 153"/>
                  <a:gd name="f15" fmla="val 116"/>
                  <a:gd name="f16" fmla="val 112"/>
                  <a:gd name="f17" fmla="val 12"/>
                  <a:gd name="f18" fmla="val 109"/>
                  <a:gd name="f19" fmla="val 10"/>
                  <a:gd name="f20" fmla="val 105"/>
                  <a:gd name="f21" fmla="val 7"/>
                  <a:gd name="f22" fmla="val 96"/>
                  <a:gd name="f23" fmla="val 1"/>
                  <a:gd name="f24" fmla="val 87"/>
                  <a:gd name="f25" fmla="val 78"/>
                  <a:gd name="f26" fmla="val 61"/>
                  <a:gd name="f27" fmla="val 43"/>
                  <a:gd name="f28" fmla="val 4"/>
                  <a:gd name="f29" fmla="val 27"/>
                  <a:gd name="f30" fmla="val 6"/>
                  <a:gd name="f31" fmla="val 19"/>
                  <a:gd name="f32" fmla="val 11"/>
                  <a:gd name="f33" fmla="val 20"/>
                  <a:gd name="f34" fmla="val 23"/>
                  <a:gd name="f35" fmla="val 26"/>
                  <a:gd name="f36" fmla="val 2"/>
                  <a:gd name="f37" fmla="val 28"/>
                  <a:gd name="f38" fmla="val 36"/>
                  <a:gd name="f39" fmla="val 21"/>
                  <a:gd name="f40" fmla="val 44"/>
                  <a:gd name="f41" fmla="val 35"/>
                  <a:gd name="f42" fmla="val 53"/>
                  <a:gd name="f43" fmla="val 51"/>
                  <a:gd name="f44" fmla="val 69"/>
                  <a:gd name="f45" fmla="val 22"/>
                  <a:gd name="f46" fmla="val 77"/>
                  <a:gd name="f47" fmla="val 80"/>
                  <a:gd name="f48" fmla="val 83"/>
                  <a:gd name="f49" fmla="val 99"/>
                  <a:gd name="f50" fmla="val 17"/>
                  <a:gd name="f51" fmla="val 106"/>
                  <a:gd name="f52" fmla="val 30"/>
                  <a:gd name="f53" fmla="val 46"/>
                  <a:gd name="f54" fmla="val 55"/>
                  <a:gd name="f55" fmla="val 64"/>
                  <a:gd name="f56" fmla="val 73"/>
                  <a:gd name="f57" fmla="val 81"/>
                  <a:gd name="f58" fmla="val 104"/>
                  <a:gd name="f59" fmla="val 89"/>
                  <a:gd name="f60" fmla="val 100"/>
                  <a:gd name="f61" fmla="val 95"/>
                  <a:gd name="f62" fmla="val 94"/>
                  <a:gd name="f63" fmla="val 93"/>
                  <a:gd name="f64" fmla="val 127"/>
                  <a:gd name="f65" fmla="val 161"/>
                  <a:gd name="f66" fmla="val 194"/>
                  <a:gd name="f67" fmla="val 227"/>
                  <a:gd name="f68" fmla="val 232"/>
                  <a:gd name="f69" fmla="val 92"/>
                  <a:gd name="f70" fmla="val 71"/>
                  <a:gd name="f71" fmla="val 62"/>
                  <a:gd name="f72" fmla="val 228"/>
                  <a:gd name="f73" fmla="val 60"/>
                  <a:gd name="f74" fmla="val 58"/>
                  <a:gd name="f75" fmla="val 223"/>
                  <a:gd name="f76" fmla="val 220"/>
                  <a:gd name="f77" fmla="val 192"/>
                  <a:gd name="f78" fmla="val 165"/>
                  <a:gd name="f79" fmla="val 138"/>
                  <a:gd name="f80" fmla="val 134"/>
                  <a:gd name="f81" fmla="val 131"/>
                  <a:gd name="f82" fmla="val 128"/>
                  <a:gd name="f83" fmla="val 50"/>
                  <a:gd name="f84" fmla="val 125"/>
                  <a:gd name="f85" fmla="val 49"/>
                  <a:gd name="f86" fmla="val 129"/>
                  <a:gd name="f87" fmla="val 135"/>
                  <a:gd name="f88" fmla="val 162"/>
                  <a:gd name="f89" fmla="val 190"/>
                  <a:gd name="f90" fmla="val 217"/>
                  <a:gd name="f91" fmla="val 224"/>
                  <a:gd name="f92" fmla="val 48"/>
                  <a:gd name="f93" fmla="val 39"/>
                  <a:gd name="f94" fmla="val 230"/>
                  <a:gd name="f95" fmla="val 31"/>
                  <a:gd name="f96" fmla="val 231"/>
                  <a:gd name="f97" fmla="val 24"/>
                  <a:gd name="f98" fmla="+- 0 0 -90"/>
                  <a:gd name="f99" fmla="*/ f3 1 107"/>
                  <a:gd name="f100" fmla="*/ f4 1 241"/>
                  <a:gd name="f101" fmla="val f5"/>
                  <a:gd name="f102" fmla="val f6"/>
                  <a:gd name="f103" fmla="val f7"/>
                  <a:gd name="f104" fmla="*/ f98 f0 1"/>
                  <a:gd name="f105" fmla="+- f103 0 f101"/>
                  <a:gd name="f106" fmla="+- f102 0 f101"/>
                  <a:gd name="f107" fmla="*/ f104 1 f2"/>
                  <a:gd name="f108" fmla="*/ f106 1 107"/>
                  <a:gd name="f109" fmla="*/ f105 1 241"/>
                  <a:gd name="f110" fmla="*/ 15 f106 1"/>
                  <a:gd name="f111" fmla="*/ 241 f105 1"/>
                  <a:gd name="f112" fmla="*/ 14 f106 1"/>
                  <a:gd name="f113" fmla="*/ 229 f105 1"/>
                  <a:gd name="f114" fmla="*/ 116 f105 1"/>
                  <a:gd name="f115" fmla="*/ 10 f106 1"/>
                  <a:gd name="f116" fmla="*/ 105 f105 1"/>
                  <a:gd name="f117" fmla="*/ 0 f106 1"/>
                  <a:gd name="f118" fmla="*/ 78 f105 1"/>
                  <a:gd name="f119" fmla="*/ 4 f106 1"/>
                  <a:gd name="f120" fmla="*/ 27 f105 1"/>
                  <a:gd name="f121" fmla="*/ 20 f106 1"/>
                  <a:gd name="f122" fmla="*/ 4 f105 1"/>
                  <a:gd name="f123" fmla="*/ 28 f106 1"/>
                  <a:gd name="f124" fmla="*/ 7 f105 1"/>
                  <a:gd name="f125" fmla="*/ 53 f106 1"/>
                  <a:gd name="f126" fmla="*/ 51 f105 1"/>
                  <a:gd name="f127" fmla="*/ 77 f106 1"/>
                  <a:gd name="f128" fmla="*/ 87 f106 1"/>
                  <a:gd name="f129" fmla="*/ 6 f105 1"/>
                  <a:gd name="f130" fmla="*/ 106 f106 1"/>
                  <a:gd name="f131" fmla="*/ 46 f105 1"/>
                  <a:gd name="f132" fmla="*/ 73 f105 1"/>
                  <a:gd name="f133" fmla="*/ 100 f106 1"/>
                  <a:gd name="f134" fmla="*/ 95 f105 1"/>
                  <a:gd name="f135" fmla="*/ 93 f106 1"/>
                  <a:gd name="f136" fmla="*/ 127 f105 1"/>
                  <a:gd name="f137" fmla="*/ 227 f105 1"/>
                  <a:gd name="f138" fmla="*/ 92 f106 1"/>
                  <a:gd name="f139" fmla="*/ 62 f106 1"/>
                  <a:gd name="f140" fmla="*/ 228 f105 1"/>
                  <a:gd name="f141" fmla="*/ 58 f106 1"/>
                  <a:gd name="f142" fmla="*/ 220 f105 1"/>
                  <a:gd name="f143" fmla="*/ 138 f105 1"/>
                  <a:gd name="f144" fmla="*/ 128 f105 1"/>
                  <a:gd name="f145" fmla="*/ 49 f106 1"/>
                  <a:gd name="f146" fmla="*/ 135 f105 1"/>
                  <a:gd name="f147" fmla="*/ 217 f105 1"/>
                  <a:gd name="f148" fmla="*/ 39 f106 1"/>
                  <a:gd name="f149" fmla="*/ 230 f105 1"/>
                  <a:gd name="f150" fmla="+- f107 0 f1"/>
                  <a:gd name="f151" fmla="*/ f110 1 107"/>
                  <a:gd name="f152" fmla="*/ f111 1 241"/>
                  <a:gd name="f153" fmla="*/ f112 1 107"/>
                  <a:gd name="f154" fmla="*/ f113 1 241"/>
                  <a:gd name="f155" fmla="*/ f114 1 241"/>
                  <a:gd name="f156" fmla="*/ f115 1 107"/>
                  <a:gd name="f157" fmla="*/ f116 1 241"/>
                  <a:gd name="f158" fmla="*/ f117 1 107"/>
                  <a:gd name="f159" fmla="*/ f118 1 241"/>
                  <a:gd name="f160" fmla="*/ f119 1 107"/>
                  <a:gd name="f161" fmla="*/ f120 1 241"/>
                  <a:gd name="f162" fmla="*/ f121 1 107"/>
                  <a:gd name="f163" fmla="*/ f122 1 241"/>
                  <a:gd name="f164" fmla="*/ f123 1 107"/>
                  <a:gd name="f165" fmla="*/ f124 1 241"/>
                  <a:gd name="f166" fmla="*/ f125 1 107"/>
                  <a:gd name="f167" fmla="*/ f126 1 241"/>
                  <a:gd name="f168" fmla="*/ f127 1 107"/>
                  <a:gd name="f169" fmla="*/ f128 1 107"/>
                  <a:gd name="f170" fmla="*/ f129 1 241"/>
                  <a:gd name="f171" fmla="*/ f130 1 107"/>
                  <a:gd name="f172" fmla="*/ f131 1 241"/>
                  <a:gd name="f173" fmla="*/ f132 1 241"/>
                  <a:gd name="f174" fmla="*/ f133 1 107"/>
                  <a:gd name="f175" fmla="*/ f134 1 241"/>
                  <a:gd name="f176" fmla="*/ f135 1 107"/>
                  <a:gd name="f177" fmla="*/ f136 1 241"/>
                  <a:gd name="f178" fmla="*/ f137 1 241"/>
                  <a:gd name="f179" fmla="*/ f138 1 107"/>
                  <a:gd name="f180" fmla="*/ f139 1 107"/>
                  <a:gd name="f181" fmla="*/ f140 1 241"/>
                  <a:gd name="f182" fmla="*/ f141 1 107"/>
                  <a:gd name="f183" fmla="*/ f142 1 241"/>
                  <a:gd name="f184" fmla="*/ f143 1 241"/>
                  <a:gd name="f185" fmla="*/ f144 1 241"/>
                  <a:gd name="f186" fmla="*/ f145 1 107"/>
                  <a:gd name="f187" fmla="*/ f146 1 241"/>
                  <a:gd name="f188" fmla="*/ f147 1 241"/>
                  <a:gd name="f189" fmla="*/ f148 1 107"/>
                  <a:gd name="f190" fmla="*/ f149 1 241"/>
                  <a:gd name="f191" fmla="*/ 0 1 f108"/>
                  <a:gd name="f192" fmla="*/ f102 1 f108"/>
                  <a:gd name="f193" fmla="*/ 0 1 f109"/>
                  <a:gd name="f194" fmla="*/ f103 1 f109"/>
                  <a:gd name="f195" fmla="*/ f151 1 f108"/>
                  <a:gd name="f196" fmla="*/ f152 1 f109"/>
                  <a:gd name="f197" fmla="*/ f153 1 f108"/>
                  <a:gd name="f198" fmla="*/ f154 1 f109"/>
                  <a:gd name="f199" fmla="*/ f155 1 f109"/>
                  <a:gd name="f200" fmla="*/ f156 1 f108"/>
                  <a:gd name="f201" fmla="*/ f157 1 f109"/>
                  <a:gd name="f202" fmla="*/ f158 1 f108"/>
                  <a:gd name="f203" fmla="*/ f159 1 f109"/>
                  <a:gd name="f204" fmla="*/ f160 1 f108"/>
                  <a:gd name="f205" fmla="*/ f161 1 f109"/>
                  <a:gd name="f206" fmla="*/ f162 1 f108"/>
                  <a:gd name="f207" fmla="*/ f163 1 f109"/>
                  <a:gd name="f208" fmla="*/ f164 1 f108"/>
                  <a:gd name="f209" fmla="*/ f165 1 f109"/>
                  <a:gd name="f210" fmla="*/ f166 1 f108"/>
                  <a:gd name="f211" fmla="*/ f167 1 f109"/>
                  <a:gd name="f212" fmla="*/ f168 1 f108"/>
                  <a:gd name="f213" fmla="*/ f169 1 f108"/>
                  <a:gd name="f214" fmla="*/ f170 1 f109"/>
                  <a:gd name="f215" fmla="*/ f171 1 f108"/>
                  <a:gd name="f216" fmla="*/ f172 1 f109"/>
                  <a:gd name="f217" fmla="*/ f173 1 f109"/>
                  <a:gd name="f218" fmla="*/ f174 1 f108"/>
                  <a:gd name="f219" fmla="*/ f175 1 f109"/>
                  <a:gd name="f220" fmla="*/ f176 1 f108"/>
                  <a:gd name="f221" fmla="*/ f177 1 f109"/>
                  <a:gd name="f222" fmla="*/ f178 1 f109"/>
                  <a:gd name="f223" fmla="*/ f179 1 f108"/>
                  <a:gd name="f224" fmla="*/ f180 1 f108"/>
                  <a:gd name="f225" fmla="*/ f181 1 f109"/>
                  <a:gd name="f226" fmla="*/ f182 1 f108"/>
                  <a:gd name="f227" fmla="*/ f183 1 f109"/>
                  <a:gd name="f228" fmla="*/ f184 1 f109"/>
                  <a:gd name="f229" fmla="*/ f185 1 f109"/>
                  <a:gd name="f230" fmla="*/ f186 1 f108"/>
                  <a:gd name="f231" fmla="*/ f187 1 f109"/>
                  <a:gd name="f232" fmla="*/ f188 1 f109"/>
                  <a:gd name="f233" fmla="*/ f189 1 f108"/>
                  <a:gd name="f234" fmla="*/ f190 1 f109"/>
                  <a:gd name="f235" fmla="*/ f191 f99 1"/>
                  <a:gd name="f236" fmla="*/ f192 f99 1"/>
                  <a:gd name="f237" fmla="*/ f194 f100 1"/>
                  <a:gd name="f238" fmla="*/ f193 f100 1"/>
                  <a:gd name="f239" fmla="*/ f195 f99 1"/>
                  <a:gd name="f240" fmla="*/ f196 f100 1"/>
                  <a:gd name="f241" fmla="*/ f197 f99 1"/>
                  <a:gd name="f242" fmla="*/ f198 f100 1"/>
                  <a:gd name="f243" fmla="*/ f199 f100 1"/>
                  <a:gd name="f244" fmla="*/ f200 f99 1"/>
                  <a:gd name="f245" fmla="*/ f201 f100 1"/>
                  <a:gd name="f246" fmla="*/ f202 f99 1"/>
                  <a:gd name="f247" fmla="*/ f203 f100 1"/>
                  <a:gd name="f248" fmla="*/ f204 f99 1"/>
                  <a:gd name="f249" fmla="*/ f205 f100 1"/>
                  <a:gd name="f250" fmla="*/ f206 f99 1"/>
                  <a:gd name="f251" fmla="*/ f207 f100 1"/>
                  <a:gd name="f252" fmla="*/ f208 f99 1"/>
                  <a:gd name="f253" fmla="*/ f209 f100 1"/>
                  <a:gd name="f254" fmla="*/ f210 f99 1"/>
                  <a:gd name="f255" fmla="*/ f211 f100 1"/>
                  <a:gd name="f256" fmla="*/ f212 f99 1"/>
                  <a:gd name="f257" fmla="*/ f213 f99 1"/>
                  <a:gd name="f258" fmla="*/ f214 f100 1"/>
                  <a:gd name="f259" fmla="*/ f215 f99 1"/>
                  <a:gd name="f260" fmla="*/ f216 f100 1"/>
                  <a:gd name="f261" fmla="*/ f217 f100 1"/>
                  <a:gd name="f262" fmla="*/ f218 f99 1"/>
                  <a:gd name="f263" fmla="*/ f219 f100 1"/>
                  <a:gd name="f264" fmla="*/ f220 f99 1"/>
                  <a:gd name="f265" fmla="*/ f221 f100 1"/>
                  <a:gd name="f266" fmla="*/ f222 f100 1"/>
                  <a:gd name="f267" fmla="*/ f223 f99 1"/>
                  <a:gd name="f268" fmla="*/ f224 f99 1"/>
                  <a:gd name="f269" fmla="*/ f225 f100 1"/>
                  <a:gd name="f270" fmla="*/ f226 f99 1"/>
                  <a:gd name="f271" fmla="*/ f227 f100 1"/>
                  <a:gd name="f272" fmla="*/ f228 f100 1"/>
                  <a:gd name="f273" fmla="*/ f229 f100 1"/>
                  <a:gd name="f274" fmla="*/ f230 f99 1"/>
                  <a:gd name="f275" fmla="*/ f231 f100 1"/>
                  <a:gd name="f276" fmla="*/ f232 f100 1"/>
                  <a:gd name="f277" fmla="*/ f233 f99 1"/>
                  <a:gd name="f278" fmla="*/ f234 f100 1"/>
                </a:gdLst>
                <a:ahLst/>
                <a:cxnLst>
                  <a:cxn ang="3cd4">
                    <a:pos x="hc" y="t"/>
                  </a:cxn>
                  <a:cxn ang="0">
                    <a:pos x="r" y="vc"/>
                  </a:cxn>
                  <a:cxn ang="cd4">
                    <a:pos x="hc" y="b"/>
                  </a:cxn>
                  <a:cxn ang="cd2">
                    <a:pos x="l" y="vc"/>
                  </a:cxn>
                  <a:cxn ang="f150">
                    <a:pos x="f239" y="f240"/>
                  </a:cxn>
                  <a:cxn ang="f150">
                    <a:pos x="f241" y="f242"/>
                  </a:cxn>
                  <a:cxn ang="f150">
                    <a:pos x="f241" y="f243"/>
                  </a:cxn>
                  <a:cxn ang="f150">
                    <a:pos x="f244" y="f245"/>
                  </a:cxn>
                  <a:cxn ang="f150">
                    <a:pos x="f246" y="f247"/>
                  </a:cxn>
                  <a:cxn ang="f150">
                    <a:pos x="f248" y="f249"/>
                  </a:cxn>
                  <a:cxn ang="f150">
                    <a:pos x="f250" y="f251"/>
                  </a:cxn>
                  <a:cxn ang="f150">
                    <a:pos x="f252" y="f253"/>
                  </a:cxn>
                  <a:cxn ang="f150">
                    <a:pos x="f254" y="f255"/>
                  </a:cxn>
                  <a:cxn ang="f150">
                    <a:pos x="f256" y="f253"/>
                  </a:cxn>
                  <a:cxn ang="f150">
                    <a:pos x="f257" y="f258"/>
                  </a:cxn>
                  <a:cxn ang="f150">
                    <a:pos x="f259" y="f260"/>
                  </a:cxn>
                  <a:cxn ang="f150">
                    <a:pos x="f259" y="f261"/>
                  </a:cxn>
                  <a:cxn ang="f150">
                    <a:pos x="f262" y="f263"/>
                  </a:cxn>
                  <a:cxn ang="f150">
                    <a:pos x="f264" y="f265"/>
                  </a:cxn>
                  <a:cxn ang="f150">
                    <a:pos x="f264" y="f266"/>
                  </a:cxn>
                  <a:cxn ang="f150">
                    <a:pos x="f267" y="f240"/>
                  </a:cxn>
                  <a:cxn ang="f150">
                    <a:pos x="f268" y="f269"/>
                  </a:cxn>
                  <a:cxn ang="f150">
                    <a:pos x="f270" y="f271"/>
                  </a:cxn>
                  <a:cxn ang="f150">
                    <a:pos x="f270" y="f272"/>
                  </a:cxn>
                  <a:cxn ang="f150">
                    <a:pos x="f270" y="f273"/>
                  </a:cxn>
                  <a:cxn ang="f150">
                    <a:pos x="f274" y="f275"/>
                  </a:cxn>
                  <a:cxn ang="f150">
                    <a:pos x="f274" y="f276"/>
                  </a:cxn>
                  <a:cxn ang="f150">
                    <a:pos x="f277" y="f278"/>
                  </a:cxn>
                  <a:cxn ang="f150">
                    <a:pos x="f239" y="f240"/>
                  </a:cxn>
                </a:cxnLst>
                <a:rect l="f235" t="f238" r="f236" b="f237"/>
                <a:pathLst>
                  <a:path w="107" h="241">
                    <a:moveTo>
                      <a:pt x="f8" y="f7"/>
                    </a:moveTo>
                    <a:cubicBezTo>
                      <a:pt x="f8" y="f9"/>
                      <a:pt x="f10" y="f11"/>
                      <a:pt x="f10" y="f12"/>
                    </a:cubicBezTo>
                    <a:cubicBezTo>
                      <a:pt x="f10" y="f13"/>
                      <a:pt x="f10" y="f14"/>
                      <a:pt x="f10" y="f15"/>
                    </a:cubicBezTo>
                    <a:cubicBezTo>
                      <a:pt x="f10" y="f16"/>
                      <a:pt x="f17" y="f18"/>
                      <a:pt x="f19" y="f20"/>
                    </a:cubicBezTo>
                    <a:cubicBezTo>
                      <a:pt x="f21" y="f22"/>
                      <a:pt x="f23" y="f24"/>
                      <a:pt x="f5" y="f25"/>
                    </a:cubicBezTo>
                    <a:cubicBezTo>
                      <a:pt x="f5" y="f26"/>
                      <a:pt x="f23" y="f27"/>
                      <a:pt x="f28" y="f29"/>
                    </a:cubicBezTo>
                    <a:cubicBezTo>
                      <a:pt x="f30" y="f31"/>
                      <a:pt x="f10" y="f32"/>
                      <a:pt x="f33" y="f28"/>
                    </a:cubicBezTo>
                    <a:cubicBezTo>
                      <a:pt x="f34" y="f5"/>
                      <a:pt x="f35" y="f36"/>
                      <a:pt x="f37" y="f21"/>
                    </a:cubicBezTo>
                    <a:cubicBezTo>
                      <a:pt x="f38" y="f39"/>
                      <a:pt x="f40" y="f41"/>
                      <a:pt x="f42" y="f43"/>
                    </a:cubicBezTo>
                    <a:cubicBezTo>
                      <a:pt x="f26" y="f41"/>
                      <a:pt x="f44" y="f45"/>
                      <a:pt x="f46" y="f21"/>
                    </a:cubicBezTo>
                    <a:cubicBezTo>
                      <a:pt x="f47" y="f23"/>
                      <a:pt x="f48" y="f23"/>
                      <a:pt x="f24" y="f30"/>
                    </a:cubicBezTo>
                    <a:cubicBezTo>
                      <a:pt x="f49" y="f50"/>
                      <a:pt x="f51" y="f52"/>
                      <a:pt x="f51" y="f53"/>
                    </a:cubicBezTo>
                    <a:cubicBezTo>
                      <a:pt x="f51" y="f54"/>
                      <a:pt x="f6" y="f55"/>
                      <a:pt x="f51" y="f56"/>
                    </a:cubicBezTo>
                    <a:cubicBezTo>
                      <a:pt x="f20" y="f57"/>
                      <a:pt x="f58" y="f59"/>
                      <a:pt x="f60" y="f61"/>
                    </a:cubicBezTo>
                    <a:cubicBezTo>
                      <a:pt x="f62" y="f20"/>
                      <a:pt x="f63" y="f15"/>
                      <a:pt x="f63" y="f64"/>
                    </a:cubicBezTo>
                    <a:cubicBezTo>
                      <a:pt x="f63" y="f65"/>
                      <a:pt x="f63" y="f66"/>
                      <a:pt x="f63" y="f67"/>
                    </a:cubicBezTo>
                    <a:cubicBezTo>
                      <a:pt x="f63" y="f68"/>
                      <a:pt x="f69" y="f9"/>
                      <a:pt x="f69" y="f7"/>
                    </a:cubicBezTo>
                    <a:cubicBezTo>
                      <a:pt x="f57" y="f9"/>
                      <a:pt x="f70" y="f11"/>
                      <a:pt x="f71" y="f72"/>
                    </a:cubicBezTo>
                    <a:cubicBezTo>
                      <a:pt x="f73" y="f67"/>
                      <a:pt x="f74" y="f75"/>
                      <a:pt x="f74" y="f76"/>
                    </a:cubicBezTo>
                    <a:cubicBezTo>
                      <a:pt x="f74" y="f77"/>
                      <a:pt x="f74" y="f78"/>
                      <a:pt x="f74" y="f79"/>
                    </a:cubicBezTo>
                    <a:cubicBezTo>
                      <a:pt x="f74" y="f80"/>
                      <a:pt x="f74" y="f81"/>
                      <a:pt x="f74" y="f82"/>
                    </a:cubicBezTo>
                    <a:cubicBezTo>
                      <a:pt x="f83" y="f84"/>
                      <a:pt x="f85" y="f86"/>
                      <a:pt x="f85" y="f87"/>
                    </a:cubicBezTo>
                    <a:cubicBezTo>
                      <a:pt x="f85" y="f88"/>
                      <a:pt x="f85" y="f89"/>
                      <a:pt x="f85" y="f90"/>
                    </a:cubicBezTo>
                    <a:cubicBezTo>
                      <a:pt x="f85" y="f91"/>
                      <a:pt x="f92" y="f72"/>
                      <a:pt x="f93" y="f94"/>
                    </a:cubicBezTo>
                    <a:cubicBezTo>
                      <a:pt x="f95" y="f96"/>
                      <a:pt x="f97" y="f9"/>
                      <a:pt x="f8" y="f7"/>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34" name="Freeform 6">
                <a:extLst>
                  <a:ext uri="{FF2B5EF4-FFF2-40B4-BE49-F238E27FC236}">
                    <a16:creationId xmlns:a16="http://schemas.microsoft.com/office/drawing/2014/main" id="{93EC52AE-26CF-F316-A4D4-9A3F693F62A6}"/>
                  </a:ext>
                </a:extLst>
              </p:cNvPr>
              <p:cNvSpPr/>
              <p:nvPr/>
            </p:nvSpPr>
            <p:spPr>
              <a:xfrm>
                <a:off x="7858125" y="5422007"/>
                <a:ext cx="875876" cy="875876"/>
              </a:xfrm>
              <a:custGeom>
                <a:avLst/>
                <a:gdLst>
                  <a:gd name="f0" fmla="val 10800000"/>
                  <a:gd name="f1" fmla="val 5400000"/>
                  <a:gd name="f2" fmla="val 180"/>
                  <a:gd name="f3" fmla="val w"/>
                  <a:gd name="f4" fmla="val h"/>
                  <a:gd name="f5" fmla="val 0"/>
                  <a:gd name="f6" fmla="val 93"/>
                  <a:gd name="f7" fmla="val 47"/>
                  <a:gd name="f8" fmla="val 72"/>
                  <a:gd name="f9" fmla="val 71"/>
                  <a:gd name="f10" fmla="val 92"/>
                  <a:gd name="f11" fmla="val 22"/>
                  <a:gd name="f12" fmla="val 1"/>
                  <a:gd name="f13" fmla="val 46"/>
                  <a:gd name="f14" fmla="val 23"/>
                  <a:gd name="f15" fmla="+- 0 0 -90"/>
                  <a:gd name="f16" fmla="*/ f3 1 93"/>
                  <a:gd name="f17" fmla="*/ f4 1 93"/>
                  <a:gd name="f18" fmla="val f5"/>
                  <a:gd name="f19" fmla="val f6"/>
                  <a:gd name="f20" fmla="*/ f15 f0 1"/>
                  <a:gd name="f21" fmla="+- f19 0 f18"/>
                  <a:gd name="f22" fmla="*/ f20 1 f2"/>
                  <a:gd name="f23" fmla="*/ f21 1 93"/>
                  <a:gd name="f24" fmla="*/ 93 f21 1"/>
                  <a:gd name="f25" fmla="*/ 47 f21 1"/>
                  <a:gd name="f26" fmla="*/ 92 f21 1"/>
                  <a:gd name="f27" fmla="*/ 1 f21 1"/>
                  <a:gd name="f28" fmla="*/ 46 f21 1"/>
                  <a:gd name="f29" fmla="+- f22 0 f1"/>
                  <a:gd name="f30" fmla="*/ f24 1 93"/>
                  <a:gd name="f31" fmla="*/ f25 1 93"/>
                  <a:gd name="f32" fmla="*/ f26 1 93"/>
                  <a:gd name="f33" fmla="*/ f27 1 93"/>
                  <a:gd name="f34" fmla="*/ f28 1 93"/>
                  <a:gd name="f35" fmla="*/ 0 1 f23"/>
                  <a:gd name="f36" fmla="*/ f19 1 f23"/>
                  <a:gd name="f37" fmla="*/ f30 1 f23"/>
                  <a:gd name="f38" fmla="*/ f31 1 f23"/>
                  <a:gd name="f39" fmla="*/ f32 1 f23"/>
                  <a:gd name="f40" fmla="*/ f33 1 f23"/>
                  <a:gd name="f41" fmla="*/ f34 1 f23"/>
                  <a:gd name="f42" fmla="*/ f35 f16 1"/>
                  <a:gd name="f43" fmla="*/ f36 f16 1"/>
                  <a:gd name="f44" fmla="*/ f36 f17 1"/>
                  <a:gd name="f45" fmla="*/ f35 f17 1"/>
                  <a:gd name="f46" fmla="*/ f37 f16 1"/>
                  <a:gd name="f47" fmla="*/ f38 f17 1"/>
                  <a:gd name="f48" fmla="*/ f38 f16 1"/>
                  <a:gd name="f49" fmla="*/ f39 f17 1"/>
                  <a:gd name="f50" fmla="*/ f40 f16 1"/>
                  <a:gd name="f51" fmla="*/ f41 f17 1"/>
                  <a:gd name="f52" fmla="*/ f40 f17 1"/>
                </a:gdLst>
                <a:ahLst/>
                <a:cxnLst>
                  <a:cxn ang="3cd4">
                    <a:pos x="hc" y="t"/>
                  </a:cxn>
                  <a:cxn ang="0">
                    <a:pos x="r" y="vc"/>
                  </a:cxn>
                  <a:cxn ang="cd4">
                    <a:pos x="hc" y="b"/>
                  </a:cxn>
                  <a:cxn ang="cd2">
                    <a:pos x="l" y="vc"/>
                  </a:cxn>
                  <a:cxn ang="f29">
                    <a:pos x="f46" y="f47"/>
                  </a:cxn>
                  <a:cxn ang="f29">
                    <a:pos x="f48" y="f49"/>
                  </a:cxn>
                  <a:cxn ang="f29">
                    <a:pos x="f50" y="f51"/>
                  </a:cxn>
                  <a:cxn ang="f29">
                    <a:pos x="f48" y="f52"/>
                  </a:cxn>
                  <a:cxn ang="f29">
                    <a:pos x="f46" y="f47"/>
                  </a:cxn>
                </a:cxnLst>
                <a:rect l="f42" t="f45" r="f43" b="f44"/>
                <a:pathLst>
                  <a:path w="93" h="93">
                    <a:moveTo>
                      <a:pt x="f6" y="f7"/>
                    </a:moveTo>
                    <a:cubicBezTo>
                      <a:pt x="f6" y="f8"/>
                      <a:pt x="f9" y="f6"/>
                      <a:pt x="f7" y="f10"/>
                    </a:cubicBezTo>
                    <a:cubicBezTo>
                      <a:pt x="f11" y="f10"/>
                      <a:pt x="f5" y="f9"/>
                      <a:pt x="f12" y="f13"/>
                    </a:cubicBezTo>
                    <a:cubicBezTo>
                      <a:pt x="f12" y="f11"/>
                      <a:pt x="f14" y="f5"/>
                      <a:pt x="f7" y="f12"/>
                    </a:cubicBezTo>
                    <a:cubicBezTo>
                      <a:pt x="f8" y="f12"/>
                      <a:pt x="f6" y="f11"/>
                      <a:pt x="f6" y="f7"/>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35" name="Freeform 7">
                <a:extLst>
                  <a:ext uri="{FF2B5EF4-FFF2-40B4-BE49-F238E27FC236}">
                    <a16:creationId xmlns:a16="http://schemas.microsoft.com/office/drawing/2014/main" id="{95DB45B9-D242-4EDD-CE31-37F84809BD16}"/>
                  </a:ext>
                </a:extLst>
              </p:cNvPr>
              <p:cNvSpPr/>
              <p:nvPr/>
            </p:nvSpPr>
            <p:spPr>
              <a:xfrm>
                <a:off x="9006574" y="5431197"/>
                <a:ext cx="866695" cy="866695"/>
              </a:xfrm>
              <a:custGeom>
                <a:avLst/>
                <a:gdLst>
                  <a:gd name="f0" fmla="val 10800000"/>
                  <a:gd name="f1" fmla="val 5400000"/>
                  <a:gd name="f2" fmla="val 180"/>
                  <a:gd name="f3" fmla="val w"/>
                  <a:gd name="f4" fmla="val h"/>
                  <a:gd name="f5" fmla="val 0"/>
                  <a:gd name="f6" fmla="val 92"/>
                  <a:gd name="f7" fmla="val 45"/>
                  <a:gd name="f8" fmla="val 21"/>
                  <a:gd name="f9" fmla="val 71"/>
                  <a:gd name="f10" fmla="val 46"/>
                  <a:gd name="f11" fmla="val 70"/>
                  <a:gd name="f12" fmla="val 91"/>
                  <a:gd name="f13" fmla="val 20"/>
                  <a:gd name="f14" fmla="+- 0 0 -90"/>
                  <a:gd name="f15" fmla="*/ f3 1 92"/>
                  <a:gd name="f16" fmla="*/ f4 1 92"/>
                  <a:gd name="f17" fmla="val f5"/>
                  <a:gd name="f18" fmla="val f6"/>
                  <a:gd name="f19" fmla="*/ f14 f0 1"/>
                  <a:gd name="f20" fmla="+- f18 0 f17"/>
                  <a:gd name="f21" fmla="*/ f19 1 f2"/>
                  <a:gd name="f22" fmla="*/ f20 1 92"/>
                  <a:gd name="f23" fmla="*/ 0 f20 1"/>
                  <a:gd name="f24" fmla="*/ 45 f20 1"/>
                  <a:gd name="f25" fmla="*/ 92 f20 1"/>
                  <a:gd name="f26" fmla="*/ 46 f20 1"/>
                  <a:gd name="f27" fmla="*/ 91 f20 1"/>
                  <a:gd name="f28" fmla="+- f21 0 f1"/>
                  <a:gd name="f29" fmla="*/ f23 1 92"/>
                  <a:gd name="f30" fmla="*/ f24 1 92"/>
                  <a:gd name="f31" fmla="*/ f25 1 92"/>
                  <a:gd name="f32" fmla="*/ f26 1 92"/>
                  <a:gd name="f33" fmla="*/ f27 1 92"/>
                  <a:gd name="f34" fmla="*/ 0 1 f22"/>
                  <a:gd name="f35" fmla="*/ f18 1 f22"/>
                  <a:gd name="f36" fmla="*/ f29 1 f22"/>
                  <a:gd name="f37" fmla="*/ f30 1 f22"/>
                  <a:gd name="f38" fmla="*/ f31 1 f22"/>
                  <a:gd name="f39" fmla="*/ f32 1 f22"/>
                  <a:gd name="f40" fmla="*/ f33 1 f22"/>
                  <a:gd name="f41" fmla="*/ f34 f15 1"/>
                  <a:gd name="f42" fmla="*/ f35 f15 1"/>
                  <a:gd name="f43" fmla="*/ f35 f16 1"/>
                  <a:gd name="f44" fmla="*/ f34 f16 1"/>
                  <a:gd name="f45" fmla="*/ f36 f15 1"/>
                  <a:gd name="f46" fmla="*/ f37 f16 1"/>
                  <a:gd name="f47" fmla="*/ f37 f15 1"/>
                  <a:gd name="f48" fmla="*/ f36 f16 1"/>
                  <a:gd name="f49" fmla="*/ f38 f15 1"/>
                  <a:gd name="f50" fmla="*/ f39 f16 1"/>
                  <a:gd name="f51" fmla="*/ f40 f16 1"/>
                </a:gdLst>
                <a:ahLst/>
                <a:cxnLst>
                  <a:cxn ang="3cd4">
                    <a:pos x="hc" y="t"/>
                  </a:cxn>
                  <a:cxn ang="0">
                    <a:pos x="r" y="vc"/>
                  </a:cxn>
                  <a:cxn ang="cd4">
                    <a:pos x="hc" y="b"/>
                  </a:cxn>
                  <a:cxn ang="cd2">
                    <a:pos x="l" y="vc"/>
                  </a:cxn>
                  <a:cxn ang="f28">
                    <a:pos x="f45" y="f46"/>
                  </a:cxn>
                  <a:cxn ang="f28">
                    <a:pos x="f47" y="f48"/>
                  </a:cxn>
                  <a:cxn ang="f28">
                    <a:pos x="f49" y="f50"/>
                  </a:cxn>
                  <a:cxn ang="f28">
                    <a:pos x="f47" y="f51"/>
                  </a:cxn>
                  <a:cxn ang="f28">
                    <a:pos x="f45" y="f46"/>
                  </a:cxn>
                </a:cxnLst>
                <a:rect l="f41" t="f44" r="f42" b="f43"/>
                <a:pathLst>
                  <a:path w="92" h="92">
                    <a:moveTo>
                      <a:pt x="f5" y="f7"/>
                    </a:moveTo>
                    <a:cubicBezTo>
                      <a:pt x="f5" y="f8"/>
                      <a:pt x="f8" y="f5"/>
                      <a:pt x="f7" y="f5"/>
                    </a:cubicBezTo>
                    <a:cubicBezTo>
                      <a:pt x="f9" y="f5"/>
                      <a:pt x="f6" y="f8"/>
                      <a:pt x="f6" y="f10"/>
                    </a:cubicBezTo>
                    <a:cubicBezTo>
                      <a:pt x="f6" y="f9"/>
                      <a:pt x="f11" y="f6"/>
                      <a:pt x="f7" y="f12"/>
                    </a:cubicBezTo>
                    <a:cubicBezTo>
                      <a:pt x="f13" y="f12"/>
                      <a:pt x="f5" y="f11"/>
                      <a:pt x="f5" y="f7"/>
                    </a:cubicBezTo>
                    <a:close/>
                  </a:path>
                </a:pathLst>
              </a:custGeom>
              <a:solidFill>
                <a:srgbClr val="0070C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36" name="Freeform 8">
                <a:extLst>
                  <a:ext uri="{FF2B5EF4-FFF2-40B4-BE49-F238E27FC236}">
                    <a16:creationId xmlns:a16="http://schemas.microsoft.com/office/drawing/2014/main" id="{5A99C100-56F2-AD98-B57A-7F3382E81010}"/>
                  </a:ext>
                </a:extLst>
              </p:cNvPr>
              <p:cNvSpPr/>
              <p:nvPr/>
            </p:nvSpPr>
            <p:spPr>
              <a:xfrm>
                <a:off x="5552053" y="5422007"/>
                <a:ext cx="866695" cy="875876"/>
              </a:xfrm>
              <a:custGeom>
                <a:avLst/>
                <a:gdLst>
                  <a:gd name="f0" fmla="val 10800000"/>
                  <a:gd name="f1" fmla="val 5400000"/>
                  <a:gd name="f2" fmla="val 180"/>
                  <a:gd name="f3" fmla="val w"/>
                  <a:gd name="f4" fmla="val h"/>
                  <a:gd name="f5" fmla="val 0"/>
                  <a:gd name="f6" fmla="val 92"/>
                  <a:gd name="f7" fmla="val 93"/>
                  <a:gd name="f8" fmla="val 1"/>
                  <a:gd name="f9" fmla="val 46"/>
                  <a:gd name="f10" fmla="val 22"/>
                  <a:gd name="f11" fmla="val 19"/>
                  <a:gd name="f12" fmla="val 72"/>
                  <a:gd name="f13" fmla="val 48"/>
                  <a:gd name="f14" fmla="val 91"/>
                  <a:gd name="f15" fmla="val 70"/>
                  <a:gd name="f16" fmla="val 20"/>
                  <a:gd name="f17" fmla="+- 0 0 -90"/>
                  <a:gd name="f18" fmla="*/ f3 1 92"/>
                  <a:gd name="f19" fmla="*/ f4 1 93"/>
                  <a:gd name="f20" fmla="val f5"/>
                  <a:gd name="f21" fmla="val f6"/>
                  <a:gd name="f22" fmla="val f7"/>
                  <a:gd name="f23" fmla="*/ f17 f0 1"/>
                  <a:gd name="f24" fmla="+- f22 0 f20"/>
                  <a:gd name="f25" fmla="+- f21 0 f20"/>
                  <a:gd name="f26" fmla="*/ f23 1 f2"/>
                  <a:gd name="f27" fmla="*/ f25 1 92"/>
                  <a:gd name="f28" fmla="*/ f24 1 93"/>
                  <a:gd name="f29" fmla="*/ 1 f25 1"/>
                  <a:gd name="f30" fmla="*/ 46 f24 1"/>
                  <a:gd name="f31" fmla="*/ 46 f25 1"/>
                  <a:gd name="f32" fmla="*/ 1 f24 1"/>
                  <a:gd name="f33" fmla="*/ 92 f25 1"/>
                  <a:gd name="f34" fmla="*/ 48 f24 1"/>
                  <a:gd name="f35" fmla="*/ 92 f24 1"/>
                  <a:gd name="f36" fmla="+- f26 0 f1"/>
                  <a:gd name="f37" fmla="*/ f29 1 92"/>
                  <a:gd name="f38" fmla="*/ f30 1 93"/>
                  <a:gd name="f39" fmla="*/ f31 1 92"/>
                  <a:gd name="f40" fmla="*/ f32 1 93"/>
                  <a:gd name="f41" fmla="*/ f33 1 92"/>
                  <a:gd name="f42" fmla="*/ f34 1 93"/>
                  <a:gd name="f43" fmla="*/ f35 1 93"/>
                  <a:gd name="f44" fmla="*/ 0 1 f27"/>
                  <a:gd name="f45" fmla="*/ f21 1 f27"/>
                  <a:gd name="f46" fmla="*/ 0 1 f28"/>
                  <a:gd name="f47" fmla="*/ f22 1 f28"/>
                  <a:gd name="f48" fmla="*/ f37 1 f27"/>
                  <a:gd name="f49" fmla="*/ f38 1 f28"/>
                  <a:gd name="f50" fmla="*/ f39 1 f27"/>
                  <a:gd name="f51" fmla="*/ f40 1 f28"/>
                  <a:gd name="f52" fmla="*/ f41 1 f27"/>
                  <a:gd name="f53" fmla="*/ f42 1 f28"/>
                  <a:gd name="f54" fmla="*/ f43 1 f28"/>
                  <a:gd name="f55" fmla="*/ f44 f18 1"/>
                  <a:gd name="f56" fmla="*/ f45 f18 1"/>
                  <a:gd name="f57" fmla="*/ f47 f19 1"/>
                  <a:gd name="f58" fmla="*/ f46 f19 1"/>
                  <a:gd name="f59" fmla="*/ f48 f18 1"/>
                  <a:gd name="f60" fmla="*/ f49 f19 1"/>
                  <a:gd name="f61" fmla="*/ f50 f18 1"/>
                  <a:gd name="f62" fmla="*/ f51 f19 1"/>
                  <a:gd name="f63" fmla="*/ f52 f18 1"/>
                  <a:gd name="f64" fmla="*/ f53 f19 1"/>
                  <a:gd name="f65" fmla="*/ f54 f19 1"/>
                </a:gdLst>
                <a:ahLst/>
                <a:cxnLst>
                  <a:cxn ang="3cd4">
                    <a:pos x="hc" y="t"/>
                  </a:cxn>
                  <a:cxn ang="0">
                    <a:pos x="r" y="vc"/>
                  </a:cxn>
                  <a:cxn ang="cd4">
                    <a:pos x="hc" y="b"/>
                  </a:cxn>
                  <a:cxn ang="cd2">
                    <a:pos x="l" y="vc"/>
                  </a:cxn>
                  <a:cxn ang="f36">
                    <a:pos x="f59" y="f60"/>
                  </a:cxn>
                  <a:cxn ang="f36">
                    <a:pos x="f61" y="f62"/>
                  </a:cxn>
                  <a:cxn ang="f36">
                    <a:pos x="f63" y="f64"/>
                  </a:cxn>
                  <a:cxn ang="f36">
                    <a:pos x="f61" y="f65"/>
                  </a:cxn>
                  <a:cxn ang="f36">
                    <a:pos x="f59" y="f60"/>
                  </a:cxn>
                </a:cxnLst>
                <a:rect l="f55" t="f58" r="f56" b="f57"/>
                <a:pathLst>
                  <a:path w="92" h="93">
                    <a:moveTo>
                      <a:pt x="f8" y="f9"/>
                    </a:moveTo>
                    <a:cubicBezTo>
                      <a:pt x="f5" y="f10"/>
                      <a:pt x="f11" y="f8"/>
                      <a:pt x="f9" y="f8"/>
                    </a:cubicBezTo>
                    <a:cubicBezTo>
                      <a:pt x="f12" y="f5"/>
                      <a:pt x="f6" y="f10"/>
                      <a:pt x="f6" y="f13"/>
                    </a:cubicBezTo>
                    <a:cubicBezTo>
                      <a:pt x="f14" y="f12"/>
                      <a:pt x="f15" y="f7"/>
                      <a:pt x="f9" y="f6"/>
                    </a:cubicBezTo>
                    <a:cubicBezTo>
                      <a:pt x="f16" y="f6"/>
                      <a:pt x="f8" y="f12"/>
                      <a:pt x="f8" y="f9"/>
                    </a:cubicBezTo>
                    <a:close/>
                  </a:path>
                </a:pathLst>
              </a:custGeom>
              <a:solidFill>
                <a:srgbClr val="0070C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37" name="Freeform 9">
                <a:extLst>
                  <a:ext uri="{FF2B5EF4-FFF2-40B4-BE49-F238E27FC236}">
                    <a16:creationId xmlns:a16="http://schemas.microsoft.com/office/drawing/2014/main" id="{76C8F205-BD1F-9888-3B5C-69BF13F40655}"/>
                  </a:ext>
                </a:extLst>
              </p:cNvPr>
              <p:cNvSpPr/>
              <p:nvPr/>
            </p:nvSpPr>
            <p:spPr>
              <a:xfrm>
                <a:off x="6691314" y="5422007"/>
                <a:ext cx="865159" cy="865159"/>
              </a:xfrm>
              <a:custGeom>
                <a:avLst/>
                <a:gdLst>
                  <a:gd name="f0" fmla="val 10800000"/>
                  <a:gd name="f1" fmla="val 5400000"/>
                  <a:gd name="f2" fmla="val 180"/>
                  <a:gd name="f3" fmla="val w"/>
                  <a:gd name="f4" fmla="val h"/>
                  <a:gd name="f5" fmla="val 0"/>
                  <a:gd name="f6" fmla="val 92"/>
                  <a:gd name="f7" fmla="val 47"/>
                  <a:gd name="f8" fmla="val 72"/>
                  <a:gd name="f9" fmla="val 70"/>
                  <a:gd name="f10" fmla="val 45"/>
                  <a:gd name="f11" fmla="val 21"/>
                  <a:gd name="f12" fmla="val 1"/>
                  <a:gd name="f13" fmla="val 20"/>
                  <a:gd name="f14" fmla="val 2"/>
                  <a:gd name="f15" fmla="val 46"/>
                  <a:gd name="f16" fmla="val 71"/>
                  <a:gd name="f17" fmla="val 22"/>
                  <a:gd name="f18" fmla="+- 0 0 -90"/>
                  <a:gd name="f19" fmla="*/ f3 1 92"/>
                  <a:gd name="f20" fmla="*/ f4 1 92"/>
                  <a:gd name="f21" fmla="val f5"/>
                  <a:gd name="f22" fmla="val f6"/>
                  <a:gd name="f23" fmla="*/ f18 f0 1"/>
                  <a:gd name="f24" fmla="+- f22 0 f21"/>
                  <a:gd name="f25" fmla="*/ f23 1 f2"/>
                  <a:gd name="f26" fmla="*/ f24 1 92"/>
                  <a:gd name="f27" fmla="*/ 92 f24 1"/>
                  <a:gd name="f28" fmla="*/ 47 f24 1"/>
                  <a:gd name="f29" fmla="*/ 45 f24 1"/>
                  <a:gd name="f30" fmla="*/ 0 f24 1"/>
                  <a:gd name="f31" fmla="*/ 46 f24 1"/>
                  <a:gd name="f32" fmla="*/ 1 f24 1"/>
                  <a:gd name="f33" fmla="+- f25 0 f1"/>
                  <a:gd name="f34" fmla="*/ f27 1 92"/>
                  <a:gd name="f35" fmla="*/ f28 1 92"/>
                  <a:gd name="f36" fmla="*/ f29 1 92"/>
                  <a:gd name="f37" fmla="*/ f30 1 92"/>
                  <a:gd name="f38" fmla="*/ f31 1 92"/>
                  <a:gd name="f39" fmla="*/ f32 1 92"/>
                  <a:gd name="f40" fmla="*/ 0 1 f26"/>
                  <a:gd name="f41" fmla="*/ f22 1 f26"/>
                  <a:gd name="f42" fmla="*/ f34 1 f26"/>
                  <a:gd name="f43" fmla="*/ f35 1 f26"/>
                  <a:gd name="f44" fmla="*/ f36 1 f26"/>
                  <a:gd name="f45" fmla="*/ f37 1 f26"/>
                  <a:gd name="f46" fmla="*/ f38 1 f26"/>
                  <a:gd name="f47" fmla="*/ f39 1 f26"/>
                  <a:gd name="f48" fmla="*/ f40 f19 1"/>
                  <a:gd name="f49" fmla="*/ f41 f19 1"/>
                  <a:gd name="f50" fmla="*/ f41 f20 1"/>
                  <a:gd name="f51" fmla="*/ f40 f20 1"/>
                  <a:gd name="f52" fmla="*/ f42 f19 1"/>
                  <a:gd name="f53" fmla="*/ f43 f20 1"/>
                  <a:gd name="f54" fmla="*/ f44 f19 1"/>
                  <a:gd name="f55" fmla="*/ f42 f20 1"/>
                  <a:gd name="f56" fmla="*/ f45 f19 1"/>
                  <a:gd name="f57" fmla="*/ f46 f19 1"/>
                  <a:gd name="f58" fmla="*/ f47 f20 1"/>
                </a:gdLst>
                <a:ahLst/>
                <a:cxnLst>
                  <a:cxn ang="3cd4">
                    <a:pos x="hc" y="t"/>
                  </a:cxn>
                  <a:cxn ang="0">
                    <a:pos x="r" y="vc"/>
                  </a:cxn>
                  <a:cxn ang="cd4">
                    <a:pos x="hc" y="b"/>
                  </a:cxn>
                  <a:cxn ang="cd2">
                    <a:pos x="l" y="vc"/>
                  </a:cxn>
                  <a:cxn ang="f33">
                    <a:pos x="f52" y="f53"/>
                  </a:cxn>
                  <a:cxn ang="f33">
                    <a:pos x="f54" y="f55"/>
                  </a:cxn>
                  <a:cxn ang="f33">
                    <a:pos x="f56" y="f53"/>
                  </a:cxn>
                  <a:cxn ang="f33">
                    <a:pos x="f57" y="f58"/>
                  </a:cxn>
                  <a:cxn ang="f33">
                    <a:pos x="f52" y="f53"/>
                  </a:cxn>
                </a:cxnLst>
                <a:rect l="f48" t="f51" r="f49" b="f50"/>
                <a:pathLst>
                  <a:path w="92" h="92">
                    <a:moveTo>
                      <a:pt x="f6" y="f7"/>
                    </a:moveTo>
                    <a:cubicBezTo>
                      <a:pt x="f6" y="f8"/>
                      <a:pt x="f9" y="f6"/>
                      <a:pt x="f10" y="f6"/>
                    </a:cubicBezTo>
                    <a:cubicBezTo>
                      <a:pt x="f11" y="f6"/>
                      <a:pt x="f12" y="f8"/>
                      <a:pt x="f5" y="f7"/>
                    </a:cubicBezTo>
                    <a:cubicBezTo>
                      <a:pt x="f5" y="f13"/>
                      <a:pt x="f13" y="f14"/>
                      <a:pt x="f15" y="f12"/>
                    </a:cubicBezTo>
                    <a:cubicBezTo>
                      <a:pt x="f16" y="f5"/>
                      <a:pt x="f6" y="f17"/>
                      <a:pt x="f6" y="f7"/>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38" name="Freeform 10">
                <a:extLst>
                  <a:ext uri="{FF2B5EF4-FFF2-40B4-BE49-F238E27FC236}">
                    <a16:creationId xmlns:a16="http://schemas.microsoft.com/office/drawing/2014/main" id="{F59397A5-E946-FA1A-6370-FEA9A70B8C02}"/>
                  </a:ext>
                </a:extLst>
              </p:cNvPr>
              <p:cNvSpPr/>
              <p:nvPr/>
            </p:nvSpPr>
            <p:spPr>
              <a:xfrm>
                <a:off x="7378842" y="4902912"/>
                <a:ext cx="649251" cy="650787"/>
              </a:xfrm>
              <a:custGeom>
                <a:avLst/>
                <a:gdLst>
                  <a:gd name="f0" fmla="val 10800000"/>
                  <a:gd name="f1" fmla="val 5400000"/>
                  <a:gd name="f2" fmla="val 180"/>
                  <a:gd name="f3" fmla="val w"/>
                  <a:gd name="f4" fmla="val h"/>
                  <a:gd name="f5" fmla="val 0"/>
                  <a:gd name="f6" fmla="val 69"/>
                  <a:gd name="f7" fmla="val 35"/>
                  <a:gd name="f8" fmla="val 54"/>
                  <a:gd name="f9" fmla="val 53"/>
                  <a:gd name="f10" fmla="val 34"/>
                  <a:gd name="f11" fmla="val 15"/>
                  <a:gd name="f12" fmla="val 1"/>
                  <a:gd name="f13" fmla="val 14"/>
                  <a:gd name="f14" fmla="+- 0 0 -90"/>
                  <a:gd name="f15" fmla="*/ f3 1 69"/>
                  <a:gd name="f16" fmla="*/ f4 1 69"/>
                  <a:gd name="f17" fmla="val f5"/>
                  <a:gd name="f18" fmla="val f6"/>
                  <a:gd name="f19" fmla="*/ f14 f0 1"/>
                  <a:gd name="f20" fmla="+- f18 0 f17"/>
                  <a:gd name="f21" fmla="*/ f19 1 f2"/>
                  <a:gd name="f22" fmla="*/ f20 1 69"/>
                  <a:gd name="f23" fmla="*/ 69 f20 1"/>
                  <a:gd name="f24" fmla="*/ 35 f20 1"/>
                  <a:gd name="f25" fmla="*/ 34 f20 1"/>
                  <a:gd name="f26" fmla="*/ 0 f20 1"/>
                  <a:gd name="f27" fmla="+- f21 0 f1"/>
                  <a:gd name="f28" fmla="*/ f23 1 69"/>
                  <a:gd name="f29" fmla="*/ f24 1 69"/>
                  <a:gd name="f30" fmla="*/ f25 1 69"/>
                  <a:gd name="f31" fmla="*/ f26 1 69"/>
                  <a:gd name="f32" fmla="*/ 0 1 f22"/>
                  <a:gd name="f33" fmla="*/ f18 1 f22"/>
                  <a:gd name="f34" fmla="*/ f28 1 f22"/>
                  <a:gd name="f35" fmla="*/ f29 1 f22"/>
                  <a:gd name="f36" fmla="*/ f30 1 f22"/>
                  <a:gd name="f37" fmla="*/ f31 1 f22"/>
                  <a:gd name="f38" fmla="*/ f32 f15 1"/>
                  <a:gd name="f39" fmla="*/ f33 f15 1"/>
                  <a:gd name="f40" fmla="*/ f33 f16 1"/>
                  <a:gd name="f41" fmla="*/ f32 f16 1"/>
                  <a:gd name="f42" fmla="*/ f34 f15 1"/>
                  <a:gd name="f43" fmla="*/ f35 f16 1"/>
                  <a:gd name="f44" fmla="*/ f36 f15 1"/>
                  <a:gd name="f45" fmla="*/ f34 f16 1"/>
                  <a:gd name="f46" fmla="*/ f37 f15 1"/>
                  <a:gd name="f47" fmla="*/ f36 f16 1"/>
                  <a:gd name="f48" fmla="*/ f35 f15 1"/>
                  <a:gd name="f49" fmla="*/ f37 f16 1"/>
                </a:gdLst>
                <a:ahLst/>
                <a:cxnLst>
                  <a:cxn ang="3cd4">
                    <a:pos x="hc" y="t"/>
                  </a:cxn>
                  <a:cxn ang="0">
                    <a:pos x="r" y="vc"/>
                  </a:cxn>
                  <a:cxn ang="cd4">
                    <a:pos x="hc" y="b"/>
                  </a:cxn>
                  <a:cxn ang="cd2">
                    <a:pos x="l" y="vc"/>
                  </a:cxn>
                  <a:cxn ang="f27">
                    <a:pos x="f42" y="f43"/>
                  </a:cxn>
                  <a:cxn ang="f27">
                    <a:pos x="f44" y="f45"/>
                  </a:cxn>
                  <a:cxn ang="f27">
                    <a:pos x="f46" y="f47"/>
                  </a:cxn>
                  <a:cxn ang="f27">
                    <a:pos x="f48" y="f49"/>
                  </a:cxn>
                  <a:cxn ang="f27">
                    <a:pos x="f42" y="f43"/>
                  </a:cxn>
                </a:cxnLst>
                <a:rect l="f38" t="f41" r="f39" b="f40"/>
                <a:pathLst>
                  <a:path w="69" h="69">
                    <a:moveTo>
                      <a:pt x="f6" y="f7"/>
                    </a:moveTo>
                    <a:cubicBezTo>
                      <a:pt x="f6" y="f8"/>
                      <a:pt x="f9" y="f6"/>
                      <a:pt x="f10" y="f6"/>
                    </a:cubicBezTo>
                    <a:cubicBezTo>
                      <a:pt x="f11" y="f6"/>
                      <a:pt x="f5" y="f9"/>
                      <a:pt x="f5" y="f10"/>
                    </a:cubicBezTo>
                    <a:cubicBezTo>
                      <a:pt x="f12" y="f13"/>
                      <a:pt x="f11" y="f5"/>
                      <a:pt x="f7" y="f5"/>
                    </a:cubicBezTo>
                    <a:cubicBezTo>
                      <a:pt x="f8" y="f5"/>
                      <a:pt x="f6" y="f11"/>
                      <a:pt x="f6" y="f7"/>
                    </a:cubicBezTo>
                    <a:close/>
                  </a:path>
                </a:pathLst>
              </a:custGeom>
              <a:solidFill>
                <a:srgbClr val="0070C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39" name="Freeform 11">
                <a:extLst>
                  <a:ext uri="{FF2B5EF4-FFF2-40B4-BE49-F238E27FC236}">
                    <a16:creationId xmlns:a16="http://schemas.microsoft.com/office/drawing/2014/main" id="{55D8D501-9859-5A7E-C44E-61FFC5E912A2}"/>
                  </a:ext>
                </a:extLst>
              </p:cNvPr>
              <p:cNvSpPr/>
              <p:nvPr/>
            </p:nvSpPr>
            <p:spPr>
              <a:xfrm>
                <a:off x="6201305" y="4902912"/>
                <a:ext cx="659977" cy="650787"/>
              </a:xfrm>
              <a:custGeom>
                <a:avLst/>
                <a:gdLst>
                  <a:gd name="f0" fmla="val 10800000"/>
                  <a:gd name="f1" fmla="val 5400000"/>
                  <a:gd name="f2" fmla="val 180"/>
                  <a:gd name="f3" fmla="val w"/>
                  <a:gd name="f4" fmla="val h"/>
                  <a:gd name="f5" fmla="val 0"/>
                  <a:gd name="f6" fmla="val 70"/>
                  <a:gd name="f7" fmla="val 69"/>
                  <a:gd name="f8" fmla="val 36"/>
                  <a:gd name="f9" fmla="val 68"/>
                  <a:gd name="f10" fmla="val 55"/>
                  <a:gd name="f11" fmla="val 53"/>
                  <a:gd name="f12" fmla="val 34"/>
                  <a:gd name="f13" fmla="val 15"/>
                  <a:gd name="f14" fmla="val 33"/>
                  <a:gd name="f15" fmla="val 1"/>
                  <a:gd name="f16" fmla="val 14"/>
                  <a:gd name="f17" fmla="val 17"/>
                  <a:gd name="f18" fmla="val 16"/>
                  <a:gd name="f19" fmla="+- 0 0 -90"/>
                  <a:gd name="f20" fmla="*/ f3 1 70"/>
                  <a:gd name="f21" fmla="*/ f4 1 69"/>
                  <a:gd name="f22" fmla="val f5"/>
                  <a:gd name="f23" fmla="val f6"/>
                  <a:gd name="f24" fmla="val f7"/>
                  <a:gd name="f25" fmla="*/ f19 f0 1"/>
                  <a:gd name="f26" fmla="+- f24 0 f22"/>
                  <a:gd name="f27" fmla="+- f23 0 f22"/>
                  <a:gd name="f28" fmla="*/ f25 1 f2"/>
                  <a:gd name="f29" fmla="*/ f27 1 70"/>
                  <a:gd name="f30" fmla="*/ f26 1 69"/>
                  <a:gd name="f31" fmla="*/ 69 f27 1"/>
                  <a:gd name="f32" fmla="*/ 36 f26 1"/>
                  <a:gd name="f33" fmla="*/ 34 f27 1"/>
                  <a:gd name="f34" fmla="*/ 69 f26 1"/>
                  <a:gd name="f35" fmla="*/ 0 f27 1"/>
                  <a:gd name="f36" fmla="*/ 33 f26 1"/>
                  <a:gd name="f37" fmla="*/ 36 f27 1"/>
                  <a:gd name="f38" fmla="*/ 0 f26 1"/>
                  <a:gd name="f39" fmla="+- f28 0 f1"/>
                  <a:gd name="f40" fmla="*/ f31 1 70"/>
                  <a:gd name="f41" fmla="*/ f32 1 69"/>
                  <a:gd name="f42" fmla="*/ f33 1 70"/>
                  <a:gd name="f43" fmla="*/ f34 1 69"/>
                  <a:gd name="f44" fmla="*/ f35 1 70"/>
                  <a:gd name="f45" fmla="*/ f36 1 69"/>
                  <a:gd name="f46" fmla="*/ f37 1 70"/>
                  <a:gd name="f47" fmla="*/ f38 1 69"/>
                  <a:gd name="f48" fmla="*/ 0 1 f29"/>
                  <a:gd name="f49" fmla="*/ f23 1 f29"/>
                  <a:gd name="f50" fmla="*/ 0 1 f30"/>
                  <a:gd name="f51" fmla="*/ f24 1 f30"/>
                  <a:gd name="f52" fmla="*/ f40 1 f29"/>
                  <a:gd name="f53" fmla="*/ f41 1 f30"/>
                  <a:gd name="f54" fmla="*/ f42 1 f29"/>
                  <a:gd name="f55" fmla="*/ f43 1 f30"/>
                  <a:gd name="f56" fmla="*/ f44 1 f29"/>
                  <a:gd name="f57" fmla="*/ f45 1 f30"/>
                  <a:gd name="f58" fmla="*/ f46 1 f29"/>
                  <a:gd name="f59" fmla="*/ f47 1 f30"/>
                  <a:gd name="f60" fmla="*/ f48 f20 1"/>
                  <a:gd name="f61" fmla="*/ f49 f20 1"/>
                  <a:gd name="f62" fmla="*/ f51 f21 1"/>
                  <a:gd name="f63" fmla="*/ f50 f21 1"/>
                  <a:gd name="f64" fmla="*/ f52 f20 1"/>
                  <a:gd name="f65" fmla="*/ f53 f21 1"/>
                  <a:gd name="f66" fmla="*/ f54 f20 1"/>
                  <a:gd name="f67" fmla="*/ f55 f21 1"/>
                  <a:gd name="f68" fmla="*/ f56 f20 1"/>
                  <a:gd name="f69" fmla="*/ f57 f21 1"/>
                  <a:gd name="f70" fmla="*/ f58 f20 1"/>
                  <a:gd name="f71" fmla="*/ f59 f21 1"/>
                </a:gdLst>
                <a:ahLst/>
                <a:cxnLst>
                  <a:cxn ang="3cd4">
                    <a:pos x="hc" y="t"/>
                  </a:cxn>
                  <a:cxn ang="0">
                    <a:pos x="r" y="vc"/>
                  </a:cxn>
                  <a:cxn ang="cd4">
                    <a:pos x="hc" y="b"/>
                  </a:cxn>
                  <a:cxn ang="cd2">
                    <a:pos x="l" y="vc"/>
                  </a:cxn>
                  <a:cxn ang="f39">
                    <a:pos x="f64" y="f65"/>
                  </a:cxn>
                  <a:cxn ang="f39">
                    <a:pos x="f66" y="f67"/>
                  </a:cxn>
                  <a:cxn ang="f39">
                    <a:pos x="f68" y="f69"/>
                  </a:cxn>
                  <a:cxn ang="f39">
                    <a:pos x="f70" y="f71"/>
                  </a:cxn>
                  <a:cxn ang="f39">
                    <a:pos x="f64" y="f65"/>
                  </a:cxn>
                </a:cxnLst>
                <a:rect l="f60" t="f63" r="f61" b="f62"/>
                <a:pathLst>
                  <a:path w="70" h="69">
                    <a:moveTo>
                      <a:pt x="f7" y="f8"/>
                    </a:moveTo>
                    <a:cubicBezTo>
                      <a:pt x="f9" y="f10"/>
                      <a:pt x="f11" y="f7"/>
                      <a:pt x="f12" y="f7"/>
                    </a:cubicBezTo>
                    <a:cubicBezTo>
                      <a:pt x="f13" y="f7"/>
                      <a:pt x="f5" y="f11"/>
                      <a:pt x="f5" y="f14"/>
                    </a:cubicBezTo>
                    <a:cubicBezTo>
                      <a:pt x="f15" y="f16"/>
                      <a:pt x="f17" y="f5"/>
                      <a:pt x="f8" y="f5"/>
                    </a:cubicBezTo>
                    <a:cubicBezTo>
                      <a:pt x="f10" y="f5"/>
                      <a:pt x="f6" y="f18"/>
                      <a:pt x="f7" y="f8"/>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40" name="Freeform 12">
                <a:extLst>
                  <a:ext uri="{FF2B5EF4-FFF2-40B4-BE49-F238E27FC236}">
                    <a16:creationId xmlns:a16="http://schemas.microsoft.com/office/drawing/2014/main" id="{A86A1600-749A-8CDD-4EC9-8606B62EC093}"/>
                  </a:ext>
                </a:extLst>
              </p:cNvPr>
              <p:cNvSpPr/>
              <p:nvPr/>
            </p:nvSpPr>
            <p:spPr>
              <a:xfrm>
                <a:off x="8536472" y="4884541"/>
                <a:ext cx="649251" cy="649251"/>
              </a:xfrm>
              <a:custGeom>
                <a:avLst/>
                <a:gdLst>
                  <a:gd name="f0" fmla="val 10800000"/>
                  <a:gd name="f1" fmla="val 5400000"/>
                  <a:gd name="f2" fmla="val 180"/>
                  <a:gd name="f3" fmla="val w"/>
                  <a:gd name="f4" fmla="val h"/>
                  <a:gd name="f5" fmla="val 0"/>
                  <a:gd name="f6" fmla="val 69"/>
                  <a:gd name="f7" fmla="val 35"/>
                  <a:gd name="f8" fmla="val 15"/>
                  <a:gd name="f9" fmla="val 54"/>
                  <a:gd name="f10" fmla="val 1"/>
                  <a:gd name="f11" fmla="val 16"/>
                  <a:gd name="f12" fmla="val 17"/>
                  <a:gd name="f13" fmla="val 36"/>
                  <a:gd name="f14" fmla="val 55"/>
                  <a:gd name="f15" fmla="+- 0 0 -90"/>
                  <a:gd name="f16" fmla="*/ f3 1 69"/>
                  <a:gd name="f17" fmla="*/ f4 1 69"/>
                  <a:gd name="f18" fmla="val f5"/>
                  <a:gd name="f19" fmla="val f6"/>
                  <a:gd name="f20" fmla="*/ f15 f0 1"/>
                  <a:gd name="f21" fmla="+- f19 0 f18"/>
                  <a:gd name="f22" fmla="*/ f20 1 f2"/>
                  <a:gd name="f23" fmla="*/ f21 1 69"/>
                  <a:gd name="f24" fmla="*/ 35 f21 1"/>
                  <a:gd name="f25" fmla="*/ 69 f21 1"/>
                  <a:gd name="f26" fmla="*/ 0 f21 1"/>
                  <a:gd name="f27" fmla="*/ 36 f21 1"/>
                  <a:gd name="f28" fmla="+- f22 0 f1"/>
                  <a:gd name="f29" fmla="*/ f24 1 69"/>
                  <a:gd name="f30" fmla="*/ f25 1 69"/>
                  <a:gd name="f31" fmla="*/ f26 1 69"/>
                  <a:gd name="f32" fmla="*/ f27 1 69"/>
                  <a:gd name="f33" fmla="*/ 0 1 f23"/>
                  <a:gd name="f34" fmla="*/ f19 1 f23"/>
                  <a:gd name="f35" fmla="*/ f29 1 f23"/>
                  <a:gd name="f36" fmla="*/ f30 1 f23"/>
                  <a:gd name="f37" fmla="*/ f31 1 f23"/>
                  <a:gd name="f38" fmla="*/ f32 1 f23"/>
                  <a:gd name="f39" fmla="*/ f33 f16 1"/>
                  <a:gd name="f40" fmla="*/ f34 f16 1"/>
                  <a:gd name="f41" fmla="*/ f34 f17 1"/>
                  <a:gd name="f42" fmla="*/ f33 f17 1"/>
                  <a:gd name="f43" fmla="*/ f35 f16 1"/>
                  <a:gd name="f44" fmla="*/ f36 f17 1"/>
                  <a:gd name="f45" fmla="*/ f37 f16 1"/>
                  <a:gd name="f46" fmla="*/ f35 f17 1"/>
                  <a:gd name="f47" fmla="*/ f37 f17 1"/>
                  <a:gd name="f48" fmla="*/ f36 f16 1"/>
                  <a:gd name="f49" fmla="*/ f38 f17 1"/>
                </a:gdLst>
                <a:ahLst/>
                <a:cxnLst>
                  <a:cxn ang="3cd4">
                    <a:pos x="hc" y="t"/>
                  </a:cxn>
                  <a:cxn ang="0">
                    <a:pos x="r" y="vc"/>
                  </a:cxn>
                  <a:cxn ang="cd4">
                    <a:pos x="hc" y="b"/>
                  </a:cxn>
                  <a:cxn ang="cd2">
                    <a:pos x="l" y="vc"/>
                  </a:cxn>
                  <a:cxn ang="f28">
                    <a:pos x="f43" y="f44"/>
                  </a:cxn>
                  <a:cxn ang="f28">
                    <a:pos x="f45" y="f46"/>
                  </a:cxn>
                  <a:cxn ang="f28">
                    <a:pos x="f43" y="f47"/>
                  </a:cxn>
                  <a:cxn ang="f28">
                    <a:pos x="f48" y="f49"/>
                  </a:cxn>
                  <a:cxn ang="f28">
                    <a:pos x="f43" y="f44"/>
                  </a:cxn>
                </a:cxnLst>
                <a:rect l="f39" t="f42" r="f40" b="f41"/>
                <a:pathLst>
                  <a:path w="69" h="69">
                    <a:moveTo>
                      <a:pt x="f7" y="f6"/>
                    </a:moveTo>
                    <a:cubicBezTo>
                      <a:pt x="f8" y="f6"/>
                      <a:pt x="f5" y="f9"/>
                      <a:pt x="f5" y="f7"/>
                    </a:cubicBezTo>
                    <a:cubicBezTo>
                      <a:pt x="f10" y="f11"/>
                      <a:pt x="f12" y="f5"/>
                      <a:pt x="f7" y="f5"/>
                    </a:cubicBezTo>
                    <a:cubicBezTo>
                      <a:pt x="f9" y="f5"/>
                      <a:pt x="f6" y="f11"/>
                      <a:pt x="f6" y="f13"/>
                    </a:cubicBezTo>
                    <a:cubicBezTo>
                      <a:pt x="f6" y="f14"/>
                      <a:pt x="f14" y="f6"/>
                      <a:pt x="f7" y="f6"/>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41" name="Freeform 13">
                <a:extLst>
                  <a:ext uri="{FF2B5EF4-FFF2-40B4-BE49-F238E27FC236}">
                    <a16:creationId xmlns:a16="http://schemas.microsoft.com/office/drawing/2014/main" id="{370F43DA-4A54-72C9-CD90-8CE98D97786D}"/>
                  </a:ext>
                </a:extLst>
              </p:cNvPr>
              <p:cNvSpPr/>
              <p:nvPr/>
            </p:nvSpPr>
            <p:spPr>
              <a:xfrm>
                <a:off x="7444688" y="2050176"/>
                <a:ext cx="526749" cy="535938"/>
              </a:xfrm>
              <a:custGeom>
                <a:avLst/>
                <a:gdLst>
                  <a:gd name="f0" fmla="val 10800000"/>
                  <a:gd name="f1" fmla="val 5400000"/>
                  <a:gd name="f2" fmla="val 180"/>
                  <a:gd name="f3" fmla="val w"/>
                  <a:gd name="f4" fmla="val h"/>
                  <a:gd name="f5" fmla="val 0"/>
                  <a:gd name="f6" fmla="val 56"/>
                  <a:gd name="f7" fmla="val 57"/>
                  <a:gd name="f8" fmla="val 28"/>
                  <a:gd name="f9" fmla="val 12"/>
                  <a:gd name="f10" fmla="val 45"/>
                  <a:gd name="f11" fmla="val 29"/>
                  <a:gd name="f12" fmla="val 10"/>
                  <a:gd name="f13" fmla="val 13"/>
                  <a:gd name="f14" fmla="val 2"/>
                  <a:gd name="f15" fmla="val 1"/>
                  <a:gd name="f16" fmla="val 42"/>
                  <a:gd name="f17" fmla="val 55"/>
                  <a:gd name="f18" fmla="val 14"/>
                  <a:gd name="f19" fmla="val 43"/>
                  <a:gd name="f20" fmla="+- 0 0 -90"/>
                  <a:gd name="f21" fmla="*/ f3 1 56"/>
                  <a:gd name="f22" fmla="*/ f4 1 57"/>
                  <a:gd name="f23" fmla="val f5"/>
                  <a:gd name="f24" fmla="val f6"/>
                  <a:gd name="f25" fmla="val f7"/>
                  <a:gd name="f26" fmla="*/ f20 f0 1"/>
                  <a:gd name="f27" fmla="+- f25 0 f23"/>
                  <a:gd name="f28" fmla="+- f24 0 f23"/>
                  <a:gd name="f29" fmla="*/ f26 1 f2"/>
                  <a:gd name="f30" fmla="*/ f28 1 56"/>
                  <a:gd name="f31" fmla="*/ f27 1 57"/>
                  <a:gd name="f32" fmla="*/ 28 f28 1"/>
                  <a:gd name="f33" fmla="*/ 57 f27 1"/>
                  <a:gd name="f34" fmla="*/ 0 f28 1"/>
                  <a:gd name="f35" fmla="*/ 29 f27 1"/>
                  <a:gd name="f36" fmla="*/ 1 f27 1"/>
                  <a:gd name="f37" fmla="*/ 56 f28 1"/>
                  <a:gd name="f38" fmla="*/ 28 f27 1"/>
                  <a:gd name="f39" fmla="+- f29 0 f1"/>
                  <a:gd name="f40" fmla="*/ f32 1 56"/>
                  <a:gd name="f41" fmla="*/ f33 1 57"/>
                  <a:gd name="f42" fmla="*/ f34 1 56"/>
                  <a:gd name="f43" fmla="*/ f35 1 57"/>
                  <a:gd name="f44" fmla="*/ f36 1 57"/>
                  <a:gd name="f45" fmla="*/ f37 1 56"/>
                  <a:gd name="f46" fmla="*/ f38 1 57"/>
                  <a:gd name="f47" fmla="*/ 0 1 f30"/>
                  <a:gd name="f48" fmla="*/ f24 1 f30"/>
                  <a:gd name="f49" fmla="*/ 0 1 f31"/>
                  <a:gd name="f50" fmla="*/ f25 1 f31"/>
                  <a:gd name="f51" fmla="*/ f40 1 f30"/>
                  <a:gd name="f52" fmla="*/ f41 1 f31"/>
                  <a:gd name="f53" fmla="*/ f42 1 f30"/>
                  <a:gd name="f54" fmla="*/ f43 1 f31"/>
                  <a:gd name="f55" fmla="*/ f44 1 f31"/>
                  <a:gd name="f56" fmla="*/ f45 1 f30"/>
                  <a:gd name="f57" fmla="*/ f46 1 f31"/>
                  <a:gd name="f58" fmla="*/ f47 f21 1"/>
                  <a:gd name="f59" fmla="*/ f48 f21 1"/>
                  <a:gd name="f60" fmla="*/ f50 f22 1"/>
                  <a:gd name="f61" fmla="*/ f49 f22 1"/>
                  <a:gd name="f62" fmla="*/ f51 f21 1"/>
                  <a:gd name="f63" fmla="*/ f52 f22 1"/>
                  <a:gd name="f64" fmla="*/ f53 f21 1"/>
                  <a:gd name="f65" fmla="*/ f54 f22 1"/>
                  <a:gd name="f66" fmla="*/ f55 f22 1"/>
                  <a:gd name="f67" fmla="*/ f56 f21 1"/>
                  <a:gd name="f68" fmla="*/ f57 f22 1"/>
                </a:gdLst>
                <a:ahLst/>
                <a:cxnLst>
                  <a:cxn ang="3cd4">
                    <a:pos x="hc" y="t"/>
                  </a:cxn>
                  <a:cxn ang="0">
                    <a:pos x="r" y="vc"/>
                  </a:cxn>
                  <a:cxn ang="cd4">
                    <a:pos x="hc" y="b"/>
                  </a:cxn>
                  <a:cxn ang="cd2">
                    <a:pos x="l" y="vc"/>
                  </a:cxn>
                  <a:cxn ang="f39">
                    <a:pos x="f62" y="f63"/>
                  </a:cxn>
                  <a:cxn ang="f39">
                    <a:pos x="f64" y="f65"/>
                  </a:cxn>
                  <a:cxn ang="f39">
                    <a:pos x="f62" y="f66"/>
                  </a:cxn>
                  <a:cxn ang="f39">
                    <a:pos x="f67" y="f68"/>
                  </a:cxn>
                  <a:cxn ang="f39">
                    <a:pos x="f62" y="f63"/>
                  </a:cxn>
                </a:cxnLst>
                <a:rect l="f58" t="f61" r="f59" b="f60"/>
                <a:pathLst>
                  <a:path w="56" h="57">
                    <a:moveTo>
                      <a:pt x="f8" y="f7"/>
                    </a:moveTo>
                    <a:cubicBezTo>
                      <a:pt x="f9" y="f7"/>
                      <a:pt x="f5" y="f10"/>
                      <a:pt x="f5" y="f11"/>
                    </a:cubicBezTo>
                    <a:cubicBezTo>
                      <a:pt x="f5" y="f12"/>
                      <a:pt x="f13" y="f14"/>
                      <a:pt x="f8" y="f15"/>
                    </a:cubicBezTo>
                    <a:cubicBezTo>
                      <a:pt x="f16" y="f5"/>
                      <a:pt x="f17" y="f18"/>
                      <a:pt x="f6" y="f8"/>
                    </a:cubicBezTo>
                    <a:cubicBezTo>
                      <a:pt x="f6" y="f19"/>
                      <a:pt x="f19" y="f7"/>
                      <a:pt x="f8" y="f7"/>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42" name="Freeform 14">
                <a:extLst>
                  <a:ext uri="{FF2B5EF4-FFF2-40B4-BE49-F238E27FC236}">
                    <a16:creationId xmlns:a16="http://schemas.microsoft.com/office/drawing/2014/main" id="{D825546D-F3FF-DE71-CEE3-F91EF58A81A8}"/>
                  </a:ext>
                </a:extLst>
              </p:cNvPr>
              <p:cNvSpPr/>
              <p:nvPr/>
            </p:nvSpPr>
            <p:spPr>
              <a:xfrm>
                <a:off x="7633036" y="2633590"/>
                <a:ext cx="140872" cy="245004"/>
              </a:xfrm>
              <a:custGeom>
                <a:avLst/>
                <a:gdLst>
                  <a:gd name="f0" fmla="val 10800000"/>
                  <a:gd name="f1" fmla="val 5400000"/>
                  <a:gd name="f2" fmla="val 180"/>
                  <a:gd name="f3" fmla="val w"/>
                  <a:gd name="f4" fmla="val h"/>
                  <a:gd name="f5" fmla="val 0"/>
                  <a:gd name="f6" fmla="val 15"/>
                  <a:gd name="f7" fmla="val 26"/>
                  <a:gd name="f8" fmla="val 20"/>
                  <a:gd name="f9" fmla="val 13"/>
                  <a:gd name="f10" fmla="val 22"/>
                  <a:gd name="f11" fmla="val 10"/>
                  <a:gd name="f12" fmla="val 24"/>
                  <a:gd name="f13" fmla="val 7"/>
                  <a:gd name="f14" fmla="val 5"/>
                  <a:gd name="f15" fmla="val 23"/>
                  <a:gd name="f16" fmla="val 1"/>
                  <a:gd name="f17" fmla="val 21"/>
                  <a:gd name="f18" fmla="val 17"/>
                  <a:gd name="f19" fmla="val 2"/>
                  <a:gd name="f20" fmla="val 8"/>
                  <a:gd name="f21" fmla="val 4"/>
                  <a:gd name="f22" fmla="val 9"/>
                  <a:gd name="f23" fmla="val 11"/>
                  <a:gd name="f24" fmla="val 12"/>
                  <a:gd name="f25" fmla="val 14"/>
                  <a:gd name="f26" fmla="+- 0 0 -90"/>
                  <a:gd name="f27" fmla="*/ f3 1 15"/>
                  <a:gd name="f28" fmla="*/ f4 1 26"/>
                  <a:gd name="f29" fmla="val f5"/>
                  <a:gd name="f30" fmla="val f6"/>
                  <a:gd name="f31" fmla="val f7"/>
                  <a:gd name="f32" fmla="*/ f26 f0 1"/>
                  <a:gd name="f33" fmla="+- f31 0 f29"/>
                  <a:gd name="f34" fmla="+- f30 0 f29"/>
                  <a:gd name="f35" fmla="*/ f32 1 f2"/>
                  <a:gd name="f36" fmla="*/ f34 1 15"/>
                  <a:gd name="f37" fmla="*/ f33 1 26"/>
                  <a:gd name="f38" fmla="*/ 15 f34 1"/>
                  <a:gd name="f39" fmla="*/ 20 f33 1"/>
                  <a:gd name="f40" fmla="*/ 7 f34 1"/>
                  <a:gd name="f41" fmla="*/ 26 f33 1"/>
                  <a:gd name="f42" fmla="*/ 1 f34 1"/>
                  <a:gd name="f43" fmla="*/ 17 f33 1"/>
                  <a:gd name="f44" fmla="*/ 4 f34 1"/>
                  <a:gd name="f45" fmla="*/ 4 f33 1"/>
                  <a:gd name="f46" fmla="*/ 8 f34 1"/>
                  <a:gd name="f47" fmla="*/ 0 f33 1"/>
                  <a:gd name="f48" fmla="*/ 12 f34 1"/>
                  <a:gd name="f49" fmla="+- f35 0 f1"/>
                  <a:gd name="f50" fmla="*/ f38 1 15"/>
                  <a:gd name="f51" fmla="*/ f39 1 26"/>
                  <a:gd name="f52" fmla="*/ f40 1 15"/>
                  <a:gd name="f53" fmla="*/ f41 1 26"/>
                  <a:gd name="f54" fmla="*/ f42 1 15"/>
                  <a:gd name="f55" fmla="*/ f43 1 26"/>
                  <a:gd name="f56" fmla="*/ f44 1 15"/>
                  <a:gd name="f57" fmla="*/ f45 1 26"/>
                  <a:gd name="f58" fmla="*/ f46 1 15"/>
                  <a:gd name="f59" fmla="*/ f47 1 26"/>
                  <a:gd name="f60" fmla="*/ f48 1 15"/>
                  <a:gd name="f61" fmla="*/ 0 1 f36"/>
                  <a:gd name="f62" fmla="*/ f30 1 f36"/>
                  <a:gd name="f63" fmla="*/ 0 1 f37"/>
                  <a:gd name="f64" fmla="*/ f31 1 f37"/>
                  <a:gd name="f65" fmla="*/ f50 1 f36"/>
                  <a:gd name="f66" fmla="*/ f51 1 f37"/>
                  <a:gd name="f67" fmla="*/ f52 1 f36"/>
                  <a:gd name="f68" fmla="*/ f53 1 f37"/>
                  <a:gd name="f69" fmla="*/ f54 1 f36"/>
                  <a:gd name="f70" fmla="*/ f55 1 f37"/>
                  <a:gd name="f71" fmla="*/ f56 1 f36"/>
                  <a:gd name="f72" fmla="*/ f57 1 f37"/>
                  <a:gd name="f73" fmla="*/ f58 1 f36"/>
                  <a:gd name="f74" fmla="*/ f59 1 f37"/>
                  <a:gd name="f75" fmla="*/ f60 1 f36"/>
                  <a:gd name="f76" fmla="*/ f61 f27 1"/>
                  <a:gd name="f77" fmla="*/ f62 f27 1"/>
                  <a:gd name="f78" fmla="*/ f64 f28 1"/>
                  <a:gd name="f79" fmla="*/ f63 f28 1"/>
                  <a:gd name="f80" fmla="*/ f65 f27 1"/>
                  <a:gd name="f81" fmla="*/ f66 f28 1"/>
                  <a:gd name="f82" fmla="*/ f67 f27 1"/>
                  <a:gd name="f83" fmla="*/ f68 f28 1"/>
                  <a:gd name="f84" fmla="*/ f69 f27 1"/>
                  <a:gd name="f85" fmla="*/ f70 f28 1"/>
                  <a:gd name="f86" fmla="*/ f71 f27 1"/>
                  <a:gd name="f87" fmla="*/ f72 f28 1"/>
                  <a:gd name="f88" fmla="*/ f73 f27 1"/>
                  <a:gd name="f89" fmla="*/ f74 f28 1"/>
                  <a:gd name="f90" fmla="*/ f75 f27 1"/>
                </a:gdLst>
                <a:ahLst/>
                <a:cxnLst>
                  <a:cxn ang="3cd4">
                    <a:pos x="hc" y="t"/>
                  </a:cxn>
                  <a:cxn ang="0">
                    <a:pos x="r" y="vc"/>
                  </a:cxn>
                  <a:cxn ang="cd4">
                    <a:pos x="hc" y="b"/>
                  </a:cxn>
                  <a:cxn ang="cd2">
                    <a:pos x="l" y="vc"/>
                  </a:cxn>
                  <a:cxn ang="f49">
                    <a:pos x="f80" y="f81"/>
                  </a:cxn>
                  <a:cxn ang="f49">
                    <a:pos x="f82" y="f83"/>
                  </a:cxn>
                  <a:cxn ang="f49">
                    <a:pos x="f84" y="f85"/>
                  </a:cxn>
                  <a:cxn ang="f49">
                    <a:pos x="f86" y="f87"/>
                  </a:cxn>
                  <a:cxn ang="f49">
                    <a:pos x="f88" y="f89"/>
                  </a:cxn>
                  <a:cxn ang="f49">
                    <a:pos x="f90" y="f87"/>
                  </a:cxn>
                  <a:cxn ang="f49">
                    <a:pos x="f80" y="f81"/>
                  </a:cxn>
                </a:cxnLst>
                <a:rect l="f76" t="f79" r="f77" b="f78"/>
                <a:pathLst>
                  <a:path w="15" h="26">
                    <a:moveTo>
                      <a:pt x="f6" y="f8"/>
                    </a:moveTo>
                    <a:cubicBezTo>
                      <a:pt x="f9" y="f10"/>
                      <a:pt x="f11" y="f12"/>
                      <a:pt x="f13" y="f7"/>
                    </a:cubicBezTo>
                    <a:cubicBezTo>
                      <a:pt x="f14" y="f15"/>
                      <a:pt x="f16" y="f17"/>
                      <a:pt x="f16" y="f18"/>
                    </a:cubicBezTo>
                    <a:cubicBezTo>
                      <a:pt x="f5" y="f9"/>
                      <a:pt x="f19" y="f20"/>
                      <a:pt x="f21" y="f21"/>
                    </a:cubicBezTo>
                    <a:cubicBezTo>
                      <a:pt x="f21" y="f19"/>
                      <a:pt x="f13" y="f16"/>
                      <a:pt x="f20" y="f5"/>
                    </a:cubicBezTo>
                    <a:cubicBezTo>
                      <a:pt x="f22" y="f5"/>
                      <a:pt x="f23" y="f19"/>
                      <a:pt x="f24" y="f21"/>
                    </a:cubicBezTo>
                    <a:cubicBezTo>
                      <a:pt x="f9" y="f20"/>
                      <a:pt x="f25" y="f9"/>
                      <a:pt x="f6" y="f8"/>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grpSp>
        <p:grpSp>
          <p:nvGrpSpPr>
            <p:cNvPr id="43" name="Grupo 117">
              <a:extLst>
                <a:ext uri="{FF2B5EF4-FFF2-40B4-BE49-F238E27FC236}">
                  <a16:creationId xmlns:a16="http://schemas.microsoft.com/office/drawing/2014/main" id="{8B6AB290-BD1E-76AF-24B4-0C9C4FBC2820}"/>
                </a:ext>
              </a:extLst>
            </p:cNvPr>
            <p:cNvGrpSpPr/>
            <p:nvPr/>
          </p:nvGrpSpPr>
          <p:grpSpPr>
            <a:xfrm>
              <a:off x="5972129" y="2646931"/>
              <a:ext cx="1042132" cy="2094616"/>
              <a:chOff x="5972129" y="2646931"/>
              <a:chExt cx="1042132" cy="2094616"/>
            </a:xfrm>
          </p:grpSpPr>
          <p:sp>
            <p:nvSpPr>
              <p:cNvPr id="44" name="Freeform 18">
                <a:extLst>
                  <a:ext uri="{FF2B5EF4-FFF2-40B4-BE49-F238E27FC236}">
                    <a16:creationId xmlns:a16="http://schemas.microsoft.com/office/drawing/2014/main" id="{2215489F-B5E8-2D20-3389-F01F041ABBD9}"/>
                  </a:ext>
                </a:extLst>
              </p:cNvPr>
              <p:cNvSpPr/>
              <p:nvPr/>
            </p:nvSpPr>
            <p:spPr>
              <a:xfrm>
                <a:off x="5972129" y="2646931"/>
                <a:ext cx="1042132" cy="2094616"/>
              </a:xfrm>
              <a:custGeom>
                <a:avLst/>
                <a:gdLst>
                  <a:gd name="f0" fmla="val 10800000"/>
                  <a:gd name="f1" fmla="val 5400000"/>
                  <a:gd name="f2" fmla="val 360"/>
                  <a:gd name="f3" fmla="val 180"/>
                  <a:gd name="f4" fmla="val w"/>
                  <a:gd name="f5" fmla="val h"/>
                  <a:gd name="f6" fmla="val 0"/>
                  <a:gd name="f7" fmla="val 511"/>
                  <a:gd name="f8" fmla="val 1030"/>
                  <a:gd name="f9" fmla="val 490"/>
                  <a:gd name="f10" fmla="val 1015"/>
                  <a:gd name="f11" fmla="val 1011"/>
                  <a:gd name="f12" fmla="val 1004"/>
                  <a:gd name="f13" fmla="val 996"/>
                  <a:gd name="f14" fmla="val 475"/>
                  <a:gd name="f15" fmla="val 461"/>
                  <a:gd name="f16" fmla="val 446"/>
                  <a:gd name="f17" fmla="val 865"/>
                  <a:gd name="f18" fmla="val 735"/>
                  <a:gd name="f19" fmla="val 604"/>
                  <a:gd name="f20" fmla="val 434"/>
                  <a:gd name="f21" fmla="val 602"/>
                  <a:gd name="f22" fmla="val 422"/>
                  <a:gd name="f23" fmla="val 600"/>
                  <a:gd name="f24" fmla="val 410"/>
                  <a:gd name="f25" fmla="val 598"/>
                  <a:gd name="f26" fmla="val 595"/>
                  <a:gd name="f27" fmla="val 409"/>
                  <a:gd name="f28" fmla="val 593"/>
                  <a:gd name="f29" fmla="val 591"/>
                  <a:gd name="f30" fmla="val 487"/>
                  <a:gd name="f31" fmla="val 383"/>
                  <a:gd name="f32" fmla="val 279"/>
                  <a:gd name="f33" fmla="val 272"/>
                  <a:gd name="f34" fmla="val 408"/>
                  <a:gd name="f35" fmla="val 269"/>
                  <a:gd name="f36" fmla="val 401"/>
                  <a:gd name="f37" fmla="val 267"/>
                  <a:gd name="f38" fmla="val 387"/>
                  <a:gd name="f39" fmla="val 264"/>
                  <a:gd name="f40" fmla="val 372"/>
                  <a:gd name="f41" fmla="val 259"/>
                  <a:gd name="f42" fmla="val 357"/>
                  <a:gd name="f43" fmla="val 255"/>
                  <a:gd name="f44" fmla="val 181"/>
                  <a:gd name="f45" fmla="val 108"/>
                  <a:gd name="f46" fmla="val 35"/>
                  <a:gd name="f47" fmla="val 326"/>
                  <a:gd name="f48" fmla="val 23"/>
                  <a:gd name="f49" fmla="val 295"/>
                  <a:gd name="f50" fmla="val 12"/>
                  <a:gd name="f51" fmla="val 265"/>
                  <a:gd name="f52" fmla="val 2"/>
                  <a:gd name="f53" fmla="val 262"/>
                  <a:gd name="f54" fmla="val 258"/>
                  <a:gd name="f55" fmla="val 1"/>
                  <a:gd name="f56" fmla="val 224"/>
                  <a:gd name="f57" fmla="val 11"/>
                  <a:gd name="f58" fmla="val 193"/>
                  <a:gd name="f59" fmla="val 21"/>
                  <a:gd name="f60" fmla="val 163"/>
                  <a:gd name="f61" fmla="val 30"/>
                  <a:gd name="f62" fmla="val 155"/>
                  <a:gd name="f63" fmla="val 32"/>
                  <a:gd name="f64" fmla="val 152"/>
                  <a:gd name="f65" fmla="val 44"/>
                  <a:gd name="f66" fmla="val 153"/>
                  <a:gd name="f67" fmla="val 110"/>
                  <a:gd name="f68" fmla="val 176"/>
                  <a:gd name="f69" fmla="val 242"/>
                  <a:gd name="f70" fmla="val 246"/>
                  <a:gd name="f71" fmla="val 249"/>
                  <a:gd name="f72" fmla="val 254"/>
                  <a:gd name="f73" fmla="val 133"/>
                  <a:gd name="f74" fmla="val 114"/>
                  <a:gd name="f75" fmla="val 93"/>
                  <a:gd name="f76" fmla="val 94"/>
                  <a:gd name="f77" fmla="val 284"/>
                  <a:gd name="f78" fmla="val 95"/>
                  <a:gd name="f79" fmla="val 298"/>
                  <a:gd name="f80" fmla="val 96"/>
                  <a:gd name="f81" fmla="val 313"/>
                  <a:gd name="f82" fmla="val 316"/>
                  <a:gd name="f83" fmla="val 318"/>
                  <a:gd name="f84" fmla="val 321"/>
                  <a:gd name="f85" fmla="val 498"/>
                  <a:gd name="f86" fmla="val 586"/>
                  <a:gd name="f87" fmla="val 589"/>
                  <a:gd name="f88" fmla="val 592"/>
                  <a:gd name="f89" fmla="val 92"/>
                  <a:gd name="f90" fmla="val 596"/>
                  <a:gd name="f91" fmla="val 89"/>
                  <a:gd name="f92" fmla="val 599"/>
                  <a:gd name="f93" fmla="val 85"/>
                  <a:gd name="f94" fmla="val 72"/>
                  <a:gd name="f95" fmla="val 601"/>
                  <a:gd name="f96" fmla="val 60"/>
                  <a:gd name="f97" fmla="val 603"/>
                  <a:gd name="f98" fmla="val 46"/>
                  <a:gd name="f99" fmla="val 736"/>
                  <a:gd name="f100" fmla="val 866"/>
                  <a:gd name="f101" fmla="val 997"/>
                  <a:gd name="f102" fmla="val 38"/>
                  <a:gd name="f103" fmla="val 31"/>
                  <a:gd name="f104" fmla="val 24"/>
                  <a:gd name="f105" fmla="val 22"/>
                  <a:gd name="f106" fmla="val 1018"/>
                  <a:gd name="f107" fmla="val 15"/>
                  <a:gd name="f108" fmla="val 1019"/>
                  <a:gd name="f109" fmla="val 9"/>
                  <a:gd name="f110" fmla="val 3"/>
                  <a:gd name="f111" fmla="val 6"/>
                  <a:gd name="f112" fmla="val 1028"/>
                  <a:gd name="f113" fmla="val 164"/>
                  <a:gd name="f114" fmla="val 468"/>
                  <a:gd name="f115" fmla="val 482"/>
                  <a:gd name="f116" fmla="val 496"/>
                  <a:gd name="f117" fmla="val 510"/>
                  <a:gd name="f118" fmla="val 1012"/>
                  <a:gd name="f119" fmla="val 1023"/>
                  <a:gd name="f120" fmla="val 174"/>
                  <a:gd name="f121" fmla="val 39"/>
                  <a:gd name="f122" fmla="val 201"/>
                  <a:gd name="f123" fmla="val 228"/>
                  <a:gd name="f124" fmla="val 256"/>
                  <a:gd name="f125" fmla="val 14"/>
                  <a:gd name="f126" fmla="val 86"/>
                  <a:gd name="f127" fmla="val 157"/>
                  <a:gd name="f128" fmla="val 229"/>
                  <a:gd name="f129" fmla="val 227"/>
                  <a:gd name="f130" fmla="val 236"/>
                  <a:gd name="f131" fmla="val 197"/>
                  <a:gd name="f132" fmla="val 244"/>
                  <a:gd name="f133" fmla="val 166"/>
                  <a:gd name="f134" fmla="val 251"/>
                  <a:gd name="f135" fmla="val 247"/>
                  <a:gd name="f136" fmla="val 165"/>
                  <a:gd name="f137" fmla="val 243"/>
                  <a:gd name="f138" fmla="val 240"/>
                  <a:gd name="f139" fmla="val 178"/>
                  <a:gd name="f140" fmla="val 115"/>
                  <a:gd name="f141" fmla="val 52"/>
                  <a:gd name="f142" fmla="val 45"/>
                  <a:gd name="f143" fmla="val 167"/>
                  <a:gd name="f144" fmla="val 41"/>
                  <a:gd name="f145" fmla="val 190"/>
                  <a:gd name="f146" fmla="val 125"/>
                  <a:gd name="f147" fmla="val 59"/>
                  <a:gd name="f148" fmla="val 992"/>
                  <a:gd name="f149" fmla="val 58"/>
                  <a:gd name="f150" fmla="val 989"/>
                  <a:gd name="f151" fmla="val 985"/>
                  <a:gd name="f152" fmla="val 871"/>
                  <a:gd name="f153" fmla="val 757"/>
                  <a:gd name="f154" fmla="val 643"/>
                  <a:gd name="f155" fmla="val 642"/>
                  <a:gd name="f156" fmla="val 613"/>
                  <a:gd name="f157" fmla="val 614"/>
                  <a:gd name="f158" fmla="val 87"/>
                  <a:gd name="f159" fmla="val 610"/>
                  <a:gd name="f160" fmla="val 138"/>
                  <a:gd name="f161" fmla="val 605"/>
                  <a:gd name="f162" fmla="val 241"/>
                  <a:gd name="f163" fmla="val 590"/>
                  <a:gd name="f164" fmla="val 725"/>
                  <a:gd name="f165" fmla="val 860"/>
                  <a:gd name="f166" fmla="val 577"/>
                  <a:gd name="f167" fmla="val 207"/>
                  <a:gd name="f168" fmla="val 583"/>
                  <a:gd name="f169" fmla="val 158"/>
                  <a:gd name="f170" fmla="val 109"/>
                  <a:gd name="f171" fmla="val 106"/>
                  <a:gd name="f172" fmla="val 105"/>
                  <a:gd name="f173" fmla="val 585"/>
                  <a:gd name="f174" fmla="val 582"/>
                  <a:gd name="f175" fmla="val 107"/>
                  <a:gd name="f176" fmla="val 578"/>
                  <a:gd name="f177" fmla="val 575"/>
                  <a:gd name="f178" fmla="val 494"/>
                  <a:gd name="f179" fmla="val 414"/>
                  <a:gd name="f180" fmla="val 333"/>
                  <a:gd name="f181" fmla="val 329"/>
                  <a:gd name="f182" fmla="val 322"/>
                  <a:gd name="f183" fmla="val 312"/>
                  <a:gd name="f184" fmla="val 301"/>
                  <a:gd name="f185" fmla="val 290"/>
                  <a:gd name="f186" fmla="val 286"/>
                  <a:gd name="f187" fmla="val 282"/>
                  <a:gd name="f188" fmla="val 277"/>
                  <a:gd name="f189" fmla="val 266"/>
                  <a:gd name="f190" fmla="val 206"/>
                  <a:gd name="f191" fmla="val 354"/>
                  <a:gd name="f192" fmla="val 465"/>
                  <a:gd name="f193" fmla="val 381"/>
                  <a:gd name="f194" fmla="val 392"/>
                  <a:gd name="f195" fmla="val 289"/>
                  <a:gd name="f196" fmla="val 384"/>
                  <a:gd name="f197" fmla="val 299"/>
                  <a:gd name="f198" fmla="val 388"/>
                  <a:gd name="f199" fmla="val 306"/>
                  <a:gd name="f200" fmla="val 351"/>
                  <a:gd name="f201" fmla="val 296"/>
                  <a:gd name="f202" fmla="val 287"/>
                  <a:gd name="f203" fmla="val 281"/>
                  <a:gd name="f204" fmla="val 278"/>
                  <a:gd name="f205" fmla="val 315"/>
                  <a:gd name="f206" fmla="val 268"/>
                  <a:gd name="f207" fmla="val 348"/>
                  <a:gd name="f208" fmla="val 669"/>
                  <a:gd name="f209" fmla="val 375"/>
                  <a:gd name="f210" fmla="val 663"/>
                  <a:gd name="f211" fmla="val 657"/>
                  <a:gd name="f212" fmla="val 651"/>
                  <a:gd name="f213" fmla="val 645"/>
                  <a:gd name="f214" fmla="val 639"/>
                  <a:gd name="f215" fmla="val 632"/>
                  <a:gd name="f216" fmla="val 638"/>
                  <a:gd name="f217" fmla="val 662"/>
                  <a:gd name="f218" fmla="val 680"/>
                  <a:gd name="f219" fmla="val 686"/>
                  <a:gd name="f220" fmla="val 691"/>
                  <a:gd name="f221" fmla="val 698"/>
                  <a:gd name="f222" fmla="val 693"/>
                  <a:gd name="f223" fmla="val 687"/>
                  <a:gd name="f224" fmla="val 682"/>
                  <a:gd name="f225" fmla="val 675"/>
                  <a:gd name="f226" fmla="val 674"/>
                  <a:gd name="f227" fmla="val 555"/>
                  <a:gd name="f228" fmla="val 561"/>
                  <a:gd name="f229" fmla="val 566"/>
                  <a:gd name="f230" fmla="val 573"/>
                  <a:gd name="f231" fmla="val 567"/>
                  <a:gd name="f232" fmla="val 562"/>
                  <a:gd name="f233" fmla="val 556"/>
                  <a:gd name="f234" fmla="val 550"/>
                  <a:gd name="f235" fmla="val 545"/>
                  <a:gd name="f236" fmla="val 538"/>
                  <a:gd name="f237" fmla="val 317"/>
                  <a:gd name="f238" fmla="val 543"/>
                  <a:gd name="f239" fmla="val 549"/>
                  <a:gd name="f240" fmla="val 386"/>
                  <a:gd name="f241" fmla="val 514"/>
                  <a:gd name="f242" fmla="val 507"/>
                  <a:gd name="f243" fmla="val 501"/>
                  <a:gd name="f244" fmla="val 495"/>
                  <a:gd name="f245" fmla="val 488"/>
                  <a:gd name="f246" fmla="val 476"/>
                  <a:gd name="f247" fmla="val 352"/>
                  <a:gd name="f248" fmla="val 489"/>
                  <a:gd name="f249" fmla="val 502"/>
                  <a:gd name="f250" fmla="val 484"/>
                  <a:gd name="f251" fmla="val 477"/>
                  <a:gd name="f252" fmla="val 470"/>
                  <a:gd name="f253" fmla="val 464"/>
                  <a:gd name="f254" fmla="val 457"/>
                  <a:gd name="f255" fmla="val 452"/>
                  <a:gd name="f256" fmla="val 445"/>
                  <a:gd name="f257" fmla="val 304"/>
                  <a:gd name="f258" fmla="val 449"/>
                  <a:gd name="f259" fmla="val 325"/>
                  <a:gd name="f260" fmla="val 454"/>
                  <a:gd name="f261" fmla="val 347"/>
                  <a:gd name="f262" fmla="val 458"/>
                  <a:gd name="f263" fmla="val 355"/>
                  <a:gd name="f264" fmla="val 460"/>
                  <a:gd name="f265" fmla="val 364"/>
                  <a:gd name="f266" fmla="val 373"/>
                  <a:gd name="f267" fmla="val 463"/>
                  <a:gd name="f268" fmla="val 389"/>
                  <a:gd name="f269" fmla="val 466"/>
                  <a:gd name="f270" fmla="val 447"/>
                  <a:gd name="f271" fmla="val 440"/>
                  <a:gd name="f272" fmla="val 433"/>
                  <a:gd name="f273" fmla="val 426"/>
                  <a:gd name="f274" fmla="val 421"/>
                  <a:gd name="f275" fmla="val 416"/>
                  <a:gd name="f276" fmla="val 417"/>
                  <a:gd name="f277" fmla="val 419"/>
                  <a:gd name="f278" fmla="val 424"/>
                  <a:gd name="f279" fmla="val 428"/>
                  <a:gd name="f280" fmla="val 436"/>
                  <a:gd name="f281" fmla="val 394"/>
                  <a:gd name="f282" fmla="val 379"/>
                  <a:gd name="f283" fmla="val 371"/>
                  <a:gd name="f284" fmla="val 365"/>
                  <a:gd name="f285" fmla="val 359"/>
                  <a:gd name="f286" fmla="val 368"/>
                  <a:gd name="f287" fmla="val 376"/>
                  <a:gd name="f288" fmla="val 382"/>
                  <a:gd name="f289" fmla="val 310"/>
                  <a:gd name="f290" fmla="val 337"/>
                  <a:gd name="f291" fmla="val 311"/>
                  <a:gd name="f292" fmla="val 367"/>
                  <a:gd name="f293" fmla="val 369"/>
                  <a:gd name="f294" fmla="val 335"/>
                  <a:gd name="f295" fmla="val 353"/>
                  <a:gd name="f296" fmla="val 327"/>
                  <a:gd name="f297" fmla="val 320"/>
                  <a:gd name="f298" fmla="val 319"/>
                  <a:gd name="f299" fmla="val 288"/>
                  <a:gd name="f300" fmla="val 275"/>
                  <a:gd name="f301" fmla="val 308"/>
                  <a:gd name="f302" fmla="val 283"/>
                  <a:gd name="f303" fmla="val 64"/>
                  <a:gd name="f304" fmla="val 70"/>
                  <a:gd name="f305" fmla="val 65"/>
                  <a:gd name="f306" fmla="val 300"/>
                  <a:gd name="f307" fmla="val 61"/>
                  <a:gd name="f308" fmla="val 285"/>
                  <a:gd name="f309" fmla="val 54"/>
                  <a:gd name="f310" fmla="val 42"/>
                  <a:gd name="f311" fmla="val 33"/>
                  <a:gd name="f312" fmla="val 328"/>
                  <a:gd name="f313" fmla="val 82"/>
                  <a:gd name="f314" fmla="val 332"/>
                  <a:gd name="f315" fmla="val 83"/>
                  <a:gd name="f316" fmla="val 336"/>
                  <a:gd name="f317" fmla="val 102"/>
                  <a:gd name="f318" fmla="val 91"/>
                  <a:gd name="f319" fmla="val 73"/>
                  <a:gd name="f320" fmla="val 71"/>
                  <a:gd name="f321" fmla="val 314"/>
                  <a:gd name="f322" fmla="val 75"/>
                  <a:gd name="f323" fmla="val 128"/>
                  <a:gd name="f324" fmla="val 129"/>
                  <a:gd name="f325" fmla="val 291"/>
                  <a:gd name="f326" fmla="val 130"/>
                  <a:gd name="f327" fmla="val 137"/>
                  <a:gd name="f328" fmla="val 141"/>
                  <a:gd name="f329" fmla="val 148"/>
                  <a:gd name="f330" fmla="val 161"/>
                  <a:gd name="f331" fmla="val 147"/>
                  <a:gd name="f332" fmla="val 145"/>
                  <a:gd name="f333" fmla="val 136"/>
                  <a:gd name="f334" fmla="val 131"/>
                  <a:gd name="f335" fmla="val 280"/>
                  <a:gd name="f336" fmla="val 101"/>
                  <a:gd name="f337" fmla="val 307"/>
                  <a:gd name="f338" fmla="val 111"/>
                  <a:gd name="f339" fmla="val 118"/>
                  <a:gd name="f340" fmla="val 126"/>
                  <a:gd name="f341" fmla="val 122"/>
                  <a:gd name="f342" fmla="val 104"/>
                  <a:gd name="f343" fmla="val 330"/>
                  <a:gd name="f344" fmla="val 175"/>
                  <a:gd name="f345" fmla="val 184"/>
                  <a:gd name="f346" fmla="val 187"/>
                  <a:gd name="f347" fmla="val 182"/>
                  <a:gd name="f348" fmla="val 177"/>
                  <a:gd name="f349" fmla="val 171"/>
                  <a:gd name="f350" fmla="val 203"/>
                  <a:gd name="f351" fmla="val 205"/>
                  <a:gd name="f352" fmla="val 214"/>
                  <a:gd name="f353" fmla="val 220"/>
                  <a:gd name="f354" fmla="val 334"/>
                  <a:gd name="f355" fmla="val 221"/>
                  <a:gd name="f356" fmla="val 222"/>
                  <a:gd name="f357" fmla="val 218"/>
                  <a:gd name="f358" fmla="val 208"/>
                  <a:gd name="f359" fmla="val 188"/>
                  <a:gd name="f360" fmla="val 194"/>
                  <a:gd name="f361" fmla="val 349"/>
                  <a:gd name="f362" fmla="val 361"/>
                  <a:gd name="f363" fmla="val 341"/>
                  <a:gd name="f364" fmla="val 344"/>
                  <a:gd name="f365" fmla="val 350"/>
                  <a:gd name="f366" fmla="val 342"/>
                  <a:gd name="f367" fmla="val 339"/>
                  <a:gd name="f368" fmla="val 393"/>
                  <a:gd name="f369" fmla="val 390"/>
                  <a:gd name="f370" fmla="val 391"/>
                  <a:gd name="f371" fmla="val 398"/>
                  <a:gd name="f372" fmla="val 406"/>
                  <a:gd name="f373" fmla="val 412"/>
                  <a:gd name="f374" fmla="val 420"/>
                  <a:gd name="f375" fmla="val 324"/>
                  <a:gd name="f376" fmla="val 411"/>
                  <a:gd name="f377" fmla="val 405"/>
                  <a:gd name="f378" fmla="val 404"/>
                  <a:gd name="f379" fmla="val 403"/>
                  <a:gd name="f380" fmla="val 400"/>
                  <a:gd name="f381" fmla="val 506"/>
                  <a:gd name="f382" fmla="val 513"/>
                  <a:gd name="f383" fmla="val 519"/>
                  <a:gd name="f384" fmla="val 525"/>
                  <a:gd name="f385" fmla="val 531"/>
                  <a:gd name="f386" fmla="val 536"/>
                  <a:gd name="f387" fmla="val 537"/>
                  <a:gd name="f388" fmla="val 532"/>
                  <a:gd name="f389" fmla="val 526"/>
                  <a:gd name="f390" fmla="val 523"/>
                  <a:gd name="f391" fmla="val 521"/>
                  <a:gd name="f392" fmla="val 515"/>
                  <a:gd name="f393" fmla="val 512"/>
                  <a:gd name="f394" fmla="val 837"/>
                  <a:gd name="f395" fmla="val 830"/>
                  <a:gd name="f396" fmla="val 825"/>
                  <a:gd name="f397" fmla="val 817"/>
                  <a:gd name="f398" fmla="val 820"/>
                  <a:gd name="f399" fmla="val 823"/>
                  <a:gd name="f400" fmla="val 827"/>
                  <a:gd name="f401" fmla="val 833"/>
                  <a:gd name="f402" fmla="val 839"/>
                  <a:gd name="f403" fmla="val 845"/>
                  <a:gd name="f404" fmla="val 842"/>
                  <a:gd name="f405" fmla="val 856"/>
                  <a:gd name="f406" fmla="val 862"/>
                  <a:gd name="f407" fmla="val 867"/>
                  <a:gd name="f408" fmla="val 874"/>
                  <a:gd name="f409" fmla="val 872"/>
                  <a:gd name="f410" fmla="val 870"/>
                  <a:gd name="f411" fmla="val 868"/>
                  <a:gd name="f412" fmla="val 861"/>
                  <a:gd name="f413" fmla="val 848"/>
                  <a:gd name="f414" fmla="val 851"/>
                  <a:gd name="f415" fmla="val 854"/>
                  <a:gd name="f416" fmla="val 744"/>
                  <a:gd name="f417" fmla="val 737"/>
                  <a:gd name="f418" fmla="val 732"/>
                  <a:gd name="f419" fmla="val 729"/>
                  <a:gd name="f420" fmla="val 734"/>
                  <a:gd name="f421" fmla="val 739"/>
                  <a:gd name="f422" fmla="val 745"/>
                  <a:gd name="f423" fmla="val 750"/>
                  <a:gd name="f424" fmla="val 752"/>
                  <a:gd name="f425" fmla="val 748"/>
                  <a:gd name="f426" fmla="val 768"/>
                  <a:gd name="f427" fmla="val 775"/>
                  <a:gd name="f428" fmla="val 780"/>
                  <a:gd name="f429" fmla="val 786"/>
                  <a:gd name="f430" fmla="val 782"/>
                  <a:gd name="f431" fmla="val 778"/>
                  <a:gd name="f432" fmla="val 769"/>
                  <a:gd name="f433" fmla="val 763"/>
                  <a:gd name="f434" fmla="val 756"/>
                  <a:gd name="f435" fmla="val 760"/>
                  <a:gd name="f436" fmla="val 764"/>
                  <a:gd name="f437" fmla="val 797"/>
                  <a:gd name="f438" fmla="val 804"/>
                  <a:gd name="f439" fmla="val 809"/>
                  <a:gd name="f440" fmla="val 815"/>
                  <a:gd name="f441" fmla="val 812"/>
                  <a:gd name="f442" fmla="val 806"/>
                  <a:gd name="f443" fmla="val 799"/>
                  <a:gd name="f444" fmla="val 794"/>
                  <a:gd name="f445" fmla="val 787"/>
                  <a:gd name="f446" fmla="val 790"/>
                  <a:gd name="f447" fmla="val 915"/>
                  <a:gd name="f448" fmla="val 921"/>
                  <a:gd name="f449" fmla="val 926"/>
                  <a:gd name="f450" fmla="val 933"/>
                  <a:gd name="f451" fmla="val 932"/>
                  <a:gd name="f452" fmla="val 930"/>
                  <a:gd name="f453" fmla="val 929"/>
                  <a:gd name="f454" fmla="val 922"/>
                  <a:gd name="f455" fmla="val 917"/>
                  <a:gd name="f456" fmla="val 910"/>
                  <a:gd name="f457" fmla="val 912"/>
                  <a:gd name="f458" fmla="val 913"/>
                  <a:gd name="f459" fmla="val 961"/>
                  <a:gd name="f460" fmla="val 953"/>
                  <a:gd name="f461" fmla="val 948"/>
                  <a:gd name="f462" fmla="val 943"/>
                  <a:gd name="f463" fmla="val 950"/>
                  <a:gd name="f464" fmla="val 955"/>
                  <a:gd name="f465" fmla="val 903"/>
                  <a:gd name="f466" fmla="val 902"/>
                  <a:gd name="f467" fmla="val 900"/>
                  <a:gd name="f468" fmla="val 898"/>
                  <a:gd name="f469" fmla="val 892"/>
                  <a:gd name="f470" fmla="val 887"/>
                  <a:gd name="f471" fmla="val 879"/>
                  <a:gd name="f472" fmla="val 881"/>
                  <a:gd name="f473" fmla="val 883"/>
                  <a:gd name="f474" fmla="val 885"/>
                  <a:gd name="f475" fmla="val 897"/>
                  <a:gd name="f476" fmla="val 727"/>
                  <a:gd name="f477" fmla="val 722"/>
                  <a:gd name="f478" fmla="val 718"/>
                  <a:gd name="f479" fmla="val 713"/>
                  <a:gd name="f480" fmla="val 706"/>
                  <a:gd name="f481" fmla="val 701"/>
                  <a:gd name="f482" fmla="val 694"/>
                  <a:gd name="f483" fmla="val 699"/>
                  <a:gd name="f484" fmla="val 704"/>
                  <a:gd name="f485" fmla="val 710"/>
                  <a:gd name="f486" fmla="val 716"/>
                  <a:gd name="f487" fmla="val 721"/>
                  <a:gd name="f488" fmla="val 633"/>
                  <a:gd name="f489" fmla="val 627"/>
                  <a:gd name="f490" fmla="val 620"/>
                  <a:gd name="f491" fmla="val 608"/>
                  <a:gd name="f492" fmla="val 606"/>
                  <a:gd name="f493" fmla="val 609"/>
                  <a:gd name="f494" fmla="val 612"/>
                  <a:gd name="f495" fmla="val 385"/>
                  <a:gd name="f496" fmla="val 616"/>
                  <a:gd name="f497" fmla="val 622"/>
                  <a:gd name="f498" fmla="+- 0 0 -90"/>
                  <a:gd name="f499" fmla="*/ f4 1 511"/>
                  <a:gd name="f500" fmla="*/ f5 1 1030"/>
                  <a:gd name="f501" fmla="val f6"/>
                  <a:gd name="f502" fmla="val f7"/>
                  <a:gd name="f503" fmla="val f8"/>
                  <a:gd name="f504" fmla="*/ f498 f0 1"/>
                  <a:gd name="f505" fmla="+- f503 0 f501"/>
                  <a:gd name="f506" fmla="+- f502 0 f501"/>
                  <a:gd name="f507" fmla="*/ f504 1 f3"/>
                  <a:gd name="f508" fmla="*/ f506 1 511"/>
                  <a:gd name="f509" fmla="*/ f505 1 1030"/>
                  <a:gd name="f510" fmla="*/ 446 f506 1"/>
                  <a:gd name="f511" fmla="*/ 604 f505 1"/>
                  <a:gd name="f512" fmla="*/ 401 f506 1"/>
                  <a:gd name="f513" fmla="*/ 267 f505 1"/>
                  <a:gd name="f514" fmla="*/ 255 f506 1"/>
                  <a:gd name="f515" fmla="*/ 1 f505 1"/>
                  <a:gd name="f516" fmla="*/ 152 f506 1"/>
                  <a:gd name="f517" fmla="*/ 254 f505 1"/>
                  <a:gd name="f518" fmla="*/ 94 f506 1"/>
                  <a:gd name="f519" fmla="*/ 586 f505 1"/>
                  <a:gd name="f520" fmla="*/ 46 f506 1"/>
                  <a:gd name="f521" fmla="*/ 3 f506 1"/>
                  <a:gd name="f522" fmla="*/ 1019 f505 1"/>
                  <a:gd name="f523" fmla="*/ 490 f506 1"/>
                  <a:gd name="f524" fmla="*/ 1015 f505 1"/>
                  <a:gd name="f525" fmla="*/ 166 f506 1"/>
                  <a:gd name="f526" fmla="*/ 251 f505 1"/>
                  <a:gd name="f527" fmla="*/ 256 f506 1"/>
                  <a:gd name="f528" fmla="*/ 996 f505 1"/>
                  <a:gd name="f529" fmla="*/ 59 f506 1"/>
                  <a:gd name="f530" fmla="*/ 642 f505 1"/>
                  <a:gd name="f531" fmla="*/ 107 f506 1"/>
                  <a:gd name="f532" fmla="*/ 575 f505 1"/>
                  <a:gd name="f533" fmla="*/ 277 f505 1"/>
                  <a:gd name="f534" fmla="*/ 388 f506 1"/>
                  <a:gd name="f535" fmla="*/ 306 f505 1"/>
                  <a:gd name="f536" fmla="*/ 422 f506 1"/>
                  <a:gd name="f537" fmla="*/ 669 f505 1"/>
                  <a:gd name="f538" fmla="*/ 282 f506 1"/>
                  <a:gd name="f539" fmla="*/ 663 f505 1"/>
                  <a:gd name="f540" fmla="*/ 281 f506 1"/>
                  <a:gd name="f541" fmla="*/ 556 f505 1"/>
                  <a:gd name="f542" fmla="*/ 495 f505 1"/>
                  <a:gd name="f543" fmla="*/ 386 f506 1"/>
                  <a:gd name="f544" fmla="*/ 484 f505 1"/>
                  <a:gd name="f545" fmla="*/ 373 f506 1"/>
                  <a:gd name="f546" fmla="*/ 463 f505 1"/>
                  <a:gd name="f547" fmla="*/ 414 f505 1"/>
                  <a:gd name="f548" fmla="*/ 394 f505 1"/>
                  <a:gd name="f549" fmla="*/ 335 f505 1"/>
                  <a:gd name="f550" fmla="*/ 333 f506 1"/>
                  <a:gd name="f551" fmla="*/ 70 f505 1"/>
                  <a:gd name="f552" fmla="*/ 328 f506 1"/>
                  <a:gd name="f553" fmla="*/ 82 f505 1"/>
                  <a:gd name="f554" fmla="*/ 332 f506 1"/>
                  <a:gd name="f555" fmla="*/ 161 f505 1"/>
                  <a:gd name="f556" fmla="*/ 279 f506 1"/>
                  <a:gd name="f557" fmla="*/ 95 f505 1"/>
                  <a:gd name="f558" fmla="*/ 177 f505 1"/>
                  <a:gd name="f559" fmla="*/ 222 f505 1"/>
                  <a:gd name="f560" fmla="*/ 280 f506 1"/>
                  <a:gd name="f561" fmla="*/ 321 f505 1"/>
                  <a:gd name="f562" fmla="*/ 287 f506 1"/>
                  <a:gd name="f563" fmla="*/ 342 f505 1"/>
                  <a:gd name="f564" fmla="*/ 406 f505 1"/>
                  <a:gd name="f565" fmla="*/ 393 f505 1"/>
                  <a:gd name="f566" fmla="*/ 526 f505 1"/>
                  <a:gd name="f567" fmla="*/ 817 f505 1"/>
                  <a:gd name="f568" fmla="*/ 856 f505 1"/>
                  <a:gd name="f569" fmla="*/ 757 f505 1"/>
                  <a:gd name="f570" fmla="*/ 775 f505 1"/>
                  <a:gd name="f571" fmla="*/ 815 f505 1"/>
                  <a:gd name="f572" fmla="*/ 915 f505 1"/>
                  <a:gd name="f573" fmla="*/ 943 f505 1"/>
                  <a:gd name="f574" fmla="*/ 879 f505 1"/>
                  <a:gd name="f575" fmla="*/ 713 f505 1"/>
                  <a:gd name="f576" fmla="*/ 639 f505 1"/>
                  <a:gd name="f577" fmla="*/ 408 f506 1"/>
                  <a:gd name="f578" fmla="*/ 620 f505 1"/>
                  <a:gd name="f579" fmla="+- f507 0 f1"/>
                  <a:gd name="f580" fmla="*/ f510 1 511"/>
                  <a:gd name="f581" fmla="*/ f511 1 1030"/>
                  <a:gd name="f582" fmla="*/ f512 1 511"/>
                  <a:gd name="f583" fmla="*/ f513 1 1030"/>
                  <a:gd name="f584" fmla="*/ f514 1 511"/>
                  <a:gd name="f585" fmla="*/ f515 1 1030"/>
                  <a:gd name="f586" fmla="*/ f516 1 511"/>
                  <a:gd name="f587" fmla="*/ f517 1 1030"/>
                  <a:gd name="f588" fmla="*/ f518 1 511"/>
                  <a:gd name="f589" fmla="*/ f519 1 1030"/>
                  <a:gd name="f590" fmla="*/ f520 1 511"/>
                  <a:gd name="f591" fmla="*/ f521 1 511"/>
                  <a:gd name="f592" fmla="*/ f522 1 1030"/>
                  <a:gd name="f593" fmla="*/ f523 1 511"/>
                  <a:gd name="f594" fmla="*/ f524 1 1030"/>
                  <a:gd name="f595" fmla="*/ f525 1 511"/>
                  <a:gd name="f596" fmla="*/ f526 1 1030"/>
                  <a:gd name="f597" fmla="*/ f527 1 511"/>
                  <a:gd name="f598" fmla="*/ f528 1 1030"/>
                  <a:gd name="f599" fmla="*/ f529 1 511"/>
                  <a:gd name="f600" fmla="*/ f530 1 1030"/>
                  <a:gd name="f601" fmla="*/ f531 1 511"/>
                  <a:gd name="f602" fmla="*/ f532 1 1030"/>
                  <a:gd name="f603" fmla="*/ f533 1 1030"/>
                  <a:gd name="f604" fmla="*/ f534 1 511"/>
                  <a:gd name="f605" fmla="*/ f535 1 1030"/>
                  <a:gd name="f606" fmla="*/ f536 1 511"/>
                  <a:gd name="f607" fmla="*/ f537 1 1030"/>
                  <a:gd name="f608" fmla="*/ f538 1 511"/>
                  <a:gd name="f609" fmla="*/ f539 1 1030"/>
                  <a:gd name="f610" fmla="*/ f540 1 511"/>
                  <a:gd name="f611" fmla="*/ f541 1 1030"/>
                  <a:gd name="f612" fmla="*/ f542 1 1030"/>
                  <a:gd name="f613" fmla="*/ f543 1 511"/>
                  <a:gd name="f614" fmla="*/ f544 1 1030"/>
                  <a:gd name="f615" fmla="*/ f545 1 511"/>
                  <a:gd name="f616" fmla="*/ f546 1 1030"/>
                  <a:gd name="f617" fmla="*/ f547 1 1030"/>
                  <a:gd name="f618" fmla="*/ f548 1 1030"/>
                  <a:gd name="f619" fmla="*/ f549 1 1030"/>
                  <a:gd name="f620" fmla="*/ f550 1 511"/>
                  <a:gd name="f621" fmla="*/ f551 1 1030"/>
                  <a:gd name="f622" fmla="*/ f552 1 511"/>
                  <a:gd name="f623" fmla="*/ f553 1 1030"/>
                  <a:gd name="f624" fmla="*/ f554 1 511"/>
                  <a:gd name="f625" fmla="*/ f555 1 1030"/>
                  <a:gd name="f626" fmla="*/ f556 1 511"/>
                  <a:gd name="f627" fmla="*/ f557 1 1030"/>
                  <a:gd name="f628" fmla="*/ f558 1 1030"/>
                  <a:gd name="f629" fmla="*/ f559 1 1030"/>
                  <a:gd name="f630" fmla="*/ f560 1 511"/>
                  <a:gd name="f631" fmla="*/ f561 1 1030"/>
                  <a:gd name="f632" fmla="*/ f562 1 511"/>
                  <a:gd name="f633" fmla="*/ f563 1 1030"/>
                  <a:gd name="f634" fmla="*/ f564 1 1030"/>
                  <a:gd name="f635" fmla="*/ f565 1 1030"/>
                  <a:gd name="f636" fmla="*/ f566 1 1030"/>
                  <a:gd name="f637" fmla="*/ f567 1 1030"/>
                  <a:gd name="f638" fmla="*/ f568 1 1030"/>
                  <a:gd name="f639" fmla="*/ f569 1 1030"/>
                  <a:gd name="f640" fmla="*/ f570 1 1030"/>
                  <a:gd name="f641" fmla="*/ f571 1 1030"/>
                  <a:gd name="f642" fmla="*/ f572 1 1030"/>
                  <a:gd name="f643" fmla="*/ f573 1 1030"/>
                  <a:gd name="f644" fmla="*/ f574 1 1030"/>
                  <a:gd name="f645" fmla="*/ f575 1 1030"/>
                  <a:gd name="f646" fmla="*/ f576 1 1030"/>
                  <a:gd name="f647" fmla="*/ f577 1 511"/>
                  <a:gd name="f648" fmla="*/ f578 1 1030"/>
                  <a:gd name="f649" fmla="*/ 0 1 f508"/>
                  <a:gd name="f650" fmla="*/ f502 1 f508"/>
                  <a:gd name="f651" fmla="*/ 0 1 f509"/>
                  <a:gd name="f652" fmla="*/ f503 1 f509"/>
                  <a:gd name="f653" fmla="*/ f580 1 f508"/>
                  <a:gd name="f654" fmla="*/ f581 1 f509"/>
                  <a:gd name="f655" fmla="*/ f582 1 f508"/>
                  <a:gd name="f656" fmla="*/ f583 1 f509"/>
                  <a:gd name="f657" fmla="*/ f584 1 f508"/>
                  <a:gd name="f658" fmla="*/ f585 1 f509"/>
                  <a:gd name="f659" fmla="*/ f586 1 f508"/>
                  <a:gd name="f660" fmla="*/ f587 1 f509"/>
                  <a:gd name="f661" fmla="*/ f588 1 f508"/>
                  <a:gd name="f662" fmla="*/ f589 1 f509"/>
                  <a:gd name="f663" fmla="*/ f590 1 f508"/>
                  <a:gd name="f664" fmla="*/ f591 1 f508"/>
                  <a:gd name="f665" fmla="*/ f592 1 f509"/>
                  <a:gd name="f666" fmla="*/ f593 1 f508"/>
                  <a:gd name="f667" fmla="*/ f594 1 f509"/>
                  <a:gd name="f668" fmla="*/ f595 1 f508"/>
                  <a:gd name="f669" fmla="*/ f596 1 f509"/>
                  <a:gd name="f670" fmla="*/ f597 1 f508"/>
                  <a:gd name="f671" fmla="*/ f598 1 f509"/>
                  <a:gd name="f672" fmla="*/ f599 1 f508"/>
                  <a:gd name="f673" fmla="*/ f600 1 f509"/>
                  <a:gd name="f674" fmla="*/ f601 1 f508"/>
                  <a:gd name="f675" fmla="*/ f602 1 f509"/>
                  <a:gd name="f676" fmla="*/ f603 1 f509"/>
                  <a:gd name="f677" fmla="*/ f604 1 f508"/>
                  <a:gd name="f678" fmla="*/ f605 1 f509"/>
                  <a:gd name="f679" fmla="*/ f606 1 f508"/>
                  <a:gd name="f680" fmla="*/ f607 1 f509"/>
                  <a:gd name="f681" fmla="*/ f608 1 f508"/>
                  <a:gd name="f682" fmla="*/ f609 1 f509"/>
                  <a:gd name="f683" fmla="*/ f610 1 f508"/>
                  <a:gd name="f684" fmla="*/ f611 1 f509"/>
                  <a:gd name="f685" fmla="*/ f612 1 f509"/>
                  <a:gd name="f686" fmla="*/ f613 1 f508"/>
                  <a:gd name="f687" fmla="*/ f614 1 f509"/>
                  <a:gd name="f688" fmla="*/ f615 1 f508"/>
                  <a:gd name="f689" fmla="*/ f616 1 f509"/>
                  <a:gd name="f690" fmla="*/ f617 1 f509"/>
                  <a:gd name="f691" fmla="*/ f618 1 f509"/>
                  <a:gd name="f692" fmla="*/ f619 1 f509"/>
                  <a:gd name="f693" fmla="*/ f620 1 f508"/>
                  <a:gd name="f694" fmla="*/ f621 1 f509"/>
                  <a:gd name="f695" fmla="*/ f622 1 f508"/>
                  <a:gd name="f696" fmla="*/ f623 1 f509"/>
                  <a:gd name="f697" fmla="*/ f624 1 f508"/>
                  <a:gd name="f698" fmla="*/ f625 1 f509"/>
                  <a:gd name="f699" fmla="*/ f626 1 f508"/>
                  <a:gd name="f700" fmla="*/ f627 1 f509"/>
                  <a:gd name="f701" fmla="*/ f628 1 f509"/>
                  <a:gd name="f702" fmla="*/ f629 1 f509"/>
                  <a:gd name="f703" fmla="*/ f630 1 f508"/>
                  <a:gd name="f704" fmla="*/ f631 1 f509"/>
                  <a:gd name="f705" fmla="*/ f632 1 f508"/>
                  <a:gd name="f706" fmla="*/ f633 1 f509"/>
                  <a:gd name="f707" fmla="*/ f634 1 f509"/>
                  <a:gd name="f708" fmla="*/ f635 1 f509"/>
                  <a:gd name="f709" fmla="*/ f636 1 f509"/>
                  <a:gd name="f710" fmla="*/ f637 1 f509"/>
                  <a:gd name="f711" fmla="*/ f638 1 f509"/>
                  <a:gd name="f712" fmla="*/ f639 1 f509"/>
                  <a:gd name="f713" fmla="*/ f640 1 f509"/>
                  <a:gd name="f714" fmla="*/ f641 1 f509"/>
                  <a:gd name="f715" fmla="*/ f642 1 f509"/>
                  <a:gd name="f716" fmla="*/ f643 1 f509"/>
                  <a:gd name="f717" fmla="*/ f644 1 f509"/>
                  <a:gd name="f718" fmla="*/ f645 1 f509"/>
                  <a:gd name="f719" fmla="*/ f646 1 f509"/>
                  <a:gd name="f720" fmla="*/ f647 1 f508"/>
                  <a:gd name="f721" fmla="*/ f648 1 f509"/>
                  <a:gd name="f722" fmla="*/ f649 f499 1"/>
                  <a:gd name="f723" fmla="*/ f650 f499 1"/>
                  <a:gd name="f724" fmla="*/ f652 f500 1"/>
                  <a:gd name="f725" fmla="*/ f651 f500 1"/>
                  <a:gd name="f726" fmla="*/ f653 f499 1"/>
                  <a:gd name="f727" fmla="*/ f654 f500 1"/>
                  <a:gd name="f728" fmla="*/ f655 f499 1"/>
                  <a:gd name="f729" fmla="*/ f656 f500 1"/>
                  <a:gd name="f730" fmla="*/ f657 f499 1"/>
                  <a:gd name="f731" fmla="*/ f658 f500 1"/>
                  <a:gd name="f732" fmla="*/ f659 f499 1"/>
                  <a:gd name="f733" fmla="*/ f660 f500 1"/>
                  <a:gd name="f734" fmla="*/ f661 f499 1"/>
                  <a:gd name="f735" fmla="*/ f662 f500 1"/>
                  <a:gd name="f736" fmla="*/ f663 f499 1"/>
                  <a:gd name="f737" fmla="*/ f664 f499 1"/>
                  <a:gd name="f738" fmla="*/ f665 f500 1"/>
                  <a:gd name="f739" fmla="*/ f666 f499 1"/>
                  <a:gd name="f740" fmla="*/ f667 f500 1"/>
                  <a:gd name="f741" fmla="*/ f668 f499 1"/>
                  <a:gd name="f742" fmla="*/ f669 f500 1"/>
                  <a:gd name="f743" fmla="*/ f670 f499 1"/>
                  <a:gd name="f744" fmla="*/ f671 f500 1"/>
                  <a:gd name="f745" fmla="*/ f672 f499 1"/>
                  <a:gd name="f746" fmla="*/ f673 f500 1"/>
                  <a:gd name="f747" fmla="*/ f674 f499 1"/>
                  <a:gd name="f748" fmla="*/ f675 f500 1"/>
                  <a:gd name="f749" fmla="*/ f676 f500 1"/>
                  <a:gd name="f750" fmla="*/ f677 f499 1"/>
                  <a:gd name="f751" fmla="*/ f678 f500 1"/>
                  <a:gd name="f752" fmla="*/ f679 f499 1"/>
                  <a:gd name="f753" fmla="*/ f680 f500 1"/>
                  <a:gd name="f754" fmla="*/ f681 f499 1"/>
                  <a:gd name="f755" fmla="*/ f682 f500 1"/>
                  <a:gd name="f756" fmla="*/ f683 f499 1"/>
                  <a:gd name="f757" fmla="*/ f684 f500 1"/>
                  <a:gd name="f758" fmla="*/ f685 f500 1"/>
                  <a:gd name="f759" fmla="*/ f686 f499 1"/>
                  <a:gd name="f760" fmla="*/ f687 f500 1"/>
                  <a:gd name="f761" fmla="*/ f688 f499 1"/>
                  <a:gd name="f762" fmla="*/ f689 f500 1"/>
                  <a:gd name="f763" fmla="*/ f690 f500 1"/>
                  <a:gd name="f764" fmla="*/ f691 f500 1"/>
                  <a:gd name="f765" fmla="*/ f692 f500 1"/>
                  <a:gd name="f766" fmla="*/ f693 f499 1"/>
                  <a:gd name="f767" fmla="*/ f694 f500 1"/>
                  <a:gd name="f768" fmla="*/ f695 f499 1"/>
                  <a:gd name="f769" fmla="*/ f696 f500 1"/>
                  <a:gd name="f770" fmla="*/ f697 f499 1"/>
                  <a:gd name="f771" fmla="*/ f698 f500 1"/>
                  <a:gd name="f772" fmla="*/ f699 f499 1"/>
                  <a:gd name="f773" fmla="*/ f700 f500 1"/>
                  <a:gd name="f774" fmla="*/ f701 f500 1"/>
                  <a:gd name="f775" fmla="*/ f702 f500 1"/>
                  <a:gd name="f776" fmla="*/ f703 f499 1"/>
                  <a:gd name="f777" fmla="*/ f704 f500 1"/>
                  <a:gd name="f778" fmla="*/ f705 f499 1"/>
                  <a:gd name="f779" fmla="*/ f706 f500 1"/>
                  <a:gd name="f780" fmla="*/ f707 f500 1"/>
                  <a:gd name="f781" fmla="*/ f708 f500 1"/>
                  <a:gd name="f782" fmla="*/ f709 f500 1"/>
                  <a:gd name="f783" fmla="*/ f710 f500 1"/>
                  <a:gd name="f784" fmla="*/ f711 f500 1"/>
                  <a:gd name="f785" fmla="*/ f712 f500 1"/>
                  <a:gd name="f786" fmla="*/ f713 f500 1"/>
                  <a:gd name="f787" fmla="*/ f714 f500 1"/>
                  <a:gd name="f788" fmla="*/ f715 f500 1"/>
                  <a:gd name="f789" fmla="*/ f716 f500 1"/>
                  <a:gd name="f790" fmla="*/ f717 f500 1"/>
                  <a:gd name="f791" fmla="*/ f718 f500 1"/>
                  <a:gd name="f792" fmla="*/ f719 f500 1"/>
                  <a:gd name="f793" fmla="*/ f720 f499 1"/>
                  <a:gd name="f794" fmla="*/ f721 f500 1"/>
                </a:gdLst>
                <a:ahLst/>
                <a:cxnLst>
                  <a:cxn ang="3cd4">
                    <a:pos x="hc" y="t"/>
                  </a:cxn>
                  <a:cxn ang="0">
                    <a:pos x="r" y="vc"/>
                  </a:cxn>
                  <a:cxn ang="cd4">
                    <a:pos x="hc" y="b"/>
                  </a:cxn>
                  <a:cxn ang="cd2">
                    <a:pos x="l" y="vc"/>
                  </a:cxn>
                  <a:cxn ang="f579">
                    <a:pos x="f726" y="f727"/>
                  </a:cxn>
                  <a:cxn ang="f579">
                    <a:pos x="f728" y="f729"/>
                  </a:cxn>
                  <a:cxn ang="f579">
                    <a:pos x="f730" y="f731"/>
                  </a:cxn>
                  <a:cxn ang="f579">
                    <a:pos x="f732" y="f733"/>
                  </a:cxn>
                  <a:cxn ang="f579">
                    <a:pos x="f734" y="f735"/>
                  </a:cxn>
                  <a:cxn ang="f579">
                    <a:pos x="f736" y="f727"/>
                  </a:cxn>
                  <a:cxn ang="f579">
                    <a:pos x="f737" y="f738"/>
                  </a:cxn>
                  <a:cxn ang="f579">
                    <a:pos x="f739" y="f740"/>
                  </a:cxn>
                  <a:cxn ang="f579">
                    <a:pos x="f741" y="f742"/>
                  </a:cxn>
                  <a:cxn ang="f579">
                    <a:pos x="f743" y="f744"/>
                  </a:cxn>
                  <a:cxn ang="f579">
                    <a:pos x="f745" y="f746"/>
                  </a:cxn>
                  <a:cxn ang="f579">
                    <a:pos x="f743" y="f744"/>
                  </a:cxn>
                  <a:cxn ang="f579">
                    <a:pos x="f747" y="f748"/>
                  </a:cxn>
                  <a:cxn ang="f579">
                    <a:pos x="f747" y="f749"/>
                  </a:cxn>
                  <a:cxn ang="f579">
                    <a:pos x="f750" y="f751"/>
                  </a:cxn>
                  <a:cxn ang="f579">
                    <a:pos x="f752" y="f753"/>
                  </a:cxn>
                  <a:cxn ang="f579">
                    <a:pos x="f752" y="f753"/>
                  </a:cxn>
                  <a:cxn ang="f579">
                    <a:pos x="f754" y="f755"/>
                  </a:cxn>
                  <a:cxn ang="f579">
                    <a:pos x="f756" y="f757"/>
                  </a:cxn>
                  <a:cxn ang="f579">
                    <a:pos x="f756" y="f758"/>
                  </a:cxn>
                  <a:cxn ang="f579">
                    <a:pos x="f759" y="f760"/>
                  </a:cxn>
                  <a:cxn ang="f579">
                    <a:pos x="f761" y="f762"/>
                  </a:cxn>
                  <a:cxn ang="f579">
                    <a:pos x="f756" y="f763"/>
                  </a:cxn>
                  <a:cxn ang="f579">
                    <a:pos x="f759" y="f764"/>
                  </a:cxn>
                  <a:cxn ang="f579">
                    <a:pos x="f759" y="f764"/>
                  </a:cxn>
                  <a:cxn ang="f579">
                    <a:pos x="f759" y="f765"/>
                  </a:cxn>
                  <a:cxn ang="f579">
                    <a:pos x="f766" y="f767"/>
                  </a:cxn>
                  <a:cxn ang="f579">
                    <a:pos x="f768" y="f769"/>
                  </a:cxn>
                  <a:cxn ang="f579">
                    <a:pos x="f768" y="f769"/>
                  </a:cxn>
                  <a:cxn ang="f579">
                    <a:pos x="f770" y="f771"/>
                  </a:cxn>
                  <a:cxn ang="f579">
                    <a:pos x="f772" y="f773"/>
                  </a:cxn>
                  <a:cxn ang="f579">
                    <a:pos x="f772" y="f773"/>
                  </a:cxn>
                  <a:cxn ang="f579">
                    <a:pos x="f756" y="f774"/>
                  </a:cxn>
                  <a:cxn ang="f579">
                    <a:pos x="f770" y="f775"/>
                  </a:cxn>
                  <a:cxn ang="f579">
                    <a:pos x="f776" y="f777"/>
                  </a:cxn>
                  <a:cxn ang="f579">
                    <a:pos x="f778" y="f779"/>
                  </a:cxn>
                  <a:cxn ang="f579">
                    <a:pos x="f759" y="f780"/>
                  </a:cxn>
                  <a:cxn ang="f579">
                    <a:pos x="f756" y="f781"/>
                  </a:cxn>
                  <a:cxn ang="f579">
                    <a:pos x="f754" y="f782"/>
                  </a:cxn>
                  <a:cxn ang="f579">
                    <a:pos x="f756" y="f783"/>
                  </a:cxn>
                  <a:cxn ang="f579">
                    <a:pos x="f752" y="f784"/>
                  </a:cxn>
                  <a:cxn ang="f579">
                    <a:pos x="f752" y="f784"/>
                  </a:cxn>
                  <a:cxn ang="f579">
                    <a:pos x="f752" y="f785"/>
                  </a:cxn>
                  <a:cxn ang="f579">
                    <a:pos x="f754" y="f786"/>
                  </a:cxn>
                  <a:cxn ang="f579">
                    <a:pos x="f752" y="f787"/>
                  </a:cxn>
                  <a:cxn ang="f579">
                    <a:pos x="f752" y="f788"/>
                  </a:cxn>
                  <a:cxn ang="f579">
                    <a:pos x="f752" y="f788"/>
                  </a:cxn>
                  <a:cxn ang="f579">
                    <a:pos x="f752" y="f789"/>
                  </a:cxn>
                  <a:cxn ang="f579">
                    <a:pos x="f754" y="f790"/>
                  </a:cxn>
                  <a:cxn ang="f579">
                    <a:pos x="f756" y="f791"/>
                  </a:cxn>
                  <a:cxn ang="f579">
                    <a:pos x="f752" y="f792"/>
                  </a:cxn>
                  <a:cxn ang="f579">
                    <a:pos x="f793" y="f794"/>
                  </a:cxn>
                </a:cxnLst>
                <a:rect l="f722" t="f725" r="f723" b="f724"/>
                <a:pathLst>
                  <a:path w="511" h="1030">
                    <a:moveTo>
                      <a:pt x="f9" y="f10"/>
                    </a:moveTo>
                    <a:cubicBezTo>
                      <a:pt x="f9" y="f11"/>
                      <a:pt x="f9" y="f12"/>
                      <a:pt x="f9" y="f13"/>
                    </a:cubicBezTo>
                    <a:cubicBezTo>
                      <a:pt x="f14" y="f13"/>
                      <a:pt x="f15" y="f13"/>
                      <a:pt x="f16" y="f13"/>
                    </a:cubicBezTo>
                    <a:cubicBezTo>
                      <a:pt x="f16" y="f17"/>
                      <a:pt x="f16" y="f18"/>
                      <a:pt x="f16" y="f19"/>
                    </a:cubicBezTo>
                    <a:cubicBezTo>
                      <a:pt x="f20" y="f21"/>
                      <a:pt x="f22" y="f23"/>
                      <a:pt x="f24" y="f25"/>
                    </a:cubicBezTo>
                    <a:cubicBezTo>
                      <a:pt x="f24" y="f26"/>
                      <a:pt x="f27" y="f28"/>
                      <a:pt x="f27" y="f29"/>
                    </a:cubicBezTo>
                    <a:cubicBezTo>
                      <a:pt x="f27" y="f30"/>
                      <a:pt x="f27" y="f31"/>
                      <a:pt x="f24" y="f32"/>
                    </a:cubicBezTo>
                    <a:cubicBezTo>
                      <a:pt x="f24" y="f33"/>
                      <a:pt x="f34" y="f35"/>
                      <a:pt x="f36" y="f37"/>
                    </a:cubicBezTo>
                    <a:cubicBezTo>
                      <a:pt x="f38" y="f39"/>
                      <a:pt x="f40" y="f41"/>
                      <a:pt x="f42" y="f43"/>
                    </a:cubicBezTo>
                    <a:cubicBezTo>
                      <a:pt x="f42" y="f44"/>
                      <a:pt x="f42" y="f45"/>
                      <a:pt x="f42" y="f46"/>
                    </a:cubicBezTo>
                    <a:cubicBezTo>
                      <a:pt x="f47" y="f48"/>
                      <a:pt x="f49" y="f50"/>
                      <a:pt x="f51" y="f52"/>
                    </a:cubicBezTo>
                    <a:cubicBezTo>
                      <a:pt x="f53" y="f6"/>
                      <a:pt x="f54" y="f55"/>
                      <a:pt x="f43" y="f55"/>
                    </a:cubicBezTo>
                    <a:cubicBezTo>
                      <a:pt x="f56" y="f57"/>
                      <a:pt x="f58" y="f59"/>
                      <a:pt x="f60" y="f61"/>
                    </a:cubicBezTo>
                    <a:cubicBezTo>
                      <a:pt x="f62" y="f63"/>
                      <a:pt x="f64" y="f46"/>
                      <a:pt x="f64" y="f65"/>
                    </a:cubicBezTo>
                    <a:cubicBezTo>
                      <a:pt x="f66" y="f67"/>
                      <a:pt x="f64" y="f68"/>
                      <a:pt x="f64" y="f69"/>
                    </a:cubicBezTo>
                    <a:cubicBezTo>
                      <a:pt x="f64" y="f70"/>
                      <a:pt x="f64" y="f71"/>
                      <a:pt x="f64" y="f72"/>
                    </a:cubicBezTo>
                    <a:cubicBezTo>
                      <a:pt x="f73" y="f41"/>
                      <a:pt x="f74" y="f39"/>
                      <a:pt x="f75" y="f35"/>
                    </a:cubicBezTo>
                    <a:cubicBezTo>
                      <a:pt x="f76" y="f77"/>
                      <a:pt x="f78" y="f79"/>
                      <a:pt x="f80" y="f81"/>
                    </a:cubicBezTo>
                    <a:cubicBezTo>
                      <a:pt x="f78" y="f82"/>
                      <a:pt x="f76" y="f83"/>
                      <a:pt x="f76" y="f84"/>
                    </a:cubicBezTo>
                    <a:cubicBezTo>
                      <a:pt x="f76" y="f27"/>
                      <a:pt x="f76" y="f85"/>
                      <a:pt x="f76" y="f86"/>
                    </a:cubicBezTo>
                    <a:cubicBezTo>
                      <a:pt x="f76" y="f87"/>
                      <a:pt x="f78" y="f88"/>
                      <a:pt x="f80" y="f26"/>
                    </a:cubicBezTo>
                    <a:cubicBezTo>
                      <a:pt x="f80" y="f26"/>
                      <a:pt x="f80" y="f26"/>
                      <a:pt x="f80" y="f26"/>
                    </a:cubicBezTo>
                    <a:cubicBezTo>
                      <a:pt x="f89" y="f90"/>
                      <a:pt x="f91" y="f92"/>
                      <a:pt x="f93" y="f92"/>
                    </a:cubicBezTo>
                    <a:cubicBezTo>
                      <a:pt x="f94" y="f95"/>
                      <a:pt x="f96" y="f97"/>
                      <a:pt x="f98" y="f19"/>
                    </a:cubicBezTo>
                    <a:cubicBezTo>
                      <a:pt x="f98" y="f99"/>
                      <a:pt x="f98" y="f100"/>
                      <a:pt x="f98" y="f101"/>
                    </a:cubicBezTo>
                    <a:cubicBezTo>
                      <a:pt x="f102" y="f101"/>
                      <a:pt x="f103" y="f101"/>
                      <a:pt x="f104" y="f101"/>
                    </a:cubicBezTo>
                    <a:cubicBezTo>
                      <a:pt x="f48" y="f12"/>
                      <a:pt x="f48" y="f11"/>
                      <a:pt x="f105" y="f106"/>
                    </a:cubicBezTo>
                    <a:cubicBezTo>
                      <a:pt x="f107" y="f108"/>
                      <a:pt x="f109" y="f108"/>
                      <a:pt x="f110" y="f108"/>
                    </a:cubicBezTo>
                    <a:cubicBezTo>
                      <a:pt x="f6" y="f8"/>
                      <a:pt x="f111" y="f112"/>
                      <a:pt x="f50" y="f112"/>
                    </a:cubicBezTo>
                    <a:cubicBezTo>
                      <a:pt x="f113" y="f112"/>
                      <a:pt x="f82" y="f112"/>
                      <a:pt x="f114" y="f112"/>
                    </a:cubicBezTo>
                    <a:cubicBezTo>
                      <a:pt x="f115" y="f112"/>
                      <a:pt x="f116" y="f112"/>
                      <a:pt x="f7" y="f112"/>
                    </a:cubicBezTo>
                    <a:cubicBezTo>
                      <a:pt x="f117" y="f118"/>
                      <a:pt x="f116" y="f119"/>
                      <a:pt x="f9" y="f10"/>
                    </a:cubicBezTo>
                    <a:close/>
                    <a:moveTo>
                      <a:pt x="f120" y="f121"/>
                    </a:moveTo>
                    <a:cubicBezTo>
                      <a:pt x="f122" y="f103"/>
                      <a:pt x="f123" y="f105"/>
                      <a:pt x="f124" y="f125"/>
                    </a:cubicBezTo>
                    <a:cubicBezTo>
                      <a:pt x="f124" y="f126"/>
                      <a:pt x="f124" y="f127"/>
                      <a:pt x="f124" y="f128"/>
                    </a:cubicBezTo>
                    <a:cubicBezTo>
                      <a:pt x="f129" y="f130"/>
                      <a:pt x="f131" y="f132"/>
                      <a:pt x="f133" y="f134"/>
                    </a:cubicBezTo>
                    <a:cubicBezTo>
                      <a:pt x="f133" y="f135"/>
                      <a:pt x="f136" y="f137"/>
                      <a:pt x="f136" y="f138"/>
                    </a:cubicBezTo>
                    <a:cubicBezTo>
                      <a:pt x="f136" y="f139"/>
                      <a:pt x="f136" y="f140"/>
                      <a:pt x="f136" y="f141"/>
                    </a:cubicBezTo>
                    <a:cubicBezTo>
                      <a:pt x="f136" y="f142"/>
                      <a:pt x="f143" y="f144"/>
                      <a:pt x="f120" y="f121"/>
                    </a:cubicBezTo>
                    <a:close/>
                    <a:moveTo>
                      <a:pt x="f124" y="f13"/>
                    </a:moveTo>
                    <a:cubicBezTo>
                      <a:pt x="f145" y="f13"/>
                      <a:pt x="f146" y="f13"/>
                      <a:pt x="f147" y="f13"/>
                    </a:cubicBezTo>
                    <a:cubicBezTo>
                      <a:pt x="f147" y="f148"/>
                      <a:pt x="f149" y="f150"/>
                      <a:pt x="f149" y="f151"/>
                    </a:cubicBezTo>
                    <a:cubicBezTo>
                      <a:pt x="f149" y="f152"/>
                      <a:pt x="f149" y="f153"/>
                      <a:pt x="f149" y="f154"/>
                    </a:cubicBezTo>
                    <a:cubicBezTo>
                      <a:pt x="f149" y="f154"/>
                      <a:pt x="f147" y="f155"/>
                      <a:pt x="f147" y="f155"/>
                    </a:cubicBezTo>
                    <a:cubicBezTo>
                      <a:pt x="f149" y="f156"/>
                      <a:pt x="f149" y="f157"/>
                      <a:pt x="f158" y="f159"/>
                    </a:cubicBezTo>
                    <a:cubicBezTo>
                      <a:pt x="f160" y="f161"/>
                      <a:pt x="f145" y="f25"/>
                      <a:pt x="f162" y="f29"/>
                    </a:cubicBezTo>
                    <a:cubicBezTo>
                      <a:pt x="f70" y="f29"/>
                      <a:pt x="f134" y="f163"/>
                      <a:pt x="f124" y="f163"/>
                    </a:cubicBezTo>
                    <a:cubicBezTo>
                      <a:pt x="f124" y="f164"/>
                      <a:pt x="f124" y="f165"/>
                      <a:pt x="f124" y="f13"/>
                    </a:cubicBezTo>
                    <a:close/>
                    <a:moveTo>
                      <a:pt x="f124" y="f166"/>
                    </a:moveTo>
                    <a:cubicBezTo>
                      <a:pt x="f167" y="f168"/>
                      <a:pt x="f169" y="f163"/>
                      <a:pt x="f170" y="f90"/>
                    </a:cubicBezTo>
                    <a:cubicBezTo>
                      <a:pt x="f45" y="f28"/>
                      <a:pt x="f171" y="f87"/>
                      <a:pt x="f172" y="f173"/>
                    </a:cubicBezTo>
                    <a:cubicBezTo>
                      <a:pt x="f171" y="f174"/>
                      <a:pt x="f175" y="f176"/>
                      <a:pt x="f175" y="f177"/>
                    </a:cubicBezTo>
                    <a:cubicBezTo>
                      <a:pt x="f175" y="f178"/>
                      <a:pt x="f175" y="f179"/>
                      <a:pt x="f175" y="f180"/>
                    </a:cubicBezTo>
                    <a:cubicBezTo>
                      <a:pt x="f175" y="f181"/>
                      <a:pt x="f171" y="f47"/>
                      <a:pt x="f172" y="f182"/>
                    </a:cubicBezTo>
                    <a:cubicBezTo>
                      <a:pt x="f171" y="f183"/>
                      <a:pt x="f175" y="f184"/>
                      <a:pt x="f175" y="f185"/>
                    </a:cubicBezTo>
                    <a:cubicBezTo>
                      <a:pt x="f175" y="f186"/>
                      <a:pt x="f175" y="f187"/>
                      <a:pt x="f175" y="f188"/>
                    </a:cubicBezTo>
                    <a:cubicBezTo>
                      <a:pt x="f127" y="f189"/>
                      <a:pt x="f190" y="f72"/>
                      <a:pt x="f124" y="f69"/>
                    </a:cubicBezTo>
                    <a:cubicBezTo>
                      <a:pt x="f124" y="f191"/>
                      <a:pt x="f124" y="f192"/>
                      <a:pt x="f124" y="f166"/>
                    </a:cubicBezTo>
                    <a:close/>
                    <a:moveTo>
                      <a:pt x="f193" y="f186"/>
                    </a:moveTo>
                    <a:cubicBezTo>
                      <a:pt x="f194" y="f195"/>
                      <a:pt x="f196" y="f197"/>
                      <a:pt x="f198" y="f199"/>
                    </a:cubicBezTo>
                    <a:cubicBezTo>
                      <a:pt x="f200" y="f201"/>
                      <a:pt x="f82" y="f202"/>
                      <a:pt x="f203" y="f204"/>
                    </a:cubicBezTo>
                    <a:cubicBezTo>
                      <a:pt x="f203" y="f33"/>
                      <a:pt x="f203" y="f189"/>
                      <a:pt x="f203" y="f41"/>
                    </a:cubicBezTo>
                    <a:cubicBezTo>
                      <a:pt x="f205" y="f206"/>
                      <a:pt x="f207" y="f188"/>
                      <a:pt x="f193" y="f186"/>
                    </a:cubicBezTo>
                    <a:close/>
                    <a:moveTo>
                      <a:pt x="f22" y="f208"/>
                    </a:moveTo>
                    <a:cubicBezTo>
                      <a:pt x="f209" y="f210"/>
                      <a:pt x="f181" y="f211"/>
                      <a:pt x="f203" y="f212"/>
                    </a:cubicBezTo>
                    <a:cubicBezTo>
                      <a:pt x="f203" y="f213"/>
                      <a:pt x="f203" y="f214"/>
                      <a:pt x="f203" y="f215"/>
                    </a:cubicBezTo>
                    <a:cubicBezTo>
                      <a:pt x="f181" y="f216"/>
                      <a:pt x="f209" y="f213"/>
                      <a:pt x="f22" y="f212"/>
                    </a:cubicBezTo>
                    <a:cubicBezTo>
                      <a:pt x="f22" y="f211"/>
                      <a:pt x="f22" y="f217"/>
                      <a:pt x="f22" y="f208"/>
                    </a:cubicBezTo>
                    <a:close/>
                    <a:moveTo>
                      <a:pt x="f22" y="f218"/>
                    </a:moveTo>
                    <a:cubicBezTo>
                      <a:pt x="f22" y="f219"/>
                      <a:pt x="f22" y="f220"/>
                      <a:pt x="f22" y="f221"/>
                    </a:cubicBezTo>
                    <a:cubicBezTo>
                      <a:pt x="f209" y="f222"/>
                      <a:pt x="f181" y="f223"/>
                      <a:pt x="f187" y="f224"/>
                    </a:cubicBezTo>
                    <a:cubicBezTo>
                      <a:pt x="f187" y="f225"/>
                      <a:pt x="f187" y="f208"/>
                      <a:pt x="f187" y="f210"/>
                    </a:cubicBezTo>
                    <a:cubicBezTo>
                      <a:pt x="f181" y="f208"/>
                      <a:pt x="f209" y="f226"/>
                      <a:pt x="f22" y="f218"/>
                    </a:cubicBezTo>
                    <a:close/>
                    <a:moveTo>
                      <a:pt x="f38" y="f227"/>
                    </a:moveTo>
                    <a:cubicBezTo>
                      <a:pt x="f38" y="f228"/>
                      <a:pt x="f38" y="f229"/>
                      <a:pt x="f38" y="f230"/>
                    </a:cubicBezTo>
                    <a:cubicBezTo>
                      <a:pt x="f200" y="f231"/>
                      <a:pt x="f82" y="f232"/>
                      <a:pt x="f203" y="f233"/>
                    </a:cubicBezTo>
                    <a:cubicBezTo>
                      <a:pt x="f203" y="f234"/>
                      <a:pt x="f203" y="f235"/>
                      <a:pt x="f203" y="f236"/>
                    </a:cubicBezTo>
                    <a:cubicBezTo>
                      <a:pt x="f237" y="f238"/>
                      <a:pt x="f200" y="f239"/>
                      <a:pt x="f38" y="f227"/>
                    </a:cubicBezTo>
                    <a:close/>
                    <a:moveTo>
                      <a:pt x="f240" y="f241"/>
                    </a:moveTo>
                    <a:cubicBezTo>
                      <a:pt x="f200" y="f242"/>
                      <a:pt x="f237" y="f243"/>
                      <a:pt x="f203" y="f244"/>
                    </a:cubicBezTo>
                    <a:cubicBezTo>
                      <a:pt x="f203" y="f245"/>
                      <a:pt x="f203" y="f115"/>
                      <a:pt x="f203" y="f246"/>
                    </a:cubicBezTo>
                    <a:cubicBezTo>
                      <a:pt x="f237" y="f115"/>
                      <a:pt x="f247" y="f248"/>
                      <a:pt x="f240" y="f116"/>
                    </a:cubicBezTo>
                    <a:cubicBezTo>
                      <a:pt x="f240" y="f249"/>
                      <a:pt x="f240" y="f242"/>
                      <a:pt x="f240" y="f241"/>
                    </a:cubicBezTo>
                    <a:close/>
                    <a:moveTo>
                      <a:pt x="f240" y="f250"/>
                    </a:moveTo>
                    <a:cubicBezTo>
                      <a:pt x="f200" y="f251"/>
                      <a:pt x="f82" y="f252"/>
                      <a:pt x="f203" y="f253"/>
                    </a:cubicBezTo>
                    <a:cubicBezTo>
                      <a:pt x="f203" y="f254"/>
                      <a:pt x="f203" y="f255"/>
                      <a:pt x="f203" y="f256"/>
                    </a:cubicBezTo>
                    <a:cubicBezTo>
                      <a:pt x="f257" y="f258"/>
                      <a:pt x="f259" y="f260"/>
                      <a:pt x="f261" y="f262"/>
                    </a:cubicBezTo>
                    <a:cubicBezTo>
                      <a:pt x="f263" y="f264"/>
                      <a:pt x="f265" y="f15"/>
                      <a:pt x="f266" y="f267"/>
                    </a:cubicBezTo>
                    <a:cubicBezTo>
                      <a:pt x="f268" y="f269"/>
                      <a:pt x="f268" y="f269"/>
                      <a:pt x="f240" y="f250"/>
                    </a:cubicBezTo>
                    <a:close/>
                    <a:moveTo>
                      <a:pt x="f240" y="f260"/>
                    </a:moveTo>
                    <a:cubicBezTo>
                      <a:pt x="f200" y="f270"/>
                      <a:pt x="f82" y="f271"/>
                      <a:pt x="f203" y="f272"/>
                    </a:cubicBezTo>
                    <a:cubicBezTo>
                      <a:pt x="f203" y="f273"/>
                      <a:pt x="f203" y="f274"/>
                      <a:pt x="f203" y="f179"/>
                    </a:cubicBezTo>
                    <a:cubicBezTo>
                      <a:pt x="f185" y="f275"/>
                      <a:pt x="f79" y="f276"/>
                      <a:pt x="f199" y="f277"/>
                    </a:cubicBezTo>
                    <a:cubicBezTo>
                      <a:pt x="f181" y="f278"/>
                      <a:pt x="f200" y="f279"/>
                      <a:pt x="f266" y="f272"/>
                    </a:cubicBezTo>
                    <a:cubicBezTo>
                      <a:pt x="f198" y="f280"/>
                      <a:pt x="f198" y="f280"/>
                      <a:pt x="f240" y="f260"/>
                    </a:cubicBezTo>
                    <a:close/>
                    <a:moveTo>
                      <a:pt x="f240" y="f281"/>
                    </a:moveTo>
                    <a:cubicBezTo>
                      <a:pt x="f200" y="f38"/>
                      <a:pt x="f237" y="f282"/>
                      <a:pt x="f187" y="f283"/>
                    </a:cubicBezTo>
                    <a:cubicBezTo>
                      <a:pt x="f187" y="f284"/>
                      <a:pt x="f187" y="f285"/>
                      <a:pt x="f187" y="f247"/>
                    </a:cubicBezTo>
                    <a:cubicBezTo>
                      <a:pt x="f237" y="f2"/>
                      <a:pt x="f200" y="f286"/>
                      <a:pt x="f240" y="f287"/>
                    </a:cubicBezTo>
                    <a:cubicBezTo>
                      <a:pt x="f240" y="f288"/>
                      <a:pt x="f240" y="f198"/>
                      <a:pt x="f240" y="f281"/>
                    </a:cubicBezTo>
                    <a:close/>
                    <a:moveTo>
                      <a:pt x="f203" y="f185"/>
                    </a:moveTo>
                    <a:cubicBezTo>
                      <a:pt x="f289" y="f79"/>
                      <a:pt x="f290" y="f257"/>
                      <a:pt x="f265" y="f291"/>
                    </a:cubicBezTo>
                    <a:cubicBezTo>
                      <a:pt x="f292" y="f183"/>
                      <a:pt x="f293" y="f81"/>
                      <a:pt x="f283" y="f81"/>
                    </a:cubicBezTo>
                    <a:cubicBezTo>
                      <a:pt x="f198" y="f82"/>
                      <a:pt x="f198" y="f82"/>
                      <a:pt x="f240" y="f294"/>
                    </a:cubicBezTo>
                    <a:cubicBezTo>
                      <a:pt x="f295" y="f296"/>
                      <a:pt x="f297" y="f298"/>
                      <a:pt x="f299" y="f291"/>
                    </a:cubicBezTo>
                    <a:cubicBezTo>
                      <a:pt x="f300" y="f301"/>
                      <a:pt x="f302" y="f79"/>
                      <a:pt x="f203" y="f185"/>
                    </a:cubicBezTo>
                    <a:close/>
                    <a:moveTo>
                      <a:pt x="f180" y="f141"/>
                    </a:moveTo>
                    <a:cubicBezTo>
                      <a:pt x="f180" y="f149"/>
                      <a:pt x="f180" y="f303"/>
                      <a:pt x="f180" y="f304"/>
                    </a:cubicBezTo>
                    <a:cubicBezTo>
                      <a:pt x="f82" y="f305"/>
                      <a:pt x="f306" y="f307"/>
                      <a:pt x="f308" y="f309"/>
                    </a:cubicBezTo>
                    <a:cubicBezTo>
                      <a:pt x="f203" y="f141"/>
                      <a:pt x="f203" y="f310"/>
                      <a:pt x="f204" y="f311"/>
                    </a:cubicBezTo>
                    <a:cubicBezTo>
                      <a:pt x="f197" y="f144"/>
                      <a:pt x="f82" y="f98"/>
                      <a:pt x="f180" y="f141"/>
                    </a:cubicBezTo>
                    <a:close/>
                    <a:moveTo>
                      <a:pt x="f312" y="f313"/>
                    </a:moveTo>
                    <a:cubicBezTo>
                      <a:pt x="f314" y="f315"/>
                      <a:pt x="f180" y="f75"/>
                      <a:pt x="f316" y="f317"/>
                    </a:cubicBezTo>
                    <a:cubicBezTo>
                      <a:pt x="f82" y="f80"/>
                      <a:pt x="f306" y="f318"/>
                      <a:pt x="f186" y="f93"/>
                    </a:cubicBezTo>
                    <a:cubicBezTo>
                      <a:pt x="f187" y="f315"/>
                      <a:pt x="f203" y="f319"/>
                      <a:pt x="f204" y="f303"/>
                    </a:cubicBezTo>
                    <a:cubicBezTo>
                      <a:pt x="f79" y="f320"/>
                      <a:pt x="f321" y="f322"/>
                      <a:pt x="f312" y="f313"/>
                    </a:cubicBezTo>
                    <a:close/>
                    <a:moveTo>
                      <a:pt x="f187" y="f323"/>
                    </a:moveTo>
                    <a:cubicBezTo>
                      <a:pt x="f308" y="f324"/>
                      <a:pt x="f299" y="f324"/>
                      <a:pt x="f325" y="f326"/>
                    </a:cubicBezTo>
                    <a:cubicBezTo>
                      <a:pt x="f184" y="f73"/>
                      <a:pt x="f289" y="f327"/>
                      <a:pt x="f298" y="f160"/>
                    </a:cubicBezTo>
                    <a:cubicBezTo>
                      <a:pt x="f314" y="f328"/>
                      <a:pt x="f316" y="f329"/>
                      <a:pt x="f314" y="f330"/>
                    </a:cubicBezTo>
                    <a:cubicBezTo>
                      <a:pt x="f82" y="f127"/>
                      <a:pt x="f184" y="f66"/>
                      <a:pt x="f186" y="f331"/>
                    </a:cubicBezTo>
                    <a:cubicBezTo>
                      <a:pt x="f187" y="f332"/>
                      <a:pt x="f203" y="f333"/>
                      <a:pt x="f32" y="f334"/>
                    </a:cubicBezTo>
                    <a:cubicBezTo>
                      <a:pt x="f335" y="f326"/>
                      <a:pt x="f203" y="f324"/>
                      <a:pt x="f187" y="f323"/>
                    </a:cubicBezTo>
                    <a:close/>
                    <a:moveTo>
                      <a:pt x="f32" y="f78"/>
                    </a:moveTo>
                    <a:cubicBezTo>
                      <a:pt x="f49" y="f336"/>
                      <a:pt x="f337" y="f172"/>
                      <a:pt x="f297" y="f45"/>
                    </a:cubicBezTo>
                    <a:cubicBezTo>
                      <a:pt x="f314" y="f338"/>
                      <a:pt x="f316" y="f339"/>
                      <a:pt x="f314" y="f334"/>
                    </a:cubicBezTo>
                    <a:cubicBezTo>
                      <a:pt x="f82" y="f340"/>
                      <a:pt x="f306" y="f341"/>
                      <a:pt x="f308" y="f140"/>
                    </a:cubicBezTo>
                    <a:cubicBezTo>
                      <a:pt x="f203" y="f74"/>
                      <a:pt x="f203" y="f342"/>
                      <a:pt x="f32" y="f78"/>
                    </a:cubicBezTo>
                    <a:close/>
                    <a:moveTo>
                      <a:pt x="f203" y="f169"/>
                    </a:moveTo>
                    <a:cubicBezTo>
                      <a:pt x="f79" y="f60"/>
                      <a:pt x="f321" y="f143"/>
                      <a:pt x="f343" y="f120"/>
                    </a:cubicBezTo>
                    <a:cubicBezTo>
                      <a:pt x="f180" y="f344"/>
                      <a:pt x="f180" y="f345"/>
                      <a:pt x="f294" y="f58"/>
                    </a:cubicBezTo>
                    <a:cubicBezTo>
                      <a:pt x="f205" y="f346"/>
                      <a:pt x="f79" y="f347"/>
                      <a:pt x="f203" y="f348"/>
                    </a:cubicBezTo>
                    <a:cubicBezTo>
                      <a:pt x="f203" y="f349"/>
                      <a:pt x="f203" y="f136"/>
                      <a:pt x="f203" y="f169"/>
                    </a:cubicBezTo>
                    <a:close/>
                    <a:moveTo>
                      <a:pt x="f181" y="f350"/>
                    </a:moveTo>
                    <a:cubicBezTo>
                      <a:pt x="f314" y="f351"/>
                      <a:pt x="f180" y="f352"/>
                      <a:pt x="f294" y="f353"/>
                    </a:cubicBezTo>
                    <a:cubicBezTo>
                      <a:pt x="f354" y="f353"/>
                      <a:pt x="f180" y="f355"/>
                      <a:pt x="f314" y="f356"/>
                    </a:cubicBezTo>
                    <a:cubicBezTo>
                      <a:pt x="f82" y="f357"/>
                      <a:pt x="f184" y="f352"/>
                      <a:pt x="f186" y="f358"/>
                    </a:cubicBezTo>
                    <a:cubicBezTo>
                      <a:pt x="f187" y="f167"/>
                      <a:pt x="f203" y="f131"/>
                      <a:pt x="f204" y="f359"/>
                    </a:cubicBezTo>
                    <a:cubicBezTo>
                      <a:pt x="f79" y="f360"/>
                      <a:pt x="f321" y="f131"/>
                      <a:pt x="f181" y="f350"/>
                    </a:cubicBezTo>
                    <a:close/>
                    <a:moveTo>
                      <a:pt x="f335" y="f84"/>
                    </a:moveTo>
                    <a:cubicBezTo>
                      <a:pt x="f306" y="f47"/>
                      <a:pt x="f298" y="f343"/>
                      <a:pt x="f290" y="f354"/>
                    </a:cubicBezTo>
                    <a:cubicBezTo>
                      <a:pt x="f361" y="f290"/>
                      <a:pt x="f362" y="f363"/>
                      <a:pt x="f266" y="f364"/>
                    </a:cubicBezTo>
                    <a:cubicBezTo>
                      <a:pt x="f198" y="f261"/>
                      <a:pt x="f198" y="f261"/>
                      <a:pt x="f240" y="f284"/>
                    </a:cubicBezTo>
                    <a:cubicBezTo>
                      <a:pt x="f295" y="f42"/>
                      <a:pt x="f297" y="f365"/>
                      <a:pt x="f202" y="f366"/>
                    </a:cubicBezTo>
                    <a:cubicBezTo>
                      <a:pt x="f300" y="f367"/>
                      <a:pt x="f77" y="f181"/>
                      <a:pt x="f335" y="f84"/>
                    </a:cubicBezTo>
                    <a:close/>
                    <a:moveTo>
                      <a:pt x="f203" y="f368"/>
                    </a:moveTo>
                    <a:cubicBezTo>
                      <a:pt x="f203" y="f369"/>
                      <a:pt x="f203" y="f38"/>
                      <a:pt x="f203" y="f31"/>
                    </a:cubicBezTo>
                    <a:cubicBezTo>
                      <a:pt x="f82" y="f370"/>
                      <a:pt x="f200" y="f371"/>
                      <a:pt x="f240" y="f372"/>
                    </a:cubicBezTo>
                    <a:cubicBezTo>
                      <a:pt x="f240" y="f373"/>
                      <a:pt x="f240" y="f276"/>
                      <a:pt x="f240" y="f278"/>
                    </a:cubicBezTo>
                    <a:cubicBezTo>
                      <a:pt x="f284" y="f374"/>
                      <a:pt x="f364" y="f275"/>
                      <a:pt x="f375" y="f376"/>
                    </a:cubicBezTo>
                    <a:cubicBezTo>
                      <a:pt x="f183" y="f27"/>
                      <a:pt x="f184" y="f377"/>
                      <a:pt x="f185" y="f378"/>
                    </a:cubicBezTo>
                    <a:cubicBezTo>
                      <a:pt x="f187" y="f379"/>
                      <a:pt x="f335" y="f380"/>
                      <a:pt x="f203" y="f368"/>
                    </a:cubicBezTo>
                    <a:close/>
                    <a:moveTo>
                      <a:pt x="f203" y="f381"/>
                    </a:moveTo>
                    <a:cubicBezTo>
                      <a:pt x="f82" y="f382"/>
                      <a:pt x="f200" y="f383"/>
                      <a:pt x="f240" y="f384"/>
                    </a:cubicBezTo>
                    <a:cubicBezTo>
                      <a:pt x="f240" y="f385"/>
                      <a:pt x="f240" y="f386"/>
                      <a:pt x="f240" y="f238"/>
                    </a:cubicBezTo>
                    <a:cubicBezTo>
                      <a:pt x="f200" y="f387"/>
                      <a:pt x="f82" y="f388"/>
                      <a:pt x="f187" y="f389"/>
                    </a:cubicBezTo>
                    <a:cubicBezTo>
                      <a:pt x="f203" y="f390"/>
                      <a:pt x="f203" y="f391"/>
                      <a:pt x="f203" y="f383"/>
                    </a:cubicBezTo>
                    <a:cubicBezTo>
                      <a:pt x="f203" y="f392"/>
                      <a:pt x="f203" y="f393"/>
                      <a:pt x="f203" y="f381"/>
                    </a:cubicBezTo>
                    <a:close/>
                    <a:moveTo>
                      <a:pt x="f203" y="f394"/>
                    </a:moveTo>
                    <a:cubicBezTo>
                      <a:pt x="f203" y="f395"/>
                      <a:pt x="f203" y="f396"/>
                      <a:pt x="f203" y="f397"/>
                    </a:cubicBezTo>
                    <a:cubicBezTo>
                      <a:pt x="f312" y="f398"/>
                      <a:pt x="f209" y="f399"/>
                      <a:pt x="f22" y="f400"/>
                    </a:cubicBezTo>
                    <a:cubicBezTo>
                      <a:pt x="f22" y="f401"/>
                      <a:pt x="f22" y="f402"/>
                      <a:pt x="f22" y="f403"/>
                    </a:cubicBezTo>
                    <a:cubicBezTo>
                      <a:pt x="f209" y="f404"/>
                      <a:pt x="f181" y="f402"/>
                      <a:pt x="f203" y="f394"/>
                    </a:cubicBezTo>
                    <a:close/>
                    <a:moveTo>
                      <a:pt x="f22" y="f405"/>
                    </a:moveTo>
                    <a:cubicBezTo>
                      <a:pt x="f22" y="f406"/>
                      <a:pt x="f22" y="f407"/>
                      <a:pt x="f22" y="f408"/>
                    </a:cubicBezTo>
                    <a:cubicBezTo>
                      <a:pt x="f287" y="f409"/>
                      <a:pt x="f181" y="f410"/>
                      <a:pt x="f187" y="f411"/>
                    </a:cubicBezTo>
                    <a:cubicBezTo>
                      <a:pt x="f187" y="f412"/>
                      <a:pt x="f187" y="f405"/>
                      <a:pt x="f187" y="f413"/>
                    </a:cubicBezTo>
                    <a:cubicBezTo>
                      <a:pt x="f181" y="f414"/>
                      <a:pt x="f209" y="f415"/>
                      <a:pt x="f22" y="f405"/>
                    </a:cubicBezTo>
                    <a:close/>
                    <a:moveTo>
                      <a:pt x="f187" y="f416"/>
                    </a:moveTo>
                    <a:cubicBezTo>
                      <a:pt x="f187" y="f417"/>
                      <a:pt x="f187" y="f418"/>
                      <a:pt x="f187" y="f164"/>
                    </a:cubicBezTo>
                    <a:cubicBezTo>
                      <a:pt x="f181" y="f419"/>
                      <a:pt x="f209" y="f420"/>
                      <a:pt x="f22" y="f421"/>
                    </a:cubicBezTo>
                    <a:cubicBezTo>
                      <a:pt x="f22" y="f422"/>
                      <a:pt x="f22" y="f423"/>
                      <a:pt x="f22" y="f153"/>
                    </a:cubicBezTo>
                    <a:cubicBezTo>
                      <a:pt x="f209" y="f424"/>
                      <a:pt x="f181" y="f425"/>
                      <a:pt x="f187" y="f416"/>
                    </a:cubicBezTo>
                    <a:close/>
                    <a:moveTo>
                      <a:pt x="f22" y="f426"/>
                    </a:moveTo>
                    <a:cubicBezTo>
                      <a:pt x="f22" y="f427"/>
                      <a:pt x="f22" y="f428"/>
                      <a:pt x="f22" y="f429"/>
                    </a:cubicBezTo>
                    <a:cubicBezTo>
                      <a:pt x="f209" y="f430"/>
                      <a:pt x="f181" y="f431"/>
                      <a:pt x="f187" y="f427"/>
                    </a:cubicBezTo>
                    <a:cubicBezTo>
                      <a:pt x="f187" y="f432"/>
                      <a:pt x="f187" y="f433"/>
                      <a:pt x="f187" y="f434"/>
                    </a:cubicBezTo>
                    <a:cubicBezTo>
                      <a:pt x="f181" y="f435"/>
                      <a:pt x="f209" y="f436"/>
                      <a:pt x="f22" y="f426"/>
                    </a:cubicBezTo>
                    <a:close/>
                    <a:moveTo>
                      <a:pt x="f22" y="f437"/>
                    </a:moveTo>
                    <a:cubicBezTo>
                      <a:pt x="f22" y="f438"/>
                      <a:pt x="f22" y="f439"/>
                      <a:pt x="f22" y="f440"/>
                    </a:cubicBezTo>
                    <a:cubicBezTo>
                      <a:pt x="f209" y="f441"/>
                      <a:pt x="f312" y="f439"/>
                      <a:pt x="f203" y="f442"/>
                    </a:cubicBezTo>
                    <a:cubicBezTo>
                      <a:pt x="f203" y="f443"/>
                      <a:pt x="f203" y="f444"/>
                      <a:pt x="f203" y="f445"/>
                    </a:cubicBezTo>
                    <a:cubicBezTo>
                      <a:pt x="f312" y="f446"/>
                      <a:pt x="f209" y="f444"/>
                      <a:pt x="f22" y="f437"/>
                    </a:cubicBezTo>
                    <a:close/>
                    <a:moveTo>
                      <a:pt x="f22" y="f447"/>
                    </a:moveTo>
                    <a:cubicBezTo>
                      <a:pt x="f22" y="f448"/>
                      <a:pt x="f22" y="f449"/>
                      <a:pt x="f22" y="f450"/>
                    </a:cubicBezTo>
                    <a:cubicBezTo>
                      <a:pt x="f287" y="f451"/>
                      <a:pt x="f181" y="f452"/>
                      <a:pt x="f203" y="f453"/>
                    </a:cubicBezTo>
                    <a:cubicBezTo>
                      <a:pt x="f203" y="f454"/>
                      <a:pt x="f203" y="f455"/>
                      <a:pt x="f203" y="f456"/>
                    </a:cubicBezTo>
                    <a:cubicBezTo>
                      <a:pt x="f312" y="f457"/>
                      <a:pt x="f209" y="f458"/>
                      <a:pt x="f22" y="f447"/>
                    </a:cubicBezTo>
                    <a:close/>
                    <a:moveTo>
                      <a:pt x="f22" y="f459"/>
                    </a:moveTo>
                    <a:cubicBezTo>
                      <a:pt x="f287" y="f459"/>
                      <a:pt x="f181" y="f459"/>
                      <a:pt x="f203" y="f459"/>
                    </a:cubicBezTo>
                    <a:cubicBezTo>
                      <a:pt x="f203" y="f460"/>
                      <a:pt x="f203" y="f461"/>
                      <a:pt x="f203" y="f462"/>
                    </a:cubicBezTo>
                    <a:cubicBezTo>
                      <a:pt x="f312" y="f462"/>
                      <a:pt x="f209" y="f462"/>
                      <a:pt x="f22" y="f462"/>
                    </a:cubicBezTo>
                    <a:cubicBezTo>
                      <a:pt x="f22" y="f463"/>
                      <a:pt x="f22" y="f464"/>
                      <a:pt x="f22" y="f459"/>
                    </a:cubicBezTo>
                    <a:close/>
                    <a:moveTo>
                      <a:pt x="f22" y="f465"/>
                    </a:moveTo>
                    <a:cubicBezTo>
                      <a:pt x="f209" y="f466"/>
                      <a:pt x="f181" y="f467"/>
                      <a:pt x="f187" y="f468"/>
                    </a:cubicBezTo>
                    <a:cubicBezTo>
                      <a:pt x="f187" y="f469"/>
                      <a:pt x="f187" y="f470"/>
                      <a:pt x="f187" y="f471"/>
                    </a:cubicBezTo>
                    <a:cubicBezTo>
                      <a:pt x="f181" y="f472"/>
                      <a:pt x="f287" y="f473"/>
                      <a:pt x="f22" y="f474"/>
                    </a:cubicBezTo>
                    <a:cubicBezTo>
                      <a:pt x="f22" y="f469"/>
                      <a:pt x="f22" y="f475"/>
                      <a:pt x="f22" y="f465"/>
                    </a:cubicBezTo>
                    <a:close/>
                    <a:moveTo>
                      <a:pt x="f22" y="f476"/>
                    </a:moveTo>
                    <a:cubicBezTo>
                      <a:pt x="f209" y="f477"/>
                      <a:pt x="f312" y="f478"/>
                      <a:pt x="f203" y="f479"/>
                    </a:cubicBezTo>
                    <a:cubicBezTo>
                      <a:pt x="f203" y="f480"/>
                      <a:pt x="f203" y="f481"/>
                      <a:pt x="f203" y="f482"/>
                    </a:cubicBezTo>
                    <a:cubicBezTo>
                      <a:pt x="f181" y="f483"/>
                      <a:pt x="f209" y="f484"/>
                      <a:pt x="f22" y="f485"/>
                    </a:cubicBezTo>
                    <a:cubicBezTo>
                      <a:pt x="f22" y="f486"/>
                      <a:pt x="f22" y="f487"/>
                      <a:pt x="f22" y="f476"/>
                    </a:cubicBezTo>
                    <a:close/>
                    <a:moveTo>
                      <a:pt x="f22" y="f214"/>
                    </a:moveTo>
                    <a:cubicBezTo>
                      <a:pt x="f209" y="f488"/>
                      <a:pt x="f181" y="f489"/>
                      <a:pt x="f187" y="f490"/>
                    </a:cubicBezTo>
                    <a:cubicBezTo>
                      <a:pt x="f187" y="f157"/>
                      <a:pt x="f187" y="f491"/>
                      <a:pt x="f187" y="f95"/>
                    </a:cubicBezTo>
                    <a:cubicBezTo>
                      <a:pt x="f306" y="f19"/>
                      <a:pt x="f298" y="f492"/>
                      <a:pt x="f290" y="f493"/>
                    </a:cubicBezTo>
                    <a:cubicBezTo>
                      <a:pt x="f362" y="f494"/>
                      <a:pt x="f495" y="f496"/>
                      <a:pt x="f34" y="f490"/>
                    </a:cubicBezTo>
                    <a:cubicBezTo>
                      <a:pt x="f278" y="f497"/>
                      <a:pt x="f278" y="f497"/>
                      <a:pt x="f22" y="f214"/>
                    </a:cubicBezTo>
                    <a:close/>
                  </a:path>
                </a:pathLst>
              </a:custGeom>
              <a:solidFill>
                <a:srgbClr val="0070C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45" name="Freeform 19">
                <a:extLst>
                  <a:ext uri="{FF2B5EF4-FFF2-40B4-BE49-F238E27FC236}">
                    <a16:creationId xmlns:a16="http://schemas.microsoft.com/office/drawing/2014/main" id="{E0768B80-CDCC-7AC6-68A9-77983FA968AC}"/>
                  </a:ext>
                </a:extLst>
              </p:cNvPr>
              <p:cNvSpPr/>
              <p:nvPr/>
            </p:nvSpPr>
            <p:spPr>
              <a:xfrm>
                <a:off x="6137763" y="4310207"/>
                <a:ext cx="315742" cy="51764"/>
              </a:xfrm>
              <a:custGeom>
                <a:avLst/>
                <a:gdLst>
                  <a:gd name="f0" fmla="val 10800000"/>
                  <a:gd name="f1" fmla="val 5400000"/>
                  <a:gd name="f2" fmla="val 180"/>
                  <a:gd name="f3" fmla="val w"/>
                  <a:gd name="f4" fmla="val h"/>
                  <a:gd name="f5" fmla="val 0"/>
                  <a:gd name="f6" fmla="val 155"/>
                  <a:gd name="f7" fmla="val 26"/>
                  <a:gd name="f8" fmla="val 20"/>
                  <a:gd name="f9" fmla="val 15"/>
                  <a:gd name="f10" fmla="val 9"/>
                  <a:gd name="f11" fmla="val 51"/>
                  <a:gd name="f12" fmla="val 6"/>
                  <a:gd name="f13" fmla="val 103"/>
                  <a:gd name="f14" fmla="val 3"/>
                  <a:gd name="f15" fmla="val 11"/>
                  <a:gd name="f16" fmla="val 18"/>
                  <a:gd name="f17" fmla="val 104"/>
                  <a:gd name="f18" fmla="val 21"/>
                  <a:gd name="f19" fmla="val 52"/>
                  <a:gd name="f20" fmla="val 23"/>
                  <a:gd name="f21" fmla="+- 0 0 -90"/>
                  <a:gd name="f22" fmla="*/ f3 1 155"/>
                  <a:gd name="f23" fmla="*/ f4 1 26"/>
                  <a:gd name="f24" fmla="val f5"/>
                  <a:gd name="f25" fmla="val f6"/>
                  <a:gd name="f26" fmla="val f7"/>
                  <a:gd name="f27" fmla="*/ f21 f0 1"/>
                  <a:gd name="f28" fmla="+- f26 0 f24"/>
                  <a:gd name="f29" fmla="+- f25 0 f24"/>
                  <a:gd name="f30" fmla="*/ f27 1 f2"/>
                  <a:gd name="f31" fmla="*/ f29 1 155"/>
                  <a:gd name="f32" fmla="*/ f28 1 26"/>
                  <a:gd name="f33" fmla="*/ 0 f29 1"/>
                  <a:gd name="f34" fmla="*/ 26 f28 1"/>
                  <a:gd name="f35" fmla="*/ 9 f28 1"/>
                  <a:gd name="f36" fmla="*/ 155 f29 1"/>
                  <a:gd name="f37" fmla="*/ 0 f28 1"/>
                  <a:gd name="f38" fmla="*/ 18 f28 1"/>
                  <a:gd name="f39" fmla="+- f30 0 f1"/>
                  <a:gd name="f40" fmla="*/ f33 1 155"/>
                  <a:gd name="f41" fmla="*/ f34 1 26"/>
                  <a:gd name="f42" fmla="*/ f35 1 26"/>
                  <a:gd name="f43" fmla="*/ f36 1 155"/>
                  <a:gd name="f44" fmla="*/ f37 1 26"/>
                  <a:gd name="f45" fmla="*/ f38 1 26"/>
                  <a:gd name="f46" fmla="*/ 0 1 f31"/>
                  <a:gd name="f47" fmla="*/ f25 1 f31"/>
                  <a:gd name="f48" fmla="*/ 0 1 f32"/>
                  <a:gd name="f49" fmla="*/ f26 1 f32"/>
                  <a:gd name="f50" fmla="*/ f40 1 f31"/>
                  <a:gd name="f51" fmla="*/ f41 1 f32"/>
                  <a:gd name="f52" fmla="*/ f42 1 f32"/>
                  <a:gd name="f53" fmla="*/ f43 1 f31"/>
                  <a:gd name="f54" fmla="*/ f44 1 f32"/>
                  <a:gd name="f55" fmla="*/ f45 1 f32"/>
                  <a:gd name="f56" fmla="*/ f46 f22 1"/>
                  <a:gd name="f57" fmla="*/ f47 f22 1"/>
                  <a:gd name="f58" fmla="*/ f49 f23 1"/>
                  <a:gd name="f59" fmla="*/ f48 f23 1"/>
                  <a:gd name="f60" fmla="*/ f50 f22 1"/>
                  <a:gd name="f61" fmla="*/ f51 f23 1"/>
                  <a:gd name="f62" fmla="*/ f52 f23 1"/>
                  <a:gd name="f63" fmla="*/ f53 f22 1"/>
                  <a:gd name="f64" fmla="*/ f54 f23 1"/>
                  <a:gd name="f65" fmla="*/ f55 f23 1"/>
                </a:gdLst>
                <a:ahLst/>
                <a:cxnLst>
                  <a:cxn ang="3cd4">
                    <a:pos x="hc" y="t"/>
                  </a:cxn>
                  <a:cxn ang="0">
                    <a:pos x="r" y="vc"/>
                  </a:cxn>
                  <a:cxn ang="cd4">
                    <a:pos x="hc" y="b"/>
                  </a:cxn>
                  <a:cxn ang="cd2">
                    <a:pos x="l" y="vc"/>
                  </a:cxn>
                  <a:cxn ang="f39">
                    <a:pos x="f60" y="f61"/>
                  </a:cxn>
                  <a:cxn ang="f39">
                    <a:pos x="f60" y="f62"/>
                  </a:cxn>
                  <a:cxn ang="f39">
                    <a:pos x="f63" y="f64"/>
                  </a:cxn>
                  <a:cxn ang="f39">
                    <a:pos x="f63" y="f65"/>
                  </a:cxn>
                  <a:cxn ang="f39">
                    <a:pos x="f60" y="f61"/>
                  </a:cxn>
                </a:cxnLst>
                <a:rect l="f56" t="f59" r="f57" b="f58"/>
                <a:pathLst>
                  <a:path w="155" h="26">
                    <a:moveTo>
                      <a:pt x="f5" y="f7"/>
                    </a:moveTo>
                    <a:cubicBezTo>
                      <a:pt x="f5" y="f8"/>
                      <a:pt x="f5" y="f9"/>
                      <a:pt x="f5" y="f10"/>
                    </a:cubicBezTo>
                    <a:cubicBezTo>
                      <a:pt x="f11" y="f12"/>
                      <a:pt x="f13" y="f14"/>
                      <a:pt x="f6" y="f5"/>
                    </a:cubicBezTo>
                    <a:cubicBezTo>
                      <a:pt x="f6" y="f12"/>
                      <a:pt x="f6" y="f15"/>
                      <a:pt x="f6" y="f16"/>
                    </a:cubicBezTo>
                    <a:cubicBezTo>
                      <a:pt x="f17" y="f18"/>
                      <a:pt x="f19" y="f20"/>
                      <a:pt x="f5" y="f7"/>
                    </a:cubicBezTo>
                    <a:close/>
                  </a:path>
                </a:pathLst>
              </a:custGeom>
              <a:solidFill>
                <a:srgbClr val="0070C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46" name="Freeform 20">
                <a:extLst>
                  <a:ext uri="{FF2B5EF4-FFF2-40B4-BE49-F238E27FC236}">
                    <a16:creationId xmlns:a16="http://schemas.microsoft.com/office/drawing/2014/main" id="{3A54E38D-AAD7-EDD8-B4C7-D79A14E4D3C0}"/>
                  </a:ext>
                </a:extLst>
              </p:cNvPr>
              <p:cNvSpPr/>
              <p:nvPr/>
            </p:nvSpPr>
            <p:spPr>
              <a:xfrm>
                <a:off x="6137763" y="4436156"/>
                <a:ext cx="315742" cy="46588"/>
              </a:xfrm>
              <a:custGeom>
                <a:avLst/>
                <a:gdLst>
                  <a:gd name="f0" fmla="val 10800000"/>
                  <a:gd name="f1" fmla="val 5400000"/>
                  <a:gd name="f2" fmla="val 180"/>
                  <a:gd name="f3" fmla="val w"/>
                  <a:gd name="f4" fmla="val h"/>
                  <a:gd name="f5" fmla="val 0"/>
                  <a:gd name="f6" fmla="val 155"/>
                  <a:gd name="f7" fmla="val 23"/>
                  <a:gd name="f8" fmla="val 6"/>
                  <a:gd name="f9" fmla="val 11"/>
                  <a:gd name="f10" fmla="val 18"/>
                  <a:gd name="f11" fmla="val 103"/>
                  <a:gd name="f12" fmla="val 20"/>
                  <a:gd name="f13" fmla="val 52"/>
                  <a:gd name="f14" fmla="val 21"/>
                  <a:gd name="f15" fmla="val 17"/>
                  <a:gd name="f16" fmla="val 12"/>
                  <a:gd name="f17" fmla="val 5"/>
                  <a:gd name="f18" fmla="val 51"/>
                  <a:gd name="f19" fmla="val 3"/>
                  <a:gd name="f20" fmla="val 102"/>
                  <a:gd name="f21" fmla="val 2"/>
                  <a:gd name="f22" fmla="+- 0 0 -90"/>
                  <a:gd name="f23" fmla="*/ f3 1 155"/>
                  <a:gd name="f24" fmla="*/ f4 1 23"/>
                  <a:gd name="f25" fmla="val f5"/>
                  <a:gd name="f26" fmla="val f6"/>
                  <a:gd name="f27" fmla="val f7"/>
                  <a:gd name="f28" fmla="*/ f22 f0 1"/>
                  <a:gd name="f29" fmla="+- f27 0 f25"/>
                  <a:gd name="f30" fmla="+- f26 0 f25"/>
                  <a:gd name="f31" fmla="*/ f28 1 f2"/>
                  <a:gd name="f32" fmla="*/ f30 1 155"/>
                  <a:gd name="f33" fmla="*/ f29 1 23"/>
                  <a:gd name="f34" fmla="*/ 155 f30 1"/>
                  <a:gd name="f35" fmla="*/ 0 f29 1"/>
                  <a:gd name="f36" fmla="*/ 18 f29 1"/>
                  <a:gd name="f37" fmla="*/ 0 f30 1"/>
                  <a:gd name="f38" fmla="*/ 23 f29 1"/>
                  <a:gd name="f39" fmla="*/ 5 f29 1"/>
                  <a:gd name="f40" fmla="+- f31 0 f1"/>
                  <a:gd name="f41" fmla="*/ f34 1 155"/>
                  <a:gd name="f42" fmla="*/ f35 1 23"/>
                  <a:gd name="f43" fmla="*/ f36 1 23"/>
                  <a:gd name="f44" fmla="*/ f37 1 155"/>
                  <a:gd name="f45" fmla="*/ f38 1 23"/>
                  <a:gd name="f46" fmla="*/ f39 1 23"/>
                  <a:gd name="f47" fmla="*/ 0 1 f32"/>
                  <a:gd name="f48" fmla="*/ f26 1 f32"/>
                  <a:gd name="f49" fmla="*/ 0 1 f33"/>
                  <a:gd name="f50" fmla="*/ f27 1 f33"/>
                  <a:gd name="f51" fmla="*/ f41 1 f32"/>
                  <a:gd name="f52" fmla="*/ f42 1 f33"/>
                  <a:gd name="f53" fmla="*/ f43 1 f33"/>
                  <a:gd name="f54" fmla="*/ f44 1 f32"/>
                  <a:gd name="f55" fmla="*/ f45 1 f33"/>
                  <a:gd name="f56" fmla="*/ f46 1 f33"/>
                  <a:gd name="f57" fmla="*/ f47 f23 1"/>
                  <a:gd name="f58" fmla="*/ f48 f23 1"/>
                  <a:gd name="f59" fmla="*/ f50 f24 1"/>
                  <a:gd name="f60" fmla="*/ f49 f24 1"/>
                  <a:gd name="f61" fmla="*/ f51 f23 1"/>
                  <a:gd name="f62" fmla="*/ f52 f24 1"/>
                  <a:gd name="f63" fmla="*/ f53 f24 1"/>
                  <a:gd name="f64" fmla="*/ f54 f23 1"/>
                  <a:gd name="f65" fmla="*/ f55 f24 1"/>
                  <a:gd name="f66" fmla="*/ f56 f24 1"/>
                </a:gdLst>
                <a:ahLst/>
                <a:cxnLst>
                  <a:cxn ang="3cd4">
                    <a:pos x="hc" y="t"/>
                  </a:cxn>
                  <a:cxn ang="0">
                    <a:pos x="r" y="vc"/>
                  </a:cxn>
                  <a:cxn ang="cd4">
                    <a:pos x="hc" y="b"/>
                  </a:cxn>
                  <a:cxn ang="cd2">
                    <a:pos x="l" y="vc"/>
                  </a:cxn>
                  <a:cxn ang="f40">
                    <a:pos x="f61" y="f62"/>
                  </a:cxn>
                  <a:cxn ang="f40">
                    <a:pos x="f61" y="f63"/>
                  </a:cxn>
                  <a:cxn ang="f40">
                    <a:pos x="f64" y="f65"/>
                  </a:cxn>
                  <a:cxn ang="f40">
                    <a:pos x="f64" y="f66"/>
                  </a:cxn>
                  <a:cxn ang="f40">
                    <a:pos x="f61" y="f62"/>
                  </a:cxn>
                </a:cxnLst>
                <a:rect l="f57" t="f60" r="f58" b="f59"/>
                <a:pathLst>
                  <a:path w="155" h="23">
                    <a:moveTo>
                      <a:pt x="f6" y="f5"/>
                    </a:moveTo>
                    <a:cubicBezTo>
                      <a:pt x="f6" y="f8"/>
                      <a:pt x="f6" y="f9"/>
                      <a:pt x="f6" y="f10"/>
                    </a:cubicBezTo>
                    <a:cubicBezTo>
                      <a:pt x="f11" y="f12"/>
                      <a:pt x="f13" y="f14"/>
                      <a:pt x="f5" y="f7"/>
                    </a:cubicBezTo>
                    <a:cubicBezTo>
                      <a:pt x="f5" y="f15"/>
                      <a:pt x="f5" y="f16"/>
                      <a:pt x="f5" y="f17"/>
                    </a:cubicBezTo>
                    <a:cubicBezTo>
                      <a:pt x="f18" y="f19"/>
                      <a:pt x="f20" y="f21"/>
                      <a:pt x="f6" y="f5"/>
                    </a:cubicBezTo>
                    <a:close/>
                  </a:path>
                </a:pathLst>
              </a:custGeom>
              <a:solidFill>
                <a:srgbClr val="0070C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47" name="Freeform 21">
                <a:extLst>
                  <a:ext uri="{FF2B5EF4-FFF2-40B4-BE49-F238E27FC236}">
                    <a16:creationId xmlns:a16="http://schemas.microsoft.com/office/drawing/2014/main" id="{C1D25EC9-BF3C-5257-F52C-FF2C3083D78E}"/>
                  </a:ext>
                </a:extLst>
              </p:cNvPr>
              <p:cNvSpPr/>
              <p:nvPr/>
            </p:nvSpPr>
            <p:spPr>
              <a:xfrm>
                <a:off x="6137763" y="4120414"/>
                <a:ext cx="315742" cy="63843"/>
              </a:xfrm>
              <a:custGeom>
                <a:avLst/>
                <a:gdLst>
                  <a:gd name="f0" fmla="val 10800000"/>
                  <a:gd name="f1" fmla="val 5400000"/>
                  <a:gd name="f2" fmla="val 180"/>
                  <a:gd name="f3" fmla="val w"/>
                  <a:gd name="f4" fmla="val h"/>
                  <a:gd name="f5" fmla="val 0"/>
                  <a:gd name="f6" fmla="val 155"/>
                  <a:gd name="f7" fmla="val 31"/>
                  <a:gd name="f8" fmla="val 7"/>
                  <a:gd name="f9" fmla="val 12"/>
                  <a:gd name="f10" fmla="val 18"/>
                  <a:gd name="f11" fmla="val 103"/>
                  <a:gd name="f12" fmla="val 22"/>
                  <a:gd name="f13" fmla="val 52"/>
                  <a:gd name="f14" fmla="val 27"/>
                  <a:gd name="f15" fmla="val 25"/>
                  <a:gd name="f16" fmla="val 20"/>
                  <a:gd name="f17" fmla="val 13"/>
                  <a:gd name="f18" fmla="val 51"/>
                  <a:gd name="f19" fmla="val 9"/>
                  <a:gd name="f20" fmla="val 102"/>
                  <a:gd name="f21" fmla="val 5"/>
                  <a:gd name="f22" fmla="+- 0 0 -90"/>
                  <a:gd name="f23" fmla="*/ f3 1 155"/>
                  <a:gd name="f24" fmla="*/ f4 1 31"/>
                  <a:gd name="f25" fmla="val f5"/>
                  <a:gd name="f26" fmla="val f6"/>
                  <a:gd name="f27" fmla="val f7"/>
                  <a:gd name="f28" fmla="*/ f22 f0 1"/>
                  <a:gd name="f29" fmla="+- f27 0 f25"/>
                  <a:gd name="f30" fmla="+- f26 0 f25"/>
                  <a:gd name="f31" fmla="*/ f28 1 f2"/>
                  <a:gd name="f32" fmla="*/ f30 1 155"/>
                  <a:gd name="f33" fmla="*/ f29 1 31"/>
                  <a:gd name="f34" fmla="*/ 155 f30 1"/>
                  <a:gd name="f35" fmla="*/ 0 f29 1"/>
                  <a:gd name="f36" fmla="*/ 18 f29 1"/>
                  <a:gd name="f37" fmla="*/ 0 f30 1"/>
                  <a:gd name="f38" fmla="*/ 31 f29 1"/>
                  <a:gd name="f39" fmla="*/ 13 f29 1"/>
                  <a:gd name="f40" fmla="+- f31 0 f1"/>
                  <a:gd name="f41" fmla="*/ f34 1 155"/>
                  <a:gd name="f42" fmla="*/ f35 1 31"/>
                  <a:gd name="f43" fmla="*/ f36 1 31"/>
                  <a:gd name="f44" fmla="*/ f37 1 155"/>
                  <a:gd name="f45" fmla="*/ f38 1 31"/>
                  <a:gd name="f46" fmla="*/ f39 1 31"/>
                  <a:gd name="f47" fmla="*/ 0 1 f32"/>
                  <a:gd name="f48" fmla="*/ f26 1 f32"/>
                  <a:gd name="f49" fmla="*/ 0 1 f33"/>
                  <a:gd name="f50" fmla="*/ f27 1 f33"/>
                  <a:gd name="f51" fmla="*/ f41 1 f32"/>
                  <a:gd name="f52" fmla="*/ f42 1 f33"/>
                  <a:gd name="f53" fmla="*/ f43 1 f33"/>
                  <a:gd name="f54" fmla="*/ f44 1 f32"/>
                  <a:gd name="f55" fmla="*/ f45 1 f33"/>
                  <a:gd name="f56" fmla="*/ f46 1 f33"/>
                  <a:gd name="f57" fmla="*/ f47 f23 1"/>
                  <a:gd name="f58" fmla="*/ f48 f23 1"/>
                  <a:gd name="f59" fmla="*/ f50 f24 1"/>
                  <a:gd name="f60" fmla="*/ f49 f24 1"/>
                  <a:gd name="f61" fmla="*/ f51 f23 1"/>
                  <a:gd name="f62" fmla="*/ f52 f24 1"/>
                  <a:gd name="f63" fmla="*/ f53 f24 1"/>
                  <a:gd name="f64" fmla="*/ f54 f23 1"/>
                  <a:gd name="f65" fmla="*/ f55 f24 1"/>
                  <a:gd name="f66" fmla="*/ f56 f24 1"/>
                </a:gdLst>
                <a:ahLst/>
                <a:cxnLst>
                  <a:cxn ang="3cd4">
                    <a:pos x="hc" y="t"/>
                  </a:cxn>
                  <a:cxn ang="0">
                    <a:pos x="r" y="vc"/>
                  </a:cxn>
                  <a:cxn ang="cd4">
                    <a:pos x="hc" y="b"/>
                  </a:cxn>
                  <a:cxn ang="cd2">
                    <a:pos x="l" y="vc"/>
                  </a:cxn>
                  <a:cxn ang="f40">
                    <a:pos x="f61" y="f62"/>
                  </a:cxn>
                  <a:cxn ang="f40">
                    <a:pos x="f61" y="f63"/>
                  </a:cxn>
                  <a:cxn ang="f40">
                    <a:pos x="f64" y="f65"/>
                  </a:cxn>
                  <a:cxn ang="f40">
                    <a:pos x="f64" y="f66"/>
                  </a:cxn>
                  <a:cxn ang="f40">
                    <a:pos x="f61" y="f62"/>
                  </a:cxn>
                </a:cxnLst>
                <a:rect l="f57" t="f60" r="f58" b="f59"/>
                <a:pathLst>
                  <a:path w="155" h="31">
                    <a:moveTo>
                      <a:pt x="f6" y="f5"/>
                    </a:moveTo>
                    <a:cubicBezTo>
                      <a:pt x="f6" y="f8"/>
                      <a:pt x="f6" y="f9"/>
                      <a:pt x="f6" y="f10"/>
                    </a:cubicBezTo>
                    <a:cubicBezTo>
                      <a:pt x="f11" y="f12"/>
                      <a:pt x="f13" y="f14"/>
                      <a:pt x="f5" y="f7"/>
                    </a:cubicBezTo>
                    <a:cubicBezTo>
                      <a:pt x="f5" y="f15"/>
                      <a:pt x="f5" y="f16"/>
                      <a:pt x="f5" y="f17"/>
                    </a:cubicBezTo>
                    <a:cubicBezTo>
                      <a:pt x="f18" y="f19"/>
                      <a:pt x="f20" y="f21"/>
                      <a:pt x="f6" y="f5"/>
                    </a:cubicBezTo>
                    <a:close/>
                  </a:path>
                </a:pathLst>
              </a:custGeom>
              <a:solidFill>
                <a:srgbClr val="0070C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48" name="Freeform 22">
                <a:extLst>
                  <a:ext uri="{FF2B5EF4-FFF2-40B4-BE49-F238E27FC236}">
                    <a16:creationId xmlns:a16="http://schemas.microsoft.com/office/drawing/2014/main" id="{48402197-078C-AFB2-E873-80D398D84CF3}"/>
                  </a:ext>
                </a:extLst>
              </p:cNvPr>
              <p:cNvSpPr/>
              <p:nvPr/>
            </p:nvSpPr>
            <p:spPr>
              <a:xfrm>
                <a:off x="6130859" y="3934068"/>
                <a:ext cx="322646" cy="69018"/>
              </a:xfrm>
              <a:custGeom>
                <a:avLst/>
                <a:gdLst>
                  <a:gd name="f0" fmla="val 10800000"/>
                  <a:gd name="f1" fmla="val 5400000"/>
                  <a:gd name="f2" fmla="val 180"/>
                  <a:gd name="f3" fmla="val w"/>
                  <a:gd name="f4" fmla="val h"/>
                  <a:gd name="f5" fmla="val 0"/>
                  <a:gd name="f6" fmla="val 158"/>
                  <a:gd name="f7" fmla="val 34"/>
                  <a:gd name="f8" fmla="val 1"/>
                  <a:gd name="f9" fmla="val 6"/>
                  <a:gd name="f10" fmla="val 11"/>
                  <a:gd name="f11" fmla="val 18"/>
                  <a:gd name="f12" fmla="val 107"/>
                  <a:gd name="f13" fmla="val 23"/>
                  <a:gd name="f14" fmla="val 55"/>
                  <a:gd name="f15" fmla="val 29"/>
                  <a:gd name="f16" fmla="val 4"/>
                  <a:gd name="f17" fmla="val 19"/>
                  <a:gd name="f18" fmla="val 17"/>
                  <a:gd name="f19" fmla="val 16"/>
                  <a:gd name="f20" fmla="val 58"/>
                  <a:gd name="f21" fmla="val 101"/>
                  <a:gd name="f22" fmla="val 143"/>
                  <a:gd name="f23" fmla="val 148"/>
                  <a:gd name="f24" fmla="val 153"/>
                  <a:gd name="f25" fmla="+- 0 0 -90"/>
                  <a:gd name="f26" fmla="*/ f3 1 158"/>
                  <a:gd name="f27" fmla="*/ f4 1 34"/>
                  <a:gd name="f28" fmla="val f5"/>
                  <a:gd name="f29" fmla="val f6"/>
                  <a:gd name="f30" fmla="val f7"/>
                  <a:gd name="f31" fmla="*/ f25 f0 1"/>
                  <a:gd name="f32" fmla="+- f30 0 f28"/>
                  <a:gd name="f33" fmla="+- f29 0 f28"/>
                  <a:gd name="f34" fmla="*/ f31 1 f2"/>
                  <a:gd name="f35" fmla="*/ f33 1 158"/>
                  <a:gd name="f36" fmla="*/ f32 1 34"/>
                  <a:gd name="f37" fmla="*/ 158 f33 1"/>
                  <a:gd name="f38" fmla="*/ 1 f32 1"/>
                  <a:gd name="f39" fmla="*/ 18 f32 1"/>
                  <a:gd name="f40" fmla="*/ 4 f33 1"/>
                  <a:gd name="f41" fmla="*/ 34 f32 1"/>
                  <a:gd name="f42" fmla="*/ 16 f33 1"/>
                  <a:gd name="f43" fmla="*/ 16 f32 1"/>
                  <a:gd name="f44" fmla="*/ 143 f33 1"/>
                  <a:gd name="f45" fmla="+- f34 0 f1"/>
                  <a:gd name="f46" fmla="*/ f37 1 158"/>
                  <a:gd name="f47" fmla="*/ f38 1 34"/>
                  <a:gd name="f48" fmla="*/ f39 1 34"/>
                  <a:gd name="f49" fmla="*/ f40 1 158"/>
                  <a:gd name="f50" fmla="*/ f41 1 34"/>
                  <a:gd name="f51" fmla="*/ f42 1 158"/>
                  <a:gd name="f52" fmla="*/ f43 1 34"/>
                  <a:gd name="f53" fmla="*/ f44 1 158"/>
                  <a:gd name="f54" fmla="*/ 0 1 f35"/>
                  <a:gd name="f55" fmla="*/ f29 1 f35"/>
                  <a:gd name="f56" fmla="*/ 0 1 f36"/>
                  <a:gd name="f57" fmla="*/ f30 1 f36"/>
                  <a:gd name="f58" fmla="*/ f46 1 f35"/>
                  <a:gd name="f59" fmla="*/ f47 1 f36"/>
                  <a:gd name="f60" fmla="*/ f48 1 f36"/>
                  <a:gd name="f61" fmla="*/ f49 1 f35"/>
                  <a:gd name="f62" fmla="*/ f50 1 f36"/>
                  <a:gd name="f63" fmla="*/ f51 1 f35"/>
                  <a:gd name="f64" fmla="*/ f52 1 f36"/>
                  <a:gd name="f65" fmla="*/ f53 1 f35"/>
                  <a:gd name="f66" fmla="*/ f54 f26 1"/>
                  <a:gd name="f67" fmla="*/ f55 f26 1"/>
                  <a:gd name="f68" fmla="*/ f57 f27 1"/>
                  <a:gd name="f69" fmla="*/ f56 f27 1"/>
                  <a:gd name="f70" fmla="*/ f58 f26 1"/>
                  <a:gd name="f71" fmla="*/ f59 f27 1"/>
                  <a:gd name="f72" fmla="*/ f60 f27 1"/>
                  <a:gd name="f73" fmla="*/ f61 f26 1"/>
                  <a:gd name="f74" fmla="*/ f62 f27 1"/>
                  <a:gd name="f75" fmla="*/ f63 f26 1"/>
                  <a:gd name="f76" fmla="*/ f64 f27 1"/>
                  <a:gd name="f77" fmla="*/ f65 f26 1"/>
                </a:gdLst>
                <a:ahLst/>
                <a:cxnLst>
                  <a:cxn ang="3cd4">
                    <a:pos x="hc" y="t"/>
                  </a:cxn>
                  <a:cxn ang="0">
                    <a:pos x="r" y="vc"/>
                  </a:cxn>
                  <a:cxn ang="cd4">
                    <a:pos x="hc" y="b"/>
                  </a:cxn>
                  <a:cxn ang="cd2">
                    <a:pos x="l" y="vc"/>
                  </a:cxn>
                  <a:cxn ang="f45">
                    <a:pos x="f70" y="f71"/>
                  </a:cxn>
                  <a:cxn ang="f45">
                    <a:pos x="f70" y="f72"/>
                  </a:cxn>
                  <a:cxn ang="f45">
                    <a:pos x="f73" y="f74"/>
                  </a:cxn>
                  <a:cxn ang="f45">
                    <a:pos x="f75" y="f76"/>
                  </a:cxn>
                  <a:cxn ang="f45">
                    <a:pos x="f77" y="f71"/>
                  </a:cxn>
                  <a:cxn ang="f45">
                    <a:pos x="f70" y="f71"/>
                  </a:cxn>
                </a:cxnLst>
                <a:rect l="f66" t="f69" r="f67" b="f68"/>
                <a:pathLst>
                  <a:path w="158" h="34">
                    <a:moveTo>
                      <a:pt x="f6" y="f8"/>
                    </a:moveTo>
                    <a:cubicBezTo>
                      <a:pt x="f6" y="f9"/>
                      <a:pt x="f6" y="f10"/>
                      <a:pt x="f6" y="f11"/>
                    </a:cubicBezTo>
                    <a:cubicBezTo>
                      <a:pt x="f12" y="f13"/>
                      <a:pt x="f14" y="f15"/>
                      <a:pt x="f16" y="f7"/>
                    </a:cubicBezTo>
                    <a:cubicBezTo>
                      <a:pt x="f5" y="f17"/>
                      <a:pt x="f8" y="f18"/>
                      <a:pt x="f19" y="f19"/>
                    </a:cubicBezTo>
                    <a:cubicBezTo>
                      <a:pt x="f20" y="f10"/>
                      <a:pt x="f21" y="f9"/>
                      <a:pt x="f22" y="f8"/>
                    </a:cubicBezTo>
                    <a:cubicBezTo>
                      <a:pt x="f23" y="f5"/>
                      <a:pt x="f24" y="f8"/>
                      <a:pt x="f6" y="f8"/>
                    </a:cubicBezTo>
                    <a:close/>
                  </a:path>
                </a:pathLst>
              </a:custGeom>
              <a:solidFill>
                <a:srgbClr val="0070C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49" name="Freeform 23">
                <a:extLst>
                  <a:ext uri="{FF2B5EF4-FFF2-40B4-BE49-F238E27FC236}">
                    <a16:creationId xmlns:a16="http://schemas.microsoft.com/office/drawing/2014/main" id="{03385715-C3ED-3601-78C6-2E1B33628C15}"/>
                  </a:ext>
                </a:extLst>
              </p:cNvPr>
              <p:cNvSpPr/>
              <p:nvPr/>
            </p:nvSpPr>
            <p:spPr>
              <a:xfrm>
                <a:off x="6137763" y="4246373"/>
                <a:ext cx="315742" cy="56939"/>
              </a:xfrm>
              <a:custGeom>
                <a:avLst/>
                <a:gdLst>
                  <a:gd name="f0" fmla="val 10800000"/>
                  <a:gd name="f1" fmla="val 5400000"/>
                  <a:gd name="f2" fmla="val 180"/>
                  <a:gd name="f3" fmla="val w"/>
                  <a:gd name="f4" fmla="val h"/>
                  <a:gd name="f5" fmla="val 0"/>
                  <a:gd name="f6" fmla="val 155"/>
                  <a:gd name="f7" fmla="val 28"/>
                  <a:gd name="f8" fmla="val 21"/>
                  <a:gd name="f9" fmla="val 16"/>
                  <a:gd name="f10" fmla="val 10"/>
                  <a:gd name="f11" fmla="val 51"/>
                  <a:gd name="f12" fmla="val 7"/>
                  <a:gd name="f13" fmla="val 102"/>
                  <a:gd name="f14" fmla="val 3"/>
                  <a:gd name="f15" fmla="val 6"/>
                  <a:gd name="f16" fmla="val 11"/>
                  <a:gd name="f17" fmla="val 18"/>
                  <a:gd name="f18" fmla="val 103"/>
                  <a:gd name="f19" fmla="val 52"/>
                  <a:gd name="f20" fmla="val 24"/>
                  <a:gd name="f21" fmla="+- 0 0 -90"/>
                  <a:gd name="f22" fmla="*/ f3 1 155"/>
                  <a:gd name="f23" fmla="*/ f4 1 28"/>
                  <a:gd name="f24" fmla="val f5"/>
                  <a:gd name="f25" fmla="val f6"/>
                  <a:gd name="f26" fmla="val f7"/>
                  <a:gd name="f27" fmla="*/ f21 f0 1"/>
                  <a:gd name="f28" fmla="+- f26 0 f24"/>
                  <a:gd name="f29" fmla="+- f25 0 f24"/>
                  <a:gd name="f30" fmla="*/ f27 1 f2"/>
                  <a:gd name="f31" fmla="*/ f29 1 155"/>
                  <a:gd name="f32" fmla="*/ f28 1 28"/>
                  <a:gd name="f33" fmla="*/ 0 f29 1"/>
                  <a:gd name="f34" fmla="*/ 28 f28 1"/>
                  <a:gd name="f35" fmla="*/ 10 f28 1"/>
                  <a:gd name="f36" fmla="*/ 155 f29 1"/>
                  <a:gd name="f37" fmla="*/ 0 f28 1"/>
                  <a:gd name="f38" fmla="*/ 18 f28 1"/>
                  <a:gd name="f39" fmla="+- f30 0 f1"/>
                  <a:gd name="f40" fmla="*/ f33 1 155"/>
                  <a:gd name="f41" fmla="*/ f34 1 28"/>
                  <a:gd name="f42" fmla="*/ f35 1 28"/>
                  <a:gd name="f43" fmla="*/ f36 1 155"/>
                  <a:gd name="f44" fmla="*/ f37 1 28"/>
                  <a:gd name="f45" fmla="*/ f38 1 28"/>
                  <a:gd name="f46" fmla="*/ 0 1 f31"/>
                  <a:gd name="f47" fmla="*/ f25 1 f31"/>
                  <a:gd name="f48" fmla="*/ 0 1 f32"/>
                  <a:gd name="f49" fmla="*/ f26 1 f32"/>
                  <a:gd name="f50" fmla="*/ f40 1 f31"/>
                  <a:gd name="f51" fmla="*/ f41 1 f32"/>
                  <a:gd name="f52" fmla="*/ f42 1 f32"/>
                  <a:gd name="f53" fmla="*/ f43 1 f31"/>
                  <a:gd name="f54" fmla="*/ f44 1 f32"/>
                  <a:gd name="f55" fmla="*/ f45 1 f32"/>
                  <a:gd name="f56" fmla="*/ f46 f22 1"/>
                  <a:gd name="f57" fmla="*/ f47 f22 1"/>
                  <a:gd name="f58" fmla="*/ f49 f23 1"/>
                  <a:gd name="f59" fmla="*/ f48 f23 1"/>
                  <a:gd name="f60" fmla="*/ f50 f22 1"/>
                  <a:gd name="f61" fmla="*/ f51 f23 1"/>
                  <a:gd name="f62" fmla="*/ f52 f23 1"/>
                  <a:gd name="f63" fmla="*/ f53 f22 1"/>
                  <a:gd name="f64" fmla="*/ f54 f23 1"/>
                  <a:gd name="f65" fmla="*/ f55 f23 1"/>
                </a:gdLst>
                <a:ahLst/>
                <a:cxnLst>
                  <a:cxn ang="3cd4">
                    <a:pos x="hc" y="t"/>
                  </a:cxn>
                  <a:cxn ang="0">
                    <a:pos x="r" y="vc"/>
                  </a:cxn>
                  <a:cxn ang="cd4">
                    <a:pos x="hc" y="b"/>
                  </a:cxn>
                  <a:cxn ang="cd2">
                    <a:pos x="l" y="vc"/>
                  </a:cxn>
                  <a:cxn ang="f39">
                    <a:pos x="f60" y="f61"/>
                  </a:cxn>
                  <a:cxn ang="f39">
                    <a:pos x="f60" y="f62"/>
                  </a:cxn>
                  <a:cxn ang="f39">
                    <a:pos x="f63" y="f64"/>
                  </a:cxn>
                  <a:cxn ang="f39">
                    <a:pos x="f63" y="f65"/>
                  </a:cxn>
                  <a:cxn ang="f39">
                    <a:pos x="f60" y="f61"/>
                  </a:cxn>
                </a:cxnLst>
                <a:rect l="f56" t="f59" r="f57" b="f58"/>
                <a:pathLst>
                  <a:path w="155" h="28">
                    <a:moveTo>
                      <a:pt x="f5" y="f7"/>
                    </a:moveTo>
                    <a:cubicBezTo>
                      <a:pt x="f5" y="f8"/>
                      <a:pt x="f5" y="f9"/>
                      <a:pt x="f5" y="f10"/>
                    </a:cubicBezTo>
                    <a:cubicBezTo>
                      <a:pt x="f11" y="f12"/>
                      <a:pt x="f13" y="f14"/>
                      <a:pt x="f6" y="f5"/>
                    </a:cubicBezTo>
                    <a:cubicBezTo>
                      <a:pt x="f6" y="f15"/>
                      <a:pt x="f6" y="f16"/>
                      <a:pt x="f6" y="f17"/>
                    </a:cubicBezTo>
                    <a:cubicBezTo>
                      <a:pt x="f18" y="f8"/>
                      <a:pt x="f19" y="f20"/>
                      <a:pt x="f5" y="f7"/>
                    </a:cubicBezTo>
                    <a:close/>
                  </a:path>
                </a:pathLst>
              </a:custGeom>
              <a:solidFill>
                <a:srgbClr val="0070C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50" name="Freeform 24">
                <a:extLst>
                  <a:ext uri="{FF2B5EF4-FFF2-40B4-BE49-F238E27FC236}">
                    <a16:creationId xmlns:a16="http://schemas.microsoft.com/office/drawing/2014/main" id="{CCF4C85D-6244-F9CE-6A49-937AEDB6D721}"/>
                  </a:ext>
                </a:extLst>
              </p:cNvPr>
              <p:cNvSpPr/>
              <p:nvPr/>
            </p:nvSpPr>
            <p:spPr>
              <a:xfrm>
                <a:off x="6137763" y="3994464"/>
                <a:ext cx="319198" cy="69018"/>
              </a:xfrm>
              <a:custGeom>
                <a:avLst/>
                <a:gdLst>
                  <a:gd name="f0" fmla="val 10800000"/>
                  <a:gd name="f1" fmla="val 5400000"/>
                  <a:gd name="f2" fmla="val 180"/>
                  <a:gd name="f3" fmla="val w"/>
                  <a:gd name="f4" fmla="val h"/>
                  <a:gd name="f5" fmla="val 0"/>
                  <a:gd name="f6" fmla="val 157"/>
                  <a:gd name="f7" fmla="val 34"/>
                  <a:gd name="f8" fmla="val 154"/>
                  <a:gd name="f9" fmla="val 19"/>
                  <a:gd name="f10" fmla="val 18"/>
                  <a:gd name="f11" fmla="val 141"/>
                  <a:gd name="f12" fmla="val 20"/>
                  <a:gd name="f13" fmla="val 99"/>
                  <a:gd name="f14" fmla="val 24"/>
                  <a:gd name="f15" fmla="val 57"/>
                  <a:gd name="f16" fmla="val 28"/>
                  <a:gd name="f17" fmla="val 15"/>
                  <a:gd name="f18" fmla="val 33"/>
                  <a:gd name="f19" fmla="val 11"/>
                  <a:gd name="f20" fmla="val 6"/>
                  <a:gd name="f21" fmla="val 23"/>
                  <a:gd name="f22" fmla="val 17"/>
                  <a:gd name="f23" fmla="val 51"/>
                  <a:gd name="f24" fmla="val 102"/>
                  <a:gd name="f25" fmla="+- 0 0 -90"/>
                  <a:gd name="f26" fmla="*/ f3 1 157"/>
                  <a:gd name="f27" fmla="*/ f4 1 34"/>
                  <a:gd name="f28" fmla="val f5"/>
                  <a:gd name="f29" fmla="val f6"/>
                  <a:gd name="f30" fmla="val f7"/>
                  <a:gd name="f31" fmla="*/ f25 f0 1"/>
                  <a:gd name="f32" fmla="+- f30 0 f28"/>
                  <a:gd name="f33" fmla="+- f29 0 f28"/>
                  <a:gd name="f34" fmla="*/ f31 1 f2"/>
                  <a:gd name="f35" fmla="*/ f33 1 157"/>
                  <a:gd name="f36" fmla="*/ f32 1 34"/>
                  <a:gd name="f37" fmla="*/ 154 f33 1"/>
                  <a:gd name="f38" fmla="*/ 0 f32 1"/>
                  <a:gd name="f39" fmla="*/ 141 f33 1"/>
                  <a:gd name="f40" fmla="*/ 20 f32 1"/>
                  <a:gd name="f41" fmla="*/ 15 f33 1"/>
                  <a:gd name="f42" fmla="*/ 33 f32 1"/>
                  <a:gd name="f43" fmla="*/ 0 f33 1"/>
                  <a:gd name="f44" fmla="*/ 34 f32 1"/>
                  <a:gd name="f45" fmla="*/ 17 f32 1"/>
                  <a:gd name="f46" fmla="+- f34 0 f1"/>
                  <a:gd name="f47" fmla="*/ f37 1 157"/>
                  <a:gd name="f48" fmla="*/ f38 1 34"/>
                  <a:gd name="f49" fmla="*/ f39 1 157"/>
                  <a:gd name="f50" fmla="*/ f40 1 34"/>
                  <a:gd name="f51" fmla="*/ f41 1 157"/>
                  <a:gd name="f52" fmla="*/ f42 1 34"/>
                  <a:gd name="f53" fmla="*/ f43 1 157"/>
                  <a:gd name="f54" fmla="*/ f44 1 34"/>
                  <a:gd name="f55" fmla="*/ f45 1 34"/>
                  <a:gd name="f56" fmla="*/ 0 1 f35"/>
                  <a:gd name="f57" fmla="*/ f29 1 f35"/>
                  <a:gd name="f58" fmla="*/ 0 1 f36"/>
                  <a:gd name="f59" fmla="*/ f30 1 f36"/>
                  <a:gd name="f60" fmla="*/ f47 1 f35"/>
                  <a:gd name="f61" fmla="*/ f48 1 f36"/>
                  <a:gd name="f62" fmla="*/ f49 1 f35"/>
                  <a:gd name="f63" fmla="*/ f50 1 f36"/>
                  <a:gd name="f64" fmla="*/ f51 1 f35"/>
                  <a:gd name="f65" fmla="*/ f52 1 f36"/>
                  <a:gd name="f66" fmla="*/ f53 1 f35"/>
                  <a:gd name="f67" fmla="*/ f54 1 f36"/>
                  <a:gd name="f68" fmla="*/ f55 1 f36"/>
                  <a:gd name="f69" fmla="*/ f56 f26 1"/>
                  <a:gd name="f70" fmla="*/ f57 f26 1"/>
                  <a:gd name="f71" fmla="*/ f59 f27 1"/>
                  <a:gd name="f72" fmla="*/ f58 f27 1"/>
                  <a:gd name="f73" fmla="*/ f60 f26 1"/>
                  <a:gd name="f74" fmla="*/ f61 f27 1"/>
                  <a:gd name="f75" fmla="*/ f62 f26 1"/>
                  <a:gd name="f76" fmla="*/ f63 f27 1"/>
                  <a:gd name="f77" fmla="*/ f64 f26 1"/>
                  <a:gd name="f78" fmla="*/ f65 f27 1"/>
                  <a:gd name="f79" fmla="*/ f66 f26 1"/>
                  <a:gd name="f80" fmla="*/ f67 f27 1"/>
                  <a:gd name="f81" fmla="*/ f68 f27 1"/>
                </a:gdLst>
                <a:ahLst/>
                <a:cxnLst>
                  <a:cxn ang="3cd4">
                    <a:pos x="hc" y="t"/>
                  </a:cxn>
                  <a:cxn ang="0">
                    <a:pos x="r" y="vc"/>
                  </a:cxn>
                  <a:cxn ang="cd4">
                    <a:pos x="hc" y="b"/>
                  </a:cxn>
                  <a:cxn ang="cd2">
                    <a:pos x="l" y="vc"/>
                  </a:cxn>
                  <a:cxn ang="f46">
                    <a:pos x="f73" y="f74"/>
                  </a:cxn>
                  <a:cxn ang="f46">
                    <a:pos x="f75" y="f76"/>
                  </a:cxn>
                  <a:cxn ang="f46">
                    <a:pos x="f77" y="f78"/>
                  </a:cxn>
                  <a:cxn ang="f46">
                    <a:pos x="f79" y="f80"/>
                  </a:cxn>
                  <a:cxn ang="f46">
                    <a:pos x="f79" y="f81"/>
                  </a:cxn>
                  <a:cxn ang="f46">
                    <a:pos x="f73" y="f74"/>
                  </a:cxn>
                </a:cxnLst>
                <a:rect l="f69" t="f72" r="f70" b="f71"/>
                <a:pathLst>
                  <a:path w="157" h="34">
                    <a:moveTo>
                      <a:pt x="f8" y="f5"/>
                    </a:moveTo>
                    <a:cubicBezTo>
                      <a:pt x="f6" y="f9"/>
                      <a:pt x="f6" y="f10"/>
                      <a:pt x="f11" y="f12"/>
                    </a:cubicBezTo>
                    <a:cubicBezTo>
                      <a:pt x="f13" y="f14"/>
                      <a:pt x="f15" y="f16"/>
                      <a:pt x="f17" y="f18"/>
                    </a:cubicBezTo>
                    <a:cubicBezTo>
                      <a:pt x="f19" y="f18"/>
                      <a:pt x="f20" y="f18"/>
                      <a:pt x="f5" y="f7"/>
                    </a:cubicBezTo>
                    <a:cubicBezTo>
                      <a:pt x="f5" y="f16"/>
                      <a:pt x="f5" y="f21"/>
                      <a:pt x="f5" y="f22"/>
                    </a:cubicBezTo>
                    <a:cubicBezTo>
                      <a:pt x="f23" y="f19"/>
                      <a:pt x="f24" y="f20"/>
                      <a:pt x="f8" y="f5"/>
                    </a:cubicBezTo>
                    <a:close/>
                  </a:path>
                </a:pathLst>
              </a:custGeom>
              <a:solidFill>
                <a:srgbClr val="0070C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51" name="Freeform 25">
                <a:extLst>
                  <a:ext uri="{FF2B5EF4-FFF2-40B4-BE49-F238E27FC236}">
                    <a16:creationId xmlns:a16="http://schemas.microsoft.com/office/drawing/2014/main" id="{C1682658-E000-0924-AF9C-C6616026DDAE}"/>
                  </a:ext>
                </a:extLst>
              </p:cNvPr>
              <p:cNvSpPr/>
              <p:nvPr/>
            </p:nvSpPr>
            <p:spPr>
              <a:xfrm>
                <a:off x="6137763" y="4496552"/>
                <a:ext cx="315742" cy="41413"/>
              </a:xfrm>
              <a:custGeom>
                <a:avLst/>
                <a:gdLst>
                  <a:gd name="f0" fmla="val 10800000"/>
                  <a:gd name="f1" fmla="val 5400000"/>
                  <a:gd name="f2" fmla="val 180"/>
                  <a:gd name="f3" fmla="val w"/>
                  <a:gd name="f4" fmla="val h"/>
                  <a:gd name="f5" fmla="val 0"/>
                  <a:gd name="f6" fmla="val 155"/>
                  <a:gd name="f7" fmla="val 20"/>
                  <a:gd name="f8" fmla="val 16"/>
                  <a:gd name="f9" fmla="val 11"/>
                  <a:gd name="f10" fmla="val 5"/>
                  <a:gd name="f11" fmla="val 51"/>
                  <a:gd name="f12" fmla="val 3"/>
                  <a:gd name="f13" fmla="val 103"/>
                  <a:gd name="f14" fmla="val 2"/>
                  <a:gd name="f15" fmla="val 7"/>
                  <a:gd name="f16" fmla="val 12"/>
                  <a:gd name="f17" fmla="val 52"/>
                  <a:gd name="f18" fmla="+- 0 0 -90"/>
                  <a:gd name="f19" fmla="*/ f3 1 155"/>
                  <a:gd name="f20" fmla="*/ f4 1 20"/>
                  <a:gd name="f21" fmla="val f5"/>
                  <a:gd name="f22" fmla="val f6"/>
                  <a:gd name="f23" fmla="val f7"/>
                  <a:gd name="f24" fmla="*/ f18 f0 1"/>
                  <a:gd name="f25" fmla="+- f23 0 f21"/>
                  <a:gd name="f26" fmla="+- f22 0 f21"/>
                  <a:gd name="f27" fmla="*/ f24 1 f2"/>
                  <a:gd name="f28" fmla="*/ f26 1 155"/>
                  <a:gd name="f29" fmla="*/ f25 1 20"/>
                  <a:gd name="f30" fmla="*/ 0 f26 1"/>
                  <a:gd name="f31" fmla="*/ 20 f25 1"/>
                  <a:gd name="f32" fmla="*/ 5 f25 1"/>
                  <a:gd name="f33" fmla="*/ 155 f26 1"/>
                  <a:gd name="f34" fmla="*/ 0 f25 1"/>
                  <a:gd name="f35" fmla="+- f27 0 f1"/>
                  <a:gd name="f36" fmla="*/ f30 1 155"/>
                  <a:gd name="f37" fmla="*/ f31 1 20"/>
                  <a:gd name="f38" fmla="*/ f32 1 20"/>
                  <a:gd name="f39" fmla="*/ f33 1 155"/>
                  <a:gd name="f40" fmla="*/ f34 1 20"/>
                  <a:gd name="f41" fmla="*/ 0 1 f28"/>
                  <a:gd name="f42" fmla="*/ f22 1 f28"/>
                  <a:gd name="f43" fmla="*/ 0 1 f29"/>
                  <a:gd name="f44" fmla="*/ f23 1 f29"/>
                  <a:gd name="f45" fmla="*/ f36 1 f28"/>
                  <a:gd name="f46" fmla="*/ f37 1 f29"/>
                  <a:gd name="f47" fmla="*/ f38 1 f29"/>
                  <a:gd name="f48" fmla="*/ f39 1 f28"/>
                  <a:gd name="f49" fmla="*/ f40 1 f29"/>
                  <a:gd name="f50" fmla="*/ f41 f19 1"/>
                  <a:gd name="f51" fmla="*/ f42 f19 1"/>
                  <a:gd name="f52" fmla="*/ f44 f20 1"/>
                  <a:gd name="f53" fmla="*/ f43 f20 1"/>
                  <a:gd name="f54" fmla="*/ f45 f19 1"/>
                  <a:gd name="f55" fmla="*/ f46 f20 1"/>
                  <a:gd name="f56" fmla="*/ f47 f20 1"/>
                  <a:gd name="f57" fmla="*/ f48 f19 1"/>
                  <a:gd name="f58" fmla="*/ f49 f20 1"/>
                </a:gdLst>
                <a:ahLst/>
                <a:cxnLst>
                  <a:cxn ang="3cd4">
                    <a:pos x="hc" y="t"/>
                  </a:cxn>
                  <a:cxn ang="0">
                    <a:pos x="r" y="vc"/>
                  </a:cxn>
                  <a:cxn ang="cd4">
                    <a:pos x="hc" y="b"/>
                  </a:cxn>
                  <a:cxn ang="cd2">
                    <a:pos x="l" y="vc"/>
                  </a:cxn>
                  <a:cxn ang="f35">
                    <a:pos x="f54" y="f55"/>
                  </a:cxn>
                  <a:cxn ang="f35">
                    <a:pos x="f54" y="f56"/>
                  </a:cxn>
                  <a:cxn ang="f35">
                    <a:pos x="f57" y="f58"/>
                  </a:cxn>
                  <a:cxn ang="f35">
                    <a:pos x="f57" y="f55"/>
                  </a:cxn>
                  <a:cxn ang="f35">
                    <a:pos x="f54" y="f55"/>
                  </a:cxn>
                </a:cxnLst>
                <a:rect l="f50" t="f53" r="f51" b="f52"/>
                <a:pathLst>
                  <a:path w="155" h="20">
                    <a:moveTo>
                      <a:pt x="f5" y="f7"/>
                    </a:moveTo>
                    <a:cubicBezTo>
                      <a:pt x="f5" y="f8"/>
                      <a:pt x="f5" y="f9"/>
                      <a:pt x="f5" y="f10"/>
                    </a:cubicBezTo>
                    <a:cubicBezTo>
                      <a:pt x="f11" y="f12"/>
                      <a:pt x="f13" y="f14"/>
                      <a:pt x="f6" y="f5"/>
                    </a:cubicBezTo>
                    <a:cubicBezTo>
                      <a:pt x="f6" y="f15"/>
                      <a:pt x="f6" y="f16"/>
                      <a:pt x="f6" y="f7"/>
                    </a:cubicBezTo>
                    <a:cubicBezTo>
                      <a:pt x="f13" y="f7"/>
                      <a:pt x="f17" y="f7"/>
                      <a:pt x="f5" y="f7"/>
                    </a:cubicBezTo>
                    <a:close/>
                  </a:path>
                </a:pathLst>
              </a:custGeom>
              <a:solidFill>
                <a:srgbClr val="0070C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52" name="Freeform 26">
                <a:extLst>
                  <a:ext uri="{FF2B5EF4-FFF2-40B4-BE49-F238E27FC236}">
                    <a16:creationId xmlns:a16="http://schemas.microsoft.com/office/drawing/2014/main" id="{1D94E9F0-82E8-B08D-D9B5-19052798AA6B}"/>
                  </a:ext>
                </a:extLst>
              </p:cNvPr>
              <p:cNvSpPr/>
              <p:nvPr/>
            </p:nvSpPr>
            <p:spPr>
              <a:xfrm>
                <a:off x="6137763" y="4372322"/>
                <a:ext cx="314023" cy="50035"/>
              </a:xfrm>
              <a:custGeom>
                <a:avLst/>
                <a:gdLst>
                  <a:gd name="f0" fmla="val 10800000"/>
                  <a:gd name="f1" fmla="val 5400000"/>
                  <a:gd name="f2" fmla="val 180"/>
                  <a:gd name="f3" fmla="val w"/>
                  <a:gd name="f4" fmla="val h"/>
                  <a:gd name="f5" fmla="val 0"/>
                  <a:gd name="f6" fmla="val 154"/>
                  <a:gd name="f7" fmla="val 24"/>
                  <a:gd name="f8" fmla="val 18"/>
                  <a:gd name="f9" fmla="val 13"/>
                  <a:gd name="f10" fmla="val 7"/>
                  <a:gd name="f11" fmla="val 51"/>
                  <a:gd name="f12" fmla="val 5"/>
                  <a:gd name="f13" fmla="val 102"/>
                  <a:gd name="f14" fmla="val 2"/>
                  <a:gd name="f15" fmla="val 6"/>
                  <a:gd name="f16" fmla="val 12"/>
                  <a:gd name="f17" fmla="val 103"/>
                  <a:gd name="f18" fmla="val 20"/>
                  <a:gd name="f19" fmla="val 52"/>
                  <a:gd name="f20" fmla="val 22"/>
                  <a:gd name="f21" fmla="+- 0 0 -90"/>
                  <a:gd name="f22" fmla="*/ f3 1 154"/>
                  <a:gd name="f23" fmla="*/ f4 1 24"/>
                  <a:gd name="f24" fmla="val f5"/>
                  <a:gd name="f25" fmla="val f6"/>
                  <a:gd name="f26" fmla="val f7"/>
                  <a:gd name="f27" fmla="*/ f21 f0 1"/>
                  <a:gd name="f28" fmla="+- f26 0 f24"/>
                  <a:gd name="f29" fmla="+- f25 0 f24"/>
                  <a:gd name="f30" fmla="*/ f27 1 f2"/>
                  <a:gd name="f31" fmla="*/ f29 1 154"/>
                  <a:gd name="f32" fmla="*/ f28 1 24"/>
                  <a:gd name="f33" fmla="*/ 0 f29 1"/>
                  <a:gd name="f34" fmla="*/ 24 f28 1"/>
                  <a:gd name="f35" fmla="*/ 7 f28 1"/>
                  <a:gd name="f36" fmla="*/ 154 f29 1"/>
                  <a:gd name="f37" fmla="*/ 0 f28 1"/>
                  <a:gd name="f38" fmla="*/ 18 f28 1"/>
                  <a:gd name="f39" fmla="+- f30 0 f1"/>
                  <a:gd name="f40" fmla="*/ f33 1 154"/>
                  <a:gd name="f41" fmla="*/ f34 1 24"/>
                  <a:gd name="f42" fmla="*/ f35 1 24"/>
                  <a:gd name="f43" fmla="*/ f36 1 154"/>
                  <a:gd name="f44" fmla="*/ f37 1 24"/>
                  <a:gd name="f45" fmla="*/ f38 1 24"/>
                  <a:gd name="f46" fmla="*/ 0 1 f31"/>
                  <a:gd name="f47" fmla="*/ f25 1 f31"/>
                  <a:gd name="f48" fmla="*/ 0 1 f32"/>
                  <a:gd name="f49" fmla="*/ f26 1 f32"/>
                  <a:gd name="f50" fmla="*/ f40 1 f31"/>
                  <a:gd name="f51" fmla="*/ f41 1 f32"/>
                  <a:gd name="f52" fmla="*/ f42 1 f32"/>
                  <a:gd name="f53" fmla="*/ f43 1 f31"/>
                  <a:gd name="f54" fmla="*/ f44 1 f32"/>
                  <a:gd name="f55" fmla="*/ f45 1 f32"/>
                  <a:gd name="f56" fmla="*/ f46 f22 1"/>
                  <a:gd name="f57" fmla="*/ f47 f22 1"/>
                  <a:gd name="f58" fmla="*/ f49 f23 1"/>
                  <a:gd name="f59" fmla="*/ f48 f23 1"/>
                  <a:gd name="f60" fmla="*/ f50 f22 1"/>
                  <a:gd name="f61" fmla="*/ f51 f23 1"/>
                  <a:gd name="f62" fmla="*/ f52 f23 1"/>
                  <a:gd name="f63" fmla="*/ f53 f22 1"/>
                  <a:gd name="f64" fmla="*/ f54 f23 1"/>
                  <a:gd name="f65" fmla="*/ f55 f23 1"/>
                </a:gdLst>
                <a:ahLst/>
                <a:cxnLst>
                  <a:cxn ang="3cd4">
                    <a:pos x="hc" y="t"/>
                  </a:cxn>
                  <a:cxn ang="0">
                    <a:pos x="r" y="vc"/>
                  </a:cxn>
                  <a:cxn ang="cd4">
                    <a:pos x="hc" y="b"/>
                  </a:cxn>
                  <a:cxn ang="cd2">
                    <a:pos x="l" y="vc"/>
                  </a:cxn>
                  <a:cxn ang="f39">
                    <a:pos x="f60" y="f61"/>
                  </a:cxn>
                  <a:cxn ang="f39">
                    <a:pos x="f60" y="f62"/>
                  </a:cxn>
                  <a:cxn ang="f39">
                    <a:pos x="f63" y="f64"/>
                  </a:cxn>
                  <a:cxn ang="f39">
                    <a:pos x="f63" y="f65"/>
                  </a:cxn>
                  <a:cxn ang="f39">
                    <a:pos x="f60" y="f61"/>
                  </a:cxn>
                </a:cxnLst>
                <a:rect l="f56" t="f59" r="f57" b="f58"/>
                <a:pathLst>
                  <a:path w="154" h="24">
                    <a:moveTo>
                      <a:pt x="f5" y="f7"/>
                    </a:moveTo>
                    <a:cubicBezTo>
                      <a:pt x="f5" y="f8"/>
                      <a:pt x="f5" y="f9"/>
                      <a:pt x="f5" y="f10"/>
                    </a:cubicBezTo>
                    <a:cubicBezTo>
                      <a:pt x="f11" y="f12"/>
                      <a:pt x="f13" y="f14"/>
                      <a:pt x="f6" y="f5"/>
                    </a:cubicBezTo>
                    <a:cubicBezTo>
                      <a:pt x="f6" y="f15"/>
                      <a:pt x="f6" y="f16"/>
                      <a:pt x="f6" y="f8"/>
                    </a:cubicBezTo>
                    <a:cubicBezTo>
                      <a:pt x="f17" y="f18"/>
                      <a:pt x="f19" y="f20"/>
                      <a:pt x="f5" y="f7"/>
                    </a:cubicBezTo>
                    <a:close/>
                  </a:path>
                </a:pathLst>
              </a:custGeom>
              <a:solidFill>
                <a:srgbClr val="0070C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53" name="Freeform 27">
                <a:extLst>
                  <a:ext uri="{FF2B5EF4-FFF2-40B4-BE49-F238E27FC236}">
                    <a16:creationId xmlns:a16="http://schemas.microsoft.com/office/drawing/2014/main" id="{88325230-5C65-9E9B-F0D4-A555EA0B6C8B}"/>
                  </a:ext>
                </a:extLst>
              </p:cNvPr>
              <p:cNvSpPr/>
              <p:nvPr/>
            </p:nvSpPr>
            <p:spPr>
              <a:xfrm>
                <a:off x="6137763" y="3868506"/>
                <a:ext cx="314023" cy="75913"/>
              </a:xfrm>
              <a:custGeom>
                <a:avLst/>
                <a:gdLst>
                  <a:gd name="f0" fmla="val 10800000"/>
                  <a:gd name="f1" fmla="val 5400000"/>
                  <a:gd name="f2" fmla="val 180"/>
                  <a:gd name="f3" fmla="val w"/>
                  <a:gd name="f4" fmla="val h"/>
                  <a:gd name="f5" fmla="val 0"/>
                  <a:gd name="f6" fmla="val 154"/>
                  <a:gd name="f7" fmla="val 37"/>
                  <a:gd name="f8" fmla="val 30"/>
                  <a:gd name="f9" fmla="val 26"/>
                  <a:gd name="f10" fmla="val 20"/>
                  <a:gd name="f11" fmla="val 51"/>
                  <a:gd name="f12" fmla="val 13"/>
                  <a:gd name="f13" fmla="val 102"/>
                  <a:gd name="f14" fmla="val 7"/>
                  <a:gd name="f15" fmla="val 6"/>
                  <a:gd name="f16" fmla="val 12"/>
                  <a:gd name="f17" fmla="val 19"/>
                  <a:gd name="f18" fmla="val 104"/>
                  <a:gd name="f19" fmla="val 25"/>
                  <a:gd name="f20" fmla="val 52"/>
                  <a:gd name="f21" fmla="val 31"/>
                  <a:gd name="f22" fmla="+- 0 0 -90"/>
                  <a:gd name="f23" fmla="*/ f3 1 154"/>
                  <a:gd name="f24" fmla="*/ f4 1 37"/>
                  <a:gd name="f25" fmla="val f5"/>
                  <a:gd name="f26" fmla="val f6"/>
                  <a:gd name="f27" fmla="val f7"/>
                  <a:gd name="f28" fmla="*/ f22 f0 1"/>
                  <a:gd name="f29" fmla="+- f27 0 f25"/>
                  <a:gd name="f30" fmla="+- f26 0 f25"/>
                  <a:gd name="f31" fmla="*/ f28 1 f2"/>
                  <a:gd name="f32" fmla="*/ f30 1 154"/>
                  <a:gd name="f33" fmla="*/ f29 1 37"/>
                  <a:gd name="f34" fmla="*/ 0 f30 1"/>
                  <a:gd name="f35" fmla="*/ 37 f29 1"/>
                  <a:gd name="f36" fmla="*/ 20 f29 1"/>
                  <a:gd name="f37" fmla="*/ 154 f30 1"/>
                  <a:gd name="f38" fmla="*/ 0 f29 1"/>
                  <a:gd name="f39" fmla="*/ 19 f29 1"/>
                  <a:gd name="f40" fmla="+- f31 0 f1"/>
                  <a:gd name="f41" fmla="*/ f34 1 154"/>
                  <a:gd name="f42" fmla="*/ f35 1 37"/>
                  <a:gd name="f43" fmla="*/ f36 1 37"/>
                  <a:gd name="f44" fmla="*/ f37 1 154"/>
                  <a:gd name="f45" fmla="*/ f38 1 37"/>
                  <a:gd name="f46" fmla="*/ f39 1 37"/>
                  <a:gd name="f47" fmla="*/ 0 1 f32"/>
                  <a:gd name="f48" fmla="*/ f26 1 f32"/>
                  <a:gd name="f49" fmla="*/ 0 1 f33"/>
                  <a:gd name="f50" fmla="*/ f27 1 f33"/>
                  <a:gd name="f51" fmla="*/ f41 1 f32"/>
                  <a:gd name="f52" fmla="*/ f42 1 f33"/>
                  <a:gd name="f53" fmla="*/ f43 1 f33"/>
                  <a:gd name="f54" fmla="*/ f44 1 f32"/>
                  <a:gd name="f55" fmla="*/ f45 1 f33"/>
                  <a:gd name="f56" fmla="*/ f46 1 f33"/>
                  <a:gd name="f57" fmla="*/ f47 f23 1"/>
                  <a:gd name="f58" fmla="*/ f48 f23 1"/>
                  <a:gd name="f59" fmla="*/ f50 f24 1"/>
                  <a:gd name="f60" fmla="*/ f49 f24 1"/>
                  <a:gd name="f61" fmla="*/ f51 f23 1"/>
                  <a:gd name="f62" fmla="*/ f52 f24 1"/>
                  <a:gd name="f63" fmla="*/ f53 f24 1"/>
                  <a:gd name="f64" fmla="*/ f54 f23 1"/>
                  <a:gd name="f65" fmla="*/ f55 f24 1"/>
                  <a:gd name="f66" fmla="*/ f56 f24 1"/>
                </a:gdLst>
                <a:ahLst/>
                <a:cxnLst>
                  <a:cxn ang="3cd4">
                    <a:pos x="hc" y="t"/>
                  </a:cxn>
                  <a:cxn ang="0">
                    <a:pos x="r" y="vc"/>
                  </a:cxn>
                  <a:cxn ang="cd4">
                    <a:pos x="hc" y="b"/>
                  </a:cxn>
                  <a:cxn ang="cd2">
                    <a:pos x="l" y="vc"/>
                  </a:cxn>
                  <a:cxn ang="f40">
                    <a:pos x="f61" y="f62"/>
                  </a:cxn>
                  <a:cxn ang="f40">
                    <a:pos x="f61" y="f63"/>
                  </a:cxn>
                  <a:cxn ang="f40">
                    <a:pos x="f64" y="f65"/>
                  </a:cxn>
                  <a:cxn ang="f40">
                    <a:pos x="f64" y="f66"/>
                  </a:cxn>
                  <a:cxn ang="f40">
                    <a:pos x="f61" y="f62"/>
                  </a:cxn>
                </a:cxnLst>
                <a:rect l="f57" t="f60" r="f58" b="f59"/>
                <a:pathLst>
                  <a:path w="154" h="37">
                    <a:moveTo>
                      <a:pt x="f5" y="f7"/>
                    </a:moveTo>
                    <a:cubicBezTo>
                      <a:pt x="f5" y="f8"/>
                      <a:pt x="f5" y="f9"/>
                      <a:pt x="f5" y="f10"/>
                    </a:cubicBezTo>
                    <a:cubicBezTo>
                      <a:pt x="f11" y="f12"/>
                      <a:pt x="f13" y="f14"/>
                      <a:pt x="f6" y="f5"/>
                    </a:cubicBezTo>
                    <a:cubicBezTo>
                      <a:pt x="f6" y="f15"/>
                      <a:pt x="f6" y="f16"/>
                      <a:pt x="f6" y="f17"/>
                    </a:cubicBezTo>
                    <a:cubicBezTo>
                      <a:pt x="f18" y="f19"/>
                      <a:pt x="f20" y="f21"/>
                      <a:pt x="f5" y="f7"/>
                    </a:cubicBezTo>
                    <a:close/>
                  </a:path>
                </a:pathLst>
              </a:custGeom>
              <a:solidFill>
                <a:srgbClr val="0070C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54" name="Freeform 28">
                <a:extLst>
                  <a:ext uri="{FF2B5EF4-FFF2-40B4-BE49-F238E27FC236}">
                    <a16:creationId xmlns:a16="http://schemas.microsoft.com/office/drawing/2014/main" id="{1201E2BA-A7A3-3F94-81D1-D323DED1FC1A}"/>
                  </a:ext>
                </a:extLst>
              </p:cNvPr>
              <p:cNvSpPr/>
              <p:nvPr/>
            </p:nvSpPr>
            <p:spPr>
              <a:xfrm>
                <a:off x="6137763" y="4184257"/>
                <a:ext cx="315742" cy="58658"/>
              </a:xfrm>
              <a:custGeom>
                <a:avLst/>
                <a:gdLst>
                  <a:gd name="f0" fmla="val 10800000"/>
                  <a:gd name="f1" fmla="val 5400000"/>
                  <a:gd name="f2" fmla="val 180"/>
                  <a:gd name="f3" fmla="val w"/>
                  <a:gd name="f4" fmla="val h"/>
                  <a:gd name="f5" fmla="val 0"/>
                  <a:gd name="f6" fmla="val 155"/>
                  <a:gd name="f7" fmla="val 29"/>
                  <a:gd name="f8" fmla="val 22"/>
                  <a:gd name="f9" fmla="val 18"/>
                  <a:gd name="f10" fmla="val 12"/>
                  <a:gd name="f11" fmla="val 51"/>
                  <a:gd name="f12" fmla="val 8"/>
                  <a:gd name="f13" fmla="val 103"/>
                  <a:gd name="f14" fmla="val 4"/>
                  <a:gd name="f15" fmla="val 7"/>
                  <a:gd name="f16" fmla="val 52"/>
                  <a:gd name="f17" fmla="val 25"/>
                  <a:gd name="f18" fmla="+- 0 0 -90"/>
                  <a:gd name="f19" fmla="*/ f3 1 155"/>
                  <a:gd name="f20" fmla="*/ f4 1 29"/>
                  <a:gd name="f21" fmla="val f5"/>
                  <a:gd name="f22" fmla="val f6"/>
                  <a:gd name="f23" fmla="val f7"/>
                  <a:gd name="f24" fmla="*/ f18 f0 1"/>
                  <a:gd name="f25" fmla="+- f23 0 f21"/>
                  <a:gd name="f26" fmla="+- f22 0 f21"/>
                  <a:gd name="f27" fmla="*/ f24 1 f2"/>
                  <a:gd name="f28" fmla="*/ f26 1 155"/>
                  <a:gd name="f29" fmla="*/ f25 1 29"/>
                  <a:gd name="f30" fmla="*/ 0 f26 1"/>
                  <a:gd name="f31" fmla="*/ 29 f25 1"/>
                  <a:gd name="f32" fmla="*/ 12 f25 1"/>
                  <a:gd name="f33" fmla="*/ 155 f26 1"/>
                  <a:gd name="f34" fmla="*/ 0 f25 1"/>
                  <a:gd name="f35" fmla="*/ 18 f25 1"/>
                  <a:gd name="f36" fmla="+- f27 0 f1"/>
                  <a:gd name="f37" fmla="*/ f30 1 155"/>
                  <a:gd name="f38" fmla="*/ f31 1 29"/>
                  <a:gd name="f39" fmla="*/ f32 1 29"/>
                  <a:gd name="f40" fmla="*/ f33 1 155"/>
                  <a:gd name="f41" fmla="*/ f34 1 29"/>
                  <a:gd name="f42" fmla="*/ f35 1 29"/>
                  <a:gd name="f43" fmla="*/ 0 1 f28"/>
                  <a:gd name="f44" fmla="*/ f22 1 f28"/>
                  <a:gd name="f45" fmla="*/ 0 1 f29"/>
                  <a:gd name="f46" fmla="*/ f23 1 f29"/>
                  <a:gd name="f47" fmla="*/ f37 1 f28"/>
                  <a:gd name="f48" fmla="*/ f38 1 f29"/>
                  <a:gd name="f49" fmla="*/ f39 1 f29"/>
                  <a:gd name="f50" fmla="*/ f40 1 f28"/>
                  <a:gd name="f51" fmla="*/ f41 1 f29"/>
                  <a:gd name="f52" fmla="*/ f42 1 f29"/>
                  <a:gd name="f53" fmla="*/ f43 f19 1"/>
                  <a:gd name="f54" fmla="*/ f44 f19 1"/>
                  <a:gd name="f55" fmla="*/ f46 f20 1"/>
                  <a:gd name="f56" fmla="*/ f45 f20 1"/>
                  <a:gd name="f57" fmla="*/ f47 f19 1"/>
                  <a:gd name="f58" fmla="*/ f48 f20 1"/>
                  <a:gd name="f59" fmla="*/ f49 f20 1"/>
                  <a:gd name="f60" fmla="*/ f50 f19 1"/>
                  <a:gd name="f61" fmla="*/ f51 f20 1"/>
                  <a:gd name="f62" fmla="*/ f52 f20 1"/>
                </a:gdLst>
                <a:ahLst/>
                <a:cxnLst>
                  <a:cxn ang="3cd4">
                    <a:pos x="hc" y="t"/>
                  </a:cxn>
                  <a:cxn ang="0">
                    <a:pos x="r" y="vc"/>
                  </a:cxn>
                  <a:cxn ang="cd4">
                    <a:pos x="hc" y="b"/>
                  </a:cxn>
                  <a:cxn ang="cd2">
                    <a:pos x="l" y="vc"/>
                  </a:cxn>
                  <a:cxn ang="f36">
                    <a:pos x="f57" y="f58"/>
                  </a:cxn>
                  <a:cxn ang="f36">
                    <a:pos x="f57" y="f59"/>
                  </a:cxn>
                  <a:cxn ang="f36">
                    <a:pos x="f60" y="f61"/>
                  </a:cxn>
                  <a:cxn ang="f36">
                    <a:pos x="f60" y="f62"/>
                  </a:cxn>
                  <a:cxn ang="f36">
                    <a:pos x="f57" y="f58"/>
                  </a:cxn>
                </a:cxnLst>
                <a:rect l="f53" t="f56" r="f54" b="f55"/>
                <a:pathLst>
                  <a:path w="155" h="29">
                    <a:moveTo>
                      <a:pt x="f5" y="f7"/>
                    </a:moveTo>
                    <a:cubicBezTo>
                      <a:pt x="f5" y="f8"/>
                      <a:pt x="f5" y="f9"/>
                      <a:pt x="f5" y="f10"/>
                    </a:cubicBezTo>
                    <a:cubicBezTo>
                      <a:pt x="f11" y="f12"/>
                      <a:pt x="f13" y="f14"/>
                      <a:pt x="f6" y="f5"/>
                    </a:cubicBezTo>
                    <a:cubicBezTo>
                      <a:pt x="f6" y="f15"/>
                      <a:pt x="f6" y="f10"/>
                      <a:pt x="f6" y="f9"/>
                    </a:cubicBezTo>
                    <a:cubicBezTo>
                      <a:pt x="f13" y="f8"/>
                      <a:pt x="f16" y="f17"/>
                      <a:pt x="f5" y="f7"/>
                    </a:cubicBezTo>
                    <a:close/>
                  </a:path>
                </a:pathLst>
              </a:custGeom>
              <a:solidFill>
                <a:srgbClr val="0070C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55" name="Freeform 29">
                <a:extLst>
                  <a:ext uri="{FF2B5EF4-FFF2-40B4-BE49-F238E27FC236}">
                    <a16:creationId xmlns:a16="http://schemas.microsoft.com/office/drawing/2014/main" id="{ACBB0D55-3B81-B0D3-D092-02DE0C0F07BA}"/>
                  </a:ext>
                </a:extLst>
              </p:cNvPr>
              <p:cNvSpPr/>
              <p:nvPr/>
            </p:nvSpPr>
            <p:spPr>
              <a:xfrm>
                <a:off x="6137763" y="4058299"/>
                <a:ext cx="315742" cy="63843"/>
              </a:xfrm>
              <a:custGeom>
                <a:avLst/>
                <a:gdLst>
                  <a:gd name="f0" fmla="val 10800000"/>
                  <a:gd name="f1" fmla="val 5400000"/>
                  <a:gd name="f2" fmla="val 180"/>
                  <a:gd name="f3" fmla="val w"/>
                  <a:gd name="f4" fmla="val h"/>
                  <a:gd name="f5" fmla="val 0"/>
                  <a:gd name="f6" fmla="val 155"/>
                  <a:gd name="f7" fmla="val 32"/>
                  <a:gd name="f8" fmla="val 7"/>
                  <a:gd name="f9" fmla="val 12"/>
                  <a:gd name="f10" fmla="val 18"/>
                  <a:gd name="f11" fmla="val 104"/>
                  <a:gd name="f12" fmla="val 23"/>
                  <a:gd name="f13" fmla="val 52"/>
                  <a:gd name="f14" fmla="val 28"/>
                  <a:gd name="f15" fmla="val 26"/>
                  <a:gd name="f16" fmla="val 21"/>
                  <a:gd name="f17" fmla="val 15"/>
                  <a:gd name="f18" fmla="val 51"/>
                  <a:gd name="f19" fmla="val 10"/>
                  <a:gd name="f20" fmla="val 103"/>
                  <a:gd name="f21" fmla="val 5"/>
                  <a:gd name="f22" fmla="+- 0 0 -90"/>
                  <a:gd name="f23" fmla="*/ f3 1 155"/>
                  <a:gd name="f24" fmla="*/ f4 1 32"/>
                  <a:gd name="f25" fmla="val f5"/>
                  <a:gd name="f26" fmla="val f6"/>
                  <a:gd name="f27" fmla="val f7"/>
                  <a:gd name="f28" fmla="*/ f22 f0 1"/>
                  <a:gd name="f29" fmla="+- f27 0 f25"/>
                  <a:gd name="f30" fmla="+- f26 0 f25"/>
                  <a:gd name="f31" fmla="*/ f28 1 f2"/>
                  <a:gd name="f32" fmla="*/ f30 1 155"/>
                  <a:gd name="f33" fmla="*/ f29 1 32"/>
                  <a:gd name="f34" fmla="*/ 155 f30 1"/>
                  <a:gd name="f35" fmla="*/ 0 f29 1"/>
                  <a:gd name="f36" fmla="*/ 18 f29 1"/>
                  <a:gd name="f37" fmla="*/ 0 f30 1"/>
                  <a:gd name="f38" fmla="*/ 32 f29 1"/>
                  <a:gd name="f39" fmla="*/ 15 f29 1"/>
                  <a:gd name="f40" fmla="+- f31 0 f1"/>
                  <a:gd name="f41" fmla="*/ f34 1 155"/>
                  <a:gd name="f42" fmla="*/ f35 1 32"/>
                  <a:gd name="f43" fmla="*/ f36 1 32"/>
                  <a:gd name="f44" fmla="*/ f37 1 155"/>
                  <a:gd name="f45" fmla="*/ f38 1 32"/>
                  <a:gd name="f46" fmla="*/ f39 1 32"/>
                  <a:gd name="f47" fmla="*/ 0 1 f32"/>
                  <a:gd name="f48" fmla="*/ f26 1 f32"/>
                  <a:gd name="f49" fmla="*/ 0 1 f33"/>
                  <a:gd name="f50" fmla="*/ f27 1 f33"/>
                  <a:gd name="f51" fmla="*/ f41 1 f32"/>
                  <a:gd name="f52" fmla="*/ f42 1 f33"/>
                  <a:gd name="f53" fmla="*/ f43 1 f33"/>
                  <a:gd name="f54" fmla="*/ f44 1 f32"/>
                  <a:gd name="f55" fmla="*/ f45 1 f33"/>
                  <a:gd name="f56" fmla="*/ f46 1 f33"/>
                  <a:gd name="f57" fmla="*/ f47 f23 1"/>
                  <a:gd name="f58" fmla="*/ f48 f23 1"/>
                  <a:gd name="f59" fmla="*/ f50 f24 1"/>
                  <a:gd name="f60" fmla="*/ f49 f24 1"/>
                  <a:gd name="f61" fmla="*/ f51 f23 1"/>
                  <a:gd name="f62" fmla="*/ f52 f24 1"/>
                  <a:gd name="f63" fmla="*/ f53 f24 1"/>
                  <a:gd name="f64" fmla="*/ f54 f23 1"/>
                  <a:gd name="f65" fmla="*/ f55 f24 1"/>
                  <a:gd name="f66" fmla="*/ f56 f24 1"/>
                </a:gdLst>
                <a:ahLst/>
                <a:cxnLst>
                  <a:cxn ang="3cd4">
                    <a:pos x="hc" y="t"/>
                  </a:cxn>
                  <a:cxn ang="0">
                    <a:pos x="r" y="vc"/>
                  </a:cxn>
                  <a:cxn ang="cd4">
                    <a:pos x="hc" y="b"/>
                  </a:cxn>
                  <a:cxn ang="cd2">
                    <a:pos x="l" y="vc"/>
                  </a:cxn>
                  <a:cxn ang="f40">
                    <a:pos x="f61" y="f62"/>
                  </a:cxn>
                  <a:cxn ang="f40">
                    <a:pos x="f61" y="f63"/>
                  </a:cxn>
                  <a:cxn ang="f40">
                    <a:pos x="f64" y="f65"/>
                  </a:cxn>
                  <a:cxn ang="f40">
                    <a:pos x="f64" y="f66"/>
                  </a:cxn>
                  <a:cxn ang="f40">
                    <a:pos x="f61" y="f62"/>
                  </a:cxn>
                </a:cxnLst>
                <a:rect l="f57" t="f60" r="f58" b="f59"/>
                <a:pathLst>
                  <a:path w="155" h="32">
                    <a:moveTo>
                      <a:pt x="f6" y="f5"/>
                    </a:moveTo>
                    <a:cubicBezTo>
                      <a:pt x="f6" y="f8"/>
                      <a:pt x="f6" y="f9"/>
                      <a:pt x="f6" y="f10"/>
                    </a:cubicBezTo>
                    <a:cubicBezTo>
                      <a:pt x="f11" y="f12"/>
                      <a:pt x="f13" y="f14"/>
                      <a:pt x="f5" y="f7"/>
                    </a:cubicBezTo>
                    <a:cubicBezTo>
                      <a:pt x="f5" y="f15"/>
                      <a:pt x="f5" y="f16"/>
                      <a:pt x="f5" y="f17"/>
                    </a:cubicBezTo>
                    <a:cubicBezTo>
                      <a:pt x="f18" y="f19"/>
                      <a:pt x="f20" y="f21"/>
                      <a:pt x="f6" y="f5"/>
                    </a:cubicBezTo>
                    <a:close/>
                  </a:path>
                </a:pathLst>
              </a:custGeom>
              <a:solidFill>
                <a:srgbClr val="0070C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56" name="Freeform 30">
                <a:extLst>
                  <a:ext uri="{FF2B5EF4-FFF2-40B4-BE49-F238E27FC236}">
                    <a16:creationId xmlns:a16="http://schemas.microsoft.com/office/drawing/2014/main" id="{D80758F6-BC6C-A0CA-9AEE-0CE08549468F}"/>
                  </a:ext>
                </a:extLst>
              </p:cNvPr>
              <p:cNvSpPr/>
              <p:nvPr/>
            </p:nvSpPr>
            <p:spPr>
              <a:xfrm>
                <a:off x="6137763" y="4565562"/>
                <a:ext cx="315742" cy="34509"/>
              </a:xfrm>
              <a:custGeom>
                <a:avLst/>
                <a:gdLst>
                  <a:gd name="f0" fmla="val 10800000"/>
                  <a:gd name="f1" fmla="val 5400000"/>
                  <a:gd name="f2" fmla="val 180"/>
                  <a:gd name="f3" fmla="val w"/>
                  <a:gd name="f4" fmla="val h"/>
                  <a:gd name="f5" fmla="val 0"/>
                  <a:gd name="f6" fmla="val 155"/>
                  <a:gd name="f7" fmla="val 17"/>
                  <a:gd name="f8" fmla="val 103"/>
                  <a:gd name="f9" fmla="val 52"/>
                  <a:gd name="f10" fmla="val 12"/>
                  <a:gd name="f11" fmla="val 7"/>
                  <a:gd name="f12" fmla="val 51"/>
                  <a:gd name="f13" fmla="val 4"/>
                  <a:gd name="f14" fmla="val 9"/>
                  <a:gd name="f15" fmla="+- 0 0 -90"/>
                  <a:gd name="f16" fmla="*/ f3 1 155"/>
                  <a:gd name="f17" fmla="*/ f4 1 17"/>
                  <a:gd name="f18" fmla="val f5"/>
                  <a:gd name="f19" fmla="val f6"/>
                  <a:gd name="f20" fmla="val f7"/>
                  <a:gd name="f21" fmla="*/ f15 f0 1"/>
                  <a:gd name="f22" fmla="+- f20 0 f18"/>
                  <a:gd name="f23" fmla="+- f19 0 f18"/>
                  <a:gd name="f24" fmla="*/ f21 1 f2"/>
                  <a:gd name="f25" fmla="*/ f23 1 155"/>
                  <a:gd name="f26" fmla="*/ f22 1 17"/>
                  <a:gd name="f27" fmla="*/ 155 f23 1"/>
                  <a:gd name="f28" fmla="*/ 17 f22 1"/>
                  <a:gd name="f29" fmla="*/ 0 f23 1"/>
                  <a:gd name="f30" fmla="*/ 0 f22 1"/>
                  <a:gd name="f31" fmla="+- f24 0 f1"/>
                  <a:gd name="f32" fmla="*/ f27 1 155"/>
                  <a:gd name="f33" fmla="*/ f28 1 17"/>
                  <a:gd name="f34" fmla="*/ f29 1 155"/>
                  <a:gd name="f35" fmla="*/ f30 1 17"/>
                  <a:gd name="f36" fmla="*/ 0 1 f25"/>
                  <a:gd name="f37" fmla="*/ f19 1 f25"/>
                  <a:gd name="f38" fmla="*/ 0 1 f26"/>
                  <a:gd name="f39" fmla="*/ f20 1 f26"/>
                  <a:gd name="f40" fmla="*/ f32 1 f25"/>
                  <a:gd name="f41" fmla="*/ f33 1 f26"/>
                  <a:gd name="f42" fmla="*/ f34 1 f25"/>
                  <a:gd name="f43" fmla="*/ f35 1 f26"/>
                  <a:gd name="f44" fmla="*/ f36 f16 1"/>
                  <a:gd name="f45" fmla="*/ f37 f16 1"/>
                  <a:gd name="f46" fmla="*/ f39 f17 1"/>
                  <a:gd name="f47" fmla="*/ f38 f17 1"/>
                  <a:gd name="f48" fmla="*/ f40 f16 1"/>
                  <a:gd name="f49" fmla="*/ f41 f17 1"/>
                  <a:gd name="f50" fmla="*/ f42 f16 1"/>
                  <a:gd name="f51" fmla="*/ f43 f17 1"/>
                </a:gdLst>
                <a:ahLst/>
                <a:cxnLst>
                  <a:cxn ang="3cd4">
                    <a:pos x="hc" y="t"/>
                  </a:cxn>
                  <a:cxn ang="0">
                    <a:pos x="r" y="vc"/>
                  </a:cxn>
                  <a:cxn ang="cd4">
                    <a:pos x="hc" y="b"/>
                  </a:cxn>
                  <a:cxn ang="cd2">
                    <a:pos x="l" y="vc"/>
                  </a:cxn>
                  <a:cxn ang="f31">
                    <a:pos x="f48" y="f49"/>
                  </a:cxn>
                  <a:cxn ang="f31">
                    <a:pos x="f50" y="f49"/>
                  </a:cxn>
                  <a:cxn ang="f31">
                    <a:pos x="f50" y="f51"/>
                  </a:cxn>
                  <a:cxn ang="f31">
                    <a:pos x="f48" y="f51"/>
                  </a:cxn>
                  <a:cxn ang="f31">
                    <a:pos x="f48" y="f49"/>
                  </a:cxn>
                </a:cxnLst>
                <a:rect l="f44" t="f47" r="f45" b="f46"/>
                <a:pathLst>
                  <a:path w="155" h="17">
                    <a:moveTo>
                      <a:pt x="f6" y="f7"/>
                    </a:moveTo>
                    <a:cubicBezTo>
                      <a:pt x="f8" y="f7"/>
                      <a:pt x="f9" y="f7"/>
                      <a:pt x="f5" y="f7"/>
                    </a:cubicBezTo>
                    <a:cubicBezTo>
                      <a:pt x="f5" y="f10"/>
                      <a:pt x="f5" y="f11"/>
                      <a:pt x="f5" y="f5"/>
                    </a:cubicBezTo>
                    <a:cubicBezTo>
                      <a:pt x="f12" y="f5"/>
                      <a:pt x="f8" y="f5"/>
                      <a:pt x="f6" y="f5"/>
                    </a:cubicBezTo>
                    <a:cubicBezTo>
                      <a:pt x="f6" y="f13"/>
                      <a:pt x="f6" y="f14"/>
                      <a:pt x="f6" y="f7"/>
                    </a:cubicBezTo>
                    <a:close/>
                  </a:path>
                </a:pathLst>
              </a:custGeom>
              <a:solidFill>
                <a:srgbClr val="0070C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57" name="Freeform 31">
                <a:extLst>
                  <a:ext uri="{FF2B5EF4-FFF2-40B4-BE49-F238E27FC236}">
                    <a16:creationId xmlns:a16="http://schemas.microsoft.com/office/drawing/2014/main" id="{955336A3-3047-29E4-7E70-F9E960A02657}"/>
                  </a:ext>
                </a:extLst>
              </p:cNvPr>
              <p:cNvSpPr/>
              <p:nvPr/>
            </p:nvSpPr>
            <p:spPr>
              <a:xfrm>
                <a:off x="6234388" y="3174906"/>
                <a:ext cx="222574" cy="86264"/>
              </a:xfrm>
              <a:custGeom>
                <a:avLst/>
                <a:gdLst>
                  <a:gd name="f0" fmla="val 10800000"/>
                  <a:gd name="f1" fmla="val 5400000"/>
                  <a:gd name="f2" fmla="val 180"/>
                  <a:gd name="f3" fmla="val w"/>
                  <a:gd name="f4" fmla="val h"/>
                  <a:gd name="f5" fmla="val 0"/>
                  <a:gd name="f6" fmla="val 109"/>
                  <a:gd name="f7" fmla="val 42"/>
                  <a:gd name="f8" fmla="val 107"/>
                  <a:gd name="f9" fmla="val 18"/>
                  <a:gd name="f10" fmla="val 108"/>
                  <a:gd name="f11" fmla="val 92"/>
                  <a:gd name="f12" fmla="val 21"/>
                  <a:gd name="f13" fmla="val 62"/>
                  <a:gd name="f14" fmla="val 28"/>
                  <a:gd name="f15" fmla="val 32"/>
                  <a:gd name="f16" fmla="val 35"/>
                  <a:gd name="f17" fmla="val 36"/>
                  <a:gd name="f18" fmla="val 30"/>
                  <a:gd name="f19" fmla="val 24"/>
                  <a:gd name="f20" fmla="val 16"/>
                  <a:gd name="f21" fmla="val 71"/>
                  <a:gd name="f22" fmla="val 8"/>
                  <a:gd name="f23" fmla="+- 0 0 -90"/>
                  <a:gd name="f24" fmla="*/ f3 1 109"/>
                  <a:gd name="f25" fmla="*/ f4 1 42"/>
                  <a:gd name="f26" fmla="val f5"/>
                  <a:gd name="f27" fmla="val f6"/>
                  <a:gd name="f28" fmla="val f7"/>
                  <a:gd name="f29" fmla="*/ f23 f0 1"/>
                  <a:gd name="f30" fmla="+- f28 0 f26"/>
                  <a:gd name="f31" fmla="+- f27 0 f26"/>
                  <a:gd name="f32" fmla="*/ f29 1 f2"/>
                  <a:gd name="f33" fmla="*/ f31 1 109"/>
                  <a:gd name="f34" fmla="*/ f30 1 42"/>
                  <a:gd name="f35" fmla="*/ 107 f31 1"/>
                  <a:gd name="f36" fmla="*/ 0 f30 1"/>
                  <a:gd name="f37" fmla="*/ 92 f31 1"/>
                  <a:gd name="f38" fmla="*/ 21 f30 1"/>
                  <a:gd name="f39" fmla="*/ 0 f31 1"/>
                  <a:gd name="f40" fmla="*/ 42 f30 1"/>
                  <a:gd name="f41" fmla="*/ 24 f30 1"/>
                  <a:gd name="f42" fmla="+- f32 0 f1"/>
                  <a:gd name="f43" fmla="*/ f35 1 109"/>
                  <a:gd name="f44" fmla="*/ f36 1 42"/>
                  <a:gd name="f45" fmla="*/ f37 1 109"/>
                  <a:gd name="f46" fmla="*/ f38 1 42"/>
                  <a:gd name="f47" fmla="*/ f39 1 109"/>
                  <a:gd name="f48" fmla="*/ f40 1 42"/>
                  <a:gd name="f49" fmla="*/ f41 1 42"/>
                  <a:gd name="f50" fmla="*/ 0 1 f33"/>
                  <a:gd name="f51" fmla="*/ f27 1 f33"/>
                  <a:gd name="f52" fmla="*/ 0 1 f34"/>
                  <a:gd name="f53" fmla="*/ f28 1 f34"/>
                  <a:gd name="f54" fmla="*/ f43 1 f33"/>
                  <a:gd name="f55" fmla="*/ f44 1 f34"/>
                  <a:gd name="f56" fmla="*/ f45 1 f33"/>
                  <a:gd name="f57" fmla="*/ f46 1 f34"/>
                  <a:gd name="f58" fmla="*/ f47 1 f33"/>
                  <a:gd name="f59" fmla="*/ f48 1 f34"/>
                  <a:gd name="f60" fmla="*/ f49 1 f34"/>
                  <a:gd name="f61" fmla="*/ f50 f24 1"/>
                  <a:gd name="f62" fmla="*/ f51 f24 1"/>
                  <a:gd name="f63" fmla="*/ f53 f25 1"/>
                  <a:gd name="f64" fmla="*/ f52 f25 1"/>
                  <a:gd name="f65" fmla="*/ f54 f24 1"/>
                  <a:gd name="f66" fmla="*/ f55 f25 1"/>
                  <a:gd name="f67" fmla="*/ f56 f24 1"/>
                  <a:gd name="f68" fmla="*/ f57 f25 1"/>
                  <a:gd name="f69" fmla="*/ f58 f24 1"/>
                  <a:gd name="f70" fmla="*/ f59 f25 1"/>
                  <a:gd name="f71" fmla="*/ f60 f25 1"/>
                </a:gdLst>
                <a:ahLst/>
                <a:cxnLst>
                  <a:cxn ang="3cd4">
                    <a:pos x="hc" y="t"/>
                  </a:cxn>
                  <a:cxn ang="0">
                    <a:pos x="r" y="vc"/>
                  </a:cxn>
                  <a:cxn ang="cd4">
                    <a:pos x="hc" y="b"/>
                  </a:cxn>
                  <a:cxn ang="cd2">
                    <a:pos x="l" y="vc"/>
                  </a:cxn>
                  <a:cxn ang="f42">
                    <a:pos x="f65" y="f66"/>
                  </a:cxn>
                  <a:cxn ang="f42">
                    <a:pos x="f67" y="f68"/>
                  </a:cxn>
                  <a:cxn ang="f42">
                    <a:pos x="f69" y="f70"/>
                  </a:cxn>
                  <a:cxn ang="f42">
                    <a:pos x="f69" y="f71"/>
                  </a:cxn>
                  <a:cxn ang="f42">
                    <a:pos x="f65" y="f66"/>
                  </a:cxn>
                </a:cxnLst>
                <a:rect l="f61" t="f64" r="f62" b="f63"/>
                <a:pathLst>
                  <a:path w="109" h="42">
                    <a:moveTo>
                      <a:pt x="f8" y="f5"/>
                    </a:moveTo>
                    <a:cubicBezTo>
                      <a:pt x="f6" y="f9"/>
                      <a:pt x="f10" y="f9"/>
                      <a:pt x="f11" y="f12"/>
                    </a:cubicBezTo>
                    <a:cubicBezTo>
                      <a:pt x="f13" y="f14"/>
                      <a:pt x="f15" y="f16"/>
                      <a:pt x="f5" y="f7"/>
                    </a:cubicBezTo>
                    <a:cubicBezTo>
                      <a:pt x="f5" y="f17"/>
                      <a:pt x="f5" y="f18"/>
                      <a:pt x="f5" y="f19"/>
                    </a:cubicBezTo>
                    <a:cubicBezTo>
                      <a:pt x="f16" y="f20"/>
                      <a:pt x="f21" y="f22"/>
                      <a:pt x="f8" y="f5"/>
                    </a:cubicBezTo>
                    <a:close/>
                  </a:path>
                </a:pathLst>
              </a:custGeom>
              <a:solidFill>
                <a:srgbClr val="0070C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58" name="Freeform 32">
                <a:extLst>
                  <a:ext uri="{FF2B5EF4-FFF2-40B4-BE49-F238E27FC236}">
                    <a16:creationId xmlns:a16="http://schemas.microsoft.com/office/drawing/2014/main" id="{94FCE6D5-5AC6-0455-5408-3E4298433B04}"/>
                  </a:ext>
                </a:extLst>
              </p:cNvPr>
              <p:cNvSpPr/>
              <p:nvPr/>
            </p:nvSpPr>
            <p:spPr>
              <a:xfrm>
                <a:off x="6230931" y="3237012"/>
                <a:ext cx="224302" cy="82817"/>
              </a:xfrm>
              <a:custGeom>
                <a:avLst/>
                <a:gdLst>
                  <a:gd name="f0" fmla="val 10800000"/>
                  <a:gd name="f1" fmla="val 5400000"/>
                  <a:gd name="f2" fmla="val 180"/>
                  <a:gd name="f3" fmla="val w"/>
                  <a:gd name="f4" fmla="val h"/>
                  <a:gd name="f5" fmla="val 0"/>
                  <a:gd name="f6" fmla="val 110"/>
                  <a:gd name="f7" fmla="val 41"/>
                  <a:gd name="f8" fmla="val 109"/>
                  <a:gd name="f9" fmla="val 18"/>
                  <a:gd name="f10" fmla="val 96"/>
                  <a:gd name="f11" fmla="val 22"/>
                  <a:gd name="f12" fmla="val 66"/>
                  <a:gd name="f13" fmla="val 28"/>
                  <a:gd name="f14" fmla="val 37"/>
                  <a:gd name="f15" fmla="val 34"/>
                  <a:gd name="f16" fmla="val 8"/>
                  <a:gd name="f17" fmla="val 6"/>
                  <a:gd name="f18" fmla="val 4"/>
                  <a:gd name="f19" fmla="val 3"/>
                  <a:gd name="f20" fmla="val 25"/>
                  <a:gd name="f21" fmla="val 14"/>
                  <a:gd name="f22" fmla="val 21"/>
                  <a:gd name="f23" fmla="val 45"/>
                  <a:gd name="f24" fmla="val 76"/>
                  <a:gd name="f25" fmla="+- 0 0 -90"/>
                  <a:gd name="f26" fmla="*/ f3 1 110"/>
                  <a:gd name="f27" fmla="*/ f4 1 41"/>
                  <a:gd name="f28" fmla="val f5"/>
                  <a:gd name="f29" fmla="val f6"/>
                  <a:gd name="f30" fmla="val f7"/>
                  <a:gd name="f31" fmla="*/ f25 f0 1"/>
                  <a:gd name="f32" fmla="+- f30 0 f28"/>
                  <a:gd name="f33" fmla="+- f29 0 f28"/>
                  <a:gd name="f34" fmla="*/ f31 1 f2"/>
                  <a:gd name="f35" fmla="*/ f33 1 110"/>
                  <a:gd name="f36" fmla="*/ f32 1 41"/>
                  <a:gd name="f37" fmla="*/ 109 f33 1"/>
                  <a:gd name="f38" fmla="*/ 0 f32 1"/>
                  <a:gd name="f39" fmla="*/ 96 f33 1"/>
                  <a:gd name="f40" fmla="*/ 22 f32 1"/>
                  <a:gd name="f41" fmla="*/ 8 f33 1"/>
                  <a:gd name="f42" fmla="*/ 41 f32 1"/>
                  <a:gd name="f43" fmla="*/ 3 f33 1"/>
                  <a:gd name="f44" fmla="*/ 14 f33 1"/>
                  <a:gd name="f45" fmla="*/ 21 f32 1"/>
                  <a:gd name="f46" fmla="+- f34 0 f1"/>
                  <a:gd name="f47" fmla="*/ f37 1 110"/>
                  <a:gd name="f48" fmla="*/ f38 1 41"/>
                  <a:gd name="f49" fmla="*/ f39 1 110"/>
                  <a:gd name="f50" fmla="*/ f40 1 41"/>
                  <a:gd name="f51" fmla="*/ f41 1 110"/>
                  <a:gd name="f52" fmla="*/ f42 1 41"/>
                  <a:gd name="f53" fmla="*/ f43 1 110"/>
                  <a:gd name="f54" fmla="*/ f44 1 110"/>
                  <a:gd name="f55" fmla="*/ f45 1 41"/>
                  <a:gd name="f56" fmla="*/ 0 1 f35"/>
                  <a:gd name="f57" fmla="*/ f29 1 f35"/>
                  <a:gd name="f58" fmla="*/ 0 1 f36"/>
                  <a:gd name="f59" fmla="*/ f30 1 f36"/>
                  <a:gd name="f60" fmla="*/ f47 1 f35"/>
                  <a:gd name="f61" fmla="*/ f48 1 f36"/>
                  <a:gd name="f62" fmla="*/ f49 1 f35"/>
                  <a:gd name="f63" fmla="*/ f50 1 f36"/>
                  <a:gd name="f64" fmla="*/ f51 1 f35"/>
                  <a:gd name="f65" fmla="*/ f52 1 f36"/>
                  <a:gd name="f66" fmla="*/ f53 1 f35"/>
                  <a:gd name="f67" fmla="*/ f54 1 f35"/>
                  <a:gd name="f68" fmla="*/ f55 1 f36"/>
                  <a:gd name="f69" fmla="*/ f56 f26 1"/>
                  <a:gd name="f70" fmla="*/ f57 f26 1"/>
                  <a:gd name="f71" fmla="*/ f59 f27 1"/>
                  <a:gd name="f72" fmla="*/ f58 f27 1"/>
                  <a:gd name="f73" fmla="*/ f60 f26 1"/>
                  <a:gd name="f74" fmla="*/ f61 f27 1"/>
                  <a:gd name="f75" fmla="*/ f62 f26 1"/>
                  <a:gd name="f76" fmla="*/ f63 f27 1"/>
                  <a:gd name="f77" fmla="*/ f64 f26 1"/>
                  <a:gd name="f78" fmla="*/ f65 f27 1"/>
                  <a:gd name="f79" fmla="*/ f66 f26 1"/>
                  <a:gd name="f80" fmla="*/ f67 f26 1"/>
                  <a:gd name="f81" fmla="*/ f68 f27 1"/>
                </a:gdLst>
                <a:ahLst/>
                <a:cxnLst>
                  <a:cxn ang="3cd4">
                    <a:pos x="hc" y="t"/>
                  </a:cxn>
                  <a:cxn ang="0">
                    <a:pos x="r" y="vc"/>
                  </a:cxn>
                  <a:cxn ang="cd4">
                    <a:pos x="hc" y="b"/>
                  </a:cxn>
                  <a:cxn ang="cd2">
                    <a:pos x="l" y="vc"/>
                  </a:cxn>
                  <a:cxn ang="f46">
                    <a:pos x="f73" y="f74"/>
                  </a:cxn>
                  <a:cxn ang="f46">
                    <a:pos x="f75" y="f76"/>
                  </a:cxn>
                  <a:cxn ang="f46">
                    <a:pos x="f77" y="f78"/>
                  </a:cxn>
                  <a:cxn ang="f46">
                    <a:pos x="f79" y="f78"/>
                  </a:cxn>
                  <a:cxn ang="f46">
                    <a:pos x="f80" y="f81"/>
                  </a:cxn>
                  <a:cxn ang="f46">
                    <a:pos x="f73" y="f74"/>
                  </a:cxn>
                </a:cxnLst>
                <a:rect l="f69" t="f72" r="f70" b="f71"/>
                <a:pathLst>
                  <a:path w="110" h="41">
                    <a:moveTo>
                      <a:pt x="f8" y="f5"/>
                    </a:moveTo>
                    <a:cubicBezTo>
                      <a:pt x="f6" y="f9"/>
                      <a:pt x="f6" y="f9"/>
                      <a:pt x="f10" y="f11"/>
                    </a:cubicBezTo>
                    <a:cubicBezTo>
                      <a:pt x="f12" y="f13"/>
                      <a:pt x="f14" y="f15"/>
                      <a:pt x="f16" y="f7"/>
                    </a:cubicBezTo>
                    <a:cubicBezTo>
                      <a:pt x="f17" y="f7"/>
                      <a:pt x="f18" y="f7"/>
                      <a:pt x="f19" y="f7"/>
                    </a:cubicBezTo>
                    <a:cubicBezTo>
                      <a:pt x="f5" y="f20"/>
                      <a:pt x="f5" y="f20"/>
                      <a:pt x="f21" y="f22"/>
                    </a:cubicBezTo>
                    <a:cubicBezTo>
                      <a:pt x="f23" y="f21"/>
                      <a:pt x="f24" y="f16"/>
                      <a:pt x="f8" y="f5"/>
                    </a:cubicBezTo>
                    <a:close/>
                  </a:path>
                </a:pathLst>
              </a:custGeom>
              <a:solidFill>
                <a:srgbClr val="0070C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59" name="Freeform 33">
                <a:extLst>
                  <a:ext uri="{FF2B5EF4-FFF2-40B4-BE49-F238E27FC236}">
                    <a16:creationId xmlns:a16="http://schemas.microsoft.com/office/drawing/2014/main" id="{6AB20D65-CB58-FCA9-6AA7-F8ABCAE57472}"/>
                  </a:ext>
                </a:extLst>
              </p:cNvPr>
              <p:cNvSpPr/>
              <p:nvPr/>
            </p:nvSpPr>
            <p:spPr>
              <a:xfrm>
                <a:off x="6234388" y="3614879"/>
                <a:ext cx="222574" cy="70737"/>
              </a:xfrm>
              <a:custGeom>
                <a:avLst/>
                <a:gdLst>
                  <a:gd name="f0" fmla="val 10800000"/>
                  <a:gd name="f1" fmla="val 5400000"/>
                  <a:gd name="f2" fmla="val 180"/>
                  <a:gd name="f3" fmla="val w"/>
                  <a:gd name="f4" fmla="val h"/>
                  <a:gd name="f5" fmla="val 0"/>
                  <a:gd name="f6" fmla="val 109"/>
                  <a:gd name="f7" fmla="val 35"/>
                  <a:gd name="f8" fmla="val 106"/>
                  <a:gd name="f9" fmla="val 17"/>
                  <a:gd name="f10" fmla="val 94"/>
                  <a:gd name="f11" fmla="val 20"/>
                  <a:gd name="f12" fmla="val 63"/>
                  <a:gd name="f13" fmla="val 25"/>
                  <a:gd name="f14" fmla="val 32"/>
                  <a:gd name="f15" fmla="val 30"/>
                  <a:gd name="f16" fmla="val 29"/>
                  <a:gd name="f17" fmla="val 24"/>
                  <a:gd name="f18" fmla="val 18"/>
                  <a:gd name="f19" fmla="val 12"/>
                  <a:gd name="f20" fmla="val 70"/>
                  <a:gd name="f21" fmla="val 6"/>
                  <a:gd name="f22" fmla="+- 0 0 -90"/>
                  <a:gd name="f23" fmla="*/ f3 1 109"/>
                  <a:gd name="f24" fmla="*/ f4 1 35"/>
                  <a:gd name="f25" fmla="val f5"/>
                  <a:gd name="f26" fmla="val f6"/>
                  <a:gd name="f27" fmla="val f7"/>
                  <a:gd name="f28" fmla="*/ f22 f0 1"/>
                  <a:gd name="f29" fmla="+- f27 0 f25"/>
                  <a:gd name="f30" fmla="+- f26 0 f25"/>
                  <a:gd name="f31" fmla="*/ f28 1 f2"/>
                  <a:gd name="f32" fmla="*/ f30 1 109"/>
                  <a:gd name="f33" fmla="*/ f29 1 35"/>
                  <a:gd name="f34" fmla="*/ 106 f30 1"/>
                  <a:gd name="f35" fmla="*/ 0 f29 1"/>
                  <a:gd name="f36" fmla="*/ 94 f30 1"/>
                  <a:gd name="f37" fmla="*/ 20 f29 1"/>
                  <a:gd name="f38" fmla="*/ 0 f30 1"/>
                  <a:gd name="f39" fmla="*/ 35 f29 1"/>
                  <a:gd name="f40" fmla="*/ 18 f29 1"/>
                  <a:gd name="f41" fmla="+- f31 0 f1"/>
                  <a:gd name="f42" fmla="*/ f34 1 109"/>
                  <a:gd name="f43" fmla="*/ f35 1 35"/>
                  <a:gd name="f44" fmla="*/ f36 1 109"/>
                  <a:gd name="f45" fmla="*/ f37 1 35"/>
                  <a:gd name="f46" fmla="*/ f38 1 109"/>
                  <a:gd name="f47" fmla="*/ f39 1 35"/>
                  <a:gd name="f48" fmla="*/ f40 1 35"/>
                  <a:gd name="f49" fmla="*/ 0 1 f32"/>
                  <a:gd name="f50" fmla="*/ f26 1 f32"/>
                  <a:gd name="f51" fmla="*/ 0 1 f33"/>
                  <a:gd name="f52" fmla="*/ f27 1 f33"/>
                  <a:gd name="f53" fmla="*/ f42 1 f32"/>
                  <a:gd name="f54" fmla="*/ f43 1 f33"/>
                  <a:gd name="f55" fmla="*/ f44 1 f32"/>
                  <a:gd name="f56" fmla="*/ f45 1 f33"/>
                  <a:gd name="f57" fmla="*/ f46 1 f32"/>
                  <a:gd name="f58" fmla="*/ f47 1 f33"/>
                  <a:gd name="f59" fmla="*/ f48 1 f33"/>
                  <a:gd name="f60" fmla="*/ f49 f23 1"/>
                  <a:gd name="f61" fmla="*/ f50 f23 1"/>
                  <a:gd name="f62" fmla="*/ f52 f24 1"/>
                  <a:gd name="f63" fmla="*/ f51 f24 1"/>
                  <a:gd name="f64" fmla="*/ f53 f23 1"/>
                  <a:gd name="f65" fmla="*/ f54 f24 1"/>
                  <a:gd name="f66" fmla="*/ f55 f23 1"/>
                  <a:gd name="f67" fmla="*/ f56 f24 1"/>
                  <a:gd name="f68" fmla="*/ f57 f23 1"/>
                  <a:gd name="f69" fmla="*/ f58 f24 1"/>
                  <a:gd name="f70" fmla="*/ f59 f24 1"/>
                </a:gdLst>
                <a:ahLst/>
                <a:cxnLst>
                  <a:cxn ang="3cd4">
                    <a:pos x="hc" y="t"/>
                  </a:cxn>
                  <a:cxn ang="0">
                    <a:pos x="r" y="vc"/>
                  </a:cxn>
                  <a:cxn ang="cd4">
                    <a:pos x="hc" y="b"/>
                  </a:cxn>
                  <a:cxn ang="cd2">
                    <a:pos x="l" y="vc"/>
                  </a:cxn>
                  <a:cxn ang="f41">
                    <a:pos x="f64" y="f65"/>
                  </a:cxn>
                  <a:cxn ang="f41">
                    <a:pos x="f66" y="f67"/>
                  </a:cxn>
                  <a:cxn ang="f41">
                    <a:pos x="f68" y="f69"/>
                  </a:cxn>
                  <a:cxn ang="f41">
                    <a:pos x="f68" y="f70"/>
                  </a:cxn>
                  <a:cxn ang="f41">
                    <a:pos x="f64" y="f65"/>
                  </a:cxn>
                </a:cxnLst>
                <a:rect l="f60" t="f63" r="f61" b="f62"/>
                <a:pathLst>
                  <a:path w="109" h="35">
                    <a:moveTo>
                      <a:pt x="f8" y="f5"/>
                    </a:moveTo>
                    <a:cubicBezTo>
                      <a:pt x="f6" y="f9"/>
                      <a:pt x="f6" y="f9"/>
                      <a:pt x="f10" y="f11"/>
                    </a:cubicBezTo>
                    <a:cubicBezTo>
                      <a:pt x="f12" y="f13"/>
                      <a:pt x="f14" y="f15"/>
                      <a:pt x="f5" y="f7"/>
                    </a:cubicBezTo>
                    <a:cubicBezTo>
                      <a:pt x="f5" y="f16"/>
                      <a:pt x="f5" y="f17"/>
                      <a:pt x="f5" y="f18"/>
                    </a:cubicBezTo>
                    <a:cubicBezTo>
                      <a:pt x="f7" y="f19"/>
                      <a:pt x="f20" y="f21"/>
                      <a:pt x="f8" y="f5"/>
                    </a:cubicBezTo>
                    <a:close/>
                  </a:path>
                </a:pathLst>
              </a:custGeom>
              <a:solidFill>
                <a:srgbClr val="0070C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60" name="Freeform 34">
                <a:extLst>
                  <a:ext uri="{FF2B5EF4-FFF2-40B4-BE49-F238E27FC236}">
                    <a16:creationId xmlns:a16="http://schemas.microsoft.com/office/drawing/2014/main" id="{1A6A6D08-3054-829B-BD31-000155BB3ADE}"/>
                  </a:ext>
                </a:extLst>
              </p:cNvPr>
              <p:cNvSpPr/>
              <p:nvPr/>
            </p:nvSpPr>
            <p:spPr>
              <a:xfrm>
                <a:off x="6229212" y="3740828"/>
                <a:ext cx="224302" cy="67290"/>
              </a:xfrm>
              <a:custGeom>
                <a:avLst/>
                <a:gdLst>
                  <a:gd name="f0" fmla="val 10800000"/>
                  <a:gd name="f1" fmla="val 5400000"/>
                  <a:gd name="f2" fmla="val 180"/>
                  <a:gd name="f3" fmla="val w"/>
                  <a:gd name="f4" fmla="val h"/>
                  <a:gd name="f5" fmla="val 0"/>
                  <a:gd name="f6" fmla="val 110"/>
                  <a:gd name="f7" fmla="val 33"/>
                  <a:gd name="f8" fmla="val 1"/>
                  <a:gd name="f9" fmla="val 7"/>
                  <a:gd name="f10" fmla="val 12"/>
                  <a:gd name="f11" fmla="val 18"/>
                  <a:gd name="f12" fmla="val 75"/>
                  <a:gd name="f13" fmla="val 23"/>
                  <a:gd name="f14" fmla="val 39"/>
                  <a:gd name="f15" fmla="val 28"/>
                  <a:gd name="f16" fmla="val 4"/>
                  <a:gd name="f17" fmla="val 19"/>
                  <a:gd name="f18" fmla="val 14"/>
                  <a:gd name="f19" fmla="val 17"/>
                  <a:gd name="f20" fmla="val 13"/>
                  <a:gd name="f21" fmla="val 46"/>
                  <a:gd name="f22" fmla="val 10"/>
                  <a:gd name="f23" fmla="val 74"/>
                  <a:gd name="f24" fmla="val 5"/>
                  <a:gd name="f25" fmla="val 103"/>
                  <a:gd name="f26" fmla="val 105"/>
                  <a:gd name="f27" fmla="val 107"/>
                  <a:gd name="f28" fmla="+- 0 0 -90"/>
                  <a:gd name="f29" fmla="*/ f3 1 110"/>
                  <a:gd name="f30" fmla="*/ f4 1 33"/>
                  <a:gd name="f31" fmla="val f5"/>
                  <a:gd name="f32" fmla="val f6"/>
                  <a:gd name="f33" fmla="val f7"/>
                  <a:gd name="f34" fmla="*/ f28 f0 1"/>
                  <a:gd name="f35" fmla="+- f33 0 f31"/>
                  <a:gd name="f36" fmla="+- f32 0 f31"/>
                  <a:gd name="f37" fmla="*/ f34 1 f2"/>
                  <a:gd name="f38" fmla="*/ f36 1 110"/>
                  <a:gd name="f39" fmla="*/ f35 1 33"/>
                  <a:gd name="f40" fmla="*/ 110 f36 1"/>
                  <a:gd name="f41" fmla="*/ 1 f35 1"/>
                  <a:gd name="f42" fmla="*/ 18 f35 1"/>
                  <a:gd name="f43" fmla="*/ 4 f36 1"/>
                  <a:gd name="f44" fmla="*/ 33 f35 1"/>
                  <a:gd name="f45" fmla="*/ 17 f36 1"/>
                  <a:gd name="f46" fmla="*/ 13 f35 1"/>
                  <a:gd name="f47" fmla="*/ 103 f36 1"/>
                  <a:gd name="f48" fmla="+- f37 0 f1"/>
                  <a:gd name="f49" fmla="*/ f40 1 110"/>
                  <a:gd name="f50" fmla="*/ f41 1 33"/>
                  <a:gd name="f51" fmla="*/ f42 1 33"/>
                  <a:gd name="f52" fmla="*/ f43 1 110"/>
                  <a:gd name="f53" fmla="*/ f44 1 33"/>
                  <a:gd name="f54" fmla="*/ f45 1 110"/>
                  <a:gd name="f55" fmla="*/ f46 1 33"/>
                  <a:gd name="f56" fmla="*/ f47 1 110"/>
                  <a:gd name="f57" fmla="*/ 0 1 f38"/>
                  <a:gd name="f58" fmla="*/ f32 1 f38"/>
                  <a:gd name="f59" fmla="*/ 0 1 f39"/>
                  <a:gd name="f60" fmla="*/ f33 1 f39"/>
                  <a:gd name="f61" fmla="*/ f49 1 f38"/>
                  <a:gd name="f62" fmla="*/ f50 1 f39"/>
                  <a:gd name="f63" fmla="*/ f51 1 f39"/>
                  <a:gd name="f64" fmla="*/ f52 1 f38"/>
                  <a:gd name="f65" fmla="*/ f53 1 f39"/>
                  <a:gd name="f66" fmla="*/ f54 1 f38"/>
                  <a:gd name="f67" fmla="*/ f55 1 f39"/>
                  <a:gd name="f68" fmla="*/ f56 1 f38"/>
                  <a:gd name="f69" fmla="*/ f57 f29 1"/>
                  <a:gd name="f70" fmla="*/ f58 f29 1"/>
                  <a:gd name="f71" fmla="*/ f60 f30 1"/>
                  <a:gd name="f72" fmla="*/ f59 f30 1"/>
                  <a:gd name="f73" fmla="*/ f61 f29 1"/>
                  <a:gd name="f74" fmla="*/ f62 f30 1"/>
                  <a:gd name="f75" fmla="*/ f63 f30 1"/>
                  <a:gd name="f76" fmla="*/ f64 f29 1"/>
                  <a:gd name="f77" fmla="*/ f65 f30 1"/>
                  <a:gd name="f78" fmla="*/ f66 f29 1"/>
                  <a:gd name="f79" fmla="*/ f67 f30 1"/>
                  <a:gd name="f80" fmla="*/ f68 f29 1"/>
                </a:gdLst>
                <a:ahLst/>
                <a:cxnLst>
                  <a:cxn ang="3cd4">
                    <a:pos x="hc" y="t"/>
                  </a:cxn>
                  <a:cxn ang="0">
                    <a:pos x="r" y="vc"/>
                  </a:cxn>
                  <a:cxn ang="cd4">
                    <a:pos x="hc" y="b"/>
                  </a:cxn>
                  <a:cxn ang="cd2">
                    <a:pos x="l" y="vc"/>
                  </a:cxn>
                  <a:cxn ang="f48">
                    <a:pos x="f73" y="f74"/>
                  </a:cxn>
                  <a:cxn ang="f48">
                    <a:pos x="f73" y="f75"/>
                  </a:cxn>
                  <a:cxn ang="f48">
                    <a:pos x="f76" y="f77"/>
                  </a:cxn>
                  <a:cxn ang="f48">
                    <a:pos x="f78" y="f79"/>
                  </a:cxn>
                  <a:cxn ang="f48">
                    <a:pos x="f80" y="f74"/>
                  </a:cxn>
                  <a:cxn ang="f48">
                    <a:pos x="f73" y="f74"/>
                  </a:cxn>
                </a:cxnLst>
                <a:rect l="f69" t="f72" r="f70" b="f71"/>
                <a:pathLst>
                  <a:path w="110" h="33">
                    <a:moveTo>
                      <a:pt x="f6" y="f8"/>
                    </a:moveTo>
                    <a:cubicBezTo>
                      <a:pt x="f6" y="f9"/>
                      <a:pt x="f6" y="f10"/>
                      <a:pt x="f6" y="f11"/>
                    </a:cubicBezTo>
                    <a:cubicBezTo>
                      <a:pt x="f12" y="f13"/>
                      <a:pt x="f14" y="f15"/>
                      <a:pt x="f16" y="f7"/>
                    </a:cubicBezTo>
                    <a:cubicBezTo>
                      <a:pt x="f5" y="f17"/>
                      <a:pt x="f16" y="f18"/>
                      <a:pt x="f19" y="f20"/>
                    </a:cubicBezTo>
                    <a:cubicBezTo>
                      <a:pt x="f21" y="f22"/>
                      <a:pt x="f23" y="f24"/>
                      <a:pt x="f25" y="f8"/>
                    </a:cubicBezTo>
                    <a:cubicBezTo>
                      <a:pt x="f26" y="f5"/>
                      <a:pt x="f27" y="f8"/>
                      <a:pt x="f6" y="f8"/>
                    </a:cubicBezTo>
                    <a:close/>
                  </a:path>
                </a:pathLst>
              </a:custGeom>
              <a:solidFill>
                <a:srgbClr val="0070C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61" name="Freeform 35">
                <a:extLst>
                  <a:ext uri="{FF2B5EF4-FFF2-40B4-BE49-F238E27FC236}">
                    <a16:creationId xmlns:a16="http://schemas.microsoft.com/office/drawing/2014/main" id="{C3050644-2643-2441-6391-420065EACD94}"/>
                  </a:ext>
                </a:extLst>
              </p:cNvPr>
              <p:cNvSpPr/>
              <p:nvPr/>
            </p:nvSpPr>
            <p:spPr>
              <a:xfrm>
                <a:off x="6234388" y="3676994"/>
                <a:ext cx="219126" cy="69018"/>
              </a:xfrm>
              <a:custGeom>
                <a:avLst/>
                <a:gdLst>
                  <a:gd name="f0" fmla="val 10800000"/>
                  <a:gd name="f1" fmla="val 5400000"/>
                  <a:gd name="f2" fmla="val 180"/>
                  <a:gd name="f3" fmla="val w"/>
                  <a:gd name="f4" fmla="val h"/>
                  <a:gd name="f5" fmla="val 0"/>
                  <a:gd name="f6" fmla="val 107"/>
                  <a:gd name="f7" fmla="val 34"/>
                  <a:gd name="f8" fmla="val 27"/>
                  <a:gd name="f9" fmla="val 22"/>
                  <a:gd name="f10" fmla="val 16"/>
                  <a:gd name="f11" fmla="val 35"/>
                  <a:gd name="f12" fmla="val 11"/>
                  <a:gd name="f13" fmla="val 71"/>
                  <a:gd name="f14" fmla="val 5"/>
                  <a:gd name="f15" fmla="val 6"/>
                  <a:gd name="f16" fmla="val 18"/>
                  <a:gd name="f17" fmla="val 72"/>
                  <a:gd name="f18" fmla="val 23"/>
                  <a:gd name="f19" fmla="val 36"/>
                  <a:gd name="f20" fmla="val 29"/>
                  <a:gd name="f21" fmla="+- 0 0 -90"/>
                  <a:gd name="f22" fmla="*/ f3 1 107"/>
                  <a:gd name="f23" fmla="*/ f4 1 34"/>
                  <a:gd name="f24" fmla="val f5"/>
                  <a:gd name="f25" fmla="val f6"/>
                  <a:gd name="f26" fmla="val f7"/>
                  <a:gd name="f27" fmla="*/ f21 f0 1"/>
                  <a:gd name="f28" fmla="+- f26 0 f24"/>
                  <a:gd name="f29" fmla="+- f25 0 f24"/>
                  <a:gd name="f30" fmla="*/ f27 1 f2"/>
                  <a:gd name="f31" fmla="*/ f29 1 107"/>
                  <a:gd name="f32" fmla="*/ f28 1 34"/>
                  <a:gd name="f33" fmla="*/ 0 f29 1"/>
                  <a:gd name="f34" fmla="*/ 34 f28 1"/>
                  <a:gd name="f35" fmla="*/ 16 f28 1"/>
                  <a:gd name="f36" fmla="*/ 107 f29 1"/>
                  <a:gd name="f37" fmla="*/ 0 f28 1"/>
                  <a:gd name="f38" fmla="*/ 18 f28 1"/>
                  <a:gd name="f39" fmla="+- f30 0 f1"/>
                  <a:gd name="f40" fmla="*/ f33 1 107"/>
                  <a:gd name="f41" fmla="*/ f34 1 34"/>
                  <a:gd name="f42" fmla="*/ f35 1 34"/>
                  <a:gd name="f43" fmla="*/ f36 1 107"/>
                  <a:gd name="f44" fmla="*/ f37 1 34"/>
                  <a:gd name="f45" fmla="*/ f38 1 34"/>
                  <a:gd name="f46" fmla="*/ 0 1 f31"/>
                  <a:gd name="f47" fmla="*/ f25 1 f31"/>
                  <a:gd name="f48" fmla="*/ 0 1 f32"/>
                  <a:gd name="f49" fmla="*/ f26 1 f32"/>
                  <a:gd name="f50" fmla="*/ f40 1 f31"/>
                  <a:gd name="f51" fmla="*/ f41 1 f32"/>
                  <a:gd name="f52" fmla="*/ f42 1 f32"/>
                  <a:gd name="f53" fmla="*/ f43 1 f31"/>
                  <a:gd name="f54" fmla="*/ f44 1 f32"/>
                  <a:gd name="f55" fmla="*/ f45 1 f32"/>
                  <a:gd name="f56" fmla="*/ f46 f22 1"/>
                  <a:gd name="f57" fmla="*/ f47 f22 1"/>
                  <a:gd name="f58" fmla="*/ f49 f23 1"/>
                  <a:gd name="f59" fmla="*/ f48 f23 1"/>
                  <a:gd name="f60" fmla="*/ f50 f22 1"/>
                  <a:gd name="f61" fmla="*/ f51 f23 1"/>
                  <a:gd name="f62" fmla="*/ f52 f23 1"/>
                  <a:gd name="f63" fmla="*/ f53 f22 1"/>
                  <a:gd name="f64" fmla="*/ f54 f23 1"/>
                  <a:gd name="f65" fmla="*/ f55 f23 1"/>
                </a:gdLst>
                <a:ahLst/>
                <a:cxnLst>
                  <a:cxn ang="3cd4">
                    <a:pos x="hc" y="t"/>
                  </a:cxn>
                  <a:cxn ang="0">
                    <a:pos x="r" y="vc"/>
                  </a:cxn>
                  <a:cxn ang="cd4">
                    <a:pos x="hc" y="b"/>
                  </a:cxn>
                  <a:cxn ang="cd2">
                    <a:pos x="l" y="vc"/>
                  </a:cxn>
                  <a:cxn ang="f39">
                    <a:pos x="f60" y="f61"/>
                  </a:cxn>
                  <a:cxn ang="f39">
                    <a:pos x="f60" y="f62"/>
                  </a:cxn>
                  <a:cxn ang="f39">
                    <a:pos x="f63" y="f64"/>
                  </a:cxn>
                  <a:cxn ang="f39">
                    <a:pos x="f63" y="f65"/>
                  </a:cxn>
                  <a:cxn ang="f39">
                    <a:pos x="f60" y="f61"/>
                  </a:cxn>
                </a:cxnLst>
                <a:rect l="f56" t="f59" r="f57" b="f58"/>
                <a:pathLst>
                  <a:path w="107" h="34">
                    <a:moveTo>
                      <a:pt x="f5" y="f7"/>
                    </a:moveTo>
                    <a:cubicBezTo>
                      <a:pt x="f5" y="f8"/>
                      <a:pt x="f5" y="f9"/>
                      <a:pt x="f5" y="f10"/>
                    </a:cubicBezTo>
                    <a:cubicBezTo>
                      <a:pt x="f11" y="f12"/>
                      <a:pt x="f13" y="f14"/>
                      <a:pt x="f6" y="f5"/>
                    </a:cubicBezTo>
                    <a:cubicBezTo>
                      <a:pt x="f6" y="f15"/>
                      <a:pt x="f6" y="f12"/>
                      <a:pt x="f6" y="f16"/>
                    </a:cubicBezTo>
                    <a:cubicBezTo>
                      <a:pt x="f17" y="f18"/>
                      <a:pt x="f19" y="f20"/>
                      <a:pt x="f5" y="f7"/>
                    </a:cubicBezTo>
                    <a:close/>
                  </a:path>
                </a:pathLst>
              </a:custGeom>
              <a:solidFill>
                <a:srgbClr val="0070C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62" name="Freeform 36">
                <a:extLst>
                  <a:ext uri="{FF2B5EF4-FFF2-40B4-BE49-F238E27FC236}">
                    <a16:creationId xmlns:a16="http://schemas.microsoft.com/office/drawing/2014/main" id="{AF639203-14CF-793B-01DF-E8C51FADB37C}"/>
                  </a:ext>
                </a:extLst>
              </p:cNvPr>
              <p:cNvSpPr/>
              <p:nvPr/>
            </p:nvSpPr>
            <p:spPr>
              <a:xfrm>
                <a:off x="6229212" y="3552764"/>
                <a:ext cx="224302" cy="72466"/>
              </a:xfrm>
              <a:custGeom>
                <a:avLst/>
                <a:gdLst>
                  <a:gd name="f0" fmla="val 10800000"/>
                  <a:gd name="f1" fmla="val 5400000"/>
                  <a:gd name="f2" fmla="val 180"/>
                  <a:gd name="f3" fmla="val w"/>
                  <a:gd name="f4" fmla="val h"/>
                  <a:gd name="f5" fmla="val 0"/>
                  <a:gd name="f6" fmla="val 110"/>
                  <a:gd name="f7" fmla="val 35"/>
                  <a:gd name="f8" fmla="val 6"/>
                  <a:gd name="f9" fmla="val 11"/>
                  <a:gd name="f10" fmla="val 17"/>
                  <a:gd name="f11" fmla="val 75"/>
                  <a:gd name="f12" fmla="val 23"/>
                  <a:gd name="f13" fmla="val 40"/>
                  <a:gd name="f14" fmla="val 29"/>
                  <a:gd name="f15" fmla="val 5"/>
                  <a:gd name="f16" fmla="val 20"/>
                  <a:gd name="f17" fmla="val 1"/>
                  <a:gd name="f18" fmla="val 18"/>
                  <a:gd name="f19" fmla="val 15"/>
                  <a:gd name="f20" fmla="val 16"/>
                  <a:gd name="f21" fmla="val 43"/>
                  <a:gd name="f22" fmla="val 70"/>
                  <a:gd name="f23" fmla="val 98"/>
                  <a:gd name="f24" fmla="val 102"/>
                  <a:gd name="f25" fmla="val 106"/>
                  <a:gd name="f26" fmla="+- 0 0 -90"/>
                  <a:gd name="f27" fmla="*/ f3 1 110"/>
                  <a:gd name="f28" fmla="*/ f4 1 35"/>
                  <a:gd name="f29" fmla="val f5"/>
                  <a:gd name="f30" fmla="val f6"/>
                  <a:gd name="f31" fmla="val f7"/>
                  <a:gd name="f32" fmla="*/ f26 f0 1"/>
                  <a:gd name="f33" fmla="+- f31 0 f29"/>
                  <a:gd name="f34" fmla="+- f30 0 f29"/>
                  <a:gd name="f35" fmla="*/ f32 1 f2"/>
                  <a:gd name="f36" fmla="*/ f34 1 110"/>
                  <a:gd name="f37" fmla="*/ f33 1 35"/>
                  <a:gd name="f38" fmla="*/ 110 f34 1"/>
                  <a:gd name="f39" fmla="*/ 0 f33 1"/>
                  <a:gd name="f40" fmla="*/ 17 f33 1"/>
                  <a:gd name="f41" fmla="*/ 5 f34 1"/>
                  <a:gd name="f42" fmla="*/ 35 f33 1"/>
                  <a:gd name="f43" fmla="*/ 15 f34 1"/>
                  <a:gd name="f44" fmla="*/ 16 f33 1"/>
                  <a:gd name="f45" fmla="*/ 98 f34 1"/>
                  <a:gd name="f46" fmla="*/ 1 f33 1"/>
                  <a:gd name="f47" fmla="+- f35 0 f1"/>
                  <a:gd name="f48" fmla="*/ f38 1 110"/>
                  <a:gd name="f49" fmla="*/ f39 1 35"/>
                  <a:gd name="f50" fmla="*/ f40 1 35"/>
                  <a:gd name="f51" fmla="*/ f41 1 110"/>
                  <a:gd name="f52" fmla="*/ f42 1 35"/>
                  <a:gd name="f53" fmla="*/ f43 1 110"/>
                  <a:gd name="f54" fmla="*/ f44 1 35"/>
                  <a:gd name="f55" fmla="*/ f45 1 110"/>
                  <a:gd name="f56" fmla="*/ f46 1 35"/>
                  <a:gd name="f57" fmla="*/ 0 1 f36"/>
                  <a:gd name="f58" fmla="*/ f30 1 f36"/>
                  <a:gd name="f59" fmla="*/ 0 1 f37"/>
                  <a:gd name="f60" fmla="*/ f31 1 f37"/>
                  <a:gd name="f61" fmla="*/ f48 1 f36"/>
                  <a:gd name="f62" fmla="*/ f49 1 f37"/>
                  <a:gd name="f63" fmla="*/ f50 1 f37"/>
                  <a:gd name="f64" fmla="*/ f51 1 f36"/>
                  <a:gd name="f65" fmla="*/ f52 1 f37"/>
                  <a:gd name="f66" fmla="*/ f53 1 f36"/>
                  <a:gd name="f67" fmla="*/ f54 1 f37"/>
                  <a:gd name="f68" fmla="*/ f55 1 f36"/>
                  <a:gd name="f69" fmla="*/ f56 1 f37"/>
                  <a:gd name="f70" fmla="*/ f57 f27 1"/>
                  <a:gd name="f71" fmla="*/ f58 f27 1"/>
                  <a:gd name="f72" fmla="*/ f60 f28 1"/>
                  <a:gd name="f73" fmla="*/ f59 f28 1"/>
                  <a:gd name="f74" fmla="*/ f61 f27 1"/>
                  <a:gd name="f75" fmla="*/ f62 f28 1"/>
                  <a:gd name="f76" fmla="*/ f63 f28 1"/>
                  <a:gd name="f77" fmla="*/ f64 f27 1"/>
                  <a:gd name="f78" fmla="*/ f65 f28 1"/>
                  <a:gd name="f79" fmla="*/ f66 f27 1"/>
                  <a:gd name="f80" fmla="*/ f67 f28 1"/>
                  <a:gd name="f81" fmla="*/ f68 f27 1"/>
                  <a:gd name="f82" fmla="*/ f69 f28 1"/>
                </a:gdLst>
                <a:ahLst/>
                <a:cxnLst>
                  <a:cxn ang="3cd4">
                    <a:pos x="hc" y="t"/>
                  </a:cxn>
                  <a:cxn ang="0">
                    <a:pos x="r" y="vc"/>
                  </a:cxn>
                  <a:cxn ang="cd4">
                    <a:pos x="hc" y="b"/>
                  </a:cxn>
                  <a:cxn ang="cd2">
                    <a:pos x="l" y="vc"/>
                  </a:cxn>
                  <a:cxn ang="f47">
                    <a:pos x="f74" y="f75"/>
                  </a:cxn>
                  <a:cxn ang="f47">
                    <a:pos x="f74" y="f76"/>
                  </a:cxn>
                  <a:cxn ang="f47">
                    <a:pos x="f77" y="f78"/>
                  </a:cxn>
                  <a:cxn ang="f47">
                    <a:pos x="f79" y="f80"/>
                  </a:cxn>
                  <a:cxn ang="f47">
                    <a:pos x="f81" y="f82"/>
                  </a:cxn>
                  <a:cxn ang="f47">
                    <a:pos x="f74" y="f75"/>
                  </a:cxn>
                </a:cxnLst>
                <a:rect l="f70" t="f73" r="f71" b="f72"/>
                <a:pathLst>
                  <a:path w="110" h="35">
                    <a:moveTo>
                      <a:pt x="f6" y="f5"/>
                    </a:moveTo>
                    <a:cubicBezTo>
                      <a:pt x="f6" y="f8"/>
                      <a:pt x="f6" y="f9"/>
                      <a:pt x="f6" y="f10"/>
                    </a:cubicBezTo>
                    <a:cubicBezTo>
                      <a:pt x="f11" y="f12"/>
                      <a:pt x="f13" y="f14"/>
                      <a:pt x="f15" y="f7"/>
                    </a:cubicBezTo>
                    <a:cubicBezTo>
                      <a:pt x="f5" y="f16"/>
                      <a:pt x="f17" y="f18"/>
                      <a:pt x="f19" y="f20"/>
                    </a:cubicBezTo>
                    <a:cubicBezTo>
                      <a:pt x="f21" y="f9"/>
                      <a:pt x="f22" y="f8"/>
                      <a:pt x="f23" y="f17"/>
                    </a:cubicBezTo>
                    <a:cubicBezTo>
                      <a:pt x="f24" y="f5"/>
                      <a:pt x="f25" y="f5"/>
                      <a:pt x="f6" y="f5"/>
                    </a:cubicBezTo>
                    <a:close/>
                  </a:path>
                </a:pathLst>
              </a:custGeom>
              <a:solidFill>
                <a:srgbClr val="0070C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63" name="Freeform 37">
                <a:extLst>
                  <a:ext uri="{FF2B5EF4-FFF2-40B4-BE49-F238E27FC236}">
                    <a16:creationId xmlns:a16="http://schemas.microsoft.com/office/drawing/2014/main" id="{718E209D-BC29-7863-7443-35B2FEB28C8C}"/>
                  </a:ext>
                </a:extLst>
              </p:cNvPr>
              <p:cNvSpPr/>
              <p:nvPr/>
            </p:nvSpPr>
            <p:spPr>
              <a:xfrm>
                <a:off x="6234388" y="3299127"/>
                <a:ext cx="219126" cy="75913"/>
              </a:xfrm>
              <a:custGeom>
                <a:avLst/>
                <a:gdLst>
                  <a:gd name="f0" fmla="val 10800000"/>
                  <a:gd name="f1" fmla="val 5400000"/>
                  <a:gd name="f2" fmla="val 180"/>
                  <a:gd name="f3" fmla="val w"/>
                  <a:gd name="f4" fmla="val h"/>
                  <a:gd name="f5" fmla="val 0"/>
                  <a:gd name="f6" fmla="val 107"/>
                  <a:gd name="f7" fmla="val 37"/>
                  <a:gd name="f8" fmla="val 7"/>
                  <a:gd name="f9" fmla="val 12"/>
                  <a:gd name="f10" fmla="val 19"/>
                  <a:gd name="f11" fmla="val 77"/>
                  <a:gd name="f12" fmla="val 25"/>
                  <a:gd name="f13" fmla="val 47"/>
                  <a:gd name="f14" fmla="val 32"/>
                  <a:gd name="f15" fmla="val 17"/>
                  <a:gd name="f16" fmla="val 6"/>
                  <a:gd name="f17" fmla="val 31"/>
                  <a:gd name="f18" fmla="val 28"/>
                  <a:gd name="f19" fmla="val 26"/>
                  <a:gd name="f20" fmla="val 1"/>
                  <a:gd name="f21" fmla="val 23"/>
                  <a:gd name="f22" fmla="val 36"/>
                  <a:gd name="f23" fmla="val 16"/>
                  <a:gd name="f24" fmla="val 71"/>
                  <a:gd name="f25" fmla="val 8"/>
                  <a:gd name="f26" fmla="+- 0 0 -90"/>
                  <a:gd name="f27" fmla="*/ f3 1 107"/>
                  <a:gd name="f28" fmla="*/ f4 1 37"/>
                  <a:gd name="f29" fmla="val f5"/>
                  <a:gd name="f30" fmla="val f6"/>
                  <a:gd name="f31" fmla="val f7"/>
                  <a:gd name="f32" fmla="*/ f26 f0 1"/>
                  <a:gd name="f33" fmla="+- f31 0 f29"/>
                  <a:gd name="f34" fmla="+- f30 0 f29"/>
                  <a:gd name="f35" fmla="*/ f32 1 f2"/>
                  <a:gd name="f36" fmla="*/ f34 1 107"/>
                  <a:gd name="f37" fmla="*/ f33 1 37"/>
                  <a:gd name="f38" fmla="*/ 107 f34 1"/>
                  <a:gd name="f39" fmla="*/ 0 f33 1"/>
                  <a:gd name="f40" fmla="*/ 19 f33 1"/>
                  <a:gd name="f41" fmla="*/ 17 f34 1"/>
                  <a:gd name="f42" fmla="*/ 37 f33 1"/>
                  <a:gd name="f43" fmla="*/ 0 f34 1"/>
                  <a:gd name="f44" fmla="*/ 28 f33 1"/>
                  <a:gd name="f45" fmla="*/ 1 f34 1"/>
                  <a:gd name="f46" fmla="*/ 23 f33 1"/>
                  <a:gd name="f47" fmla="+- f35 0 f1"/>
                  <a:gd name="f48" fmla="*/ f38 1 107"/>
                  <a:gd name="f49" fmla="*/ f39 1 37"/>
                  <a:gd name="f50" fmla="*/ f40 1 37"/>
                  <a:gd name="f51" fmla="*/ f41 1 107"/>
                  <a:gd name="f52" fmla="*/ f42 1 37"/>
                  <a:gd name="f53" fmla="*/ f43 1 107"/>
                  <a:gd name="f54" fmla="*/ f44 1 37"/>
                  <a:gd name="f55" fmla="*/ f45 1 107"/>
                  <a:gd name="f56" fmla="*/ f46 1 37"/>
                  <a:gd name="f57" fmla="*/ 0 1 f36"/>
                  <a:gd name="f58" fmla="*/ f30 1 f36"/>
                  <a:gd name="f59" fmla="*/ 0 1 f37"/>
                  <a:gd name="f60" fmla="*/ f31 1 f37"/>
                  <a:gd name="f61" fmla="*/ f48 1 f36"/>
                  <a:gd name="f62" fmla="*/ f49 1 f37"/>
                  <a:gd name="f63" fmla="*/ f50 1 f37"/>
                  <a:gd name="f64" fmla="*/ f51 1 f36"/>
                  <a:gd name="f65" fmla="*/ f52 1 f37"/>
                  <a:gd name="f66" fmla="*/ f53 1 f36"/>
                  <a:gd name="f67" fmla="*/ f54 1 f37"/>
                  <a:gd name="f68" fmla="*/ f55 1 f36"/>
                  <a:gd name="f69" fmla="*/ f56 1 f37"/>
                  <a:gd name="f70" fmla="*/ f57 f27 1"/>
                  <a:gd name="f71" fmla="*/ f58 f27 1"/>
                  <a:gd name="f72" fmla="*/ f60 f28 1"/>
                  <a:gd name="f73" fmla="*/ f59 f28 1"/>
                  <a:gd name="f74" fmla="*/ f61 f27 1"/>
                  <a:gd name="f75" fmla="*/ f62 f28 1"/>
                  <a:gd name="f76" fmla="*/ f63 f28 1"/>
                  <a:gd name="f77" fmla="*/ f64 f27 1"/>
                  <a:gd name="f78" fmla="*/ f65 f28 1"/>
                  <a:gd name="f79" fmla="*/ f66 f27 1"/>
                  <a:gd name="f80" fmla="*/ f67 f28 1"/>
                  <a:gd name="f81" fmla="*/ f68 f27 1"/>
                  <a:gd name="f82" fmla="*/ f69 f28 1"/>
                </a:gdLst>
                <a:ahLst/>
                <a:cxnLst>
                  <a:cxn ang="3cd4">
                    <a:pos x="hc" y="t"/>
                  </a:cxn>
                  <a:cxn ang="0">
                    <a:pos x="r" y="vc"/>
                  </a:cxn>
                  <a:cxn ang="cd4">
                    <a:pos x="hc" y="b"/>
                  </a:cxn>
                  <a:cxn ang="cd2">
                    <a:pos x="l" y="vc"/>
                  </a:cxn>
                  <a:cxn ang="f47">
                    <a:pos x="f74" y="f75"/>
                  </a:cxn>
                  <a:cxn ang="f47">
                    <a:pos x="f74" y="f76"/>
                  </a:cxn>
                  <a:cxn ang="f47">
                    <a:pos x="f77" y="f78"/>
                  </a:cxn>
                  <a:cxn ang="f47">
                    <a:pos x="f79" y="f80"/>
                  </a:cxn>
                  <a:cxn ang="f47">
                    <a:pos x="f81" y="f82"/>
                  </a:cxn>
                  <a:cxn ang="f47">
                    <a:pos x="f74" y="f75"/>
                  </a:cxn>
                </a:cxnLst>
                <a:rect l="f70" t="f73" r="f71" b="f72"/>
                <a:pathLst>
                  <a:path w="107" h="37">
                    <a:moveTo>
                      <a:pt x="f6" y="f5"/>
                    </a:moveTo>
                    <a:cubicBezTo>
                      <a:pt x="f6" y="f8"/>
                      <a:pt x="f6" y="f9"/>
                      <a:pt x="f6" y="f10"/>
                    </a:cubicBezTo>
                    <a:cubicBezTo>
                      <a:pt x="f11" y="f12"/>
                      <a:pt x="f13" y="f14"/>
                      <a:pt x="f15" y="f7"/>
                    </a:cubicBezTo>
                    <a:cubicBezTo>
                      <a:pt x="f9" y="f7"/>
                      <a:pt x="f16" y="f17"/>
                      <a:pt x="f5" y="f18"/>
                    </a:cubicBezTo>
                    <a:cubicBezTo>
                      <a:pt x="f5" y="f19"/>
                      <a:pt x="f5" y="f12"/>
                      <a:pt x="f20" y="f21"/>
                    </a:cubicBezTo>
                    <a:cubicBezTo>
                      <a:pt x="f22" y="f23"/>
                      <a:pt x="f24" y="f25"/>
                      <a:pt x="f6" y="f5"/>
                    </a:cubicBezTo>
                    <a:close/>
                  </a:path>
                </a:pathLst>
              </a:custGeom>
              <a:solidFill>
                <a:srgbClr val="0070C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64" name="Freeform 38">
                <a:extLst>
                  <a:ext uri="{FF2B5EF4-FFF2-40B4-BE49-F238E27FC236}">
                    <a16:creationId xmlns:a16="http://schemas.microsoft.com/office/drawing/2014/main" id="{FBB2669B-8910-0194-191E-06F05FEF8206}"/>
                  </a:ext>
                </a:extLst>
              </p:cNvPr>
              <p:cNvSpPr/>
              <p:nvPr/>
            </p:nvSpPr>
            <p:spPr>
              <a:xfrm>
                <a:off x="6230931" y="3502728"/>
                <a:ext cx="186345" cy="60386"/>
              </a:xfrm>
              <a:custGeom>
                <a:avLst/>
                <a:gdLst>
                  <a:gd name="f0" fmla="val 10800000"/>
                  <a:gd name="f1" fmla="val 5400000"/>
                  <a:gd name="f2" fmla="val 180"/>
                  <a:gd name="f3" fmla="val w"/>
                  <a:gd name="f4" fmla="val h"/>
                  <a:gd name="f5" fmla="val 0"/>
                  <a:gd name="f6" fmla="val 91"/>
                  <a:gd name="f7" fmla="val 30"/>
                  <a:gd name="f8" fmla="val 13"/>
                  <a:gd name="f9" fmla="val 67"/>
                  <a:gd name="f10" fmla="val 18"/>
                  <a:gd name="f11" fmla="val 44"/>
                  <a:gd name="f12" fmla="val 23"/>
                  <a:gd name="f13" fmla="val 21"/>
                  <a:gd name="f14" fmla="val 27"/>
                  <a:gd name="f15" fmla="val 15"/>
                  <a:gd name="f16" fmla="val 28"/>
                  <a:gd name="f17" fmla="val 9"/>
                  <a:gd name="f18" fmla="val 29"/>
                  <a:gd name="f19" fmla="val 3"/>
                  <a:gd name="f20" fmla="val 14"/>
                  <a:gd name="f21" fmla="val 11"/>
                  <a:gd name="f22" fmla="val 35"/>
                  <a:gd name="f23" fmla="val 7"/>
                  <a:gd name="f24" fmla="val 56"/>
                  <a:gd name="f25" fmla="val 4"/>
                  <a:gd name="f26" fmla="val 77"/>
                  <a:gd name="f27" fmla="val 82"/>
                  <a:gd name="f28" fmla="val 5"/>
                  <a:gd name="f29" fmla="val 86"/>
                  <a:gd name="f30" fmla="+- 0 0 -90"/>
                  <a:gd name="f31" fmla="*/ f3 1 91"/>
                  <a:gd name="f32" fmla="*/ f4 1 30"/>
                  <a:gd name="f33" fmla="val f5"/>
                  <a:gd name="f34" fmla="val f6"/>
                  <a:gd name="f35" fmla="val f7"/>
                  <a:gd name="f36" fmla="*/ f30 f0 1"/>
                  <a:gd name="f37" fmla="+- f35 0 f33"/>
                  <a:gd name="f38" fmla="+- f34 0 f33"/>
                  <a:gd name="f39" fmla="*/ f36 1 f2"/>
                  <a:gd name="f40" fmla="*/ f38 1 91"/>
                  <a:gd name="f41" fmla="*/ f37 1 30"/>
                  <a:gd name="f42" fmla="*/ 91 f38 1"/>
                  <a:gd name="f43" fmla="*/ 13 f37 1"/>
                  <a:gd name="f44" fmla="*/ 21 f38 1"/>
                  <a:gd name="f45" fmla="*/ 27 f37 1"/>
                  <a:gd name="f46" fmla="*/ 3 f38 1"/>
                  <a:gd name="f47" fmla="*/ 30 f37 1"/>
                  <a:gd name="f48" fmla="*/ 14 f38 1"/>
                  <a:gd name="f49" fmla="*/ 11 f37 1"/>
                  <a:gd name="f50" fmla="*/ 77 f38 1"/>
                  <a:gd name="f51" fmla="*/ 0 f37 1"/>
                  <a:gd name="f52" fmla="+- f39 0 f1"/>
                  <a:gd name="f53" fmla="*/ f42 1 91"/>
                  <a:gd name="f54" fmla="*/ f43 1 30"/>
                  <a:gd name="f55" fmla="*/ f44 1 91"/>
                  <a:gd name="f56" fmla="*/ f45 1 30"/>
                  <a:gd name="f57" fmla="*/ f46 1 91"/>
                  <a:gd name="f58" fmla="*/ f47 1 30"/>
                  <a:gd name="f59" fmla="*/ f48 1 91"/>
                  <a:gd name="f60" fmla="*/ f49 1 30"/>
                  <a:gd name="f61" fmla="*/ f50 1 91"/>
                  <a:gd name="f62" fmla="*/ f51 1 30"/>
                  <a:gd name="f63" fmla="*/ 0 1 f40"/>
                  <a:gd name="f64" fmla="*/ f34 1 f40"/>
                  <a:gd name="f65" fmla="*/ 0 1 f41"/>
                  <a:gd name="f66" fmla="*/ f35 1 f41"/>
                  <a:gd name="f67" fmla="*/ f53 1 f40"/>
                  <a:gd name="f68" fmla="*/ f54 1 f41"/>
                  <a:gd name="f69" fmla="*/ f55 1 f40"/>
                  <a:gd name="f70" fmla="*/ f56 1 f41"/>
                  <a:gd name="f71" fmla="*/ f57 1 f40"/>
                  <a:gd name="f72" fmla="*/ f58 1 f41"/>
                  <a:gd name="f73" fmla="*/ f59 1 f40"/>
                  <a:gd name="f74" fmla="*/ f60 1 f41"/>
                  <a:gd name="f75" fmla="*/ f61 1 f40"/>
                  <a:gd name="f76" fmla="*/ f62 1 f41"/>
                  <a:gd name="f77" fmla="*/ f63 f31 1"/>
                  <a:gd name="f78" fmla="*/ f64 f31 1"/>
                  <a:gd name="f79" fmla="*/ f66 f32 1"/>
                  <a:gd name="f80" fmla="*/ f65 f32 1"/>
                  <a:gd name="f81" fmla="*/ f67 f31 1"/>
                  <a:gd name="f82" fmla="*/ f68 f32 1"/>
                  <a:gd name="f83" fmla="*/ f69 f31 1"/>
                  <a:gd name="f84" fmla="*/ f70 f32 1"/>
                  <a:gd name="f85" fmla="*/ f71 f31 1"/>
                  <a:gd name="f86" fmla="*/ f72 f32 1"/>
                  <a:gd name="f87" fmla="*/ f73 f31 1"/>
                  <a:gd name="f88" fmla="*/ f74 f32 1"/>
                  <a:gd name="f89" fmla="*/ f75 f31 1"/>
                  <a:gd name="f90" fmla="*/ f76 f32 1"/>
                </a:gdLst>
                <a:ahLst/>
                <a:cxnLst>
                  <a:cxn ang="3cd4">
                    <a:pos x="hc" y="t"/>
                  </a:cxn>
                  <a:cxn ang="0">
                    <a:pos x="r" y="vc"/>
                  </a:cxn>
                  <a:cxn ang="cd4">
                    <a:pos x="hc" y="b"/>
                  </a:cxn>
                  <a:cxn ang="cd2">
                    <a:pos x="l" y="vc"/>
                  </a:cxn>
                  <a:cxn ang="f52">
                    <a:pos x="f81" y="f82"/>
                  </a:cxn>
                  <a:cxn ang="f52">
                    <a:pos x="f83" y="f84"/>
                  </a:cxn>
                  <a:cxn ang="f52">
                    <a:pos x="f85" y="f86"/>
                  </a:cxn>
                  <a:cxn ang="f52">
                    <a:pos x="f87" y="f88"/>
                  </a:cxn>
                  <a:cxn ang="f52">
                    <a:pos x="f89" y="f90"/>
                  </a:cxn>
                  <a:cxn ang="f52">
                    <a:pos x="f81" y="f82"/>
                  </a:cxn>
                </a:cxnLst>
                <a:rect l="f77" t="f80" r="f78" b="f79"/>
                <a:pathLst>
                  <a:path w="91" h="30">
                    <a:moveTo>
                      <a:pt x="f6" y="f8"/>
                    </a:moveTo>
                    <a:cubicBezTo>
                      <a:pt x="f9" y="f10"/>
                      <a:pt x="f11" y="f12"/>
                      <a:pt x="f13" y="f14"/>
                    </a:cubicBezTo>
                    <a:cubicBezTo>
                      <a:pt x="f15" y="f16"/>
                      <a:pt x="f17" y="f18"/>
                      <a:pt x="f19" y="f7"/>
                    </a:cubicBezTo>
                    <a:cubicBezTo>
                      <a:pt x="f5" y="f20"/>
                      <a:pt x="f5" y="f8"/>
                      <a:pt x="f20" y="f21"/>
                    </a:cubicBezTo>
                    <a:cubicBezTo>
                      <a:pt x="f22" y="f23"/>
                      <a:pt x="f24" y="f25"/>
                      <a:pt x="f26" y="f5"/>
                    </a:cubicBezTo>
                    <a:cubicBezTo>
                      <a:pt x="f27" y="f28"/>
                      <a:pt x="f29" y="f17"/>
                      <a:pt x="f6" y="f8"/>
                    </a:cubicBezTo>
                    <a:close/>
                  </a:path>
                </a:pathLst>
              </a:custGeom>
              <a:solidFill>
                <a:srgbClr val="0070C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65" name="Freeform 39">
                <a:extLst>
                  <a:ext uri="{FF2B5EF4-FFF2-40B4-BE49-F238E27FC236}">
                    <a16:creationId xmlns:a16="http://schemas.microsoft.com/office/drawing/2014/main" id="{7C74DDA0-3C03-C6AB-668D-CCB2635950D7}"/>
                  </a:ext>
                </a:extLst>
              </p:cNvPr>
              <p:cNvSpPr/>
              <p:nvPr/>
            </p:nvSpPr>
            <p:spPr>
              <a:xfrm>
                <a:off x="6286143" y="3364699"/>
                <a:ext cx="167362" cy="60386"/>
              </a:xfrm>
              <a:custGeom>
                <a:avLst/>
                <a:gdLst>
                  <a:gd name="f0" fmla="val 10800000"/>
                  <a:gd name="f1" fmla="val 5400000"/>
                  <a:gd name="f2" fmla="val 180"/>
                  <a:gd name="f3" fmla="val w"/>
                  <a:gd name="f4" fmla="val h"/>
                  <a:gd name="f5" fmla="val 0"/>
                  <a:gd name="f6" fmla="val 82"/>
                  <a:gd name="f7" fmla="val 30"/>
                  <a:gd name="f8" fmla="val 18"/>
                  <a:gd name="f9" fmla="val 4"/>
                  <a:gd name="f10" fmla="val 17"/>
                  <a:gd name="f11" fmla="val 8"/>
                  <a:gd name="f12" fmla="val 14"/>
                  <a:gd name="f13" fmla="val 12"/>
                  <a:gd name="f14" fmla="val 33"/>
                  <a:gd name="f15" fmla="val 9"/>
                  <a:gd name="f16" fmla="val 54"/>
                  <a:gd name="f17" fmla="val 5"/>
                  <a:gd name="f18" fmla="val 75"/>
                  <a:gd name="f19" fmla="val 1"/>
                  <a:gd name="f20" fmla="val 77"/>
                  <a:gd name="f21" fmla="val 79"/>
                  <a:gd name="f22" fmla="val 6"/>
                  <a:gd name="f23" fmla="val 11"/>
                  <a:gd name="f24" fmla="val 59"/>
                  <a:gd name="f25" fmla="val 22"/>
                  <a:gd name="f26" fmla="val 35"/>
                  <a:gd name="f27" fmla="val 26"/>
                  <a:gd name="f28" fmla="+- 0 0 -90"/>
                  <a:gd name="f29" fmla="*/ f3 1 82"/>
                  <a:gd name="f30" fmla="*/ f4 1 30"/>
                  <a:gd name="f31" fmla="val f5"/>
                  <a:gd name="f32" fmla="val f6"/>
                  <a:gd name="f33" fmla="val f7"/>
                  <a:gd name="f34" fmla="*/ f28 f0 1"/>
                  <a:gd name="f35" fmla="+- f33 0 f31"/>
                  <a:gd name="f36" fmla="+- f32 0 f31"/>
                  <a:gd name="f37" fmla="*/ f34 1 f2"/>
                  <a:gd name="f38" fmla="*/ f36 1 82"/>
                  <a:gd name="f39" fmla="*/ f35 1 30"/>
                  <a:gd name="f40" fmla="*/ 0 f36 1"/>
                  <a:gd name="f41" fmla="*/ 18 f35 1"/>
                  <a:gd name="f42" fmla="*/ 12 f36 1"/>
                  <a:gd name="f43" fmla="*/ 14 f35 1"/>
                  <a:gd name="f44" fmla="*/ 75 f36 1"/>
                  <a:gd name="f45" fmla="*/ 1 f35 1"/>
                  <a:gd name="f46" fmla="*/ 82 f36 1"/>
                  <a:gd name="f47" fmla="*/ 30 f35 1"/>
                  <a:gd name="f48" fmla="+- f37 0 f1"/>
                  <a:gd name="f49" fmla="*/ f40 1 82"/>
                  <a:gd name="f50" fmla="*/ f41 1 30"/>
                  <a:gd name="f51" fmla="*/ f42 1 82"/>
                  <a:gd name="f52" fmla="*/ f43 1 30"/>
                  <a:gd name="f53" fmla="*/ f44 1 82"/>
                  <a:gd name="f54" fmla="*/ f45 1 30"/>
                  <a:gd name="f55" fmla="*/ f46 1 82"/>
                  <a:gd name="f56" fmla="*/ f47 1 30"/>
                  <a:gd name="f57" fmla="*/ 0 1 f38"/>
                  <a:gd name="f58" fmla="*/ f32 1 f38"/>
                  <a:gd name="f59" fmla="*/ 0 1 f39"/>
                  <a:gd name="f60" fmla="*/ f33 1 f39"/>
                  <a:gd name="f61" fmla="*/ f49 1 f38"/>
                  <a:gd name="f62" fmla="*/ f50 1 f39"/>
                  <a:gd name="f63" fmla="*/ f51 1 f38"/>
                  <a:gd name="f64" fmla="*/ f52 1 f39"/>
                  <a:gd name="f65" fmla="*/ f53 1 f38"/>
                  <a:gd name="f66" fmla="*/ f54 1 f39"/>
                  <a:gd name="f67" fmla="*/ f55 1 f38"/>
                  <a:gd name="f68" fmla="*/ f56 1 f39"/>
                  <a:gd name="f69" fmla="*/ f57 f29 1"/>
                  <a:gd name="f70" fmla="*/ f58 f29 1"/>
                  <a:gd name="f71" fmla="*/ f60 f30 1"/>
                  <a:gd name="f72" fmla="*/ f59 f30 1"/>
                  <a:gd name="f73" fmla="*/ f61 f29 1"/>
                  <a:gd name="f74" fmla="*/ f62 f30 1"/>
                  <a:gd name="f75" fmla="*/ f63 f29 1"/>
                  <a:gd name="f76" fmla="*/ f64 f30 1"/>
                  <a:gd name="f77" fmla="*/ f65 f29 1"/>
                  <a:gd name="f78" fmla="*/ f66 f30 1"/>
                  <a:gd name="f79" fmla="*/ f67 f29 1"/>
                  <a:gd name="f80" fmla="*/ f68 f30 1"/>
                </a:gdLst>
                <a:ahLst/>
                <a:cxnLst>
                  <a:cxn ang="3cd4">
                    <a:pos x="hc" y="t"/>
                  </a:cxn>
                  <a:cxn ang="0">
                    <a:pos x="r" y="vc"/>
                  </a:cxn>
                  <a:cxn ang="cd4">
                    <a:pos x="hc" y="b"/>
                  </a:cxn>
                  <a:cxn ang="cd2">
                    <a:pos x="l" y="vc"/>
                  </a:cxn>
                  <a:cxn ang="f48">
                    <a:pos x="f73" y="f74"/>
                  </a:cxn>
                  <a:cxn ang="f48">
                    <a:pos x="f75" y="f76"/>
                  </a:cxn>
                  <a:cxn ang="f48">
                    <a:pos x="f77" y="f78"/>
                  </a:cxn>
                  <a:cxn ang="f48">
                    <a:pos x="f79" y="f78"/>
                  </a:cxn>
                  <a:cxn ang="f48">
                    <a:pos x="f79" y="f74"/>
                  </a:cxn>
                  <a:cxn ang="f48">
                    <a:pos x="f75" y="f80"/>
                  </a:cxn>
                  <a:cxn ang="f48">
                    <a:pos x="f73" y="f74"/>
                  </a:cxn>
                </a:cxnLst>
                <a:rect l="f69" t="f72" r="f70" b="f71"/>
                <a:pathLst>
                  <a:path w="82" h="30">
                    <a:moveTo>
                      <a:pt x="f5" y="f8"/>
                    </a:moveTo>
                    <a:cubicBezTo>
                      <a:pt x="f9" y="f10"/>
                      <a:pt x="f11" y="f12"/>
                      <a:pt x="f13" y="f12"/>
                    </a:cubicBezTo>
                    <a:cubicBezTo>
                      <a:pt x="f14" y="f15"/>
                      <a:pt x="f16" y="f17"/>
                      <a:pt x="f18" y="f19"/>
                    </a:cubicBezTo>
                    <a:cubicBezTo>
                      <a:pt x="f20" y="f5"/>
                      <a:pt x="f21" y="f19"/>
                      <a:pt x="f6" y="f19"/>
                    </a:cubicBezTo>
                    <a:cubicBezTo>
                      <a:pt x="f6" y="f22"/>
                      <a:pt x="f6" y="f23"/>
                      <a:pt x="f6" y="f8"/>
                    </a:cubicBezTo>
                    <a:cubicBezTo>
                      <a:pt x="f24" y="f25"/>
                      <a:pt x="f26" y="f27"/>
                      <a:pt x="f13" y="f7"/>
                    </a:cubicBezTo>
                    <a:cubicBezTo>
                      <a:pt x="f11" y="f27"/>
                      <a:pt x="f9" y="f25"/>
                      <a:pt x="f5" y="f8"/>
                    </a:cubicBezTo>
                    <a:close/>
                  </a:path>
                </a:pathLst>
              </a:custGeom>
              <a:solidFill>
                <a:srgbClr val="0070C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66" name="Freeform 40">
                <a:extLst>
                  <a:ext uri="{FF2B5EF4-FFF2-40B4-BE49-F238E27FC236}">
                    <a16:creationId xmlns:a16="http://schemas.microsoft.com/office/drawing/2014/main" id="{1AB4A491-A125-2DF9-4FE7-52F854958D10}"/>
                  </a:ext>
                </a:extLst>
              </p:cNvPr>
              <p:cNvSpPr/>
              <p:nvPr/>
            </p:nvSpPr>
            <p:spPr>
              <a:xfrm>
                <a:off x="6234388" y="3450963"/>
                <a:ext cx="127677" cy="53483"/>
              </a:xfrm>
              <a:custGeom>
                <a:avLst/>
                <a:gdLst>
                  <a:gd name="f0" fmla="val 10800000"/>
                  <a:gd name="f1" fmla="val 5400000"/>
                  <a:gd name="f2" fmla="val 180"/>
                  <a:gd name="f3" fmla="val w"/>
                  <a:gd name="f4" fmla="val h"/>
                  <a:gd name="f5" fmla="val 0"/>
                  <a:gd name="f6" fmla="val 62"/>
                  <a:gd name="f7" fmla="val 26"/>
                  <a:gd name="f8" fmla="val 12"/>
                  <a:gd name="f9" fmla="val 42"/>
                  <a:gd name="f10" fmla="val 17"/>
                  <a:gd name="f11" fmla="val 21"/>
                  <a:gd name="f12" fmla="val 19"/>
                  <a:gd name="f13" fmla="val 14"/>
                  <a:gd name="f14" fmla="val 7"/>
                  <a:gd name="f15" fmla="val 5"/>
                  <a:gd name="f16" fmla="val 33"/>
                  <a:gd name="f17" fmla="val 2"/>
                  <a:gd name="f18" fmla="val 50"/>
                  <a:gd name="f19" fmla="val 54"/>
                  <a:gd name="f20" fmla="val 4"/>
                  <a:gd name="f21" fmla="val 58"/>
                  <a:gd name="f22" fmla="val 8"/>
                  <a:gd name="f23" fmla="+- 0 0 -90"/>
                  <a:gd name="f24" fmla="*/ f3 1 62"/>
                  <a:gd name="f25" fmla="*/ f4 1 26"/>
                  <a:gd name="f26" fmla="val f5"/>
                  <a:gd name="f27" fmla="val f6"/>
                  <a:gd name="f28" fmla="val f7"/>
                  <a:gd name="f29" fmla="*/ f23 f0 1"/>
                  <a:gd name="f30" fmla="+- f28 0 f26"/>
                  <a:gd name="f31" fmla="+- f27 0 f26"/>
                  <a:gd name="f32" fmla="*/ f29 1 f2"/>
                  <a:gd name="f33" fmla="*/ f31 1 62"/>
                  <a:gd name="f34" fmla="*/ f30 1 26"/>
                  <a:gd name="f35" fmla="*/ 62 f31 1"/>
                  <a:gd name="f36" fmla="*/ 12 f30 1"/>
                  <a:gd name="f37" fmla="*/ 0 f31 1"/>
                  <a:gd name="f38" fmla="*/ 26 f30 1"/>
                  <a:gd name="f39" fmla="*/ 7 f30 1"/>
                  <a:gd name="f40" fmla="*/ 50 f31 1"/>
                  <a:gd name="f41" fmla="*/ 0 f30 1"/>
                  <a:gd name="f42" fmla="+- f32 0 f1"/>
                  <a:gd name="f43" fmla="*/ f35 1 62"/>
                  <a:gd name="f44" fmla="*/ f36 1 26"/>
                  <a:gd name="f45" fmla="*/ f37 1 62"/>
                  <a:gd name="f46" fmla="*/ f38 1 26"/>
                  <a:gd name="f47" fmla="*/ f39 1 26"/>
                  <a:gd name="f48" fmla="*/ f40 1 62"/>
                  <a:gd name="f49" fmla="*/ f41 1 26"/>
                  <a:gd name="f50" fmla="*/ 0 1 f33"/>
                  <a:gd name="f51" fmla="*/ f27 1 f33"/>
                  <a:gd name="f52" fmla="*/ 0 1 f34"/>
                  <a:gd name="f53" fmla="*/ f28 1 f34"/>
                  <a:gd name="f54" fmla="*/ f43 1 f33"/>
                  <a:gd name="f55" fmla="*/ f44 1 f34"/>
                  <a:gd name="f56" fmla="*/ f45 1 f33"/>
                  <a:gd name="f57" fmla="*/ f46 1 f34"/>
                  <a:gd name="f58" fmla="*/ f47 1 f34"/>
                  <a:gd name="f59" fmla="*/ f48 1 f33"/>
                  <a:gd name="f60" fmla="*/ f49 1 f34"/>
                  <a:gd name="f61" fmla="*/ f50 f24 1"/>
                  <a:gd name="f62" fmla="*/ f51 f24 1"/>
                  <a:gd name="f63" fmla="*/ f53 f25 1"/>
                  <a:gd name="f64" fmla="*/ f52 f25 1"/>
                  <a:gd name="f65" fmla="*/ f54 f24 1"/>
                  <a:gd name="f66" fmla="*/ f55 f25 1"/>
                  <a:gd name="f67" fmla="*/ f56 f24 1"/>
                  <a:gd name="f68" fmla="*/ f57 f25 1"/>
                  <a:gd name="f69" fmla="*/ f58 f25 1"/>
                  <a:gd name="f70" fmla="*/ f59 f24 1"/>
                  <a:gd name="f71" fmla="*/ f60 f25 1"/>
                </a:gdLst>
                <a:ahLst/>
                <a:cxnLst>
                  <a:cxn ang="3cd4">
                    <a:pos x="hc" y="t"/>
                  </a:cxn>
                  <a:cxn ang="0">
                    <a:pos x="r" y="vc"/>
                  </a:cxn>
                  <a:cxn ang="cd4">
                    <a:pos x="hc" y="b"/>
                  </a:cxn>
                  <a:cxn ang="cd2">
                    <a:pos x="l" y="vc"/>
                  </a:cxn>
                  <a:cxn ang="f42">
                    <a:pos x="f65" y="f66"/>
                  </a:cxn>
                  <a:cxn ang="f42">
                    <a:pos x="f67" y="f68"/>
                  </a:cxn>
                  <a:cxn ang="f42">
                    <a:pos x="f67" y="f69"/>
                  </a:cxn>
                  <a:cxn ang="f42">
                    <a:pos x="f70" y="f71"/>
                  </a:cxn>
                  <a:cxn ang="f42">
                    <a:pos x="f65" y="f66"/>
                  </a:cxn>
                </a:cxnLst>
                <a:rect l="f61" t="f64" r="f62" b="f63"/>
                <a:pathLst>
                  <a:path w="62" h="26">
                    <a:moveTo>
                      <a:pt x="f6" y="f8"/>
                    </a:moveTo>
                    <a:cubicBezTo>
                      <a:pt x="f9" y="f10"/>
                      <a:pt x="f11" y="f11"/>
                      <a:pt x="f5" y="f7"/>
                    </a:cubicBezTo>
                    <a:cubicBezTo>
                      <a:pt x="f5" y="f12"/>
                      <a:pt x="f5" y="f13"/>
                      <a:pt x="f5" y="f14"/>
                    </a:cubicBezTo>
                    <a:cubicBezTo>
                      <a:pt x="f10" y="f15"/>
                      <a:pt x="f16" y="f17"/>
                      <a:pt x="f18" y="f5"/>
                    </a:cubicBezTo>
                    <a:cubicBezTo>
                      <a:pt x="f19" y="f20"/>
                      <a:pt x="f21" y="f22"/>
                      <a:pt x="f6" y="f8"/>
                    </a:cubicBezTo>
                    <a:close/>
                  </a:path>
                </a:pathLst>
              </a:custGeom>
              <a:solidFill>
                <a:srgbClr val="0070C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67" name="Freeform 41">
                <a:extLst>
                  <a:ext uri="{FF2B5EF4-FFF2-40B4-BE49-F238E27FC236}">
                    <a16:creationId xmlns:a16="http://schemas.microsoft.com/office/drawing/2014/main" id="{022060D9-9AEA-E84C-58EF-4D9C27DEB8B5}"/>
                  </a:ext>
                </a:extLst>
              </p:cNvPr>
              <p:cNvSpPr/>
              <p:nvPr/>
            </p:nvSpPr>
            <p:spPr>
              <a:xfrm>
                <a:off x="6336179" y="3423358"/>
                <a:ext cx="120773" cy="53483"/>
              </a:xfrm>
              <a:custGeom>
                <a:avLst/>
                <a:gdLst>
                  <a:gd name="f0" fmla="val 10800000"/>
                  <a:gd name="f1" fmla="val 5400000"/>
                  <a:gd name="f2" fmla="val 180"/>
                  <a:gd name="f3" fmla="val w"/>
                  <a:gd name="f4" fmla="val h"/>
                  <a:gd name="f5" fmla="val 0"/>
                  <a:gd name="f6" fmla="val 59"/>
                  <a:gd name="f7" fmla="val 26"/>
                  <a:gd name="f8" fmla="val 12"/>
                  <a:gd name="f9" fmla="val 8"/>
                  <a:gd name="f10" fmla="val 22"/>
                  <a:gd name="f11" fmla="val 4"/>
                  <a:gd name="f12" fmla="val 18"/>
                  <a:gd name="f13" fmla="val 14"/>
                  <a:gd name="f14" fmla="val 19"/>
                  <a:gd name="f15" fmla="val 9"/>
                  <a:gd name="f16" fmla="val 37"/>
                  <a:gd name="f17" fmla="val 5"/>
                  <a:gd name="f18" fmla="val 56"/>
                  <a:gd name="f19" fmla="val 44"/>
                  <a:gd name="f20" fmla="val 33"/>
                  <a:gd name="f21" fmla="val 23"/>
                  <a:gd name="f22" fmla="val 24"/>
                  <a:gd name="f23" fmla="+- 0 0 -90"/>
                  <a:gd name="f24" fmla="*/ f3 1 59"/>
                  <a:gd name="f25" fmla="*/ f4 1 26"/>
                  <a:gd name="f26" fmla="val f5"/>
                  <a:gd name="f27" fmla="val f6"/>
                  <a:gd name="f28" fmla="val f7"/>
                  <a:gd name="f29" fmla="*/ f23 f0 1"/>
                  <a:gd name="f30" fmla="+- f28 0 f26"/>
                  <a:gd name="f31" fmla="+- f27 0 f26"/>
                  <a:gd name="f32" fmla="*/ f29 1 f2"/>
                  <a:gd name="f33" fmla="*/ f31 1 59"/>
                  <a:gd name="f34" fmla="*/ f30 1 26"/>
                  <a:gd name="f35" fmla="*/ 12 f31 1"/>
                  <a:gd name="f36" fmla="*/ 26 f30 1"/>
                  <a:gd name="f37" fmla="*/ 0 f31 1"/>
                  <a:gd name="f38" fmla="*/ 14 f30 1"/>
                  <a:gd name="f39" fmla="*/ 56 f31 1"/>
                  <a:gd name="f40" fmla="*/ 0 f30 1"/>
                  <a:gd name="f41" fmla="*/ 44 f31 1"/>
                  <a:gd name="f42" fmla="*/ 22 f30 1"/>
                  <a:gd name="f43" fmla="+- f32 0 f1"/>
                  <a:gd name="f44" fmla="*/ f35 1 59"/>
                  <a:gd name="f45" fmla="*/ f36 1 26"/>
                  <a:gd name="f46" fmla="*/ f37 1 59"/>
                  <a:gd name="f47" fmla="*/ f38 1 26"/>
                  <a:gd name="f48" fmla="*/ f39 1 59"/>
                  <a:gd name="f49" fmla="*/ f40 1 26"/>
                  <a:gd name="f50" fmla="*/ f41 1 59"/>
                  <a:gd name="f51" fmla="*/ f42 1 26"/>
                  <a:gd name="f52" fmla="*/ 0 1 f33"/>
                  <a:gd name="f53" fmla="*/ f27 1 f33"/>
                  <a:gd name="f54" fmla="*/ 0 1 f34"/>
                  <a:gd name="f55" fmla="*/ f28 1 f34"/>
                  <a:gd name="f56" fmla="*/ f44 1 f33"/>
                  <a:gd name="f57" fmla="*/ f45 1 f34"/>
                  <a:gd name="f58" fmla="*/ f46 1 f33"/>
                  <a:gd name="f59" fmla="*/ f47 1 f34"/>
                  <a:gd name="f60" fmla="*/ f48 1 f33"/>
                  <a:gd name="f61" fmla="*/ f49 1 f34"/>
                  <a:gd name="f62" fmla="*/ f50 1 f33"/>
                  <a:gd name="f63" fmla="*/ f51 1 f34"/>
                  <a:gd name="f64" fmla="*/ f52 f24 1"/>
                  <a:gd name="f65" fmla="*/ f53 f24 1"/>
                  <a:gd name="f66" fmla="*/ f55 f25 1"/>
                  <a:gd name="f67" fmla="*/ f54 f25 1"/>
                  <a:gd name="f68" fmla="*/ f56 f24 1"/>
                  <a:gd name="f69" fmla="*/ f57 f25 1"/>
                  <a:gd name="f70" fmla="*/ f58 f24 1"/>
                  <a:gd name="f71" fmla="*/ f59 f25 1"/>
                  <a:gd name="f72" fmla="*/ f60 f24 1"/>
                  <a:gd name="f73" fmla="*/ f61 f25 1"/>
                  <a:gd name="f74" fmla="*/ f62 f24 1"/>
                  <a:gd name="f75" fmla="*/ f63 f25 1"/>
                </a:gdLst>
                <a:ahLst/>
                <a:cxnLst>
                  <a:cxn ang="3cd4">
                    <a:pos x="hc" y="t"/>
                  </a:cxn>
                  <a:cxn ang="0">
                    <a:pos x="r" y="vc"/>
                  </a:cxn>
                  <a:cxn ang="cd4">
                    <a:pos x="hc" y="b"/>
                  </a:cxn>
                  <a:cxn ang="cd2">
                    <a:pos x="l" y="vc"/>
                  </a:cxn>
                  <a:cxn ang="f43">
                    <a:pos x="f68" y="f69"/>
                  </a:cxn>
                  <a:cxn ang="f43">
                    <a:pos x="f70" y="f71"/>
                  </a:cxn>
                  <a:cxn ang="f43">
                    <a:pos x="f72" y="f73"/>
                  </a:cxn>
                  <a:cxn ang="f43">
                    <a:pos x="f74" y="f75"/>
                  </a:cxn>
                  <a:cxn ang="f43">
                    <a:pos x="f68" y="f69"/>
                  </a:cxn>
                </a:cxnLst>
                <a:rect l="f64" t="f67" r="f65" b="f66"/>
                <a:pathLst>
                  <a:path w="59" h="26">
                    <a:moveTo>
                      <a:pt x="f8" y="f7"/>
                    </a:moveTo>
                    <a:cubicBezTo>
                      <a:pt x="f9" y="f10"/>
                      <a:pt x="f11" y="f12"/>
                      <a:pt x="f5" y="f13"/>
                    </a:cubicBezTo>
                    <a:cubicBezTo>
                      <a:pt x="f14" y="f15"/>
                      <a:pt x="f16" y="f17"/>
                      <a:pt x="f18" y="f5"/>
                    </a:cubicBezTo>
                    <a:cubicBezTo>
                      <a:pt x="f6" y="f12"/>
                      <a:pt x="f6" y="f14"/>
                      <a:pt x="f19" y="f10"/>
                    </a:cubicBezTo>
                    <a:cubicBezTo>
                      <a:pt x="f20" y="f21"/>
                      <a:pt x="f21" y="f22"/>
                      <a:pt x="f8" y="f7"/>
                    </a:cubicBezTo>
                    <a:close/>
                  </a:path>
                </a:pathLst>
              </a:custGeom>
              <a:solidFill>
                <a:srgbClr val="0070C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68" name="Freeform 42">
                <a:extLst>
                  <a:ext uri="{FF2B5EF4-FFF2-40B4-BE49-F238E27FC236}">
                    <a16:creationId xmlns:a16="http://schemas.microsoft.com/office/drawing/2014/main" id="{1D7A50CB-86B0-3D35-AD1C-07E9AEB26302}"/>
                  </a:ext>
                </a:extLst>
              </p:cNvPr>
              <p:cNvSpPr/>
              <p:nvPr/>
            </p:nvSpPr>
            <p:spPr>
              <a:xfrm>
                <a:off x="6234388" y="3400927"/>
                <a:ext cx="75913" cy="43132"/>
              </a:xfrm>
              <a:custGeom>
                <a:avLst/>
                <a:gdLst>
                  <a:gd name="f0" fmla="val 10800000"/>
                  <a:gd name="f1" fmla="val 5400000"/>
                  <a:gd name="f2" fmla="val 180"/>
                  <a:gd name="f3" fmla="val w"/>
                  <a:gd name="f4" fmla="val h"/>
                  <a:gd name="f5" fmla="val 0"/>
                  <a:gd name="f6" fmla="val 37"/>
                  <a:gd name="f7" fmla="val 21"/>
                  <a:gd name="f8" fmla="val 25"/>
                  <a:gd name="f9" fmla="val 29"/>
                  <a:gd name="f10" fmla="val 4"/>
                  <a:gd name="f11" fmla="val 33"/>
                  <a:gd name="f12" fmla="val 8"/>
                  <a:gd name="f13" fmla="val 12"/>
                  <a:gd name="f14" fmla="val 15"/>
                  <a:gd name="f15" fmla="val 13"/>
                  <a:gd name="f16" fmla="val 18"/>
                  <a:gd name="f17" fmla="val 10"/>
                  <a:gd name="f18" fmla="val 2"/>
                  <a:gd name="f19" fmla="val 1"/>
                  <a:gd name="f20" fmla="val 17"/>
                  <a:gd name="f21" fmla="+- 0 0 -90"/>
                  <a:gd name="f22" fmla="*/ f3 1 37"/>
                  <a:gd name="f23" fmla="*/ f4 1 21"/>
                  <a:gd name="f24" fmla="val f5"/>
                  <a:gd name="f25" fmla="val f6"/>
                  <a:gd name="f26" fmla="val f7"/>
                  <a:gd name="f27" fmla="*/ f21 f0 1"/>
                  <a:gd name="f28" fmla="+- f26 0 f24"/>
                  <a:gd name="f29" fmla="+- f25 0 f24"/>
                  <a:gd name="f30" fmla="*/ f27 1 f2"/>
                  <a:gd name="f31" fmla="*/ f29 1 37"/>
                  <a:gd name="f32" fmla="*/ f28 1 21"/>
                  <a:gd name="f33" fmla="*/ 25 f29 1"/>
                  <a:gd name="f34" fmla="*/ 0 f28 1"/>
                  <a:gd name="f35" fmla="*/ 37 f29 1"/>
                  <a:gd name="f36" fmla="*/ 12 f28 1"/>
                  <a:gd name="f37" fmla="*/ 0 f29 1"/>
                  <a:gd name="f38" fmla="*/ 21 f28 1"/>
                  <a:gd name="f39" fmla="*/ 2 f28 1"/>
                  <a:gd name="f40" fmla="+- f30 0 f1"/>
                  <a:gd name="f41" fmla="*/ f33 1 37"/>
                  <a:gd name="f42" fmla="*/ f34 1 21"/>
                  <a:gd name="f43" fmla="*/ f35 1 37"/>
                  <a:gd name="f44" fmla="*/ f36 1 21"/>
                  <a:gd name="f45" fmla="*/ f37 1 37"/>
                  <a:gd name="f46" fmla="*/ f38 1 21"/>
                  <a:gd name="f47" fmla="*/ f39 1 21"/>
                  <a:gd name="f48" fmla="*/ 0 1 f31"/>
                  <a:gd name="f49" fmla="*/ f25 1 f31"/>
                  <a:gd name="f50" fmla="*/ 0 1 f32"/>
                  <a:gd name="f51" fmla="*/ f26 1 f32"/>
                  <a:gd name="f52" fmla="*/ f41 1 f31"/>
                  <a:gd name="f53" fmla="*/ f42 1 f32"/>
                  <a:gd name="f54" fmla="*/ f43 1 f31"/>
                  <a:gd name="f55" fmla="*/ f44 1 f32"/>
                  <a:gd name="f56" fmla="*/ f45 1 f31"/>
                  <a:gd name="f57" fmla="*/ f46 1 f32"/>
                  <a:gd name="f58" fmla="*/ f47 1 f32"/>
                  <a:gd name="f59" fmla="*/ f48 f22 1"/>
                  <a:gd name="f60" fmla="*/ f49 f22 1"/>
                  <a:gd name="f61" fmla="*/ f51 f23 1"/>
                  <a:gd name="f62" fmla="*/ f50 f23 1"/>
                  <a:gd name="f63" fmla="*/ f52 f22 1"/>
                  <a:gd name="f64" fmla="*/ f53 f23 1"/>
                  <a:gd name="f65" fmla="*/ f54 f22 1"/>
                  <a:gd name="f66" fmla="*/ f55 f23 1"/>
                  <a:gd name="f67" fmla="*/ f56 f22 1"/>
                  <a:gd name="f68" fmla="*/ f57 f23 1"/>
                  <a:gd name="f69" fmla="*/ f58 f23 1"/>
                </a:gdLst>
                <a:ahLst/>
                <a:cxnLst>
                  <a:cxn ang="3cd4">
                    <a:pos x="hc" y="t"/>
                  </a:cxn>
                  <a:cxn ang="0">
                    <a:pos x="r" y="vc"/>
                  </a:cxn>
                  <a:cxn ang="cd4">
                    <a:pos x="hc" y="b"/>
                  </a:cxn>
                  <a:cxn ang="cd2">
                    <a:pos x="l" y="vc"/>
                  </a:cxn>
                  <a:cxn ang="f40">
                    <a:pos x="f63" y="f64"/>
                  </a:cxn>
                  <a:cxn ang="f40">
                    <a:pos x="f65" y="f66"/>
                  </a:cxn>
                  <a:cxn ang="f40">
                    <a:pos x="f67" y="f68"/>
                  </a:cxn>
                  <a:cxn ang="f40">
                    <a:pos x="f67" y="f69"/>
                  </a:cxn>
                  <a:cxn ang="f40">
                    <a:pos x="f63" y="f64"/>
                  </a:cxn>
                </a:cxnLst>
                <a:rect l="f59" t="f62" r="f60" b="f61"/>
                <a:pathLst>
                  <a:path w="37" h="21">
                    <a:moveTo>
                      <a:pt x="f8" y="f5"/>
                    </a:moveTo>
                    <a:cubicBezTo>
                      <a:pt x="f9" y="f10"/>
                      <a:pt x="f11" y="f12"/>
                      <a:pt x="f6" y="f13"/>
                    </a:cubicBezTo>
                    <a:cubicBezTo>
                      <a:pt x="f8" y="f14"/>
                      <a:pt x="f15" y="f16"/>
                      <a:pt x="f5" y="f7"/>
                    </a:cubicBezTo>
                    <a:cubicBezTo>
                      <a:pt x="f5" y="f14"/>
                      <a:pt x="f5" y="f17"/>
                      <a:pt x="f5" y="f18"/>
                    </a:cubicBezTo>
                    <a:cubicBezTo>
                      <a:pt x="f12" y="f19"/>
                      <a:pt x="f20" y="f19"/>
                      <a:pt x="f8" y="f5"/>
                    </a:cubicBezTo>
                    <a:close/>
                  </a:path>
                </a:pathLst>
              </a:custGeom>
              <a:solidFill>
                <a:srgbClr val="0070C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69" name="Freeform 43">
                <a:extLst>
                  <a:ext uri="{FF2B5EF4-FFF2-40B4-BE49-F238E27FC236}">
                    <a16:creationId xmlns:a16="http://schemas.microsoft.com/office/drawing/2014/main" id="{A478DE48-FE3F-44D8-0396-F49AF71E3218}"/>
                  </a:ext>
                </a:extLst>
              </p:cNvPr>
              <p:cNvSpPr/>
              <p:nvPr/>
            </p:nvSpPr>
            <p:spPr>
              <a:xfrm>
                <a:off x="6387943" y="3485473"/>
                <a:ext cx="65562" cy="43132"/>
              </a:xfrm>
              <a:custGeom>
                <a:avLst/>
                <a:gdLst>
                  <a:gd name="f0" fmla="val 10800000"/>
                  <a:gd name="f1" fmla="val 5400000"/>
                  <a:gd name="f2" fmla="val 180"/>
                  <a:gd name="f3" fmla="val w"/>
                  <a:gd name="f4" fmla="val h"/>
                  <a:gd name="f5" fmla="val 0"/>
                  <a:gd name="f6" fmla="val 32"/>
                  <a:gd name="f7" fmla="val 21"/>
                  <a:gd name="f8" fmla="val 14"/>
                  <a:gd name="f9" fmla="val 9"/>
                  <a:gd name="f10" fmla="val 17"/>
                  <a:gd name="f11" fmla="val 5"/>
                  <a:gd name="f12" fmla="val 13"/>
                  <a:gd name="f13" fmla="val 8"/>
                  <a:gd name="f14" fmla="val 10"/>
                  <a:gd name="f15" fmla="val 6"/>
                  <a:gd name="f16" fmla="val 20"/>
                  <a:gd name="f17" fmla="val 3"/>
                  <a:gd name="f18" fmla="val 7"/>
                  <a:gd name="f19" fmla="val 26"/>
                  <a:gd name="f20" fmla="+- 0 0 -90"/>
                  <a:gd name="f21" fmla="*/ f3 1 32"/>
                  <a:gd name="f22" fmla="*/ f4 1 21"/>
                  <a:gd name="f23" fmla="val f5"/>
                  <a:gd name="f24" fmla="val f6"/>
                  <a:gd name="f25" fmla="val f7"/>
                  <a:gd name="f26" fmla="*/ f20 f0 1"/>
                  <a:gd name="f27" fmla="+- f25 0 f23"/>
                  <a:gd name="f28" fmla="+- f24 0 f23"/>
                  <a:gd name="f29" fmla="*/ f26 1 f2"/>
                  <a:gd name="f30" fmla="*/ f28 1 32"/>
                  <a:gd name="f31" fmla="*/ f27 1 21"/>
                  <a:gd name="f32" fmla="*/ 14 f28 1"/>
                  <a:gd name="f33" fmla="*/ 21 f27 1"/>
                  <a:gd name="f34" fmla="*/ 0 f28 1"/>
                  <a:gd name="f35" fmla="*/ 8 f27 1"/>
                  <a:gd name="f36" fmla="*/ 32 f28 1"/>
                  <a:gd name="f37" fmla="*/ 0 f27 1"/>
                  <a:gd name="f38" fmla="*/ 20 f27 1"/>
                  <a:gd name="f39" fmla="+- f29 0 f1"/>
                  <a:gd name="f40" fmla="*/ f32 1 32"/>
                  <a:gd name="f41" fmla="*/ f33 1 21"/>
                  <a:gd name="f42" fmla="*/ f34 1 32"/>
                  <a:gd name="f43" fmla="*/ f35 1 21"/>
                  <a:gd name="f44" fmla="*/ f36 1 32"/>
                  <a:gd name="f45" fmla="*/ f37 1 21"/>
                  <a:gd name="f46" fmla="*/ f38 1 21"/>
                  <a:gd name="f47" fmla="*/ 0 1 f30"/>
                  <a:gd name="f48" fmla="*/ f24 1 f30"/>
                  <a:gd name="f49" fmla="*/ 0 1 f31"/>
                  <a:gd name="f50" fmla="*/ f25 1 f31"/>
                  <a:gd name="f51" fmla="*/ f40 1 f30"/>
                  <a:gd name="f52" fmla="*/ f41 1 f31"/>
                  <a:gd name="f53" fmla="*/ f42 1 f30"/>
                  <a:gd name="f54" fmla="*/ f43 1 f31"/>
                  <a:gd name="f55" fmla="*/ f44 1 f30"/>
                  <a:gd name="f56" fmla="*/ f45 1 f31"/>
                  <a:gd name="f57" fmla="*/ f46 1 f31"/>
                  <a:gd name="f58" fmla="*/ f47 f21 1"/>
                  <a:gd name="f59" fmla="*/ f48 f21 1"/>
                  <a:gd name="f60" fmla="*/ f50 f22 1"/>
                  <a:gd name="f61" fmla="*/ f49 f22 1"/>
                  <a:gd name="f62" fmla="*/ f51 f21 1"/>
                  <a:gd name="f63" fmla="*/ f52 f22 1"/>
                  <a:gd name="f64" fmla="*/ f53 f21 1"/>
                  <a:gd name="f65" fmla="*/ f54 f22 1"/>
                  <a:gd name="f66" fmla="*/ f55 f21 1"/>
                  <a:gd name="f67" fmla="*/ f56 f22 1"/>
                  <a:gd name="f68" fmla="*/ f57 f22 1"/>
                </a:gdLst>
                <a:ahLst/>
                <a:cxnLst>
                  <a:cxn ang="3cd4">
                    <a:pos x="hc" y="t"/>
                  </a:cxn>
                  <a:cxn ang="0">
                    <a:pos x="r" y="vc"/>
                  </a:cxn>
                  <a:cxn ang="cd4">
                    <a:pos x="hc" y="b"/>
                  </a:cxn>
                  <a:cxn ang="cd2">
                    <a:pos x="l" y="vc"/>
                  </a:cxn>
                  <a:cxn ang="f39">
                    <a:pos x="f62" y="f63"/>
                  </a:cxn>
                  <a:cxn ang="f39">
                    <a:pos x="f64" y="f65"/>
                  </a:cxn>
                  <a:cxn ang="f39">
                    <a:pos x="f66" y="f67"/>
                  </a:cxn>
                  <a:cxn ang="f39">
                    <a:pos x="f66" y="f68"/>
                  </a:cxn>
                  <a:cxn ang="f39">
                    <a:pos x="f62" y="f63"/>
                  </a:cxn>
                </a:cxnLst>
                <a:rect l="f58" t="f61" r="f59" b="f60"/>
                <a:pathLst>
                  <a:path w="32" h="21">
                    <a:moveTo>
                      <a:pt x="f8" y="f7"/>
                    </a:moveTo>
                    <a:cubicBezTo>
                      <a:pt x="f9" y="f10"/>
                      <a:pt x="f11" y="f12"/>
                      <a:pt x="f5" y="f13"/>
                    </a:cubicBezTo>
                    <a:cubicBezTo>
                      <a:pt x="f14" y="f15"/>
                      <a:pt x="f16" y="f17"/>
                      <a:pt x="f6" y="f5"/>
                    </a:cubicBezTo>
                    <a:cubicBezTo>
                      <a:pt x="f6" y="f18"/>
                      <a:pt x="f6" y="f12"/>
                      <a:pt x="f6" y="f16"/>
                    </a:cubicBezTo>
                    <a:cubicBezTo>
                      <a:pt x="f19" y="f16"/>
                      <a:pt x="f16" y="f7"/>
                      <a:pt x="f8" y="f7"/>
                    </a:cubicBezTo>
                    <a:close/>
                  </a:path>
                </a:pathLst>
              </a:custGeom>
              <a:solidFill>
                <a:srgbClr val="0070C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70" name="Freeform 44">
                <a:extLst>
                  <a:ext uri="{FF2B5EF4-FFF2-40B4-BE49-F238E27FC236}">
                    <a16:creationId xmlns:a16="http://schemas.microsoft.com/office/drawing/2014/main" id="{A1B278B6-6C82-1A4B-6FFC-45F5D39D8358}"/>
                  </a:ext>
                </a:extLst>
              </p:cNvPr>
              <p:cNvSpPr/>
              <p:nvPr/>
            </p:nvSpPr>
            <p:spPr>
              <a:xfrm>
                <a:off x="6339635" y="2715950"/>
                <a:ext cx="113879" cy="69018"/>
              </a:xfrm>
              <a:custGeom>
                <a:avLst/>
                <a:gdLst>
                  <a:gd name="f0" fmla="val 10800000"/>
                  <a:gd name="f1" fmla="val 5400000"/>
                  <a:gd name="f2" fmla="val 180"/>
                  <a:gd name="f3" fmla="val w"/>
                  <a:gd name="f4" fmla="val h"/>
                  <a:gd name="f5" fmla="val 0"/>
                  <a:gd name="f6" fmla="val 56"/>
                  <a:gd name="f7" fmla="val 34"/>
                  <a:gd name="f8" fmla="val 7"/>
                  <a:gd name="f9" fmla="val 12"/>
                  <a:gd name="f10" fmla="val 19"/>
                  <a:gd name="f11" fmla="val 39"/>
                  <a:gd name="f12" fmla="val 24"/>
                  <a:gd name="f13" fmla="val 21"/>
                  <a:gd name="f14" fmla="val 29"/>
                  <a:gd name="f15" fmla="val 3"/>
                  <a:gd name="f16" fmla="val 17"/>
                  <a:gd name="f17" fmla="val 15"/>
                  <a:gd name="f18" fmla="val 13"/>
                  <a:gd name="f19" fmla="val 28"/>
                  <a:gd name="f20" fmla="val 9"/>
                  <a:gd name="f21" fmla="val 41"/>
                  <a:gd name="f22" fmla="val 5"/>
                  <a:gd name="f23" fmla="+- 0 0 -90"/>
                  <a:gd name="f24" fmla="*/ f3 1 56"/>
                  <a:gd name="f25" fmla="*/ f4 1 34"/>
                  <a:gd name="f26" fmla="val f5"/>
                  <a:gd name="f27" fmla="val f6"/>
                  <a:gd name="f28" fmla="val f7"/>
                  <a:gd name="f29" fmla="*/ f23 f0 1"/>
                  <a:gd name="f30" fmla="+- f28 0 f26"/>
                  <a:gd name="f31" fmla="+- f27 0 f26"/>
                  <a:gd name="f32" fmla="*/ f29 1 f2"/>
                  <a:gd name="f33" fmla="*/ f31 1 56"/>
                  <a:gd name="f34" fmla="*/ f30 1 34"/>
                  <a:gd name="f35" fmla="*/ 56 f31 1"/>
                  <a:gd name="f36" fmla="*/ 0 f30 1"/>
                  <a:gd name="f37" fmla="*/ 19 f30 1"/>
                  <a:gd name="f38" fmla="*/ 3 f31 1"/>
                  <a:gd name="f39" fmla="*/ 34 f30 1"/>
                  <a:gd name="f40" fmla="*/ 15 f31 1"/>
                  <a:gd name="f41" fmla="*/ 13 f30 1"/>
                  <a:gd name="f42" fmla="+- f32 0 f1"/>
                  <a:gd name="f43" fmla="*/ f35 1 56"/>
                  <a:gd name="f44" fmla="*/ f36 1 34"/>
                  <a:gd name="f45" fmla="*/ f37 1 34"/>
                  <a:gd name="f46" fmla="*/ f38 1 56"/>
                  <a:gd name="f47" fmla="*/ f39 1 34"/>
                  <a:gd name="f48" fmla="*/ f40 1 56"/>
                  <a:gd name="f49" fmla="*/ f41 1 34"/>
                  <a:gd name="f50" fmla="*/ 0 1 f33"/>
                  <a:gd name="f51" fmla="*/ f27 1 f33"/>
                  <a:gd name="f52" fmla="*/ 0 1 f34"/>
                  <a:gd name="f53" fmla="*/ f28 1 f34"/>
                  <a:gd name="f54" fmla="*/ f43 1 f33"/>
                  <a:gd name="f55" fmla="*/ f44 1 f34"/>
                  <a:gd name="f56" fmla="*/ f45 1 f34"/>
                  <a:gd name="f57" fmla="*/ f46 1 f33"/>
                  <a:gd name="f58" fmla="*/ f47 1 f34"/>
                  <a:gd name="f59" fmla="*/ f48 1 f33"/>
                  <a:gd name="f60" fmla="*/ f49 1 f34"/>
                  <a:gd name="f61" fmla="*/ f50 f24 1"/>
                  <a:gd name="f62" fmla="*/ f51 f24 1"/>
                  <a:gd name="f63" fmla="*/ f53 f25 1"/>
                  <a:gd name="f64" fmla="*/ f52 f25 1"/>
                  <a:gd name="f65" fmla="*/ f54 f24 1"/>
                  <a:gd name="f66" fmla="*/ f55 f25 1"/>
                  <a:gd name="f67" fmla="*/ f56 f25 1"/>
                  <a:gd name="f68" fmla="*/ f57 f24 1"/>
                  <a:gd name="f69" fmla="*/ f58 f25 1"/>
                  <a:gd name="f70" fmla="*/ f59 f24 1"/>
                  <a:gd name="f71" fmla="*/ f60 f25 1"/>
                </a:gdLst>
                <a:ahLst/>
                <a:cxnLst>
                  <a:cxn ang="3cd4">
                    <a:pos x="hc" y="t"/>
                  </a:cxn>
                  <a:cxn ang="0">
                    <a:pos x="r" y="vc"/>
                  </a:cxn>
                  <a:cxn ang="cd4">
                    <a:pos x="hc" y="b"/>
                  </a:cxn>
                  <a:cxn ang="cd2">
                    <a:pos x="l" y="vc"/>
                  </a:cxn>
                  <a:cxn ang="f42">
                    <a:pos x="f65" y="f66"/>
                  </a:cxn>
                  <a:cxn ang="f42">
                    <a:pos x="f65" y="f67"/>
                  </a:cxn>
                  <a:cxn ang="f42">
                    <a:pos x="f68" y="f69"/>
                  </a:cxn>
                  <a:cxn ang="f42">
                    <a:pos x="f70" y="f71"/>
                  </a:cxn>
                  <a:cxn ang="f42">
                    <a:pos x="f65" y="f66"/>
                  </a:cxn>
                </a:cxnLst>
                <a:rect l="f61" t="f64" r="f62" b="f63"/>
                <a:pathLst>
                  <a:path w="56" h="34">
                    <a:moveTo>
                      <a:pt x="f6" y="f5"/>
                    </a:moveTo>
                    <a:cubicBezTo>
                      <a:pt x="f6" y="f8"/>
                      <a:pt x="f6" y="f9"/>
                      <a:pt x="f6" y="f10"/>
                    </a:cubicBezTo>
                    <a:cubicBezTo>
                      <a:pt x="f11" y="f12"/>
                      <a:pt x="f13" y="f14"/>
                      <a:pt x="f15" y="f7"/>
                    </a:cubicBezTo>
                    <a:cubicBezTo>
                      <a:pt x="f5" y="f16"/>
                      <a:pt x="f5" y="f16"/>
                      <a:pt x="f17" y="f18"/>
                    </a:cubicBezTo>
                    <a:cubicBezTo>
                      <a:pt x="f19" y="f20"/>
                      <a:pt x="f21" y="f22"/>
                      <a:pt x="f6" y="f5"/>
                    </a:cubicBezTo>
                    <a:close/>
                  </a:path>
                </a:pathLst>
              </a:custGeom>
              <a:solidFill>
                <a:srgbClr val="0070C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71" name="Freeform 45">
                <a:extLst>
                  <a:ext uri="{FF2B5EF4-FFF2-40B4-BE49-F238E27FC236}">
                    <a16:creationId xmlns:a16="http://schemas.microsoft.com/office/drawing/2014/main" id="{10316602-60F8-A48C-A0A3-DE4C81FBC3BB}"/>
                  </a:ext>
                </a:extLst>
              </p:cNvPr>
              <p:cNvSpPr/>
              <p:nvPr/>
            </p:nvSpPr>
            <p:spPr>
              <a:xfrm>
                <a:off x="6343083" y="3031693"/>
                <a:ext cx="113879" cy="62115"/>
              </a:xfrm>
              <a:custGeom>
                <a:avLst/>
                <a:gdLst>
                  <a:gd name="f0" fmla="val 10800000"/>
                  <a:gd name="f1" fmla="val 5400000"/>
                  <a:gd name="f2" fmla="val 180"/>
                  <a:gd name="f3" fmla="val w"/>
                  <a:gd name="f4" fmla="val h"/>
                  <a:gd name="f5" fmla="val 0"/>
                  <a:gd name="f6" fmla="val 56"/>
                  <a:gd name="f7" fmla="val 31"/>
                  <a:gd name="f8" fmla="val 53"/>
                  <a:gd name="f9" fmla="val 13"/>
                  <a:gd name="f10" fmla="val 54"/>
                  <a:gd name="f11" fmla="val 20"/>
                  <a:gd name="f12" fmla="val 41"/>
                  <a:gd name="f13" fmla="val 22"/>
                  <a:gd name="f14" fmla="val 28"/>
                  <a:gd name="f15" fmla="val 24"/>
                  <a:gd name="f16" fmla="val 14"/>
                  <a:gd name="f17" fmla="val 25"/>
                  <a:gd name="f18" fmla="val 18"/>
                  <a:gd name="f19" fmla="val 9"/>
                  <a:gd name="f20" fmla="val 35"/>
                  <a:gd name="f21" fmla="val 5"/>
                  <a:gd name="f22" fmla="+- 0 0 -90"/>
                  <a:gd name="f23" fmla="*/ f3 1 56"/>
                  <a:gd name="f24" fmla="*/ f4 1 31"/>
                  <a:gd name="f25" fmla="val f5"/>
                  <a:gd name="f26" fmla="val f6"/>
                  <a:gd name="f27" fmla="val f7"/>
                  <a:gd name="f28" fmla="*/ f22 f0 1"/>
                  <a:gd name="f29" fmla="+- f27 0 f25"/>
                  <a:gd name="f30" fmla="+- f26 0 f25"/>
                  <a:gd name="f31" fmla="*/ f28 1 f2"/>
                  <a:gd name="f32" fmla="*/ f30 1 56"/>
                  <a:gd name="f33" fmla="*/ f29 1 31"/>
                  <a:gd name="f34" fmla="*/ 53 f30 1"/>
                  <a:gd name="f35" fmla="*/ 0 f29 1"/>
                  <a:gd name="f36" fmla="*/ 41 f30 1"/>
                  <a:gd name="f37" fmla="*/ 22 f29 1"/>
                  <a:gd name="f38" fmla="*/ 0 f30 1"/>
                  <a:gd name="f39" fmla="*/ 31 f29 1"/>
                  <a:gd name="f40" fmla="*/ 14 f29 1"/>
                  <a:gd name="f41" fmla="+- f31 0 f1"/>
                  <a:gd name="f42" fmla="*/ f34 1 56"/>
                  <a:gd name="f43" fmla="*/ f35 1 31"/>
                  <a:gd name="f44" fmla="*/ f36 1 56"/>
                  <a:gd name="f45" fmla="*/ f37 1 31"/>
                  <a:gd name="f46" fmla="*/ f38 1 56"/>
                  <a:gd name="f47" fmla="*/ f39 1 31"/>
                  <a:gd name="f48" fmla="*/ f40 1 31"/>
                  <a:gd name="f49" fmla="*/ 0 1 f32"/>
                  <a:gd name="f50" fmla="*/ f26 1 f32"/>
                  <a:gd name="f51" fmla="*/ 0 1 f33"/>
                  <a:gd name="f52" fmla="*/ f27 1 f33"/>
                  <a:gd name="f53" fmla="*/ f42 1 f32"/>
                  <a:gd name="f54" fmla="*/ f43 1 f33"/>
                  <a:gd name="f55" fmla="*/ f44 1 f32"/>
                  <a:gd name="f56" fmla="*/ f45 1 f33"/>
                  <a:gd name="f57" fmla="*/ f46 1 f32"/>
                  <a:gd name="f58" fmla="*/ f47 1 f33"/>
                  <a:gd name="f59" fmla="*/ f48 1 f33"/>
                  <a:gd name="f60" fmla="*/ f49 f23 1"/>
                  <a:gd name="f61" fmla="*/ f50 f23 1"/>
                  <a:gd name="f62" fmla="*/ f52 f24 1"/>
                  <a:gd name="f63" fmla="*/ f51 f24 1"/>
                  <a:gd name="f64" fmla="*/ f53 f23 1"/>
                  <a:gd name="f65" fmla="*/ f54 f24 1"/>
                  <a:gd name="f66" fmla="*/ f55 f23 1"/>
                  <a:gd name="f67" fmla="*/ f56 f24 1"/>
                  <a:gd name="f68" fmla="*/ f57 f23 1"/>
                  <a:gd name="f69" fmla="*/ f58 f24 1"/>
                  <a:gd name="f70" fmla="*/ f59 f24 1"/>
                </a:gdLst>
                <a:ahLst/>
                <a:cxnLst>
                  <a:cxn ang="3cd4">
                    <a:pos x="hc" y="t"/>
                  </a:cxn>
                  <a:cxn ang="0">
                    <a:pos x="r" y="vc"/>
                  </a:cxn>
                  <a:cxn ang="cd4">
                    <a:pos x="hc" y="b"/>
                  </a:cxn>
                  <a:cxn ang="cd2">
                    <a:pos x="l" y="vc"/>
                  </a:cxn>
                  <a:cxn ang="f41">
                    <a:pos x="f64" y="f65"/>
                  </a:cxn>
                  <a:cxn ang="f41">
                    <a:pos x="f66" y="f67"/>
                  </a:cxn>
                  <a:cxn ang="f41">
                    <a:pos x="f68" y="f69"/>
                  </a:cxn>
                  <a:cxn ang="f41">
                    <a:pos x="f68" y="f70"/>
                  </a:cxn>
                  <a:cxn ang="f41">
                    <a:pos x="f64" y="f65"/>
                  </a:cxn>
                </a:cxnLst>
                <a:rect l="f60" t="f63" r="f61" b="f62"/>
                <a:pathLst>
                  <a:path w="56" h="31">
                    <a:moveTo>
                      <a:pt x="f8" y="f5"/>
                    </a:moveTo>
                    <a:cubicBezTo>
                      <a:pt x="f6" y="f9"/>
                      <a:pt x="f10" y="f11"/>
                      <a:pt x="f12" y="f13"/>
                    </a:cubicBezTo>
                    <a:cubicBezTo>
                      <a:pt x="f14" y="f15"/>
                      <a:pt x="f16" y="f14"/>
                      <a:pt x="f5" y="f7"/>
                    </a:cubicBezTo>
                    <a:cubicBezTo>
                      <a:pt x="f5" y="f17"/>
                      <a:pt x="f5" y="f11"/>
                      <a:pt x="f5" y="f16"/>
                    </a:cubicBezTo>
                    <a:cubicBezTo>
                      <a:pt x="f18" y="f19"/>
                      <a:pt x="f20" y="f21"/>
                      <a:pt x="f8" y="f5"/>
                    </a:cubicBezTo>
                    <a:close/>
                  </a:path>
                </a:pathLst>
              </a:custGeom>
              <a:solidFill>
                <a:srgbClr val="0070C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72" name="Freeform 46">
                <a:extLst>
                  <a:ext uri="{FF2B5EF4-FFF2-40B4-BE49-F238E27FC236}">
                    <a16:creationId xmlns:a16="http://schemas.microsoft.com/office/drawing/2014/main" id="{2CF33C2F-0E3E-967A-E998-D46F9DC7AF0F}"/>
                  </a:ext>
                </a:extLst>
              </p:cNvPr>
              <p:cNvSpPr/>
              <p:nvPr/>
            </p:nvSpPr>
            <p:spPr>
              <a:xfrm>
                <a:off x="6341354" y="2967858"/>
                <a:ext cx="112151" cy="65562"/>
              </a:xfrm>
              <a:custGeom>
                <a:avLst/>
                <a:gdLst>
                  <a:gd name="f0" fmla="val 10800000"/>
                  <a:gd name="f1" fmla="val 5400000"/>
                  <a:gd name="f2" fmla="val 180"/>
                  <a:gd name="f3" fmla="val w"/>
                  <a:gd name="f4" fmla="val h"/>
                  <a:gd name="f5" fmla="val 0"/>
                  <a:gd name="f6" fmla="val 55"/>
                  <a:gd name="f7" fmla="val 32"/>
                  <a:gd name="f8" fmla="val 7"/>
                  <a:gd name="f9" fmla="val 12"/>
                  <a:gd name="f10" fmla="val 18"/>
                  <a:gd name="f11" fmla="val 37"/>
                  <a:gd name="f12" fmla="val 23"/>
                  <a:gd name="f13" fmla="val 20"/>
                  <a:gd name="f14" fmla="val 28"/>
                  <a:gd name="f15" fmla="val 2"/>
                  <a:gd name="f16" fmla="val 15"/>
                  <a:gd name="f17" fmla="val 11"/>
                  <a:gd name="f18" fmla="val 41"/>
                  <a:gd name="f19" fmla="val 4"/>
                  <a:gd name="f20" fmla="+- 0 0 -90"/>
                  <a:gd name="f21" fmla="*/ f3 1 55"/>
                  <a:gd name="f22" fmla="*/ f4 1 32"/>
                  <a:gd name="f23" fmla="val f5"/>
                  <a:gd name="f24" fmla="val f6"/>
                  <a:gd name="f25" fmla="val f7"/>
                  <a:gd name="f26" fmla="*/ f20 f0 1"/>
                  <a:gd name="f27" fmla="+- f25 0 f23"/>
                  <a:gd name="f28" fmla="+- f24 0 f23"/>
                  <a:gd name="f29" fmla="*/ f26 1 f2"/>
                  <a:gd name="f30" fmla="*/ f28 1 55"/>
                  <a:gd name="f31" fmla="*/ f27 1 32"/>
                  <a:gd name="f32" fmla="*/ 55 f28 1"/>
                  <a:gd name="f33" fmla="*/ 0 f27 1"/>
                  <a:gd name="f34" fmla="*/ 18 f27 1"/>
                  <a:gd name="f35" fmla="*/ 2 f28 1"/>
                  <a:gd name="f36" fmla="*/ 32 f27 1"/>
                  <a:gd name="f37" fmla="*/ 15 f28 1"/>
                  <a:gd name="f38" fmla="*/ 11 f27 1"/>
                  <a:gd name="f39" fmla="+- f29 0 f1"/>
                  <a:gd name="f40" fmla="*/ f32 1 55"/>
                  <a:gd name="f41" fmla="*/ f33 1 32"/>
                  <a:gd name="f42" fmla="*/ f34 1 32"/>
                  <a:gd name="f43" fmla="*/ f35 1 55"/>
                  <a:gd name="f44" fmla="*/ f36 1 32"/>
                  <a:gd name="f45" fmla="*/ f37 1 55"/>
                  <a:gd name="f46" fmla="*/ f38 1 32"/>
                  <a:gd name="f47" fmla="*/ 0 1 f30"/>
                  <a:gd name="f48" fmla="*/ f24 1 f30"/>
                  <a:gd name="f49" fmla="*/ 0 1 f31"/>
                  <a:gd name="f50" fmla="*/ f25 1 f31"/>
                  <a:gd name="f51" fmla="*/ f40 1 f30"/>
                  <a:gd name="f52" fmla="*/ f41 1 f31"/>
                  <a:gd name="f53" fmla="*/ f42 1 f31"/>
                  <a:gd name="f54" fmla="*/ f43 1 f30"/>
                  <a:gd name="f55" fmla="*/ f44 1 f31"/>
                  <a:gd name="f56" fmla="*/ f45 1 f30"/>
                  <a:gd name="f57" fmla="*/ f46 1 f31"/>
                  <a:gd name="f58" fmla="*/ f47 f21 1"/>
                  <a:gd name="f59" fmla="*/ f48 f21 1"/>
                  <a:gd name="f60" fmla="*/ f50 f22 1"/>
                  <a:gd name="f61" fmla="*/ f49 f22 1"/>
                  <a:gd name="f62" fmla="*/ f51 f21 1"/>
                  <a:gd name="f63" fmla="*/ f52 f22 1"/>
                  <a:gd name="f64" fmla="*/ f53 f22 1"/>
                  <a:gd name="f65" fmla="*/ f54 f21 1"/>
                  <a:gd name="f66" fmla="*/ f55 f22 1"/>
                  <a:gd name="f67" fmla="*/ f56 f21 1"/>
                  <a:gd name="f68" fmla="*/ f57 f22 1"/>
                </a:gdLst>
                <a:ahLst/>
                <a:cxnLst>
                  <a:cxn ang="3cd4">
                    <a:pos x="hc" y="t"/>
                  </a:cxn>
                  <a:cxn ang="0">
                    <a:pos x="r" y="vc"/>
                  </a:cxn>
                  <a:cxn ang="cd4">
                    <a:pos x="hc" y="b"/>
                  </a:cxn>
                  <a:cxn ang="cd2">
                    <a:pos x="l" y="vc"/>
                  </a:cxn>
                  <a:cxn ang="f39">
                    <a:pos x="f62" y="f63"/>
                  </a:cxn>
                  <a:cxn ang="f39">
                    <a:pos x="f62" y="f64"/>
                  </a:cxn>
                  <a:cxn ang="f39">
                    <a:pos x="f65" y="f66"/>
                  </a:cxn>
                  <a:cxn ang="f39">
                    <a:pos x="f67" y="f68"/>
                  </a:cxn>
                  <a:cxn ang="f39">
                    <a:pos x="f62" y="f63"/>
                  </a:cxn>
                </a:cxnLst>
                <a:rect l="f58" t="f61" r="f59" b="f60"/>
                <a:pathLst>
                  <a:path w="55" h="32">
                    <a:moveTo>
                      <a:pt x="f6" y="f5"/>
                    </a:moveTo>
                    <a:cubicBezTo>
                      <a:pt x="f6" y="f8"/>
                      <a:pt x="f6" y="f9"/>
                      <a:pt x="f6" y="f10"/>
                    </a:cubicBezTo>
                    <a:cubicBezTo>
                      <a:pt x="f11" y="f12"/>
                      <a:pt x="f13" y="f14"/>
                      <a:pt x="f15" y="f7"/>
                    </a:cubicBezTo>
                    <a:cubicBezTo>
                      <a:pt x="f5" y="f16"/>
                      <a:pt x="f5" y="f16"/>
                      <a:pt x="f16" y="f17"/>
                    </a:cubicBezTo>
                    <a:cubicBezTo>
                      <a:pt x="f14" y="f8"/>
                      <a:pt x="f18" y="f19"/>
                      <a:pt x="f6" y="f5"/>
                    </a:cubicBezTo>
                    <a:close/>
                  </a:path>
                </a:pathLst>
              </a:custGeom>
              <a:solidFill>
                <a:srgbClr val="0070C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73" name="Freeform 47">
                <a:extLst>
                  <a:ext uri="{FF2B5EF4-FFF2-40B4-BE49-F238E27FC236}">
                    <a16:creationId xmlns:a16="http://schemas.microsoft.com/office/drawing/2014/main" id="{762B3B2F-9D8C-9841-E006-80BEF9B1578F}"/>
                  </a:ext>
                </a:extLst>
              </p:cNvPr>
              <p:cNvSpPr/>
              <p:nvPr/>
            </p:nvSpPr>
            <p:spPr>
              <a:xfrm>
                <a:off x="6336179" y="2907471"/>
                <a:ext cx="117326" cy="62115"/>
              </a:xfrm>
              <a:custGeom>
                <a:avLst/>
                <a:gdLst>
                  <a:gd name="f0" fmla="val 10800000"/>
                  <a:gd name="f1" fmla="val 5400000"/>
                  <a:gd name="f2" fmla="val 180"/>
                  <a:gd name="f3" fmla="val w"/>
                  <a:gd name="f4" fmla="val h"/>
                  <a:gd name="f5" fmla="val 0"/>
                  <a:gd name="f6" fmla="val 57"/>
                  <a:gd name="f7" fmla="val 31"/>
                  <a:gd name="f8" fmla="val 1"/>
                  <a:gd name="f9" fmla="val 6"/>
                  <a:gd name="f10" fmla="val 11"/>
                  <a:gd name="f11" fmla="val 17"/>
                  <a:gd name="f12" fmla="val 40"/>
                  <a:gd name="f13" fmla="val 22"/>
                  <a:gd name="f14" fmla="val 27"/>
                  <a:gd name="f15" fmla="val 5"/>
                  <a:gd name="f16" fmla="val 18"/>
                  <a:gd name="f17" fmla="val 14"/>
                  <a:gd name="f18" fmla="val 15"/>
                  <a:gd name="f19" fmla="val 28"/>
                  <a:gd name="f20" fmla="val 7"/>
                  <a:gd name="f21" fmla="val 41"/>
                  <a:gd name="f22" fmla="val 4"/>
                  <a:gd name="f23" fmla="val 54"/>
                  <a:gd name="f24" fmla="val 55"/>
                  <a:gd name="f25" fmla="+- 0 0 -90"/>
                  <a:gd name="f26" fmla="*/ f3 1 57"/>
                  <a:gd name="f27" fmla="*/ f4 1 31"/>
                  <a:gd name="f28" fmla="val f5"/>
                  <a:gd name="f29" fmla="val f6"/>
                  <a:gd name="f30" fmla="val f7"/>
                  <a:gd name="f31" fmla="*/ f25 f0 1"/>
                  <a:gd name="f32" fmla="+- f30 0 f28"/>
                  <a:gd name="f33" fmla="+- f29 0 f28"/>
                  <a:gd name="f34" fmla="*/ f31 1 f2"/>
                  <a:gd name="f35" fmla="*/ f33 1 57"/>
                  <a:gd name="f36" fmla="*/ f32 1 31"/>
                  <a:gd name="f37" fmla="*/ 57 f33 1"/>
                  <a:gd name="f38" fmla="*/ 1 f32 1"/>
                  <a:gd name="f39" fmla="*/ 17 f32 1"/>
                  <a:gd name="f40" fmla="*/ 5 f33 1"/>
                  <a:gd name="f41" fmla="*/ 31 f32 1"/>
                  <a:gd name="f42" fmla="*/ 15 f33 1"/>
                  <a:gd name="f43" fmla="*/ 11 f32 1"/>
                  <a:gd name="f44" fmla="*/ 54 f33 1"/>
                  <a:gd name="f45" fmla="*/ 0 f32 1"/>
                  <a:gd name="f46" fmla="+- f34 0 f1"/>
                  <a:gd name="f47" fmla="*/ f37 1 57"/>
                  <a:gd name="f48" fmla="*/ f38 1 31"/>
                  <a:gd name="f49" fmla="*/ f39 1 31"/>
                  <a:gd name="f50" fmla="*/ f40 1 57"/>
                  <a:gd name="f51" fmla="*/ f41 1 31"/>
                  <a:gd name="f52" fmla="*/ f42 1 57"/>
                  <a:gd name="f53" fmla="*/ f43 1 31"/>
                  <a:gd name="f54" fmla="*/ f44 1 57"/>
                  <a:gd name="f55" fmla="*/ f45 1 31"/>
                  <a:gd name="f56" fmla="*/ 0 1 f35"/>
                  <a:gd name="f57" fmla="*/ f29 1 f35"/>
                  <a:gd name="f58" fmla="*/ 0 1 f36"/>
                  <a:gd name="f59" fmla="*/ f30 1 f36"/>
                  <a:gd name="f60" fmla="*/ f47 1 f35"/>
                  <a:gd name="f61" fmla="*/ f48 1 f36"/>
                  <a:gd name="f62" fmla="*/ f49 1 f36"/>
                  <a:gd name="f63" fmla="*/ f50 1 f35"/>
                  <a:gd name="f64" fmla="*/ f51 1 f36"/>
                  <a:gd name="f65" fmla="*/ f52 1 f35"/>
                  <a:gd name="f66" fmla="*/ f53 1 f36"/>
                  <a:gd name="f67" fmla="*/ f54 1 f35"/>
                  <a:gd name="f68" fmla="*/ f55 1 f36"/>
                  <a:gd name="f69" fmla="*/ f56 f26 1"/>
                  <a:gd name="f70" fmla="*/ f57 f26 1"/>
                  <a:gd name="f71" fmla="*/ f59 f27 1"/>
                  <a:gd name="f72" fmla="*/ f58 f27 1"/>
                  <a:gd name="f73" fmla="*/ f60 f26 1"/>
                  <a:gd name="f74" fmla="*/ f61 f27 1"/>
                  <a:gd name="f75" fmla="*/ f62 f27 1"/>
                  <a:gd name="f76" fmla="*/ f63 f26 1"/>
                  <a:gd name="f77" fmla="*/ f64 f27 1"/>
                  <a:gd name="f78" fmla="*/ f65 f26 1"/>
                  <a:gd name="f79" fmla="*/ f66 f27 1"/>
                  <a:gd name="f80" fmla="*/ f67 f26 1"/>
                  <a:gd name="f81" fmla="*/ f68 f27 1"/>
                </a:gdLst>
                <a:ahLst/>
                <a:cxnLst>
                  <a:cxn ang="3cd4">
                    <a:pos x="hc" y="t"/>
                  </a:cxn>
                  <a:cxn ang="0">
                    <a:pos x="r" y="vc"/>
                  </a:cxn>
                  <a:cxn ang="cd4">
                    <a:pos x="hc" y="b"/>
                  </a:cxn>
                  <a:cxn ang="cd2">
                    <a:pos x="l" y="vc"/>
                  </a:cxn>
                  <a:cxn ang="f46">
                    <a:pos x="f73" y="f74"/>
                  </a:cxn>
                  <a:cxn ang="f46">
                    <a:pos x="f73" y="f75"/>
                  </a:cxn>
                  <a:cxn ang="f46">
                    <a:pos x="f76" y="f77"/>
                  </a:cxn>
                  <a:cxn ang="f46">
                    <a:pos x="f78" y="f79"/>
                  </a:cxn>
                  <a:cxn ang="f46">
                    <a:pos x="f80" y="f81"/>
                  </a:cxn>
                  <a:cxn ang="f46">
                    <a:pos x="f73" y="f74"/>
                  </a:cxn>
                </a:cxnLst>
                <a:rect l="f69" t="f72" r="f70" b="f71"/>
                <a:pathLst>
                  <a:path w="57" h="31">
                    <a:moveTo>
                      <a:pt x="f6" y="f8"/>
                    </a:moveTo>
                    <a:cubicBezTo>
                      <a:pt x="f6" y="f9"/>
                      <a:pt x="f6" y="f10"/>
                      <a:pt x="f6" y="f11"/>
                    </a:cubicBezTo>
                    <a:cubicBezTo>
                      <a:pt x="f12" y="f13"/>
                      <a:pt x="f13" y="f14"/>
                      <a:pt x="f15" y="f7"/>
                    </a:cubicBezTo>
                    <a:cubicBezTo>
                      <a:pt x="f5" y="f16"/>
                      <a:pt x="f8" y="f17"/>
                      <a:pt x="f18" y="f10"/>
                    </a:cubicBezTo>
                    <a:cubicBezTo>
                      <a:pt x="f19" y="f20"/>
                      <a:pt x="f21" y="f22"/>
                      <a:pt x="f23" y="f5"/>
                    </a:cubicBezTo>
                    <a:cubicBezTo>
                      <a:pt x="f23" y="f5"/>
                      <a:pt x="f24" y="f5"/>
                      <a:pt x="f6" y="f8"/>
                    </a:cubicBezTo>
                    <a:close/>
                  </a:path>
                </a:pathLst>
              </a:custGeom>
              <a:solidFill>
                <a:srgbClr val="0070C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74" name="Freeform 48">
                <a:extLst>
                  <a:ext uri="{FF2B5EF4-FFF2-40B4-BE49-F238E27FC236}">
                    <a16:creationId xmlns:a16="http://schemas.microsoft.com/office/drawing/2014/main" id="{645161C0-EAFA-4B8B-D6C2-FEF8A883F97F}"/>
                  </a:ext>
                </a:extLst>
              </p:cNvPr>
              <p:cNvSpPr/>
              <p:nvPr/>
            </p:nvSpPr>
            <p:spPr>
              <a:xfrm>
                <a:off x="6339635" y="2843628"/>
                <a:ext cx="119054" cy="65562"/>
              </a:xfrm>
              <a:custGeom>
                <a:avLst/>
                <a:gdLst>
                  <a:gd name="f0" fmla="val 10800000"/>
                  <a:gd name="f1" fmla="val 5400000"/>
                  <a:gd name="f2" fmla="val 180"/>
                  <a:gd name="f3" fmla="val w"/>
                  <a:gd name="f4" fmla="val h"/>
                  <a:gd name="f5" fmla="val 0"/>
                  <a:gd name="f6" fmla="val 59"/>
                  <a:gd name="f7" fmla="val 32"/>
                  <a:gd name="f8" fmla="val 3"/>
                  <a:gd name="f9" fmla="val 14"/>
                  <a:gd name="f10" fmla="val 15"/>
                  <a:gd name="f11" fmla="val 16"/>
                  <a:gd name="f12" fmla="val 10"/>
                  <a:gd name="f13" fmla="val 29"/>
                  <a:gd name="f14" fmla="val 7"/>
                  <a:gd name="f15" fmla="val 42"/>
                  <a:gd name="f16" fmla="val 54"/>
                  <a:gd name="f17" fmla="val 58"/>
                  <a:gd name="f18" fmla="val 17"/>
                  <a:gd name="f19" fmla="val 44"/>
                  <a:gd name="f20" fmla="val 21"/>
                  <a:gd name="f21" fmla="val 30"/>
                  <a:gd name="f22" fmla="val 25"/>
                  <a:gd name="f23" fmla="val 28"/>
                  <a:gd name="f24" fmla="+- 0 0 -90"/>
                  <a:gd name="f25" fmla="*/ f3 1 59"/>
                  <a:gd name="f26" fmla="*/ f4 1 32"/>
                  <a:gd name="f27" fmla="val f5"/>
                  <a:gd name="f28" fmla="val f6"/>
                  <a:gd name="f29" fmla="val f7"/>
                  <a:gd name="f30" fmla="*/ f24 f0 1"/>
                  <a:gd name="f31" fmla="+- f29 0 f27"/>
                  <a:gd name="f32" fmla="+- f28 0 f27"/>
                  <a:gd name="f33" fmla="*/ f30 1 f2"/>
                  <a:gd name="f34" fmla="*/ f32 1 59"/>
                  <a:gd name="f35" fmla="*/ f31 1 32"/>
                  <a:gd name="f36" fmla="*/ 3 f32 1"/>
                  <a:gd name="f37" fmla="*/ 32 f31 1"/>
                  <a:gd name="f38" fmla="*/ 16 f32 1"/>
                  <a:gd name="f39" fmla="*/ 10 f31 1"/>
                  <a:gd name="f40" fmla="*/ 54 f32 1"/>
                  <a:gd name="f41" fmla="*/ 0 f31 1"/>
                  <a:gd name="f42" fmla="*/ 44 f32 1"/>
                  <a:gd name="f43" fmla="*/ 21 f31 1"/>
                  <a:gd name="f44" fmla="+- f33 0 f1"/>
                  <a:gd name="f45" fmla="*/ f36 1 59"/>
                  <a:gd name="f46" fmla="*/ f37 1 32"/>
                  <a:gd name="f47" fmla="*/ f38 1 59"/>
                  <a:gd name="f48" fmla="*/ f39 1 32"/>
                  <a:gd name="f49" fmla="*/ f40 1 59"/>
                  <a:gd name="f50" fmla="*/ f41 1 32"/>
                  <a:gd name="f51" fmla="*/ f42 1 59"/>
                  <a:gd name="f52" fmla="*/ f43 1 32"/>
                  <a:gd name="f53" fmla="*/ 0 1 f34"/>
                  <a:gd name="f54" fmla="*/ f28 1 f34"/>
                  <a:gd name="f55" fmla="*/ 0 1 f35"/>
                  <a:gd name="f56" fmla="*/ f29 1 f35"/>
                  <a:gd name="f57" fmla="*/ f45 1 f34"/>
                  <a:gd name="f58" fmla="*/ f46 1 f35"/>
                  <a:gd name="f59" fmla="*/ f47 1 f34"/>
                  <a:gd name="f60" fmla="*/ f48 1 f35"/>
                  <a:gd name="f61" fmla="*/ f49 1 f34"/>
                  <a:gd name="f62" fmla="*/ f50 1 f35"/>
                  <a:gd name="f63" fmla="*/ f51 1 f34"/>
                  <a:gd name="f64" fmla="*/ f52 1 f35"/>
                  <a:gd name="f65" fmla="*/ f53 f25 1"/>
                  <a:gd name="f66" fmla="*/ f54 f25 1"/>
                  <a:gd name="f67" fmla="*/ f56 f26 1"/>
                  <a:gd name="f68" fmla="*/ f55 f26 1"/>
                  <a:gd name="f69" fmla="*/ f57 f25 1"/>
                  <a:gd name="f70" fmla="*/ f58 f26 1"/>
                  <a:gd name="f71" fmla="*/ f59 f25 1"/>
                  <a:gd name="f72" fmla="*/ f60 f26 1"/>
                  <a:gd name="f73" fmla="*/ f61 f25 1"/>
                  <a:gd name="f74" fmla="*/ f62 f26 1"/>
                  <a:gd name="f75" fmla="*/ f63 f25 1"/>
                  <a:gd name="f76" fmla="*/ f64 f26 1"/>
                </a:gdLst>
                <a:ahLst/>
                <a:cxnLst>
                  <a:cxn ang="3cd4">
                    <a:pos x="hc" y="t"/>
                  </a:cxn>
                  <a:cxn ang="0">
                    <a:pos x="r" y="vc"/>
                  </a:cxn>
                  <a:cxn ang="cd4">
                    <a:pos x="hc" y="b"/>
                  </a:cxn>
                  <a:cxn ang="cd2">
                    <a:pos x="l" y="vc"/>
                  </a:cxn>
                  <a:cxn ang="f44">
                    <a:pos x="f69" y="f70"/>
                  </a:cxn>
                  <a:cxn ang="f44">
                    <a:pos x="f71" y="f72"/>
                  </a:cxn>
                  <a:cxn ang="f44">
                    <a:pos x="f73" y="f74"/>
                  </a:cxn>
                  <a:cxn ang="f44">
                    <a:pos x="f75" y="f76"/>
                  </a:cxn>
                  <a:cxn ang="f44">
                    <a:pos x="f69" y="f70"/>
                  </a:cxn>
                </a:cxnLst>
                <a:rect l="f65" t="f68" r="f66" b="f67"/>
                <a:pathLst>
                  <a:path w="59" h="32">
                    <a:moveTo>
                      <a:pt x="f8" y="f7"/>
                    </a:moveTo>
                    <a:cubicBezTo>
                      <a:pt x="f5" y="f9"/>
                      <a:pt x="f5" y="f10"/>
                      <a:pt x="f11" y="f12"/>
                    </a:cubicBezTo>
                    <a:cubicBezTo>
                      <a:pt x="f13" y="f14"/>
                      <a:pt x="f15" y="f8"/>
                      <a:pt x="f16" y="f5"/>
                    </a:cubicBezTo>
                    <a:cubicBezTo>
                      <a:pt x="f6" y="f10"/>
                      <a:pt x="f17" y="f18"/>
                      <a:pt x="f19" y="f20"/>
                    </a:cubicBezTo>
                    <a:cubicBezTo>
                      <a:pt x="f21" y="f22"/>
                      <a:pt x="f18" y="f23"/>
                      <a:pt x="f8" y="f7"/>
                    </a:cubicBezTo>
                    <a:close/>
                  </a:path>
                </a:pathLst>
              </a:custGeom>
              <a:solidFill>
                <a:srgbClr val="0070C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75" name="Freeform 49">
                <a:extLst>
                  <a:ext uri="{FF2B5EF4-FFF2-40B4-BE49-F238E27FC236}">
                    <a16:creationId xmlns:a16="http://schemas.microsoft.com/office/drawing/2014/main" id="{75E54A0E-132F-1E59-5591-E227A3FDC562}"/>
                  </a:ext>
                </a:extLst>
              </p:cNvPr>
              <p:cNvSpPr/>
              <p:nvPr/>
            </p:nvSpPr>
            <p:spPr>
              <a:xfrm>
                <a:off x="6336179" y="2781513"/>
                <a:ext cx="120773" cy="65562"/>
              </a:xfrm>
              <a:custGeom>
                <a:avLst/>
                <a:gdLst>
                  <a:gd name="f0" fmla="val 10800000"/>
                  <a:gd name="f1" fmla="val 5400000"/>
                  <a:gd name="f2" fmla="val 180"/>
                  <a:gd name="f3" fmla="val w"/>
                  <a:gd name="f4" fmla="val h"/>
                  <a:gd name="f5" fmla="val 0"/>
                  <a:gd name="f6" fmla="val 59"/>
                  <a:gd name="f7" fmla="val 33"/>
                  <a:gd name="f8" fmla="val 4"/>
                  <a:gd name="f9" fmla="val 19"/>
                  <a:gd name="f10" fmla="val 5"/>
                  <a:gd name="f11" fmla="val 13"/>
                  <a:gd name="f12" fmla="val 17"/>
                  <a:gd name="f13" fmla="val 11"/>
                  <a:gd name="f14" fmla="val 30"/>
                  <a:gd name="f15" fmla="val 8"/>
                  <a:gd name="f16" fmla="val 43"/>
                  <a:gd name="f17" fmla="val 3"/>
                  <a:gd name="f18" fmla="val 56"/>
                  <a:gd name="f19" fmla="val 42"/>
                  <a:gd name="f20" fmla="val 22"/>
                  <a:gd name="f21" fmla="val 25"/>
                  <a:gd name="f22" fmla="val 29"/>
                  <a:gd name="f23" fmla="+- 0 0 -90"/>
                  <a:gd name="f24" fmla="*/ f3 1 59"/>
                  <a:gd name="f25" fmla="*/ f4 1 33"/>
                  <a:gd name="f26" fmla="val f5"/>
                  <a:gd name="f27" fmla="val f6"/>
                  <a:gd name="f28" fmla="val f7"/>
                  <a:gd name="f29" fmla="*/ f23 f0 1"/>
                  <a:gd name="f30" fmla="+- f28 0 f26"/>
                  <a:gd name="f31" fmla="+- f27 0 f26"/>
                  <a:gd name="f32" fmla="*/ f29 1 f2"/>
                  <a:gd name="f33" fmla="*/ f31 1 59"/>
                  <a:gd name="f34" fmla="*/ f30 1 33"/>
                  <a:gd name="f35" fmla="*/ 4 f31 1"/>
                  <a:gd name="f36" fmla="*/ 33 f30 1"/>
                  <a:gd name="f37" fmla="*/ 17 f31 1"/>
                  <a:gd name="f38" fmla="*/ 11 f30 1"/>
                  <a:gd name="f39" fmla="*/ 56 f31 1"/>
                  <a:gd name="f40" fmla="*/ 0 f30 1"/>
                  <a:gd name="f41" fmla="*/ 42 f31 1"/>
                  <a:gd name="f42" fmla="*/ 22 f30 1"/>
                  <a:gd name="f43" fmla="+- f32 0 f1"/>
                  <a:gd name="f44" fmla="*/ f35 1 59"/>
                  <a:gd name="f45" fmla="*/ f36 1 33"/>
                  <a:gd name="f46" fmla="*/ f37 1 59"/>
                  <a:gd name="f47" fmla="*/ f38 1 33"/>
                  <a:gd name="f48" fmla="*/ f39 1 59"/>
                  <a:gd name="f49" fmla="*/ f40 1 33"/>
                  <a:gd name="f50" fmla="*/ f41 1 59"/>
                  <a:gd name="f51" fmla="*/ f42 1 33"/>
                  <a:gd name="f52" fmla="*/ 0 1 f33"/>
                  <a:gd name="f53" fmla="*/ f27 1 f33"/>
                  <a:gd name="f54" fmla="*/ 0 1 f34"/>
                  <a:gd name="f55" fmla="*/ f28 1 f34"/>
                  <a:gd name="f56" fmla="*/ f44 1 f33"/>
                  <a:gd name="f57" fmla="*/ f45 1 f34"/>
                  <a:gd name="f58" fmla="*/ f46 1 f33"/>
                  <a:gd name="f59" fmla="*/ f47 1 f34"/>
                  <a:gd name="f60" fmla="*/ f48 1 f33"/>
                  <a:gd name="f61" fmla="*/ f49 1 f34"/>
                  <a:gd name="f62" fmla="*/ f50 1 f33"/>
                  <a:gd name="f63" fmla="*/ f51 1 f34"/>
                  <a:gd name="f64" fmla="*/ f52 f24 1"/>
                  <a:gd name="f65" fmla="*/ f53 f24 1"/>
                  <a:gd name="f66" fmla="*/ f55 f25 1"/>
                  <a:gd name="f67" fmla="*/ f54 f25 1"/>
                  <a:gd name="f68" fmla="*/ f56 f24 1"/>
                  <a:gd name="f69" fmla="*/ f57 f25 1"/>
                  <a:gd name="f70" fmla="*/ f58 f24 1"/>
                  <a:gd name="f71" fmla="*/ f59 f25 1"/>
                  <a:gd name="f72" fmla="*/ f60 f24 1"/>
                  <a:gd name="f73" fmla="*/ f61 f25 1"/>
                  <a:gd name="f74" fmla="*/ f62 f24 1"/>
                  <a:gd name="f75" fmla="*/ f63 f25 1"/>
                </a:gdLst>
                <a:ahLst/>
                <a:cxnLst>
                  <a:cxn ang="3cd4">
                    <a:pos x="hc" y="t"/>
                  </a:cxn>
                  <a:cxn ang="0">
                    <a:pos x="r" y="vc"/>
                  </a:cxn>
                  <a:cxn ang="cd4">
                    <a:pos x="hc" y="b"/>
                  </a:cxn>
                  <a:cxn ang="cd2">
                    <a:pos x="l" y="vc"/>
                  </a:cxn>
                  <a:cxn ang="f43">
                    <a:pos x="f68" y="f69"/>
                  </a:cxn>
                  <a:cxn ang="f43">
                    <a:pos x="f70" y="f71"/>
                  </a:cxn>
                  <a:cxn ang="f43">
                    <a:pos x="f72" y="f73"/>
                  </a:cxn>
                  <a:cxn ang="f43">
                    <a:pos x="f74" y="f75"/>
                  </a:cxn>
                  <a:cxn ang="f43">
                    <a:pos x="f68" y="f69"/>
                  </a:cxn>
                </a:cxnLst>
                <a:rect l="f64" t="f67" r="f65" b="f66"/>
                <a:pathLst>
                  <a:path w="59" h="33">
                    <a:moveTo>
                      <a:pt x="f8" y="f7"/>
                    </a:moveTo>
                    <a:cubicBezTo>
                      <a:pt x="f5" y="f9"/>
                      <a:pt x="f10" y="f11"/>
                      <a:pt x="f12" y="f13"/>
                    </a:cubicBezTo>
                    <a:cubicBezTo>
                      <a:pt x="f14" y="f15"/>
                      <a:pt x="f16" y="f17"/>
                      <a:pt x="f18" y="f5"/>
                    </a:cubicBezTo>
                    <a:cubicBezTo>
                      <a:pt x="f6" y="f12"/>
                      <a:pt x="f6" y="f12"/>
                      <a:pt x="f19" y="f20"/>
                    </a:cubicBezTo>
                    <a:cubicBezTo>
                      <a:pt x="f14" y="f21"/>
                      <a:pt x="f12" y="f22"/>
                      <a:pt x="f8" y="f7"/>
                    </a:cubicBezTo>
                    <a:close/>
                  </a:path>
                </a:pathLst>
              </a:custGeom>
              <a:solidFill>
                <a:srgbClr val="0070C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grpSp>
        <p:grpSp>
          <p:nvGrpSpPr>
            <p:cNvPr id="76" name="Grupo 118">
              <a:extLst>
                <a:ext uri="{FF2B5EF4-FFF2-40B4-BE49-F238E27FC236}">
                  <a16:creationId xmlns:a16="http://schemas.microsoft.com/office/drawing/2014/main" id="{3CE62D9C-13C6-D0A0-8C76-A3C20E988847}"/>
                </a:ext>
              </a:extLst>
            </p:cNvPr>
            <p:cNvGrpSpPr/>
            <p:nvPr/>
          </p:nvGrpSpPr>
          <p:grpSpPr>
            <a:xfrm>
              <a:off x="8349194" y="2656002"/>
              <a:ext cx="1042132" cy="2094616"/>
              <a:chOff x="8349194" y="2656002"/>
              <a:chExt cx="1042132" cy="2094616"/>
            </a:xfrm>
          </p:grpSpPr>
          <p:sp>
            <p:nvSpPr>
              <p:cNvPr id="77" name="Freeform 18">
                <a:extLst>
                  <a:ext uri="{FF2B5EF4-FFF2-40B4-BE49-F238E27FC236}">
                    <a16:creationId xmlns:a16="http://schemas.microsoft.com/office/drawing/2014/main" id="{7581421E-1706-FE16-CDC3-178F4FEB1EAE}"/>
                  </a:ext>
                </a:extLst>
              </p:cNvPr>
              <p:cNvSpPr/>
              <p:nvPr/>
            </p:nvSpPr>
            <p:spPr>
              <a:xfrm>
                <a:off x="8349194" y="2656002"/>
                <a:ext cx="1042132" cy="2094616"/>
              </a:xfrm>
              <a:custGeom>
                <a:avLst/>
                <a:gdLst>
                  <a:gd name="f0" fmla="val 10800000"/>
                  <a:gd name="f1" fmla="val 5400000"/>
                  <a:gd name="f2" fmla="val 360"/>
                  <a:gd name="f3" fmla="val 180"/>
                  <a:gd name="f4" fmla="val w"/>
                  <a:gd name="f5" fmla="val h"/>
                  <a:gd name="f6" fmla="val 0"/>
                  <a:gd name="f7" fmla="val 511"/>
                  <a:gd name="f8" fmla="val 1030"/>
                  <a:gd name="f9" fmla="val 490"/>
                  <a:gd name="f10" fmla="val 1015"/>
                  <a:gd name="f11" fmla="val 1011"/>
                  <a:gd name="f12" fmla="val 1004"/>
                  <a:gd name="f13" fmla="val 996"/>
                  <a:gd name="f14" fmla="val 475"/>
                  <a:gd name="f15" fmla="val 461"/>
                  <a:gd name="f16" fmla="val 446"/>
                  <a:gd name="f17" fmla="val 865"/>
                  <a:gd name="f18" fmla="val 735"/>
                  <a:gd name="f19" fmla="val 604"/>
                  <a:gd name="f20" fmla="val 434"/>
                  <a:gd name="f21" fmla="val 602"/>
                  <a:gd name="f22" fmla="val 422"/>
                  <a:gd name="f23" fmla="val 600"/>
                  <a:gd name="f24" fmla="val 410"/>
                  <a:gd name="f25" fmla="val 598"/>
                  <a:gd name="f26" fmla="val 595"/>
                  <a:gd name="f27" fmla="val 409"/>
                  <a:gd name="f28" fmla="val 593"/>
                  <a:gd name="f29" fmla="val 591"/>
                  <a:gd name="f30" fmla="val 487"/>
                  <a:gd name="f31" fmla="val 383"/>
                  <a:gd name="f32" fmla="val 279"/>
                  <a:gd name="f33" fmla="val 272"/>
                  <a:gd name="f34" fmla="val 408"/>
                  <a:gd name="f35" fmla="val 269"/>
                  <a:gd name="f36" fmla="val 401"/>
                  <a:gd name="f37" fmla="val 267"/>
                  <a:gd name="f38" fmla="val 387"/>
                  <a:gd name="f39" fmla="val 264"/>
                  <a:gd name="f40" fmla="val 372"/>
                  <a:gd name="f41" fmla="val 259"/>
                  <a:gd name="f42" fmla="val 357"/>
                  <a:gd name="f43" fmla="val 255"/>
                  <a:gd name="f44" fmla="val 181"/>
                  <a:gd name="f45" fmla="val 108"/>
                  <a:gd name="f46" fmla="val 35"/>
                  <a:gd name="f47" fmla="val 326"/>
                  <a:gd name="f48" fmla="val 23"/>
                  <a:gd name="f49" fmla="val 295"/>
                  <a:gd name="f50" fmla="val 12"/>
                  <a:gd name="f51" fmla="val 265"/>
                  <a:gd name="f52" fmla="val 2"/>
                  <a:gd name="f53" fmla="val 262"/>
                  <a:gd name="f54" fmla="val 258"/>
                  <a:gd name="f55" fmla="val 1"/>
                  <a:gd name="f56" fmla="val 224"/>
                  <a:gd name="f57" fmla="val 11"/>
                  <a:gd name="f58" fmla="val 193"/>
                  <a:gd name="f59" fmla="val 21"/>
                  <a:gd name="f60" fmla="val 163"/>
                  <a:gd name="f61" fmla="val 30"/>
                  <a:gd name="f62" fmla="val 155"/>
                  <a:gd name="f63" fmla="val 32"/>
                  <a:gd name="f64" fmla="val 152"/>
                  <a:gd name="f65" fmla="val 44"/>
                  <a:gd name="f66" fmla="val 153"/>
                  <a:gd name="f67" fmla="val 110"/>
                  <a:gd name="f68" fmla="val 176"/>
                  <a:gd name="f69" fmla="val 242"/>
                  <a:gd name="f70" fmla="val 246"/>
                  <a:gd name="f71" fmla="val 249"/>
                  <a:gd name="f72" fmla="val 254"/>
                  <a:gd name="f73" fmla="val 133"/>
                  <a:gd name="f74" fmla="val 114"/>
                  <a:gd name="f75" fmla="val 93"/>
                  <a:gd name="f76" fmla="val 94"/>
                  <a:gd name="f77" fmla="val 284"/>
                  <a:gd name="f78" fmla="val 95"/>
                  <a:gd name="f79" fmla="val 298"/>
                  <a:gd name="f80" fmla="val 96"/>
                  <a:gd name="f81" fmla="val 313"/>
                  <a:gd name="f82" fmla="val 316"/>
                  <a:gd name="f83" fmla="val 318"/>
                  <a:gd name="f84" fmla="val 321"/>
                  <a:gd name="f85" fmla="val 498"/>
                  <a:gd name="f86" fmla="val 586"/>
                  <a:gd name="f87" fmla="val 589"/>
                  <a:gd name="f88" fmla="val 592"/>
                  <a:gd name="f89" fmla="val 92"/>
                  <a:gd name="f90" fmla="val 596"/>
                  <a:gd name="f91" fmla="val 89"/>
                  <a:gd name="f92" fmla="val 599"/>
                  <a:gd name="f93" fmla="val 85"/>
                  <a:gd name="f94" fmla="val 72"/>
                  <a:gd name="f95" fmla="val 601"/>
                  <a:gd name="f96" fmla="val 60"/>
                  <a:gd name="f97" fmla="val 603"/>
                  <a:gd name="f98" fmla="val 46"/>
                  <a:gd name="f99" fmla="val 736"/>
                  <a:gd name="f100" fmla="val 866"/>
                  <a:gd name="f101" fmla="val 997"/>
                  <a:gd name="f102" fmla="val 38"/>
                  <a:gd name="f103" fmla="val 31"/>
                  <a:gd name="f104" fmla="val 24"/>
                  <a:gd name="f105" fmla="val 22"/>
                  <a:gd name="f106" fmla="val 1018"/>
                  <a:gd name="f107" fmla="val 15"/>
                  <a:gd name="f108" fmla="val 1019"/>
                  <a:gd name="f109" fmla="val 9"/>
                  <a:gd name="f110" fmla="val 3"/>
                  <a:gd name="f111" fmla="val 6"/>
                  <a:gd name="f112" fmla="val 1028"/>
                  <a:gd name="f113" fmla="val 164"/>
                  <a:gd name="f114" fmla="val 468"/>
                  <a:gd name="f115" fmla="val 482"/>
                  <a:gd name="f116" fmla="val 496"/>
                  <a:gd name="f117" fmla="val 510"/>
                  <a:gd name="f118" fmla="val 1012"/>
                  <a:gd name="f119" fmla="val 1023"/>
                  <a:gd name="f120" fmla="val 174"/>
                  <a:gd name="f121" fmla="val 39"/>
                  <a:gd name="f122" fmla="val 201"/>
                  <a:gd name="f123" fmla="val 228"/>
                  <a:gd name="f124" fmla="val 256"/>
                  <a:gd name="f125" fmla="val 14"/>
                  <a:gd name="f126" fmla="val 86"/>
                  <a:gd name="f127" fmla="val 157"/>
                  <a:gd name="f128" fmla="val 229"/>
                  <a:gd name="f129" fmla="val 227"/>
                  <a:gd name="f130" fmla="val 236"/>
                  <a:gd name="f131" fmla="val 197"/>
                  <a:gd name="f132" fmla="val 244"/>
                  <a:gd name="f133" fmla="val 166"/>
                  <a:gd name="f134" fmla="val 251"/>
                  <a:gd name="f135" fmla="val 247"/>
                  <a:gd name="f136" fmla="val 165"/>
                  <a:gd name="f137" fmla="val 243"/>
                  <a:gd name="f138" fmla="val 240"/>
                  <a:gd name="f139" fmla="val 178"/>
                  <a:gd name="f140" fmla="val 115"/>
                  <a:gd name="f141" fmla="val 52"/>
                  <a:gd name="f142" fmla="val 45"/>
                  <a:gd name="f143" fmla="val 167"/>
                  <a:gd name="f144" fmla="val 41"/>
                  <a:gd name="f145" fmla="val 190"/>
                  <a:gd name="f146" fmla="val 125"/>
                  <a:gd name="f147" fmla="val 59"/>
                  <a:gd name="f148" fmla="val 992"/>
                  <a:gd name="f149" fmla="val 58"/>
                  <a:gd name="f150" fmla="val 989"/>
                  <a:gd name="f151" fmla="val 985"/>
                  <a:gd name="f152" fmla="val 871"/>
                  <a:gd name="f153" fmla="val 757"/>
                  <a:gd name="f154" fmla="val 643"/>
                  <a:gd name="f155" fmla="val 642"/>
                  <a:gd name="f156" fmla="val 613"/>
                  <a:gd name="f157" fmla="val 614"/>
                  <a:gd name="f158" fmla="val 87"/>
                  <a:gd name="f159" fmla="val 610"/>
                  <a:gd name="f160" fmla="val 138"/>
                  <a:gd name="f161" fmla="val 605"/>
                  <a:gd name="f162" fmla="val 241"/>
                  <a:gd name="f163" fmla="val 590"/>
                  <a:gd name="f164" fmla="val 725"/>
                  <a:gd name="f165" fmla="val 860"/>
                  <a:gd name="f166" fmla="val 577"/>
                  <a:gd name="f167" fmla="val 207"/>
                  <a:gd name="f168" fmla="val 583"/>
                  <a:gd name="f169" fmla="val 158"/>
                  <a:gd name="f170" fmla="val 109"/>
                  <a:gd name="f171" fmla="val 106"/>
                  <a:gd name="f172" fmla="val 105"/>
                  <a:gd name="f173" fmla="val 585"/>
                  <a:gd name="f174" fmla="val 582"/>
                  <a:gd name="f175" fmla="val 107"/>
                  <a:gd name="f176" fmla="val 578"/>
                  <a:gd name="f177" fmla="val 575"/>
                  <a:gd name="f178" fmla="val 494"/>
                  <a:gd name="f179" fmla="val 414"/>
                  <a:gd name="f180" fmla="val 333"/>
                  <a:gd name="f181" fmla="val 329"/>
                  <a:gd name="f182" fmla="val 322"/>
                  <a:gd name="f183" fmla="val 312"/>
                  <a:gd name="f184" fmla="val 301"/>
                  <a:gd name="f185" fmla="val 290"/>
                  <a:gd name="f186" fmla="val 286"/>
                  <a:gd name="f187" fmla="val 282"/>
                  <a:gd name="f188" fmla="val 277"/>
                  <a:gd name="f189" fmla="val 266"/>
                  <a:gd name="f190" fmla="val 206"/>
                  <a:gd name="f191" fmla="val 354"/>
                  <a:gd name="f192" fmla="val 465"/>
                  <a:gd name="f193" fmla="val 381"/>
                  <a:gd name="f194" fmla="val 392"/>
                  <a:gd name="f195" fmla="val 289"/>
                  <a:gd name="f196" fmla="val 384"/>
                  <a:gd name="f197" fmla="val 299"/>
                  <a:gd name="f198" fmla="val 388"/>
                  <a:gd name="f199" fmla="val 306"/>
                  <a:gd name="f200" fmla="val 351"/>
                  <a:gd name="f201" fmla="val 296"/>
                  <a:gd name="f202" fmla="val 287"/>
                  <a:gd name="f203" fmla="val 281"/>
                  <a:gd name="f204" fmla="val 278"/>
                  <a:gd name="f205" fmla="val 315"/>
                  <a:gd name="f206" fmla="val 268"/>
                  <a:gd name="f207" fmla="val 348"/>
                  <a:gd name="f208" fmla="val 669"/>
                  <a:gd name="f209" fmla="val 375"/>
                  <a:gd name="f210" fmla="val 663"/>
                  <a:gd name="f211" fmla="val 657"/>
                  <a:gd name="f212" fmla="val 651"/>
                  <a:gd name="f213" fmla="val 645"/>
                  <a:gd name="f214" fmla="val 639"/>
                  <a:gd name="f215" fmla="val 632"/>
                  <a:gd name="f216" fmla="val 638"/>
                  <a:gd name="f217" fmla="val 662"/>
                  <a:gd name="f218" fmla="val 680"/>
                  <a:gd name="f219" fmla="val 686"/>
                  <a:gd name="f220" fmla="val 691"/>
                  <a:gd name="f221" fmla="val 698"/>
                  <a:gd name="f222" fmla="val 693"/>
                  <a:gd name="f223" fmla="val 687"/>
                  <a:gd name="f224" fmla="val 682"/>
                  <a:gd name="f225" fmla="val 675"/>
                  <a:gd name="f226" fmla="val 674"/>
                  <a:gd name="f227" fmla="val 555"/>
                  <a:gd name="f228" fmla="val 561"/>
                  <a:gd name="f229" fmla="val 566"/>
                  <a:gd name="f230" fmla="val 573"/>
                  <a:gd name="f231" fmla="val 567"/>
                  <a:gd name="f232" fmla="val 562"/>
                  <a:gd name="f233" fmla="val 556"/>
                  <a:gd name="f234" fmla="val 550"/>
                  <a:gd name="f235" fmla="val 545"/>
                  <a:gd name="f236" fmla="val 538"/>
                  <a:gd name="f237" fmla="val 317"/>
                  <a:gd name="f238" fmla="val 543"/>
                  <a:gd name="f239" fmla="val 549"/>
                  <a:gd name="f240" fmla="val 386"/>
                  <a:gd name="f241" fmla="val 514"/>
                  <a:gd name="f242" fmla="val 507"/>
                  <a:gd name="f243" fmla="val 501"/>
                  <a:gd name="f244" fmla="val 495"/>
                  <a:gd name="f245" fmla="val 488"/>
                  <a:gd name="f246" fmla="val 476"/>
                  <a:gd name="f247" fmla="val 352"/>
                  <a:gd name="f248" fmla="val 489"/>
                  <a:gd name="f249" fmla="val 502"/>
                  <a:gd name="f250" fmla="val 484"/>
                  <a:gd name="f251" fmla="val 477"/>
                  <a:gd name="f252" fmla="val 470"/>
                  <a:gd name="f253" fmla="val 464"/>
                  <a:gd name="f254" fmla="val 457"/>
                  <a:gd name="f255" fmla="val 452"/>
                  <a:gd name="f256" fmla="val 445"/>
                  <a:gd name="f257" fmla="val 304"/>
                  <a:gd name="f258" fmla="val 449"/>
                  <a:gd name="f259" fmla="val 325"/>
                  <a:gd name="f260" fmla="val 454"/>
                  <a:gd name="f261" fmla="val 347"/>
                  <a:gd name="f262" fmla="val 458"/>
                  <a:gd name="f263" fmla="val 355"/>
                  <a:gd name="f264" fmla="val 460"/>
                  <a:gd name="f265" fmla="val 364"/>
                  <a:gd name="f266" fmla="val 373"/>
                  <a:gd name="f267" fmla="val 463"/>
                  <a:gd name="f268" fmla="val 389"/>
                  <a:gd name="f269" fmla="val 466"/>
                  <a:gd name="f270" fmla="val 447"/>
                  <a:gd name="f271" fmla="val 440"/>
                  <a:gd name="f272" fmla="val 433"/>
                  <a:gd name="f273" fmla="val 426"/>
                  <a:gd name="f274" fmla="val 421"/>
                  <a:gd name="f275" fmla="val 416"/>
                  <a:gd name="f276" fmla="val 417"/>
                  <a:gd name="f277" fmla="val 419"/>
                  <a:gd name="f278" fmla="val 424"/>
                  <a:gd name="f279" fmla="val 428"/>
                  <a:gd name="f280" fmla="val 436"/>
                  <a:gd name="f281" fmla="val 394"/>
                  <a:gd name="f282" fmla="val 379"/>
                  <a:gd name="f283" fmla="val 371"/>
                  <a:gd name="f284" fmla="val 365"/>
                  <a:gd name="f285" fmla="val 359"/>
                  <a:gd name="f286" fmla="val 368"/>
                  <a:gd name="f287" fmla="val 376"/>
                  <a:gd name="f288" fmla="val 382"/>
                  <a:gd name="f289" fmla="val 310"/>
                  <a:gd name="f290" fmla="val 337"/>
                  <a:gd name="f291" fmla="val 311"/>
                  <a:gd name="f292" fmla="val 367"/>
                  <a:gd name="f293" fmla="val 369"/>
                  <a:gd name="f294" fmla="val 335"/>
                  <a:gd name="f295" fmla="val 353"/>
                  <a:gd name="f296" fmla="val 327"/>
                  <a:gd name="f297" fmla="val 320"/>
                  <a:gd name="f298" fmla="val 319"/>
                  <a:gd name="f299" fmla="val 288"/>
                  <a:gd name="f300" fmla="val 275"/>
                  <a:gd name="f301" fmla="val 308"/>
                  <a:gd name="f302" fmla="val 283"/>
                  <a:gd name="f303" fmla="val 64"/>
                  <a:gd name="f304" fmla="val 70"/>
                  <a:gd name="f305" fmla="val 65"/>
                  <a:gd name="f306" fmla="val 300"/>
                  <a:gd name="f307" fmla="val 61"/>
                  <a:gd name="f308" fmla="val 285"/>
                  <a:gd name="f309" fmla="val 54"/>
                  <a:gd name="f310" fmla="val 42"/>
                  <a:gd name="f311" fmla="val 33"/>
                  <a:gd name="f312" fmla="val 328"/>
                  <a:gd name="f313" fmla="val 82"/>
                  <a:gd name="f314" fmla="val 332"/>
                  <a:gd name="f315" fmla="val 83"/>
                  <a:gd name="f316" fmla="val 336"/>
                  <a:gd name="f317" fmla="val 102"/>
                  <a:gd name="f318" fmla="val 91"/>
                  <a:gd name="f319" fmla="val 73"/>
                  <a:gd name="f320" fmla="val 71"/>
                  <a:gd name="f321" fmla="val 314"/>
                  <a:gd name="f322" fmla="val 75"/>
                  <a:gd name="f323" fmla="val 128"/>
                  <a:gd name="f324" fmla="val 129"/>
                  <a:gd name="f325" fmla="val 291"/>
                  <a:gd name="f326" fmla="val 130"/>
                  <a:gd name="f327" fmla="val 137"/>
                  <a:gd name="f328" fmla="val 141"/>
                  <a:gd name="f329" fmla="val 148"/>
                  <a:gd name="f330" fmla="val 161"/>
                  <a:gd name="f331" fmla="val 147"/>
                  <a:gd name="f332" fmla="val 145"/>
                  <a:gd name="f333" fmla="val 136"/>
                  <a:gd name="f334" fmla="val 131"/>
                  <a:gd name="f335" fmla="val 280"/>
                  <a:gd name="f336" fmla="val 101"/>
                  <a:gd name="f337" fmla="val 307"/>
                  <a:gd name="f338" fmla="val 111"/>
                  <a:gd name="f339" fmla="val 118"/>
                  <a:gd name="f340" fmla="val 126"/>
                  <a:gd name="f341" fmla="val 122"/>
                  <a:gd name="f342" fmla="val 104"/>
                  <a:gd name="f343" fmla="val 330"/>
                  <a:gd name="f344" fmla="val 175"/>
                  <a:gd name="f345" fmla="val 184"/>
                  <a:gd name="f346" fmla="val 187"/>
                  <a:gd name="f347" fmla="val 182"/>
                  <a:gd name="f348" fmla="val 177"/>
                  <a:gd name="f349" fmla="val 171"/>
                  <a:gd name="f350" fmla="val 203"/>
                  <a:gd name="f351" fmla="val 205"/>
                  <a:gd name="f352" fmla="val 214"/>
                  <a:gd name="f353" fmla="val 220"/>
                  <a:gd name="f354" fmla="val 334"/>
                  <a:gd name="f355" fmla="val 221"/>
                  <a:gd name="f356" fmla="val 222"/>
                  <a:gd name="f357" fmla="val 218"/>
                  <a:gd name="f358" fmla="val 208"/>
                  <a:gd name="f359" fmla="val 188"/>
                  <a:gd name="f360" fmla="val 194"/>
                  <a:gd name="f361" fmla="val 349"/>
                  <a:gd name="f362" fmla="val 361"/>
                  <a:gd name="f363" fmla="val 341"/>
                  <a:gd name="f364" fmla="val 344"/>
                  <a:gd name="f365" fmla="val 350"/>
                  <a:gd name="f366" fmla="val 342"/>
                  <a:gd name="f367" fmla="val 339"/>
                  <a:gd name="f368" fmla="val 393"/>
                  <a:gd name="f369" fmla="val 390"/>
                  <a:gd name="f370" fmla="val 391"/>
                  <a:gd name="f371" fmla="val 398"/>
                  <a:gd name="f372" fmla="val 406"/>
                  <a:gd name="f373" fmla="val 412"/>
                  <a:gd name="f374" fmla="val 420"/>
                  <a:gd name="f375" fmla="val 324"/>
                  <a:gd name="f376" fmla="val 411"/>
                  <a:gd name="f377" fmla="val 405"/>
                  <a:gd name="f378" fmla="val 404"/>
                  <a:gd name="f379" fmla="val 403"/>
                  <a:gd name="f380" fmla="val 400"/>
                  <a:gd name="f381" fmla="val 506"/>
                  <a:gd name="f382" fmla="val 513"/>
                  <a:gd name="f383" fmla="val 519"/>
                  <a:gd name="f384" fmla="val 525"/>
                  <a:gd name="f385" fmla="val 531"/>
                  <a:gd name="f386" fmla="val 536"/>
                  <a:gd name="f387" fmla="val 537"/>
                  <a:gd name="f388" fmla="val 532"/>
                  <a:gd name="f389" fmla="val 526"/>
                  <a:gd name="f390" fmla="val 523"/>
                  <a:gd name="f391" fmla="val 521"/>
                  <a:gd name="f392" fmla="val 515"/>
                  <a:gd name="f393" fmla="val 512"/>
                  <a:gd name="f394" fmla="val 837"/>
                  <a:gd name="f395" fmla="val 830"/>
                  <a:gd name="f396" fmla="val 825"/>
                  <a:gd name="f397" fmla="val 817"/>
                  <a:gd name="f398" fmla="val 820"/>
                  <a:gd name="f399" fmla="val 823"/>
                  <a:gd name="f400" fmla="val 827"/>
                  <a:gd name="f401" fmla="val 833"/>
                  <a:gd name="f402" fmla="val 839"/>
                  <a:gd name="f403" fmla="val 845"/>
                  <a:gd name="f404" fmla="val 842"/>
                  <a:gd name="f405" fmla="val 856"/>
                  <a:gd name="f406" fmla="val 862"/>
                  <a:gd name="f407" fmla="val 867"/>
                  <a:gd name="f408" fmla="val 874"/>
                  <a:gd name="f409" fmla="val 872"/>
                  <a:gd name="f410" fmla="val 870"/>
                  <a:gd name="f411" fmla="val 868"/>
                  <a:gd name="f412" fmla="val 861"/>
                  <a:gd name="f413" fmla="val 848"/>
                  <a:gd name="f414" fmla="val 851"/>
                  <a:gd name="f415" fmla="val 854"/>
                  <a:gd name="f416" fmla="val 744"/>
                  <a:gd name="f417" fmla="val 737"/>
                  <a:gd name="f418" fmla="val 732"/>
                  <a:gd name="f419" fmla="val 729"/>
                  <a:gd name="f420" fmla="val 734"/>
                  <a:gd name="f421" fmla="val 739"/>
                  <a:gd name="f422" fmla="val 745"/>
                  <a:gd name="f423" fmla="val 750"/>
                  <a:gd name="f424" fmla="val 752"/>
                  <a:gd name="f425" fmla="val 748"/>
                  <a:gd name="f426" fmla="val 768"/>
                  <a:gd name="f427" fmla="val 775"/>
                  <a:gd name="f428" fmla="val 780"/>
                  <a:gd name="f429" fmla="val 786"/>
                  <a:gd name="f430" fmla="val 782"/>
                  <a:gd name="f431" fmla="val 778"/>
                  <a:gd name="f432" fmla="val 769"/>
                  <a:gd name="f433" fmla="val 763"/>
                  <a:gd name="f434" fmla="val 756"/>
                  <a:gd name="f435" fmla="val 760"/>
                  <a:gd name="f436" fmla="val 764"/>
                  <a:gd name="f437" fmla="val 797"/>
                  <a:gd name="f438" fmla="val 804"/>
                  <a:gd name="f439" fmla="val 809"/>
                  <a:gd name="f440" fmla="val 815"/>
                  <a:gd name="f441" fmla="val 812"/>
                  <a:gd name="f442" fmla="val 806"/>
                  <a:gd name="f443" fmla="val 799"/>
                  <a:gd name="f444" fmla="val 794"/>
                  <a:gd name="f445" fmla="val 787"/>
                  <a:gd name="f446" fmla="val 790"/>
                  <a:gd name="f447" fmla="val 915"/>
                  <a:gd name="f448" fmla="val 921"/>
                  <a:gd name="f449" fmla="val 926"/>
                  <a:gd name="f450" fmla="val 933"/>
                  <a:gd name="f451" fmla="val 932"/>
                  <a:gd name="f452" fmla="val 930"/>
                  <a:gd name="f453" fmla="val 929"/>
                  <a:gd name="f454" fmla="val 922"/>
                  <a:gd name="f455" fmla="val 917"/>
                  <a:gd name="f456" fmla="val 910"/>
                  <a:gd name="f457" fmla="val 912"/>
                  <a:gd name="f458" fmla="val 913"/>
                  <a:gd name="f459" fmla="val 961"/>
                  <a:gd name="f460" fmla="val 953"/>
                  <a:gd name="f461" fmla="val 948"/>
                  <a:gd name="f462" fmla="val 943"/>
                  <a:gd name="f463" fmla="val 950"/>
                  <a:gd name="f464" fmla="val 955"/>
                  <a:gd name="f465" fmla="val 903"/>
                  <a:gd name="f466" fmla="val 902"/>
                  <a:gd name="f467" fmla="val 900"/>
                  <a:gd name="f468" fmla="val 898"/>
                  <a:gd name="f469" fmla="val 892"/>
                  <a:gd name="f470" fmla="val 887"/>
                  <a:gd name="f471" fmla="val 879"/>
                  <a:gd name="f472" fmla="val 881"/>
                  <a:gd name="f473" fmla="val 883"/>
                  <a:gd name="f474" fmla="val 885"/>
                  <a:gd name="f475" fmla="val 897"/>
                  <a:gd name="f476" fmla="val 727"/>
                  <a:gd name="f477" fmla="val 722"/>
                  <a:gd name="f478" fmla="val 718"/>
                  <a:gd name="f479" fmla="val 713"/>
                  <a:gd name="f480" fmla="val 706"/>
                  <a:gd name="f481" fmla="val 701"/>
                  <a:gd name="f482" fmla="val 694"/>
                  <a:gd name="f483" fmla="val 699"/>
                  <a:gd name="f484" fmla="val 704"/>
                  <a:gd name="f485" fmla="val 710"/>
                  <a:gd name="f486" fmla="val 716"/>
                  <a:gd name="f487" fmla="val 721"/>
                  <a:gd name="f488" fmla="val 633"/>
                  <a:gd name="f489" fmla="val 627"/>
                  <a:gd name="f490" fmla="val 620"/>
                  <a:gd name="f491" fmla="val 608"/>
                  <a:gd name="f492" fmla="val 606"/>
                  <a:gd name="f493" fmla="val 609"/>
                  <a:gd name="f494" fmla="val 612"/>
                  <a:gd name="f495" fmla="val 385"/>
                  <a:gd name="f496" fmla="val 616"/>
                  <a:gd name="f497" fmla="val 622"/>
                  <a:gd name="f498" fmla="+- 0 0 -90"/>
                  <a:gd name="f499" fmla="*/ f4 1 511"/>
                  <a:gd name="f500" fmla="*/ f5 1 1030"/>
                  <a:gd name="f501" fmla="val f6"/>
                  <a:gd name="f502" fmla="val f7"/>
                  <a:gd name="f503" fmla="val f8"/>
                  <a:gd name="f504" fmla="*/ f498 f0 1"/>
                  <a:gd name="f505" fmla="+- f503 0 f501"/>
                  <a:gd name="f506" fmla="+- f502 0 f501"/>
                  <a:gd name="f507" fmla="*/ f504 1 f3"/>
                  <a:gd name="f508" fmla="*/ f506 1 511"/>
                  <a:gd name="f509" fmla="*/ f505 1 1030"/>
                  <a:gd name="f510" fmla="*/ 446 f506 1"/>
                  <a:gd name="f511" fmla="*/ 604 f505 1"/>
                  <a:gd name="f512" fmla="*/ 401 f506 1"/>
                  <a:gd name="f513" fmla="*/ 267 f505 1"/>
                  <a:gd name="f514" fmla="*/ 255 f506 1"/>
                  <a:gd name="f515" fmla="*/ 1 f505 1"/>
                  <a:gd name="f516" fmla="*/ 152 f506 1"/>
                  <a:gd name="f517" fmla="*/ 254 f505 1"/>
                  <a:gd name="f518" fmla="*/ 94 f506 1"/>
                  <a:gd name="f519" fmla="*/ 586 f505 1"/>
                  <a:gd name="f520" fmla="*/ 46 f506 1"/>
                  <a:gd name="f521" fmla="*/ 3 f506 1"/>
                  <a:gd name="f522" fmla="*/ 1019 f505 1"/>
                  <a:gd name="f523" fmla="*/ 490 f506 1"/>
                  <a:gd name="f524" fmla="*/ 1015 f505 1"/>
                  <a:gd name="f525" fmla="*/ 166 f506 1"/>
                  <a:gd name="f526" fmla="*/ 251 f505 1"/>
                  <a:gd name="f527" fmla="*/ 256 f506 1"/>
                  <a:gd name="f528" fmla="*/ 996 f505 1"/>
                  <a:gd name="f529" fmla="*/ 59 f506 1"/>
                  <a:gd name="f530" fmla="*/ 642 f505 1"/>
                  <a:gd name="f531" fmla="*/ 107 f506 1"/>
                  <a:gd name="f532" fmla="*/ 575 f505 1"/>
                  <a:gd name="f533" fmla="*/ 277 f505 1"/>
                  <a:gd name="f534" fmla="*/ 388 f506 1"/>
                  <a:gd name="f535" fmla="*/ 306 f505 1"/>
                  <a:gd name="f536" fmla="*/ 422 f506 1"/>
                  <a:gd name="f537" fmla="*/ 669 f505 1"/>
                  <a:gd name="f538" fmla="*/ 282 f506 1"/>
                  <a:gd name="f539" fmla="*/ 663 f505 1"/>
                  <a:gd name="f540" fmla="*/ 281 f506 1"/>
                  <a:gd name="f541" fmla="*/ 556 f505 1"/>
                  <a:gd name="f542" fmla="*/ 495 f505 1"/>
                  <a:gd name="f543" fmla="*/ 386 f506 1"/>
                  <a:gd name="f544" fmla="*/ 484 f505 1"/>
                  <a:gd name="f545" fmla="*/ 373 f506 1"/>
                  <a:gd name="f546" fmla="*/ 463 f505 1"/>
                  <a:gd name="f547" fmla="*/ 414 f505 1"/>
                  <a:gd name="f548" fmla="*/ 394 f505 1"/>
                  <a:gd name="f549" fmla="*/ 335 f505 1"/>
                  <a:gd name="f550" fmla="*/ 333 f506 1"/>
                  <a:gd name="f551" fmla="*/ 70 f505 1"/>
                  <a:gd name="f552" fmla="*/ 328 f506 1"/>
                  <a:gd name="f553" fmla="*/ 82 f505 1"/>
                  <a:gd name="f554" fmla="*/ 332 f506 1"/>
                  <a:gd name="f555" fmla="*/ 161 f505 1"/>
                  <a:gd name="f556" fmla="*/ 279 f506 1"/>
                  <a:gd name="f557" fmla="*/ 95 f505 1"/>
                  <a:gd name="f558" fmla="*/ 177 f505 1"/>
                  <a:gd name="f559" fmla="*/ 222 f505 1"/>
                  <a:gd name="f560" fmla="*/ 280 f506 1"/>
                  <a:gd name="f561" fmla="*/ 321 f505 1"/>
                  <a:gd name="f562" fmla="*/ 287 f506 1"/>
                  <a:gd name="f563" fmla="*/ 342 f505 1"/>
                  <a:gd name="f564" fmla="*/ 406 f505 1"/>
                  <a:gd name="f565" fmla="*/ 393 f505 1"/>
                  <a:gd name="f566" fmla="*/ 526 f505 1"/>
                  <a:gd name="f567" fmla="*/ 817 f505 1"/>
                  <a:gd name="f568" fmla="*/ 856 f505 1"/>
                  <a:gd name="f569" fmla="*/ 757 f505 1"/>
                  <a:gd name="f570" fmla="*/ 775 f505 1"/>
                  <a:gd name="f571" fmla="*/ 815 f505 1"/>
                  <a:gd name="f572" fmla="*/ 915 f505 1"/>
                  <a:gd name="f573" fmla="*/ 943 f505 1"/>
                  <a:gd name="f574" fmla="*/ 879 f505 1"/>
                  <a:gd name="f575" fmla="*/ 713 f505 1"/>
                  <a:gd name="f576" fmla="*/ 639 f505 1"/>
                  <a:gd name="f577" fmla="*/ 408 f506 1"/>
                  <a:gd name="f578" fmla="*/ 620 f505 1"/>
                  <a:gd name="f579" fmla="+- f507 0 f1"/>
                  <a:gd name="f580" fmla="*/ f510 1 511"/>
                  <a:gd name="f581" fmla="*/ f511 1 1030"/>
                  <a:gd name="f582" fmla="*/ f512 1 511"/>
                  <a:gd name="f583" fmla="*/ f513 1 1030"/>
                  <a:gd name="f584" fmla="*/ f514 1 511"/>
                  <a:gd name="f585" fmla="*/ f515 1 1030"/>
                  <a:gd name="f586" fmla="*/ f516 1 511"/>
                  <a:gd name="f587" fmla="*/ f517 1 1030"/>
                  <a:gd name="f588" fmla="*/ f518 1 511"/>
                  <a:gd name="f589" fmla="*/ f519 1 1030"/>
                  <a:gd name="f590" fmla="*/ f520 1 511"/>
                  <a:gd name="f591" fmla="*/ f521 1 511"/>
                  <a:gd name="f592" fmla="*/ f522 1 1030"/>
                  <a:gd name="f593" fmla="*/ f523 1 511"/>
                  <a:gd name="f594" fmla="*/ f524 1 1030"/>
                  <a:gd name="f595" fmla="*/ f525 1 511"/>
                  <a:gd name="f596" fmla="*/ f526 1 1030"/>
                  <a:gd name="f597" fmla="*/ f527 1 511"/>
                  <a:gd name="f598" fmla="*/ f528 1 1030"/>
                  <a:gd name="f599" fmla="*/ f529 1 511"/>
                  <a:gd name="f600" fmla="*/ f530 1 1030"/>
                  <a:gd name="f601" fmla="*/ f531 1 511"/>
                  <a:gd name="f602" fmla="*/ f532 1 1030"/>
                  <a:gd name="f603" fmla="*/ f533 1 1030"/>
                  <a:gd name="f604" fmla="*/ f534 1 511"/>
                  <a:gd name="f605" fmla="*/ f535 1 1030"/>
                  <a:gd name="f606" fmla="*/ f536 1 511"/>
                  <a:gd name="f607" fmla="*/ f537 1 1030"/>
                  <a:gd name="f608" fmla="*/ f538 1 511"/>
                  <a:gd name="f609" fmla="*/ f539 1 1030"/>
                  <a:gd name="f610" fmla="*/ f540 1 511"/>
                  <a:gd name="f611" fmla="*/ f541 1 1030"/>
                  <a:gd name="f612" fmla="*/ f542 1 1030"/>
                  <a:gd name="f613" fmla="*/ f543 1 511"/>
                  <a:gd name="f614" fmla="*/ f544 1 1030"/>
                  <a:gd name="f615" fmla="*/ f545 1 511"/>
                  <a:gd name="f616" fmla="*/ f546 1 1030"/>
                  <a:gd name="f617" fmla="*/ f547 1 1030"/>
                  <a:gd name="f618" fmla="*/ f548 1 1030"/>
                  <a:gd name="f619" fmla="*/ f549 1 1030"/>
                  <a:gd name="f620" fmla="*/ f550 1 511"/>
                  <a:gd name="f621" fmla="*/ f551 1 1030"/>
                  <a:gd name="f622" fmla="*/ f552 1 511"/>
                  <a:gd name="f623" fmla="*/ f553 1 1030"/>
                  <a:gd name="f624" fmla="*/ f554 1 511"/>
                  <a:gd name="f625" fmla="*/ f555 1 1030"/>
                  <a:gd name="f626" fmla="*/ f556 1 511"/>
                  <a:gd name="f627" fmla="*/ f557 1 1030"/>
                  <a:gd name="f628" fmla="*/ f558 1 1030"/>
                  <a:gd name="f629" fmla="*/ f559 1 1030"/>
                  <a:gd name="f630" fmla="*/ f560 1 511"/>
                  <a:gd name="f631" fmla="*/ f561 1 1030"/>
                  <a:gd name="f632" fmla="*/ f562 1 511"/>
                  <a:gd name="f633" fmla="*/ f563 1 1030"/>
                  <a:gd name="f634" fmla="*/ f564 1 1030"/>
                  <a:gd name="f635" fmla="*/ f565 1 1030"/>
                  <a:gd name="f636" fmla="*/ f566 1 1030"/>
                  <a:gd name="f637" fmla="*/ f567 1 1030"/>
                  <a:gd name="f638" fmla="*/ f568 1 1030"/>
                  <a:gd name="f639" fmla="*/ f569 1 1030"/>
                  <a:gd name="f640" fmla="*/ f570 1 1030"/>
                  <a:gd name="f641" fmla="*/ f571 1 1030"/>
                  <a:gd name="f642" fmla="*/ f572 1 1030"/>
                  <a:gd name="f643" fmla="*/ f573 1 1030"/>
                  <a:gd name="f644" fmla="*/ f574 1 1030"/>
                  <a:gd name="f645" fmla="*/ f575 1 1030"/>
                  <a:gd name="f646" fmla="*/ f576 1 1030"/>
                  <a:gd name="f647" fmla="*/ f577 1 511"/>
                  <a:gd name="f648" fmla="*/ f578 1 1030"/>
                  <a:gd name="f649" fmla="*/ 0 1 f508"/>
                  <a:gd name="f650" fmla="*/ f502 1 f508"/>
                  <a:gd name="f651" fmla="*/ 0 1 f509"/>
                  <a:gd name="f652" fmla="*/ f503 1 f509"/>
                  <a:gd name="f653" fmla="*/ f580 1 f508"/>
                  <a:gd name="f654" fmla="*/ f581 1 f509"/>
                  <a:gd name="f655" fmla="*/ f582 1 f508"/>
                  <a:gd name="f656" fmla="*/ f583 1 f509"/>
                  <a:gd name="f657" fmla="*/ f584 1 f508"/>
                  <a:gd name="f658" fmla="*/ f585 1 f509"/>
                  <a:gd name="f659" fmla="*/ f586 1 f508"/>
                  <a:gd name="f660" fmla="*/ f587 1 f509"/>
                  <a:gd name="f661" fmla="*/ f588 1 f508"/>
                  <a:gd name="f662" fmla="*/ f589 1 f509"/>
                  <a:gd name="f663" fmla="*/ f590 1 f508"/>
                  <a:gd name="f664" fmla="*/ f591 1 f508"/>
                  <a:gd name="f665" fmla="*/ f592 1 f509"/>
                  <a:gd name="f666" fmla="*/ f593 1 f508"/>
                  <a:gd name="f667" fmla="*/ f594 1 f509"/>
                  <a:gd name="f668" fmla="*/ f595 1 f508"/>
                  <a:gd name="f669" fmla="*/ f596 1 f509"/>
                  <a:gd name="f670" fmla="*/ f597 1 f508"/>
                  <a:gd name="f671" fmla="*/ f598 1 f509"/>
                  <a:gd name="f672" fmla="*/ f599 1 f508"/>
                  <a:gd name="f673" fmla="*/ f600 1 f509"/>
                  <a:gd name="f674" fmla="*/ f601 1 f508"/>
                  <a:gd name="f675" fmla="*/ f602 1 f509"/>
                  <a:gd name="f676" fmla="*/ f603 1 f509"/>
                  <a:gd name="f677" fmla="*/ f604 1 f508"/>
                  <a:gd name="f678" fmla="*/ f605 1 f509"/>
                  <a:gd name="f679" fmla="*/ f606 1 f508"/>
                  <a:gd name="f680" fmla="*/ f607 1 f509"/>
                  <a:gd name="f681" fmla="*/ f608 1 f508"/>
                  <a:gd name="f682" fmla="*/ f609 1 f509"/>
                  <a:gd name="f683" fmla="*/ f610 1 f508"/>
                  <a:gd name="f684" fmla="*/ f611 1 f509"/>
                  <a:gd name="f685" fmla="*/ f612 1 f509"/>
                  <a:gd name="f686" fmla="*/ f613 1 f508"/>
                  <a:gd name="f687" fmla="*/ f614 1 f509"/>
                  <a:gd name="f688" fmla="*/ f615 1 f508"/>
                  <a:gd name="f689" fmla="*/ f616 1 f509"/>
                  <a:gd name="f690" fmla="*/ f617 1 f509"/>
                  <a:gd name="f691" fmla="*/ f618 1 f509"/>
                  <a:gd name="f692" fmla="*/ f619 1 f509"/>
                  <a:gd name="f693" fmla="*/ f620 1 f508"/>
                  <a:gd name="f694" fmla="*/ f621 1 f509"/>
                  <a:gd name="f695" fmla="*/ f622 1 f508"/>
                  <a:gd name="f696" fmla="*/ f623 1 f509"/>
                  <a:gd name="f697" fmla="*/ f624 1 f508"/>
                  <a:gd name="f698" fmla="*/ f625 1 f509"/>
                  <a:gd name="f699" fmla="*/ f626 1 f508"/>
                  <a:gd name="f700" fmla="*/ f627 1 f509"/>
                  <a:gd name="f701" fmla="*/ f628 1 f509"/>
                  <a:gd name="f702" fmla="*/ f629 1 f509"/>
                  <a:gd name="f703" fmla="*/ f630 1 f508"/>
                  <a:gd name="f704" fmla="*/ f631 1 f509"/>
                  <a:gd name="f705" fmla="*/ f632 1 f508"/>
                  <a:gd name="f706" fmla="*/ f633 1 f509"/>
                  <a:gd name="f707" fmla="*/ f634 1 f509"/>
                  <a:gd name="f708" fmla="*/ f635 1 f509"/>
                  <a:gd name="f709" fmla="*/ f636 1 f509"/>
                  <a:gd name="f710" fmla="*/ f637 1 f509"/>
                  <a:gd name="f711" fmla="*/ f638 1 f509"/>
                  <a:gd name="f712" fmla="*/ f639 1 f509"/>
                  <a:gd name="f713" fmla="*/ f640 1 f509"/>
                  <a:gd name="f714" fmla="*/ f641 1 f509"/>
                  <a:gd name="f715" fmla="*/ f642 1 f509"/>
                  <a:gd name="f716" fmla="*/ f643 1 f509"/>
                  <a:gd name="f717" fmla="*/ f644 1 f509"/>
                  <a:gd name="f718" fmla="*/ f645 1 f509"/>
                  <a:gd name="f719" fmla="*/ f646 1 f509"/>
                  <a:gd name="f720" fmla="*/ f647 1 f508"/>
                  <a:gd name="f721" fmla="*/ f648 1 f509"/>
                  <a:gd name="f722" fmla="*/ f649 f499 1"/>
                  <a:gd name="f723" fmla="*/ f650 f499 1"/>
                  <a:gd name="f724" fmla="*/ f652 f500 1"/>
                  <a:gd name="f725" fmla="*/ f651 f500 1"/>
                  <a:gd name="f726" fmla="*/ f653 f499 1"/>
                  <a:gd name="f727" fmla="*/ f654 f500 1"/>
                  <a:gd name="f728" fmla="*/ f655 f499 1"/>
                  <a:gd name="f729" fmla="*/ f656 f500 1"/>
                  <a:gd name="f730" fmla="*/ f657 f499 1"/>
                  <a:gd name="f731" fmla="*/ f658 f500 1"/>
                  <a:gd name="f732" fmla="*/ f659 f499 1"/>
                  <a:gd name="f733" fmla="*/ f660 f500 1"/>
                  <a:gd name="f734" fmla="*/ f661 f499 1"/>
                  <a:gd name="f735" fmla="*/ f662 f500 1"/>
                  <a:gd name="f736" fmla="*/ f663 f499 1"/>
                  <a:gd name="f737" fmla="*/ f664 f499 1"/>
                  <a:gd name="f738" fmla="*/ f665 f500 1"/>
                  <a:gd name="f739" fmla="*/ f666 f499 1"/>
                  <a:gd name="f740" fmla="*/ f667 f500 1"/>
                  <a:gd name="f741" fmla="*/ f668 f499 1"/>
                  <a:gd name="f742" fmla="*/ f669 f500 1"/>
                  <a:gd name="f743" fmla="*/ f670 f499 1"/>
                  <a:gd name="f744" fmla="*/ f671 f500 1"/>
                  <a:gd name="f745" fmla="*/ f672 f499 1"/>
                  <a:gd name="f746" fmla="*/ f673 f500 1"/>
                  <a:gd name="f747" fmla="*/ f674 f499 1"/>
                  <a:gd name="f748" fmla="*/ f675 f500 1"/>
                  <a:gd name="f749" fmla="*/ f676 f500 1"/>
                  <a:gd name="f750" fmla="*/ f677 f499 1"/>
                  <a:gd name="f751" fmla="*/ f678 f500 1"/>
                  <a:gd name="f752" fmla="*/ f679 f499 1"/>
                  <a:gd name="f753" fmla="*/ f680 f500 1"/>
                  <a:gd name="f754" fmla="*/ f681 f499 1"/>
                  <a:gd name="f755" fmla="*/ f682 f500 1"/>
                  <a:gd name="f756" fmla="*/ f683 f499 1"/>
                  <a:gd name="f757" fmla="*/ f684 f500 1"/>
                  <a:gd name="f758" fmla="*/ f685 f500 1"/>
                  <a:gd name="f759" fmla="*/ f686 f499 1"/>
                  <a:gd name="f760" fmla="*/ f687 f500 1"/>
                  <a:gd name="f761" fmla="*/ f688 f499 1"/>
                  <a:gd name="f762" fmla="*/ f689 f500 1"/>
                  <a:gd name="f763" fmla="*/ f690 f500 1"/>
                  <a:gd name="f764" fmla="*/ f691 f500 1"/>
                  <a:gd name="f765" fmla="*/ f692 f500 1"/>
                  <a:gd name="f766" fmla="*/ f693 f499 1"/>
                  <a:gd name="f767" fmla="*/ f694 f500 1"/>
                  <a:gd name="f768" fmla="*/ f695 f499 1"/>
                  <a:gd name="f769" fmla="*/ f696 f500 1"/>
                  <a:gd name="f770" fmla="*/ f697 f499 1"/>
                  <a:gd name="f771" fmla="*/ f698 f500 1"/>
                  <a:gd name="f772" fmla="*/ f699 f499 1"/>
                  <a:gd name="f773" fmla="*/ f700 f500 1"/>
                  <a:gd name="f774" fmla="*/ f701 f500 1"/>
                  <a:gd name="f775" fmla="*/ f702 f500 1"/>
                  <a:gd name="f776" fmla="*/ f703 f499 1"/>
                  <a:gd name="f777" fmla="*/ f704 f500 1"/>
                  <a:gd name="f778" fmla="*/ f705 f499 1"/>
                  <a:gd name="f779" fmla="*/ f706 f500 1"/>
                  <a:gd name="f780" fmla="*/ f707 f500 1"/>
                  <a:gd name="f781" fmla="*/ f708 f500 1"/>
                  <a:gd name="f782" fmla="*/ f709 f500 1"/>
                  <a:gd name="f783" fmla="*/ f710 f500 1"/>
                  <a:gd name="f784" fmla="*/ f711 f500 1"/>
                  <a:gd name="f785" fmla="*/ f712 f500 1"/>
                  <a:gd name="f786" fmla="*/ f713 f500 1"/>
                  <a:gd name="f787" fmla="*/ f714 f500 1"/>
                  <a:gd name="f788" fmla="*/ f715 f500 1"/>
                  <a:gd name="f789" fmla="*/ f716 f500 1"/>
                  <a:gd name="f790" fmla="*/ f717 f500 1"/>
                  <a:gd name="f791" fmla="*/ f718 f500 1"/>
                  <a:gd name="f792" fmla="*/ f719 f500 1"/>
                  <a:gd name="f793" fmla="*/ f720 f499 1"/>
                  <a:gd name="f794" fmla="*/ f721 f500 1"/>
                </a:gdLst>
                <a:ahLst/>
                <a:cxnLst>
                  <a:cxn ang="3cd4">
                    <a:pos x="hc" y="t"/>
                  </a:cxn>
                  <a:cxn ang="0">
                    <a:pos x="r" y="vc"/>
                  </a:cxn>
                  <a:cxn ang="cd4">
                    <a:pos x="hc" y="b"/>
                  </a:cxn>
                  <a:cxn ang="cd2">
                    <a:pos x="l" y="vc"/>
                  </a:cxn>
                  <a:cxn ang="f579">
                    <a:pos x="f726" y="f727"/>
                  </a:cxn>
                  <a:cxn ang="f579">
                    <a:pos x="f728" y="f729"/>
                  </a:cxn>
                  <a:cxn ang="f579">
                    <a:pos x="f730" y="f731"/>
                  </a:cxn>
                  <a:cxn ang="f579">
                    <a:pos x="f732" y="f733"/>
                  </a:cxn>
                  <a:cxn ang="f579">
                    <a:pos x="f734" y="f735"/>
                  </a:cxn>
                  <a:cxn ang="f579">
                    <a:pos x="f736" y="f727"/>
                  </a:cxn>
                  <a:cxn ang="f579">
                    <a:pos x="f737" y="f738"/>
                  </a:cxn>
                  <a:cxn ang="f579">
                    <a:pos x="f739" y="f740"/>
                  </a:cxn>
                  <a:cxn ang="f579">
                    <a:pos x="f741" y="f742"/>
                  </a:cxn>
                  <a:cxn ang="f579">
                    <a:pos x="f743" y="f744"/>
                  </a:cxn>
                  <a:cxn ang="f579">
                    <a:pos x="f745" y="f746"/>
                  </a:cxn>
                  <a:cxn ang="f579">
                    <a:pos x="f743" y="f744"/>
                  </a:cxn>
                  <a:cxn ang="f579">
                    <a:pos x="f747" y="f748"/>
                  </a:cxn>
                  <a:cxn ang="f579">
                    <a:pos x="f747" y="f749"/>
                  </a:cxn>
                  <a:cxn ang="f579">
                    <a:pos x="f750" y="f751"/>
                  </a:cxn>
                  <a:cxn ang="f579">
                    <a:pos x="f752" y="f753"/>
                  </a:cxn>
                  <a:cxn ang="f579">
                    <a:pos x="f752" y="f753"/>
                  </a:cxn>
                  <a:cxn ang="f579">
                    <a:pos x="f754" y="f755"/>
                  </a:cxn>
                  <a:cxn ang="f579">
                    <a:pos x="f756" y="f757"/>
                  </a:cxn>
                  <a:cxn ang="f579">
                    <a:pos x="f756" y="f758"/>
                  </a:cxn>
                  <a:cxn ang="f579">
                    <a:pos x="f759" y="f760"/>
                  </a:cxn>
                  <a:cxn ang="f579">
                    <a:pos x="f761" y="f762"/>
                  </a:cxn>
                  <a:cxn ang="f579">
                    <a:pos x="f756" y="f763"/>
                  </a:cxn>
                  <a:cxn ang="f579">
                    <a:pos x="f759" y="f764"/>
                  </a:cxn>
                  <a:cxn ang="f579">
                    <a:pos x="f759" y="f764"/>
                  </a:cxn>
                  <a:cxn ang="f579">
                    <a:pos x="f759" y="f765"/>
                  </a:cxn>
                  <a:cxn ang="f579">
                    <a:pos x="f766" y="f767"/>
                  </a:cxn>
                  <a:cxn ang="f579">
                    <a:pos x="f768" y="f769"/>
                  </a:cxn>
                  <a:cxn ang="f579">
                    <a:pos x="f768" y="f769"/>
                  </a:cxn>
                  <a:cxn ang="f579">
                    <a:pos x="f770" y="f771"/>
                  </a:cxn>
                  <a:cxn ang="f579">
                    <a:pos x="f772" y="f773"/>
                  </a:cxn>
                  <a:cxn ang="f579">
                    <a:pos x="f772" y="f773"/>
                  </a:cxn>
                  <a:cxn ang="f579">
                    <a:pos x="f756" y="f774"/>
                  </a:cxn>
                  <a:cxn ang="f579">
                    <a:pos x="f770" y="f775"/>
                  </a:cxn>
                  <a:cxn ang="f579">
                    <a:pos x="f776" y="f777"/>
                  </a:cxn>
                  <a:cxn ang="f579">
                    <a:pos x="f778" y="f779"/>
                  </a:cxn>
                  <a:cxn ang="f579">
                    <a:pos x="f759" y="f780"/>
                  </a:cxn>
                  <a:cxn ang="f579">
                    <a:pos x="f756" y="f781"/>
                  </a:cxn>
                  <a:cxn ang="f579">
                    <a:pos x="f754" y="f782"/>
                  </a:cxn>
                  <a:cxn ang="f579">
                    <a:pos x="f756" y="f783"/>
                  </a:cxn>
                  <a:cxn ang="f579">
                    <a:pos x="f752" y="f784"/>
                  </a:cxn>
                  <a:cxn ang="f579">
                    <a:pos x="f752" y="f784"/>
                  </a:cxn>
                  <a:cxn ang="f579">
                    <a:pos x="f752" y="f785"/>
                  </a:cxn>
                  <a:cxn ang="f579">
                    <a:pos x="f754" y="f786"/>
                  </a:cxn>
                  <a:cxn ang="f579">
                    <a:pos x="f752" y="f787"/>
                  </a:cxn>
                  <a:cxn ang="f579">
                    <a:pos x="f752" y="f788"/>
                  </a:cxn>
                  <a:cxn ang="f579">
                    <a:pos x="f752" y="f788"/>
                  </a:cxn>
                  <a:cxn ang="f579">
                    <a:pos x="f752" y="f789"/>
                  </a:cxn>
                  <a:cxn ang="f579">
                    <a:pos x="f754" y="f790"/>
                  </a:cxn>
                  <a:cxn ang="f579">
                    <a:pos x="f756" y="f791"/>
                  </a:cxn>
                  <a:cxn ang="f579">
                    <a:pos x="f752" y="f792"/>
                  </a:cxn>
                  <a:cxn ang="f579">
                    <a:pos x="f793" y="f794"/>
                  </a:cxn>
                </a:cxnLst>
                <a:rect l="f722" t="f725" r="f723" b="f724"/>
                <a:pathLst>
                  <a:path w="511" h="1030">
                    <a:moveTo>
                      <a:pt x="f9" y="f10"/>
                    </a:moveTo>
                    <a:cubicBezTo>
                      <a:pt x="f9" y="f11"/>
                      <a:pt x="f9" y="f12"/>
                      <a:pt x="f9" y="f13"/>
                    </a:cubicBezTo>
                    <a:cubicBezTo>
                      <a:pt x="f14" y="f13"/>
                      <a:pt x="f15" y="f13"/>
                      <a:pt x="f16" y="f13"/>
                    </a:cubicBezTo>
                    <a:cubicBezTo>
                      <a:pt x="f16" y="f17"/>
                      <a:pt x="f16" y="f18"/>
                      <a:pt x="f16" y="f19"/>
                    </a:cubicBezTo>
                    <a:cubicBezTo>
                      <a:pt x="f20" y="f21"/>
                      <a:pt x="f22" y="f23"/>
                      <a:pt x="f24" y="f25"/>
                    </a:cubicBezTo>
                    <a:cubicBezTo>
                      <a:pt x="f24" y="f26"/>
                      <a:pt x="f27" y="f28"/>
                      <a:pt x="f27" y="f29"/>
                    </a:cubicBezTo>
                    <a:cubicBezTo>
                      <a:pt x="f27" y="f30"/>
                      <a:pt x="f27" y="f31"/>
                      <a:pt x="f24" y="f32"/>
                    </a:cubicBezTo>
                    <a:cubicBezTo>
                      <a:pt x="f24" y="f33"/>
                      <a:pt x="f34" y="f35"/>
                      <a:pt x="f36" y="f37"/>
                    </a:cubicBezTo>
                    <a:cubicBezTo>
                      <a:pt x="f38" y="f39"/>
                      <a:pt x="f40" y="f41"/>
                      <a:pt x="f42" y="f43"/>
                    </a:cubicBezTo>
                    <a:cubicBezTo>
                      <a:pt x="f42" y="f44"/>
                      <a:pt x="f42" y="f45"/>
                      <a:pt x="f42" y="f46"/>
                    </a:cubicBezTo>
                    <a:cubicBezTo>
                      <a:pt x="f47" y="f48"/>
                      <a:pt x="f49" y="f50"/>
                      <a:pt x="f51" y="f52"/>
                    </a:cubicBezTo>
                    <a:cubicBezTo>
                      <a:pt x="f53" y="f6"/>
                      <a:pt x="f54" y="f55"/>
                      <a:pt x="f43" y="f55"/>
                    </a:cubicBezTo>
                    <a:cubicBezTo>
                      <a:pt x="f56" y="f57"/>
                      <a:pt x="f58" y="f59"/>
                      <a:pt x="f60" y="f61"/>
                    </a:cubicBezTo>
                    <a:cubicBezTo>
                      <a:pt x="f62" y="f63"/>
                      <a:pt x="f64" y="f46"/>
                      <a:pt x="f64" y="f65"/>
                    </a:cubicBezTo>
                    <a:cubicBezTo>
                      <a:pt x="f66" y="f67"/>
                      <a:pt x="f64" y="f68"/>
                      <a:pt x="f64" y="f69"/>
                    </a:cubicBezTo>
                    <a:cubicBezTo>
                      <a:pt x="f64" y="f70"/>
                      <a:pt x="f64" y="f71"/>
                      <a:pt x="f64" y="f72"/>
                    </a:cubicBezTo>
                    <a:cubicBezTo>
                      <a:pt x="f73" y="f41"/>
                      <a:pt x="f74" y="f39"/>
                      <a:pt x="f75" y="f35"/>
                    </a:cubicBezTo>
                    <a:cubicBezTo>
                      <a:pt x="f76" y="f77"/>
                      <a:pt x="f78" y="f79"/>
                      <a:pt x="f80" y="f81"/>
                    </a:cubicBezTo>
                    <a:cubicBezTo>
                      <a:pt x="f78" y="f82"/>
                      <a:pt x="f76" y="f83"/>
                      <a:pt x="f76" y="f84"/>
                    </a:cubicBezTo>
                    <a:cubicBezTo>
                      <a:pt x="f76" y="f27"/>
                      <a:pt x="f76" y="f85"/>
                      <a:pt x="f76" y="f86"/>
                    </a:cubicBezTo>
                    <a:cubicBezTo>
                      <a:pt x="f76" y="f87"/>
                      <a:pt x="f78" y="f88"/>
                      <a:pt x="f80" y="f26"/>
                    </a:cubicBezTo>
                    <a:cubicBezTo>
                      <a:pt x="f80" y="f26"/>
                      <a:pt x="f80" y="f26"/>
                      <a:pt x="f80" y="f26"/>
                    </a:cubicBezTo>
                    <a:cubicBezTo>
                      <a:pt x="f89" y="f90"/>
                      <a:pt x="f91" y="f92"/>
                      <a:pt x="f93" y="f92"/>
                    </a:cubicBezTo>
                    <a:cubicBezTo>
                      <a:pt x="f94" y="f95"/>
                      <a:pt x="f96" y="f97"/>
                      <a:pt x="f98" y="f19"/>
                    </a:cubicBezTo>
                    <a:cubicBezTo>
                      <a:pt x="f98" y="f99"/>
                      <a:pt x="f98" y="f100"/>
                      <a:pt x="f98" y="f101"/>
                    </a:cubicBezTo>
                    <a:cubicBezTo>
                      <a:pt x="f102" y="f101"/>
                      <a:pt x="f103" y="f101"/>
                      <a:pt x="f104" y="f101"/>
                    </a:cubicBezTo>
                    <a:cubicBezTo>
                      <a:pt x="f48" y="f12"/>
                      <a:pt x="f48" y="f11"/>
                      <a:pt x="f105" y="f106"/>
                    </a:cubicBezTo>
                    <a:cubicBezTo>
                      <a:pt x="f107" y="f108"/>
                      <a:pt x="f109" y="f108"/>
                      <a:pt x="f110" y="f108"/>
                    </a:cubicBezTo>
                    <a:cubicBezTo>
                      <a:pt x="f6" y="f8"/>
                      <a:pt x="f111" y="f112"/>
                      <a:pt x="f50" y="f112"/>
                    </a:cubicBezTo>
                    <a:cubicBezTo>
                      <a:pt x="f113" y="f112"/>
                      <a:pt x="f82" y="f112"/>
                      <a:pt x="f114" y="f112"/>
                    </a:cubicBezTo>
                    <a:cubicBezTo>
                      <a:pt x="f115" y="f112"/>
                      <a:pt x="f116" y="f112"/>
                      <a:pt x="f7" y="f112"/>
                    </a:cubicBezTo>
                    <a:cubicBezTo>
                      <a:pt x="f117" y="f118"/>
                      <a:pt x="f116" y="f119"/>
                      <a:pt x="f9" y="f10"/>
                    </a:cubicBezTo>
                    <a:close/>
                    <a:moveTo>
                      <a:pt x="f120" y="f121"/>
                    </a:moveTo>
                    <a:cubicBezTo>
                      <a:pt x="f122" y="f103"/>
                      <a:pt x="f123" y="f105"/>
                      <a:pt x="f124" y="f125"/>
                    </a:cubicBezTo>
                    <a:cubicBezTo>
                      <a:pt x="f124" y="f126"/>
                      <a:pt x="f124" y="f127"/>
                      <a:pt x="f124" y="f128"/>
                    </a:cubicBezTo>
                    <a:cubicBezTo>
                      <a:pt x="f129" y="f130"/>
                      <a:pt x="f131" y="f132"/>
                      <a:pt x="f133" y="f134"/>
                    </a:cubicBezTo>
                    <a:cubicBezTo>
                      <a:pt x="f133" y="f135"/>
                      <a:pt x="f136" y="f137"/>
                      <a:pt x="f136" y="f138"/>
                    </a:cubicBezTo>
                    <a:cubicBezTo>
                      <a:pt x="f136" y="f139"/>
                      <a:pt x="f136" y="f140"/>
                      <a:pt x="f136" y="f141"/>
                    </a:cubicBezTo>
                    <a:cubicBezTo>
                      <a:pt x="f136" y="f142"/>
                      <a:pt x="f143" y="f144"/>
                      <a:pt x="f120" y="f121"/>
                    </a:cubicBezTo>
                    <a:close/>
                    <a:moveTo>
                      <a:pt x="f124" y="f13"/>
                    </a:moveTo>
                    <a:cubicBezTo>
                      <a:pt x="f145" y="f13"/>
                      <a:pt x="f146" y="f13"/>
                      <a:pt x="f147" y="f13"/>
                    </a:cubicBezTo>
                    <a:cubicBezTo>
                      <a:pt x="f147" y="f148"/>
                      <a:pt x="f149" y="f150"/>
                      <a:pt x="f149" y="f151"/>
                    </a:cubicBezTo>
                    <a:cubicBezTo>
                      <a:pt x="f149" y="f152"/>
                      <a:pt x="f149" y="f153"/>
                      <a:pt x="f149" y="f154"/>
                    </a:cubicBezTo>
                    <a:cubicBezTo>
                      <a:pt x="f149" y="f154"/>
                      <a:pt x="f147" y="f155"/>
                      <a:pt x="f147" y="f155"/>
                    </a:cubicBezTo>
                    <a:cubicBezTo>
                      <a:pt x="f149" y="f156"/>
                      <a:pt x="f149" y="f157"/>
                      <a:pt x="f158" y="f159"/>
                    </a:cubicBezTo>
                    <a:cubicBezTo>
                      <a:pt x="f160" y="f161"/>
                      <a:pt x="f145" y="f25"/>
                      <a:pt x="f162" y="f29"/>
                    </a:cubicBezTo>
                    <a:cubicBezTo>
                      <a:pt x="f70" y="f29"/>
                      <a:pt x="f134" y="f163"/>
                      <a:pt x="f124" y="f163"/>
                    </a:cubicBezTo>
                    <a:cubicBezTo>
                      <a:pt x="f124" y="f164"/>
                      <a:pt x="f124" y="f165"/>
                      <a:pt x="f124" y="f13"/>
                    </a:cubicBezTo>
                    <a:close/>
                    <a:moveTo>
                      <a:pt x="f124" y="f166"/>
                    </a:moveTo>
                    <a:cubicBezTo>
                      <a:pt x="f167" y="f168"/>
                      <a:pt x="f169" y="f163"/>
                      <a:pt x="f170" y="f90"/>
                    </a:cubicBezTo>
                    <a:cubicBezTo>
                      <a:pt x="f45" y="f28"/>
                      <a:pt x="f171" y="f87"/>
                      <a:pt x="f172" y="f173"/>
                    </a:cubicBezTo>
                    <a:cubicBezTo>
                      <a:pt x="f171" y="f174"/>
                      <a:pt x="f175" y="f176"/>
                      <a:pt x="f175" y="f177"/>
                    </a:cubicBezTo>
                    <a:cubicBezTo>
                      <a:pt x="f175" y="f178"/>
                      <a:pt x="f175" y="f179"/>
                      <a:pt x="f175" y="f180"/>
                    </a:cubicBezTo>
                    <a:cubicBezTo>
                      <a:pt x="f175" y="f181"/>
                      <a:pt x="f171" y="f47"/>
                      <a:pt x="f172" y="f182"/>
                    </a:cubicBezTo>
                    <a:cubicBezTo>
                      <a:pt x="f171" y="f183"/>
                      <a:pt x="f175" y="f184"/>
                      <a:pt x="f175" y="f185"/>
                    </a:cubicBezTo>
                    <a:cubicBezTo>
                      <a:pt x="f175" y="f186"/>
                      <a:pt x="f175" y="f187"/>
                      <a:pt x="f175" y="f188"/>
                    </a:cubicBezTo>
                    <a:cubicBezTo>
                      <a:pt x="f127" y="f189"/>
                      <a:pt x="f190" y="f72"/>
                      <a:pt x="f124" y="f69"/>
                    </a:cubicBezTo>
                    <a:cubicBezTo>
                      <a:pt x="f124" y="f191"/>
                      <a:pt x="f124" y="f192"/>
                      <a:pt x="f124" y="f166"/>
                    </a:cubicBezTo>
                    <a:close/>
                    <a:moveTo>
                      <a:pt x="f193" y="f186"/>
                    </a:moveTo>
                    <a:cubicBezTo>
                      <a:pt x="f194" y="f195"/>
                      <a:pt x="f196" y="f197"/>
                      <a:pt x="f198" y="f199"/>
                    </a:cubicBezTo>
                    <a:cubicBezTo>
                      <a:pt x="f200" y="f201"/>
                      <a:pt x="f82" y="f202"/>
                      <a:pt x="f203" y="f204"/>
                    </a:cubicBezTo>
                    <a:cubicBezTo>
                      <a:pt x="f203" y="f33"/>
                      <a:pt x="f203" y="f189"/>
                      <a:pt x="f203" y="f41"/>
                    </a:cubicBezTo>
                    <a:cubicBezTo>
                      <a:pt x="f205" y="f206"/>
                      <a:pt x="f207" y="f188"/>
                      <a:pt x="f193" y="f186"/>
                    </a:cubicBezTo>
                    <a:close/>
                    <a:moveTo>
                      <a:pt x="f22" y="f208"/>
                    </a:moveTo>
                    <a:cubicBezTo>
                      <a:pt x="f209" y="f210"/>
                      <a:pt x="f181" y="f211"/>
                      <a:pt x="f203" y="f212"/>
                    </a:cubicBezTo>
                    <a:cubicBezTo>
                      <a:pt x="f203" y="f213"/>
                      <a:pt x="f203" y="f214"/>
                      <a:pt x="f203" y="f215"/>
                    </a:cubicBezTo>
                    <a:cubicBezTo>
                      <a:pt x="f181" y="f216"/>
                      <a:pt x="f209" y="f213"/>
                      <a:pt x="f22" y="f212"/>
                    </a:cubicBezTo>
                    <a:cubicBezTo>
                      <a:pt x="f22" y="f211"/>
                      <a:pt x="f22" y="f217"/>
                      <a:pt x="f22" y="f208"/>
                    </a:cubicBezTo>
                    <a:close/>
                    <a:moveTo>
                      <a:pt x="f22" y="f218"/>
                    </a:moveTo>
                    <a:cubicBezTo>
                      <a:pt x="f22" y="f219"/>
                      <a:pt x="f22" y="f220"/>
                      <a:pt x="f22" y="f221"/>
                    </a:cubicBezTo>
                    <a:cubicBezTo>
                      <a:pt x="f209" y="f222"/>
                      <a:pt x="f181" y="f223"/>
                      <a:pt x="f187" y="f224"/>
                    </a:cubicBezTo>
                    <a:cubicBezTo>
                      <a:pt x="f187" y="f225"/>
                      <a:pt x="f187" y="f208"/>
                      <a:pt x="f187" y="f210"/>
                    </a:cubicBezTo>
                    <a:cubicBezTo>
                      <a:pt x="f181" y="f208"/>
                      <a:pt x="f209" y="f226"/>
                      <a:pt x="f22" y="f218"/>
                    </a:cubicBezTo>
                    <a:close/>
                    <a:moveTo>
                      <a:pt x="f38" y="f227"/>
                    </a:moveTo>
                    <a:cubicBezTo>
                      <a:pt x="f38" y="f228"/>
                      <a:pt x="f38" y="f229"/>
                      <a:pt x="f38" y="f230"/>
                    </a:cubicBezTo>
                    <a:cubicBezTo>
                      <a:pt x="f200" y="f231"/>
                      <a:pt x="f82" y="f232"/>
                      <a:pt x="f203" y="f233"/>
                    </a:cubicBezTo>
                    <a:cubicBezTo>
                      <a:pt x="f203" y="f234"/>
                      <a:pt x="f203" y="f235"/>
                      <a:pt x="f203" y="f236"/>
                    </a:cubicBezTo>
                    <a:cubicBezTo>
                      <a:pt x="f237" y="f238"/>
                      <a:pt x="f200" y="f239"/>
                      <a:pt x="f38" y="f227"/>
                    </a:cubicBezTo>
                    <a:close/>
                    <a:moveTo>
                      <a:pt x="f240" y="f241"/>
                    </a:moveTo>
                    <a:cubicBezTo>
                      <a:pt x="f200" y="f242"/>
                      <a:pt x="f237" y="f243"/>
                      <a:pt x="f203" y="f244"/>
                    </a:cubicBezTo>
                    <a:cubicBezTo>
                      <a:pt x="f203" y="f245"/>
                      <a:pt x="f203" y="f115"/>
                      <a:pt x="f203" y="f246"/>
                    </a:cubicBezTo>
                    <a:cubicBezTo>
                      <a:pt x="f237" y="f115"/>
                      <a:pt x="f247" y="f248"/>
                      <a:pt x="f240" y="f116"/>
                    </a:cubicBezTo>
                    <a:cubicBezTo>
                      <a:pt x="f240" y="f249"/>
                      <a:pt x="f240" y="f242"/>
                      <a:pt x="f240" y="f241"/>
                    </a:cubicBezTo>
                    <a:close/>
                    <a:moveTo>
                      <a:pt x="f240" y="f250"/>
                    </a:moveTo>
                    <a:cubicBezTo>
                      <a:pt x="f200" y="f251"/>
                      <a:pt x="f82" y="f252"/>
                      <a:pt x="f203" y="f253"/>
                    </a:cubicBezTo>
                    <a:cubicBezTo>
                      <a:pt x="f203" y="f254"/>
                      <a:pt x="f203" y="f255"/>
                      <a:pt x="f203" y="f256"/>
                    </a:cubicBezTo>
                    <a:cubicBezTo>
                      <a:pt x="f257" y="f258"/>
                      <a:pt x="f259" y="f260"/>
                      <a:pt x="f261" y="f262"/>
                    </a:cubicBezTo>
                    <a:cubicBezTo>
                      <a:pt x="f263" y="f264"/>
                      <a:pt x="f265" y="f15"/>
                      <a:pt x="f266" y="f267"/>
                    </a:cubicBezTo>
                    <a:cubicBezTo>
                      <a:pt x="f268" y="f269"/>
                      <a:pt x="f268" y="f269"/>
                      <a:pt x="f240" y="f250"/>
                    </a:cubicBezTo>
                    <a:close/>
                    <a:moveTo>
                      <a:pt x="f240" y="f260"/>
                    </a:moveTo>
                    <a:cubicBezTo>
                      <a:pt x="f200" y="f270"/>
                      <a:pt x="f82" y="f271"/>
                      <a:pt x="f203" y="f272"/>
                    </a:cubicBezTo>
                    <a:cubicBezTo>
                      <a:pt x="f203" y="f273"/>
                      <a:pt x="f203" y="f274"/>
                      <a:pt x="f203" y="f179"/>
                    </a:cubicBezTo>
                    <a:cubicBezTo>
                      <a:pt x="f185" y="f275"/>
                      <a:pt x="f79" y="f276"/>
                      <a:pt x="f199" y="f277"/>
                    </a:cubicBezTo>
                    <a:cubicBezTo>
                      <a:pt x="f181" y="f278"/>
                      <a:pt x="f200" y="f279"/>
                      <a:pt x="f266" y="f272"/>
                    </a:cubicBezTo>
                    <a:cubicBezTo>
                      <a:pt x="f198" y="f280"/>
                      <a:pt x="f198" y="f280"/>
                      <a:pt x="f240" y="f260"/>
                    </a:cubicBezTo>
                    <a:close/>
                    <a:moveTo>
                      <a:pt x="f240" y="f281"/>
                    </a:moveTo>
                    <a:cubicBezTo>
                      <a:pt x="f200" y="f38"/>
                      <a:pt x="f237" y="f282"/>
                      <a:pt x="f187" y="f283"/>
                    </a:cubicBezTo>
                    <a:cubicBezTo>
                      <a:pt x="f187" y="f284"/>
                      <a:pt x="f187" y="f285"/>
                      <a:pt x="f187" y="f247"/>
                    </a:cubicBezTo>
                    <a:cubicBezTo>
                      <a:pt x="f237" y="f2"/>
                      <a:pt x="f200" y="f286"/>
                      <a:pt x="f240" y="f287"/>
                    </a:cubicBezTo>
                    <a:cubicBezTo>
                      <a:pt x="f240" y="f288"/>
                      <a:pt x="f240" y="f198"/>
                      <a:pt x="f240" y="f281"/>
                    </a:cubicBezTo>
                    <a:close/>
                    <a:moveTo>
                      <a:pt x="f203" y="f185"/>
                    </a:moveTo>
                    <a:cubicBezTo>
                      <a:pt x="f289" y="f79"/>
                      <a:pt x="f290" y="f257"/>
                      <a:pt x="f265" y="f291"/>
                    </a:cubicBezTo>
                    <a:cubicBezTo>
                      <a:pt x="f292" y="f183"/>
                      <a:pt x="f293" y="f81"/>
                      <a:pt x="f283" y="f81"/>
                    </a:cubicBezTo>
                    <a:cubicBezTo>
                      <a:pt x="f198" y="f82"/>
                      <a:pt x="f198" y="f82"/>
                      <a:pt x="f240" y="f294"/>
                    </a:cubicBezTo>
                    <a:cubicBezTo>
                      <a:pt x="f295" y="f296"/>
                      <a:pt x="f297" y="f298"/>
                      <a:pt x="f299" y="f291"/>
                    </a:cubicBezTo>
                    <a:cubicBezTo>
                      <a:pt x="f300" y="f301"/>
                      <a:pt x="f302" y="f79"/>
                      <a:pt x="f203" y="f185"/>
                    </a:cubicBezTo>
                    <a:close/>
                    <a:moveTo>
                      <a:pt x="f180" y="f141"/>
                    </a:moveTo>
                    <a:cubicBezTo>
                      <a:pt x="f180" y="f149"/>
                      <a:pt x="f180" y="f303"/>
                      <a:pt x="f180" y="f304"/>
                    </a:cubicBezTo>
                    <a:cubicBezTo>
                      <a:pt x="f82" y="f305"/>
                      <a:pt x="f306" y="f307"/>
                      <a:pt x="f308" y="f309"/>
                    </a:cubicBezTo>
                    <a:cubicBezTo>
                      <a:pt x="f203" y="f141"/>
                      <a:pt x="f203" y="f310"/>
                      <a:pt x="f204" y="f311"/>
                    </a:cubicBezTo>
                    <a:cubicBezTo>
                      <a:pt x="f197" y="f144"/>
                      <a:pt x="f82" y="f98"/>
                      <a:pt x="f180" y="f141"/>
                    </a:cubicBezTo>
                    <a:close/>
                    <a:moveTo>
                      <a:pt x="f312" y="f313"/>
                    </a:moveTo>
                    <a:cubicBezTo>
                      <a:pt x="f314" y="f315"/>
                      <a:pt x="f180" y="f75"/>
                      <a:pt x="f316" y="f317"/>
                    </a:cubicBezTo>
                    <a:cubicBezTo>
                      <a:pt x="f82" y="f80"/>
                      <a:pt x="f306" y="f318"/>
                      <a:pt x="f186" y="f93"/>
                    </a:cubicBezTo>
                    <a:cubicBezTo>
                      <a:pt x="f187" y="f315"/>
                      <a:pt x="f203" y="f319"/>
                      <a:pt x="f204" y="f303"/>
                    </a:cubicBezTo>
                    <a:cubicBezTo>
                      <a:pt x="f79" y="f320"/>
                      <a:pt x="f321" y="f322"/>
                      <a:pt x="f312" y="f313"/>
                    </a:cubicBezTo>
                    <a:close/>
                    <a:moveTo>
                      <a:pt x="f187" y="f323"/>
                    </a:moveTo>
                    <a:cubicBezTo>
                      <a:pt x="f308" y="f324"/>
                      <a:pt x="f299" y="f324"/>
                      <a:pt x="f325" y="f326"/>
                    </a:cubicBezTo>
                    <a:cubicBezTo>
                      <a:pt x="f184" y="f73"/>
                      <a:pt x="f289" y="f327"/>
                      <a:pt x="f298" y="f160"/>
                    </a:cubicBezTo>
                    <a:cubicBezTo>
                      <a:pt x="f314" y="f328"/>
                      <a:pt x="f316" y="f329"/>
                      <a:pt x="f314" y="f330"/>
                    </a:cubicBezTo>
                    <a:cubicBezTo>
                      <a:pt x="f82" y="f127"/>
                      <a:pt x="f184" y="f66"/>
                      <a:pt x="f186" y="f331"/>
                    </a:cubicBezTo>
                    <a:cubicBezTo>
                      <a:pt x="f187" y="f332"/>
                      <a:pt x="f203" y="f333"/>
                      <a:pt x="f32" y="f334"/>
                    </a:cubicBezTo>
                    <a:cubicBezTo>
                      <a:pt x="f335" y="f326"/>
                      <a:pt x="f203" y="f324"/>
                      <a:pt x="f187" y="f323"/>
                    </a:cubicBezTo>
                    <a:close/>
                    <a:moveTo>
                      <a:pt x="f32" y="f78"/>
                    </a:moveTo>
                    <a:cubicBezTo>
                      <a:pt x="f49" y="f336"/>
                      <a:pt x="f337" y="f172"/>
                      <a:pt x="f297" y="f45"/>
                    </a:cubicBezTo>
                    <a:cubicBezTo>
                      <a:pt x="f314" y="f338"/>
                      <a:pt x="f316" y="f339"/>
                      <a:pt x="f314" y="f334"/>
                    </a:cubicBezTo>
                    <a:cubicBezTo>
                      <a:pt x="f82" y="f340"/>
                      <a:pt x="f306" y="f341"/>
                      <a:pt x="f308" y="f140"/>
                    </a:cubicBezTo>
                    <a:cubicBezTo>
                      <a:pt x="f203" y="f74"/>
                      <a:pt x="f203" y="f342"/>
                      <a:pt x="f32" y="f78"/>
                    </a:cubicBezTo>
                    <a:close/>
                    <a:moveTo>
                      <a:pt x="f203" y="f169"/>
                    </a:moveTo>
                    <a:cubicBezTo>
                      <a:pt x="f79" y="f60"/>
                      <a:pt x="f321" y="f143"/>
                      <a:pt x="f343" y="f120"/>
                    </a:cubicBezTo>
                    <a:cubicBezTo>
                      <a:pt x="f180" y="f344"/>
                      <a:pt x="f180" y="f345"/>
                      <a:pt x="f294" y="f58"/>
                    </a:cubicBezTo>
                    <a:cubicBezTo>
                      <a:pt x="f205" y="f346"/>
                      <a:pt x="f79" y="f347"/>
                      <a:pt x="f203" y="f348"/>
                    </a:cubicBezTo>
                    <a:cubicBezTo>
                      <a:pt x="f203" y="f349"/>
                      <a:pt x="f203" y="f136"/>
                      <a:pt x="f203" y="f169"/>
                    </a:cubicBezTo>
                    <a:close/>
                    <a:moveTo>
                      <a:pt x="f181" y="f350"/>
                    </a:moveTo>
                    <a:cubicBezTo>
                      <a:pt x="f314" y="f351"/>
                      <a:pt x="f180" y="f352"/>
                      <a:pt x="f294" y="f353"/>
                    </a:cubicBezTo>
                    <a:cubicBezTo>
                      <a:pt x="f354" y="f353"/>
                      <a:pt x="f180" y="f355"/>
                      <a:pt x="f314" y="f356"/>
                    </a:cubicBezTo>
                    <a:cubicBezTo>
                      <a:pt x="f82" y="f357"/>
                      <a:pt x="f184" y="f352"/>
                      <a:pt x="f186" y="f358"/>
                    </a:cubicBezTo>
                    <a:cubicBezTo>
                      <a:pt x="f187" y="f167"/>
                      <a:pt x="f203" y="f131"/>
                      <a:pt x="f204" y="f359"/>
                    </a:cubicBezTo>
                    <a:cubicBezTo>
                      <a:pt x="f79" y="f360"/>
                      <a:pt x="f321" y="f131"/>
                      <a:pt x="f181" y="f350"/>
                    </a:cubicBezTo>
                    <a:close/>
                    <a:moveTo>
                      <a:pt x="f335" y="f84"/>
                    </a:moveTo>
                    <a:cubicBezTo>
                      <a:pt x="f306" y="f47"/>
                      <a:pt x="f298" y="f343"/>
                      <a:pt x="f290" y="f354"/>
                    </a:cubicBezTo>
                    <a:cubicBezTo>
                      <a:pt x="f361" y="f290"/>
                      <a:pt x="f362" y="f363"/>
                      <a:pt x="f266" y="f364"/>
                    </a:cubicBezTo>
                    <a:cubicBezTo>
                      <a:pt x="f198" y="f261"/>
                      <a:pt x="f198" y="f261"/>
                      <a:pt x="f240" y="f284"/>
                    </a:cubicBezTo>
                    <a:cubicBezTo>
                      <a:pt x="f295" y="f42"/>
                      <a:pt x="f297" y="f365"/>
                      <a:pt x="f202" y="f366"/>
                    </a:cubicBezTo>
                    <a:cubicBezTo>
                      <a:pt x="f300" y="f367"/>
                      <a:pt x="f77" y="f181"/>
                      <a:pt x="f335" y="f84"/>
                    </a:cubicBezTo>
                    <a:close/>
                    <a:moveTo>
                      <a:pt x="f203" y="f368"/>
                    </a:moveTo>
                    <a:cubicBezTo>
                      <a:pt x="f203" y="f369"/>
                      <a:pt x="f203" y="f38"/>
                      <a:pt x="f203" y="f31"/>
                    </a:cubicBezTo>
                    <a:cubicBezTo>
                      <a:pt x="f82" y="f370"/>
                      <a:pt x="f200" y="f371"/>
                      <a:pt x="f240" y="f372"/>
                    </a:cubicBezTo>
                    <a:cubicBezTo>
                      <a:pt x="f240" y="f373"/>
                      <a:pt x="f240" y="f276"/>
                      <a:pt x="f240" y="f278"/>
                    </a:cubicBezTo>
                    <a:cubicBezTo>
                      <a:pt x="f284" y="f374"/>
                      <a:pt x="f364" y="f275"/>
                      <a:pt x="f375" y="f376"/>
                    </a:cubicBezTo>
                    <a:cubicBezTo>
                      <a:pt x="f183" y="f27"/>
                      <a:pt x="f184" y="f377"/>
                      <a:pt x="f185" y="f378"/>
                    </a:cubicBezTo>
                    <a:cubicBezTo>
                      <a:pt x="f187" y="f379"/>
                      <a:pt x="f335" y="f380"/>
                      <a:pt x="f203" y="f368"/>
                    </a:cubicBezTo>
                    <a:close/>
                    <a:moveTo>
                      <a:pt x="f203" y="f381"/>
                    </a:moveTo>
                    <a:cubicBezTo>
                      <a:pt x="f82" y="f382"/>
                      <a:pt x="f200" y="f383"/>
                      <a:pt x="f240" y="f384"/>
                    </a:cubicBezTo>
                    <a:cubicBezTo>
                      <a:pt x="f240" y="f385"/>
                      <a:pt x="f240" y="f386"/>
                      <a:pt x="f240" y="f238"/>
                    </a:cubicBezTo>
                    <a:cubicBezTo>
                      <a:pt x="f200" y="f387"/>
                      <a:pt x="f82" y="f388"/>
                      <a:pt x="f187" y="f389"/>
                    </a:cubicBezTo>
                    <a:cubicBezTo>
                      <a:pt x="f203" y="f390"/>
                      <a:pt x="f203" y="f391"/>
                      <a:pt x="f203" y="f383"/>
                    </a:cubicBezTo>
                    <a:cubicBezTo>
                      <a:pt x="f203" y="f392"/>
                      <a:pt x="f203" y="f393"/>
                      <a:pt x="f203" y="f381"/>
                    </a:cubicBezTo>
                    <a:close/>
                    <a:moveTo>
                      <a:pt x="f203" y="f394"/>
                    </a:moveTo>
                    <a:cubicBezTo>
                      <a:pt x="f203" y="f395"/>
                      <a:pt x="f203" y="f396"/>
                      <a:pt x="f203" y="f397"/>
                    </a:cubicBezTo>
                    <a:cubicBezTo>
                      <a:pt x="f312" y="f398"/>
                      <a:pt x="f209" y="f399"/>
                      <a:pt x="f22" y="f400"/>
                    </a:cubicBezTo>
                    <a:cubicBezTo>
                      <a:pt x="f22" y="f401"/>
                      <a:pt x="f22" y="f402"/>
                      <a:pt x="f22" y="f403"/>
                    </a:cubicBezTo>
                    <a:cubicBezTo>
                      <a:pt x="f209" y="f404"/>
                      <a:pt x="f181" y="f402"/>
                      <a:pt x="f203" y="f394"/>
                    </a:cubicBezTo>
                    <a:close/>
                    <a:moveTo>
                      <a:pt x="f22" y="f405"/>
                    </a:moveTo>
                    <a:cubicBezTo>
                      <a:pt x="f22" y="f406"/>
                      <a:pt x="f22" y="f407"/>
                      <a:pt x="f22" y="f408"/>
                    </a:cubicBezTo>
                    <a:cubicBezTo>
                      <a:pt x="f287" y="f409"/>
                      <a:pt x="f181" y="f410"/>
                      <a:pt x="f187" y="f411"/>
                    </a:cubicBezTo>
                    <a:cubicBezTo>
                      <a:pt x="f187" y="f412"/>
                      <a:pt x="f187" y="f405"/>
                      <a:pt x="f187" y="f413"/>
                    </a:cubicBezTo>
                    <a:cubicBezTo>
                      <a:pt x="f181" y="f414"/>
                      <a:pt x="f209" y="f415"/>
                      <a:pt x="f22" y="f405"/>
                    </a:cubicBezTo>
                    <a:close/>
                    <a:moveTo>
                      <a:pt x="f187" y="f416"/>
                    </a:moveTo>
                    <a:cubicBezTo>
                      <a:pt x="f187" y="f417"/>
                      <a:pt x="f187" y="f418"/>
                      <a:pt x="f187" y="f164"/>
                    </a:cubicBezTo>
                    <a:cubicBezTo>
                      <a:pt x="f181" y="f419"/>
                      <a:pt x="f209" y="f420"/>
                      <a:pt x="f22" y="f421"/>
                    </a:cubicBezTo>
                    <a:cubicBezTo>
                      <a:pt x="f22" y="f422"/>
                      <a:pt x="f22" y="f423"/>
                      <a:pt x="f22" y="f153"/>
                    </a:cubicBezTo>
                    <a:cubicBezTo>
                      <a:pt x="f209" y="f424"/>
                      <a:pt x="f181" y="f425"/>
                      <a:pt x="f187" y="f416"/>
                    </a:cubicBezTo>
                    <a:close/>
                    <a:moveTo>
                      <a:pt x="f22" y="f426"/>
                    </a:moveTo>
                    <a:cubicBezTo>
                      <a:pt x="f22" y="f427"/>
                      <a:pt x="f22" y="f428"/>
                      <a:pt x="f22" y="f429"/>
                    </a:cubicBezTo>
                    <a:cubicBezTo>
                      <a:pt x="f209" y="f430"/>
                      <a:pt x="f181" y="f431"/>
                      <a:pt x="f187" y="f427"/>
                    </a:cubicBezTo>
                    <a:cubicBezTo>
                      <a:pt x="f187" y="f432"/>
                      <a:pt x="f187" y="f433"/>
                      <a:pt x="f187" y="f434"/>
                    </a:cubicBezTo>
                    <a:cubicBezTo>
                      <a:pt x="f181" y="f435"/>
                      <a:pt x="f209" y="f436"/>
                      <a:pt x="f22" y="f426"/>
                    </a:cubicBezTo>
                    <a:close/>
                    <a:moveTo>
                      <a:pt x="f22" y="f437"/>
                    </a:moveTo>
                    <a:cubicBezTo>
                      <a:pt x="f22" y="f438"/>
                      <a:pt x="f22" y="f439"/>
                      <a:pt x="f22" y="f440"/>
                    </a:cubicBezTo>
                    <a:cubicBezTo>
                      <a:pt x="f209" y="f441"/>
                      <a:pt x="f312" y="f439"/>
                      <a:pt x="f203" y="f442"/>
                    </a:cubicBezTo>
                    <a:cubicBezTo>
                      <a:pt x="f203" y="f443"/>
                      <a:pt x="f203" y="f444"/>
                      <a:pt x="f203" y="f445"/>
                    </a:cubicBezTo>
                    <a:cubicBezTo>
                      <a:pt x="f312" y="f446"/>
                      <a:pt x="f209" y="f444"/>
                      <a:pt x="f22" y="f437"/>
                    </a:cubicBezTo>
                    <a:close/>
                    <a:moveTo>
                      <a:pt x="f22" y="f447"/>
                    </a:moveTo>
                    <a:cubicBezTo>
                      <a:pt x="f22" y="f448"/>
                      <a:pt x="f22" y="f449"/>
                      <a:pt x="f22" y="f450"/>
                    </a:cubicBezTo>
                    <a:cubicBezTo>
                      <a:pt x="f287" y="f451"/>
                      <a:pt x="f181" y="f452"/>
                      <a:pt x="f203" y="f453"/>
                    </a:cubicBezTo>
                    <a:cubicBezTo>
                      <a:pt x="f203" y="f454"/>
                      <a:pt x="f203" y="f455"/>
                      <a:pt x="f203" y="f456"/>
                    </a:cubicBezTo>
                    <a:cubicBezTo>
                      <a:pt x="f312" y="f457"/>
                      <a:pt x="f209" y="f458"/>
                      <a:pt x="f22" y="f447"/>
                    </a:cubicBezTo>
                    <a:close/>
                    <a:moveTo>
                      <a:pt x="f22" y="f459"/>
                    </a:moveTo>
                    <a:cubicBezTo>
                      <a:pt x="f287" y="f459"/>
                      <a:pt x="f181" y="f459"/>
                      <a:pt x="f203" y="f459"/>
                    </a:cubicBezTo>
                    <a:cubicBezTo>
                      <a:pt x="f203" y="f460"/>
                      <a:pt x="f203" y="f461"/>
                      <a:pt x="f203" y="f462"/>
                    </a:cubicBezTo>
                    <a:cubicBezTo>
                      <a:pt x="f312" y="f462"/>
                      <a:pt x="f209" y="f462"/>
                      <a:pt x="f22" y="f462"/>
                    </a:cubicBezTo>
                    <a:cubicBezTo>
                      <a:pt x="f22" y="f463"/>
                      <a:pt x="f22" y="f464"/>
                      <a:pt x="f22" y="f459"/>
                    </a:cubicBezTo>
                    <a:close/>
                    <a:moveTo>
                      <a:pt x="f22" y="f465"/>
                    </a:moveTo>
                    <a:cubicBezTo>
                      <a:pt x="f209" y="f466"/>
                      <a:pt x="f181" y="f467"/>
                      <a:pt x="f187" y="f468"/>
                    </a:cubicBezTo>
                    <a:cubicBezTo>
                      <a:pt x="f187" y="f469"/>
                      <a:pt x="f187" y="f470"/>
                      <a:pt x="f187" y="f471"/>
                    </a:cubicBezTo>
                    <a:cubicBezTo>
                      <a:pt x="f181" y="f472"/>
                      <a:pt x="f287" y="f473"/>
                      <a:pt x="f22" y="f474"/>
                    </a:cubicBezTo>
                    <a:cubicBezTo>
                      <a:pt x="f22" y="f469"/>
                      <a:pt x="f22" y="f475"/>
                      <a:pt x="f22" y="f465"/>
                    </a:cubicBezTo>
                    <a:close/>
                    <a:moveTo>
                      <a:pt x="f22" y="f476"/>
                    </a:moveTo>
                    <a:cubicBezTo>
                      <a:pt x="f209" y="f477"/>
                      <a:pt x="f312" y="f478"/>
                      <a:pt x="f203" y="f479"/>
                    </a:cubicBezTo>
                    <a:cubicBezTo>
                      <a:pt x="f203" y="f480"/>
                      <a:pt x="f203" y="f481"/>
                      <a:pt x="f203" y="f482"/>
                    </a:cubicBezTo>
                    <a:cubicBezTo>
                      <a:pt x="f181" y="f483"/>
                      <a:pt x="f209" y="f484"/>
                      <a:pt x="f22" y="f485"/>
                    </a:cubicBezTo>
                    <a:cubicBezTo>
                      <a:pt x="f22" y="f486"/>
                      <a:pt x="f22" y="f487"/>
                      <a:pt x="f22" y="f476"/>
                    </a:cubicBezTo>
                    <a:close/>
                    <a:moveTo>
                      <a:pt x="f22" y="f214"/>
                    </a:moveTo>
                    <a:cubicBezTo>
                      <a:pt x="f209" y="f488"/>
                      <a:pt x="f181" y="f489"/>
                      <a:pt x="f187" y="f490"/>
                    </a:cubicBezTo>
                    <a:cubicBezTo>
                      <a:pt x="f187" y="f157"/>
                      <a:pt x="f187" y="f491"/>
                      <a:pt x="f187" y="f95"/>
                    </a:cubicBezTo>
                    <a:cubicBezTo>
                      <a:pt x="f306" y="f19"/>
                      <a:pt x="f298" y="f492"/>
                      <a:pt x="f290" y="f493"/>
                    </a:cubicBezTo>
                    <a:cubicBezTo>
                      <a:pt x="f362" y="f494"/>
                      <a:pt x="f495" y="f496"/>
                      <a:pt x="f34" y="f490"/>
                    </a:cubicBezTo>
                    <a:cubicBezTo>
                      <a:pt x="f278" y="f497"/>
                      <a:pt x="f278" y="f497"/>
                      <a:pt x="f22" y="f214"/>
                    </a:cubicBezTo>
                    <a:close/>
                  </a:path>
                </a:pathLst>
              </a:custGeom>
              <a:solidFill>
                <a:srgbClr val="0070C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78" name="Freeform 19">
                <a:extLst>
                  <a:ext uri="{FF2B5EF4-FFF2-40B4-BE49-F238E27FC236}">
                    <a16:creationId xmlns:a16="http://schemas.microsoft.com/office/drawing/2014/main" id="{3B6F4939-30AB-048F-0D8E-812D8C29FECD}"/>
                  </a:ext>
                </a:extLst>
              </p:cNvPr>
              <p:cNvSpPr/>
              <p:nvPr/>
            </p:nvSpPr>
            <p:spPr>
              <a:xfrm>
                <a:off x="8514837" y="4319278"/>
                <a:ext cx="315742" cy="51764"/>
              </a:xfrm>
              <a:custGeom>
                <a:avLst/>
                <a:gdLst>
                  <a:gd name="f0" fmla="val 10800000"/>
                  <a:gd name="f1" fmla="val 5400000"/>
                  <a:gd name="f2" fmla="val 180"/>
                  <a:gd name="f3" fmla="val w"/>
                  <a:gd name="f4" fmla="val h"/>
                  <a:gd name="f5" fmla="val 0"/>
                  <a:gd name="f6" fmla="val 155"/>
                  <a:gd name="f7" fmla="val 26"/>
                  <a:gd name="f8" fmla="val 20"/>
                  <a:gd name="f9" fmla="val 15"/>
                  <a:gd name="f10" fmla="val 9"/>
                  <a:gd name="f11" fmla="val 51"/>
                  <a:gd name="f12" fmla="val 6"/>
                  <a:gd name="f13" fmla="val 103"/>
                  <a:gd name="f14" fmla="val 3"/>
                  <a:gd name="f15" fmla="val 11"/>
                  <a:gd name="f16" fmla="val 18"/>
                  <a:gd name="f17" fmla="val 104"/>
                  <a:gd name="f18" fmla="val 21"/>
                  <a:gd name="f19" fmla="val 52"/>
                  <a:gd name="f20" fmla="val 23"/>
                  <a:gd name="f21" fmla="+- 0 0 -90"/>
                  <a:gd name="f22" fmla="*/ f3 1 155"/>
                  <a:gd name="f23" fmla="*/ f4 1 26"/>
                  <a:gd name="f24" fmla="val f5"/>
                  <a:gd name="f25" fmla="val f6"/>
                  <a:gd name="f26" fmla="val f7"/>
                  <a:gd name="f27" fmla="*/ f21 f0 1"/>
                  <a:gd name="f28" fmla="+- f26 0 f24"/>
                  <a:gd name="f29" fmla="+- f25 0 f24"/>
                  <a:gd name="f30" fmla="*/ f27 1 f2"/>
                  <a:gd name="f31" fmla="*/ f29 1 155"/>
                  <a:gd name="f32" fmla="*/ f28 1 26"/>
                  <a:gd name="f33" fmla="*/ 0 f29 1"/>
                  <a:gd name="f34" fmla="*/ 26 f28 1"/>
                  <a:gd name="f35" fmla="*/ 9 f28 1"/>
                  <a:gd name="f36" fmla="*/ 155 f29 1"/>
                  <a:gd name="f37" fmla="*/ 0 f28 1"/>
                  <a:gd name="f38" fmla="*/ 18 f28 1"/>
                  <a:gd name="f39" fmla="+- f30 0 f1"/>
                  <a:gd name="f40" fmla="*/ f33 1 155"/>
                  <a:gd name="f41" fmla="*/ f34 1 26"/>
                  <a:gd name="f42" fmla="*/ f35 1 26"/>
                  <a:gd name="f43" fmla="*/ f36 1 155"/>
                  <a:gd name="f44" fmla="*/ f37 1 26"/>
                  <a:gd name="f45" fmla="*/ f38 1 26"/>
                  <a:gd name="f46" fmla="*/ 0 1 f31"/>
                  <a:gd name="f47" fmla="*/ f25 1 f31"/>
                  <a:gd name="f48" fmla="*/ 0 1 f32"/>
                  <a:gd name="f49" fmla="*/ f26 1 f32"/>
                  <a:gd name="f50" fmla="*/ f40 1 f31"/>
                  <a:gd name="f51" fmla="*/ f41 1 f32"/>
                  <a:gd name="f52" fmla="*/ f42 1 f32"/>
                  <a:gd name="f53" fmla="*/ f43 1 f31"/>
                  <a:gd name="f54" fmla="*/ f44 1 f32"/>
                  <a:gd name="f55" fmla="*/ f45 1 f32"/>
                  <a:gd name="f56" fmla="*/ f46 f22 1"/>
                  <a:gd name="f57" fmla="*/ f47 f22 1"/>
                  <a:gd name="f58" fmla="*/ f49 f23 1"/>
                  <a:gd name="f59" fmla="*/ f48 f23 1"/>
                  <a:gd name="f60" fmla="*/ f50 f22 1"/>
                  <a:gd name="f61" fmla="*/ f51 f23 1"/>
                  <a:gd name="f62" fmla="*/ f52 f23 1"/>
                  <a:gd name="f63" fmla="*/ f53 f22 1"/>
                  <a:gd name="f64" fmla="*/ f54 f23 1"/>
                  <a:gd name="f65" fmla="*/ f55 f23 1"/>
                </a:gdLst>
                <a:ahLst/>
                <a:cxnLst>
                  <a:cxn ang="3cd4">
                    <a:pos x="hc" y="t"/>
                  </a:cxn>
                  <a:cxn ang="0">
                    <a:pos x="r" y="vc"/>
                  </a:cxn>
                  <a:cxn ang="cd4">
                    <a:pos x="hc" y="b"/>
                  </a:cxn>
                  <a:cxn ang="cd2">
                    <a:pos x="l" y="vc"/>
                  </a:cxn>
                  <a:cxn ang="f39">
                    <a:pos x="f60" y="f61"/>
                  </a:cxn>
                  <a:cxn ang="f39">
                    <a:pos x="f60" y="f62"/>
                  </a:cxn>
                  <a:cxn ang="f39">
                    <a:pos x="f63" y="f64"/>
                  </a:cxn>
                  <a:cxn ang="f39">
                    <a:pos x="f63" y="f65"/>
                  </a:cxn>
                  <a:cxn ang="f39">
                    <a:pos x="f60" y="f61"/>
                  </a:cxn>
                </a:cxnLst>
                <a:rect l="f56" t="f59" r="f57" b="f58"/>
                <a:pathLst>
                  <a:path w="155" h="26">
                    <a:moveTo>
                      <a:pt x="f5" y="f7"/>
                    </a:moveTo>
                    <a:cubicBezTo>
                      <a:pt x="f5" y="f8"/>
                      <a:pt x="f5" y="f9"/>
                      <a:pt x="f5" y="f10"/>
                    </a:cubicBezTo>
                    <a:cubicBezTo>
                      <a:pt x="f11" y="f12"/>
                      <a:pt x="f13" y="f14"/>
                      <a:pt x="f6" y="f5"/>
                    </a:cubicBezTo>
                    <a:cubicBezTo>
                      <a:pt x="f6" y="f12"/>
                      <a:pt x="f6" y="f15"/>
                      <a:pt x="f6" y="f16"/>
                    </a:cubicBezTo>
                    <a:cubicBezTo>
                      <a:pt x="f17" y="f18"/>
                      <a:pt x="f19" y="f20"/>
                      <a:pt x="f5" y="f7"/>
                    </a:cubicBezTo>
                    <a:close/>
                  </a:path>
                </a:pathLst>
              </a:custGeom>
              <a:solidFill>
                <a:srgbClr val="0070C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79" name="Freeform 20">
                <a:extLst>
                  <a:ext uri="{FF2B5EF4-FFF2-40B4-BE49-F238E27FC236}">
                    <a16:creationId xmlns:a16="http://schemas.microsoft.com/office/drawing/2014/main" id="{CE8CDFD0-011E-6D0D-D7C3-E1084D9407C0}"/>
                  </a:ext>
                </a:extLst>
              </p:cNvPr>
              <p:cNvSpPr/>
              <p:nvPr/>
            </p:nvSpPr>
            <p:spPr>
              <a:xfrm>
                <a:off x="8514837" y="4445227"/>
                <a:ext cx="315742" cy="46588"/>
              </a:xfrm>
              <a:custGeom>
                <a:avLst/>
                <a:gdLst>
                  <a:gd name="f0" fmla="val 10800000"/>
                  <a:gd name="f1" fmla="val 5400000"/>
                  <a:gd name="f2" fmla="val 180"/>
                  <a:gd name="f3" fmla="val w"/>
                  <a:gd name="f4" fmla="val h"/>
                  <a:gd name="f5" fmla="val 0"/>
                  <a:gd name="f6" fmla="val 155"/>
                  <a:gd name="f7" fmla="val 23"/>
                  <a:gd name="f8" fmla="val 6"/>
                  <a:gd name="f9" fmla="val 11"/>
                  <a:gd name="f10" fmla="val 18"/>
                  <a:gd name="f11" fmla="val 103"/>
                  <a:gd name="f12" fmla="val 20"/>
                  <a:gd name="f13" fmla="val 52"/>
                  <a:gd name="f14" fmla="val 21"/>
                  <a:gd name="f15" fmla="val 17"/>
                  <a:gd name="f16" fmla="val 12"/>
                  <a:gd name="f17" fmla="val 5"/>
                  <a:gd name="f18" fmla="val 51"/>
                  <a:gd name="f19" fmla="val 3"/>
                  <a:gd name="f20" fmla="val 102"/>
                  <a:gd name="f21" fmla="val 2"/>
                  <a:gd name="f22" fmla="+- 0 0 -90"/>
                  <a:gd name="f23" fmla="*/ f3 1 155"/>
                  <a:gd name="f24" fmla="*/ f4 1 23"/>
                  <a:gd name="f25" fmla="val f5"/>
                  <a:gd name="f26" fmla="val f6"/>
                  <a:gd name="f27" fmla="val f7"/>
                  <a:gd name="f28" fmla="*/ f22 f0 1"/>
                  <a:gd name="f29" fmla="+- f27 0 f25"/>
                  <a:gd name="f30" fmla="+- f26 0 f25"/>
                  <a:gd name="f31" fmla="*/ f28 1 f2"/>
                  <a:gd name="f32" fmla="*/ f30 1 155"/>
                  <a:gd name="f33" fmla="*/ f29 1 23"/>
                  <a:gd name="f34" fmla="*/ 155 f30 1"/>
                  <a:gd name="f35" fmla="*/ 0 f29 1"/>
                  <a:gd name="f36" fmla="*/ 18 f29 1"/>
                  <a:gd name="f37" fmla="*/ 0 f30 1"/>
                  <a:gd name="f38" fmla="*/ 23 f29 1"/>
                  <a:gd name="f39" fmla="*/ 5 f29 1"/>
                  <a:gd name="f40" fmla="+- f31 0 f1"/>
                  <a:gd name="f41" fmla="*/ f34 1 155"/>
                  <a:gd name="f42" fmla="*/ f35 1 23"/>
                  <a:gd name="f43" fmla="*/ f36 1 23"/>
                  <a:gd name="f44" fmla="*/ f37 1 155"/>
                  <a:gd name="f45" fmla="*/ f38 1 23"/>
                  <a:gd name="f46" fmla="*/ f39 1 23"/>
                  <a:gd name="f47" fmla="*/ 0 1 f32"/>
                  <a:gd name="f48" fmla="*/ f26 1 f32"/>
                  <a:gd name="f49" fmla="*/ 0 1 f33"/>
                  <a:gd name="f50" fmla="*/ f27 1 f33"/>
                  <a:gd name="f51" fmla="*/ f41 1 f32"/>
                  <a:gd name="f52" fmla="*/ f42 1 f33"/>
                  <a:gd name="f53" fmla="*/ f43 1 f33"/>
                  <a:gd name="f54" fmla="*/ f44 1 f32"/>
                  <a:gd name="f55" fmla="*/ f45 1 f33"/>
                  <a:gd name="f56" fmla="*/ f46 1 f33"/>
                  <a:gd name="f57" fmla="*/ f47 f23 1"/>
                  <a:gd name="f58" fmla="*/ f48 f23 1"/>
                  <a:gd name="f59" fmla="*/ f50 f24 1"/>
                  <a:gd name="f60" fmla="*/ f49 f24 1"/>
                  <a:gd name="f61" fmla="*/ f51 f23 1"/>
                  <a:gd name="f62" fmla="*/ f52 f24 1"/>
                  <a:gd name="f63" fmla="*/ f53 f24 1"/>
                  <a:gd name="f64" fmla="*/ f54 f23 1"/>
                  <a:gd name="f65" fmla="*/ f55 f24 1"/>
                  <a:gd name="f66" fmla="*/ f56 f24 1"/>
                </a:gdLst>
                <a:ahLst/>
                <a:cxnLst>
                  <a:cxn ang="3cd4">
                    <a:pos x="hc" y="t"/>
                  </a:cxn>
                  <a:cxn ang="0">
                    <a:pos x="r" y="vc"/>
                  </a:cxn>
                  <a:cxn ang="cd4">
                    <a:pos x="hc" y="b"/>
                  </a:cxn>
                  <a:cxn ang="cd2">
                    <a:pos x="l" y="vc"/>
                  </a:cxn>
                  <a:cxn ang="f40">
                    <a:pos x="f61" y="f62"/>
                  </a:cxn>
                  <a:cxn ang="f40">
                    <a:pos x="f61" y="f63"/>
                  </a:cxn>
                  <a:cxn ang="f40">
                    <a:pos x="f64" y="f65"/>
                  </a:cxn>
                  <a:cxn ang="f40">
                    <a:pos x="f64" y="f66"/>
                  </a:cxn>
                  <a:cxn ang="f40">
                    <a:pos x="f61" y="f62"/>
                  </a:cxn>
                </a:cxnLst>
                <a:rect l="f57" t="f60" r="f58" b="f59"/>
                <a:pathLst>
                  <a:path w="155" h="23">
                    <a:moveTo>
                      <a:pt x="f6" y="f5"/>
                    </a:moveTo>
                    <a:cubicBezTo>
                      <a:pt x="f6" y="f8"/>
                      <a:pt x="f6" y="f9"/>
                      <a:pt x="f6" y="f10"/>
                    </a:cubicBezTo>
                    <a:cubicBezTo>
                      <a:pt x="f11" y="f12"/>
                      <a:pt x="f13" y="f14"/>
                      <a:pt x="f5" y="f7"/>
                    </a:cubicBezTo>
                    <a:cubicBezTo>
                      <a:pt x="f5" y="f15"/>
                      <a:pt x="f5" y="f16"/>
                      <a:pt x="f5" y="f17"/>
                    </a:cubicBezTo>
                    <a:cubicBezTo>
                      <a:pt x="f18" y="f19"/>
                      <a:pt x="f20" y="f21"/>
                      <a:pt x="f6" y="f5"/>
                    </a:cubicBezTo>
                    <a:close/>
                  </a:path>
                </a:pathLst>
              </a:custGeom>
              <a:solidFill>
                <a:srgbClr val="0070C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80" name="Freeform 21">
                <a:extLst>
                  <a:ext uri="{FF2B5EF4-FFF2-40B4-BE49-F238E27FC236}">
                    <a16:creationId xmlns:a16="http://schemas.microsoft.com/office/drawing/2014/main" id="{205A387C-4D6A-C296-9E3A-C56DF713B03F}"/>
                  </a:ext>
                </a:extLst>
              </p:cNvPr>
              <p:cNvSpPr/>
              <p:nvPr/>
            </p:nvSpPr>
            <p:spPr>
              <a:xfrm>
                <a:off x="8514837" y="4129485"/>
                <a:ext cx="315742" cy="63843"/>
              </a:xfrm>
              <a:custGeom>
                <a:avLst/>
                <a:gdLst>
                  <a:gd name="f0" fmla="val 10800000"/>
                  <a:gd name="f1" fmla="val 5400000"/>
                  <a:gd name="f2" fmla="val 180"/>
                  <a:gd name="f3" fmla="val w"/>
                  <a:gd name="f4" fmla="val h"/>
                  <a:gd name="f5" fmla="val 0"/>
                  <a:gd name="f6" fmla="val 155"/>
                  <a:gd name="f7" fmla="val 31"/>
                  <a:gd name="f8" fmla="val 7"/>
                  <a:gd name="f9" fmla="val 12"/>
                  <a:gd name="f10" fmla="val 18"/>
                  <a:gd name="f11" fmla="val 103"/>
                  <a:gd name="f12" fmla="val 22"/>
                  <a:gd name="f13" fmla="val 52"/>
                  <a:gd name="f14" fmla="val 27"/>
                  <a:gd name="f15" fmla="val 25"/>
                  <a:gd name="f16" fmla="val 20"/>
                  <a:gd name="f17" fmla="val 13"/>
                  <a:gd name="f18" fmla="val 51"/>
                  <a:gd name="f19" fmla="val 9"/>
                  <a:gd name="f20" fmla="val 102"/>
                  <a:gd name="f21" fmla="val 5"/>
                  <a:gd name="f22" fmla="+- 0 0 -90"/>
                  <a:gd name="f23" fmla="*/ f3 1 155"/>
                  <a:gd name="f24" fmla="*/ f4 1 31"/>
                  <a:gd name="f25" fmla="val f5"/>
                  <a:gd name="f26" fmla="val f6"/>
                  <a:gd name="f27" fmla="val f7"/>
                  <a:gd name="f28" fmla="*/ f22 f0 1"/>
                  <a:gd name="f29" fmla="+- f27 0 f25"/>
                  <a:gd name="f30" fmla="+- f26 0 f25"/>
                  <a:gd name="f31" fmla="*/ f28 1 f2"/>
                  <a:gd name="f32" fmla="*/ f30 1 155"/>
                  <a:gd name="f33" fmla="*/ f29 1 31"/>
                  <a:gd name="f34" fmla="*/ 155 f30 1"/>
                  <a:gd name="f35" fmla="*/ 0 f29 1"/>
                  <a:gd name="f36" fmla="*/ 18 f29 1"/>
                  <a:gd name="f37" fmla="*/ 0 f30 1"/>
                  <a:gd name="f38" fmla="*/ 31 f29 1"/>
                  <a:gd name="f39" fmla="*/ 13 f29 1"/>
                  <a:gd name="f40" fmla="+- f31 0 f1"/>
                  <a:gd name="f41" fmla="*/ f34 1 155"/>
                  <a:gd name="f42" fmla="*/ f35 1 31"/>
                  <a:gd name="f43" fmla="*/ f36 1 31"/>
                  <a:gd name="f44" fmla="*/ f37 1 155"/>
                  <a:gd name="f45" fmla="*/ f38 1 31"/>
                  <a:gd name="f46" fmla="*/ f39 1 31"/>
                  <a:gd name="f47" fmla="*/ 0 1 f32"/>
                  <a:gd name="f48" fmla="*/ f26 1 f32"/>
                  <a:gd name="f49" fmla="*/ 0 1 f33"/>
                  <a:gd name="f50" fmla="*/ f27 1 f33"/>
                  <a:gd name="f51" fmla="*/ f41 1 f32"/>
                  <a:gd name="f52" fmla="*/ f42 1 f33"/>
                  <a:gd name="f53" fmla="*/ f43 1 f33"/>
                  <a:gd name="f54" fmla="*/ f44 1 f32"/>
                  <a:gd name="f55" fmla="*/ f45 1 f33"/>
                  <a:gd name="f56" fmla="*/ f46 1 f33"/>
                  <a:gd name="f57" fmla="*/ f47 f23 1"/>
                  <a:gd name="f58" fmla="*/ f48 f23 1"/>
                  <a:gd name="f59" fmla="*/ f50 f24 1"/>
                  <a:gd name="f60" fmla="*/ f49 f24 1"/>
                  <a:gd name="f61" fmla="*/ f51 f23 1"/>
                  <a:gd name="f62" fmla="*/ f52 f24 1"/>
                  <a:gd name="f63" fmla="*/ f53 f24 1"/>
                  <a:gd name="f64" fmla="*/ f54 f23 1"/>
                  <a:gd name="f65" fmla="*/ f55 f24 1"/>
                  <a:gd name="f66" fmla="*/ f56 f24 1"/>
                </a:gdLst>
                <a:ahLst/>
                <a:cxnLst>
                  <a:cxn ang="3cd4">
                    <a:pos x="hc" y="t"/>
                  </a:cxn>
                  <a:cxn ang="0">
                    <a:pos x="r" y="vc"/>
                  </a:cxn>
                  <a:cxn ang="cd4">
                    <a:pos x="hc" y="b"/>
                  </a:cxn>
                  <a:cxn ang="cd2">
                    <a:pos x="l" y="vc"/>
                  </a:cxn>
                  <a:cxn ang="f40">
                    <a:pos x="f61" y="f62"/>
                  </a:cxn>
                  <a:cxn ang="f40">
                    <a:pos x="f61" y="f63"/>
                  </a:cxn>
                  <a:cxn ang="f40">
                    <a:pos x="f64" y="f65"/>
                  </a:cxn>
                  <a:cxn ang="f40">
                    <a:pos x="f64" y="f66"/>
                  </a:cxn>
                  <a:cxn ang="f40">
                    <a:pos x="f61" y="f62"/>
                  </a:cxn>
                </a:cxnLst>
                <a:rect l="f57" t="f60" r="f58" b="f59"/>
                <a:pathLst>
                  <a:path w="155" h="31">
                    <a:moveTo>
                      <a:pt x="f6" y="f5"/>
                    </a:moveTo>
                    <a:cubicBezTo>
                      <a:pt x="f6" y="f8"/>
                      <a:pt x="f6" y="f9"/>
                      <a:pt x="f6" y="f10"/>
                    </a:cubicBezTo>
                    <a:cubicBezTo>
                      <a:pt x="f11" y="f12"/>
                      <a:pt x="f13" y="f14"/>
                      <a:pt x="f5" y="f7"/>
                    </a:cubicBezTo>
                    <a:cubicBezTo>
                      <a:pt x="f5" y="f15"/>
                      <a:pt x="f5" y="f16"/>
                      <a:pt x="f5" y="f17"/>
                    </a:cubicBezTo>
                    <a:cubicBezTo>
                      <a:pt x="f18" y="f19"/>
                      <a:pt x="f20" y="f21"/>
                      <a:pt x="f6" y="f5"/>
                    </a:cubicBezTo>
                    <a:close/>
                  </a:path>
                </a:pathLst>
              </a:custGeom>
              <a:solidFill>
                <a:srgbClr val="0070C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81" name="Freeform 22">
                <a:extLst>
                  <a:ext uri="{FF2B5EF4-FFF2-40B4-BE49-F238E27FC236}">
                    <a16:creationId xmlns:a16="http://schemas.microsoft.com/office/drawing/2014/main" id="{EC4E6C5C-D9E3-550B-78F7-C9EE852241C7}"/>
                  </a:ext>
                </a:extLst>
              </p:cNvPr>
              <p:cNvSpPr/>
              <p:nvPr/>
            </p:nvSpPr>
            <p:spPr>
              <a:xfrm>
                <a:off x="8507934" y="3943139"/>
                <a:ext cx="322646" cy="69018"/>
              </a:xfrm>
              <a:custGeom>
                <a:avLst/>
                <a:gdLst>
                  <a:gd name="f0" fmla="val 10800000"/>
                  <a:gd name="f1" fmla="val 5400000"/>
                  <a:gd name="f2" fmla="val 180"/>
                  <a:gd name="f3" fmla="val w"/>
                  <a:gd name="f4" fmla="val h"/>
                  <a:gd name="f5" fmla="val 0"/>
                  <a:gd name="f6" fmla="val 158"/>
                  <a:gd name="f7" fmla="val 34"/>
                  <a:gd name="f8" fmla="val 1"/>
                  <a:gd name="f9" fmla="val 6"/>
                  <a:gd name="f10" fmla="val 11"/>
                  <a:gd name="f11" fmla="val 18"/>
                  <a:gd name="f12" fmla="val 107"/>
                  <a:gd name="f13" fmla="val 23"/>
                  <a:gd name="f14" fmla="val 55"/>
                  <a:gd name="f15" fmla="val 29"/>
                  <a:gd name="f16" fmla="val 4"/>
                  <a:gd name="f17" fmla="val 19"/>
                  <a:gd name="f18" fmla="val 17"/>
                  <a:gd name="f19" fmla="val 16"/>
                  <a:gd name="f20" fmla="val 58"/>
                  <a:gd name="f21" fmla="val 101"/>
                  <a:gd name="f22" fmla="val 143"/>
                  <a:gd name="f23" fmla="val 148"/>
                  <a:gd name="f24" fmla="val 153"/>
                  <a:gd name="f25" fmla="+- 0 0 -90"/>
                  <a:gd name="f26" fmla="*/ f3 1 158"/>
                  <a:gd name="f27" fmla="*/ f4 1 34"/>
                  <a:gd name="f28" fmla="val f5"/>
                  <a:gd name="f29" fmla="val f6"/>
                  <a:gd name="f30" fmla="val f7"/>
                  <a:gd name="f31" fmla="*/ f25 f0 1"/>
                  <a:gd name="f32" fmla="+- f30 0 f28"/>
                  <a:gd name="f33" fmla="+- f29 0 f28"/>
                  <a:gd name="f34" fmla="*/ f31 1 f2"/>
                  <a:gd name="f35" fmla="*/ f33 1 158"/>
                  <a:gd name="f36" fmla="*/ f32 1 34"/>
                  <a:gd name="f37" fmla="*/ 158 f33 1"/>
                  <a:gd name="f38" fmla="*/ 1 f32 1"/>
                  <a:gd name="f39" fmla="*/ 18 f32 1"/>
                  <a:gd name="f40" fmla="*/ 4 f33 1"/>
                  <a:gd name="f41" fmla="*/ 34 f32 1"/>
                  <a:gd name="f42" fmla="*/ 16 f33 1"/>
                  <a:gd name="f43" fmla="*/ 16 f32 1"/>
                  <a:gd name="f44" fmla="*/ 143 f33 1"/>
                  <a:gd name="f45" fmla="+- f34 0 f1"/>
                  <a:gd name="f46" fmla="*/ f37 1 158"/>
                  <a:gd name="f47" fmla="*/ f38 1 34"/>
                  <a:gd name="f48" fmla="*/ f39 1 34"/>
                  <a:gd name="f49" fmla="*/ f40 1 158"/>
                  <a:gd name="f50" fmla="*/ f41 1 34"/>
                  <a:gd name="f51" fmla="*/ f42 1 158"/>
                  <a:gd name="f52" fmla="*/ f43 1 34"/>
                  <a:gd name="f53" fmla="*/ f44 1 158"/>
                  <a:gd name="f54" fmla="*/ 0 1 f35"/>
                  <a:gd name="f55" fmla="*/ f29 1 f35"/>
                  <a:gd name="f56" fmla="*/ 0 1 f36"/>
                  <a:gd name="f57" fmla="*/ f30 1 f36"/>
                  <a:gd name="f58" fmla="*/ f46 1 f35"/>
                  <a:gd name="f59" fmla="*/ f47 1 f36"/>
                  <a:gd name="f60" fmla="*/ f48 1 f36"/>
                  <a:gd name="f61" fmla="*/ f49 1 f35"/>
                  <a:gd name="f62" fmla="*/ f50 1 f36"/>
                  <a:gd name="f63" fmla="*/ f51 1 f35"/>
                  <a:gd name="f64" fmla="*/ f52 1 f36"/>
                  <a:gd name="f65" fmla="*/ f53 1 f35"/>
                  <a:gd name="f66" fmla="*/ f54 f26 1"/>
                  <a:gd name="f67" fmla="*/ f55 f26 1"/>
                  <a:gd name="f68" fmla="*/ f57 f27 1"/>
                  <a:gd name="f69" fmla="*/ f56 f27 1"/>
                  <a:gd name="f70" fmla="*/ f58 f26 1"/>
                  <a:gd name="f71" fmla="*/ f59 f27 1"/>
                  <a:gd name="f72" fmla="*/ f60 f27 1"/>
                  <a:gd name="f73" fmla="*/ f61 f26 1"/>
                  <a:gd name="f74" fmla="*/ f62 f27 1"/>
                  <a:gd name="f75" fmla="*/ f63 f26 1"/>
                  <a:gd name="f76" fmla="*/ f64 f27 1"/>
                  <a:gd name="f77" fmla="*/ f65 f26 1"/>
                </a:gdLst>
                <a:ahLst/>
                <a:cxnLst>
                  <a:cxn ang="3cd4">
                    <a:pos x="hc" y="t"/>
                  </a:cxn>
                  <a:cxn ang="0">
                    <a:pos x="r" y="vc"/>
                  </a:cxn>
                  <a:cxn ang="cd4">
                    <a:pos x="hc" y="b"/>
                  </a:cxn>
                  <a:cxn ang="cd2">
                    <a:pos x="l" y="vc"/>
                  </a:cxn>
                  <a:cxn ang="f45">
                    <a:pos x="f70" y="f71"/>
                  </a:cxn>
                  <a:cxn ang="f45">
                    <a:pos x="f70" y="f72"/>
                  </a:cxn>
                  <a:cxn ang="f45">
                    <a:pos x="f73" y="f74"/>
                  </a:cxn>
                  <a:cxn ang="f45">
                    <a:pos x="f75" y="f76"/>
                  </a:cxn>
                  <a:cxn ang="f45">
                    <a:pos x="f77" y="f71"/>
                  </a:cxn>
                  <a:cxn ang="f45">
                    <a:pos x="f70" y="f71"/>
                  </a:cxn>
                </a:cxnLst>
                <a:rect l="f66" t="f69" r="f67" b="f68"/>
                <a:pathLst>
                  <a:path w="158" h="34">
                    <a:moveTo>
                      <a:pt x="f6" y="f8"/>
                    </a:moveTo>
                    <a:cubicBezTo>
                      <a:pt x="f6" y="f9"/>
                      <a:pt x="f6" y="f10"/>
                      <a:pt x="f6" y="f11"/>
                    </a:cubicBezTo>
                    <a:cubicBezTo>
                      <a:pt x="f12" y="f13"/>
                      <a:pt x="f14" y="f15"/>
                      <a:pt x="f16" y="f7"/>
                    </a:cubicBezTo>
                    <a:cubicBezTo>
                      <a:pt x="f5" y="f17"/>
                      <a:pt x="f8" y="f18"/>
                      <a:pt x="f19" y="f19"/>
                    </a:cubicBezTo>
                    <a:cubicBezTo>
                      <a:pt x="f20" y="f10"/>
                      <a:pt x="f21" y="f9"/>
                      <a:pt x="f22" y="f8"/>
                    </a:cubicBezTo>
                    <a:cubicBezTo>
                      <a:pt x="f23" y="f5"/>
                      <a:pt x="f24" y="f8"/>
                      <a:pt x="f6" y="f8"/>
                    </a:cubicBezTo>
                    <a:close/>
                  </a:path>
                </a:pathLst>
              </a:custGeom>
              <a:solidFill>
                <a:srgbClr val="0070C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82" name="Freeform 23">
                <a:extLst>
                  <a:ext uri="{FF2B5EF4-FFF2-40B4-BE49-F238E27FC236}">
                    <a16:creationId xmlns:a16="http://schemas.microsoft.com/office/drawing/2014/main" id="{4E07EE04-8814-BE35-7B61-B2BDBEB13A07}"/>
                  </a:ext>
                </a:extLst>
              </p:cNvPr>
              <p:cNvSpPr/>
              <p:nvPr/>
            </p:nvSpPr>
            <p:spPr>
              <a:xfrm>
                <a:off x="8514837" y="4255434"/>
                <a:ext cx="315742" cy="56939"/>
              </a:xfrm>
              <a:custGeom>
                <a:avLst/>
                <a:gdLst>
                  <a:gd name="f0" fmla="val 10800000"/>
                  <a:gd name="f1" fmla="val 5400000"/>
                  <a:gd name="f2" fmla="val 180"/>
                  <a:gd name="f3" fmla="val w"/>
                  <a:gd name="f4" fmla="val h"/>
                  <a:gd name="f5" fmla="val 0"/>
                  <a:gd name="f6" fmla="val 155"/>
                  <a:gd name="f7" fmla="val 28"/>
                  <a:gd name="f8" fmla="val 21"/>
                  <a:gd name="f9" fmla="val 16"/>
                  <a:gd name="f10" fmla="val 10"/>
                  <a:gd name="f11" fmla="val 51"/>
                  <a:gd name="f12" fmla="val 7"/>
                  <a:gd name="f13" fmla="val 102"/>
                  <a:gd name="f14" fmla="val 3"/>
                  <a:gd name="f15" fmla="val 6"/>
                  <a:gd name="f16" fmla="val 11"/>
                  <a:gd name="f17" fmla="val 18"/>
                  <a:gd name="f18" fmla="val 103"/>
                  <a:gd name="f19" fmla="val 52"/>
                  <a:gd name="f20" fmla="val 24"/>
                  <a:gd name="f21" fmla="+- 0 0 -90"/>
                  <a:gd name="f22" fmla="*/ f3 1 155"/>
                  <a:gd name="f23" fmla="*/ f4 1 28"/>
                  <a:gd name="f24" fmla="val f5"/>
                  <a:gd name="f25" fmla="val f6"/>
                  <a:gd name="f26" fmla="val f7"/>
                  <a:gd name="f27" fmla="*/ f21 f0 1"/>
                  <a:gd name="f28" fmla="+- f26 0 f24"/>
                  <a:gd name="f29" fmla="+- f25 0 f24"/>
                  <a:gd name="f30" fmla="*/ f27 1 f2"/>
                  <a:gd name="f31" fmla="*/ f29 1 155"/>
                  <a:gd name="f32" fmla="*/ f28 1 28"/>
                  <a:gd name="f33" fmla="*/ 0 f29 1"/>
                  <a:gd name="f34" fmla="*/ 28 f28 1"/>
                  <a:gd name="f35" fmla="*/ 10 f28 1"/>
                  <a:gd name="f36" fmla="*/ 155 f29 1"/>
                  <a:gd name="f37" fmla="*/ 0 f28 1"/>
                  <a:gd name="f38" fmla="*/ 18 f28 1"/>
                  <a:gd name="f39" fmla="+- f30 0 f1"/>
                  <a:gd name="f40" fmla="*/ f33 1 155"/>
                  <a:gd name="f41" fmla="*/ f34 1 28"/>
                  <a:gd name="f42" fmla="*/ f35 1 28"/>
                  <a:gd name="f43" fmla="*/ f36 1 155"/>
                  <a:gd name="f44" fmla="*/ f37 1 28"/>
                  <a:gd name="f45" fmla="*/ f38 1 28"/>
                  <a:gd name="f46" fmla="*/ 0 1 f31"/>
                  <a:gd name="f47" fmla="*/ f25 1 f31"/>
                  <a:gd name="f48" fmla="*/ 0 1 f32"/>
                  <a:gd name="f49" fmla="*/ f26 1 f32"/>
                  <a:gd name="f50" fmla="*/ f40 1 f31"/>
                  <a:gd name="f51" fmla="*/ f41 1 f32"/>
                  <a:gd name="f52" fmla="*/ f42 1 f32"/>
                  <a:gd name="f53" fmla="*/ f43 1 f31"/>
                  <a:gd name="f54" fmla="*/ f44 1 f32"/>
                  <a:gd name="f55" fmla="*/ f45 1 f32"/>
                  <a:gd name="f56" fmla="*/ f46 f22 1"/>
                  <a:gd name="f57" fmla="*/ f47 f22 1"/>
                  <a:gd name="f58" fmla="*/ f49 f23 1"/>
                  <a:gd name="f59" fmla="*/ f48 f23 1"/>
                  <a:gd name="f60" fmla="*/ f50 f22 1"/>
                  <a:gd name="f61" fmla="*/ f51 f23 1"/>
                  <a:gd name="f62" fmla="*/ f52 f23 1"/>
                  <a:gd name="f63" fmla="*/ f53 f22 1"/>
                  <a:gd name="f64" fmla="*/ f54 f23 1"/>
                  <a:gd name="f65" fmla="*/ f55 f23 1"/>
                </a:gdLst>
                <a:ahLst/>
                <a:cxnLst>
                  <a:cxn ang="3cd4">
                    <a:pos x="hc" y="t"/>
                  </a:cxn>
                  <a:cxn ang="0">
                    <a:pos x="r" y="vc"/>
                  </a:cxn>
                  <a:cxn ang="cd4">
                    <a:pos x="hc" y="b"/>
                  </a:cxn>
                  <a:cxn ang="cd2">
                    <a:pos x="l" y="vc"/>
                  </a:cxn>
                  <a:cxn ang="f39">
                    <a:pos x="f60" y="f61"/>
                  </a:cxn>
                  <a:cxn ang="f39">
                    <a:pos x="f60" y="f62"/>
                  </a:cxn>
                  <a:cxn ang="f39">
                    <a:pos x="f63" y="f64"/>
                  </a:cxn>
                  <a:cxn ang="f39">
                    <a:pos x="f63" y="f65"/>
                  </a:cxn>
                  <a:cxn ang="f39">
                    <a:pos x="f60" y="f61"/>
                  </a:cxn>
                </a:cxnLst>
                <a:rect l="f56" t="f59" r="f57" b="f58"/>
                <a:pathLst>
                  <a:path w="155" h="28">
                    <a:moveTo>
                      <a:pt x="f5" y="f7"/>
                    </a:moveTo>
                    <a:cubicBezTo>
                      <a:pt x="f5" y="f8"/>
                      <a:pt x="f5" y="f9"/>
                      <a:pt x="f5" y="f10"/>
                    </a:cubicBezTo>
                    <a:cubicBezTo>
                      <a:pt x="f11" y="f12"/>
                      <a:pt x="f13" y="f14"/>
                      <a:pt x="f6" y="f5"/>
                    </a:cubicBezTo>
                    <a:cubicBezTo>
                      <a:pt x="f6" y="f15"/>
                      <a:pt x="f6" y="f16"/>
                      <a:pt x="f6" y="f17"/>
                    </a:cubicBezTo>
                    <a:cubicBezTo>
                      <a:pt x="f18" y="f8"/>
                      <a:pt x="f19" y="f20"/>
                      <a:pt x="f5" y="f7"/>
                    </a:cubicBezTo>
                    <a:close/>
                  </a:path>
                </a:pathLst>
              </a:custGeom>
              <a:solidFill>
                <a:srgbClr val="0070C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83" name="Freeform 24">
                <a:extLst>
                  <a:ext uri="{FF2B5EF4-FFF2-40B4-BE49-F238E27FC236}">
                    <a16:creationId xmlns:a16="http://schemas.microsoft.com/office/drawing/2014/main" id="{DF0639C3-F2FE-878B-159F-3D0E40016AC1}"/>
                  </a:ext>
                </a:extLst>
              </p:cNvPr>
              <p:cNvSpPr/>
              <p:nvPr/>
            </p:nvSpPr>
            <p:spPr>
              <a:xfrm>
                <a:off x="8514837" y="4003526"/>
                <a:ext cx="319198" cy="69018"/>
              </a:xfrm>
              <a:custGeom>
                <a:avLst/>
                <a:gdLst>
                  <a:gd name="f0" fmla="val 10800000"/>
                  <a:gd name="f1" fmla="val 5400000"/>
                  <a:gd name="f2" fmla="val 180"/>
                  <a:gd name="f3" fmla="val w"/>
                  <a:gd name="f4" fmla="val h"/>
                  <a:gd name="f5" fmla="val 0"/>
                  <a:gd name="f6" fmla="val 157"/>
                  <a:gd name="f7" fmla="val 34"/>
                  <a:gd name="f8" fmla="val 154"/>
                  <a:gd name="f9" fmla="val 19"/>
                  <a:gd name="f10" fmla="val 18"/>
                  <a:gd name="f11" fmla="val 141"/>
                  <a:gd name="f12" fmla="val 20"/>
                  <a:gd name="f13" fmla="val 99"/>
                  <a:gd name="f14" fmla="val 24"/>
                  <a:gd name="f15" fmla="val 57"/>
                  <a:gd name="f16" fmla="val 28"/>
                  <a:gd name="f17" fmla="val 15"/>
                  <a:gd name="f18" fmla="val 33"/>
                  <a:gd name="f19" fmla="val 11"/>
                  <a:gd name="f20" fmla="val 6"/>
                  <a:gd name="f21" fmla="val 23"/>
                  <a:gd name="f22" fmla="val 17"/>
                  <a:gd name="f23" fmla="val 51"/>
                  <a:gd name="f24" fmla="val 102"/>
                  <a:gd name="f25" fmla="+- 0 0 -90"/>
                  <a:gd name="f26" fmla="*/ f3 1 157"/>
                  <a:gd name="f27" fmla="*/ f4 1 34"/>
                  <a:gd name="f28" fmla="val f5"/>
                  <a:gd name="f29" fmla="val f6"/>
                  <a:gd name="f30" fmla="val f7"/>
                  <a:gd name="f31" fmla="*/ f25 f0 1"/>
                  <a:gd name="f32" fmla="+- f30 0 f28"/>
                  <a:gd name="f33" fmla="+- f29 0 f28"/>
                  <a:gd name="f34" fmla="*/ f31 1 f2"/>
                  <a:gd name="f35" fmla="*/ f33 1 157"/>
                  <a:gd name="f36" fmla="*/ f32 1 34"/>
                  <a:gd name="f37" fmla="*/ 154 f33 1"/>
                  <a:gd name="f38" fmla="*/ 0 f32 1"/>
                  <a:gd name="f39" fmla="*/ 141 f33 1"/>
                  <a:gd name="f40" fmla="*/ 20 f32 1"/>
                  <a:gd name="f41" fmla="*/ 15 f33 1"/>
                  <a:gd name="f42" fmla="*/ 33 f32 1"/>
                  <a:gd name="f43" fmla="*/ 0 f33 1"/>
                  <a:gd name="f44" fmla="*/ 34 f32 1"/>
                  <a:gd name="f45" fmla="*/ 17 f32 1"/>
                  <a:gd name="f46" fmla="+- f34 0 f1"/>
                  <a:gd name="f47" fmla="*/ f37 1 157"/>
                  <a:gd name="f48" fmla="*/ f38 1 34"/>
                  <a:gd name="f49" fmla="*/ f39 1 157"/>
                  <a:gd name="f50" fmla="*/ f40 1 34"/>
                  <a:gd name="f51" fmla="*/ f41 1 157"/>
                  <a:gd name="f52" fmla="*/ f42 1 34"/>
                  <a:gd name="f53" fmla="*/ f43 1 157"/>
                  <a:gd name="f54" fmla="*/ f44 1 34"/>
                  <a:gd name="f55" fmla="*/ f45 1 34"/>
                  <a:gd name="f56" fmla="*/ 0 1 f35"/>
                  <a:gd name="f57" fmla="*/ f29 1 f35"/>
                  <a:gd name="f58" fmla="*/ 0 1 f36"/>
                  <a:gd name="f59" fmla="*/ f30 1 f36"/>
                  <a:gd name="f60" fmla="*/ f47 1 f35"/>
                  <a:gd name="f61" fmla="*/ f48 1 f36"/>
                  <a:gd name="f62" fmla="*/ f49 1 f35"/>
                  <a:gd name="f63" fmla="*/ f50 1 f36"/>
                  <a:gd name="f64" fmla="*/ f51 1 f35"/>
                  <a:gd name="f65" fmla="*/ f52 1 f36"/>
                  <a:gd name="f66" fmla="*/ f53 1 f35"/>
                  <a:gd name="f67" fmla="*/ f54 1 f36"/>
                  <a:gd name="f68" fmla="*/ f55 1 f36"/>
                  <a:gd name="f69" fmla="*/ f56 f26 1"/>
                  <a:gd name="f70" fmla="*/ f57 f26 1"/>
                  <a:gd name="f71" fmla="*/ f59 f27 1"/>
                  <a:gd name="f72" fmla="*/ f58 f27 1"/>
                  <a:gd name="f73" fmla="*/ f60 f26 1"/>
                  <a:gd name="f74" fmla="*/ f61 f27 1"/>
                  <a:gd name="f75" fmla="*/ f62 f26 1"/>
                  <a:gd name="f76" fmla="*/ f63 f27 1"/>
                  <a:gd name="f77" fmla="*/ f64 f26 1"/>
                  <a:gd name="f78" fmla="*/ f65 f27 1"/>
                  <a:gd name="f79" fmla="*/ f66 f26 1"/>
                  <a:gd name="f80" fmla="*/ f67 f27 1"/>
                  <a:gd name="f81" fmla="*/ f68 f27 1"/>
                </a:gdLst>
                <a:ahLst/>
                <a:cxnLst>
                  <a:cxn ang="3cd4">
                    <a:pos x="hc" y="t"/>
                  </a:cxn>
                  <a:cxn ang="0">
                    <a:pos x="r" y="vc"/>
                  </a:cxn>
                  <a:cxn ang="cd4">
                    <a:pos x="hc" y="b"/>
                  </a:cxn>
                  <a:cxn ang="cd2">
                    <a:pos x="l" y="vc"/>
                  </a:cxn>
                  <a:cxn ang="f46">
                    <a:pos x="f73" y="f74"/>
                  </a:cxn>
                  <a:cxn ang="f46">
                    <a:pos x="f75" y="f76"/>
                  </a:cxn>
                  <a:cxn ang="f46">
                    <a:pos x="f77" y="f78"/>
                  </a:cxn>
                  <a:cxn ang="f46">
                    <a:pos x="f79" y="f80"/>
                  </a:cxn>
                  <a:cxn ang="f46">
                    <a:pos x="f79" y="f81"/>
                  </a:cxn>
                  <a:cxn ang="f46">
                    <a:pos x="f73" y="f74"/>
                  </a:cxn>
                </a:cxnLst>
                <a:rect l="f69" t="f72" r="f70" b="f71"/>
                <a:pathLst>
                  <a:path w="157" h="34">
                    <a:moveTo>
                      <a:pt x="f8" y="f5"/>
                    </a:moveTo>
                    <a:cubicBezTo>
                      <a:pt x="f6" y="f9"/>
                      <a:pt x="f6" y="f10"/>
                      <a:pt x="f11" y="f12"/>
                    </a:cubicBezTo>
                    <a:cubicBezTo>
                      <a:pt x="f13" y="f14"/>
                      <a:pt x="f15" y="f16"/>
                      <a:pt x="f17" y="f18"/>
                    </a:cubicBezTo>
                    <a:cubicBezTo>
                      <a:pt x="f19" y="f18"/>
                      <a:pt x="f20" y="f18"/>
                      <a:pt x="f5" y="f7"/>
                    </a:cubicBezTo>
                    <a:cubicBezTo>
                      <a:pt x="f5" y="f16"/>
                      <a:pt x="f5" y="f21"/>
                      <a:pt x="f5" y="f22"/>
                    </a:cubicBezTo>
                    <a:cubicBezTo>
                      <a:pt x="f23" y="f19"/>
                      <a:pt x="f24" y="f20"/>
                      <a:pt x="f8" y="f5"/>
                    </a:cubicBezTo>
                    <a:close/>
                  </a:path>
                </a:pathLst>
              </a:custGeom>
              <a:solidFill>
                <a:srgbClr val="0070C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84" name="Freeform 25">
                <a:extLst>
                  <a:ext uri="{FF2B5EF4-FFF2-40B4-BE49-F238E27FC236}">
                    <a16:creationId xmlns:a16="http://schemas.microsoft.com/office/drawing/2014/main" id="{4ACD50F1-F191-51FF-0E80-FA041E511C0E}"/>
                  </a:ext>
                </a:extLst>
              </p:cNvPr>
              <p:cNvSpPr/>
              <p:nvPr/>
            </p:nvSpPr>
            <p:spPr>
              <a:xfrm>
                <a:off x="8514837" y="4505614"/>
                <a:ext cx="315742" cy="41413"/>
              </a:xfrm>
              <a:custGeom>
                <a:avLst/>
                <a:gdLst>
                  <a:gd name="f0" fmla="val 10800000"/>
                  <a:gd name="f1" fmla="val 5400000"/>
                  <a:gd name="f2" fmla="val 180"/>
                  <a:gd name="f3" fmla="val w"/>
                  <a:gd name="f4" fmla="val h"/>
                  <a:gd name="f5" fmla="val 0"/>
                  <a:gd name="f6" fmla="val 155"/>
                  <a:gd name="f7" fmla="val 20"/>
                  <a:gd name="f8" fmla="val 16"/>
                  <a:gd name="f9" fmla="val 11"/>
                  <a:gd name="f10" fmla="val 5"/>
                  <a:gd name="f11" fmla="val 51"/>
                  <a:gd name="f12" fmla="val 3"/>
                  <a:gd name="f13" fmla="val 103"/>
                  <a:gd name="f14" fmla="val 2"/>
                  <a:gd name="f15" fmla="val 7"/>
                  <a:gd name="f16" fmla="val 12"/>
                  <a:gd name="f17" fmla="val 52"/>
                  <a:gd name="f18" fmla="+- 0 0 -90"/>
                  <a:gd name="f19" fmla="*/ f3 1 155"/>
                  <a:gd name="f20" fmla="*/ f4 1 20"/>
                  <a:gd name="f21" fmla="val f5"/>
                  <a:gd name="f22" fmla="val f6"/>
                  <a:gd name="f23" fmla="val f7"/>
                  <a:gd name="f24" fmla="*/ f18 f0 1"/>
                  <a:gd name="f25" fmla="+- f23 0 f21"/>
                  <a:gd name="f26" fmla="+- f22 0 f21"/>
                  <a:gd name="f27" fmla="*/ f24 1 f2"/>
                  <a:gd name="f28" fmla="*/ f26 1 155"/>
                  <a:gd name="f29" fmla="*/ f25 1 20"/>
                  <a:gd name="f30" fmla="*/ 0 f26 1"/>
                  <a:gd name="f31" fmla="*/ 20 f25 1"/>
                  <a:gd name="f32" fmla="*/ 5 f25 1"/>
                  <a:gd name="f33" fmla="*/ 155 f26 1"/>
                  <a:gd name="f34" fmla="*/ 0 f25 1"/>
                  <a:gd name="f35" fmla="+- f27 0 f1"/>
                  <a:gd name="f36" fmla="*/ f30 1 155"/>
                  <a:gd name="f37" fmla="*/ f31 1 20"/>
                  <a:gd name="f38" fmla="*/ f32 1 20"/>
                  <a:gd name="f39" fmla="*/ f33 1 155"/>
                  <a:gd name="f40" fmla="*/ f34 1 20"/>
                  <a:gd name="f41" fmla="*/ 0 1 f28"/>
                  <a:gd name="f42" fmla="*/ f22 1 f28"/>
                  <a:gd name="f43" fmla="*/ 0 1 f29"/>
                  <a:gd name="f44" fmla="*/ f23 1 f29"/>
                  <a:gd name="f45" fmla="*/ f36 1 f28"/>
                  <a:gd name="f46" fmla="*/ f37 1 f29"/>
                  <a:gd name="f47" fmla="*/ f38 1 f29"/>
                  <a:gd name="f48" fmla="*/ f39 1 f28"/>
                  <a:gd name="f49" fmla="*/ f40 1 f29"/>
                  <a:gd name="f50" fmla="*/ f41 f19 1"/>
                  <a:gd name="f51" fmla="*/ f42 f19 1"/>
                  <a:gd name="f52" fmla="*/ f44 f20 1"/>
                  <a:gd name="f53" fmla="*/ f43 f20 1"/>
                  <a:gd name="f54" fmla="*/ f45 f19 1"/>
                  <a:gd name="f55" fmla="*/ f46 f20 1"/>
                  <a:gd name="f56" fmla="*/ f47 f20 1"/>
                  <a:gd name="f57" fmla="*/ f48 f19 1"/>
                  <a:gd name="f58" fmla="*/ f49 f20 1"/>
                </a:gdLst>
                <a:ahLst/>
                <a:cxnLst>
                  <a:cxn ang="3cd4">
                    <a:pos x="hc" y="t"/>
                  </a:cxn>
                  <a:cxn ang="0">
                    <a:pos x="r" y="vc"/>
                  </a:cxn>
                  <a:cxn ang="cd4">
                    <a:pos x="hc" y="b"/>
                  </a:cxn>
                  <a:cxn ang="cd2">
                    <a:pos x="l" y="vc"/>
                  </a:cxn>
                  <a:cxn ang="f35">
                    <a:pos x="f54" y="f55"/>
                  </a:cxn>
                  <a:cxn ang="f35">
                    <a:pos x="f54" y="f56"/>
                  </a:cxn>
                  <a:cxn ang="f35">
                    <a:pos x="f57" y="f58"/>
                  </a:cxn>
                  <a:cxn ang="f35">
                    <a:pos x="f57" y="f55"/>
                  </a:cxn>
                  <a:cxn ang="f35">
                    <a:pos x="f54" y="f55"/>
                  </a:cxn>
                </a:cxnLst>
                <a:rect l="f50" t="f53" r="f51" b="f52"/>
                <a:pathLst>
                  <a:path w="155" h="20">
                    <a:moveTo>
                      <a:pt x="f5" y="f7"/>
                    </a:moveTo>
                    <a:cubicBezTo>
                      <a:pt x="f5" y="f8"/>
                      <a:pt x="f5" y="f9"/>
                      <a:pt x="f5" y="f10"/>
                    </a:cubicBezTo>
                    <a:cubicBezTo>
                      <a:pt x="f11" y="f12"/>
                      <a:pt x="f13" y="f14"/>
                      <a:pt x="f6" y="f5"/>
                    </a:cubicBezTo>
                    <a:cubicBezTo>
                      <a:pt x="f6" y="f15"/>
                      <a:pt x="f6" y="f16"/>
                      <a:pt x="f6" y="f7"/>
                    </a:cubicBezTo>
                    <a:cubicBezTo>
                      <a:pt x="f13" y="f7"/>
                      <a:pt x="f17" y="f7"/>
                      <a:pt x="f5" y="f7"/>
                    </a:cubicBezTo>
                    <a:close/>
                  </a:path>
                </a:pathLst>
              </a:custGeom>
              <a:solidFill>
                <a:srgbClr val="0070C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85" name="Freeform 26">
                <a:extLst>
                  <a:ext uri="{FF2B5EF4-FFF2-40B4-BE49-F238E27FC236}">
                    <a16:creationId xmlns:a16="http://schemas.microsoft.com/office/drawing/2014/main" id="{99D1B554-D6D7-2ECA-8DCA-9F45D2B1E206}"/>
                  </a:ext>
                </a:extLst>
              </p:cNvPr>
              <p:cNvSpPr/>
              <p:nvPr/>
            </p:nvSpPr>
            <p:spPr>
              <a:xfrm>
                <a:off x="8514837" y="4381393"/>
                <a:ext cx="314023" cy="50035"/>
              </a:xfrm>
              <a:custGeom>
                <a:avLst/>
                <a:gdLst>
                  <a:gd name="f0" fmla="val 10800000"/>
                  <a:gd name="f1" fmla="val 5400000"/>
                  <a:gd name="f2" fmla="val 180"/>
                  <a:gd name="f3" fmla="val w"/>
                  <a:gd name="f4" fmla="val h"/>
                  <a:gd name="f5" fmla="val 0"/>
                  <a:gd name="f6" fmla="val 154"/>
                  <a:gd name="f7" fmla="val 24"/>
                  <a:gd name="f8" fmla="val 18"/>
                  <a:gd name="f9" fmla="val 13"/>
                  <a:gd name="f10" fmla="val 7"/>
                  <a:gd name="f11" fmla="val 51"/>
                  <a:gd name="f12" fmla="val 5"/>
                  <a:gd name="f13" fmla="val 102"/>
                  <a:gd name="f14" fmla="val 2"/>
                  <a:gd name="f15" fmla="val 6"/>
                  <a:gd name="f16" fmla="val 12"/>
                  <a:gd name="f17" fmla="val 103"/>
                  <a:gd name="f18" fmla="val 20"/>
                  <a:gd name="f19" fmla="val 52"/>
                  <a:gd name="f20" fmla="val 22"/>
                  <a:gd name="f21" fmla="+- 0 0 -90"/>
                  <a:gd name="f22" fmla="*/ f3 1 154"/>
                  <a:gd name="f23" fmla="*/ f4 1 24"/>
                  <a:gd name="f24" fmla="val f5"/>
                  <a:gd name="f25" fmla="val f6"/>
                  <a:gd name="f26" fmla="val f7"/>
                  <a:gd name="f27" fmla="*/ f21 f0 1"/>
                  <a:gd name="f28" fmla="+- f26 0 f24"/>
                  <a:gd name="f29" fmla="+- f25 0 f24"/>
                  <a:gd name="f30" fmla="*/ f27 1 f2"/>
                  <a:gd name="f31" fmla="*/ f29 1 154"/>
                  <a:gd name="f32" fmla="*/ f28 1 24"/>
                  <a:gd name="f33" fmla="*/ 0 f29 1"/>
                  <a:gd name="f34" fmla="*/ 24 f28 1"/>
                  <a:gd name="f35" fmla="*/ 7 f28 1"/>
                  <a:gd name="f36" fmla="*/ 154 f29 1"/>
                  <a:gd name="f37" fmla="*/ 0 f28 1"/>
                  <a:gd name="f38" fmla="*/ 18 f28 1"/>
                  <a:gd name="f39" fmla="+- f30 0 f1"/>
                  <a:gd name="f40" fmla="*/ f33 1 154"/>
                  <a:gd name="f41" fmla="*/ f34 1 24"/>
                  <a:gd name="f42" fmla="*/ f35 1 24"/>
                  <a:gd name="f43" fmla="*/ f36 1 154"/>
                  <a:gd name="f44" fmla="*/ f37 1 24"/>
                  <a:gd name="f45" fmla="*/ f38 1 24"/>
                  <a:gd name="f46" fmla="*/ 0 1 f31"/>
                  <a:gd name="f47" fmla="*/ f25 1 f31"/>
                  <a:gd name="f48" fmla="*/ 0 1 f32"/>
                  <a:gd name="f49" fmla="*/ f26 1 f32"/>
                  <a:gd name="f50" fmla="*/ f40 1 f31"/>
                  <a:gd name="f51" fmla="*/ f41 1 f32"/>
                  <a:gd name="f52" fmla="*/ f42 1 f32"/>
                  <a:gd name="f53" fmla="*/ f43 1 f31"/>
                  <a:gd name="f54" fmla="*/ f44 1 f32"/>
                  <a:gd name="f55" fmla="*/ f45 1 f32"/>
                  <a:gd name="f56" fmla="*/ f46 f22 1"/>
                  <a:gd name="f57" fmla="*/ f47 f22 1"/>
                  <a:gd name="f58" fmla="*/ f49 f23 1"/>
                  <a:gd name="f59" fmla="*/ f48 f23 1"/>
                  <a:gd name="f60" fmla="*/ f50 f22 1"/>
                  <a:gd name="f61" fmla="*/ f51 f23 1"/>
                  <a:gd name="f62" fmla="*/ f52 f23 1"/>
                  <a:gd name="f63" fmla="*/ f53 f22 1"/>
                  <a:gd name="f64" fmla="*/ f54 f23 1"/>
                  <a:gd name="f65" fmla="*/ f55 f23 1"/>
                </a:gdLst>
                <a:ahLst/>
                <a:cxnLst>
                  <a:cxn ang="3cd4">
                    <a:pos x="hc" y="t"/>
                  </a:cxn>
                  <a:cxn ang="0">
                    <a:pos x="r" y="vc"/>
                  </a:cxn>
                  <a:cxn ang="cd4">
                    <a:pos x="hc" y="b"/>
                  </a:cxn>
                  <a:cxn ang="cd2">
                    <a:pos x="l" y="vc"/>
                  </a:cxn>
                  <a:cxn ang="f39">
                    <a:pos x="f60" y="f61"/>
                  </a:cxn>
                  <a:cxn ang="f39">
                    <a:pos x="f60" y="f62"/>
                  </a:cxn>
                  <a:cxn ang="f39">
                    <a:pos x="f63" y="f64"/>
                  </a:cxn>
                  <a:cxn ang="f39">
                    <a:pos x="f63" y="f65"/>
                  </a:cxn>
                  <a:cxn ang="f39">
                    <a:pos x="f60" y="f61"/>
                  </a:cxn>
                </a:cxnLst>
                <a:rect l="f56" t="f59" r="f57" b="f58"/>
                <a:pathLst>
                  <a:path w="154" h="24">
                    <a:moveTo>
                      <a:pt x="f5" y="f7"/>
                    </a:moveTo>
                    <a:cubicBezTo>
                      <a:pt x="f5" y="f8"/>
                      <a:pt x="f5" y="f9"/>
                      <a:pt x="f5" y="f10"/>
                    </a:cubicBezTo>
                    <a:cubicBezTo>
                      <a:pt x="f11" y="f12"/>
                      <a:pt x="f13" y="f14"/>
                      <a:pt x="f6" y="f5"/>
                    </a:cubicBezTo>
                    <a:cubicBezTo>
                      <a:pt x="f6" y="f15"/>
                      <a:pt x="f6" y="f16"/>
                      <a:pt x="f6" y="f8"/>
                    </a:cubicBezTo>
                    <a:cubicBezTo>
                      <a:pt x="f17" y="f18"/>
                      <a:pt x="f19" y="f20"/>
                      <a:pt x="f5" y="f7"/>
                    </a:cubicBezTo>
                    <a:close/>
                  </a:path>
                </a:pathLst>
              </a:custGeom>
              <a:solidFill>
                <a:srgbClr val="0070C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86" name="Freeform 27">
                <a:extLst>
                  <a:ext uri="{FF2B5EF4-FFF2-40B4-BE49-F238E27FC236}">
                    <a16:creationId xmlns:a16="http://schemas.microsoft.com/office/drawing/2014/main" id="{C9423823-8F09-FE92-591A-5315004BB817}"/>
                  </a:ext>
                </a:extLst>
              </p:cNvPr>
              <p:cNvSpPr/>
              <p:nvPr/>
            </p:nvSpPr>
            <p:spPr>
              <a:xfrm>
                <a:off x="8514837" y="3877577"/>
                <a:ext cx="314023" cy="75913"/>
              </a:xfrm>
              <a:custGeom>
                <a:avLst/>
                <a:gdLst>
                  <a:gd name="f0" fmla="val 10800000"/>
                  <a:gd name="f1" fmla="val 5400000"/>
                  <a:gd name="f2" fmla="val 180"/>
                  <a:gd name="f3" fmla="val w"/>
                  <a:gd name="f4" fmla="val h"/>
                  <a:gd name="f5" fmla="val 0"/>
                  <a:gd name="f6" fmla="val 154"/>
                  <a:gd name="f7" fmla="val 37"/>
                  <a:gd name="f8" fmla="val 30"/>
                  <a:gd name="f9" fmla="val 26"/>
                  <a:gd name="f10" fmla="val 20"/>
                  <a:gd name="f11" fmla="val 51"/>
                  <a:gd name="f12" fmla="val 13"/>
                  <a:gd name="f13" fmla="val 102"/>
                  <a:gd name="f14" fmla="val 7"/>
                  <a:gd name="f15" fmla="val 6"/>
                  <a:gd name="f16" fmla="val 12"/>
                  <a:gd name="f17" fmla="val 19"/>
                  <a:gd name="f18" fmla="val 104"/>
                  <a:gd name="f19" fmla="val 25"/>
                  <a:gd name="f20" fmla="val 52"/>
                  <a:gd name="f21" fmla="val 31"/>
                  <a:gd name="f22" fmla="+- 0 0 -90"/>
                  <a:gd name="f23" fmla="*/ f3 1 154"/>
                  <a:gd name="f24" fmla="*/ f4 1 37"/>
                  <a:gd name="f25" fmla="val f5"/>
                  <a:gd name="f26" fmla="val f6"/>
                  <a:gd name="f27" fmla="val f7"/>
                  <a:gd name="f28" fmla="*/ f22 f0 1"/>
                  <a:gd name="f29" fmla="+- f27 0 f25"/>
                  <a:gd name="f30" fmla="+- f26 0 f25"/>
                  <a:gd name="f31" fmla="*/ f28 1 f2"/>
                  <a:gd name="f32" fmla="*/ f30 1 154"/>
                  <a:gd name="f33" fmla="*/ f29 1 37"/>
                  <a:gd name="f34" fmla="*/ 0 f30 1"/>
                  <a:gd name="f35" fmla="*/ 37 f29 1"/>
                  <a:gd name="f36" fmla="*/ 20 f29 1"/>
                  <a:gd name="f37" fmla="*/ 154 f30 1"/>
                  <a:gd name="f38" fmla="*/ 0 f29 1"/>
                  <a:gd name="f39" fmla="*/ 19 f29 1"/>
                  <a:gd name="f40" fmla="+- f31 0 f1"/>
                  <a:gd name="f41" fmla="*/ f34 1 154"/>
                  <a:gd name="f42" fmla="*/ f35 1 37"/>
                  <a:gd name="f43" fmla="*/ f36 1 37"/>
                  <a:gd name="f44" fmla="*/ f37 1 154"/>
                  <a:gd name="f45" fmla="*/ f38 1 37"/>
                  <a:gd name="f46" fmla="*/ f39 1 37"/>
                  <a:gd name="f47" fmla="*/ 0 1 f32"/>
                  <a:gd name="f48" fmla="*/ f26 1 f32"/>
                  <a:gd name="f49" fmla="*/ 0 1 f33"/>
                  <a:gd name="f50" fmla="*/ f27 1 f33"/>
                  <a:gd name="f51" fmla="*/ f41 1 f32"/>
                  <a:gd name="f52" fmla="*/ f42 1 f33"/>
                  <a:gd name="f53" fmla="*/ f43 1 f33"/>
                  <a:gd name="f54" fmla="*/ f44 1 f32"/>
                  <a:gd name="f55" fmla="*/ f45 1 f33"/>
                  <a:gd name="f56" fmla="*/ f46 1 f33"/>
                  <a:gd name="f57" fmla="*/ f47 f23 1"/>
                  <a:gd name="f58" fmla="*/ f48 f23 1"/>
                  <a:gd name="f59" fmla="*/ f50 f24 1"/>
                  <a:gd name="f60" fmla="*/ f49 f24 1"/>
                  <a:gd name="f61" fmla="*/ f51 f23 1"/>
                  <a:gd name="f62" fmla="*/ f52 f24 1"/>
                  <a:gd name="f63" fmla="*/ f53 f24 1"/>
                  <a:gd name="f64" fmla="*/ f54 f23 1"/>
                  <a:gd name="f65" fmla="*/ f55 f24 1"/>
                  <a:gd name="f66" fmla="*/ f56 f24 1"/>
                </a:gdLst>
                <a:ahLst/>
                <a:cxnLst>
                  <a:cxn ang="3cd4">
                    <a:pos x="hc" y="t"/>
                  </a:cxn>
                  <a:cxn ang="0">
                    <a:pos x="r" y="vc"/>
                  </a:cxn>
                  <a:cxn ang="cd4">
                    <a:pos x="hc" y="b"/>
                  </a:cxn>
                  <a:cxn ang="cd2">
                    <a:pos x="l" y="vc"/>
                  </a:cxn>
                  <a:cxn ang="f40">
                    <a:pos x="f61" y="f62"/>
                  </a:cxn>
                  <a:cxn ang="f40">
                    <a:pos x="f61" y="f63"/>
                  </a:cxn>
                  <a:cxn ang="f40">
                    <a:pos x="f64" y="f65"/>
                  </a:cxn>
                  <a:cxn ang="f40">
                    <a:pos x="f64" y="f66"/>
                  </a:cxn>
                  <a:cxn ang="f40">
                    <a:pos x="f61" y="f62"/>
                  </a:cxn>
                </a:cxnLst>
                <a:rect l="f57" t="f60" r="f58" b="f59"/>
                <a:pathLst>
                  <a:path w="154" h="37">
                    <a:moveTo>
                      <a:pt x="f5" y="f7"/>
                    </a:moveTo>
                    <a:cubicBezTo>
                      <a:pt x="f5" y="f8"/>
                      <a:pt x="f5" y="f9"/>
                      <a:pt x="f5" y="f10"/>
                    </a:cubicBezTo>
                    <a:cubicBezTo>
                      <a:pt x="f11" y="f12"/>
                      <a:pt x="f13" y="f14"/>
                      <a:pt x="f6" y="f5"/>
                    </a:cubicBezTo>
                    <a:cubicBezTo>
                      <a:pt x="f6" y="f15"/>
                      <a:pt x="f6" y="f16"/>
                      <a:pt x="f6" y="f17"/>
                    </a:cubicBezTo>
                    <a:cubicBezTo>
                      <a:pt x="f18" y="f19"/>
                      <a:pt x="f20" y="f21"/>
                      <a:pt x="f5" y="f7"/>
                    </a:cubicBezTo>
                    <a:close/>
                  </a:path>
                </a:pathLst>
              </a:custGeom>
              <a:solidFill>
                <a:srgbClr val="0070C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87" name="Freeform 28">
                <a:extLst>
                  <a:ext uri="{FF2B5EF4-FFF2-40B4-BE49-F238E27FC236}">
                    <a16:creationId xmlns:a16="http://schemas.microsoft.com/office/drawing/2014/main" id="{93524C69-9AFC-667D-B80F-D71568127E54}"/>
                  </a:ext>
                </a:extLst>
              </p:cNvPr>
              <p:cNvSpPr/>
              <p:nvPr/>
            </p:nvSpPr>
            <p:spPr>
              <a:xfrm>
                <a:off x="8514837" y="4193319"/>
                <a:ext cx="315742" cy="58658"/>
              </a:xfrm>
              <a:custGeom>
                <a:avLst/>
                <a:gdLst>
                  <a:gd name="f0" fmla="val 10800000"/>
                  <a:gd name="f1" fmla="val 5400000"/>
                  <a:gd name="f2" fmla="val 180"/>
                  <a:gd name="f3" fmla="val w"/>
                  <a:gd name="f4" fmla="val h"/>
                  <a:gd name="f5" fmla="val 0"/>
                  <a:gd name="f6" fmla="val 155"/>
                  <a:gd name="f7" fmla="val 29"/>
                  <a:gd name="f8" fmla="val 22"/>
                  <a:gd name="f9" fmla="val 18"/>
                  <a:gd name="f10" fmla="val 12"/>
                  <a:gd name="f11" fmla="val 51"/>
                  <a:gd name="f12" fmla="val 8"/>
                  <a:gd name="f13" fmla="val 103"/>
                  <a:gd name="f14" fmla="val 4"/>
                  <a:gd name="f15" fmla="val 7"/>
                  <a:gd name="f16" fmla="val 52"/>
                  <a:gd name="f17" fmla="val 25"/>
                  <a:gd name="f18" fmla="+- 0 0 -90"/>
                  <a:gd name="f19" fmla="*/ f3 1 155"/>
                  <a:gd name="f20" fmla="*/ f4 1 29"/>
                  <a:gd name="f21" fmla="val f5"/>
                  <a:gd name="f22" fmla="val f6"/>
                  <a:gd name="f23" fmla="val f7"/>
                  <a:gd name="f24" fmla="*/ f18 f0 1"/>
                  <a:gd name="f25" fmla="+- f23 0 f21"/>
                  <a:gd name="f26" fmla="+- f22 0 f21"/>
                  <a:gd name="f27" fmla="*/ f24 1 f2"/>
                  <a:gd name="f28" fmla="*/ f26 1 155"/>
                  <a:gd name="f29" fmla="*/ f25 1 29"/>
                  <a:gd name="f30" fmla="*/ 0 f26 1"/>
                  <a:gd name="f31" fmla="*/ 29 f25 1"/>
                  <a:gd name="f32" fmla="*/ 12 f25 1"/>
                  <a:gd name="f33" fmla="*/ 155 f26 1"/>
                  <a:gd name="f34" fmla="*/ 0 f25 1"/>
                  <a:gd name="f35" fmla="*/ 18 f25 1"/>
                  <a:gd name="f36" fmla="+- f27 0 f1"/>
                  <a:gd name="f37" fmla="*/ f30 1 155"/>
                  <a:gd name="f38" fmla="*/ f31 1 29"/>
                  <a:gd name="f39" fmla="*/ f32 1 29"/>
                  <a:gd name="f40" fmla="*/ f33 1 155"/>
                  <a:gd name="f41" fmla="*/ f34 1 29"/>
                  <a:gd name="f42" fmla="*/ f35 1 29"/>
                  <a:gd name="f43" fmla="*/ 0 1 f28"/>
                  <a:gd name="f44" fmla="*/ f22 1 f28"/>
                  <a:gd name="f45" fmla="*/ 0 1 f29"/>
                  <a:gd name="f46" fmla="*/ f23 1 f29"/>
                  <a:gd name="f47" fmla="*/ f37 1 f28"/>
                  <a:gd name="f48" fmla="*/ f38 1 f29"/>
                  <a:gd name="f49" fmla="*/ f39 1 f29"/>
                  <a:gd name="f50" fmla="*/ f40 1 f28"/>
                  <a:gd name="f51" fmla="*/ f41 1 f29"/>
                  <a:gd name="f52" fmla="*/ f42 1 f29"/>
                  <a:gd name="f53" fmla="*/ f43 f19 1"/>
                  <a:gd name="f54" fmla="*/ f44 f19 1"/>
                  <a:gd name="f55" fmla="*/ f46 f20 1"/>
                  <a:gd name="f56" fmla="*/ f45 f20 1"/>
                  <a:gd name="f57" fmla="*/ f47 f19 1"/>
                  <a:gd name="f58" fmla="*/ f48 f20 1"/>
                  <a:gd name="f59" fmla="*/ f49 f20 1"/>
                  <a:gd name="f60" fmla="*/ f50 f19 1"/>
                  <a:gd name="f61" fmla="*/ f51 f20 1"/>
                  <a:gd name="f62" fmla="*/ f52 f20 1"/>
                </a:gdLst>
                <a:ahLst/>
                <a:cxnLst>
                  <a:cxn ang="3cd4">
                    <a:pos x="hc" y="t"/>
                  </a:cxn>
                  <a:cxn ang="0">
                    <a:pos x="r" y="vc"/>
                  </a:cxn>
                  <a:cxn ang="cd4">
                    <a:pos x="hc" y="b"/>
                  </a:cxn>
                  <a:cxn ang="cd2">
                    <a:pos x="l" y="vc"/>
                  </a:cxn>
                  <a:cxn ang="f36">
                    <a:pos x="f57" y="f58"/>
                  </a:cxn>
                  <a:cxn ang="f36">
                    <a:pos x="f57" y="f59"/>
                  </a:cxn>
                  <a:cxn ang="f36">
                    <a:pos x="f60" y="f61"/>
                  </a:cxn>
                  <a:cxn ang="f36">
                    <a:pos x="f60" y="f62"/>
                  </a:cxn>
                  <a:cxn ang="f36">
                    <a:pos x="f57" y="f58"/>
                  </a:cxn>
                </a:cxnLst>
                <a:rect l="f53" t="f56" r="f54" b="f55"/>
                <a:pathLst>
                  <a:path w="155" h="29">
                    <a:moveTo>
                      <a:pt x="f5" y="f7"/>
                    </a:moveTo>
                    <a:cubicBezTo>
                      <a:pt x="f5" y="f8"/>
                      <a:pt x="f5" y="f9"/>
                      <a:pt x="f5" y="f10"/>
                    </a:cubicBezTo>
                    <a:cubicBezTo>
                      <a:pt x="f11" y="f12"/>
                      <a:pt x="f13" y="f14"/>
                      <a:pt x="f6" y="f5"/>
                    </a:cubicBezTo>
                    <a:cubicBezTo>
                      <a:pt x="f6" y="f15"/>
                      <a:pt x="f6" y="f10"/>
                      <a:pt x="f6" y="f9"/>
                    </a:cubicBezTo>
                    <a:cubicBezTo>
                      <a:pt x="f13" y="f8"/>
                      <a:pt x="f16" y="f17"/>
                      <a:pt x="f5" y="f7"/>
                    </a:cubicBezTo>
                    <a:close/>
                  </a:path>
                </a:pathLst>
              </a:custGeom>
              <a:solidFill>
                <a:srgbClr val="0070C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88" name="Freeform 29">
                <a:extLst>
                  <a:ext uri="{FF2B5EF4-FFF2-40B4-BE49-F238E27FC236}">
                    <a16:creationId xmlns:a16="http://schemas.microsoft.com/office/drawing/2014/main" id="{814245DD-7988-A890-AD23-486F8E0AD7DF}"/>
                  </a:ext>
                </a:extLst>
              </p:cNvPr>
              <p:cNvSpPr/>
              <p:nvPr/>
            </p:nvSpPr>
            <p:spPr>
              <a:xfrm>
                <a:off x="8514837" y="4067370"/>
                <a:ext cx="315742" cy="63843"/>
              </a:xfrm>
              <a:custGeom>
                <a:avLst/>
                <a:gdLst>
                  <a:gd name="f0" fmla="val 10800000"/>
                  <a:gd name="f1" fmla="val 5400000"/>
                  <a:gd name="f2" fmla="val 180"/>
                  <a:gd name="f3" fmla="val w"/>
                  <a:gd name="f4" fmla="val h"/>
                  <a:gd name="f5" fmla="val 0"/>
                  <a:gd name="f6" fmla="val 155"/>
                  <a:gd name="f7" fmla="val 32"/>
                  <a:gd name="f8" fmla="val 7"/>
                  <a:gd name="f9" fmla="val 12"/>
                  <a:gd name="f10" fmla="val 18"/>
                  <a:gd name="f11" fmla="val 104"/>
                  <a:gd name="f12" fmla="val 23"/>
                  <a:gd name="f13" fmla="val 52"/>
                  <a:gd name="f14" fmla="val 28"/>
                  <a:gd name="f15" fmla="val 26"/>
                  <a:gd name="f16" fmla="val 21"/>
                  <a:gd name="f17" fmla="val 15"/>
                  <a:gd name="f18" fmla="val 51"/>
                  <a:gd name="f19" fmla="val 10"/>
                  <a:gd name="f20" fmla="val 103"/>
                  <a:gd name="f21" fmla="val 5"/>
                  <a:gd name="f22" fmla="+- 0 0 -90"/>
                  <a:gd name="f23" fmla="*/ f3 1 155"/>
                  <a:gd name="f24" fmla="*/ f4 1 32"/>
                  <a:gd name="f25" fmla="val f5"/>
                  <a:gd name="f26" fmla="val f6"/>
                  <a:gd name="f27" fmla="val f7"/>
                  <a:gd name="f28" fmla="*/ f22 f0 1"/>
                  <a:gd name="f29" fmla="+- f27 0 f25"/>
                  <a:gd name="f30" fmla="+- f26 0 f25"/>
                  <a:gd name="f31" fmla="*/ f28 1 f2"/>
                  <a:gd name="f32" fmla="*/ f30 1 155"/>
                  <a:gd name="f33" fmla="*/ f29 1 32"/>
                  <a:gd name="f34" fmla="*/ 155 f30 1"/>
                  <a:gd name="f35" fmla="*/ 0 f29 1"/>
                  <a:gd name="f36" fmla="*/ 18 f29 1"/>
                  <a:gd name="f37" fmla="*/ 0 f30 1"/>
                  <a:gd name="f38" fmla="*/ 32 f29 1"/>
                  <a:gd name="f39" fmla="*/ 15 f29 1"/>
                  <a:gd name="f40" fmla="+- f31 0 f1"/>
                  <a:gd name="f41" fmla="*/ f34 1 155"/>
                  <a:gd name="f42" fmla="*/ f35 1 32"/>
                  <a:gd name="f43" fmla="*/ f36 1 32"/>
                  <a:gd name="f44" fmla="*/ f37 1 155"/>
                  <a:gd name="f45" fmla="*/ f38 1 32"/>
                  <a:gd name="f46" fmla="*/ f39 1 32"/>
                  <a:gd name="f47" fmla="*/ 0 1 f32"/>
                  <a:gd name="f48" fmla="*/ f26 1 f32"/>
                  <a:gd name="f49" fmla="*/ 0 1 f33"/>
                  <a:gd name="f50" fmla="*/ f27 1 f33"/>
                  <a:gd name="f51" fmla="*/ f41 1 f32"/>
                  <a:gd name="f52" fmla="*/ f42 1 f33"/>
                  <a:gd name="f53" fmla="*/ f43 1 f33"/>
                  <a:gd name="f54" fmla="*/ f44 1 f32"/>
                  <a:gd name="f55" fmla="*/ f45 1 f33"/>
                  <a:gd name="f56" fmla="*/ f46 1 f33"/>
                  <a:gd name="f57" fmla="*/ f47 f23 1"/>
                  <a:gd name="f58" fmla="*/ f48 f23 1"/>
                  <a:gd name="f59" fmla="*/ f50 f24 1"/>
                  <a:gd name="f60" fmla="*/ f49 f24 1"/>
                  <a:gd name="f61" fmla="*/ f51 f23 1"/>
                  <a:gd name="f62" fmla="*/ f52 f24 1"/>
                  <a:gd name="f63" fmla="*/ f53 f24 1"/>
                  <a:gd name="f64" fmla="*/ f54 f23 1"/>
                  <a:gd name="f65" fmla="*/ f55 f24 1"/>
                  <a:gd name="f66" fmla="*/ f56 f24 1"/>
                </a:gdLst>
                <a:ahLst/>
                <a:cxnLst>
                  <a:cxn ang="3cd4">
                    <a:pos x="hc" y="t"/>
                  </a:cxn>
                  <a:cxn ang="0">
                    <a:pos x="r" y="vc"/>
                  </a:cxn>
                  <a:cxn ang="cd4">
                    <a:pos x="hc" y="b"/>
                  </a:cxn>
                  <a:cxn ang="cd2">
                    <a:pos x="l" y="vc"/>
                  </a:cxn>
                  <a:cxn ang="f40">
                    <a:pos x="f61" y="f62"/>
                  </a:cxn>
                  <a:cxn ang="f40">
                    <a:pos x="f61" y="f63"/>
                  </a:cxn>
                  <a:cxn ang="f40">
                    <a:pos x="f64" y="f65"/>
                  </a:cxn>
                  <a:cxn ang="f40">
                    <a:pos x="f64" y="f66"/>
                  </a:cxn>
                  <a:cxn ang="f40">
                    <a:pos x="f61" y="f62"/>
                  </a:cxn>
                </a:cxnLst>
                <a:rect l="f57" t="f60" r="f58" b="f59"/>
                <a:pathLst>
                  <a:path w="155" h="32">
                    <a:moveTo>
                      <a:pt x="f6" y="f5"/>
                    </a:moveTo>
                    <a:cubicBezTo>
                      <a:pt x="f6" y="f8"/>
                      <a:pt x="f6" y="f9"/>
                      <a:pt x="f6" y="f10"/>
                    </a:cubicBezTo>
                    <a:cubicBezTo>
                      <a:pt x="f11" y="f12"/>
                      <a:pt x="f13" y="f14"/>
                      <a:pt x="f5" y="f7"/>
                    </a:cubicBezTo>
                    <a:cubicBezTo>
                      <a:pt x="f5" y="f15"/>
                      <a:pt x="f5" y="f16"/>
                      <a:pt x="f5" y="f17"/>
                    </a:cubicBezTo>
                    <a:cubicBezTo>
                      <a:pt x="f18" y="f19"/>
                      <a:pt x="f20" y="f21"/>
                      <a:pt x="f6" y="f5"/>
                    </a:cubicBezTo>
                    <a:close/>
                  </a:path>
                </a:pathLst>
              </a:custGeom>
              <a:solidFill>
                <a:srgbClr val="0070C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89" name="Freeform 30">
                <a:extLst>
                  <a:ext uri="{FF2B5EF4-FFF2-40B4-BE49-F238E27FC236}">
                    <a16:creationId xmlns:a16="http://schemas.microsoft.com/office/drawing/2014/main" id="{877C0D64-0064-722F-3EDA-F35AC76F6924}"/>
                  </a:ext>
                </a:extLst>
              </p:cNvPr>
              <p:cNvSpPr/>
              <p:nvPr/>
            </p:nvSpPr>
            <p:spPr>
              <a:xfrm>
                <a:off x="8514837" y="4574633"/>
                <a:ext cx="315742" cy="34509"/>
              </a:xfrm>
              <a:custGeom>
                <a:avLst/>
                <a:gdLst>
                  <a:gd name="f0" fmla="val 10800000"/>
                  <a:gd name="f1" fmla="val 5400000"/>
                  <a:gd name="f2" fmla="val 180"/>
                  <a:gd name="f3" fmla="val w"/>
                  <a:gd name="f4" fmla="val h"/>
                  <a:gd name="f5" fmla="val 0"/>
                  <a:gd name="f6" fmla="val 155"/>
                  <a:gd name="f7" fmla="val 17"/>
                  <a:gd name="f8" fmla="val 103"/>
                  <a:gd name="f9" fmla="val 52"/>
                  <a:gd name="f10" fmla="val 12"/>
                  <a:gd name="f11" fmla="val 7"/>
                  <a:gd name="f12" fmla="val 51"/>
                  <a:gd name="f13" fmla="val 4"/>
                  <a:gd name="f14" fmla="val 9"/>
                  <a:gd name="f15" fmla="+- 0 0 -90"/>
                  <a:gd name="f16" fmla="*/ f3 1 155"/>
                  <a:gd name="f17" fmla="*/ f4 1 17"/>
                  <a:gd name="f18" fmla="val f5"/>
                  <a:gd name="f19" fmla="val f6"/>
                  <a:gd name="f20" fmla="val f7"/>
                  <a:gd name="f21" fmla="*/ f15 f0 1"/>
                  <a:gd name="f22" fmla="+- f20 0 f18"/>
                  <a:gd name="f23" fmla="+- f19 0 f18"/>
                  <a:gd name="f24" fmla="*/ f21 1 f2"/>
                  <a:gd name="f25" fmla="*/ f23 1 155"/>
                  <a:gd name="f26" fmla="*/ f22 1 17"/>
                  <a:gd name="f27" fmla="*/ 155 f23 1"/>
                  <a:gd name="f28" fmla="*/ 17 f22 1"/>
                  <a:gd name="f29" fmla="*/ 0 f23 1"/>
                  <a:gd name="f30" fmla="*/ 0 f22 1"/>
                  <a:gd name="f31" fmla="+- f24 0 f1"/>
                  <a:gd name="f32" fmla="*/ f27 1 155"/>
                  <a:gd name="f33" fmla="*/ f28 1 17"/>
                  <a:gd name="f34" fmla="*/ f29 1 155"/>
                  <a:gd name="f35" fmla="*/ f30 1 17"/>
                  <a:gd name="f36" fmla="*/ 0 1 f25"/>
                  <a:gd name="f37" fmla="*/ f19 1 f25"/>
                  <a:gd name="f38" fmla="*/ 0 1 f26"/>
                  <a:gd name="f39" fmla="*/ f20 1 f26"/>
                  <a:gd name="f40" fmla="*/ f32 1 f25"/>
                  <a:gd name="f41" fmla="*/ f33 1 f26"/>
                  <a:gd name="f42" fmla="*/ f34 1 f25"/>
                  <a:gd name="f43" fmla="*/ f35 1 f26"/>
                  <a:gd name="f44" fmla="*/ f36 f16 1"/>
                  <a:gd name="f45" fmla="*/ f37 f16 1"/>
                  <a:gd name="f46" fmla="*/ f39 f17 1"/>
                  <a:gd name="f47" fmla="*/ f38 f17 1"/>
                  <a:gd name="f48" fmla="*/ f40 f16 1"/>
                  <a:gd name="f49" fmla="*/ f41 f17 1"/>
                  <a:gd name="f50" fmla="*/ f42 f16 1"/>
                  <a:gd name="f51" fmla="*/ f43 f17 1"/>
                </a:gdLst>
                <a:ahLst/>
                <a:cxnLst>
                  <a:cxn ang="3cd4">
                    <a:pos x="hc" y="t"/>
                  </a:cxn>
                  <a:cxn ang="0">
                    <a:pos x="r" y="vc"/>
                  </a:cxn>
                  <a:cxn ang="cd4">
                    <a:pos x="hc" y="b"/>
                  </a:cxn>
                  <a:cxn ang="cd2">
                    <a:pos x="l" y="vc"/>
                  </a:cxn>
                  <a:cxn ang="f31">
                    <a:pos x="f48" y="f49"/>
                  </a:cxn>
                  <a:cxn ang="f31">
                    <a:pos x="f50" y="f49"/>
                  </a:cxn>
                  <a:cxn ang="f31">
                    <a:pos x="f50" y="f51"/>
                  </a:cxn>
                  <a:cxn ang="f31">
                    <a:pos x="f48" y="f51"/>
                  </a:cxn>
                  <a:cxn ang="f31">
                    <a:pos x="f48" y="f49"/>
                  </a:cxn>
                </a:cxnLst>
                <a:rect l="f44" t="f47" r="f45" b="f46"/>
                <a:pathLst>
                  <a:path w="155" h="17">
                    <a:moveTo>
                      <a:pt x="f6" y="f7"/>
                    </a:moveTo>
                    <a:cubicBezTo>
                      <a:pt x="f8" y="f7"/>
                      <a:pt x="f9" y="f7"/>
                      <a:pt x="f5" y="f7"/>
                    </a:cubicBezTo>
                    <a:cubicBezTo>
                      <a:pt x="f5" y="f10"/>
                      <a:pt x="f5" y="f11"/>
                      <a:pt x="f5" y="f5"/>
                    </a:cubicBezTo>
                    <a:cubicBezTo>
                      <a:pt x="f12" y="f5"/>
                      <a:pt x="f8" y="f5"/>
                      <a:pt x="f6" y="f5"/>
                    </a:cubicBezTo>
                    <a:cubicBezTo>
                      <a:pt x="f6" y="f13"/>
                      <a:pt x="f6" y="f14"/>
                      <a:pt x="f6" y="f7"/>
                    </a:cubicBezTo>
                    <a:close/>
                  </a:path>
                </a:pathLst>
              </a:custGeom>
              <a:solidFill>
                <a:srgbClr val="0070C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90" name="Freeform 31">
                <a:extLst>
                  <a:ext uri="{FF2B5EF4-FFF2-40B4-BE49-F238E27FC236}">
                    <a16:creationId xmlns:a16="http://schemas.microsoft.com/office/drawing/2014/main" id="{D38ECFED-5AB6-2210-85D9-9A49B084CCAC}"/>
                  </a:ext>
                </a:extLst>
              </p:cNvPr>
              <p:cNvSpPr/>
              <p:nvPr/>
            </p:nvSpPr>
            <p:spPr>
              <a:xfrm>
                <a:off x="8611453" y="3183968"/>
                <a:ext cx="222574" cy="86264"/>
              </a:xfrm>
              <a:custGeom>
                <a:avLst/>
                <a:gdLst>
                  <a:gd name="f0" fmla="val 10800000"/>
                  <a:gd name="f1" fmla="val 5400000"/>
                  <a:gd name="f2" fmla="val 180"/>
                  <a:gd name="f3" fmla="val w"/>
                  <a:gd name="f4" fmla="val h"/>
                  <a:gd name="f5" fmla="val 0"/>
                  <a:gd name="f6" fmla="val 109"/>
                  <a:gd name="f7" fmla="val 42"/>
                  <a:gd name="f8" fmla="val 107"/>
                  <a:gd name="f9" fmla="val 18"/>
                  <a:gd name="f10" fmla="val 108"/>
                  <a:gd name="f11" fmla="val 92"/>
                  <a:gd name="f12" fmla="val 21"/>
                  <a:gd name="f13" fmla="val 62"/>
                  <a:gd name="f14" fmla="val 28"/>
                  <a:gd name="f15" fmla="val 32"/>
                  <a:gd name="f16" fmla="val 35"/>
                  <a:gd name="f17" fmla="val 36"/>
                  <a:gd name="f18" fmla="val 30"/>
                  <a:gd name="f19" fmla="val 24"/>
                  <a:gd name="f20" fmla="val 16"/>
                  <a:gd name="f21" fmla="val 71"/>
                  <a:gd name="f22" fmla="val 8"/>
                  <a:gd name="f23" fmla="+- 0 0 -90"/>
                  <a:gd name="f24" fmla="*/ f3 1 109"/>
                  <a:gd name="f25" fmla="*/ f4 1 42"/>
                  <a:gd name="f26" fmla="val f5"/>
                  <a:gd name="f27" fmla="val f6"/>
                  <a:gd name="f28" fmla="val f7"/>
                  <a:gd name="f29" fmla="*/ f23 f0 1"/>
                  <a:gd name="f30" fmla="+- f28 0 f26"/>
                  <a:gd name="f31" fmla="+- f27 0 f26"/>
                  <a:gd name="f32" fmla="*/ f29 1 f2"/>
                  <a:gd name="f33" fmla="*/ f31 1 109"/>
                  <a:gd name="f34" fmla="*/ f30 1 42"/>
                  <a:gd name="f35" fmla="*/ 107 f31 1"/>
                  <a:gd name="f36" fmla="*/ 0 f30 1"/>
                  <a:gd name="f37" fmla="*/ 92 f31 1"/>
                  <a:gd name="f38" fmla="*/ 21 f30 1"/>
                  <a:gd name="f39" fmla="*/ 0 f31 1"/>
                  <a:gd name="f40" fmla="*/ 42 f30 1"/>
                  <a:gd name="f41" fmla="*/ 24 f30 1"/>
                  <a:gd name="f42" fmla="+- f32 0 f1"/>
                  <a:gd name="f43" fmla="*/ f35 1 109"/>
                  <a:gd name="f44" fmla="*/ f36 1 42"/>
                  <a:gd name="f45" fmla="*/ f37 1 109"/>
                  <a:gd name="f46" fmla="*/ f38 1 42"/>
                  <a:gd name="f47" fmla="*/ f39 1 109"/>
                  <a:gd name="f48" fmla="*/ f40 1 42"/>
                  <a:gd name="f49" fmla="*/ f41 1 42"/>
                  <a:gd name="f50" fmla="*/ 0 1 f33"/>
                  <a:gd name="f51" fmla="*/ f27 1 f33"/>
                  <a:gd name="f52" fmla="*/ 0 1 f34"/>
                  <a:gd name="f53" fmla="*/ f28 1 f34"/>
                  <a:gd name="f54" fmla="*/ f43 1 f33"/>
                  <a:gd name="f55" fmla="*/ f44 1 f34"/>
                  <a:gd name="f56" fmla="*/ f45 1 f33"/>
                  <a:gd name="f57" fmla="*/ f46 1 f34"/>
                  <a:gd name="f58" fmla="*/ f47 1 f33"/>
                  <a:gd name="f59" fmla="*/ f48 1 f34"/>
                  <a:gd name="f60" fmla="*/ f49 1 f34"/>
                  <a:gd name="f61" fmla="*/ f50 f24 1"/>
                  <a:gd name="f62" fmla="*/ f51 f24 1"/>
                  <a:gd name="f63" fmla="*/ f53 f25 1"/>
                  <a:gd name="f64" fmla="*/ f52 f25 1"/>
                  <a:gd name="f65" fmla="*/ f54 f24 1"/>
                  <a:gd name="f66" fmla="*/ f55 f25 1"/>
                  <a:gd name="f67" fmla="*/ f56 f24 1"/>
                  <a:gd name="f68" fmla="*/ f57 f25 1"/>
                  <a:gd name="f69" fmla="*/ f58 f24 1"/>
                  <a:gd name="f70" fmla="*/ f59 f25 1"/>
                  <a:gd name="f71" fmla="*/ f60 f25 1"/>
                </a:gdLst>
                <a:ahLst/>
                <a:cxnLst>
                  <a:cxn ang="3cd4">
                    <a:pos x="hc" y="t"/>
                  </a:cxn>
                  <a:cxn ang="0">
                    <a:pos x="r" y="vc"/>
                  </a:cxn>
                  <a:cxn ang="cd4">
                    <a:pos x="hc" y="b"/>
                  </a:cxn>
                  <a:cxn ang="cd2">
                    <a:pos x="l" y="vc"/>
                  </a:cxn>
                  <a:cxn ang="f42">
                    <a:pos x="f65" y="f66"/>
                  </a:cxn>
                  <a:cxn ang="f42">
                    <a:pos x="f67" y="f68"/>
                  </a:cxn>
                  <a:cxn ang="f42">
                    <a:pos x="f69" y="f70"/>
                  </a:cxn>
                  <a:cxn ang="f42">
                    <a:pos x="f69" y="f71"/>
                  </a:cxn>
                  <a:cxn ang="f42">
                    <a:pos x="f65" y="f66"/>
                  </a:cxn>
                </a:cxnLst>
                <a:rect l="f61" t="f64" r="f62" b="f63"/>
                <a:pathLst>
                  <a:path w="109" h="42">
                    <a:moveTo>
                      <a:pt x="f8" y="f5"/>
                    </a:moveTo>
                    <a:cubicBezTo>
                      <a:pt x="f6" y="f9"/>
                      <a:pt x="f10" y="f9"/>
                      <a:pt x="f11" y="f12"/>
                    </a:cubicBezTo>
                    <a:cubicBezTo>
                      <a:pt x="f13" y="f14"/>
                      <a:pt x="f15" y="f16"/>
                      <a:pt x="f5" y="f7"/>
                    </a:cubicBezTo>
                    <a:cubicBezTo>
                      <a:pt x="f5" y="f17"/>
                      <a:pt x="f5" y="f18"/>
                      <a:pt x="f5" y="f19"/>
                    </a:cubicBezTo>
                    <a:cubicBezTo>
                      <a:pt x="f16" y="f20"/>
                      <a:pt x="f21" y="f22"/>
                      <a:pt x="f8" y="f5"/>
                    </a:cubicBezTo>
                    <a:close/>
                  </a:path>
                </a:pathLst>
              </a:custGeom>
              <a:solidFill>
                <a:srgbClr val="0070C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91" name="Freeform 32">
                <a:extLst>
                  <a:ext uri="{FF2B5EF4-FFF2-40B4-BE49-F238E27FC236}">
                    <a16:creationId xmlns:a16="http://schemas.microsoft.com/office/drawing/2014/main" id="{6EB3D78D-B28A-9A72-942A-B8605B8B9732}"/>
                  </a:ext>
                </a:extLst>
              </p:cNvPr>
              <p:cNvSpPr/>
              <p:nvPr/>
            </p:nvSpPr>
            <p:spPr>
              <a:xfrm>
                <a:off x="8608006" y="3246083"/>
                <a:ext cx="224302" cy="82817"/>
              </a:xfrm>
              <a:custGeom>
                <a:avLst/>
                <a:gdLst>
                  <a:gd name="f0" fmla="val 10800000"/>
                  <a:gd name="f1" fmla="val 5400000"/>
                  <a:gd name="f2" fmla="val 180"/>
                  <a:gd name="f3" fmla="val w"/>
                  <a:gd name="f4" fmla="val h"/>
                  <a:gd name="f5" fmla="val 0"/>
                  <a:gd name="f6" fmla="val 110"/>
                  <a:gd name="f7" fmla="val 41"/>
                  <a:gd name="f8" fmla="val 109"/>
                  <a:gd name="f9" fmla="val 18"/>
                  <a:gd name="f10" fmla="val 96"/>
                  <a:gd name="f11" fmla="val 22"/>
                  <a:gd name="f12" fmla="val 66"/>
                  <a:gd name="f13" fmla="val 28"/>
                  <a:gd name="f14" fmla="val 37"/>
                  <a:gd name="f15" fmla="val 34"/>
                  <a:gd name="f16" fmla="val 8"/>
                  <a:gd name="f17" fmla="val 6"/>
                  <a:gd name="f18" fmla="val 4"/>
                  <a:gd name="f19" fmla="val 3"/>
                  <a:gd name="f20" fmla="val 25"/>
                  <a:gd name="f21" fmla="val 14"/>
                  <a:gd name="f22" fmla="val 21"/>
                  <a:gd name="f23" fmla="val 45"/>
                  <a:gd name="f24" fmla="val 76"/>
                  <a:gd name="f25" fmla="+- 0 0 -90"/>
                  <a:gd name="f26" fmla="*/ f3 1 110"/>
                  <a:gd name="f27" fmla="*/ f4 1 41"/>
                  <a:gd name="f28" fmla="val f5"/>
                  <a:gd name="f29" fmla="val f6"/>
                  <a:gd name="f30" fmla="val f7"/>
                  <a:gd name="f31" fmla="*/ f25 f0 1"/>
                  <a:gd name="f32" fmla="+- f30 0 f28"/>
                  <a:gd name="f33" fmla="+- f29 0 f28"/>
                  <a:gd name="f34" fmla="*/ f31 1 f2"/>
                  <a:gd name="f35" fmla="*/ f33 1 110"/>
                  <a:gd name="f36" fmla="*/ f32 1 41"/>
                  <a:gd name="f37" fmla="*/ 109 f33 1"/>
                  <a:gd name="f38" fmla="*/ 0 f32 1"/>
                  <a:gd name="f39" fmla="*/ 96 f33 1"/>
                  <a:gd name="f40" fmla="*/ 22 f32 1"/>
                  <a:gd name="f41" fmla="*/ 8 f33 1"/>
                  <a:gd name="f42" fmla="*/ 41 f32 1"/>
                  <a:gd name="f43" fmla="*/ 3 f33 1"/>
                  <a:gd name="f44" fmla="*/ 14 f33 1"/>
                  <a:gd name="f45" fmla="*/ 21 f32 1"/>
                  <a:gd name="f46" fmla="+- f34 0 f1"/>
                  <a:gd name="f47" fmla="*/ f37 1 110"/>
                  <a:gd name="f48" fmla="*/ f38 1 41"/>
                  <a:gd name="f49" fmla="*/ f39 1 110"/>
                  <a:gd name="f50" fmla="*/ f40 1 41"/>
                  <a:gd name="f51" fmla="*/ f41 1 110"/>
                  <a:gd name="f52" fmla="*/ f42 1 41"/>
                  <a:gd name="f53" fmla="*/ f43 1 110"/>
                  <a:gd name="f54" fmla="*/ f44 1 110"/>
                  <a:gd name="f55" fmla="*/ f45 1 41"/>
                  <a:gd name="f56" fmla="*/ 0 1 f35"/>
                  <a:gd name="f57" fmla="*/ f29 1 f35"/>
                  <a:gd name="f58" fmla="*/ 0 1 f36"/>
                  <a:gd name="f59" fmla="*/ f30 1 f36"/>
                  <a:gd name="f60" fmla="*/ f47 1 f35"/>
                  <a:gd name="f61" fmla="*/ f48 1 f36"/>
                  <a:gd name="f62" fmla="*/ f49 1 f35"/>
                  <a:gd name="f63" fmla="*/ f50 1 f36"/>
                  <a:gd name="f64" fmla="*/ f51 1 f35"/>
                  <a:gd name="f65" fmla="*/ f52 1 f36"/>
                  <a:gd name="f66" fmla="*/ f53 1 f35"/>
                  <a:gd name="f67" fmla="*/ f54 1 f35"/>
                  <a:gd name="f68" fmla="*/ f55 1 f36"/>
                  <a:gd name="f69" fmla="*/ f56 f26 1"/>
                  <a:gd name="f70" fmla="*/ f57 f26 1"/>
                  <a:gd name="f71" fmla="*/ f59 f27 1"/>
                  <a:gd name="f72" fmla="*/ f58 f27 1"/>
                  <a:gd name="f73" fmla="*/ f60 f26 1"/>
                  <a:gd name="f74" fmla="*/ f61 f27 1"/>
                  <a:gd name="f75" fmla="*/ f62 f26 1"/>
                  <a:gd name="f76" fmla="*/ f63 f27 1"/>
                  <a:gd name="f77" fmla="*/ f64 f26 1"/>
                  <a:gd name="f78" fmla="*/ f65 f27 1"/>
                  <a:gd name="f79" fmla="*/ f66 f26 1"/>
                  <a:gd name="f80" fmla="*/ f67 f26 1"/>
                  <a:gd name="f81" fmla="*/ f68 f27 1"/>
                </a:gdLst>
                <a:ahLst/>
                <a:cxnLst>
                  <a:cxn ang="3cd4">
                    <a:pos x="hc" y="t"/>
                  </a:cxn>
                  <a:cxn ang="0">
                    <a:pos x="r" y="vc"/>
                  </a:cxn>
                  <a:cxn ang="cd4">
                    <a:pos x="hc" y="b"/>
                  </a:cxn>
                  <a:cxn ang="cd2">
                    <a:pos x="l" y="vc"/>
                  </a:cxn>
                  <a:cxn ang="f46">
                    <a:pos x="f73" y="f74"/>
                  </a:cxn>
                  <a:cxn ang="f46">
                    <a:pos x="f75" y="f76"/>
                  </a:cxn>
                  <a:cxn ang="f46">
                    <a:pos x="f77" y="f78"/>
                  </a:cxn>
                  <a:cxn ang="f46">
                    <a:pos x="f79" y="f78"/>
                  </a:cxn>
                  <a:cxn ang="f46">
                    <a:pos x="f80" y="f81"/>
                  </a:cxn>
                  <a:cxn ang="f46">
                    <a:pos x="f73" y="f74"/>
                  </a:cxn>
                </a:cxnLst>
                <a:rect l="f69" t="f72" r="f70" b="f71"/>
                <a:pathLst>
                  <a:path w="110" h="41">
                    <a:moveTo>
                      <a:pt x="f8" y="f5"/>
                    </a:moveTo>
                    <a:cubicBezTo>
                      <a:pt x="f6" y="f9"/>
                      <a:pt x="f6" y="f9"/>
                      <a:pt x="f10" y="f11"/>
                    </a:cubicBezTo>
                    <a:cubicBezTo>
                      <a:pt x="f12" y="f13"/>
                      <a:pt x="f14" y="f15"/>
                      <a:pt x="f16" y="f7"/>
                    </a:cubicBezTo>
                    <a:cubicBezTo>
                      <a:pt x="f17" y="f7"/>
                      <a:pt x="f18" y="f7"/>
                      <a:pt x="f19" y="f7"/>
                    </a:cubicBezTo>
                    <a:cubicBezTo>
                      <a:pt x="f5" y="f20"/>
                      <a:pt x="f5" y="f20"/>
                      <a:pt x="f21" y="f22"/>
                    </a:cubicBezTo>
                    <a:cubicBezTo>
                      <a:pt x="f23" y="f21"/>
                      <a:pt x="f24" y="f16"/>
                      <a:pt x="f8" y="f5"/>
                    </a:cubicBezTo>
                    <a:close/>
                  </a:path>
                </a:pathLst>
              </a:custGeom>
              <a:solidFill>
                <a:srgbClr val="0070C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92" name="Freeform 33">
                <a:extLst>
                  <a:ext uri="{FF2B5EF4-FFF2-40B4-BE49-F238E27FC236}">
                    <a16:creationId xmlns:a16="http://schemas.microsoft.com/office/drawing/2014/main" id="{FABF1DD7-30E8-F0FF-327D-7D1EFC98E789}"/>
                  </a:ext>
                </a:extLst>
              </p:cNvPr>
              <p:cNvSpPr/>
              <p:nvPr/>
            </p:nvSpPr>
            <p:spPr>
              <a:xfrm>
                <a:off x="8611453" y="3623940"/>
                <a:ext cx="222574" cy="70737"/>
              </a:xfrm>
              <a:custGeom>
                <a:avLst/>
                <a:gdLst>
                  <a:gd name="f0" fmla="val 10800000"/>
                  <a:gd name="f1" fmla="val 5400000"/>
                  <a:gd name="f2" fmla="val 180"/>
                  <a:gd name="f3" fmla="val w"/>
                  <a:gd name="f4" fmla="val h"/>
                  <a:gd name="f5" fmla="val 0"/>
                  <a:gd name="f6" fmla="val 109"/>
                  <a:gd name="f7" fmla="val 35"/>
                  <a:gd name="f8" fmla="val 106"/>
                  <a:gd name="f9" fmla="val 17"/>
                  <a:gd name="f10" fmla="val 94"/>
                  <a:gd name="f11" fmla="val 20"/>
                  <a:gd name="f12" fmla="val 63"/>
                  <a:gd name="f13" fmla="val 25"/>
                  <a:gd name="f14" fmla="val 32"/>
                  <a:gd name="f15" fmla="val 30"/>
                  <a:gd name="f16" fmla="val 29"/>
                  <a:gd name="f17" fmla="val 24"/>
                  <a:gd name="f18" fmla="val 18"/>
                  <a:gd name="f19" fmla="val 12"/>
                  <a:gd name="f20" fmla="val 70"/>
                  <a:gd name="f21" fmla="val 6"/>
                  <a:gd name="f22" fmla="+- 0 0 -90"/>
                  <a:gd name="f23" fmla="*/ f3 1 109"/>
                  <a:gd name="f24" fmla="*/ f4 1 35"/>
                  <a:gd name="f25" fmla="val f5"/>
                  <a:gd name="f26" fmla="val f6"/>
                  <a:gd name="f27" fmla="val f7"/>
                  <a:gd name="f28" fmla="*/ f22 f0 1"/>
                  <a:gd name="f29" fmla="+- f27 0 f25"/>
                  <a:gd name="f30" fmla="+- f26 0 f25"/>
                  <a:gd name="f31" fmla="*/ f28 1 f2"/>
                  <a:gd name="f32" fmla="*/ f30 1 109"/>
                  <a:gd name="f33" fmla="*/ f29 1 35"/>
                  <a:gd name="f34" fmla="*/ 106 f30 1"/>
                  <a:gd name="f35" fmla="*/ 0 f29 1"/>
                  <a:gd name="f36" fmla="*/ 94 f30 1"/>
                  <a:gd name="f37" fmla="*/ 20 f29 1"/>
                  <a:gd name="f38" fmla="*/ 0 f30 1"/>
                  <a:gd name="f39" fmla="*/ 35 f29 1"/>
                  <a:gd name="f40" fmla="*/ 18 f29 1"/>
                  <a:gd name="f41" fmla="+- f31 0 f1"/>
                  <a:gd name="f42" fmla="*/ f34 1 109"/>
                  <a:gd name="f43" fmla="*/ f35 1 35"/>
                  <a:gd name="f44" fmla="*/ f36 1 109"/>
                  <a:gd name="f45" fmla="*/ f37 1 35"/>
                  <a:gd name="f46" fmla="*/ f38 1 109"/>
                  <a:gd name="f47" fmla="*/ f39 1 35"/>
                  <a:gd name="f48" fmla="*/ f40 1 35"/>
                  <a:gd name="f49" fmla="*/ 0 1 f32"/>
                  <a:gd name="f50" fmla="*/ f26 1 f32"/>
                  <a:gd name="f51" fmla="*/ 0 1 f33"/>
                  <a:gd name="f52" fmla="*/ f27 1 f33"/>
                  <a:gd name="f53" fmla="*/ f42 1 f32"/>
                  <a:gd name="f54" fmla="*/ f43 1 f33"/>
                  <a:gd name="f55" fmla="*/ f44 1 f32"/>
                  <a:gd name="f56" fmla="*/ f45 1 f33"/>
                  <a:gd name="f57" fmla="*/ f46 1 f32"/>
                  <a:gd name="f58" fmla="*/ f47 1 f33"/>
                  <a:gd name="f59" fmla="*/ f48 1 f33"/>
                  <a:gd name="f60" fmla="*/ f49 f23 1"/>
                  <a:gd name="f61" fmla="*/ f50 f23 1"/>
                  <a:gd name="f62" fmla="*/ f52 f24 1"/>
                  <a:gd name="f63" fmla="*/ f51 f24 1"/>
                  <a:gd name="f64" fmla="*/ f53 f23 1"/>
                  <a:gd name="f65" fmla="*/ f54 f24 1"/>
                  <a:gd name="f66" fmla="*/ f55 f23 1"/>
                  <a:gd name="f67" fmla="*/ f56 f24 1"/>
                  <a:gd name="f68" fmla="*/ f57 f23 1"/>
                  <a:gd name="f69" fmla="*/ f58 f24 1"/>
                  <a:gd name="f70" fmla="*/ f59 f24 1"/>
                </a:gdLst>
                <a:ahLst/>
                <a:cxnLst>
                  <a:cxn ang="3cd4">
                    <a:pos x="hc" y="t"/>
                  </a:cxn>
                  <a:cxn ang="0">
                    <a:pos x="r" y="vc"/>
                  </a:cxn>
                  <a:cxn ang="cd4">
                    <a:pos x="hc" y="b"/>
                  </a:cxn>
                  <a:cxn ang="cd2">
                    <a:pos x="l" y="vc"/>
                  </a:cxn>
                  <a:cxn ang="f41">
                    <a:pos x="f64" y="f65"/>
                  </a:cxn>
                  <a:cxn ang="f41">
                    <a:pos x="f66" y="f67"/>
                  </a:cxn>
                  <a:cxn ang="f41">
                    <a:pos x="f68" y="f69"/>
                  </a:cxn>
                  <a:cxn ang="f41">
                    <a:pos x="f68" y="f70"/>
                  </a:cxn>
                  <a:cxn ang="f41">
                    <a:pos x="f64" y="f65"/>
                  </a:cxn>
                </a:cxnLst>
                <a:rect l="f60" t="f63" r="f61" b="f62"/>
                <a:pathLst>
                  <a:path w="109" h="35">
                    <a:moveTo>
                      <a:pt x="f8" y="f5"/>
                    </a:moveTo>
                    <a:cubicBezTo>
                      <a:pt x="f6" y="f9"/>
                      <a:pt x="f6" y="f9"/>
                      <a:pt x="f10" y="f11"/>
                    </a:cubicBezTo>
                    <a:cubicBezTo>
                      <a:pt x="f12" y="f13"/>
                      <a:pt x="f14" y="f15"/>
                      <a:pt x="f5" y="f7"/>
                    </a:cubicBezTo>
                    <a:cubicBezTo>
                      <a:pt x="f5" y="f16"/>
                      <a:pt x="f5" y="f17"/>
                      <a:pt x="f5" y="f18"/>
                    </a:cubicBezTo>
                    <a:cubicBezTo>
                      <a:pt x="f7" y="f19"/>
                      <a:pt x="f20" y="f21"/>
                      <a:pt x="f8" y="f5"/>
                    </a:cubicBezTo>
                    <a:close/>
                  </a:path>
                </a:pathLst>
              </a:custGeom>
              <a:solidFill>
                <a:srgbClr val="0070C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93" name="Freeform 34">
                <a:extLst>
                  <a:ext uri="{FF2B5EF4-FFF2-40B4-BE49-F238E27FC236}">
                    <a16:creationId xmlns:a16="http://schemas.microsoft.com/office/drawing/2014/main" id="{5F5FE48F-DF7D-014F-DF73-9E90FC5EEC6F}"/>
                  </a:ext>
                </a:extLst>
              </p:cNvPr>
              <p:cNvSpPr/>
              <p:nvPr/>
            </p:nvSpPr>
            <p:spPr>
              <a:xfrm>
                <a:off x="8606277" y="3749899"/>
                <a:ext cx="224302" cy="67290"/>
              </a:xfrm>
              <a:custGeom>
                <a:avLst/>
                <a:gdLst>
                  <a:gd name="f0" fmla="val 10800000"/>
                  <a:gd name="f1" fmla="val 5400000"/>
                  <a:gd name="f2" fmla="val 180"/>
                  <a:gd name="f3" fmla="val w"/>
                  <a:gd name="f4" fmla="val h"/>
                  <a:gd name="f5" fmla="val 0"/>
                  <a:gd name="f6" fmla="val 110"/>
                  <a:gd name="f7" fmla="val 33"/>
                  <a:gd name="f8" fmla="val 1"/>
                  <a:gd name="f9" fmla="val 7"/>
                  <a:gd name="f10" fmla="val 12"/>
                  <a:gd name="f11" fmla="val 18"/>
                  <a:gd name="f12" fmla="val 75"/>
                  <a:gd name="f13" fmla="val 23"/>
                  <a:gd name="f14" fmla="val 39"/>
                  <a:gd name="f15" fmla="val 28"/>
                  <a:gd name="f16" fmla="val 4"/>
                  <a:gd name="f17" fmla="val 19"/>
                  <a:gd name="f18" fmla="val 14"/>
                  <a:gd name="f19" fmla="val 17"/>
                  <a:gd name="f20" fmla="val 13"/>
                  <a:gd name="f21" fmla="val 46"/>
                  <a:gd name="f22" fmla="val 10"/>
                  <a:gd name="f23" fmla="val 74"/>
                  <a:gd name="f24" fmla="val 5"/>
                  <a:gd name="f25" fmla="val 103"/>
                  <a:gd name="f26" fmla="val 105"/>
                  <a:gd name="f27" fmla="val 107"/>
                  <a:gd name="f28" fmla="+- 0 0 -90"/>
                  <a:gd name="f29" fmla="*/ f3 1 110"/>
                  <a:gd name="f30" fmla="*/ f4 1 33"/>
                  <a:gd name="f31" fmla="val f5"/>
                  <a:gd name="f32" fmla="val f6"/>
                  <a:gd name="f33" fmla="val f7"/>
                  <a:gd name="f34" fmla="*/ f28 f0 1"/>
                  <a:gd name="f35" fmla="+- f33 0 f31"/>
                  <a:gd name="f36" fmla="+- f32 0 f31"/>
                  <a:gd name="f37" fmla="*/ f34 1 f2"/>
                  <a:gd name="f38" fmla="*/ f36 1 110"/>
                  <a:gd name="f39" fmla="*/ f35 1 33"/>
                  <a:gd name="f40" fmla="*/ 110 f36 1"/>
                  <a:gd name="f41" fmla="*/ 1 f35 1"/>
                  <a:gd name="f42" fmla="*/ 18 f35 1"/>
                  <a:gd name="f43" fmla="*/ 4 f36 1"/>
                  <a:gd name="f44" fmla="*/ 33 f35 1"/>
                  <a:gd name="f45" fmla="*/ 17 f36 1"/>
                  <a:gd name="f46" fmla="*/ 13 f35 1"/>
                  <a:gd name="f47" fmla="*/ 103 f36 1"/>
                  <a:gd name="f48" fmla="+- f37 0 f1"/>
                  <a:gd name="f49" fmla="*/ f40 1 110"/>
                  <a:gd name="f50" fmla="*/ f41 1 33"/>
                  <a:gd name="f51" fmla="*/ f42 1 33"/>
                  <a:gd name="f52" fmla="*/ f43 1 110"/>
                  <a:gd name="f53" fmla="*/ f44 1 33"/>
                  <a:gd name="f54" fmla="*/ f45 1 110"/>
                  <a:gd name="f55" fmla="*/ f46 1 33"/>
                  <a:gd name="f56" fmla="*/ f47 1 110"/>
                  <a:gd name="f57" fmla="*/ 0 1 f38"/>
                  <a:gd name="f58" fmla="*/ f32 1 f38"/>
                  <a:gd name="f59" fmla="*/ 0 1 f39"/>
                  <a:gd name="f60" fmla="*/ f33 1 f39"/>
                  <a:gd name="f61" fmla="*/ f49 1 f38"/>
                  <a:gd name="f62" fmla="*/ f50 1 f39"/>
                  <a:gd name="f63" fmla="*/ f51 1 f39"/>
                  <a:gd name="f64" fmla="*/ f52 1 f38"/>
                  <a:gd name="f65" fmla="*/ f53 1 f39"/>
                  <a:gd name="f66" fmla="*/ f54 1 f38"/>
                  <a:gd name="f67" fmla="*/ f55 1 f39"/>
                  <a:gd name="f68" fmla="*/ f56 1 f38"/>
                  <a:gd name="f69" fmla="*/ f57 f29 1"/>
                  <a:gd name="f70" fmla="*/ f58 f29 1"/>
                  <a:gd name="f71" fmla="*/ f60 f30 1"/>
                  <a:gd name="f72" fmla="*/ f59 f30 1"/>
                  <a:gd name="f73" fmla="*/ f61 f29 1"/>
                  <a:gd name="f74" fmla="*/ f62 f30 1"/>
                  <a:gd name="f75" fmla="*/ f63 f30 1"/>
                  <a:gd name="f76" fmla="*/ f64 f29 1"/>
                  <a:gd name="f77" fmla="*/ f65 f30 1"/>
                  <a:gd name="f78" fmla="*/ f66 f29 1"/>
                  <a:gd name="f79" fmla="*/ f67 f30 1"/>
                  <a:gd name="f80" fmla="*/ f68 f29 1"/>
                </a:gdLst>
                <a:ahLst/>
                <a:cxnLst>
                  <a:cxn ang="3cd4">
                    <a:pos x="hc" y="t"/>
                  </a:cxn>
                  <a:cxn ang="0">
                    <a:pos x="r" y="vc"/>
                  </a:cxn>
                  <a:cxn ang="cd4">
                    <a:pos x="hc" y="b"/>
                  </a:cxn>
                  <a:cxn ang="cd2">
                    <a:pos x="l" y="vc"/>
                  </a:cxn>
                  <a:cxn ang="f48">
                    <a:pos x="f73" y="f74"/>
                  </a:cxn>
                  <a:cxn ang="f48">
                    <a:pos x="f73" y="f75"/>
                  </a:cxn>
                  <a:cxn ang="f48">
                    <a:pos x="f76" y="f77"/>
                  </a:cxn>
                  <a:cxn ang="f48">
                    <a:pos x="f78" y="f79"/>
                  </a:cxn>
                  <a:cxn ang="f48">
                    <a:pos x="f80" y="f74"/>
                  </a:cxn>
                  <a:cxn ang="f48">
                    <a:pos x="f73" y="f74"/>
                  </a:cxn>
                </a:cxnLst>
                <a:rect l="f69" t="f72" r="f70" b="f71"/>
                <a:pathLst>
                  <a:path w="110" h="33">
                    <a:moveTo>
                      <a:pt x="f6" y="f8"/>
                    </a:moveTo>
                    <a:cubicBezTo>
                      <a:pt x="f6" y="f9"/>
                      <a:pt x="f6" y="f10"/>
                      <a:pt x="f6" y="f11"/>
                    </a:cubicBezTo>
                    <a:cubicBezTo>
                      <a:pt x="f12" y="f13"/>
                      <a:pt x="f14" y="f15"/>
                      <a:pt x="f16" y="f7"/>
                    </a:cubicBezTo>
                    <a:cubicBezTo>
                      <a:pt x="f5" y="f17"/>
                      <a:pt x="f16" y="f18"/>
                      <a:pt x="f19" y="f20"/>
                    </a:cubicBezTo>
                    <a:cubicBezTo>
                      <a:pt x="f21" y="f22"/>
                      <a:pt x="f23" y="f24"/>
                      <a:pt x="f25" y="f8"/>
                    </a:cubicBezTo>
                    <a:cubicBezTo>
                      <a:pt x="f26" y="f5"/>
                      <a:pt x="f27" y="f8"/>
                      <a:pt x="f6" y="f8"/>
                    </a:cubicBezTo>
                    <a:close/>
                  </a:path>
                </a:pathLst>
              </a:custGeom>
              <a:solidFill>
                <a:srgbClr val="0070C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94" name="Freeform 35">
                <a:extLst>
                  <a:ext uri="{FF2B5EF4-FFF2-40B4-BE49-F238E27FC236}">
                    <a16:creationId xmlns:a16="http://schemas.microsoft.com/office/drawing/2014/main" id="{C062BFD5-26B6-603D-A21A-BCA65804B503}"/>
                  </a:ext>
                </a:extLst>
              </p:cNvPr>
              <p:cNvSpPr/>
              <p:nvPr/>
            </p:nvSpPr>
            <p:spPr>
              <a:xfrm>
                <a:off x="8611453" y="3686056"/>
                <a:ext cx="219126" cy="69018"/>
              </a:xfrm>
              <a:custGeom>
                <a:avLst/>
                <a:gdLst>
                  <a:gd name="f0" fmla="val 10800000"/>
                  <a:gd name="f1" fmla="val 5400000"/>
                  <a:gd name="f2" fmla="val 180"/>
                  <a:gd name="f3" fmla="val w"/>
                  <a:gd name="f4" fmla="val h"/>
                  <a:gd name="f5" fmla="val 0"/>
                  <a:gd name="f6" fmla="val 107"/>
                  <a:gd name="f7" fmla="val 34"/>
                  <a:gd name="f8" fmla="val 27"/>
                  <a:gd name="f9" fmla="val 22"/>
                  <a:gd name="f10" fmla="val 16"/>
                  <a:gd name="f11" fmla="val 35"/>
                  <a:gd name="f12" fmla="val 11"/>
                  <a:gd name="f13" fmla="val 71"/>
                  <a:gd name="f14" fmla="val 5"/>
                  <a:gd name="f15" fmla="val 6"/>
                  <a:gd name="f16" fmla="val 18"/>
                  <a:gd name="f17" fmla="val 72"/>
                  <a:gd name="f18" fmla="val 23"/>
                  <a:gd name="f19" fmla="val 36"/>
                  <a:gd name="f20" fmla="val 29"/>
                  <a:gd name="f21" fmla="+- 0 0 -90"/>
                  <a:gd name="f22" fmla="*/ f3 1 107"/>
                  <a:gd name="f23" fmla="*/ f4 1 34"/>
                  <a:gd name="f24" fmla="val f5"/>
                  <a:gd name="f25" fmla="val f6"/>
                  <a:gd name="f26" fmla="val f7"/>
                  <a:gd name="f27" fmla="*/ f21 f0 1"/>
                  <a:gd name="f28" fmla="+- f26 0 f24"/>
                  <a:gd name="f29" fmla="+- f25 0 f24"/>
                  <a:gd name="f30" fmla="*/ f27 1 f2"/>
                  <a:gd name="f31" fmla="*/ f29 1 107"/>
                  <a:gd name="f32" fmla="*/ f28 1 34"/>
                  <a:gd name="f33" fmla="*/ 0 f29 1"/>
                  <a:gd name="f34" fmla="*/ 34 f28 1"/>
                  <a:gd name="f35" fmla="*/ 16 f28 1"/>
                  <a:gd name="f36" fmla="*/ 107 f29 1"/>
                  <a:gd name="f37" fmla="*/ 0 f28 1"/>
                  <a:gd name="f38" fmla="*/ 18 f28 1"/>
                  <a:gd name="f39" fmla="+- f30 0 f1"/>
                  <a:gd name="f40" fmla="*/ f33 1 107"/>
                  <a:gd name="f41" fmla="*/ f34 1 34"/>
                  <a:gd name="f42" fmla="*/ f35 1 34"/>
                  <a:gd name="f43" fmla="*/ f36 1 107"/>
                  <a:gd name="f44" fmla="*/ f37 1 34"/>
                  <a:gd name="f45" fmla="*/ f38 1 34"/>
                  <a:gd name="f46" fmla="*/ 0 1 f31"/>
                  <a:gd name="f47" fmla="*/ f25 1 f31"/>
                  <a:gd name="f48" fmla="*/ 0 1 f32"/>
                  <a:gd name="f49" fmla="*/ f26 1 f32"/>
                  <a:gd name="f50" fmla="*/ f40 1 f31"/>
                  <a:gd name="f51" fmla="*/ f41 1 f32"/>
                  <a:gd name="f52" fmla="*/ f42 1 f32"/>
                  <a:gd name="f53" fmla="*/ f43 1 f31"/>
                  <a:gd name="f54" fmla="*/ f44 1 f32"/>
                  <a:gd name="f55" fmla="*/ f45 1 f32"/>
                  <a:gd name="f56" fmla="*/ f46 f22 1"/>
                  <a:gd name="f57" fmla="*/ f47 f22 1"/>
                  <a:gd name="f58" fmla="*/ f49 f23 1"/>
                  <a:gd name="f59" fmla="*/ f48 f23 1"/>
                  <a:gd name="f60" fmla="*/ f50 f22 1"/>
                  <a:gd name="f61" fmla="*/ f51 f23 1"/>
                  <a:gd name="f62" fmla="*/ f52 f23 1"/>
                  <a:gd name="f63" fmla="*/ f53 f22 1"/>
                  <a:gd name="f64" fmla="*/ f54 f23 1"/>
                  <a:gd name="f65" fmla="*/ f55 f23 1"/>
                </a:gdLst>
                <a:ahLst/>
                <a:cxnLst>
                  <a:cxn ang="3cd4">
                    <a:pos x="hc" y="t"/>
                  </a:cxn>
                  <a:cxn ang="0">
                    <a:pos x="r" y="vc"/>
                  </a:cxn>
                  <a:cxn ang="cd4">
                    <a:pos x="hc" y="b"/>
                  </a:cxn>
                  <a:cxn ang="cd2">
                    <a:pos x="l" y="vc"/>
                  </a:cxn>
                  <a:cxn ang="f39">
                    <a:pos x="f60" y="f61"/>
                  </a:cxn>
                  <a:cxn ang="f39">
                    <a:pos x="f60" y="f62"/>
                  </a:cxn>
                  <a:cxn ang="f39">
                    <a:pos x="f63" y="f64"/>
                  </a:cxn>
                  <a:cxn ang="f39">
                    <a:pos x="f63" y="f65"/>
                  </a:cxn>
                  <a:cxn ang="f39">
                    <a:pos x="f60" y="f61"/>
                  </a:cxn>
                </a:cxnLst>
                <a:rect l="f56" t="f59" r="f57" b="f58"/>
                <a:pathLst>
                  <a:path w="107" h="34">
                    <a:moveTo>
                      <a:pt x="f5" y="f7"/>
                    </a:moveTo>
                    <a:cubicBezTo>
                      <a:pt x="f5" y="f8"/>
                      <a:pt x="f5" y="f9"/>
                      <a:pt x="f5" y="f10"/>
                    </a:cubicBezTo>
                    <a:cubicBezTo>
                      <a:pt x="f11" y="f12"/>
                      <a:pt x="f13" y="f14"/>
                      <a:pt x="f6" y="f5"/>
                    </a:cubicBezTo>
                    <a:cubicBezTo>
                      <a:pt x="f6" y="f15"/>
                      <a:pt x="f6" y="f12"/>
                      <a:pt x="f6" y="f16"/>
                    </a:cubicBezTo>
                    <a:cubicBezTo>
                      <a:pt x="f17" y="f18"/>
                      <a:pt x="f19" y="f20"/>
                      <a:pt x="f5" y="f7"/>
                    </a:cubicBezTo>
                    <a:close/>
                  </a:path>
                </a:pathLst>
              </a:custGeom>
              <a:solidFill>
                <a:srgbClr val="0070C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95" name="Freeform 36">
                <a:extLst>
                  <a:ext uri="{FF2B5EF4-FFF2-40B4-BE49-F238E27FC236}">
                    <a16:creationId xmlns:a16="http://schemas.microsoft.com/office/drawing/2014/main" id="{D51515A8-AF6C-DF95-23C0-76EB0C109525}"/>
                  </a:ext>
                </a:extLst>
              </p:cNvPr>
              <p:cNvSpPr/>
              <p:nvPr/>
            </p:nvSpPr>
            <p:spPr>
              <a:xfrm>
                <a:off x="8606277" y="3561834"/>
                <a:ext cx="224302" cy="72466"/>
              </a:xfrm>
              <a:custGeom>
                <a:avLst/>
                <a:gdLst>
                  <a:gd name="f0" fmla="val 10800000"/>
                  <a:gd name="f1" fmla="val 5400000"/>
                  <a:gd name="f2" fmla="val 180"/>
                  <a:gd name="f3" fmla="val w"/>
                  <a:gd name="f4" fmla="val h"/>
                  <a:gd name="f5" fmla="val 0"/>
                  <a:gd name="f6" fmla="val 110"/>
                  <a:gd name="f7" fmla="val 35"/>
                  <a:gd name="f8" fmla="val 6"/>
                  <a:gd name="f9" fmla="val 11"/>
                  <a:gd name="f10" fmla="val 17"/>
                  <a:gd name="f11" fmla="val 75"/>
                  <a:gd name="f12" fmla="val 23"/>
                  <a:gd name="f13" fmla="val 40"/>
                  <a:gd name="f14" fmla="val 29"/>
                  <a:gd name="f15" fmla="val 5"/>
                  <a:gd name="f16" fmla="val 20"/>
                  <a:gd name="f17" fmla="val 1"/>
                  <a:gd name="f18" fmla="val 18"/>
                  <a:gd name="f19" fmla="val 15"/>
                  <a:gd name="f20" fmla="val 16"/>
                  <a:gd name="f21" fmla="val 43"/>
                  <a:gd name="f22" fmla="val 70"/>
                  <a:gd name="f23" fmla="val 98"/>
                  <a:gd name="f24" fmla="val 102"/>
                  <a:gd name="f25" fmla="val 106"/>
                  <a:gd name="f26" fmla="+- 0 0 -90"/>
                  <a:gd name="f27" fmla="*/ f3 1 110"/>
                  <a:gd name="f28" fmla="*/ f4 1 35"/>
                  <a:gd name="f29" fmla="val f5"/>
                  <a:gd name="f30" fmla="val f6"/>
                  <a:gd name="f31" fmla="val f7"/>
                  <a:gd name="f32" fmla="*/ f26 f0 1"/>
                  <a:gd name="f33" fmla="+- f31 0 f29"/>
                  <a:gd name="f34" fmla="+- f30 0 f29"/>
                  <a:gd name="f35" fmla="*/ f32 1 f2"/>
                  <a:gd name="f36" fmla="*/ f34 1 110"/>
                  <a:gd name="f37" fmla="*/ f33 1 35"/>
                  <a:gd name="f38" fmla="*/ 110 f34 1"/>
                  <a:gd name="f39" fmla="*/ 0 f33 1"/>
                  <a:gd name="f40" fmla="*/ 17 f33 1"/>
                  <a:gd name="f41" fmla="*/ 5 f34 1"/>
                  <a:gd name="f42" fmla="*/ 35 f33 1"/>
                  <a:gd name="f43" fmla="*/ 15 f34 1"/>
                  <a:gd name="f44" fmla="*/ 16 f33 1"/>
                  <a:gd name="f45" fmla="*/ 98 f34 1"/>
                  <a:gd name="f46" fmla="*/ 1 f33 1"/>
                  <a:gd name="f47" fmla="+- f35 0 f1"/>
                  <a:gd name="f48" fmla="*/ f38 1 110"/>
                  <a:gd name="f49" fmla="*/ f39 1 35"/>
                  <a:gd name="f50" fmla="*/ f40 1 35"/>
                  <a:gd name="f51" fmla="*/ f41 1 110"/>
                  <a:gd name="f52" fmla="*/ f42 1 35"/>
                  <a:gd name="f53" fmla="*/ f43 1 110"/>
                  <a:gd name="f54" fmla="*/ f44 1 35"/>
                  <a:gd name="f55" fmla="*/ f45 1 110"/>
                  <a:gd name="f56" fmla="*/ f46 1 35"/>
                  <a:gd name="f57" fmla="*/ 0 1 f36"/>
                  <a:gd name="f58" fmla="*/ f30 1 f36"/>
                  <a:gd name="f59" fmla="*/ 0 1 f37"/>
                  <a:gd name="f60" fmla="*/ f31 1 f37"/>
                  <a:gd name="f61" fmla="*/ f48 1 f36"/>
                  <a:gd name="f62" fmla="*/ f49 1 f37"/>
                  <a:gd name="f63" fmla="*/ f50 1 f37"/>
                  <a:gd name="f64" fmla="*/ f51 1 f36"/>
                  <a:gd name="f65" fmla="*/ f52 1 f37"/>
                  <a:gd name="f66" fmla="*/ f53 1 f36"/>
                  <a:gd name="f67" fmla="*/ f54 1 f37"/>
                  <a:gd name="f68" fmla="*/ f55 1 f36"/>
                  <a:gd name="f69" fmla="*/ f56 1 f37"/>
                  <a:gd name="f70" fmla="*/ f57 f27 1"/>
                  <a:gd name="f71" fmla="*/ f58 f27 1"/>
                  <a:gd name="f72" fmla="*/ f60 f28 1"/>
                  <a:gd name="f73" fmla="*/ f59 f28 1"/>
                  <a:gd name="f74" fmla="*/ f61 f27 1"/>
                  <a:gd name="f75" fmla="*/ f62 f28 1"/>
                  <a:gd name="f76" fmla="*/ f63 f28 1"/>
                  <a:gd name="f77" fmla="*/ f64 f27 1"/>
                  <a:gd name="f78" fmla="*/ f65 f28 1"/>
                  <a:gd name="f79" fmla="*/ f66 f27 1"/>
                  <a:gd name="f80" fmla="*/ f67 f28 1"/>
                  <a:gd name="f81" fmla="*/ f68 f27 1"/>
                  <a:gd name="f82" fmla="*/ f69 f28 1"/>
                </a:gdLst>
                <a:ahLst/>
                <a:cxnLst>
                  <a:cxn ang="3cd4">
                    <a:pos x="hc" y="t"/>
                  </a:cxn>
                  <a:cxn ang="0">
                    <a:pos x="r" y="vc"/>
                  </a:cxn>
                  <a:cxn ang="cd4">
                    <a:pos x="hc" y="b"/>
                  </a:cxn>
                  <a:cxn ang="cd2">
                    <a:pos x="l" y="vc"/>
                  </a:cxn>
                  <a:cxn ang="f47">
                    <a:pos x="f74" y="f75"/>
                  </a:cxn>
                  <a:cxn ang="f47">
                    <a:pos x="f74" y="f76"/>
                  </a:cxn>
                  <a:cxn ang="f47">
                    <a:pos x="f77" y="f78"/>
                  </a:cxn>
                  <a:cxn ang="f47">
                    <a:pos x="f79" y="f80"/>
                  </a:cxn>
                  <a:cxn ang="f47">
                    <a:pos x="f81" y="f82"/>
                  </a:cxn>
                  <a:cxn ang="f47">
                    <a:pos x="f74" y="f75"/>
                  </a:cxn>
                </a:cxnLst>
                <a:rect l="f70" t="f73" r="f71" b="f72"/>
                <a:pathLst>
                  <a:path w="110" h="35">
                    <a:moveTo>
                      <a:pt x="f6" y="f5"/>
                    </a:moveTo>
                    <a:cubicBezTo>
                      <a:pt x="f6" y="f8"/>
                      <a:pt x="f6" y="f9"/>
                      <a:pt x="f6" y="f10"/>
                    </a:cubicBezTo>
                    <a:cubicBezTo>
                      <a:pt x="f11" y="f12"/>
                      <a:pt x="f13" y="f14"/>
                      <a:pt x="f15" y="f7"/>
                    </a:cubicBezTo>
                    <a:cubicBezTo>
                      <a:pt x="f5" y="f16"/>
                      <a:pt x="f17" y="f18"/>
                      <a:pt x="f19" y="f20"/>
                    </a:cubicBezTo>
                    <a:cubicBezTo>
                      <a:pt x="f21" y="f9"/>
                      <a:pt x="f22" y="f8"/>
                      <a:pt x="f23" y="f17"/>
                    </a:cubicBezTo>
                    <a:cubicBezTo>
                      <a:pt x="f24" y="f5"/>
                      <a:pt x="f25" y="f5"/>
                      <a:pt x="f6" y="f5"/>
                    </a:cubicBezTo>
                    <a:close/>
                  </a:path>
                </a:pathLst>
              </a:custGeom>
              <a:solidFill>
                <a:srgbClr val="0070C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96" name="Freeform 37">
                <a:extLst>
                  <a:ext uri="{FF2B5EF4-FFF2-40B4-BE49-F238E27FC236}">
                    <a16:creationId xmlns:a16="http://schemas.microsoft.com/office/drawing/2014/main" id="{27FB941F-2464-45E1-9CA8-A58039243326}"/>
                  </a:ext>
                </a:extLst>
              </p:cNvPr>
              <p:cNvSpPr/>
              <p:nvPr/>
            </p:nvSpPr>
            <p:spPr>
              <a:xfrm>
                <a:off x="8611453" y="3308198"/>
                <a:ext cx="219126" cy="75913"/>
              </a:xfrm>
              <a:custGeom>
                <a:avLst/>
                <a:gdLst>
                  <a:gd name="f0" fmla="val 10800000"/>
                  <a:gd name="f1" fmla="val 5400000"/>
                  <a:gd name="f2" fmla="val 180"/>
                  <a:gd name="f3" fmla="val w"/>
                  <a:gd name="f4" fmla="val h"/>
                  <a:gd name="f5" fmla="val 0"/>
                  <a:gd name="f6" fmla="val 107"/>
                  <a:gd name="f7" fmla="val 37"/>
                  <a:gd name="f8" fmla="val 7"/>
                  <a:gd name="f9" fmla="val 12"/>
                  <a:gd name="f10" fmla="val 19"/>
                  <a:gd name="f11" fmla="val 77"/>
                  <a:gd name="f12" fmla="val 25"/>
                  <a:gd name="f13" fmla="val 47"/>
                  <a:gd name="f14" fmla="val 32"/>
                  <a:gd name="f15" fmla="val 17"/>
                  <a:gd name="f16" fmla="val 6"/>
                  <a:gd name="f17" fmla="val 31"/>
                  <a:gd name="f18" fmla="val 28"/>
                  <a:gd name="f19" fmla="val 26"/>
                  <a:gd name="f20" fmla="val 1"/>
                  <a:gd name="f21" fmla="val 23"/>
                  <a:gd name="f22" fmla="val 36"/>
                  <a:gd name="f23" fmla="val 16"/>
                  <a:gd name="f24" fmla="val 71"/>
                  <a:gd name="f25" fmla="val 8"/>
                  <a:gd name="f26" fmla="+- 0 0 -90"/>
                  <a:gd name="f27" fmla="*/ f3 1 107"/>
                  <a:gd name="f28" fmla="*/ f4 1 37"/>
                  <a:gd name="f29" fmla="val f5"/>
                  <a:gd name="f30" fmla="val f6"/>
                  <a:gd name="f31" fmla="val f7"/>
                  <a:gd name="f32" fmla="*/ f26 f0 1"/>
                  <a:gd name="f33" fmla="+- f31 0 f29"/>
                  <a:gd name="f34" fmla="+- f30 0 f29"/>
                  <a:gd name="f35" fmla="*/ f32 1 f2"/>
                  <a:gd name="f36" fmla="*/ f34 1 107"/>
                  <a:gd name="f37" fmla="*/ f33 1 37"/>
                  <a:gd name="f38" fmla="*/ 107 f34 1"/>
                  <a:gd name="f39" fmla="*/ 0 f33 1"/>
                  <a:gd name="f40" fmla="*/ 19 f33 1"/>
                  <a:gd name="f41" fmla="*/ 17 f34 1"/>
                  <a:gd name="f42" fmla="*/ 37 f33 1"/>
                  <a:gd name="f43" fmla="*/ 0 f34 1"/>
                  <a:gd name="f44" fmla="*/ 28 f33 1"/>
                  <a:gd name="f45" fmla="*/ 1 f34 1"/>
                  <a:gd name="f46" fmla="*/ 23 f33 1"/>
                  <a:gd name="f47" fmla="+- f35 0 f1"/>
                  <a:gd name="f48" fmla="*/ f38 1 107"/>
                  <a:gd name="f49" fmla="*/ f39 1 37"/>
                  <a:gd name="f50" fmla="*/ f40 1 37"/>
                  <a:gd name="f51" fmla="*/ f41 1 107"/>
                  <a:gd name="f52" fmla="*/ f42 1 37"/>
                  <a:gd name="f53" fmla="*/ f43 1 107"/>
                  <a:gd name="f54" fmla="*/ f44 1 37"/>
                  <a:gd name="f55" fmla="*/ f45 1 107"/>
                  <a:gd name="f56" fmla="*/ f46 1 37"/>
                  <a:gd name="f57" fmla="*/ 0 1 f36"/>
                  <a:gd name="f58" fmla="*/ f30 1 f36"/>
                  <a:gd name="f59" fmla="*/ 0 1 f37"/>
                  <a:gd name="f60" fmla="*/ f31 1 f37"/>
                  <a:gd name="f61" fmla="*/ f48 1 f36"/>
                  <a:gd name="f62" fmla="*/ f49 1 f37"/>
                  <a:gd name="f63" fmla="*/ f50 1 f37"/>
                  <a:gd name="f64" fmla="*/ f51 1 f36"/>
                  <a:gd name="f65" fmla="*/ f52 1 f37"/>
                  <a:gd name="f66" fmla="*/ f53 1 f36"/>
                  <a:gd name="f67" fmla="*/ f54 1 f37"/>
                  <a:gd name="f68" fmla="*/ f55 1 f36"/>
                  <a:gd name="f69" fmla="*/ f56 1 f37"/>
                  <a:gd name="f70" fmla="*/ f57 f27 1"/>
                  <a:gd name="f71" fmla="*/ f58 f27 1"/>
                  <a:gd name="f72" fmla="*/ f60 f28 1"/>
                  <a:gd name="f73" fmla="*/ f59 f28 1"/>
                  <a:gd name="f74" fmla="*/ f61 f27 1"/>
                  <a:gd name="f75" fmla="*/ f62 f28 1"/>
                  <a:gd name="f76" fmla="*/ f63 f28 1"/>
                  <a:gd name="f77" fmla="*/ f64 f27 1"/>
                  <a:gd name="f78" fmla="*/ f65 f28 1"/>
                  <a:gd name="f79" fmla="*/ f66 f27 1"/>
                  <a:gd name="f80" fmla="*/ f67 f28 1"/>
                  <a:gd name="f81" fmla="*/ f68 f27 1"/>
                  <a:gd name="f82" fmla="*/ f69 f28 1"/>
                </a:gdLst>
                <a:ahLst/>
                <a:cxnLst>
                  <a:cxn ang="3cd4">
                    <a:pos x="hc" y="t"/>
                  </a:cxn>
                  <a:cxn ang="0">
                    <a:pos x="r" y="vc"/>
                  </a:cxn>
                  <a:cxn ang="cd4">
                    <a:pos x="hc" y="b"/>
                  </a:cxn>
                  <a:cxn ang="cd2">
                    <a:pos x="l" y="vc"/>
                  </a:cxn>
                  <a:cxn ang="f47">
                    <a:pos x="f74" y="f75"/>
                  </a:cxn>
                  <a:cxn ang="f47">
                    <a:pos x="f74" y="f76"/>
                  </a:cxn>
                  <a:cxn ang="f47">
                    <a:pos x="f77" y="f78"/>
                  </a:cxn>
                  <a:cxn ang="f47">
                    <a:pos x="f79" y="f80"/>
                  </a:cxn>
                  <a:cxn ang="f47">
                    <a:pos x="f81" y="f82"/>
                  </a:cxn>
                  <a:cxn ang="f47">
                    <a:pos x="f74" y="f75"/>
                  </a:cxn>
                </a:cxnLst>
                <a:rect l="f70" t="f73" r="f71" b="f72"/>
                <a:pathLst>
                  <a:path w="107" h="37">
                    <a:moveTo>
                      <a:pt x="f6" y="f5"/>
                    </a:moveTo>
                    <a:cubicBezTo>
                      <a:pt x="f6" y="f8"/>
                      <a:pt x="f6" y="f9"/>
                      <a:pt x="f6" y="f10"/>
                    </a:cubicBezTo>
                    <a:cubicBezTo>
                      <a:pt x="f11" y="f12"/>
                      <a:pt x="f13" y="f14"/>
                      <a:pt x="f15" y="f7"/>
                    </a:cubicBezTo>
                    <a:cubicBezTo>
                      <a:pt x="f9" y="f7"/>
                      <a:pt x="f16" y="f17"/>
                      <a:pt x="f5" y="f18"/>
                    </a:cubicBezTo>
                    <a:cubicBezTo>
                      <a:pt x="f5" y="f19"/>
                      <a:pt x="f5" y="f12"/>
                      <a:pt x="f20" y="f21"/>
                    </a:cubicBezTo>
                    <a:cubicBezTo>
                      <a:pt x="f22" y="f23"/>
                      <a:pt x="f24" y="f25"/>
                      <a:pt x="f6" y="f5"/>
                    </a:cubicBezTo>
                    <a:close/>
                  </a:path>
                </a:pathLst>
              </a:custGeom>
              <a:solidFill>
                <a:srgbClr val="0070C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97" name="Freeform 38">
                <a:extLst>
                  <a:ext uri="{FF2B5EF4-FFF2-40B4-BE49-F238E27FC236}">
                    <a16:creationId xmlns:a16="http://schemas.microsoft.com/office/drawing/2014/main" id="{CDEC01E6-817F-9351-862C-4533A0FD39D0}"/>
                  </a:ext>
                </a:extLst>
              </p:cNvPr>
              <p:cNvSpPr/>
              <p:nvPr/>
            </p:nvSpPr>
            <p:spPr>
              <a:xfrm>
                <a:off x="8608006" y="3511798"/>
                <a:ext cx="186345" cy="60386"/>
              </a:xfrm>
              <a:custGeom>
                <a:avLst/>
                <a:gdLst>
                  <a:gd name="f0" fmla="val 10800000"/>
                  <a:gd name="f1" fmla="val 5400000"/>
                  <a:gd name="f2" fmla="val 180"/>
                  <a:gd name="f3" fmla="val w"/>
                  <a:gd name="f4" fmla="val h"/>
                  <a:gd name="f5" fmla="val 0"/>
                  <a:gd name="f6" fmla="val 91"/>
                  <a:gd name="f7" fmla="val 30"/>
                  <a:gd name="f8" fmla="val 13"/>
                  <a:gd name="f9" fmla="val 67"/>
                  <a:gd name="f10" fmla="val 18"/>
                  <a:gd name="f11" fmla="val 44"/>
                  <a:gd name="f12" fmla="val 23"/>
                  <a:gd name="f13" fmla="val 21"/>
                  <a:gd name="f14" fmla="val 27"/>
                  <a:gd name="f15" fmla="val 15"/>
                  <a:gd name="f16" fmla="val 28"/>
                  <a:gd name="f17" fmla="val 9"/>
                  <a:gd name="f18" fmla="val 29"/>
                  <a:gd name="f19" fmla="val 3"/>
                  <a:gd name="f20" fmla="val 14"/>
                  <a:gd name="f21" fmla="val 11"/>
                  <a:gd name="f22" fmla="val 35"/>
                  <a:gd name="f23" fmla="val 7"/>
                  <a:gd name="f24" fmla="val 56"/>
                  <a:gd name="f25" fmla="val 4"/>
                  <a:gd name="f26" fmla="val 77"/>
                  <a:gd name="f27" fmla="val 82"/>
                  <a:gd name="f28" fmla="val 5"/>
                  <a:gd name="f29" fmla="val 86"/>
                  <a:gd name="f30" fmla="+- 0 0 -90"/>
                  <a:gd name="f31" fmla="*/ f3 1 91"/>
                  <a:gd name="f32" fmla="*/ f4 1 30"/>
                  <a:gd name="f33" fmla="val f5"/>
                  <a:gd name="f34" fmla="val f6"/>
                  <a:gd name="f35" fmla="val f7"/>
                  <a:gd name="f36" fmla="*/ f30 f0 1"/>
                  <a:gd name="f37" fmla="+- f35 0 f33"/>
                  <a:gd name="f38" fmla="+- f34 0 f33"/>
                  <a:gd name="f39" fmla="*/ f36 1 f2"/>
                  <a:gd name="f40" fmla="*/ f38 1 91"/>
                  <a:gd name="f41" fmla="*/ f37 1 30"/>
                  <a:gd name="f42" fmla="*/ 91 f38 1"/>
                  <a:gd name="f43" fmla="*/ 13 f37 1"/>
                  <a:gd name="f44" fmla="*/ 21 f38 1"/>
                  <a:gd name="f45" fmla="*/ 27 f37 1"/>
                  <a:gd name="f46" fmla="*/ 3 f38 1"/>
                  <a:gd name="f47" fmla="*/ 30 f37 1"/>
                  <a:gd name="f48" fmla="*/ 14 f38 1"/>
                  <a:gd name="f49" fmla="*/ 11 f37 1"/>
                  <a:gd name="f50" fmla="*/ 77 f38 1"/>
                  <a:gd name="f51" fmla="*/ 0 f37 1"/>
                  <a:gd name="f52" fmla="+- f39 0 f1"/>
                  <a:gd name="f53" fmla="*/ f42 1 91"/>
                  <a:gd name="f54" fmla="*/ f43 1 30"/>
                  <a:gd name="f55" fmla="*/ f44 1 91"/>
                  <a:gd name="f56" fmla="*/ f45 1 30"/>
                  <a:gd name="f57" fmla="*/ f46 1 91"/>
                  <a:gd name="f58" fmla="*/ f47 1 30"/>
                  <a:gd name="f59" fmla="*/ f48 1 91"/>
                  <a:gd name="f60" fmla="*/ f49 1 30"/>
                  <a:gd name="f61" fmla="*/ f50 1 91"/>
                  <a:gd name="f62" fmla="*/ f51 1 30"/>
                  <a:gd name="f63" fmla="*/ 0 1 f40"/>
                  <a:gd name="f64" fmla="*/ f34 1 f40"/>
                  <a:gd name="f65" fmla="*/ 0 1 f41"/>
                  <a:gd name="f66" fmla="*/ f35 1 f41"/>
                  <a:gd name="f67" fmla="*/ f53 1 f40"/>
                  <a:gd name="f68" fmla="*/ f54 1 f41"/>
                  <a:gd name="f69" fmla="*/ f55 1 f40"/>
                  <a:gd name="f70" fmla="*/ f56 1 f41"/>
                  <a:gd name="f71" fmla="*/ f57 1 f40"/>
                  <a:gd name="f72" fmla="*/ f58 1 f41"/>
                  <a:gd name="f73" fmla="*/ f59 1 f40"/>
                  <a:gd name="f74" fmla="*/ f60 1 f41"/>
                  <a:gd name="f75" fmla="*/ f61 1 f40"/>
                  <a:gd name="f76" fmla="*/ f62 1 f41"/>
                  <a:gd name="f77" fmla="*/ f63 f31 1"/>
                  <a:gd name="f78" fmla="*/ f64 f31 1"/>
                  <a:gd name="f79" fmla="*/ f66 f32 1"/>
                  <a:gd name="f80" fmla="*/ f65 f32 1"/>
                  <a:gd name="f81" fmla="*/ f67 f31 1"/>
                  <a:gd name="f82" fmla="*/ f68 f32 1"/>
                  <a:gd name="f83" fmla="*/ f69 f31 1"/>
                  <a:gd name="f84" fmla="*/ f70 f32 1"/>
                  <a:gd name="f85" fmla="*/ f71 f31 1"/>
                  <a:gd name="f86" fmla="*/ f72 f32 1"/>
                  <a:gd name="f87" fmla="*/ f73 f31 1"/>
                  <a:gd name="f88" fmla="*/ f74 f32 1"/>
                  <a:gd name="f89" fmla="*/ f75 f31 1"/>
                  <a:gd name="f90" fmla="*/ f76 f32 1"/>
                </a:gdLst>
                <a:ahLst/>
                <a:cxnLst>
                  <a:cxn ang="3cd4">
                    <a:pos x="hc" y="t"/>
                  </a:cxn>
                  <a:cxn ang="0">
                    <a:pos x="r" y="vc"/>
                  </a:cxn>
                  <a:cxn ang="cd4">
                    <a:pos x="hc" y="b"/>
                  </a:cxn>
                  <a:cxn ang="cd2">
                    <a:pos x="l" y="vc"/>
                  </a:cxn>
                  <a:cxn ang="f52">
                    <a:pos x="f81" y="f82"/>
                  </a:cxn>
                  <a:cxn ang="f52">
                    <a:pos x="f83" y="f84"/>
                  </a:cxn>
                  <a:cxn ang="f52">
                    <a:pos x="f85" y="f86"/>
                  </a:cxn>
                  <a:cxn ang="f52">
                    <a:pos x="f87" y="f88"/>
                  </a:cxn>
                  <a:cxn ang="f52">
                    <a:pos x="f89" y="f90"/>
                  </a:cxn>
                  <a:cxn ang="f52">
                    <a:pos x="f81" y="f82"/>
                  </a:cxn>
                </a:cxnLst>
                <a:rect l="f77" t="f80" r="f78" b="f79"/>
                <a:pathLst>
                  <a:path w="91" h="30">
                    <a:moveTo>
                      <a:pt x="f6" y="f8"/>
                    </a:moveTo>
                    <a:cubicBezTo>
                      <a:pt x="f9" y="f10"/>
                      <a:pt x="f11" y="f12"/>
                      <a:pt x="f13" y="f14"/>
                    </a:cubicBezTo>
                    <a:cubicBezTo>
                      <a:pt x="f15" y="f16"/>
                      <a:pt x="f17" y="f18"/>
                      <a:pt x="f19" y="f7"/>
                    </a:cubicBezTo>
                    <a:cubicBezTo>
                      <a:pt x="f5" y="f20"/>
                      <a:pt x="f5" y="f8"/>
                      <a:pt x="f20" y="f21"/>
                    </a:cubicBezTo>
                    <a:cubicBezTo>
                      <a:pt x="f22" y="f23"/>
                      <a:pt x="f24" y="f25"/>
                      <a:pt x="f26" y="f5"/>
                    </a:cubicBezTo>
                    <a:cubicBezTo>
                      <a:pt x="f27" y="f28"/>
                      <a:pt x="f29" y="f17"/>
                      <a:pt x="f6" y="f8"/>
                    </a:cubicBezTo>
                    <a:close/>
                  </a:path>
                </a:pathLst>
              </a:custGeom>
              <a:solidFill>
                <a:srgbClr val="0070C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98" name="Freeform 39">
                <a:extLst>
                  <a:ext uri="{FF2B5EF4-FFF2-40B4-BE49-F238E27FC236}">
                    <a16:creationId xmlns:a16="http://schemas.microsoft.com/office/drawing/2014/main" id="{67857356-C97B-AE38-95F7-03038D9E9554}"/>
                  </a:ext>
                </a:extLst>
              </p:cNvPr>
              <p:cNvSpPr/>
              <p:nvPr/>
            </p:nvSpPr>
            <p:spPr>
              <a:xfrm>
                <a:off x="8663217" y="3373761"/>
                <a:ext cx="167362" cy="60386"/>
              </a:xfrm>
              <a:custGeom>
                <a:avLst/>
                <a:gdLst>
                  <a:gd name="f0" fmla="val 10800000"/>
                  <a:gd name="f1" fmla="val 5400000"/>
                  <a:gd name="f2" fmla="val 180"/>
                  <a:gd name="f3" fmla="val w"/>
                  <a:gd name="f4" fmla="val h"/>
                  <a:gd name="f5" fmla="val 0"/>
                  <a:gd name="f6" fmla="val 82"/>
                  <a:gd name="f7" fmla="val 30"/>
                  <a:gd name="f8" fmla="val 18"/>
                  <a:gd name="f9" fmla="val 4"/>
                  <a:gd name="f10" fmla="val 17"/>
                  <a:gd name="f11" fmla="val 8"/>
                  <a:gd name="f12" fmla="val 14"/>
                  <a:gd name="f13" fmla="val 12"/>
                  <a:gd name="f14" fmla="val 33"/>
                  <a:gd name="f15" fmla="val 9"/>
                  <a:gd name="f16" fmla="val 54"/>
                  <a:gd name="f17" fmla="val 5"/>
                  <a:gd name="f18" fmla="val 75"/>
                  <a:gd name="f19" fmla="val 1"/>
                  <a:gd name="f20" fmla="val 77"/>
                  <a:gd name="f21" fmla="val 79"/>
                  <a:gd name="f22" fmla="val 6"/>
                  <a:gd name="f23" fmla="val 11"/>
                  <a:gd name="f24" fmla="val 59"/>
                  <a:gd name="f25" fmla="val 22"/>
                  <a:gd name="f26" fmla="val 35"/>
                  <a:gd name="f27" fmla="val 26"/>
                  <a:gd name="f28" fmla="+- 0 0 -90"/>
                  <a:gd name="f29" fmla="*/ f3 1 82"/>
                  <a:gd name="f30" fmla="*/ f4 1 30"/>
                  <a:gd name="f31" fmla="val f5"/>
                  <a:gd name="f32" fmla="val f6"/>
                  <a:gd name="f33" fmla="val f7"/>
                  <a:gd name="f34" fmla="*/ f28 f0 1"/>
                  <a:gd name="f35" fmla="+- f33 0 f31"/>
                  <a:gd name="f36" fmla="+- f32 0 f31"/>
                  <a:gd name="f37" fmla="*/ f34 1 f2"/>
                  <a:gd name="f38" fmla="*/ f36 1 82"/>
                  <a:gd name="f39" fmla="*/ f35 1 30"/>
                  <a:gd name="f40" fmla="*/ 0 f36 1"/>
                  <a:gd name="f41" fmla="*/ 18 f35 1"/>
                  <a:gd name="f42" fmla="*/ 12 f36 1"/>
                  <a:gd name="f43" fmla="*/ 14 f35 1"/>
                  <a:gd name="f44" fmla="*/ 75 f36 1"/>
                  <a:gd name="f45" fmla="*/ 1 f35 1"/>
                  <a:gd name="f46" fmla="*/ 82 f36 1"/>
                  <a:gd name="f47" fmla="*/ 30 f35 1"/>
                  <a:gd name="f48" fmla="+- f37 0 f1"/>
                  <a:gd name="f49" fmla="*/ f40 1 82"/>
                  <a:gd name="f50" fmla="*/ f41 1 30"/>
                  <a:gd name="f51" fmla="*/ f42 1 82"/>
                  <a:gd name="f52" fmla="*/ f43 1 30"/>
                  <a:gd name="f53" fmla="*/ f44 1 82"/>
                  <a:gd name="f54" fmla="*/ f45 1 30"/>
                  <a:gd name="f55" fmla="*/ f46 1 82"/>
                  <a:gd name="f56" fmla="*/ f47 1 30"/>
                  <a:gd name="f57" fmla="*/ 0 1 f38"/>
                  <a:gd name="f58" fmla="*/ f32 1 f38"/>
                  <a:gd name="f59" fmla="*/ 0 1 f39"/>
                  <a:gd name="f60" fmla="*/ f33 1 f39"/>
                  <a:gd name="f61" fmla="*/ f49 1 f38"/>
                  <a:gd name="f62" fmla="*/ f50 1 f39"/>
                  <a:gd name="f63" fmla="*/ f51 1 f38"/>
                  <a:gd name="f64" fmla="*/ f52 1 f39"/>
                  <a:gd name="f65" fmla="*/ f53 1 f38"/>
                  <a:gd name="f66" fmla="*/ f54 1 f39"/>
                  <a:gd name="f67" fmla="*/ f55 1 f38"/>
                  <a:gd name="f68" fmla="*/ f56 1 f39"/>
                  <a:gd name="f69" fmla="*/ f57 f29 1"/>
                  <a:gd name="f70" fmla="*/ f58 f29 1"/>
                  <a:gd name="f71" fmla="*/ f60 f30 1"/>
                  <a:gd name="f72" fmla="*/ f59 f30 1"/>
                  <a:gd name="f73" fmla="*/ f61 f29 1"/>
                  <a:gd name="f74" fmla="*/ f62 f30 1"/>
                  <a:gd name="f75" fmla="*/ f63 f29 1"/>
                  <a:gd name="f76" fmla="*/ f64 f30 1"/>
                  <a:gd name="f77" fmla="*/ f65 f29 1"/>
                  <a:gd name="f78" fmla="*/ f66 f30 1"/>
                  <a:gd name="f79" fmla="*/ f67 f29 1"/>
                  <a:gd name="f80" fmla="*/ f68 f30 1"/>
                </a:gdLst>
                <a:ahLst/>
                <a:cxnLst>
                  <a:cxn ang="3cd4">
                    <a:pos x="hc" y="t"/>
                  </a:cxn>
                  <a:cxn ang="0">
                    <a:pos x="r" y="vc"/>
                  </a:cxn>
                  <a:cxn ang="cd4">
                    <a:pos x="hc" y="b"/>
                  </a:cxn>
                  <a:cxn ang="cd2">
                    <a:pos x="l" y="vc"/>
                  </a:cxn>
                  <a:cxn ang="f48">
                    <a:pos x="f73" y="f74"/>
                  </a:cxn>
                  <a:cxn ang="f48">
                    <a:pos x="f75" y="f76"/>
                  </a:cxn>
                  <a:cxn ang="f48">
                    <a:pos x="f77" y="f78"/>
                  </a:cxn>
                  <a:cxn ang="f48">
                    <a:pos x="f79" y="f78"/>
                  </a:cxn>
                  <a:cxn ang="f48">
                    <a:pos x="f79" y="f74"/>
                  </a:cxn>
                  <a:cxn ang="f48">
                    <a:pos x="f75" y="f80"/>
                  </a:cxn>
                  <a:cxn ang="f48">
                    <a:pos x="f73" y="f74"/>
                  </a:cxn>
                </a:cxnLst>
                <a:rect l="f69" t="f72" r="f70" b="f71"/>
                <a:pathLst>
                  <a:path w="82" h="30">
                    <a:moveTo>
                      <a:pt x="f5" y="f8"/>
                    </a:moveTo>
                    <a:cubicBezTo>
                      <a:pt x="f9" y="f10"/>
                      <a:pt x="f11" y="f12"/>
                      <a:pt x="f13" y="f12"/>
                    </a:cubicBezTo>
                    <a:cubicBezTo>
                      <a:pt x="f14" y="f15"/>
                      <a:pt x="f16" y="f17"/>
                      <a:pt x="f18" y="f19"/>
                    </a:cubicBezTo>
                    <a:cubicBezTo>
                      <a:pt x="f20" y="f5"/>
                      <a:pt x="f21" y="f19"/>
                      <a:pt x="f6" y="f19"/>
                    </a:cubicBezTo>
                    <a:cubicBezTo>
                      <a:pt x="f6" y="f22"/>
                      <a:pt x="f6" y="f23"/>
                      <a:pt x="f6" y="f8"/>
                    </a:cubicBezTo>
                    <a:cubicBezTo>
                      <a:pt x="f24" y="f25"/>
                      <a:pt x="f26" y="f27"/>
                      <a:pt x="f13" y="f7"/>
                    </a:cubicBezTo>
                    <a:cubicBezTo>
                      <a:pt x="f11" y="f27"/>
                      <a:pt x="f9" y="f25"/>
                      <a:pt x="f5" y="f8"/>
                    </a:cubicBezTo>
                    <a:close/>
                  </a:path>
                </a:pathLst>
              </a:custGeom>
              <a:solidFill>
                <a:srgbClr val="0070C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99" name="Freeform 40">
                <a:extLst>
                  <a:ext uri="{FF2B5EF4-FFF2-40B4-BE49-F238E27FC236}">
                    <a16:creationId xmlns:a16="http://schemas.microsoft.com/office/drawing/2014/main" id="{9F3244D5-E5F2-81C2-D27C-3DE4E9447A45}"/>
                  </a:ext>
                </a:extLst>
              </p:cNvPr>
              <p:cNvSpPr/>
              <p:nvPr/>
            </p:nvSpPr>
            <p:spPr>
              <a:xfrm>
                <a:off x="8611453" y="3460034"/>
                <a:ext cx="127677" cy="53483"/>
              </a:xfrm>
              <a:custGeom>
                <a:avLst/>
                <a:gdLst>
                  <a:gd name="f0" fmla="val 10800000"/>
                  <a:gd name="f1" fmla="val 5400000"/>
                  <a:gd name="f2" fmla="val 180"/>
                  <a:gd name="f3" fmla="val w"/>
                  <a:gd name="f4" fmla="val h"/>
                  <a:gd name="f5" fmla="val 0"/>
                  <a:gd name="f6" fmla="val 62"/>
                  <a:gd name="f7" fmla="val 26"/>
                  <a:gd name="f8" fmla="val 12"/>
                  <a:gd name="f9" fmla="val 42"/>
                  <a:gd name="f10" fmla="val 17"/>
                  <a:gd name="f11" fmla="val 21"/>
                  <a:gd name="f12" fmla="val 19"/>
                  <a:gd name="f13" fmla="val 14"/>
                  <a:gd name="f14" fmla="val 7"/>
                  <a:gd name="f15" fmla="val 5"/>
                  <a:gd name="f16" fmla="val 33"/>
                  <a:gd name="f17" fmla="val 2"/>
                  <a:gd name="f18" fmla="val 50"/>
                  <a:gd name="f19" fmla="val 54"/>
                  <a:gd name="f20" fmla="val 4"/>
                  <a:gd name="f21" fmla="val 58"/>
                  <a:gd name="f22" fmla="val 8"/>
                  <a:gd name="f23" fmla="+- 0 0 -90"/>
                  <a:gd name="f24" fmla="*/ f3 1 62"/>
                  <a:gd name="f25" fmla="*/ f4 1 26"/>
                  <a:gd name="f26" fmla="val f5"/>
                  <a:gd name="f27" fmla="val f6"/>
                  <a:gd name="f28" fmla="val f7"/>
                  <a:gd name="f29" fmla="*/ f23 f0 1"/>
                  <a:gd name="f30" fmla="+- f28 0 f26"/>
                  <a:gd name="f31" fmla="+- f27 0 f26"/>
                  <a:gd name="f32" fmla="*/ f29 1 f2"/>
                  <a:gd name="f33" fmla="*/ f31 1 62"/>
                  <a:gd name="f34" fmla="*/ f30 1 26"/>
                  <a:gd name="f35" fmla="*/ 62 f31 1"/>
                  <a:gd name="f36" fmla="*/ 12 f30 1"/>
                  <a:gd name="f37" fmla="*/ 0 f31 1"/>
                  <a:gd name="f38" fmla="*/ 26 f30 1"/>
                  <a:gd name="f39" fmla="*/ 7 f30 1"/>
                  <a:gd name="f40" fmla="*/ 50 f31 1"/>
                  <a:gd name="f41" fmla="*/ 0 f30 1"/>
                  <a:gd name="f42" fmla="+- f32 0 f1"/>
                  <a:gd name="f43" fmla="*/ f35 1 62"/>
                  <a:gd name="f44" fmla="*/ f36 1 26"/>
                  <a:gd name="f45" fmla="*/ f37 1 62"/>
                  <a:gd name="f46" fmla="*/ f38 1 26"/>
                  <a:gd name="f47" fmla="*/ f39 1 26"/>
                  <a:gd name="f48" fmla="*/ f40 1 62"/>
                  <a:gd name="f49" fmla="*/ f41 1 26"/>
                  <a:gd name="f50" fmla="*/ 0 1 f33"/>
                  <a:gd name="f51" fmla="*/ f27 1 f33"/>
                  <a:gd name="f52" fmla="*/ 0 1 f34"/>
                  <a:gd name="f53" fmla="*/ f28 1 f34"/>
                  <a:gd name="f54" fmla="*/ f43 1 f33"/>
                  <a:gd name="f55" fmla="*/ f44 1 f34"/>
                  <a:gd name="f56" fmla="*/ f45 1 f33"/>
                  <a:gd name="f57" fmla="*/ f46 1 f34"/>
                  <a:gd name="f58" fmla="*/ f47 1 f34"/>
                  <a:gd name="f59" fmla="*/ f48 1 f33"/>
                  <a:gd name="f60" fmla="*/ f49 1 f34"/>
                  <a:gd name="f61" fmla="*/ f50 f24 1"/>
                  <a:gd name="f62" fmla="*/ f51 f24 1"/>
                  <a:gd name="f63" fmla="*/ f53 f25 1"/>
                  <a:gd name="f64" fmla="*/ f52 f25 1"/>
                  <a:gd name="f65" fmla="*/ f54 f24 1"/>
                  <a:gd name="f66" fmla="*/ f55 f25 1"/>
                  <a:gd name="f67" fmla="*/ f56 f24 1"/>
                  <a:gd name="f68" fmla="*/ f57 f25 1"/>
                  <a:gd name="f69" fmla="*/ f58 f25 1"/>
                  <a:gd name="f70" fmla="*/ f59 f24 1"/>
                  <a:gd name="f71" fmla="*/ f60 f25 1"/>
                </a:gdLst>
                <a:ahLst/>
                <a:cxnLst>
                  <a:cxn ang="3cd4">
                    <a:pos x="hc" y="t"/>
                  </a:cxn>
                  <a:cxn ang="0">
                    <a:pos x="r" y="vc"/>
                  </a:cxn>
                  <a:cxn ang="cd4">
                    <a:pos x="hc" y="b"/>
                  </a:cxn>
                  <a:cxn ang="cd2">
                    <a:pos x="l" y="vc"/>
                  </a:cxn>
                  <a:cxn ang="f42">
                    <a:pos x="f65" y="f66"/>
                  </a:cxn>
                  <a:cxn ang="f42">
                    <a:pos x="f67" y="f68"/>
                  </a:cxn>
                  <a:cxn ang="f42">
                    <a:pos x="f67" y="f69"/>
                  </a:cxn>
                  <a:cxn ang="f42">
                    <a:pos x="f70" y="f71"/>
                  </a:cxn>
                  <a:cxn ang="f42">
                    <a:pos x="f65" y="f66"/>
                  </a:cxn>
                </a:cxnLst>
                <a:rect l="f61" t="f64" r="f62" b="f63"/>
                <a:pathLst>
                  <a:path w="62" h="26">
                    <a:moveTo>
                      <a:pt x="f6" y="f8"/>
                    </a:moveTo>
                    <a:cubicBezTo>
                      <a:pt x="f9" y="f10"/>
                      <a:pt x="f11" y="f11"/>
                      <a:pt x="f5" y="f7"/>
                    </a:cubicBezTo>
                    <a:cubicBezTo>
                      <a:pt x="f5" y="f12"/>
                      <a:pt x="f5" y="f13"/>
                      <a:pt x="f5" y="f14"/>
                    </a:cubicBezTo>
                    <a:cubicBezTo>
                      <a:pt x="f10" y="f15"/>
                      <a:pt x="f16" y="f17"/>
                      <a:pt x="f18" y="f5"/>
                    </a:cubicBezTo>
                    <a:cubicBezTo>
                      <a:pt x="f19" y="f20"/>
                      <a:pt x="f21" y="f22"/>
                      <a:pt x="f6" y="f8"/>
                    </a:cubicBezTo>
                    <a:close/>
                  </a:path>
                </a:pathLst>
              </a:custGeom>
              <a:solidFill>
                <a:srgbClr val="0070C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00" name="Freeform 41">
                <a:extLst>
                  <a:ext uri="{FF2B5EF4-FFF2-40B4-BE49-F238E27FC236}">
                    <a16:creationId xmlns:a16="http://schemas.microsoft.com/office/drawing/2014/main" id="{72F7FC29-85C1-5B5A-0306-71EA23890F13}"/>
                  </a:ext>
                </a:extLst>
              </p:cNvPr>
              <p:cNvSpPr/>
              <p:nvPr/>
            </p:nvSpPr>
            <p:spPr>
              <a:xfrm>
                <a:off x="8713253" y="3432429"/>
                <a:ext cx="120773" cy="53483"/>
              </a:xfrm>
              <a:custGeom>
                <a:avLst/>
                <a:gdLst>
                  <a:gd name="f0" fmla="val 10800000"/>
                  <a:gd name="f1" fmla="val 5400000"/>
                  <a:gd name="f2" fmla="val 180"/>
                  <a:gd name="f3" fmla="val w"/>
                  <a:gd name="f4" fmla="val h"/>
                  <a:gd name="f5" fmla="val 0"/>
                  <a:gd name="f6" fmla="val 59"/>
                  <a:gd name="f7" fmla="val 26"/>
                  <a:gd name="f8" fmla="val 12"/>
                  <a:gd name="f9" fmla="val 8"/>
                  <a:gd name="f10" fmla="val 22"/>
                  <a:gd name="f11" fmla="val 4"/>
                  <a:gd name="f12" fmla="val 18"/>
                  <a:gd name="f13" fmla="val 14"/>
                  <a:gd name="f14" fmla="val 19"/>
                  <a:gd name="f15" fmla="val 9"/>
                  <a:gd name="f16" fmla="val 37"/>
                  <a:gd name="f17" fmla="val 5"/>
                  <a:gd name="f18" fmla="val 56"/>
                  <a:gd name="f19" fmla="val 44"/>
                  <a:gd name="f20" fmla="val 33"/>
                  <a:gd name="f21" fmla="val 23"/>
                  <a:gd name="f22" fmla="val 24"/>
                  <a:gd name="f23" fmla="+- 0 0 -90"/>
                  <a:gd name="f24" fmla="*/ f3 1 59"/>
                  <a:gd name="f25" fmla="*/ f4 1 26"/>
                  <a:gd name="f26" fmla="val f5"/>
                  <a:gd name="f27" fmla="val f6"/>
                  <a:gd name="f28" fmla="val f7"/>
                  <a:gd name="f29" fmla="*/ f23 f0 1"/>
                  <a:gd name="f30" fmla="+- f28 0 f26"/>
                  <a:gd name="f31" fmla="+- f27 0 f26"/>
                  <a:gd name="f32" fmla="*/ f29 1 f2"/>
                  <a:gd name="f33" fmla="*/ f31 1 59"/>
                  <a:gd name="f34" fmla="*/ f30 1 26"/>
                  <a:gd name="f35" fmla="*/ 12 f31 1"/>
                  <a:gd name="f36" fmla="*/ 26 f30 1"/>
                  <a:gd name="f37" fmla="*/ 0 f31 1"/>
                  <a:gd name="f38" fmla="*/ 14 f30 1"/>
                  <a:gd name="f39" fmla="*/ 56 f31 1"/>
                  <a:gd name="f40" fmla="*/ 0 f30 1"/>
                  <a:gd name="f41" fmla="*/ 44 f31 1"/>
                  <a:gd name="f42" fmla="*/ 22 f30 1"/>
                  <a:gd name="f43" fmla="+- f32 0 f1"/>
                  <a:gd name="f44" fmla="*/ f35 1 59"/>
                  <a:gd name="f45" fmla="*/ f36 1 26"/>
                  <a:gd name="f46" fmla="*/ f37 1 59"/>
                  <a:gd name="f47" fmla="*/ f38 1 26"/>
                  <a:gd name="f48" fmla="*/ f39 1 59"/>
                  <a:gd name="f49" fmla="*/ f40 1 26"/>
                  <a:gd name="f50" fmla="*/ f41 1 59"/>
                  <a:gd name="f51" fmla="*/ f42 1 26"/>
                  <a:gd name="f52" fmla="*/ 0 1 f33"/>
                  <a:gd name="f53" fmla="*/ f27 1 f33"/>
                  <a:gd name="f54" fmla="*/ 0 1 f34"/>
                  <a:gd name="f55" fmla="*/ f28 1 f34"/>
                  <a:gd name="f56" fmla="*/ f44 1 f33"/>
                  <a:gd name="f57" fmla="*/ f45 1 f34"/>
                  <a:gd name="f58" fmla="*/ f46 1 f33"/>
                  <a:gd name="f59" fmla="*/ f47 1 f34"/>
                  <a:gd name="f60" fmla="*/ f48 1 f33"/>
                  <a:gd name="f61" fmla="*/ f49 1 f34"/>
                  <a:gd name="f62" fmla="*/ f50 1 f33"/>
                  <a:gd name="f63" fmla="*/ f51 1 f34"/>
                  <a:gd name="f64" fmla="*/ f52 f24 1"/>
                  <a:gd name="f65" fmla="*/ f53 f24 1"/>
                  <a:gd name="f66" fmla="*/ f55 f25 1"/>
                  <a:gd name="f67" fmla="*/ f54 f25 1"/>
                  <a:gd name="f68" fmla="*/ f56 f24 1"/>
                  <a:gd name="f69" fmla="*/ f57 f25 1"/>
                  <a:gd name="f70" fmla="*/ f58 f24 1"/>
                  <a:gd name="f71" fmla="*/ f59 f25 1"/>
                  <a:gd name="f72" fmla="*/ f60 f24 1"/>
                  <a:gd name="f73" fmla="*/ f61 f25 1"/>
                  <a:gd name="f74" fmla="*/ f62 f24 1"/>
                  <a:gd name="f75" fmla="*/ f63 f25 1"/>
                </a:gdLst>
                <a:ahLst/>
                <a:cxnLst>
                  <a:cxn ang="3cd4">
                    <a:pos x="hc" y="t"/>
                  </a:cxn>
                  <a:cxn ang="0">
                    <a:pos x="r" y="vc"/>
                  </a:cxn>
                  <a:cxn ang="cd4">
                    <a:pos x="hc" y="b"/>
                  </a:cxn>
                  <a:cxn ang="cd2">
                    <a:pos x="l" y="vc"/>
                  </a:cxn>
                  <a:cxn ang="f43">
                    <a:pos x="f68" y="f69"/>
                  </a:cxn>
                  <a:cxn ang="f43">
                    <a:pos x="f70" y="f71"/>
                  </a:cxn>
                  <a:cxn ang="f43">
                    <a:pos x="f72" y="f73"/>
                  </a:cxn>
                  <a:cxn ang="f43">
                    <a:pos x="f74" y="f75"/>
                  </a:cxn>
                  <a:cxn ang="f43">
                    <a:pos x="f68" y="f69"/>
                  </a:cxn>
                </a:cxnLst>
                <a:rect l="f64" t="f67" r="f65" b="f66"/>
                <a:pathLst>
                  <a:path w="59" h="26">
                    <a:moveTo>
                      <a:pt x="f8" y="f7"/>
                    </a:moveTo>
                    <a:cubicBezTo>
                      <a:pt x="f9" y="f10"/>
                      <a:pt x="f11" y="f12"/>
                      <a:pt x="f5" y="f13"/>
                    </a:cubicBezTo>
                    <a:cubicBezTo>
                      <a:pt x="f14" y="f15"/>
                      <a:pt x="f16" y="f17"/>
                      <a:pt x="f18" y="f5"/>
                    </a:cubicBezTo>
                    <a:cubicBezTo>
                      <a:pt x="f6" y="f12"/>
                      <a:pt x="f6" y="f14"/>
                      <a:pt x="f19" y="f10"/>
                    </a:cubicBezTo>
                    <a:cubicBezTo>
                      <a:pt x="f20" y="f21"/>
                      <a:pt x="f21" y="f22"/>
                      <a:pt x="f8" y="f7"/>
                    </a:cubicBezTo>
                    <a:close/>
                  </a:path>
                </a:pathLst>
              </a:custGeom>
              <a:solidFill>
                <a:srgbClr val="0070C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01" name="Freeform 42">
                <a:extLst>
                  <a:ext uri="{FF2B5EF4-FFF2-40B4-BE49-F238E27FC236}">
                    <a16:creationId xmlns:a16="http://schemas.microsoft.com/office/drawing/2014/main" id="{A7F3069A-4A63-ADB8-1B7C-BEDE3AA8BA15}"/>
                  </a:ext>
                </a:extLst>
              </p:cNvPr>
              <p:cNvSpPr/>
              <p:nvPr/>
            </p:nvSpPr>
            <p:spPr>
              <a:xfrm>
                <a:off x="8611453" y="3409998"/>
                <a:ext cx="75913" cy="43132"/>
              </a:xfrm>
              <a:custGeom>
                <a:avLst/>
                <a:gdLst>
                  <a:gd name="f0" fmla="val 10800000"/>
                  <a:gd name="f1" fmla="val 5400000"/>
                  <a:gd name="f2" fmla="val 180"/>
                  <a:gd name="f3" fmla="val w"/>
                  <a:gd name="f4" fmla="val h"/>
                  <a:gd name="f5" fmla="val 0"/>
                  <a:gd name="f6" fmla="val 37"/>
                  <a:gd name="f7" fmla="val 21"/>
                  <a:gd name="f8" fmla="val 25"/>
                  <a:gd name="f9" fmla="val 29"/>
                  <a:gd name="f10" fmla="val 4"/>
                  <a:gd name="f11" fmla="val 33"/>
                  <a:gd name="f12" fmla="val 8"/>
                  <a:gd name="f13" fmla="val 12"/>
                  <a:gd name="f14" fmla="val 15"/>
                  <a:gd name="f15" fmla="val 13"/>
                  <a:gd name="f16" fmla="val 18"/>
                  <a:gd name="f17" fmla="val 10"/>
                  <a:gd name="f18" fmla="val 2"/>
                  <a:gd name="f19" fmla="val 1"/>
                  <a:gd name="f20" fmla="val 17"/>
                  <a:gd name="f21" fmla="+- 0 0 -90"/>
                  <a:gd name="f22" fmla="*/ f3 1 37"/>
                  <a:gd name="f23" fmla="*/ f4 1 21"/>
                  <a:gd name="f24" fmla="val f5"/>
                  <a:gd name="f25" fmla="val f6"/>
                  <a:gd name="f26" fmla="val f7"/>
                  <a:gd name="f27" fmla="*/ f21 f0 1"/>
                  <a:gd name="f28" fmla="+- f26 0 f24"/>
                  <a:gd name="f29" fmla="+- f25 0 f24"/>
                  <a:gd name="f30" fmla="*/ f27 1 f2"/>
                  <a:gd name="f31" fmla="*/ f29 1 37"/>
                  <a:gd name="f32" fmla="*/ f28 1 21"/>
                  <a:gd name="f33" fmla="*/ 25 f29 1"/>
                  <a:gd name="f34" fmla="*/ 0 f28 1"/>
                  <a:gd name="f35" fmla="*/ 37 f29 1"/>
                  <a:gd name="f36" fmla="*/ 12 f28 1"/>
                  <a:gd name="f37" fmla="*/ 0 f29 1"/>
                  <a:gd name="f38" fmla="*/ 21 f28 1"/>
                  <a:gd name="f39" fmla="*/ 2 f28 1"/>
                  <a:gd name="f40" fmla="+- f30 0 f1"/>
                  <a:gd name="f41" fmla="*/ f33 1 37"/>
                  <a:gd name="f42" fmla="*/ f34 1 21"/>
                  <a:gd name="f43" fmla="*/ f35 1 37"/>
                  <a:gd name="f44" fmla="*/ f36 1 21"/>
                  <a:gd name="f45" fmla="*/ f37 1 37"/>
                  <a:gd name="f46" fmla="*/ f38 1 21"/>
                  <a:gd name="f47" fmla="*/ f39 1 21"/>
                  <a:gd name="f48" fmla="*/ 0 1 f31"/>
                  <a:gd name="f49" fmla="*/ f25 1 f31"/>
                  <a:gd name="f50" fmla="*/ 0 1 f32"/>
                  <a:gd name="f51" fmla="*/ f26 1 f32"/>
                  <a:gd name="f52" fmla="*/ f41 1 f31"/>
                  <a:gd name="f53" fmla="*/ f42 1 f32"/>
                  <a:gd name="f54" fmla="*/ f43 1 f31"/>
                  <a:gd name="f55" fmla="*/ f44 1 f32"/>
                  <a:gd name="f56" fmla="*/ f45 1 f31"/>
                  <a:gd name="f57" fmla="*/ f46 1 f32"/>
                  <a:gd name="f58" fmla="*/ f47 1 f32"/>
                  <a:gd name="f59" fmla="*/ f48 f22 1"/>
                  <a:gd name="f60" fmla="*/ f49 f22 1"/>
                  <a:gd name="f61" fmla="*/ f51 f23 1"/>
                  <a:gd name="f62" fmla="*/ f50 f23 1"/>
                  <a:gd name="f63" fmla="*/ f52 f22 1"/>
                  <a:gd name="f64" fmla="*/ f53 f23 1"/>
                  <a:gd name="f65" fmla="*/ f54 f22 1"/>
                  <a:gd name="f66" fmla="*/ f55 f23 1"/>
                  <a:gd name="f67" fmla="*/ f56 f22 1"/>
                  <a:gd name="f68" fmla="*/ f57 f23 1"/>
                  <a:gd name="f69" fmla="*/ f58 f23 1"/>
                </a:gdLst>
                <a:ahLst/>
                <a:cxnLst>
                  <a:cxn ang="3cd4">
                    <a:pos x="hc" y="t"/>
                  </a:cxn>
                  <a:cxn ang="0">
                    <a:pos x="r" y="vc"/>
                  </a:cxn>
                  <a:cxn ang="cd4">
                    <a:pos x="hc" y="b"/>
                  </a:cxn>
                  <a:cxn ang="cd2">
                    <a:pos x="l" y="vc"/>
                  </a:cxn>
                  <a:cxn ang="f40">
                    <a:pos x="f63" y="f64"/>
                  </a:cxn>
                  <a:cxn ang="f40">
                    <a:pos x="f65" y="f66"/>
                  </a:cxn>
                  <a:cxn ang="f40">
                    <a:pos x="f67" y="f68"/>
                  </a:cxn>
                  <a:cxn ang="f40">
                    <a:pos x="f67" y="f69"/>
                  </a:cxn>
                  <a:cxn ang="f40">
                    <a:pos x="f63" y="f64"/>
                  </a:cxn>
                </a:cxnLst>
                <a:rect l="f59" t="f62" r="f60" b="f61"/>
                <a:pathLst>
                  <a:path w="37" h="21">
                    <a:moveTo>
                      <a:pt x="f8" y="f5"/>
                    </a:moveTo>
                    <a:cubicBezTo>
                      <a:pt x="f9" y="f10"/>
                      <a:pt x="f11" y="f12"/>
                      <a:pt x="f6" y="f13"/>
                    </a:cubicBezTo>
                    <a:cubicBezTo>
                      <a:pt x="f8" y="f14"/>
                      <a:pt x="f15" y="f16"/>
                      <a:pt x="f5" y="f7"/>
                    </a:cubicBezTo>
                    <a:cubicBezTo>
                      <a:pt x="f5" y="f14"/>
                      <a:pt x="f5" y="f17"/>
                      <a:pt x="f5" y="f18"/>
                    </a:cubicBezTo>
                    <a:cubicBezTo>
                      <a:pt x="f12" y="f19"/>
                      <a:pt x="f20" y="f19"/>
                      <a:pt x="f8" y="f5"/>
                    </a:cubicBezTo>
                    <a:close/>
                  </a:path>
                </a:pathLst>
              </a:custGeom>
              <a:solidFill>
                <a:srgbClr val="0070C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02" name="Freeform 43">
                <a:extLst>
                  <a:ext uri="{FF2B5EF4-FFF2-40B4-BE49-F238E27FC236}">
                    <a16:creationId xmlns:a16="http://schemas.microsoft.com/office/drawing/2014/main" id="{9C1A97F9-27FE-3186-BAB1-D160714DEAD8}"/>
                  </a:ext>
                </a:extLst>
              </p:cNvPr>
              <p:cNvSpPr/>
              <p:nvPr/>
            </p:nvSpPr>
            <p:spPr>
              <a:xfrm>
                <a:off x="8765017" y="3494544"/>
                <a:ext cx="65562" cy="43132"/>
              </a:xfrm>
              <a:custGeom>
                <a:avLst/>
                <a:gdLst>
                  <a:gd name="f0" fmla="val 10800000"/>
                  <a:gd name="f1" fmla="val 5400000"/>
                  <a:gd name="f2" fmla="val 180"/>
                  <a:gd name="f3" fmla="val w"/>
                  <a:gd name="f4" fmla="val h"/>
                  <a:gd name="f5" fmla="val 0"/>
                  <a:gd name="f6" fmla="val 32"/>
                  <a:gd name="f7" fmla="val 21"/>
                  <a:gd name="f8" fmla="val 14"/>
                  <a:gd name="f9" fmla="val 9"/>
                  <a:gd name="f10" fmla="val 17"/>
                  <a:gd name="f11" fmla="val 5"/>
                  <a:gd name="f12" fmla="val 13"/>
                  <a:gd name="f13" fmla="val 8"/>
                  <a:gd name="f14" fmla="val 10"/>
                  <a:gd name="f15" fmla="val 6"/>
                  <a:gd name="f16" fmla="val 20"/>
                  <a:gd name="f17" fmla="val 3"/>
                  <a:gd name="f18" fmla="val 7"/>
                  <a:gd name="f19" fmla="val 26"/>
                  <a:gd name="f20" fmla="+- 0 0 -90"/>
                  <a:gd name="f21" fmla="*/ f3 1 32"/>
                  <a:gd name="f22" fmla="*/ f4 1 21"/>
                  <a:gd name="f23" fmla="val f5"/>
                  <a:gd name="f24" fmla="val f6"/>
                  <a:gd name="f25" fmla="val f7"/>
                  <a:gd name="f26" fmla="*/ f20 f0 1"/>
                  <a:gd name="f27" fmla="+- f25 0 f23"/>
                  <a:gd name="f28" fmla="+- f24 0 f23"/>
                  <a:gd name="f29" fmla="*/ f26 1 f2"/>
                  <a:gd name="f30" fmla="*/ f28 1 32"/>
                  <a:gd name="f31" fmla="*/ f27 1 21"/>
                  <a:gd name="f32" fmla="*/ 14 f28 1"/>
                  <a:gd name="f33" fmla="*/ 21 f27 1"/>
                  <a:gd name="f34" fmla="*/ 0 f28 1"/>
                  <a:gd name="f35" fmla="*/ 8 f27 1"/>
                  <a:gd name="f36" fmla="*/ 32 f28 1"/>
                  <a:gd name="f37" fmla="*/ 0 f27 1"/>
                  <a:gd name="f38" fmla="*/ 20 f27 1"/>
                  <a:gd name="f39" fmla="+- f29 0 f1"/>
                  <a:gd name="f40" fmla="*/ f32 1 32"/>
                  <a:gd name="f41" fmla="*/ f33 1 21"/>
                  <a:gd name="f42" fmla="*/ f34 1 32"/>
                  <a:gd name="f43" fmla="*/ f35 1 21"/>
                  <a:gd name="f44" fmla="*/ f36 1 32"/>
                  <a:gd name="f45" fmla="*/ f37 1 21"/>
                  <a:gd name="f46" fmla="*/ f38 1 21"/>
                  <a:gd name="f47" fmla="*/ 0 1 f30"/>
                  <a:gd name="f48" fmla="*/ f24 1 f30"/>
                  <a:gd name="f49" fmla="*/ 0 1 f31"/>
                  <a:gd name="f50" fmla="*/ f25 1 f31"/>
                  <a:gd name="f51" fmla="*/ f40 1 f30"/>
                  <a:gd name="f52" fmla="*/ f41 1 f31"/>
                  <a:gd name="f53" fmla="*/ f42 1 f30"/>
                  <a:gd name="f54" fmla="*/ f43 1 f31"/>
                  <a:gd name="f55" fmla="*/ f44 1 f30"/>
                  <a:gd name="f56" fmla="*/ f45 1 f31"/>
                  <a:gd name="f57" fmla="*/ f46 1 f31"/>
                  <a:gd name="f58" fmla="*/ f47 f21 1"/>
                  <a:gd name="f59" fmla="*/ f48 f21 1"/>
                  <a:gd name="f60" fmla="*/ f50 f22 1"/>
                  <a:gd name="f61" fmla="*/ f49 f22 1"/>
                  <a:gd name="f62" fmla="*/ f51 f21 1"/>
                  <a:gd name="f63" fmla="*/ f52 f22 1"/>
                  <a:gd name="f64" fmla="*/ f53 f21 1"/>
                  <a:gd name="f65" fmla="*/ f54 f22 1"/>
                  <a:gd name="f66" fmla="*/ f55 f21 1"/>
                  <a:gd name="f67" fmla="*/ f56 f22 1"/>
                  <a:gd name="f68" fmla="*/ f57 f22 1"/>
                </a:gdLst>
                <a:ahLst/>
                <a:cxnLst>
                  <a:cxn ang="3cd4">
                    <a:pos x="hc" y="t"/>
                  </a:cxn>
                  <a:cxn ang="0">
                    <a:pos x="r" y="vc"/>
                  </a:cxn>
                  <a:cxn ang="cd4">
                    <a:pos x="hc" y="b"/>
                  </a:cxn>
                  <a:cxn ang="cd2">
                    <a:pos x="l" y="vc"/>
                  </a:cxn>
                  <a:cxn ang="f39">
                    <a:pos x="f62" y="f63"/>
                  </a:cxn>
                  <a:cxn ang="f39">
                    <a:pos x="f64" y="f65"/>
                  </a:cxn>
                  <a:cxn ang="f39">
                    <a:pos x="f66" y="f67"/>
                  </a:cxn>
                  <a:cxn ang="f39">
                    <a:pos x="f66" y="f68"/>
                  </a:cxn>
                  <a:cxn ang="f39">
                    <a:pos x="f62" y="f63"/>
                  </a:cxn>
                </a:cxnLst>
                <a:rect l="f58" t="f61" r="f59" b="f60"/>
                <a:pathLst>
                  <a:path w="32" h="21">
                    <a:moveTo>
                      <a:pt x="f8" y="f7"/>
                    </a:moveTo>
                    <a:cubicBezTo>
                      <a:pt x="f9" y="f10"/>
                      <a:pt x="f11" y="f12"/>
                      <a:pt x="f5" y="f13"/>
                    </a:cubicBezTo>
                    <a:cubicBezTo>
                      <a:pt x="f14" y="f15"/>
                      <a:pt x="f16" y="f17"/>
                      <a:pt x="f6" y="f5"/>
                    </a:cubicBezTo>
                    <a:cubicBezTo>
                      <a:pt x="f6" y="f18"/>
                      <a:pt x="f6" y="f12"/>
                      <a:pt x="f6" y="f16"/>
                    </a:cubicBezTo>
                    <a:cubicBezTo>
                      <a:pt x="f19" y="f16"/>
                      <a:pt x="f16" y="f7"/>
                      <a:pt x="f8" y="f7"/>
                    </a:cubicBezTo>
                    <a:close/>
                  </a:path>
                </a:pathLst>
              </a:custGeom>
              <a:solidFill>
                <a:srgbClr val="0070C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03" name="Freeform 44">
                <a:extLst>
                  <a:ext uri="{FF2B5EF4-FFF2-40B4-BE49-F238E27FC236}">
                    <a16:creationId xmlns:a16="http://schemas.microsoft.com/office/drawing/2014/main" id="{5BF02C12-2D4F-94EF-BA6C-A5F7DE5FD908}"/>
                  </a:ext>
                </a:extLst>
              </p:cNvPr>
              <p:cNvSpPr/>
              <p:nvPr/>
            </p:nvSpPr>
            <p:spPr>
              <a:xfrm>
                <a:off x="8716700" y="2725021"/>
                <a:ext cx="113879" cy="69018"/>
              </a:xfrm>
              <a:custGeom>
                <a:avLst/>
                <a:gdLst>
                  <a:gd name="f0" fmla="val 10800000"/>
                  <a:gd name="f1" fmla="val 5400000"/>
                  <a:gd name="f2" fmla="val 180"/>
                  <a:gd name="f3" fmla="val w"/>
                  <a:gd name="f4" fmla="val h"/>
                  <a:gd name="f5" fmla="val 0"/>
                  <a:gd name="f6" fmla="val 56"/>
                  <a:gd name="f7" fmla="val 34"/>
                  <a:gd name="f8" fmla="val 7"/>
                  <a:gd name="f9" fmla="val 12"/>
                  <a:gd name="f10" fmla="val 19"/>
                  <a:gd name="f11" fmla="val 39"/>
                  <a:gd name="f12" fmla="val 24"/>
                  <a:gd name="f13" fmla="val 21"/>
                  <a:gd name="f14" fmla="val 29"/>
                  <a:gd name="f15" fmla="val 3"/>
                  <a:gd name="f16" fmla="val 17"/>
                  <a:gd name="f17" fmla="val 15"/>
                  <a:gd name="f18" fmla="val 13"/>
                  <a:gd name="f19" fmla="val 28"/>
                  <a:gd name="f20" fmla="val 9"/>
                  <a:gd name="f21" fmla="val 41"/>
                  <a:gd name="f22" fmla="val 5"/>
                  <a:gd name="f23" fmla="+- 0 0 -90"/>
                  <a:gd name="f24" fmla="*/ f3 1 56"/>
                  <a:gd name="f25" fmla="*/ f4 1 34"/>
                  <a:gd name="f26" fmla="val f5"/>
                  <a:gd name="f27" fmla="val f6"/>
                  <a:gd name="f28" fmla="val f7"/>
                  <a:gd name="f29" fmla="*/ f23 f0 1"/>
                  <a:gd name="f30" fmla="+- f28 0 f26"/>
                  <a:gd name="f31" fmla="+- f27 0 f26"/>
                  <a:gd name="f32" fmla="*/ f29 1 f2"/>
                  <a:gd name="f33" fmla="*/ f31 1 56"/>
                  <a:gd name="f34" fmla="*/ f30 1 34"/>
                  <a:gd name="f35" fmla="*/ 56 f31 1"/>
                  <a:gd name="f36" fmla="*/ 0 f30 1"/>
                  <a:gd name="f37" fmla="*/ 19 f30 1"/>
                  <a:gd name="f38" fmla="*/ 3 f31 1"/>
                  <a:gd name="f39" fmla="*/ 34 f30 1"/>
                  <a:gd name="f40" fmla="*/ 15 f31 1"/>
                  <a:gd name="f41" fmla="*/ 13 f30 1"/>
                  <a:gd name="f42" fmla="+- f32 0 f1"/>
                  <a:gd name="f43" fmla="*/ f35 1 56"/>
                  <a:gd name="f44" fmla="*/ f36 1 34"/>
                  <a:gd name="f45" fmla="*/ f37 1 34"/>
                  <a:gd name="f46" fmla="*/ f38 1 56"/>
                  <a:gd name="f47" fmla="*/ f39 1 34"/>
                  <a:gd name="f48" fmla="*/ f40 1 56"/>
                  <a:gd name="f49" fmla="*/ f41 1 34"/>
                  <a:gd name="f50" fmla="*/ 0 1 f33"/>
                  <a:gd name="f51" fmla="*/ f27 1 f33"/>
                  <a:gd name="f52" fmla="*/ 0 1 f34"/>
                  <a:gd name="f53" fmla="*/ f28 1 f34"/>
                  <a:gd name="f54" fmla="*/ f43 1 f33"/>
                  <a:gd name="f55" fmla="*/ f44 1 f34"/>
                  <a:gd name="f56" fmla="*/ f45 1 f34"/>
                  <a:gd name="f57" fmla="*/ f46 1 f33"/>
                  <a:gd name="f58" fmla="*/ f47 1 f34"/>
                  <a:gd name="f59" fmla="*/ f48 1 f33"/>
                  <a:gd name="f60" fmla="*/ f49 1 f34"/>
                  <a:gd name="f61" fmla="*/ f50 f24 1"/>
                  <a:gd name="f62" fmla="*/ f51 f24 1"/>
                  <a:gd name="f63" fmla="*/ f53 f25 1"/>
                  <a:gd name="f64" fmla="*/ f52 f25 1"/>
                  <a:gd name="f65" fmla="*/ f54 f24 1"/>
                  <a:gd name="f66" fmla="*/ f55 f25 1"/>
                  <a:gd name="f67" fmla="*/ f56 f25 1"/>
                  <a:gd name="f68" fmla="*/ f57 f24 1"/>
                  <a:gd name="f69" fmla="*/ f58 f25 1"/>
                  <a:gd name="f70" fmla="*/ f59 f24 1"/>
                  <a:gd name="f71" fmla="*/ f60 f25 1"/>
                </a:gdLst>
                <a:ahLst/>
                <a:cxnLst>
                  <a:cxn ang="3cd4">
                    <a:pos x="hc" y="t"/>
                  </a:cxn>
                  <a:cxn ang="0">
                    <a:pos x="r" y="vc"/>
                  </a:cxn>
                  <a:cxn ang="cd4">
                    <a:pos x="hc" y="b"/>
                  </a:cxn>
                  <a:cxn ang="cd2">
                    <a:pos x="l" y="vc"/>
                  </a:cxn>
                  <a:cxn ang="f42">
                    <a:pos x="f65" y="f66"/>
                  </a:cxn>
                  <a:cxn ang="f42">
                    <a:pos x="f65" y="f67"/>
                  </a:cxn>
                  <a:cxn ang="f42">
                    <a:pos x="f68" y="f69"/>
                  </a:cxn>
                  <a:cxn ang="f42">
                    <a:pos x="f70" y="f71"/>
                  </a:cxn>
                  <a:cxn ang="f42">
                    <a:pos x="f65" y="f66"/>
                  </a:cxn>
                </a:cxnLst>
                <a:rect l="f61" t="f64" r="f62" b="f63"/>
                <a:pathLst>
                  <a:path w="56" h="34">
                    <a:moveTo>
                      <a:pt x="f6" y="f5"/>
                    </a:moveTo>
                    <a:cubicBezTo>
                      <a:pt x="f6" y="f8"/>
                      <a:pt x="f6" y="f9"/>
                      <a:pt x="f6" y="f10"/>
                    </a:cubicBezTo>
                    <a:cubicBezTo>
                      <a:pt x="f11" y="f12"/>
                      <a:pt x="f13" y="f14"/>
                      <a:pt x="f15" y="f7"/>
                    </a:cubicBezTo>
                    <a:cubicBezTo>
                      <a:pt x="f5" y="f16"/>
                      <a:pt x="f5" y="f16"/>
                      <a:pt x="f17" y="f18"/>
                    </a:cubicBezTo>
                    <a:cubicBezTo>
                      <a:pt x="f19" y="f20"/>
                      <a:pt x="f21" y="f22"/>
                      <a:pt x="f6" y="f5"/>
                    </a:cubicBezTo>
                    <a:close/>
                  </a:path>
                </a:pathLst>
              </a:custGeom>
              <a:solidFill>
                <a:srgbClr val="0070C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04" name="Freeform 45">
                <a:extLst>
                  <a:ext uri="{FF2B5EF4-FFF2-40B4-BE49-F238E27FC236}">
                    <a16:creationId xmlns:a16="http://schemas.microsoft.com/office/drawing/2014/main" id="{F5C8FB28-462D-24FC-3308-3CE0B5311A72}"/>
                  </a:ext>
                </a:extLst>
              </p:cNvPr>
              <p:cNvSpPr/>
              <p:nvPr/>
            </p:nvSpPr>
            <p:spPr>
              <a:xfrm>
                <a:off x="8720157" y="3040764"/>
                <a:ext cx="113879" cy="62115"/>
              </a:xfrm>
              <a:custGeom>
                <a:avLst/>
                <a:gdLst>
                  <a:gd name="f0" fmla="val 10800000"/>
                  <a:gd name="f1" fmla="val 5400000"/>
                  <a:gd name="f2" fmla="val 180"/>
                  <a:gd name="f3" fmla="val w"/>
                  <a:gd name="f4" fmla="val h"/>
                  <a:gd name="f5" fmla="val 0"/>
                  <a:gd name="f6" fmla="val 56"/>
                  <a:gd name="f7" fmla="val 31"/>
                  <a:gd name="f8" fmla="val 53"/>
                  <a:gd name="f9" fmla="val 13"/>
                  <a:gd name="f10" fmla="val 54"/>
                  <a:gd name="f11" fmla="val 20"/>
                  <a:gd name="f12" fmla="val 41"/>
                  <a:gd name="f13" fmla="val 22"/>
                  <a:gd name="f14" fmla="val 28"/>
                  <a:gd name="f15" fmla="val 24"/>
                  <a:gd name="f16" fmla="val 14"/>
                  <a:gd name="f17" fmla="val 25"/>
                  <a:gd name="f18" fmla="val 18"/>
                  <a:gd name="f19" fmla="val 9"/>
                  <a:gd name="f20" fmla="val 35"/>
                  <a:gd name="f21" fmla="val 5"/>
                  <a:gd name="f22" fmla="+- 0 0 -90"/>
                  <a:gd name="f23" fmla="*/ f3 1 56"/>
                  <a:gd name="f24" fmla="*/ f4 1 31"/>
                  <a:gd name="f25" fmla="val f5"/>
                  <a:gd name="f26" fmla="val f6"/>
                  <a:gd name="f27" fmla="val f7"/>
                  <a:gd name="f28" fmla="*/ f22 f0 1"/>
                  <a:gd name="f29" fmla="+- f27 0 f25"/>
                  <a:gd name="f30" fmla="+- f26 0 f25"/>
                  <a:gd name="f31" fmla="*/ f28 1 f2"/>
                  <a:gd name="f32" fmla="*/ f30 1 56"/>
                  <a:gd name="f33" fmla="*/ f29 1 31"/>
                  <a:gd name="f34" fmla="*/ 53 f30 1"/>
                  <a:gd name="f35" fmla="*/ 0 f29 1"/>
                  <a:gd name="f36" fmla="*/ 41 f30 1"/>
                  <a:gd name="f37" fmla="*/ 22 f29 1"/>
                  <a:gd name="f38" fmla="*/ 0 f30 1"/>
                  <a:gd name="f39" fmla="*/ 31 f29 1"/>
                  <a:gd name="f40" fmla="*/ 14 f29 1"/>
                  <a:gd name="f41" fmla="+- f31 0 f1"/>
                  <a:gd name="f42" fmla="*/ f34 1 56"/>
                  <a:gd name="f43" fmla="*/ f35 1 31"/>
                  <a:gd name="f44" fmla="*/ f36 1 56"/>
                  <a:gd name="f45" fmla="*/ f37 1 31"/>
                  <a:gd name="f46" fmla="*/ f38 1 56"/>
                  <a:gd name="f47" fmla="*/ f39 1 31"/>
                  <a:gd name="f48" fmla="*/ f40 1 31"/>
                  <a:gd name="f49" fmla="*/ 0 1 f32"/>
                  <a:gd name="f50" fmla="*/ f26 1 f32"/>
                  <a:gd name="f51" fmla="*/ 0 1 f33"/>
                  <a:gd name="f52" fmla="*/ f27 1 f33"/>
                  <a:gd name="f53" fmla="*/ f42 1 f32"/>
                  <a:gd name="f54" fmla="*/ f43 1 f33"/>
                  <a:gd name="f55" fmla="*/ f44 1 f32"/>
                  <a:gd name="f56" fmla="*/ f45 1 f33"/>
                  <a:gd name="f57" fmla="*/ f46 1 f32"/>
                  <a:gd name="f58" fmla="*/ f47 1 f33"/>
                  <a:gd name="f59" fmla="*/ f48 1 f33"/>
                  <a:gd name="f60" fmla="*/ f49 f23 1"/>
                  <a:gd name="f61" fmla="*/ f50 f23 1"/>
                  <a:gd name="f62" fmla="*/ f52 f24 1"/>
                  <a:gd name="f63" fmla="*/ f51 f24 1"/>
                  <a:gd name="f64" fmla="*/ f53 f23 1"/>
                  <a:gd name="f65" fmla="*/ f54 f24 1"/>
                  <a:gd name="f66" fmla="*/ f55 f23 1"/>
                  <a:gd name="f67" fmla="*/ f56 f24 1"/>
                  <a:gd name="f68" fmla="*/ f57 f23 1"/>
                  <a:gd name="f69" fmla="*/ f58 f24 1"/>
                  <a:gd name="f70" fmla="*/ f59 f24 1"/>
                </a:gdLst>
                <a:ahLst/>
                <a:cxnLst>
                  <a:cxn ang="3cd4">
                    <a:pos x="hc" y="t"/>
                  </a:cxn>
                  <a:cxn ang="0">
                    <a:pos x="r" y="vc"/>
                  </a:cxn>
                  <a:cxn ang="cd4">
                    <a:pos x="hc" y="b"/>
                  </a:cxn>
                  <a:cxn ang="cd2">
                    <a:pos x="l" y="vc"/>
                  </a:cxn>
                  <a:cxn ang="f41">
                    <a:pos x="f64" y="f65"/>
                  </a:cxn>
                  <a:cxn ang="f41">
                    <a:pos x="f66" y="f67"/>
                  </a:cxn>
                  <a:cxn ang="f41">
                    <a:pos x="f68" y="f69"/>
                  </a:cxn>
                  <a:cxn ang="f41">
                    <a:pos x="f68" y="f70"/>
                  </a:cxn>
                  <a:cxn ang="f41">
                    <a:pos x="f64" y="f65"/>
                  </a:cxn>
                </a:cxnLst>
                <a:rect l="f60" t="f63" r="f61" b="f62"/>
                <a:pathLst>
                  <a:path w="56" h="31">
                    <a:moveTo>
                      <a:pt x="f8" y="f5"/>
                    </a:moveTo>
                    <a:cubicBezTo>
                      <a:pt x="f6" y="f9"/>
                      <a:pt x="f10" y="f11"/>
                      <a:pt x="f12" y="f13"/>
                    </a:cubicBezTo>
                    <a:cubicBezTo>
                      <a:pt x="f14" y="f15"/>
                      <a:pt x="f16" y="f14"/>
                      <a:pt x="f5" y="f7"/>
                    </a:cubicBezTo>
                    <a:cubicBezTo>
                      <a:pt x="f5" y="f17"/>
                      <a:pt x="f5" y="f11"/>
                      <a:pt x="f5" y="f16"/>
                    </a:cubicBezTo>
                    <a:cubicBezTo>
                      <a:pt x="f18" y="f19"/>
                      <a:pt x="f20" y="f21"/>
                      <a:pt x="f8" y="f5"/>
                    </a:cubicBezTo>
                    <a:close/>
                  </a:path>
                </a:pathLst>
              </a:custGeom>
              <a:solidFill>
                <a:srgbClr val="0070C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05" name="Freeform 46">
                <a:extLst>
                  <a:ext uri="{FF2B5EF4-FFF2-40B4-BE49-F238E27FC236}">
                    <a16:creationId xmlns:a16="http://schemas.microsoft.com/office/drawing/2014/main" id="{A8F73FE0-7D8B-0CAA-EBCA-26C597B61030}"/>
                  </a:ext>
                </a:extLst>
              </p:cNvPr>
              <p:cNvSpPr/>
              <p:nvPr/>
            </p:nvSpPr>
            <p:spPr>
              <a:xfrm>
                <a:off x="8718429" y="2976920"/>
                <a:ext cx="112151" cy="65562"/>
              </a:xfrm>
              <a:custGeom>
                <a:avLst/>
                <a:gdLst>
                  <a:gd name="f0" fmla="val 10800000"/>
                  <a:gd name="f1" fmla="val 5400000"/>
                  <a:gd name="f2" fmla="val 180"/>
                  <a:gd name="f3" fmla="val w"/>
                  <a:gd name="f4" fmla="val h"/>
                  <a:gd name="f5" fmla="val 0"/>
                  <a:gd name="f6" fmla="val 55"/>
                  <a:gd name="f7" fmla="val 32"/>
                  <a:gd name="f8" fmla="val 7"/>
                  <a:gd name="f9" fmla="val 12"/>
                  <a:gd name="f10" fmla="val 18"/>
                  <a:gd name="f11" fmla="val 37"/>
                  <a:gd name="f12" fmla="val 23"/>
                  <a:gd name="f13" fmla="val 20"/>
                  <a:gd name="f14" fmla="val 28"/>
                  <a:gd name="f15" fmla="val 2"/>
                  <a:gd name="f16" fmla="val 15"/>
                  <a:gd name="f17" fmla="val 11"/>
                  <a:gd name="f18" fmla="val 41"/>
                  <a:gd name="f19" fmla="val 4"/>
                  <a:gd name="f20" fmla="+- 0 0 -90"/>
                  <a:gd name="f21" fmla="*/ f3 1 55"/>
                  <a:gd name="f22" fmla="*/ f4 1 32"/>
                  <a:gd name="f23" fmla="val f5"/>
                  <a:gd name="f24" fmla="val f6"/>
                  <a:gd name="f25" fmla="val f7"/>
                  <a:gd name="f26" fmla="*/ f20 f0 1"/>
                  <a:gd name="f27" fmla="+- f25 0 f23"/>
                  <a:gd name="f28" fmla="+- f24 0 f23"/>
                  <a:gd name="f29" fmla="*/ f26 1 f2"/>
                  <a:gd name="f30" fmla="*/ f28 1 55"/>
                  <a:gd name="f31" fmla="*/ f27 1 32"/>
                  <a:gd name="f32" fmla="*/ 55 f28 1"/>
                  <a:gd name="f33" fmla="*/ 0 f27 1"/>
                  <a:gd name="f34" fmla="*/ 18 f27 1"/>
                  <a:gd name="f35" fmla="*/ 2 f28 1"/>
                  <a:gd name="f36" fmla="*/ 32 f27 1"/>
                  <a:gd name="f37" fmla="*/ 15 f28 1"/>
                  <a:gd name="f38" fmla="*/ 11 f27 1"/>
                  <a:gd name="f39" fmla="+- f29 0 f1"/>
                  <a:gd name="f40" fmla="*/ f32 1 55"/>
                  <a:gd name="f41" fmla="*/ f33 1 32"/>
                  <a:gd name="f42" fmla="*/ f34 1 32"/>
                  <a:gd name="f43" fmla="*/ f35 1 55"/>
                  <a:gd name="f44" fmla="*/ f36 1 32"/>
                  <a:gd name="f45" fmla="*/ f37 1 55"/>
                  <a:gd name="f46" fmla="*/ f38 1 32"/>
                  <a:gd name="f47" fmla="*/ 0 1 f30"/>
                  <a:gd name="f48" fmla="*/ f24 1 f30"/>
                  <a:gd name="f49" fmla="*/ 0 1 f31"/>
                  <a:gd name="f50" fmla="*/ f25 1 f31"/>
                  <a:gd name="f51" fmla="*/ f40 1 f30"/>
                  <a:gd name="f52" fmla="*/ f41 1 f31"/>
                  <a:gd name="f53" fmla="*/ f42 1 f31"/>
                  <a:gd name="f54" fmla="*/ f43 1 f30"/>
                  <a:gd name="f55" fmla="*/ f44 1 f31"/>
                  <a:gd name="f56" fmla="*/ f45 1 f30"/>
                  <a:gd name="f57" fmla="*/ f46 1 f31"/>
                  <a:gd name="f58" fmla="*/ f47 f21 1"/>
                  <a:gd name="f59" fmla="*/ f48 f21 1"/>
                  <a:gd name="f60" fmla="*/ f50 f22 1"/>
                  <a:gd name="f61" fmla="*/ f49 f22 1"/>
                  <a:gd name="f62" fmla="*/ f51 f21 1"/>
                  <a:gd name="f63" fmla="*/ f52 f22 1"/>
                  <a:gd name="f64" fmla="*/ f53 f22 1"/>
                  <a:gd name="f65" fmla="*/ f54 f21 1"/>
                  <a:gd name="f66" fmla="*/ f55 f22 1"/>
                  <a:gd name="f67" fmla="*/ f56 f21 1"/>
                  <a:gd name="f68" fmla="*/ f57 f22 1"/>
                </a:gdLst>
                <a:ahLst/>
                <a:cxnLst>
                  <a:cxn ang="3cd4">
                    <a:pos x="hc" y="t"/>
                  </a:cxn>
                  <a:cxn ang="0">
                    <a:pos x="r" y="vc"/>
                  </a:cxn>
                  <a:cxn ang="cd4">
                    <a:pos x="hc" y="b"/>
                  </a:cxn>
                  <a:cxn ang="cd2">
                    <a:pos x="l" y="vc"/>
                  </a:cxn>
                  <a:cxn ang="f39">
                    <a:pos x="f62" y="f63"/>
                  </a:cxn>
                  <a:cxn ang="f39">
                    <a:pos x="f62" y="f64"/>
                  </a:cxn>
                  <a:cxn ang="f39">
                    <a:pos x="f65" y="f66"/>
                  </a:cxn>
                  <a:cxn ang="f39">
                    <a:pos x="f67" y="f68"/>
                  </a:cxn>
                  <a:cxn ang="f39">
                    <a:pos x="f62" y="f63"/>
                  </a:cxn>
                </a:cxnLst>
                <a:rect l="f58" t="f61" r="f59" b="f60"/>
                <a:pathLst>
                  <a:path w="55" h="32">
                    <a:moveTo>
                      <a:pt x="f6" y="f5"/>
                    </a:moveTo>
                    <a:cubicBezTo>
                      <a:pt x="f6" y="f8"/>
                      <a:pt x="f6" y="f9"/>
                      <a:pt x="f6" y="f10"/>
                    </a:cubicBezTo>
                    <a:cubicBezTo>
                      <a:pt x="f11" y="f12"/>
                      <a:pt x="f13" y="f14"/>
                      <a:pt x="f15" y="f7"/>
                    </a:cubicBezTo>
                    <a:cubicBezTo>
                      <a:pt x="f5" y="f16"/>
                      <a:pt x="f5" y="f16"/>
                      <a:pt x="f16" y="f17"/>
                    </a:cubicBezTo>
                    <a:cubicBezTo>
                      <a:pt x="f14" y="f8"/>
                      <a:pt x="f18" y="f19"/>
                      <a:pt x="f6" y="f5"/>
                    </a:cubicBezTo>
                    <a:close/>
                  </a:path>
                </a:pathLst>
              </a:custGeom>
              <a:solidFill>
                <a:srgbClr val="0070C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06" name="Freeform 47">
                <a:extLst>
                  <a:ext uri="{FF2B5EF4-FFF2-40B4-BE49-F238E27FC236}">
                    <a16:creationId xmlns:a16="http://schemas.microsoft.com/office/drawing/2014/main" id="{42628E32-2E26-3C6B-B4B1-E4D55F93D77D}"/>
                  </a:ext>
                </a:extLst>
              </p:cNvPr>
              <p:cNvSpPr/>
              <p:nvPr/>
            </p:nvSpPr>
            <p:spPr>
              <a:xfrm>
                <a:off x="8713253" y="2916533"/>
                <a:ext cx="117326" cy="62115"/>
              </a:xfrm>
              <a:custGeom>
                <a:avLst/>
                <a:gdLst>
                  <a:gd name="f0" fmla="val 10800000"/>
                  <a:gd name="f1" fmla="val 5400000"/>
                  <a:gd name="f2" fmla="val 180"/>
                  <a:gd name="f3" fmla="val w"/>
                  <a:gd name="f4" fmla="val h"/>
                  <a:gd name="f5" fmla="val 0"/>
                  <a:gd name="f6" fmla="val 57"/>
                  <a:gd name="f7" fmla="val 31"/>
                  <a:gd name="f8" fmla="val 1"/>
                  <a:gd name="f9" fmla="val 6"/>
                  <a:gd name="f10" fmla="val 11"/>
                  <a:gd name="f11" fmla="val 17"/>
                  <a:gd name="f12" fmla="val 40"/>
                  <a:gd name="f13" fmla="val 22"/>
                  <a:gd name="f14" fmla="val 27"/>
                  <a:gd name="f15" fmla="val 5"/>
                  <a:gd name="f16" fmla="val 18"/>
                  <a:gd name="f17" fmla="val 14"/>
                  <a:gd name="f18" fmla="val 15"/>
                  <a:gd name="f19" fmla="val 28"/>
                  <a:gd name="f20" fmla="val 7"/>
                  <a:gd name="f21" fmla="val 41"/>
                  <a:gd name="f22" fmla="val 4"/>
                  <a:gd name="f23" fmla="val 54"/>
                  <a:gd name="f24" fmla="val 55"/>
                  <a:gd name="f25" fmla="+- 0 0 -90"/>
                  <a:gd name="f26" fmla="*/ f3 1 57"/>
                  <a:gd name="f27" fmla="*/ f4 1 31"/>
                  <a:gd name="f28" fmla="val f5"/>
                  <a:gd name="f29" fmla="val f6"/>
                  <a:gd name="f30" fmla="val f7"/>
                  <a:gd name="f31" fmla="*/ f25 f0 1"/>
                  <a:gd name="f32" fmla="+- f30 0 f28"/>
                  <a:gd name="f33" fmla="+- f29 0 f28"/>
                  <a:gd name="f34" fmla="*/ f31 1 f2"/>
                  <a:gd name="f35" fmla="*/ f33 1 57"/>
                  <a:gd name="f36" fmla="*/ f32 1 31"/>
                  <a:gd name="f37" fmla="*/ 57 f33 1"/>
                  <a:gd name="f38" fmla="*/ 1 f32 1"/>
                  <a:gd name="f39" fmla="*/ 17 f32 1"/>
                  <a:gd name="f40" fmla="*/ 5 f33 1"/>
                  <a:gd name="f41" fmla="*/ 31 f32 1"/>
                  <a:gd name="f42" fmla="*/ 15 f33 1"/>
                  <a:gd name="f43" fmla="*/ 11 f32 1"/>
                  <a:gd name="f44" fmla="*/ 54 f33 1"/>
                  <a:gd name="f45" fmla="*/ 0 f32 1"/>
                  <a:gd name="f46" fmla="+- f34 0 f1"/>
                  <a:gd name="f47" fmla="*/ f37 1 57"/>
                  <a:gd name="f48" fmla="*/ f38 1 31"/>
                  <a:gd name="f49" fmla="*/ f39 1 31"/>
                  <a:gd name="f50" fmla="*/ f40 1 57"/>
                  <a:gd name="f51" fmla="*/ f41 1 31"/>
                  <a:gd name="f52" fmla="*/ f42 1 57"/>
                  <a:gd name="f53" fmla="*/ f43 1 31"/>
                  <a:gd name="f54" fmla="*/ f44 1 57"/>
                  <a:gd name="f55" fmla="*/ f45 1 31"/>
                  <a:gd name="f56" fmla="*/ 0 1 f35"/>
                  <a:gd name="f57" fmla="*/ f29 1 f35"/>
                  <a:gd name="f58" fmla="*/ 0 1 f36"/>
                  <a:gd name="f59" fmla="*/ f30 1 f36"/>
                  <a:gd name="f60" fmla="*/ f47 1 f35"/>
                  <a:gd name="f61" fmla="*/ f48 1 f36"/>
                  <a:gd name="f62" fmla="*/ f49 1 f36"/>
                  <a:gd name="f63" fmla="*/ f50 1 f35"/>
                  <a:gd name="f64" fmla="*/ f51 1 f36"/>
                  <a:gd name="f65" fmla="*/ f52 1 f35"/>
                  <a:gd name="f66" fmla="*/ f53 1 f36"/>
                  <a:gd name="f67" fmla="*/ f54 1 f35"/>
                  <a:gd name="f68" fmla="*/ f55 1 f36"/>
                  <a:gd name="f69" fmla="*/ f56 f26 1"/>
                  <a:gd name="f70" fmla="*/ f57 f26 1"/>
                  <a:gd name="f71" fmla="*/ f59 f27 1"/>
                  <a:gd name="f72" fmla="*/ f58 f27 1"/>
                  <a:gd name="f73" fmla="*/ f60 f26 1"/>
                  <a:gd name="f74" fmla="*/ f61 f27 1"/>
                  <a:gd name="f75" fmla="*/ f62 f27 1"/>
                  <a:gd name="f76" fmla="*/ f63 f26 1"/>
                  <a:gd name="f77" fmla="*/ f64 f27 1"/>
                  <a:gd name="f78" fmla="*/ f65 f26 1"/>
                  <a:gd name="f79" fmla="*/ f66 f27 1"/>
                  <a:gd name="f80" fmla="*/ f67 f26 1"/>
                  <a:gd name="f81" fmla="*/ f68 f27 1"/>
                </a:gdLst>
                <a:ahLst/>
                <a:cxnLst>
                  <a:cxn ang="3cd4">
                    <a:pos x="hc" y="t"/>
                  </a:cxn>
                  <a:cxn ang="0">
                    <a:pos x="r" y="vc"/>
                  </a:cxn>
                  <a:cxn ang="cd4">
                    <a:pos x="hc" y="b"/>
                  </a:cxn>
                  <a:cxn ang="cd2">
                    <a:pos x="l" y="vc"/>
                  </a:cxn>
                  <a:cxn ang="f46">
                    <a:pos x="f73" y="f74"/>
                  </a:cxn>
                  <a:cxn ang="f46">
                    <a:pos x="f73" y="f75"/>
                  </a:cxn>
                  <a:cxn ang="f46">
                    <a:pos x="f76" y="f77"/>
                  </a:cxn>
                  <a:cxn ang="f46">
                    <a:pos x="f78" y="f79"/>
                  </a:cxn>
                  <a:cxn ang="f46">
                    <a:pos x="f80" y="f81"/>
                  </a:cxn>
                  <a:cxn ang="f46">
                    <a:pos x="f73" y="f74"/>
                  </a:cxn>
                </a:cxnLst>
                <a:rect l="f69" t="f72" r="f70" b="f71"/>
                <a:pathLst>
                  <a:path w="57" h="31">
                    <a:moveTo>
                      <a:pt x="f6" y="f8"/>
                    </a:moveTo>
                    <a:cubicBezTo>
                      <a:pt x="f6" y="f9"/>
                      <a:pt x="f6" y="f10"/>
                      <a:pt x="f6" y="f11"/>
                    </a:cubicBezTo>
                    <a:cubicBezTo>
                      <a:pt x="f12" y="f13"/>
                      <a:pt x="f13" y="f14"/>
                      <a:pt x="f15" y="f7"/>
                    </a:cubicBezTo>
                    <a:cubicBezTo>
                      <a:pt x="f5" y="f16"/>
                      <a:pt x="f8" y="f17"/>
                      <a:pt x="f18" y="f10"/>
                    </a:cubicBezTo>
                    <a:cubicBezTo>
                      <a:pt x="f19" y="f20"/>
                      <a:pt x="f21" y="f22"/>
                      <a:pt x="f23" y="f5"/>
                    </a:cubicBezTo>
                    <a:cubicBezTo>
                      <a:pt x="f23" y="f5"/>
                      <a:pt x="f24" y="f5"/>
                      <a:pt x="f6" y="f8"/>
                    </a:cubicBezTo>
                    <a:close/>
                  </a:path>
                </a:pathLst>
              </a:custGeom>
              <a:solidFill>
                <a:srgbClr val="0070C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07" name="Freeform 48">
                <a:extLst>
                  <a:ext uri="{FF2B5EF4-FFF2-40B4-BE49-F238E27FC236}">
                    <a16:creationId xmlns:a16="http://schemas.microsoft.com/office/drawing/2014/main" id="{C2B03C14-2318-86DD-6683-15704F1350B1}"/>
                  </a:ext>
                </a:extLst>
              </p:cNvPr>
              <p:cNvSpPr/>
              <p:nvPr/>
            </p:nvSpPr>
            <p:spPr>
              <a:xfrm>
                <a:off x="8716700" y="2852699"/>
                <a:ext cx="119054" cy="65562"/>
              </a:xfrm>
              <a:custGeom>
                <a:avLst/>
                <a:gdLst>
                  <a:gd name="f0" fmla="val 10800000"/>
                  <a:gd name="f1" fmla="val 5400000"/>
                  <a:gd name="f2" fmla="val 180"/>
                  <a:gd name="f3" fmla="val w"/>
                  <a:gd name="f4" fmla="val h"/>
                  <a:gd name="f5" fmla="val 0"/>
                  <a:gd name="f6" fmla="val 59"/>
                  <a:gd name="f7" fmla="val 32"/>
                  <a:gd name="f8" fmla="val 3"/>
                  <a:gd name="f9" fmla="val 14"/>
                  <a:gd name="f10" fmla="val 15"/>
                  <a:gd name="f11" fmla="val 16"/>
                  <a:gd name="f12" fmla="val 10"/>
                  <a:gd name="f13" fmla="val 29"/>
                  <a:gd name="f14" fmla="val 7"/>
                  <a:gd name="f15" fmla="val 42"/>
                  <a:gd name="f16" fmla="val 54"/>
                  <a:gd name="f17" fmla="val 58"/>
                  <a:gd name="f18" fmla="val 17"/>
                  <a:gd name="f19" fmla="val 44"/>
                  <a:gd name="f20" fmla="val 21"/>
                  <a:gd name="f21" fmla="val 30"/>
                  <a:gd name="f22" fmla="val 25"/>
                  <a:gd name="f23" fmla="val 28"/>
                  <a:gd name="f24" fmla="+- 0 0 -90"/>
                  <a:gd name="f25" fmla="*/ f3 1 59"/>
                  <a:gd name="f26" fmla="*/ f4 1 32"/>
                  <a:gd name="f27" fmla="val f5"/>
                  <a:gd name="f28" fmla="val f6"/>
                  <a:gd name="f29" fmla="val f7"/>
                  <a:gd name="f30" fmla="*/ f24 f0 1"/>
                  <a:gd name="f31" fmla="+- f29 0 f27"/>
                  <a:gd name="f32" fmla="+- f28 0 f27"/>
                  <a:gd name="f33" fmla="*/ f30 1 f2"/>
                  <a:gd name="f34" fmla="*/ f32 1 59"/>
                  <a:gd name="f35" fmla="*/ f31 1 32"/>
                  <a:gd name="f36" fmla="*/ 3 f32 1"/>
                  <a:gd name="f37" fmla="*/ 32 f31 1"/>
                  <a:gd name="f38" fmla="*/ 16 f32 1"/>
                  <a:gd name="f39" fmla="*/ 10 f31 1"/>
                  <a:gd name="f40" fmla="*/ 54 f32 1"/>
                  <a:gd name="f41" fmla="*/ 0 f31 1"/>
                  <a:gd name="f42" fmla="*/ 44 f32 1"/>
                  <a:gd name="f43" fmla="*/ 21 f31 1"/>
                  <a:gd name="f44" fmla="+- f33 0 f1"/>
                  <a:gd name="f45" fmla="*/ f36 1 59"/>
                  <a:gd name="f46" fmla="*/ f37 1 32"/>
                  <a:gd name="f47" fmla="*/ f38 1 59"/>
                  <a:gd name="f48" fmla="*/ f39 1 32"/>
                  <a:gd name="f49" fmla="*/ f40 1 59"/>
                  <a:gd name="f50" fmla="*/ f41 1 32"/>
                  <a:gd name="f51" fmla="*/ f42 1 59"/>
                  <a:gd name="f52" fmla="*/ f43 1 32"/>
                  <a:gd name="f53" fmla="*/ 0 1 f34"/>
                  <a:gd name="f54" fmla="*/ f28 1 f34"/>
                  <a:gd name="f55" fmla="*/ 0 1 f35"/>
                  <a:gd name="f56" fmla="*/ f29 1 f35"/>
                  <a:gd name="f57" fmla="*/ f45 1 f34"/>
                  <a:gd name="f58" fmla="*/ f46 1 f35"/>
                  <a:gd name="f59" fmla="*/ f47 1 f34"/>
                  <a:gd name="f60" fmla="*/ f48 1 f35"/>
                  <a:gd name="f61" fmla="*/ f49 1 f34"/>
                  <a:gd name="f62" fmla="*/ f50 1 f35"/>
                  <a:gd name="f63" fmla="*/ f51 1 f34"/>
                  <a:gd name="f64" fmla="*/ f52 1 f35"/>
                  <a:gd name="f65" fmla="*/ f53 f25 1"/>
                  <a:gd name="f66" fmla="*/ f54 f25 1"/>
                  <a:gd name="f67" fmla="*/ f56 f26 1"/>
                  <a:gd name="f68" fmla="*/ f55 f26 1"/>
                  <a:gd name="f69" fmla="*/ f57 f25 1"/>
                  <a:gd name="f70" fmla="*/ f58 f26 1"/>
                  <a:gd name="f71" fmla="*/ f59 f25 1"/>
                  <a:gd name="f72" fmla="*/ f60 f26 1"/>
                  <a:gd name="f73" fmla="*/ f61 f25 1"/>
                  <a:gd name="f74" fmla="*/ f62 f26 1"/>
                  <a:gd name="f75" fmla="*/ f63 f25 1"/>
                  <a:gd name="f76" fmla="*/ f64 f26 1"/>
                </a:gdLst>
                <a:ahLst/>
                <a:cxnLst>
                  <a:cxn ang="3cd4">
                    <a:pos x="hc" y="t"/>
                  </a:cxn>
                  <a:cxn ang="0">
                    <a:pos x="r" y="vc"/>
                  </a:cxn>
                  <a:cxn ang="cd4">
                    <a:pos x="hc" y="b"/>
                  </a:cxn>
                  <a:cxn ang="cd2">
                    <a:pos x="l" y="vc"/>
                  </a:cxn>
                  <a:cxn ang="f44">
                    <a:pos x="f69" y="f70"/>
                  </a:cxn>
                  <a:cxn ang="f44">
                    <a:pos x="f71" y="f72"/>
                  </a:cxn>
                  <a:cxn ang="f44">
                    <a:pos x="f73" y="f74"/>
                  </a:cxn>
                  <a:cxn ang="f44">
                    <a:pos x="f75" y="f76"/>
                  </a:cxn>
                  <a:cxn ang="f44">
                    <a:pos x="f69" y="f70"/>
                  </a:cxn>
                </a:cxnLst>
                <a:rect l="f65" t="f68" r="f66" b="f67"/>
                <a:pathLst>
                  <a:path w="59" h="32">
                    <a:moveTo>
                      <a:pt x="f8" y="f7"/>
                    </a:moveTo>
                    <a:cubicBezTo>
                      <a:pt x="f5" y="f9"/>
                      <a:pt x="f5" y="f10"/>
                      <a:pt x="f11" y="f12"/>
                    </a:cubicBezTo>
                    <a:cubicBezTo>
                      <a:pt x="f13" y="f14"/>
                      <a:pt x="f15" y="f8"/>
                      <a:pt x="f16" y="f5"/>
                    </a:cubicBezTo>
                    <a:cubicBezTo>
                      <a:pt x="f6" y="f10"/>
                      <a:pt x="f17" y="f18"/>
                      <a:pt x="f19" y="f20"/>
                    </a:cubicBezTo>
                    <a:cubicBezTo>
                      <a:pt x="f21" y="f22"/>
                      <a:pt x="f18" y="f23"/>
                      <a:pt x="f8" y="f7"/>
                    </a:cubicBezTo>
                    <a:close/>
                  </a:path>
                </a:pathLst>
              </a:custGeom>
              <a:solidFill>
                <a:srgbClr val="0070C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08" name="Freeform 49">
                <a:extLst>
                  <a:ext uri="{FF2B5EF4-FFF2-40B4-BE49-F238E27FC236}">
                    <a16:creationId xmlns:a16="http://schemas.microsoft.com/office/drawing/2014/main" id="{B83CBBE2-16BA-50B2-2FCF-33962999888C}"/>
                  </a:ext>
                </a:extLst>
              </p:cNvPr>
              <p:cNvSpPr/>
              <p:nvPr/>
            </p:nvSpPr>
            <p:spPr>
              <a:xfrm>
                <a:off x="8713253" y="2790584"/>
                <a:ext cx="120773" cy="65562"/>
              </a:xfrm>
              <a:custGeom>
                <a:avLst/>
                <a:gdLst>
                  <a:gd name="f0" fmla="val 10800000"/>
                  <a:gd name="f1" fmla="val 5400000"/>
                  <a:gd name="f2" fmla="val 180"/>
                  <a:gd name="f3" fmla="val w"/>
                  <a:gd name="f4" fmla="val h"/>
                  <a:gd name="f5" fmla="val 0"/>
                  <a:gd name="f6" fmla="val 59"/>
                  <a:gd name="f7" fmla="val 33"/>
                  <a:gd name="f8" fmla="val 4"/>
                  <a:gd name="f9" fmla="val 19"/>
                  <a:gd name="f10" fmla="val 5"/>
                  <a:gd name="f11" fmla="val 13"/>
                  <a:gd name="f12" fmla="val 17"/>
                  <a:gd name="f13" fmla="val 11"/>
                  <a:gd name="f14" fmla="val 30"/>
                  <a:gd name="f15" fmla="val 8"/>
                  <a:gd name="f16" fmla="val 43"/>
                  <a:gd name="f17" fmla="val 3"/>
                  <a:gd name="f18" fmla="val 56"/>
                  <a:gd name="f19" fmla="val 42"/>
                  <a:gd name="f20" fmla="val 22"/>
                  <a:gd name="f21" fmla="val 25"/>
                  <a:gd name="f22" fmla="val 29"/>
                  <a:gd name="f23" fmla="+- 0 0 -90"/>
                  <a:gd name="f24" fmla="*/ f3 1 59"/>
                  <a:gd name="f25" fmla="*/ f4 1 33"/>
                  <a:gd name="f26" fmla="val f5"/>
                  <a:gd name="f27" fmla="val f6"/>
                  <a:gd name="f28" fmla="val f7"/>
                  <a:gd name="f29" fmla="*/ f23 f0 1"/>
                  <a:gd name="f30" fmla="+- f28 0 f26"/>
                  <a:gd name="f31" fmla="+- f27 0 f26"/>
                  <a:gd name="f32" fmla="*/ f29 1 f2"/>
                  <a:gd name="f33" fmla="*/ f31 1 59"/>
                  <a:gd name="f34" fmla="*/ f30 1 33"/>
                  <a:gd name="f35" fmla="*/ 4 f31 1"/>
                  <a:gd name="f36" fmla="*/ 33 f30 1"/>
                  <a:gd name="f37" fmla="*/ 17 f31 1"/>
                  <a:gd name="f38" fmla="*/ 11 f30 1"/>
                  <a:gd name="f39" fmla="*/ 56 f31 1"/>
                  <a:gd name="f40" fmla="*/ 0 f30 1"/>
                  <a:gd name="f41" fmla="*/ 42 f31 1"/>
                  <a:gd name="f42" fmla="*/ 22 f30 1"/>
                  <a:gd name="f43" fmla="+- f32 0 f1"/>
                  <a:gd name="f44" fmla="*/ f35 1 59"/>
                  <a:gd name="f45" fmla="*/ f36 1 33"/>
                  <a:gd name="f46" fmla="*/ f37 1 59"/>
                  <a:gd name="f47" fmla="*/ f38 1 33"/>
                  <a:gd name="f48" fmla="*/ f39 1 59"/>
                  <a:gd name="f49" fmla="*/ f40 1 33"/>
                  <a:gd name="f50" fmla="*/ f41 1 59"/>
                  <a:gd name="f51" fmla="*/ f42 1 33"/>
                  <a:gd name="f52" fmla="*/ 0 1 f33"/>
                  <a:gd name="f53" fmla="*/ f27 1 f33"/>
                  <a:gd name="f54" fmla="*/ 0 1 f34"/>
                  <a:gd name="f55" fmla="*/ f28 1 f34"/>
                  <a:gd name="f56" fmla="*/ f44 1 f33"/>
                  <a:gd name="f57" fmla="*/ f45 1 f34"/>
                  <a:gd name="f58" fmla="*/ f46 1 f33"/>
                  <a:gd name="f59" fmla="*/ f47 1 f34"/>
                  <a:gd name="f60" fmla="*/ f48 1 f33"/>
                  <a:gd name="f61" fmla="*/ f49 1 f34"/>
                  <a:gd name="f62" fmla="*/ f50 1 f33"/>
                  <a:gd name="f63" fmla="*/ f51 1 f34"/>
                  <a:gd name="f64" fmla="*/ f52 f24 1"/>
                  <a:gd name="f65" fmla="*/ f53 f24 1"/>
                  <a:gd name="f66" fmla="*/ f55 f25 1"/>
                  <a:gd name="f67" fmla="*/ f54 f25 1"/>
                  <a:gd name="f68" fmla="*/ f56 f24 1"/>
                  <a:gd name="f69" fmla="*/ f57 f25 1"/>
                  <a:gd name="f70" fmla="*/ f58 f24 1"/>
                  <a:gd name="f71" fmla="*/ f59 f25 1"/>
                  <a:gd name="f72" fmla="*/ f60 f24 1"/>
                  <a:gd name="f73" fmla="*/ f61 f25 1"/>
                  <a:gd name="f74" fmla="*/ f62 f24 1"/>
                  <a:gd name="f75" fmla="*/ f63 f25 1"/>
                </a:gdLst>
                <a:ahLst/>
                <a:cxnLst>
                  <a:cxn ang="3cd4">
                    <a:pos x="hc" y="t"/>
                  </a:cxn>
                  <a:cxn ang="0">
                    <a:pos x="r" y="vc"/>
                  </a:cxn>
                  <a:cxn ang="cd4">
                    <a:pos x="hc" y="b"/>
                  </a:cxn>
                  <a:cxn ang="cd2">
                    <a:pos x="l" y="vc"/>
                  </a:cxn>
                  <a:cxn ang="f43">
                    <a:pos x="f68" y="f69"/>
                  </a:cxn>
                  <a:cxn ang="f43">
                    <a:pos x="f70" y="f71"/>
                  </a:cxn>
                  <a:cxn ang="f43">
                    <a:pos x="f72" y="f73"/>
                  </a:cxn>
                  <a:cxn ang="f43">
                    <a:pos x="f74" y="f75"/>
                  </a:cxn>
                  <a:cxn ang="f43">
                    <a:pos x="f68" y="f69"/>
                  </a:cxn>
                </a:cxnLst>
                <a:rect l="f64" t="f67" r="f65" b="f66"/>
                <a:pathLst>
                  <a:path w="59" h="33">
                    <a:moveTo>
                      <a:pt x="f8" y="f7"/>
                    </a:moveTo>
                    <a:cubicBezTo>
                      <a:pt x="f5" y="f9"/>
                      <a:pt x="f10" y="f11"/>
                      <a:pt x="f12" y="f13"/>
                    </a:cubicBezTo>
                    <a:cubicBezTo>
                      <a:pt x="f14" y="f15"/>
                      <a:pt x="f16" y="f17"/>
                      <a:pt x="f18" y="f5"/>
                    </a:cubicBezTo>
                    <a:cubicBezTo>
                      <a:pt x="f6" y="f12"/>
                      <a:pt x="f6" y="f12"/>
                      <a:pt x="f19" y="f20"/>
                    </a:cubicBezTo>
                    <a:cubicBezTo>
                      <a:pt x="f14" y="f21"/>
                      <a:pt x="f12" y="f22"/>
                      <a:pt x="f8" y="f7"/>
                    </a:cubicBezTo>
                    <a:close/>
                  </a:path>
                </a:pathLst>
              </a:custGeom>
              <a:solidFill>
                <a:srgbClr val="0070C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grpSp>
      </p:grpSp>
      <p:sp>
        <p:nvSpPr>
          <p:cNvPr id="109" name="Rectángulo 151">
            <a:extLst>
              <a:ext uri="{FF2B5EF4-FFF2-40B4-BE49-F238E27FC236}">
                <a16:creationId xmlns:a16="http://schemas.microsoft.com/office/drawing/2014/main" id="{5B1BF020-084E-A353-D2E2-F44B062E537C}"/>
              </a:ext>
            </a:extLst>
          </p:cNvPr>
          <p:cNvSpPr/>
          <p:nvPr/>
        </p:nvSpPr>
        <p:spPr>
          <a:xfrm>
            <a:off x="180895" y="907743"/>
            <a:ext cx="1013392" cy="226835"/>
          </a:xfrm>
          <a:prstGeom prst="rect">
            <a:avLst/>
          </a:prstGeom>
          <a:solidFill>
            <a:srgbClr val="002060"/>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0599F1"/>
              </a:solidFill>
              <a:uFillTx/>
              <a:latin typeface="Arial"/>
            </a:endParaRPr>
          </a:p>
        </p:txBody>
      </p:sp>
      <p:sp>
        <p:nvSpPr>
          <p:cNvPr id="110" name="Rectángulo 152">
            <a:extLst>
              <a:ext uri="{FF2B5EF4-FFF2-40B4-BE49-F238E27FC236}">
                <a16:creationId xmlns:a16="http://schemas.microsoft.com/office/drawing/2014/main" id="{712FFF2F-36AC-4709-1D6F-C075034B57AA}"/>
              </a:ext>
            </a:extLst>
          </p:cNvPr>
          <p:cNvSpPr/>
          <p:nvPr/>
        </p:nvSpPr>
        <p:spPr>
          <a:xfrm>
            <a:off x="1324974" y="998853"/>
            <a:ext cx="10547402" cy="147017"/>
          </a:xfrm>
          <a:prstGeom prst="rect">
            <a:avLst/>
          </a:prstGeom>
          <a:solidFill>
            <a:srgbClr val="0F78FF"/>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0599F1"/>
              </a:solidFill>
              <a:uFillTx/>
              <a:latin typeface="Arial"/>
            </a:endParaRPr>
          </a:p>
        </p:txBody>
      </p:sp>
      <p:pic>
        <p:nvPicPr>
          <p:cNvPr id="111" name="Imagen 154">
            <a:extLst>
              <a:ext uri="{FF2B5EF4-FFF2-40B4-BE49-F238E27FC236}">
                <a16:creationId xmlns:a16="http://schemas.microsoft.com/office/drawing/2014/main" id="{B7760B47-F960-D685-7BF1-DF7024E8EC7C}"/>
              </a:ext>
            </a:extLst>
          </p:cNvPr>
          <p:cNvPicPr>
            <a:picLocks noChangeAspect="1"/>
          </p:cNvPicPr>
          <p:nvPr/>
        </p:nvPicPr>
        <p:blipFill>
          <a:blip r:embed="rId3"/>
          <a:srcRect l="57268"/>
          <a:stretch>
            <a:fillRect/>
          </a:stretch>
        </p:blipFill>
        <p:spPr>
          <a:xfrm rot="16200004" flipH="1">
            <a:off x="281489" y="5542031"/>
            <a:ext cx="1045497" cy="1630494"/>
          </a:xfrm>
          <a:prstGeom prst="rect">
            <a:avLst/>
          </a:prstGeom>
          <a:noFill/>
          <a:ln cap="flat">
            <a:noFill/>
          </a:ln>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name="Slide63">
    <p:spTree>
      <p:nvGrpSpPr>
        <p:cNvPr id="1" name=""/>
        <p:cNvGrpSpPr/>
        <p:nvPr/>
      </p:nvGrpSpPr>
      <p:grpSpPr>
        <a:xfrm>
          <a:off x="0" y="0"/>
          <a:ext cx="0" cy="0"/>
          <a:chOff x="0" y="0"/>
          <a:chExt cx="0" cy="0"/>
        </a:xfrm>
      </p:grpSpPr>
      <p:sp>
        <p:nvSpPr>
          <p:cNvPr id="2" name="Google Shape;2968;p70">
            <a:extLst>
              <a:ext uri="{FF2B5EF4-FFF2-40B4-BE49-F238E27FC236}">
                <a16:creationId xmlns:a16="http://schemas.microsoft.com/office/drawing/2014/main" id="{50F13819-EA6F-B1B8-D13E-6FCE351525BA}"/>
              </a:ext>
            </a:extLst>
          </p:cNvPr>
          <p:cNvSpPr txBox="1">
            <a:spLocks noGrp="1"/>
          </p:cNvSpPr>
          <p:nvPr>
            <p:ph type="title"/>
          </p:nvPr>
        </p:nvSpPr>
        <p:spPr>
          <a:xfrm>
            <a:off x="222098" y="237835"/>
            <a:ext cx="7717600" cy="763597"/>
          </a:xfrm>
        </p:spPr>
        <p:txBody>
          <a:bodyPr lIns="121898" tIns="121898" rIns="121898" bIns="121898"/>
          <a:lstStyle/>
          <a:p>
            <a:pPr lvl="0"/>
            <a:r>
              <a:rPr lang="en-US" sz="2667">
                <a:solidFill>
                  <a:srgbClr val="3282BE"/>
                </a:solidFill>
                <a:latin typeface="Source Sans Pro" pitchFamily="34"/>
              </a:rPr>
              <a:t>RESOURCES</a:t>
            </a:r>
          </a:p>
        </p:txBody>
      </p:sp>
      <p:grpSp>
        <p:nvGrpSpPr>
          <p:cNvPr id="3" name="Grupo 3006">
            <a:extLst>
              <a:ext uri="{FF2B5EF4-FFF2-40B4-BE49-F238E27FC236}">
                <a16:creationId xmlns:a16="http://schemas.microsoft.com/office/drawing/2014/main" id="{9E4D59C4-FF08-BEBC-8614-801D64E9F62C}"/>
              </a:ext>
            </a:extLst>
          </p:cNvPr>
          <p:cNvGrpSpPr/>
          <p:nvPr/>
        </p:nvGrpSpPr>
        <p:grpSpPr>
          <a:xfrm>
            <a:off x="401641" y="4924428"/>
            <a:ext cx="4146547" cy="1695453"/>
            <a:chOff x="401641" y="4924428"/>
            <a:chExt cx="4146547" cy="1695453"/>
          </a:xfrm>
        </p:grpSpPr>
        <p:sp>
          <p:nvSpPr>
            <p:cNvPr id="4" name="Freeform 5">
              <a:extLst>
                <a:ext uri="{FF2B5EF4-FFF2-40B4-BE49-F238E27FC236}">
                  <a16:creationId xmlns:a16="http://schemas.microsoft.com/office/drawing/2014/main" id="{F769564F-306F-7DF1-4283-16BC8DFFF071}"/>
                </a:ext>
              </a:extLst>
            </p:cNvPr>
            <p:cNvSpPr/>
            <p:nvPr/>
          </p:nvSpPr>
          <p:spPr>
            <a:xfrm>
              <a:off x="2270126" y="5029200"/>
              <a:ext cx="187323" cy="1057275"/>
            </a:xfrm>
            <a:custGeom>
              <a:avLst/>
              <a:gdLst>
                <a:gd name="f0" fmla="val 10800000"/>
                <a:gd name="f1" fmla="val 5400000"/>
                <a:gd name="f2" fmla="val 180"/>
                <a:gd name="f3" fmla="val w"/>
                <a:gd name="f4" fmla="val h"/>
                <a:gd name="f5" fmla="val 0"/>
                <a:gd name="f6" fmla="val 50"/>
                <a:gd name="f7" fmla="val 279"/>
                <a:gd name="f8" fmla="val 90"/>
                <a:gd name="f9" fmla="val 179"/>
                <a:gd name="f10" fmla="val 269"/>
                <a:gd name="f11" fmla="val 34"/>
                <a:gd name="f12" fmla="val 272"/>
                <a:gd name="f13" fmla="val 17"/>
                <a:gd name="f14" fmla="val 275"/>
                <a:gd name="f15" fmla="val 1"/>
                <a:gd name="f16" fmla="val 277"/>
                <a:gd name="f17" fmla="val 274"/>
                <a:gd name="f18" fmla="val 192"/>
                <a:gd name="f19" fmla="val 111"/>
                <a:gd name="f20" fmla="val 29"/>
                <a:gd name="f21" fmla="val 25"/>
                <a:gd name="f22" fmla="val 23"/>
                <a:gd name="f23" fmla="val 5"/>
                <a:gd name="f24" fmla="val 21"/>
                <a:gd name="f25" fmla="val 20"/>
                <a:gd name="f26" fmla="val 14"/>
                <a:gd name="f27" fmla="val 35"/>
                <a:gd name="f28" fmla="val 7"/>
                <a:gd name="f29" fmla="val 38"/>
                <a:gd name="f30" fmla="val 228"/>
                <a:gd name="f31" fmla="val 230"/>
                <a:gd name="f32" fmla="val 232"/>
                <a:gd name="f33" fmla="val 234"/>
                <a:gd name="f34" fmla="val 40"/>
                <a:gd name="f35" fmla="val 42"/>
                <a:gd name="f36" fmla="val 44"/>
                <a:gd name="f37" fmla="val 231"/>
                <a:gd name="f38" fmla="val 43"/>
                <a:gd name="f39" fmla="val 227"/>
                <a:gd name="f40" fmla="val 41"/>
                <a:gd name="f41" fmla="val 39"/>
                <a:gd name="f42" fmla="val 84"/>
                <a:gd name="f43" fmla="val 85"/>
                <a:gd name="f44" fmla="val 37"/>
                <a:gd name="f45" fmla="val 91"/>
                <a:gd name="f46" fmla="val 45"/>
                <a:gd name="f47" fmla="val 88"/>
                <a:gd name="f48" fmla="val 194"/>
                <a:gd name="f49" fmla="val 200"/>
                <a:gd name="f50" fmla="val 201"/>
                <a:gd name="f51" fmla="val 61"/>
                <a:gd name="f52" fmla="val 62"/>
                <a:gd name="f53" fmla="val 63"/>
                <a:gd name="f54" fmla="val 66"/>
                <a:gd name="f55" fmla="val 67"/>
                <a:gd name="f56" fmla="val 69"/>
                <a:gd name="f57" fmla="val 80"/>
                <a:gd name="f58" fmla="val 78"/>
                <a:gd name="f59" fmla="val 73"/>
                <a:gd name="f60" fmla="val 75"/>
                <a:gd name="f61" fmla="val 94"/>
                <a:gd name="f62" fmla="val 95"/>
                <a:gd name="f63" fmla="val 101"/>
                <a:gd name="f64" fmla="val 100"/>
                <a:gd name="f65" fmla="val 184"/>
                <a:gd name="f66" fmla="val 183"/>
                <a:gd name="f67" fmla="val 190"/>
                <a:gd name="f68" fmla="val 189"/>
                <a:gd name="f69" fmla="val 187"/>
                <a:gd name="f70" fmla="val 185"/>
                <a:gd name="f71" fmla="val 249"/>
                <a:gd name="f72" fmla="val 252"/>
                <a:gd name="f73" fmla="val 253"/>
                <a:gd name="f74" fmla="val 256"/>
                <a:gd name="f75" fmla="val 255"/>
                <a:gd name="f76" fmla="val 251"/>
                <a:gd name="f77" fmla="val 140"/>
                <a:gd name="f78" fmla="val 146"/>
                <a:gd name="f79" fmla="val 145"/>
                <a:gd name="f80" fmla="val 157"/>
                <a:gd name="f81" fmla="val 156"/>
                <a:gd name="f82" fmla="val 150"/>
                <a:gd name="f83" fmla="val 152"/>
                <a:gd name="f84" fmla="val 134"/>
                <a:gd name="f85" fmla="val 128"/>
                <a:gd name="f86" fmla="val 129"/>
                <a:gd name="f87" fmla="val 117"/>
                <a:gd name="f88" fmla="val 118"/>
                <a:gd name="f89" fmla="val 119"/>
                <a:gd name="f90" fmla="val 124"/>
                <a:gd name="f91" fmla="val 123"/>
                <a:gd name="f92" fmla="val 205"/>
                <a:gd name="f93" fmla="val 208"/>
                <a:gd name="f94" fmla="val 209"/>
                <a:gd name="f95" fmla="val 212"/>
                <a:gd name="f96" fmla="val 211"/>
                <a:gd name="f97" fmla="val 207"/>
                <a:gd name="f98" fmla="val 18"/>
                <a:gd name="f99" fmla="val 19"/>
                <a:gd name="f100" fmla="val 113"/>
                <a:gd name="f101" fmla="val 112"/>
                <a:gd name="f102" fmla="val 106"/>
                <a:gd name="f103" fmla="val 109"/>
                <a:gd name="f104" fmla="val 36"/>
                <a:gd name="f105" fmla="val 33"/>
                <a:gd name="f106" fmla="val 28"/>
                <a:gd name="f107" fmla="val 30"/>
                <a:gd name="f108" fmla="val 58"/>
                <a:gd name="f109" fmla="val 56"/>
                <a:gd name="f110" fmla="val 52"/>
                <a:gd name="f111" fmla="val 178"/>
                <a:gd name="f112" fmla="val 172"/>
                <a:gd name="f113" fmla="val 174"/>
                <a:gd name="f114" fmla="val 176"/>
                <a:gd name="f115" fmla="val 239"/>
                <a:gd name="f116" fmla="val 241"/>
                <a:gd name="f117" fmla="val 243"/>
                <a:gd name="f118" fmla="val 245"/>
                <a:gd name="f119" fmla="val 242"/>
                <a:gd name="f120" fmla="val 47"/>
                <a:gd name="f121" fmla="val 167"/>
                <a:gd name="f122" fmla="val 165"/>
                <a:gd name="f123" fmla="val 163"/>
                <a:gd name="f124" fmla="val 161"/>
                <a:gd name="f125" fmla="val 162"/>
                <a:gd name="f126" fmla="val 164"/>
                <a:gd name="f127" fmla="val 166"/>
                <a:gd name="f128" fmla="val 168"/>
                <a:gd name="f129" fmla="val 59"/>
                <a:gd name="f130" fmla="val 54"/>
                <a:gd name="f131" fmla="val 27"/>
                <a:gd name="f132" fmla="val 57"/>
                <a:gd name="f133" fmla="val 131"/>
                <a:gd name="f134" fmla="val 133"/>
                <a:gd name="f135" fmla="val 135"/>
                <a:gd name="f136" fmla="val 137"/>
                <a:gd name="f137" fmla="val 136"/>
                <a:gd name="f138" fmla="val 130"/>
                <a:gd name="f139" fmla="val 32"/>
                <a:gd name="f140" fmla="val 31"/>
                <a:gd name="f141" fmla="val 148"/>
                <a:gd name="f142" fmla="val 142"/>
                <a:gd name="f143" fmla="val 175"/>
                <a:gd name="f144" fmla="val 181"/>
                <a:gd name="f145" fmla="val 24"/>
                <a:gd name="f146" fmla="val 22"/>
                <a:gd name="f147" fmla="val 83"/>
                <a:gd name="f148" fmla="val 76"/>
                <a:gd name="f149" fmla="val 120"/>
                <a:gd name="f150" fmla="val 121"/>
                <a:gd name="f151" fmla="val 126"/>
                <a:gd name="f152" fmla="val 127"/>
                <a:gd name="f153" fmla="val 104"/>
                <a:gd name="f154" fmla="val 103"/>
                <a:gd name="f155" fmla="val 97"/>
                <a:gd name="f156" fmla="val 51"/>
                <a:gd name="f157" fmla="val 48"/>
                <a:gd name="f158" fmla="val 26"/>
                <a:gd name="f159" fmla="val 46"/>
                <a:gd name="f160" fmla="val 202"/>
                <a:gd name="f161" fmla="val 195"/>
                <a:gd name="f162" fmla="val 196"/>
                <a:gd name="f163" fmla="val 169"/>
                <a:gd name="f164" fmla="val 115"/>
                <a:gd name="f165" fmla="val 116"/>
                <a:gd name="f166" fmla="val 177"/>
                <a:gd name="f167" fmla="val 173"/>
                <a:gd name="f168" fmla="val 87"/>
                <a:gd name="f169" fmla="val 93"/>
                <a:gd name="f170" fmla="val 79"/>
                <a:gd name="f171" fmla="val 82"/>
                <a:gd name="f172" fmla="val 86"/>
                <a:gd name="f173" fmla="val 72"/>
                <a:gd name="f174" fmla="val 147"/>
                <a:gd name="f175" fmla="val 143"/>
                <a:gd name="f176" fmla="val 144"/>
                <a:gd name="f177" fmla="val 186"/>
                <a:gd name="f178" fmla="val 191"/>
                <a:gd name="f179" fmla="val 193"/>
                <a:gd name="f180" fmla="val 139"/>
                <a:gd name="f181" fmla="val 138"/>
                <a:gd name="f182" fmla="val 132"/>
                <a:gd name="f183" fmla="val 171"/>
                <a:gd name="f184" fmla="val 65"/>
                <a:gd name="f185" fmla="val 216"/>
                <a:gd name="f186" fmla="val 217"/>
                <a:gd name="f187" fmla="val 219"/>
                <a:gd name="f188" fmla="val 221"/>
                <a:gd name="f189" fmla="val 222"/>
                <a:gd name="f190" fmla="val 223"/>
                <a:gd name="f191" fmla="val 206"/>
                <a:gd name="f192" fmla="val 210"/>
                <a:gd name="f193" fmla="val 8"/>
                <a:gd name="f194" fmla="val 10"/>
                <a:gd name="f195" fmla="val 11"/>
                <a:gd name="f196" fmla="val 13"/>
                <a:gd name="f197" fmla="val 149"/>
                <a:gd name="f198" fmla="val 9"/>
                <a:gd name="f199" fmla="val 89"/>
                <a:gd name="f200" fmla="val 12"/>
                <a:gd name="f201" fmla="val 68"/>
                <a:gd name="f202" fmla="val 64"/>
                <a:gd name="f203" fmla="val 188"/>
                <a:gd name="f204" fmla="val 155"/>
                <a:gd name="f205" fmla="val 159"/>
                <a:gd name="f206" fmla="val 170"/>
                <a:gd name="f207" fmla="val 182"/>
                <a:gd name="f208" fmla="val 53"/>
                <a:gd name="f209" fmla="val 55"/>
                <a:gd name="f210" fmla="+- 0 0 -90"/>
                <a:gd name="f211" fmla="*/ f3 1 50"/>
                <a:gd name="f212" fmla="*/ f4 1 279"/>
                <a:gd name="f213" fmla="val f5"/>
                <a:gd name="f214" fmla="val f6"/>
                <a:gd name="f215" fmla="val f7"/>
                <a:gd name="f216" fmla="*/ f210 f0 1"/>
                <a:gd name="f217" fmla="+- f215 0 f213"/>
                <a:gd name="f218" fmla="+- f214 0 f213"/>
                <a:gd name="f219" fmla="*/ f216 1 f2"/>
                <a:gd name="f220" fmla="*/ f218 1 50"/>
                <a:gd name="f221" fmla="*/ f217 1 279"/>
                <a:gd name="f222" fmla="*/ 0 f218 1"/>
                <a:gd name="f223" fmla="*/ 274 f217 1"/>
                <a:gd name="f224" fmla="*/ 38 f218 1"/>
                <a:gd name="f225" fmla="*/ 228 f217 1"/>
                <a:gd name="f226" fmla="*/ 41 f218 1"/>
                <a:gd name="f227" fmla="*/ 227 f217 1"/>
                <a:gd name="f228" fmla="*/ 44 f218 1"/>
                <a:gd name="f229" fmla="*/ 84 f217 1"/>
                <a:gd name="f230" fmla="*/ 61 f217 1"/>
                <a:gd name="f231" fmla="*/ 80 f217 1"/>
                <a:gd name="f232" fmla="*/ 39 f218 1"/>
                <a:gd name="f233" fmla="*/ 101 f217 1"/>
                <a:gd name="f234" fmla="*/ 189 f217 1"/>
                <a:gd name="f235" fmla="*/ 255 f217 1"/>
                <a:gd name="f236" fmla="*/ 146 f217 1"/>
                <a:gd name="f237" fmla="*/ 157 f217 1"/>
                <a:gd name="f238" fmla="*/ 43 f218 1"/>
                <a:gd name="f239" fmla="*/ 117 f217 1"/>
                <a:gd name="f240" fmla="*/ 212 f217 1"/>
                <a:gd name="f241" fmla="*/ 18 f217 1"/>
                <a:gd name="f242" fmla="*/ 106 f217 1"/>
                <a:gd name="f243" fmla="*/ 36 f217 1"/>
                <a:gd name="f244" fmla="*/ 178 f217 1"/>
                <a:gd name="f245" fmla="*/ 239 f217 1"/>
                <a:gd name="f246" fmla="*/ 167 f217 1"/>
                <a:gd name="f247" fmla="*/ 28 f218 1"/>
                <a:gd name="f248" fmla="*/ 131 f217 1"/>
                <a:gd name="f249" fmla="*/ 18 f218 1"/>
                <a:gd name="f250" fmla="*/ 175 f217 1"/>
                <a:gd name="f251" fmla="*/ 83 f217 1"/>
                <a:gd name="f252" fmla="*/ 126 f217 1"/>
                <a:gd name="f253" fmla="*/ 104 f217 1"/>
                <a:gd name="f254" fmla="*/ 51 f217 1"/>
                <a:gd name="f255" fmla="*/ 33 f218 1"/>
                <a:gd name="f256" fmla="*/ 33 f217 1"/>
                <a:gd name="f257" fmla="*/ 201 f217 1"/>
                <a:gd name="f258" fmla="*/ 169 f217 1"/>
                <a:gd name="f259" fmla="*/ 116 f217 1"/>
                <a:gd name="f260" fmla="*/ 174 f217 1"/>
                <a:gd name="f261" fmla="*/ 94 f217 1"/>
                <a:gd name="f262" fmla="*/ 22 f218 1"/>
                <a:gd name="f263" fmla="*/ 79 f217 1"/>
                <a:gd name="f264" fmla="*/ 150 f217 1"/>
                <a:gd name="f265" fmla="*/ 186 f217 1"/>
                <a:gd name="f266" fmla="*/ 164 f217 1"/>
                <a:gd name="f267" fmla="*/ 65 f217 1"/>
                <a:gd name="f268" fmla="*/ 216 f217 1"/>
                <a:gd name="f269" fmla="*/ 206 f217 1"/>
                <a:gd name="f270" fmla="*/ 8 f218 1"/>
                <a:gd name="f271" fmla="*/ 147 f217 1"/>
                <a:gd name="f272" fmla="*/ 89 f217 1"/>
                <a:gd name="f273" fmla="*/ 13 f218 1"/>
                <a:gd name="f274" fmla="*/ 187 f217 1"/>
                <a:gd name="f275" fmla="*/ 156 f217 1"/>
                <a:gd name="f276" fmla="*/ 172 f217 1"/>
                <a:gd name="f277" fmla="*/ 9 f218 1"/>
                <a:gd name="f278" fmla="*/ 48 f217 1"/>
                <a:gd name="f279" fmla="*/ 38 f217 1"/>
                <a:gd name="f280" fmla="*/ 182 f217 1"/>
                <a:gd name="f281" fmla="+- f219 0 f1"/>
                <a:gd name="f282" fmla="*/ f222 1 50"/>
                <a:gd name="f283" fmla="*/ f223 1 279"/>
                <a:gd name="f284" fmla="*/ f224 1 50"/>
                <a:gd name="f285" fmla="*/ f225 1 279"/>
                <a:gd name="f286" fmla="*/ f226 1 50"/>
                <a:gd name="f287" fmla="*/ f227 1 279"/>
                <a:gd name="f288" fmla="*/ f228 1 50"/>
                <a:gd name="f289" fmla="*/ f229 1 279"/>
                <a:gd name="f290" fmla="*/ f230 1 279"/>
                <a:gd name="f291" fmla="*/ f231 1 279"/>
                <a:gd name="f292" fmla="*/ f232 1 50"/>
                <a:gd name="f293" fmla="*/ f233 1 279"/>
                <a:gd name="f294" fmla="*/ f234 1 279"/>
                <a:gd name="f295" fmla="*/ f235 1 279"/>
                <a:gd name="f296" fmla="*/ f236 1 279"/>
                <a:gd name="f297" fmla="*/ f237 1 279"/>
                <a:gd name="f298" fmla="*/ f238 1 50"/>
                <a:gd name="f299" fmla="*/ f239 1 279"/>
                <a:gd name="f300" fmla="*/ f240 1 279"/>
                <a:gd name="f301" fmla="*/ f241 1 279"/>
                <a:gd name="f302" fmla="*/ f242 1 279"/>
                <a:gd name="f303" fmla="*/ f243 1 279"/>
                <a:gd name="f304" fmla="*/ f244 1 279"/>
                <a:gd name="f305" fmla="*/ f245 1 279"/>
                <a:gd name="f306" fmla="*/ f246 1 279"/>
                <a:gd name="f307" fmla="*/ f247 1 50"/>
                <a:gd name="f308" fmla="*/ f248 1 279"/>
                <a:gd name="f309" fmla="*/ f249 1 50"/>
                <a:gd name="f310" fmla="*/ f250 1 279"/>
                <a:gd name="f311" fmla="*/ f251 1 279"/>
                <a:gd name="f312" fmla="*/ f252 1 279"/>
                <a:gd name="f313" fmla="*/ f253 1 279"/>
                <a:gd name="f314" fmla="*/ f254 1 279"/>
                <a:gd name="f315" fmla="*/ f255 1 50"/>
                <a:gd name="f316" fmla="*/ f256 1 279"/>
                <a:gd name="f317" fmla="*/ f257 1 279"/>
                <a:gd name="f318" fmla="*/ f258 1 279"/>
                <a:gd name="f319" fmla="*/ f259 1 279"/>
                <a:gd name="f320" fmla="*/ f260 1 279"/>
                <a:gd name="f321" fmla="*/ f261 1 279"/>
                <a:gd name="f322" fmla="*/ f262 1 50"/>
                <a:gd name="f323" fmla="*/ f263 1 279"/>
                <a:gd name="f324" fmla="*/ f264 1 279"/>
                <a:gd name="f325" fmla="*/ f265 1 279"/>
                <a:gd name="f326" fmla="*/ f266 1 279"/>
                <a:gd name="f327" fmla="*/ f267 1 279"/>
                <a:gd name="f328" fmla="*/ f268 1 279"/>
                <a:gd name="f329" fmla="*/ f269 1 279"/>
                <a:gd name="f330" fmla="*/ f270 1 50"/>
                <a:gd name="f331" fmla="*/ f271 1 279"/>
                <a:gd name="f332" fmla="*/ f272 1 279"/>
                <a:gd name="f333" fmla="*/ f273 1 50"/>
                <a:gd name="f334" fmla="*/ f274 1 279"/>
                <a:gd name="f335" fmla="*/ f275 1 279"/>
                <a:gd name="f336" fmla="*/ f276 1 279"/>
                <a:gd name="f337" fmla="*/ f277 1 50"/>
                <a:gd name="f338" fmla="*/ f278 1 279"/>
                <a:gd name="f339" fmla="*/ f279 1 279"/>
                <a:gd name="f340" fmla="*/ f280 1 279"/>
                <a:gd name="f341" fmla="*/ 0 1 f220"/>
                <a:gd name="f342" fmla="*/ f214 1 f220"/>
                <a:gd name="f343" fmla="*/ 0 1 f221"/>
                <a:gd name="f344" fmla="*/ f215 1 f221"/>
                <a:gd name="f345" fmla="*/ f282 1 f220"/>
                <a:gd name="f346" fmla="*/ f283 1 f221"/>
                <a:gd name="f347" fmla="*/ f284 1 f220"/>
                <a:gd name="f348" fmla="*/ f285 1 f221"/>
                <a:gd name="f349" fmla="*/ f286 1 f220"/>
                <a:gd name="f350" fmla="*/ f287 1 f221"/>
                <a:gd name="f351" fmla="*/ f288 1 f220"/>
                <a:gd name="f352" fmla="*/ f289 1 f221"/>
                <a:gd name="f353" fmla="*/ f290 1 f221"/>
                <a:gd name="f354" fmla="*/ f291 1 f221"/>
                <a:gd name="f355" fmla="*/ f292 1 f220"/>
                <a:gd name="f356" fmla="*/ f293 1 f221"/>
                <a:gd name="f357" fmla="*/ f294 1 f221"/>
                <a:gd name="f358" fmla="*/ f295 1 f221"/>
                <a:gd name="f359" fmla="*/ f296 1 f221"/>
                <a:gd name="f360" fmla="*/ f297 1 f221"/>
                <a:gd name="f361" fmla="*/ f298 1 f220"/>
                <a:gd name="f362" fmla="*/ f299 1 f221"/>
                <a:gd name="f363" fmla="*/ f300 1 f221"/>
                <a:gd name="f364" fmla="*/ f301 1 f221"/>
                <a:gd name="f365" fmla="*/ f302 1 f221"/>
                <a:gd name="f366" fmla="*/ f303 1 f221"/>
                <a:gd name="f367" fmla="*/ f304 1 f221"/>
                <a:gd name="f368" fmla="*/ f305 1 f221"/>
                <a:gd name="f369" fmla="*/ f306 1 f221"/>
                <a:gd name="f370" fmla="*/ f307 1 f220"/>
                <a:gd name="f371" fmla="*/ f308 1 f221"/>
                <a:gd name="f372" fmla="*/ f309 1 f220"/>
                <a:gd name="f373" fmla="*/ f310 1 f221"/>
                <a:gd name="f374" fmla="*/ f311 1 f221"/>
                <a:gd name="f375" fmla="*/ f312 1 f221"/>
                <a:gd name="f376" fmla="*/ f313 1 f221"/>
                <a:gd name="f377" fmla="*/ f314 1 f221"/>
                <a:gd name="f378" fmla="*/ f315 1 f220"/>
                <a:gd name="f379" fmla="*/ f316 1 f221"/>
                <a:gd name="f380" fmla="*/ f317 1 f221"/>
                <a:gd name="f381" fmla="*/ f318 1 f221"/>
                <a:gd name="f382" fmla="*/ f319 1 f221"/>
                <a:gd name="f383" fmla="*/ f320 1 f221"/>
                <a:gd name="f384" fmla="*/ f321 1 f221"/>
                <a:gd name="f385" fmla="*/ f322 1 f220"/>
                <a:gd name="f386" fmla="*/ f323 1 f221"/>
                <a:gd name="f387" fmla="*/ f324 1 f221"/>
                <a:gd name="f388" fmla="*/ f325 1 f221"/>
                <a:gd name="f389" fmla="*/ f326 1 f221"/>
                <a:gd name="f390" fmla="*/ f327 1 f221"/>
                <a:gd name="f391" fmla="*/ f328 1 f221"/>
                <a:gd name="f392" fmla="*/ f329 1 f221"/>
                <a:gd name="f393" fmla="*/ f330 1 f220"/>
                <a:gd name="f394" fmla="*/ f331 1 f221"/>
                <a:gd name="f395" fmla="*/ f332 1 f221"/>
                <a:gd name="f396" fmla="*/ f333 1 f220"/>
                <a:gd name="f397" fmla="*/ f334 1 f221"/>
                <a:gd name="f398" fmla="*/ f335 1 f221"/>
                <a:gd name="f399" fmla="*/ f336 1 f221"/>
                <a:gd name="f400" fmla="*/ f337 1 f220"/>
                <a:gd name="f401" fmla="*/ f338 1 f221"/>
                <a:gd name="f402" fmla="*/ f339 1 f221"/>
                <a:gd name="f403" fmla="*/ f340 1 f221"/>
                <a:gd name="f404" fmla="*/ f341 f211 1"/>
                <a:gd name="f405" fmla="*/ f342 f211 1"/>
                <a:gd name="f406" fmla="*/ f344 f212 1"/>
                <a:gd name="f407" fmla="*/ f343 f212 1"/>
                <a:gd name="f408" fmla="*/ f345 f211 1"/>
                <a:gd name="f409" fmla="*/ f346 f212 1"/>
                <a:gd name="f410" fmla="*/ f347 f211 1"/>
                <a:gd name="f411" fmla="*/ f348 f212 1"/>
                <a:gd name="f412" fmla="*/ f349 f211 1"/>
                <a:gd name="f413" fmla="*/ f350 f212 1"/>
                <a:gd name="f414" fmla="*/ f351 f211 1"/>
                <a:gd name="f415" fmla="*/ f352 f212 1"/>
                <a:gd name="f416" fmla="*/ f353 f212 1"/>
                <a:gd name="f417" fmla="*/ f354 f212 1"/>
                <a:gd name="f418" fmla="*/ f355 f211 1"/>
                <a:gd name="f419" fmla="*/ f356 f212 1"/>
                <a:gd name="f420" fmla="*/ f357 f212 1"/>
                <a:gd name="f421" fmla="*/ f358 f212 1"/>
                <a:gd name="f422" fmla="*/ f359 f212 1"/>
                <a:gd name="f423" fmla="*/ f360 f212 1"/>
                <a:gd name="f424" fmla="*/ f361 f211 1"/>
                <a:gd name="f425" fmla="*/ f362 f212 1"/>
                <a:gd name="f426" fmla="*/ f363 f212 1"/>
                <a:gd name="f427" fmla="*/ f364 f212 1"/>
                <a:gd name="f428" fmla="*/ f365 f212 1"/>
                <a:gd name="f429" fmla="*/ f366 f212 1"/>
                <a:gd name="f430" fmla="*/ f367 f212 1"/>
                <a:gd name="f431" fmla="*/ f368 f212 1"/>
                <a:gd name="f432" fmla="*/ f369 f212 1"/>
                <a:gd name="f433" fmla="*/ f370 f211 1"/>
                <a:gd name="f434" fmla="*/ f371 f212 1"/>
                <a:gd name="f435" fmla="*/ f372 f211 1"/>
                <a:gd name="f436" fmla="*/ f373 f212 1"/>
                <a:gd name="f437" fmla="*/ f374 f212 1"/>
                <a:gd name="f438" fmla="*/ f375 f212 1"/>
                <a:gd name="f439" fmla="*/ f376 f212 1"/>
                <a:gd name="f440" fmla="*/ f377 f212 1"/>
                <a:gd name="f441" fmla="*/ f378 f211 1"/>
                <a:gd name="f442" fmla="*/ f379 f212 1"/>
                <a:gd name="f443" fmla="*/ f380 f212 1"/>
                <a:gd name="f444" fmla="*/ f381 f212 1"/>
                <a:gd name="f445" fmla="*/ f382 f212 1"/>
                <a:gd name="f446" fmla="*/ f383 f212 1"/>
                <a:gd name="f447" fmla="*/ f384 f212 1"/>
                <a:gd name="f448" fmla="*/ f385 f211 1"/>
                <a:gd name="f449" fmla="*/ f386 f212 1"/>
                <a:gd name="f450" fmla="*/ f387 f212 1"/>
                <a:gd name="f451" fmla="*/ f388 f212 1"/>
                <a:gd name="f452" fmla="*/ f389 f212 1"/>
                <a:gd name="f453" fmla="*/ f390 f212 1"/>
                <a:gd name="f454" fmla="*/ f391 f212 1"/>
                <a:gd name="f455" fmla="*/ f392 f212 1"/>
                <a:gd name="f456" fmla="*/ f393 f211 1"/>
                <a:gd name="f457" fmla="*/ f394 f212 1"/>
                <a:gd name="f458" fmla="*/ f395 f212 1"/>
                <a:gd name="f459" fmla="*/ f396 f211 1"/>
                <a:gd name="f460" fmla="*/ f397 f212 1"/>
                <a:gd name="f461" fmla="*/ f398 f212 1"/>
                <a:gd name="f462" fmla="*/ f399 f212 1"/>
                <a:gd name="f463" fmla="*/ f400 f211 1"/>
                <a:gd name="f464" fmla="*/ f401 f212 1"/>
                <a:gd name="f465" fmla="*/ f402 f212 1"/>
                <a:gd name="f466" fmla="*/ f403 f212 1"/>
              </a:gdLst>
              <a:ahLst/>
              <a:cxnLst>
                <a:cxn ang="3cd4">
                  <a:pos x="hc" y="t"/>
                </a:cxn>
                <a:cxn ang="0">
                  <a:pos x="r" y="vc"/>
                </a:cxn>
                <a:cxn ang="cd4">
                  <a:pos x="hc" y="b"/>
                </a:cxn>
                <a:cxn ang="cd2">
                  <a:pos x="l" y="vc"/>
                </a:cxn>
                <a:cxn ang="f281">
                  <a:pos x="f408" y="f409"/>
                </a:cxn>
                <a:cxn ang="f281">
                  <a:pos x="f410" y="f411"/>
                </a:cxn>
                <a:cxn ang="f281">
                  <a:pos x="f412" y="f413"/>
                </a:cxn>
                <a:cxn ang="f281">
                  <a:pos x="f414" y="f415"/>
                </a:cxn>
                <a:cxn ang="f281">
                  <a:pos x="f414" y="f416"/>
                </a:cxn>
                <a:cxn ang="f281">
                  <a:pos x="f410" y="f417"/>
                </a:cxn>
                <a:cxn ang="f281">
                  <a:pos x="f418" y="f419"/>
                </a:cxn>
                <a:cxn ang="f281">
                  <a:pos x="f414" y="f420"/>
                </a:cxn>
                <a:cxn ang="f281">
                  <a:pos x="f414" y="f421"/>
                </a:cxn>
                <a:cxn ang="f281">
                  <a:pos x="f418" y="f422"/>
                </a:cxn>
                <a:cxn ang="f281">
                  <a:pos x="f410" y="f423"/>
                </a:cxn>
                <a:cxn ang="f281">
                  <a:pos x="f424" y="f425"/>
                </a:cxn>
                <a:cxn ang="f281">
                  <a:pos x="f410" y="f426"/>
                </a:cxn>
                <a:cxn ang="f281">
                  <a:pos x="f414" y="f427"/>
                </a:cxn>
                <a:cxn ang="f281">
                  <a:pos x="f424" y="f428"/>
                </a:cxn>
                <a:cxn ang="f281">
                  <a:pos x="f410" y="f429"/>
                </a:cxn>
                <a:cxn ang="f281">
                  <a:pos x="f410" y="f430"/>
                </a:cxn>
                <a:cxn ang="f281">
                  <a:pos x="f410" y="f431"/>
                </a:cxn>
                <a:cxn ang="f281">
                  <a:pos x="f410" y="f431"/>
                </a:cxn>
                <a:cxn ang="f281">
                  <a:pos x="f414" y="f432"/>
                </a:cxn>
                <a:cxn ang="f281">
                  <a:pos x="f414" y="f432"/>
                </a:cxn>
                <a:cxn ang="f281">
                  <a:pos x="f433" y="f434"/>
                </a:cxn>
                <a:cxn ang="f281">
                  <a:pos x="f433" y="f434"/>
                </a:cxn>
                <a:cxn ang="f281">
                  <a:pos x="f435" y="f436"/>
                </a:cxn>
                <a:cxn ang="f281">
                  <a:pos x="f433" y="f437"/>
                </a:cxn>
                <a:cxn ang="f281">
                  <a:pos x="f433" y="f438"/>
                </a:cxn>
                <a:cxn ang="f281">
                  <a:pos x="f433" y="f439"/>
                </a:cxn>
                <a:cxn ang="f281">
                  <a:pos x="f433" y="f440"/>
                </a:cxn>
                <a:cxn ang="f281">
                  <a:pos x="f441" y="f442"/>
                </a:cxn>
                <a:cxn ang="f281">
                  <a:pos x="f433" y="f443"/>
                </a:cxn>
                <a:cxn ang="f281">
                  <a:pos x="f433" y="f444"/>
                </a:cxn>
                <a:cxn ang="f281">
                  <a:pos x="f433" y="f445"/>
                </a:cxn>
                <a:cxn ang="f281">
                  <a:pos x="f433" y="f446"/>
                </a:cxn>
                <a:cxn ang="f281">
                  <a:pos x="f433" y="f447"/>
                </a:cxn>
                <a:cxn ang="f281">
                  <a:pos x="f448" y="f449"/>
                </a:cxn>
                <a:cxn ang="f281">
                  <a:pos x="f435" y="f450"/>
                </a:cxn>
                <a:cxn ang="f281">
                  <a:pos x="f435" y="f450"/>
                </a:cxn>
                <a:cxn ang="f281">
                  <a:pos x="f448" y="f451"/>
                </a:cxn>
                <a:cxn ang="f281">
                  <a:pos x="f448" y="f452"/>
                </a:cxn>
                <a:cxn ang="f281">
                  <a:pos x="f435" y="f453"/>
                </a:cxn>
                <a:cxn ang="f281">
                  <a:pos x="f433" y="f411"/>
                </a:cxn>
                <a:cxn ang="f281">
                  <a:pos x="f441" y="f454"/>
                </a:cxn>
                <a:cxn ang="f281">
                  <a:pos x="f433" y="f455"/>
                </a:cxn>
                <a:cxn ang="f281">
                  <a:pos x="f433" y="f455"/>
                </a:cxn>
                <a:cxn ang="f281">
                  <a:pos x="f456" y="f457"/>
                </a:cxn>
                <a:cxn ang="f281">
                  <a:pos x="f456" y="f458"/>
                </a:cxn>
                <a:cxn ang="f281">
                  <a:pos x="f459" y="f460"/>
                </a:cxn>
                <a:cxn ang="f281">
                  <a:pos x="f459" y="f461"/>
                </a:cxn>
                <a:cxn ang="f281">
                  <a:pos x="f456" y="f449"/>
                </a:cxn>
                <a:cxn ang="f281">
                  <a:pos x="f459" y="f462"/>
                </a:cxn>
                <a:cxn ang="f281">
                  <a:pos x="f463" y="f464"/>
                </a:cxn>
                <a:cxn ang="f281">
                  <a:pos x="f456" y="f465"/>
                </a:cxn>
                <a:cxn ang="f281">
                  <a:pos x="f459" y="f466"/>
                </a:cxn>
                <a:cxn ang="f281">
                  <a:pos x="f459" y="f440"/>
                </a:cxn>
              </a:cxnLst>
              <a:rect l="f404" t="f407" r="f405" b="f406"/>
              <a:pathLst>
                <a:path w="50" h="279">
                  <a:moveTo>
                    <a:pt x="f6" y="f5"/>
                  </a:moveTo>
                  <a:cubicBezTo>
                    <a:pt x="f6" y="f8"/>
                    <a:pt x="f6" y="f9"/>
                    <a:pt x="f6" y="f10"/>
                  </a:cubicBezTo>
                  <a:cubicBezTo>
                    <a:pt x="f11" y="f12"/>
                    <a:pt x="f13" y="f14"/>
                    <a:pt x="f15" y="f7"/>
                  </a:cubicBezTo>
                  <a:cubicBezTo>
                    <a:pt x="f15" y="f16"/>
                    <a:pt x="f5" y="f14"/>
                    <a:pt x="f5" y="f17"/>
                  </a:cubicBezTo>
                  <a:cubicBezTo>
                    <a:pt x="f5" y="f18"/>
                    <a:pt x="f5" y="f19"/>
                    <a:pt x="f5" y="f20"/>
                  </a:cubicBezTo>
                  <a:cubicBezTo>
                    <a:pt x="f5" y="f21"/>
                    <a:pt x="f15" y="f22"/>
                    <a:pt x="f23" y="f24"/>
                  </a:cubicBezTo>
                  <a:cubicBezTo>
                    <a:pt x="f25" y="f26"/>
                    <a:pt x="f27" y="f28"/>
                    <a:pt x="f6" y="f5"/>
                  </a:cubicBezTo>
                  <a:close/>
                  <a:moveTo>
                    <a:pt x="f29" y="f30"/>
                  </a:moveTo>
                  <a:cubicBezTo>
                    <a:pt x="f29" y="f31"/>
                    <a:pt x="f29" y="f32"/>
                    <a:pt x="f29" y="f33"/>
                  </a:cubicBezTo>
                  <a:cubicBezTo>
                    <a:pt x="f34" y="f33"/>
                    <a:pt x="f35" y="f33"/>
                    <a:pt x="f36" y="f33"/>
                  </a:cubicBezTo>
                  <a:cubicBezTo>
                    <a:pt x="f36" y="f37"/>
                    <a:pt x="f36" y="f31"/>
                    <a:pt x="f36" y="f30"/>
                  </a:cubicBezTo>
                  <a:cubicBezTo>
                    <a:pt x="f38" y="f30"/>
                    <a:pt x="f35" y="f39"/>
                    <a:pt x="f40" y="f39"/>
                  </a:cubicBezTo>
                  <a:cubicBezTo>
                    <a:pt x="f34" y="f39"/>
                    <a:pt x="f41" y="f30"/>
                    <a:pt x="f29" y="f30"/>
                  </a:cubicBezTo>
                  <a:close/>
                  <a:moveTo>
                    <a:pt x="f36" y="f42"/>
                  </a:moveTo>
                  <a:cubicBezTo>
                    <a:pt x="f29" y="f43"/>
                    <a:pt x="f44" y="f43"/>
                    <a:pt x="f41" y="f45"/>
                  </a:cubicBezTo>
                  <a:cubicBezTo>
                    <a:pt x="f36" y="f45"/>
                    <a:pt x="f46" y="f47"/>
                    <a:pt x="f36" y="f42"/>
                  </a:cubicBezTo>
                  <a:close/>
                  <a:moveTo>
                    <a:pt x="f36" y="f48"/>
                  </a:moveTo>
                  <a:cubicBezTo>
                    <a:pt x="f29" y="f48"/>
                    <a:pt x="f44" y="f48"/>
                    <a:pt x="f41" y="f49"/>
                  </a:cubicBezTo>
                  <a:cubicBezTo>
                    <a:pt x="f46" y="f50"/>
                    <a:pt x="f46" y="f49"/>
                    <a:pt x="f36" y="f48"/>
                  </a:cubicBezTo>
                  <a:close/>
                  <a:moveTo>
                    <a:pt x="f36" y="f51"/>
                  </a:moveTo>
                  <a:cubicBezTo>
                    <a:pt x="f35" y="f52"/>
                    <a:pt x="f34" y="f53"/>
                    <a:pt x="f29" y="f53"/>
                  </a:cubicBezTo>
                  <a:cubicBezTo>
                    <a:pt x="f29" y="f54"/>
                    <a:pt x="f29" y="f55"/>
                    <a:pt x="f29" y="f56"/>
                  </a:cubicBezTo>
                  <a:cubicBezTo>
                    <a:pt x="f36" y="f56"/>
                    <a:pt x="f46" y="f55"/>
                    <a:pt x="f36" y="f51"/>
                  </a:cubicBezTo>
                  <a:close/>
                  <a:moveTo>
                    <a:pt x="f29" y="f57"/>
                  </a:moveTo>
                  <a:cubicBezTo>
                    <a:pt x="f46" y="f58"/>
                    <a:pt x="f46" y="f58"/>
                    <a:pt x="f38" y="f59"/>
                  </a:cubicBezTo>
                  <a:cubicBezTo>
                    <a:pt x="f29" y="f59"/>
                    <a:pt x="f44" y="f60"/>
                    <a:pt x="f29" y="f57"/>
                  </a:cubicBezTo>
                  <a:close/>
                  <a:moveTo>
                    <a:pt x="f36" y="f61"/>
                  </a:moveTo>
                  <a:cubicBezTo>
                    <a:pt x="f29" y="f62"/>
                    <a:pt x="f44" y="f62"/>
                    <a:pt x="f41" y="f63"/>
                  </a:cubicBezTo>
                  <a:cubicBezTo>
                    <a:pt x="f46" y="f63"/>
                    <a:pt x="f46" y="f64"/>
                    <a:pt x="f36" y="f61"/>
                  </a:cubicBezTo>
                  <a:close/>
                  <a:moveTo>
                    <a:pt x="f36" y="f65"/>
                  </a:moveTo>
                  <a:cubicBezTo>
                    <a:pt x="f29" y="f66"/>
                    <a:pt x="f44" y="f65"/>
                    <a:pt x="f41" y="f67"/>
                  </a:cubicBezTo>
                  <a:cubicBezTo>
                    <a:pt x="f34" y="f67"/>
                    <a:pt x="f35" y="f67"/>
                    <a:pt x="f36" y="f68"/>
                  </a:cubicBezTo>
                  <a:cubicBezTo>
                    <a:pt x="f36" y="f69"/>
                    <a:pt x="f36" y="f70"/>
                    <a:pt x="f36" y="f65"/>
                  </a:cubicBezTo>
                  <a:close/>
                  <a:moveTo>
                    <a:pt x="f29" y="f71"/>
                  </a:moveTo>
                  <a:cubicBezTo>
                    <a:pt x="f29" y="f72"/>
                    <a:pt x="f29" y="f73"/>
                    <a:pt x="f29" y="f74"/>
                  </a:cubicBezTo>
                  <a:cubicBezTo>
                    <a:pt x="f34" y="f74"/>
                    <a:pt x="f35" y="f75"/>
                    <a:pt x="f36" y="f75"/>
                  </a:cubicBezTo>
                  <a:cubicBezTo>
                    <a:pt x="f36" y="f73"/>
                    <a:pt x="f36" y="f76"/>
                    <a:pt x="f36" y="f71"/>
                  </a:cubicBezTo>
                  <a:cubicBezTo>
                    <a:pt x="f35" y="f71"/>
                    <a:pt x="f34" y="f71"/>
                    <a:pt x="f29" y="f71"/>
                  </a:cubicBezTo>
                  <a:close/>
                  <a:moveTo>
                    <a:pt x="f36" y="f77"/>
                  </a:moveTo>
                  <a:cubicBezTo>
                    <a:pt x="f29" y="f77"/>
                    <a:pt x="f44" y="f77"/>
                    <a:pt x="f41" y="f78"/>
                  </a:cubicBezTo>
                  <a:cubicBezTo>
                    <a:pt x="f46" y="f78"/>
                    <a:pt x="f46" y="f79"/>
                    <a:pt x="f36" y="f77"/>
                  </a:cubicBezTo>
                  <a:close/>
                  <a:moveTo>
                    <a:pt x="f29" y="f80"/>
                  </a:moveTo>
                  <a:cubicBezTo>
                    <a:pt x="f46" y="f80"/>
                    <a:pt x="f46" y="f81"/>
                    <a:pt x="f38" y="f82"/>
                  </a:cubicBezTo>
                  <a:cubicBezTo>
                    <a:pt x="f41" y="f82"/>
                    <a:pt x="f44" y="f83"/>
                    <a:pt x="f29" y="f80"/>
                  </a:cubicBezTo>
                  <a:close/>
                  <a:moveTo>
                    <a:pt x="f41" y="f84"/>
                  </a:moveTo>
                  <a:cubicBezTo>
                    <a:pt x="f36" y="f84"/>
                    <a:pt x="f46" y="f84"/>
                    <a:pt x="f38" y="f85"/>
                  </a:cubicBezTo>
                  <a:cubicBezTo>
                    <a:pt x="f29" y="f85"/>
                    <a:pt x="f44" y="f86"/>
                    <a:pt x="f41" y="f84"/>
                  </a:cubicBezTo>
                  <a:close/>
                  <a:moveTo>
                    <a:pt x="f38" y="f87"/>
                  </a:moveTo>
                  <a:cubicBezTo>
                    <a:pt x="f44" y="f88"/>
                    <a:pt x="f44" y="f89"/>
                    <a:pt x="f41" y="f90"/>
                  </a:cubicBezTo>
                  <a:cubicBezTo>
                    <a:pt x="f46" y="f91"/>
                    <a:pt x="f46" y="f91"/>
                    <a:pt x="f38" y="f87"/>
                  </a:cubicBezTo>
                  <a:close/>
                  <a:moveTo>
                    <a:pt x="f29" y="f92"/>
                  </a:moveTo>
                  <a:cubicBezTo>
                    <a:pt x="f29" y="f93"/>
                    <a:pt x="f29" y="f94"/>
                    <a:pt x="f29" y="f95"/>
                  </a:cubicBezTo>
                  <a:cubicBezTo>
                    <a:pt x="f34" y="f95"/>
                    <a:pt x="f35" y="f96"/>
                    <a:pt x="f36" y="f96"/>
                  </a:cubicBezTo>
                  <a:cubicBezTo>
                    <a:pt x="f36" y="f94"/>
                    <a:pt x="f36" y="f97"/>
                    <a:pt x="f36" y="f92"/>
                  </a:cubicBezTo>
                  <a:cubicBezTo>
                    <a:pt x="f35" y="f92"/>
                    <a:pt x="f34" y="f92"/>
                    <a:pt x="f29" y="f92"/>
                  </a:cubicBezTo>
                  <a:close/>
                  <a:moveTo>
                    <a:pt x="f36" y="f98"/>
                  </a:moveTo>
                  <a:cubicBezTo>
                    <a:pt x="f29" y="f99"/>
                    <a:pt x="f44" y="f25"/>
                    <a:pt x="f41" y="f21"/>
                  </a:cubicBezTo>
                  <a:cubicBezTo>
                    <a:pt x="f38" y="f21"/>
                    <a:pt x="f46" y="f22"/>
                    <a:pt x="f36" y="f98"/>
                  </a:cubicBezTo>
                  <a:close/>
                  <a:moveTo>
                    <a:pt x="f29" y="f100"/>
                  </a:moveTo>
                  <a:cubicBezTo>
                    <a:pt x="f46" y="f101"/>
                    <a:pt x="f46" y="f101"/>
                    <a:pt x="f38" y="f102"/>
                  </a:cubicBezTo>
                  <a:cubicBezTo>
                    <a:pt x="f29" y="f102"/>
                    <a:pt x="f44" y="f103"/>
                    <a:pt x="f29" y="f100"/>
                  </a:cubicBezTo>
                  <a:close/>
                  <a:moveTo>
                    <a:pt x="f29" y="f104"/>
                  </a:moveTo>
                  <a:cubicBezTo>
                    <a:pt x="f38" y="f104"/>
                    <a:pt x="f46" y="f105"/>
                    <a:pt x="f36" y="f106"/>
                  </a:cubicBezTo>
                  <a:cubicBezTo>
                    <a:pt x="f29" y="f107"/>
                    <a:pt x="f29" y="f107"/>
                    <a:pt x="f29" y="f104"/>
                  </a:cubicBezTo>
                  <a:close/>
                  <a:moveTo>
                    <a:pt x="f29" y="f108"/>
                  </a:moveTo>
                  <a:cubicBezTo>
                    <a:pt x="f46" y="f109"/>
                    <a:pt x="f46" y="f109"/>
                    <a:pt x="f36" y="f6"/>
                  </a:cubicBezTo>
                  <a:cubicBezTo>
                    <a:pt x="f29" y="f110"/>
                    <a:pt x="f29" y="f110"/>
                    <a:pt x="f29" y="f108"/>
                  </a:cubicBezTo>
                  <a:close/>
                  <a:moveTo>
                    <a:pt x="f29" y="f111"/>
                  </a:moveTo>
                  <a:cubicBezTo>
                    <a:pt x="f36" y="f111"/>
                    <a:pt x="f46" y="f111"/>
                    <a:pt x="f38" y="f112"/>
                  </a:cubicBezTo>
                  <a:cubicBezTo>
                    <a:pt x="f35" y="f112"/>
                    <a:pt x="f34" y="f112"/>
                    <a:pt x="f29" y="f112"/>
                  </a:cubicBezTo>
                  <a:cubicBezTo>
                    <a:pt x="f29" y="f113"/>
                    <a:pt x="f29" y="f114"/>
                    <a:pt x="f29" y="f111"/>
                  </a:cubicBezTo>
                  <a:close/>
                  <a:moveTo>
                    <a:pt x="f29" y="f115"/>
                  </a:moveTo>
                  <a:cubicBezTo>
                    <a:pt x="f29" y="f116"/>
                    <a:pt x="f29" y="f117"/>
                    <a:pt x="f29" y="f118"/>
                  </a:cubicBezTo>
                  <a:cubicBezTo>
                    <a:pt x="f40" y="f118"/>
                    <a:pt x="f35" y="f118"/>
                    <a:pt x="f36" y="f118"/>
                  </a:cubicBezTo>
                  <a:cubicBezTo>
                    <a:pt x="f36" y="f119"/>
                    <a:pt x="f36" y="f116"/>
                    <a:pt x="f36" y="f115"/>
                  </a:cubicBezTo>
                  <a:cubicBezTo>
                    <a:pt x="f35" y="f115"/>
                    <a:pt x="f34" y="f115"/>
                    <a:pt x="f29" y="f115"/>
                  </a:cubicBezTo>
                  <a:close/>
                  <a:moveTo>
                    <a:pt x="f36" y="f34"/>
                  </a:moveTo>
                  <a:cubicBezTo>
                    <a:pt x="f44" y="f40"/>
                    <a:pt x="f44" y="f40"/>
                    <a:pt x="f41" y="f120"/>
                  </a:cubicBezTo>
                  <a:cubicBezTo>
                    <a:pt x="f36" y="f120"/>
                    <a:pt x="f46" y="f36"/>
                    <a:pt x="f36" y="f34"/>
                  </a:cubicBezTo>
                  <a:close/>
                  <a:moveTo>
                    <a:pt x="f36" y="f121"/>
                  </a:moveTo>
                  <a:cubicBezTo>
                    <a:pt x="f36" y="f122"/>
                    <a:pt x="f36" y="f123"/>
                    <a:pt x="f36" y="f124"/>
                  </a:cubicBezTo>
                  <a:cubicBezTo>
                    <a:pt x="f35" y="f124"/>
                    <a:pt x="f34" y="f124"/>
                    <a:pt x="f29" y="f125"/>
                  </a:cubicBezTo>
                  <a:cubicBezTo>
                    <a:pt x="f29" y="f126"/>
                    <a:pt x="f29" y="f127"/>
                    <a:pt x="f29" y="f128"/>
                  </a:cubicBezTo>
                  <a:cubicBezTo>
                    <a:pt x="f34" y="f128"/>
                    <a:pt x="f35" y="f121"/>
                    <a:pt x="f36" y="f121"/>
                  </a:cubicBezTo>
                  <a:close/>
                  <a:moveTo>
                    <a:pt x="f106" y="f51"/>
                  </a:moveTo>
                  <a:cubicBezTo>
                    <a:pt x="f105" y="f51"/>
                    <a:pt x="f27" y="f129"/>
                    <a:pt x="f105" y="f130"/>
                  </a:cubicBezTo>
                  <a:cubicBezTo>
                    <a:pt x="f106" y="f130"/>
                    <a:pt x="f131" y="f132"/>
                    <a:pt x="f106" y="f51"/>
                  </a:cubicBezTo>
                  <a:close/>
                  <a:moveTo>
                    <a:pt x="f106" y="f133"/>
                  </a:moveTo>
                  <a:cubicBezTo>
                    <a:pt x="f106" y="f134"/>
                    <a:pt x="f106" y="f135"/>
                    <a:pt x="f106" y="f136"/>
                  </a:cubicBezTo>
                  <a:cubicBezTo>
                    <a:pt x="f11" y="f136"/>
                    <a:pt x="f11" y="f137"/>
                    <a:pt x="f105" y="f138"/>
                  </a:cubicBezTo>
                  <a:cubicBezTo>
                    <a:pt x="f139" y="f138"/>
                    <a:pt x="f139" y="f138"/>
                    <a:pt x="f140" y="f138"/>
                  </a:cubicBezTo>
                  <a:cubicBezTo>
                    <a:pt x="f107" y="f138"/>
                    <a:pt x="f20" y="f133"/>
                    <a:pt x="f106" y="f133"/>
                  </a:cubicBezTo>
                  <a:close/>
                  <a:moveTo>
                    <a:pt x="f106" y="f141"/>
                  </a:moveTo>
                  <a:cubicBezTo>
                    <a:pt x="f11" y="f141"/>
                    <a:pt x="f11" y="f141"/>
                    <a:pt x="f105" y="f142"/>
                  </a:cubicBezTo>
                  <a:cubicBezTo>
                    <a:pt x="f106" y="f142"/>
                    <a:pt x="f131" y="f142"/>
                    <a:pt x="f106" y="f141"/>
                  </a:cubicBezTo>
                  <a:close/>
                  <a:moveTo>
                    <a:pt x="f98" y="f143"/>
                  </a:moveTo>
                  <a:cubicBezTo>
                    <a:pt x="f98" y="f111"/>
                    <a:pt x="f98" y="f9"/>
                    <a:pt x="f98" y="f144"/>
                  </a:cubicBezTo>
                  <a:cubicBezTo>
                    <a:pt x="f22" y="f144"/>
                    <a:pt x="f145" y="f144"/>
                    <a:pt x="f146" y="f143"/>
                  </a:cubicBezTo>
                  <a:cubicBezTo>
                    <a:pt x="f24" y="f143"/>
                    <a:pt x="f25" y="f143"/>
                    <a:pt x="f98" y="f143"/>
                  </a:cubicBezTo>
                  <a:close/>
                  <a:moveTo>
                    <a:pt x="f106" y="f147"/>
                  </a:moveTo>
                  <a:cubicBezTo>
                    <a:pt x="f105" y="f147"/>
                    <a:pt x="f27" y="f57"/>
                    <a:pt x="f105" y="f148"/>
                  </a:cubicBezTo>
                  <a:cubicBezTo>
                    <a:pt x="f106" y="f148"/>
                    <a:pt x="f131" y="f58"/>
                    <a:pt x="f106" y="f147"/>
                  </a:cubicBezTo>
                  <a:close/>
                  <a:moveTo>
                    <a:pt x="f105" y="f149"/>
                  </a:moveTo>
                  <a:cubicBezTo>
                    <a:pt x="f131" y="f149"/>
                    <a:pt x="f131" y="f150"/>
                    <a:pt x="f106" y="f151"/>
                  </a:cubicBezTo>
                  <a:cubicBezTo>
                    <a:pt x="f11" y="f152"/>
                    <a:pt x="f27" y="f90"/>
                    <a:pt x="f105" y="f149"/>
                  </a:cubicBezTo>
                  <a:close/>
                  <a:moveTo>
                    <a:pt x="f106" y="f153"/>
                  </a:moveTo>
                  <a:cubicBezTo>
                    <a:pt x="f11" y="f153"/>
                    <a:pt x="f11" y="f154"/>
                    <a:pt x="f105" y="f155"/>
                  </a:cubicBezTo>
                  <a:cubicBezTo>
                    <a:pt x="f106" y="f155"/>
                    <a:pt x="f131" y="f64"/>
                    <a:pt x="f106" y="f153"/>
                  </a:cubicBezTo>
                  <a:close/>
                  <a:moveTo>
                    <a:pt x="f106" y="f107"/>
                  </a:moveTo>
                  <a:cubicBezTo>
                    <a:pt x="f105" y="f20"/>
                    <a:pt x="f27" y="f131"/>
                    <a:pt x="f105" y="f146"/>
                  </a:cubicBezTo>
                  <a:cubicBezTo>
                    <a:pt x="f106" y="f22"/>
                    <a:pt x="f131" y="f21"/>
                    <a:pt x="f106" y="f107"/>
                  </a:cubicBezTo>
                  <a:close/>
                  <a:moveTo>
                    <a:pt x="f106" y="f156"/>
                  </a:moveTo>
                  <a:cubicBezTo>
                    <a:pt x="f11" y="f6"/>
                    <a:pt x="f27" y="f157"/>
                    <a:pt x="f105" y="f38"/>
                  </a:cubicBezTo>
                  <a:cubicBezTo>
                    <a:pt x="f20" y="f36"/>
                    <a:pt x="f158" y="f159"/>
                    <a:pt x="f106" y="f156"/>
                  </a:cubicBezTo>
                  <a:close/>
                  <a:moveTo>
                    <a:pt x="f106" y="f34"/>
                  </a:moveTo>
                  <a:cubicBezTo>
                    <a:pt x="f11" y="f41"/>
                    <a:pt x="f27" y="f29"/>
                    <a:pt x="f105" y="f105"/>
                  </a:cubicBezTo>
                  <a:cubicBezTo>
                    <a:pt x="f106" y="f105"/>
                    <a:pt x="f131" y="f104"/>
                    <a:pt x="f106" y="f34"/>
                  </a:cubicBezTo>
                  <a:close/>
                  <a:moveTo>
                    <a:pt x="f106" y="f50"/>
                  </a:moveTo>
                  <a:cubicBezTo>
                    <a:pt x="f11" y="f160"/>
                    <a:pt x="f11" y="f50"/>
                    <a:pt x="f105" y="f161"/>
                  </a:cubicBezTo>
                  <a:cubicBezTo>
                    <a:pt x="f131" y="f161"/>
                    <a:pt x="f131" y="f162"/>
                    <a:pt x="f106" y="f50"/>
                  </a:cubicBezTo>
                  <a:close/>
                  <a:moveTo>
                    <a:pt x="f105" y="f163"/>
                  </a:moveTo>
                  <a:cubicBezTo>
                    <a:pt x="f105" y="f121"/>
                    <a:pt x="f105" y="f122"/>
                    <a:pt x="f105" y="f123"/>
                  </a:cubicBezTo>
                  <a:cubicBezTo>
                    <a:pt x="f140" y="f123"/>
                    <a:pt x="f107" y="f123"/>
                    <a:pt x="f106" y="f126"/>
                  </a:cubicBezTo>
                  <a:cubicBezTo>
                    <a:pt x="f106" y="f127"/>
                    <a:pt x="f106" y="f121"/>
                    <a:pt x="f106" y="f163"/>
                  </a:cubicBezTo>
                  <a:cubicBezTo>
                    <a:pt x="f107" y="f163"/>
                    <a:pt x="f140" y="f163"/>
                    <a:pt x="f105" y="f163"/>
                  </a:cubicBezTo>
                  <a:close/>
                  <a:moveTo>
                    <a:pt x="f11" y="f164"/>
                  </a:moveTo>
                  <a:cubicBezTo>
                    <a:pt x="f11" y="f101"/>
                    <a:pt x="f105" y="f19"/>
                    <a:pt x="f105" y="f103"/>
                  </a:cubicBezTo>
                  <a:cubicBezTo>
                    <a:pt x="f106" y="f103"/>
                    <a:pt x="f131" y="f19"/>
                    <a:pt x="f106" y="f165"/>
                  </a:cubicBezTo>
                  <a:cubicBezTo>
                    <a:pt x="f107" y="f164"/>
                    <a:pt x="f139" y="f164"/>
                    <a:pt x="f11" y="f164"/>
                  </a:cubicBezTo>
                  <a:close/>
                  <a:moveTo>
                    <a:pt x="f11" y="f9"/>
                  </a:moveTo>
                  <a:cubicBezTo>
                    <a:pt x="f105" y="f166"/>
                    <a:pt x="f105" y="f143"/>
                    <a:pt x="f105" y="f167"/>
                  </a:cubicBezTo>
                  <a:cubicBezTo>
                    <a:pt x="f140" y="f167"/>
                    <a:pt x="f20" y="f113"/>
                    <a:pt x="f106" y="f113"/>
                  </a:cubicBezTo>
                  <a:cubicBezTo>
                    <a:pt x="f106" y="f114"/>
                    <a:pt x="f106" y="f111"/>
                    <a:pt x="f106" y="f2"/>
                  </a:cubicBezTo>
                  <a:cubicBezTo>
                    <a:pt x="f107" y="f2"/>
                    <a:pt x="f139" y="f2"/>
                    <a:pt x="f11" y="f9"/>
                  </a:cubicBezTo>
                  <a:close/>
                  <a:moveTo>
                    <a:pt x="f105" y="f168"/>
                  </a:moveTo>
                  <a:cubicBezTo>
                    <a:pt x="f106" y="f168"/>
                    <a:pt x="f131" y="f168"/>
                    <a:pt x="f106" y="f61"/>
                  </a:cubicBezTo>
                  <a:cubicBezTo>
                    <a:pt x="f11" y="f169"/>
                    <a:pt x="f11" y="f169"/>
                    <a:pt x="f105" y="f168"/>
                  </a:cubicBezTo>
                  <a:close/>
                  <a:moveTo>
                    <a:pt x="f146" y="f170"/>
                  </a:moveTo>
                  <a:cubicBezTo>
                    <a:pt x="f13" y="f170"/>
                    <a:pt x="f13" y="f171"/>
                    <a:pt x="f98" y="f172"/>
                  </a:cubicBezTo>
                  <a:cubicBezTo>
                    <a:pt x="f22" y="f172"/>
                    <a:pt x="f145" y="f42"/>
                    <a:pt x="f146" y="f170"/>
                  </a:cubicBezTo>
                  <a:close/>
                  <a:moveTo>
                    <a:pt x="f98" y="f148"/>
                  </a:moveTo>
                  <a:cubicBezTo>
                    <a:pt x="f22" y="f148"/>
                    <a:pt x="f145" y="f59"/>
                    <a:pt x="f146" y="f56"/>
                  </a:cubicBezTo>
                  <a:cubicBezTo>
                    <a:pt x="f13" y="f56"/>
                    <a:pt x="f13" y="f173"/>
                    <a:pt x="f98" y="f148"/>
                  </a:cubicBezTo>
                  <a:close/>
                  <a:moveTo>
                    <a:pt x="f98" y="f82"/>
                  </a:moveTo>
                  <a:cubicBezTo>
                    <a:pt x="f99" y="f82"/>
                    <a:pt x="f24" y="f82"/>
                    <a:pt x="f22" y="f82"/>
                  </a:cubicBezTo>
                  <a:cubicBezTo>
                    <a:pt x="f22" y="f174"/>
                    <a:pt x="f22" y="f78"/>
                    <a:pt x="f22" y="f175"/>
                  </a:cubicBezTo>
                  <a:cubicBezTo>
                    <a:pt x="f24" y="f176"/>
                    <a:pt x="f99" y="f176"/>
                    <a:pt x="f98" y="f79"/>
                  </a:cubicBezTo>
                  <a:cubicBezTo>
                    <a:pt x="f98" y="f174"/>
                    <a:pt x="f98" y="f141"/>
                    <a:pt x="f98" y="f82"/>
                  </a:cubicBezTo>
                  <a:close/>
                  <a:moveTo>
                    <a:pt x="f146" y="f177"/>
                  </a:moveTo>
                  <a:cubicBezTo>
                    <a:pt x="f24" y="f177"/>
                    <a:pt x="f99" y="f177"/>
                    <a:pt x="f13" y="f69"/>
                  </a:cubicBezTo>
                  <a:cubicBezTo>
                    <a:pt x="f98" y="f68"/>
                    <a:pt x="f98" y="f178"/>
                    <a:pt x="f98" y="f18"/>
                  </a:cubicBezTo>
                  <a:cubicBezTo>
                    <a:pt x="f22" y="f179"/>
                    <a:pt x="f145" y="f67"/>
                    <a:pt x="f146" y="f177"/>
                  </a:cubicBezTo>
                  <a:close/>
                  <a:moveTo>
                    <a:pt x="f98" y="f180"/>
                  </a:moveTo>
                  <a:cubicBezTo>
                    <a:pt x="f145" y="f181"/>
                    <a:pt x="f145" y="f181"/>
                    <a:pt x="f146" y="f134"/>
                  </a:cubicBezTo>
                  <a:cubicBezTo>
                    <a:pt x="f13" y="f182"/>
                    <a:pt x="f13" y="f137"/>
                    <a:pt x="f98" y="f180"/>
                  </a:cubicBezTo>
                  <a:close/>
                  <a:moveTo>
                    <a:pt x="f146" y="f126"/>
                  </a:moveTo>
                  <a:cubicBezTo>
                    <a:pt x="f24" y="f122"/>
                    <a:pt x="f99" y="f122"/>
                    <a:pt x="f13" y="f127"/>
                  </a:cubicBezTo>
                  <a:cubicBezTo>
                    <a:pt x="f98" y="f128"/>
                    <a:pt x="f98" y="f163"/>
                    <a:pt x="f98" y="f183"/>
                  </a:cubicBezTo>
                  <a:cubicBezTo>
                    <a:pt x="f22" y="f112"/>
                    <a:pt x="f145" y="f163"/>
                    <a:pt x="f146" y="f126"/>
                  </a:cubicBezTo>
                  <a:close/>
                  <a:moveTo>
                    <a:pt x="f98" y="f184"/>
                  </a:moveTo>
                  <a:cubicBezTo>
                    <a:pt x="f22" y="f184"/>
                    <a:pt x="f145" y="f52"/>
                    <a:pt x="f146" y="f108"/>
                  </a:cubicBezTo>
                  <a:cubicBezTo>
                    <a:pt x="f98" y="f108"/>
                    <a:pt x="f13" y="f51"/>
                    <a:pt x="f98" y="f184"/>
                  </a:cubicBezTo>
                  <a:close/>
                  <a:moveTo>
                    <a:pt x="f105" y="f30"/>
                  </a:moveTo>
                  <a:cubicBezTo>
                    <a:pt x="f140" y="f30"/>
                    <a:pt x="f107" y="f30"/>
                    <a:pt x="f106" y="f30"/>
                  </a:cubicBezTo>
                  <a:cubicBezTo>
                    <a:pt x="f106" y="f31"/>
                    <a:pt x="f106" y="f32"/>
                    <a:pt x="f106" y="f33"/>
                  </a:cubicBezTo>
                  <a:cubicBezTo>
                    <a:pt x="f107" y="f33"/>
                    <a:pt x="f139" y="f33"/>
                    <a:pt x="f105" y="f33"/>
                  </a:cubicBezTo>
                  <a:cubicBezTo>
                    <a:pt x="f105" y="f32"/>
                    <a:pt x="f105" y="f31"/>
                    <a:pt x="f105" y="f30"/>
                  </a:cubicBezTo>
                  <a:close/>
                  <a:moveTo>
                    <a:pt x="f105" y="f185"/>
                  </a:moveTo>
                  <a:cubicBezTo>
                    <a:pt x="f140" y="f186"/>
                    <a:pt x="f107" y="f186"/>
                    <a:pt x="f106" y="f186"/>
                  </a:cubicBezTo>
                  <a:cubicBezTo>
                    <a:pt x="f106" y="f187"/>
                    <a:pt x="f106" y="f188"/>
                    <a:pt x="f106" y="f189"/>
                  </a:cubicBezTo>
                  <a:cubicBezTo>
                    <a:pt x="f11" y="f190"/>
                    <a:pt x="f11" y="f190"/>
                    <a:pt x="f105" y="f185"/>
                  </a:cubicBezTo>
                  <a:close/>
                  <a:moveTo>
                    <a:pt x="f106" y="f191"/>
                  </a:moveTo>
                  <a:cubicBezTo>
                    <a:pt x="f106" y="f94"/>
                    <a:pt x="f106" y="f192"/>
                    <a:pt x="f106" y="f95"/>
                  </a:cubicBezTo>
                  <a:cubicBezTo>
                    <a:pt x="f107" y="f95"/>
                    <a:pt x="f139" y="f95"/>
                    <a:pt x="f105" y="f95"/>
                  </a:cubicBezTo>
                  <a:cubicBezTo>
                    <a:pt x="f105" y="f192"/>
                    <a:pt x="f105" y="f93"/>
                    <a:pt x="f105" y="f191"/>
                  </a:cubicBezTo>
                  <a:cubicBezTo>
                    <a:pt x="f140" y="f191"/>
                    <a:pt x="f107" y="f191"/>
                    <a:pt x="f106" y="f191"/>
                  </a:cubicBezTo>
                  <a:close/>
                  <a:moveTo>
                    <a:pt x="f193" y="f83"/>
                  </a:moveTo>
                  <a:cubicBezTo>
                    <a:pt x="f194" y="f83"/>
                    <a:pt x="f195" y="f83"/>
                    <a:pt x="f196" y="f83"/>
                  </a:cubicBezTo>
                  <a:cubicBezTo>
                    <a:pt x="f196" y="f197"/>
                    <a:pt x="f196" y="f174"/>
                    <a:pt x="f196" y="f79"/>
                  </a:cubicBezTo>
                  <a:cubicBezTo>
                    <a:pt x="f195" y="f78"/>
                    <a:pt x="f198" y="f78"/>
                    <a:pt x="f193" y="f174"/>
                  </a:cubicBezTo>
                  <a:cubicBezTo>
                    <a:pt x="f193" y="f141"/>
                    <a:pt x="f193" y="f82"/>
                    <a:pt x="f193" y="f83"/>
                  </a:cubicBezTo>
                  <a:close/>
                  <a:moveTo>
                    <a:pt x="f193" y="f199"/>
                  </a:moveTo>
                  <a:cubicBezTo>
                    <a:pt x="f26" y="f199"/>
                    <a:pt x="f196" y="f172"/>
                    <a:pt x="f200" y="f147"/>
                  </a:cubicBezTo>
                  <a:cubicBezTo>
                    <a:pt x="f28" y="f147"/>
                    <a:pt x="f28" y="f172"/>
                    <a:pt x="f193" y="f199"/>
                  </a:cubicBezTo>
                  <a:close/>
                  <a:moveTo>
                    <a:pt x="f193" y="f201"/>
                  </a:moveTo>
                  <a:cubicBezTo>
                    <a:pt x="f196" y="f201"/>
                    <a:pt x="f196" y="f184"/>
                    <a:pt x="f196" y="f52"/>
                  </a:cubicBezTo>
                  <a:cubicBezTo>
                    <a:pt x="f193" y="f52"/>
                    <a:pt x="f28" y="f202"/>
                    <a:pt x="f193" y="f201"/>
                  </a:cubicBezTo>
                  <a:close/>
                  <a:moveTo>
                    <a:pt x="f196" y="f69"/>
                  </a:moveTo>
                  <a:cubicBezTo>
                    <a:pt x="f28" y="f203"/>
                    <a:pt x="f28" y="f203"/>
                    <a:pt x="f198" y="f48"/>
                  </a:cubicBezTo>
                  <a:cubicBezTo>
                    <a:pt x="f194" y="f179"/>
                    <a:pt x="f195" y="f179"/>
                    <a:pt x="f196" y="f179"/>
                  </a:cubicBezTo>
                  <a:cubicBezTo>
                    <a:pt x="f196" y="f178"/>
                    <a:pt x="f196" y="f68"/>
                    <a:pt x="f196" y="f69"/>
                  </a:cubicBezTo>
                  <a:close/>
                  <a:moveTo>
                    <a:pt x="f196" y="f81"/>
                  </a:moveTo>
                  <a:cubicBezTo>
                    <a:pt x="f28" y="f204"/>
                    <a:pt x="f193" y="f205"/>
                    <a:pt x="f193" y="f125"/>
                  </a:cubicBezTo>
                  <a:cubicBezTo>
                    <a:pt x="f196" y="f125"/>
                    <a:pt x="f196" y="f125"/>
                    <a:pt x="f196" y="f81"/>
                  </a:cubicBezTo>
                  <a:close/>
                  <a:moveTo>
                    <a:pt x="f200" y="f173"/>
                  </a:moveTo>
                  <a:cubicBezTo>
                    <a:pt x="f193" y="f59"/>
                    <a:pt x="f28" y="f60"/>
                    <a:pt x="f193" y="f170"/>
                  </a:cubicBezTo>
                  <a:cubicBezTo>
                    <a:pt x="f196" y="f58"/>
                    <a:pt x="f196" y="f58"/>
                    <a:pt x="f200" y="f173"/>
                  </a:cubicBezTo>
                  <a:close/>
                  <a:moveTo>
                    <a:pt x="f196" y="f127"/>
                  </a:moveTo>
                  <a:cubicBezTo>
                    <a:pt x="f28" y="f121"/>
                    <a:pt x="f28" y="f121"/>
                    <a:pt x="f193" y="f167"/>
                  </a:cubicBezTo>
                  <a:cubicBezTo>
                    <a:pt x="f194" y="f167"/>
                    <a:pt x="f195" y="f112"/>
                    <a:pt x="f196" y="f112"/>
                  </a:cubicBezTo>
                  <a:cubicBezTo>
                    <a:pt x="f196" y="f183"/>
                    <a:pt x="f196" y="f206"/>
                    <a:pt x="f196" y="f206"/>
                  </a:cubicBezTo>
                  <a:cubicBezTo>
                    <a:pt x="f196" y="f163"/>
                    <a:pt x="f196" y="f128"/>
                    <a:pt x="f196" y="f127"/>
                  </a:cubicBezTo>
                  <a:close/>
                  <a:moveTo>
                    <a:pt x="f196" y="f40"/>
                  </a:moveTo>
                  <a:cubicBezTo>
                    <a:pt x="f28" y="f38"/>
                    <a:pt x="f28" y="f38"/>
                    <a:pt x="f198" y="f157"/>
                  </a:cubicBezTo>
                  <a:cubicBezTo>
                    <a:pt x="f196" y="f157"/>
                    <a:pt x="f196" y="f46"/>
                    <a:pt x="f196" y="f40"/>
                  </a:cubicBezTo>
                  <a:close/>
                  <a:moveTo>
                    <a:pt x="f193" y="f29"/>
                  </a:moveTo>
                  <a:cubicBezTo>
                    <a:pt x="f26" y="f104"/>
                    <a:pt x="f26" y="f104"/>
                    <a:pt x="f200" y="f140"/>
                  </a:cubicBezTo>
                  <a:cubicBezTo>
                    <a:pt x="f193" y="f139"/>
                    <a:pt x="f193" y="f139"/>
                    <a:pt x="f193" y="f29"/>
                  </a:cubicBezTo>
                  <a:close/>
                  <a:moveTo>
                    <a:pt x="f196" y="f114"/>
                  </a:moveTo>
                  <a:cubicBezTo>
                    <a:pt x="f195" y="f166"/>
                    <a:pt x="f198" y="f166"/>
                    <a:pt x="f193" y="f166"/>
                  </a:cubicBezTo>
                  <a:cubicBezTo>
                    <a:pt x="f193" y="f9"/>
                    <a:pt x="f193" y="f144"/>
                    <a:pt x="f193" y="f66"/>
                  </a:cubicBezTo>
                  <a:cubicBezTo>
                    <a:pt x="f194" y="f207"/>
                    <a:pt x="f195" y="f207"/>
                    <a:pt x="f196" y="f207"/>
                  </a:cubicBezTo>
                  <a:cubicBezTo>
                    <a:pt x="f196" y="f2"/>
                    <a:pt x="f196" y="f9"/>
                    <a:pt x="f196" y="f114"/>
                  </a:cubicBezTo>
                  <a:close/>
                  <a:moveTo>
                    <a:pt x="f196" y="f156"/>
                  </a:moveTo>
                  <a:cubicBezTo>
                    <a:pt x="f28" y="f208"/>
                    <a:pt x="f28" y="f208"/>
                    <a:pt x="f198" y="f108"/>
                  </a:cubicBezTo>
                  <a:cubicBezTo>
                    <a:pt x="f26" y="f108"/>
                    <a:pt x="f196" y="f209"/>
                    <a:pt x="f196" y="f156"/>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5" name="Freeform 6">
              <a:extLst>
                <a:ext uri="{FF2B5EF4-FFF2-40B4-BE49-F238E27FC236}">
                  <a16:creationId xmlns:a16="http://schemas.microsoft.com/office/drawing/2014/main" id="{C2C6AED0-796D-6446-DF4F-AAB8C3975947}"/>
                </a:ext>
              </a:extLst>
            </p:cNvPr>
            <p:cNvSpPr/>
            <p:nvPr/>
          </p:nvSpPr>
          <p:spPr>
            <a:xfrm>
              <a:off x="2487616" y="5029200"/>
              <a:ext cx="234945" cy="936629"/>
            </a:xfrm>
            <a:custGeom>
              <a:avLst/>
              <a:gdLst>
                <a:gd name="f0" fmla="val 10800000"/>
                <a:gd name="f1" fmla="val 5400000"/>
                <a:gd name="f2" fmla="val 180"/>
                <a:gd name="f3" fmla="val w"/>
                <a:gd name="f4" fmla="val h"/>
                <a:gd name="f5" fmla="val 0"/>
                <a:gd name="f6" fmla="val 62"/>
                <a:gd name="f7" fmla="val 247"/>
                <a:gd name="f8" fmla="val 6"/>
                <a:gd name="f9" fmla="val 3"/>
                <a:gd name="f10" fmla="val 12"/>
                <a:gd name="f11" fmla="val 18"/>
                <a:gd name="f12" fmla="val 9"/>
                <a:gd name="f13" fmla="val 31"/>
                <a:gd name="f14" fmla="val 16"/>
                <a:gd name="f15" fmla="val 45"/>
                <a:gd name="f16" fmla="val 23"/>
                <a:gd name="f17" fmla="val 58"/>
                <a:gd name="f18" fmla="val 29"/>
                <a:gd name="f19" fmla="val 61"/>
                <a:gd name="f20" fmla="val 32"/>
                <a:gd name="f21" fmla="val 35"/>
                <a:gd name="f22" fmla="val 46"/>
                <a:gd name="f23" fmla="val 57"/>
                <a:gd name="f24" fmla="val 68"/>
                <a:gd name="f25" fmla="val 71"/>
                <a:gd name="f26" fmla="val 73"/>
                <a:gd name="f27" fmla="val 74"/>
                <a:gd name="f28" fmla="val 53"/>
                <a:gd name="f29" fmla="val 75"/>
                <a:gd name="f30" fmla="val 48"/>
                <a:gd name="f31" fmla="val 78"/>
                <a:gd name="f32" fmla="val 43"/>
                <a:gd name="f33" fmla="val 80"/>
                <a:gd name="f34" fmla="val 85"/>
                <a:gd name="f35" fmla="val 44"/>
                <a:gd name="f36" fmla="val 89"/>
                <a:gd name="f37" fmla="val 91"/>
                <a:gd name="f38" fmla="val 93"/>
                <a:gd name="f39" fmla="val 41"/>
                <a:gd name="f40" fmla="val 94"/>
                <a:gd name="f41" fmla="val 37"/>
                <a:gd name="f42" fmla="val 95"/>
                <a:gd name="f43" fmla="val 36"/>
                <a:gd name="f44" fmla="val 98"/>
                <a:gd name="f45" fmla="val 102"/>
                <a:gd name="f46" fmla="val 139"/>
                <a:gd name="f47" fmla="val 176"/>
                <a:gd name="f48" fmla="val 214"/>
                <a:gd name="f49" fmla="val 215"/>
                <a:gd name="f50" fmla="val 216"/>
                <a:gd name="f51" fmla="val 218"/>
                <a:gd name="f52" fmla="val 27"/>
                <a:gd name="f53" fmla="val 221"/>
                <a:gd name="f54" fmla="val 224"/>
                <a:gd name="f55" fmla="val 8"/>
                <a:gd name="f56" fmla="val 227"/>
                <a:gd name="f57" fmla="val 5"/>
                <a:gd name="f58" fmla="val 228"/>
                <a:gd name="f59" fmla="val 4"/>
                <a:gd name="f60" fmla="val 229"/>
                <a:gd name="f61" fmla="val 232"/>
                <a:gd name="f62" fmla="val 236"/>
                <a:gd name="f63" fmla="val 239"/>
                <a:gd name="f64" fmla="val 242"/>
                <a:gd name="f65" fmla="val 245"/>
                <a:gd name="f66" fmla="val 246"/>
                <a:gd name="f67" fmla="val 165"/>
                <a:gd name="f68" fmla="val 83"/>
                <a:gd name="f69" fmla="+- 0 0 -90"/>
                <a:gd name="f70" fmla="*/ f3 1 62"/>
                <a:gd name="f71" fmla="*/ f4 1 247"/>
                <a:gd name="f72" fmla="val f5"/>
                <a:gd name="f73" fmla="val f6"/>
                <a:gd name="f74" fmla="val f7"/>
                <a:gd name="f75" fmla="*/ f69 f0 1"/>
                <a:gd name="f76" fmla="+- f74 0 f72"/>
                <a:gd name="f77" fmla="+- f73 0 f72"/>
                <a:gd name="f78" fmla="*/ f75 1 f2"/>
                <a:gd name="f79" fmla="*/ f77 1 62"/>
                <a:gd name="f80" fmla="*/ f76 1 247"/>
                <a:gd name="f81" fmla="*/ 0 f77 1"/>
                <a:gd name="f82" fmla="*/ 0 f76 1"/>
                <a:gd name="f83" fmla="*/ 18 f77 1"/>
                <a:gd name="f84" fmla="*/ 9 f76 1"/>
                <a:gd name="f85" fmla="*/ 58 f77 1"/>
                <a:gd name="f86" fmla="*/ 29 f76 1"/>
                <a:gd name="f87" fmla="*/ 62 f77 1"/>
                <a:gd name="f88" fmla="*/ 35 f76 1"/>
                <a:gd name="f89" fmla="*/ 68 f76 1"/>
                <a:gd name="f90" fmla="*/ 73 f76 1"/>
                <a:gd name="f91" fmla="*/ 57 f77 1"/>
                <a:gd name="f92" fmla="*/ 74 f76 1"/>
                <a:gd name="f93" fmla="*/ 45 f77 1"/>
                <a:gd name="f94" fmla="*/ 78 f76 1"/>
                <a:gd name="f95" fmla="*/ 44 f77 1"/>
                <a:gd name="f96" fmla="*/ 89 f76 1"/>
                <a:gd name="f97" fmla="*/ 41 f77 1"/>
                <a:gd name="f98" fmla="*/ 94 f76 1"/>
                <a:gd name="f99" fmla="*/ 36 f77 1"/>
                <a:gd name="f100" fmla="*/ 102 f76 1"/>
                <a:gd name="f101" fmla="*/ 214 f76 1"/>
                <a:gd name="f102" fmla="*/ 218 f76 1"/>
                <a:gd name="f103" fmla="*/ 8 f77 1"/>
                <a:gd name="f104" fmla="*/ 227 f76 1"/>
                <a:gd name="f105" fmla="*/ 4 f77 1"/>
                <a:gd name="f106" fmla="*/ 232 f76 1"/>
                <a:gd name="f107" fmla="*/ 242 f76 1"/>
                <a:gd name="f108" fmla="*/ 246 f76 1"/>
                <a:gd name="f109" fmla="+- f78 0 f1"/>
                <a:gd name="f110" fmla="*/ f81 1 62"/>
                <a:gd name="f111" fmla="*/ f82 1 247"/>
                <a:gd name="f112" fmla="*/ f83 1 62"/>
                <a:gd name="f113" fmla="*/ f84 1 247"/>
                <a:gd name="f114" fmla="*/ f85 1 62"/>
                <a:gd name="f115" fmla="*/ f86 1 247"/>
                <a:gd name="f116" fmla="*/ f87 1 62"/>
                <a:gd name="f117" fmla="*/ f88 1 247"/>
                <a:gd name="f118" fmla="*/ f89 1 247"/>
                <a:gd name="f119" fmla="*/ f90 1 247"/>
                <a:gd name="f120" fmla="*/ f91 1 62"/>
                <a:gd name="f121" fmla="*/ f92 1 247"/>
                <a:gd name="f122" fmla="*/ f93 1 62"/>
                <a:gd name="f123" fmla="*/ f94 1 247"/>
                <a:gd name="f124" fmla="*/ f95 1 62"/>
                <a:gd name="f125" fmla="*/ f96 1 247"/>
                <a:gd name="f126" fmla="*/ f97 1 62"/>
                <a:gd name="f127" fmla="*/ f98 1 247"/>
                <a:gd name="f128" fmla="*/ f99 1 62"/>
                <a:gd name="f129" fmla="*/ f100 1 247"/>
                <a:gd name="f130" fmla="*/ f101 1 247"/>
                <a:gd name="f131" fmla="*/ f102 1 247"/>
                <a:gd name="f132" fmla="*/ f103 1 62"/>
                <a:gd name="f133" fmla="*/ f104 1 247"/>
                <a:gd name="f134" fmla="*/ f105 1 62"/>
                <a:gd name="f135" fmla="*/ f106 1 247"/>
                <a:gd name="f136" fmla="*/ f107 1 247"/>
                <a:gd name="f137" fmla="*/ f108 1 247"/>
                <a:gd name="f138" fmla="*/ 0 1 f79"/>
                <a:gd name="f139" fmla="*/ f73 1 f79"/>
                <a:gd name="f140" fmla="*/ 0 1 f80"/>
                <a:gd name="f141" fmla="*/ f74 1 f80"/>
                <a:gd name="f142" fmla="*/ f110 1 f79"/>
                <a:gd name="f143" fmla="*/ f111 1 f80"/>
                <a:gd name="f144" fmla="*/ f112 1 f79"/>
                <a:gd name="f145" fmla="*/ f113 1 f80"/>
                <a:gd name="f146" fmla="*/ f114 1 f79"/>
                <a:gd name="f147" fmla="*/ f115 1 f80"/>
                <a:gd name="f148" fmla="*/ f116 1 f79"/>
                <a:gd name="f149" fmla="*/ f117 1 f80"/>
                <a:gd name="f150" fmla="*/ f118 1 f80"/>
                <a:gd name="f151" fmla="*/ f119 1 f80"/>
                <a:gd name="f152" fmla="*/ f120 1 f79"/>
                <a:gd name="f153" fmla="*/ f121 1 f80"/>
                <a:gd name="f154" fmla="*/ f122 1 f79"/>
                <a:gd name="f155" fmla="*/ f123 1 f80"/>
                <a:gd name="f156" fmla="*/ f124 1 f79"/>
                <a:gd name="f157" fmla="*/ f125 1 f80"/>
                <a:gd name="f158" fmla="*/ f126 1 f79"/>
                <a:gd name="f159" fmla="*/ f127 1 f80"/>
                <a:gd name="f160" fmla="*/ f128 1 f79"/>
                <a:gd name="f161" fmla="*/ f129 1 f80"/>
                <a:gd name="f162" fmla="*/ f130 1 f80"/>
                <a:gd name="f163" fmla="*/ f131 1 f80"/>
                <a:gd name="f164" fmla="*/ f132 1 f79"/>
                <a:gd name="f165" fmla="*/ f133 1 f80"/>
                <a:gd name="f166" fmla="*/ f134 1 f79"/>
                <a:gd name="f167" fmla="*/ f135 1 f80"/>
                <a:gd name="f168" fmla="*/ f136 1 f80"/>
                <a:gd name="f169" fmla="*/ f137 1 f80"/>
                <a:gd name="f170" fmla="*/ f138 f70 1"/>
                <a:gd name="f171" fmla="*/ f139 f70 1"/>
                <a:gd name="f172" fmla="*/ f141 f71 1"/>
                <a:gd name="f173" fmla="*/ f140 f71 1"/>
                <a:gd name="f174" fmla="*/ f142 f70 1"/>
                <a:gd name="f175" fmla="*/ f143 f71 1"/>
                <a:gd name="f176" fmla="*/ f144 f70 1"/>
                <a:gd name="f177" fmla="*/ f145 f71 1"/>
                <a:gd name="f178" fmla="*/ f146 f70 1"/>
                <a:gd name="f179" fmla="*/ f147 f71 1"/>
                <a:gd name="f180" fmla="*/ f148 f70 1"/>
                <a:gd name="f181" fmla="*/ f149 f71 1"/>
                <a:gd name="f182" fmla="*/ f150 f71 1"/>
                <a:gd name="f183" fmla="*/ f151 f71 1"/>
                <a:gd name="f184" fmla="*/ f152 f70 1"/>
                <a:gd name="f185" fmla="*/ f153 f71 1"/>
                <a:gd name="f186" fmla="*/ f154 f70 1"/>
                <a:gd name="f187" fmla="*/ f155 f71 1"/>
                <a:gd name="f188" fmla="*/ f156 f70 1"/>
                <a:gd name="f189" fmla="*/ f157 f71 1"/>
                <a:gd name="f190" fmla="*/ f158 f70 1"/>
                <a:gd name="f191" fmla="*/ f159 f71 1"/>
                <a:gd name="f192" fmla="*/ f160 f70 1"/>
                <a:gd name="f193" fmla="*/ f161 f71 1"/>
                <a:gd name="f194" fmla="*/ f162 f71 1"/>
                <a:gd name="f195" fmla="*/ f163 f71 1"/>
                <a:gd name="f196" fmla="*/ f164 f70 1"/>
                <a:gd name="f197" fmla="*/ f165 f71 1"/>
                <a:gd name="f198" fmla="*/ f166 f70 1"/>
                <a:gd name="f199" fmla="*/ f167 f71 1"/>
                <a:gd name="f200" fmla="*/ f168 f71 1"/>
                <a:gd name="f201" fmla="*/ f169 f71 1"/>
              </a:gdLst>
              <a:ahLst/>
              <a:cxnLst>
                <a:cxn ang="3cd4">
                  <a:pos x="hc" y="t"/>
                </a:cxn>
                <a:cxn ang="0">
                  <a:pos x="r" y="vc"/>
                </a:cxn>
                <a:cxn ang="cd4">
                  <a:pos x="hc" y="b"/>
                </a:cxn>
                <a:cxn ang="cd2">
                  <a:pos x="l" y="vc"/>
                </a:cxn>
                <a:cxn ang="f109">
                  <a:pos x="f174" y="f175"/>
                </a:cxn>
                <a:cxn ang="f109">
                  <a:pos x="f176" y="f177"/>
                </a:cxn>
                <a:cxn ang="f109">
                  <a:pos x="f178" y="f179"/>
                </a:cxn>
                <a:cxn ang="f109">
                  <a:pos x="f180" y="f181"/>
                </a:cxn>
                <a:cxn ang="f109">
                  <a:pos x="f180" y="f182"/>
                </a:cxn>
                <a:cxn ang="f109">
                  <a:pos x="f178" y="f183"/>
                </a:cxn>
                <a:cxn ang="f109">
                  <a:pos x="f184" y="f185"/>
                </a:cxn>
                <a:cxn ang="f109">
                  <a:pos x="f186" y="f187"/>
                </a:cxn>
                <a:cxn ang="f109">
                  <a:pos x="f188" y="f189"/>
                </a:cxn>
                <a:cxn ang="f109">
                  <a:pos x="f190" y="f191"/>
                </a:cxn>
                <a:cxn ang="f109">
                  <a:pos x="f192" y="f193"/>
                </a:cxn>
                <a:cxn ang="f109">
                  <a:pos x="f192" y="f194"/>
                </a:cxn>
                <a:cxn ang="f109">
                  <a:pos x="f192" y="f195"/>
                </a:cxn>
                <a:cxn ang="f109">
                  <a:pos x="f196" y="f197"/>
                </a:cxn>
                <a:cxn ang="f109">
                  <a:pos x="f198" y="f199"/>
                </a:cxn>
                <a:cxn ang="f109">
                  <a:pos x="f198" y="f200"/>
                </a:cxn>
                <a:cxn ang="f109">
                  <a:pos x="f174" y="f201"/>
                </a:cxn>
                <a:cxn ang="f109">
                  <a:pos x="f174" y="f175"/>
                </a:cxn>
              </a:cxnLst>
              <a:rect l="f170" t="f173" r="f171" b="f172"/>
              <a:pathLst>
                <a:path w="62" h="247">
                  <a:moveTo>
                    <a:pt x="f5" y="f5"/>
                  </a:moveTo>
                  <a:cubicBezTo>
                    <a:pt x="f8" y="f9"/>
                    <a:pt x="f10" y="f8"/>
                    <a:pt x="f11" y="f12"/>
                  </a:cubicBezTo>
                  <a:cubicBezTo>
                    <a:pt x="f13" y="f14"/>
                    <a:pt x="f15" y="f16"/>
                    <a:pt x="f17" y="f18"/>
                  </a:cubicBezTo>
                  <a:cubicBezTo>
                    <a:pt x="f19" y="f13"/>
                    <a:pt x="f6" y="f20"/>
                    <a:pt x="f6" y="f21"/>
                  </a:cubicBezTo>
                  <a:cubicBezTo>
                    <a:pt x="f6" y="f22"/>
                    <a:pt x="f6" y="f23"/>
                    <a:pt x="f6" y="f24"/>
                  </a:cubicBezTo>
                  <a:cubicBezTo>
                    <a:pt x="f6" y="f25"/>
                    <a:pt x="f19" y="f26"/>
                    <a:pt x="f17" y="f26"/>
                  </a:cubicBezTo>
                  <a:cubicBezTo>
                    <a:pt x="f17" y="f26"/>
                    <a:pt x="f23" y="f26"/>
                    <a:pt x="f23" y="f27"/>
                  </a:cubicBezTo>
                  <a:cubicBezTo>
                    <a:pt x="f28" y="f29"/>
                    <a:pt x="f30" y="f29"/>
                    <a:pt x="f15" y="f31"/>
                  </a:cubicBezTo>
                  <a:cubicBezTo>
                    <a:pt x="f32" y="f33"/>
                    <a:pt x="f15" y="f34"/>
                    <a:pt x="f35" y="f36"/>
                  </a:cubicBezTo>
                  <a:cubicBezTo>
                    <a:pt x="f35" y="f37"/>
                    <a:pt x="f32" y="f38"/>
                    <a:pt x="f39" y="f40"/>
                  </a:cubicBezTo>
                  <a:cubicBezTo>
                    <a:pt x="f41" y="f42"/>
                    <a:pt x="f43" y="f44"/>
                    <a:pt x="f43" y="f45"/>
                  </a:cubicBezTo>
                  <a:cubicBezTo>
                    <a:pt x="f43" y="f46"/>
                    <a:pt x="f43" y="f47"/>
                    <a:pt x="f43" y="f48"/>
                  </a:cubicBezTo>
                  <a:cubicBezTo>
                    <a:pt x="f43" y="f49"/>
                    <a:pt x="f43" y="f50"/>
                    <a:pt x="f43" y="f51"/>
                  </a:cubicBezTo>
                  <a:cubicBezTo>
                    <a:pt x="f52" y="f53"/>
                    <a:pt x="f11" y="f54"/>
                    <a:pt x="f55" y="f56"/>
                  </a:cubicBezTo>
                  <a:cubicBezTo>
                    <a:pt x="f57" y="f58"/>
                    <a:pt x="f59" y="f60"/>
                    <a:pt x="f59" y="f61"/>
                  </a:cubicBezTo>
                  <a:cubicBezTo>
                    <a:pt x="f57" y="f62"/>
                    <a:pt x="f59" y="f63"/>
                    <a:pt x="f59" y="f64"/>
                  </a:cubicBezTo>
                  <a:cubicBezTo>
                    <a:pt x="f57" y="f65"/>
                    <a:pt x="f9" y="f7"/>
                    <a:pt x="f5" y="f66"/>
                  </a:cubicBezTo>
                  <a:cubicBezTo>
                    <a:pt x="f5" y="f67"/>
                    <a:pt x="f5" y="f68"/>
                    <a:pt x="f5" y="f5"/>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6" name="Freeform 7">
              <a:extLst>
                <a:ext uri="{FF2B5EF4-FFF2-40B4-BE49-F238E27FC236}">
                  <a16:creationId xmlns:a16="http://schemas.microsoft.com/office/drawing/2014/main" id="{62802CB5-BC9E-047A-6118-4C8BB542F741}"/>
                </a:ext>
              </a:extLst>
            </p:cNvPr>
            <p:cNvSpPr/>
            <p:nvPr/>
          </p:nvSpPr>
          <p:spPr>
            <a:xfrm>
              <a:off x="2786067" y="5370508"/>
              <a:ext cx="144466" cy="587373"/>
            </a:xfrm>
            <a:custGeom>
              <a:avLst/>
              <a:gdLst>
                <a:gd name="f0" fmla="val 10800000"/>
                <a:gd name="f1" fmla="val 5400000"/>
                <a:gd name="f2" fmla="val 180"/>
                <a:gd name="f3" fmla="val w"/>
                <a:gd name="f4" fmla="val h"/>
                <a:gd name="f5" fmla="val 0"/>
                <a:gd name="f6" fmla="val 38"/>
                <a:gd name="f7" fmla="val 155"/>
                <a:gd name="f8" fmla="val 36"/>
                <a:gd name="f9" fmla="val 150"/>
                <a:gd name="f10" fmla="val 145"/>
                <a:gd name="f11" fmla="val 141"/>
                <a:gd name="f12" fmla="val 137"/>
                <a:gd name="f13" fmla="val 35"/>
                <a:gd name="f14" fmla="val 136"/>
                <a:gd name="f15" fmla="val 32"/>
                <a:gd name="f16" fmla="val 135"/>
                <a:gd name="f17" fmla="val 21"/>
                <a:gd name="f18" fmla="val 133"/>
                <a:gd name="f19" fmla="val 11"/>
                <a:gd name="f20" fmla="val 130"/>
                <a:gd name="f21" fmla="val 128"/>
                <a:gd name="f22" fmla="val 85"/>
                <a:gd name="f23" fmla="val 43"/>
                <a:gd name="f24" fmla="val 1"/>
                <a:gd name="f25" fmla="val 3"/>
                <a:gd name="f26" fmla="val 4"/>
                <a:gd name="f27" fmla="val 2"/>
                <a:gd name="f28" fmla="val 14"/>
                <a:gd name="f29" fmla="val 7"/>
                <a:gd name="f30" fmla="val 24"/>
                <a:gd name="f31" fmla="val 12"/>
                <a:gd name="f32" fmla="val 17"/>
                <a:gd name="f33" fmla="val 18"/>
                <a:gd name="f34" fmla="val 37"/>
                <a:gd name="f35" fmla="val 20"/>
                <a:gd name="f36" fmla="val 22"/>
                <a:gd name="f37" fmla="val 65"/>
                <a:gd name="f38" fmla="val 108"/>
                <a:gd name="f39" fmla="val 152"/>
                <a:gd name="f40" fmla="val 153"/>
                <a:gd name="f41" fmla="val 154"/>
                <a:gd name="f42" fmla="+- 0 0 -90"/>
                <a:gd name="f43" fmla="*/ f3 1 38"/>
                <a:gd name="f44" fmla="*/ f4 1 155"/>
                <a:gd name="f45" fmla="val f5"/>
                <a:gd name="f46" fmla="val f6"/>
                <a:gd name="f47" fmla="val f7"/>
                <a:gd name="f48" fmla="*/ f42 f0 1"/>
                <a:gd name="f49" fmla="+- f47 0 f45"/>
                <a:gd name="f50" fmla="+- f46 0 f45"/>
                <a:gd name="f51" fmla="*/ f48 1 f2"/>
                <a:gd name="f52" fmla="*/ f50 1 38"/>
                <a:gd name="f53" fmla="*/ f49 1 155"/>
                <a:gd name="f54" fmla="*/ 36 f50 1"/>
                <a:gd name="f55" fmla="*/ 155 f49 1"/>
                <a:gd name="f56" fmla="*/ 141 f49 1"/>
                <a:gd name="f57" fmla="*/ 32 f50 1"/>
                <a:gd name="f58" fmla="*/ 135 f49 1"/>
                <a:gd name="f59" fmla="*/ 0 f50 1"/>
                <a:gd name="f60" fmla="*/ 128 f49 1"/>
                <a:gd name="f61" fmla="*/ 0 f49 1"/>
                <a:gd name="f62" fmla="*/ 4 f50 1"/>
                <a:gd name="f63" fmla="*/ 2 f49 1"/>
                <a:gd name="f64" fmla="*/ 35 f50 1"/>
                <a:gd name="f65" fmla="*/ 17 f49 1"/>
                <a:gd name="f66" fmla="*/ 37 f50 1"/>
                <a:gd name="f67" fmla="*/ 22 f49 1"/>
                <a:gd name="f68" fmla="*/ 38 f50 1"/>
                <a:gd name="f69" fmla="*/ 152 f49 1"/>
                <a:gd name="f70" fmla="+- f51 0 f1"/>
                <a:gd name="f71" fmla="*/ f54 1 38"/>
                <a:gd name="f72" fmla="*/ f55 1 155"/>
                <a:gd name="f73" fmla="*/ f56 1 155"/>
                <a:gd name="f74" fmla="*/ f57 1 38"/>
                <a:gd name="f75" fmla="*/ f58 1 155"/>
                <a:gd name="f76" fmla="*/ f59 1 38"/>
                <a:gd name="f77" fmla="*/ f60 1 155"/>
                <a:gd name="f78" fmla="*/ f61 1 155"/>
                <a:gd name="f79" fmla="*/ f62 1 38"/>
                <a:gd name="f80" fmla="*/ f63 1 155"/>
                <a:gd name="f81" fmla="*/ f64 1 38"/>
                <a:gd name="f82" fmla="*/ f65 1 155"/>
                <a:gd name="f83" fmla="*/ f66 1 38"/>
                <a:gd name="f84" fmla="*/ f67 1 155"/>
                <a:gd name="f85" fmla="*/ f68 1 38"/>
                <a:gd name="f86" fmla="*/ f69 1 155"/>
                <a:gd name="f87" fmla="*/ 0 1 f52"/>
                <a:gd name="f88" fmla="*/ f46 1 f52"/>
                <a:gd name="f89" fmla="*/ 0 1 f53"/>
                <a:gd name="f90" fmla="*/ f47 1 f53"/>
                <a:gd name="f91" fmla="*/ f71 1 f52"/>
                <a:gd name="f92" fmla="*/ f72 1 f53"/>
                <a:gd name="f93" fmla="*/ f73 1 f53"/>
                <a:gd name="f94" fmla="*/ f74 1 f52"/>
                <a:gd name="f95" fmla="*/ f75 1 f53"/>
                <a:gd name="f96" fmla="*/ f76 1 f52"/>
                <a:gd name="f97" fmla="*/ f77 1 f53"/>
                <a:gd name="f98" fmla="*/ f78 1 f53"/>
                <a:gd name="f99" fmla="*/ f79 1 f52"/>
                <a:gd name="f100" fmla="*/ f80 1 f53"/>
                <a:gd name="f101" fmla="*/ f81 1 f52"/>
                <a:gd name="f102" fmla="*/ f82 1 f53"/>
                <a:gd name="f103" fmla="*/ f83 1 f52"/>
                <a:gd name="f104" fmla="*/ f84 1 f53"/>
                <a:gd name="f105" fmla="*/ f85 1 f52"/>
                <a:gd name="f106" fmla="*/ f86 1 f53"/>
                <a:gd name="f107" fmla="*/ f87 f43 1"/>
                <a:gd name="f108" fmla="*/ f88 f43 1"/>
                <a:gd name="f109" fmla="*/ f90 f44 1"/>
                <a:gd name="f110" fmla="*/ f89 f44 1"/>
                <a:gd name="f111" fmla="*/ f91 f43 1"/>
                <a:gd name="f112" fmla="*/ f92 f44 1"/>
                <a:gd name="f113" fmla="*/ f93 f44 1"/>
                <a:gd name="f114" fmla="*/ f94 f43 1"/>
                <a:gd name="f115" fmla="*/ f95 f44 1"/>
                <a:gd name="f116" fmla="*/ f96 f43 1"/>
                <a:gd name="f117" fmla="*/ f97 f44 1"/>
                <a:gd name="f118" fmla="*/ f98 f44 1"/>
                <a:gd name="f119" fmla="*/ f99 f43 1"/>
                <a:gd name="f120" fmla="*/ f100 f44 1"/>
                <a:gd name="f121" fmla="*/ f101 f43 1"/>
                <a:gd name="f122" fmla="*/ f102 f44 1"/>
                <a:gd name="f123" fmla="*/ f103 f43 1"/>
                <a:gd name="f124" fmla="*/ f104 f44 1"/>
                <a:gd name="f125" fmla="*/ f105 f43 1"/>
                <a:gd name="f126" fmla="*/ f106 f44 1"/>
              </a:gdLst>
              <a:ahLst/>
              <a:cxnLst>
                <a:cxn ang="3cd4">
                  <a:pos x="hc" y="t"/>
                </a:cxn>
                <a:cxn ang="0">
                  <a:pos x="r" y="vc"/>
                </a:cxn>
                <a:cxn ang="cd4">
                  <a:pos x="hc" y="b"/>
                </a:cxn>
                <a:cxn ang="cd2">
                  <a:pos x="l" y="vc"/>
                </a:cxn>
                <a:cxn ang="f70">
                  <a:pos x="f111" y="f112"/>
                </a:cxn>
                <a:cxn ang="f70">
                  <a:pos x="f111" y="f113"/>
                </a:cxn>
                <a:cxn ang="f70">
                  <a:pos x="f114" y="f115"/>
                </a:cxn>
                <a:cxn ang="f70">
                  <a:pos x="f116" y="f117"/>
                </a:cxn>
                <a:cxn ang="f70">
                  <a:pos x="f116" y="f118"/>
                </a:cxn>
                <a:cxn ang="f70">
                  <a:pos x="f119" y="f120"/>
                </a:cxn>
                <a:cxn ang="f70">
                  <a:pos x="f121" y="f122"/>
                </a:cxn>
                <a:cxn ang="f70">
                  <a:pos x="f123" y="f124"/>
                </a:cxn>
                <a:cxn ang="f70">
                  <a:pos x="f125" y="f126"/>
                </a:cxn>
                <a:cxn ang="f70">
                  <a:pos x="f123" y="f112"/>
                </a:cxn>
                <a:cxn ang="f70">
                  <a:pos x="f111" y="f112"/>
                </a:cxn>
              </a:cxnLst>
              <a:rect l="f107" t="f110" r="f108" b="f109"/>
              <a:pathLst>
                <a:path w="38" h="155">
                  <a:moveTo>
                    <a:pt x="f8" y="f7"/>
                  </a:moveTo>
                  <a:cubicBezTo>
                    <a:pt x="f8" y="f9"/>
                    <a:pt x="f8" y="f10"/>
                    <a:pt x="f8" y="f11"/>
                  </a:cubicBezTo>
                  <a:cubicBezTo>
                    <a:pt x="f8" y="f12"/>
                    <a:pt x="f13" y="f14"/>
                    <a:pt x="f15" y="f16"/>
                  </a:cubicBezTo>
                  <a:cubicBezTo>
                    <a:pt x="f17" y="f18"/>
                    <a:pt x="f19" y="f20"/>
                    <a:pt x="f5" y="f21"/>
                  </a:cubicBezTo>
                  <a:cubicBezTo>
                    <a:pt x="f5" y="f22"/>
                    <a:pt x="f5" y="f23"/>
                    <a:pt x="f5" y="f5"/>
                  </a:cubicBezTo>
                  <a:cubicBezTo>
                    <a:pt x="f24" y="f24"/>
                    <a:pt x="f25" y="f24"/>
                    <a:pt x="f26" y="f27"/>
                  </a:cubicBezTo>
                  <a:cubicBezTo>
                    <a:pt x="f28" y="f29"/>
                    <a:pt x="f30" y="f31"/>
                    <a:pt x="f13" y="f32"/>
                  </a:cubicBezTo>
                  <a:cubicBezTo>
                    <a:pt x="f8" y="f33"/>
                    <a:pt x="f34" y="f35"/>
                    <a:pt x="f34" y="f36"/>
                  </a:cubicBezTo>
                  <a:cubicBezTo>
                    <a:pt x="f6" y="f37"/>
                    <a:pt x="f6" y="f38"/>
                    <a:pt x="f6" y="f39"/>
                  </a:cubicBezTo>
                  <a:cubicBezTo>
                    <a:pt x="f6" y="f40"/>
                    <a:pt x="f34" y="f41"/>
                    <a:pt x="f34" y="f7"/>
                  </a:cubicBezTo>
                  <a:cubicBezTo>
                    <a:pt x="f34" y="f7"/>
                    <a:pt x="f8" y="f7"/>
                    <a:pt x="f8" y="f7"/>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7" name="Freeform 8">
              <a:extLst>
                <a:ext uri="{FF2B5EF4-FFF2-40B4-BE49-F238E27FC236}">
                  <a16:creationId xmlns:a16="http://schemas.microsoft.com/office/drawing/2014/main" id="{4E19AEC4-18E3-B680-E9B5-78C84B68209D}"/>
                </a:ext>
              </a:extLst>
            </p:cNvPr>
            <p:cNvSpPr/>
            <p:nvPr/>
          </p:nvSpPr>
          <p:spPr>
            <a:xfrm>
              <a:off x="2654302" y="5370508"/>
              <a:ext cx="112708" cy="477838"/>
            </a:xfrm>
            <a:custGeom>
              <a:avLst/>
              <a:gdLst>
                <a:gd name="f0" fmla="val 10800000"/>
                <a:gd name="f1" fmla="val 5400000"/>
                <a:gd name="f2" fmla="val 180"/>
                <a:gd name="f3" fmla="val w"/>
                <a:gd name="f4" fmla="val h"/>
                <a:gd name="f5" fmla="val 0"/>
                <a:gd name="f6" fmla="val 30"/>
                <a:gd name="f7" fmla="val 126"/>
                <a:gd name="f8" fmla="val 13"/>
                <a:gd name="f9" fmla="val 21"/>
                <a:gd name="f10" fmla="val 8"/>
                <a:gd name="f11" fmla="val 7"/>
                <a:gd name="f12" fmla="val 23"/>
                <a:gd name="f13" fmla="val 27"/>
                <a:gd name="f14" fmla="val 57"/>
                <a:gd name="f15" fmla="val 88"/>
                <a:gd name="f16" fmla="val 118"/>
                <a:gd name="f17" fmla="val 123"/>
                <a:gd name="f18" fmla="val 5"/>
                <a:gd name="f19" fmla="val 125"/>
                <a:gd name="f20" fmla="val 122"/>
                <a:gd name="f21" fmla="val 120"/>
                <a:gd name="f22" fmla="val 86"/>
                <a:gd name="f23" fmla="val 52"/>
                <a:gd name="f24" fmla="val 18"/>
                <a:gd name="f25" fmla="val 14"/>
                <a:gd name="f26" fmla="val 1"/>
                <a:gd name="f27" fmla="val 12"/>
                <a:gd name="f28" fmla="val 10"/>
                <a:gd name="f29" fmla="val 3"/>
                <a:gd name="f30" fmla="val 42"/>
                <a:gd name="f31" fmla="val 84"/>
                <a:gd name="f32" fmla="val 25"/>
                <a:gd name="f33" fmla="val 89"/>
                <a:gd name="f34" fmla="val 55"/>
                <a:gd name="f35" fmla="val 22"/>
                <a:gd name="f36" fmla="val 19"/>
                <a:gd name="f37" fmla="val 16"/>
                <a:gd name="f38" fmla="val 17"/>
                <a:gd name="f39" fmla="val 53"/>
                <a:gd name="f40" fmla="val 124"/>
                <a:gd name="f41" fmla="val 15"/>
                <a:gd name="f42" fmla="+- 0 0 -90"/>
                <a:gd name="f43" fmla="*/ f3 1 30"/>
                <a:gd name="f44" fmla="*/ f4 1 126"/>
                <a:gd name="f45" fmla="val f5"/>
                <a:gd name="f46" fmla="val f6"/>
                <a:gd name="f47" fmla="val f7"/>
                <a:gd name="f48" fmla="*/ f42 f0 1"/>
                <a:gd name="f49" fmla="+- f47 0 f45"/>
                <a:gd name="f50" fmla="+- f46 0 f45"/>
                <a:gd name="f51" fmla="*/ f48 1 f2"/>
                <a:gd name="f52" fmla="*/ f50 1 30"/>
                <a:gd name="f53" fmla="*/ f49 1 126"/>
                <a:gd name="f54" fmla="*/ 13 f50 1"/>
                <a:gd name="f55" fmla="*/ 21 f49 1"/>
                <a:gd name="f56" fmla="*/ 7 f50 1"/>
                <a:gd name="f57" fmla="*/ 27 f49 1"/>
                <a:gd name="f58" fmla="*/ 118 f49 1"/>
                <a:gd name="f59" fmla="*/ 0 f50 1"/>
                <a:gd name="f60" fmla="*/ 125 f49 1"/>
                <a:gd name="f61" fmla="*/ 120 f49 1"/>
                <a:gd name="f62" fmla="*/ 18 f49 1"/>
                <a:gd name="f63" fmla="*/ 5 f50 1"/>
                <a:gd name="f64" fmla="*/ 10 f49 1"/>
                <a:gd name="f65" fmla="*/ 30 f50 1"/>
                <a:gd name="f66" fmla="*/ 0 f49 1"/>
                <a:gd name="f67" fmla="*/ 126 f49 1"/>
                <a:gd name="f68" fmla="*/ 25 f50 1"/>
                <a:gd name="f69" fmla="*/ 122 f49 1"/>
                <a:gd name="f70" fmla="*/ 22 f49 1"/>
                <a:gd name="f71" fmla="*/ 16 f49 1"/>
                <a:gd name="f72" fmla="*/ 19 f50 1"/>
                <a:gd name="f73" fmla="*/ 124 f49 1"/>
                <a:gd name="f74" fmla="*/ 123 f49 1"/>
                <a:gd name="f75" fmla="+- f51 0 f1"/>
                <a:gd name="f76" fmla="*/ f54 1 30"/>
                <a:gd name="f77" fmla="*/ f55 1 126"/>
                <a:gd name="f78" fmla="*/ f56 1 30"/>
                <a:gd name="f79" fmla="*/ f57 1 126"/>
                <a:gd name="f80" fmla="*/ f58 1 126"/>
                <a:gd name="f81" fmla="*/ f59 1 30"/>
                <a:gd name="f82" fmla="*/ f60 1 126"/>
                <a:gd name="f83" fmla="*/ f61 1 126"/>
                <a:gd name="f84" fmla="*/ f62 1 126"/>
                <a:gd name="f85" fmla="*/ f63 1 30"/>
                <a:gd name="f86" fmla="*/ f64 1 126"/>
                <a:gd name="f87" fmla="*/ f65 1 30"/>
                <a:gd name="f88" fmla="*/ f66 1 126"/>
                <a:gd name="f89" fmla="*/ f67 1 126"/>
                <a:gd name="f90" fmla="*/ f68 1 30"/>
                <a:gd name="f91" fmla="*/ f69 1 126"/>
                <a:gd name="f92" fmla="*/ f70 1 126"/>
                <a:gd name="f93" fmla="*/ f71 1 126"/>
                <a:gd name="f94" fmla="*/ f72 1 30"/>
                <a:gd name="f95" fmla="*/ f73 1 126"/>
                <a:gd name="f96" fmla="*/ f74 1 126"/>
                <a:gd name="f97" fmla="*/ 0 1 f52"/>
                <a:gd name="f98" fmla="*/ f46 1 f52"/>
                <a:gd name="f99" fmla="*/ 0 1 f53"/>
                <a:gd name="f100" fmla="*/ f47 1 f53"/>
                <a:gd name="f101" fmla="*/ f76 1 f52"/>
                <a:gd name="f102" fmla="*/ f77 1 f53"/>
                <a:gd name="f103" fmla="*/ f78 1 f52"/>
                <a:gd name="f104" fmla="*/ f79 1 f53"/>
                <a:gd name="f105" fmla="*/ f80 1 f53"/>
                <a:gd name="f106" fmla="*/ f81 1 f52"/>
                <a:gd name="f107" fmla="*/ f82 1 f53"/>
                <a:gd name="f108" fmla="*/ f83 1 f53"/>
                <a:gd name="f109" fmla="*/ f84 1 f53"/>
                <a:gd name="f110" fmla="*/ f85 1 f52"/>
                <a:gd name="f111" fmla="*/ f86 1 f53"/>
                <a:gd name="f112" fmla="*/ f87 1 f52"/>
                <a:gd name="f113" fmla="*/ f88 1 f53"/>
                <a:gd name="f114" fmla="*/ f89 1 f53"/>
                <a:gd name="f115" fmla="*/ f90 1 f52"/>
                <a:gd name="f116" fmla="*/ f91 1 f53"/>
                <a:gd name="f117" fmla="*/ f92 1 f53"/>
                <a:gd name="f118" fmla="*/ f93 1 f53"/>
                <a:gd name="f119" fmla="*/ f94 1 f52"/>
                <a:gd name="f120" fmla="*/ f95 1 f53"/>
                <a:gd name="f121" fmla="*/ f96 1 f53"/>
                <a:gd name="f122" fmla="*/ f97 f43 1"/>
                <a:gd name="f123" fmla="*/ f98 f43 1"/>
                <a:gd name="f124" fmla="*/ f100 f44 1"/>
                <a:gd name="f125" fmla="*/ f99 f44 1"/>
                <a:gd name="f126" fmla="*/ f101 f43 1"/>
                <a:gd name="f127" fmla="*/ f102 f44 1"/>
                <a:gd name="f128" fmla="*/ f103 f43 1"/>
                <a:gd name="f129" fmla="*/ f104 f44 1"/>
                <a:gd name="f130" fmla="*/ f105 f44 1"/>
                <a:gd name="f131" fmla="*/ f106 f43 1"/>
                <a:gd name="f132" fmla="*/ f107 f44 1"/>
                <a:gd name="f133" fmla="*/ f108 f44 1"/>
                <a:gd name="f134" fmla="*/ f109 f44 1"/>
                <a:gd name="f135" fmla="*/ f110 f43 1"/>
                <a:gd name="f136" fmla="*/ f111 f44 1"/>
                <a:gd name="f137" fmla="*/ f112 f43 1"/>
                <a:gd name="f138" fmla="*/ f113 f44 1"/>
                <a:gd name="f139" fmla="*/ f114 f44 1"/>
                <a:gd name="f140" fmla="*/ f115 f43 1"/>
                <a:gd name="f141" fmla="*/ f116 f44 1"/>
                <a:gd name="f142" fmla="*/ f117 f44 1"/>
                <a:gd name="f143" fmla="*/ f118 f44 1"/>
                <a:gd name="f144" fmla="*/ f119 f43 1"/>
                <a:gd name="f145" fmla="*/ f120 f44 1"/>
                <a:gd name="f146" fmla="*/ f121 f44 1"/>
              </a:gdLst>
              <a:ahLst/>
              <a:cxnLst>
                <a:cxn ang="3cd4">
                  <a:pos x="hc" y="t"/>
                </a:cxn>
                <a:cxn ang="0">
                  <a:pos x="r" y="vc"/>
                </a:cxn>
                <a:cxn ang="cd4">
                  <a:pos x="hc" y="b"/>
                </a:cxn>
                <a:cxn ang="cd2">
                  <a:pos x="l" y="vc"/>
                </a:cxn>
                <a:cxn ang="f75">
                  <a:pos x="f126" y="f127"/>
                </a:cxn>
                <a:cxn ang="f75">
                  <a:pos x="f128" y="f129"/>
                </a:cxn>
                <a:cxn ang="f75">
                  <a:pos x="f128" y="f130"/>
                </a:cxn>
                <a:cxn ang="f75">
                  <a:pos x="f131" y="f132"/>
                </a:cxn>
                <a:cxn ang="f75">
                  <a:pos x="f131" y="f133"/>
                </a:cxn>
                <a:cxn ang="f75">
                  <a:pos x="f131" y="f134"/>
                </a:cxn>
                <a:cxn ang="f75">
                  <a:pos x="f135" y="f136"/>
                </a:cxn>
                <a:cxn ang="f75">
                  <a:pos x="f137" y="f138"/>
                </a:cxn>
                <a:cxn ang="f75">
                  <a:pos x="f137" y="f139"/>
                </a:cxn>
                <a:cxn ang="f75">
                  <a:pos x="f140" y="f141"/>
                </a:cxn>
                <a:cxn ang="f75">
                  <a:pos x="f140" y="f142"/>
                </a:cxn>
                <a:cxn ang="f75">
                  <a:pos x="f140" y="f143"/>
                </a:cxn>
                <a:cxn ang="f75">
                  <a:pos x="f144" y="f134"/>
                </a:cxn>
                <a:cxn ang="f75">
                  <a:pos x="f144" y="f145"/>
                </a:cxn>
                <a:cxn ang="f75">
                  <a:pos x="f126" y="f146"/>
                </a:cxn>
                <a:cxn ang="f75">
                  <a:pos x="f126" y="f127"/>
                </a:cxn>
              </a:cxnLst>
              <a:rect l="f122" t="f125" r="f123" b="f124"/>
              <a:pathLst>
                <a:path w="30" h="126">
                  <a:moveTo>
                    <a:pt x="f8" y="f9"/>
                  </a:moveTo>
                  <a:cubicBezTo>
                    <a:pt x="f10" y="f9"/>
                    <a:pt x="f11" y="f12"/>
                    <a:pt x="f11" y="f13"/>
                  </a:cubicBezTo>
                  <a:cubicBezTo>
                    <a:pt x="f11" y="f14"/>
                    <a:pt x="f11" y="f15"/>
                    <a:pt x="f11" y="f16"/>
                  </a:cubicBezTo>
                  <a:cubicBezTo>
                    <a:pt x="f10" y="f17"/>
                    <a:pt x="f18" y="f19"/>
                    <a:pt x="f5" y="f19"/>
                  </a:cubicBezTo>
                  <a:cubicBezTo>
                    <a:pt x="f5" y="f17"/>
                    <a:pt x="f5" y="f20"/>
                    <a:pt x="f5" y="f21"/>
                  </a:cubicBezTo>
                  <a:cubicBezTo>
                    <a:pt x="f5" y="f22"/>
                    <a:pt x="f5" y="f23"/>
                    <a:pt x="f5" y="f24"/>
                  </a:cubicBezTo>
                  <a:cubicBezTo>
                    <a:pt x="f5" y="f25"/>
                    <a:pt x="f26" y="f27"/>
                    <a:pt x="f18" y="f28"/>
                  </a:cubicBezTo>
                  <a:cubicBezTo>
                    <a:pt x="f8" y="f11"/>
                    <a:pt x="f9" y="f29"/>
                    <a:pt x="f6" y="f5"/>
                  </a:cubicBezTo>
                  <a:cubicBezTo>
                    <a:pt x="f6" y="f30"/>
                    <a:pt x="f6" y="f31"/>
                    <a:pt x="f6" y="f7"/>
                  </a:cubicBezTo>
                  <a:cubicBezTo>
                    <a:pt x="f32" y="f7"/>
                    <a:pt x="f32" y="f7"/>
                    <a:pt x="f32" y="f20"/>
                  </a:cubicBezTo>
                  <a:cubicBezTo>
                    <a:pt x="f32" y="f33"/>
                    <a:pt x="f32" y="f34"/>
                    <a:pt x="f32" y="f35"/>
                  </a:cubicBezTo>
                  <a:cubicBezTo>
                    <a:pt x="f32" y="f9"/>
                    <a:pt x="f32" y="f36"/>
                    <a:pt x="f32" y="f37"/>
                  </a:cubicBezTo>
                  <a:cubicBezTo>
                    <a:pt x="f12" y="f38"/>
                    <a:pt x="f9" y="f24"/>
                    <a:pt x="f36" y="f24"/>
                  </a:cubicBezTo>
                  <a:cubicBezTo>
                    <a:pt x="f36" y="f39"/>
                    <a:pt x="f36" y="f15"/>
                    <a:pt x="f36" y="f40"/>
                  </a:cubicBezTo>
                  <a:cubicBezTo>
                    <a:pt x="f38" y="f40"/>
                    <a:pt x="f41" y="f17"/>
                    <a:pt x="f8" y="f17"/>
                  </a:cubicBezTo>
                  <a:cubicBezTo>
                    <a:pt x="f8" y="f33"/>
                    <a:pt x="f8" y="f34"/>
                    <a:pt x="f8" y="f9"/>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8" name="Freeform 9">
              <a:extLst>
                <a:ext uri="{FF2B5EF4-FFF2-40B4-BE49-F238E27FC236}">
                  <a16:creationId xmlns:a16="http://schemas.microsoft.com/office/drawing/2014/main" id="{BC52E0C6-9C7A-D682-2F20-7C13EB5E1401}"/>
                </a:ext>
              </a:extLst>
            </p:cNvPr>
            <p:cNvSpPr/>
            <p:nvPr/>
          </p:nvSpPr>
          <p:spPr>
            <a:xfrm>
              <a:off x="401641" y="5072067"/>
              <a:ext cx="4146547" cy="1547814"/>
            </a:xfrm>
            <a:custGeom>
              <a:avLst/>
              <a:gdLst>
                <a:gd name="f0" fmla="val 10800000"/>
                <a:gd name="f1" fmla="val 5400000"/>
                <a:gd name="f2" fmla="val 360"/>
                <a:gd name="f3" fmla="val 180"/>
                <a:gd name="f4" fmla="val w"/>
                <a:gd name="f5" fmla="val h"/>
                <a:gd name="f6" fmla="val 0"/>
                <a:gd name="f7" fmla="val 1099"/>
                <a:gd name="f8" fmla="val 409"/>
                <a:gd name="f9" fmla="val 732"/>
                <a:gd name="f10" fmla="val 367"/>
                <a:gd name="f11" fmla="val 395"/>
                <a:gd name="f12" fmla="val 382"/>
                <a:gd name="f13" fmla="val 368"/>
                <a:gd name="f14" fmla="val 22"/>
                <a:gd name="f15" fmla="val 43"/>
                <a:gd name="f16" fmla="val 65"/>
                <a:gd name="f17" fmla="val 342"/>
                <a:gd name="f18" fmla="val 317"/>
                <a:gd name="f19" fmla="val 291"/>
                <a:gd name="f20" fmla="val 104"/>
                <a:gd name="f21" fmla="val 281"/>
                <a:gd name="f22" fmla="val 144"/>
                <a:gd name="f23" fmla="val 271"/>
                <a:gd name="f24" fmla="val 184"/>
                <a:gd name="f25" fmla="val 260"/>
                <a:gd name="f26" fmla="val 296"/>
                <a:gd name="f27" fmla="val 332"/>
                <a:gd name="f28" fmla="val 187"/>
                <a:gd name="f29" fmla="val 189"/>
                <a:gd name="f30" fmla="val 191"/>
                <a:gd name="f31" fmla="val 208"/>
                <a:gd name="f32" fmla="val 264"/>
                <a:gd name="f33" fmla="val 224"/>
                <a:gd name="f34" fmla="val 269"/>
                <a:gd name="f35" fmla="val 241"/>
                <a:gd name="f36" fmla="val 273"/>
                <a:gd name="f37" fmla="val 267"/>
                <a:gd name="f38" fmla="val 237"/>
                <a:gd name="f39" fmla="val 242"/>
                <a:gd name="f40" fmla="val 207"/>
                <a:gd name="f41" fmla="val 177"/>
                <a:gd name="f42" fmla="val 173"/>
                <a:gd name="f43" fmla="val 172"/>
                <a:gd name="f44" fmla="val 246"/>
                <a:gd name="f45" fmla="val 171"/>
                <a:gd name="f46" fmla="val 166"/>
                <a:gd name="f47" fmla="val 288"/>
                <a:gd name="f48" fmla="val 160"/>
                <a:gd name="f49" fmla="val 309"/>
                <a:gd name="f50" fmla="val 155"/>
                <a:gd name="f51" fmla="val 311"/>
                <a:gd name="f52" fmla="val 312"/>
                <a:gd name="f53" fmla="val 154"/>
                <a:gd name="f54" fmla="val 314"/>
                <a:gd name="f55" fmla="val 225"/>
                <a:gd name="f56" fmla="val 319"/>
                <a:gd name="f57" fmla="val 322"/>
                <a:gd name="f58" fmla="val 365"/>
                <a:gd name="f59" fmla="val 364"/>
                <a:gd name="f60" fmla="val 362"/>
                <a:gd name="f61" fmla="val 282"/>
                <a:gd name="f62" fmla="val 201"/>
                <a:gd name="f63" fmla="val 121"/>
                <a:gd name="f64" fmla="val 116"/>
                <a:gd name="f65" fmla="val 323"/>
                <a:gd name="f66" fmla="val 114"/>
                <a:gd name="f67" fmla="val 327"/>
                <a:gd name="f68" fmla="val 113"/>
                <a:gd name="f69" fmla="val 340"/>
                <a:gd name="f70" fmla="val 109"/>
                <a:gd name="f71" fmla="val 353"/>
                <a:gd name="f72" fmla="val 105"/>
                <a:gd name="f73" fmla="val 366"/>
                <a:gd name="f74" fmla="val 100"/>
                <a:gd name="f75" fmla="val 369"/>
                <a:gd name="f76" fmla="val 99"/>
                <a:gd name="f77" fmla="val 372"/>
                <a:gd name="f78" fmla="val 188"/>
                <a:gd name="f79" fmla="val 278"/>
                <a:gd name="f80" fmla="val 374"/>
                <a:gd name="f81" fmla="val 376"/>
                <a:gd name="f82" fmla="val 379"/>
                <a:gd name="f83" fmla="val 381"/>
                <a:gd name="f84" fmla="val 383"/>
                <a:gd name="f85" fmla="val 385"/>
                <a:gd name="f86" fmla="val 101"/>
                <a:gd name="f87" fmla="val 402"/>
                <a:gd name="f88" fmla="val 107"/>
                <a:gd name="f89" fmla="val 419"/>
                <a:gd name="f90" fmla="val 436"/>
                <a:gd name="f91" fmla="val 118"/>
                <a:gd name="f92" fmla="val 440"/>
                <a:gd name="f93" fmla="val 119"/>
                <a:gd name="f94" fmla="val 441"/>
                <a:gd name="f95" fmla="val 125"/>
                <a:gd name="f96" fmla="val 204"/>
                <a:gd name="f97" fmla="val 283"/>
                <a:gd name="f98" fmla="val 361"/>
                <a:gd name="f99" fmla="val 363"/>
                <a:gd name="f100" fmla="val 445"/>
                <a:gd name="f101" fmla="val 448"/>
                <a:gd name="f102" fmla="val 452"/>
                <a:gd name="f103" fmla="val 276"/>
                <a:gd name="f104" fmla="val 190"/>
                <a:gd name="f105" fmla="val 453"/>
                <a:gd name="f106" fmla="val 456"/>
                <a:gd name="f107" fmla="val 97"/>
                <a:gd name="f108" fmla="val 465"/>
                <a:gd name="f109" fmla="val 93"/>
                <a:gd name="f110" fmla="val 473"/>
                <a:gd name="f111" fmla="val 89"/>
                <a:gd name="f112" fmla="val 482"/>
                <a:gd name="f113" fmla="val 85"/>
                <a:gd name="f114" fmla="val 87"/>
                <a:gd name="f115" fmla="val 90"/>
                <a:gd name="f116" fmla="val 149"/>
                <a:gd name="f117" fmla="val 266"/>
                <a:gd name="f118" fmla="val 268"/>
                <a:gd name="f119" fmla="val 483"/>
                <a:gd name="f120" fmla="val 270"/>
                <a:gd name="f121" fmla="val 479"/>
                <a:gd name="f122" fmla="val 478"/>
                <a:gd name="f123" fmla="val 275"/>
                <a:gd name="f124" fmla="val 279"/>
                <a:gd name="f125" fmla="val 287"/>
                <a:gd name="f126" fmla="val 474"/>
                <a:gd name="f127" fmla="val 470"/>
                <a:gd name="f128" fmla="val 466"/>
                <a:gd name="f129" fmla="val 289"/>
                <a:gd name="f130" fmla="val 315"/>
                <a:gd name="f131" fmla="val 341"/>
                <a:gd name="f132" fmla="val 468"/>
                <a:gd name="f133" fmla="val 472"/>
                <a:gd name="f134" fmla="val 343"/>
                <a:gd name="f135" fmla="val 294"/>
                <a:gd name="f136" fmla="val 497"/>
                <a:gd name="f137" fmla="val 290"/>
                <a:gd name="f138" fmla="val 520"/>
                <a:gd name="f139" fmla="val 286"/>
                <a:gd name="f140" fmla="val 545"/>
                <a:gd name="f141" fmla="val 339"/>
                <a:gd name="f142" fmla="val 547"/>
                <a:gd name="f143" fmla="val 550"/>
                <a:gd name="f144" fmla="val 552"/>
                <a:gd name="f145" fmla="val 326"/>
                <a:gd name="f146" fmla="val 284"/>
                <a:gd name="f147" fmla="val 569"/>
                <a:gd name="f148" fmla="val 585"/>
                <a:gd name="f149" fmla="val 232"/>
                <a:gd name="f150" fmla="val 602"/>
                <a:gd name="f151" fmla="val 227"/>
                <a:gd name="f152" fmla="val 274"/>
                <a:gd name="f153" fmla="val 321"/>
                <a:gd name="f154" fmla="val 605"/>
                <a:gd name="f155" fmla="val 607"/>
                <a:gd name="f156" fmla="val 609"/>
                <a:gd name="f157" fmla="val 631"/>
                <a:gd name="f158" fmla="val 651"/>
                <a:gd name="f159" fmla="val 236"/>
                <a:gd name="f160" fmla="val 672"/>
                <a:gd name="f161" fmla="val 325"/>
                <a:gd name="f162" fmla="val 675"/>
                <a:gd name="f163" fmla="val 678"/>
                <a:gd name="f164" fmla="val 681"/>
                <a:gd name="f165" fmla="val 220"/>
                <a:gd name="f166" fmla="val 680"/>
                <a:gd name="f167" fmla="val 145"/>
                <a:gd name="f168" fmla="val 143"/>
                <a:gd name="f169" fmla="val 684"/>
                <a:gd name="f170" fmla="val 141"/>
                <a:gd name="f171" fmla="val 697"/>
                <a:gd name="f172" fmla="val 134"/>
                <a:gd name="f173" fmla="val 709"/>
                <a:gd name="f174" fmla="val 127"/>
                <a:gd name="f175" fmla="val 722"/>
                <a:gd name="f176" fmla="val 202"/>
                <a:gd name="f177" fmla="val 285"/>
                <a:gd name="f178" fmla="val 724"/>
                <a:gd name="f179" fmla="val 726"/>
                <a:gd name="f180" fmla="val 728"/>
                <a:gd name="f181" fmla="val 203"/>
                <a:gd name="f182" fmla="val 120"/>
                <a:gd name="f183" fmla="val 752"/>
                <a:gd name="f184" fmla="val 126"/>
                <a:gd name="f185" fmla="val 775"/>
                <a:gd name="f186" fmla="val 133"/>
                <a:gd name="f187" fmla="val 799"/>
                <a:gd name="f188" fmla="val 139"/>
                <a:gd name="f189" fmla="val 215"/>
                <a:gd name="f190" fmla="val 801"/>
                <a:gd name="f191" fmla="val 802"/>
                <a:gd name="f192" fmla="val 805"/>
                <a:gd name="f193" fmla="val 213"/>
                <a:gd name="f194" fmla="val 138"/>
                <a:gd name="f195" fmla="val 803"/>
                <a:gd name="f196" fmla="val 800"/>
                <a:gd name="f197" fmla="val 132"/>
                <a:gd name="f198" fmla="val 791"/>
                <a:gd name="f199" fmla="val 130"/>
                <a:gd name="f200" fmla="val 783"/>
                <a:gd name="f201" fmla="val 774"/>
                <a:gd name="f202" fmla="val 771"/>
                <a:gd name="f203" fmla="val 770"/>
                <a:gd name="f204" fmla="val 123"/>
                <a:gd name="f205" fmla="val 91"/>
                <a:gd name="f206" fmla="val 62"/>
                <a:gd name="f207" fmla="val 33"/>
                <a:gd name="f208" fmla="val 32"/>
                <a:gd name="f209" fmla="val 29"/>
                <a:gd name="f210" fmla="val 772"/>
                <a:gd name="f211" fmla="val 786"/>
                <a:gd name="f212" fmla="val 19"/>
                <a:gd name="f213" fmla="val 10"/>
                <a:gd name="f214" fmla="val 816"/>
                <a:gd name="f215" fmla="val 245"/>
                <a:gd name="f216" fmla="val 818"/>
                <a:gd name="f217" fmla="val 820"/>
                <a:gd name="f218" fmla="val 822"/>
                <a:gd name="f219" fmla="val 124"/>
                <a:gd name="f220" fmla="val 1"/>
                <a:gd name="f221" fmla="val 827"/>
                <a:gd name="f222" fmla="val 3"/>
                <a:gd name="f223" fmla="val 831"/>
                <a:gd name="f224" fmla="val 5"/>
                <a:gd name="f225" fmla="val 836"/>
                <a:gd name="f226" fmla="val 7"/>
                <a:gd name="f227" fmla="val 853"/>
                <a:gd name="f228" fmla="val 15"/>
                <a:gd name="f229" fmla="val 871"/>
                <a:gd name="f230" fmla="val 23"/>
                <a:gd name="f231" fmla="val 889"/>
                <a:gd name="f232" fmla="val 31"/>
                <a:gd name="f233" fmla="val 892"/>
                <a:gd name="f234" fmla="val 893"/>
                <a:gd name="f235" fmla="val 34"/>
                <a:gd name="f236" fmla="val 37"/>
                <a:gd name="f237" fmla="val 88"/>
                <a:gd name="f238" fmla="val 196"/>
                <a:gd name="f239" fmla="val 895"/>
                <a:gd name="f240" fmla="val 896"/>
                <a:gd name="f241" fmla="val 898"/>
                <a:gd name="f242" fmla="val 357"/>
                <a:gd name="f243" fmla="val 223"/>
                <a:gd name="f244" fmla="val 219"/>
                <a:gd name="f245" fmla="val 899"/>
                <a:gd name="f246" fmla="val 217"/>
                <a:gd name="f247" fmla="val 902"/>
                <a:gd name="f248" fmla="val 216"/>
                <a:gd name="f249" fmla="val 913"/>
                <a:gd name="f250" fmla="val 212"/>
                <a:gd name="f251" fmla="val 924"/>
                <a:gd name="f252" fmla="val 935"/>
                <a:gd name="f253" fmla="val 936"/>
                <a:gd name="f254" fmla="val 938"/>
                <a:gd name="f255" fmla="val 940"/>
                <a:gd name="f256" fmla="val 200"/>
                <a:gd name="f257" fmla="val 256"/>
                <a:gd name="f258" fmla="val 993"/>
                <a:gd name="f259" fmla="val 1046"/>
                <a:gd name="f260" fmla="val 178"/>
                <a:gd name="f261" fmla="val 169"/>
                <a:gd name="f262" fmla="val 152"/>
                <a:gd name="f263" fmla="val 148"/>
                <a:gd name="f264" fmla="val 142"/>
                <a:gd name="f265" fmla="val 137"/>
                <a:gd name="f266" fmla="val 293"/>
                <a:gd name="f267" fmla="val 302"/>
                <a:gd name="f268" fmla="val 320"/>
                <a:gd name="f269" fmla="val 151"/>
                <a:gd name="f270" fmla="val 163"/>
                <a:gd name="f271" fmla="val 176"/>
                <a:gd name="f272" fmla="val 313"/>
                <a:gd name="f273" fmla="val 305"/>
                <a:gd name="f274" fmla="val 298"/>
                <a:gd name="f275" fmla="val 165"/>
                <a:gd name="f276" fmla="val 352"/>
                <a:gd name="f277" fmla="val 337"/>
                <a:gd name="f278" fmla="val 153"/>
                <a:gd name="f279" fmla="val 324"/>
                <a:gd name="f280" fmla="val 140"/>
                <a:gd name="f281" fmla="val 328"/>
                <a:gd name="f282" fmla="val 329"/>
                <a:gd name="f283" fmla="val 354"/>
                <a:gd name="f284" fmla="val 307"/>
                <a:gd name="f285" fmla="val 280"/>
                <a:gd name="f286" fmla="val 111"/>
                <a:gd name="f287" fmla="val 102"/>
                <a:gd name="f288" fmla="val 300"/>
                <a:gd name="f289" fmla="val 112"/>
                <a:gd name="f290" fmla="val 122"/>
                <a:gd name="f291" fmla="val 95"/>
                <a:gd name="f292" fmla="val 292"/>
                <a:gd name="f293" fmla="val 79"/>
                <a:gd name="f294" fmla="val 71"/>
                <a:gd name="f295" fmla="val 318"/>
                <a:gd name="f296" fmla="val 335"/>
                <a:gd name="f297" fmla="val 346"/>
                <a:gd name="f298" fmla="val 355"/>
                <a:gd name="f299" fmla="val 344"/>
                <a:gd name="f300" fmla="val 333"/>
                <a:gd name="f301" fmla="val 334"/>
                <a:gd name="f302" fmla="val 359"/>
                <a:gd name="f303" fmla="val 351"/>
                <a:gd name="f304" fmla="val 350"/>
                <a:gd name="f305" fmla="val 128"/>
                <a:gd name="f306" fmla="val 330"/>
                <a:gd name="f307" fmla="val 331"/>
                <a:gd name="f308" fmla="val 106"/>
                <a:gd name="f309" fmla="val 210"/>
                <a:gd name="f310" fmla="val 198"/>
                <a:gd name="f311" fmla="val 194"/>
                <a:gd name="f312" fmla="val 146"/>
                <a:gd name="f313" fmla="val 150"/>
                <a:gd name="f314" fmla="val 159"/>
                <a:gd name="f315" fmla="val 338"/>
                <a:gd name="f316" fmla="val 161"/>
                <a:gd name="f317" fmla="val 158"/>
                <a:gd name="f318" fmla="val 115"/>
                <a:gd name="f319" fmla="val 129"/>
                <a:gd name="f320" fmla="val 222"/>
                <a:gd name="f321" fmla="val 226"/>
                <a:gd name="f322" fmla="val 228"/>
                <a:gd name="f323" fmla="val 240"/>
                <a:gd name="f324" fmla="val 239"/>
                <a:gd name="f325" fmla="val 345"/>
                <a:gd name="f326" fmla="val 233"/>
                <a:gd name="f327" fmla="val 221"/>
                <a:gd name="f328" fmla="val 167"/>
                <a:gd name="f329" fmla="val 170"/>
                <a:gd name="f330" fmla="val 175"/>
                <a:gd name="f331" fmla="val 181"/>
                <a:gd name="f332" fmla="val 185"/>
                <a:gd name="f333" fmla="val 186"/>
                <a:gd name="f334" fmla="val 182"/>
                <a:gd name="f335" fmla="val 179"/>
                <a:gd name="f336" fmla="val 248"/>
                <a:gd name="f337" fmla="val 250"/>
                <a:gd name="f338" fmla="val 252"/>
                <a:gd name="f339" fmla="val 254"/>
                <a:gd name="f340" fmla="val 258"/>
                <a:gd name="f341" fmla="val 262"/>
                <a:gd name="f342" fmla="val 259"/>
                <a:gd name="f343" fmla="val 592"/>
                <a:gd name="f344" fmla="val 303"/>
                <a:gd name="f345" fmla="val 582"/>
                <a:gd name="f346" fmla="val 304"/>
                <a:gd name="f347" fmla="val 572"/>
                <a:gd name="f348" fmla="val 562"/>
                <a:gd name="f349" fmla="val 306"/>
                <a:gd name="f350" fmla="val 591"/>
                <a:gd name="f351" fmla="val 583"/>
                <a:gd name="f352" fmla="val 244"/>
                <a:gd name="f353" fmla="val 575"/>
                <a:gd name="f354" fmla="val 567"/>
                <a:gd name="f355" fmla="val 561"/>
                <a:gd name="f356" fmla="val 560"/>
                <a:gd name="f357" fmla="val 251"/>
                <a:gd name="f358" fmla="val 563"/>
                <a:gd name="f359" fmla="val 576"/>
                <a:gd name="f360" fmla="val 568"/>
                <a:gd name="f361" fmla="val 301"/>
                <a:gd name="f362" fmla="val 297"/>
                <a:gd name="f363" fmla="val 263"/>
                <a:gd name="f364" fmla="val 257"/>
                <a:gd name="f365" fmla="val 584"/>
                <a:gd name="f366" fmla="val 261"/>
                <a:gd name="f367" fmla="val 581"/>
                <a:gd name="f368" fmla="val 573"/>
                <a:gd name="f369" fmla="val 564"/>
                <a:gd name="f370" fmla="val 336"/>
                <a:gd name="f371" fmla="val 349"/>
                <a:gd name="f372" fmla="val 295"/>
                <a:gd name="f373" fmla="val 218"/>
                <a:gd name="f374" fmla="val 243"/>
                <a:gd name="f375" fmla="val 234"/>
                <a:gd name="f376" fmla="val 193"/>
                <a:gd name="f377" fmla="val 195"/>
                <a:gd name="f378" fmla="val 316"/>
                <a:gd name="f379" fmla="val 308"/>
                <a:gd name="f380" fmla="val 206"/>
                <a:gd name="f381" fmla="val 205"/>
                <a:gd name="f382" fmla="val 229"/>
                <a:gd name="f383" fmla="val 230"/>
                <a:gd name="f384" fmla="val 238"/>
                <a:gd name="f385" fmla="val 247"/>
                <a:gd name="f386" fmla="val 272"/>
                <a:gd name="f387" fmla="val 310"/>
                <a:gd name="f388" fmla="val 265"/>
                <a:gd name="f389" fmla="val 231"/>
                <a:gd name="f390" fmla="val 249"/>
                <a:gd name="f391" fmla="val 253"/>
                <a:gd name="f392" fmla="val 255"/>
                <a:gd name="f393" fmla="val 211"/>
                <a:gd name="f394" fmla="val 197"/>
                <a:gd name="f395" fmla="val 183"/>
                <a:gd name="f396" fmla="val 740"/>
                <a:gd name="f397" fmla="val 743"/>
                <a:gd name="f398" fmla="val 746"/>
                <a:gd name="f399" fmla="val 749"/>
                <a:gd name="f400" fmla="val 748"/>
                <a:gd name="f401" fmla="val 744"/>
                <a:gd name="f402" fmla="val 742"/>
                <a:gd name="f403" fmla="val 750"/>
                <a:gd name="f404" fmla="val 741"/>
                <a:gd name="f405" fmla="val 235"/>
                <a:gd name="f406" fmla="val 739"/>
                <a:gd name="f407" fmla="val 214"/>
                <a:gd name="f408" fmla="val 747"/>
                <a:gd name="f409" fmla="val 157"/>
                <a:gd name="f410" fmla="val 168"/>
                <a:gd name="f411" fmla="val 174"/>
                <a:gd name="f412" fmla="val 763"/>
                <a:gd name="f413" fmla="val 762"/>
                <a:gd name="f414" fmla="val 761"/>
                <a:gd name="f415" fmla="val 759"/>
                <a:gd name="f416" fmla="val 758"/>
                <a:gd name="f417" fmla="val 756"/>
                <a:gd name="f418" fmla="val 754"/>
                <a:gd name="f419" fmla="val 757"/>
                <a:gd name="f420" fmla="val 760"/>
                <a:gd name="f421" fmla="val 199"/>
                <a:gd name="f422" fmla="val 753"/>
                <a:gd name="f423" fmla="val 776"/>
                <a:gd name="f424" fmla="val 773"/>
                <a:gd name="f425" fmla="val 767"/>
                <a:gd name="f426" fmla="val 162"/>
                <a:gd name="f427" fmla="val 156"/>
                <a:gd name="f428" fmla="val 768"/>
                <a:gd name="f429" fmla="val 347"/>
                <a:gd name="f430" fmla="val 755"/>
                <a:gd name="f431" fmla="val 769"/>
                <a:gd name="f432" fmla="val 780"/>
                <a:gd name="f433" fmla="val 299"/>
                <a:gd name="f434" fmla="val 785"/>
                <a:gd name="f435" fmla="val 788"/>
                <a:gd name="f436" fmla="val 164"/>
                <a:gd name="f437" fmla="val 192"/>
                <a:gd name="f438" fmla="val 209"/>
                <a:gd name="f439" fmla="val 842"/>
                <a:gd name="f440" fmla="val 348"/>
                <a:gd name="f441" fmla="val 839"/>
                <a:gd name="f442" fmla="val 833"/>
                <a:gd name="f443" fmla="val 837"/>
                <a:gd name="f444" fmla="val 843"/>
                <a:gd name="f445" fmla="val 844"/>
                <a:gd name="f446" fmla="val 834"/>
                <a:gd name="f447" fmla="val 832"/>
                <a:gd name="f448" fmla="val 96"/>
                <a:gd name="f449" fmla="val 108"/>
                <a:gd name="f450" fmla="val 110"/>
                <a:gd name="f451" fmla="val 98"/>
                <a:gd name="f452" fmla="val 845"/>
                <a:gd name="f453" fmla="val 50"/>
                <a:gd name="f454" fmla="val 40"/>
                <a:gd name="f455" fmla="val 35"/>
                <a:gd name="f456" fmla="val 47"/>
                <a:gd name="f457" fmla="val 49"/>
                <a:gd name="f458" fmla="val 80"/>
                <a:gd name="f459" fmla="val 78"/>
                <a:gd name="f460" fmla="val 77"/>
                <a:gd name="f461" fmla="val 55"/>
                <a:gd name="f462" fmla="val 68"/>
                <a:gd name="f463" fmla="val 69"/>
                <a:gd name="f464" fmla="val 70"/>
                <a:gd name="f465" fmla="val 59"/>
                <a:gd name="f466" fmla="val 58"/>
                <a:gd name="f467" fmla="val 840"/>
                <a:gd name="f468" fmla="val 848"/>
                <a:gd name="f469" fmla="val 846"/>
                <a:gd name="f470" fmla="val 856"/>
                <a:gd name="f471" fmla="val 850"/>
                <a:gd name="f472" fmla="val 847"/>
                <a:gd name="f473" fmla="val 277"/>
                <a:gd name="f474" fmla="val 851"/>
                <a:gd name="f475" fmla="val 857"/>
                <a:gd name="f476" fmla="val 858"/>
                <a:gd name="f477" fmla="val 86"/>
                <a:gd name="f478" fmla="val 84"/>
                <a:gd name="f479" fmla="val 82"/>
                <a:gd name="f480" fmla="val 861"/>
                <a:gd name="f481" fmla="val 860"/>
                <a:gd name="f482" fmla="val 869"/>
                <a:gd name="f483" fmla="val 870"/>
                <a:gd name="f484" fmla="val 881"/>
                <a:gd name="f485" fmla="val 883"/>
                <a:gd name="f486" fmla="val 882"/>
                <a:gd name="f487" fmla="val 94"/>
                <a:gd name="f488" fmla="val 874"/>
                <a:gd name="f489" fmla="val 873"/>
                <a:gd name="f490" fmla="val 872"/>
                <a:gd name="f491" fmla="val 864"/>
                <a:gd name="f492" fmla="val 867"/>
                <a:gd name="f493" fmla="val 866"/>
                <a:gd name="f494" fmla="val 147"/>
                <a:gd name="f495" fmla="val 859"/>
                <a:gd name="f496" fmla="val 879"/>
                <a:gd name="f497" fmla="val 877"/>
                <a:gd name="f498" fmla="val 876"/>
                <a:gd name="f499" fmla="val 878"/>
                <a:gd name="f500" fmla="val 75"/>
                <a:gd name="f501" fmla="val 76"/>
                <a:gd name="f502" fmla="val 73"/>
                <a:gd name="f503" fmla="val 83"/>
                <a:gd name="f504" fmla="val 57"/>
                <a:gd name="f505" fmla="val 56"/>
                <a:gd name="f506" fmla="val 54"/>
                <a:gd name="f507" fmla="val 67"/>
                <a:gd name="f508" fmla="val 64"/>
                <a:gd name="f509" fmla="val 467"/>
                <a:gd name="f510" fmla="val 469"/>
                <a:gd name="f511" fmla="val 471"/>
                <a:gd name="f512" fmla="val 131"/>
                <a:gd name="f513" fmla="val 462"/>
                <a:gd name="f514" fmla="val 458"/>
                <a:gd name="f515" fmla="val 463"/>
                <a:gd name="f516" fmla="val 136"/>
                <a:gd name="f517" fmla="val 457"/>
                <a:gd name="f518" fmla="val 459"/>
                <a:gd name="f519" fmla="val 461"/>
                <a:gd name="f520" fmla="val 460"/>
                <a:gd name="f521" fmla="val 464"/>
                <a:gd name="f522" fmla="val 117"/>
                <a:gd name="f523" fmla="val 455"/>
                <a:gd name="f524" fmla="val 103"/>
                <a:gd name="f525" fmla="+- 0 0 -90"/>
                <a:gd name="f526" fmla="*/ f4 1 1099"/>
                <a:gd name="f527" fmla="*/ f5 1 409"/>
                <a:gd name="f528" fmla="val f6"/>
                <a:gd name="f529" fmla="val f7"/>
                <a:gd name="f530" fmla="val f8"/>
                <a:gd name="f531" fmla="*/ f525 f0 1"/>
                <a:gd name="f532" fmla="+- f530 0 f528"/>
                <a:gd name="f533" fmla="+- f529 0 f528"/>
                <a:gd name="f534" fmla="*/ f531 1 f3"/>
                <a:gd name="f535" fmla="*/ f533 1 1099"/>
                <a:gd name="f536" fmla="*/ f532 1 409"/>
                <a:gd name="f537" fmla="*/ 241 f533 1"/>
                <a:gd name="f538" fmla="*/ 177 f532 1"/>
                <a:gd name="f539" fmla="*/ 379 f533 1"/>
                <a:gd name="f540" fmla="*/ 367 f532 1"/>
                <a:gd name="f541" fmla="*/ 482 f533 1"/>
                <a:gd name="f542" fmla="*/ 90 f532 1"/>
                <a:gd name="f543" fmla="*/ 552 f533 1"/>
                <a:gd name="f544" fmla="*/ 242 f532 1"/>
                <a:gd name="f545" fmla="*/ 722 f533 1"/>
                <a:gd name="f546" fmla="*/ 772 f533 1"/>
                <a:gd name="f547" fmla="*/ 29 f532 1"/>
                <a:gd name="f548" fmla="*/ 898 f533 1"/>
                <a:gd name="f549" fmla="*/ 357 f532 1"/>
                <a:gd name="f550" fmla="*/ 138 f533 1"/>
                <a:gd name="f551" fmla="*/ 320 f532 1"/>
                <a:gd name="f552" fmla="*/ 132 f533 1"/>
                <a:gd name="f553" fmla="*/ 280 f532 1"/>
                <a:gd name="f554" fmla="*/ 95 f533 1"/>
                <a:gd name="f555" fmla="*/ 332 f532 1"/>
                <a:gd name="f556" fmla="*/ 363 f533 1"/>
                <a:gd name="f557" fmla="*/ 208 f532 1"/>
                <a:gd name="f558" fmla="*/ 332 f533 1"/>
                <a:gd name="f559" fmla="*/ 123 f532 1"/>
                <a:gd name="f560" fmla="*/ 220 f532 1"/>
                <a:gd name="f561" fmla="*/ 361 f533 1"/>
                <a:gd name="f562" fmla="*/ 260 f532 1"/>
                <a:gd name="f563" fmla="*/ 591 f533 1"/>
                <a:gd name="f564" fmla="*/ 252 f532 1"/>
                <a:gd name="f565" fmla="*/ 562 f533 1"/>
                <a:gd name="f566" fmla="*/ 335 f532 1"/>
                <a:gd name="f567" fmla="*/ 303 f533 1"/>
                <a:gd name="f568" fmla="*/ 287 f532 1"/>
                <a:gd name="f569" fmla="*/ 295 f533 1"/>
                <a:gd name="f570" fmla="*/ 333 f532 1"/>
                <a:gd name="f571" fmla="*/ 279 f533 1"/>
                <a:gd name="f572" fmla="*/ 290 f532 1"/>
                <a:gd name="f573" fmla="*/ 287 f533 1"/>
                <a:gd name="f574" fmla="*/ 246 f532 1"/>
                <a:gd name="f575" fmla="*/ 250 f533 1"/>
                <a:gd name="f576" fmla="*/ 213 f532 1"/>
                <a:gd name="f577" fmla="*/ 292 f532 1"/>
                <a:gd name="f578" fmla="*/ 749 f533 1"/>
                <a:gd name="f579" fmla="*/ 241 f532 1"/>
                <a:gd name="f580" fmla="*/ 214 f532 1"/>
                <a:gd name="f581" fmla="*/ 186 f532 1"/>
                <a:gd name="f582" fmla="*/ 296 f532 1"/>
                <a:gd name="f583" fmla="*/ 754 f533 1"/>
                <a:gd name="f584" fmla="*/ 281 f532 1"/>
                <a:gd name="f585" fmla="*/ 187 f532 1"/>
                <a:gd name="f586" fmla="*/ 762 f533 1"/>
                <a:gd name="f587" fmla="*/ 243 f532 1"/>
                <a:gd name="f588" fmla="*/ 352 f532 1"/>
                <a:gd name="f589" fmla="*/ 325 f532 1"/>
                <a:gd name="f590" fmla="*/ 768 f533 1"/>
                <a:gd name="f591" fmla="*/ 244 f532 1"/>
                <a:gd name="f592" fmla="*/ 776 f533 1"/>
                <a:gd name="f593" fmla="*/ 218 f532 1"/>
                <a:gd name="f594" fmla="*/ 192 f532 1"/>
                <a:gd name="f595" fmla="*/ 788 f533 1"/>
                <a:gd name="f596" fmla="*/ 231 f532 1"/>
                <a:gd name="f597" fmla="*/ 311 f532 1"/>
                <a:gd name="f598" fmla="*/ 842 f533 1"/>
                <a:gd name="f599" fmla="*/ 355 f532 1"/>
                <a:gd name="f600" fmla="*/ 834 f533 1"/>
                <a:gd name="f601" fmla="*/ 179 f532 1"/>
                <a:gd name="f602" fmla="*/ 833 f533 1"/>
                <a:gd name="f603" fmla="*/ 55 f532 1"/>
                <a:gd name="f604" fmla="*/ 302 f532 1"/>
                <a:gd name="f605" fmla="*/ 856 f533 1"/>
                <a:gd name="f606" fmla="*/ 275 f532 1"/>
                <a:gd name="f607" fmla="*/ 848 f533 1"/>
                <a:gd name="f608" fmla="*/ 82 f532 1"/>
                <a:gd name="f609" fmla="*/ 874 f533 1"/>
                <a:gd name="f610" fmla="*/ 93 f532 1"/>
                <a:gd name="f611" fmla="*/ 869 f533 1"/>
                <a:gd name="f612" fmla="*/ 160 f532 1"/>
                <a:gd name="f613" fmla="*/ 861 f533 1"/>
                <a:gd name="f614" fmla="*/ 128 f532 1"/>
                <a:gd name="f615" fmla="*/ 882 f533 1"/>
                <a:gd name="f616" fmla="*/ 222 f532 1"/>
                <a:gd name="f617" fmla="*/ 344 f532 1"/>
                <a:gd name="f618" fmla="*/ 248 f532 1"/>
                <a:gd name="f619" fmla="*/ 73 f532 1"/>
                <a:gd name="f620" fmla="*/ 326 f532 1"/>
                <a:gd name="f621" fmla="*/ 467 f533 1"/>
                <a:gd name="f622" fmla="*/ 271 f532 1"/>
                <a:gd name="f623" fmla="*/ 472 f533 1"/>
                <a:gd name="f624" fmla="*/ 193 f532 1"/>
                <a:gd name="f625" fmla="*/ 209 f532 1"/>
                <a:gd name="f626" fmla="*/ 457 f533 1"/>
                <a:gd name="f627" fmla="*/ 237 f532 1"/>
                <a:gd name="f628" fmla="*/ 462 f533 1"/>
                <a:gd name="f629" fmla="*/ 182 f532 1"/>
                <a:gd name="f630" fmla="*/ 463 f533 1"/>
                <a:gd name="f631" fmla="*/ 102 f532 1"/>
                <a:gd name="f632" fmla="+- f534 0 f1"/>
                <a:gd name="f633" fmla="*/ f537 1 1099"/>
                <a:gd name="f634" fmla="*/ f538 1 409"/>
                <a:gd name="f635" fmla="*/ f539 1 1099"/>
                <a:gd name="f636" fmla="*/ f540 1 409"/>
                <a:gd name="f637" fmla="*/ f541 1 1099"/>
                <a:gd name="f638" fmla="*/ f542 1 409"/>
                <a:gd name="f639" fmla="*/ f543 1 1099"/>
                <a:gd name="f640" fmla="*/ f544 1 409"/>
                <a:gd name="f641" fmla="*/ f545 1 1099"/>
                <a:gd name="f642" fmla="*/ f546 1 1099"/>
                <a:gd name="f643" fmla="*/ f547 1 409"/>
                <a:gd name="f644" fmla="*/ f548 1 1099"/>
                <a:gd name="f645" fmla="*/ f549 1 409"/>
                <a:gd name="f646" fmla="*/ f550 1 1099"/>
                <a:gd name="f647" fmla="*/ f551 1 409"/>
                <a:gd name="f648" fmla="*/ f552 1 1099"/>
                <a:gd name="f649" fmla="*/ f553 1 409"/>
                <a:gd name="f650" fmla="*/ f554 1 1099"/>
                <a:gd name="f651" fmla="*/ f555 1 409"/>
                <a:gd name="f652" fmla="*/ f556 1 1099"/>
                <a:gd name="f653" fmla="*/ f557 1 409"/>
                <a:gd name="f654" fmla="*/ f558 1 1099"/>
                <a:gd name="f655" fmla="*/ f559 1 409"/>
                <a:gd name="f656" fmla="*/ f560 1 409"/>
                <a:gd name="f657" fmla="*/ f561 1 1099"/>
                <a:gd name="f658" fmla="*/ f562 1 409"/>
                <a:gd name="f659" fmla="*/ f563 1 1099"/>
                <a:gd name="f660" fmla="*/ f564 1 409"/>
                <a:gd name="f661" fmla="*/ f565 1 1099"/>
                <a:gd name="f662" fmla="*/ f566 1 409"/>
                <a:gd name="f663" fmla="*/ f567 1 1099"/>
                <a:gd name="f664" fmla="*/ f568 1 409"/>
                <a:gd name="f665" fmla="*/ f569 1 1099"/>
                <a:gd name="f666" fmla="*/ f570 1 409"/>
                <a:gd name="f667" fmla="*/ f571 1 1099"/>
                <a:gd name="f668" fmla="*/ f572 1 409"/>
                <a:gd name="f669" fmla="*/ f573 1 1099"/>
                <a:gd name="f670" fmla="*/ f574 1 409"/>
                <a:gd name="f671" fmla="*/ f575 1 1099"/>
                <a:gd name="f672" fmla="*/ f576 1 409"/>
                <a:gd name="f673" fmla="*/ f577 1 409"/>
                <a:gd name="f674" fmla="*/ f578 1 1099"/>
                <a:gd name="f675" fmla="*/ f579 1 409"/>
                <a:gd name="f676" fmla="*/ f580 1 409"/>
                <a:gd name="f677" fmla="*/ f581 1 409"/>
                <a:gd name="f678" fmla="*/ f582 1 409"/>
                <a:gd name="f679" fmla="*/ f583 1 1099"/>
                <a:gd name="f680" fmla="*/ f584 1 409"/>
                <a:gd name="f681" fmla="*/ f585 1 409"/>
                <a:gd name="f682" fmla="*/ f586 1 1099"/>
                <a:gd name="f683" fmla="*/ f587 1 409"/>
                <a:gd name="f684" fmla="*/ f588 1 409"/>
                <a:gd name="f685" fmla="*/ f589 1 409"/>
                <a:gd name="f686" fmla="*/ f590 1 1099"/>
                <a:gd name="f687" fmla="*/ f591 1 409"/>
                <a:gd name="f688" fmla="*/ f592 1 1099"/>
                <a:gd name="f689" fmla="*/ f593 1 409"/>
                <a:gd name="f690" fmla="*/ f594 1 409"/>
                <a:gd name="f691" fmla="*/ f595 1 1099"/>
                <a:gd name="f692" fmla="*/ f596 1 409"/>
                <a:gd name="f693" fmla="*/ f597 1 409"/>
                <a:gd name="f694" fmla="*/ f598 1 1099"/>
                <a:gd name="f695" fmla="*/ f599 1 409"/>
                <a:gd name="f696" fmla="*/ f600 1 1099"/>
                <a:gd name="f697" fmla="*/ f601 1 409"/>
                <a:gd name="f698" fmla="*/ f602 1 1099"/>
                <a:gd name="f699" fmla="*/ f603 1 409"/>
                <a:gd name="f700" fmla="*/ f604 1 409"/>
                <a:gd name="f701" fmla="*/ f605 1 1099"/>
                <a:gd name="f702" fmla="*/ f606 1 409"/>
                <a:gd name="f703" fmla="*/ f607 1 1099"/>
                <a:gd name="f704" fmla="*/ f608 1 409"/>
                <a:gd name="f705" fmla="*/ f609 1 1099"/>
                <a:gd name="f706" fmla="*/ f610 1 409"/>
                <a:gd name="f707" fmla="*/ f611 1 1099"/>
                <a:gd name="f708" fmla="*/ f612 1 409"/>
                <a:gd name="f709" fmla="*/ f613 1 1099"/>
                <a:gd name="f710" fmla="*/ f614 1 409"/>
                <a:gd name="f711" fmla="*/ f615 1 1099"/>
                <a:gd name="f712" fmla="*/ f616 1 409"/>
                <a:gd name="f713" fmla="*/ f617 1 409"/>
                <a:gd name="f714" fmla="*/ f618 1 409"/>
                <a:gd name="f715" fmla="*/ f619 1 409"/>
                <a:gd name="f716" fmla="*/ f620 1 409"/>
                <a:gd name="f717" fmla="*/ f621 1 1099"/>
                <a:gd name="f718" fmla="*/ f622 1 409"/>
                <a:gd name="f719" fmla="*/ f623 1 1099"/>
                <a:gd name="f720" fmla="*/ f624 1 409"/>
                <a:gd name="f721" fmla="*/ f625 1 409"/>
                <a:gd name="f722" fmla="*/ f626 1 1099"/>
                <a:gd name="f723" fmla="*/ f627 1 409"/>
                <a:gd name="f724" fmla="*/ f628 1 1099"/>
                <a:gd name="f725" fmla="*/ f629 1 409"/>
                <a:gd name="f726" fmla="*/ f630 1 1099"/>
                <a:gd name="f727" fmla="*/ f631 1 409"/>
                <a:gd name="f728" fmla="*/ 0 1 f535"/>
                <a:gd name="f729" fmla="*/ f529 1 f535"/>
                <a:gd name="f730" fmla="*/ 0 1 f536"/>
                <a:gd name="f731" fmla="*/ f530 1 f536"/>
                <a:gd name="f732" fmla="*/ f633 1 f535"/>
                <a:gd name="f733" fmla="*/ f634 1 f536"/>
                <a:gd name="f734" fmla="*/ f635 1 f535"/>
                <a:gd name="f735" fmla="*/ f636 1 f536"/>
                <a:gd name="f736" fmla="*/ f637 1 f535"/>
                <a:gd name="f737" fmla="*/ f638 1 f536"/>
                <a:gd name="f738" fmla="*/ f639 1 f535"/>
                <a:gd name="f739" fmla="*/ f640 1 f536"/>
                <a:gd name="f740" fmla="*/ f641 1 f535"/>
                <a:gd name="f741" fmla="*/ f642 1 f535"/>
                <a:gd name="f742" fmla="*/ f643 1 f536"/>
                <a:gd name="f743" fmla="*/ f644 1 f535"/>
                <a:gd name="f744" fmla="*/ f645 1 f536"/>
                <a:gd name="f745" fmla="*/ f646 1 f535"/>
                <a:gd name="f746" fmla="*/ f647 1 f536"/>
                <a:gd name="f747" fmla="*/ f648 1 f535"/>
                <a:gd name="f748" fmla="*/ f649 1 f536"/>
                <a:gd name="f749" fmla="*/ f650 1 f535"/>
                <a:gd name="f750" fmla="*/ f651 1 f536"/>
                <a:gd name="f751" fmla="*/ f652 1 f535"/>
                <a:gd name="f752" fmla="*/ f653 1 f536"/>
                <a:gd name="f753" fmla="*/ f654 1 f535"/>
                <a:gd name="f754" fmla="*/ f655 1 f536"/>
                <a:gd name="f755" fmla="*/ f656 1 f536"/>
                <a:gd name="f756" fmla="*/ f657 1 f535"/>
                <a:gd name="f757" fmla="*/ f658 1 f536"/>
                <a:gd name="f758" fmla="*/ f659 1 f535"/>
                <a:gd name="f759" fmla="*/ f660 1 f536"/>
                <a:gd name="f760" fmla="*/ f661 1 f535"/>
                <a:gd name="f761" fmla="*/ f662 1 f536"/>
                <a:gd name="f762" fmla="*/ f663 1 f535"/>
                <a:gd name="f763" fmla="*/ f664 1 f536"/>
                <a:gd name="f764" fmla="*/ f665 1 f535"/>
                <a:gd name="f765" fmla="*/ f666 1 f536"/>
                <a:gd name="f766" fmla="*/ f667 1 f535"/>
                <a:gd name="f767" fmla="*/ f668 1 f536"/>
                <a:gd name="f768" fmla="*/ f669 1 f535"/>
                <a:gd name="f769" fmla="*/ f670 1 f536"/>
                <a:gd name="f770" fmla="*/ f671 1 f535"/>
                <a:gd name="f771" fmla="*/ f672 1 f536"/>
                <a:gd name="f772" fmla="*/ f673 1 f536"/>
                <a:gd name="f773" fmla="*/ f674 1 f535"/>
                <a:gd name="f774" fmla="*/ f675 1 f536"/>
                <a:gd name="f775" fmla="*/ f676 1 f536"/>
                <a:gd name="f776" fmla="*/ f677 1 f536"/>
                <a:gd name="f777" fmla="*/ f678 1 f536"/>
                <a:gd name="f778" fmla="*/ f679 1 f535"/>
                <a:gd name="f779" fmla="*/ f680 1 f536"/>
                <a:gd name="f780" fmla="*/ f681 1 f536"/>
                <a:gd name="f781" fmla="*/ f682 1 f535"/>
                <a:gd name="f782" fmla="*/ f683 1 f536"/>
                <a:gd name="f783" fmla="*/ f684 1 f536"/>
                <a:gd name="f784" fmla="*/ f685 1 f536"/>
                <a:gd name="f785" fmla="*/ f686 1 f535"/>
                <a:gd name="f786" fmla="*/ f687 1 f536"/>
                <a:gd name="f787" fmla="*/ f688 1 f535"/>
                <a:gd name="f788" fmla="*/ f689 1 f536"/>
                <a:gd name="f789" fmla="*/ f690 1 f536"/>
                <a:gd name="f790" fmla="*/ f691 1 f535"/>
                <a:gd name="f791" fmla="*/ f692 1 f536"/>
                <a:gd name="f792" fmla="*/ f693 1 f536"/>
                <a:gd name="f793" fmla="*/ f694 1 f535"/>
                <a:gd name="f794" fmla="*/ f695 1 f536"/>
                <a:gd name="f795" fmla="*/ f696 1 f535"/>
                <a:gd name="f796" fmla="*/ f697 1 f536"/>
                <a:gd name="f797" fmla="*/ f698 1 f535"/>
                <a:gd name="f798" fmla="*/ f699 1 f536"/>
                <a:gd name="f799" fmla="*/ f700 1 f536"/>
                <a:gd name="f800" fmla="*/ f701 1 f535"/>
                <a:gd name="f801" fmla="*/ f702 1 f536"/>
                <a:gd name="f802" fmla="*/ f703 1 f535"/>
                <a:gd name="f803" fmla="*/ f704 1 f536"/>
                <a:gd name="f804" fmla="*/ f705 1 f535"/>
                <a:gd name="f805" fmla="*/ f706 1 f536"/>
                <a:gd name="f806" fmla="*/ f707 1 f535"/>
                <a:gd name="f807" fmla="*/ f708 1 f536"/>
                <a:gd name="f808" fmla="*/ f709 1 f535"/>
                <a:gd name="f809" fmla="*/ f710 1 f536"/>
                <a:gd name="f810" fmla="*/ f711 1 f535"/>
                <a:gd name="f811" fmla="*/ f712 1 f536"/>
                <a:gd name="f812" fmla="*/ f713 1 f536"/>
                <a:gd name="f813" fmla="*/ f714 1 f536"/>
                <a:gd name="f814" fmla="*/ f715 1 f536"/>
                <a:gd name="f815" fmla="*/ f716 1 f536"/>
                <a:gd name="f816" fmla="*/ f717 1 f535"/>
                <a:gd name="f817" fmla="*/ f718 1 f536"/>
                <a:gd name="f818" fmla="*/ f719 1 f535"/>
                <a:gd name="f819" fmla="*/ f720 1 f536"/>
                <a:gd name="f820" fmla="*/ f721 1 f536"/>
                <a:gd name="f821" fmla="*/ f722 1 f535"/>
                <a:gd name="f822" fmla="*/ f723 1 f536"/>
                <a:gd name="f823" fmla="*/ f724 1 f535"/>
                <a:gd name="f824" fmla="*/ f725 1 f536"/>
                <a:gd name="f825" fmla="*/ f726 1 f535"/>
                <a:gd name="f826" fmla="*/ f727 1 f536"/>
                <a:gd name="f827" fmla="*/ f728 f526 1"/>
                <a:gd name="f828" fmla="*/ f729 f526 1"/>
                <a:gd name="f829" fmla="*/ f731 f527 1"/>
                <a:gd name="f830" fmla="*/ f730 f527 1"/>
                <a:gd name="f831" fmla="*/ f732 f526 1"/>
                <a:gd name="f832" fmla="*/ f733 f527 1"/>
                <a:gd name="f833" fmla="*/ f734 f526 1"/>
                <a:gd name="f834" fmla="*/ f735 f527 1"/>
                <a:gd name="f835" fmla="*/ f736 f526 1"/>
                <a:gd name="f836" fmla="*/ f737 f527 1"/>
                <a:gd name="f837" fmla="*/ f738 f526 1"/>
                <a:gd name="f838" fmla="*/ f739 f527 1"/>
                <a:gd name="f839" fmla="*/ f740 f526 1"/>
                <a:gd name="f840" fmla="*/ f741 f526 1"/>
                <a:gd name="f841" fmla="*/ f742 f527 1"/>
                <a:gd name="f842" fmla="*/ f743 f526 1"/>
                <a:gd name="f843" fmla="*/ f744 f527 1"/>
                <a:gd name="f844" fmla="*/ f745 f526 1"/>
                <a:gd name="f845" fmla="*/ f746 f527 1"/>
                <a:gd name="f846" fmla="*/ f747 f526 1"/>
                <a:gd name="f847" fmla="*/ f748 f527 1"/>
                <a:gd name="f848" fmla="*/ f749 f526 1"/>
                <a:gd name="f849" fmla="*/ f750 f527 1"/>
                <a:gd name="f850" fmla="*/ f751 f526 1"/>
                <a:gd name="f851" fmla="*/ f752 f527 1"/>
                <a:gd name="f852" fmla="*/ f753 f526 1"/>
                <a:gd name="f853" fmla="*/ f754 f527 1"/>
                <a:gd name="f854" fmla="*/ f755 f527 1"/>
                <a:gd name="f855" fmla="*/ f756 f526 1"/>
                <a:gd name="f856" fmla="*/ f757 f527 1"/>
                <a:gd name="f857" fmla="*/ f758 f526 1"/>
                <a:gd name="f858" fmla="*/ f759 f527 1"/>
                <a:gd name="f859" fmla="*/ f760 f526 1"/>
                <a:gd name="f860" fmla="*/ f761 f527 1"/>
                <a:gd name="f861" fmla="*/ f762 f526 1"/>
                <a:gd name="f862" fmla="*/ f763 f527 1"/>
                <a:gd name="f863" fmla="*/ f764 f526 1"/>
                <a:gd name="f864" fmla="*/ f765 f527 1"/>
                <a:gd name="f865" fmla="*/ f766 f526 1"/>
                <a:gd name="f866" fmla="*/ f767 f527 1"/>
                <a:gd name="f867" fmla="*/ f768 f526 1"/>
                <a:gd name="f868" fmla="*/ f769 f527 1"/>
                <a:gd name="f869" fmla="*/ f770 f526 1"/>
                <a:gd name="f870" fmla="*/ f771 f527 1"/>
                <a:gd name="f871" fmla="*/ f772 f527 1"/>
                <a:gd name="f872" fmla="*/ f773 f526 1"/>
                <a:gd name="f873" fmla="*/ f774 f527 1"/>
                <a:gd name="f874" fmla="*/ f775 f527 1"/>
                <a:gd name="f875" fmla="*/ f776 f527 1"/>
                <a:gd name="f876" fmla="*/ f777 f527 1"/>
                <a:gd name="f877" fmla="*/ f778 f526 1"/>
                <a:gd name="f878" fmla="*/ f779 f527 1"/>
                <a:gd name="f879" fmla="*/ f780 f527 1"/>
                <a:gd name="f880" fmla="*/ f781 f526 1"/>
                <a:gd name="f881" fmla="*/ f782 f527 1"/>
                <a:gd name="f882" fmla="*/ f783 f527 1"/>
                <a:gd name="f883" fmla="*/ f784 f527 1"/>
                <a:gd name="f884" fmla="*/ f785 f526 1"/>
                <a:gd name="f885" fmla="*/ f786 f527 1"/>
                <a:gd name="f886" fmla="*/ f787 f526 1"/>
                <a:gd name="f887" fmla="*/ f788 f527 1"/>
                <a:gd name="f888" fmla="*/ f789 f527 1"/>
                <a:gd name="f889" fmla="*/ f790 f526 1"/>
                <a:gd name="f890" fmla="*/ f791 f527 1"/>
                <a:gd name="f891" fmla="*/ f792 f527 1"/>
                <a:gd name="f892" fmla="*/ f793 f526 1"/>
                <a:gd name="f893" fmla="*/ f794 f527 1"/>
                <a:gd name="f894" fmla="*/ f795 f526 1"/>
                <a:gd name="f895" fmla="*/ f796 f527 1"/>
                <a:gd name="f896" fmla="*/ f797 f526 1"/>
                <a:gd name="f897" fmla="*/ f798 f527 1"/>
                <a:gd name="f898" fmla="*/ f799 f527 1"/>
                <a:gd name="f899" fmla="*/ f800 f526 1"/>
                <a:gd name="f900" fmla="*/ f801 f527 1"/>
                <a:gd name="f901" fmla="*/ f802 f526 1"/>
                <a:gd name="f902" fmla="*/ f803 f527 1"/>
                <a:gd name="f903" fmla="*/ f804 f526 1"/>
                <a:gd name="f904" fmla="*/ f805 f527 1"/>
                <a:gd name="f905" fmla="*/ f806 f526 1"/>
                <a:gd name="f906" fmla="*/ f807 f527 1"/>
                <a:gd name="f907" fmla="*/ f808 f526 1"/>
                <a:gd name="f908" fmla="*/ f809 f527 1"/>
                <a:gd name="f909" fmla="*/ f810 f526 1"/>
                <a:gd name="f910" fmla="*/ f811 f527 1"/>
                <a:gd name="f911" fmla="*/ f812 f527 1"/>
                <a:gd name="f912" fmla="*/ f813 f527 1"/>
                <a:gd name="f913" fmla="*/ f814 f527 1"/>
                <a:gd name="f914" fmla="*/ f815 f527 1"/>
                <a:gd name="f915" fmla="*/ f816 f526 1"/>
                <a:gd name="f916" fmla="*/ f817 f527 1"/>
                <a:gd name="f917" fmla="*/ f818 f526 1"/>
                <a:gd name="f918" fmla="*/ f819 f527 1"/>
                <a:gd name="f919" fmla="*/ f820 f527 1"/>
                <a:gd name="f920" fmla="*/ f821 f526 1"/>
                <a:gd name="f921" fmla="*/ f822 f527 1"/>
                <a:gd name="f922" fmla="*/ f823 f526 1"/>
                <a:gd name="f923" fmla="*/ f824 f527 1"/>
                <a:gd name="f924" fmla="*/ f825 f526 1"/>
                <a:gd name="f925" fmla="*/ f826 f527 1"/>
              </a:gdLst>
              <a:ahLst/>
              <a:cxnLst>
                <a:cxn ang="3cd4">
                  <a:pos x="hc" y="t"/>
                </a:cxn>
                <a:cxn ang="0">
                  <a:pos x="r" y="vc"/>
                </a:cxn>
                <a:cxn ang="cd4">
                  <a:pos x="hc" y="b"/>
                </a:cxn>
                <a:cxn ang="cd2">
                  <a:pos x="l" y="vc"/>
                </a:cxn>
                <a:cxn ang="f632">
                  <a:pos x="f831" y="f832"/>
                </a:cxn>
                <a:cxn ang="f632">
                  <a:pos x="f833" y="f834"/>
                </a:cxn>
                <a:cxn ang="f632">
                  <a:pos x="f835" y="f836"/>
                </a:cxn>
                <a:cxn ang="f632">
                  <a:pos x="f837" y="f838"/>
                </a:cxn>
                <a:cxn ang="f632">
                  <a:pos x="f839" y="f834"/>
                </a:cxn>
                <a:cxn ang="f632">
                  <a:pos x="f840" y="f841"/>
                </a:cxn>
                <a:cxn ang="f632">
                  <a:pos x="f842" y="f843"/>
                </a:cxn>
                <a:cxn ang="f632">
                  <a:pos x="f844" y="f845"/>
                </a:cxn>
                <a:cxn ang="f632">
                  <a:pos x="f846" y="f847"/>
                </a:cxn>
                <a:cxn ang="f632">
                  <a:pos x="f848" y="f849"/>
                </a:cxn>
                <a:cxn ang="f632">
                  <a:pos x="f850" y="f851"/>
                </a:cxn>
                <a:cxn ang="f632">
                  <a:pos x="f852" y="f853"/>
                </a:cxn>
                <a:cxn ang="f632">
                  <a:pos x="f850" y="f854"/>
                </a:cxn>
                <a:cxn ang="f632">
                  <a:pos x="f855" y="f856"/>
                </a:cxn>
                <a:cxn ang="f632">
                  <a:pos x="f857" y="f858"/>
                </a:cxn>
                <a:cxn ang="f632">
                  <a:pos x="f859" y="f845"/>
                </a:cxn>
                <a:cxn ang="f632">
                  <a:pos x="f859" y="f860"/>
                </a:cxn>
                <a:cxn ang="f632">
                  <a:pos x="f861" y="f862"/>
                </a:cxn>
                <a:cxn ang="f632">
                  <a:pos x="f863" y="f864"/>
                </a:cxn>
                <a:cxn ang="f632">
                  <a:pos x="f865" y="f866"/>
                </a:cxn>
                <a:cxn ang="f632">
                  <a:pos x="f867" y="f868"/>
                </a:cxn>
                <a:cxn ang="f632">
                  <a:pos x="f869" y="f858"/>
                </a:cxn>
                <a:cxn ang="f632">
                  <a:pos x="f869" y="f870"/>
                </a:cxn>
                <a:cxn ang="f632">
                  <a:pos x="f869" y="f871"/>
                </a:cxn>
                <a:cxn ang="f632">
                  <a:pos x="f872" y="f873"/>
                </a:cxn>
                <a:cxn ang="f632">
                  <a:pos x="f872" y="f874"/>
                </a:cxn>
                <a:cxn ang="f632">
                  <a:pos x="f872" y="f875"/>
                </a:cxn>
                <a:cxn ang="f632">
                  <a:pos x="f872" y="f876"/>
                </a:cxn>
                <a:cxn ang="f632">
                  <a:pos x="f877" y="f878"/>
                </a:cxn>
                <a:cxn ang="f632">
                  <a:pos x="f877" y="f879"/>
                </a:cxn>
                <a:cxn ang="f632">
                  <a:pos x="f880" y="f881"/>
                </a:cxn>
                <a:cxn ang="f632">
                  <a:pos x="f880" y="f882"/>
                </a:cxn>
                <a:cxn ang="f632">
                  <a:pos x="f877" y="f883"/>
                </a:cxn>
                <a:cxn ang="f632">
                  <a:pos x="f884" y="f885"/>
                </a:cxn>
                <a:cxn ang="f632">
                  <a:pos x="f886" y="f887"/>
                </a:cxn>
                <a:cxn ang="f632">
                  <a:pos x="f886" y="f888"/>
                </a:cxn>
                <a:cxn ang="f632">
                  <a:pos x="f889" y="f890"/>
                </a:cxn>
                <a:cxn ang="f632">
                  <a:pos x="f889" y="f891"/>
                </a:cxn>
                <a:cxn ang="f632">
                  <a:pos x="f892" y="f893"/>
                </a:cxn>
                <a:cxn ang="f632">
                  <a:pos x="f894" y="f895"/>
                </a:cxn>
                <a:cxn ang="f632">
                  <a:pos x="f892" y="f870"/>
                </a:cxn>
                <a:cxn ang="f632">
                  <a:pos x="f896" y="f897"/>
                </a:cxn>
                <a:cxn ang="f632">
                  <a:pos x="f896" y="f898"/>
                </a:cxn>
                <a:cxn ang="f632">
                  <a:pos x="f899" y="f900"/>
                </a:cxn>
                <a:cxn ang="f632">
                  <a:pos x="f901" y="f902"/>
                </a:cxn>
                <a:cxn ang="f632">
                  <a:pos x="f903" y="f904"/>
                </a:cxn>
                <a:cxn ang="f632">
                  <a:pos x="f905" y="f906"/>
                </a:cxn>
                <a:cxn ang="f632">
                  <a:pos x="f907" y="f908"/>
                </a:cxn>
                <a:cxn ang="f632">
                  <a:pos x="f909" y="f910"/>
                </a:cxn>
                <a:cxn ang="f632">
                  <a:pos x="f907" y="f911"/>
                </a:cxn>
                <a:cxn ang="f632">
                  <a:pos x="f903" y="f912"/>
                </a:cxn>
                <a:cxn ang="f632">
                  <a:pos x="f903" y="f913"/>
                </a:cxn>
                <a:cxn ang="f632">
                  <a:pos x="f903" y="f914"/>
                </a:cxn>
                <a:cxn ang="f632">
                  <a:pos x="f915" y="f916"/>
                </a:cxn>
                <a:cxn ang="f632">
                  <a:pos x="f915" y="f890"/>
                </a:cxn>
                <a:cxn ang="f632">
                  <a:pos x="f917" y="f918"/>
                </a:cxn>
                <a:cxn ang="f632">
                  <a:pos x="f915" y="f919"/>
                </a:cxn>
                <a:cxn ang="f632">
                  <a:pos x="f920" y="f921"/>
                </a:cxn>
                <a:cxn ang="f632">
                  <a:pos x="f922" y="f923"/>
                </a:cxn>
                <a:cxn ang="f632">
                  <a:pos x="f920" y="f887"/>
                </a:cxn>
                <a:cxn ang="f632">
                  <a:pos x="f924" y="f925"/>
                </a:cxn>
              </a:cxnLst>
              <a:rect l="f827" t="f830" r="f828" b="f829"/>
              <a:pathLst>
                <a:path w="1099" h="409">
                  <a:moveTo>
                    <a:pt x="f7" y="f8"/>
                  </a:moveTo>
                  <a:cubicBezTo>
                    <a:pt x="f9" y="f8"/>
                    <a:pt x="f10" y="f8"/>
                    <a:pt x="f6" y="f8"/>
                  </a:cubicBezTo>
                  <a:cubicBezTo>
                    <a:pt x="f6" y="f11"/>
                    <a:pt x="f6" y="f12"/>
                    <a:pt x="f6" y="f13"/>
                  </a:cubicBezTo>
                  <a:cubicBezTo>
                    <a:pt x="f14" y="f13"/>
                    <a:pt x="f15" y="f13"/>
                    <a:pt x="f16" y="f13"/>
                  </a:cubicBezTo>
                  <a:cubicBezTo>
                    <a:pt x="f16" y="f17"/>
                    <a:pt x="f16" y="f18"/>
                    <a:pt x="f16" y="f19"/>
                  </a:cubicBezTo>
                  <a:cubicBezTo>
                    <a:pt x="f20" y="f21"/>
                    <a:pt x="f22" y="f23"/>
                    <a:pt x="f24" y="f25"/>
                  </a:cubicBezTo>
                  <a:cubicBezTo>
                    <a:pt x="f24" y="f26"/>
                    <a:pt x="f24" y="f27"/>
                    <a:pt x="f24" y="f10"/>
                  </a:cubicBezTo>
                  <a:cubicBezTo>
                    <a:pt x="f28" y="f10"/>
                    <a:pt x="f29" y="f10"/>
                    <a:pt x="f30" y="f10"/>
                  </a:cubicBezTo>
                  <a:cubicBezTo>
                    <a:pt x="f30" y="f27"/>
                    <a:pt x="f30" y="f26"/>
                    <a:pt x="f30" y="f25"/>
                  </a:cubicBezTo>
                  <a:cubicBezTo>
                    <a:pt x="f31" y="f32"/>
                    <a:pt x="f33" y="f34"/>
                    <a:pt x="f35" y="f36"/>
                  </a:cubicBezTo>
                  <a:cubicBezTo>
                    <a:pt x="f35" y="f23"/>
                    <a:pt x="f35" y="f34"/>
                    <a:pt x="f35" y="f37"/>
                  </a:cubicBezTo>
                  <a:cubicBezTo>
                    <a:pt x="f35" y="f38"/>
                    <a:pt x="f39" y="f40"/>
                    <a:pt x="f35" y="f41"/>
                  </a:cubicBezTo>
                  <a:cubicBezTo>
                    <a:pt x="f35" y="f42"/>
                    <a:pt x="f39" y="f43"/>
                    <a:pt x="f44" y="f45"/>
                  </a:cubicBezTo>
                  <a:cubicBezTo>
                    <a:pt x="f37" y="f46"/>
                    <a:pt x="f47" y="f48"/>
                    <a:pt x="f49" y="f50"/>
                  </a:cubicBezTo>
                  <a:cubicBezTo>
                    <a:pt x="f51" y="f50"/>
                    <a:pt x="f52" y="f53"/>
                    <a:pt x="f54" y="f53"/>
                  </a:cubicBezTo>
                  <a:cubicBezTo>
                    <a:pt x="f54" y="f55"/>
                    <a:pt x="f54" y="f26"/>
                    <a:pt x="f54" y="f10"/>
                  </a:cubicBezTo>
                  <a:cubicBezTo>
                    <a:pt x="f18" y="f10"/>
                    <a:pt x="f56" y="f10"/>
                    <a:pt x="f57" y="f10"/>
                  </a:cubicBezTo>
                  <a:cubicBezTo>
                    <a:pt x="f57" y="f58"/>
                    <a:pt x="f57" y="f59"/>
                    <a:pt x="f57" y="f60"/>
                  </a:cubicBezTo>
                  <a:cubicBezTo>
                    <a:pt x="f57" y="f61"/>
                    <a:pt x="f57" y="f62"/>
                    <a:pt x="f57" y="f63"/>
                  </a:cubicBezTo>
                  <a:cubicBezTo>
                    <a:pt x="f57" y="f64"/>
                    <a:pt x="f65" y="f66"/>
                    <a:pt x="f67" y="f68"/>
                  </a:cubicBezTo>
                  <a:cubicBezTo>
                    <a:pt x="f69" y="f70"/>
                    <a:pt x="f71" y="f72"/>
                    <a:pt x="f73" y="f74"/>
                  </a:cubicBezTo>
                  <a:cubicBezTo>
                    <a:pt x="f13" y="f74"/>
                    <a:pt x="f75" y="f76"/>
                    <a:pt x="f77" y="f76"/>
                  </a:cubicBezTo>
                  <a:cubicBezTo>
                    <a:pt x="f77" y="f78"/>
                    <a:pt x="f77" y="f79"/>
                    <a:pt x="f77" y="f10"/>
                  </a:cubicBezTo>
                  <a:cubicBezTo>
                    <a:pt x="f80" y="f10"/>
                    <a:pt x="f81" y="f10"/>
                    <a:pt x="f82" y="f10"/>
                  </a:cubicBezTo>
                  <a:cubicBezTo>
                    <a:pt x="f82" y="f79"/>
                    <a:pt x="f82" y="f29"/>
                    <a:pt x="f82" y="f76"/>
                  </a:cubicBezTo>
                  <a:cubicBezTo>
                    <a:pt x="f83" y="f74"/>
                    <a:pt x="f84" y="f74"/>
                    <a:pt x="f85" y="f86"/>
                  </a:cubicBezTo>
                  <a:cubicBezTo>
                    <a:pt x="f87" y="f88"/>
                    <a:pt x="f89" y="f68"/>
                    <a:pt x="f90" y="f91"/>
                  </a:cubicBezTo>
                  <a:cubicBezTo>
                    <a:pt x="f92" y="f93"/>
                    <a:pt x="f94" y="f63"/>
                    <a:pt x="f94" y="f95"/>
                  </a:cubicBezTo>
                  <a:cubicBezTo>
                    <a:pt x="f94" y="f96"/>
                    <a:pt x="f94" y="f97"/>
                    <a:pt x="f94" y="f98"/>
                  </a:cubicBezTo>
                  <a:cubicBezTo>
                    <a:pt x="f94" y="f99"/>
                    <a:pt x="f94" y="f58"/>
                    <a:pt x="f94" y="f10"/>
                  </a:cubicBezTo>
                  <a:cubicBezTo>
                    <a:pt x="f100" y="f10"/>
                    <a:pt x="f101" y="f10"/>
                    <a:pt x="f102" y="f10"/>
                  </a:cubicBezTo>
                  <a:cubicBezTo>
                    <a:pt x="f102" y="f58"/>
                    <a:pt x="f102" y="f59"/>
                    <a:pt x="f102" y="f60"/>
                  </a:cubicBezTo>
                  <a:cubicBezTo>
                    <a:pt x="f102" y="f103"/>
                    <a:pt x="f102" y="f104"/>
                    <a:pt x="f102" y="f72"/>
                  </a:cubicBezTo>
                  <a:cubicBezTo>
                    <a:pt x="f102" y="f86"/>
                    <a:pt x="f105" y="f76"/>
                    <a:pt x="f106" y="f107"/>
                  </a:cubicBezTo>
                  <a:cubicBezTo>
                    <a:pt x="f108" y="f109"/>
                    <a:pt x="f110" y="f111"/>
                    <a:pt x="f112" y="f113"/>
                  </a:cubicBezTo>
                  <a:cubicBezTo>
                    <a:pt x="f112" y="f114"/>
                    <a:pt x="f112" y="f111"/>
                    <a:pt x="f112" y="f115"/>
                  </a:cubicBezTo>
                  <a:cubicBezTo>
                    <a:pt x="f112" y="f116"/>
                    <a:pt x="f112" y="f40"/>
                    <a:pt x="f112" y="f117"/>
                  </a:cubicBezTo>
                  <a:cubicBezTo>
                    <a:pt x="f112" y="f118"/>
                    <a:pt x="f119" y="f120"/>
                    <a:pt x="f121" y="f23"/>
                  </a:cubicBezTo>
                  <a:cubicBezTo>
                    <a:pt x="f121" y="f23"/>
                    <a:pt x="f121" y="f36"/>
                    <a:pt x="f122" y="f123"/>
                  </a:cubicBezTo>
                  <a:cubicBezTo>
                    <a:pt x="f122" y="f124"/>
                    <a:pt x="f122" y="f97"/>
                    <a:pt x="f122" y="f125"/>
                  </a:cubicBezTo>
                  <a:cubicBezTo>
                    <a:pt x="f126" y="f47"/>
                    <a:pt x="f127" y="f47"/>
                    <a:pt x="f128" y="f129"/>
                  </a:cubicBezTo>
                  <a:cubicBezTo>
                    <a:pt x="f128" y="f130"/>
                    <a:pt x="f128" y="f131"/>
                    <a:pt x="f128" y="f10"/>
                  </a:cubicBezTo>
                  <a:cubicBezTo>
                    <a:pt x="f132" y="f10"/>
                    <a:pt x="f127" y="f10"/>
                    <a:pt x="f133" y="f10"/>
                  </a:cubicBezTo>
                  <a:cubicBezTo>
                    <a:pt x="f133" y="f134"/>
                    <a:pt x="f133" y="f56"/>
                    <a:pt x="f133" y="f135"/>
                  </a:cubicBezTo>
                  <a:cubicBezTo>
                    <a:pt x="f136" y="f137"/>
                    <a:pt x="f138" y="f139"/>
                    <a:pt x="f140" y="f61"/>
                  </a:cubicBezTo>
                  <a:cubicBezTo>
                    <a:pt x="f140" y="f51"/>
                    <a:pt x="f140" y="f141"/>
                    <a:pt x="f140" y="f10"/>
                  </a:cubicBezTo>
                  <a:cubicBezTo>
                    <a:pt x="f142" y="f10"/>
                    <a:pt x="f143" y="f10"/>
                    <a:pt x="f144" y="f10"/>
                  </a:cubicBezTo>
                  <a:cubicBezTo>
                    <a:pt x="f144" y="f145"/>
                    <a:pt x="f144" y="f146"/>
                    <a:pt x="f144" y="f39"/>
                  </a:cubicBezTo>
                  <a:cubicBezTo>
                    <a:pt x="f147" y="f38"/>
                    <a:pt x="f148" y="f149"/>
                    <a:pt x="f150" y="f151"/>
                  </a:cubicBezTo>
                  <a:cubicBezTo>
                    <a:pt x="f150" y="f152"/>
                    <a:pt x="f150" y="f153"/>
                    <a:pt x="f150" y="f10"/>
                  </a:cubicBezTo>
                  <a:cubicBezTo>
                    <a:pt x="f154" y="f10"/>
                    <a:pt x="f155" y="f10"/>
                    <a:pt x="f156" y="f10"/>
                  </a:cubicBezTo>
                  <a:cubicBezTo>
                    <a:pt x="f156" y="f153"/>
                    <a:pt x="f156" y="f152"/>
                    <a:pt x="f156" y="f151"/>
                  </a:cubicBezTo>
                  <a:cubicBezTo>
                    <a:pt x="f157" y="f149"/>
                    <a:pt x="f158" y="f159"/>
                    <a:pt x="f160" y="f35"/>
                  </a:cubicBezTo>
                  <a:cubicBezTo>
                    <a:pt x="f160" y="f97"/>
                    <a:pt x="f160" y="f161"/>
                    <a:pt x="f160" y="f10"/>
                  </a:cubicBezTo>
                  <a:cubicBezTo>
                    <a:pt x="f162" y="f10"/>
                    <a:pt x="f163" y="f10"/>
                    <a:pt x="f164" y="f10"/>
                  </a:cubicBezTo>
                  <a:cubicBezTo>
                    <a:pt x="f164" y="f58"/>
                    <a:pt x="f164" y="f59"/>
                    <a:pt x="f164" y="f60"/>
                  </a:cubicBezTo>
                  <a:cubicBezTo>
                    <a:pt x="f164" y="f19"/>
                    <a:pt x="f164" y="f165"/>
                    <a:pt x="f166" y="f116"/>
                  </a:cubicBezTo>
                  <a:cubicBezTo>
                    <a:pt x="f166" y="f167"/>
                    <a:pt x="f164" y="f168"/>
                    <a:pt x="f169" y="f170"/>
                  </a:cubicBezTo>
                  <a:cubicBezTo>
                    <a:pt x="f171" y="f172"/>
                    <a:pt x="f173" y="f174"/>
                    <a:pt x="f175" y="f93"/>
                  </a:cubicBezTo>
                  <a:cubicBezTo>
                    <a:pt x="f175" y="f176"/>
                    <a:pt x="f175" y="f177"/>
                    <a:pt x="f175" y="f10"/>
                  </a:cubicBezTo>
                  <a:cubicBezTo>
                    <a:pt x="f178" y="f13"/>
                    <a:pt x="f179" y="f13"/>
                    <a:pt x="f180" y="f13"/>
                  </a:cubicBezTo>
                  <a:cubicBezTo>
                    <a:pt x="f180" y="f177"/>
                    <a:pt x="f180" y="f181"/>
                    <a:pt x="f180" y="f182"/>
                  </a:cubicBezTo>
                  <a:cubicBezTo>
                    <a:pt x="f183" y="f184"/>
                    <a:pt x="f185" y="f186"/>
                    <a:pt x="f187" y="f188"/>
                  </a:cubicBezTo>
                  <a:cubicBezTo>
                    <a:pt x="f187" y="f189"/>
                    <a:pt x="f187" y="f19"/>
                    <a:pt x="f187" y="f10"/>
                  </a:cubicBezTo>
                  <a:cubicBezTo>
                    <a:pt x="f190" y="f10"/>
                    <a:pt x="f191" y="f13"/>
                    <a:pt x="f192" y="f13"/>
                  </a:cubicBezTo>
                  <a:cubicBezTo>
                    <a:pt x="f192" y="f73"/>
                    <a:pt x="f192" y="f59"/>
                    <a:pt x="f192" y="f60"/>
                  </a:cubicBezTo>
                  <a:cubicBezTo>
                    <a:pt x="f192" y="f125"/>
                    <a:pt x="f192" y="f193"/>
                    <a:pt x="f192" y="f194"/>
                  </a:cubicBezTo>
                  <a:cubicBezTo>
                    <a:pt x="f192" y="f172"/>
                    <a:pt x="f195" y="f186"/>
                    <a:pt x="f196" y="f197"/>
                  </a:cubicBezTo>
                  <a:cubicBezTo>
                    <a:pt x="f198" y="f199"/>
                    <a:pt x="f200" y="f174"/>
                    <a:pt x="f201" y="f95"/>
                  </a:cubicBezTo>
                  <a:cubicBezTo>
                    <a:pt x="f202" y="f95"/>
                    <a:pt x="f203" y="f204"/>
                    <a:pt x="f203" y="f182"/>
                  </a:cubicBezTo>
                  <a:cubicBezTo>
                    <a:pt x="f203" y="f205"/>
                    <a:pt x="f203" y="f206"/>
                    <a:pt x="f203" y="f207"/>
                  </a:cubicBezTo>
                  <a:cubicBezTo>
                    <a:pt x="f203" y="f208"/>
                    <a:pt x="f202" y="f209"/>
                    <a:pt x="f210" y="f209"/>
                  </a:cubicBezTo>
                  <a:cubicBezTo>
                    <a:pt x="f211" y="f212"/>
                    <a:pt x="f190" y="f213"/>
                    <a:pt x="f214" y="f6"/>
                  </a:cubicBezTo>
                  <a:cubicBezTo>
                    <a:pt x="f214" y="f204"/>
                    <a:pt x="f214" y="f215"/>
                    <a:pt x="f214" y="f10"/>
                  </a:cubicBezTo>
                  <a:cubicBezTo>
                    <a:pt x="f216" y="f10"/>
                    <a:pt x="f217" y="f10"/>
                    <a:pt x="f218" y="f10"/>
                  </a:cubicBezTo>
                  <a:cubicBezTo>
                    <a:pt x="f218" y="f44"/>
                    <a:pt x="f218" y="f219"/>
                    <a:pt x="f218" y="f220"/>
                  </a:cubicBezTo>
                  <a:cubicBezTo>
                    <a:pt x="f221" y="f222"/>
                    <a:pt x="f223" y="f224"/>
                    <a:pt x="f225" y="f226"/>
                  </a:cubicBezTo>
                  <a:cubicBezTo>
                    <a:pt x="f227" y="f228"/>
                    <a:pt x="f229" y="f230"/>
                    <a:pt x="f231" y="f232"/>
                  </a:cubicBezTo>
                  <a:cubicBezTo>
                    <a:pt x="f233" y="f208"/>
                    <a:pt x="f234" y="f235"/>
                    <a:pt x="f234" y="f236"/>
                  </a:cubicBezTo>
                  <a:cubicBezTo>
                    <a:pt x="f234" y="f206"/>
                    <a:pt x="f234" y="f237"/>
                    <a:pt x="f234" y="f68"/>
                  </a:cubicBezTo>
                  <a:cubicBezTo>
                    <a:pt x="f234" y="f238"/>
                    <a:pt x="f234" y="f79"/>
                    <a:pt x="f234" y="f98"/>
                  </a:cubicBezTo>
                  <a:cubicBezTo>
                    <a:pt x="f234" y="f99"/>
                    <a:pt x="f234" y="f58"/>
                    <a:pt x="f234" y="f10"/>
                  </a:cubicBezTo>
                  <a:cubicBezTo>
                    <a:pt x="f239" y="f10"/>
                    <a:pt x="f240" y="f10"/>
                    <a:pt x="f241" y="f10"/>
                  </a:cubicBezTo>
                  <a:cubicBezTo>
                    <a:pt x="f241" y="f59"/>
                    <a:pt x="f241" y="f2"/>
                    <a:pt x="f241" y="f242"/>
                  </a:cubicBezTo>
                  <a:cubicBezTo>
                    <a:pt x="f241" y="f52"/>
                    <a:pt x="f241" y="f37"/>
                    <a:pt x="f241" y="f243"/>
                  </a:cubicBezTo>
                  <a:cubicBezTo>
                    <a:pt x="f241" y="f244"/>
                    <a:pt x="f245" y="f246"/>
                    <a:pt x="f247" y="f248"/>
                  </a:cubicBezTo>
                  <a:cubicBezTo>
                    <a:pt x="f249" y="f250"/>
                    <a:pt x="f251" y="f40"/>
                    <a:pt x="f252" y="f176"/>
                  </a:cubicBezTo>
                  <a:cubicBezTo>
                    <a:pt x="f253" y="f62"/>
                    <a:pt x="f254" y="f62"/>
                    <a:pt x="f255" y="f256"/>
                  </a:cubicBezTo>
                  <a:cubicBezTo>
                    <a:pt x="f255" y="f257"/>
                    <a:pt x="f255" y="f52"/>
                    <a:pt x="f255" y="f13"/>
                  </a:cubicBezTo>
                  <a:cubicBezTo>
                    <a:pt x="f258" y="f13"/>
                    <a:pt x="f259" y="f13"/>
                    <a:pt x="f7" y="f13"/>
                  </a:cubicBezTo>
                  <a:cubicBezTo>
                    <a:pt x="f7" y="f12"/>
                    <a:pt x="f7" y="f11"/>
                    <a:pt x="f7" y="f8"/>
                  </a:cubicBezTo>
                  <a:close/>
                  <a:moveTo>
                    <a:pt x="f260" y="f118"/>
                  </a:moveTo>
                  <a:cubicBezTo>
                    <a:pt x="f261" y="f23"/>
                    <a:pt x="f48" y="f36"/>
                    <a:pt x="f262" y="f123"/>
                  </a:cubicBezTo>
                  <a:cubicBezTo>
                    <a:pt x="f263" y="f103"/>
                    <a:pt x="f264" y="f103"/>
                    <a:pt x="f188" y="f124"/>
                  </a:cubicBezTo>
                  <a:cubicBezTo>
                    <a:pt x="f265" y="f61"/>
                    <a:pt x="f194" y="f47"/>
                    <a:pt x="f194" y="f266"/>
                  </a:cubicBezTo>
                  <a:cubicBezTo>
                    <a:pt x="f194" y="f267"/>
                    <a:pt x="f194" y="f51"/>
                    <a:pt x="f194" y="f268"/>
                  </a:cubicBezTo>
                  <a:cubicBezTo>
                    <a:pt x="f269" y="f56"/>
                    <a:pt x="f270" y="f18"/>
                    <a:pt x="f271" y="f130"/>
                  </a:cubicBezTo>
                  <a:cubicBezTo>
                    <a:pt x="f41" y="f130"/>
                    <a:pt x="f260" y="f272"/>
                    <a:pt x="f260" y="f52"/>
                  </a:cubicBezTo>
                  <a:cubicBezTo>
                    <a:pt x="f260" y="f273"/>
                    <a:pt x="f260" y="f274"/>
                    <a:pt x="f260" y="f19"/>
                  </a:cubicBezTo>
                  <a:cubicBezTo>
                    <a:pt x="f260" y="f146"/>
                    <a:pt x="f260" y="f103"/>
                    <a:pt x="f260" y="f118"/>
                  </a:cubicBezTo>
                  <a:close/>
                  <a:moveTo>
                    <a:pt x="f194" y="f10"/>
                  </a:moveTo>
                  <a:cubicBezTo>
                    <a:pt x="f262" y="f10"/>
                    <a:pt x="f275" y="f10"/>
                    <a:pt x="f260" y="f10"/>
                  </a:cubicBezTo>
                  <a:cubicBezTo>
                    <a:pt x="f260" y="f276"/>
                    <a:pt x="f260" y="f277"/>
                    <a:pt x="f260" y="f153"/>
                  </a:cubicBezTo>
                  <a:cubicBezTo>
                    <a:pt x="f275" y="f65"/>
                    <a:pt x="f278" y="f279"/>
                    <a:pt x="f264" y="f145"/>
                  </a:cubicBezTo>
                  <a:cubicBezTo>
                    <a:pt x="f280" y="f145"/>
                    <a:pt x="f188" y="f281"/>
                    <a:pt x="f194" y="f282"/>
                  </a:cubicBezTo>
                  <a:cubicBezTo>
                    <a:pt x="f194" y="f17"/>
                    <a:pt x="f194" y="f283"/>
                    <a:pt x="f194" y="f10"/>
                  </a:cubicBezTo>
                  <a:close/>
                  <a:moveTo>
                    <a:pt x="f197" y="f153"/>
                  </a:moveTo>
                  <a:cubicBezTo>
                    <a:pt x="f197" y="f284"/>
                    <a:pt x="f197" y="f135"/>
                    <a:pt x="f197" y="f285"/>
                  </a:cubicBezTo>
                  <a:cubicBezTo>
                    <a:pt x="f63" y="f97"/>
                    <a:pt x="f286" y="f177"/>
                    <a:pt x="f287" y="f47"/>
                  </a:cubicBezTo>
                  <a:cubicBezTo>
                    <a:pt x="f287" y="f288"/>
                    <a:pt x="f287" y="f272"/>
                    <a:pt x="f287" y="f161"/>
                  </a:cubicBezTo>
                  <a:cubicBezTo>
                    <a:pt x="f289" y="f279"/>
                    <a:pt x="f290" y="f57"/>
                    <a:pt x="f197" y="f153"/>
                  </a:cubicBezTo>
                  <a:close/>
                  <a:moveTo>
                    <a:pt x="f291" y="f145"/>
                  </a:moveTo>
                  <a:cubicBezTo>
                    <a:pt x="f291" y="f272"/>
                    <a:pt x="f291" y="f267"/>
                    <a:pt x="f291" y="f129"/>
                  </a:cubicBezTo>
                  <a:cubicBezTo>
                    <a:pt x="f114" y="f292"/>
                    <a:pt x="f293" y="f135"/>
                    <a:pt x="f294" y="f26"/>
                  </a:cubicBezTo>
                  <a:cubicBezTo>
                    <a:pt x="f294" y="f284"/>
                    <a:pt x="f294" y="f295"/>
                    <a:pt x="f294" y="f282"/>
                  </a:cubicBezTo>
                  <a:cubicBezTo>
                    <a:pt x="f293" y="f281"/>
                    <a:pt x="f114" y="f67"/>
                    <a:pt x="f291" y="f145"/>
                  </a:cubicBezTo>
                  <a:close/>
                  <a:moveTo>
                    <a:pt x="f294" y="f296"/>
                  </a:moveTo>
                  <a:cubicBezTo>
                    <a:pt x="f294" y="f297"/>
                    <a:pt x="f294" y="f242"/>
                    <a:pt x="f294" y="f10"/>
                  </a:cubicBezTo>
                  <a:cubicBezTo>
                    <a:pt x="f293" y="f10"/>
                    <a:pt x="f114" y="f10"/>
                    <a:pt x="f291" y="f10"/>
                  </a:cubicBezTo>
                  <a:cubicBezTo>
                    <a:pt x="f291" y="f298"/>
                    <a:pt x="f291" y="f299"/>
                    <a:pt x="f291" y="f27"/>
                  </a:cubicBezTo>
                  <a:cubicBezTo>
                    <a:pt x="f114" y="f300"/>
                    <a:pt x="f293" y="f301"/>
                    <a:pt x="f294" y="f296"/>
                  </a:cubicBezTo>
                  <a:close/>
                  <a:moveTo>
                    <a:pt x="f70" y="f10"/>
                  </a:moveTo>
                  <a:cubicBezTo>
                    <a:pt x="f70" y="f302"/>
                    <a:pt x="f70" y="f303"/>
                    <a:pt x="f70" y="f134"/>
                  </a:cubicBezTo>
                  <a:cubicBezTo>
                    <a:pt x="f66" y="f17"/>
                    <a:pt x="f93" y="f17"/>
                    <a:pt x="f95" y="f131"/>
                  </a:cubicBezTo>
                  <a:cubicBezTo>
                    <a:pt x="f95" y="f304"/>
                    <a:pt x="f95" y="f302"/>
                    <a:pt x="f95" y="f10"/>
                  </a:cubicBezTo>
                  <a:cubicBezTo>
                    <a:pt x="f305" y="f10"/>
                    <a:pt x="f199" y="f10"/>
                    <a:pt x="f197" y="f10"/>
                  </a:cubicBezTo>
                  <a:cubicBezTo>
                    <a:pt x="f197" y="f283"/>
                    <a:pt x="f197" y="f131"/>
                    <a:pt x="f197" y="f67"/>
                  </a:cubicBezTo>
                  <a:cubicBezTo>
                    <a:pt x="f290" y="f282"/>
                    <a:pt x="f289" y="f306"/>
                    <a:pt x="f287" y="f307"/>
                  </a:cubicBezTo>
                  <a:cubicBezTo>
                    <a:pt x="f287" y="f134"/>
                    <a:pt x="f287" y="f298"/>
                    <a:pt x="f287" y="f10"/>
                  </a:cubicBezTo>
                  <a:cubicBezTo>
                    <a:pt x="f20" y="f10"/>
                    <a:pt x="f308" y="f10"/>
                    <a:pt x="f70" y="f10"/>
                  </a:cubicBezTo>
                  <a:close/>
                  <a:moveTo>
                    <a:pt x="f306" y="f189"/>
                  </a:moveTo>
                  <a:cubicBezTo>
                    <a:pt x="f17" y="f250"/>
                    <a:pt x="f71" y="f309"/>
                    <a:pt x="f99" y="f31"/>
                  </a:cubicBezTo>
                  <a:cubicBezTo>
                    <a:pt x="f99" y="f181"/>
                    <a:pt x="f99" y="f310"/>
                    <a:pt x="f99" y="f311"/>
                  </a:cubicBezTo>
                  <a:cubicBezTo>
                    <a:pt x="f71" y="f238"/>
                    <a:pt x="f17" y="f310"/>
                    <a:pt x="f27" y="f62"/>
                  </a:cubicBezTo>
                  <a:cubicBezTo>
                    <a:pt x="f307" y="f62"/>
                    <a:pt x="f306" y="f176"/>
                    <a:pt x="f306" y="f181"/>
                  </a:cubicBezTo>
                  <a:cubicBezTo>
                    <a:pt x="f306" y="f40"/>
                    <a:pt x="f306" y="f309"/>
                    <a:pt x="f306" y="f189"/>
                  </a:cubicBezTo>
                  <a:close/>
                  <a:moveTo>
                    <a:pt x="f99" y="f170"/>
                  </a:moveTo>
                  <a:cubicBezTo>
                    <a:pt x="f71" y="f22"/>
                    <a:pt x="f17" y="f312"/>
                    <a:pt x="f27" y="f116"/>
                  </a:cubicBezTo>
                  <a:cubicBezTo>
                    <a:pt x="f307" y="f116"/>
                    <a:pt x="f306" y="f313"/>
                    <a:pt x="f306" y="f269"/>
                  </a:cubicBezTo>
                  <a:cubicBezTo>
                    <a:pt x="f306" y="f50"/>
                    <a:pt x="f306" y="f314"/>
                    <a:pt x="f306" y="f270"/>
                  </a:cubicBezTo>
                  <a:cubicBezTo>
                    <a:pt x="f315" y="f316"/>
                    <a:pt x="f297" y="f314"/>
                    <a:pt x="f71" y="f317"/>
                  </a:cubicBezTo>
                  <a:cubicBezTo>
                    <a:pt x="f58" y="f50"/>
                    <a:pt x="f58" y="f50"/>
                    <a:pt x="f99" y="f170"/>
                  </a:cubicBezTo>
                  <a:close/>
                  <a:moveTo>
                    <a:pt x="f59" y="f318"/>
                  </a:moveTo>
                  <a:cubicBezTo>
                    <a:pt x="f71" y="f91"/>
                    <a:pt x="f17" y="f182"/>
                    <a:pt x="f27" y="f204"/>
                  </a:cubicBezTo>
                  <a:cubicBezTo>
                    <a:pt x="f307" y="f204"/>
                    <a:pt x="f306" y="f95"/>
                    <a:pt x="f306" y="f184"/>
                  </a:cubicBezTo>
                  <a:cubicBezTo>
                    <a:pt x="f306" y="f319"/>
                    <a:pt x="f306" y="f186"/>
                    <a:pt x="f306" y="f265"/>
                  </a:cubicBezTo>
                  <a:cubicBezTo>
                    <a:pt x="f131" y="f172"/>
                    <a:pt x="f303" y="f197"/>
                    <a:pt x="f98" y="f319"/>
                  </a:cubicBezTo>
                  <a:cubicBezTo>
                    <a:pt x="f60" y="f319"/>
                    <a:pt x="f59" y="f174"/>
                    <a:pt x="f59" y="f184"/>
                  </a:cubicBezTo>
                  <a:cubicBezTo>
                    <a:pt x="f59" y="f204"/>
                    <a:pt x="f59" y="f93"/>
                    <a:pt x="f59" y="f318"/>
                  </a:cubicBezTo>
                  <a:close/>
                  <a:moveTo>
                    <a:pt x="f99" y="f165"/>
                  </a:moveTo>
                  <a:cubicBezTo>
                    <a:pt x="f71" y="f320"/>
                    <a:pt x="f134" y="f33"/>
                    <a:pt x="f27" y="f321"/>
                  </a:cubicBezTo>
                  <a:cubicBezTo>
                    <a:pt x="f27" y="f321"/>
                    <a:pt x="f306" y="f151"/>
                    <a:pt x="f306" y="f322"/>
                  </a:cubicBezTo>
                  <a:cubicBezTo>
                    <a:pt x="f306" y="f149"/>
                    <a:pt x="f306" y="f159"/>
                    <a:pt x="f306" y="f323"/>
                  </a:cubicBezTo>
                  <a:cubicBezTo>
                    <a:pt x="f315" y="f324"/>
                    <a:pt x="f325" y="f38"/>
                    <a:pt x="f276" y="f159"/>
                  </a:cubicBezTo>
                  <a:cubicBezTo>
                    <a:pt x="f59" y="f326"/>
                    <a:pt x="f59" y="f326"/>
                    <a:pt x="f59" y="f327"/>
                  </a:cubicBezTo>
                  <a:cubicBezTo>
                    <a:pt x="f59" y="f327"/>
                    <a:pt x="f59" y="f327"/>
                    <a:pt x="f99" y="f165"/>
                  </a:cubicBezTo>
                  <a:close/>
                  <a:moveTo>
                    <a:pt x="f59" y="f328"/>
                  </a:moveTo>
                  <a:cubicBezTo>
                    <a:pt x="f71" y="f329"/>
                    <a:pt x="f134" y="f43"/>
                    <a:pt x="f27" y="f330"/>
                  </a:cubicBezTo>
                  <a:cubicBezTo>
                    <a:pt x="f307" y="f330"/>
                    <a:pt x="f306" y="f271"/>
                    <a:pt x="f306" y="f41"/>
                  </a:cubicBezTo>
                  <a:cubicBezTo>
                    <a:pt x="f306" y="f331"/>
                    <a:pt x="f306" y="f332"/>
                    <a:pt x="f306" y="f29"/>
                  </a:cubicBezTo>
                  <a:cubicBezTo>
                    <a:pt x="f131" y="f333"/>
                    <a:pt x="f303" y="f24"/>
                    <a:pt x="f98" y="f334"/>
                  </a:cubicBezTo>
                  <a:cubicBezTo>
                    <a:pt x="f60" y="f331"/>
                    <a:pt x="f59" y="f3"/>
                    <a:pt x="f59" y="f335"/>
                  </a:cubicBezTo>
                  <a:cubicBezTo>
                    <a:pt x="f59" y="f330"/>
                    <a:pt x="f59" y="f45"/>
                    <a:pt x="f59" y="f328"/>
                  </a:cubicBezTo>
                  <a:close/>
                  <a:moveTo>
                    <a:pt x="f59" y="f44"/>
                  </a:moveTo>
                  <a:cubicBezTo>
                    <a:pt x="f71" y="f336"/>
                    <a:pt x="f134" y="f337"/>
                    <a:pt x="f300" y="f338"/>
                  </a:cubicBezTo>
                  <a:cubicBezTo>
                    <a:pt x="f27" y="f338"/>
                    <a:pt x="f306" y="f339"/>
                    <a:pt x="f306" y="f339"/>
                  </a:cubicBezTo>
                  <a:cubicBezTo>
                    <a:pt x="f306" y="f340"/>
                    <a:pt x="f306" y="f341"/>
                    <a:pt x="f306" y="f117"/>
                  </a:cubicBezTo>
                  <a:cubicBezTo>
                    <a:pt x="f131" y="f32"/>
                    <a:pt x="f303" y="f341"/>
                    <a:pt x="f98" y="f25"/>
                  </a:cubicBezTo>
                  <a:cubicBezTo>
                    <a:pt x="f60" y="f25"/>
                    <a:pt x="f59" y="f342"/>
                    <a:pt x="f59" y="f340"/>
                  </a:cubicBezTo>
                  <a:cubicBezTo>
                    <a:pt x="f59" y="f339"/>
                    <a:pt x="f59" y="f337"/>
                    <a:pt x="f59" y="f44"/>
                  </a:cubicBezTo>
                  <a:close/>
                  <a:moveTo>
                    <a:pt x="f343" y="f344"/>
                  </a:moveTo>
                  <a:cubicBezTo>
                    <a:pt x="f345" y="f346"/>
                    <a:pt x="f347" y="f273"/>
                    <a:pt x="f348" y="f349"/>
                  </a:cubicBezTo>
                  <a:cubicBezTo>
                    <a:pt x="f348" y="f49"/>
                    <a:pt x="f348" y="f52"/>
                    <a:pt x="f348" y="f130"/>
                  </a:cubicBezTo>
                  <a:cubicBezTo>
                    <a:pt x="f347" y="f54"/>
                    <a:pt x="f345" y="f272"/>
                    <a:pt x="f343" y="f52"/>
                  </a:cubicBezTo>
                  <a:cubicBezTo>
                    <a:pt x="f343" y="f49"/>
                    <a:pt x="f343" y="f349"/>
                    <a:pt x="f343" y="f344"/>
                  </a:cubicBezTo>
                  <a:close/>
                  <a:moveTo>
                    <a:pt x="f350" y="f338"/>
                  </a:moveTo>
                  <a:cubicBezTo>
                    <a:pt x="f350" y="f336"/>
                    <a:pt x="f350" y="f215"/>
                    <a:pt x="f350" y="f39"/>
                  </a:cubicBezTo>
                  <a:cubicBezTo>
                    <a:pt x="f351" y="f352"/>
                    <a:pt x="f353" y="f44"/>
                    <a:pt x="f354" y="f336"/>
                  </a:cubicBezTo>
                  <a:cubicBezTo>
                    <a:pt x="f355" y="f337"/>
                    <a:pt x="f356" y="f357"/>
                    <a:pt x="f358" y="f340"/>
                  </a:cubicBezTo>
                  <a:cubicBezTo>
                    <a:pt x="f347" y="f257"/>
                    <a:pt x="f345" y="f339"/>
                    <a:pt x="f350" y="f338"/>
                  </a:cubicBezTo>
                  <a:close/>
                  <a:moveTo>
                    <a:pt x="f343" y="f47"/>
                  </a:moveTo>
                  <a:cubicBezTo>
                    <a:pt x="f351" y="f129"/>
                    <a:pt x="f359" y="f137"/>
                    <a:pt x="f360" y="f19"/>
                  </a:cubicBezTo>
                  <a:cubicBezTo>
                    <a:pt x="f355" y="f292"/>
                    <a:pt x="f356" y="f135"/>
                    <a:pt x="f358" y="f361"/>
                  </a:cubicBezTo>
                  <a:cubicBezTo>
                    <a:pt x="f347" y="f288"/>
                    <a:pt x="f345" y="f274"/>
                    <a:pt x="f343" y="f362"/>
                  </a:cubicBezTo>
                  <a:cubicBezTo>
                    <a:pt x="f343" y="f135"/>
                    <a:pt x="f343" y="f19"/>
                    <a:pt x="f343" y="f47"/>
                  </a:cubicBezTo>
                  <a:close/>
                  <a:moveTo>
                    <a:pt x="f348" y="f36"/>
                  </a:moveTo>
                  <a:cubicBezTo>
                    <a:pt x="f347" y="f23"/>
                    <a:pt x="f345" y="f34"/>
                    <a:pt x="f350" y="f37"/>
                  </a:cubicBezTo>
                  <a:cubicBezTo>
                    <a:pt x="f350" y="f363"/>
                    <a:pt x="f350" y="f25"/>
                    <a:pt x="f350" y="f364"/>
                  </a:cubicBezTo>
                  <a:cubicBezTo>
                    <a:pt x="f365" y="f342"/>
                    <a:pt x="f359" y="f366"/>
                    <a:pt x="f360" y="f341"/>
                  </a:cubicBezTo>
                  <a:cubicBezTo>
                    <a:pt x="f355" y="f32"/>
                    <a:pt x="f355" y="f32"/>
                    <a:pt x="f348" y="f36"/>
                  </a:cubicBezTo>
                  <a:close/>
                  <a:moveTo>
                    <a:pt x="f350" y="f295"/>
                  </a:moveTo>
                  <a:cubicBezTo>
                    <a:pt x="f367" y="f56"/>
                    <a:pt x="f347" y="f56"/>
                    <a:pt x="f348" y="f268"/>
                  </a:cubicBezTo>
                  <a:cubicBezTo>
                    <a:pt x="f348" y="f65"/>
                    <a:pt x="f348" y="f145"/>
                    <a:pt x="f348" y="f282"/>
                  </a:cubicBezTo>
                  <a:cubicBezTo>
                    <a:pt x="f347" y="f282"/>
                    <a:pt x="f345" y="f281"/>
                    <a:pt x="f350" y="f67"/>
                  </a:cubicBezTo>
                  <a:cubicBezTo>
                    <a:pt x="f350" y="f279"/>
                    <a:pt x="f350" y="f153"/>
                    <a:pt x="f350" y="f295"/>
                  </a:cubicBezTo>
                  <a:close/>
                  <a:moveTo>
                    <a:pt x="f348" y="f125"/>
                  </a:moveTo>
                  <a:cubicBezTo>
                    <a:pt x="f347" y="f177"/>
                    <a:pt x="f345" y="f146"/>
                    <a:pt x="f350" y="f61"/>
                  </a:cubicBezTo>
                  <a:cubicBezTo>
                    <a:pt x="f350" y="f124"/>
                    <a:pt x="f350" y="f103"/>
                    <a:pt x="f350" y="f36"/>
                  </a:cubicBezTo>
                  <a:cubicBezTo>
                    <a:pt x="f345" y="f152"/>
                    <a:pt x="f368" y="f103"/>
                    <a:pt x="f369" y="f79"/>
                  </a:cubicBezTo>
                  <a:cubicBezTo>
                    <a:pt x="f358" y="f79"/>
                    <a:pt x="f348" y="f285"/>
                    <a:pt x="f348" y="f21"/>
                  </a:cubicBezTo>
                  <a:cubicBezTo>
                    <a:pt x="f355" y="f61"/>
                    <a:pt x="f348" y="f146"/>
                    <a:pt x="f348" y="f125"/>
                  </a:cubicBezTo>
                  <a:close/>
                  <a:moveTo>
                    <a:pt x="f350" y="f134"/>
                  </a:moveTo>
                  <a:cubicBezTo>
                    <a:pt x="f350" y="f141"/>
                    <a:pt x="f350" y="f370"/>
                    <a:pt x="f350" y="f300"/>
                  </a:cubicBezTo>
                  <a:cubicBezTo>
                    <a:pt x="f367" y="f301"/>
                    <a:pt x="f347" y="f301"/>
                    <a:pt x="f348" y="f296"/>
                  </a:cubicBezTo>
                  <a:cubicBezTo>
                    <a:pt x="f348" y="f315"/>
                    <a:pt x="f348" y="f131"/>
                    <a:pt x="f348" y="f134"/>
                  </a:cubicBezTo>
                  <a:cubicBezTo>
                    <a:pt x="f347" y="f134"/>
                    <a:pt x="f345" y="f134"/>
                    <a:pt x="f350" y="f134"/>
                  </a:cubicBezTo>
                  <a:close/>
                  <a:moveTo>
                    <a:pt x="f348" y="f242"/>
                  </a:moveTo>
                  <a:cubicBezTo>
                    <a:pt x="f347" y="f242"/>
                    <a:pt x="f345" y="f242"/>
                    <a:pt x="f350" y="f242"/>
                  </a:cubicBezTo>
                  <a:cubicBezTo>
                    <a:pt x="f350" y="f283"/>
                    <a:pt x="f350" y="f303"/>
                    <a:pt x="f350" y="f371"/>
                  </a:cubicBezTo>
                  <a:cubicBezTo>
                    <a:pt x="f367" y="f371"/>
                    <a:pt x="f347" y="f371"/>
                    <a:pt x="f348" y="f371"/>
                  </a:cubicBezTo>
                  <a:cubicBezTo>
                    <a:pt x="f348" y="f276"/>
                    <a:pt x="f348" y="f298"/>
                    <a:pt x="f348" y="f242"/>
                  </a:cubicBezTo>
                  <a:close/>
                  <a:moveTo>
                    <a:pt x="f344" y="f125"/>
                  </a:moveTo>
                  <a:cubicBezTo>
                    <a:pt x="f344" y="f79"/>
                    <a:pt x="f344" y="f34"/>
                    <a:pt x="f344" y="f25"/>
                  </a:cubicBezTo>
                  <a:cubicBezTo>
                    <a:pt x="f288" y="f366"/>
                    <a:pt x="f274" y="f366"/>
                    <a:pt x="f372" y="f366"/>
                  </a:cubicBezTo>
                  <a:cubicBezTo>
                    <a:pt x="f372" y="f120"/>
                    <a:pt x="f372" y="f124"/>
                    <a:pt x="f372" y="f47"/>
                  </a:cubicBezTo>
                  <a:cubicBezTo>
                    <a:pt x="f274" y="f125"/>
                    <a:pt x="f361" y="f125"/>
                    <a:pt x="f344" y="f125"/>
                  </a:cubicBezTo>
                  <a:close/>
                  <a:moveTo>
                    <a:pt x="f372" y="f373"/>
                  </a:moveTo>
                  <a:cubicBezTo>
                    <a:pt x="f372" y="f151"/>
                    <a:pt x="f372" y="f159"/>
                    <a:pt x="f372" y="f352"/>
                  </a:cubicBezTo>
                  <a:cubicBezTo>
                    <a:pt x="f274" y="f352"/>
                    <a:pt x="f361" y="f352"/>
                    <a:pt x="f344" y="f374"/>
                  </a:cubicBezTo>
                  <a:cubicBezTo>
                    <a:pt x="f344" y="f375"/>
                    <a:pt x="f344" y="f321"/>
                    <a:pt x="f344" y="f246"/>
                  </a:cubicBezTo>
                  <a:cubicBezTo>
                    <a:pt x="f361" y="f246"/>
                    <a:pt x="f274" y="f373"/>
                    <a:pt x="f372" y="f373"/>
                  </a:cubicBezTo>
                  <a:close/>
                  <a:moveTo>
                    <a:pt x="f344" y="f176"/>
                  </a:moveTo>
                  <a:cubicBezTo>
                    <a:pt x="f344" y="f376"/>
                    <a:pt x="f344" y="f24"/>
                    <a:pt x="f344" y="f330"/>
                  </a:cubicBezTo>
                  <a:cubicBezTo>
                    <a:pt x="f361" y="f271"/>
                    <a:pt x="f274" y="f41"/>
                    <a:pt x="f372" y="f41"/>
                  </a:cubicBezTo>
                  <a:cubicBezTo>
                    <a:pt x="f372" y="f333"/>
                    <a:pt x="f372" y="f377"/>
                    <a:pt x="f372" y="f96"/>
                  </a:cubicBezTo>
                  <a:cubicBezTo>
                    <a:pt x="f274" y="f181"/>
                    <a:pt x="f361" y="f176"/>
                    <a:pt x="f344" y="f176"/>
                  </a:cubicBezTo>
                  <a:close/>
                  <a:moveTo>
                    <a:pt x="f372" y="f284"/>
                  </a:moveTo>
                  <a:cubicBezTo>
                    <a:pt x="f372" y="f378"/>
                    <a:pt x="f372" y="f161"/>
                    <a:pt x="f372" y="f300"/>
                  </a:cubicBezTo>
                  <a:cubicBezTo>
                    <a:pt x="f274" y="f300"/>
                    <a:pt x="f361" y="f300"/>
                    <a:pt x="f344" y="f27"/>
                  </a:cubicBezTo>
                  <a:cubicBezTo>
                    <a:pt x="f344" y="f279"/>
                    <a:pt x="f344" y="f130"/>
                    <a:pt x="f344" y="f349"/>
                  </a:cubicBezTo>
                  <a:cubicBezTo>
                    <a:pt x="f361" y="f284"/>
                    <a:pt x="f274" y="f284"/>
                    <a:pt x="f372" y="f284"/>
                  </a:cubicBezTo>
                  <a:close/>
                  <a:moveTo>
                    <a:pt x="f285" y="f49"/>
                  </a:moveTo>
                  <a:cubicBezTo>
                    <a:pt x="f285" y="f295"/>
                    <a:pt x="f285" y="f145"/>
                    <a:pt x="f285" y="f370"/>
                  </a:cubicBezTo>
                  <a:cubicBezTo>
                    <a:pt x="f97" y="f301"/>
                    <a:pt x="f125" y="f300"/>
                    <a:pt x="f125" y="f27"/>
                  </a:cubicBezTo>
                  <a:cubicBezTo>
                    <a:pt x="f47" y="f279"/>
                    <a:pt x="f47" y="f378"/>
                    <a:pt x="f47" y="f379"/>
                  </a:cubicBezTo>
                  <a:cubicBezTo>
                    <a:pt x="f177" y="f379"/>
                    <a:pt x="f61" y="f379"/>
                    <a:pt x="f285" y="f49"/>
                  </a:cubicBezTo>
                  <a:close/>
                  <a:moveTo>
                    <a:pt x="f125" y="f129"/>
                  </a:moveTo>
                  <a:cubicBezTo>
                    <a:pt x="f125" y="f285"/>
                    <a:pt x="f125" y="f23"/>
                    <a:pt x="f125" y="f366"/>
                  </a:cubicBezTo>
                  <a:cubicBezTo>
                    <a:pt x="f146" y="f363"/>
                    <a:pt x="f285" y="f32"/>
                    <a:pt x="f285" y="f117"/>
                  </a:cubicBezTo>
                  <a:cubicBezTo>
                    <a:pt x="f124" y="f152"/>
                    <a:pt x="f124" y="f21"/>
                    <a:pt x="f124" y="f137"/>
                  </a:cubicBezTo>
                  <a:cubicBezTo>
                    <a:pt x="f61" y="f129"/>
                    <a:pt x="f177" y="f129"/>
                    <a:pt x="f125" y="f129"/>
                  </a:cubicBezTo>
                  <a:close/>
                  <a:moveTo>
                    <a:pt x="f47" y="f260"/>
                  </a:moveTo>
                  <a:cubicBezTo>
                    <a:pt x="f146" y="f3"/>
                    <a:pt x="f285" y="f331"/>
                    <a:pt x="f285" y="f334"/>
                  </a:cubicBezTo>
                  <a:cubicBezTo>
                    <a:pt x="f124" y="f104"/>
                    <a:pt x="f124" y="f310"/>
                    <a:pt x="f124" y="f380"/>
                  </a:cubicBezTo>
                  <a:cubicBezTo>
                    <a:pt x="f285" y="f40"/>
                    <a:pt x="f285" y="f40"/>
                    <a:pt x="f21" y="f40"/>
                  </a:cubicBezTo>
                  <a:cubicBezTo>
                    <a:pt x="f97" y="f380"/>
                    <a:pt x="f125" y="f381"/>
                    <a:pt x="f125" y="f181"/>
                  </a:cubicBezTo>
                  <a:cubicBezTo>
                    <a:pt x="f47" y="f377"/>
                    <a:pt x="f47" y="f28"/>
                    <a:pt x="f47" y="f260"/>
                  </a:cubicBezTo>
                  <a:close/>
                  <a:moveTo>
                    <a:pt x="f125" y="f44"/>
                  </a:moveTo>
                  <a:cubicBezTo>
                    <a:pt x="f125" y="f38"/>
                    <a:pt x="f125" y="f382"/>
                    <a:pt x="f125" y="f165"/>
                  </a:cubicBezTo>
                  <a:cubicBezTo>
                    <a:pt x="f177" y="f165"/>
                    <a:pt x="f61" y="f327"/>
                    <a:pt x="f285" y="f327"/>
                  </a:cubicBezTo>
                  <a:cubicBezTo>
                    <a:pt x="f285" y="f383"/>
                    <a:pt x="f285" y="f384"/>
                    <a:pt x="f285" y="f385"/>
                  </a:cubicBezTo>
                  <a:cubicBezTo>
                    <a:pt x="f61" y="f385"/>
                    <a:pt x="f177" y="f44"/>
                    <a:pt x="f125" y="f44"/>
                  </a:cubicBezTo>
                  <a:close/>
                  <a:moveTo>
                    <a:pt x="f386" y="f49"/>
                  </a:moveTo>
                  <a:cubicBezTo>
                    <a:pt x="f34" y="f387"/>
                    <a:pt x="f388" y="f51"/>
                    <a:pt x="f388" y="f52"/>
                  </a:cubicBezTo>
                  <a:cubicBezTo>
                    <a:pt x="f32" y="f268"/>
                    <a:pt x="f32" y="f281"/>
                    <a:pt x="f32" y="f370"/>
                  </a:cubicBezTo>
                  <a:cubicBezTo>
                    <a:pt x="f37" y="f296"/>
                    <a:pt x="f120" y="f296"/>
                    <a:pt x="f386" y="f296"/>
                  </a:cubicBezTo>
                  <a:cubicBezTo>
                    <a:pt x="f386" y="f67"/>
                    <a:pt x="f386" y="f295"/>
                    <a:pt x="f386" y="f49"/>
                  </a:cubicBezTo>
                  <a:close/>
                  <a:moveTo>
                    <a:pt x="f386" y="f336"/>
                  </a:moveTo>
                  <a:cubicBezTo>
                    <a:pt x="f386" y="f323"/>
                    <a:pt x="f386" y="f389"/>
                    <a:pt x="f386" y="f320"/>
                  </a:cubicBezTo>
                  <a:cubicBezTo>
                    <a:pt x="f34" y="f243"/>
                    <a:pt x="f388" y="f33"/>
                    <a:pt x="f388" y="f321"/>
                  </a:cubicBezTo>
                  <a:cubicBezTo>
                    <a:pt x="f32" y="f375"/>
                    <a:pt x="f32" y="f35"/>
                    <a:pt x="f32" y="f337"/>
                  </a:cubicBezTo>
                  <a:cubicBezTo>
                    <a:pt x="f37" y="f390"/>
                    <a:pt x="f34" y="f390"/>
                    <a:pt x="f386" y="f336"/>
                  </a:cubicBezTo>
                  <a:close/>
                  <a:moveTo>
                    <a:pt x="f337" y="f151"/>
                  </a:moveTo>
                  <a:cubicBezTo>
                    <a:pt x="f337" y="f159"/>
                    <a:pt x="f337" y="f352"/>
                    <a:pt x="f337" y="f338"/>
                  </a:cubicBezTo>
                  <a:cubicBezTo>
                    <a:pt x="f391" y="f357"/>
                    <a:pt x="f392" y="f357"/>
                    <a:pt x="f364" y="f357"/>
                  </a:cubicBezTo>
                  <a:cubicBezTo>
                    <a:pt x="f364" y="f39"/>
                    <a:pt x="f364" y="f375"/>
                    <a:pt x="f364" y="f55"/>
                  </a:cubicBezTo>
                  <a:cubicBezTo>
                    <a:pt x="f392" y="f321"/>
                    <a:pt x="f338" y="f321"/>
                    <a:pt x="f337" y="f151"/>
                  </a:cubicBezTo>
                  <a:close/>
                  <a:moveTo>
                    <a:pt x="f388" y="f117"/>
                  </a:moveTo>
                  <a:cubicBezTo>
                    <a:pt x="f388" y="f123"/>
                    <a:pt x="f388" y="f97"/>
                    <a:pt x="f388" y="f19"/>
                  </a:cubicBezTo>
                  <a:cubicBezTo>
                    <a:pt x="f37" y="f19"/>
                    <a:pt x="f120" y="f19"/>
                    <a:pt x="f386" y="f137"/>
                  </a:cubicBezTo>
                  <a:cubicBezTo>
                    <a:pt x="f386" y="f61"/>
                    <a:pt x="f386" y="f152"/>
                    <a:pt x="f386" y="f388"/>
                  </a:cubicBezTo>
                  <a:cubicBezTo>
                    <a:pt x="f34" y="f388"/>
                    <a:pt x="f37" y="f117"/>
                    <a:pt x="f388" y="f117"/>
                  </a:cubicBezTo>
                  <a:close/>
                  <a:moveTo>
                    <a:pt x="f340" y="f393"/>
                  </a:moveTo>
                  <a:cubicBezTo>
                    <a:pt x="f340" y="f181"/>
                    <a:pt x="f340" y="f311"/>
                    <a:pt x="f340" y="f332"/>
                  </a:cubicBezTo>
                  <a:cubicBezTo>
                    <a:pt x="f339" y="f28"/>
                    <a:pt x="f337" y="f78"/>
                    <a:pt x="f337" y="f104"/>
                  </a:cubicBezTo>
                  <a:cubicBezTo>
                    <a:pt x="f390" y="f394"/>
                    <a:pt x="f337" y="f381"/>
                    <a:pt x="f337" y="f193"/>
                  </a:cubicBezTo>
                  <a:cubicBezTo>
                    <a:pt x="f391" y="f250"/>
                    <a:pt x="f392" y="f250"/>
                    <a:pt x="f340" y="f393"/>
                  </a:cubicBezTo>
                  <a:close/>
                  <a:moveTo>
                    <a:pt x="f386" y="f334"/>
                  </a:moveTo>
                  <a:cubicBezTo>
                    <a:pt x="f34" y="f395"/>
                    <a:pt x="f388" y="f24"/>
                    <a:pt x="f388" y="f333"/>
                  </a:cubicBezTo>
                  <a:cubicBezTo>
                    <a:pt x="f32" y="f311"/>
                    <a:pt x="f32" y="f62"/>
                    <a:pt x="f32" y="f309"/>
                  </a:cubicBezTo>
                  <a:cubicBezTo>
                    <a:pt x="f37" y="f31"/>
                    <a:pt x="f386" y="f393"/>
                    <a:pt x="f386" y="f380"/>
                  </a:cubicBezTo>
                  <a:cubicBezTo>
                    <a:pt x="f36" y="f310"/>
                    <a:pt x="f386" y="f30"/>
                    <a:pt x="f386" y="f334"/>
                  </a:cubicBezTo>
                  <a:close/>
                  <a:moveTo>
                    <a:pt x="f364" y="f370"/>
                  </a:moveTo>
                  <a:cubicBezTo>
                    <a:pt x="f364" y="f281"/>
                    <a:pt x="f364" y="f268"/>
                    <a:pt x="f364" y="f51"/>
                  </a:cubicBezTo>
                  <a:cubicBezTo>
                    <a:pt x="f392" y="f51"/>
                    <a:pt x="f338" y="f52"/>
                    <a:pt x="f337" y="f52"/>
                  </a:cubicBezTo>
                  <a:cubicBezTo>
                    <a:pt x="f337" y="f268"/>
                    <a:pt x="f337" y="f281"/>
                    <a:pt x="f337" y="f277"/>
                  </a:cubicBezTo>
                  <a:cubicBezTo>
                    <a:pt x="f391" y="f277"/>
                    <a:pt x="f392" y="f370"/>
                    <a:pt x="f364" y="f370"/>
                  </a:cubicBezTo>
                  <a:close/>
                  <a:moveTo>
                    <a:pt x="f337" y="f292"/>
                  </a:moveTo>
                  <a:cubicBezTo>
                    <a:pt x="f337" y="f266"/>
                    <a:pt x="f357" y="f266"/>
                    <a:pt x="f357" y="f135"/>
                  </a:cubicBezTo>
                  <a:cubicBezTo>
                    <a:pt x="f391" y="f266"/>
                    <a:pt x="f364" y="f292"/>
                    <a:pt x="f364" y="f137"/>
                  </a:cubicBezTo>
                  <a:cubicBezTo>
                    <a:pt x="f340" y="f97"/>
                    <a:pt x="f340" y="f123"/>
                    <a:pt x="f340" y="f37"/>
                  </a:cubicBezTo>
                  <a:cubicBezTo>
                    <a:pt x="f392" y="f118"/>
                    <a:pt x="f337" y="f117"/>
                    <a:pt x="f337" y="f23"/>
                  </a:cubicBezTo>
                  <a:cubicBezTo>
                    <a:pt x="f337" y="f79"/>
                    <a:pt x="f337" y="f177"/>
                    <a:pt x="f337" y="f292"/>
                  </a:cubicBezTo>
                  <a:close/>
                  <a:moveTo>
                    <a:pt x="f396" y="f161"/>
                  </a:moveTo>
                  <a:cubicBezTo>
                    <a:pt x="f397" y="f161"/>
                    <a:pt x="f398" y="f161"/>
                    <a:pt x="f399" y="f161"/>
                  </a:cubicBezTo>
                  <a:cubicBezTo>
                    <a:pt x="f399" y="f153"/>
                    <a:pt x="f399" y="f18"/>
                    <a:pt x="f399" y="f272"/>
                  </a:cubicBezTo>
                  <a:cubicBezTo>
                    <a:pt x="f399" y="f387"/>
                    <a:pt x="f400" y="f379"/>
                    <a:pt x="f401" y="f379"/>
                  </a:cubicBezTo>
                  <a:cubicBezTo>
                    <a:pt x="f397" y="f379"/>
                    <a:pt x="f402" y="f379"/>
                    <a:pt x="f396" y="f379"/>
                  </a:cubicBezTo>
                  <a:cubicBezTo>
                    <a:pt x="f396" y="f54"/>
                    <a:pt x="f396" y="f56"/>
                    <a:pt x="f396" y="f161"/>
                  </a:cubicBezTo>
                  <a:close/>
                  <a:moveTo>
                    <a:pt x="f399" y="f35"/>
                  </a:moveTo>
                  <a:cubicBezTo>
                    <a:pt x="f399" y="f38"/>
                    <a:pt x="f399" y="f326"/>
                    <a:pt x="f399" y="f383"/>
                  </a:cubicBezTo>
                  <a:cubicBezTo>
                    <a:pt x="f403" y="f321"/>
                    <a:pt x="f400" y="f33"/>
                    <a:pt x="f401" y="f33"/>
                  </a:cubicBezTo>
                  <a:cubicBezTo>
                    <a:pt x="f397" y="f33"/>
                    <a:pt x="f404" y="f33"/>
                    <a:pt x="f396" y="f33"/>
                  </a:cubicBezTo>
                  <a:cubicBezTo>
                    <a:pt x="f396" y="f382"/>
                    <a:pt x="f396" y="f405"/>
                    <a:pt x="f396" y="f323"/>
                  </a:cubicBezTo>
                  <a:cubicBezTo>
                    <a:pt x="f397" y="f35"/>
                    <a:pt x="f398" y="f35"/>
                    <a:pt x="f399" y="f35"/>
                  </a:cubicBezTo>
                  <a:close/>
                  <a:moveTo>
                    <a:pt x="f396" y="f338"/>
                  </a:moveTo>
                  <a:cubicBezTo>
                    <a:pt x="f396" y="f364"/>
                    <a:pt x="f406" y="f341"/>
                    <a:pt x="f396" y="f117"/>
                  </a:cubicBezTo>
                  <a:cubicBezTo>
                    <a:pt x="f396" y="f37"/>
                    <a:pt x="f404" y="f34"/>
                    <a:pt x="f402" y="f34"/>
                  </a:cubicBezTo>
                  <a:cubicBezTo>
                    <a:pt x="f401" y="f120"/>
                    <a:pt x="f398" y="f120"/>
                    <a:pt x="f399" y="f120"/>
                  </a:cubicBezTo>
                  <a:cubicBezTo>
                    <a:pt x="f399" y="f32"/>
                    <a:pt x="f399" y="f342"/>
                    <a:pt x="f399" y="f391"/>
                  </a:cubicBezTo>
                  <a:cubicBezTo>
                    <a:pt x="f398" y="f391"/>
                    <a:pt x="f397" y="f391"/>
                    <a:pt x="f396" y="f338"/>
                  </a:cubicBezTo>
                  <a:close/>
                  <a:moveTo>
                    <a:pt x="f399" y="f407"/>
                  </a:moveTo>
                  <a:cubicBezTo>
                    <a:pt x="f399" y="f393"/>
                    <a:pt x="f399" y="f31"/>
                    <a:pt x="f399" y="f381"/>
                  </a:cubicBezTo>
                  <a:cubicBezTo>
                    <a:pt x="f399" y="f310"/>
                    <a:pt x="f399" y="f310"/>
                    <a:pt x="f402" y="f394"/>
                  </a:cubicBezTo>
                  <a:cubicBezTo>
                    <a:pt x="f404" y="f238"/>
                    <a:pt x="f404" y="f394"/>
                    <a:pt x="f396" y="f394"/>
                  </a:cubicBezTo>
                  <a:cubicBezTo>
                    <a:pt x="f396" y="f62"/>
                    <a:pt x="f406" y="f381"/>
                    <a:pt x="f396" y="f309"/>
                  </a:cubicBezTo>
                  <a:cubicBezTo>
                    <a:pt x="f396" y="f393"/>
                    <a:pt x="f404" y="f193"/>
                    <a:pt x="f397" y="f193"/>
                  </a:cubicBezTo>
                  <a:cubicBezTo>
                    <a:pt x="f401" y="f407"/>
                    <a:pt x="f408" y="f407"/>
                    <a:pt x="f399" y="f407"/>
                  </a:cubicBezTo>
                  <a:close/>
                  <a:moveTo>
                    <a:pt x="f396" y="f170"/>
                  </a:moveTo>
                  <a:cubicBezTo>
                    <a:pt x="f396" y="f312"/>
                    <a:pt x="f396" y="f262"/>
                    <a:pt x="f396" y="f409"/>
                  </a:cubicBezTo>
                  <a:cubicBezTo>
                    <a:pt x="f397" y="f317"/>
                    <a:pt x="f398" y="f317"/>
                    <a:pt x="f399" y="f314"/>
                  </a:cubicBezTo>
                  <a:cubicBezTo>
                    <a:pt x="f399" y="f53"/>
                    <a:pt x="f399" y="f263"/>
                    <a:pt x="f399" y="f168"/>
                  </a:cubicBezTo>
                  <a:cubicBezTo>
                    <a:pt x="f398" y="f264"/>
                    <a:pt x="f397" y="f170"/>
                    <a:pt x="f396" y="f170"/>
                  </a:cubicBezTo>
                  <a:close/>
                  <a:moveTo>
                    <a:pt x="f399" y="f333"/>
                  </a:moveTo>
                  <a:cubicBezTo>
                    <a:pt x="f399" y="f3"/>
                    <a:pt x="f399" y="f330"/>
                    <a:pt x="f399" y="f329"/>
                  </a:cubicBezTo>
                  <a:cubicBezTo>
                    <a:pt x="f398" y="f261"/>
                    <a:pt x="f397" y="f261"/>
                    <a:pt x="f396" y="f410"/>
                  </a:cubicBezTo>
                  <a:cubicBezTo>
                    <a:pt x="f396" y="f411"/>
                    <a:pt x="f396" y="f335"/>
                    <a:pt x="f396" y="f332"/>
                  </a:cubicBezTo>
                  <a:cubicBezTo>
                    <a:pt x="f397" y="f332"/>
                    <a:pt x="f398" y="f333"/>
                    <a:pt x="f399" y="f333"/>
                  </a:cubicBezTo>
                  <a:close/>
                  <a:moveTo>
                    <a:pt x="f399" y="f26"/>
                  </a:moveTo>
                  <a:cubicBezTo>
                    <a:pt x="f399" y="f266"/>
                    <a:pt x="f399" y="f137"/>
                    <a:pt x="f399" y="f47"/>
                  </a:cubicBezTo>
                  <a:cubicBezTo>
                    <a:pt x="f399" y="f285"/>
                    <a:pt x="f399" y="f285"/>
                    <a:pt x="f404" y="f285"/>
                  </a:cubicBezTo>
                  <a:cubicBezTo>
                    <a:pt x="f404" y="f285"/>
                    <a:pt x="f396" y="f285"/>
                    <a:pt x="f396" y="f285"/>
                  </a:cubicBezTo>
                  <a:cubicBezTo>
                    <a:pt x="f396" y="f21"/>
                    <a:pt x="f396" y="f21"/>
                    <a:pt x="f396" y="f21"/>
                  </a:cubicBezTo>
                  <a:cubicBezTo>
                    <a:pt x="f396" y="f146"/>
                    <a:pt x="f396" y="f125"/>
                    <a:pt x="f396" y="f137"/>
                  </a:cubicBezTo>
                  <a:cubicBezTo>
                    <a:pt x="f396" y="f362"/>
                    <a:pt x="f396" y="f362"/>
                    <a:pt x="f398" y="f362"/>
                  </a:cubicBezTo>
                  <a:cubicBezTo>
                    <a:pt x="f408" y="f362"/>
                    <a:pt x="f400" y="f26"/>
                    <a:pt x="f399" y="f26"/>
                  </a:cubicBezTo>
                  <a:close/>
                  <a:moveTo>
                    <a:pt x="f396" y="f370"/>
                  </a:moveTo>
                  <a:cubicBezTo>
                    <a:pt x="f396" y="f131"/>
                    <a:pt x="f396" y="f297"/>
                    <a:pt x="f396" y="f276"/>
                  </a:cubicBezTo>
                  <a:cubicBezTo>
                    <a:pt x="f397" y="f276"/>
                    <a:pt x="f398" y="f276"/>
                    <a:pt x="f399" y="f276"/>
                  </a:cubicBezTo>
                  <a:cubicBezTo>
                    <a:pt x="f399" y="f297"/>
                    <a:pt x="f399" y="f131"/>
                    <a:pt x="f399" y="f370"/>
                  </a:cubicBezTo>
                  <a:cubicBezTo>
                    <a:pt x="f398" y="f370"/>
                    <a:pt x="f397" y="f370"/>
                    <a:pt x="f396" y="f370"/>
                  </a:cubicBezTo>
                  <a:close/>
                  <a:moveTo>
                    <a:pt x="f412" y="f23"/>
                  </a:moveTo>
                  <a:cubicBezTo>
                    <a:pt x="f412" y="f117"/>
                    <a:pt x="f412" y="f341"/>
                    <a:pt x="f413" y="f340"/>
                  </a:cubicBezTo>
                  <a:cubicBezTo>
                    <a:pt x="f413" y="f364"/>
                    <a:pt x="f414" y="f392"/>
                    <a:pt x="f415" y="f392"/>
                  </a:cubicBezTo>
                  <a:cubicBezTo>
                    <a:pt x="f416" y="f339"/>
                    <a:pt x="f417" y="f339"/>
                    <a:pt x="f418" y="f339"/>
                  </a:cubicBezTo>
                  <a:cubicBezTo>
                    <a:pt x="f418" y="f25"/>
                    <a:pt x="f418" y="f388"/>
                    <a:pt x="f418" y="f23"/>
                  </a:cubicBezTo>
                  <a:cubicBezTo>
                    <a:pt x="f419" y="f23"/>
                    <a:pt x="f415" y="f23"/>
                    <a:pt x="f412" y="f23"/>
                  </a:cubicBezTo>
                  <a:close/>
                  <a:moveTo>
                    <a:pt x="f418" y="f21"/>
                  </a:moveTo>
                  <a:cubicBezTo>
                    <a:pt x="f418" y="f139"/>
                    <a:pt x="f418" y="f292"/>
                    <a:pt x="f418" y="f362"/>
                  </a:cubicBezTo>
                  <a:cubicBezTo>
                    <a:pt x="f419" y="f362"/>
                    <a:pt x="f420" y="f362"/>
                    <a:pt x="f412" y="f362"/>
                  </a:cubicBezTo>
                  <a:cubicBezTo>
                    <a:pt x="f412" y="f266"/>
                    <a:pt x="f413" y="f129"/>
                    <a:pt x="f412" y="f177"/>
                  </a:cubicBezTo>
                  <a:cubicBezTo>
                    <a:pt x="f412" y="f61"/>
                    <a:pt x="f413" y="f21"/>
                    <a:pt x="f415" y="f21"/>
                  </a:cubicBezTo>
                  <a:cubicBezTo>
                    <a:pt x="f419" y="f21"/>
                    <a:pt x="f417" y="f21"/>
                    <a:pt x="f418" y="f21"/>
                  </a:cubicBezTo>
                  <a:close/>
                  <a:moveTo>
                    <a:pt x="f413" y="f256"/>
                  </a:moveTo>
                  <a:cubicBezTo>
                    <a:pt x="f415" y="f256"/>
                    <a:pt x="f419" y="f421"/>
                    <a:pt x="f418" y="f421"/>
                  </a:cubicBezTo>
                  <a:cubicBezTo>
                    <a:pt x="f418" y="f176"/>
                    <a:pt x="f418" y="f381"/>
                    <a:pt x="f418" y="f31"/>
                  </a:cubicBezTo>
                  <a:cubicBezTo>
                    <a:pt x="f422" y="f248"/>
                    <a:pt x="f418" y="f248"/>
                    <a:pt x="f413" y="f248"/>
                  </a:cubicBezTo>
                  <a:cubicBezTo>
                    <a:pt x="f413" y="f393"/>
                    <a:pt x="f413" y="f380"/>
                    <a:pt x="f413" y="f256"/>
                  </a:cubicBezTo>
                  <a:close/>
                  <a:moveTo>
                    <a:pt x="f418" y="f45"/>
                  </a:moveTo>
                  <a:cubicBezTo>
                    <a:pt x="f418" y="f41"/>
                    <a:pt x="f418" y="f334"/>
                    <a:pt x="f418" y="f28"/>
                  </a:cubicBezTo>
                  <a:cubicBezTo>
                    <a:pt x="f419" y="f78"/>
                    <a:pt x="f420" y="f78"/>
                    <a:pt x="f413" y="f29"/>
                  </a:cubicBezTo>
                  <a:cubicBezTo>
                    <a:pt x="f413" y="f395"/>
                    <a:pt x="f413" y="f260"/>
                    <a:pt x="f413" y="f42"/>
                  </a:cubicBezTo>
                  <a:cubicBezTo>
                    <a:pt x="f415" y="f43"/>
                    <a:pt x="f419" y="f43"/>
                    <a:pt x="f418" y="f45"/>
                  </a:cubicBezTo>
                  <a:close/>
                  <a:moveTo>
                    <a:pt x="f423" y="f36"/>
                  </a:moveTo>
                  <a:cubicBezTo>
                    <a:pt x="f423" y="f37"/>
                    <a:pt x="f423" y="f341"/>
                    <a:pt x="f423" y="f257"/>
                  </a:cubicBezTo>
                  <a:cubicBezTo>
                    <a:pt x="f424" y="f257"/>
                    <a:pt x="f203" y="f257"/>
                    <a:pt x="f425" y="f257"/>
                  </a:cubicBezTo>
                  <a:cubicBezTo>
                    <a:pt x="f425" y="f366"/>
                    <a:pt x="f425" y="f117"/>
                    <a:pt x="f425" y="f386"/>
                  </a:cubicBezTo>
                  <a:cubicBezTo>
                    <a:pt x="f203" y="f386"/>
                    <a:pt x="f424" y="f386"/>
                    <a:pt x="f423" y="f36"/>
                  </a:cubicBezTo>
                  <a:close/>
                  <a:moveTo>
                    <a:pt x="f413" y="f151"/>
                  </a:moveTo>
                  <a:cubicBezTo>
                    <a:pt x="f415" y="f321"/>
                    <a:pt x="f419" y="f321"/>
                    <a:pt x="f418" y="f321"/>
                  </a:cubicBezTo>
                  <a:cubicBezTo>
                    <a:pt x="f418" y="f149"/>
                    <a:pt x="f418" y="f38"/>
                    <a:pt x="f418" y="f39"/>
                  </a:cubicBezTo>
                  <a:cubicBezTo>
                    <a:pt x="f419" y="f39"/>
                    <a:pt x="f415" y="f374"/>
                    <a:pt x="f413" y="f374"/>
                  </a:cubicBezTo>
                  <a:cubicBezTo>
                    <a:pt x="f413" y="f38"/>
                    <a:pt x="f413" y="f149"/>
                    <a:pt x="f413" y="f151"/>
                  </a:cubicBezTo>
                  <a:close/>
                  <a:moveTo>
                    <a:pt x="f418" y="f167"/>
                  </a:moveTo>
                  <a:cubicBezTo>
                    <a:pt x="f418" y="f263"/>
                    <a:pt x="f418" y="f269"/>
                    <a:pt x="f418" y="f53"/>
                  </a:cubicBezTo>
                  <a:cubicBezTo>
                    <a:pt x="f418" y="f316"/>
                    <a:pt x="f418" y="f426"/>
                    <a:pt x="f412" y="f426"/>
                  </a:cubicBezTo>
                  <a:cubicBezTo>
                    <a:pt x="f412" y="f314"/>
                    <a:pt x="f412" y="f427"/>
                    <a:pt x="f412" y="f278"/>
                  </a:cubicBezTo>
                  <a:cubicBezTo>
                    <a:pt x="f412" y="f167"/>
                    <a:pt x="f413" y="f167"/>
                    <a:pt x="f418" y="f167"/>
                  </a:cubicBezTo>
                  <a:close/>
                  <a:moveTo>
                    <a:pt x="f423" y="f276"/>
                  </a:moveTo>
                  <a:cubicBezTo>
                    <a:pt x="f423" y="f297"/>
                    <a:pt x="f423" y="f131"/>
                    <a:pt x="f423" y="f370"/>
                  </a:cubicBezTo>
                  <a:cubicBezTo>
                    <a:pt x="f424" y="f370"/>
                    <a:pt x="f203" y="f370"/>
                    <a:pt x="f428" y="f370"/>
                  </a:cubicBezTo>
                  <a:cubicBezTo>
                    <a:pt x="f428" y="f17"/>
                    <a:pt x="f428" y="f429"/>
                    <a:pt x="f428" y="f276"/>
                  </a:cubicBezTo>
                  <a:cubicBezTo>
                    <a:pt x="f202" y="f276"/>
                    <a:pt x="f424" y="f276"/>
                    <a:pt x="f423" y="f276"/>
                  </a:cubicBezTo>
                  <a:close/>
                  <a:moveTo>
                    <a:pt x="f413" y="f276"/>
                  </a:moveTo>
                  <a:cubicBezTo>
                    <a:pt x="f413" y="f303"/>
                    <a:pt x="f412" y="f304"/>
                    <a:pt x="f412" y="f304"/>
                  </a:cubicBezTo>
                  <a:cubicBezTo>
                    <a:pt x="f412" y="f429"/>
                    <a:pt x="f412" y="f299"/>
                    <a:pt x="f412" y="f17"/>
                  </a:cubicBezTo>
                  <a:cubicBezTo>
                    <a:pt x="f412" y="f296"/>
                    <a:pt x="f412" y="f296"/>
                    <a:pt x="f417" y="f370"/>
                  </a:cubicBezTo>
                  <a:cubicBezTo>
                    <a:pt x="f417" y="f370"/>
                    <a:pt x="f430" y="f370"/>
                    <a:pt x="f418" y="f370"/>
                  </a:cubicBezTo>
                  <a:cubicBezTo>
                    <a:pt x="f418" y="f131"/>
                    <a:pt x="f418" y="f297"/>
                    <a:pt x="f418" y="f276"/>
                  </a:cubicBezTo>
                  <a:cubicBezTo>
                    <a:pt x="f419" y="f276"/>
                    <a:pt x="f415" y="f276"/>
                    <a:pt x="f413" y="f276"/>
                  </a:cubicBezTo>
                  <a:close/>
                  <a:moveTo>
                    <a:pt x="f418" y="f161"/>
                  </a:moveTo>
                  <a:cubicBezTo>
                    <a:pt x="f419" y="f161"/>
                    <a:pt x="f420" y="f161"/>
                    <a:pt x="f412" y="f161"/>
                  </a:cubicBezTo>
                  <a:cubicBezTo>
                    <a:pt x="f412" y="f268"/>
                    <a:pt x="f412" y="f378"/>
                    <a:pt x="f413" y="f52"/>
                  </a:cubicBezTo>
                  <a:cubicBezTo>
                    <a:pt x="f413" y="f51"/>
                    <a:pt x="f414" y="f387"/>
                    <a:pt x="f420" y="f49"/>
                  </a:cubicBezTo>
                  <a:cubicBezTo>
                    <a:pt x="f416" y="f49"/>
                    <a:pt x="f417" y="f49"/>
                    <a:pt x="f418" y="f49"/>
                  </a:cubicBezTo>
                  <a:cubicBezTo>
                    <a:pt x="f418" y="f54"/>
                    <a:pt x="f418" y="f268"/>
                    <a:pt x="f418" y="f161"/>
                  </a:cubicBezTo>
                  <a:close/>
                  <a:moveTo>
                    <a:pt x="f428" y="f387"/>
                  </a:moveTo>
                  <a:cubicBezTo>
                    <a:pt x="f428" y="f130"/>
                    <a:pt x="f428" y="f268"/>
                    <a:pt x="f428" y="f145"/>
                  </a:cubicBezTo>
                  <a:cubicBezTo>
                    <a:pt x="f202" y="f145"/>
                    <a:pt x="f424" y="f145"/>
                    <a:pt x="f423" y="f145"/>
                  </a:cubicBezTo>
                  <a:cubicBezTo>
                    <a:pt x="f423" y="f268"/>
                    <a:pt x="f423" y="f130"/>
                    <a:pt x="f423" y="f387"/>
                  </a:cubicBezTo>
                  <a:cubicBezTo>
                    <a:pt x="f424" y="f387"/>
                    <a:pt x="f203" y="f387"/>
                    <a:pt x="f428" y="f387"/>
                  </a:cubicBezTo>
                  <a:close/>
                  <a:moveTo>
                    <a:pt x="f428" y="f61"/>
                  </a:moveTo>
                  <a:cubicBezTo>
                    <a:pt x="f428" y="f47"/>
                    <a:pt x="f428" y="f266"/>
                    <a:pt x="f428" y="f274"/>
                  </a:cubicBezTo>
                  <a:cubicBezTo>
                    <a:pt x="f202" y="f274"/>
                    <a:pt x="f424" y="f274"/>
                    <a:pt x="f423" y="f274"/>
                  </a:cubicBezTo>
                  <a:cubicBezTo>
                    <a:pt x="f423" y="f135"/>
                    <a:pt x="f423" y="f137"/>
                    <a:pt x="f423" y="f139"/>
                  </a:cubicBezTo>
                  <a:cubicBezTo>
                    <a:pt x="f423" y="f97"/>
                    <a:pt x="f185" y="f61"/>
                    <a:pt x="f210" y="f61"/>
                  </a:cubicBezTo>
                  <a:cubicBezTo>
                    <a:pt x="f202" y="f61"/>
                    <a:pt x="f431" y="f61"/>
                    <a:pt x="f428" y="f61"/>
                  </a:cubicBezTo>
                  <a:close/>
                  <a:moveTo>
                    <a:pt x="f428" y="f352"/>
                  </a:moveTo>
                  <a:cubicBezTo>
                    <a:pt x="f202" y="f352"/>
                    <a:pt x="f424" y="f352"/>
                    <a:pt x="f423" y="f215"/>
                  </a:cubicBezTo>
                  <a:cubicBezTo>
                    <a:pt x="f423" y="f324"/>
                    <a:pt x="f423" y="f375"/>
                    <a:pt x="f423" y="f382"/>
                  </a:cubicBezTo>
                  <a:cubicBezTo>
                    <a:pt x="f424" y="f322"/>
                    <a:pt x="f203" y="f322"/>
                    <a:pt x="f428" y="f322"/>
                  </a:cubicBezTo>
                  <a:cubicBezTo>
                    <a:pt x="f428" y="f326"/>
                    <a:pt x="f428" y="f384"/>
                    <a:pt x="f428" y="f352"/>
                  </a:cubicBezTo>
                  <a:close/>
                  <a:moveTo>
                    <a:pt x="f432" y="f97"/>
                  </a:moveTo>
                  <a:cubicBezTo>
                    <a:pt x="f432" y="f129"/>
                    <a:pt x="f432" y="f135"/>
                    <a:pt x="f432" y="f433"/>
                  </a:cubicBezTo>
                  <a:cubicBezTo>
                    <a:pt x="f200" y="f433"/>
                    <a:pt x="f434" y="f433"/>
                    <a:pt x="f435" y="f433"/>
                  </a:cubicBezTo>
                  <a:cubicBezTo>
                    <a:pt x="f435" y="f135"/>
                    <a:pt x="f435" y="f129"/>
                    <a:pt x="f435" y="f146"/>
                  </a:cubicBezTo>
                  <a:cubicBezTo>
                    <a:pt x="f211" y="f146"/>
                    <a:pt x="f200" y="f97"/>
                    <a:pt x="f432" y="f97"/>
                  </a:cubicBezTo>
                  <a:close/>
                  <a:moveTo>
                    <a:pt x="f425" y="f62"/>
                  </a:moveTo>
                  <a:cubicBezTo>
                    <a:pt x="f425" y="f381"/>
                    <a:pt x="f425" y="f31"/>
                    <a:pt x="f425" y="f393"/>
                  </a:cubicBezTo>
                  <a:cubicBezTo>
                    <a:pt x="f425" y="f373"/>
                    <a:pt x="f428" y="f244"/>
                    <a:pt x="f423" y="f373"/>
                  </a:cubicBezTo>
                  <a:cubicBezTo>
                    <a:pt x="f423" y="f193"/>
                    <a:pt x="f423" y="f31"/>
                    <a:pt x="f423" y="f181"/>
                  </a:cubicBezTo>
                  <a:cubicBezTo>
                    <a:pt x="f424" y="f176"/>
                    <a:pt x="f202" y="f176"/>
                    <a:pt x="f425" y="f62"/>
                  </a:cubicBezTo>
                  <a:close/>
                  <a:moveTo>
                    <a:pt x="f423" y="f275"/>
                  </a:moveTo>
                  <a:cubicBezTo>
                    <a:pt x="f423" y="f426"/>
                    <a:pt x="f423" y="f314"/>
                    <a:pt x="f423" y="f427"/>
                  </a:cubicBezTo>
                  <a:cubicBezTo>
                    <a:pt x="f423" y="f116"/>
                    <a:pt x="f423" y="f263"/>
                    <a:pt x="f428" y="f263"/>
                  </a:cubicBezTo>
                  <a:cubicBezTo>
                    <a:pt x="f428" y="f278"/>
                    <a:pt x="f428" y="f317"/>
                    <a:pt x="f428" y="f270"/>
                  </a:cubicBezTo>
                  <a:cubicBezTo>
                    <a:pt x="f203" y="f436"/>
                    <a:pt x="f424" y="f275"/>
                    <a:pt x="f423" y="f275"/>
                  </a:cubicBezTo>
                  <a:close/>
                  <a:moveTo>
                    <a:pt x="f423" y="f437"/>
                  </a:moveTo>
                  <a:cubicBezTo>
                    <a:pt x="f423" y="f78"/>
                    <a:pt x="f423" y="f332"/>
                    <a:pt x="f423" y="f334"/>
                  </a:cubicBezTo>
                  <a:cubicBezTo>
                    <a:pt x="f423" y="f330"/>
                    <a:pt x="f185" y="f411"/>
                    <a:pt x="f425" y="f330"/>
                  </a:cubicBezTo>
                  <a:cubicBezTo>
                    <a:pt x="f425" y="f3"/>
                    <a:pt x="f425" y="f332"/>
                    <a:pt x="f425" y="f104"/>
                  </a:cubicBezTo>
                  <a:cubicBezTo>
                    <a:pt x="f203" y="f104"/>
                    <a:pt x="f424" y="f30"/>
                    <a:pt x="f423" y="f437"/>
                  </a:cubicBezTo>
                  <a:close/>
                  <a:moveTo>
                    <a:pt x="f432" y="f364"/>
                  </a:moveTo>
                  <a:cubicBezTo>
                    <a:pt x="f432" y="f366"/>
                    <a:pt x="f432" y="f32"/>
                    <a:pt x="f432" y="f37"/>
                  </a:cubicBezTo>
                  <a:cubicBezTo>
                    <a:pt x="f432" y="f152"/>
                    <a:pt x="f432" y="f152"/>
                    <a:pt x="f435" y="f36"/>
                  </a:cubicBezTo>
                  <a:cubicBezTo>
                    <a:pt x="f435" y="f118"/>
                    <a:pt x="f435" y="f363"/>
                    <a:pt x="f435" y="f340"/>
                  </a:cubicBezTo>
                  <a:cubicBezTo>
                    <a:pt x="f434" y="f340"/>
                    <a:pt x="f200" y="f364"/>
                    <a:pt x="f432" y="f364"/>
                  </a:cubicBezTo>
                  <a:close/>
                  <a:moveTo>
                    <a:pt x="f432" y="f96"/>
                  </a:moveTo>
                  <a:cubicBezTo>
                    <a:pt x="f432" y="f438"/>
                    <a:pt x="f432" y="f407"/>
                    <a:pt x="f432" y="f244"/>
                  </a:cubicBezTo>
                  <a:cubicBezTo>
                    <a:pt x="f200" y="f165"/>
                    <a:pt x="f434" y="f165"/>
                    <a:pt x="f435" y="f165"/>
                  </a:cubicBezTo>
                  <a:cubicBezTo>
                    <a:pt x="f435" y="f189"/>
                    <a:pt x="f435" y="f309"/>
                    <a:pt x="f435" y="f381"/>
                  </a:cubicBezTo>
                  <a:cubicBezTo>
                    <a:pt x="f434" y="f381"/>
                    <a:pt x="f200" y="f96"/>
                    <a:pt x="f432" y="f96"/>
                  </a:cubicBezTo>
                  <a:close/>
                  <a:moveTo>
                    <a:pt x="f435" y="f44"/>
                  </a:moveTo>
                  <a:cubicBezTo>
                    <a:pt x="f435" y="f35"/>
                    <a:pt x="f435" y="f159"/>
                    <a:pt x="f435" y="f389"/>
                  </a:cubicBezTo>
                  <a:cubicBezTo>
                    <a:pt x="f434" y="f383"/>
                    <a:pt x="f200" y="f383"/>
                    <a:pt x="f432" y="f382"/>
                  </a:cubicBezTo>
                  <a:cubicBezTo>
                    <a:pt x="f432" y="f326"/>
                    <a:pt x="f432" y="f159"/>
                    <a:pt x="f432" y="f384"/>
                  </a:cubicBezTo>
                  <a:cubicBezTo>
                    <a:pt x="f432" y="f44"/>
                    <a:pt x="f432" y="f44"/>
                    <a:pt x="f435" y="f44"/>
                  </a:cubicBezTo>
                  <a:close/>
                  <a:moveTo>
                    <a:pt x="f432" y="f437"/>
                  </a:moveTo>
                  <a:cubicBezTo>
                    <a:pt x="f200" y="f376"/>
                    <a:pt x="f434" y="f376"/>
                    <a:pt x="f435" y="f311"/>
                  </a:cubicBezTo>
                  <a:cubicBezTo>
                    <a:pt x="f435" y="f78"/>
                    <a:pt x="f435" y="f395"/>
                    <a:pt x="f435" y="f260"/>
                  </a:cubicBezTo>
                  <a:cubicBezTo>
                    <a:pt x="f434" y="f260"/>
                    <a:pt x="f200" y="f41"/>
                    <a:pt x="f432" y="f41"/>
                  </a:cubicBezTo>
                  <a:cubicBezTo>
                    <a:pt x="f432" y="f334"/>
                    <a:pt x="f432" y="f28"/>
                    <a:pt x="f432" y="f437"/>
                  </a:cubicBezTo>
                  <a:close/>
                  <a:moveTo>
                    <a:pt x="f432" y="f51"/>
                  </a:moveTo>
                  <a:cubicBezTo>
                    <a:pt x="f432" y="f378"/>
                    <a:pt x="f432" y="f153"/>
                    <a:pt x="f432" y="f145"/>
                  </a:cubicBezTo>
                  <a:cubicBezTo>
                    <a:pt x="f200" y="f145"/>
                    <a:pt x="f434" y="f145"/>
                    <a:pt x="f435" y="f145"/>
                  </a:cubicBezTo>
                  <a:cubicBezTo>
                    <a:pt x="f435" y="f153"/>
                    <a:pt x="f435" y="f378"/>
                    <a:pt x="f435" y="f51"/>
                  </a:cubicBezTo>
                  <a:cubicBezTo>
                    <a:pt x="f434" y="f51"/>
                    <a:pt x="f200" y="f51"/>
                    <a:pt x="f432" y="f51"/>
                  </a:cubicBezTo>
                  <a:close/>
                  <a:moveTo>
                    <a:pt x="f435" y="f410"/>
                  </a:moveTo>
                  <a:cubicBezTo>
                    <a:pt x="f435" y="f426"/>
                    <a:pt x="f435" y="f317"/>
                    <a:pt x="f435" y="f278"/>
                  </a:cubicBezTo>
                  <a:cubicBezTo>
                    <a:pt x="f434" y="f262"/>
                    <a:pt x="f200" y="f269"/>
                    <a:pt x="f432" y="f313"/>
                  </a:cubicBezTo>
                  <a:cubicBezTo>
                    <a:pt x="f432" y="f53"/>
                    <a:pt x="f432" y="f409"/>
                    <a:pt x="f432" y="f48"/>
                  </a:cubicBezTo>
                  <a:cubicBezTo>
                    <a:pt x="f432" y="f328"/>
                    <a:pt x="f432" y="f328"/>
                    <a:pt x="f435" y="f410"/>
                  </a:cubicBezTo>
                  <a:close/>
                  <a:moveTo>
                    <a:pt x="f432" y="f370"/>
                  </a:moveTo>
                  <a:cubicBezTo>
                    <a:pt x="f432" y="f17"/>
                    <a:pt x="f432" y="f429"/>
                    <a:pt x="f432" y="f276"/>
                  </a:cubicBezTo>
                  <a:cubicBezTo>
                    <a:pt x="f200" y="f276"/>
                    <a:pt x="f434" y="f276"/>
                    <a:pt x="f435" y="f276"/>
                  </a:cubicBezTo>
                  <a:cubicBezTo>
                    <a:pt x="f435" y="f297"/>
                    <a:pt x="f435" y="f131"/>
                    <a:pt x="f435" y="f370"/>
                  </a:cubicBezTo>
                  <a:cubicBezTo>
                    <a:pt x="f434" y="f370"/>
                    <a:pt x="f200" y="f370"/>
                    <a:pt x="f432" y="f370"/>
                  </a:cubicBezTo>
                  <a:close/>
                  <a:moveTo>
                    <a:pt x="f439" y="f298"/>
                  </a:moveTo>
                  <a:cubicBezTo>
                    <a:pt x="f439" y="f303"/>
                    <a:pt x="f439" y="f440"/>
                    <a:pt x="f439" y="f299"/>
                  </a:cubicBezTo>
                  <a:cubicBezTo>
                    <a:pt x="f441" y="f299"/>
                    <a:pt x="f225" y="f299"/>
                    <a:pt x="f442" y="f299"/>
                  </a:cubicBezTo>
                  <a:cubicBezTo>
                    <a:pt x="f442" y="f440"/>
                    <a:pt x="f442" y="f276"/>
                    <a:pt x="f442" y="f298"/>
                  </a:cubicBezTo>
                  <a:cubicBezTo>
                    <a:pt x="f443" y="f298"/>
                    <a:pt x="f441" y="f298"/>
                    <a:pt x="f439" y="f298"/>
                  </a:cubicBezTo>
                  <a:close/>
                  <a:moveTo>
                    <a:pt x="f439" y="f326"/>
                  </a:moveTo>
                  <a:cubicBezTo>
                    <a:pt x="f444" y="f165"/>
                    <a:pt x="f445" y="f327"/>
                    <a:pt x="f446" y="f327"/>
                  </a:cubicBezTo>
                  <a:cubicBezTo>
                    <a:pt x="f442" y="f405"/>
                    <a:pt x="f447" y="f149"/>
                    <a:pt x="f439" y="f326"/>
                  </a:cubicBezTo>
                  <a:close/>
                  <a:moveTo>
                    <a:pt x="f442" y="f448"/>
                  </a:moveTo>
                  <a:cubicBezTo>
                    <a:pt x="f442" y="f74"/>
                    <a:pt x="f442" y="f20"/>
                    <a:pt x="f442" y="f449"/>
                  </a:cubicBezTo>
                  <a:cubicBezTo>
                    <a:pt x="f225" y="f70"/>
                    <a:pt x="f441" y="f450"/>
                    <a:pt x="f439" y="f286"/>
                  </a:cubicBezTo>
                  <a:cubicBezTo>
                    <a:pt x="f444" y="f451"/>
                    <a:pt x="f452" y="f74"/>
                    <a:pt x="f442" y="f448"/>
                  </a:cubicBezTo>
                  <a:close/>
                  <a:moveTo>
                    <a:pt x="f446" y="f335"/>
                  </a:moveTo>
                  <a:cubicBezTo>
                    <a:pt x="f447" y="f30"/>
                    <a:pt x="f442" y="f437"/>
                    <a:pt x="f439" y="f437"/>
                  </a:cubicBezTo>
                  <a:cubicBezTo>
                    <a:pt x="f444" y="f335"/>
                    <a:pt x="f445" y="f331"/>
                    <a:pt x="f446" y="f335"/>
                  </a:cubicBezTo>
                  <a:close/>
                  <a:moveTo>
                    <a:pt x="f439" y="f372"/>
                  </a:moveTo>
                  <a:cubicBezTo>
                    <a:pt x="f439" y="f19"/>
                    <a:pt x="f439" y="f125"/>
                    <a:pt x="f439" y="f97"/>
                  </a:cubicBezTo>
                  <a:cubicBezTo>
                    <a:pt x="f441" y="f97"/>
                    <a:pt x="f225" y="f97"/>
                    <a:pt x="f442" y="f61"/>
                  </a:cubicBezTo>
                  <a:cubicBezTo>
                    <a:pt x="f442" y="f125"/>
                    <a:pt x="f442" y="f137"/>
                    <a:pt x="f442" y="f135"/>
                  </a:cubicBezTo>
                  <a:cubicBezTo>
                    <a:pt x="f225" y="f372"/>
                    <a:pt x="f441" y="f372"/>
                    <a:pt x="f439" y="f372"/>
                  </a:cubicBezTo>
                  <a:close/>
                  <a:moveTo>
                    <a:pt x="f439" y="f42"/>
                  </a:moveTo>
                  <a:cubicBezTo>
                    <a:pt x="f444" y="f314"/>
                    <a:pt x="f445" y="f316"/>
                    <a:pt x="f442" y="f314"/>
                  </a:cubicBezTo>
                  <a:cubicBezTo>
                    <a:pt x="f442" y="f270"/>
                    <a:pt x="f442" y="f328"/>
                    <a:pt x="f442" y="f45"/>
                  </a:cubicBezTo>
                  <a:cubicBezTo>
                    <a:pt x="f225" y="f45"/>
                    <a:pt x="f441" y="f43"/>
                    <a:pt x="f439" y="f42"/>
                  </a:cubicBezTo>
                  <a:close/>
                  <a:moveTo>
                    <a:pt x="f439" y="f193"/>
                  </a:moveTo>
                  <a:cubicBezTo>
                    <a:pt x="f444" y="f62"/>
                    <a:pt x="f445" y="f62"/>
                    <a:pt x="f446" y="f256"/>
                  </a:cubicBezTo>
                  <a:cubicBezTo>
                    <a:pt x="f442" y="f407"/>
                    <a:pt x="f447" y="f250"/>
                    <a:pt x="f439" y="f193"/>
                  </a:cubicBezTo>
                  <a:close/>
                  <a:moveTo>
                    <a:pt x="f439" y="f453"/>
                  </a:moveTo>
                  <a:cubicBezTo>
                    <a:pt x="f445" y="f454"/>
                    <a:pt x="f439" y="f236"/>
                    <a:pt x="f442" y="f455"/>
                  </a:cubicBezTo>
                  <a:cubicBezTo>
                    <a:pt x="f447" y="f456"/>
                    <a:pt x="f442" y="f457"/>
                    <a:pt x="f439" y="f453"/>
                  </a:cubicBezTo>
                  <a:close/>
                  <a:moveTo>
                    <a:pt x="f446" y="f91"/>
                  </a:moveTo>
                  <a:cubicBezTo>
                    <a:pt x="f442" y="f197"/>
                    <a:pt x="f223" y="f319"/>
                    <a:pt x="f439" y="f197"/>
                  </a:cubicBezTo>
                  <a:cubicBezTo>
                    <a:pt x="f445" y="f63"/>
                    <a:pt x="f444" y="f182"/>
                    <a:pt x="f446" y="f91"/>
                  </a:cubicBezTo>
                  <a:close/>
                  <a:moveTo>
                    <a:pt x="f439" y="f205"/>
                  </a:moveTo>
                  <a:cubicBezTo>
                    <a:pt x="f445" y="f458"/>
                    <a:pt x="f439" y="f459"/>
                    <a:pt x="f442" y="f460"/>
                  </a:cubicBezTo>
                  <a:cubicBezTo>
                    <a:pt x="f442" y="f115"/>
                    <a:pt x="f223" y="f237"/>
                    <a:pt x="f439" y="f205"/>
                  </a:cubicBezTo>
                  <a:close/>
                  <a:moveTo>
                    <a:pt x="f442" y="f461"/>
                  </a:moveTo>
                  <a:cubicBezTo>
                    <a:pt x="f442" y="f462"/>
                    <a:pt x="f446" y="f463"/>
                    <a:pt x="f439" y="f464"/>
                  </a:cubicBezTo>
                  <a:cubicBezTo>
                    <a:pt x="f445" y="f465"/>
                    <a:pt x="f444" y="f466"/>
                    <a:pt x="f442" y="f461"/>
                  </a:cubicBezTo>
                  <a:close/>
                  <a:moveTo>
                    <a:pt x="f446" y="f65"/>
                  </a:moveTo>
                  <a:cubicBezTo>
                    <a:pt x="f446" y="f281"/>
                    <a:pt x="f446" y="f27"/>
                    <a:pt x="f446" y="f296"/>
                  </a:cubicBezTo>
                  <a:cubicBezTo>
                    <a:pt x="f443" y="f296"/>
                    <a:pt x="f441" y="f296"/>
                    <a:pt x="f439" y="f296"/>
                  </a:cubicBezTo>
                  <a:cubicBezTo>
                    <a:pt x="f439" y="f307"/>
                    <a:pt x="f439" y="f281"/>
                    <a:pt x="f439" y="f279"/>
                  </a:cubicBezTo>
                  <a:cubicBezTo>
                    <a:pt x="f441" y="f279"/>
                    <a:pt x="f443" y="f65"/>
                    <a:pt x="f446" y="f65"/>
                  </a:cubicBezTo>
                  <a:close/>
                  <a:moveTo>
                    <a:pt x="f442" y="f267"/>
                  </a:moveTo>
                  <a:cubicBezTo>
                    <a:pt x="f442" y="f284"/>
                    <a:pt x="f442" y="f51"/>
                    <a:pt x="f442" y="f130"/>
                  </a:cubicBezTo>
                  <a:cubicBezTo>
                    <a:pt x="f443" y="f130"/>
                    <a:pt x="f467" y="f130"/>
                    <a:pt x="f439" y="f130"/>
                  </a:cubicBezTo>
                  <a:cubicBezTo>
                    <a:pt x="f439" y="f51"/>
                    <a:pt x="f439" y="f284"/>
                    <a:pt x="f439" y="f344"/>
                  </a:cubicBezTo>
                  <a:cubicBezTo>
                    <a:pt x="f441" y="f344"/>
                    <a:pt x="f225" y="f344"/>
                    <a:pt x="f442" y="f267"/>
                  </a:cubicBezTo>
                  <a:close/>
                  <a:moveTo>
                    <a:pt x="f442" y="f36"/>
                  </a:moveTo>
                  <a:cubicBezTo>
                    <a:pt x="f225" y="f36"/>
                    <a:pt x="f441" y="f152"/>
                    <a:pt x="f439" y="f152"/>
                  </a:cubicBezTo>
                  <a:cubicBezTo>
                    <a:pt x="f439" y="f120"/>
                    <a:pt x="f439" y="f117"/>
                    <a:pt x="f439" y="f341"/>
                  </a:cubicBezTo>
                  <a:cubicBezTo>
                    <a:pt x="f441" y="f341"/>
                    <a:pt x="f225" y="f366"/>
                    <a:pt x="f446" y="f366"/>
                  </a:cubicBezTo>
                  <a:cubicBezTo>
                    <a:pt x="f442" y="f341"/>
                    <a:pt x="f442" y="f363"/>
                    <a:pt x="f442" y="f32"/>
                  </a:cubicBezTo>
                  <a:cubicBezTo>
                    <a:pt x="f442" y="f37"/>
                    <a:pt x="f442" y="f120"/>
                    <a:pt x="f442" y="f36"/>
                  </a:cubicBezTo>
                  <a:close/>
                  <a:moveTo>
                    <a:pt x="f468" y="f146"/>
                  </a:moveTo>
                  <a:cubicBezTo>
                    <a:pt x="f469" y="f26"/>
                    <a:pt x="f469" y="f362"/>
                    <a:pt x="f470" y="f26"/>
                  </a:cubicBezTo>
                  <a:cubicBezTo>
                    <a:pt x="f470" y="f292"/>
                    <a:pt x="f470" y="f129"/>
                    <a:pt x="f470" y="f177"/>
                  </a:cubicBezTo>
                  <a:cubicBezTo>
                    <a:pt x="f227" y="f146"/>
                    <a:pt x="f471" y="f146"/>
                    <a:pt x="f468" y="f146"/>
                  </a:cubicBezTo>
                  <a:close/>
                  <a:moveTo>
                    <a:pt x="f468" y="f363"/>
                  </a:moveTo>
                  <a:cubicBezTo>
                    <a:pt x="f472" y="f473"/>
                    <a:pt x="f472" y="f103"/>
                    <a:pt x="f470" y="f123"/>
                  </a:cubicBezTo>
                  <a:cubicBezTo>
                    <a:pt x="f470" y="f386"/>
                    <a:pt x="f470" y="f118"/>
                    <a:pt x="f470" y="f32"/>
                  </a:cubicBezTo>
                  <a:cubicBezTo>
                    <a:pt x="f227" y="f32"/>
                    <a:pt x="f474" y="f363"/>
                    <a:pt x="f468" y="f363"/>
                  </a:cubicBezTo>
                  <a:close/>
                  <a:moveTo>
                    <a:pt x="f470" y="f381"/>
                  </a:moveTo>
                  <a:cubicBezTo>
                    <a:pt x="f227" y="f96"/>
                    <a:pt x="f474" y="f96"/>
                    <a:pt x="f468" y="f181"/>
                  </a:cubicBezTo>
                  <a:cubicBezTo>
                    <a:pt x="f468" y="f40"/>
                    <a:pt x="f468" y="f393"/>
                    <a:pt x="f468" y="f189"/>
                  </a:cubicBezTo>
                  <a:cubicBezTo>
                    <a:pt x="f474" y="f248"/>
                    <a:pt x="f227" y="f248"/>
                    <a:pt x="f470" y="f246"/>
                  </a:cubicBezTo>
                  <a:cubicBezTo>
                    <a:pt x="f470" y="f250"/>
                    <a:pt x="f470" y="f438"/>
                    <a:pt x="f470" y="f381"/>
                  </a:cubicBezTo>
                  <a:close/>
                  <a:moveTo>
                    <a:pt x="f468" y="f264"/>
                  </a:moveTo>
                  <a:cubicBezTo>
                    <a:pt x="f469" y="f53"/>
                    <a:pt x="f472" y="f50"/>
                    <a:pt x="f470" y="f427"/>
                  </a:cubicBezTo>
                  <a:cubicBezTo>
                    <a:pt x="f475" y="f168"/>
                    <a:pt x="f476" y="f167"/>
                    <a:pt x="f468" y="f264"/>
                  </a:cubicBezTo>
                  <a:close/>
                  <a:moveTo>
                    <a:pt x="f470" y="f448"/>
                  </a:moveTo>
                  <a:cubicBezTo>
                    <a:pt x="f476" y="f477"/>
                    <a:pt x="f475" y="f478"/>
                    <a:pt x="f468" y="f479"/>
                  </a:cubicBezTo>
                  <a:cubicBezTo>
                    <a:pt x="f472" y="f448"/>
                    <a:pt x="f469" y="f109"/>
                    <a:pt x="f470" y="f448"/>
                  </a:cubicBezTo>
                  <a:close/>
                  <a:moveTo>
                    <a:pt x="f470" y="f159"/>
                  </a:moveTo>
                  <a:cubicBezTo>
                    <a:pt x="f475" y="f33"/>
                    <a:pt x="f476" y="f33"/>
                    <a:pt x="f468" y="f243"/>
                  </a:cubicBezTo>
                  <a:cubicBezTo>
                    <a:pt x="f469" y="f405"/>
                    <a:pt x="f472" y="f159"/>
                    <a:pt x="f470" y="f159"/>
                  </a:cubicBezTo>
                  <a:close/>
                  <a:moveTo>
                    <a:pt x="f470" y="f271"/>
                  </a:moveTo>
                  <a:cubicBezTo>
                    <a:pt x="f475" y="f436"/>
                    <a:pt x="f476" y="f436"/>
                    <a:pt x="f468" y="f270"/>
                  </a:cubicBezTo>
                  <a:cubicBezTo>
                    <a:pt x="f469" y="f330"/>
                    <a:pt x="f472" y="f271"/>
                    <a:pt x="f470" y="f271"/>
                  </a:cubicBezTo>
                  <a:close/>
                  <a:moveTo>
                    <a:pt x="f480" y="f88"/>
                  </a:moveTo>
                  <a:cubicBezTo>
                    <a:pt x="f481" y="f91"/>
                    <a:pt x="f480" y="f93"/>
                    <a:pt x="f482" y="f182"/>
                  </a:cubicBezTo>
                  <a:cubicBezTo>
                    <a:pt x="f229" y="f450"/>
                    <a:pt x="f483" y="f70"/>
                    <a:pt x="f480" y="f88"/>
                  </a:cubicBezTo>
                  <a:close/>
                  <a:moveTo>
                    <a:pt x="f484" y="f308"/>
                  </a:moveTo>
                  <a:cubicBezTo>
                    <a:pt x="f485" y="f448"/>
                    <a:pt x="f486" y="f487"/>
                    <a:pt x="f488" y="f109"/>
                  </a:cubicBezTo>
                  <a:cubicBezTo>
                    <a:pt x="f489" y="f72"/>
                    <a:pt x="f490" y="f20"/>
                    <a:pt x="f484" y="f308"/>
                  </a:cubicBezTo>
                  <a:close/>
                  <a:moveTo>
                    <a:pt x="f480" y="f388"/>
                  </a:moveTo>
                  <a:cubicBezTo>
                    <a:pt x="f480" y="f34"/>
                    <a:pt x="f480" y="f36"/>
                    <a:pt x="f480" y="f103"/>
                  </a:cubicBezTo>
                  <a:cubicBezTo>
                    <a:pt x="f491" y="f473"/>
                    <a:pt x="f492" y="f473"/>
                    <a:pt x="f482" y="f473"/>
                  </a:cubicBezTo>
                  <a:cubicBezTo>
                    <a:pt x="f482" y="f36"/>
                    <a:pt x="f482" y="f120"/>
                    <a:pt x="f482" y="f117"/>
                  </a:cubicBezTo>
                  <a:cubicBezTo>
                    <a:pt x="f493" y="f388"/>
                    <a:pt x="f491" y="f388"/>
                    <a:pt x="f480" y="f388"/>
                  </a:cubicBezTo>
                  <a:close/>
                  <a:moveTo>
                    <a:pt x="f482" y="f362"/>
                  </a:moveTo>
                  <a:cubicBezTo>
                    <a:pt x="f482" y="f135"/>
                    <a:pt x="f482" y="f137"/>
                    <a:pt x="f482" y="f139"/>
                  </a:cubicBezTo>
                  <a:cubicBezTo>
                    <a:pt x="f492" y="f139"/>
                    <a:pt x="f491" y="f139"/>
                    <a:pt x="f480" y="f177"/>
                  </a:cubicBezTo>
                  <a:cubicBezTo>
                    <a:pt x="f481" y="f288"/>
                    <a:pt x="f480" y="f362"/>
                    <a:pt x="f482" y="f362"/>
                  </a:cubicBezTo>
                  <a:close/>
                  <a:moveTo>
                    <a:pt x="f480" y="f494"/>
                  </a:moveTo>
                  <a:cubicBezTo>
                    <a:pt x="f481" y="f314"/>
                    <a:pt x="f481" y="f317"/>
                    <a:pt x="f482" y="f48"/>
                  </a:cubicBezTo>
                  <a:cubicBezTo>
                    <a:pt x="f483" y="f494"/>
                    <a:pt x="f229" y="f116"/>
                    <a:pt x="f480" y="f494"/>
                  </a:cubicBezTo>
                  <a:close/>
                  <a:moveTo>
                    <a:pt x="f482" y="f151"/>
                  </a:moveTo>
                  <a:cubicBezTo>
                    <a:pt x="f492" y="f321"/>
                    <a:pt x="f491" y="f321"/>
                    <a:pt x="f480" y="f321"/>
                  </a:cubicBezTo>
                  <a:cubicBezTo>
                    <a:pt x="f480" y="f383"/>
                    <a:pt x="f480" y="f326"/>
                    <a:pt x="f480" y="f38"/>
                  </a:cubicBezTo>
                  <a:cubicBezTo>
                    <a:pt x="f491" y="f384"/>
                    <a:pt x="f493" y="f384"/>
                    <a:pt x="f482" y="f384"/>
                  </a:cubicBezTo>
                  <a:cubicBezTo>
                    <a:pt x="f482" y="f375"/>
                    <a:pt x="f482" y="f389"/>
                    <a:pt x="f482" y="f151"/>
                  </a:cubicBezTo>
                  <a:close/>
                  <a:moveTo>
                    <a:pt x="f480" y="f333"/>
                  </a:moveTo>
                  <a:cubicBezTo>
                    <a:pt x="f481" y="f310"/>
                    <a:pt x="f481" y="f310"/>
                    <a:pt x="f482" y="f421"/>
                  </a:cubicBezTo>
                  <a:cubicBezTo>
                    <a:pt x="f229" y="f78"/>
                    <a:pt x="f483" y="f28"/>
                    <a:pt x="f480" y="f333"/>
                  </a:cubicBezTo>
                  <a:close/>
                  <a:moveTo>
                    <a:pt x="f480" y="f305"/>
                  </a:moveTo>
                  <a:cubicBezTo>
                    <a:pt x="f480" y="f170"/>
                    <a:pt x="f495" y="f188"/>
                    <a:pt x="f482" y="f170"/>
                  </a:cubicBezTo>
                  <a:cubicBezTo>
                    <a:pt x="f483" y="f305"/>
                    <a:pt x="f229" y="f199"/>
                    <a:pt x="f480" y="f305"/>
                  </a:cubicBezTo>
                  <a:close/>
                  <a:moveTo>
                    <a:pt x="f488" y="f289"/>
                  </a:moveTo>
                  <a:cubicBezTo>
                    <a:pt x="f489" y="f219"/>
                    <a:pt x="f490" y="f204"/>
                    <a:pt x="f484" y="f95"/>
                  </a:cubicBezTo>
                  <a:cubicBezTo>
                    <a:pt x="f486" y="f68"/>
                    <a:pt x="f485" y="f66"/>
                    <a:pt x="f488" y="f289"/>
                  </a:cubicBezTo>
                  <a:close/>
                  <a:moveTo>
                    <a:pt x="f486" y="f30"/>
                  </a:moveTo>
                  <a:cubicBezTo>
                    <a:pt x="f496" y="f104"/>
                    <a:pt x="f497" y="f104"/>
                    <a:pt x="f488" y="f29"/>
                  </a:cubicBezTo>
                  <a:cubicBezTo>
                    <a:pt x="f489" y="f62"/>
                    <a:pt x="f490" y="f62"/>
                    <a:pt x="f486" y="f176"/>
                  </a:cubicBezTo>
                  <a:cubicBezTo>
                    <a:pt x="f486" y="f310"/>
                    <a:pt x="f486" y="f377"/>
                    <a:pt x="f486" y="f30"/>
                  </a:cubicBezTo>
                  <a:close/>
                  <a:moveTo>
                    <a:pt x="f482" y="f3"/>
                  </a:moveTo>
                  <a:cubicBezTo>
                    <a:pt x="f483" y="f410"/>
                    <a:pt x="f229" y="f410"/>
                    <a:pt x="f480" y="f328"/>
                  </a:cubicBezTo>
                  <a:cubicBezTo>
                    <a:pt x="f480" y="f45"/>
                    <a:pt x="f480" y="f411"/>
                    <a:pt x="f480" y="f260"/>
                  </a:cubicBezTo>
                  <a:cubicBezTo>
                    <a:pt x="f491" y="f335"/>
                    <a:pt x="f493" y="f335"/>
                    <a:pt x="f482" y="f3"/>
                  </a:cubicBezTo>
                  <a:close/>
                  <a:moveTo>
                    <a:pt x="f486" y="f320"/>
                  </a:moveTo>
                  <a:cubicBezTo>
                    <a:pt x="f486" y="f373"/>
                    <a:pt x="f486" y="f407"/>
                    <a:pt x="f486" y="f393"/>
                  </a:cubicBezTo>
                  <a:cubicBezTo>
                    <a:pt x="f496" y="f309"/>
                    <a:pt x="f498" y="f438"/>
                    <a:pt x="f488" y="f438"/>
                  </a:cubicBezTo>
                  <a:cubicBezTo>
                    <a:pt x="f488" y="f193"/>
                    <a:pt x="f488" y="f248"/>
                    <a:pt x="f488" y="f165"/>
                  </a:cubicBezTo>
                  <a:cubicBezTo>
                    <a:pt x="f498" y="f327"/>
                    <a:pt x="f499" y="f327"/>
                    <a:pt x="f486" y="f320"/>
                  </a:cubicBezTo>
                  <a:close/>
                  <a:moveTo>
                    <a:pt x="f484" y="f298"/>
                  </a:moveTo>
                  <a:cubicBezTo>
                    <a:pt x="f485" y="f299"/>
                    <a:pt x="f486" y="f134"/>
                    <a:pt x="f488" y="f325"/>
                  </a:cubicBezTo>
                  <a:cubicBezTo>
                    <a:pt x="f488" y="f440"/>
                    <a:pt x="f488" y="f276"/>
                    <a:pt x="f488" y="f298"/>
                  </a:cubicBezTo>
                  <a:cubicBezTo>
                    <a:pt x="f498" y="f298"/>
                    <a:pt x="f496" y="f298"/>
                    <a:pt x="f484" y="f298"/>
                  </a:cubicBezTo>
                  <a:close/>
                  <a:moveTo>
                    <a:pt x="f480" y="f298"/>
                  </a:moveTo>
                  <a:cubicBezTo>
                    <a:pt x="f491" y="f298"/>
                    <a:pt x="f492" y="f298"/>
                    <a:pt x="f482" y="f298"/>
                  </a:cubicBezTo>
                  <a:cubicBezTo>
                    <a:pt x="f482" y="f303"/>
                    <a:pt x="f482" y="f440"/>
                    <a:pt x="f482" y="f299"/>
                  </a:cubicBezTo>
                  <a:cubicBezTo>
                    <a:pt x="f493" y="f299"/>
                    <a:pt x="f491" y="f299"/>
                    <a:pt x="f480" y="f299"/>
                  </a:cubicBezTo>
                  <a:cubicBezTo>
                    <a:pt x="f480" y="f440"/>
                    <a:pt x="f480" y="f303"/>
                    <a:pt x="f480" y="f298"/>
                  </a:cubicBezTo>
                  <a:close/>
                  <a:moveTo>
                    <a:pt x="f484" y="f167"/>
                  </a:moveTo>
                  <a:cubicBezTo>
                    <a:pt x="f486" y="f197"/>
                    <a:pt x="f485" y="f172"/>
                    <a:pt x="f488" y="f197"/>
                  </a:cubicBezTo>
                  <a:cubicBezTo>
                    <a:pt x="f489" y="f22"/>
                    <a:pt x="f490" y="f168"/>
                    <a:pt x="f484" y="f167"/>
                  </a:cubicBezTo>
                  <a:close/>
                  <a:moveTo>
                    <a:pt x="f488" y="f313"/>
                  </a:moveTo>
                  <a:cubicBezTo>
                    <a:pt x="f488" y="f53"/>
                    <a:pt x="f488" y="f317"/>
                    <a:pt x="f488" y="f426"/>
                  </a:cubicBezTo>
                  <a:cubicBezTo>
                    <a:pt x="f498" y="f426"/>
                    <a:pt x="f496" y="f270"/>
                    <a:pt x="f486" y="f436"/>
                  </a:cubicBezTo>
                  <a:cubicBezTo>
                    <a:pt x="f486" y="f48"/>
                    <a:pt x="f486" y="f427"/>
                    <a:pt x="f486" y="f278"/>
                  </a:cubicBezTo>
                  <a:cubicBezTo>
                    <a:pt x="f496" y="f262"/>
                    <a:pt x="f497" y="f269"/>
                    <a:pt x="f488" y="f313"/>
                  </a:cubicBezTo>
                  <a:close/>
                  <a:moveTo>
                    <a:pt x="f486" y="f25"/>
                  </a:moveTo>
                  <a:cubicBezTo>
                    <a:pt x="f486" y="f257"/>
                    <a:pt x="f486" y="f391"/>
                    <a:pt x="f486" y="f390"/>
                  </a:cubicBezTo>
                  <a:cubicBezTo>
                    <a:pt x="f496" y="f336"/>
                    <a:pt x="f498" y="f336"/>
                    <a:pt x="f488" y="f336"/>
                  </a:cubicBezTo>
                  <a:cubicBezTo>
                    <a:pt x="f488" y="f338"/>
                    <a:pt x="f488" y="f392"/>
                    <a:pt x="f488" y="f342"/>
                  </a:cubicBezTo>
                  <a:cubicBezTo>
                    <a:pt x="f498" y="f342"/>
                    <a:pt x="f496" y="f25"/>
                    <a:pt x="f486" y="f25"/>
                  </a:cubicBezTo>
                  <a:close/>
                  <a:moveTo>
                    <a:pt x="f488" y="f274"/>
                  </a:moveTo>
                  <a:cubicBezTo>
                    <a:pt x="f497" y="f274"/>
                    <a:pt x="f496" y="f433"/>
                    <a:pt x="f486" y="f433"/>
                  </a:cubicBezTo>
                  <a:cubicBezTo>
                    <a:pt x="f486" y="f372"/>
                    <a:pt x="f486" y="f19"/>
                    <a:pt x="f486" y="f125"/>
                  </a:cubicBezTo>
                  <a:cubicBezTo>
                    <a:pt x="f496" y="f125"/>
                    <a:pt x="f498" y="f125"/>
                    <a:pt x="f488" y="f125"/>
                  </a:cubicBezTo>
                  <a:cubicBezTo>
                    <a:pt x="f488" y="f19"/>
                    <a:pt x="f488" y="f135"/>
                    <a:pt x="f488" y="f274"/>
                  </a:cubicBezTo>
                  <a:close/>
                  <a:moveTo>
                    <a:pt x="f488" y="f349"/>
                  </a:moveTo>
                  <a:cubicBezTo>
                    <a:pt x="f490" y="f378"/>
                    <a:pt x="f489" y="f56"/>
                    <a:pt x="f486" y="f18"/>
                  </a:cubicBezTo>
                  <a:cubicBezTo>
                    <a:pt x="f485" y="f349"/>
                    <a:pt x="f485" y="f349"/>
                    <a:pt x="f488" y="f349"/>
                  </a:cubicBezTo>
                  <a:close/>
                  <a:moveTo>
                    <a:pt x="f484" y="f477"/>
                  </a:moveTo>
                  <a:cubicBezTo>
                    <a:pt x="f486" y="f500"/>
                    <a:pt x="f485" y="f501"/>
                    <a:pt x="f488" y="f502"/>
                  </a:cubicBezTo>
                  <a:cubicBezTo>
                    <a:pt x="f490" y="f503"/>
                    <a:pt x="f489" y="f113"/>
                    <a:pt x="f484" y="f477"/>
                  </a:cubicBezTo>
                  <a:close/>
                  <a:moveTo>
                    <a:pt x="f486" y="f462"/>
                  </a:moveTo>
                  <a:cubicBezTo>
                    <a:pt x="f485" y="f504"/>
                    <a:pt x="f486" y="f505"/>
                    <a:pt x="f488" y="f506"/>
                  </a:cubicBezTo>
                  <a:cubicBezTo>
                    <a:pt x="f489" y="f507"/>
                    <a:pt x="f490" y="f508"/>
                    <a:pt x="f486" y="f462"/>
                  </a:cubicBezTo>
                  <a:close/>
                  <a:moveTo>
                    <a:pt x="f486" y="f124"/>
                  </a:moveTo>
                  <a:cubicBezTo>
                    <a:pt x="f485" y="f37"/>
                    <a:pt x="f486" y="f37"/>
                    <a:pt x="f488" y="f37"/>
                  </a:cubicBezTo>
                  <a:cubicBezTo>
                    <a:pt x="f488" y="f23"/>
                    <a:pt x="f488" y="f152"/>
                    <a:pt x="f488" y="f79"/>
                  </a:cubicBezTo>
                  <a:cubicBezTo>
                    <a:pt x="f498" y="f79"/>
                    <a:pt x="f496" y="f124"/>
                    <a:pt x="f486" y="f124"/>
                  </a:cubicBezTo>
                  <a:close/>
                  <a:moveTo>
                    <a:pt x="f488" y="f277"/>
                  </a:moveTo>
                  <a:cubicBezTo>
                    <a:pt x="f498" y="f277"/>
                    <a:pt x="f496" y="f277"/>
                    <a:pt x="f486" y="f277"/>
                  </a:cubicBezTo>
                  <a:cubicBezTo>
                    <a:pt x="f486" y="f300"/>
                    <a:pt x="f486" y="f306"/>
                    <a:pt x="f486" y="f145"/>
                  </a:cubicBezTo>
                  <a:cubicBezTo>
                    <a:pt x="f496" y="f145"/>
                    <a:pt x="f498" y="f145"/>
                    <a:pt x="f488" y="f145"/>
                  </a:cubicBezTo>
                  <a:cubicBezTo>
                    <a:pt x="f488" y="f306"/>
                    <a:pt x="f488" y="f300"/>
                    <a:pt x="f488" y="f277"/>
                  </a:cubicBezTo>
                  <a:close/>
                  <a:moveTo>
                    <a:pt x="f486" y="f395"/>
                  </a:moveTo>
                  <a:cubicBezTo>
                    <a:pt x="f485" y="f43"/>
                    <a:pt x="f486" y="f329"/>
                    <a:pt x="f488" y="f45"/>
                  </a:cubicBezTo>
                  <a:cubicBezTo>
                    <a:pt x="f489" y="f334"/>
                    <a:pt x="f489" y="f334"/>
                    <a:pt x="f486" y="f395"/>
                  </a:cubicBezTo>
                  <a:close/>
                  <a:moveTo>
                    <a:pt x="f509" y="f340"/>
                  </a:moveTo>
                  <a:cubicBezTo>
                    <a:pt x="f110" y="f342"/>
                    <a:pt x="f126" y="f340"/>
                    <a:pt x="f133" y="f337"/>
                  </a:cubicBezTo>
                  <a:cubicBezTo>
                    <a:pt x="f127" y="f337"/>
                    <a:pt x="f510" y="f337"/>
                    <a:pt x="f509" y="f337"/>
                  </a:cubicBezTo>
                  <a:cubicBezTo>
                    <a:pt x="f509" y="f391"/>
                    <a:pt x="f509" y="f392"/>
                    <a:pt x="f509" y="f340"/>
                  </a:cubicBezTo>
                  <a:close/>
                  <a:moveTo>
                    <a:pt x="f509" y="f23"/>
                  </a:moveTo>
                  <a:cubicBezTo>
                    <a:pt x="f510" y="f23"/>
                    <a:pt x="f511" y="f23"/>
                    <a:pt x="f133" y="f23"/>
                  </a:cubicBezTo>
                  <a:cubicBezTo>
                    <a:pt x="f133" y="f34"/>
                    <a:pt x="f133" y="f117"/>
                    <a:pt x="f133" y="f32"/>
                  </a:cubicBezTo>
                  <a:cubicBezTo>
                    <a:pt x="f509" y="f363"/>
                    <a:pt x="f509" y="f363"/>
                    <a:pt x="f509" y="f23"/>
                  </a:cubicBezTo>
                  <a:close/>
                  <a:moveTo>
                    <a:pt x="f133" y="f374"/>
                  </a:moveTo>
                  <a:cubicBezTo>
                    <a:pt x="f133" y="f323"/>
                    <a:pt x="f133" y="f384"/>
                    <a:pt x="f133" y="f405"/>
                  </a:cubicBezTo>
                  <a:cubicBezTo>
                    <a:pt x="f127" y="f159"/>
                    <a:pt x="f510" y="f159"/>
                    <a:pt x="f509" y="f159"/>
                  </a:cubicBezTo>
                  <a:cubicBezTo>
                    <a:pt x="f509" y="f324"/>
                    <a:pt x="f509" y="f35"/>
                    <a:pt x="f509" y="f352"/>
                  </a:cubicBezTo>
                  <a:cubicBezTo>
                    <a:pt x="f510" y="f352"/>
                    <a:pt x="f511" y="f374"/>
                    <a:pt x="f133" y="f374"/>
                  </a:cubicBezTo>
                  <a:close/>
                  <a:moveTo>
                    <a:pt x="f133" y="f194"/>
                  </a:moveTo>
                  <a:cubicBezTo>
                    <a:pt x="f128" y="f188"/>
                    <a:pt x="f128" y="f188"/>
                    <a:pt x="f509" y="f494"/>
                  </a:cubicBezTo>
                  <a:cubicBezTo>
                    <a:pt x="f110" y="f312"/>
                    <a:pt x="f110" y="f312"/>
                    <a:pt x="f133" y="f194"/>
                  </a:cubicBezTo>
                  <a:close/>
                  <a:moveTo>
                    <a:pt x="f133" y="f383"/>
                  </a:moveTo>
                  <a:cubicBezTo>
                    <a:pt x="f133" y="f322"/>
                    <a:pt x="f110" y="f151"/>
                    <a:pt x="f110" y="f321"/>
                  </a:cubicBezTo>
                  <a:cubicBezTo>
                    <a:pt x="f110" y="f55"/>
                    <a:pt x="f133" y="f243"/>
                    <a:pt x="f133" y="f320"/>
                  </a:cubicBezTo>
                  <a:cubicBezTo>
                    <a:pt x="f128" y="f320"/>
                    <a:pt x="f128" y="f320"/>
                    <a:pt x="f509" y="f389"/>
                  </a:cubicBezTo>
                  <a:cubicBezTo>
                    <a:pt x="f510" y="f383"/>
                    <a:pt x="f511" y="f383"/>
                    <a:pt x="f133" y="f383"/>
                  </a:cubicBezTo>
                  <a:close/>
                  <a:moveTo>
                    <a:pt x="f509" y="f330"/>
                  </a:moveTo>
                  <a:cubicBezTo>
                    <a:pt x="f110" y="f411"/>
                    <a:pt x="f126" y="f42"/>
                    <a:pt x="f133" y="f46"/>
                  </a:cubicBezTo>
                  <a:cubicBezTo>
                    <a:pt x="f128" y="f328"/>
                    <a:pt x="f128" y="f328"/>
                    <a:pt x="f509" y="f330"/>
                  </a:cubicBezTo>
                  <a:close/>
                  <a:moveTo>
                    <a:pt x="f509" y="f316"/>
                  </a:moveTo>
                  <a:cubicBezTo>
                    <a:pt x="f110" y="f48"/>
                    <a:pt x="f110" y="f48"/>
                    <a:pt x="f133" y="f278"/>
                  </a:cubicBezTo>
                  <a:cubicBezTo>
                    <a:pt x="f128" y="f278"/>
                    <a:pt x="f128" y="f278"/>
                    <a:pt x="f509" y="f316"/>
                  </a:cubicBezTo>
                  <a:close/>
                  <a:moveTo>
                    <a:pt x="f133" y="f286"/>
                  </a:moveTo>
                  <a:cubicBezTo>
                    <a:pt x="f128" y="f289"/>
                    <a:pt x="f128" y="f68"/>
                    <a:pt x="f132" y="f182"/>
                  </a:cubicBezTo>
                  <a:cubicBezTo>
                    <a:pt x="f126" y="f182"/>
                    <a:pt x="f110" y="f318"/>
                    <a:pt x="f133" y="f286"/>
                  </a:cubicBezTo>
                  <a:close/>
                  <a:moveTo>
                    <a:pt x="f509" y="f176"/>
                  </a:moveTo>
                  <a:cubicBezTo>
                    <a:pt x="f110" y="f176"/>
                    <a:pt x="f126" y="f62"/>
                    <a:pt x="f133" y="f376"/>
                  </a:cubicBezTo>
                  <a:cubicBezTo>
                    <a:pt x="f128" y="f311"/>
                    <a:pt x="f128" y="f311"/>
                    <a:pt x="f509" y="f176"/>
                  </a:cubicBezTo>
                  <a:close/>
                  <a:moveTo>
                    <a:pt x="f133" y="f3"/>
                  </a:moveTo>
                  <a:cubicBezTo>
                    <a:pt x="f128" y="f3"/>
                    <a:pt x="f128" y="f331"/>
                    <a:pt x="f132" y="f78"/>
                  </a:cubicBezTo>
                  <a:cubicBezTo>
                    <a:pt x="f110" y="f78"/>
                    <a:pt x="f110" y="f28"/>
                    <a:pt x="f133" y="f3"/>
                  </a:cubicBezTo>
                  <a:close/>
                  <a:moveTo>
                    <a:pt x="f509" y="f172"/>
                  </a:moveTo>
                  <a:cubicBezTo>
                    <a:pt x="f110" y="f197"/>
                    <a:pt x="f126" y="f512"/>
                    <a:pt x="f133" y="f95"/>
                  </a:cubicBezTo>
                  <a:cubicBezTo>
                    <a:pt x="f108" y="f95"/>
                    <a:pt x="f509" y="f319"/>
                    <a:pt x="f509" y="f172"/>
                  </a:cubicBezTo>
                  <a:close/>
                  <a:moveTo>
                    <a:pt x="f509" y="f308"/>
                  </a:moveTo>
                  <a:cubicBezTo>
                    <a:pt x="f110" y="f72"/>
                    <a:pt x="f110" y="f72"/>
                    <a:pt x="f133" y="f107"/>
                  </a:cubicBezTo>
                  <a:cubicBezTo>
                    <a:pt x="f128" y="f451"/>
                    <a:pt x="f509" y="f287"/>
                    <a:pt x="f509" y="f308"/>
                  </a:cubicBezTo>
                  <a:close/>
                  <a:moveTo>
                    <a:pt x="f133" y="f31"/>
                  </a:moveTo>
                  <a:cubicBezTo>
                    <a:pt x="f127" y="f31"/>
                    <a:pt x="f510" y="f438"/>
                    <a:pt x="f509" y="f438"/>
                  </a:cubicBezTo>
                  <a:cubicBezTo>
                    <a:pt x="f509" y="f309"/>
                    <a:pt x="f509" y="f250"/>
                    <a:pt x="f509" y="f193"/>
                  </a:cubicBezTo>
                  <a:cubicBezTo>
                    <a:pt x="f509" y="f407"/>
                    <a:pt x="f509" y="f189"/>
                    <a:pt x="f509" y="f248"/>
                  </a:cubicBezTo>
                  <a:cubicBezTo>
                    <a:pt x="f110" y="f246"/>
                    <a:pt x="f110" y="f248"/>
                    <a:pt x="f133" y="f31"/>
                  </a:cubicBezTo>
                  <a:close/>
                  <a:moveTo>
                    <a:pt x="f513" y="f305"/>
                  </a:moveTo>
                  <a:cubicBezTo>
                    <a:pt x="f106" y="f199"/>
                    <a:pt x="f106" y="f199"/>
                    <a:pt x="f514" y="f265"/>
                  </a:cubicBezTo>
                  <a:cubicBezTo>
                    <a:pt x="f515" y="f516"/>
                    <a:pt x="f515" y="f516"/>
                    <a:pt x="f513" y="f305"/>
                  </a:cubicBezTo>
                  <a:close/>
                  <a:moveTo>
                    <a:pt x="f517" y="f32"/>
                  </a:moveTo>
                  <a:cubicBezTo>
                    <a:pt x="f517" y="f37"/>
                    <a:pt x="f517" y="f34"/>
                    <a:pt x="f517" y="f386"/>
                  </a:cubicBezTo>
                  <a:cubicBezTo>
                    <a:pt x="f518" y="f386"/>
                    <a:pt x="f519" y="f23"/>
                    <a:pt x="f513" y="f23"/>
                  </a:cubicBezTo>
                  <a:cubicBezTo>
                    <a:pt x="f513" y="f34"/>
                    <a:pt x="f513" y="f117"/>
                    <a:pt x="f513" y="f32"/>
                  </a:cubicBezTo>
                  <a:cubicBezTo>
                    <a:pt x="f519" y="f32"/>
                    <a:pt x="f518" y="f32"/>
                    <a:pt x="f517" y="f32"/>
                  </a:cubicBezTo>
                  <a:close/>
                  <a:moveTo>
                    <a:pt x="f517" y="f38"/>
                  </a:moveTo>
                  <a:cubicBezTo>
                    <a:pt x="f517" y="f323"/>
                    <a:pt x="f517" y="f39"/>
                    <a:pt x="f517" y="f215"/>
                  </a:cubicBezTo>
                  <a:cubicBezTo>
                    <a:pt x="f518" y="f352"/>
                    <a:pt x="f519" y="f352"/>
                    <a:pt x="f513" y="f352"/>
                  </a:cubicBezTo>
                  <a:cubicBezTo>
                    <a:pt x="f513" y="f35"/>
                    <a:pt x="f513" y="f324"/>
                    <a:pt x="f513" y="f159"/>
                  </a:cubicBezTo>
                  <a:cubicBezTo>
                    <a:pt x="f520" y="f159"/>
                    <a:pt x="f518" y="f38"/>
                    <a:pt x="f517" y="f38"/>
                  </a:cubicBezTo>
                  <a:close/>
                  <a:moveTo>
                    <a:pt x="f517" y="f357"/>
                  </a:moveTo>
                  <a:cubicBezTo>
                    <a:pt x="f517" y="f339"/>
                    <a:pt x="f517" y="f257"/>
                    <a:pt x="f517" y="f340"/>
                  </a:cubicBezTo>
                  <a:cubicBezTo>
                    <a:pt x="f518" y="f340"/>
                    <a:pt x="f519" y="f340"/>
                    <a:pt x="f513" y="f340"/>
                  </a:cubicBezTo>
                  <a:cubicBezTo>
                    <a:pt x="f513" y="f257"/>
                    <a:pt x="f513" y="f391"/>
                    <a:pt x="f513" y="f357"/>
                  </a:cubicBezTo>
                  <a:cubicBezTo>
                    <a:pt x="f520" y="f357"/>
                    <a:pt x="f518" y="f357"/>
                    <a:pt x="f517" y="f357"/>
                  </a:cubicBezTo>
                  <a:close/>
                  <a:moveTo>
                    <a:pt x="f514" y="f395"/>
                  </a:moveTo>
                  <a:cubicBezTo>
                    <a:pt x="f514" y="f333"/>
                    <a:pt x="f514" y="f78"/>
                    <a:pt x="f514" y="f104"/>
                  </a:cubicBezTo>
                  <a:cubicBezTo>
                    <a:pt x="f515" y="f104"/>
                    <a:pt x="f521" y="f29"/>
                    <a:pt x="f513" y="f334"/>
                  </a:cubicBezTo>
                  <a:cubicBezTo>
                    <a:pt x="f520" y="f334"/>
                    <a:pt x="f518" y="f395"/>
                    <a:pt x="f514" y="f395"/>
                  </a:cubicBezTo>
                  <a:close/>
                  <a:moveTo>
                    <a:pt x="f513" y="f318"/>
                  </a:moveTo>
                  <a:cubicBezTo>
                    <a:pt x="f517" y="f64"/>
                    <a:pt x="f106" y="f522"/>
                    <a:pt x="f514" y="f219"/>
                  </a:cubicBezTo>
                  <a:cubicBezTo>
                    <a:pt x="f515" y="f290"/>
                    <a:pt x="f515" y="f290"/>
                    <a:pt x="f513" y="f318"/>
                  </a:cubicBezTo>
                  <a:close/>
                  <a:moveTo>
                    <a:pt x="f517" y="f313"/>
                  </a:moveTo>
                  <a:cubicBezTo>
                    <a:pt x="f515" y="f116"/>
                    <a:pt x="f521" y="f494"/>
                    <a:pt x="f513" y="f170"/>
                  </a:cubicBezTo>
                  <a:cubicBezTo>
                    <a:pt x="f523" y="f264"/>
                    <a:pt x="f514" y="f312"/>
                    <a:pt x="f517" y="f313"/>
                  </a:cubicBezTo>
                  <a:close/>
                  <a:moveTo>
                    <a:pt x="f513" y="f410"/>
                  </a:moveTo>
                  <a:cubicBezTo>
                    <a:pt x="f520" y="f261"/>
                    <a:pt x="f518" y="f261"/>
                    <a:pt x="f514" y="f329"/>
                  </a:cubicBezTo>
                  <a:cubicBezTo>
                    <a:pt x="f514" y="f42"/>
                    <a:pt x="f514" y="f330"/>
                    <a:pt x="f514" y="f41"/>
                  </a:cubicBezTo>
                  <a:cubicBezTo>
                    <a:pt x="f515" y="f271"/>
                    <a:pt x="f515" y="f271"/>
                    <a:pt x="f513" y="f410"/>
                  </a:cubicBezTo>
                  <a:close/>
                  <a:moveTo>
                    <a:pt x="f517" y="f373"/>
                  </a:moveTo>
                  <a:cubicBezTo>
                    <a:pt x="f515" y="f246"/>
                    <a:pt x="f515" y="f246"/>
                    <a:pt x="f513" y="f309"/>
                  </a:cubicBezTo>
                  <a:cubicBezTo>
                    <a:pt x="f520" y="f309"/>
                    <a:pt x="f518" y="f309"/>
                    <a:pt x="f517" y="f309"/>
                  </a:cubicBezTo>
                  <a:cubicBezTo>
                    <a:pt x="f517" y="f193"/>
                    <a:pt x="f517" y="f189"/>
                    <a:pt x="f517" y="f373"/>
                  </a:cubicBezTo>
                  <a:close/>
                  <a:moveTo>
                    <a:pt x="f513" y="f427"/>
                  </a:moveTo>
                  <a:cubicBezTo>
                    <a:pt x="f106" y="f409"/>
                    <a:pt x="f106" y="f409"/>
                    <a:pt x="f514" y="f436"/>
                  </a:cubicBezTo>
                  <a:cubicBezTo>
                    <a:pt x="f515" y="f270"/>
                    <a:pt x="f515" y="f270"/>
                    <a:pt x="f513" y="f427"/>
                  </a:cubicBezTo>
                  <a:close/>
                  <a:moveTo>
                    <a:pt x="f513" y="f243"/>
                  </a:moveTo>
                  <a:cubicBezTo>
                    <a:pt x="f517" y="f33"/>
                    <a:pt x="f106" y="f33"/>
                    <a:pt x="f514" y="f389"/>
                  </a:cubicBezTo>
                  <a:cubicBezTo>
                    <a:pt x="f515" y="f389"/>
                    <a:pt x="f515" y="f389"/>
                    <a:pt x="f513" y="f243"/>
                  </a:cubicBezTo>
                  <a:close/>
                  <a:moveTo>
                    <a:pt x="f515" y="f287"/>
                  </a:moveTo>
                  <a:cubicBezTo>
                    <a:pt x="f517" y="f524"/>
                    <a:pt x="f106" y="f20"/>
                    <a:pt x="f514" y="f450"/>
                  </a:cubicBezTo>
                  <a:cubicBezTo>
                    <a:pt x="f521" y="f450"/>
                    <a:pt x="f513" y="f308"/>
                    <a:pt x="f515" y="f287"/>
                  </a:cubicBezTo>
                  <a:close/>
                  <a:moveTo>
                    <a:pt x="f513" y="f238"/>
                  </a:moveTo>
                  <a:cubicBezTo>
                    <a:pt x="f517" y="f238"/>
                    <a:pt x="f106" y="f238"/>
                    <a:pt x="f514" y="f96"/>
                  </a:cubicBezTo>
                  <a:cubicBezTo>
                    <a:pt x="f515" y="f181"/>
                    <a:pt x="f515" y="f181"/>
                    <a:pt x="f513" y="f238"/>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9" name="Freeform 10">
              <a:extLst>
                <a:ext uri="{FF2B5EF4-FFF2-40B4-BE49-F238E27FC236}">
                  <a16:creationId xmlns:a16="http://schemas.microsoft.com/office/drawing/2014/main" id="{D2184652-51AD-D40A-4F0E-FCA7D66312BB}"/>
                </a:ext>
              </a:extLst>
            </p:cNvPr>
            <p:cNvSpPr/>
            <p:nvPr/>
          </p:nvSpPr>
          <p:spPr>
            <a:xfrm>
              <a:off x="711202" y="5980111"/>
              <a:ext cx="577845" cy="155576"/>
            </a:xfrm>
            <a:custGeom>
              <a:avLst/>
              <a:gdLst>
                <a:gd name="f0" fmla="val 10800000"/>
                <a:gd name="f1" fmla="val 5400000"/>
                <a:gd name="f2" fmla="val 180"/>
                <a:gd name="f3" fmla="val w"/>
                <a:gd name="f4" fmla="val h"/>
                <a:gd name="f5" fmla="val 0"/>
                <a:gd name="f6" fmla="val 153"/>
                <a:gd name="f7" fmla="val 41"/>
                <a:gd name="f8" fmla="val 1"/>
                <a:gd name="f9" fmla="val 38"/>
                <a:gd name="f10" fmla="val 35"/>
                <a:gd name="f11" fmla="val 32"/>
                <a:gd name="f12" fmla="val 30"/>
                <a:gd name="f13" fmla="val 3"/>
                <a:gd name="f14" fmla="val 29"/>
                <a:gd name="f15" fmla="val 4"/>
                <a:gd name="f16" fmla="val 20"/>
                <a:gd name="f17" fmla="val 61"/>
                <a:gd name="f18" fmla="val 13"/>
                <a:gd name="f19" fmla="val 89"/>
                <a:gd name="f20" fmla="val 100"/>
                <a:gd name="f21" fmla="val 110"/>
                <a:gd name="f22" fmla="val 120"/>
                <a:gd name="f23" fmla="val 5"/>
                <a:gd name="f24" fmla="val 129"/>
                <a:gd name="f25" fmla="val 8"/>
                <a:gd name="f26" fmla="val 138"/>
                <a:gd name="f27" fmla="val 11"/>
                <a:gd name="f28" fmla="val 147"/>
                <a:gd name="f29" fmla="val 151"/>
                <a:gd name="f30" fmla="val 15"/>
                <a:gd name="f31" fmla="val 17"/>
                <a:gd name="f32" fmla="val 152"/>
                <a:gd name="f33" fmla="val 21"/>
                <a:gd name="f34" fmla="val 23"/>
                <a:gd name="f35" fmla="val 24"/>
                <a:gd name="f36" fmla="val 26"/>
                <a:gd name="f37" fmla="val 149"/>
                <a:gd name="f38" fmla="val 25"/>
                <a:gd name="f39" fmla="val 144"/>
                <a:gd name="f40" fmla="val 133"/>
                <a:gd name="f41" fmla="val 121"/>
                <a:gd name="f42" fmla="val 18"/>
                <a:gd name="f43" fmla="val 109"/>
                <a:gd name="f44" fmla="val 106"/>
                <a:gd name="f45" fmla="val 14"/>
                <a:gd name="f46" fmla="val 103"/>
                <a:gd name="f47" fmla="val 68"/>
                <a:gd name="f48" fmla="val 36"/>
                <a:gd name="f49" fmla="val 40"/>
                <a:gd name="f50" fmla="val 2"/>
                <a:gd name="f51" fmla="+- 0 0 -90"/>
                <a:gd name="f52" fmla="*/ f3 1 153"/>
                <a:gd name="f53" fmla="*/ f4 1 41"/>
                <a:gd name="f54" fmla="val f5"/>
                <a:gd name="f55" fmla="val f6"/>
                <a:gd name="f56" fmla="val f7"/>
                <a:gd name="f57" fmla="*/ f51 f0 1"/>
                <a:gd name="f58" fmla="+- f56 0 f54"/>
                <a:gd name="f59" fmla="+- f55 0 f54"/>
                <a:gd name="f60" fmla="*/ f57 1 f2"/>
                <a:gd name="f61" fmla="*/ f59 1 153"/>
                <a:gd name="f62" fmla="*/ f58 1 41"/>
                <a:gd name="f63" fmla="*/ 1 f59 1"/>
                <a:gd name="f64" fmla="*/ 41 f58 1"/>
                <a:gd name="f65" fmla="*/ 32 f58 1"/>
                <a:gd name="f66" fmla="*/ 4 f59 1"/>
                <a:gd name="f67" fmla="*/ 29 f58 1"/>
                <a:gd name="f68" fmla="*/ 89 f59 1"/>
                <a:gd name="f69" fmla="*/ 4 f58 1"/>
                <a:gd name="f70" fmla="*/ 120 f59 1"/>
                <a:gd name="f71" fmla="*/ 5 f58 1"/>
                <a:gd name="f72" fmla="*/ 147 f59 1"/>
                <a:gd name="f73" fmla="*/ 13 f58 1"/>
                <a:gd name="f74" fmla="*/ 152 f59 1"/>
                <a:gd name="f75" fmla="*/ 21 f58 1"/>
                <a:gd name="f76" fmla="*/ 26 f58 1"/>
                <a:gd name="f77" fmla="*/ 144 f59 1"/>
                <a:gd name="f78" fmla="*/ 25 f58 1"/>
                <a:gd name="f79" fmla="*/ 109 f59 1"/>
                <a:gd name="f80" fmla="*/ 15 f58 1"/>
                <a:gd name="f81" fmla="*/ 100 f59 1"/>
                <a:gd name="f82" fmla="*/ 40 f58 1"/>
                <a:gd name="f83" fmla="+- f60 0 f1"/>
                <a:gd name="f84" fmla="*/ f63 1 153"/>
                <a:gd name="f85" fmla="*/ f64 1 41"/>
                <a:gd name="f86" fmla="*/ f65 1 41"/>
                <a:gd name="f87" fmla="*/ f66 1 153"/>
                <a:gd name="f88" fmla="*/ f67 1 41"/>
                <a:gd name="f89" fmla="*/ f68 1 153"/>
                <a:gd name="f90" fmla="*/ f69 1 41"/>
                <a:gd name="f91" fmla="*/ f70 1 153"/>
                <a:gd name="f92" fmla="*/ f71 1 41"/>
                <a:gd name="f93" fmla="*/ f72 1 153"/>
                <a:gd name="f94" fmla="*/ f73 1 41"/>
                <a:gd name="f95" fmla="*/ f74 1 153"/>
                <a:gd name="f96" fmla="*/ f75 1 41"/>
                <a:gd name="f97" fmla="*/ f76 1 41"/>
                <a:gd name="f98" fmla="*/ f77 1 153"/>
                <a:gd name="f99" fmla="*/ f78 1 41"/>
                <a:gd name="f100" fmla="*/ f79 1 153"/>
                <a:gd name="f101" fmla="*/ f80 1 41"/>
                <a:gd name="f102" fmla="*/ f81 1 153"/>
                <a:gd name="f103" fmla="*/ f82 1 41"/>
                <a:gd name="f104" fmla="*/ 0 1 f61"/>
                <a:gd name="f105" fmla="*/ f55 1 f61"/>
                <a:gd name="f106" fmla="*/ 0 1 f62"/>
                <a:gd name="f107" fmla="*/ f56 1 f62"/>
                <a:gd name="f108" fmla="*/ f84 1 f61"/>
                <a:gd name="f109" fmla="*/ f85 1 f62"/>
                <a:gd name="f110" fmla="*/ f86 1 f62"/>
                <a:gd name="f111" fmla="*/ f87 1 f61"/>
                <a:gd name="f112" fmla="*/ f88 1 f62"/>
                <a:gd name="f113" fmla="*/ f89 1 f61"/>
                <a:gd name="f114" fmla="*/ f90 1 f62"/>
                <a:gd name="f115" fmla="*/ f91 1 f61"/>
                <a:gd name="f116" fmla="*/ f92 1 f62"/>
                <a:gd name="f117" fmla="*/ f93 1 f61"/>
                <a:gd name="f118" fmla="*/ f94 1 f62"/>
                <a:gd name="f119" fmla="*/ f95 1 f61"/>
                <a:gd name="f120" fmla="*/ f96 1 f62"/>
                <a:gd name="f121" fmla="*/ f97 1 f62"/>
                <a:gd name="f122" fmla="*/ f98 1 f61"/>
                <a:gd name="f123" fmla="*/ f99 1 f62"/>
                <a:gd name="f124" fmla="*/ f100 1 f61"/>
                <a:gd name="f125" fmla="*/ f101 1 f62"/>
                <a:gd name="f126" fmla="*/ f102 1 f61"/>
                <a:gd name="f127" fmla="*/ f103 1 f62"/>
                <a:gd name="f128" fmla="*/ f104 f52 1"/>
                <a:gd name="f129" fmla="*/ f105 f52 1"/>
                <a:gd name="f130" fmla="*/ f107 f53 1"/>
                <a:gd name="f131" fmla="*/ f106 f53 1"/>
                <a:gd name="f132" fmla="*/ f108 f52 1"/>
                <a:gd name="f133" fmla="*/ f109 f53 1"/>
                <a:gd name="f134" fmla="*/ f110 f53 1"/>
                <a:gd name="f135" fmla="*/ f111 f52 1"/>
                <a:gd name="f136" fmla="*/ f112 f53 1"/>
                <a:gd name="f137" fmla="*/ f113 f52 1"/>
                <a:gd name="f138" fmla="*/ f114 f53 1"/>
                <a:gd name="f139" fmla="*/ f115 f52 1"/>
                <a:gd name="f140" fmla="*/ f116 f53 1"/>
                <a:gd name="f141" fmla="*/ f117 f52 1"/>
                <a:gd name="f142" fmla="*/ f118 f53 1"/>
                <a:gd name="f143" fmla="*/ f119 f52 1"/>
                <a:gd name="f144" fmla="*/ f120 f53 1"/>
                <a:gd name="f145" fmla="*/ f121 f53 1"/>
                <a:gd name="f146" fmla="*/ f122 f52 1"/>
                <a:gd name="f147" fmla="*/ f123 f53 1"/>
                <a:gd name="f148" fmla="*/ f124 f52 1"/>
                <a:gd name="f149" fmla="*/ f125 f53 1"/>
                <a:gd name="f150" fmla="*/ f126 f52 1"/>
                <a:gd name="f151" fmla="*/ f127 f53 1"/>
              </a:gdLst>
              <a:ahLst/>
              <a:cxnLst>
                <a:cxn ang="3cd4">
                  <a:pos x="hc" y="t"/>
                </a:cxn>
                <a:cxn ang="0">
                  <a:pos x="r" y="vc"/>
                </a:cxn>
                <a:cxn ang="cd4">
                  <a:pos x="hc" y="b"/>
                </a:cxn>
                <a:cxn ang="cd2">
                  <a:pos x="l" y="vc"/>
                </a:cxn>
                <a:cxn ang="f83">
                  <a:pos x="f132" y="f133"/>
                </a:cxn>
                <a:cxn ang="f83">
                  <a:pos x="f132" y="f134"/>
                </a:cxn>
                <a:cxn ang="f83">
                  <a:pos x="f135" y="f136"/>
                </a:cxn>
                <a:cxn ang="f83">
                  <a:pos x="f137" y="f138"/>
                </a:cxn>
                <a:cxn ang="f83">
                  <a:pos x="f139" y="f140"/>
                </a:cxn>
                <a:cxn ang="f83">
                  <a:pos x="f141" y="f142"/>
                </a:cxn>
                <a:cxn ang="f83">
                  <a:pos x="f143" y="f144"/>
                </a:cxn>
                <a:cxn ang="f83">
                  <a:pos x="f143" y="f145"/>
                </a:cxn>
                <a:cxn ang="f83">
                  <a:pos x="f146" y="f147"/>
                </a:cxn>
                <a:cxn ang="f83">
                  <a:pos x="f148" y="f149"/>
                </a:cxn>
                <a:cxn ang="f83">
                  <a:pos x="f150" y="f149"/>
                </a:cxn>
                <a:cxn ang="f83">
                  <a:pos x="f135" y="f151"/>
                </a:cxn>
                <a:cxn ang="f83">
                  <a:pos x="f132" y="f133"/>
                </a:cxn>
              </a:cxnLst>
              <a:rect l="f128" t="f131" r="f129" b="f130"/>
              <a:pathLst>
                <a:path w="153" h="41">
                  <a:moveTo>
                    <a:pt x="f8" y="f7"/>
                  </a:moveTo>
                  <a:cubicBezTo>
                    <a:pt x="f8" y="f9"/>
                    <a:pt x="f5" y="f10"/>
                    <a:pt x="f8" y="f11"/>
                  </a:cubicBezTo>
                  <a:cubicBezTo>
                    <a:pt x="f8" y="f12"/>
                    <a:pt x="f13" y="f14"/>
                    <a:pt x="f15" y="f14"/>
                  </a:cubicBezTo>
                  <a:cubicBezTo>
                    <a:pt x="f11" y="f16"/>
                    <a:pt x="f17" y="f18"/>
                    <a:pt x="f19" y="f15"/>
                  </a:cubicBezTo>
                  <a:cubicBezTo>
                    <a:pt x="f20" y="f5"/>
                    <a:pt x="f21" y="f5"/>
                    <a:pt x="f22" y="f23"/>
                  </a:cubicBezTo>
                  <a:cubicBezTo>
                    <a:pt x="f24" y="f25"/>
                    <a:pt x="f26" y="f27"/>
                    <a:pt x="f28" y="f18"/>
                  </a:cubicBezTo>
                  <a:cubicBezTo>
                    <a:pt x="f29" y="f30"/>
                    <a:pt x="f6" y="f31"/>
                    <a:pt x="f32" y="f33"/>
                  </a:cubicBezTo>
                  <a:cubicBezTo>
                    <a:pt x="f32" y="f34"/>
                    <a:pt x="f32" y="f35"/>
                    <a:pt x="f32" y="f36"/>
                  </a:cubicBezTo>
                  <a:cubicBezTo>
                    <a:pt x="f37" y="f36"/>
                    <a:pt x="f28" y="f38"/>
                    <a:pt x="f39" y="f38"/>
                  </a:cubicBezTo>
                  <a:cubicBezTo>
                    <a:pt x="f40" y="f33"/>
                    <a:pt x="f41" y="f42"/>
                    <a:pt x="f43" y="f30"/>
                  </a:cubicBezTo>
                  <a:cubicBezTo>
                    <a:pt x="f44" y="f45"/>
                    <a:pt x="f46" y="f45"/>
                    <a:pt x="f20" y="f30"/>
                  </a:cubicBezTo>
                  <a:cubicBezTo>
                    <a:pt x="f47" y="f35"/>
                    <a:pt x="f48" y="f11"/>
                    <a:pt x="f15" y="f49"/>
                  </a:cubicBezTo>
                  <a:cubicBezTo>
                    <a:pt x="f13" y="f7"/>
                    <a:pt x="f50" y="f7"/>
                    <a:pt x="f8" y="f7"/>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0" name="Freeform 11">
              <a:extLst>
                <a:ext uri="{FF2B5EF4-FFF2-40B4-BE49-F238E27FC236}">
                  <a16:creationId xmlns:a16="http://schemas.microsoft.com/office/drawing/2014/main" id="{42A2B988-B628-5D90-0804-DEF4244DE4EE}"/>
                </a:ext>
              </a:extLst>
            </p:cNvPr>
            <p:cNvSpPr/>
            <p:nvPr/>
          </p:nvSpPr>
          <p:spPr>
            <a:xfrm>
              <a:off x="2311402" y="4924428"/>
              <a:ext cx="373066" cy="177795"/>
            </a:xfrm>
            <a:custGeom>
              <a:avLst/>
              <a:gdLst>
                <a:gd name="f0" fmla="val 10800000"/>
                <a:gd name="f1" fmla="val 5400000"/>
                <a:gd name="f2" fmla="val 180"/>
                <a:gd name="f3" fmla="val w"/>
                <a:gd name="f4" fmla="val h"/>
                <a:gd name="f5" fmla="val 0"/>
                <a:gd name="f6" fmla="val 99"/>
                <a:gd name="f7" fmla="val 47"/>
                <a:gd name="f8" fmla="val 40"/>
                <a:gd name="f9" fmla="val 34"/>
                <a:gd name="f10" fmla="val 29"/>
                <a:gd name="f11" fmla="val 24"/>
                <a:gd name="f12" fmla="val 23"/>
                <a:gd name="f13" fmla="val 1"/>
                <a:gd name="f14" fmla="val 21"/>
                <a:gd name="f15" fmla="val 3"/>
                <a:gd name="f16" fmla="val 16"/>
                <a:gd name="f17" fmla="val 14"/>
                <a:gd name="f18" fmla="val 8"/>
                <a:gd name="f19" fmla="val 42"/>
                <a:gd name="f20" fmla="val 43"/>
                <a:gd name="f21" fmla="val 46"/>
                <a:gd name="f22" fmla="val 63"/>
                <a:gd name="f23" fmla="val 10"/>
                <a:gd name="f24" fmla="val 79"/>
                <a:gd name="f25" fmla="val 19"/>
                <a:gd name="f26" fmla="val 95"/>
                <a:gd name="f27" fmla="val 27"/>
                <a:gd name="f28" fmla="val 98"/>
                <a:gd name="f29" fmla="val 30"/>
                <a:gd name="f30" fmla="val 33"/>
                <a:gd name="f31" fmla="val 38"/>
                <a:gd name="f32" fmla="val 97"/>
                <a:gd name="f33" fmla="val 96"/>
                <a:gd name="f34" fmla="val 64"/>
                <a:gd name="f35" fmla="val 49"/>
                <a:gd name="f36" fmla="val 22"/>
                <a:gd name="f37" fmla="val 20"/>
                <a:gd name="f38" fmla="val 28"/>
                <a:gd name="f39" fmla="val 4"/>
                <a:gd name="f40" fmla="val 39"/>
                <a:gd name="f41" fmla="val 2"/>
                <a:gd name="f42" fmla="+- 0 0 -90"/>
                <a:gd name="f43" fmla="*/ f3 1 99"/>
                <a:gd name="f44" fmla="*/ f4 1 47"/>
                <a:gd name="f45" fmla="val f5"/>
                <a:gd name="f46" fmla="val f6"/>
                <a:gd name="f47" fmla="val f7"/>
                <a:gd name="f48" fmla="*/ f42 f0 1"/>
                <a:gd name="f49" fmla="+- f47 0 f45"/>
                <a:gd name="f50" fmla="+- f46 0 f45"/>
                <a:gd name="f51" fmla="*/ f48 1 f2"/>
                <a:gd name="f52" fmla="*/ f50 1 99"/>
                <a:gd name="f53" fmla="*/ f49 1 47"/>
                <a:gd name="f54" fmla="*/ 0 f50 1"/>
                <a:gd name="f55" fmla="*/ 40 f49 1"/>
                <a:gd name="f56" fmla="*/ 24 f49 1"/>
                <a:gd name="f57" fmla="*/ 3 f50 1"/>
                <a:gd name="f58" fmla="*/ 21 f49 1"/>
                <a:gd name="f59" fmla="*/ 42 f50 1"/>
                <a:gd name="f60" fmla="*/ 1 f49 1"/>
                <a:gd name="f61" fmla="*/ 47 f50 1"/>
                <a:gd name="f62" fmla="*/ 95 f50 1"/>
                <a:gd name="f63" fmla="*/ 27 f49 1"/>
                <a:gd name="f64" fmla="*/ 99 f50 1"/>
                <a:gd name="f65" fmla="*/ 33 f49 1"/>
                <a:gd name="f66" fmla="*/ 47 f49 1"/>
                <a:gd name="f67" fmla="*/ 46 f49 1"/>
                <a:gd name="f68" fmla="*/ 49 f50 1"/>
                <a:gd name="f69" fmla="*/ 22 f49 1"/>
                <a:gd name="f70" fmla="*/ 40 f50 1"/>
                <a:gd name="f71" fmla="*/ 4 f50 1"/>
                <a:gd name="f72" fmla="*/ 39 f49 1"/>
                <a:gd name="f73" fmla="+- f51 0 f1"/>
                <a:gd name="f74" fmla="*/ f54 1 99"/>
                <a:gd name="f75" fmla="*/ f55 1 47"/>
                <a:gd name="f76" fmla="*/ f56 1 47"/>
                <a:gd name="f77" fmla="*/ f57 1 99"/>
                <a:gd name="f78" fmla="*/ f58 1 47"/>
                <a:gd name="f79" fmla="*/ f59 1 99"/>
                <a:gd name="f80" fmla="*/ f60 1 47"/>
                <a:gd name="f81" fmla="*/ f61 1 99"/>
                <a:gd name="f82" fmla="*/ f62 1 99"/>
                <a:gd name="f83" fmla="*/ f63 1 47"/>
                <a:gd name="f84" fmla="*/ f64 1 99"/>
                <a:gd name="f85" fmla="*/ f65 1 47"/>
                <a:gd name="f86" fmla="*/ f66 1 47"/>
                <a:gd name="f87" fmla="*/ f67 1 47"/>
                <a:gd name="f88" fmla="*/ f68 1 99"/>
                <a:gd name="f89" fmla="*/ f69 1 47"/>
                <a:gd name="f90" fmla="*/ f70 1 99"/>
                <a:gd name="f91" fmla="*/ f71 1 99"/>
                <a:gd name="f92" fmla="*/ f72 1 47"/>
                <a:gd name="f93" fmla="*/ 0 1 f52"/>
                <a:gd name="f94" fmla="*/ f46 1 f52"/>
                <a:gd name="f95" fmla="*/ 0 1 f53"/>
                <a:gd name="f96" fmla="*/ f47 1 f53"/>
                <a:gd name="f97" fmla="*/ f74 1 f52"/>
                <a:gd name="f98" fmla="*/ f75 1 f53"/>
                <a:gd name="f99" fmla="*/ f76 1 f53"/>
                <a:gd name="f100" fmla="*/ f77 1 f52"/>
                <a:gd name="f101" fmla="*/ f78 1 f53"/>
                <a:gd name="f102" fmla="*/ f79 1 f52"/>
                <a:gd name="f103" fmla="*/ f80 1 f53"/>
                <a:gd name="f104" fmla="*/ f81 1 f52"/>
                <a:gd name="f105" fmla="*/ f82 1 f52"/>
                <a:gd name="f106" fmla="*/ f83 1 f53"/>
                <a:gd name="f107" fmla="*/ f84 1 f52"/>
                <a:gd name="f108" fmla="*/ f85 1 f53"/>
                <a:gd name="f109" fmla="*/ f86 1 f53"/>
                <a:gd name="f110" fmla="*/ f87 1 f53"/>
                <a:gd name="f111" fmla="*/ f88 1 f52"/>
                <a:gd name="f112" fmla="*/ f89 1 f53"/>
                <a:gd name="f113" fmla="*/ f90 1 f52"/>
                <a:gd name="f114" fmla="*/ f91 1 f52"/>
                <a:gd name="f115" fmla="*/ f92 1 f53"/>
                <a:gd name="f116" fmla="*/ f93 f43 1"/>
                <a:gd name="f117" fmla="*/ f94 f43 1"/>
                <a:gd name="f118" fmla="*/ f96 f44 1"/>
                <a:gd name="f119" fmla="*/ f95 f44 1"/>
                <a:gd name="f120" fmla="*/ f97 f43 1"/>
                <a:gd name="f121" fmla="*/ f98 f44 1"/>
                <a:gd name="f122" fmla="*/ f99 f44 1"/>
                <a:gd name="f123" fmla="*/ f100 f43 1"/>
                <a:gd name="f124" fmla="*/ f101 f44 1"/>
                <a:gd name="f125" fmla="*/ f102 f43 1"/>
                <a:gd name="f126" fmla="*/ f103 f44 1"/>
                <a:gd name="f127" fmla="*/ f104 f43 1"/>
                <a:gd name="f128" fmla="*/ f105 f43 1"/>
                <a:gd name="f129" fmla="*/ f106 f44 1"/>
                <a:gd name="f130" fmla="*/ f107 f43 1"/>
                <a:gd name="f131" fmla="*/ f108 f44 1"/>
                <a:gd name="f132" fmla="*/ f109 f44 1"/>
                <a:gd name="f133" fmla="*/ f110 f44 1"/>
                <a:gd name="f134" fmla="*/ f111 f43 1"/>
                <a:gd name="f135" fmla="*/ f112 f44 1"/>
                <a:gd name="f136" fmla="*/ f113 f43 1"/>
                <a:gd name="f137" fmla="*/ f114 f43 1"/>
                <a:gd name="f138" fmla="*/ f115 f44 1"/>
              </a:gdLst>
              <a:ahLst/>
              <a:cxnLst>
                <a:cxn ang="3cd4">
                  <a:pos x="hc" y="t"/>
                </a:cxn>
                <a:cxn ang="0">
                  <a:pos x="r" y="vc"/>
                </a:cxn>
                <a:cxn ang="cd4">
                  <a:pos x="hc" y="b"/>
                </a:cxn>
                <a:cxn ang="cd2">
                  <a:pos x="l" y="vc"/>
                </a:cxn>
                <a:cxn ang="f73">
                  <a:pos x="f120" y="f121"/>
                </a:cxn>
                <a:cxn ang="f73">
                  <a:pos x="f120" y="f122"/>
                </a:cxn>
                <a:cxn ang="f73">
                  <a:pos x="f123" y="f124"/>
                </a:cxn>
                <a:cxn ang="f73">
                  <a:pos x="f125" y="f126"/>
                </a:cxn>
                <a:cxn ang="f73">
                  <a:pos x="f127" y="f126"/>
                </a:cxn>
                <a:cxn ang="f73">
                  <a:pos x="f128" y="f129"/>
                </a:cxn>
                <a:cxn ang="f73">
                  <a:pos x="f130" y="f131"/>
                </a:cxn>
                <a:cxn ang="f73">
                  <a:pos x="f130" y="f132"/>
                </a:cxn>
                <a:cxn ang="f73">
                  <a:pos x="f128" y="f133"/>
                </a:cxn>
                <a:cxn ang="f73">
                  <a:pos x="f134" y="f135"/>
                </a:cxn>
                <a:cxn ang="f73">
                  <a:pos x="f136" y="f135"/>
                </a:cxn>
                <a:cxn ang="f73">
                  <a:pos x="f137" y="f138"/>
                </a:cxn>
                <a:cxn ang="f73">
                  <a:pos x="f120" y="f121"/>
                </a:cxn>
              </a:cxnLst>
              <a:rect l="f116" t="f119" r="f117" b="f118"/>
              <a:pathLst>
                <a:path w="99" h="47">
                  <a:moveTo>
                    <a:pt x="f5" y="f8"/>
                  </a:moveTo>
                  <a:cubicBezTo>
                    <a:pt x="f5" y="f9"/>
                    <a:pt x="f5" y="f10"/>
                    <a:pt x="f5" y="f11"/>
                  </a:cubicBezTo>
                  <a:cubicBezTo>
                    <a:pt x="f5" y="f12"/>
                    <a:pt x="f13" y="f14"/>
                    <a:pt x="f15" y="f14"/>
                  </a:cubicBezTo>
                  <a:cubicBezTo>
                    <a:pt x="f16" y="f17"/>
                    <a:pt x="f10" y="f18"/>
                    <a:pt x="f19" y="f13"/>
                  </a:cubicBezTo>
                  <a:cubicBezTo>
                    <a:pt x="f20" y="f5"/>
                    <a:pt x="f21" y="f13"/>
                    <a:pt x="f7" y="f13"/>
                  </a:cubicBezTo>
                  <a:cubicBezTo>
                    <a:pt x="f22" y="f23"/>
                    <a:pt x="f24" y="f25"/>
                    <a:pt x="f26" y="f27"/>
                  </a:cubicBezTo>
                  <a:cubicBezTo>
                    <a:pt x="f28" y="f10"/>
                    <a:pt x="f6" y="f29"/>
                    <a:pt x="f6" y="f30"/>
                  </a:cubicBezTo>
                  <a:cubicBezTo>
                    <a:pt x="f28" y="f31"/>
                    <a:pt x="f6" y="f19"/>
                    <a:pt x="f6" y="f7"/>
                  </a:cubicBezTo>
                  <a:cubicBezTo>
                    <a:pt x="f32" y="f7"/>
                    <a:pt x="f33" y="f21"/>
                    <a:pt x="f26" y="f21"/>
                  </a:cubicBezTo>
                  <a:cubicBezTo>
                    <a:pt x="f24" y="f31"/>
                    <a:pt x="f34" y="f29"/>
                    <a:pt x="f35" y="f36"/>
                  </a:cubicBezTo>
                  <a:cubicBezTo>
                    <a:pt x="f21" y="f37"/>
                    <a:pt x="f20" y="f37"/>
                    <a:pt x="f8" y="f36"/>
                  </a:cubicBezTo>
                  <a:cubicBezTo>
                    <a:pt x="f38" y="f27"/>
                    <a:pt x="f16" y="f30"/>
                    <a:pt x="f39" y="f40"/>
                  </a:cubicBezTo>
                  <a:cubicBezTo>
                    <a:pt x="f15" y="f40"/>
                    <a:pt x="f41" y="f40"/>
                    <a:pt x="f5" y="f8"/>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1" name="Freeform 12">
              <a:extLst>
                <a:ext uri="{FF2B5EF4-FFF2-40B4-BE49-F238E27FC236}">
                  <a16:creationId xmlns:a16="http://schemas.microsoft.com/office/drawing/2014/main" id="{E1083A5F-8D29-7ECB-76DC-2296FB63CB55}"/>
                </a:ext>
              </a:extLst>
            </p:cNvPr>
            <p:cNvSpPr/>
            <p:nvPr/>
          </p:nvSpPr>
          <p:spPr>
            <a:xfrm>
              <a:off x="3816348" y="5741983"/>
              <a:ext cx="377820" cy="128592"/>
            </a:xfrm>
            <a:custGeom>
              <a:avLst/>
              <a:gdLst>
                <a:gd name="f0" fmla="val 10800000"/>
                <a:gd name="f1" fmla="val 5400000"/>
                <a:gd name="f2" fmla="val 180"/>
                <a:gd name="f3" fmla="val w"/>
                <a:gd name="f4" fmla="val h"/>
                <a:gd name="f5" fmla="val 0"/>
                <a:gd name="f6" fmla="val 100"/>
                <a:gd name="f7" fmla="val 34"/>
                <a:gd name="f8" fmla="val 92"/>
                <a:gd name="f9" fmla="val 32"/>
                <a:gd name="f10" fmla="val 84"/>
                <a:gd name="f11" fmla="val 30"/>
                <a:gd name="f12" fmla="val 77"/>
                <a:gd name="f13" fmla="val 28"/>
                <a:gd name="f14" fmla="val 64"/>
                <a:gd name="f15" fmla="val 25"/>
                <a:gd name="f16" fmla="val 51"/>
                <a:gd name="f17" fmla="val 22"/>
                <a:gd name="f18" fmla="val 38"/>
                <a:gd name="f19" fmla="val 18"/>
                <a:gd name="f20" fmla="val 36"/>
                <a:gd name="f21" fmla="val 19"/>
                <a:gd name="f22" fmla="val 23"/>
                <a:gd name="f23" fmla="val 12"/>
                <a:gd name="f24" fmla="val 27"/>
                <a:gd name="f25" fmla="val 1"/>
                <a:gd name="f26" fmla="val 17"/>
                <a:gd name="f27" fmla="val 16"/>
                <a:gd name="f28" fmla="val 2"/>
                <a:gd name="f29" fmla="val 15"/>
                <a:gd name="f30" fmla="val 3"/>
                <a:gd name="f31" fmla="val 14"/>
                <a:gd name="f32" fmla="val 13"/>
                <a:gd name="f33" fmla="val 10"/>
                <a:gd name="f34" fmla="val 5"/>
                <a:gd name="f35" fmla="val 33"/>
                <a:gd name="f36" fmla="val 37"/>
                <a:gd name="f37" fmla="val 57"/>
                <a:gd name="f38" fmla="val 6"/>
                <a:gd name="f39" fmla="val 96"/>
                <a:gd name="f40" fmla="val 99"/>
                <a:gd name="f41" fmla="val 26"/>
                <a:gd name="f42" fmla="+- 0 0 -90"/>
                <a:gd name="f43" fmla="*/ f3 1 100"/>
                <a:gd name="f44" fmla="*/ f4 1 34"/>
                <a:gd name="f45" fmla="val f5"/>
                <a:gd name="f46" fmla="val f6"/>
                <a:gd name="f47" fmla="val f7"/>
                <a:gd name="f48" fmla="*/ f42 f0 1"/>
                <a:gd name="f49" fmla="+- f47 0 f45"/>
                <a:gd name="f50" fmla="+- f46 0 f45"/>
                <a:gd name="f51" fmla="*/ f48 1 f2"/>
                <a:gd name="f52" fmla="*/ f50 1 100"/>
                <a:gd name="f53" fmla="*/ f49 1 34"/>
                <a:gd name="f54" fmla="*/ 100 f50 1"/>
                <a:gd name="f55" fmla="*/ 34 f49 1"/>
                <a:gd name="f56" fmla="*/ 77 f50 1"/>
                <a:gd name="f57" fmla="*/ 28 f49 1"/>
                <a:gd name="f58" fmla="*/ 38 f50 1"/>
                <a:gd name="f59" fmla="*/ 18 f49 1"/>
                <a:gd name="f60" fmla="*/ 32 f50 1"/>
                <a:gd name="f61" fmla="*/ 19 f49 1"/>
                <a:gd name="f62" fmla="*/ 0 f50 1"/>
                <a:gd name="f63" fmla="*/ 32 f49 1"/>
                <a:gd name="f64" fmla="*/ 1 f50 1"/>
                <a:gd name="f65" fmla="*/ 17 f49 1"/>
                <a:gd name="f66" fmla="*/ 3 f50 1"/>
                <a:gd name="f67" fmla="*/ 14 f49 1"/>
                <a:gd name="f68" fmla="*/ 1 f49 1"/>
                <a:gd name="f69" fmla="*/ 37 f50 1"/>
                <a:gd name="f70" fmla="*/ 0 f49 1"/>
                <a:gd name="f71" fmla="*/ 96 f50 1"/>
                <a:gd name="f72" fmla="*/ 22 f49 1"/>
                <a:gd name="f73" fmla="+- f51 0 f1"/>
                <a:gd name="f74" fmla="*/ f54 1 100"/>
                <a:gd name="f75" fmla="*/ f55 1 34"/>
                <a:gd name="f76" fmla="*/ f56 1 100"/>
                <a:gd name="f77" fmla="*/ f57 1 34"/>
                <a:gd name="f78" fmla="*/ f58 1 100"/>
                <a:gd name="f79" fmla="*/ f59 1 34"/>
                <a:gd name="f80" fmla="*/ f60 1 100"/>
                <a:gd name="f81" fmla="*/ f61 1 34"/>
                <a:gd name="f82" fmla="*/ f62 1 100"/>
                <a:gd name="f83" fmla="*/ f63 1 34"/>
                <a:gd name="f84" fmla="*/ f64 1 100"/>
                <a:gd name="f85" fmla="*/ f65 1 34"/>
                <a:gd name="f86" fmla="*/ f66 1 100"/>
                <a:gd name="f87" fmla="*/ f67 1 34"/>
                <a:gd name="f88" fmla="*/ f68 1 34"/>
                <a:gd name="f89" fmla="*/ f69 1 100"/>
                <a:gd name="f90" fmla="*/ f70 1 34"/>
                <a:gd name="f91" fmla="*/ f71 1 100"/>
                <a:gd name="f92" fmla="*/ f72 1 34"/>
                <a:gd name="f93" fmla="*/ 0 1 f52"/>
                <a:gd name="f94" fmla="*/ f46 1 f52"/>
                <a:gd name="f95" fmla="*/ 0 1 f53"/>
                <a:gd name="f96" fmla="*/ f47 1 f53"/>
                <a:gd name="f97" fmla="*/ f74 1 f52"/>
                <a:gd name="f98" fmla="*/ f75 1 f53"/>
                <a:gd name="f99" fmla="*/ f76 1 f52"/>
                <a:gd name="f100" fmla="*/ f77 1 f53"/>
                <a:gd name="f101" fmla="*/ f78 1 f52"/>
                <a:gd name="f102" fmla="*/ f79 1 f53"/>
                <a:gd name="f103" fmla="*/ f80 1 f52"/>
                <a:gd name="f104" fmla="*/ f81 1 f53"/>
                <a:gd name="f105" fmla="*/ f82 1 f52"/>
                <a:gd name="f106" fmla="*/ f83 1 f53"/>
                <a:gd name="f107" fmla="*/ f84 1 f52"/>
                <a:gd name="f108" fmla="*/ f85 1 f53"/>
                <a:gd name="f109" fmla="*/ f86 1 f52"/>
                <a:gd name="f110" fmla="*/ f87 1 f53"/>
                <a:gd name="f111" fmla="*/ f88 1 f53"/>
                <a:gd name="f112" fmla="*/ f89 1 f52"/>
                <a:gd name="f113" fmla="*/ f90 1 f53"/>
                <a:gd name="f114" fmla="*/ f91 1 f52"/>
                <a:gd name="f115" fmla="*/ f92 1 f53"/>
                <a:gd name="f116" fmla="*/ f93 f43 1"/>
                <a:gd name="f117" fmla="*/ f94 f43 1"/>
                <a:gd name="f118" fmla="*/ f96 f44 1"/>
                <a:gd name="f119" fmla="*/ f95 f44 1"/>
                <a:gd name="f120" fmla="*/ f97 f43 1"/>
                <a:gd name="f121" fmla="*/ f98 f44 1"/>
                <a:gd name="f122" fmla="*/ f99 f43 1"/>
                <a:gd name="f123" fmla="*/ f100 f44 1"/>
                <a:gd name="f124" fmla="*/ f101 f43 1"/>
                <a:gd name="f125" fmla="*/ f102 f44 1"/>
                <a:gd name="f126" fmla="*/ f103 f43 1"/>
                <a:gd name="f127" fmla="*/ f104 f44 1"/>
                <a:gd name="f128" fmla="*/ f105 f43 1"/>
                <a:gd name="f129" fmla="*/ f106 f44 1"/>
                <a:gd name="f130" fmla="*/ f107 f43 1"/>
                <a:gd name="f131" fmla="*/ f108 f44 1"/>
                <a:gd name="f132" fmla="*/ f109 f43 1"/>
                <a:gd name="f133" fmla="*/ f110 f44 1"/>
                <a:gd name="f134" fmla="*/ f111 f44 1"/>
                <a:gd name="f135" fmla="*/ f112 f43 1"/>
                <a:gd name="f136" fmla="*/ f113 f44 1"/>
                <a:gd name="f137" fmla="*/ f114 f43 1"/>
                <a:gd name="f138" fmla="*/ f115 f44 1"/>
              </a:gdLst>
              <a:ahLst/>
              <a:cxnLst>
                <a:cxn ang="3cd4">
                  <a:pos x="hc" y="t"/>
                </a:cxn>
                <a:cxn ang="0">
                  <a:pos x="r" y="vc"/>
                </a:cxn>
                <a:cxn ang="cd4">
                  <a:pos x="hc" y="b"/>
                </a:cxn>
                <a:cxn ang="cd2">
                  <a:pos x="l" y="vc"/>
                </a:cxn>
                <a:cxn ang="f73">
                  <a:pos x="f120" y="f121"/>
                </a:cxn>
                <a:cxn ang="f73">
                  <a:pos x="f122" y="f123"/>
                </a:cxn>
                <a:cxn ang="f73">
                  <a:pos x="f124" y="f125"/>
                </a:cxn>
                <a:cxn ang="f73">
                  <a:pos x="f126" y="f127"/>
                </a:cxn>
                <a:cxn ang="f73">
                  <a:pos x="f128" y="f129"/>
                </a:cxn>
                <a:cxn ang="f73">
                  <a:pos x="f130" y="f131"/>
                </a:cxn>
                <a:cxn ang="f73">
                  <a:pos x="f132" y="f133"/>
                </a:cxn>
                <a:cxn ang="f73">
                  <a:pos x="f126" y="f134"/>
                </a:cxn>
                <a:cxn ang="f73">
                  <a:pos x="f135" y="f136"/>
                </a:cxn>
                <a:cxn ang="f73">
                  <a:pos x="f137" y="f131"/>
                </a:cxn>
                <a:cxn ang="f73">
                  <a:pos x="f120" y="f138"/>
                </a:cxn>
                <a:cxn ang="f73">
                  <a:pos x="f120" y="f121"/>
                </a:cxn>
              </a:cxnLst>
              <a:rect l="f116" t="f119" r="f117" b="f118"/>
              <a:pathLst>
                <a:path w="100" h="34">
                  <a:moveTo>
                    <a:pt x="f6" y="f7"/>
                  </a:moveTo>
                  <a:cubicBezTo>
                    <a:pt x="f8" y="f9"/>
                    <a:pt x="f10" y="f11"/>
                    <a:pt x="f12" y="f13"/>
                  </a:cubicBezTo>
                  <a:cubicBezTo>
                    <a:pt x="f14" y="f15"/>
                    <a:pt x="f16" y="f17"/>
                    <a:pt x="f18" y="f19"/>
                  </a:cubicBezTo>
                  <a:cubicBezTo>
                    <a:pt x="f20" y="f19"/>
                    <a:pt x="f7" y="f19"/>
                    <a:pt x="f9" y="f21"/>
                  </a:cubicBezTo>
                  <a:cubicBezTo>
                    <a:pt x="f17" y="f22"/>
                    <a:pt x="f23" y="f13"/>
                    <a:pt x="f5" y="f9"/>
                  </a:cubicBezTo>
                  <a:cubicBezTo>
                    <a:pt x="f5" y="f24"/>
                    <a:pt x="f5" y="f17"/>
                    <a:pt x="f25" y="f26"/>
                  </a:cubicBezTo>
                  <a:cubicBezTo>
                    <a:pt x="f25" y="f27"/>
                    <a:pt x="f28" y="f29"/>
                    <a:pt x="f30" y="f31"/>
                  </a:cubicBezTo>
                  <a:cubicBezTo>
                    <a:pt x="f32" y="f33"/>
                    <a:pt x="f17" y="f34"/>
                    <a:pt x="f9" y="f25"/>
                  </a:cubicBezTo>
                  <a:cubicBezTo>
                    <a:pt x="f35" y="f5"/>
                    <a:pt x="f20" y="f5"/>
                    <a:pt x="f36" y="f5"/>
                  </a:cubicBezTo>
                  <a:cubicBezTo>
                    <a:pt x="f37" y="f38"/>
                    <a:pt x="f12" y="f23"/>
                    <a:pt x="f39" y="f26"/>
                  </a:cubicBezTo>
                  <a:cubicBezTo>
                    <a:pt x="f40" y="f19"/>
                    <a:pt x="f6" y="f21"/>
                    <a:pt x="f6" y="f17"/>
                  </a:cubicBezTo>
                  <a:cubicBezTo>
                    <a:pt x="f6" y="f41"/>
                    <a:pt x="f6" y="f11"/>
                    <a:pt x="f6" y="f7"/>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2" name="Freeform 13">
              <a:extLst>
                <a:ext uri="{FF2B5EF4-FFF2-40B4-BE49-F238E27FC236}">
                  <a16:creationId xmlns:a16="http://schemas.microsoft.com/office/drawing/2014/main" id="{EC01C73C-2616-7ED2-D4C5-636BD97D9106}"/>
                </a:ext>
              </a:extLst>
            </p:cNvPr>
            <p:cNvSpPr/>
            <p:nvPr/>
          </p:nvSpPr>
          <p:spPr>
            <a:xfrm>
              <a:off x="3013076" y="5378445"/>
              <a:ext cx="233364" cy="188915"/>
            </a:xfrm>
            <a:custGeom>
              <a:avLst/>
              <a:gdLst>
                <a:gd name="f0" fmla="val 10800000"/>
                <a:gd name="f1" fmla="val 5400000"/>
                <a:gd name="f2" fmla="val 180"/>
                <a:gd name="f3" fmla="val w"/>
                <a:gd name="f4" fmla="val h"/>
                <a:gd name="f5" fmla="val 0"/>
                <a:gd name="f6" fmla="val 62"/>
                <a:gd name="f7" fmla="val 50"/>
                <a:gd name="f8" fmla="val 24"/>
                <a:gd name="f9" fmla="val 18"/>
                <a:gd name="f10" fmla="val 32"/>
                <a:gd name="f11" fmla="val 14"/>
                <a:gd name="f12" fmla="val 26"/>
                <a:gd name="f13" fmla="val 7"/>
                <a:gd name="f14" fmla="val 30"/>
                <a:gd name="f15" fmla="val 1"/>
                <a:gd name="f16" fmla="val 2"/>
                <a:gd name="f17" fmla="val 3"/>
                <a:gd name="f18" fmla="val 4"/>
                <a:gd name="f19" fmla="val 6"/>
                <a:gd name="f20" fmla="val 9"/>
                <a:gd name="f21" fmla="val 31"/>
                <a:gd name="f22" fmla="val 34"/>
                <a:gd name="f23" fmla="val 15"/>
                <a:gd name="f24" fmla="val 39"/>
                <a:gd name="f25" fmla="val 10"/>
                <a:gd name="f26" fmla="val 5"/>
                <a:gd name="f27" fmla="val 41"/>
                <a:gd name="f28" fmla="val 43"/>
                <a:gd name="f29" fmla="val 45"/>
                <a:gd name="f30" fmla="val 46"/>
                <a:gd name="f31" fmla="val 12"/>
                <a:gd name="f32" fmla="val 19"/>
                <a:gd name="f33" fmla="val 47"/>
                <a:gd name="f34" fmla="val 48"/>
                <a:gd name="f35" fmla="val 49"/>
                <a:gd name="f36" fmla="val 51"/>
                <a:gd name="f37" fmla="val 53"/>
                <a:gd name="f38" fmla="val 56"/>
                <a:gd name="f39" fmla="val 8"/>
                <a:gd name="f40" fmla="val 11"/>
                <a:gd name="f41" fmla="val 23"/>
                <a:gd name="f42" fmla="val 29"/>
                <a:gd name="f43" fmla="val 40"/>
                <a:gd name="f44" fmla="val 37"/>
                <a:gd name="f45" fmla="val 44"/>
                <a:gd name="f46" fmla="val 35"/>
                <a:gd name="f47" fmla="val 28"/>
                <a:gd name="f48" fmla="val 33"/>
                <a:gd name="f49" fmla="val 38"/>
                <a:gd name="f50" fmla="val 22"/>
                <a:gd name="f51" fmla="val 21"/>
                <a:gd name="f52" fmla="val 20"/>
                <a:gd name="f53" fmla="val 13"/>
                <a:gd name="f54" fmla="+- 0 0 -90"/>
                <a:gd name="f55" fmla="*/ f3 1 62"/>
                <a:gd name="f56" fmla="*/ f4 1 50"/>
                <a:gd name="f57" fmla="val f5"/>
                <a:gd name="f58" fmla="val f6"/>
                <a:gd name="f59" fmla="val f7"/>
                <a:gd name="f60" fmla="*/ f54 f0 1"/>
                <a:gd name="f61" fmla="+- f59 0 f57"/>
                <a:gd name="f62" fmla="+- f58 0 f57"/>
                <a:gd name="f63" fmla="*/ f60 1 f2"/>
                <a:gd name="f64" fmla="*/ f62 1 62"/>
                <a:gd name="f65" fmla="*/ f61 1 50"/>
                <a:gd name="f66" fmla="*/ 24 f62 1"/>
                <a:gd name="f67" fmla="*/ 18 f61 1"/>
                <a:gd name="f68" fmla="*/ 30 f62 1"/>
                <a:gd name="f69" fmla="*/ 1 f61 1"/>
                <a:gd name="f70" fmla="*/ 32 f62 1"/>
                <a:gd name="f71" fmla="*/ 4 f61 1"/>
                <a:gd name="f72" fmla="*/ 9 f61 1"/>
                <a:gd name="f73" fmla="*/ 39 f62 1"/>
                <a:gd name="f74" fmla="*/ 15 f61 1"/>
                <a:gd name="f75" fmla="*/ 0 f61 1"/>
                <a:gd name="f76" fmla="*/ 45 f62 1"/>
                <a:gd name="f77" fmla="*/ 46 f62 1"/>
                <a:gd name="f78" fmla="*/ 19 f61 1"/>
                <a:gd name="f79" fmla="*/ 49 f62 1"/>
                <a:gd name="f80" fmla="*/ 5 f61 1"/>
                <a:gd name="f81" fmla="*/ 56 f62 1"/>
                <a:gd name="f82" fmla="*/ 62 f62 1"/>
                <a:gd name="f83" fmla="*/ 24 f61 1"/>
                <a:gd name="f84" fmla="*/ 40 f61 1"/>
                <a:gd name="f85" fmla="*/ 35 f62 1"/>
                <a:gd name="f86" fmla="*/ 32 f61 1"/>
                <a:gd name="f87" fmla="*/ 28 f62 1"/>
                <a:gd name="f88" fmla="*/ 33 f61 1"/>
                <a:gd name="f89" fmla="*/ 0 f62 1"/>
                <a:gd name="f90" fmla="*/ 50 f61 1"/>
                <a:gd name="f91" fmla="*/ 35 f61 1"/>
                <a:gd name="f92" fmla="*/ 2 f62 1"/>
                <a:gd name="f93" fmla="*/ 31 f61 1"/>
                <a:gd name="f94" fmla="*/ 15 f62 1"/>
                <a:gd name="f95" fmla="*/ 20 f62 1"/>
                <a:gd name="f96" fmla="*/ 14 f61 1"/>
                <a:gd name="f97" fmla="*/ 11 f61 1"/>
                <a:gd name="f98" fmla="*/ 22 f62 1"/>
                <a:gd name="f99" fmla="+- f63 0 f1"/>
                <a:gd name="f100" fmla="*/ f66 1 62"/>
                <a:gd name="f101" fmla="*/ f67 1 50"/>
                <a:gd name="f102" fmla="*/ f68 1 62"/>
                <a:gd name="f103" fmla="*/ f69 1 50"/>
                <a:gd name="f104" fmla="*/ f70 1 62"/>
                <a:gd name="f105" fmla="*/ f71 1 50"/>
                <a:gd name="f106" fmla="*/ f72 1 50"/>
                <a:gd name="f107" fmla="*/ f73 1 62"/>
                <a:gd name="f108" fmla="*/ f74 1 50"/>
                <a:gd name="f109" fmla="*/ f75 1 50"/>
                <a:gd name="f110" fmla="*/ f76 1 62"/>
                <a:gd name="f111" fmla="*/ f77 1 62"/>
                <a:gd name="f112" fmla="*/ f78 1 50"/>
                <a:gd name="f113" fmla="*/ f79 1 62"/>
                <a:gd name="f114" fmla="*/ f80 1 50"/>
                <a:gd name="f115" fmla="*/ f81 1 62"/>
                <a:gd name="f116" fmla="*/ f82 1 62"/>
                <a:gd name="f117" fmla="*/ f83 1 50"/>
                <a:gd name="f118" fmla="*/ f84 1 50"/>
                <a:gd name="f119" fmla="*/ f85 1 62"/>
                <a:gd name="f120" fmla="*/ f86 1 50"/>
                <a:gd name="f121" fmla="*/ f87 1 62"/>
                <a:gd name="f122" fmla="*/ f88 1 50"/>
                <a:gd name="f123" fmla="*/ f89 1 62"/>
                <a:gd name="f124" fmla="*/ f90 1 50"/>
                <a:gd name="f125" fmla="*/ f91 1 50"/>
                <a:gd name="f126" fmla="*/ f92 1 62"/>
                <a:gd name="f127" fmla="*/ f93 1 50"/>
                <a:gd name="f128" fmla="*/ f94 1 62"/>
                <a:gd name="f129" fmla="*/ f95 1 62"/>
                <a:gd name="f130" fmla="*/ f96 1 50"/>
                <a:gd name="f131" fmla="*/ f97 1 50"/>
                <a:gd name="f132" fmla="*/ f98 1 62"/>
                <a:gd name="f133" fmla="*/ 0 1 f64"/>
                <a:gd name="f134" fmla="*/ f58 1 f64"/>
                <a:gd name="f135" fmla="*/ 0 1 f65"/>
                <a:gd name="f136" fmla="*/ f59 1 f65"/>
                <a:gd name="f137" fmla="*/ f100 1 f64"/>
                <a:gd name="f138" fmla="*/ f101 1 f65"/>
                <a:gd name="f139" fmla="*/ f102 1 f64"/>
                <a:gd name="f140" fmla="*/ f103 1 f65"/>
                <a:gd name="f141" fmla="*/ f104 1 f64"/>
                <a:gd name="f142" fmla="*/ f105 1 f65"/>
                <a:gd name="f143" fmla="*/ f106 1 f65"/>
                <a:gd name="f144" fmla="*/ f107 1 f64"/>
                <a:gd name="f145" fmla="*/ f108 1 f65"/>
                <a:gd name="f146" fmla="*/ f109 1 f65"/>
                <a:gd name="f147" fmla="*/ f110 1 f64"/>
                <a:gd name="f148" fmla="*/ f111 1 f64"/>
                <a:gd name="f149" fmla="*/ f112 1 f65"/>
                <a:gd name="f150" fmla="*/ f113 1 f64"/>
                <a:gd name="f151" fmla="*/ f114 1 f65"/>
                <a:gd name="f152" fmla="*/ f115 1 f64"/>
                <a:gd name="f153" fmla="*/ f116 1 f64"/>
                <a:gd name="f154" fmla="*/ f117 1 f65"/>
                <a:gd name="f155" fmla="*/ f118 1 f65"/>
                <a:gd name="f156" fmla="*/ f119 1 f64"/>
                <a:gd name="f157" fmla="*/ f120 1 f65"/>
                <a:gd name="f158" fmla="*/ f121 1 f64"/>
                <a:gd name="f159" fmla="*/ f122 1 f65"/>
                <a:gd name="f160" fmla="*/ f123 1 f64"/>
                <a:gd name="f161" fmla="*/ f124 1 f65"/>
                <a:gd name="f162" fmla="*/ f125 1 f65"/>
                <a:gd name="f163" fmla="*/ f126 1 f64"/>
                <a:gd name="f164" fmla="*/ f127 1 f65"/>
                <a:gd name="f165" fmla="*/ f128 1 f64"/>
                <a:gd name="f166" fmla="*/ f129 1 f64"/>
                <a:gd name="f167" fmla="*/ f130 1 f65"/>
                <a:gd name="f168" fmla="*/ f131 1 f65"/>
                <a:gd name="f169" fmla="*/ f132 1 f64"/>
                <a:gd name="f170" fmla="*/ f133 f55 1"/>
                <a:gd name="f171" fmla="*/ f134 f55 1"/>
                <a:gd name="f172" fmla="*/ f136 f56 1"/>
                <a:gd name="f173" fmla="*/ f135 f56 1"/>
                <a:gd name="f174" fmla="*/ f137 f55 1"/>
                <a:gd name="f175" fmla="*/ f138 f56 1"/>
                <a:gd name="f176" fmla="*/ f139 f55 1"/>
                <a:gd name="f177" fmla="*/ f140 f56 1"/>
                <a:gd name="f178" fmla="*/ f141 f55 1"/>
                <a:gd name="f179" fmla="*/ f142 f56 1"/>
                <a:gd name="f180" fmla="*/ f143 f56 1"/>
                <a:gd name="f181" fmla="*/ f144 f55 1"/>
                <a:gd name="f182" fmla="*/ f145 f56 1"/>
                <a:gd name="f183" fmla="*/ f146 f56 1"/>
                <a:gd name="f184" fmla="*/ f147 f55 1"/>
                <a:gd name="f185" fmla="*/ f148 f55 1"/>
                <a:gd name="f186" fmla="*/ f149 f56 1"/>
                <a:gd name="f187" fmla="*/ f150 f55 1"/>
                <a:gd name="f188" fmla="*/ f151 f56 1"/>
                <a:gd name="f189" fmla="*/ f152 f55 1"/>
                <a:gd name="f190" fmla="*/ f153 f55 1"/>
                <a:gd name="f191" fmla="*/ f154 f56 1"/>
                <a:gd name="f192" fmla="*/ f155 f56 1"/>
                <a:gd name="f193" fmla="*/ f156 f55 1"/>
                <a:gd name="f194" fmla="*/ f157 f56 1"/>
                <a:gd name="f195" fmla="*/ f158 f55 1"/>
                <a:gd name="f196" fmla="*/ f159 f56 1"/>
                <a:gd name="f197" fmla="*/ f160 f55 1"/>
                <a:gd name="f198" fmla="*/ f161 f56 1"/>
                <a:gd name="f199" fmla="*/ f162 f56 1"/>
                <a:gd name="f200" fmla="*/ f163 f55 1"/>
                <a:gd name="f201" fmla="*/ f164 f56 1"/>
                <a:gd name="f202" fmla="*/ f165 f55 1"/>
                <a:gd name="f203" fmla="*/ f166 f55 1"/>
                <a:gd name="f204" fmla="*/ f167 f56 1"/>
                <a:gd name="f205" fmla="*/ f168 f56 1"/>
                <a:gd name="f206" fmla="*/ f169 f55 1"/>
              </a:gdLst>
              <a:ahLst/>
              <a:cxnLst>
                <a:cxn ang="3cd4">
                  <a:pos x="hc" y="t"/>
                </a:cxn>
                <a:cxn ang="0">
                  <a:pos x="r" y="vc"/>
                </a:cxn>
                <a:cxn ang="cd4">
                  <a:pos x="hc" y="b"/>
                </a:cxn>
                <a:cxn ang="cd2">
                  <a:pos x="l" y="vc"/>
                </a:cxn>
                <a:cxn ang="f99">
                  <a:pos x="f174" y="f175"/>
                </a:cxn>
                <a:cxn ang="f99">
                  <a:pos x="f176" y="f177"/>
                </a:cxn>
                <a:cxn ang="f99">
                  <a:pos x="f178" y="f179"/>
                </a:cxn>
                <a:cxn ang="f99">
                  <a:pos x="f178" y="f180"/>
                </a:cxn>
                <a:cxn ang="f99">
                  <a:pos x="f181" y="f182"/>
                </a:cxn>
                <a:cxn ang="f99">
                  <a:pos x="f181" y="f183"/>
                </a:cxn>
                <a:cxn ang="f99">
                  <a:pos x="f184" y="f183"/>
                </a:cxn>
                <a:cxn ang="f99">
                  <a:pos x="f185" y="f186"/>
                </a:cxn>
                <a:cxn ang="f99">
                  <a:pos x="f187" y="f186"/>
                </a:cxn>
                <a:cxn ang="f99">
                  <a:pos x="f187" y="f188"/>
                </a:cxn>
                <a:cxn ang="f99">
                  <a:pos x="f189" y="f188"/>
                </a:cxn>
                <a:cxn ang="f99">
                  <a:pos x="f189" y="f182"/>
                </a:cxn>
                <a:cxn ang="f99">
                  <a:pos x="f190" y="f191"/>
                </a:cxn>
                <a:cxn ang="f99">
                  <a:pos x="f190" y="f192"/>
                </a:cxn>
                <a:cxn ang="f99">
                  <a:pos x="f193" y="f194"/>
                </a:cxn>
                <a:cxn ang="f99">
                  <a:pos x="f195" y="f196"/>
                </a:cxn>
                <a:cxn ang="f99">
                  <a:pos x="f197" y="f198"/>
                </a:cxn>
                <a:cxn ang="f99">
                  <a:pos x="f197" y="f199"/>
                </a:cxn>
                <a:cxn ang="f99">
                  <a:pos x="f200" y="f201"/>
                </a:cxn>
                <a:cxn ang="f99">
                  <a:pos x="f202" y="f191"/>
                </a:cxn>
                <a:cxn ang="f99">
                  <a:pos x="f203" y="f204"/>
                </a:cxn>
                <a:cxn ang="f99">
                  <a:pos x="f203" y="f205"/>
                </a:cxn>
                <a:cxn ang="f99">
                  <a:pos x="f206" y="f180"/>
                </a:cxn>
                <a:cxn ang="f99">
                  <a:pos x="f174" y="f205"/>
                </a:cxn>
                <a:cxn ang="f99">
                  <a:pos x="f174" y="f175"/>
                </a:cxn>
              </a:cxnLst>
              <a:rect l="f170" t="f173" r="f171" b="f172"/>
              <a:pathLst>
                <a:path w="62" h="50">
                  <a:moveTo>
                    <a:pt x="f8" y="f9"/>
                  </a:moveTo>
                  <a:cubicBezTo>
                    <a:pt x="f10" y="f11"/>
                    <a:pt x="f12" y="f13"/>
                    <a:pt x="f14" y="f15"/>
                  </a:cubicBezTo>
                  <a:cubicBezTo>
                    <a:pt x="f14" y="f16"/>
                    <a:pt x="f10" y="f17"/>
                    <a:pt x="f10" y="f18"/>
                  </a:cubicBezTo>
                  <a:cubicBezTo>
                    <a:pt x="f10" y="f19"/>
                    <a:pt x="f10" y="f13"/>
                    <a:pt x="f10" y="f20"/>
                  </a:cubicBezTo>
                  <a:cubicBezTo>
                    <a:pt x="f21" y="f11"/>
                    <a:pt x="f22" y="f23"/>
                    <a:pt x="f24" y="f23"/>
                  </a:cubicBezTo>
                  <a:cubicBezTo>
                    <a:pt x="f24" y="f25"/>
                    <a:pt x="f24" y="f26"/>
                    <a:pt x="f24" y="f5"/>
                  </a:cubicBezTo>
                  <a:cubicBezTo>
                    <a:pt x="f27" y="f5"/>
                    <a:pt x="f28" y="f5"/>
                    <a:pt x="f29" y="f5"/>
                  </a:cubicBezTo>
                  <a:cubicBezTo>
                    <a:pt x="f29" y="f19"/>
                    <a:pt x="f30" y="f31"/>
                    <a:pt x="f30" y="f32"/>
                  </a:cubicBezTo>
                  <a:cubicBezTo>
                    <a:pt x="f33" y="f32"/>
                    <a:pt x="f34" y="f32"/>
                    <a:pt x="f35" y="f32"/>
                  </a:cubicBezTo>
                  <a:cubicBezTo>
                    <a:pt x="f35" y="f11"/>
                    <a:pt x="f35" y="f25"/>
                    <a:pt x="f35" y="f26"/>
                  </a:cubicBezTo>
                  <a:cubicBezTo>
                    <a:pt x="f36" y="f26"/>
                    <a:pt x="f37" y="f26"/>
                    <a:pt x="f38" y="f26"/>
                  </a:cubicBezTo>
                  <a:cubicBezTo>
                    <a:pt x="f38" y="f39"/>
                    <a:pt x="f38" y="f40"/>
                    <a:pt x="f38" y="f23"/>
                  </a:cubicBezTo>
                  <a:cubicBezTo>
                    <a:pt x="f38" y="f32"/>
                    <a:pt x="f38" y="f41"/>
                    <a:pt x="f6" y="f8"/>
                  </a:cubicBezTo>
                  <a:cubicBezTo>
                    <a:pt x="f6" y="f42"/>
                    <a:pt x="f6" y="f22"/>
                    <a:pt x="f6" y="f43"/>
                  </a:cubicBezTo>
                  <a:cubicBezTo>
                    <a:pt x="f37" y="f44"/>
                    <a:pt x="f45" y="f46"/>
                    <a:pt x="f46" y="f10"/>
                  </a:cubicBezTo>
                  <a:cubicBezTo>
                    <a:pt x="f10" y="f10"/>
                    <a:pt x="f14" y="f10"/>
                    <a:pt x="f47" y="f48"/>
                  </a:cubicBezTo>
                  <a:cubicBezTo>
                    <a:pt x="f32" y="f49"/>
                    <a:pt x="f25" y="f45"/>
                    <a:pt x="f5" y="f7"/>
                  </a:cubicBezTo>
                  <a:cubicBezTo>
                    <a:pt x="f5" y="f45"/>
                    <a:pt x="f5" y="f24"/>
                    <a:pt x="f5" y="f46"/>
                  </a:cubicBezTo>
                  <a:cubicBezTo>
                    <a:pt x="f5" y="f48"/>
                    <a:pt x="f15" y="f10"/>
                    <a:pt x="f16" y="f21"/>
                  </a:cubicBezTo>
                  <a:cubicBezTo>
                    <a:pt x="f19" y="f42"/>
                    <a:pt x="f25" y="f12"/>
                    <a:pt x="f23" y="f8"/>
                  </a:cubicBezTo>
                  <a:cubicBezTo>
                    <a:pt x="f32" y="f50"/>
                    <a:pt x="f51" y="f32"/>
                    <a:pt x="f52" y="f11"/>
                  </a:cubicBezTo>
                  <a:cubicBezTo>
                    <a:pt x="f52" y="f53"/>
                    <a:pt x="f52" y="f31"/>
                    <a:pt x="f52" y="f40"/>
                  </a:cubicBezTo>
                  <a:cubicBezTo>
                    <a:pt x="f51" y="f25"/>
                    <a:pt x="f51" y="f20"/>
                    <a:pt x="f50" y="f20"/>
                  </a:cubicBezTo>
                  <a:cubicBezTo>
                    <a:pt x="f41" y="f20"/>
                    <a:pt x="f8" y="f25"/>
                    <a:pt x="f8" y="f40"/>
                  </a:cubicBezTo>
                  <a:cubicBezTo>
                    <a:pt x="f8" y="f53"/>
                    <a:pt x="f8" y="f23"/>
                    <a:pt x="f8" y="f9"/>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3" name="Freeform 14">
              <a:extLst>
                <a:ext uri="{FF2B5EF4-FFF2-40B4-BE49-F238E27FC236}">
                  <a16:creationId xmlns:a16="http://schemas.microsoft.com/office/drawing/2014/main" id="{A53B7A42-56E9-FCAB-95E7-62E26EF55DE2}"/>
                </a:ext>
              </a:extLst>
            </p:cNvPr>
            <p:cNvSpPr/>
            <p:nvPr/>
          </p:nvSpPr>
          <p:spPr>
            <a:xfrm>
              <a:off x="2525709" y="5859466"/>
              <a:ext cx="369883" cy="98426"/>
            </a:xfrm>
            <a:custGeom>
              <a:avLst/>
              <a:gdLst>
                <a:gd name="f0" fmla="val 10800000"/>
                <a:gd name="f1" fmla="val 5400000"/>
                <a:gd name="f2" fmla="val 180"/>
                <a:gd name="f3" fmla="val w"/>
                <a:gd name="f4" fmla="val h"/>
                <a:gd name="f5" fmla="val 0"/>
                <a:gd name="f6" fmla="val 98"/>
                <a:gd name="f7" fmla="val 26"/>
                <a:gd name="f8" fmla="val 25"/>
                <a:gd name="f9" fmla="val 85"/>
                <a:gd name="f10" fmla="val 22"/>
                <a:gd name="f11" fmla="val 72"/>
                <a:gd name="f12" fmla="val 20"/>
                <a:gd name="f13" fmla="val 59"/>
                <a:gd name="f14" fmla="val 16"/>
                <a:gd name="f15" fmla="val 49"/>
                <a:gd name="f16" fmla="val 14"/>
                <a:gd name="f17" fmla="val 40"/>
                <a:gd name="f18" fmla="val 31"/>
                <a:gd name="f19" fmla="val 17"/>
                <a:gd name="f20" fmla="val 21"/>
                <a:gd name="f21" fmla="val 11"/>
                <a:gd name="f22" fmla="val 23"/>
                <a:gd name="f23" fmla="val 19"/>
                <a:gd name="f24" fmla="val 15"/>
                <a:gd name="f25" fmla="val 2"/>
                <a:gd name="f26" fmla="val 13"/>
                <a:gd name="f27" fmla="val 3"/>
                <a:gd name="f28" fmla="val 9"/>
                <a:gd name="f29" fmla="val 30"/>
                <a:gd name="f30" fmla="val 4"/>
                <a:gd name="f31" fmla="val 43"/>
                <a:gd name="f32" fmla="val 44"/>
                <a:gd name="f33" fmla="val 46"/>
                <a:gd name="f34" fmla="val 47"/>
                <a:gd name="f35" fmla="val 64"/>
                <a:gd name="f36" fmla="val 80"/>
                <a:gd name="f37" fmla="val 8"/>
                <a:gd name="f38" fmla="val 97"/>
                <a:gd name="f39" fmla="val 12"/>
                <a:gd name="f40" fmla="+- 0 0 -90"/>
                <a:gd name="f41" fmla="*/ f3 1 98"/>
                <a:gd name="f42" fmla="*/ f4 1 26"/>
                <a:gd name="f43" fmla="val f5"/>
                <a:gd name="f44" fmla="val f6"/>
                <a:gd name="f45" fmla="val f7"/>
                <a:gd name="f46" fmla="*/ f40 f0 1"/>
                <a:gd name="f47" fmla="+- f45 0 f43"/>
                <a:gd name="f48" fmla="+- f44 0 f43"/>
                <a:gd name="f49" fmla="*/ f46 1 f2"/>
                <a:gd name="f50" fmla="*/ f48 1 98"/>
                <a:gd name="f51" fmla="*/ f47 1 26"/>
                <a:gd name="f52" fmla="*/ 98 f48 1"/>
                <a:gd name="f53" fmla="*/ 25 f47 1"/>
                <a:gd name="f54" fmla="*/ 59 f48 1"/>
                <a:gd name="f55" fmla="*/ 16 f47 1"/>
                <a:gd name="f56" fmla="*/ 31 f48 1"/>
                <a:gd name="f57" fmla="*/ 17 f47 1"/>
                <a:gd name="f58" fmla="*/ 0 f48 1"/>
                <a:gd name="f59" fmla="*/ 26 f47 1"/>
                <a:gd name="f60" fmla="*/ 3 f48 1"/>
                <a:gd name="f61" fmla="*/ 13 f47 1"/>
                <a:gd name="f62" fmla="*/ 43 f48 1"/>
                <a:gd name="f63" fmla="*/ 0 f47 1"/>
                <a:gd name="f64" fmla="*/ 47 f48 1"/>
                <a:gd name="f65" fmla="*/ 97 f48 1"/>
                <a:gd name="f66" fmla="*/ 12 f47 1"/>
                <a:gd name="f67" fmla="+- f49 0 f1"/>
                <a:gd name="f68" fmla="*/ f52 1 98"/>
                <a:gd name="f69" fmla="*/ f53 1 26"/>
                <a:gd name="f70" fmla="*/ f54 1 98"/>
                <a:gd name="f71" fmla="*/ f55 1 26"/>
                <a:gd name="f72" fmla="*/ f56 1 98"/>
                <a:gd name="f73" fmla="*/ f57 1 26"/>
                <a:gd name="f74" fmla="*/ f58 1 98"/>
                <a:gd name="f75" fmla="*/ f59 1 26"/>
                <a:gd name="f76" fmla="*/ f60 1 98"/>
                <a:gd name="f77" fmla="*/ f61 1 26"/>
                <a:gd name="f78" fmla="*/ f62 1 98"/>
                <a:gd name="f79" fmla="*/ f63 1 26"/>
                <a:gd name="f80" fmla="*/ f64 1 98"/>
                <a:gd name="f81" fmla="*/ f65 1 98"/>
                <a:gd name="f82" fmla="*/ f66 1 26"/>
                <a:gd name="f83" fmla="*/ 0 1 f50"/>
                <a:gd name="f84" fmla="*/ f44 1 f50"/>
                <a:gd name="f85" fmla="*/ 0 1 f51"/>
                <a:gd name="f86" fmla="*/ f45 1 f51"/>
                <a:gd name="f87" fmla="*/ f68 1 f50"/>
                <a:gd name="f88" fmla="*/ f69 1 f51"/>
                <a:gd name="f89" fmla="*/ f70 1 f50"/>
                <a:gd name="f90" fmla="*/ f71 1 f51"/>
                <a:gd name="f91" fmla="*/ f72 1 f50"/>
                <a:gd name="f92" fmla="*/ f73 1 f51"/>
                <a:gd name="f93" fmla="*/ f74 1 f50"/>
                <a:gd name="f94" fmla="*/ f75 1 f51"/>
                <a:gd name="f95" fmla="*/ f76 1 f50"/>
                <a:gd name="f96" fmla="*/ f77 1 f51"/>
                <a:gd name="f97" fmla="*/ f78 1 f50"/>
                <a:gd name="f98" fmla="*/ f79 1 f51"/>
                <a:gd name="f99" fmla="*/ f80 1 f50"/>
                <a:gd name="f100" fmla="*/ f81 1 f50"/>
                <a:gd name="f101" fmla="*/ f82 1 f51"/>
                <a:gd name="f102" fmla="*/ f83 f41 1"/>
                <a:gd name="f103" fmla="*/ f84 f41 1"/>
                <a:gd name="f104" fmla="*/ f86 f42 1"/>
                <a:gd name="f105" fmla="*/ f85 f42 1"/>
                <a:gd name="f106" fmla="*/ f87 f41 1"/>
                <a:gd name="f107" fmla="*/ f88 f42 1"/>
                <a:gd name="f108" fmla="*/ f89 f41 1"/>
                <a:gd name="f109" fmla="*/ f90 f42 1"/>
                <a:gd name="f110" fmla="*/ f91 f41 1"/>
                <a:gd name="f111" fmla="*/ f92 f42 1"/>
                <a:gd name="f112" fmla="*/ f93 f41 1"/>
                <a:gd name="f113" fmla="*/ f94 f42 1"/>
                <a:gd name="f114" fmla="*/ f95 f41 1"/>
                <a:gd name="f115" fmla="*/ f96 f42 1"/>
                <a:gd name="f116" fmla="*/ f97 f41 1"/>
                <a:gd name="f117" fmla="*/ f98 f42 1"/>
                <a:gd name="f118" fmla="*/ f99 f41 1"/>
                <a:gd name="f119" fmla="*/ f100 f41 1"/>
                <a:gd name="f120" fmla="*/ f101 f42 1"/>
              </a:gdLst>
              <a:ahLst/>
              <a:cxnLst>
                <a:cxn ang="3cd4">
                  <a:pos x="hc" y="t"/>
                </a:cxn>
                <a:cxn ang="0">
                  <a:pos x="r" y="vc"/>
                </a:cxn>
                <a:cxn ang="cd4">
                  <a:pos x="hc" y="b"/>
                </a:cxn>
                <a:cxn ang="cd2">
                  <a:pos x="l" y="vc"/>
                </a:cxn>
                <a:cxn ang="f67">
                  <a:pos x="f106" y="f107"/>
                </a:cxn>
                <a:cxn ang="f67">
                  <a:pos x="f108" y="f109"/>
                </a:cxn>
                <a:cxn ang="f67">
                  <a:pos x="f110" y="f111"/>
                </a:cxn>
                <a:cxn ang="f67">
                  <a:pos x="f112" y="f113"/>
                </a:cxn>
                <a:cxn ang="f67">
                  <a:pos x="f112" y="f109"/>
                </a:cxn>
                <a:cxn ang="f67">
                  <a:pos x="f114" y="f115"/>
                </a:cxn>
                <a:cxn ang="f67">
                  <a:pos x="f116" y="f117"/>
                </a:cxn>
                <a:cxn ang="f67">
                  <a:pos x="f118" y="f117"/>
                </a:cxn>
                <a:cxn ang="f67">
                  <a:pos x="f119" y="f120"/>
                </a:cxn>
                <a:cxn ang="f67">
                  <a:pos x="f106" y="f120"/>
                </a:cxn>
                <a:cxn ang="f67">
                  <a:pos x="f106" y="f107"/>
                </a:cxn>
              </a:cxnLst>
              <a:rect l="f102" t="f105" r="f103" b="f104"/>
              <a:pathLst>
                <a:path w="98" h="26">
                  <a:moveTo>
                    <a:pt x="f6" y="f8"/>
                  </a:moveTo>
                  <a:cubicBezTo>
                    <a:pt x="f9" y="f10"/>
                    <a:pt x="f11" y="f12"/>
                    <a:pt x="f13" y="f14"/>
                  </a:cubicBezTo>
                  <a:cubicBezTo>
                    <a:pt x="f15" y="f16"/>
                    <a:pt x="f17" y="f16"/>
                    <a:pt x="f18" y="f19"/>
                  </a:cubicBezTo>
                  <a:cubicBezTo>
                    <a:pt x="f20" y="f20"/>
                    <a:pt x="f21" y="f22"/>
                    <a:pt x="f5" y="f7"/>
                  </a:cubicBezTo>
                  <a:cubicBezTo>
                    <a:pt x="f5" y="f10"/>
                    <a:pt x="f5" y="f23"/>
                    <a:pt x="f5" y="f14"/>
                  </a:cubicBezTo>
                  <a:cubicBezTo>
                    <a:pt x="f5" y="f24"/>
                    <a:pt x="f25" y="f26"/>
                    <a:pt x="f27" y="f26"/>
                  </a:cubicBezTo>
                  <a:cubicBezTo>
                    <a:pt x="f14" y="f28"/>
                    <a:pt x="f29" y="f30"/>
                    <a:pt x="f31" y="f5"/>
                  </a:cubicBezTo>
                  <a:cubicBezTo>
                    <a:pt x="f32" y="f5"/>
                    <a:pt x="f33" y="f5"/>
                    <a:pt x="f34" y="f5"/>
                  </a:cubicBezTo>
                  <a:cubicBezTo>
                    <a:pt x="f35" y="f30"/>
                    <a:pt x="f36" y="f37"/>
                    <a:pt x="f38" y="f39"/>
                  </a:cubicBezTo>
                  <a:cubicBezTo>
                    <a:pt x="f38" y="f39"/>
                    <a:pt x="f6" y="f39"/>
                    <a:pt x="f6" y="f39"/>
                  </a:cubicBezTo>
                  <a:cubicBezTo>
                    <a:pt x="f6" y="f14"/>
                    <a:pt x="f6" y="f12"/>
                    <a:pt x="f6" y="f8"/>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4" name="Freeform 15">
              <a:extLst>
                <a:ext uri="{FF2B5EF4-FFF2-40B4-BE49-F238E27FC236}">
                  <a16:creationId xmlns:a16="http://schemas.microsoft.com/office/drawing/2014/main" id="{F263DCD9-088D-40E5-491F-29CF5E5A0CDF}"/>
                </a:ext>
              </a:extLst>
            </p:cNvPr>
            <p:cNvSpPr/>
            <p:nvPr/>
          </p:nvSpPr>
          <p:spPr>
            <a:xfrm>
              <a:off x="1654177" y="5370508"/>
              <a:ext cx="374647" cy="125409"/>
            </a:xfrm>
            <a:custGeom>
              <a:avLst/>
              <a:gdLst>
                <a:gd name="f0" fmla="val 10800000"/>
                <a:gd name="f1" fmla="val 5400000"/>
                <a:gd name="f2" fmla="val 180"/>
                <a:gd name="f3" fmla="val w"/>
                <a:gd name="f4" fmla="val h"/>
                <a:gd name="f5" fmla="val 0"/>
                <a:gd name="f6" fmla="val 99"/>
                <a:gd name="f7" fmla="val 33"/>
                <a:gd name="f8" fmla="val 82"/>
                <a:gd name="f9" fmla="val 27"/>
                <a:gd name="f10" fmla="val 66"/>
                <a:gd name="f11" fmla="val 22"/>
                <a:gd name="f12" fmla="val 50"/>
                <a:gd name="f13" fmla="val 16"/>
                <a:gd name="f14" fmla="val 46"/>
                <a:gd name="f15" fmla="val 14"/>
                <a:gd name="f16" fmla="val 43"/>
                <a:gd name="f17" fmla="val 40"/>
                <a:gd name="f18" fmla="val 20"/>
                <a:gd name="f19" fmla="val 24"/>
                <a:gd name="f20" fmla="val 28"/>
                <a:gd name="f21" fmla="val 21"/>
                <a:gd name="f22" fmla="val 1"/>
                <a:gd name="f23" fmla="val 17"/>
                <a:gd name="f24" fmla="val 2"/>
                <a:gd name="f25" fmla="val 15"/>
                <a:gd name="f26" fmla="val 3"/>
                <a:gd name="f27" fmla="val 10"/>
                <a:gd name="f28" fmla="val 30"/>
                <a:gd name="f29" fmla="val 5"/>
                <a:gd name="f30" fmla="val 44"/>
                <a:gd name="f31" fmla="val 47"/>
                <a:gd name="f32" fmla="val 48"/>
                <a:gd name="f33" fmla="val 64"/>
                <a:gd name="f34" fmla="val 7"/>
                <a:gd name="f35" fmla="val 80"/>
                <a:gd name="f36" fmla="val 13"/>
                <a:gd name="f37" fmla="val 96"/>
                <a:gd name="f38" fmla="val 19"/>
                <a:gd name="f39" fmla="val 97"/>
                <a:gd name="f40" fmla="val 26"/>
                <a:gd name="f41" fmla="val 29"/>
                <a:gd name="f42" fmla="+- 0 0 -90"/>
                <a:gd name="f43" fmla="*/ f3 1 99"/>
                <a:gd name="f44" fmla="*/ f4 1 33"/>
                <a:gd name="f45" fmla="val f5"/>
                <a:gd name="f46" fmla="val f6"/>
                <a:gd name="f47" fmla="val f7"/>
                <a:gd name="f48" fmla="*/ f42 f0 1"/>
                <a:gd name="f49" fmla="+- f47 0 f45"/>
                <a:gd name="f50" fmla="+- f46 0 f45"/>
                <a:gd name="f51" fmla="*/ f48 1 f2"/>
                <a:gd name="f52" fmla="*/ f50 1 99"/>
                <a:gd name="f53" fmla="*/ f49 1 33"/>
                <a:gd name="f54" fmla="*/ 99 f50 1"/>
                <a:gd name="f55" fmla="*/ 33 f49 1"/>
                <a:gd name="f56" fmla="*/ 50 f50 1"/>
                <a:gd name="f57" fmla="*/ 16 f49 1"/>
                <a:gd name="f58" fmla="*/ 40 f50 1"/>
                <a:gd name="f59" fmla="*/ 0 f50 1"/>
                <a:gd name="f60" fmla="*/ 28 f49 1"/>
                <a:gd name="f61" fmla="*/ 1 f50 1"/>
                <a:gd name="f62" fmla="*/ 17 f49 1"/>
                <a:gd name="f63" fmla="*/ 3 f50 1"/>
                <a:gd name="f64" fmla="*/ 14 f49 1"/>
                <a:gd name="f65" fmla="*/ 43 f50 1"/>
                <a:gd name="f66" fmla="*/ 1 f49 1"/>
                <a:gd name="f67" fmla="*/ 48 f50 1"/>
                <a:gd name="f68" fmla="*/ 96 f50 1"/>
                <a:gd name="f69" fmla="*/ 19 f49 1"/>
                <a:gd name="f70" fmla="*/ 24 f49 1"/>
                <a:gd name="f71" fmla="+- f51 0 f1"/>
                <a:gd name="f72" fmla="*/ f54 1 99"/>
                <a:gd name="f73" fmla="*/ f55 1 33"/>
                <a:gd name="f74" fmla="*/ f56 1 99"/>
                <a:gd name="f75" fmla="*/ f57 1 33"/>
                <a:gd name="f76" fmla="*/ f58 1 99"/>
                <a:gd name="f77" fmla="*/ f59 1 99"/>
                <a:gd name="f78" fmla="*/ f60 1 33"/>
                <a:gd name="f79" fmla="*/ f61 1 99"/>
                <a:gd name="f80" fmla="*/ f62 1 33"/>
                <a:gd name="f81" fmla="*/ f63 1 99"/>
                <a:gd name="f82" fmla="*/ f64 1 33"/>
                <a:gd name="f83" fmla="*/ f65 1 99"/>
                <a:gd name="f84" fmla="*/ f66 1 33"/>
                <a:gd name="f85" fmla="*/ f67 1 99"/>
                <a:gd name="f86" fmla="*/ f68 1 99"/>
                <a:gd name="f87" fmla="*/ f69 1 33"/>
                <a:gd name="f88" fmla="*/ f70 1 33"/>
                <a:gd name="f89" fmla="*/ 0 1 f52"/>
                <a:gd name="f90" fmla="*/ f46 1 f52"/>
                <a:gd name="f91" fmla="*/ 0 1 f53"/>
                <a:gd name="f92" fmla="*/ f47 1 f53"/>
                <a:gd name="f93" fmla="*/ f72 1 f52"/>
                <a:gd name="f94" fmla="*/ f73 1 f53"/>
                <a:gd name="f95" fmla="*/ f74 1 f52"/>
                <a:gd name="f96" fmla="*/ f75 1 f53"/>
                <a:gd name="f97" fmla="*/ f76 1 f52"/>
                <a:gd name="f98" fmla="*/ f77 1 f52"/>
                <a:gd name="f99" fmla="*/ f78 1 f53"/>
                <a:gd name="f100" fmla="*/ f79 1 f52"/>
                <a:gd name="f101" fmla="*/ f80 1 f53"/>
                <a:gd name="f102" fmla="*/ f81 1 f52"/>
                <a:gd name="f103" fmla="*/ f82 1 f53"/>
                <a:gd name="f104" fmla="*/ f83 1 f52"/>
                <a:gd name="f105" fmla="*/ f84 1 f53"/>
                <a:gd name="f106" fmla="*/ f85 1 f52"/>
                <a:gd name="f107" fmla="*/ f86 1 f52"/>
                <a:gd name="f108" fmla="*/ f87 1 f53"/>
                <a:gd name="f109" fmla="*/ f88 1 f53"/>
                <a:gd name="f110" fmla="*/ f89 f43 1"/>
                <a:gd name="f111" fmla="*/ f90 f43 1"/>
                <a:gd name="f112" fmla="*/ f92 f44 1"/>
                <a:gd name="f113" fmla="*/ f91 f44 1"/>
                <a:gd name="f114" fmla="*/ f93 f43 1"/>
                <a:gd name="f115" fmla="*/ f94 f44 1"/>
                <a:gd name="f116" fmla="*/ f95 f43 1"/>
                <a:gd name="f117" fmla="*/ f96 f44 1"/>
                <a:gd name="f118" fmla="*/ f97 f43 1"/>
                <a:gd name="f119" fmla="*/ f98 f43 1"/>
                <a:gd name="f120" fmla="*/ f99 f44 1"/>
                <a:gd name="f121" fmla="*/ f100 f43 1"/>
                <a:gd name="f122" fmla="*/ f101 f44 1"/>
                <a:gd name="f123" fmla="*/ f102 f43 1"/>
                <a:gd name="f124" fmla="*/ f103 f44 1"/>
                <a:gd name="f125" fmla="*/ f104 f43 1"/>
                <a:gd name="f126" fmla="*/ f105 f44 1"/>
                <a:gd name="f127" fmla="*/ f106 f43 1"/>
                <a:gd name="f128" fmla="*/ f107 f43 1"/>
                <a:gd name="f129" fmla="*/ f108 f44 1"/>
                <a:gd name="f130" fmla="*/ f109 f44 1"/>
              </a:gdLst>
              <a:ahLst/>
              <a:cxnLst>
                <a:cxn ang="3cd4">
                  <a:pos x="hc" y="t"/>
                </a:cxn>
                <a:cxn ang="0">
                  <a:pos x="r" y="vc"/>
                </a:cxn>
                <a:cxn ang="cd4">
                  <a:pos x="hc" y="b"/>
                </a:cxn>
                <a:cxn ang="cd2">
                  <a:pos x="l" y="vc"/>
                </a:cxn>
                <a:cxn ang="f71">
                  <a:pos x="f114" y="f115"/>
                </a:cxn>
                <a:cxn ang="f71">
                  <a:pos x="f116" y="f117"/>
                </a:cxn>
                <a:cxn ang="f71">
                  <a:pos x="f118" y="f117"/>
                </a:cxn>
                <a:cxn ang="f71">
                  <a:pos x="f119" y="f120"/>
                </a:cxn>
                <a:cxn ang="f71">
                  <a:pos x="f121" y="f122"/>
                </a:cxn>
                <a:cxn ang="f71">
                  <a:pos x="f123" y="f124"/>
                </a:cxn>
                <a:cxn ang="f71">
                  <a:pos x="f125" y="f126"/>
                </a:cxn>
                <a:cxn ang="f71">
                  <a:pos x="f127" y="f126"/>
                </a:cxn>
                <a:cxn ang="f71">
                  <a:pos x="f128" y="f129"/>
                </a:cxn>
                <a:cxn ang="f71">
                  <a:pos x="f114" y="f130"/>
                </a:cxn>
                <a:cxn ang="f71">
                  <a:pos x="f114" y="f115"/>
                </a:cxn>
              </a:cxnLst>
              <a:rect l="f110" t="f113" r="f111" b="f112"/>
              <a:pathLst>
                <a:path w="99" h="33">
                  <a:moveTo>
                    <a:pt x="f6" y="f7"/>
                  </a:moveTo>
                  <a:cubicBezTo>
                    <a:pt x="f8" y="f9"/>
                    <a:pt x="f10" y="f11"/>
                    <a:pt x="f12" y="f13"/>
                  </a:cubicBezTo>
                  <a:cubicBezTo>
                    <a:pt x="f14" y="f15"/>
                    <a:pt x="f16" y="f15"/>
                    <a:pt x="f17" y="f13"/>
                  </a:cubicBezTo>
                  <a:cubicBezTo>
                    <a:pt x="f9" y="f18"/>
                    <a:pt x="f15" y="f19"/>
                    <a:pt x="f5" y="f20"/>
                  </a:cubicBezTo>
                  <a:cubicBezTo>
                    <a:pt x="f5" y="f19"/>
                    <a:pt x="f5" y="f21"/>
                    <a:pt x="f22" y="f23"/>
                  </a:cubicBezTo>
                  <a:cubicBezTo>
                    <a:pt x="f22" y="f13"/>
                    <a:pt x="f24" y="f25"/>
                    <a:pt x="f26" y="f15"/>
                  </a:cubicBezTo>
                  <a:cubicBezTo>
                    <a:pt x="f13" y="f27"/>
                    <a:pt x="f28" y="f29"/>
                    <a:pt x="f16" y="f22"/>
                  </a:cubicBezTo>
                  <a:cubicBezTo>
                    <a:pt x="f30" y="f5"/>
                    <a:pt x="f31" y="f22"/>
                    <a:pt x="f32" y="f22"/>
                  </a:cubicBezTo>
                  <a:cubicBezTo>
                    <a:pt x="f33" y="f34"/>
                    <a:pt x="f35" y="f36"/>
                    <a:pt x="f37" y="f38"/>
                  </a:cubicBezTo>
                  <a:cubicBezTo>
                    <a:pt x="f39" y="f18"/>
                    <a:pt x="f6" y="f11"/>
                    <a:pt x="f6" y="f19"/>
                  </a:cubicBezTo>
                  <a:cubicBezTo>
                    <a:pt x="f6" y="f40"/>
                    <a:pt x="f6" y="f41"/>
                    <a:pt x="f6" y="f7"/>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5" name="Freeform 16">
              <a:extLst>
                <a:ext uri="{FF2B5EF4-FFF2-40B4-BE49-F238E27FC236}">
                  <a16:creationId xmlns:a16="http://schemas.microsoft.com/office/drawing/2014/main" id="{4FF567D1-AB13-CC6C-F77B-5B69813E4BC6}"/>
                </a:ext>
              </a:extLst>
            </p:cNvPr>
            <p:cNvSpPr/>
            <p:nvPr/>
          </p:nvSpPr>
          <p:spPr>
            <a:xfrm>
              <a:off x="3960815" y="5832472"/>
              <a:ext cx="96834" cy="204789"/>
            </a:xfrm>
            <a:custGeom>
              <a:avLst/>
              <a:gdLst>
                <a:gd name="f0" fmla="val 10800000"/>
                <a:gd name="f1" fmla="val 5400000"/>
                <a:gd name="f2" fmla="val 180"/>
                <a:gd name="f3" fmla="val w"/>
                <a:gd name="f4" fmla="val h"/>
                <a:gd name="f5" fmla="val 0"/>
                <a:gd name="f6" fmla="val 26"/>
                <a:gd name="f7" fmla="val 54"/>
                <a:gd name="f8" fmla="val 8"/>
                <a:gd name="f9" fmla="val 2"/>
                <a:gd name="f10" fmla="val 16"/>
                <a:gd name="f11" fmla="val 4"/>
                <a:gd name="f12" fmla="val 24"/>
                <a:gd name="f13" fmla="val 6"/>
                <a:gd name="f14" fmla="val 25"/>
                <a:gd name="f15" fmla="val 7"/>
                <a:gd name="f16" fmla="val 23"/>
                <a:gd name="f17" fmla="val 38"/>
                <a:gd name="f18" fmla="val 18"/>
                <a:gd name="f19" fmla="val 52"/>
                <a:gd name="f20" fmla="val 10"/>
                <a:gd name="f21" fmla="val 51"/>
                <a:gd name="f22" fmla="val 49"/>
                <a:gd name="f23" fmla="val 1"/>
                <a:gd name="f24" fmla="val 48"/>
                <a:gd name="f25" fmla="val 47"/>
                <a:gd name="f26" fmla="val 32"/>
                <a:gd name="f27" fmla="+- 0 0 -90"/>
                <a:gd name="f28" fmla="*/ f3 1 26"/>
                <a:gd name="f29" fmla="*/ f4 1 54"/>
                <a:gd name="f30" fmla="val f5"/>
                <a:gd name="f31" fmla="val f6"/>
                <a:gd name="f32" fmla="val f7"/>
                <a:gd name="f33" fmla="*/ f27 f0 1"/>
                <a:gd name="f34" fmla="+- f32 0 f30"/>
                <a:gd name="f35" fmla="+- f31 0 f30"/>
                <a:gd name="f36" fmla="*/ f33 1 f2"/>
                <a:gd name="f37" fmla="*/ f35 1 26"/>
                <a:gd name="f38" fmla="*/ f34 1 54"/>
                <a:gd name="f39" fmla="*/ 0 f35 1"/>
                <a:gd name="f40" fmla="*/ 0 f34 1"/>
                <a:gd name="f41" fmla="*/ 24 f35 1"/>
                <a:gd name="f42" fmla="*/ 6 f34 1"/>
                <a:gd name="f43" fmla="*/ 26 f35 1"/>
                <a:gd name="f44" fmla="*/ 8 f34 1"/>
                <a:gd name="f45" fmla="*/ 54 f34 1"/>
                <a:gd name="f46" fmla="*/ 2 f35 1"/>
                <a:gd name="f47" fmla="*/ 49 f34 1"/>
                <a:gd name="f48" fmla="*/ 47 f34 1"/>
                <a:gd name="f49" fmla="+- f36 0 f1"/>
                <a:gd name="f50" fmla="*/ f39 1 26"/>
                <a:gd name="f51" fmla="*/ f40 1 54"/>
                <a:gd name="f52" fmla="*/ f41 1 26"/>
                <a:gd name="f53" fmla="*/ f42 1 54"/>
                <a:gd name="f54" fmla="*/ f43 1 26"/>
                <a:gd name="f55" fmla="*/ f44 1 54"/>
                <a:gd name="f56" fmla="*/ f45 1 54"/>
                <a:gd name="f57" fmla="*/ f46 1 26"/>
                <a:gd name="f58" fmla="*/ f47 1 54"/>
                <a:gd name="f59" fmla="*/ f48 1 54"/>
                <a:gd name="f60" fmla="*/ 0 1 f37"/>
                <a:gd name="f61" fmla="*/ f31 1 f37"/>
                <a:gd name="f62" fmla="*/ 0 1 f38"/>
                <a:gd name="f63" fmla="*/ f32 1 f38"/>
                <a:gd name="f64" fmla="*/ f50 1 f37"/>
                <a:gd name="f65" fmla="*/ f51 1 f38"/>
                <a:gd name="f66" fmla="*/ f52 1 f37"/>
                <a:gd name="f67" fmla="*/ f53 1 f38"/>
                <a:gd name="f68" fmla="*/ f54 1 f37"/>
                <a:gd name="f69" fmla="*/ f55 1 f38"/>
                <a:gd name="f70" fmla="*/ f56 1 f38"/>
                <a:gd name="f71" fmla="*/ f57 1 f37"/>
                <a:gd name="f72" fmla="*/ f58 1 f38"/>
                <a:gd name="f73" fmla="*/ f59 1 f38"/>
                <a:gd name="f74" fmla="*/ f60 f28 1"/>
                <a:gd name="f75" fmla="*/ f61 f28 1"/>
                <a:gd name="f76" fmla="*/ f63 f29 1"/>
                <a:gd name="f77" fmla="*/ f62 f29 1"/>
                <a:gd name="f78" fmla="*/ f64 f28 1"/>
                <a:gd name="f79" fmla="*/ f65 f29 1"/>
                <a:gd name="f80" fmla="*/ f66 f28 1"/>
                <a:gd name="f81" fmla="*/ f67 f29 1"/>
                <a:gd name="f82" fmla="*/ f68 f28 1"/>
                <a:gd name="f83" fmla="*/ f69 f29 1"/>
                <a:gd name="f84" fmla="*/ f70 f29 1"/>
                <a:gd name="f85" fmla="*/ f71 f28 1"/>
                <a:gd name="f86" fmla="*/ f72 f29 1"/>
                <a:gd name="f87" fmla="*/ f73 f29 1"/>
              </a:gdLst>
              <a:ahLst/>
              <a:cxnLst>
                <a:cxn ang="3cd4">
                  <a:pos x="hc" y="t"/>
                </a:cxn>
                <a:cxn ang="0">
                  <a:pos x="r" y="vc"/>
                </a:cxn>
                <a:cxn ang="cd4">
                  <a:pos x="hc" y="b"/>
                </a:cxn>
                <a:cxn ang="cd2">
                  <a:pos x="l" y="vc"/>
                </a:cxn>
                <a:cxn ang="f49">
                  <a:pos x="f78" y="f79"/>
                </a:cxn>
                <a:cxn ang="f49">
                  <a:pos x="f80" y="f81"/>
                </a:cxn>
                <a:cxn ang="f49">
                  <a:pos x="f82" y="f83"/>
                </a:cxn>
                <a:cxn ang="f49">
                  <a:pos x="f82" y="f84"/>
                </a:cxn>
                <a:cxn ang="f49">
                  <a:pos x="f85" y="f86"/>
                </a:cxn>
                <a:cxn ang="f49">
                  <a:pos x="f78" y="f87"/>
                </a:cxn>
                <a:cxn ang="f49">
                  <a:pos x="f78" y="f79"/>
                </a:cxn>
              </a:cxnLst>
              <a:rect l="f74" t="f77" r="f75" b="f76"/>
              <a:pathLst>
                <a:path w="26" h="54">
                  <a:moveTo>
                    <a:pt x="f5" y="f5"/>
                  </a:moveTo>
                  <a:cubicBezTo>
                    <a:pt x="f8" y="f9"/>
                    <a:pt x="f10" y="f11"/>
                    <a:pt x="f12" y="f13"/>
                  </a:cubicBezTo>
                  <a:cubicBezTo>
                    <a:pt x="f14" y="f13"/>
                    <a:pt x="f6" y="f15"/>
                    <a:pt x="f6" y="f8"/>
                  </a:cubicBezTo>
                  <a:cubicBezTo>
                    <a:pt x="f6" y="f16"/>
                    <a:pt x="f6" y="f17"/>
                    <a:pt x="f6" y="f7"/>
                  </a:cubicBezTo>
                  <a:cubicBezTo>
                    <a:pt x="f18" y="f19"/>
                    <a:pt x="f20" y="f21"/>
                    <a:pt x="f9" y="f22"/>
                  </a:cubicBezTo>
                  <a:cubicBezTo>
                    <a:pt x="f23" y="f22"/>
                    <a:pt x="f5" y="f24"/>
                    <a:pt x="f5" y="f25"/>
                  </a:cubicBezTo>
                  <a:cubicBezTo>
                    <a:pt x="f5" y="f26"/>
                    <a:pt x="f5" y="f10"/>
                    <a:pt x="f5" y="f5"/>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6" name="Freeform 17">
              <a:extLst>
                <a:ext uri="{FF2B5EF4-FFF2-40B4-BE49-F238E27FC236}">
                  <a16:creationId xmlns:a16="http://schemas.microsoft.com/office/drawing/2014/main" id="{D480C4A7-7167-1C9F-9D9D-0FE46F1CD992}"/>
                </a:ext>
              </a:extLst>
            </p:cNvPr>
            <p:cNvSpPr/>
            <p:nvPr/>
          </p:nvSpPr>
          <p:spPr>
            <a:xfrm>
              <a:off x="3960815" y="6040434"/>
              <a:ext cx="96834" cy="193679"/>
            </a:xfrm>
            <a:custGeom>
              <a:avLst/>
              <a:gdLst>
                <a:gd name="f0" fmla="val 10800000"/>
                <a:gd name="f1" fmla="val 5400000"/>
                <a:gd name="f2" fmla="val 180"/>
                <a:gd name="f3" fmla="val w"/>
                <a:gd name="f4" fmla="val h"/>
                <a:gd name="f5" fmla="val 0"/>
                <a:gd name="f6" fmla="val 26"/>
                <a:gd name="f7" fmla="val 51"/>
                <a:gd name="f8" fmla="val 49"/>
                <a:gd name="f9" fmla="val 33"/>
                <a:gd name="f10" fmla="val 16"/>
                <a:gd name="f11" fmla="val 8"/>
                <a:gd name="f12" fmla="val 1"/>
                <a:gd name="f13" fmla="val 2"/>
                <a:gd name="f14" fmla="val 24"/>
                <a:gd name="f15" fmla="val 4"/>
                <a:gd name="f16" fmla="val 25"/>
                <a:gd name="f17" fmla="val 5"/>
                <a:gd name="f18" fmla="val 6"/>
                <a:gd name="f19" fmla="val 21"/>
                <a:gd name="f20" fmla="val 36"/>
                <a:gd name="f21" fmla="val 18"/>
                <a:gd name="f22" fmla="val 9"/>
                <a:gd name="f23" fmla="val 50"/>
                <a:gd name="f24" fmla="+- 0 0 -90"/>
                <a:gd name="f25" fmla="*/ f3 1 26"/>
                <a:gd name="f26" fmla="*/ f4 1 51"/>
                <a:gd name="f27" fmla="val f5"/>
                <a:gd name="f28" fmla="val f6"/>
                <a:gd name="f29" fmla="val f7"/>
                <a:gd name="f30" fmla="*/ f24 f0 1"/>
                <a:gd name="f31" fmla="+- f29 0 f27"/>
                <a:gd name="f32" fmla="+- f28 0 f27"/>
                <a:gd name="f33" fmla="*/ f30 1 f2"/>
                <a:gd name="f34" fmla="*/ f32 1 26"/>
                <a:gd name="f35" fmla="*/ f31 1 51"/>
                <a:gd name="f36" fmla="*/ 0 f32 1"/>
                <a:gd name="f37" fmla="*/ 49 f31 1"/>
                <a:gd name="f38" fmla="*/ 0 f31 1"/>
                <a:gd name="f39" fmla="*/ 24 f32 1"/>
                <a:gd name="f40" fmla="*/ 4 f31 1"/>
                <a:gd name="f41" fmla="*/ 26 f32 1"/>
                <a:gd name="f42" fmla="*/ 6 f31 1"/>
                <a:gd name="f43" fmla="*/ 51 f31 1"/>
                <a:gd name="f44" fmla="+- f33 0 f1"/>
                <a:gd name="f45" fmla="*/ f36 1 26"/>
                <a:gd name="f46" fmla="*/ f37 1 51"/>
                <a:gd name="f47" fmla="*/ f38 1 51"/>
                <a:gd name="f48" fmla="*/ f39 1 26"/>
                <a:gd name="f49" fmla="*/ f40 1 51"/>
                <a:gd name="f50" fmla="*/ f41 1 26"/>
                <a:gd name="f51" fmla="*/ f42 1 51"/>
                <a:gd name="f52" fmla="*/ f43 1 51"/>
                <a:gd name="f53" fmla="*/ 0 1 f34"/>
                <a:gd name="f54" fmla="*/ f28 1 f34"/>
                <a:gd name="f55" fmla="*/ 0 1 f35"/>
                <a:gd name="f56" fmla="*/ f29 1 f35"/>
                <a:gd name="f57" fmla="*/ f45 1 f34"/>
                <a:gd name="f58" fmla="*/ f46 1 f35"/>
                <a:gd name="f59" fmla="*/ f47 1 f35"/>
                <a:gd name="f60" fmla="*/ f48 1 f34"/>
                <a:gd name="f61" fmla="*/ f49 1 f35"/>
                <a:gd name="f62" fmla="*/ f50 1 f34"/>
                <a:gd name="f63" fmla="*/ f51 1 f35"/>
                <a:gd name="f64" fmla="*/ f52 1 f35"/>
                <a:gd name="f65" fmla="*/ f53 f25 1"/>
                <a:gd name="f66" fmla="*/ f54 f25 1"/>
                <a:gd name="f67" fmla="*/ f56 f26 1"/>
                <a:gd name="f68" fmla="*/ f55 f26 1"/>
                <a:gd name="f69" fmla="*/ f57 f25 1"/>
                <a:gd name="f70" fmla="*/ f58 f26 1"/>
                <a:gd name="f71" fmla="*/ f59 f26 1"/>
                <a:gd name="f72" fmla="*/ f60 f25 1"/>
                <a:gd name="f73" fmla="*/ f61 f26 1"/>
                <a:gd name="f74" fmla="*/ f62 f25 1"/>
                <a:gd name="f75" fmla="*/ f63 f26 1"/>
                <a:gd name="f76" fmla="*/ f64 f26 1"/>
              </a:gdLst>
              <a:ahLst/>
              <a:cxnLst>
                <a:cxn ang="3cd4">
                  <a:pos x="hc" y="t"/>
                </a:cxn>
                <a:cxn ang="0">
                  <a:pos x="r" y="vc"/>
                </a:cxn>
                <a:cxn ang="cd4">
                  <a:pos x="hc" y="b"/>
                </a:cxn>
                <a:cxn ang="cd2">
                  <a:pos x="l" y="vc"/>
                </a:cxn>
                <a:cxn ang="f44">
                  <a:pos x="f69" y="f70"/>
                </a:cxn>
                <a:cxn ang="f44">
                  <a:pos x="f69" y="f71"/>
                </a:cxn>
                <a:cxn ang="f44">
                  <a:pos x="f72" y="f73"/>
                </a:cxn>
                <a:cxn ang="f44">
                  <a:pos x="f74" y="f75"/>
                </a:cxn>
                <a:cxn ang="f44">
                  <a:pos x="f74" y="f76"/>
                </a:cxn>
                <a:cxn ang="f44">
                  <a:pos x="f69" y="f70"/>
                </a:cxn>
              </a:cxnLst>
              <a:rect l="f65" t="f68" r="f66" b="f67"/>
              <a:pathLst>
                <a:path w="26" h="51">
                  <a:moveTo>
                    <a:pt x="f5" y="f8"/>
                  </a:moveTo>
                  <a:cubicBezTo>
                    <a:pt x="f5" y="f9"/>
                    <a:pt x="f5" y="f10"/>
                    <a:pt x="f5" y="f5"/>
                  </a:cubicBezTo>
                  <a:cubicBezTo>
                    <a:pt x="f11" y="f12"/>
                    <a:pt x="f10" y="f13"/>
                    <a:pt x="f14" y="f15"/>
                  </a:cubicBezTo>
                  <a:cubicBezTo>
                    <a:pt x="f16" y="f15"/>
                    <a:pt x="f6" y="f17"/>
                    <a:pt x="f6" y="f18"/>
                  </a:cubicBezTo>
                  <a:cubicBezTo>
                    <a:pt x="f6" y="f19"/>
                    <a:pt x="f6" y="f20"/>
                    <a:pt x="f6" y="f7"/>
                  </a:cubicBezTo>
                  <a:cubicBezTo>
                    <a:pt x="f21" y="f7"/>
                    <a:pt x="f22" y="f23"/>
                    <a:pt x="f5" y="f8"/>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7" name="Freeform 18">
              <a:extLst>
                <a:ext uri="{FF2B5EF4-FFF2-40B4-BE49-F238E27FC236}">
                  <a16:creationId xmlns:a16="http://schemas.microsoft.com/office/drawing/2014/main" id="{CFEAEFA1-D7B7-83FB-E444-CA4C01189AA7}"/>
                </a:ext>
              </a:extLst>
            </p:cNvPr>
            <p:cNvSpPr/>
            <p:nvPr/>
          </p:nvSpPr>
          <p:spPr>
            <a:xfrm>
              <a:off x="3960815" y="6245223"/>
              <a:ext cx="101598" cy="185742"/>
            </a:xfrm>
            <a:custGeom>
              <a:avLst/>
              <a:gdLst>
                <a:gd name="f0" fmla="val 10800000"/>
                <a:gd name="f1" fmla="val 5400000"/>
                <a:gd name="f2" fmla="val 180"/>
                <a:gd name="f3" fmla="val w"/>
                <a:gd name="f4" fmla="val h"/>
                <a:gd name="f5" fmla="val 0"/>
                <a:gd name="f6" fmla="val 27"/>
                <a:gd name="f7" fmla="val 49"/>
                <a:gd name="f8" fmla="val 26"/>
                <a:gd name="f9" fmla="val 17"/>
                <a:gd name="f10" fmla="val 9"/>
                <a:gd name="f11" fmla="val 33"/>
                <a:gd name="f12" fmla="val 8"/>
                <a:gd name="f13" fmla="val 1"/>
                <a:gd name="f14" fmla="val 16"/>
                <a:gd name="f15" fmla="val 24"/>
                <a:gd name="f16" fmla="val 2"/>
                <a:gd name="f17" fmla="val 25"/>
                <a:gd name="f18" fmla="val 4"/>
                <a:gd name="f19" fmla="val 5"/>
                <a:gd name="f20" fmla="val 19"/>
                <a:gd name="f21" fmla="val 34"/>
                <a:gd name="f22" fmla="+- 0 0 -90"/>
                <a:gd name="f23" fmla="*/ f3 1 27"/>
                <a:gd name="f24" fmla="*/ f4 1 49"/>
                <a:gd name="f25" fmla="val f5"/>
                <a:gd name="f26" fmla="val f6"/>
                <a:gd name="f27" fmla="val f7"/>
                <a:gd name="f28" fmla="*/ f22 f0 1"/>
                <a:gd name="f29" fmla="+- f27 0 f25"/>
                <a:gd name="f30" fmla="+- f26 0 f25"/>
                <a:gd name="f31" fmla="*/ f28 1 f2"/>
                <a:gd name="f32" fmla="*/ f30 1 27"/>
                <a:gd name="f33" fmla="*/ f29 1 49"/>
                <a:gd name="f34" fmla="*/ 26 f30 1"/>
                <a:gd name="f35" fmla="*/ 49 f29 1"/>
                <a:gd name="f36" fmla="*/ 0 f30 1"/>
                <a:gd name="f37" fmla="*/ 0 f29 1"/>
                <a:gd name="f38" fmla="*/ 24 f30 1"/>
                <a:gd name="f39" fmla="*/ 2 f29 1"/>
                <a:gd name="f40" fmla="*/ 5 f29 1"/>
                <a:gd name="f41" fmla="+- f31 0 f1"/>
                <a:gd name="f42" fmla="*/ f34 1 27"/>
                <a:gd name="f43" fmla="*/ f35 1 49"/>
                <a:gd name="f44" fmla="*/ f36 1 27"/>
                <a:gd name="f45" fmla="*/ f37 1 49"/>
                <a:gd name="f46" fmla="*/ f38 1 27"/>
                <a:gd name="f47" fmla="*/ f39 1 49"/>
                <a:gd name="f48" fmla="*/ f40 1 49"/>
                <a:gd name="f49" fmla="*/ 0 1 f32"/>
                <a:gd name="f50" fmla="*/ f26 1 f32"/>
                <a:gd name="f51" fmla="*/ 0 1 f33"/>
                <a:gd name="f52" fmla="*/ f27 1 f33"/>
                <a:gd name="f53" fmla="*/ f42 1 f32"/>
                <a:gd name="f54" fmla="*/ f43 1 f33"/>
                <a:gd name="f55" fmla="*/ f44 1 f32"/>
                <a:gd name="f56" fmla="*/ f45 1 f33"/>
                <a:gd name="f57" fmla="*/ f46 1 f32"/>
                <a:gd name="f58" fmla="*/ f47 1 f33"/>
                <a:gd name="f59" fmla="*/ f48 1 f33"/>
                <a:gd name="f60" fmla="*/ f49 f23 1"/>
                <a:gd name="f61" fmla="*/ f50 f23 1"/>
                <a:gd name="f62" fmla="*/ f52 f24 1"/>
                <a:gd name="f63" fmla="*/ f51 f24 1"/>
                <a:gd name="f64" fmla="*/ f53 f23 1"/>
                <a:gd name="f65" fmla="*/ f54 f24 1"/>
                <a:gd name="f66" fmla="*/ f55 f23 1"/>
                <a:gd name="f67" fmla="*/ f56 f24 1"/>
                <a:gd name="f68" fmla="*/ f57 f23 1"/>
                <a:gd name="f69" fmla="*/ f58 f24 1"/>
                <a:gd name="f70" fmla="*/ f59 f24 1"/>
              </a:gdLst>
              <a:ahLst/>
              <a:cxnLst>
                <a:cxn ang="3cd4">
                  <a:pos x="hc" y="t"/>
                </a:cxn>
                <a:cxn ang="0">
                  <a:pos x="r" y="vc"/>
                </a:cxn>
                <a:cxn ang="cd4">
                  <a:pos x="hc" y="b"/>
                </a:cxn>
                <a:cxn ang="cd2">
                  <a:pos x="l" y="vc"/>
                </a:cxn>
                <a:cxn ang="f41">
                  <a:pos x="f64" y="f65"/>
                </a:cxn>
                <a:cxn ang="f41">
                  <a:pos x="f66" y="f65"/>
                </a:cxn>
                <a:cxn ang="f41">
                  <a:pos x="f66" y="f67"/>
                </a:cxn>
                <a:cxn ang="f41">
                  <a:pos x="f68" y="f69"/>
                </a:cxn>
                <a:cxn ang="f41">
                  <a:pos x="f64" y="f70"/>
                </a:cxn>
                <a:cxn ang="f41">
                  <a:pos x="f64" y="f65"/>
                </a:cxn>
              </a:cxnLst>
              <a:rect l="f60" t="f63" r="f61" b="f62"/>
              <a:pathLst>
                <a:path w="27" h="49">
                  <a:moveTo>
                    <a:pt x="f8" y="f7"/>
                  </a:moveTo>
                  <a:cubicBezTo>
                    <a:pt x="f9" y="f7"/>
                    <a:pt x="f10" y="f7"/>
                    <a:pt x="f5" y="f7"/>
                  </a:cubicBezTo>
                  <a:cubicBezTo>
                    <a:pt x="f5" y="f11"/>
                    <a:pt x="f5" y="f9"/>
                    <a:pt x="f5" y="f5"/>
                  </a:cubicBezTo>
                  <a:cubicBezTo>
                    <a:pt x="f12" y="f13"/>
                    <a:pt x="f14" y="f13"/>
                    <a:pt x="f15" y="f16"/>
                  </a:cubicBezTo>
                  <a:cubicBezTo>
                    <a:pt x="f17" y="f16"/>
                    <a:pt x="f8" y="f18"/>
                    <a:pt x="f8" y="f19"/>
                  </a:cubicBezTo>
                  <a:cubicBezTo>
                    <a:pt x="f6" y="f20"/>
                    <a:pt x="f8" y="f21"/>
                    <a:pt x="f8" y="f7"/>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8" name="Freeform 19">
              <a:extLst>
                <a:ext uri="{FF2B5EF4-FFF2-40B4-BE49-F238E27FC236}">
                  <a16:creationId xmlns:a16="http://schemas.microsoft.com/office/drawing/2014/main" id="{476DCCA8-E51B-0529-29D4-472F72015FC5}"/>
                </a:ext>
              </a:extLst>
            </p:cNvPr>
            <p:cNvSpPr/>
            <p:nvPr/>
          </p:nvSpPr>
          <p:spPr>
            <a:xfrm>
              <a:off x="4073523" y="5859466"/>
              <a:ext cx="90489" cy="192088"/>
            </a:xfrm>
            <a:custGeom>
              <a:avLst/>
              <a:gdLst>
                <a:gd name="f0" fmla="val 10800000"/>
                <a:gd name="f1" fmla="val 5400000"/>
                <a:gd name="f2" fmla="val 180"/>
                <a:gd name="f3" fmla="val w"/>
                <a:gd name="f4" fmla="val h"/>
                <a:gd name="f5" fmla="val 0"/>
                <a:gd name="f6" fmla="val 24"/>
                <a:gd name="f7" fmla="val 51"/>
                <a:gd name="f8" fmla="val 7"/>
                <a:gd name="f9" fmla="val 2"/>
                <a:gd name="f10" fmla="val 14"/>
                <a:gd name="f11" fmla="val 4"/>
                <a:gd name="f12" fmla="val 22"/>
                <a:gd name="f13" fmla="val 5"/>
                <a:gd name="f14" fmla="val 23"/>
                <a:gd name="f15" fmla="val 6"/>
                <a:gd name="f16" fmla="val 8"/>
                <a:gd name="f17" fmla="val 36"/>
                <a:gd name="f18" fmla="val 15"/>
                <a:gd name="f19" fmla="val 50"/>
                <a:gd name="f20" fmla="val 48"/>
                <a:gd name="f21" fmla="val 47"/>
                <a:gd name="f22" fmla="val 31"/>
                <a:gd name="f23" fmla="val 16"/>
                <a:gd name="f24" fmla="+- 0 0 -90"/>
                <a:gd name="f25" fmla="*/ f3 1 24"/>
                <a:gd name="f26" fmla="*/ f4 1 51"/>
                <a:gd name="f27" fmla="val f5"/>
                <a:gd name="f28" fmla="val f6"/>
                <a:gd name="f29" fmla="val f7"/>
                <a:gd name="f30" fmla="*/ f24 f0 1"/>
                <a:gd name="f31" fmla="+- f29 0 f27"/>
                <a:gd name="f32" fmla="+- f28 0 f27"/>
                <a:gd name="f33" fmla="*/ f30 1 f2"/>
                <a:gd name="f34" fmla="*/ f32 1 24"/>
                <a:gd name="f35" fmla="*/ f31 1 51"/>
                <a:gd name="f36" fmla="*/ 0 f32 1"/>
                <a:gd name="f37" fmla="*/ 0 f31 1"/>
                <a:gd name="f38" fmla="*/ 22 f32 1"/>
                <a:gd name="f39" fmla="*/ 5 f31 1"/>
                <a:gd name="f40" fmla="*/ 24 f32 1"/>
                <a:gd name="f41" fmla="*/ 8 f31 1"/>
                <a:gd name="f42" fmla="*/ 51 f31 1"/>
                <a:gd name="f43" fmla="*/ 47 f31 1"/>
                <a:gd name="f44" fmla="+- f33 0 f1"/>
                <a:gd name="f45" fmla="*/ f36 1 24"/>
                <a:gd name="f46" fmla="*/ f37 1 51"/>
                <a:gd name="f47" fmla="*/ f38 1 24"/>
                <a:gd name="f48" fmla="*/ f39 1 51"/>
                <a:gd name="f49" fmla="*/ f40 1 24"/>
                <a:gd name="f50" fmla="*/ f41 1 51"/>
                <a:gd name="f51" fmla="*/ f42 1 51"/>
                <a:gd name="f52" fmla="*/ f43 1 51"/>
                <a:gd name="f53" fmla="*/ 0 1 f34"/>
                <a:gd name="f54" fmla="*/ f28 1 f34"/>
                <a:gd name="f55" fmla="*/ 0 1 f35"/>
                <a:gd name="f56" fmla="*/ f29 1 f35"/>
                <a:gd name="f57" fmla="*/ f45 1 f34"/>
                <a:gd name="f58" fmla="*/ f46 1 f35"/>
                <a:gd name="f59" fmla="*/ f47 1 f34"/>
                <a:gd name="f60" fmla="*/ f48 1 f35"/>
                <a:gd name="f61" fmla="*/ f49 1 f34"/>
                <a:gd name="f62" fmla="*/ f50 1 f35"/>
                <a:gd name="f63" fmla="*/ f51 1 f35"/>
                <a:gd name="f64" fmla="*/ f52 1 f35"/>
                <a:gd name="f65" fmla="*/ f53 f25 1"/>
                <a:gd name="f66" fmla="*/ f54 f25 1"/>
                <a:gd name="f67" fmla="*/ f56 f26 1"/>
                <a:gd name="f68" fmla="*/ f55 f26 1"/>
                <a:gd name="f69" fmla="*/ f57 f25 1"/>
                <a:gd name="f70" fmla="*/ f58 f26 1"/>
                <a:gd name="f71" fmla="*/ f59 f25 1"/>
                <a:gd name="f72" fmla="*/ f60 f26 1"/>
                <a:gd name="f73" fmla="*/ f61 f25 1"/>
                <a:gd name="f74" fmla="*/ f62 f26 1"/>
                <a:gd name="f75" fmla="*/ f63 f26 1"/>
                <a:gd name="f76" fmla="*/ f64 f26 1"/>
              </a:gdLst>
              <a:ahLst/>
              <a:cxnLst>
                <a:cxn ang="3cd4">
                  <a:pos x="hc" y="t"/>
                </a:cxn>
                <a:cxn ang="0">
                  <a:pos x="r" y="vc"/>
                </a:cxn>
                <a:cxn ang="cd4">
                  <a:pos x="hc" y="b"/>
                </a:cxn>
                <a:cxn ang="cd2">
                  <a:pos x="l" y="vc"/>
                </a:cxn>
                <a:cxn ang="f44">
                  <a:pos x="f69" y="f70"/>
                </a:cxn>
                <a:cxn ang="f44">
                  <a:pos x="f71" y="f72"/>
                </a:cxn>
                <a:cxn ang="f44">
                  <a:pos x="f73" y="f74"/>
                </a:cxn>
                <a:cxn ang="f44">
                  <a:pos x="f73" y="f75"/>
                </a:cxn>
                <a:cxn ang="f44">
                  <a:pos x="f69" y="f76"/>
                </a:cxn>
                <a:cxn ang="f44">
                  <a:pos x="f69" y="f70"/>
                </a:cxn>
              </a:cxnLst>
              <a:rect l="f65" t="f68" r="f66" b="f67"/>
              <a:pathLst>
                <a:path w="24" h="51">
                  <a:moveTo>
                    <a:pt x="f5" y="f5"/>
                  </a:moveTo>
                  <a:cubicBezTo>
                    <a:pt x="f8" y="f9"/>
                    <a:pt x="f10" y="f11"/>
                    <a:pt x="f12" y="f13"/>
                  </a:cubicBezTo>
                  <a:cubicBezTo>
                    <a:pt x="f14" y="f15"/>
                    <a:pt x="f6" y="f8"/>
                    <a:pt x="f6" y="f16"/>
                  </a:cubicBezTo>
                  <a:cubicBezTo>
                    <a:pt x="f6" y="f12"/>
                    <a:pt x="f6" y="f17"/>
                    <a:pt x="f6" y="f7"/>
                  </a:cubicBezTo>
                  <a:cubicBezTo>
                    <a:pt x="f18" y="f19"/>
                    <a:pt x="f16" y="f20"/>
                    <a:pt x="f5" y="f21"/>
                  </a:cubicBezTo>
                  <a:cubicBezTo>
                    <a:pt x="f5" y="f22"/>
                    <a:pt x="f5" y="f23"/>
                    <a:pt x="f5" y="f5"/>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9" name="Freeform 20">
              <a:extLst>
                <a:ext uri="{FF2B5EF4-FFF2-40B4-BE49-F238E27FC236}">
                  <a16:creationId xmlns:a16="http://schemas.microsoft.com/office/drawing/2014/main" id="{9985846C-F916-4583-A2EC-0223E3A1E969}"/>
                </a:ext>
              </a:extLst>
            </p:cNvPr>
            <p:cNvSpPr/>
            <p:nvPr/>
          </p:nvSpPr>
          <p:spPr>
            <a:xfrm>
              <a:off x="4073523" y="6056308"/>
              <a:ext cx="85725" cy="188915"/>
            </a:xfrm>
            <a:custGeom>
              <a:avLst/>
              <a:gdLst>
                <a:gd name="f0" fmla="val 10800000"/>
                <a:gd name="f1" fmla="val 5400000"/>
                <a:gd name="f2" fmla="val 180"/>
                <a:gd name="f3" fmla="val w"/>
                <a:gd name="f4" fmla="val h"/>
                <a:gd name="f5" fmla="val 0"/>
                <a:gd name="f6" fmla="val 23"/>
                <a:gd name="f7" fmla="val 50"/>
                <a:gd name="f8" fmla="val 48"/>
                <a:gd name="f9" fmla="val 32"/>
                <a:gd name="f10" fmla="val 16"/>
                <a:gd name="f11" fmla="val 8"/>
                <a:gd name="f12" fmla="val 2"/>
                <a:gd name="f13" fmla="val 15"/>
                <a:gd name="f14" fmla="val 3"/>
                <a:gd name="f15" fmla="val 4"/>
                <a:gd name="f16" fmla="val 19"/>
                <a:gd name="f17" fmla="val 34"/>
                <a:gd name="f18" fmla="val 49"/>
                <a:gd name="f19" fmla="+- 0 0 -90"/>
                <a:gd name="f20" fmla="*/ f3 1 23"/>
                <a:gd name="f21" fmla="*/ f4 1 50"/>
                <a:gd name="f22" fmla="val f5"/>
                <a:gd name="f23" fmla="val f6"/>
                <a:gd name="f24" fmla="val f7"/>
                <a:gd name="f25" fmla="*/ f19 f0 1"/>
                <a:gd name="f26" fmla="+- f24 0 f22"/>
                <a:gd name="f27" fmla="+- f23 0 f22"/>
                <a:gd name="f28" fmla="*/ f25 1 f2"/>
                <a:gd name="f29" fmla="*/ f27 1 23"/>
                <a:gd name="f30" fmla="*/ f26 1 50"/>
                <a:gd name="f31" fmla="*/ 0 f27 1"/>
                <a:gd name="f32" fmla="*/ 48 f26 1"/>
                <a:gd name="f33" fmla="*/ 0 f26 1"/>
                <a:gd name="f34" fmla="*/ 23 f27 1"/>
                <a:gd name="f35" fmla="*/ 4 f26 1"/>
                <a:gd name="f36" fmla="*/ 50 f26 1"/>
                <a:gd name="f37" fmla="+- f28 0 f1"/>
                <a:gd name="f38" fmla="*/ f31 1 23"/>
                <a:gd name="f39" fmla="*/ f32 1 50"/>
                <a:gd name="f40" fmla="*/ f33 1 50"/>
                <a:gd name="f41" fmla="*/ f34 1 23"/>
                <a:gd name="f42" fmla="*/ f35 1 50"/>
                <a:gd name="f43" fmla="*/ f36 1 50"/>
                <a:gd name="f44" fmla="*/ 0 1 f29"/>
                <a:gd name="f45" fmla="*/ f23 1 f29"/>
                <a:gd name="f46" fmla="*/ 0 1 f30"/>
                <a:gd name="f47" fmla="*/ f24 1 f30"/>
                <a:gd name="f48" fmla="*/ f38 1 f29"/>
                <a:gd name="f49" fmla="*/ f39 1 f30"/>
                <a:gd name="f50" fmla="*/ f40 1 f30"/>
                <a:gd name="f51" fmla="*/ f41 1 f29"/>
                <a:gd name="f52" fmla="*/ f42 1 f30"/>
                <a:gd name="f53" fmla="*/ f43 1 f30"/>
                <a:gd name="f54" fmla="*/ f44 f20 1"/>
                <a:gd name="f55" fmla="*/ f45 f20 1"/>
                <a:gd name="f56" fmla="*/ f47 f21 1"/>
                <a:gd name="f57" fmla="*/ f46 f21 1"/>
                <a:gd name="f58" fmla="*/ f48 f20 1"/>
                <a:gd name="f59" fmla="*/ f49 f21 1"/>
                <a:gd name="f60" fmla="*/ f50 f21 1"/>
                <a:gd name="f61" fmla="*/ f51 f20 1"/>
                <a:gd name="f62" fmla="*/ f52 f21 1"/>
                <a:gd name="f63" fmla="*/ f53 f21 1"/>
              </a:gdLst>
              <a:ahLst/>
              <a:cxnLst>
                <a:cxn ang="3cd4">
                  <a:pos x="hc" y="t"/>
                </a:cxn>
                <a:cxn ang="0">
                  <a:pos x="r" y="vc"/>
                </a:cxn>
                <a:cxn ang="cd4">
                  <a:pos x="hc" y="b"/>
                </a:cxn>
                <a:cxn ang="cd2">
                  <a:pos x="l" y="vc"/>
                </a:cxn>
                <a:cxn ang="f37">
                  <a:pos x="f58" y="f59"/>
                </a:cxn>
                <a:cxn ang="f37">
                  <a:pos x="f58" y="f60"/>
                </a:cxn>
                <a:cxn ang="f37">
                  <a:pos x="f61" y="f62"/>
                </a:cxn>
                <a:cxn ang="f37">
                  <a:pos x="f61" y="f63"/>
                </a:cxn>
                <a:cxn ang="f37">
                  <a:pos x="f58" y="f59"/>
                </a:cxn>
              </a:cxnLst>
              <a:rect l="f54" t="f57" r="f55" b="f56"/>
              <a:pathLst>
                <a:path w="23" h="50">
                  <a:moveTo>
                    <a:pt x="f5" y="f8"/>
                  </a:moveTo>
                  <a:cubicBezTo>
                    <a:pt x="f5" y="f9"/>
                    <a:pt x="f5" y="f10"/>
                    <a:pt x="f5" y="f5"/>
                  </a:cubicBezTo>
                  <a:cubicBezTo>
                    <a:pt x="f11" y="f12"/>
                    <a:pt x="f13" y="f14"/>
                    <a:pt x="f6" y="f15"/>
                  </a:cubicBezTo>
                  <a:cubicBezTo>
                    <a:pt x="f6" y="f16"/>
                    <a:pt x="f6" y="f17"/>
                    <a:pt x="f6" y="f7"/>
                  </a:cubicBezTo>
                  <a:cubicBezTo>
                    <a:pt x="f13" y="f18"/>
                    <a:pt x="f11" y="f8"/>
                    <a:pt x="f5" y="f8"/>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20" name="Freeform 21">
              <a:extLst>
                <a:ext uri="{FF2B5EF4-FFF2-40B4-BE49-F238E27FC236}">
                  <a16:creationId xmlns:a16="http://schemas.microsoft.com/office/drawing/2014/main" id="{7DE03573-C459-6576-D70C-7FA8B41C5043}"/>
                </a:ext>
              </a:extLst>
            </p:cNvPr>
            <p:cNvSpPr/>
            <p:nvPr/>
          </p:nvSpPr>
          <p:spPr>
            <a:xfrm>
              <a:off x="4073523" y="6256333"/>
              <a:ext cx="85725" cy="174622"/>
            </a:xfrm>
            <a:custGeom>
              <a:avLst/>
              <a:gdLst>
                <a:gd name="f0" fmla="val 10800000"/>
                <a:gd name="f1" fmla="val 5400000"/>
                <a:gd name="f2" fmla="val 180"/>
                <a:gd name="f3" fmla="val w"/>
                <a:gd name="f4" fmla="val h"/>
                <a:gd name="f5" fmla="val 0"/>
                <a:gd name="f6" fmla="val 23"/>
                <a:gd name="f7" fmla="val 46"/>
                <a:gd name="f8" fmla="val 31"/>
                <a:gd name="f9" fmla="val 15"/>
                <a:gd name="f10" fmla="val 8"/>
                <a:gd name="f11" fmla="val 1"/>
                <a:gd name="f12" fmla="val 16"/>
                <a:gd name="f13" fmla="+- 0 0 -90"/>
                <a:gd name="f14" fmla="*/ f3 1 23"/>
                <a:gd name="f15" fmla="*/ f4 1 46"/>
                <a:gd name="f16" fmla="val f5"/>
                <a:gd name="f17" fmla="val f6"/>
                <a:gd name="f18" fmla="val f7"/>
                <a:gd name="f19" fmla="*/ f13 f0 1"/>
                <a:gd name="f20" fmla="+- f18 0 f16"/>
                <a:gd name="f21" fmla="+- f17 0 f16"/>
                <a:gd name="f22" fmla="*/ f19 1 f2"/>
                <a:gd name="f23" fmla="*/ f21 1 23"/>
                <a:gd name="f24" fmla="*/ f20 1 46"/>
                <a:gd name="f25" fmla="*/ 0 f21 1"/>
                <a:gd name="f26" fmla="*/ 46 f20 1"/>
                <a:gd name="f27" fmla="*/ 0 f20 1"/>
                <a:gd name="f28" fmla="*/ 23 f21 1"/>
                <a:gd name="f29" fmla="*/ 1 f20 1"/>
                <a:gd name="f30" fmla="+- f22 0 f1"/>
                <a:gd name="f31" fmla="*/ f25 1 23"/>
                <a:gd name="f32" fmla="*/ f26 1 46"/>
                <a:gd name="f33" fmla="*/ f27 1 46"/>
                <a:gd name="f34" fmla="*/ f28 1 23"/>
                <a:gd name="f35" fmla="*/ f29 1 46"/>
                <a:gd name="f36" fmla="*/ 0 1 f23"/>
                <a:gd name="f37" fmla="*/ f17 1 f23"/>
                <a:gd name="f38" fmla="*/ 0 1 f24"/>
                <a:gd name="f39" fmla="*/ f18 1 f24"/>
                <a:gd name="f40" fmla="*/ f31 1 f23"/>
                <a:gd name="f41" fmla="*/ f32 1 f24"/>
                <a:gd name="f42" fmla="*/ f33 1 f24"/>
                <a:gd name="f43" fmla="*/ f34 1 f23"/>
                <a:gd name="f44" fmla="*/ f35 1 f24"/>
                <a:gd name="f45" fmla="*/ f36 f14 1"/>
                <a:gd name="f46" fmla="*/ f37 f14 1"/>
                <a:gd name="f47" fmla="*/ f39 f15 1"/>
                <a:gd name="f48" fmla="*/ f38 f15 1"/>
                <a:gd name="f49" fmla="*/ f40 f14 1"/>
                <a:gd name="f50" fmla="*/ f41 f15 1"/>
                <a:gd name="f51" fmla="*/ f42 f15 1"/>
                <a:gd name="f52" fmla="*/ f43 f14 1"/>
                <a:gd name="f53" fmla="*/ f44 f15 1"/>
              </a:gdLst>
              <a:ahLst/>
              <a:cxnLst>
                <a:cxn ang="3cd4">
                  <a:pos x="hc" y="t"/>
                </a:cxn>
                <a:cxn ang="0">
                  <a:pos x="r" y="vc"/>
                </a:cxn>
                <a:cxn ang="cd4">
                  <a:pos x="hc" y="b"/>
                </a:cxn>
                <a:cxn ang="cd2">
                  <a:pos x="l" y="vc"/>
                </a:cxn>
                <a:cxn ang="f30">
                  <a:pos x="f49" y="f50"/>
                </a:cxn>
                <a:cxn ang="f30">
                  <a:pos x="f49" y="f51"/>
                </a:cxn>
                <a:cxn ang="f30">
                  <a:pos x="f52" y="f53"/>
                </a:cxn>
                <a:cxn ang="f30">
                  <a:pos x="f52" y="f50"/>
                </a:cxn>
                <a:cxn ang="f30">
                  <a:pos x="f49" y="f50"/>
                </a:cxn>
              </a:cxnLst>
              <a:rect l="f45" t="f48" r="f46" b="f47"/>
              <a:pathLst>
                <a:path w="23" h="46">
                  <a:moveTo>
                    <a:pt x="f5" y="f7"/>
                  </a:moveTo>
                  <a:cubicBezTo>
                    <a:pt x="f5" y="f8"/>
                    <a:pt x="f5" y="f9"/>
                    <a:pt x="f5" y="f5"/>
                  </a:cubicBezTo>
                  <a:cubicBezTo>
                    <a:pt x="f10" y="f5"/>
                    <a:pt x="f9" y="f11"/>
                    <a:pt x="f6" y="f11"/>
                  </a:cubicBezTo>
                  <a:cubicBezTo>
                    <a:pt x="f6" y="f12"/>
                    <a:pt x="f6" y="f8"/>
                    <a:pt x="f6" y="f7"/>
                  </a:cubicBezTo>
                  <a:cubicBezTo>
                    <a:pt x="f12" y="f7"/>
                    <a:pt x="f10" y="f7"/>
                    <a:pt x="f5" y="f7"/>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21" name="Freeform 22">
              <a:extLst>
                <a:ext uri="{FF2B5EF4-FFF2-40B4-BE49-F238E27FC236}">
                  <a16:creationId xmlns:a16="http://schemas.microsoft.com/office/drawing/2014/main" id="{A19BFB28-7DDA-70C1-D9D2-67B6D912EA97}"/>
                </a:ext>
              </a:extLst>
            </p:cNvPr>
            <p:cNvSpPr/>
            <p:nvPr/>
          </p:nvSpPr>
          <p:spPr>
            <a:xfrm>
              <a:off x="4175122" y="5884858"/>
              <a:ext cx="82552" cy="182559"/>
            </a:xfrm>
            <a:custGeom>
              <a:avLst/>
              <a:gdLst>
                <a:gd name="f0" fmla="val 10800000"/>
                <a:gd name="f1" fmla="val 5400000"/>
                <a:gd name="f2" fmla="val 180"/>
                <a:gd name="f3" fmla="val w"/>
                <a:gd name="f4" fmla="val h"/>
                <a:gd name="f5" fmla="val 0"/>
                <a:gd name="f6" fmla="val 22"/>
                <a:gd name="f7" fmla="val 48"/>
                <a:gd name="f8" fmla="val 7"/>
                <a:gd name="f9" fmla="val 1"/>
                <a:gd name="f10" fmla="val 13"/>
                <a:gd name="f11" fmla="val 3"/>
                <a:gd name="f12" fmla="val 20"/>
                <a:gd name="f13" fmla="val 4"/>
                <a:gd name="f14" fmla="val 21"/>
                <a:gd name="f15" fmla="val 5"/>
                <a:gd name="f16" fmla="val 6"/>
                <a:gd name="f17" fmla="val 34"/>
                <a:gd name="f18" fmla="val 15"/>
                <a:gd name="f19" fmla="val 47"/>
                <a:gd name="f20" fmla="val 8"/>
                <a:gd name="f21" fmla="val 46"/>
                <a:gd name="f22" fmla="val 2"/>
                <a:gd name="f23" fmla="val 45"/>
                <a:gd name="f24" fmla="val 43"/>
                <a:gd name="f25" fmla="val 42"/>
                <a:gd name="f26" fmla="val 28"/>
                <a:gd name="f27" fmla="val 14"/>
                <a:gd name="f28" fmla="+- 0 0 -90"/>
                <a:gd name="f29" fmla="*/ f3 1 22"/>
                <a:gd name="f30" fmla="*/ f4 1 48"/>
                <a:gd name="f31" fmla="val f5"/>
                <a:gd name="f32" fmla="val f6"/>
                <a:gd name="f33" fmla="val f7"/>
                <a:gd name="f34" fmla="*/ f28 f0 1"/>
                <a:gd name="f35" fmla="+- f33 0 f31"/>
                <a:gd name="f36" fmla="+- f32 0 f31"/>
                <a:gd name="f37" fmla="*/ f34 1 f2"/>
                <a:gd name="f38" fmla="*/ f36 1 22"/>
                <a:gd name="f39" fmla="*/ f35 1 48"/>
                <a:gd name="f40" fmla="*/ 0 f36 1"/>
                <a:gd name="f41" fmla="*/ 0 f35 1"/>
                <a:gd name="f42" fmla="*/ 20 f36 1"/>
                <a:gd name="f43" fmla="*/ 4 f35 1"/>
                <a:gd name="f44" fmla="*/ 22 f36 1"/>
                <a:gd name="f45" fmla="*/ 7 f35 1"/>
                <a:gd name="f46" fmla="*/ 48 f35 1"/>
                <a:gd name="f47" fmla="*/ 2 f36 1"/>
                <a:gd name="f48" fmla="*/ 45 f35 1"/>
                <a:gd name="f49" fmla="*/ 42 f35 1"/>
                <a:gd name="f50" fmla="+- f37 0 f1"/>
                <a:gd name="f51" fmla="*/ f40 1 22"/>
                <a:gd name="f52" fmla="*/ f41 1 48"/>
                <a:gd name="f53" fmla="*/ f42 1 22"/>
                <a:gd name="f54" fmla="*/ f43 1 48"/>
                <a:gd name="f55" fmla="*/ f44 1 22"/>
                <a:gd name="f56" fmla="*/ f45 1 48"/>
                <a:gd name="f57" fmla="*/ f46 1 48"/>
                <a:gd name="f58" fmla="*/ f47 1 22"/>
                <a:gd name="f59" fmla="*/ f48 1 48"/>
                <a:gd name="f60" fmla="*/ f49 1 48"/>
                <a:gd name="f61" fmla="*/ 0 1 f38"/>
                <a:gd name="f62" fmla="*/ f32 1 f38"/>
                <a:gd name="f63" fmla="*/ 0 1 f39"/>
                <a:gd name="f64" fmla="*/ f33 1 f39"/>
                <a:gd name="f65" fmla="*/ f51 1 f38"/>
                <a:gd name="f66" fmla="*/ f52 1 f39"/>
                <a:gd name="f67" fmla="*/ f53 1 f38"/>
                <a:gd name="f68" fmla="*/ f54 1 f39"/>
                <a:gd name="f69" fmla="*/ f55 1 f38"/>
                <a:gd name="f70" fmla="*/ f56 1 f39"/>
                <a:gd name="f71" fmla="*/ f57 1 f39"/>
                <a:gd name="f72" fmla="*/ f58 1 f38"/>
                <a:gd name="f73" fmla="*/ f59 1 f39"/>
                <a:gd name="f74" fmla="*/ f60 1 f39"/>
                <a:gd name="f75" fmla="*/ f61 f29 1"/>
                <a:gd name="f76" fmla="*/ f62 f29 1"/>
                <a:gd name="f77" fmla="*/ f64 f30 1"/>
                <a:gd name="f78" fmla="*/ f63 f30 1"/>
                <a:gd name="f79" fmla="*/ f65 f29 1"/>
                <a:gd name="f80" fmla="*/ f66 f30 1"/>
                <a:gd name="f81" fmla="*/ f67 f29 1"/>
                <a:gd name="f82" fmla="*/ f68 f30 1"/>
                <a:gd name="f83" fmla="*/ f69 f29 1"/>
                <a:gd name="f84" fmla="*/ f70 f30 1"/>
                <a:gd name="f85" fmla="*/ f71 f30 1"/>
                <a:gd name="f86" fmla="*/ f72 f29 1"/>
                <a:gd name="f87" fmla="*/ f73 f30 1"/>
                <a:gd name="f88" fmla="*/ f74 f30 1"/>
              </a:gdLst>
              <a:ahLst/>
              <a:cxnLst>
                <a:cxn ang="3cd4">
                  <a:pos x="hc" y="t"/>
                </a:cxn>
                <a:cxn ang="0">
                  <a:pos x="r" y="vc"/>
                </a:cxn>
                <a:cxn ang="cd4">
                  <a:pos x="hc" y="b"/>
                </a:cxn>
                <a:cxn ang="cd2">
                  <a:pos x="l" y="vc"/>
                </a:cxn>
                <a:cxn ang="f50">
                  <a:pos x="f79" y="f80"/>
                </a:cxn>
                <a:cxn ang="f50">
                  <a:pos x="f81" y="f82"/>
                </a:cxn>
                <a:cxn ang="f50">
                  <a:pos x="f83" y="f84"/>
                </a:cxn>
                <a:cxn ang="f50">
                  <a:pos x="f83" y="f85"/>
                </a:cxn>
                <a:cxn ang="f50">
                  <a:pos x="f86" y="f87"/>
                </a:cxn>
                <a:cxn ang="f50">
                  <a:pos x="f79" y="f88"/>
                </a:cxn>
                <a:cxn ang="f50">
                  <a:pos x="f79" y="f80"/>
                </a:cxn>
              </a:cxnLst>
              <a:rect l="f75" t="f78" r="f76" b="f77"/>
              <a:pathLst>
                <a:path w="22" h="48">
                  <a:moveTo>
                    <a:pt x="f5" y="f5"/>
                  </a:moveTo>
                  <a:cubicBezTo>
                    <a:pt x="f8" y="f9"/>
                    <a:pt x="f10" y="f11"/>
                    <a:pt x="f12" y="f13"/>
                  </a:cubicBezTo>
                  <a:cubicBezTo>
                    <a:pt x="f14" y="f15"/>
                    <a:pt x="f6" y="f16"/>
                    <a:pt x="f6" y="f8"/>
                  </a:cubicBezTo>
                  <a:cubicBezTo>
                    <a:pt x="f6" y="f14"/>
                    <a:pt x="f6" y="f17"/>
                    <a:pt x="f6" y="f7"/>
                  </a:cubicBezTo>
                  <a:cubicBezTo>
                    <a:pt x="f18" y="f19"/>
                    <a:pt x="f20" y="f21"/>
                    <a:pt x="f22" y="f23"/>
                  </a:cubicBezTo>
                  <a:cubicBezTo>
                    <a:pt x="f9" y="f23"/>
                    <a:pt x="f5" y="f24"/>
                    <a:pt x="f5" y="f25"/>
                  </a:cubicBezTo>
                  <a:cubicBezTo>
                    <a:pt x="f5" y="f26"/>
                    <a:pt x="f5" y="f27"/>
                    <a:pt x="f5" y="f5"/>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22" name="Freeform 23">
              <a:extLst>
                <a:ext uri="{FF2B5EF4-FFF2-40B4-BE49-F238E27FC236}">
                  <a16:creationId xmlns:a16="http://schemas.microsoft.com/office/drawing/2014/main" id="{88899C4E-6A93-2C59-FBEC-6002F9AE5947}"/>
                </a:ext>
              </a:extLst>
            </p:cNvPr>
            <p:cNvSpPr/>
            <p:nvPr/>
          </p:nvSpPr>
          <p:spPr>
            <a:xfrm>
              <a:off x="4175122" y="6075365"/>
              <a:ext cx="82552" cy="177795"/>
            </a:xfrm>
            <a:custGeom>
              <a:avLst/>
              <a:gdLst>
                <a:gd name="f0" fmla="val 10800000"/>
                <a:gd name="f1" fmla="val 5400000"/>
                <a:gd name="f2" fmla="val 180"/>
                <a:gd name="f3" fmla="val w"/>
                <a:gd name="f4" fmla="val h"/>
                <a:gd name="f5" fmla="val 0"/>
                <a:gd name="f6" fmla="val 22"/>
                <a:gd name="f7" fmla="val 47"/>
                <a:gd name="f8" fmla="val 14"/>
                <a:gd name="f9" fmla="val 46"/>
                <a:gd name="f10" fmla="val 7"/>
                <a:gd name="f11" fmla="val 45"/>
                <a:gd name="f12" fmla="val 30"/>
                <a:gd name="f13" fmla="val 15"/>
                <a:gd name="f14" fmla="val 1"/>
                <a:gd name="f15" fmla="val 2"/>
                <a:gd name="f16" fmla="val 20"/>
                <a:gd name="f17" fmla="val 3"/>
                <a:gd name="f18" fmla="val 21"/>
                <a:gd name="f19" fmla="val 5"/>
                <a:gd name="f20" fmla="val 19"/>
                <a:gd name="f21" fmla="val 33"/>
                <a:gd name="f22" fmla="+- 0 0 -90"/>
                <a:gd name="f23" fmla="*/ f3 1 22"/>
                <a:gd name="f24" fmla="*/ f4 1 47"/>
                <a:gd name="f25" fmla="val f5"/>
                <a:gd name="f26" fmla="val f6"/>
                <a:gd name="f27" fmla="val f7"/>
                <a:gd name="f28" fmla="*/ f22 f0 1"/>
                <a:gd name="f29" fmla="+- f27 0 f25"/>
                <a:gd name="f30" fmla="+- f26 0 f25"/>
                <a:gd name="f31" fmla="*/ f28 1 f2"/>
                <a:gd name="f32" fmla="*/ f30 1 22"/>
                <a:gd name="f33" fmla="*/ f29 1 47"/>
                <a:gd name="f34" fmla="*/ 22 f30 1"/>
                <a:gd name="f35" fmla="*/ 47 f29 1"/>
                <a:gd name="f36" fmla="*/ 0 f30 1"/>
                <a:gd name="f37" fmla="*/ 45 f29 1"/>
                <a:gd name="f38" fmla="*/ 0 f29 1"/>
                <a:gd name="f39" fmla="*/ 20 f30 1"/>
                <a:gd name="f40" fmla="*/ 3 f29 1"/>
                <a:gd name="f41" fmla="*/ 5 f29 1"/>
                <a:gd name="f42" fmla="+- f31 0 f1"/>
                <a:gd name="f43" fmla="*/ f34 1 22"/>
                <a:gd name="f44" fmla="*/ f35 1 47"/>
                <a:gd name="f45" fmla="*/ f36 1 22"/>
                <a:gd name="f46" fmla="*/ f37 1 47"/>
                <a:gd name="f47" fmla="*/ f38 1 47"/>
                <a:gd name="f48" fmla="*/ f39 1 22"/>
                <a:gd name="f49" fmla="*/ f40 1 47"/>
                <a:gd name="f50" fmla="*/ f41 1 47"/>
                <a:gd name="f51" fmla="*/ 0 1 f32"/>
                <a:gd name="f52" fmla="*/ f26 1 f32"/>
                <a:gd name="f53" fmla="*/ 0 1 f33"/>
                <a:gd name="f54" fmla="*/ f27 1 f33"/>
                <a:gd name="f55" fmla="*/ f43 1 f32"/>
                <a:gd name="f56" fmla="*/ f44 1 f33"/>
                <a:gd name="f57" fmla="*/ f45 1 f32"/>
                <a:gd name="f58" fmla="*/ f46 1 f33"/>
                <a:gd name="f59" fmla="*/ f47 1 f33"/>
                <a:gd name="f60" fmla="*/ f48 1 f32"/>
                <a:gd name="f61" fmla="*/ f49 1 f33"/>
                <a:gd name="f62" fmla="*/ f50 1 f33"/>
                <a:gd name="f63" fmla="*/ f51 f23 1"/>
                <a:gd name="f64" fmla="*/ f52 f23 1"/>
                <a:gd name="f65" fmla="*/ f54 f24 1"/>
                <a:gd name="f66" fmla="*/ f53 f24 1"/>
                <a:gd name="f67" fmla="*/ f55 f23 1"/>
                <a:gd name="f68" fmla="*/ f56 f24 1"/>
                <a:gd name="f69" fmla="*/ f57 f23 1"/>
                <a:gd name="f70" fmla="*/ f58 f24 1"/>
                <a:gd name="f71" fmla="*/ f59 f24 1"/>
                <a:gd name="f72" fmla="*/ f60 f23 1"/>
                <a:gd name="f73" fmla="*/ f61 f24 1"/>
                <a:gd name="f74" fmla="*/ f62 f24 1"/>
              </a:gdLst>
              <a:ahLst/>
              <a:cxnLst>
                <a:cxn ang="3cd4">
                  <a:pos x="hc" y="t"/>
                </a:cxn>
                <a:cxn ang="0">
                  <a:pos x="r" y="vc"/>
                </a:cxn>
                <a:cxn ang="cd4">
                  <a:pos x="hc" y="b"/>
                </a:cxn>
                <a:cxn ang="cd2">
                  <a:pos x="l" y="vc"/>
                </a:cxn>
                <a:cxn ang="f42">
                  <a:pos x="f67" y="f68"/>
                </a:cxn>
                <a:cxn ang="f42">
                  <a:pos x="f69" y="f70"/>
                </a:cxn>
                <a:cxn ang="f42">
                  <a:pos x="f69" y="f71"/>
                </a:cxn>
                <a:cxn ang="f42">
                  <a:pos x="f72" y="f73"/>
                </a:cxn>
                <a:cxn ang="f42">
                  <a:pos x="f67" y="f74"/>
                </a:cxn>
                <a:cxn ang="f42">
                  <a:pos x="f67" y="f68"/>
                </a:cxn>
              </a:cxnLst>
              <a:rect l="f63" t="f66" r="f64" b="f65"/>
              <a:pathLst>
                <a:path w="22" h="47">
                  <a:moveTo>
                    <a:pt x="f6" y="f7"/>
                  </a:moveTo>
                  <a:cubicBezTo>
                    <a:pt x="f8" y="f9"/>
                    <a:pt x="f10" y="f11"/>
                    <a:pt x="f5" y="f11"/>
                  </a:cubicBezTo>
                  <a:cubicBezTo>
                    <a:pt x="f5" y="f12"/>
                    <a:pt x="f5" y="f13"/>
                    <a:pt x="f5" y="f5"/>
                  </a:cubicBezTo>
                  <a:cubicBezTo>
                    <a:pt x="f10" y="f14"/>
                    <a:pt x="f8" y="f15"/>
                    <a:pt x="f16" y="f17"/>
                  </a:cubicBezTo>
                  <a:cubicBezTo>
                    <a:pt x="f18" y="f17"/>
                    <a:pt x="f6" y="f19"/>
                    <a:pt x="f6" y="f19"/>
                  </a:cubicBezTo>
                  <a:cubicBezTo>
                    <a:pt x="f6" y="f20"/>
                    <a:pt x="f6" y="f21"/>
                    <a:pt x="f6" y="f7"/>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23" name="Freeform 24">
              <a:extLst>
                <a:ext uri="{FF2B5EF4-FFF2-40B4-BE49-F238E27FC236}">
                  <a16:creationId xmlns:a16="http://schemas.microsoft.com/office/drawing/2014/main" id="{BE89BCFC-C6CA-A386-D531-83201DE9CD19}"/>
                </a:ext>
              </a:extLst>
            </p:cNvPr>
            <p:cNvSpPr/>
            <p:nvPr/>
          </p:nvSpPr>
          <p:spPr>
            <a:xfrm>
              <a:off x="4175122" y="6264270"/>
              <a:ext cx="82552" cy="166685"/>
            </a:xfrm>
            <a:custGeom>
              <a:avLst/>
              <a:gdLst>
                <a:gd name="f0" fmla="val 10800000"/>
                <a:gd name="f1" fmla="val 5400000"/>
                <a:gd name="f2" fmla="val 180"/>
                <a:gd name="f3" fmla="val w"/>
                <a:gd name="f4" fmla="val h"/>
                <a:gd name="f5" fmla="val 0"/>
                <a:gd name="f6" fmla="val 22"/>
                <a:gd name="f7" fmla="val 44"/>
                <a:gd name="f8" fmla="val 29"/>
                <a:gd name="f9" fmla="val 15"/>
                <a:gd name="f10" fmla="val 7"/>
                <a:gd name="f11" fmla="val 14"/>
                <a:gd name="f12" fmla="val 1"/>
                <a:gd name="f13" fmla="val 16"/>
                <a:gd name="f14" fmla="val 30"/>
                <a:gd name="f15" fmla="+- 0 0 -90"/>
                <a:gd name="f16" fmla="*/ f3 1 22"/>
                <a:gd name="f17" fmla="*/ f4 1 44"/>
                <a:gd name="f18" fmla="val f5"/>
                <a:gd name="f19" fmla="val f6"/>
                <a:gd name="f20" fmla="val f7"/>
                <a:gd name="f21" fmla="*/ f15 f0 1"/>
                <a:gd name="f22" fmla="+- f20 0 f18"/>
                <a:gd name="f23" fmla="+- f19 0 f18"/>
                <a:gd name="f24" fmla="*/ f21 1 f2"/>
                <a:gd name="f25" fmla="*/ f23 1 22"/>
                <a:gd name="f26" fmla="*/ f22 1 44"/>
                <a:gd name="f27" fmla="*/ 0 f23 1"/>
                <a:gd name="f28" fmla="*/ 44 f22 1"/>
                <a:gd name="f29" fmla="*/ 0 f22 1"/>
                <a:gd name="f30" fmla="*/ 22 f23 1"/>
                <a:gd name="f31" fmla="*/ 1 f22 1"/>
                <a:gd name="f32" fmla="+- f24 0 f1"/>
                <a:gd name="f33" fmla="*/ f27 1 22"/>
                <a:gd name="f34" fmla="*/ f28 1 44"/>
                <a:gd name="f35" fmla="*/ f29 1 44"/>
                <a:gd name="f36" fmla="*/ f30 1 22"/>
                <a:gd name="f37" fmla="*/ f31 1 44"/>
                <a:gd name="f38" fmla="*/ 0 1 f25"/>
                <a:gd name="f39" fmla="*/ f19 1 f25"/>
                <a:gd name="f40" fmla="*/ 0 1 f26"/>
                <a:gd name="f41" fmla="*/ f20 1 f26"/>
                <a:gd name="f42" fmla="*/ f33 1 f25"/>
                <a:gd name="f43" fmla="*/ f34 1 f26"/>
                <a:gd name="f44" fmla="*/ f35 1 f26"/>
                <a:gd name="f45" fmla="*/ f36 1 f25"/>
                <a:gd name="f46" fmla="*/ f37 1 f26"/>
                <a:gd name="f47" fmla="*/ f38 f16 1"/>
                <a:gd name="f48" fmla="*/ f39 f16 1"/>
                <a:gd name="f49" fmla="*/ f41 f17 1"/>
                <a:gd name="f50" fmla="*/ f40 f17 1"/>
                <a:gd name="f51" fmla="*/ f42 f16 1"/>
                <a:gd name="f52" fmla="*/ f43 f17 1"/>
                <a:gd name="f53" fmla="*/ f44 f17 1"/>
                <a:gd name="f54" fmla="*/ f45 f16 1"/>
                <a:gd name="f55" fmla="*/ f46 f17 1"/>
              </a:gdLst>
              <a:ahLst/>
              <a:cxnLst>
                <a:cxn ang="3cd4">
                  <a:pos x="hc" y="t"/>
                </a:cxn>
                <a:cxn ang="0">
                  <a:pos x="r" y="vc"/>
                </a:cxn>
                <a:cxn ang="cd4">
                  <a:pos x="hc" y="b"/>
                </a:cxn>
                <a:cxn ang="cd2">
                  <a:pos x="l" y="vc"/>
                </a:cxn>
                <a:cxn ang="f32">
                  <a:pos x="f51" y="f52"/>
                </a:cxn>
                <a:cxn ang="f32">
                  <a:pos x="f51" y="f53"/>
                </a:cxn>
                <a:cxn ang="f32">
                  <a:pos x="f54" y="f55"/>
                </a:cxn>
                <a:cxn ang="f32">
                  <a:pos x="f54" y="f52"/>
                </a:cxn>
                <a:cxn ang="f32">
                  <a:pos x="f51" y="f52"/>
                </a:cxn>
              </a:cxnLst>
              <a:rect l="f47" t="f50" r="f48" b="f49"/>
              <a:pathLst>
                <a:path w="22" h="44">
                  <a:moveTo>
                    <a:pt x="f5" y="f7"/>
                  </a:moveTo>
                  <a:cubicBezTo>
                    <a:pt x="f5" y="f8"/>
                    <a:pt x="f5" y="f9"/>
                    <a:pt x="f5" y="f5"/>
                  </a:cubicBezTo>
                  <a:cubicBezTo>
                    <a:pt x="f10" y="f5"/>
                    <a:pt x="f11" y="f12"/>
                    <a:pt x="f6" y="f12"/>
                  </a:cubicBezTo>
                  <a:cubicBezTo>
                    <a:pt x="f6" y="f13"/>
                    <a:pt x="f6" y="f14"/>
                    <a:pt x="f6" y="f7"/>
                  </a:cubicBezTo>
                  <a:cubicBezTo>
                    <a:pt x="f11" y="f7"/>
                    <a:pt x="f10" y="f7"/>
                    <a:pt x="f5" y="f7"/>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24" name="Freeform 25">
              <a:extLst>
                <a:ext uri="{FF2B5EF4-FFF2-40B4-BE49-F238E27FC236}">
                  <a16:creationId xmlns:a16="http://schemas.microsoft.com/office/drawing/2014/main" id="{4D73BEE1-8EDC-7267-C8B3-0B9077EDC35B}"/>
                </a:ext>
              </a:extLst>
            </p:cNvPr>
            <p:cNvSpPr/>
            <p:nvPr/>
          </p:nvSpPr>
          <p:spPr>
            <a:xfrm>
              <a:off x="2235205" y="5397502"/>
              <a:ext cx="19046" cy="696909"/>
            </a:xfrm>
            <a:custGeom>
              <a:avLst/>
              <a:gdLst>
                <a:gd name="f0" fmla="val 10800000"/>
                <a:gd name="f1" fmla="val 5400000"/>
                <a:gd name="f2" fmla="val 180"/>
                <a:gd name="f3" fmla="val w"/>
                <a:gd name="f4" fmla="val h"/>
                <a:gd name="f5" fmla="val 0"/>
                <a:gd name="f6" fmla="val 5"/>
                <a:gd name="f7" fmla="val 184"/>
                <a:gd name="f8" fmla="val 183"/>
                <a:gd name="f9" fmla="val 122"/>
                <a:gd name="f10" fmla="val 61"/>
                <a:gd name="f11" fmla="val 4"/>
                <a:gd name="f12" fmla="val 2"/>
                <a:gd name="f13" fmla="val 27"/>
                <a:gd name="f14" fmla="val 49"/>
                <a:gd name="f15" fmla="val 72"/>
                <a:gd name="f16" fmla="val 107"/>
                <a:gd name="f17" fmla="val 143"/>
                <a:gd name="f18" fmla="val 178"/>
                <a:gd name="f19" fmla="val 181"/>
                <a:gd name="f20" fmla="+- 0 0 -90"/>
                <a:gd name="f21" fmla="*/ f3 1 5"/>
                <a:gd name="f22" fmla="*/ f4 1 184"/>
                <a:gd name="f23" fmla="val f5"/>
                <a:gd name="f24" fmla="val f6"/>
                <a:gd name="f25" fmla="val f7"/>
                <a:gd name="f26" fmla="*/ f20 f0 1"/>
                <a:gd name="f27" fmla="+- f25 0 f23"/>
                <a:gd name="f28" fmla="+- f24 0 f23"/>
                <a:gd name="f29" fmla="*/ f26 1 f2"/>
                <a:gd name="f30" fmla="*/ f28 1 5"/>
                <a:gd name="f31" fmla="*/ f27 1 184"/>
                <a:gd name="f32" fmla="*/ 0 f28 1"/>
                <a:gd name="f33" fmla="*/ 183 f27 1"/>
                <a:gd name="f34" fmla="*/ 0 f27 1"/>
                <a:gd name="f35" fmla="*/ 5 f28 1"/>
                <a:gd name="f36" fmla="*/ 5 f27 1"/>
                <a:gd name="f37" fmla="*/ 72 f27 1"/>
                <a:gd name="f38" fmla="*/ 178 f27 1"/>
                <a:gd name="f39" fmla="+- f29 0 f1"/>
                <a:gd name="f40" fmla="*/ f32 1 5"/>
                <a:gd name="f41" fmla="*/ f33 1 184"/>
                <a:gd name="f42" fmla="*/ f34 1 184"/>
                <a:gd name="f43" fmla="*/ f35 1 5"/>
                <a:gd name="f44" fmla="*/ f36 1 184"/>
                <a:gd name="f45" fmla="*/ f37 1 184"/>
                <a:gd name="f46" fmla="*/ f38 1 184"/>
                <a:gd name="f47" fmla="*/ 0 1 f30"/>
                <a:gd name="f48" fmla="*/ f24 1 f30"/>
                <a:gd name="f49" fmla="*/ 0 1 f31"/>
                <a:gd name="f50" fmla="*/ f25 1 f31"/>
                <a:gd name="f51" fmla="*/ f40 1 f30"/>
                <a:gd name="f52" fmla="*/ f41 1 f31"/>
                <a:gd name="f53" fmla="*/ f42 1 f31"/>
                <a:gd name="f54" fmla="*/ f43 1 f30"/>
                <a:gd name="f55" fmla="*/ f44 1 f31"/>
                <a:gd name="f56" fmla="*/ f45 1 f31"/>
                <a:gd name="f57" fmla="*/ f46 1 f31"/>
                <a:gd name="f58" fmla="*/ f47 f21 1"/>
                <a:gd name="f59" fmla="*/ f48 f21 1"/>
                <a:gd name="f60" fmla="*/ f50 f22 1"/>
                <a:gd name="f61" fmla="*/ f49 f22 1"/>
                <a:gd name="f62" fmla="*/ f51 f21 1"/>
                <a:gd name="f63" fmla="*/ f52 f22 1"/>
                <a:gd name="f64" fmla="*/ f53 f22 1"/>
                <a:gd name="f65" fmla="*/ f54 f21 1"/>
                <a:gd name="f66" fmla="*/ f55 f22 1"/>
                <a:gd name="f67" fmla="*/ f56 f22 1"/>
                <a:gd name="f68" fmla="*/ f57 f22 1"/>
              </a:gdLst>
              <a:ahLst/>
              <a:cxnLst>
                <a:cxn ang="3cd4">
                  <a:pos x="hc" y="t"/>
                </a:cxn>
                <a:cxn ang="0">
                  <a:pos x="r" y="vc"/>
                </a:cxn>
                <a:cxn ang="cd4">
                  <a:pos x="hc" y="b"/>
                </a:cxn>
                <a:cxn ang="cd2">
                  <a:pos x="l" y="vc"/>
                </a:cxn>
                <a:cxn ang="f39">
                  <a:pos x="f62" y="f63"/>
                </a:cxn>
                <a:cxn ang="f39">
                  <a:pos x="f62" y="f64"/>
                </a:cxn>
                <a:cxn ang="f39">
                  <a:pos x="f65" y="f66"/>
                </a:cxn>
                <a:cxn ang="f39">
                  <a:pos x="f65" y="f67"/>
                </a:cxn>
                <a:cxn ang="f39">
                  <a:pos x="f65" y="f68"/>
                </a:cxn>
                <a:cxn ang="f39">
                  <a:pos x="f62" y="f63"/>
                </a:cxn>
              </a:cxnLst>
              <a:rect l="f58" t="f61" r="f59" b="f60"/>
              <a:pathLst>
                <a:path w="5" h="184">
                  <a:moveTo>
                    <a:pt x="f5" y="f8"/>
                  </a:moveTo>
                  <a:cubicBezTo>
                    <a:pt x="f5" y="f9"/>
                    <a:pt x="f5" y="f10"/>
                    <a:pt x="f5" y="f5"/>
                  </a:cubicBezTo>
                  <a:cubicBezTo>
                    <a:pt x="f11" y="f5"/>
                    <a:pt x="f6" y="f12"/>
                    <a:pt x="f6" y="f6"/>
                  </a:cubicBezTo>
                  <a:cubicBezTo>
                    <a:pt x="f6" y="f13"/>
                    <a:pt x="f6" y="f14"/>
                    <a:pt x="f6" y="f15"/>
                  </a:cubicBezTo>
                  <a:cubicBezTo>
                    <a:pt x="f6" y="f16"/>
                    <a:pt x="f6" y="f17"/>
                    <a:pt x="f6" y="f18"/>
                  </a:cubicBezTo>
                  <a:cubicBezTo>
                    <a:pt x="f6" y="f19"/>
                    <a:pt x="f6" y="f7"/>
                    <a:pt x="f5" y="f8"/>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25" name="Freeform 26">
              <a:extLst>
                <a:ext uri="{FF2B5EF4-FFF2-40B4-BE49-F238E27FC236}">
                  <a16:creationId xmlns:a16="http://schemas.microsoft.com/office/drawing/2014/main" id="{A8B78760-CC6A-1D21-1B23-18F5AF862DC9}"/>
                </a:ext>
              </a:extLst>
            </p:cNvPr>
            <p:cNvSpPr/>
            <p:nvPr/>
          </p:nvSpPr>
          <p:spPr>
            <a:xfrm>
              <a:off x="2227258" y="6075365"/>
              <a:ext cx="227008" cy="82552"/>
            </a:xfrm>
            <a:custGeom>
              <a:avLst/>
              <a:gdLst>
                <a:gd name="f0" fmla="val 10800000"/>
                <a:gd name="f1" fmla="val 5400000"/>
                <a:gd name="f2" fmla="val 180"/>
                <a:gd name="f3" fmla="val w"/>
                <a:gd name="f4" fmla="val h"/>
                <a:gd name="f5" fmla="val 0"/>
                <a:gd name="f6" fmla="val 60"/>
                <a:gd name="f7" fmla="val 22"/>
                <a:gd name="f8" fmla="val 1"/>
                <a:gd name="f9" fmla="val 11"/>
                <a:gd name="f10" fmla="val 9"/>
                <a:gd name="f11" fmla="val 25"/>
                <a:gd name="f12" fmla="val 6"/>
                <a:gd name="f13" fmla="val 41"/>
                <a:gd name="f14" fmla="val 3"/>
                <a:gd name="f15" fmla="val 57"/>
                <a:gd name="f16" fmla="val 58"/>
                <a:gd name="f17" fmla="val 59"/>
                <a:gd name="f18" fmla="val 4"/>
                <a:gd name="f19" fmla="val 8"/>
                <a:gd name="f20" fmla="val 13"/>
                <a:gd name="f21" fmla="val 16"/>
                <a:gd name="f22" fmla="val 21"/>
                <a:gd name="f23" fmla="val 19"/>
                <a:gd name="f24" fmla="+- 0 0 -90"/>
                <a:gd name="f25" fmla="*/ f3 1 60"/>
                <a:gd name="f26" fmla="*/ f4 1 22"/>
                <a:gd name="f27" fmla="val f5"/>
                <a:gd name="f28" fmla="val f6"/>
                <a:gd name="f29" fmla="val f7"/>
                <a:gd name="f30" fmla="*/ f24 f0 1"/>
                <a:gd name="f31" fmla="+- f29 0 f27"/>
                <a:gd name="f32" fmla="+- f28 0 f27"/>
                <a:gd name="f33" fmla="*/ f30 1 f2"/>
                <a:gd name="f34" fmla="*/ f32 1 60"/>
                <a:gd name="f35" fmla="*/ f31 1 22"/>
                <a:gd name="f36" fmla="*/ 1 f32 1"/>
                <a:gd name="f37" fmla="*/ 22 f31 1"/>
                <a:gd name="f38" fmla="*/ 9 f32 1"/>
                <a:gd name="f39" fmla="*/ 9 f31 1"/>
                <a:gd name="f40" fmla="*/ 57 f32 1"/>
                <a:gd name="f41" fmla="*/ 0 f31 1"/>
                <a:gd name="f42" fmla="*/ 60 f32 1"/>
                <a:gd name="f43" fmla="*/ 13 f31 1"/>
                <a:gd name="f44" fmla="+- f33 0 f1"/>
                <a:gd name="f45" fmla="*/ f36 1 60"/>
                <a:gd name="f46" fmla="*/ f37 1 22"/>
                <a:gd name="f47" fmla="*/ f38 1 60"/>
                <a:gd name="f48" fmla="*/ f39 1 22"/>
                <a:gd name="f49" fmla="*/ f40 1 60"/>
                <a:gd name="f50" fmla="*/ f41 1 22"/>
                <a:gd name="f51" fmla="*/ f42 1 60"/>
                <a:gd name="f52" fmla="*/ f43 1 22"/>
                <a:gd name="f53" fmla="*/ 0 1 f34"/>
                <a:gd name="f54" fmla="*/ f28 1 f34"/>
                <a:gd name="f55" fmla="*/ 0 1 f35"/>
                <a:gd name="f56" fmla="*/ f29 1 f35"/>
                <a:gd name="f57" fmla="*/ f45 1 f34"/>
                <a:gd name="f58" fmla="*/ f46 1 f35"/>
                <a:gd name="f59" fmla="*/ f47 1 f34"/>
                <a:gd name="f60" fmla="*/ f48 1 f35"/>
                <a:gd name="f61" fmla="*/ f49 1 f34"/>
                <a:gd name="f62" fmla="*/ f50 1 f35"/>
                <a:gd name="f63" fmla="*/ f51 1 f34"/>
                <a:gd name="f64" fmla="*/ f52 1 f35"/>
                <a:gd name="f65" fmla="*/ f53 f25 1"/>
                <a:gd name="f66" fmla="*/ f54 f25 1"/>
                <a:gd name="f67" fmla="*/ f56 f26 1"/>
                <a:gd name="f68" fmla="*/ f55 f26 1"/>
                <a:gd name="f69" fmla="*/ f57 f25 1"/>
                <a:gd name="f70" fmla="*/ f58 f26 1"/>
                <a:gd name="f71" fmla="*/ f59 f25 1"/>
                <a:gd name="f72" fmla="*/ f60 f26 1"/>
                <a:gd name="f73" fmla="*/ f61 f25 1"/>
                <a:gd name="f74" fmla="*/ f62 f26 1"/>
                <a:gd name="f75" fmla="*/ f63 f25 1"/>
                <a:gd name="f76" fmla="*/ f64 f26 1"/>
              </a:gdLst>
              <a:ahLst/>
              <a:cxnLst>
                <a:cxn ang="3cd4">
                  <a:pos x="hc" y="t"/>
                </a:cxn>
                <a:cxn ang="0">
                  <a:pos x="r" y="vc"/>
                </a:cxn>
                <a:cxn ang="cd4">
                  <a:pos x="hc" y="b"/>
                </a:cxn>
                <a:cxn ang="cd2">
                  <a:pos x="l" y="vc"/>
                </a:cxn>
                <a:cxn ang="f44">
                  <a:pos x="f69" y="f70"/>
                </a:cxn>
                <a:cxn ang="f44">
                  <a:pos x="f71" y="f72"/>
                </a:cxn>
                <a:cxn ang="f44">
                  <a:pos x="f73" y="f74"/>
                </a:cxn>
                <a:cxn ang="f44">
                  <a:pos x="f75" y="f74"/>
                </a:cxn>
                <a:cxn ang="f44">
                  <a:pos x="f75" y="f76"/>
                </a:cxn>
                <a:cxn ang="f44">
                  <a:pos x="f69" y="f70"/>
                </a:cxn>
              </a:cxnLst>
              <a:rect l="f65" t="f68" r="f66" b="f67"/>
              <a:pathLst>
                <a:path w="60" h="22">
                  <a:moveTo>
                    <a:pt x="f8" y="f7"/>
                  </a:moveTo>
                  <a:cubicBezTo>
                    <a:pt x="f5" y="f9"/>
                    <a:pt x="f5" y="f9"/>
                    <a:pt x="f10" y="f10"/>
                  </a:cubicBezTo>
                  <a:cubicBezTo>
                    <a:pt x="f11" y="f12"/>
                    <a:pt x="f13" y="f14"/>
                    <a:pt x="f15" y="f5"/>
                  </a:cubicBezTo>
                  <a:cubicBezTo>
                    <a:pt x="f16" y="f5"/>
                    <a:pt x="f17" y="f5"/>
                    <a:pt x="f6" y="f5"/>
                  </a:cubicBezTo>
                  <a:cubicBezTo>
                    <a:pt x="f6" y="f18"/>
                    <a:pt x="f6" y="f19"/>
                    <a:pt x="f6" y="f20"/>
                  </a:cubicBezTo>
                  <a:cubicBezTo>
                    <a:pt x="f13" y="f21"/>
                    <a:pt x="f22" y="f23"/>
                    <a:pt x="f8" y="f7"/>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26" name="Freeform 27">
              <a:extLst>
                <a:ext uri="{FF2B5EF4-FFF2-40B4-BE49-F238E27FC236}">
                  <a16:creationId xmlns:a16="http://schemas.microsoft.com/office/drawing/2014/main" id="{C743B576-24DB-E51C-EC92-8E8750F23D84}"/>
                </a:ext>
              </a:extLst>
            </p:cNvPr>
            <p:cNvSpPr/>
            <p:nvPr/>
          </p:nvSpPr>
          <p:spPr>
            <a:xfrm>
              <a:off x="1360490" y="5586417"/>
              <a:ext cx="225427" cy="109535"/>
            </a:xfrm>
            <a:custGeom>
              <a:avLst/>
              <a:gdLst>
                <a:gd name="f0" fmla="val 10800000"/>
                <a:gd name="f1" fmla="val 5400000"/>
                <a:gd name="f2" fmla="val 180"/>
                <a:gd name="f3" fmla="val w"/>
                <a:gd name="f4" fmla="val h"/>
                <a:gd name="f5" fmla="val 0"/>
                <a:gd name="f6" fmla="val 60"/>
                <a:gd name="f7" fmla="val 29"/>
                <a:gd name="f8" fmla="val 26"/>
                <a:gd name="f9" fmla="val 23"/>
                <a:gd name="f10" fmla="val 20"/>
                <a:gd name="f11" fmla="val 19"/>
                <a:gd name="f12" fmla="val 1"/>
                <a:gd name="f13" fmla="val 18"/>
                <a:gd name="f14" fmla="val 2"/>
                <a:gd name="f15" fmla="val 21"/>
                <a:gd name="f16" fmla="val 12"/>
                <a:gd name="f17" fmla="val 40"/>
                <a:gd name="f18" fmla="val 6"/>
                <a:gd name="f19" fmla="val 4"/>
                <a:gd name="f20" fmla="val 8"/>
                <a:gd name="f21" fmla="val 13"/>
                <a:gd name="f22" fmla="val 58"/>
                <a:gd name="f23" fmla="val 14"/>
                <a:gd name="f24" fmla="val 57"/>
                <a:gd name="f25" fmla="val 39"/>
                <a:gd name="f26" fmla="val 24"/>
                <a:gd name="f27" fmla="+- 0 0 -90"/>
                <a:gd name="f28" fmla="*/ f3 1 60"/>
                <a:gd name="f29" fmla="*/ f4 1 29"/>
                <a:gd name="f30" fmla="val f5"/>
                <a:gd name="f31" fmla="val f6"/>
                <a:gd name="f32" fmla="val f7"/>
                <a:gd name="f33" fmla="*/ f27 f0 1"/>
                <a:gd name="f34" fmla="+- f32 0 f30"/>
                <a:gd name="f35" fmla="+- f31 0 f30"/>
                <a:gd name="f36" fmla="*/ f33 1 f2"/>
                <a:gd name="f37" fmla="*/ f35 1 60"/>
                <a:gd name="f38" fmla="*/ f34 1 29"/>
                <a:gd name="f39" fmla="*/ 0 f35 1"/>
                <a:gd name="f40" fmla="*/ 29 f34 1"/>
                <a:gd name="f41" fmla="*/ 20 f34 1"/>
                <a:gd name="f42" fmla="*/ 2 f35 1"/>
                <a:gd name="f43" fmla="*/ 18 f34 1"/>
                <a:gd name="f44" fmla="*/ 60 f35 1"/>
                <a:gd name="f45" fmla="*/ 0 f34 1"/>
                <a:gd name="f46" fmla="*/ 12 f34 1"/>
                <a:gd name="f47" fmla="*/ 57 f35 1"/>
                <a:gd name="f48" fmla="*/ 14 f34 1"/>
                <a:gd name="f49" fmla="*/ 1 f35 1"/>
                <a:gd name="f50" fmla="+- f36 0 f1"/>
                <a:gd name="f51" fmla="*/ f39 1 60"/>
                <a:gd name="f52" fmla="*/ f40 1 29"/>
                <a:gd name="f53" fmla="*/ f41 1 29"/>
                <a:gd name="f54" fmla="*/ f42 1 60"/>
                <a:gd name="f55" fmla="*/ f43 1 29"/>
                <a:gd name="f56" fmla="*/ f44 1 60"/>
                <a:gd name="f57" fmla="*/ f45 1 29"/>
                <a:gd name="f58" fmla="*/ f46 1 29"/>
                <a:gd name="f59" fmla="*/ f47 1 60"/>
                <a:gd name="f60" fmla="*/ f48 1 29"/>
                <a:gd name="f61" fmla="*/ f49 1 60"/>
                <a:gd name="f62" fmla="*/ 0 1 f37"/>
                <a:gd name="f63" fmla="*/ f31 1 f37"/>
                <a:gd name="f64" fmla="*/ 0 1 f38"/>
                <a:gd name="f65" fmla="*/ f32 1 f38"/>
                <a:gd name="f66" fmla="*/ f51 1 f37"/>
                <a:gd name="f67" fmla="*/ f52 1 f38"/>
                <a:gd name="f68" fmla="*/ f53 1 f38"/>
                <a:gd name="f69" fmla="*/ f54 1 f37"/>
                <a:gd name="f70" fmla="*/ f55 1 f38"/>
                <a:gd name="f71" fmla="*/ f56 1 f37"/>
                <a:gd name="f72" fmla="*/ f57 1 f38"/>
                <a:gd name="f73" fmla="*/ f58 1 f38"/>
                <a:gd name="f74" fmla="*/ f59 1 f37"/>
                <a:gd name="f75" fmla="*/ f60 1 f38"/>
                <a:gd name="f76" fmla="*/ f61 1 f37"/>
                <a:gd name="f77" fmla="*/ f62 f28 1"/>
                <a:gd name="f78" fmla="*/ f63 f28 1"/>
                <a:gd name="f79" fmla="*/ f65 f29 1"/>
                <a:gd name="f80" fmla="*/ f64 f29 1"/>
                <a:gd name="f81" fmla="*/ f66 f28 1"/>
                <a:gd name="f82" fmla="*/ f67 f29 1"/>
                <a:gd name="f83" fmla="*/ f68 f29 1"/>
                <a:gd name="f84" fmla="*/ f69 f28 1"/>
                <a:gd name="f85" fmla="*/ f70 f29 1"/>
                <a:gd name="f86" fmla="*/ f71 f28 1"/>
                <a:gd name="f87" fmla="*/ f72 f29 1"/>
                <a:gd name="f88" fmla="*/ f73 f29 1"/>
                <a:gd name="f89" fmla="*/ f74 f28 1"/>
                <a:gd name="f90" fmla="*/ f75 f29 1"/>
                <a:gd name="f91" fmla="*/ f76 f28 1"/>
              </a:gdLst>
              <a:ahLst/>
              <a:cxnLst>
                <a:cxn ang="3cd4">
                  <a:pos x="hc" y="t"/>
                </a:cxn>
                <a:cxn ang="0">
                  <a:pos x="r" y="vc"/>
                </a:cxn>
                <a:cxn ang="cd4">
                  <a:pos x="hc" y="b"/>
                </a:cxn>
                <a:cxn ang="cd2">
                  <a:pos x="l" y="vc"/>
                </a:cxn>
                <a:cxn ang="f50">
                  <a:pos x="f81" y="f82"/>
                </a:cxn>
                <a:cxn ang="f50">
                  <a:pos x="f81" y="f83"/>
                </a:cxn>
                <a:cxn ang="f50">
                  <a:pos x="f84" y="f85"/>
                </a:cxn>
                <a:cxn ang="f50">
                  <a:pos x="f86" y="f87"/>
                </a:cxn>
                <a:cxn ang="f50">
                  <a:pos x="f86" y="f88"/>
                </a:cxn>
                <a:cxn ang="f50">
                  <a:pos x="f89" y="f90"/>
                </a:cxn>
                <a:cxn ang="f50">
                  <a:pos x="f91" y="f82"/>
                </a:cxn>
                <a:cxn ang="f50">
                  <a:pos x="f81" y="f82"/>
                </a:cxn>
              </a:cxnLst>
              <a:rect l="f77" t="f80" r="f78" b="f79"/>
              <a:pathLst>
                <a:path w="60" h="29">
                  <a:moveTo>
                    <a:pt x="f5" y="f7"/>
                  </a:moveTo>
                  <a:cubicBezTo>
                    <a:pt x="f5" y="f8"/>
                    <a:pt x="f5" y="f9"/>
                    <a:pt x="f5" y="f10"/>
                  </a:cubicBezTo>
                  <a:cubicBezTo>
                    <a:pt x="f5" y="f11"/>
                    <a:pt x="f12" y="f13"/>
                    <a:pt x="f14" y="f13"/>
                  </a:cubicBezTo>
                  <a:cubicBezTo>
                    <a:pt x="f15" y="f16"/>
                    <a:pt x="f17" y="f18"/>
                    <a:pt x="f6" y="f5"/>
                  </a:cubicBezTo>
                  <a:cubicBezTo>
                    <a:pt x="f6" y="f19"/>
                    <a:pt x="f6" y="f20"/>
                    <a:pt x="f6" y="f16"/>
                  </a:cubicBezTo>
                  <a:cubicBezTo>
                    <a:pt x="f6" y="f21"/>
                    <a:pt x="f22" y="f23"/>
                    <a:pt x="f24" y="f23"/>
                  </a:cubicBezTo>
                  <a:cubicBezTo>
                    <a:pt x="f25" y="f11"/>
                    <a:pt x="f10" y="f26"/>
                    <a:pt x="f12" y="f7"/>
                  </a:cubicBezTo>
                  <a:cubicBezTo>
                    <a:pt x="f12" y="f7"/>
                    <a:pt x="f12" y="f7"/>
                    <a:pt x="f5" y="f7"/>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27" name="Freeform 28">
              <a:extLst>
                <a:ext uri="{FF2B5EF4-FFF2-40B4-BE49-F238E27FC236}">
                  <a16:creationId xmlns:a16="http://schemas.microsoft.com/office/drawing/2014/main" id="{57D9FAE0-B04F-B75E-38DE-7AFC77FF714C}"/>
                </a:ext>
              </a:extLst>
            </p:cNvPr>
            <p:cNvSpPr/>
            <p:nvPr/>
          </p:nvSpPr>
          <p:spPr>
            <a:xfrm>
              <a:off x="2676521" y="5302248"/>
              <a:ext cx="230191" cy="114300"/>
            </a:xfrm>
            <a:custGeom>
              <a:avLst/>
              <a:gdLst>
                <a:gd name="f0" fmla="val 10800000"/>
                <a:gd name="f1" fmla="val 5400000"/>
                <a:gd name="f2" fmla="val 180"/>
                <a:gd name="f3" fmla="val w"/>
                <a:gd name="f4" fmla="val h"/>
                <a:gd name="f5" fmla="val 0"/>
                <a:gd name="f6" fmla="val 61"/>
                <a:gd name="f7" fmla="val 30"/>
                <a:gd name="f8" fmla="val 60"/>
                <a:gd name="f9" fmla="val 50"/>
                <a:gd name="f10" fmla="val 24"/>
                <a:gd name="f11" fmla="val 41"/>
                <a:gd name="f12" fmla="val 20"/>
                <a:gd name="f13" fmla="val 32"/>
                <a:gd name="f14" fmla="val 15"/>
                <a:gd name="f15" fmla="val 29"/>
                <a:gd name="f16" fmla="val 13"/>
                <a:gd name="f17" fmla="val 26"/>
                <a:gd name="f18" fmla="val 23"/>
                <a:gd name="f19" fmla="val 14"/>
                <a:gd name="f20" fmla="val 16"/>
                <a:gd name="f21" fmla="val 17"/>
                <a:gd name="f22" fmla="val 9"/>
                <a:gd name="f23" fmla="val 19"/>
                <a:gd name="f24" fmla="val 1"/>
                <a:gd name="f25" fmla="val 12"/>
                <a:gd name="f26" fmla="val 2"/>
                <a:gd name="f27" fmla="val 11"/>
                <a:gd name="f28" fmla="val 4"/>
                <a:gd name="f29" fmla="val 10"/>
                <a:gd name="f30" fmla="val 7"/>
                <a:gd name="f31" fmla="val 18"/>
                <a:gd name="f32" fmla="val 25"/>
                <a:gd name="f33" fmla="val 27"/>
                <a:gd name="f34" fmla="val 40"/>
                <a:gd name="f35" fmla="val 6"/>
                <a:gd name="f36" fmla="val 49"/>
                <a:gd name="f37" fmla="val 58"/>
                <a:gd name="f38" fmla="val 59"/>
                <a:gd name="f39" fmla="+- 0 0 -90"/>
                <a:gd name="f40" fmla="*/ f3 1 61"/>
                <a:gd name="f41" fmla="*/ f4 1 30"/>
                <a:gd name="f42" fmla="val f5"/>
                <a:gd name="f43" fmla="val f6"/>
                <a:gd name="f44" fmla="val f7"/>
                <a:gd name="f45" fmla="*/ f39 f0 1"/>
                <a:gd name="f46" fmla="+- f44 0 f42"/>
                <a:gd name="f47" fmla="+- f43 0 f42"/>
                <a:gd name="f48" fmla="*/ f45 1 f2"/>
                <a:gd name="f49" fmla="*/ f47 1 61"/>
                <a:gd name="f50" fmla="*/ f46 1 30"/>
                <a:gd name="f51" fmla="*/ 60 f47 1"/>
                <a:gd name="f52" fmla="*/ 30 f46 1"/>
                <a:gd name="f53" fmla="*/ 32 f47 1"/>
                <a:gd name="f54" fmla="*/ 15 f46 1"/>
                <a:gd name="f55" fmla="*/ 23 f47 1"/>
                <a:gd name="f56" fmla="*/ 14 f46 1"/>
                <a:gd name="f57" fmla="*/ 0 f47 1"/>
                <a:gd name="f58" fmla="*/ 23 f46 1"/>
                <a:gd name="f59" fmla="*/ 1 f47 1"/>
                <a:gd name="f60" fmla="*/ 13 f46 1"/>
                <a:gd name="f61" fmla="*/ 4 f47 1"/>
                <a:gd name="f62" fmla="*/ 10 f46 1"/>
                <a:gd name="f63" fmla="*/ 25 f47 1"/>
                <a:gd name="f64" fmla="*/ 1 f46 1"/>
                <a:gd name="f65" fmla="*/ 30 f47 1"/>
                <a:gd name="f66" fmla="*/ 58 f47 1"/>
                <a:gd name="f67" fmla="*/ 16 f46 1"/>
                <a:gd name="f68" fmla="*/ 20 f46 1"/>
                <a:gd name="f69" fmla="+- f48 0 f1"/>
                <a:gd name="f70" fmla="*/ f51 1 61"/>
                <a:gd name="f71" fmla="*/ f52 1 30"/>
                <a:gd name="f72" fmla="*/ f53 1 61"/>
                <a:gd name="f73" fmla="*/ f54 1 30"/>
                <a:gd name="f74" fmla="*/ f55 1 61"/>
                <a:gd name="f75" fmla="*/ f56 1 30"/>
                <a:gd name="f76" fmla="*/ f57 1 61"/>
                <a:gd name="f77" fmla="*/ f58 1 30"/>
                <a:gd name="f78" fmla="*/ f59 1 61"/>
                <a:gd name="f79" fmla="*/ f60 1 30"/>
                <a:gd name="f80" fmla="*/ f61 1 61"/>
                <a:gd name="f81" fmla="*/ f62 1 30"/>
                <a:gd name="f82" fmla="*/ f63 1 61"/>
                <a:gd name="f83" fmla="*/ f64 1 30"/>
                <a:gd name="f84" fmla="*/ f65 1 61"/>
                <a:gd name="f85" fmla="*/ f66 1 61"/>
                <a:gd name="f86" fmla="*/ f67 1 30"/>
                <a:gd name="f87" fmla="*/ f68 1 30"/>
                <a:gd name="f88" fmla="*/ 0 1 f49"/>
                <a:gd name="f89" fmla="*/ f43 1 f49"/>
                <a:gd name="f90" fmla="*/ 0 1 f50"/>
                <a:gd name="f91" fmla="*/ f44 1 f50"/>
                <a:gd name="f92" fmla="*/ f70 1 f49"/>
                <a:gd name="f93" fmla="*/ f71 1 f50"/>
                <a:gd name="f94" fmla="*/ f72 1 f49"/>
                <a:gd name="f95" fmla="*/ f73 1 f50"/>
                <a:gd name="f96" fmla="*/ f74 1 f49"/>
                <a:gd name="f97" fmla="*/ f75 1 f50"/>
                <a:gd name="f98" fmla="*/ f76 1 f49"/>
                <a:gd name="f99" fmla="*/ f77 1 f50"/>
                <a:gd name="f100" fmla="*/ f78 1 f49"/>
                <a:gd name="f101" fmla="*/ f79 1 f50"/>
                <a:gd name="f102" fmla="*/ f80 1 f49"/>
                <a:gd name="f103" fmla="*/ f81 1 f50"/>
                <a:gd name="f104" fmla="*/ f82 1 f49"/>
                <a:gd name="f105" fmla="*/ f83 1 f50"/>
                <a:gd name="f106" fmla="*/ f84 1 f49"/>
                <a:gd name="f107" fmla="*/ f85 1 f49"/>
                <a:gd name="f108" fmla="*/ f86 1 f50"/>
                <a:gd name="f109" fmla="*/ f87 1 f50"/>
                <a:gd name="f110" fmla="*/ f88 f40 1"/>
                <a:gd name="f111" fmla="*/ f89 f40 1"/>
                <a:gd name="f112" fmla="*/ f91 f41 1"/>
                <a:gd name="f113" fmla="*/ f90 f41 1"/>
                <a:gd name="f114" fmla="*/ f92 f40 1"/>
                <a:gd name="f115" fmla="*/ f93 f41 1"/>
                <a:gd name="f116" fmla="*/ f94 f40 1"/>
                <a:gd name="f117" fmla="*/ f95 f41 1"/>
                <a:gd name="f118" fmla="*/ f96 f40 1"/>
                <a:gd name="f119" fmla="*/ f97 f41 1"/>
                <a:gd name="f120" fmla="*/ f98 f40 1"/>
                <a:gd name="f121" fmla="*/ f99 f41 1"/>
                <a:gd name="f122" fmla="*/ f100 f40 1"/>
                <a:gd name="f123" fmla="*/ f101 f41 1"/>
                <a:gd name="f124" fmla="*/ f102 f40 1"/>
                <a:gd name="f125" fmla="*/ f103 f41 1"/>
                <a:gd name="f126" fmla="*/ f104 f40 1"/>
                <a:gd name="f127" fmla="*/ f105 f41 1"/>
                <a:gd name="f128" fmla="*/ f106 f40 1"/>
                <a:gd name="f129" fmla="*/ f107 f40 1"/>
                <a:gd name="f130" fmla="*/ f108 f41 1"/>
                <a:gd name="f131" fmla="*/ f109 f41 1"/>
              </a:gdLst>
              <a:ahLst/>
              <a:cxnLst>
                <a:cxn ang="3cd4">
                  <a:pos x="hc" y="t"/>
                </a:cxn>
                <a:cxn ang="0">
                  <a:pos x="r" y="vc"/>
                </a:cxn>
                <a:cxn ang="cd4">
                  <a:pos x="hc" y="b"/>
                </a:cxn>
                <a:cxn ang="cd2">
                  <a:pos x="l" y="vc"/>
                </a:cxn>
                <a:cxn ang="f69">
                  <a:pos x="f114" y="f115"/>
                </a:cxn>
                <a:cxn ang="f69">
                  <a:pos x="f116" y="f117"/>
                </a:cxn>
                <a:cxn ang="f69">
                  <a:pos x="f118" y="f119"/>
                </a:cxn>
                <a:cxn ang="f69">
                  <a:pos x="f120" y="f121"/>
                </a:cxn>
                <a:cxn ang="f69">
                  <a:pos x="f122" y="f123"/>
                </a:cxn>
                <a:cxn ang="f69">
                  <a:pos x="f124" y="f125"/>
                </a:cxn>
                <a:cxn ang="f69">
                  <a:pos x="f126" y="f127"/>
                </a:cxn>
                <a:cxn ang="f69">
                  <a:pos x="f128" y="f127"/>
                </a:cxn>
                <a:cxn ang="f69">
                  <a:pos x="f129" y="f130"/>
                </a:cxn>
                <a:cxn ang="f69">
                  <a:pos x="f114" y="f131"/>
                </a:cxn>
                <a:cxn ang="f69">
                  <a:pos x="f114" y="f115"/>
                </a:cxn>
              </a:cxnLst>
              <a:rect l="f110" t="f113" r="f111" b="f112"/>
              <a:pathLst>
                <a:path w="61" h="30">
                  <a:moveTo>
                    <a:pt x="f8" y="f7"/>
                  </a:moveTo>
                  <a:cubicBezTo>
                    <a:pt x="f9" y="f10"/>
                    <a:pt x="f11" y="f12"/>
                    <a:pt x="f13" y="f14"/>
                  </a:cubicBezTo>
                  <a:cubicBezTo>
                    <a:pt x="f15" y="f16"/>
                    <a:pt x="f17" y="f16"/>
                    <a:pt x="f18" y="f19"/>
                  </a:cubicBezTo>
                  <a:cubicBezTo>
                    <a:pt x="f20" y="f21"/>
                    <a:pt x="f22" y="f12"/>
                    <a:pt x="f5" y="f18"/>
                  </a:cubicBezTo>
                  <a:cubicBezTo>
                    <a:pt x="f5" y="f23"/>
                    <a:pt x="f5" y="f20"/>
                    <a:pt x="f24" y="f16"/>
                  </a:cubicBezTo>
                  <a:cubicBezTo>
                    <a:pt x="f24" y="f25"/>
                    <a:pt x="f26" y="f27"/>
                    <a:pt x="f28" y="f29"/>
                  </a:cubicBezTo>
                  <a:cubicBezTo>
                    <a:pt x="f27" y="f30"/>
                    <a:pt x="f31" y="f28"/>
                    <a:pt x="f32" y="f24"/>
                  </a:cubicBezTo>
                  <a:cubicBezTo>
                    <a:pt x="f33" y="f5"/>
                    <a:pt x="f15" y="f24"/>
                    <a:pt x="f7" y="f24"/>
                  </a:cubicBezTo>
                  <a:cubicBezTo>
                    <a:pt x="f34" y="f35"/>
                    <a:pt x="f36" y="f27"/>
                    <a:pt x="f37" y="f20"/>
                  </a:cubicBezTo>
                  <a:cubicBezTo>
                    <a:pt x="f38" y="f21"/>
                    <a:pt x="f8" y="f23"/>
                    <a:pt x="f8" y="f12"/>
                  </a:cubicBezTo>
                  <a:cubicBezTo>
                    <a:pt x="f6" y="f18"/>
                    <a:pt x="f8" y="f17"/>
                    <a:pt x="f8" y="f7"/>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28" name="Freeform 29">
              <a:extLst>
                <a:ext uri="{FF2B5EF4-FFF2-40B4-BE49-F238E27FC236}">
                  <a16:creationId xmlns:a16="http://schemas.microsoft.com/office/drawing/2014/main" id="{076D235D-97A9-7951-6F74-D88DD3836210}"/>
                </a:ext>
              </a:extLst>
            </p:cNvPr>
            <p:cNvSpPr/>
            <p:nvPr/>
          </p:nvSpPr>
          <p:spPr>
            <a:xfrm>
              <a:off x="2125659" y="5324478"/>
              <a:ext cx="128592" cy="95253"/>
            </a:xfrm>
            <a:custGeom>
              <a:avLst/>
              <a:gdLst>
                <a:gd name="f0" fmla="val 10800000"/>
                <a:gd name="f1" fmla="val 5400000"/>
                <a:gd name="f2" fmla="val 180"/>
                <a:gd name="f3" fmla="val w"/>
                <a:gd name="f4" fmla="val h"/>
                <a:gd name="f5" fmla="val 0"/>
                <a:gd name="f6" fmla="val 34"/>
                <a:gd name="f7" fmla="val 25"/>
                <a:gd name="f8" fmla="val 2"/>
                <a:gd name="f9" fmla="val 1"/>
                <a:gd name="f10" fmla="val 24"/>
                <a:gd name="f11" fmla="val 17"/>
                <a:gd name="f12" fmla="val 13"/>
                <a:gd name="f13" fmla="val 9"/>
                <a:gd name="f14" fmla="val 10"/>
                <a:gd name="f15" fmla="val 14"/>
                <a:gd name="f16" fmla="val 8"/>
                <a:gd name="f17" fmla="val 20"/>
                <a:gd name="f18" fmla="val 5"/>
                <a:gd name="f19" fmla="val 30"/>
                <a:gd name="f20" fmla="val 16"/>
                <a:gd name="f21" fmla="val 28"/>
                <a:gd name="f22" fmla="val 11"/>
                <a:gd name="f23" fmla="val 15"/>
                <a:gd name="f24" fmla="val 19"/>
                <a:gd name="f25" fmla="val 22"/>
                <a:gd name="f26" fmla="+- 0 0 -90"/>
                <a:gd name="f27" fmla="*/ f3 1 34"/>
                <a:gd name="f28" fmla="*/ f4 1 25"/>
                <a:gd name="f29" fmla="val f5"/>
                <a:gd name="f30" fmla="val f6"/>
                <a:gd name="f31" fmla="val f7"/>
                <a:gd name="f32" fmla="*/ f26 f0 1"/>
                <a:gd name="f33" fmla="+- f31 0 f29"/>
                <a:gd name="f34" fmla="+- f30 0 f29"/>
                <a:gd name="f35" fmla="*/ f32 1 f2"/>
                <a:gd name="f36" fmla="*/ f34 1 34"/>
                <a:gd name="f37" fmla="*/ f33 1 25"/>
                <a:gd name="f38" fmla="*/ 2 f34 1"/>
                <a:gd name="f39" fmla="*/ 25 f33 1"/>
                <a:gd name="f40" fmla="*/ 1 f34 1"/>
                <a:gd name="f41" fmla="*/ 24 f33 1"/>
                <a:gd name="f42" fmla="*/ 9 f34 1"/>
                <a:gd name="f43" fmla="*/ 10 f33 1"/>
                <a:gd name="f44" fmla="*/ 25 f34 1"/>
                <a:gd name="f45" fmla="*/ 2 f33 1"/>
                <a:gd name="f46" fmla="*/ 34 f34 1"/>
                <a:gd name="f47" fmla="*/ 8 f33 1"/>
                <a:gd name="f48" fmla="*/ 16 f33 1"/>
                <a:gd name="f49" fmla="*/ 19 f34 1"/>
                <a:gd name="f50" fmla="*/ 17 f33 1"/>
                <a:gd name="f51" fmla="+- f35 0 f1"/>
                <a:gd name="f52" fmla="*/ f38 1 34"/>
                <a:gd name="f53" fmla="*/ f39 1 25"/>
                <a:gd name="f54" fmla="*/ f40 1 34"/>
                <a:gd name="f55" fmla="*/ f41 1 25"/>
                <a:gd name="f56" fmla="*/ f42 1 34"/>
                <a:gd name="f57" fmla="*/ f43 1 25"/>
                <a:gd name="f58" fmla="*/ f44 1 34"/>
                <a:gd name="f59" fmla="*/ f45 1 25"/>
                <a:gd name="f60" fmla="*/ f46 1 34"/>
                <a:gd name="f61" fmla="*/ f47 1 25"/>
                <a:gd name="f62" fmla="*/ f48 1 25"/>
                <a:gd name="f63" fmla="*/ f49 1 34"/>
                <a:gd name="f64" fmla="*/ f50 1 25"/>
                <a:gd name="f65" fmla="*/ 0 1 f36"/>
                <a:gd name="f66" fmla="*/ f30 1 f36"/>
                <a:gd name="f67" fmla="*/ 0 1 f37"/>
                <a:gd name="f68" fmla="*/ f31 1 f37"/>
                <a:gd name="f69" fmla="*/ f52 1 f36"/>
                <a:gd name="f70" fmla="*/ f53 1 f37"/>
                <a:gd name="f71" fmla="*/ f54 1 f36"/>
                <a:gd name="f72" fmla="*/ f55 1 f37"/>
                <a:gd name="f73" fmla="*/ f56 1 f36"/>
                <a:gd name="f74" fmla="*/ f57 1 f37"/>
                <a:gd name="f75" fmla="*/ f58 1 f36"/>
                <a:gd name="f76" fmla="*/ f59 1 f37"/>
                <a:gd name="f77" fmla="*/ f60 1 f36"/>
                <a:gd name="f78" fmla="*/ f61 1 f37"/>
                <a:gd name="f79" fmla="*/ f62 1 f37"/>
                <a:gd name="f80" fmla="*/ f63 1 f36"/>
                <a:gd name="f81" fmla="*/ f64 1 f37"/>
                <a:gd name="f82" fmla="*/ f65 f27 1"/>
                <a:gd name="f83" fmla="*/ f66 f27 1"/>
                <a:gd name="f84" fmla="*/ f68 f28 1"/>
                <a:gd name="f85" fmla="*/ f67 f28 1"/>
                <a:gd name="f86" fmla="*/ f69 f27 1"/>
                <a:gd name="f87" fmla="*/ f70 f28 1"/>
                <a:gd name="f88" fmla="*/ f71 f27 1"/>
                <a:gd name="f89" fmla="*/ f72 f28 1"/>
                <a:gd name="f90" fmla="*/ f73 f27 1"/>
                <a:gd name="f91" fmla="*/ f74 f28 1"/>
                <a:gd name="f92" fmla="*/ f75 f27 1"/>
                <a:gd name="f93" fmla="*/ f76 f28 1"/>
                <a:gd name="f94" fmla="*/ f77 f27 1"/>
                <a:gd name="f95" fmla="*/ f78 f28 1"/>
                <a:gd name="f96" fmla="*/ f79 f28 1"/>
                <a:gd name="f97" fmla="*/ f80 f27 1"/>
                <a:gd name="f98" fmla="*/ f81 f28 1"/>
              </a:gdLst>
              <a:ahLst/>
              <a:cxnLst>
                <a:cxn ang="3cd4">
                  <a:pos x="hc" y="t"/>
                </a:cxn>
                <a:cxn ang="0">
                  <a:pos x="r" y="vc"/>
                </a:cxn>
                <a:cxn ang="cd4">
                  <a:pos x="hc" y="b"/>
                </a:cxn>
                <a:cxn ang="cd2">
                  <a:pos x="l" y="vc"/>
                </a:cxn>
                <a:cxn ang="f51">
                  <a:pos x="f86" y="f87"/>
                </a:cxn>
                <a:cxn ang="f51">
                  <a:pos x="f88" y="f89"/>
                </a:cxn>
                <a:cxn ang="f51">
                  <a:pos x="f90" y="f91"/>
                </a:cxn>
                <a:cxn ang="f51">
                  <a:pos x="f92" y="f93"/>
                </a:cxn>
                <a:cxn ang="f51">
                  <a:pos x="f94" y="f95"/>
                </a:cxn>
                <a:cxn ang="f51">
                  <a:pos x="f94" y="f96"/>
                </a:cxn>
                <a:cxn ang="f51">
                  <a:pos x="f97" y="f98"/>
                </a:cxn>
                <a:cxn ang="f51">
                  <a:pos x="f86" y="f87"/>
                </a:cxn>
              </a:cxnLst>
              <a:rect l="f82" t="f85" r="f83" b="f84"/>
              <a:pathLst>
                <a:path w="34" h="25">
                  <a:moveTo>
                    <a:pt x="f8" y="f7"/>
                  </a:moveTo>
                  <a:cubicBezTo>
                    <a:pt x="f9" y="f10"/>
                    <a:pt x="f9" y="f10"/>
                    <a:pt x="f9" y="f10"/>
                  </a:cubicBezTo>
                  <a:cubicBezTo>
                    <a:pt x="f5" y="f11"/>
                    <a:pt x="f9" y="f12"/>
                    <a:pt x="f13" y="f14"/>
                  </a:cubicBezTo>
                  <a:cubicBezTo>
                    <a:pt x="f15" y="f16"/>
                    <a:pt x="f17" y="f18"/>
                    <a:pt x="f7" y="f8"/>
                  </a:cubicBezTo>
                  <a:cubicBezTo>
                    <a:pt x="f19" y="f5"/>
                    <a:pt x="f6" y="f8"/>
                    <a:pt x="f6" y="f16"/>
                  </a:cubicBezTo>
                  <a:cubicBezTo>
                    <a:pt x="f6" y="f14"/>
                    <a:pt x="f6" y="f12"/>
                    <a:pt x="f6" y="f20"/>
                  </a:cubicBezTo>
                  <a:cubicBezTo>
                    <a:pt x="f21" y="f22"/>
                    <a:pt x="f10" y="f23"/>
                    <a:pt x="f24" y="f11"/>
                  </a:cubicBezTo>
                  <a:cubicBezTo>
                    <a:pt x="f15" y="f17"/>
                    <a:pt x="f16" y="f25"/>
                    <a:pt x="f8" y="f7"/>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grpSp>
      <p:grpSp>
        <p:nvGrpSpPr>
          <p:cNvPr id="29" name="Grupo 3028">
            <a:extLst>
              <a:ext uri="{FF2B5EF4-FFF2-40B4-BE49-F238E27FC236}">
                <a16:creationId xmlns:a16="http://schemas.microsoft.com/office/drawing/2014/main" id="{E9DCB213-0174-3ED7-DD7E-AF6562DD2F56}"/>
              </a:ext>
            </a:extLst>
          </p:cNvPr>
          <p:cNvGrpSpPr/>
          <p:nvPr/>
        </p:nvGrpSpPr>
        <p:grpSpPr>
          <a:xfrm>
            <a:off x="633532" y="1601644"/>
            <a:ext cx="3559173" cy="2827343"/>
            <a:chOff x="633532" y="1601644"/>
            <a:chExt cx="3559173" cy="2827343"/>
          </a:xfrm>
        </p:grpSpPr>
        <p:sp>
          <p:nvSpPr>
            <p:cNvPr id="30" name="Freeform 33">
              <a:extLst>
                <a:ext uri="{FF2B5EF4-FFF2-40B4-BE49-F238E27FC236}">
                  <a16:creationId xmlns:a16="http://schemas.microsoft.com/office/drawing/2014/main" id="{23229948-60BE-57D3-73AA-D748B1D2BD7B}"/>
                </a:ext>
              </a:extLst>
            </p:cNvPr>
            <p:cNvSpPr/>
            <p:nvPr/>
          </p:nvSpPr>
          <p:spPr>
            <a:xfrm>
              <a:off x="2251197" y="1630219"/>
              <a:ext cx="866778" cy="2579686"/>
            </a:xfrm>
            <a:custGeom>
              <a:avLst/>
              <a:gdLst>
                <a:gd name="f0" fmla="val 10800000"/>
                <a:gd name="f1" fmla="val 5400000"/>
                <a:gd name="f2" fmla="val 180"/>
                <a:gd name="f3" fmla="val w"/>
                <a:gd name="f4" fmla="val h"/>
                <a:gd name="f5" fmla="val 0"/>
                <a:gd name="f6" fmla="val 211"/>
                <a:gd name="f7" fmla="val 628"/>
                <a:gd name="f8" fmla="val 74"/>
                <a:gd name="f9" fmla="val 214"/>
                <a:gd name="f10" fmla="val 121"/>
                <a:gd name="f11" fmla="val 165"/>
                <a:gd name="f12" fmla="val 225"/>
                <a:gd name="f13" fmla="val 235"/>
                <a:gd name="f14" fmla="val 246"/>
                <a:gd name="f15" fmla="val 166"/>
                <a:gd name="f16" fmla="val 122"/>
                <a:gd name="f17" fmla="val 76"/>
                <a:gd name="f18" fmla="val 254"/>
                <a:gd name="f19" fmla="val 261"/>
                <a:gd name="f20" fmla="val 269"/>
                <a:gd name="f21" fmla="val 120"/>
                <a:gd name="f22" fmla="val 210"/>
                <a:gd name="f23" fmla="val 280"/>
                <a:gd name="f24" fmla="val 290"/>
                <a:gd name="f25" fmla="val 301"/>
                <a:gd name="f26" fmla="val 75"/>
                <a:gd name="f27" fmla="val 309"/>
                <a:gd name="f28" fmla="val 315"/>
                <a:gd name="f29" fmla="val 323"/>
                <a:gd name="f30" fmla="val 334"/>
                <a:gd name="f31" fmla="val 344"/>
                <a:gd name="f32" fmla="val 355"/>
                <a:gd name="f33" fmla="val 363"/>
                <a:gd name="f34" fmla="val 370"/>
                <a:gd name="f35" fmla="val 378"/>
                <a:gd name="f36" fmla="val 389"/>
                <a:gd name="f37" fmla="val 398"/>
                <a:gd name="f38" fmla="val 410"/>
                <a:gd name="f39" fmla="val 418"/>
                <a:gd name="f40" fmla="val 424"/>
                <a:gd name="f41" fmla="val 433"/>
                <a:gd name="f42" fmla="val 445"/>
                <a:gd name="f43" fmla="val 455"/>
                <a:gd name="f44" fmla="val 466"/>
                <a:gd name="f45" fmla="val 473"/>
                <a:gd name="f46" fmla="val 479"/>
                <a:gd name="f47" fmla="val 486"/>
                <a:gd name="f48" fmla="val 164"/>
                <a:gd name="f49" fmla="val 498"/>
                <a:gd name="f50" fmla="val 507"/>
                <a:gd name="f51" fmla="val 519"/>
                <a:gd name="f52" fmla="val 528"/>
                <a:gd name="f53" fmla="val 534"/>
                <a:gd name="f54" fmla="val 542"/>
                <a:gd name="f55" fmla="val 553"/>
                <a:gd name="f56" fmla="val 562"/>
                <a:gd name="f57" fmla="val 574"/>
                <a:gd name="f58" fmla="val 582"/>
                <a:gd name="f59" fmla="val 589"/>
                <a:gd name="f60" fmla="val 597"/>
                <a:gd name="f61" fmla="val 608"/>
                <a:gd name="f62" fmla="val 617"/>
                <a:gd name="f63" fmla="val 141"/>
                <a:gd name="f64" fmla="val 71"/>
                <a:gd name="f65" fmla="val 420"/>
                <a:gd name="f66" fmla="val 23"/>
                <a:gd name="f67" fmla="val 16"/>
                <a:gd name="f68" fmla="val 46"/>
                <a:gd name="f69" fmla="val 30"/>
                <a:gd name="f70" fmla="val 68"/>
                <a:gd name="f71" fmla="val 72"/>
                <a:gd name="f72" fmla="val 49"/>
                <a:gd name="f73" fmla="val 59"/>
                <a:gd name="f74" fmla="val 65"/>
                <a:gd name="f75" fmla="val 108"/>
                <a:gd name="f76" fmla="val 150"/>
                <a:gd name="f77" fmla="val 193"/>
                <a:gd name="f78" fmla="val 200"/>
                <a:gd name="f79" fmla="val 206"/>
                <a:gd name="f80" fmla="+- 0 0 -90"/>
                <a:gd name="f81" fmla="*/ f3 1 211"/>
                <a:gd name="f82" fmla="*/ f4 1 628"/>
                <a:gd name="f83" fmla="val f5"/>
                <a:gd name="f84" fmla="val f6"/>
                <a:gd name="f85" fmla="val f7"/>
                <a:gd name="f86" fmla="*/ f80 f0 1"/>
                <a:gd name="f87" fmla="+- f85 0 f83"/>
                <a:gd name="f88" fmla="+- f84 0 f83"/>
                <a:gd name="f89" fmla="*/ f86 1 f2"/>
                <a:gd name="f90" fmla="*/ f88 1 211"/>
                <a:gd name="f91" fmla="*/ f87 1 628"/>
                <a:gd name="f92" fmla="*/ 74 f88 1"/>
                <a:gd name="f93" fmla="*/ 214 f87 1"/>
                <a:gd name="f94" fmla="*/ 211 f88 1"/>
                <a:gd name="f95" fmla="*/ 246 f87 1"/>
                <a:gd name="f96" fmla="*/ 76 f88 1"/>
                <a:gd name="f97" fmla="*/ 269 f87 1"/>
                <a:gd name="f98" fmla="*/ 210 f88 1"/>
                <a:gd name="f99" fmla="*/ 301 f87 1"/>
                <a:gd name="f100" fmla="*/ 75 f88 1"/>
                <a:gd name="f101" fmla="*/ 323 f87 1"/>
                <a:gd name="f102" fmla="*/ 355 f87 1"/>
                <a:gd name="f103" fmla="*/ 378 f87 1"/>
                <a:gd name="f104" fmla="*/ 410 f87 1"/>
                <a:gd name="f105" fmla="*/ 433 f87 1"/>
                <a:gd name="f106" fmla="*/ 466 f87 1"/>
                <a:gd name="f107" fmla="*/ 486 f87 1"/>
                <a:gd name="f108" fmla="*/ 519 f87 1"/>
                <a:gd name="f109" fmla="*/ 542 f87 1"/>
                <a:gd name="f110" fmla="*/ 574 f87 1"/>
                <a:gd name="f111" fmla="*/ 597 f87 1"/>
                <a:gd name="f112" fmla="*/ 628 f87 1"/>
                <a:gd name="f113" fmla="*/ 0 f88 1"/>
                <a:gd name="f114" fmla="*/ 0 f87 1"/>
                <a:gd name="f115" fmla="*/ 68 f88 1"/>
                <a:gd name="f116" fmla="*/ 46 f87 1"/>
                <a:gd name="f117" fmla="*/ 65 f87 1"/>
                <a:gd name="f118" fmla="*/ 193 f87 1"/>
                <a:gd name="f119" fmla="+- f89 0 f1"/>
                <a:gd name="f120" fmla="*/ f92 1 211"/>
                <a:gd name="f121" fmla="*/ f93 1 628"/>
                <a:gd name="f122" fmla="*/ f94 1 211"/>
                <a:gd name="f123" fmla="*/ f95 1 628"/>
                <a:gd name="f124" fmla="*/ f96 1 211"/>
                <a:gd name="f125" fmla="*/ f97 1 628"/>
                <a:gd name="f126" fmla="*/ f98 1 211"/>
                <a:gd name="f127" fmla="*/ f99 1 628"/>
                <a:gd name="f128" fmla="*/ f100 1 211"/>
                <a:gd name="f129" fmla="*/ f101 1 628"/>
                <a:gd name="f130" fmla="*/ f102 1 628"/>
                <a:gd name="f131" fmla="*/ f103 1 628"/>
                <a:gd name="f132" fmla="*/ f104 1 628"/>
                <a:gd name="f133" fmla="*/ f105 1 628"/>
                <a:gd name="f134" fmla="*/ f106 1 628"/>
                <a:gd name="f135" fmla="*/ f107 1 628"/>
                <a:gd name="f136" fmla="*/ f108 1 628"/>
                <a:gd name="f137" fmla="*/ f109 1 628"/>
                <a:gd name="f138" fmla="*/ f110 1 628"/>
                <a:gd name="f139" fmla="*/ f111 1 628"/>
                <a:gd name="f140" fmla="*/ f112 1 628"/>
                <a:gd name="f141" fmla="*/ f113 1 211"/>
                <a:gd name="f142" fmla="*/ f114 1 628"/>
                <a:gd name="f143" fmla="*/ f115 1 211"/>
                <a:gd name="f144" fmla="*/ f116 1 628"/>
                <a:gd name="f145" fmla="*/ f117 1 628"/>
                <a:gd name="f146" fmla="*/ f118 1 628"/>
                <a:gd name="f147" fmla="*/ 0 1 f90"/>
                <a:gd name="f148" fmla="*/ f84 1 f90"/>
                <a:gd name="f149" fmla="*/ 0 1 f91"/>
                <a:gd name="f150" fmla="*/ f85 1 f91"/>
                <a:gd name="f151" fmla="*/ f120 1 f90"/>
                <a:gd name="f152" fmla="*/ f121 1 f91"/>
                <a:gd name="f153" fmla="*/ f122 1 f90"/>
                <a:gd name="f154" fmla="*/ f123 1 f91"/>
                <a:gd name="f155" fmla="*/ f124 1 f90"/>
                <a:gd name="f156" fmla="*/ f125 1 f91"/>
                <a:gd name="f157" fmla="*/ f126 1 f90"/>
                <a:gd name="f158" fmla="*/ f127 1 f91"/>
                <a:gd name="f159" fmla="*/ f128 1 f90"/>
                <a:gd name="f160" fmla="*/ f129 1 f91"/>
                <a:gd name="f161" fmla="*/ f130 1 f91"/>
                <a:gd name="f162" fmla="*/ f131 1 f91"/>
                <a:gd name="f163" fmla="*/ f132 1 f91"/>
                <a:gd name="f164" fmla="*/ f133 1 f91"/>
                <a:gd name="f165" fmla="*/ f134 1 f91"/>
                <a:gd name="f166" fmla="*/ f135 1 f91"/>
                <a:gd name="f167" fmla="*/ f136 1 f91"/>
                <a:gd name="f168" fmla="*/ f137 1 f91"/>
                <a:gd name="f169" fmla="*/ f138 1 f91"/>
                <a:gd name="f170" fmla="*/ f139 1 f91"/>
                <a:gd name="f171" fmla="*/ f140 1 f91"/>
                <a:gd name="f172" fmla="*/ f141 1 f90"/>
                <a:gd name="f173" fmla="*/ f142 1 f91"/>
                <a:gd name="f174" fmla="*/ f143 1 f90"/>
                <a:gd name="f175" fmla="*/ f144 1 f91"/>
                <a:gd name="f176" fmla="*/ f145 1 f91"/>
                <a:gd name="f177" fmla="*/ f146 1 f91"/>
                <a:gd name="f178" fmla="*/ f147 f81 1"/>
                <a:gd name="f179" fmla="*/ f148 f81 1"/>
                <a:gd name="f180" fmla="*/ f150 f82 1"/>
                <a:gd name="f181" fmla="*/ f149 f82 1"/>
                <a:gd name="f182" fmla="*/ f151 f81 1"/>
                <a:gd name="f183" fmla="*/ f152 f82 1"/>
                <a:gd name="f184" fmla="*/ f153 f81 1"/>
                <a:gd name="f185" fmla="*/ f154 f82 1"/>
                <a:gd name="f186" fmla="*/ f155 f81 1"/>
                <a:gd name="f187" fmla="*/ f156 f82 1"/>
                <a:gd name="f188" fmla="*/ f157 f81 1"/>
                <a:gd name="f189" fmla="*/ f158 f82 1"/>
                <a:gd name="f190" fmla="*/ f159 f81 1"/>
                <a:gd name="f191" fmla="*/ f160 f82 1"/>
                <a:gd name="f192" fmla="*/ f161 f82 1"/>
                <a:gd name="f193" fmla="*/ f162 f82 1"/>
                <a:gd name="f194" fmla="*/ f163 f82 1"/>
                <a:gd name="f195" fmla="*/ f164 f82 1"/>
                <a:gd name="f196" fmla="*/ f165 f82 1"/>
                <a:gd name="f197" fmla="*/ f166 f82 1"/>
                <a:gd name="f198" fmla="*/ f167 f82 1"/>
                <a:gd name="f199" fmla="*/ f168 f82 1"/>
                <a:gd name="f200" fmla="*/ f169 f82 1"/>
                <a:gd name="f201" fmla="*/ f170 f82 1"/>
                <a:gd name="f202" fmla="*/ f171 f82 1"/>
                <a:gd name="f203" fmla="*/ f172 f81 1"/>
                <a:gd name="f204" fmla="*/ f173 f82 1"/>
                <a:gd name="f205" fmla="*/ f174 f81 1"/>
                <a:gd name="f206" fmla="*/ f175 f82 1"/>
                <a:gd name="f207" fmla="*/ f176 f82 1"/>
                <a:gd name="f208" fmla="*/ f177 f82 1"/>
              </a:gdLst>
              <a:ahLst/>
              <a:cxnLst>
                <a:cxn ang="3cd4">
                  <a:pos x="hc" y="t"/>
                </a:cxn>
                <a:cxn ang="0">
                  <a:pos x="r" y="vc"/>
                </a:cxn>
                <a:cxn ang="cd4">
                  <a:pos x="hc" y="b"/>
                </a:cxn>
                <a:cxn ang="cd2">
                  <a:pos x="l" y="vc"/>
                </a:cxn>
                <a:cxn ang="f119">
                  <a:pos x="f182" y="f183"/>
                </a:cxn>
                <a:cxn ang="f119">
                  <a:pos x="f184" y="f183"/>
                </a:cxn>
                <a:cxn ang="f119">
                  <a:pos x="f184" y="f185"/>
                </a:cxn>
                <a:cxn ang="f119">
                  <a:pos x="f186" y="f185"/>
                </a:cxn>
                <a:cxn ang="f119">
                  <a:pos x="f186" y="f187"/>
                </a:cxn>
                <a:cxn ang="f119">
                  <a:pos x="f188" y="f187"/>
                </a:cxn>
                <a:cxn ang="f119">
                  <a:pos x="f188" y="f189"/>
                </a:cxn>
                <a:cxn ang="f119">
                  <a:pos x="f190" y="f189"/>
                </a:cxn>
                <a:cxn ang="f119">
                  <a:pos x="f182" y="f191"/>
                </a:cxn>
                <a:cxn ang="f119">
                  <a:pos x="f188" y="f191"/>
                </a:cxn>
                <a:cxn ang="f119">
                  <a:pos x="f188" y="f192"/>
                </a:cxn>
                <a:cxn ang="f119">
                  <a:pos x="f186" y="f192"/>
                </a:cxn>
                <a:cxn ang="f119">
                  <a:pos x="f182" y="f193"/>
                </a:cxn>
                <a:cxn ang="f119">
                  <a:pos x="f184" y="f193"/>
                </a:cxn>
                <a:cxn ang="f119">
                  <a:pos x="f184" y="f194"/>
                </a:cxn>
                <a:cxn ang="f119">
                  <a:pos x="f190" y="f194"/>
                </a:cxn>
                <a:cxn ang="f119">
                  <a:pos x="f190" y="f195"/>
                </a:cxn>
                <a:cxn ang="f119">
                  <a:pos x="f184" y="f195"/>
                </a:cxn>
                <a:cxn ang="f119">
                  <a:pos x="f184" y="f196"/>
                </a:cxn>
                <a:cxn ang="f119">
                  <a:pos x="f190" y="f196"/>
                </a:cxn>
                <a:cxn ang="f119">
                  <a:pos x="f190" y="f197"/>
                </a:cxn>
                <a:cxn ang="f119">
                  <a:pos x="f188" y="f197"/>
                </a:cxn>
                <a:cxn ang="f119">
                  <a:pos x="f188" y="f198"/>
                </a:cxn>
                <a:cxn ang="f119">
                  <a:pos x="f190" y="f198"/>
                </a:cxn>
                <a:cxn ang="f119">
                  <a:pos x="f190" y="f199"/>
                </a:cxn>
                <a:cxn ang="f119">
                  <a:pos x="f184" y="f199"/>
                </a:cxn>
                <a:cxn ang="f119">
                  <a:pos x="f184" y="f200"/>
                </a:cxn>
                <a:cxn ang="f119">
                  <a:pos x="f190" y="f200"/>
                </a:cxn>
                <a:cxn ang="f119">
                  <a:pos x="f190" y="f201"/>
                </a:cxn>
                <a:cxn ang="f119">
                  <a:pos x="f188" y="f201"/>
                </a:cxn>
                <a:cxn ang="f119">
                  <a:pos x="f188" y="f202"/>
                </a:cxn>
                <a:cxn ang="f119">
                  <a:pos x="f203" y="f202"/>
                </a:cxn>
                <a:cxn ang="f119">
                  <a:pos x="f203" y="f204"/>
                </a:cxn>
                <a:cxn ang="f119">
                  <a:pos x="f205" y="f206"/>
                </a:cxn>
                <a:cxn ang="f119">
                  <a:pos x="f182" y="f207"/>
                </a:cxn>
                <a:cxn ang="f119">
                  <a:pos x="f182" y="f208"/>
                </a:cxn>
                <a:cxn ang="f119">
                  <a:pos x="f182" y="f183"/>
                </a:cxn>
              </a:cxnLst>
              <a:rect l="f178" t="f181" r="f179" b="f180"/>
              <a:pathLst>
                <a:path w="211" h="628">
                  <a:moveTo>
                    <a:pt x="f8" y="f9"/>
                  </a:moveTo>
                  <a:cubicBezTo>
                    <a:pt x="f10" y="f9"/>
                    <a:pt x="f11" y="f9"/>
                    <a:pt x="f6" y="f9"/>
                  </a:cubicBezTo>
                  <a:cubicBezTo>
                    <a:pt x="f6" y="f12"/>
                    <a:pt x="f6" y="f13"/>
                    <a:pt x="f6" y="f14"/>
                  </a:cubicBezTo>
                  <a:cubicBezTo>
                    <a:pt x="f15" y="f14"/>
                    <a:pt x="f16" y="f14"/>
                    <a:pt x="f17" y="f14"/>
                  </a:cubicBezTo>
                  <a:cubicBezTo>
                    <a:pt x="f17" y="f18"/>
                    <a:pt x="f17" y="f19"/>
                    <a:pt x="f17" y="f20"/>
                  </a:cubicBezTo>
                  <a:cubicBezTo>
                    <a:pt x="f21" y="f20"/>
                    <a:pt x="f11" y="f20"/>
                    <a:pt x="f22" y="f20"/>
                  </a:cubicBezTo>
                  <a:cubicBezTo>
                    <a:pt x="f22" y="f23"/>
                    <a:pt x="f22" y="f24"/>
                    <a:pt x="f22" y="f25"/>
                  </a:cubicBezTo>
                  <a:cubicBezTo>
                    <a:pt x="f15" y="f25"/>
                    <a:pt x="f16" y="f25"/>
                    <a:pt x="f26" y="f25"/>
                  </a:cubicBezTo>
                  <a:cubicBezTo>
                    <a:pt x="f26" y="f27"/>
                    <a:pt x="f26" y="f28"/>
                    <a:pt x="f8" y="f29"/>
                  </a:cubicBezTo>
                  <a:cubicBezTo>
                    <a:pt x="f21" y="f29"/>
                    <a:pt x="f11" y="f29"/>
                    <a:pt x="f22" y="f29"/>
                  </a:cubicBezTo>
                  <a:cubicBezTo>
                    <a:pt x="f22" y="f30"/>
                    <a:pt x="f22" y="f31"/>
                    <a:pt x="f22" y="f32"/>
                  </a:cubicBezTo>
                  <a:cubicBezTo>
                    <a:pt x="f15" y="f32"/>
                    <a:pt x="f10" y="f32"/>
                    <a:pt x="f17" y="f32"/>
                  </a:cubicBezTo>
                  <a:cubicBezTo>
                    <a:pt x="f26" y="f33"/>
                    <a:pt x="f26" y="f34"/>
                    <a:pt x="f8" y="f35"/>
                  </a:cubicBezTo>
                  <a:cubicBezTo>
                    <a:pt x="f21" y="f35"/>
                    <a:pt x="f11" y="f35"/>
                    <a:pt x="f6" y="f35"/>
                  </a:cubicBezTo>
                  <a:cubicBezTo>
                    <a:pt x="f6" y="f36"/>
                    <a:pt x="f6" y="f37"/>
                    <a:pt x="f6" y="f38"/>
                  </a:cubicBezTo>
                  <a:cubicBezTo>
                    <a:pt x="f15" y="f38"/>
                    <a:pt x="f10" y="f38"/>
                    <a:pt x="f26" y="f38"/>
                  </a:cubicBezTo>
                  <a:cubicBezTo>
                    <a:pt x="f26" y="f39"/>
                    <a:pt x="f26" y="f40"/>
                    <a:pt x="f26" y="f41"/>
                  </a:cubicBezTo>
                  <a:cubicBezTo>
                    <a:pt x="f21" y="f41"/>
                    <a:pt x="f11" y="f41"/>
                    <a:pt x="f6" y="f41"/>
                  </a:cubicBezTo>
                  <a:cubicBezTo>
                    <a:pt x="f6" y="f42"/>
                    <a:pt x="f6" y="f43"/>
                    <a:pt x="f6" y="f44"/>
                  </a:cubicBezTo>
                  <a:cubicBezTo>
                    <a:pt x="f11" y="f44"/>
                    <a:pt x="f10" y="f44"/>
                    <a:pt x="f26" y="f44"/>
                  </a:cubicBezTo>
                  <a:cubicBezTo>
                    <a:pt x="f26" y="f45"/>
                    <a:pt x="f26" y="f46"/>
                    <a:pt x="f26" y="f47"/>
                  </a:cubicBezTo>
                  <a:cubicBezTo>
                    <a:pt x="f21" y="f47"/>
                    <a:pt x="f48" y="f47"/>
                    <a:pt x="f22" y="f47"/>
                  </a:cubicBezTo>
                  <a:cubicBezTo>
                    <a:pt x="f22" y="f49"/>
                    <a:pt x="f22" y="f50"/>
                    <a:pt x="f22" y="f51"/>
                  </a:cubicBezTo>
                  <a:cubicBezTo>
                    <a:pt x="f15" y="f51"/>
                    <a:pt x="f10" y="f51"/>
                    <a:pt x="f26" y="f51"/>
                  </a:cubicBezTo>
                  <a:cubicBezTo>
                    <a:pt x="f26" y="f52"/>
                    <a:pt x="f26" y="f53"/>
                    <a:pt x="f26" y="f54"/>
                  </a:cubicBezTo>
                  <a:cubicBezTo>
                    <a:pt x="f21" y="f54"/>
                    <a:pt x="f11" y="f54"/>
                    <a:pt x="f6" y="f54"/>
                  </a:cubicBezTo>
                  <a:cubicBezTo>
                    <a:pt x="f6" y="f55"/>
                    <a:pt x="f6" y="f56"/>
                    <a:pt x="f6" y="f57"/>
                  </a:cubicBezTo>
                  <a:cubicBezTo>
                    <a:pt x="f15" y="f57"/>
                    <a:pt x="f10" y="f57"/>
                    <a:pt x="f26" y="f57"/>
                  </a:cubicBezTo>
                  <a:cubicBezTo>
                    <a:pt x="f26" y="f58"/>
                    <a:pt x="f26" y="f59"/>
                    <a:pt x="f26" y="f60"/>
                  </a:cubicBezTo>
                  <a:cubicBezTo>
                    <a:pt x="f21" y="f60"/>
                    <a:pt x="f48" y="f60"/>
                    <a:pt x="f22" y="f60"/>
                  </a:cubicBezTo>
                  <a:cubicBezTo>
                    <a:pt x="f22" y="f61"/>
                    <a:pt x="f22" y="f62"/>
                    <a:pt x="f22" y="f7"/>
                  </a:cubicBezTo>
                  <a:cubicBezTo>
                    <a:pt x="f63" y="f7"/>
                    <a:pt x="f64" y="f7"/>
                    <a:pt x="f5" y="f7"/>
                  </a:cubicBezTo>
                  <a:cubicBezTo>
                    <a:pt x="f5" y="f65"/>
                    <a:pt x="f5" y="f6"/>
                    <a:pt x="f5" y="f5"/>
                  </a:cubicBezTo>
                  <a:cubicBezTo>
                    <a:pt x="f66" y="f67"/>
                    <a:pt x="f68" y="f69"/>
                    <a:pt x="f70" y="f68"/>
                  </a:cubicBezTo>
                  <a:cubicBezTo>
                    <a:pt x="f71" y="f72"/>
                    <a:pt x="f8" y="f73"/>
                    <a:pt x="f8" y="f74"/>
                  </a:cubicBezTo>
                  <a:cubicBezTo>
                    <a:pt x="f26" y="f75"/>
                    <a:pt x="f8" y="f76"/>
                    <a:pt x="f8" y="f77"/>
                  </a:cubicBezTo>
                  <a:cubicBezTo>
                    <a:pt x="f8" y="f78"/>
                    <a:pt x="f8" y="f79"/>
                    <a:pt x="f8" y="f9"/>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31" name="Freeform 34">
              <a:extLst>
                <a:ext uri="{FF2B5EF4-FFF2-40B4-BE49-F238E27FC236}">
                  <a16:creationId xmlns:a16="http://schemas.microsoft.com/office/drawing/2014/main" id="{9761AB5D-BE5E-E481-4CE9-2B072CD95EFF}"/>
                </a:ext>
              </a:extLst>
            </p:cNvPr>
            <p:cNvSpPr/>
            <p:nvPr/>
          </p:nvSpPr>
          <p:spPr>
            <a:xfrm>
              <a:off x="995488" y="3043095"/>
              <a:ext cx="500067" cy="1166810"/>
            </a:xfrm>
            <a:custGeom>
              <a:avLst/>
              <a:gdLst>
                <a:gd name="f0" fmla="val 10800000"/>
                <a:gd name="f1" fmla="val 5400000"/>
                <a:gd name="f2" fmla="val 180"/>
                <a:gd name="f3" fmla="val w"/>
                <a:gd name="f4" fmla="val h"/>
                <a:gd name="f5" fmla="val 0"/>
                <a:gd name="f6" fmla="val 122"/>
                <a:gd name="f7" fmla="val 284"/>
                <a:gd name="f8" fmla="val 97"/>
                <a:gd name="f9" fmla="val 190"/>
                <a:gd name="f10" fmla="val 81"/>
                <a:gd name="f11" fmla="val 42"/>
                <a:gd name="f12" fmla="val 251"/>
                <a:gd name="f13" fmla="val 219"/>
                <a:gd name="f14" fmla="val 186"/>
                <a:gd name="f15" fmla="val 154"/>
                <a:gd name="f16" fmla="val 121"/>
                <a:gd name="f17" fmla="val 1"/>
                <a:gd name="f18" fmla="val 89"/>
                <a:gd name="f19" fmla="val 82"/>
                <a:gd name="f20" fmla="val 3"/>
                <a:gd name="f21" fmla="val 73"/>
                <a:gd name="f22" fmla="val 8"/>
                <a:gd name="f23" fmla="val 70"/>
                <a:gd name="f24" fmla="val 44"/>
                <a:gd name="f25" fmla="val 47"/>
                <a:gd name="f26" fmla="val 24"/>
                <a:gd name="f27" fmla="+- 0 0 -90"/>
                <a:gd name="f28" fmla="*/ f3 1 122"/>
                <a:gd name="f29" fmla="*/ f4 1 284"/>
                <a:gd name="f30" fmla="val f5"/>
                <a:gd name="f31" fmla="val f6"/>
                <a:gd name="f32" fmla="val f7"/>
                <a:gd name="f33" fmla="*/ f27 f0 1"/>
                <a:gd name="f34" fmla="+- f32 0 f30"/>
                <a:gd name="f35" fmla="+- f31 0 f30"/>
                <a:gd name="f36" fmla="*/ f33 1 f2"/>
                <a:gd name="f37" fmla="*/ f35 1 122"/>
                <a:gd name="f38" fmla="*/ f34 1 284"/>
                <a:gd name="f39" fmla="*/ 122 f35 1"/>
                <a:gd name="f40" fmla="*/ 0 f34 1"/>
                <a:gd name="f41" fmla="*/ 284 f34 1"/>
                <a:gd name="f42" fmla="*/ 0 f35 1"/>
                <a:gd name="f43" fmla="*/ 186 f34 1"/>
                <a:gd name="f44" fmla="*/ 1 f35 1"/>
                <a:gd name="f45" fmla="*/ 89 f34 1"/>
                <a:gd name="f46" fmla="*/ 8 f35 1"/>
                <a:gd name="f47" fmla="*/ 70 f34 1"/>
                <a:gd name="f48" fmla="+- f36 0 f1"/>
                <a:gd name="f49" fmla="*/ f39 1 122"/>
                <a:gd name="f50" fmla="*/ f40 1 284"/>
                <a:gd name="f51" fmla="*/ f41 1 284"/>
                <a:gd name="f52" fmla="*/ f42 1 122"/>
                <a:gd name="f53" fmla="*/ f43 1 284"/>
                <a:gd name="f54" fmla="*/ f44 1 122"/>
                <a:gd name="f55" fmla="*/ f45 1 284"/>
                <a:gd name="f56" fmla="*/ f46 1 122"/>
                <a:gd name="f57" fmla="*/ f47 1 284"/>
                <a:gd name="f58" fmla="*/ 0 1 f37"/>
                <a:gd name="f59" fmla="*/ f31 1 f37"/>
                <a:gd name="f60" fmla="*/ 0 1 f38"/>
                <a:gd name="f61" fmla="*/ f32 1 f38"/>
                <a:gd name="f62" fmla="*/ f49 1 f37"/>
                <a:gd name="f63" fmla="*/ f50 1 f38"/>
                <a:gd name="f64" fmla="*/ f51 1 f38"/>
                <a:gd name="f65" fmla="*/ f52 1 f37"/>
                <a:gd name="f66" fmla="*/ f53 1 f38"/>
                <a:gd name="f67" fmla="*/ f54 1 f37"/>
                <a:gd name="f68" fmla="*/ f55 1 f38"/>
                <a:gd name="f69" fmla="*/ f56 1 f37"/>
                <a:gd name="f70" fmla="*/ f57 1 f38"/>
                <a:gd name="f71" fmla="*/ f58 f28 1"/>
                <a:gd name="f72" fmla="*/ f59 f28 1"/>
                <a:gd name="f73" fmla="*/ f61 f29 1"/>
                <a:gd name="f74" fmla="*/ f60 f29 1"/>
                <a:gd name="f75" fmla="*/ f62 f28 1"/>
                <a:gd name="f76" fmla="*/ f63 f29 1"/>
                <a:gd name="f77" fmla="*/ f64 f29 1"/>
                <a:gd name="f78" fmla="*/ f65 f28 1"/>
                <a:gd name="f79" fmla="*/ f66 f29 1"/>
                <a:gd name="f80" fmla="*/ f67 f28 1"/>
                <a:gd name="f81" fmla="*/ f68 f29 1"/>
                <a:gd name="f82" fmla="*/ f69 f28 1"/>
                <a:gd name="f83" fmla="*/ f70 f29 1"/>
              </a:gdLst>
              <a:ahLst/>
              <a:cxnLst>
                <a:cxn ang="3cd4">
                  <a:pos x="hc" y="t"/>
                </a:cxn>
                <a:cxn ang="0">
                  <a:pos x="r" y="vc"/>
                </a:cxn>
                <a:cxn ang="cd4">
                  <a:pos x="hc" y="b"/>
                </a:cxn>
                <a:cxn ang="cd2">
                  <a:pos x="l" y="vc"/>
                </a:cxn>
                <a:cxn ang="f48">
                  <a:pos x="f75" y="f76"/>
                </a:cxn>
                <a:cxn ang="f48">
                  <a:pos x="f75" y="f77"/>
                </a:cxn>
                <a:cxn ang="f48">
                  <a:pos x="f78" y="f77"/>
                </a:cxn>
                <a:cxn ang="f48">
                  <a:pos x="f78" y="f79"/>
                </a:cxn>
                <a:cxn ang="f48">
                  <a:pos x="f80" y="f81"/>
                </a:cxn>
                <a:cxn ang="f48">
                  <a:pos x="f82" y="f83"/>
                </a:cxn>
                <a:cxn ang="f48">
                  <a:pos x="f75" y="f76"/>
                </a:cxn>
              </a:cxnLst>
              <a:rect l="f71" t="f74" r="f72" b="f73"/>
              <a:pathLst>
                <a:path w="122" h="284">
                  <a:moveTo>
                    <a:pt x="f6" y="f5"/>
                  </a:moveTo>
                  <a:cubicBezTo>
                    <a:pt x="f6" y="f8"/>
                    <a:pt x="f6" y="f9"/>
                    <a:pt x="f6" y="f7"/>
                  </a:cubicBezTo>
                  <a:cubicBezTo>
                    <a:pt x="f10" y="f7"/>
                    <a:pt x="f11" y="f7"/>
                    <a:pt x="f5" y="f7"/>
                  </a:cubicBezTo>
                  <a:cubicBezTo>
                    <a:pt x="f5" y="f12"/>
                    <a:pt x="f5" y="f13"/>
                    <a:pt x="f5" y="f14"/>
                  </a:cubicBezTo>
                  <a:cubicBezTo>
                    <a:pt x="f5" y="f15"/>
                    <a:pt x="f5" y="f16"/>
                    <a:pt x="f17" y="f18"/>
                  </a:cubicBezTo>
                  <a:cubicBezTo>
                    <a:pt x="f17" y="f19"/>
                    <a:pt x="f20" y="f21"/>
                    <a:pt x="f22" y="f23"/>
                  </a:cubicBezTo>
                  <a:cubicBezTo>
                    <a:pt x="f24" y="f25"/>
                    <a:pt x="f19" y="f26"/>
                    <a:pt x="f6" y="f5"/>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32" name="Freeform 35">
              <a:extLst>
                <a:ext uri="{FF2B5EF4-FFF2-40B4-BE49-F238E27FC236}">
                  <a16:creationId xmlns:a16="http://schemas.microsoft.com/office/drawing/2014/main" id="{8156B47F-6D1E-7BDB-6634-E372B6E709DF}"/>
                </a:ext>
              </a:extLst>
            </p:cNvPr>
            <p:cNvSpPr/>
            <p:nvPr/>
          </p:nvSpPr>
          <p:spPr>
            <a:xfrm>
              <a:off x="633532" y="4300395"/>
              <a:ext cx="3559173" cy="128592"/>
            </a:xfrm>
            <a:custGeom>
              <a:avLst/>
              <a:gdLst>
                <a:gd name="f0" fmla="val 10800000"/>
                <a:gd name="f1" fmla="val 5400000"/>
                <a:gd name="f2" fmla="val 180"/>
                <a:gd name="f3" fmla="val w"/>
                <a:gd name="f4" fmla="val h"/>
                <a:gd name="f5" fmla="val 0"/>
                <a:gd name="f6" fmla="val 867"/>
                <a:gd name="f7" fmla="val 31"/>
                <a:gd name="f8" fmla="val 21"/>
                <a:gd name="f9" fmla="val 11"/>
                <a:gd name="f10" fmla="val 289"/>
                <a:gd name="f11" fmla="val 578"/>
                <a:gd name="f12" fmla="val 10"/>
                <a:gd name="f13" fmla="val 20"/>
                <a:gd name="f14" fmla="val 579"/>
                <a:gd name="f15" fmla="val 290"/>
                <a:gd name="f16" fmla="+- 0 0 -90"/>
                <a:gd name="f17" fmla="*/ f3 1 867"/>
                <a:gd name="f18" fmla="*/ f4 1 31"/>
                <a:gd name="f19" fmla="val f5"/>
                <a:gd name="f20" fmla="val f6"/>
                <a:gd name="f21" fmla="val f7"/>
                <a:gd name="f22" fmla="*/ f16 f0 1"/>
                <a:gd name="f23" fmla="+- f21 0 f19"/>
                <a:gd name="f24" fmla="+- f20 0 f19"/>
                <a:gd name="f25" fmla="*/ f22 1 f2"/>
                <a:gd name="f26" fmla="*/ f24 1 867"/>
                <a:gd name="f27" fmla="*/ f23 1 31"/>
                <a:gd name="f28" fmla="*/ 0 f24 1"/>
                <a:gd name="f29" fmla="*/ 31 f23 1"/>
                <a:gd name="f30" fmla="*/ 0 f23 1"/>
                <a:gd name="f31" fmla="*/ 867 f24 1"/>
                <a:gd name="f32" fmla="+- f25 0 f1"/>
                <a:gd name="f33" fmla="*/ f28 1 867"/>
                <a:gd name="f34" fmla="*/ f29 1 31"/>
                <a:gd name="f35" fmla="*/ f30 1 31"/>
                <a:gd name="f36" fmla="*/ f31 1 867"/>
                <a:gd name="f37" fmla="*/ 0 1 f26"/>
                <a:gd name="f38" fmla="*/ f20 1 f26"/>
                <a:gd name="f39" fmla="*/ 0 1 f27"/>
                <a:gd name="f40" fmla="*/ f21 1 f27"/>
                <a:gd name="f41" fmla="*/ f33 1 f26"/>
                <a:gd name="f42" fmla="*/ f34 1 f27"/>
                <a:gd name="f43" fmla="*/ f35 1 f27"/>
                <a:gd name="f44" fmla="*/ f36 1 f26"/>
                <a:gd name="f45" fmla="*/ f37 f17 1"/>
                <a:gd name="f46" fmla="*/ f38 f17 1"/>
                <a:gd name="f47" fmla="*/ f40 f18 1"/>
                <a:gd name="f48" fmla="*/ f39 f18 1"/>
                <a:gd name="f49" fmla="*/ f41 f17 1"/>
                <a:gd name="f50" fmla="*/ f42 f18 1"/>
                <a:gd name="f51" fmla="*/ f43 f18 1"/>
                <a:gd name="f52" fmla="*/ f44 f17 1"/>
              </a:gdLst>
              <a:ahLst/>
              <a:cxnLst>
                <a:cxn ang="3cd4">
                  <a:pos x="hc" y="t"/>
                </a:cxn>
                <a:cxn ang="0">
                  <a:pos x="r" y="vc"/>
                </a:cxn>
                <a:cxn ang="cd4">
                  <a:pos x="hc" y="b"/>
                </a:cxn>
                <a:cxn ang="cd2">
                  <a:pos x="l" y="vc"/>
                </a:cxn>
                <a:cxn ang="f32">
                  <a:pos x="f49" y="f50"/>
                </a:cxn>
                <a:cxn ang="f32">
                  <a:pos x="f49" y="f51"/>
                </a:cxn>
                <a:cxn ang="f32">
                  <a:pos x="f52" y="f51"/>
                </a:cxn>
                <a:cxn ang="f32">
                  <a:pos x="f52" y="f50"/>
                </a:cxn>
                <a:cxn ang="f32">
                  <a:pos x="f49" y="f50"/>
                </a:cxn>
              </a:cxnLst>
              <a:rect l="f45" t="f48" r="f46" b="f47"/>
              <a:pathLst>
                <a:path w="867" h="31">
                  <a:moveTo>
                    <a:pt x="f5" y="f7"/>
                  </a:moveTo>
                  <a:cubicBezTo>
                    <a:pt x="f5" y="f8"/>
                    <a:pt x="f5" y="f9"/>
                    <a:pt x="f5" y="f5"/>
                  </a:cubicBezTo>
                  <a:cubicBezTo>
                    <a:pt x="f10" y="f5"/>
                    <a:pt x="f11" y="f5"/>
                    <a:pt x="f6" y="f5"/>
                  </a:cubicBezTo>
                  <a:cubicBezTo>
                    <a:pt x="f6" y="f12"/>
                    <a:pt x="f6" y="f13"/>
                    <a:pt x="f6" y="f7"/>
                  </a:cubicBezTo>
                  <a:cubicBezTo>
                    <a:pt x="f14" y="f7"/>
                    <a:pt x="f15" y="f7"/>
                    <a:pt x="f5" y="f7"/>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33" name="Freeform 36">
              <a:extLst>
                <a:ext uri="{FF2B5EF4-FFF2-40B4-BE49-F238E27FC236}">
                  <a16:creationId xmlns:a16="http://schemas.microsoft.com/office/drawing/2014/main" id="{4CA7BA5E-EFA0-7E6A-E856-CE36767BB7C1}"/>
                </a:ext>
              </a:extLst>
            </p:cNvPr>
            <p:cNvSpPr/>
            <p:nvPr/>
          </p:nvSpPr>
          <p:spPr>
            <a:xfrm>
              <a:off x="3195763" y="2571612"/>
              <a:ext cx="468309" cy="1643067"/>
            </a:xfrm>
            <a:custGeom>
              <a:avLst/>
              <a:gdLst>
                <a:gd name="f0" fmla="val 10800000"/>
                <a:gd name="f1" fmla="val 5400000"/>
                <a:gd name="f2" fmla="val 180"/>
                <a:gd name="f3" fmla="val w"/>
                <a:gd name="f4" fmla="val h"/>
                <a:gd name="f5" fmla="val 0"/>
                <a:gd name="f6" fmla="val 114"/>
                <a:gd name="f7" fmla="val 400"/>
                <a:gd name="f8" fmla="val 37"/>
                <a:gd name="f9" fmla="val 260"/>
                <a:gd name="f10" fmla="val 64"/>
                <a:gd name="f11" fmla="val 88"/>
                <a:gd name="f12" fmla="val 308"/>
                <a:gd name="f13" fmla="val 353"/>
                <a:gd name="f14" fmla="val 76"/>
                <a:gd name="f15" fmla="val 39"/>
                <a:gd name="f16" fmla="val 267"/>
                <a:gd name="f17" fmla="val 135"/>
                <a:gd name="f18" fmla="val 19"/>
                <a:gd name="f19" fmla="val 24"/>
                <a:gd name="f20" fmla="val 43"/>
                <a:gd name="f21" fmla="val 77"/>
                <a:gd name="f22" fmla="val 34"/>
                <a:gd name="f23" fmla="val 137"/>
                <a:gd name="f24" fmla="val 197"/>
                <a:gd name="f25" fmla="+- 0 0 -90"/>
                <a:gd name="f26" fmla="*/ f3 1 114"/>
                <a:gd name="f27" fmla="*/ f4 1 400"/>
                <a:gd name="f28" fmla="val f5"/>
                <a:gd name="f29" fmla="val f6"/>
                <a:gd name="f30" fmla="val f7"/>
                <a:gd name="f31" fmla="*/ f25 f0 1"/>
                <a:gd name="f32" fmla="+- f30 0 f28"/>
                <a:gd name="f33" fmla="+- f29 0 f28"/>
                <a:gd name="f34" fmla="*/ f31 1 f2"/>
                <a:gd name="f35" fmla="*/ f33 1 114"/>
                <a:gd name="f36" fmla="*/ f32 1 400"/>
                <a:gd name="f37" fmla="*/ 37 f33 1"/>
                <a:gd name="f38" fmla="*/ 260 f32 1"/>
                <a:gd name="f39" fmla="*/ 114 f33 1"/>
                <a:gd name="f40" fmla="*/ 400 f32 1"/>
                <a:gd name="f41" fmla="*/ 0 f33 1"/>
                <a:gd name="f42" fmla="*/ 0 f32 1"/>
                <a:gd name="f43" fmla="*/ 77 f32 1"/>
                <a:gd name="f44" fmla="+- f34 0 f1"/>
                <a:gd name="f45" fmla="*/ f37 1 114"/>
                <a:gd name="f46" fmla="*/ f38 1 400"/>
                <a:gd name="f47" fmla="*/ f39 1 114"/>
                <a:gd name="f48" fmla="*/ f40 1 400"/>
                <a:gd name="f49" fmla="*/ f41 1 114"/>
                <a:gd name="f50" fmla="*/ f42 1 400"/>
                <a:gd name="f51" fmla="*/ f43 1 400"/>
                <a:gd name="f52" fmla="*/ 0 1 f35"/>
                <a:gd name="f53" fmla="*/ f29 1 f35"/>
                <a:gd name="f54" fmla="*/ 0 1 f36"/>
                <a:gd name="f55" fmla="*/ f30 1 f36"/>
                <a:gd name="f56" fmla="*/ f45 1 f35"/>
                <a:gd name="f57" fmla="*/ f46 1 f36"/>
                <a:gd name="f58" fmla="*/ f47 1 f35"/>
                <a:gd name="f59" fmla="*/ f48 1 f36"/>
                <a:gd name="f60" fmla="*/ f49 1 f35"/>
                <a:gd name="f61" fmla="*/ f50 1 f36"/>
                <a:gd name="f62" fmla="*/ f51 1 f36"/>
                <a:gd name="f63" fmla="*/ f52 f26 1"/>
                <a:gd name="f64" fmla="*/ f53 f26 1"/>
                <a:gd name="f65" fmla="*/ f55 f27 1"/>
                <a:gd name="f66" fmla="*/ f54 f27 1"/>
                <a:gd name="f67" fmla="*/ f56 f26 1"/>
                <a:gd name="f68" fmla="*/ f57 f27 1"/>
                <a:gd name="f69" fmla="*/ f58 f26 1"/>
                <a:gd name="f70" fmla="*/ f59 f27 1"/>
                <a:gd name="f71" fmla="*/ f60 f26 1"/>
                <a:gd name="f72" fmla="*/ f61 f27 1"/>
                <a:gd name="f73" fmla="*/ f62 f27 1"/>
              </a:gdLst>
              <a:ahLst/>
              <a:cxnLst>
                <a:cxn ang="3cd4">
                  <a:pos x="hc" y="t"/>
                </a:cxn>
                <a:cxn ang="0">
                  <a:pos x="r" y="vc"/>
                </a:cxn>
                <a:cxn ang="cd4">
                  <a:pos x="hc" y="b"/>
                </a:cxn>
                <a:cxn ang="cd2">
                  <a:pos x="l" y="vc"/>
                </a:cxn>
                <a:cxn ang="f44">
                  <a:pos x="f67" y="f68"/>
                </a:cxn>
                <a:cxn ang="f44">
                  <a:pos x="f69" y="f68"/>
                </a:cxn>
                <a:cxn ang="f44">
                  <a:pos x="f69" y="f70"/>
                </a:cxn>
                <a:cxn ang="f44">
                  <a:pos x="f71" y="f70"/>
                </a:cxn>
                <a:cxn ang="f44">
                  <a:pos x="f71" y="f72"/>
                </a:cxn>
                <a:cxn ang="f44">
                  <a:pos x="f67" y="f73"/>
                </a:cxn>
                <a:cxn ang="f44">
                  <a:pos x="f67" y="f68"/>
                </a:cxn>
              </a:cxnLst>
              <a:rect l="f63" t="f66" r="f64" b="f65"/>
              <a:pathLst>
                <a:path w="114" h="400">
                  <a:moveTo>
                    <a:pt x="f8" y="f9"/>
                  </a:moveTo>
                  <a:cubicBezTo>
                    <a:pt x="f10" y="f9"/>
                    <a:pt x="f11" y="f9"/>
                    <a:pt x="f6" y="f9"/>
                  </a:cubicBezTo>
                  <a:cubicBezTo>
                    <a:pt x="f6" y="f12"/>
                    <a:pt x="f6" y="f13"/>
                    <a:pt x="f6" y="f7"/>
                  </a:cubicBezTo>
                  <a:cubicBezTo>
                    <a:pt x="f14" y="f7"/>
                    <a:pt x="f15" y="f7"/>
                    <a:pt x="f5" y="f7"/>
                  </a:cubicBezTo>
                  <a:cubicBezTo>
                    <a:pt x="f5" y="f16"/>
                    <a:pt x="f5" y="f17"/>
                    <a:pt x="f5" y="f5"/>
                  </a:cubicBezTo>
                  <a:cubicBezTo>
                    <a:pt x="f18" y="f19"/>
                    <a:pt x="f15" y="f20"/>
                    <a:pt x="f8" y="f21"/>
                  </a:cubicBezTo>
                  <a:cubicBezTo>
                    <a:pt x="f22" y="f23"/>
                    <a:pt x="f8" y="f24"/>
                    <a:pt x="f8" y="f9"/>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34" name="Freeform 37">
              <a:extLst>
                <a:ext uri="{FF2B5EF4-FFF2-40B4-BE49-F238E27FC236}">
                  <a16:creationId xmlns:a16="http://schemas.microsoft.com/office/drawing/2014/main" id="{A17DD48E-D800-ECE0-89ED-E551890A8B7A}"/>
                </a:ext>
              </a:extLst>
            </p:cNvPr>
            <p:cNvSpPr/>
            <p:nvPr/>
          </p:nvSpPr>
          <p:spPr>
            <a:xfrm>
              <a:off x="3721223" y="3676509"/>
              <a:ext cx="173041" cy="538160"/>
            </a:xfrm>
            <a:custGeom>
              <a:avLst/>
              <a:gdLst>
                <a:gd name="f0" fmla="val 10800000"/>
                <a:gd name="f1" fmla="val 5400000"/>
                <a:gd name="f2" fmla="val 180"/>
                <a:gd name="f3" fmla="val w"/>
                <a:gd name="f4" fmla="val h"/>
                <a:gd name="f5" fmla="val 0"/>
                <a:gd name="f6" fmla="val 42"/>
                <a:gd name="f7" fmla="val 131"/>
                <a:gd name="f8" fmla="val 36"/>
                <a:gd name="f9" fmla="val 23"/>
                <a:gd name="f10" fmla="val 12"/>
                <a:gd name="f11" fmla="val 88"/>
                <a:gd name="f12" fmla="val 45"/>
                <a:gd name="f13" fmla="val 21"/>
                <a:gd name="f14" fmla="val 16"/>
                <a:gd name="f15" fmla="val 28"/>
                <a:gd name="f16" fmla="val 37"/>
                <a:gd name="f17" fmla="val 61"/>
                <a:gd name="f18" fmla="val 34"/>
                <a:gd name="f19" fmla="val 83"/>
                <a:gd name="f20" fmla="val 107"/>
                <a:gd name="f21" fmla="+- 0 0 -90"/>
                <a:gd name="f22" fmla="*/ f3 1 42"/>
                <a:gd name="f23" fmla="*/ f4 1 131"/>
                <a:gd name="f24" fmla="val f5"/>
                <a:gd name="f25" fmla="val f6"/>
                <a:gd name="f26" fmla="val f7"/>
                <a:gd name="f27" fmla="*/ f21 f0 1"/>
                <a:gd name="f28" fmla="+- f26 0 f24"/>
                <a:gd name="f29" fmla="+- f25 0 f24"/>
                <a:gd name="f30" fmla="*/ f27 1 f2"/>
                <a:gd name="f31" fmla="*/ f29 1 42"/>
                <a:gd name="f32" fmla="*/ f28 1 131"/>
                <a:gd name="f33" fmla="*/ 36 f29 1"/>
                <a:gd name="f34" fmla="*/ 131 f28 1"/>
                <a:gd name="f35" fmla="*/ 0 f29 1"/>
                <a:gd name="f36" fmla="*/ 0 f28 1"/>
                <a:gd name="f37" fmla="*/ 37 f29 1"/>
                <a:gd name="f38" fmla="*/ 61 f28 1"/>
                <a:gd name="f39" fmla="+- f30 0 f1"/>
                <a:gd name="f40" fmla="*/ f33 1 42"/>
                <a:gd name="f41" fmla="*/ f34 1 131"/>
                <a:gd name="f42" fmla="*/ f35 1 42"/>
                <a:gd name="f43" fmla="*/ f36 1 131"/>
                <a:gd name="f44" fmla="*/ f37 1 42"/>
                <a:gd name="f45" fmla="*/ f38 1 131"/>
                <a:gd name="f46" fmla="*/ 0 1 f31"/>
                <a:gd name="f47" fmla="*/ f25 1 f31"/>
                <a:gd name="f48" fmla="*/ 0 1 f32"/>
                <a:gd name="f49" fmla="*/ f26 1 f32"/>
                <a:gd name="f50" fmla="*/ f40 1 f31"/>
                <a:gd name="f51" fmla="*/ f41 1 f32"/>
                <a:gd name="f52" fmla="*/ f42 1 f31"/>
                <a:gd name="f53" fmla="*/ f43 1 f32"/>
                <a:gd name="f54" fmla="*/ f44 1 f31"/>
                <a:gd name="f55" fmla="*/ f45 1 f32"/>
                <a:gd name="f56" fmla="*/ f46 f22 1"/>
                <a:gd name="f57" fmla="*/ f47 f22 1"/>
                <a:gd name="f58" fmla="*/ f49 f23 1"/>
                <a:gd name="f59" fmla="*/ f48 f23 1"/>
                <a:gd name="f60" fmla="*/ f50 f22 1"/>
                <a:gd name="f61" fmla="*/ f51 f23 1"/>
                <a:gd name="f62" fmla="*/ f52 f22 1"/>
                <a:gd name="f63" fmla="*/ f53 f23 1"/>
                <a:gd name="f64" fmla="*/ f54 f22 1"/>
                <a:gd name="f65" fmla="*/ f55 f23 1"/>
              </a:gdLst>
              <a:ahLst/>
              <a:cxnLst>
                <a:cxn ang="3cd4">
                  <a:pos x="hc" y="t"/>
                </a:cxn>
                <a:cxn ang="0">
                  <a:pos x="r" y="vc"/>
                </a:cxn>
                <a:cxn ang="cd4">
                  <a:pos x="hc" y="b"/>
                </a:cxn>
                <a:cxn ang="cd2">
                  <a:pos x="l" y="vc"/>
                </a:cxn>
                <a:cxn ang="f39">
                  <a:pos x="f60" y="f61"/>
                </a:cxn>
                <a:cxn ang="f39">
                  <a:pos x="f62" y="f61"/>
                </a:cxn>
                <a:cxn ang="f39">
                  <a:pos x="f62" y="f63"/>
                </a:cxn>
                <a:cxn ang="f39">
                  <a:pos x="f64" y="f65"/>
                </a:cxn>
                <a:cxn ang="f39">
                  <a:pos x="f60" y="f61"/>
                </a:cxn>
              </a:cxnLst>
              <a:rect l="f56" t="f59" r="f57" b="f58"/>
              <a:pathLst>
                <a:path w="42" h="131">
                  <a:moveTo>
                    <a:pt x="f8" y="f7"/>
                  </a:moveTo>
                  <a:cubicBezTo>
                    <a:pt x="f9" y="f7"/>
                    <a:pt x="f10" y="f7"/>
                    <a:pt x="f5" y="f7"/>
                  </a:cubicBezTo>
                  <a:cubicBezTo>
                    <a:pt x="f5" y="f11"/>
                    <a:pt x="f5" y="f12"/>
                    <a:pt x="f5" y="f5"/>
                  </a:cubicBezTo>
                  <a:cubicBezTo>
                    <a:pt x="f13" y="f14"/>
                    <a:pt x="f6" y="f15"/>
                    <a:pt x="f16" y="f17"/>
                  </a:cubicBezTo>
                  <a:cubicBezTo>
                    <a:pt x="f18" y="f19"/>
                    <a:pt x="f8" y="f20"/>
                    <a:pt x="f8" y="f7"/>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35" name="Freeform 38">
              <a:extLst>
                <a:ext uri="{FF2B5EF4-FFF2-40B4-BE49-F238E27FC236}">
                  <a16:creationId xmlns:a16="http://schemas.microsoft.com/office/drawing/2014/main" id="{D43E8892-93CE-9B72-A422-C4CC6BAC4809}"/>
                </a:ext>
              </a:extLst>
            </p:cNvPr>
            <p:cNvSpPr/>
            <p:nvPr/>
          </p:nvSpPr>
          <p:spPr>
            <a:xfrm>
              <a:off x="1590799" y="1601644"/>
              <a:ext cx="582609" cy="114300"/>
            </a:xfrm>
            <a:custGeom>
              <a:avLst/>
              <a:gdLst>
                <a:gd name="f0" fmla="val 10800000"/>
                <a:gd name="f1" fmla="val 5400000"/>
                <a:gd name="f2" fmla="val 180"/>
                <a:gd name="f3" fmla="val w"/>
                <a:gd name="f4" fmla="val h"/>
                <a:gd name="f5" fmla="val 0"/>
                <a:gd name="f6" fmla="val 142"/>
                <a:gd name="f7" fmla="val 28"/>
                <a:gd name="f8" fmla="val 19"/>
                <a:gd name="f9" fmla="val 10"/>
                <a:gd name="f10" fmla="val 47"/>
                <a:gd name="f11" fmla="val 94"/>
                <a:gd name="f12" fmla="val 9"/>
                <a:gd name="f13" fmla="val 18"/>
                <a:gd name="f14" fmla="val 96"/>
                <a:gd name="f15" fmla="val 49"/>
                <a:gd name="f16" fmla="+- 0 0 -90"/>
                <a:gd name="f17" fmla="*/ f3 1 142"/>
                <a:gd name="f18" fmla="*/ f4 1 28"/>
                <a:gd name="f19" fmla="val f5"/>
                <a:gd name="f20" fmla="val f6"/>
                <a:gd name="f21" fmla="val f7"/>
                <a:gd name="f22" fmla="*/ f16 f0 1"/>
                <a:gd name="f23" fmla="+- f21 0 f19"/>
                <a:gd name="f24" fmla="+- f20 0 f19"/>
                <a:gd name="f25" fmla="*/ f22 1 f2"/>
                <a:gd name="f26" fmla="*/ f24 1 142"/>
                <a:gd name="f27" fmla="*/ f23 1 28"/>
                <a:gd name="f28" fmla="*/ 0 f24 1"/>
                <a:gd name="f29" fmla="*/ 28 f23 1"/>
                <a:gd name="f30" fmla="*/ 0 f23 1"/>
                <a:gd name="f31" fmla="*/ 142 f24 1"/>
                <a:gd name="f32" fmla="+- f25 0 f1"/>
                <a:gd name="f33" fmla="*/ f28 1 142"/>
                <a:gd name="f34" fmla="*/ f29 1 28"/>
                <a:gd name="f35" fmla="*/ f30 1 28"/>
                <a:gd name="f36" fmla="*/ f31 1 142"/>
                <a:gd name="f37" fmla="*/ 0 1 f26"/>
                <a:gd name="f38" fmla="*/ f20 1 f26"/>
                <a:gd name="f39" fmla="*/ 0 1 f27"/>
                <a:gd name="f40" fmla="*/ f21 1 f27"/>
                <a:gd name="f41" fmla="*/ f33 1 f26"/>
                <a:gd name="f42" fmla="*/ f34 1 f27"/>
                <a:gd name="f43" fmla="*/ f35 1 f27"/>
                <a:gd name="f44" fmla="*/ f36 1 f26"/>
                <a:gd name="f45" fmla="*/ f37 f17 1"/>
                <a:gd name="f46" fmla="*/ f38 f17 1"/>
                <a:gd name="f47" fmla="*/ f40 f18 1"/>
                <a:gd name="f48" fmla="*/ f39 f18 1"/>
                <a:gd name="f49" fmla="*/ f41 f17 1"/>
                <a:gd name="f50" fmla="*/ f42 f18 1"/>
                <a:gd name="f51" fmla="*/ f43 f18 1"/>
                <a:gd name="f52" fmla="*/ f44 f17 1"/>
              </a:gdLst>
              <a:ahLst/>
              <a:cxnLst>
                <a:cxn ang="3cd4">
                  <a:pos x="hc" y="t"/>
                </a:cxn>
                <a:cxn ang="0">
                  <a:pos x="r" y="vc"/>
                </a:cxn>
                <a:cxn ang="cd4">
                  <a:pos x="hc" y="b"/>
                </a:cxn>
                <a:cxn ang="cd2">
                  <a:pos x="l" y="vc"/>
                </a:cxn>
                <a:cxn ang="f32">
                  <a:pos x="f49" y="f50"/>
                </a:cxn>
                <a:cxn ang="f32">
                  <a:pos x="f49" y="f51"/>
                </a:cxn>
                <a:cxn ang="f32">
                  <a:pos x="f52" y="f51"/>
                </a:cxn>
                <a:cxn ang="f32">
                  <a:pos x="f52" y="f50"/>
                </a:cxn>
                <a:cxn ang="f32">
                  <a:pos x="f49" y="f50"/>
                </a:cxn>
              </a:cxnLst>
              <a:rect l="f45" t="f48" r="f46" b="f47"/>
              <a:pathLst>
                <a:path w="142" h="28">
                  <a:moveTo>
                    <a:pt x="f5" y="f7"/>
                  </a:moveTo>
                  <a:cubicBezTo>
                    <a:pt x="f5" y="f8"/>
                    <a:pt x="f5" y="f9"/>
                    <a:pt x="f5" y="f5"/>
                  </a:cubicBezTo>
                  <a:cubicBezTo>
                    <a:pt x="f10" y="f5"/>
                    <a:pt x="f11" y="f5"/>
                    <a:pt x="f6" y="f5"/>
                  </a:cubicBezTo>
                  <a:cubicBezTo>
                    <a:pt x="f6" y="f12"/>
                    <a:pt x="f6" y="f13"/>
                    <a:pt x="f6" y="f7"/>
                  </a:cubicBezTo>
                  <a:cubicBezTo>
                    <a:pt x="f14" y="f7"/>
                    <a:pt x="f15" y="f7"/>
                    <a:pt x="f5" y="f7"/>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36" name="Freeform 39">
              <a:extLst>
                <a:ext uri="{FF2B5EF4-FFF2-40B4-BE49-F238E27FC236}">
                  <a16:creationId xmlns:a16="http://schemas.microsoft.com/office/drawing/2014/main" id="{C5DFA7E3-0912-6AAF-6F30-23EE6D2243CD}"/>
                </a:ext>
              </a:extLst>
            </p:cNvPr>
            <p:cNvSpPr/>
            <p:nvPr/>
          </p:nvSpPr>
          <p:spPr>
            <a:xfrm>
              <a:off x="1590799" y="1827071"/>
              <a:ext cx="582609" cy="119064"/>
            </a:xfrm>
            <a:custGeom>
              <a:avLst/>
              <a:gdLst>
                <a:gd name="f0" fmla="val 10800000"/>
                <a:gd name="f1" fmla="val 5400000"/>
                <a:gd name="f2" fmla="val 180"/>
                <a:gd name="f3" fmla="val w"/>
                <a:gd name="f4" fmla="val h"/>
                <a:gd name="f5" fmla="val 0"/>
                <a:gd name="f6" fmla="val 142"/>
                <a:gd name="f7" fmla="val 29"/>
                <a:gd name="f8" fmla="val 18"/>
                <a:gd name="f9" fmla="val 10"/>
                <a:gd name="f10" fmla="val 47"/>
                <a:gd name="f11" fmla="val 94"/>
                <a:gd name="f12" fmla="val 19"/>
                <a:gd name="f13" fmla="val 95"/>
                <a:gd name="f14" fmla="val 48"/>
                <a:gd name="f15" fmla="+- 0 0 -90"/>
                <a:gd name="f16" fmla="*/ f3 1 142"/>
                <a:gd name="f17" fmla="*/ f4 1 29"/>
                <a:gd name="f18" fmla="val f5"/>
                <a:gd name="f19" fmla="val f6"/>
                <a:gd name="f20" fmla="val f7"/>
                <a:gd name="f21" fmla="*/ f15 f0 1"/>
                <a:gd name="f22" fmla="+- f20 0 f18"/>
                <a:gd name="f23" fmla="+- f19 0 f18"/>
                <a:gd name="f24" fmla="*/ f21 1 f2"/>
                <a:gd name="f25" fmla="*/ f23 1 142"/>
                <a:gd name="f26" fmla="*/ f22 1 29"/>
                <a:gd name="f27" fmla="*/ 0 f23 1"/>
                <a:gd name="f28" fmla="*/ 29 f22 1"/>
                <a:gd name="f29" fmla="*/ 0 f22 1"/>
                <a:gd name="f30" fmla="*/ 142 f23 1"/>
                <a:gd name="f31" fmla="+- f24 0 f1"/>
                <a:gd name="f32" fmla="*/ f27 1 142"/>
                <a:gd name="f33" fmla="*/ f28 1 29"/>
                <a:gd name="f34" fmla="*/ f29 1 29"/>
                <a:gd name="f35" fmla="*/ f30 1 142"/>
                <a:gd name="f36" fmla="*/ 0 1 f25"/>
                <a:gd name="f37" fmla="*/ f19 1 f25"/>
                <a:gd name="f38" fmla="*/ 0 1 f26"/>
                <a:gd name="f39" fmla="*/ f20 1 f26"/>
                <a:gd name="f40" fmla="*/ f32 1 f25"/>
                <a:gd name="f41" fmla="*/ f33 1 f26"/>
                <a:gd name="f42" fmla="*/ f34 1 f26"/>
                <a:gd name="f43" fmla="*/ f35 1 f25"/>
                <a:gd name="f44" fmla="*/ f36 f16 1"/>
                <a:gd name="f45" fmla="*/ f37 f16 1"/>
                <a:gd name="f46" fmla="*/ f39 f17 1"/>
                <a:gd name="f47" fmla="*/ f38 f17 1"/>
                <a:gd name="f48" fmla="*/ f40 f16 1"/>
                <a:gd name="f49" fmla="*/ f41 f17 1"/>
                <a:gd name="f50" fmla="*/ f42 f17 1"/>
                <a:gd name="f51" fmla="*/ f43 f16 1"/>
              </a:gdLst>
              <a:ahLst/>
              <a:cxnLst>
                <a:cxn ang="3cd4">
                  <a:pos x="hc" y="t"/>
                </a:cxn>
                <a:cxn ang="0">
                  <a:pos x="r" y="vc"/>
                </a:cxn>
                <a:cxn ang="cd4">
                  <a:pos x="hc" y="b"/>
                </a:cxn>
                <a:cxn ang="cd2">
                  <a:pos x="l" y="vc"/>
                </a:cxn>
                <a:cxn ang="f31">
                  <a:pos x="f48" y="f49"/>
                </a:cxn>
                <a:cxn ang="f31">
                  <a:pos x="f48" y="f50"/>
                </a:cxn>
                <a:cxn ang="f31">
                  <a:pos x="f51" y="f50"/>
                </a:cxn>
                <a:cxn ang="f31">
                  <a:pos x="f51" y="f49"/>
                </a:cxn>
                <a:cxn ang="f31">
                  <a:pos x="f48" y="f49"/>
                </a:cxn>
              </a:cxnLst>
              <a:rect l="f44" t="f47" r="f45" b="f46"/>
              <a:pathLst>
                <a:path w="142" h="29">
                  <a:moveTo>
                    <a:pt x="f5" y="f7"/>
                  </a:moveTo>
                  <a:cubicBezTo>
                    <a:pt x="f5" y="f8"/>
                    <a:pt x="f5" y="f9"/>
                    <a:pt x="f5" y="f5"/>
                  </a:cubicBezTo>
                  <a:cubicBezTo>
                    <a:pt x="f10" y="f5"/>
                    <a:pt x="f11" y="f5"/>
                    <a:pt x="f6" y="f5"/>
                  </a:cubicBezTo>
                  <a:cubicBezTo>
                    <a:pt x="f6" y="f9"/>
                    <a:pt x="f6" y="f12"/>
                    <a:pt x="f6" y="f7"/>
                  </a:cubicBezTo>
                  <a:cubicBezTo>
                    <a:pt x="f13" y="f7"/>
                    <a:pt x="f14" y="f7"/>
                    <a:pt x="f5" y="f7"/>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37" name="Freeform 40">
              <a:extLst>
                <a:ext uri="{FF2B5EF4-FFF2-40B4-BE49-F238E27FC236}">
                  <a16:creationId xmlns:a16="http://schemas.microsoft.com/office/drawing/2014/main" id="{4EC94A0D-FF22-ECBE-88B3-70EC6EE2CC90}"/>
                </a:ext>
              </a:extLst>
            </p:cNvPr>
            <p:cNvSpPr/>
            <p:nvPr/>
          </p:nvSpPr>
          <p:spPr>
            <a:xfrm>
              <a:off x="1590799" y="2057262"/>
              <a:ext cx="582609" cy="114300"/>
            </a:xfrm>
            <a:custGeom>
              <a:avLst/>
              <a:gdLst>
                <a:gd name="f0" fmla="val 10800000"/>
                <a:gd name="f1" fmla="val 5400000"/>
                <a:gd name="f2" fmla="val 180"/>
                <a:gd name="f3" fmla="val w"/>
                <a:gd name="f4" fmla="val h"/>
                <a:gd name="f5" fmla="val 0"/>
                <a:gd name="f6" fmla="val 142"/>
                <a:gd name="f7" fmla="val 28"/>
                <a:gd name="f8" fmla="val 94"/>
                <a:gd name="f9" fmla="val 47"/>
                <a:gd name="f10" fmla="val 18"/>
                <a:gd name="f11" fmla="val 10"/>
                <a:gd name="f12" fmla="val 8"/>
                <a:gd name="f13" fmla="val 17"/>
                <a:gd name="f14" fmla="+- 0 0 -90"/>
                <a:gd name="f15" fmla="*/ f3 1 142"/>
                <a:gd name="f16" fmla="*/ f4 1 28"/>
                <a:gd name="f17" fmla="val f5"/>
                <a:gd name="f18" fmla="val f6"/>
                <a:gd name="f19" fmla="val f7"/>
                <a:gd name="f20" fmla="*/ f14 f0 1"/>
                <a:gd name="f21" fmla="+- f19 0 f17"/>
                <a:gd name="f22" fmla="+- f18 0 f17"/>
                <a:gd name="f23" fmla="*/ f20 1 f2"/>
                <a:gd name="f24" fmla="*/ f22 1 142"/>
                <a:gd name="f25" fmla="*/ f21 1 28"/>
                <a:gd name="f26" fmla="*/ 142 f22 1"/>
                <a:gd name="f27" fmla="*/ 28 f21 1"/>
                <a:gd name="f28" fmla="*/ 0 f22 1"/>
                <a:gd name="f29" fmla="*/ 0 f21 1"/>
                <a:gd name="f30" fmla="+- f23 0 f1"/>
                <a:gd name="f31" fmla="*/ f26 1 142"/>
                <a:gd name="f32" fmla="*/ f27 1 28"/>
                <a:gd name="f33" fmla="*/ f28 1 142"/>
                <a:gd name="f34" fmla="*/ f29 1 28"/>
                <a:gd name="f35" fmla="*/ 0 1 f24"/>
                <a:gd name="f36" fmla="*/ f18 1 f24"/>
                <a:gd name="f37" fmla="*/ 0 1 f25"/>
                <a:gd name="f38" fmla="*/ f19 1 f25"/>
                <a:gd name="f39" fmla="*/ f31 1 f24"/>
                <a:gd name="f40" fmla="*/ f32 1 f25"/>
                <a:gd name="f41" fmla="*/ f33 1 f24"/>
                <a:gd name="f42" fmla="*/ f34 1 f25"/>
                <a:gd name="f43" fmla="*/ f35 f15 1"/>
                <a:gd name="f44" fmla="*/ f36 f15 1"/>
                <a:gd name="f45" fmla="*/ f38 f16 1"/>
                <a:gd name="f46" fmla="*/ f37 f16 1"/>
                <a:gd name="f47" fmla="*/ f39 f15 1"/>
                <a:gd name="f48" fmla="*/ f40 f16 1"/>
                <a:gd name="f49" fmla="*/ f41 f15 1"/>
                <a:gd name="f50" fmla="*/ f42 f16 1"/>
              </a:gdLst>
              <a:ahLst/>
              <a:cxnLst>
                <a:cxn ang="3cd4">
                  <a:pos x="hc" y="t"/>
                </a:cxn>
                <a:cxn ang="0">
                  <a:pos x="r" y="vc"/>
                </a:cxn>
                <a:cxn ang="cd4">
                  <a:pos x="hc" y="b"/>
                </a:cxn>
                <a:cxn ang="cd2">
                  <a:pos x="l" y="vc"/>
                </a:cxn>
                <a:cxn ang="f30">
                  <a:pos x="f47" y="f48"/>
                </a:cxn>
                <a:cxn ang="f30">
                  <a:pos x="f49" y="f48"/>
                </a:cxn>
                <a:cxn ang="f30">
                  <a:pos x="f49" y="f50"/>
                </a:cxn>
                <a:cxn ang="f30">
                  <a:pos x="f47" y="f50"/>
                </a:cxn>
                <a:cxn ang="f30">
                  <a:pos x="f47" y="f48"/>
                </a:cxn>
              </a:cxnLst>
              <a:rect l="f43" t="f46" r="f44" b="f45"/>
              <a:pathLst>
                <a:path w="142" h="28">
                  <a:moveTo>
                    <a:pt x="f6" y="f7"/>
                  </a:moveTo>
                  <a:cubicBezTo>
                    <a:pt x="f8" y="f7"/>
                    <a:pt x="f9" y="f7"/>
                    <a:pt x="f5" y="f7"/>
                  </a:cubicBezTo>
                  <a:cubicBezTo>
                    <a:pt x="f5" y="f10"/>
                    <a:pt x="f5" y="f11"/>
                    <a:pt x="f5" y="f5"/>
                  </a:cubicBezTo>
                  <a:cubicBezTo>
                    <a:pt x="f9" y="f5"/>
                    <a:pt x="f8" y="f5"/>
                    <a:pt x="f6" y="f5"/>
                  </a:cubicBezTo>
                  <a:cubicBezTo>
                    <a:pt x="f6" y="f12"/>
                    <a:pt x="f6" y="f13"/>
                    <a:pt x="f6" y="f7"/>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38" name="Freeform 41">
              <a:extLst>
                <a:ext uri="{FF2B5EF4-FFF2-40B4-BE49-F238E27FC236}">
                  <a16:creationId xmlns:a16="http://schemas.microsoft.com/office/drawing/2014/main" id="{D9F47596-0331-031D-3A12-8A378612B07E}"/>
                </a:ext>
              </a:extLst>
            </p:cNvPr>
            <p:cNvSpPr/>
            <p:nvPr/>
          </p:nvSpPr>
          <p:spPr>
            <a:xfrm>
              <a:off x="1590799" y="2957370"/>
              <a:ext cx="582609" cy="119064"/>
            </a:xfrm>
            <a:custGeom>
              <a:avLst/>
              <a:gdLst>
                <a:gd name="f0" fmla="val 10800000"/>
                <a:gd name="f1" fmla="val 5400000"/>
                <a:gd name="f2" fmla="val 180"/>
                <a:gd name="f3" fmla="val w"/>
                <a:gd name="f4" fmla="val h"/>
                <a:gd name="f5" fmla="val 0"/>
                <a:gd name="f6" fmla="val 142"/>
                <a:gd name="f7" fmla="val 29"/>
                <a:gd name="f8" fmla="val 48"/>
                <a:gd name="f9" fmla="val 94"/>
                <a:gd name="f10" fmla="val 10"/>
                <a:gd name="f11" fmla="val 19"/>
                <a:gd name="f12" fmla="val 95"/>
                <a:gd name="f13" fmla="val 20"/>
                <a:gd name="f14" fmla="val 11"/>
                <a:gd name="f15" fmla="+- 0 0 -90"/>
                <a:gd name="f16" fmla="*/ f3 1 142"/>
                <a:gd name="f17" fmla="*/ f4 1 29"/>
                <a:gd name="f18" fmla="val f5"/>
                <a:gd name="f19" fmla="val f6"/>
                <a:gd name="f20" fmla="val f7"/>
                <a:gd name="f21" fmla="*/ f15 f0 1"/>
                <a:gd name="f22" fmla="+- f20 0 f18"/>
                <a:gd name="f23" fmla="+- f19 0 f18"/>
                <a:gd name="f24" fmla="*/ f21 1 f2"/>
                <a:gd name="f25" fmla="*/ f23 1 142"/>
                <a:gd name="f26" fmla="*/ f22 1 29"/>
                <a:gd name="f27" fmla="*/ 0 f23 1"/>
                <a:gd name="f28" fmla="*/ 0 f22 1"/>
                <a:gd name="f29" fmla="*/ 142 f23 1"/>
                <a:gd name="f30" fmla="*/ 29 f22 1"/>
                <a:gd name="f31" fmla="+- f24 0 f1"/>
                <a:gd name="f32" fmla="*/ f27 1 142"/>
                <a:gd name="f33" fmla="*/ f28 1 29"/>
                <a:gd name="f34" fmla="*/ f29 1 142"/>
                <a:gd name="f35" fmla="*/ f30 1 29"/>
                <a:gd name="f36" fmla="*/ 0 1 f25"/>
                <a:gd name="f37" fmla="*/ f19 1 f25"/>
                <a:gd name="f38" fmla="*/ 0 1 f26"/>
                <a:gd name="f39" fmla="*/ f20 1 f26"/>
                <a:gd name="f40" fmla="*/ f32 1 f25"/>
                <a:gd name="f41" fmla="*/ f33 1 f26"/>
                <a:gd name="f42" fmla="*/ f34 1 f25"/>
                <a:gd name="f43" fmla="*/ f35 1 f26"/>
                <a:gd name="f44" fmla="*/ f36 f16 1"/>
                <a:gd name="f45" fmla="*/ f37 f16 1"/>
                <a:gd name="f46" fmla="*/ f39 f17 1"/>
                <a:gd name="f47" fmla="*/ f38 f17 1"/>
                <a:gd name="f48" fmla="*/ f40 f16 1"/>
                <a:gd name="f49" fmla="*/ f41 f17 1"/>
                <a:gd name="f50" fmla="*/ f42 f16 1"/>
                <a:gd name="f51" fmla="*/ f43 f17 1"/>
              </a:gdLst>
              <a:ahLst/>
              <a:cxnLst>
                <a:cxn ang="3cd4">
                  <a:pos x="hc" y="t"/>
                </a:cxn>
                <a:cxn ang="0">
                  <a:pos x="r" y="vc"/>
                </a:cxn>
                <a:cxn ang="cd4">
                  <a:pos x="hc" y="b"/>
                </a:cxn>
                <a:cxn ang="cd2">
                  <a:pos x="l" y="vc"/>
                </a:cxn>
                <a:cxn ang="f31">
                  <a:pos x="f48" y="f49"/>
                </a:cxn>
                <a:cxn ang="f31">
                  <a:pos x="f50" y="f49"/>
                </a:cxn>
                <a:cxn ang="f31">
                  <a:pos x="f50" y="f51"/>
                </a:cxn>
                <a:cxn ang="f31">
                  <a:pos x="f48" y="f51"/>
                </a:cxn>
                <a:cxn ang="f31">
                  <a:pos x="f48" y="f49"/>
                </a:cxn>
              </a:cxnLst>
              <a:rect l="f44" t="f47" r="f45" b="f46"/>
              <a:pathLst>
                <a:path w="142" h="29">
                  <a:moveTo>
                    <a:pt x="f5" y="f5"/>
                  </a:moveTo>
                  <a:cubicBezTo>
                    <a:pt x="f8" y="f5"/>
                    <a:pt x="f9" y="f5"/>
                    <a:pt x="f6" y="f5"/>
                  </a:cubicBezTo>
                  <a:cubicBezTo>
                    <a:pt x="f6" y="f10"/>
                    <a:pt x="f6" y="f11"/>
                    <a:pt x="f6" y="f7"/>
                  </a:cubicBezTo>
                  <a:cubicBezTo>
                    <a:pt x="f12" y="f7"/>
                    <a:pt x="f8" y="f7"/>
                    <a:pt x="f5" y="f7"/>
                  </a:cubicBezTo>
                  <a:cubicBezTo>
                    <a:pt x="f5" y="f13"/>
                    <a:pt x="f5" y="f14"/>
                    <a:pt x="f5" y="f5"/>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39" name="Freeform 42">
              <a:extLst>
                <a:ext uri="{FF2B5EF4-FFF2-40B4-BE49-F238E27FC236}">
                  <a16:creationId xmlns:a16="http://schemas.microsoft.com/office/drawing/2014/main" id="{BF82244F-B4BA-A510-16A9-F9CFDA6EBD5A}"/>
                </a:ext>
              </a:extLst>
            </p:cNvPr>
            <p:cNvSpPr/>
            <p:nvPr/>
          </p:nvSpPr>
          <p:spPr>
            <a:xfrm>
              <a:off x="1590799" y="2735125"/>
              <a:ext cx="582609" cy="119064"/>
            </a:xfrm>
            <a:custGeom>
              <a:avLst/>
              <a:gdLst>
                <a:gd name="f0" fmla="val 10800000"/>
                <a:gd name="f1" fmla="val 5400000"/>
                <a:gd name="f2" fmla="val 180"/>
                <a:gd name="f3" fmla="val w"/>
                <a:gd name="f4" fmla="val h"/>
                <a:gd name="f5" fmla="val 0"/>
                <a:gd name="f6" fmla="val 142"/>
                <a:gd name="f7" fmla="val 29"/>
                <a:gd name="f8" fmla="val 94"/>
                <a:gd name="f9" fmla="val 48"/>
                <a:gd name="f10" fmla="val 19"/>
                <a:gd name="f11" fmla="val 10"/>
                <a:gd name="f12" fmla="val 95"/>
                <a:gd name="f13" fmla="val 18"/>
                <a:gd name="f14" fmla="+- 0 0 -90"/>
                <a:gd name="f15" fmla="*/ f3 1 142"/>
                <a:gd name="f16" fmla="*/ f4 1 29"/>
                <a:gd name="f17" fmla="val f5"/>
                <a:gd name="f18" fmla="val f6"/>
                <a:gd name="f19" fmla="val f7"/>
                <a:gd name="f20" fmla="*/ f14 f0 1"/>
                <a:gd name="f21" fmla="+- f19 0 f17"/>
                <a:gd name="f22" fmla="+- f18 0 f17"/>
                <a:gd name="f23" fmla="*/ f20 1 f2"/>
                <a:gd name="f24" fmla="*/ f22 1 142"/>
                <a:gd name="f25" fmla="*/ f21 1 29"/>
                <a:gd name="f26" fmla="*/ 142 f22 1"/>
                <a:gd name="f27" fmla="*/ 29 f21 1"/>
                <a:gd name="f28" fmla="*/ 0 f22 1"/>
                <a:gd name="f29" fmla="*/ 0 f21 1"/>
                <a:gd name="f30" fmla="+- f23 0 f1"/>
                <a:gd name="f31" fmla="*/ f26 1 142"/>
                <a:gd name="f32" fmla="*/ f27 1 29"/>
                <a:gd name="f33" fmla="*/ f28 1 142"/>
                <a:gd name="f34" fmla="*/ f29 1 29"/>
                <a:gd name="f35" fmla="*/ 0 1 f24"/>
                <a:gd name="f36" fmla="*/ f18 1 f24"/>
                <a:gd name="f37" fmla="*/ 0 1 f25"/>
                <a:gd name="f38" fmla="*/ f19 1 f25"/>
                <a:gd name="f39" fmla="*/ f31 1 f24"/>
                <a:gd name="f40" fmla="*/ f32 1 f25"/>
                <a:gd name="f41" fmla="*/ f33 1 f24"/>
                <a:gd name="f42" fmla="*/ f34 1 f25"/>
                <a:gd name="f43" fmla="*/ f35 f15 1"/>
                <a:gd name="f44" fmla="*/ f36 f15 1"/>
                <a:gd name="f45" fmla="*/ f38 f16 1"/>
                <a:gd name="f46" fmla="*/ f37 f16 1"/>
                <a:gd name="f47" fmla="*/ f39 f15 1"/>
                <a:gd name="f48" fmla="*/ f40 f16 1"/>
                <a:gd name="f49" fmla="*/ f41 f15 1"/>
                <a:gd name="f50" fmla="*/ f42 f16 1"/>
              </a:gdLst>
              <a:ahLst/>
              <a:cxnLst>
                <a:cxn ang="3cd4">
                  <a:pos x="hc" y="t"/>
                </a:cxn>
                <a:cxn ang="0">
                  <a:pos x="r" y="vc"/>
                </a:cxn>
                <a:cxn ang="cd4">
                  <a:pos x="hc" y="b"/>
                </a:cxn>
                <a:cxn ang="cd2">
                  <a:pos x="l" y="vc"/>
                </a:cxn>
                <a:cxn ang="f30">
                  <a:pos x="f47" y="f48"/>
                </a:cxn>
                <a:cxn ang="f30">
                  <a:pos x="f49" y="f48"/>
                </a:cxn>
                <a:cxn ang="f30">
                  <a:pos x="f49" y="f50"/>
                </a:cxn>
                <a:cxn ang="f30">
                  <a:pos x="f47" y="f50"/>
                </a:cxn>
                <a:cxn ang="f30">
                  <a:pos x="f47" y="f48"/>
                </a:cxn>
              </a:cxnLst>
              <a:rect l="f43" t="f46" r="f44" b="f45"/>
              <a:pathLst>
                <a:path w="142" h="29">
                  <a:moveTo>
                    <a:pt x="f6" y="f7"/>
                  </a:moveTo>
                  <a:cubicBezTo>
                    <a:pt x="f8" y="f7"/>
                    <a:pt x="f9" y="f7"/>
                    <a:pt x="f5" y="f7"/>
                  </a:cubicBezTo>
                  <a:cubicBezTo>
                    <a:pt x="f5" y="f10"/>
                    <a:pt x="f5" y="f11"/>
                    <a:pt x="f5" y="f5"/>
                  </a:cubicBezTo>
                  <a:cubicBezTo>
                    <a:pt x="f9" y="f5"/>
                    <a:pt x="f12" y="f5"/>
                    <a:pt x="f6" y="f5"/>
                  </a:cubicBezTo>
                  <a:cubicBezTo>
                    <a:pt x="f6" y="f11"/>
                    <a:pt x="f6" y="f13"/>
                    <a:pt x="f6" y="f7"/>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40" name="Freeform 43">
              <a:extLst>
                <a:ext uri="{FF2B5EF4-FFF2-40B4-BE49-F238E27FC236}">
                  <a16:creationId xmlns:a16="http://schemas.microsoft.com/office/drawing/2014/main" id="{1E57F273-717A-F2C3-7E22-AD36918F0167}"/>
                </a:ext>
              </a:extLst>
            </p:cNvPr>
            <p:cNvSpPr/>
            <p:nvPr/>
          </p:nvSpPr>
          <p:spPr>
            <a:xfrm>
              <a:off x="1590799" y="3190734"/>
              <a:ext cx="582609" cy="107954"/>
            </a:xfrm>
            <a:custGeom>
              <a:avLst/>
              <a:gdLst>
                <a:gd name="f0" fmla="val 10800000"/>
                <a:gd name="f1" fmla="val 5400000"/>
                <a:gd name="f2" fmla="val 180"/>
                <a:gd name="f3" fmla="val w"/>
                <a:gd name="f4" fmla="val h"/>
                <a:gd name="f5" fmla="val 0"/>
                <a:gd name="f6" fmla="val 142"/>
                <a:gd name="f7" fmla="val 26"/>
                <a:gd name="f8" fmla="val 17"/>
                <a:gd name="f9" fmla="val 9"/>
                <a:gd name="f10" fmla="val 47"/>
                <a:gd name="f11" fmla="val 93"/>
                <a:gd name="f12" fmla="val 7"/>
                <a:gd name="f13" fmla="val 16"/>
                <a:gd name="f14" fmla="val 96"/>
                <a:gd name="f15" fmla="val 48"/>
                <a:gd name="f16" fmla="+- 0 0 -90"/>
                <a:gd name="f17" fmla="*/ f3 1 142"/>
                <a:gd name="f18" fmla="*/ f4 1 26"/>
                <a:gd name="f19" fmla="val f5"/>
                <a:gd name="f20" fmla="val f6"/>
                <a:gd name="f21" fmla="val f7"/>
                <a:gd name="f22" fmla="*/ f16 f0 1"/>
                <a:gd name="f23" fmla="+- f21 0 f19"/>
                <a:gd name="f24" fmla="+- f20 0 f19"/>
                <a:gd name="f25" fmla="*/ f22 1 f2"/>
                <a:gd name="f26" fmla="*/ f24 1 142"/>
                <a:gd name="f27" fmla="*/ f23 1 26"/>
                <a:gd name="f28" fmla="*/ 0 f24 1"/>
                <a:gd name="f29" fmla="*/ 26 f23 1"/>
                <a:gd name="f30" fmla="*/ 0 f23 1"/>
                <a:gd name="f31" fmla="*/ 142 f24 1"/>
                <a:gd name="f32" fmla="+- f25 0 f1"/>
                <a:gd name="f33" fmla="*/ f28 1 142"/>
                <a:gd name="f34" fmla="*/ f29 1 26"/>
                <a:gd name="f35" fmla="*/ f30 1 26"/>
                <a:gd name="f36" fmla="*/ f31 1 142"/>
                <a:gd name="f37" fmla="*/ 0 1 f26"/>
                <a:gd name="f38" fmla="*/ f20 1 f26"/>
                <a:gd name="f39" fmla="*/ 0 1 f27"/>
                <a:gd name="f40" fmla="*/ f21 1 f27"/>
                <a:gd name="f41" fmla="*/ f33 1 f26"/>
                <a:gd name="f42" fmla="*/ f34 1 f27"/>
                <a:gd name="f43" fmla="*/ f35 1 f27"/>
                <a:gd name="f44" fmla="*/ f36 1 f26"/>
                <a:gd name="f45" fmla="*/ f37 f17 1"/>
                <a:gd name="f46" fmla="*/ f38 f17 1"/>
                <a:gd name="f47" fmla="*/ f40 f18 1"/>
                <a:gd name="f48" fmla="*/ f39 f18 1"/>
                <a:gd name="f49" fmla="*/ f41 f17 1"/>
                <a:gd name="f50" fmla="*/ f42 f18 1"/>
                <a:gd name="f51" fmla="*/ f43 f18 1"/>
                <a:gd name="f52" fmla="*/ f44 f17 1"/>
              </a:gdLst>
              <a:ahLst/>
              <a:cxnLst>
                <a:cxn ang="3cd4">
                  <a:pos x="hc" y="t"/>
                </a:cxn>
                <a:cxn ang="0">
                  <a:pos x="r" y="vc"/>
                </a:cxn>
                <a:cxn ang="cd4">
                  <a:pos x="hc" y="b"/>
                </a:cxn>
                <a:cxn ang="cd2">
                  <a:pos x="l" y="vc"/>
                </a:cxn>
                <a:cxn ang="f32">
                  <a:pos x="f49" y="f50"/>
                </a:cxn>
                <a:cxn ang="f32">
                  <a:pos x="f49" y="f51"/>
                </a:cxn>
                <a:cxn ang="f32">
                  <a:pos x="f52" y="f51"/>
                </a:cxn>
                <a:cxn ang="f32">
                  <a:pos x="f52" y="f50"/>
                </a:cxn>
                <a:cxn ang="f32">
                  <a:pos x="f49" y="f50"/>
                </a:cxn>
              </a:cxnLst>
              <a:rect l="f45" t="f48" r="f46" b="f47"/>
              <a:pathLst>
                <a:path w="142" h="26">
                  <a:moveTo>
                    <a:pt x="f5" y="f7"/>
                  </a:moveTo>
                  <a:cubicBezTo>
                    <a:pt x="f5" y="f8"/>
                    <a:pt x="f5" y="f9"/>
                    <a:pt x="f5" y="f5"/>
                  </a:cubicBezTo>
                  <a:cubicBezTo>
                    <a:pt x="f10" y="f5"/>
                    <a:pt x="f11" y="f5"/>
                    <a:pt x="f6" y="f5"/>
                  </a:cubicBezTo>
                  <a:cubicBezTo>
                    <a:pt x="f6" y="f12"/>
                    <a:pt x="f6" y="f13"/>
                    <a:pt x="f6" y="f7"/>
                  </a:cubicBezTo>
                  <a:cubicBezTo>
                    <a:pt x="f14" y="f7"/>
                    <a:pt x="f15" y="f7"/>
                    <a:pt x="f5" y="f7"/>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41" name="Freeform 44">
              <a:extLst>
                <a:ext uri="{FF2B5EF4-FFF2-40B4-BE49-F238E27FC236}">
                  <a16:creationId xmlns:a16="http://schemas.microsoft.com/office/drawing/2014/main" id="{40478272-4C53-D28B-1769-42C4ADD658DD}"/>
                </a:ext>
              </a:extLst>
            </p:cNvPr>
            <p:cNvSpPr/>
            <p:nvPr/>
          </p:nvSpPr>
          <p:spPr>
            <a:xfrm>
              <a:off x="1590799" y="3870188"/>
              <a:ext cx="582609" cy="114300"/>
            </a:xfrm>
            <a:custGeom>
              <a:avLst/>
              <a:gdLst>
                <a:gd name="f0" fmla="val 10800000"/>
                <a:gd name="f1" fmla="val 5400000"/>
                <a:gd name="f2" fmla="val 180"/>
                <a:gd name="f3" fmla="val w"/>
                <a:gd name="f4" fmla="val h"/>
                <a:gd name="f5" fmla="val 0"/>
                <a:gd name="f6" fmla="val 142"/>
                <a:gd name="f7" fmla="val 28"/>
                <a:gd name="f8" fmla="val 19"/>
                <a:gd name="f9" fmla="val 10"/>
                <a:gd name="f10" fmla="val 47"/>
                <a:gd name="f11" fmla="val 94"/>
                <a:gd name="f12" fmla="val 9"/>
                <a:gd name="f13" fmla="val 18"/>
                <a:gd name="f14" fmla="val 96"/>
                <a:gd name="f15" fmla="val 49"/>
                <a:gd name="f16" fmla="+- 0 0 -90"/>
                <a:gd name="f17" fmla="*/ f3 1 142"/>
                <a:gd name="f18" fmla="*/ f4 1 28"/>
                <a:gd name="f19" fmla="val f5"/>
                <a:gd name="f20" fmla="val f6"/>
                <a:gd name="f21" fmla="val f7"/>
                <a:gd name="f22" fmla="*/ f16 f0 1"/>
                <a:gd name="f23" fmla="+- f21 0 f19"/>
                <a:gd name="f24" fmla="+- f20 0 f19"/>
                <a:gd name="f25" fmla="*/ f22 1 f2"/>
                <a:gd name="f26" fmla="*/ f24 1 142"/>
                <a:gd name="f27" fmla="*/ f23 1 28"/>
                <a:gd name="f28" fmla="*/ 0 f24 1"/>
                <a:gd name="f29" fmla="*/ 28 f23 1"/>
                <a:gd name="f30" fmla="*/ 0 f23 1"/>
                <a:gd name="f31" fmla="*/ 142 f24 1"/>
                <a:gd name="f32" fmla="+- f25 0 f1"/>
                <a:gd name="f33" fmla="*/ f28 1 142"/>
                <a:gd name="f34" fmla="*/ f29 1 28"/>
                <a:gd name="f35" fmla="*/ f30 1 28"/>
                <a:gd name="f36" fmla="*/ f31 1 142"/>
                <a:gd name="f37" fmla="*/ 0 1 f26"/>
                <a:gd name="f38" fmla="*/ f20 1 f26"/>
                <a:gd name="f39" fmla="*/ 0 1 f27"/>
                <a:gd name="f40" fmla="*/ f21 1 f27"/>
                <a:gd name="f41" fmla="*/ f33 1 f26"/>
                <a:gd name="f42" fmla="*/ f34 1 f27"/>
                <a:gd name="f43" fmla="*/ f35 1 f27"/>
                <a:gd name="f44" fmla="*/ f36 1 f26"/>
                <a:gd name="f45" fmla="*/ f37 f17 1"/>
                <a:gd name="f46" fmla="*/ f38 f17 1"/>
                <a:gd name="f47" fmla="*/ f40 f18 1"/>
                <a:gd name="f48" fmla="*/ f39 f18 1"/>
                <a:gd name="f49" fmla="*/ f41 f17 1"/>
                <a:gd name="f50" fmla="*/ f42 f18 1"/>
                <a:gd name="f51" fmla="*/ f43 f18 1"/>
                <a:gd name="f52" fmla="*/ f44 f17 1"/>
              </a:gdLst>
              <a:ahLst/>
              <a:cxnLst>
                <a:cxn ang="3cd4">
                  <a:pos x="hc" y="t"/>
                </a:cxn>
                <a:cxn ang="0">
                  <a:pos x="r" y="vc"/>
                </a:cxn>
                <a:cxn ang="cd4">
                  <a:pos x="hc" y="b"/>
                </a:cxn>
                <a:cxn ang="cd2">
                  <a:pos x="l" y="vc"/>
                </a:cxn>
                <a:cxn ang="f32">
                  <a:pos x="f49" y="f50"/>
                </a:cxn>
                <a:cxn ang="f32">
                  <a:pos x="f49" y="f51"/>
                </a:cxn>
                <a:cxn ang="f32">
                  <a:pos x="f52" y="f51"/>
                </a:cxn>
                <a:cxn ang="f32">
                  <a:pos x="f52" y="f50"/>
                </a:cxn>
                <a:cxn ang="f32">
                  <a:pos x="f49" y="f50"/>
                </a:cxn>
              </a:cxnLst>
              <a:rect l="f45" t="f48" r="f46" b="f47"/>
              <a:pathLst>
                <a:path w="142" h="28">
                  <a:moveTo>
                    <a:pt x="f5" y="f7"/>
                  </a:moveTo>
                  <a:cubicBezTo>
                    <a:pt x="f5" y="f8"/>
                    <a:pt x="f5" y="f9"/>
                    <a:pt x="f5" y="f5"/>
                  </a:cubicBezTo>
                  <a:cubicBezTo>
                    <a:pt x="f10" y="f5"/>
                    <a:pt x="f11" y="f5"/>
                    <a:pt x="f6" y="f5"/>
                  </a:cubicBezTo>
                  <a:cubicBezTo>
                    <a:pt x="f6" y="f12"/>
                    <a:pt x="f6" y="f13"/>
                    <a:pt x="f6" y="f7"/>
                  </a:cubicBezTo>
                  <a:cubicBezTo>
                    <a:pt x="f14" y="f7"/>
                    <a:pt x="f15" y="f7"/>
                    <a:pt x="f5" y="f7"/>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42" name="Freeform 45">
              <a:extLst>
                <a:ext uri="{FF2B5EF4-FFF2-40B4-BE49-F238E27FC236}">
                  <a16:creationId xmlns:a16="http://schemas.microsoft.com/office/drawing/2014/main" id="{3CF2FE17-B044-5F19-4E69-8E8F25E8143D}"/>
                </a:ext>
              </a:extLst>
            </p:cNvPr>
            <p:cNvSpPr/>
            <p:nvPr/>
          </p:nvSpPr>
          <p:spPr>
            <a:xfrm>
              <a:off x="1590799" y="4095606"/>
              <a:ext cx="582609" cy="114300"/>
            </a:xfrm>
            <a:custGeom>
              <a:avLst/>
              <a:gdLst>
                <a:gd name="f0" fmla="val 10800000"/>
                <a:gd name="f1" fmla="val 5400000"/>
                <a:gd name="f2" fmla="val 180"/>
                <a:gd name="f3" fmla="val w"/>
                <a:gd name="f4" fmla="val h"/>
                <a:gd name="f5" fmla="val 0"/>
                <a:gd name="f6" fmla="val 142"/>
                <a:gd name="f7" fmla="val 28"/>
                <a:gd name="f8" fmla="val 19"/>
                <a:gd name="f9" fmla="val 10"/>
                <a:gd name="f10" fmla="val 47"/>
                <a:gd name="f11" fmla="val 94"/>
                <a:gd name="f12" fmla="val 9"/>
                <a:gd name="f13" fmla="val 18"/>
                <a:gd name="f14" fmla="val 95"/>
                <a:gd name="f15" fmla="val 49"/>
                <a:gd name="f16" fmla="+- 0 0 -90"/>
                <a:gd name="f17" fmla="*/ f3 1 142"/>
                <a:gd name="f18" fmla="*/ f4 1 28"/>
                <a:gd name="f19" fmla="val f5"/>
                <a:gd name="f20" fmla="val f6"/>
                <a:gd name="f21" fmla="val f7"/>
                <a:gd name="f22" fmla="*/ f16 f0 1"/>
                <a:gd name="f23" fmla="+- f21 0 f19"/>
                <a:gd name="f24" fmla="+- f20 0 f19"/>
                <a:gd name="f25" fmla="*/ f22 1 f2"/>
                <a:gd name="f26" fmla="*/ f24 1 142"/>
                <a:gd name="f27" fmla="*/ f23 1 28"/>
                <a:gd name="f28" fmla="*/ 0 f24 1"/>
                <a:gd name="f29" fmla="*/ 28 f23 1"/>
                <a:gd name="f30" fmla="*/ 0 f23 1"/>
                <a:gd name="f31" fmla="*/ 142 f24 1"/>
                <a:gd name="f32" fmla="+- f25 0 f1"/>
                <a:gd name="f33" fmla="*/ f28 1 142"/>
                <a:gd name="f34" fmla="*/ f29 1 28"/>
                <a:gd name="f35" fmla="*/ f30 1 28"/>
                <a:gd name="f36" fmla="*/ f31 1 142"/>
                <a:gd name="f37" fmla="*/ 0 1 f26"/>
                <a:gd name="f38" fmla="*/ f20 1 f26"/>
                <a:gd name="f39" fmla="*/ 0 1 f27"/>
                <a:gd name="f40" fmla="*/ f21 1 f27"/>
                <a:gd name="f41" fmla="*/ f33 1 f26"/>
                <a:gd name="f42" fmla="*/ f34 1 f27"/>
                <a:gd name="f43" fmla="*/ f35 1 f27"/>
                <a:gd name="f44" fmla="*/ f36 1 f26"/>
                <a:gd name="f45" fmla="*/ f37 f17 1"/>
                <a:gd name="f46" fmla="*/ f38 f17 1"/>
                <a:gd name="f47" fmla="*/ f40 f18 1"/>
                <a:gd name="f48" fmla="*/ f39 f18 1"/>
                <a:gd name="f49" fmla="*/ f41 f17 1"/>
                <a:gd name="f50" fmla="*/ f42 f18 1"/>
                <a:gd name="f51" fmla="*/ f43 f18 1"/>
                <a:gd name="f52" fmla="*/ f44 f17 1"/>
              </a:gdLst>
              <a:ahLst/>
              <a:cxnLst>
                <a:cxn ang="3cd4">
                  <a:pos x="hc" y="t"/>
                </a:cxn>
                <a:cxn ang="0">
                  <a:pos x="r" y="vc"/>
                </a:cxn>
                <a:cxn ang="cd4">
                  <a:pos x="hc" y="b"/>
                </a:cxn>
                <a:cxn ang="cd2">
                  <a:pos x="l" y="vc"/>
                </a:cxn>
                <a:cxn ang="f32">
                  <a:pos x="f49" y="f50"/>
                </a:cxn>
                <a:cxn ang="f32">
                  <a:pos x="f49" y="f51"/>
                </a:cxn>
                <a:cxn ang="f32">
                  <a:pos x="f52" y="f51"/>
                </a:cxn>
                <a:cxn ang="f32">
                  <a:pos x="f52" y="f50"/>
                </a:cxn>
                <a:cxn ang="f32">
                  <a:pos x="f49" y="f50"/>
                </a:cxn>
              </a:cxnLst>
              <a:rect l="f45" t="f48" r="f46" b="f47"/>
              <a:pathLst>
                <a:path w="142" h="28">
                  <a:moveTo>
                    <a:pt x="f5" y="f7"/>
                  </a:moveTo>
                  <a:cubicBezTo>
                    <a:pt x="f5" y="f8"/>
                    <a:pt x="f5" y="f9"/>
                    <a:pt x="f5" y="f5"/>
                  </a:cubicBezTo>
                  <a:cubicBezTo>
                    <a:pt x="f10" y="f5"/>
                    <a:pt x="f11" y="f5"/>
                    <a:pt x="f6" y="f5"/>
                  </a:cubicBezTo>
                  <a:cubicBezTo>
                    <a:pt x="f6" y="f12"/>
                    <a:pt x="f6" y="f13"/>
                    <a:pt x="f6" y="f7"/>
                  </a:cubicBezTo>
                  <a:cubicBezTo>
                    <a:pt x="f14" y="f7"/>
                    <a:pt x="f15" y="f7"/>
                    <a:pt x="f5" y="f7"/>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43" name="Freeform 46">
              <a:extLst>
                <a:ext uri="{FF2B5EF4-FFF2-40B4-BE49-F238E27FC236}">
                  <a16:creationId xmlns:a16="http://schemas.microsoft.com/office/drawing/2014/main" id="{C0DDA778-8945-DDF1-07F2-E078327EA3CE}"/>
                </a:ext>
              </a:extLst>
            </p:cNvPr>
            <p:cNvSpPr/>
            <p:nvPr/>
          </p:nvSpPr>
          <p:spPr>
            <a:xfrm>
              <a:off x="1590799" y="2282689"/>
              <a:ext cx="582609" cy="111127"/>
            </a:xfrm>
            <a:custGeom>
              <a:avLst/>
              <a:gdLst>
                <a:gd name="f0" fmla="val 10800000"/>
                <a:gd name="f1" fmla="val 5400000"/>
                <a:gd name="f2" fmla="val 180"/>
                <a:gd name="f3" fmla="val w"/>
                <a:gd name="f4" fmla="val h"/>
                <a:gd name="f5" fmla="val 0"/>
                <a:gd name="f6" fmla="val 142"/>
                <a:gd name="f7" fmla="val 27"/>
                <a:gd name="f8" fmla="val 48"/>
                <a:gd name="f9" fmla="val 95"/>
                <a:gd name="f10" fmla="val 9"/>
                <a:gd name="f11" fmla="val 17"/>
                <a:gd name="f12" fmla="val 18"/>
                <a:gd name="f13" fmla="val 10"/>
                <a:gd name="f14" fmla="+- 0 0 -90"/>
                <a:gd name="f15" fmla="*/ f3 1 142"/>
                <a:gd name="f16" fmla="*/ f4 1 27"/>
                <a:gd name="f17" fmla="val f5"/>
                <a:gd name="f18" fmla="val f6"/>
                <a:gd name="f19" fmla="val f7"/>
                <a:gd name="f20" fmla="*/ f14 f0 1"/>
                <a:gd name="f21" fmla="+- f19 0 f17"/>
                <a:gd name="f22" fmla="+- f18 0 f17"/>
                <a:gd name="f23" fmla="*/ f20 1 f2"/>
                <a:gd name="f24" fmla="*/ f22 1 142"/>
                <a:gd name="f25" fmla="*/ f21 1 27"/>
                <a:gd name="f26" fmla="*/ 0 f22 1"/>
                <a:gd name="f27" fmla="*/ 0 f21 1"/>
                <a:gd name="f28" fmla="*/ 142 f22 1"/>
                <a:gd name="f29" fmla="*/ 27 f21 1"/>
                <a:gd name="f30" fmla="+- f23 0 f1"/>
                <a:gd name="f31" fmla="*/ f26 1 142"/>
                <a:gd name="f32" fmla="*/ f27 1 27"/>
                <a:gd name="f33" fmla="*/ f28 1 142"/>
                <a:gd name="f34" fmla="*/ f29 1 27"/>
                <a:gd name="f35" fmla="*/ 0 1 f24"/>
                <a:gd name="f36" fmla="*/ f18 1 f24"/>
                <a:gd name="f37" fmla="*/ 0 1 f25"/>
                <a:gd name="f38" fmla="*/ f19 1 f25"/>
                <a:gd name="f39" fmla="*/ f31 1 f24"/>
                <a:gd name="f40" fmla="*/ f32 1 f25"/>
                <a:gd name="f41" fmla="*/ f33 1 f24"/>
                <a:gd name="f42" fmla="*/ f34 1 f25"/>
                <a:gd name="f43" fmla="*/ f35 f15 1"/>
                <a:gd name="f44" fmla="*/ f36 f15 1"/>
                <a:gd name="f45" fmla="*/ f38 f16 1"/>
                <a:gd name="f46" fmla="*/ f37 f16 1"/>
                <a:gd name="f47" fmla="*/ f39 f15 1"/>
                <a:gd name="f48" fmla="*/ f40 f16 1"/>
                <a:gd name="f49" fmla="*/ f41 f15 1"/>
                <a:gd name="f50" fmla="*/ f42 f16 1"/>
              </a:gdLst>
              <a:ahLst/>
              <a:cxnLst>
                <a:cxn ang="3cd4">
                  <a:pos x="hc" y="t"/>
                </a:cxn>
                <a:cxn ang="0">
                  <a:pos x="r" y="vc"/>
                </a:cxn>
                <a:cxn ang="cd4">
                  <a:pos x="hc" y="b"/>
                </a:cxn>
                <a:cxn ang="cd2">
                  <a:pos x="l" y="vc"/>
                </a:cxn>
                <a:cxn ang="f30">
                  <a:pos x="f47" y="f48"/>
                </a:cxn>
                <a:cxn ang="f30">
                  <a:pos x="f49" y="f48"/>
                </a:cxn>
                <a:cxn ang="f30">
                  <a:pos x="f49" y="f50"/>
                </a:cxn>
                <a:cxn ang="f30">
                  <a:pos x="f47" y="f50"/>
                </a:cxn>
                <a:cxn ang="f30">
                  <a:pos x="f47" y="f48"/>
                </a:cxn>
              </a:cxnLst>
              <a:rect l="f43" t="f46" r="f44" b="f45"/>
              <a:pathLst>
                <a:path w="142" h="27">
                  <a:moveTo>
                    <a:pt x="f5" y="f5"/>
                  </a:moveTo>
                  <a:cubicBezTo>
                    <a:pt x="f8" y="f5"/>
                    <a:pt x="f9" y="f5"/>
                    <a:pt x="f6" y="f5"/>
                  </a:cubicBezTo>
                  <a:cubicBezTo>
                    <a:pt x="f6" y="f10"/>
                    <a:pt x="f6" y="f11"/>
                    <a:pt x="f6" y="f7"/>
                  </a:cubicBezTo>
                  <a:cubicBezTo>
                    <a:pt x="f9" y="f7"/>
                    <a:pt x="f8" y="f7"/>
                    <a:pt x="f5" y="f7"/>
                  </a:cubicBezTo>
                  <a:cubicBezTo>
                    <a:pt x="f5" y="f12"/>
                    <a:pt x="f5" y="f13"/>
                    <a:pt x="f5" y="f5"/>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44" name="Freeform 47">
              <a:extLst>
                <a:ext uri="{FF2B5EF4-FFF2-40B4-BE49-F238E27FC236}">
                  <a16:creationId xmlns:a16="http://schemas.microsoft.com/office/drawing/2014/main" id="{4E13A4CC-7729-91A2-B451-85D38EAE5F0A}"/>
                </a:ext>
              </a:extLst>
            </p:cNvPr>
            <p:cNvSpPr/>
            <p:nvPr/>
          </p:nvSpPr>
          <p:spPr>
            <a:xfrm>
              <a:off x="1590799" y="2512871"/>
              <a:ext cx="582609" cy="107954"/>
            </a:xfrm>
            <a:custGeom>
              <a:avLst/>
              <a:gdLst>
                <a:gd name="f0" fmla="val 10800000"/>
                <a:gd name="f1" fmla="val 5400000"/>
                <a:gd name="f2" fmla="val 180"/>
                <a:gd name="f3" fmla="val w"/>
                <a:gd name="f4" fmla="val h"/>
                <a:gd name="f5" fmla="val 0"/>
                <a:gd name="f6" fmla="val 142"/>
                <a:gd name="f7" fmla="val 26"/>
                <a:gd name="f8" fmla="val 10"/>
                <a:gd name="f9" fmla="val 17"/>
                <a:gd name="f10" fmla="val 95"/>
                <a:gd name="f11" fmla="val 48"/>
                <a:gd name="f12" fmla="val 9"/>
                <a:gd name="f13" fmla="val 94"/>
                <a:gd name="f14" fmla="+- 0 0 -90"/>
                <a:gd name="f15" fmla="*/ f3 1 142"/>
                <a:gd name="f16" fmla="*/ f4 1 26"/>
                <a:gd name="f17" fmla="val f5"/>
                <a:gd name="f18" fmla="val f6"/>
                <a:gd name="f19" fmla="val f7"/>
                <a:gd name="f20" fmla="*/ f14 f0 1"/>
                <a:gd name="f21" fmla="+- f19 0 f17"/>
                <a:gd name="f22" fmla="+- f18 0 f17"/>
                <a:gd name="f23" fmla="*/ f20 1 f2"/>
                <a:gd name="f24" fmla="*/ f22 1 142"/>
                <a:gd name="f25" fmla="*/ f21 1 26"/>
                <a:gd name="f26" fmla="*/ 142 f22 1"/>
                <a:gd name="f27" fmla="*/ 0 f21 1"/>
                <a:gd name="f28" fmla="*/ 26 f21 1"/>
                <a:gd name="f29" fmla="*/ 0 f22 1"/>
                <a:gd name="f30" fmla="+- f23 0 f1"/>
                <a:gd name="f31" fmla="*/ f26 1 142"/>
                <a:gd name="f32" fmla="*/ f27 1 26"/>
                <a:gd name="f33" fmla="*/ f28 1 26"/>
                <a:gd name="f34" fmla="*/ f29 1 142"/>
                <a:gd name="f35" fmla="*/ 0 1 f24"/>
                <a:gd name="f36" fmla="*/ f18 1 f24"/>
                <a:gd name="f37" fmla="*/ 0 1 f25"/>
                <a:gd name="f38" fmla="*/ f19 1 f25"/>
                <a:gd name="f39" fmla="*/ f31 1 f24"/>
                <a:gd name="f40" fmla="*/ f32 1 f25"/>
                <a:gd name="f41" fmla="*/ f33 1 f25"/>
                <a:gd name="f42" fmla="*/ f34 1 f24"/>
                <a:gd name="f43" fmla="*/ f35 f15 1"/>
                <a:gd name="f44" fmla="*/ f36 f15 1"/>
                <a:gd name="f45" fmla="*/ f38 f16 1"/>
                <a:gd name="f46" fmla="*/ f37 f16 1"/>
                <a:gd name="f47" fmla="*/ f39 f15 1"/>
                <a:gd name="f48" fmla="*/ f40 f16 1"/>
                <a:gd name="f49" fmla="*/ f41 f16 1"/>
                <a:gd name="f50" fmla="*/ f42 f15 1"/>
              </a:gdLst>
              <a:ahLst/>
              <a:cxnLst>
                <a:cxn ang="3cd4">
                  <a:pos x="hc" y="t"/>
                </a:cxn>
                <a:cxn ang="0">
                  <a:pos x="r" y="vc"/>
                </a:cxn>
                <a:cxn ang="cd4">
                  <a:pos x="hc" y="b"/>
                </a:cxn>
                <a:cxn ang="cd2">
                  <a:pos x="l" y="vc"/>
                </a:cxn>
                <a:cxn ang="f30">
                  <a:pos x="f47" y="f48"/>
                </a:cxn>
                <a:cxn ang="f30">
                  <a:pos x="f47" y="f49"/>
                </a:cxn>
                <a:cxn ang="f30">
                  <a:pos x="f50" y="f49"/>
                </a:cxn>
                <a:cxn ang="f30">
                  <a:pos x="f50" y="f48"/>
                </a:cxn>
                <a:cxn ang="f30">
                  <a:pos x="f47" y="f48"/>
                </a:cxn>
              </a:cxnLst>
              <a:rect l="f43" t="f46" r="f44" b="f45"/>
              <a:pathLst>
                <a:path w="142" h="26">
                  <a:moveTo>
                    <a:pt x="f6" y="f5"/>
                  </a:moveTo>
                  <a:cubicBezTo>
                    <a:pt x="f6" y="f8"/>
                    <a:pt x="f6" y="f9"/>
                    <a:pt x="f6" y="f7"/>
                  </a:cubicBezTo>
                  <a:cubicBezTo>
                    <a:pt x="f10" y="f7"/>
                    <a:pt x="f11" y="f7"/>
                    <a:pt x="f5" y="f7"/>
                  </a:cubicBezTo>
                  <a:cubicBezTo>
                    <a:pt x="f5" y="f9"/>
                    <a:pt x="f5" y="f12"/>
                    <a:pt x="f5" y="f5"/>
                  </a:cubicBezTo>
                  <a:cubicBezTo>
                    <a:pt x="f11" y="f5"/>
                    <a:pt x="f13" y="f5"/>
                    <a:pt x="f6" y="f5"/>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45" name="Freeform 48">
              <a:extLst>
                <a:ext uri="{FF2B5EF4-FFF2-40B4-BE49-F238E27FC236}">
                  <a16:creationId xmlns:a16="http://schemas.microsoft.com/office/drawing/2014/main" id="{3ACB4F46-919C-9DB4-7CB9-EE7F451DD4D2}"/>
                </a:ext>
              </a:extLst>
            </p:cNvPr>
            <p:cNvSpPr/>
            <p:nvPr/>
          </p:nvSpPr>
          <p:spPr>
            <a:xfrm>
              <a:off x="1590799" y="3417752"/>
              <a:ext cx="582609" cy="111127"/>
            </a:xfrm>
            <a:custGeom>
              <a:avLst/>
              <a:gdLst>
                <a:gd name="f0" fmla="val 10800000"/>
                <a:gd name="f1" fmla="val 5400000"/>
                <a:gd name="f2" fmla="val 180"/>
                <a:gd name="f3" fmla="val w"/>
                <a:gd name="f4" fmla="val h"/>
                <a:gd name="f5" fmla="val 0"/>
                <a:gd name="f6" fmla="val 142"/>
                <a:gd name="f7" fmla="val 27"/>
                <a:gd name="f8" fmla="val 10"/>
                <a:gd name="f9" fmla="val 18"/>
                <a:gd name="f10" fmla="val 95"/>
                <a:gd name="f11" fmla="val 48"/>
                <a:gd name="f12" fmla="val 9"/>
                <a:gd name="f13" fmla="val 94"/>
                <a:gd name="f14" fmla="+- 0 0 -90"/>
                <a:gd name="f15" fmla="*/ f3 1 142"/>
                <a:gd name="f16" fmla="*/ f4 1 27"/>
                <a:gd name="f17" fmla="val f5"/>
                <a:gd name="f18" fmla="val f6"/>
                <a:gd name="f19" fmla="val f7"/>
                <a:gd name="f20" fmla="*/ f14 f0 1"/>
                <a:gd name="f21" fmla="+- f19 0 f17"/>
                <a:gd name="f22" fmla="+- f18 0 f17"/>
                <a:gd name="f23" fmla="*/ f20 1 f2"/>
                <a:gd name="f24" fmla="*/ f22 1 142"/>
                <a:gd name="f25" fmla="*/ f21 1 27"/>
                <a:gd name="f26" fmla="*/ 142 f22 1"/>
                <a:gd name="f27" fmla="*/ 0 f21 1"/>
                <a:gd name="f28" fmla="*/ 27 f21 1"/>
                <a:gd name="f29" fmla="*/ 0 f22 1"/>
                <a:gd name="f30" fmla="+- f23 0 f1"/>
                <a:gd name="f31" fmla="*/ f26 1 142"/>
                <a:gd name="f32" fmla="*/ f27 1 27"/>
                <a:gd name="f33" fmla="*/ f28 1 27"/>
                <a:gd name="f34" fmla="*/ f29 1 142"/>
                <a:gd name="f35" fmla="*/ 0 1 f24"/>
                <a:gd name="f36" fmla="*/ f18 1 f24"/>
                <a:gd name="f37" fmla="*/ 0 1 f25"/>
                <a:gd name="f38" fmla="*/ f19 1 f25"/>
                <a:gd name="f39" fmla="*/ f31 1 f24"/>
                <a:gd name="f40" fmla="*/ f32 1 f25"/>
                <a:gd name="f41" fmla="*/ f33 1 f25"/>
                <a:gd name="f42" fmla="*/ f34 1 f24"/>
                <a:gd name="f43" fmla="*/ f35 f15 1"/>
                <a:gd name="f44" fmla="*/ f36 f15 1"/>
                <a:gd name="f45" fmla="*/ f38 f16 1"/>
                <a:gd name="f46" fmla="*/ f37 f16 1"/>
                <a:gd name="f47" fmla="*/ f39 f15 1"/>
                <a:gd name="f48" fmla="*/ f40 f16 1"/>
                <a:gd name="f49" fmla="*/ f41 f16 1"/>
                <a:gd name="f50" fmla="*/ f42 f15 1"/>
              </a:gdLst>
              <a:ahLst/>
              <a:cxnLst>
                <a:cxn ang="3cd4">
                  <a:pos x="hc" y="t"/>
                </a:cxn>
                <a:cxn ang="0">
                  <a:pos x="r" y="vc"/>
                </a:cxn>
                <a:cxn ang="cd4">
                  <a:pos x="hc" y="b"/>
                </a:cxn>
                <a:cxn ang="cd2">
                  <a:pos x="l" y="vc"/>
                </a:cxn>
                <a:cxn ang="f30">
                  <a:pos x="f47" y="f48"/>
                </a:cxn>
                <a:cxn ang="f30">
                  <a:pos x="f47" y="f49"/>
                </a:cxn>
                <a:cxn ang="f30">
                  <a:pos x="f50" y="f49"/>
                </a:cxn>
                <a:cxn ang="f30">
                  <a:pos x="f50" y="f48"/>
                </a:cxn>
                <a:cxn ang="f30">
                  <a:pos x="f47" y="f48"/>
                </a:cxn>
              </a:cxnLst>
              <a:rect l="f43" t="f46" r="f44" b="f45"/>
              <a:pathLst>
                <a:path w="142" h="27">
                  <a:moveTo>
                    <a:pt x="f6" y="f5"/>
                  </a:moveTo>
                  <a:cubicBezTo>
                    <a:pt x="f6" y="f8"/>
                    <a:pt x="f6" y="f9"/>
                    <a:pt x="f6" y="f7"/>
                  </a:cubicBezTo>
                  <a:cubicBezTo>
                    <a:pt x="f10" y="f7"/>
                    <a:pt x="f11" y="f7"/>
                    <a:pt x="f5" y="f7"/>
                  </a:cubicBezTo>
                  <a:cubicBezTo>
                    <a:pt x="f5" y="f9"/>
                    <a:pt x="f5" y="f12"/>
                    <a:pt x="f5" y="f5"/>
                  </a:cubicBezTo>
                  <a:cubicBezTo>
                    <a:pt x="f11" y="f5"/>
                    <a:pt x="f13" y="f5"/>
                    <a:pt x="f6" y="f5"/>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46" name="Freeform 49">
              <a:extLst>
                <a:ext uri="{FF2B5EF4-FFF2-40B4-BE49-F238E27FC236}">
                  <a16:creationId xmlns:a16="http://schemas.microsoft.com/office/drawing/2014/main" id="{62C24338-BBC6-FD8C-BE77-FA89DE361002}"/>
                </a:ext>
              </a:extLst>
            </p:cNvPr>
            <p:cNvSpPr/>
            <p:nvPr/>
          </p:nvSpPr>
          <p:spPr>
            <a:xfrm>
              <a:off x="1590799" y="3647934"/>
              <a:ext cx="582609" cy="106363"/>
            </a:xfrm>
            <a:custGeom>
              <a:avLst/>
              <a:gdLst>
                <a:gd name="f0" fmla="val 10800000"/>
                <a:gd name="f1" fmla="val 5400000"/>
                <a:gd name="f2" fmla="val 180"/>
                <a:gd name="f3" fmla="val w"/>
                <a:gd name="f4" fmla="val h"/>
                <a:gd name="f5" fmla="val 0"/>
                <a:gd name="f6" fmla="val 142"/>
                <a:gd name="f7" fmla="val 26"/>
                <a:gd name="f8" fmla="val 17"/>
                <a:gd name="f9" fmla="val 9"/>
                <a:gd name="f10" fmla="val 47"/>
                <a:gd name="f11" fmla="val 94"/>
                <a:gd name="f12" fmla="val 8"/>
                <a:gd name="f13" fmla="val 16"/>
                <a:gd name="f14" fmla="val 95"/>
                <a:gd name="f15" fmla="val 49"/>
                <a:gd name="f16" fmla="+- 0 0 -90"/>
                <a:gd name="f17" fmla="*/ f3 1 142"/>
                <a:gd name="f18" fmla="*/ f4 1 26"/>
                <a:gd name="f19" fmla="val f5"/>
                <a:gd name="f20" fmla="val f6"/>
                <a:gd name="f21" fmla="val f7"/>
                <a:gd name="f22" fmla="*/ f16 f0 1"/>
                <a:gd name="f23" fmla="+- f21 0 f19"/>
                <a:gd name="f24" fmla="+- f20 0 f19"/>
                <a:gd name="f25" fmla="*/ f22 1 f2"/>
                <a:gd name="f26" fmla="*/ f24 1 142"/>
                <a:gd name="f27" fmla="*/ f23 1 26"/>
                <a:gd name="f28" fmla="*/ 0 f24 1"/>
                <a:gd name="f29" fmla="*/ 26 f23 1"/>
                <a:gd name="f30" fmla="*/ 0 f23 1"/>
                <a:gd name="f31" fmla="*/ 142 f24 1"/>
                <a:gd name="f32" fmla="+- f25 0 f1"/>
                <a:gd name="f33" fmla="*/ f28 1 142"/>
                <a:gd name="f34" fmla="*/ f29 1 26"/>
                <a:gd name="f35" fmla="*/ f30 1 26"/>
                <a:gd name="f36" fmla="*/ f31 1 142"/>
                <a:gd name="f37" fmla="*/ 0 1 f26"/>
                <a:gd name="f38" fmla="*/ f20 1 f26"/>
                <a:gd name="f39" fmla="*/ 0 1 f27"/>
                <a:gd name="f40" fmla="*/ f21 1 f27"/>
                <a:gd name="f41" fmla="*/ f33 1 f26"/>
                <a:gd name="f42" fmla="*/ f34 1 f27"/>
                <a:gd name="f43" fmla="*/ f35 1 f27"/>
                <a:gd name="f44" fmla="*/ f36 1 f26"/>
                <a:gd name="f45" fmla="*/ f37 f17 1"/>
                <a:gd name="f46" fmla="*/ f38 f17 1"/>
                <a:gd name="f47" fmla="*/ f40 f18 1"/>
                <a:gd name="f48" fmla="*/ f39 f18 1"/>
                <a:gd name="f49" fmla="*/ f41 f17 1"/>
                <a:gd name="f50" fmla="*/ f42 f18 1"/>
                <a:gd name="f51" fmla="*/ f43 f18 1"/>
                <a:gd name="f52" fmla="*/ f44 f17 1"/>
              </a:gdLst>
              <a:ahLst/>
              <a:cxnLst>
                <a:cxn ang="3cd4">
                  <a:pos x="hc" y="t"/>
                </a:cxn>
                <a:cxn ang="0">
                  <a:pos x="r" y="vc"/>
                </a:cxn>
                <a:cxn ang="cd4">
                  <a:pos x="hc" y="b"/>
                </a:cxn>
                <a:cxn ang="cd2">
                  <a:pos x="l" y="vc"/>
                </a:cxn>
                <a:cxn ang="f32">
                  <a:pos x="f49" y="f50"/>
                </a:cxn>
                <a:cxn ang="f32">
                  <a:pos x="f49" y="f51"/>
                </a:cxn>
                <a:cxn ang="f32">
                  <a:pos x="f52" y="f51"/>
                </a:cxn>
                <a:cxn ang="f32">
                  <a:pos x="f52" y="f50"/>
                </a:cxn>
                <a:cxn ang="f32">
                  <a:pos x="f49" y="f50"/>
                </a:cxn>
              </a:cxnLst>
              <a:rect l="f45" t="f48" r="f46" b="f47"/>
              <a:pathLst>
                <a:path w="142" h="26">
                  <a:moveTo>
                    <a:pt x="f5" y="f7"/>
                  </a:moveTo>
                  <a:cubicBezTo>
                    <a:pt x="f5" y="f8"/>
                    <a:pt x="f5" y="f9"/>
                    <a:pt x="f5" y="f5"/>
                  </a:cubicBezTo>
                  <a:cubicBezTo>
                    <a:pt x="f10" y="f5"/>
                    <a:pt x="f11" y="f5"/>
                    <a:pt x="f6" y="f5"/>
                  </a:cubicBezTo>
                  <a:cubicBezTo>
                    <a:pt x="f6" y="f12"/>
                    <a:pt x="f6" y="f13"/>
                    <a:pt x="f6" y="f7"/>
                  </a:cubicBezTo>
                  <a:cubicBezTo>
                    <a:pt x="f14" y="f7"/>
                    <a:pt x="f15" y="f7"/>
                    <a:pt x="f5" y="f7"/>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grpSp>
      <p:grpSp>
        <p:nvGrpSpPr>
          <p:cNvPr id="47" name="Group 253">
            <a:extLst>
              <a:ext uri="{FF2B5EF4-FFF2-40B4-BE49-F238E27FC236}">
                <a16:creationId xmlns:a16="http://schemas.microsoft.com/office/drawing/2014/main" id="{188441BB-ED52-A735-5DDA-B75DA1F9F05B}"/>
              </a:ext>
            </a:extLst>
          </p:cNvPr>
          <p:cNvGrpSpPr/>
          <p:nvPr/>
        </p:nvGrpSpPr>
        <p:grpSpPr>
          <a:xfrm>
            <a:off x="3870326" y="1029102"/>
            <a:ext cx="2730498" cy="1841501"/>
            <a:chOff x="3870326" y="1029102"/>
            <a:chExt cx="2730498" cy="1841501"/>
          </a:xfrm>
        </p:grpSpPr>
        <p:sp>
          <p:nvSpPr>
            <p:cNvPr id="48" name="Freeform 53">
              <a:extLst>
                <a:ext uri="{FF2B5EF4-FFF2-40B4-BE49-F238E27FC236}">
                  <a16:creationId xmlns:a16="http://schemas.microsoft.com/office/drawing/2014/main" id="{4B28DF0B-7723-13CE-B6DA-F0A0985EEB7E}"/>
                </a:ext>
              </a:extLst>
            </p:cNvPr>
            <p:cNvSpPr/>
            <p:nvPr/>
          </p:nvSpPr>
          <p:spPr>
            <a:xfrm>
              <a:off x="3870326" y="1029102"/>
              <a:ext cx="1563688" cy="1838328"/>
            </a:xfrm>
            <a:custGeom>
              <a:avLst/>
              <a:gdLst>
                <a:gd name="f0" fmla="val 10800000"/>
                <a:gd name="f1" fmla="val 5400000"/>
                <a:gd name="f2" fmla="val 180"/>
                <a:gd name="f3" fmla="val w"/>
                <a:gd name="f4" fmla="val h"/>
                <a:gd name="f5" fmla="val 0"/>
                <a:gd name="f6" fmla="val 889"/>
                <a:gd name="f7" fmla="val 1044"/>
                <a:gd name="f8" fmla="val 87"/>
                <a:gd name="f9" fmla="val 61"/>
                <a:gd name="f10" fmla="val 173"/>
                <a:gd name="f11" fmla="val 35"/>
                <a:gd name="f12" fmla="val 259"/>
                <a:gd name="f13" fmla="val 10"/>
                <a:gd name="f14" fmla="val 270"/>
                <a:gd name="f15" fmla="val 7"/>
                <a:gd name="f16" fmla="val 282"/>
                <a:gd name="f17" fmla="val 5"/>
                <a:gd name="f18" fmla="val 294"/>
                <a:gd name="f19" fmla="val 308"/>
                <a:gd name="f20" fmla="val 4"/>
                <a:gd name="f21" fmla="val 323"/>
                <a:gd name="f22" fmla="val 6"/>
                <a:gd name="f23" fmla="val 337"/>
                <a:gd name="f24" fmla="val 375"/>
                <a:gd name="f25" fmla="val 410"/>
                <a:gd name="f26" fmla="val 11"/>
                <a:gd name="f27" fmla="val 445"/>
                <a:gd name="f28" fmla="val 26"/>
                <a:gd name="f29" fmla="val 506"/>
                <a:gd name="f30" fmla="val 51"/>
                <a:gd name="f31" fmla="val 567"/>
                <a:gd name="f32" fmla="val 74"/>
                <a:gd name="f33" fmla="val 628"/>
                <a:gd name="f34" fmla="val 97"/>
                <a:gd name="f35" fmla="val 639"/>
                <a:gd name="f36" fmla="val 101"/>
                <a:gd name="f37" fmla="val 107"/>
                <a:gd name="f38" fmla="val 116"/>
                <a:gd name="f39" fmla="val 257"/>
                <a:gd name="f40" fmla="val 398"/>
                <a:gd name="f41" fmla="val 538"/>
                <a:gd name="f42" fmla="val 542"/>
                <a:gd name="f43" fmla="val 546"/>
                <a:gd name="f44" fmla="val 551"/>
                <a:gd name="f45" fmla="val 722"/>
                <a:gd name="f46" fmla="val 568"/>
                <a:gd name="f47" fmla="val 805"/>
                <a:gd name="f48" fmla="val 585"/>
                <a:gd name="f49" fmla="val 602"/>
                <a:gd name="f50" fmla="val 749"/>
                <a:gd name="f51" fmla="val 896"/>
                <a:gd name="f52" fmla="val 592"/>
                <a:gd name="f53" fmla="val 297"/>
                <a:gd name="f54" fmla="val 725"/>
                <a:gd name="f55" fmla="val 406"/>
                <a:gd name="f56" fmla="val 404"/>
                <a:gd name="f57" fmla="val 27"/>
                <a:gd name="f58" fmla="val 361"/>
                <a:gd name="f59" fmla="val 694"/>
                <a:gd name="f60" fmla="val 1029"/>
                <a:gd name="f61" fmla="val 561"/>
                <a:gd name="f62" fmla="val 717"/>
                <a:gd name="f63" fmla="val 874"/>
                <a:gd name="f64" fmla="val 1026"/>
                <a:gd name="f65" fmla="val 1023"/>
                <a:gd name="f66" fmla="val 1019"/>
                <a:gd name="f67" fmla="val 954"/>
                <a:gd name="f68" fmla="val 888"/>
                <a:gd name="f69" fmla="val 822"/>
                <a:gd name="f70" fmla="val 756"/>
                <a:gd name="f71" fmla="val 689"/>
                <a:gd name="f72" fmla="val 623"/>
                <a:gd name="f73" fmla="val 615"/>
                <a:gd name="f74" fmla="val 873"/>
                <a:gd name="f75" fmla="val 612"/>
                <a:gd name="f76" fmla="val 864"/>
                <a:gd name="f77" fmla="val 610"/>
                <a:gd name="f78" fmla="val 814"/>
                <a:gd name="f79" fmla="val 601"/>
                <a:gd name="f80" fmla="val 764"/>
                <a:gd name="f81" fmla="val 591"/>
                <a:gd name="f82" fmla="val 714"/>
                <a:gd name="f83" fmla="val 581"/>
                <a:gd name="f84" fmla="val 684"/>
                <a:gd name="f85" fmla="val 575"/>
                <a:gd name="f86" fmla="val 654"/>
                <a:gd name="f87" fmla="val 569"/>
                <a:gd name="f88" fmla="val 624"/>
                <a:gd name="f89" fmla="val 563"/>
                <a:gd name="f90" fmla="val 557"/>
                <a:gd name="f91" fmla="val 552"/>
                <a:gd name="f92" fmla="val 407"/>
                <a:gd name="f93" fmla="val 267"/>
                <a:gd name="f94" fmla="val 127"/>
                <a:gd name="f95" fmla="val 114"/>
                <a:gd name="f96" fmla="val 620"/>
                <a:gd name="f97" fmla="val 109"/>
                <a:gd name="f98" fmla="val 608"/>
                <a:gd name="f99" fmla="val 104"/>
                <a:gd name="f100" fmla="val 560"/>
                <a:gd name="f101" fmla="val 513"/>
                <a:gd name="f102" fmla="val 68"/>
                <a:gd name="f103" fmla="val 466"/>
                <a:gd name="f104" fmla="val 50"/>
                <a:gd name="f105" fmla="val 446"/>
                <a:gd name="f106" fmla="val 42"/>
                <a:gd name="f107" fmla="val 425"/>
                <a:gd name="f108" fmla="val 388"/>
                <a:gd name="f109" fmla="val 150"/>
                <a:gd name="f110" fmla="val 139"/>
                <a:gd name="f111" fmla="val 130"/>
                <a:gd name="f112" fmla="val 121"/>
                <a:gd name="f113" fmla="val 351"/>
                <a:gd name="f114" fmla="val 315"/>
                <a:gd name="f115" fmla="val 280"/>
                <a:gd name="f116" fmla="val 131"/>
                <a:gd name="f117" fmla="val 140"/>
                <a:gd name="f118" fmla="val 316"/>
                <a:gd name="f119" fmla="val 387"/>
                <a:gd name="f120" fmla="val 705"/>
                <a:gd name="f121" fmla="val 715"/>
                <a:gd name="f122" fmla="val 724"/>
                <a:gd name="f123" fmla="val 734"/>
                <a:gd name="f124" fmla="val 279"/>
                <a:gd name="f125" fmla="val 393"/>
                <a:gd name="f126" fmla="val 352"/>
                <a:gd name="f127" fmla="val 383"/>
                <a:gd name="f128" fmla="val 374"/>
                <a:gd name="f129" fmla="val 363"/>
                <a:gd name="f130" fmla="val 831"/>
                <a:gd name="f131" fmla="val 821"/>
                <a:gd name="f132" fmla="val 811"/>
                <a:gd name="f133" fmla="val 802"/>
                <a:gd name="f134" fmla="val 812"/>
                <a:gd name="f135" fmla="val 490"/>
                <a:gd name="f136" fmla="val 480"/>
                <a:gd name="f137" fmla="val 471"/>
                <a:gd name="f138" fmla="val 462"/>
                <a:gd name="f139" fmla="val 350"/>
                <a:gd name="f140" fmla="val 472"/>
                <a:gd name="f141" fmla="val 481"/>
                <a:gd name="f142" fmla="val 52"/>
                <a:gd name="f143" fmla="val 33"/>
                <a:gd name="f144" fmla="val 23"/>
                <a:gd name="f145" fmla="val 636"/>
                <a:gd name="f146" fmla="val 626"/>
                <a:gd name="f147" fmla="val 617"/>
                <a:gd name="f148" fmla="val 607"/>
                <a:gd name="f149" fmla="val 510"/>
                <a:gd name="f150" fmla="val 520"/>
                <a:gd name="f151" fmla="val 529"/>
                <a:gd name="f152" fmla="val 539"/>
                <a:gd name="f153" fmla="val 198"/>
                <a:gd name="f154" fmla="val 188"/>
                <a:gd name="f155" fmla="val 179"/>
                <a:gd name="f156" fmla="val 170"/>
                <a:gd name="f157" fmla="val 326"/>
                <a:gd name="f158" fmla="val 335"/>
                <a:gd name="f159" fmla="val 344"/>
                <a:gd name="f160" fmla="val 334"/>
                <a:gd name="f161" fmla="val 325"/>
                <a:gd name="f162" fmla="val 296"/>
                <a:gd name="f163" fmla="val 289"/>
                <a:gd name="f164" fmla="val 276"/>
                <a:gd name="f165" fmla="val 389"/>
                <a:gd name="f166" fmla="val 268"/>
                <a:gd name="f167" fmla="val 386"/>
                <a:gd name="f168" fmla="val 266"/>
                <a:gd name="f169" fmla="val 378"/>
                <a:gd name="f170" fmla="val 322"/>
                <a:gd name="f171" fmla="val 284"/>
                <a:gd name="f172" fmla="val 277"/>
                <a:gd name="f173" fmla="val 286"/>
                <a:gd name="f174" fmla="val 976"/>
                <a:gd name="f175" fmla="val 967"/>
                <a:gd name="f176" fmla="val 957"/>
                <a:gd name="f177" fmla="val 948"/>
                <a:gd name="f178" fmla="val 958"/>
                <a:gd name="f179" fmla="val 966"/>
                <a:gd name="f180" fmla="val 100"/>
                <a:gd name="f181" fmla="val 91"/>
                <a:gd name="f182" fmla="val 82"/>
                <a:gd name="f183" fmla="val 72"/>
                <a:gd name="f184" fmla="val 900"/>
                <a:gd name="f185" fmla="val 910"/>
                <a:gd name="f186" fmla="val 919"/>
                <a:gd name="f187" fmla="val 928"/>
                <a:gd name="f188" fmla="val 918"/>
                <a:gd name="f189" fmla="val 909"/>
                <a:gd name="f190" fmla="val 559"/>
                <a:gd name="f191" fmla="val 578"/>
                <a:gd name="f192" fmla="val 588"/>
                <a:gd name="f193" fmla="val 675"/>
                <a:gd name="f194" fmla="val 666"/>
                <a:gd name="f195" fmla="val 656"/>
                <a:gd name="f196" fmla="val 413"/>
                <a:gd name="f197" fmla="val 423"/>
                <a:gd name="f198" fmla="val 432"/>
                <a:gd name="f199" fmla="val 441"/>
                <a:gd name="f200" fmla="val 431"/>
                <a:gd name="f201" fmla="val 422"/>
                <a:gd name="f202" fmla="val 1025"/>
                <a:gd name="f203" fmla="val 1015"/>
                <a:gd name="f204" fmla="val 1006"/>
                <a:gd name="f205" fmla="val 997"/>
                <a:gd name="f206" fmla="val 1007"/>
                <a:gd name="f207" fmla="val 1016"/>
                <a:gd name="f208" fmla="val 879"/>
                <a:gd name="f209" fmla="val 869"/>
                <a:gd name="f210" fmla="val 860"/>
                <a:gd name="f211" fmla="val 851"/>
                <a:gd name="f212" fmla="val 218"/>
                <a:gd name="f213" fmla="val 229"/>
                <a:gd name="f214" fmla="val 238"/>
                <a:gd name="f215" fmla="val 247"/>
                <a:gd name="f216" fmla="val 237"/>
                <a:gd name="f217" fmla="val 228"/>
                <a:gd name="f218" fmla="val 782"/>
                <a:gd name="f219" fmla="val 772"/>
                <a:gd name="f220" fmla="val 763"/>
                <a:gd name="f221" fmla="val 754"/>
                <a:gd name="f222" fmla="val 773"/>
                <a:gd name="f223" fmla="+- 0 0 -90"/>
                <a:gd name="f224" fmla="*/ f3 1 889"/>
                <a:gd name="f225" fmla="*/ f4 1 1044"/>
                <a:gd name="f226" fmla="val f5"/>
                <a:gd name="f227" fmla="val f6"/>
                <a:gd name="f228" fmla="val f7"/>
                <a:gd name="f229" fmla="*/ f223 f0 1"/>
                <a:gd name="f230" fmla="+- f228 0 f226"/>
                <a:gd name="f231" fmla="+- f227 0 f226"/>
                <a:gd name="f232" fmla="*/ f229 1 f2"/>
                <a:gd name="f233" fmla="*/ f231 1 889"/>
                <a:gd name="f234" fmla="*/ f230 1 1044"/>
                <a:gd name="f235" fmla="*/ 294 f231 1"/>
                <a:gd name="f236" fmla="*/ 5 f230 1"/>
                <a:gd name="f237" fmla="*/ 628 f231 1"/>
                <a:gd name="f238" fmla="*/ 97 f230 1"/>
                <a:gd name="f239" fmla="*/ 639 f231 1"/>
                <a:gd name="f240" fmla="*/ 551 f230 1"/>
                <a:gd name="f241" fmla="*/ 0 f231 1"/>
                <a:gd name="f242" fmla="*/ 1044 f230 1"/>
                <a:gd name="f243" fmla="*/ 404 f231 1"/>
                <a:gd name="f244" fmla="*/ 1029 f230 1"/>
                <a:gd name="f245" fmla="*/ 874 f231 1"/>
                <a:gd name="f246" fmla="*/ 822 f230 1"/>
                <a:gd name="f247" fmla="*/ 714 f231 1"/>
                <a:gd name="f248" fmla="*/ 581 f230 1"/>
                <a:gd name="f249" fmla="*/ 624 f231 1"/>
                <a:gd name="f250" fmla="*/ 127 f230 1"/>
                <a:gd name="f251" fmla="*/ 27 f230 1"/>
                <a:gd name="f252" fmla="*/ 280 f231 1"/>
                <a:gd name="f253" fmla="*/ 121 f230 1"/>
                <a:gd name="f254" fmla="*/ 387 f231 1"/>
                <a:gd name="f255" fmla="*/ 705 f230 1"/>
                <a:gd name="f256" fmla="*/ 734 f230 1"/>
                <a:gd name="f257" fmla="*/ 388 f231 1"/>
                <a:gd name="f258" fmla="*/ 393 f230 1"/>
                <a:gd name="f259" fmla="*/ 279 f231 1"/>
                <a:gd name="f260" fmla="*/ 802 f230 1"/>
                <a:gd name="f261" fmla="*/ 490 f230 1"/>
                <a:gd name="f262" fmla="*/ 52 f230 1"/>
                <a:gd name="f263" fmla="*/ 607 f230 1"/>
                <a:gd name="f264" fmla="*/ 510 f230 1"/>
                <a:gd name="f265" fmla="*/ 539 f230 1"/>
                <a:gd name="f266" fmla="*/ 198 f230 1"/>
                <a:gd name="f267" fmla="*/ 344 f230 1"/>
                <a:gd name="f268" fmla="*/ 296 f230 1"/>
                <a:gd name="f269" fmla="*/ 266 f230 1"/>
                <a:gd name="f270" fmla="*/ 948 f230 1"/>
                <a:gd name="f271" fmla="*/ 100 f230 1"/>
                <a:gd name="f272" fmla="*/ 72 f230 1"/>
                <a:gd name="f273" fmla="*/ 900 f230 1"/>
                <a:gd name="f274" fmla="*/ 588 f230 1"/>
                <a:gd name="f275" fmla="*/ 684 f230 1"/>
                <a:gd name="f276" fmla="*/ 656 f230 1"/>
                <a:gd name="f277" fmla="*/ 413 f230 1"/>
                <a:gd name="f278" fmla="*/ 997 f230 1"/>
                <a:gd name="f279" fmla="*/ 879 f230 1"/>
                <a:gd name="f280" fmla="*/ 851 f230 1"/>
                <a:gd name="f281" fmla="*/ 218 f230 1"/>
                <a:gd name="f282" fmla="*/ 754 f230 1"/>
                <a:gd name="f283" fmla="+- f232 0 f1"/>
                <a:gd name="f284" fmla="*/ f235 1 889"/>
                <a:gd name="f285" fmla="*/ f236 1 1044"/>
                <a:gd name="f286" fmla="*/ f237 1 889"/>
                <a:gd name="f287" fmla="*/ f238 1 1044"/>
                <a:gd name="f288" fmla="*/ f239 1 889"/>
                <a:gd name="f289" fmla="*/ f240 1 1044"/>
                <a:gd name="f290" fmla="*/ f241 1 889"/>
                <a:gd name="f291" fmla="*/ f242 1 1044"/>
                <a:gd name="f292" fmla="*/ f243 1 889"/>
                <a:gd name="f293" fmla="*/ f244 1 1044"/>
                <a:gd name="f294" fmla="*/ f245 1 889"/>
                <a:gd name="f295" fmla="*/ f246 1 1044"/>
                <a:gd name="f296" fmla="*/ f247 1 889"/>
                <a:gd name="f297" fmla="*/ f248 1 1044"/>
                <a:gd name="f298" fmla="*/ f249 1 889"/>
                <a:gd name="f299" fmla="*/ f250 1 1044"/>
                <a:gd name="f300" fmla="*/ f251 1 1044"/>
                <a:gd name="f301" fmla="*/ f252 1 889"/>
                <a:gd name="f302" fmla="*/ f253 1 1044"/>
                <a:gd name="f303" fmla="*/ f254 1 889"/>
                <a:gd name="f304" fmla="*/ f255 1 1044"/>
                <a:gd name="f305" fmla="*/ f256 1 1044"/>
                <a:gd name="f306" fmla="*/ f257 1 889"/>
                <a:gd name="f307" fmla="*/ f258 1 1044"/>
                <a:gd name="f308" fmla="*/ f259 1 889"/>
                <a:gd name="f309" fmla="*/ f260 1 1044"/>
                <a:gd name="f310" fmla="*/ f261 1 1044"/>
                <a:gd name="f311" fmla="*/ f262 1 1044"/>
                <a:gd name="f312" fmla="*/ f263 1 1044"/>
                <a:gd name="f313" fmla="*/ f264 1 1044"/>
                <a:gd name="f314" fmla="*/ f265 1 1044"/>
                <a:gd name="f315" fmla="*/ f266 1 1044"/>
                <a:gd name="f316" fmla="*/ f267 1 1044"/>
                <a:gd name="f317" fmla="*/ f268 1 1044"/>
                <a:gd name="f318" fmla="*/ f269 1 1044"/>
                <a:gd name="f319" fmla="*/ f270 1 1044"/>
                <a:gd name="f320" fmla="*/ f271 1 1044"/>
                <a:gd name="f321" fmla="*/ f272 1 1044"/>
                <a:gd name="f322" fmla="*/ f273 1 1044"/>
                <a:gd name="f323" fmla="*/ f274 1 1044"/>
                <a:gd name="f324" fmla="*/ f275 1 1044"/>
                <a:gd name="f325" fmla="*/ f276 1 1044"/>
                <a:gd name="f326" fmla="*/ f277 1 1044"/>
                <a:gd name="f327" fmla="*/ f278 1 1044"/>
                <a:gd name="f328" fmla="*/ f279 1 1044"/>
                <a:gd name="f329" fmla="*/ f280 1 1044"/>
                <a:gd name="f330" fmla="*/ f281 1 1044"/>
                <a:gd name="f331" fmla="*/ f282 1 1044"/>
                <a:gd name="f332" fmla="*/ 0 1 f233"/>
                <a:gd name="f333" fmla="*/ f227 1 f233"/>
                <a:gd name="f334" fmla="*/ 0 1 f234"/>
                <a:gd name="f335" fmla="*/ f228 1 f234"/>
                <a:gd name="f336" fmla="*/ f284 1 f233"/>
                <a:gd name="f337" fmla="*/ f285 1 f234"/>
                <a:gd name="f338" fmla="*/ f286 1 f233"/>
                <a:gd name="f339" fmla="*/ f287 1 f234"/>
                <a:gd name="f340" fmla="*/ f288 1 f233"/>
                <a:gd name="f341" fmla="*/ f289 1 f234"/>
                <a:gd name="f342" fmla="*/ f290 1 f233"/>
                <a:gd name="f343" fmla="*/ f291 1 f234"/>
                <a:gd name="f344" fmla="*/ f292 1 f233"/>
                <a:gd name="f345" fmla="*/ f293 1 f234"/>
                <a:gd name="f346" fmla="*/ f294 1 f233"/>
                <a:gd name="f347" fmla="*/ f295 1 f234"/>
                <a:gd name="f348" fmla="*/ f296 1 f233"/>
                <a:gd name="f349" fmla="*/ f297 1 f234"/>
                <a:gd name="f350" fmla="*/ f298 1 f233"/>
                <a:gd name="f351" fmla="*/ f299 1 f234"/>
                <a:gd name="f352" fmla="*/ f300 1 f234"/>
                <a:gd name="f353" fmla="*/ f301 1 f233"/>
                <a:gd name="f354" fmla="*/ f302 1 f234"/>
                <a:gd name="f355" fmla="*/ f303 1 f233"/>
                <a:gd name="f356" fmla="*/ f304 1 f234"/>
                <a:gd name="f357" fmla="*/ f305 1 f234"/>
                <a:gd name="f358" fmla="*/ f306 1 f233"/>
                <a:gd name="f359" fmla="*/ f307 1 f234"/>
                <a:gd name="f360" fmla="*/ f308 1 f233"/>
                <a:gd name="f361" fmla="*/ f309 1 f234"/>
                <a:gd name="f362" fmla="*/ f310 1 f234"/>
                <a:gd name="f363" fmla="*/ f311 1 f234"/>
                <a:gd name="f364" fmla="*/ f312 1 f234"/>
                <a:gd name="f365" fmla="*/ f313 1 f234"/>
                <a:gd name="f366" fmla="*/ f314 1 f234"/>
                <a:gd name="f367" fmla="*/ f315 1 f234"/>
                <a:gd name="f368" fmla="*/ f316 1 f234"/>
                <a:gd name="f369" fmla="*/ f317 1 f234"/>
                <a:gd name="f370" fmla="*/ f318 1 f234"/>
                <a:gd name="f371" fmla="*/ f319 1 f234"/>
                <a:gd name="f372" fmla="*/ f320 1 f234"/>
                <a:gd name="f373" fmla="*/ f321 1 f234"/>
                <a:gd name="f374" fmla="*/ f322 1 f234"/>
                <a:gd name="f375" fmla="*/ f323 1 f234"/>
                <a:gd name="f376" fmla="*/ f324 1 f234"/>
                <a:gd name="f377" fmla="*/ f325 1 f234"/>
                <a:gd name="f378" fmla="*/ f326 1 f234"/>
                <a:gd name="f379" fmla="*/ f327 1 f234"/>
                <a:gd name="f380" fmla="*/ f328 1 f234"/>
                <a:gd name="f381" fmla="*/ f329 1 f234"/>
                <a:gd name="f382" fmla="*/ f330 1 f234"/>
                <a:gd name="f383" fmla="*/ f331 1 f234"/>
                <a:gd name="f384" fmla="*/ f332 f224 1"/>
                <a:gd name="f385" fmla="*/ f333 f224 1"/>
                <a:gd name="f386" fmla="*/ f335 f225 1"/>
                <a:gd name="f387" fmla="*/ f334 f225 1"/>
                <a:gd name="f388" fmla="*/ f336 f224 1"/>
                <a:gd name="f389" fmla="*/ f337 f225 1"/>
                <a:gd name="f390" fmla="*/ f338 f224 1"/>
                <a:gd name="f391" fmla="*/ f339 f225 1"/>
                <a:gd name="f392" fmla="*/ f340 f224 1"/>
                <a:gd name="f393" fmla="*/ f341 f225 1"/>
                <a:gd name="f394" fmla="*/ f342 f224 1"/>
                <a:gd name="f395" fmla="*/ f343 f225 1"/>
                <a:gd name="f396" fmla="*/ f344 f224 1"/>
                <a:gd name="f397" fmla="*/ f345 f225 1"/>
                <a:gd name="f398" fmla="*/ f346 f224 1"/>
                <a:gd name="f399" fmla="*/ f347 f225 1"/>
                <a:gd name="f400" fmla="*/ f348 f224 1"/>
                <a:gd name="f401" fmla="*/ f349 f225 1"/>
                <a:gd name="f402" fmla="*/ f350 f224 1"/>
                <a:gd name="f403" fmla="*/ f351 f225 1"/>
                <a:gd name="f404" fmla="*/ f352 f225 1"/>
                <a:gd name="f405" fmla="*/ f353 f224 1"/>
                <a:gd name="f406" fmla="*/ f354 f225 1"/>
                <a:gd name="f407" fmla="*/ f355 f224 1"/>
                <a:gd name="f408" fmla="*/ f356 f225 1"/>
                <a:gd name="f409" fmla="*/ f357 f225 1"/>
                <a:gd name="f410" fmla="*/ f358 f224 1"/>
                <a:gd name="f411" fmla="*/ f359 f225 1"/>
                <a:gd name="f412" fmla="*/ f360 f224 1"/>
                <a:gd name="f413" fmla="*/ f361 f225 1"/>
                <a:gd name="f414" fmla="*/ f362 f225 1"/>
                <a:gd name="f415" fmla="*/ f363 f225 1"/>
                <a:gd name="f416" fmla="*/ f364 f225 1"/>
                <a:gd name="f417" fmla="*/ f365 f225 1"/>
                <a:gd name="f418" fmla="*/ f366 f225 1"/>
                <a:gd name="f419" fmla="*/ f367 f225 1"/>
                <a:gd name="f420" fmla="*/ f368 f225 1"/>
                <a:gd name="f421" fmla="*/ f369 f225 1"/>
                <a:gd name="f422" fmla="*/ f370 f225 1"/>
                <a:gd name="f423" fmla="*/ f371 f225 1"/>
                <a:gd name="f424" fmla="*/ f372 f225 1"/>
                <a:gd name="f425" fmla="*/ f373 f225 1"/>
                <a:gd name="f426" fmla="*/ f374 f225 1"/>
                <a:gd name="f427" fmla="*/ f375 f225 1"/>
                <a:gd name="f428" fmla="*/ f376 f225 1"/>
                <a:gd name="f429" fmla="*/ f377 f225 1"/>
                <a:gd name="f430" fmla="*/ f378 f225 1"/>
                <a:gd name="f431" fmla="*/ f379 f225 1"/>
                <a:gd name="f432" fmla="*/ f380 f225 1"/>
                <a:gd name="f433" fmla="*/ f381 f225 1"/>
                <a:gd name="f434" fmla="*/ f382 f225 1"/>
                <a:gd name="f435" fmla="*/ f383 f225 1"/>
              </a:gdLst>
              <a:ahLst/>
              <a:cxnLst>
                <a:cxn ang="3cd4">
                  <a:pos x="hc" y="t"/>
                </a:cxn>
                <a:cxn ang="0">
                  <a:pos x="r" y="vc"/>
                </a:cxn>
                <a:cxn ang="cd4">
                  <a:pos x="hc" y="b"/>
                </a:cxn>
                <a:cxn ang="cd2">
                  <a:pos x="l" y="vc"/>
                </a:cxn>
                <a:cxn ang="f283">
                  <a:pos x="f388" y="f389"/>
                </a:cxn>
                <a:cxn ang="f283">
                  <a:pos x="f390" y="f391"/>
                </a:cxn>
                <a:cxn ang="f283">
                  <a:pos x="f392" y="f393"/>
                </a:cxn>
                <a:cxn ang="f283">
                  <a:pos x="f394" y="f395"/>
                </a:cxn>
                <a:cxn ang="f283">
                  <a:pos x="f396" y="f397"/>
                </a:cxn>
                <a:cxn ang="f283">
                  <a:pos x="f398" y="f399"/>
                </a:cxn>
                <a:cxn ang="f283">
                  <a:pos x="f400" y="f401"/>
                </a:cxn>
                <a:cxn ang="f283">
                  <a:pos x="f402" y="f403"/>
                </a:cxn>
                <a:cxn ang="f283">
                  <a:pos x="f396" y="f404"/>
                </a:cxn>
                <a:cxn ang="f283">
                  <a:pos x="f405" y="f406"/>
                </a:cxn>
                <a:cxn ang="f283">
                  <a:pos x="f407" y="f408"/>
                </a:cxn>
                <a:cxn ang="f283">
                  <a:pos x="f407" y="f409"/>
                </a:cxn>
                <a:cxn ang="f283">
                  <a:pos x="f410" y="f411"/>
                </a:cxn>
                <a:cxn ang="f283">
                  <a:pos x="f412" y="f411"/>
                </a:cxn>
                <a:cxn ang="f283">
                  <a:pos x="f407" y="f413"/>
                </a:cxn>
                <a:cxn ang="f283">
                  <a:pos x="f407" y="f414"/>
                </a:cxn>
                <a:cxn ang="f283">
                  <a:pos x="f405" y="f414"/>
                </a:cxn>
                <a:cxn ang="f283">
                  <a:pos x="f407" y="f415"/>
                </a:cxn>
                <a:cxn ang="f283">
                  <a:pos x="f412" y="f415"/>
                </a:cxn>
                <a:cxn ang="f283">
                  <a:pos x="f410" y="f416"/>
                </a:cxn>
                <a:cxn ang="f283">
                  <a:pos x="f410" y="f417"/>
                </a:cxn>
                <a:cxn ang="f283">
                  <a:pos x="f410" y="f418"/>
                </a:cxn>
                <a:cxn ang="f283">
                  <a:pos x="f410" y="f419"/>
                </a:cxn>
                <a:cxn ang="f283">
                  <a:pos x="f412" y="f419"/>
                </a:cxn>
                <a:cxn ang="f283">
                  <a:pos x="f410" y="f420"/>
                </a:cxn>
                <a:cxn ang="f283">
                  <a:pos x="f410" y="f421"/>
                </a:cxn>
                <a:cxn ang="f283">
                  <a:pos x="f388" y="f422"/>
                </a:cxn>
                <a:cxn ang="f283">
                  <a:pos x="f410" y="f421"/>
                </a:cxn>
                <a:cxn ang="f283">
                  <a:pos x="f410" y="f423"/>
                </a:cxn>
                <a:cxn ang="f283">
                  <a:pos x="f412" y="f424"/>
                </a:cxn>
                <a:cxn ang="f283">
                  <a:pos x="f412" y="f425"/>
                </a:cxn>
                <a:cxn ang="f283">
                  <a:pos x="f405" y="f426"/>
                </a:cxn>
                <a:cxn ang="f283">
                  <a:pos x="f410" y="f426"/>
                </a:cxn>
                <a:cxn ang="f283">
                  <a:pos x="f412" y="f427"/>
                </a:cxn>
                <a:cxn ang="f283">
                  <a:pos x="f412" y="f428"/>
                </a:cxn>
                <a:cxn ang="f283">
                  <a:pos x="f412" y="f429"/>
                </a:cxn>
                <a:cxn ang="f283">
                  <a:pos x="f405" y="f430"/>
                </a:cxn>
                <a:cxn ang="f283">
                  <a:pos x="f410" y="f430"/>
                </a:cxn>
                <a:cxn ang="f283">
                  <a:pos x="f407" y="f431"/>
                </a:cxn>
                <a:cxn ang="f283">
                  <a:pos x="f412" y="f432"/>
                </a:cxn>
                <a:cxn ang="f283">
                  <a:pos x="f412" y="f433"/>
                </a:cxn>
                <a:cxn ang="f283">
                  <a:pos x="f405" y="f434"/>
                </a:cxn>
                <a:cxn ang="f283">
                  <a:pos x="f410" y="f434"/>
                </a:cxn>
                <a:cxn ang="f283">
                  <a:pos x="f405" y="f435"/>
                </a:cxn>
              </a:cxnLst>
              <a:rect l="f384" t="f387" r="f385" b="f386"/>
              <a:pathLst>
                <a:path w="889" h="1044">
                  <a:moveTo>
                    <a:pt x="f5" y="f8"/>
                  </a:moveTo>
                  <a:cubicBezTo>
                    <a:pt x="f8" y="f9"/>
                    <a:pt x="f10" y="f11"/>
                    <a:pt x="f12" y="f13"/>
                  </a:cubicBezTo>
                  <a:cubicBezTo>
                    <a:pt x="f14" y="f15"/>
                    <a:pt x="f16" y="f17"/>
                    <a:pt x="f18" y="f17"/>
                  </a:cubicBezTo>
                  <a:cubicBezTo>
                    <a:pt x="f19" y="f20"/>
                    <a:pt x="f21" y="f22"/>
                    <a:pt x="f23" y="f20"/>
                  </a:cubicBezTo>
                  <a:cubicBezTo>
                    <a:pt x="f24" y="f5"/>
                    <a:pt x="f25" y="f26"/>
                    <a:pt x="f27" y="f28"/>
                  </a:cubicBezTo>
                  <a:cubicBezTo>
                    <a:pt x="f29" y="f30"/>
                    <a:pt x="f31" y="f32"/>
                    <a:pt x="f33" y="f34"/>
                  </a:cubicBezTo>
                  <a:cubicBezTo>
                    <a:pt x="f35" y="f36"/>
                    <a:pt x="f35" y="f37"/>
                    <a:pt x="f35" y="f38"/>
                  </a:cubicBezTo>
                  <a:cubicBezTo>
                    <a:pt x="f35" y="f39"/>
                    <a:pt x="f35" y="f40"/>
                    <a:pt x="f35" y="f41"/>
                  </a:cubicBezTo>
                  <a:cubicBezTo>
                    <a:pt x="f35" y="f42"/>
                    <a:pt x="f35" y="f43"/>
                    <a:pt x="f35" y="f44"/>
                  </a:cubicBezTo>
                  <a:cubicBezTo>
                    <a:pt x="f45" y="f46"/>
                    <a:pt x="f47" y="f48"/>
                    <a:pt x="f6" y="f49"/>
                  </a:cubicBezTo>
                  <a:cubicBezTo>
                    <a:pt x="f6" y="f50"/>
                    <a:pt x="f6" y="f51"/>
                    <a:pt x="f6" y="f7"/>
                  </a:cubicBezTo>
                  <a:cubicBezTo>
                    <a:pt x="f52" y="f7"/>
                    <a:pt x="f53" y="f7"/>
                    <a:pt x="f5" y="f7"/>
                  </a:cubicBezTo>
                  <a:cubicBezTo>
                    <a:pt x="f5" y="f54"/>
                    <a:pt x="f5" y="f55"/>
                    <a:pt x="f5" y="f8"/>
                  </a:cubicBezTo>
                  <a:close/>
                  <a:moveTo>
                    <a:pt x="f56" y="f57"/>
                  </a:moveTo>
                  <a:cubicBezTo>
                    <a:pt x="f56" y="f58"/>
                    <a:pt x="f56" y="f59"/>
                    <a:pt x="f56" y="f60"/>
                  </a:cubicBezTo>
                  <a:cubicBezTo>
                    <a:pt x="f61" y="f60"/>
                    <a:pt x="f62" y="f60"/>
                    <a:pt x="f63" y="f60"/>
                  </a:cubicBezTo>
                  <a:cubicBezTo>
                    <a:pt x="f63" y="f64"/>
                    <a:pt x="f63" y="f65"/>
                    <a:pt x="f63" y="f66"/>
                  </a:cubicBezTo>
                  <a:cubicBezTo>
                    <a:pt x="f63" y="f67"/>
                    <a:pt x="f63" y="f68"/>
                    <a:pt x="f63" y="f69"/>
                  </a:cubicBezTo>
                  <a:cubicBezTo>
                    <a:pt x="f63" y="f70"/>
                    <a:pt x="f63" y="f71"/>
                    <a:pt x="f63" y="f72"/>
                  </a:cubicBezTo>
                  <a:cubicBezTo>
                    <a:pt x="f63" y="f73"/>
                    <a:pt x="f74" y="f75"/>
                    <a:pt x="f76" y="f77"/>
                  </a:cubicBezTo>
                  <a:cubicBezTo>
                    <a:pt x="f78" y="f79"/>
                    <a:pt x="f80" y="f81"/>
                    <a:pt x="f82" y="f83"/>
                  </a:cubicBezTo>
                  <a:cubicBezTo>
                    <a:pt x="f84" y="f85"/>
                    <a:pt x="f86" y="f87"/>
                    <a:pt x="f88" y="f89"/>
                  </a:cubicBezTo>
                  <a:cubicBezTo>
                    <a:pt x="f88" y="f90"/>
                    <a:pt x="f88" y="f91"/>
                    <a:pt x="f88" y="f43"/>
                  </a:cubicBezTo>
                  <a:cubicBezTo>
                    <a:pt x="f88" y="f92"/>
                    <a:pt x="f88" y="f93"/>
                    <a:pt x="f88" y="f94"/>
                  </a:cubicBezTo>
                  <a:cubicBezTo>
                    <a:pt x="f88" y="f95"/>
                    <a:pt x="f96" y="f97"/>
                    <a:pt x="f98" y="f99"/>
                  </a:cubicBezTo>
                  <a:cubicBezTo>
                    <a:pt x="f100" y="f8"/>
                    <a:pt x="f101" y="f102"/>
                    <a:pt x="f103" y="f104"/>
                  </a:cubicBezTo>
                  <a:cubicBezTo>
                    <a:pt x="f105" y="f106"/>
                    <a:pt x="f107" y="f11"/>
                    <a:pt x="f56" y="f57"/>
                  </a:cubicBezTo>
                  <a:close/>
                  <a:moveTo>
                    <a:pt x="f108" y="f109"/>
                  </a:moveTo>
                  <a:cubicBezTo>
                    <a:pt x="f108" y="f110"/>
                    <a:pt x="f108" y="f111"/>
                    <a:pt x="f108" y="f112"/>
                  </a:cubicBezTo>
                  <a:cubicBezTo>
                    <a:pt x="f113" y="f112"/>
                    <a:pt x="f114" y="f112"/>
                    <a:pt x="f115" y="f112"/>
                  </a:cubicBezTo>
                  <a:cubicBezTo>
                    <a:pt x="f115" y="f116"/>
                    <a:pt x="f115" y="f117"/>
                    <a:pt x="f115" y="f109"/>
                  </a:cubicBezTo>
                  <a:cubicBezTo>
                    <a:pt x="f118" y="f109"/>
                    <a:pt x="f113" y="f109"/>
                    <a:pt x="f108" y="f109"/>
                  </a:cubicBezTo>
                  <a:close/>
                  <a:moveTo>
                    <a:pt x="f119" y="f120"/>
                  </a:moveTo>
                  <a:cubicBezTo>
                    <a:pt x="f113" y="f120"/>
                    <a:pt x="f114" y="f120"/>
                    <a:pt x="f115" y="f120"/>
                  </a:cubicBezTo>
                  <a:cubicBezTo>
                    <a:pt x="f115" y="f121"/>
                    <a:pt x="f115" y="f122"/>
                    <a:pt x="f115" y="f123"/>
                  </a:cubicBezTo>
                  <a:cubicBezTo>
                    <a:pt x="f118" y="f123"/>
                    <a:pt x="f113" y="f123"/>
                    <a:pt x="f119" y="f123"/>
                  </a:cubicBezTo>
                  <a:cubicBezTo>
                    <a:pt x="f119" y="f122"/>
                    <a:pt x="f119" y="f121"/>
                    <a:pt x="f119" y="f120"/>
                  </a:cubicBezTo>
                  <a:close/>
                  <a:moveTo>
                    <a:pt x="f124" y="f125"/>
                  </a:moveTo>
                  <a:cubicBezTo>
                    <a:pt x="f118" y="f125"/>
                    <a:pt x="f126" y="f125"/>
                    <a:pt x="f108" y="f125"/>
                  </a:cubicBezTo>
                  <a:cubicBezTo>
                    <a:pt x="f108" y="f127"/>
                    <a:pt x="f108" y="f128"/>
                    <a:pt x="f108" y="f129"/>
                  </a:cubicBezTo>
                  <a:cubicBezTo>
                    <a:pt x="f113" y="f129"/>
                    <a:pt x="f114" y="f129"/>
                    <a:pt x="f124" y="f129"/>
                  </a:cubicBezTo>
                  <a:cubicBezTo>
                    <a:pt x="f124" y="f128"/>
                    <a:pt x="f124" y="f127"/>
                    <a:pt x="f124" y="f125"/>
                  </a:cubicBezTo>
                  <a:close/>
                  <a:moveTo>
                    <a:pt x="f124" y="f130"/>
                  </a:moveTo>
                  <a:cubicBezTo>
                    <a:pt x="f118" y="f130"/>
                    <a:pt x="f113" y="f130"/>
                    <a:pt x="f119" y="f130"/>
                  </a:cubicBezTo>
                  <a:cubicBezTo>
                    <a:pt x="f119" y="f131"/>
                    <a:pt x="f119" y="f132"/>
                    <a:pt x="f119" y="f133"/>
                  </a:cubicBezTo>
                  <a:cubicBezTo>
                    <a:pt x="f113" y="f133"/>
                    <a:pt x="f114" y="f133"/>
                    <a:pt x="f124" y="f133"/>
                  </a:cubicBezTo>
                  <a:cubicBezTo>
                    <a:pt x="f124" y="f134"/>
                    <a:pt x="f124" y="f131"/>
                    <a:pt x="f124" y="f130"/>
                  </a:cubicBezTo>
                  <a:close/>
                  <a:moveTo>
                    <a:pt x="f119" y="f135"/>
                  </a:moveTo>
                  <a:cubicBezTo>
                    <a:pt x="f119" y="f136"/>
                    <a:pt x="f119" y="f137"/>
                    <a:pt x="f119" y="f138"/>
                  </a:cubicBezTo>
                  <a:cubicBezTo>
                    <a:pt x="f139" y="f138"/>
                    <a:pt x="f114" y="f138"/>
                    <a:pt x="f115" y="f138"/>
                  </a:cubicBezTo>
                  <a:cubicBezTo>
                    <a:pt x="f115" y="f140"/>
                    <a:pt x="f115" y="f141"/>
                    <a:pt x="f115" y="f135"/>
                  </a:cubicBezTo>
                  <a:cubicBezTo>
                    <a:pt x="f118" y="f135"/>
                    <a:pt x="f113" y="f135"/>
                    <a:pt x="f119" y="f135"/>
                  </a:cubicBezTo>
                  <a:close/>
                  <a:moveTo>
                    <a:pt x="f124" y="f142"/>
                  </a:moveTo>
                  <a:cubicBezTo>
                    <a:pt x="f118" y="f142"/>
                    <a:pt x="f126" y="f142"/>
                    <a:pt x="f119" y="f142"/>
                  </a:cubicBezTo>
                  <a:cubicBezTo>
                    <a:pt x="f119" y="f106"/>
                    <a:pt x="f119" y="f143"/>
                    <a:pt x="f119" y="f144"/>
                  </a:cubicBezTo>
                  <a:cubicBezTo>
                    <a:pt x="f113" y="f144"/>
                    <a:pt x="f114" y="f144"/>
                    <a:pt x="f124" y="f144"/>
                  </a:cubicBezTo>
                  <a:cubicBezTo>
                    <a:pt x="f124" y="f143"/>
                    <a:pt x="f124" y="f106"/>
                    <a:pt x="f124" y="f142"/>
                  </a:cubicBezTo>
                  <a:close/>
                  <a:moveTo>
                    <a:pt x="f124" y="f145"/>
                  </a:moveTo>
                  <a:cubicBezTo>
                    <a:pt x="f118" y="f145"/>
                    <a:pt x="f113" y="f145"/>
                    <a:pt x="f108" y="f145"/>
                  </a:cubicBezTo>
                  <a:cubicBezTo>
                    <a:pt x="f108" y="f146"/>
                    <a:pt x="f108" y="f147"/>
                    <a:pt x="f108" y="f148"/>
                  </a:cubicBezTo>
                  <a:cubicBezTo>
                    <a:pt x="f113" y="f148"/>
                    <a:pt x="f118" y="f148"/>
                    <a:pt x="f124" y="f148"/>
                  </a:cubicBezTo>
                  <a:cubicBezTo>
                    <a:pt x="f124" y="f147"/>
                    <a:pt x="f124" y="f146"/>
                    <a:pt x="f124" y="f145"/>
                  </a:cubicBezTo>
                  <a:close/>
                  <a:moveTo>
                    <a:pt x="f108" y="f149"/>
                  </a:moveTo>
                  <a:cubicBezTo>
                    <a:pt x="f113" y="f149"/>
                    <a:pt x="f114" y="f149"/>
                    <a:pt x="f115" y="f149"/>
                  </a:cubicBezTo>
                  <a:cubicBezTo>
                    <a:pt x="f115" y="f150"/>
                    <a:pt x="f115" y="f151"/>
                    <a:pt x="f115" y="f152"/>
                  </a:cubicBezTo>
                  <a:cubicBezTo>
                    <a:pt x="f118" y="f152"/>
                    <a:pt x="f126" y="f152"/>
                    <a:pt x="f108" y="f152"/>
                  </a:cubicBezTo>
                  <a:cubicBezTo>
                    <a:pt x="f108" y="f151"/>
                    <a:pt x="f108" y="f150"/>
                    <a:pt x="f108" y="f149"/>
                  </a:cubicBezTo>
                  <a:close/>
                  <a:moveTo>
                    <a:pt x="f124" y="f153"/>
                  </a:moveTo>
                  <a:cubicBezTo>
                    <a:pt x="f118" y="f153"/>
                    <a:pt x="f126" y="f153"/>
                    <a:pt x="f108" y="f153"/>
                  </a:cubicBezTo>
                  <a:cubicBezTo>
                    <a:pt x="f108" y="f154"/>
                    <a:pt x="f108" y="f155"/>
                    <a:pt x="f108" y="f156"/>
                  </a:cubicBezTo>
                  <a:cubicBezTo>
                    <a:pt x="f113" y="f156"/>
                    <a:pt x="f114" y="f156"/>
                    <a:pt x="f124" y="f156"/>
                  </a:cubicBezTo>
                  <a:cubicBezTo>
                    <a:pt x="f124" y="f155"/>
                    <a:pt x="f124" y="f154"/>
                    <a:pt x="f124" y="f153"/>
                  </a:cubicBezTo>
                  <a:close/>
                  <a:moveTo>
                    <a:pt x="f115" y="f114"/>
                  </a:moveTo>
                  <a:cubicBezTo>
                    <a:pt x="f115" y="f157"/>
                    <a:pt x="f115" y="f158"/>
                    <a:pt x="f115" y="f159"/>
                  </a:cubicBezTo>
                  <a:cubicBezTo>
                    <a:pt x="f118" y="f159"/>
                    <a:pt x="f126" y="f159"/>
                    <a:pt x="f108" y="f159"/>
                  </a:cubicBezTo>
                  <a:cubicBezTo>
                    <a:pt x="f108" y="f160"/>
                    <a:pt x="f108" y="f161"/>
                    <a:pt x="f108" y="f114"/>
                  </a:cubicBezTo>
                  <a:cubicBezTo>
                    <a:pt x="f113" y="f114"/>
                    <a:pt x="f118" y="f114"/>
                    <a:pt x="f115" y="f114"/>
                  </a:cubicBezTo>
                  <a:close/>
                  <a:moveTo>
                    <a:pt x="f108" y="f162"/>
                  </a:moveTo>
                  <a:cubicBezTo>
                    <a:pt x="f108" y="f163"/>
                    <a:pt x="f108" y="f16"/>
                    <a:pt x="f108" y="f164"/>
                  </a:cubicBezTo>
                  <a:cubicBezTo>
                    <a:pt x="f165" y="f166"/>
                    <a:pt x="f167" y="f168"/>
                    <a:pt x="f169" y="f168"/>
                  </a:cubicBezTo>
                  <a:cubicBezTo>
                    <a:pt x="f139" y="f168"/>
                    <a:pt x="f170" y="f168"/>
                    <a:pt x="f18" y="f168"/>
                  </a:cubicBezTo>
                  <a:cubicBezTo>
                    <a:pt x="f163" y="f168"/>
                    <a:pt x="f171" y="f168"/>
                    <a:pt x="f124" y="f168"/>
                  </a:cubicBezTo>
                  <a:cubicBezTo>
                    <a:pt x="f124" y="f172"/>
                    <a:pt x="f124" y="f173"/>
                    <a:pt x="f124" y="f162"/>
                  </a:cubicBezTo>
                  <a:cubicBezTo>
                    <a:pt x="f114" y="f162"/>
                    <a:pt x="f113" y="f162"/>
                    <a:pt x="f108" y="f162"/>
                  </a:cubicBezTo>
                  <a:close/>
                  <a:moveTo>
                    <a:pt x="f124" y="f174"/>
                  </a:moveTo>
                  <a:cubicBezTo>
                    <a:pt x="f118" y="f174"/>
                    <a:pt x="f126" y="f174"/>
                    <a:pt x="f108" y="f174"/>
                  </a:cubicBezTo>
                  <a:cubicBezTo>
                    <a:pt x="f108" y="f175"/>
                    <a:pt x="f108" y="f176"/>
                    <a:pt x="f108" y="f177"/>
                  </a:cubicBezTo>
                  <a:cubicBezTo>
                    <a:pt x="f113" y="f177"/>
                    <a:pt x="f114" y="f177"/>
                    <a:pt x="f124" y="f177"/>
                  </a:cubicBezTo>
                  <a:cubicBezTo>
                    <a:pt x="f124" y="f178"/>
                    <a:pt x="f124" y="f179"/>
                    <a:pt x="f124" y="f174"/>
                  </a:cubicBezTo>
                  <a:close/>
                  <a:moveTo>
                    <a:pt x="f124" y="f180"/>
                  </a:moveTo>
                  <a:cubicBezTo>
                    <a:pt x="f118" y="f180"/>
                    <a:pt x="f126" y="f180"/>
                    <a:pt x="f108" y="f180"/>
                  </a:cubicBezTo>
                  <a:cubicBezTo>
                    <a:pt x="f108" y="f181"/>
                    <a:pt x="f108" y="f182"/>
                    <a:pt x="f108" y="f183"/>
                  </a:cubicBezTo>
                  <a:cubicBezTo>
                    <a:pt x="f126" y="f183"/>
                    <a:pt x="f118" y="f183"/>
                    <a:pt x="f124" y="f183"/>
                  </a:cubicBezTo>
                  <a:cubicBezTo>
                    <a:pt x="f124" y="f182"/>
                    <a:pt x="f124" y="f181"/>
                    <a:pt x="f124" y="f180"/>
                  </a:cubicBezTo>
                  <a:close/>
                  <a:moveTo>
                    <a:pt x="f108" y="f184"/>
                  </a:moveTo>
                  <a:cubicBezTo>
                    <a:pt x="f113" y="f184"/>
                    <a:pt x="f114" y="f184"/>
                    <a:pt x="f115" y="f184"/>
                  </a:cubicBezTo>
                  <a:cubicBezTo>
                    <a:pt x="f115" y="f185"/>
                    <a:pt x="f115" y="f186"/>
                    <a:pt x="f115" y="f187"/>
                  </a:cubicBezTo>
                  <a:cubicBezTo>
                    <a:pt x="f118" y="f187"/>
                    <a:pt x="f126" y="f187"/>
                    <a:pt x="f108" y="f187"/>
                  </a:cubicBezTo>
                  <a:cubicBezTo>
                    <a:pt x="f108" y="f188"/>
                    <a:pt x="f108" y="f189"/>
                    <a:pt x="f108" y="f184"/>
                  </a:cubicBezTo>
                  <a:close/>
                  <a:moveTo>
                    <a:pt x="f108" y="f190"/>
                  </a:moveTo>
                  <a:cubicBezTo>
                    <a:pt x="f113" y="f190"/>
                    <a:pt x="f114" y="f190"/>
                    <a:pt x="f124" y="f190"/>
                  </a:cubicBezTo>
                  <a:cubicBezTo>
                    <a:pt x="f124" y="f87"/>
                    <a:pt x="f124" y="f191"/>
                    <a:pt x="f124" y="f192"/>
                  </a:cubicBezTo>
                  <a:cubicBezTo>
                    <a:pt x="f118" y="f192"/>
                    <a:pt x="f126" y="f192"/>
                    <a:pt x="f108" y="f192"/>
                  </a:cubicBezTo>
                  <a:cubicBezTo>
                    <a:pt x="f108" y="f191"/>
                    <a:pt x="f108" y="f87"/>
                    <a:pt x="f108" y="f190"/>
                  </a:cubicBezTo>
                  <a:close/>
                  <a:moveTo>
                    <a:pt x="f124" y="f84"/>
                  </a:moveTo>
                  <a:cubicBezTo>
                    <a:pt x="f114" y="f84"/>
                    <a:pt x="f113" y="f84"/>
                    <a:pt x="f119" y="f84"/>
                  </a:cubicBezTo>
                  <a:cubicBezTo>
                    <a:pt x="f119" y="f193"/>
                    <a:pt x="f119" y="f194"/>
                    <a:pt x="f119" y="f195"/>
                  </a:cubicBezTo>
                  <a:cubicBezTo>
                    <a:pt x="f113" y="f195"/>
                    <a:pt x="f114" y="f195"/>
                    <a:pt x="f124" y="f195"/>
                  </a:cubicBezTo>
                  <a:cubicBezTo>
                    <a:pt x="f124" y="f194"/>
                    <a:pt x="f124" y="f193"/>
                    <a:pt x="f124" y="f84"/>
                  </a:cubicBezTo>
                  <a:close/>
                  <a:moveTo>
                    <a:pt x="f108" y="f196"/>
                  </a:moveTo>
                  <a:cubicBezTo>
                    <a:pt x="f113" y="f196"/>
                    <a:pt x="f118" y="f196"/>
                    <a:pt x="f115" y="f196"/>
                  </a:cubicBezTo>
                  <a:cubicBezTo>
                    <a:pt x="f115" y="f197"/>
                    <a:pt x="f115" y="f198"/>
                    <a:pt x="f115" y="f199"/>
                  </a:cubicBezTo>
                  <a:cubicBezTo>
                    <a:pt x="f118" y="f199"/>
                    <a:pt x="f113" y="f199"/>
                    <a:pt x="f108" y="f199"/>
                  </a:cubicBezTo>
                  <a:cubicBezTo>
                    <a:pt x="f108" y="f200"/>
                    <a:pt x="f108" y="f201"/>
                    <a:pt x="f108" y="f196"/>
                  </a:cubicBezTo>
                  <a:close/>
                  <a:moveTo>
                    <a:pt x="f124" y="f202"/>
                  </a:moveTo>
                  <a:cubicBezTo>
                    <a:pt x="f118" y="f202"/>
                    <a:pt x="f126" y="f202"/>
                    <a:pt x="f119" y="f202"/>
                  </a:cubicBezTo>
                  <a:cubicBezTo>
                    <a:pt x="f119" y="f203"/>
                    <a:pt x="f119" y="f204"/>
                    <a:pt x="f119" y="f205"/>
                  </a:cubicBezTo>
                  <a:cubicBezTo>
                    <a:pt x="f113" y="f205"/>
                    <a:pt x="f114" y="f205"/>
                    <a:pt x="f124" y="f205"/>
                  </a:cubicBezTo>
                  <a:cubicBezTo>
                    <a:pt x="f124" y="f206"/>
                    <a:pt x="f124" y="f207"/>
                    <a:pt x="f124" y="f202"/>
                  </a:cubicBezTo>
                  <a:close/>
                  <a:moveTo>
                    <a:pt x="f124" y="f208"/>
                  </a:moveTo>
                  <a:cubicBezTo>
                    <a:pt x="f118" y="f208"/>
                    <a:pt x="f126" y="f208"/>
                    <a:pt x="f119" y="f208"/>
                  </a:cubicBezTo>
                  <a:cubicBezTo>
                    <a:pt x="f119" y="f209"/>
                    <a:pt x="f119" y="f210"/>
                    <a:pt x="f119" y="f211"/>
                  </a:cubicBezTo>
                  <a:cubicBezTo>
                    <a:pt x="f113" y="f211"/>
                    <a:pt x="f114" y="f211"/>
                    <a:pt x="f124" y="f211"/>
                  </a:cubicBezTo>
                  <a:cubicBezTo>
                    <a:pt x="f124" y="f210"/>
                    <a:pt x="f124" y="f209"/>
                    <a:pt x="f124" y="f208"/>
                  </a:cubicBezTo>
                  <a:close/>
                  <a:moveTo>
                    <a:pt x="f108" y="f212"/>
                  </a:moveTo>
                  <a:cubicBezTo>
                    <a:pt x="f113" y="f212"/>
                    <a:pt x="f114" y="f212"/>
                    <a:pt x="f115" y="f212"/>
                  </a:cubicBezTo>
                  <a:cubicBezTo>
                    <a:pt x="f115" y="f213"/>
                    <a:pt x="f115" y="f214"/>
                    <a:pt x="f115" y="f215"/>
                  </a:cubicBezTo>
                  <a:cubicBezTo>
                    <a:pt x="f118" y="f215"/>
                    <a:pt x="f113" y="f215"/>
                    <a:pt x="f108" y="f215"/>
                  </a:cubicBezTo>
                  <a:cubicBezTo>
                    <a:pt x="f108" y="f216"/>
                    <a:pt x="f108" y="f217"/>
                    <a:pt x="f108" y="f212"/>
                  </a:cubicBezTo>
                  <a:close/>
                  <a:moveTo>
                    <a:pt x="f108" y="f218"/>
                  </a:moveTo>
                  <a:cubicBezTo>
                    <a:pt x="f108" y="f219"/>
                    <a:pt x="f108" y="f220"/>
                    <a:pt x="f108" y="f221"/>
                  </a:cubicBezTo>
                  <a:cubicBezTo>
                    <a:pt x="f113" y="f221"/>
                    <a:pt x="f114" y="f221"/>
                    <a:pt x="f115" y="f221"/>
                  </a:cubicBezTo>
                  <a:cubicBezTo>
                    <a:pt x="f115" y="f80"/>
                    <a:pt x="f115" y="f222"/>
                    <a:pt x="f115" y="f218"/>
                  </a:cubicBezTo>
                  <a:cubicBezTo>
                    <a:pt x="f118" y="f218"/>
                    <a:pt x="f113" y="f218"/>
                    <a:pt x="f108" y="f218"/>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49" name="Freeform 54">
              <a:extLst>
                <a:ext uri="{FF2B5EF4-FFF2-40B4-BE49-F238E27FC236}">
                  <a16:creationId xmlns:a16="http://schemas.microsoft.com/office/drawing/2014/main" id="{83D861FE-44BD-2D80-C021-AA4A7C005C1C}"/>
                </a:ext>
              </a:extLst>
            </p:cNvPr>
            <p:cNvSpPr/>
            <p:nvPr/>
          </p:nvSpPr>
          <p:spPr>
            <a:xfrm>
              <a:off x="5702298" y="1057677"/>
              <a:ext cx="898526" cy="1812926"/>
            </a:xfrm>
            <a:custGeom>
              <a:avLst/>
              <a:gdLst>
                <a:gd name="f0" fmla="val 10800000"/>
                <a:gd name="f1" fmla="val 5400000"/>
                <a:gd name="f2" fmla="val 360"/>
                <a:gd name="f3" fmla="val 180"/>
                <a:gd name="f4" fmla="val w"/>
                <a:gd name="f5" fmla="val h"/>
                <a:gd name="f6" fmla="val 0"/>
                <a:gd name="f7" fmla="val 511"/>
                <a:gd name="f8" fmla="val 1030"/>
                <a:gd name="f9" fmla="val 490"/>
                <a:gd name="f10" fmla="val 1015"/>
                <a:gd name="f11" fmla="val 1011"/>
                <a:gd name="f12" fmla="val 1004"/>
                <a:gd name="f13" fmla="val 996"/>
                <a:gd name="f14" fmla="val 475"/>
                <a:gd name="f15" fmla="val 461"/>
                <a:gd name="f16" fmla="val 446"/>
                <a:gd name="f17" fmla="val 865"/>
                <a:gd name="f18" fmla="val 735"/>
                <a:gd name="f19" fmla="val 604"/>
                <a:gd name="f20" fmla="val 434"/>
                <a:gd name="f21" fmla="val 602"/>
                <a:gd name="f22" fmla="val 422"/>
                <a:gd name="f23" fmla="val 600"/>
                <a:gd name="f24" fmla="val 410"/>
                <a:gd name="f25" fmla="val 598"/>
                <a:gd name="f26" fmla="val 595"/>
                <a:gd name="f27" fmla="val 409"/>
                <a:gd name="f28" fmla="val 593"/>
                <a:gd name="f29" fmla="val 591"/>
                <a:gd name="f30" fmla="val 487"/>
                <a:gd name="f31" fmla="val 383"/>
                <a:gd name="f32" fmla="val 279"/>
                <a:gd name="f33" fmla="val 272"/>
                <a:gd name="f34" fmla="val 408"/>
                <a:gd name="f35" fmla="val 269"/>
                <a:gd name="f36" fmla="val 401"/>
                <a:gd name="f37" fmla="val 267"/>
                <a:gd name="f38" fmla="val 387"/>
                <a:gd name="f39" fmla="val 264"/>
                <a:gd name="f40" fmla="val 372"/>
                <a:gd name="f41" fmla="val 259"/>
                <a:gd name="f42" fmla="val 357"/>
                <a:gd name="f43" fmla="val 255"/>
                <a:gd name="f44" fmla="val 181"/>
                <a:gd name="f45" fmla="val 108"/>
                <a:gd name="f46" fmla="val 35"/>
                <a:gd name="f47" fmla="val 326"/>
                <a:gd name="f48" fmla="val 23"/>
                <a:gd name="f49" fmla="val 295"/>
                <a:gd name="f50" fmla="val 12"/>
                <a:gd name="f51" fmla="val 265"/>
                <a:gd name="f52" fmla="val 2"/>
                <a:gd name="f53" fmla="val 262"/>
                <a:gd name="f54" fmla="val 258"/>
                <a:gd name="f55" fmla="val 1"/>
                <a:gd name="f56" fmla="val 224"/>
                <a:gd name="f57" fmla="val 11"/>
                <a:gd name="f58" fmla="val 193"/>
                <a:gd name="f59" fmla="val 21"/>
                <a:gd name="f60" fmla="val 163"/>
                <a:gd name="f61" fmla="val 30"/>
                <a:gd name="f62" fmla="val 155"/>
                <a:gd name="f63" fmla="val 32"/>
                <a:gd name="f64" fmla="val 152"/>
                <a:gd name="f65" fmla="val 44"/>
                <a:gd name="f66" fmla="val 153"/>
                <a:gd name="f67" fmla="val 110"/>
                <a:gd name="f68" fmla="val 176"/>
                <a:gd name="f69" fmla="val 242"/>
                <a:gd name="f70" fmla="val 246"/>
                <a:gd name="f71" fmla="val 249"/>
                <a:gd name="f72" fmla="val 254"/>
                <a:gd name="f73" fmla="val 133"/>
                <a:gd name="f74" fmla="val 114"/>
                <a:gd name="f75" fmla="val 93"/>
                <a:gd name="f76" fmla="val 94"/>
                <a:gd name="f77" fmla="val 284"/>
                <a:gd name="f78" fmla="val 95"/>
                <a:gd name="f79" fmla="val 298"/>
                <a:gd name="f80" fmla="val 96"/>
                <a:gd name="f81" fmla="val 313"/>
                <a:gd name="f82" fmla="val 316"/>
                <a:gd name="f83" fmla="val 318"/>
                <a:gd name="f84" fmla="val 321"/>
                <a:gd name="f85" fmla="val 498"/>
                <a:gd name="f86" fmla="val 586"/>
                <a:gd name="f87" fmla="val 589"/>
                <a:gd name="f88" fmla="val 592"/>
                <a:gd name="f89" fmla="val 92"/>
                <a:gd name="f90" fmla="val 596"/>
                <a:gd name="f91" fmla="val 89"/>
                <a:gd name="f92" fmla="val 599"/>
                <a:gd name="f93" fmla="val 85"/>
                <a:gd name="f94" fmla="val 72"/>
                <a:gd name="f95" fmla="val 601"/>
                <a:gd name="f96" fmla="val 60"/>
                <a:gd name="f97" fmla="val 603"/>
                <a:gd name="f98" fmla="val 46"/>
                <a:gd name="f99" fmla="val 736"/>
                <a:gd name="f100" fmla="val 866"/>
                <a:gd name="f101" fmla="val 997"/>
                <a:gd name="f102" fmla="val 38"/>
                <a:gd name="f103" fmla="val 31"/>
                <a:gd name="f104" fmla="val 24"/>
                <a:gd name="f105" fmla="val 22"/>
                <a:gd name="f106" fmla="val 1018"/>
                <a:gd name="f107" fmla="val 15"/>
                <a:gd name="f108" fmla="val 1019"/>
                <a:gd name="f109" fmla="val 9"/>
                <a:gd name="f110" fmla="val 3"/>
                <a:gd name="f111" fmla="val 6"/>
                <a:gd name="f112" fmla="val 1028"/>
                <a:gd name="f113" fmla="val 164"/>
                <a:gd name="f114" fmla="val 468"/>
                <a:gd name="f115" fmla="val 482"/>
                <a:gd name="f116" fmla="val 496"/>
                <a:gd name="f117" fmla="val 510"/>
                <a:gd name="f118" fmla="val 1012"/>
                <a:gd name="f119" fmla="val 1023"/>
                <a:gd name="f120" fmla="val 174"/>
                <a:gd name="f121" fmla="val 39"/>
                <a:gd name="f122" fmla="val 201"/>
                <a:gd name="f123" fmla="val 228"/>
                <a:gd name="f124" fmla="val 256"/>
                <a:gd name="f125" fmla="val 14"/>
                <a:gd name="f126" fmla="val 86"/>
                <a:gd name="f127" fmla="val 157"/>
                <a:gd name="f128" fmla="val 229"/>
                <a:gd name="f129" fmla="val 227"/>
                <a:gd name="f130" fmla="val 236"/>
                <a:gd name="f131" fmla="val 197"/>
                <a:gd name="f132" fmla="val 244"/>
                <a:gd name="f133" fmla="val 166"/>
                <a:gd name="f134" fmla="val 251"/>
                <a:gd name="f135" fmla="val 247"/>
                <a:gd name="f136" fmla="val 165"/>
                <a:gd name="f137" fmla="val 243"/>
                <a:gd name="f138" fmla="val 240"/>
                <a:gd name="f139" fmla="val 178"/>
                <a:gd name="f140" fmla="val 115"/>
                <a:gd name="f141" fmla="val 52"/>
                <a:gd name="f142" fmla="val 45"/>
                <a:gd name="f143" fmla="val 167"/>
                <a:gd name="f144" fmla="val 41"/>
                <a:gd name="f145" fmla="val 190"/>
                <a:gd name="f146" fmla="val 125"/>
                <a:gd name="f147" fmla="val 59"/>
                <a:gd name="f148" fmla="val 992"/>
                <a:gd name="f149" fmla="val 58"/>
                <a:gd name="f150" fmla="val 989"/>
                <a:gd name="f151" fmla="val 985"/>
                <a:gd name="f152" fmla="val 871"/>
                <a:gd name="f153" fmla="val 757"/>
                <a:gd name="f154" fmla="val 643"/>
                <a:gd name="f155" fmla="val 642"/>
                <a:gd name="f156" fmla="val 613"/>
                <a:gd name="f157" fmla="val 614"/>
                <a:gd name="f158" fmla="val 87"/>
                <a:gd name="f159" fmla="val 610"/>
                <a:gd name="f160" fmla="val 138"/>
                <a:gd name="f161" fmla="val 605"/>
                <a:gd name="f162" fmla="val 241"/>
                <a:gd name="f163" fmla="val 590"/>
                <a:gd name="f164" fmla="val 725"/>
                <a:gd name="f165" fmla="val 860"/>
                <a:gd name="f166" fmla="val 577"/>
                <a:gd name="f167" fmla="val 207"/>
                <a:gd name="f168" fmla="val 583"/>
                <a:gd name="f169" fmla="val 158"/>
                <a:gd name="f170" fmla="val 109"/>
                <a:gd name="f171" fmla="val 106"/>
                <a:gd name="f172" fmla="val 105"/>
                <a:gd name="f173" fmla="val 585"/>
                <a:gd name="f174" fmla="val 582"/>
                <a:gd name="f175" fmla="val 107"/>
                <a:gd name="f176" fmla="val 578"/>
                <a:gd name="f177" fmla="val 575"/>
                <a:gd name="f178" fmla="val 494"/>
                <a:gd name="f179" fmla="val 414"/>
                <a:gd name="f180" fmla="val 333"/>
                <a:gd name="f181" fmla="val 329"/>
                <a:gd name="f182" fmla="val 322"/>
                <a:gd name="f183" fmla="val 312"/>
                <a:gd name="f184" fmla="val 301"/>
                <a:gd name="f185" fmla="val 290"/>
                <a:gd name="f186" fmla="val 286"/>
                <a:gd name="f187" fmla="val 282"/>
                <a:gd name="f188" fmla="val 277"/>
                <a:gd name="f189" fmla="val 266"/>
                <a:gd name="f190" fmla="val 206"/>
                <a:gd name="f191" fmla="val 354"/>
                <a:gd name="f192" fmla="val 465"/>
                <a:gd name="f193" fmla="val 381"/>
                <a:gd name="f194" fmla="val 392"/>
                <a:gd name="f195" fmla="val 289"/>
                <a:gd name="f196" fmla="val 384"/>
                <a:gd name="f197" fmla="val 299"/>
                <a:gd name="f198" fmla="val 388"/>
                <a:gd name="f199" fmla="val 306"/>
                <a:gd name="f200" fmla="val 351"/>
                <a:gd name="f201" fmla="val 296"/>
                <a:gd name="f202" fmla="val 287"/>
                <a:gd name="f203" fmla="val 281"/>
                <a:gd name="f204" fmla="val 278"/>
                <a:gd name="f205" fmla="val 315"/>
                <a:gd name="f206" fmla="val 268"/>
                <a:gd name="f207" fmla="val 348"/>
                <a:gd name="f208" fmla="val 669"/>
                <a:gd name="f209" fmla="val 375"/>
                <a:gd name="f210" fmla="val 663"/>
                <a:gd name="f211" fmla="val 657"/>
                <a:gd name="f212" fmla="val 651"/>
                <a:gd name="f213" fmla="val 645"/>
                <a:gd name="f214" fmla="val 639"/>
                <a:gd name="f215" fmla="val 632"/>
                <a:gd name="f216" fmla="val 638"/>
                <a:gd name="f217" fmla="val 662"/>
                <a:gd name="f218" fmla="val 680"/>
                <a:gd name="f219" fmla="val 686"/>
                <a:gd name="f220" fmla="val 691"/>
                <a:gd name="f221" fmla="val 698"/>
                <a:gd name="f222" fmla="val 693"/>
                <a:gd name="f223" fmla="val 687"/>
                <a:gd name="f224" fmla="val 682"/>
                <a:gd name="f225" fmla="val 675"/>
                <a:gd name="f226" fmla="val 674"/>
                <a:gd name="f227" fmla="val 555"/>
                <a:gd name="f228" fmla="val 561"/>
                <a:gd name="f229" fmla="val 566"/>
                <a:gd name="f230" fmla="val 573"/>
                <a:gd name="f231" fmla="val 567"/>
                <a:gd name="f232" fmla="val 562"/>
                <a:gd name="f233" fmla="val 556"/>
                <a:gd name="f234" fmla="val 550"/>
                <a:gd name="f235" fmla="val 545"/>
                <a:gd name="f236" fmla="val 538"/>
                <a:gd name="f237" fmla="val 317"/>
                <a:gd name="f238" fmla="val 543"/>
                <a:gd name="f239" fmla="val 549"/>
                <a:gd name="f240" fmla="val 386"/>
                <a:gd name="f241" fmla="val 514"/>
                <a:gd name="f242" fmla="val 507"/>
                <a:gd name="f243" fmla="val 501"/>
                <a:gd name="f244" fmla="val 495"/>
                <a:gd name="f245" fmla="val 488"/>
                <a:gd name="f246" fmla="val 476"/>
                <a:gd name="f247" fmla="val 352"/>
                <a:gd name="f248" fmla="val 489"/>
                <a:gd name="f249" fmla="val 502"/>
                <a:gd name="f250" fmla="val 484"/>
                <a:gd name="f251" fmla="val 477"/>
                <a:gd name="f252" fmla="val 470"/>
                <a:gd name="f253" fmla="val 464"/>
                <a:gd name="f254" fmla="val 457"/>
                <a:gd name="f255" fmla="val 452"/>
                <a:gd name="f256" fmla="val 445"/>
                <a:gd name="f257" fmla="val 304"/>
                <a:gd name="f258" fmla="val 449"/>
                <a:gd name="f259" fmla="val 325"/>
                <a:gd name="f260" fmla="val 454"/>
                <a:gd name="f261" fmla="val 347"/>
                <a:gd name="f262" fmla="val 458"/>
                <a:gd name="f263" fmla="val 355"/>
                <a:gd name="f264" fmla="val 460"/>
                <a:gd name="f265" fmla="val 364"/>
                <a:gd name="f266" fmla="val 373"/>
                <a:gd name="f267" fmla="val 463"/>
                <a:gd name="f268" fmla="val 389"/>
                <a:gd name="f269" fmla="val 466"/>
                <a:gd name="f270" fmla="val 447"/>
                <a:gd name="f271" fmla="val 440"/>
                <a:gd name="f272" fmla="val 433"/>
                <a:gd name="f273" fmla="val 426"/>
                <a:gd name="f274" fmla="val 421"/>
                <a:gd name="f275" fmla="val 416"/>
                <a:gd name="f276" fmla="val 417"/>
                <a:gd name="f277" fmla="val 419"/>
                <a:gd name="f278" fmla="val 424"/>
                <a:gd name="f279" fmla="val 428"/>
                <a:gd name="f280" fmla="val 436"/>
                <a:gd name="f281" fmla="val 394"/>
                <a:gd name="f282" fmla="val 379"/>
                <a:gd name="f283" fmla="val 371"/>
                <a:gd name="f284" fmla="val 365"/>
                <a:gd name="f285" fmla="val 359"/>
                <a:gd name="f286" fmla="val 368"/>
                <a:gd name="f287" fmla="val 376"/>
                <a:gd name="f288" fmla="val 382"/>
                <a:gd name="f289" fmla="val 310"/>
                <a:gd name="f290" fmla="val 337"/>
                <a:gd name="f291" fmla="val 311"/>
                <a:gd name="f292" fmla="val 367"/>
                <a:gd name="f293" fmla="val 369"/>
                <a:gd name="f294" fmla="val 335"/>
                <a:gd name="f295" fmla="val 353"/>
                <a:gd name="f296" fmla="val 327"/>
                <a:gd name="f297" fmla="val 320"/>
                <a:gd name="f298" fmla="val 319"/>
                <a:gd name="f299" fmla="val 288"/>
                <a:gd name="f300" fmla="val 275"/>
                <a:gd name="f301" fmla="val 308"/>
                <a:gd name="f302" fmla="val 283"/>
                <a:gd name="f303" fmla="val 64"/>
                <a:gd name="f304" fmla="val 70"/>
                <a:gd name="f305" fmla="val 65"/>
                <a:gd name="f306" fmla="val 300"/>
                <a:gd name="f307" fmla="val 61"/>
                <a:gd name="f308" fmla="val 285"/>
                <a:gd name="f309" fmla="val 54"/>
                <a:gd name="f310" fmla="val 42"/>
                <a:gd name="f311" fmla="val 33"/>
                <a:gd name="f312" fmla="val 328"/>
                <a:gd name="f313" fmla="val 82"/>
                <a:gd name="f314" fmla="val 332"/>
                <a:gd name="f315" fmla="val 83"/>
                <a:gd name="f316" fmla="val 336"/>
                <a:gd name="f317" fmla="val 102"/>
                <a:gd name="f318" fmla="val 91"/>
                <a:gd name="f319" fmla="val 73"/>
                <a:gd name="f320" fmla="val 71"/>
                <a:gd name="f321" fmla="val 314"/>
                <a:gd name="f322" fmla="val 75"/>
                <a:gd name="f323" fmla="val 128"/>
                <a:gd name="f324" fmla="val 129"/>
                <a:gd name="f325" fmla="val 291"/>
                <a:gd name="f326" fmla="val 130"/>
                <a:gd name="f327" fmla="val 137"/>
                <a:gd name="f328" fmla="val 141"/>
                <a:gd name="f329" fmla="val 148"/>
                <a:gd name="f330" fmla="val 161"/>
                <a:gd name="f331" fmla="val 147"/>
                <a:gd name="f332" fmla="val 145"/>
                <a:gd name="f333" fmla="val 136"/>
                <a:gd name="f334" fmla="val 131"/>
                <a:gd name="f335" fmla="val 280"/>
                <a:gd name="f336" fmla="val 101"/>
                <a:gd name="f337" fmla="val 307"/>
                <a:gd name="f338" fmla="val 111"/>
                <a:gd name="f339" fmla="val 118"/>
                <a:gd name="f340" fmla="val 126"/>
                <a:gd name="f341" fmla="val 122"/>
                <a:gd name="f342" fmla="val 104"/>
                <a:gd name="f343" fmla="val 330"/>
                <a:gd name="f344" fmla="val 175"/>
                <a:gd name="f345" fmla="val 184"/>
                <a:gd name="f346" fmla="val 187"/>
                <a:gd name="f347" fmla="val 182"/>
                <a:gd name="f348" fmla="val 177"/>
                <a:gd name="f349" fmla="val 171"/>
                <a:gd name="f350" fmla="val 203"/>
                <a:gd name="f351" fmla="val 205"/>
                <a:gd name="f352" fmla="val 214"/>
                <a:gd name="f353" fmla="val 220"/>
                <a:gd name="f354" fmla="val 334"/>
                <a:gd name="f355" fmla="val 221"/>
                <a:gd name="f356" fmla="val 222"/>
                <a:gd name="f357" fmla="val 218"/>
                <a:gd name="f358" fmla="val 208"/>
                <a:gd name="f359" fmla="val 188"/>
                <a:gd name="f360" fmla="val 194"/>
                <a:gd name="f361" fmla="val 349"/>
                <a:gd name="f362" fmla="val 361"/>
                <a:gd name="f363" fmla="val 341"/>
                <a:gd name="f364" fmla="val 344"/>
                <a:gd name="f365" fmla="val 350"/>
                <a:gd name="f366" fmla="val 342"/>
                <a:gd name="f367" fmla="val 339"/>
                <a:gd name="f368" fmla="val 393"/>
                <a:gd name="f369" fmla="val 390"/>
                <a:gd name="f370" fmla="val 391"/>
                <a:gd name="f371" fmla="val 398"/>
                <a:gd name="f372" fmla="val 406"/>
                <a:gd name="f373" fmla="val 412"/>
                <a:gd name="f374" fmla="val 420"/>
                <a:gd name="f375" fmla="val 324"/>
                <a:gd name="f376" fmla="val 411"/>
                <a:gd name="f377" fmla="val 405"/>
                <a:gd name="f378" fmla="val 404"/>
                <a:gd name="f379" fmla="val 403"/>
                <a:gd name="f380" fmla="val 400"/>
                <a:gd name="f381" fmla="val 506"/>
                <a:gd name="f382" fmla="val 513"/>
                <a:gd name="f383" fmla="val 519"/>
                <a:gd name="f384" fmla="val 525"/>
                <a:gd name="f385" fmla="val 531"/>
                <a:gd name="f386" fmla="val 536"/>
                <a:gd name="f387" fmla="val 537"/>
                <a:gd name="f388" fmla="val 532"/>
                <a:gd name="f389" fmla="val 526"/>
                <a:gd name="f390" fmla="val 523"/>
                <a:gd name="f391" fmla="val 521"/>
                <a:gd name="f392" fmla="val 515"/>
                <a:gd name="f393" fmla="val 512"/>
                <a:gd name="f394" fmla="val 837"/>
                <a:gd name="f395" fmla="val 830"/>
                <a:gd name="f396" fmla="val 825"/>
                <a:gd name="f397" fmla="val 817"/>
                <a:gd name="f398" fmla="val 820"/>
                <a:gd name="f399" fmla="val 823"/>
                <a:gd name="f400" fmla="val 827"/>
                <a:gd name="f401" fmla="val 833"/>
                <a:gd name="f402" fmla="val 839"/>
                <a:gd name="f403" fmla="val 845"/>
                <a:gd name="f404" fmla="val 842"/>
                <a:gd name="f405" fmla="val 856"/>
                <a:gd name="f406" fmla="val 862"/>
                <a:gd name="f407" fmla="val 867"/>
                <a:gd name="f408" fmla="val 874"/>
                <a:gd name="f409" fmla="val 872"/>
                <a:gd name="f410" fmla="val 870"/>
                <a:gd name="f411" fmla="val 868"/>
                <a:gd name="f412" fmla="val 861"/>
                <a:gd name="f413" fmla="val 848"/>
                <a:gd name="f414" fmla="val 851"/>
                <a:gd name="f415" fmla="val 854"/>
                <a:gd name="f416" fmla="val 744"/>
                <a:gd name="f417" fmla="val 737"/>
                <a:gd name="f418" fmla="val 732"/>
                <a:gd name="f419" fmla="val 729"/>
                <a:gd name="f420" fmla="val 734"/>
                <a:gd name="f421" fmla="val 739"/>
                <a:gd name="f422" fmla="val 745"/>
                <a:gd name="f423" fmla="val 750"/>
                <a:gd name="f424" fmla="val 752"/>
                <a:gd name="f425" fmla="val 748"/>
                <a:gd name="f426" fmla="val 768"/>
                <a:gd name="f427" fmla="val 775"/>
                <a:gd name="f428" fmla="val 780"/>
                <a:gd name="f429" fmla="val 786"/>
                <a:gd name="f430" fmla="val 782"/>
                <a:gd name="f431" fmla="val 778"/>
                <a:gd name="f432" fmla="val 769"/>
                <a:gd name="f433" fmla="val 763"/>
                <a:gd name="f434" fmla="val 756"/>
                <a:gd name="f435" fmla="val 760"/>
                <a:gd name="f436" fmla="val 764"/>
                <a:gd name="f437" fmla="val 797"/>
                <a:gd name="f438" fmla="val 804"/>
                <a:gd name="f439" fmla="val 809"/>
                <a:gd name="f440" fmla="val 815"/>
                <a:gd name="f441" fmla="val 812"/>
                <a:gd name="f442" fmla="val 806"/>
                <a:gd name="f443" fmla="val 799"/>
                <a:gd name="f444" fmla="val 794"/>
                <a:gd name="f445" fmla="val 787"/>
                <a:gd name="f446" fmla="val 790"/>
                <a:gd name="f447" fmla="val 915"/>
                <a:gd name="f448" fmla="val 921"/>
                <a:gd name="f449" fmla="val 926"/>
                <a:gd name="f450" fmla="val 933"/>
                <a:gd name="f451" fmla="val 932"/>
                <a:gd name="f452" fmla="val 930"/>
                <a:gd name="f453" fmla="val 929"/>
                <a:gd name="f454" fmla="val 922"/>
                <a:gd name="f455" fmla="val 917"/>
                <a:gd name="f456" fmla="val 910"/>
                <a:gd name="f457" fmla="val 912"/>
                <a:gd name="f458" fmla="val 913"/>
                <a:gd name="f459" fmla="val 961"/>
                <a:gd name="f460" fmla="val 953"/>
                <a:gd name="f461" fmla="val 948"/>
                <a:gd name="f462" fmla="val 943"/>
                <a:gd name="f463" fmla="val 950"/>
                <a:gd name="f464" fmla="val 955"/>
                <a:gd name="f465" fmla="val 903"/>
                <a:gd name="f466" fmla="val 902"/>
                <a:gd name="f467" fmla="val 900"/>
                <a:gd name="f468" fmla="val 898"/>
                <a:gd name="f469" fmla="val 892"/>
                <a:gd name="f470" fmla="val 887"/>
                <a:gd name="f471" fmla="val 879"/>
                <a:gd name="f472" fmla="val 881"/>
                <a:gd name="f473" fmla="val 883"/>
                <a:gd name="f474" fmla="val 885"/>
                <a:gd name="f475" fmla="val 897"/>
                <a:gd name="f476" fmla="val 727"/>
                <a:gd name="f477" fmla="val 722"/>
                <a:gd name="f478" fmla="val 718"/>
                <a:gd name="f479" fmla="val 713"/>
                <a:gd name="f480" fmla="val 706"/>
                <a:gd name="f481" fmla="val 701"/>
                <a:gd name="f482" fmla="val 694"/>
                <a:gd name="f483" fmla="val 699"/>
                <a:gd name="f484" fmla="val 704"/>
                <a:gd name="f485" fmla="val 710"/>
                <a:gd name="f486" fmla="val 716"/>
                <a:gd name="f487" fmla="val 721"/>
                <a:gd name="f488" fmla="val 633"/>
                <a:gd name="f489" fmla="val 627"/>
                <a:gd name="f490" fmla="val 620"/>
                <a:gd name="f491" fmla="val 608"/>
                <a:gd name="f492" fmla="val 606"/>
                <a:gd name="f493" fmla="val 609"/>
                <a:gd name="f494" fmla="val 612"/>
                <a:gd name="f495" fmla="val 385"/>
                <a:gd name="f496" fmla="val 616"/>
                <a:gd name="f497" fmla="val 622"/>
                <a:gd name="f498" fmla="+- 0 0 -90"/>
                <a:gd name="f499" fmla="*/ f4 1 511"/>
                <a:gd name="f500" fmla="*/ f5 1 1030"/>
                <a:gd name="f501" fmla="val f6"/>
                <a:gd name="f502" fmla="val f7"/>
                <a:gd name="f503" fmla="val f8"/>
                <a:gd name="f504" fmla="*/ f498 f0 1"/>
                <a:gd name="f505" fmla="+- f503 0 f501"/>
                <a:gd name="f506" fmla="+- f502 0 f501"/>
                <a:gd name="f507" fmla="*/ f504 1 f3"/>
                <a:gd name="f508" fmla="*/ f506 1 511"/>
                <a:gd name="f509" fmla="*/ f505 1 1030"/>
                <a:gd name="f510" fmla="*/ 446 f506 1"/>
                <a:gd name="f511" fmla="*/ 604 f505 1"/>
                <a:gd name="f512" fmla="*/ 401 f506 1"/>
                <a:gd name="f513" fmla="*/ 267 f505 1"/>
                <a:gd name="f514" fmla="*/ 255 f506 1"/>
                <a:gd name="f515" fmla="*/ 1 f505 1"/>
                <a:gd name="f516" fmla="*/ 152 f506 1"/>
                <a:gd name="f517" fmla="*/ 254 f505 1"/>
                <a:gd name="f518" fmla="*/ 94 f506 1"/>
                <a:gd name="f519" fmla="*/ 586 f505 1"/>
                <a:gd name="f520" fmla="*/ 46 f506 1"/>
                <a:gd name="f521" fmla="*/ 3 f506 1"/>
                <a:gd name="f522" fmla="*/ 1019 f505 1"/>
                <a:gd name="f523" fmla="*/ 490 f506 1"/>
                <a:gd name="f524" fmla="*/ 1015 f505 1"/>
                <a:gd name="f525" fmla="*/ 166 f506 1"/>
                <a:gd name="f526" fmla="*/ 251 f505 1"/>
                <a:gd name="f527" fmla="*/ 256 f506 1"/>
                <a:gd name="f528" fmla="*/ 996 f505 1"/>
                <a:gd name="f529" fmla="*/ 59 f506 1"/>
                <a:gd name="f530" fmla="*/ 642 f505 1"/>
                <a:gd name="f531" fmla="*/ 107 f506 1"/>
                <a:gd name="f532" fmla="*/ 575 f505 1"/>
                <a:gd name="f533" fmla="*/ 277 f505 1"/>
                <a:gd name="f534" fmla="*/ 388 f506 1"/>
                <a:gd name="f535" fmla="*/ 306 f505 1"/>
                <a:gd name="f536" fmla="*/ 422 f506 1"/>
                <a:gd name="f537" fmla="*/ 669 f505 1"/>
                <a:gd name="f538" fmla="*/ 282 f506 1"/>
                <a:gd name="f539" fmla="*/ 663 f505 1"/>
                <a:gd name="f540" fmla="*/ 281 f506 1"/>
                <a:gd name="f541" fmla="*/ 556 f505 1"/>
                <a:gd name="f542" fmla="*/ 495 f505 1"/>
                <a:gd name="f543" fmla="*/ 386 f506 1"/>
                <a:gd name="f544" fmla="*/ 484 f505 1"/>
                <a:gd name="f545" fmla="*/ 373 f506 1"/>
                <a:gd name="f546" fmla="*/ 463 f505 1"/>
                <a:gd name="f547" fmla="*/ 414 f505 1"/>
                <a:gd name="f548" fmla="*/ 394 f505 1"/>
                <a:gd name="f549" fmla="*/ 335 f505 1"/>
                <a:gd name="f550" fmla="*/ 333 f506 1"/>
                <a:gd name="f551" fmla="*/ 70 f505 1"/>
                <a:gd name="f552" fmla="*/ 328 f506 1"/>
                <a:gd name="f553" fmla="*/ 82 f505 1"/>
                <a:gd name="f554" fmla="*/ 332 f506 1"/>
                <a:gd name="f555" fmla="*/ 161 f505 1"/>
                <a:gd name="f556" fmla="*/ 279 f506 1"/>
                <a:gd name="f557" fmla="*/ 95 f505 1"/>
                <a:gd name="f558" fmla="*/ 177 f505 1"/>
                <a:gd name="f559" fmla="*/ 222 f505 1"/>
                <a:gd name="f560" fmla="*/ 280 f506 1"/>
                <a:gd name="f561" fmla="*/ 321 f505 1"/>
                <a:gd name="f562" fmla="*/ 287 f506 1"/>
                <a:gd name="f563" fmla="*/ 342 f505 1"/>
                <a:gd name="f564" fmla="*/ 406 f505 1"/>
                <a:gd name="f565" fmla="*/ 393 f505 1"/>
                <a:gd name="f566" fmla="*/ 526 f505 1"/>
                <a:gd name="f567" fmla="*/ 817 f505 1"/>
                <a:gd name="f568" fmla="*/ 856 f505 1"/>
                <a:gd name="f569" fmla="*/ 757 f505 1"/>
                <a:gd name="f570" fmla="*/ 775 f505 1"/>
                <a:gd name="f571" fmla="*/ 815 f505 1"/>
                <a:gd name="f572" fmla="*/ 915 f505 1"/>
                <a:gd name="f573" fmla="*/ 943 f505 1"/>
                <a:gd name="f574" fmla="*/ 879 f505 1"/>
                <a:gd name="f575" fmla="*/ 713 f505 1"/>
                <a:gd name="f576" fmla="*/ 639 f505 1"/>
                <a:gd name="f577" fmla="*/ 408 f506 1"/>
                <a:gd name="f578" fmla="*/ 620 f505 1"/>
                <a:gd name="f579" fmla="+- f507 0 f1"/>
                <a:gd name="f580" fmla="*/ f510 1 511"/>
                <a:gd name="f581" fmla="*/ f511 1 1030"/>
                <a:gd name="f582" fmla="*/ f512 1 511"/>
                <a:gd name="f583" fmla="*/ f513 1 1030"/>
                <a:gd name="f584" fmla="*/ f514 1 511"/>
                <a:gd name="f585" fmla="*/ f515 1 1030"/>
                <a:gd name="f586" fmla="*/ f516 1 511"/>
                <a:gd name="f587" fmla="*/ f517 1 1030"/>
                <a:gd name="f588" fmla="*/ f518 1 511"/>
                <a:gd name="f589" fmla="*/ f519 1 1030"/>
                <a:gd name="f590" fmla="*/ f520 1 511"/>
                <a:gd name="f591" fmla="*/ f521 1 511"/>
                <a:gd name="f592" fmla="*/ f522 1 1030"/>
                <a:gd name="f593" fmla="*/ f523 1 511"/>
                <a:gd name="f594" fmla="*/ f524 1 1030"/>
                <a:gd name="f595" fmla="*/ f525 1 511"/>
                <a:gd name="f596" fmla="*/ f526 1 1030"/>
                <a:gd name="f597" fmla="*/ f527 1 511"/>
                <a:gd name="f598" fmla="*/ f528 1 1030"/>
                <a:gd name="f599" fmla="*/ f529 1 511"/>
                <a:gd name="f600" fmla="*/ f530 1 1030"/>
                <a:gd name="f601" fmla="*/ f531 1 511"/>
                <a:gd name="f602" fmla="*/ f532 1 1030"/>
                <a:gd name="f603" fmla="*/ f533 1 1030"/>
                <a:gd name="f604" fmla="*/ f534 1 511"/>
                <a:gd name="f605" fmla="*/ f535 1 1030"/>
                <a:gd name="f606" fmla="*/ f536 1 511"/>
                <a:gd name="f607" fmla="*/ f537 1 1030"/>
                <a:gd name="f608" fmla="*/ f538 1 511"/>
                <a:gd name="f609" fmla="*/ f539 1 1030"/>
                <a:gd name="f610" fmla="*/ f540 1 511"/>
                <a:gd name="f611" fmla="*/ f541 1 1030"/>
                <a:gd name="f612" fmla="*/ f542 1 1030"/>
                <a:gd name="f613" fmla="*/ f543 1 511"/>
                <a:gd name="f614" fmla="*/ f544 1 1030"/>
                <a:gd name="f615" fmla="*/ f545 1 511"/>
                <a:gd name="f616" fmla="*/ f546 1 1030"/>
                <a:gd name="f617" fmla="*/ f547 1 1030"/>
                <a:gd name="f618" fmla="*/ f548 1 1030"/>
                <a:gd name="f619" fmla="*/ f549 1 1030"/>
                <a:gd name="f620" fmla="*/ f550 1 511"/>
                <a:gd name="f621" fmla="*/ f551 1 1030"/>
                <a:gd name="f622" fmla="*/ f552 1 511"/>
                <a:gd name="f623" fmla="*/ f553 1 1030"/>
                <a:gd name="f624" fmla="*/ f554 1 511"/>
                <a:gd name="f625" fmla="*/ f555 1 1030"/>
                <a:gd name="f626" fmla="*/ f556 1 511"/>
                <a:gd name="f627" fmla="*/ f557 1 1030"/>
                <a:gd name="f628" fmla="*/ f558 1 1030"/>
                <a:gd name="f629" fmla="*/ f559 1 1030"/>
                <a:gd name="f630" fmla="*/ f560 1 511"/>
                <a:gd name="f631" fmla="*/ f561 1 1030"/>
                <a:gd name="f632" fmla="*/ f562 1 511"/>
                <a:gd name="f633" fmla="*/ f563 1 1030"/>
                <a:gd name="f634" fmla="*/ f564 1 1030"/>
                <a:gd name="f635" fmla="*/ f565 1 1030"/>
                <a:gd name="f636" fmla="*/ f566 1 1030"/>
                <a:gd name="f637" fmla="*/ f567 1 1030"/>
                <a:gd name="f638" fmla="*/ f568 1 1030"/>
                <a:gd name="f639" fmla="*/ f569 1 1030"/>
                <a:gd name="f640" fmla="*/ f570 1 1030"/>
                <a:gd name="f641" fmla="*/ f571 1 1030"/>
                <a:gd name="f642" fmla="*/ f572 1 1030"/>
                <a:gd name="f643" fmla="*/ f573 1 1030"/>
                <a:gd name="f644" fmla="*/ f574 1 1030"/>
                <a:gd name="f645" fmla="*/ f575 1 1030"/>
                <a:gd name="f646" fmla="*/ f576 1 1030"/>
                <a:gd name="f647" fmla="*/ f577 1 511"/>
                <a:gd name="f648" fmla="*/ f578 1 1030"/>
                <a:gd name="f649" fmla="*/ 0 1 f508"/>
                <a:gd name="f650" fmla="*/ f502 1 f508"/>
                <a:gd name="f651" fmla="*/ 0 1 f509"/>
                <a:gd name="f652" fmla="*/ f503 1 f509"/>
                <a:gd name="f653" fmla="*/ f580 1 f508"/>
                <a:gd name="f654" fmla="*/ f581 1 f509"/>
                <a:gd name="f655" fmla="*/ f582 1 f508"/>
                <a:gd name="f656" fmla="*/ f583 1 f509"/>
                <a:gd name="f657" fmla="*/ f584 1 f508"/>
                <a:gd name="f658" fmla="*/ f585 1 f509"/>
                <a:gd name="f659" fmla="*/ f586 1 f508"/>
                <a:gd name="f660" fmla="*/ f587 1 f509"/>
                <a:gd name="f661" fmla="*/ f588 1 f508"/>
                <a:gd name="f662" fmla="*/ f589 1 f509"/>
                <a:gd name="f663" fmla="*/ f590 1 f508"/>
                <a:gd name="f664" fmla="*/ f591 1 f508"/>
                <a:gd name="f665" fmla="*/ f592 1 f509"/>
                <a:gd name="f666" fmla="*/ f593 1 f508"/>
                <a:gd name="f667" fmla="*/ f594 1 f509"/>
                <a:gd name="f668" fmla="*/ f595 1 f508"/>
                <a:gd name="f669" fmla="*/ f596 1 f509"/>
                <a:gd name="f670" fmla="*/ f597 1 f508"/>
                <a:gd name="f671" fmla="*/ f598 1 f509"/>
                <a:gd name="f672" fmla="*/ f599 1 f508"/>
                <a:gd name="f673" fmla="*/ f600 1 f509"/>
                <a:gd name="f674" fmla="*/ f601 1 f508"/>
                <a:gd name="f675" fmla="*/ f602 1 f509"/>
                <a:gd name="f676" fmla="*/ f603 1 f509"/>
                <a:gd name="f677" fmla="*/ f604 1 f508"/>
                <a:gd name="f678" fmla="*/ f605 1 f509"/>
                <a:gd name="f679" fmla="*/ f606 1 f508"/>
                <a:gd name="f680" fmla="*/ f607 1 f509"/>
                <a:gd name="f681" fmla="*/ f608 1 f508"/>
                <a:gd name="f682" fmla="*/ f609 1 f509"/>
                <a:gd name="f683" fmla="*/ f610 1 f508"/>
                <a:gd name="f684" fmla="*/ f611 1 f509"/>
                <a:gd name="f685" fmla="*/ f612 1 f509"/>
                <a:gd name="f686" fmla="*/ f613 1 f508"/>
                <a:gd name="f687" fmla="*/ f614 1 f509"/>
                <a:gd name="f688" fmla="*/ f615 1 f508"/>
                <a:gd name="f689" fmla="*/ f616 1 f509"/>
                <a:gd name="f690" fmla="*/ f617 1 f509"/>
                <a:gd name="f691" fmla="*/ f618 1 f509"/>
                <a:gd name="f692" fmla="*/ f619 1 f509"/>
                <a:gd name="f693" fmla="*/ f620 1 f508"/>
                <a:gd name="f694" fmla="*/ f621 1 f509"/>
                <a:gd name="f695" fmla="*/ f622 1 f508"/>
                <a:gd name="f696" fmla="*/ f623 1 f509"/>
                <a:gd name="f697" fmla="*/ f624 1 f508"/>
                <a:gd name="f698" fmla="*/ f625 1 f509"/>
                <a:gd name="f699" fmla="*/ f626 1 f508"/>
                <a:gd name="f700" fmla="*/ f627 1 f509"/>
                <a:gd name="f701" fmla="*/ f628 1 f509"/>
                <a:gd name="f702" fmla="*/ f629 1 f509"/>
                <a:gd name="f703" fmla="*/ f630 1 f508"/>
                <a:gd name="f704" fmla="*/ f631 1 f509"/>
                <a:gd name="f705" fmla="*/ f632 1 f508"/>
                <a:gd name="f706" fmla="*/ f633 1 f509"/>
                <a:gd name="f707" fmla="*/ f634 1 f509"/>
                <a:gd name="f708" fmla="*/ f635 1 f509"/>
                <a:gd name="f709" fmla="*/ f636 1 f509"/>
                <a:gd name="f710" fmla="*/ f637 1 f509"/>
                <a:gd name="f711" fmla="*/ f638 1 f509"/>
                <a:gd name="f712" fmla="*/ f639 1 f509"/>
                <a:gd name="f713" fmla="*/ f640 1 f509"/>
                <a:gd name="f714" fmla="*/ f641 1 f509"/>
                <a:gd name="f715" fmla="*/ f642 1 f509"/>
                <a:gd name="f716" fmla="*/ f643 1 f509"/>
                <a:gd name="f717" fmla="*/ f644 1 f509"/>
                <a:gd name="f718" fmla="*/ f645 1 f509"/>
                <a:gd name="f719" fmla="*/ f646 1 f509"/>
                <a:gd name="f720" fmla="*/ f647 1 f508"/>
                <a:gd name="f721" fmla="*/ f648 1 f509"/>
                <a:gd name="f722" fmla="*/ f649 f499 1"/>
                <a:gd name="f723" fmla="*/ f650 f499 1"/>
                <a:gd name="f724" fmla="*/ f652 f500 1"/>
                <a:gd name="f725" fmla="*/ f651 f500 1"/>
                <a:gd name="f726" fmla="*/ f653 f499 1"/>
                <a:gd name="f727" fmla="*/ f654 f500 1"/>
                <a:gd name="f728" fmla="*/ f655 f499 1"/>
                <a:gd name="f729" fmla="*/ f656 f500 1"/>
                <a:gd name="f730" fmla="*/ f657 f499 1"/>
                <a:gd name="f731" fmla="*/ f658 f500 1"/>
                <a:gd name="f732" fmla="*/ f659 f499 1"/>
                <a:gd name="f733" fmla="*/ f660 f500 1"/>
                <a:gd name="f734" fmla="*/ f661 f499 1"/>
                <a:gd name="f735" fmla="*/ f662 f500 1"/>
                <a:gd name="f736" fmla="*/ f663 f499 1"/>
                <a:gd name="f737" fmla="*/ f664 f499 1"/>
                <a:gd name="f738" fmla="*/ f665 f500 1"/>
                <a:gd name="f739" fmla="*/ f666 f499 1"/>
                <a:gd name="f740" fmla="*/ f667 f500 1"/>
                <a:gd name="f741" fmla="*/ f668 f499 1"/>
                <a:gd name="f742" fmla="*/ f669 f500 1"/>
                <a:gd name="f743" fmla="*/ f670 f499 1"/>
                <a:gd name="f744" fmla="*/ f671 f500 1"/>
                <a:gd name="f745" fmla="*/ f672 f499 1"/>
                <a:gd name="f746" fmla="*/ f673 f500 1"/>
                <a:gd name="f747" fmla="*/ f674 f499 1"/>
                <a:gd name="f748" fmla="*/ f675 f500 1"/>
                <a:gd name="f749" fmla="*/ f676 f500 1"/>
                <a:gd name="f750" fmla="*/ f677 f499 1"/>
                <a:gd name="f751" fmla="*/ f678 f500 1"/>
                <a:gd name="f752" fmla="*/ f679 f499 1"/>
                <a:gd name="f753" fmla="*/ f680 f500 1"/>
                <a:gd name="f754" fmla="*/ f681 f499 1"/>
                <a:gd name="f755" fmla="*/ f682 f500 1"/>
                <a:gd name="f756" fmla="*/ f683 f499 1"/>
                <a:gd name="f757" fmla="*/ f684 f500 1"/>
                <a:gd name="f758" fmla="*/ f685 f500 1"/>
                <a:gd name="f759" fmla="*/ f686 f499 1"/>
                <a:gd name="f760" fmla="*/ f687 f500 1"/>
                <a:gd name="f761" fmla="*/ f688 f499 1"/>
                <a:gd name="f762" fmla="*/ f689 f500 1"/>
                <a:gd name="f763" fmla="*/ f690 f500 1"/>
                <a:gd name="f764" fmla="*/ f691 f500 1"/>
                <a:gd name="f765" fmla="*/ f692 f500 1"/>
                <a:gd name="f766" fmla="*/ f693 f499 1"/>
                <a:gd name="f767" fmla="*/ f694 f500 1"/>
                <a:gd name="f768" fmla="*/ f695 f499 1"/>
                <a:gd name="f769" fmla="*/ f696 f500 1"/>
                <a:gd name="f770" fmla="*/ f697 f499 1"/>
                <a:gd name="f771" fmla="*/ f698 f500 1"/>
                <a:gd name="f772" fmla="*/ f699 f499 1"/>
                <a:gd name="f773" fmla="*/ f700 f500 1"/>
                <a:gd name="f774" fmla="*/ f701 f500 1"/>
                <a:gd name="f775" fmla="*/ f702 f500 1"/>
                <a:gd name="f776" fmla="*/ f703 f499 1"/>
                <a:gd name="f777" fmla="*/ f704 f500 1"/>
                <a:gd name="f778" fmla="*/ f705 f499 1"/>
                <a:gd name="f779" fmla="*/ f706 f500 1"/>
                <a:gd name="f780" fmla="*/ f707 f500 1"/>
                <a:gd name="f781" fmla="*/ f708 f500 1"/>
                <a:gd name="f782" fmla="*/ f709 f500 1"/>
                <a:gd name="f783" fmla="*/ f710 f500 1"/>
                <a:gd name="f784" fmla="*/ f711 f500 1"/>
                <a:gd name="f785" fmla="*/ f712 f500 1"/>
                <a:gd name="f786" fmla="*/ f713 f500 1"/>
                <a:gd name="f787" fmla="*/ f714 f500 1"/>
                <a:gd name="f788" fmla="*/ f715 f500 1"/>
                <a:gd name="f789" fmla="*/ f716 f500 1"/>
                <a:gd name="f790" fmla="*/ f717 f500 1"/>
                <a:gd name="f791" fmla="*/ f718 f500 1"/>
                <a:gd name="f792" fmla="*/ f719 f500 1"/>
                <a:gd name="f793" fmla="*/ f720 f499 1"/>
                <a:gd name="f794" fmla="*/ f721 f500 1"/>
              </a:gdLst>
              <a:ahLst/>
              <a:cxnLst>
                <a:cxn ang="3cd4">
                  <a:pos x="hc" y="t"/>
                </a:cxn>
                <a:cxn ang="0">
                  <a:pos x="r" y="vc"/>
                </a:cxn>
                <a:cxn ang="cd4">
                  <a:pos x="hc" y="b"/>
                </a:cxn>
                <a:cxn ang="cd2">
                  <a:pos x="l" y="vc"/>
                </a:cxn>
                <a:cxn ang="f579">
                  <a:pos x="f726" y="f727"/>
                </a:cxn>
                <a:cxn ang="f579">
                  <a:pos x="f728" y="f729"/>
                </a:cxn>
                <a:cxn ang="f579">
                  <a:pos x="f730" y="f731"/>
                </a:cxn>
                <a:cxn ang="f579">
                  <a:pos x="f732" y="f733"/>
                </a:cxn>
                <a:cxn ang="f579">
                  <a:pos x="f734" y="f735"/>
                </a:cxn>
                <a:cxn ang="f579">
                  <a:pos x="f736" y="f727"/>
                </a:cxn>
                <a:cxn ang="f579">
                  <a:pos x="f737" y="f738"/>
                </a:cxn>
                <a:cxn ang="f579">
                  <a:pos x="f739" y="f740"/>
                </a:cxn>
                <a:cxn ang="f579">
                  <a:pos x="f741" y="f742"/>
                </a:cxn>
                <a:cxn ang="f579">
                  <a:pos x="f743" y="f744"/>
                </a:cxn>
                <a:cxn ang="f579">
                  <a:pos x="f745" y="f746"/>
                </a:cxn>
                <a:cxn ang="f579">
                  <a:pos x="f743" y="f744"/>
                </a:cxn>
                <a:cxn ang="f579">
                  <a:pos x="f747" y="f748"/>
                </a:cxn>
                <a:cxn ang="f579">
                  <a:pos x="f747" y="f749"/>
                </a:cxn>
                <a:cxn ang="f579">
                  <a:pos x="f750" y="f751"/>
                </a:cxn>
                <a:cxn ang="f579">
                  <a:pos x="f752" y="f753"/>
                </a:cxn>
                <a:cxn ang="f579">
                  <a:pos x="f752" y="f753"/>
                </a:cxn>
                <a:cxn ang="f579">
                  <a:pos x="f754" y="f755"/>
                </a:cxn>
                <a:cxn ang="f579">
                  <a:pos x="f756" y="f757"/>
                </a:cxn>
                <a:cxn ang="f579">
                  <a:pos x="f756" y="f758"/>
                </a:cxn>
                <a:cxn ang="f579">
                  <a:pos x="f759" y="f760"/>
                </a:cxn>
                <a:cxn ang="f579">
                  <a:pos x="f761" y="f762"/>
                </a:cxn>
                <a:cxn ang="f579">
                  <a:pos x="f756" y="f763"/>
                </a:cxn>
                <a:cxn ang="f579">
                  <a:pos x="f759" y="f764"/>
                </a:cxn>
                <a:cxn ang="f579">
                  <a:pos x="f759" y="f764"/>
                </a:cxn>
                <a:cxn ang="f579">
                  <a:pos x="f759" y="f765"/>
                </a:cxn>
                <a:cxn ang="f579">
                  <a:pos x="f766" y="f767"/>
                </a:cxn>
                <a:cxn ang="f579">
                  <a:pos x="f768" y="f769"/>
                </a:cxn>
                <a:cxn ang="f579">
                  <a:pos x="f768" y="f769"/>
                </a:cxn>
                <a:cxn ang="f579">
                  <a:pos x="f770" y="f771"/>
                </a:cxn>
                <a:cxn ang="f579">
                  <a:pos x="f772" y="f773"/>
                </a:cxn>
                <a:cxn ang="f579">
                  <a:pos x="f772" y="f773"/>
                </a:cxn>
                <a:cxn ang="f579">
                  <a:pos x="f756" y="f774"/>
                </a:cxn>
                <a:cxn ang="f579">
                  <a:pos x="f770" y="f775"/>
                </a:cxn>
                <a:cxn ang="f579">
                  <a:pos x="f776" y="f777"/>
                </a:cxn>
                <a:cxn ang="f579">
                  <a:pos x="f778" y="f779"/>
                </a:cxn>
                <a:cxn ang="f579">
                  <a:pos x="f759" y="f780"/>
                </a:cxn>
                <a:cxn ang="f579">
                  <a:pos x="f756" y="f781"/>
                </a:cxn>
                <a:cxn ang="f579">
                  <a:pos x="f754" y="f782"/>
                </a:cxn>
                <a:cxn ang="f579">
                  <a:pos x="f756" y="f783"/>
                </a:cxn>
                <a:cxn ang="f579">
                  <a:pos x="f752" y="f784"/>
                </a:cxn>
                <a:cxn ang="f579">
                  <a:pos x="f752" y="f784"/>
                </a:cxn>
                <a:cxn ang="f579">
                  <a:pos x="f752" y="f785"/>
                </a:cxn>
                <a:cxn ang="f579">
                  <a:pos x="f754" y="f786"/>
                </a:cxn>
                <a:cxn ang="f579">
                  <a:pos x="f752" y="f787"/>
                </a:cxn>
                <a:cxn ang="f579">
                  <a:pos x="f752" y="f788"/>
                </a:cxn>
                <a:cxn ang="f579">
                  <a:pos x="f752" y="f788"/>
                </a:cxn>
                <a:cxn ang="f579">
                  <a:pos x="f752" y="f789"/>
                </a:cxn>
                <a:cxn ang="f579">
                  <a:pos x="f754" y="f790"/>
                </a:cxn>
                <a:cxn ang="f579">
                  <a:pos x="f756" y="f791"/>
                </a:cxn>
                <a:cxn ang="f579">
                  <a:pos x="f752" y="f792"/>
                </a:cxn>
                <a:cxn ang="f579">
                  <a:pos x="f793" y="f794"/>
                </a:cxn>
              </a:cxnLst>
              <a:rect l="f722" t="f725" r="f723" b="f724"/>
              <a:pathLst>
                <a:path w="511" h="1030">
                  <a:moveTo>
                    <a:pt x="f9" y="f10"/>
                  </a:moveTo>
                  <a:cubicBezTo>
                    <a:pt x="f9" y="f11"/>
                    <a:pt x="f9" y="f12"/>
                    <a:pt x="f9" y="f13"/>
                  </a:cubicBezTo>
                  <a:cubicBezTo>
                    <a:pt x="f14" y="f13"/>
                    <a:pt x="f15" y="f13"/>
                    <a:pt x="f16" y="f13"/>
                  </a:cubicBezTo>
                  <a:cubicBezTo>
                    <a:pt x="f16" y="f17"/>
                    <a:pt x="f16" y="f18"/>
                    <a:pt x="f16" y="f19"/>
                  </a:cubicBezTo>
                  <a:cubicBezTo>
                    <a:pt x="f20" y="f21"/>
                    <a:pt x="f22" y="f23"/>
                    <a:pt x="f24" y="f25"/>
                  </a:cubicBezTo>
                  <a:cubicBezTo>
                    <a:pt x="f24" y="f26"/>
                    <a:pt x="f27" y="f28"/>
                    <a:pt x="f27" y="f29"/>
                  </a:cubicBezTo>
                  <a:cubicBezTo>
                    <a:pt x="f27" y="f30"/>
                    <a:pt x="f27" y="f31"/>
                    <a:pt x="f24" y="f32"/>
                  </a:cubicBezTo>
                  <a:cubicBezTo>
                    <a:pt x="f24" y="f33"/>
                    <a:pt x="f34" y="f35"/>
                    <a:pt x="f36" y="f37"/>
                  </a:cubicBezTo>
                  <a:cubicBezTo>
                    <a:pt x="f38" y="f39"/>
                    <a:pt x="f40" y="f41"/>
                    <a:pt x="f42" y="f43"/>
                  </a:cubicBezTo>
                  <a:cubicBezTo>
                    <a:pt x="f42" y="f44"/>
                    <a:pt x="f42" y="f45"/>
                    <a:pt x="f42" y="f46"/>
                  </a:cubicBezTo>
                  <a:cubicBezTo>
                    <a:pt x="f47" y="f48"/>
                    <a:pt x="f49" y="f50"/>
                    <a:pt x="f51" y="f52"/>
                  </a:cubicBezTo>
                  <a:cubicBezTo>
                    <a:pt x="f53" y="f6"/>
                    <a:pt x="f54" y="f55"/>
                    <a:pt x="f43" y="f55"/>
                  </a:cubicBezTo>
                  <a:cubicBezTo>
                    <a:pt x="f56" y="f57"/>
                    <a:pt x="f58" y="f59"/>
                    <a:pt x="f60" y="f61"/>
                  </a:cubicBezTo>
                  <a:cubicBezTo>
                    <a:pt x="f62" y="f63"/>
                    <a:pt x="f64" y="f46"/>
                    <a:pt x="f64" y="f65"/>
                  </a:cubicBezTo>
                  <a:cubicBezTo>
                    <a:pt x="f66" y="f67"/>
                    <a:pt x="f64" y="f68"/>
                    <a:pt x="f64" y="f69"/>
                  </a:cubicBezTo>
                  <a:cubicBezTo>
                    <a:pt x="f64" y="f70"/>
                    <a:pt x="f64" y="f71"/>
                    <a:pt x="f64" y="f72"/>
                  </a:cubicBezTo>
                  <a:cubicBezTo>
                    <a:pt x="f73" y="f41"/>
                    <a:pt x="f74" y="f39"/>
                    <a:pt x="f75" y="f35"/>
                  </a:cubicBezTo>
                  <a:cubicBezTo>
                    <a:pt x="f76" y="f77"/>
                    <a:pt x="f78" y="f79"/>
                    <a:pt x="f80" y="f81"/>
                  </a:cubicBezTo>
                  <a:cubicBezTo>
                    <a:pt x="f78" y="f82"/>
                    <a:pt x="f76" y="f83"/>
                    <a:pt x="f76" y="f84"/>
                  </a:cubicBezTo>
                  <a:cubicBezTo>
                    <a:pt x="f76" y="f27"/>
                    <a:pt x="f76" y="f85"/>
                    <a:pt x="f76" y="f86"/>
                  </a:cubicBezTo>
                  <a:cubicBezTo>
                    <a:pt x="f76" y="f87"/>
                    <a:pt x="f78" y="f88"/>
                    <a:pt x="f80" y="f26"/>
                  </a:cubicBezTo>
                  <a:cubicBezTo>
                    <a:pt x="f80" y="f26"/>
                    <a:pt x="f80" y="f26"/>
                    <a:pt x="f80" y="f26"/>
                  </a:cubicBezTo>
                  <a:cubicBezTo>
                    <a:pt x="f89" y="f90"/>
                    <a:pt x="f91" y="f92"/>
                    <a:pt x="f93" y="f92"/>
                  </a:cubicBezTo>
                  <a:cubicBezTo>
                    <a:pt x="f94" y="f95"/>
                    <a:pt x="f96" y="f97"/>
                    <a:pt x="f98" y="f19"/>
                  </a:cubicBezTo>
                  <a:cubicBezTo>
                    <a:pt x="f98" y="f99"/>
                    <a:pt x="f98" y="f100"/>
                    <a:pt x="f98" y="f101"/>
                  </a:cubicBezTo>
                  <a:cubicBezTo>
                    <a:pt x="f102" y="f101"/>
                    <a:pt x="f103" y="f101"/>
                    <a:pt x="f104" y="f101"/>
                  </a:cubicBezTo>
                  <a:cubicBezTo>
                    <a:pt x="f48" y="f12"/>
                    <a:pt x="f48" y="f11"/>
                    <a:pt x="f105" y="f106"/>
                  </a:cubicBezTo>
                  <a:cubicBezTo>
                    <a:pt x="f107" y="f108"/>
                    <a:pt x="f109" y="f108"/>
                    <a:pt x="f110" y="f108"/>
                  </a:cubicBezTo>
                  <a:cubicBezTo>
                    <a:pt x="f6" y="f8"/>
                    <a:pt x="f111" y="f112"/>
                    <a:pt x="f50" y="f112"/>
                  </a:cubicBezTo>
                  <a:cubicBezTo>
                    <a:pt x="f113" y="f112"/>
                    <a:pt x="f82" y="f112"/>
                    <a:pt x="f114" y="f112"/>
                  </a:cubicBezTo>
                  <a:cubicBezTo>
                    <a:pt x="f115" y="f112"/>
                    <a:pt x="f116" y="f112"/>
                    <a:pt x="f7" y="f112"/>
                  </a:cubicBezTo>
                  <a:cubicBezTo>
                    <a:pt x="f117" y="f118"/>
                    <a:pt x="f116" y="f119"/>
                    <a:pt x="f9" y="f10"/>
                  </a:cubicBezTo>
                  <a:close/>
                  <a:moveTo>
                    <a:pt x="f120" y="f121"/>
                  </a:moveTo>
                  <a:cubicBezTo>
                    <a:pt x="f122" y="f103"/>
                    <a:pt x="f123" y="f105"/>
                    <a:pt x="f124" y="f125"/>
                  </a:cubicBezTo>
                  <a:cubicBezTo>
                    <a:pt x="f124" y="f126"/>
                    <a:pt x="f124" y="f127"/>
                    <a:pt x="f124" y="f128"/>
                  </a:cubicBezTo>
                  <a:cubicBezTo>
                    <a:pt x="f129" y="f130"/>
                    <a:pt x="f131" y="f132"/>
                    <a:pt x="f133" y="f134"/>
                  </a:cubicBezTo>
                  <a:cubicBezTo>
                    <a:pt x="f133" y="f135"/>
                    <a:pt x="f136" y="f137"/>
                    <a:pt x="f136" y="f138"/>
                  </a:cubicBezTo>
                  <a:cubicBezTo>
                    <a:pt x="f136" y="f139"/>
                    <a:pt x="f136" y="f140"/>
                    <a:pt x="f136" y="f141"/>
                  </a:cubicBezTo>
                  <a:cubicBezTo>
                    <a:pt x="f136" y="f142"/>
                    <a:pt x="f143" y="f144"/>
                    <a:pt x="f120" y="f121"/>
                  </a:cubicBezTo>
                  <a:close/>
                  <a:moveTo>
                    <a:pt x="f124" y="f13"/>
                  </a:moveTo>
                  <a:cubicBezTo>
                    <a:pt x="f145" y="f13"/>
                    <a:pt x="f146" y="f13"/>
                    <a:pt x="f147" y="f13"/>
                  </a:cubicBezTo>
                  <a:cubicBezTo>
                    <a:pt x="f147" y="f148"/>
                    <a:pt x="f149" y="f150"/>
                    <a:pt x="f149" y="f151"/>
                  </a:cubicBezTo>
                  <a:cubicBezTo>
                    <a:pt x="f149" y="f152"/>
                    <a:pt x="f149" y="f153"/>
                    <a:pt x="f149" y="f154"/>
                  </a:cubicBezTo>
                  <a:cubicBezTo>
                    <a:pt x="f149" y="f154"/>
                    <a:pt x="f147" y="f155"/>
                    <a:pt x="f147" y="f155"/>
                  </a:cubicBezTo>
                  <a:cubicBezTo>
                    <a:pt x="f149" y="f156"/>
                    <a:pt x="f149" y="f157"/>
                    <a:pt x="f158" y="f159"/>
                  </a:cubicBezTo>
                  <a:cubicBezTo>
                    <a:pt x="f160" y="f161"/>
                    <a:pt x="f145" y="f25"/>
                    <a:pt x="f162" y="f29"/>
                  </a:cubicBezTo>
                  <a:cubicBezTo>
                    <a:pt x="f70" y="f29"/>
                    <a:pt x="f134" y="f163"/>
                    <a:pt x="f124" y="f163"/>
                  </a:cubicBezTo>
                  <a:cubicBezTo>
                    <a:pt x="f124" y="f164"/>
                    <a:pt x="f124" y="f165"/>
                    <a:pt x="f124" y="f13"/>
                  </a:cubicBezTo>
                  <a:close/>
                  <a:moveTo>
                    <a:pt x="f124" y="f166"/>
                  </a:moveTo>
                  <a:cubicBezTo>
                    <a:pt x="f167" y="f168"/>
                    <a:pt x="f169" y="f163"/>
                    <a:pt x="f170" y="f90"/>
                  </a:cubicBezTo>
                  <a:cubicBezTo>
                    <a:pt x="f45" y="f28"/>
                    <a:pt x="f171" y="f87"/>
                    <a:pt x="f172" y="f173"/>
                  </a:cubicBezTo>
                  <a:cubicBezTo>
                    <a:pt x="f171" y="f174"/>
                    <a:pt x="f175" y="f176"/>
                    <a:pt x="f175" y="f177"/>
                  </a:cubicBezTo>
                  <a:cubicBezTo>
                    <a:pt x="f175" y="f178"/>
                    <a:pt x="f175" y="f179"/>
                    <a:pt x="f175" y="f180"/>
                  </a:cubicBezTo>
                  <a:cubicBezTo>
                    <a:pt x="f175" y="f181"/>
                    <a:pt x="f171" y="f47"/>
                    <a:pt x="f172" y="f182"/>
                  </a:cubicBezTo>
                  <a:cubicBezTo>
                    <a:pt x="f171" y="f183"/>
                    <a:pt x="f175" y="f184"/>
                    <a:pt x="f175" y="f185"/>
                  </a:cubicBezTo>
                  <a:cubicBezTo>
                    <a:pt x="f175" y="f186"/>
                    <a:pt x="f175" y="f187"/>
                    <a:pt x="f175" y="f188"/>
                  </a:cubicBezTo>
                  <a:cubicBezTo>
                    <a:pt x="f127" y="f189"/>
                    <a:pt x="f190" y="f72"/>
                    <a:pt x="f124" y="f69"/>
                  </a:cubicBezTo>
                  <a:cubicBezTo>
                    <a:pt x="f124" y="f191"/>
                    <a:pt x="f124" y="f192"/>
                    <a:pt x="f124" y="f166"/>
                  </a:cubicBezTo>
                  <a:close/>
                  <a:moveTo>
                    <a:pt x="f193" y="f186"/>
                  </a:moveTo>
                  <a:cubicBezTo>
                    <a:pt x="f194" y="f195"/>
                    <a:pt x="f196" y="f197"/>
                    <a:pt x="f198" y="f199"/>
                  </a:cubicBezTo>
                  <a:cubicBezTo>
                    <a:pt x="f200" y="f201"/>
                    <a:pt x="f82" y="f202"/>
                    <a:pt x="f203" y="f204"/>
                  </a:cubicBezTo>
                  <a:cubicBezTo>
                    <a:pt x="f203" y="f33"/>
                    <a:pt x="f203" y="f189"/>
                    <a:pt x="f203" y="f41"/>
                  </a:cubicBezTo>
                  <a:cubicBezTo>
                    <a:pt x="f205" y="f206"/>
                    <a:pt x="f207" y="f188"/>
                    <a:pt x="f193" y="f186"/>
                  </a:cubicBezTo>
                  <a:close/>
                  <a:moveTo>
                    <a:pt x="f22" y="f208"/>
                  </a:moveTo>
                  <a:cubicBezTo>
                    <a:pt x="f209" y="f210"/>
                    <a:pt x="f181" y="f211"/>
                    <a:pt x="f203" y="f212"/>
                  </a:cubicBezTo>
                  <a:cubicBezTo>
                    <a:pt x="f203" y="f213"/>
                    <a:pt x="f203" y="f214"/>
                    <a:pt x="f203" y="f215"/>
                  </a:cubicBezTo>
                  <a:cubicBezTo>
                    <a:pt x="f181" y="f216"/>
                    <a:pt x="f209" y="f213"/>
                    <a:pt x="f22" y="f212"/>
                  </a:cubicBezTo>
                  <a:cubicBezTo>
                    <a:pt x="f22" y="f211"/>
                    <a:pt x="f22" y="f217"/>
                    <a:pt x="f22" y="f208"/>
                  </a:cubicBezTo>
                  <a:close/>
                  <a:moveTo>
                    <a:pt x="f22" y="f218"/>
                  </a:moveTo>
                  <a:cubicBezTo>
                    <a:pt x="f22" y="f219"/>
                    <a:pt x="f22" y="f220"/>
                    <a:pt x="f22" y="f221"/>
                  </a:cubicBezTo>
                  <a:cubicBezTo>
                    <a:pt x="f209" y="f222"/>
                    <a:pt x="f181" y="f223"/>
                    <a:pt x="f187" y="f224"/>
                  </a:cubicBezTo>
                  <a:cubicBezTo>
                    <a:pt x="f187" y="f225"/>
                    <a:pt x="f187" y="f208"/>
                    <a:pt x="f187" y="f210"/>
                  </a:cubicBezTo>
                  <a:cubicBezTo>
                    <a:pt x="f181" y="f208"/>
                    <a:pt x="f209" y="f226"/>
                    <a:pt x="f22" y="f218"/>
                  </a:cubicBezTo>
                  <a:close/>
                  <a:moveTo>
                    <a:pt x="f38" y="f227"/>
                  </a:moveTo>
                  <a:cubicBezTo>
                    <a:pt x="f38" y="f228"/>
                    <a:pt x="f38" y="f229"/>
                    <a:pt x="f38" y="f230"/>
                  </a:cubicBezTo>
                  <a:cubicBezTo>
                    <a:pt x="f200" y="f231"/>
                    <a:pt x="f82" y="f232"/>
                    <a:pt x="f203" y="f233"/>
                  </a:cubicBezTo>
                  <a:cubicBezTo>
                    <a:pt x="f203" y="f234"/>
                    <a:pt x="f203" y="f235"/>
                    <a:pt x="f203" y="f236"/>
                  </a:cubicBezTo>
                  <a:cubicBezTo>
                    <a:pt x="f237" y="f238"/>
                    <a:pt x="f200" y="f239"/>
                    <a:pt x="f38" y="f227"/>
                  </a:cubicBezTo>
                  <a:close/>
                  <a:moveTo>
                    <a:pt x="f240" y="f241"/>
                  </a:moveTo>
                  <a:cubicBezTo>
                    <a:pt x="f200" y="f242"/>
                    <a:pt x="f237" y="f243"/>
                    <a:pt x="f203" y="f244"/>
                  </a:cubicBezTo>
                  <a:cubicBezTo>
                    <a:pt x="f203" y="f245"/>
                    <a:pt x="f203" y="f115"/>
                    <a:pt x="f203" y="f246"/>
                  </a:cubicBezTo>
                  <a:cubicBezTo>
                    <a:pt x="f237" y="f115"/>
                    <a:pt x="f247" y="f248"/>
                    <a:pt x="f240" y="f116"/>
                  </a:cubicBezTo>
                  <a:cubicBezTo>
                    <a:pt x="f240" y="f249"/>
                    <a:pt x="f240" y="f242"/>
                    <a:pt x="f240" y="f241"/>
                  </a:cubicBezTo>
                  <a:close/>
                  <a:moveTo>
                    <a:pt x="f240" y="f250"/>
                  </a:moveTo>
                  <a:cubicBezTo>
                    <a:pt x="f200" y="f251"/>
                    <a:pt x="f82" y="f252"/>
                    <a:pt x="f203" y="f253"/>
                  </a:cubicBezTo>
                  <a:cubicBezTo>
                    <a:pt x="f203" y="f254"/>
                    <a:pt x="f203" y="f255"/>
                    <a:pt x="f203" y="f256"/>
                  </a:cubicBezTo>
                  <a:cubicBezTo>
                    <a:pt x="f257" y="f258"/>
                    <a:pt x="f259" y="f260"/>
                    <a:pt x="f261" y="f262"/>
                  </a:cubicBezTo>
                  <a:cubicBezTo>
                    <a:pt x="f263" y="f264"/>
                    <a:pt x="f265" y="f15"/>
                    <a:pt x="f266" y="f267"/>
                  </a:cubicBezTo>
                  <a:cubicBezTo>
                    <a:pt x="f268" y="f269"/>
                    <a:pt x="f268" y="f269"/>
                    <a:pt x="f240" y="f250"/>
                  </a:cubicBezTo>
                  <a:close/>
                  <a:moveTo>
                    <a:pt x="f240" y="f260"/>
                  </a:moveTo>
                  <a:cubicBezTo>
                    <a:pt x="f200" y="f270"/>
                    <a:pt x="f82" y="f271"/>
                    <a:pt x="f203" y="f272"/>
                  </a:cubicBezTo>
                  <a:cubicBezTo>
                    <a:pt x="f203" y="f273"/>
                    <a:pt x="f203" y="f274"/>
                    <a:pt x="f203" y="f179"/>
                  </a:cubicBezTo>
                  <a:cubicBezTo>
                    <a:pt x="f185" y="f275"/>
                    <a:pt x="f79" y="f276"/>
                    <a:pt x="f199" y="f277"/>
                  </a:cubicBezTo>
                  <a:cubicBezTo>
                    <a:pt x="f181" y="f278"/>
                    <a:pt x="f200" y="f279"/>
                    <a:pt x="f266" y="f272"/>
                  </a:cubicBezTo>
                  <a:cubicBezTo>
                    <a:pt x="f198" y="f280"/>
                    <a:pt x="f198" y="f280"/>
                    <a:pt x="f240" y="f260"/>
                  </a:cubicBezTo>
                  <a:close/>
                  <a:moveTo>
                    <a:pt x="f240" y="f281"/>
                  </a:moveTo>
                  <a:cubicBezTo>
                    <a:pt x="f200" y="f38"/>
                    <a:pt x="f237" y="f282"/>
                    <a:pt x="f187" y="f283"/>
                  </a:cubicBezTo>
                  <a:cubicBezTo>
                    <a:pt x="f187" y="f284"/>
                    <a:pt x="f187" y="f285"/>
                    <a:pt x="f187" y="f247"/>
                  </a:cubicBezTo>
                  <a:cubicBezTo>
                    <a:pt x="f237" y="f2"/>
                    <a:pt x="f200" y="f286"/>
                    <a:pt x="f240" y="f287"/>
                  </a:cubicBezTo>
                  <a:cubicBezTo>
                    <a:pt x="f240" y="f288"/>
                    <a:pt x="f240" y="f198"/>
                    <a:pt x="f240" y="f281"/>
                  </a:cubicBezTo>
                  <a:close/>
                  <a:moveTo>
                    <a:pt x="f203" y="f185"/>
                  </a:moveTo>
                  <a:cubicBezTo>
                    <a:pt x="f289" y="f79"/>
                    <a:pt x="f290" y="f257"/>
                    <a:pt x="f265" y="f291"/>
                  </a:cubicBezTo>
                  <a:cubicBezTo>
                    <a:pt x="f292" y="f183"/>
                    <a:pt x="f293" y="f81"/>
                    <a:pt x="f283" y="f81"/>
                  </a:cubicBezTo>
                  <a:cubicBezTo>
                    <a:pt x="f198" y="f82"/>
                    <a:pt x="f198" y="f82"/>
                    <a:pt x="f240" y="f294"/>
                  </a:cubicBezTo>
                  <a:cubicBezTo>
                    <a:pt x="f295" y="f296"/>
                    <a:pt x="f297" y="f298"/>
                    <a:pt x="f299" y="f291"/>
                  </a:cubicBezTo>
                  <a:cubicBezTo>
                    <a:pt x="f300" y="f301"/>
                    <a:pt x="f302" y="f79"/>
                    <a:pt x="f203" y="f185"/>
                  </a:cubicBezTo>
                  <a:close/>
                  <a:moveTo>
                    <a:pt x="f180" y="f141"/>
                  </a:moveTo>
                  <a:cubicBezTo>
                    <a:pt x="f180" y="f149"/>
                    <a:pt x="f180" y="f303"/>
                    <a:pt x="f180" y="f304"/>
                  </a:cubicBezTo>
                  <a:cubicBezTo>
                    <a:pt x="f82" y="f305"/>
                    <a:pt x="f306" y="f307"/>
                    <a:pt x="f308" y="f309"/>
                  </a:cubicBezTo>
                  <a:cubicBezTo>
                    <a:pt x="f203" y="f141"/>
                    <a:pt x="f203" y="f310"/>
                    <a:pt x="f204" y="f311"/>
                  </a:cubicBezTo>
                  <a:cubicBezTo>
                    <a:pt x="f197" y="f144"/>
                    <a:pt x="f82" y="f98"/>
                    <a:pt x="f180" y="f141"/>
                  </a:cubicBezTo>
                  <a:close/>
                  <a:moveTo>
                    <a:pt x="f312" y="f313"/>
                  </a:moveTo>
                  <a:cubicBezTo>
                    <a:pt x="f314" y="f315"/>
                    <a:pt x="f180" y="f75"/>
                    <a:pt x="f316" y="f317"/>
                  </a:cubicBezTo>
                  <a:cubicBezTo>
                    <a:pt x="f82" y="f80"/>
                    <a:pt x="f306" y="f318"/>
                    <a:pt x="f186" y="f93"/>
                  </a:cubicBezTo>
                  <a:cubicBezTo>
                    <a:pt x="f187" y="f315"/>
                    <a:pt x="f203" y="f319"/>
                    <a:pt x="f204" y="f303"/>
                  </a:cubicBezTo>
                  <a:cubicBezTo>
                    <a:pt x="f79" y="f320"/>
                    <a:pt x="f321" y="f322"/>
                    <a:pt x="f312" y="f313"/>
                  </a:cubicBezTo>
                  <a:close/>
                  <a:moveTo>
                    <a:pt x="f187" y="f323"/>
                  </a:moveTo>
                  <a:cubicBezTo>
                    <a:pt x="f308" y="f324"/>
                    <a:pt x="f299" y="f324"/>
                    <a:pt x="f325" y="f326"/>
                  </a:cubicBezTo>
                  <a:cubicBezTo>
                    <a:pt x="f184" y="f73"/>
                    <a:pt x="f289" y="f327"/>
                    <a:pt x="f298" y="f160"/>
                  </a:cubicBezTo>
                  <a:cubicBezTo>
                    <a:pt x="f314" y="f328"/>
                    <a:pt x="f316" y="f329"/>
                    <a:pt x="f314" y="f330"/>
                  </a:cubicBezTo>
                  <a:cubicBezTo>
                    <a:pt x="f82" y="f127"/>
                    <a:pt x="f184" y="f66"/>
                    <a:pt x="f186" y="f331"/>
                  </a:cubicBezTo>
                  <a:cubicBezTo>
                    <a:pt x="f187" y="f332"/>
                    <a:pt x="f203" y="f333"/>
                    <a:pt x="f32" y="f334"/>
                  </a:cubicBezTo>
                  <a:cubicBezTo>
                    <a:pt x="f335" y="f326"/>
                    <a:pt x="f203" y="f324"/>
                    <a:pt x="f187" y="f323"/>
                  </a:cubicBezTo>
                  <a:close/>
                  <a:moveTo>
                    <a:pt x="f32" y="f78"/>
                  </a:moveTo>
                  <a:cubicBezTo>
                    <a:pt x="f49" y="f336"/>
                    <a:pt x="f337" y="f172"/>
                    <a:pt x="f297" y="f45"/>
                  </a:cubicBezTo>
                  <a:cubicBezTo>
                    <a:pt x="f314" y="f338"/>
                    <a:pt x="f316" y="f339"/>
                    <a:pt x="f314" y="f334"/>
                  </a:cubicBezTo>
                  <a:cubicBezTo>
                    <a:pt x="f82" y="f340"/>
                    <a:pt x="f306" y="f341"/>
                    <a:pt x="f308" y="f140"/>
                  </a:cubicBezTo>
                  <a:cubicBezTo>
                    <a:pt x="f203" y="f74"/>
                    <a:pt x="f203" y="f342"/>
                    <a:pt x="f32" y="f78"/>
                  </a:cubicBezTo>
                  <a:close/>
                  <a:moveTo>
                    <a:pt x="f203" y="f169"/>
                  </a:moveTo>
                  <a:cubicBezTo>
                    <a:pt x="f79" y="f60"/>
                    <a:pt x="f321" y="f143"/>
                    <a:pt x="f343" y="f120"/>
                  </a:cubicBezTo>
                  <a:cubicBezTo>
                    <a:pt x="f180" y="f344"/>
                    <a:pt x="f180" y="f345"/>
                    <a:pt x="f294" y="f58"/>
                  </a:cubicBezTo>
                  <a:cubicBezTo>
                    <a:pt x="f205" y="f346"/>
                    <a:pt x="f79" y="f347"/>
                    <a:pt x="f203" y="f348"/>
                  </a:cubicBezTo>
                  <a:cubicBezTo>
                    <a:pt x="f203" y="f349"/>
                    <a:pt x="f203" y="f136"/>
                    <a:pt x="f203" y="f169"/>
                  </a:cubicBezTo>
                  <a:close/>
                  <a:moveTo>
                    <a:pt x="f181" y="f350"/>
                  </a:moveTo>
                  <a:cubicBezTo>
                    <a:pt x="f314" y="f351"/>
                    <a:pt x="f180" y="f352"/>
                    <a:pt x="f294" y="f353"/>
                  </a:cubicBezTo>
                  <a:cubicBezTo>
                    <a:pt x="f354" y="f353"/>
                    <a:pt x="f180" y="f355"/>
                    <a:pt x="f314" y="f356"/>
                  </a:cubicBezTo>
                  <a:cubicBezTo>
                    <a:pt x="f82" y="f357"/>
                    <a:pt x="f184" y="f352"/>
                    <a:pt x="f186" y="f358"/>
                  </a:cubicBezTo>
                  <a:cubicBezTo>
                    <a:pt x="f187" y="f167"/>
                    <a:pt x="f203" y="f131"/>
                    <a:pt x="f204" y="f359"/>
                  </a:cubicBezTo>
                  <a:cubicBezTo>
                    <a:pt x="f79" y="f360"/>
                    <a:pt x="f321" y="f131"/>
                    <a:pt x="f181" y="f350"/>
                  </a:cubicBezTo>
                  <a:close/>
                  <a:moveTo>
                    <a:pt x="f335" y="f84"/>
                  </a:moveTo>
                  <a:cubicBezTo>
                    <a:pt x="f306" y="f47"/>
                    <a:pt x="f298" y="f343"/>
                    <a:pt x="f290" y="f354"/>
                  </a:cubicBezTo>
                  <a:cubicBezTo>
                    <a:pt x="f361" y="f290"/>
                    <a:pt x="f362" y="f363"/>
                    <a:pt x="f266" y="f364"/>
                  </a:cubicBezTo>
                  <a:cubicBezTo>
                    <a:pt x="f198" y="f261"/>
                    <a:pt x="f198" y="f261"/>
                    <a:pt x="f240" y="f284"/>
                  </a:cubicBezTo>
                  <a:cubicBezTo>
                    <a:pt x="f295" y="f42"/>
                    <a:pt x="f297" y="f365"/>
                    <a:pt x="f202" y="f366"/>
                  </a:cubicBezTo>
                  <a:cubicBezTo>
                    <a:pt x="f300" y="f367"/>
                    <a:pt x="f77" y="f181"/>
                    <a:pt x="f335" y="f84"/>
                  </a:cubicBezTo>
                  <a:close/>
                  <a:moveTo>
                    <a:pt x="f203" y="f368"/>
                  </a:moveTo>
                  <a:cubicBezTo>
                    <a:pt x="f203" y="f369"/>
                    <a:pt x="f203" y="f38"/>
                    <a:pt x="f203" y="f31"/>
                  </a:cubicBezTo>
                  <a:cubicBezTo>
                    <a:pt x="f82" y="f370"/>
                    <a:pt x="f200" y="f371"/>
                    <a:pt x="f240" y="f372"/>
                  </a:cubicBezTo>
                  <a:cubicBezTo>
                    <a:pt x="f240" y="f373"/>
                    <a:pt x="f240" y="f276"/>
                    <a:pt x="f240" y="f278"/>
                  </a:cubicBezTo>
                  <a:cubicBezTo>
                    <a:pt x="f284" y="f374"/>
                    <a:pt x="f364" y="f275"/>
                    <a:pt x="f375" y="f376"/>
                  </a:cubicBezTo>
                  <a:cubicBezTo>
                    <a:pt x="f183" y="f27"/>
                    <a:pt x="f184" y="f377"/>
                    <a:pt x="f185" y="f378"/>
                  </a:cubicBezTo>
                  <a:cubicBezTo>
                    <a:pt x="f187" y="f379"/>
                    <a:pt x="f335" y="f380"/>
                    <a:pt x="f203" y="f368"/>
                  </a:cubicBezTo>
                  <a:close/>
                  <a:moveTo>
                    <a:pt x="f203" y="f381"/>
                  </a:moveTo>
                  <a:cubicBezTo>
                    <a:pt x="f82" y="f382"/>
                    <a:pt x="f200" y="f383"/>
                    <a:pt x="f240" y="f384"/>
                  </a:cubicBezTo>
                  <a:cubicBezTo>
                    <a:pt x="f240" y="f385"/>
                    <a:pt x="f240" y="f386"/>
                    <a:pt x="f240" y="f238"/>
                  </a:cubicBezTo>
                  <a:cubicBezTo>
                    <a:pt x="f200" y="f387"/>
                    <a:pt x="f82" y="f388"/>
                    <a:pt x="f187" y="f389"/>
                  </a:cubicBezTo>
                  <a:cubicBezTo>
                    <a:pt x="f203" y="f390"/>
                    <a:pt x="f203" y="f391"/>
                    <a:pt x="f203" y="f383"/>
                  </a:cubicBezTo>
                  <a:cubicBezTo>
                    <a:pt x="f203" y="f392"/>
                    <a:pt x="f203" y="f393"/>
                    <a:pt x="f203" y="f381"/>
                  </a:cubicBezTo>
                  <a:close/>
                  <a:moveTo>
                    <a:pt x="f203" y="f394"/>
                  </a:moveTo>
                  <a:cubicBezTo>
                    <a:pt x="f203" y="f395"/>
                    <a:pt x="f203" y="f396"/>
                    <a:pt x="f203" y="f397"/>
                  </a:cubicBezTo>
                  <a:cubicBezTo>
                    <a:pt x="f312" y="f398"/>
                    <a:pt x="f209" y="f399"/>
                    <a:pt x="f22" y="f400"/>
                  </a:cubicBezTo>
                  <a:cubicBezTo>
                    <a:pt x="f22" y="f401"/>
                    <a:pt x="f22" y="f402"/>
                    <a:pt x="f22" y="f403"/>
                  </a:cubicBezTo>
                  <a:cubicBezTo>
                    <a:pt x="f209" y="f404"/>
                    <a:pt x="f181" y="f402"/>
                    <a:pt x="f203" y="f394"/>
                  </a:cubicBezTo>
                  <a:close/>
                  <a:moveTo>
                    <a:pt x="f22" y="f405"/>
                  </a:moveTo>
                  <a:cubicBezTo>
                    <a:pt x="f22" y="f406"/>
                    <a:pt x="f22" y="f407"/>
                    <a:pt x="f22" y="f408"/>
                  </a:cubicBezTo>
                  <a:cubicBezTo>
                    <a:pt x="f287" y="f409"/>
                    <a:pt x="f181" y="f410"/>
                    <a:pt x="f187" y="f411"/>
                  </a:cubicBezTo>
                  <a:cubicBezTo>
                    <a:pt x="f187" y="f412"/>
                    <a:pt x="f187" y="f405"/>
                    <a:pt x="f187" y="f413"/>
                  </a:cubicBezTo>
                  <a:cubicBezTo>
                    <a:pt x="f181" y="f414"/>
                    <a:pt x="f209" y="f415"/>
                    <a:pt x="f22" y="f405"/>
                  </a:cubicBezTo>
                  <a:close/>
                  <a:moveTo>
                    <a:pt x="f187" y="f416"/>
                  </a:moveTo>
                  <a:cubicBezTo>
                    <a:pt x="f187" y="f417"/>
                    <a:pt x="f187" y="f418"/>
                    <a:pt x="f187" y="f164"/>
                  </a:cubicBezTo>
                  <a:cubicBezTo>
                    <a:pt x="f181" y="f419"/>
                    <a:pt x="f209" y="f420"/>
                    <a:pt x="f22" y="f421"/>
                  </a:cubicBezTo>
                  <a:cubicBezTo>
                    <a:pt x="f22" y="f422"/>
                    <a:pt x="f22" y="f423"/>
                    <a:pt x="f22" y="f153"/>
                  </a:cubicBezTo>
                  <a:cubicBezTo>
                    <a:pt x="f209" y="f424"/>
                    <a:pt x="f181" y="f425"/>
                    <a:pt x="f187" y="f416"/>
                  </a:cubicBezTo>
                  <a:close/>
                  <a:moveTo>
                    <a:pt x="f22" y="f426"/>
                  </a:moveTo>
                  <a:cubicBezTo>
                    <a:pt x="f22" y="f427"/>
                    <a:pt x="f22" y="f428"/>
                    <a:pt x="f22" y="f429"/>
                  </a:cubicBezTo>
                  <a:cubicBezTo>
                    <a:pt x="f209" y="f430"/>
                    <a:pt x="f181" y="f431"/>
                    <a:pt x="f187" y="f427"/>
                  </a:cubicBezTo>
                  <a:cubicBezTo>
                    <a:pt x="f187" y="f432"/>
                    <a:pt x="f187" y="f433"/>
                    <a:pt x="f187" y="f434"/>
                  </a:cubicBezTo>
                  <a:cubicBezTo>
                    <a:pt x="f181" y="f435"/>
                    <a:pt x="f209" y="f436"/>
                    <a:pt x="f22" y="f426"/>
                  </a:cubicBezTo>
                  <a:close/>
                  <a:moveTo>
                    <a:pt x="f22" y="f437"/>
                  </a:moveTo>
                  <a:cubicBezTo>
                    <a:pt x="f22" y="f438"/>
                    <a:pt x="f22" y="f439"/>
                    <a:pt x="f22" y="f440"/>
                  </a:cubicBezTo>
                  <a:cubicBezTo>
                    <a:pt x="f209" y="f441"/>
                    <a:pt x="f312" y="f439"/>
                    <a:pt x="f203" y="f442"/>
                  </a:cubicBezTo>
                  <a:cubicBezTo>
                    <a:pt x="f203" y="f443"/>
                    <a:pt x="f203" y="f444"/>
                    <a:pt x="f203" y="f445"/>
                  </a:cubicBezTo>
                  <a:cubicBezTo>
                    <a:pt x="f312" y="f446"/>
                    <a:pt x="f209" y="f444"/>
                    <a:pt x="f22" y="f437"/>
                  </a:cubicBezTo>
                  <a:close/>
                  <a:moveTo>
                    <a:pt x="f22" y="f447"/>
                  </a:moveTo>
                  <a:cubicBezTo>
                    <a:pt x="f22" y="f448"/>
                    <a:pt x="f22" y="f449"/>
                    <a:pt x="f22" y="f450"/>
                  </a:cubicBezTo>
                  <a:cubicBezTo>
                    <a:pt x="f287" y="f451"/>
                    <a:pt x="f181" y="f452"/>
                    <a:pt x="f203" y="f453"/>
                  </a:cubicBezTo>
                  <a:cubicBezTo>
                    <a:pt x="f203" y="f454"/>
                    <a:pt x="f203" y="f455"/>
                    <a:pt x="f203" y="f456"/>
                  </a:cubicBezTo>
                  <a:cubicBezTo>
                    <a:pt x="f312" y="f457"/>
                    <a:pt x="f209" y="f458"/>
                    <a:pt x="f22" y="f447"/>
                  </a:cubicBezTo>
                  <a:close/>
                  <a:moveTo>
                    <a:pt x="f22" y="f459"/>
                  </a:moveTo>
                  <a:cubicBezTo>
                    <a:pt x="f287" y="f459"/>
                    <a:pt x="f181" y="f459"/>
                    <a:pt x="f203" y="f459"/>
                  </a:cubicBezTo>
                  <a:cubicBezTo>
                    <a:pt x="f203" y="f460"/>
                    <a:pt x="f203" y="f461"/>
                    <a:pt x="f203" y="f462"/>
                  </a:cubicBezTo>
                  <a:cubicBezTo>
                    <a:pt x="f312" y="f462"/>
                    <a:pt x="f209" y="f462"/>
                    <a:pt x="f22" y="f462"/>
                  </a:cubicBezTo>
                  <a:cubicBezTo>
                    <a:pt x="f22" y="f463"/>
                    <a:pt x="f22" y="f464"/>
                    <a:pt x="f22" y="f459"/>
                  </a:cubicBezTo>
                  <a:close/>
                  <a:moveTo>
                    <a:pt x="f22" y="f465"/>
                  </a:moveTo>
                  <a:cubicBezTo>
                    <a:pt x="f209" y="f466"/>
                    <a:pt x="f181" y="f467"/>
                    <a:pt x="f187" y="f468"/>
                  </a:cubicBezTo>
                  <a:cubicBezTo>
                    <a:pt x="f187" y="f469"/>
                    <a:pt x="f187" y="f470"/>
                    <a:pt x="f187" y="f471"/>
                  </a:cubicBezTo>
                  <a:cubicBezTo>
                    <a:pt x="f181" y="f472"/>
                    <a:pt x="f287" y="f473"/>
                    <a:pt x="f22" y="f474"/>
                  </a:cubicBezTo>
                  <a:cubicBezTo>
                    <a:pt x="f22" y="f469"/>
                    <a:pt x="f22" y="f475"/>
                    <a:pt x="f22" y="f465"/>
                  </a:cubicBezTo>
                  <a:close/>
                  <a:moveTo>
                    <a:pt x="f22" y="f476"/>
                  </a:moveTo>
                  <a:cubicBezTo>
                    <a:pt x="f209" y="f477"/>
                    <a:pt x="f312" y="f478"/>
                    <a:pt x="f203" y="f479"/>
                  </a:cubicBezTo>
                  <a:cubicBezTo>
                    <a:pt x="f203" y="f480"/>
                    <a:pt x="f203" y="f481"/>
                    <a:pt x="f203" y="f482"/>
                  </a:cubicBezTo>
                  <a:cubicBezTo>
                    <a:pt x="f181" y="f483"/>
                    <a:pt x="f209" y="f484"/>
                    <a:pt x="f22" y="f485"/>
                  </a:cubicBezTo>
                  <a:cubicBezTo>
                    <a:pt x="f22" y="f486"/>
                    <a:pt x="f22" y="f487"/>
                    <a:pt x="f22" y="f476"/>
                  </a:cubicBezTo>
                  <a:close/>
                  <a:moveTo>
                    <a:pt x="f22" y="f214"/>
                  </a:moveTo>
                  <a:cubicBezTo>
                    <a:pt x="f209" y="f488"/>
                    <a:pt x="f181" y="f489"/>
                    <a:pt x="f187" y="f490"/>
                  </a:cubicBezTo>
                  <a:cubicBezTo>
                    <a:pt x="f187" y="f157"/>
                    <a:pt x="f187" y="f491"/>
                    <a:pt x="f187" y="f95"/>
                  </a:cubicBezTo>
                  <a:cubicBezTo>
                    <a:pt x="f306" y="f19"/>
                    <a:pt x="f298" y="f492"/>
                    <a:pt x="f290" y="f493"/>
                  </a:cubicBezTo>
                  <a:cubicBezTo>
                    <a:pt x="f362" y="f494"/>
                    <a:pt x="f495" y="f496"/>
                    <a:pt x="f34" y="f490"/>
                  </a:cubicBezTo>
                  <a:cubicBezTo>
                    <a:pt x="f278" y="f497"/>
                    <a:pt x="f278" y="f497"/>
                    <a:pt x="f22" y="f214"/>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50" name="Freeform 55">
              <a:extLst>
                <a:ext uri="{FF2B5EF4-FFF2-40B4-BE49-F238E27FC236}">
                  <a16:creationId xmlns:a16="http://schemas.microsoft.com/office/drawing/2014/main" id="{1E01AFB5-08C8-AB56-2689-880E0464D511}"/>
                </a:ext>
              </a:extLst>
            </p:cNvPr>
            <p:cNvSpPr/>
            <p:nvPr/>
          </p:nvSpPr>
          <p:spPr>
            <a:xfrm>
              <a:off x="4598993" y="2672160"/>
              <a:ext cx="50804" cy="52385"/>
            </a:xfrm>
            <a:custGeom>
              <a:avLst/>
              <a:gdLst>
                <a:gd name="f0" fmla="val 10800000"/>
                <a:gd name="f1" fmla="val 5400000"/>
                <a:gd name="f2" fmla="val 180"/>
                <a:gd name="f3" fmla="val w"/>
                <a:gd name="f4" fmla="val h"/>
                <a:gd name="f5" fmla="val 0"/>
                <a:gd name="f6" fmla="val 29"/>
                <a:gd name="f7" fmla="val 30"/>
                <a:gd name="f8" fmla="val 5"/>
                <a:gd name="f9" fmla="val 13"/>
                <a:gd name="f10" fmla="val 1"/>
                <a:gd name="f11" fmla="val 21"/>
                <a:gd name="f12" fmla="val 2"/>
                <a:gd name="f13" fmla="val 10"/>
                <a:gd name="f14" fmla="val 16"/>
                <a:gd name="f15" fmla="val 23"/>
                <a:gd name="f16" fmla="val 26"/>
                <a:gd name="f17" fmla="+- 0 0 -90"/>
                <a:gd name="f18" fmla="*/ f3 1 29"/>
                <a:gd name="f19" fmla="*/ f4 1 30"/>
                <a:gd name="f20" fmla="val f5"/>
                <a:gd name="f21" fmla="val f6"/>
                <a:gd name="f22" fmla="val f7"/>
                <a:gd name="f23" fmla="*/ f17 f0 1"/>
                <a:gd name="f24" fmla="+- f22 0 f20"/>
                <a:gd name="f25" fmla="+- f21 0 f20"/>
                <a:gd name="f26" fmla="*/ f23 1 f2"/>
                <a:gd name="f27" fmla="*/ f25 1 29"/>
                <a:gd name="f28" fmla="*/ f24 1 30"/>
                <a:gd name="f29" fmla="*/ 5 f25 1"/>
                <a:gd name="f30" fmla="*/ 0 f24 1"/>
                <a:gd name="f31" fmla="*/ 29 f25 1"/>
                <a:gd name="f32" fmla="*/ 2 f24 1"/>
                <a:gd name="f33" fmla="*/ 23 f24 1"/>
                <a:gd name="f34" fmla="+- f26 0 f1"/>
                <a:gd name="f35" fmla="*/ f29 1 29"/>
                <a:gd name="f36" fmla="*/ f30 1 30"/>
                <a:gd name="f37" fmla="*/ f31 1 29"/>
                <a:gd name="f38" fmla="*/ f32 1 30"/>
                <a:gd name="f39" fmla="*/ f33 1 30"/>
                <a:gd name="f40" fmla="*/ 0 1 f27"/>
                <a:gd name="f41" fmla="*/ f21 1 f27"/>
                <a:gd name="f42" fmla="*/ 0 1 f28"/>
                <a:gd name="f43" fmla="*/ f22 1 f28"/>
                <a:gd name="f44" fmla="*/ f35 1 f27"/>
                <a:gd name="f45" fmla="*/ f36 1 f28"/>
                <a:gd name="f46" fmla="*/ f37 1 f27"/>
                <a:gd name="f47" fmla="*/ f38 1 f28"/>
                <a:gd name="f48" fmla="*/ f39 1 f28"/>
                <a:gd name="f49" fmla="*/ f40 f18 1"/>
                <a:gd name="f50" fmla="*/ f41 f18 1"/>
                <a:gd name="f51" fmla="*/ f43 f19 1"/>
                <a:gd name="f52" fmla="*/ f42 f19 1"/>
                <a:gd name="f53" fmla="*/ f44 f18 1"/>
                <a:gd name="f54" fmla="*/ f45 f19 1"/>
                <a:gd name="f55" fmla="*/ f46 f18 1"/>
                <a:gd name="f56" fmla="*/ f47 f19 1"/>
                <a:gd name="f57" fmla="*/ f48 f19 1"/>
              </a:gdLst>
              <a:ahLst/>
              <a:cxnLst>
                <a:cxn ang="3cd4">
                  <a:pos x="hc" y="t"/>
                </a:cxn>
                <a:cxn ang="0">
                  <a:pos x="r" y="vc"/>
                </a:cxn>
                <a:cxn ang="cd4">
                  <a:pos x="hc" y="b"/>
                </a:cxn>
                <a:cxn ang="cd2">
                  <a:pos x="l" y="vc"/>
                </a:cxn>
                <a:cxn ang="f34">
                  <a:pos x="f53" y="f54"/>
                </a:cxn>
                <a:cxn ang="f34">
                  <a:pos x="f55" y="f56"/>
                </a:cxn>
                <a:cxn ang="f34">
                  <a:pos x="f55" y="f57"/>
                </a:cxn>
                <a:cxn ang="f34">
                  <a:pos x="f53" y="f54"/>
                </a:cxn>
              </a:cxnLst>
              <a:rect l="f49" t="f52" r="f50" b="f51"/>
              <a:pathLst>
                <a:path w="29" h="30">
                  <a:moveTo>
                    <a:pt x="f8" y="f5"/>
                  </a:moveTo>
                  <a:cubicBezTo>
                    <a:pt x="f9" y="f10"/>
                    <a:pt x="f11" y="f10"/>
                    <a:pt x="f6" y="f12"/>
                  </a:cubicBezTo>
                  <a:cubicBezTo>
                    <a:pt x="f6" y="f13"/>
                    <a:pt x="f6" y="f14"/>
                    <a:pt x="f6" y="f15"/>
                  </a:cubicBezTo>
                  <a:cubicBezTo>
                    <a:pt x="f8" y="f7"/>
                    <a:pt x="f5" y="f16"/>
                    <a:pt x="f8" y="f5"/>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51" name="Freeform 56">
              <a:extLst>
                <a:ext uri="{FF2B5EF4-FFF2-40B4-BE49-F238E27FC236}">
                  <a16:creationId xmlns:a16="http://schemas.microsoft.com/office/drawing/2014/main" id="{C9701E46-D7A1-8FB0-A9AB-BE9748567AEC}"/>
                </a:ext>
              </a:extLst>
            </p:cNvPr>
            <p:cNvSpPr/>
            <p:nvPr/>
          </p:nvSpPr>
          <p:spPr>
            <a:xfrm>
              <a:off x="4605339" y="1481538"/>
              <a:ext cx="44448" cy="53977"/>
            </a:xfrm>
            <a:custGeom>
              <a:avLst/>
              <a:gdLst>
                <a:gd name="f0" fmla="val 10800000"/>
                <a:gd name="f1" fmla="val 5400000"/>
                <a:gd name="f2" fmla="val 180"/>
                <a:gd name="f3" fmla="val w"/>
                <a:gd name="f4" fmla="val h"/>
                <a:gd name="f5" fmla="val 0"/>
                <a:gd name="f6" fmla="val 25"/>
                <a:gd name="f7" fmla="val 31"/>
                <a:gd name="f8" fmla="val 24"/>
                <a:gd name="f9" fmla="val 16"/>
                <a:gd name="f10" fmla="val 9"/>
                <a:gd name="f11" fmla="val 3"/>
                <a:gd name="f12" fmla="val 5"/>
                <a:gd name="f13" fmla="val 8"/>
                <a:gd name="f14" fmla="val 15"/>
                <a:gd name="f15" fmla="val 22"/>
                <a:gd name="f16" fmla="val 29"/>
                <a:gd name="f17" fmla="val 26"/>
                <a:gd name="f18" fmla="+- 0 0 -90"/>
                <a:gd name="f19" fmla="*/ f3 1 25"/>
                <a:gd name="f20" fmla="*/ f4 1 31"/>
                <a:gd name="f21" fmla="val f5"/>
                <a:gd name="f22" fmla="val f6"/>
                <a:gd name="f23" fmla="val f7"/>
                <a:gd name="f24" fmla="*/ f18 f0 1"/>
                <a:gd name="f25" fmla="+- f23 0 f21"/>
                <a:gd name="f26" fmla="+- f22 0 f21"/>
                <a:gd name="f27" fmla="*/ f24 1 f2"/>
                <a:gd name="f28" fmla="*/ f26 1 25"/>
                <a:gd name="f29" fmla="*/ f25 1 31"/>
                <a:gd name="f30" fmla="*/ 0 f26 1"/>
                <a:gd name="f31" fmla="*/ 24 f25 1"/>
                <a:gd name="f32" fmla="*/ 0 f25 1"/>
                <a:gd name="f33" fmla="*/ 25 f26 1"/>
                <a:gd name="f34" fmla="*/ 8 f25 1"/>
                <a:gd name="f35" fmla="*/ 31 f25 1"/>
                <a:gd name="f36" fmla="+- f27 0 f1"/>
                <a:gd name="f37" fmla="*/ f30 1 25"/>
                <a:gd name="f38" fmla="*/ f31 1 31"/>
                <a:gd name="f39" fmla="*/ f32 1 31"/>
                <a:gd name="f40" fmla="*/ f33 1 25"/>
                <a:gd name="f41" fmla="*/ f34 1 31"/>
                <a:gd name="f42" fmla="*/ f35 1 31"/>
                <a:gd name="f43" fmla="*/ 0 1 f28"/>
                <a:gd name="f44" fmla="*/ f22 1 f28"/>
                <a:gd name="f45" fmla="*/ 0 1 f29"/>
                <a:gd name="f46" fmla="*/ f23 1 f29"/>
                <a:gd name="f47" fmla="*/ f37 1 f28"/>
                <a:gd name="f48" fmla="*/ f38 1 f29"/>
                <a:gd name="f49" fmla="*/ f39 1 f29"/>
                <a:gd name="f50" fmla="*/ f40 1 f28"/>
                <a:gd name="f51" fmla="*/ f41 1 f29"/>
                <a:gd name="f52" fmla="*/ f42 1 f29"/>
                <a:gd name="f53" fmla="*/ f43 f19 1"/>
                <a:gd name="f54" fmla="*/ f44 f19 1"/>
                <a:gd name="f55" fmla="*/ f46 f20 1"/>
                <a:gd name="f56" fmla="*/ f45 f20 1"/>
                <a:gd name="f57" fmla="*/ f47 f19 1"/>
                <a:gd name="f58" fmla="*/ f48 f20 1"/>
                <a:gd name="f59" fmla="*/ f49 f20 1"/>
                <a:gd name="f60" fmla="*/ f50 f19 1"/>
                <a:gd name="f61" fmla="*/ f51 f20 1"/>
                <a:gd name="f62" fmla="*/ f52 f20 1"/>
              </a:gdLst>
              <a:ahLst/>
              <a:cxnLst>
                <a:cxn ang="3cd4">
                  <a:pos x="hc" y="t"/>
                </a:cxn>
                <a:cxn ang="0">
                  <a:pos x="r" y="vc"/>
                </a:cxn>
                <a:cxn ang="cd4">
                  <a:pos x="hc" y="b"/>
                </a:cxn>
                <a:cxn ang="cd2">
                  <a:pos x="l" y="vc"/>
                </a:cxn>
                <a:cxn ang="f36">
                  <a:pos x="f57" y="f58"/>
                </a:cxn>
                <a:cxn ang="f36">
                  <a:pos x="f57" y="f59"/>
                </a:cxn>
                <a:cxn ang="f36">
                  <a:pos x="f60" y="f61"/>
                </a:cxn>
                <a:cxn ang="f36">
                  <a:pos x="f60" y="f62"/>
                </a:cxn>
                <a:cxn ang="f36">
                  <a:pos x="f57" y="f58"/>
                </a:cxn>
              </a:cxnLst>
              <a:rect l="f53" t="f56" r="f54" b="f55"/>
              <a:pathLst>
                <a:path w="25" h="31">
                  <a:moveTo>
                    <a:pt x="f5" y="f8"/>
                  </a:moveTo>
                  <a:cubicBezTo>
                    <a:pt x="f5" y="f9"/>
                    <a:pt x="f5" y="f10"/>
                    <a:pt x="f5" y="f5"/>
                  </a:cubicBezTo>
                  <a:cubicBezTo>
                    <a:pt x="f10" y="f11"/>
                    <a:pt x="f9" y="f12"/>
                    <a:pt x="f6" y="f13"/>
                  </a:cubicBezTo>
                  <a:cubicBezTo>
                    <a:pt x="f6" y="f14"/>
                    <a:pt x="f6" y="f15"/>
                    <a:pt x="f6" y="f7"/>
                  </a:cubicBezTo>
                  <a:cubicBezTo>
                    <a:pt x="f9" y="f16"/>
                    <a:pt x="f13" y="f17"/>
                    <a:pt x="f5" y="f8"/>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52" name="Freeform 57">
              <a:extLst>
                <a:ext uri="{FF2B5EF4-FFF2-40B4-BE49-F238E27FC236}">
                  <a16:creationId xmlns:a16="http://schemas.microsoft.com/office/drawing/2014/main" id="{41A5FE58-D0A8-E154-70A5-4B34CCB7AA23}"/>
                </a:ext>
              </a:extLst>
            </p:cNvPr>
            <p:cNvSpPr/>
            <p:nvPr/>
          </p:nvSpPr>
          <p:spPr>
            <a:xfrm>
              <a:off x="4605339" y="1968895"/>
              <a:ext cx="44448" cy="49213"/>
            </a:xfrm>
            <a:custGeom>
              <a:avLst/>
              <a:gdLst>
                <a:gd name="f0" fmla="val 10800000"/>
                <a:gd name="f1" fmla="val 5400000"/>
                <a:gd name="f2" fmla="val 180"/>
                <a:gd name="f3" fmla="val w"/>
                <a:gd name="f4" fmla="val h"/>
                <a:gd name="f5" fmla="val 0"/>
                <a:gd name="f6" fmla="val 25"/>
                <a:gd name="f7" fmla="val 28"/>
                <a:gd name="f8" fmla="val 5"/>
                <a:gd name="f9" fmla="val 13"/>
                <a:gd name="f10" fmla="val 20"/>
                <a:gd name="f11" fmla="val 16"/>
                <a:gd name="f12" fmla="val 27"/>
                <a:gd name="f13" fmla="val 8"/>
                <a:gd name="f14" fmla="val 26"/>
                <a:gd name="f15" fmla="val 24"/>
                <a:gd name="f16" fmla="val 9"/>
                <a:gd name="f17" fmla="val 2"/>
                <a:gd name="f18" fmla="val 4"/>
                <a:gd name="f19" fmla="+- 0 0 -90"/>
                <a:gd name="f20" fmla="*/ f3 1 25"/>
                <a:gd name="f21" fmla="*/ f4 1 28"/>
                <a:gd name="f22" fmla="val f5"/>
                <a:gd name="f23" fmla="val f6"/>
                <a:gd name="f24" fmla="val f7"/>
                <a:gd name="f25" fmla="*/ f19 f0 1"/>
                <a:gd name="f26" fmla="+- f24 0 f22"/>
                <a:gd name="f27" fmla="+- f23 0 f22"/>
                <a:gd name="f28" fmla="*/ f25 1 f2"/>
                <a:gd name="f29" fmla="*/ f27 1 25"/>
                <a:gd name="f30" fmla="*/ f26 1 28"/>
                <a:gd name="f31" fmla="*/ 25 f27 1"/>
                <a:gd name="f32" fmla="*/ 5 f26 1"/>
                <a:gd name="f33" fmla="*/ 28 f26 1"/>
                <a:gd name="f34" fmla="*/ 0 f27 1"/>
                <a:gd name="f35" fmla="*/ 24 f26 1"/>
                <a:gd name="f36" fmla="*/ 0 f26 1"/>
                <a:gd name="f37" fmla="+- f28 0 f1"/>
                <a:gd name="f38" fmla="*/ f31 1 25"/>
                <a:gd name="f39" fmla="*/ f32 1 28"/>
                <a:gd name="f40" fmla="*/ f33 1 28"/>
                <a:gd name="f41" fmla="*/ f34 1 25"/>
                <a:gd name="f42" fmla="*/ f35 1 28"/>
                <a:gd name="f43" fmla="*/ f36 1 28"/>
                <a:gd name="f44" fmla="*/ 0 1 f29"/>
                <a:gd name="f45" fmla="*/ f23 1 f29"/>
                <a:gd name="f46" fmla="*/ 0 1 f30"/>
                <a:gd name="f47" fmla="*/ f24 1 f30"/>
                <a:gd name="f48" fmla="*/ f38 1 f29"/>
                <a:gd name="f49" fmla="*/ f39 1 f30"/>
                <a:gd name="f50" fmla="*/ f40 1 f30"/>
                <a:gd name="f51" fmla="*/ f41 1 f29"/>
                <a:gd name="f52" fmla="*/ f42 1 f30"/>
                <a:gd name="f53" fmla="*/ f43 1 f30"/>
                <a:gd name="f54" fmla="*/ f44 f20 1"/>
                <a:gd name="f55" fmla="*/ f45 f20 1"/>
                <a:gd name="f56" fmla="*/ f47 f21 1"/>
                <a:gd name="f57" fmla="*/ f46 f21 1"/>
                <a:gd name="f58" fmla="*/ f48 f20 1"/>
                <a:gd name="f59" fmla="*/ f49 f21 1"/>
                <a:gd name="f60" fmla="*/ f50 f21 1"/>
                <a:gd name="f61" fmla="*/ f51 f20 1"/>
                <a:gd name="f62" fmla="*/ f52 f21 1"/>
                <a:gd name="f63" fmla="*/ f53 f21 1"/>
              </a:gdLst>
              <a:ahLst/>
              <a:cxnLst>
                <a:cxn ang="3cd4">
                  <a:pos x="hc" y="t"/>
                </a:cxn>
                <a:cxn ang="0">
                  <a:pos x="r" y="vc"/>
                </a:cxn>
                <a:cxn ang="cd4">
                  <a:pos x="hc" y="b"/>
                </a:cxn>
                <a:cxn ang="cd2">
                  <a:pos x="l" y="vc"/>
                </a:cxn>
                <a:cxn ang="f37">
                  <a:pos x="f58" y="f59"/>
                </a:cxn>
                <a:cxn ang="f37">
                  <a:pos x="f58" y="f60"/>
                </a:cxn>
                <a:cxn ang="f37">
                  <a:pos x="f61" y="f62"/>
                </a:cxn>
                <a:cxn ang="f37">
                  <a:pos x="f61" y="f63"/>
                </a:cxn>
                <a:cxn ang="f37">
                  <a:pos x="f58" y="f59"/>
                </a:cxn>
              </a:cxnLst>
              <a:rect l="f54" t="f57" r="f55" b="f56"/>
              <a:pathLst>
                <a:path w="25" h="28">
                  <a:moveTo>
                    <a:pt x="f6" y="f8"/>
                  </a:moveTo>
                  <a:cubicBezTo>
                    <a:pt x="f6" y="f9"/>
                    <a:pt x="f6" y="f10"/>
                    <a:pt x="f6" y="f7"/>
                  </a:cubicBezTo>
                  <a:cubicBezTo>
                    <a:pt x="f11" y="f12"/>
                    <a:pt x="f13" y="f14"/>
                    <a:pt x="f5" y="f15"/>
                  </a:cubicBezTo>
                  <a:cubicBezTo>
                    <a:pt x="f5" y="f11"/>
                    <a:pt x="f5" y="f16"/>
                    <a:pt x="f5" y="f5"/>
                  </a:cubicBezTo>
                  <a:cubicBezTo>
                    <a:pt x="f16" y="f17"/>
                    <a:pt x="f11" y="f18"/>
                    <a:pt x="f6" y="f8"/>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53" name="Freeform 58">
              <a:extLst>
                <a:ext uri="{FF2B5EF4-FFF2-40B4-BE49-F238E27FC236}">
                  <a16:creationId xmlns:a16="http://schemas.microsoft.com/office/drawing/2014/main" id="{4395B87E-E62F-0E22-A8C7-A6C401585F85}"/>
                </a:ext>
              </a:extLst>
            </p:cNvPr>
            <p:cNvSpPr/>
            <p:nvPr/>
          </p:nvSpPr>
          <p:spPr>
            <a:xfrm>
              <a:off x="4602166" y="2251472"/>
              <a:ext cx="46040" cy="47621"/>
            </a:xfrm>
            <a:custGeom>
              <a:avLst/>
              <a:gdLst>
                <a:gd name="f0" fmla="val 10800000"/>
                <a:gd name="f1" fmla="val 5400000"/>
                <a:gd name="f2" fmla="val 180"/>
                <a:gd name="f3" fmla="val w"/>
                <a:gd name="f4" fmla="val h"/>
                <a:gd name="f5" fmla="val 0"/>
                <a:gd name="f6" fmla="val 26"/>
                <a:gd name="f7" fmla="val 27"/>
                <a:gd name="f8" fmla="val 2"/>
                <a:gd name="f9" fmla="val 10"/>
                <a:gd name="f10" fmla="val 1"/>
                <a:gd name="f11" fmla="val 18"/>
                <a:gd name="f12" fmla="val 3"/>
                <a:gd name="f13" fmla="val 11"/>
                <a:gd name="f14" fmla="val 25"/>
                <a:gd name="f15" fmla="+- 0 0 -90"/>
                <a:gd name="f16" fmla="*/ f3 1 26"/>
                <a:gd name="f17" fmla="*/ f4 1 27"/>
                <a:gd name="f18" fmla="val f5"/>
                <a:gd name="f19" fmla="val f6"/>
                <a:gd name="f20" fmla="val f7"/>
                <a:gd name="f21" fmla="*/ f15 f0 1"/>
                <a:gd name="f22" fmla="+- f20 0 f18"/>
                <a:gd name="f23" fmla="+- f19 0 f18"/>
                <a:gd name="f24" fmla="*/ f21 1 f2"/>
                <a:gd name="f25" fmla="*/ f23 1 26"/>
                <a:gd name="f26" fmla="*/ f22 1 27"/>
                <a:gd name="f27" fmla="*/ 2 f23 1"/>
                <a:gd name="f28" fmla="*/ 0 f22 1"/>
                <a:gd name="f29" fmla="*/ 26 f23 1"/>
                <a:gd name="f30" fmla="*/ 3 f22 1"/>
                <a:gd name="f31" fmla="*/ 25 f22 1"/>
                <a:gd name="f32" fmla="+- f24 0 f1"/>
                <a:gd name="f33" fmla="*/ f27 1 26"/>
                <a:gd name="f34" fmla="*/ f28 1 27"/>
                <a:gd name="f35" fmla="*/ f29 1 26"/>
                <a:gd name="f36" fmla="*/ f30 1 27"/>
                <a:gd name="f37" fmla="*/ f31 1 27"/>
                <a:gd name="f38" fmla="*/ 0 1 f25"/>
                <a:gd name="f39" fmla="*/ f19 1 f25"/>
                <a:gd name="f40" fmla="*/ 0 1 f26"/>
                <a:gd name="f41" fmla="*/ f20 1 f26"/>
                <a:gd name="f42" fmla="*/ f33 1 f25"/>
                <a:gd name="f43" fmla="*/ f34 1 f26"/>
                <a:gd name="f44" fmla="*/ f35 1 f25"/>
                <a:gd name="f45" fmla="*/ f36 1 f26"/>
                <a:gd name="f46" fmla="*/ f37 1 f26"/>
                <a:gd name="f47" fmla="*/ f38 f16 1"/>
                <a:gd name="f48" fmla="*/ f39 f16 1"/>
                <a:gd name="f49" fmla="*/ f41 f17 1"/>
                <a:gd name="f50" fmla="*/ f40 f17 1"/>
                <a:gd name="f51" fmla="*/ f42 f16 1"/>
                <a:gd name="f52" fmla="*/ f43 f17 1"/>
                <a:gd name="f53" fmla="*/ f44 f16 1"/>
                <a:gd name="f54" fmla="*/ f45 f17 1"/>
                <a:gd name="f55" fmla="*/ f46 f17 1"/>
              </a:gdLst>
              <a:ahLst/>
              <a:cxnLst>
                <a:cxn ang="3cd4">
                  <a:pos x="hc" y="t"/>
                </a:cxn>
                <a:cxn ang="0">
                  <a:pos x="r" y="vc"/>
                </a:cxn>
                <a:cxn ang="cd4">
                  <a:pos x="hc" y="b"/>
                </a:cxn>
                <a:cxn ang="cd2">
                  <a:pos x="l" y="vc"/>
                </a:cxn>
                <a:cxn ang="f32">
                  <a:pos x="f51" y="f52"/>
                </a:cxn>
                <a:cxn ang="f32">
                  <a:pos x="f53" y="f54"/>
                </a:cxn>
                <a:cxn ang="f32">
                  <a:pos x="f53" y="f55"/>
                </a:cxn>
                <a:cxn ang="f32">
                  <a:pos x="f51" y="f52"/>
                </a:cxn>
              </a:cxnLst>
              <a:rect l="f47" t="f50" r="f48" b="f49"/>
              <a:pathLst>
                <a:path w="26" h="27">
                  <a:moveTo>
                    <a:pt x="f8" y="f5"/>
                  </a:moveTo>
                  <a:cubicBezTo>
                    <a:pt x="f9" y="f10"/>
                    <a:pt x="f11" y="f8"/>
                    <a:pt x="f6" y="f12"/>
                  </a:cubicBezTo>
                  <a:cubicBezTo>
                    <a:pt x="f6" y="f13"/>
                    <a:pt x="f6" y="f11"/>
                    <a:pt x="f6" y="f14"/>
                  </a:cubicBezTo>
                  <a:cubicBezTo>
                    <a:pt x="f8" y="f7"/>
                    <a:pt x="f5" y="f14"/>
                    <a:pt x="f8" y="f5"/>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54" name="Freeform 59">
              <a:extLst>
                <a:ext uri="{FF2B5EF4-FFF2-40B4-BE49-F238E27FC236}">
                  <a16:creationId xmlns:a16="http://schemas.microsoft.com/office/drawing/2014/main" id="{5CC168DB-5678-5CAA-941A-BCACA6C49EBB}"/>
                </a:ext>
              </a:extLst>
            </p:cNvPr>
            <p:cNvSpPr/>
            <p:nvPr/>
          </p:nvSpPr>
          <p:spPr>
            <a:xfrm>
              <a:off x="4602166" y="1340245"/>
              <a:ext cx="47621" cy="55558"/>
            </a:xfrm>
            <a:custGeom>
              <a:avLst/>
              <a:gdLst>
                <a:gd name="f0" fmla="val 10800000"/>
                <a:gd name="f1" fmla="val 5400000"/>
                <a:gd name="f2" fmla="val 180"/>
                <a:gd name="f3" fmla="val w"/>
                <a:gd name="f4" fmla="val h"/>
                <a:gd name="f5" fmla="val 0"/>
                <a:gd name="f6" fmla="val 27"/>
                <a:gd name="f7" fmla="val 31"/>
                <a:gd name="f8" fmla="val 9"/>
                <a:gd name="f9" fmla="val 16"/>
                <a:gd name="f10" fmla="val 24"/>
                <a:gd name="f11" fmla="val 1"/>
                <a:gd name="f12" fmla="val 25"/>
                <a:gd name="f13" fmla="val 2"/>
                <a:gd name="f14" fmla="val 6"/>
                <a:gd name="f15" fmla="val 10"/>
                <a:gd name="f16" fmla="val 3"/>
                <a:gd name="f17" fmla="val 15"/>
                <a:gd name="f18" fmla="val 5"/>
                <a:gd name="f19" fmla="val 18"/>
                <a:gd name="f20" fmla="val 22"/>
                <a:gd name="f21" fmla="val 7"/>
                <a:gd name="f22" fmla="+- 0 0 -90"/>
                <a:gd name="f23" fmla="*/ f3 1 27"/>
                <a:gd name="f24" fmla="*/ f4 1 31"/>
                <a:gd name="f25" fmla="val f5"/>
                <a:gd name="f26" fmla="val f6"/>
                <a:gd name="f27" fmla="val f7"/>
                <a:gd name="f28" fmla="*/ f22 f0 1"/>
                <a:gd name="f29" fmla="+- f27 0 f25"/>
                <a:gd name="f30" fmla="+- f26 0 f25"/>
                <a:gd name="f31" fmla="*/ f28 1 f2"/>
                <a:gd name="f32" fmla="*/ f30 1 27"/>
                <a:gd name="f33" fmla="*/ f29 1 31"/>
                <a:gd name="f34" fmla="*/ 27 f30 1"/>
                <a:gd name="f35" fmla="*/ 9 f29 1"/>
                <a:gd name="f36" fmla="*/ 31 f29 1"/>
                <a:gd name="f37" fmla="*/ 2 f30 1"/>
                <a:gd name="f38" fmla="*/ 0 f29 1"/>
                <a:gd name="f39" fmla="*/ 15 f30 1"/>
                <a:gd name="f40" fmla="*/ 5 f29 1"/>
                <a:gd name="f41" fmla="+- f31 0 f1"/>
                <a:gd name="f42" fmla="*/ f34 1 27"/>
                <a:gd name="f43" fmla="*/ f35 1 31"/>
                <a:gd name="f44" fmla="*/ f36 1 31"/>
                <a:gd name="f45" fmla="*/ f37 1 27"/>
                <a:gd name="f46" fmla="*/ f38 1 31"/>
                <a:gd name="f47" fmla="*/ f39 1 27"/>
                <a:gd name="f48" fmla="*/ f40 1 31"/>
                <a:gd name="f49" fmla="*/ 0 1 f32"/>
                <a:gd name="f50" fmla="*/ f26 1 f32"/>
                <a:gd name="f51" fmla="*/ 0 1 f33"/>
                <a:gd name="f52" fmla="*/ f27 1 f33"/>
                <a:gd name="f53" fmla="*/ f42 1 f32"/>
                <a:gd name="f54" fmla="*/ f43 1 f33"/>
                <a:gd name="f55" fmla="*/ f44 1 f33"/>
                <a:gd name="f56" fmla="*/ f45 1 f32"/>
                <a:gd name="f57" fmla="*/ f46 1 f33"/>
                <a:gd name="f58" fmla="*/ f47 1 f32"/>
                <a:gd name="f59" fmla="*/ f48 1 f33"/>
                <a:gd name="f60" fmla="*/ f49 f23 1"/>
                <a:gd name="f61" fmla="*/ f50 f23 1"/>
                <a:gd name="f62" fmla="*/ f52 f24 1"/>
                <a:gd name="f63" fmla="*/ f51 f24 1"/>
                <a:gd name="f64" fmla="*/ f53 f23 1"/>
                <a:gd name="f65" fmla="*/ f54 f24 1"/>
                <a:gd name="f66" fmla="*/ f55 f24 1"/>
                <a:gd name="f67" fmla="*/ f56 f23 1"/>
                <a:gd name="f68" fmla="*/ f57 f24 1"/>
                <a:gd name="f69" fmla="*/ f58 f23 1"/>
                <a:gd name="f70" fmla="*/ f59 f24 1"/>
              </a:gdLst>
              <a:ahLst/>
              <a:cxnLst>
                <a:cxn ang="3cd4">
                  <a:pos x="hc" y="t"/>
                </a:cxn>
                <a:cxn ang="0">
                  <a:pos x="r" y="vc"/>
                </a:cxn>
                <a:cxn ang="cd4">
                  <a:pos x="hc" y="b"/>
                </a:cxn>
                <a:cxn ang="cd2">
                  <a:pos x="l" y="vc"/>
                </a:cxn>
                <a:cxn ang="f41">
                  <a:pos x="f64" y="f65"/>
                </a:cxn>
                <a:cxn ang="f41">
                  <a:pos x="f64" y="f66"/>
                </a:cxn>
                <a:cxn ang="f41">
                  <a:pos x="f67" y="f68"/>
                </a:cxn>
                <a:cxn ang="f41">
                  <a:pos x="f69" y="f70"/>
                </a:cxn>
                <a:cxn ang="f41">
                  <a:pos x="f64" y="f65"/>
                </a:cxn>
              </a:cxnLst>
              <a:rect l="f60" t="f63" r="f61" b="f62"/>
              <a:pathLst>
                <a:path w="27" h="31">
                  <a:moveTo>
                    <a:pt x="f6" y="f8"/>
                  </a:moveTo>
                  <a:cubicBezTo>
                    <a:pt x="f6" y="f9"/>
                    <a:pt x="f6" y="f10"/>
                    <a:pt x="f6" y="f7"/>
                  </a:cubicBezTo>
                  <a:cubicBezTo>
                    <a:pt x="f11" y="f6"/>
                    <a:pt x="f5" y="f12"/>
                    <a:pt x="f13" y="f5"/>
                  </a:cubicBezTo>
                  <a:cubicBezTo>
                    <a:pt x="f14" y="f13"/>
                    <a:pt x="f15" y="f16"/>
                    <a:pt x="f17" y="f18"/>
                  </a:cubicBezTo>
                  <a:cubicBezTo>
                    <a:pt x="f19" y="f14"/>
                    <a:pt x="f20" y="f21"/>
                    <a:pt x="f6" y="f8"/>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55" name="Freeform 60">
              <a:extLst>
                <a:ext uri="{FF2B5EF4-FFF2-40B4-BE49-F238E27FC236}">
                  <a16:creationId xmlns:a16="http://schemas.microsoft.com/office/drawing/2014/main" id="{62CAD65C-BBCF-4D57-6C2A-C8B3483F4E78}"/>
                </a:ext>
              </a:extLst>
            </p:cNvPr>
            <p:cNvSpPr/>
            <p:nvPr/>
          </p:nvSpPr>
          <p:spPr>
            <a:xfrm>
              <a:off x="4600575" y="1624413"/>
              <a:ext cx="47621" cy="49213"/>
            </a:xfrm>
            <a:custGeom>
              <a:avLst/>
              <a:gdLst>
                <a:gd name="f0" fmla="val 10800000"/>
                <a:gd name="f1" fmla="val 5400000"/>
                <a:gd name="f2" fmla="val 180"/>
                <a:gd name="f3" fmla="val w"/>
                <a:gd name="f4" fmla="val h"/>
                <a:gd name="f5" fmla="val 0"/>
                <a:gd name="f6" fmla="val 27"/>
                <a:gd name="f7" fmla="val 28"/>
                <a:gd name="f8" fmla="val 4"/>
                <a:gd name="f9" fmla="val 11"/>
                <a:gd name="f10" fmla="val 1"/>
                <a:gd name="f11" fmla="val 19"/>
                <a:gd name="f12" fmla="val 3"/>
                <a:gd name="f13" fmla="val 5"/>
                <a:gd name="f14" fmla="val 13"/>
                <a:gd name="f15" fmla="val 20"/>
                <a:gd name="f16" fmla="val 2"/>
                <a:gd name="f17" fmla="val 26"/>
                <a:gd name="f18" fmla="val 23"/>
                <a:gd name="f19" fmla="+- 0 0 -90"/>
                <a:gd name="f20" fmla="*/ f3 1 27"/>
                <a:gd name="f21" fmla="*/ f4 1 28"/>
                <a:gd name="f22" fmla="val f5"/>
                <a:gd name="f23" fmla="val f6"/>
                <a:gd name="f24" fmla="val f7"/>
                <a:gd name="f25" fmla="*/ f19 f0 1"/>
                <a:gd name="f26" fmla="+- f24 0 f22"/>
                <a:gd name="f27" fmla="+- f23 0 f22"/>
                <a:gd name="f28" fmla="*/ f25 1 f2"/>
                <a:gd name="f29" fmla="*/ f27 1 27"/>
                <a:gd name="f30" fmla="*/ f26 1 28"/>
                <a:gd name="f31" fmla="*/ 4 f27 1"/>
                <a:gd name="f32" fmla="*/ 0 f26 1"/>
                <a:gd name="f33" fmla="*/ 27 f27 1"/>
                <a:gd name="f34" fmla="*/ 5 f26 1"/>
                <a:gd name="f35" fmla="*/ 28 f26 1"/>
                <a:gd name="f36" fmla="+- f28 0 f1"/>
                <a:gd name="f37" fmla="*/ f31 1 27"/>
                <a:gd name="f38" fmla="*/ f32 1 28"/>
                <a:gd name="f39" fmla="*/ f33 1 27"/>
                <a:gd name="f40" fmla="*/ f34 1 28"/>
                <a:gd name="f41" fmla="*/ f35 1 28"/>
                <a:gd name="f42" fmla="*/ 0 1 f29"/>
                <a:gd name="f43" fmla="*/ f23 1 f29"/>
                <a:gd name="f44" fmla="*/ 0 1 f30"/>
                <a:gd name="f45" fmla="*/ f24 1 f30"/>
                <a:gd name="f46" fmla="*/ f37 1 f29"/>
                <a:gd name="f47" fmla="*/ f38 1 f30"/>
                <a:gd name="f48" fmla="*/ f39 1 f29"/>
                <a:gd name="f49" fmla="*/ f40 1 f30"/>
                <a:gd name="f50" fmla="*/ f41 1 f30"/>
                <a:gd name="f51" fmla="*/ f42 f20 1"/>
                <a:gd name="f52" fmla="*/ f43 f20 1"/>
                <a:gd name="f53" fmla="*/ f45 f21 1"/>
                <a:gd name="f54" fmla="*/ f44 f21 1"/>
                <a:gd name="f55" fmla="*/ f46 f20 1"/>
                <a:gd name="f56" fmla="*/ f47 f21 1"/>
                <a:gd name="f57" fmla="*/ f48 f20 1"/>
                <a:gd name="f58" fmla="*/ f49 f21 1"/>
                <a:gd name="f59" fmla="*/ f50 f21 1"/>
              </a:gdLst>
              <a:ahLst/>
              <a:cxnLst>
                <a:cxn ang="3cd4">
                  <a:pos x="hc" y="t"/>
                </a:cxn>
                <a:cxn ang="0">
                  <a:pos x="r" y="vc"/>
                </a:cxn>
                <a:cxn ang="cd4">
                  <a:pos x="hc" y="b"/>
                </a:cxn>
                <a:cxn ang="cd2">
                  <a:pos x="l" y="vc"/>
                </a:cxn>
                <a:cxn ang="f36">
                  <a:pos x="f55" y="f56"/>
                </a:cxn>
                <a:cxn ang="f36">
                  <a:pos x="f57" y="f58"/>
                </a:cxn>
                <a:cxn ang="f36">
                  <a:pos x="f57" y="f59"/>
                </a:cxn>
                <a:cxn ang="f36">
                  <a:pos x="f55" y="f56"/>
                </a:cxn>
              </a:cxnLst>
              <a:rect l="f51" t="f54" r="f52" b="f53"/>
              <a:pathLst>
                <a:path w="27" h="28">
                  <a:moveTo>
                    <a:pt x="f8" y="f5"/>
                  </a:moveTo>
                  <a:cubicBezTo>
                    <a:pt x="f9" y="f10"/>
                    <a:pt x="f11" y="f12"/>
                    <a:pt x="f6" y="f13"/>
                  </a:cubicBezTo>
                  <a:cubicBezTo>
                    <a:pt x="f6" y="f14"/>
                    <a:pt x="f6" y="f15"/>
                    <a:pt x="f6" y="f7"/>
                  </a:cubicBezTo>
                  <a:cubicBezTo>
                    <a:pt x="f16" y="f17"/>
                    <a:pt x="f5" y="f18"/>
                    <a:pt x="f8" y="f5"/>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56" name="Freeform 61">
              <a:extLst>
                <a:ext uri="{FF2B5EF4-FFF2-40B4-BE49-F238E27FC236}">
                  <a16:creationId xmlns:a16="http://schemas.microsoft.com/office/drawing/2014/main" id="{D2DABC39-703E-64F1-E607-A9AA646ED97E}"/>
                </a:ext>
              </a:extLst>
            </p:cNvPr>
            <p:cNvSpPr/>
            <p:nvPr/>
          </p:nvSpPr>
          <p:spPr>
            <a:xfrm>
              <a:off x="4605339" y="2173684"/>
              <a:ext cx="49213" cy="53977"/>
            </a:xfrm>
            <a:custGeom>
              <a:avLst/>
              <a:gdLst>
                <a:gd name="f0" fmla="val 10800000"/>
                <a:gd name="f1" fmla="val 5400000"/>
                <a:gd name="f2" fmla="val 180"/>
                <a:gd name="f3" fmla="val w"/>
                <a:gd name="f4" fmla="val h"/>
                <a:gd name="f5" fmla="val 0"/>
                <a:gd name="f6" fmla="val 28"/>
                <a:gd name="f7" fmla="val 31"/>
                <a:gd name="f8" fmla="val 24"/>
                <a:gd name="f9" fmla="val 16"/>
                <a:gd name="f10" fmla="val 30"/>
                <a:gd name="f11" fmla="val 8"/>
                <a:gd name="f12" fmla="val 29"/>
                <a:gd name="f13" fmla="val 21"/>
                <a:gd name="f14" fmla="val 14"/>
                <a:gd name="f15" fmla="val 7"/>
                <a:gd name="f16" fmla="+- 0 0 -90"/>
                <a:gd name="f17" fmla="*/ f3 1 28"/>
                <a:gd name="f18" fmla="*/ f4 1 31"/>
                <a:gd name="f19" fmla="val f5"/>
                <a:gd name="f20" fmla="val f6"/>
                <a:gd name="f21" fmla="val f7"/>
                <a:gd name="f22" fmla="*/ f16 f0 1"/>
                <a:gd name="f23" fmla="+- f21 0 f19"/>
                <a:gd name="f24" fmla="+- f20 0 f19"/>
                <a:gd name="f25" fmla="*/ f22 1 f2"/>
                <a:gd name="f26" fmla="*/ f24 1 28"/>
                <a:gd name="f27" fmla="*/ f23 1 31"/>
                <a:gd name="f28" fmla="*/ 24 f24 1"/>
                <a:gd name="f29" fmla="*/ 31 f23 1"/>
                <a:gd name="f30" fmla="*/ 0 f24 1"/>
                <a:gd name="f31" fmla="*/ 28 f23 1"/>
                <a:gd name="f32" fmla="*/ 7 f23 1"/>
                <a:gd name="f33" fmla="+- f25 0 f1"/>
                <a:gd name="f34" fmla="*/ f28 1 28"/>
                <a:gd name="f35" fmla="*/ f29 1 31"/>
                <a:gd name="f36" fmla="*/ f30 1 28"/>
                <a:gd name="f37" fmla="*/ f31 1 31"/>
                <a:gd name="f38" fmla="*/ f32 1 31"/>
                <a:gd name="f39" fmla="*/ 0 1 f26"/>
                <a:gd name="f40" fmla="*/ f20 1 f26"/>
                <a:gd name="f41" fmla="*/ 0 1 f27"/>
                <a:gd name="f42" fmla="*/ f21 1 f27"/>
                <a:gd name="f43" fmla="*/ f34 1 f26"/>
                <a:gd name="f44" fmla="*/ f35 1 f27"/>
                <a:gd name="f45" fmla="*/ f36 1 f26"/>
                <a:gd name="f46" fmla="*/ f37 1 f27"/>
                <a:gd name="f47" fmla="*/ f38 1 f27"/>
                <a:gd name="f48" fmla="*/ f39 f17 1"/>
                <a:gd name="f49" fmla="*/ f40 f17 1"/>
                <a:gd name="f50" fmla="*/ f42 f18 1"/>
                <a:gd name="f51" fmla="*/ f41 f18 1"/>
                <a:gd name="f52" fmla="*/ f43 f17 1"/>
                <a:gd name="f53" fmla="*/ f44 f18 1"/>
                <a:gd name="f54" fmla="*/ f45 f17 1"/>
                <a:gd name="f55" fmla="*/ f46 f18 1"/>
                <a:gd name="f56" fmla="*/ f47 f18 1"/>
              </a:gdLst>
              <a:ahLst/>
              <a:cxnLst>
                <a:cxn ang="3cd4">
                  <a:pos x="hc" y="t"/>
                </a:cxn>
                <a:cxn ang="0">
                  <a:pos x="r" y="vc"/>
                </a:cxn>
                <a:cxn ang="cd4">
                  <a:pos x="hc" y="b"/>
                </a:cxn>
                <a:cxn ang="cd2">
                  <a:pos x="l" y="vc"/>
                </a:cxn>
                <a:cxn ang="f33">
                  <a:pos x="f52" y="f53"/>
                </a:cxn>
                <a:cxn ang="f33">
                  <a:pos x="f54" y="f55"/>
                </a:cxn>
                <a:cxn ang="f33">
                  <a:pos x="f54" y="f56"/>
                </a:cxn>
                <a:cxn ang="f33">
                  <a:pos x="f52" y="f53"/>
                </a:cxn>
              </a:cxnLst>
              <a:rect l="f48" t="f51" r="f49" b="f50"/>
              <a:pathLst>
                <a:path w="28" h="31">
                  <a:moveTo>
                    <a:pt x="f8" y="f7"/>
                  </a:moveTo>
                  <a:cubicBezTo>
                    <a:pt x="f9" y="f10"/>
                    <a:pt x="f11" y="f12"/>
                    <a:pt x="f5" y="f6"/>
                  </a:cubicBezTo>
                  <a:cubicBezTo>
                    <a:pt x="f5" y="f13"/>
                    <a:pt x="f5" y="f14"/>
                    <a:pt x="f5" y="f15"/>
                  </a:cubicBezTo>
                  <a:cubicBezTo>
                    <a:pt x="f13" y="f5"/>
                    <a:pt x="f6" y="f15"/>
                    <a:pt x="f8" y="f7"/>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57" name="Freeform 62">
              <a:extLst>
                <a:ext uri="{FF2B5EF4-FFF2-40B4-BE49-F238E27FC236}">
                  <a16:creationId xmlns:a16="http://schemas.microsoft.com/office/drawing/2014/main" id="{50854912-81B8-5863-70E6-F1E9F9B2F25D}"/>
                </a:ext>
              </a:extLst>
            </p:cNvPr>
            <p:cNvSpPr/>
            <p:nvPr/>
          </p:nvSpPr>
          <p:spPr>
            <a:xfrm>
              <a:off x="4600575" y="2040337"/>
              <a:ext cx="49213" cy="47621"/>
            </a:xfrm>
            <a:custGeom>
              <a:avLst/>
              <a:gdLst>
                <a:gd name="f0" fmla="val 10800000"/>
                <a:gd name="f1" fmla="val 5400000"/>
                <a:gd name="f2" fmla="val 180"/>
                <a:gd name="f3" fmla="val w"/>
                <a:gd name="f4" fmla="val h"/>
                <a:gd name="f5" fmla="val 0"/>
                <a:gd name="f6" fmla="val 28"/>
                <a:gd name="f7" fmla="val 27"/>
                <a:gd name="f8" fmla="val 5"/>
                <a:gd name="f9" fmla="val 14"/>
                <a:gd name="f10" fmla="val 20"/>
                <a:gd name="f11" fmla="val 3"/>
                <a:gd name="f12" fmla="val 24"/>
                <a:gd name="f13" fmla="val 4"/>
                <a:gd name="f14" fmla="val 12"/>
                <a:gd name="f15" fmla="val 2"/>
                <a:gd name="f16" fmla="+- 0 0 -90"/>
                <a:gd name="f17" fmla="*/ f3 1 28"/>
                <a:gd name="f18" fmla="*/ f4 1 27"/>
                <a:gd name="f19" fmla="val f5"/>
                <a:gd name="f20" fmla="val f6"/>
                <a:gd name="f21" fmla="val f7"/>
                <a:gd name="f22" fmla="*/ f16 f0 1"/>
                <a:gd name="f23" fmla="+- f21 0 f19"/>
                <a:gd name="f24" fmla="+- f20 0 f19"/>
                <a:gd name="f25" fmla="*/ f22 1 f2"/>
                <a:gd name="f26" fmla="*/ f24 1 28"/>
                <a:gd name="f27" fmla="*/ f23 1 27"/>
                <a:gd name="f28" fmla="*/ 28 f24 1"/>
                <a:gd name="f29" fmla="*/ 5 f23 1"/>
                <a:gd name="f30" fmla="*/ 27 f23 1"/>
                <a:gd name="f31" fmla="*/ 4 f24 1"/>
                <a:gd name="f32" fmla="*/ 0 f23 1"/>
                <a:gd name="f33" fmla="+- f25 0 f1"/>
                <a:gd name="f34" fmla="*/ f28 1 28"/>
                <a:gd name="f35" fmla="*/ f29 1 27"/>
                <a:gd name="f36" fmla="*/ f30 1 27"/>
                <a:gd name="f37" fmla="*/ f31 1 28"/>
                <a:gd name="f38" fmla="*/ f32 1 27"/>
                <a:gd name="f39" fmla="*/ 0 1 f26"/>
                <a:gd name="f40" fmla="*/ f20 1 f26"/>
                <a:gd name="f41" fmla="*/ 0 1 f27"/>
                <a:gd name="f42" fmla="*/ f21 1 f27"/>
                <a:gd name="f43" fmla="*/ f34 1 f26"/>
                <a:gd name="f44" fmla="*/ f35 1 f27"/>
                <a:gd name="f45" fmla="*/ f36 1 f27"/>
                <a:gd name="f46" fmla="*/ f37 1 f26"/>
                <a:gd name="f47" fmla="*/ f38 1 f27"/>
                <a:gd name="f48" fmla="*/ f39 f17 1"/>
                <a:gd name="f49" fmla="*/ f40 f17 1"/>
                <a:gd name="f50" fmla="*/ f42 f18 1"/>
                <a:gd name="f51" fmla="*/ f41 f18 1"/>
                <a:gd name="f52" fmla="*/ f43 f17 1"/>
                <a:gd name="f53" fmla="*/ f44 f18 1"/>
                <a:gd name="f54" fmla="*/ f45 f18 1"/>
                <a:gd name="f55" fmla="*/ f46 f17 1"/>
                <a:gd name="f56" fmla="*/ f47 f18 1"/>
              </a:gdLst>
              <a:ahLst/>
              <a:cxnLst>
                <a:cxn ang="3cd4">
                  <a:pos x="hc" y="t"/>
                </a:cxn>
                <a:cxn ang="0">
                  <a:pos x="r" y="vc"/>
                </a:cxn>
                <a:cxn ang="cd4">
                  <a:pos x="hc" y="b"/>
                </a:cxn>
                <a:cxn ang="cd2">
                  <a:pos x="l" y="vc"/>
                </a:cxn>
                <a:cxn ang="f33">
                  <a:pos x="f52" y="f53"/>
                </a:cxn>
                <a:cxn ang="f33">
                  <a:pos x="f52" y="f54"/>
                </a:cxn>
                <a:cxn ang="f33">
                  <a:pos x="f55" y="f56"/>
                </a:cxn>
                <a:cxn ang="f33">
                  <a:pos x="f52" y="f53"/>
                </a:cxn>
              </a:cxnLst>
              <a:rect l="f48" t="f51" r="f49" b="f50"/>
              <a:pathLst>
                <a:path w="28" h="27">
                  <a:moveTo>
                    <a:pt x="f6" y="f8"/>
                  </a:moveTo>
                  <a:cubicBezTo>
                    <a:pt x="f6" y="f9"/>
                    <a:pt x="f6" y="f10"/>
                    <a:pt x="f6" y="f7"/>
                  </a:cubicBezTo>
                  <a:cubicBezTo>
                    <a:pt x="f11" y="f7"/>
                    <a:pt x="f5" y="f12"/>
                    <a:pt x="f13" y="f5"/>
                  </a:cubicBezTo>
                  <a:cubicBezTo>
                    <a:pt x="f14" y="f15"/>
                    <a:pt x="f10" y="f11"/>
                    <a:pt x="f6" y="f8"/>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58" name="Freeform 63">
              <a:extLst>
                <a:ext uri="{FF2B5EF4-FFF2-40B4-BE49-F238E27FC236}">
                  <a16:creationId xmlns:a16="http://schemas.microsoft.com/office/drawing/2014/main" id="{5BE38A46-C29C-F1D2-AA19-6DA0EDD11DB4}"/>
                </a:ext>
              </a:extLst>
            </p:cNvPr>
            <p:cNvSpPr/>
            <p:nvPr/>
          </p:nvSpPr>
          <p:spPr>
            <a:xfrm>
              <a:off x="4600575" y="1203725"/>
              <a:ext cx="55558" cy="50804"/>
            </a:xfrm>
            <a:custGeom>
              <a:avLst/>
              <a:gdLst>
                <a:gd name="f0" fmla="val 10800000"/>
                <a:gd name="f1" fmla="val 5400000"/>
                <a:gd name="f2" fmla="val 180"/>
                <a:gd name="f3" fmla="val w"/>
                <a:gd name="f4" fmla="val h"/>
                <a:gd name="f5" fmla="val 0"/>
                <a:gd name="f6" fmla="val 32"/>
                <a:gd name="f7" fmla="val 29"/>
                <a:gd name="f8" fmla="val 4"/>
                <a:gd name="f9" fmla="val 9"/>
                <a:gd name="f10" fmla="val 27"/>
                <a:gd name="f11" fmla="val 3"/>
                <a:gd name="f12" fmla="val 23"/>
                <a:gd name="f13" fmla="+- 0 0 -90"/>
                <a:gd name="f14" fmla="*/ f3 1 32"/>
                <a:gd name="f15" fmla="*/ f4 1 29"/>
                <a:gd name="f16" fmla="val f5"/>
                <a:gd name="f17" fmla="val f6"/>
                <a:gd name="f18" fmla="val f7"/>
                <a:gd name="f19" fmla="*/ f13 f0 1"/>
                <a:gd name="f20" fmla="+- f18 0 f16"/>
                <a:gd name="f21" fmla="+- f17 0 f16"/>
                <a:gd name="f22" fmla="*/ f19 1 f2"/>
                <a:gd name="f23" fmla="*/ f21 1 32"/>
                <a:gd name="f24" fmla="*/ f20 1 29"/>
                <a:gd name="f25" fmla="*/ 4 f21 1"/>
                <a:gd name="f26" fmla="*/ 0 f20 1"/>
                <a:gd name="f27" fmla="*/ 27 f21 1"/>
                <a:gd name="f28" fmla="*/ 29 f20 1"/>
                <a:gd name="f29" fmla="+- f22 0 f1"/>
                <a:gd name="f30" fmla="*/ f25 1 32"/>
                <a:gd name="f31" fmla="*/ f26 1 29"/>
                <a:gd name="f32" fmla="*/ f27 1 32"/>
                <a:gd name="f33" fmla="*/ f28 1 29"/>
                <a:gd name="f34" fmla="*/ 0 1 f23"/>
                <a:gd name="f35" fmla="*/ f17 1 f23"/>
                <a:gd name="f36" fmla="*/ 0 1 f24"/>
                <a:gd name="f37" fmla="*/ f18 1 f24"/>
                <a:gd name="f38" fmla="*/ f30 1 f23"/>
                <a:gd name="f39" fmla="*/ f31 1 f24"/>
                <a:gd name="f40" fmla="*/ f32 1 f23"/>
                <a:gd name="f41" fmla="*/ f33 1 f24"/>
                <a:gd name="f42" fmla="*/ f34 f14 1"/>
                <a:gd name="f43" fmla="*/ f35 f14 1"/>
                <a:gd name="f44" fmla="*/ f37 f15 1"/>
                <a:gd name="f45" fmla="*/ f36 f15 1"/>
                <a:gd name="f46" fmla="*/ f38 f14 1"/>
                <a:gd name="f47" fmla="*/ f39 f15 1"/>
                <a:gd name="f48" fmla="*/ f40 f14 1"/>
                <a:gd name="f49" fmla="*/ f41 f15 1"/>
              </a:gdLst>
              <a:ahLst/>
              <a:cxnLst>
                <a:cxn ang="3cd4">
                  <a:pos x="hc" y="t"/>
                </a:cxn>
                <a:cxn ang="0">
                  <a:pos x="r" y="vc"/>
                </a:cxn>
                <a:cxn ang="cd4">
                  <a:pos x="hc" y="b"/>
                </a:cxn>
                <a:cxn ang="cd2">
                  <a:pos x="l" y="vc"/>
                </a:cxn>
                <a:cxn ang="f29">
                  <a:pos x="f46" y="f47"/>
                </a:cxn>
                <a:cxn ang="f29">
                  <a:pos x="f48" y="f49"/>
                </a:cxn>
                <a:cxn ang="f29">
                  <a:pos x="f46" y="f47"/>
                </a:cxn>
              </a:cxnLst>
              <a:rect l="f42" t="f45" r="f43" b="f44"/>
              <a:pathLst>
                <a:path w="32" h="29">
                  <a:moveTo>
                    <a:pt x="f8" y="f5"/>
                  </a:moveTo>
                  <a:cubicBezTo>
                    <a:pt x="f6" y="f9"/>
                    <a:pt x="f7" y="f8"/>
                    <a:pt x="f10" y="f7"/>
                  </a:cubicBezTo>
                  <a:cubicBezTo>
                    <a:pt x="f11" y="f10"/>
                    <a:pt x="f5" y="f12"/>
                    <a:pt x="f8" y="f5"/>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59" name="Freeform 64">
              <a:extLst>
                <a:ext uri="{FF2B5EF4-FFF2-40B4-BE49-F238E27FC236}">
                  <a16:creationId xmlns:a16="http://schemas.microsoft.com/office/drawing/2014/main" id="{6A683650-7C59-0C91-E88B-D83A688B42A7}"/>
                </a:ext>
              </a:extLst>
            </p:cNvPr>
            <p:cNvSpPr/>
            <p:nvPr/>
          </p:nvSpPr>
          <p:spPr>
            <a:xfrm>
              <a:off x="4602166" y="2461025"/>
              <a:ext cx="46040" cy="49213"/>
            </a:xfrm>
            <a:custGeom>
              <a:avLst/>
              <a:gdLst>
                <a:gd name="f0" fmla="val 10800000"/>
                <a:gd name="f1" fmla="val 5400000"/>
                <a:gd name="f2" fmla="val 180"/>
                <a:gd name="f3" fmla="val w"/>
                <a:gd name="f4" fmla="val h"/>
                <a:gd name="f5" fmla="val 0"/>
                <a:gd name="f6" fmla="val 26"/>
                <a:gd name="f7" fmla="val 28"/>
                <a:gd name="f8" fmla="val 3"/>
                <a:gd name="f9" fmla="val 11"/>
                <a:gd name="f10" fmla="val 18"/>
                <a:gd name="f11" fmla="val 25"/>
                <a:gd name="f12" fmla="val 2"/>
                <a:gd name="f13" fmla="val 10"/>
                <a:gd name="f14" fmla="val 1"/>
                <a:gd name="f15" fmla="+- 0 0 -90"/>
                <a:gd name="f16" fmla="*/ f3 1 26"/>
                <a:gd name="f17" fmla="*/ f4 1 28"/>
                <a:gd name="f18" fmla="val f5"/>
                <a:gd name="f19" fmla="val f6"/>
                <a:gd name="f20" fmla="val f7"/>
                <a:gd name="f21" fmla="*/ f15 f0 1"/>
                <a:gd name="f22" fmla="+- f20 0 f18"/>
                <a:gd name="f23" fmla="+- f19 0 f18"/>
                <a:gd name="f24" fmla="*/ f21 1 f2"/>
                <a:gd name="f25" fmla="*/ f23 1 26"/>
                <a:gd name="f26" fmla="*/ f22 1 28"/>
                <a:gd name="f27" fmla="*/ 26 f23 1"/>
                <a:gd name="f28" fmla="*/ 3 f22 1"/>
                <a:gd name="f29" fmla="*/ 25 f22 1"/>
                <a:gd name="f30" fmla="*/ 3 f23 1"/>
                <a:gd name="f31" fmla="*/ 0 f22 1"/>
                <a:gd name="f32" fmla="+- f24 0 f1"/>
                <a:gd name="f33" fmla="*/ f27 1 26"/>
                <a:gd name="f34" fmla="*/ f28 1 28"/>
                <a:gd name="f35" fmla="*/ f29 1 28"/>
                <a:gd name="f36" fmla="*/ f30 1 26"/>
                <a:gd name="f37" fmla="*/ f31 1 28"/>
                <a:gd name="f38" fmla="*/ 0 1 f25"/>
                <a:gd name="f39" fmla="*/ f19 1 f25"/>
                <a:gd name="f40" fmla="*/ 0 1 f26"/>
                <a:gd name="f41" fmla="*/ f20 1 f26"/>
                <a:gd name="f42" fmla="*/ f33 1 f25"/>
                <a:gd name="f43" fmla="*/ f34 1 f26"/>
                <a:gd name="f44" fmla="*/ f35 1 f26"/>
                <a:gd name="f45" fmla="*/ f36 1 f25"/>
                <a:gd name="f46" fmla="*/ f37 1 f26"/>
                <a:gd name="f47" fmla="*/ f38 f16 1"/>
                <a:gd name="f48" fmla="*/ f39 f16 1"/>
                <a:gd name="f49" fmla="*/ f41 f17 1"/>
                <a:gd name="f50" fmla="*/ f40 f17 1"/>
                <a:gd name="f51" fmla="*/ f42 f16 1"/>
                <a:gd name="f52" fmla="*/ f43 f17 1"/>
                <a:gd name="f53" fmla="*/ f44 f17 1"/>
                <a:gd name="f54" fmla="*/ f45 f16 1"/>
                <a:gd name="f55" fmla="*/ f46 f17 1"/>
              </a:gdLst>
              <a:ahLst/>
              <a:cxnLst>
                <a:cxn ang="3cd4">
                  <a:pos x="hc" y="t"/>
                </a:cxn>
                <a:cxn ang="0">
                  <a:pos x="r" y="vc"/>
                </a:cxn>
                <a:cxn ang="cd4">
                  <a:pos x="hc" y="b"/>
                </a:cxn>
                <a:cxn ang="cd2">
                  <a:pos x="l" y="vc"/>
                </a:cxn>
                <a:cxn ang="f32">
                  <a:pos x="f51" y="f52"/>
                </a:cxn>
                <a:cxn ang="f32">
                  <a:pos x="f51" y="f53"/>
                </a:cxn>
                <a:cxn ang="f32">
                  <a:pos x="f54" y="f55"/>
                </a:cxn>
                <a:cxn ang="f32">
                  <a:pos x="f51" y="f52"/>
                </a:cxn>
              </a:cxnLst>
              <a:rect l="f47" t="f50" r="f48" b="f49"/>
              <a:pathLst>
                <a:path w="26" h="28">
                  <a:moveTo>
                    <a:pt x="f6" y="f8"/>
                  </a:moveTo>
                  <a:cubicBezTo>
                    <a:pt x="f6" y="f9"/>
                    <a:pt x="f6" y="f10"/>
                    <a:pt x="f6" y="f11"/>
                  </a:cubicBezTo>
                  <a:cubicBezTo>
                    <a:pt x="f12" y="f7"/>
                    <a:pt x="f5" y="f6"/>
                    <a:pt x="f8" y="f5"/>
                  </a:cubicBezTo>
                  <a:cubicBezTo>
                    <a:pt x="f13" y="f14"/>
                    <a:pt x="f10" y="f12"/>
                    <a:pt x="f6" y="f8"/>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60" name="Freeform 65">
              <a:extLst>
                <a:ext uri="{FF2B5EF4-FFF2-40B4-BE49-F238E27FC236}">
                  <a16:creationId xmlns:a16="http://schemas.microsoft.com/office/drawing/2014/main" id="{9963C4E4-6492-FA1E-4665-DA5B4965596C}"/>
                </a:ext>
              </a:extLst>
            </p:cNvPr>
            <p:cNvSpPr/>
            <p:nvPr/>
          </p:nvSpPr>
          <p:spPr>
            <a:xfrm>
              <a:off x="4605339" y="2602309"/>
              <a:ext cx="42867" cy="41276"/>
            </a:xfrm>
            <a:custGeom>
              <a:avLst/>
              <a:gdLst>
                <a:gd name="f0" fmla="val 10800000"/>
                <a:gd name="f1" fmla="val 5400000"/>
                <a:gd name="f2" fmla="val 180"/>
                <a:gd name="f3" fmla="val w"/>
                <a:gd name="f4" fmla="val h"/>
                <a:gd name="f5" fmla="val 0"/>
                <a:gd name="f6" fmla="val 24"/>
                <a:gd name="f7" fmla="val 16"/>
                <a:gd name="f8" fmla="val 9"/>
                <a:gd name="f9" fmla="val 8"/>
                <a:gd name="f10" fmla="val 1"/>
                <a:gd name="f11" fmla="val 2"/>
                <a:gd name="f12" fmla="val 10"/>
                <a:gd name="f13" fmla="val 17"/>
                <a:gd name="f14" fmla="+- 0 0 -90"/>
                <a:gd name="f15" fmla="*/ f3 1 24"/>
                <a:gd name="f16" fmla="*/ f4 1 24"/>
                <a:gd name="f17" fmla="val f5"/>
                <a:gd name="f18" fmla="val f6"/>
                <a:gd name="f19" fmla="*/ f14 f0 1"/>
                <a:gd name="f20" fmla="+- f18 0 f17"/>
                <a:gd name="f21" fmla="*/ f19 1 f2"/>
                <a:gd name="f22" fmla="*/ f20 1 24"/>
                <a:gd name="f23" fmla="*/ 24 f20 1"/>
                <a:gd name="f24" fmla="*/ 0 f20 1"/>
                <a:gd name="f25" fmla="*/ 2 f20 1"/>
                <a:gd name="f26" fmla="+- f21 0 f1"/>
                <a:gd name="f27" fmla="*/ f23 1 24"/>
                <a:gd name="f28" fmla="*/ f24 1 24"/>
                <a:gd name="f29" fmla="*/ f25 1 24"/>
                <a:gd name="f30" fmla="*/ 0 1 f22"/>
                <a:gd name="f31" fmla="*/ f18 1 f22"/>
                <a:gd name="f32" fmla="*/ f27 1 f22"/>
                <a:gd name="f33" fmla="*/ f28 1 f22"/>
                <a:gd name="f34" fmla="*/ f29 1 f22"/>
                <a:gd name="f35" fmla="*/ f30 f15 1"/>
                <a:gd name="f36" fmla="*/ f31 f15 1"/>
                <a:gd name="f37" fmla="*/ f31 f16 1"/>
                <a:gd name="f38" fmla="*/ f30 f16 1"/>
                <a:gd name="f39" fmla="*/ f32 f15 1"/>
                <a:gd name="f40" fmla="*/ f32 f16 1"/>
                <a:gd name="f41" fmla="*/ f33 f15 1"/>
                <a:gd name="f42" fmla="*/ f33 f16 1"/>
                <a:gd name="f43" fmla="*/ f34 f16 1"/>
              </a:gdLst>
              <a:ahLst/>
              <a:cxnLst>
                <a:cxn ang="3cd4">
                  <a:pos x="hc" y="t"/>
                </a:cxn>
                <a:cxn ang="0">
                  <a:pos x="r" y="vc"/>
                </a:cxn>
                <a:cxn ang="cd4">
                  <a:pos x="hc" y="b"/>
                </a:cxn>
                <a:cxn ang="cd2">
                  <a:pos x="l" y="vc"/>
                </a:cxn>
                <a:cxn ang="f26">
                  <a:pos x="f39" y="f40"/>
                </a:cxn>
                <a:cxn ang="f26">
                  <a:pos x="f41" y="f40"/>
                </a:cxn>
                <a:cxn ang="f26">
                  <a:pos x="f41" y="f42"/>
                </a:cxn>
                <a:cxn ang="f26">
                  <a:pos x="f39" y="f43"/>
                </a:cxn>
                <a:cxn ang="f26">
                  <a:pos x="f39" y="f40"/>
                </a:cxn>
              </a:cxnLst>
              <a:rect l="f35" t="f38" r="f36" b="f37"/>
              <a:pathLst>
                <a:path w="24" h="24">
                  <a:moveTo>
                    <a:pt x="f6" y="f6"/>
                  </a:moveTo>
                  <a:cubicBezTo>
                    <a:pt x="f7" y="f6"/>
                    <a:pt x="f8" y="f6"/>
                    <a:pt x="f5" y="f6"/>
                  </a:cubicBezTo>
                  <a:cubicBezTo>
                    <a:pt x="f5" y="f7"/>
                    <a:pt x="f5" y="f9"/>
                    <a:pt x="f5" y="f5"/>
                  </a:cubicBezTo>
                  <a:cubicBezTo>
                    <a:pt x="f9" y="f10"/>
                    <a:pt x="f7" y="f10"/>
                    <a:pt x="f6" y="f11"/>
                  </a:cubicBezTo>
                  <a:cubicBezTo>
                    <a:pt x="f6" y="f12"/>
                    <a:pt x="f6" y="f13"/>
                    <a:pt x="f6" y="f6"/>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61" name="Freeform 66">
              <a:extLst>
                <a:ext uri="{FF2B5EF4-FFF2-40B4-BE49-F238E27FC236}">
                  <a16:creationId xmlns:a16="http://schemas.microsoft.com/office/drawing/2014/main" id="{95A56C3D-28FE-79AB-A65B-17F90331C22C}"/>
                </a:ext>
              </a:extLst>
            </p:cNvPr>
            <p:cNvSpPr/>
            <p:nvPr/>
          </p:nvSpPr>
          <p:spPr>
            <a:xfrm>
              <a:off x="4605339" y="2392765"/>
              <a:ext cx="42867" cy="44448"/>
            </a:xfrm>
            <a:custGeom>
              <a:avLst/>
              <a:gdLst>
                <a:gd name="f0" fmla="val 10800000"/>
                <a:gd name="f1" fmla="val 5400000"/>
                <a:gd name="f2" fmla="val 180"/>
                <a:gd name="f3" fmla="val w"/>
                <a:gd name="f4" fmla="val h"/>
                <a:gd name="f5" fmla="val 0"/>
                <a:gd name="f6" fmla="val 24"/>
                <a:gd name="f7" fmla="val 26"/>
                <a:gd name="f8" fmla="val 2"/>
                <a:gd name="f9" fmla="val 10"/>
                <a:gd name="f10" fmla="val 18"/>
                <a:gd name="f11" fmla="val 16"/>
                <a:gd name="f12" fmla="val 25"/>
                <a:gd name="f13" fmla="val 8"/>
                <a:gd name="f14" fmla="val 23"/>
                <a:gd name="f15" fmla="val 1"/>
                <a:gd name="f16" fmla="+- 0 0 -90"/>
                <a:gd name="f17" fmla="*/ f3 1 24"/>
                <a:gd name="f18" fmla="*/ f4 1 26"/>
                <a:gd name="f19" fmla="val f5"/>
                <a:gd name="f20" fmla="val f6"/>
                <a:gd name="f21" fmla="val f7"/>
                <a:gd name="f22" fmla="*/ f16 f0 1"/>
                <a:gd name="f23" fmla="+- f21 0 f19"/>
                <a:gd name="f24" fmla="+- f20 0 f19"/>
                <a:gd name="f25" fmla="*/ f22 1 f2"/>
                <a:gd name="f26" fmla="*/ f24 1 24"/>
                <a:gd name="f27" fmla="*/ f23 1 26"/>
                <a:gd name="f28" fmla="*/ 24 f24 1"/>
                <a:gd name="f29" fmla="*/ 2 f23 1"/>
                <a:gd name="f30" fmla="*/ 26 f23 1"/>
                <a:gd name="f31" fmla="*/ 0 f24 1"/>
                <a:gd name="f32" fmla="*/ 23 f23 1"/>
                <a:gd name="f33" fmla="*/ 0 f23 1"/>
                <a:gd name="f34" fmla="+- f25 0 f1"/>
                <a:gd name="f35" fmla="*/ f28 1 24"/>
                <a:gd name="f36" fmla="*/ f29 1 26"/>
                <a:gd name="f37" fmla="*/ f30 1 26"/>
                <a:gd name="f38" fmla="*/ f31 1 24"/>
                <a:gd name="f39" fmla="*/ f32 1 26"/>
                <a:gd name="f40" fmla="*/ f33 1 26"/>
                <a:gd name="f41" fmla="*/ 0 1 f26"/>
                <a:gd name="f42" fmla="*/ f20 1 f26"/>
                <a:gd name="f43" fmla="*/ 0 1 f27"/>
                <a:gd name="f44" fmla="*/ f21 1 f27"/>
                <a:gd name="f45" fmla="*/ f35 1 f26"/>
                <a:gd name="f46" fmla="*/ f36 1 f27"/>
                <a:gd name="f47" fmla="*/ f37 1 f27"/>
                <a:gd name="f48" fmla="*/ f38 1 f26"/>
                <a:gd name="f49" fmla="*/ f39 1 f27"/>
                <a:gd name="f50" fmla="*/ f40 1 f27"/>
                <a:gd name="f51" fmla="*/ f41 f17 1"/>
                <a:gd name="f52" fmla="*/ f42 f17 1"/>
                <a:gd name="f53" fmla="*/ f44 f18 1"/>
                <a:gd name="f54" fmla="*/ f43 f18 1"/>
                <a:gd name="f55" fmla="*/ f45 f17 1"/>
                <a:gd name="f56" fmla="*/ f46 f18 1"/>
                <a:gd name="f57" fmla="*/ f47 f18 1"/>
                <a:gd name="f58" fmla="*/ f48 f17 1"/>
                <a:gd name="f59" fmla="*/ f49 f18 1"/>
                <a:gd name="f60" fmla="*/ f50 f18 1"/>
              </a:gdLst>
              <a:ahLst/>
              <a:cxnLst>
                <a:cxn ang="3cd4">
                  <a:pos x="hc" y="t"/>
                </a:cxn>
                <a:cxn ang="0">
                  <a:pos x="r" y="vc"/>
                </a:cxn>
                <a:cxn ang="cd4">
                  <a:pos x="hc" y="b"/>
                </a:cxn>
                <a:cxn ang="cd2">
                  <a:pos x="l" y="vc"/>
                </a:cxn>
                <a:cxn ang="f34">
                  <a:pos x="f55" y="f56"/>
                </a:cxn>
                <a:cxn ang="f34">
                  <a:pos x="f55" y="f57"/>
                </a:cxn>
                <a:cxn ang="f34">
                  <a:pos x="f58" y="f59"/>
                </a:cxn>
                <a:cxn ang="f34">
                  <a:pos x="f58" y="f60"/>
                </a:cxn>
                <a:cxn ang="f34">
                  <a:pos x="f55" y="f56"/>
                </a:cxn>
              </a:cxnLst>
              <a:rect l="f51" t="f54" r="f52" b="f53"/>
              <a:pathLst>
                <a:path w="24" h="26">
                  <a:moveTo>
                    <a:pt x="f6" y="f8"/>
                  </a:moveTo>
                  <a:cubicBezTo>
                    <a:pt x="f6" y="f9"/>
                    <a:pt x="f6" y="f10"/>
                    <a:pt x="f6" y="f7"/>
                  </a:cubicBezTo>
                  <a:cubicBezTo>
                    <a:pt x="f11" y="f12"/>
                    <a:pt x="f13" y="f6"/>
                    <a:pt x="f5" y="f14"/>
                  </a:cubicBezTo>
                  <a:cubicBezTo>
                    <a:pt x="f5" y="f11"/>
                    <a:pt x="f5" y="f13"/>
                    <a:pt x="f5" y="f5"/>
                  </a:cubicBezTo>
                  <a:cubicBezTo>
                    <a:pt x="f13" y="f15"/>
                    <a:pt x="f11" y="f15"/>
                    <a:pt x="f6" y="f8"/>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62" name="Freeform 67">
              <a:extLst>
                <a:ext uri="{FF2B5EF4-FFF2-40B4-BE49-F238E27FC236}">
                  <a16:creationId xmlns:a16="http://schemas.microsoft.com/office/drawing/2014/main" id="{9F6FDED3-AFD4-F122-7343-73DD1B5C3A9B}"/>
                </a:ext>
              </a:extLst>
            </p:cNvPr>
            <p:cNvSpPr/>
            <p:nvPr/>
          </p:nvSpPr>
          <p:spPr>
            <a:xfrm>
              <a:off x="4602166" y="1413278"/>
              <a:ext cx="52385" cy="50804"/>
            </a:xfrm>
            <a:custGeom>
              <a:avLst/>
              <a:gdLst>
                <a:gd name="f0" fmla="val 10800000"/>
                <a:gd name="f1" fmla="val 5400000"/>
                <a:gd name="f2" fmla="val 180"/>
                <a:gd name="f3" fmla="val w"/>
                <a:gd name="f4" fmla="val h"/>
                <a:gd name="f5" fmla="val 0"/>
                <a:gd name="f6" fmla="val 30"/>
                <a:gd name="f7" fmla="val 29"/>
                <a:gd name="f8" fmla="val 3"/>
                <a:gd name="f9" fmla="val 28"/>
                <a:gd name="f10" fmla="val 6"/>
                <a:gd name="f11" fmla="val 9"/>
                <a:gd name="f12" fmla="val 25"/>
                <a:gd name="f13" fmla="val 2"/>
                <a:gd name="f14" fmla="val 26"/>
                <a:gd name="f15" fmla="val 24"/>
                <a:gd name="f16" fmla="+- 0 0 -90"/>
                <a:gd name="f17" fmla="*/ f3 1 30"/>
                <a:gd name="f18" fmla="*/ f4 1 29"/>
                <a:gd name="f19" fmla="val f5"/>
                <a:gd name="f20" fmla="val f6"/>
                <a:gd name="f21" fmla="val f7"/>
                <a:gd name="f22" fmla="*/ f16 f0 1"/>
                <a:gd name="f23" fmla="+- f21 0 f19"/>
                <a:gd name="f24" fmla="+- f20 0 f19"/>
                <a:gd name="f25" fmla="*/ f22 1 f2"/>
                <a:gd name="f26" fmla="*/ f24 1 30"/>
                <a:gd name="f27" fmla="*/ f23 1 29"/>
                <a:gd name="f28" fmla="*/ 3 f24 1"/>
                <a:gd name="f29" fmla="*/ 0 f23 1"/>
                <a:gd name="f30" fmla="*/ 25 f24 1"/>
                <a:gd name="f31" fmla="*/ 29 f23 1"/>
                <a:gd name="f32" fmla="+- f25 0 f1"/>
                <a:gd name="f33" fmla="*/ f28 1 30"/>
                <a:gd name="f34" fmla="*/ f29 1 29"/>
                <a:gd name="f35" fmla="*/ f30 1 30"/>
                <a:gd name="f36" fmla="*/ f31 1 29"/>
                <a:gd name="f37" fmla="*/ 0 1 f26"/>
                <a:gd name="f38" fmla="*/ f20 1 f26"/>
                <a:gd name="f39" fmla="*/ 0 1 f27"/>
                <a:gd name="f40" fmla="*/ f21 1 f27"/>
                <a:gd name="f41" fmla="*/ f33 1 f26"/>
                <a:gd name="f42" fmla="*/ f34 1 f27"/>
                <a:gd name="f43" fmla="*/ f35 1 f26"/>
                <a:gd name="f44" fmla="*/ f36 1 f27"/>
                <a:gd name="f45" fmla="*/ f37 f17 1"/>
                <a:gd name="f46" fmla="*/ f38 f17 1"/>
                <a:gd name="f47" fmla="*/ f40 f18 1"/>
                <a:gd name="f48" fmla="*/ f39 f18 1"/>
                <a:gd name="f49" fmla="*/ f41 f17 1"/>
                <a:gd name="f50" fmla="*/ f42 f18 1"/>
                <a:gd name="f51" fmla="*/ f43 f17 1"/>
                <a:gd name="f52" fmla="*/ f44 f18 1"/>
              </a:gdLst>
              <a:ahLst/>
              <a:cxnLst>
                <a:cxn ang="3cd4">
                  <a:pos x="hc" y="t"/>
                </a:cxn>
                <a:cxn ang="0">
                  <a:pos x="r" y="vc"/>
                </a:cxn>
                <a:cxn ang="cd4">
                  <a:pos x="hc" y="b"/>
                </a:cxn>
                <a:cxn ang="cd2">
                  <a:pos x="l" y="vc"/>
                </a:cxn>
                <a:cxn ang="f32">
                  <a:pos x="f49" y="f50"/>
                </a:cxn>
                <a:cxn ang="f32">
                  <a:pos x="f51" y="f52"/>
                </a:cxn>
                <a:cxn ang="f32">
                  <a:pos x="f49" y="f50"/>
                </a:cxn>
              </a:cxnLst>
              <a:rect l="f45" t="f48" r="f46" b="f47"/>
              <a:pathLst>
                <a:path w="30" h="29">
                  <a:moveTo>
                    <a:pt x="f8" y="f5"/>
                  </a:moveTo>
                  <a:cubicBezTo>
                    <a:pt x="f9" y="f10"/>
                    <a:pt x="f6" y="f11"/>
                    <a:pt x="f12" y="f7"/>
                  </a:cubicBezTo>
                  <a:cubicBezTo>
                    <a:pt x="f13" y="f14"/>
                    <a:pt x="f5" y="f15"/>
                    <a:pt x="f8" y="f5"/>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63" name="Freeform 68">
              <a:extLst>
                <a:ext uri="{FF2B5EF4-FFF2-40B4-BE49-F238E27FC236}">
                  <a16:creationId xmlns:a16="http://schemas.microsoft.com/office/drawing/2014/main" id="{E3A9EB25-B8A6-6116-B9FB-15B992695C4D}"/>
                </a:ext>
              </a:extLst>
            </p:cNvPr>
            <p:cNvSpPr/>
            <p:nvPr/>
          </p:nvSpPr>
          <p:spPr>
            <a:xfrm>
              <a:off x="4605339" y="1692673"/>
              <a:ext cx="44448" cy="50804"/>
            </a:xfrm>
            <a:custGeom>
              <a:avLst/>
              <a:gdLst>
                <a:gd name="f0" fmla="val 10800000"/>
                <a:gd name="f1" fmla="val 5400000"/>
                <a:gd name="f2" fmla="val 180"/>
                <a:gd name="f3" fmla="val w"/>
                <a:gd name="f4" fmla="val h"/>
                <a:gd name="f5" fmla="val 0"/>
                <a:gd name="f6" fmla="val 25"/>
                <a:gd name="f7" fmla="val 29"/>
                <a:gd name="f8" fmla="val 9"/>
                <a:gd name="f9" fmla="val 2"/>
                <a:gd name="f10" fmla="val 17"/>
                <a:gd name="f11" fmla="val 4"/>
                <a:gd name="f12" fmla="val 6"/>
                <a:gd name="f13" fmla="val 14"/>
                <a:gd name="f14" fmla="val 21"/>
                <a:gd name="f15" fmla="val 16"/>
                <a:gd name="f16" fmla="val 27"/>
                <a:gd name="f17" fmla="val 8"/>
                <a:gd name="f18" fmla="val 26"/>
                <a:gd name="f19" fmla="val 24"/>
                <a:gd name="f20" fmla="+- 0 0 -90"/>
                <a:gd name="f21" fmla="*/ f3 1 25"/>
                <a:gd name="f22" fmla="*/ f4 1 29"/>
                <a:gd name="f23" fmla="val f5"/>
                <a:gd name="f24" fmla="val f6"/>
                <a:gd name="f25" fmla="val f7"/>
                <a:gd name="f26" fmla="*/ f20 f0 1"/>
                <a:gd name="f27" fmla="+- f25 0 f23"/>
                <a:gd name="f28" fmla="+- f24 0 f23"/>
                <a:gd name="f29" fmla="*/ f26 1 f2"/>
                <a:gd name="f30" fmla="*/ f28 1 25"/>
                <a:gd name="f31" fmla="*/ f27 1 29"/>
                <a:gd name="f32" fmla="*/ 0 f28 1"/>
                <a:gd name="f33" fmla="*/ 0 f27 1"/>
                <a:gd name="f34" fmla="*/ 25 f28 1"/>
                <a:gd name="f35" fmla="*/ 6 f27 1"/>
                <a:gd name="f36" fmla="*/ 29 f27 1"/>
                <a:gd name="f37" fmla="*/ 24 f27 1"/>
                <a:gd name="f38" fmla="+- f29 0 f1"/>
                <a:gd name="f39" fmla="*/ f32 1 25"/>
                <a:gd name="f40" fmla="*/ f33 1 29"/>
                <a:gd name="f41" fmla="*/ f34 1 25"/>
                <a:gd name="f42" fmla="*/ f35 1 29"/>
                <a:gd name="f43" fmla="*/ f36 1 29"/>
                <a:gd name="f44" fmla="*/ f37 1 29"/>
                <a:gd name="f45" fmla="*/ 0 1 f30"/>
                <a:gd name="f46" fmla="*/ f24 1 f30"/>
                <a:gd name="f47" fmla="*/ 0 1 f31"/>
                <a:gd name="f48" fmla="*/ f25 1 f31"/>
                <a:gd name="f49" fmla="*/ f39 1 f30"/>
                <a:gd name="f50" fmla="*/ f40 1 f31"/>
                <a:gd name="f51" fmla="*/ f41 1 f30"/>
                <a:gd name="f52" fmla="*/ f42 1 f31"/>
                <a:gd name="f53" fmla="*/ f43 1 f31"/>
                <a:gd name="f54" fmla="*/ f44 1 f31"/>
                <a:gd name="f55" fmla="*/ f45 f21 1"/>
                <a:gd name="f56" fmla="*/ f46 f21 1"/>
                <a:gd name="f57" fmla="*/ f48 f22 1"/>
                <a:gd name="f58" fmla="*/ f47 f22 1"/>
                <a:gd name="f59" fmla="*/ f49 f21 1"/>
                <a:gd name="f60" fmla="*/ f50 f22 1"/>
                <a:gd name="f61" fmla="*/ f51 f21 1"/>
                <a:gd name="f62" fmla="*/ f52 f22 1"/>
                <a:gd name="f63" fmla="*/ f53 f22 1"/>
                <a:gd name="f64" fmla="*/ f54 f22 1"/>
              </a:gdLst>
              <a:ahLst/>
              <a:cxnLst>
                <a:cxn ang="3cd4">
                  <a:pos x="hc" y="t"/>
                </a:cxn>
                <a:cxn ang="0">
                  <a:pos x="r" y="vc"/>
                </a:cxn>
                <a:cxn ang="cd4">
                  <a:pos x="hc" y="b"/>
                </a:cxn>
                <a:cxn ang="cd2">
                  <a:pos x="l" y="vc"/>
                </a:cxn>
                <a:cxn ang="f38">
                  <a:pos x="f59" y="f60"/>
                </a:cxn>
                <a:cxn ang="f38">
                  <a:pos x="f61" y="f62"/>
                </a:cxn>
                <a:cxn ang="f38">
                  <a:pos x="f61" y="f63"/>
                </a:cxn>
                <a:cxn ang="f38">
                  <a:pos x="f59" y="f64"/>
                </a:cxn>
                <a:cxn ang="f38">
                  <a:pos x="f59" y="f60"/>
                </a:cxn>
              </a:cxnLst>
              <a:rect l="f55" t="f58" r="f56" b="f57"/>
              <a:pathLst>
                <a:path w="25" h="29">
                  <a:moveTo>
                    <a:pt x="f5" y="f5"/>
                  </a:moveTo>
                  <a:cubicBezTo>
                    <a:pt x="f8" y="f9"/>
                    <a:pt x="f10" y="f11"/>
                    <a:pt x="f6" y="f12"/>
                  </a:cubicBezTo>
                  <a:cubicBezTo>
                    <a:pt x="f6" y="f13"/>
                    <a:pt x="f6" y="f14"/>
                    <a:pt x="f6" y="f7"/>
                  </a:cubicBezTo>
                  <a:cubicBezTo>
                    <a:pt x="f15" y="f16"/>
                    <a:pt x="f17" y="f18"/>
                    <a:pt x="f5" y="f19"/>
                  </a:cubicBezTo>
                  <a:cubicBezTo>
                    <a:pt x="f5" y="f15"/>
                    <a:pt x="f5" y="f8"/>
                    <a:pt x="f5" y="f5"/>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64" name="Freeform 69">
              <a:extLst>
                <a:ext uri="{FF2B5EF4-FFF2-40B4-BE49-F238E27FC236}">
                  <a16:creationId xmlns:a16="http://schemas.microsoft.com/office/drawing/2014/main" id="{6188EB02-358A-C296-261F-AAF4DDF88400}"/>
                </a:ext>
              </a:extLst>
            </p:cNvPr>
            <p:cNvSpPr/>
            <p:nvPr/>
          </p:nvSpPr>
          <p:spPr>
            <a:xfrm>
              <a:off x="4605339" y="1900635"/>
              <a:ext cx="49213" cy="52385"/>
            </a:xfrm>
            <a:custGeom>
              <a:avLst/>
              <a:gdLst>
                <a:gd name="f0" fmla="val 10800000"/>
                <a:gd name="f1" fmla="val 5400000"/>
                <a:gd name="f2" fmla="val 180"/>
                <a:gd name="f3" fmla="val w"/>
                <a:gd name="f4" fmla="val h"/>
                <a:gd name="f5" fmla="val 0"/>
                <a:gd name="f6" fmla="val 28"/>
                <a:gd name="f7" fmla="val 30"/>
                <a:gd name="f8" fmla="val 24"/>
                <a:gd name="f9" fmla="val 15"/>
                <a:gd name="f10" fmla="val 29"/>
                <a:gd name="f11" fmla="val 8"/>
                <a:gd name="f12" fmla="val 27"/>
                <a:gd name="f13" fmla="val 25"/>
                <a:gd name="f14" fmla="val 18"/>
                <a:gd name="f15" fmla="val 11"/>
                <a:gd name="f16" fmla="val 4"/>
                <a:gd name="f17" fmla="val 22"/>
                <a:gd name="f18" fmla="val 6"/>
                <a:gd name="f19" fmla="+- 0 0 -90"/>
                <a:gd name="f20" fmla="*/ f3 1 28"/>
                <a:gd name="f21" fmla="*/ f4 1 30"/>
                <a:gd name="f22" fmla="val f5"/>
                <a:gd name="f23" fmla="val f6"/>
                <a:gd name="f24" fmla="val f7"/>
                <a:gd name="f25" fmla="*/ f19 f0 1"/>
                <a:gd name="f26" fmla="+- f24 0 f22"/>
                <a:gd name="f27" fmla="+- f23 0 f22"/>
                <a:gd name="f28" fmla="*/ f25 1 f2"/>
                <a:gd name="f29" fmla="*/ f27 1 28"/>
                <a:gd name="f30" fmla="*/ f26 1 30"/>
                <a:gd name="f31" fmla="*/ 24 f27 1"/>
                <a:gd name="f32" fmla="*/ 30 f26 1"/>
                <a:gd name="f33" fmla="*/ 0 f27 1"/>
                <a:gd name="f34" fmla="*/ 25 f26 1"/>
                <a:gd name="f35" fmla="*/ 4 f26 1"/>
                <a:gd name="f36" fmla="+- f28 0 f1"/>
                <a:gd name="f37" fmla="*/ f31 1 28"/>
                <a:gd name="f38" fmla="*/ f32 1 30"/>
                <a:gd name="f39" fmla="*/ f33 1 28"/>
                <a:gd name="f40" fmla="*/ f34 1 30"/>
                <a:gd name="f41" fmla="*/ f35 1 30"/>
                <a:gd name="f42" fmla="*/ 0 1 f29"/>
                <a:gd name="f43" fmla="*/ f23 1 f29"/>
                <a:gd name="f44" fmla="*/ 0 1 f30"/>
                <a:gd name="f45" fmla="*/ f24 1 f30"/>
                <a:gd name="f46" fmla="*/ f37 1 f29"/>
                <a:gd name="f47" fmla="*/ f38 1 f30"/>
                <a:gd name="f48" fmla="*/ f39 1 f29"/>
                <a:gd name="f49" fmla="*/ f40 1 f30"/>
                <a:gd name="f50" fmla="*/ f41 1 f30"/>
                <a:gd name="f51" fmla="*/ f42 f20 1"/>
                <a:gd name="f52" fmla="*/ f43 f20 1"/>
                <a:gd name="f53" fmla="*/ f45 f21 1"/>
                <a:gd name="f54" fmla="*/ f44 f21 1"/>
                <a:gd name="f55" fmla="*/ f46 f20 1"/>
                <a:gd name="f56" fmla="*/ f47 f21 1"/>
                <a:gd name="f57" fmla="*/ f48 f20 1"/>
                <a:gd name="f58" fmla="*/ f49 f21 1"/>
                <a:gd name="f59" fmla="*/ f50 f21 1"/>
              </a:gdLst>
              <a:ahLst/>
              <a:cxnLst>
                <a:cxn ang="3cd4">
                  <a:pos x="hc" y="t"/>
                </a:cxn>
                <a:cxn ang="0">
                  <a:pos x="r" y="vc"/>
                </a:cxn>
                <a:cxn ang="cd4">
                  <a:pos x="hc" y="b"/>
                </a:cxn>
                <a:cxn ang="cd2">
                  <a:pos x="l" y="vc"/>
                </a:cxn>
                <a:cxn ang="f36">
                  <a:pos x="f55" y="f56"/>
                </a:cxn>
                <a:cxn ang="f36">
                  <a:pos x="f57" y="f58"/>
                </a:cxn>
                <a:cxn ang="f36">
                  <a:pos x="f57" y="f59"/>
                </a:cxn>
                <a:cxn ang="f36">
                  <a:pos x="f55" y="f56"/>
                </a:cxn>
              </a:cxnLst>
              <a:rect l="f51" t="f54" r="f52" b="f53"/>
              <a:pathLst>
                <a:path w="28" h="30">
                  <a:moveTo>
                    <a:pt x="f8" y="f7"/>
                  </a:moveTo>
                  <a:cubicBezTo>
                    <a:pt x="f9" y="f10"/>
                    <a:pt x="f11" y="f12"/>
                    <a:pt x="f5" y="f13"/>
                  </a:cubicBezTo>
                  <a:cubicBezTo>
                    <a:pt x="f5" y="f14"/>
                    <a:pt x="f5" y="f15"/>
                    <a:pt x="f5" y="f16"/>
                  </a:cubicBezTo>
                  <a:cubicBezTo>
                    <a:pt x="f17" y="f5"/>
                    <a:pt x="f6" y="f18"/>
                    <a:pt x="f8" y="f7"/>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65" name="Freeform 70">
              <a:extLst>
                <a:ext uri="{FF2B5EF4-FFF2-40B4-BE49-F238E27FC236}">
                  <a16:creationId xmlns:a16="http://schemas.microsoft.com/office/drawing/2014/main" id="{75EECC40-294B-6322-B4B6-D27A947441B4}"/>
                </a:ext>
              </a:extLst>
            </p:cNvPr>
            <p:cNvSpPr/>
            <p:nvPr/>
          </p:nvSpPr>
          <p:spPr>
            <a:xfrm>
              <a:off x="4598993" y="1132283"/>
              <a:ext cx="58741" cy="55558"/>
            </a:xfrm>
            <a:custGeom>
              <a:avLst/>
              <a:gdLst>
                <a:gd name="f0" fmla="val 10800000"/>
                <a:gd name="f1" fmla="val 5400000"/>
                <a:gd name="f2" fmla="val 180"/>
                <a:gd name="f3" fmla="val w"/>
                <a:gd name="f4" fmla="val h"/>
                <a:gd name="f5" fmla="val 0"/>
                <a:gd name="f6" fmla="val 34"/>
                <a:gd name="f7" fmla="val 31"/>
                <a:gd name="f8" fmla="val 28"/>
                <a:gd name="f9" fmla="val 21"/>
                <a:gd name="f10" fmla="val 2"/>
                <a:gd name="f11" fmla="val 27"/>
                <a:gd name="f12" fmla="val 5"/>
                <a:gd name="f13" fmla="val 8"/>
                <a:gd name="f14" fmla="val 29"/>
                <a:gd name="f15" fmla="val 6"/>
                <a:gd name="f16" fmla="+- 0 0 -90"/>
                <a:gd name="f17" fmla="*/ f3 1 34"/>
                <a:gd name="f18" fmla="*/ f4 1 31"/>
                <a:gd name="f19" fmla="val f5"/>
                <a:gd name="f20" fmla="val f6"/>
                <a:gd name="f21" fmla="val f7"/>
                <a:gd name="f22" fmla="*/ f16 f0 1"/>
                <a:gd name="f23" fmla="+- f21 0 f19"/>
                <a:gd name="f24" fmla="+- f20 0 f19"/>
                <a:gd name="f25" fmla="*/ f22 1 f2"/>
                <a:gd name="f26" fmla="*/ f24 1 34"/>
                <a:gd name="f27" fmla="*/ f23 1 31"/>
                <a:gd name="f28" fmla="*/ 28 f24 1"/>
                <a:gd name="f29" fmla="*/ 31 f23 1"/>
                <a:gd name="f30" fmla="*/ 5 f24 1"/>
                <a:gd name="f31" fmla="*/ 0 f23 1"/>
                <a:gd name="f32" fmla="+- f25 0 f1"/>
                <a:gd name="f33" fmla="*/ f28 1 34"/>
                <a:gd name="f34" fmla="*/ f29 1 31"/>
                <a:gd name="f35" fmla="*/ f30 1 34"/>
                <a:gd name="f36" fmla="*/ f31 1 31"/>
                <a:gd name="f37" fmla="*/ 0 1 f26"/>
                <a:gd name="f38" fmla="*/ f20 1 f26"/>
                <a:gd name="f39" fmla="*/ 0 1 f27"/>
                <a:gd name="f40" fmla="*/ f21 1 f27"/>
                <a:gd name="f41" fmla="*/ f33 1 f26"/>
                <a:gd name="f42" fmla="*/ f34 1 f27"/>
                <a:gd name="f43" fmla="*/ f35 1 f26"/>
                <a:gd name="f44" fmla="*/ f36 1 f27"/>
                <a:gd name="f45" fmla="*/ f37 f17 1"/>
                <a:gd name="f46" fmla="*/ f38 f17 1"/>
                <a:gd name="f47" fmla="*/ f40 f18 1"/>
                <a:gd name="f48" fmla="*/ f39 f18 1"/>
                <a:gd name="f49" fmla="*/ f41 f17 1"/>
                <a:gd name="f50" fmla="*/ f42 f18 1"/>
                <a:gd name="f51" fmla="*/ f43 f17 1"/>
                <a:gd name="f52" fmla="*/ f44 f18 1"/>
              </a:gdLst>
              <a:ahLst/>
              <a:cxnLst>
                <a:cxn ang="3cd4">
                  <a:pos x="hc" y="t"/>
                </a:cxn>
                <a:cxn ang="0">
                  <a:pos x="r" y="vc"/>
                </a:cxn>
                <a:cxn ang="cd4">
                  <a:pos x="hc" y="b"/>
                </a:cxn>
                <a:cxn ang="cd2">
                  <a:pos x="l" y="vc"/>
                </a:cxn>
                <a:cxn ang="f32">
                  <a:pos x="f49" y="f50"/>
                </a:cxn>
                <a:cxn ang="f32">
                  <a:pos x="f51" y="f52"/>
                </a:cxn>
                <a:cxn ang="f32">
                  <a:pos x="f49" y="f50"/>
                </a:cxn>
              </a:cxnLst>
              <a:rect l="f45" t="f48" r="f46" b="f47"/>
              <a:pathLst>
                <a:path w="34" h="31">
                  <a:moveTo>
                    <a:pt x="f8" y="f7"/>
                  </a:moveTo>
                  <a:cubicBezTo>
                    <a:pt x="f5" y="f9"/>
                    <a:pt x="f10" y="f11"/>
                    <a:pt x="f12" y="f5"/>
                  </a:cubicBezTo>
                  <a:cubicBezTo>
                    <a:pt x="f6" y="f13"/>
                    <a:pt x="f14" y="f15"/>
                    <a:pt x="f8" y="f7"/>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66" name="Freeform 71">
              <a:extLst>
                <a:ext uri="{FF2B5EF4-FFF2-40B4-BE49-F238E27FC236}">
                  <a16:creationId xmlns:a16="http://schemas.microsoft.com/office/drawing/2014/main" id="{48B89318-D315-4ADC-F37E-C89DE3CA432F}"/>
                </a:ext>
              </a:extLst>
            </p:cNvPr>
            <p:cNvSpPr/>
            <p:nvPr/>
          </p:nvSpPr>
          <p:spPr>
            <a:xfrm>
              <a:off x="4605339" y="2321323"/>
              <a:ext cx="42867" cy="46040"/>
            </a:xfrm>
            <a:custGeom>
              <a:avLst/>
              <a:gdLst>
                <a:gd name="f0" fmla="val 10800000"/>
                <a:gd name="f1" fmla="val 5400000"/>
                <a:gd name="f2" fmla="val 180"/>
                <a:gd name="f3" fmla="val w"/>
                <a:gd name="f4" fmla="val h"/>
                <a:gd name="f5" fmla="val 0"/>
                <a:gd name="f6" fmla="val 24"/>
                <a:gd name="f7" fmla="val 26"/>
                <a:gd name="f8" fmla="val 8"/>
                <a:gd name="f9" fmla="val 1"/>
                <a:gd name="f10" fmla="val 16"/>
                <a:gd name="f11" fmla="val 2"/>
                <a:gd name="f12" fmla="val 3"/>
                <a:gd name="f13" fmla="val 11"/>
                <a:gd name="f14" fmla="val 18"/>
                <a:gd name="f15" fmla="val 25"/>
                <a:gd name="f16" fmla="val 15"/>
                <a:gd name="f17" fmla="+- 0 0 -90"/>
                <a:gd name="f18" fmla="*/ f3 1 24"/>
                <a:gd name="f19" fmla="*/ f4 1 26"/>
                <a:gd name="f20" fmla="val f5"/>
                <a:gd name="f21" fmla="val f6"/>
                <a:gd name="f22" fmla="val f7"/>
                <a:gd name="f23" fmla="*/ f17 f0 1"/>
                <a:gd name="f24" fmla="+- f22 0 f20"/>
                <a:gd name="f25" fmla="+- f21 0 f20"/>
                <a:gd name="f26" fmla="*/ f23 1 f2"/>
                <a:gd name="f27" fmla="*/ f25 1 24"/>
                <a:gd name="f28" fmla="*/ f24 1 26"/>
                <a:gd name="f29" fmla="*/ 0 f25 1"/>
                <a:gd name="f30" fmla="*/ 0 f24 1"/>
                <a:gd name="f31" fmla="*/ 24 f25 1"/>
                <a:gd name="f32" fmla="*/ 3 f24 1"/>
                <a:gd name="f33" fmla="*/ 26 f24 1"/>
                <a:gd name="f34" fmla="*/ 24 f24 1"/>
                <a:gd name="f35" fmla="+- f26 0 f1"/>
                <a:gd name="f36" fmla="*/ f29 1 24"/>
                <a:gd name="f37" fmla="*/ f30 1 26"/>
                <a:gd name="f38" fmla="*/ f31 1 24"/>
                <a:gd name="f39" fmla="*/ f32 1 26"/>
                <a:gd name="f40" fmla="*/ f33 1 26"/>
                <a:gd name="f41" fmla="*/ f34 1 26"/>
                <a:gd name="f42" fmla="*/ 0 1 f27"/>
                <a:gd name="f43" fmla="*/ f21 1 f27"/>
                <a:gd name="f44" fmla="*/ 0 1 f28"/>
                <a:gd name="f45" fmla="*/ f22 1 f28"/>
                <a:gd name="f46" fmla="*/ f36 1 f27"/>
                <a:gd name="f47" fmla="*/ f37 1 f28"/>
                <a:gd name="f48" fmla="*/ f38 1 f27"/>
                <a:gd name="f49" fmla="*/ f39 1 f28"/>
                <a:gd name="f50" fmla="*/ f40 1 f28"/>
                <a:gd name="f51" fmla="*/ f41 1 f28"/>
                <a:gd name="f52" fmla="*/ f42 f18 1"/>
                <a:gd name="f53" fmla="*/ f43 f18 1"/>
                <a:gd name="f54" fmla="*/ f45 f19 1"/>
                <a:gd name="f55" fmla="*/ f44 f19 1"/>
                <a:gd name="f56" fmla="*/ f46 f18 1"/>
                <a:gd name="f57" fmla="*/ f47 f19 1"/>
                <a:gd name="f58" fmla="*/ f48 f18 1"/>
                <a:gd name="f59" fmla="*/ f49 f19 1"/>
                <a:gd name="f60" fmla="*/ f50 f19 1"/>
                <a:gd name="f61" fmla="*/ f51 f19 1"/>
              </a:gdLst>
              <a:ahLst/>
              <a:cxnLst>
                <a:cxn ang="3cd4">
                  <a:pos x="hc" y="t"/>
                </a:cxn>
                <a:cxn ang="0">
                  <a:pos x="r" y="vc"/>
                </a:cxn>
                <a:cxn ang="cd4">
                  <a:pos x="hc" y="b"/>
                </a:cxn>
                <a:cxn ang="cd2">
                  <a:pos x="l" y="vc"/>
                </a:cxn>
                <a:cxn ang="f35">
                  <a:pos x="f56" y="f57"/>
                </a:cxn>
                <a:cxn ang="f35">
                  <a:pos x="f58" y="f59"/>
                </a:cxn>
                <a:cxn ang="f35">
                  <a:pos x="f58" y="f60"/>
                </a:cxn>
                <a:cxn ang="f35">
                  <a:pos x="f56" y="f61"/>
                </a:cxn>
                <a:cxn ang="f35">
                  <a:pos x="f56" y="f57"/>
                </a:cxn>
              </a:cxnLst>
              <a:rect l="f52" t="f55" r="f53" b="f54"/>
              <a:pathLst>
                <a:path w="24" h="26">
                  <a:moveTo>
                    <a:pt x="f5" y="f5"/>
                  </a:moveTo>
                  <a:cubicBezTo>
                    <a:pt x="f8" y="f9"/>
                    <a:pt x="f10" y="f11"/>
                    <a:pt x="f6" y="f12"/>
                  </a:cubicBezTo>
                  <a:cubicBezTo>
                    <a:pt x="f6" y="f13"/>
                    <a:pt x="f6" y="f14"/>
                    <a:pt x="f6" y="f7"/>
                  </a:cubicBezTo>
                  <a:cubicBezTo>
                    <a:pt x="f10" y="f15"/>
                    <a:pt x="f8" y="f6"/>
                    <a:pt x="f5" y="f6"/>
                  </a:cubicBezTo>
                  <a:cubicBezTo>
                    <a:pt x="f5" y="f16"/>
                    <a:pt x="f5" y="f8"/>
                    <a:pt x="f5" y="f5"/>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67" name="Freeform 72">
              <a:extLst>
                <a:ext uri="{FF2B5EF4-FFF2-40B4-BE49-F238E27FC236}">
                  <a16:creationId xmlns:a16="http://schemas.microsoft.com/office/drawing/2014/main" id="{2E8C4E1E-BCFD-C2F5-9FBE-03CEDCAA424E}"/>
                </a:ext>
              </a:extLst>
            </p:cNvPr>
            <p:cNvSpPr/>
            <p:nvPr/>
          </p:nvSpPr>
          <p:spPr>
            <a:xfrm>
              <a:off x="4602166" y="1552971"/>
              <a:ext cx="50804" cy="50804"/>
            </a:xfrm>
            <a:custGeom>
              <a:avLst/>
              <a:gdLst>
                <a:gd name="f0" fmla="val 10800000"/>
                <a:gd name="f1" fmla="val 5400000"/>
                <a:gd name="f2" fmla="val 180"/>
                <a:gd name="f3" fmla="val w"/>
                <a:gd name="f4" fmla="val h"/>
                <a:gd name="f5" fmla="val 0"/>
                <a:gd name="f6" fmla="val 29"/>
                <a:gd name="f7" fmla="val 28"/>
                <a:gd name="f8" fmla="val 2"/>
                <a:gd name="f9" fmla="val 6"/>
                <a:gd name="f10" fmla="val 26"/>
                <a:gd name="f11" fmla="val 3"/>
                <a:gd name="f12" fmla="val 27"/>
                <a:gd name="f13" fmla="val 23"/>
                <a:gd name="f14" fmla="+- 0 0 -90"/>
                <a:gd name="f15" fmla="*/ f3 1 29"/>
                <a:gd name="f16" fmla="*/ f4 1 28"/>
                <a:gd name="f17" fmla="val f5"/>
                <a:gd name="f18" fmla="val f6"/>
                <a:gd name="f19" fmla="val f7"/>
                <a:gd name="f20" fmla="*/ f14 f0 1"/>
                <a:gd name="f21" fmla="+- f19 0 f17"/>
                <a:gd name="f22" fmla="+- f18 0 f17"/>
                <a:gd name="f23" fmla="*/ f20 1 f2"/>
                <a:gd name="f24" fmla="*/ f22 1 29"/>
                <a:gd name="f25" fmla="*/ f21 1 28"/>
                <a:gd name="f26" fmla="*/ 2 f22 1"/>
                <a:gd name="f27" fmla="*/ 0 f21 1"/>
                <a:gd name="f28" fmla="*/ 26 f22 1"/>
                <a:gd name="f29" fmla="*/ 28 f21 1"/>
                <a:gd name="f30" fmla="+- f23 0 f1"/>
                <a:gd name="f31" fmla="*/ f26 1 29"/>
                <a:gd name="f32" fmla="*/ f27 1 28"/>
                <a:gd name="f33" fmla="*/ f28 1 29"/>
                <a:gd name="f34" fmla="*/ f29 1 28"/>
                <a:gd name="f35" fmla="*/ 0 1 f24"/>
                <a:gd name="f36" fmla="*/ f18 1 f24"/>
                <a:gd name="f37" fmla="*/ 0 1 f25"/>
                <a:gd name="f38" fmla="*/ f19 1 f25"/>
                <a:gd name="f39" fmla="*/ f31 1 f24"/>
                <a:gd name="f40" fmla="*/ f32 1 f25"/>
                <a:gd name="f41" fmla="*/ f33 1 f24"/>
                <a:gd name="f42" fmla="*/ f34 1 f25"/>
                <a:gd name="f43" fmla="*/ f35 f15 1"/>
                <a:gd name="f44" fmla="*/ f36 f15 1"/>
                <a:gd name="f45" fmla="*/ f38 f16 1"/>
                <a:gd name="f46" fmla="*/ f37 f16 1"/>
                <a:gd name="f47" fmla="*/ f39 f15 1"/>
                <a:gd name="f48" fmla="*/ f40 f16 1"/>
                <a:gd name="f49" fmla="*/ f41 f15 1"/>
                <a:gd name="f50" fmla="*/ f42 f16 1"/>
              </a:gdLst>
              <a:ahLst/>
              <a:cxnLst>
                <a:cxn ang="3cd4">
                  <a:pos x="hc" y="t"/>
                </a:cxn>
                <a:cxn ang="0">
                  <a:pos x="r" y="vc"/>
                </a:cxn>
                <a:cxn ang="cd4">
                  <a:pos x="hc" y="b"/>
                </a:cxn>
                <a:cxn ang="cd2">
                  <a:pos x="l" y="vc"/>
                </a:cxn>
                <a:cxn ang="f30">
                  <a:pos x="f47" y="f48"/>
                </a:cxn>
                <a:cxn ang="f30">
                  <a:pos x="f49" y="f50"/>
                </a:cxn>
                <a:cxn ang="f30">
                  <a:pos x="f47" y="f48"/>
                </a:cxn>
              </a:cxnLst>
              <a:rect l="f43" t="f46" r="f44" b="f45"/>
              <a:pathLst>
                <a:path w="29" h="28">
                  <a:moveTo>
                    <a:pt x="f8" y="f5"/>
                  </a:moveTo>
                  <a:cubicBezTo>
                    <a:pt x="f6" y="f9"/>
                    <a:pt x="f6" y="f9"/>
                    <a:pt x="f10" y="f7"/>
                  </a:cubicBezTo>
                  <a:cubicBezTo>
                    <a:pt x="f11" y="f12"/>
                    <a:pt x="f5" y="f13"/>
                    <a:pt x="f8" y="f5"/>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68" name="Freeform 73">
              <a:extLst>
                <a:ext uri="{FF2B5EF4-FFF2-40B4-BE49-F238E27FC236}">
                  <a16:creationId xmlns:a16="http://schemas.microsoft.com/office/drawing/2014/main" id="{1E26D38C-5AFF-4891-45E6-58299E5CA6AC}"/>
                </a:ext>
              </a:extLst>
            </p:cNvPr>
            <p:cNvSpPr/>
            <p:nvPr/>
          </p:nvSpPr>
          <p:spPr>
            <a:xfrm>
              <a:off x="4605339" y="2111770"/>
              <a:ext cx="42867" cy="47621"/>
            </a:xfrm>
            <a:custGeom>
              <a:avLst/>
              <a:gdLst>
                <a:gd name="f0" fmla="val 10800000"/>
                <a:gd name="f1" fmla="val 5400000"/>
                <a:gd name="f2" fmla="val 180"/>
                <a:gd name="f3" fmla="val w"/>
                <a:gd name="f4" fmla="val h"/>
                <a:gd name="f5" fmla="val 0"/>
                <a:gd name="f6" fmla="val 24"/>
                <a:gd name="f7" fmla="val 27"/>
                <a:gd name="f8" fmla="val 9"/>
                <a:gd name="f9" fmla="val 1"/>
                <a:gd name="f10" fmla="val 16"/>
                <a:gd name="f11" fmla="val 2"/>
                <a:gd name="f12" fmla="val 3"/>
                <a:gd name="f13" fmla="val 11"/>
                <a:gd name="f14" fmla="val 18"/>
                <a:gd name="f15" fmla="val 25"/>
                <a:gd name="f16" fmla="val 23"/>
                <a:gd name="f17" fmla="val 15"/>
                <a:gd name="f18" fmla="val 8"/>
                <a:gd name="f19" fmla="+- 0 0 -90"/>
                <a:gd name="f20" fmla="*/ f3 1 24"/>
                <a:gd name="f21" fmla="*/ f4 1 27"/>
                <a:gd name="f22" fmla="val f5"/>
                <a:gd name="f23" fmla="val f6"/>
                <a:gd name="f24" fmla="val f7"/>
                <a:gd name="f25" fmla="*/ f19 f0 1"/>
                <a:gd name="f26" fmla="+- f24 0 f22"/>
                <a:gd name="f27" fmla="+- f23 0 f22"/>
                <a:gd name="f28" fmla="*/ f25 1 f2"/>
                <a:gd name="f29" fmla="*/ f27 1 24"/>
                <a:gd name="f30" fmla="*/ f26 1 27"/>
                <a:gd name="f31" fmla="*/ 0 f27 1"/>
                <a:gd name="f32" fmla="*/ 0 f26 1"/>
                <a:gd name="f33" fmla="*/ 24 f27 1"/>
                <a:gd name="f34" fmla="*/ 3 f26 1"/>
                <a:gd name="f35" fmla="*/ 27 f26 1"/>
                <a:gd name="f36" fmla="*/ 23 f26 1"/>
                <a:gd name="f37" fmla="+- f28 0 f1"/>
                <a:gd name="f38" fmla="*/ f31 1 24"/>
                <a:gd name="f39" fmla="*/ f32 1 27"/>
                <a:gd name="f40" fmla="*/ f33 1 24"/>
                <a:gd name="f41" fmla="*/ f34 1 27"/>
                <a:gd name="f42" fmla="*/ f35 1 27"/>
                <a:gd name="f43" fmla="*/ f36 1 27"/>
                <a:gd name="f44" fmla="*/ 0 1 f29"/>
                <a:gd name="f45" fmla="*/ f23 1 f29"/>
                <a:gd name="f46" fmla="*/ 0 1 f30"/>
                <a:gd name="f47" fmla="*/ f24 1 f30"/>
                <a:gd name="f48" fmla="*/ f38 1 f29"/>
                <a:gd name="f49" fmla="*/ f39 1 f30"/>
                <a:gd name="f50" fmla="*/ f40 1 f29"/>
                <a:gd name="f51" fmla="*/ f41 1 f30"/>
                <a:gd name="f52" fmla="*/ f42 1 f30"/>
                <a:gd name="f53" fmla="*/ f43 1 f30"/>
                <a:gd name="f54" fmla="*/ f44 f20 1"/>
                <a:gd name="f55" fmla="*/ f45 f20 1"/>
                <a:gd name="f56" fmla="*/ f47 f21 1"/>
                <a:gd name="f57" fmla="*/ f46 f21 1"/>
                <a:gd name="f58" fmla="*/ f48 f20 1"/>
                <a:gd name="f59" fmla="*/ f49 f21 1"/>
                <a:gd name="f60" fmla="*/ f50 f20 1"/>
                <a:gd name="f61" fmla="*/ f51 f21 1"/>
                <a:gd name="f62" fmla="*/ f52 f21 1"/>
                <a:gd name="f63" fmla="*/ f53 f21 1"/>
              </a:gdLst>
              <a:ahLst/>
              <a:cxnLst>
                <a:cxn ang="3cd4">
                  <a:pos x="hc" y="t"/>
                </a:cxn>
                <a:cxn ang="0">
                  <a:pos x="r" y="vc"/>
                </a:cxn>
                <a:cxn ang="cd4">
                  <a:pos x="hc" y="b"/>
                </a:cxn>
                <a:cxn ang="cd2">
                  <a:pos x="l" y="vc"/>
                </a:cxn>
                <a:cxn ang="f37">
                  <a:pos x="f58" y="f59"/>
                </a:cxn>
                <a:cxn ang="f37">
                  <a:pos x="f60" y="f61"/>
                </a:cxn>
                <a:cxn ang="f37">
                  <a:pos x="f60" y="f62"/>
                </a:cxn>
                <a:cxn ang="f37">
                  <a:pos x="f58" y="f63"/>
                </a:cxn>
                <a:cxn ang="f37">
                  <a:pos x="f58" y="f59"/>
                </a:cxn>
              </a:cxnLst>
              <a:rect l="f54" t="f57" r="f55" b="f56"/>
              <a:pathLst>
                <a:path w="24" h="27">
                  <a:moveTo>
                    <a:pt x="f5" y="f5"/>
                  </a:moveTo>
                  <a:cubicBezTo>
                    <a:pt x="f8" y="f9"/>
                    <a:pt x="f10" y="f11"/>
                    <a:pt x="f6" y="f12"/>
                  </a:cubicBezTo>
                  <a:cubicBezTo>
                    <a:pt x="f6" y="f13"/>
                    <a:pt x="f6" y="f14"/>
                    <a:pt x="f6" y="f7"/>
                  </a:cubicBezTo>
                  <a:cubicBezTo>
                    <a:pt x="f10" y="f15"/>
                    <a:pt x="f8" y="f6"/>
                    <a:pt x="f5" y="f16"/>
                  </a:cubicBezTo>
                  <a:cubicBezTo>
                    <a:pt x="f5" y="f17"/>
                    <a:pt x="f5" y="f18"/>
                    <a:pt x="f5" y="f5"/>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69" name="Freeform 74">
              <a:extLst>
                <a:ext uri="{FF2B5EF4-FFF2-40B4-BE49-F238E27FC236}">
                  <a16:creationId xmlns:a16="http://schemas.microsoft.com/office/drawing/2014/main" id="{6DDD3821-C396-C38B-2A02-F6A338E9CA41}"/>
                </a:ext>
              </a:extLst>
            </p:cNvPr>
            <p:cNvSpPr/>
            <p:nvPr/>
          </p:nvSpPr>
          <p:spPr>
            <a:xfrm>
              <a:off x="4748214" y="1459309"/>
              <a:ext cx="55558" cy="49213"/>
            </a:xfrm>
            <a:custGeom>
              <a:avLst/>
              <a:gdLst>
                <a:gd name="f0" fmla="val 10800000"/>
                <a:gd name="f1" fmla="val 5400000"/>
                <a:gd name="f2" fmla="val 180"/>
                <a:gd name="f3" fmla="val w"/>
                <a:gd name="f4" fmla="val h"/>
                <a:gd name="f5" fmla="val 0"/>
                <a:gd name="f6" fmla="val 32"/>
                <a:gd name="f7" fmla="val 28"/>
                <a:gd name="f8" fmla="val 2"/>
                <a:gd name="f9" fmla="val 10"/>
                <a:gd name="f10" fmla="val 27"/>
                <a:gd name="f11" fmla="val 25"/>
                <a:gd name="f12" fmla="+- 0 0 -90"/>
                <a:gd name="f13" fmla="*/ f3 1 32"/>
                <a:gd name="f14" fmla="*/ f4 1 28"/>
                <a:gd name="f15" fmla="val f5"/>
                <a:gd name="f16" fmla="val f6"/>
                <a:gd name="f17" fmla="val f7"/>
                <a:gd name="f18" fmla="*/ f12 f0 1"/>
                <a:gd name="f19" fmla="+- f17 0 f15"/>
                <a:gd name="f20" fmla="+- f16 0 f15"/>
                <a:gd name="f21" fmla="*/ f18 1 f2"/>
                <a:gd name="f22" fmla="*/ f20 1 32"/>
                <a:gd name="f23" fmla="*/ f19 1 28"/>
                <a:gd name="f24" fmla="*/ 2 f20 1"/>
                <a:gd name="f25" fmla="*/ 0 f19 1"/>
                <a:gd name="f26" fmla="*/ 27 f20 1"/>
                <a:gd name="f27" fmla="*/ 28 f19 1"/>
                <a:gd name="f28" fmla="+- f21 0 f1"/>
                <a:gd name="f29" fmla="*/ f24 1 32"/>
                <a:gd name="f30" fmla="*/ f25 1 28"/>
                <a:gd name="f31" fmla="*/ f26 1 32"/>
                <a:gd name="f32" fmla="*/ f27 1 28"/>
                <a:gd name="f33" fmla="*/ 0 1 f22"/>
                <a:gd name="f34" fmla="*/ f16 1 f22"/>
                <a:gd name="f35" fmla="*/ 0 1 f23"/>
                <a:gd name="f36" fmla="*/ f17 1 f23"/>
                <a:gd name="f37" fmla="*/ f29 1 f22"/>
                <a:gd name="f38" fmla="*/ f30 1 f23"/>
                <a:gd name="f39" fmla="*/ f31 1 f22"/>
                <a:gd name="f40" fmla="*/ f32 1 f23"/>
                <a:gd name="f41" fmla="*/ f33 f13 1"/>
                <a:gd name="f42" fmla="*/ f34 f13 1"/>
                <a:gd name="f43" fmla="*/ f36 f14 1"/>
                <a:gd name="f44" fmla="*/ f35 f14 1"/>
                <a:gd name="f45" fmla="*/ f37 f13 1"/>
                <a:gd name="f46" fmla="*/ f38 f14 1"/>
                <a:gd name="f47" fmla="*/ f39 f13 1"/>
                <a:gd name="f48" fmla="*/ f40 f14 1"/>
              </a:gdLst>
              <a:ahLst/>
              <a:cxnLst>
                <a:cxn ang="3cd4">
                  <a:pos x="hc" y="t"/>
                </a:cxn>
                <a:cxn ang="0">
                  <a:pos x="r" y="vc"/>
                </a:cxn>
                <a:cxn ang="cd4">
                  <a:pos x="hc" y="b"/>
                </a:cxn>
                <a:cxn ang="cd2">
                  <a:pos x="l" y="vc"/>
                </a:cxn>
                <a:cxn ang="f28">
                  <a:pos x="f45" y="f46"/>
                </a:cxn>
                <a:cxn ang="f28">
                  <a:pos x="f47" y="f48"/>
                </a:cxn>
                <a:cxn ang="f28">
                  <a:pos x="f45" y="f46"/>
                </a:cxn>
              </a:cxnLst>
              <a:rect l="f41" t="f44" r="f42" b="f43"/>
              <a:pathLst>
                <a:path w="32" h="28">
                  <a:moveTo>
                    <a:pt x="f8" y="f5"/>
                  </a:moveTo>
                  <a:cubicBezTo>
                    <a:pt x="f6" y="f9"/>
                    <a:pt x="f7" y="f8"/>
                    <a:pt x="f10" y="f7"/>
                  </a:cubicBezTo>
                  <a:cubicBezTo>
                    <a:pt x="f8" y="f10"/>
                    <a:pt x="f5" y="f11"/>
                    <a:pt x="f8" y="f5"/>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70" name="Freeform 75">
              <a:extLst>
                <a:ext uri="{FF2B5EF4-FFF2-40B4-BE49-F238E27FC236}">
                  <a16:creationId xmlns:a16="http://schemas.microsoft.com/office/drawing/2014/main" id="{CA6CB1AF-ED19-8350-D15A-90BB052FBD18}"/>
                </a:ext>
              </a:extLst>
            </p:cNvPr>
            <p:cNvSpPr/>
            <p:nvPr/>
          </p:nvSpPr>
          <p:spPr>
            <a:xfrm>
              <a:off x="4745041" y="1256111"/>
              <a:ext cx="55558" cy="50804"/>
            </a:xfrm>
            <a:custGeom>
              <a:avLst/>
              <a:gdLst>
                <a:gd name="f0" fmla="val 10800000"/>
                <a:gd name="f1" fmla="val 5400000"/>
                <a:gd name="f2" fmla="val 180"/>
                <a:gd name="f3" fmla="val w"/>
                <a:gd name="f4" fmla="val h"/>
                <a:gd name="f5" fmla="val 0"/>
                <a:gd name="f6" fmla="val 32"/>
                <a:gd name="f7" fmla="val 29"/>
                <a:gd name="f8" fmla="val 28"/>
                <a:gd name="f9" fmla="val 21"/>
                <a:gd name="f10" fmla="val 2"/>
                <a:gd name="f11" fmla="val 25"/>
                <a:gd name="f12" fmla="val 5"/>
                <a:gd name="f13" fmla="val 4"/>
                <a:gd name="f14" fmla="val 8"/>
                <a:gd name="f15" fmla="+- 0 0 -90"/>
                <a:gd name="f16" fmla="*/ f3 1 32"/>
                <a:gd name="f17" fmla="*/ f4 1 29"/>
                <a:gd name="f18" fmla="val f5"/>
                <a:gd name="f19" fmla="val f6"/>
                <a:gd name="f20" fmla="val f7"/>
                <a:gd name="f21" fmla="*/ f15 f0 1"/>
                <a:gd name="f22" fmla="+- f20 0 f18"/>
                <a:gd name="f23" fmla="+- f19 0 f18"/>
                <a:gd name="f24" fmla="*/ f21 1 f2"/>
                <a:gd name="f25" fmla="*/ f23 1 32"/>
                <a:gd name="f26" fmla="*/ f22 1 29"/>
                <a:gd name="f27" fmla="*/ 28 f23 1"/>
                <a:gd name="f28" fmla="*/ 29 f22 1"/>
                <a:gd name="f29" fmla="*/ 5 f23 1"/>
                <a:gd name="f30" fmla="*/ 0 f22 1"/>
                <a:gd name="f31" fmla="+- f24 0 f1"/>
                <a:gd name="f32" fmla="*/ f27 1 32"/>
                <a:gd name="f33" fmla="*/ f28 1 29"/>
                <a:gd name="f34" fmla="*/ f29 1 32"/>
                <a:gd name="f35" fmla="*/ f30 1 29"/>
                <a:gd name="f36" fmla="*/ 0 1 f25"/>
                <a:gd name="f37" fmla="*/ f19 1 f25"/>
                <a:gd name="f38" fmla="*/ 0 1 f26"/>
                <a:gd name="f39" fmla="*/ f20 1 f26"/>
                <a:gd name="f40" fmla="*/ f32 1 f25"/>
                <a:gd name="f41" fmla="*/ f33 1 f26"/>
                <a:gd name="f42" fmla="*/ f34 1 f25"/>
                <a:gd name="f43" fmla="*/ f35 1 f26"/>
                <a:gd name="f44" fmla="*/ f36 f16 1"/>
                <a:gd name="f45" fmla="*/ f37 f16 1"/>
                <a:gd name="f46" fmla="*/ f39 f17 1"/>
                <a:gd name="f47" fmla="*/ f38 f17 1"/>
                <a:gd name="f48" fmla="*/ f40 f16 1"/>
                <a:gd name="f49" fmla="*/ f41 f17 1"/>
                <a:gd name="f50" fmla="*/ f42 f16 1"/>
                <a:gd name="f51" fmla="*/ f43 f17 1"/>
              </a:gdLst>
              <a:ahLst/>
              <a:cxnLst>
                <a:cxn ang="3cd4">
                  <a:pos x="hc" y="t"/>
                </a:cxn>
                <a:cxn ang="0">
                  <a:pos x="r" y="vc"/>
                </a:cxn>
                <a:cxn ang="cd4">
                  <a:pos x="hc" y="b"/>
                </a:cxn>
                <a:cxn ang="cd2">
                  <a:pos x="l" y="vc"/>
                </a:cxn>
                <a:cxn ang="f31">
                  <a:pos x="f48" y="f49"/>
                </a:cxn>
                <a:cxn ang="f31">
                  <a:pos x="f50" y="f51"/>
                </a:cxn>
                <a:cxn ang="f31">
                  <a:pos x="f48" y="f49"/>
                </a:cxn>
              </a:cxnLst>
              <a:rect l="f44" t="f47" r="f45" b="f46"/>
              <a:pathLst>
                <a:path w="32" h="29">
                  <a:moveTo>
                    <a:pt x="f8" y="f7"/>
                  </a:moveTo>
                  <a:cubicBezTo>
                    <a:pt x="f5" y="f9"/>
                    <a:pt x="f10" y="f11"/>
                    <a:pt x="f12" y="f5"/>
                  </a:cubicBezTo>
                  <a:cubicBezTo>
                    <a:pt x="f7" y="f13"/>
                    <a:pt x="f6" y="f14"/>
                    <a:pt x="f8" y="f7"/>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71" name="Freeform 76">
              <a:extLst>
                <a:ext uri="{FF2B5EF4-FFF2-40B4-BE49-F238E27FC236}">
                  <a16:creationId xmlns:a16="http://schemas.microsoft.com/office/drawing/2014/main" id="{5E35B384-D048-3349-84CA-C6E1C757D9FB}"/>
                </a:ext>
              </a:extLst>
            </p:cNvPr>
            <p:cNvSpPr/>
            <p:nvPr/>
          </p:nvSpPr>
          <p:spPr>
            <a:xfrm>
              <a:off x="4605339" y="2532458"/>
              <a:ext cx="44448" cy="44448"/>
            </a:xfrm>
            <a:custGeom>
              <a:avLst/>
              <a:gdLst>
                <a:gd name="f0" fmla="val 10800000"/>
                <a:gd name="f1" fmla="val 5400000"/>
                <a:gd name="f2" fmla="val 180"/>
                <a:gd name="f3" fmla="val w"/>
                <a:gd name="f4" fmla="val h"/>
                <a:gd name="f5" fmla="val 0"/>
                <a:gd name="f6" fmla="val 25"/>
                <a:gd name="f7" fmla="val 9"/>
                <a:gd name="f8" fmla="val 16"/>
                <a:gd name="f9" fmla="val 1"/>
                <a:gd name="f10" fmla="val 8"/>
                <a:gd name="f11" fmla="val 24"/>
                <a:gd name="f12" fmla="val 23"/>
                <a:gd name="f13" fmla="+- 0 0 -90"/>
                <a:gd name="f14" fmla="*/ f3 1 25"/>
                <a:gd name="f15" fmla="*/ f4 1 25"/>
                <a:gd name="f16" fmla="val f5"/>
                <a:gd name="f17" fmla="val f6"/>
                <a:gd name="f18" fmla="*/ f13 f0 1"/>
                <a:gd name="f19" fmla="+- f17 0 f16"/>
                <a:gd name="f20" fmla="*/ f18 1 f2"/>
                <a:gd name="f21" fmla="*/ f19 1 25"/>
                <a:gd name="f22" fmla="*/ 0 f19 1"/>
                <a:gd name="f23" fmla="*/ 25 f19 1"/>
                <a:gd name="f24" fmla="*/ 1 f19 1"/>
                <a:gd name="f25" fmla="*/ 23 f19 1"/>
                <a:gd name="f26" fmla="+- f20 0 f1"/>
                <a:gd name="f27" fmla="*/ f22 1 25"/>
                <a:gd name="f28" fmla="*/ f23 1 25"/>
                <a:gd name="f29" fmla="*/ f24 1 25"/>
                <a:gd name="f30" fmla="*/ f25 1 25"/>
                <a:gd name="f31" fmla="*/ 0 1 f21"/>
                <a:gd name="f32" fmla="*/ f17 1 f21"/>
                <a:gd name="f33" fmla="*/ f27 1 f21"/>
                <a:gd name="f34" fmla="*/ f28 1 f21"/>
                <a:gd name="f35" fmla="*/ f29 1 f21"/>
                <a:gd name="f36" fmla="*/ f30 1 f21"/>
                <a:gd name="f37" fmla="*/ f31 f14 1"/>
                <a:gd name="f38" fmla="*/ f32 f14 1"/>
                <a:gd name="f39" fmla="*/ f32 f15 1"/>
                <a:gd name="f40" fmla="*/ f31 f15 1"/>
                <a:gd name="f41" fmla="*/ f33 f14 1"/>
                <a:gd name="f42" fmla="*/ f33 f15 1"/>
                <a:gd name="f43" fmla="*/ f34 f14 1"/>
                <a:gd name="f44" fmla="*/ f35 f15 1"/>
                <a:gd name="f45" fmla="*/ f34 f15 1"/>
                <a:gd name="f46" fmla="*/ f36 f15 1"/>
              </a:gdLst>
              <a:ahLst/>
              <a:cxnLst>
                <a:cxn ang="3cd4">
                  <a:pos x="hc" y="t"/>
                </a:cxn>
                <a:cxn ang="0">
                  <a:pos x="r" y="vc"/>
                </a:cxn>
                <a:cxn ang="cd4">
                  <a:pos x="hc" y="b"/>
                </a:cxn>
                <a:cxn ang="cd2">
                  <a:pos x="l" y="vc"/>
                </a:cxn>
                <a:cxn ang="f26">
                  <a:pos x="f41" y="f42"/>
                </a:cxn>
                <a:cxn ang="f26">
                  <a:pos x="f43" y="f44"/>
                </a:cxn>
                <a:cxn ang="f26">
                  <a:pos x="f43" y="f45"/>
                </a:cxn>
                <a:cxn ang="f26">
                  <a:pos x="f41" y="f46"/>
                </a:cxn>
                <a:cxn ang="f26">
                  <a:pos x="f41" y="f42"/>
                </a:cxn>
              </a:cxnLst>
              <a:rect l="f37" t="f40" r="f38" b="f39"/>
              <a:pathLst>
                <a:path w="25" h="25">
                  <a:moveTo>
                    <a:pt x="f5" y="f5"/>
                  </a:moveTo>
                  <a:cubicBezTo>
                    <a:pt x="f7" y="f5"/>
                    <a:pt x="f8" y="f9"/>
                    <a:pt x="f6" y="f9"/>
                  </a:cubicBezTo>
                  <a:cubicBezTo>
                    <a:pt x="f6" y="f7"/>
                    <a:pt x="f6" y="f8"/>
                    <a:pt x="f6" y="f6"/>
                  </a:cubicBezTo>
                  <a:cubicBezTo>
                    <a:pt x="f8" y="f6"/>
                    <a:pt x="f10" y="f11"/>
                    <a:pt x="f5" y="f12"/>
                  </a:cubicBezTo>
                  <a:cubicBezTo>
                    <a:pt x="f5" y="f8"/>
                    <a:pt x="f5" y="f7"/>
                    <a:pt x="f5" y="f5"/>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72" name="Freeform 77">
              <a:extLst>
                <a:ext uri="{FF2B5EF4-FFF2-40B4-BE49-F238E27FC236}">
                  <a16:creationId xmlns:a16="http://schemas.microsoft.com/office/drawing/2014/main" id="{0608869F-55CA-4517-305F-6836002A365B}"/>
                </a:ext>
              </a:extLst>
            </p:cNvPr>
            <p:cNvSpPr/>
            <p:nvPr/>
          </p:nvSpPr>
          <p:spPr>
            <a:xfrm>
              <a:off x="4746622" y="2475308"/>
              <a:ext cx="49213" cy="46040"/>
            </a:xfrm>
            <a:custGeom>
              <a:avLst/>
              <a:gdLst>
                <a:gd name="f0" fmla="val 10800000"/>
                <a:gd name="f1" fmla="val 5400000"/>
                <a:gd name="f2" fmla="val 180"/>
                <a:gd name="f3" fmla="val w"/>
                <a:gd name="f4" fmla="val h"/>
                <a:gd name="f5" fmla="val 0"/>
                <a:gd name="f6" fmla="val 28"/>
                <a:gd name="f7" fmla="val 26"/>
                <a:gd name="f8" fmla="val 23"/>
                <a:gd name="f9" fmla="val 3"/>
                <a:gd name="f10" fmla="val 4"/>
                <a:gd name="f11" fmla="val 12"/>
                <a:gd name="f12" fmla="val 1"/>
                <a:gd name="f13" fmla="val 20"/>
                <a:gd name="f14" fmla="val 2"/>
                <a:gd name="f15" fmla="val 10"/>
                <a:gd name="f16" fmla="val 16"/>
                <a:gd name="f17" fmla="+- 0 0 -90"/>
                <a:gd name="f18" fmla="*/ f3 1 28"/>
                <a:gd name="f19" fmla="*/ f4 1 26"/>
                <a:gd name="f20" fmla="val f5"/>
                <a:gd name="f21" fmla="val f6"/>
                <a:gd name="f22" fmla="val f7"/>
                <a:gd name="f23" fmla="*/ f17 f0 1"/>
                <a:gd name="f24" fmla="+- f22 0 f20"/>
                <a:gd name="f25" fmla="+- f21 0 f20"/>
                <a:gd name="f26" fmla="*/ f23 1 f2"/>
                <a:gd name="f27" fmla="*/ f25 1 28"/>
                <a:gd name="f28" fmla="*/ f24 1 26"/>
                <a:gd name="f29" fmla="*/ 28 f25 1"/>
                <a:gd name="f30" fmla="*/ 23 f24 1"/>
                <a:gd name="f31" fmla="*/ 4 f25 1"/>
                <a:gd name="f32" fmla="*/ 0 f24 1"/>
                <a:gd name="f33" fmla="*/ 2 f24 1"/>
                <a:gd name="f34" fmla="+- f26 0 f1"/>
                <a:gd name="f35" fmla="*/ f29 1 28"/>
                <a:gd name="f36" fmla="*/ f30 1 26"/>
                <a:gd name="f37" fmla="*/ f31 1 28"/>
                <a:gd name="f38" fmla="*/ f32 1 26"/>
                <a:gd name="f39" fmla="*/ f33 1 26"/>
                <a:gd name="f40" fmla="*/ 0 1 f27"/>
                <a:gd name="f41" fmla="*/ f21 1 f27"/>
                <a:gd name="f42" fmla="*/ 0 1 f28"/>
                <a:gd name="f43" fmla="*/ f22 1 f28"/>
                <a:gd name="f44" fmla="*/ f35 1 f27"/>
                <a:gd name="f45" fmla="*/ f36 1 f28"/>
                <a:gd name="f46" fmla="*/ f37 1 f27"/>
                <a:gd name="f47" fmla="*/ f38 1 f28"/>
                <a:gd name="f48" fmla="*/ f39 1 f28"/>
                <a:gd name="f49" fmla="*/ f40 f18 1"/>
                <a:gd name="f50" fmla="*/ f41 f18 1"/>
                <a:gd name="f51" fmla="*/ f43 f19 1"/>
                <a:gd name="f52" fmla="*/ f42 f19 1"/>
                <a:gd name="f53" fmla="*/ f44 f18 1"/>
                <a:gd name="f54" fmla="*/ f45 f19 1"/>
                <a:gd name="f55" fmla="*/ f46 f18 1"/>
                <a:gd name="f56" fmla="*/ f47 f19 1"/>
                <a:gd name="f57" fmla="*/ f48 f19 1"/>
              </a:gdLst>
              <a:ahLst/>
              <a:cxnLst>
                <a:cxn ang="3cd4">
                  <a:pos x="hc" y="t"/>
                </a:cxn>
                <a:cxn ang="0">
                  <a:pos x="r" y="vc"/>
                </a:cxn>
                <a:cxn ang="cd4">
                  <a:pos x="hc" y="b"/>
                </a:cxn>
                <a:cxn ang="cd2">
                  <a:pos x="l" y="vc"/>
                </a:cxn>
                <a:cxn ang="f34">
                  <a:pos x="f53" y="f54"/>
                </a:cxn>
                <a:cxn ang="f34">
                  <a:pos x="f55" y="f56"/>
                </a:cxn>
                <a:cxn ang="f34">
                  <a:pos x="f53" y="f57"/>
                </a:cxn>
                <a:cxn ang="f34">
                  <a:pos x="f53" y="f54"/>
                </a:cxn>
              </a:cxnLst>
              <a:rect l="f49" t="f52" r="f50" b="f51"/>
              <a:pathLst>
                <a:path w="28" h="26">
                  <a:moveTo>
                    <a:pt x="f6" y="f8"/>
                  </a:moveTo>
                  <a:cubicBezTo>
                    <a:pt x="f9" y="f7"/>
                    <a:pt x="f5" y="f8"/>
                    <a:pt x="f10" y="f5"/>
                  </a:cubicBezTo>
                  <a:cubicBezTo>
                    <a:pt x="f11" y="f12"/>
                    <a:pt x="f13" y="f14"/>
                    <a:pt x="f6" y="f14"/>
                  </a:cubicBezTo>
                  <a:cubicBezTo>
                    <a:pt x="f6" y="f15"/>
                    <a:pt x="f6" y="f16"/>
                    <a:pt x="f6" y="f8"/>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73" name="Freeform 78">
              <a:extLst>
                <a:ext uri="{FF2B5EF4-FFF2-40B4-BE49-F238E27FC236}">
                  <a16:creationId xmlns:a16="http://schemas.microsoft.com/office/drawing/2014/main" id="{F049E5BE-BBFF-9230-E9C9-6A50C324C3E3}"/>
                </a:ext>
              </a:extLst>
            </p:cNvPr>
            <p:cNvSpPr/>
            <p:nvPr/>
          </p:nvSpPr>
          <p:spPr>
            <a:xfrm>
              <a:off x="4751386" y="2067321"/>
              <a:ext cx="44448" cy="46040"/>
            </a:xfrm>
            <a:custGeom>
              <a:avLst/>
              <a:gdLst>
                <a:gd name="f0" fmla="val 10800000"/>
                <a:gd name="f1" fmla="val 5400000"/>
                <a:gd name="f2" fmla="val 180"/>
                <a:gd name="f3" fmla="val w"/>
                <a:gd name="f4" fmla="val h"/>
                <a:gd name="f5" fmla="val 0"/>
                <a:gd name="f6" fmla="val 25"/>
                <a:gd name="f7" fmla="val 26"/>
                <a:gd name="f8" fmla="val 22"/>
                <a:gd name="f9" fmla="val 15"/>
                <a:gd name="f10" fmla="val 8"/>
                <a:gd name="f11" fmla="val 1"/>
                <a:gd name="f12" fmla="val 16"/>
                <a:gd name="f13" fmla="val 2"/>
                <a:gd name="f14" fmla="val 3"/>
                <a:gd name="f15" fmla="val 11"/>
                <a:gd name="f16" fmla="val 18"/>
                <a:gd name="f17" fmla="val 9"/>
                <a:gd name="f18" fmla="val 24"/>
                <a:gd name="f19" fmla="+- 0 0 -90"/>
                <a:gd name="f20" fmla="*/ f3 1 25"/>
                <a:gd name="f21" fmla="*/ f4 1 26"/>
                <a:gd name="f22" fmla="val f5"/>
                <a:gd name="f23" fmla="val f6"/>
                <a:gd name="f24" fmla="val f7"/>
                <a:gd name="f25" fmla="*/ f19 f0 1"/>
                <a:gd name="f26" fmla="+- f24 0 f22"/>
                <a:gd name="f27" fmla="+- f23 0 f22"/>
                <a:gd name="f28" fmla="*/ f25 1 f2"/>
                <a:gd name="f29" fmla="*/ f27 1 25"/>
                <a:gd name="f30" fmla="*/ f26 1 26"/>
                <a:gd name="f31" fmla="*/ 0 f27 1"/>
                <a:gd name="f32" fmla="*/ 22 f26 1"/>
                <a:gd name="f33" fmla="*/ 0 f26 1"/>
                <a:gd name="f34" fmla="*/ 25 f27 1"/>
                <a:gd name="f35" fmla="*/ 3 f26 1"/>
                <a:gd name="f36" fmla="*/ 26 f26 1"/>
                <a:gd name="f37" fmla="+- f28 0 f1"/>
                <a:gd name="f38" fmla="*/ f31 1 25"/>
                <a:gd name="f39" fmla="*/ f32 1 26"/>
                <a:gd name="f40" fmla="*/ f33 1 26"/>
                <a:gd name="f41" fmla="*/ f34 1 25"/>
                <a:gd name="f42" fmla="*/ f35 1 26"/>
                <a:gd name="f43" fmla="*/ f36 1 26"/>
                <a:gd name="f44" fmla="*/ 0 1 f29"/>
                <a:gd name="f45" fmla="*/ f23 1 f29"/>
                <a:gd name="f46" fmla="*/ 0 1 f30"/>
                <a:gd name="f47" fmla="*/ f24 1 f30"/>
                <a:gd name="f48" fmla="*/ f38 1 f29"/>
                <a:gd name="f49" fmla="*/ f39 1 f30"/>
                <a:gd name="f50" fmla="*/ f40 1 f30"/>
                <a:gd name="f51" fmla="*/ f41 1 f29"/>
                <a:gd name="f52" fmla="*/ f42 1 f30"/>
                <a:gd name="f53" fmla="*/ f43 1 f30"/>
                <a:gd name="f54" fmla="*/ f44 f20 1"/>
                <a:gd name="f55" fmla="*/ f45 f20 1"/>
                <a:gd name="f56" fmla="*/ f47 f21 1"/>
                <a:gd name="f57" fmla="*/ f46 f21 1"/>
                <a:gd name="f58" fmla="*/ f48 f20 1"/>
                <a:gd name="f59" fmla="*/ f49 f21 1"/>
                <a:gd name="f60" fmla="*/ f50 f21 1"/>
                <a:gd name="f61" fmla="*/ f51 f20 1"/>
                <a:gd name="f62" fmla="*/ f52 f21 1"/>
                <a:gd name="f63" fmla="*/ f53 f21 1"/>
              </a:gdLst>
              <a:ahLst/>
              <a:cxnLst>
                <a:cxn ang="3cd4">
                  <a:pos x="hc" y="t"/>
                </a:cxn>
                <a:cxn ang="0">
                  <a:pos x="r" y="vc"/>
                </a:cxn>
                <a:cxn ang="cd4">
                  <a:pos x="hc" y="b"/>
                </a:cxn>
                <a:cxn ang="cd2">
                  <a:pos x="l" y="vc"/>
                </a:cxn>
                <a:cxn ang="f37">
                  <a:pos x="f58" y="f59"/>
                </a:cxn>
                <a:cxn ang="f37">
                  <a:pos x="f58" y="f60"/>
                </a:cxn>
                <a:cxn ang="f37">
                  <a:pos x="f61" y="f62"/>
                </a:cxn>
                <a:cxn ang="f37">
                  <a:pos x="f61" y="f63"/>
                </a:cxn>
                <a:cxn ang="f37">
                  <a:pos x="f58" y="f59"/>
                </a:cxn>
              </a:cxnLst>
              <a:rect l="f54" t="f57" r="f55" b="f56"/>
              <a:pathLst>
                <a:path w="25" h="26">
                  <a:moveTo>
                    <a:pt x="f5" y="f8"/>
                  </a:moveTo>
                  <a:cubicBezTo>
                    <a:pt x="f5" y="f9"/>
                    <a:pt x="f5" y="f10"/>
                    <a:pt x="f5" y="f5"/>
                  </a:cubicBezTo>
                  <a:cubicBezTo>
                    <a:pt x="f10" y="f11"/>
                    <a:pt x="f12" y="f13"/>
                    <a:pt x="f6" y="f14"/>
                  </a:cubicBezTo>
                  <a:cubicBezTo>
                    <a:pt x="f6" y="f15"/>
                    <a:pt x="f6" y="f16"/>
                    <a:pt x="f6" y="f7"/>
                  </a:cubicBezTo>
                  <a:cubicBezTo>
                    <a:pt x="f12" y="f6"/>
                    <a:pt x="f17" y="f18"/>
                    <a:pt x="f5" y="f8"/>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74" name="Freeform 79">
              <a:extLst>
                <a:ext uri="{FF2B5EF4-FFF2-40B4-BE49-F238E27FC236}">
                  <a16:creationId xmlns:a16="http://schemas.microsoft.com/office/drawing/2014/main" id="{9E6F9F33-AAF6-495B-FD3B-48F5D804AA3B}"/>
                </a:ext>
              </a:extLst>
            </p:cNvPr>
            <p:cNvSpPr/>
            <p:nvPr/>
          </p:nvSpPr>
          <p:spPr>
            <a:xfrm>
              <a:off x="4751386" y="2203850"/>
              <a:ext cx="44448" cy="44448"/>
            </a:xfrm>
            <a:custGeom>
              <a:avLst/>
              <a:gdLst>
                <a:gd name="f0" fmla="val 10800000"/>
                <a:gd name="f1" fmla="val 5400000"/>
                <a:gd name="f2" fmla="val 180"/>
                <a:gd name="f3" fmla="val w"/>
                <a:gd name="f4" fmla="val h"/>
                <a:gd name="f5" fmla="val 0"/>
                <a:gd name="f6" fmla="val 25"/>
                <a:gd name="f7" fmla="val 8"/>
                <a:gd name="f8" fmla="val 1"/>
                <a:gd name="f9" fmla="val 16"/>
                <a:gd name="f10" fmla="val 2"/>
                <a:gd name="f11" fmla="val 3"/>
                <a:gd name="f12" fmla="val 10"/>
                <a:gd name="f13" fmla="val 17"/>
                <a:gd name="f14" fmla="val 9"/>
                <a:gd name="f15" fmla="val 24"/>
                <a:gd name="f16" fmla="val 23"/>
                <a:gd name="f17" fmla="val 15"/>
                <a:gd name="f18" fmla="+- 0 0 -90"/>
                <a:gd name="f19" fmla="*/ f3 1 25"/>
                <a:gd name="f20" fmla="*/ f4 1 25"/>
                <a:gd name="f21" fmla="val f5"/>
                <a:gd name="f22" fmla="val f6"/>
                <a:gd name="f23" fmla="*/ f18 f0 1"/>
                <a:gd name="f24" fmla="+- f22 0 f21"/>
                <a:gd name="f25" fmla="*/ f23 1 f2"/>
                <a:gd name="f26" fmla="*/ f24 1 25"/>
                <a:gd name="f27" fmla="*/ 0 f24 1"/>
                <a:gd name="f28" fmla="*/ 25 f24 1"/>
                <a:gd name="f29" fmla="*/ 3 f24 1"/>
                <a:gd name="f30" fmla="*/ 23 f24 1"/>
                <a:gd name="f31" fmla="+- f25 0 f1"/>
                <a:gd name="f32" fmla="*/ f27 1 25"/>
                <a:gd name="f33" fmla="*/ f28 1 25"/>
                <a:gd name="f34" fmla="*/ f29 1 25"/>
                <a:gd name="f35" fmla="*/ f30 1 25"/>
                <a:gd name="f36" fmla="*/ 0 1 f26"/>
                <a:gd name="f37" fmla="*/ f22 1 f26"/>
                <a:gd name="f38" fmla="*/ f32 1 f26"/>
                <a:gd name="f39" fmla="*/ f33 1 f26"/>
                <a:gd name="f40" fmla="*/ f34 1 f26"/>
                <a:gd name="f41" fmla="*/ f35 1 f26"/>
                <a:gd name="f42" fmla="*/ f36 f19 1"/>
                <a:gd name="f43" fmla="*/ f37 f19 1"/>
                <a:gd name="f44" fmla="*/ f37 f20 1"/>
                <a:gd name="f45" fmla="*/ f36 f20 1"/>
                <a:gd name="f46" fmla="*/ f38 f19 1"/>
                <a:gd name="f47" fmla="*/ f38 f20 1"/>
                <a:gd name="f48" fmla="*/ f39 f19 1"/>
                <a:gd name="f49" fmla="*/ f40 f20 1"/>
                <a:gd name="f50" fmla="*/ f39 f20 1"/>
                <a:gd name="f51" fmla="*/ f41 f20 1"/>
              </a:gdLst>
              <a:ahLst/>
              <a:cxnLst>
                <a:cxn ang="3cd4">
                  <a:pos x="hc" y="t"/>
                </a:cxn>
                <a:cxn ang="0">
                  <a:pos x="r" y="vc"/>
                </a:cxn>
                <a:cxn ang="cd4">
                  <a:pos x="hc" y="b"/>
                </a:cxn>
                <a:cxn ang="cd2">
                  <a:pos x="l" y="vc"/>
                </a:cxn>
                <a:cxn ang="f31">
                  <a:pos x="f46" y="f47"/>
                </a:cxn>
                <a:cxn ang="f31">
                  <a:pos x="f48" y="f49"/>
                </a:cxn>
                <a:cxn ang="f31">
                  <a:pos x="f48" y="f50"/>
                </a:cxn>
                <a:cxn ang="f31">
                  <a:pos x="f46" y="f51"/>
                </a:cxn>
                <a:cxn ang="f31">
                  <a:pos x="f46" y="f47"/>
                </a:cxn>
              </a:cxnLst>
              <a:rect l="f42" t="f45" r="f43" b="f44"/>
              <a:pathLst>
                <a:path w="25" h="25">
                  <a:moveTo>
                    <a:pt x="f5" y="f5"/>
                  </a:moveTo>
                  <a:cubicBezTo>
                    <a:pt x="f7" y="f8"/>
                    <a:pt x="f9" y="f10"/>
                    <a:pt x="f6" y="f11"/>
                  </a:cubicBezTo>
                  <a:cubicBezTo>
                    <a:pt x="f6" y="f12"/>
                    <a:pt x="f6" y="f13"/>
                    <a:pt x="f6" y="f6"/>
                  </a:cubicBezTo>
                  <a:cubicBezTo>
                    <a:pt x="f13" y="f6"/>
                    <a:pt x="f14" y="f15"/>
                    <a:pt x="f5" y="f16"/>
                  </a:cubicBezTo>
                  <a:cubicBezTo>
                    <a:pt x="f5" y="f17"/>
                    <a:pt x="f5" y="f7"/>
                    <a:pt x="f5" y="f5"/>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75" name="Freeform 80">
              <a:extLst>
                <a:ext uri="{FF2B5EF4-FFF2-40B4-BE49-F238E27FC236}">
                  <a16:creationId xmlns:a16="http://schemas.microsoft.com/office/drawing/2014/main" id="{CD694778-2C74-FDBD-F358-BFE325E6D426}"/>
                </a:ext>
              </a:extLst>
            </p:cNvPr>
            <p:cNvSpPr/>
            <p:nvPr/>
          </p:nvSpPr>
          <p:spPr>
            <a:xfrm>
              <a:off x="4748214" y="1324371"/>
              <a:ext cx="50804" cy="49213"/>
            </a:xfrm>
            <a:custGeom>
              <a:avLst/>
              <a:gdLst>
                <a:gd name="f0" fmla="val 10800000"/>
                <a:gd name="f1" fmla="val 5400000"/>
                <a:gd name="f2" fmla="val 180"/>
                <a:gd name="f3" fmla="val w"/>
                <a:gd name="f4" fmla="val h"/>
                <a:gd name="f5" fmla="val 0"/>
                <a:gd name="f6" fmla="val 29"/>
                <a:gd name="f7" fmla="val 28"/>
                <a:gd name="f8" fmla="val 2"/>
                <a:gd name="f9" fmla="val 27"/>
                <a:gd name="f10" fmla="val 3"/>
                <a:gd name="f11" fmla="val 5"/>
                <a:gd name="f12" fmla="val 25"/>
                <a:gd name="f13" fmla="val 23"/>
                <a:gd name="f14" fmla="+- 0 0 -90"/>
                <a:gd name="f15" fmla="*/ f3 1 29"/>
                <a:gd name="f16" fmla="*/ f4 1 28"/>
                <a:gd name="f17" fmla="val f5"/>
                <a:gd name="f18" fmla="val f6"/>
                <a:gd name="f19" fmla="val f7"/>
                <a:gd name="f20" fmla="*/ f14 f0 1"/>
                <a:gd name="f21" fmla="+- f19 0 f17"/>
                <a:gd name="f22" fmla="+- f18 0 f17"/>
                <a:gd name="f23" fmla="*/ f20 1 f2"/>
                <a:gd name="f24" fmla="*/ f22 1 29"/>
                <a:gd name="f25" fmla="*/ f21 1 28"/>
                <a:gd name="f26" fmla="*/ 2 f22 1"/>
                <a:gd name="f27" fmla="*/ 0 f21 1"/>
                <a:gd name="f28" fmla="*/ 27 f22 1"/>
                <a:gd name="f29" fmla="*/ 28 f21 1"/>
                <a:gd name="f30" fmla="+- f23 0 f1"/>
                <a:gd name="f31" fmla="*/ f26 1 29"/>
                <a:gd name="f32" fmla="*/ f27 1 28"/>
                <a:gd name="f33" fmla="*/ f28 1 29"/>
                <a:gd name="f34" fmla="*/ f29 1 28"/>
                <a:gd name="f35" fmla="*/ 0 1 f24"/>
                <a:gd name="f36" fmla="*/ f18 1 f24"/>
                <a:gd name="f37" fmla="*/ 0 1 f25"/>
                <a:gd name="f38" fmla="*/ f19 1 f25"/>
                <a:gd name="f39" fmla="*/ f31 1 f24"/>
                <a:gd name="f40" fmla="*/ f32 1 f25"/>
                <a:gd name="f41" fmla="*/ f33 1 f24"/>
                <a:gd name="f42" fmla="*/ f34 1 f25"/>
                <a:gd name="f43" fmla="*/ f35 f15 1"/>
                <a:gd name="f44" fmla="*/ f36 f15 1"/>
                <a:gd name="f45" fmla="*/ f38 f16 1"/>
                <a:gd name="f46" fmla="*/ f37 f16 1"/>
                <a:gd name="f47" fmla="*/ f39 f15 1"/>
                <a:gd name="f48" fmla="*/ f40 f16 1"/>
                <a:gd name="f49" fmla="*/ f41 f15 1"/>
                <a:gd name="f50" fmla="*/ f42 f16 1"/>
              </a:gdLst>
              <a:ahLst/>
              <a:cxnLst>
                <a:cxn ang="3cd4">
                  <a:pos x="hc" y="t"/>
                </a:cxn>
                <a:cxn ang="0">
                  <a:pos x="r" y="vc"/>
                </a:cxn>
                <a:cxn ang="cd4">
                  <a:pos x="hc" y="b"/>
                </a:cxn>
                <a:cxn ang="cd2">
                  <a:pos x="l" y="vc"/>
                </a:cxn>
                <a:cxn ang="f30">
                  <a:pos x="f47" y="f48"/>
                </a:cxn>
                <a:cxn ang="f30">
                  <a:pos x="f49" y="f50"/>
                </a:cxn>
                <a:cxn ang="f30">
                  <a:pos x="f47" y="f48"/>
                </a:cxn>
              </a:cxnLst>
              <a:rect l="f43" t="f46" r="f44" b="f45"/>
              <a:pathLst>
                <a:path w="29" h="28">
                  <a:moveTo>
                    <a:pt x="f8" y="f5"/>
                  </a:moveTo>
                  <a:cubicBezTo>
                    <a:pt x="f9" y="f10"/>
                    <a:pt x="f6" y="f11"/>
                    <a:pt x="f9" y="f7"/>
                  </a:cubicBezTo>
                  <a:cubicBezTo>
                    <a:pt x="f8" y="f12"/>
                    <a:pt x="f5" y="f13"/>
                    <a:pt x="f8" y="f5"/>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76" name="Freeform 81">
              <a:extLst>
                <a:ext uri="{FF2B5EF4-FFF2-40B4-BE49-F238E27FC236}">
                  <a16:creationId xmlns:a16="http://schemas.microsoft.com/office/drawing/2014/main" id="{63A5C02A-A65A-F37B-D72A-C8C8F39EEA13}"/>
                </a:ext>
              </a:extLst>
            </p:cNvPr>
            <p:cNvSpPr/>
            <p:nvPr/>
          </p:nvSpPr>
          <p:spPr>
            <a:xfrm>
              <a:off x="4748214" y="1867296"/>
              <a:ext cx="47621" cy="47621"/>
            </a:xfrm>
            <a:custGeom>
              <a:avLst/>
              <a:gdLst>
                <a:gd name="f0" fmla="val 10800000"/>
                <a:gd name="f1" fmla="val 5400000"/>
                <a:gd name="f2" fmla="val 180"/>
                <a:gd name="f3" fmla="val w"/>
                <a:gd name="f4" fmla="val h"/>
                <a:gd name="f5" fmla="val 0"/>
                <a:gd name="f6" fmla="val 27"/>
                <a:gd name="f7" fmla="val 5"/>
                <a:gd name="f8" fmla="val 13"/>
                <a:gd name="f9" fmla="val 19"/>
                <a:gd name="f10" fmla="val 26"/>
                <a:gd name="f11" fmla="val 3"/>
                <a:gd name="f12" fmla="val 24"/>
                <a:gd name="f13" fmla="val 2"/>
                <a:gd name="f14" fmla="val 10"/>
                <a:gd name="f15" fmla="val 1"/>
                <a:gd name="f16" fmla="val 18"/>
                <a:gd name="f17" fmla="+- 0 0 -90"/>
                <a:gd name="f18" fmla="*/ f3 1 27"/>
                <a:gd name="f19" fmla="*/ f4 1 27"/>
                <a:gd name="f20" fmla="val f5"/>
                <a:gd name="f21" fmla="val f6"/>
                <a:gd name="f22" fmla="*/ f17 f0 1"/>
                <a:gd name="f23" fmla="+- f21 0 f20"/>
                <a:gd name="f24" fmla="*/ f22 1 f2"/>
                <a:gd name="f25" fmla="*/ f23 1 27"/>
                <a:gd name="f26" fmla="*/ 27 f23 1"/>
                <a:gd name="f27" fmla="*/ 5 f23 1"/>
                <a:gd name="f28" fmla="*/ 26 f23 1"/>
                <a:gd name="f29" fmla="*/ 2 f23 1"/>
                <a:gd name="f30" fmla="*/ 0 f23 1"/>
                <a:gd name="f31" fmla="+- f24 0 f1"/>
                <a:gd name="f32" fmla="*/ f26 1 27"/>
                <a:gd name="f33" fmla="*/ f27 1 27"/>
                <a:gd name="f34" fmla="*/ f28 1 27"/>
                <a:gd name="f35" fmla="*/ f29 1 27"/>
                <a:gd name="f36" fmla="*/ f30 1 27"/>
                <a:gd name="f37" fmla="*/ 0 1 f25"/>
                <a:gd name="f38" fmla="*/ f21 1 f25"/>
                <a:gd name="f39" fmla="*/ f32 1 f25"/>
                <a:gd name="f40" fmla="*/ f33 1 f25"/>
                <a:gd name="f41" fmla="*/ f34 1 f25"/>
                <a:gd name="f42" fmla="*/ f35 1 f25"/>
                <a:gd name="f43" fmla="*/ f36 1 f25"/>
                <a:gd name="f44" fmla="*/ f37 f18 1"/>
                <a:gd name="f45" fmla="*/ f38 f18 1"/>
                <a:gd name="f46" fmla="*/ f38 f19 1"/>
                <a:gd name="f47" fmla="*/ f37 f19 1"/>
                <a:gd name="f48" fmla="*/ f39 f18 1"/>
                <a:gd name="f49" fmla="*/ f40 f19 1"/>
                <a:gd name="f50" fmla="*/ f41 f19 1"/>
                <a:gd name="f51" fmla="*/ f42 f18 1"/>
                <a:gd name="f52" fmla="*/ f43 f19 1"/>
              </a:gdLst>
              <a:ahLst/>
              <a:cxnLst>
                <a:cxn ang="3cd4">
                  <a:pos x="hc" y="t"/>
                </a:cxn>
                <a:cxn ang="0">
                  <a:pos x="r" y="vc"/>
                </a:cxn>
                <a:cxn ang="cd4">
                  <a:pos x="hc" y="b"/>
                </a:cxn>
                <a:cxn ang="cd2">
                  <a:pos x="l" y="vc"/>
                </a:cxn>
                <a:cxn ang="f31">
                  <a:pos x="f48" y="f49"/>
                </a:cxn>
                <a:cxn ang="f31">
                  <a:pos x="f48" y="f50"/>
                </a:cxn>
                <a:cxn ang="f31">
                  <a:pos x="f51" y="f52"/>
                </a:cxn>
                <a:cxn ang="f31">
                  <a:pos x="f48" y="f49"/>
                </a:cxn>
              </a:cxnLst>
              <a:rect l="f44" t="f47" r="f45" b="f46"/>
              <a:pathLst>
                <a:path w="27" h="27">
                  <a:moveTo>
                    <a:pt x="f6" y="f7"/>
                  </a:moveTo>
                  <a:cubicBezTo>
                    <a:pt x="f6" y="f8"/>
                    <a:pt x="f6" y="f9"/>
                    <a:pt x="f6" y="f10"/>
                  </a:cubicBezTo>
                  <a:cubicBezTo>
                    <a:pt x="f11" y="f6"/>
                    <a:pt x="f5" y="f12"/>
                    <a:pt x="f13" y="f5"/>
                  </a:cubicBezTo>
                  <a:cubicBezTo>
                    <a:pt x="f14" y="f15"/>
                    <a:pt x="f16" y="f11"/>
                    <a:pt x="f6" y="f7"/>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77" name="Freeform 82">
              <a:extLst>
                <a:ext uri="{FF2B5EF4-FFF2-40B4-BE49-F238E27FC236}">
                  <a16:creationId xmlns:a16="http://schemas.microsoft.com/office/drawing/2014/main" id="{39FB8004-E724-EFC4-8726-3B8434C94549}"/>
                </a:ext>
              </a:extLst>
            </p:cNvPr>
            <p:cNvSpPr/>
            <p:nvPr/>
          </p:nvSpPr>
          <p:spPr>
            <a:xfrm>
              <a:off x="4679954" y="2746775"/>
              <a:ext cx="41276" cy="41276"/>
            </a:xfrm>
            <a:custGeom>
              <a:avLst/>
              <a:gdLst>
                <a:gd name="f0" fmla="val 10800000"/>
                <a:gd name="f1" fmla="val 5400000"/>
                <a:gd name="f2" fmla="val 180"/>
                <a:gd name="f3" fmla="val w"/>
                <a:gd name="f4" fmla="val h"/>
                <a:gd name="f5" fmla="val 0"/>
                <a:gd name="f6" fmla="val 24"/>
                <a:gd name="f7" fmla="val 23"/>
                <a:gd name="f8" fmla="val 22"/>
                <a:gd name="f9" fmla="val 20"/>
                <a:gd name="f10" fmla="val 19"/>
                <a:gd name="f11" fmla="val 13"/>
                <a:gd name="f12" fmla="val 7"/>
                <a:gd name="f13" fmla="val 15"/>
                <a:gd name="f14" fmla="val 8"/>
                <a:gd name="f15" fmla="val 16"/>
                <a:gd name="f16" fmla="+- 0 0 -90"/>
                <a:gd name="f17" fmla="*/ f3 1 24"/>
                <a:gd name="f18" fmla="*/ f4 1 24"/>
                <a:gd name="f19" fmla="val f5"/>
                <a:gd name="f20" fmla="val f6"/>
                <a:gd name="f21" fmla="*/ f16 f0 1"/>
                <a:gd name="f22" fmla="+- f20 0 f19"/>
                <a:gd name="f23" fmla="*/ f21 1 f2"/>
                <a:gd name="f24" fmla="*/ f22 1 24"/>
                <a:gd name="f25" fmla="*/ 24 f22 1"/>
                <a:gd name="f26" fmla="*/ 23 f22 1"/>
                <a:gd name="f27" fmla="*/ 19 f22 1"/>
                <a:gd name="f28" fmla="*/ 0 f22 1"/>
                <a:gd name="f29" fmla="+- f23 0 f1"/>
                <a:gd name="f30" fmla="*/ f25 1 24"/>
                <a:gd name="f31" fmla="*/ f26 1 24"/>
                <a:gd name="f32" fmla="*/ f27 1 24"/>
                <a:gd name="f33" fmla="*/ f28 1 24"/>
                <a:gd name="f34" fmla="*/ 0 1 f24"/>
                <a:gd name="f35" fmla="*/ f20 1 f24"/>
                <a:gd name="f36" fmla="*/ f30 1 f24"/>
                <a:gd name="f37" fmla="*/ f31 1 f24"/>
                <a:gd name="f38" fmla="*/ f32 1 f24"/>
                <a:gd name="f39" fmla="*/ f33 1 f24"/>
                <a:gd name="f40" fmla="*/ f34 f17 1"/>
                <a:gd name="f41" fmla="*/ f35 f17 1"/>
                <a:gd name="f42" fmla="*/ f35 f18 1"/>
                <a:gd name="f43" fmla="*/ f34 f18 1"/>
                <a:gd name="f44" fmla="*/ f36 f17 1"/>
                <a:gd name="f45" fmla="*/ f37 f18 1"/>
                <a:gd name="f46" fmla="*/ f38 f17 1"/>
                <a:gd name="f47" fmla="*/ f39 f17 1"/>
                <a:gd name="f48" fmla="*/ f36 f18 1"/>
                <a:gd name="f49" fmla="*/ f39 f18 1"/>
              </a:gdLst>
              <a:ahLst/>
              <a:cxnLst>
                <a:cxn ang="3cd4">
                  <a:pos x="hc" y="t"/>
                </a:cxn>
                <a:cxn ang="0">
                  <a:pos x="r" y="vc"/>
                </a:cxn>
                <a:cxn ang="cd4">
                  <a:pos x="hc" y="b"/>
                </a:cxn>
                <a:cxn ang="cd2">
                  <a:pos x="l" y="vc"/>
                </a:cxn>
                <a:cxn ang="f29">
                  <a:pos x="f44" y="f45"/>
                </a:cxn>
                <a:cxn ang="f29">
                  <a:pos x="f46" y="f45"/>
                </a:cxn>
                <a:cxn ang="f29">
                  <a:pos x="f47" y="f48"/>
                </a:cxn>
                <a:cxn ang="f29">
                  <a:pos x="f47" y="f49"/>
                </a:cxn>
                <a:cxn ang="f29">
                  <a:pos x="f44" y="f49"/>
                </a:cxn>
                <a:cxn ang="f29">
                  <a:pos x="f44" y="f45"/>
                </a:cxn>
              </a:cxnLst>
              <a:rect l="f40" t="f43" r="f41" b="f42"/>
              <a:pathLst>
                <a:path w="24" h="24">
                  <a:moveTo>
                    <a:pt x="f6" y="f7"/>
                  </a:moveTo>
                  <a:cubicBezTo>
                    <a:pt x="f8" y="f7"/>
                    <a:pt x="f9" y="f7"/>
                    <a:pt x="f10" y="f7"/>
                  </a:cubicBezTo>
                  <a:cubicBezTo>
                    <a:pt x="f11" y="f6"/>
                    <a:pt x="f12" y="f6"/>
                    <a:pt x="f5" y="f6"/>
                  </a:cubicBezTo>
                  <a:cubicBezTo>
                    <a:pt x="f5" y="f13"/>
                    <a:pt x="f5" y="f14"/>
                    <a:pt x="f5" y="f5"/>
                  </a:cubicBezTo>
                  <a:cubicBezTo>
                    <a:pt x="f14" y="f5"/>
                    <a:pt x="f15" y="f5"/>
                    <a:pt x="f6" y="f5"/>
                  </a:cubicBezTo>
                  <a:cubicBezTo>
                    <a:pt x="f6" y="f14"/>
                    <a:pt x="f6" y="f13"/>
                    <a:pt x="f6" y="f7"/>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78" name="Freeform 83">
              <a:extLst>
                <a:ext uri="{FF2B5EF4-FFF2-40B4-BE49-F238E27FC236}">
                  <a16:creationId xmlns:a16="http://schemas.microsoft.com/office/drawing/2014/main" id="{6CD6F05B-6273-46D4-163D-027E2235FEE6}"/>
                </a:ext>
              </a:extLst>
            </p:cNvPr>
            <p:cNvSpPr/>
            <p:nvPr/>
          </p:nvSpPr>
          <p:spPr>
            <a:xfrm>
              <a:off x="4746622" y="1999061"/>
              <a:ext cx="49213" cy="46040"/>
            </a:xfrm>
            <a:custGeom>
              <a:avLst/>
              <a:gdLst>
                <a:gd name="f0" fmla="val 10800000"/>
                <a:gd name="f1" fmla="val 5400000"/>
                <a:gd name="f2" fmla="val 180"/>
                <a:gd name="f3" fmla="val w"/>
                <a:gd name="f4" fmla="val h"/>
                <a:gd name="f5" fmla="val 0"/>
                <a:gd name="f6" fmla="val 28"/>
                <a:gd name="f7" fmla="val 26"/>
                <a:gd name="f8" fmla="val 4"/>
                <a:gd name="f9" fmla="val 1"/>
                <a:gd name="f10" fmla="val 5"/>
                <a:gd name="f11" fmla="val 6"/>
                <a:gd name="f12" fmla="val 8"/>
                <a:gd name="f13" fmla="val 14"/>
                <a:gd name="f14" fmla="val 2"/>
                <a:gd name="f15" fmla="val 21"/>
                <a:gd name="f16" fmla="val 3"/>
                <a:gd name="f17" fmla="val 12"/>
                <a:gd name="f18" fmla="val 19"/>
                <a:gd name="f19" fmla="val 25"/>
                <a:gd name="f20" fmla="val 23"/>
                <a:gd name="f21" fmla="+- 0 0 -90"/>
                <a:gd name="f22" fmla="*/ f3 1 28"/>
                <a:gd name="f23" fmla="*/ f4 1 26"/>
                <a:gd name="f24" fmla="val f5"/>
                <a:gd name="f25" fmla="val f6"/>
                <a:gd name="f26" fmla="val f7"/>
                <a:gd name="f27" fmla="*/ f21 f0 1"/>
                <a:gd name="f28" fmla="+- f26 0 f24"/>
                <a:gd name="f29" fmla="+- f25 0 f24"/>
                <a:gd name="f30" fmla="*/ f27 1 f2"/>
                <a:gd name="f31" fmla="*/ f29 1 28"/>
                <a:gd name="f32" fmla="*/ f28 1 26"/>
                <a:gd name="f33" fmla="*/ 4 f29 1"/>
                <a:gd name="f34" fmla="*/ 1 f28 1"/>
                <a:gd name="f35" fmla="*/ 8 f29 1"/>
                <a:gd name="f36" fmla="*/ 28 f29 1"/>
                <a:gd name="f37" fmla="*/ 4 f28 1"/>
                <a:gd name="f38" fmla="*/ 25 f28 1"/>
                <a:gd name="f39" fmla="+- f30 0 f1"/>
                <a:gd name="f40" fmla="*/ f33 1 28"/>
                <a:gd name="f41" fmla="*/ f34 1 26"/>
                <a:gd name="f42" fmla="*/ f35 1 28"/>
                <a:gd name="f43" fmla="*/ f36 1 28"/>
                <a:gd name="f44" fmla="*/ f37 1 26"/>
                <a:gd name="f45" fmla="*/ f38 1 26"/>
                <a:gd name="f46" fmla="*/ 0 1 f31"/>
                <a:gd name="f47" fmla="*/ f25 1 f31"/>
                <a:gd name="f48" fmla="*/ 0 1 f32"/>
                <a:gd name="f49" fmla="*/ f26 1 f32"/>
                <a:gd name="f50" fmla="*/ f40 1 f31"/>
                <a:gd name="f51" fmla="*/ f41 1 f32"/>
                <a:gd name="f52" fmla="*/ f42 1 f31"/>
                <a:gd name="f53" fmla="*/ f43 1 f31"/>
                <a:gd name="f54" fmla="*/ f44 1 f32"/>
                <a:gd name="f55" fmla="*/ f45 1 f32"/>
                <a:gd name="f56" fmla="*/ f46 f22 1"/>
                <a:gd name="f57" fmla="*/ f47 f22 1"/>
                <a:gd name="f58" fmla="*/ f49 f23 1"/>
                <a:gd name="f59" fmla="*/ f48 f23 1"/>
                <a:gd name="f60" fmla="*/ f50 f22 1"/>
                <a:gd name="f61" fmla="*/ f51 f23 1"/>
                <a:gd name="f62" fmla="*/ f52 f22 1"/>
                <a:gd name="f63" fmla="*/ f53 f22 1"/>
                <a:gd name="f64" fmla="*/ f54 f23 1"/>
                <a:gd name="f65" fmla="*/ f55 f23 1"/>
              </a:gdLst>
              <a:ahLst/>
              <a:cxnLst>
                <a:cxn ang="3cd4">
                  <a:pos x="hc" y="t"/>
                </a:cxn>
                <a:cxn ang="0">
                  <a:pos x="r" y="vc"/>
                </a:cxn>
                <a:cxn ang="cd4">
                  <a:pos x="hc" y="b"/>
                </a:cxn>
                <a:cxn ang="cd2">
                  <a:pos x="l" y="vc"/>
                </a:cxn>
                <a:cxn ang="f39">
                  <a:pos x="f60" y="f61"/>
                </a:cxn>
                <a:cxn ang="f39">
                  <a:pos x="f62" y="f61"/>
                </a:cxn>
                <a:cxn ang="f39">
                  <a:pos x="f63" y="f64"/>
                </a:cxn>
                <a:cxn ang="f39">
                  <a:pos x="f63" y="f65"/>
                </a:cxn>
                <a:cxn ang="f39">
                  <a:pos x="f60" y="f61"/>
                </a:cxn>
              </a:cxnLst>
              <a:rect l="f56" t="f59" r="f57" b="f58"/>
              <a:pathLst>
                <a:path w="28" h="26">
                  <a:moveTo>
                    <a:pt x="f8" y="f9"/>
                  </a:moveTo>
                  <a:cubicBezTo>
                    <a:pt x="f10" y="f9"/>
                    <a:pt x="f11" y="f5"/>
                    <a:pt x="f12" y="f9"/>
                  </a:cubicBezTo>
                  <a:cubicBezTo>
                    <a:pt x="f13" y="f14"/>
                    <a:pt x="f15" y="f16"/>
                    <a:pt x="f6" y="f8"/>
                  </a:cubicBezTo>
                  <a:cubicBezTo>
                    <a:pt x="f6" y="f17"/>
                    <a:pt x="f6" y="f18"/>
                    <a:pt x="f6" y="f19"/>
                  </a:cubicBezTo>
                  <a:cubicBezTo>
                    <a:pt x="f8" y="f7"/>
                    <a:pt x="f5" y="f20"/>
                    <a:pt x="f8" y="f9"/>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79" name="Freeform 84">
              <a:extLst>
                <a:ext uri="{FF2B5EF4-FFF2-40B4-BE49-F238E27FC236}">
                  <a16:creationId xmlns:a16="http://schemas.microsoft.com/office/drawing/2014/main" id="{A91E95CF-95D3-C285-5AED-09DDF5EB1EAF}"/>
                </a:ext>
              </a:extLst>
            </p:cNvPr>
            <p:cNvSpPr/>
            <p:nvPr/>
          </p:nvSpPr>
          <p:spPr>
            <a:xfrm>
              <a:off x="4746622" y="1391049"/>
              <a:ext cx="53977" cy="49213"/>
            </a:xfrm>
            <a:custGeom>
              <a:avLst/>
              <a:gdLst>
                <a:gd name="f0" fmla="val 10800000"/>
                <a:gd name="f1" fmla="val 5400000"/>
                <a:gd name="f2" fmla="val 180"/>
                <a:gd name="f3" fmla="val w"/>
                <a:gd name="f4" fmla="val h"/>
                <a:gd name="f5" fmla="val 0"/>
                <a:gd name="f6" fmla="val 31"/>
                <a:gd name="f7" fmla="val 28"/>
                <a:gd name="f8" fmla="val 3"/>
                <a:gd name="f9" fmla="val 26"/>
                <a:gd name="f10" fmla="val 23"/>
                <a:gd name="f11" fmla="val 30"/>
                <a:gd name="f12" fmla="val 5"/>
                <a:gd name="f13" fmla="val 6"/>
                <a:gd name="f14" fmla="+- 0 0 -90"/>
                <a:gd name="f15" fmla="*/ f3 1 31"/>
                <a:gd name="f16" fmla="*/ f4 1 28"/>
                <a:gd name="f17" fmla="val f5"/>
                <a:gd name="f18" fmla="val f6"/>
                <a:gd name="f19" fmla="val f7"/>
                <a:gd name="f20" fmla="*/ f14 f0 1"/>
                <a:gd name="f21" fmla="+- f19 0 f17"/>
                <a:gd name="f22" fmla="+- f18 0 f17"/>
                <a:gd name="f23" fmla="*/ f20 1 f2"/>
                <a:gd name="f24" fmla="*/ f22 1 31"/>
                <a:gd name="f25" fmla="*/ f21 1 28"/>
                <a:gd name="f26" fmla="*/ 28 f22 1"/>
                <a:gd name="f27" fmla="*/ 28 f21 1"/>
                <a:gd name="f28" fmla="*/ 3 f22 1"/>
                <a:gd name="f29" fmla="*/ 0 f21 1"/>
                <a:gd name="f30" fmla="+- f23 0 f1"/>
                <a:gd name="f31" fmla="*/ f26 1 31"/>
                <a:gd name="f32" fmla="*/ f27 1 28"/>
                <a:gd name="f33" fmla="*/ f28 1 31"/>
                <a:gd name="f34" fmla="*/ f29 1 28"/>
                <a:gd name="f35" fmla="*/ 0 1 f24"/>
                <a:gd name="f36" fmla="*/ f18 1 f24"/>
                <a:gd name="f37" fmla="*/ 0 1 f25"/>
                <a:gd name="f38" fmla="*/ f19 1 f25"/>
                <a:gd name="f39" fmla="*/ f31 1 f24"/>
                <a:gd name="f40" fmla="*/ f32 1 f25"/>
                <a:gd name="f41" fmla="*/ f33 1 f24"/>
                <a:gd name="f42" fmla="*/ f34 1 f25"/>
                <a:gd name="f43" fmla="*/ f35 f15 1"/>
                <a:gd name="f44" fmla="*/ f36 f15 1"/>
                <a:gd name="f45" fmla="*/ f38 f16 1"/>
                <a:gd name="f46" fmla="*/ f37 f16 1"/>
                <a:gd name="f47" fmla="*/ f39 f15 1"/>
                <a:gd name="f48" fmla="*/ f40 f16 1"/>
                <a:gd name="f49" fmla="*/ f41 f15 1"/>
                <a:gd name="f50" fmla="*/ f42 f16 1"/>
              </a:gdLst>
              <a:ahLst/>
              <a:cxnLst>
                <a:cxn ang="3cd4">
                  <a:pos x="hc" y="t"/>
                </a:cxn>
                <a:cxn ang="0">
                  <a:pos x="r" y="vc"/>
                </a:cxn>
                <a:cxn ang="cd4">
                  <a:pos x="hc" y="b"/>
                </a:cxn>
                <a:cxn ang="cd2">
                  <a:pos x="l" y="vc"/>
                </a:cxn>
                <a:cxn ang="f30">
                  <a:pos x="f47" y="f48"/>
                </a:cxn>
                <a:cxn ang="f30">
                  <a:pos x="f49" y="f50"/>
                </a:cxn>
                <a:cxn ang="f30">
                  <a:pos x="f47" y="f48"/>
                </a:cxn>
              </a:cxnLst>
              <a:rect l="f43" t="f46" r="f44" b="f45"/>
              <a:pathLst>
                <a:path w="31" h="28">
                  <a:moveTo>
                    <a:pt x="f7" y="f7"/>
                  </a:moveTo>
                  <a:cubicBezTo>
                    <a:pt x="f8" y="f9"/>
                    <a:pt x="f5" y="f10"/>
                    <a:pt x="f8" y="f5"/>
                  </a:cubicBezTo>
                  <a:cubicBezTo>
                    <a:pt x="f11" y="f12"/>
                    <a:pt x="f6" y="f13"/>
                    <a:pt x="f7" y="f7"/>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80" name="Freeform 85">
              <a:extLst>
                <a:ext uri="{FF2B5EF4-FFF2-40B4-BE49-F238E27FC236}">
                  <a16:creationId xmlns:a16="http://schemas.microsoft.com/office/drawing/2014/main" id="{56CEC0AD-6C58-A096-FC26-1BE5FB1A587B}"/>
                </a:ext>
              </a:extLst>
            </p:cNvPr>
            <p:cNvSpPr/>
            <p:nvPr/>
          </p:nvSpPr>
          <p:spPr>
            <a:xfrm>
              <a:off x="4746622" y="2543577"/>
              <a:ext cx="49213" cy="46040"/>
            </a:xfrm>
            <a:custGeom>
              <a:avLst/>
              <a:gdLst>
                <a:gd name="f0" fmla="val 10800000"/>
                <a:gd name="f1" fmla="val 5400000"/>
                <a:gd name="f2" fmla="val 180"/>
                <a:gd name="f3" fmla="val w"/>
                <a:gd name="f4" fmla="val h"/>
                <a:gd name="f5" fmla="val 0"/>
                <a:gd name="f6" fmla="val 28"/>
                <a:gd name="f7" fmla="val 26"/>
                <a:gd name="f8" fmla="val 4"/>
                <a:gd name="f9" fmla="val 12"/>
                <a:gd name="f10" fmla="val 1"/>
                <a:gd name="f11" fmla="val 20"/>
                <a:gd name="f12" fmla="val 2"/>
                <a:gd name="f13" fmla="val 9"/>
                <a:gd name="f14" fmla="val 16"/>
                <a:gd name="f15" fmla="val 22"/>
                <a:gd name="f16" fmla="val 3"/>
                <a:gd name="f17" fmla="val 23"/>
                <a:gd name="f18" fmla="+- 0 0 -90"/>
                <a:gd name="f19" fmla="*/ f3 1 28"/>
                <a:gd name="f20" fmla="*/ f4 1 26"/>
                <a:gd name="f21" fmla="val f5"/>
                <a:gd name="f22" fmla="val f6"/>
                <a:gd name="f23" fmla="val f7"/>
                <a:gd name="f24" fmla="*/ f18 f0 1"/>
                <a:gd name="f25" fmla="+- f23 0 f21"/>
                <a:gd name="f26" fmla="+- f22 0 f21"/>
                <a:gd name="f27" fmla="*/ f24 1 f2"/>
                <a:gd name="f28" fmla="*/ f26 1 28"/>
                <a:gd name="f29" fmla="*/ f25 1 26"/>
                <a:gd name="f30" fmla="*/ 4 f26 1"/>
                <a:gd name="f31" fmla="*/ 0 f25 1"/>
                <a:gd name="f32" fmla="*/ 28 f26 1"/>
                <a:gd name="f33" fmla="*/ 2 f25 1"/>
                <a:gd name="f34" fmla="*/ 22 f25 1"/>
                <a:gd name="f35" fmla="+- f27 0 f1"/>
                <a:gd name="f36" fmla="*/ f30 1 28"/>
                <a:gd name="f37" fmla="*/ f31 1 26"/>
                <a:gd name="f38" fmla="*/ f32 1 28"/>
                <a:gd name="f39" fmla="*/ f33 1 26"/>
                <a:gd name="f40" fmla="*/ f34 1 26"/>
                <a:gd name="f41" fmla="*/ 0 1 f28"/>
                <a:gd name="f42" fmla="*/ f22 1 f28"/>
                <a:gd name="f43" fmla="*/ 0 1 f29"/>
                <a:gd name="f44" fmla="*/ f23 1 f29"/>
                <a:gd name="f45" fmla="*/ f36 1 f28"/>
                <a:gd name="f46" fmla="*/ f37 1 f29"/>
                <a:gd name="f47" fmla="*/ f38 1 f28"/>
                <a:gd name="f48" fmla="*/ f39 1 f29"/>
                <a:gd name="f49" fmla="*/ f40 1 f29"/>
                <a:gd name="f50" fmla="*/ f41 f19 1"/>
                <a:gd name="f51" fmla="*/ f42 f19 1"/>
                <a:gd name="f52" fmla="*/ f44 f20 1"/>
                <a:gd name="f53" fmla="*/ f43 f20 1"/>
                <a:gd name="f54" fmla="*/ f45 f19 1"/>
                <a:gd name="f55" fmla="*/ f46 f20 1"/>
                <a:gd name="f56" fmla="*/ f47 f19 1"/>
                <a:gd name="f57" fmla="*/ f48 f20 1"/>
                <a:gd name="f58" fmla="*/ f49 f20 1"/>
              </a:gdLst>
              <a:ahLst/>
              <a:cxnLst>
                <a:cxn ang="3cd4">
                  <a:pos x="hc" y="t"/>
                </a:cxn>
                <a:cxn ang="0">
                  <a:pos x="r" y="vc"/>
                </a:cxn>
                <a:cxn ang="cd4">
                  <a:pos x="hc" y="b"/>
                </a:cxn>
                <a:cxn ang="cd2">
                  <a:pos x="l" y="vc"/>
                </a:cxn>
                <a:cxn ang="f35">
                  <a:pos x="f54" y="f55"/>
                </a:cxn>
                <a:cxn ang="f35">
                  <a:pos x="f56" y="f57"/>
                </a:cxn>
                <a:cxn ang="f35">
                  <a:pos x="f56" y="f58"/>
                </a:cxn>
                <a:cxn ang="f35">
                  <a:pos x="f54" y="f55"/>
                </a:cxn>
              </a:cxnLst>
              <a:rect l="f50" t="f53" r="f51" b="f52"/>
              <a:pathLst>
                <a:path w="28" h="26">
                  <a:moveTo>
                    <a:pt x="f8" y="f5"/>
                  </a:moveTo>
                  <a:cubicBezTo>
                    <a:pt x="f9" y="f10"/>
                    <a:pt x="f11" y="f10"/>
                    <a:pt x="f6" y="f12"/>
                  </a:cubicBezTo>
                  <a:cubicBezTo>
                    <a:pt x="f6" y="f13"/>
                    <a:pt x="f6" y="f14"/>
                    <a:pt x="f6" y="f15"/>
                  </a:cubicBezTo>
                  <a:cubicBezTo>
                    <a:pt x="f16" y="f7"/>
                    <a:pt x="f5" y="f17"/>
                    <a:pt x="f8" y="f5"/>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81" name="Freeform 86">
              <a:extLst>
                <a:ext uri="{FF2B5EF4-FFF2-40B4-BE49-F238E27FC236}">
                  <a16:creationId xmlns:a16="http://schemas.microsoft.com/office/drawing/2014/main" id="{1A3A753C-8556-8133-B555-7F290F039014}"/>
                </a:ext>
              </a:extLst>
            </p:cNvPr>
            <p:cNvSpPr/>
            <p:nvPr/>
          </p:nvSpPr>
          <p:spPr>
            <a:xfrm>
              <a:off x="4605339" y="2745184"/>
              <a:ext cx="44448" cy="39684"/>
            </a:xfrm>
            <a:custGeom>
              <a:avLst/>
              <a:gdLst>
                <a:gd name="f0" fmla="val 10800000"/>
                <a:gd name="f1" fmla="val 5400000"/>
                <a:gd name="f2" fmla="val 180"/>
                <a:gd name="f3" fmla="val w"/>
                <a:gd name="f4" fmla="val h"/>
                <a:gd name="f5" fmla="val 0"/>
                <a:gd name="f6" fmla="val 25"/>
                <a:gd name="f7" fmla="val 23"/>
                <a:gd name="f8" fmla="val 8"/>
                <a:gd name="f9" fmla="val 15"/>
                <a:gd name="f10" fmla="val 16"/>
                <a:gd name="f11" fmla="val 9"/>
                <a:gd name="f12" fmla="+- 0 0 -90"/>
                <a:gd name="f13" fmla="*/ f3 1 25"/>
                <a:gd name="f14" fmla="*/ f4 1 23"/>
                <a:gd name="f15" fmla="val f5"/>
                <a:gd name="f16" fmla="val f6"/>
                <a:gd name="f17" fmla="val f7"/>
                <a:gd name="f18" fmla="*/ f12 f0 1"/>
                <a:gd name="f19" fmla="+- f17 0 f15"/>
                <a:gd name="f20" fmla="+- f16 0 f15"/>
                <a:gd name="f21" fmla="*/ f18 1 f2"/>
                <a:gd name="f22" fmla="*/ f20 1 25"/>
                <a:gd name="f23" fmla="*/ f19 1 23"/>
                <a:gd name="f24" fmla="*/ 25 f20 1"/>
                <a:gd name="f25" fmla="*/ 0 f19 1"/>
                <a:gd name="f26" fmla="*/ 23 f19 1"/>
                <a:gd name="f27" fmla="*/ 0 f20 1"/>
                <a:gd name="f28" fmla="+- f21 0 f1"/>
                <a:gd name="f29" fmla="*/ f24 1 25"/>
                <a:gd name="f30" fmla="*/ f25 1 23"/>
                <a:gd name="f31" fmla="*/ f26 1 23"/>
                <a:gd name="f32" fmla="*/ f27 1 25"/>
                <a:gd name="f33" fmla="*/ 0 1 f22"/>
                <a:gd name="f34" fmla="*/ f16 1 f22"/>
                <a:gd name="f35" fmla="*/ 0 1 f23"/>
                <a:gd name="f36" fmla="*/ f17 1 f23"/>
                <a:gd name="f37" fmla="*/ f29 1 f22"/>
                <a:gd name="f38" fmla="*/ f30 1 f23"/>
                <a:gd name="f39" fmla="*/ f31 1 f23"/>
                <a:gd name="f40" fmla="*/ f32 1 f22"/>
                <a:gd name="f41" fmla="*/ f33 f13 1"/>
                <a:gd name="f42" fmla="*/ f34 f13 1"/>
                <a:gd name="f43" fmla="*/ f36 f14 1"/>
                <a:gd name="f44" fmla="*/ f35 f14 1"/>
                <a:gd name="f45" fmla="*/ f37 f13 1"/>
                <a:gd name="f46" fmla="*/ f38 f14 1"/>
                <a:gd name="f47" fmla="*/ f39 f14 1"/>
                <a:gd name="f48" fmla="*/ f40 f13 1"/>
              </a:gdLst>
              <a:ahLst/>
              <a:cxnLst>
                <a:cxn ang="3cd4">
                  <a:pos x="hc" y="t"/>
                </a:cxn>
                <a:cxn ang="0">
                  <a:pos x="r" y="vc"/>
                </a:cxn>
                <a:cxn ang="cd4">
                  <a:pos x="hc" y="b"/>
                </a:cxn>
                <a:cxn ang="cd2">
                  <a:pos x="l" y="vc"/>
                </a:cxn>
                <a:cxn ang="f28">
                  <a:pos x="f45" y="f46"/>
                </a:cxn>
                <a:cxn ang="f28">
                  <a:pos x="f45" y="f47"/>
                </a:cxn>
                <a:cxn ang="f28">
                  <a:pos x="f48" y="f47"/>
                </a:cxn>
                <a:cxn ang="f28">
                  <a:pos x="f48" y="f46"/>
                </a:cxn>
                <a:cxn ang="f28">
                  <a:pos x="f45" y="f46"/>
                </a:cxn>
              </a:cxnLst>
              <a:rect l="f41" t="f44" r="f42" b="f43"/>
              <a:pathLst>
                <a:path w="25" h="23">
                  <a:moveTo>
                    <a:pt x="f6" y="f5"/>
                  </a:moveTo>
                  <a:cubicBezTo>
                    <a:pt x="f6" y="f8"/>
                    <a:pt x="f6" y="f9"/>
                    <a:pt x="f6" y="f7"/>
                  </a:cubicBezTo>
                  <a:cubicBezTo>
                    <a:pt x="f10" y="f7"/>
                    <a:pt x="f11" y="f7"/>
                    <a:pt x="f5" y="f7"/>
                  </a:cubicBezTo>
                  <a:cubicBezTo>
                    <a:pt x="f5" y="f9"/>
                    <a:pt x="f5" y="f8"/>
                    <a:pt x="f5" y="f5"/>
                  </a:cubicBezTo>
                  <a:cubicBezTo>
                    <a:pt x="f8" y="f5"/>
                    <a:pt x="f10" y="f5"/>
                    <a:pt x="f6" y="f5"/>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82" name="Freeform 87">
              <a:extLst>
                <a:ext uri="{FF2B5EF4-FFF2-40B4-BE49-F238E27FC236}">
                  <a16:creationId xmlns:a16="http://schemas.microsoft.com/office/drawing/2014/main" id="{5DED025D-3918-B92C-115B-C9C1135603C7}"/>
                </a:ext>
              </a:extLst>
            </p:cNvPr>
            <p:cNvSpPr/>
            <p:nvPr/>
          </p:nvSpPr>
          <p:spPr>
            <a:xfrm>
              <a:off x="4751386" y="2135590"/>
              <a:ext cx="44448" cy="44448"/>
            </a:xfrm>
            <a:custGeom>
              <a:avLst/>
              <a:gdLst>
                <a:gd name="f0" fmla="val 10800000"/>
                <a:gd name="f1" fmla="val 5400000"/>
                <a:gd name="f2" fmla="val 180"/>
                <a:gd name="f3" fmla="val w"/>
                <a:gd name="f4" fmla="val h"/>
                <a:gd name="f5" fmla="val 0"/>
                <a:gd name="f6" fmla="val 25"/>
                <a:gd name="f7" fmla="val 26"/>
                <a:gd name="f8" fmla="val 4"/>
                <a:gd name="f9" fmla="val 12"/>
                <a:gd name="f10" fmla="val 18"/>
                <a:gd name="f11" fmla="val 17"/>
                <a:gd name="f12" fmla="val 9"/>
                <a:gd name="f13" fmla="val 24"/>
                <a:gd name="f14" fmla="val 23"/>
                <a:gd name="f15" fmla="val 16"/>
                <a:gd name="f16" fmla="val 8"/>
                <a:gd name="f17" fmla="val 1"/>
                <a:gd name="f18" fmla="val 2"/>
                <a:gd name="f19" fmla="+- 0 0 -90"/>
                <a:gd name="f20" fmla="*/ f3 1 25"/>
                <a:gd name="f21" fmla="*/ f4 1 26"/>
                <a:gd name="f22" fmla="val f5"/>
                <a:gd name="f23" fmla="val f6"/>
                <a:gd name="f24" fmla="val f7"/>
                <a:gd name="f25" fmla="*/ f19 f0 1"/>
                <a:gd name="f26" fmla="+- f24 0 f22"/>
                <a:gd name="f27" fmla="+- f23 0 f22"/>
                <a:gd name="f28" fmla="*/ f25 1 f2"/>
                <a:gd name="f29" fmla="*/ f27 1 25"/>
                <a:gd name="f30" fmla="*/ f26 1 26"/>
                <a:gd name="f31" fmla="*/ 25 f27 1"/>
                <a:gd name="f32" fmla="*/ 4 f26 1"/>
                <a:gd name="f33" fmla="*/ 26 f26 1"/>
                <a:gd name="f34" fmla="*/ 0 f27 1"/>
                <a:gd name="f35" fmla="*/ 23 f26 1"/>
                <a:gd name="f36" fmla="*/ 0 f26 1"/>
                <a:gd name="f37" fmla="+- f28 0 f1"/>
                <a:gd name="f38" fmla="*/ f31 1 25"/>
                <a:gd name="f39" fmla="*/ f32 1 26"/>
                <a:gd name="f40" fmla="*/ f33 1 26"/>
                <a:gd name="f41" fmla="*/ f34 1 25"/>
                <a:gd name="f42" fmla="*/ f35 1 26"/>
                <a:gd name="f43" fmla="*/ f36 1 26"/>
                <a:gd name="f44" fmla="*/ 0 1 f29"/>
                <a:gd name="f45" fmla="*/ f23 1 f29"/>
                <a:gd name="f46" fmla="*/ 0 1 f30"/>
                <a:gd name="f47" fmla="*/ f24 1 f30"/>
                <a:gd name="f48" fmla="*/ f38 1 f29"/>
                <a:gd name="f49" fmla="*/ f39 1 f30"/>
                <a:gd name="f50" fmla="*/ f40 1 f30"/>
                <a:gd name="f51" fmla="*/ f41 1 f29"/>
                <a:gd name="f52" fmla="*/ f42 1 f30"/>
                <a:gd name="f53" fmla="*/ f43 1 f30"/>
                <a:gd name="f54" fmla="*/ f44 f20 1"/>
                <a:gd name="f55" fmla="*/ f45 f20 1"/>
                <a:gd name="f56" fmla="*/ f47 f21 1"/>
                <a:gd name="f57" fmla="*/ f46 f21 1"/>
                <a:gd name="f58" fmla="*/ f48 f20 1"/>
                <a:gd name="f59" fmla="*/ f49 f21 1"/>
                <a:gd name="f60" fmla="*/ f50 f21 1"/>
                <a:gd name="f61" fmla="*/ f51 f20 1"/>
                <a:gd name="f62" fmla="*/ f52 f21 1"/>
                <a:gd name="f63" fmla="*/ f53 f21 1"/>
              </a:gdLst>
              <a:ahLst/>
              <a:cxnLst>
                <a:cxn ang="3cd4">
                  <a:pos x="hc" y="t"/>
                </a:cxn>
                <a:cxn ang="0">
                  <a:pos x="r" y="vc"/>
                </a:cxn>
                <a:cxn ang="cd4">
                  <a:pos x="hc" y="b"/>
                </a:cxn>
                <a:cxn ang="cd2">
                  <a:pos x="l" y="vc"/>
                </a:cxn>
                <a:cxn ang="f37">
                  <a:pos x="f58" y="f59"/>
                </a:cxn>
                <a:cxn ang="f37">
                  <a:pos x="f58" y="f60"/>
                </a:cxn>
                <a:cxn ang="f37">
                  <a:pos x="f61" y="f62"/>
                </a:cxn>
                <a:cxn ang="f37">
                  <a:pos x="f61" y="f63"/>
                </a:cxn>
                <a:cxn ang="f37">
                  <a:pos x="f58" y="f59"/>
                </a:cxn>
              </a:cxnLst>
              <a:rect l="f54" t="f57" r="f55" b="f56"/>
              <a:pathLst>
                <a:path w="25" h="26">
                  <a:moveTo>
                    <a:pt x="f6" y="f8"/>
                  </a:moveTo>
                  <a:cubicBezTo>
                    <a:pt x="f6" y="f9"/>
                    <a:pt x="f6" y="f10"/>
                    <a:pt x="f6" y="f7"/>
                  </a:cubicBezTo>
                  <a:cubicBezTo>
                    <a:pt x="f11" y="f6"/>
                    <a:pt x="f12" y="f13"/>
                    <a:pt x="f5" y="f14"/>
                  </a:cubicBezTo>
                  <a:cubicBezTo>
                    <a:pt x="f5" y="f15"/>
                    <a:pt x="f5" y="f12"/>
                    <a:pt x="f5" y="f5"/>
                  </a:cubicBezTo>
                  <a:cubicBezTo>
                    <a:pt x="f16" y="f17"/>
                    <a:pt x="f15" y="f18"/>
                    <a:pt x="f6" y="f8"/>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83" name="Freeform 88">
              <a:extLst>
                <a:ext uri="{FF2B5EF4-FFF2-40B4-BE49-F238E27FC236}">
                  <a16:creationId xmlns:a16="http://schemas.microsoft.com/office/drawing/2014/main" id="{808B29B9-9908-B072-224B-B28D1B5DFFAF}"/>
                </a:ext>
              </a:extLst>
            </p:cNvPr>
            <p:cNvSpPr/>
            <p:nvPr/>
          </p:nvSpPr>
          <p:spPr>
            <a:xfrm>
              <a:off x="4748214" y="1800627"/>
              <a:ext cx="57150" cy="46040"/>
            </a:xfrm>
            <a:custGeom>
              <a:avLst/>
              <a:gdLst>
                <a:gd name="f0" fmla="val 10800000"/>
                <a:gd name="f1" fmla="val 5400000"/>
                <a:gd name="f2" fmla="val 180"/>
                <a:gd name="f3" fmla="val w"/>
                <a:gd name="f4" fmla="val h"/>
                <a:gd name="f5" fmla="val 0"/>
                <a:gd name="f6" fmla="val 33"/>
                <a:gd name="f7" fmla="val 26"/>
                <a:gd name="f8" fmla="val 2"/>
                <a:gd name="f9" fmla="val 5"/>
                <a:gd name="f10" fmla="val 28"/>
                <a:gd name="f11" fmla="val 27"/>
                <a:gd name="f12" fmla="val 24"/>
                <a:gd name="f13" fmla="+- 0 0 -90"/>
                <a:gd name="f14" fmla="*/ f3 1 33"/>
                <a:gd name="f15" fmla="*/ f4 1 26"/>
                <a:gd name="f16" fmla="val f5"/>
                <a:gd name="f17" fmla="val f6"/>
                <a:gd name="f18" fmla="val f7"/>
                <a:gd name="f19" fmla="*/ f13 f0 1"/>
                <a:gd name="f20" fmla="+- f18 0 f16"/>
                <a:gd name="f21" fmla="+- f17 0 f16"/>
                <a:gd name="f22" fmla="*/ f19 1 f2"/>
                <a:gd name="f23" fmla="*/ f21 1 33"/>
                <a:gd name="f24" fmla="*/ f20 1 26"/>
                <a:gd name="f25" fmla="*/ 2 f21 1"/>
                <a:gd name="f26" fmla="*/ 0 f20 1"/>
                <a:gd name="f27" fmla="*/ 27 f21 1"/>
                <a:gd name="f28" fmla="*/ 26 f20 1"/>
                <a:gd name="f29" fmla="+- f22 0 f1"/>
                <a:gd name="f30" fmla="*/ f25 1 33"/>
                <a:gd name="f31" fmla="*/ f26 1 26"/>
                <a:gd name="f32" fmla="*/ f27 1 33"/>
                <a:gd name="f33" fmla="*/ f28 1 26"/>
                <a:gd name="f34" fmla="*/ 0 1 f23"/>
                <a:gd name="f35" fmla="*/ f17 1 f23"/>
                <a:gd name="f36" fmla="*/ 0 1 f24"/>
                <a:gd name="f37" fmla="*/ f18 1 f24"/>
                <a:gd name="f38" fmla="*/ f30 1 f23"/>
                <a:gd name="f39" fmla="*/ f31 1 f24"/>
                <a:gd name="f40" fmla="*/ f32 1 f23"/>
                <a:gd name="f41" fmla="*/ f33 1 f24"/>
                <a:gd name="f42" fmla="*/ f34 f14 1"/>
                <a:gd name="f43" fmla="*/ f35 f14 1"/>
                <a:gd name="f44" fmla="*/ f37 f15 1"/>
                <a:gd name="f45" fmla="*/ f36 f15 1"/>
                <a:gd name="f46" fmla="*/ f38 f14 1"/>
                <a:gd name="f47" fmla="*/ f39 f15 1"/>
                <a:gd name="f48" fmla="*/ f40 f14 1"/>
                <a:gd name="f49" fmla="*/ f41 f15 1"/>
              </a:gdLst>
              <a:ahLst/>
              <a:cxnLst>
                <a:cxn ang="3cd4">
                  <a:pos x="hc" y="t"/>
                </a:cxn>
                <a:cxn ang="0">
                  <a:pos x="r" y="vc"/>
                </a:cxn>
                <a:cxn ang="cd4">
                  <a:pos x="hc" y="b"/>
                </a:cxn>
                <a:cxn ang="cd2">
                  <a:pos x="l" y="vc"/>
                </a:cxn>
                <a:cxn ang="f29">
                  <a:pos x="f46" y="f47"/>
                </a:cxn>
                <a:cxn ang="f29">
                  <a:pos x="f48" y="f49"/>
                </a:cxn>
                <a:cxn ang="f29">
                  <a:pos x="f46" y="f47"/>
                </a:cxn>
              </a:cxnLst>
              <a:rect l="f42" t="f45" r="f43" b="f44"/>
              <a:pathLst>
                <a:path w="33" h="26">
                  <a:moveTo>
                    <a:pt x="f8" y="f5"/>
                  </a:moveTo>
                  <a:cubicBezTo>
                    <a:pt x="f6" y="f9"/>
                    <a:pt x="f10" y="f8"/>
                    <a:pt x="f11" y="f7"/>
                  </a:cubicBezTo>
                  <a:cubicBezTo>
                    <a:pt x="f8" y="f7"/>
                    <a:pt x="f5" y="f12"/>
                    <a:pt x="f8" y="f5"/>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84" name="Freeform 89">
              <a:extLst>
                <a:ext uri="{FF2B5EF4-FFF2-40B4-BE49-F238E27FC236}">
                  <a16:creationId xmlns:a16="http://schemas.microsoft.com/office/drawing/2014/main" id="{87E14A06-A0A4-62A6-0BF7-A3CD7EF27C3D}"/>
                </a:ext>
              </a:extLst>
            </p:cNvPr>
            <p:cNvSpPr/>
            <p:nvPr/>
          </p:nvSpPr>
          <p:spPr>
            <a:xfrm>
              <a:off x="4751386" y="2405457"/>
              <a:ext cx="44448" cy="44448"/>
            </a:xfrm>
            <a:custGeom>
              <a:avLst/>
              <a:gdLst>
                <a:gd name="f0" fmla="val 10800000"/>
                <a:gd name="f1" fmla="val 5400000"/>
                <a:gd name="f2" fmla="val 180"/>
                <a:gd name="f3" fmla="val w"/>
                <a:gd name="f4" fmla="val h"/>
                <a:gd name="f5" fmla="val 0"/>
                <a:gd name="f6" fmla="val 25"/>
                <a:gd name="f7" fmla="val 23"/>
                <a:gd name="f8" fmla="val 15"/>
                <a:gd name="f9" fmla="val 8"/>
                <a:gd name="f10" fmla="val 1"/>
                <a:gd name="f11" fmla="val 16"/>
                <a:gd name="f12" fmla="val 2"/>
                <a:gd name="f13" fmla="val 3"/>
                <a:gd name="f14" fmla="val 10"/>
                <a:gd name="f15" fmla="val 17"/>
                <a:gd name="f16" fmla="val 24"/>
                <a:gd name="f17" fmla="+- 0 0 -90"/>
                <a:gd name="f18" fmla="*/ f3 1 25"/>
                <a:gd name="f19" fmla="*/ f4 1 25"/>
                <a:gd name="f20" fmla="val f5"/>
                <a:gd name="f21" fmla="val f6"/>
                <a:gd name="f22" fmla="*/ f17 f0 1"/>
                <a:gd name="f23" fmla="+- f21 0 f20"/>
                <a:gd name="f24" fmla="*/ f22 1 f2"/>
                <a:gd name="f25" fmla="*/ f23 1 25"/>
                <a:gd name="f26" fmla="*/ 0 f23 1"/>
                <a:gd name="f27" fmla="*/ 23 f23 1"/>
                <a:gd name="f28" fmla="*/ 25 f23 1"/>
                <a:gd name="f29" fmla="*/ 3 f23 1"/>
                <a:gd name="f30" fmla="+- f24 0 f1"/>
                <a:gd name="f31" fmla="*/ f26 1 25"/>
                <a:gd name="f32" fmla="*/ f27 1 25"/>
                <a:gd name="f33" fmla="*/ f28 1 25"/>
                <a:gd name="f34" fmla="*/ f29 1 25"/>
                <a:gd name="f35" fmla="*/ 0 1 f25"/>
                <a:gd name="f36" fmla="*/ f21 1 f25"/>
                <a:gd name="f37" fmla="*/ f31 1 f25"/>
                <a:gd name="f38" fmla="*/ f32 1 f25"/>
                <a:gd name="f39" fmla="*/ f33 1 f25"/>
                <a:gd name="f40" fmla="*/ f34 1 f25"/>
                <a:gd name="f41" fmla="*/ f35 f18 1"/>
                <a:gd name="f42" fmla="*/ f36 f18 1"/>
                <a:gd name="f43" fmla="*/ f36 f19 1"/>
                <a:gd name="f44" fmla="*/ f35 f19 1"/>
                <a:gd name="f45" fmla="*/ f37 f18 1"/>
                <a:gd name="f46" fmla="*/ f38 f19 1"/>
                <a:gd name="f47" fmla="*/ f37 f19 1"/>
                <a:gd name="f48" fmla="*/ f39 f18 1"/>
                <a:gd name="f49" fmla="*/ f40 f19 1"/>
                <a:gd name="f50" fmla="*/ f39 f19 1"/>
              </a:gdLst>
              <a:ahLst/>
              <a:cxnLst>
                <a:cxn ang="3cd4">
                  <a:pos x="hc" y="t"/>
                </a:cxn>
                <a:cxn ang="0">
                  <a:pos x="r" y="vc"/>
                </a:cxn>
                <a:cxn ang="cd4">
                  <a:pos x="hc" y="b"/>
                </a:cxn>
                <a:cxn ang="cd2">
                  <a:pos x="l" y="vc"/>
                </a:cxn>
                <a:cxn ang="f30">
                  <a:pos x="f45" y="f46"/>
                </a:cxn>
                <a:cxn ang="f30">
                  <a:pos x="f45" y="f47"/>
                </a:cxn>
                <a:cxn ang="f30">
                  <a:pos x="f48" y="f49"/>
                </a:cxn>
                <a:cxn ang="f30">
                  <a:pos x="f48" y="f50"/>
                </a:cxn>
                <a:cxn ang="f30">
                  <a:pos x="f45" y="f46"/>
                </a:cxn>
              </a:cxnLst>
              <a:rect l="f41" t="f44" r="f42" b="f43"/>
              <a:pathLst>
                <a:path w="25" h="25">
                  <a:moveTo>
                    <a:pt x="f5" y="f7"/>
                  </a:moveTo>
                  <a:cubicBezTo>
                    <a:pt x="f5" y="f8"/>
                    <a:pt x="f5" y="f9"/>
                    <a:pt x="f5" y="f5"/>
                  </a:cubicBezTo>
                  <a:cubicBezTo>
                    <a:pt x="f9" y="f10"/>
                    <a:pt x="f11" y="f12"/>
                    <a:pt x="f6" y="f13"/>
                  </a:cubicBezTo>
                  <a:cubicBezTo>
                    <a:pt x="f6" y="f14"/>
                    <a:pt x="f6" y="f15"/>
                    <a:pt x="f6" y="f6"/>
                  </a:cubicBezTo>
                  <a:cubicBezTo>
                    <a:pt x="f11" y="f16"/>
                    <a:pt x="f9" y="f16"/>
                    <a:pt x="f5" y="f7"/>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85" name="Freeform 90">
              <a:extLst>
                <a:ext uri="{FF2B5EF4-FFF2-40B4-BE49-F238E27FC236}">
                  <a16:creationId xmlns:a16="http://schemas.microsoft.com/office/drawing/2014/main" id="{3C7A02D8-81C5-35CA-DEF0-F879F06064D1}"/>
                </a:ext>
              </a:extLst>
            </p:cNvPr>
            <p:cNvSpPr/>
            <p:nvPr/>
          </p:nvSpPr>
          <p:spPr>
            <a:xfrm>
              <a:off x="4751386" y="2338788"/>
              <a:ext cx="44448" cy="44448"/>
            </a:xfrm>
            <a:custGeom>
              <a:avLst/>
              <a:gdLst>
                <a:gd name="f0" fmla="val 10800000"/>
                <a:gd name="f1" fmla="val 5400000"/>
                <a:gd name="f2" fmla="val 180"/>
                <a:gd name="f3" fmla="val w"/>
                <a:gd name="f4" fmla="val h"/>
                <a:gd name="f5" fmla="val 0"/>
                <a:gd name="f6" fmla="val 25"/>
                <a:gd name="f7" fmla="val 22"/>
                <a:gd name="f8" fmla="val 14"/>
                <a:gd name="f9" fmla="val 8"/>
                <a:gd name="f10" fmla="val 1"/>
                <a:gd name="f11" fmla="val 16"/>
                <a:gd name="f12" fmla="val 2"/>
                <a:gd name="f13" fmla="val 3"/>
                <a:gd name="f14" fmla="val 10"/>
                <a:gd name="f15" fmla="val 17"/>
                <a:gd name="f16" fmla="val 24"/>
                <a:gd name="f17" fmla="val 9"/>
                <a:gd name="f18" fmla="val 23"/>
                <a:gd name="f19" fmla="+- 0 0 -90"/>
                <a:gd name="f20" fmla="*/ f3 1 25"/>
                <a:gd name="f21" fmla="*/ f4 1 25"/>
                <a:gd name="f22" fmla="val f5"/>
                <a:gd name="f23" fmla="val f6"/>
                <a:gd name="f24" fmla="*/ f19 f0 1"/>
                <a:gd name="f25" fmla="+- f23 0 f22"/>
                <a:gd name="f26" fmla="*/ f24 1 f2"/>
                <a:gd name="f27" fmla="*/ f25 1 25"/>
                <a:gd name="f28" fmla="*/ 0 f25 1"/>
                <a:gd name="f29" fmla="*/ 22 f25 1"/>
                <a:gd name="f30" fmla="*/ 25 f25 1"/>
                <a:gd name="f31" fmla="*/ 3 f25 1"/>
                <a:gd name="f32" fmla="+- f26 0 f1"/>
                <a:gd name="f33" fmla="*/ f28 1 25"/>
                <a:gd name="f34" fmla="*/ f29 1 25"/>
                <a:gd name="f35" fmla="*/ f30 1 25"/>
                <a:gd name="f36" fmla="*/ f31 1 25"/>
                <a:gd name="f37" fmla="*/ 0 1 f27"/>
                <a:gd name="f38" fmla="*/ f23 1 f27"/>
                <a:gd name="f39" fmla="*/ f33 1 f27"/>
                <a:gd name="f40" fmla="*/ f34 1 f27"/>
                <a:gd name="f41" fmla="*/ f35 1 f27"/>
                <a:gd name="f42" fmla="*/ f36 1 f27"/>
                <a:gd name="f43" fmla="*/ f37 f20 1"/>
                <a:gd name="f44" fmla="*/ f38 f20 1"/>
                <a:gd name="f45" fmla="*/ f38 f21 1"/>
                <a:gd name="f46" fmla="*/ f37 f21 1"/>
                <a:gd name="f47" fmla="*/ f39 f20 1"/>
                <a:gd name="f48" fmla="*/ f40 f21 1"/>
                <a:gd name="f49" fmla="*/ f39 f21 1"/>
                <a:gd name="f50" fmla="*/ f41 f20 1"/>
                <a:gd name="f51" fmla="*/ f42 f21 1"/>
                <a:gd name="f52" fmla="*/ f41 f21 1"/>
              </a:gdLst>
              <a:ahLst/>
              <a:cxnLst>
                <a:cxn ang="3cd4">
                  <a:pos x="hc" y="t"/>
                </a:cxn>
                <a:cxn ang="0">
                  <a:pos x="r" y="vc"/>
                </a:cxn>
                <a:cxn ang="cd4">
                  <a:pos x="hc" y="b"/>
                </a:cxn>
                <a:cxn ang="cd2">
                  <a:pos x="l" y="vc"/>
                </a:cxn>
                <a:cxn ang="f32">
                  <a:pos x="f47" y="f48"/>
                </a:cxn>
                <a:cxn ang="f32">
                  <a:pos x="f47" y="f49"/>
                </a:cxn>
                <a:cxn ang="f32">
                  <a:pos x="f50" y="f51"/>
                </a:cxn>
                <a:cxn ang="f32">
                  <a:pos x="f50" y="f52"/>
                </a:cxn>
                <a:cxn ang="f32">
                  <a:pos x="f47" y="f48"/>
                </a:cxn>
              </a:cxnLst>
              <a:rect l="f43" t="f46" r="f44" b="f45"/>
              <a:pathLst>
                <a:path w="25" h="25">
                  <a:moveTo>
                    <a:pt x="f5" y="f7"/>
                  </a:moveTo>
                  <a:cubicBezTo>
                    <a:pt x="f5" y="f8"/>
                    <a:pt x="f5" y="f9"/>
                    <a:pt x="f5" y="f5"/>
                  </a:cubicBezTo>
                  <a:cubicBezTo>
                    <a:pt x="f9" y="f10"/>
                    <a:pt x="f11" y="f12"/>
                    <a:pt x="f6" y="f13"/>
                  </a:cubicBezTo>
                  <a:cubicBezTo>
                    <a:pt x="f6" y="f14"/>
                    <a:pt x="f6" y="f15"/>
                    <a:pt x="f6" y="f6"/>
                  </a:cubicBezTo>
                  <a:cubicBezTo>
                    <a:pt x="f11" y="f16"/>
                    <a:pt x="f17" y="f18"/>
                    <a:pt x="f5" y="f7"/>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86" name="Freeform 91">
              <a:extLst>
                <a:ext uri="{FF2B5EF4-FFF2-40B4-BE49-F238E27FC236}">
                  <a16:creationId xmlns:a16="http://schemas.microsoft.com/office/drawing/2014/main" id="{E38DD870-89F5-A9E9-6F5A-E2351AEAEFB1}"/>
                </a:ext>
              </a:extLst>
            </p:cNvPr>
            <p:cNvSpPr/>
            <p:nvPr/>
          </p:nvSpPr>
          <p:spPr>
            <a:xfrm>
              <a:off x="4751386" y="2611837"/>
              <a:ext cx="44448" cy="41276"/>
            </a:xfrm>
            <a:custGeom>
              <a:avLst/>
              <a:gdLst>
                <a:gd name="f0" fmla="val 10800000"/>
                <a:gd name="f1" fmla="val 5400000"/>
                <a:gd name="f2" fmla="val 180"/>
                <a:gd name="f3" fmla="val w"/>
                <a:gd name="f4" fmla="val h"/>
                <a:gd name="f5" fmla="val 0"/>
                <a:gd name="f6" fmla="val 25"/>
                <a:gd name="f7" fmla="val 23"/>
                <a:gd name="f8" fmla="val 19"/>
                <a:gd name="f9" fmla="val 14"/>
                <a:gd name="f10" fmla="val 10"/>
                <a:gd name="f11" fmla="val 7"/>
                <a:gd name="f12" fmla="val 4"/>
                <a:gd name="f13" fmla="val 22"/>
                <a:gd name="f14" fmla="val 15"/>
                <a:gd name="f15" fmla="val 8"/>
                <a:gd name="f16" fmla="val 16"/>
                <a:gd name="f17" fmla="val 1"/>
                <a:gd name="f18" fmla="+- 0 0 -90"/>
                <a:gd name="f19" fmla="*/ f3 1 25"/>
                <a:gd name="f20" fmla="*/ f4 1 23"/>
                <a:gd name="f21" fmla="val f5"/>
                <a:gd name="f22" fmla="val f6"/>
                <a:gd name="f23" fmla="val f7"/>
                <a:gd name="f24" fmla="*/ f18 f0 1"/>
                <a:gd name="f25" fmla="+- f23 0 f21"/>
                <a:gd name="f26" fmla="+- f22 0 f21"/>
                <a:gd name="f27" fmla="*/ f24 1 f2"/>
                <a:gd name="f28" fmla="*/ f26 1 25"/>
                <a:gd name="f29" fmla="*/ f25 1 23"/>
                <a:gd name="f30" fmla="*/ 25 f26 1"/>
                <a:gd name="f31" fmla="*/ 23 f25 1"/>
                <a:gd name="f32" fmla="*/ 10 f26 1"/>
                <a:gd name="f33" fmla="*/ 0 f26 1"/>
                <a:gd name="f34" fmla="*/ 22 f25 1"/>
                <a:gd name="f35" fmla="*/ 0 f25 1"/>
                <a:gd name="f36" fmla="*/ 1 f25 1"/>
                <a:gd name="f37" fmla="+- f27 0 f1"/>
                <a:gd name="f38" fmla="*/ f30 1 25"/>
                <a:gd name="f39" fmla="*/ f31 1 23"/>
                <a:gd name="f40" fmla="*/ f32 1 25"/>
                <a:gd name="f41" fmla="*/ f33 1 25"/>
                <a:gd name="f42" fmla="*/ f34 1 23"/>
                <a:gd name="f43" fmla="*/ f35 1 23"/>
                <a:gd name="f44" fmla="*/ f36 1 23"/>
                <a:gd name="f45" fmla="*/ 0 1 f28"/>
                <a:gd name="f46" fmla="*/ f22 1 f28"/>
                <a:gd name="f47" fmla="*/ 0 1 f29"/>
                <a:gd name="f48" fmla="*/ f23 1 f29"/>
                <a:gd name="f49" fmla="*/ f38 1 f28"/>
                <a:gd name="f50" fmla="*/ f39 1 f29"/>
                <a:gd name="f51" fmla="*/ f40 1 f28"/>
                <a:gd name="f52" fmla="*/ f41 1 f28"/>
                <a:gd name="f53" fmla="*/ f42 1 f29"/>
                <a:gd name="f54" fmla="*/ f43 1 f29"/>
                <a:gd name="f55" fmla="*/ f44 1 f29"/>
                <a:gd name="f56" fmla="*/ f45 f19 1"/>
                <a:gd name="f57" fmla="*/ f46 f19 1"/>
                <a:gd name="f58" fmla="*/ f48 f20 1"/>
                <a:gd name="f59" fmla="*/ f47 f20 1"/>
                <a:gd name="f60" fmla="*/ f49 f19 1"/>
                <a:gd name="f61" fmla="*/ f50 f20 1"/>
                <a:gd name="f62" fmla="*/ f51 f19 1"/>
                <a:gd name="f63" fmla="*/ f52 f19 1"/>
                <a:gd name="f64" fmla="*/ f53 f20 1"/>
                <a:gd name="f65" fmla="*/ f54 f20 1"/>
                <a:gd name="f66" fmla="*/ f55 f20 1"/>
              </a:gdLst>
              <a:ahLst/>
              <a:cxnLst>
                <a:cxn ang="3cd4">
                  <a:pos x="hc" y="t"/>
                </a:cxn>
                <a:cxn ang="0">
                  <a:pos x="r" y="vc"/>
                </a:cxn>
                <a:cxn ang="cd4">
                  <a:pos x="hc" y="b"/>
                </a:cxn>
                <a:cxn ang="cd2">
                  <a:pos x="l" y="vc"/>
                </a:cxn>
                <a:cxn ang="f37">
                  <a:pos x="f60" y="f61"/>
                </a:cxn>
                <a:cxn ang="f37">
                  <a:pos x="f62" y="f61"/>
                </a:cxn>
                <a:cxn ang="f37">
                  <a:pos x="f63" y="f64"/>
                </a:cxn>
                <a:cxn ang="f37">
                  <a:pos x="f63" y="f65"/>
                </a:cxn>
                <a:cxn ang="f37">
                  <a:pos x="f60" y="f66"/>
                </a:cxn>
                <a:cxn ang="f37">
                  <a:pos x="f60" y="f61"/>
                </a:cxn>
              </a:cxnLst>
              <a:rect l="f56" t="f59" r="f57" b="f58"/>
              <a:pathLst>
                <a:path w="25" h="23">
                  <a:moveTo>
                    <a:pt x="f6" y="f7"/>
                  </a:moveTo>
                  <a:cubicBezTo>
                    <a:pt x="f8" y="f7"/>
                    <a:pt x="f9" y="f7"/>
                    <a:pt x="f10" y="f7"/>
                  </a:cubicBezTo>
                  <a:cubicBezTo>
                    <a:pt x="f11" y="f7"/>
                    <a:pt x="f12" y="f13"/>
                    <a:pt x="f5" y="f13"/>
                  </a:cubicBezTo>
                  <a:cubicBezTo>
                    <a:pt x="f5" y="f14"/>
                    <a:pt x="f5" y="f15"/>
                    <a:pt x="f5" y="f5"/>
                  </a:cubicBezTo>
                  <a:cubicBezTo>
                    <a:pt x="f15" y="f5"/>
                    <a:pt x="f16" y="f5"/>
                    <a:pt x="f6" y="f17"/>
                  </a:cubicBezTo>
                  <a:cubicBezTo>
                    <a:pt x="f6" y="f15"/>
                    <a:pt x="f6" y="f14"/>
                    <a:pt x="f6" y="f7"/>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87" name="Freeform 92">
              <a:extLst>
                <a:ext uri="{FF2B5EF4-FFF2-40B4-BE49-F238E27FC236}">
                  <a16:creationId xmlns:a16="http://schemas.microsoft.com/office/drawing/2014/main" id="{095E45C8-EE75-2C2B-EC33-B6081A710D31}"/>
                </a:ext>
              </a:extLst>
            </p:cNvPr>
            <p:cNvSpPr/>
            <p:nvPr/>
          </p:nvSpPr>
          <p:spPr>
            <a:xfrm>
              <a:off x="4748214" y="1527578"/>
              <a:ext cx="52385" cy="49213"/>
            </a:xfrm>
            <a:custGeom>
              <a:avLst/>
              <a:gdLst>
                <a:gd name="f0" fmla="val 10800000"/>
                <a:gd name="f1" fmla="val 5400000"/>
                <a:gd name="f2" fmla="val 180"/>
                <a:gd name="f3" fmla="val w"/>
                <a:gd name="f4" fmla="val h"/>
                <a:gd name="f5" fmla="val 0"/>
                <a:gd name="f6" fmla="val 30"/>
                <a:gd name="f7" fmla="val 28"/>
                <a:gd name="f8" fmla="val 2"/>
                <a:gd name="f9" fmla="val 7"/>
                <a:gd name="f10" fmla="val 26"/>
                <a:gd name="f11" fmla="val 27"/>
                <a:gd name="f12" fmla="val 24"/>
                <a:gd name="f13" fmla="+- 0 0 -90"/>
                <a:gd name="f14" fmla="*/ f3 1 30"/>
                <a:gd name="f15" fmla="*/ f4 1 28"/>
                <a:gd name="f16" fmla="val f5"/>
                <a:gd name="f17" fmla="val f6"/>
                <a:gd name="f18" fmla="val f7"/>
                <a:gd name="f19" fmla="*/ f13 f0 1"/>
                <a:gd name="f20" fmla="+- f18 0 f16"/>
                <a:gd name="f21" fmla="+- f17 0 f16"/>
                <a:gd name="f22" fmla="*/ f19 1 f2"/>
                <a:gd name="f23" fmla="*/ f21 1 30"/>
                <a:gd name="f24" fmla="*/ f20 1 28"/>
                <a:gd name="f25" fmla="*/ 2 f21 1"/>
                <a:gd name="f26" fmla="*/ 0 f20 1"/>
                <a:gd name="f27" fmla="*/ 26 f21 1"/>
                <a:gd name="f28" fmla="*/ 28 f20 1"/>
                <a:gd name="f29" fmla="+- f22 0 f1"/>
                <a:gd name="f30" fmla="*/ f25 1 30"/>
                <a:gd name="f31" fmla="*/ f26 1 28"/>
                <a:gd name="f32" fmla="*/ f27 1 30"/>
                <a:gd name="f33" fmla="*/ f28 1 28"/>
                <a:gd name="f34" fmla="*/ 0 1 f23"/>
                <a:gd name="f35" fmla="*/ f17 1 f23"/>
                <a:gd name="f36" fmla="*/ 0 1 f24"/>
                <a:gd name="f37" fmla="*/ f18 1 f24"/>
                <a:gd name="f38" fmla="*/ f30 1 f23"/>
                <a:gd name="f39" fmla="*/ f31 1 f24"/>
                <a:gd name="f40" fmla="*/ f32 1 f23"/>
                <a:gd name="f41" fmla="*/ f33 1 f24"/>
                <a:gd name="f42" fmla="*/ f34 f14 1"/>
                <a:gd name="f43" fmla="*/ f35 f14 1"/>
                <a:gd name="f44" fmla="*/ f37 f15 1"/>
                <a:gd name="f45" fmla="*/ f36 f15 1"/>
                <a:gd name="f46" fmla="*/ f38 f14 1"/>
                <a:gd name="f47" fmla="*/ f39 f15 1"/>
                <a:gd name="f48" fmla="*/ f40 f14 1"/>
                <a:gd name="f49" fmla="*/ f41 f15 1"/>
              </a:gdLst>
              <a:ahLst/>
              <a:cxnLst>
                <a:cxn ang="3cd4">
                  <a:pos x="hc" y="t"/>
                </a:cxn>
                <a:cxn ang="0">
                  <a:pos x="r" y="vc"/>
                </a:cxn>
                <a:cxn ang="cd4">
                  <a:pos x="hc" y="b"/>
                </a:cxn>
                <a:cxn ang="cd2">
                  <a:pos x="l" y="vc"/>
                </a:cxn>
                <a:cxn ang="f29">
                  <a:pos x="f46" y="f47"/>
                </a:cxn>
                <a:cxn ang="f29">
                  <a:pos x="f48" y="f49"/>
                </a:cxn>
                <a:cxn ang="f29">
                  <a:pos x="f46" y="f47"/>
                </a:cxn>
              </a:cxnLst>
              <a:rect l="f42" t="f45" r="f43" b="f44"/>
              <a:pathLst>
                <a:path w="30" h="28">
                  <a:moveTo>
                    <a:pt x="f8" y="f5"/>
                  </a:moveTo>
                  <a:cubicBezTo>
                    <a:pt x="f6" y="f9"/>
                    <a:pt x="f6" y="f9"/>
                    <a:pt x="f10" y="f7"/>
                  </a:cubicBezTo>
                  <a:cubicBezTo>
                    <a:pt x="f8" y="f11"/>
                    <a:pt x="f5" y="f12"/>
                    <a:pt x="f8" y="f5"/>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88" name="Freeform 93">
              <a:extLst>
                <a:ext uri="{FF2B5EF4-FFF2-40B4-BE49-F238E27FC236}">
                  <a16:creationId xmlns:a16="http://schemas.microsoft.com/office/drawing/2014/main" id="{C00505D0-F7C9-E53F-8EF6-0C920EEDEEEA}"/>
                </a:ext>
              </a:extLst>
            </p:cNvPr>
            <p:cNvSpPr/>
            <p:nvPr/>
          </p:nvSpPr>
          <p:spPr>
            <a:xfrm>
              <a:off x="4751386" y="2270519"/>
              <a:ext cx="44448" cy="46040"/>
            </a:xfrm>
            <a:custGeom>
              <a:avLst/>
              <a:gdLst>
                <a:gd name="f0" fmla="val 10800000"/>
                <a:gd name="f1" fmla="val 5400000"/>
                <a:gd name="f2" fmla="val 180"/>
                <a:gd name="f3" fmla="val w"/>
                <a:gd name="f4" fmla="val h"/>
                <a:gd name="f5" fmla="val 0"/>
                <a:gd name="f6" fmla="val 25"/>
                <a:gd name="f7" fmla="val 26"/>
                <a:gd name="f8" fmla="val 23"/>
                <a:gd name="f9" fmla="val 15"/>
                <a:gd name="f10" fmla="val 8"/>
                <a:gd name="f11" fmla="val 1"/>
                <a:gd name="f12" fmla="val 16"/>
                <a:gd name="f13" fmla="val 2"/>
                <a:gd name="f14" fmla="val 3"/>
                <a:gd name="f15" fmla="val 10"/>
                <a:gd name="f16" fmla="val 17"/>
                <a:gd name="f17" fmla="val 9"/>
                <a:gd name="f18" fmla="val 24"/>
                <a:gd name="f19" fmla="+- 0 0 -90"/>
                <a:gd name="f20" fmla="*/ f3 1 25"/>
                <a:gd name="f21" fmla="*/ f4 1 26"/>
                <a:gd name="f22" fmla="val f5"/>
                <a:gd name="f23" fmla="val f6"/>
                <a:gd name="f24" fmla="val f7"/>
                <a:gd name="f25" fmla="*/ f19 f0 1"/>
                <a:gd name="f26" fmla="+- f24 0 f22"/>
                <a:gd name="f27" fmla="+- f23 0 f22"/>
                <a:gd name="f28" fmla="*/ f25 1 f2"/>
                <a:gd name="f29" fmla="*/ f27 1 25"/>
                <a:gd name="f30" fmla="*/ f26 1 26"/>
                <a:gd name="f31" fmla="*/ 0 f27 1"/>
                <a:gd name="f32" fmla="*/ 23 f26 1"/>
                <a:gd name="f33" fmla="*/ 0 f26 1"/>
                <a:gd name="f34" fmla="*/ 25 f27 1"/>
                <a:gd name="f35" fmla="*/ 3 f26 1"/>
                <a:gd name="f36" fmla="*/ 26 f26 1"/>
                <a:gd name="f37" fmla="+- f28 0 f1"/>
                <a:gd name="f38" fmla="*/ f31 1 25"/>
                <a:gd name="f39" fmla="*/ f32 1 26"/>
                <a:gd name="f40" fmla="*/ f33 1 26"/>
                <a:gd name="f41" fmla="*/ f34 1 25"/>
                <a:gd name="f42" fmla="*/ f35 1 26"/>
                <a:gd name="f43" fmla="*/ f36 1 26"/>
                <a:gd name="f44" fmla="*/ 0 1 f29"/>
                <a:gd name="f45" fmla="*/ f23 1 f29"/>
                <a:gd name="f46" fmla="*/ 0 1 f30"/>
                <a:gd name="f47" fmla="*/ f24 1 f30"/>
                <a:gd name="f48" fmla="*/ f38 1 f29"/>
                <a:gd name="f49" fmla="*/ f39 1 f30"/>
                <a:gd name="f50" fmla="*/ f40 1 f30"/>
                <a:gd name="f51" fmla="*/ f41 1 f29"/>
                <a:gd name="f52" fmla="*/ f42 1 f30"/>
                <a:gd name="f53" fmla="*/ f43 1 f30"/>
                <a:gd name="f54" fmla="*/ f44 f20 1"/>
                <a:gd name="f55" fmla="*/ f45 f20 1"/>
                <a:gd name="f56" fmla="*/ f47 f21 1"/>
                <a:gd name="f57" fmla="*/ f46 f21 1"/>
                <a:gd name="f58" fmla="*/ f48 f20 1"/>
                <a:gd name="f59" fmla="*/ f49 f21 1"/>
                <a:gd name="f60" fmla="*/ f50 f21 1"/>
                <a:gd name="f61" fmla="*/ f51 f20 1"/>
                <a:gd name="f62" fmla="*/ f52 f21 1"/>
                <a:gd name="f63" fmla="*/ f53 f21 1"/>
              </a:gdLst>
              <a:ahLst/>
              <a:cxnLst>
                <a:cxn ang="3cd4">
                  <a:pos x="hc" y="t"/>
                </a:cxn>
                <a:cxn ang="0">
                  <a:pos x="r" y="vc"/>
                </a:cxn>
                <a:cxn ang="cd4">
                  <a:pos x="hc" y="b"/>
                </a:cxn>
                <a:cxn ang="cd2">
                  <a:pos x="l" y="vc"/>
                </a:cxn>
                <a:cxn ang="f37">
                  <a:pos x="f58" y="f59"/>
                </a:cxn>
                <a:cxn ang="f37">
                  <a:pos x="f58" y="f60"/>
                </a:cxn>
                <a:cxn ang="f37">
                  <a:pos x="f61" y="f62"/>
                </a:cxn>
                <a:cxn ang="f37">
                  <a:pos x="f61" y="f63"/>
                </a:cxn>
                <a:cxn ang="f37">
                  <a:pos x="f58" y="f59"/>
                </a:cxn>
              </a:cxnLst>
              <a:rect l="f54" t="f57" r="f55" b="f56"/>
              <a:pathLst>
                <a:path w="25" h="26">
                  <a:moveTo>
                    <a:pt x="f5" y="f8"/>
                  </a:moveTo>
                  <a:cubicBezTo>
                    <a:pt x="f5" y="f9"/>
                    <a:pt x="f5" y="f10"/>
                    <a:pt x="f5" y="f5"/>
                  </a:cubicBezTo>
                  <a:cubicBezTo>
                    <a:pt x="f10" y="f11"/>
                    <a:pt x="f12" y="f13"/>
                    <a:pt x="f6" y="f14"/>
                  </a:cubicBezTo>
                  <a:cubicBezTo>
                    <a:pt x="f6" y="f15"/>
                    <a:pt x="f6" y="f16"/>
                    <a:pt x="f6" y="f7"/>
                  </a:cubicBezTo>
                  <a:cubicBezTo>
                    <a:pt x="f16" y="f6"/>
                    <a:pt x="f17" y="f18"/>
                    <a:pt x="f5" y="f8"/>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89" name="Freeform 94">
              <a:extLst>
                <a:ext uri="{FF2B5EF4-FFF2-40B4-BE49-F238E27FC236}">
                  <a16:creationId xmlns:a16="http://schemas.microsoft.com/office/drawing/2014/main" id="{5C1C74E8-3CE7-0DD3-F81A-C921D70E14B7}"/>
                </a:ext>
              </a:extLst>
            </p:cNvPr>
            <p:cNvSpPr/>
            <p:nvPr/>
          </p:nvSpPr>
          <p:spPr>
            <a:xfrm>
              <a:off x="4745041" y="1935565"/>
              <a:ext cx="50804" cy="50804"/>
            </a:xfrm>
            <a:custGeom>
              <a:avLst/>
              <a:gdLst>
                <a:gd name="f0" fmla="val 10800000"/>
                <a:gd name="f1" fmla="val 5400000"/>
                <a:gd name="f2" fmla="val 180"/>
                <a:gd name="f3" fmla="val w"/>
                <a:gd name="f4" fmla="val h"/>
                <a:gd name="f5" fmla="val 0"/>
                <a:gd name="f6" fmla="val 29"/>
                <a:gd name="f7" fmla="val 4"/>
                <a:gd name="f8" fmla="val 12"/>
                <a:gd name="f9" fmla="val 18"/>
                <a:gd name="f10" fmla="val 24"/>
                <a:gd name="f11" fmla="val 7"/>
                <a:gd name="f12" fmla="val 22"/>
                <a:gd name="f13" fmla="val 6"/>
                <a:gd name="f14" fmla="val 9"/>
                <a:gd name="f15" fmla="val 14"/>
                <a:gd name="f16" fmla="val 1"/>
                <a:gd name="f17" fmla="val 17"/>
                <a:gd name="f18" fmla="val 2"/>
                <a:gd name="f19" fmla="val 21"/>
                <a:gd name="f20" fmla="val 25"/>
                <a:gd name="f21" fmla="val 3"/>
                <a:gd name="f22" fmla="+- 0 0 -90"/>
                <a:gd name="f23" fmla="*/ f3 1 29"/>
                <a:gd name="f24" fmla="*/ f4 1 29"/>
                <a:gd name="f25" fmla="val f5"/>
                <a:gd name="f26" fmla="val f6"/>
                <a:gd name="f27" fmla="*/ f22 f0 1"/>
                <a:gd name="f28" fmla="+- f26 0 f25"/>
                <a:gd name="f29" fmla="*/ f27 1 f2"/>
                <a:gd name="f30" fmla="*/ f28 1 29"/>
                <a:gd name="f31" fmla="*/ 29 f28 1"/>
                <a:gd name="f32" fmla="*/ 4 f28 1"/>
                <a:gd name="f33" fmla="*/ 24 f28 1"/>
                <a:gd name="f34" fmla="*/ 6 f28 1"/>
                <a:gd name="f35" fmla="*/ 0 f28 1"/>
                <a:gd name="f36" fmla="*/ 17 f28 1"/>
                <a:gd name="f37" fmla="*/ 2 f28 1"/>
                <a:gd name="f38" fmla="+- f29 0 f1"/>
                <a:gd name="f39" fmla="*/ f31 1 29"/>
                <a:gd name="f40" fmla="*/ f32 1 29"/>
                <a:gd name="f41" fmla="*/ f33 1 29"/>
                <a:gd name="f42" fmla="*/ f34 1 29"/>
                <a:gd name="f43" fmla="*/ f35 1 29"/>
                <a:gd name="f44" fmla="*/ f36 1 29"/>
                <a:gd name="f45" fmla="*/ f37 1 29"/>
                <a:gd name="f46" fmla="*/ 0 1 f30"/>
                <a:gd name="f47" fmla="*/ f26 1 f30"/>
                <a:gd name="f48" fmla="*/ f39 1 f30"/>
                <a:gd name="f49" fmla="*/ f40 1 f30"/>
                <a:gd name="f50" fmla="*/ f41 1 f30"/>
                <a:gd name="f51" fmla="*/ f42 1 f30"/>
                <a:gd name="f52" fmla="*/ f43 1 f30"/>
                <a:gd name="f53" fmla="*/ f44 1 f30"/>
                <a:gd name="f54" fmla="*/ f45 1 f30"/>
                <a:gd name="f55" fmla="*/ f46 f23 1"/>
                <a:gd name="f56" fmla="*/ f47 f23 1"/>
                <a:gd name="f57" fmla="*/ f47 f24 1"/>
                <a:gd name="f58" fmla="*/ f46 f24 1"/>
                <a:gd name="f59" fmla="*/ f48 f23 1"/>
                <a:gd name="f60" fmla="*/ f49 f24 1"/>
                <a:gd name="f61" fmla="*/ f50 f24 1"/>
                <a:gd name="f62" fmla="*/ f51 f23 1"/>
                <a:gd name="f63" fmla="*/ f52 f24 1"/>
                <a:gd name="f64" fmla="*/ f53 f23 1"/>
                <a:gd name="f65" fmla="*/ f54 f24 1"/>
              </a:gdLst>
              <a:ahLst/>
              <a:cxnLst>
                <a:cxn ang="3cd4">
                  <a:pos x="hc" y="t"/>
                </a:cxn>
                <a:cxn ang="0">
                  <a:pos x="r" y="vc"/>
                </a:cxn>
                <a:cxn ang="cd4">
                  <a:pos x="hc" y="b"/>
                </a:cxn>
                <a:cxn ang="cd2">
                  <a:pos x="l" y="vc"/>
                </a:cxn>
                <a:cxn ang="f38">
                  <a:pos x="f59" y="f60"/>
                </a:cxn>
                <a:cxn ang="f38">
                  <a:pos x="f59" y="f61"/>
                </a:cxn>
                <a:cxn ang="f38">
                  <a:pos x="f62" y="f63"/>
                </a:cxn>
                <a:cxn ang="f38">
                  <a:pos x="f64" y="f65"/>
                </a:cxn>
                <a:cxn ang="f38">
                  <a:pos x="f59" y="f60"/>
                </a:cxn>
              </a:cxnLst>
              <a:rect l="f55" t="f58" r="f56" b="f57"/>
              <a:pathLst>
                <a:path w="29" h="29">
                  <a:moveTo>
                    <a:pt x="f6" y="f7"/>
                  </a:moveTo>
                  <a:cubicBezTo>
                    <a:pt x="f6" y="f8"/>
                    <a:pt x="f6" y="f9"/>
                    <a:pt x="f6" y="f10"/>
                  </a:cubicBezTo>
                  <a:cubicBezTo>
                    <a:pt x="f11" y="f6"/>
                    <a:pt x="f5" y="f12"/>
                    <a:pt x="f13" y="f5"/>
                  </a:cubicBezTo>
                  <a:cubicBezTo>
                    <a:pt x="f14" y="f5"/>
                    <a:pt x="f15" y="f16"/>
                    <a:pt x="f17" y="f18"/>
                  </a:cubicBezTo>
                  <a:cubicBezTo>
                    <a:pt x="f19" y="f18"/>
                    <a:pt x="f20" y="f21"/>
                    <a:pt x="f6" y="f7"/>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90" name="Freeform 95">
              <a:extLst>
                <a:ext uri="{FF2B5EF4-FFF2-40B4-BE49-F238E27FC236}">
                  <a16:creationId xmlns:a16="http://schemas.microsoft.com/office/drawing/2014/main" id="{7BEA6116-8205-2656-C0DC-E23B23FA0CB8}"/>
                </a:ext>
              </a:extLst>
            </p:cNvPr>
            <p:cNvSpPr/>
            <p:nvPr/>
          </p:nvSpPr>
          <p:spPr>
            <a:xfrm>
              <a:off x="4751386" y="2681688"/>
              <a:ext cx="44448" cy="38103"/>
            </a:xfrm>
            <a:custGeom>
              <a:avLst/>
              <a:gdLst>
                <a:gd name="f0" fmla="val 10800000"/>
                <a:gd name="f1" fmla="val 5400000"/>
                <a:gd name="f2" fmla="val 180"/>
                <a:gd name="f3" fmla="val w"/>
                <a:gd name="f4" fmla="val h"/>
                <a:gd name="f5" fmla="val 0"/>
                <a:gd name="f6" fmla="val 25"/>
                <a:gd name="f7" fmla="val 22"/>
                <a:gd name="f8" fmla="val 17"/>
                <a:gd name="f9" fmla="val 9"/>
                <a:gd name="f10" fmla="val 15"/>
                <a:gd name="f11" fmla="val 8"/>
                <a:gd name="f12" fmla="val 16"/>
                <a:gd name="f13" fmla="val 14"/>
                <a:gd name="f14" fmla="+- 0 0 -90"/>
                <a:gd name="f15" fmla="*/ f3 1 25"/>
                <a:gd name="f16" fmla="*/ f4 1 22"/>
                <a:gd name="f17" fmla="val f5"/>
                <a:gd name="f18" fmla="val f6"/>
                <a:gd name="f19" fmla="val f7"/>
                <a:gd name="f20" fmla="*/ f14 f0 1"/>
                <a:gd name="f21" fmla="+- f19 0 f17"/>
                <a:gd name="f22" fmla="+- f18 0 f17"/>
                <a:gd name="f23" fmla="*/ f20 1 f2"/>
                <a:gd name="f24" fmla="*/ f22 1 25"/>
                <a:gd name="f25" fmla="*/ f21 1 22"/>
                <a:gd name="f26" fmla="*/ 25 f22 1"/>
                <a:gd name="f27" fmla="*/ 22 f21 1"/>
                <a:gd name="f28" fmla="*/ 0 f22 1"/>
                <a:gd name="f29" fmla="*/ 0 f21 1"/>
                <a:gd name="f30" fmla="+- f23 0 f1"/>
                <a:gd name="f31" fmla="*/ f26 1 25"/>
                <a:gd name="f32" fmla="*/ f27 1 22"/>
                <a:gd name="f33" fmla="*/ f28 1 25"/>
                <a:gd name="f34" fmla="*/ f29 1 22"/>
                <a:gd name="f35" fmla="*/ 0 1 f24"/>
                <a:gd name="f36" fmla="*/ f18 1 f24"/>
                <a:gd name="f37" fmla="*/ 0 1 f25"/>
                <a:gd name="f38" fmla="*/ f19 1 f25"/>
                <a:gd name="f39" fmla="*/ f31 1 f24"/>
                <a:gd name="f40" fmla="*/ f32 1 f25"/>
                <a:gd name="f41" fmla="*/ f33 1 f24"/>
                <a:gd name="f42" fmla="*/ f34 1 f25"/>
                <a:gd name="f43" fmla="*/ f35 f15 1"/>
                <a:gd name="f44" fmla="*/ f36 f15 1"/>
                <a:gd name="f45" fmla="*/ f38 f16 1"/>
                <a:gd name="f46" fmla="*/ f37 f16 1"/>
                <a:gd name="f47" fmla="*/ f39 f15 1"/>
                <a:gd name="f48" fmla="*/ f40 f16 1"/>
                <a:gd name="f49" fmla="*/ f41 f15 1"/>
                <a:gd name="f50" fmla="*/ f42 f16 1"/>
              </a:gdLst>
              <a:ahLst/>
              <a:cxnLst>
                <a:cxn ang="3cd4">
                  <a:pos x="hc" y="t"/>
                </a:cxn>
                <a:cxn ang="0">
                  <a:pos x="r" y="vc"/>
                </a:cxn>
                <a:cxn ang="cd4">
                  <a:pos x="hc" y="b"/>
                </a:cxn>
                <a:cxn ang="cd2">
                  <a:pos x="l" y="vc"/>
                </a:cxn>
                <a:cxn ang="f30">
                  <a:pos x="f47" y="f48"/>
                </a:cxn>
                <a:cxn ang="f30">
                  <a:pos x="f49" y="f48"/>
                </a:cxn>
                <a:cxn ang="f30">
                  <a:pos x="f49" y="f50"/>
                </a:cxn>
                <a:cxn ang="f30">
                  <a:pos x="f47" y="f50"/>
                </a:cxn>
                <a:cxn ang="f30">
                  <a:pos x="f47" y="f48"/>
                </a:cxn>
              </a:cxnLst>
              <a:rect l="f43" t="f46" r="f44" b="f45"/>
              <a:pathLst>
                <a:path w="25" h="22">
                  <a:moveTo>
                    <a:pt x="f6" y="f7"/>
                  </a:moveTo>
                  <a:cubicBezTo>
                    <a:pt x="f8" y="f7"/>
                    <a:pt x="f9" y="f7"/>
                    <a:pt x="f5" y="f7"/>
                  </a:cubicBezTo>
                  <a:cubicBezTo>
                    <a:pt x="f5" y="f10"/>
                    <a:pt x="f5" y="f11"/>
                    <a:pt x="f5" y="f5"/>
                  </a:cubicBezTo>
                  <a:cubicBezTo>
                    <a:pt x="f11" y="f5"/>
                    <a:pt x="f12" y="f5"/>
                    <a:pt x="f6" y="f5"/>
                  </a:cubicBezTo>
                  <a:cubicBezTo>
                    <a:pt x="f6" y="f11"/>
                    <a:pt x="f6" y="f13"/>
                    <a:pt x="f6" y="f7"/>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91" name="Freeform 96">
              <a:extLst>
                <a:ext uri="{FF2B5EF4-FFF2-40B4-BE49-F238E27FC236}">
                  <a16:creationId xmlns:a16="http://schemas.microsoft.com/office/drawing/2014/main" id="{7980301E-3418-1B86-47E1-1C0F6E3D3F9B}"/>
                </a:ext>
              </a:extLst>
            </p:cNvPr>
            <p:cNvSpPr/>
            <p:nvPr/>
          </p:nvSpPr>
          <p:spPr>
            <a:xfrm>
              <a:off x="4605339" y="1273576"/>
              <a:ext cx="46040" cy="52385"/>
            </a:xfrm>
            <a:custGeom>
              <a:avLst/>
              <a:gdLst>
                <a:gd name="f0" fmla="val 10800000"/>
                <a:gd name="f1" fmla="val 5400000"/>
                <a:gd name="f2" fmla="val 180"/>
                <a:gd name="f3" fmla="val w"/>
                <a:gd name="f4" fmla="val h"/>
                <a:gd name="f5" fmla="val 0"/>
                <a:gd name="f6" fmla="val 26"/>
                <a:gd name="f7" fmla="val 30"/>
                <a:gd name="f8" fmla="val 25"/>
                <a:gd name="f9" fmla="val 1"/>
                <a:gd name="f10" fmla="val 21"/>
                <a:gd name="f11" fmla="val 6"/>
                <a:gd name="f12" fmla="+- 0 0 -90"/>
                <a:gd name="f13" fmla="*/ f3 1 26"/>
                <a:gd name="f14" fmla="*/ f4 1 30"/>
                <a:gd name="f15" fmla="val f5"/>
                <a:gd name="f16" fmla="val f6"/>
                <a:gd name="f17" fmla="val f7"/>
                <a:gd name="f18" fmla="*/ f12 f0 1"/>
                <a:gd name="f19" fmla="+- f17 0 f15"/>
                <a:gd name="f20" fmla="+- f16 0 f15"/>
                <a:gd name="f21" fmla="*/ f18 1 f2"/>
                <a:gd name="f22" fmla="*/ f20 1 26"/>
                <a:gd name="f23" fmla="*/ f19 1 30"/>
                <a:gd name="f24" fmla="*/ 25 f20 1"/>
                <a:gd name="f25" fmla="*/ 30 f19 1"/>
                <a:gd name="f26" fmla="*/ 0 f20 1"/>
                <a:gd name="f27" fmla="*/ 1 f19 1"/>
                <a:gd name="f28" fmla="+- f21 0 f1"/>
                <a:gd name="f29" fmla="*/ f24 1 26"/>
                <a:gd name="f30" fmla="*/ f25 1 30"/>
                <a:gd name="f31" fmla="*/ f26 1 26"/>
                <a:gd name="f32" fmla="*/ f27 1 30"/>
                <a:gd name="f33" fmla="*/ 0 1 f22"/>
                <a:gd name="f34" fmla="*/ f16 1 f22"/>
                <a:gd name="f35" fmla="*/ 0 1 f23"/>
                <a:gd name="f36" fmla="*/ f17 1 f23"/>
                <a:gd name="f37" fmla="*/ f29 1 f22"/>
                <a:gd name="f38" fmla="*/ f30 1 f23"/>
                <a:gd name="f39" fmla="*/ f31 1 f22"/>
                <a:gd name="f40" fmla="*/ f32 1 f23"/>
                <a:gd name="f41" fmla="*/ f33 f13 1"/>
                <a:gd name="f42" fmla="*/ f34 f13 1"/>
                <a:gd name="f43" fmla="*/ f36 f14 1"/>
                <a:gd name="f44" fmla="*/ f35 f14 1"/>
                <a:gd name="f45" fmla="*/ f37 f13 1"/>
                <a:gd name="f46" fmla="*/ f38 f14 1"/>
                <a:gd name="f47" fmla="*/ f39 f13 1"/>
                <a:gd name="f48" fmla="*/ f40 f14 1"/>
              </a:gdLst>
              <a:ahLst/>
              <a:cxnLst>
                <a:cxn ang="3cd4">
                  <a:pos x="hc" y="t"/>
                </a:cxn>
                <a:cxn ang="0">
                  <a:pos x="r" y="vc"/>
                </a:cxn>
                <a:cxn ang="cd4">
                  <a:pos x="hc" y="b"/>
                </a:cxn>
                <a:cxn ang="cd2">
                  <a:pos x="l" y="vc"/>
                </a:cxn>
                <a:cxn ang="f28">
                  <a:pos x="f45" y="f46"/>
                </a:cxn>
                <a:cxn ang="f28">
                  <a:pos x="f47" y="f48"/>
                </a:cxn>
                <a:cxn ang="f28">
                  <a:pos x="f45" y="f46"/>
                </a:cxn>
              </a:cxnLst>
              <a:rect l="f41" t="f44" r="f42" b="f43"/>
              <a:pathLst>
                <a:path w="26" h="30">
                  <a:moveTo>
                    <a:pt x="f8" y="f7"/>
                  </a:moveTo>
                  <a:cubicBezTo>
                    <a:pt x="f5" y="f8"/>
                    <a:pt x="f5" y="f8"/>
                    <a:pt x="f5" y="f9"/>
                  </a:cubicBezTo>
                  <a:cubicBezTo>
                    <a:pt x="f10" y="f5"/>
                    <a:pt x="f6" y="f11"/>
                    <a:pt x="f8" y="f7"/>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92" name="Freeform 97">
              <a:extLst>
                <a:ext uri="{FF2B5EF4-FFF2-40B4-BE49-F238E27FC236}">
                  <a16:creationId xmlns:a16="http://schemas.microsoft.com/office/drawing/2014/main" id="{0B81B857-4F72-9E67-4CDB-EF1A803A0CC6}"/>
                </a:ext>
              </a:extLst>
            </p:cNvPr>
            <p:cNvSpPr/>
            <p:nvPr/>
          </p:nvSpPr>
          <p:spPr>
            <a:xfrm>
              <a:off x="4748214" y="1187851"/>
              <a:ext cx="49213" cy="50804"/>
            </a:xfrm>
            <a:custGeom>
              <a:avLst/>
              <a:gdLst>
                <a:gd name="f0" fmla="val 10800000"/>
                <a:gd name="f1" fmla="val 5400000"/>
                <a:gd name="f2" fmla="val 180"/>
                <a:gd name="f3" fmla="val w"/>
                <a:gd name="f4" fmla="val h"/>
                <a:gd name="f5" fmla="val 0"/>
                <a:gd name="f6" fmla="val 28"/>
                <a:gd name="f7" fmla="val 29"/>
                <a:gd name="f8" fmla="val 2"/>
                <a:gd name="f9" fmla="val 6"/>
                <a:gd name="f10" fmla="val 27"/>
                <a:gd name="f11" fmla="val 23"/>
                <a:gd name="f12" fmla="+- 0 0 -90"/>
                <a:gd name="f13" fmla="*/ f3 1 28"/>
                <a:gd name="f14" fmla="*/ f4 1 29"/>
                <a:gd name="f15" fmla="val f5"/>
                <a:gd name="f16" fmla="val f6"/>
                <a:gd name="f17" fmla="val f7"/>
                <a:gd name="f18" fmla="*/ f12 f0 1"/>
                <a:gd name="f19" fmla="+- f17 0 f15"/>
                <a:gd name="f20" fmla="+- f16 0 f15"/>
                <a:gd name="f21" fmla="*/ f18 1 f2"/>
                <a:gd name="f22" fmla="*/ f20 1 28"/>
                <a:gd name="f23" fmla="*/ f19 1 29"/>
                <a:gd name="f24" fmla="*/ 2 f20 1"/>
                <a:gd name="f25" fmla="*/ 0 f19 1"/>
                <a:gd name="f26" fmla="*/ 27 f20 1"/>
                <a:gd name="f27" fmla="*/ 29 f19 1"/>
                <a:gd name="f28" fmla="+- f21 0 f1"/>
                <a:gd name="f29" fmla="*/ f24 1 28"/>
                <a:gd name="f30" fmla="*/ f25 1 29"/>
                <a:gd name="f31" fmla="*/ f26 1 28"/>
                <a:gd name="f32" fmla="*/ f27 1 29"/>
                <a:gd name="f33" fmla="*/ 0 1 f22"/>
                <a:gd name="f34" fmla="*/ f16 1 f22"/>
                <a:gd name="f35" fmla="*/ 0 1 f23"/>
                <a:gd name="f36" fmla="*/ f17 1 f23"/>
                <a:gd name="f37" fmla="*/ f29 1 f22"/>
                <a:gd name="f38" fmla="*/ f30 1 f23"/>
                <a:gd name="f39" fmla="*/ f31 1 f22"/>
                <a:gd name="f40" fmla="*/ f32 1 f23"/>
                <a:gd name="f41" fmla="*/ f33 f13 1"/>
                <a:gd name="f42" fmla="*/ f34 f13 1"/>
                <a:gd name="f43" fmla="*/ f36 f14 1"/>
                <a:gd name="f44" fmla="*/ f35 f14 1"/>
                <a:gd name="f45" fmla="*/ f37 f13 1"/>
                <a:gd name="f46" fmla="*/ f38 f14 1"/>
                <a:gd name="f47" fmla="*/ f39 f13 1"/>
                <a:gd name="f48" fmla="*/ f40 f14 1"/>
              </a:gdLst>
              <a:ahLst/>
              <a:cxnLst>
                <a:cxn ang="3cd4">
                  <a:pos x="hc" y="t"/>
                </a:cxn>
                <a:cxn ang="0">
                  <a:pos x="r" y="vc"/>
                </a:cxn>
                <a:cxn ang="cd4">
                  <a:pos x="hc" y="b"/>
                </a:cxn>
                <a:cxn ang="cd2">
                  <a:pos x="l" y="vc"/>
                </a:cxn>
                <a:cxn ang="f28">
                  <a:pos x="f45" y="f46"/>
                </a:cxn>
                <a:cxn ang="f28">
                  <a:pos x="f47" y="f48"/>
                </a:cxn>
                <a:cxn ang="f28">
                  <a:pos x="f45" y="f46"/>
                </a:cxn>
              </a:cxnLst>
              <a:rect l="f41" t="f44" r="f42" b="f43"/>
              <a:pathLst>
                <a:path w="28" h="29">
                  <a:moveTo>
                    <a:pt x="f8" y="f5"/>
                  </a:moveTo>
                  <a:cubicBezTo>
                    <a:pt x="f6" y="f9"/>
                    <a:pt x="f6" y="f9"/>
                    <a:pt x="f10" y="f7"/>
                  </a:cubicBezTo>
                  <a:cubicBezTo>
                    <a:pt x="f9" y="f7"/>
                    <a:pt x="f5" y="f11"/>
                    <a:pt x="f8" y="f5"/>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93" name="Freeform 98">
              <a:extLst>
                <a:ext uri="{FF2B5EF4-FFF2-40B4-BE49-F238E27FC236}">
                  <a16:creationId xmlns:a16="http://schemas.microsoft.com/office/drawing/2014/main" id="{5853E75B-DC67-6B2E-1F27-673EF92C8863}"/>
                </a:ext>
              </a:extLst>
            </p:cNvPr>
            <p:cNvSpPr/>
            <p:nvPr/>
          </p:nvSpPr>
          <p:spPr>
            <a:xfrm>
              <a:off x="4751386" y="2749948"/>
              <a:ext cx="44448" cy="36511"/>
            </a:xfrm>
            <a:custGeom>
              <a:avLst/>
              <a:gdLst>
                <a:gd name="f0" fmla="val 10800000"/>
                <a:gd name="f1" fmla="val 5400000"/>
                <a:gd name="f2" fmla="val 180"/>
                <a:gd name="f3" fmla="val w"/>
                <a:gd name="f4" fmla="val h"/>
                <a:gd name="f5" fmla="val 0"/>
                <a:gd name="f6" fmla="val 25"/>
                <a:gd name="f7" fmla="val 21"/>
                <a:gd name="f8" fmla="val 13"/>
                <a:gd name="f9" fmla="val 7"/>
                <a:gd name="f10" fmla="val 8"/>
                <a:gd name="f11" fmla="val 16"/>
                <a:gd name="f12" fmla="val 17"/>
                <a:gd name="f13" fmla="val 9"/>
                <a:gd name="f14" fmla="+- 0 0 -90"/>
                <a:gd name="f15" fmla="*/ f3 1 25"/>
                <a:gd name="f16" fmla="*/ f4 1 21"/>
                <a:gd name="f17" fmla="val f5"/>
                <a:gd name="f18" fmla="val f6"/>
                <a:gd name="f19" fmla="val f7"/>
                <a:gd name="f20" fmla="*/ f14 f0 1"/>
                <a:gd name="f21" fmla="+- f19 0 f17"/>
                <a:gd name="f22" fmla="+- f18 0 f17"/>
                <a:gd name="f23" fmla="*/ f20 1 f2"/>
                <a:gd name="f24" fmla="*/ f22 1 25"/>
                <a:gd name="f25" fmla="*/ f21 1 21"/>
                <a:gd name="f26" fmla="*/ 0 f22 1"/>
                <a:gd name="f27" fmla="*/ 21 f21 1"/>
                <a:gd name="f28" fmla="*/ 0 f21 1"/>
                <a:gd name="f29" fmla="*/ 25 f22 1"/>
                <a:gd name="f30" fmla="+- f23 0 f1"/>
                <a:gd name="f31" fmla="*/ f26 1 25"/>
                <a:gd name="f32" fmla="*/ f27 1 21"/>
                <a:gd name="f33" fmla="*/ f28 1 21"/>
                <a:gd name="f34" fmla="*/ f29 1 25"/>
                <a:gd name="f35" fmla="*/ 0 1 f24"/>
                <a:gd name="f36" fmla="*/ f18 1 f24"/>
                <a:gd name="f37" fmla="*/ 0 1 f25"/>
                <a:gd name="f38" fmla="*/ f19 1 f25"/>
                <a:gd name="f39" fmla="*/ f31 1 f24"/>
                <a:gd name="f40" fmla="*/ f32 1 f25"/>
                <a:gd name="f41" fmla="*/ f33 1 f25"/>
                <a:gd name="f42" fmla="*/ f34 1 f24"/>
                <a:gd name="f43" fmla="*/ f35 f15 1"/>
                <a:gd name="f44" fmla="*/ f36 f15 1"/>
                <a:gd name="f45" fmla="*/ f38 f16 1"/>
                <a:gd name="f46" fmla="*/ f37 f16 1"/>
                <a:gd name="f47" fmla="*/ f39 f15 1"/>
                <a:gd name="f48" fmla="*/ f40 f16 1"/>
                <a:gd name="f49" fmla="*/ f41 f16 1"/>
                <a:gd name="f50" fmla="*/ f42 f15 1"/>
              </a:gdLst>
              <a:ahLst/>
              <a:cxnLst>
                <a:cxn ang="3cd4">
                  <a:pos x="hc" y="t"/>
                </a:cxn>
                <a:cxn ang="0">
                  <a:pos x="r" y="vc"/>
                </a:cxn>
                <a:cxn ang="cd4">
                  <a:pos x="hc" y="b"/>
                </a:cxn>
                <a:cxn ang="cd2">
                  <a:pos x="l" y="vc"/>
                </a:cxn>
                <a:cxn ang="f30">
                  <a:pos x="f47" y="f48"/>
                </a:cxn>
                <a:cxn ang="f30">
                  <a:pos x="f47" y="f49"/>
                </a:cxn>
                <a:cxn ang="f30">
                  <a:pos x="f50" y="f49"/>
                </a:cxn>
                <a:cxn ang="f30">
                  <a:pos x="f50" y="f48"/>
                </a:cxn>
                <a:cxn ang="f30">
                  <a:pos x="f47" y="f48"/>
                </a:cxn>
              </a:cxnLst>
              <a:rect l="f43" t="f46" r="f44" b="f45"/>
              <a:pathLst>
                <a:path w="25" h="21">
                  <a:moveTo>
                    <a:pt x="f5" y="f7"/>
                  </a:moveTo>
                  <a:cubicBezTo>
                    <a:pt x="f5" y="f8"/>
                    <a:pt x="f5" y="f9"/>
                    <a:pt x="f5" y="f5"/>
                  </a:cubicBezTo>
                  <a:cubicBezTo>
                    <a:pt x="f10" y="f5"/>
                    <a:pt x="f11" y="f5"/>
                    <a:pt x="f6" y="f5"/>
                  </a:cubicBezTo>
                  <a:cubicBezTo>
                    <a:pt x="f6" y="f9"/>
                    <a:pt x="f6" y="f8"/>
                    <a:pt x="f6" y="f7"/>
                  </a:cubicBezTo>
                  <a:cubicBezTo>
                    <a:pt x="f12" y="f7"/>
                    <a:pt x="f13" y="f7"/>
                    <a:pt x="f5" y="f7"/>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94" name="Freeform 99">
              <a:extLst>
                <a:ext uri="{FF2B5EF4-FFF2-40B4-BE49-F238E27FC236}">
                  <a16:creationId xmlns:a16="http://schemas.microsoft.com/office/drawing/2014/main" id="{39134BD5-03EC-0A48-7CCC-EF9FE993DE49}"/>
                </a:ext>
              </a:extLst>
            </p:cNvPr>
            <p:cNvSpPr/>
            <p:nvPr/>
          </p:nvSpPr>
          <p:spPr>
            <a:xfrm>
              <a:off x="4899026" y="1964140"/>
              <a:ext cx="42867" cy="49213"/>
            </a:xfrm>
            <a:custGeom>
              <a:avLst/>
              <a:gdLst>
                <a:gd name="f0" fmla="val 10800000"/>
                <a:gd name="f1" fmla="val 5400000"/>
                <a:gd name="f2" fmla="val 180"/>
                <a:gd name="f3" fmla="val w"/>
                <a:gd name="f4" fmla="val h"/>
                <a:gd name="f5" fmla="val 0"/>
                <a:gd name="f6" fmla="val 24"/>
                <a:gd name="f7" fmla="val 28"/>
                <a:gd name="f8" fmla="val 16"/>
                <a:gd name="f9" fmla="val 26"/>
                <a:gd name="f10" fmla="val 8"/>
                <a:gd name="f11" fmla="val 23"/>
                <a:gd name="f12" fmla="val 9"/>
                <a:gd name="f13" fmla="val 2"/>
                <a:gd name="f14" fmla="val 4"/>
                <a:gd name="f15" fmla="val 5"/>
                <a:gd name="f16" fmla="val 13"/>
                <a:gd name="f17" fmla="val 20"/>
                <a:gd name="f18" fmla="+- 0 0 -90"/>
                <a:gd name="f19" fmla="*/ f3 1 24"/>
                <a:gd name="f20" fmla="*/ f4 1 28"/>
                <a:gd name="f21" fmla="val f5"/>
                <a:gd name="f22" fmla="val f6"/>
                <a:gd name="f23" fmla="val f7"/>
                <a:gd name="f24" fmla="*/ f18 f0 1"/>
                <a:gd name="f25" fmla="+- f23 0 f21"/>
                <a:gd name="f26" fmla="+- f22 0 f21"/>
                <a:gd name="f27" fmla="*/ f24 1 f2"/>
                <a:gd name="f28" fmla="*/ f26 1 24"/>
                <a:gd name="f29" fmla="*/ f25 1 28"/>
                <a:gd name="f30" fmla="*/ 24 f26 1"/>
                <a:gd name="f31" fmla="*/ 28 f25 1"/>
                <a:gd name="f32" fmla="*/ 0 f26 1"/>
                <a:gd name="f33" fmla="*/ 23 f25 1"/>
                <a:gd name="f34" fmla="*/ 0 f25 1"/>
                <a:gd name="f35" fmla="*/ 5 f25 1"/>
                <a:gd name="f36" fmla="+- f27 0 f1"/>
                <a:gd name="f37" fmla="*/ f30 1 24"/>
                <a:gd name="f38" fmla="*/ f31 1 28"/>
                <a:gd name="f39" fmla="*/ f32 1 24"/>
                <a:gd name="f40" fmla="*/ f33 1 28"/>
                <a:gd name="f41" fmla="*/ f34 1 28"/>
                <a:gd name="f42" fmla="*/ f35 1 28"/>
                <a:gd name="f43" fmla="*/ 0 1 f28"/>
                <a:gd name="f44" fmla="*/ f22 1 f28"/>
                <a:gd name="f45" fmla="*/ 0 1 f29"/>
                <a:gd name="f46" fmla="*/ f23 1 f29"/>
                <a:gd name="f47" fmla="*/ f37 1 f28"/>
                <a:gd name="f48" fmla="*/ f38 1 f29"/>
                <a:gd name="f49" fmla="*/ f39 1 f28"/>
                <a:gd name="f50" fmla="*/ f40 1 f29"/>
                <a:gd name="f51" fmla="*/ f41 1 f29"/>
                <a:gd name="f52" fmla="*/ f42 1 f29"/>
                <a:gd name="f53" fmla="*/ f43 f19 1"/>
                <a:gd name="f54" fmla="*/ f44 f19 1"/>
                <a:gd name="f55" fmla="*/ f46 f20 1"/>
                <a:gd name="f56" fmla="*/ f45 f20 1"/>
                <a:gd name="f57" fmla="*/ f47 f19 1"/>
                <a:gd name="f58" fmla="*/ f48 f20 1"/>
                <a:gd name="f59" fmla="*/ f49 f19 1"/>
                <a:gd name="f60" fmla="*/ f50 f20 1"/>
                <a:gd name="f61" fmla="*/ f51 f20 1"/>
                <a:gd name="f62" fmla="*/ f52 f20 1"/>
              </a:gdLst>
              <a:ahLst/>
              <a:cxnLst>
                <a:cxn ang="3cd4">
                  <a:pos x="hc" y="t"/>
                </a:cxn>
                <a:cxn ang="0">
                  <a:pos x="r" y="vc"/>
                </a:cxn>
                <a:cxn ang="cd4">
                  <a:pos x="hc" y="b"/>
                </a:cxn>
                <a:cxn ang="cd2">
                  <a:pos x="l" y="vc"/>
                </a:cxn>
                <a:cxn ang="f36">
                  <a:pos x="f57" y="f58"/>
                </a:cxn>
                <a:cxn ang="f36">
                  <a:pos x="f59" y="f60"/>
                </a:cxn>
                <a:cxn ang="f36">
                  <a:pos x="f59" y="f61"/>
                </a:cxn>
                <a:cxn ang="f36">
                  <a:pos x="f57" y="f62"/>
                </a:cxn>
                <a:cxn ang="f36">
                  <a:pos x="f57" y="f58"/>
                </a:cxn>
              </a:cxnLst>
              <a:rect l="f53" t="f56" r="f54" b="f55"/>
              <a:pathLst>
                <a:path w="24" h="28">
                  <a:moveTo>
                    <a:pt x="f6" y="f7"/>
                  </a:moveTo>
                  <a:cubicBezTo>
                    <a:pt x="f8" y="f9"/>
                    <a:pt x="f10" y="f6"/>
                    <a:pt x="f5" y="f11"/>
                  </a:cubicBezTo>
                  <a:cubicBezTo>
                    <a:pt x="f5" y="f8"/>
                    <a:pt x="f5" y="f12"/>
                    <a:pt x="f5" y="f5"/>
                  </a:cubicBezTo>
                  <a:cubicBezTo>
                    <a:pt x="f10" y="f13"/>
                    <a:pt x="f8" y="f14"/>
                    <a:pt x="f6" y="f15"/>
                  </a:cubicBezTo>
                  <a:cubicBezTo>
                    <a:pt x="f6" y="f16"/>
                    <a:pt x="f6" y="f17"/>
                    <a:pt x="f6" y="f7"/>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95" name="Freeform 100">
              <a:extLst>
                <a:ext uri="{FF2B5EF4-FFF2-40B4-BE49-F238E27FC236}">
                  <a16:creationId xmlns:a16="http://schemas.microsoft.com/office/drawing/2014/main" id="{8A35AFE4-7049-6E62-E780-628A20379389}"/>
                </a:ext>
              </a:extLst>
            </p:cNvPr>
            <p:cNvSpPr/>
            <p:nvPr/>
          </p:nvSpPr>
          <p:spPr>
            <a:xfrm>
              <a:off x="4965704" y="2688034"/>
              <a:ext cx="42867" cy="38103"/>
            </a:xfrm>
            <a:custGeom>
              <a:avLst/>
              <a:gdLst>
                <a:gd name="f0" fmla="val 10800000"/>
                <a:gd name="f1" fmla="val 5400000"/>
                <a:gd name="f2" fmla="val 180"/>
                <a:gd name="f3" fmla="val w"/>
                <a:gd name="f4" fmla="val h"/>
                <a:gd name="f5" fmla="val 0"/>
                <a:gd name="f6" fmla="val 24"/>
                <a:gd name="f7" fmla="val 22"/>
                <a:gd name="f8" fmla="val 5"/>
                <a:gd name="f9" fmla="val 9"/>
                <a:gd name="f10" fmla="val 13"/>
                <a:gd name="f11" fmla="val 16"/>
                <a:gd name="f12" fmla="val 1"/>
                <a:gd name="f13" fmla="val 20"/>
                <a:gd name="f14" fmla="val 8"/>
                <a:gd name="f15" fmla="val 15"/>
                <a:gd name="f16" fmla="+- 0 0 -90"/>
                <a:gd name="f17" fmla="*/ f3 1 24"/>
                <a:gd name="f18" fmla="*/ f4 1 22"/>
                <a:gd name="f19" fmla="val f5"/>
                <a:gd name="f20" fmla="val f6"/>
                <a:gd name="f21" fmla="val f7"/>
                <a:gd name="f22" fmla="*/ f16 f0 1"/>
                <a:gd name="f23" fmla="+- f21 0 f19"/>
                <a:gd name="f24" fmla="+- f20 0 f19"/>
                <a:gd name="f25" fmla="*/ f22 1 f2"/>
                <a:gd name="f26" fmla="*/ f24 1 24"/>
                <a:gd name="f27" fmla="*/ f23 1 22"/>
                <a:gd name="f28" fmla="*/ 0 f24 1"/>
                <a:gd name="f29" fmla="*/ 0 f23 1"/>
                <a:gd name="f30" fmla="*/ 13 f24 1"/>
                <a:gd name="f31" fmla="*/ 24 f24 1"/>
                <a:gd name="f32" fmla="*/ 1 f23 1"/>
                <a:gd name="f33" fmla="*/ 22 f23 1"/>
                <a:gd name="f34" fmla="+- f25 0 f1"/>
                <a:gd name="f35" fmla="*/ f28 1 24"/>
                <a:gd name="f36" fmla="*/ f29 1 22"/>
                <a:gd name="f37" fmla="*/ f30 1 24"/>
                <a:gd name="f38" fmla="*/ f31 1 24"/>
                <a:gd name="f39" fmla="*/ f32 1 22"/>
                <a:gd name="f40" fmla="*/ f33 1 22"/>
                <a:gd name="f41" fmla="*/ 0 1 f26"/>
                <a:gd name="f42" fmla="*/ f20 1 f26"/>
                <a:gd name="f43" fmla="*/ 0 1 f27"/>
                <a:gd name="f44" fmla="*/ f21 1 f27"/>
                <a:gd name="f45" fmla="*/ f35 1 f26"/>
                <a:gd name="f46" fmla="*/ f36 1 f27"/>
                <a:gd name="f47" fmla="*/ f37 1 f26"/>
                <a:gd name="f48" fmla="*/ f38 1 f26"/>
                <a:gd name="f49" fmla="*/ f39 1 f27"/>
                <a:gd name="f50" fmla="*/ f40 1 f27"/>
                <a:gd name="f51" fmla="*/ f41 f17 1"/>
                <a:gd name="f52" fmla="*/ f42 f17 1"/>
                <a:gd name="f53" fmla="*/ f44 f18 1"/>
                <a:gd name="f54" fmla="*/ f43 f18 1"/>
                <a:gd name="f55" fmla="*/ f45 f17 1"/>
                <a:gd name="f56" fmla="*/ f46 f18 1"/>
                <a:gd name="f57" fmla="*/ f47 f17 1"/>
                <a:gd name="f58" fmla="*/ f48 f17 1"/>
                <a:gd name="f59" fmla="*/ f49 f18 1"/>
                <a:gd name="f60" fmla="*/ f50 f18 1"/>
              </a:gdLst>
              <a:ahLst/>
              <a:cxnLst>
                <a:cxn ang="3cd4">
                  <a:pos x="hc" y="t"/>
                </a:cxn>
                <a:cxn ang="0">
                  <a:pos x="r" y="vc"/>
                </a:cxn>
                <a:cxn ang="cd4">
                  <a:pos x="hc" y="b"/>
                </a:cxn>
                <a:cxn ang="cd2">
                  <a:pos x="l" y="vc"/>
                </a:cxn>
                <a:cxn ang="f34">
                  <a:pos x="f55" y="f56"/>
                </a:cxn>
                <a:cxn ang="f34">
                  <a:pos x="f57" y="f56"/>
                </a:cxn>
                <a:cxn ang="f34">
                  <a:pos x="f58" y="f59"/>
                </a:cxn>
                <a:cxn ang="f34">
                  <a:pos x="f58" y="f60"/>
                </a:cxn>
                <a:cxn ang="f34">
                  <a:pos x="f55" y="f60"/>
                </a:cxn>
                <a:cxn ang="f34">
                  <a:pos x="f55" y="f56"/>
                </a:cxn>
              </a:cxnLst>
              <a:rect l="f51" t="f54" r="f52" b="f53"/>
              <a:pathLst>
                <a:path w="24" h="22">
                  <a:moveTo>
                    <a:pt x="f5" y="f5"/>
                  </a:moveTo>
                  <a:cubicBezTo>
                    <a:pt x="f8" y="f5"/>
                    <a:pt x="f9" y="f5"/>
                    <a:pt x="f10" y="f5"/>
                  </a:cubicBezTo>
                  <a:cubicBezTo>
                    <a:pt x="f11" y="f12"/>
                    <a:pt x="f13" y="f12"/>
                    <a:pt x="f6" y="f12"/>
                  </a:cubicBezTo>
                  <a:cubicBezTo>
                    <a:pt x="f6" y="f14"/>
                    <a:pt x="f6" y="f15"/>
                    <a:pt x="f6" y="f7"/>
                  </a:cubicBezTo>
                  <a:cubicBezTo>
                    <a:pt x="f11" y="f7"/>
                    <a:pt x="f14" y="f7"/>
                    <a:pt x="f5" y="f7"/>
                  </a:cubicBezTo>
                  <a:cubicBezTo>
                    <a:pt x="f5" y="f15"/>
                    <a:pt x="f5" y="f14"/>
                    <a:pt x="f5" y="f5"/>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96" name="Freeform 101">
              <a:extLst>
                <a:ext uri="{FF2B5EF4-FFF2-40B4-BE49-F238E27FC236}">
                  <a16:creationId xmlns:a16="http://schemas.microsoft.com/office/drawing/2014/main" id="{27C9AD2E-2A45-B85E-6F74-5F5378424918}"/>
                </a:ext>
              </a:extLst>
            </p:cNvPr>
            <p:cNvSpPr/>
            <p:nvPr/>
          </p:nvSpPr>
          <p:spPr>
            <a:xfrm>
              <a:off x="4748214" y="1595838"/>
              <a:ext cx="50804" cy="49213"/>
            </a:xfrm>
            <a:custGeom>
              <a:avLst/>
              <a:gdLst>
                <a:gd name="f0" fmla="val 10800000"/>
                <a:gd name="f1" fmla="val 5400000"/>
                <a:gd name="f2" fmla="val 180"/>
                <a:gd name="f3" fmla="val w"/>
                <a:gd name="f4" fmla="val h"/>
                <a:gd name="f5" fmla="val 0"/>
                <a:gd name="f6" fmla="val 29"/>
                <a:gd name="f7" fmla="val 28"/>
                <a:gd name="f8" fmla="val 2"/>
                <a:gd name="f9" fmla="val 3"/>
                <a:gd name="f10" fmla="val 4"/>
                <a:gd name="f11" fmla="val 27"/>
                <a:gd name="f12" fmla="val 26"/>
                <a:gd name="f13" fmla="val 23"/>
                <a:gd name="f14" fmla="+- 0 0 -90"/>
                <a:gd name="f15" fmla="*/ f3 1 29"/>
                <a:gd name="f16" fmla="*/ f4 1 28"/>
                <a:gd name="f17" fmla="val f5"/>
                <a:gd name="f18" fmla="val f6"/>
                <a:gd name="f19" fmla="val f7"/>
                <a:gd name="f20" fmla="*/ f14 f0 1"/>
                <a:gd name="f21" fmla="+- f19 0 f17"/>
                <a:gd name="f22" fmla="+- f18 0 f17"/>
                <a:gd name="f23" fmla="*/ f20 1 f2"/>
                <a:gd name="f24" fmla="*/ f22 1 29"/>
                <a:gd name="f25" fmla="*/ f21 1 28"/>
                <a:gd name="f26" fmla="*/ 2 f22 1"/>
                <a:gd name="f27" fmla="*/ 0 f21 1"/>
                <a:gd name="f28" fmla="*/ 27 f22 1"/>
                <a:gd name="f29" fmla="*/ 26 f21 1"/>
                <a:gd name="f30" fmla="+- f23 0 f1"/>
                <a:gd name="f31" fmla="*/ f26 1 29"/>
                <a:gd name="f32" fmla="*/ f27 1 28"/>
                <a:gd name="f33" fmla="*/ f28 1 29"/>
                <a:gd name="f34" fmla="*/ f29 1 28"/>
                <a:gd name="f35" fmla="*/ 0 1 f24"/>
                <a:gd name="f36" fmla="*/ f18 1 f24"/>
                <a:gd name="f37" fmla="*/ 0 1 f25"/>
                <a:gd name="f38" fmla="*/ f19 1 f25"/>
                <a:gd name="f39" fmla="*/ f31 1 f24"/>
                <a:gd name="f40" fmla="*/ f32 1 f25"/>
                <a:gd name="f41" fmla="*/ f33 1 f24"/>
                <a:gd name="f42" fmla="*/ f34 1 f25"/>
                <a:gd name="f43" fmla="*/ f35 f15 1"/>
                <a:gd name="f44" fmla="*/ f36 f15 1"/>
                <a:gd name="f45" fmla="*/ f38 f16 1"/>
                <a:gd name="f46" fmla="*/ f37 f16 1"/>
                <a:gd name="f47" fmla="*/ f39 f15 1"/>
                <a:gd name="f48" fmla="*/ f40 f16 1"/>
                <a:gd name="f49" fmla="*/ f41 f15 1"/>
                <a:gd name="f50" fmla="*/ f42 f16 1"/>
              </a:gdLst>
              <a:ahLst/>
              <a:cxnLst>
                <a:cxn ang="3cd4">
                  <a:pos x="hc" y="t"/>
                </a:cxn>
                <a:cxn ang="0">
                  <a:pos x="r" y="vc"/>
                </a:cxn>
                <a:cxn ang="cd4">
                  <a:pos x="hc" y="b"/>
                </a:cxn>
                <a:cxn ang="cd2">
                  <a:pos x="l" y="vc"/>
                </a:cxn>
                <a:cxn ang="f30">
                  <a:pos x="f47" y="f48"/>
                </a:cxn>
                <a:cxn ang="f30">
                  <a:pos x="f49" y="f50"/>
                </a:cxn>
                <a:cxn ang="f30">
                  <a:pos x="f47" y="f48"/>
                </a:cxn>
              </a:cxnLst>
              <a:rect l="f43" t="f46" r="f44" b="f45"/>
              <a:pathLst>
                <a:path w="29" h="28">
                  <a:moveTo>
                    <a:pt x="f8" y="f5"/>
                  </a:moveTo>
                  <a:cubicBezTo>
                    <a:pt x="f7" y="f9"/>
                    <a:pt x="f6" y="f10"/>
                    <a:pt x="f11" y="f12"/>
                  </a:cubicBezTo>
                  <a:cubicBezTo>
                    <a:pt x="f10" y="f7"/>
                    <a:pt x="f5" y="f13"/>
                    <a:pt x="f8" y="f5"/>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97" name="Freeform 102">
              <a:extLst>
                <a:ext uri="{FF2B5EF4-FFF2-40B4-BE49-F238E27FC236}">
                  <a16:creationId xmlns:a16="http://schemas.microsoft.com/office/drawing/2014/main" id="{EDC7E8EB-04C6-141D-3942-AD7BF20C7765}"/>
                </a:ext>
              </a:extLst>
            </p:cNvPr>
            <p:cNvSpPr/>
            <p:nvPr/>
          </p:nvSpPr>
          <p:spPr>
            <a:xfrm>
              <a:off x="4965704" y="2753121"/>
              <a:ext cx="42867" cy="36511"/>
            </a:xfrm>
            <a:custGeom>
              <a:avLst/>
              <a:gdLst>
                <a:gd name="f0" fmla="val 10800000"/>
                <a:gd name="f1" fmla="val 5400000"/>
                <a:gd name="f2" fmla="val 180"/>
                <a:gd name="f3" fmla="val w"/>
                <a:gd name="f4" fmla="val h"/>
                <a:gd name="f5" fmla="val 0"/>
                <a:gd name="f6" fmla="val 24"/>
                <a:gd name="f7" fmla="val 21"/>
                <a:gd name="f8" fmla="val 8"/>
                <a:gd name="f9" fmla="val 16"/>
                <a:gd name="f10" fmla="val 14"/>
                <a:gd name="f11" fmla="val 9"/>
                <a:gd name="f12" fmla="val 15"/>
                <a:gd name="f13" fmla="+- 0 0 -90"/>
                <a:gd name="f14" fmla="*/ f3 1 24"/>
                <a:gd name="f15" fmla="*/ f4 1 21"/>
                <a:gd name="f16" fmla="val f5"/>
                <a:gd name="f17" fmla="val f6"/>
                <a:gd name="f18" fmla="val f7"/>
                <a:gd name="f19" fmla="*/ f13 f0 1"/>
                <a:gd name="f20" fmla="+- f18 0 f16"/>
                <a:gd name="f21" fmla="+- f17 0 f16"/>
                <a:gd name="f22" fmla="*/ f19 1 f2"/>
                <a:gd name="f23" fmla="*/ f21 1 24"/>
                <a:gd name="f24" fmla="*/ f20 1 21"/>
                <a:gd name="f25" fmla="*/ 0 f21 1"/>
                <a:gd name="f26" fmla="*/ 0 f20 1"/>
                <a:gd name="f27" fmla="*/ 24 f21 1"/>
                <a:gd name="f28" fmla="*/ 21 f20 1"/>
                <a:gd name="f29" fmla="+- f22 0 f1"/>
                <a:gd name="f30" fmla="*/ f25 1 24"/>
                <a:gd name="f31" fmla="*/ f26 1 21"/>
                <a:gd name="f32" fmla="*/ f27 1 24"/>
                <a:gd name="f33" fmla="*/ f28 1 21"/>
                <a:gd name="f34" fmla="*/ 0 1 f23"/>
                <a:gd name="f35" fmla="*/ f17 1 f23"/>
                <a:gd name="f36" fmla="*/ 0 1 f24"/>
                <a:gd name="f37" fmla="*/ f18 1 f24"/>
                <a:gd name="f38" fmla="*/ f30 1 f23"/>
                <a:gd name="f39" fmla="*/ f31 1 f24"/>
                <a:gd name="f40" fmla="*/ f32 1 f23"/>
                <a:gd name="f41" fmla="*/ f33 1 f24"/>
                <a:gd name="f42" fmla="*/ f34 f14 1"/>
                <a:gd name="f43" fmla="*/ f35 f14 1"/>
                <a:gd name="f44" fmla="*/ f37 f15 1"/>
                <a:gd name="f45" fmla="*/ f36 f15 1"/>
                <a:gd name="f46" fmla="*/ f38 f14 1"/>
                <a:gd name="f47" fmla="*/ f39 f15 1"/>
                <a:gd name="f48" fmla="*/ f40 f14 1"/>
                <a:gd name="f49" fmla="*/ f41 f15 1"/>
              </a:gdLst>
              <a:ahLst/>
              <a:cxnLst>
                <a:cxn ang="3cd4">
                  <a:pos x="hc" y="t"/>
                </a:cxn>
                <a:cxn ang="0">
                  <a:pos x="r" y="vc"/>
                </a:cxn>
                <a:cxn ang="cd4">
                  <a:pos x="hc" y="b"/>
                </a:cxn>
                <a:cxn ang="cd2">
                  <a:pos x="l" y="vc"/>
                </a:cxn>
                <a:cxn ang="f29">
                  <a:pos x="f46" y="f47"/>
                </a:cxn>
                <a:cxn ang="f29">
                  <a:pos x="f48" y="f47"/>
                </a:cxn>
                <a:cxn ang="f29">
                  <a:pos x="f48" y="f49"/>
                </a:cxn>
                <a:cxn ang="f29">
                  <a:pos x="f46" y="f49"/>
                </a:cxn>
                <a:cxn ang="f29">
                  <a:pos x="f46" y="f47"/>
                </a:cxn>
              </a:cxnLst>
              <a:rect l="f42" t="f45" r="f43" b="f44"/>
              <a:pathLst>
                <a:path w="24" h="21">
                  <a:moveTo>
                    <a:pt x="f5" y="f5"/>
                  </a:moveTo>
                  <a:cubicBezTo>
                    <a:pt x="f8" y="f5"/>
                    <a:pt x="f9" y="f5"/>
                    <a:pt x="f6" y="f5"/>
                  </a:cubicBezTo>
                  <a:cubicBezTo>
                    <a:pt x="f6" y="f8"/>
                    <a:pt x="f6" y="f10"/>
                    <a:pt x="f6" y="f7"/>
                  </a:cubicBezTo>
                  <a:cubicBezTo>
                    <a:pt x="f9" y="f7"/>
                    <a:pt x="f11" y="f7"/>
                    <a:pt x="f5" y="f7"/>
                  </a:cubicBezTo>
                  <a:cubicBezTo>
                    <a:pt x="f5" y="f12"/>
                    <a:pt x="f5" y="f8"/>
                    <a:pt x="f5" y="f5"/>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98" name="Freeform 103">
              <a:extLst>
                <a:ext uri="{FF2B5EF4-FFF2-40B4-BE49-F238E27FC236}">
                  <a16:creationId xmlns:a16="http://schemas.microsoft.com/office/drawing/2014/main" id="{921B2BBB-6AB2-3647-8311-C635C7A9ECEE}"/>
                </a:ext>
              </a:extLst>
            </p:cNvPr>
            <p:cNvSpPr/>
            <p:nvPr/>
          </p:nvSpPr>
          <p:spPr>
            <a:xfrm>
              <a:off x="4894261" y="2751539"/>
              <a:ext cx="47621" cy="46040"/>
            </a:xfrm>
            <a:custGeom>
              <a:avLst/>
              <a:gdLst>
                <a:gd name="f0" fmla="val 10800000"/>
                <a:gd name="f1" fmla="val 5400000"/>
                <a:gd name="f2" fmla="val 180"/>
                <a:gd name="f3" fmla="val w"/>
                <a:gd name="f4" fmla="val h"/>
                <a:gd name="f5" fmla="val 0"/>
                <a:gd name="f6" fmla="val 27"/>
                <a:gd name="f7" fmla="val 26"/>
                <a:gd name="f8" fmla="val 3"/>
                <a:gd name="f9" fmla="val 1"/>
                <a:gd name="f10" fmla="val 4"/>
                <a:gd name="f11" fmla="val 5"/>
                <a:gd name="f12" fmla="val 6"/>
                <a:gd name="f13" fmla="val 13"/>
                <a:gd name="f14" fmla="val 20"/>
                <a:gd name="f15" fmla="val 8"/>
                <a:gd name="f16" fmla="val 14"/>
                <a:gd name="f17" fmla="val 21"/>
                <a:gd name="f18" fmla="val 23"/>
                <a:gd name="f19" fmla="+- 0 0 -90"/>
                <a:gd name="f20" fmla="*/ f3 1 27"/>
                <a:gd name="f21" fmla="*/ f4 1 26"/>
                <a:gd name="f22" fmla="val f5"/>
                <a:gd name="f23" fmla="val f6"/>
                <a:gd name="f24" fmla="val f7"/>
                <a:gd name="f25" fmla="*/ f19 f0 1"/>
                <a:gd name="f26" fmla="+- f24 0 f22"/>
                <a:gd name="f27" fmla="+- f23 0 f22"/>
                <a:gd name="f28" fmla="*/ f25 1 f2"/>
                <a:gd name="f29" fmla="*/ f27 1 27"/>
                <a:gd name="f30" fmla="*/ f26 1 26"/>
                <a:gd name="f31" fmla="*/ 3 f27 1"/>
                <a:gd name="f32" fmla="*/ 1 f26 1"/>
                <a:gd name="f33" fmla="*/ 6 f27 1"/>
                <a:gd name="f34" fmla="*/ 0 f26 1"/>
                <a:gd name="f35" fmla="*/ 27 f27 1"/>
                <a:gd name="f36" fmla="*/ 21 f26 1"/>
                <a:gd name="f37" fmla="+- f28 0 f1"/>
                <a:gd name="f38" fmla="*/ f31 1 27"/>
                <a:gd name="f39" fmla="*/ f32 1 26"/>
                <a:gd name="f40" fmla="*/ f33 1 27"/>
                <a:gd name="f41" fmla="*/ f34 1 26"/>
                <a:gd name="f42" fmla="*/ f35 1 27"/>
                <a:gd name="f43" fmla="*/ f36 1 26"/>
                <a:gd name="f44" fmla="*/ 0 1 f29"/>
                <a:gd name="f45" fmla="*/ f23 1 f29"/>
                <a:gd name="f46" fmla="*/ 0 1 f30"/>
                <a:gd name="f47" fmla="*/ f24 1 f30"/>
                <a:gd name="f48" fmla="*/ f38 1 f29"/>
                <a:gd name="f49" fmla="*/ f39 1 f30"/>
                <a:gd name="f50" fmla="*/ f40 1 f29"/>
                <a:gd name="f51" fmla="*/ f41 1 f30"/>
                <a:gd name="f52" fmla="*/ f42 1 f29"/>
                <a:gd name="f53" fmla="*/ f43 1 f30"/>
                <a:gd name="f54" fmla="*/ f44 f20 1"/>
                <a:gd name="f55" fmla="*/ f45 f20 1"/>
                <a:gd name="f56" fmla="*/ f47 f21 1"/>
                <a:gd name="f57" fmla="*/ f46 f21 1"/>
                <a:gd name="f58" fmla="*/ f48 f20 1"/>
                <a:gd name="f59" fmla="*/ f49 f21 1"/>
                <a:gd name="f60" fmla="*/ f50 f20 1"/>
                <a:gd name="f61" fmla="*/ f51 f21 1"/>
                <a:gd name="f62" fmla="*/ f52 f20 1"/>
                <a:gd name="f63" fmla="*/ f53 f21 1"/>
              </a:gdLst>
              <a:ahLst/>
              <a:cxnLst>
                <a:cxn ang="3cd4">
                  <a:pos x="hc" y="t"/>
                </a:cxn>
                <a:cxn ang="0">
                  <a:pos x="r" y="vc"/>
                </a:cxn>
                <a:cxn ang="cd4">
                  <a:pos x="hc" y="b"/>
                </a:cxn>
                <a:cxn ang="cd2">
                  <a:pos x="l" y="vc"/>
                </a:cxn>
                <a:cxn ang="f37">
                  <a:pos x="f58" y="f59"/>
                </a:cxn>
                <a:cxn ang="f37">
                  <a:pos x="f60" y="f61"/>
                </a:cxn>
                <a:cxn ang="f37">
                  <a:pos x="f62" y="f61"/>
                </a:cxn>
                <a:cxn ang="f37">
                  <a:pos x="f62" y="f63"/>
                </a:cxn>
                <a:cxn ang="f37">
                  <a:pos x="f58" y="f59"/>
                </a:cxn>
              </a:cxnLst>
              <a:rect l="f54" t="f57" r="f55" b="f56"/>
              <a:pathLst>
                <a:path w="27" h="26">
                  <a:moveTo>
                    <a:pt x="f8" y="f9"/>
                  </a:moveTo>
                  <a:cubicBezTo>
                    <a:pt x="f10" y="f9"/>
                    <a:pt x="f11" y="f5"/>
                    <a:pt x="f12" y="f5"/>
                  </a:cubicBezTo>
                  <a:cubicBezTo>
                    <a:pt x="f13" y="f5"/>
                    <a:pt x="f14" y="f5"/>
                    <a:pt x="f6" y="f5"/>
                  </a:cubicBezTo>
                  <a:cubicBezTo>
                    <a:pt x="f6" y="f15"/>
                    <a:pt x="f6" y="f16"/>
                    <a:pt x="f6" y="f17"/>
                  </a:cubicBezTo>
                  <a:cubicBezTo>
                    <a:pt x="f8" y="f7"/>
                    <a:pt x="f5" y="f18"/>
                    <a:pt x="f8" y="f9"/>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99" name="Freeform 104">
              <a:extLst>
                <a:ext uri="{FF2B5EF4-FFF2-40B4-BE49-F238E27FC236}">
                  <a16:creationId xmlns:a16="http://schemas.microsoft.com/office/drawing/2014/main" id="{67841DEF-BCEE-FD97-E49E-A0EAE6496DB1}"/>
                </a:ext>
              </a:extLst>
            </p:cNvPr>
            <p:cNvSpPr/>
            <p:nvPr/>
          </p:nvSpPr>
          <p:spPr>
            <a:xfrm>
              <a:off x="4899026" y="1900635"/>
              <a:ext cx="46040" cy="46040"/>
            </a:xfrm>
            <a:custGeom>
              <a:avLst/>
              <a:gdLst>
                <a:gd name="f0" fmla="val 10800000"/>
                <a:gd name="f1" fmla="val 5400000"/>
                <a:gd name="f2" fmla="val 180"/>
                <a:gd name="f3" fmla="val w"/>
                <a:gd name="f4" fmla="val h"/>
                <a:gd name="f5" fmla="val 0"/>
                <a:gd name="f6" fmla="val 26"/>
                <a:gd name="f7" fmla="val 24"/>
                <a:gd name="f8" fmla="val 16"/>
                <a:gd name="f9" fmla="val 8"/>
                <a:gd name="f10" fmla="val 23"/>
                <a:gd name="f11" fmla="val 21"/>
                <a:gd name="f12" fmla="val 14"/>
                <a:gd name="f13" fmla="val 7"/>
                <a:gd name="f14" fmla="val 25"/>
                <a:gd name="f15" fmla="val 1"/>
                <a:gd name="f16" fmla="val 2"/>
                <a:gd name="f17" fmla="+- 0 0 -90"/>
                <a:gd name="f18" fmla="*/ f3 1 26"/>
                <a:gd name="f19" fmla="*/ f4 1 26"/>
                <a:gd name="f20" fmla="val f5"/>
                <a:gd name="f21" fmla="val f6"/>
                <a:gd name="f22" fmla="*/ f17 f0 1"/>
                <a:gd name="f23" fmla="+- f21 0 f20"/>
                <a:gd name="f24" fmla="*/ f22 1 f2"/>
                <a:gd name="f25" fmla="*/ f23 1 26"/>
                <a:gd name="f26" fmla="*/ 24 f23 1"/>
                <a:gd name="f27" fmla="*/ 26 f23 1"/>
                <a:gd name="f28" fmla="*/ 0 f23 1"/>
                <a:gd name="f29" fmla="*/ 21 f23 1"/>
                <a:gd name="f30" fmla="+- f24 0 f1"/>
                <a:gd name="f31" fmla="*/ f26 1 26"/>
                <a:gd name="f32" fmla="*/ f27 1 26"/>
                <a:gd name="f33" fmla="*/ f28 1 26"/>
                <a:gd name="f34" fmla="*/ f29 1 26"/>
                <a:gd name="f35" fmla="*/ 0 1 f25"/>
                <a:gd name="f36" fmla="*/ f21 1 f25"/>
                <a:gd name="f37" fmla="*/ f31 1 f25"/>
                <a:gd name="f38" fmla="*/ f32 1 f25"/>
                <a:gd name="f39" fmla="*/ f33 1 f25"/>
                <a:gd name="f40" fmla="*/ f34 1 f25"/>
                <a:gd name="f41" fmla="*/ f35 f18 1"/>
                <a:gd name="f42" fmla="*/ f36 f18 1"/>
                <a:gd name="f43" fmla="*/ f36 f19 1"/>
                <a:gd name="f44" fmla="*/ f35 f19 1"/>
                <a:gd name="f45" fmla="*/ f37 f18 1"/>
                <a:gd name="f46" fmla="*/ f38 f19 1"/>
                <a:gd name="f47" fmla="*/ f39 f18 1"/>
                <a:gd name="f48" fmla="*/ f40 f19 1"/>
                <a:gd name="f49" fmla="*/ f39 f19 1"/>
              </a:gdLst>
              <a:ahLst/>
              <a:cxnLst>
                <a:cxn ang="3cd4">
                  <a:pos x="hc" y="t"/>
                </a:cxn>
                <a:cxn ang="0">
                  <a:pos x="r" y="vc"/>
                </a:cxn>
                <a:cxn ang="cd4">
                  <a:pos x="hc" y="b"/>
                </a:cxn>
                <a:cxn ang="cd2">
                  <a:pos x="l" y="vc"/>
                </a:cxn>
                <a:cxn ang="f30">
                  <a:pos x="f45" y="f46"/>
                </a:cxn>
                <a:cxn ang="f30">
                  <a:pos x="f47" y="f48"/>
                </a:cxn>
                <a:cxn ang="f30">
                  <a:pos x="f47" y="f49"/>
                </a:cxn>
                <a:cxn ang="f30">
                  <a:pos x="f45" y="f46"/>
                </a:cxn>
              </a:cxnLst>
              <a:rect l="f41" t="f44" r="f42" b="f43"/>
              <a:pathLst>
                <a:path w="26" h="26">
                  <a:moveTo>
                    <a:pt x="f7" y="f6"/>
                  </a:moveTo>
                  <a:cubicBezTo>
                    <a:pt x="f8" y="f7"/>
                    <a:pt x="f9" y="f10"/>
                    <a:pt x="f5" y="f11"/>
                  </a:cubicBezTo>
                  <a:cubicBezTo>
                    <a:pt x="f5" y="f12"/>
                    <a:pt x="f5" y="f13"/>
                    <a:pt x="f5" y="f5"/>
                  </a:cubicBezTo>
                  <a:cubicBezTo>
                    <a:pt x="f14" y="f15"/>
                    <a:pt x="f6" y="f16"/>
                    <a:pt x="f7" y="f6"/>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00" name="Freeform 105">
              <a:extLst>
                <a:ext uri="{FF2B5EF4-FFF2-40B4-BE49-F238E27FC236}">
                  <a16:creationId xmlns:a16="http://schemas.microsoft.com/office/drawing/2014/main" id="{135447CB-0FD7-93F7-2AED-AFB69F10D623}"/>
                </a:ext>
              </a:extLst>
            </p:cNvPr>
            <p:cNvSpPr/>
            <p:nvPr/>
          </p:nvSpPr>
          <p:spPr>
            <a:xfrm>
              <a:off x="4897434" y="1638696"/>
              <a:ext cx="47621" cy="47621"/>
            </a:xfrm>
            <a:custGeom>
              <a:avLst/>
              <a:gdLst>
                <a:gd name="f0" fmla="val 10800000"/>
                <a:gd name="f1" fmla="val 5400000"/>
                <a:gd name="f2" fmla="val 180"/>
                <a:gd name="f3" fmla="val w"/>
                <a:gd name="f4" fmla="val h"/>
                <a:gd name="f5" fmla="val 0"/>
                <a:gd name="f6" fmla="val 27"/>
                <a:gd name="f7" fmla="val 21"/>
                <a:gd name="f8" fmla="val 13"/>
                <a:gd name="f9" fmla="val 7"/>
                <a:gd name="f10" fmla="val 24"/>
                <a:gd name="f11" fmla="val 4"/>
                <a:gd name="f12" fmla="val 25"/>
                <a:gd name="f13" fmla="val 17"/>
                <a:gd name="f14" fmla="val 9"/>
                <a:gd name="f15" fmla="val 23"/>
                <a:gd name="f16" fmla="+- 0 0 -90"/>
                <a:gd name="f17" fmla="*/ f3 1 27"/>
                <a:gd name="f18" fmla="*/ f4 1 27"/>
                <a:gd name="f19" fmla="val f5"/>
                <a:gd name="f20" fmla="val f6"/>
                <a:gd name="f21" fmla="*/ f16 f0 1"/>
                <a:gd name="f22" fmla="+- f20 0 f19"/>
                <a:gd name="f23" fmla="*/ f21 1 f2"/>
                <a:gd name="f24" fmla="*/ f22 1 27"/>
                <a:gd name="f25" fmla="*/ 0 f22 1"/>
                <a:gd name="f26" fmla="*/ 21 f22 1"/>
                <a:gd name="f27" fmla="*/ 25 f22 1"/>
                <a:gd name="f28" fmla="*/ 27 f22 1"/>
                <a:gd name="f29" fmla="+- f23 0 f1"/>
                <a:gd name="f30" fmla="*/ f25 1 27"/>
                <a:gd name="f31" fmla="*/ f26 1 27"/>
                <a:gd name="f32" fmla="*/ f27 1 27"/>
                <a:gd name="f33" fmla="*/ f28 1 27"/>
                <a:gd name="f34" fmla="*/ 0 1 f24"/>
                <a:gd name="f35" fmla="*/ f20 1 f24"/>
                <a:gd name="f36" fmla="*/ f30 1 f24"/>
                <a:gd name="f37" fmla="*/ f31 1 f24"/>
                <a:gd name="f38" fmla="*/ f32 1 f24"/>
                <a:gd name="f39" fmla="*/ f33 1 f24"/>
                <a:gd name="f40" fmla="*/ f34 f17 1"/>
                <a:gd name="f41" fmla="*/ f35 f17 1"/>
                <a:gd name="f42" fmla="*/ f35 f18 1"/>
                <a:gd name="f43" fmla="*/ f34 f18 1"/>
                <a:gd name="f44" fmla="*/ f36 f17 1"/>
                <a:gd name="f45" fmla="*/ f37 f18 1"/>
                <a:gd name="f46" fmla="*/ f36 f18 1"/>
                <a:gd name="f47" fmla="*/ f38 f17 1"/>
                <a:gd name="f48" fmla="*/ f39 f18 1"/>
              </a:gdLst>
              <a:ahLst/>
              <a:cxnLst>
                <a:cxn ang="3cd4">
                  <a:pos x="hc" y="t"/>
                </a:cxn>
                <a:cxn ang="0">
                  <a:pos x="r" y="vc"/>
                </a:cxn>
                <a:cxn ang="cd4">
                  <a:pos x="hc" y="b"/>
                </a:cxn>
                <a:cxn ang="cd2">
                  <a:pos x="l" y="vc"/>
                </a:cxn>
                <a:cxn ang="f29">
                  <a:pos x="f44" y="f45"/>
                </a:cxn>
                <a:cxn ang="f29">
                  <a:pos x="f44" y="f46"/>
                </a:cxn>
                <a:cxn ang="f29">
                  <a:pos x="f47" y="f48"/>
                </a:cxn>
                <a:cxn ang="f29">
                  <a:pos x="f44" y="f45"/>
                </a:cxn>
              </a:cxnLst>
              <a:rect l="f40" t="f43" r="f41" b="f42"/>
              <a:pathLst>
                <a:path w="27" h="27">
                  <a:moveTo>
                    <a:pt x="f5" y="f7"/>
                  </a:moveTo>
                  <a:cubicBezTo>
                    <a:pt x="f5" y="f8"/>
                    <a:pt x="f5" y="f9"/>
                    <a:pt x="f5" y="f5"/>
                  </a:cubicBezTo>
                  <a:cubicBezTo>
                    <a:pt x="f10" y="f5"/>
                    <a:pt x="f6" y="f11"/>
                    <a:pt x="f12" y="f6"/>
                  </a:cubicBezTo>
                  <a:cubicBezTo>
                    <a:pt x="f13" y="f12"/>
                    <a:pt x="f14" y="f15"/>
                    <a:pt x="f5" y="f7"/>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01" name="Freeform 106">
              <a:extLst>
                <a:ext uri="{FF2B5EF4-FFF2-40B4-BE49-F238E27FC236}">
                  <a16:creationId xmlns:a16="http://schemas.microsoft.com/office/drawing/2014/main" id="{CB401DEF-983A-F844-60A4-7E4A40E14569}"/>
                </a:ext>
              </a:extLst>
            </p:cNvPr>
            <p:cNvSpPr/>
            <p:nvPr/>
          </p:nvSpPr>
          <p:spPr>
            <a:xfrm>
              <a:off x="4899026" y="2289575"/>
              <a:ext cx="42867" cy="46040"/>
            </a:xfrm>
            <a:custGeom>
              <a:avLst/>
              <a:gdLst>
                <a:gd name="f0" fmla="val 10800000"/>
                <a:gd name="f1" fmla="val 5400000"/>
                <a:gd name="f2" fmla="val 180"/>
                <a:gd name="f3" fmla="val w"/>
                <a:gd name="f4" fmla="val h"/>
                <a:gd name="f5" fmla="val 0"/>
                <a:gd name="f6" fmla="val 24"/>
                <a:gd name="f7" fmla="val 26"/>
                <a:gd name="f8" fmla="val 9"/>
                <a:gd name="f9" fmla="val 1"/>
                <a:gd name="f10" fmla="val 16"/>
                <a:gd name="f11" fmla="val 2"/>
                <a:gd name="f12" fmla="val 4"/>
                <a:gd name="f13" fmla="val 11"/>
                <a:gd name="f14" fmla="val 18"/>
                <a:gd name="f15" fmla="val 8"/>
                <a:gd name="f16" fmla="val 23"/>
                <a:gd name="f17" fmla="val 22"/>
                <a:gd name="f18" fmla="val 15"/>
                <a:gd name="f19" fmla="+- 0 0 -90"/>
                <a:gd name="f20" fmla="*/ f3 1 24"/>
                <a:gd name="f21" fmla="*/ f4 1 26"/>
                <a:gd name="f22" fmla="val f5"/>
                <a:gd name="f23" fmla="val f6"/>
                <a:gd name="f24" fmla="val f7"/>
                <a:gd name="f25" fmla="*/ f19 f0 1"/>
                <a:gd name="f26" fmla="+- f24 0 f22"/>
                <a:gd name="f27" fmla="+- f23 0 f22"/>
                <a:gd name="f28" fmla="*/ f25 1 f2"/>
                <a:gd name="f29" fmla="*/ f27 1 24"/>
                <a:gd name="f30" fmla="*/ f26 1 26"/>
                <a:gd name="f31" fmla="*/ 0 f27 1"/>
                <a:gd name="f32" fmla="*/ 0 f26 1"/>
                <a:gd name="f33" fmla="*/ 24 f27 1"/>
                <a:gd name="f34" fmla="*/ 4 f26 1"/>
                <a:gd name="f35" fmla="*/ 26 f26 1"/>
                <a:gd name="f36" fmla="*/ 22 f26 1"/>
                <a:gd name="f37" fmla="+- f28 0 f1"/>
                <a:gd name="f38" fmla="*/ f31 1 24"/>
                <a:gd name="f39" fmla="*/ f32 1 26"/>
                <a:gd name="f40" fmla="*/ f33 1 24"/>
                <a:gd name="f41" fmla="*/ f34 1 26"/>
                <a:gd name="f42" fmla="*/ f35 1 26"/>
                <a:gd name="f43" fmla="*/ f36 1 26"/>
                <a:gd name="f44" fmla="*/ 0 1 f29"/>
                <a:gd name="f45" fmla="*/ f23 1 f29"/>
                <a:gd name="f46" fmla="*/ 0 1 f30"/>
                <a:gd name="f47" fmla="*/ f24 1 f30"/>
                <a:gd name="f48" fmla="*/ f38 1 f29"/>
                <a:gd name="f49" fmla="*/ f39 1 f30"/>
                <a:gd name="f50" fmla="*/ f40 1 f29"/>
                <a:gd name="f51" fmla="*/ f41 1 f30"/>
                <a:gd name="f52" fmla="*/ f42 1 f30"/>
                <a:gd name="f53" fmla="*/ f43 1 f30"/>
                <a:gd name="f54" fmla="*/ f44 f20 1"/>
                <a:gd name="f55" fmla="*/ f45 f20 1"/>
                <a:gd name="f56" fmla="*/ f47 f21 1"/>
                <a:gd name="f57" fmla="*/ f46 f21 1"/>
                <a:gd name="f58" fmla="*/ f48 f20 1"/>
                <a:gd name="f59" fmla="*/ f49 f21 1"/>
                <a:gd name="f60" fmla="*/ f50 f20 1"/>
                <a:gd name="f61" fmla="*/ f51 f21 1"/>
                <a:gd name="f62" fmla="*/ f52 f21 1"/>
                <a:gd name="f63" fmla="*/ f53 f21 1"/>
              </a:gdLst>
              <a:ahLst/>
              <a:cxnLst>
                <a:cxn ang="3cd4">
                  <a:pos x="hc" y="t"/>
                </a:cxn>
                <a:cxn ang="0">
                  <a:pos x="r" y="vc"/>
                </a:cxn>
                <a:cxn ang="cd4">
                  <a:pos x="hc" y="b"/>
                </a:cxn>
                <a:cxn ang="cd2">
                  <a:pos x="l" y="vc"/>
                </a:cxn>
                <a:cxn ang="f37">
                  <a:pos x="f58" y="f59"/>
                </a:cxn>
                <a:cxn ang="f37">
                  <a:pos x="f60" y="f61"/>
                </a:cxn>
                <a:cxn ang="f37">
                  <a:pos x="f60" y="f62"/>
                </a:cxn>
                <a:cxn ang="f37">
                  <a:pos x="f58" y="f63"/>
                </a:cxn>
                <a:cxn ang="f37">
                  <a:pos x="f58" y="f59"/>
                </a:cxn>
              </a:cxnLst>
              <a:rect l="f54" t="f57" r="f55" b="f56"/>
              <a:pathLst>
                <a:path w="24" h="26">
                  <a:moveTo>
                    <a:pt x="f5" y="f5"/>
                  </a:moveTo>
                  <a:cubicBezTo>
                    <a:pt x="f8" y="f9"/>
                    <a:pt x="f10" y="f11"/>
                    <a:pt x="f6" y="f12"/>
                  </a:cubicBezTo>
                  <a:cubicBezTo>
                    <a:pt x="f6" y="f13"/>
                    <a:pt x="f6" y="f14"/>
                    <a:pt x="f6" y="f7"/>
                  </a:cubicBezTo>
                  <a:cubicBezTo>
                    <a:pt x="f10" y="f6"/>
                    <a:pt x="f15" y="f16"/>
                    <a:pt x="f5" y="f17"/>
                  </a:cubicBezTo>
                  <a:cubicBezTo>
                    <a:pt x="f5" y="f18"/>
                    <a:pt x="f5" y="f15"/>
                    <a:pt x="f5" y="f5"/>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02" name="Freeform 107">
              <a:extLst>
                <a:ext uri="{FF2B5EF4-FFF2-40B4-BE49-F238E27FC236}">
                  <a16:creationId xmlns:a16="http://schemas.microsoft.com/office/drawing/2014/main" id="{CC1788AD-65B4-AF06-EA72-51AD25929DCB}"/>
                </a:ext>
              </a:extLst>
            </p:cNvPr>
            <p:cNvSpPr/>
            <p:nvPr/>
          </p:nvSpPr>
          <p:spPr>
            <a:xfrm>
              <a:off x="4887916" y="1833957"/>
              <a:ext cx="55558" cy="47621"/>
            </a:xfrm>
            <a:custGeom>
              <a:avLst/>
              <a:gdLst>
                <a:gd name="f0" fmla="val 10800000"/>
                <a:gd name="f1" fmla="val 5400000"/>
                <a:gd name="f2" fmla="val 180"/>
                <a:gd name="f3" fmla="val w"/>
                <a:gd name="f4" fmla="val h"/>
                <a:gd name="f5" fmla="val 0"/>
                <a:gd name="f6" fmla="val 31"/>
                <a:gd name="f7" fmla="val 27"/>
                <a:gd name="f8" fmla="val 21"/>
                <a:gd name="f9" fmla="val 5"/>
                <a:gd name="f10" fmla="val 25"/>
                <a:gd name="f11" fmla="val 6"/>
                <a:gd name="f12" fmla="val 14"/>
                <a:gd name="f13" fmla="val 2"/>
                <a:gd name="f14" fmla="val 22"/>
                <a:gd name="f15" fmla="val 4"/>
                <a:gd name="f16" fmla="val 12"/>
                <a:gd name="f17" fmla="val 19"/>
                <a:gd name="f18" fmla="+- 0 0 -90"/>
                <a:gd name="f19" fmla="*/ f3 1 31"/>
                <a:gd name="f20" fmla="*/ f4 1 27"/>
                <a:gd name="f21" fmla="val f5"/>
                <a:gd name="f22" fmla="val f6"/>
                <a:gd name="f23" fmla="val f7"/>
                <a:gd name="f24" fmla="*/ f18 f0 1"/>
                <a:gd name="f25" fmla="+- f23 0 f21"/>
                <a:gd name="f26" fmla="+- f22 0 f21"/>
                <a:gd name="f27" fmla="*/ f24 1 f2"/>
                <a:gd name="f28" fmla="*/ f26 1 31"/>
                <a:gd name="f29" fmla="*/ f25 1 27"/>
                <a:gd name="f30" fmla="*/ 31 f26 1"/>
                <a:gd name="f31" fmla="*/ 27 f25 1"/>
                <a:gd name="f32" fmla="*/ 6 f26 1"/>
                <a:gd name="f33" fmla="*/ 0 f25 1"/>
                <a:gd name="f34" fmla="*/ 5 f25 1"/>
                <a:gd name="f35" fmla="+- f27 0 f1"/>
                <a:gd name="f36" fmla="*/ f30 1 31"/>
                <a:gd name="f37" fmla="*/ f31 1 27"/>
                <a:gd name="f38" fmla="*/ f32 1 31"/>
                <a:gd name="f39" fmla="*/ f33 1 27"/>
                <a:gd name="f40" fmla="*/ f34 1 27"/>
                <a:gd name="f41" fmla="*/ 0 1 f28"/>
                <a:gd name="f42" fmla="*/ f22 1 f28"/>
                <a:gd name="f43" fmla="*/ 0 1 f29"/>
                <a:gd name="f44" fmla="*/ f23 1 f29"/>
                <a:gd name="f45" fmla="*/ f36 1 f28"/>
                <a:gd name="f46" fmla="*/ f37 1 f29"/>
                <a:gd name="f47" fmla="*/ f38 1 f28"/>
                <a:gd name="f48" fmla="*/ f39 1 f29"/>
                <a:gd name="f49" fmla="*/ f40 1 f29"/>
                <a:gd name="f50" fmla="*/ f41 f19 1"/>
                <a:gd name="f51" fmla="*/ f42 f19 1"/>
                <a:gd name="f52" fmla="*/ f44 f20 1"/>
                <a:gd name="f53" fmla="*/ f43 f20 1"/>
                <a:gd name="f54" fmla="*/ f45 f19 1"/>
                <a:gd name="f55" fmla="*/ f46 f20 1"/>
                <a:gd name="f56" fmla="*/ f47 f19 1"/>
                <a:gd name="f57" fmla="*/ f48 f20 1"/>
                <a:gd name="f58" fmla="*/ f49 f20 1"/>
              </a:gdLst>
              <a:ahLst/>
              <a:cxnLst>
                <a:cxn ang="3cd4">
                  <a:pos x="hc" y="t"/>
                </a:cxn>
                <a:cxn ang="0">
                  <a:pos x="r" y="vc"/>
                </a:cxn>
                <a:cxn ang="cd4">
                  <a:pos x="hc" y="b"/>
                </a:cxn>
                <a:cxn ang="cd2">
                  <a:pos x="l" y="vc"/>
                </a:cxn>
                <a:cxn ang="f35">
                  <a:pos x="f54" y="f55"/>
                </a:cxn>
                <a:cxn ang="f35">
                  <a:pos x="f56" y="f57"/>
                </a:cxn>
                <a:cxn ang="f35">
                  <a:pos x="f54" y="f58"/>
                </a:cxn>
                <a:cxn ang="f35">
                  <a:pos x="f54" y="f55"/>
                </a:cxn>
              </a:cxnLst>
              <a:rect l="f50" t="f53" r="f51" b="f52"/>
              <a:pathLst>
                <a:path w="31" h="27">
                  <a:moveTo>
                    <a:pt x="f6" y="f7"/>
                  </a:moveTo>
                  <a:cubicBezTo>
                    <a:pt x="f5" y="f8"/>
                    <a:pt x="f9" y="f10"/>
                    <a:pt x="f11" y="f5"/>
                  </a:cubicBezTo>
                  <a:cubicBezTo>
                    <a:pt x="f12" y="f13"/>
                    <a:pt x="f14" y="f15"/>
                    <a:pt x="f6" y="f9"/>
                  </a:cubicBezTo>
                  <a:cubicBezTo>
                    <a:pt x="f6" y="f16"/>
                    <a:pt x="f6" y="f17"/>
                    <a:pt x="f6" y="f7"/>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03" name="Freeform 108">
              <a:extLst>
                <a:ext uri="{FF2B5EF4-FFF2-40B4-BE49-F238E27FC236}">
                  <a16:creationId xmlns:a16="http://schemas.microsoft.com/office/drawing/2014/main" id="{98DA1A00-6D06-9735-433B-BF6993C2488E}"/>
                </a:ext>
              </a:extLst>
            </p:cNvPr>
            <p:cNvSpPr/>
            <p:nvPr/>
          </p:nvSpPr>
          <p:spPr>
            <a:xfrm>
              <a:off x="4894261" y="2029227"/>
              <a:ext cx="52385" cy="44448"/>
            </a:xfrm>
            <a:custGeom>
              <a:avLst/>
              <a:gdLst>
                <a:gd name="f0" fmla="val 10800000"/>
                <a:gd name="f1" fmla="val 5400000"/>
                <a:gd name="f2" fmla="val 180"/>
                <a:gd name="f3" fmla="val w"/>
                <a:gd name="f4" fmla="val h"/>
                <a:gd name="f5" fmla="val 0"/>
                <a:gd name="f6" fmla="val 30"/>
                <a:gd name="f7" fmla="val 25"/>
                <a:gd name="f8" fmla="val 3"/>
                <a:gd name="f9" fmla="val 28"/>
                <a:gd name="f10" fmla="val 2"/>
                <a:gd name="f11" fmla="val 27"/>
                <a:gd name="f12" fmla="val 24"/>
                <a:gd name="f13" fmla="val 23"/>
                <a:gd name="f14" fmla="+- 0 0 -90"/>
                <a:gd name="f15" fmla="*/ f3 1 30"/>
                <a:gd name="f16" fmla="*/ f4 1 25"/>
                <a:gd name="f17" fmla="val f5"/>
                <a:gd name="f18" fmla="val f6"/>
                <a:gd name="f19" fmla="val f7"/>
                <a:gd name="f20" fmla="*/ f14 f0 1"/>
                <a:gd name="f21" fmla="+- f19 0 f17"/>
                <a:gd name="f22" fmla="+- f18 0 f17"/>
                <a:gd name="f23" fmla="*/ f20 1 f2"/>
                <a:gd name="f24" fmla="*/ f22 1 30"/>
                <a:gd name="f25" fmla="*/ f21 1 25"/>
                <a:gd name="f26" fmla="*/ 3 f22 1"/>
                <a:gd name="f27" fmla="*/ 0 f21 1"/>
                <a:gd name="f28" fmla="*/ 27 f22 1"/>
                <a:gd name="f29" fmla="*/ 24 f21 1"/>
                <a:gd name="f30" fmla="+- f23 0 f1"/>
                <a:gd name="f31" fmla="*/ f26 1 30"/>
                <a:gd name="f32" fmla="*/ f27 1 25"/>
                <a:gd name="f33" fmla="*/ f28 1 30"/>
                <a:gd name="f34" fmla="*/ f29 1 25"/>
                <a:gd name="f35" fmla="*/ 0 1 f24"/>
                <a:gd name="f36" fmla="*/ f18 1 f24"/>
                <a:gd name="f37" fmla="*/ 0 1 f25"/>
                <a:gd name="f38" fmla="*/ f19 1 f25"/>
                <a:gd name="f39" fmla="*/ f31 1 f24"/>
                <a:gd name="f40" fmla="*/ f32 1 f25"/>
                <a:gd name="f41" fmla="*/ f33 1 f24"/>
                <a:gd name="f42" fmla="*/ f34 1 f25"/>
                <a:gd name="f43" fmla="*/ f35 f15 1"/>
                <a:gd name="f44" fmla="*/ f36 f15 1"/>
                <a:gd name="f45" fmla="*/ f38 f16 1"/>
                <a:gd name="f46" fmla="*/ f37 f16 1"/>
                <a:gd name="f47" fmla="*/ f39 f15 1"/>
                <a:gd name="f48" fmla="*/ f40 f16 1"/>
                <a:gd name="f49" fmla="*/ f41 f15 1"/>
                <a:gd name="f50" fmla="*/ f42 f16 1"/>
              </a:gdLst>
              <a:ahLst/>
              <a:cxnLst>
                <a:cxn ang="3cd4">
                  <a:pos x="hc" y="t"/>
                </a:cxn>
                <a:cxn ang="0">
                  <a:pos x="r" y="vc"/>
                </a:cxn>
                <a:cxn ang="cd4">
                  <a:pos x="hc" y="b"/>
                </a:cxn>
                <a:cxn ang="cd2">
                  <a:pos x="l" y="vc"/>
                </a:cxn>
                <a:cxn ang="f30">
                  <a:pos x="f47" y="f48"/>
                </a:cxn>
                <a:cxn ang="f30">
                  <a:pos x="f49" y="f50"/>
                </a:cxn>
                <a:cxn ang="f30">
                  <a:pos x="f47" y="f48"/>
                </a:cxn>
              </a:cxnLst>
              <a:rect l="f43" t="f46" r="f44" b="f45"/>
              <a:pathLst>
                <a:path w="30" h="25">
                  <a:moveTo>
                    <a:pt x="f8" y="f5"/>
                  </a:moveTo>
                  <a:cubicBezTo>
                    <a:pt x="f9" y="f5"/>
                    <a:pt x="f6" y="f10"/>
                    <a:pt x="f11" y="f12"/>
                  </a:cubicBezTo>
                  <a:cubicBezTo>
                    <a:pt x="f8" y="f7"/>
                    <a:pt x="f5" y="f13"/>
                    <a:pt x="f8" y="f5"/>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04" name="Freeform 109">
              <a:extLst>
                <a:ext uri="{FF2B5EF4-FFF2-40B4-BE49-F238E27FC236}">
                  <a16:creationId xmlns:a16="http://schemas.microsoft.com/office/drawing/2014/main" id="{7959B4FB-7ACB-E78E-2EFF-4DAAA54BA3B9}"/>
                </a:ext>
              </a:extLst>
            </p:cNvPr>
            <p:cNvSpPr/>
            <p:nvPr/>
          </p:nvSpPr>
          <p:spPr>
            <a:xfrm>
              <a:off x="4899026" y="2622947"/>
              <a:ext cx="42867" cy="36511"/>
            </a:xfrm>
            <a:custGeom>
              <a:avLst/>
              <a:gdLst>
                <a:gd name="f0" fmla="val 10800000"/>
                <a:gd name="f1" fmla="val 5400000"/>
                <a:gd name="f2" fmla="val 180"/>
                <a:gd name="f3" fmla="val w"/>
                <a:gd name="f4" fmla="val h"/>
                <a:gd name="f5" fmla="val 0"/>
                <a:gd name="f6" fmla="val 24"/>
                <a:gd name="f7" fmla="val 21"/>
                <a:gd name="f8" fmla="val 20"/>
                <a:gd name="f9" fmla="val 12"/>
                <a:gd name="f10" fmla="val 6"/>
                <a:gd name="f11" fmla="val 8"/>
                <a:gd name="f12" fmla="val 16"/>
                <a:gd name="f13" fmla="val 7"/>
                <a:gd name="f14" fmla="val 13"/>
                <a:gd name="f15" fmla="val 17"/>
                <a:gd name="f16" fmla="val 9"/>
                <a:gd name="f17" fmla="+- 0 0 -90"/>
                <a:gd name="f18" fmla="*/ f3 1 24"/>
                <a:gd name="f19" fmla="*/ f4 1 21"/>
                <a:gd name="f20" fmla="val f5"/>
                <a:gd name="f21" fmla="val f6"/>
                <a:gd name="f22" fmla="val f7"/>
                <a:gd name="f23" fmla="*/ f17 f0 1"/>
                <a:gd name="f24" fmla="+- f22 0 f20"/>
                <a:gd name="f25" fmla="+- f21 0 f20"/>
                <a:gd name="f26" fmla="*/ f23 1 f2"/>
                <a:gd name="f27" fmla="*/ f25 1 24"/>
                <a:gd name="f28" fmla="*/ f24 1 21"/>
                <a:gd name="f29" fmla="*/ 0 f25 1"/>
                <a:gd name="f30" fmla="*/ 20 f24 1"/>
                <a:gd name="f31" fmla="*/ 0 f24 1"/>
                <a:gd name="f32" fmla="*/ 24 f25 1"/>
                <a:gd name="f33" fmla="*/ 21 f24 1"/>
                <a:gd name="f34" fmla="+- f26 0 f1"/>
                <a:gd name="f35" fmla="*/ f29 1 24"/>
                <a:gd name="f36" fmla="*/ f30 1 21"/>
                <a:gd name="f37" fmla="*/ f31 1 21"/>
                <a:gd name="f38" fmla="*/ f32 1 24"/>
                <a:gd name="f39" fmla="*/ f33 1 21"/>
                <a:gd name="f40" fmla="*/ 0 1 f27"/>
                <a:gd name="f41" fmla="*/ f21 1 f27"/>
                <a:gd name="f42" fmla="*/ 0 1 f28"/>
                <a:gd name="f43" fmla="*/ f22 1 f28"/>
                <a:gd name="f44" fmla="*/ f35 1 f27"/>
                <a:gd name="f45" fmla="*/ f36 1 f28"/>
                <a:gd name="f46" fmla="*/ f37 1 f28"/>
                <a:gd name="f47" fmla="*/ f38 1 f27"/>
                <a:gd name="f48" fmla="*/ f39 1 f28"/>
                <a:gd name="f49" fmla="*/ f40 f18 1"/>
                <a:gd name="f50" fmla="*/ f41 f18 1"/>
                <a:gd name="f51" fmla="*/ f43 f19 1"/>
                <a:gd name="f52" fmla="*/ f42 f19 1"/>
                <a:gd name="f53" fmla="*/ f44 f18 1"/>
                <a:gd name="f54" fmla="*/ f45 f19 1"/>
                <a:gd name="f55" fmla="*/ f46 f19 1"/>
                <a:gd name="f56" fmla="*/ f47 f18 1"/>
                <a:gd name="f57" fmla="*/ f48 f19 1"/>
              </a:gdLst>
              <a:ahLst/>
              <a:cxnLst>
                <a:cxn ang="3cd4">
                  <a:pos x="hc" y="t"/>
                </a:cxn>
                <a:cxn ang="0">
                  <a:pos x="r" y="vc"/>
                </a:cxn>
                <a:cxn ang="cd4">
                  <a:pos x="hc" y="b"/>
                </a:cxn>
                <a:cxn ang="cd2">
                  <a:pos x="l" y="vc"/>
                </a:cxn>
                <a:cxn ang="f34">
                  <a:pos x="f53" y="f54"/>
                </a:cxn>
                <a:cxn ang="f34">
                  <a:pos x="f53" y="f55"/>
                </a:cxn>
                <a:cxn ang="f34">
                  <a:pos x="f56" y="f55"/>
                </a:cxn>
                <a:cxn ang="f34">
                  <a:pos x="f56" y="f57"/>
                </a:cxn>
                <a:cxn ang="f34">
                  <a:pos x="f53" y="f54"/>
                </a:cxn>
              </a:cxnLst>
              <a:rect l="f49" t="f52" r="f50" b="f51"/>
              <a:pathLst>
                <a:path w="24" h="21">
                  <a:moveTo>
                    <a:pt x="f5" y="f8"/>
                  </a:moveTo>
                  <a:cubicBezTo>
                    <a:pt x="f5" y="f9"/>
                    <a:pt x="f5" y="f10"/>
                    <a:pt x="f5" y="f5"/>
                  </a:cubicBezTo>
                  <a:cubicBezTo>
                    <a:pt x="f11" y="f5"/>
                    <a:pt x="f12" y="f5"/>
                    <a:pt x="f6" y="f5"/>
                  </a:cubicBezTo>
                  <a:cubicBezTo>
                    <a:pt x="f6" y="f13"/>
                    <a:pt x="f6" y="f14"/>
                    <a:pt x="f6" y="f7"/>
                  </a:cubicBezTo>
                  <a:cubicBezTo>
                    <a:pt x="f15" y="f7"/>
                    <a:pt x="f16" y="f7"/>
                    <a:pt x="f5" y="f8"/>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05" name="Freeform 110">
              <a:extLst>
                <a:ext uri="{FF2B5EF4-FFF2-40B4-BE49-F238E27FC236}">
                  <a16:creationId xmlns:a16="http://schemas.microsoft.com/office/drawing/2014/main" id="{F8C5C89B-A84D-A1FB-500A-D95B1265E003}"/>
                </a:ext>
              </a:extLst>
            </p:cNvPr>
            <p:cNvSpPr/>
            <p:nvPr/>
          </p:nvSpPr>
          <p:spPr>
            <a:xfrm>
              <a:off x="4899026" y="2553096"/>
              <a:ext cx="42867" cy="41276"/>
            </a:xfrm>
            <a:custGeom>
              <a:avLst/>
              <a:gdLst>
                <a:gd name="f0" fmla="val 10800000"/>
                <a:gd name="f1" fmla="val 5400000"/>
                <a:gd name="f2" fmla="val 180"/>
                <a:gd name="f3" fmla="val w"/>
                <a:gd name="f4" fmla="val h"/>
                <a:gd name="f5" fmla="val 0"/>
                <a:gd name="f6" fmla="val 24"/>
                <a:gd name="f7" fmla="val 23"/>
                <a:gd name="f8" fmla="val 15"/>
                <a:gd name="f9" fmla="val 8"/>
                <a:gd name="f10" fmla="val 1"/>
                <a:gd name="f11" fmla="val 16"/>
                <a:gd name="f12" fmla="val 2"/>
                <a:gd name="f13" fmla="val 3"/>
                <a:gd name="f14" fmla="val 10"/>
                <a:gd name="f15" fmla="val 17"/>
                <a:gd name="f16" fmla="val 9"/>
                <a:gd name="f17" fmla="+- 0 0 -90"/>
                <a:gd name="f18" fmla="*/ f3 1 24"/>
                <a:gd name="f19" fmla="*/ f4 1 24"/>
                <a:gd name="f20" fmla="val f5"/>
                <a:gd name="f21" fmla="val f6"/>
                <a:gd name="f22" fmla="*/ f17 f0 1"/>
                <a:gd name="f23" fmla="+- f21 0 f20"/>
                <a:gd name="f24" fmla="*/ f22 1 f2"/>
                <a:gd name="f25" fmla="*/ f23 1 24"/>
                <a:gd name="f26" fmla="*/ 0 f23 1"/>
                <a:gd name="f27" fmla="*/ 23 f23 1"/>
                <a:gd name="f28" fmla="*/ 24 f23 1"/>
                <a:gd name="f29" fmla="*/ 3 f23 1"/>
                <a:gd name="f30" fmla="+- f24 0 f1"/>
                <a:gd name="f31" fmla="*/ f26 1 24"/>
                <a:gd name="f32" fmla="*/ f27 1 24"/>
                <a:gd name="f33" fmla="*/ f28 1 24"/>
                <a:gd name="f34" fmla="*/ f29 1 24"/>
                <a:gd name="f35" fmla="*/ 0 1 f25"/>
                <a:gd name="f36" fmla="*/ f21 1 f25"/>
                <a:gd name="f37" fmla="*/ f31 1 f25"/>
                <a:gd name="f38" fmla="*/ f32 1 f25"/>
                <a:gd name="f39" fmla="*/ f33 1 f25"/>
                <a:gd name="f40" fmla="*/ f34 1 f25"/>
                <a:gd name="f41" fmla="*/ f35 f18 1"/>
                <a:gd name="f42" fmla="*/ f36 f18 1"/>
                <a:gd name="f43" fmla="*/ f36 f19 1"/>
                <a:gd name="f44" fmla="*/ f35 f19 1"/>
                <a:gd name="f45" fmla="*/ f37 f18 1"/>
                <a:gd name="f46" fmla="*/ f38 f19 1"/>
                <a:gd name="f47" fmla="*/ f37 f19 1"/>
                <a:gd name="f48" fmla="*/ f39 f18 1"/>
                <a:gd name="f49" fmla="*/ f40 f19 1"/>
                <a:gd name="f50" fmla="*/ f39 f19 1"/>
              </a:gdLst>
              <a:ahLst/>
              <a:cxnLst>
                <a:cxn ang="3cd4">
                  <a:pos x="hc" y="t"/>
                </a:cxn>
                <a:cxn ang="0">
                  <a:pos x="r" y="vc"/>
                </a:cxn>
                <a:cxn ang="cd4">
                  <a:pos x="hc" y="b"/>
                </a:cxn>
                <a:cxn ang="cd2">
                  <a:pos x="l" y="vc"/>
                </a:cxn>
                <a:cxn ang="f30">
                  <a:pos x="f45" y="f46"/>
                </a:cxn>
                <a:cxn ang="f30">
                  <a:pos x="f45" y="f47"/>
                </a:cxn>
                <a:cxn ang="f30">
                  <a:pos x="f48" y="f49"/>
                </a:cxn>
                <a:cxn ang="f30">
                  <a:pos x="f48" y="f50"/>
                </a:cxn>
                <a:cxn ang="f30">
                  <a:pos x="f45" y="f46"/>
                </a:cxn>
              </a:cxnLst>
              <a:rect l="f41" t="f44" r="f42" b="f43"/>
              <a:pathLst>
                <a:path w="24" h="24">
                  <a:moveTo>
                    <a:pt x="f5" y="f7"/>
                  </a:moveTo>
                  <a:cubicBezTo>
                    <a:pt x="f5" y="f8"/>
                    <a:pt x="f5" y="f9"/>
                    <a:pt x="f5" y="f5"/>
                  </a:cubicBezTo>
                  <a:cubicBezTo>
                    <a:pt x="f9" y="f10"/>
                    <a:pt x="f11" y="f12"/>
                    <a:pt x="f6" y="f13"/>
                  </a:cubicBezTo>
                  <a:cubicBezTo>
                    <a:pt x="f6" y="f14"/>
                    <a:pt x="f6" y="f11"/>
                    <a:pt x="f6" y="f6"/>
                  </a:cubicBezTo>
                  <a:cubicBezTo>
                    <a:pt x="f15" y="f6"/>
                    <a:pt x="f16" y="f7"/>
                    <a:pt x="f5" y="f7"/>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06" name="Freeform 111">
              <a:extLst>
                <a:ext uri="{FF2B5EF4-FFF2-40B4-BE49-F238E27FC236}">
                  <a16:creationId xmlns:a16="http://schemas.microsoft.com/office/drawing/2014/main" id="{24E8872F-0703-080D-B042-621272B8CE2C}"/>
                </a:ext>
              </a:extLst>
            </p:cNvPr>
            <p:cNvSpPr/>
            <p:nvPr/>
          </p:nvSpPr>
          <p:spPr>
            <a:xfrm>
              <a:off x="4899026" y="2354662"/>
              <a:ext cx="49213" cy="44448"/>
            </a:xfrm>
            <a:custGeom>
              <a:avLst/>
              <a:gdLst>
                <a:gd name="f0" fmla="val 10800000"/>
                <a:gd name="f1" fmla="val 5400000"/>
                <a:gd name="f2" fmla="val 180"/>
                <a:gd name="f3" fmla="val w"/>
                <a:gd name="f4" fmla="val h"/>
                <a:gd name="f5" fmla="val 0"/>
                <a:gd name="f6" fmla="val 28"/>
                <a:gd name="f7" fmla="val 25"/>
                <a:gd name="f8" fmla="val 24"/>
                <a:gd name="f9" fmla="val 15"/>
                <a:gd name="f10" fmla="val 8"/>
                <a:gd name="f11" fmla="val 23"/>
                <a:gd name="f12" fmla="val 22"/>
                <a:gd name="f13" fmla="val 2"/>
                <a:gd name="f14" fmla="val 26"/>
                <a:gd name="f15" fmla="+- 0 0 -90"/>
                <a:gd name="f16" fmla="*/ f3 1 28"/>
                <a:gd name="f17" fmla="*/ f4 1 25"/>
                <a:gd name="f18" fmla="val f5"/>
                <a:gd name="f19" fmla="val f6"/>
                <a:gd name="f20" fmla="val f7"/>
                <a:gd name="f21" fmla="*/ f15 f0 1"/>
                <a:gd name="f22" fmla="+- f20 0 f18"/>
                <a:gd name="f23" fmla="+- f19 0 f18"/>
                <a:gd name="f24" fmla="*/ f21 1 f2"/>
                <a:gd name="f25" fmla="*/ f23 1 28"/>
                <a:gd name="f26" fmla="*/ f22 1 25"/>
                <a:gd name="f27" fmla="*/ 24 f23 1"/>
                <a:gd name="f28" fmla="*/ 25 f22 1"/>
                <a:gd name="f29" fmla="*/ 0 f23 1"/>
                <a:gd name="f30" fmla="*/ 22 f22 1"/>
                <a:gd name="f31" fmla="*/ 2 f22 1"/>
                <a:gd name="f32" fmla="+- f24 0 f1"/>
                <a:gd name="f33" fmla="*/ f27 1 28"/>
                <a:gd name="f34" fmla="*/ f28 1 25"/>
                <a:gd name="f35" fmla="*/ f29 1 28"/>
                <a:gd name="f36" fmla="*/ f30 1 25"/>
                <a:gd name="f37" fmla="*/ f31 1 25"/>
                <a:gd name="f38" fmla="*/ 0 1 f25"/>
                <a:gd name="f39" fmla="*/ f19 1 f25"/>
                <a:gd name="f40" fmla="*/ 0 1 f26"/>
                <a:gd name="f41" fmla="*/ f20 1 f26"/>
                <a:gd name="f42" fmla="*/ f33 1 f25"/>
                <a:gd name="f43" fmla="*/ f34 1 f26"/>
                <a:gd name="f44" fmla="*/ f35 1 f25"/>
                <a:gd name="f45" fmla="*/ f36 1 f26"/>
                <a:gd name="f46" fmla="*/ f37 1 f26"/>
                <a:gd name="f47" fmla="*/ f38 f16 1"/>
                <a:gd name="f48" fmla="*/ f39 f16 1"/>
                <a:gd name="f49" fmla="*/ f41 f17 1"/>
                <a:gd name="f50" fmla="*/ f40 f17 1"/>
                <a:gd name="f51" fmla="*/ f42 f16 1"/>
                <a:gd name="f52" fmla="*/ f43 f17 1"/>
                <a:gd name="f53" fmla="*/ f44 f16 1"/>
                <a:gd name="f54" fmla="*/ f45 f17 1"/>
                <a:gd name="f55" fmla="*/ f46 f17 1"/>
              </a:gdLst>
              <a:ahLst/>
              <a:cxnLst>
                <a:cxn ang="3cd4">
                  <a:pos x="hc" y="t"/>
                </a:cxn>
                <a:cxn ang="0">
                  <a:pos x="r" y="vc"/>
                </a:cxn>
                <a:cxn ang="cd4">
                  <a:pos x="hc" y="b"/>
                </a:cxn>
                <a:cxn ang="cd2">
                  <a:pos x="l" y="vc"/>
                </a:cxn>
                <a:cxn ang="f32">
                  <a:pos x="f51" y="f52"/>
                </a:cxn>
                <a:cxn ang="f32">
                  <a:pos x="f53" y="f54"/>
                </a:cxn>
                <a:cxn ang="f32">
                  <a:pos x="f53" y="f55"/>
                </a:cxn>
                <a:cxn ang="f32">
                  <a:pos x="f51" y="f52"/>
                </a:cxn>
              </a:cxnLst>
              <a:rect l="f47" t="f50" r="f48" b="f49"/>
              <a:pathLst>
                <a:path w="28" h="25">
                  <a:moveTo>
                    <a:pt x="f8" y="f7"/>
                  </a:moveTo>
                  <a:cubicBezTo>
                    <a:pt x="f9" y="f8"/>
                    <a:pt x="f10" y="f11"/>
                    <a:pt x="f5" y="f12"/>
                  </a:cubicBezTo>
                  <a:cubicBezTo>
                    <a:pt x="f5" y="f9"/>
                    <a:pt x="f5" y="f10"/>
                    <a:pt x="f5" y="f13"/>
                  </a:cubicBezTo>
                  <a:cubicBezTo>
                    <a:pt x="f14" y="f5"/>
                    <a:pt x="f6" y="f13"/>
                    <a:pt x="f8" y="f7"/>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07" name="Freeform 112">
              <a:extLst>
                <a:ext uri="{FF2B5EF4-FFF2-40B4-BE49-F238E27FC236}">
                  <a16:creationId xmlns:a16="http://schemas.microsoft.com/office/drawing/2014/main" id="{7B10B00B-CAA6-DDE0-D58C-6FF1F9307866}"/>
                </a:ext>
              </a:extLst>
            </p:cNvPr>
            <p:cNvSpPr/>
            <p:nvPr/>
          </p:nvSpPr>
          <p:spPr>
            <a:xfrm>
              <a:off x="4894261" y="1373584"/>
              <a:ext cx="57150" cy="49213"/>
            </a:xfrm>
            <a:custGeom>
              <a:avLst/>
              <a:gdLst>
                <a:gd name="f0" fmla="val 10800000"/>
                <a:gd name="f1" fmla="val 5400000"/>
                <a:gd name="f2" fmla="val 180"/>
                <a:gd name="f3" fmla="val w"/>
                <a:gd name="f4" fmla="val h"/>
                <a:gd name="f5" fmla="val 0"/>
                <a:gd name="f6" fmla="val 33"/>
                <a:gd name="f7" fmla="val 28"/>
                <a:gd name="f8" fmla="val 3"/>
                <a:gd name="f9" fmla="val 9"/>
                <a:gd name="f10" fmla="val 4"/>
                <a:gd name="f11" fmla="val 27"/>
                <a:gd name="f12" fmla="val 2"/>
                <a:gd name="f13" fmla="val 25"/>
                <a:gd name="f14" fmla="val 23"/>
                <a:gd name="f15" fmla="+- 0 0 -90"/>
                <a:gd name="f16" fmla="*/ f3 1 33"/>
                <a:gd name="f17" fmla="*/ f4 1 28"/>
                <a:gd name="f18" fmla="val f5"/>
                <a:gd name="f19" fmla="val f6"/>
                <a:gd name="f20" fmla="val f7"/>
                <a:gd name="f21" fmla="*/ f15 f0 1"/>
                <a:gd name="f22" fmla="+- f20 0 f18"/>
                <a:gd name="f23" fmla="+- f19 0 f18"/>
                <a:gd name="f24" fmla="*/ f21 1 f2"/>
                <a:gd name="f25" fmla="*/ f23 1 33"/>
                <a:gd name="f26" fmla="*/ f22 1 28"/>
                <a:gd name="f27" fmla="*/ 3 f23 1"/>
                <a:gd name="f28" fmla="*/ 0 f22 1"/>
                <a:gd name="f29" fmla="*/ 27 f23 1"/>
                <a:gd name="f30" fmla="*/ 28 f22 1"/>
                <a:gd name="f31" fmla="+- f24 0 f1"/>
                <a:gd name="f32" fmla="*/ f27 1 33"/>
                <a:gd name="f33" fmla="*/ f28 1 28"/>
                <a:gd name="f34" fmla="*/ f29 1 33"/>
                <a:gd name="f35" fmla="*/ f30 1 28"/>
                <a:gd name="f36" fmla="*/ 0 1 f25"/>
                <a:gd name="f37" fmla="*/ f19 1 f25"/>
                <a:gd name="f38" fmla="*/ 0 1 f26"/>
                <a:gd name="f39" fmla="*/ f20 1 f26"/>
                <a:gd name="f40" fmla="*/ f32 1 f25"/>
                <a:gd name="f41" fmla="*/ f33 1 f26"/>
                <a:gd name="f42" fmla="*/ f34 1 f25"/>
                <a:gd name="f43" fmla="*/ f35 1 f26"/>
                <a:gd name="f44" fmla="*/ f36 f16 1"/>
                <a:gd name="f45" fmla="*/ f37 f16 1"/>
                <a:gd name="f46" fmla="*/ f39 f17 1"/>
                <a:gd name="f47" fmla="*/ f38 f17 1"/>
                <a:gd name="f48" fmla="*/ f40 f16 1"/>
                <a:gd name="f49" fmla="*/ f41 f17 1"/>
                <a:gd name="f50" fmla="*/ f42 f16 1"/>
                <a:gd name="f51" fmla="*/ f43 f17 1"/>
              </a:gdLst>
              <a:ahLst/>
              <a:cxnLst>
                <a:cxn ang="3cd4">
                  <a:pos x="hc" y="t"/>
                </a:cxn>
                <a:cxn ang="0">
                  <a:pos x="r" y="vc"/>
                </a:cxn>
                <a:cxn ang="cd4">
                  <a:pos x="hc" y="b"/>
                </a:cxn>
                <a:cxn ang="cd2">
                  <a:pos x="l" y="vc"/>
                </a:cxn>
                <a:cxn ang="f31">
                  <a:pos x="f48" y="f49"/>
                </a:cxn>
                <a:cxn ang="f31">
                  <a:pos x="f50" y="f51"/>
                </a:cxn>
                <a:cxn ang="f31">
                  <a:pos x="f48" y="f49"/>
                </a:cxn>
              </a:cxnLst>
              <a:rect l="f44" t="f47" r="f45" b="f46"/>
              <a:pathLst>
                <a:path w="33" h="28">
                  <a:moveTo>
                    <a:pt x="f8" y="f5"/>
                  </a:moveTo>
                  <a:cubicBezTo>
                    <a:pt x="f6" y="f9"/>
                    <a:pt x="f7" y="f10"/>
                    <a:pt x="f11" y="f7"/>
                  </a:cubicBezTo>
                  <a:cubicBezTo>
                    <a:pt x="f12" y="f13"/>
                    <a:pt x="f5" y="f14"/>
                    <a:pt x="f8" y="f5"/>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08" name="Freeform 113">
              <a:extLst>
                <a:ext uri="{FF2B5EF4-FFF2-40B4-BE49-F238E27FC236}">
                  <a16:creationId xmlns:a16="http://schemas.microsoft.com/office/drawing/2014/main" id="{4AB2B2A4-091B-26B6-9617-BC766B67975F}"/>
                </a:ext>
              </a:extLst>
            </p:cNvPr>
            <p:cNvSpPr/>
            <p:nvPr/>
          </p:nvSpPr>
          <p:spPr>
            <a:xfrm>
              <a:off x="4965704" y="2624538"/>
              <a:ext cx="42867" cy="41276"/>
            </a:xfrm>
            <a:custGeom>
              <a:avLst/>
              <a:gdLst>
                <a:gd name="f0" fmla="val 10800000"/>
                <a:gd name="f1" fmla="val 5400000"/>
                <a:gd name="f2" fmla="val 180"/>
                <a:gd name="f3" fmla="val w"/>
                <a:gd name="f4" fmla="val h"/>
                <a:gd name="f5" fmla="val 0"/>
                <a:gd name="f6" fmla="val 24"/>
                <a:gd name="f7" fmla="val 23"/>
                <a:gd name="f8" fmla="val 9"/>
                <a:gd name="f9" fmla="val 15"/>
                <a:gd name="f10" fmla="val 16"/>
                <a:gd name="f11" fmla="val 22"/>
                <a:gd name="f12" fmla="val 8"/>
                <a:gd name="f13" fmla="val 21"/>
                <a:gd name="f14" fmla="val 14"/>
                <a:gd name="f15" fmla="val 7"/>
                <a:gd name="f16" fmla="+- 0 0 -90"/>
                <a:gd name="f17" fmla="*/ f3 1 24"/>
                <a:gd name="f18" fmla="*/ f4 1 23"/>
                <a:gd name="f19" fmla="val f5"/>
                <a:gd name="f20" fmla="val f6"/>
                <a:gd name="f21" fmla="val f7"/>
                <a:gd name="f22" fmla="*/ f16 f0 1"/>
                <a:gd name="f23" fmla="+- f21 0 f19"/>
                <a:gd name="f24" fmla="+- f20 0 f19"/>
                <a:gd name="f25" fmla="*/ f22 1 f2"/>
                <a:gd name="f26" fmla="*/ f24 1 24"/>
                <a:gd name="f27" fmla="*/ f23 1 23"/>
                <a:gd name="f28" fmla="*/ 24 f24 1"/>
                <a:gd name="f29" fmla="*/ 0 f23 1"/>
                <a:gd name="f30" fmla="*/ 23 f23 1"/>
                <a:gd name="f31" fmla="*/ 0 f24 1"/>
                <a:gd name="f32" fmla="*/ 21 f23 1"/>
                <a:gd name="f33" fmla="+- f25 0 f1"/>
                <a:gd name="f34" fmla="*/ f28 1 24"/>
                <a:gd name="f35" fmla="*/ f29 1 23"/>
                <a:gd name="f36" fmla="*/ f30 1 23"/>
                <a:gd name="f37" fmla="*/ f31 1 24"/>
                <a:gd name="f38" fmla="*/ f32 1 23"/>
                <a:gd name="f39" fmla="*/ 0 1 f26"/>
                <a:gd name="f40" fmla="*/ f20 1 f26"/>
                <a:gd name="f41" fmla="*/ 0 1 f27"/>
                <a:gd name="f42" fmla="*/ f21 1 f27"/>
                <a:gd name="f43" fmla="*/ f34 1 f26"/>
                <a:gd name="f44" fmla="*/ f35 1 f27"/>
                <a:gd name="f45" fmla="*/ f36 1 f27"/>
                <a:gd name="f46" fmla="*/ f37 1 f26"/>
                <a:gd name="f47" fmla="*/ f38 1 f27"/>
                <a:gd name="f48" fmla="*/ f39 f17 1"/>
                <a:gd name="f49" fmla="*/ f40 f17 1"/>
                <a:gd name="f50" fmla="*/ f42 f18 1"/>
                <a:gd name="f51" fmla="*/ f41 f18 1"/>
                <a:gd name="f52" fmla="*/ f43 f17 1"/>
                <a:gd name="f53" fmla="*/ f44 f18 1"/>
                <a:gd name="f54" fmla="*/ f45 f18 1"/>
                <a:gd name="f55" fmla="*/ f46 f17 1"/>
                <a:gd name="f56" fmla="*/ f47 f18 1"/>
              </a:gdLst>
              <a:ahLst/>
              <a:cxnLst>
                <a:cxn ang="3cd4">
                  <a:pos x="hc" y="t"/>
                </a:cxn>
                <a:cxn ang="0">
                  <a:pos x="r" y="vc"/>
                </a:cxn>
                <a:cxn ang="cd4">
                  <a:pos x="hc" y="b"/>
                </a:cxn>
                <a:cxn ang="cd2">
                  <a:pos x="l" y="vc"/>
                </a:cxn>
                <a:cxn ang="f33">
                  <a:pos x="f52" y="f53"/>
                </a:cxn>
                <a:cxn ang="f33">
                  <a:pos x="f52" y="f54"/>
                </a:cxn>
                <a:cxn ang="f33">
                  <a:pos x="f55" y="f56"/>
                </a:cxn>
                <a:cxn ang="f33">
                  <a:pos x="f55" y="f53"/>
                </a:cxn>
                <a:cxn ang="f33">
                  <a:pos x="f52" y="f53"/>
                </a:cxn>
              </a:cxnLst>
              <a:rect l="f48" t="f51" r="f49" b="f50"/>
              <a:pathLst>
                <a:path w="24" h="23">
                  <a:moveTo>
                    <a:pt x="f6" y="f5"/>
                  </a:moveTo>
                  <a:cubicBezTo>
                    <a:pt x="f6" y="f8"/>
                    <a:pt x="f6" y="f9"/>
                    <a:pt x="f6" y="f7"/>
                  </a:cubicBezTo>
                  <a:cubicBezTo>
                    <a:pt x="f10" y="f11"/>
                    <a:pt x="f12" y="f13"/>
                    <a:pt x="f5" y="f13"/>
                  </a:cubicBezTo>
                  <a:cubicBezTo>
                    <a:pt x="f5" y="f14"/>
                    <a:pt x="f5" y="f15"/>
                    <a:pt x="f5" y="f5"/>
                  </a:cubicBezTo>
                  <a:cubicBezTo>
                    <a:pt x="f12" y="f5"/>
                    <a:pt x="f10" y="f5"/>
                    <a:pt x="f6" y="f5"/>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09" name="Freeform 114">
              <a:extLst>
                <a:ext uri="{FF2B5EF4-FFF2-40B4-BE49-F238E27FC236}">
                  <a16:creationId xmlns:a16="http://schemas.microsoft.com/office/drawing/2014/main" id="{A2291B67-CEB0-C680-CB12-01F3E710BB75}"/>
                </a:ext>
              </a:extLst>
            </p:cNvPr>
            <p:cNvSpPr/>
            <p:nvPr/>
          </p:nvSpPr>
          <p:spPr>
            <a:xfrm>
              <a:off x="4965704" y="2105424"/>
              <a:ext cx="42867" cy="44448"/>
            </a:xfrm>
            <a:custGeom>
              <a:avLst/>
              <a:gdLst>
                <a:gd name="f0" fmla="val 10800000"/>
                <a:gd name="f1" fmla="val 5400000"/>
                <a:gd name="f2" fmla="val 180"/>
                <a:gd name="f3" fmla="val w"/>
                <a:gd name="f4" fmla="val h"/>
                <a:gd name="f5" fmla="val 0"/>
                <a:gd name="f6" fmla="val 24"/>
                <a:gd name="f7" fmla="val 25"/>
                <a:gd name="f8" fmla="val 4"/>
                <a:gd name="f9" fmla="val 12"/>
                <a:gd name="f10" fmla="val 18"/>
                <a:gd name="f11" fmla="val 20"/>
                <a:gd name="f12" fmla="val 16"/>
                <a:gd name="f13" fmla="val 8"/>
                <a:gd name="f14" fmla="val 23"/>
                <a:gd name="f15" fmla="val 22"/>
                <a:gd name="f16" fmla="val 21"/>
                <a:gd name="f17" fmla="val 15"/>
                <a:gd name="f18" fmla="val 1"/>
                <a:gd name="f19" fmla="val 3"/>
                <a:gd name="f20" fmla="+- 0 0 -90"/>
                <a:gd name="f21" fmla="*/ f3 1 24"/>
                <a:gd name="f22" fmla="*/ f4 1 25"/>
                <a:gd name="f23" fmla="val f5"/>
                <a:gd name="f24" fmla="val f6"/>
                <a:gd name="f25" fmla="val f7"/>
                <a:gd name="f26" fmla="*/ f20 f0 1"/>
                <a:gd name="f27" fmla="+- f25 0 f23"/>
                <a:gd name="f28" fmla="+- f24 0 f23"/>
                <a:gd name="f29" fmla="*/ f26 1 f2"/>
                <a:gd name="f30" fmla="*/ f28 1 24"/>
                <a:gd name="f31" fmla="*/ f27 1 25"/>
                <a:gd name="f32" fmla="*/ 24 f28 1"/>
                <a:gd name="f33" fmla="*/ 4 f27 1"/>
                <a:gd name="f34" fmla="*/ 25 f27 1"/>
                <a:gd name="f35" fmla="*/ 12 f28 1"/>
                <a:gd name="f36" fmla="*/ 24 f27 1"/>
                <a:gd name="f37" fmla="*/ 0 f28 1"/>
                <a:gd name="f38" fmla="*/ 21 f27 1"/>
                <a:gd name="f39" fmla="*/ 0 f27 1"/>
                <a:gd name="f40" fmla="+- f29 0 f1"/>
                <a:gd name="f41" fmla="*/ f32 1 24"/>
                <a:gd name="f42" fmla="*/ f33 1 25"/>
                <a:gd name="f43" fmla="*/ f34 1 25"/>
                <a:gd name="f44" fmla="*/ f35 1 24"/>
                <a:gd name="f45" fmla="*/ f36 1 25"/>
                <a:gd name="f46" fmla="*/ f37 1 24"/>
                <a:gd name="f47" fmla="*/ f38 1 25"/>
                <a:gd name="f48" fmla="*/ f39 1 25"/>
                <a:gd name="f49" fmla="*/ 0 1 f30"/>
                <a:gd name="f50" fmla="*/ f24 1 f30"/>
                <a:gd name="f51" fmla="*/ 0 1 f31"/>
                <a:gd name="f52" fmla="*/ f25 1 f31"/>
                <a:gd name="f53" fmla="*/ f41 1 f30"/>
                <a:gd name="f54" fmla="*/ f42 1 f31"/>
                <a:gd name="f55" fmla="*/ f43 1 f31"/>
                <a:gd name="f56" fmla="*/ f44 1 f30"/>
                <a:gd name="f57" fmla="*/ f45 1 f31"/>
                <a:gd name="f58" fmla="*/ f46 1 f30"/>
                <a:gd name="f59" fmla="*/ f47 1 f31"/>
                <a:gd name="f60" fmla="*/ f48 1 f31"/>
                <a:gd name="f61" fmla="*/ f49 f21 1"/>
                <a:gd name="f62" fmla="*/ f50 f21 1"/>
                <a:gd name="f63" fmla="*/ f52 f22 1"/>
                <a:gd name="f64" fmla="*/ f51 f22 1"/>
                <a:gd name="f65" fmla="*/ f53 f21 1"/>
                <a:gd name="f66" fmla="*/ f54 f22 1"/>
                <a:gd name="f67" fmla="*/ f55 f22 1"/>
                <a:gd name="f68" fmla="*/ f56 f21 1"/>
                <a:gd name="f69" fmla="*/ f57 f22 1"/>
                <a:gd name="f70" fmla="*/ f58 f21 1"/>
                <a:gd name="f71" fmla="*/ f59 f22 1"/>
                <a:gd name="f72" fmla="*/ f60 f22 1"/>
              </a:gdLst>
              <a:ahLst/>
              <a:cxnLst>
                <a:cxn ang="3cd4">
                  <a:pos x="hc" y="t"/>
                </a:cxn>
                <a:cxn ang="0">
                  <a:pos x="r" y="vc"/>
                </a:cxn>
                <a:cxn ang="cd4">
                  <a:pos x="hc" y="b"/>
                </a:cxn>
                <a:cxn ang="cd2">
                  <a:pos x="l" y="vc"/>
                </a:cxn>
                <a:cxn ang="f40">
                  <a:pos x="f65" y="f66"/>
                </a:cxn>
                <a:cxn ang="f40">
                  <a:pos x="f65" y="f67"/>
                </a:cxn>
                <a:cxn ang="f40">
                  <a:pos x="f68" y="f69"/>
                </a:cxn>
                <a:cxn ang="f40">
                  <a:pos x="f70" y="f71"/>
                </a:cxn>
                <a:cxn ang="f40">
                  <a:pos x="f70" y="f72"/>
                </a:cxn>
                <a:cxn ang="f40">
                  <a:pos x="f65" y="f66"/>
                </a:cxn>
              </a:cxnLst>
              <a:rect l="f61" t="f64" r="f62" b="f63"/>
              <a:pathLst>
                <a:path w="24" h="25">
                  <a:moveTo>
                    <a:pt x="f6" y="f8"/>
                  </a:moveTo>
                  <a:cubicBezTo>
                    <a:pt x="f6" y="f9"/>
                    <a:pt x="f6" y="f10"/>
                    <a:pt x="f6" y="f7"/>
                  </a:cubicBezTo>
                  <a:cubicBezTo>
                    <a:pt x="f11" y="f7"/>
                    <a:pt x="f12" y="f7"/>
                    <a:pt x="f9" y="f6"/>
                  </a:cubicBezTo>
                  <a:cubicBezTo>
                    <a:pt x="f13" y="f14"/>
                    <a:pt x="f8" y="f15"/>
                    <a:pt x="f5" y="f16"/>
                  </a:cubicBezTo>
                  <a:cubicBezTo>
                    <a:pt x="f5" y="f17"/>
                    <a:pt x="f5" y="f13"/>
                    <a:pt x="f5" y="f5"/>
                  </a:cubicBezTo>
                  <a:cubicBezTo>
                    <a:pt x="f13" y="f18"/>
                    <a:pt x="f12" y="f19"/>
                    <a:pt x="f6" y="f8"/>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10" name="Freeform 115">
              <a:extLst>
                <a:ext uri="{FF2B5EF4-FFF2-40B4-BE49-F238E27FC236}">
                  <a16:creationId xmlns:a16="http://schemas.microsoft.com/office/drawing/2014/main" id="{5A619667-4E7B-0D12-D222-D43B28116939}"/>
                </a:ext>
              </a:extLst>
            </p:cNvPr>
            <p:cNvSpPr/>
            <p:nvPr/>
          </p:nvSpPr>
          <p:spPr>
            <a:xfrm>
              <a:off x="4895853" y="2159401"/>
              <a:ext cx="46040" cy="44448"/>
            </a:xfrm>
            <a:custGeom>
              <a:avLst/>
              <a:gdLst>
                <a:gd name="f0" fmla="val 10800000"/>
                <a:gd name="f1" fmla="val 5400000"/>
                <a:gd name="f2" fmla="val 180"/>
                <a:gd name="f3" fmla="val w"/>
                <a:gd name="f4" fmla="val h"/>
                <a:gd name="f5" fmla="val 0"/>
                <a:gd name="f6" fmla="val 26"/>
                <a:gd name="f7" fmla="val 25"/>
                <a:gd name="f8" fmla="val 2"/>
                <a:gd name="f9" fmla="val 4"/>
                <a:gd name="f10" fmla="val 6"/>
                <a:gd name="f11" fmla="val 7"/>
                <a:gd name="f12" fmla="val 13"/>
                <a:gd name="f13" fmla="val 1"/>
                <a:gd name="f14" fmla="val 20"/>
                <a:gd name="f15" fmla="val 11"/>
                <a:gd name="f16" fmla="val 18"/>
                <a:gd name="f17" fmla="val 24"/>
                <a:gd name="f18" fmla="+- 0 0 -90"/>
                <a:gd name="f19" fmla="*/ f3 1 26"/>
                <a:gd name="f20" fmla="*/ f4 1 25"/>
                <a:gd name="f21" fmla="val f5"/>
                <a:gd name="f22" fmla="val f6"/>
                <a:gd name="f23" fmla="val f7"/>
                <a:gd name="f24" fmla="*/ f18 f0 1"/>
                <a:gd name="f25" fmla="+- f23 0 f21"/>
                <a:gd name="f26" fmla="+- f22 0 f21"/>
                <a:gd name="f27" fmla="*/ f24 1 f2"/>
                <a:gd name="f28" fmla="*/ f26 1 26"/>
                <a:gd name="f29" fmla="*/ f25 1 25"/>
                <a:gd name="f30" fmla="*/ 2 f26 1"/>
                <a:gd name="f31" fmla="*/ 0 f25 1"/>
                <a:gd name="f32" fmla="*/ 7 f26 1"/>
                <a:gd name="f33" fmla="*/ 26 f26 1"/>
                <a:gd name="f34" fmla="*/ 4 f25 1"/>
                <a:gd name="f35" fmla="*/ 25 f25 1"/>
                <a:gd name="f36" fmla="+- f27 0 f1"/>
                <a:gd name="f37" fmla="*/ f30 1 26"/>
                <a:gd name="f38" fmla="*/ f31 1 25"/>
                <a:gd name="f39" fmla="*/ f32 1 26"/>
                <a:gd name="f40" fmla="*/ f33 1 26"/>
                <a:gd name="f41" fmla="*/ f34 1 25"/>
                <a:gd name="f42" fmla="*/ f35 1 25"/>
                <a:gd name="f43" fmla="*/ 0 1 f28"/>
                <a:gd name="f44" fmla="*/ f22 1 f28"/>
                <a:gd name="f45" fmla="*/ 0 1 f29"/>
                <a:gd name="f46" fmla="*/ f23 1 f29"/>
                <a:gd name="f47" fmla="*/ f37 1 f28"/>
                <a:gd name="f48" fmla="*/ f38 1 f29"/>
                <a:gd name="f49" fmla="*/ f39 1 f28"/>
                <a:gd name="f50" fmla="*/ f40 1 f28"/>
                <a:gd name="f51" fmla="*/ f41 1 f29"/>
                <a:gd name="f52" fmla="*/ f42 1 f29"/>
                <a:gd name="f53" fmla="*/ f43 f19 1"/>
                <a:gd name="f54" fmla="*/ f44 f19 1"/>
                <a:gd name="f55" fmla="*/ f46 f20 1"/>
                <a:gd name="f56" fmla="*/ f45 f20 1"/>
                <a:gd name="f57" fmla="*/ f47 f19 1"/>
                <a:gd name="f58" fmla="*/ f48 f20 1"/>
                <a:gd name="f59" fmla="*/ f49 f19 1"/>
                <a:gd name="f60" fmla="*/ f50 f19 1"/>
                <a:gd name="f61" fmla="*/ f51 f20 1"/>
                <a:gd name="f62" fmla="*/ f52 f20 1"/>
              </a:gdLst>
              <a:ahLst/>
              <a:cxnLst>
                <a:cxn ang="3cd4">
                  <a:pos x="hc" y="t"/>
                </a:cxn>
                <a:cxn ang="0">
                  <a:pos x="r" y="vc"/>
                </a:cxn>
                <a:cxn ang="cd4">
                  <a:pos x="hc" y="b"/>
                </a:cxn>
                <a:cxn ang="cd2">
                  <a:pos x="l" y="vc"/>
                </a:cxn>
                <a:cxn ang="f36">
                  <a:pos x="f57" y="f58"/>
                </a:cxn>
                <a:cxn ang="f36">
                  <a:pos x="f59" y="f58"/>
                </a:cxn>
                <a:cxn ang="f36">
                  <a:pos x="f60" y="f61"/>
                </a:cxn>
                <a:cxn ang="f36">
                  <a:pos x="f60" y="f62"/>
                </a:cxn>
                <a:cxn ang="f36">
                  <a:pos x="f57" y="f58"/>
                </a:cxn>
              </a:cxnLst>
              <a:rect l="f53" t="f56" r="f54" b="f55"/>
              <a:pathLst>
                <a:path w="26" h="25">
                  <a:moveTo>
                    <a:pt x="f8" y="f5"/>
                  </a:moveTo>
                  <a:cubicBezTo>
                    <a:pt x="f9" y="f5"/>
                    <a:pt x="f10" y="f5"/>
                    <a:pt x="f11" y="f5"/>
                  </a:cubicBezTo>
                  <a:cubicBezTo>
                    <a:pt x="f12" y="f13"/>
                    <a:pt x="f14" y="f8"/>
                    <a:pt x="f6" y="f9"/>
                  </a:cubicBezTo>
                  <a:cubicBezTo>
                    <a:pt x="f6" y="f15"/>
                    <a:pt x="f6" y="f16"/>
                    <a:pt x="f6" y="f7"/>
                  </a:cubicBezTo>
                  <a:cubicBezTo>
                    <a:pt x="f13" y="f17"/>
                    <a:pt x="f5" y="f17"/>
                    <a:pt x="f8" y="f5"/>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11" name="Freeform 116">
              <a:extLst>
                <a:ext uri="{FF2B5EF4-FFF2-40B4-BE49-F238E27FC236}">
                  <a16:creationId xmlns:a16="http://schemas.microsoft.com/office/drawing/2014/main" id="{A469A75B-CEF1-2512-ACD5-D7980DD4D5EF}"/>
                </a:ext>
              </a:extLst>
            </p:cNvPr>
            <p:cNvSpPr/>
            <p:nvPr/>
          </p:nvSpPr>
          <p:spPr>
            <a:xfrm>
              <a:off x="4675190" y="2191149"/>
              <a:ext cx="46040" cy="46040"/>
            </a:xfrm>
            <a:custGeom>
              <a:avLst/>
              <a:gdLst>
                <a:gd name="f0" fmla="val 10800000"/>
                <a:gd name="f1" fmla="val 5400000"/>
                <a:gd name="f2" fmla="val 180"/>
                <a:gd name="f3" fmla="val w"/>
                <a:gd name="f4" fmla="val h"/>
                <a:gd name="f5" fmla="val 0"/>
                <a:gd name="f6" fmla="val 26"/>
                <a:gd name="f7" fmla="val 2"/>
                <a:gd name="f8" fmla="val 10"/>
                <a:gd name="f9" fmla="val 1"/>
                <a:gd name="f10" fmla="val 17"/>
                <a:gd name="f11" fmla="val 4"/>
                <a:gd name="f12" fmla="val 11"/>
                <a:gd name="f13" fmla="val 19"/>
                <a:gd name="f14" fmla="val 24"/>
                <a:gd name="f15" fmla="+- 0 0 -90"/>
                <a:gd name="f16" fmla="*/ f3 1 26"/>
                <a:gd name="f17" fmla="*/ f4 1 26"/>
                <a:gd name="f18" fmla="val f5"/>
                <a:gd name="f19" fmla="val f6"/>
                <a:gd name="f20" fmla="*/ f15 f0 1"/>
                <a:gd name="f21" fmla="+- f19 0 f18"/>
                <a:gd name="f22" fmla="*/ f20 1 f2"/>
                <a:gd name="f23" fmla="*/ f21 1 26"/>
                <a:gd name="f24" fmla="*/ 2 f21 1"/>
                <a:gd name="f25" fmla="*/ 0 f21 1"/>
                <a:gd name="f26" fmla="*/ 26 f21 1"/>
                <a:gd name="f27" fmla="*/ 4 f21 1"/>
                <a:gd name="f28" fmla="+- f22 0 f1"/>
                <a:gd name="f29" fmla="*/ f24 1 26"/>
                <a:gd name="f30" fmla="*/ f25 1 26"/>
                <a:gd name="f31" fmla="*/ f26 1 26"/>
                <a:gd name="f32" fmla="*/ f27 1 26"/>
                <a:gd name="f33" fmla="*/ 0 1 f23"/>
                <a:gd name="f34" fmla="*/ f19 1 f23"/>
                <a:gd name="f35" fmla="*/ f29 1 f23"/>
                <a:gd name="f36" fmla="*/ f30 1 f23"/>
                <a:gd name="f37" fmla="*/ f31 1 f23"/>
                <a:gd name="f38" fmla="*/ f32 1 f23"/>
                <a:gd name="f39" fmla="*/ f33 f16 1"/>
                <a:gd name="f40" fmla="*/ f34 f16 1"/>
                <a:gd name="f41" fmla="*/ f34 f17 1"/>
                <a:gd name="f42" fmla="*/ f33 f17 1"/>
                <a:gd name="f43" fmla="*/ f35 f16 1"/>
                <a:gd name="f44" fmla="*/ f36 f17 1"/>
                <a:gd name="f45" fmla="*/ f37 f16 1"/>
                <a:gd name="f46" fmla="*/ f38 f17 1"/>
                <a:gd name="f47" fmla="*/ f37 f17 1"/>
              </a:gdLst>
              <a:ahLst/>
              <a:cxnLst>
                <a:cxn ang="3cd4">
                  <a:pos x="hc" y="t"/>
                </a:cxn>
                <a:cxn ang="0">
                  <a:pos x="r" y="vc"/>
                </a:cxn>
                <a:cxn ang="cd4">
                  <a:pos x="hc" y="b"/>
                </a:cxn>
                <a:cxn ang="cd2">
                  <a:pos x="l" y="vc"/>
                </a:cxn>
                <a:cxn ang="f28">
                  <a:pos x="f43" y="f44"/>
                </a:cxn>
                <a:cxn ang="f28">
                  <a:pos x="f45" y="f46"/>
                </a:cxn>
                <a:cxn ang="f28">
                  <a:pos x="f45" y="f47"/>
                </a:cxn>
                <a:cxn ang="f28">
                  <a:pos x="f43" y="f44"/>
                </a:cxn>
              </a:cxnLst>
              <a:rect l="f39" t="f42" r="f40" b="f41"/>
              <a:pathLst>
                <a:path w="26" h="26">
                  <a:moveTo>
                    <a:pt x="f7" y="f5"/>
                  </a:moveTo>
                  <a:cubicBezTo>
                    <a:pt x="f8" y="f9"/>
                    <a:pt x="f10" y="f7"/>
                    <a:pt x="f6" y="f11"/>
                  </a:cubicBezTo>
                  <a:cubicBezTo>
                    <a:pt x="f6" y="f12"/>
                    <a:pt x="f6" y="f13"/>
                    <a:pt x="f6" y="f6"/>
                  </a:cubicBezTo>
                  <a:cubicBezTo>
                    <a:pt x="f5" y="f14"/>
                    <a:pt x="f5" y="f14"/>
                    <a:pt x="f7" y="f5"/>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12" name="Freeform 117">
              <a:extLst>
                <a:ext uri="{FF2B5EF4-FFF2-40B4-BE49-F238E27FC236}">
                  <a16:creationId xmlns:a16="http://schemas.microsoft.com/office/drawing/2014/main" id="{7FEF3E18-412A-42E6-F285-8A23C1653C9F}"/>
                </a:ext>
              </a:extLst>
            </p:cNvPr>
            <p:cNvSpPr/>
            <p:nvPr/>
          </p:nvSpPr>
          <p:spPr>
            <a:xfrm>
              <a:off x="4895853" y="1245001"/>
              <a:ext cx="49213" cy="47621"/>
            </a:xfrm>
            <a:custGeom>
              <a:avLst/>
              <a:gdLst>
                <a:gd name="f0" fmla="val 10800000"/>
                <a:gd name="f1" fmla="val 5400000"/>
                <a:gd name="f2" fmla="val 180"/>
                <a:gd name="f3" fmla="val w"/>
                <a:gd name="f4" fmla="val h"/>
                <a:gd name="f5" fmla="val 0"/>
                <a:gd name="f6" fmla="val 28"/>
                <a:gd name="f7" fmla="val 27"/>
                <a:gd name="f8" fmla="val 26"/>
                <a:gd name="f9" fmla="val 21"/>
                <a:gd name="f10" fmla="val 2"/>
                <a:gd name="f11" fmla="val 23"/>
                <a:gd name="f12" fmla="val 6"/>
                <a:gd name="f13" fmla="+- 0 0 -90"/>
                <a:gd name="f14" fmla="*/ f3 1 28"/>
                <a:gd name="f15" fmla="*/ f4 1 27"/>
                <a:gd name="f16" fmla="val f5"/>
                <a:gd name="f17" fmla="val f6"/>
                <a:gd name="f18" fmla="val f7"/>
                <a:gd name="f19" fmla="*/ f13 f0 1"/>
                <a:gd name="f20" fmla="+- f18 0 f16"/>
                <a:gd name="f21" fmla="+- f17 0 f16"/>
                <a:gd name="f22" fmla="*/ f19 1 f2"/>
                <a:gd name="f23" fmla="*/ f21 1 28"/>
                <a:gd name="f24" fmla="*/ f20 1 27"/>
                <a:gd name="f25" fmla="*/ 26 f21 1"/>
                <a:gd name="f26" fmla="*/ 27 f20 1"/>
                <a:gd name="f27" fmla="*/ 2 f21 1"/>
                <a:gd name="f28" fmla="*/ 0 f20 1"/>
                <a:gd name="f29" fmla="+- f22 0 f1"/>
                <a:gd name="f30" fmla="*/ f25 1 28"/>
                <a:gd name="f31" fmla="*/ f26 1 27"/>
                <a:gd name="f32" fmla="*/ f27 1 28"/>
                <a:gd name="f33" fmla="*/ f28 1 27"/>
                <a:gd name="f34" fmla="*/ 0 1 f23"/>
                <a:gd name="f35" fmla="*/ f17 1 f23"/>
                <a:gd name="f36" fmla="*/ 0 1 f24"/>
                <a:gd name="f37" fmla="*/ f18 1 f24"/>
                <a:gd name="f38" fmla="*/ f30 1 f23"/>
                <a:gd name="f39" fmla="*/ f31 1 f24"/>
                <a:gd name="f40" fmla="*/ f32 1 f23"/>
                <a:gd name="f41" fmla="*/ f33 1 f24"/>
                <a:gd name="f42" fmla="*/ f34 f14 1"/>
                <a:gd name="f43" fmla="*/ f35 f14 1"/>
                <a:gd name="f44" fmla="*/ f37 f15 1"/>
                <a:gd name="f45" fmla="*/ f36 f15 1"/>
                <a:gd name="f46" fmla="*/ f38 f14 1"/>
                <a:gd name="f47" fmla="*/ f39 f15 1"/>
                <a:gd name="f48" fmla="*/ f40 f14 1"/>
                <a:gd name="f49" fmla="*/ f41 f15 1"/>
              </a:gdLst>
              <a:ahLst/>
              <a:cxnLst>
                <a:cxn ang="3cd4">
                  <a:pos x="hc" y="t"/>
                </a:cxn>
                <a:cxn ang="0">
                  <a:pos x="r" y="vc"/>
                </a:cxn>
                <a:cxn ang="cd4">
                  <a:pos x="hc" y="b"/>
                </a:cxn>
                <a:cxn ang="cd2">
                  <a:pos x="l" y="vc"/>
                </a:cxn>
                <a:cxn ang="f29">
                  <a:pos x="f46" y="f47"/>
                </a:cxn>
                <a:cxn ang="f29">
                  <a:pos x="f48" y="f49"/>
                </a:cxn>
                <a:cxn ang="f29">
                  <a:pos x="f46" y="f47"/>
                </a:cxn>
              </a:cxnLst>
              <a:rect l="f42" t="f45" r="f43" b="f44"/>
              <a:pathLst>
                <a:path w="28" h="27">
                  <a:moveTo>
                    <a:pt x="f8" y="f7"/>
                  </a:moveTo>
                  <a:cubicBezTo>
                    <a:pt x="f5" y="f9"/>
                    <a:pt x="f5" y="f9"/>
                    <a:pt x="f10" y="f5"/>
                  </a:cubicBezTo>
                  <a:cubicBezTo>
                    <a:pt x="f11" y="f5"/>
                    <a:pt x="f6" y="f12"/>
                    <a:pt x="f8" y="f7"/>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13" name="Freeform 118">
              <a:extLst>
                <a:ext uri="{FF2B5EF4-FFF2-40B4-BE49-F238E27FC236}">
                  <a16:creationId xmlns:a16="http://schemas.microsoft.com/office/drawing/2014/main" id="{966E7A68-7E0A-8838-BCCD-1FE92A2115BD}"/>
                </a:ext>
              </a:extLst>
            </p:cNvPr>
            <p:cNvSpPr/>
            <p:nvPr/>
          </p:nvSpPr>
          <p:spPr>
            <a:xfrm>
              <a:off x="4899026" y="2226070"/>
              <a:ext cx="46040" cy="42857"/>
            </a:xfrm>
            <a:custGeom>
              <a:avLst/>
              <a:gdLst>
                <a:gd name="f0" fmla="val 10800000"/>
                <a:gd name="f1" fmla="val 5400000"/>
                <a:gd name="f2" fmla="val 180"/>
                <a:gd name="f3" fmla="val w"/>
                <a:gd name="f4" fmla="val h"/>
                <a:gd name="f5" fmla="val 0"/>
                <a:gd name="f6" fmla="val 26"/>
                <a:gd name="f7" fmla="val 24"/>
                <a:gd name="f8" fmla="val 21"/>
                <a:gd name="f9" fmla="val 13"/>
                <a:gd name="f10" fmla="val 6"/>
                <a:gd name="f11" fmla="val 16"/>
                <a:gd name="f12" fmla="val 23"/>
                <a:gd name="f13" fmla="val 8"/>
                <a:gd name="f14" fmla="val 22"/>
                <a:gd name="f15" fmla="+- 0 0 -90"/>
                <a:gd name="f16" fmla="*/ f3 1 26"/>
                <a:gd name="f17" fmla="*/ f4 1 24"/>
                <a:gd name="f18" fmla="val f5"/>
                <a:gd name="f19" fmla="val f6"/>
                <a:gd name="f20" fmla="val f7"/>
                <a:gd name="f21" fmla="*/ f15 f0 1"/>
                <a:gd name="f22" fmla="+- f20 0 f18"/>
                <a:gd name="f23" fmla="+- f19 0 f18"/>
                <a:gd name="f24" fmla="*/ f21 1 f2"/>
                <a:gd name="f25" fmla="*/ f23 1 26"/>
                <a:gd name="f26" fmla="*/ f22 1 24"/>
                <a:gd name="f27" fmla="*/ 0 f23 1"/>
                <a:gd name="f28" fmla="*/ 21 f22 1"/>
                <a:gd name="f29" fmla="*/ 0 f22 1"/>
                <a:gd name="f30" fmla="*/ 24 f23 1"/>
                <a:gd name="f31" fmla="*/ 24 f22 1"/>
                <a:gd name="f32" fmla="+- f24 0 f1"/>
                <a:gd name="f33" fmla="*/ f27 1 26"/>
                <a:gd name="f34" fmla="*/ f28 1 24"/>
                <a:gd name="f35" fmla="*/ f29 1 24"/>
                <a:gd name="f36" fmla="*/ f30 1 26"/>
                <a:gd name="f37" fmla="*/ f31 1 24"/>
                <a:gd name="f38" fmla="*/ 0 1 f25"/>
                <a:gd name="f39" fmla="*/ f19 1 f25"/>
                <a:gd name="f40" fmla="*/ 0 1 f26"/>
                <a:gd name="f41" fmla="*/ f20 1 f26"/>
                <a:gd name="f42" fmla="*/ f33 1 f25"/>
                <a:gd name="f43" fmla="*/ f34 1 f26"/>
                <a:gd name="f44" fmla="*/ f35 1 f26"/>
                <a:gd name="f45" fmla="*/ f36 1 f25"/>
                <a:gd name="f46" fmla="*/ f37 1 f26"/>
                <a:gd name="f47" fmla="*/ f38 f16 1"/>
                <a:gd name="f48" fmla="*/ f39 f16 1"/>
                <a:gd name="f49" fmla="*/ f41 f17 1"/>
                <a:gd name="f50" fmla="*/ f40 f17 1"/>
                <a:gd name="f51" fmla="*/ f42 f16 1"/>
                <a:gd name="f52" fmla="*/ f43 f17 1"/>
                <a:gd name="f53" fmla="*/ f44 f17 1"/>
                <a:gd name="f54" fmla="*/ f45 f16 1"/>
                <a:gd name="f55" fmla="*/ f46 f17 1"/>
              </a:gdLst>
              <a:ahLst/>
              <a:cxnLst>
                <a:cxn ang="3cd4">
                  <a:pos x="hc" y="t"/>
                </a:cxn>
                <a:cxn ang="0">
                  <a:pos x="r" y="vc"/>
                </a:cxn>
                <a:cxn ang="cd4">
                  <a:pos x="hc" y="b"/>
                </a:cxn>
                <a:cxn ang="cd2">
                  <a:pos x="l" y="vc"/>
                </a:cxn>
                <a:cxn ang="f32">
                  <a:pos x="f51" y="f52"/>
                </a:cxn>
                <a:cxn ang="f32">
                  <a:pos x="f51" y="f53"/>
                </a:cxn>
                <a:cxn ang="f32">
                  <a:pos x="f54" y="f55"/>
                </a:cxn>
                <a:cxn ang="f32">
                  <a:pos x="f51" y="f52"/>
                </a:cxn>
              </a:cxnLst>
              <a:rect l="f47" t="f50" r="f48" b="f49"/>
              <a:pathLst>
                <a:path w="26" h="24">
                  <a:moveTo>
                    <a:pt x="f5" y="f8"/>
                  </a:moveTo>
                  <a:cubicBezTo>
                    <a:pt x="f5" y="f9"/>
                    <a:pt x="f5" y="f10"/>
                    <a:pt x="f5" y="f5"/>
                  </a:cubicBezTo>
                  <a:cubicBezTo>
                    <a:pt x="f6" y="f5"/>
                    <a:pt x="f6" y="f5"/>
                    <a:pt x="f7" y="f7"/>
                  </a:cubicBezTo>
                  <a:cubicBezTo>
                    <a:pt x="f11" y="f12"/>
                    <a:pt x="f13" y="f14"/>
                    <a:pt x="f5" y="f8"/>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14" name="Freeform 119">
              <a:extLst>
                <a:ext uri="{FF2B5EF4-FFF2-40B4-BE49-F238E27FC236}">
                  <a16:creationId xmlns:a16="http://schemas.microsoft.com/office/drawing/2014/main" id="{0057D538-84D1-8B2C-41D5-DE6BC91D9FE2}"/>
                </a:ext>
              </a:extLst>
            </p:cNvPr>
            <p:cNvSpPr/>
            <p:nvPr/>
          </p:nvSpPr>
          <p:spPr>
            <a:xfrm>
              <a:off x="4895853" y="1702201"/>
              <a:ext cx="47621" cy="47621"/>
            </a:xfrm>
            <a:custGeom>
              <a:avLst/>
              <a:gdLst>
                <a:gd name="f0" fmla="val 10800000"/>
                <a:gd name="f1" fmla="val 5400000"/>
                <a:gd name="f2" fmla="val 180"/>
                <a:gd name="f3" fmla="val w"/>
                <a:gd name="f4" fmla="val h"/>
                <a:gd name="f5" fmla="val 0"/>
                <a:gd name="f6" fmla="val 27"/>
                <a:gd name="f7" fmla="val 2"/>
                <a:gd name="f8" fmla="val 11"/>
                <a:gd name="f9" fmla="val 18"/>
                <a:gd name="f10" fmla="val 4"/>
                <a:gd name="f11" fmla="val 7"/>
                <a:gd name="f12" fmla="val 14"/>
                <a:gd name="f13" fmla="val 20"/>
                <a:gd name="f14" fmla="val 3"/>
                <a:gd name="f15" fmla="val 24"/>
                <a:gd name="f16" fmla="+- 0 0 -90"/>
                <a:gd name="f17" fmla="*/ f3 1 27"/>
                <a:gd name="f18" fmla="*/ f4 1 27"/>
                <a:gd name="f19" fmla="val f5"/>
                <a:gd name="f20" fmla="val f6"/>
                <a:gd name="f21" fmla="*/ f16 f0 1"/>
                <a:gd name="f22" fmla="+- f20 0 f19"/>
                <a:gd name="f23" fmla="*/ f21 1 f2"/>
                <a:gd name="f24" fmla="*/ f22 1 27"/>
                <a:gd name="f25" fmla="*/ 2 f22 1"/>
                <a:gd name="f26" fmla="*/ 0 f22 1"/>
                <a:gd name="f27" fmla="*/ 27 f22 1"/>
                <a:gd name="f28" fmla="*/ 7 f22 1"/>
                <a:gd name="f29" fmla="+- f23 0 f1"/>
                <a:gd name="f30" fmla="*/ f25 1 27"/>
                <a:gd name="f31" fmla="*/ f26 1 27"/>
                <a:gd name="f32" fmla="*/ f27 1 27"/>
                <a:gd name="f33" fmla="*/ f28 1 27"/>
                <a:gd name="f34" fmla="*/ 0 1 f24"/>
                <a:gd name="f35" fmla="*/ f20 1 f24"/>
                <a:gd name="f36" fmla="*/ f30 1 f24"/>
                <a:gd name="f37" fmla="*/ f31 1 f24"/>
                <a:gd name="f38" fmla="*/ f32 1 f24"/>
                <a:gd name="f39" fmla="*/ f33 1 f24"/>
                <a:gd name="f40" fmla="*/ f34 f17 1"/>
                <a:gd name="f41" fmla="*/ f35 f17 1"/>
                <a:gd name="f42" fmla="*/ f35 f18 1"/>
                <a:gd name="f43" fmla="*/ f34 f18 1"/>
                <a:gd name="f44" fmla="*/ f36 f17 1"/>
                <a:gd name="f45" fmla="*/ f37 f18 1"/>
                <a:gd name="f46" fmla="*/ f38 f17 1"/>
                <a:gd name="f47" fmla="*/ f39 f18 1"/>
                <a:gd name="f48" fmla="*/ f38 f18 1"/>
              </a:gdLst>
              <a:ahLst/>
              <a:cxnLst>
                <a:cxn ang="3cd4">
                  <a:pos x="hc" y="t"/>
                </a:cxn>
                <a:cxn ang="0">
                  <a:pos x="r" y="vc"/>
                </a:cxn>
                <a:cxn ang="cd4">
                  <a:pos x="hc" y="b"/>
                </a:cxn>
                <a:cxn ang="cd2">
                  <a:pos x="l" y="vc"/>
                </a:cxn>
                <a:cxn ang="f29">
                  <a:pos x="f44" y="f45"/>
                </a:cxn>
                <a:cxn ang="f29">
                  <a:pos x="f46" y="f47"/>
                </a:cxn>
                <a:cxn ang="f29">
                  <a:pos x="f46" y="f48"/>
                </a:cxn>
                <a:cxn ang="f29">
                  <a:pos x="f44" y="f45"/>
                </a:cxn>
              </a:cxnLst>
              <a:rect l="f40" t="f43" r="f41" b="f42"/>
              <a:pathLst>
                <a:path w="27" h="27">
                  <a:moveTo>
                    <a:pt x="f7" y="f5"/>
                  </a:moveTo>
                  <a:cubicBezTo>
                    <a:pt x="f8" y="f7"/>
                    <a:pt x="f9" y="f10"/>
                    <a:pt x="f6" y="f11"/>
                  </a:cubicBezTo>
                  <a:cubicBezTo>
                    <a:pt x="f6" y="f12"/>
                    <a:pt x="f6" y="f13"/>
                    <a:pt x="f6" y="f6"/>
                  </a:cubicBezTo>
                  <a:cubicBezTo>
                    <a:pt x="f14" y="f6"/>
                    <a:pt x="f5" y="f15"/>
                    <a:pt x="f7" y="f5"/>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15" name="Freeform 120">
              <a:extLst>
                <a:ext uri="{FF2B5EF4-FFF2-40B4-BE49-F238E27FC236}">
                  <a16:creationId xmlns:a16="http://schemas.microsoft.com/office/drawing/2014/main" id="{0B66BBD3-B561-AF11-D98E-4C0595CC0AE3}"/>
                </a:ext>
              </a:extLst>
            </p:cNvPr>
            <p:cNvSpPr/>
            <p:nvPr/>
          </p:nvSpPr>
          <p:spPr>
            <a:xfrm>
              <a:off x="4965704" y="2492773"/>
              <a:ext cx="42867" cy="39684"/>
            </a:xfrm>
            <a:custGeom>
              <a:avLst/>
              <a:gdLst>
                <a:gd name="f0" fmla="val 10800000"/>
                <a:gd name="f1" fmla="val 5400000"/>
                <a:gd name="f2" fmla="val 180"/>
                <a:gd name="f3" fmla="val w"/>
                <a:gd name="f4" fmla="val h"/>
                <a:gd name="f5" fmla="val 0"/>
                <a:gd name="f6" fmla="val 24"/>
                <a:gd name="f7" fmla="val 23"/>
                <a:gd name="f8" fmla="val 16"/>
                <a:gd name="f9" fmla="val 8"/>
                <a:gd name="f10" fmla="val 15"/>
                <a:gd name="f11" fmla="val 9"/>
                <a:gd name="f12" fmla="val 1"/>
                <a:gd name="f13" fmla="val 2"/>
                <a:gd name="f14" fmla="val 3"/>
                <a:gd name="f15" fmla="val 10"/>
                <a:gd name="f16" fmla="+- 0 0 -90"/>
                <a:gd name="f17" fmla="*/ f3 1 24"/>
                <a:gd name="f18" fmla="*/ f4 1 23"/>
                <a:gd name="f19" fmla="val f5"/>
                <a:gd name="f20" fmla="val f6"/>
                <a:gd name="f21" fmla="val f7"/>
                <a:gd name="f22" fmla="*/ f16 f0 1"/>
                <a:gd name="f23" fmla="+- f21 0 f19"/>
                <a:gd name="f24" fmla="+- f20 0 f19"/>
                <a:gd name="f25" fmla="*/ f22 1 f2"/>
                <a:gd name="f26" fmla="*/ f24 1 24"/>
                <a:gd name="f27" fmla="*/ f23 1 23"/>
                <a:gd name="f28" fmla="*/ 24 f24 1"/>
                <a:gd name="f29" fmla="*/ 23 f23 1"/>
                <a:gd name="f30" fmla="*/ 0 f24 1"/>
                <a:gd name="f31" fmla="*/ 0 f23 1"/>
                <a:gd name="f32" fmla="*/ 3 f23 1"/>
                <a:gd name="f33" fmla="+- f25 0 f1"/>
                <a:gd name="f34" fmla="*/ f28 1 24"/>
                <a:gd name="f35" fmla="*/ f29 1 23"/>
                <a:gd name="f36" fmla="*/ f30 1 24"/>
                <a:gd name="f37" fmla="*/ f31 1 23"/>
                <a:gd name="f38" fmla="*/ f32 1 23"/>
                <a:gd name="f39" fmla="*/ 0 1 f26"/>
                <a:gd name="f40" fmla="*/ f20 1 f26"/>
                <a:gd name="f41" fmla="*/ 0 1 f27"/>
                <a:gd name="f42" fmla="*/ f21 1 f27"/>
                <a:gd name="f43" fmla="*/ f34 1 f26"/>
                <a:gd name="f44" fmla="*/ f35 1 f27"/>
                <a:gd name="f45" fmla="*/ f36 1 f26"/>
                <a:gd name="f46" fmla="*/ f37 1 f27"/>
                <a:gd name="f47" fmla="*/ f38 1 f27"/>
                <a:gd name="f48" fmla="*/ f39 f17 1"/>
                <a:gd name="f49" fmla="*/ f40 f17 1"/>
                <a:gd name="f50" fmla="*/ f42 f18 1"/>
                <a:gd name="f51" fmla="*/ f41 f18 1"/>
                <a:gd name="f52" fmla="*/ f43 f17 1"/>
                <a:gd name="f53" fmla="*/ f44 f18 1"/>
                <a:gd name="f54" fmla="*/ f45 f17 1"/>
                <a:gd name="f55" fmla="*/ f46 f18 1"/>
                <a:gd name="f56" fmla="*/ f47 f18 1"/>
              </a:gdLst>
              <a:ahLst/>
              <a:cxnLst>
                <a:cxn ang="3cd4">
                  <a:pos x="hc" y="t"/>
                </a:cxn>
                <a:cxn ang="0">
                  <a:pos x="r" y="vc"/>
                </a:cxn>
                <a:cxn ang="cd4">
                  <a:pos x="hc" y="b"/>
                </a:cxn>
                <a:cxn ang="cd2">
                  <a:pos x="l" y="vc"/>
                </a:cxn>
                <a:cxn ang="f33">
                  <a:pos x="f52" y="f53"/>
                </a:cxn>
                <a:cxn ang="f33">
                  <a:pos x="f54" y="f53"/>
                </a:cxn>
                <a:cxn ang="f33">
                  <a:pos x="f54" y="f55"/>
                </a:cxn>
                <a:cxn ang="f33">
                  <a:pos x="f52" y="f56"/>
                </a:cxn>
                <a:cxn ang="f33">
                  <a:pos x="f52" y="f53"/>
                </a:cxn>
              </a:cxnLst>
              <a:rect l="f48" t="f51" r="f49" b="f50"/>
              <a:pathLst>
                <a:path w="24" h="23">
                  <a:moveTo>
                    <a:pt x="f6" y="f7"/>
                  </a:moveTo>
                  <a:cubicBezTo>
                    <a:pt x="f8" y="f7"/>
                    <a:pt x="f9" y="f7"/>
                    <a:pt x="f5" y="f7"/>
                  </a:cubicBezTo>
                  <a:cubicBezTo>
                    <a:pt x="f5" y="f10"/>
                    <a:pt x="f5" y="f11"/>
                    <a:pt x="f5" y="f5"/>
                  </a:cubicBezTo>
                  <a:cubicBezTo>
                    <a:pt x="f9" y="f12"/>
                    <a:pt x="f8" y="f13"/>
                    <a:pt x="f6" y="f14"/>
                  </a:cubicBezTo>
                  <a:cubicBezTo>
                    <a:pt x="f6" y="f15"/>
                    <a:pt x="f6" y="f8"/>
                    <a:pt x="f6" y="f7"/>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16" name="Freeform 121">
              <a:extLst>
                <a:ext uri="{FF2B5EF4-FFF2-40B4-BE49-F238E27FC236}">
                  <a16:creationId xmlns:a16="http://schemas.microsoft.com/office/drawing/2014/main" id="{3A0B2EED-AAED-40BD-836E-5D34DC1FF512}"/>
                </a:ext>
              </a:extLst>
            </p:cNvPr>
            <p:cNvSpPr/>
            <p:nvPr/>
          </p:nvSpPr>
          <p:spPr>
            <a:xfrm>
              <a:off x="4899026" y="1438671"/>
              <a:ext cx="47621" cy="52385"/>
            </a:xfrm>
            <a:custGeom>
              <a:avLst/>
              <a:gdLst>
                <a:gd name="f0" fmla="val 10800000"/>
                <a:gd name="f1" fmla="val 5400000"/>
                <a:gd name="f2" fmla="val 180"/>
                <a:gd name="f3" fmla="val w"/>
                <a:gd name="f4" fmla="val h"/>
                <a:gd name="f5" fmla="val 0"/>
                <a:gd name="f6" fmla="val 27"/>
                <a:gd name="f7" fmla="val 29"/>
                <a:gd name="f8" fmla="val 6"/>
                <a:gd name="f9" fmla="val 7"/>
                <a:gd name="f10" fmla="val 24"/>
                <a:gd name="f11" fmla="val 16"/>
                <a:gd name="f12" fmla="val 8"/>
                <a:gd name="f13" fmla="val 22"/>
                <a:gd name="f14" fmla="val 14"/>
                <a:gd name="f15" fmla="+- 0 0 -90"/>
                <a:gd name="f16" fmla="*/ f3 1 27"/>
                <a:gd name="f17" fmla="*/ f4 1 29"/>
                <a:gd name="f18" fmla="val f5"/>
                <a:gd name="f19" fmla="val f6"/>
                <a:gd name="f20" fmla="val f7"/>
                <a:gd name="f21" fmla="*/ f15 f0 1"/>
                <a:gd name="f22" fmla="+- f20 0 f18"/>
                <a:gd name="f23" fmla="+- f19 0 f18"/>
                <a:gd name="f24" fmla="*/ f21 1 f2"/>
                <a:gd name="f25" fmla="*/ f23 1 27"/>
                <a:gd name="f26" fmla="*/ f22 1 29"/>
                <a:gd name="f27" fmla="*/ 0 f23 1"/>
                <a:gd name="f28" fmla="*/ 0 f22 1"/>
                <a:gd name="f29" fmla="*/ 24 f23 1"/>
                <a:gd name="f30" fmla="*/ 29 f22 1"/>
                <a:gd name="f31" fmla="*/ 22 f22 1"/>
                <a:gd name="f32" fmla="+- f24 0 f1"/>
                <a:gd name="f33" fmla="*/ f27 1 27"/>
                <a:gd name="f34" fmla="*/ f28 1 29"/>
                <a:gd name="f35" fmla="*/ f29 1 27"/>
                <a:gd name="f36" fmla="*/ f30 1 29"/>
                <a:gd name="f37" fmla="*/ f31 1 29"/>
                <a:gd name="f38" fmla="*/ 0 1 f25"/>
                <a:gd name="f39" fmla="*/ f19 1 f25"/>
                <a:gd name="f40" fmla="*/ 0 1 f26"/>
                <a:gd name="f41" fmla="*/ f20 1 f26"/>
                <a:gd name="f42" fmla="*/ f33 1 f25"/>
                <a:gd name="f43" fmla="*/ f34 1 f26"/>
                <a:gd name="f44" fmla="*/ f35 1 f25"/>
                <a:gd name="f45" fmla="*/ f36 1 f26"/>
                <a:gd name="f46" fmla="*/ f37 1 f26"/>
                <a:gd name="f47" fmla="*/ f38 f16 1"/>
                <a:gd name="f48" fmla="*/ f39 f16 1"/>
                <a:gd name="f49" fmla="*/ f41 f17 1"/>
                <a:gd name="f50" fmla="*/ f40 f17 1"/>
                <a:gd name="f51" fmla="*/ f42 f16 1"/>
                <a:gd name="f52" fmla="*/ f43 f17 1"/>
                <a:gd name="f53" fmla="*/ f44 f16 1"/>
                <a:gd name="f54" fmla="*/ f45 f17 1"/>
                <a:gd name="f55" fmla="*/ f46 f17 1"/>
              </a:gdLst>
              <a:ahLst/>
              <a:cxnLst>
                <a:cxn ang="3cd4">
                  <a:pos x="hc" y="t"/>
                </a:cxn>
                <a:cxn ang="0">
                  <a:pos x="r" y="vc"/>
                </a:cxn>
                <a:cxn ang="cd4">
                  <a:pos x="hc" y="b"/>
                </a:cxn>
                <a:cxn ang="cd2">
                  <a:pos x="l" y="vc"/>
                </a:cxn>
                <a:cxn ang="f32">
                  <a:pos x="f51" y="f52"/>
                </a:cxn>
                <a:cxn ang="f32">
                  <a:pos x="f53" y="f54"/>
                </a:cxn>
                <a:cxn ang="f32">
                  <a:pos x="f51" y="f55"/>
                </a:cxn>
                <a:cxn ang="f32">
                  <a:pos x="f51" y="f52"/>
                </a:cxn>
              </a:cxnLst>
              <a:rect l="f47" t="f50" r="f48" b="f49"/>
              <a:pathLst>
                <a:path w="27" h="29">
                  <a:moveTo>
                    <a:pt x="f5" y="f5"/>
                  </a:moveTo>
                  <a:cubicBezTo>
                    <a:pt x="f6" y="f8"/>
                    <a:pt x="f6" y="f9"/>
                    <a:pt x="f10" y="f7"/>
                  </a:cubicBezTo>
                  <a:cubicBezTo>
                    <a:pt x="f11" y="f6"/>
                    <a:pt x="f12" y="f10"/>
                    <a:pt x="f5" y="f13"/>
                  </a:cubicBezTo>
                  <a:cubicBezTo>
                    <a:pt x="f5" y="f14"/>
                    <a:pt x="f5" y="f9"/>
                    <a:pt x="f5" y="f5"/>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17" name="Freeform 122">
              <a:extLst>
                <a:ext uri="{FF2B5EF4-FFF2-40B4-BE49-F238E27FC236}">
                  <a16:creationId xmlns:a16="http://schemas.microsoft.com/office/drawing/2014/main" id="{A0E059E0-26E6-D9C0-6BF6-86955037D2C9}"/>
                </a:ext>
              </a:extLst>
            </p:cNvPr>
            <p:cNvSpPr/>
            <p:nvPr/>
          </p:nvSpPr>
          <p:spPr>
            <a:xfrm>
              <a:off x="4673598" y="1160858"/>
              <a:ext cx="57150" cy="50804"/>
            </a:xfrm>
            <a:custGeom>
              <a:avLst/>
              <a:gdLst>
                <a:gd name="f0" fmla="val 10800000"/>
                <a:gd name="f1" fmla="val 5400000"/>
                <a:gd name="f2" fmla="val 180"/>
                <a:gd name="f3" fmla="val w"/>
                <a:gd name="f4" fmla="val h"/>
                <a:gd name="f5" fmla="val 0"/>
                <a:gd name="f6" fmla="val 32"/>
                <a:gd name="f7" fmla="val 29"/>
                <a:gd name="f8" fmla="val 3"/>
                <a:gd name="f9" fmla="val 9"/>
                <a:gd name="f10" fmla="val 28"/>
                <a:gd name="f11" fmla="val 26"/>
                <a:gd name="f12" fmla="val 2"/>
                <a:gd name="f13" fmla="val 25"/>
                <a:gd name="f14" fmla="val 23"/>
                <a:gd name="f15" fmla="+- 0 0 -90"/>
                <a:gd name="f16" fmla="*/ f3 1 32"/>
                <a:gd name="f17" fmla="*/ f4 1 29"/>
                <a:gd name="f18" fmla="val f5"/>
                <a:gd name="f19" fmla="val f6"/>
                <a:gd name="f20" fmla="val f7"/>
                <a:gd name="f21" fmla="*/ f15 f0 1"/>
                <a:gd name="f22" fmla="+- f20 0 f18"/>
                <a:gd name="f23" fmla="+- f19 0 f18"/>
                <a:gd name="f24" fmla="*/ f21 1 f2"/>
                <a:gd name="f25" fmla="*/ f23 1 32"/>
                <a:gd name="f26" fmla="*/ f22 1 29"/>
                <a:gd name="f27" fmla="*/ 3 f23 1"/>
                <a:gd name="f28" fmla="*/ 0 f22 1"/>
                <a:gd name="f29" fmla="*/ 26 f23 1"/>
                <a:gd name="f30" fmla="*/ 29 f22 1"/>
                <a:gd name="f31" fmla="+- f24 0 f1"/>
                <a:gd name="f32" fmla="*/ f27 1 32"/>
                <a:gd name="f33" fmla="*/ f28 1 29"/>
                <a:gd name="f34" fmla="*/ f29 1 32"/>
                <a:gd name="f35" fmla="*/ f30 1 29"/>
                <a:gd name="f36" fmla="*/ 0 1 f25"/>
                <a:gd name="f37" fmla="*/ f19 1 f25"/>
                <a:gd name="f38" fmla="*/ 0 1 f26"/>
                <a:gd name="f39" fmla="*/ f20 1 f26"/>
                <a:gd name="f40" fmla="*/ f32 1 f25"/>
                <a:gd name="f41" fmla="*/ f33 1 f26"/>
                <a:gd name="f42" fmla="*/ f34 1 f25"/>
                <a:gd name="f43" fmla="*/ f35 1 f26"/>
                <a:gd name="f44" fmla="*/ f36 f16 1"/>
                <a:gd name="f45" fmla="*/ f37 f16 1"/>
                <a:gd name="f46" fmla="*/ f39 f17 1"/>
                <a:gd name="f47" fmla="*/ f38 f17 1"/>
                <a:gd name="f48" fmla="*/ f40 f16 1"/>
                <a:gd name="f49" fmla="*/ f41 f17 1"/>
                <a:gd name="f50" fmla="*/ f42 f16 1"/>
                <a:gd name="f51" fmla="*/ f43 f17 1"/>
              </a:gdLst>
              <a:ahLst/>
              <a:cxnLst>
                <a:cxn ang="3cd4">
                  <a:pos x="hc" y="t"/>
                </a:cxn>
                <a:cxn ang="0">
                  <a:pos x="r" y="vc"/>
                </a:cxn>
                <a:cxn ang="cd4">
                  <a:pos x="hc" y="b"/>
                </a:cxn>
                <a:cxn ang="cd2">
                  <a:pos x="l" y="vc"/>
                </a:cxn>
                <a:cxn ang="f31">
                  <a:pos x="f48" y="f49"/>
                </a:cxn>
                <a:cxn ang="f31">
                  <a:pos x="f50" y="f51"/>
                </a:cxn>
                <a:cxn ang="f31">
                  <a:pos x="f48" y="f49"/>
                </a:cxn>
              </a:cxnLst>
              <a:rect l="f44" t="f47" r="f45" b="f46"/>
              <a:pathLst>
                <a:path w="32" h="29">
                  <a:moveTo>
                    <a:pt x="f8" y="f5"/>
                  </a:moveTo>
                  <a:cubicBezTo>
                    <a:pt x="f6" y="f9"/>
                    <a:pt x="f10" y="f8"/>
                    <a:pt x="f11" y="f7"/>
                  </a:cubicBezTo>
                  <a:cubicBezTo>
                    <a:pt x="f12" y="f13"/>
                    <a:pt x="f5" y="f14"/>
                    <a:pt x="f8" y="f5"/>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18" name="Freeform 123">
              <a:extLst>
                <a:ext uri="{FF2B5EF4-FFF2-40B4-BE49-F238E27FC236}">
                  <a16:creationId xmlns:a16="http://schemas.microsoft.com/office/drawing/2014/main" id="{DB4232E3-E7F9-99ED-3761-59DF3CF69029}"/>
                </a:ext>
              </a:extLst>
            </p:cNvPr>
            <p:cNvSpPr/>
            <p:nvPr/>
          </p:nvSpPr>
          <p:spPr>
            <a:xfrm>
              <a:off x="4899026" y="2489600"/>
              <a:ext cx="44448" cy="39684"/>
            </a:xfrm>
            <a:custGeom>
              <a:avLst/>
              <a:gdLst>
                <a:gd name="f0" fmla="val 10800000"/>
                <a:gd name="f1" fmla="val 5400000"/>
                <a:gd name="f2" fmla="val 180"/>
                <a:gd name="f3" fmla="val w"/>
                <a:gd name="f4" fmla="val h"/>
                <a:gd name="f5" fmla="val 0"/>
                <a:gd name="f6" fmla="val 25"/>
                <a:gd name="f7" fmla="val 23"/>
                <a:gd name="f8" fmla="val 1"/>
                <a:gd name="f9" fmla="val 10"/>
                <a:gd name="f10" fmla="val 16"/>
                <a:gd name="f11" fmla="val 8"/>
                <a:gd name="f12" fmla="val 22"/>
                <a:gd name="f13" fmla="val 21"/>
                <a:gd name="f14" fmla="val 14"/>
                <a:gd name="f15" fmla="+- 0 0 -90"/>
                <a:gd name="f16" fmla="*/ f3 1 25"/>
                <a:gd name="f17" fmla="*/ f4 1 23"/>
                <a:gd name="f18" fmla="val f5"/>
                <a:gd name="f19" fmla="val f6"/>
                <a:gd name="f20" fmla="val f7"/>
                <a:gd name="f21" fmla="*/ f15 f0 1"/>
                <a:gd name="f22" fmla="+- f20 0 f18"/>
                <a:gd name="f23" fmla="+- f19 0 f18"/>
                <a:gd name="f24" fmla="*/ f21 1 f2"/>
                <a:gd name="f25" fmla="*/ f23 1 25"/>
                <a:gd name="f26" fmla="*/ f22 1 23"/>
                <a:gd name="f27" fmla="*/ 25 f23 1"/>
                <a:gd name="f28" fmla="*/ 1 f22 1"/>
                <a:gd name="f29" fmla="*/ 23 f22 1"/>
                <a:gd name="f30" fmla="*/ 0 f23 1"/>
                <a:gd name="f31" fmla="*/ 21 f22 1"/>
                <a:gd name="f32" fmla="*/ 0 f22 1"/>
                <a:gd name="f33" fmla="+- f24 0 f1"/>
                <a:gd name="f34" fmla="*/ f27 1 25"/>
                <a:gd name="f35" fmla="*/ f28 1 23"/>
                <a:gd name="f36" fmla="*/ f29 1 23"/>
                <a:gd name="f37" fmla="*/ f30 1 25"/>
                <a:gd name="f38" fmla="*/ f31 1 23"/>
                <a:gd name="f39" fmla="*/ f32 1 23"/>
                <a:gd name="f40" fmla="*/ 0 1 f25"/>
                <a:gd name="f41" fmla="*/ f19 1 f25"/>
                <a:gd name="f42" fmla="*/ 0 1 f26"/>
                <a:gd name="f43" fmla="*/ f20 1 f26"/>
                <a:gd name="f44" fmla="*/ f34 1 f25"/>
                <a:gd name="f45" fmla="*/ f35 1 f26"/>
                <a:gd name="f46" fmla="*/ f36 1 f26"/>
                <a:gd name="f47" fmla="*/ f37 1 f25"/>
                <a:gd name="f48" fmla="*/ f38 1 f26"/>
                <a:gd name="f49" fmla="*/ f39 1 f26"/>
                <a:gd name="f50" fmla="*/ f40 f16 1"/>
                <a:gd name="f51" fmla="*/ f41 f16 1"/>
                <a:gd name="f52" fmla="*/ f43 f17 1"/>
                <a:gd name="f53" fmla="*/ f42 f17 1"/>
                <a:gd name="f54" fmla="*/ f44 f16 1"/>
                <a:gd name="f55" fmla="*/ f45 f17 1"/>
                <a:gd name="f56" fmla="*/ f46 f17 1"/>
                <a:gd name="f57" fmla="*/ f47 f16 1"/>
                <a:gd name="f58" fmla="*/ f48 f17 1"/>
                <a:gd name="f59" fmla="*/ f49 f17 1"/>
              </a:gdLst>
              <a:ahLst/>
              <a:cxnLst>
                <a:cxn ang="3cd4">
                  <a:pos x="hc" y="t"/>
                </a:cxn>
                <a:cxn ang="0">
                  <a:pos x="r" y="vc"/>
                </a:cxn>
                <a:cxn ang="cd4">
                  <a:pos x="hc" y="b"/>
                </a:cxn>
                <a:cxn ang="cd2">
                  <a:pos x="l" y="vc"/>
                </a:cxn>
                <a:cxn ang="f33">
                  <a:pos x="f54" y="f55"/>
                </a:cxn>
                <a:cxn ang="f33">
                  <a:pos x="f54" y="f56"/>
                </a:cxn>
                <a:cxn ang="f33">
                  <a:pos x="f57" y="f58"/>
                </a:cxn>
                <a:cxn ang="f33">
                  <a:pos x="f57" y="f59"/>
                </a:cxn>
                <a:cxn ang="f33">
                  <a:pos x="f54" y="f55"/>
                </a:cxn>
              </a:cxnLst>
              <a:rect l="f50" t="f53" r="f51" b="f52"/>
              <a:pathLst>
                <a:path w="25" h="23">
                  <a:moveTo>
                    <a:pt x="f6" y="f8"/>
                  </a:moveTo>
                  <a:cubicBezTo>
                    <a:pt x="f6" y="f9"/>
                    <a:pt x="f6" y="f10"/>
                    <a:pt x="f6" y="f7"/>
                  </a:cubicBezTo>
                  <a:cubicBezTo>
                    <a:pt x="f10" y="f7"/>
                    <a:pt x="f11" y="f12"/>
                    <a:pt x="f5" y="f13"/>
                  </a:cubicBezTo>
                  <a:cubicBezTo>
                    <a:pt x="f5" y="f14"/>
                    <a:pt x="f5" y="f11"/>
                    <a:pt x="f5" y="f5"/>
                  </a:cubicBezTo>
                  <a:cubicBezTo>
                    <a:pt x="f11" y="f5"/>
                    <a:pt x="f10" y="f8"/>
                    <a:pt x="f6" y="f8"/>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19" name="Freeform 124">
              <a:extLst>
                <a:ext uri="{FF2B5EF4-FFF2-40B4-BE49-F238E27FC236}">
                  <a16:creationId xmlns:a16="http://schemas.microsoft.com/office/drawing/2014/main" id="{7E31D3B2-B7F6-114F-23B0-C56B7F5C499E}"/>
                </a:ext>
              </a:extLst>
            </p:cNvPr>
            <p:cNvSpPr/>
            <p:nvPr/>
          </p:nvSpPr>
          <p:spPr>
            <a:xfrm>
              <a:off x="4899026" y="2684861"/>
              <a:ext cx="44448" cy="38103"/>
            </a:xfrm>
            <a:custGeom>
              <a:avLst/>
              <a:gdLst>
                <a:gd name="f0" fmla="val 10800000"/>
                <a:gd name="f1" fmla="val 5400000"/>
                <a:gd name="f2" fmla="val 180"/>
                <a:gd name="f3" fmla="val w"/>
                <a:gd name="f4" fmla="val h"/>
                <a:gd name="f5" fmla="val 0"/>
                <a:gd name="f6" fmla="val 25"/>
                <a:gd name="f7" fmla="val 22"/>
                <a:gd name="f8" fmla="val 9"/>
                <a:gd name="f9" fmla="val 1"/>
                <a:gd name="f10" fmla="val 17"/>
                <a:gd name="f11" fmla="val 2"/>
                <a:gd name="f12" fmla="val 15"/>
                <a:gd name="f13" fmla="val 16"/>
                <a:gd name="f14" fmla="val 8"/>
                <a:gd name="f15" fmla="+- 0 0 -90"/>
                <a:gd name="f16" fmla="*/ f3 1 25"/>
                <a:gd name="f17" fmla="*/ f4 1 22"/>
                <a:gd name="f18" fmla="val f5"/>
                <a:gd name="f19" fmla="val f6"/>
                <a:gd name="f20" fmla="val f7"/>
                <a:gd name="f21" fmla="*/ f15 f0 1"/>
                <a:gd name="f22" fmla="+- f20 0 f18"/>
                <a:gd name="f23" fmla="+- f19 0 f18"/>
                <a:gd name="f24" fmla="*/ f21 1 f2"/>
                <a:gd name="f25" fmla="*/ f23 1 25"/>
                <a:gd name="f26" fmla="*/ f22 1 22"/>
                <a:gd name="f27" fmla="*/ 0 f23 1"/>
                <a:gd name="f28" fmla="*/ 0 f22 1"/>
                <a:gd name="f29" fmla="*/ 25 f23 1"/>
                <a:gd name="f30" fmla="*/ 2 f22 1"/>
                <a:gd name="f31" fmla="*/ 22 f22 1"/>
                <a:gd name="f32" fmla="+- f24 0 f1"/>
                <a:gd name="f33" fmla="*/ f27 1 25"/>
                <a:gd name="f34" fmla="*/ f28 1 22"/>
                <a:gd name="f35" fmla="*/ f29 1 25"/>
                <a:gd name="f36" fmla="*/ f30 1 22"/>
                <a:gd name="f37" fmla="*/ f31 1 22"/>
                <a:gd name="f38" fmla="*/ 0 1 f25"/>
                <a:gd name="f39" fmla="*/ f19 1 f25"/>
                <a:gd name="f40" fmla="*/ 0 1 f26"/>
                <a:gd name="f41" fmla="*/ f20 1 f26"/>
                <a:gd name="f42" fmla="*/ f33 1 f25"/>
                <a:gd name="f43" fmla="*/ f34 1 f26"/>
                <a:gd name="f44" fmla="*/ f35 1 f25"/>
                <a:gd name="f45" fmla="*/ f36 1 f26"/>
                <a:gd name="f46" fmla="*/ f37 1 f26"/>
                <a:gd name="f47" fmla="*/ f38 f16 1"/>
                <a:gd name="f48" fmla="*/ f39 f16 1"/>
                <a:gd name="f49" fmla="*/ f41 f17 1"/>
                <a:gd name="f50" fmla="*/ f40 f17 1"/>
                <a:gd name="f51" fmla="*/ f42 f16 1"/>
                <a:gd name="f52" fmla="*/ f43 f17 1"/>
                <a:gd name="f53" fmla="*/ f44 f16 1"/>
                <a:gd name="f54" fmla="*/ f45 f17 1"/>
                <a:gd name="f55" fmla="*/ f46 f17 1"/>
              </a:gdLst>
              <a:ahLst/>
              <a:cxnLst>
                <a:cxn ang="3cd4">
                  <a:pos x="hc" y="t"/>
                </a:cxn>
                <a:cxn ang="0">
                  <a:pos x="r" y="vc"/>
                </a:cxn>
                <a:cxn ang="cd4">
                  <a:pos x="hc" y="b"/>
                </a:cxn>
                <a:cxn ang="cd2">
                  <a:pos x="l" y="vc"/>
                </a:cxn>
                <a:cxn ang="f32">
                  <a:pos x="f51" y="f52"/>
                </a:cxn>
                <a:cxn ang="f32">
                  <a:pos x="f53" y="f54"/>
                </a:cxn>
                <a:cxn ang="f32">
                  <a:pos x="f53" y="f55"/>
                </a:cxn>
                <a:cxn ang="f32">
                  <a:pos x="f51" y="f55"/>
                </a:cxn>
                <a:cxn ang="f32">
                  <a:pos x="f51" y="f52"/>
                </a:cxn>
              </a:cxnLst>
              <a:rect l="f47" t="f50" r="f48" b="f49"/>
              <a:pathLst>
                <a:path w="25" h="22">
                  <a:moveTo>
                    <a:pt x="f5" y="f5"/>
                  </a:moveTo>
                  <a:cubicBezTo>
                    <a:pt x="f8" y="f9"/>
                    <a:pt x="f10" y="f9"/>
                    <a:pt x="f6" y="f11"/>
                  </a:cubicBezTo>
                  <a:cubicBezTo>
                    <a:pt x="f6" y="f8"/>
                    <a:pt x="f6" y="f12"/>
                    <a:pt x="f6" y="f7"/>
                  </a:cubicBezTo>
                  <a:cubicBezTo>
                    <a:pt x="f13" y="f7"/>
                    <a:pt x="f14" y="f7"/>
                    <a:pt x="f5" y="f7"/>
                  </a:cubicBezTo>
                  <a:cubicBezTo>
                    <a:pt x="f5" y="f12"/>
                    <a:pt x="f5" y="f14"/>
                    <a:pt x="f5" y="f5"/>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20" name="Freeform 125">
              <a:extLst>
                <a:ext uri="{FF2B5EF4-FFF2-40B4-BE49-F238E27FC236}">
                  <a16:creationId xmlns:a16="http://schemas.microsoft.com/office/drawing/2014/main" id="{5F4E7377-FC3C-189E-2809-20B2DDD38365}"/>
                </a:ext>
              </a:extLst>
            </p:cNvPr>
            <p:cNvSpPr/>
            <p:nvPr/>
          </p:nvSpPr>
          <p:spPr>
            <a:xfrm>
              <a:off x="4964113" y="2362599"/>
              <a:ext cx="47621" cy="42857"/>
            </a:xfrm>
            <a:custGeom>
              <a:avLst/>
              <a:gdLst>
                <a:gd name="f0" fmla="val 10800000"/>
                <a:gd name="f1" fmla="val 5400000"/>
                <a:gd name="f2" fmla="val 180"/>
                <a:gd name="f3" fmla="val w"/>
                <a:gd name="f4" fmla="val h"/>
                <a:gd name="f5" fmla="val 0"/>
                <a:gd name="f6" fmla="val 27"/>
                <a:gd name="f7" fmla="val 25"/>
                <a:gd name="f8" fmla="val 23"/>
                <a:gd name="f9" fmla="val 15"/>
                <a:gd name="f10" fmla="val 9"/>
                <a:gd name="f11" fmla="val 3"/>
                <a:gd name="f12" fmla="val 2"/>
                <a:gd name="f13" fmla="val 17"/>
                <a:gd name="f14" fmla="val 24"/>
                <a:gd name="f15" fmla="+- 0 0 -90"/>
                <a:gd name="f16" fmla="*/ f3 1 27"/>
                <a:gd name="f17" fmla="*/ f4 1 25"/>
                <a:gd name="f18" fmla="val f5"/>
                <a:gd name="f19" fmla="val f6"/>
                <a:gd name="f20" fmla="val f7"/>
                <a:gd name="f21" fmla="*/ f15 f0 1"/>
                <a:gd name="f22" fmla="+- f20 0 f18"/>
                <a:gd name="f23" fmla="+- f19 0 f18"/>
                <a:gd name="f24" fmla="*/ f21 1 f2"/>
                <a:gd name="f25" fmla="*/ f23 1 27"/>
                <a:gd name="f26" fmla="*/ f22 1 25"/>
                <a:gd name="f27" fmla="*/ 0 f23 1"/>
                <a:gd name="f28" fmla="*/ 23 f22 1"/>
                <a:gd name="f29" fmla="*/ 3 f22 1"/>
                <a:gd name="f30" fmla="*/ 25 f23 1"/>
                <a:gd name="f31" fmla="*/ 25 f22 1"/>
                <a:gd name="f32" fmla="+- f24 0 f1"/>
                <a:gd name="f33" fmla="*/ f27 1 27"/>
                <a:gd name="f34" fmla="*/ f28 1 25"/>
                <a:gd name="f35" fmla="*/ f29 1 25"/>
                <a:gd name="f36" fmla="*/ f30 1 27"/>
                <a:gd name="f37" fmla="*/ f31 1 25"/>
                <a:gd name="f38" fmla="*/ 0 1 f25"/>
                <a:gd name="f39" fmla="*/ f19 1 f25"/>
                <a:gd name="f40" fmla="*/ 0 1 f26"/>
                <a:gd name="f41" fmla="*/ f20 1 f26"/>
                <a:gd name="f42" fmla="*/ f33 1 f25"/>
                <a:gd name="f43" fmla="*/ f34 1 f26"/>
                <a:gd name="f44" fmla="*/ f35 1 f26"/>
                <a:gd name="f45" fmla="*/ f36 1 f25"/>
                <a:gd name="f46" fmla="*/ f37 1 f26"/>
                <a:gd name="f47" fmla="*/ f38 f16 1"/>
                <a:gd name="f48" fmla="*/ f39 f16 1"/>
                <a:gd name="f49" fmla="*/ f41 f17 1"/>
                <a:gd name="f50" fmla="*/ f40 f17 1"/>
                <a:gd name="f51" fmla="*/ f42 f16 1"/>
                <a:gd name="f52" fmla="*/ f43 f17 1"/>
                <a:gd name="f53" fmla="*/ f44 f17 1"/>
                <a:gd name="f54" fmla="*/ f45 f16 1"/>
                <a:gd name="f55" fmla="*/ f46 f17 1"/>
              </a:gdLst>
              <a:ahLst/>
              <a:cxnLst>
                <a:cxn ang="3cd4">
                  <a:pos x="hc" y="t"/>
                </a:cxn>
                <a:cxn ang="0">
                  <a:pos x="r" y="vc"/>
                </a:cxn>
                <a:cxn ang="cd4">
                  <a:pos x="hc" y="b"/>
                </a:cxn>
                <a:cxn ang="cd2">
                  <a:pos x="l" y="vc"/>
                </a:cxn>
                <a:cxn ang="f32">
                  <a:pos x="f51" y="f52"/>
                </a:cxn>
                <a:cxn ang="f32">
                  <a:pos x="f51" y="f53"/>
                </a:cxn>
                <a:cxn ang="f32">
                  <a:pos x="f54" y="f55"/>
                </a:cxn>
                <a:cxn ang="f32">
                  <a:pos x="f51" y="f52"/>
                </a:cxn>
              </a:cxnLst>
              <a:rect l="f47" t="f50" r="f48" b="f49"/>
              <a:pathLst>
                <a:path w="27" h="25">
                  <a:moveTo>
                    <a:pt x="f5" y="f8"/>
                  </a:moveTo>
                  <a:cubicBezTo>
                    <a:pt x="f5" y="f9"/>
                    <a:pt x="f5" y="f10"/>
                    <a:pt x="f5" y="f11"/>
                  </a:cubicBezTo>
                  <a:cubicBezTo>
                    <a:pt x="f7" y="f5"/>
                    <a:pt x="f6" y="f12"/>
                    <a:pt x="f7" y="f7"/>
                  </a:cubicBezTo>
                  <a:cubicBezTo>
                    <a:pt x="f13" y="f7"/>
                    <a:pt x="f10" y="f14"/>
                    <a:pt x="f5" y="f8"/>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21" name="Freeform 126">
              <a:extLst>
                <a:ext uri="{FF2B5EF4-FFF2-40B4-BE49-F238E27FC236}">
                  <a16:creationId xmlns:a16="http://schemas.microsoft.com/office/drawing/2014/main" id="{CD835843-66BE-717A-B5D9-673096CB45AC}"/>
                </a:ext>
              </a:extLst>
            </p:cNvPr>
            <p:cNvSpPr/>
            <p:nvPr/>
          </p:nvSpPr>
          <p:spPr>
            <a:xfrm>
              <a:off x="4678363" y="1367238"/>
              <a:ext cx="42867" cy="52385"/>
            </a:xfrm>
            <a:custGeom>
              <a:avLst/>
              <a:gdLst>
                <a:gd name="f0" fmla="val 10800000"/>
                <a:gd name="f1" fmla="val 5400000"/>
                <a:gd name="f2" fmla="val 180"/>
                <a:gd name="f3" fmla="val w"/>
                <a:gd name="f4" fmla="val h"/>
                <a:gd name="f5" fmla="val 0"/>
                <a:gd name="f6" fmla="val 25"/>
                <a:gd name="f7" fmla="val 30"/>
                <a:gd name="f8" fmla="val 23"/>
                <a:gd name="f9" fmla="val 19"/>
                <a:gd name="f10" fmla="val 16"/>
                <a:gd name="f11" fmla="val 12"/>
                <a:gd name="f12" fmla="val 9"/>
                <a:gd name="f13" fmla="val 5"/>
                <a:gd name="f14" fmla="val 2"/>
                <a:gd name="f15" fmla="val 17"/>
                <a:gd name="f16" fmla="val 7"/>
                <a:gd name="f17" fmla="val 14"/>
                <a:gd name="f18" fmla="val 22"/>
                <a:gd name="f19" fmla="val 28"/>
                <a:gd name="f20" fmla="+- 0 0 -90"/>
                <a:gd name="f21" fmla="*/ f3 1 25"/>
                <a:gd name="f22" fmla="*/ f4 1 30"/>
                <a:gd name="f23" fmla="val f5"/>
                <a:gd name="f24" fmla="val f6"/>
                <a:gd name="f25" fmla="val f7"/>
                <a:gd name="f26" fmla="*/ f20 f0 1"/>
                <a:gd name="f27" fmla="+- f25 0 f23"/>
                <a:gd name="f28" fmla="+- f24 0 f23"/>
                <a:gd name="f29" fmla="*/ f26 1 f2"/>
                <a:gd name="f30" fmla="*/ f28 1 25"/>
                <a:gd name="f31" fmla="*/ f27 1 30"/>
                <a:gd name="f32" fmla="*/ 0 f28 1"/>
                <a:gd name="f33" fmla="*/ 23 f27 1"/>
                <a:gd name="f34" fmla="*/ 12 f27 1"/>
                <a:gd name="f35" fmla="*/ 0 f27 1"/>
                <a:gd name="f36" fmla="*/ 25 f28 1"/>
                <a:gd name="f37" fmla="*/ 7 f27 1"/>
                <a:gd name="f38" fmla="*/ 30 f27 1"/>
                <a:gd name="f39" fmla="+- f29 0 f1"/>
                <a:gd name="f40" fmla="*/ f32 1 25"/>
                <a:gd name="f41" fmla="*/ f33 1 30"/>
                <a:gd name="f42" fmla="*/ f34 1 30"/>
                <a:gd name="f43" fmla="*/ f35 1 30"/>
                <a:gd name="f44" fmla="*/ f36 1 25"/>
                <a:gd name="f45" fmla="*/ f37 1 30"/>
                <a:gd name="f46" fmla="*/ f38 1 30"/>
                <a:gd name="f47" fmla="*/ 0 1 f30"/>
                <a:gd name="f48" fmla="*/ f24 1 f30"/>
                <a:gd name="f49" fmla="*/ 0 1 f31"/>
                <a:gd name="f50" fmla="*/ f25 1 f31"/>
                <a:gd name="f51" fmla="*/ f40 1 f30"/>
                <a:gd name="f52" fmla="*/ f41 1 f31"/>
                <a:gd name="f53" fmla="*/ f42 1 f31"/>
                <a:gd name="f54" fmla="*/ f43 1 f31"/>
                <a:gd name="f55" fmla="*/ f44 1 f30"/>
                <a:gd name="f56" fmla="*/ f45 1 f31"/>
                <a:gd name="f57" fmla="*/ f46 1 f31"/>
                <a:gd name="f58" fmla="*/ f47 f21 1"/>
                <a:gd name="f59" fmla="*/ f48 f21 1"/>
                <a:gd name="f60" fmla="*/ f50 f22 1"/>
                <a:gd name="f61" fmla="*/ f49 f22 1"/>
                <a:gd name="f62" fmla="*/ f51 f21 1"/>
                <a:gd name="f63" fmla="*/ f52 f22 1"/>
                <a:gd name="f64" fmla="*/ f53 f22 1"/>
                <a:gd name="f65" fmla="*/ f54 f22 1"/>
                <a:gd name="f66" fmla="*/ f55 f21 1"/>
                <a:gd name="f67" fmla="*/ f56 f22 1"/>
                <a:gd name="f68" fmla="*/ f57 f22 1"/>
              </a:gdLst>
              <a:ahLst/>
              <a:cxnLst>
                <a:cxn ang="3cd4">
                  <a:pos x="hc" y="t"/>
                </a:cxn>
                <a:cxn ang="0">
                  <a:pos x="r" y="vc"/>
                </a:cxn>
                <a:cxn ang="cd4">
                  <a:pos x="hc" y="b"/>
                </a:cxn>
                <a:cxn ang="cd2">
                  <a:pos x="l" y="vc"/>
                </a:cxn>
                <a:cxn ang="f39">
                  <a:pos x="f62" y="f63"/>
                </a:cxn>
                <a:cxn ang="f39">
                  <a:pos x="f62" y="f64"/>
                </a:cxn>
                <a:cxn ang="f39">
                  <a:pos x="f62" y="f65"/>
                </a:cxn>
                <a:cxn ang="f39">
                  <a:pos x="f66" y="f67"/>
                </a:cxn>
                <a:cxn ang="f39">
                  <a:pos x="f66" y="f68"/>
                </a:cxn>
                <a:cxn ang="f39">
                  <a:pos x="f62" y="f63"/>
                </a:cxn>
              </a:cxnLst>
              <a:rect l="f58" t="f61" r="f59" b="f60"/>
              <a:pathLst>
                <a:path w="25" h="30">
                  <a:moveTo>
                    <a:pt x="f5" y="f8"/>
                  </a:moveTo>
                  <a:cubicBezTo>
                    <a:pt x="f5" y="f9"/>
                    <a:pt x="f5" y="f10"/>
                    <a:pt x="f5" y="f11"/>
                  </a:cubicBezTo>
                  <a:cubicBezTo>
                    <a:pt x="f5" y="f12"/>
                    <a:pt x="f5" y="f13"/>
                    <a:pt x="f5" y="f5"/>
                  </a:cubicBezTo>
                  <a:cubicBezTo>
                    <a:pt x="f12" y="f14"/>
                    <a:pt x="f15" y="f13"/>
                    <a:pt x="f6" y="f16"/>
                  </a:cubicBezTo>
                  <a:cubicBezTo>
                    <a:pt x="f6" y="f17"/>
                    <a:pt x="f6" y="f18"/>
                    <a:pt x="f6" y="f7"/>
                  </a:cubicBezTo>
                  <a:cubicBezTo>
                    <a:pt x="f15" y="f19"/>
                    <a:pt x="f12" y="f6"/>
                    <a:pt x="f5" y="f8"/>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22" name="Freeform 127">
              <a:extLst>
                <a:ext uri="{FF2B5EF4-FFF2-40B4-BE49-F238E27FC236}">
                  <a16:creationId xmlns:a16="http://schemas.microsoft.com/office/drawing/2014/main" id="{F00A3396-A385-2630-34D2-B34FE3B179EF}"/>
                </a:ext>
              </a:extLst>
            </p:cNvPr>
            <p:cNvSpPr/>
            <p:nvPr/>
          </p:nvSpPr>
          <p:spPr>
            <a:xfrm>
              <a:off x="4959348" y="2235598"/>
              <a:ext cx="49213" cy="41276"/>
            </a:xfrm>
            <a:custGeom>
              <a:avLst/>
              <a:gdLst>
                <a:gd name="f0" fmla="val 10800000"/>
                <a:gd name="f1" fmla="val 5400000"/>
                <a:gd name="f2" fmla="val 180"/>
                <a:gd name="f3" fmla="val w"/>
                <a:gd name="f4" fmla="val h"/>
                <a:gd name="f5" fmla="val 0"/>
                <a:gd name="f6" fmla="val 28"/>
                <a:gd name="f7" fmla="val 24"/>
                <a:gd name="f8" fmla="val 5"/>
                <a:gd name="f9" fmla="val 12"/>
                <a:gd name="f10" fmla="val 1"/>
                <a:gd name="f11" fmla="val 20"/>
                <a:gd name="f12" fmla="val 2"/>
                <a:gd name="f13" fmla="val 3"/>
                <a:gd name="f14" fmla="val 10"/>
                <a:gd name="f15" fmla="val 17"/>
                <a:gd name="f16" fmla="val 22"/>
                <a:gd name="f17" fmla="+- 0 0 -90"/>
                <a:gd name="f18" fmla="*/ f3 1 28"/>
                <a:gd name="f19" fmla="*/ f4 1 24"/>
                <a:gd name="f20" fmla="val f5"/>
                <a:gd name="f21" fmla="val f6"/>
                <a:gd name="f22" fmla="val f7"/>
                <a:gd name="f23" fmla="*/ f17 f0 1"/>
                <a:gd name="f24" fmla="+- f22 0 f20"/>
                <a:gd name="f25" fmla="+- f21 0 f20"/>
                <a:gd name="f26" fmla="*/ f23 1 f2"/>
                <a:gd name="f27" fmla="*/ f25 1 28"/>
                <a:gd name="f28" fmla="*/ f24 1 24"/>
                <a:gd name="f29" fmla="*/ 5 f25 1"/>
                <a:gd name="f30" fmla="*/ 0 f24 1"/>
                <a:gd name="f31" fmla="*/ 28 f25 1"/>
                <a:gd name="f32" fmla="*/ 3 f24 1"/>
                <a:gd name="f33" fmla="*/ 24 f24 1"/>
                <a:gd name="f34" fmla="+- f26 0 f1"/>
                <a:gd name="f35" fmla="*/ f29 1 28"/>
                <a:gd name="f36" fmla="*/ f30 1 24"/>
                <a:gd name="f37" fmla="*/ f31 1 28"/>
                <a:gd name="f38" fmla="*/ f32 1 24"/>
                <a:gd name="f39" fmla="*/ f33 1 24"/>
                <a:gd name="f40" fmla="*/ 0 1 f27"/>
                <a:gd name="f41" fmla="*/ f21 1 f27"/>
                <a:gd name="f42" fmla="*/ 0 1 f28"/>
                <a:gd name="f43" fmla="*/ f22 1 f28"/>
                <a:gd name="f44" fmla="*/ f35 1 f27"/>
                <a:gd name="f45" fmla="*/ f36 1 f28"/>
                <a:gd name="f46" fmla="*/ f37 1 f27"/>
                <a:gd name="f47" fmla="*/ f38 1 f28"/>
                <a:gd name="f48" fmla="*/ f39 1 f28"/>
                <a:gd name="f49" fmla="*/ f40 f18 1"/>
                <a:gd name="f50" fmla="*/ f41 f18 1"/>
                <a:gd name="f51" fmla="*/ f43 f19 1"/>
                <a:gd name="f52" fmla="*/ f42 f19 1"/>
                <a:gd name="f53" fmla="*/ f44 f18 1"/>
                <a:gd name="f54" fmla="*/ f45 f19 1"/>
                <a:gd name="f55" fmla="*/ f46 f18 1"/>
                <a:gd name="f56" fmla="*/ f47 f19 1"/>
                <a:gd name="f57" fmla="*/ f48 f19 1"/>
              </a:gdLst>
              <a:ahLst/>
              <a:cxnLst>
                <a:cxn ang="3cd4">
                  <a:pos x="hc" y="t"/>
                </a:cxn>
                <a:cxn ang="0">
                  <a:pos x="r" y="vc"/>
                </a:cxn>
                <a:cxn ang="cd4">
                  <a:pos x="hc" y="b"/>
                </a:cxn>
                <a:cxn ang="cd2">
                  <a:pos x="l" y="vc"/>
                </a:cxn>
                <a:cxn ang="f34">
                  <a:pos x="f53" y="f54"/>
                </a:cxn>
                <a:cxn ang="f34">
                  <a:pos x="f55" y="f56"/>
                </a:cxn>
                <a:cxn ang="f34">
                  <a:pos x="f55" y="f57"/>
                </a:cxn>
                <a:cxn ang="f34">
                  <a:pos x="f53" y="f54"/>
                </a:cxn>
              </a:cxnLst>
              <a:rect l="f49" t="f52" r="f50" b="f51"/>
              <a:pathLst>
                <a:path w="28" h="24">
                  <a:moveTo>
                    <a:pt x="f8" y="f5"/>
                  </a:moveTo>
                  <a:cubicBezTo>
                    <a:pt x="f9" y="f10"/>
                    <a:pt x="f11" y="f12"/>
                    <a:pt x="f6" y="f13"/>
                  </a:cubicBezTo>
                  <a:cubicBezTo>
                    <a:pt x="f6" y="f14"/>
                    <a:pt x="f6" y="f15"/>
                    <a:pt x="f6" y="f7"/>
                  </a:cubicBezTo>
                  <a:cubicBezTo>
                    <a:pt x="f13" y="f7"/>
                    <a:pt x="f5" y="f16"/>
                    <a:pt x="f8" y="f5"/>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23" name="Freeform 128">
              <a:extLst>
                <a:ext uri="{FF2B5EF4-FFF2-40B4-BE49-F238E27FC236}">
                  <a16:creationId xmlns:a16="http://schemas.microsoft.com/office/drawing/2014/main" id="{97996010-B1E5-5777-EC97-D44765A6A828}"/>
                </a:ext>
              </a:extLst>
            </p:cNvPr>
            <p:cNvSpPr/>
            <p:nvPr/>
          </p:nvSpPr>
          <p:spPr>
            <a:xfrm>
              <a:off x="4899026" y="2092723"/>
              <a:ext cx="44448" cy="47621"/>
            </a:xfrm>
            <a:custGeom>
              <a:avLst/>
              <a:gdLst>
                <a:gd name="f0" fmla="val 10800000"/>
                <a:gd name="f1" fmla="val 5400000"/>
                <a:gd name="f2" fmla="val 180"/>
                <a:gd name="f3" fmla="val w"/>
                <a:gd name="f4" fmla="val h"/>
                <a:gd name="f5" fmla="val 0"/>
                <a:gd name="f6" fmla="val 25"/>
                <a:gd name="f7" fmla="val 27"/>
                <a:gd name="f8" fmla="val 16"/>
                <a:gd name="f9" fmla="val 8"/>
                <a:gd name="f10" fmla="val 24"/>
                <a:gd name="f11" fmla="val 22"/>
                <a:gd name="f12" fmla="val 15"/>
                <a:gd name="f13" fmla="val 2"/>
                <a:gd name="f14" fmla="val 3"/>
                <a:gd name="f15" fmla="val 4"/>
                <a:gd name="f16" fmla="val 12"/>
                <a:gd name="f17" fmla="val 19"/>
                <a:gd name="f18" fmla="+- 0 0 -90"/>
                <a:gd name="f19" fmla="*/ f3 1 25"/>
                <a:gd name="f20" fmla="*/ f4 1 27"/>
                <a:gd name="f21" fmla="val f5"/>
                <a:gd name="f22" fmla="val f6"/>
                <a:gd name="f23" fmla="val f7"/>
                <a:gd name="f24" fmla="*/ f18 f0 1"/>
                <a:gd name="f25" fmla="+- f23 0 f21"/>
                <a:gd name="f26" fmla="+- f22 0 f21"/>
                <a:gd name="f27" fmla="*/ f24 1 f2"/>
                <a:gd name="f28" fmla="*/ f26 1 25"/>
                <a:gd name="f29" fmla="*/ f25 1 27"/>
                <a:gd name="f30" fmla="*/ 25 f26 1"/>
                <a:gd name="f31" fmla="*/ 27 f25 1"/>
                <a:gd name="f32" fmla="*/ 0 f26 1"/>
                <a:gd name="f33" fmla="*/ 22 f25 1"/>
                <a:gd name="f34" fmla="*/ 0 f25 1"/>
                <a:gd name="f35" fmla="*/ 4 f25 1"/>
                <a:gd name="f36" fmla="+- f27 0 f1"/>
                <a:gd name="f37" fmla="*/ f30 1 25"/>
                <a:gd name="f38" fmla="*/ f31 1 27"/>
                <a:gd name="f39" fmla="*/ f32 1 25"/>
                <a:gd name="f40" fmla="*/ f33 1 27"/>
                <a:gd name="f41" fmla="*/ f34 1 27"/>
                <a:gd name="f42" fmla="*/ f35 1 27"/>
                <a:gd name="f43" fmla="*/ 0 1 f28"/>
                <a:gd name="f44" fmla="*/ f22 1 f28"/>
                <a:gd name="f45" fmla="*/ 0 1 f29"/>
                <a:gd name="f46" fmla="*/ f23 1 f29"/>
                <a:gd name="f47" fmla="*/ f37 1 f28"/>
                <a:gd name="f48" fmla="*/ f38 1 f29"/>
                <a:gd name="f49" fmla="*/ f39 1 f28"/>
                <a:gd name="f50" fmla="*/ f40 1 f29"/>
                <a:gd name="f51" fmla="*/ f41 1 f29"/>
                <a:gd name="f52" fmla="*/ f42 1 f29"/>
                <a:gd name="f53" fmla="*/ f43 f19 1"/>
                <a:gd name="f54" fmla="*/ f44 f19 1"/>
                <a:gd name="f55" fmla="*/ f46 f20 1"/>
                <a:gd name="f56" fmla="*/ f45 f20 1"/>
                <a:gd name="f57" fmla="*/ f47 f19 1"/>
                <a:gd name="f58" fmla="*/ f48 f20 1"/>
                <a:gd name="f59" fmla="*/ f49 f19 1"/>
                <a:gd name="f60" fmla="*/ f50 f20 1"/>
                <a:gd name="f61" fmla="*/ f51 f20 1"/>
                <a:gd name="f62" fmla="*/ f52 f20 1"/>
              </a:gdLst>
              <a:ahLst/>
              <a:cxnLst>
                <a:cxn ang="3cd4">
                  <a:pos x="hc" y="t"/>
                </a:cxn>
                <a:cxn ang="0">
                  <a:pos x="r" y="vc"/>
                </a:cxn>
                <a:cxn ang="cd4">
                  <a:pos x="hc" y="b"/>
                </a:cxn>
                <a:cxn ang="cd2">
                  <a:pos x="l" y="vc"/>
                </a:cxn>
                <a:cxn ang="f36">
                  <a:pos x="f57" y="f58"/>
                </a:cxn>
                <a:cxn ang="f36">
                  <a:pos x="f59" y="f60"/>
                </a:cxn>
                <a:cxn ang="f36">
                  <a:pos x="f59" y="f61"/>
                </a:cxn>
                <a:cxn ang="f36">
                  <a:pos x="f57" y="f62"/>
                </a:cxn>
                <a:cxn ang="f36">
                  <a:pos x="f57" y="f58"/>
                </a:cxn>
              </a:cxnLst>
              <a:rect l="f53" t="f56" r="f54" b="f55"/>
              <a:pathLst>
                <a:path w="25" h="27">
                  <a:moveTo>
                    <a:pt x="f6" y="f7"/>
                  </a:moveTo>
                  <a:cubicBezTo>
                    <a:pt x="f8" y="f6"/>
                    <a:pt x="f9" y="f10"/>
                    <a:pt x="f5" y="f11"/>
                  </a:cubicBezTo>
                  <a:cubicBezTo>
                    <a:pt x="f5" y="f12"/>
                    <a:pt x="f5" y="f9"/>
                    <a:pt x="f5" y="f5"/>
                  </a:cubicBezTo>
                  <a:cubicBezTo>
                    <a:pt x="f9" y="f13"/>
                    <a:pt x="f8" y="f14"/>
                    <a:pt x="f6" y="f15"/>
                  </a:cubicBezTo>
                  <a:cubicBezTo>
                    <a:pt x="f6" y="f16"/>
                    <a:pt x="f6" y="f17"/>
                    <a:pt x="f6" y="f7"/>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24" name="Freeform 129">
              <a:extLst>
                <a:ext uri="{FF2B5EF4-FFF2-40B4-BE49-F238E27FC236}">
                  <a16:creationId xmlns:a16="http://schemas.microsoft.com/office/drawing/2014/main" id="{126A3E33-0E5F-2A48-6B6E-63F569049C94}"/>
                </a:ext>
              </a:extLst>
            </p:cNvPr>
            <p:cNvSpPr/>
            <p:nvPr/>
          </p:nvSpPr>
          <p:spPr>
            <a:xfrm>
              <a:off x="4751386" y="1659334"/>
              <a:ext cx="47621" cy="47621"/>
            </a:xfrm>
            <a:custGeom>
              <a:avLst/>
              <a:gdLst>
                <a:gd name="f0" fmla="val 10800000"/>
                <a:gd name="f1" fmla="val 5400000"/>
                <a:gd name="f2" fmla="val 180"/>
                <a:gd name="f3" fmla="val w"/>
                <a:gd name="f4" fmla="val h"/>
                <a:gd name="f5" fmla="val 0"/>
                <a:gd name="f6" fmla="val 27"/>
                <a:gd name="f7" fmla="val 26"/>
                <a:gd name="f8" fmla="val 16"/>
                <a:gd name="f9" fmla="val 10"/>
                <a:gd name="f10" fmla="val 9"/>
                <a:gd name="f11" fmla="val 4"/>
                <a:gd name="f12" fmla="val 18"/>
                <a:gd name="f13" fmla="val 6"/>
                <a:gd name="f14" fmla="val 25"/>
                <a:gd name="f15" fmla="val 11"/>
                <a:gd name="f16" fmla="val 13"/>
                <a:gd name="f17" fmla="val 23"/>
                <a:gd name="f18" fmla="val 8"/>
                <a:gd name="f19" fmla="+- 0 0 -90"/>
                <a:gd name="f20" fmla="*/ f3 1 27"/>
                <a:gd name="f21" fmla="*/ f4 1 27"/>
                <a:gd name="f22" fmla="val f5"/>
                <a:gd name="f23" fmla="val f6"/>
                <a:gd name="f24" fmla="*/ f19 f0 1"/>
                <a:gd name="f25" fmla="+- f23 0 f22"/>
                <a:gd name="f26" fmla="*/ f24 1 f2"/>
                <a:gd name="f27" fmla="*/ f25 1 27"/>
                <a:gd name="f28" fmla="*/ 0 f25 1"/>
                <a:gd name="f29" fmla="*/ 26 f25 1"/>
                <a:gd name="f30" fmla="*/ 25 f25 1"/>
                <a:gd name="f31" fmla="*/ 11 f25 1"/>
                <a:gd name="f32" fmla="*/ 23 f25 1"/>
                <a:gd name="f33" fmla="+- f26 0 f1"/>
                <a:gd name="f34" fmla="*/ f28 1 27"/>
                <a:gd name="f35" fmla="*/ f29 1 27"/>
                <a:gd name="f36" fmla="*/ f30 1 27"/>
                <a:gd name="f37" fmla="*/ f31 1 27"/>
                <a:gd name="f38" fmla="*/ f32 1 27"/>
                <a:gd name="f39" fmla="*/ 0 1 f27"/>
                <a:gd name="f40" fmla="*/ f23 1 f27"/>
                <a:gd name="f41" fmla="*/ f34 1 f27"/>
                <a:gd name="f42" fmla="*/ f35 1 f27"/>
                <a:gd name="f43" fmla="*/ f36 1 f27"/>
                <a:gd name="f44" fmla="*/ f37 1 f27"/>
                <a:gd name="f45" fmla="*/ f38 1 f27"/>
                <a:gd name="f46" fmla="*/ f39 f20 1"/>
                <a:gd name="f47" fmla="*/ f40 f20 1"/>
                <a:gd name="f48" fmla="*/ f40 f21 1"/>
                <a:gd name="f49" fmla="*/ f39 f21 1"/>
                <a:gd name="f50" fmla="*/ f41 f20 1"/>
                <a:gd name="f51" fmla="*/ f42 f21 1"/>
                <a:gd name="f52" fmla="*/ f41 f21 1"/>
                <a:gd name="f53" fmla="*/ f43 f20 1"/>
                <a:gd name="f54" fmla="*/ f44 f21 1"/>
                <a:gd name="f55" fmla="*/ f45 f20 1"/>
              </a:gdLst>
              <a:ahLst/>
              <a:cxnLst>
                <a:cxn ang="3cd4">
                  <a:pos x="hc" y="t"/>
                </a:cxn>
                <a:cxn ang="0">
                  <a:pos x="r" y="vc"/>
                </a:cxn>
                <a:cxn ang="cd4">
                  <a:pos x="hc" y="b"/>
                </a:cxn>
                <a:cxn ang="cd2">
                  <a:pos x="l" y="vc"/>
                </a:cxn>
                <a:cxn ang="f33">
                  <a:pos x="f50" y="f51"/>
                </a:cxn>
                <a:cxn ang="f33">
                  <a:pos x="f50" y="f52"/>
                </a:cxn>
                <a:cxn ang="f33">
                  <a:pos x="f53" y="f54"/>
                </a:cxn>
                <a:cxn ang="f33">
                  <a:pos x="f55" y="f51"/>
                </a:cxn>
                <a:cxn ang="f33">
                  <a:pos x="f50" y="f51"/>
                </a:cxn>
              </a:cxnLst>
              <a:rect l="f46" t="f49" r="f47" b="f48"/>
              <a:pathLst>
                <a:path w="27" h="27">
                  <a:moveTo>
                    <a:pt x="f5" y="f7"/>
                  </a:moveTo>
                  <a:cubicBezTo>
                    <a:pt x="f5" y="f8"/>
                    <a:pt x="f5" y="f9"/>
                    <a:pt x="f5" y="f5"/>
                  </a:cubicBezTo>
                  <a:cubicBezTo>
                    <a:pt x="f10" y="f11"/>
                    <a:pt x="f12" y="f13"/>
                    <a:pt x="f14" y="f15"/>
                  </a:cubicBezTo>
                  <a:cubicBezTo>
                    <a:pt x="f6" y="f16"/>
                    <a:pt x="f14" y="f7"/>
                    <a:pt x="f17" y="f7"/>
                  </a:cubicBezTo>
                  <a:cubicBezTo>
                    <a:pt x="f8" y="f6"/>
                    <a:pt x="f18" y="f7"/>
                    <a:pt x="f5" y="f7"/>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25" name="Freeform 130">
              <a:extLst>
                <a:ext uri="{FF2B5EF4-FFF2-40B4-BE49-F238E27FC236}">
                  <a16:creationId xmlns:a16="http://schemas.microsoft.com/office/drawing/2014/main" id="{12978C41-6294-4C5A-E0A0-511161B088CE}"/>
                </a:ext>
              </a:extLst>
            </p:cNvPr>
            <p:cNvSpPr/>
            <p:nvPr/>
          </p:nvSpPr>
          <p:spPr>
            <a:xfrm>
              <a:off x="4887916" y="1506940"/>
              <a:ext cx="58741" cy="49213"/>
            </a:xfrm>
            <a:custGeom>
              <a:avLst/>
              <a:gdLst>
                <a:gd name="f0" fmla="val 10800000"/>
                <a:gd name="f1" fmla="val 5400000"/>
                <a:gd name="f2" fmla="val 180"/>
                <a:gd name="f3" fmla="val w"/>
                <a:gd name="f4" fmla="val h"/>
                <a:gd name="f5" fmla="val 0"/>
                <a:gd name="f6" fmla="val 33"/>
                <a:gd name="f7" fmla="val 28"/>
                <a:gd name="f8" fmla="val 30"/>
                <a:gd name="f9" fmla="val 20"/>
                <a:gd name="f10" fmla="val 5"/>
                <a:gd name="f11" fmla="val 24"/>
                <a:gd name="f12" fmla="val 6"/>
                <a:gd name="f13" fmla="val 3"/>
                <a:gd name="f14" fmla="+- 0 0 -90"/>
                <a:gd name="f15" fmla="*/ f3 1 33"/>
                <a:gd name="f16" fmla="*/ f4 1 28"/>
                <a:gd name="f17" fmla="val f5"/>
                <a:gd name="f18" fmla="val f6"/>
                <a:gd name="f19" fmla="val f7"/>
                <a:gd name="f20" fmla="*/ f14 f0 1"/>
                <a:gd name="f21" fmla="+- f19 0 f17"/>
                <a:gd name="f22" fmla="+- f18 0 f17"/>
                <a:gd name="f23" fmla="*/ f20 1 f2"/>
                <a:gd name="f24" fmla="*/ f22 1 33"/>
                <a:gd name="f25" fmla="*/ f21 1 28"/>
                <a:gd name="f26" fmla="*/ 30 f22 1"/>
                <a:gd name="f27" fmla="*/ 28 f21 1"/>
                <a:gd name="f28" fmla="*/ 6 f22 1"/>
                <a:gd name="f29" fmla="*/ 0 f21 1"/>
                <a:gd name="f30" fmla="+- f23 0 f1"/>
                <a:gd name="f31" fmla="*/ f26 1 33"/>
                <a:gd name="f32" fmla="*/ f27 1 28"/>
                <a:gd name="f33" fmla="*/ f28 1 33"/>
                <a:gd name="f34" fmla="*/ f29 1 28"/>
                <a:gd name="f35" fmla="*/ 0 1 f24"/>
                <a:gd name="f36" fmla="*/ f18 1 f24"/>
                <a:gd name="f37" fmla="*/ 0 1 f25"/>
                <a:gd name="f38" fmla="*/ f19 1 f25"/>
                <a:gd name="f39" fmla="*/ f31 1 f24"/>
                <a:gd name="f40" fmla="*/ f32 1 f25"/>
                <a:gd name="f41" fmla="*/ f33 1 f24"/>
                <a:gd name="f42" fmla="*/ f34 1 f25"/>
                <a:gd name="f43" fmla="*/ f35 f15 1"/>
                <a:gd name="f44" fmla="*/ f36 f15 1"/>
                <a:gd name="f45" fmla="*/ f38 f16 1"/>
                <a:gd name="f46" fmla="*/ f37 f16 1"/>
                <a:gd name="f47" fmla="*/ f39 f15 1"/>
                <a:gd name="f48" fmla="*/ f40 f16 1"/>
                <a:gd name="f49" fmla="*/ f41 f15 1"/>
                <a:gd name="f50" fmla="*/ f42 f16 1"/>
              </a:gdLst>
              <a:ahLst/>
              <a:cxnLst>
                <a:cxn ang="3cd4">
                  <a:pos x="hc" y="t"/>
                </a:cxn>
                <a:cxn ang="0">
                  <a:pos x="r" y="vc"/>
                </a:cxn>
                <a:cxn ang="cd4">
                  <a:pos x="hc" y="b"/>
                </a:cxn>
                <a:cxn ang="cd2">
                  <a:pos x="l" y="vc"/>
                </a:cxn>
                <a:cxn ang="f30">
                  <a:pos x="f47" y="f48"/>
                </a:cxn>
                <a:cxn ang="f30">
                  <a:pos x="f49" y="f50"/>
                </a:cxn>
                <a:cxn ang="f30">
                  <a:pos x="f47" y="f48"/>
                </a:cxn>
              </a:cxnLst>
              <a:rect l="f43" t="f46" r="f44" b="f45"/>
              <a:pathLst>
                <a:path w="33" h="28">
                  <a:moveTo>
                    <a:pt x="f8" y="f7"/>
                  </a:moveTo>
                  <a:cubicBezTo>
                    <a:pt x="f5" y="f9"/>
                    <a:pt x="f10" y="f11"/>
                    <a:pt x="f12" y="f5"/>
                  </a:cubicBezTo>
                  <a:cubicBezTo>
                    <a:pt x="f8" y="f13"/>
                    <a:pt x="f6" y="f12"/>
                    <a:pt x="f8" y="f7"/>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26" name="Freeform 131">
              <a:extLst>
                <a:ext uri="{FF2B5EF4-FFF2-40B4-BE49-F238E27FC236}">
                  <a16:creationId xmlns:a16="http://schemas.microsoft.com/office/drawing/2014/main" id="{5363B2A0-F825-D1A6-52EC-5509B5FF367D}"/>
                </a:ext>
              </a:extLst>
            </p:cNvPr>
            <p:cNvSpPr/>
            <p:nvPr/>
          </p:nvSpPr>
          <p:spPr>
            <a:xfrm>
              <a:off x="4600575" y="1764115"/>
              <a:ext cx="53977" cy="49213"/>
            </a:xfrm>
            <a:custGeom>
              <a:avLst/>
              <a:gdLst>
                <a:gd name="f0" fmla="val 10800000"/>
                <a:gd name="f1" fmla="val 5400000"/>
                <a:gd name="f2" fmla="val 180"/>
                <a:gd name="f3" fmla="val w"/>
                <a:gd name="f4" fmla="val h"/>
                <a:gd name="f5" fmla="val 0"/>
                <a:gd name="f6" fmla="val 31"/>
                <a:gd name="f7" fmla="val 28"/>
                <a:gd name="f8" fmla="val 3"/>
                <a:gd name="f9" fmla="val 6"/>
                <a:gd name="f10" fmla="val 27"/>
                <a:gd name="f11" fmla="val 4"/>
                <a:gd name="f12" fmla="val 25"/>
                <a:gd name="f13" fmla="val 21"/>
                <a:gd name="f14" fmla="+- 0 0 -90"/>
                <a:gd name="f15" fmla="*/ f3 1 31"/>
                <a:gd name="f16" fmla="*/ f4 1 28"/>
                <a:gd name="f17" fmla="val f5"/>
                <a:gd name="f18" fmla="val f6"/>
                <a:gd name="f19" fmla="val f7"/>
                <a:gd name="f20" fmla="*/ f14 f0 1"/>
                <a:gd name="f21" fmla="+- f19 0 f17"/>
                <a:gd name="f22" fmla="+- f18 0 f17"/>
                <a:gd name="f23" fmla="*/ f20 1 f2"/>
                <a:gd name="f24" fmla="*/ f22 1 31"/>
                <a:gd name="f25" fmla="*/ f21 1 28"/>
                <a:gd name="f26" fmla="*/ 3 f22 1"/>
                <a:gd name="f27" fmla="*/ 0 f21 1"/>
                <a:gd name="f28" fmla="*/ 27 f22 1"/>
                <a:gd name="f29" fmla="*/ 28 f21 1"/>
                <a:gd name="f30" fmla="+- f23 0 f1"/>
                <a:gd name="f31" fmla="*/ f26 1 31"/>
                <a:gd name="f32" fmla="*/ f27 1 28"/>
                <a:gd name="f33" fmla="*/ f28 1 31"/>
                <a:gd name="f34" fmla="*/ f29 1 28"/>
                <a:gd name="f35" fmla="*/ 0 1 f24"/>
                <a:gd name="f36" fmla="*/ f18 1 f24"/>
                <a:gd name="f37" fmla="*/ 0 1 f25"/>
                <a:gd name="f38" fmla="*/ f19 1 f25"/>
                <a:gd name="f39" fmla="*/ f31 1 f24"/>
                <a:gd name="f40" fmla="*/ f32 1 f25"/>
                <a:gd name="f41" fmla="*/ f33 1 f24"/>
                <a:gd name="f42" fmla="*/ f34 1 f25"/>
                <a:gd name="f43" fmla="*/ f35 f15 1"/>
                <a:gd name="f44" fmla="*/ f36 f15 1"/>
                <a:gd name="f45" fmla="*/ f38 f16 1"/>
                <a:gd name="f46" fmla="*/ f37 f16 1"/>
                <a:gd name="f47" fmla="*/ f39 f15 1"/>
                <a:gd name="f48" fmla="*/ f40 f16 1"/>
                <a:gd name="f49" fmla="*/ f41 f15 1"/>
                <a:gd name="f50" fmla="*/ f42 f16 1"/>
              </a:gdLst>
              <a:ahLst/>
              <a:cxnLst>
                <a:cxn ang="3cd4">
                  <a:pos x="hc" y="t"/>
                </a:cxn>
                <a:cxn ang="0">
                  <a:pos x="r" y="vc"/>
                </a:cxn>
                <a:cxn ang="cd4">
                  <a:pos x="hc" y="b"/>
                </a:cxn>
                <a:cxn ang="cd2">
                  <a:pos x="l" y="vc"/>
                </a:cxn>
                <a:cxn ang="f30">
                  <a:pos x="f47" y="f48"/>
                </a:cxn>
                <a:cxn ang="f30">
                  <a:pos x="f49" y="f50"/>
                </a:cxn>
                <a:cxn ang="f30">
                  <a:pos x="f47" y="f48"/>
                </a:cxn>
              </a:cxnLst>
              <a:rect l="f43" t="f46" r="f44" b="f45"/>
              <a:pathLst>
                <a:path w="31" h="28">
                  <a:moveTo>
                    <a:pt x="f8" y="f5"/>
                  </a:moveTo>
                  <a:cubicBezTo>
                    <a:pt x="f6" y="f9"/>
                    <a:pt x="f6" y="f9"/>
                    <a:pt x="f10" y="f7"/>
                  </a:cubicBezTo>
                  <a:cubicBezTo>
                    <a:pt x="f11" y="f12"/>
                    <a:pt x="f5" y="f13"/>
                    <a:pt x="f8" y="f5"/>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27" name="Freeform 132">
              <a:extLst>
                <a:ext uri="{FF2B5EF4-FFF2-40B4-BE49-F238E27FC236}">
                  <a16:creationId xmlns:a16="http://schemas.microsoft.com/office/drawing/2014/main" id="{B80E2FB3-B4E9-4218-A85F-A87903201DFE}"/>
                </a:ext>
              </a:extLst>
            </p:cNvPr>
            <p:cNvSpPr/>
            <p:nvPr/>
          </p:nvSpPr>
          <p:spPr>
            <a:xfrm>
              <a:off x="4899026" y="1768870"/>
              <a:ext cx="53977" cy="47621"/>
            </a:xfrm>
            <a:custGeom>
              <a:avLst/>
              <a:gdLst>
                <a:gd name="f0" fmla="val 10800000"/>
                <a:gd name="f1" fmla="val 5400000"/>
                <a:gd name="f2" fmla="val 180"/>
                <a:gd name="f3" fmla="val w"/>
                <a:gd name="f4" fmla="val h"/>
                <a:gd name="f5" fmla="val 0"/>
                <a:gd name="f6" fmla="val 31"/>
                <a:gd name="f7" fmla="val 27"/>
                <a:gd name="f8" fmla="val 24"/>
                <a:gd name="f9" fmla="val 15"/>
                <a:gd name="f10" fmla="val 25"/>
                <a:gd name="f11" fmla="val 8"/>
                <a:gd name="f12" fmla="val 23"/>
                <a:gd name="f13" fmla="val 21"/>
                <a:gd name="f14" fmla="val 14"/>
                <a:gd name="f15" fmla="val 7"/>
                <a:gd name="f16" fmla="val 6"/>
                <a:gd name="f17" fmla="val 3"/>
                <a:gd name="f18" fmla="+- 0 0 -90"/>
                <a:gd name="f19" fmla="*/ f3 1 31"/>
                <a:gd name="f20" fmla="*/ f4 1 27"/>
                <a:gd name="f21" fmla="val f5"/>
                <a:gd name="f22" fmla="val f6"/>
                <a:gd name="f23" fmla="val f7"/>
                <a:gd name="f24" fmla="*/ f18 f0 1"/>
                <a:gd name="f25" fmla="+- f23 0 f21"/>
                <a:gd name="f26" fmla="+- f22 0 f21"/>
                <a:gd name="f27" fmla="*/ f24 1 f2"/>
                <a:gd name="f28" fmla="*/ f26 1 31"/>
                <a:gd name="f29" fmla="*/ f25 1 27"/>
                <a:gd name="f30" fmla="*/ 24 f26 1"/>
                <a:gd name="f31" fmla="*/ 27 f25 1"/>
                <a:gd name="f32" fmla="*/ 0 f26 1"/>
                <a:gd name="f33" fmla="*/ 21 f25 1"/>
                <a:gd name="f34" fmla="*/ 0 f25 1"/>
                <a:gd name="f35" fmla="+- f27 0 f1"/>
                <a:gd name="f36" fmla="*/ f30 1 31"/>
                <a:gd name="f37" fmla="*/ f31 1 27"/>
                <a:gd name="f38" fmla="*/ f32 1 31"/>
                <a:gd name="f39" fmla="*/ f33 1 27"/>
                <a:gd name="f40" fmla="*/ f34 1 27"/>
                <a:gd name="f41" fmla="*/ 0 1 f28"/>
                <a:gd name="f42" fmla="*/ f22 1 f28"/>
                <a:gd name="f43" fmla="*/ 0 1 f29"/>
                <a:gd name="f44" fmla="*/ f23 1 f29"/>
                <a:gd name="f45" fmla="*/ f36 1 f28"/>
                <a:gd name="f46" fmla="*/ f37 1 f29"/>
                <a:gd name="f47" fmla="*/ f38 1 f28"/>
                <a:gd name="f48" fmla="*/ f39 1 f29"/>
                <a:gd name="f49" fmla="*/ f40 1 f29"/>
                <a:gd name="f50" fmla="*/ f41 f19 1"/>
                <a:gd name="f51" fmla="*/ f42 f19 1"/>
                <a:gd name="f52" fmla="*/ f44 f20 1"/>
                <a:gd name="f53" fmla="*/ f43 f20 1"/>
                <a:gd name="f54" fmla="*/ f45 f19 1"/>
                <a:gd name="f55" fmla="*/ f46 f20 1"/>
                <a:gd name="f56" fmla="*/ f47 f19 1"/>
                <a:gd name="f57" fmla="*/ f48 f20 1"/>
                <a:gd name="f58" fmla="*/ f49 f20 1"/>
              </a:gdLst>
              <a:ahLst/>
              <a:cxnLst>
                <a:cxn ang="3cd4">
                  <a:pos x="hc" y="t"/>
                </a:cxn>
                <a:cxn ang="0">
                  <a:pos x="r" y="vc"/>
                </a:cxn>
                <a:cxn ang="cd4">
                  <a:pos x="hc" y="b"/>
                </a:cxn>
                <a:cxn ang="cd2">
                  <a:pos x="l" y="vc"/>
                </a:cxn>
                <a:cxn ang="f35">
                  <a:pos x="f54" y="f55"/>
                </a:cxn>
                <a:cxn ang="f35">
                  <a:pos x="f56" y="f57"/>
                </a:cxn>
                <a:cxn ang="f35">
                  <a:pos x="f56" y="f58"/>
                </a:cxn>
                <a:cxn ang="f35">
                  <a:pos x="f54" y="f55"/>
                </a:cxn>
              </a:cxnLst>
              <a:rect l="f50" t="f53" r="f51" b="f52"/>
              <a:pathLst>
                <a:path w="31" h="27">
                  <a:moveTo>
                    <a:pt x="f8" y="f7"/>
                  </a:moveTo>
                  <a:cubicBezTo>
                    <a:pt x="f9" y="f10"/>
                    <a:pt x="f11" y="f12"/>
                    <a:pt x="f5" y="f13"/>
                  </a:cubicBezTo>
                  <a:cubicBezTo>
                    <a:pt x="f5" y="f14"/>
                    <a:pt x="f5" y="f15"/>
                    <a:pt x="f5" y="f5"/>
                  </a:cubicBezTo>
                  <a:cubicBezTo>
                    <a:pt x="f6" y="f16"/>
                    <a:pt x="f10" y="f17"/>
                    <a:pt x="f8" y="f7"/>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28" name="Freeform 133">
              <a:extLst>
                <a:ext uri="{FF2B5EF4-FFF2-40B4-BE49-F238E27FC236}">
                  <a16:creationId xmlns:a16="http://schemas.microsoft.com/office/drawing/2014/main" id="{98090C78-4B6B-9B38-4381-6F79D38222D9}"/>
                </a:ext>
              </a:extLst>
            </p:cNvPr>
            <p:cNvSpPr/>
            <p:nvPr/>
          </p:nvSpPr>
          <p:spPr>
            <a:xfrm>
              <a:off x="4679954" y="1919682"/>
              <a:ext cx="41276" cy="47621"/>
            </a:xfrm>
            <a:custGeom>
              <a:avLst/>
              <a:gdLst>
                <a:gd name="f0" fmla="val 10800000"/>
                <a:gd name="f1" fmla="val 5400000"/>
                <a:gd name="f2" fmla="val 180"/>
                <a:gd name="f3" fmla="val w"/>
                <a:gd name="f4" fmla="val h"/>
                <a:gd name="f5" fmla="val 0"/>
                <a:gd name="f6" fmla="val 24"/>
                <a:gd name="f7" fmla="val 27"/>
                <a:gd name="f8" fmla="val 23"/>
                <a:gd name="f9" fmla="val 15"/>
                <a:gd name="f10" fmla="val 9"/>
                <a:gd name="f11" fmla="val 8"/>
                <a:gd name="f12" fmla="val 1"/>
                <a:gd name="f13" fmla="val 16"/>
                <a:gd name="f14" fmla="val 3"/>
                <a:gd name="f15" fmla="val 4"/>
                <a:gd name="f16" fmla="val 12"/>
                <a:gd name="f17" fmla="val 20"/>
                <a:gd name="f18" fmla="val 26"/>
                <a:gd name="f19" fmla="val 25"/>
                <a:gd name="f20" fmla="+- 0 0 -90"/>
                <a:gd name="f21" fmla="*/ f3 1 24"/>
                <a:gd name="f22" fmla="*/ f4 1 27"/>
                <a:gd name="f23" fmla="val f5"/>
                <a:gd name="f24" fmla="val f6"/>
                <a:gd name="f25" fmla="val f7"/>
                <a:gd name="f26" fmla="*/ f20 f0 1"/>
                <a:gd name="f27" fmla="+- f25 0 f23"/>
                <a:gd name="f28" fmla="+- f24 0 f23"/>
                <a:gd name="f29" fmla="*/ f26 1 f2"/>
                <a:gd name="f30" fmla="*/ f28 1 24"/>
                <a:gd name="f31" fmla="*/ f27 1 27"/>
                <a:gd name="f32" fmla="*/ 0 f28 1"/>
                <a:gd name="f33" fmla="*/ 23 f27 1"/>
                <a:gd name="f34" fmla="*/ 0 f27 1"/>
                <a:gd name="f35" fmla="*/ 24 f28 1"/>
                <a:gd name="f36" fmla="*/ 4 f27 1"/>
                <a:gd name="f37" fmla="*/ 27 f27 1"/>
                <a:gd name="f38" fmla="+- f29 0 f1"/>
                <a:gd name="f39" fmla="*/ f32 1 24"/>
                <a:gd name="f40" fmla="*/ f33 1 27"/>
                <a:gd name="f41" fmla="*/ f34 1 27"/>
                <a:gd name="f42" fmla="*/ f35 1 24"/>
                <a:gd name="f43" fmla="*/ f36 1 27"/>
                <a:gd name="f44" fmla="*/ f37 1 27"/>
                <a:gd name="f45" fmla="*/ 0 1 f30"/>
                <a:gd name="f46" fmla="*/ f24 1 f30"/>
                <a:gd name="f47" fmla="*/ 0 1 f31"/>
                <a:gd name="f48" fmla="*/ f25 1 f31"/>
                <a:gd name="f49" fmla="*/ f39 1 f30"/>
                <a:gd name="f50" fmla="*/ f40 1 f31"/>
                <a:gd name="f51" fmla="*/ f41 1 f31"/>
                <a:gd name="f52" fmla="*/ f42 1 f30"/>
                <a:gd name="f53" fmla="*/ f43 1 f31"/>
                <a:gd name="f54" fmla="*/ f44 1 f31"/>
                <a:gd name="f55" fmla="*/ f45 f21 1"/>
                <a:gd name="f56" fmla="*/ f46 f21 1"/>
                <a:gd name="f57" fmla="*/ f48 f22 1"/>
                <a:gd name="f58" fmla="*/ f47 f22 1"/>
                <a:gd name="f59" fmla="*/ f49 f21 1"/>
                <a:gd name="f60" fmla="*/ f50 f22 1"/>
                <a:gd name="f61" fmla="*/ f51 f22 1"/>
                <a:gd name="f62" fmla="*/ f52 f21 1"/>
                <a:gd name="f63" fmla="*/ f53 f22 1"/>
                <a:gd name="f64" fmla="*/ f54 f22 1"/>
              </a:gdLst>
              <a:ahLst/>
              <a:cxnLst>
                <a:cxn ang="3cd4">
                  <a:pos x="hc" y="t"/>
                </a:cxn>
                <a:cxn ang="0">
                  <a:pos x="r" y="vc"/>
                </a:cxn>
                <a:cxn ang="cd4">
                  <a:pos x="hc" y="b"/>
                </a:cxn>
                <a:cxn ang="cd2">
                  <a:pos x="l" y="vc"/>
                </a:cxn>
                <a:cxn ang="f38">
                  <a:pos x="f59" y="f60"/>
                </a:cxn>
                <a:cxn ang="f38">
                  <a:pos x="f59" y="f61"/>
                </a:cxn>
                <a:cxn ang="f38">
                  <a:pos x="f62" y="f63"/>
                </a:cxn>
                <a:cxn ang="f38">
                  <a:pos x="f62" y="f64"/>
                </a:cxn>
                <a:cxn ang="f38">
                  <a:pos x="f59" y="f60"/>
                </a:cxn>
              </a:cxnLst>
              <a:rect l="f55" t="f58" r="f56" b="f57"/>
              <a:pathLst>
                <a:path w="24" h="27">
                  <a:moveTo>
                    <a:pt x="f5" y="f8"/>
                  </a:moveTo>
                  <a:cubicBezTo>
                    <a:pt x="f5" y="f9"/>
                    <a:pt x="f5" y="f10"/>
                    <a:pt x="f5" y="f5"/>
                  </a:cubicBezTo>
                  <a:cubicBezTo>
                    <a:pt x="f11" y="f12"/>
                    <a:pt x="f13" y="f14"/>
                    <a:pt x="f6" y="f15"/>
                  </a:cubicBezTo>
                  <a:cubicBezTo>
                    <a:pt x="f6" y="f16"/>
                    <a:pt x="f6" y="f17"/>
                    <a:pt x="f6" y="f7"/>
                  </a:cubicBezTo>
                  <a:cubicBezTo>
                    <a:pt x="f13" y="f18"/>
                    <a:pt x="f11" y="f19"/>
                    <a:pt x="f5" y="f8"/>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29" name="Freeform 134">
              <a:extLst>
                <a:ext uri="{FF2B5EF4-FFF2-40B4-BE49-F238E27FC236}">
                  <a16:creationId xmlns:a16="http://schemas.microsoft.com/office/drawing/2014/main" id="{2C7A138B-E582-CAA7-18BF-C399ED55A307}"/>
                </a:ext>
              </a:extLst>
            </p:cNvPr>
            <p:cNvSpPr/>
            <p:nvPr/>
          </p:nvSpPr>
          <p:spPr>
            <a:xfrm>
              <a:off x="4670426" y="1508522"/>
              <a:ext cx="53977" cy="47621"/>
            </a:xfrm>
            <a:custGeom>
              <a:avLst/>
              <a:gdLst>
                <a:gd name="f0" fmla="val 10800000"/>
                <a:gd name="f1" fmla="val 5400000"/>
                <a:gd name="f2" fmla="val 180"/>
                <a:gd name="f3" fmla="val w"/>
                <a:gd name="f4" fmla="val h"/>
                <a:gd name="f5" fmla="val 0"/>
                <a:gd name="f6" fmla="val 31"/>
                <a:gd name="f7" fmla="val 27"/>
                <a:gd name="f8" fmla="val 29"/>
                <a:gd name="f9" fmla="val 21"/>
                <a:gd name="f10" fmla="val 4"/>
                <a:gd name="f11" fmla="val 24"/>
                <a:gd name="f12" fmla="val 5"/>
                <a:gd name="f13" fmla="val 28"/>
                <a:gd name="f14" fmla="+- 0 0 -90"/>
                <a:gd name="f15" fmla="*/ f3 1 31"/>
                <a:gd name="f16" fmla="*/ f4 1 27"/>
                <a:gd name="f17" fmla="val f5"/>
                <a:gd name="f18" fmla="val f6"/>
                <a:gd name="f19" fmla="val f7"/>
                <a:gd name="f20" fmla="*/ f14 f0 1"/>
                <a:gd name="f21" fmla="+- f19 0 f17"/>
                <a:gd name="f22" fmla="+- f18 0 f17"/>
                <a:gd name="f23" fmla="*/ f20 1 f2"/>
                <a:gd name="f24" fmla="*/ f22 1 31"/>
                <a:gd name="f25" fmla="*/ f21 1 27"/>
                <a:gd name="f26" fmla="*/ 29 f22 1"/>
                <a:gd name="f27" fmla="*/ 27 f21 1"/>
                <a:gd name="f28" fmla="*/ 5 f22 1"/>
                <a:gd name="f29" fmla="*/ 0 f21 1"/>
                <a:gd name="f30" fmla="+- f23 0 f1"/>
                <a:gd name="f31" fmla="*/ f26 1 31"/>
                <a:gd name="f32" fmla="*/ f27 1 27"/>
                <a:gd name="f33" fmla="*/ f28 1 31"/>
                <a:gd name="f34" fmla="*/ f29 1 27"/>
                <a:gd name="f35" fmla="*/ 0 1 f24"/>
                <a:gd name="f36" fmla="*/ f18 1 f24"/>
                <a:gd name="f37" fmla="*/ 0 1 f25"/>
                <a:gd name="f38" fmla="*/ f19 1 f25"/>
                <a:gd name="f39" fmla="*/ f31 1 f24"/>
                <a:gd name="f40" fmla="*/ f32 1 f25"/>
                <a:gd name="f41" fmla="*/ f33 1 f24"/>
                <a:gd name="f42" fmla="*/ f34 1 f25"/>
                <a:gd name="f43" fmla="*/ f35 f15 1"/>
                <a:gd name="f44" fmla="*/ f36 f15 1"/>
                <a:gd name="f45" fmla="*/ f38 f16 1"/>
                <a:gd name="f46" fmla="*/ f37 f16 1"/>
                <a:gd name="f47" fmla="*/ f39 f15 1"/>
                <a:gd name="f48" fmla="*/ f40 f16 1"/>
                <a:gd name="f49" fmla="*/ f41 f15 1"/>
                <a:gd name="f50" fmla="*/ f42 f16 1"/>
              </a:gdLst>
              <a:ahLst/>
              <a:cxnLst>
                <a:cxn ang="3cd4">
                  <a:pos x="hc" y="t"/>
                </a:cxn>
                <a:cxn ang="0">
                  <a:pos x="r" y="vc"/>
                </a:cxn>
                <a:cxn ang="cd4">
                  <a:pos x="hc" y="b"/>
                </a:cxn>
                <a:cxn ang="cd2">
                  <a:pos x="l" y="vc"/>
                </a:cxn>
                <a:cxn ang="f30">
                  <a:pos x="f47" y="f48"/>
                </a:cxn>
                <a:cxn ang="f30">
                  <a:pos x="f49" y="f50"/>
                </a:cxn>
                <a:cxn ang="f30">
                  <a:pos x="f47" y="f48"/>
                </a:cxn>
              </a:cxnLst>
              <a:rect l="f43" t="f46" r="f44" b="f45"/>
              <a:pathLst>
                <a:path w="31" h="27">
                  <a:moveTo>
                    <a:pt x="f8" y="f7"/>
                  </a:moveTo>
                  <a:cubicBezTo>
                    <a:pt x="f5" y="f9"/>
                    <a:pt x="f10" y="f11"/>
                    <a:pt x="f12" y="f5"/>
                  </a:cubicBezTo>
                  <a:cubicBezTo>
                    <a:pt x="f13" y="f5"/>
                    <a:pt x="f6" y="f10"/>
                    <a:pt x="f8" y="f7"/>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30" name="Freeform 135">
              <a:extLst>
                <a:ext uri="{FF2B5EF4-FFF2-40B4-BE49-F238E27FC236}">
                  <a16:creationId xmlns:a16="http://schemas.microsoft.com/office/drawing/2014/main" id="{D24ECC7F-F14C-8A88-FEAE-69EF5E9981D0}"/>
                </a:ext>
              </a:extLst>
            </p:cNvPr>
            <p:cNvSpPr/>
            <p:nvPr/>
          </p:nvSpPr>
          <p:spPr>
            <a:xfrm>
              <a:off x="4894261" y="1308497"/>
              <a:ext cx="52385" cy="47621"/>
            </a:xfrm>
            <a:custGeom>
              <a:avLst/>
              <a:gdLst>
                <a:gd name="f0" fmla="val 10800000"/>
                <a:gd name="f1" fmla="val 5400000"/>
                <a:gd name="f2" fmla="val 180"/>
                <a:gd name="f3" fmla="val w"/>
                <a:gd name="f4" fmla="val h"/>
                <a:gd name="f5" fmla="val 0"/>
                <a:gd name="f6" fmla="val 30"/>
                <a:gd name="f7" fmla="val 27"/>
                <a:gd name="f8" fmla="val 3"/>
                <a:gd name="f9" fmla="val 28"/>
                <a:gd name="f10" fmla="val 5"/>
                <a:gd name="f11" fmla="val 6"/>
                <a:gd name="f12" fmla="val 4"/>
                <a:gd name="f13" fmla="val 26"/>
                <a:gd name="f14" fmla="val 21"/>
                <a:gd name="f15" fmla="+- 0 0 -90"/>
                <a:gd name="f16" fmla="*/ f3 1 30"/>
                <a:gd name="f17" fmla="*/ f4 1 27"/>
                <a:gd name="f18" fmla="val f5"/>
                <a:gd name="f19" fmla="val f6"/>
                <a:gd name="f20" fmla="val f7"/>
                <a:gd name="f21" fmla="*/ f15 f0 1"/>
                <a:gd name="f22" fmla="+- f20 0 f18"/>
                <a:gd name="f23" fmla="+- f19 0 f18"/>
                <a:gd name="f24" fmla="*/ f21 1 f2"/>
                <a:gd name="f25" fmla="*/ f23 1 30"/>
                <a:gd name="f26" fmla="*/ f22 1 27"/>
                <a:gd name="f27" fmla="*/ 3 f23 1"/>
                <a:gd name="f28" fmla="*/ 0 f22 1"/>
                <a:gd name="f29" fmla="*/ 27 f23 1"/>
                <a:gd name="f30" fmla="*/ 27 f22 1"/>
                <a:gd name="f31" fmla="+- f24 0 f1"/>
                <a:gd name="f32" fmla="*/ f27 1 30"/>
                <a:gd name="f33" fmla="*/ f28 1 27"/>
                <a:gd name="f34" fmla="*/ f29 1 30"/>
                <a:gd name="f35" fmla="*/ f30 1 27"/>
                <a:gd name="f36" fmla="*/ 0 1 f25"/>
                <a:gd name="f37" fmla="*/ f19 1 f25"/>
                <a:gd name="f38" fmla="*/ 0 1 f26"/>
                <a:gd name="f39" fmla="*/ f20 1 f26"/>
                <a:gd name="f40" fmla="*/ f32 1 f25"/>
                <a:gd name="f41" fmla="*/ f33 1 f26"/>
                <a:gd name="f42" fmla="*/ f34 1 f25"/>
                <a:gd name="f43" fmla="*/ f35 1 f26"/>
                <a:gd name="f44" fmla="*/ f36 f16 1"/>
                <a:gd name="f45" fmla="*/ f37 f16 1"/>
                <a:gd name="f46" fmla="*/ f39 f17 1"/>
                <a:gd name="f47" fmla="*/ f38 f17 1"/>
                <a:gd name="f48" fmla="*/ f40 f16 1"/>
                <a:gd name="f49" fmla="*/ f41 f17 1"/>
                <a:gd name="f50" fmla="*/ f42 f16 1"/>
                <a:gd name="f51" fmla="*/ f43 f17 1"/>
              </a:gdLst>
              <a:ahLst/>
              <a:cxnLst>
                <a:cxn ang="3cd4">
                  <a:pos x="hc" y="t"/>
                </a:cxn>
                <a:cxn ang="0">
                  <a:pos x="r" y="vc"/>
                </a:cxn>
                <a:cxn ang="cd4">
                  <a:pos x="hc" y="b"/>
                </a:cxn>
                <a:cxn ang="cd2">
                  <a:pos x="l" y="vc"/>
                </a:cxn>
                <a:cxn ang="f31">
                  <a:pos x="f48" y="f49"/>
                </a:cxn>
                <a:cxn ang="f31">
                  <a:pos x="f50" y="f51"/>
                </a:cxn>
                <a:cxn ang="f31">
                  <a:pos x="f48" y="f49"/>
                </a:cxn>
              </a:cxnLst>
              <a:rect l="f44" t="f47" r="f45" b="f46"/>
              <a:pathLst>
                <a:path w="30" h="27">
                  <a:moveTo>
                    <a:pt x="f8" y="f5"/>
                  </a:moveTo>
                  <a:cubicBezTo>
                    <a:pt x="f9" y="f10"/>
                    <a:pt x="f6" y="f11"/>
                    <a:pt x="f7" y="f7"/>
                  </a:cubicBezTo>
                  <a:cubicBezTo>
                    <a:pt x="f12" y="f13"/>
                    <a:pt x="f5" y="f14"/>
                    <a:pt x="f8" y="f5"/>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31" name="Freeform 136">
              <a:extLst>
                <a:ext uri="{FF2B5EF4-FFF2-40B4-BE49-F238E27FC236}">
                  <a16:creationId xmlns:a16="http://schemas.microsoft.com/office/drawing/2014/main" id="{DFFB7FA4-F583-202F-B65F-FAC12ED50BCD}"/>
                </a:ext>
              </a:extLst>
            </p:cNvPr>
            <p:cNvSpPr/>
            <p:nvPr/>
          </p:nvSpPr>
          <p:spPr>
            <a:xfrm>
              <a:off x="4668834" y="1713311"/>
              <a:ext cx="58741" cy="47621"/>
            </a:xfrm>
            <a:custGeom>
              <a:avLst/>
              <a:gdLst>
                <a:gd name="f0" fmla="val 10800000"/>
                <a:gd name="f1" fmla="val 5400000"/>
                <a:gd name="f2" fmla="val 180"/>
                <a:gd name="f3" fmla="val w"/>
                <a:gd name="f4" fmla="val h"/>
                <a:gd name="f5" fmla="val 0"/>
                <a:gd name="f6" fmla="val 33"/>
                <a:gd name="f7" fmla="val 27"/>
                <a:gd name="f8" fmla="val 29"/>
                <a:gd name="f9" fmla="val 21"/>
                <a:gd name="f10" fmla="val 6"/>
                <a:gd name="f11" fmla="val 30"/>
                <a:gd name="f12" fmla="val 1"/>
                <a:gd name="f13" fmla="val 5"/>
                <a:gd name="f14" fmla="+- 0 0 -90"/>
                <a:gd name="f15" fmla="*/ f3 1 33"/>
                <a:gd name="f16" fmla="*/ f4 1 27"/>
                <a:gd name="f17" fmla="val f5"/>
                <a:gd name="f18" fmla="val f6"/>
                <a:gd name="f19" fmla="val f7"/>
                <a:gd name="f20" fmla="*/ f14 f0 1"/>
                <a:gd name="f21" fmla="+- f19 0 f17"/>
                <a:gd name="f22" fmla="+- f18 0 f17"/>
                <a:gd name="f23" fmla="*/ f20 1 f2"/>
                <a:gd name="f24" fmla="*/ f22 1 33"/>
                <a:gd name="f25" fmla="*/ f21 1 27"/>
                <a:gd name="f26" fmla="*/ 29 f22 1"/>
                <a:gd name="f27" fmla="*/ 27 f21 1"/>
                <a:gd name="f28" fmla="*/ 6 f22 1"/>
                <a:gd name="f29" fmla="*/ 0 f21 1"/>
                <a:gd name="f30" fmla="+- f23 0 f1"/>
                <a:gd name="f31" fmla="*/ f26 1 33"/>
                <a:gd name="f32" fmla="*/ f27 1 27"/>
                <a:gd name="f33" fmla="*/ f28 1 33"/>
                <a:gd name="f34" fmla="*/ f29 1 27"/>
                <a:gd name="f35" fmla="*/ 0 1 f24"/>
                <a:gd name="f36" fmla="*/ f18 1 f24"/>
                <a:gd name="f37" fmla="*/ 0 1 f25"/>
                <a:gd name="f38" fmla="*/ f19 1 f25"/>
                <a:gd name="f39" fmla="*/ f31 1 f24"/>
                <a:gd name="f40" fmla="*/ f32 1 f25"/>
                <a:gd name="f41" fmla="*/ f33 1 f24"/>
                <a:gd name="f42" fmla="*/ f34 1 f25"/>
                <a:gd name="f43" fmla="*/ f35 f15 1"/>
                <a:gd name="f44" fmla="*/ f36 f15 1"/>
                <a:gd name="f45" fmla="*/ f38 f16 1"/>
                <a:gd name="f46" fmla="*/ f37 f16 1"/>
                <a:gd name="f47" fmla="*/ f39 f15 1"/>
                <a:gd name="f48" fmla="*/ f40 f16 1"/>
                <a:gd name="f49" fmla="*/ f41 f15 1"/>
                <a:gd name="f50" fmla="*/ f42 f16 1"/>
              </a:gdLst>
              <a:ahLst/>
              <a:cxnLst>
                <a:cxn ang="3cd4">
                  <a:pos x="hc" y="t"/>
                </a:cxn>
                <a:cxn ang="0">
                  <a:pos x="r" y="vc"/>
                </a:cxn>
                <a:cxn ang="cd4">
                  <a:pos x="hc" y="b"/>
                </a:cxn>
                <a:cxn ang="cd2">
                  <a:pos x="l" y="vc"/>
                </a:cxn>
                <a:cxn ang="f30">
                  <a:pos x="f47" y="f48"/>
                </a:cxn>
                <a:cxn ang="f30">
                  <a:pos x="f49" y="f50"/>
                </a:cxn>
                <a:cxn ang="f30">
                  <a:pos x="f47" y="f48"/>
                </a:cxn>
              </a:cxnLst>
              <a:rect l="f43" t="f46" r="f44" b="f45"/>
              <a:pathLst>
                <a:path w="33" h="27">
                  <a:moveTo>
                    <a:pt x="f8" y="f7"/>
                  </a:moveTo>
                  <a:cubicBezTo>
                    <a:pt x="f5" y="f9"/>
                    <a:pt x="f10" y="f7"/>
                    <a:pt x="f10" y="f5"/>
                  </a:cubicBezTo>
                  <a:cubicBezTo>
                    <a:pt x="f11" y="f12"/>
                    <a:pt x="f6" y="f13"/>
                    <a:pt x="f8" y="f7"/>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32" name="Freeform 137">
              <a:extLst>
                <a:ext uri="{FF2B5EF4-FFF2-40B4-BE49-F238E27FC236}">
                  <a16:creationId xmlns:a16="http://schemas.microsoft.com/office/drawing/2014/main" id="{AEC00037-6B88-8263-E17C-E810D53E98A5}"/>
                </a:ext>
              </a:extLst>
            </p:cNvPr>
            <p:cNvSpPr/>
            <p:nvPr/>
          </p:nvSpPr>
          <p:spPr>
            <a:xfrm>
              <a:off x="4679954" y="2537222"/>
              <a:ext cx="41276" cy="42857"/>
            </a:xfrm>
            <a:custGeom>
              <a:avLst/>
              <a:gdLst>
                <a:gd name="f0" fmla="val 10800000"/>
                <a:gd name="f1" fmla="val 5400000"/>
                <a:gd name="f2" fmla="val 180"/>
                <a:gd name="f3" fmla="val w"/>
                <a:gd name="f4" fmla="val h"/>
                <a:gd name="f5" fmla="val 0"/>
                <a:gd name="f6" fmla="val 24"/>
                <a:gd name="f7" fmla="val 25"/>
                <a:gd name="f8" fmla="val 3"/>
                <a:gd name="f9" fmla="val 11"/>
                <a:gd name="f10" fmla="val 17"/>
                <a:gd name="f11" fmla="val 16"/>
                <a:gd name="f12" fmla="val 8"/>
                <a:gd name="f13" fmla="val 9"/>
                <a:gd name="f14" fmla="val 1"/>
                <a:gd name="f15" fmla="val 2"/>
                <a:gd name="f16" fmla="+- 0 0 -90"/>
                <a:gd name="f17" fmla="*/ f3 1 24"/>
                <a:gd name="f18" fmla="*/ f4 1 25"/>
                <a:gd name="f19" fmla="val f5"/>
                <a:gd name="f20" fmla="val f6"/>
                <a:gd name="f21" fmla="val f7"/>
                <a:gd name="f22" fmla="*/ f16 f0 1"/>
                <a:gd name="f23" fmla="+- f21 0 f19"/>
                <a:gd name="f24" fmla="+- f20 0 f19"/>
                <a:gd name="f25" fmla="*/ f22 1 f2"/>
                <a:gd name="f26" fmla="*/ f24 1 24"/>
                <a:gd name="f27" fmla="*/ f23 1 25"/>
                <a:gd name="f28" fmla="*/ 24 f24 1"/>
                <a:gd name="f29" fmla="*/ 3 f23 1"/>
                <a:gd name="f30" fmla="*/ 25 f23 1"/>
                <a:gd name="f31" fmla="*/ 0 f24 1"/>
                <a:gd name="f32" fmla="*/ 24 f23 1"/>
                <a:gd name="f33" fmla="*/ 0 f23 1"/>
                <a:gd name="f34" fmla="+- f25 0 f1"/>
                <a:gd name="f35" fmla="*/ f28 1 24"/>
                <a:gd name="f36" fmla="*/ f29 1 25"/>
                <a:gd name="f37" fmla="*/ f30 1 25"/>
                <a:gd name="f38" fmla="*/ f31 1 24"/>
                <a:gd name="f39" fmla="*/ f32 1 25"/>
                <a:gd name="f40" fmla="*/ f33 1 25"/>
                <a:gd name="f41" fmla="*/ 0 1 f26"/>
                <a:gd name="f42" fmla="*/ f20 1 f26"/>
                <a:gd name="f43" fmla="*/ 0 1 f27"/>
                <a:gd name="f44" fmla="*/ f21 1 f27"/>
                <a:gd name="f45" fmla="*/ f35 1 f26"/>
                <a:gd name="f46" fmla="*/ f36 1 f27"/>
                <a:gd name="f47" fmla="*/ f37 1 f27"/>
                <a:gd name="f48" fmla="*/ f38 1 f26"/>
                <a:gd name="f49" fmla="*/ f39 1 f27"/>
                <a:gd name="f50" fmla="*/ f40 1 f27"/>
                <a:gd name="f51" fmla="*/ f41 f17 1"/>
                <a:gd name="f52" fmla="*/ f42 f17 1"/>
                <a:gd name="f53" fmla="*/ f44 f18 1"/>
                <a:gd name="f54" fmla="*/ f43 f18 1"/>
                <a:gd name="f55" fmla="*/ f45 f17 1"/>
                <a:gd name="f56" fmla="*/ f46 f18 1"/>
                <a:gd name="f57" fmla="*/ f47 f18 1"/>
                <a:gd name="f58" fmla="*/ f48 f17 1"/>
                <a:gd name="f59" fmla="*/ f49 f18 1"/>
                <a:gd name="f60" fmla="*/ f50 f18 1"/>
              </a:gdLst>
              <a:ahLst/>
              <a:cxnLst>
                <a:cxn ang="3cd4">
                  <a:pos x="hc" y="t"/>
                </a:cxn>
                <a:cxn ang="0">
                  <a:pos x="r" y="vc"/>
                </a:cxn>
                <a:cxn ang="cd4">
                  <a:pos x="hc" y="b"/>
                </a:cxn>
                <a:cxn ang="cd2">
                  <a:pos x="l" y="vc"/>
                </a:cxn>
                <a:cxn ang="f34">
                  <a:pos x="f55" y="f56"/>
                </a:cxn>
                <a:cxn ang="f34">
                  <a:pos x="f55" y="f57"/>
                </a:cxn>
                <a:cxn ang="f34">
                  <a:pos x="f58" y="f59"/>
                </a:cxn>
                <a:cxn ang="f34">
                  <a:pos x="f58" y="f60"/>
                </a:cxn>
                <a:cxn ang="f34">
                  <a:pos x="f55" y="f56"/>
                </a:cxn>
              </a:cxnLst>
              <a:rect l="f51" t="f54" r="f52" b="f53"/>
              <a:pathLst>
                <a:path w="24" h="25">
                  <a:moveTo>
                    <a:pt x="f6" y="f8"/>
                  </a:moveTo>
                  <a:cubicBezTo>
                    <a:pt x="f6" y="f9"/>
                    <a:pt x="f6" y="f10"/>
                    <a:pt x="f6" y="f7"/>
                  </a:cubicBezTo>
                  <a:cubicBezTo>
                    <a:pt x="f11" y="f7"/>
                    <a:pt x="f12" y="f6"/>
                    <a:pt x="f5" y="f6"/>
                  </a:cubicBezTo>
                  <a:cubicBezTo>
                    <a:pt x="f5" y="f11"/>
                    <a:pt x="f5" y="f13"/>
                    <a:pt x="f5" y="f5"/>
                  </a:cubicBezTo>
                  <a:cubicBezTo>
                    <a:pt x="f12" y="f14"/>
                    <a:pt x="f11" y="f15"/>
                    <a:pt x="f6" y="f8"/>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33" name="Freeform 138">
              <a:extLst>
                <a:ext uri="{FF2B5EF4-FFF2-40B4-BE49-F238E27FC236}">
                  <a16:creationId xmlns:a16="http://schemas.microsoft.com/office/drawing/2014/main" id="{3F91F31C-2908-DD5C-58C0-269A40D3CC74}"/>
                </a:ext>
              </a:extLst>
            </p:cNvPr>
            <p:cNvSpPr/>
            <p:nvPr/>
          </p:nvSpPr>
          <p:spPr>
            <a:xfrm>
              <a:off x="4899026" y="2421340"/>
              <a:ext cx="42867" cy="42857"/>
            </a:xfrm>
            <a:custGeom>
              <a:avLst/>
              <a:gdLst>
                <a:gd name="f0" fmla="val 10800000"/>
                <a:gd name="f1" fmla="val 5400000"/>
                <a:gd name="f2" fmla="val 180"/>
                <a:gd name="f3" fmla="val w"/>
                <a:gd name="f4" fmla="val h"/>
                <a:gd name="f5" fmla="val 0"/>
                <a:gd name="f6" fmla="val 24"/>
                <a:gd name="f7" fmla="val 8"/>
                <a:gd name="f8" fmla="val 1"/>
                <a:gd name="f9" fmla="val 16"/>
                <a:gd name="f10" fmla="val 2"/>
                <a:gd name="f11" fmla="val 3"/>
                <a:gd name="f12" fmla="val 10"/>
                <a:gd name="f13" fmla="val 17"/>
                <a:gd name="f14" fmla="val 23"/>
                <a:gd name="f15" fmla="val 9"/>
                <a:gd name="f16" fmla="val 22"/>
                <a:gd name="f17" fmla="val 15"/>
                <a:gd name="f18" fmla="+- 0 0 -90"/>
                <a:gd name="f19" fmla="*/ f3 1 24"/>
                <a:gd name="f20" fmla="*/ f4 1 24"/>
                <a:gd name="f21" fmla="val f5"/>
                <a:gd name="f22" fmla="val f6"/>
                <a:gd name="f23" fmla="*/ f18 f0 1"/>
                <a:gd name="f24" fmla="+- f22 0 f21"/>
                <a:gd name="f25" fmla="*/ f23 1 f2"/>
                <a:gd name="f26" fmla="*/ f24 1 24"/>
                <a:gd name="f27" fmla="*/ 0 f24 1"/>
                <a:gd name="f28" fmla="*/ 24 f24 1"/>
                <a:gd name="f29" fmla="*/ 3 f24 1"/>
                <a:gd name="f30" fmla="*/ 22 f24 1"/>
                <a:gd name="f31" fmla="+- f25 0 f1"/>
                <a:gd name="f32" fmla="*/ f27 1 24"/>
                <a:gd name="f33" fmla="*/ f28 1 24"/>
                <a:gd name="f34" fmla="*/ f29 1 24"/>
                <a:gd name="f35" fmla="*/ f30 1 24"/>
                <a:gd name="f36" fmla="*/ 0 1 f26"/>
                <a:gd name="f37" fmla="*/ f22 1 f26"/>
                <a:gd name="f38" fmla="*/ f32 1 f26"/>
                <a:gd name="f39" fmla="*/ f33 1 f26"/>
                <a:gd name="f40" fmla="*/ f34 1 f26"/>
                <a:gd name="f41" fmla="*/ f35 1 f26"/>
                <a:gd name="f42" fmla="*/ f36 f19 1"/>
                <a:gd name="f43" fmla="*/ f37 f19 1"/>
                <a:gd name="f44" fmla="*/ f37 f20 1"/>
                <a:gd name="f45" fmla="*/ f36 f20 1"/>
                <a:gd name="f46" fmla="*/ f38 f19 1"/>
                <a:gd name="f47" fmla="*/ f38 f20 1"/>
                <a:gd name="f48" fmla="*/ f39 f19 1"/>
                <a:gd name="f49" fmla="*/ f40 f20 1"/>
                <a:gd name="f50" fmla="*/ f39 f20 1"/>
                <a:gd name="f51" fmla="*/ f41 f20 1"/>
              </a:gdLst>
              <a:ahLst/>
              <a:cxnLst>
                <a:cxn ang="3cd4">
                  <a:pos x="hc" y="t"/>
                </a:cxn>
                <a:cxn ang="0">
                  <a:pos x="r" y="vc"/>
                </a:cxn>
                <a:cxn ang="cd4">
                  <a:pos x="hc" y="b"/>
                </a:cxn>
                <a:cxn ang="cd2">
                  <a:pos x="l" y="vc"/>
                </a:cxn>
                <a:cxn ang="f31">
                  <a:pos x="f46" y="f47"/>
                </a:cxn>
                <a:cxn ang="f31">
                  <a:pos x="f48" y="f49"/>
                </a:cxn>
                <a:cxn ang="f31">
                  <a:pos x="f48" y="f50"/>
                </a:cxn>
                <a:cxn ang="f31">
                  <a:pos x="f46" y="f51"/>
                </a:cxn>
                <a:cxn ang="f31">
                  <a:pos x="f46" y="f47"/>
                </a:cxn>
              </a:cxnLst>
              <a:rect l="f42" t="f45" r="f43" b="f44"/>
              <a:pathLst>
                <a:path w="24" h="24">
                  <a:moveTo>
                    <a:pt x="f5" y="f5"/>
                  </a:moveTo>
                  <a:cubicBezTo>
                    <a:pt x="f7" y="f8"/>
                    <a:pt x="f9" y="f10"/>
                    <a:pt x="f6" y="f11"/>
                  </a:cubicBezTo>
                  <a:cubicBezTo>
                    <a:pt x="f6" y="f12"/>
                    <a:pt x="f6" y="f13"/>
                    <a:pt x="f6" y="f6"/>
                  </a:cubicBezTo>
                  <a:cubicBezTo>
                    <a:pt x="f9" y="f14"/>
                    <a:pt x="f15" y="f14"/>
                    <a:pt x="f5" y="f16"/>
                  </a:cubicBezTo>
                  <a:cubicBezTo>
                    <a:pt x="f5" y="f17"/>
                    <a:pt x="f5" y="f7"/>
                    <a:pt x="f5" y="f5"/>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34" name="Freeform 139">
              <a:extLst>
                <a:ext uri="{FF2B5EF4-FFF2-40B4-BE49-F238E27FC236}">
                  <a16:creationId xmlns:a16="http://schemas.microsoft.com/office/drawing/2014/main" id="{FEB71A01-92DD-F325-FEC3-7FF9AD94C472}"/>
                </a:ext>
              </a:extLst>
            </p:cNvPr>
            <p:cNvSpPr/>
            <p:nvPr/>
          </p:nvSpPr>
          <p:spPr>
            <a:xfrm>
              <a:off x="4679954" y="2399111"/>
              <a:ext cx="41276" cy="44448"/>
            </a:xfrm>
            <a:custGeom>
              <a:avLst/>
              <a:gdLst>
                <a:gd name="f0" fmla="val 10800000"/>
                <a:gd name="f1" fmla="val 5400000"/>
                <a:gd name="f2" fmla="val 180"/>
                <a:gd name="f3" fmla="val w"/>
                <a:gd name="f4" fmla="val h"/>
                <a:gd name="f5" fmla="val 0"/>
                <a:gd name="f6" fmla="val 24"/>
                <a:gd name="f7" fmla="val 25"/>
                <a:gd name="f8" fmla="val 8"/>
                <a:gd name="f9" fmla="val 1"/>
                <a:gd name="f10" fmla="val 15"/>
                <a:gd name="f11" fmla="val 2"/>
                <a:gd name="f12" fmla="val 3"/>
                <a:gd name="f13" fmla="val 10"/>
                <a:gd name="f14" fmla="val 17"/>
                <a:gd name="f15" fmla="val 16"/>
                <a:gd name="f16" fmla="val 9"/>
                <a:gd name="f17" fmla="+- 0 0 -90"/>
                <a:gd name="f18" fmla="*/ f3 1 24"/>
                <a:gd name="f19" fmla="*/ f4 1 25"/>
                <a:gd name="f20" fmla="val f5"/>
                <a:gd name="f21" fmla="val f6"/>
                <a:gd name="f22" fmla="val f7"/>
                <a:gd name="f23" fmla="*/ f17 f0 1"/>
                <a:gd name="f24" fmla="+- f22 0 f20"/>
                <a:gd name="f25" fmla="+- f21 0 f20"/>
                <a:gd name="f26" fmla="*/ f23 1 f2"/>
                <a:gd name="f27" fmla="*/ f25 1 24"/>
                <a:gd name="f28" fmla="*/ f24 1 25"/>
                <a:gd name="f29" fmla="*/ 0 f25 1"/>
                <a:gd name="f30" fmla="*/ 0 f24 1"/>
                <a:gd name="f31" fmla="*/ 24 f25 1"/>
                <a:gd name="f32" fmla="*/ 3 f24 1"/>
                <a:gd name="f33" fmla="*/ 25 f24 1"/>
                <a:gd name="f34" fmla="*/ 24 f24 1"/>
                <a:gd name="f35" fmla="+- f26 0 f1"/>
                <a:gd name="f36" fmla="*/ f29 1 24"/>
                <a:gd name="f37" fmla="*/ f30 1 25"/>
                <a:gd name="f38" fmla="*/ f31 1 24"/>
                <a:gd name="f39" fmla="*/ f32 1 25"/>
                <a:gd name="f40" fmla="*/ f33 1 25"/>
                <a:gd name="f41" fmla="*/ f34 1 25"/>
                <a:gd name="f42" fmla="*/ 0 1 f27"/>
                <a:gd name="f43" fmla="*/ f21 1 f27"/>
                <a:gd name="f44" fmla="*/ 0 1 f28"/>
                <a:gd name="f45" fmla="*/ f22 1 f28"/>
                <a:gd name="f46" fmla="*/ f36 1 f27"/>
                <a:gd name="f47" fmla="*/ f37 1 f28"/>
                <a:gd name="f48" fmla="*/ f38 1 f27"/>
                <a:gd name="f49" fmla="*/ f39 1 f28"/>
                <a:gd name="f50" fmla="*/ f40 1 f28"/>
                <a:gd name="f51" fmla="*/ f41 1 f28"/>
                <a:gd name="f52" fmla="*/ f42 f18 1"/>
                <a:gd name="f53" fmla="*/ f43 f18 1"/>
                <a:gd name="f54" fmla="*/ f45 f19 1"/>
                <a:gd name="f55" fmla="*/ f44 f19 1"/>
                <a:gd name="f56" fmla="*/ f46 f18 1"/>
                <a:gd name="f57" fmla="*/ f47 f19 1"/>
                <a:gd name="f58" fmla="*/ f48 f18 1"/>
                <a:gd name="f59" fmla="*/ f49 f19 1"/>
                <a:gd name="f60" fmla="*/ f50 f19 1"/>
                <a:gd name="f61" fmla="*/ f51 f19 1"/>
              </a:gdLst>
              <a:ahLst/>
              <a:cxnLst>
                <a:cxn ang="3cd4">
                  <a:pos x="hc" y="t"/>
                </a:cxn>
                <a:cxn ang="0">
                  <a:pos x="r" y="vc"/>
                </a:cxn>
                <a:cxn ang="cd4">
                  <a:pos x="hc" y="b"/>
                </a:cxn>
                <a:cxn ang="cd2">
                  <a:pos x="l" y="vc"/>
                </a:cxn>
                <a:cxn ang="f35">
                  <a:pos x="f56" y="f57"/>
                </a:cxn>
                <a:cxn ang="f35">
                  <a:pos x="f58" y="f59"/>
                </a:cxn>
                <a:cxn ang="f35">
                  <a:pos x="f58" y="f60"/>
                </a:cxn>
                <a:cxn ang="f35">
                  <a:pos x="f56" y="f61"/>
                </a:cxn>
                <a:cxn ang="f35">
                  <a:pos x="f56" y="f57"/>
                </a:cxn>
              </a:cxnLst>
              <a:rect l="f52" t="f55" r="f53" b="f54"/>
              <a:pathLst>
                <a:path w="24" h="25">
                  <a:moveTo>
                    <a:pt x="f5" y="f5"/>
                  </a:moveTo>
                  <a:cubicBezTo>
                    <a:pt x="f8" y="f9"/>
                    <a:pt x="f10" y="f11"/>
                    <a:pt x="f6" y="f12"/>
                  </a:cubicBezTo>
                  <a:cubicBezTo>
                    <a:pt x="f6" y="f13"/>
                    <a:pt x="f6" y="f14"/>
                    <a:pt x="f6" y="f7"/>
                  </a:cubicBezTo>
                  <a:cubicBezTo>
                    <a:pt x="f15" y="f7"/>
                    <a:pt x="f16" y="f6"/>
                    <a:pt x="f5" y="f6"/>
                  </a:cubicBezTo>
                  <a:cubicBezTo>
                    <a:pt x="f5" y="f15"/>
                    <a:pt x="f5" y="f16"/>
                    <a:pt x="f5" y="f5"/>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35" name="Freeform 140">
              <a:extLst>
                <a:ext uri="{FF2B5EF4-FFF2-40B4-BE49-F238E27FC236}">
                  <a16:creationId xmlns:a16="http://schemas.microsoft.com/office/drawing/2014/main" id="{11B89228-FE85-B34E-AB53-BE538ED88829}"/>
                </a:ext>
              </a:extLst>
            </p:cNvPr>
            <p:cNvSpPr/>
            <p:nvPr/>
          </p:nvSpPr>
          <p:spPr>
            <a:xfrm>
              <a:off x="4675190" y="1227536"/>
              <a:ext cx="55558" cy="53977"/>
            </a:xfrm>
            <a:custGeom>
              <a:avLst/>
              <a:gdLst>
                <a:gd name="f0" fmla="val 10800000"/>
                <a:gd name="f1" fmla="val 5400000"/>
                <a:gd name="f2" fmla="val 180"/>
                <a:gd name="f3" fmla="val w"/>
                <a:gd name="f4" fmla="val h"/>
                <a:gd name="f5" fmla="val 0"/>
                <a:gd name="f6" fmla="val 31"/>
                <a:gd name="f7" fmla="val 30"/>
                <a:gd name="f8" fmla="val 2"/>
                <a:gd name="f9" fmla="val 11"/>
                <a:gd name="f10" fmla="val 27"/>
                <a:gd name="f11" fmla="val 3"/>
                <a:gd name="f12" fmla="val 26"/>
                <a:gd name="f13" fmla="val 25"/>
                <a:gd name="f14" fmla="+- 0 0 -90"/>
                <a:gd name="f15" fmla="*/ f3 1 31"/>
                <a:gd name="f16" fmla="*/ f4 1 30"/>
                <a:gd name="f17" fmla="val f5"/>
                <a:gd name="f18" fmla="val f6"/>
                <a:gd name="f19" fmla="val f7"/>
                <a:gd name="f20" fmla="*/ f14 f0 1"/>
                <a:gd name="f21" fmla="+- f19 0 f17"/>
                <a:gd name="f22" fmla="+- f18 0 f17"/>
                <a:gd name="f23" fmla="*/ f20 1 f2"/>
                <a:gd name="f24" fmla="*/ f22 1 31"/>
                <a:gd name="f25" fmla="*/ f21 1 30"/>
                <a:gd name="f26" fmla="*/ 2 f22 1"/>
                <a:gd name="f27" fmla="*/ 0 f21 1"/>
                <a:gd name="f28" fmla="*/ 26 f22 1"/>
                <a:gd name="f29" fmla="*/ 30 f21 1"/>
                <a:gd name="f30" fmla="+- f23 0 f1"/>
                <a:gd name="f31" fmla="*/ f26 1 31"/>
                <a:gd name="f32" fmla="*/ f27 1 30"/>
                <a:gd name="f33" fmla="*/ f28 1 31"/>
                <a:gd name="f34" fmla="*/ f29 1 30"/>
                <a:gd name="f35" fmla="*/ 0 1 f24"/>
                <a:gd name="f36" fmla="*/ f18 1 f24"/>
                <a:gd name="f37" fmla="*/ 0 1 f25"/>
                <a:gd name="f38" fmla="*/ f19 1 f25"/>
                <a:gd name="f39" fmla="*/ f31 1 f24"/>
                <a:gd name="f40" fmla="*/ f32 1 f25"/>
                <a:gd name="f41" fmla="*/ f33 1 f24"/>
                <a:gd name="f42" fmla="*/ f34 1 f25"/>
                <a:gd name="f43" fmla="*/ f35 f15 1"/>
                <a:gd name="f44" fmla="*/ f36 f15 1"/>
                <a:gd name="f45" fmla="*/ f38 f16 1"/>
                <a:gd name="f46" fmla="*/ f37 f16 1"/>
                <a:gd name="f47" fmla="*/ f39 f15 1"/>
                <a:gd name="f48" fmla="*/ f40 f16 1"/>
                <a:gd name="f49" fmla="*/ f41 f15 1"/>
                <a:gd name="f50" fmla="*/ f42 f16 1"/>
              </a:gdLst>
              <a:ahLst/>
              <a:cxnLst>
                <a:cxn ang="3cd4">
                  <a:pos x="hc" y="t"/>
                </a:cxn>
                <a:cxn ang="0">
                  <a:pos x="r" y="vc"/>
                </a:cxn>
                <a:cxn ang="cd4">
                  <a:pos x="hc" y="b"/>
                </a:cxn>
                <a:cxn ang="cd2">
                  <a:pos x="l" y="vc"/>
                </a:cxn>
                <a:cxn ang="f30">
                  <a:pos x="f47" y="f48"/>
                </a:cxn>
                <a:cxn ang="f30">
                  <a:pos x="f49" y="f50"/>
                </a:cxn>
                <a:cxn ang="f30">
                  <a:pos x="f47" y="f48"/>
                </a:cxn>
              </a:cxnLst>
              <a:rect l="f43" t="f46" r="f44" b="f45"/>
              <a:pathLst>
                <a:path w="31" h="30">
                  <a:moveTo>
                    <a:pt x="f8" y="f5"/>
                  </a:moveTo>
                  <a:cubicBezTo>
                    <a:pt x="f6" y="f9"/>
                    <a:pt x="f10" y="f11"/>
                    <a:pt x="f12" y="f7"/>
                  </a:cubicBezTo>
                  <a:cubicBezTo>
                    <a:pt x="f8" y="f10"/>
                    <a:pt x="f5" y="f13"/>
                    <a:pt x="f8" y="f5"/>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36" name="Freeform 141">
              <a:extLst>
                <a:ext uri="{FF2B5EF4-FFF2-40B4-BE49-F238E27FC236}">
                  <a16:creationId xmlns:a16="http://schemas.microsoft.com/office/drawing/2014/main" id="{0D51DE01-6B12-F7B5-DD2D-47B902F6CFF2}"/>
                </a:ext>
              </a:extLst>
            </p:cNvPr>
            <p:cNvSpPr/>
            <p:nvPr/>
          </p:nvSpPr>
          <p:spPr>
            <a:xfrm>
              <a:off x="4679954" y="1437089"/>
              <a:ext cx="44448" cy="50804"/>
            </a:xfrm>
            <a:custGeom>
              <a:avLst/>
              <a:gdLst>
                <a:gd name="f0" fmla="val 10800000"/>
                <a:gd name="f1" fmla="val 5400000"/>
                <a:gd name="f2" fmla="val 180"/>
                <a:gd name="f3" fmla="val w"/>
                <a:gd name="f4" fmla="val h"/>
                <a:gd name="f5" fmla="val 0"/>
                <a:gd name="f6" fmla="val 26"/>
                <a:gd name="f7" fmla="val 29"/>
                <a:gd name="f8" fmla="val 22"/>
                <a:gd name="f9" fmla="val 14"/>
                <a:gd name="f10" fmla="val 7"/>
                <a:gd name="f11" fmla="val 23"/>
                <a:gd name="f12" fmla="val 2"/>
                <a:gd name="f13" fmla="val 5"/>
                <a:gd name="f14" fmla="val 16"/>
                <a:gd name="f15" fmla="val 27"/>
                <a:gd name="f16" fmla="val 8"/>
                <a:gd name="f17" fmla="val 24"/>
                <a:gd name="f18" fmla="+- 0 0 -90"/>
                <a:gd name="f19" fmla="*/ f3 1 26"/>
                <a:gd name="f20" fmla="*/ f4 1 29"/>
                <a:gd name="f21" fmla="val f5"/>
                <a:gd name="f22" fmla="val f6"/>
                <a:gd name="f23" fmla="val f7"/>
                <a:gd name="f24" fmla="*/ f18 f0 1"/>
                <a:gd name="f25" fmla="+- f23 0 f21"/>
                <a:gd name="f26" fmla="+- f22 0 f21"/>
                <a:gd name="f27" fmla="*/ f24 1 f2"/>
                <a:gd name="f28" fmla="*/ f26 1 26"/>
                <a:gd name="f29" fmla="*/ f25 1 29"/>
                <a:gd name="f30" fmla="*/ 0 f26 1"/>
                <a:gd name="f31" fmla="*/ 22 f25 1"/>
                <a:gd name="f32" fmla="*/ 0 f25 1"/>
                <a:gd name="f33" fmla="*/ 23 f26 1"/>
                <a:gd name="f34" fmla="*/ 29 f25 1"/>
                <a:gd name="f35" fmla="+- f27 0 f1"/>
                <a:gd name="f36" fmla="*/ f30 1 26"/>
                <a:gd name="f37" fmla="*/ f31 1 29"/>
                <a:gd name="f38" fmla="*/ f32 1 29"/>
                <a:gd name="f39" fmla="*/ f33 1 26"/>
                <a:gd name="f40" fmla="*/ f34 1 29"/>
                <a:gd name="f41" fmla="*/ 0 1 f28"/>
                <a:gd name="f42" fmla="*/ f22 1 f28"/>
                <a:gd name="f43" fmla="*/ 0 1 f29"/>
                <a:gd name="f44" fmla="*/ f23 1 f29"/>
                <a:gd name="f45" fmla="*/ f36 1 f28"/>
                <a:gd name="f46" fmla="*/ f37 1 f29"/>
                <a:gd name="f47" fmla="*/ f38 1 f29"/>
                <a:gd name="f48" fmla="*/ f39 1 f28"/>
                <a:gd name="f49" fmla="*/ f40 1 f29"/>
                <a:gd name="f50" fmla="*/ f41 f19 1"/>
                <a:gd name="f51" fmla="*/ f42 f19 1"/>
                <a:gd name="f52" fmla="*/ f44 f20 1"/>
                <a:gd name="f53" fmla="*/ f43 f20 1"/>
                <a:gd name="f54" fmla="*/ f45 f19 1"/>
                <a:gd name="f55" fmla="*/ f46 f20 1"/>
                <a:gd name="f56" fmla="*/ f47 f20 1"/>
                <a:gd name="f57" fmla="*/ f48 f19 1"/>
                <a:gd name="f58" fmla="*/ f49 f20 1"/>
              </a:gdLst>
              <a:ahLst/>
              <a:cxnLst>
                <a:cxn ang="3cd4">
                  <a:pos x="hc" y="t"/>
                </a:cxn>
                <a:cxn ang="0">
                  <a:pos x="r" y="vc"/>
                </a:cxn>
                <a:cxn ang="cd4">
                  <a:pos x="hc" y="b"/>
                </a:cxn>
                <a:cxn ang="cd2">
                  <a:pos x="l" y="vc"/>
                </a:cxn>
                <a:cxn ang="f35">
                  <a:pos x="f54" y="f55"/>
                </a:cxn>
                <a:cxn ang="f35">
                  <a:pos x="f54" y="f56"/>
                </a:cxn>
                <a:cxn ang="f35">
                  <a:pos x="f57" y="f58"/>
                </a:cxn>
                <a:cxn ang="f35">
                  <a:pos x="f54" y="f55"/>
                </a:cxn>
              </a:cxnLst>
              <a:rect l="f50" t="f53" r="f51" b="f52"/>
              <a:pathLst>
                <a:path w="26" h="29">
                  <a:moveTo>
                    <a:pt x="f5" y="f8"/>
                  </a:moveTo>
                  <a:cubicBezTo>
                    <a:pt x="f5" y="f9"/>
                    <a:pt x="f5" y="f10"/>
                    <a:pt x="f5" y="f5"/>
                  </a:cubicBezTo>
                  <a:cubicBezTo>
                    <a:pt x="f11" y="f12"/>
                    <a:pt x="f6" y="f13"/>
                    <a:pt x="f11" y="f7"/>
                  </a:cubicBezTo>
                  <a:cubicBezTo>
                    <a:pt x="f14" y="f15"/>
                    <a:pt x="f16" y="f17"/>
                    <a:pt x="f5" y="f8"/>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37" name="Freeform 142">
              <a:extLst>
                <a:ext uri="{FF2B5EF4-FFF2-40B4-BE49-F238E27FC236}">
                  <a16:creationId xmlns:a16="http://schemas.microsoft.com/office/drawing/2014/main" id="{8E07A97D-774E-CED4-16F7-05699A82E40E}"/>
                </a:ext>
              </a:extLst>
            </p:cNvPr>
            <p:cNvSpPr/>
            <p:nvPr/>
          </p:nvSpPr>
          <p:spPr>
            <a:xfrm>
              <a:off x="4965704" y="2299094"/>
              <a:ext cx="52385" cy="44448"/>
            </a:xfrm>
            <a:custGeom>
              <a:avLst/>
              <a:gdLst>
                <a:gd name="f0" fmla="val 10800000"/>
                <a:gd name="f1" fmla="val 5400000"/>
                <a:gd name="f2" fmla="val 180"/>
                <a:gd name="f3" fmla="val w"/>
                <a:gd name="f4" fmla="val h"/>
                <a:gd name="f5" fmla="val 0"/>
                <a:gd name="f6" fmla="val 30"/>
                <a:gd name="f7" fmla="val 25"/>
                <a:gd name="f8" fmla="val 24"/>
                <a:gd name="f9" fmla="val 16"/>
                <a:gd name="f10" fmla="val 9"/>
                <a:gd name="f11" fmla="val 23"/>
                <a:gd name="f12" fmla="val 22"/>
                <a:gd name="f13" fmla="val 15"/>
                <a:gd name="f14" fmla="val 8"/>
                <a:gd name="f15" fmla="val 1"/>
                <a:gd name="f16" fmla="val 4"/>
                <a:gd name="f17" fmla="+- 0 0 -90"/>
                <a:gd name="f18" fmla="*/ f3 1 30"/>
                <a:gd name="f19" fmla="*/ f4 1 25"/>
                <a:gd name="f20" fmla="val f5"/>
                <a:gd name="f21" fmla="val f6"/>
                <a:gd name="f22" fmla="val f7"/>
                <a:gd name="f23" fmla="*/ f17 f0 1"/>
                <a:gd name="f24" fmla="+- f22 0 f20"/>
                <a:gd name="f25" fmla="+- f21 0 f20"/>
                <a:gd name="f26" fmla="*/ f23 1 f2"/>
                <a:gd name="f27" fmla="*/ f25 1 30"/>
                <a:gd name="f28" fmla="*/ f24 1 25"/>
                <a:gd name="f29" fmla="*/ 24 f25 1"/>
                <a:gd name="f30" fmla="*/ 25 f24 1"/>
                <a:gd name="f31" fmla="*/ 0 f25 1"/>
                <a:gd name="f32" fmla="*/ 22 f24 1"/>
                <a:gd name="f33" fmla="*/ 1 f24 1"/>
                <a:gd name="f34" fmla="+- f26 0 f1"/>
                <a:gd name="f35" fmla="*/ f29 1 30"/>
                <a:gd name="f36" fmla="*/ f30 1 25"/>
                <a:gd name="f37" fmla="*/ f31 1 30"/>
                <a:gd name="f38" fmla="*/ f32 1 25"/>
                <a:gd name="f39" fmla="*/ f33 1 25"/>
                <a:gd name="f40" fmla="*/ 0 1 f27"/>
                <a:gd name="f41" fmla="*/ f21 1 f27"/>
                <a:gd name="f42" fmla="*/ 0 1 f28"/>
                <a:gd name="f43" fmla="*/ f22 1 f28"/>
                <a:gd name="f44" fmla="*/ f35 1 f27"/>
                <a:gd name="f45" fmla="*/ f36 1 f28"/>
                <a:gd name="f46" fmla="*/ f37 1 f27"/>
                <a:gd name="f47" fmla="*/ f38 1 f28"/>
                <a:gd name="f48" fmla="*/ f39 1 f28"/>
                <a:gd name="f49" fmla="*/ f40 f18 1"/>
                <a:gd name="f50" fmla="*/ f41 f18 1"/>
                <a:gd name="f51" fmla="*/ f43 f19 1"/>
                <a:gd name="f52" fmla="*/ f42 f19 1"/>
                <a:gd name="f53" fmla="*/ f44 f18 1"/>
                <a:gd name="f54" fmla="*/ f45 f19 1"/>
                <a:gd name="f55" fmla="*/ f46 f18 1"/>
                <a:gd name="f56" fmla="*/ f47 f19 1"/>
                <a:gd name="f57" fmla="*/ f48 f19 1"/>
              </a:gdLst>
              <a:ahLst/>
              <a:cxnLst>
                <a:cxn ang="3cd4">
                  <a:pos x="hc" y="t"/>
                </a:cxn>
                <a:cxn ang="0">
                  <a:pos x="r" y="vc"/>
                </a:cxn>
                <a:cxn ang="cd4">
                  <a:pos x="hc" y="b"/>
                </a:cxn>
                <a:cxn ang="cd2">
                  <a:pos x="l" y="vc"/>
                </a:cxn>
                <a:cxn ang="f34">
                  <a:pos x="f53" y="f54"/>
                </a:cxn>
                <a:cxn ang="f34">
                  <a:pos x="f55" y="f56"/>
                </a:cxn>
                <a:cxn ang="f34">
                  <a:pos x="f55" y="f57"/>
                </a:cxn>
                <a:cxn ang="f34">
                  <a:pos x="f53" y="f54"/>
                </a:cxn>
              </a:cxnLst>
              <a:rect l="f49" t="f52" r="f50" b="f51"/>
              <a:pathLst>
                <a:path w="30" h="25">
                  <a:moveTo>
                    <a:pt x="f8" y="f7"/>
                  </a:moveTo>
                  <a:cubicBezTo>
                    <a:pt x="f9" y="f8"/>
                    <a:pt x="f10" y="f11"/>
                    <a:pt x="f5" y="f12"/>
                  </a:cubicBezTo>
                  <a:cubicBezTo>
                    <a:pt x="f5" y="f13"/>
                    <a:pt x="f5" y="f14"/>
                    <a:pt x="f5" y="f15"/>
                  </a:cubicBezTo>
                  <a:cubicBezTo>
                    <a:pt x="f6" y="f16"/>
                    <a:pt x="f7" y="f5"/>
                    <a:pt x="f8" y="f7"/>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38" name="Freeform 143">
              <a:extLst>
                <a:ext uri="{FF2B5EF4-FFF2-40B4-BE49-F238E27FC236}">
                  <a16:creationId xmlns:a16="http://schemas.microsoft.com/office/drawing/2014/main" id="{8E303A60-1FF9-4890-39ED-8F7A70C72665}"/>
                </a:ext>
              </a:extLst>
            </p:cNvPr>
            <p:cNvSpPr/>
            <p:nvPr/>
          </p:nvSpPr>
          <p:spPr>
            <a:xfrm>
              <a:off x="4965704" y="2429277"/>
              <a:ext cx="42867" cy="42857"/>
            </a:xfrm>
            <a:custGeom>
              <a:avLst/>
              <a:gdLst>
                <a:gd name="f0" fmla="val 10800000"/>
                <a:gd name="f1" fmla="val 5400000"/>
                <a:gd name="f2" fmla="val 180"/>
                <a:gd name="f3" fmla="val w"/>
                <a:gd name="f4" fmla="val h"/>
                <a:gd name="f5" fmla="val 0"/>
                <a:gd name="f6" fmla="val 24"/>
                <a:gd name="f7" fmla="val 2"/>
                <a:gd name="f8" fmla="val 11"/>
                <a:gd name="f9" fmla="val 16"/>
                <a:gd name="f10" fmla="val 23"/>
                <a:gd name="f11" fmla="val 8"/>
                <a:gd name="f12" fmla="val 22"/>
                <a:gd name="f13" fmla="val 21"/>
                <a:gd name="f14" fmla="val 14"/>
                <a:gd name="f15" fmla="val 1"/>
                <a:gd name="f16" fmla="+- 0 0 -90"/>
                <a:gd name="f17" fmla="*/ f3 1 24"/>
                <a:gd name="f18" fmla="*/ f4 1 24"/>
                <a:gd name="f19" fmla="val f5"/>
                <a:gd name="f20" fmla="val f6"/>
                <a:gd name="f21" fmla="*/ f16 f0 1"/>
                <a:gd name="f22" fmla="+- f20 0 f19"/>
                <a:gd name="f23" fmla="*/ f21 1 f2"/>
                <a:gd name="f24" fmla="*/ f22 1 24"/>
                <a:gd name="f25" fmla="*/ 24 f22 1"/>
                <a:gd name="f26" fmla="*/ 2 f22 1"/>
                <a:gd name="f27" fmla="*/ 0 f22 1"/>
                <a:gd name="f28" fmla="*/ 21 f22 1"/>
                <a:gd name="f29" fmla="+- f23 0 f1"/>
                <a:gd name="f30" fmla="*/ f25 1 24"/>
                <a:gd name="f31" fmla="*/ f26 1 24"/>
                <a:gd name="f32" fmla="*/ f27 1 24"/>
                <a:gd name="f33" fmla="*/ f28 1 24"/>
                <a:gd name="f34" fmla="*/ 0 1 f24"/>
                <a:gd name="f35" fmla="*/ f20 1 f24"/>
                <a:gd name="f36" fmla="*/ f30 1 f24"/>
                <a:gd name="f37" fmla="*/ f31 1 f24"/>
                <a:gd name="f38" fmla="*/ f32 1 f24"/>
                <a:gd name="f39" fmla="*/ f33 1 f24"/>
                <a:gd name="f40" fmla="*/ f34 f17 1"/>
                <a:gd name="f41" fmla="*/ f35 f17 1"/>
                <a:gd name="f42" fmla="*/ f35 f18 1"/>
                <a:gd name="f43" fmla="*/ f34 f18 1"/>
                <a:gd name="f44" fmla="*/ f36 f17 1"/>
                <a:gd name="f45" fmla="*/ f37 f18 1"/>
                <a:gd name="f46" fmla="*/ f36 f18 1"/>
                <a:gd name="f47" fmla="*/ f38 f17 1"/>
                <a:gd name="f48" fmla="*/ f39 f18 1"/>
                <a:gd name="f49" fmla="*/ f38 f18 1"/>
              </a:gdLst>
              <a:ahLst/>
              <a:cxnLst>
                <a:cxn ang="3cd4">
                  <a:pos x="hc" y="t"/>
                </a:cxn>
                <a:cxn ang="0">
                  <a:pos x="r" y="vc"/>
                </a:cxn>
                <a:cxn ang="cd4">
                  <a:pos x="hc" y="b"/>
                </a:cxn>
                <a:cxn ang="cd2">
                  <a:pos x="l" y="vc"/>
                </a:cxn>
                <a:cxn ang="f29">
                  <a:pos x="f44" y="f45"/>
                </a:cxn>
                <a:cxn ang="f29">
                  <a:pos x="f44" y="f46"/>
                </a:cxn>
                <a:cxn ang="f29">
                  <a:pos x="f47" y="f48"/>
                </a:cxn>
                <a:cxn ang="f29">
                  <a:pos x="f47" y="f49"/>
                </a:cxn>
                <a:cxn ang="f29">
                  <a:pos x="f44" y="f45"/>
                </a:cxn>
              </a:cxnLst>
              <a:rect l="f40" t="f43" r="f41" b="f42"/>
              <a:pathLst>
                <a:path w="24" h="24">
                  <a:moveTo>
                    <a:pt x="f6" y="f7"/>
                  </a:moveTo>
                  <a:cubicBezTo>
                    <a:pt x="f6" y="f8"/>
                    <a:pt x="f6" y="f9"/>
                    <a:pt x="f6" y="f6"/>
                  </a:cubicBezTo>
                  <a:cubicBezTo>
                    <a:pt x="f9" y="f10"/>
                    <a:pt x="f11" y="f12"/>
                    <a:pt x="f5" y="f13"/>
                  </a:cubicBezTo>
                  <a:cubicBezTo>
                    <a:pt x="f5" y="f14"/>
                    <a:pt x="f5" y="f11"/>
                    <a:pt x="f5" y="f5"/>
                  </a:cubicBezTo>
                  <a:cubicBezTo>
                    <a:pt x="f11" y="f15"/>
                    <a:pt x="f9" y="f7"/>
                    <a:pt x="f6" y="f7"/>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39" name="Freeform 144">
              <a:extLst>
                <a:ext uri="{FF2B5EF4-FFF2-40B4-BE49-F238E27FC236}">
                  <a16:creationId xmlns:a16="http://schemas.microsoft.com/office/drawing/2014/main" id="{61D09FAF-0B48-60C0-E450-A7993D2107E5}"/>
                </a:ext>
              </a:extLst>
            </p:cNvPr>
            <p:cNvSpPr/>
            <p:nvPr/>
          </p:nvSpPr>
          <p:spPr>
            <a:xfrm>
              <a:off x="4679954" y="2465789"/>
              <a:ext cx="47621" cy="47621"/>
            </a:xfrm>
            <a:custGeom>
              <a:avLst/>
              <a:gdLst>
                <a:gd name="f0" fmla="val 10800000"/>
                <a:gd name="f1" fmla="val 5400000"/>
                <a:gd name="f2" fmla="val 180"/>
                <a:gd name="f3" fmla="val w"/>
                <a:gd name="f4" fmla="val h"/>
                <a:gd name="f5" fmla="val 0"/>
                <a:gd name="f6" fmla="val 27"/>
                <a:gd name="f7" fmla="val 23"/>
                <a:gd name="f8" fmla="val 16"/>
                <a:gd name="f9" fmla="val 26"/>
                <a:gd name="f10" fmla="val 8"/>
                <a:gd name="f11" fmla="val 25"/>
                <a:gd name="f12" fmla="val 24"/>
                <a:gd name="f13" fmla="val 17"/>
                <a:gd name="f14" fmla="val 10"/>
                <a:gd name="f15" fmla="val 3"/>
                <a:gd name="f16" fmla="val 1"/>
                <a:gd name="f17" fmla="+- 0 0 -90"/>
                <a:gd name="f18" fmla="*/ f3 1 27"/>
                <a:gd name="f19" fmla="*/ f4 1 27"/>
                <a:gd name="f20" fmla="val f5"/>
                <a:gd name="f21" fmla="val f6"/>
                <a:gd name="f22" fmla="*/ f17 f0 1"/>
                <a:gd name="f23" fmla="+- f21 0 f20"/>
                <a:gd name="f24" fmla="*/ f22 1 f2"/>
                <a:gd name="f25" fmla="*/ f23 1 27"/>
                <a:gd name="f26" fmla="*/ 23 f23 1"/>
                <a:gd name="f27" fmla="*/ 27 f23 1"/>
                <a:gd name="f28" fmla="*/ 0 f23 1"/>
                <a:gd name="f29" fmla="*/ 24 f23 1"/>
                <a:gd name="f30" fmla="*/ 3 f23 1"/>
                <a:gd name="f31" fmla="+- f24 0 f1"/>
                <a:gd name="f32" fmla="*/ f26 1 27"/>
                <a:gd name="f33" fmla="*/ f27 1 27"/>
                <a:gd name="f34" fmla="*/ f28 1 27"/>
                <a:gd name="f35" fmla="*/ f29 1 27"/>
                <a:gd name="f36" fmla="*/ f30 1 27"/>
                <a:gd name="f37" fmla="*/ 0 1 f25"/>
                <a:gd name="f38" fmla="*/ f21 1 f25"/>
                <a:gd name="f39" fmla="*/ f32 1 f25"/>
                <a:gd name="f40" fmla="*/ f33 1 f25"/>
                <a:gd name="f41" fmla="*/ f34 1 f25"/>
                <a:gd name="f42" fmla="*/ f35 1 f25"/>
                <a:gd name="f43" fmla="*/ f36 1 f25"/>
                <a:gd name="f44" fmla="*/ f37 f18 1"/>
                <a:gd name="f45" fmla="*/ f38 f18 1"/>
                <a:gd name="f46" fmla="*/ f38 f19 1"/>
                <a:gd name="f47" fmla="*/ f37 f19 1"/>
                <a:gd name="f48" fmla="*/ f39 f18 1"/>
                <a:gd name="f49" fmla="*/ f40 f19 1"/>
                <a:gd name="f50" fmla="*/ f41 f18 1"/>
                <a:gd name="f51" fmla="*/ f42 f19 1"/>
                <a:gd name="f52" fmla="*/ f43 f19 1"/>
              </a:gdLst>
              <a:ahLst/>
              <a:cxnLst>
                <a:cxn ang="3cd4">
                  <a:pos x="hc" y="t"/>
                </a:cxn>
                <a:cxn ang="0">
                  <a:pos x="r" y="vc"/>
                </a:cxn>
                <a:cxn ang="cd4">
                  <a:pos x="hc" y="b"/>
                </a:cxn>
                <a:cxn ang="cd2">
                  <a:pos x="l" y="vc"/>
                </a:cxn>
                <a:cxn ang="f31">
                  <a:pos x="f48" y="f49"/>
                </a:cxn>
                <a:cxn ang="f31">
                  <a:pos x="f50" y="f51"/>
                </a:cxn>
                <a:cxn ang="f31">
                  <a:pos x="f50" y="f52"/>
                </a:cxn>
                <a:cxn ang="f31">
                  <a:pos x="f48" y="f49"/>
                </a:cxn>
              </a:cxnLst>
              <a:rect l="f44" t="f47" r="f45" b="f46"/>
              <a:pathLst>
                <a:path w="27" h="27">
                  <a:moveTo>
                    <a:pt x="f7" y="f6"/>
                  </a:moveTo>
                  <a:cubicBezTo>
                    <a:pt x="f8" y="f9"/>
                    <a:pt x="f10" y="f11"/>
                    <a:pt x="f5" y="f12"/>
                  </a:cubicBezTo>
                  <a:cubicBezTo>
                    <a:pt x="f5" y="f13"/>
                    <a:pt x="f5" y="f14"/>
                    <a:pt x="f5" y="f15"/>
                  </a:cubicBezTo>
                  <a:cubicBezTo>
                    <a:pt x="f6" y="f16"/>
                    <a:pt x="f9" y="f5"/>
                    <a:pt x="f7" y="f6"/>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40" name="Freeform 145">
              <a:extLst>
                <a:ext uri="{FF2B5EF4-FFF2-40B4-BE49-F238E27FC236}">
                  <a16:creationId xmlns:a16="http://schemas.microsoft.com/office/drawing/2014/main" id="{BB6AA233-C76F-E6F3-6EC7-65F3CC498689}"/>
                </a:ext>
              </a:extLst>
            </p:cNvPr>
            <p:cNvSpPr/>
            <p:nvPr/>
          </p:nvSpPr>
          <p:spPr>
            <a:xfrm>
              <a:off x="4679954" y="2262582"/>
              <a:ext cx="41276" cy="44448"/>
            </a:xfrm>
            <a:custGeom>
              <a:avLst/>
              <a:gdLst>
                <a:gd name="f0" fmla="val 10800000"/>
                <a:gd name="f1" fmla="val 5400000"/>
                <a:gd name="f2" fmla="val 180"/>
                <a:gd name="f3" fmla="val w"/>
                <a:gd name="f4" fmla="val h"/>
                <a:gd name="f5" fmla="val 0"/>
                <a:gd name="f6" fmla="val 24"/>
                <a:gd name="f7" fmla="val 26"/>
                <a:gd name="f8" fmla="val 15"/>
                <a:gd name="f9" fmla="val 25"/>
                <a:gd name="f10" fmla="val 8"/>
                <a:gd name="f11" fmla="val 23"/>
                <a:gd name="f12" fmla="val 1"/>
                <a:gd name="f13" fmla="val 16"/>
                <a:gd name="f14" fmla="val 2"/>
                <a:gd name="f15" fmla="val 3"/>
                <a:gd name="f16" fmla="val 11"/>
                <a:gd name="f17" fmla="val 18"/>
                <a:gd name="f18" fmla="+- 0 0 -90"/>
                <a:gd name="f19" fmla="*/ f3 1 24"/>
                <a:gd name="f20" fmla="*/ f4 1 26"/>
                <a:gd name="f21" fmla="val f5"/>
                <a:gd name="f22" fmla="val f6"/>
                <a:gd name="f23" fmla="val f7"/>
                <a:gd name="f24" fmla="*/ f18 f0 1"/>
                <a:gd name="f25" fmla="+- f23 0 f21"/>
                <a:gd name="f26" fmla="+- f22 0 f21"/>
                <a:gd name="f27" fmla="*/ f24 1 f2"/>
                <a:gd name="f28" fmla="*/ f26 1 24"/>
                <a:gd name="f29" fmla="*/ f25 1 26"/>
                <a:gd name="f30" fmla="*/ 24 f26 1"/>
                <a:gd name="f31" fmla="*/ 26 f25 1"/>
                <a:gd name="f32" fmla="*/ 0 f26 1"/>
                <a:gd name="f33" fmla="*/ 23 f25 1"/>
                <a:gd name="f34" fmla="*/ 0 f25 1"/>
                <a:gd name="f35" fmla="*/ 3 f25 1"/>
                <a:gd name="f36" fmla="+- f27 0 f1"/>
                <a:gd name="f37" fmla="*/ f30 1 24"/>
                <a:gd name="f38" fmla="*/ f31 1 26"/>
                <a:gd name="f39" fmla="*/ f32 1 24"/>
                <a:gd name="f40" fmla="*/ f33 1 26"/>
                <a:gd name="f41" fmla="*/ f34 1 26"/>
                <a:gd name="f42" fmla="*/ f35 1 26"/>
                <a:gd name="f43" fmla="*/ 0 1 f28"/>
                <a:gd name="f44" fmla="*/ f22 1 f28"/>
                <a:gd name="f45" fmla="*/ 0 1 f29"/>
                <a:gd name="f46" fmla="*/ f23 1 f29"/>
                <a:gd name="f47" fmla="*/ f37 1 f28"/>
                <a:gd name="f48" fmla="*/ f38 1 f29"/>
                <a:gd name="f49" fmla="*/ f39 1 f28"/>
                <a:gd name="f50" fmla="*/ f40 1 f29"/>
                <a:gd name="f51" fmla="*/ f41 1 f29"/>
                <a:gd name="f52" fmla="*/ f42 1 f29"/>
                <a:gd name="f53" fmla="*/ f43 f19 1"/>
                <a:gd name="f54" fmla="*/ f44 f19 1"/>
                <a:gd name="f55" fmla="*/ f46 f20 1"/>
                <a:gd name="f56" fmla="*/ f45 f20 1"/>
                <a:gd name="f57" fmla="*/ f47 f19 1"/>
                <a:gd name="f58" fmla="*/ f48 f20 1"/>
                <a:gd name="f59" fmla="*/ f49 f19 1"/>
                <a:gd name="f60" fmla="*/ f50 f20 1"/>
                <a:gd name="f61" fmla="*/ f51 f20 1"/>
                <a:gd name="f62" fmla="*/ f52 f20 1"/>
              </a:gdLst>
              <a:ahLst/>
              <a:cxnLst>
                <a:cxn ang="3cd4">
                  <a:pos x="hc" y="t"/>
                </a:cxn>
                <a:cxn ang="0">
                  <a:pos x="r" y="vc"/>
                </a:cxn>
                <a:cxn ang="cd4">
                  <a:pos x="hc" y="b"/>
                </a:cxn>
                <a:cxn ang="cd2">
                  <a:pos x="l" y="vc"/>
                </a:cxn>
                <a:cxn ang="f36">
                  <a:pos x="f57" y="f58"/>
                </a:cxn>
                <a:cxn ang="f36">
                  <a:pos x="f59" y="f60"/>
                </a:cxn>
                <a:cxn ang="f36">
                  <a:pos x="f59" y="f61"/>
                </a:cxn>
                <a:cxn ang="f36">
                  <a:pos x="f57" y="f62"/>
                </a:cxn>
                <a:cxn ang="f36">
                  <a:pos x="f57" y="f58"/>
                </a:cxn>
              </a:cxnLst>
              <a:rect l="f53" t="f56" r="f54" b="f55"/>
              <a:pathLst>
                <a:path w="24" h="26">
                  <a:moveTo>
                    <a:pt x="f6" y="f7"/>
                  </a:moveTo>
                  <a:cubicBezTo>
                    <a:pt x="f8" y="f9"/>
                    <a:pt x="f10" y="f6"/>
                    <a:pt x="f5" y="f11"/>
                  </a:cubicBezTo>
                  <a:cubicBezTo>
                    <a:pt x="f5" y="f8"/>
                    <a:pt x="f5" y="f10"/>
                    <a:pt x="f5" y="f5"/>
                  </a:cubicBezTo>
                  <a:cubicBezTo>
                    <a:pt x="f10" y="f12"/>
                    <a:pt x="f13" y="f14"/>
                    <a:pt x="f6" y="f15"/>
                  </a:cubicBezTo>
                  <a:cubicBezTo>
                    <a:pt x="f6" y="f16"/>
                    <a:pt x="f6" y="f17"/>
                    <a:pt x="f6" y="f7"/>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41" name="Freeform 146">
              <a:extLst>
                <a:ext uri="{FF2B5EF4-FFF2-40B4-BE49-F238E27FC236}">
                  <a16:creationId xmlns:a16="http://schemas.microsoft.com/office/drawing/2014/main" id="{6002B13F-2B7C-853A-00E1-71252A461FE4}"/>
                </a:ext>
              </a:extLst>
            </p:cNvPr>
            <p:cNvSpPr/>
            <p:nvPr/>
          </p:nvSpPr>
          <p:spPr>
            <a:xfrm>
              <a:off x="4675190" y="1576782"/>
              <a:ext cx="52385" cy="46040"/>
            </a:xfrm>
            <a:custGeom>
              <a:avLst/>
              <a:gdLst>
                <a:gd name="f0" fmla="val 10800000"/>
                <a:gd name="f1" fmla="val 5400000"/>
                <a:gd name="f2" fmla="val 180"/>
                <a:gd name="f3" fmla="val w"/>
                <a:gd name="f4" fmla="val h"/>
                <a:gd name="f5" fmla="val 0"/>
                <a:gd name="f6" fmla="val 29"/>
                <a:gd name="f7" fmla="val 26"/>
                <a:gd name="f8" fmla="val 25"/>
                <a:gd name="f9" fmla="val 1"/>
                <a:gd name="f10" fmla="val 24"/>
                <a:gd name="f11" fmla="val 2"/>
                <a:gd name="f12" fmla="val 5"/>
                <a:gd name="f13" fmla="+- 0 0 -90"/>
                <a:gd name="f14" fmla="*/ f3 1 29"/>
                <a:gd name="f15" fmla="*/ f4 1 26"/>
                <a:gd name="f16" fmla="val f5"/>
                <a:gd name="f17" fmla="val f6"/>
                <a:gd name="f18" fmla="val f7"/>
                <a:gd name="f19" fmla="*/ f13 f0 1"/>
                <a:gd name="f20" fmla="+- f18 0 f16"/>
                <a:gd name="f21" fmla="+- f17 0 f16"/>
                <a:gd name="f22" fmla="*/ f19 1 f2"/>
                <a:gd name="f23" fmla="*/ f21 1 29"/>
                <a:gd name="f24" fmla="*/ f20 1 26"/>
                <a:gd name="f25" fmla="*/ 25 f21 1"/>
                <a:gd name="f26" fmla="*/ 26 f20 1"/>
                <a:gd name="f27" fmla="*/ 2 f21 1"/>
                <a:gd name="f28" fmla="*/ 0 f20 1"/>
                <a:gd name="f29" fmla="+- f22 0 f1"/>
                <a:gd name="f30" fmla="*/ f25 1 29"/>
                <a:gd name="f31" fmla="*/ f26 1 26"/>
                <a:gd name="f32" fmla="*/ f27 1 29"/>
                <a:gd name="f33" fmla="*/ f28 1 26"/>
                <a:gd name="f34" fmla="*/ 0 1 f23"/>
                <a:gd name="f35" fmla="*/ f17 1 f23"/>
                <a:gd name="f36" fmla="*/ 0 1 f24"/>
                <a:gd name="f37" fmla="*/ f18 1 f24"/>
                <a:gd name="f38" fmla="*/ f30 1 f23"/>
                <a:gd name="f39" fmla="*/ f31 1 f24"/>
                <a:gd name="f40" fmla="*/ f32 1 f23"/>
                <a:gd name="f41" fmla="*/ f33 1 f24"/>
                <a:gd name="f42" fmla="*/ f34 f14 1"/>
                <a:gd name="f43" fmla="*/ f35 f14 1"/>
                <a:gd name="f44" fmla="*/ f37 f15 1"/>
                <a:gd name="f45" fmla="*/ f36 f15 1"/>
                <a:gd name="f46" fmla="*/ f38 f14 1"/>
                <a:gd name="f47" fmla="*/ f39 f15 1"/>
                <a:gd name="f48" fmla="*/ f40 f14 1"/>
                <a:gd name="f49" fmla="*/ f41 f15 1"/>
              </a:gdLst>
              <a:ahLst/>
              <a:cxnLst>
                <a:cxn ang="3cd4">
                  <a:pos x="hc" y="t"/>
                </a:cxn>
                <a:cxn ang="0">
                  <a:pos x="r" y="vc"/>
                </a:cxn>
                <a:cxn ang="cd4">
                  <a:pos x="hc" y="b"/>
                </a:cxn>
                <a:cxn ang="cd2">
                  <a:pos x="l" y="vc"/>
                </a:cxn>
                <a:cxn ang="f29">
                  <a:pos x="f46" y="f47"/>
                </a:cxn>
                <a:cxn ang="f29">
                  <a:pos x="f48" y="f49"/>
                </a:cxn>
                <a:cxn ang="f29">
                  <a:pos x="f46" y="f47"/>
                </a:cxn>
              </a:cxnLst>
              <a:rect l="f42" t="f45" r="f43" b="f44"/>
              <a:pathLst>
                <a:path w="29" h="26">
                  <a:moveTo>
                    <a:pt x="f8" y="f7"/>
                  </a:moveTo>
                  <a:cubicBezTo>
                    <a:pt x="f9" y="f8"/>
                    <a:pt x="f5" y="f10"/>
                    <a:pt x="f11" y="f5"/>
                  </a:cubicBezTo>
                  <a:cubicBezTo>
                    <a:pt x="f8" y="f9"/>
                    <a:pt x="f6" y="f12"/>
                    <a:pt x="f8" y="f7"/>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42" name="Freeform 147">
              <a:extLst>
                <a:ext uri="{FF2B5EF4-FFF2-40B4-BE49-F238E27FC236}">
                  <a16:creationId xmlns:a16="http://schemas.microsoft.com/office/drawing/2014/main" id="{C6E39DE9-8AA5-6928-3622-80A67BFB6AA0}"/>
                </a:ext>
              </a:extLst>
            </p:cNvPr>
            <p:cNvSpPr/>
            <p:nvPr/>
          </p:nvSpPr>
          <p:spPr>
            <a:xfrm>
              <a:off x="4678363" y="1294214"/>
              <a:ext cx="49213" cy="55558"/>
            </a:xfrm>
            <a:custGeom>
              <a:avLst/>
              <a:gdLst>
                <a:gd name="f0" fmla="val 10800000"/>
                <a:gd name="f1" fmla="val 5400000"/>
                <a:gd name="f2" fmla="val 180"/>
                <a:gd name="f3" fmla="val w"/>
                <a:gd name="f4" fmla="val h"/>
                <a:gd name="f5" fmla="val 0"/>
                <a:gd name="f6" fmla="val 28"/>
                <a:gd name="f7" fmla="val 31"/>
                <a:gd name="f8" fmla="val 24"/>
                <a:gd name="f9" fmla="val 27"/>
                <a:gd name="f10" fmla="val 1"/>
                <a:gd name="f11" fmla="val 4"/>
                <a:gd name="f12" fmla="val 20"/>
                <a:gd name="f13" fmla="val 10"/>
                <a:gd name="f14" fmla="+- 0 0 -90"/>
                <a:gd name="f15" fmla="*/ f3 1 28"/>
                <a:gd name="f16" fmla="*/ f4 1 31"/>
                <a:gd name="f17" fmla="val f5"/>
                <a:gd name="f18" fmla="val f6"/>
                <a:gd name="f19" fmla="val f7"/>
                <a:gd name="f20" fmla="*/ f14 f0 1"/>
                <a:gd name="f21" fmla="+- f19 0 f17"/>
                <a:gd name="f22" fmla="+- f18 0 f17"/>
                <a:gd name="f23" fmla="*/ f20 1 f2"/>
                <a:gd name="f24" fmla="*/ f22 1 28"/>
                <a:gd name="f25" fmla="*/ f21 1 31"/>
                <a:gd name="f26" fmla="*/ 24 f22 1"/>
                <a:gd name="f27" fmla="*/ 31 f21 1"/>
                <a:gd name="f28" fmla="*/ 1 f22 1"/>
                <a:gd name="f29" fmla="*/ 4 f21 1"/>
                <a:gd name="f30" fmla="+- f23 0 f1"/>
                <a:gd name="f31" fmla="*/ f26 1 28"/>
                <a:gd name="f32" fmla="*/ f27 1 31"/>
                <a:gd name="f33" fmla="*/ f28 1 28"/>
                <a:gd name="f34" fmla="*/ f29 1 31"/>
                <a:gd name="f35" fmla="*/ 0 1 f24"/>
                <a:gd name="f36" fmla="*/ f18 1 f24"/>
                <a:gd name="f37" fmla="*/ 0 1 f25"/>
                <a:gd name="f38" fmla="*/ f19 1 f25"/>
                <a:gd name="f39" fmla="*/ f31 1 f24"/>
                <a:gd name="f40" fmla="*/ f32 1 f25"/>
                <a:gd name="f41" fmla="*/ f33 1 f24"/>
                <a:gd name="f42" fmla="*/ f34 1 f25"/>
                <a:gd name="f43" fmla="*/ f35 f15 1"/>
                <a:gd name="f44" fmla="*/ f36 f15 1"/>
                <a:gd name="f45" fmla="*/ f38 f16 1"/>
                <a:gd name="f46" fmla="*/ f37 f16 1"/>
                <a:gd name="f47" fmla="*/ f39 f15 1"/>
                <a:gd name="f48" fmla="*/ f40 f16 1"/>
                <a:gd name="f49" fmla="*/ f41 f15 1"/>
                <a:gd name="f50" fmla="*/ f42 f16 1"/>
              </a:gdLst>
              <a:ahLst/>
              <a:cxnLst>
                <a:cxn ang="3cd4">
                  <a:pos x="hc" y="t"/>
                </a:cxn>
                <a:cxn ang="0">
                  <a:pos x="r" y="vc"/>
                </a:cxn>
                <a:cxn ang="cd4">
                  <a:pos x="hc" y="b"/>
                </a:cxn>
                <a:cxn ang="cd2">
                  <a:pos x="l" y="vc"/>
                </a:cxn>
                <a:cxn ang="f30">
                  <a:pos x="f47" y="f48"/>
                </a:cxn>
                <a:cxn ang="f30">
                  <a:pos x="f49" y="f50"/>
                </a:cxn>
                <a:cxn ang="f30">
                  <a:pos x="f47" y="f48"/>
                </a:cxn>
              </a:cxnLst>
              <a:rect l="f43" t="f46" r="f44" b="f45"/>
              <a:pathLst>
                <a:path w="28" h="31">
                  <a:moveTo>
                    <a:pt x="f8" y="f7"/>
                  </a:moveTo>
                  <a:cubicBezTo>
                    <a:pt x="f5" y="f9"/>
                    <a:pt x="f5" y="f9"/>
                    <a:pt x="f10" y="f11"/>
                  </a:cubicBezTo>
                  <a:cubicBezTo>
                    <a:pt x="f12" y="f5"/>
                    <a:pt x="f6" y="f13"/>
                    <a:pt x="f8" y="f7"/>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43" name="Freeform 148">
              <a:extLst>
                <a:ext uri="{FF2B5EF4-FFF2-40B4-BE49-F238E27FC236}">
                  <a16:creationId xmlns:a16="http://schemas.microsoft.com/office/drawing/2014/main" id="{CE22BBB7-CD14-34DE-9F20-FAC391553636}"/>
                </a:ext>
              </a:extLst>
            </p:cNvPr>
            <p:cNvSpPr/>
            <p:nvPr/>
          </p:nvSpPr>
          <p:spPr>
            <a:xfrm>
              <a:off x="4673598" y="1781571"/>
              <a:ext cx="47621" cy="49213"/>
            </a:xfrm>
            <a:custGeom>
              <a:avLst/>
              <a:gdLst>
                <a:gd name="f0" fmla="val 10800000"/>
                <a:gd name="f1" fmla="val 5400000"/>
                <a:gd name="f2" fmla="val 180"/>
                <a:gd name="f3" fmla="val w"/>
                <a:gd name="f4" fmla="val h"/>
                <a:gd name="f5" fmla="val 0"/>
                <a:gd name="f6" fmla="val 27"/>
                <a:gd name="f7" fmla="val 28"/>
                <a:gd name="f8" fmla="val 3"/>
                <a:gd name="f9" fmla="val 11"/>
                <a:gd name="f10" fmla="val 2"/>
                <a:gd name="f11" fmla="val 19"/>
                <a:gd name="f12" fmla="val 4"/>
                <a:gd name="f13" fmla="val 6"/>
                <a:gd name="f14" fmla="val 14"/>
                <a:gd name="f15" fmla="val 20"/>
                <a:gd name="f16" fmla="val 25"/>
                <a:gd name="f17" fmla="val 24"/>
                <a:gd name="f18" fmla="+- 0 0 -90"/>
                <a:gd name="f19" fmla="*/ f3 1 27"/>
                <a:gd name="f20" fmla="*/ f4 1 28"/>
                <a:gd name="f21" fmla="val f5"/>
                <a:gd name="f22" fmla="val f6"/>
                <a:gd name="f23" fmla="val f7"/>
                <a:gd name="f24" fmla="*/ f18 f0 1"/>
                <a:gd name="f25" fmla="+- f23 0 f21"/>
                <a:gd name="f26" fmla="+- f22 0 f21"/>
                <a:gd name="f27" fmla="*/ f24 1 f2"/>
                <a:gd name="f28" fmla="*/ f26 1 27"/>
                <a:gd name="f29" fmla="*/ f25 1 28"/>
                <a:gd name="f30" fmla="*/ 3 f26 1"/>
                <a:gd name="f31" fmla="*/ 0 f25 1"/>
                <a:gd name="f32" fmla="*/ 27 f26 1"/>
                <a:gd name="f33" fmla="*/ 6 f25 1"/>
                <a:gd name="f34" fmla="*/ 28 f25 1"/>
                <a:gd name="f35" fmla="+- f27 0 f1"/>
                <a:gd name="f36" fmla="*/ f30 1 27"/>
                <a:gd name="f37" fmla="*/ f31 1 28"/>
                <a:gd name="f38" fmla="*/ f32 1 27"/>
                <a:gd name="f39" fmla="*/ f33 1 28"/>
                <a:gd name="f40" fmla="*/ f34 1 28"/>
                <a:gd name="f41" fmla="*/ 0 1 f28"/>
                <a:gd name="f42" fmla="*/ f22 1 f28"/>
                <a:gd name="f43" fmla="*/ 0 1 f29"/>
                <a:gd name="f44" fmla="*/ f23 1 f29"/>
                <a:gd name="f45" fmla="*/ f36 1 f28"/>
                <a:gd name="f46" fmla="*/ f37 1 f29"/>
                <a:gd name="f47" fmla="*/ f38 1 f28"/>
                <a:gd name="f48" fmla="*/ f39 1 f29"/>
                <a:gd name="f49" fmla="*/ f40 1 f29"/>
                <a:gd name="f50" fmla="*/ f41 f19 1"/>
                <a:gd name="f51" fmla="*/ f42 f19 1"/>
                <a:gd name="f52" fmla="*/ f44 f20 1"/>
                <a:gd name="f53" fmla="*/ f43 f20 1"/>
                <a:gd name="f54" fmla="*/ f45 f19 1"/>
                <a:gd name="f55" fmla="*/ f46 f20 1"/>
                <a:gd name="f56" fmla="*/ f47 f19 1"/>
                <a:gd name="f57" fmla="*/ f48 f20 1"/>
                <a:gd name="f58" fmla="*/ f49 f20 1"/>
              </a:gdLst>
              <a:ahLst/>
              <a:cxnLst>
                <a:cxn ang="3cd4">
                  <a:pos x="hc" y="t"/>
                </a:cxn>
                <a:cxn ang="0">
                  <a:pos x="r" y="vc"/>
                </a:cxn>
                <a:cxn ang="cd4">
                  <a:pos x="hc" y="b"/>
                </a:cxn>
                <a:cxn ang="cd2">
                  <a:pos x="l" y="vc"/>
                </a:cxn>
                <a:cxn ang="f35">
                  <a:pos x="f54" y="f55"/>
                </a:cxn>
                <a:cxn ang="f35">
                  <a:pos x="f56" y="f57"/>
                </a:cxn>
                <a:cxn ang="f35">
                  <a:pos x="f56" y="f58"/>
                </a:cxn>
                <a:cxn ang="f35">
                  <a:pos x="f54" y="f55"/>
                </a:cxn>
              </a:cxnLst>
              <a:rect l="f50" t="f53" r="f51" b="f52"/>
              <a:pathLst>
                <a:path w="27" h="28">
                  <a:moveTo>
                    <a:pt x="f8" y="f5"/>
                  </a:moveTo>
                  <a:cubicBezTo>
                    <a:pt x="f9" y="f10"/>
                    <a:pt x="f11" y="f12"/>
                    <a:pt x="f6" y="f13"/>
                  </a:cubicBezTo>
                  <a:cubicBezTo>
                    <a:pt x="f6" y="f14"/>
                    <a:pt x="f6" y="f15"/>
                    <a:pt x="f6" y="f7"/>
                  </a:cubicBezTo>
                  <a:cubicBezTo>
                    <a:pt x="f10" y="f16"/>
                    <a:pt x="f5" y="f17"/>
                    <a:pt x="f8" y="f5"/>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44" name="Freeform 149">
              <a:extLst>
                <a:ext uri="{FF2B5EF4-FFF2-40B4-BE49-F238E27FC236}">
                  <a16:creationId xmlns:a16="http://schemas.microsoft.com/office/drawing/2014/main" id="{3BE27FD5-4662-A25E-3071-50B2A5476034}"/>
                </a:ext>
              </a:extLst>
            </p:cNvPr>
            <p:cNvSpPr/>
            <p:nvPr/>
          </p:nvSpPr>
          <p:spPr>
            <a:xfrm>
              <a:off x="4673598" y="2054620"/>
              <a:ext cx="47621" cy="50804"/>
            </a:xfrm>
            <a:custGeom>
              <a:avLst/>
              <a:gdLst>
                <a:gd name="f0" fmla="val 10800000"/>
                <a:gd name="f1" fmla="val 5400000"/>
                <a:gd name="f2" fmla="val 180"/>
                <a:gd name="f3" fmla="val w"/>
                <a:gd name="f4" fmla="val h"/>
                <a:gd name="f5" fmla="val 0"/>
                <a:gd name="f6" fmla="val 27"/>
                <a:gd name="f7" fmla="val 29"/>
                <a:gd name="f8" fmla="val 3"/>
                <a:gd name="f9" fmla="val 11"/>
                <a:gd name="f10" fmla="val 1"/>
                <a:gd name="f11" fmla="val 19"/>
                <a:gd name="f12" fmla="val 4"/>
                <a:gd name="f13" fmla="val 12"/>
                <a:gd name="f14" fmla="val 25"/>
                <a:gd name="f15" fmla="val 24"/>
                <a:gd name="f16" fmla="+- 0 0 -90"/>
                <a:gd name="f17" fmla="*/ f3 1 27"/>
                <a:gd name="f18" fmla="*/ f4 1 29"/>
                <a:gd name="f19" fmla="val f5"/>
                <a:gd name="f20" fmla="val f6"/>
                <a:gd name="f21" fmla="val f7"/>
                <a:gd name="f22" fmla="*/ f16 f0 1"/>
                <a:gd name="f23" fmla="+- f21 0 f19"/>
                <a:gd name="f24" fmla="+- f20 0 f19"/>
                <a:gd name="f25" fmla="*/ f22 1 f2"/>
                <a:gd name="f26" fmla="*/ f24 1 27"/>
                <a:gd name="f27" fmla="*/ f23 1 29"/>
                <a:gd name="f28" fmla="*/ 3 f24 1"/>
                <a:gd name="f29" fmla="*/ 0 f23 1"/>
                <a:gd name="f30" fmla="*/ 27 f24 1"/>
                <a:gd name="f31" fmla="*/ 4 f23 1"/>
                <a:gd name="f32" fmla="*/ 25 f23 1"/>
                <a:gd name="f33" fmla="+- f25 0 f1"/>
                <a:gd name="f34" fmla="*/ f28 1 27"/>
                <a:gd name="f35" fmla="*/ f29 1 29"/>
                <a:gd name="f36" fmla="*/ f30 1 27"/>
                <a:gd name="f37" fmla="*/ f31 1 29"/>
                <a:gd name="f38" fmla="*/ f32 1 29"/>
                <a:gd name="f39" fmla="*/ 0 1 f26"/>
                <a:gd name="f40" fmla="*/ f20 1 f26"/>
                <a:gd name="f41" fmla="*/ 0 1 f27"/>
                <a:gd name="f42" fmla="*/ f21 1 f27"/>
                <a:gd name="f43" fmla="*/ f34 1 f26"/>
                <a:gd name="f44" fmla="*/ f35 1 f27"/>
                <a:gd name="f45" fmla="*/ f36 1 f26"/>
                <a:gd name="f46" fmla="*/ f37 1 f27"/>
                <a:gd name="f47" fmla="*/ f38 1 f27"/>
                <a:gd name="f48" fmla="*/ f39 f17 1"/>
                <a:gd name="f49" fmla="*/ f40 f17 1"/>
                <a:gd name="f50" fmla="*/ f42 f18 1"/>
                <a:gd name="f51" fmla="*/ f41 f18 1"/>
                <a:gd name="f52" fmla="*/ f43 f17 1"/>
                <a:gd name="f53" fmla="*/ f44 f18 1"/>
                <a:gd name="f54" fmla="*/ f45 f17 1"/>
                <a:gd name="f55" fmla="*/ f46 f18 1"/>
                <a:gd name="f56" fmla="*/ f47 f18 1"/>
              </a:gdLst>
              <a:ahLst/>
              <a:cxnLst>
                <a:cxn ang="3cd4">
                  <a:pos x="hc" y="t"/>
                </a:cxn>
                <a:cxn ang="0">
                  <a:pos x="r" y="vc"/>
                </a:cxn>
                <a:cxn ang="cd4">
                  <a:pos x="hc" y="b"/>
                </a:cxn>
                <a:cxn ang="cd2">
                  <a:pos x="l" y="vc"/>
                </a:cxn>
                <a:cxn ang="f33">
                  <a:pos x="f52" y="f53"/>
                </a:cxn>
                <a:cxn ang="f33">
                  <a:pos x="f54" y="f55"/>
                </a:cxn>
                <a:cxn ang="f33">
                  <a:pos x="f54" y="f56"/>
                </a:cxn>
                <a:cxn ang="f33">
                  <a:pos x="f52" y="f53"/>
                </a:cxn>
              </a:cxnLst>
              <a:rect l="f48" t="f51" r="f49" b="f50"/>
              <a:pathLst>
                <a:path w="27" h="29">
                  <a:moveTo>
                    <a:pt x="f8" y="f5"/>
                  </a:moveTo>
                  <a:cubicBezTo>
                    <a:pt x="f9" y="f10"/>
                    <a:pt x="f11" y="f8"/>
                    <a:pt x="f6" y="f12"/>
                  </a:cubicBezTo>
                  <a:cubicBezTo>
                    <a:pt x="f6" y="f13"/>
                    <a:pt x="f6" y="f11"/>
                    <a:pt x="f6" y="f14"/>
                  </a:cubicBezTo>
                  <a:cubicBezTo>
                    <a:pt x="f12" y="f7"/>
                    <a:pt x="f5" y="f15"/>
                    <a:pt x="f8" y="f5"/>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45" name="Freeform 150">
              <a:extLst>
                <a:ext uri="{FF2B5EF4-FFF2-40B4-BE49-F238E27FC236}">
                  <a16:creationId xmlns:a16="http://schemas.microsoft.com/office/drawing/2014/main" id="{0400E5F7-4C18-52DC-2DC3-5CF689567212}"/>
                </a:ext>
              </a:extLst>
            </p:cNvPr>
            <p:cNvSpPr/>
            <p:nvPr/>
          </p:nvSpPr>
          <p:spPr>
            <a:xfrm>
              <a:off x="4826002" y="2683270"/>
              <a:ext cx="41276" cy="38103"/>
            </a:xfrm>
            <a:custGeom>
              <a:avLst/>
              <a:gdLst>
                <a:gd name="f0" fmla="val 10800000"/>
                <a:gd name="f1" fmla="val 5400000"/>
                <a:gd name="f2" fmla="val 180"/>
                <a:gd name="f3" fmla="val w"/>
                <a:gd name="f4" fmla="val h"/>
                <a:gd name="f5" fmla="val 0"/>
                <a:gd name="f6" fmla="val 24"/>
                <a:gd name="f7" fmla="val 22"/>
                <a:gd name="f8" fmla="val 15"/>
                <a:gd name="f9" fmla="val 8"/>
                <a:gd name="f10" fmla="val 16"/>
                <a:gd name="f11" fmla="+- 0 0 -90"/>
                <a:gd name="f12" fmla="*/ f3 1 24"/>
                <a:gd name="f13" fmla="*/ f4 1 22"/>
                <a:gd name="f14" fmla="val f5"/>
                <a:gd name="f15" fmla="val f6"/>
                <a:gd name="f16" fmla="val f7"/>
                <a:gd name="f17" fmla="*/ f11 f0 1"/>
                <a:gd name="f18" fmla="+- f16 0 f14"/>
                <a:gd name="f19" fmla="+- f15 0 f14"/>
                <a:gd name="f20" fmla="*/ f17 1 f2"/>
                <a:gd name="f21" fmla="*/ f19 1 24"/>
                <a:gd name="f22" fmla="*/ f18 1 22"/>
                <a:gd name="f23" fmla="*/ 0 f19 1"/>
                <a:gd name="f24" fmla="*/ 22 f18 1"/>
                <a:gd name="f25" fmla="*/ 0 f18 1"/>
                <a:gd name="f26" fmla="*/ 24 f19 1"/>
                <a:gd name="f27" fmla="+- f20 0 f1"/>
                <a:gd name="f28" fmla="*/ f23 1 24"/>
                <a:gd name="f29" fmla="*/ f24 1 22"/>
                <a:gd name="f30" fmla="*/ f25 1 22"/>
                <a:gd name="f31" fmla="*/ f26 1 24"/>
                <a:gd name="f32" fmla="*/ 0 1 f21"/>
                <a:gd name="f33" fmla="*/ f15 1 f21"/>
                <a:gd name="f34" fmla="*/ 0 1 f22"/>
                <a:gd name="f35" fmla="*/ f16 1 f22"/>
                <a:gd name="f36" fmla="*/ f28 1 f21"/>
                <a:gd name="f37" fmla="*/ f29 1 f22"/>
                <a:gd name="f38" fmla="*/ f30 1 f22"/>
                <a:gd name="f39" fmla="*/ f31 1 f21"/>
                <a:gd name="f40" fmla="*/ f32 f12 1"/>
                <a:gd name="f41" fmla="*/ f33 f12 1"/>
                <a:gd name="f42" fmla="*/ f35 f13 1"/>
                <a:gd name="f43" fmla="*/ f34 f13 1"/>
                <a:gd name="f44" fmla="*/ f36 f12 1"/>
                <a:gd name="f45" fmla="*/ f37 f13 1"/>
                <a:gd name="f46" fmla="*/ f38 f13 1"/>
                <a:gd name="f47" fmla="*/ f39 f12 1"/>
              </a:gdLst>
              <a:ahLst/>
              <a:cxnLst>
                <a:cxn ang="3cd4">
                  <a:pos x="hc" y="t"/>
                </a:cxn>
                <a:cxn ang="0">
                  <a:pos x="r" y="vc"/>
                </a:cxn>
                <a:cxn ang="cd4">
                  <a:pos x="hc" y="b"/>
                </a:cxn>
                <a:cxn ang="cd2">
                  <a:pos x="l" y="vc"/>
                </a:cxn>
                <a:cxn ang="f27">
                  <a:pos x="f44" y="f45"/>
                </a:cxn>
                <a:cxn ang="f27">
                  <a:pos x="f44" y="f46"/>
                </a:cxn>
                <a:cxn ang="f27">
                  <a:pos x="f47" y="f46"/>
                </a:cxn>
                <a:cxn ang="f27">
                  <a:pos x="f47" y="f45"/>
                </a:cxn>
                <a:cxn ang="f27">
                  <a:pos x="f44" y="f45"/>
                </a:cxn>
              </a:cxnLst>
              <a:rect l="f40" t="f43" r="f41" b="f42"/>
              <a:pathLst>
                <a:path w="24" h="22">
                  <a:moveTo>
                    <a:pt x="f5" y="f7"/>
                  </a:moveTo>
                  <a:cubicBezTo>
                    <a:pt x="f5" y="f8"/>
                    <a:pt x="f5" y="f9"/>
                    <a:pt x="f5" y="f5"/>
                  </a:cubicBezTo>
                  <a:cubicBezTo>
                    <a:pt x="f9" y="f5"/>
                    <a:pt x="f8" y="f5"/>
                    <a:pt x="f6" y="f5"/>
                  </a:cubicBezTo>
                  <a:cubicBezTo>
                    <a:pt x="f6" y="f9"/>
                    <a:pt x="f6" y="f8"/>
                    <a:pt x="f6" y="f7"/>
                  </a:cubicBezTo>
                  <a:cubicBezTo>
                    <a:pt x="f10" y="f7"/>
                    <a:pt x="f9" y="f7"/>
                    <a:pt x="f5" y="f7"/>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46" name="Freeform 151">
              <a:extLst>
                <a:ext uri="{FF2B5EF4-FFF2-40B4-BE49-F238E27FC236}">
                  <a16:creationId xmlns:a16="http://schemas.microsoft.com/office/drawing/2014/main" id="{A2880D48-07F4-0123-D7D6-E1DF21D64F9C}"/>
                </a:ext>
              </a:extLst>
            </p:cNvPr>
            <p:cNvSpPr/>
            <p:nvPr/>
          </p:nvSpPr>
          <p:spPr>
            <a:xfrm>
              <a:off x="4679954" y="1984769"/>
              <a:ext cx="47621" cy="47621"/>
            </a:xfrm>
            <a:custGeom>
              <a:avLst/>
              <a:gdLst>
                <a:gd name="f0" fmla="val 10800000"/>
                <a:gd name="f1" fmla="val 5400000"/>
                <a:gd name="f2" fmla="val 180"/>
                <a:gd name="f3" fmla="val w"/>
                <a:gd name="f4" fmla="val h"/>
                <a:gd name="f5" fmla="val 0"/>
                <a:gd name="f6" fmla="val 27"/>
                <a:gd name="f7" fmla="val 23"/>
                <a:gd name="f8" fmla="val 15"/>
                <a:gd name="f9" fmla="val 26"/>
                <a:gd name="f10" fmla="val 8"/>
                <a:gd name="f11" fmla="val 24"/>
                <a:gd name="f12" fmla="val 22"/>
                <a:gd name="f13" fmla="val 1"/>
                <a:gd name="f14" fmla="val 4"/>
                <a:gd name="f15" fmla="+- 0 0 -90"/>
                <a:gd name="f16" fmla="*/ f3 1 27"/>
                <a:gd name="f17" fmla="*/ f4 1 27"/>
                <a:gd name="f18" fmla="val f5"/>
                <a:gd name="f19" fmla="val f6"/>
                <a:gd name="f20" fmla="*/ f15 f0 1"/>
                <a:gd name="f21" fmla="+- f19 0 f18"/>
                <a:gd name="f22" fmla="*/ f20 1 f2"/>
                <a:gd name="f23" fmla="*/ f21 1 27"/>
                <a:gd name="f24" fmla="*/ 23 f21 1"/>
                <a:gd name="f25" fmla="*/ 27 f21 1"/>
                <a:gd name="f26" fmla="*/ 0 f21 1"/>
                <a:gd name="f27" fmla="*/ 22 f21 1"/>
                <a:gd name="f28" fmla="*/ 1 f21 1"/>
                <a:gd name="f29" fmla="+- f22 0 f1"/>
                <a:gd name="f30" fmla="*/ f24 1 27"/>
                <a:gd name="f31" fmla="*/ f25 1 27"/>
                <a:gd name="f32" fmla="*/ f26 1 27"/>
                <a:gd name="f33" fmla="*/ f27 1 27"/>
                <a:gd name="f34" fmla="*/ f28 1 27"/>
                <a:gd name="f35" fmla="*/ 0 1 f23"/>
                <a:gd name="f36" fmla="*/ f19 1 f23"/>
                <a:gd name="f37" fmla="*/ f30 1 f23"/>
                <a:gd name="f38" fmla="*/ f31 1 f23"/>
                <a:gd name="f39" fmla="*/ f32 1 f23"/>
                <a:gd name="f40" fmla="*/ f33 1 f23"/>
                <a:gd name="f41" fmla="*/ f34 1 f23"/>
                <a:gd name="f42" fmla="*/ f35 f16 1"/>
                <a:gd name="f43" fmla="*/ f36 f16 1"/>
                <a:gd name="f44" fmla="*/ f36 f17 1"/>
                <a:gd name="f45" fmla="*/ f35 f17 1"/>
                <a:gd name="f46" fmla="*/ f37 f16 1"/>
                <a:gd name="f47" fmla="*/ f38 f17 1"/>
                <a:gd name="f48" fmla="*/ f39 f16 1"/>
                <a:gd name="f49" fmla="*/ f40 f17 1"/>
                <a:gd name="f50" fmla="*/ f41 f17 1"/>
              </a:gdLst>
              <a:ahLst/>
              <a:cxnLst>
                <a:cxn ang="3cd4">
                  <a:pos x="hc" y="t"/>
                </a:cxn>
                <a:cxn ang="0">
                  <a:pos x="r" y="vc"/>
                </a:cxn>
                <a:cxn ang="cd4">
                  <a:pos x="hc" y="b"/>
                </a:cxn>
                <a:cxn ang="cd2">
                  <a:pos x="l" y="vc"/>
                </a:cxn>
                <a:cxn ang="f29">
                  <a:pos x="f46" y="f47"/>
                </a:cxn>
                <a:cxn ang="f29">
                  <a:pos x="f48" y="f49"/>
                </a:cxn>
                <a:cxn ang="f29">
                  <a:pos x="f48" y="f50"/>
                </a:cxn>
                <a:cxn ang="f29">
                  <a:pos x="f46" y="f47"/>
                </a:cxn>
              </a:cxnLst>
              <a:rect l="f42" t="f45" r="f43" b="f44"/>
              <a:pathLst>
                <a:path w="27" h="27">
                  <a:moveTo>
                    <a:pt x="f7" y="f6"/>
                  </a:moveTo>
                  <a:cubicBezTo>
                    <a:pt x="f8" y="f9"/>
                    <a:pt x="f10" y="f11"/>
                    <a:pt x="f5" y="f12"/>
                  </a:cubicBezTo>
                  <a:cubicBezTo>
                    <a:pt x="f5" y="f8"/>
                    <a:pt x="f5" y="f10"/>
                    <a:pt x="f5" y="f13"/>
                  </a:cubicBezTo>
                  <a:cubicBezTo>
                    <a:pt x="f7" y="f5"/>
                    <a:pt x="f6" y="f14"/>
                    <a:pt x="f7" y="f6"/>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47" name="Freeform 152">
              <a:extLst>
                <a:ext uri="{FF2B5EF4-FFF2-40B4-BE49-F238E27FC236}">
                  <a16:creationId xmlns:a16="http://schemas.microsoft.com/office/drawing/2014/main" id="{4693F680-17B8-3261-AEE7-5FE0F07CE5B9}"/>
                </a:ext>
              </a:extLst>
            </p:cNvPr>
            <p:cNvSpPr/>
            <p:nvPr/>
          </p:nvSpPr>
          <p:spPr>
            <a:xfrm>
              <a:off x="4679954" y="2124471"/>
              <a:ext cx="41276" cy="46040"/>
            </a:xfrm>
            <a:custGeom>
              <a:avLst/>
              <a:gdLst>
                <a:gd name="f0" fmla="val 10800000"/>
                <a:gd name="f1" fmla="val 5400000"/>
                <a:gd name="f2" fmla="val 180"/>
                <a:gd name="f3" fmla="val w"/>
                <a:gd name="f4" fmla="val h"/>
                <a:gd name="f5" fmla="val 0"/>
                <a:gd name="f6" fmla="val 24"/>
                <a:gd name="f7" fmla="val 26"/>
                <a:gd name="f8" fmla="val 22"/>
                <a:gd name="f9" fmla="val 14"/>
                <a:gd name="f10" fmla="val 8"/>
                <a:gd name="f11" fmla="val 1"/>
                <a:gd name="f12" fmla="val 15"/>
                <a:gd name="f13" fmla="val 2"/>
                <a:gd name="f14" fmla="val 3"/>
                <a:gd name="f15" fmla="val 10"/>
                <a:gd name="f16" fmla="val 17"/>
                <a:gd name="f17" fmla="val 16"/>
                <a:gd name="f18" fmla="val 23"/>
                <a:gd name="f19" fmla="+- 0 0 -90"/>
                <a:gd name="f20" fmla="*/ f3 1 24"/>
                <a:gd name="f21" fmla="*/ f4 1 26"/>
                <a:gd name="f22" fmla="val f5"/>
                <a:gd name="f23" fmla="val f6"/>
                <a:gd name="f24" fmla="val f7"/>
                <a:gd name="f25" fmla="*/ f19 f0 1"/>
                <a:gd name="f26" fmla="+- f24 0 f22"/>
                <a:gd name="f27" fmla="+- f23 0 f22"/>
                <a:gd name="f28" fmla="*/ f25 1 f2"/>
                <a:gd name="f29" fmla="*/ f27 1 24"/>
                <a:gd name="f30" fmla="*/ f26 1 26"/>
                <a:gd name="f31" fmla="*/ 0 f27 1"/>
                <a:gd name="f32" fmla="*/ 22 f26 1"/>
                <a:gd name="f33" fmla="*/ 0 f26 1"/>
                <a:gd name="f34" fmla="*/ 24 f27 1"/>
                <a:gd name="f35" fmla="*/ 3 f26 1"/>
                <a:gd name="f36" fmla="*/ 26 f26 1"/>
                <a:gd name="f37" fmla="+- f28 0 f1"/>
                <a:gd name="f38" fmla="*/ f31 1 24"/>
                <a:gd name="f39" fmla="*/ f32 1 26"/>
                <a:gd name="f40" fmla="*/ f33 1 26"/>
                <a:gd name="f41" fmla="*/ f34 1 24"/>
                <a:gd name="f42" fmla="*/ f35 1 26"/>
                <a:gd name="f43" fmla="*/ f36 1 26"/>
                <a:gd name="f44" fmla="*/ 0 1 f29"/>
                <a:gd name="f45" fmla="*/ f23 1 f29"/>
                <a:gd name="f46" fmla="*/ 0 1 f30"/>
                <a:gd name="f47" fmla="*/ f24 1 f30"/>
                <a:gd name="f48" fmla="*/ f38 1 f29"/>
                <a:gd name="f49" fmla="*/ f39 1 f30"/>
                <a:gd name="f50" fmla="*/ f40 1 f30"/>
                <a:gd name="f51" fmla="*/ f41 1 f29"/>
                <a:gd name="f52" fmla="*/ f42 1 f30"/>
                <a:gd name="f53" fmla="*/ f43 1 f30"/>
                <a:gd name="f54" fmla="*/ f44 f20 1"/>
                <a:gd name="f55" fmla="*/ f45 f20 1"/>
                <a:gd name="f56" fmla="*/ f47 f21 1"/>
                <a:gd name="f57" fmla="*/ f46 f21 1"/>
                <a:gd name="f58" fmla="*/ f48 f20 1"/>
                <a:gd name="f59" fmla="*/ f49 f21 1"/>
                <a:gd name="f60" fmla="*/ f50 f21 1"/>
                <a:gd name="f61" fmla="*/ f51 f20 1"/>
                <a:gd name="f62" fmla="*/ f52 f21 1"/>
                <a:gd name="f63" fmla="*/ f53 f21 1"/>
              </a:gdLst>
              <a:ahLst/>
              <a:cxnLst>
                <a:cxn ang="3cd4">
                  <a:pos x="hc" y="t"/>
                </a:cxn>
                <a:cxn ang="0">
                  <a:pos x="r" y="vc"/>
                </a:cxn>
                <a:cxn ang="cd4">
                  <a:pos x="hc" y="b"/>
                </a:cxn>
                <a:cxn ang="cd2">
                  <a:pos x="l" y="vc"/>
                </a:cxn>
                <a:cxn ang="f37">
                  <a:pos x="f58" y="f59"/>
                </a:cxn>
                <a:cxn ang="f37">
                  <a:pos x="f58" y="f60"/>
                </a:cxn>
                <a:cxn ang="f37">
                  <a:pos x="f61" y="f62"/>
                </a:cxn>
                <a:cxn ang="f37">
                  <a:pos x="f61" y="f63"/>
                </a:cxn>
                <a:cxn ang="f37">
                  <a:pos x="f58" y="f59"/>
                </a:cxn>
              </a:cxnLst>
              <a:rect l="f54" t="f57" r="f55" b="f56"/>
              <a:pathLst>
                <a:path w="24" h="26">
                  <a:moveTo>
                    <a:pt x="f5" y="f8"/>
                  </a:moveTo>
                  <a:cubicBezTo>
                    <a:pt x="f5" y="f9"/>
                    <a:pt x="f5" y="f10"/>
                    <a:pt x="f5" y="f5"/>
                  </a:cubicBezTo>
                  <a:cubicBezTo>
                    <a:pt x="f10" y="f11"/>
                    <a:pt x="f12" y="f13"/>
                    <a:pt x="f6" y="f14"/>
                  </a:cubicBezTo>
                  <a:cubicBezTo>
                    <a:pt x="f6" y="f15"/>
                    <a:pt x="f6" y="f16"/>
                    <a:pt x="f6" y="f7"/>
                  </a:cubicBezTo>
                  <a:cubicBezTo>
                    <a:pt x="f17" y="f6"/>
                    <a:pt x="f10" y="f18"/>
                    <a:pt x="f5" y="f8"/>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48" name="Freeform 153">
              <a:extLst>
                <a:ext uri="{FF2B5EF4-FFF2-40B4-BE49-F238E27FC236}">
                  <a16:creationId xmlns:a16="http://schemas.microsoft.com/office/drawing/2014/main" id="{8AF30869-A24D-13A2-5D30-02CF247E3200}"/>
                </a:ext>
              </a:extLst>
            </p:cNvPr>
            <p:cNvSpPr/>
            <p:nvPr/>
          </p:nvSpPr>
          <p:spPr>
            <a:xfrm>
              <a:off x="4816473" y="1349773"/>
              <a:ext cx="60322" cy="49213"/>
            </a:xfrm>
            <a:custGeom>
              <a:avLst/>
              <a:gdLst>
                <a:gd name="f0" fmla="val 10800000"/>
                <a:gd name="f1" fmla="val 5400000"/>
                <a:gd name="f2" fmla="val 180"/>
                <a:gd name="f3" fmla="val w"/>
                <a:gd name="f4" fmla="val h"/>
                <a:gd name="f5" fmla="val 0"/>
                <a:gd name="f6" fmla="val 34"/>
                <a:gd name="f7" fmla="val 28"/>
                <a:gd name="f8" fmla="val 29"/>
                <a:gd name="f9" fmla="val 20"/>
                <a:gd name="f10" fmla="val 4"/>
                <a:gd name="f11" fmla="val 26"/>
                <a:gd name="f12" fmla="val 6"/>
                <a:gd name="f13" fmla="val 8"/>
                <a:gd name="f14" fmla="val 30"/>
                <a:gd name="f15" fmla="val 2"/>
                <a:gd name="f16" fmla="+- 0 0 -90"/>
                <a:gd name="f17" fmla="*/ f3 1 34"/>
                <a:gd name="f18" fmla="*/ f4 1 28"/>
                <a:gd name="f19" fmla="val f5"/>
                <a:gd name="f20" fmla="val f6"/>
                <a:gd name="f21" fmla="val f7"/>
                <a:gd name="f22" fmla="*/ f16 f0 1"/>
                <a:gd name="f23" fmla="+- f21 0 f19"/>
                <a:gd name="f24" fmla="+- f20 0 f19"/>
                <a:gd name="f25" fmla="*/ f22 1 f2"/>
                <a:gd name="f26" fmla="*/ f24 1 34"/>
                <a:gd name="f27" fmla="*/ f23 1 28"/>
                <a:gd name="f28" fmla="*/ 29 f24 1"/>
                <a:gd name="f29" fmla="*/ 28 f23 1"/>
                <a:gd name="f30" fmla="*/ 6 f24 1"/>
                <a:gd name="f31" fmla="*/ 0 f23 1"/>
                <a:gd name="f32" fmla="+- f25 0 f1"/>
                <a:gd name="f33" fmla="*/ f28 1 34"/>
                <a:gd name="f34" fmla="*/ f29 1 28"/>
                <a:gd name="f35" fmla="*/ f30 1 34"/>
                <a:gd name="f36" fmla="*/ f31 1 28"/>
                <a:gd name="f37" fmla="*/ 0 1 f26"/>
                <a:gd name="f38" fmla="*/ f20 1 f26"/>
                <a:gd name="f39" fmla="*/ 0 1 f27"/>
                <a:gd name="f40" fmla="*/ f21 1 f27"/>
                <a:gd name="f41" fmla="*/ f33 1 f26"/>
                <a:gd name="f42" fmla="*/ f34 1 f27"/>
                <a:gd name="f43" fmla="*/ f35 1 f26"/>
                <a:gd name="f44" fmla="*/ f36 1 f27"/>
                <a:gd name="f45" fmla="*/ f37 f17 1"/>
                <a:gd name="f46" fmla="*/ f38 f17 1"/>
                <a:gd name="f47" fmla="*/ f40 f18 1"/>
                <a:gd name="f48" fmla="*/ f39 f18 1"/>
                <a:gd name="f49" fmla="*/ f41 f17 1"/>
                <a:gd name="f50" fmla="*/ f42 f18 1"/>
                <a:gd name="f51" fmla="*/ f43 f17 1"/>
                <a:gd name="f52" fmla="*/ f44 f18 1"/>
              </a:gdLst>
              <a:ahLst/>
              <a:cxnLst>
                <a:cxn ang="3cd4">
                  <a:pos x="hc" y="t"/>
                </a:cxn>
                <a:cxn ang="0">
                  <a:pos x="r" y="vc"/>
                </a:cxn>
                <a:cxn ang="cd4">
                  <a:pos x="hc" y="b"/>
                </a:cxn>
                <a:cxn ang="cd2">
                  <a:pos x="l" y="vc"/>
                </a:cxn>
                <a:cxn ang="f32">
                  <a:pos x="f49" y="f50"/>
                </a:cxn>
                <a:cxn ang="f32">
                  <a:pos x="f51" y="f52"/>
                </a:cxn>
                <a:cxn ang="f32">
                  <a:pos x="f49" y="f50"/>
                </a:cxn>
              </a:cxnLst>
              <a:rect l="f45" t="f48" r="f46" b="f47"/>
              <a:pathLst>
                <a:path w="34" h="28">
                  <a:moveTo>
                    <a:pt x="f8" y="f7"/>
                  </a:moveTo>
                  <a:cubicBezTo>
                    <a:pt x="f5" y="f9"/>
                    <a:pt x="f10" y="f11"/>
                    <a:pt x="f12" y="f5"/>
                  </a:cubicBezTo>
                  <a:cubicBezTo>
                    <a:pt x="f6" y="f13"/>
                    <a:pt x="f14" y="f15"/>
                    <a:pt x="f8" y="f7"/>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49" name="Freeform 154">
              <a:extLst>
                <a:ext uri="{FF2B5EF4-FFF2-40B4-BE49-F238E27FC236}">
                  <a16:creationId xmlns:a16="http://schemas.microsoft.com/office/drawing/2014/main" id="{E111C7C3-2E81-3CF2-72A0-6C87AF5A0564}"/>
                </a:ext>
              </a:extLst>
            </p:cNvPr>
            <p:cNvSpPr/>
            <p:nvPr/>
          </p:nvSpPr>
          <p:spPr>
            <a:xfrm>
              <a:off x="4679954" y="2330851"/>
              <a:ext cx="41276" cy="46040"/>
            </a:xfrm>
            <a:custGeom>
              <a:avLst/>
              <a:gdLst>
                <a:gd name="f0" fmla="val 10800000"/>
                <a:gd name="f1" fmla="val 5400000"/>
                <a:gd name="f2" fmla="val 180"/>
                <a:gd name="f3" fmla="val w"/>
                <a:gd name="f4" fmla="val h"/>
                <a:gd name="f5" fmla="val 0"/>
                <a:gd name="f6" fmla="val 24"/>
                <a:gd name="f7" fmla="val 26"/>
                <a:gd name="f8" fmla="val 9"/>
                <a:gd name="f9" fmla="val 1"/>
                <a:gd name="f10" fmla="val 16"/>
                <a:gd name="f11" fmla="val 2"/>
                <a:gd name="f12" fmla="val 3"/>
                <a:gd name="f13" fmla="val 10"/>
                <a:gd name="f14" fmla="val 17"/>
                <a:gd name="f15" fmla="val 25"/>
                <a:gd name="f16" fmla="val 8"/>
                <a:gd name="f17" fmla="val 23"/>
                <a:gd name="f18" fmla="val 15"/>
                <a:gd name="f19" fmla="+- 0 0 -90"/>
                <a:gd name="f20" fmla="*/ f3 1 24"/>
                <a:gd name="f21" fmla="*/ f4 1 26"/>
                <a:gd name="f22" fmla="val f5"/>
                <a:gd name="f23" fmla="val f6"/>
                <a:gd name="f24" fmla="val f7"/>
                <a:gd name="f25" fmla="*/ f19 f0 1"/>
                <a:gd name="f26" fmla="+- f24 0 f22"/>
                <a:gd name="f27" fmla="+- f23 0 f22"/>
                <a:gd name="f28" fmla="*/ f25 1 f2"/>
                <a:gd name="f29" fmla="*/ f27 1 24"/>
                <a:gd name="f30" fmla="*/ f26 1 26"/>
                <a:gd name="f31" fmla="*/ 0 f27 1"/>
                <a:gd name="f32" fmla="*/ 0 f26 1"/>
                <a:gd name="f33" fmla="*/ 24 f27 1"/>
                <a:gd name="f34" fmla="*/ 3 f26 1"/>
                <a:gd name="f35" fmla="*/ 26 f26 1"/>
                <a:gd name="f36" fmla="*/ 23 f26 1"/>
                <a:gd name="f37" fmla="+- f28 0 f1"/>
                <a:gd name="f38" fmla="*/ f31 1 24"/>
                <a:gd name="f39" fmla="*/ f32 1 26"/>
                <a:gd name="f40" fmla="*/ f33 1 24"/>
                <a:gd name="f41" fmla="*/ f34 1 26"/>
                <a:gd name="f42" fmla="*/ f35 1 26"/>
                <a:gd name="f43" fmla="*/ f36 1 26"/>
                <a:gd name="f44" fmla="*/ 0 1 f29"/>
                <a:gd name="f45" fmla="*/ f23 1 f29"/>
                <a:gd name="f46" fmla="*/ 0 1 f30"/>
                <a:gd name="f47" fmla="*/ f24 1 f30"/>
                <a:gd name="f48" fmla="*/ f38 1 f29"/>
                <a:gd name="f49" fmla="*/ f39 1 f30"/>
                <a:gd name="f50" fmla="*/ f40 1 f29"/>
                <a:gd name="f51" fmla="*/ f41 1 f30"/>
                <a:gd name="f52" fmla="*/ f42 1 f30"/>
                <a:gd name="f53" fmla="*/ f43 1 f30"/>
                <a:gd name="f54" fmla="*/ f44 f20 1"/>
                <a:gd name="f55" fmla="*/ f45 f20 1"/>
                <a:gd name="f56" fmla="*/ f47 f21 1"/>
                <a:gd name="f57" fmla="*/ f46 f21 1"/>
                <a:gd name="f58" fmla="*/ f48 f20 1"/>
                <a:gd name="f59" fmla="*/ f49 f21 1"/>
                <a:gd name="f60" fmla="*/ f50 f20 1"/>
                <a:gd name="f61" fmla="*/ f51 f21 1"/>
                <a:gd name="f62" fmla="*/ f52 f21 1"/>
                <a:gd name="f63" fmla="*/ f53 f21 1"/>
              </a:gdLst>
              <a:ahLst/>
              <a:cxnLst>
                <a:cxn ang="3cd4">
                  <a:pos x="hc" y="t"/>
                </a:cxn>
                <a:cxn ang="0">
                  <a:pos x="r" y="vc"/>
                </a:cxn>
                <a:cxn ang="cd4">
                  <a:pos x="hc" y="b"/>
                </a:cxn>
                <a:cxn ang="cd2">
                  <a:pos x="l" y="vc"/>
                </a:cxn>
                <a:cxn ang="f37">
                  <a:pos x="f58" y="f59"/>
                </a:cxn>
                <a:cxn ang="f37">
                  <a:pos x="f60" y="f61"/>
                </a:cxn>
                <a:cxn ang="f37">
                  <a:pos x="f60" y="f62"/>
                </a:cxn>
                <a:cxn ang="f37">
                  <a:pos x="f58" y="f63"/>
                </a:cxn>
                <a:cxn ang="f37">
                  <a:pos x="f58" y="f59"/>
                </a:cxn>
              </a:cxnLst>
              <a:rect l="f54" t="f57" r="f55" b="f56"/>
              <a:pathLst>
                <a:path w="24" h="26">
                  <a:moveTo>
                    <a:pt x="f5" y="f5"/>
                  </a:moveTo>
                  <a:cubicBezTo>
                    <a:pt x="f8" y="f9"/>
                    <a:pt x="f10" y="f11"/>
                    <a:pt x="f6" y="f12"/>
                  </a:cubicBezTo>
                  <a:cubicBezTo>
                    <a:pt x="f6" y="f13"/>
                    <a:pt x="f6" y="f14"/>
                    <a:pt x="f6" y="f7"/>
                  </a:cubicBezTo>
                  <a:cubicBezTo>
                    <a:pt x="f10" y="f15"/>
                    <a:pt x="f16" y="f6"/>
                    <a:pt x="f5" y="f17"/>
                  </a:cubicBezTo>
                  <a:cubicBezTo>
                    <a:pt x="f5" y="f18"/>
                    <a:pt x="f5" y="f16"/>
                    <a:pt x="f5" y="f5"/>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50" name="Freeform 155">
              <a:extLst>
                <a:ext uri="{FF2B5EF4-FFF2-40B4-BE49-F238E27FC236}">
                  <a16:creationId xmlns:a16="http://schemas.microsoft.com/office/drawing/2014/main" id="{DF262BA6-6636-8798-4F16-06F5C957B230}"/>
                </a:ext>
              </a:extLst>
            </p:cNvPr>
            <p:cNvSpPr/>
            <p:nvPr/>
          </p:nvSpPr>
          <p:spPr>
            <a:xfrm>
              <a:off x="4679954" y="1641878"/>
              <a:ext cx="44448" cy="50804"/>
            </a:xfrm>
            <a:custGeom>
              <a:avLst/>
              <a:gdLst>
                <a:gd name="f0" fmla="val 10800000"/>
                <a:gd name="f1" fmla="val 5400000"/>
                <a:gd name="f2" fmla="val 180"/>
                <a:gd name="f3" fmla="val w"/>
                <a:gd name="f4" fmla="val h"/>
                <a:gd name="f5" fmla="val 0"/>
                <a:gd name="f6" fmla="val 26"/>
                <a:gd name="f7" fmla="val 29"/>
                <a:gd name="f8" fmla="val 24"/>
                <a:gd name="f9" fmla="val 22"/>
                <a:gd name="f10" fmla="val 21"/>
                <a:gd name="f11" fmla="val 19"/>
                <a:gd name="f12" fmla="val 13"/>
                <a:gd name="f13" fmla="val 27"/>
                <a:gd name="f14" fmla="val 6"/>
                <a:gd name="f15" fmla="val 25"/>
                <a:gd name="f16" fmla="val 23"/>
                <a:gd name="f17" fmla="val 16"/>
                <a:gd name="f18" fmla="val 9"/>
                <a:gd name="f19" fmla="val 3"/>
                <a:gd name="f20" fmla="val 20"/>
                <a:gd name="f21" fmla="+- 0 0 -90"/>
                <a:gd name="f22" fmla="*/ f3 1 26"/>
                <a:gd name="f23" fmla="*/ f4 1 29"/>
                <a:gd name="f24" fmla="val f5"/>
                <a:gd name="f25" fmla="val f6"/>
                <a:gd name="f26" fmla="val f7"/>
                <a:gd name="f27" fmla="*/ f21 f0 1"/>
                <a:gd name="f28" fmla="+- f26 0 f24"/>
                <a:gd name="f29" fmla="+- f25 0 f24"/>
                <a:gd name="f30" fmla="*/ f27 1 f2"/>
                <a:gd name="f31" fmla="*/ f29 1 26"/>
                <a:gd name="f32" fmla="*/ f28 1 29"/>
                <a:gd name="f33" fmla="*/ 24 f29 1"/>
                <a:gd name="f34" fmla="*/ 29 f28 1"/>
                <a:gd name="f35" fmla="*/ 19 f29 1"/>
                <a:gd name="f36" fmla="*/ 0 f29 1"/>
                <a:gd name="f37" fmla="*/ 23 f28 1"/>
                <a:gd name="f38" fmla="*/ 3 f28 1"/>
                <a:gd name="f39" fmla="+- f30 0 f1"/>
                <a:gd name="f40" fmla="*/ f33 1 26"/>
                <a:gd name="f41" fmla="*/ f34 1 29"/>
                <a:gd name="f42" fmla="*/ f35 1 26"/>
                <a:gd name="f43" fmla="*/ f36 1 26"/>
                <a:gd name="f44" fmla="*/ f37 1 29"/>
                <a:gd name="f45" fmla="*/ f38 1 29"/>
                <a:gd name="f46" fmla="*/ 0 1 f31"/>
                <a:gd name="f47" fmla="*/ f25 1 f31"/>
                <a:gd name="f48" fmla="*/ 0 1 f32"/>
                <a:gd name="f49" fmla="*/ f26 1 f32"/>
                <a:gd name="f50" fmla="*/ f40 1 f31"/>
                <a:gd name="f51" fmla="*/ f41 1 f32"/>
                <a:gd name="f52" fmla="*/ f42 1 f31"/>
                <a:gd name="f53" fmla="*/ f43 1 f31"/>
                <a:gd name="f54" fmla="*/ f44 1 f32"/>
                <a:gd name="f55" fmla="*/ f45 1 f32"/>
                <a:gd name="f56" fmla="*/ f46 f22 1"/>
                <a:gd name="f57" fmla="*/ f47 f22 1"/>
                <a:gd name="f58" fmla="*/ f49 f23 1"/>
                <a:gd name="f59" fmla="*/ f48 f23 1"/>
                <a:gd name="f60" fmla="*/ f50 f22 1"/>
                <a:gd name="f61" fmla="*/ f51 f23 1"/>
                <a:gd name="f62" fmla="*/ f52 f22 1"/>
                <a:gd name="f63" fmla="*/ f53 f22 1"/>
                <a:gd name="f64" fmla="*/ f54 f23 1"/>
                <a:gd name="f65" fmla="*/ f55 f23 1"/>
              </a:gdLst>
              <a:ahLst/>
              <a:cxnLst>
                <a:cxn ang="3cd4">
                  <a:pos x="hc" y="t"/>
                </a:cxn>
                <a:cxn ang="0">
                  <a:pos x="r" y="vc"/>
                </a:cxn>
                <a:cxn ang="cd4">
                  <a:pos x="hc" y="b"/>
                </a:cxn>
                <a:cxn ang="cd2">
                  <a:pos x="l" y="vc"/>
                </a:cxn>
                <a:cxn ang="f39">
                  <a:pos x="f60" y="f61"/>
                </a:cxn>
                <a:cxn ang="f39">
                  <a:pos x="f62" y="f61"/>
                </a:cxn>
                <a:cxn ang="f39">
                  <a:pos x="f63" y="f64"/>
                </a:cxn>
                <a:cxn ang="f39">
                  <a:pos x="f63" y="f65"/>
                </a:cxn>
                <a:cxn ang="f39">
                  <a:pos x="f60" y="f61"/>
                </a:cxn>
              </a:cxnLst>
              <a:rect l="f56" t="f59" r="f57" b="f58"/>
              <a:pathLst>
                <a:path w="26" h="29">
                  <a:moveTo>
                    <a:pt x="f8" y="f7"/>
                  </a:moveTo>
                  <a:cubicBezTo>
                    <a:pt x="f9" y="f7"/>
                    <a:pt x="f10" y="f7"/>
                    <a:pt x="f11" y="f7"/>
                  </a:cubicBezTo>
                  <a:cubicBezTo>
                    <a:pt x="f12" y="f13"/>
                    <a:pt x="f14" y="f15"/>
                    <a:pt x="f5" y="f16"/>
                  </a:cubicBezTo>
                  <a:cubicBezTo>
                    <a:pt x="f5" y="f17"/>
                    <a:pt x="f5" y="f18"/>
                    <a:pt x="f5" y="f19"/>
                  </a:cubicBezTo>
                  <a:cubicBezTo>
                    <a:pt x="f20" y="f5"/>
                    <a:pt x="f6" y="f14"/>
                    <a:pt x="f8" y="f7"/>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51" name="Freeform 156">
              <a:extLst>
                <a:ext uri="{FF2B5EF4-FFF2-40B4-BE49-F238E27FC236}">
                  <a16:creationId xmlns:a16="http://schemas.microsoft.com/office/drawing/2014/main" id="{2495F876-269D-D384-87C5-39C15E8B89FE}"/>
                </a:ext>
              </a:extLst>
            </p:cNvPr>
            <p:cNvSpPr/>
            <p:nvPr/>
          </p:nvSpPr>
          <p:spPr>
            <a:xfrm>
              <a:off x="4826002" y="2281638"/>
              <a:ext cx="46040" cy="42857"/>
            </a:xfrm>
            <a:custGeom>
              <a:avLst/>
              <a:gdLst>
                <a:gd name="f0" fmla="val 10800000"/>
                <a:gd name="f1" fmla="val 5400000"/>
                <a:gd name="f2" fmla="val 180"/>
                <a:gd name="f3" fmla="val w"/>
                <a:gd name="f4" fmla="val h"/>
                <a:gd name="f5" fmla="val 0"/>
                <a:gd name="f6" fmla="val 27"/>
                <a:gd name="f7" fmla="val 25"/>
                <a:gd name="f8" fmla="val 23"/>
                <a:gd name="f9" fmla="val 16"/>
                <a:gd name="f10" fmla="val 24"/>
                <a:gd name="f11" fmla="val 8"/>
                <a:gd name="f12" fmla="val 22"/>
                <a:gd name="f13" fmla="val 14"/>
                <a:gd name="f14" fmla="val 1"/>
                <a:gd name="f15" fmla="val 2"/>
                <a:gd name="f16" fmla="+- 0 0 -90"/>
                <a:gd name="f17" fmla="*/ f3 1 27"/>
                <a:gd name="f18" fmla="*/ f4 1 25"/>
                <a:gd name="f19" fmla="val f5"/>
                <a:gd name="f20" fmla="val f6"/>
                <a:gd name="f21" fmla="val f7"/>
                <a:gd name="f22" fmla="*/ f16 f0 1"/>
                <a:gd name="f23" fmla="+- f21 0 f19"/>
                <a:gd name="f24" fmla="+- f20 0 f19"/>
                <a:gd name="f25" fmla="*/ f22 1 f2"/>
                <a:gd name="f26" fmla="*/ f24 1 27"/>
                <a:gd name="f27" fmla="*/ f23 1 25"/>
                <a:gd name="f28" fmla="*/ 23 f24 1"/>
                <a:gd name="f29" fmla="*/ 25 f23 1"/>
                <a:gd name="f30" fmla="*/ 0 f24 1"/>
                <a:gd name="f31" fmla="*/ 22 f23 1"/>
                <a:gd name="f32" fmla="*/ 1 f23 1"/>
                <a:gd name="f33" fmla="+- f25 0 f1"/>
                <a:gd name="f34" fmla="*/ f28 1 27"/>
                <a:gd name="f35" fmla="*/ f29 1 25"/>
                <a:gd name="f36" fmla="*/ f30 1 27"/>
                <a:gd name="f37" fmla="*/ f31 1 25"/>
                <a:gd name="f38" fmla="*/ f32 1 25"/>
                <a:gd name="f39" fmla="*/ 0 1 f26"/>
                <a:gd name="f40" fmla="*/ f20 1 f26"/>
                <a:gd name="f41" fmla="*/ 0 1 f27"/>
                <a:gd name="f42" fmla="*/ f21 1 f27"/>
                <a:gd name="f43" fmla="*/ f34 1 f26"/>
                <a:gd name="f44" fmla="*/ f35 1 f27"/>
                <a:gd name="f45" fmla="*/ f36 1 f26"/>
                <a:gd name="f46" fmla="*/ f37 1 f27"/>
                <a:gd name="f47" fmla="*/ f38 1 f27"/>
                <a:gd name="f48" fmla="*/ f39 f17 1"/>
                <a:gd name="f49" fmla="*/ f40 f17 1"/>
                <a:gd name="f50" fmla="*/ f42 f18 1"/>
                <a:gd name="f51" fmla="*/ f41 f18 1"/>
                <a:gd name="f52" fmla="*/ f43 f17 1"/>
                <a:gd name="f53" fmla="*/ f44 f18 1"/>
                <a:gd name="f54" fmla="*/ f45 f17 1"/>
                <a:gd name="f55" fmla="*/ f46 f18 1"/>
                <a:gd name="f56" fmla="*/ f47 f18 1"/>
              </a:gdLst>
              <a:ahLst/>
              <a:cxnLst>
                <a:cxn ang="3cd4">
                  <a:pos x="hc" y="t"/>
                </a:cxn>
                <a:cxn ang="0">
                  <a:pos x="r" y="vc"/>
                </a:cxn>
                <a:cxn ang="cd4">
                  <a:pos x="hc" y="b"/>
                </a:cxn>
                <a:cxn ang="cd2">
                  <a:pos x="l" y="vc"/>
                </a:cxn>
                <a:cxn ang="f33">
                  <a:pos x="f52" y="f53"/>
                </a:cxn>
                <a:cxn ang="f33">
                  <a:pos x="f54" y="f55"/>
                </a:cxn>
                <a:cxn ang="f33">
                  <a:pos x="f54" y="f56"/>
                </a:cxn>
                <a:cxn ang="f33">
                  <a:pos x="f52" y="f53"/>
                </a:cxn>
              </a:cxnLst>
              <a:rect l="f48" t="f51" r="f49" b="f50"/>
              <a:pathLst>
                <a:path w="27" h="25">
                  <a:moveTo>
                    <a:pt x="f8" y="f7"/>
                  </a:moveTo>
                  <a:cubicBezTo>
                    <a:pt x="f9" y="f10"/>
                    <a:pt x="f11" y="f8"/>
                    <a:pt x="f5" y="f12"/>
                  </a:cubicBezTo>
                  <a:cubicBezTo>
                    <a:pt x="f5" y="f13"/>
                    <a:pt x="f5" y="f11"/>
                    <a:pt x="f5" y="f14"/>
                  </a:cubicBezTo>
                  <a:cubicBezTo>
                    <a:pt x="f7" y="f5"/>
                    <a:pt x="f6" y="f15"/>
                    <a:pt x="f8" y="f7"/>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52" name="Freeform 157">
              <a:extLst>
                <a:ext uri="{FF2B5EF4-FFF2-40B4-BE49-F238E27FC236}">
                  <a16:creationId xmlns:a16="http://schemas.microsoft.com/office/drawing/2014/main" id="{907C4604-312E-9807-3540-929EBD819359}"/>
                </a:ext>
              </a:extLst>
            </p:cNvPr>
            <p:cNvSpPr/>
            <p:nvPr/>
          </p:nvSpPr>
          <p:spPr>
            <a:xfrm>
              <a:off x="4826002" y="2616601"/>
              <a:ext cx="41276" cy="38103"/>
            </a:xfrm>
            <a:custGeom>
              <a:avLst/>
              <a:gdLst>
                <a:gd name="f0" fmla="val 10800000"/>
                <a:gd name="f1" fmla="val 5400000"/>
                <a:gd name="f2" fmla="val 180"/>
                <a:gd name="f3" fmla="val w"/>
                <a:gd name="f4" fmla="val h"/>
                <a:gd name="f5" fmla="val 0"/>
                <a:gd name="f6" fmla="val 24"/>
                <a:gd name="f7" fmla="val 22"/>
                <a:gd name="f8" fmla="val 16"/>
                <a:gd name="f9" fmla="val 8"/>
                <a:gd name="f10" fmla="val 15"/>
                <a:gd name="f11" fmla="val 1"/>
                <a:gd name="f12" fmla="+- 0 0 -90"/>
                <a:gd name="f13" fmla="*/ f3 1 24"/>
                <a:gd name="f14" fmla="*/ f4 1 22"/>
                <a:gd name="f15" fmla="val f5"/>
                <a:gd name="f16" fmla="val f6"/>
                <a:gd name="f17" fmla="val f7"/>
                <a:gd name="f18" fmla="*/ f12 f0 1"/>
                <a:gd name="f19" fmla="+- f17 0 f15"/>
                <a:gd name="f20" fmla="+- f16 0 f15"/>
                <a:gd name="f21" fmla="*/ f18 1 f2"/>
                <a:gd name="f22" fmla="*/ f20 1 24"/>
                <a:gd name="f23" fmla="*/ f19 1 22"/>
                <a:gd name="f24" fmla="*/ 24 f20 1"/>
                <a:gd name="f25" fmla="*/ 22 f19 1"/>
                <a:gd name="f26" fmla="*/ 0 f20 1"/>
                <a:gd name="f27" fmla="*/ 0 f19 1"/>
                <a:gd name="f28" fmla="*/ 1 f19 1"/>
                <a:gd name="f29" fmla="+- f21 0 f1"/>
                <a:gd name="f30" fmla="*/ f24 1 24"/>
                <a:gd name="f31" fmla="*/ f25 1 22"/>
                <a:gd name="f32" fmla="*/ f26 1 24"/>
                <a:gd name="f33" fmla="*/ f27 1 22"/>
                <a:gd name="f34" fmla="*/ f28 1 22"/>
                <a:gd name="f35" fmla="*/ 0 1 f22"/>
                <a:gd name="f36" fmla="*/ f16 1 f22"/>
                <a:gd name="f37" fmla="*/ 0 1 f23"/>
                <a:gd name="f38" fmla="*/ f17 1 f23"/>
                <a:gd name="f39" fmla="*/ f30 1 f22"/>
                <a:gd name="f40" fmla="*/ f31 1 f23"/>
                <a:gd name="f41" fmla="*/ f32 1 f22"/>
                <a:gd name="f42" fmla="*/ f33 1 f23"/>
                <a:gd name="f43" fmla="*/ f34 1 f23"/>
                <a:gd name="f44" fmla="*/ f35 f13 1"/>
                <a:gd name="f45" fmla="*/ f36 f13 1"/>
                <a:gd name="f46" fmla="*/ f38 f14 1"/>
                <a:gd name="f47" fmla="*/ f37 f14 1"/>
                <a:gd name="f48" fmla="*/ f39 f13 1"/>
                <a:gd name="f49" fmla="*/ f40 f14 1"/>
                <a:gd name="f50" fmla="*/ f41 f13 1"/>
                <a:gd name="f51" fmla="*/ f42 f14 1"/>
                <a:gd name="f52" fmla="*/ f43 f14 1"/>
              </a:gdLst>
              <a:ahLst/>
              <a:cxnLst>
                <a:cxn ang="3cd4">
                  <a:pos x="hc" y="t"/>
                </a:cxn>
                <a:cxn ang="0">
                  <a:pos x="r" y="vc"/>
                </a:cxn>
                <a:cxn ang="cd4">
                  <a:pos x="hc" y="b"/>
                </a:cxn>
                <a:cxn ang="cd2">
                  <a:pos x="l" y="vc"/>
                </a:cxn>
                <a:cxn ang="f29">
                  <a:pos x="f48" y="f49"/>
                </a:cxn>
                <a:cxn ang="f29">
                  <a:pos x="f50" y="f49"/>
                </a:cxn>
                <a:cxn ang="f29">
                  <a:pos x="f50" y="f51"/>
                </a:cxn>
                <a:cxn ang="f29">
                  <a:pos x="f48" y="f52"/>
                </a:cxn>
                <a:cxn ang="f29">
                  <a:pos x="f48" y="f49"/>
                </a:cxn>
              </a:cxnLst>
              <a:rect l="f44" t="f47" r="f45" b="f46"/>
              <a:pathLst>
                <a:path w="24" h="22">
                  <a:moveTo>
                    <a:pt x="f6" y="f7"/>
                  </a:moveTo>
                  <a:cubicBezTo>
                    <a:pt x="f8" y="f7"/>
                    <a:pt x="f9" y="f7"/>
                    <a:pt x="f5" y="f7"/>
                  </a:cubicBezTo>
                  <a:cubicBezTo>
                    <a:pt x="f5" y="f10"/>
                    <a:pt x="f5" y="f9"/>
                    <a:pt x="f5" y="f5"/>
                  </a:cubicBezTo>
                  <a:cubicBezTo>
                    <a:pt x="f9" y="f5"/>
                    <a:pt x="f8" y="f11"/>
                    <a:pt x="f6" y="f11"/>
                  </a:cubicBezTo>
                  <a:cubicBezTo>
                    <a:pt x="f6" y="f9"/>
                    <a:pt x="f6" y="f10"/>
                    <a:pt x="f6" y="f7"/>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53" name="Freeform 158">
              <a:extLst>
                <a:ext uri="{FF2B5EF4-FFF2-40B4-BE49-F238E27FC236}">
                  <a16:creationId xmlns:a16="http://schemas.microsoft.com/office/drawing/2014/main" id="{1997DB23-DD3C-C8B5-CF0A-2D936F45A1B2}"/>
                </a:ext>
              </a:extLst>
            </p:cNvPr>
            <p:cNvSpPr/>
            <p:nvPr/>
          </p:nvSpPr>
          <p:spPr>
            <a:xfrm>
              <a:off x="4679954" y="2676924"/>
              <a:ext cx="41276" cy="41276"/>
            </a:xfrm>
            <a:custGeom>
              <a:avLst/>
              <a:gdLst>
                <a:gd name="f0" fmla="val 10800000"/>
                <a:gd name="f1" fmla="val 5400000"/>
                <a:gd name="f2" fmla="val 180"/>
                <a:gd name="f3" fmla="val w"/>
                <a:gd name="f4" fmla="val h"/>
                <a:gd name="f5" fmla="val 0"/>
                <a:gd name="f6" fmla="val 24"/>
                <a:gd name="f7" fmla="val 23"/>
                <a:gd name="f8" fmla="val 14"/>
                <a:gd name="f9" fmla="val 8"/>
                <a:gd name="f10" fmla="val 15"/>
                <a:gd name="f11" fmla="val 16"/>
                <a:gd name="f12" fmla="+- 0 0 -90"/>
                <a:gd name="f13" fmla="*/ f3 1 24"/>
                <a:gd name="f14" fmla="*/ f4 1 23"/>
                <a:gd name="f15" fmla="val f5"/>
                <a:gd name="f16" fmla="val f6"/>
                <a:gd name="f17" fmla="val f7"/>
                <a:gd name="f18" fmla="*/ f12 f0 1"/>
                <a:gd name="f19" fmla="+- f17 0 f15"/>
                <a:gd name="f20" fmla="+- f16 0 f15"/>
                <a:gd name="f21" fmla="*/ f18 1 f2"/>
                <a:gd name="f22" fmla="*/ f20 1 24"/>
                <a:gd name="f23" fmla="*/ f19 1 23"/>
                <a:gd name="f24" fmla="*/ 0 f20 1"/>
                <a:gd name="f25" fmla="*/ 23 f19 1"/>
                <a:gd name="f26" fmla="*/ 0 f19 1"/>
                <a:gd name="f27" fmla="*/ 24 f20 1"/>
                <a:gd name="f28" fmla="+- f21 0 f1"/>
                <a:gd name="f29" fmla="*/ f24 1 24"/>
                <a:gd name="f30" fmla="*/ f25 1 23"/>
                <a:gd name="f31" fmla="*/ f26 1 23"/>
                <a:gd name="f32" fmla="*/ f27 1 24"/>
                <a:gd name="f33" fmla="*/ 0 1 f22"/>
                <a:gd name="f34" fmla="*/ f16 1 f22"/>
                <a:gd name="f35" fmla="*/ 0 1 f23"/>
                <a:gd name="f36" fmla="*/ f17 1 f23"/>
                <a:gd name="f37" fmla="*/ f29 1 f22"/>
                <a:gd name="f38" fmla="*/ f30 1 f23"/>
                <a:gd name="f39" fmla="*/ f31 1 f23"/>
                <a:gd name="f40" fmla="*/ f32 1 f22"/>
                <a:gd name="f41" fmla="*/ f33 f13 1"/>
                <a:gd name="f42" fmla="*/ f34 f13 1"/>
                <a:gd name="f43" fmla="*/ f36 f14 1"/>
                <a:gd name="f44" fmla="*/ f35 f14 1"/>
                <a:gd name="f45" fmla="*/ f37 f13 1"/>
                <a:gd name="f46" fmla="*/ f38 f14 1"/>
                <a:gd name="f47" fmla="*/ f39 f14 1"/>
                <a:gd name="f48" fmla="*/ f40 f13 1"/>
              </a:gdLst>
              <a:ahLst/>
              <a:cxnLst>
                <a:cxn ang="3cd4">
                  <a:pos x="hc" y="t"/>
                </a:cxn>
                <a:cxn ang="0">
                  <a:pos x="r" y="vc"/>
                </a:cxn>
                <a:cxn ang="cd4">
                  <a:pos x="hc" y="b"/>
                </a:cxn>
                <a:cxn ang="cd2">
                  <a:pos x="l" y="vc"/>
                </a:cxn>
                <a:cxn ang="f28">
                  <a:pos x="f45" y="f46"/>
                </a:cxn>
                <a:cxn ang="f28">
                  <a:pos x="f45" y="f47"/>
                </a:cxn>
                <a:cxn ang="f28">
                  <a:pos x="f48" y="f47"/>
                </a:cxn>
                <a:cxn ang="f28">
                  <a:pos x="f48" y="f46"/>
                </a:cxn>
                <a:cxn ang="f28">
                  <a:pos x="f45" y="f46"/>
                </a:cxn>
              </a:cxnLst>
              <a:rect l="f41" t="f44" r="f42" b="f43"/>
              <a:pathLst>
                <a:path w="24" h="23">
                  <a:moveTo>
                    <a:pt x="f5" y="f7"/>
                  </a:moveTo>
                  <a:cubicBezTo>
                    <a:pt x="f5" y="f8"/>
                    <a:pt x="f5" y="f9"/>
                    <a:pt x="f5" y="f5"/>
                  </a:cubicBezTo>
                  <a:cubicBezTo>
                    <a:pt x="f9" y="f5"/>
                    <a:pt x="f10" y="f5"/>
                    <a:pt x="f6" y="f5"/>
                  </a:cubicBezTo>
                  <a:cubicBezTo>
                    <a:pt x="f6" y="f9"/>
                    <a:pt x="f6" y="f10"/>
                    <a:pt x="f6" y="f7"/>
                  </a:cubicBezTo>
                  <a:cubicBezTo>
                    <a:pt x="f11" y="f7"/>
                    <a:pt x="f9" y="f7"/>
                    <a:pt x="f5" y="f7"/>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54" name="Freeform 159">
              <a:extLst>
                <a:ext uri="{FF2B5EF4-FFF2-40B4-BE49-F238E27FC236}">
                  <a16:creationId xmlns:a16="http://schemas.microsoft.com/office/drawing/2014/main" id="{4995683D-6174-AE25-CD6B-E7DD605825E0}"/>
                </a:ext>
              </a:extLst>
            </p:cNvPr>
            <p:cNvSpPr/>
            <p:nvPr/>
          </p:nvSpPr>
          <p:spPr>
            <a:xfrm>
              <a:off x="4826002" y="1749823"/>
              <a:ext cx="41276" cy="49213"/>
            </a:xfrm>
            <a:custGeom>
              <a:avLst/>
              <a:gdLst>
                <a:gd name="f0" fmla="val 10800000"/>
                <a:gd name="f1" fmla="val 5400000"/>
                <a:gd name="f2" fmla="val 180"/>
                <a:gd name="f3" fmla="val w"/>
                <a:gd name="f4" fmla="val h"/>
                <a:gd name="f5" fmla="val 0"/>
                <a:gd name="f6" fmla="val 24"/>
                <a:gd name="f7" fmla="val 28"/>
                <a:gd name="f8" fmla="val 22"/>
                <a:gd name="f9" fmla="val 14"/>
                <a:gd name="f10" fmla="val 8"/>
                <a:gd name="f11" fmla="val 2"/>
                <a:gd name="f12" fmla="val 16"/>
                <a:gd name="f13" fmla="val 4"/>
                <a:gd name="f14" fmla="val 6"/>
                <a:gd name="f15" fmla="val 13"/>
                <a:gd name="f16" fmla="val 20"/>
                <a:gd name="f17" fmla="val 26"/>
                <a:gd name="f18" fmla="+- 0 0 -90"/>
                <a:gd name="f19" fmla="*/ f3 1 24"/>
                <a:gd name="f20" fmla="*/ f4 1 28"/>
                <a:gd name="f21" fmla="val f5"/>
                <a:gd name="f22" fmla="val f6"/>
                <a:gd name="f23" fmla="val f7"/>
                <a:gd name="f24" fmla="*/ f18 f0 1"/>
                <a:gd name="f25" fmla="+- f23 0 f21"/>
                <a:gd name="f26" fmla="+- f22 0 f21"/>
                <a:gd name="f27" fmla="*/ f24 1 f2"/>
                <a:gd name="f28" fmla="*/ f26 1 24"/>
                <a:gd name="f29" fmla="*/ f25 1 28"/>
                <a:gd name="f30" fmla="*/ 0 f26 1"/>
                <a:gd name="f31" fmla="*/ 22 f25 1"/>
                <a:gd name="f32" fmla="*/ 0 f25 1"/>
                <a:gd name="f33" fmla="*/ 24 f26 1"/>
                <a:gd name="f34" fmla="*/ 6 f25 1"/>
                <a:gd name="f35" fmla="*/ 28 f25 1"/>
                <a:gd name="f36" fmla="+- f27 0 f1"/>
                <a:gd name="f37" fmla="*/ f30 1 24"/>
                <a:gd name="f38" fmla="*/ f31 1 28"/>
                <a:gd name="f39" fmla="*/ f32 1 28"/>
                <a:gd name="f40" fmla="*/ f33 1 24"/>
                <a:gd name="f41" fmla="*/ f34 1 28"/>
                <a:gd name="f42" fmla="*/ f35 1 28"/>
                <a:gd name="f43" fmla="*/ 0 1 f28"/>
                <a:gd name="f44" fmla="*/ f22 1 f28"/>
                <a:gd name="f45" fmla="*/ 0 1 f29"/>
                <a:gd name="f46" fmla="*/ f23 1 f29"/>
                <a:gd name="f47" fmla="*/ f37 1 f28"/>
                <a:gd name="f48" fmla="*/ f38 1 f29"/>
                <a:gd name="f49" fmla="*/ f39 1 f29"/>
                <a:gd name="f50" fmla="*/ f40 1 f28"/>
                <a:gd name="f51" fmla="*/ f41 1 f29"/>
                <a:gd name="f52" fmla="*/ f42 1 f29"/>
                <a:gd name="f53" fmla="*/ f43 f19 1"/>
                <a:gd name="f54" fmla="*/ f44 f19 1"/>
                <a:gd name="f55" fmla="*/ f46 f20 1"/>
                <a:gd name="f56" fmla="*/ f45 f20 1"/>
                <a:gd name="f57" fmla="*/ f47 f19 1"/>
                <a:gd name="f58" fmla="*/ f48 f20 1"/>
                <a:gd name="f59" fmla="*/ f49 f20 1"/>
                <a:gd name="f60" fmla="*/ f50 f19 1"/>
                <a:gd name="f61" fmla="*/ f51 f20 1"/>
                <a:gd name="f62" fmla="*/ f52 f20 1"/>
              </a:gdLst>
              <a:ahLst/>
              <a:cxnLst>
                <a:cxn ang="3cd4">
                  <a:pos x="hc" y="t"/>
                </a:cxn>
                <a:cxn ang="0">
                  <a:pos x="r" y="vc"/>
                </a:cxn>
                <a:cxn ang="cd4">
                  <a:pos x="hc" y="b"/>
                </a:cxn>
                <a:cxn ang="cd2">
                  <a:pos x="l" y="vc"/>
                </a:cxn>
                <a:cxn ang="f36">
                  <a:pos x="f57" y="f58"/>
                </a:cxn>
                <a:cxn ang="f36">
                  <a:pos x="f57" y="f59"/>
                </a:cxn>
                <a:cxn ang="f36">
                  <a:pos x="f60" y="f61"/>
                </a:cxn>
                <a:cxn ang="f36">
                  <a:pos x="f60" y="f62"/>
                </a:cxn>
                <a:cxn ang="f36">
                  <a:pos x="f57" y="f58"/>
                </a:cxn>
              </a:cxnLst>
              <a:rect l="f53" t="f56" r="f54" b="f55"/>
              <a:pathLst>
                <a:path w="24" h="28">
                  <a:moveTo>
                    <a:pt x="f5" y="f8"/>
                  </a:moveTo>
                  <a:cubicBezTo>
                    <a:pt x="f5" y="f9"/>
                    <a:pt x="f5" y="f10"/>
                    <a:pt x="f5" y="f5"/>
                  </a:cubicBezTo>
                  <a:cubicBezTo>
                    <a:pt x="f10" y="f11"/>
                    <a:pt x="f12" y="f13"/>
                    <a:pt x="f6" y="f14"/>
                  </a:cubicBezTo>
                  <a:cubicBezTo>
                    <a:pt x="f6" y="f15"/>
                    <a:pt x="f6" y="f16"/>
                    <a:pt x="f6" y="f7"/>
                  </a:cubicBezTo>
                  <a:cubicBezTo>
                    <a:pt x="f12" y="f17"/>
                    <a:pt x="f10" y="f6"/>
                    <a:pt x="f5" y="f8"/>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55" name="Freeform 160">
              <a:extLst>
                <a:ext uri="{FF2B5EF4-FFF2-40B4-BE49-F238E27FC236}">
                  <a16:creationId xmlns:a16="http://schemas.microsoft.com/office/drawing/2014/main" id="{7D144189-5B2A-55A0-06C3-D2FFB1659DAE}"/>
                </a:ext>
              </a:extLst>
            </p:cNvPr>
            <p:cNvSpPr/>
            <p:nvPr/>
          </p:nvSpPr>
          <p:spPr>
            <a:xfrm>
              <a:off x="4679954" y="2607073"/>
              <a:ext cx="41276" cy="39684"/>
            </a:xfrm>
            <a:custGeom>
              <a:avLst/>
              <a:gdLst>
                <a:gd name="f0" fmla="val 10800000"/>
                <a:gd name="f1" fmla="val 5400000"/>
                <a:gd name="f2" fmla="val 180"/>
                <a:gd name="f3" fmla="val w"/>
                <a:gd name="f4" fmla="val h"/>
                <a:gd name="f5" fmla="val 0"/>
                <a:gd name="f6" fmla="val 24"/>
                <a:gd name="f7" fmla="val 23"/>
                <a:gd name="f8" fmla="val 15"/>
                <a:gd name="f9" fmla="val 8"/>
                <a:gd name="f10" fmla="val 16"/>
                <a:gd name="f11" fmla="val 1"/>
                <a:gd name="f12" fmla="val 2"/>
                <a:gd name="f13" fmla="val 9"/>
                <a:gd name="f14" fmla="+- 0 0 -90"/>
                <a:gd name="f15" fmla="*/ f3 1 24"/>
                <a:gd name="f16" fmla="*/ f4 1 23"/>
                <a:gd name="f17" fmla="val f5"/>
                <a:gd name="f18" fmla="val f6"/>
                <a:gd name="f19" fmla="val f7"/>
                <a:gd name="f20" fmla="*/ f14 f0 1"/>
                <a:gd name="f21" fmla="+- f19 0 f17"/>
                <a:gd name="f22" fmla="+- f18 0 f17"/>
                <a:gd name="f23" fmla="*/ f20 1 f2"/>
                <a:gd name="f24" fmla="*/ f22 1 24"/>
                <a:gd name="f25" fmla="*/ f21 1 23"/>
                <a:gd name="f26" fmla="*/ 0 f22 1"/>
                <a:gd name="f27" fmla="*/ 23 f21 1"/>
                <a:gd name="f28" fmla="*/ 0 f21 1"/>
                <a:gd name="f29" fmla="*/ 24 f22 1"/>
                <a:gd name="f30" fmla="*/ 2 f21 1"/>
                <a:gd name="f31" fmla="+- f23 0 f1"/>
                <a:gd name="f32" fmla="*/ f26 1 24"/>
                <a:gd name="f33" fmla="*/ f27 1 23"/>
                <a:gd name="f34" fmla="*/ f28 1 23"/>
                <a:gd name="f35" fmla="*/ f29 1 24"/>
                <a:gd name="f36" fmla="*/ f30 1 23"/>
                <a:gd name="f37" fmla="*/ 0 1 f24"/>
                <a:gd name="f38" fmla="*/ f18 1 f24"/>
                <a:gd name="f39" fmla="*/ 0 1 f25"/>
                <a:gd name="f40" fmla="*/ f19 1 f25"/>
                <a:gd name="f41" fmla="*/ f32 1 f24"/>
                <a:gd name="f42" fmla="*/ f33 1 f25"/>
                <a:gd name="f43" fmla="*/ f34 1 f25"/>
                <a:gd name="f44" fmla="*/ f35 1 f24"/>
                <a:gd name="f45" fmla="*/ f36 1 f25"/>
                <a:gd name="f46" fmla="*/ f37 f15 1"/>
                <a:gd name="f47" fmla="*/ f38 f15 1"/>
                <a:gd name="f48" fmla="*/ f40 f16 1"/>
                <a:gd name="f49" fmla="*/ f39 f16 1"/>
                <a:gd name="f50" fmla="*/ f41 f15 1"/>
                <a:gd name="f51" fmla="*/ f42 f16 1"/>
                <a:gd name="f52" fmla="*/ f43 f16 1"/>
                <a:gd name="f53" fmla="*/ f44 f15 1"/>
                <a:gd name="f54" fmla="*/ f45 f16 1"/>
              </a:gdLst>
              <a:ahLst/>
              <a:cxnLst>
                <a:cxn ang="3cd4">
                  <a:pos x="hc" y="t"/>
                </a:cxn>
                <a:cxn ang="0">
                  <a:pos x="r" y="vc"/>
                </a:cxn>
                <a:cxn ang="cd4">
                  <a:pos x="hc" y="b"/>
                </a:cxn>
                <a:cxn ang="cd2">
                  <a:pos x="l" y="vc"/>
                </a:cxn>
                <a:cxn ang="f31">
                  <a:pos x="f50" y="f51"/>
                </a:cxn>
                <a:cxn ang="f31">
                  <a:pos x="f50" y="f52"/>
                </a:cxn>
                <a:cxn ang="f31">
                  <a:pos x="f53" y="f54"/>
                </a:cxn>
                <a:cxn ang="f31">
                  <a:pos x="f53" y="f51"/>
                </a:cxn>
                <a:cxn ang="f31">
                  <a:pos x="f50" y="f51"/>
                </a:cxn>
              </a:cxnLst>
              <a:rect l="f46" t="f49" r="f47" b="f48"/>
              <a:pathLst>
                <a:path w="24" h="23">
                  <a:moveTo>
                    <a:pt x="f5" y="f7"/>
                  </a:moveTo>
                  <a:cubicBezTo>
                    <a:pt x="f5" y="f8"/>
                    <a:pt x="f5" y="f9"/>
                    <a:pt x="f5" y="f5"/>
                  </a:cubicBezTo>
                  <a:cubicBezTo>
                    <a:pt x="f9" y="f5"/>
                    <a:pt x="f10" y="f11"/>
                    <a:pt x="f6" y="f12"/>
                  </a:cubicBezTo>
                  <a:cubicBezTo>
                    <a:pt x="f6" y="f13"/>
                    <a:pt x="f6" y="f8"/>
                    <a:pt x="f6" y="f7"/>
                  </a:cubicBezTo>
                  <a:cubicBezTo>
                    <a:pt x="f10" y="f7"/>
                    <a:pt x="f13" y="f7"/>
                    <a:pt x="f5" y="f7"/>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56" name="Freeform 161">
              <a:extLst>
                <a:ext uri="{FF2B5EF4-FFF2-40B4-BE49-F238E27FC236}">
                  <a16:creationId xmlns:a16="http://schemas.microsoft.com/office/drawing/2014/main" id="{6804CD01-49CF-276D-CC1A-990EEE6DEB29}"/>
                </a:ext>
              </a:extLst>
            </p:cNvPr>
            <p:cNvSpPr/>
            <p:nvPr/>
          </p:nvSpPr>
          <p:spPr>
            <a:xfrm>
              <a:off x="4826002" y="2543577"/>
              <a:ext cx="44448" cy="46040"/>
            </a:xfrm>
            <a:custGeom>
              <a:avLst/>
              <a:gdLst>
                <a:gd name="f0" fmla="val 10800000"/>
                <a:gd name="f1" fmla="val 5400000"/>
                <a:gd name="f2" fmla="val 180"/>
                <a:gd name="f3" fmla="val w"/>
                <a:gd name="f4" fmla="val h"/>
                <a:gd name="f5" fmla="val 0"/>
                <a:gd name="f6" fmla="val 26"/>
                <a:gd name="f7" fmla="val 18"/>
                <a:gd name="f8" fmla="val 11"/>
                <a:gd name="f9" fmla="val 5"/>
                <a:gd name="f10" fmla="val 24"/>
                <a:gd name="f11" fmla="val 2"/>
                <a:gd name="f12" fmla="val 17"/>
                <a:gd name="f13" fmla="val 9"/>
                <a:gd name="f14" fmla="+- 0 0 -90"/>
                <a:gd name="f15" fmla="*/ f3 1 26"/>
                <a:gd name="f16" fmla="*/ f4 1 26"/>
                <a:gd name="f17" fmla="val f5"/>
                <a:gd name="f18" fmla="val f6"/>
                <a:gd name="f19" fmla="*/ f14 f0 1"/>
                <a:gd name="f20" fmla="+- f18 0 f17"/>
                <a:gd name="f21" fmla="*/ f19 1 f2"/>
                <a:gd name="f22" fmla="*/ f20 1 26"/>
                <a:gd name="f23" fmla="*/ 0 f20 1"/>
                <a:gd name="f24" fmla="*/ 26 f20 1"/>
                <a:gd name="f25" fmla="*/ 5 f20 1"/>
                <a:gd name="f26" fmla="*/ 24 f20 1"/>
                <a:gd name="f27" fmla="+- f21 0 f1"/>
                <a:gd name="f28" fmla="*/ f23 1 26"/>
                <a:gd name="f29" fmla="*/ f24 1 26"/>
                <a:gd name="f30" fmla="*/ f25 1 26"/>
                <a:gd name="f31" fmla="*/ f26 1 26"/>
                <a:gd name="f32" fmla="*/ 0 1 f22"/>
                <a:gd name="f33" fmla="*/ f18 1 f22"/>
                <a:gd name="f34" fmla="*/ f28 1 f22"/>
                <a:gd name="f35" fmla="*/ f29 1 f22"/>
                <a:gd name="f36" fmla="*/ f30 1 f22"/>
                <a:gd name="f37" fmla="*/ f31 1 f22"/>
                <a:gd name="f38" fmla="*/ f32 f15 1"/>
                <a:gd name="f39" fmla="*/ f33 f15 1"/>
                <a:gd name="f40" fmla="*/ f33 f16 1"/>
                <a:gd name="f41" fmla="*/ f32 f16 1"/>
                <a:gd name="f42" fmla="*/ f34 f15 1"/>
                <a:gd name="f43" fmla="*/ f35 f16 1"/>
                <a:gd name="f44" fmla="*/ f36 f16 1"/>
                <a:gd name="f45" fmla="*/ f37 f15 1"/>
              </a:gdLst>
              <a:ahLst/>
              <a:cxnLst>
                <a:cxn ang="3cd4">
                  <a:pos x="hc" y="t"/>
                </a:cxn>
                <a:cxn ang="0">
                  <a:pos x="r" y="vc"/>
                </a:cxn>
                <a:cxn ang="cd4">
                  <a:pos x="hc" y="b"/>
                </a:cxn>
                <a:cxn ang="cd2">
                  <a:pos x="l" y="vc"/>
                </a:cxn>
                <a:cxn ang="f27">
                  <a:pos x="f42" y="f43"/>
                </a:cxn>
                <a:cxn ang="f27">
                  <a:pos x="f42" y="f44"/>
                </a:cxn>
                <a:cxn ang="f27">
                  <a:pos x="f45" y="f43"/>
                </a:cxn>
                <a:cxn ang="f27">
                  <a:pos x="f42" y="f43"/>
                </a:cxn>
              </a:cxnLst>
              <a:rect l="f38" t="f41" r="f39" b="f40"/>
              <a:pathLst>
                <a:path w="26" h="26">
                  <a:moveTo>
                    <a:pt x="f5" y="f6"/>
                  </a:moveTo>
                  <a:cubicBezTo>
                    <a:pt x="f5" y="f7"/>
                    <a:pt x="f5" y="f8"/>
                    <a:pt x="f5" y="f9"/>
                  </a:cubicBezTo>
                  <a:cubicBezTo>
                    <a:pt x="f10" y="f5"/>
                    <a:pt x="f6" y="f11"/>
                    <a:pt x="f10" y="f6"/>
                  </a:cubicBezTo>
                  <a:cubicBezTo>
                    <a:pt x="f12" y="f6"/>
                    <a:pt x="f13" y="f6"/>
                    <a:pt x="f5" y="f6"/>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57" name="Freeform 162">
              <a:extLst>
                <a:ext uri="{FF2B5EF4-FFF2-40B4-BE49-F238E27FC236}">
                  <a16:creationId xmlns:a16="http://schemas.microsoft.com/office/drawing/2014/main" id="{72734FA3-5D1E-E230-0E46-BD93658BE93B}"/>
                </a:ext>
              </a:extLst>
            </p:cNvPr>
            <p:cNvSpPr/>
            <p:nvPr/>
          </p:nvSpPr>
          <p:spPr>
            <a:xfrm>
              <a:off x="4821238" y="1548207"/>
              <a:ext cx="55558" cy="49213"/>
            </a:xfrm>
            <a:custGeom>
              <a:avLst/>
              <a:gdLst>
                <a:gd name="f0" fmla="val 10800000"/>
                <a:gd name="f1" fmla="val 5400000"/>
                <a:gd name="f2" fmla="val 180"/>
                <a:gd name="f3" fmla="val w"/>
                <a:gd name="f4" fmla="val h"/>
                <a:gd name="f5" fmla="val 0"/>
                <a:gd name="f6" fmla="val 31"/>
                <a:gd name="f7" fmla="val 28"/>
                <a:gd name="f8" fmla="val 2"/>
                <a:gd name="f9" fmla="val 8"/>
                <a:gd name="f10" fmla="val 27"/>
                <a:gd name="f11" fmla="val 3"/>
                <a:gd name="f12" fmla="val 26"/>
                <a:gd name="f13" fmla="val 23"/>
                <a:gd name="f14" fmla="+- 0 0 -90"/>
                <a:gd name="f15" fmla="*/ f3 1 31"/>
                <a:gd name="f16" fmla="*/ f4 1 28"/>
                <a:gd name="f17" fmla="val f5"/>
                <a:gd name="f18" fmla="val f6"/>
                <a:gd name="f19" fmla="val f7"/>
                <a:gd name="f20" fmla="*/ f14 f0 1"/>
                <a:gd name="f21" fmla="+- f19 0 f17"/>
                <a:gd name="f22" fmla="+- f18 0 f17"/>
                <a:gd name="f23" fmla="*/ f20 1 f2"/>
                <a:gd name="f24" fmla="*/ f22 1 31"/>
                <a:gd name="f25" fmla="*/ f21 1 28"/>
                <a:gd name="f26" fmla="*/ 2 f22 1"/>
                <a:gd name="f27" fmla="*/ 0 f21 1"/>
                <a:gd name="f28" fmla="*/ 26 f22 1"/>
                <a:gd name="f29" fmla="*/ 28 f21 1"/>
                <a:gd name="f30" fmla="+- f23 0 f1"/>
                <a:gd name="f31" fmla="*/ f26 1 31"/>
                <a:gd name="f32" fmla="*/ f27 1 28"/>
                <a:gd name="f33" fmla="*/ f28 1 31"/>
                <a:gd name="f34" fmla="*/ f29 1 28"/>
                <a:gd name="f35" fmla="*/ 0 1 f24"/>
                <a:gd name="f36" fmla="*/ f18 1 f24"/>
                <a:gd name="f37" fmla="*/ 0 1 f25"/>
                <a:gd name="f38" fmla="*/ f19 1 f25"/>
                <a:gd name="f39" fmla="*/ f31 1 f24"/>
                <a:gd name="f40" fmla="*/ f32 1 f25"/>
                <a:gd name="f41" fmla="*/ f33 1 f24"/>
                <a:gd name="f42" fmla="*/ f34 1 f25"/>
                <a:gd name="f43" fmla="*/ f35 f15 1"/>
                <a:gd name="f44" fmla="*/ f36 f15 1"/>
                <a:gd name="f45" fmla="*/ f38 f16 1"/>
                <a:gd name="f46" fmla="*/ f37 f16 1"/>
                <a:gd name="f47" fmla="*/ f39 f15 1"/>
                <a:gd name="f48" fmla="*/ f40 f16 1"/>
                <a:gd name="f49" fmla="*/ f41 f15 1"/>
                <a:gd name="f50" fmla="*/ f42 f16 1"/>
              </a:gdLst>
              <a:ahLst/>
              <a:cxnLst>
                <a:cxn ang="3cd4">
                  <a:pos x="hc" y="t"/>
                </a:cxn>
                <a:cxn ang="0">
                  <a:pos x="r" y="vc"/>
                </a:cxn>
                <a:cxn ang="cd4">
                  <a:pos x="hc" y="b"/>
                </a:cxn>
                <a:cxn ang="cd2">
                  <a:pos x="l" y="vc"/>
                </a:cxn>
                <a:cxn ang="f30">
                  <a:pos x="f47" y="f48"/>
                </a:cxn>
                <a:cxn ang="f30">
                  <a:pos x="f49" y="f50"/>
                </a:cxn>
                <a:cxn ang="f30">
                  <a:pos x="f47" y="f48"/>
                </a:cxn>
              </a:cxnLst>
              <a:rect l="f43" t="f46" r="f44" b="f45"/>
              <a:pathLst>
                <a:path w="31" h="28">
                  <a:moveTo>
                    <a:pt x="f8" y="f5"/>
                  </a:moveTo>
                  <a:cubicBezTo>
                    <a:pt x="f6" y="f9"/>
                    <a:pt x="f10" y="f11"/>
                    <a:pt x="f12" y="f7"/>
                  </a:cubicBezTo>
                  <a:cubicBezTo>
                    <a:pt x="f8" y="f12"/>
                    <a:pt x="f5" y="f13"/>
                    <a:pt x="f8" y="f5"/>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58" name="Freeform 163">
              <a:extLst>
                <a:ext uri="{FF2B5EF4-FFF2-40B4-BE49-F238E27FC236}">
                  <a16:creationId xmlns:a16="http://schemas.microsoft.com/office/drawing/2014/main" id="{8B741C2E-91B2-8FEC-B549-6E5C9DDD7E3C}"/>
                </a:ext>
              </a:extLst>
            </p:cNvPr>
            <p:cNvSpPr/>
            <p:nvPr/>
          </p:nvSpPr>
          <p:spPr>
            <a:xfrm>
              <a:off x="4821238" y="1883170"/>
              <a:ext cx="46040" cy="46040"/>
            </a:xfrm>
            <a:custGeom>
              <a:avLst/>
              <a:gdLst>
                <a:gd name="f0" fmla="val 10800000"/>
                <a:gd name="f1" fmla="val 5400000"/>
                <a:gd name="f2" fmla="val 180"/>
                <a:gd name="f3" fmla="val w"/>
                <a:gd name="f4" fmla="val h"/>
                <a:gd name="f5" fmla="val 0"/>
                <a:gd name="f6" fmla="val 26"/>
                <a:gd name="f7" fmla="val 24"/>
                <a:gd name="f8" fmla="val 3"/>
                <a:gd name="f9" fmla="val 10"/>
                <a:gd name="f10" fmla="val 1"/>
                <a:gd name="f11" fmla="val 18"/>
                <a:gd name="f12" fmla="val 5"/>
                <a:gd name="f13" fmla="val 12"/>
                <a:gd name="f14" fmla="val 19"/>
                <a:gd name="f15" fmla="+- 0 0 -90"/>
                <a:gd name="f16" fmla="*/ f3 1 26"/>
                <a:gd name="f17" fmla="*/ f4 1 26"/>
                <a:gd name="f18" fmla="val f5"/>
                <a:gd name="f19" fmla="val f6"/>
                <a:gd name="f20" fmla="*/ f15 f0 1"/>
                <a:gd name="f21" fmla="+- f19 0 f18"/>
                <a:gd name="f22" fmla="*/ f20 1 f2"/>
                <a:gd name="f23" fmla="*/ f21 1 26"/>
                <a:gd name="f24" fmla="*/ 26 f21 1"/>
                <a:gd name="f25" fmla="*/ 3 f21 1"/>
                <a:gd name="f26" fmla="*/ 0 f21 1"/>
                <a:gd name="f27" fmla="*/ 5 f21 1"/>
                <a:gd name="f28" fmla="+- f22 0 f1"/>
                <a:gd name="f29" fmla="*/ f24 1 26"/>
                <a:gd name="f30" fmla="*/ f25 1 26"/>
                <a:gd name="f31" fmla="*/ f26 1 26"/>
                <a:gd name="f32" fmla="*/ f27 1 26"/>
                <a:gd name="f33" fmla="*/ 0 1 f23"/>
                <a:gd name="f34" fmla="*/ f19 1 f23"/>
                <a:gd name="f35" fmla="*/ f29 1 f23"/>
                <a:gd name="f36" fmla="*/ f30 1 f23"/>
                <a:gd name="f37" fmla="*/ f31 1 f23"/>
                <a:gd name="f38" fmla="*/ f32 1 f23"/>
                <a:gd name="f39" fmla="*/ f33 f16 1"/>
                <a:gd name="f40" fmla="*/ f34 f16 1"/>
                <a:gd name="f41" fmla="*/ f34 f17 1"/>
                <a:gd name="f42" fmla="*/ f33 f17 1"/>
                <a:gd name="f43" fmla="*/ f35 f16 1"/>
                <a:gd name="f44" fmla="*/ f35 f17 1"/>
                <a:gd name="f45" fmla="*/ f36 f16 1"/>
                <a:gd name="f46" fmla="*/ f37 f17 1"/>
                <a:gd name="f47" fmla="*/ f38 f17 1"/>
              </a:gdLst>
              <a:ahLst/>
              <a:cxnLst>
                <a:cxn ang="3cd4">
                  <a:pos x="hc" y="t"/>
                </a:cxn>
                <a:cxn ang="0">
                  <a:pos x="r" y="vc"/>
                </a:cxn>
                <a:cxn ang="cd4">
                  <a:pos x="hc" y="b"/>
                </a:cxn>
                <a:cxn ang="cd2">
                  <a:pos x="l" y="vc"/>
                </a:cxn>
                <a:cxn ang="f28">
                  <a:pos x="f43" y="f44"/>
                </a:cxn>
                <a:cxn ang="f28">
                  <a:pos x="f45" y="f46"/>
                </a:cxn>
                <a:cxn ang="f28">
                  <a:pos x="f43" y="f47"/>
                </a:cxn>
                <a:cxn ang="f28">
                  <a:pos x="f43" y="f44"/>
                </a:cxn>
              </a:cxnLst>
              <a:rect l="f39" t="f42" r="f40" b="f41"/>
              <a:pathLst>
                <a:path w="26" h="26">
                  <a:moveTo>
                    <a:pt x="f6" y="f6"/>
                  </a:moveTo>
                  <a:cubicBezTo>
                    <a:pt x="f5" y="f7"/>
                    <a:pt x="f5" y="f7"/>
                    <a:pt x="f8" y="f5"/>
                  </a:cubicBezTo>
                  <a:cubicBezTo>
                    <a:pt x="f9" y="f10"/>
                    <a:pt x="f11" y="f8"/>
                    <a:pt x="f6" y="f12"/>
                  </a:cubicBezTo>
                  <a:cubicBezTo>
                    <a:pt x="f6" y="f13"/>
                    <a:pt x="f6" y="f14"/>
                    <a:pt x="f6" y="f6"/>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59" name="Freeform 164">
              <a:extLst>
                <a:ext uri="{FF2B5EF4-FFF2-40B4-BE49-F238E27FC236}">
                  <a16:creationId xmlns:a16="http://schemas.microsoft.com/office/drawing/2014/main" id="{7D8A22C9-00E8-3024-6255-24DB4DE81409}"/>
                </a:ext>
              </a:extLst>
            </p:cNvPr>
            <p:cNvSpPr/>
            <p:nvPr/>
          </p:nvSpPr>
          <p:spPr>
            <a:xfrm>
              <a:off x="4826002" y="1483120"/>
              <a:ext cx="52385" cy="50804"/>
            </a:xfrm>
            <a:custGeom>
              <a:avLst/>
              <a:gdLst>
                <a:gd name="f0" fmla="val 10800000"/>
                <a:gd name="f1" fmla="val 5400000"/>
                <a:gd name="f2" fmla="val 180"/>
                <a:gd name="f3" fmla="val w"/>
                <a:gd name="f4" fmla="val h"/>
                <a:gd name="f5" fmla="val 0"/>
                <a:gd name="f6" fmla="val 30"/>
                <a:gd name="f7" fmla="val 29"/>
                <a:gd name="f8" fmla="val 24"/>
                <a:gd name="f9" fmla="val 15"/>
                <a:gd name="f10" fmla="val 26"/>
                <a:gd name="f11" fmla="val 8"/>
                <a:gd name="f12" fmla="val 23"/>
                <a:gd name="f13" fmla="val 21"/>
                <a:gd name="f14" fmla="val 14"/>
                <a:gd name="f15" fmla="val 7"/>
                <a:gd name="f16" fmla="val 25"/>
                <a:gd name="f17" fmla="val 3"/>
                <a:gd name="f18" fmla="+- 0 0 -90"/>
                <a:gd name="f19" fmla="*/ f3 1 30"/>
                <a:gd name="f20" fmla="*/ f4 1 29"/>
                <a:gd name="f21" fmla="val f5"/>
                <a:gd name="f22" fmla="val f6"/>
                <a:gd name="f23" fmla="val f7"/>
                <a:gd name="f24" fmla="*/ f18 f0 1"/>
                <a:gd name="f25" fmla="+- f23 0 f21"/>
                <a:gd name="f26" fmla="+- f22 0 f21"/>
                <a:gd name="f27" fmla="*/ f24 1 f2"/>
                <a:gd name="f28" fmla="*/ f26 1 30"/>
                <a:gd name="f29" fmla="*/ f25 1 29"/>
                <a:gd name="f30" fmla="*/ 24 f26 1"/>
                <a:gd name="f31" fmla="*/ 29 f25 1"/>
                <a:gd name="f32" fmla="*/ 0 f26 1"/>
                <a:gd name="f33" fmla="*/ 21 f25 1"/>
                <a:gd name="f34" fmla="*/ 0 f25 1"/>
                <a:gd name="f35" fmla="+- f27 0 f1"/>
                <a:gd name="f36" fmla="*/ f30 1 30"/>
                <a:gd name="f37" fmla="*/ f31 1 29"/>
                <a:gd name="f38" fmla="*/ f32 1 30"/>
                <a:gd name="f39" fmla="*/ f33 1 29"/>
                <a:gd name="f40" fmla="*/ f34 1 29"/>
                <a:gd name="f41" fmla="*/ 0 1 f28"/>
                <a:gd name="f42" fmla="*/ f22 1 f28"/>
                <a:gd name="f43" fmla="*/ 0 1 f29"/>
                <a:gd name="f44" fmla="*/ f23 1 f29"/>
                <a:gd name="f45" fmla="*/ f36 1 f28"/>
                <a:gd name="f46" fmla="*/ f37 1 f29"/>
                <a:gd name="f47" fmla="*/ f38 1 f28"/>
                <a:gd name="f48" fmla="*/ f39 1 f29"/>
                <a:gd name="f49" fmla="*/ f40 1 f29"/>
                <a:gd name="f50" fmla="*/ f41 f19 1"/>
                <a:gd name="f51" fmla="*/ f42 f19 1"/>
                <a:gd name="f52" fmla="*/ f44 f20 1"/>
                <a:gd name="f53" fmla="*/ f43 f20 1"/>
                <a:gd name="f54" fmla="*/ f45 f19 1"/>
                <a:gd name="f55" fmla="*/ f46 f20 1"/>
                <a:gd name="f56" fmla="*/ f47 f19 1"/>
                <a:gd name="f57" fmla="*/ f48 f20 1"/>
                <a:gd name="f58" fmla="*/ f49 f20 1"/>
              </a:gdLst>
              <a:ahLst/>
              <a:cxnLst>
                <a:cxn ang="3cd4">
                  <a:pos x="hc" y="t"/>
                </a:cxn>
                <a:cxn ang="0">
                  <a:pos x="r" y="vc"/>
                </a:cxn>
                <a:cxn ang="cd4">
                  <a:pos x="hc" y="b"/>
                </a:cxn>
                <a:cxn ang="cd2">
                  <a:pos x="l" y="vc"/>
                </a:cxn>
                <a:cxn ang="f35">
                  <a:pos x="f54" y="f55"/>
                </a:cxn>
                <a:cxn ang="f35">
                  <a:pos x="f56" y="f57"/>
                </a:cxn>
                <a:cxn ang="f35">
                  <a:pos x="f56" y="f58"/>
                </a:cxn>
                <a:cxn ang="f35">
                  <a:pos x="f54" y="f55"/>
                </a:cxn>
              </a:cxnLst>
              <a:rect l="f50" t="f53" r="f51" b="f52"/>
              <a:pathLst>
                <a:path w="30" h="29">
                  <a:moveTo>
                    <a:pt x="f8" y="f7"/>
                  </a:moveTo>
                  <a:cubicBezTo>
                    <a:pt x="f9" y="f10"/>
                    <a:pt x="f11" y="f12"/>
                    <a:pt x="f5" y="f13"/>
                  </a:cubicBezTo>
                  <a:cubicBezTo>
                    <a:pt x="f5" y="f14"/>
                    <a:pt x="f5" y="f15"/>
                    <a:pt x="f5" y="f5"/>
                  </a:cubicBezTo>
                  <a:cubicBezTo>
                    <a:pt x="f6" y="f15"/>
                    <a:pt x="f16" y="f17"/>
                    <a:pt x="f8" y="f7"/>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60" name="Freeform 165">
              <a:extLst>
                <a:ext uri="{FF2B5EF4-FFF2-40B4-BE49-F238E27FC236}">
                  <a16:creationId xmlns:a16="http://schemas.microsoft.com/office/drawing/2014/main" id="{ED052B43-2928-D0D0-06FF-50AC357C7571}"/>
                </a:ext>
              </a:extLst>
            </p:cNvPr>
            <p:cNvSpPr/>
            <p:nvPr/>
          </p:nvSpPr>
          <p:spPr>
            <a:xfrm>
              <a:off x="4826002" y="1949848"/>
              <a:ext cx="41276" cy="47621"/>
            </a:xfrm>
            <a:custGeom>
              <a:avLst/>
              <a:gdLst>
                <a:gd name="f0" fmla="val 10800000"/>
                <a:gd name="f1" fmla="val 5400000"/>
                <a:gd name="f2" fmla="val 180"/>
                <a:gd name="f3" fmla="val w"/>
                <a:gd name="f4" fmla="val h"/>
                <a:gd name="f5" fmla="val 0"/>
                <a:gd name="f6" fmla="val 24"/>
                <a:gd name="f7" fmla="val 27"/>
                <a:gd name="f8" fmla="val 9"/>
                <a:gd name="f9" fmla="val 2"/>
                <a:gd name="f10" fmla="val 17"/>
                <a:gd name="f11" fmla="val 3"/>
                <a:gd name="f12" fmla="val 5"/>
                <a:gd name="f13" fmla="val 12"/>
                <a:gd name="f14" fmla="val 19"/>
                <a:gd name="f15" fmla="val 16"/>
                <a:gd name="f16" fmla="val 25"/>
                <a:gd name="f17" fmla="val 8"/>
                <a:gd name="f18" fmla="val 22"/>
                <a:gd name="f19" fmla="val 15"/>
                <a:gd name="f20" fmla="+- 0 0 -90"/>
                <a:gd name="f21" fmla="*/ f3 1 24"/>
                <a:gd name="f22" fmla="*/ f4 1 27"/>
                <a:gd name="f23" fmla="val f5"/>
                <a:gd name="f24" fmla="val f6"/>
                <a:gd name="f25" fmla="val f7"/>
                <a:gd name="f26" fmla="*/ f20 f0 1"/>
                <a:gd name="f27" fmla="+- f25 0 f23"/>
                <a:gd name="f28" fmla="+- f24 0 f23"/>
                <a:gd name="f29" fmla="*/ f26 1 f2"/>
                <a:gd name="f30" fmla="*/ f28 1 24"/>
                <a:gd name="f31" fmla="*/ f27 1 27"/>
                <a:gd name="f32" fmla="*/ 0 f28 1"/>
                <a:gd name="f33" fmla="*/ 0 f27 1"/>
                <a:gd name="f34" fmla="*/ 24 f28 1"/>
                <a:gd name="f35" fmla="*/ 5 f27 1"/>
                <a:gd name="f36" fmla="*/ 27 f27 1"/>
                <a:gd name="f37" fmla="*/ 22 f27 1"/>
                <a:gd name="f38" fmla="+- f29 0 f1"/>
                <a:gd name="f39" fmla="*/ f32 1 24"/>
                <a:gd name="f40" fmla="*/ f33 1 27"/>
                <a:gd name="f41" fmla="*/ f34 1 24"/>
                <a:gd name="f42" fmla="*/ f35 1 27"/>
                <a:gd name="f43" fmla="*/ f36 1 27"/>
                <a:gd name="f44" fmla="*/ f37 1 27"/>
                <a:gd name="f45" fmla="*/ 0 1 f30"/>
                <a:gd name="f46" fmla="*/ f24 1 f30"/>
                <a:gd name="f47" fmla="*/ 0 1 f31"/>
                <a:gd name="f48" fmla="*/ f25 1 f31"/>
                <a:gd name="f49" fmla="*/ f39 1 f30"/>
                <a:gd name="f50" fmla="*/ f40 1 f31"/>
                <a:gd name="f51" fmla="*/ f41 1 f30"/>
                <a:gd name="f52" fmla="*/ f42 1 f31"/>
                <a:gd name="f53" fmla="*/ f43 1 f31"/>
                <a:gd name="f54" fmla="*/ f44 1 f31"/>
                <a:gd name="f55" fmla="*/ f45 f21 1"/>
                <a:gd name="f56" fmla="*/ f46 f21 1"/>
                <a:gd name="f57" fmla="*/ f48 f22 1"/>
                <a:gd name="f58" fmla="*/ f47 f22 1"/>
                <a:gd name="f59" fmla="*/ f49 f21 1"/>
                <a:gd name="f60" fmla="*/ f50 f22 1"/>
                <a:gd name="f61" fmla="*/ f51 f21 1"/>
                <a:gd name="f62" fmla="*/ f52 f22 1"/>
                <a:gd name="f63" fmla="*/ f53 f22 1"/>
                <a:gd name="f64" fmla="*/ f54 f22 1"/>
              </a:gdLst>
              <a:ahLst/>
              <a:cxnLst>
                <a:cxn ang="3cd4">
                  <a:pos x="hc" y="t"/>
                </a:cxn>
                <a:cxn ang="0">
                  <a:pos x="r" y="vc"/>
                </a:cxn>
                <a:cxn ang="cd4">
                  <a:pos x="hc" y="b"/>
                </a:cxn>
                <a:cxn ang="cd2">
                  <a:pos x="l" y="vc"/>
                </a:cxn>
                <a:cxn ang="f38">
                  <a:pos x="f59" y="f60"/>
                </a:cxn>
                <a:cxn ang="f38">
                  <a:pos x="f61" y="f62"/>
                </a:cxn>
                <a:cxn ang="f38">
                  <a:pos x="f61" y="f63"/>
                </a:cxn>
                <a:cxn ang="f38">
                  <a:pos x="f59" y="f64"/>
                </a:cxn>
                <a:cxn ang="f38">
                  <a:pos x="f59" y="f60"/>
                </a:cxn>
              </a:cxnLst>
              <a:rect l="f55" t="f58" r="f56" b="f57"/>
              <a:pathLst>
                <a:path w="24" h="27">
                  <a:moveTo>
                    <a:pt x="f5" y="f5"/>
                  </a:moveTo>
                  <a:cubicBezTo>
                    <a:pt x="f8" y="f9"/>
                    <a:pt x="f10" y="f11"/>
                    <a:pt x="f6" y="f12"/>
                  </a:cubicBezTo>
                  <a:cubicBezTo>
                    <a:pt x="f6" y="f13"/>
                    <a:pt x="f6" y="f14"/>
                    <a:pt x="f6" y="f7"/>
                  </a:cubicBezTo>
                  <a:cubicBezTo>
                    <a:pt x="f15" y="f16"/>
                    <a:pt x="f17" y="f6"/>
                    <a:pt x="f5" y="f18"/>
                  </a:cubicBezTo>
                  <a:cubicBezTo>
                    <a:pt x="f5" y="f19"/>
                    <a:pt x="f5" y="f17"/>
                    <a:pt x="f5" y="f5"/>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61" name="Freeform 166">
              <a:extLst>
                <a:ext uri="{FF2B5EF4-FFF2-40B4-BE49-F238E27FC236}">
                  <a16:creationId xmlns:a16="http://schemas.microsoft.com/office/drawing/2014/main" id="{70A7BEC2-B2C4-DC83-FEED-DA944716EF74}"/>
                </a:ext>
              </a:extLst>
            </p:cNvPr>
            <p:cNvSpPr/>
            <p:nvPr/>
          </p:nvSpPr>
          <p:spPr>
            <a:xfrm>
              <a:off x="4960940" y="2038746"/>
              <a:ext cx="50804" cy="44448"/>
            </a:xfrm>
            <a:custGeom>
              <a:avLst/>
              <a:gdLst>
                <a:gd name="f0" fmla="val 10800000"/>
                <a:gd name="f1" fmla="val 5400000"/>
                <a:gd name="f2" fmla="val 180"/>
                <a:gd name="f3" fmla="val w"/>
                <a:gd name="f4" fmla="val h"/>
                <a:gd name="f5" fmla="val 0"/>
                <a:gd name="f6" fmla="val 29"/>
                <a:gd name="f7" fmla="val 26"/>
                <a:gd name="f8" fmla="val 27"/>
                <a:gd name="f9" fmla="val 1"/>
                <a:gd name="f10" fmla="val 25"/>
                <a:gd name="f11" fmla="val 3"/>
                <a:gd name="f12" fmla="val 5"/>
                <a:gd name="f13" fmla="+- 0 0 -90"/>
                <a:gd name="f14" fmla="*/ f3 1 29"/>
                <a:gd name="f15" fmla="*/ f4 1 26"/>
                <a:gd name="f16" fmla="val f5"/>
                <a:gd name="f17" fmla="val f6"/>
                <a:gd name="f18" fmla="val f7"/>
                <a:gd name="f19" fmla="*/ f13 f0 1"/>
                <a:gd name="f20" fmla="+- f18 0 f16"/>
                <a:gd name="f21" fmla="+- f17 0 f16"/>
                <a:gd name="f22" fmla="*/ f19 1 f2"/>
                <a:gd name="f23" fmla="*/ f21 1 29"/>
                <a:gd name="f24" fmla="*/ f20 1 26"/>
                <a:gd name="f25" fmla="*/ 27 f21 1"/>
                <a:gd name="f26" fmla="*/ 26 f20 1"/>
                <a:gd name="f27" fmla="*/ 3 f21 1"/>
                <a:gd name="f28" fmla="*/ 3 f20 1"/>
                <a:gd name="f29" fmla="+- f22 0 f1"/>
                <a:gd name="f30" fmla="*/ f25 1 29"/>
                <a:gd name="f31" fmla="*/ f26 1 26"/>
                <a:gd name="f32" fmla="*/ f27 1 29"/>
                <a:gd name="f33" fmla="*/ f28 1 26"/>
                <a:gd name="f34" fmla="*/ 0 1 f23"/>
                <a:gd name="f35" fmla="*/ f17 1 f23"/>
                <a:gd name="f36" fmla="*/ 0 1 f24"/>
                <a:gd name="f37" fmla="*/ f18 1 f24"/>
                <a:gd name="f38" fmla="*/ f30 1 f23"/>
                <a:gd name="f39" fmla="*/ f31 1 f24"/>
                <a:gd name="f40" fmla="*/ f32 1 f23"/>
                <a:gd name="f41" fmla="*/ f33 1 f24"/>
                <a:gd name="f42" fmla="*/ f34 f14 1"/>
                <a:gd name="f43" fmla="*/ f35 f14 1"/>
                <a:gd name="f44" fmla="*/ f37 f15 1"/>
                <a:gd name="f45" fmla="*/ f36 f15 1"/>
                <a:gd name="f46" fmla="*/ f38 f14 1"/>
                <a:gd name="f47" fmla="*/ f39 f15 1"/>
                <a:gd name="f48" fmla="*/ f40 f14 1"/>
                <a:gd name="f49" fmla="*/ f41 f15 1"/>
              </a:gdLst>
              <a:ahLst/>
              <a:cxnLst>
                <a:cxn ang="3cd4">
                  <a:pos x="hc" y="t"/>
                </a:cxn>
                <a:cxn ang="0">
                  <a:pos x="r" y="vc"/>
                </a:cxn>
                <a:cxn ang="cd4">
                  <a:pos x="hc" y="b"/>
                </a:cxn>
                <a:cxn ang="cd2">
                  <a:pos x="l" y="vc"/>
                </a:cxn>
                <a:cxn ang="f29">
                  <a:pos x="f46" y="f47"/>
                </a:cxn>
                <a:cxn ang="f29">
                  <a:pos x="f48" y="f49"/>
                </a:cxn>
                <a:cxn ang="f29">
                  <a:pos x="f46" y="f47"/>
                </a:cxn>
              </a:cxnLst>
              <a:rect l="f42" t="f45" r="f43" b="f44"/>
              <a:pathLst>
                <a:path w="29" h="26">
                  <a:moveTo>
                    <a:pt x="f8" y="f7"/>
                  </a:moveTo>
                  <a:cubicBezTo>
                    <a:pt x="f9" y="f10"/>
                    <a:pt x="f5" y="f10"/>
                    <a:pt x="f11" y="f11"/>
                  </a:cubicBezTo>
                  <a:cubicBezTo>
                    <a:pt x="f10" y="f5"/>
                    <a:pt x="f6" y="f12"/>
                    <a:pt x="f8" y="f7"/>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62" name="Freeform 167">
              <a:extLst>
                <a:ext uri="{FF2B5EF4-FFF2-40B4-BE49-F238E27FC236}">
                  <a16:creationId xmlns:a16="http://schemas.microsoft.com/office/drawing/2014/main" id="{E7DB9AF6-FCBA-92A6-A046-F9BC7BEB97F3}"/>
                </a:ext>
              </a:extLst>
            </p:cNvPr>
            <p:cNvSpPr/>
            <p:nvPr/>
          </p:nvSpPr>
          <p:spPr>
            <a:xfrm>
              <a:off x="4821238" y="1816501"/>
              <a:ext cx="55558" cy="46040"/>
            </a:xfrm>
            <a:custGeom>
              <a:avLst/>
              <a:gdLst>
                <a:gd name="f0" fmla="val 10800000"/>
                <a:gd name="f1" fmla="val 5400000"/>
                <a:gd name="f2" fmla="val 180"/>
                <a:gd name="f3" fmla="val w"/>
                <a:gd name="f4" fmla="val h"/>
                <a:gd name="f5" fmla="val 0"/>
                <a:gd name="f6" fmla="val 31"/>
                <a:gd name="f7" fmla="val 26"/>
                <a:gd name="f8" fmla="val 3"/>
                <a:gd name="f9" fmla="val 6"/>
                <a:gd name="f10" fmla="val 27"/>
                <a:gd name="f11" fmla="val 2"/>
                <a:gd name="f12" fmla="val 1"/>
                <a:gd name="f13" fmla="val 24"/>
                <a:gd name="f14" fmla="+- 0 0 -90"/>
                <a:gd name="f15" fmla="*/ f3 1 31"/>
                <a:gd name="f16" fmla="*/ f4 1 26"/>
                <a:gd name="f17" fmla="val f5"/>
                <a:gd name="f18" fmla="val f6"/>
                <a:gd name="f19" fmla="val f7"/>
                <a:gd name="f20" fmla="*/ f14 f0 1"/>
                <a:gd name="f21" fmla="+- f19 0 f17"/>
                <a:gd name="f22" fmla="+- f18 0 f17"/>
                <a:gd name="f23" fmla="*/ f20 1 f2"/>
                <a:gd name="f24" fmla="*/ f22 1 31"/>
                <a:gd name="f25" fmla="*/ f21 1 26"/>
                <a:gd name="f26" fmla="*/ 3 f22 1"/>
                <a:gd name="f27" fmla="*/ 0 f21 1"/>
                <a:gd name="f28" fmla="*/ 26 f22 1"/>
                <a:gd name="f29" fmla="*/ 26 f21 1"/>
                <a:gd name="f30" fmla="+- f23 0 f1"/>
                <a:gd name="f31" fmla="*/ f26 1 31"/>
                <a:gd name="f32" fmla="*/ f27 1 26"/>
                <a:gd name="f33" fmla="*/ f28 1 31"/>
                <a:gd name="f34" fmla="*/ f29 1 26"/>
                <a:gd name="f35" fmla="*/ 0 1 f24"/>
                <a:gd name="f36" fmla="*/ f18 1 f24"/>
                <a:gd name="f37" fmla="*/ 0 1 f25"/>
                <a:gd name="f38" fmla="*/ f19 1 f25"/>
                <a:gd name="f39" fmla="*/ f31 1 f24"/>
                <a:gd name="f40" fmla="*/ f32 1 f25"/>
                <a:gd name="f41" fmla="*/ f33 1 f24"/>
                <a:gd name="f42" fmla="*/ f34 1 f25"/>
                <a:gd name="f43" fmla="*/ f35 f15 1"/>
                <a:gd name="f44" fmla="*/ f36 f15 1"/>
                <a:gd name="f45" fmla="*/ f38 f16 1"/>
                <a:gd name="f46" fmla="*/ f37 f16 1"/>
                <a:gd name="f47" fmla="*/ f39 f15 1"/>
                <a:gd name="f48" fmla="*/ f40 f16 1"/>
                <a:gd name="f49" fmla="*/ f41 f15 1"/>
                <a:gd name="f50" fmla="*/ f42 f16 1"/>
              </a:gdLst>
              <a:ahLst/>
              <a:cxnLst>
                <a:cxn ang="3cd4">
                  <a:pos x="hc" y="t"/>
                </a:cxn>
                <a:cxn ang="0">
                  <a:pos x="r" y="vc"/>
                </a:cxn>
                <a:cxn ang="cd4">
                  <a:pos x="hc" y="b"/>
                </a:cxn>
                <a:cxn ang="cd2">
                  <a:pos x="l" y="vc"/>
                </a:cxn>
                <a:cxn ang="f30">
                  <a:pos x="f47" y="f48"/>
                </a:cxn>
                <a:cxn ang="f30">
                  <a:pos x="f49" y="f50"/>
                </a:cxn>
                <a:cxn ang="f30">
                  <a:pos x="f47" y="f48"/>
                </a:cxn>
              </a:cxnLst>
              <a:rect l="f43" t="f46" r="f44" b="f45"/>
              <a:pathLst>
                <a:path w="31" h="26">
                  <a:moveTo>
                    <a:pt x="f8" y="f5"/>
                  </a:moveTo>
                  <a:cubicBezTo>
                    <a:pt x="f6" y="f9"/>
                    <a:pt x="f10" y="f11"/>
                    <a:pt x="f7" y="f7"/>
                  </a:cubicBezTo>
                  <a:cubicBezTo>
                    <a:pt x="f12" y="f7"/>
                    <a:pt x="f5" y="f13"/>
                    <a:pt x="f8" y="f5"/>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63" name="Freeform 168">
              <a:extLst>
                <a:ext uri="{FF2B5EF4-FFF2-40B4-BE49-F238E27FC236}">
                  <a16:creationId xmlns:a16="http://schemas.microsoft.com/office/drawing/2014/main" id="{C45943EE-EAFB-AEAE-83DA-193CC338F158}"/>
                </a:ext>
              </a:extLst>
            </p:cNvPr>
            <p:cNvSpPr/>
            <p:nvPr/>
          </p:nvSpPr>
          <p:spPr>
            <a:xfrm>
              <a:off x="4826002" y="2080022"/>
              <a:ext cx="41276" cy="46040"/>
            </a:xfrm>
            <a:custGeom>
              <a:avLst/>
              <a:gdLst>
                <a:gd name="f0" fmla="val 10800000"/>
                <a:gd name="f1" fmla="val 5400000"/>
                <a:gd name="f2" fmla="val 180"/>
                <a:gd name="f3" fmla="val w"/>
                <a:gd name="f4" fmla="val h"/>
                <a:gd name="f5" fmla="val 0"/>
                <a:gd name="f6" fmla="val 24"/>
                <a:gd name="f7" fmla="val 26"/>
                <a:gd name="f8" fmla="val 8"/>
                <a:gd name="f9" fmla="val 1"/>
                <a:gd name="f10" fmla="val 16"/>
                <a:gd name="f11" fmla="val 2"/>
                <a:gd name="f12" fmla="val 4"/>
                <a:gd name="f13" fmla="val 11"/>
                <a:gd name="f14" fmla="val 17"/>
                <a:gd name="f15" fmla="val 25"/>
                <a:gd name="f16" fmla="val 23"/>
                <a:gd name="f17" fmla="val 22"/>
                <a:gd name="f18" fmla="val 15"/>
                <a:gd name="f19" fmla="+- 0 0 -90"/>
                <a:gd name="f20" fmla="*/ f3 1 24"/>
                <a:gd name="f21" fmla="*/ f4 1 26"/>
                <a:gd name="f22" fmla="val f5"/>
                <a:gd name="f23" fmla="val f6"/>
                <a:gd name="f24" fmla="val f7"/>
                <a:gd name="f25" fmla="*/ f19 f0 1"/>
                <a:gd name="f26" fmla="+- f24 0 f22"/>
                <a:gd name="f27" fmla="+- f23 0 f22"/>
                <a:gd name="f28" fmla="*/ f25 1 f2"/>
                <a:gd name="f29" fmla="*/ f27 1 24"/>
                <a:gd name="f30" fmla="*/ f26 1 26"/>
                <a:gd name="f31" fmla="*/ 0 f27 1"/>
                <a:gd name="f32" fmla="*/ 0 f26 1"/>
                <a:gd name="f33" fmla="*/ 24 f27 1"/>
                <a:gd name="f34" fmla="*/ 4 f26 1"/>
                <a:gd name="f35" fmla="*/ 26 f26 1"/>
                <a:gd name="f36" fmla="*/ 22 f26 1"/>
                <a:gd name="f37" fmla="+- f28 0 f1"/>
                <a:gd name="f38" fmla="*/ f31 1 24"/>
                <a:gd name="f39" fmla="*/ f32 1 26"/>
                <a:gd name="f40" fmla="*/ f33 1 24"/>
                <a:gd name="f41" fmla="*/ f34 1 26"/>
                <a:gd name="f42" fmla="*/ f35 1 26"/>
                <a:gd name="f43" fmla="*/ f36 1 26"/>
                <a:gd name="f44" fmla="*/ 0 1 f29"/>
                <a:gd name="f45" fmla="*/ f23 1 f29"/>
                <a:gd name="f46" fmla="*/ 0 1 f30"/>
                <a:gd name="f47" fmla="*/ f24 1 f30"/>
                <a:gd name="f48" fmla="*/ f38 1 f29"/>
                <a:gd name="f49" fmla="*/ f39 1 f30"/>
                <a:gd name="f50" fmla="*/ f40 1 f29"/>
                <a:gd name="f51" fmla="*/ f41 1 f30"/>
                <a:gd name="f52" fmla="*/ f42 1 f30"/>
                <a:gd name="f53" fmla="*/ f43 1 f30"/>
                <a:gd name="f54" fmla="*/ f44 f20 1"/>
                <a:gd name="f55" fmla="*/ f45 f20 1"/>
                <a:gd name="f56" fmla="*/ f47 f21 1"/>
                <a:gd name="f57" fmla="*/ f46 f21 1"/>
                <a:gd name="f58" fmla="*/ f48 f20 1"/>
                <a:gd name="f59" fmla="*/ f49 f21 1"/>
                <a:gd name="f60" fmla="*/ f50 f20 1"/>
                <a:gd name="f61" fmla="*/ f51 f21 1"/>
                <a:gd name="f62" fmla="*/ f52 f21 1"/>
                <a:gd name="f63" fmla="*/ f53 f21 1"/>
              </a:gdLst>
              <a:ahLst/>
              <a:cxnLst>
                <a:cxn ang="3cd4">
                  <a:pos x="hc" y="t"/>
                </a:cxn>
                <a:cxn ang="0">
                  <a:pos x="r" y="vc"/>
                </a:cxn>
                <a:cxn ang="cd4">
                  <a:pos x="hc" y="b"/>
                </a:cxn>
                <a:cxn ang="cd2">
                  <a:pos x="l" y="vc"/>
                </a:cxn>
                <a:cxn ang="f37">
                  <a:pos x="f58" y="f59"/>
                </a:cxn>
                <a:cxn ang="f37">
                  <a:pos x="f60" y="f61"/>
                </a:cxn>
                <a:cxn ang="f37">
                  <a:pos x="f60" y="f62"/>
                </a:cxn>
                <a:cxn ang="f37">
                  <a:pos x="f58" y="f63"/>
                </a:cxn>
                <a:cxn ang="f37">
                  <a:pos x="f58" y="f59"/>
                </a:cxn>
              </a:cxnLst>
              <a:rect l="f54" t="f57" r="f55" b="f56"/>
              <a:pathLst>
                <a:path w="24" h="26">
                  <a:moveTo>
                    <a:pt x="f5" y="f5"/>
                  </a:moveTo>
                  <a:cubicBezTo>
                    <a:pt x="f8" y="f9"/>
                    <a:pt x="f10" y="f11"/>
                    <a:pt x="f6" y="f12"/>
                  </a:cubicBezTo>
                  <a:cubicBezTo>
                    <a:pt x="f6" y="f13"/>
                    <a:pt x="f6" y="f14"/>
                    <a:pt x="f6" y="f7"/>
                  </a:cubicBezTo>
                  <a:cubicBezTo>
                    <a:pt x="f10" y="f15"/>
                    <a:pt x="f8" y="f16"/>
                    <a:pt x="f5" y="f17"/>
                  </a:cubicBezTo>
                  <a:cubicBezTo>
                    <a:pt x="f5" y="f18"/>
                    <a:pt x="f5" y="f8"/>
                    <a:pt x="f5" y="f5"/>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64" name="Freeform 169">
              <a:extLst>
                <a:ext uri="{FF2B5EF4-FFF2-40B4-BE49-F238E27FC236}">
                  <a16:creationId xmlns:a16="http://schemas.microsoft.com/office/drawing/2014/main" id="{624B98F0-138B-955C-4F5C-E4735B5AF21B}"/>
                </a:ext>
              </a:extLst>
            </p:cNvPr>
            <p:cNvSpPr/>
            <p:nvPr/>
          </p:nvSpPr>
          <p:spPr>
            <a:xfrm>
              <a:off x="4826002" y="2481663"/>
              <a:ext cx="41276" cy="42857"/>
            </a:xfrm>
            <a:custGeom>
              <a:avLst/>
              <a:gdLst>
                <a:gd name="f0" fmla="val 10800000"/>
                <a:gd name="f1" fmla="val 5400000"/>
                <a:gd name="f2" fmla="val 180"/>
                <a:gd name="f3" fmla="val w"/>
                <a:gd name="f4" fmla="val h"/>
                <a:gd name="f5" fmla="val 0"/>
                <a:gd name="f6" fmla="val 24"/>
                <a:gd name="f7" fmla="val 15"/>
                <a:gd name="f8" fmla="val 23"/>
                <a:gd name="f9" fmla="val 8"/>
                <a:gd name="f10" fmla="val 22"/>
                <a:gd name="f11" fmla="val 16"/>
                <a:gd name="f12" fmla="val 1"/>
                <a:gd name="f13" fmla="val 2"/>
                <a:gd name="f14" fmla="val 10"/>
                <a:gd name="f15" fmla="val 17"/>
                <a:gd name="f16" fmla="+- 0 0 -90"/>
                <a:gd name="f17" fmla="*/ f3 1 24"/>
                <a:gd name="f18" fmla="*/ f4 1 24"/>
                <a:gd name="f19" fmla="val f5"/>
                <a:gd name="f20" fmla="val f6"/>
                <a:gd name="f21" fmla="*/ f16 f0 1"/>
                <a:gd name="f22" fmla="+- f20 0 f19"/>
                <a:gd name="f23" fmla="*/ f21 1 f2"/>
                <a:gd name="f24" fmla="*/ f22 1 24"/>
                <a:gd name="f25" fmla="*/ 24 f22 1"/>
                <a:gd name="f26" fmla="*/ 0 f22 1"/>
                <a:gd name="f27" fmla="*/ 22 f22 1"/>
                <a:gd name="f28" fmla="*/ 2 f22 1"/>
                <a:gd name="f29" fmla="+- f23 0 f1"/>
                <a:gd name="f30" fmla="*/ f25 1 24"/>
                <a:gd name="f31" fmla="*/ f26 1 24"/>
                <a:gd name="f32" fmla="*/ f27 1 24"/>
                <a:gd name="f33" fmla="*/ f28 1 24"/>
                <a:gd name="f34" fmla="*/ 0 1 f24"/>
                <a:gd name="f35" fmla="*/ f20 1 f24"/>
                <a:gd name="f36" fmla="*/ f30 1 f24"/>
                <a:gd name="f37" fmla="*/ f31 1 f24"/>
                <a:gd name="f38" fmla="*/ f32 1 f24"/>
                <a:gd name="f39" fmla="*/ f33 1 f24"/>
                <a:gd name="f40" fmla="*/ f34 f17 1"/>
                <a:gd name="f41" fmla="*/ f35 f17 1"/>
                <a:gd name="f42" fmla="*/ f35 f18 1"/>
                <a:gd name="f43" fmla="*/ f34 f18 1"/>
                <a:gd name="f44" fmla="*/ f36 f17 1"/>
                <a:gd name="f45" fmla="*/ f36 f18 1"/>
                <a:gd name="f46" fmla="*/ f37 f17 1"/>
                <a:gd name="f47" fmla="*/ f38 f18 1"/>
                <a:gd name="f48" fmla="*/ f37 f18 1"/>
                <a:gd name="f49" fmla="*/ f39 f18 1"/>
              </a:gdLst>
              <a:ahLst/>
              <a:cxnLst>
                <a:cxn ang="3cd4">
                  <a:pos x="hc" y="t"/>
                </a:cxn>
                <a:cxn ang="0">
                  <a:pos x="r" y="vc"/>
                </a:cxn>
                <a:cxn ang="cd4">
                  <a:pos x="hc" y="b"/>
                </a:cxn>
                <a:cxn ang="cd2">
                  <a:pos x="l" y="vc"/>
                </a:cxn>
                <a:cxn ang="f29">
                  <a:pos x="f44" y="f45"/>
                </a:cxn>
                <a:cxn ang="f29">
                  <a:pos x="f46" y="f47"/>
                </a:cxn>
                <a:cxn ang="f29">
                  <a:pos x="f46" y="f48"/>
                </a:cxn>
                <a:cxn ang="f29">
                  <a:pos x="f44" y="f49"/>
                </a:cxn>
                <a:cxn ang="f29">
                  <a:pos x="f44" y="f45"/>
                </a:cxn>
              </a:cxnLst>
              <a:rect l="f40" t="f43" r="f41" b="f42"/>
              <a:pathLst>
                <a:path w="24" h="24">
                  <a:moveTo>
                    <a:pt x="f6" y="f6"/>
                  </a:moveTo>
                  <a:cubicBezTo>
                    <a:pt x="f7" y="f8"/>
                    <a:pt x="f9" y="f8"/>
                    <a:pt x="f5" y="f10"/>
                  </a:cubicBezTo>
                  <a:cubicBezTo>
                    <a:pt x="f5" y="f7"/>
                    <a:pt x="f5" y="f9"/>
                    <a:pt x="f5" y="f5"/>
                  </a:cubicBezTo>
                  <a:cubicBezTo>
                    <a:pt x="f9" y="f5"/>
                    <a:pt x="f11" y="f12"/>
                    <a:pt x="f6" y="f13"/>
                  </a:cubicBezTo>
                  <a:cubicBezTo>
                    <a:pt x="f6" y="f14"/>
                    <a:pt x="f6" y="f15"/>
                    <a:pt x="f6" y="f6"/>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65" name="Freeform 170">
              <a:extLst>
                <a:ext uri="{FF2B5EF4-FFF2-40B4-BE49-F238E27FC236}">
                  <a16:creationId xmlns:a16="http://schemas.microsoft.com/office/drawing/2014/main" id="{80DCBBFB-C58E-0DA4-94BB-0586D19C9E21}"/>
                </a:ext>
              </a:extLst>
            </p:cNvPr>
            <p:cNvSpPr/>
            <p:nvPr/>
          </p:nvSpPr>
          <p:spPr>
            <a:xfrm>
              <a:off x="4826002" y="2348307"/>
              <a:ext cx="41276" cy="44448"/>
            </a:xfrm>
            <a:custGeom>
              <a:avLst/>
              <a:gdLst>
                <a:gd name="f0" fmla="val 10800000"/>
                <a:gd name="f1" fmla="val 5400000"/>
                <a:gd name="f2" fmla="val 180"/>
                <a:gd name="f3" fmla="val w"/>
                <a:gd name="f4" fmla="val h"/>
                <a:gd name="f5" fmla="val 0"/>
                <a:gd name="f6" fmla="val 24"/>
                <a:gd name="f7" fmla="val 25"/>
                <a:gd name="f8" fmla="val 16"/>
                <a:gd name="f9" fmla="val 8"/>
                <a:gd name="f10" fmla="val 23"/>
                <a:gd name="f11" fmla="val 22"/>
                <a:gd name="f12" fmla="val 14"/>
                <a:gd name="f13" fmla="val 1"/>
                <a:gd name="f14" fmla="val 2"/>
                <a:gd name="f15" fmla="val 9"/>
                <a:gd name="f16" fmla="+- 0 0 -90"/>
                <a:gd name="f17" fmla="*/ f3 1 24"/>
                <a:gd name="f18" fmla="*/ f4 1 25"/>
                <a:gd name="f19" fmla="val f5"/>
                <a:gd name="f20" fmla="val f6"/>
                <a:gd name="f21" fmla="val f7"/>
                <a:gd name="f22" fmla="*/ f16 f0 1"/>
                <a:gd name="f23" fmla="+- f21 0 f19"/>
                <a:gd name="f24" fmla="+- f20 0 f19"/>
                <a:gd name="f25" fmla="*/ f22 1 f2"/>
                <a:gd name="f26" fmla="*/ f24 1 24"/>
                <a:gd name="f27" fmla="*/ f23 1 25"/>
                <a:gd name="f28" fmla="*/ 24 f24 1"/>
                <a:gd name="f29" fmla="*/ 25 f23 1"/>
                <a:gd name="f30" fmla="*/ 0 f24 1"/>
                <a:gd name="f31" fmla="*/ 22 f23 1"/>
                <a:gd name="f32" fmla="*/ 0 f23 1"/>
                <a:gd name="f33" fmla="*/ 2 f23 1"/>
                <a:gd name="f34" fmla="+- f25 0 f1"/>
                <a:gd name="f35" fmla="*/ f28 1 24"/>
                <a:gd name="f36" fmla="*/ f29 1 25"/>
                <a:gd name="f37" fmla="*/ f30 1 24"/>
                <a:gd name="f38" fmla="*/ f31 1 25"/>
                <a:gd name="f39" fmla="*/ f32 1 25"/>
                <a:gd name="f40" fmla="*/ f33 1 25"/>
                <a:gd name="f41" fmla="*/ 0 1 f26"/>
                <a:gd name="f42" fmla="*/ f20 1 f26"/>
                <a:gd name="f43" fmla="*/ 0 1 f27"/>
                <a:gd name="f44" fmla="*/ f21 1 f27"/>
                <a:gd name="f45" fmla="*/ f35 1 f26"/>
                <a:gd name="f46" fmla="*/ f36 1 f27"/>
                <a:gd name="f47" fmla="*/ f37 1 f26"/>
                <a:gd name="f48" fmla="*/ f38 1 f27"/>
                <a:gd name="f49" fmla="*/ f39 1 f27"/>
                <a:gd name="f50" fmla="*/ f40 1 f27"/>
                <a:gd name="f51" fmla="*/ f41 f17 1"/>
                <a:gd name="f52" fmla="*/ f42 f17 1"/>
                <a:gd name="f53" fmla="*/ f44 f18 1"/>
                <a:gd name="f54" fmla="*/ f43 f18 1"/>
                <a:gd name="f55" fmla="*/ f45 f17 1"/>
                <a:gd name="f56" fmla="*/ f46 f18 1"/>
                <a:gd name="f57" fmla="*/ f47 f17 1"/>
                <a:gd name="f58" fmla="*/ f48 f18 1"/>
                <a:gd name="f59" fmla="*/ f49 f18 1"/>
                <a:gd name="f60" fmla="*/ f50 f18 1"/>
              </a:gdLst>
              <a:ahLst/>
              <a:cxnLst>
                <a:cxn ang="3cd4">
                  <a:pos x="hc" y="t"/>
                </a:cxn>
                <a:cxn ang="0">
                  <a:pos x="r" y="vc"/>
                </a:cxn>
                <a:cxn ang="cd4">
                  <a:pos x="hc" y="b"/>
                </a:cxn>
                <a:cxn ang="cd2">
                  <a:pos x="l" y="vc"/>
                </a:cxn>
                <a:cxn ang="f34">
                  <a:pos x="f55" y="f56"/>
                </a:cxn>
                <a:cxn ang="f34">
                  <a:pos x="f57" y="f58"/>
                </a:cxn>
                <a:cxn ang="f34">
                  <a:pos x="f57" y="f59"/>
                </a:cxn>
                <a:cxn ang="f34">
                  <a:pos x="f55" y="f60"/>
                </a:cxn>
                <a:cxn ang="f34">
                  <a:pos x="f55" y="f56"/>
                </a:cxn>
              </a:cxnLst>
              <a:rect l="f51" t="f54" r="f52" b="f53"/>
              <a:pathLst>
                <a:path w="24" h="25">
                  <a:moveTo>
                    <a:pt x="f6" y="f7"/>
                  </a:moveTo>
                  <a:cubicBezTo>
                    <a:pt x="f8" y="f6"/>
                    <a:pt x="f9" y="f10"/>
                    <a:pt x="f5" y="f11"/>
                  </a:cubicBezTo>
                  <a:cubicBezTo>
                    <a:pt x="f5" y="f12"/>
                    <a:pt x="f5" y="f9"/>
                    <a:pt x="f5" y="f5"/>
                  </a:cubicBezTo>
                  <a:cubicBezTo>
                    <a:pt x="f9" y="f13"/>
                    <a:pt x="f8" y="f13"/>
                    <a:pt x="f6" y="f14"/>
                  </a:cubicBezTo>
                  <a:cubicBezTo>
                    <a:pt x="f6" y="f15"/>
                    <a:pt x="f6" y="f8"/>
                    <a:pt x="f6" y="f7"/>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66" name="Freeform 171">
              <a:extLst>
                <a:ext uri="{FF2B5EF4-FFF2-40B4-BE49-F238E27FC236}">
                  <a16:creationId xmlns:a16="http://schemas.microsoft.com/office/drawing/2014/main" id="{FA6D663A-55C8-796E-61DA-ADD35D4F1D8D}"/>
                </a:ext>
              </a:extLst>
            </p:cNvPr>
            <p:cNvSpPr/>
            <p:nvPr/>
          </p:nvSpPr>
          <p:spPr>
            <a:xfrm>
              <a:off x="4749805" y="1735540"/>
              <a:ext cx="46040" cy="47621"/>
            </a:xfrm>
            <a:custGeom>
              <a:avLst/>
              <a:gdLst>
                <a:gd name="f0" fmla="val 10800000"/>
                <a:gd name="f1" fmla="val 5400000"/>
                <a:gd name="f2" fmla="val 180"/>
                <a:gd name="f3" fmla="val w"/>
                <a:gd name="f4" fmla="val h"/>
                <a:gd name="f5" fmla="val 0"/>
                <a:gd name="f6" fmla="val 26"/>
                <a:gd name="f7" fmla="val 27"/>
                <a:gd name="f8" fmla="val 11"/>
                <a:gd name="f9" fmla="val 18"/>
                <a:gd name="f10" fmla="val 17"/>
                <a:gd name="f11" fmla="val 24"/>
                <a:gd name="f12" fmla="val 8"/>
                <a:gd name="f13" fmla="val 21"/>
                <a:gd name="f14" fmla="val 1"/>
                <a:gd name="f15" fmla="val 6"/>
                <a:gd name="f16" fmla="val 4"/>
                <a:gd name="f17" fmla="val 5"/>
                <a:gd name="f18" fmla="val 10"/>
                <a:gd name="f19" fmla="val 2"/>
                <a:gd name="f20" fmla="+- 0 0 -90"/>
                <a:gd name="f21" fmla="*/ f3 1 26"/>
                <a:gd name="f22" fmla="*/ f4 1 27"/>
                <a:gd name="f23" fmla="val f5"/>
                <a:gd name="f24" fmla="val f6"/>
                <a:gd name="f25" fmla="val f7"/>
                <a:gd name="f26" fmla="*/ f20 f0 1"/>
                <a:gd name="f27" fmla="+- f25 0 f23"/>
                <a:gd name="f28" fmla="+- f24 0 f23"/>
                <a:gd name="f29" fmla="*/ f26 1 f2"/>
                <a:gd name="f30" fmla="*/ f28 1 26"/>
                <a:gd name="f31" fmla="*/ f27 1 27"/>
                <a:gd name="f32" fmla="*/ 26 f28 1"/>
                <a:gd name="f33" fmla="*/ 0 f27 1"/>
                <a:gd name="f34" fmla="*/ 27 f27 1"/>
                <a:gd name="f35" fmla="*/ 1 f28 1"/>
                <a:gd name="f36" fmla="*/ 17 f27 1"/>
                <a:gd name="f37" fmla="*/ 4 f28 1"/>
                <a:gd name="f38" fmla="*/ 5 f27 1"/>
                <a:gd name="f39" fmla="+- f29 0 f1"/>
                <a:gd name="f40" fmla="*/ f32 1 26"/>
                <a:gd name="f41" fmla="*/ f33 1 27"/>
                <a:gd name="f42" fmla="*/ f34 1 27"/>
                <a:gd name="f43" fmla="*/ f35 1 26"/>
                <a:gd name="f44" fmla="*/ f36 1 27"/>
                <a:gd name="f45" fmla="*/ f37 1 26"/>
                <a:gd name="f46" fmla="*/ f38 1 27"/>
                <a:gd name="f47" fmla="*/ 0 1 f30"/>
                <a:gd name="f48" fmla="*/ f24 1 f30"/>
                <a:gd name="f49" fmla="*/ 0 1 f31"/>
                <a:gd name="f50" fmla="*/ f25 1 f31"/>
                <a:gd name="f51" fmla="*/ f40 1 f30"/>
                <a:gd name="f52" fmla="*/ f41 1 f31"/>
                <a:gd name="f53" fmla="*/ f42 1 f31"/>
                <a:gd name="f54" fmla="*/ f43 1 f30"/>
                <a:gd name="f55" fmla="*/ f44 1 f31"/>
                <a:gd name="f56" fmla="*/ f45 1 f30"/>
                <a:gd name="f57" fmla="*/ f46 1 f31"/>
                <a:gd name="f58" fmla="*/ f47 f21 1"/>
                <a:gd name="f59" fmla="*/ f48 f21 1"/>
                <a:gd name="f60" fmla="*/ f50 f22 1"/>
                <a:gd name="f61" fmla="*/ f49 f22 1"/>
                <a:gd name="f62" fmla="*/ f51 f21 1"/>
                <a:gd name="f63" fmla="*/ f52 f22 1"/>
                <a:gd name="f64" fmla="*/ f53 f22 1"/>
                <a:gd name="f65" fmla="*/ f54 f21 1"/>
                <a:gd name="f66" fmla="*/ f55 f22 1"/>
                <a:gd name="f67" fmla="*/ f56 f21 1"/>
                <a:gd name="f68" fmla="*/ f57 f22 1"/>
              </a:gdLst>
              <a:ahLst/>
              <a:cxnLst>
                <a:cxn ang="3cd4">
                  <a:pos x="hc" y="t"/>
                </a:cxn>
                <a:cxn ang="0">
                  <a:pos x="r" y="vc"/>
                </a:cxn>
                <a:cxn ang="cd4">
                  <a:pos x="hc" y="b"/>
                </a:cxn>
                <a:cxn ang="cd2">
                  <a:pos x="l" y="vc"/>
                </a:cxn>
                <a:cxn ang="f39">
                  <a:pos x="f62" y="f63"/>
                </a:cxn>
                <a:cxn ang="f39">
                  <a:pos x="f62" y="f64"/>
                </a:cxn>
                <a:cxn ang="f39">
                  <a:pos x="f65" y="f66"/>
                </a:cxn>
                <a:cxn ang="f39">
                  <a:pos x="f67" y="f68"/>
                </a:cxn>
                <a:cxn ang="f39">
                  <a:pos x="f62" y="f63"/>
                </a:cxn>
              </a:cxnLst>
              <a:rect l="f58" t="f61" r="f59" b="f60"/>
              <a:pathLst>
                <a:path w="26" h="27">
                  <a:moveTo>
                    <a:pt x="f6" y="f5"/>
                  </a:moveTo>
                  <a:cubicBezTo>
                    <a:pt x="f6" y="f8"/>
                    <a:pt x="f6" y="f9"/>
                    <a:pt x="f6" y="f7"/>
                  </a:cubicBezTo>
                  <a:cubicBezTo>
                    <a:pt x="f10" y="f11"/>
                    <a:pt x="f12" y="f13"/>
                    <a:pt x="f14" y="f10"/>
                  </a:cubicBezTo>
                  <a:cubicBezTo>
                    <a:pt x="f5" y="f10"/>
                    <a:pt x="f14" y="f15"/>
                    <a:pt x="f16" y="f17"/>
                  </a:cubicBezTo>
                  <a:cubicBezTo>
                    <a:pt x="f18" y="f19"/>
                    <a:pt x="f9" y="f19"/>
                    <a:pt x="f6" y="f5"/>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67" name="Freeform 172">
              <a:extLst>
                <a:ext uri="{FF2B5EF4-FFF2-40B4-BE49-F238E27FC236}">
                  <a16:creationId xmlns:a16="http://schemas.microsoft.com/office/drawing/2014/main" id="{BF2D8172-9CEA-B979-67C2-37C6163F8F16}"/>
                </a:ext>
              </a:extLst>
            </p:cNvPr>
            <p:cNvSpPr/>
            <p:nvPr/>
          </p:nvSpPr>
          <p:spPr>
            <a:xfrm>
              <a:off x="4826002" y="1684736"/>
              <a:ext cx="46040" cy="47621"/>
            </a:xfrm>
            <a:custGeom>
              <a:avLst/>
              <a:gdLst>
                <a:gd name="f0" fmla="val 10800000"/>
                <a:gd name="f1" fmla="val 5400000"/>
                <a:gd name="f2" fmla="val 180"/>
                <a:gd name="f3" fmla="val w"/>
                <a:gd name="f4" fmla="val h"/>
                <a:gd name="f5" fmla="val 0"/>
                <a:gd name="f6" fmla="val 27"/>
                <a:gd name="f7" fmla="val 23"/>
                <a:gd name="f8" fmla="val 16"/>
                <a:gd name="f9" fmla="val 25"/>
                <a:gd name="f10" fmla="val 8"/>
                <a:gd name="f11" fmla="val 21"/>
                <a:gd name="f12" fmla="val 14"/>
                <a:gd name="f13" fmla="val 1"/>
                <a:gd name="f14" fmla="val 5"/>
                <a:gd name="f15" fmla="+- 0 0 -90"/>
                <a:gd name="f16" fmla="*/ f3 1 27"/>
                <a:gd name="f17" fmla="*/ f4 1 27"/>
                <a:gd name="f18" fmla="val f5"/>
                <a:gd name="f19" fmla="val f6"/>
                <a:gd name="f20" fmla="*/ f15 f0 1"/>
                <a:gd name="f21" fmla="+- f19 0 f18"/>
                <a:gd name="f22" fmla="*/ f20 1 f2"/>
                <a:gd name="f23" fmla="*/ f21 1 27"/>
                <a:gd name="f24" fmla="*/ 23 f21 1"/>
                <a:gd name="f25" fmla="*/ 27 f21 1"/>
                <a:gd name="f26" fmla="*/ 0 f21 1"/>
                <a:gd name="f27" fmla="*/ 21 f21 1"/>
                <a:gd name="f28" fmla="*/ 1 f21 1"/>
                <a:gd name="f29" fmla="+- f22 0 f1"/>
                <a:gd name="f30" fmla="*/ f24 1 27"/>
                <a:gd name="f31" fmla="*/ f25 1 27"/>
                <a:gd name="f32" fmla="*/ f26 1 27"/>
                <a:gd name="f33" fmla="*/ f27 1 27"/>
                <a:gd name="f34" fmla="*/ f28 1 27"/>
                <a:gd name="f35" fmla="*/ 0 1 f23"/>
                <a:gd name="f36" fmla="*/ f19 1 f23"/>
                <a:gd name="f37" fmla="*/ f30 1 f23"/>
                <a:gd name="f38" fmla="*/ f31 1 f23"/>
                <a:gd name="f39" fmla="*/ f32 1 f23"/>
                <a:gd name="f40" fmla="*/ f33 1 f23"/>
                <a:gd name="f41" fmla="*/ f34 1 f23"/>
                <a:gd name="f42" fmla="*/ f35 f16 1"/>
                <a:gd name="f43" fmla="*/ f36 f16 1"/>
                <a:gd name="f44" fmla="*/ f36 f17 1"/>
                <a:gd name="f45" fmla="*/ f35 f17 1"/>
                <a:gd name="f46" fmla="*/ f37 f16 1"/>
                <a:gd name="f47" fmla="*/ f38 f17 1"/>
                <a:gd name="f48" fmla="*/ f39 f16 1"/>
                <a:gd name="f49" fmla="*/ f40 f17 1"/>
                <a:gd name="f50" fmla="*/ f41 f17 1"/>
              </a:gdLst>
              <a:ahLst/>
              <a:cxnLst>
                <a:cxn ang="3cd4">
                  <a:pos x="hc" y="t"/>
                </a:cxn>
                <a:cxn ang="0">
                  <a:pos x="r" y="vc"/>
                </a:cxn>
                <a:cxn ang="cd4">
                  <a:pos x="hc" y="b"/>
                </a:cxn>
                <a:cxn ang="cd2">
                  <a:pos x="l" y="vc"/>
                </a:cxn>
                <a:cxn ang="f29">
                  <a:pos x="f46" y="f47"/>
                </a:cxn>
                <a:cxn ang="f29">
                  <a:pos x="f48" y="f49"/>
                </a:cxn>
                <a:cxn ang="f29">
                  <a:pos x="f48" y="f50"/>
                </a:cxn>
                <a:cxn ang="f29">
                  <a:pos x="f46" y="f47"/>
                </a:cxn>
              </a:cxnLst>
              <a:rect l="f42" t="f45" r="f43" b="f44"/>
              <a:pathLst>
                <a:path w="27" h="27">
                  <a:moveTo>
                    <a:pt x="f7" y="f6"/>
                  </a:moveTo>
                  <a:cubicBezTo>
                    <a:pt x="f8" y="f9"/>
                    <a:pt x="f10" y="f7"/>
                    <a:pt x="f5" y="f11"/>
                  </a:cubicBezTo>
                  <a:cubicBezTo>
                    <a:pt x="f5" y="f12"/>
                    <a:pt x="f5" y="f10"/>
                    <a:pt x="f5" y="f13"/>
                  </a:cubicBezTo>
                  <a:cubicBezTo>
                    <a:pt x="f7" y="f5"/>
                    <a:pt x="f6" y="f14"/>
                    <a:pt x="f7" y="f6"/>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68" name="Freeform 173">
              <a:extLst>
                <a:ext uri="{FF2B5EF4-FFF2-40B4-BE49-F238E27FC236}">
                  <a16:creationId xmlns:a16="http://schemas.microsoft.com/office/drawing/2014/main" id="{C4061832-78F2-02A4-5A47-A51994011110}"/>
                </a:ext>
              </a:extLst>
            </p:cNvPr>
            <p:cNvSpPr/>
            <p:nvPr/>
          </p:nvSpPr>
          <p:spPr>
            <a:xfrm>
              <a:off x="4826002" y="2146700"/>
              <a:ext cx="41276" cy="44448"/>
            </a:xfrm>
            <a:custGeom>
              <a:avLst/>
              <a:gdLst>
                <a:gd name="f0" fmla="val 10800000"/>
                <a:gd name="f1" fmla="val 5400000"/>
                <a:gd name="f2" fmla="val 180"/>
                <a:gd name="f3" fmla="val w"/>
                <a:gd name="f4" fmla="val h"/>
                <a:gd name="f5" fmla="val 0"/>
                <a:gd name="f6" fmla="val 24"/>
                <a:gd name="f7" fmla="val 25"/>
                <a:gd name="f8" fmla="val 3"/>
                <a:gd name="f9" fmla="val 11"/>
                <a:gd name="f10" fmla="val 17"/>
                <a:gd name="f11" fmla="val 16"/>
                <a:gd name="f12" fmla="val 9"/>
                <a:gd name="f13" fmla="val 22"/>
                <a:gd name="f14" fmla="val 15"/>
                <a:gd name="f15" fmla="val 8"/>
                <a:gd name="f16" fmla="val 1"/>
                <a:gd name="f17" fmla="val 2"/>
                <a:gd name="f18" fmla="+- 0 0 -90"/>
                <a:gd name="f19" fmla="*/ f3 1 24"/>
                <a:gd name="f20" fmla="*/ f4 1 25"/>
                <a:gd name="f21" fmla="val f5"/>
                <a:gd name="f22" fmla="val f6"/>
                <a:gd name="f23" fmla="val f7"/>
                <a:gd name="f24" fmla="*/ f18 f0 1"/>
                <a:gd name="f25" fmla="+- f23 0 f21"/>
                <a:gd name="f26" fmla="+- f22 0 f21"/>
                <a:gd name="f27" fmla="*/ f24 1 f2"/>
                <a:gd name="f28" fmla="*/ f26 1 24"/>
                <a:gd name="f29" fmla="*/ f25 1 25"/>
                <a:gd name="f30" fmla="*/ 24 f26 1"/>
                <a:gd name="f31" fmla="*/ 3 f25 1"/>
                <a:gd name="f32" fmla="*/ 25 f25 1"/>
                <a:gd name="f33" fmla="*/ 0 f26 1"/>
                <a:gd name="f34" fmla="*/ 22 f25 1"/>
                <a:gd name="f35" fmla="*/ 0 f25 1"/>
                <a:gd name="f36" fmla="+- f27 0 f1"/>
                <a:gd name="f37" fmla="*/ f30 1 24"/>
                <a:gd name="f38" fmla="*/ f31 1 25"/>
                <a:gd name="f39" fmla="*/ f32 1 25"/>
                <a:gd name="f40" fmla="*/ f33 1 24"/>
                <a:gd name="f41" fmla="*/ f34 1 25"/>
                <a:gd name="f42" fmla="*/ f35 1 25"/>
                <a:gd name="f43" fmla="*/ 0 1 f28"/>
                <a:gd name="f44" fmla="*/ f22 1 f28"/>
                <a:gd name="f45" fmla="*/ 0 1 f29"/>
                <a:gd name="f46" fmla="*/ f23 1 f29"/>
                <a:gd name="f47" fmla="*/ f37 1 f28"/>
                <a:gd name="f48" fmla="*/ f38 1 f29"/>
                <a:gd name="f49" fmla="*/ f39 1 f29"/>
                <a:gd name="f50" fmla="*/ f40 1 f28"/>
                <a:gd name="f51" fmla="*/ f41 1 f29"/>
                <a:gd name="f52" fmla="*/ f42 1 f29"/>
                <a:gd name="f53" fmla="*/ f43 f19 1"/>
                <a:gd name="f54" fmla="*/ f44 f19 1"/>
                <a:gd name="f55" fmla="*/ f46 f20 1"/>
                <a:gd name="f56" fmla="*/ f45 f20 1"/>
                <a:gd name="f57" fmla="*/ f47 f19 1"/>
                <a:gd name="f58" fmla="*/ f48 f20 1"/>
                <a:gd name="f59" fmla="*/ f49 f20 1"/>
                <a:gd name="f60" fmla="*/ f50 f19 1"/>
                <a:gd name="f61" fmla="*/ f51 f20 1"/>
                <a:gd name="f62" fmla="*/ f52 f20 1"/>
              </a:gdLst>
              <a:ahLst/>
              <a:cxnLst>
                <a:cxn ang="3cd4">
                  <a:pos x="hc" y="t"/>
                </a:cxn>
                <a:cxn ang="0">
                  <a:pos x="r" y="vc"/>
                </a:cxn>
                <a:cxn ang="cd4">
                  <a:pos x="hc" y="b"/>
                </a:cxn>
                <a:cxn ang="cd2">
                  <a:pos x="l" y="vc"/>
                </a:cxn>
                <a:cxn ang="f36">
                  <a:pos x="f57" y="f58"/>
                </a:cxn>
                <a:cxn ang="f36">
                  <a:pos x="f57" y="f59"/>
                </a:cxn>
                <a:cxn ang="f36">
                  <a:pos x="f60" y="f61"/>
                </a:cxn>
                <a:cxn ang="f36">
                  <a:pos x="f60" y="f62"/>
                </a:cxn>
                <a:cxn ang="f36">
                  <a:pos x="f57" y="f58"/>
                </a:cxn>
              </a:cxnLst>
              <a:rect l="f53" t="f56" r="f54" b="f55"/>
              <a:pathLst>
                <a:path w="24" h="25">
                  <a:moveTo>
                    <a:pt x="f6" y="f8"/>
                  </a:moveTo>
                  <a:cubicBezTo>
                    <a:pt x="f6" y="f9"/>
                    <a:pt x="f6" y="f10"/>
                    <a:pt x="f6" y="f7"/>
                  </a:cubicBezTo>
                  <a:cubicBezTo>
                    <a:pt x="f11" y="f6"/>
                    <a:pt x="f12" y="f6"/>
                    <a:pt x="f5" y="f13"/>
                  </a:cubicBezTo>
                  <a:cubicBezTo>
                    <a:pt x="f5" y="f14"/>
                    <a:pt x="f5" y="f15"/>
                    <a:pt x="f5" y="f5"/>
                  </a:cubicBezTo>
                  <a:cubicBezTo>
                    <a:pt x="f15" y="f16"/>
                    <a:pt x="f11" y="f17"/>
                    <a:pt x="f6" y="f8"/>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69" name="Freeform 174">
              <a:extLst>
                <a:ext uri="{FF2B5EF4-FFF2-40B4-BE49-F238E27FC236}">
                  <a16:creationId xmlns:a16="http://schemas.microsoft.com/office/drawing/2014/main" id="{8399824C-5B99-7F60-E6E5-B0C8F07553FF}"/>
                </a:ext>
              </a:extLst>
            </p:cNvPr>
            <p:cNvSpPr/>
            <p:nvPr/>
          </p:nvSpPr>
          <p:spPr>
            <a:xfrm>
              <a:off x="4826002" y="1214835"/>
              <a:ext cx="50804" cy="53977"/>
            </a:xfrm>
            <a:custGeom>
              <a:avLst/>
              <a:gdLst>
                <a:gd name="f0" fmla="val 10800000"/>
                <a:gd name="f1" fmla="val 5400000"/>
                <a:gd name="f2" fmla="val 180"/>
                <a:gd name="f3" fmla="val w"/>
                <a:gd name="f4" fmla="val h"/>
                <a:gd name="f5" fmla="val 0"/>
                <a:gd name="f6" fmla="val 29"/>
                <a:gd name="f7" fmla="val 30"/>
                <a:gd name="f8" fmla="val 9"/>
                <a:gd name="f9" fmla="val 25"/>
                <a:gd name="f10" fmla="val 3"/>
                <a:gd name="f11" fmla="val 24"/>
                <a:gd name="f12" fmla="val 16"/>
                <a:gd name="f13" fmla="val 27"/>
                <a:gd name="f14" fmla="val 8"/>
                <a:gd name="f15" fmla="val 21"/>
                <a:gd name="f16" fmla="val 14"/>
                <a:gd name="f17" fmla="val 7"/>
                <a:gd name="f18" fmla="+- 0 0 -90"/>
                <a:gd name="f19" fmla="*/ f3 1 29"/>
                <a:gd name="f20" fmla="*/ f4 1 30"/>
                <a:gd name="f21" fmla="val f5"/>
                <a:gd name="f22" fmla="val f6"/>
                <a:gd name="f23" fmla="val f7"/>
                <a:gd name="f24" fmla="*/ f18 f0 1"/>
                <a:gd name="f25" fmla="+- f23 0 f21"/>
                <a:gd name="f26" fmla="+- f22 0 f21"/>
                <a:gd name="f27" fmla="*/ f24 1 f2"/>
                <a:gd name="f28" fmla="*/ f26 1 29"/>
                <a:gd name="f29" fmla="*/ f25 1 30"/>
                <a:gd name="f30" fmla="*/ 0 f26 1"/>
                <a:gd name="f31" fmla="*/ 0 f25 1"/>
                <a:gd name="f32" fmla="*/ 24 f26 1"/>
                <a:gd name="f33" fmla="*/ 30 f25 1"/>
                <a:gd name="f34" fmla="*/ 21 f25 1"/>
                <a:gd name="f35" fmla="+- f27 0 f1"/>
                <a:gd name="f36" fmla="*/ f30 1 29"/>
                <a:gd name="f37" fmla="*/ f31 1 30"/>
                <a:gd name="f38" fmla="*/ f32 1 29"/>
                <a:gd name="f39" fmla="*/ f33 1 30"/>
                <a:gd name="f40" fmla="*/ f34 1 30"/>
                <a:gd name="f41" fmla="*/ 0 1 f28"/>
                <a:gd name="f42" fmla="*/ f22 1 f28"/>
                <a:gd name="f43" fmla="*/ 0 1 f29"/>
                <a:gd name="f44" fmla="*/ f23 1 f29"/>
                <a:gd name="f45" fmla="*/ f36 1 f28"/>
                <a:gd name="f46" fmla="*/ f37 1 f29"/>
                <a:gd name="f47" fmla="*/ f38 1 f28"/>
                <a:gd name="f48" fmla="*/ f39 1 f29"/>
                <a:gd name="f49" fmla="*/ f40 1 f29"/>
                <a:gd name="f50" fmla="*/ f41 f19 1"/>
                <a:gd name="f51" fmla="*/ f42 f19 1"/>
                <a:gd name="f52" fmla="*/ f44 f20 1"/>
                <a:gd name="f53" fmla="*/ f43 f20 1"/>
                <a:gd name="f54" fmla="*/ f45 f19 1"/>
                <a:gd name="f55" fmla="*/ f46 f20 1"/>
                <a:gd name="f56" fmla="*/ f47 f19 1"/>
                <a:gd name="f57" fmla="*/ f48 f20 1"/>
                <a:gd name="f58" fmla="*/ f49 f20 1"/>
              </a:gdLst>
              <a:ahLst/>
              <a:cxnLst>
                <a:cxn ang="3cd4">
                  <a:pos x="hc" y="t"/>
                </a:cxn>
                <a:cxn ang="0">
                  <a:pos x="r" y="vc"/>
                </a:cxn>
                <a:cxn ang="cd4">
                  <a:pos x="hc" y="b"/>
                </a:cxn>
                <a:cxn ang="cd2">
                  <a:pos x="l" y="vc"/>
                </a:cxn>
                <a:cxn ang="f35">
                  <a:pos x="f54" y="f55"/>
                </a:cxn>
                <a:cxn ang="f35">
                  <a:pos x="f56" y="f57"/>
                </a:cxn>
                <a:cxn ang="f35">
                  <a:pos x="f54" y="f58"/>
                </a:cxn>
                <a:cxn ang="f35">
                  <a:pos x="f54" y="f55"/>
                </a:cxn>
              </a:cxnLst>
              <a:rect l="f50" t="f53" r="f51" b="f52"/>
              <a:pathLst>
                <a:path w="29" h="30">
                  <a:moveTo>
                    <a:pt x="f5" y="f5"/>
                  </a:moveTo>
                  <a:cubicBezTo>
                    <a:pt x="f6" y="f8"/>
                    <a:pt x="f9" y="f10"/>
                    <a:pt x="f11" y="f7"/>
                  </a:cubicBezTo>
                  <a:cubicBezTo>
                    <a:pt x="f12" y="f13"/>
                    <a:pt x="f14" y="f11"/>
                    <a:pt x="f5" y="f15"/>
                  </a:cubicBezTo>
                  <a:cubicBezTo>
                    <a:pt x="f5" y="f16"/>
                    <a:pt x="f5" y="f17"/>
                    <a:pt x="f5" y="f5"/>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70" name="Freeform 175">
              <a:extLst>
                <a:ext uri="{FF2B5EF4-FFF2-40B4-BE49-F238E27FC236}">
                  <a16:creationId xmlns:a16="http://schemas.microsoft.com/office/drawing/2014/main" id="{330EB33E-8A9C-397C-6C87-A43CAB317E02}"/>
                </a:ext>
              </a:extLst>
            </p:cNvPr>
            <p:cNvSpPr/>
            <p:nvPr/>
          </p:nvSpPr>
          <p:spPr>
            <a:xfrm>
              <a:off x="4821238" y="1281513"/>
              <a:ext cx="46040" cy="50804"/>
            </a:xfrm>
            <a:custGeom>
              <a:avLst/>
              <a:gdLst>
                <a:gd name="f0" fmla="val 10800000"/>
                <a:gd name="f1" fmla="val 5400000"/>
                <a:gd name="f2" fmla="val 180"/>
                <a:gd name="f3" fmla="val w"/>
                <a:gd name="f4" fmla="val h"/>
                <a:gd name="f5" fmla="val 0"/>
                <a:gd name="f6" fmla="val 26"/>
                <a:gd name="f7" fmla="val 29"/>
                <a:gd name="f8" fmla="val 3"/>
                <a:gd name="f9" fmla="val 11"/>
                <a:gd name="f10" fmla="val 19"/>
                <a:gd name="f11" fmla="val 6"/>
                <a:gd name="f12" fmla="val 9"/>
                <a:gd name="f13" fmla="val 16"/>
                <a:gd name="f14" fmla="val 22"/>
                <a:gd name="f15" fmla="val 2"/>
                <a:gd name="f16" fmla="val 27"/>
                <a:gd name="f17" fmla="val 24"/>
                <a:gd name="f18" fmla="+- 0 0 -90"/>
                <a:gd name="f19" fmla="*/ f3 1 26"/>
                <a:gd name="f20" fmla="*/ f4 1 29"/>
                <a:gd name="f21" fmla="val f5"/>
                <a:gd name="f22" fmla="val f6"/>
                <a:gd name="f23" fmla="val f7"/>
                <a:gd name="f24" fmla="*/ f18 f0 1"/>
                <a:gd name="f25" fmla="+- f23 0 f21"/>
                <a:gd name="f26" fmla="+- f22 0 f21"/>
                <a:gd name="f27" fmla="*/ f24 1 f2"/>
                <a:gd name="f28" fmla="*/ f26 1 26"/>
                <a:gd name="f29" fmla="*/ f25 1 29"/>
                <a:gd name="f30" fmla="*/ 3 f26 1"/>
                <a:gd name="f31" fmla="*/ 0 f25 1"/>
                <a:gd name="f32" fmla="*/ 26 f26 1"/>
                <a:gd name="f33" fmla="*/ 9 f25 1"/>
                <a:gd name="f34" fmla="*/ 29 f25 1"/>
                <a:gd name="f35" fmla="+- f27 0 f1"/>
                <a:gd name="f36" fmla="*/ f30 1 26"/>
                <a:gd name="f37" fmla="*/ f31 1 29"/>
                <a:gd name="f38" fmla="*/ f32 1 26"/>
                <a:gd name="f39" fmla="*/ f33 1 29"/>
                <a:gd name="f40" fmla="*/ f34 1 29"/>
                <a:gd name="f41" fmla="*/ 0 1 f28"/>
                <a:gd name="f42" fmla="*/ f22 1 f28"/>
                <a:gd name="f43" fmla="*/ 0 1 f29"/>
                <a:gd name="f44" fmla="*/ f23 1 f29"/>
                <a:gd name="f45" fmla="*/ f36 1 f28"/>
                <a:gd name="f46" fmla="*/ f37 1 f29"/>
                <a:gd name="f47" fmla="*/ f38 1 f28"/>
                <a:gd name="f48" fmla="*/ f39 1 f29"/>
                <a:gd name="f49" fmla="*/ f40 1 f29"/>
                <a:gd name="f50" fmla="*/ f41 f19 1"/>
                <a:gd name="f51" fmla="*/ f42 f19 1"/>
                <a:gd name="f52" fmla="*/ f44 f20 1"/>
                <a:gd name="f53" fmla="*/ f43 f20 1"/>
                <a:gd name="f54" fmla="*/ f45 f19 1"/>
                <a:gd name="f55" fmla="*/ f46 f20 1"/>
                <a:gd name="f56" fmla="*/ f47 f19 1"/>
                <a:gd name="f57" fmla="*/ f48 f20 1"/>
                <a:gd name="f58" fmla="*/ f49 f20 1"/>
              </a:gdLst>
              <a:ahLst/>
              <a:cxnLst>
                <a:cxn ang="3cd4">
                  <a:pos x="hc" y="t"/>
                </a:cxn>
                <a:cxn ang="0">
                  <a:pos x="r" y="vc"/>
                </a:cxn>
                <a:cxn ang="cd4">
                  <a:pos x="hc" y="b"/>
                </a:cxn>
                <a:cxn ang="cd2">
                  <a:pos x="l" y="vc"/>
                </a:cxn>
                <a:cxn ang="f35">
                  <a:pos x="f54" y="f55"/>
                </a:cxn>
                <a:cxn ang="f35">
                  <a:pos x="f56" y="f57"/>
                </a:cxn>
                <a:cxn ang="f35">
                  <a:pos x="f56" y="f58"/>
                </a:cxn>
                <a:cxn ang="f35">
                  <a:pos x="f54" y="f55"/>
                </a:cxn>
              </a:cxnLst>
              <a:rect l="f50" t="f53" r="f51" b="f52"/>
              <a:pathLst>
                <a:path w="26" h="29">
                  <a:moveTo>
                    <a:pt x="f8" y="f5"/>
                  </a:moveTo>
                  <a:cubicBezTo>
                    <a:pt x="f9" y="f8"/>
                    <a:pt x="f10" y="f11"/>
                    <a:pt x="f6" y="f12"/>
                  </a:cubicBezTo>
                  <a:cubicBezTo>
                    <a:pt x="f6" y="f13"/>
                    <a:pt x="f6" y="f14"/>
                    <a:pt x="f6" y="f7"/>
                  </a:cubicBezTo>
                  <a:cubicBezTo>
                    <a:pt x="f15" y="f16"/>
                    <a:pt x="f5" y="f17"/>
                    <a:pt x="f8" y="f5"/>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71" name="Freeform 176">
              <a:extLst>
                <a:ext uri="{FF2B5EF4-FFF2-40B4-BE49-F238E27FC236}">
                  <a16:creationId xmlns:a16="http://schemas.microsoft.com/office/drawing/2014/main" id="{D3DDA3A8-9FB5-1610-6B7B-DB1FED7A3438}"/>
                </a:ext>
              </a:extLst>
            </p:cNvPr>
            <p:cNvSpPr/>
            <p:nvPr/>
          </p:nvSpPr>
          <p:spPr>
            <a:xfrm>
              <a:off x="4826002" y="2749948"/>
              <a:ext cx="41276" cy="38103"/>
            </a:xfrm>
            <a:custGeom>
              <a:avLst/>
              <a:gdLst>
                <a:gd name="f0" fmla="val 10800000"/>
                <a:gd name="f1" fmla="val 5400000"/>
                <a:gd name="f2" fmla="val 180"/>
                <a:gd name="f3" fmla="val w"/>
                <a:gd name="f4" fmla="val h"/>
                <a:gd name="f5" fmla="val 0"/>
                <a:gd name="f6" fmla="val 24"/>
                <a:gd name="f7" fmla="val 22"/>
                <a:gd name="f8" fmla="val 16"/>
                <a:gd name="f9" fmla="val 8"/>
                <a:gd name="f10" fmla="val 14"/>
                <a:gd name="f11" fmla="+- 0 0 -90"/>
                <a:gd name="f12" fmla="*/ f3 1 24"/>
                <a:gd name="f13" fmla="*/ f4 1 22"/>
                <a:gd name="f14" fmla="val f5"/>
                <a:gd name="f15" fmla="val f6"/>
                <a:gd name="f16" fmla="val f7"/>
                <a:gd name="f17" fmla="*/ f11 f0 1"/>
                <a:gd name="f18" fmla="+- f16 0 f14"/>
                <a:gd name="f19" fmla="+- f15 0 f14"/>
                <a:gd name="f20" fmla="*/ f17 1 f2"/>
                <a:gd name="f21" fmla="*/ f19 1 24"/>
                <a:gd name="f22" fmla="*/ f18 1 22"/>
                <a:gd name="f23" fmla="*/ 24 f19 1"/>
                <a:gd name="f24" fmla="*/ 22 f18 1"/>
                <a:gd name="f25" fmla="*/ 0 f19 1"/>
                <a:gd name="f26" fmla="*/ 0 f18 1"/>
                <a:gd name="f27" fmla="+- f20 0 f1"/>
                <a:gd name="f28" fmla="*/ f23 1 24"/>
                <a:gd name="f29" fmla="*/ f24 1 22"/>
                <a:gd name="f30" fmla="*/ f25 1 24"/>
                <a:gd name="f31" fmla="*/ f26 1 22"/>
                <a:gd name="f32" fmla="*/ 0 1 f21"/>
                <a:gd name="f33" fmla="*/ f15 1 f21"/>
                <a:gd name="f34" fmla="*/ 0 1 f22"/>
                <a:gd name="f35" fmla="*/ f16 1 f22"/>
                <a:gd name="f36" fmla="*/ f28 1 f21"/>
                <a:gd name="f37" fmla="*/ f29 1 f22"/>
                <a:gd name="f38" fmla="*/ f30 1 f21"/>
                <a:gd name="f39" fmla="*/ f31 1 f22"/>
                <a:gd name="f40" fmla="*/ f32 f12 1"/>
                <a:gd name="f41" fmla="*/ f33 f12 1"/>
                <a:gd name="f42" fmla="*/ f35 f13 1"/>
                <a:gd name="f43" fmla="*/ f34 f13 1"/>
                <a:gd name="f44" fmla="*/ f36 f12 1"/>
                <a:gd name="f45" fmla="*/ f37 f13 1"/>
                <a:gd name="f46" fmla="*/ f38 f12 1"/>
                <a:gd name="f47" fmla="*/ f39 f13 1"/>
              </a:gdLst>
              <a:ahLst/>
              <a:cxnLst>
                <a:cxn ang="3cd4">
                  <a:pos x="hc" y="t"/>
                </a:cxn>
                <a:cxn ang="0">
                  <a:pos x="r" y="vc"/>
                </a:cxn>
                <a:cxn ang="cd4">
                  <a:pos x="hc" y="b"/>
                </a:cxn>
                <a:cxn ang="cd2">
                  <a:pos x="l" y="vc"/>
                </a:cxn>
                <a:cxn ang="f27">
                  <a:pos x="f44" y="f45"/>
                </a:cxn>
                <a:cxn ang="f27">
                  <a:pos x="f46" y="f45"/>
                </a:cxn>
                <a:cxn ang="f27">
                  <a:pos x="f46" y="f47"/>
                </a:cxn>
                <a:cxn ang="f27">
                  <a:pos x="f44" y="f47"/>
                </a:cxn>
                <a:cxn ang="f27">
                  <a:pos x="f44" y="f45"/>
                </a:cxn>
              </a:cxnLst>
              <a:rect l="f40" t="f43" r="f41" b="f42"/>
              <a:pathLst>
                <a:path w="24" h="22">
                  <a:moveTo>
                    <a:pt x="f6" y="f7"/>
                  </a:moveTo>
                  <a:cubicBezTo>
                    <a:pt x="f8" y="f7"/>
                    <a:pt x="f9" y="f7"/>
                    <a:pt x="f5" y="f7"/>
                  </a:cubicBezTo>
                  <a:cubicBezTo>
                    <a:pt x="f5" y="f10"/>
                    <a:pt x="f5" y="f9"/>
                    <a:pt x="f5" y="f5"/>
                  </a:cubicBezTo>
                  <a:cubicBezTo>
                    <a:pt x="f9" y="f5"/>
                    <a:pt x="f8" y="f5"/>
                    <a:pt x="f6" y="f5"/>
                  </a:cubicBezTo>
                  <a:cubicBezTo>
                    <a:pt x="f6" y="f9"/>
                    <a:pt x="f6" y="f10"/>
                    <a:pt x="f6" y="f7"/>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72" name="Freeform 177">
              <a:extLst>
                <a:ext uri="{FF2B5EF4-FFF2-40B4-BE49-F238E27FC236}">
                  <a16:creationId xmlns:a16="http://schemas.microsoft.com/office/drawing/2014/main" id="{124147DB-AAB0-8633-1655-809C3304C692}"/>
                </a:ext>
              </a:extLst>
            </p:cNvPr>
            <p:cNvSpPr/>
            <p:nvPr/>
          </p:nvSpPr>
          <p:spPr>
            <a:xfrm>
              <a:off x="4819646" y="2214960"/>
              <a:ext cx="47621" cy="41276"/>
            </a:xfrm>
            <a:custGeom>
              <a:avLst/>
              <a:gdLst>
                <a:gd name="f0" fmla="val 10800000"/>
                <a:gd name="f1" fmla="val 5400000"/>
                <a:gd name="f2" fmla="val 180"/>
                <a:gd name="f3" fmla="val w"/>
                <a:gd name="f4" fmla="val h"/>
                <a:gd name="f5" fmla="val 0"/>
                <a:gd name="f6" fmla="val 27"/>
                <a:gd name="f7" fmla="val 24"/>
                <a:gd name="f8" fmla="val 3"/>
                <a:gd name="f9" fmla="val 11"/>
                <a:gd name="f10" fmla="val 18"/>
                <a:gd name="f11" fmla="val 23"/>
                <a:gd name="f12" fmla="val 4"/>
                <a:gd name="f13" fmla="val 1"/>
                <a:gd name="f14" fmla="val 19"/>
                <a:gd name="f15" fmla="val 2"/>
                <a:gd name="f16" fmla="+- 0 0 -90"/>
                <a:gd name="f17" fmla="*/ f3 1 27"/>
                <a:gd name="f18" fmla="*/ f4 1 24"/>
                <a:gd name="f19" fmla="val f5"/>
                <a:gd name="f20" fmla="val f6"/>
                <a:gd name="f21" fmla="val f7"/>
                <a:gd name="f22" fmla="*/ f16 f0 1"/>
                <a:gd name="f23" fmla="+- f21 0 f19"/>
                <a:gd name="f24" fmla="+- f20 0 f19"/>
                <a:gd name="f25" fmla="*/ f22 1 f2"/>
                <a:gd name="f26" fmla="*/ f24 1 27"/>
                <a:gd name="f27" fmla="*/ f23 1 24"/>
                <a:gd name="f28" fmla="*/ 27 f24 1"/>
                <a:gd name="f29" fmla="*/ 3 f23 1"/>
                <a:gd name="f30" fmla="*/ 24 f23 1"/>
                <a:gd name="f31" fmla="*/ 4 f24 1"/>
                <a:gd name="f32" fmla="*/ 0 f23 1"/>
                <a:gd name="f33" fmla="+- f25 0 f1"/>
                <a:gd name="f34" fmla="*/ f28 1 27"/>
                <a:gd name="f35" fmla="*/ f29 1 24"/>
                <a:gd name="f36" fmla="*/ f30 1 24"/>
                <a:gd name="f37" fmla="*/ f31 1 27"/>
                <a:gd name="f38" fmla="*/ f32 1 24"/>
                <a:gd name="f39" fmla="*/ 0 1 f26"/>
                <a:gd name="f40" fmla="*/ f20 1 f26"/>
                <a:gd name="f41" fmla="*/ 0 1 f27"/>
                <a:gd name="f42" fmla="*/ f21 1 f27"/>
                <a:gd name="f43" fmla="*/ f34 1 f26"/>
                <a:gd name="f44" fmla="*/ f35 1 f27"/>
                <a:gd name="f45" fmla="*/ f36 1 f27"/>
                <a:gd name="f46" fmla="*/ f37 1 f26"/>
                <a:gd name="f47" fmla="*/ f38 1 f27"/>
                <a:gd name="f48" fmla="*/ f39 f17 1"/>
                <a:gd name="f49" fmla="*/ f40 f17 1"/>
                <a:gd name="f50" fmla="*/ f42 f18 1"/>
                <a:gd name="f51" fmla="*/ f41 f18 1"/>
                <a:gd name="f52" fmla="*/ f43 f17 1"/>
                <a:gd name="f53" fmla="*/ f44 f18 1"/>
                <a:gd name="f54" fmla="*/ f45 f18 1"/>
                <a:gd name="f55" fmla="*/ f46 f17 1"/>
                <a:gd name="f56" fmla="*/ f47 f18 1"/>
              </a:gdLst>
              <a:ahLst/>
              <a:cxnLst>
                <a:cxn ang="3cd4">
                  <a:pos x="hc" y="t"/>
                </a:cxn>
                <a:cxn ang="0">
                  <a:pos x="r" y="vc"/>
                </a:cxn>
                <a:cxn ang="cd4">
                  <a:pos x="hc" y="b"/>
                </a:cxn>
                <a:cxn ang="cd2">
                  <a:pos x="l" y="vc"/>
                </a:cxn>
                <a:cxn ang="f33">
                  <a:pos x="f52" y="f53"/>
                </a:cxn>
                <a:cxn ang="f33">
                  <a:pos x="f52" y="f54"/>
                </a:cxn>
                <a:cxn ang="f33">
                  <a:pos x="f55" y="f56"/>
                </a:cxn>
                <a:cxn ang="f33">
                  <a:pos x="f52" y="f53"/>
                </a:cxn>
              </a:cxnLst>
              <a:rect l="f48" t="f51" r="f49" b="f50"/>
              <a:pathLst>
                <a:path w="27" h="24">
                  <a:moveTo>
                    <a:pt x="f6" y="f8"/>
                  </a:moveTo>
                  <a:cubicBezTo>
                    <a:pt x="f6" y="f9"/>
                    <a:pt x="f6" y="f10"/>
                    <a:pt x="f6" y="f7"/>
                  </a:cubicBezTo>
                  <a:cubicBezTo>
                    <a:pt x="f5" y="f11"/>
                    <a:pt x="f5" y="f11"/>
                    <a:pt x="f12" y="f5"/>
                  </a:cubicBezTo>
                  <a:cubicBezTo>
                    <a:pt x="f9" y="f13"/>
                    <a:pt x="f14" y="f15"/>
                    <a:pt x="f6" y="f8"/>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73" name="Freeform 178">
              <a:extLst>
                <a:ext uri="{FF2B5EF4-FFF2-40B4-BE49-F238E27FC236}">
                  <a16:creationId xmlns:a16="http://schemas.microsoft.com/office/drawing/2014/main" id="{5E9ACEC9-205D-C9FC-03AF-6F5D041A47ED}"/>
                </a:ext>
              </a:extLst>
            </p:cNvPr>
            <p:cNvSpPr/>
            <p:nvPr/>
          </p:nvSpPr>
          <p:spPr>
            <a:xfrm>
              <a:off x="4821238" y="1414860"/>
              <a:ext cx="50804" cy="49213"/>
            </a:xfrm>
            <a:custGeom>
              <a:avLst/>
              <a:gdLst>
                <a:gd name="f0" fmla="val 10800000"/>
                <a:gd name="f1" fmla="val 5400000"/>
                <a:gd name="f2" fmla="val 180"/>
                <a:gd name="f3" fmla="val w"/>
                <a:gd name="f4" fmla="val h"/>
                <a:gd name="f5" fmla="val 0"/>
                <a:gd name="f6" fmla="val 29"/>
                <a:gd name="f7" fmla="val 28"/>
                <a:gd name="f8" fmla="val 2"/>
                <a:gd name="f9" fmla="val 8"/>
                <a:gd name="f10" fmla="val 26"/>
                <a:gd name="f11" fmla="val 4"/>
                <a:gd name="f12" fmla="val 27"/>
                <a:gd name="f13" fmla="val 23"/>
                <a:gd name="f14" fmla="+- 0 0 -90"/>
                <a:gd name="f15" fmla="*/ f3 1 29"/>
                <a:gd name="f16" fmla="*/ f4 1 28"/>
                <a:gd name="f17" fmla="val f5"/>
                <a:gd name="f18" fmla="val f6"/>
                <a:gd name="f19" fmla="val f7"/>
                <a:gd name="f20" fmla="*/ f14 f0 1"/>
                <a:gd name="f21" fmla="+- f19 0 f17"/>
                <a:gd name="f22" fmla="+- f18 0 f17"/>
                <a:gd name="f23" fmla="*/ f20 1 f2"/>
                <a:gd name="f24" fmla="*/ f22 1 29"/>
                <a:gd name="f25" fmla="*/ f21 1 28"/>
                <a:gd name="f26" fmla="*/ 2 f22 1"/>
                <a:gd name="f27" fmla="*/ 0 f21 1"/>
                <a:gd name="f28" fmla="*/ 26 f22 1"/>
                <a:gd name="f29" fmla="*/ 28 f21 1"/>
                <a:gd name="f30" fmla="+- f23 0 f1"/>
                <a:gd name="f31" fmla="*/ f26 1 29"/>
                <a:gd name="f32" fmla="*/ f27 1 28"/>
                <a:gd name="f33" fmla="*/ f28 1 29"/>
                <a:gd name="f34" fmla="*/ f29 1 28"/>
                <a:gd name="f35" fmla="*/ 0 1 f24"/>
                <a:gd name="f36" fmla="*/ f18 1 f24"/>
                <a:gd name="f37" fmla="*/ 0 1 f25"/>
                <a:gd name="f38" fmla="*/ f19 1 f25"/>
                <a:gd name="f39" fmla="*/ f31 1 f24"/>
                <a:gd name="f40" fmla="*/ f32 1 f25"/>
                <a:gd name="f41" fmla="*/ f33 1 f24"/>
                <a:gd name="f42" fmla="*/ f34 1 f25"/>
                <a:gd name="f43" fmla="*/ f35 f15 1"/>
                <a:gd name="f44" fmla="*/ f36 f15 1"/>
                <a:gd name="f45" fmla="*/ f38 f16 1"/>
                <a:gd name="f46" fmla="*/ f37 f16 1"/>
                <a:gd name="f47" fmla="*/ f39 f15 1"/>
                <a:gd name="f48" fmla="*/ f40 f16 1"/>
                <a:gd name="f49" fmla="*/ f41 f15 1"/>
                <a:gd name="f50" fmla="*/ f42 f16 1"/>
              </a:gdLst>
              <a:ahLst/>
              <a:cxnLst>
                <a:cxn ang="3cd4">
                  <a:pos x="hc" y="t"/>
                </a:cxn>
                <a:cxn ang="0">
                  <a:pos x="r" y="vc"/>
                </a:cxn>
                <a:cxn ang="cd4">
                  <a:pos x="hc" y="b"/>
                </a:cxn>
                <a:cxn ang="cd2">
                  <a:pos x="l" y="vc"/>
                </a:cxn>
                <a:cxn ang="f30">
                  <a:pos x="f47" y="f48"/>
                </a:cxn>
                <a:cxn ang="f30">
                  <a:pos x="f49" y="f50"/>
                </a:cxn>
                <a:cxn ang="f30">
                  <a:pos x="f47" y="f48"/>
                </a:cxn>
              </a:cxnLst>
              <a:rect l="f43" t="f46" r="f44" b="f45"/>
              <a:pathLst>
                <a:path w="29" h="28">
                  <a:moveTo>
                    <a:pt x="f8" y="f5"/>
                  </a:moveTo>
                  <a:cubicBezTo>
                    <a:pt x="f6" y="f9"/>
                    <a:pt x="f6" y="f9"/>
                    <a:pt x="f10" y="f7"/>
                  </a:cubicBezTo>
                  <a:cubicBezTo>
                    <a:pt x="f11" y="f12"/>
                    <a:pt x="f5" y="f13"/>
                    <a:pt x="f8" y="f5"/>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74" name="Freeform 179">
              <a:extLst>
                <a:ext uri="{FF2B5EF4-FFF2-40B4-BE49-F238E27FC236}">
                  <a16:creationId xmlns:a16="http://schemas.microsoft.com/office/drawing/2014/main" id="{085264E7-2B8B-E3AA-C47A-7AB255DF8E7E}"/>
                </a:ext>
              </a:extLst>
            </p:cNvPr>
            <p:cNvSpPr/>
            <p:nvPr/>
          </p:nvSpPr>
          <p:spPr>
            <a:xfrm>
              <a:off x="4826002" y="2413394"/>
              <a:ext cx="41276" cy="44448"/>
            </a:xfrm>
            <a:custGeom>
              <a:avLst/>
              <a:gdLst>
                <a:gd name="f0" fmla="val 10800000"/>
                <a:gd name="f1" fmla="val 5400000"/>
                <a:gd name="f2" fmla="val 180"/>
                <a:gd name="f3" fmla="val w"/>
                <a:gd name="f4" fmla="val h"/>
                <a:gd name="f5" fmla="val 0"/>
                <a:gd name="f6" fmla="val 24"/>
                <a:gd name="f7" fmla="val 25"/>
                <a:gd name="f8" fmla="val 23"/>
                <a:gd name="f9" fmla="val 15"/>
                <a:gd name="f10" fmla="val 9"/>
                <a:gd name="f11" fmla="val 8"/>
                <a:gd name="f12" fmla="val 1"/>
                <a:gd name="f13" fmla="val 16"/>
                <a:gd name="f14" fmla="val 2"/>
                <a:gd name="f15" fmla="val 3"/>
                <a:gd name="f16" fmla="val 10"/>
                <a:gd name="f17" fmla="val 17"/>
                <a:gd name="f18" fmla="+- 0 0 -90"/>
                <a:gd name="f19" fmla="*/ f3 1 24"/>
                <a:gd name="f20" fmla="*/ f4 1 25"/>
                <a:gd name="f21" fmla="val f5"/>
                <a:gd name="f22" fmla="val f6"/>
                <a:gd name="f23" fmla="val f7"/>
                <a:gd name="f24" fmla="*/ f18 f0 1"/>
                <a:gd name="f25" fmla="+- f23 0 f21"/>
                <a:gd name="f26" fmla="+- f22 0 f21"/>
                <a:gd name="f27" fmla="*/ f24 1 f2"/>
                <a:gd name="f28" fmla="*/ f26 1 24"/>
                <a:gd name="f29" fmla="*/ f25 1 25"/>
                <a:gd name="f30" fmla="*/ 0 f26 1"/>
                <a:gd name="f31" fmla="*/ 23 f25 1"/>
                <a:gd name="f32" fmla="*/ 0 f25 1"/>
                <a:gd name="f33" fmla="*/ 24 f26 1"/>
                <a:gd name="f34" fmla="*/ 3 f25 1"/>
                <a:gd name="f35" fmla="*/ 25 f25 1"/>
                <a:gd name="f36" fmla="+- f27 0 f1"/>
                <a:gd name="f37" fmla="*/ f30 1 24"/>
                <a:gd name="f38" fmla="*/ f31 1 25"/>
                <a:gd name="f39" fmla="*/ f32 1 25"/>
                <a:gd name="f40" fmla="*/ f33 1 24"/>
                <a:gd name="f41" fmla="*/ f34 1 25"/>
                <a:gd name="f42" fmla="*/ f35 1 25"/>
                <a:gd name="f43" fmla="*/ 0 1 f28"/>
                <a:gd name="f44" fmla="*/ f22 1 f28"/>
                <a:gd name="f45" fmla="*/ 0 1 f29"/>
                <a:gd name="f46" fmla="*/ f23 1 f29"/>
                <a:gd name="f47" fmla="*/ f37 1 f28"/>
                <a:gd name="f48" fmla="*/ f38 1 f29"/>
                <a:gd name="f49" fmla="*/ f39 1 f29"/>
                <a:gd name="f50" fmla="*/ f40 1 f28"/>
                <a:gd name="f51" fmla="*/ f41 1 f29"/>
                <a:gd name="f52" fmla="*/ f42 1 f29"/>
                <a:gd name="f53" fmla="*/ f43 f19 1"/>
                <a:gd name="f54" fmla="*/ f44 f19 1"/>
                <a:gd name="f55" fmla="*/ f46 f20 1"/>
                <a:gd name="f56" fmla="*/ f45 f20 1"/>
                <a:gd name="f57" fmla="*/ f47 f19 1"/>
                <a:gd name="f58" fmla="*/ f48 f20 1"/>
                <a:gd name="f59" fmla="*/ f49 f20 1"/>
                <a:gd name="f60" fmla="*/ f50 f19 1"/>
                <a:gd name="f61" fmla="*/ f51 f20 1"/>
                <a:gd name="f62" fmla="*/ f52 f20 1"/>
              </a:gdLst>
              <a:ahLst/>
              <a:cxnLst>
                <a:cxn ang="3cd4">
                  <a:pos x="hc" y="t"/>
                </a:cxn>
                <a:cxn ang="0">
                  <a:pos x="r" y="vc"/>
                </a:cxn>
                <a:cxn ang="cd4">
                  <a:pos x="hc" y="b"/>
                </a:cxn>
                <a:cxn ang="cd2">
                  <a:pos x="l" y="vc"/>
                </a:cxn>
                <a:cxn ang="f36">
                  <a:pos x="f57" y="f58"/>
                </a:cxn>
                <a:cxn ang="f36">
                  <a:pos x="f57" y="f59"/>
                </a:cxn>
                <a:cxn ang="f36">
                  <a:pos x="f60" y="f61"/>
                </a:cxn>
                <a:cxn ang="f36">
                  <a:pos x="f60" y="f62"/>
                </a:cxn>
                <a:cxn ang="f36">
                  <a:pos x="f57" y="f58"/>
                </a:cxn>
              </a:cxnLst>
              <a:rect l="f53" t="f56" r="f54" b="f55"/>
              <a:pathLst>
                <a:path w="24" h="25">
                  <a:moveTo>
                    <a:pt x="f5" y="f8"/>
                  </a:moveTo>
                  <a:cubicBezTo>
                    <a:pt x="f5" y="f9"/>
                    <a:pt x="f5" y="f10"/>
                    <a:pt x="f5" y="f5"/>
                  </a:cubicBezTo>
                  <a:cubicBezTo>
                    <a:pt x="f11" y="f12"/>
                    <a:pt x="f13" y="f14"/>
                    <a:pt x="f6" y="f15"/>
                  </a:cubicBezTo>
                  <a:cubicBezTo>
                    <a:pt x="f6" y="f16"/>
                    <a:pt x="f6" y="f17"/>
                    <a:pt x="f6" y="f7"/>
                  </a:cubicBezTo>
                  <a:cubicBezTo>
                    <a:pt x="f13" y="f6"/>
                    <a:pt x="f10" y="f6"/>
                    <a:pt x="f5" y="f8"/>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75" name="Freeform 180">
              <a:extLst>
                <a:ext uri="{FF2B5EF4-FFF2-40B4-BE49-F238E27FC236}">
                  <a16:creationId xmlns:a16="http://schemas.microsoft.com/office/drawing/2014/main" id="{65F68A25-4563-8220-E3BB-9C2134AC67C5}"/>
                </a:ext>
              </a:extLst>
            </p:cNvPr>
            <p:cNvSpPr/>
            <p:nvPr/>
          </p:nvSpPr>
          <p:spPr>
            <a:xfrm>
              <a:off x="5108579" y="2751539"/>
              <a:ext cx="46040" cy="42857"/>
            </a:xfrm>
            <a:custGeom>
              <a:avLst/>
              <a:gdLst>
                <a:gd name="f0" fmla="val 10800000"/>
                <a:gd name="f1" fmla="val 5400000"/>
                <a:gd name="f2" fmla="val 180"/>
                <a:gd name="f3" fmla="val w"/>
                <a:gd name="f4" fmla="val h"/>
                <a:gd name="f5" fmla="val 0"/>
                <a:gd name="f6" fmla="val 26"/>
                <a:gd name="f7" fmla="val 24"/>
                <a:gd name="f8" fmla="val 23"/>
                <a:gd name="f9" fmla="val 15"/>
                <a:gd name="f10" fmla="val 8"/>
                <a:gd name="f11" fmla="val 17"/>
                <a:gd name="f12" fmla="val 10"/>
                <a:gd name="f13" fmla="val 4"/>
                <a:gd name="f14" fmla="val 2"/>
                <a:gd name="f15" fmla="+- 0 0 -90"/>
                <a:gd name="f16" fmla="*/ f3 1 26"/>
                <a:gd name="f17" fmla="*/ f4 1 24"/>
                <a:gd name="f18" fmla="val f5"/>
                <a:gd name="f19" fmla="val f6"/>
                <a:gd name="f20" fmla="val f7"/>
                <a:gd name="f21" fmla="*/ f15 f0 1"/>
                <a:gd name="f22" fmla="+- f20 0 f18"/>
                <a:gd name="f23" fmla="+- f19 0 f18"/>
                <a:gd name="f24" fmla="*/ f21 1 f2"/>
                <a:gd name="f25" fmla="*/ f23 1 26"/>
                <a:gd name="f26" fmla="*/ f22 1 24"/>
                <a:gd name="f27" fmla="*/ 23 f23 1"/>
                <a:gd name="f28" fmla="*/ 24 f22 1"/>
                <a:gd name="f29" fmla="*/ 0 f23 1"/>
                <a:gd name="f30" fmla="*/ 4 f22 1"/>
                <a:gd name="f31" fmla="+- f24 0 f1"/>
                <a:gd name="f32" fmla="*/ f27 1 26"/>
                <a:gd name="f33" fmla="*/ f28 1 24"/>
                <a:gd name="f34" fmla="*/ f29 1 26"/>
                <a:gd name="f35" fmla="*/ f30 1 24"/>
                <a:gd name="f36" fmla="*/ 0 1 f25"/>
                <a:gd name="f37" fmla="*/ f19 1 f25"/>
                <a:gd name="f38" fmla="*/ 0 1 f26"/>
                <a:gd name="f39" fmla="*/ f20 1 f26"/>
                <a:gd name="f40" fmla="*/ f32 1 f25"/>
                <a:gd name="f41" fmla="*/ f33 1 f26"/>
                <a:gd name="f42" fmla="*/ f34 1 f25"/>
                <a:gd name="f43" fmla="*/ f35 1 f26"/>
                <a:gd name="f44" fmla="*/ f36 f16 1"/>
                <a:gd name="f45" fmla="*/ f37 f16 1"/>
                <a:gd name="f46" fmla="*/ f39 f17 1"/>
                <a:gd name="f47" fmla="*/ f38 f17 1"/>
                <a:gd name="f48" fmla="*/ f40 f16 1"/>
                <a:gd name="f49" fmla="*/ f41 f17 1"/>
                <a:gd name="f50" fmla="*/ f42 f16 1"/>
                <a:gd name="f51" fmla="*/ f43 f17 1"/>
              </a:gdLst>
              <a:ahLst/>
              <a:cxnLst>
                <a:cxn ang="3cd4">
                  <a:pos x="hc" y="t"/>
                </a:cxn>
                <a:cxn ang="0">
                  <a:pos x="r" y="vc"/>
                </a:cxn>
                <a:cxn ang="cd4">
                  <a:pos x="hc" y="b"/>
                </a:cxn>
                <a:cxn ang="cd2">
                  <a:pos x="l" y="vc"/>
                </a:cxn>
                <a:cxn ang="f31">
                  <a:pos x="f48" y="f49"/>
                </a:cxn>
                <a:cxn ang="f31">
                  <a:pos x="f50" y="f49"/>
                </a:cxn>
                <a:cxn ang="f31">
                  <a:pos x="f50" y="f51"/>
                </a:cxn>
                <a:cxn ang="f31">
                  <a:pos x="f48" y="f49"/>
                </a:cxn>
              </a:cxnLst>
              <a:rect l="f44" t="f47" r="f45" b="f46"/>
              <a:pathLst>
                <a:path w="26" h="24">
                  <a:moveTo>
                    <a:pt x="f8" y="f7"/>
                  </a:moveTo>
                  <a:cubicBezTo>
                    <a:pt x="f9" y="f7"/>
                    <a:pt x="f10" y="f7"/>
                    <a:pt x="f5" y="f7"/>
                  </a:cubicBezTo>
                  <a:cubicBezTo>
                    <a:pt x="f5" y="f11"/>
                    <a:pt x="f5" y="f12"/>
                    <a:pt x="f5" y="f13"/>
                  </a:cubicBezTo>
                  <a:cubicBezTo>
                    <a:pt x="f7" y="f5"/>
                    <a:pt x="f6" y="f14"/>
                    <a:pt x="f8" y="f7"/>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76" name="Freeform 181">
              <a:extLst>
                <a:ext uri="{FF2B5EF4-FFF2-40B4-BE49-F238E27FC236}">
                  <a16:creationId xmlns:a16="http://schemas.microsoft.com/office/drawing/2014/main" id="{51F6CE2D-4DD8-8420-B8DE-635E44FA9B4D}"/>
                </a:ext>
              </a:extLst>
            </p:cNvPr>
            <p:cNvSpPr/>
            <p:nvPr/>
          </p:nvSpPr>
          <p:spPr>
            <a:xfrm>
              <a:off x="5108579" y="2692798"/>
              <a:ext cx="41276" cy="39684"/>
            </a:xfrm>
            <a:custGeom>
              <a:avLst/>
              <a:gdLst>
                <a:gd name="f0" fmla="val 10800000"/>
                <a:gd name="f1" fmla="val 5400000"/>
                <a:gd name="f2" fmla="val 180"/>
                <a:gd name="f3" fmla="val w"/>
                <a:gd name="f4" fmla="val h"/>
                <a:gd name="f5" fmla="val 0"/>
                <a:gd name="f6" fmla="val 24"/>
                <a:gd name="f7" fmla="val 22"/>
                <a:gd name="f8" fmla="val 2"/>
                <a:gd name="f9" fmla="val 9"/>
                <a:gd name="f10" fmla="val 15"/>
                <a:gd name="f11" fmla="val 16"/>
                <a:gd name="f12" fmla="val 8"/>
                <a:gd name="f13" fmla="val 1"/>
                <a:gd name="f14" fmla="+- 0 0 -90"/>
                <a:gd name="f15" fmla="*/ f3 1 24"/>
                <a:gd name="f16" fmla="*/ f4 1 22"/>
                <a:gd name="f17" fmla="val f5"/>
                <a:gd name="f18" fmla="val f6"/>
                <a:gd name="f19" fmla="val f7"/>
                <a:gd name="f20" fmla="*/ f14 f0 1"/>
                <a:gd name="f21" fmla="+- f19 0 f17"/>
                <a:gd name="f22" fmla="+- f18 0 f17"/>
                <a:gd name="f23" fmla="*/ f20 1 f2"/>
                <a:gd name="f24" fmla="*/ f22 1 24"/>
                <a:gd name="f25" fmla="*/ f21 1 22"/>
                <a:gd name="f26" fmla="*/ 24 f22 1"/>
                <a:gd name="f27" fmla="*/ 2 f21 1"/>
                <a:gd name="f28" fmla="*/ 22 f21 1"/>
                <a:gd name="f29" fmla="*/ 0 f22 1"/>
                <a:gd name="f30" fmla="*/ 0 f21 1"/>
                <a:gd name="f31" fmla="+- f23 0 f1"/>
                <a:gd name="f32" fmla="*/ f26 1 24"/>
                <a:gd name="f33" fmla="*/ f27 1 22"/>
                <a:gd name="f34" fmla="*/ f28 1 22"/>
                <a:gd name="f35" fmla="*/ f29 1 24"/>
                <a:gd name="f36" fmla="*/ f30 1 22"/>
                <a:gd name="f37" fmla="*/ 0 1 f24"/>
                <a:gd name="f38" fmla="*/ f18 1 f24"/>
                <a:gd name="f39" fmla="*/ 0 1 f25"/>
                <a:gd name="f40" fmla="*/ f19 1 f25"/>
                <a:gd name="f41" fmla="*/ f32 1 f24"/>
                <a:gd name="f42" fmla="*/ f33 1 f25"/>
                <a:gd name="f43" fmla="*/ f34 1 f25"/>
                <a:gd name="f44" fmla="*/ f35 1 f24"/>
                <a:gd name="f45" fmla="*/ f36 1 f25"/>
                <a:gd name="f46" fmla="*/ f37 f15 1"/>
                <a:gd name="f47" fmla="*/ f38 f15 1"/>
                <a:gd name="f48" fmla="*/ f40 f16 1"/>
                <a:gd name="f49" fmla="*/ f39 f16 1"/>
                <a:gd name="f50" fmla="*/ f41 f15 1"/>
                <a:gd name="f51" fmla="*/ f42 f16 1"/>
                <a:gd name="f52" fmla="*/ f43 f16 1"/>
                <a:gd name="f53" fmla="*/ f44 f15 1"/>
                <a:gd name="f54" fmla="*/ f45 f16 1"/>
              </a:gdLst>
              <a:ahLst/>
              <a:cxnLst>
                <a:cxn ang="3cd4">
                  <a:pos x="hc" y="t"/>
                </a:cxn>
                <a:cxn ang="0">
                  <a:pos x="r" y="vc"/>
                </a:cxn>
                <a:cxn ang="cd4">
                  <a:pos x="hc" y="b"/>
                </a:cxn>
                <a:cxn ang="cd2">
                  <a:pos x="l" y="vc"/>
                </a:cxn>
                <a:cxn ang="f31">
                  <a:pos x="f50" y="f51"/>
                </a:cxn>
                <a:cxn ang="f31">
                  <a:pos x="f50" y="f52"/>
                </a:cxn>
                <a:cxn ang="f31">
                  <a:pos x="f53" y="f52"/>
                </a:cxn>
                <a:cxn ang="f31">
                  <a:pos x="f53" y="f54"/>
                </a:cxn>
                <a:cxn ang="f31">
                  <a:pos x="f50" y="f51"/>
                </a:cxn>
              </a:cxnLst>
              <a:rect l="f46" t="f49" r="f47" b="f48"/>
              <a:pathLst>
                <a:path w="24" h="22">
                  <a:moveTo>
                    <a:pt x="f6" y="f8"/>
                  </a:moveTo>
                  <a:cubicBezTo>
                    <a:pt x="f6" y="f9"/>
                    <a:pt x="f6" y="f10"/>
                    <a:pt x="f6" y="f7"/>
                  </a:cubicBezTo>
                  <a:cubicBezTo>
                    <a:pt x="f11" y="f7"/>
                    <a:pt x="f12" y="f7"/>
                    <a:pt x="f5" y="f7"/>
                  </a:cubicBezTo>
                  <a:cubicBezTo>
                    <a:pt x="f5" y="f10"/>
                    <a:pt x="f5" y="f12"/>
                    <a:pt x="f5" y="f5"/>
                  </a:cubicBezTo>
                  <a:cubicBezTo>
                    <a:pt x="f12" y="f13"/>
                    <a:pt x="f11" y="f13"/>
                    <a:pt x="f6" y="f8"/>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77" name="Freeform 182">
              <a:extLst>
                <a:ext uri="{FF2B5EF4-FFF2-40B4-BE49-F238E27FC236}">
                  <a16:creationId xmlns:a16="http://schemas.microsoft.com/office/drawing/2014/main" id="{E995A656-29F0-3D9F-DEBF-8DC789E3366E}"/>
                </a:ext>
              </a:extLst>
            </p:cNvPr>
            <p:cNvSpPr/>
            <p:nvPr/>
          </p:nvSpPr>
          <p:spPr>
            <a:xfrm>
              <a:off x="4819646" y="2010171"/>
              <a:ext cx="47621" cy="50804"/>
            </a:xfrm>
            <a:custGeom>
              <a:avLst/>
              <a:gdLst>
                <a:gd name="f0" fmla="val 10800000"/>
                <a:gd name="f1" fmla="val 5400000"/>
                <a:gd name="f2" fmla="val 180"/>
                <a:gd name="f3" fmla="val w"/>
                <a:gd name="f4" fmla="val h"/>
                <a:gd name="f5" fmla="val 0"/>
                <a:gd name="f6" fmla="val 27"/>
                <a:gd name="f7" fmla="val 29"/>
                <a:gd name="f8" fmla="val 19"/>
                <a:gd name="f9" fmla="val 11"/>
                <a:gd name="f10" fmla="val 25"/>
                <a:gd name="f11" fmla="val 4"/>
                <a:gd name="f12" fmla="val 24"/>
                <a:gd name="f13" fmla="val 1"/>
                <a:gd name="f14" fmla="val 2"/>
                <a:gd name="f15" fmla="val 7"/>
                <a:gd name="f16" fmla="val 14"/>
                <a:gd name="f17" fmla="val 21"/>
                <a:gd name="f18" fmla="+- 0 0 -90"/>
                <a:gd name="f19" fmla="*/ f3 1 27"/>
                <a:gd name="f20" fmla="*/ f4 1 29"/>
                <a:gd name="f21" fmla="val f5"/>
                <a:gd name="f22" fmla="val f6"/>
                <a:gd name="f23" fmla="val f7"/>
                <a:gd name="f24" fmla="*/ f18 f0 1"/>
                <a:gd name="f25" fmla="+- f23 0 f21"/>
                <a:gd name="f26" fmla="+- f22 0 f21"/>
                <a:gd name="f27" fmla="*/ f24 1 f2"/>
                <a:gd name="f28" fmla="*/ f26 1 27"/>
                <a:gd name="f29" fmla="*/ f25 1 29"/>
                <a:gd name="f30" fmla="*/ 27 f26 1"/>
                <a:gd name="f31" fmla="*/ 29 f25 1"/>
                <a:gd name="f32" fmla="*/ 4 f26 1"/>
                <a:gd name="f33" fmla="*/ 24 f25 1"/>
                <a:gd name="f34" fmla="*/ 7 f25 1"/>
                <a:gd name="f35" fmla="+- f27 0 f1"/>
                <a:gd name="f36" fmla="*/ f30 1 27"/>
                <a:gd name="f37" fmla="*/ f31 1 29"/>
                <a:gd name="f38" fmla="*/ f32 1 27"/>
                <a:gd name="f39" fmla="*/ f33 1 29"/>
                <a:gd name="f40" fmla="*/ f34 1 29"/>
                <a:gd name="f41" fmla="*/ 0 1 f28"/>
                <a:gd name="f42" fmla="*/ f22 1 f28"/>
                <a:gd name="f43" fmla="*/ 0 1 f29"/>
                <a:gd name="f44" fmla="*/ f23 1 f29"/>
                <a:gd name="f45" fmla="*/ f36 1 f28"/>
                <a:gd name="f46" fmla="*/ f37 1 f29"/>
                <a:gd name="f47" fmla="*/ f38 1 f28"/>
                <a:gd name="f48" fmla="*/ f39 1 f29"/>
                <a:gd name="f49" fmla="*/ f40 1 f29"/>
                <a:gd name="f50" fmla="*/ f41 f19 1"/>
                <a:gd name="f51" fmla="*/ f42 f19 1"/>
                <a:gd name="f52" fmla="*/ f44 f20 1"/>
                <a:gd name="f53" fmla="*/ f43 f20 1"/>
                <a:gd name="f54" fmla="*/ f45 f19 1"/>
                <a:gd name="f55" fmla="*/ f46 f20 1"/>
                <a:gd name="f56" fmla="*/ f47 f19 1"/>
                <a:gd name="f57" fmla="*/ f48 f20 1"/>
                <a:gd name="f58" fmla="*/ f49 f20 1"/>
              </a:gdLst>
              <a:ahLst/>
              <a:cxnLst>
                <a:cxn ang="3cd4">
                  <a:pos x="hc" y="t"/>
                </a:cxn>
                <a:cxn ang="0">
                  <a:pos x="r" y="vc"/>
                </a:cxn>
                <a:cxn ang="cd4">
                  <a:pos x="hc" y="b"/>
                </a:cxn>
                <a:cxn ang="cd2">
                  <a:pos x="l" y="vc"/>
                </a:cxn>
                <a:cxn ang="f35">
                  <a:pos x="f54" y="f55"/>
                </a:cxn>
                <a:cxn ang="f35">
                  <a:pos x="f56" y="f57"/>
                </a:cxn>
                <a:cxn ang="f35">
                  <a:pos x="f54" y="f58"/>
                </a:cxn>
                <a:cxn ang="f35">
                  <a:pos x="f54" y="f55"/>
                </a:cxn>
              </a:cxnLst>
              <a:rect l="f50" t="f53" r="f51" b="f52"/>
              <a:pathLst>
                <a:path w="27" h="29">
                  <a:moveTo>
                    <a:pt x="f6" y="f7"/>
                  </a:moveTo>
                  <a:cubicBezTo>
                    <a:pt x="f8" y="f6"/>
                    <a:pt x="f9" y="f10"/>
                    <a:pt x="f11" y="f12"/>
                  </a:cubicBezTo>
                  <a:cubicBezTo>
                    <a:pt x="f5" y="f13"/>
                    <a:pt x="f14" y="f5"/>
                    <a:pt x="f6" y="f15"/>
                  </a:cubicBezTo>
                  <a:cubicBezTo>
                    <a:pt x="f6" y="f16"/>
                    <a:pt x="f6" y="f17"/>
                    <a:pt x="f6" y="f7"/>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78" name="Freeform 183">
              <a:extLst>
                <a:ext uri="{FF2B5EF4-FFF2-40B4-BE49-F238E27FC236}">
                  <a16:creationId xmlns:a16="http://schemas.microsoft.com/office/drawing/2014/main" id="{3859A687-D000-3085-BE4A-FCE91C47B465}"/>
                </a:ext>
              </a:extLst>
            </p:cNvPr>
            <p:cNvSpPr/>
            <p:nvPr/>
          </p:nvSpPr>
          <p:spPr>
            <a:xfrm>
              <a:off x="5100642" y="2254645"/>
              <a:ext cx="52385" cy="46040"/>
            </a:xfrm>
            <a:custGeom>
              <a:avLst/>
              <a:gdLst>
                <a:gd name="f0" fmla="val 10800000"/>
                <a:gd name="f1" fmla="val 5400000"/>
                <a:gd name="f2" fmla="val 180"/>
                <a:gd name="f3" fmla="val w"/>
                <a:gd name="f4" fmla="val h"/>
                <a:gd name="f5" fmla="val 0"/>
                <a:gd name="f6" fmla="val 29"/>
                <a:gd name="f7" fmla="val 26"/>
                <a:gd name="f8" fmla="val 4"/>
                <a:gd name="f9" fmla="val 12"/>
                <a:gd name="f10" fmla="val 1"/>
                <a:gd name="f11" fmla="val 19"/>
                <a:gd name="f12" fmla="val 2"/>
                <a:gd name="f13" fmla="val 28"/>
                <a:gd name="f14" fmla="val 10"/>
                <a:gd name="f15" fmla="val 17"/>
                <a:gd name="f16" fmla="val 24"/>
                <a:gd name="f17" fmla="val 21"/>
                <a:gd name="f18" fmla="+- 0 0 -90"/>
                <a:gd name="f19" fmla="*/ f3 1 29"/>
                <a:gd name="f20" fmla="*/ f4 1 26"/>
                <a:gd name="f21" fmla="val f5"/>
                <a:gd name="f22" fmla="val f6"/>
                <a:gd name="f23" fmla="val f7"/>
                <a:gd name="f24" fmla="*/ f18 f0 1"/>
                <a:gd name="f25" fmla="+- f23 0 f21"/>
                <a:gd name="f26" fmla="+- f22 0 f21"/>
                <a:gd name="f27" fmla="*/ f24 1 f2"/>
                <a:gd name="f28" fmla="*/ f26 1 29"/>
                <a:gd name="f29" fmla="*/ f25 1 26"/>
                <a:gd name="f30" fmla="*/ 4 f26 1"/>
                <a:gd name="f31" fmla="*/ 0 f25 1"/>
                <a:gd name="f32" fmla="*/ 28 f26 1"/>
                <a:gd name="f33" fmla="*/ 4 f25 1"/>
                <a:gd name="f34" fmla="*/ 29 f26 1"/>
                <a:gd name="f35" fmla="*/ 24 f25 1"/>
                <a:gd name="f36" fmla="+- f27 0 f1"/>
                <a:gd name="f37" fmla="*/ f30 1 29"/>
                <a:gd name="f38" fmla="*/ f31 1 26"/>
                <a:gd name="f39" fmla="*/ f32 1 29"/>
                <a:gd name="f40" fmla="*/ f33 1 26"/>
                <a:gd name="f41" fmla="*/ f34 1 29"/>
                <a:gd name="f42" fmla="*/ f35 1 26"/>
                <a:gd name="f43" fmla="*/ 0 1 f28"/>
                <a:gd name="f44" fmla="*/ f22 1 f28"/>
                <a:gd name="f45" fmla="*/ 0 1 f29"/>
                <a:gd name="f46" fmla="*/ f23 1 f29"/>
                <a:gd name="f47" fmla="*/ f37 1 f28"/>
                <a:gd name="f48" fmla="*/ f38 1 f29"/>
                <a:gd name="f49" fmla="*/ f39 1 f28"/>
                <a:gd name="f50" fmla="*/ f40 1 f29"/>
                <a:gd name="f51" fmla="*/ f41 1 f28"/>
                <a:gd name="f52" fmla="*/ f42 1 f29"/>
                <a:gd name="f53" fmla="*/ f43 f19 1"/>
                <a:gd name="f54" fmla="*/ f44 f19 1"/>
                <a:gd name="f55" fmla="*/ f46 f20 1"/>
                <a:gd name="f56" fmla="*/ f45 f20 1"/>
                <a:gd name="f57" fmla="*/ f47 f19 1"/>
                <a:gd name="f58" fmla="*/ f48 f20 1"/>
                <a:gd name="f59" fmla="*/ f49 f19 1"/>
                <a:gd name="f60" fmla="*/ f50 f20 1"/>
                <a:gd name="f61" fmla="*/ f51 f19 1"/>
                <a:gd name="f62" fmla="*/ f52 f20 1"/>
              </a:gdLst>
              <a:ahLst/>
              <a:cxnLst>
                <a:cxn ang="3cd4">
                  <a:pos x="hc" y="t"/>
                </a:cxn>
                <a:cxn ang="0">
                  <a:pos x="r" y="vc"/>
                </a:cxn>
                <a:cxn ang="cd4">
                  <a:pos x="hc" y="b"/>
                </a:cxn>
                <a:cxn ang="cd2">
                  <a:pos x="l" y="vc"/>
                </a:cxn>
                <a:cxn ang="f36">
                  <a:pos x="f57" y="f58"/>
                </a:cxn>
                <a:cxn ang="f36">
                  <a:pos x="f59" y="f60"/>
                </a:cxn>
                <a:cxn ang="f36">
                  <a:pos x="f61" y="f62"/>
                </a:cxn>
                <a:cxn ang="f36">
                  <a:pos x="f57" y="f58"/>
                </a:cxn>
              </a:cxnLst>
              <a:rect l="f53" t="f56" r="f54" b="f55"/>
              <a:pathLst>
                <a:path w="29" h="26">
                  <a:moveTo>
                    <a:pt x="f8" y="f5"/>
                  </a:moveTo>
                  <a:cubicBezTo>
                    <a:pt x="f9" y="f10"/>
                    <a:pt x="f11" y="f12"/>
                    <a:pt x="f13" y="f8"/>
                  </a:cubicBezTo>
                  <a:cubicBezTo>
                    <a:pt x="f13" y="f14"/>
                    <a:pt x="f6" y="f15"/>
                    <a:pt x="f6" y="f16"/>
                  </a:cubicBezTo>
                  <a:cubicBezTo>
                    <a:pt x="f5" y="f17"/>
                    <a:pt x="f12" y="f7"/>
                    <a:pt x="f8" y="f5"/>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79" name="Freeform 184">
              <a:extLst>
                <a:ext uri="{FF2B5EF4-FFF2-40B4-BE49-F238E27FC236}">
                  <a16:creationId xmlns:a16="http://schemas.microsoft.com/office/drawing/2014/main" id="{7180A9AE-9782-6B93-517F-AD3F50F3B96E}"/>
                </a:ext>
              </a:extLst>
            </p:cNvPr>
            <p:cNvSpPr/>
            <p:nvPr/>
          </p:nvSpPr>
          <p:spPr>
            <a:xfrm>
              <a:off x="4965704" y="2557860"/>
              <a:ext cx="42867" cy="39684"/>
            </a:xfrm>
            <a:custGeom>
              <a:avLst/>
              <a:gdLst>
                <a:gd name="f0" fmla="val 10800000"/>
                <a:gd name="f1" fmla="val 5400000"/>
                <a:gd name="f2" fmla="val 180"/>
                <a:gd name="f3" fmla="val w"/>
                <a:gd name="f4" fmla="val h"/>
                <a:gd name="f5" fmla="val 0"/>
                <a:gd name="f6" fmla="val 24"/>
                <a:gd name="f7" fmla="val 23"/>
                <a:gd name="f8" fmla="val 22"/>
                <a:gd name="f9" fmla="val 14"/>
                <a:gd name="f10" fmla="val 8"/>
                <a:gd name="f11" fmla="val 1"/>
                <a:gd name="f12" fmla="val 15"/>
                <a:gd name="f13" fmla="val 2"/>
                <a:gd name="f14" fmla="val 9"/>
                <a:gd name="f15" fmla="val 16"/>
                <a:gd name="f16" fmla="+- 0 0 -90"/>
                <a:gd name="f17" fmla="*/ f3 1 24"/>
                <a:gd name="f18" fmla="*/ f4 1 23"/>
                <a:gd name="f19" fmla="val f5"/>
                <a:gd name="f20" fmla="val f6"/>
                <a:gd name="f21" fmla="val f7"/>
                <a:gd name="f22" fmla="*/ f16 f0 1"/>
                <a:gd name="f23" fmla="+- f21 0 f19"/>
                <a:gd name="f24" fmla="+- f20 0 f19"/>
                <a:gd name="f25" fmla="*/ f22 1 f2"/>
                <a:gd name="f26" fmla="*/ f24 1 24"/>
                <a:gd name="f27" fmla="*/ f23 1 23"/>
                <a:gd name="f28" fmla="*/ 0 f24 1"/>
                <a:gd name="f29" fmla="*/ 22 f23 1"/>
                <a:gd name="f30" fmla="*/ 0 f23 1"/>
                <a:gd name="f31" fmla="*/ 24 f24 1"/>
                <a:gd name="f32" fmla="*/ 2 f23 1"/>
                <a:gd name="f33" fmla="*/ 23 f23 1"/>
                <a:gd name="f34" fmla="+- f25 0 f1"/>
                <a:gd name="f35" fmla="*/ f28 1 24"/>
                <a:gd name="f36" fmla="*/ f29 1 23"/>
                <a:gd name="f37" fmla="*/ f30 1 23"/>
                <a:gd name="f38" fmla="*/ f31 1 24"/>
                <a:gd name="f39" fmla="*/ f32 1 23"/>
                <a:gd name="f40" fmla="*/ f33 1 23"/>
                <a:gd name="f41" fmla="*/ 0 1 f26"/>
                <a:gd name="f42" fmla="*/ f20 1 f26"/>
                <a:gd name="f43" fmla="*/ 0 1 f27"/>
                <a:gd name="f44" fmla="*/ f21 1 f27"/>
                <a:gd name="f45" fmla="*/ f35 1 f26"/>
                <a:gd name="f46" fmla="*/ f36 1 f27"/>
                <a:gd name="f47" fmla="*/ f37 1 f27"/>
                <a:gd name="f48" fmla="*/ f38 1 f26"/>
                <a:gd name="f49" fmla="*/ f39 1 f27"/>
                <a:gd name="f50" fmla="*/ f40 1 f27"/>
                <a:gd name="f51" fmla="*/ f41 f17 1"/>
                <a:gd name="f52" fmla="*/ f42 f17 1"/>
                <a:gd name="f53" fmla="*/ f44 f18 1"/>
                <a:gd name="f54" fmla="*/ f43 f18 1"/>
                <a:gd name="f55" fmla="*/ f45 f17 1"/>
                <a:gd name="f56" fmla="*/ f46 f18 1"/>
                <a:gd name="f57" fmla="*/ f47 f18 1"/>
                <a:gd name="f58" fmla="*/ f48 f17 1"/>
                <a:gd name="f59" fmla="*/ f49 f18 1"/>
                <a:gd name="f60" fmla="*/ f50 f18 1"/>
              </a:gdLst>
              <a:ahLst/>
              <a:cxnLst>
                <a:cxn ang="3cd4">
                  <a:pos x="hc" y="t"/>
                </a:cxn>
                <a:cxn ang="0">
                  <a:pos x="r" y="vc"/>
                </a:cxn>
                <a:cxn ang="cd4">
                  <a:pos x="hc" y="b"/>
                </a:cxn>
                <a:cxn ang="cd2">
                  <a:pos x="l" y="vc"/>
                </a:cxn>
                <a:cxn ang="f34">
                  <a:pos x="f55" y="f56"/>
                </a:cxn>
                <a:cxn ang="f34">
                  <a:pos x="f55" y="f57"/>
                </a:cxn>
                <a:cxn ang="f34">
                  <a:pos x="f58" y="f59"/>
                </a:cxn>
                <a:cxn ang="f34">
                  <a:pos x="f58" y="f60"/>
                </a:cxn>
                <a:cxn ang="f34">
                  <a:pos x="f55" y="f56"/>
                </a:cxn>
              </a:cxnLst>
              <a:rect l="f51" t="f54" r="f52" b="f53"/>
              <a:pathLst>
                <a:path w="24" h="23">
                  <a:moveTo>
                    <a:pt x="f5" y="f8"/>
                  </a:moveTo>
                  <a:cubicBezTo>
                    <a:pt x="f5" y="f9"/>
                    <a:pt x="f5" y="f10"/>
                    <a:pt x="f5" y="f5"/>
                  </a:cubicBezTo>
                  <a:cubicBezTo>
                    <a:pt x="f10" y="f11"/>
                    <a:pt x="f12" y="f13"/>
                    <a:pt x="f6" y="f13"/>
                  </a:cubicBezTo>
                  <a:cubicBezTo>
                    <a:pt x="f6" y="f14"/>
                    <a:pt x="f6" y="f15"/>
                    <a:pt x="f6" y="f7"/>
                  </a:cubicBezTo>
                  <a:cubicBezTo>
                    <a:pt x="f15" y="f7"/>
                    <a:pt x="f10" y="f7"/>
                    <a:pt x="f5" y="f8"/>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80" name="Freeform 185">
              <a:extLst>
                <a:ext uri="{FF2B5EF4-FFF2-40B4-BE49-F238E27FC236}">
                  <a16:creationId xmlns:a16="http://schemas.microsoft.com/office/drawing/2014/main" id="{96584797-D317-A9A3-798B-2ED2D593FD8E}"/>
                </a:ext>
              </a:extLst>
            </p:cNvPr>
            <p:cNvSpPr/>
            <p:nvPr/>
          </p:nvSpPr>
          <p:spPr>
            <a:xfrm>
              <a:off x="5030791" y="2118125"/>
              <a:ext cx="47621" cy="44448"/>
            </a:xfrm>
            <a:custGeom>
              <a:avLst/>
              <a:gdLst>
                <a:gd name="f0" fmla="val 10800000"/>
                <a:gd name="f1" fmla="val 5400000"/>
                <a:gd name="f2" fmla="val 180"/>
                <a:gd name="f3" fmla="val w"/>
                <a:gd name="f4" fmla="val h"/>
                <a:gd name="f5" fmla="val 0"/>
                <a:gd name="f6" fmla="val 27"/>
                <a:gd name="f7" fmla="val 26"/>
                <a:gd name="f8" fmla="val 3"/>
                <a:gd name="f9" fmla="val 11"/>
                <a:gd name="f10" fmla="val 1"/>
                <a:gd name="f11" fmla="val 19"/>
                <a:gd name="f12" fmla="val 4"/>
                <a:gd name="f13" fmla="val 17"/>
                <a:gd name="f14" fmla="val 24"/>
                <a:gd name="f15" fmla="val 23"/>
                <a:gd name="f16" fmla="+- 0 0 -90"/>
                <a:gd name="f17" fmla="*/ f3 1 27"/>
                <a:gd name="f18" fmla="*/ f4 1 26"/>
                <a:gd name="f19" fmla="val f5"/>
                <a:gd name="f20" fmla="val f6"/>
                <a:gd name="f21" fmla="val f7"/>
                <a:gd name="f22" fmla="*/ f16 f0 1"/>
                <a:gd name="f23" fmla="+- f21 0 f19"/>
                <a:gd name="f24" fmla="+- f20 0 f19"/>
                <a:gd name="f25" fmla="*/ f22 1 f2"/>
                <a:gd name="f26" fmla="*/ f24 1 27"/>
                <a:gd name="f27" fmla="*/ f23 1 26"/>
                <a:gd name="f28" fmla="*/ 3 f24 1"/>
                <a:gd name="f29" fmla="*/ 0 f23 1"/>
                <a:gd name="f30" fmla="*/ 27 f24 1"/>
                <a:gd name="f31" fmla="*/ 4 f23 1"/>
                <a:gd name="f32" fmla="*/ 24 f23 1"/>
                <a:gd name="f33" fmla="+- f25 0 f1"/>
                <a:gd name="f34" fmla="*/ f28 1 27"/>
                <a:gd name="f35" fmla="*/ f29 1 26"/>
                <a:gd name="f36" fmla="*/ f30 1 27"/>
                <a:gd name="f37" fmla="*/ f31 1 26"/>
                <a:gd name="f38" fmla="*/ f32 1 26"/>
                <a:gd name="f39" fmla="*/ 0 1 f26"/>
                <a:gd name="f40" fmla="*/ f20 1 f26"/>
                <a:gd name="f41" fmla="*/ 0 1 f27"/>
                <a:gd name="f42" fmla="*/ f21 1 f27"/>
                <a:gd name="f43" fmla="*/ f34 1 f26"/>
                <a:gd name="f44" fmla="*/ f35 1 f27"/>
                <a:gd name="f45" fmla="*/ f36 1 f26"/>
                <a:gd name="f46" fmla="*/ f37 1 f27"/>
                <a:gd name="f47" fmla="*/ f38 1 f27"/>
                <a:gd name="f48" fmla="*/ f39 f17 1"/>
                <a:gd name="f49" fmla="*/ f40 f17 1"/>
                <a:gd name="f50" fmla="*/ f42 f18 1"/>
                <a:gd name="f51" fmla="*/ f41 f18 1"/>
                <a:gd name="f52" fmla="*/ f43 f17 1"/>
                <a:gd name="f53" fmla="*/ f44 f18 1"/>
                <a:gd name="f54" fmla="*/ f45 f17 1"/>
                <a:gd name="f55" fmla="*/ f46 f18 1"/>
                <a:gd name="f56" fmla="*/ f47 f18 1"/>
              </a:gdLst>
              <a:ahLst/>
              <a:cxnLst>
                <a:cxn ang="3cd4">
                  <a:pos x="hc" y="t"/>
                </a:cxn>
                <a:cxn ang="0">
                  <a:pos x="r" y="vc"/>
                </a:cxn>
                <a:cxn ang="cd4">
                  <a:pos x="hc" y="b"/>
                </a:cxn>
                <a:cxn ang="cd2">
                  <a:pos x="l" y="vc"/>
                </a:cxn>
                <a:cxn ang="f33">
                  <a:pos x="f52" y="f53"/>
                </a:cxn>
                <a:cxn ang="f33">
                  <a:pos x="f54" y="f55"/>
                </a:cxn>
                <a:cxn ang="f33">
                  <a:pos x="f54" y="f56"/>
                </a:cxn>
                <a:cxn ang="f33">
                  <a:pos x="f52" y="f53"/>
                </a:cxn>
              </a:cxnLst>
              <a:rect l="f48" t="f51" r="f49" b="f50"/>
              <a:pathLst>
                <a:path w="27" h="26">
                  <a:moveTo>
                    <a:pt x="f8" y="f5"/>
                  </a:moveTo>
                  <a:cubicBezTo>
                    <a:pt x="f9" y="f10"/>
                    <a:pt x="f11" y="f8"/>
                    <a:pt x="f6" y="f12"/>
                  </a:cubicBezTo>
                  <a:cubicBezTo>
                    <a:pt x="f6" y="f9"/>
                    <a:pt x="f6" y="f13"/>
                    <a:pt x="f6" y="f14"/>
                  </a:cubicBezTo>
                  <a:cubicBezTo>
                    <a:pt x="f8" y="f7"/>
                    <a:pt x="f5" y="f15"/>
                    <a:pt x="f8" y="f5"/>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81" name="Freeform 186">
              <a:extLst>
                <a:ext uri="{FF2B5EF4-FFF2-40B4-BE49-F238E27FC236}">
                  <a16:creationId xmlns:a16="http://schemas.microsoft.com/office/drawing/2014/main" id="{BAAEF29A-2AFF-5C9E-0AE7-862074FC3043}"/>
                </a:ext>
              </a:extLst>
            </p:cNvPr>
            <p:cNvSpPr/>
            <p:nvPr/>
          </p:nvSpPr>
          <p:spPr>
            <a:xfrm>
              <a:off x="5108579" y="2194322"/>
              <a:ext cx="46040" cy="41276"/>
            </a:xfrm>
            <a:custGeom>
              <a:avLst/>
              <a:gdLst>
                <a:gd name="f0" fmla="val 10800000"/>
                <a:gd name="f1" fmla="val 5400000"/>
                <a:gd name="f2" fmla="val 180"/>
                <a:gd name="f3" fmla="val w"/>
                <a:gd name="f4" fmla="val h"/>
                <a:gd name="f5" fmla="val 0"/>
                <a:gd name="f6" fmla="val 26"/>
                <a:gd name="f7" fmla="val 23"/>
                <a:gd name="f8" fmla="val 20"/>
                <a:gd name="f9" fmla="val 13"/>
                <a:gd name="f10" fmla="val 7"/>
                <a:gd name="f11" fmla="val 25"/>
                <a:gd name="f12" fmla="val 1"/>
                <a:gd name="f13" fmla="val 24"/>
                <a:gd name="f14" fmla="val 16"/>
                <a:gd name="f15" fmla="val 22"/>
                <a:gd name="f16" fmla="val 8"/>
                <a:gd name="f17" fmla="val 21"/>
                <a:gd name="f18" fmla="+- 0 0 -90"/>
                <a:gd name="f19" fmla="*/ f3 1 26"/>
                <a:gd name="f20" fmla="*/ f4 1 23"/>
                <a:gd name="f21" fmla="val f5"/>
                <a:gd name="f22" fmla="val f6"/>
                <a:gd name="f23" fmla="val f7"/>
                <a:gd name="f24" fmla="*/ f18 f0 1"/>
                <a:gd name="f25" fmla="+- f23 0 f21"/>
                <a:gd name="f26" fmla="+- f22 0 f21"/>
                <a:gd name="f27" fmla="*/ f24 1 f2"/>
                <a:gd name="f28" fmla="*/ f26 1 26"/>
                <a:gd name="f29" fmla="*/ f25 1 23"/>
                <a:gd name="f30" fmla="*/ 0 f26 1"/>
                <a:gd name="f31" fmla="*/ 20 f25 1"/>
                <a:gd name="f32" fmla="*/ 0 f25 1"/>
                <a:gd name="f33" fmla="*/ 24 f26 1"/>
                <a:gd name="f34" fmla="*/ 23 f25 1"/>
                <a:gd name="f35" fmla="+- f27 0 f1"/>
                <a:gd name="f36" fmla="*/ f30 1 26"/>
                <a:gd name="f37" fmla="*/ f31 1 23"/>
                <a:gd name="f38" fmla="*/ f32 1 23"/>
                <a:gd name="f39" fmla="*/ f33 1 26"/>
                <a:gd name="f40" fmla="*/ f34 1 23"/>
                <a:gd name="f41" fmla="*/ 0 1 f28"/>
                <a:gd name="f42" fmla="*/ f22 1 f28"/>
                <a:gd name="f43" fmla="*/ 0 1 f29"/>
                <a:gd name="f44" fmla="*/ f23 1 f29"/>
                <a:gd name="f45" fmla="*/ f36 1 f28"/>
                <a:gd name="f46" fmla="*/ f37 1 f29"/>
                <a:gd name="f47" fmla="*/ f38 1 f29"/>
                <a:gd name="f48" fmla="*/ f39 1 f28"/>
                <a:gd name="f49" fmla="*/ f40 1 f29"/>
                <a:gd name="f50" fmla="*/ f41 f19 1"/>
                <a:gd name="f51" fmla="*/ f42 f19 1"/>
                <a:gd name="f52" fmla="*/ f44 f20 1"/>
                <a:gd name="f53" fmla="*/ f43 f20 1"/>
                <a:gd name="f54" fmla="*/ f45 f19 1"/>
                <a:gd name="f55" fmla="*/ f46 f20 1"/>
                <a:gd name="f56" fmla="*/ f47 f20 1"/>
                <a:gd name="f57" fmla="*/ f48 f19 1"/>
                <a:gd name="f58" fmla="*/ f49 f20 1"/>
              </a:gdLst>
              <a:ahLst/>
              <a:cxnLst>
                <a:cxn ang="3cd4">
                  <a:pos x="hc" y="t"/>
                </a:cxn>
                <a:cxn ang="0">
                  <a:pos x="r" y="vc"/>
                </a:cxn>
                <a:cxn ang="cd4">
                  <a:pos x="hc" y="b"/>
                </a:cxn>
                <a:cxn ang="cd2">
                  <a:pos x="l" y="vc"/>
                </a:cxn>
                <a:cxn ang="f35">
                  <a:pos x="f54" y="f55"/>
                </a:cxn>
                <a:cxn ang="f35">
                  <a:pos x="f54" y="f56"/>
                </a:cxn>
                <a:cxn ang="f35">
                  <a:pos x="f57" y="f58"/>
                </a:cxn>
                <a:cxn ang="f35">
                  <a:pos x="f54" y="f55"/>
                </a:cxn>
              </a:cxnLst>
              <a:rect l="f50" t="f53" r="f51" b="f52"/>
              <a:pathLst>
                <a:path w="26" h="23">
                  <a:moveTo>
                    <a:pt x="f5" y="f8"/>
                  </a:moveTo>
                  <a:cubicBezTo>
                    <a:pt x="f5" y="f9"/>
                    <a:pt x="f5" y="f10"/>
                    <a:pt x="f5" y="f5"/>
                  </a:cubicBezTo>
                  <a:cubicBezTo>
                    <a:pt x="f11" y="f5"/>
                    <a:pt x="f6" y="f12"/>
                    <a:pt x="f13" y="f7"/>
                  </a:cubicBezTo>
                  <a:cubicBezTo>
                    <a:pt x="f14" y="f15"/>
                    <a:pt x="f16" y="f17"/>
                    <a:pt x="f5" y="f8"/>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82" name="Freeform 187">
              <a:extLst>
                <a:ext uri="{FF2B5EF4-FFF2-40B4-BE49-F238E27FC236}">
                  <a16:creationId xmlns:a16="http://schemas.microsoft.com/office/drawing/2014/main" id="{85DE4883-EEFB-B023-11FA-C592E1B5EE65}"/>
                </a:ext>
              </a:extLst>
            </p:cNvPr>
            <p:cNvSpPr/>
            <p:nvPr/>
          </p:nvSpPr>
          <p:spPr>
            <a:xfrm>
              <a:off x="5106988" y="2065739"/>
              <a:ext cx="46040" cy="46040"/>
            </a:xfrm>
            <a:custGeom>
              <a:avLst/>
              <a:gdLst>
                <a:gd name="f0" fmla="val 10800000"/>
                <a:gd name="f1" fmla="val 5400000"/>
                <a:gd name="f2" fmla="val 180"/>
                <a:gd name="f3" fmla="val w"/>
                <a:gd name="f4" fmla="val h"/>
                <a:gd name="f5" fmla="val 0"/>
                <a:gd name="f6" fmla="val 26"/>
                <a:gd name="f7" fmla="val 25"/>
                <a:gd name="f8" fmla="val 16"/>
                <a:gd name="f9" fmla="val 8"/>
                <a:gd name="f10" fmla="val 23"/>
                <a:gd name="f11" fmla="val 21"/>
                <a:gd name="f12" fmla="val 15"/>
                <a:gd name="f13" fmla="val 9"/>
                <a:gd name="f14" fmla="val 3"/>
                <a:gd name="f15" fmla="val 22"/>
                <a:gd name="f16" fmla="+- 0 0 -90"/>
                <a:gd name="f17" fmla="*/ f3 1 26"/>
                <a:gd name="f18" fmla="*/ f4 1 26"/>
                <a:gd name="f19" fmla="val f5"/>
                <a:gd name="f20" fmla="val f6"/>
                <a:gd name="f21" fmla="*/ f16 f0 1"/>
                <a:gd name="f22" fmla="+- f20 0 f19"/>
                <a:gd name="f23" fmla="*/ f21 1 f2"/>
                <a:gd name="f24" fmla="*/ f22 1 26"/>
                <a:gd name="f25" fmla="*/ 25 f22 1"/>
                <a:gd name="f26" fmla="*/ 26 f22 1"/>
                <a:gd name="f27" fmla="*/ 0 f22 1"/>
                <a:gd name="f28" fmla="*/ 21 f22 1"/>
                <a:gd name="f29" fmla="*/ 3 f22 1"/>
                <a:gd name="f30" fmla="+- f23 0 f1"/>
                <a:gd name="f31" fmla="*/ f25 1 26"/>
                <a:gd name="f32" fmla="*/ f26 1 26"/>
                <a:gd name="f33" fmla="*/ f27 1 26"/>
                <a:gd name="f34" fmla="*/ f28 1 26"/>
                <a:gd name="f35" fmla="*/ f29 1 26"/>
                <a:gd name="f36" fmla="*/ 0 1 f24"/>
                <a:gd name="f37" fmla="*/ f20 1 f24"/>
                <a:gd name="f38" fmla="*/ f31 1 f24"/>
                <a:gd name="f39" fmla="*/ f32 1 f24"/>
                <a:gd name="f40" fmla="*/ f33 1 f24"/>
                <a:gd name="f41" fmla="*/ f34 1 f24"/>
                <a:gd name="f42" fmla="*/ f35 1 f24"/>
                <a:gd name="f43" fmla="*/ f36 f17 1"/>
                <a:gd name="f44" fmla="*/ f37 f17 1"/>
                <a:gd name="f45" fmla="*/ f37 f18 1"/>
                <a:gd name="f46" fmla="*/ f36 f18 1"/>
                <a:gd name="f47" fmla="*/ f38 f17 1"/>
                <a:gd name="f48" fmla="*/ f39 f18 1"/>
                <a:gd name="f49" fmla="*/ f40 f17 1"/>
                <a:gd name="f50" fmla="*/ f41 f18 1"/>
                <a:gd name="f51" fmla="*/ f42 f18 1"/>
              </a:gdLst>
              <a:ahLst/>
              <a:cxnLst>
                <a:cxn ang="3cd4">
                  <a:pos x="hc" y="t"/>
                </a:cxn>
                <a:cxn ang="0">
                  <a:pos x="r" y="vc"/>
                </a:cxn>
                <a:cxn ang="cd4">
                  <a:pos x="hc" y="b"/>
                </a:cxn>
                <a:cxn ang="cd2">
                  <a:pos x="l" y="vc"/>
                </a:cxn>
                <a:cxn ang="f30">
                  <a:pos x="f47" y="f48"/>
                </a:cxn>
                <a:cxn ang="f30">
                  <a:pos x="f49" y="f50"/>
                </a:cxn>
                <a:cxn ang="f30">
                  <a:pos x="f49" y="f51"/>
                </a:cxn>
                <a:cxn ang="f30">
                  <a:pos x="f47" y="f48"/>
                </a:cxn>
              </a:cxnLst>
              <a:rect l="f43" t="f46" r="f44" b="f45"/>
              <a:pathLst>
                <a:path w="26" h="26">
                  <a:moveTo>
                    <a:pt x="f7" y="f6"/>
                  </a:moveTo>
                  <a:cubicBezTo>
                    <a:pt x="f8" y="f7"/>
                    <a:pt x="f9" y="f10"/>
                    <a:pt x="f5" y="f11"/>
                  </a:cubicBezTo>
                  <a:cubicBezTo>
                    <a:pt x="f5" y="f12"/>
                    <a:pt x="f5" y="f13"/>
                    <a:pt x="f5" y="f14"/>
                  </a:cubicBezTo>
                  <a:cubicBezTo>
                    <a:pt x="f15" y="f5"/>
                    <a:pt x="f6" y="f14"/>
                    <a:pt x="f7" y="f6"/>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83" name="Freeform 188">
              <a:extLst>
                <a:ext uri="{FF2B5EF4-FFF2-40B4-BE49-F238E27FC236}">
                  <a16:creationId xmlns:a16="http://schemas.microsoft.com/office/drawing/2014/main" id="{E47EE474-7A6C-6800-091E-3A98CBE293D1}"/>
                </a:ext>
              </a:extLst>
            </p:cNvPr>
            <p:cNvSpPr/>
            <p:nvPr/>
          </p:nvSpPr>
          <p:spPr>
            <a:xfrm>
              <a:off x="5033964" y="2180039"/>
              <a:ext cx="44448" cy="44448"/>
            </a:xfrm>
            <a:custGeom>
              <a:avLst/>
              <a:gdLst>
                <a:gd name="f0" fmla="val 10800000"/>
                <a:gd name="f1" fmla="val 5400000"/>
                <a:gd name="f2" fmla="val 180"/>
                <a:gd name="f3" fmla="val w"/>
                <a:gd name="f4" fmla="val h"/>
                <a:gd name="f5" fmla="val 0"/>
                <a:gd name="f6" fmla="val 25"/>
                <a:gd name="f7" fmla="val 16"/>
                <a:gd name="f8" fmla="val 24"/>
                <a:gd name="f9" fmla="val 9"/>
                <a:gd name="f10" fmla="val 23"/>
                <a:gd name="f11" fmla="val 22"/>
                <a:gd name="f12" fmla="val 14"/>
                <a:gd name="f13" fmla="val 8"/>
                <a:gd name="f14" fmla="val 2"/>
                <a:gd name="f15" fmla="val 17"/>
                <a:gd name="f16" fmla="val 3"/>
                <a:gd name="f17" fmla="val 4"/>
                <a:gd name="f18" fmla="val 11"/>
                <a:gd name="f19" fmla="+- 0 0 -90"/>
                <a:gd name="f20" fmla="*/ f3 1 25"/>
                <a:gd name="f21" fmla="*/ f4 1 25"/>
                <a:gd name="f22" fmla="val f5"/>
                <a:gd name="f23" fmla="val f6"/>
                <a:gd name="f24" fmla="*/ f19 f0 1"/>
                <a:gd name="f25" fmla="+- f23 0 f22"/>
                <a:gd name="f26" fmla="*/ f24 1 f2"/>
                <a:gd name="f27" fmla="*/ f25 1 25"/>
                <a:gd name="f28" fmla="*/ 25 f25 1"/>
                <a:gd name="f29" fmla="*/ 0 f25 1"/>
                <a:gd name="f30" fmla="*/ 22 f25 1"/>
                <a:gd name="f31" fmla="*/ 4 f25 1"/>
                <a:gd name="f32" fmla="+- f26 0 f1"/>
                <a:gd name="f33" fmla="*/ f28 1 25"/>
                <a:gd name="f34" fmla="*/ f29 1 25"/>
                <a:gd name="f35" fmla="*/ f30 1 25"/>
                <a:gd name="f36" fmla="*/ f31 1 25"/>
                <a:gd name="f37" fmla="*/ 0 1 f27"/>
                <a:gd name="f38" fmla="*/ f23 1 f27"/>
                <a:gd name="f39" fmla="*/ f33 1 f27"/>
                <a:gd name="f40" fmla="*/ f34 1 f27"/>
                <a:gd name="f41" fmla="*/ f35 1 f27"/>
                <a:gd name="f42" fmla="*/ f36 1 f27"/>
                <a:gd name="f43" fmla="*/ f37 f20 1"/>
                <a:gd name="f44" fmla="*/ f38 f20 1"/>
                <a:gd name="f45" fmla="*/ f38 f21 1"/>
                <a:gd name="f46" fmla="*/ f37 f21 1"/>
                <a:gd name="f47" fmla="*/ f39 f20 1"/>
                <a:gd name="f48" fmla="*/ f39 f21 1"/>
                <a:gd name="f49" fmla="*/ f40 f20 1"/>
                <a:gd name="f50" fmla="*/ f41 f21 1"/>
                <a:gd name="f51" fmla="*/ f40 f21 1"/>
                <a:gd name="f52" fmla="*/ f42 f21 1"/>
              </a:gdLst>
              <a:ahLst/>
              <a:cxnLst>
                <a:cxn ang="3cd4">
                  <a:pos x="hc" y="t"/>
                </a:cxn>
                <a:cxn ang="0">
                  <a:pos x="r" y="vc"/>
                </a:cxn>
                <a:cxn ang="cd4">
                  <a:pos x="hc" y="b"/>
                </a:cxn>
                <a:cxn ang="cd2">
                  <a:pos x="l" y="vc"/>
                </a:cxn>
                <a:cxn ang="f32">
                  <a:pos x="f47" y="f48"/>
                </a:cxn>
                <a:cxn ang="f32">
                  <a:pos x="f49" y="f50"/>
                </a:cxn>
                <a:cxn ang="f32">
                  <a:pos x="f49" y="f51"/>
                </a:cxn>
                <a:cxn ang="f32">
                  <a:pos x="f47" y="f52"/>
                </a:cxn>
                <a:cxn ang="f32">
                  <a:pos x="f47" y="f48"/>
                </a:cxn>
              </a:cxnLst>
              <a:rect l="f43" t="f46" r="f44" b="f45"/>
              <a:pathLst>
                <a:path w="25" h="25">
                  <a:moveTo>
                    <a:pt x="f6" y="f6"/>
                  </a:moveTo>
                  <a:cubicBezTo>
                    <a:pt x="f7" y="f8"/>
                    <a:pt x="f9" y="f10"/>
                    <a:pt x="f5" y="f11"/>
                  </a:cubicBezTo>
                  <a:cubicBezTo>
                    <a:pt x="f5" y="f12"/>
                    <a:pt x="f5" y="f13"/>
                    <a:pt x="f5" y="f5"/>
                  </a:cubicBezTo>
                  <a:cubicBezTo>
                    <a:pt x="f9" y="f14"/>
                    <a:pt x="f15" y="f16"/>
                    <a:pt x="f6" y="f17"/>
                  </a:cubicBezTo>
                  <a:cubicBezTo>
                    <a:pt x="f6" y="f18"/>
                    <a:pt x="f6" y="f15"/>
                    <a:pt x="f6" y="f6"/>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84" name="Freeform 189">
              <a:extLst>
                <a:ext uri="{FF2B5EF4-FFF2-40B4-BE49-F238E27FC236}">
                  <a16:creationId xmlns:a16="http://schemas.microsoft.com/office/drawing/2014/main" id="{7376048A-2E52-FCD2-4754-EE8C37885574}"/>
                </a:ext>
              </a:extLst>
            </p:cNvPr>
            <p:cNvSpPr/>
            <p:nvPr/>
          </p:nvSpPr>
          <p:spPr>
            <a:xfrm>
              <a:off x="5033964" y="2308622"/>
              <a:ext cx="42867" cy="42857"/>
            </a:xfrm>
            <a:custGeom>
              <a:avLst/>
              <a:gdLst>
                <a:gd name="f0" fmla="val 10800000"/>
                <a:gd name="f1" fmla="val 5400000"/>
                <a:gd name="f2" fmla="val 180"/>
                <a:gd name="f3" fmla="val w"/>
                <a:gd name="f4" fmla="val h"/>
                <a:gd name="f5" fmla="val 0"/>
                <a:gd name="f6" fmla="val 24"/>
                <a:gd name="f7" fmla="val 21"/>
                <a:gd name="f8" fmla="val 14"/>
                <a:gd name="f9" fmla="val 7"/>
                <a:gd name="f10" fmla="val 9"/>
                <a:gd name="f11" fmla="val 1"/>
                <a:gd name="f12" fmla="val 16"/>
                <a:gd name="f13" fmla="val 2"/>
                <a:gd name="f14" fmla="val 3"/>
                <a:gd name="f15" fmla="val 10"/>
                <a:gd name="f16" fmla="val 23"/>
                <a:gd name="f17" fmla="val 22"/>
                <a:gd name="f18" fmla="+- 0 0 -90"/>
                <a:gd name="f19" fmla="*/ f3 1 24"/>
                <a:gd name="f20" fmla="*/ f4 1 24"/>
                <a:gd name="f21" fmla="val f5"/>
                <a:gd name="f22" fmla="val f6"/>
                <a:gd name="f23" fmla="*/ f18 f0 1"/>
                <a:gd name="f24" fmla="+- f22 0 f21"/>
                <a:gd name="f25" fmla="*/ f23 1 f2"/>
                <a:gd name="f26" fmla="*/ f24 1 24"/>
                <a:gd name="f27" fmla="*/ 0 f24 1"/>
                <a:gd name="f28" fmla="*/ 21 f24 1"/>
                <a:gd name="f29" fmla="*/ 24 f24 1"/>
                <a:gd name="f30" fmla="*/ 3 f24 1"/>
                <a:gd name="f31" fmla="+- f25 0 f1"/>
                <a:gd name="f32" fmla="*/ f27 1 24"/>
                <a:gd name="f33" fmla="*/ f28 1 24"/>
                <a:gd name="f34" fmla="*/ f29 1 24"/>
                <a:gd name="f35" fmla="*/ f30 1 24"/>
                <a:gd name="f36" fmla="*/ 0 1 f26"/>
                <a:gd name="f37" fmla="*/ f22 1 f26"/>
                <a:gd name="f38" fmla="*/ f32 1 f26"/>
                <a:gd name="f39" fmla="*/ f33 1 f26"/>
                <a:gd name="f40" fmla="*/ f34 1 f26"/>
                <a:gd name="f41" fmla="*/ f35 1 f26"/>
                <a:gd name="f42" fmla="*/ f36 f19 1"/>
                <a:gd name="f43" fmla="*/ f37 f19 1"/>
                <a:gd name="f44" fmla="*/ f37 f20 1"/>
                <a:gd name="f45" fmla="*/ f36 f20 1"/>
                <a:gd name="f46" fmla="*/ f38 f19 1"/>
                <a:gd name="f47" fmla="*/ f39 f20 1"/>
                <a:gd name="f48" fmla="*/ f38 f20 1"/>
                <a:gd name="f49" fmla="*/ f40 f19 1"/>
                <a:gd name="f50" fmla="*/ f41 f20 1"/>
                <a:gd name="f51" fmla="*/ f40 f20 1"/>
              </a:gdLst>
              <a:ahLst/>
              <a:cxnLst>
                <a:cxn ang="3cd4">
                  <a:pos x="hc" y="t"/>
                </a:cxn>
                <a:cxn ang="0">
                  <a:pos x="r" y="vc"/>
                </a:cxn>
                <a:cxn ang="cd4">
                  <a:pos x="hc" y="b"/>
                </a:cxn>
                <a:cxn ang="cd2">
                  <a:pos x="l" y="vc"/>
                </a:cxn>
                <a:cxn ang="f31">
                  <a:pos x="f46" y="f47"/>
                </a:cxn>
                <a:cxn ang="f31">
                  <a:pos x="f46" y="f48"/>
                </a:cxn>
                <a:cxn ang="f31">
                  <a:pos x="f49" y="f50"/>
                </a:cxn>
                <a:cxn ang="f31">
                  <a:pos x="f49" y="f51"/>
                </a:cxn>
                <a:cxn ang="f31">
                  <a:pos x="f46" y="f47"/>
                </a:cxn>
              </a:cxnLst>
              <a:rect l="f42" t="f45" r="f43" b="f44"/>
              <a:pathLst>
                <a:path w="24" h="24">
                  <a:moveTo>
                    <a:pt x="f5" y="f7"/>
                  </a:moveTo>
                  <a:cubicBezTo>
                    <a:pt x="f5" y="f8"/>
                    <a:pt x="f5" y="f9"/>
                    <a:pt x="f5" y="f5"/>
                  </a:cubicBezTo>
                  <a:cubicBezTo>
                    <a:pt x="f10" y="f11"/>
                    <a:pt x="f12" y="f13"/>
                    <a:pt x="f6" y="f14"/>
                  </a:cubicBezTo>
                  <a:cubicBezTo>
                    <a:pt x="f6" y="f15"/>
                    <a:pt x="f6" y="f12"/>
                    <a:pt x="f6" y="f6"/>
                  </a:cubicBezTo>
                  <a:cubicBezTo>
                    <a:pt x="f12" y="f16"/>
                    <a:pt x="f10" y="f17"/>
                    <a:pt x="f5" y="f7"/>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85" name="Freeform 190">
              <a:extLst>
                <a:ext uri="{FF2B5EF4-FFF2-40B4-BE49-F238E27FC236}">
                  <a16:creationId xmlns:a16="http://schemas.microsoft.com/office/drawing/2014/main" id="{A93DF79D-EBE3-99F5-6B5E-2248ED9E9EAF}"/>
                </a:ext>
              </a:extLst>
            </p:cNvPr>
            <p:cNvSpPr/>
            <p:nvPr/>
          </p:nvSpPr>
          <p:spPr>
            <a:xfrm>
              <a:off x="5108579" y="2505474"/>
              <a:ext cx="41276" cy="38103"/>
            </a:xfrm>
            <a:custGeom>
              <a:avLst/>
              <a:gdLst>
                <a:gd name="f0" fmla="val 10800000"/>
                <a:gd name="f1" fmla="val 5400000"/>
                <a:gd name="f2" fmla="val 180"/>
                <a:gd name="f3" fmla="val w"/>
                <a:gd name="f4" fmla="val h"/>
                <a:gd name="f5" fmla="val 0"/>
                <a:gd name="f6" fmla="val 24"/>
                <a:gd name="f7" fmla="val 22"/>
                <a:gd name="f8" fmla="val 3"/>
                <a:gd name="f9" fmla="val 10"/>
                <a:gd name="f10" fmla="val 16"/>
                <a:gd name="f11" fmla="val 15"/>
                <a:gd name="f12" fmla="val 8"/>
                <a:gd name="f13" fmla="val 1"/>
                <a:gd name="f14" fmla="val 2"/>
                <a:gd name="f15" fmla="+- 0 0 -90"/>
                <a:gd name="f16" fmla="*/ f3 1 24"/>
                <a:gd name="f17" fmla="*/ f4 1 22"/>
                <a:gd name="f18" fmla="val f5"/>
                <a:gd name="f19" fmla="val f6"/>
                <a:gd name="f20" fmla="val f7"/>
                <a:gd name="f21" fmla="*/ f15 f0 1"/>
                <a:gd name="f22" fmla="+- f20 0 f18"/>
                <a:gd name="f23" fmla="+- f19 0 f18"/>
                <a:gd name="f24" fmla="*/ f21 1 f2"/>
                <a:gd name="f25" fmla="*/ f23 1 24"/>
                <a:gd name="f26" fmla="*/ f22 1 22"/>
                <a:gd name="f27" fmla="*/ 24 f23 1"/>
                <a:gd name="f28" fmla="*/ 3 f22 1"/>
                <a:gd name="f29" fmla="*/ 22 f22 1"/>
                <a:gd name="f30" fmla="*/ 0 f23 1"/>
                <a:gd name="f31" fmla="*/ 0 f22 1"/>
                <a:gd name="f32" fmla="+- f24 0 f1"/>
                <a:gd name="f33" fmla="*/ f27 1 24"/>
                <a:gd name="f34" fmla="*/ f28 1 22"/>
                <a:gd name="f35" fmla="*/ f29 1 22"/>
                <a:gd name="f36" fmla="*/ f30 1 24"/>
                <a:gd name="f37" fmla="*/ f31 1 22"/>
                <a:gd name="f38" fmla="*/ 0 1 f25"/>
                <a:gd name="f39" fmla="*/ f19 1 f25"/>
                <a:gd name="f40" fmla="*/ 0 1 f26"/>
                <a:gd name="f41" fmla="*/ f20 1 f26"/>
                <a:gd name="f42" fmla="*/ f33 1 f25"/>
                <a:gd name="f43" fmla="*/ f34 1 f26"/>
                <a:gd name="f44" fmla="*/ f35 1 f26"/>
                <a:gd name="f45" fmla="*/ f36 1 f25"/>
                <a:gd name="f46" fmla="*/ f37 1 f26"/>
                <a:gd name="f47" fmla="*/ f38 f16 1"/>
                <a:gd name="f48" fmla="*/ f39 f16 1"/>
                <a:gd name="f49" fmla="*/ f41 f17 1"/>
                <a:gd name="f50" fmla="*/ f40 f17 1"/>
                <a:gd name="f51" fmla="*/ f42 f16 1"/>
                <a:gd name="f52" fmla="*/ f43 f17 1"/>
                <a:gd name="f53" fmla="*/ f44 f17 1"/>
                <a:gd name="f54" fmla="*/ f45 f16 1"/>
                <a:gd name="f55" fmla="*/ f46 f17 1"/>
              </a:gdLst>
              <a:ahLst/>
              <a:cxnLst>
                <a:cxn ang="3cd4">
                  <a:pos x="hc" y="t"/>
                </a:cxn>
                <a:cxn ang="0">
                  <a:pos x="r" y="vc"/>
                </a:cxn>
                <a:cxn ang="cd4">
                  <a:pos x="hc" y="b"/>
                </a:cxn>
                <a:cxn ang="cd2">
                  <a:pos x="l" y="vc"/>
                </a:cxn>
                <a:cxn ang="f32">
                  <a:pos x="f51" y="f52"/>
                </a:cxn>
                <a:cxn ang="f32">
                  <a:pos x="f51" y="f53"/>
                </a:cxn>
                <a:cxn ang="f32">
                  <a:pos x="f54" y="f53"/>
                </a:cxn>
                <a:cxn ang="f32">
                  <a:pos x="f54" y="f55"/>
                </a:cxn>
                <a:cxn ang="f32">
                  <a:pos x="f51" y="f52"/>
                </a:cxn>
              </a:cxnLst>
              <a:rect l="f47" t="f50" r="f48" b="f49"/>
              <a:pathLst>
                <a:path w="24" h="22">
                  <a:moveTo>
                    <a:pt x="f6" y="f8"/>
                  </a:moveTo>
                  <a:cubicBezTo>
                    <a:pt x="f6" y="f9"/>
                    <a:pt x="f6" y="f10"/>
                    <a:pt x="f6" y="f7"/>
                  </a:cubicBezTo>
                  <a:cubicBezTo>
                    <a:pt x="f11" y="f7"/>
                    <a:pt x="f12" y="f7"/>
                    <a:pt x="f5" y="f7"/>
                  </a:cubicBezTo>
                  <a:cubicBezTo>
                    <a:pt x="f5" y="f11"/>
                    <a:pt x="f5" y="f12"/>
                    <a:pt x="f5" y="f5"/>
                  </a:cubicBezTo>
                  <a:cubicBezTo>
                    <a:pt x="f12" y="f13"/>
                    <a:pt x="f10" y="f14"/>
                    <a:pt x="f6" y="f8"/>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86" name="Freeform 191">
              <a:extLst>
                <a:ext uri="{FF2B5EF4-FFF2-40B4-BE49-F238E27FC236}">
                  <a16:creationId xmlns:a16="http://schemas.microsoft.com/office/drawing/2014/main" id="{FDD4BEEE-2A28-B590-6F12-9B5D46363704}"/>
                </a:ext>
              </a:extLst>
            </p:cNvPr>
            <p:cNvSpPr/>
            <p:nvPr/>
          </p:nvSpPr>
          <p:spPr>
            <a:xfrm>
              <a:off x="5106988" y="2565797"/>
              <a:ext cx="47621" cy="42857"/>
            </a:xfrm>
            <a:custGeom>
              <a:avLst/>
              <a:gdLst>
                <a:gd name="f0" fmla="val 10800000"/>
                <a:gd name="f1" fmla="val 5400000"/>
                <a:gd name="f2" fmla="val 180"/>
                <a:gd name="f3" fmla="val w"/>
                <a:gd name="f4" fmla="val h"/>
                <a:gd name="f5" fmla="val 0"/>
                <a:gd name="f6" fmla="val 27"/>
                <a:gd name="f7" fmla="val 24"/>
                <a:gd name="f8" fmla="val 2"/>
                <a:gd name="f9" fmla="val 26"/>
                <a:gd name="f10" fmla="val 1"/>
                <a:gd name="f11" fmla="val 25"/>
                <a:gd name="f12" fmla="val 23"/>
                <a:gd name="f13" fmla="val 22"/>
                <a:gd name="f14" fmla="val 20"/>
                <a:gd name="f15" fmla="val 15"/>
                <a:gd name="f16" fmla="val 9"/>
                <a:gd name="f17" fmla="val 16"/>
                <a:gd name="f18" fmla="+- 0 0 -90"/>
                <a:gd name="f19" fmla="*/ f3 1 27"/>
                <a:gd name="f20" fmla="*/ f4 1 24"/>
                <a:gd name="f21" fmla="val f5"/>
                <a:gd name="f22" fmla="val f6"/>
                <a:gd name="f23" fmla="val f7"/>
                <a:gd name="f24" fmla="*/ f18 f0 1"/>
                <a:gd name="f25" fmla="+- f23 0 f21"/>
                <a:gd name="f26" fmla="+- f22 0 f21"/>
                <a:gd name="f27" fmla="*/ f24 1 f2"/>
                <a:gd name="f28" fmla="*/ f26 1 27"/>
                <a:gd name="f29" fmla="*/ f25 1 24"/>
                <a:gd name="f30" fmla="*/ 0 f26 1"/>
                <a:gd name="f31" fmla="*/ 2 f25 1"/>
                <a:gd name="f32" fmla="*/ 25 f26 1"/>
                <a:gd name="f33" fmla="*/ 23 f25 1"/>
                <a:gd name="f34" fmla="*/ 20 f26 1"/>
                <a:gd name="f35" fmla="*/ 24 f25 1"/>
                <a:gd name="f36" fmla="*/ 1 f26 1"/>
                <a:gd name="f37" fmla="*/ 22 f25 1"/>
                <a:gd name="f38" fmla="+- f27 0 f1"/>
                <a:gd name="f39" fmla="*/ f30 1 27"/>
                <a:gd name="f40" fmla="*/ f31 1 24"/>
                <a:gd name="f41" fmla="*/ f32 1 27"/>
                <a:gd name="f42" fmla="*/ f33 1 24"/>
                <a:gd name="f43" fmla="*/ f34 1 27"/>
                <a:gd name="f44" fmla="*/ f35 1 24"/>
                <a:gd name="f45" fmla="*/ f36 1 27"/>
                <a:gd name="f46" fmla="*/ f37 1 24"/>
                <a:gd name="f47" fmla="*/ 0 1 f28"/>
                <a:gd name="f48" fmla="*/ f22 1 f28"/>
                <a:gd name="f49" fmla="*/ 0 1 f29"/>
                <a:gd name="f50" fmla="*/ f23 1 f29"/>
                <a:gd name="f51" fmla="*/ f39 1 f28"/>
                <a:gd name="f52" fmla="*/ f40 1 f29"/>
                <a:gd name="f53" fmla="*/ f41 1 f28"/>
                <a:gd name="f54" fmla="*/ f42 1 f29"/>
                <a:gd name="f55" fmla="*/ f43 1 f28"/>
                <a:gd name="f56" fmla="*/ f44 1 f29"/>
                <a:gd name="f57" fmla="*/ f45 1 f28"/>
                <a:gd name="f58" fmla="*/ f46 1 f29"/>
                <a:gd name="f59" fmla="*/ f47 f19 1"/>
                <a:gd name="f60" fmla="*/ f48 f19 1"/>
                <a:gd name="f61" fmla="*/ f50 f20 1"/>
                <a:gd name="f62" fmla="*/ f49 f20 1"/>
                <a:gd name="f63" fmla="*/ f51 f19 1"/>
                <a:gd name="f64" fmla="*/ f52 f20 1"/>
                <a:gd name="f65" fmla="*/ f53 f19 1"/>
                <a:gd name="f66" fmla="*/ f54 f20 1"/>
                <a:gd name="f67" fmla="*/ f55 f19 1"/>
                <a:gd name="f68" fmla="*/ f56 f20 1"/>
                <a:gd name="f69" fmla="*/ f57 f19 1"/>
                <a:gd name="f70" fmla="*/ f58 f20 1"/>
              </a:gdLst>
              <a:ahLst/>
              <a:cxnLst>
                <a:cxn ang="3cd4">
                  <a:pos x="hc" y="t"/>
                </a:cxn>
                <a:cxn ang="0">
                  <a:pos x="r" y="vc"/>
                </a:cxn>
                <a:cxn ang="cd4">
                  <a:pos x="hc" y="b"/>
                </a:cxn>
                <a:cxn ang="cd2">
                  <a:pos x="l" y="vc"/>
                </a:cxn>
                <a:cxn ang="f38">
                  <a:pos x="f63" y="f64"/>
                </a:cxn>
                <a:cxn ang="f38">
                  <a:pos x="f65" y="f66"/>
                </a:cxn>
                <a:cxn ang="f38">
                  <a:pos x="f67" y="f68"/>
                </a:cxn>
                <a:cxn ang="f38">
                  <a:pos x="f69" y="f70"/>
                </a:cxn>
                <a:cxn ang="f38">
                  <a:pos x="f63" y="f64"/>
                </a:cxn>
              </a:cxnLst>
              <a:rect l="f59" t="f62" r="f60" b="f61"/>
              <a:pathLst>
                <a:path w="27" h="24">
                  <a:moveTo>
                    <a:pt x="f5" y="f8"/>
                  </a:moveTo>
                  <a:cubicBezTo>
                    <a:pt x="f9" y="f5"/>
                    <a:pt x="f6" y="f10"/>
                    <a:pt x="f11" y="f12"/>
                  </a:cubicBezTo>
                  <a:cubicBezTo>
                    <a:pt x="f12" y="f7"/>
                    <a:pt x="f13" y="f7"/>
                    <a:pt x="f14" y="f7"/>
                  </a:cubicBezTo>
                  <a:cubicBezTo>
                    <a:pt x="f15" y="f12"/>
                    <a:pt x="f16" y="f12"/>
                    <a:pt x="f10" y="f13"/>
                  </a:cubicBezTo>
                  <a:cubicBezTo>
                    <a:pt x="f5" y="f17"/>
                    <a:pt x="f5" y="f16"/>
                    <a:pt x="f5" y="f8"/>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87" name="Freeform 192">
              <a:extLst>
                <a:ext uri="{FF2B5EF4-FFF2-40B4-BE49-F238E27FC236}">
                  <a16:creationId xmlns:a16="http://schemas.microsoft.com/office/drawing/2014/main" id="{2A371D64-C58D-191C-A856-598E4C73297A}"/>
                </a:ext>
              </a:extLst>
            </p:cNvPr>
            <p:cNvSpPr/>
            <p:nvPr/>
          </p:nvSpPr>
          <p:spPr>
            <a:xfrm>
              <a:off x="5106988" y="2626120"/>
              <a:ext cx="49213" cy="42857"/>
            </a:xfrm>
            <a:custGeom>
              <a:avLst/>
              <a:gdLst>
                <a:gd name="f0" fmla="val 10800000"/>
                <a:gd name="f1" fmla="val 5400000"/>
                <a:gd name="f2" fmla="val 180"/>
                <a:gd name="f3" fmla="val w"/>
                <a:gd name="f4" fmla="val h"/>
                <a:gd name="f5" fmla="val 0"/>
                <a:gd name="f6" fmla="val 28"/>
                <a:gd name="f7" fmla="val 24"/>
                <a:gd name="f8" fmla="val 17"/>
                <a:gd name="f9" fmla="val 11"/>
                <a:gd name="f10" fmla="val 5"/>
                <a:gd name="f11" fmla="val 2"/>
                <a:gd name="f12" fmla="val 21"/>
                <a:gd name="f13" fmla="val 13"/>
                <a:gd name="f14" fmla="val 9"/>
                <a:gd name="f15" fmla="+- 0 0 -90"/>
                <a:gd name="f16" fmla="*/ f3 1 28"/>
                <a:gd name="f17" fmla="*/ f4 1 24"/>
                <a:gd name="f18" fmla="val f5"/>
                <a:gd name="f19" fmla="val f6"/>
                <a:gd name="f20" fmla="val f7"/>
                <a:gd name="f21" fmla="*/ f15 f0 1"/>
                <a:gd name="f22" fmla="+- f20 0 f18"/>
                <a:gd name="f23" fmla="+- f19 0 f18"/>
                <a:gd name="f24" fmla="*/ f21 1 f2"/>
                <a:gd name="f25" fmla="*/ f23 1 28"/>
                <a:gd name="f26" fmla="*/ f22 1 24"/>
                <a:gd name="f27" fmla="*/ 0 f23 1"/>
                <a:gd name="f28" fmla="*/ 24 f22 1"/>
                <a:gd name="f29" fmla="*/ 5 f22 1"/>
                <a:gd name="f30" fmla="*/ 24 f23 1"/>
                <a:gd name="f31" fmla="*/ 13 f23 1"/>
                <a:gd name="f32" fmla="+- f24 0 f1"/>
                <a:gd name="f33" fmla="*/ f27 1 28"/>
                <a:gd name="f34" fmla="*/ f28 1 24"/>
                <a:gd name="f35" fmla="*/ f29 1 24"/>
                <a:gd name="f36" fmla="*/ f30 1 28"/>
                <a:gd name="f37" fmla="*/ f31 1 28"/>
                <a:gd name="f38" fmla="*/ 0 1 f25"/>
                <a:gd name="f39" fmla="*/ f19 1 f25"/>
                <a:gd name="f40" fmla="*/ 0 1 f26"/>
                <a:gd name="f41" fmla="*/ f20 1 f26"/>
                <a:gd name="f42" fmla="*/ f33 1 f25"/>
                <a:gd name="f43" fmla="*/ f34 1 f26"/>
                <a:gd name="f44" fmla="*/ f35 1 f26"/>
                <a:gd name="f45" fmla="*/ f36 1 f25"/>
                <a:gd name="f46" fmla="*/ f37 1 f25"/>
                <a:gd name="f47" fmla="*/ f38 f16 1"/>
                <a:gd name="f48" fmla="*/ f39 f16 1"/>
                <a:gd name="f49" fmla="*/ f41 f17 1"/>
                <a:gd name="f50" fmla="*/ f40 f17 1"/>
                <a:gd name="f51" fmla="*/ f42 f16 1"/>
                <a:gd name="f52" fmla="*/ f43 f17 1"/>
                <a:gd name="f53" fmla="*/ f44 f17 1"/>
                <a:gd name="f54" fmla="*/ f45 f16 1"/>
                <a:gd name="f55" fmla="*/ f46 f16 1"/>
              </a:gdLst>
              <a:ahLst/>
              <a:cxnLst>
                <a:cxn ang="3cd4">
                  <a:pos x="hc" y="t"/>
                </a:cxn>
                <a:cxn ang="0">
                  <a:pos x="r" y="vc"/>
                </a:cxn>
                <a:cxn ang="cd4">
                  <a:pos x="hc" y="b"/>
                </a:cxn>
                <a:cxn ang="cd2">
                  <a:pos x="l" y="vc"/>
                </a:cxn>
                <a:cxn ang="f32">
                  <a:pos x="f51" y="f52"/>
                </a:cxn>
                <a:cxn ang="f32">
                  <a:pos x="f51" y="f53"/>
                </a:cxn>
                <a:cxn ang="f32">
                  <a:pos x="f54" y="f52"/>
                </a:cxn>
                <a:cxn ang="f32">
                  <a:pos x="f55" y="f52"/>
                </a:cxn>
                <a:cxn ang="f32">
                  <a:pos x="f51" y="f52"/>
                </a:cxn>
              </a:cxnLst>
              <a:rect l="f47" t="f50" r="f48" b="f49"/>
              <a:pathLst>
                <a:path w="28" h="24">
                  <a:moveTo>
                    <a:pt x="f5" y="f7"/>
                  </a:moveTo>
                  <a:cubicBezTo>
                    <a:pt x="f5" y="f8"/>
                    <a:pt x="f5" y="f9"/>
                    <a:pt x="f5" y="f10"/>
                  </a:cubicBezTo>
                  <a:cubicBezTo>
                    <a:pt x="f7" y="f5"/>
                    <a:pt x="f6" y="f11"/>
                    <a:pt x="f7" y="f7"/>
                  </a:cubicBezTo>
                  <a:cubicBezTo>
                    <a:pt x="f12" y="f7"/>
                    <a:pt x="f8" y="f7"/>
                    <a:pt x="f13" y="f7"/>
                  </a:cubicBezTo>
                  <a:cubicBezTo>
                    <a:pt x="f14" y="f7"/>
                    <a:pt x="f10" y="f7"/>
                    <a:pt x="f5" y="f7"/>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88" name="Freeform 193">
              <a:extLst>
                <a:ext uri="{FF2B5EF4-FFF2-40B4-BE49-F238E27FC236}">
                  <a16:creationId xmlns:a16="http://schemas.microsoft.com/office/drawing/2014/main" id="{FBD14E07-B14F-3247-D3EF-C33C89A701C4}"/>
                </a:ext>
              </a:extLst>
            </p:cNvPr>
            <p:cNvSpPr/>
            <p:nvPr/>
          </p:nvSpPr>
          <p:spPr>
            <a:xfrm>
              <a:off x="5108579" y="2130826"/>
              <a:ext cx="41276" cy="42857"/>
            </a:xfrm>
            <a:custGeom>
              <a:avLst/>
              <a:gdLst>
                <a:gd name="f0" fmla="val 10800000"/>
                <a:gd name="f1" fmla="val 5400000"/>
                <a:gd name="f2" fmla="val 180"/>
                <a:gd name="f3" fmla="val w"/>
                <a:gd name="f4" fmla="val h"/>
                <a:gd name="f5" fmla="val 0"/>
                <a:gd name="f6" fmla="val 24"/>
                <a:gd name="f7" fmla="val 15"/>
                <a:gd name="f8" fmla="val 23"/>
                <a:gd name="f9" fmla="val 8"/>
                <a:gd name="f10" fmla="val 22"/>
                <a:gd name="f11" fmla="val 20"/>
                <a:gd name="f12" fmla="val 14"/>
                <a:gd name="f13" fmla="val 7"/>
                <a:gd name="f14" fmla="val 1"/>
                <a:gd name="f15" fmla="val 16"/>
                <a:gd name="f16" fmla="val 2"/>
                <a:gd name="f17" fmla="val 3"/>
                <a:gd name="f18" fmla="val 10"/>
                <a:gd name="f19" fmla="+- 0 0 -90"/>
                <a:gd name="f20" fmla="*/ f3 1 24"/>
                <a:gd name="f21" fmla="*/ f4 1 24"/>
                <a:gd name="f22" fmla="val f5"/>
                <a:gd name="f23" fmla="val f6"/>
                <a:gd name="f24" fmla="*/ f19 f0 1"/>
                <a:gd name="f25" fmla="+- f23 0 f22"/>
                <a:gd name="f26" fmla="*/ f24 1 f2"/>
                <a:gd name="f27" fmla="*/ f25 1 24"/>
                <a:gd name="f28" fmla="*/ 24 f25 1"/>
                <a:gd name="f29" fmla="*/ 0 f25 1"/>
                <a:gd name="f30" fmla="*/ 20 f25 1"/>
                <a:gd name="f31" fmla="*/ 3 f25 1"/>
                <a:gd name="f32" fmla="+- f26 0 f1"/>
                <a:gd name="f33" fmla="*/ f28 1 24"/>
                <a:gd name="f34" fmla="*/ f29 1 24"/>
                <a:gd name="f35" fmla="*/ f30 1 24"/>
                <a:gd name="f36" fmla="*/ f31 1 24"/>
                <a:gd name="f37" fmla="*/ 0 1 f27"/>
                <a:gd name="f38" fmla="*/ f23 1 f27"/>
                <a:gd name="f39" fmla="*/ f33 1 f27"/>
                <a:gd name="f40" fmla="*/ f34 1 f27"/>
                <a:gd name="f41" fmla="*/ f35 1 f27"/>
                <a:gd name="f42" fmla="*/ f36 1 f27"/>
                <a:gd name="f43" fmla="*/ f37 f20 1"/>
                <a:gd name="f44" fmla="*/ f38 f20 1"/>
                <a:gd name="f45" fmla="*/ f38 f21 1"/>
                <a:gd name="f46" fmla="*/ f37 f21 1"/>
                <a:gd name="f47" fmla="*/ f39 f20 1"/>
                <a:gd name="f48" fmla="*/ f39 f21 1"/>
                <a:gd name="f49" fmla="*/ f40 f20 1"/>
                <a:gd name="f50" fmla="*/ f41 f21 1"/>
                <a:gd name="f51" fmla="*/ f40 f21 1"/>
                <a:gd name="f52" fmla="*/ f42 f21 1"/>
              </a:gdLst>
              <a:ahLst/>
              <a:cxnLst>
                <a:cxn ang="3cd4">
                  <a:pos x="hc" y="t"/>
                </a:cxn>
                <a:cxn ang="0">
                  <a:pos x="r" y="vc"/>
                </a:cxn>
                <a:cxn ang="cd4">
                  <a:pos x="hc" y="b"/>
                </a:cxn>
                <a:cxn ang="cd2">
                  <a:pos x="l" y="vc"/>
                </a:cxn>
                <a:cxn ang="f32">
                  <a:pos x="f47" y="f48"/>
                </a:cxn>
                <a:cxn ang="f32">
                  <a:pos x="f49" y="f50"/>
                </a:cxn>
                <a:cxn ang="f32">
                  <a:pos x="f49" y="f51"/>
                </a:cxn>
                <a:cxn ang="f32">
                  <a:pos x="f47" y="f52"/>
                </a:cxn>
                <a:cxn ang="f32">
                  <a:pos x="f47" y="f48"/>
                </a:cxn>
              </a:cxnLst>
              <a:rect l="f43" t="f46" r="f44" b="f45"/>
              <a:pathLst>
                <a:path w="24" h="24">
                  <a:moveTo>
                    <a:pt x="f6" y="f6"/>
                  </a:moveTo>
                  <a:cubicBezTo>
                    <a:pt x="f7" y="f8"/>
                    <a:pt x="f9" y="f10"/>
                    <a:pt x="f5" y="f11"/>
                  </a:cubicBezTo>
                  <a:cubicBezTo>
                    <a:pt x="f5" y="f12"/>
                    <a:pt x="f5" y="f13"/>
                    <a:pt x="f5" y="f5"/>
                  </a:cubicBezTo>
                  <a:cubicBezTo>
                    <a:pt x="f9" y="f14"/>
                    <a:pt x="f15" y="f16"/>
                    <a:pt x="f6" y="f17"/>
                  </a:cubicBezTo>
                  <a:cubicBezTo>
                    <a:pt x="f6" y="f18"/>
                    <a:pt x="f6" y="f15"/>
                    <a:pt x="f6" y="f6"/>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89" name="Freeform 194">
              <a:extLst>
                <a:ext uri="{FF2B5EF4-FFF2-40B4-BE49-F238E27FC236}">
                  <a16:creationId xmlns:a16="http://schemas.microsoft.com/office/drawing/2014/main" id="{656F6BC0-7D2E-6F1D-5F0D-6266E5050118}"/>
                </a:ext>
              </a:extLst>
            </p:cNvPr>
            <p:cNvSpPr/>
            <p:nvPr/>
          </p:nvSpPr>
          <p:spPr>
            <a:xfrm>
              <a:off x="5035555" y="2437214"/>
              <a:ext cx="41276" cy="41276"/>
            </a:xfrm>
            <a:custGeom>
              <a:avLst/>
              <a:gdLst>
                <a:gd name="f0" fmla="val 10800000"/>
                <a:gd name="f1" fmla="val 5400000"/>
                <a:gd name="f2" fmla="val 180"/>
                <a:gd name="f3" fmla="val w"/>
                <a:gd name="f4" fmla="val h"/>
                <a:gd name="f5" fmla="val 0"/>
                <a:gd name="f6" fmla="val 23"/>
                <a:gd name="f7" fmla="val 8"/>
                <a:gd name="f8" fmla="val 15"/>
                <a:gd name="f9" fmla="val 1"/>
                <a:gd name="f10" fmla="val 16"/>
                <a:gd name="f11" fmla="val 22"/>
                <a:gd name="f12" fmla="val 21"/>
                <a:gd name="f13" fmla="val 20"/>
                <a:gd name="f14" fmla="val 13"/>
                <a:gd name="f15" fmla="val 7"/>
                <a:gd name="f16" fmla="+- 0 0 -90"/>
                <a:gd name="f17" fmla="*/ f3 1 23"/>
                <a:gd name="f18" fmla="*/ f4 1 23"/>
                <a:gd name="f19" fmla="val f5"/>
                <a:gd name="f20" fmla="val f6"/>
                <a:gd name="f21" fmla="*/ f16 f0 1"/>
                <a:gd name="f22" fmla="+- f20 0 f19"/>
                <a:gd name="f23" fmla="*/ f21 1 f2"/>
                <a:gd name="f24" fmla="*/ f22 1 23"/>
                <a:gd name="f25" fmla="*/ 0 f22 1"/>
                <a:gd name="f26" fmla="*/ 23 f22 1"/>
                <a:gd name="f27" fmla="*/ 1 f22 1"/>
                <a:gd name="f28" fmla="*/ 20 f22 1"/>
                <a:gd name="f29" fmla="+- f23 0 f1"/>
                <a:gd name="f30" fmla="*/ f25 1 23"/>
                <a:gd name="f31" fmla="*/ f26 1 23"/>
                <a:gd name="f32" fmla="*/ f27 1 23"/>
                <a:gd name="f33" fmla="*/ f28 1 23"/>
                <a:gd name="f34" fmla="*/ 0 1 f24"/>
                <a:gd name="f35" fmla="*/ f20 1 f24"/>
                <a:gd name="f36" fmla="*/ f30 1 f24"/>
                <a:gd name="f37" fmla="*/ f31 1 f24"/>
                <a:gd name="f38" fmla="*/ f32 1 f24"/>
                <a:gd name="f39" fmla="*/ f33 1 f24"/>
                <a:gd name="f40" fmla="*/ f34 f17 1"/>
                <a:gd name="f41" fmla="*/ f35 f17 1"/>
                <a:gd name="f42" fmla="*/ f35 f18 1"/>
                <a:gd name="f43" fmla="*/ f34 f18 1"/>
                <a:gd name="f44" fmla="*/ f36 f17 1"/>
                <a:gd name="f45" fmla="*/ f36 f18 1"/>
                <a:gd name="f46" fmla="*/ f37 f17 1"/>
                <a:gd name="f47" fmla="*/ f38 f18 1"/>
                <a:gd name="f48" fmla="*/ f37 f18 1"/>
                <a:gd name="f49" fmla="*/ f39 f18 1"/>
              </a:gdLst>
              <a:ahLst/>
              <a:cxnLst>
                <a:cxn ang="3cd4">
                  <a:pos x="hc" y="t"/>
                </a:cxn>
                <a:cxn ang="0">
                  <a:pos x="r" y="vc"/>
                </a:cxn>
                <a:cxn ang="cd4">
                  <a:pos x="hc" y="b"/>
                </a:cxn>
                <a:cxn ang="cd2">
                  <a:pos x="l" y="vc"/>
                </a:cxn>
                <a:cxn ang="f29">
                  <a:pos x="f44" y="f45"/>
                </a:cxn>
                <a:cxn ang="f29">
                  <a:pos x="f46" y="f47"/>
                </a:cxn>
                <a:cxn ang="f29">
                  <a:pos x="f46" y="f48"/>
                </a:cxn>
                <a:cxn ang="f29">
                  <a:pos x="f44" y="f49"/>
                </a:cxn>
                <a:cxn ang="f29">
                  <a:pos x="f44" y="f45"/>
                </a:cxn>
              </a:cxnLst>
              <a:rect l="f40" t="f43" r="f41" b="f42"/>
              <a:pathLst>
                <a:path w="23" h="23">
                  <a:moveTo>
                    <a:pt x="f5" y="f5"/>
                  </a:moveTo>
                  <a:cubicBezTo>
                    <a:pt x="f7" y="f5"/>
                    <a:pt x="f8" y="f5"/>
                    <a:pt x="f6" y="f9"/>
                  </a:cubicBezTo>
                  <a:cubicBezTo>
                    <a:pt x="f6" y="f7"/>
                    <a:pt x="f6" y="f8"/>
                    <a:pt x="f6" y="f6"/>
                  </a:cubicBezTo>
                  <a:cubicBezTo>
                    <a:pt x="f10" y="f11"/>
                    <a:pt x="f7" y="f12"/>
                    <a:pt x="f5" y="f13"/>
                  </a:cubicBezTo>
                  <a:cubicBezTo>
                    <a:pt x="f5" y="f14"/>
                    <a:pt x="f5" y="f15"/>
                    <a:pt x="f5" y="f5"/>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90" name="Freeform 195">
              <a:extLst>
                <a:ext uri="{FF2B5EF4-FFF2-40B4-BE49-F238E27FC236}">
                  <a16:creationId xmlns:a16="http://schemas.microsoft.com/office/drawing/2014/main" id="{C161F3EB-F5E6-8772-1474-C6084AE0C376}"/>
                </a:ext>
              </a:extLst>
            </p:cNvPr>
            <p:cNvSpPr/>
            <p:nvPr/>
          </p:nvSpPr>
          <p:spPr>
            <a:xfrm>
              <a:off x="5108579" y="2443560"/>
              <a:ext cx="47621" cy="39684"/>
            </a:xfrm>
            <a:custGeom>
              <a:avLst/>
              <a:gdLst>
                <a:gd name="f0" fmla="val 10800000"/>
                <a:gd name="f1" fmla="val 5400000"/>
                <a:gd name="f2" fmla="val 180"/>
                <a:gd name="f3" fmla="val w"/>
                <a:gd name="f4" fmla="val h"/>
                <a:gd name="f5" fmla="val 0"/>
                <a:gd name="f6" fmla="val 27"/>
                <a:gd name="f7" fmla="val 23"/>
                <a:gd name="f8" fmla="val 15"/>
                <a:gd name="f9" fmla="val 8"/>
                <a:gd name="f10" fmla="val 22"/>
                <a:gd name="f11" fmla="val 21"/>
                <a:gd name="f12" fmla="val 14"/>
                <a:gd name="f13" fmla="val 2"/>
                <a:gd name="f14" fmla="val 26"/>
                <a:gd name="f15" fmla="val 1"/>
                <a:gd name="f16" fmla="+- 0 0 -90"/>
                <a:gd name="f17" fmla="*/ f3 1 27"/>
                <a:gd name="f18" fmla="*/ f4 1 23"/>
                <a:gd name="f19" fmla="val f5"/>
                <a:gd name="f20" fmla="val f6"/>
                <a:gd name="f21" fmla="val f7"/>
                <a:gd name="f22" fmla="*/ f16 f0 1"/>
                <a:gd name="f23" fmla="+- f21 0 f19"/>
                <a:gd name="f24" fmla="+- f20 0 f19"/>
                <a:gd name="f25" fmla="*/ f22 1 f2"/>
                <a:gd name="f26" fmla="*/ f24 1 27"/>
                <a:gd name="f27" fmla="*/ f23 1 23"/>
                <a:gd name="f28" fmla="*/ 23 f24 1"/>
                <a:gd name="f29" fmla="*/ 23 f23 1"/>
                <a:gd name="f30" fmla="*/ 0 f24 1"/>
                <a:gd name="f31" fmla="*/ 21 f23 1"/>
                <a:gd name="f32" fmla="*/ 2 f23 1"/>
                <a:gd name="f33" fmla="+- f25 0 f1"/>
                <a:gd name="f34" fmla="*/ f28 1 27"/>
                <a:gd name="f35" fmla="*/ f29 1 23"/>
                <a:gd name="f36" fmla="*/ f30 1 27"/>
                <a:gd name="f37" fmla="*/ f31 1 23"/>
                <a:gd name="f38" fmla="*/ f32 1 23"/>
                <a:gd name="f39" fmla="*/ 0 1 f26"/>
                <a:gd name="f40" fmla="*/ f20 1 f26"/>
                <a:gd name="f41" fmla="*/ 0 1 f27"/>
                <a:gd name="f42" fmla="*/ f21 1 f27"/>
                <a:gd name="f43" fmla="*/ f34 1 f26"/>
                <a:gd name="f44" fmla="*/ f35 1 f27"/>
                <a:gd name="f45" fmla="*/ f36 1 f26"/>
                <a:gd name="f46" fmla="*/ f37 1 f27"/>
                <a:gd name="f47" fmla="*/ f38 1 f27"/>
                <a:gd name="f48" fmla="*/ f39 f17 1"/>
                <a:gd name="f49" fmla="*/ f40 f17 1"/>
                <a:gd name="f50" fmla="*/ f42 f18 1"/>
                <a:gd name="f51" fmla="*/ f41 f18 1"/>
                <a:gd name="f52" fmla="*/ f43 f17 1"/>
                <a:gd name="f53" fmla="*/ f44 f18 1"/>
                <a:gd name="f54" fmla="*/ f45 f17 1"/>
                <a:gd name="f55" fmla="*/ f46 f18 1"/>
                <a:gd name="f56" fmla="*/ f47 f18 1"/>
              </a:gdLst>
              <a:ahLst/>
              <a:cxnLst>
                <a:cxn ang="3cd4">
                  <a:pos x="hc" y="t"/>
                </a:cxn>
                <a:cxn ang="0">
                  <a:pos x="r" y="vc"/>
                </a:cxn>
                <a:cxn ang="cd4">
                  <a:pos x="hc" y="b"/>
                </a:cxn>
                <a:cxn ang="cd2">
                  <a:pos x="l" y="vc"/>
                </a:cxn>
                <a:cxn ang="f33">
                  <a:pos x="f52" y="f53"/>
                </a:cxn>
                <a:cxn ang="f33">
                  <a:pos x="f54" y="f55"/>
                </a:cxn>
                <a:cxn ang="f33">
                  <a:pos x="f54" y="f56"/>
                </a:cxn>
                <a:cxn ang="f33">
                  <a:pos x="f52" y="f53"/>
                </a:cxn>
              </a:cxnLst>
              <a:rect l="f48" t="f51" r="f49" b="f50"/>
              <a:pathLst>
                <a:path w="27" h="23">
                  <a:moveTo>
                    <a:pt x="f7" y="f7"/>
                  </a:moveTo>
                  <a:cubicBezTo>
                    <a:pt x="f8" y="f7"/>
                    <a:pt x="f9" y="f10"/>
                    <a:pt x="f5" y="f11"/>
                  </a:cubicBezTo>
                  <a:cubicBezTo>
                    <a:pt x="f5" y="f12"/>
                    <a:pt x="f5" y="f9"/>
                    <a:pt x="f5" y="f13"/>
                  </a:cubicBezTo>
                  <a:cubicBezTo>
                    <a:pt x="f14" y="f15"/>
                    <a:pt x="f6" y="f5"/>
                    <a:pt x="f7" y="f7"/>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91" name="Freeform 196">
              <a:extLst>
                <a:ext uri="{FF2B5EF4-FFF2-40B4-BE49-F238E27FC236}">
                  <a16:creationId xmlns:a16="http://schemas.microsoft.com/office/drawing/2014/main" id="{9A7EE7B6-630A-9C88-601F-D44FE7EFE849}"/>
                </a:ext>
              </a:extLst>
            </p:cNvPr>
            <p:cNvSpPr/>
            <p:nvPr/>
          </p:nvSpPr>
          <p:spPr>
            <a:xfrm>
              <a:off x="5035555" y="2054620"/>
              <a:ext cx="42867" cy="42857"/>
            </a:xfrm>
            <a:custGeom>
              <a:avLst/>
              <a:gdLst>
                <a:gd name="f0" fmla="val 10800000"/>
                <a:gd name="f1" fmla="val 5400000"/>
                <a:gd name="f2" fmla="val 180"/>
                <a:gd name="f3" fmla="val w"/>
                <a:gd name="f4" fmla="val h"/>
                <a:gd name="f5" fmla="val 0"/>
                <a:gd name="f6" fmla="val 24"/>
                <a:gd name="f7" fmla="val 25"/>
                <a:gd name="f8" fmla="val 5"/>
                <a:gd name="f9" fmla="val 12"/>
                <a:gd name="f10" fmla="val 18"/>
                <a:gd name="f11" fmla="val 16"/>
                <a:gd name="f12" fmla="val 8"/>
                <a:gd name="f13" fmla="val 23"/>
                <a:gd name="f14" fmla="val 21"/>
                <a:gd name="f15" fmla="val 14"/>
                <a:gd name="f16" fmla="val 7"/>
                <a:gd name="f17" fmla="val 1"/>
                <a:gd name="f18" fmla="val 15"/>
                <a:gd name="f19" fmla="val 3"/>
                <a:gd name="f20" fmla="+- 0 0 -90"/>
                <a:gd name="f21" fmla="*/ f3 1 24"/>
                <a:gd name="f22" fmla="*/ f4 1 25"/>
                <a:gd name="f23" fmla="val f5"/>
                <a:gd name="f24" fmla="val f6"/>
                <a:gd name="f25" fmla="val f7"/>
                <a:gd name="f26" fmla="*/ f20 f0 1"/>
                <a:gd name="f27" fmla="+- f25 0 f23"/>
                <a:gd name="f28" fmla="+- f24 0 f23"/>
                <a:gd name="f29" fmla="*/ f26 1 f2"/>
                <a:gd name="f30" fmla="*/ f28 1 24"/>
                <a:gd name="f31" fmla="*/ f27 1 25"/>
                <a:gd name="f32" fmla="*/ 24 f28 1"/>
                <a:gd name="f33" fmla="*/ 5 f27 1"/>
                <a:gd name="f34" fmla="*/ 25 f27 1"/>
                <a:gd name="f35" fmla="*/ 0 f28 1"/>
                <a:gd name="f36" fmla="*/ 21 f27 1"/>
                <a:gd name="f37" fmla="*/ 0 f27 1"/>
                <a:gd name="f38" fmla="+- f29 0 f1"/>
                <a:gd name="f39" fmla="*/ f32 1 24"/>
                <a:gd name="f40" fmla="*/ f33 1 25"/>
                <a:gd name="f41" fmla="*/ f34 1 25"/>
                <a:gd name="f42" fmla="*/ f35 1 24"/>
                <a:gd name="f43" fmla="*/ f36 1 25"/>
                <a:gd name="f44" fmla="*/ f37 1 25"/>
                <a:gd name="f45" fmla="*/ 0 1 f30"/>
                <a:gd name="f46" fmla="*/ f24 1 f30"/>
                <a:gd name="f47" fmla="*/ 0 1 f31"/>
                <a:gd name="f48" fmla="*/ f25 1 f31"/>
                <a:gd name="f49" fmla="*/ f39 1 f30"/>
                <a:gd name="f50" fmla="*/ f40 1 f31"/>
                <a:gd name="f51" fmla="*/ f41 1 f31"/>
                <a:gd name="f52" fmla="*/ f42 1 f30"/>
                <a:gd name="f53" fmla="*/ f43 1 f31"/>
                <a:gd name="f54" fmla="*/ f44 1 f31"/>
                <a:gd name="f55" fmla="*/ f45 f21 1"/>
                <a:gd name="f56" fmla="*/ f46 f21 1"/>
                <a:gd name="f57" fmla="*/ f48 f22 1"/>
                <a:gd name="f58" fmla="*/ f47 f22 1"/>
                <a:gd name="f59" fmla="*/ f49 f21 1"/>
                <a:gd name="f60" fmla="*/ f50 f22 1"/>
                <a:gd name="f61" fmla="*/ f51 f22 1"/>
                <a:gd name="f62" fmla="*/ f52 f21 1"/>
                <a:gd name="f63" fmla="*/ f53 f22 1"/>
                <a:gd name="f64" fmla="*/ f54 f22 1"/>
              </a:gdLst>
              <a:ahLst/>
              <a:cxnLst>
                <a:cxn ang="3cd4">
                  <a:pos x="hc" y="t"/>
                </a:cxn>
                <a:cxn ang="0">
                  <a:pos x="r" y="vc"/>
                </a:cxn>
                <a:cxn ang="cd4">
                  <a:pos x="hc" y="b"/>
                </a:cxn>
                <a:cxn ang="cd2">
                  <a:pos x="l" y="vc"/>
                </a:cxn>
                <a:cxn ang="f38">
                  <a:pos x="f59" y="f60"/>
                </a:cxn>
                <a:cxn ang="f38">
                  <a:pos x="f59" y="f61"/>
                </a:cxn>
                <a:cxn ang="f38">
                  <a:pos x="f62" y="f63"/>
                </a:cxn>
                <a:cxn ang="f38">
                  <a:pos x="f62" y="f64"/>
                </a:cxn>
                <a:cxn ang="f38">
                  <a:pos x="f59" y="f60"/>
                </a:cxn>
              </a:cxnLst>
              <a:rect l="f55" t="f58" r="f56" b="f57"/>
              <a:pathLst>
                <a:path w="24" h="25">
                  <a:moveTo>
                    <a:pt x="f6" y="f8"/>
                  </a:moveTo>
                  <a:cubicBezTo>
                    <a:pt x="f6" y="f9"/>
                    <a:pt x="f6" y="f10"/>
                    <a:pt x="f6" y="f7"/>
                  </a:cubicBezTo>
                  <a:cubicBezTo>
                    <a:pt x="f11" y="f6"/>
                    <a:pt x="f12" y="f13"/>
                    <a:pt x="f5" y="f14"/>
                  </a:cubicBezTo>
                  <a:cubicBezTo>
                    <a:pt x="f5" y="f15"/>
                    <a:pt x="f5" y="f16"/>
                    <a:pt x="f5" y="f5"/>
                  </a:cubicBezTo>
                  <a:cubicBezTo>
                    <a:pt x="f12" y="f17"/>
                    <a:pt x="f18" y="f19"/>
                    <a:pt x="f6" y="f8"/>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92" name="Freeform 197">
              <a:extLst>
                <a:ext uri="{FF2B5EF4-FFF2-40B4-BE49-F238E27FC236}">
                  <a16:creationId xmlns:a16="http://schemas.microsoft.com/office/drawing/2014/main" id="{3FDDE6D6-8323-AE02-57E4-1E1CB0CF30E9}"/>
                </a:ext>
              </a:extLst>
            </p:cNvPr>
            <p:cNvSpPr/>
            <p:nvPr/>
          </p:nvSpPr>
          <p:spPr>
            <a:xfrm>
              <a:off x="5033964" y="2372127"/>
              <a:ext cx="47621" cy="41276"/>
            </a:xfrm>
            <a:custGeom>
              <a:avLst/>
              <a:gdLst>
                <a:gd name="f0" fmla="val 10800000"/>
                <a:gd name="f1" fmla="val 5400000"/>
                <a:gd name="f2" fmla="val 180"/>
                <a:gd name="f3" fmla="val w"/>
                <a:gd name="f4" fmla="val h"/>
                <a:gd name="f5" fmla="val 0"/>
                <a:gd name="f6" fmla="val 27"/>
                <a:gd name="f7" fmla="val 23"/>
                <a:gd name="f8" fmla="val 21"/>
                <a:gd name="f9" fmla="val 14"/>
                <a:gd name="f10" fmla="val 7"/>
                <a:gd name="f11" fmla="val 2"/>
                <a:gd name="f12" fmla="val 24"/>
                <a:gd name="f13" fmla="val 22"/>
                <a:gd name="f14" fmla="val 8"/>
                <a:gd name="f15" fmla="+- 0 0 -90"/>
                <a:gd name="f16" fmla="*/ f3 1 27"/>
                <a:gd name="f17" fmla="*/ f4 1 23"/>
                <a:gd name="f18" fmla="val f5"/>
                <a:gd name="f19" fmla="val f6"/>
                <a:gd name="f20" fmla="val f7"/>
                <a:gd name="f21" fmla="*/ f15 f0 1"/>
                <a:gd name="f22" fmla="+- f20 0 f18"/>
                <a:gd name="f23" fmla="+- f19 0 f18"/>
                <a:gd name="f24" fmla="*/ f21 1 f2"/>
                <a:gd name="f25" fmla="*/ f23 1 27"/>
                <a:gd name="f26" fmla="*/ f22 1 23"/>
                <a:gd name="f27" fmla="*/ 0 f23 1"/>
                <a:gd name="f28" fmla="*/ 21 f22 1"/>
                <a:gd name="f29" fmla="*/ 0 f22 1"/>
                <a:gd name="f30" fmla="*/ 24 f23 1"/>
                <a:gd name="f31" fmla="*/ 23 f22 1"/>
                <a:gd name="f32" fmla="*/ 21 f23 1"/>
                <a:gd name="f33" fmla="+- f24 0 f1"/>
                <a:gd name="f34" fmla="*/ f27 1 27"/>
                <a:gd name="f35" fmla="*/ f28 1 23"/>
                <a:gd name="f36" fmla="*/ f29 1 23"/>
                <a:gd name="f37" fmla="*/ f30 1 27"/>
                <a:gd name="f38" fmla="*/ f31 1 23"/>
                <a:gd name="f39" fmla="*/ f32 1 27"/>
                <a:gd name="f40" fmla="*/ 0 1 f25"/>
                <a:gd name="f41" fmla="*/ f19 1 f25"/>
                <a:gd name="f42" fmla="*/ 0 1 f26"/>
                <a:gd name="f43" fmla="*/ f20 1 f26"/>
                <a:gd name="f44" fmla="*/ f34 1 f25"/>
                <a:gd name="f45" fmla="*/ f35 1 f26"/>
                <a:gd name="f46" fmla="*/ f36 1 f26"/>
                <a:gd name="f47" fmla="*/ f37 1 f25"/>
                <a:gd name="f48" fmla="*/ f38 1 f26"/>
                <a:gd name="f49" fmla="*/ f39 1 f25"/>
                <a:gd name="f50" fmla="*/ f40 f16 1"/>
                <a:gd name="f51" fmla="*/ f41 f16 1"/>
                <a:gd name="f52" fmla="*/ f43 f17 1"/>
                <a:gd name="f53" fmla="*/ f42 f17 1"/>
                <a:gd name="f54" fmla="*/ f44 f16 1"/>
                <a:gd name="f55" fmla="*/ f45 f17 1"/>
                <a:gd name="f56" fmla="*/ f46 f17 1"/>
                <a:gd name="f57" fmla="*/ f47 f16 1"/>
                <a:gd name="f58" fmla="*/ f48 f17 1"/>
                <a:gd name="f59" fmla="*/ f49 f16 1"/>
              </a:gdLst>
              <a:ahLst/>
              <a:cxnLst>
                <a:cxn ang="3cd4">
                  <a:pos x="hc" y="t"/>
                </a:cxn>
                <a:cxn ang="0">
                  <a:pos x="r" y="vc"/>
                </a:cxn>
                <a:cxn ang="cd4">
                  <a:pos x="hc" y="b"/>
                </a:cxn>
                <a:cxn ang="cd2">
                  <a:pos x="l" y="vc"/>
                </a:cxn>
                <a:cxn ang="f33">
                  <a:pos x="f54" y="f55"/>
                </a:cxn>
                <a:cxn ang="f33">
                  <a:pos x="f54" y="f56"/>
                </a:cxn>
                <a:cxn ang="f33">
                  <a:pos x="f57" y="f58"/>
                </a:cxn>
                <a:cxn ang="f33">
                  <a:pos x="f59" y="f58"/>
                </a:cxn>
                <a:cxn ang="f33">
                  <a:pos x="f54" y="f55"/>
                </a:cxn>
              </a:cxnLst>
              <a:rect l="f50" t="f53" r="f51" b="f52"/>
              <a:pathLst>
                <a:path w="27" h="23">
                  <a:moveTo>
                    <a:pt x="f5" y="f8"/>
                  </a:moveTo>
                  <a:cubicBezTo>
                    <a:pt x="f5" y="f9"/>
                    <a:pt x="f5" y="f10"/>
                    <a:pt x="f5" y="f5"/>
                  </a:cubicBezTo>
                  <a:cubicBezTo>
                    <a:pt x="f6" y="f11"/>
                    <a:pt x="f6" y="f11"/>
                    <a:pt x="f12" y="f7"/>
                  </a:cubicBezTo>
                  <a:cubicBezTo>
                    <a:pt x="f7" y="f7"/>
                    <a:pt x="f13" y="f7"/>
                    <a:pt x="f8" y="f7"/>
                  </a:cubicBezTo>
                  <a:cubicBezTo>
                    <a:pt x="f9" y="f7"/>
                    <a:pt x="f14" y="f13"/>
                    <a:pt x="f5" y="f8"/>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93" name="Freeform 198">
              <a:extLst>
                <a:ext uri="{FF2B5EF4-FFF2-40B4-BE49-F238E27FC236}">
                  <a16:creationId xmlns:a16="http://schemas.microsoft.com/office/drawing/2014/main" id="{5E06318F-77BE-53D2-BCE6-9E8050012FBD}"/>
                </a:ext>
              </a:extLst>
            </p:cNvPr>
            <p:cNvSpPr/>
            <p:nvPr/>
          </p:nvSpPr>
          <p:spPr>
            <a:xfrm>
              <a:off x="5033964" y="2499119"/>
              <a:ext cx="42867" cy="42857"/>
            </a:xfrm>
            <a:custGeom>
              <a:avLst/>
              <a:gdLst>
                <a:gd name="f0" fmla="val 10800000"/>
                <a:gd name="f1" fmla="val 5400000"/>
                <a:gd name="f2" fmla="val 180"/>
                <a:gd name="f3" fmla="val w"/>
                <a:gd name="f4" fmla="val h"/>
                <a:gd name="f5" fmla="val 0"/>
                <a:gd name="f6" fmla="val 24"/>
                <a:gd name="f7" fmla="val 16"/>
                <a:gd name="f8" fmla="val 23"/>
                <a:gd name="f9" fmla="val 8"/>
                <a:gd name="f10" fmla="val 22"/>
                <a:gd name="f11" fmla="val 21"/>
                <a:gd name="f12" fmla="val 14"/>
                <a:gd name="f13" fmla="val 1"/>
                <a:gd name="f14" fmla="val 2"/>
                <a:gd name="f15" fmla="val 9"/>
                <a:gd name="f16" fmla="+- 0 0 -90"/>
                <a:gd name="f17" fmla="*/ f3 1 24"/>
                <a:gd name="f18" fmla="*/ f4 1 24"/>
                <a:gd name="f19" fmla="val f5"/>
                <a:gd name="f20" fmla="val f6"/>
                <a:gd name="f21" fmla="*/ f16 f0 1"/>
                <a:gd name="f22" fmla="+- f20 0 f19"/>
                <a:gd name="f23" fmla="*/ f21 1 f2"/>
                <a:gd name="f24" fmla="*/ f22 1 24"/>
                <a:gd name="f25" fmla="*/ 24 f22 1"/>
                <a:gd name="f26" fmla="*/ 0 f22 1"/>
                <a:gd name="f27" fmla="*/ 21 f22 1"/>
                <a:gd name="f28" fmla="*/ 2 f22 1"/>
                <a:gd name="f29" fmla="+- f23 0 f1"/>
                <a:gd name="f30" fmla="*/ f25 1 24"/>
                <a:gd name="f31" fmla="*/ f26 1 24"/>
                <a:gd name="f32" fmla="*/ f27 1 24"/>
                <a:gd name="f33" fmla="*/ f28 1 24"/>
                <a:gd name="f34" fmla="*/ 0 1 f24"/>
                <a:gd name="f35" fmla="*/ f20 1 f24"/>
                <a:gd name="f36" fmla="*/ f30 1 f24"/>
                <a:gd name="f37" fmla="*/ f31 1 f24"/>
                <a:gd name="f38" fmla="*/ f32 1 f24"/>
                <a:gd name="f39" fmla="*/ f33 1 f24"/>
                <a:gd name="f40" fmla="*/ f34 f17 1"/>
                <a:gd name="f41" fmla="*/ f35 f17 1"/>
                <a:gd name="f42" fmla="*/ f35 f18 1"/>
                <a:gd name="f43" fmla="*/ f34 f18 1"/>
                <a:gd name="f44" fmla="*/ f36 f17 1"/>
                <a:gd name="f45" fmla="*/ f36 f18 1"/>
                <a:gd name="f46" fmla="*/ f37 f17 1"/>
                <a:gd name="f47" fmla="*/ f38 f18 1"/>
                <a:gd name="f48" fmla="*/ f37 f18 1"/>
                <a:gd name="f49" fmla="*/ f39 f18 1"/>
              </a:gdLst>
              <a:ahLst/>
              <a:cxnLst>
                <a:cxn ang="3cd4">
                  <a:pos x="hc" y="t"/>
                </a:cxn>
                <a:cxn ang="0">
                  <a:pos x="r" y="vc"/>
                </a:cxn>
                <a:cxn ang="cd4">
                  <a:pos x="hc" y="b"/>
                </a:cxn>
                <a:cxn ang="cd2">
                  <a:pos x="l" y="vc"/>
                </a:cxn>
                <a:cxn ang="f29">
                  <a:pos x="f44" y="f45"/>
                </a:cxn>
                <a:cxn ang="f29">
                  <a:pos x="f46" y="f47"/>
                </a:cxn>
                <a:cxn ang="f29">
                  <a:pos x="f46" y="f48"/>
                </a:cxn>
                <a:cxn ang="f29">
                  <a:pos x="f44" y="f49"/>
                </a:cxn>
                <a:cxn ang="f29">
                  <a:pos x="f44" y="f45"/>
                </a:cxn>
              </a:cxnLst>
              <a:rect l="f40" t="f43" r="f41" b="f42"/>
              <a:pathLst>
                <a:path w="24" h="24">
                  <a:moveTo>
                    <a:pt x="f6" y="f6"/>
                  </a:moveTo>
                  <a:cubicBezTo>
                    <a:pt x="f7" y="f8"/>
                    <a:pt x="f9" y="f10"/>
                    <a:pt x="f5" y="f11"/>
                  </a:cubicBezTo>
                  <a:cubicBezTo>
                    <a:pt x="f5" y="f12"/>
                    <a:pt x="f5" y="f9"/>
                    <a:pt x="f5" y="f5"/>
                  </a:cubicBezTo>
                  <a:cubicBezTo>
                    <a:pt x="f9" y="f13"/>
                    <a:pt x="f7" y="f13"/>
                    <a:pt x="f6" y="f14"/>
                  </a:cubicBezTo>
                  <a:cubicBezTo>
                    <a:pt x="f6" y="f15"/>
                    <a:pt x="f6" y="f7"/>
                    <a:pt x="f6" y="f6"/>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94" name="Freeform 199">
              <a:extLst>
                <a:ext uri="{FF2B5EF4-FFF2-40B4-BE49-F238E27FC236}">
                  <a16:creationId xmlns:a16="http://schemas.microsoft.com/office/drawing/2014/main" id="{52108331-AB88-9B48-6DF2-A9DF85ECEFB5}"/>
                </a:ext>
              </a:extLst>
            </p:cNvPr>
            <p:cNvSpPr/>
            <p:nvPr/>
          </p:nvSpPr>
          <p:spPr>
            <a:xfrm>
              <a:off x="5035555" y="2565797"/>
              <a:ext cx="41276" cy="38103"/>
            </a:xfrm>
            <a:custGeom>
              <a:avLst/>
              <a:gdLst>
                <a:gd name="f0" fmla="val 10800000"/>
                <a:gd name="f1" fmla="val 5400000"/>
                <a:gd name="f2" fmla="val 180"/>
                <a:gd name="f3" fmla="val w"/>
                <a:gd name="f4" fmla="val h"/>
                <a:gd name="f5" fmla="val 0"/>
                <a:gd name="f6" fmla="val 23"/>
                <a:gd name="f7" fmla="val 21"/>
                <a:gd name="f8" fmla="val 8"/>
                <a:gd name="f9" fmla="val 15"/>
                <a:gd name="f10" fmla="val 7"/>
                <a:gd name="f11" fmla="val 14"/>
                <a:gd name="f12" fmla="val 20"/>
                <a:gd name="f13" fmla="val 19"/>
                <a:gd name="f14" fmla="val 13"/>
                <a:gd name="f15" fmla="val 6"/>
                <a:gd name="f16" fmla="+- 0 0 -90"/>
                <a:gd name="f17" fmla="*/ f3 1 23"/>
                <a:gd name="f18" fmla="*/ f4 1 21"/>
                <a:gd name="f19" fmla="val f5"/>
                <a:gd name="f20" fmla="val f6"/>
                <a:gd name="f21" fmla="val f7"/>
                <a:gd name="f22" fmla="*/ f16 f0 1"/>
                <a:gd name="f23" fmla="+- f21 0 f19"/>
                <a:gd name="f24" fmla="+- f20 0 f19"/>
                <a:gd name="f25" fmla="*/ f22 1 f2"/>
                <a:gd name="f26" fmla="*/ f24 1 23"/>
                <a:gd name="f27" fmla="*/ f23 1 21"/>
                <a:gd name="f28" fmla="*/ 0 f24 1"/>
                <a:gd name="f29" fmla="*/ 0 f23 1"/>
                <a:gd name="f30" fmla="*/ 23 f24 1"/>
                <a:gd name="f31" fmla="*/ 21 f23 1"/>
                <a:gd name="f32" fmla="*/ 19 f23 1"/>
                <a:gd name="f33" fmla="+- f25 0 f1"/>
                <a:gd name="f34" fmla="*/ f28 1 23"/>
                <a:gd name="f35" fmla="*/ f29 1 21"/>
                <a:gd name="f36" fmla="*/ f30 1 23"/>
                <a:gd name="f37" fmla="*/ f31 1 21"/>
                <a:gd name="f38" fmla="*/ f32 1 21"/>
                <a:gd name="f39" fmla="*/ 0 1 f26"/>
                <a:gd name="f40" fmla="*/ f20 1 f26"/>
                <a:gd name="f41" fmla="*/ 0 1 f27"/>
                <a:gd name="f42" fmla="*/ f21 1 f27"/>
                <a:gd name="f43" fmla="*/ f34 1 f26"/>
                <a:gd name="f44" fmla="*/ f35 1 f27"/>
                <a:gd name="f45" fmla="*/ f36 1 f26"/>
                <a:gd name="f46" fmla="*/ f37 1 f27"/>
                <a:gd name="f47" fmla="*/ f38 1 f27"/>
                <a:gd name="f48" fmla="*/ f39 f17 1"/>
                <a:gd name="f49" fmla="*/ f40 f17 1"/>
                <a:gd name="f50" fmla="*/ f42 f18 1"/>
                <a:gd name="f51" fmla="*/ f41 f18 1"/>
                <a:gd name="f52" fmla="*/ f43 f17 1"/>
                <a:gd name="f53" fmla="*/ f44 f18 1"/>
                <a:gd name="f54" fmla="*/ f45 f17 1"/>
                <a:gd name="f55" fmla="*/ f46 f18 1"/>
                <a:gd name="f56" fmla="*/ f47 f18 1"/>
              </a:gdLst>
              <a:ahLst/>
              <a:cxnLst>
                <a:cxn ang="3cd4">
                  <a:pos x="hc" y="t"/>
                </a:cxn>
                <a:cxn ang="0">
                  <a:pos x="r" y="vc"/>
                </a:cxn>
                <a:cxn ang="cd4">
                  <a:pos x="hc" y="b"/>
                </a:cxn>
                <a:cxn ang="cd2">
                  <a:pos x="l" y="vc"/>
                </a:cxn>
                <a:cxn ang="f33">
                  <a:pos x="f52" y="f53"/>
                </a:cxn>
                <a:cxn ang="f33">
                  <a:pos x="f54" y="f53"/>
                </a:cxn>
                <a:cxn ang="f33">
                  <a:pos x="f54" y="f55"/>
                </a:cxn>
                <a:cxn ang="f33">
                  <a:pos x="f52" y="f56"/>
                </a:cxn>
                <a:cxn ang="f33">
                  <a:pos x="f52" y="f53"/>
                </a:cxn>
              </a:cxnLst>
              <a:rect l="f48" t="f51" r="f49" b="f50"/>
              <a:pathLst>
                <a:path w="23" h="21">
                  <a:moveTo>
                    <a:pt x="f5" y="f5"/>
                  </a:moveTo>
                  <a:cubicBezTo>
                    <a:pt x="f8" y="f5"/>
                    <a:pt x="f9" y="f5"/>
                    <a:pt x="f6" y="f5"/>
                  </a:cubicBezTo>
                  <a:cubicBezTo>
                    <a:pt x="f6" y="f10"/>
                    <a:pt x="f6" y="f11"/>
                    <a:pt x="f6" y="f7"/>
                  </a:cubicBezTo>
                  <a:cubicBezTo>
                    <a:pt x="f9" y="f7"/>
                    <a:pt x="f8" y="f12"/>
                    <a:pt x="f5" y="f13"/>
                  </a:cubicBezTo>
                  <a:cubicBezTo>
                    <a:pt x="f5" y="f14"/>
                    <a:pt x="f5" y="f15"/>
                    <a:pt x="f5" y="f5"/>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95" name="Freeform 200">
              <a:extLst>
                <a:ext uri="{FF2B5EF4-FFF2-40B4-BE49-F238E27FC236}">
                  <a16:creationId xmlns:a16="http://schemas.microsoft.com/office/drawing/2014/main" id="{0232B10B-A795-5C96-5EA8-5C7613AAADA3}"/>
                </a:ext>
              </a:extLst>
            </p:cNvPr>
            <p:cNvSpPr/>
            <p:nvPr/>
          </p:nvSpPr>
          <p:spPr>
            <a:xfrm>
              <a:off x="5181603" y="2515002"/>
              <a:ext cx="42867" cy="38103"/>
            </a:xfrm>
            <a:custGeom>
              <a:avLst/>
              <a:gdLst>
                <a:gd name="f0" fmla="val 10800000"/>
                <a:gd name="f1" fmla="val 5400000"/>
                <a:gd name="f2" fmla="val 180"/>
                <a:gd name="f3" fmla="val w"/>
                <a:gd name="f4" fmla="val h"/>
                <a:gd name="f5" fmla="val 0"/>
                <a:gd name="f6" fmla="val 24"/>
                <a:gd name="f7" fmla="val 21"/>
                <a:gd name="f8" fmla="val 8"/>
                <a:gd name="f9" fmla="val 16"/>
                <a:gd name="f10" fmla="val 7"/>
                <a:gd name="f11" fmla="val 14"/>
                <a:gd name="f12" fmla="val 20"/>
                <a:gd name="f13" fmla="val 9"/>
                <a:gd name="f14" fmla="val 19"/>
                <a:gd name="f15" fmla="val 13"/>
                <a:gd name="f16" fmla="val 6"/>
                <a:gd name="f17" fmla="+- 0 0 -90"/>
                <a:gd name="f18" fmla="*/ f3 1 24"/>
                <a:gd name="f19" fmla="*/ f4 1 21"/>
                <a:gd name="f20" fmla="val f5"/>
                <a:gd name="f21" fmla="val f6"/>
                <a:gd name="f22" fmla="val f7"/>
                <a:gd name="f23" fmla="*/ f17 f0 1"/>
                <a:gd name="f24" fmla="+- f22 0 f20"/>
                <a:gd name="f25" fmla="+- f21 0 f20"/>
                <a:gd name="f26" fmla="*/ f23 1 f2"/>
                <a:gd name="f27" fmla="*/ f25 1 24"/>
                <a:gd name="f28" fmla="*/ f24 1 21"/>
                <a:gd name="f29" fmla="*/ 0 f25 1"/>
                <a:gd name="f30" fmla="*/ 0 f24 1"/>
                <a:gd name="f31" fmla="*/ 24 f25 1"/>
                <a:gd name="f32" fmla="*/ 21 f24 1"/>
                <a:gd name="f33" fmla="*/ 19 f24 1"/>
                <a:gd name="f34" fmla="+- f26 0 f1"/>
                <a:gd name="f35" fmla="*/ f29 1 24"/>
                <a:gd name="f36" fmla="*/ f30 1 21"/>
                <a:gd name="f37" fmla="*/ f31 1 24"/>
                <a:gd name="f38" fmla="*/ f32 1 21"/>
                <a:gd name="f39" fmla="*/ f33 1 21"/>
                <a:gd name="f40" fmla="*/ 0 1 f27"/>
                <a:gd name="f41" fmla="*/ f21 1 f27"/>
                <a:gd name="f42" fmla="*/ 0 1 f28"/>
                <a:gd name="f43" fmla="*/ f22 1 f28"/>
                <a:gd name="f44" fmla="*/ f35 1 f27"/>
                <a:gd name="f45" fmla="*/ f36 1 f28"/>
                <a:gd name="f46" fmla="*/ f37 1 f27"/>
                <a:gd name="f47" fmla="*/ f38 1 f28"/>
                <a:gd name="f48" fmla="*/ f39 1 f28"/>
                <a:gd name="f49" fmla="*/ f40 f18 1"/>
                <a:gd name="f50" fmla="*/ f41 f18 1"/>
                <a:gd name="f51" fmla="*/ f43 f19 1"/>
                <a:gd name="f52" fmla="*/ f42 f19 1"/>
                <a:gd name="f53" fmla="*/ f44 f18 1"/>
                <a:gd name="f54" fmla="*/ f45 f19 1"/>
                <a:gd name="f55" fmla="*/ f46 f18 1"/>
                <a:gd name="f56" fmla="*/ f47 f19 1"/>
                <a:gd name="f57" fmla="*/ f48 f19 1"/>
              </a:gdLst>
              <a:ahLst/>
              <a:cxnLst>
                <a:cxn ang="3cd4">
                  <a:pos x="hc" y="t"/>
                </a:cxn>
                <a:cxn ang="0">
                  <a:pos x="r" y="vc"/>
                </a:cxn>
                <a:cxn ang="cd4">
                  <a:pos x="hc" y="b"/>
                </a:cxn>
                <a:cxn ang="cd2">
                  <a:pos x="l" y="vc"/>
                </a:cxn>
                <a:cxn ang="f34">
                  <a:pos x="f53" y="f54"/>
                </a:cxn>
                <a:cxn ang="f34">
                  <a:pos x="f55" y="f54"/>
                </a:cxn>
                <a:cxn ang="f34">
                  <a:pos x="f55" y="f56"/>
                </a:cxn>
                <a:cxn ang="f34">
                  <a:pos x="f53" y="f57"/>
                </a:cxn>
                <a:cxn ang="f34">
                  <a:pos x="f53" y="f54"/>
                </a:cxn>
              </a:cxnLst>
              <a:rect l="f49" t="f52" r="f50" b="f51"/>
              <a:pathLst>
                <a:path w="24" h="21">
                  <a:moveTo>
                    <a:pt x="f5" y="f5"/>
                  </a:moveTo>
                  <a:cubicBezTo>
                    <a:pt x="f8" y="f5"/>
                    <a:pt x="f9" y="f5"/>
                    <a:pt x="f6" y="f5"/>
                  </a:cubicBezTo>
                  <a:cubicBezTo>
                    <a:pt x="f6" y="f10"/>
                    <a:pt x="f6" y="f11"/>
                    <a:pt x="f6" y="f7"/>
                  </a:cubicBezTo>
                  <a:cubicBezTo>
                    <a:pt x="f9" y="f12"/>
                    <a:pt x="f13" y="f12"/>
                    <a:pt x="f5" y="f14"/>
                  </a:cubicBezTo>
                  <a:cubicBezTo>
                    <a:pt x="f5" y="f15"/>
                    <a:pt x="f5" y="f16"/>
                    <a:pt x="f5" y="f5"/>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96" name="Freeform 201">
              <a:extLst>
                <a:ext uri="{FF2B5EF4-FFF2-40B4-BE49-F238E27FC236}">
                  <a16:creationId xmlns:a16="http://schemas.microsoft.com/office/drawing/2014/main" id="{86FD350A-0335-AE55-5A59-40E6F99DD72C}"/>
                </a:ext>
              </a:extLst>
            </p:cNvPr>
            <p:cNvSpPr/>
            <p:nvPr/>
          </p:nvSpPr>
          <p:spPr>
            <a:xfrm>
              <a:off x="5175247" y="2205432"/>
              <a:ext cx="49213" cy="42857"/>
            </a:xfrm>
            <a:custGeom>
              <a:avLst/>
              <a:gdLst>
                <a:gd name="f0" fmla="val 10800000"/>
                <a:gd name="f1" fmla="val 5400000"/>
                <a:gd name="f2" fmla="val 180"/>
                <a:gd name="f3" fmla="val w"/>
                <a:gd name="f4" fmla="val h"/>
                <a:gd name="f5" fmla="val 0"/>
                <a:gd name="f6" fmla="val 28"/>
                <a:gd name="f7" fmla="val 24"/>
                <a:gd name="f8" fmla="val 4"/>
                <a:gd name="f9" fmla="val 12"/>
                <a:gd name="f10" fmla="val 18"/>
                <a:gd name="f11" fmla="val 23"/>
                <a:gd name="f12" fmla="val 20"/>
                <a:gd name="f13" fmla="val 2"/>
                <a:gd name="f14" fmla="val 1"/>
                <a:gd name="f15" fmla="+- 0 0 -90"/>
                <a:gd name="f16" fmla="*/ f3 1 28"/>
                <a:gd name="f17" fmla="*/ f4 1 24"/>
                <a:gd name="f18" fmla="val f5"/>
                <a:gd name="f19" fmla="val f6"/>
                <a:gd name="f20" fmla="val f7"/>
                <a:gd name="f21" fmla="*/ f15 f0 1"/>
                <a:gd name="f22" fmla="+- f20 0 f18"/>
                <a:gd name="f23" fmla="+- f19 0 f18"/>
                <a:gd name="f24" fmla="*/ f21 1 f2"/>
                <a:gd name="f25" fmla="*/ f23 1 28"/>
                <a:gd name="f26" fmla="*/ f22 1 24"/>
                <a:gd name="f27" fmla="*/ 28 f23 1"/>
                <a:gd name="f28" fmla="*/ 4 f22 1"/>
                <a:gd name="f29" fmla="*/ 23 f22 1"/>
                <a:gd name="f30" fmla="*/ 4 f23 1"/>
                <a:gd name="f31" fmla="*/ 0 f22 1"/>
                <a:gd name="f32" fmla="+- f24 0 f1"/>
                <a:gd name="f33" fmla="*/ f27 1 28"/>
                <a:gd name="f34" fmla="*/ f28 1 24"/>
                <a:gd name="f35" fmla="*/ f29 1 24"/>
                <a:gd name="f36" fmla="*/ f30 1 28"/>
                <a:gd name="f37" fmla="*/ f31 1 24"/>
                <a:gd name="f38" fmla="*/ 0 1 f25"/>
                <a:gd name="f39" fmla="*/ f19 1 f25"/>
                <a:gd name="f40" fmla="*/ 0 1 f26"/>
                <a:gd name="f41" fmla="*/ f20 1 f26"/>
                <a:gd name="f42" fmla="*/ f33 1 f25"/>
                <a:gd name="f43" fmla="*/ f34 1 f26"/>
                <a:gd name="f44" fmla="*/ f35 1 f26"/>
                <a:gd name="f45" fmla="*/ f36 1 f25"/>
                <a:gd name="f46" fmla="*/ f37 1 f26"/>
                <a:gd name="f47" fmla="*/ f38 f16 1"/>
                <a:gd name="f48" fmla="*/ f39 f16 1"/>
                <a:gd name="f49" fmla="*/ f41 f17 1"/>
                <a:gd name="f50" fmla="*/ f40 f17 1"/>
                <a:gd name="f51" fmla="*/ f42 f16 1"/>
                <a:gd name="f52" fmla="*/ f43 f17 1"/>
                <a:gd name="f53" fmla="*/ f44 f17 1"/>
                <a:gd name="f54" fmla="*/ f45 f16 1"/>
                <a:gd name="f55" fmla="*/ f46 f17 1"/>
              </a:gdLst>
              <a:ahLst/>
              <a:cxnLst>
                <a:cxn ang="3cd4">
                  <a:pos x="hc" y="t"/>
                </a:cxn>
                <a:cxn ang="0">
                  <a:pos x="r" y="vc"/>
                </a:cxn>
                <a:cxn ang="cd4">
                  <a:pos x="hc" y="b"/>
                </a:cxn>
                <a:cxn ang="cd2">
                  <a:pos x="l" y="vc"/>
                </a:cxn>
                <a:cxn ang="f32">
                  <a:pos x="f51" y="f52"/>
                </a:cxn>
                <a:cxn ang="f32">
                  <a:pos x="f51" y="f53"/>
                </a:cxn>
                <a:cxn ang="f32">
                  <a:pos x="f54" y="f55"/>
                </a:cxn>
                <a:cxn ang="f32">
                  <a:pos x="f51" y="f52"/>
                </a:cxn>
              </a:cxnLst>
              <a:rect l="f47" t="f50" r="f48" b="f49"/>
              <a:pathLst>
                <a:path w="28" h="24">
                  <a:moveTo>
                    <a:pt x="f6" y="f8"/>
                  </a:moveTo>
                  <a:cubicBezTo>
                    <a:pt x="f6" y="f9"/>
                    <a:pt x="f6" y="f10"/>
                    <a:pt x="f6" y="f11"/>
                  </a:cubicBezTo>
                  <a:cubicBezTo>
                    <a:pt x="f5" y="f12"/>
                    <a:pt x="f13" y="f7"/>
                    <a:pt x="f8" y="f5"/>
                  </a:cubicBezTo>
                  <a:cubicBezTo>
                    <a:pt x="f9" y="f14"/>
                    <a:pt x="f12" y="f13"/>
                    <a:pt x="f6" y="f8"/>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97" name="Freeform 202">
              <a:extLst>
                <a:ext uri="{FF2B5EF4-FFF2-40B4-BE49-F238E27FC236}">
                  <a16:creationId xmlns:a16="http://schemas.microsoft.com/office/drawing/2014/main" id="{D1A4A932-461F-25BF-F0CD-724B9CBF26BF}"/>
                </a:ext>
              </a:extLst>
            </p:cNvPr>
            <p:cNvSpPr/>
            <p:nvPr/>
          </p:nvSpPr>
          <p:spPr>
            <a:xfrm>
              <a:off x="5181603" y="2697562"/>
              <a:ext cx="42867" cy="36511"/>
            </a:xfrm>
            <a:custGeom>
              <a:avLst/>
              <a:gdLst>
                <a:gd name="f0" fmla="val 10800000"/>
                <a:gd name="f1" fmla="val 5400000"/>
                <a:gd name="f2" fmla="val 180"/>
                <a:gd name="f3" fmla="val w"/>
                <a:gd name="f4" fmla="val h"/>
                <a:gd name="f5" fmla="val 0"/>
                <a:gd name="f6" fmla="val 24"/>
                <a:gd name="f7" fmla="val 21"/>
                <a:gd name="f8" fmla="val 16"/>
                <a:gd name="f9" fmla="val 10"/>
                <a:gd name="f10" fmla="val 3"/>
                <a:gd name="f11" fmla="val 2"/>
                <a:gd name="f12" fmla="val 1"/>
                <a:gd name="f13" fmla="val 20"/>
                <a:gd name="f14" fmla="val 14"/>
                <a:gd name="f15" fmla="val 7"/>
                <a:gd name="f16" fmla="val 4"/>
                <a:gd name="f17" fmla="val 8"/>
                <a:gd name="f18" fmla="val 12"/>
                <a:gd name="f19" fmla="val 15"/>
                <a:gd name="f20" fmla="val 19"/>
                <a:gd name="f21" fmla="+- 0 0 -90"/>
                <a:gd name="f22" fmla="*/ f3 1 24"/>
                <a:gd name="f23" fmla="*/ f4 1 21"/>
                <a:gd name="f24" fmla="val f5"/>
                <a:gd name="f25" fmla="val f6"/>
                <a:gd name="f26" fmla="val f7"/>
                <a:gd name="f27" fmla="*/ f21 f0 1"/>
                <a:gd name="f28" fmla="+- f26 0 f24"/>
                <a:gd name="f29" fmla="+- f25 0 f24"/>
                <a:gd name="f30" fmla="*/ f27 1 f2"/>
                <a:gd name="f31" fmla="*/ f29 1 24"/>
                <a:gd name="f32" fmla="*/ f28 1 21"/>
                <a:gd name="f33" fmla="*/ 24 f29 1"/>
                <a:gd name="f34" fmla="*/ 21 f28 1"/>
                <a:gd name="f35" fmla="*/ 3 f29 1"/>
                <a:gd name="f36" fmla="*/ 0 f29 1"/>
                <a:gd name="f37" fmla="*/ 20 f28 1"/>
                <a:gd name="f38" fmla="*/ 0 f28 1"/>
                <a:gd name="f39" fmla="*/ 12 f29 1"/>
                <a:gd name="f40" fmla="*/ 1 f28 1"/>
                <a:gd name="f41" fmla="+- f30 0 f1"/>
                <a:gd name="f42" fmla="*/ f33 1 24"/>
                <a:gd name="f43" fmla="*/ f34 1 21"/>
                <a:gd name="f44" fmla="*/ f35 1 24"/>
                <a:gd name="f45" fmla="*/ f36 1 24"/>
                <a:gd name="f46" fmla="*/ f37 1 21"/>
                <a:gd name="f47" fmla="*/ f38 1 21"/>
                <a:gd name="f48" fmla="*/ f39 1 24"/>
                <a:gd name="f49" fmla="*/ f40 1 21"/>
                <a:gd name="f50" fmla="*/ 0 1 f31"/>
                <a:gd name="f51" fmla="*/ f25 1 f31"/>
                <a:gd name="f52" fmla="*/ 0 1 f32"/>
                <a:gd name="f53" fmla="*/ f26 1 f32"/>
                <a:gd name="f54" fmla="*/ f42 1 f31"/>
                <a:gd name="f55" fmla="*/ f43 1 f32"/>
                <a:gd name="f56" fmla="*/ f44 1 f31"/>
                <a:gd name="f57" fmla="*/ f45 1 f31"/>
                <a:gd name="f58" fmla="*/ f46 1 f32"/>
                <a:gd name="f59" fmla="*/ f47 1 f32"/>
                <a:gd name="f60" fmla="*/ f48 1 f31"/>
                <a:gd name="f61" fmla="*/ f49 1 f32"/>
                <a:gd name="f62" fmla="*/ f50 f22 1"/>
                <a:gd name="f63" fmla="*/ f51 f22 1"/>
                <a:gd name="f64" fmla="*/ f53 f23 1"/>
                <a:gd name="f65" fmla="*/ f52 f23 1"/>
                <a:gd name="f66" fmla="*/ f54 f22 1"/>
                <a:gd name="f67" fmla="*/ f55 f23 1"/>
                <a:gd name="f68" fmla="*/ f56 f22 1"/>
                <a:gd name="f69" fmla="*/ f57 f22 1"/>
                <a:gd name="f70" fmla="*/ f58 f23 1"/>
                <a:gd name="f71" fmla="*/ f59 f23 1"/>
                <a:gd name="f72" fmla="*/ f60 f22 1"/>
                <a:gd name="f73" fmla="*/ f61 f23 1"/>
              </a:gdLst>
              <a:ahLst/>
              <a:cxnLst>
                <a:cxn ang="3cd4">
                  <a:pos x="hc" y="t"/>
                </a:cxn>
                <a:cxn ang="0">
                  <a:pos x="r" y="vc"/>
                </a:cxn>
                <a:cxn ang="cd4">
                  <a:pos x="hc" y="b"/>
                </a:cxn>
                <a:cxn ang="cd2">
                  <a:pos x="l" y="vc"/>
                </a:cxn>
                <a:cxn ang="f41">
                  <a:pos x="f66" y="f67"/>
                </a:cxn>
                <a:cxn ang="f41">
                  <a:pos x="f68" y="f67"/>
                </a:cxn>
                <a:cxn ang="f41">
                  <a:pos x="f69" y="f70"/>
                </a:cxn>
                <a:cxn ang="f41">
                  <a:pos x="f69" y="f71"/>
                </a:cxn>
                <a:cxn ang="f41">
                  <a:pos x="f72" y="f73"/>
                </a:cxn>
                <a:cxn ang="f41">
                  <a:pos x="f66" y="f73"/>
                </a:cxn>
                <a:cxn ang="f41">
                  <a:pos x="f66" y="f67"/>
                </a:cxn>
              </a:cxnLst>
              <a:rect l="f62" t="f65" r="f63" b="f64"/>
              <a:pathLst>
                <a:path w="24" h="21">
                  <a:moveTo>
                    <a:pt x="f6" y="f7"/>
                  </a:moveTo>
                  <a:cubicBezTo>
                    <a:pt x="f8" y="f7"/>
                    <a:pt x="f9" y="f7"/>
                    <a:pt x="f10" y="f7"/>
                  </a:cubicBezTo>
                  <a:cubicBezTo>
                    <a:pt x="f11" y="f7"/>
                    <a:pt x="f12" y="f13"/>
                    <a:pt x="f5" y="f13"/>
                  </a:cubicBezTo>
                  <a:cubicBezTo>
                    <a:pt x="f5" y="f14"/>
                    <a:pt x="f5" y="f15"/>
                    <a:pt x="f5" y="f5"/>
                  </a:cubicBezTo>
                  <a:cubicBezTo>
                    <a:pt x="f16" y="f5"/>
                    <a:pt x="f17" y="f12"/>
                    <a:pt x="f18" y="f12"/>
                  </a:cubicBezTo>
                  <a:cubicBezTo>
                    <a:pt x="f19" y="f12"/>
                    <a:pt x="f20" y="f12"/>
                    <a:pt x="f6" y="f12"/>
                  </a:cubicBezTo>
                  <a:cubicBezTo>
                    <a:pt x="f6" y="f17"/>
                    <a:pt x="f6" y="f14"/>
                    <a:pt x="f6" y="f7"/>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98" name="Freeform 203">
              <a:extLst>
                <a:ext uri="{FF2B5EF4-FFF2-40B4-BE49-F238E27FC236}">
                  <a16:creationId xmlns:a16="http://schemas.microsoft.com/office/drawing/2014/main" id="{6B3EE254-6C04-5C9B-87D3-20520C926F53}"/>
                </a:ext>
              </a:extLst>
            </p:cNvPr>
            <p:cNvSpPr/>
            <p:nvPr/>
          </p:nvSpPr>
          <p:spPr>
            <a:xfrm>
              <a:off x="5108579" y="2378473"/>
              <a:ext cx="47621" cy="42857"/>
            </a:xfrm>
            <a:custGeom>
              <a:avLst/>
              <a:gdLst>
                <a:gd name="f0" fmla="val 10800000"/>
                <a:gd name="f1" fmla="val 5400000"/>
                <a:gd name="f2" fmla="val 180"/>
                <a:gd name="f3" fmla="val w"/>
                <a:gd name="f4" fmla="val h"/>
                <a:gd name="f5" fmla="val 0"/>
                <a:gd name="f6" fmla="val 27"/>
                <a:gd name="f7" fmla="val 25"/>
                <a:gd name="f8" fmla="val 22"/>
                <a:gd name="f9" fmla="val 15"/>
                <a:gd name="f10" fmla="val 9"/>
                <a:gd name="f11" fmla="val 4"/>
                <a:gd name="f12" fmla="val 24"/>
                <a:gd name="f13" fmla="val 3"/>
                <a:gd name="f14" fmla="val 23"/>
                <a:gd name="f15" fmla="val 21"/>
                <a:gd name="f16" fmla="val 20"/>
                <a:gd name="f17" fmla="val 13"/>
                <a:gd name="f18" fmla="val 7"/>
                <a:gd name="f19" fmla="+- 0 0 -90"/>
                <a:gd name="f20" fmla="*/ f3 1 27"/>
                <a:gd name="f21" fmla="*/ f4 1 25"/>
                <a:gd name="f22" fmla="val f5"/>
                <a:gd name="f23" fmla="val f6"/>
                <a:gd name="f24" fmla="val f7"/>
                <a:gd name="f25" fmla="*/ f19 f0 1"/>
                <a:gd name="f26" fmla="+- f24 0 f22"/>
                <a:gd name="f27" fmla="+- f23 0 f22"/>
                <a:gd name="f28" fmla="*/ f25 1 f2"/>
                <a:gd name="f29" fmla="*/ f27 1 27"/>
                <a:gd name="f30" fmla="*/ f26 1 25"/>
                <a:gd name="f31" fmla="*/ 0 f27 1"/>
                <a:gd name="f32" fmla="*/ 22 f26 1"/>
                <a:gd name="f33" fmla="*/ 4 f26 1"/>
                <a:gd name="f34" fmla="*/ 23 f27 1"/>
                <a:gd name="f35" fmla="*/ 24 f26 1"/>
                <a:gd name="f36" fmla="*/ 20 f27 1"/>
                <a:gd name="f37" fmla="*/ 25 f26 1"/>
                <a:gd name="f38" fmla="+- f28 0 f1"/>
                <a:gd name="f39" fmla="*/ f31 1 27"/>
                <a:gd name="f40" fmla="*/ f32 1 25"/>
                <a:gd name="f41" fmla="*/ f33 1 25"/>
                <a:gd name="f42" fmla="*/ f34 1 27"/>
                <a:gd name="f43" fmla="*/ f35 1 25"/>
                <a:gd name="f44" fmla="*/ f36 1 27"/>
                <a:gd name="f45" fmla="*/ f37 1 25"/>
                <a:gd name="f46" fmla="*/ 0 1 f29"/>
                <a:gd name="f47" fmla="*/ f23 1 f29"/>
                <a:gd name="f48" fmla="*/ 0 1 f30"/>
                <a:gd name="f49" fmla="*/ f24 1 f30"/>
                <a:gd name="f50" fmla="*/ f39 1 f29"/>
                <a:gd name="f51" fmla="*/ f40 1 f30"/>
                <a:gd name="f52" fmla="*/ f41 1 f30"/>
                <a:gd name="f53" fmla="*/ f42 1 f29"/>
                <a:gd name="f54" fmla="*/ f43 1 f30"/>
                <a:gd name="f55" fmla="*/ f44 1 f29"/>
                <a:gd name="f56" fmla="*/ f45 1 f30"/>
                <a:gd name="f57" fmla="*/ f46 f20 1"/>
                <a:gd name="f58" fmla="*/ f47 f20 1"/>
                <a:gd name="f59" fmla="*/ f49 f21 1"/>
                <a:gd name="f60" fmla="*/ f48 f21 1"/>
                <a:gd name="f61" fmla="*/ f50 f20 1"/>
                <a:gd name="f62" fmla="*/ f51 f21 1"/>
                <a:gd name="f63" fmla="*/ f52 f21 1"/>
                <a:gd name="f64" fmla="*/ f53 f20 1"/>
                <a:gd name="f65" fmla="*/ f54 f21 1"/>
                <a:gd name="f66" fmla="*/ f55 f20 1"/>
                <a:gd name="f67" fmla="*/ f56 f21 1"/>
              </a:gdLst>
              <a:ahLst/>
              <a:cxnLst>
                <a:cxn ang="3cd4">
                  <a:pos x="hc" y="t"/>
                </a:cxn>
                <a:cxn ang="0">
                  <a:pos x="r" y="vc"/>
                </a:cxn>
                <a:cxn ang="cd4">
                  <a:pos x="hc" y="b"/>
                </a:cxn>
                <a:cxn ang="cd2">
                  <a:pos x="l" y="vc"/>
                </a:cxn>
                <a:cxn ang="f38">
                  <a:pos x="f61" y="f62"/>
                </a:cxn>
                <a:cxn ang="f38">
                  <a:pos x="f61" y="f63"/>
                </a:cxn>
                <a:cxn ang="f38">
                  <a:pos x="f64" y="f65"/>
                </a:cxn>
                <a:cxn ang="f38">
                  <a:pos x="f66" y="f67"/>
                </a:cxn>
                <a:cxn ang="f38">
                  <a:pos x="f61" y="f62"/>
                </a:cxn>
              </a:cxnLst>
              <a:rect l="f57" t="f60" r="f58" b="f59"/>
              <a:pathLst>
                <a:path w="27" h="25">
                  <a:moveTo>
                    <a:pt x="f5" y="f8"/>
                  </a:moveTo>
                  <a:cubicBezTo>
                    <a:pt x="f5" y="f9"/>
                    <a:pt x="f5" y="f10"/>
                    <a:pt x="f5" y="f11"/>
                  </a:cubicBezTo>
                  <a:cubicBezTo>
                    <a:pt x="f12" y="f5"/>
                    <a:pt x="f6" y="f13"/>
                    <a:pt x="f14" y="f12"/>
                  </a:cubicBezTo>
                  <a:cubicBezTo>
                    <a:pt x="f8" y="f7"/>
                    <a:pt x="f15" y="f7"/>
                    <a:pt x="f16" y="f7"/>
                  </a:cubicBezTo>
                  <a:cubicBezTo>
                    <a:pt x="f17" y="f12"/>
                    <a:pt x="f18" y="f14"/>
                    <a:pt x="f5" y="f8"/>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99" name="Freeform 204">
              <a:extLst>
                <a:ext uri="{FF2B5EF4-FFF2-40B4-BE49-F238E27FC236}">
                  <a16:creationId xmlns:a16="http://schemas.microsoft.com/office/drawing/2014/main" id="{82D1BB3D-C103-C254-9C59-D3CDB117161D}"/>
                </a:ext>
              </a:extLst>
            </p:cNvPr>
            <p:cNvSpPr/>
            <p:nvPr/>
          </p:nvSpPr>
          <p:spPr>
            <a:xfrm>
              <a:off x="5035555" y="2246708"/>
              <a:ext cx="42867" cy="41276"/>
            </a:xfrm>
            <a:custGeom>
              <a:avLst/>
              <a:gdLst>
                <a:gd name="f0" fmla="val 10800000"/>
                <a:gd name="f1" fmla="val 5400000"/>
                <a:gd name="f2" fmla="val 180"/>
                <a:gd name="f3" fmla="val w"/>
                <a:gd name="f4" fmla="val h"/>
                <a:gd name="f5" fmla="val 0"/>
                <a:gd name="f6" fmla="val 24"/>
                <a:gd name="f7" fmla="val 8"/>
                <a:gd name="f8" fmla="val 1"/>
                <a:gd name="f9" fmla="val 16"/>
                <a:gd name="f10" fmla="val 2"/>
                <a:gd name="f11" fmla="val 3"/>
                <a:gd name="f12" fmla="val 10"/>
                <a:gd name="f13" fmla="val 15"/>
                <a:gd name="f14" fmla="val 23"/>
                <a:gd name="f15" fmla="val 22"/>
                <a:gd name="f16" fmla="val 21"/>
                <a:gd name="f17" fmla="val 14"/>
                <a:gd name="f18" fmla="val 7"/>
                <a:gd name="f19" fmla="+- 0 0 -90"/>
                <a:gd name="f20" fmla="*/ f3 1 24"/>
                <a:gd name="f21" fmla="*/ f4 1 24"/>
                <a:gd name="f22" fmla="val f5"/>
                <a:gd name="f23" fmla="val f6"/>
                <a:gd name="f24" fmla="*/ f19 f0 1"/>
                <a:gd name="f25" fmla="+- f23 0 f22"/>
                <a:gd name="f26" fmla="*/ f24 1 f2"/>
                <a:gd name="f27" fmla="*/ f25 1 24"/>
                <a:gd name="f28" fmla="*/ 0 f25 1"/>
                <a:gd name="f29" fmla="*/ 24 f25 1"/>
                <a:gd name="f30" fmla="*/ 3 f25 1"/>
                <a:gd name="f31" fmla="*/ 21 f25 1"/>
                <a:gd name="f32" fmla="+- f26 0 f1"/>
                <a:gd name="f33" fmla="*/ f28 1 24"/>
                <a:gd name="f34" fmla="*/ f29 1 24"/>
                <a:gd name="f35" fmla="*/ f30 1 24"/>
                <a:gd name="f36" fmla="*/ f31 1 24"/>
                <a:gd name="f37" fmla="*/ 0 1 f27"/>
                <a:gd name="f38" fmla="*/ f23 1 f27"/>
                <a:gd name="f39" fmla="*/ f33 1 f27"/>
                <a:gd name="f40" fmla="*/ f34 1 f27"/>
                <a:gd name="f41" fmla="*/ f35 1 f27"/>
                <a:gd name="f42" fmla="*/ f36 1 f27"/>
                <a:gd name="f43" fmla="*/ f37 f20 1"/>
                <a:gd name="f44" fmla="*/ f38 f20 1"/>
                <a:gd name="f45" fmla="*/ f38 f21 1"/>
                <a:gd name="f46" fmla="*/ f37 f21 1"/>
                <a:gd name="f47" fmla="*/ f39 f20 1"/>
                <a:gd name="f48" fmla="*/ f39 f21 1"/>
                <a:gd name="f49" fmla="*/ f40 f20 1"/>
                <a:gd name="f50" fmla="*/ f41 f21 1"/>
                <a:gd name="f51" fmla="*/ f40 f21 1"/>
                <a:gd name="f52" fmla="*/ f42 f21 1"/>
              </a:gdLst>
              <a:ahLst/>
              <a:cxnLst>
                <a:cxn ang="3cd4">
                  <a:pos x="hc" y="t"/>
                </a:cxn>
                <a:cxn ang="0">
                  <a:pos x="r" y="vc"/>
                </a:cxn>
                <a:cxn ang="cd4">
                  <a:pos x="hc" y="b"/>
                </a:cxn>
                <a:cxn ang="cd2">
                  <a:pos x="l" y="vc"/>
                </a:cxn>
                <a:cxn ang="f32">
                  <a:pos x="f47" y="f48"/>
                </a:cxn>
                <a:cxn ang="f32">
                  <a:pos x="f49" y="f50"/>
                </a:cxn>
                <a:cxn ang="f32">
                  <a:pos x="f49" y="f51"/>
                </a:cxn>
                <a:cxn ang="f32">
                  <a:pos x="f47" y="f52"/>
                </a:cxn>
                <a:cxn ang="f32">
                  <a:pos x="f47" y="f48"/>
                </a:cxn>
              </a:cxnLst>
              <a:rect l="f43" t="f46" r="f44" b="f45"/>
              <a:pathLst>
                <a:path w="24" h="24">
                  <a:moveTo>
                    <a:pt x="f5" y="f5"/>
                  </a:moveTo>
                  <a:cubicBezTo>
                    <a:pt x="f7" y="f8"/>
                    <a:pt x="f9" y="f10"/>
                    <a:pt x="f6" y="f11"/>
                  </a:cubicBezTo>
                  <a:cubicBezTo>
                    <a:pt x="f6" y="f12"/>
                    <a:pt x="f6" y="f9"/>
                    <a:pt x="f6" y="f6"/>
                  </a:cubicBezTo>
                  <a:cubicBezTo>
                    <a:pt x="f13" y="f14"/>
                    <a:pt x="f7" y="f15"/>
                    <a:pt x="f5" y="f16"/>
                  </a:cubicBezTo>
                  <a:cubicBezTo>
                    <a:pt x="f5" y="f17"/>
                    <a:pt x="f5" y="f18"/>
                    <a:pt x="f5" y="f5"/>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200" name="Freeform 205">
              <a:extLst>
                <a:ext uri="{FF2B5EF4-FFF2-40B4-BE49-F238E27FC236}">
                  <a16:creationId xmlns:a16="http://schemas.microsoft.com/office/drawing/2014/main" id="{07F35929-69DC-F8B6-18E9-20AACD3B4EA1}"/>
                </a:ext>
              </a:extLst>
            </p:cNvPr>
            <p:cNvSpPr/>
            <p:nvPr/>
          </p:nvSpPr>
          <p:spPr>
            <a:xfrm>
              <a:off x="5035555" y="2629302"/>
              <a:ext cx="42867" cy="38103"/>
            </a:xfrm>
            <a:custGeom>
              <a:avLst/>
              <a:gdLst>
                <a:gd name="f0" fmla="val 10800000"/>
                <a:gd name="f1" fmla="val 5400000"/>
                <a:gd name="f2" fmla="val 180"/>
                <a:gd name="f3" fmla="val w"/>
                <a:gd name="f4" fmla="val h"/>
                <a:gd name="f5" fmla="val 0"/>
                <a:gd name="f6" fmla="val 24"/>
                <a:gd name="f7" fmla="val 21"/>
                <a:gd name="f8" fmla="val 7"/>
                <a:gd name="f9" fmla="val 13"/>
                <a:gd name="f10" fmla="val 15"/>
                <a:gd name="f11" fmla="val 20"/>
                <a:gd name="f12" fmla="val 8"/>
                <a:gd name="f13" fmla="val 6"/>
                <a:gd name="f14" fmla="+- 0 0 -90"/>
                <a:gd name="f15" fmla="*/ f3 1 24"/>
                <a:gd name="f16" fmla="*/ f4 1 21"/>
                <a:gd name="f17" fmla="val f5"/>
                <a:gd name="f18" fmla="val f6"/>
                <a:gd name="f19" fmla="val f7"/>
                <a:gd name="f20" fmla="*/ f14 f0 1"/>
                <a:gd name="f21" fmla="+- f19 0 f17"/>
                <a:gd name="f22" fmla="+- f18 0 f17"/>
                <a:gd name="f23" fmla="*/ f20 1 f2"/>
                <a:gd name="f24" fmla="*/ f22 1 24"/>
                <a:gd name="f25" fmla="*/ f21 1 21"/>
                <a:gd name="f26" fmla="*/ 24 f22 1"/>
                <a:gd name="f27" fmla="*/ 0 f21 1"/>
                <a:gd name="f28" fmla="*/ 21 f21 1"/>
                <a:gd name="f29" fmla="*/ 0 f22 1"/>
                <a:gd name="f30" fmla="*/ 20 f21 1"/>
                <a:gd name="f31" fmla="+- f23 0 f1"/>
                <a:gd name="f32" fmla="*/ f26 1 24"/>
                <a:gd name="f33" fmla="*/ f27 1 21"/>
                <a:gd name="f34" fmla="*/ f28 1 21"/>
                <a:gd name="f35" fmla="*/ f29 1 24"/>
                <a:gd name="f36" fmla="*/ f30 1 21"/>
                <a:gd name="f37" fmla="*/ 0 1 f24"/>
                <a:gd name="f38" fmla="*/ f18 1 f24"/>
                <a:gd name="f39" fmla="*/ 0 1 f25"/>
                <a:gd name="f40" fmla="*/ f19 1 f25"/>
                <a:gd name="f41" fmla="*/ f32 1 f24"/>
                <a:gd name="f42" fmla="*/ f33 1 f25"/>
                <a:gd name="f43" fmla="*/ f34 1 f25"/>
                <a:gd name="f44" fmla="*/ f35 1 f24"/>
                <a:gd name="f45" fmla="*/ f36 1 f25"/>
                <a:gd name="f46" fmla="*/ f37 f15 1"/>
                <a:gd name="f47" fmla="*/ f38 f15 1"/>
                <a:gd name="f48" fmla="*/ f40 f16 1"/>
                <a:gd name="f49" fmla="*/ f39 f16 1"/>
                <a:gd name="f50" fmla="*/ f41 f15 1"/>
                <a:gd name="f51" fmla="*/ f42 f16 1"/>
                <a:gd name="f52" fmla="*/ f43 f16 1"/>
                <a:gd name="f53" fmla="*/ f44 f15 1"/>
                <a:gd name="f54" fmla="*/ f45 f16 1"/>
              </a:gdLst>
              <a:ahLst/>
              <a:cxnLst>
                <a:cxn ang="3cd4">
                  <a:pos x="hc" y="t"/>
                </a:cxn>
                <a:cxn ang="0">
                  <a:pos x="r" y="vc"/>
                </a:cxn>
                <a:cxn ang="cd4">
                  <a:pos x="hc" y="b"/>
                </a:cxn>
                <a:cxn ang="cd2">
                  <a:pos x="l" y="vc"/>
                </a:cxn>
                <a:cxn ang="f31">
                  <a:pos x="f50" y="f51"/>
                </a:cxn>
                <a:cxn ang="f31">
                  <a:pos x="f50" y="f52"/>
                </a:cxn>
                <a:cxn ang="f31">
                  <a:pos x="f53" y="f54"/>
                </a:cxn>
                <a:cxn ang="f31">
                  <a:pos x="f53" y="f51"/>
                </a:cxn>
                <a:cxn ang="f31">
                  <a:pos x="f50" y="f51"/>
                </a:cxn>
              </a:cxnLst>
              <a:rect l="f46" t="f49" r="f47" b="f48"/>
              <a:pathLst>
                <a:path w="24" h="21">
                  <a:moveTo>
                    <a:pt x="f6" y="f5"/>
                  </a:moveTo>
                  <a:cubicBezTo>
                    <a:pt x="f6" y="f8"/>
                    <a:pt x="f6" y="f9"/>
                    <a:pt x="f6" y="f7"/>
                  </a:cubicBezTo>
                  <a:cubicBezTo>
                    <a:pt x="f10" y="f11"/>
                    <a:pt x="f12" y="f11"/>
                    <a:pt x="f5" y="f11"/>
                  </a:cubicBezTo>
                  <a:cubicBezTo>
                    <a:pt x="f5" y="f9"/>
                    <a:pt x="f5" y="f13"/>
                    <a:pt x="f5" y="f5"/>
                  </a:cubicBezTo>
                  <a:cubicBezTo>
                    <a:pt x="f8" y="f5"/>
                    <a:pt x="f10" y="f5"/>
                    <a:pt x="f6" y="f5"/>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201" name="Freeform 206">
              <a:extLst>
                <a:ext uri="{FF2B5EF4-FFF2-40B4-BE49-F238E27FC236}">
                  <a16:creationId xmlns:a16="http://schemas.microsoft.com/office/drawing/2014/main" id="{43EF1210-F626-B964-CB41-4705891671D1}"/>
                </a:ext>
              </a:extLst>
            </p:cNvPr>
            <p:cNvSpPr/>
            <p:nvPr/>
          </p:nvSpPr>
          <p:spPr>
            <a:xfrm>
              <a:off x="5178430" y="2081613"/>
              <a:ext cx="46040" cy="46040"/>
            </a:xfrm>
            <a:custGeom>
              <a:avLst/>
              <a:gdLst>
                <a:gd name="f0" fmla="val 10800000"/>
                <a:gd name="f1" fmla="val 5400000"/>
                <a:gd name="f2" fmla="val 180"/>
                <a:gd name="f3" fmla="val w"/>
                <a:gd name="f4" fmla="val h"/>
                <a:gd name="f5" fmla="val 0"/>
                <a:gd name="f6" fmla="val 26"/>
                <a:gd name="f7" fmla="val 2"/>
                <a:gd name="f8" fmla="val 10"/>
                <a:gd name="f9" fmla="val 18"/>
                <a:gd name="f10" fmla="val 3"/>
                <a:gd name="f11" fmla="val 4"/>
                <a:gd name="f12" fmla="val 11"/>
                <a:gd name="f13" fmla="val 17"/>
                <a:gd name="f14" fmla="val 23"/>
                <a:gd name="f15" fmla="val 22"/>
                <a:gd name="f16" fmla="+- 0 0 -90"/>
                <a:gd name="f17" fmla="*/ f3 1 26"/>
                <a:gd name="f18" fmla="*/ f4 1 26"/>
                <a:gd name="f19" fmla="val f5"/>
                <a:gd name="f20" fmla="val f6"/>
                <a:gd name="f21" fmla="*/ f16 f0 1"/>
                <a:gd name="f22" fmla="+- f20 0 f19"/>
                <a:gd name="f23" fmla="*/ f21 1 f2"/>
                <a:gd name="f24" fmla="*/ f22 1 26"/>
                <a:gd name="f25" fmla="*/ 2 f22 1"/>
                <a:gd name="f26" fmla="*/ 0 f22 1"/>
                <a:gd name="f27" fmla="*/ 26 f22 1"/>
                <a:gd name="f28" fmla="*/ 4 f22 1"/>
                <a:gd name="f29" fmla="*/ 23 f22 1"/>
                <a:gd name="f30" fmla="+- f23 0 f1"/>
                <a:gd name="f31" fmla="*/ f25 1 26"/>
                <a:gd name="f32" fmla="*/ f26 1 26"/>
                <a:gd name="f33" fmla="*/ f27 1 26"/>
                <a:gd name="f34" fmla="*/ f28 1 26"/>
                <a:gd name="f35" fmla="*/ f29 1 26"/>
                <a:gd name="f36" fmla="*/ 0 1 f24"/>
                <a:gd name="f37" fmla="*/ f20 1 f24"/>
                <a:gd name="f38" fmla="*/ f31 1 f24"/>
                <a:gd name="f39" fmla="*/ f32 1 f24"/>
                <a:gd name="f40" fmla="*/ f33 1 f24"/>
                <a:gd name="f41" fmla="*/ f34 1 f24"/>
                <a:gd name="f42" fmla="*/ f35 1 f24"/>
                <a:gd name="f43" fmla="*/ f36 f17 1"/>
                <a:gd name="f44" fmla="*/ f37 f17 1"/>
                <a:gd name="f45" fmla="*/ f37 f18 1"/>
                <a:gd name="f46" fmla="*/ f36 f18 1"/>
                <a:gd name="f47" fmla="*/ f38 f17 1"/>
                <a:gd name="f48" fmla="*/ f39 f18 1"/>
                <a:gd name="f49" fmla="*/ f40 f17 1"/>
                <a:gd name="f50" fmla="*/ f41 f18 1"/>
                <a:gd name="f51" fmla="*/ f42 f18 1"/>
              </a:gdLst>
              <a:ahLst/>
              <a:cxnLst>
                <a:cxn ang="3cd4">
                  <a:pos x="hc" y="t"/>
                </a:cxn>
                <a:cxn ang="0">
                  <a:pos x="r" y="vc"/>
                </a:cxn>
                <a:cxn ang="cd4">
                  <a:pos x="hc" y="b"/>
                </a:cxn>
                <a:cxn ang="cd2">
                  <a:pos x="l" y="vc"/>
                </a:cxn>
                <a:cxn ang="f30">
                  <a:pos x="f47" y="f48"/>
                </a:cxn>
                <a:cxn ang="f30">
                  <a:pos x="f49" y="f50"/>
                </a:cxn>
                <a:cxn ang="f30">
                  <a:pos x="f49" y="f51"/>
                </a:cxn>
                <a:cxn ang="f30">
                  <a:pos x="f47" y="f48"/>
                </a:cxn>
              </a:cxnLst>
              <a:rect l="f43" t="f46" r="f44" b="f45"/>
              <a:pathLst>
                <a:path w="26" h="26">
                  <a:moveTo>
                    <a:pt x="f7" y="f5"/>
                  </a:moveTo>
                  <a:cubicBezTo>
                    <a:pt x="f8" y="f7"/>
                    <a:pt x="f9" y="f10"/>
                    <a:pt x="f6" y="f11"/>
                  </a:cubicBezTo>
                  <a:cubicBezTo>
                    <a:pt x="f6" y="f12"/>
                    <a:pt x="f6" y="f13"/>
                    <a:pt x="f6" y="f14"/>
                  </a:cubicBezTo>
                  <a:cubicBezTo>
                    <a:pt x="f11" y="f6"/>
                    <a:pt x="f5" y="f15"/>
                    <a:pt x="f7" y="f5"/>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202" name="Freeform 207">
              <a:extLst>
                <a:ext uri="{FF2B5EF4-FFF2-40B4-BE49-F238E27FC236}">
                  <a16:creationId xmlns:a16="http://schemas.microsoft.com/office/drawing/2014/main" id="{896CBD7A-8CE0-A1F2-824D-4ADB951069C2}"/>
                </a:ext>
              </a:extLst>
            </p:cNvPr>
            <p:cNvSpPr/>
            <p:nvPr/>
          </p:nvSpPr>
          <p:spPr>
            <a:xfrm>
              <a:off x="5181603" y="2329260"/>
              <a:ext cx="46040" cy="39684"/>
            </a:xfrm>
            <a:custGeom>
              <a:avLst/>
              <a:gdLst>
                <a:gd name="f0" fmla="val 10800000"/>
                <a:gd name="f1" fmla="val 5400000"/>
                <a:gd name="f2" fmla="val 180"/>
                <a:gd name="f3" fmla="val w"/>
                <a:gd name="f4" fmla="val h"/>
                <a:gd name="f5" fmla="val 0"/>
                <a:gd name="f6" fmla="val 26"/>
                <a:gd name="f7" fmla="val 23"/>
                <a:gd name="f8" fmla="val 3"/>
                <a:gd name="f9" fmla="val 24"/>
                <a:gd name="f10" fmla="val 16"/>
                <a:gd name="f11" fmla="val 22"/>
                <a:gd name="f12" fmla="val 8"/>
                <a:gd name="f13" fmla="val 21"/>
                <a:gd name="f14" fmla="val 14"/>
                <a:gd name="f15" fmla="val 7"/>
                <a:gd name="f16" fmla="+- 0 0 -90"/>
                <a:gd name="f17" fmla="*/ f3 1 26"/>
                <a:gd name="f18" fmla="*/ f4 1 23"/>
                <a:gd name="f19" fmla="val f5"/>
                <a:gd name="f20" fmla="val f6"/>
                <a:gd name="f21" fmla="val f7"/>
                <a:gd name="f22" fmla="*/ f16 f0 1"/>
                <a:gd name="f23" fmla="+- f21 0 f19"/>
                <a:gd name="f24" fmla="+- f20 0 f19"/>
                <a:gd name="f25" fmla="*/ f22 1 f2"/>
                <a:gd name="f26" fmla="*/ f24 1 26"/>
                <a:gd name="f27" fmla="*/ f23 1 23"/>
                <a:gd name="f28" fmla="*/ 0 f24 1"/>
                <a:gd name="f29" fmla="*/ 0 f23 1"/>
                <a:gd name="f30" fmla="*/ 24 f24 1"/>
                <a:gd name="f31" fmla="*/ 23 f23 1"/>
                <a:gd name="f32" fmla="*/ 21 f23 1"/>
                <a:gd name="f33" fmla="+- f25 0 f1"/>
                <a:gd name="f34" fmla="*/ f28 1 26"/>
                <a:gd name="f35" fmla="*/ f29 1 23"/>
                <a:gd name="f36" fmla="*/ f30 1 26"/>
                <a:gd name="f37" fmla="*/ f31 1 23"/>
                <a:gd name="f38" fmla="*/ f32 1 23"/>
                <a:gd name="f39" fmla="*/ 0 1 f26"/>
                <a:gd name="f40" fmla="*/ f20 1 f26"/>
                <a:gd name="f41" fmla="*/ 0 1 f27"/>
                <a:gd name="f42" fmla="*/ f21 1 f27"/>
                <a:gd name="f43" fmla="*/ f34 1 f26"/>
                <a:gd name="f44" fmla="*/ f35 1 f27"/>
                <a:gd name="f45" fmla="*/ f36 1 f26"/>
                <a:gd name="f46" fmla="*/ f37 1 f27"/>
                <a:gd name="f47" fmla="*/ f38 1 f27"/>
                <a:gd name="f48" fmla="*/ f39 f17 1"/>
                <a:gd name="f49" fmla="*/ f40 f17 1"/>
                <a:gd name="f50" fmla="*/ f42 f18 1"/>
                <a:gd name="f51" fmla="*/ f41 f18 1"/>
                <a:gd name="f52" fmla="*/ f43 f17 1"/>
                <a:gd name="f53" fmla="*/ f44 f18 1"/>
                <a:gd name="f54" fmla="*/ f45 f17 1"/>
                <a:gd name="f55" fmla="*/ f46 f18 1"/>
                <a:gd name="f56" fmla="*/ f47 f18 1"/>
              </a:gdLst>
              <a:ahLst/>
              <a:cxnLst>
                <a:cxn ang="3cd4">
                  <a:pos x="hc" y="t"/>
                </a:cxn>
                <a:cxn ang="0">
                  <a:pos x="r" y="vc"/>
                </a:cxn>
                <a:cxn ang="cd4">
                  <a:pos x="hc" y="b"/>
                </a:cxn>
                <a:cxn ang="cd2">
                  <a:pos x="l" y="vc"/>
                </a:cxn>
                <a:cxn ang="f33">
                  <a:pos x="f52" y="f53"/>
                </a:cxn>
                <a:cxn ang="f33">
                  <a:pos x="f54" y="f55"/>
                </a:cxn>
                <a:cxn ang="f33">
                  <a:pos x="f52" y="f56"/>
                </a:cxn>
                <a:cxn ang="f33">
                  <a:pos x="f52" y="f53"/>
                </a:cxn>
              </a:cxnLst>
              <a:rect l="f48" t="f51" r="f49" b="f50"/>
              <a:pathLst>
                <a:path w="26" h="23">
                  <a:moveTo>
                    <a:pt x="f5" y="f5"/>
                  </a:moveTo>
                  <a:cubicBezTo>
                    <a:pt x="f6" y="f8"/>
                    <a:pt x="f6" y="f8"/>
                    <a:pt x="f9" y="f7"/>
                  </a:cubicBezTo>
                  <a:cubicBezTo>
                    <a:pt x="f10" y="f11"/>
                    <a:pt x="f12" y="f13"/>
                    <a:pt x="f5" y="f13"/>
                  </a:cubicBezTo>
                  <a:cubicBezTo>
                    <a:pt x="f5" y="f14"/>
                    <a:pt x="f5" y="f15"/>
                    <a:pt x="f5" y="f5"/>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203" name="Freeform 208">
              <a:extLst>
                <a:ext uri="{FF2B5EF4-FFF2-40B4-BE49-F238E27FC236}">
                  <a16:creationId xmlns:a16="http://schemas.microsoft.com/office/drawing/2014/main" id="{4F860989-AF48-54B5-48C4-06897B23251B}"/>
                </a:ext>
              </a:extLst>
            </p:cNvPr>
            <p:cNvSpPr/>
            <p:nvPr/>
          </p:nvSpPr>
          <p:spPr>
            <a:xfrm>
              <a:off x="5176839" y="2451497"/>
              <a:ext cx="47621" cy="41276"/>
            </a:xfrm>
            <a:custGeom>
              <a:avLst/>
              <a:gdLst>
                <a:gd name="f0" fmla="val 10800000"/>
                <a:gd name="f1" fmla="val 5400000"/>
                <a:gd name="f2" fmla="val 180"/>
                <a:gd name="f3" fmla="val w"/>
                <a:gd name="f4" fmla="val h"/>
                <a:gd name="f5" fmla="val 0"/>
                <a:gd name="f6" fmla="val 27"/>
                <a:gd name="f7" fmla="val 23"/>
                <a:gd name="f8" fmla="val 21"/>
                <a:gd name="f9" fmla="val 2"/>
                <a:gd name="f10" fmla="val 3"/>
                <a:gd name="f11" fmla="val 11"/>
                <a:gd name="f12" fmla="val 19"/>
                <a:gd name="f13" fmla="val 1"/>
                <a:gd name="f14" fmla="val 9"/>
                <a:gd name="f15" fmla="val 15"/>
                <a:gd name="f16" fmla="+- 0 0 -90"/>
                <a:gd name="f17" fmla="*/ f3 1 27"/>
                <a:gd name="f18" fmla="*/ f4 1 23"/>
                <a:gd name="f19" fmla="val f5"/>
                <a:gd name="f20" fmla="val f6"/>
                <a:gd name="f21" fmla="val f7"/>
                <a:gd name="f22" fmla="*/ f16 f0 1"/>
                <a:gd name="f23" fmla="+- f21 0 f19"/>
                <a:gd name="f24" fmla="+- f20 0 f19"/>
                <a:gd name="f25" fmla="*/ f22 1 f2"/>
                <a:gd name="f26" fmla="*/ f24 1 27"/>
                <a:gd name="f27" fmla="*/ f23 1 23"/>
                <a:gd name="f28" fmla="*/ 27 f24 1"/>
                <a:gd name="f29" fmla="*/ 21 f23 1"/>
                <a:gd name="f30" fmla="*/ 3 f24 1"/>
                <a:gd name="f31" fmla="*/ 0 f23 1"/>
                <a:gd name="f32" fmla="*/ 2 f23 1"/>
                <a:gd name="f33" fmla="+- f25 0 f1"/>
                <a:gd name="f34" fmla="*/ f28 1 27"/>
                <a:gd name="f35" fmla="*/ f29 1 23"/>
                <a:gd name="f36" fmla="*/ f30 1 27"/>
                <a:gd name="f37" fmla="*/ f31 1 23"/>
                <a:gd name="f38" fmla="*/ f32 1 23"/>
                <a:gd name="f39" fmla="*/ 0 1 f26"/>
                <a:gd name="f40" fmla="*/ f20 1 f26"/>
                <a:gd name="f41" fmla="*/ 0 1 f27"/>
                <a:gd name="f42" fmla="*/ f21 1 f27"/>
                <a:gd name="f43" fmla="*/ f34 1 f26"/>
                <a:gd name="f44" fmla="*/ f35 1 f27"/>
                <a:gd name="f45" fmla="*/ f36 1 f26"/>
                <a:gd name="f46" fmla="*/ f37 1 f27"/>
                <a:gd name="f47" fmla="*/ f38 1 f27"/>
                <a:gd name="f48" fmla="*/ f39 f17 1"/>
                <a:gd name="f49" fmla="*/ f40 f17 1"/>
                <a:gd name="f50" fmla="*/ f42 f18 1"/>
                <a:gd name="f51" fmla="*/ f41 f18 1"/>
                <a:gd name="f52" fmla="*/ f43 f17 1"/>
                <a:gd name="f53" fmla="*/ f44 f18 1"/>
                <a:gd name="f54" fmla="*/ f45 f17 1"/>
                <a:gd name="f55" fmla="*/ f46 f18 1"/>
                <a:gd name="f56" fmla="*/ f47 f18 1"/>
              </a:gdLst>
              <a:ahLst/>
              <a:cxnLst>
                <a:cxn ang="3cd4">
                  <a:pos x="hc" y="t"/>
                </a:cxn>
                <a:cxn ang="0">
                  <a:pos x="r" y="vc"/>
                </a:cxn>
                <a:cxn ang="cd4">
                  <a:pos x="hc" y="b"/>
                </a:cxn>
                <a:cxn ang="cd2">
                  <a:pos x="l" y="vc"/>
                </a:cxn>
                <a:cxn ang="f33">
                  <a:pos x="f52" y="f53"/>
                </a:cxn>
                <a:cxn ang="f33">
                  <a:pos x="f54" y="f55"/>
                </a:cxn>
                <a:cxn ang="f33">
                  <a:pos x="f52" y="f56"/>
                </a:cxn>
                <a:cxn ang="f33">
                  <a:pos x="f52" y="f53"/>
                </a:cxn>
              </a:cxnLst>
              <a:rect l="f48" t="f51" r="f49" b="f50"/>
              <a:pathLst>
                <a:path w="27" h="23">
                  <a:moveTo>
                    <a:pt x="f6" y="f8"/>
                  </a:moveTo>
                  <a:cubicBezTo>
                    <a:pt x="f9" y="f7"/>
                    <a:pt x="f5" y="f8"/>
                    <a:pt x="f10" y="f5"/>
                  </a:cubicBezTo>
                  <a:cubicBezTo>
                    <a:pt x="f11" y="f5"/>
                    <a:pt x="f12" y="f13"/>
                    <a:pt x="f6" y="f9"/>
                  </a:cubicBezTo>
                  <a:cubicBezTo>
                    <a:pt x="f6" y="f14"/>
                    <a:pt x="f6" y="f15"/>
                    <a:pt x="f6" y="f8"/>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204" name="Freeform 209">
              <a:extLst>
                <a:ext uri="{FF2B5EF4-FFF2-40B4-BE49-F238E27FC236}">
                  <a16:creationId xmlns:a16="http://schemas.microsoft.com/office/drawing/2014/main" id="{8244BDC3-9CD6-0CCB-94A1-2C39132293ED}"/>
                </a:ext>
              </a:extLst>
            </p:cNvPr>
            <p:cNvSpPr/>
            <p:nvPr/>
          </p:nvSpPr>
          <p:spPr>
            <a:xfrm>
              <a:off x="5035555" y="2692798"/>
              <a:ext cx="42867" cy="38103"/>
            </a:xfrm>
            <a:custGeom>
              <a:avLst/>
              <a:gdLst>
                <a:gd name="f0" fmla="val 10800000"/>
                <a:gd name="f1" fmla="val 5400000"/>
                <a:gd name="f2" fmla="val 180"/>
                <a:gd name="f3" fmla="val w"/>
                <a:gd name="f4" fmla="val h"/>
                <a:gd name="f5" fmla="val 0"/>
                <a:gd name="f6" fmla="val 24"/>
                <a:gd name="f7" fmla="val 21"/>
                <a:gd name="f8" fmla="val 4"/>
                <a:gd name="f9" fmla="val 8"/>
                <a:gd name="f10" fmla="val 12"/>
                <a:gd name="f11" fmla="val 14"/>
                <a:gd name="f12" fmla="val 17"/>
                <a:gd name="f13" fmla="val 23"/>
                <a:gd name="f14" fmla="val 15"/>
                <a:gd name="f15" fmla="val 20"/>
                <a:gd name="f16" fmla="val 13"/>
                <a:gd name="f17" fmla="val 7"/>
                <a:gd name="f18" fmla="+- 0 0 -90"/>
                <a:gd name="f19" fmla="*/ f3 1 24"/>
                <a:gd name="f20" fmla="*/ f4 1 21"/>
                <a:gd name="f21" fmla="val f5"/>
                <a:gd name="f22" fmla="val f6"/>
                <a:gd name="f23" fmla="val f7"/>
                <a:gd name="f24" fmla="*/ f18 f0 1"/>
                <a:gd name="f25" fmla="+- f23 0 f21"/>
                <a:gd name="f26" fmla="+- f22 0 f21"/>
                <a:gd name="f27" fmla="*/ f24 1 f2"/>
                <a:gd name="f28" fmla="*/ f26 1 24"/>
                <a:gd name="f29" fmla="*/ f25 1 21"/>
                <a:gd name="f30" fmla="*/ 24 f26 1"/>
                <a:gd name="f31" fmla="*/ 0 f25 1"/>
                <a:gd name="f32" fmla="*/ 12 f25 1"/>
                <a:gd name="f33" fmla="*/ 23 f26 1"/>
                <a:gd name="f34" fmla="*/ 21 f25 1"/>
                <a:gd name="f35" fmla="*/ 0 f26 1"/>
                <a:gd name="f36" fmla="*/ 20 f25 1"/>
                <a:gd name="f37" fmla="+- f27 0 f1"/>
                <a:gd name="f38" fmla="*/ f30 1 24"/>
                <a:gd name="f39" fmla="*/ f31 1 21"/>
                <a:gd name="f40" fmla="*/ f32 1 21"/>
                <a:gd name="f41" fmla="*/ f33 1 24"/>
                <a:gd name="f42" fmla="*/ f34 1 21"/>
                <a:gd name="f43" fmla="*/ f35 1 24"/>
                <a:gd name="f44" fmla="*/ f36 1 21"/>
                <a:gd name="f45" fmla="*/ 0 1 f28"/>
                <a:gd name="f46" fmla="*/ f22 1 f28"/>
                <a:gd name="f47" fmla="*/ 0 1 f29"/>
                <a:gd name="f48" fmla="*/ f23 1 f29"/>
                <a:gd name="f49" fmla="*/ f38 1 f28"/>
                <a:gd name="f50" fmla="*/ f39 1 f29"/>
                <a:gd name="f51" fmla="*/ f40 1 f29"/>
                <a:gd name="f52" fmla="*/ f41 1 f28"/>
                <a:gd name="f53" fmla="*/ f42 1 f29"/>
                <a:gd name="f54" fmla="*/ f43 1 f28"/>
                <a:gd name="f55" fmla="*/ f44 1 f29"/>
                <a:gd name="f56" fmla="*/ f45 f19 1"/>
                <a:gd name="f57" fmla="*/ f46 f19 1"/>
                <a:gd name="f58" fmla="*/ f48 f20 1"/>
                <a:gd name="f59" fmla="*/ f47 f20 1"/>
                <a:gd name="f60" fmla="*/ f49 f19 1"/>
                <a:gd name="f61" fmla="*/ f50 f20 1"/>
                <a:gd name="f62" fmla="*/ f51 f20 1"/>
                <a:gd name="f63" fmla="*/ f52 f19 1"/>
                <a:gd name="f64" fmla="*/ f53 f20 1"/>
                <a:gd name="f65" fmla="*/ f54 f19 1"/>
                <a:gd name="f66" fmla="*/ f55 f20 1"/>
              </a:gdLst>
              <a:ahLst/>
              <a:cxnLst>
                <a:cxn ang="3cd4">
                  <a:pos x="hc" y="t"/>
                </a:cxn>
                <a:cxn ang="0">
                  <a:pos x="r" y="vc"/>
                </a:cxn>
                <a:cxn ang="cd4">
                  <a:pos x="hc" y="b"/>
                </a:cxn>
                <a:cxn ang="cd2">
                  <a:pos x="l" y="vc"/>
                </a:cxn>
                <a:cxn ang="f37">
                  <a:pos x="f60" y="f61"/>
                </a:cxn>
                <a:cxn ang="f37">
                  <a:pos x="f60" y="f62"/>
                </a:cxn>
                <a:cxn ang="f37">
                  <a:pos x="f63" y="f64"/>
                </a:cxn>
                <a:cxn ang="f37">
                  <a:pos x="f65" y="f66"/>
                </a:cxn>
                <a:cxn ang="f37">
                  <a:pos x="f65" y="f61"/>
                </a:cxn>
                <a:cxn ang="f37">
                  <a:pos x="f60" y="f61"/>
                </a:cxn>
              </a:cxnLst>
              <a:rect l="f56" t="f59" r="f57" b="f58"/>
              <a:pathLst>
                <a:path w="24" h="21">
                  <a:moveTo>
                    <a:pt x="f6" y="f5"/>
                  </a:moveTo>
                  <a:cubicBezTo>
                    <a:pt x="f6" y="f8"/>
                    <a:pt x="f6" y="f9"/>
                    <a:pt x="f6" y="f10"/>
                  </a:cubicBezTo>
                  <a:cubicBezTo>
                    <a:pt x="f6" y="f11"/>
                    <a:pt x="f6" y="f12"/>
                    <a:pt x="f13" y="f7"/>
                  </a:cubicBezTo>
                  <a:cubicBezTo>
                    <a:pt x="f14" y="f7"/>
                    <a:pt x="f9" y="f15"/>
                    <a:pt x="f5" y="f15"/>
                  </a:cubicBezTo>
                  <a:cubicBezTo>
                    <a:pt x="f5" y="f16"/>
                    <a:pt x="f5" y="f17"/>
                    <a:pt x="f5" y="f5"/>
                  </a:cubicBezTo>
                  <a:cubicBezTo>
                    <a:pt x="f9" y="f5"/>
                    <a:pt x="f14" y="f5"/>
                    <a:pt x="f6" y="f5"/>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205" name="Freeform 210">
              <a:extLst>
                <a:ext uri="{FF2B5EF4-FFF2-40B4-BE49-F238E27FC236}">
                  <a16:creationId xmlns:a16="http://schemas.microsoft.com/office/drawing/2014/main" id="{60D13352-2726-B0A9-B49A-1034EC5C0B6E}"/>
                </a:ext>
              </a:extLst>
            </p:cNvPr>
            <p:cNvSpPr/>
            <p:nvPr/>
          </p:nvSpPr>
          <p:spPr>
            <a:xfrm>
              <a:off x="5181603" y="2143527"/>
              <a:ext cx="46040" cy="42857"/>
            </a:xfrm>
            <a:custGeom>
              <a:avLst/>
              <a:gdLst>
                <a:gd name="f0" fmla="val 10800000"/>
                <a:gd name="f1" fmla="val 5400000"/>
                <a:gd name="f2" fmla="val 180"/>
                <a:gd name="f3" fmla="val w"/>
                <a:gd name="f4" fmla="val h"/>
                <a:gd name="f5" fmla="val 0"/>
                <a:gd name="f6" fmla="val 26"/>
                <a:gd name="f7" fmla="val 24"/>
                <a:gd name="f8" fmla="val 16"/>
                <a:gd name="f9" fmla="val 23"/>
                <a:gd name="f10" fmla="val 8"/>
                <a:gd name="f11" fmla="val 22"/>
                <a:gd name="f12" fmla="val 20"/>
                <a:gd name="f13" fmla="val 14"/>
                <a:gd name="f14" fmla="val 7"/>
                <a:gd name="f15" fmla="val 1"/>
                <a:gd name="f16" fmla="val 2"/>
                <a:gd name="f17" fmla="+- 0 0 -90"/>
                <a:gd name="f18" fmla="*/ f3 1 26"/>
                <a:gd name="f19" fmla="*/ f4 1 24"/>
                <a:gd name="f20" fmla="val f5"/>
                <a:gd name="f21" fmla="val f6"/>
                <a:gd name="f22" fmla="val f7"/>
                <a:gd name="f23" fmla="*/ f17 f0 1"/>
                <a:gd name="f24" fmla="+- f22 0 f20"/>
                <a:gd name="f25" fmla="+- f21 0 f20"/>
                <a:gd name="f26" fmla="*/ f23 1 f2"/>
                <a:gd name="f27" fmla="*/ f25 1 26"/>
                <a:gd name="f28" fmla="*/ f24 1 24"/>
                <a:gd name="f29" fmla="*/ 24 f25 1"/>
                <a:gd name="f30" fmla="*/ 24 f24 1"/>
                <a:gd name="f31" fmla="*/ 0 f25 1"/>
                <a:gd name="f32" fmla="*/ 20 f24 1"/>
                <a:gd name="f33" fmla="*/ 1 f24 1"/>
                <a:gd name="f34" fmla="+- f26 0 f1"/>
                <a:gd name="f35" fmla="*/ f29 1 26"/>
                <a:gd name="f36" fmla="*/ f30 1 24"/>
                <a:gd name="f37" fmla="*/ f31 1 26"/>
                <a:gd name="f38" fmla="*/ f32 1 24"/>
                <a:gd name="f39" fmla="*/ f33 1 24"/>
                <a:gd name="f40" fmla="*/ 0 1 f27"/>
                <a:gd name="f41" fmla="*/ f21 1 f27"/>
                <a:gd name="f42" fmla="*/ 0 1 f28"/>
                <a:gd name="f43" fmla="*/ f22 1 f28"/>
                <a:gd name="f44" fmla="*/ f35 1 f27"/>
                <a:gd name="f45" fmla="*/ f36 1 f28"/>
                <a:gd name="f46" fmla="*/ f37 1 f27"/>
                <a:gd name="f47" fmla="*/ f38 1 f28"/>
                <a:gd name="f48" fmla="*/ f39 1 f28"/>
                <a:gd name="f49" fmla="*/ f40 f18 1"/>
                <a:gd name="f50" fmla="*/ f41 f18 1"/>
                <a:gd name="f51" fmla="*/ f43 f19 1"/>
                <a:gd name="f52" fmla="*/ f42 f19 1"/>
                <a:gd name="f53" fmla="*/ f44 f18 1"/>
                <a:gd name="f54" fmla="*/ f45 f19 1"/>
                <a:gd name="f55" fmla="*/ f46 f18 1"/>
                <a:gd name="f56" fmla="*/ f47 f19 1"/>
                <a:gd name="f57" fmla="*/ f48 f19 1"/>
              </a:gdLst>
              <a:ahLst/>
              <a:cxnLst>
                <a:cxn ang="3cd4">
                  <a:pos x="hc" y="t"/>
                </a:cxn>
                <a:cxn ang="0">
                  <a:pos x="r" y="vc"/>
                </a:cxn>
                <a:cxn ang="cd4">
                  <a:pos x="hc" y="b"/>
                </a:cxn>
                <a:cxn ang="cd2">
                  <a:pos x="l" y="vc"/>
                </a:cxn>
                <a:cxn ang="f34">
                  <a:pos x="f53" y="f54"/>
                </a:cxn>
                <a:cxn ang="f34">
                  <a:pos x="f55" y="f56"/>
                </a:cxn>
                <a:cxn ang="f34">
                  <a:pos x="f55" y="f57"/>
                </a:cxn>
                <a:cxn ang="f34">
                  <a:pos x="f53" y="f54"/>
                </a:cxn>
              </a:cxnLst>
              <a:rect l="f49" t="f52" r="f50" b="f51"/>
              <a:pathLst>
                <a:path w="26" h="24">
                  <a:moveTo>
                    <a:pt x="f7" y="f7"/>
                  </a:moveTo>
                  <a:cubicBezTo>
                    <a:pt x="f8" y="f9"/>
                    <a:pt x="f10" y="f11"/>
                    <a:pt x="f5" y="f12"/>
                  </a:cubicBezTo>
                  <a:cubicBezTo>
                    <a:pt x="f5" y="f13"/>
                    <a:pt x="f5" y="f14"/>
                    <a:pt x="f5" y="f15"/>
                  </a:cubicBezTo>
                  <a:cubicBezTo>
                    <a:pt x="f7" y="f5"/>
                    <a:pt x="f6" y="f16"/>
                    <a:pt x="f7" y="f7"/>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206" name="Freeform 211">
              <a:extLst>
                <a:ext uri="{FF2B5EF4-FFF2-40B4-BE49-F238E27FC236}">
                  <a16:creationId xmlns:a16="http://schemas.microsoft.com/office/drawing/2014/main" id="{DC32384E-DE82-C1B5-6FF8-18C3C6AF15E4}"/>
                </a:ext>
              </a:extLst>
            </p:cNvPr>
            <p:cNvSpPr/>
            <p:nvPr/>
          </p:nvSpPr>
          <p:spPr>
            <a:xfrm>
              <a:off x="5181603" y="2267346"/>
              <a:ext cx="42867" cy="39684"/>
            </a:xfrm>
            <a:custGeom>
              <a:avLst/>
              <a:gdLst>
                <a:gd name="f0" fmla="val 10800000"/>
                <a:gd name="f1" fmla="val 5400000"/>
                <a:gd name="f2" fmla="val 180"/>
                <a:gd name="f3" fmla="val w"/>
                <a:gd name="f4" fmla="val h"/>
                <a:gd name="f5" fmla="val 0"/>
                <a:gd name="f6" fmla="val 24"/>
                <a:gd name="f7" fmla="val 23"/>
                <a:gd name="f8" fmla="val 16"/>
                <a:gd name="f9" fmla="val 22"/>
                <a:gd name="f10" fmla="val 8"/>
                <a:gd name="f11" fmla="val 21"/>
                <a:gd name="f12" fmla="val 20"/>
                <a:gd name="f13" fmla="val 14"/>
                <a:gd name="f14" fmla="val 7"/>
                <a:gd name="f15" fmla="val 1"/>
                <a:gd name="f16" fmla="val 2"/>
                <a:gd name="f17" fmla="val 3"/>
                <a:gd name="f18" fmla="val 10"/>
                <a:gd name="f19" fmla="+- 0 0 -90"/>
                <a:gd name="f20" fmla="*/ f3 1 24"/>
                <a:gd name="f21" fmla="*/ f4 1 23"/>
                <a:gd name="f22" fmla="val f5"/>
                <a:gd name="f23" fmla="val f6"/>
                <a:gd name="f24" fmla="val f7"/>
                <a:gd name="f25" fmla="*/ f19 f0 1"/>
                <a:gd name="f26" fmla="+- f24 0 f22"/>
                <a:gd name="f27" fmla="+- f23 0 f22"/>
                <a:gd name="f28" fmla="*/ f25 1 f2"/>
                <a:gd name="f29" fmla="*/ f27 1 24"/>
                <a:gd name="f30" fmla="*/ f26 1 23"/>
                <a:gd name="f31" fmla="*/ 24 f27 1"/>
                <a:gd name="f32" fmla="*/ 23 f26 1"/>
                <a:gd name="f33" fmla="*/ 0 f27 1"/>
                <a:gd name="f34" fmla="*/ 20 f26 1"/>
                <a:gd name="f35" fmla="*/ 0 f26 1"/>
                <a:gd name="f36" fmla="*/ 3 f26 1"/>
                <a:gd name="f37" fmla="+- f28 0 f1"/>
                <a:gd name="f38" fmla="*/ f31 1 24"/>
                <a:gd name="f39" fmla="*/ f32 1 23"/>
                <a:gd name="f40" fmla="*/ f33 1 24"/>
                <a:gd name="f41" fmla="*/ f34 1 23"/>
                <a:gd name="f42" fmla="*/ f35 1 23"/>
                <a:gd name="f43" fmla="*/ f36 1 23"/>
                <a:gd name="f44" fmla="*/ 0 1 f29"/>
                <a:gd name="f45" fmla="*/ f23 1 f29"/>
                <a:gd name="f46" fmla="*/ 0 1 f30"/>
                <a:gd name="f47" fmla="*/ f24 1 f30"/>
                <a:gd name="f48" fmla="*/ f38 1 f29"/>
                <a:gd name="f49" fmla="*/ f39 1 f30"/>
                <a:gd name="f50" fmla="*/ f40 1 f29"/>
                <a:gd name="f51" fmla="*/ f41 1 f30"/>
                <a:gd name="f52" fmla="*/ f42 1 f30"/>
                <a:gd name="f53" fmla="*/ f43 1 f30"/>
                <a:gd name="f54" fmla="*/ f44 f20 1"/>
                <a:gd name="f55" fmla="*/ f45 f20 1"/>
                <a:gd name="f56" fmla="*/ f47 f21 1"/>
                <a:gd name="f57" fmla="*/ f46 f21 1"/>
                <a:gd name="f58" fmla="*/ f48 f20 1"/>
                <a:gd name="f59" fmla="*/ f49 f21 1"/>
                <a:gd name="f60" fmla="*/ f50 f20 1"/>
                <a:gd name="f61" fmla="*/ f51 f21 1"/>
                <a:gd name="f62" fmla="*/ f52 f21 1"/>
                <a:gd name="f63" fmla="*/ f53 f21 1"/>
              </a:gdLst>
              <a:ahLst/>
              <a:cxnLst>
                <a:cxn ang="3cd4">
                  <a:pos x="hc" y="t"/>
                </a:cxn>
                <a:cxn ang="0">
                  <a:pos x="r" y="vc"/>
                </a:cxn>
                <a:cxn ang="cd4">
                  <a:pos x="hc" y="b"/>
                </a:cxn>
                <a:cxn ang="cd2">
                  <a:pos x="l" y="vc"/>
                </a:cxn>
                <a:cxn ang="f37">
                  <a:pos x="f58" y="f59"/>
                </a:cxn>
                <a:cxn ang="f37">
                  <a:pos x="f60" y="f61"/>
                </a:cxn>
                <a:cxn ang="f37">
                  <a:pos x="f60" y="f62"/>
                </a:cxn>
                <a:cxn ang="f37">
                  <a:pos x="f58" y="f63"/>
                </a:cxn>
                <a:cxn ang="f37">
                  <a:pos x="f58" y="f59"/>
                </a:cxn>
              </a:cxnLst>
              <a:rect l="f54" t="f57" r="f55" b="f56"/>
              <a:pathLst>
                <a:path w="24" h="23">
                  <a:moveTo>
                    <a:pt x="f6" y="f7"/>
                  </a:moveTo>
                  <a:cubicBezTo>
                    <a:pt x="f8" y="f9"/>
                    <a:pt x="f10" y="f11"/>
                    <a:pt x="f5" y="f12"/>
                  </a:cubicBezTo>
                  <a:cubicBezTo>
                    <a:pt x="f5" y="f13"/>
                    <a:pt x="f5" y="f14"/>
                    <a:pt x="f5" y="f5"/>
                  </a:cubicBezTo>
                  <a:cubicBezTo>
                    <a:pt x="f10" y="f15"/>
                    <a:pt x="f8" y="f16"/>
                    <a:pt x="f6" y="f17"/>
                  </a:cubicBezTo>
                  <a:cubicBezTo>
                    <a:pt x="f6" y="f18"/>
                    <a:pt x="f6" y="f8"/>
                    <a:pt x="f6" y="f7"/>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207" name="Freeform 212">
              <a:extLst>
                <a:ext uri="{FF2B5EF4-FFF2-40B4-BE49-F238E27FC236}">
                  <a16:creationId xmlns:a16="http://schemas.microsoft.com/office/drawing/2014/main" id="{82FFEE36-6BDC-D6BD-5C9B-60A032959BAC}"/>
                </a:ext>
              </a:extLst>
            </p:cNvPr>
            <p:cNvSpPr/>
            <p:nvPr/>
          </p:nvSpPr>
          <p:spPr>
            <a:xfrm>
              <a:off x="5181603" y="2573734"/>
              <a:ext cx="42867" cy="38103"/>
            </a:xfrm>
            <a:custGeom>
              <a:avLst/>
              <a:gdLst>
                <a:gd name="f0" fmla="val 10800000"/>
                <a:gd name="f1" fmla="val 5400000"/>
                <a:gd name="f2" fmla="val 180"/>
                <a:gd name="f3" fmla="val w"/>
                <a:gd name="f4" fmla="val h"/>
                <a:gd name="f5" fmla="val 0"/>
                <a:gd name="f6" fmla="val 24"/>
                <a:gd name="f7" fmla="val 22"/>
                <a:gd name="f8" fmla="val 21"/>
                <a:gd name="f9" fmla="val 13"/>
                <a:gd name="f10" fmla="val 8"/>
                <a:gd name="f11" fmla="val 1"/>
                <a:gd name="f12" fmla="val 15"/>
                <a:gd name="f13" fmla="val 2"/>
                <a:gd name="f14" fmla="val 9"/>
                <a:gd name="f15" fmla="val 16"/>
                <a:gd name="f16" fmla="+- 0 0 -90"/>
                <a:gd name="f17" fmla="*/ f3 1 24"/>
                <a:gd name="f18" fmla="*/ f4 1 22"/>
                <a:gd name="f19" fmla="val f5"/>
                <a:gd name="f20" fmla="val f6"/>
                <a:gd name="f21" fmla="val f7"/>
                <a:gd name="f22" fmla="*/ f16 f0 1"/>
                <a:gd name="f23" fmla="+- f21 0 f19"/>
                <a:gd name="f24" fmla="+- f20 0 f19"/>
                <a:gd name="f25" fmla="*/ f22 1 f2"/>
                <a:gd name="f26" fmla="*/ f24 1 24"/>
                <a:gd name="f27" fmla="*/ f23 1 22"/>
                <a:gd name="f28" fmla="*/ 0 f24 1"/>
                <a:gd name="f29" fmla="*/ 21 f23 1"/>
                <a:gd name="f30" fmla="*/ 0 f23 1"/>
                <a:gd name="f31" fmla="*/ 24 f24 1"/>
                <a:gd name="f32" fmla="*/ 2 f23 1"/>
                <a:gd name="f33" fmla="*/ 22 f23 1"/>
                <a:gd name="f34" fmla="+- f25 0 f1"/>
                <a:gd name="f35" fmla="*/ f28 1 24"/>
                <a:gd name="f36" fmla="*/ f29 1 22"/>
                <a:gd name="f37" fmla="*/ f30 1 22"/>
                <a:gd name="f38" fmla="*/ f31 1 24"/>
                <a:gd name="f39" fmla="*/ f32 1 22"/>
                <a:gd name="f40" fmla="*/ f33 1 22"/>
                <a:gd name="f41" fmla="*/ 0 1 f26"/>
                <a:gd name="f42" fmla="*/ f20 1 f26"/>
                <a:gd name="f43" fmla="*/ 0 1 f27"/>
                <a:gd name="f44" fmla="*/ f21 1 f27"/>
                <a:gd name="f45" fmla="*/ f35 1 f26"/>
                <a:gd name="f46" fmla="*/ f36 1 f27"/>
                <a:gd name="f47" fmla="*/ f37 1 f27"/>
                <a:gd name="f48" fmla="*/ f38 1 f26"/>
                <a:gd name="f49" fmla="*/ f39 1 f27"/>
                <a:gd name="f50" fmla="*/ f40 1 f27"/>
                <a:gd name="f51" fmla="*/ f41 f17 1"/>
                <a:gd name="f52" fmla="*/ f42 f17 1"/>
                <a:gd name="f53" fmla="*/ f44 f18 1"/>
                <a:gd name="f54" fmla="*/ f43 f18 1"/>
                <a:gd name="f55" fmla="*/ f45 f17 1"/>
                <a:gd name="f56" fmla="*/ f46 f18 1"/>
                <a:gd name="f57" fmla="*/ f47 f18 1"/>
                <a:gd name="f58" fmla="*/ f48 f17 1"/>
                <a:gd name="f59" fmla="*/ f49 f18 1"/>
                <a:gd name="f60" fmla="*/ f50 f18 1"/>
              </a:gdLst>
              <a:ahLst/>
              <a:cxnLst>
                <a:cxn ang="3cd4">
                  <a:pos x="hc" y="t"/>
                </a:cxn>
                <a:cxn ang="0">
                  <a:pos x="r" y="vc"/>
                </a:cxn>
                <a:cxn ang="cd4">
                  <a:pos x="hc" y="b"/>
                </a:cxn>
                <a:cxn ang="cd2">
                  <a:pos x="l" y="vc"/>
                </a:cxn>
                <a:cxn ang="f34">
                  <a:pos x="f55" y="f56"/>
                </a:cxn>
                <a:cxn ang="f34">
                  <a:pos x="f55" y="f57"/>
                </a:cxn>
                <a:cxn ang="f34">
                  <a:pos x="f58" y="f59"/>
                </a:cxn>
                <a:cxn ang="f34">
                  <a:pos x="f58" y="f60"/>
                </a:cxn>
                <a:cxn ang="f34">
                  <a:pos x="f55" y="f56"/>
                </a:cxn>
              </a:cxnLst>
              <a:rect l="f51" t="f54" r="f52" b="f53"/>
              <a:pathLst>
                <a:path w="24" h="22">
                  <a:moveTo>
                    <a:pt x="f5" y="f8"/>
                  </a:moveTo>
                  <a:cubicBezTo>
                    <a:pt x="f5" y="f9"/>
                    <a:pt x="f5" y="f10"/>
                    <a:pt x="f5" y="f5"/>
                  </a:cubicBezTo>
                  <a:cubicBezTo>
                    <a:pt x="f10" y="f11"/>
                    <a:pt x="f12" y="f13"/>
                    <a:pt x="f6" y="f13"/>
                  </a:cubicBezTo>
                  <a:cubicBezTo>
                    <a:pt x="f6" y="f14"/>
                    <a:pt x="f6" y="f12"/>
                    <a:pt x="f6" y="f7"/>
                  </a:cubicBezTo>
                  <a:cubicBezTo>
                    <a:pt x="f15" y="f7"/>
                    <a:pt x="f10" y="f8"/>
                    <a:pt x="f5" y="f8"/>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208" name="Freeform 213">
              <a:extLst>
                <a:ext uri="{FF2B5EF4-FFF2-40B4-BE49-F238E27FC236}">
                  <a16:creationId xmlns:a16="http://schemas.microsoft.com/office/drawing/2014/main" id="{DB6DD505-DE28-77DA-08BF-BF2EF45A74A8}"/>
                </a:ext>
              </a:extLst>
            </p:cNvPr>
            <p:cNvSpPr/>
            <p:nvPr/>
          </p:nvSpPr>
          <p:spPr>
            <a:xfrm>
              <a:off x="5254627" y="2459434"/>
              <a:ext cx="41276" cy="38103"/>
            </a:xfrm>
            <a:custGeom>
              <a:avLst/>
              <a:gdLst>
                <a:gd name="f0" fmla="val 10800000"/>
                <a:gd name="f1" fmla="val 5400000"/>
                <a:gd name="f2" fmla="val 180"/>
                <a:gd name="f3" fmla="val w"/>
                <a:gd name="f4" fmla="val h"/>
                <a:gd name="f5" fmla="val 0"/>
                <a:gd name="f6" fmla="val 24"/>
                <a:gd name="f7" fmla="val 22"/>
                <a:gd name="f8" fmla="val 2"/>
                <a:gd name="f9" fmla="val 9"/>
                <a:gd name="f10" fmla="val 15"/>
                <a:gd name="f11" fmla="val 16"/>
                <a:gd name="f12" fmla="val 21"/>
                <a:gd name="f13" fmla="val 8"/>
                <a:gd name="f14" fmla="val 20"/>
                <a:gd name="f15" fmla="val 13"/>
                <a:gd name="f16" fmla="val 7"/>
                <a:gd name="f17" fmla="val 1"/>
                <a:gd name="f18" fmla="+- 0 0 -90"/>
                <a:gd name="f19" fmla="*/ f3 1 24"/>
                <a:gd name="f20" fmla="*/ f4 1 22"/>
                <a:gd name="f21" fmla="val f5"/>
                <a:gd name="f22" fmla="val f6"/>
                <a:gd name="f23" fmla="val f7"/>
                <a:gd name="f24" fmla="*/ f18 f0 1"/>
                <a:gd name="f25" fmla="+- f23 0 f21"/>
                <a:gd name="f26" fmla="+- f22 0 f21"/>
                <a:gd name="f27" fmla="*/ f24 1 f2"/>
                <a:gd name="f28" fmla="*/ f26 1 24"/>
                <a:gd name="f29" fmla="*/ f25 1 22"/>
                <a:gd name="f30" fmla="*/ 24 f26 1"/>
                <a:gd name="f31" fmla="*/ 2 f25 1"/>
                <a:gd name="f32" fmla="*/ 22 f25 1"/>
                <a:gd name="f33" fmla="*/ 0 f26 1"/>
                <a:gd name="f34" fmla="*/ 20 f25 1"/>
                <a:gd name="f35" fmla="*/ 0 f25 1"/>
                <a:gd name="f36" fmla="+- f27 0 f1"/>
                <a:gd name="f37" fmla="*/ f30 1 24"/>
                <a:gd name="f38" fmla="*/ f31 1 22"/>
                <a:gd name="f39" fmla="*/ f32 1 22"/>
                <a:gd name="f40" fmla="*/ f33 1 24"/>
                <a:gd name="f41" fmla="*/ f34 1 22"/>
                <a:gd name="f42" fmla="*/ f35 1 22"/>
                <a:gd name="f43" fmla="*/ 0 1 f28"/>
                <a:gd name="f44" fmla="*/ f22 1 f28"/>
                <a:gd name="f45" fmla="*/ 0 1 f29"/>
                <a:gd name="f46" fmla="*/ f23 1 f29"/>
                <a:gd name="f47" fmla="*/ f37 1 f28"/>
                <a:gd name="f48" fmla="*/ f38 1 f29"/>
                <a:gd name="f49" fmla="*/ f39 1 f29"/>
                <a:gd name="f50" fmla="*/ f40 1 f28"/>
                <a:gd name="f51" fmla="*/ f41 1 f29"/>
                <a:gd name="f52" fmla="*/ f42 1 f29"/>
                <a:gd name="f53" fmla="*/ f43 f19 1"/>
                <a:gd name="f54" fmla="*/ f44 f19 1"/>
                <a:gd name="f55" fmla="*/ f46 f20 1"/>
                <a:gd name="f56" fmla="*/ f45 f20 1"/>
                <a:gd name="f57" fmla="*/ f47 f19 1"/>
                <a:gd name="f58" fmla="*/ f48 f20 1"/>
                <a:gd name="f59" fmla="*/ f49 f20 1"/>
                <a:gd name="f60" fmla="*/ f50 f19 1"/>
                <a:gd name="f61" fmla="*/ f51 f20 1"/>
                <a:gd name="f62" fmla="*/ f52 f20 1"/>
              </a:gdLst>
              <a:ahLst/>
              <a:cxnLst>
                <a:cxn ang="3cd4">
                  <a:pos x="hc" y="t"/>
                </a:cxn>
                <a:cxn ang="0">
                  <a:pos x="r" y="vc"/>
                </a:cxn>
                <a:cxn ang="cd4">
                  <a:pos x="hc" y="b"/>
                </a:cxn>
                <a:cxn ang="cd2">
                  <a:pos x="l" y="vc"/>
                </a:cxn>
                <a:cxn ang="f36">
                  <a:pos x="f57" y="f58"/>
                </a:cxn>
                <a:cxn ang="f36">
                  <a:pos x="f57" y="f59"/>
                </a:cxn>
                <a:cxn ang="f36">
                  <a:pos x="f60" y="f61"/>
                </a:cxn>
                <a:cxn ang="f36">
                  <a:pos x="f60" y="f62"/>
                </a:cxn>
                <a:cxn ang="f36">
                  <a:pos x="f57" y="f58"/>
                </a:cxn>
              </a:cxnLst>
              <a:rect l="f53" t="f56" r="f54" b="f55"/>
              <a:pathLst>
                <a:path w="24" h="22">
                  <a:moveTo>
                    <a:pt x="f6" y="f8"/>
                  </a:moveTo>
                  <a:cubicBezTo>
                    <a:pt x="f6" y="f9"/>
                    <a:pt x="f6" y="f10"/>
                    <a:pt x="f6" y="f7"/>
                  </a:cubicBezTo>
                  <a:cubicBezTo>
                    <a:pt x="f11" y="f12"/>
                    <a:pt x="f13" y="f12"/>
                    <a:pt x="f5" y="f14"/>
                  </a:cubicBezTo>
                  <a:cubicBezTo>
                    <a:pt x="f5" y="f15"/>
                    <a:pt x="f5" y="f16"/>
                    <a:pt x="f5" y="f5"/>
                  </a:cubicBezTo>
                  <a:cubicBezTo>
                    <a:pt x="f13" y="f5"/>
                    <a:pt x="f10" y="f17"/>
                    <a:pt x="f6" y="f8"/>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209" name="Freeform 214">
              <a:extLst>
                <a:ext uri="{FF2B5EF4-FFF2-40B4-BE49-F238E27FC236}">
                  <a16:creationId xmlns:a16="http://schemas.microsoft.com/office/drawing/2014/main" id="{8A6317F5-DCB3-3E4B-5A06-21DE2B2268C1}"/>
                </a:ext>
              </a:extLst>
            </p:cNvPr>
            <p:cNvSpPr/>
            <p:nvPr/>
          </p:nvSpPr>
          <p:spPr>
            <a:xfrm>
              <a:off x="5108579" y="2318150"/>
              <a:ext cx="41276" cy="41276"/>
            </a:xfrm>
            <a:custGeom>
              <a:avLst/>
              <a:gdLst>
                <a:gd name="f0" fmla="val 10800000"/>
                <a:gd name="f1" fmla="val 5400000"/>
                <a:gd name="f2" fmla="val 180"/>
                <a:gd name="f3" fmla="val w"/>
                <a:gd name="f4" fmla="val h"/>
                <a:gd name="f5" fmla="val 0"/>
                <a:gd name="f6" fmla="val 24"/>
                <a:gd name="f7" fmla="val 23"/>
                <a:gd name="f8" fmla="val 21"/>
                <a:gd name="f9" fmla="val 13"/>
                <a:gd name="f10" fmla="val 7"/>
                <a:gd name="f11" fmla="val 8"/>
                <a:gd name="f12" fmla="val 1"/>
                <a:gd name="f13" fmla="val 15"/>
                <a:gd name="f14" fmla="val 2"/>
                <a:gd name="f15" fmla="val 3"/>
                <a:gd name="f16" fmla="val 9"/>
                <a:gd name="f17" fmla="val 16"/>
                <a:gd name="f18" fmla="val 22"/>
                <a:gd name="f19" fmla="+- 0 0 -90"/>
                <a:gd name="f20" fmla="*/ f3 1 24"/>
                <a:gd name="f21" fmla="*/ f4 1 23"/>
                <a:gd name="f22" fmla="val f5"/>
                <a:gd name="f23" fmla="val f6"/>
                <a:gd name="f24" fmla="val f7"/>
                <a:gd name="f25" fmla="*/ f19 f0 1"/>
                <a:gd name="f26" fmla="+- f24 0 f22"/>
                <a:gd name="f27" fmla="+- f23 0 f22"/>
                <a:gd name="f28" fmla="*/ f25 1 f2"/>
                <a:gd name="f29" fmla="*/ f27 1 24"/>
                <a:gd name="f30" fmla="*/ f26 1 23"/>
                <a:gd name="f31" fmla="*/ 0 f27 1"/>
                <a:gd name="f32" fmla="*/ 21 f26 1"/>
                <a:gd name="f33" fmla="*/ 0 f26 1"/>
                <a:gd name="f34" fmla="*/ 24 f27 1"/>
                <a:gd name="f35" fmla="*/ 3 f26 1"/>
                <a:gd name="f36" fmla="*/ 23 f26 1"/>
                <a:gd name="f37" fmla="+- f28 0 f1"/>
                <a:gd name="f38" fmla="*/ f31 1 24"/>
                <a:gd name="f39" fmla="*/ f32 1 23"/>
                <a:gd name="f40" fmla="*/ f33 1 23"/>
                <a:gd name="f41" fmla="*/ f34 1 24"/>
                <a:gd name="f42" fmla="*/ f35 1 23"/>
                <a:gd name="f43" fmla="*/ f36 1 23"/>
                <a:gd name="f44" fmla="*/ 0 1 f29"/>
                <a:gd name="f45" fmla="*/ f23 1 f29"/>
                <a:gd name="f46" fmla="*/ 0 1 f30"/>
                <a:gd name="f47" fmla="*/ f24 1 f30"/>
                <a:gd name="f48" fmla="*/ f38 1 f29"/>
                <a:gd name="f49" fmla="*/ f39 1 f30"/>
                <a:gd name="f50" fmla="*/ f40 1 f30"/>
                <a:gd name="f51" fmla="*/ f41 1 f29"/>
                <a:gd name="f52" fmla="*/ f42 1 f30"/>
                <a:gd name="f53" fmla="*/ f43 1 f30"/>
                <a:gd name="f54" fmla="*/ f44 f20 1"/>
                <a:gd name="f55" fmla="*/ f45 f20 1"/>
                <a:gd name="f56" fmla="*/ f47 f21 1"/>
                <a:gd name="f57" fmla="*/ f46 f21 1"/>
                <a:gd name="f58" fmla="*/ f48 f20 1"/>
                <a:gd name="f59" fmla="*/ f49 f21 1"/>
                <a:gd name="f60" fmla="*/ f50 f21 1"/>
                <a:gd name="f61" fmla="*/ f51 f20 1"/>
                <a:gd name="f62" fmla="*/ f52 f21 1"/>
                <a:gd name="f63" fmla="*/ f53 f21 1"/>
              </a:gdLst>
              <a:ahLst/>
              <a:cxnLst>
                <a:cxn ang="3cd4">
                  <a:pos x="hc" y="t"/>
                </a:cxn>
                <a:cxn ang="0">
                  <a:pos x="r" y="vc"/>
                </a:cxn>
                <a:cxn ang="cd4">
                  <a:pos x="hc" y="b"/>
                </a:cxn>
                <a:cxn ang="cd2">
                  <a:pos x="l" y="vc"/>
                </a:cxn>
                <a:cxn ang="f37">
                  <a:pos x="f58" y="f59"/>
                </a:cxn>
                <a:cxn ang="f37">
                  <a:pos x="f58" y="f60"/>
                </a:cxn>
                <a:cxn ang="f37">
                  <a:pos x="f61" y="f62"/>
                </a:cxn>
                <a:cxn ang="f37">
                  <a:pos x="f61" y="f63"/>
                </a:cxn>
                <a:cxn ang="f37">
                  <a:pos x="f58" y="f59"/>
                </a:cxn>
              </a:cxnLst>
              <a:rect l="f54" t="f57" r="f55" b="f56"/>
              <a:pathLst>
                <a:path w="24" h="23">
                  <a:moveTo>
                    <a:pt x="f5" y="f8"/>
                  </a:moveTo>
                  <a:cubicBezTo>
                    <a:pt x="f5" y="f9"/>
                    <a:pt x="f5" y="f10"/>
                    <a:pt x="f5" y="f5"/>
                  </a:cubicBezTo>
                  <a:cubicBezTo>
                    <a:pt x="f11" y="f12"/>
                    <a:pt x="f13" y="f14"/>
                    <a:pt x="f6" y="f15"/>
                  </a:cubicBezTo>
                  <a:cubicBezTo>
                    <a:pt x="f6" y="f16"/>
                    <a:pt x="f6" y="f17"/>
                    <a:pt x="f6" y="f7"/>
                  </a:cubicBezTo>
                  <a:cubicBezTo>
                    <a:pt x="f17" y="f7"/>
                    <a:pt x="f11" y="f18"/>
                    <a:pt x="f5" y="f8"/>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210" name="Freeform 215">
              <a:extLst>
                <a:ext uri="{FF2B5EF4-FFF2-40B4-BE49-F238E27FC236}">
                  <a16:creationId xmlns:a16="http://schemas.microsoft.com/office/drawing/2014/main" id="{827EA129-27C9-860E-4996-29B75062FF27}"/>
                </a:ext>
              </a:extLst>
            </p:cNvPr>
            <p:cNvSpPr/>
            <p:nvPr/>
          </p:nvSpPr>
          <p:spPr>
            <a:xfrm>
              <a:off x="5322886" y="2170511"/>
              <a:ext cx="47621" cy="39684"/>
            </a:xfrm>
            <a:custGeom>
              <a:avLst/>
              <a:gdLst>
                <a:gd name="f0" fmla="val 10800000"/>
                <a:gd name="f1" fmla="val 5400000"/>
                <a:gd name="f2" fmla="val 180"/>
                <a:gd name="f3" fmla="val w"/>
                <a:gd name="f4" fmla="val h"/>
                <a:gd name="f5" fmla="val 0"/>
                <a:gd name="f6" fmla="val 27"/>
                <a:gd name="f7" fmla="val 23"/>
                <a:gd name="f8" fmla="val 1"/>
                <a:gd name="f9" fmla="val 21"/>
                <a:gd name="f10" fmla="val 20"/>
                <a:gd name="f11" fmla="val 4"/>
                <a:gd name="f12" fmla="val 12"/>
                <a:gd name="f13" fmla="val 19"/>
                <a:gd name="f14" fmla="val 3"/>
                <a:gd name="f15" fmla="val 11"/>
                <a:gd name="f16" fmla="val 17"/>
                <a:gd name="f17" fmla="+- 0 0 -90"/>
                <a:gd name="f18" fmla="*/ f3 1 27"/>
                <a:gd name="f19" fmla="*/ f4 1 23"/>
                <a:gd name="f20" fmla="val f5"/>
                <a:gd name="f21" fmla="val f6"/>
                <a:gd name="f22" fmla="val f7"/>
                <a:gd name="f23" fmla="*/ f17 f0 1"/>
                <a:gd name="f24" fmla="+- f22 0 f20"/>
                <a:gd name="f25" fmla="+- f21 0 f20"/>
                <a:gd name="f26" fmla="*/ f23 1 f2"/>
                <a:gd name="f27" fmla="*/ f25 1 27"/>
                <a:gd name="f28" fmla="*/ f24 1 23"/>
                <a:gd name="f29" fmla="*/ 27 f25 1"/>
                <a:gd name="f30" fmla="*/ 23 f24 1"/>
                <a:gd name="f31" fmla="*/ 4 f25 1"/>
                <a:gd name="f32" fmla="*/ 0 f24 1"/>
                <a:gd name="f33" fmla="*/ 4 f24 1"/>
                <a:gd name="f34" fmla="+- f26 0 f1"/>
                <a:gd name="f35" fmla="*/ f29 1 27"/>
                <a:gd name="f36" fmla="*/ f30 1 23"/>
                <a:gd name="f37" fmla="*/ f31 1 27"/>
                <a:gd name="f38" fmla="*/ f32 1 23"/>
                <a:gd name="f39" fmla="*/ f33 1 23"/>
                <a:gd name="f40" fmla="*/ 0 1 f27"/>
                <a:gd name="f41" fmla="*/ f21 1 f27"/>
                <a:gd name="f42" fmla="*/ 0 1 f28"/>
                <a:gd name="f43" fmla="*/ f22 1 f28"/>
                <a:gd name="f44" fmla="*/ f35 1 f27"/>
                <a:gd name="f45" fmla="*/ f36 1 f28"/>
                <a:gd name="f46" fmla="*/ f37 1 f27"/>
                <a:gd name="f47" fmla="*/ f38 1 f28"/>
                <a:gd name="f48" fmla="*/ f39 1 f28"/>
                <a:gd name="f49" fmla="*/ f40 f18 1"/>
                <a:gd name="f50" fmla="*/ f41 f18 1"/>
                <a:gd name="f51" fmla="*/ f43 f19 1"/>
                <a:gd name="f52" fmla="*/ f42 f19 1"/>
                <a:gd name="f53" fmla="*/ f44 f18 1"/>
                <a:gd name="f54" fmla="*/ f45 f19 1"/>
                <a:gd name="f55" fmla="*/ f46 f18 1"/>
                <a:gd name="f56" fmla="*/ f47 f19 1"/>
                <a:gd name="f57" fmla="*/ f48 f19 1"/>
              </a:gdLst>
              <a:ahLst/>
              <a:cxnLst>
                <a:cxn ang="3cd4">
                  <a:pos x="hc" y="t"/>
                </a:cxn>
                <a:cxn ang="0">
                  <a:pos x="r" y="vc"/>
                </a:cxn>
                <a:cxn ang="cd4">
                  <a:pos x="hc" y="b"/>
                </a:cxn>
                <a:cxn ang="cd2">
                  <a:pos x="l" y="vc"/>
                </a:cxn>
                <a:cxn ang="f34">
                  <a:pos x="f53" y="f54"/>
                </a:cxn>
                <a:cxn ang="f34">
                  <a:pos x="f55" y="f56"/>
                </a:cxn>
                <a:cxn ang="f34">
                  <a:pos x="f53" y="f57"/>
                </a:cxn>
                <a:cxn ang="f34">
                  <a:pos x="f53" y="f54"/>
                </a:cxn>
              </a:cxnLst>
              <a:rect l="f49" t="f52" r="f50" b="f51"/>
              <a:pathLst>
                <a:path w="27" h="23">
                  <a:moveTo>
                    <a:pt x="f6" y="f7"/>
                  </a:moveTo>
                  <a:cubicBezTo>
                    <a:pt x="f8" y="f9"/>
                    <a:pt x="f5" y="f10"/>
                    <a:pt x="f11" y="f5"/>
                  </a:cubicBezTo>
                  <a:cubicBezTo>
                    <a:pt x="f12" y="f8"/>
                    <a:pt x="f13" y="f14"/>
                    <a:pt x="f6" y="f11"/>
                  </a:cubicBezTo>
                  <a:cubicBezTo>
                    <a:pt x="f6" y="f15"/>
                    <a:pt x="f6" y="f16"/>
                    <a:pt x="f6" y="f7"/>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211" name="Freeform 216">
              <a:extLst>
                <a:ext uri="{FF2B5EF4-FFF2-40B4-BE49-F238E27FC236}">
                  <a16:creationId xmlns:a16="http://schemas.microsoft.com/office/drawing/2014/main" id="{684E7BA1-B7A1-38B9-C479-1C5A8BB60FE6}"/>
                </a:ext>
              </a:extLst>
            </p:cNvPr>
            <p:cNvSpPr/>
            <p:nvPr/>
          </p:nvSpPr>
          <p:spPr>
            <a:xfrm>
              <a:off x="5181603" y="2389583"/>
              <a:ext cx="42867" cy="41276"/>
            </a:xfrm>
            <a:custGeom>
              <a:avLst/>
              <a:gdLst>
                <a:gd name="f0" fmla="val 10800000"/>
                <a:gd name="f1" fmla="val 5400000"/>
                <a:gd name="f2" fmla="val 180"/>
                <a:gd name="f3" fmla="val w"/>
                <a:gd name="f4" fmla="val h"/>
                <a:gd name="f5" fmla="val 0"/>
                <a:gd name="f6" fmla="val 24"/>
                <a:gd name="f7" fmla="val 23"/>
                <a:gd name="f8" fmla="val 3"/>
                <a:gd name="f9" fmla="val 10"/>
                <a:gd name="f10" fmla="val 16"/>
                <a:gd name="f11" fmla="val 22"/>
                <a:gd name="f12" fmla="val 8"/>
                <a:gd name="f13" fmla="val 21"/>
                <a:gd name="f14" fmla="val 20"/>
                <a:gd name="f15" fmla="val 13"/>
                <a:gd name="f16" fmla="val 7"/>
                <a:gd name="f17" fmla="val 1"/>
                <a:gd name="f18" fmla="val 2"/>
                <a:gd name="f19" fmla="+- 0 0 -90"/>
                <a:gd name="f20" fmla="*/ f3 1 24"/>
                <a:gd name="f21" fmla="*/ f4 1 23"/>
                <a:gd name="f22" fmla="val f5"/>
                <a:gd name="f23" fmla="val f6"/>
                <a:gd name="f24" fmla="val f7"/>
                <a:gd name="f25" fmla="*/ f19 f0 1"/>
                <a:gd name="f26" fmla="+- f24 0 f22"/>
                <a:gd name="f27" fmla="+- f23 0 f22"/>
                <a:gd name="f28" fmla="*/ f25 1 f2"/>
                <a:gd name="f29" fmla="*/ f27 1 24"/>
                <a:gd name="f30" fmla="*/ f26 1 23"/>
                <a:gd name="f31" fmla="*/ 24 f27 1"/>
                <a:gd name="f32" fmla="*/ 3 f26 1"/>
                <a:gd name="f33" fmla="*/ 23 f26 1"/>
                <a:gd name="f34" fmla="*/ 0 f27 1"/>
                <a:gd name="f35" fmla="*/ 20 f26 1"/>
                <a:gd name="f36" fmla="*/ 0 f26 1"/>
                <a:gd name="f37" fmla="+- f28 0 f1"/>
                <a:gd name="f38" fmla="*/ f31 1 24"/>
                <a:gd name="f39" fmla="*/ f32 1 23"/>
                <a:gd name="f40" fmla="*/ f33 1 23"/>
                <a:gd name="f41" fmla="*/ f34 1 24"/>
                <a:gd name="f42" fmla="*/ f35 1 23"/>
                <a:gd name="f43" fmla="*/ f36 1 23"/>
                <a:gd name="f44" fmla="*/ 0 1 f29"/>
                <a:gd name="f45" fmla="*/ f23 1 f29"/>
                <a:gd name="f46" fmla="*/ 0 1 f30"/>
                <a:gd name="f47" fmla="*/ f24 1 f30"/>
                <a:gd name="f48" fmla="*/ f38 1 f29"/>
                <a:gd name="f49" fmla="*/ f39 1 f30"/>
                <a:gd name="f50" fmla="*/ f40 1 f30"/>
                <a:gd name="f51" fmla="*/ f41 1 f29"/>
                <a:gd name="f52" fmla="*/ f42 1 f30"/>
                <a:gd name="f53" fmla="*/ f43 1 f30"/>
                <a:gd name="f54" fmla="*/ f44 f20 1"/>
                <a:gd name="f55" fmla="*/ f45 f20 1"/>
                <a:gd name="f56" fmla="*/ f47 f21 1"/>
                <a:gd name="f57" fmla="*/ f46 f21 1"/>
                <a:gd name="f58" fmla="*/ f48 f20 1"/>
                <a:gd name="f59" fmla="*/ f49 f21 1"/>
                <a:gd name="f60" fmla="*/ f50 f21 1"/>
                <a:gd name="f61" fmla="*/ f51 f20 1"/>
                <a:gd name="f62" fmla="*/ f52 f21 1"/>
                <a:gd name="f63" fmla="*/ f53 f21 1"/>
              </a:gdLst>
              <a:ahLst/>
              <a:cxnLst>
                <a:cxn ang="3cd4">
                  <a:pos x="hc" y="t"/>
                </a:cxn>
                <a:cxn ang="0">
                  <a:pos x="r" y="vc"/>
                </a:cxn>
                <a:cxn ang="cd4">
                  <a:pos x="hc" y="b"/>
                </a:cxn>
                <a:cxn ang="cd2">
                  <a:pos x="l" y="vc"/>
                </a:cxn>
                <a:cxn ang="f37">
                  <a:pos x="f58" y="f59"/>
                </a:cxn>
                <a:cxn ang="f37">
                  <a:pos x="f58" y="f60"/>
                </a:cxn>
                <a:cxn ang="f37">
                  <a:pos x="f61" y="f62"/>
                </a:cxn>
                <a:cxn ang="f37">
                  <a:pos x="f61" y="f63"/>
                </a:cxn>
                <a:cxn ang="f37">
                  <a:pos x="f58" y="f59"/>
                </a:cxn>
              </a:cxnLst>
              <a:rect l="f54" t="f57" r="f55" b="f56"/>
              <a:pathLst>
                <a:path w="24" h="23">
                  <a:moveTo>
                    <a:pt x="f6" y="f8"/>
                  </a:moveTo>
                  <a:cubicBezTo>
                    <a:pt x="f6" y="f9"/>
                    <a:pt x="f6" y="f10"/>
                    <a:pt x="f6" y="f7"/>
                  </a:cubicBezTo>
                  <a:cubicBezTo>
                    <a:pt x="f10" y="f11"/>
                    <a:pt x="f12" y="f13"/>
                    <a:pt x="f5" y="f14"/>
                  </a:cubicBezTo>
                  <a:cubicBezTo>
                    <a:pt x="f5" y="f15"/>
                    <a:pt x="f5" y="f16"/>
                    <a:pt x="f5" y="f5"/>
                  </a:cubicBezTo>
                  <a:cubicBezTo>
                    <a:pt x="f12" y="f17"/>
                    <a:pt x="f10" y="f18"/>
                    <a:pt x="f6" y="f8"/>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212" name="Freeform 217">
              <a:extLst>
                <a:ext uri="{FF2B5EF4-FFF2-40B4-BE49-F238E27FC236}">
                  <a16:creationId xmlns:a16="http://schemas.microsoft.com/office/drawing/2014/main" id="{87106F1F-BA1D-2458-2715-E09130F99A6C}"/>
                </a:ext>
              </a:extLst>
            </p:cNvPr>
            <p:cNvSpPr/>
            <p:nvPr/>
          </p:nvSpPr>
          <p:spPr>
            <a:xfrm>
              <a:off x="5254627" y="2518175"/>
              <a:ext cx="41276" cy="39684"/>
            </a:xfrm>
            <a:custGeom>
              <a:avLst/>
              <a:gdLst>
                <a:gd name="f0" fmla="val 10800000"/>
                <a:gd name="f1" fmla="val 5400000"/>
                <a:gd name="f2" fmla="val 180"/>
                <a:gd name="f3" fmla="val w"/>
                <a:gd name="f4" fmla="val h"/>
                <a:gd name="f5" fmla="val 0"/>
                <a:gd name="f6" fmla="val 24"/>
                <a:gd name="f7" fmla="val 22"/>
                <a:gd name="f8" fmla="val 2"/>
                <a:gd name="f9" fmla="val 9"/>
                <a:gd name="f10" fmla="val 15"/>
                <a:gd name="f11" fmla="val 16"/>
                <a:gd name="f12" fmla="val 21"/>
                <a:gd name="f13" fmla="val 8"/>
                <a:gd name="f14" fmla="val 20"/>
                <a:gd name="f15" fmla="val 14"/>
                <a:gd name="f16" fmla="val 7"/>
                <a:gd name="f17" fmla="val 1"/>
                <a:gd name="f18" fmla="+- 0 0 -90"/>
                <a:gd name="f19" fmla="*/ f3 1 24"/>
                <a:gd name="f20" fmla="*/ f4 1 22"/>
                <a:gd name="f21" fmla="val f5"/>
                <a:gd name="f22" fmla="val f6"/>
                <a:gd name="f23" fmla="val f7"/>
                <a:gd name="f24" fmla="*/ f18 f0 1"/>
                <a:gd name="f25" fmla="+- f23 0 f21"/>
                <a:gd name="f26" fmla="+- f22 0 f21"/>
                <a:gd name="f27" fmla="*/ f24 1 f2"/>
                <a:gd name="f28" fmla="*/ f26 1 24"/>
                <a:gd name="f29" fmla="*/ f25 1 22"/>
                <a:gd name="f30" fmla="*/ 24 f26 1"/>
                <a:gd name="f31" fmla="*/ 2 f25 1"/>
                <a:gd name="f32" fmla="*/ 22 f25 1"/>
                <a:gd name="f33" fmla="*/ 0 f26 1"/>
                <a:gd name="f34" fmla="*/ 20 f25 1"/>
                <a:gd name="f35" fmla="*/ 0 f25 1"/>
                <a:gd name="f36" fmla="+- f27 0 f1"/>
                <a:gd name="f37" fmla="*/ f30 1 24"/>
                <a:gd name="f38" fmla="*/ f31 1 22"/>
                <a:gd name="f39" fmla="*/ f32 1 22"/>
                <a:gd name="f40" fmla="*/ f33 1 24"/>
                <a:gd name="f41" fmla="*/ f34 1 22"/>
                <a:gd name="f42" fmla="*/ f35 1 22"/>
                <a:gd name="f43" fmla="*/ 0 1 f28"/>
                <a:gd name="f44" fmla="*/ f22 1 f28"/>
                <a:gd name="f45" fmla="*/ 0 1 f29"/>
                <a:gd name="f46" fmla="*/ f23 1 f29"/>
                <a:gd name="f47" fmla="*/ f37 1 f28"/>
                <a:gd name="f48" fmla="*/ f38 1 f29"/>
                <a:gd name="f49" fmla="*/ f39 1 f29"/>
                <a:gd name="f50" fmla="*/ f40 1 f28"/>
                <a:gd name="f51" fmla="*/ f41 1 f29"/>
                <a:gd name="f52" fmla="*/ f42 1 f29"/>
                <a:gd name="f53" fmla="*/ f43 f19 1"/>
                <a:gd name="f54" fmla="*/ f44 f19 1"/>
                <a:gd name="f55" fmla="*/ f46 f20 1"/>
                <a:gd name="f56" fmla="*/ f45 f20 1"/>
                <a:gd name="f57" fmla="*/ f47 f19 1"/>
                <a:gd name="f58" fmla="*/ f48 f20 1"/>
                <a:gd name="f59" fmla="*/ f49 f20 1"/>
                <a:gd name="f60" fmla="*/ f50 f19 1"/>
                <a:gd name="f61" fmla="*/ f51 f20 1"/>
                <a:gd name="f62" fmla="*/ f52 f20 1"/>
              </a:gdLst>
              <a:ahLst/>
              <a:cxnLst>
                <a:cxn ang="3cd4">
                  <a:pos x="hc" y="t"/>
                </a:cxn>
                <a:cxn ang="0">
                  <a:pos x="r" y="vc"/>
                </a:cxn>
                <a:cxn ang="cd4">
                  <a:pos x="hc" y="b"/>
                </a:cxn>
                <a:cxn ang="cd2">
                  <a:pos x="l" y="vc"/>
                </a:cxn>
                <a:cxn ang="f36">
                  <a:pos x="f57" y="f58"/>
                </a:cxn>
                <a:cxn ang="f36">
                  <a:pos x="f57" y="f59"/>
                </a:cxn>
                <a:cxn ang="f36">
                  <a:pos x="f60" y="f61"/>
                </a:cxn>
                <a:cxn ang="f36">
                  <a:pos x="f60" y="f62"/>
                </a:cxn>
                <a:cxn ang="f36">
                  <a:pos x="f57" y="f58"/>
                </a:cxn>
              </a:cxnLst>
              <a:rect l="f53" t="f56" r="f54" b="f55"/>
              <a:pathLst>
                <a:path w="24" h="22">
                  <a:moveTo>
                    <a:pt x="f6" y="f8"/>
                  </a:moveTo>
                  <a:cubicBezTo>
                    <a:pt x="f6" y="f9"/>
                    <a:pt x="f6" y="f10"/>
                    <a:pt x="f6" y="f7"/>
                  </a:cubicBezTo>
                  <a:cubicBezTo>
                    <a:pt x="f11" y="f12"/>
                    <a:pt x="f13" y="f12"/>
                    <a:pt x="f5" y="f14"/>
                  </a:cubicBezTo>
                  <a:cubicBezTo>
                    <a:pt x="f5" y="f15"/>
                    <a:pt x="f5" y="f16"/>
                    <a:pt x="f5" y="f5"/>
                  </a:cubicBezTo>
                  <a:cubicBezTo>
                    <a:pt x="f13" y="f17"/>
                    <a:pt x="f10" y="f17"/>
                    <a:pt x="f6" y="f8"/>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213" name="Freeform 218">
              <a:extLst>
                <a:ext uri="{FF2B5EF4-FFF2-40B4-BE49-F238E27FC236}">
                  <a16:creationId xmlns:a16="http://schemas.microsoft.com/office/drawing/2014/main" id="{6575416F-78A4-3D4A-2C9C-5A62A0A7FAEB}"/>
                </a:ext>
              </a:extLst>
            </p:cNvPr>
            <p:cNvSpPr/>
            <p:nvPr/>
          </p:nvSpPr>
          <p:spPr>
            <a:xfrm>
              <a:off x="5033964" y="2756294"/>
              <a:ext cx="42867" cy="34920"/>
            </a:xfrm>
            <a:custGeom>
              <a:avLst/>
              <a:gdLst>
                <a:gd name="f0" fmla="val 10800000"/>
                <a:gd name="f1" fmla="val 5400000"/>
                <a:gd name="f2" fmla="val 180"/>
                <a:gd name="f3" fmla="val w"/>
                <a:gd name="f4" fmla="val h"/>
                <a:gd name="f5" fmla="val 0"/>
                <a:gd name="f6" fmla="val 24"/>
                <a:gd name="f7" fmla="val 20"/>
                <a:gd name="f8" fmla="val 13"/>
                <a:gd name="f9" fmla="val 7"/>
                <a:gd name="f10" fmla="val 8"/>
                <a:gd name="f11" fmla="val 16"/>
                <a:gd name="f12" fmla="val 9"/>
                <a:gd name="f13" fmla="+- 0 0 -90"/>
                <a:gd name="f14" fmla="*/ f3 1 24"/>
                <a:gd name="f15" fmla="*/ f4 1 20"/>
                <a:gd name="f16" fmla="val f5"/>
                <a:gd name="f17" fmla="val f6"/>
                <a:gd name="f18" fmla="val f7"/>
                <a:gd name="f19" fmla="*/ f13 f0 1"/>
                <a:gd name="f20" fmla="+- f18 0 f16"/>
                <a:gd name="f21" fmla="+- f17 0 f16"/>
                <a:gd name="f22" fmla="*/ f19 1 f2"/>
                <a:gd name="f23" fmla="*/ f21 1 24"/>
                <a:gd name="f24" fmla="*/ f20 1 20"/>
                <a:gd name="f25" fmla="*/ 0 f21 1"/>
                <a:gd name="f26" fmla="*/ 20 f20 1"/>
                <a:gd name="f27" fmla="*/ 0 f20 1"/>
                <a:gd name="f28" fmla="*/ 24 f21 1"/>
                <a:gd name="f29" fmla="+- f22 0 f1"/>
                <a:gd name="f30" fmla="*/ f25 1 24"/>
                <a:gd name="f31" fmla="*/ f26 1 20"/>
                <a:gd name="f32" fmla="*/ f27 1 20"/>
                <a:gd name="f33" fmla="*/ f28 1 24"/>
                <a:gd name="f34" fmla="*/ 0 1 f23"/>
                <a:gd name="f35" fmla="*/ f17 1 f23"/>
                <a:gd name="f36" fmla="*/ 0 1 f24"/>
                <a:gd name="f37" fmla="*/ f18 1 f24"/>
                <a:gd name="f38" fmla="*/ f30 1 f23"/>
                <a:gd name="f39" fmla="*/ f31 1 f24"/>
                <a:gd name="f40" fmla="*/ f32 1 f24"/>
                <a:gd name="f41" fmla="*/ f33 1 f23"/>
                <a:gd name="f42" fmla="*/ f34 f14 1"/>
                <a:gd name="f43" fmla="*/ f35 f14 1"/>
                <a:gd name="f44" fmla="*/ f37 f15 1"/>
                <a:gd name="f45" fmla="*/ f36 f15 1"/>
                <a:gd name="f46" fmla="*/ f38 f14 1"/>
                <a:gd name="f47" fmla="*/ f39 f15 1"/>
                <a:gd name="f48" fmla="*/ f40 f15 1"/>
                <a:gd name="f49" fmla="*/ f41 f14 1"/>
              </a:gdLst>
              <a:ahLst/>
              <a:cxnLst>
                <a:cxn ang="3cd4">
                  <a:pos x="hc" y="t"/>
                </a:cxn>
                <a:cxn ang="0">
                  <a:pos x="r" y="vc"/>
                </a:cxn>
                <a:cxn ang="cd4">
                  <a:pos x="hc" y="b"/>
                </a:cxn>
                <a:cxn ang="cd2">
                  <a:pos x="l" y="vc"/>
                </a:cxn>
                <a:cxn ang="f29">
                  <a:pos x="f46" y="f47"/>
                </a:cxn>
                <a:cxn ang="f29">
                  <a:pos x="f46" y="f48"/>
                </a:cxn>
                <a:cxn ang="f29">
                  <a:pos x="f49" y="f48"/>
                </a:cxn>
                <a:cxn ang="f29">
                  <a:pos x="f49" y="f47"/>
                </a:cxn>
                <a:cxn ang="f29">
                  <a:pos x="f46" y="f47"/>
                </a:cxn>
              </a:cxnLst>
              <a:rect l="f42" t="f45" r="f43" b="f44"/>
              <a:pathLst>
                <a:path w="24" h="20">
                  <a:moveTo>
                    <a:pt x="f5" y="f7"/>
                  </a:moveTo>
                  <a:cubicBezTo>
                    <a:pt x="f5" y="f8"/>
                    <a:pt x="f5" y="f9"/>
                    <a:pt x="f5" y="f5"/>
                  </a:cubicBezTo>
                  <a:cubicBezTo>
                    <a:pt x="f10" y="f5"/>
                    <a:pt x="f11" y="f5"/>
                    <a:pt x="f6" y="f5"/>
                  </a:cubicBezTo>
                  <a:cubicBezTo>
                    <a:pt x="f6" y="f9"/>
                    <a:pt x="f6" y="f8"/>
                    <a:pt x="f6" y="f7"/>
                  </a:cubicBezTo>
                  <a:cubicBezTo>
                    <a:pt x="f11" y="f7"/>
                    <a:pt x="f12" y="f7"/>
                    <a:pt x="f5" y="f7"/>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214" name="Freeform 219">
              <a:extLst>
                <a:ext uri="{FF2B5EF4-FFF2-40B4-BE49-F238E27FC236}">
                  <a16:creationId xmlns:a16="http://schemas.microsoft.com/office/drawing/2014/main" id="{31C984D0-116D-5417-CE50-2C7F42605169}"/>
                </a:ext>
              </a:extLst>
            </p:cNvPr>
            <p:cNvSpPr/>
            <p:nvPr/>
          </p:nvSpPr>
          <p:spPr>
            <a:xfrm>
              <a:off x="5254627" y="2337197"/>
              <a:ext cx="41276" cy="42857"/>
            </a:xfrm>
            <a:custGeom>
              <a:avLst/>
              <a:gdLst>
                <a:gd name="f0" fmla="val 10800000"/>
                <a:gd name="f1" fmla="val 5400000"/>
                <a:gd name="f2" fmla="val 180"/>
                <a:gd name="f3" fmla="val w"/>
                <a:gd name="f4" fmla="val h"/>
                <a:gd name="f5" fmla="val 0"/>
                <a:gd name="f6" fmla="val 24"/>
                <a:gd name="f7" fmla="val 16"/>
                <a:gd name="f8" fmla="val 22"/>
                <a:gd name="f9" fmla="val 8"/>
                <a:gd name="f10" fmla="val 21"/>
                <a:gd name="f11" fmla="val 20"/>
                <a:gd name="f12" fmla="val 14"/>
                <a:gd name="f13" fmla="val 1"/>
                <a:gd name="f14" fmla="val 2"/>
                <a:gd name="f15" fmla="val 3"/>
                <a:gd name="f16" fmla="val 10"/>
                <a:gd name="f17" fmla="val 17"/>
                <a:gd name="f18" fmla="+- 0 0 -90"/>
                <a:gd name="f19" fmla="*/ f3 1 24"/>
                <a:gd name="f20" fmla="*/ f4 1 24"/>
                <a:gd name="f21" fmla="val f5"/>
                <a:gd name="f22" fmla="val f6"/>
                <a:gd name="f23" fmla="*/ f18 f0 1"/>
                <a:gd name="f24" fmla="+- f22 0 f21"/>
                <a:gd name="f25" fmla="*/ f23 1 f2"/>
                <a:gd name="f26" fmla="*/ f24 1 24"/>
                <a:gd name="f27" fmla="*/ 24 f24 1"/>
                <a:gd name="f28" fmla="*/ 0 f24 1"/>
                <a:gd name="f29" fmla="*/ 20 f24 1"/>
                <a:gd name="f30" fmla="*/ 3 f24 1"/>
                <a:gd name="f31" fmla="+- f25 0 f1"/>
                <a:gd name="f32" fmla="*/ f27 1 24"/>
                <a:gd name="f33" fmla="*/ f28 1 24"/>
                <a:gd name="f34" fmla="*/ f29 1 24"/>
                <a:gd name="f35" fmla="*/ f30 1 24"/>
                <a:gd name="f36" fmla="*/ 0 1 f26"/>
                <a:gd name="f37" fmla="*/ f22 1 f26"/>
                <a:gd name="f38" fmla="*/ f32 1 f26"/>
                <a:gd name="f39" fmla="*/ f33 1 f26"/>
                <a:gd name="f40" fmla="*/ f34 1 f26"/>
                <a:gd name="f41" fmla="*/ f35 1 f26"/>
                <a:gd name="f42" fmla="*/ f36 f19 1"/>
                <a:gd name="f43" fmla="*/ f37 f19 1"/>
                <a:gd name="f44" fmla="*/ f37 f20 1"/>
                <a:gd name="f45" fmla="*/ f36 f20 1"/>
                <a:gd name="f46" fmla="*/ f38 f19 1"/>
                <a:gd name="f47" fmla="*/ f38 f20 1"/>
                <a:gd name="f48" fmla="*/ f39 f19 1"/>
                <a:gd name="f49" fmla="*/ f40 f20 1"/>
                <a:gd name="f50" fmla="*/ f39 f20 1"/>
                <a:gd name="f51" fmla="*/ f41 f20 1"/>
              </a:gdLst>
              <a:ahLst/>
              <a:cxnLst>
                <a:cxn ang="3cd4">
                  <a:pos x="hc" y="t"/>
                </a:cxn>
                <a:cxn ang="0">
                  <a:pos x="r" y="vc"/>
                </a:cxn>
                <a:cxn ang="cd4">
                  <a:pos x="hc" y="b"/>
                </a:cxn>
                <a:cxn ang="cd2">
                  <a:pos x="l" y="vc"/>
                </a:cxn>
                <a:cxn ang="f31">
                  <a:pos x="f46" y="f47"/>
                </a:cxn>
                <a:cxn ang="f31">
                  <a:pos x="f48" y="f49"/>
                </a:cxn>
                <a:cxn ang="f31">
                  <a:pos x="f48" y="f50"/>
                </a:cxn>
                <a:cxn ang="f31">
                  <a:pos x="f46" y="f51"/>
                </a:cxn>
                <a:cxn ang="f31">
                  <a:pos x="f46" y="f47"/>
                </a:cxn>
              </a:cxnLst>
              <a:rect l="f42" t="f45" r="f43" b="f44"/>
              <a:pathLst>
                <a:path w="24" h="24">
                  <a:moveTo>
                    <a:pt x="f6" y="f6"/>
                  </a:moveTo>
                  <a:cubicBezTo>
                    <a:pt x="f7" y="f8"/>
                    <a:pt x="f9" y="f10"/>
                    <a:pt x="f5" y="f11"/>
                  </a:cubicBezTo>
                  <a:cubicBezTo>
                    <a:pt x="f5" y="f12"/>
                    <a:pt x="f5" y="f9"/>
                    <a:pt x="f5" y="f5"/>
                  </a:cubicBezTo>
                  <a:cubicBezTo>
                    <a:pt x="f9" y="f13"/>
                    <a:pt x="f7" y="f14"/>
                    <a:pt x="f6" y="f15"/>
                  </a:cubicBezTo>
                  <a:cubicBezTo>
                    <a:pt x="f6" y="f16"/>
                    <a:pt x="f6" y="f17"/>
                    <a:pt x="f6" y="f6"/>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215" name="Freeform 220">
              <a:extLst>
                <a:ext uri="{FF2B5EF4-FFF2-40B4-BE49-F238E27FC236}">
                  <a16:creationId xmlns:a16="http://schemas.microsoft.com/office/drawing/2014/main" id="{1D20EEAF-60CF-9284-91A6-47894E889566}"/>
                </a:ext>
              </a:extLst>
            </p:cNvPr>
            <p:cNvSpPr/>
            <p:nvPr/>
          </p:nvSpPr>
          <p:spPr>
            <a:xfrm>
              <a:off x="5324478" y="2645176"/>
              <a:ext cx="46040" cy="42857"/>
            </a:xfrm>
            <a:custGeom>
              <a:avLst/>
              <a:gdLst>
                <a:gd name="f0" fmla="val 10800000"/>
                <a:gd name="f1" fmla="val 5400000"/>
                <a:gd name="f2" fmla="val 180"/>
                <a:gd name="f3" fmla="val w"/>
                <a:gd name="f4" fmla="val h"/>
                <a:gd name="f5" fmla="val 0"/>
                <a:gd name="f6" fmla="val 26"/>
                <a:gd name="f7" fmla="val 24"/>
                <a:gd name="f8" fmla="val 3"/>
                <a:gd name="f9" fmla="val 11"/>
                <a:gd name="f10" fmla="val 18"/>
                <a:gd name="f11" fmla="val 6"/>
                <a:gd name="f12" fmla="val 12"/>
                <a:gd name="f13" fmla="val 17"/>
                <a:gd name="f14" fmla="val 5"/>
                <a:gd name="f15" fmla="val 21"/>
                <a:gd name="f16" fmla="+- 0 0 -90"/>
                <a:gd name="f17" fmla="*/ f3 1 26"/>
                <a:gd name="f18" fmla="*/ f4 1 24"/>
                <a:gd name="f19" fmla="val f5"/>
                <a:gd name="f20" fmla="val f6"/>
                <a:gd name="f21" fmla="val f7"/>
                <a:gd name="f22" fmla="*/ f16 f0 1"/>
                <a:gd name="f23" fmla="+- f21 0 f19"/>
                <a:gd name="f24" fmla="+- f20 0 f19"/>
                <a:gd name="f25" fmla="*/ f22 1 f2"/>
                <a:gd name="f26" fmla="*/ f24 1 26"/>
                <a:gd name="f27" fmla="*/ f23 1 24"/>
                <a:gd name="f28" fmla="*/ 3 f24 1"/>
                <a:gd name="f29" fmla="*/ 0 f23 1"/>
                <a:gd name="f30" fmla="*/ 26 f24 1"/>
                <a:gd name="f31" fmla="*/ 17 f23 1"/>
                <a:gd name="f32" fmla="+- f25 0 f1"/>
                <a:gd name="f33" fmla="*/ f28 1 26"/>
                <a:gd name="f34" fmla="*/ f29 1 24"/>
                <a:gd name="f35" fmla="*/ f30 1 26"/>
                <a:gd name="f36" fmla="*/ f31 1 24"/>
                <a:gd name="f37" fmla="*/ 0 1 f26"/>
                <a:gd name="f38" fmla="*/ f20 1 f26"/>
                <a:gd name="f39" fmla="*/ 0 1 f27"/>
                <a:gd name="f40" fmla="*/ f21 1 f27"/>
                <a:gd name="f41" fmla="*/ f33 1 f26"/>
                <a:gd name="f42" fmla="*/ f34 1 f27"/>
                <a:gd name="f43" fmla="*/ f35 1 f26"/>
                <a:gd name="f44" fmla="*/ f36 1 f27"/>
                <a:gd name="f45" fmla="*/ f37 f17 1"/>
                <a:gd name="f46" fmla="*/ f38 f17 1"/>
                <a:gd name="f47" fmla="*/ f40 f18 1"/>
                <a:gd name="f48" fmla="*/ f39 f18 1"/>
                <a:gd name="f49" fmla="*/ f41 f17 1"/>
                <a:gd name="f50" fmla="*/ f42 f18 1"/>
                <a:gd name="f51" fmla="*/ f43 f17 1"/>
                <a:gd name="f52" fmla="*/ f44 f18 1"/>
              </a:gdLst>
              <a:ahLst/>
              <a:cxnLst>
                <a:cxn ang="3cd4">
                  <a:pos x="hc" y="t"/>
                </a:cxn>
                <a:cxn ang="0">
                  <a:pos x="r" y="vc"/>
                </a:cxn>
                <a:cxn ang="cd4">
                  <a:pos x="hc" y="b"/>
                </a:cxn>
                <a:cxn ang="cd2">
                  <a:pos x="l" y="vc"/>
                </a:cxn>
                <a:cxn ang="f32">
                  <a:pos x="f49" y="f50"/>
                </a:cxn>
                <a:cxn ang="f32">
                  <a:pos x="f51" y="f50"/>
                </a:cxn>
                <a:cxn ang="f32">
                  <a:pos x="f51" y="f52"/>
                </a:cxn>
                <a:cxn ang="f32">
                  <a:pos x="f49" y="f50"/>
                </a:cxn>
              </a:cxnLst>
              <a:rect l="f45" t="f48" r="f46" b="f47"/>
              <a:pathLst>
                <a:path w="26" h="24">
                  <a:moveTo>
                    <a:pt x="f8" y="f5"/>
                  </a:moveTo>
                  <a:cubicBezTo>
                    <a:pt x="f9" y="f5"/>
                    <a:pt x="f10" y="f5"/>
                    <a:pt x="f6" y="f5"/>
                  </a:cubicBezTo>
                  <a:cubicBezTo>
                    <a:pt x="f6" y="f11"/>
                    <a:pt x="f6" y="f12"/>
                    <a:pt x="f6" y="f13"/>
                  </a:cubicBezTo>
                  <a:cubicBezTo>
                    <a:pt x="f14" y="f7"/>
                    <a:pt x="f5" y="f15"/>
                    <a:pt x="f8" y="f5"/>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216" name="Freeform 221">
              <a:extLst>
                <a:ext uri="{FF2B5EF4-FFF2-40B4-BE49-F238E27FC236}">
                  <a16:creationId xmlns:a16="http://schemas.microsoft.com/office/drawing/2014/main" id="{9D6F0F47-5F3B-37DC-F4E5-C83B64F59556}"/>
                </a:ext>
              </a:extLst>
            </p:cNvPr>
            <p:cNvSpPr/>
            <p:nvPr/>
          </p:nvSpPr>
          <p:spPr>
            <a:xfrm>
              <a:off x="5327651" y="2526112"/>
              <a:ext cx="42867" cy="36511"/>
            </a:xfrm>
            <a:custGeom>
              <a:avLst/>
              <a:gdLst>
                <a:gd name="f0" fmla="val 10800000"/>
                <a:gd name="f1" fmla="val 5400000"/>
                <a:gd name="f2" fmla="val 180"/>
                <a:gd name="f3" fmla="val w"/>
                <a:gd name="f4" fmla="val h"/>
                <a:gd name="f5" fmla="val 0"/>
                <a:gd name="f6" fmla="val 24"/>
                <a:gd name="f7" fmla="val 21"/>
                <a:gd name="f8" fmla="val 2"/>
                <a:gd name="f9" fmla="val 9"/>
                <a:gd name="f10" fmla="val 15"/>
                <a:gd name="f11" fmla="val 16"/>
                <a:gd name="f12" fmla="val 20"/>
                <a:gd name="f13" fmla="val 19"/>
                <a:gd name="f14" fmla="val 13"/>
                <a:gd name="f15" fmla="val 7"/>
                <a:gd name="f16" fmla="val 8"/>
                <a:gd name="f17" fmla="val 1"/>
                <a:gd name="f18" fmla="+- 0 0 -90"/>
                <a:gd name="f19" fmla="*/ f3 1 24"/>
                <a:gd name="f20" fmla="*/ f4 1 21"/>
                <a:gd name="f21" fmla="val f5"/>
                <a:gd name="f22" fmla="val f6"/>
                <a:gd name="f23" fmla="val f7"/>
                <a:gd name="f24" fmla="*/ f18 f0 1"/>
                <a:gd name="f25" fmla="+- f23 0 f21"/>
                <a:gd name="f26" fmla="+- f22 0 f21"/>
                <a:gd name="f27" fmla="*/ f24 1 f2"/>
                <a:gd name="f28" fmla="*/ f26 1 24"/>
                <a:gd name="f29" fmla="*/ f25 1 21"/>
                <a:gd name="f30" fmla="*/ 24 f26 1"/>
                <a:gd name="f31" fmla="*/ 2 f25 1"/>
                <a:gd name="f32" fmla="*/ 21 f25 1"/>
                <a:gd name="f33" fmla="*/ 0 f26 1"/>
                <a:gd name="f34" fmla="*/ 19 f25 1"/>
                <a:gd name="f35" fmla="*/ 0 f25 1"/>
                <a:gd name="f36" fmla="+- f27 0 f1"/>
                <a:gd name="f37" fmla="*/ f30 1 24"/>
                <a:gd name="f38" fmla="*/ f31 1 21"/>
                <a:gd name="f39" fmla="*/ f32 1 21"/>
                <a:gd name="f40" fmla="*/ f33 1 24"/>
                <a:gd name="f41" fmla="*/ f34 1 21"/>
                <a:gd name="f42" fmla="*/ f35 1 21"/>
                <a:gd name="f43" fmla="*/ 0 1 f28"/>
                <a:gd name="f44" fmla="*/ f22 1 f28"/>
                <a:gd name="f45" fmla="*/ 0 1 f29"/>
                <a:gd name="f46" fmla="*/ f23 1 f29"/>
                <a:gd name="f47" fmla="*/ f37 1 f28"/>
                <a:gd name="f48" fmla="*/ f38 1 f29"/>
                <a:gd name="f49" fmla="*/ f39 1 f29"/>
                <a:gd name="f50" fmla="*/ f40 1 f28"/>
                <a:gd name="f51" fmla="*/ f41 1 f29"/>
                <a:gd name="f52" fmla="*/ f42 1 f29"/>
                <a:gd name="f53" fmla="*/ f43 f19 1"/>
                <a:gd name="f54" fmla="*/ f44 f19 1"/>
                <a:gd name="f55" fmla="*/ f46 f20 1"/>
                <a:gd name="f56" fmla="*/ f45 f20 1"/>
                <a:gd name="f57" fmla="*/ f47 f19 1"/>
                <a:gd name="f58" fmla="*/ f48 f20 1"/>
                <a:gd name="f59" fmla="*/ f49 f20 1"/>
                <a:gd name="f60" fmla="*/ f50 f19 1"/>
                <a:gd name="f61" fmla="*/ f51 f20 1"/>
                <a:gd name="f62" fmla="*/ f52 f20 1"/>
              </a:gdLst>
              <a:ahLst/>
              <a:cxnLst>
                <a:cxn ang="3cd4">
                  <a:pos x="hc" y="t"/>
                </a:cxn>
                <a:cxn ang="0">
                  <a:pos x="r" y="vc"/>
                </a:cxn>
                <a:cxn ang="cd4">
                  <a:pos x="hc" y="b"/>
                </a:cxn>
                <a:cxn ang="cd2">
                  <a:pos x="l" y="vc"/>
                </a:cxn>
                <a:cxn ang="f36">
                  <a:pos x="f57" y="f58"/>
                </a:cxn>
                <a:cxn ang="f36">
                  <a:pos x="f57" y="f59"/>
                </a:cxn>
                <a:cxn ang="f36">
                  <a:pos x="f60" y="f61"/>
                </a:cxn>
                <a:cxn ang="f36">
                  <a:pos x="f60" y="f62"/>
                </a:cxn>
                <a:cxn ang="f36">
                  <a:pos x="f57" y="f58"/>
                </a:cxn>
              </a:cxnLst>
              <a:rect l="f53" t="f56" r="f54" b="f55"/>
              <a:pathLst>
                <a:path w="24" h="21">
                  <a:moveTo>
                    <a:pt x="f6" y="f8"/>
                  </a:moveTo>
                  <a:cubicBezTo>
                    <a:pt x="f6" y="f9"/>
                    <a:pt x="f6" y="f10"/>
                    <a:pt x="f6" y="f7"/>
                  </a:cubicBezTo>
                  <a:cubicBezTo>
                    <a:pt x="f11" y="f7"/>
                    <a:pt x="f9" y="f12"/>
                    <a:pt x="f5" y="f13"/>
                  </a:cubicBezTo>
                  <a:cubicBezTo>
                    <a:pt x="f5" y="f14"/>
                    <a:pt x="f5" y="f15"/>
                    <a:pt x="f5" y="f5"/>
                  </a:cubicBezTo>
                  <a:cubicBezTo>
                    <a:pt x="f16" y="f5"/>
                    <a:pt x="f11" y="f17"/>
                    <a:pt x="f6" y="f8"/>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217" name="Freeform 222">
              <a:extLst>
                <a:ext uri="{FF2B5EF4-FFF2-40B4-BE49-F238E27FC236}">
                  <a16:creationId xmlns:a16="http://schemas.microsoft.com/office/drawing/2014/main" id="{A907B199-3E59-86ED-9BDF-6A9F7E866623}"/>
                </a:ext>
              </a:extLst>
            </p:cNvPr>
            <p:cNvSpPr/>
            <p:nvPr/>
          </p:nvSpPr>
          <p:spPr>
            <a:xfrm>
              <a:off x="5181603" y="2637239"/>
              <a:ext cx="42867" cy="34920"/>
            </a:xfrm>
            <a:custGeom>
              <a:avLst/>
              <a:gdLst>
                <a:gd name="f0" fmla="val 10800000"/>
                <a:gd name="f1" fmla="val 5400000"/>
                <a:gd name="f2" fmla="val 180"/>
                <a:gd name="f3" fmla="val w"/>
                <a:gd name="f4" fmla="val h"/>
                <a:gd name="f5" fmla="val 0"/>
                <a:gd name="f6" fmla="val 24"/>
                <a:gd name="f7" fmla="val 20"/>
                <a:gd name="f8" fmla="val 13"/>
                <a:gd name="f9" fmla="val 7"/>
                <a:gd name="f10" fmla="val 8"/>
                <a:gd name="f11" fmla="val 15"/>
                <a:gd name="f12" fmla="val 16"/>
                <a:gd name="f13" fmla="+- 0 0 -90"/>
                <a:gd name="f14" fmla="*/ f3 1 24"/>
                <a:gd name="f15" fmla="*/ f4 1 20"/>
                <a:gd name="f16" fmla="val f5"/>
                <a:gd name="f17" fmla="val f6"/>
                <a:gd name="f18" fmla="val f7"/>
                <a:gd name="f19" fmla="*/ f13 f0 1"/>
                <a:gd name="f20" fmla="+- f18 0 f16"/>
                <a:gd name="f21" fmla="+- f17 0 f16"/>
                <a:gd name="f22" fmla="*/ f19 1 f2"/>
                <a:gd name="f23" fmla="*/ f21 1 24"/>
                <a:gd name="f24" fmla="*/ f20 1 20"/>
                <a:gd name="f25" fmla="*/ 0 f21 1"/>
                <a:gd name="f26" fmla="*/ 20 f20 1"/>
                <a:gd name="f27" fmla="*/ 0 f20 1"/>
                <a:gd name="f28" fmla="*/ 24 f21 1"/>
                <a:gd name="f29" fmla="+- f22 0 f1"/>
                <a:gd name="f30" fmla="*/ f25 1 24"/>
                <a:gd name="f31" fmla="*/ f26 1 20"/>
                <a:gd name="f32" fmla="*/ f27 1 20"/>
                <a:gd name="f33" fmla="*/ f28 1 24"/>
                <a:gd name="f34" fmla="*/ 0 1 f23"/>
                <a:gd name="f35" fmla="*/ f17 1 f23"/>
                <a:gd name="f36" fmla="*/ 0 1 f24"/>
                <a:gd name="f37" fmla="*/ f18 1 f24"/>
                <a:gd name="f38" fmla="*/ f30 1 f23"/>
                <a:gd name="f39" fmla="*/ f31 1 f24"/>
                <a:gd name="f40" fmla="*/ f32 1 f24"/>
                <a:gd name="f41" fmla="*/ f33 1 f23"/>
                <a:gd name="f42" fmla="*/ f34 f14 1"/>
                <a:gd name="f43" fmla="*/ f35 f14 1"/>
                <a:gd name="f44" fmla="*/ f37 f15 1"/>
                <a:gd name="f45" fmla="*/ f36 f15 1"/>
                <a:gd name="f46" fmla="*/ f38 f14 1"/>
                <a:gd name="f47" fmla="*/ f39 f15 1"/>
                <a:gd name="f48" fmla="*/ f40 f15 1"/>
                <a:gd name="f49" fmla="*/ f41 f14 1"/>
              </a:gdLst>
              <a:ahLst/>
              <a:cxnLst>
                <a:cxn ang="3cd4">
                  <a:pos x="hc" y="t"/>
                </a:cxn>
                <a:cxn ang="0">
                  <a:pos x="r" y="vc"/>
                </a:cxn>
                <a:cxn ang="cd4">
                  <a:pos x="hc" y="b"/>
                </a:cxn>
                <a:cxn ang="cd2">
                  <a:pos x="l" y="vc"/>
                </a:cxn>
                <a:cxn ang="f29">
                  <a:pos x="f46" y="f47"/>
                </a:cxn>
                <a:cxn ang="f29">
                  <a:pos x="f46" y="f48"/>
                </a:cxn>
                <a:cxn ang="f29">
                  <a:pos x="f49" y="f48"/>
                </a:cxn>
                <a:cxn ang="f29">
                  <a:pos x="f49" y="f47"/>
                </a:cxn>
                <a:cxn ang="f29">
                  <a:pos x="f46" y="f47"/>
                </a:cxn>
              </a:cxnLst>
              <a:rect l="f42" t="f45" r="f43" b="f44"/>
              <a:pathLst>
                <a:path w="24" h="20">
                  <a:moveTo>
                    <a:pt x="f5" y="f7"/>
                  </a:moveTo>
                  <a:cubicBezTo>
                    <a:pt x="f5" y="f8"/>
                    <a:pt x="f5" y="f9"/>
                    <a:pt x="f5" y="f5"/>
                  </a:cubicBezTo>
                  <a:cubicBezTo>
                    <a:pt x="f10" y="f5"/>
                    <a:pt x="f11" y="f5"/>
                    <a:pt x="f6" y="f5"/>
                  </a:cubicBezTo>
                  <a:cubicBezTo>
                    <a:pt x="f6" y="f9"/>
                    <a:pt x="f6" y="f8"/>
                    <a:pt x="f6" y="f7"/>
                  </a:cubicBezTo>
                  <a:cubicBezTo>
                    <a:pt x="f12" y="f7"/>
                    <a:pt x="f10" y="f7"/>
                    <a:pt x="f5" y="f7"/>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218" name="Freeform 223">
              <a:extLst>
                <a:ext uri="{FF2B5EF4-FFF2-40B4-BE49-F238E27FC236}">
                  <a16:creationId xmlns:a16="http://schemas.microsoft.com/office/drawing/2014/main" id="{F7FFDE46-16C1-5738-E9D7-DA190A28AEDD}"/>
                </a:ext>
              </a:extLst>
            </p:cNvPr>
            <p:cNvSpPr/>
            <p:nvPr/>
          </p:nvSpPr>
          <p:spPr>
            <a:xfrm>
              <a:off x="5254627" y="2397520"/>
              <a:ext cx="41276" cy="39684"/>
            </a:xfrm>
            <a:custGeom>
              <a:avLst/>
              <a:gdLst>
                <a:gd name="f0" fmla="val 10800000"/>
                <a:gd name="f1" fmla="val 5400000"/>
                <a:gd name="f2" fmla="val 180"/>
                <a:gd name="f3" fmla="val w"/>
                <a:gd name="f4" fmla="val h"/>
                <a:gd name="f5" fmla="val 0"/>
                <a:gd name="f6" fmla="val 24"/>
                <a:gd name="f7" fmla="val 23"/>
                <a:gd name="f8" fmla="val 8"/>
                <a:gd name="f9" fmla="val 1"/>
                <a:gd name="f10" fmla="val 16"/>
                <a:gd name="f11" fmla="val 2"/>
                <a:gd name="f12" fmla="val 3"/>
                <a:gd name="f13" fmla="val 10"/>
                <a:gd name="f14" fmla="val 22"/>
                <a:gd name="f15" fmla="val 21"/>
                <a:gd name="f16" fmla="val 14"/>
                <a:gd name="f17" fmla="+- 0 0 -90"/>
                <a:gd name="f18" fmla="*/ f3 1 24"/>
                <a:gd name="f19" fmla="*/ f4 1 23"/>
                <a:gd name="f20" fmla="val f5"/>
                <a:gd name="f21" fmla="val f6"/>
                <a:gd name="f22" fmla="val f7"/>
                <a:gd name="f23" fmla="*/ f17 f0 1"/>
                <a:gd name="f24" fmla="+- f22 0 f20"/>
                <a:gd name="f25" fmla="+- f21 0 f20"/>
                <a:gd name="f26" fmla="*/ f23 1 f2"/>
                <a:gd name="f27" fmla="*/ f25 1 24"/>
                <a:gd name="f28" fmla="*/ f24 1 23"/>
                <a:gd name="f29" fmla="*/ 0 f25 1"/>
                <a:gd name="f30" fmla="*/ 0 f24 1"/>
                <a:gd name="f31" fmla="*/ 24 f25 1"/>
                <a:gd name="f32" fmla="*/ 3 f24 1"/>
                <a:gd name="f33" fmla="*/ 23 f24 1"/>
                <a:gd name="f34" fmla="*/ 21 f24 1"/>
                <a:gd name="f35" fmla="+- f26 0 f1"/>
                <a:gd name="f36" fmla="*/ f29 1 24"/>
                <a:gd name="f37" fmla="*/ f30 1 23"/>
                <a:gd name="f38" fmla="*/ f31 1 24"/>
                <a:gd name="f39" fmla="*/ f32 1 23"/>
                <a:gd name="f40" fmla="*/ f33 1 23"/>
                <a:gd name="f41" fmla="*/ f34 1 23"/>
                <a:gd name="f42" fmla="*/ 0 1 f27"/>
                <a:gd name="f43" fmla="*/ f21 1 f27"/>
                <a:gd name="f44" fmla="*/ 0 1 f28"/>
                <a:gd name="f45" fmla="*/ f22 1 f28"/>
                <a:gd name="f46" fmla="*/ f36 1 f27"/>
                <a:gd name="f47" fmla="*/ f37 1 f28"/>
                <a:gd name="f48" fmla="*/ f38 1 f27"/>
                <a:gd name="f49" fmla="*/ f39 1 f28"/>
                <a:gd name="f50" fmla="*/ f40 1 f28"/>
                <a:gd name="f51" fmla="*/ f41 1 f28"/>
                <a:gd name="f52" fmla="*/ f42 f18 1"/>
                <a:gd name="f53" fmla="*/ f43 f18 1"/>
                <a:gd name="f54" fmla="*/ f45 f19 1"/>
                <a:gd name="f55" fmla="*/ f44 f19 1"/>
                <a:gd name="f56" fmla="*/ f46 f18 1"/>
                <a:gd name="f57" fmla="*/ f47 f19 1"/>
                <a:gd name="f58" fmla="*/ f48 f18 1"/>
                <a:gd name="f59" fmla="*/ f49 f19 1"/>
                <a:gd name="f60" fmla="*/ f50 f19 1"/>
                <a:gd name="f61" fmla="*/ f51 f19 1"/>
              </a:gdLst>
              <a:ahLst/>
              <a:cxnLst>
                <a:cxn ang="3cd4">
                  <a:pos x="hc" y="t"/>
                </a:cxn>
                <a:cxn ang="0">
                  <a:pos x="r" y="vc"/>
                </a:cxn>
                <a:cxn ang="cd4">
                  <a:pos x="hc" y="b"/>
                </a:cxn>
                <a:cxn ang="cd2">
                  <a:pos x="l" y="vc"/>
                </a:cxn>
                <a:cxn ang="f35">
                  <a:pos x="f56" y="f57"/>
                </a:cxn>
                <a:cxn ang="f35">
                  <a:pos x="f58" y="f59"/>
                </a:cxn>
                <a:cxn ang="f35">
                  <a:pos x="f58" y="f60"/>
                </a:cxn>
                <a:cxn ang="f35">
                  <a:pos x="f56" y="f61"/>
                </a:cxn>
                <a:cxn ang="f35">
                  <a:pos x="f56" y="f57"/>
                </a:cxn>
              </a:cxnLst>
              <a:rect l="f52" t="f55" r="f53" b="f54"/>
              <a:pathLst>
                <a:path w="24" h="23">
                  <a:moveTo>
                    <a:pt x="f5" y="f5"/>
                  </a:moveTo>
                  <a:cubicBezTo>
                    <a:pt x="f8" y="f9"/>
                    <a:pt x="f10" y="f11"/>
                    <a:pt x="f6" y="f12"/>
                  </a:cubicBezTo>
                  <a:cubicBezTo>
                    <a:pt x="f6" y="f13"/>
                    <a:pt x="f6" y="f10"/>
                    <a:pt x="f6" y="f7"/>
                  </a:cubicBezTo>
                  <a:cubicBezTo>
                    <a:pt x="f10" y="f14"/>
                    <a:pt x="f8" y="f15"/>
                    <a:pt x="f5" y="f15"/>
                  </a:cubicBezTo>
                  <a:cubicBezTo>
                    <a:pt x="f5" y="f16"/>
                    <a:pt x="f5" y="f8"/>
                    <a:pt x="f5" y="f5"/>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219" name="Freeform 224">
              <a:extLst>
                <a:ext uri="{FF2B5EF4-FFF2-40B4-BE49-F238E27FC236}">
                  <a16:creationId xmlns:a16="http://schemas.microsoft.com/office/drawing/2014/main" id="{B0D8485B-DC94-C133-66F7-4D0B6BD7CFA1}"/>
                </a:ext>
              </a:extLst>
            </p:cNvPr>
            <p:cNvSpPr/>
            <p:nvPr/>
          </p:nvSpPr>
          <p:spPr>
            <a:xfrm>
              <a:off x="5326059" y="2110188"/>
              <a:ext cx="44448" cy="41276"/>
            </a:xfrm>
            <a:custGeom>
              <a:avLst/>
              <a:gdLst>
                <a:gd name="f0" fmla="val 10800000"/>
                <a:gd name="f1" fmla="val 5400000"/>
                <a:gd name="f2" fmla="val 180"/>
                <a:gd name="f3" fmla="val w"/>
                <a:gd name="f4" fmla="val h"/>
                <a:gd name="f5" fmla="val 0"/>
                <a:gd name="f6" fmla="val 25"/>
                <a:gd name="f7" fmla="val 23"/>
                <a:gd name="f8" fmla="val 2"/>
                <a:gd name="f9" fmla="val 10"/>
                <a:gd name="f10" fmla="val 17"/>
                <a:gd name="f11" fmla="val 3"/>
                <a:gd name="f12" fmla="val 4"/>
                <a:gd name="f13" fmla="val 11"/>
                <a:gd name="f14" fmla="val 1"/>
                <a:gd name="f15" fmla="val 22"/>
                <a:gd name="f16" fmla="+- 0 0 -90"/>
                <a:gd name="f17" fmla="*/ f3 1 25"/>
                <a:gd name="f18" fmla="*/ f4 1 23"/>
                <a:gd name="f19" fmla="val f5"/>
                <a:gd name="f20" fmla="val f6"/>
                <a:gd name="f21" fmla="val f7"/>
                <a:gd name="f22" fmla="*/ f16 f0 1"/>
                <a:gd name="f23" fmla="+- f21 0 f19"/>
                <a:gd name="f24" fmla="+- f20 0 f19"/>
                <a:gd name="f25" fmla="*/ f22 1 f2"/>
                <a:gd name="f26" fmla="*/ f24 1 25"/>
                <a:gd name="f27" fmla="*/ f23 1 23"/>
                <a:gd name="f28" fmla="*/ 2 f24 1"/>
                <a:gd name="f29" fmla="*/ 0 f23 1"/>
                <a:gd name="f30" fmla="*/ 25 f24 1"/>
                <a:gd name="f31" fmla="*/ 4 f23 1"/>
                <a:gd name="f32" fmla="*/ 23 f23 1"/>
                <a:gd name="f33" fmla="+- f25 0 f1"/>
                <a:gd name="f34" fmla="*/ f28 1 25"/>
                <a:gd name="f35" fmla="*/ f29 1 23"/>
                <a:gd name="f36" fmla="*/ f30 1 25"/>
                <a:gd name="f37" fmla="*/ f31 1 23"/>
                <a:gd name="f38" fmla="*/ f32 1 23"/>
                <a:gd name="f39" fmla="*/ 0 1 f26"/>
                <a:gd name="f40" fmla="*/ f20 1 f26"/>
                <a:gd name="f41" fmla="*/ 0 1 f27"/>
                <a:gd name="f42" fmla="*/ f21 1 f27"/>
                <a:gd name="f43" fmla="*/ f34 1 f26"/>
                <a:gd name="f44" fmla="*/ f35 1 f27"/>
                <a:gd name="f45" fmla="*/ f36 1 f26"/>
                <a:gd name="f46" fmla="*/ f37 1 f27"/>
                <a:gd name="f47" fmla="*/ f38 1 f27"/>
                <a:gd name="f48" fmla="*/ f39 f17 1"/>
                <a:gd name="f49" fmla="*/ f40 f17 1"/>
                <a:gd name="f50" fmla="*/ f42 f18 1"/>
                <a:gd name="f51" fmla="*/ f41 f18 1"/>
                <a:gd name="f52" fmla="*/ f43 f17 1"/>
                <a:gd name="f53" fmla="*/ f44 f18 1"/>
                <a:gd name="f54" fmla="*/ f45 f17 1"/>
                <a:gd name="f55" fmla="*/ f46 f18 1"/>
                <a:gd name="f56" fmla="*/ f47 f18 1"/>
              </a:gdLst>
              <a:ahLst/>
              <a:cxnLst>
                <a:cxn ang="3cd4">
                  <a:pos x="hc" y="t"/>
                </a:cxn>
                <a:cxn ang="0">
                  <a:pos x="r" y="vc"/>
                </a:cxn>
                <a:cxn ang="cd4">
                  <a:pos x="hc" y="b"/>
                </a:cxn>
                <a:cxn ang="cd2">
                  <a:pos x="l" y="vc"/>
                </a:cxn>
                <a:cxn ang="f33">
                  <a:pos x="f52" y="f53"/>
                </a:cxn>
                <a:cxn ang="f33">
                  <a:pos x="f54" y="f55"/>
                </a:cxn>
                <a:cxn ang="f33">
                  <a:pos x="f54" y="f56"/>
                </a:cxn>
                <a:cxn ang="f33">
                  <a:pos x="f52" y="f53"/>
                </a:cxn>
              </a:cxnLst>
              <a:rect l="f48" t="f51" r="f49" b="f50"/>
              <a:pathLst>
                <a:path w="25" h="23">
                  <a:moveTo>
                    <a:pt x="f8" y="f5"/>
                  </a:moveTo>
                  <a:cubicBezTo>
                    <a:pt x="f9" y="f8"/>
                    <a:pt x="f10" y="f11"/>
                    <a:pt x="f6" y="f12"/>
                  </a:cubicBezTo>
                  <a:cubicBezTo>
                    <a:pt x="f6" y="f13"/>
                    <a:pt x="f6" y="f10"/>
                    <a:pt x="f6" y="f7"/>
                  </a:cubicBezTo>
                  <a:cubicBezTo>
                    <a:pt x="f14" y="f7"/>
                    <a:pt x="f5" y="f15"/>
                    <a:pt x="f8" y="f5"/>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220" name="Freeform 225">
              <a:extLst>
                <a:ext uri="{FF2B5EF4-FFF2-40B4-BE49-F238E27FC236}">
                  <a16:creationId xmlns:a16="http://schemas.microsoft.com/office/drawing/2014/main" id="{1F9BC8B1-49AB-3FBF-DF1A-A69491387764}"/>
                </a:ext>
              </a:extLst>
            </p:cNvPr>
            <p:cNvSpPr/>
            <p:nvPr/>
          </p:nvSpPr>
          <p:spPr>
            <a:xfrm>
              <a:off x="5254627" y="2581671"/>
              <a:ext cx="41276" cy="34920"/>
            </a:xfrm>
            <a:custGeom>
              <a:avLst/>
              <a:gdLst>
                <a:gd name="f0" fmla="val 10800000"/>
                <a:gd name="f1" fmla="val 5400000"/>
                <a:gd name="f2" fmla="val 180"/>
                <a:gd name="f3" fmla="val w"/>
                <a:gd name="f4" fmla="val h"/>
                <a:gd name="f5" fmla="val 0"/>
                <a:gd name="f6" fmla="val 24"/>
                <a:gd name="f7" fmla="val 19"/>
                <a:gd name="f8" fmla="val 12"/>
                <a:gd name="f9" fmla="val 6"/>
                <a:gd name="f10" fmla="val 8"/>
                <a:gd name="f11" fmla="val 15"/>
                <a:gd name="f12" fmla="val 16"/>
                <a:gd name="f13" fmla="+- 0 0 -90"/>
                <a:gd name="f14" fmla="*/ f3 1 24"/>
                <a:gd name="f15" fmla="*/ f4 1 19"/>
                <a:gd name="f16" fmla="val f5"/>
                <a:gd name="f17" fmla="val f6"/>
                <a:gd name="f18" fmla="val f7"/>
                <a:gd name="f19" fmla="*/ f13 f0 1"/>
                <a:gd name="f20" fmla="+- f18 0 f16"/>
                <a:gd name="f21" fmla="+- f17 0 f16"/>
                <a:gd name="f22" fmla="*/ f19 1 f2"/>
                <a:gd name="f23" fmla="*/ f21 1 24"/>
                <a:gd name="f24" fmla="*/ f20 1 19"/>
                <a:gd name="f25" fmla="*/ 0 f21 1"/>
                <a:gd name="f26" fmla="*/ 19 f20 1"/>
                <a:gd name="f27" fmla="*/ 0 f20 1"/>
                <a:gd name="f28" fmla="*/ 24 f21 1"/>
                <a:gd name="f29" fmla="+- f22 0 f1"/>
                <a:gd name="f30" fmla="*/ f25 1 24"/>
                <a:gd name="f31" fmla="*/ f26 1 19"/>
                <a:gd name="f32" fmla="*/ f27 1 19"/>
                <a:gd name="f33" fmla="*/ f28 1 24"/>
                <a:gd name="f34" fmla="*/ 0 1 f23"/>
                <a:gd name="f35" fmla="*/ f17 1 f23"/>
                <a:gd name="f36" fmla="*/ 0 1 f24"/>
                <a:gd name="f37" fmla="*/ f18 1 f24"/>
                <a:gd name="f38" fmla="*/ f30 1 f23"/>
                <a:gd name="f39" fmla="*/ f31 1 f24"/>
                <a:gd name="f40" fmla="*/ f32 1 f24"/>
                <a:gd name="f41" fmla="*/ f33 1 f23"/>
                <a:gd name="f42" fmla="*/ f34 f14 1"/>
                <a:gd name="f43" fmla="*/ f35 f14 1"/>
                <a:gd name="f44" fmla="*/ f37 f15 1"/>
                <a:gd name="f45" fmla="*/ f36 f15 1"/>
                <a:gd name="f46" fmla="*/ f38 f14 1"/>
                <a:gd name="f47" fmla="*/ f39 f15 1"/>
                <a:gd name="f48" fmla="*/ f40 f15 1"/>
                <a:gd name="f49" fmla="*/ f41 f14 1"/>
              </a:gdLst>
              <a:ahLst/>
              <a:cxnLst>
                <a:cxn ang="3cd4">
                  <a:pos x="hc" y="t"/>
                </a:cxn>
                <a:cxn ang="0">
                  <a:pos x="r" y="vc"/>
                </a:cxn>
                <a:cxn ang="cd4">
                  <a:pos x="hc" y="b"/>
                </a:cxn>
                <a:cxn ang="cd2">
                  <a:pos x="l" y="vc"/>
                </a:cxn>
                <a:cxn ang="f29">
                  <a:pos x="f46" y="f47"/>
                </a:cxn>
                <a:cxn ang="f29">
                  <a:pos x="f46" y="f48"/>
                </a:cxn>
                <a:cxn ang="f29">
                  <a:pos x="f49" y="f48"/>
                </a:cxn>
                <a:cxn ang="f29">
                  <a:pos x="f49" y="f47"/>
                </a:cxn>
                <a:cxn ang="f29">
                  <a:pos x="f46" y="f47"/>
                </a:cxn>
              </a:cxnLst>
              <a:rect l="f42" t="f45" r="f43" b="f44"/>
              <a:pathLst>
                <a:path w="24" h="19">
                  <a:moveTo>
                    <a:pt x="f5" y="f7"/>
                  </a:moveTo>
                  <a:cubicBezTo>
                    <a:pt x="f5" y="f8"/>
                    <a:pt x="f5" y="f9"/>
                    <a:pt x="f5" y="f5"/>
                  </a:cubicBezTo>
                  <a:cubicBezTo>
                    <a:pt x="f10" y="f5"/>
                    <a:pt x="f11" y="f5"/>
                    <a:pt x="f6" y="f5"/>
                  </a:cubicBezTo>
                  <a:cubicBezTo>
                    <a:pt x="f6" y="f9"/>
                    <a:pt x="f6" y="f8"/>
                    <a:pt x="f6" y="f7"/>
                  </a:cubicBezTo>
                  <a:cubicBezTo>
                    <a:pt x="f12" y="f7"/>
                    <a:pt x="f10" y="f7"/>
                    <a:pt x="f5" y="f7"/>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221" name="Freeform 226">
              <a:extLst>
                <a:ext uri="{FF2B5EF4-FFF2-40B4-BE49-F238E27FC236}">
                  <a16:creationId xmlns:a16="http://schemas.microsoft.com/office/drawing/2014/main" id="{9880AC02-8C76-B89C-4BBE-A7114AB250EC}"/>
                </a:ext>
              </a:extLst>
            </p:cNvPr>
            <p:cNvSpPr/>
            <p:nvPr/>
          </p:nvSpPr>
          <p:spPr>
            <a:xfrm>
              <a:off x="5327651" y="2765822"/>
              <a:ext cx="42867" cy="31747"/>
            </a:xfrm>
            <a:custGeom>
              <a:avLst/>
              <a:gdLst>
                <a:gd name="f0" fmla="val 10800000"/>
                <a:gd name="f1" fmla="val 5400000"/>
                <a:gd name="f2" fmla="val 180"/>
                <a:gd name="f3" fmla="val w"/>
                <a:gd name="f4" fmla="val h"/>
                <a:gd name="f5" fmla="val 0"/>
                <a:gd name="f6" fmla="val 24"/>
                <a:gd name="f7" fmla="val 18"/>
                <a:gd name="f8" fmla="val 6"/>
                <a:gd name="f9" fmla="val 12"/>
                <a:gd name="f10" fmla="val 16"/>
                <a:gd name="f11" fmla="val 9"/>
                <a:gd name="f12" fmla="val 8"/>
                <a:gd name="f13" fmla="+- 0 0 -90"/>
                <a:gd name="f14" fmla="*/ f3 1 24"/>
                <a:gd name="f15" fmla="*/ f4 1 18"/>
                <a:gd name="f16" fmla="val f5"/>
                <a:gd name="f17" fmla="val f6"/>
                <a:gd name="f18" fmla="val f7"/>
                <a:gd name="f19" fmla="*/ f13 f0 1"/>
                <a:gd name="f20" fmla="+- f18 0 f16"/>
                <a:gd name="f21" fmla="+- f17 0 f16"/>
                <a:gd name="f22" fmla="*/ f19 1 f2"/>
                <a:gd name="f23" fmla="*/ f21 1 24"/>
                <a:gd name="f24" fmla="*/ f20 1 18"/>
                <a:gd name="f25" fmla="*/ 24 f21 1"/>
                <a:gd name="f26" fmla="*/ 0 f20 1"/>
                <a:gd name="f27" fmla="*/ 18 f20 1"/>
                <a:gd name="f28" fmla="*/ 0 f21 1"/>
                <a:gd name="f29" fmla="+- f22 0 f1"/>
                <a:gd name="f30" fmla="*/ f25 1 24"/>
                <a:gd name="f31" fmla="*/ f26 1 18"/>
                <a:gd name="f32" fmla="*/ f27 1 18"/>
                <a:gd name="f33" fmla="*/ f28 1 24"/>
                <a:gd name="f34" fmla="*/ 0 1 f23"/>
                <a:gd name="f35" fmla="*/ f17 1 f23"/>
                <a:gd name="f36" fmla="*/ 0 1 f24"/>
                <a:gd name="f37" fmla="*/ f18 1 f24"/>
                <a:gd name="f38" fmla="*/ f30 1 f23"/>
                <a:gd name="f39" fmla="*/ f31 1 f24"/>
                <a:gd name="f40" fmla="*/ f32 1 f24"/>
                <a:gd name="f41" fmla="*/ f33 1 f23"/>
                <a:gd name="f42" fmla="*/ f34 f14 1"/>
                <a:gd name="f43" fmla="*/ f35 f14 1"/>
                <a:gd name="f44" fmla="*/ f37 f15 1"/>
                <a:gd name="f45" fmla="*/ f36 f15 1"/>
                <a:gd name="f46" fmla="*/ f38 f14 1"/>
                <a:gd name="f47" fmla="*/ f39 f15 1"/>
                <a:gd name="f48" fmla="*/ f40 f15 1"/>
                <a:gd name="f49" fmla="*/ f41 f14 1"/>
              </a:gdLst>
              <a:ahLst/>
              <a:cxnLst>
                <a:cxn ang="3cd4">
                  <a:pos x="hc" y="t"/>
                </a:cxn>
                <a:cxn ang="0">
                  <a:pos x="r" y="vc"/>
                </a:cxn>
                <a:cxn ang="cd4">
                  <a:pos x="hc" y="b"/>
                </a:cxn>
                <a:cxn ang="cd2">
                  <a:pos x="l" y="vc"/>
                </a:cxn>
                <a:cxn ang="f29">
                  <a:pos x="f46" y="f47"/>
                </a:cxn>
                <a:cxn ang="f29">
                  <a:pos x="f46" y="f48"/>
                </a:cxn>
                <a:cxn ang="f29">
                  <a:pos x="f49" y="f48"/>
                </a:cxn>
                <a:cxn ang="f29">
                  <a:pos x="f49" y="f47"/>
                </a:cxn>
                <a:cxn ang="f29">
                  <a:pos x="f46" y="f47"/>
                </a:cxn>
              </a:cxnLst>
              <a:rect l="f42" t="f45" r="f43" b="f44"/>
              <a:pathLst>
                <a:path w="24" h="18">
                  <a:moveTo>
                    <a:pt x="f6" y="f5"/>
                  </a:moveTo>
                  <a:cubicBezTo>
                    <a:pt x="f6" y="f8"/>
                    <a:pt x="f6" y="f9"/>
                    <a:pt x="f6" y="f7"/>
                  </a:cubicBezTo>
                  <a:cubicBezTo>
                    <a:pt x="f10" y="f7"/>
                    <a:pt x="f11" y="f7"/>
                    <a:pt x="f5" y="f7"/>
                  </a:cubicBezTo>
                  <a:cubicBezTo>
                    <a:pt x="f5" y="f9"/>
                    <a:pt x="f5" y="f8"/>
                    <a:pt x="f5" y="f5"/>
                  </a:cubicBezTo>
                  <a:cubicBezTo>
                    <a:pt x="f12" y="f5"/>
                    <a:pt x="f10" y="f5"/>
                    <a:pt x="f6" y="f5"/>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222" name="Freeform 227">
              <a:extLst>
                <a:ext uri="{FF2B5EF4-FFF2-40B4-BE49-F238E27FC236}">
                  <a16:creationId xmlns:a16="http://schemas.microsoft.com/office/drawing/2014/main" id="{86656C10-D693-C645-4A82-96E9104200F9}"/>
                </a:ext>
              </a:extLst>
            </p:cNvPr>
            <p:cNvSpPr/>
            <p:nvPr/>
          </p:nvSpPr>
          <p:spPr>
            <a:xfrm>
              <a:off x="5254627" y="2276874"/>
              <a:ext cx="41276" cy="41276"/>
            </a:xfrm>
            <a:custGeom>
              <a:avLst/>
              <a:gdLst>
                <a:gd name="f0" fmla="val 10800000"/>
                <a:gd name="f1" fmla="val 5400000"/>
                <a:gd name="f2" fmla="val 180"/>
                <a:gd name="f3" fmla="val w"/>
                <a:gd name="f4" fmla="val h"/>
                <a:gd name="f5" fmla="val 0"/>
                <a:gd name="f6" fmla="val 24"/>
                <a:gd name="f7" fmla="val 23"/>
                <a:gd name="f8" fmla="val 8"/>
                <a:gd name="f9" fmla="val 1"/>
                <a:gd name="f10" fmla="val 16"/>
                <a:gd name="f11" fmla="val 2"/>
                <a:gd name="f12" fmla="val 4"/>
                <a:gd name="f13" fmla="val 10"/>
                <a:gd name="f14" fmla="val 22"/>
                <a:gd name="f15" fmla="val 21"/>
                <a:gd name="f16" fmla="val 20"/>
                <a:gd name="f17" fmla="val 13"/>
                <a:gd name="f18" fmla="val 7"/>
                <a:gd name="f19" fmla="+- 0 0 -90"/>
                <a:gd name="f20" fmla="*/ f3 1 24"/>
                <a:gd name="f21" fmla="*/ f4 1 23"/>
                <a:gd name="f22" fmla="val f5"/>
                <a:gd name="f23" fmla="val f6"/>
                <a:gd name="f24" fmla="val f7"/>
                <a:gd name="f25" fmla="*/ f19 f0 1"/>
                <a:gd name="f26" fmla="+- f24 0 f22"/>
                <a:gd name="f27" fmla="+- f23 0 f22"/>
                <a:gd name="f28" fmla="*/ f25 1 f2"/>
                <a:gd name="f29" fmla="*/ f27 1 24"/>
                <a:gd name="f30" fmla="*/ f26 1 23"/>
                <a:gd name="f31" fmla="*/ 0 f27 1"/>
                <a:gd name="f32" fmla="*/ 0 f26 1"/>
                <a:gd name="f33" fmla="*/ 24 f27 1"/>
                <a:gd name="f34" fmla="*/ 4 f26 1"/>
                <a:gd name="f35" fmla="*/ 23 f26 1"/>
                <a:gd name="f36" fmla="*/ 20 f26 1"/>
                <a:gd name="f37" fmla="+- f28 0 f1"/>
                <a:gd name="f38" fmla="*/ f31 1 24"/>
                <a:gd name="f39" fmla="*/ f32 1 23"/>
                <a:gd name="f40" fmla="*/ f33 1 24"/>
                <a:gd name="f41" fmla="*/ f34 1 23"/>
                <a:gd name="f42" fmla="*/ f35 1 23"/>
                <a:gd name="f43" fmla="*/ f36 1 23"/>
                <a:gd name="f44" fmla="*/ 0 1 f29"/>
                <a:gd name="f45" fmla="*/ f23 1 f29"/>
                <a:gd name="f46" fmla="*/ 0 1 f30"/>
                <a:gd name="f47" fmla="*/ f24 1 f30"/>
                <a:gd name="f48" fmla="*/ f38 1 f29"/>
                <a:gd name="f49" fmla="*/ f39 1 f30"/>
                <a:gd name="f50" fmla="*/ f40 1 f29"/>
                <a:gd name="f51" fmla="*/ f41 1 f30"/>
                <a:gd name="f52" fmla="*/ f42 1 f30"/>
                <a:gd name="f53" fmla="*/ f43 1 f30"/>
                <a:gd name="f54" fmla="*/ f44 f20 1"/>
                <a:gd name="f55" fmla="*/ f45 f20 1"/>
                <a:gd name="f56" fmla="*/ f47 f21 1"/>
                <a:gd name="f57" fmla="*/ f46 f21 1"/>
                <a:gd name="f58" fmla="*/ f48 f20 1"/>
                <a:gd name="f59" fmla="*/ f49 f21 1"/>
                <a:gd name="f60" fmla="*/ f50 f20 1"/>
                <a:gd name="f61" fmla="*/ f51 f21 1"/>
                <a:gd name="f62" fmla="*/ f52 f21 1"/>
                <a:gd name="f63" fmla="*/ f53 f21 1"/>
              </a:gdLst>
              <a:ahLst/>
              <a:cxnLst>
                <a:cxn ang="3cd4">
                  <a:pos x="hc" y="t"/>
                </a:cxn>
                <a:cxn ang="0">
                  <a:pos x="r" y="vc"/>
                </a:cxn>
                <a:cxn ang="cd4">
                  <a:pos x="hc" y="b"/>
                </a:cxn>
                <a:cxn ang="cd2">
                  <a:pos x="l" y="vc"/>
                </a:cxn>
                <a:cxn ang="f37">
                  <a:pos x="f58" y="f59"/>
                </a:cxn>
                <a:cxn ang="f37">
                  <a:pos x="f60" y="f61"/>
                </a:cxn>
                <a:cxn ang="f37">
                  <a:pos x="f60" y="f62"/>
                </a:cxn>
                <a:cxn ang="f37">
                  <a:pos x="f58" y="f63"/>
                </a:cxn>
                <a:cxn ang="f37">
                  <a:pos x="f58" y="f59"/>
                </a:cxn>
              </a:cxnLst>
              <a:rect l="f54" t="f57" r="f55" b="f56"/>
              <a:pathLst>
                <a:path w="24" h="23">
                  <a:moveTo>
                    <a:pt x="f5" y="f5"/>
                  </a:moveTo>
                  <a:cubicBezTo>
                    <a:pt x="f8" y="f9"/>
                    <a:pt x="f10" y="f11"/>
                    <a:pt x="f6" y="f12"/>
                  </a:cubicBezTo>
                  <a:cubicBezTo>
                    <a:pt x="f6" y="f13"/>
                    <a:pt x="f6" y="f10"/>
                    <a:pt x="f6" y="f7"/>
                  </a:cubicBezTo>
                  <a:cubicBezTo>
                    <a:pt x="f10" y="f14"/>
                    <a:pt x="f8" y="f15"/>
                    <a:pt x="f5" y="f16"/>
                  </a:cubicBezTo>
                  <a:cubicBezTo>
                    <a:pt x="f5" y="f17"/>
                    <a:pt x="f5" y="f18"/>
                    <a:pt x="f5" y="f5"/>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223" name="Freeform 228">
              <a:extLst>
                <a:ext uri="{FF2B5EF4-FFF2-40B4-BE49-F238E27FC236}">
                  <a16:creationId xmlns:a16="http://schemas.microsoft.com/office/drawing/2014/main" id="{8AFEF8CC-6E9A-6B7B-0DAB-D998912AEFB9}"/>
                </a:ext>
              </a:extLst>
            </p:cNvPr>
            <p:cNvSpPr/>
            <p:nvPr/>
          </p:nvSpPr>
          <p:spPr>
            <a:xfrm>
              <a:off x="5329242" y="2705499"/>
              <a:ext cx="41276" cy="33339"/>
            </a:xfrm>
            <a:custGeom>
              <a:avLst/>
              <a:gdLst>
                <a:gd name="f0" fmla="val 10800000"/>
                <a:gd name="f1" fmla="val 5400000"/>
                <a:gd name="f2" fmla="val 180"/>
                <a:gd name="f3" fmla="val w"/>
                <a:gd name="f4" fmla="val h"/>
                <a:gd name="f5" fmla="val 0"/>
                <a:gd name="f6" fmla="val 23"/>
                <a:gd name="f7" fmla="val 19"/>
                <a:gd name="f8" fmla="val 8"/>
                <a:gd name="f9" fmla="val 15"/>
                <a:gd name="f10" fmla="val 6"/>
                <a:gd name="f11" fmla="val 12"/>
                <a:gd name="f12" fmla="val 16"/>
                <a:gd name="f13" fmla="val 13"/>
                <a:gd name="f14" fmla="val 7"/>
                <a:gd name="f15" fmla="+- 0 0 -90"/>
                <a:gd name="f16" fmla="*/ f3 1 23"/>
                <a:gd name="f17" fmla="*/ f4 1 19"/>
                <a:gd name="f18" fmla="val f5"/>
                <a:gd name="f19" fmla="val f6"/>
                <a:gd name="f20" fmla="val f7"/>
                <a:gd name="f21" fmla="*/ f15 f0 1"/>
                <a:gd name="f22" fmla="+- f20 0 f18"/>
                <a:gd name="f23" fmla="+- f19 0 f18"/>
                <a:gd name="f24" fmla="*/ f21 1 f2"/>
                <a:gd name="f25" fmla="*/ f23 1 23"/>
                <a:gd name="f26" fmla="*/ f22 1 19"/>
                <a:gd name="f27" fmla="*/ 0 f23 1"/>
                <a:gd name="f28" fmla="*/ 0 f22 1"/>
                <a:gd name="f29" fmla="*/ 23 f23 1"/>
                <a:gd name="f30" fmla="*/ 19 f22 1"/>
                <a:gd name="f31" fmla="+- f24 0 f1"/>
                <a:gd name="f32" fmla="*/ f27 1 23"/>
                <a:gd name="f33" fmla="*/ f28 1 19"/>
                <a:gd name="f34" fmla="*/ f29 1 23"/>
                <a:gd name="f35" fmla="*/ f30 1 19"/>
                <a:gd name="f36" fmla="*/ 0 1 f25"/>
                <a:gd name="f37" fmla="*/ f19 1 f25"/>
                <a:gd name="f38" fmla="*/ 0 1 f26"/>
                <a:gd name="f39" fmla="*/ f20 1 f26"/>
                <a:gd name="f40" fmla="*/ f32 1 f25"/>
                <a:gd name="f41" fmla="*/ f33 1 f26"/>
                <a:gd name="f42" fmla="*/ f34 1 f25"/>
                <a:gd name="f43" fmla="*/ f35 1 f26"/>
                <a:gd name="f44" fmla="*/ f36 f16 1"/>
                <a:gd name="f45" fmla="*/ f37 f16 1"/>
                <a:gd name="f46" fmla="*/ f39 f17 1"/>
                <a:gd name="f47" fmla="*/ f38 f17 1"/>
                <a:gd name="f48" fmla="*/ f40 f16 1"/>
                <a:gd name="f49" fmla="*/ f41 f17 1"/>
                <a:gd name="f50" fmla="*/ f42 f16 1"/>
                <a:gd name="f51" fmla="*/ f43 f17 1"/>
              </a:gdLst>
              <a:ahLst/>
              <a:cxnLst>
                <a:cxn ang="3cd4">
                  <a:pos x="hc" y="t"/>
                </a:cxn>
                <a:cxn ang="0">
                  <a:pos x="r" y="vc"/>
                </a:cxn>
                <a:cxn ang="cd4">
                  <a:pos x="hc" y="b"/>
                </a:cxn>
                <a:cxn ang="cd2">
                  <a:pos x="l" y="vc"/>
                </a:cxn>
                <a:cxn ang="f31">
                  <a:pos x="f48" y="f49"/>
                </a:cxn>
                <a:cxn ang="f31">
                  <a:pos x="f50" y="f49"/>
                </a:cxn>
                <a:cxn ang="f31">
                  <a:pos x="f50" y="f51"/>
                </a:cxn>
                <a:cxn ang="f31">
                  <a:pos x="f48" y="f51"/>
                </a:cxn>
                <a:cxn ang="f31">
                  <a:pos x="f48" y="f49"/>
                </a:cxn>
              </a:cxnLst>
              <a:rect l="f44" t="f47" r="f45" b="f46"/>
              <a:pathLst>
                <a:path w="23" h="19">
                  <a:moveTo>
                    <a:pt x="f5" y="f5"/>
                  </a:moveTo>
                  <a:cubicBezTo>
                    <a:pt x="f8" y="f5"/>
                    <a:pt x="f9" y="f5"/>
                    <a:pt x="f6" y="f5"/>
                  </a:cubicBezTo>
                  <a:cubicBezTo>
                    <a:pt x="f6" y="f10"/>
                    <a:pt x="f6" y="f11"/>
                    <a:pt x="f6" y="f7"/>
                  </a:cubicBezTo>
                  <a:cubicBezTo>
                    <a:pt x="f12" y="f7"/>
                    <a:pt x="f8" y="f7"/>
                    <a:pt x="f5" y="f7"/>
                  </a:cubicBezTo>
                  <a:cubicBezTo>
                    <a:pt x="f5" y="f13"/>
                    <a:pt x="f5" y="f14"/>
                    <a:pt x="f5" y="f5"/>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224" name="Freeform 229">
              <a:extLst>
                <a:ext uri="{FF2B5EF4-FFF2-40B4-BE49-F238E27FC236}">
                  <a16:creationId xmlns:a16="http://schemas.microsoft.com/office/drawing/2014/main" id="{5468B5BF-1D42-0AE8-8B64-458767775928}"/>
                </a:ext>
              </a:extLst>
            </p:cNvPr>
            <p:cNvSpPr/>
            <p:nvPr/>
          </p:nvSpPr>
          <p:spPr>
            <a:xfrm>
              <a:off x="5254627" y="2216551"/>
              <a:ext cx="41276" cy="41276"/>
            </a:xfrm>
            <a:custGeom>
              <a:avLst/>
              <a:gdLst>
                <a:gd name="f0" fmla="val 10800000"/>
                <a:gd name="f1" fmla="val 5400000"/>
                <a:gd name="f2" fmla="val 180"/>
                <a:gd name="f3" fmla="val w"/>
                <a:gd name="f4" fmla="val h"/>
                <a:gd name="f5" fmla="val 0"/>
                <a:gd name="f6" fmla="val 24"/>
                <a:gd name="f7" fmla="val 8"/>
                <a:gd name="f8" fmla="val 2"/>
                <a:gd name="f9" fmla="val 16"/>
                <a:gd name="f10" fmla="val 3"/>
                <a:gd name="f11" fmla="val 5"/>
                <a:gd name="f12" fmla="val 11"/>
                <a:gd name="f13" fmla="val 17"/>
                <a:gd name="f14" fmla="val 23"/>
                <a:gd name="f15" fmla="val 22"/>
                <a:gd name="f16" fmla="val 21"/>
                <a:gd name="f17" fmla="val 14"/>
                <a:gd name="f18" fmla="val 7"/>
                <a:gd name="f19" fmla="+- 0 0 -90"/>
                <a:gd name="f20" fmla="*/ f3 1 24"/>
                <a:gd name="f21" fmla="*/ f4 1 24"/>
                <a:gd name="f22" fmla="val f5"/>
                <a:gd name="f23" fmla="val f6"/>
                <a:gd name="f24" fmla="*/ f19 f0 1"/>
                <a:gd name="f25" fmla="+- f23 0 f22"/>
                <a:gd name="f26" fmla="*/ f24 1 f2"/>
                <a:gd name="f27" fmla="*/ f25 1 24"/>
                <a:gd name="f28" fmla="*/ 0 f25 1"/>
                <a:gd name="f29" fmla="*/ 24 f25 1"/>
                <a:gd name="f30" fmla="*/ 5 f25 1"/>
                <a:gd name="f31" fmla="*/ 21 f25 1"/>
                <a:gd name="f32" fmla="+- f26 0 f1"/>
                <a:gd name="f33" fmla="*/ f28 1 24"/>
                <a:gd name="f34" fmla="*/ f29 1 24"/>
                <a:gd name="f35" fmla="*/ f30 1 24"/>
                <a:gd name="f36" fmla="*/ f31 1 24"/>
                <a:gd name="f37" fmla="*/ 0 1 f27"/>
                <a:gd name="f38" fmla="*/ f23 1 f27"/>
                <a:gd name="f39" fmla="*/ f33 1 f27"/>
                <a:gd name="f40" fmla="*/ f34 1 f27"/>
                <a:gd name="f41" fmla="*/ f35 1 f27"/>
                <a:gd name="f42" fmla="*/ f36 1 f27"/>
                <a:gd name="f43" fmla="*/ f37 f20 1"/>
                <a:gd name="f44" fmla="*/ f38 f20 1"/>
                <a:gd name="f45" fmla="*/ f38 f21 1"/>
                <a:gd name="f46" fmla="*/ f37 f21 1"/>
                <a:gd name="f47" fmla="*/ f39 f20 1"/>
                <a:gd name="f48" fmla="*/ f39 f21 1"/>
                <a:gd name="f49" fmla="*/ f40 f20 1"/>
                <a:gd name="f50" fmla="*/ f41 f21 1"/>
                <a:gd name="f51" fmla="*/ f40 f21 1"/>
                <a:gd name="f52" fmla="*/ f42 f21 1"/>
              </a:gdLst>
              <a:ahLst/>
              <a:cxnLst>
                <a:cxn ang="3cd4">
                  <a:pos x="hc" y="t"/>
                </a:cxn>
                <a:cxn ang="0">
                  <a:pos x="r" y="vc"/>
                </a:cxn>
                <a:cxn ang="cd4">
                  <a:pos x="hc" y="b"/>
                </a:cxn>
                <a:cxn ang="cd2">
                  <a:pos x="l" y="vc"/>
                </a:cxn>
                <a:cxn ang="f32">
                  <a:pos x="f47" y="f48"/>
                </a:cxn>
                <a:cxn ang="f32">
                  <a:pos x="f49" y="f50"/>
                </a:cxn>
                <a:cxn ang="f32">
                  <a:pos x="f49" y="f51"/>
                </a:cxn>
                <a:cxn ang="f32">
                  <a:pos x="f47" y="f52"/>
                </a:cxn>
                <a:cxn ang="f32">
                  <a:pos x="f47" y="f48"/>
                </a:cxn>
              </a:cxnLst>
              <a:rect l="f43" t="f46" r="f44" b="f45"/>
              <a:pathLst>
                <a:path w="24" h="24">
                  <a:moveTo>
                    <a:pt x="f5" y="f5"/>
                  </a:moveTo>
                  <a:cubicBezTo>
                    <a:pt x="f7" y="f8"/>
                    <a:pt x="f9" y="f10"/>
                    <a:pt x="f6" y="f11"/>
                  </a:cubicBezTo>
                  <a:cubicBezTo>
                    <a:pt x="f6" y="f12"/>
                    <a:pt x="f6" y="f13"/>
                    <a:pt x="f6" y="f6"/>
                  </a:cubicBezTo>
                  <a:cubicBezTo>
                    <a:pt x="f9" y="f14"/>
                    <a:pt x="f7" y="f15"/>
                    <a:pt x="f5" y="f16"/>
                  </a:cubicBezTo>
                  <a:cubicBezTo>
                    <a:pt x="f5" y="f17"/>
                    <a:pt x="f5" y="f18"/>
                    <a:pt x="f5" y="f5"/>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225" name="Freeform 230">
              <a:extLst>
                <a:ext uri="{FF2B5EF4-FFF2-40B4-BE49-F238E27FC236}">
                  <a16:creationId xmlns:a16="http://schemas.microsoft.com/office/drawing/2014/main" id="{320691F3-CC2E-49FA-FBF6-B3B0CEF42D53}"/>
                </a:ext>
              </a:extLst>
            </p:cNvPr>
            <p:cNvSpPr/>
            <p:nvPr/>
          </p:nvSpPr>
          <p:spPr>
            <a:xfrm>
              <a:off x="5254627" y="2702326"/>
              <a:ext cx="41276" cy="33339"/>
            </a:xfrm>
            <a:custGeom>
              <a:avLst/>
              <a:gdLst>
                <a:gd name="f0" fmla="val 10800000"/>
                <a:gd name="f1" fmla="val 5400000"/>
                <a:gd name="f2" fmla="val 180"/>
                <a:gd name="f3" fmla="val w"/>
                <a:gd name="f4" fmla="val h"/>
                <a:gd name="f5" fmla="val 0"/>
                <a:gd name="f6" fmla="val 24"/>
                <a:gd name="f7" fmla="val 19"/>
                <a:gd name="f8" fmla="val 16"/>
                <a:gd name="f9" fmla="val 8"/>
                <a:gd name="f10" fmla="val 13"/>
                <a:gd name="f11" fmla="val 7"/>
                <a:gd name="f12" fmla="val 6"/>
                <a:gd name="f13" fmla="val 12"/>
                <a:gd name="f14" fmla="+- 0 0 -90"/>
                <a:gd name="f15" fmla="*/ f3 1 24"/>
                <a:gd name="f16" fmla="*/ f4 1 19"/>
                <a:gd name="f17" fmla="val f5"/>
                <a:gd name="f18" fmla="val f6"/>
                <a:gd name="f19" fmla="val f7"/>
                <a:gd name="f20" fmla="*/ f14 f0 1"/>
                <a:gd name="f21" fmla="+- f19 0 f17"/>
                <a:gd name="f22" fmla="+- f18 0 f17"/>
                <a:gd name="f23" fmla="*/ f20 1 f2"/>
                <a:gd name="f24" fmla="*/ f22 1 24"/>
                <a:gd name="f25" fmla="*/ f21 1 19"/>
                <a:gd name="f26" fmla="*/ 24 f22 1"/>
                <a:gd name="f27" fmla="*/ 19 f21 1"/>
                <a:gd name="f28" fmla="*/ 0 f22 1"/>
                <a:gd name="f29" fmla="*/ 0 f21 1"/>
                <a:gd name="f30" fmla="+- f23 0 f1"/>
                <a:gd name="f31" fmla="*/ f26 1 24"/>
                <a:gd name="f32" fmla="*/ f27 1 19"/>
                <a:gd name="f33" fmla="*/ f28 1 24"/>
                <a:gd name="f34" fmla="*/ f29 1 19"/>
                <a:gd name="f35" fmla="*/ 0 1 f24"/>
                <a:gd name="f36" fmla="*/ f18 1 f24"/>
                <a:gd name="f37" fmla="*/ 0 1 f25"/>
                <a:gd name="f38" fmla="*/ f19 1 f25"/>
                <a:gd name="f39" fmla="*/ f31 1 f24"/>
                <a:gd name="f40" fmla="*/ f32 1 f25"/>
                <a:gd name="f41" fmla="*/ f33 1 f24"/>
                <a:gd name="f42" fmla="*/ f34 1 f25"/>
                <a:gd name="f43" fmla="*/ f35 f15 1"/>
                <a:gd name="f44" fmla="*/ f36 f15 1"/>
                <a:gd name="f45" fmla="*/ f38 f16 1"/>
                <a:gd name="f46" fmla="*/ f37 f16 1"/>
                <a:gd name="f47" fmla="*/ f39 f15 1"/>
                <a:gd name="f48" fmla="*/ f40 f16 1"/>
                <a:gd name="f49" fmla="*/ f41 f15 1"/>
                <a:gd name="f50" fmla="*/ f42 f16 1"/>
              </a:gdLst>
              <a:ahLst/>
              <a:cxnLst>
                <a:cxn ang="3cd4">
                  <a:pos x="hc" y="t"/>
                </a:cxn>
                <a:cxn ang="0">
                  <a:pos x="r" y="vc"/>
                </a:cxn>
                <a:cxn ang="cd4">
                  <a:pos x="hc" y="b"/>
                </a:cxn>
                <a:cxn ang="cd2">
                  <a:pos x="l" y="vc"/>
                </a:cxn>
                <a:cxn ang="f30">
                  <a:pos x="f47" y="f48"/>
                </a:cxn>
                <a:cxn ang="f30">
                  <a:pos x="f49" y="f48"/>
                </a:cxn>
                <a:cxn ang="f30">
                  <a:pos x="f49" y="f50"/>
                </a:cxn>
                <a:cxn ang="f30">
                  <a:pos x="f47" y="f50"/>
                </a:cxn>
                <a:cxn ang="f30">
                  <a:pos x="f47" y="f48"/>
                </a:cxn>
              </a:cxnLst>
              <a:rect l="f43" t="f46" r="f44" b="f45"/>
              <a:pathLst>
                <a:path w="24" h="19">
                  <a:moveTo>
                    <a:pt x="f6" y="f7"/>
                  </a:moveTo>
                  <a:cubicBezTo>
                    <a:pt x="f8" y="f7"/>
                    <a:pt x="f9" y="f7"/>
                    <a:pt x="f5" y="f7"/>
                  </a:cubicBezTo>
                  <a:cubicBezTo>
                    <a:pt x="f5" y="f10"/>
                    <a:pt x="f5" y="f11"/>
                    <a:pt x="f5" y="f5"/>
                  </a:cubicBezTo>
                  <a:cubicBezTo>
                    <a:pt x="f9" y="f5"/>
                    <a:pt x="f8" y="f5"/>
                    <a:pt x="f6" y="f5"/>
                  </a:cubicBezTo>
                  <a:cubicBezTo>
                    <a:pt x="f6" y="f12"/>
                    <a:pt x="f6" y="f13"/>
                    <a:pt x="f6" y="f7"/>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226" name="Freeform 231">
              <a:extLst>
                <a:ext uri="{FF2B5EF4-FFF2-40B4-BE49-F238E27FC236}">
                  <a16:creationId xmlns:a16="http://schemas.microsoft.com/office/drawing/2014/main" id="{ADDEC9ED-174A-BB17-B6FE-3AA9C18F5264}"/>
                </a:ext>
              </a:extLst>
            </p:cNvPr>
            <p:cNvSpPr/>
            <p:nvPr/>
          </p:nvSpPr>
          <p:spPr>
            <a:xfrm>
              <a:off x="5254627" y="2095896"/>
              <a:ext cx="46040" cy="42857"/>
            </a:xfrm>
            <a:custGeom>
              <a:avLst/>
              <a:gdLst>
                <a:gd name="f0" fmla="val 10800000"/>
                <a:gd name="f1" fmla="val 5400000"/>
                <a:gd name="f2" fmla="val 180"/>
                <a:gd name="f3" fmla="val w"/>
                <a:gd name="f4" fmla="val h"/>
                <a:gd name="f5" fmla="val 0"/>
                <a:gd name="f6" fmla="val 26"/>
                <a:gd name="f7" fmla="val 24"/>
                <a:gd name="f8" fmla="val 20"/>
                <a:gd name="f9" fmla="val 13"/>
                <a:gd name="f10" fmla="val 7"/>
                <a:gd name="f11" fmla="val 1"/>
                <a:gd name="f12" fmla="val 22"/>
                <a:gd name="f13" fmla="val 4"/>
                <a:gd name="f14" fmla="val 16"/>
                <a:gd name="f15" fmla="val 23"/>
                <a:gd name="f16" fmla="val 8"/>
                <a:gd name="f17" fmla="+- 0 0 -90"/>
                <a:gd name="f18" fmla="*/ f3 1 26"/>
                <a:gd name="f19" fmla="*/ f4 1 24"/>
                <a:gd name="f20" fmla="val f5"/>
                <a:gd name="f21" fmla="val f6"/>
                <a:gd name="f22" fmla="val f7"/>
                <a:gd name="f23" fmla="*/ f17 f0 1"/>
                <a:gd name="f24" fmla="+- f22 0 f20"/>
                <a:gd name="f25" fmla="+- f21 0 f20"/>
                <a:gd name="f26" fmla="*/ f23 1 f2"/>
                <a:gd name="f27" fmla="*/ f25 1 26"/>
                <a:gd name="f28" fmla="*/ f24 1 24"/>
                <a:gd name="f29" fmla="*/ 0 f25 1"/>
                <a:gd name="f30" fmla="*/ 20 f24 1"/>
                <a:gd name="f31" fmla="*/ 1 f24 1"/>
                <a:gd name="f32" fmla="*/ 24 f25 1"/>
                <a:gd name="f33" fmla="*/ 24 f24 1"/>
                <a:gd name="f34" fmla="+- f26 0 f1"/>
                <a:gd name="f35" fmla="*/ f29 1 26"/>
                <a:gd name="f36" fmla="*/ f30 1 24"/>
                <a:gd name="f37" fmla="*/ f31 1 24"/>
                <a:gd name="f38" fmla="*/ f32 1 26"/>
                <a:gd name="f39" fmla="*/ f33 1 24"/>
                <a:gd name="f40" fmla="*/ 0 1 f27"/>
                <a:gd name="f41" fmla="*/ f21 1 f27"/>
                <a:gd name="f42" fmla="*/ 0 1 f28"/>
                <a:gd name="f43" fmla="*/ f22 1 f28"/>
                <a:gd name="f44" fmla="*/ f35 1 f27"/>
                <a:gd name="f45" fmla="*/ f36 1 f28"/>
                <a:gd name="f46" fmla="*/ f37 1 f28"/>
                <a:gd name="f47" fmla="*/ f38 1 f27"/>
                <a:gd name="f48" fmla="*/ f39 1 f28"/>
                <a:gd name="f49" fmla="*/ f40 f18 1"/>
                <a:gd name="f50" fmla="*/ f41 f18 1"/>
                <a:gd name="f51" fmla="*/ f43 f19 1"/>
                <a:gd name="f52" fmla="*/ f42 f19 1"/>
                <a:gd name="f53" fmla="*/ f44 f18 1"/>
                <a:gd name="f54" fmla="*/ f45 f19 1"/>
                <a:gd name="f55" fmla="*/ f46 f19 1"/>
                <a:gd name="f56" fmla="*/ f47 f18 1"/>
                <a:gd name="f57" fmla="*/ f48 f19 1"/>
              </a:gdLst>
              <a:ahLst/>
              <a:cxnLst>
                <a:cxn ang="3cd4">
                  <a:pos x="hc" y="t"/>
                </a:cxn>
                <a:cxn ang="0">
                  <a:pos x="r" y="vc"/>
                </a:cxn>
                <a:cxn ang="cd4">
                  <a:pos x="hc" y="b"/>
                </a:cxn>
                <a:cxn ang="cd2">
                  <a:pos x="l" y="vc"/>
                </a:cxn>
                <a:cxn ang="f34">
                  <a:pos x="f53" y="f54"/>
                </a:cxn>
                <a:cxn ang="f34">
                  <a:pos x="f53" y="f55"/>
                </a:cxn>
                <a:cxn ang="f34">
                  <a:pos x="f56" y="f57"/>
                </a:cxn>
                <a:cxn ang="f34">
                  <a:pos x="f53" y="f54"/>
                </a:cxn>
              </a:cxnLst>
              <a:rect l="f49" t="f52" r="f50" b="f51"/>
              <a:pathLst>
                <a:path w="26" h="24">
                  <a:moveTo>
                    <a:pt x="f5" y="f8"/>
                  </a:moveTo>
                  <a:cubicBezTo>
                    <a:pt x="f5" y="f9"/>
                    <a:pt x="f5" y="f10"/>
                    <a:pt x="f5" y="f11"/>
                  </a:cubicBezTo>
                  <a:cubicBezTo>
                    <a:pt x="f12" y="f5"/>
                    <a:pt x="f6" y="f13"/>
                    <a:pt x="f7" y="f7"/>
                  </a:cubicBezTo>
                  <a:cubicBezTo>
                    <a:pt x="f14" y="f15"/>
                    <a:pt x="f16" y="f12"/>
                    <a:pt x="f5" y="f8"/>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227" name="Freeform 232">
              <a:extLst>
                <a:ext uri="{FF2B5EF4-FFF2-40B4-BE49-F238E27FC236}">
                  <a16:creationId xmlns:a16="http://schemas.microsoft.com/office/drawing/2014/main" id="{29F8355F-F2CC-600E-F32F-667717F39ADF}"/>
                </a:ext>
              </a:extLst>
            </p:cNvPr>
            <p:cNvSpPr/>
            <p:nvPr/>
          </p:nvSpPr>
          <p:spPr>
            <a:xfrm>
              <a:off x="5181603" y="2759476"/>
              <a:ext cx="44448" cy="34920"/>
            </a:xfrm>
            <a:custGeom>
              <a:avLst/>
              <a:gdLst>
                <a:gd name="f0" fmla="val 10800000"/>
                <a:gd name="f1" fmla="val 5400000"/>
                <a:gd name="f2" fmla="val 180"/>
                <a:gd name="f3" fmla="val w"/>
                <a:gd name="f4" fmla="val h"/>
                <a:gd name="f5" fmla="val 0"/>
                <a:gd name="f6" fmla="val 25"/>
                <a:gd name="f7" fmla="val 19"/>
                <a:gd name="f8" fmla="val 13"/>
                <a:gd name="f9" fmla="val 7"/>
                <a:gd name="f10" fmla="val 8"/>
                <a:gd name="f11" fmla="val 15"/>
                <a:gd name="f12" fmla="val 23"/>
                <a:gd name="f13" fmla="val 24"/>
                <a:gd name="f14" fmla="val 16"/>
                <a:gd name="f15" fmla="+- 0 0 -90"/>
                <a:gd name="f16" fmla="*/ f3 1 25"/>
                <a:gd name="f17" fmla="*/ f4 1 19"/>
                <a:gd name="f18" fmla="val f5"/>
                <a:gd name="f19" fmla="val f6"/>
                <a:gd name="f20" fmla="val f7"/>
                <a:gd name="f21" fmla="*/ f15 f0 1"/>
                <a:gd name="f22" fmla="+- f20 0 f18"/>
                <a:gd name="f23" fmla="+- f19 0 f18"/>
                <a:gd name="f24" fmla="*/ f21 1 f2"/>
                <a:gd name="f25" fmla="*/ f23 1 25"/>
                <a:gd name="f26" fmla="*/ f22 1 19"/>
                <a:gd name="f27" fmla="*/ 0 f23 1"/>
                <a:gd name="f28" fmla="*/ 19 f22 1"/>
                <a:gd name="f29" fmla="*/ 0 f22 1"/>
                <a:gd name="f30" fmla="*/ 23 f23 1"/>
                <a:gd name="f31" fmla="*/ 25 f23 1"/>
                <a:gd name="f32" fmla="+- f24 0 f1"/>
                <a:gd name="f33" fmla="*/ f27 1 25"/>
                <a:gd name="f34" fmla="*/ f28 1 19"/>
                <a:gd name="f35" fmla="*/ f29 1 19"/>
                <a:gd name="f36" fmla="*/ f30 1 25"/>
                <a:gd name="f37" fmla="*/ f31 1 25"/>
                <a:gd name="f38" fmla="*/ 0 1 f25"/>
                <a:gd name="f39" fmla="*/ f19 1 f25"/>
                <a:gd name="f40" fmla="*/ 0 1 f26"/>
                <a:gd name="f41" fmla="*/ f20 1 f26"/>
                <a:gd name="f42" fmla="*/ f33 1 f25"/>
                <a:gd name="f43" fmla="*/ f34 1 f26"/>
                <a:gd name="f44" fmla="*/ f35 1 f26"/>
                <a:gd name="f45" fmla="*/ f36 1 f25"/>
                <a:gd name="f46" fmla="*/ f37 1 f25"/>
                <a:gd name="f47" fmla="*/ f38 f16 1"/>
                <a:gd name="f48" fmla="*/ f39 f16 1"/>
                <a:gd name="f49" fmla="*/ f41 f17 1"/>
                <a:gd name="f50" fmla="*/ f40 f17 1"/>
                <a:gd name="f51" fmla="*/ f42 f16 1"/>
                <a:gd name="f52" fmla="*/ f43 f17 1"/>
                <a:gd name="f53" fmla="*/ f44 f17 1"/>
                <a:gd name="f54" fmla="*/ f45 f16 1"/>
                <a:gd name="f55" fmla="*/ f46 f16 1"/>
              </a:gdLst>
              <a:ahLst/>
              <a:cxnLst>
                <a:cxn ang="3cd4">
                  <a:pos x="hc" y="t"/>
                </a:cxn>
                <a:cxn ang="0">
                  <a:pos x="r" y="vc"/>
                </a:cxn>
                <a:cxn ang="cd4">
                  <a:pos x="hc" y="b"/>
                </a:cxn>
                <a:cxn ang="cd2">
                  <a:pos x="l" y="vc"/>
                </a:cxn>
                <a:cxn ang="f32">
                  <a:pos x="f51" y="f52"/>
                </a:cxn>
                <a:cxn ang="f32">
                  <a:pos x="f51" y="f53"/>
                </a:cxn>
                <a:cxn ang="f32">
                  <a:pos x="f54" y="f53"/>
                </a:cxn>
                <a:cxn ang="f32">
                  <a:pos x="f55" y="f52"/>
                </a:cxn>
                <a:cxn ang="f32">
                  <a:pos x="f51" y="f52"/>
                </a:cxn>
              </a:cxnLst>
              <a:rect l="f47" t="f50" r="f48" b="f49"/>
              <a:pathLst>
                <a:path w="25" h="19">
                  <a:moveTo>
                    <a:pt x="f5" y="f7"/>
                  </a:moveTo>
                  <a:cubicBezTo>
                    <a:pt x="f5" y="f8"/>
                    <a:pt x="f5" y="f9"/>
                    <a:pt x="f5" y="f5"/>
                  </a:cubicBezTo>
                  <a:cubicBezTo>
                    <a:pt x="f10" y="f5"/>
                    <a:pt x="f11" y="f5"/>
                    <a:pt x="f12" y="f5"/>
                  </a:cubicBezTo>
                  <a:cubicBezTo>
                    <a:pt x="f13" y="f9"/>
                    <a:pt x="f13" y="f8"/>
                    <a:pt x="f6" y="f7"/>
                  </a:cubicBezTo>
                  <a:cubicBezTo>
                    <a:pt x="f14" y="f7"/>
                    <a:pt x="f10" y="f7"/>
                    <a:pt x="f5" y="f7"/>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228" name="Freeform 233">
              <a:extLst>
                <a:ext uri="{FF2B5EF4-FFF2-40B4-BE49-F238E27FC236}">
                  <a16:creationId xmlns:a16="http://schemas.microsoft.com/office/drawing/2014/main" id="{8DD474AB-F367-7F31-359E-647CD418B15F}"/>
                </a:ext>
              </a:extLst>
            </p:cNvPr>
            <p:cNvSpPr/>
            <p:nvPr/>
          </p:nvSpPr>
          <p:spPr>
            <a:xfrm>
              <a:off x="5254627" y="2638821"/>
              <a:ext cx="41276" cy="36511"/>
            </a:xfrm>
            <a:custGeom>
              <a:avLst/>
              <a:gdLst>
                <a:gd name="f0" fmla="val 10800000"/>
                <a:gd name="f1" fmla="val 5400000"/>
                <a:gd name="f2" fmla="val 180"/>
                <a:gd name="f3" fmla="val w"/>
                <a:gd name="f4" fmla="val h"/>
                <a:gd name="f5" fmla="val 0"/>
                <a:gd name="f6" fmla="val 24"/>
                <a:gd name="f7" fmla="val 21"/>
                <a:gd name="f8" fmla="val 3"/>
                <a:gd name="f9" fmla="val 16"/>
                <a:gd name="f10" fmla="val 9"/>
                <a:gd name="f11" fmla="val 15"/>
                <a:gd name="f12" fmla="+- 0 0 -90"/>
                <a:gd name="f13" fmla="*/ f3 1 24"/>
                <a:gd name="f14" fmla="*/ f4 1 21"/>
                <a:gd name="f15" fmla="val f5"/>
                <a:gd name="f16" fmla="val f6"/>
                <a:gd name="f17" fmla="val f7"/>
                <a:gd name="f18" fmla="*/ f12 f0 1"/>
                <a:gd name="f19" fmla="+- f17 0 f15"/>
                <a:gd name="f20" fmla="+- f16 0 f15"/>
                <a:gd name="f21" fmla="*/ f18 1 f2"/>
                <a:gd name="f22" fmla="*/ f20 1 24"/>
                <a:gd name="f23" fmla="*/ f19 1 21"/>
                <a:gd name="f24" fmla="*/ 0 f20 1"/>
                <a:gd name="f25" fmla="*/ 3 f19 1"/>
                <a:gd name="f26" fmla="*/ 24 f20 1"/>
                <a:gd name="f27" fmla="*/ 21 f19 1"/>
                <a:gd name="f28" fmla="+- f21 0 f1"/>
                <a:gd name="f29" fmla="*/ f24 1 24"/>
                <a:gd name="f30" fmla="*/ f25 1 21"/>
                <a:gd name="f31" fmla="*/ f26 1 24"/>
                <a:gd name="f32" fmla="*/ f27 1 21"/>
                <a:gd name="f33" fmla="*/ 0 1 f22"/>
                <a:gd name="f34" fmla="*/ f16 1 f22"/>
                <a:gd name="f35" fmla="*/ 0 1 f23"/>
                <a:gd name="f36" fmla="*/ f17 1 f23"/>
                <a:gd name="f37" fmla="*/ f29 1 f22"/>
                <a:gd name="f38" fmla="*/ f30 1 f23"/>
                <a:gd name="f39" fmla="*/ f31 1 f22"/>
                <a:gd name="f40" fmla="*/ f32 1 f23"/>
                <a:gd name="f41" fmla="*/ f33 f13 1"/>
                <a:gd name="f42" fmla="*/ f34 f13 1"/>
                <a:gd name="f43" fmla="*/ f36 f14 1"/>
                <a:gd name="f44" fmla="*/ f35 f14 1"/>
                <a:gd name="f45" fmla="*/ f37 f13 1"/>
                <a:gd name="f46" fmla="*/ f38 f14 1"/>
                <a:gd name="f47" fmla="*/ f39 f13 1"/>
                <a:gd name="f48" fmla="*/ f40 f14 1"/>
              </a:gdLst>
              <a:ahLst/>
              <a:cxnLst>
                <a:cxn ang="3cd4">
                  <a:pos x="hc" y="t"/>
                </a:cxn>
                <a:cxn ang="0">
                  <a:pos x="r" y="vc"/>
                </a:cxn>
                <a:cxn ang="cd4">
                  <a:pos x="hc" y="b"/>
                </a:cxn>
                <a:cxn ang="cd2">
                  <a:pos x="l" y="vc"/>
                </a:cxn>
                <a:cxn ang="f28">
                  <a:pos x="f45" y="f46"/>
                </a:cxn>
                <a:cxn ang="f28">
                  <a:pos x="f47" y="f48"/>
                </a:cxn>
                <a:cxn ang="f28">
                  <a:pos x="f45" y="f48"/>
                </a:cxn>
                <a:cxn ang="f28">
                  <a:pos x="f45" y="f46"/>
                </a:cxn>
              </a:cxnLst>
              <a:rect l="f41" t="f44" r="f42" b="f43"/>
              <a:pathLst>
                <a:path w="24" h="21">
                  <a:moveTo>
                    <a:pt x="f5" y="f8"/>
                  </a:moveTo>
                  <a:cubicBezTo>
                    <a:pt x="f6" y="f5"/>
                    <a:pt x="f6" y="f5"/>
                    <a:pt x="f6" y="f7"/>
                  </a:cubicBezTo>
                  <a:cubicBezTo>
                    <a:pt x="f9" y="f7"/>
                    <a:pt x="f10" y="f7"/>
                    <a:pt x="f5" y="f7"/>
                  </a:cubicBezTo>
                  <a:cubicBezTo>
                    <a:pt x="f5" y="f11"/>
                    <a:pt x="f5" y="f10"/>
                    <a:pt x="f5" y="f8"/>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229" name="Freeform 234">
              <a:extLst>
                <a:ext uri="{FF2B5EF4-FFF2-40B4-BE49-F238E27FC236}">
                  <a16:creationId xmlns:a16="http://schemas.microsoft.com/office/drawing/2014/main" id="{F71A9B64-86B3-4D7C-D920-B7C6B1730F86}"/>
                </a:ext>
              </a:extLst>
            </p:cNvPr>
            <p:cNvSpPr/>
            <p:nvPr/>
          </p:nvSpPr>
          <p:spPr>
            <a:xfrm>
              <a:off x="5254627" y="2156219"/>
              <a:ext cx="46040" cy="42857"/>
            </a:xfrm>
            <a:custGeom>
              <a:avLst/>
              <a:gdLst>
                <a:gd name="f0" fmla="val 10800000"/>
                <a:gd name="f1" fmla="val 5400000"/>
                <a:gd name="f2" fmla="val 180"/>
                <a:gd name="f3" fmla="val w"/>
                <a:gd name="f4" fmla="val h"/>
                <a:gd name="f5" fmla="val 0"/>
                <a:gd name="f6" fmla="val 26"/>
                <a:gd name="f7" fmla="val 24"/>
                <a:gd name="f8" fmla="val 5"/>
                <a:gd name="f9" fmla="val 16"/>
                <a:gd name="f10" fmla="val 23"/>
                <a:gd name="f11" fmla="val 8"/>
                <a:gd name="f12" fmla="val 22"/>
                <a:gd name="f13" fmla="val 20"/>
                <a:gd name="f14" fmla="val 13"/>
                <a:gd name="f15" fmla="val 7"/>
                <a:gd name="f16" fmla="+- 0 0 -90"/>
                <a:gd name="f17" fmla="*/ f3 1 26"/>
                <a:gd name="f18" fmla="*/ f4 1 24"/>
                <a:gd name="f19" fmla="val f5"/>
                <a:gd name="f20" fmla="val f6"/>
                <a:gd name="f21" fmla="val f7"/>
                <a:gd name="f22" fmla="*/ f16 f0 1"/>
                <a:gd name="f23" fmla="+- f21 0 f19"/>
                <a:gd name="f24" fmla="+- f20 0 f19"/>
                <a:gd name="f25" fmla="*/ f22 1 f2"/>
                <a:gd name="f26" fmla="*/ f24 1 26"/>
                <a:gd name="f27" fmla="*/ f23 1 24"/>
                <a:gd name="f28" fmla="*/ 0 f24 1"/>
                <a:gd name="f29" fmla="*/ 0 f23 1"/>
                <a:gd name="f30" fmla="*/ 24 f24 1"/>
                <a:gd name="f31" fmla="*/ 24 f23 1"/>
                <a:gd name="f32" fmla="*/ 20 f23 1"/>
                <a:gd name="f33" fmla="+- f25 0 f1"/>
                <a:gd name="f34" fmla="*/ f28 1 26"/>
                <a:gd name="f35" fmla="*/ f29 1 24"/>
                <a:gd name="f36" fmla="*/ f30 1 26"/>
                <a:gd name="f37" fmla="*/ f31 1 24"/>
                <a:gd name="f38" fmla="*/ f32 1 24"/>
                <a:gd name="f39" fmla="*/ 0 1 f26"/>
                <a:gd name="f40" fmla="*/ f20 1 f26"/>
                <a:gd name="f41" fmla="*/ 0 1 f27"/>
                <a:gd name="f42" fmla="*/ f21 1 f27"/>
                <a:gd name="f43" fmla="*/ f34 1 f26"/>
                <a:gd name="f44" fmla="*/ f35 1 f27"/>
                <a:gd name="f45" fmla="*/ f36 1 f26"/>
                <a:gd name="f46" fmla="*/ f37 1 f27"/>
                <a:gd name="f47" fmla="*/ f38 1 f27"/>
                <a:gd name="f48" fmla="*/ f39 f17 1"/>
                <a:gd name="f49" fmla="*/ f40 f17 1"/>
                <a:gd name="f50" fmla="*/ f42 f18 1"/>
                <a:gd name="f51" fmla="*/ f41 f18 1"/>
                <a:gd name="f52" fmla="*/ f43 f17 1"/>
                <a:gd name="f53" fmla="*/ f44 f18 1"/>
                <a:gd name="f54" fmla="*/ f45 f17 1"/>
                <a:gd name="f55" fmla="*/ f46 f18 1"/>
                <a:gd name="f56" fmla="*/ f47 f18 1"/>
              </a:gdLst>
              <a:ahLst/>
              <a:cxnLst>
                <a:cxn ang="3cd4">
                  <a:pos x="hc" y="t"/>
                </a:cxn>
                <a:cxn ang="0">
                  <a:pos x="r" y="vc"/>
                </a:cxn>
                <a:cxn ang="cd4">
                  <a:pos x="hc" y="b"/>
                </a:cxn>
                <a:cxn ang="cd2">
                  <a:pos x="l" y="vc"/>
                </a:cxn>
                <a:cxn ang="f33">
                  <a:pos x="f52" y="f53"/>
                </a:cxn>
                <a:cxn ang="f33">
                  <a:pos x="f54" y="f55"/>
                </a:cxn>
                <a:cxn ang="f33">
                  <a:pos x="f52" y="f56"/>
                </a:cxn>
                <a:cxn ang="f33">
                  <a:pos x="f52" y="f53"/>
                </a:cxn>
              </a:cxnLst>
              <a:rect l="f48" t="f51" r="f49" b="f50"/>
              <a:pathLst>
                <a:path w="26" h="24">
                  <a:moveTo>
                    <a:pt x="f5" y="f5"/>
                  </a:moveTo>
                  <a:cubicBezTo>
                    <a:pt x="f6" y="f8"/>
                    <a:pt x="f6" y="f8"/>
                    <a:pt x="f7" y="f7"/>
                  </a:cubicBezTo>
                  <a:cubicBezTo>
                    <a:pt x="f9" y="f10"/>
                    <a:pt x="f11" y="f12"/>
                    <a:pt x="f5" y="f13"/>
                  </a:cubicBezTo>
                  <a:cubicBezTo>
                    <a:pt x="f5" y="f14"/>
                    <a:pt x="f5" y="f15"/>
                    <a:pt x="f5" y="f5"/>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230" name="Freeform 235">
              <a:extLst>
                <a:ext uri="{FF2B5EF4-FFF2-40B4-BE49-F238E27FC236}">
                  <a16:creationId xmlns:a16="http://schemas.microsoft.com/office/drawing/2014/main" id="{65678CB5-2BA1-1B58-BB53-3C77B1A16B79}"/>
                </a:ext>
              </a:extLst>
            </p:cNvPr>
            <p:cNvSpPr/>
            <p:nvPr/>
          </p:nvSpPr>
          <p:spPr>
            <a:xfrm>
              <a:off x="5327651" y="2405457"/>
              <a:ext cx="42867" cy="41276"/>
            </a:xfrm>
            <a:custGeom>
              <a:avLst/>
              <a:gdLst>
                <a:gd name="f0" fmla="val 10800000"/>
                <a:gd name="f1" fmla="val 5400000"/>
                <a:gd name="f2" fmla="val 180"/>
                <a:gd name="f3" fmla="val w"/>
                <a:gd name="f4" fmla="val h"/>
                <a:gd name="f5" fmla="val 0"/>
                <a:gd name="f6" fmla="val 24"/>
                <a:gd name="f7" fmla="val 23"/>
                <a:gd name="f8" fmla="val 20"/>
                <a:gd name="f9" fmla="val 13"/>
                <a:gd name="f10" fmla="val 7"/>
                <a:gd name="f11" fmla="val 9"/>
                <a:gd name="f12" fmla="val 1"/>
                <a:gd name="f13" fmla="val 16"/>
                <a:gd name="f14" fmla="val 2"/>
                <a:gd name="f15" fmla="val 3"/>
                <a:gd name="f16" fmla="val 15"/>
                <a:gd name="f17" fmla="val 22"/>
                <a:gd name="f18" fmla="val 21"/>
                <a:gd name="f19" fmla="+- 0 0 -90"/>
                <a:gd name="f20" fmla="*/ f3 1 24"/>
                <a:gd name="f21" fmla="*/ f4 1 23"/>
                <a:gd name="f22" fmla="val f5"/>
                <a:gd name="f23" fmla="val f6"/>
                <a:gd name="f24" fmla="val f7"/>
                <a:gd name="f25" fmla="*/ f19 f0 1"/>
                <a:gd name="f26" fmla="+- f24 0 f22"/>
                <a:gd name="f27" fmla="+- f23 0 f22"/>
                <a:gd name="f28" fmla="*/ f25 1 f2"/>
                <a:gd name="f29" fmla="*/ f27 1 24"/>
                <a:gd name="f30" fmla="*/ f26 1 23"/>
                <a:gd name="f31" fmla="*/ 0 f27 1"/>
                <a:gd name="f32" fmla="*/ 20 f26 1"/>
                <a:gd name="f33" fmla="*/ 0 f26 1"/>
                <a:gd name="f34" fmla="*/ 24 f27 1"/>
                <a:gd name="f35" fmla="*/ 3 f26 1"/>
                <a:gd name="f36" fmla="*/ 23 f26 1"/>
                <a:gd name="f37" fmla="+- f28 0 f1"/>
                <a:gd name="f38" fmla="*/ f31 1 24"/>
                <a:gd name="f39" fmla="*/ f32 1 23"/>
                <a:gd name="f40" fmla="*/ f33 1 23"/>
                <a:gd name="f41" fmla="*/ f34 1 24"/>
                <a:gd name="f42" fmla="*/ f35 1 23"/>
                <a:gd name="f43" fmla="*/ f36 1 23"/>
                <a:gd name="f44" fmla="*/ 0 1 f29"/>
                <a:gd name="f45" fmla="*/ f23 1 f29"/>
                <a:gd name="f46" fmla="*/ 0 1 f30"/>
                <a:gd name="f47" fmla="*/ f24 1 f30"/>
                <a:gd name="f48" fmla="*/ f38 1 f29"/>
                <a:gd name="f49" fmla="*/ f39 1 f30"/>
                <a:gd name="f50" fmla="*/ f40 1 f30"/>
                <a:gd name="f51" fmla="*/ f41 1 f29"/>
                <a:gd name="f52" fmla="*/ f42 1 f30"/>
                <a:gd name="f53" fmla="*/ f43 1 f30"/>
                <a:gd name="f54" fmla="*/ f44 f20 1"/>
                <a:gd name="f55" fmla="*/ f45 f20 1"/>
                <a:gd name="f56" fmla="*/ f47 f21 1"/>
                <a:gd name="f57" fmla="*/ f46 f21 1"/>
                <a:gd name="f58" fmla="*/ f48 f20 1"/>
                <a:gd name="f59" fmla="*/ f49 f21 1"/>
                <a:gd name="f60" fmla="*/ f50 f21 1"/>
                <a:gd name="f61" fmla="*/ f51 f20 1"/>
                <a:gd name="f62" fmla="*/ f52 f21 1"/>
                <a:gd name="f63" fmla="*/ f53 f21 1"/>
              </a:gdLst>
              <a:ahLst/>
              <a:cxnLst>
                <a:cxn ang="3cd4">
                  <a:pos x="hc" y="t"/>
                </a:cxn>
                <a:cxn ang="0">
                  <a:pos x="r" y="vc"/>
                </a:cxn>
                <a:cxn ang="cd4">
                  <a:pos x="hc" y="b"/>
                </a:cxn>
                <a:cxn ang="cd2">
                  <a:pos x="l" y="vc"/>
                </a:cxn>
                <a:cxn ang="f37">
                  <a:pos x="f58" y="f59"/>
                </a:cxn>
                <a:cxn ang="f37">
                  <a:pos x="f58" y="f60"/>
                </a:cxn>
                <a:cxn ang="f37">
                  <a:pos x="f61" y="f62"/>
                </a:cxn>
                <a:cxn ang="f37">
                  <a:pos x="f61" y="f63"/>
                </a:cxn>
                <a:cxn ang="f37">
                  <a:pos x="f58" y="f59"/>
                </a:cxn>
              </a:cxnLst>
              <a:rect l="f54" t="f57" r="f55" b="f56"/>
              <a:pathLst>
                <a:path w="24" h="23">
                  <a:moveTo>
                    <a:pt x="f5" y="f8"/>
                  </a:moveTo>
                  <a:cubicBezTo>
                    <a:pt x="f5" y="f9"/>
                    <a:pt x="f5" y="f10"/>
                    <a:pt x="f5" y="f5"/>
                  </a:cubicBezTo>
                  <a:cubicBezTo>
                    <a:pt x="f11" y="f12"/>
                    <a:pt x="f13" y="f14"/>
                    <a:pt x="f6" y="f15"/>
                  </a:cubicBezTo>
                  <a:cubicBezTo>
                    <a:pt x="f6" y="f11"/>
                    <a:pt x="f6" y="f16"/>
                    <a:pt x="f6" y="f7"/>
                  </a:cubicBezTo>
                  <a:cubicBezTo>
                    <a:pt x="f13" y="f17"/>
                    <a:pt x="f11" y="f18"/>
                    <a:pt x="f5" y="f8"/>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231" name="Freeform 236">
              <a:extLst>
                <a:ext uri="{FF2B5EF4-FFF2-40B4-BE49-F238E27FC236}">
                  <a16:creationId xmlns:a16="http://schemas.microsoft.com/office/drawing/2014/main" id="{C5E0C4BF-2748-A81C-655A-493F1789FCB0}"/>
                </a:ext>
              </a:extLst>
            </p:cNvPr>
            <p:cNvSpPr/>
            <p:nvPr/>
          </p:nvSpPr>
          <p:spPr>
            <a:xfrm>
              <a:off x="5322886" y="2227661"/>
              <a:ext cx="49213" cy="41276"/>
            </a:xfrm>
            <a:custGeom>
              <a:avLst/>
              <a:gdLst>
                <a:gd name="f0" fmla="val 10800000"/>
                <a:gd name="f1" fmla="val 5400000"/>
                <a:gd name="f2" fmla="val 180"/>
                <a:gd name="f3" fmla="val w"/>
                <a:gd name="f4" fmla="val h"/>
                <a:gd name="f5" fmla="val 0"/>
                <a:gd name="f6" fmla="val 28"/>
                <a:gd name="f7" fmla="val 23"/>
                <a:gd name="f8" fmla="val 5"/>
                <a:gd name="f9" fmla="val 12"/>
                <a:gd name="f10" fmla="val 17"/>
                <a:gd name="f11" fmla="val 22"/>
                <a:gd name="f12" fmla="val 4"/>
                <a:gd name="f13" fmla="val 10"/>
                <a:gd name="f14" fmla="val 1"/>
                <a:gd name="f15" fmla="val 16"/>
                <a:gd name="f16" fmla="val 2"/>
                <a:gd name="f17" fmla="val 3"/>
                <a:gd name="f18" fmla="val 24"/>
                <a:gd name="f19" fmla="val 25"/>
                <a:gd name="f20" fmla="+- 0 0 -90"/>
                <a:gd name="f21" fmla="*/ f3 1 28"/>
                <a:gd name="f22" fmla="*/ f4 1 23"/>
                <a:gd name="f23" fmla="val f5"/>
                <a:gd name="f24" fmla="val f6"/>
                <a:gd name="f25" fmla="val f7"/>
                <a:gd name="f26" fmla="*/ f20 f0 1"/>
                <a:gd name="f27" fmla="+- f25 0 f23"/>
                <a:gd name="f28" fmla="+- f24 0 f23"/>
                <a:gd name="f29" fmla="*/ f26 1 f2"/>
                <a:gd name="f30" fmla="*/ f28 1 28"/>
                <a:gd name="f31" fmla="*/ f27 1 23"/>
                <a:gd name="f32" fmla="*/ 28 f28 1"/>
                <a:gd name="f33" fmla="*/ 5 f27 1"/>
                <a:gd name="f34" fmla="*/ 23 f27 1"/>
                <a:gd name="f35" fmla="*/ 4 f28 1"/>
                <a:gd name="f36" fmla="*/ 0 f27 1"/>
                <a:gd name="f37" fmla="*/ 22 f28 1"/>
                <a:gd name="f38" fmla="*/ 3 f27 1"/>
                <a:gd name="f39" fmla="+- f29 0 f1"/>
                <a:gd name="f40" fmla="*/ f32 1 28"/>
                <a:gd name="f41" fmla="*/ f33 1 23"/>
                <a:gd name="f42" fmla="*/ f34 1 23"/>
                <a:gd name="f43" fmla="*/ f35 1 28"/>
                <a:gd name="f44" fmla="*/ f36 1 23"/>
                <a:gd name="f45" fmla="*/ f37 1 28"/>
                <a:gd name="f46" fmla="*/ f38 1 23"/>
                <a:gd name="f47" fmla="*/ 0 1 f30"/>
                <a:gd name="f48" fmla="*/ f24 1 f30"/>
                <a:gd name="f49" fmla="*/ 0 1 f31"/>
                <a:gd name="f50" fmla="*/ f25 1 f31"/>
                <a:gd name="f51" fmla="*/ f40 1 f30"/>
                <a:gd name="f52" fmla="*/ f41 1 f31"/>
                <a:gd name="f53" fmla="*/ f42 1 f31"/>
                <a:gd name="f54" fmla="*/ f43 1 f30"/>
                <a:gd name="f55" fmla="*/ f44 1 f31"/>
                <a:gd name="f56" fmla="*/ f45 1 f30"/>
                <a:gd name="f57" fmla="*/ f46 1 f31"/>
                <a:gd name="f58" fmla="*/ f47 f21 1"/>
                <a:gd name="f59" fmla="*/ f48 f21 1"/>
                <a:gd name="f60" fmla="*/ f50 f22 1"/>
                <a:gd name="f61" fmla="*/ f49 f22 1"/>
                <a:gd name="f62" fmla="*/ f51 f21 1"/>
                <a:gd name="f63" fmla="*/ f52 f22 1"/>
                <a:gd name="f64" fmla="*/ f53 f22 1"/>
                <a:gd name="f65" fmla="*/ f54 f21 1"/>
                <a:gd name="f66" fmla="*/ f55 f22 1"/>
                <a:gd name="f67" fmla="*/ f56 f21 1"/>
                <a:gd name="f68" fmla="*/ f57 f22 1"/>
              </a:gdLst>
              <a:ahLst/>
              <a:cxnLst>
                <a:cxn ang="3cd4">
                  <a:pos x="hc" y="t"/>
                </a:cxn>
                <a:cxn ang="0">
                  <a:pos x="r" y="vc"/>
                </a:cxn>
                <a:cxn ang="cd4">
                  <a:pos x="hc" y="b"/>
                </a:cxn>
                <a:cxn ang="cd2">
                  <a:pos x="l" y="vc"/>
                </a:cxn>
                <a:cxn ang="f39">
                  <a:pos x="f62" y="f63"/>
                </a:cxn>
                <a:cxn ang="f39">
                  <a:pos x="f62" y="f64"/>
                </a:cxn>
                <a:cxn ang="f39">
                  <a:pos x="f65" y="f66"/>
                </a:cxn>
                <a:cxn ang="f39">
                  <a:pos x="f67" y="f68"/>
                </a:cxn>
                <a:cxn ang="f39">
                  <a:pos x="f62" y="f63"/>
                </a:cxn>
              </a:cxnLst>
              <a:rect l="f58" t="f61" r="f59" b="f60"/>
              <a:pathLst>
                <a:path w="28" h="23">
                  <a:moveTo>
                    <a:pt x="f6" y="f8"/>
                  </a:moveTo>
                  <a:cubicBezTo>
                    <a:pt x="f6" y="f9"/>
                    <a:pt x="f6" y="f10"/>
                    <a:pt x="f6" y="f7"/>
                  </a:cubicBezTo>
                  <a:cubicBezTo>
                    <a:pt x="f5" y="f11"/>
                    <a:pt x="f5" y="f11"/>
                    <a:pt x="f12" y="f5"/>
                  </a:cubicBezTo>
                  <a:cubicBezTo>
                    <a:pt x="f13" y="f14"/>
                    <a:pt x="f15" y="f16"/>
                    <a:pt x="f11" y="f17"/>
                  </a:cubicBezTo>
                  <a:cubicBezTo>
                    <a:pt x="f18" y="f12"/>
                    <a:pt x="f19" y="f12"/>
                    <a:pt x="f6" y="f8"/>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232" name="Freeform 237">
              <a:extLst>
                <a:ext uri="{FF2B5EF4-FFF2-40B4-BE49-F238E27FC236}">
                  <a16:creationId xmlns:a16="http://schemas.microsoft.com/office/drawing/2014/main" id="{9DF32D62-0CEF-2558-EA32-D3114C15BC93}"/>
                </a:ext>
              </a:extLst>
            </p:cNvPr>
            <p:cNvSpPr/>
            <p:nvPr/>
          </p:nvSpPr>
          <p:spPr>
            <a:xfrm>
              <a:off x="5254627" y="2759476"/>
              <a:ext cx="41276" cy="36511"/>
            </a:xfrm>
            <a:custGeom>
              <a:avLst/>
              <a:gdLst>
                <a:gd name="f0" fmla="val 10800000"/>
                <a:gd name="f1" fmla="val 5400000"/>
                <a:gd name="f2" fmla="val 180"/>
                <a:gd name="f3" fmla="val w"/>
                <a:gd name="f4" fmla="val h"/>
                <a:gd name="f5" fmla="val 0"/>
                <a:gd name="f6" fmla="val 24"/>
                <a:gd name="f7" fmla="val 20"/>
                <a:gd name="f8" fmla="val 12"/>
                <a:gd name="f9" fmla="val 7"/>
                <a:gd name="f10" fmla="val 8"/>
                <a:gd name="f11" fmla="val 16"/>
                <a:gd name="f12" fmla="val 1"/>
                <a:gd name="f13" fmla="val 14"/>
                <a:gd name="f14" fmla="val 9"/>
                <a:gd name="f15" fmla="+- 0 0 -90"/>
                <a:gd name="f16" fmla="*/ f3 1 24"/>
                <a:gd name="f17" fmla="*/ f4 1 20"/>
                <a:gd name="f18" fmla="val f5"/>
                <a:gd name="f19" fmla="val f6"/>
                <a:gd name="f20" fmla="val f7"/>
                <a:gd name="f21" fmla="*/ f15 f0 1"/>
                <a:gd name="f22" fmla="+- f20 0 f18"/>
                <a:gd name="f23" fmla="+- f19 0 f18"/>
                <a:gd name="f24" fmla="*/ f21 1 f2"/>
                <a:gd name="f25" fmla="*/ f23 1 24"/>
                <a:gd name="f26" fmla="*/ f22 1 20"/>
                <a:gd name="f27" fmla="*/ 0 f23 1"/>
                <a:gd name="f28" fmla="*/ 20 f22 1"/>
                <a:gd name="f29" fmla="*/ 0 f22 1"/>
                <a:gd name="f30" fmla="*/ 24 f23 1"/>
                <a:gd name="f31" fmla="*/ 1 f22 1"/>
                <a:gd name="f32" fmla="+- f24 0 f1"/>
                <a:gd name="f33" fmla="*/ f27 1 24"/>
                <a:gd name="f34" fmla="*/ f28 1 20"/>
                <a:gd name="f35" fmla="*/ f29 1 20"/>
                <a:gd name="f36" fmla="*/ f30 1 24"/>
                <a:gd name="f37" fmla="*/ f31 1 20"/>
                <a:gd name="f38" fmla="*/ 0 1 f25"/>
                <a:gd name="f39" fmla="*/ f19 1 f25"/>
                <a:gd name="f40" fmla="*/ 0 1 f26"/>
                <a:gd name="f41" fmla="*/ f20 1 f26"/>
                <a:gd name="f42" fmla="*/ f33 1 f25"/>
                <a:gd name="f43" fmla="*/ f34 1 f26"/>
                <a:gd name="f44" fmla="*/ f35 1 f26"/>
                <a:gd name="f45" fmla="*/ f36 1 f25"/>
                <a:gd name="f46" fmla="*/ f37 1 f26"/>
                <a:gd name="f47" fmla="*/ f38 f16 1"/>
                <a:gd name="f48" fmla="*/ f39 f16 1"/>
                <a:gd name="f49" fmla="*/ f41 f17 1"/>
                <a:gd name="f50" fmla="*/ f40 f17 1"/>
                <a:gd name="f51" fmla="*/ f42 f16 1"/>
                <a:gd name="f52" fmla="*/ f43 f17 1"/>
                <a:gd name="f53" fmla="*/ f44 f17 1"/>
                <a:gd name="f54" fmla="*/ f45 f16 1"/>
                <a:gd name="f55" fmla="*/ f46 f17 1"/>
              </a:gdLst>
              <a:ahLst/>
              <a:cxnLst>
                <a:cxn ang="3cd4">
                  <a:pos x="hc" y="t"/>
                </a:cxn>
                <a:cxn ang="0">
                  <a:pos x="r" y="vc"/>
                </a:cxn>
                <a:cxn ang="cd4">
                  <a:pos x="hc" y="b"/>
                </a:cxn>
                <a:cxn ang="cd2">
                  <a:pos x="l" y="vc"/>
                </a:cxn>
                <a:cxn ang="f32">
                  <a:pos x="f51" y="f52"/>
                </a:cxn>
                <a:cxn ang="f32">
                  <a:pos x="f51" y="f53"/>
                </a:cxn>
                <a:cxn ang="f32">
                  <a:pos x="f54" y="f55"/>
                </a:cxn>
                <a:cxn ang="f32">
                  <a:pos x="f54" y="f52"/>
                </a:cxn>
                <a:cxn ang="f32">
                  <a:pos x="f51" y="f52"/>
                </a:cxn>
              </a:cxnLst>
              <a:rect l="f47" t="f50" r="f48" b="f49"/>
              <a:pathLst>
                <a:path w="24" h="20">
                  <a:moveTo>
                    <a:pt x="f5" y="f7"/>
                  </a:moveTo>
                  <a:cubicBezTo>
                    <a:pt x="f5" y="f8"/>
                    <a:pt x="f5" y="f9"/>
                    <a:pt x="f5" y="f5"/>
                  </a:cubicBezTo>
                  <a:cubicBezTo>
                    <a:pt x="f10" y="f5"/>
                    <a:pt x="f11" y="f12"/>
                    <a:pt x="f6" y="f12"/>
                  </a:cubicBezTo>
                  <a:cubicBezTo>
                    <a:pt x="f6" y="f10"/>
                    <a:pt x="f6" y="f13"/>
                    <a:pt x="f6" y="f7"/>
                  </a:cubicBezTo>
                  <a:cubicBezTo>
                    <a:pt x="f11" y="f7"/>
                    <a:pt x="f14" y="f7"/>
                    <a:pt x="f5" y="f7"/>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233" name="Freeform 238">
              <a:extLst>
                <a:ext uri="{FF2B5EF4-FFF2-40B4-BE49-F238E27FC236}">
                  <a16:creationId xmlns:a16="http://schemas.microsoft.com/office/drawing/2014/main" id="{D76AD48C-C226-B319-2C8A-4BE7D919AB78}"/>
                </a:ext>
              </a:extLst>
            </p:cNvPr>
            <p:cNvSpPr/>
            <p:nvPr/>
          </p:nvSpPr>
          <p:spPr>
            <a:xfrm>
              <a:off x="5329242" y="2348307"/>
              <a:ext cx="41276" cy="39684"/>
            </a:xfrm>
            <a:custGeom>
              <a:avLst/>
              <a:gdLst>
                <a:gd name="f0" fmla="val 10800000"/>
                <a:gd name="f1" fmla="val 5400000"/>
                <a:gd name="f2" fmla="val 180"/>
                <a:gd name="f3" fmla="val w"/>
                <a:gd name="f4" fmla="val h"/>
                <a:gd name="f5" fmla="val 0"/>
                <a:gd name="f6" fmla="val 23"/>
                <a:gd name="f7" fmla="val 3"/>
                <a:gd name="f8" fmla="val 9"/>
                <a:gd name="f9" fmla="val 15"/>
                <a:gd name="f10" fmla="val 21"/>
                <a:gd name="f11" fmla="val 8"/>
                <a:gd name="f12" fmla="val 20"/>
                <a:gd name="f13" fmla="val 19"/>
                <a:gd name="f14" fmla="val 13"/>
                <a:gd name="f15" fmla="val 7"/>
                <a:gd name="f16" fmla="val 1"/>
                <a:gd name="f17" fmla="val 2"/>
                <a:gd name="f18" fmla="+- 0 0 -90"/>
                <a:gd name="f19" fmla="*/ f3 1 23"/>
                <a:gd name="f20" fmla="*/ f4 1 23"/>
                <a:gd name="f21" fmla="val f5"/>
                <a:gd name="f22" fmla="val f6"/>
                <a:gd name="f23" fmla="*/ f18 f0 1"/>
                <a:gd name="f24" fmla="+- f22 0 f21"/>
                <a:gd name="f25" fmla="*/ f23 1 f2"/>
                <a:gd name="f26" fmla="*/ f24 1 23"/>
                <a:gd name="f27" fmla="*/ 23 f24 1"/>
                <a:gd name="f28" fmla="*/ 3 f24 1"/>
                <a:gd name="f29" fmla="*/ 0 f24 1"/>
                <a:gd name="f30" fmla="*/ 19 f24 1"/>
                <a:gd name="f31" fmla="+- f25 0 f1"/>
                <a:gd name="f32" fmla="*/ f27 1 23"/>
                <a:gd name="f33" fmla="*/ f28 1 23"/>
                <a:gd name="f34" fmla="*/ f29 1 23"/>
                <a:gd name="f35" fmla="*/ f30 1 23"/>
                <a:gd name="f36" fmla="*/ 0 1 f26"/>
                <a:gd name="f37" fmla="*/ f22 1 f26"/>
                <a:gd name="f38" fmla="*/ f32 1 f26"/>
                <a:gd name="f39" fmla="*/ f33 1 f26"/>
                <a:gd name="f40" fmla="*/ f34 1 f26"/>
                <a:gd name="f41" fmla="*/ f35 1 f26"/>
                <a:gd name="f42" fmla="*/ f36 f19 1"/>
                <a:gd name="f43" fmla="*/ f37 f19 1"/>
                <a:gd name="f44" fmla="*/ f37 f20 1"/>
                <a:gd name="f45" fmla="*/ f36 f20 1"/>
                <a:gd name="f46" fmla="*/ f38 f19 1"/>
                <a:gd name="f47" fmla="*/ f39 f20 1"/>
                <a:gd name="f48" fmla="*/ f38 f20 1"/>
                <a:gd name="f49" fmla="*/ f40 f19 1"/>
                <a:gd name="f50" fmla="*/ f41 f20 1"/>
                <a:gd name="f51" fmla="*/ f40 f20 1"/>
              </a:gdLst>
              <a:ahLst/>
              <a:cxnLst>
                <a:cxn ang="3cd4">
                  <a:pos x="hc" y="t"/>
                </a:cxn>
                <a:cxn ang="0">
                  <a:pos x="r" y="vc"/>
                </a:cxn>
                <a:cxn ang="cd4">
                  <a:pos x="hc" y="b"/>
                </a:cxn>
                <a:cxn ang="cd2">
                  <a:pos x="l" y="vc"/>
                </a:cxn>
                <a:cxn ang="f31">
                  <a:pos x="f46" y="f47"/>
                </a:cxn>
                <a:cxn ang="f31">
                  <a:pos x="f46" y="f48"/>
                </a:cxn>
                <a:cxn ang="f31">
                  <a:pos x="f49" y="f50"/>
                </a:cxn>
                <a:cxn ang="f31">
                  <a:pos x="f49" y="f51"/>
                </a:cxn>
                <a:cxn ang="f31">
                  <a:pos x="f46" y="f47"/>
                </a:cxn>
              </a:cxnLst>
              <a:rect l="f42" t="f45" r="f43" b="f44"/>
              <a:pathLst>
                <a:path w="23" h="23">
                  <a:moveTo>
                    <a:pt x="f6" y="f7"/>
                  </a:moveTo>
                  <a:cubicBezTo>
                    <a:pt x="f6" y="f8"/>
                    <a:pt x="f6" y="f9"/>
                    <a:pt x="f6" y="f6"/>
                  </a:cubicBezTo>
                  <a:cubicBezTo>
                    <a:pt x="f9" y="f10"/>
                    <a:pt x="f11" y="f12"/>
                    <a:pt x="f5" y="f13"/>
                  </a:cubicBezTo>
                  <a:cubicBezTo>
                    <a:pt x="f5" y="f14"/>
                    <a:pt x="f5" y="f15"/>
                    <a:pt x="f5" y="f5"/>
                  </a:cubicBezTo>
                  <a:cubicBezTo>
                    <a:pt x="f11" y="f16"/>
                    <a:pt x="f9" y="f17"/>
                    <a:pt x="f6" y="f7"/>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234" name="Freeform 239">
              <a:extLst>
                <a:ext uri="{FF2B5EF4-FFF2-40B4-BE49-F238E27FC236}">
                  <a16:creationId xmlns:a16="http://schemas.microsoft.com/office/drawing/2014/main" id="{8A6924AF-0FF7-6513-608D-B1B6DDCB92D2}"/>
                </a:ext>
              </a:extLst>
            </p:cNvPr>
            <p:cNvSpPr/>
            <p:nvPr/>
          </p:nvSpPr>
          <p:spPr>
            <a:xfrm>
              <a:off x="5327651" y="2287984"/>
              <a:ext cx="42867" cy="41276"/>
            </a:xfrm>
            <a:custGeom>
              <a:avLst/>
              <a:gdLst>
                <a:gd name="f0" fmla="val 10800000"/>
                <a:gd name="f1" fmla="val 5400000"/>
                <a:gd name="f2" fmla="val 180"/>
                <a:gd name="f3" fmla="val w"/>
                <a:gd name="f4" fmla="val h"/>
                <a:gd name="f5" fmla="val 0"/>
                <a:gd name="f6" fmla="val 24"/>
                <a:gd name="f7" fmla="val 23"/>
                <a:gd name="f8" fmla="val 20"/>
                <a:gd name="f9" fmla="val 13"/>
                <a:gd name="f10" fmla="val 7"/>
                <a:gd name="f11" fmla="val 8"/>
                <a:gd name="f12" fmla="val 1"/>
                <a:gd name="f13" fmla="val 16"/>
                <a:gd name="f14" fmla="val 2"/>
                <a:gd name="f15" fmla="val 3"/>
                <a:gd name="f16" fmla="val 10"/>
                <a:gd name="f17" fmla="val 22"/>
                <a:gd name="f18" fmla="val 21"/>
                <a:gd name="f19" fmla="+- 0 0 -90"/>
                <a:gd name="f20" fmla="*/ f3 1 24"/>
                <a:gd name="f21" fmla="*/ f4 1 23"/>
                <a:gd name="f22" fmla="val f5"/>
                <a:gd name="f23" fmla="val f6"/>
                <a:gd name="f24" fmla="val f7"/>
                <a:gd name="f25" fmla="*/ f19 f0 1"/>
                <a:gd name="f26" fmla="+- f24 0 f22"/>
                <a:gd name="f27" fmla="+- f23 0 f22"/>
                <a:gd name="f28" fmla="*/ f25 1 f2"/>
                <a:gd name="f29" fmla="*/ f27 1 24"/>
                <a:gd name="f30" fmla="*/ f26 1 23"/>
                <a:gd name="f31" fmla="*/ 0 f27 1"/>
                <a:gd name="f32" fmla="*/ 20 f26 1"/>
                <a:gd name="f33" fmla="*/ 0 f26 1"/>
                <a:gd name="f34" fmla="*/ 24 f27 1"/>
                <a:gd name="f35" fmla="*/ 3 f26 1"/>
                <a:gd name="f36" fmla="*/ 23 f26 1"/>
                <a:gd name="f37" fmla="+- f28 0 f1"/>
                <a:gd name="f38" fmla="*/ f31 1 24"/>
                <a:gd name="f39" fmla="*/ f32 1 23"/>
                <a:gd name="f40" fmla="*/ f33 1 23"/>
                <a:gd name="f41" fmla="*/ f34 1 24"/>
                <a:gd name="f42" fmla="*/ f35 1 23"/>
                <a:gd name="f43" fmla="*/ f36 1 23"/>
                <a:gd name="f44" fmla="*/ 0 1 f29"/>
                <a:gd name="f45" fmla="*/ f23 1 f29"/>
                <a:gd name="f46" fmla="*/ 0 1 f30"/>
                <a:gd name="f47" fmla="*/ f24 1 f30"/>
                <a:gd name="f48" fmla="*/ f38 1 f29"/>
                <a:gd name="f49" fmla="*/ f39 1 f30"/>
                <a:gd name="f50" fmla="*/ f40 1 f30"/>
                <a:gd name="f51" fmla="*/ f41 1 f29"/>
                <a:gd name="f52" fmla="*/ f42 1 f30"/>
                <a:gd name="f53" fmla="*/ f43 1 f30"/>
                <a:gd name="f54" fmla="*/ f44 f20 1"/>
                <a:gd name="f55" fmla="*/ f45 f20 1"/>
                <a:gd name="f56" fmla="*/ f47 f21 1"/>
                <a:gd name="f57" fmla="*/ f46 f21 1"/>
                <a:gd name="f58" fmla="*/ f48 f20 1"/>
                <a:gd name="f59" fmla="*/ f49 f21 1"/>
                <a:gd name="f60" fmla="*/ f50 f21 1"/>
                <a:gd name="f61" fmla="*/ f51 f20 1"/>
                <a:gd name="f62" fmla="*/ f52 f21 1"/>
                <a:gd name="f63" fmla="*/ f53 f21 1"/>
              </a:gdLst>
              <a:ahLst/>
              <a:cxnLst>
                <a:cxn ang="3cd4">
                  <a:pos x="hc" y="t"/>
                </a:cxn>
                <a:cxn ang="0">
                  <a:pos x="r" y="vc"/>
                </a:cxn>
                <a:cxn ang="cd4">
                  <a:pos x="hc" y="b"/>
                </a:cxn>
                <a:cxn ang="cd2">
                  <a:pos x="l" y="vc"/>
                </a:cxn>
                <a:cxn ang="f37">
                  <a:pos x="f58" y="f59"/>
                </a:cxn>
                <a:cxn ang="f37">
                  <a:pos x="f58" y="f60"/>
                </a:cxn>
                <a:cxn ang="f37">
                  <a:pos x="f61" y="f62"/>
                </a:cxn>
                <a:cxn ang="f37">
                  <a:pos x="f61" y="f63"/>
                </a:cxn>
                <a:cxn ang="f37">
                  <a:pos x="f58" y="f59"/>
                </a:cxn>
              </a:cxnLst>
              <a:rect l="f54" t="f57" r="f55" b="f56"/>
              <a:pathLst>
                <a:path w="24" h="23">
                  <a:moveTo>
                    <a:pt x="f5" y="f8"/>
                  </a:moveTo>
                  <a:cubicBezTo>
                    <a:pt x="f5" y="f9"/>
                    <a:pt x="f5" y="f10"/>
                    <a:pt x="f5" y="f5"/>
                  </a:cubicBezTo>
                  <a:cubicBezTo>
                    <a:pt x="f11" y="f12"/>
                    <a:pt x="f13" y="f14"/>
                    <a:pt x="f6" y="f15"/>
                  </a:cubicBezTo>
                  <a:cubicBezTo>
                    <a:pt x="f6" y="f16"/>
                    <a:pt x="f6" y="f13"/>
                    <a:pt x="f6" y="f7"/>
                  </a:cubicBezTo>
                  <a:cubicBezTo>
                    <a:pt x="f13" y="f17"/>
                    <a:pt x="f11" y="f18"/>
                    <a:pt x="f5" y="f8"/>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235" name="Freeform 240">
              <a:extLst>
                <a:ext uri="{FF2B5EF4-FFF2-40B4-BE49-F238E27FC236}">
                  <a16:creationId xmlns:a16="http://schemas.microsoft.com/office/drawing/2014/main" id="{C4F917C7-7D7F-FB3A-7A3F-9AB53030E354}"/>
                </a:ext>
              </a:extLst>
            </p:cNvPr>
            <p:cNvSpPr/>
            <p:nvPr/>
          </p:nvSpPr>
          <p:spPr>
            <a:xfrm>
              <a:off x="5327651" y="2465789"/>
              <a:ext cx="42867" cy="39684"/>
            </a:xfrm>
            <a:custGeom>
              <a:avLst/>
              <a:gdLst>
                <a:gd name="f0" fmla="val 10800000"/>
                <a:gd name="f1" fmla="val 5400000"/>
                <a:gd name="f2" fmla="val 180"/>
                <a:gd name="f3" fmla="val w"/>
                <a:gd name="f4" fmla="val h"/>
                <a:gd name="f5" fmla="val 0"/>
                <a:gd name="f6" fmla="val 24"/>
                <a:gd name="f7" fmla="val 22"/>
                <a:gd name="f8" fmla="val 3"/>
                <a:gd name="f9" fmla="val 9"/>
                <a:gd name="f10" fmla="val 15"/>
                <a:gd name="f11" fmla="val 16"/>
                <a:gd name="f12" fmla="val 21"/>
                <a:gd name="f13" fmla="val 20"/>
                <a:gd name="f14" fmla="val 13"/>
                <a:gd name="f15" fmla="val 8"/>
                <a:gd name="f16" fmla="val 1"/>
                <a:gd name="f17" fmla="val 2"/>
                <a:gd name="f18" fmla="+- 0 0 -90"/>
                <a:gd name="f19" fmla="*/ f3 1 24"/>
                <a:gd name="f20" fmla="*/ f4 1 22"/>
                <a:gd name="f21" fmla="val f5"/>
                <a:gd name="f22" fmla="val f6"/>
                <a:gd name="f23" fmla="val f7"/>
                <a:gd name="f24" fmla="*/ f18 f0 1"/>
                <a:gd name="f25" fmla="+- f23 0 f21"/>
                <a:gd name="f26" fmla="+- f22 0 f21"/>
                <a:gd name="f27" fmla="*/ f24 1 f2"/>
                <a:gd name="f28" fmla="*/ f26 1 24"/>
                <a:gd name="f29" fmla="*/ f25 1 22"/>
                <a:gd name="f30" fmla="*/ 24 f26 1"/>
                <a:gd name="f31" fmla="*/ 3 f25 1"/>
                <a:gd name="f32" fmla="*/ 22 f25 1"/>
                <a:gd name="f33" fmla="*/ 0 f26 1"/>
                <a:gd name="f34" fmla="*/ 20 f25 1"/>
                <a:gd name="f35" fmla="*/ 0 f25 1"/>
                <a:gd name="f36" fmla="+- f27 0 f1"/>
                <a:gd name="f37" fmla="*/ f30 1 24"/>
                <a:gd name="f38" fmla="*/ f31 1 22"/>
                <a:gd name="f39" fmla="*/ f32 1 22"/>
                <a:gd name="f40" fmla="*/ f33 1 24"/>
                <a:gd name="f41" fmla="*/ f34 1 22"/>
                <a:gd name="f42" fmla="*/ f35 1 22"/>
                <a:gd name="f43" fmla="*/ 0 1 f28"/>
                <a:gd name="f44" fmla="*/ f22 1 f28"/>
                <a:gd name="f45" fmla="*/ 0 1 f29"/>
                <a:gd name="f46" fmla="*/ f23 1 f29"/>
                <a:gd name="f47" fmla="*/ f37 1 f28"/>
                <a:gd name="f48" fmla="*/ f38 1 f29"/>
                <a:gd name="f49" fmla="*/ f39 1 f29"/>
                <a:gd name="f50" fmla="*/ f40 1 f28"/>
                <a:gd name="f51" fmla="*/ f41 1 f29"/>
                <a:gd name="f52" fmla="*/ f42 1 f29"/>
                <a:gd name="f53" fmla="*/ f43 f19 1"/>
                <a:gd name="f54" fmla="*/ f44 f19 1"/>
                <a:gd name="f55" fmla="*/ f46 f20 1"/>
                <a:gd name="f56" fmla="*/ f45 f20 1"/>
                <a:gd name="f57" fmla="*/ f47 f19 1"/>
                <a:gd name="f58" fmla="*/ f48 f20 1"/>
                <a:gd name="f59" fmla="*/ f49 f20 1"/>
                <a:gd name="f60" fmla="*/ f50 f19 1"/>
                <a:gd name="f61" fmla="*/ f51 f20 1"/>
                <a:gd name="f62" fmla="*/ f52 f20 1"/>
              </a:gdLst>
              <a:ahLst/>
              <a:cxnLst>
                <a:cxn ang="3cd4">
                  <a:pos x="hc" y="t"/>
                </a:cxn>
                <a:cxn ang="0">
                  <a:pos x="r" y="vc"/>
                </a:cxn>
                <a:cxn ang="cd4">
                  <a:pos x="hc" y="b"/>
                </a:cxn>
                <a:cxn ang="cd2">
                  <a:pos x="l" y="vc"/>
                </a:cxn>
                <a:cxn ang="f36">
                  <a:pos x="f57" y="f58"/>
                </a:cxn>
                <a:cxn ang="f36">
                  <a:pos x="f57" y="f59"/>
                </a:cxn>
                <a:cxn ang="f36">
                  <a:pos x="f60" y="f61"/>
                </a:cxn>
                <a:cxn ang="f36">
                  <a:pos x="f60" y="f62"/>
                </a:cxn>
                <a:cxn ang="f36">
                  <a:pos x="f57" y="f58"/>
                </a:cxn>
              </a:cxnLst>
              <a:rect l="f53" t="f56" r="f54" b="f55"/>
              <a:pathLst>
                <a:path w="24" h="22">
                  <a:moveTo>
                    <a:pt x="f6" y="f8"/>
                  </a:moveTo>
                  <a:cubicBezTo>
                    <a:pt x="f6" y="f9"/>
                    <a:pt x="f6" y="f10"/>
                    <a:pt x="f6" y="f7"/>
                  </a:cubicBezTo>
                  <a:cubicBezTo>
                    <a:pt x="f11" y="f12"/>
                    <a:pt x="f9" y="f13"/>
                    <a:pt x="f5" y="f13"/>
                  </a:cubicBezTo>
                  <a:cubicBezTo>
                    <a:pt x="f5" y="f14"/>
                    <a:pt x="f5" y="f15"/>
                    <a:pt x="f5" y="f5"/>
                  </a:cubicBezTo>
                  <a:cubicBezTo>
                    <a:pt x="f15" y="f16"/>
                    <a:pt x="f11" y="f17"/>
                    <a:pt x="f6" y="f8"/>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236" name="Freeform 241">
              <a:extLst>
                <a:ext uri="{FF2B5EF4-FFF2-40B4-BE49-F238E27FC236}">
                  <a16:creationId xmlns:a16="http://schemas.microsoft.com/office/drawing/2014/main" id="{94E52E1D-67DB-59AF-D949-4FF15439FB5D}"/>
                </a:ext>
              </a:extLst>
            </p:cNvPr>
            <p:cNvSpPr/>
            <p:nvPr/>
          </p:nvSpPr>
          <p:spPr>
            <a:xfrm>
              <a:off x="4964113" y="2170511"/>
              <a:ext cx="46040" cy="44448"/>
            </a:xfrm>
            <a:custGeom>
              <a:avLst/>
              <a:gdLst>
                <a:gd name="f0" fmla="val 10800000"/>
                <a:gd name="f1" fmla="val 5400000"/>
                <a:gd name="f2" fmla="val 180"/>
                <a:gd name="f3" fmla="val w"/>
                <a:gd name="f4" fmla="val h"/>
                <a:gd name="f5" fmla="val 0"/>
                <a:gd name="f6" fmla="val 26"/>
                <a:gd name="f7" fmla="val 25"/>
                <a:gd name="f8" fmla="val 21"/>
                <a:gd name="f9" fmla="val 13"/>
                <a:gd name="f10" fmla="val 8"/>
                <a:gd name="f11" fmla="val 2"/>
                <a:gd name="f12" fmla="val 16"/>
                <a:gd name="f13" fmla="val 9"/>
                <a:gd name="f14" fmla="val 17"/>
                <a:gd name="f15" fmla="val 24"/>
                <a:gd name="f16" fmla="val 22"/>
                <a:gd name="f17" fmla="+- 0 0 -90"/>
                <a:gd name="f18" fmla="*/ f3 1 26"/>
                <a:gd name="f19" fmla="*/ f4 1 25"/>
                <a:gd name="f20" fmla="val f5"/>
                <a:gd name="f21" fmla="val f6"/>
                <a:gd name="f22" fmla="val f7"/>
                <a:gd name="f23" fmla="*/ f17 f0 1"/>
                <a:gd name="f24" fmla="+- f22 0 f20"/>
                <a:gd name="f25" fmla="+- f21 0 f20"/>
                <a:gd name="f26" fmla="*/ f23 1 f2"/>
                <a:gd name="f27" fmla="*/ f25 1 26"/>
                <a:gd name="f28" fmla="*/ f24 1 25"/>
                <a:gd name="f29" fmla="*/ 0 f25 1"/>
                <a:gd name="f30" fmla="*/ 21 f24 1"/>
                <a:gd name="f31" fmla="*/ 2 f24 1"/>
                <a:gd name="f32" fmla="*/ 25 f25 1"/>
                <a:gd name="f33" fmla="*/ 25 f24 1"/>
                <a:gd name="f34" fmla="+- f26 0 f1"/>
                <a:gd name="f35" fmla="*/ f29 1 26"/>
                <a:gd name="f36" fmla="*/ f30 1 25"/>
                <a:gd name="f37" fmla="*/ f31 1 25"/>
                <a:gd name="f38" fmla="*/ f32 1 26"/>
                <a:gd name="f39" fmla="*/ f33 1 25"/>
                <a:gd name="f40" fmla="*/ 0 1 f27"/>
                <a:gd name="f41" fmla="*/ f21 1 f27"/>
                <a:gd name="f42" fmla="*/ 0 1 f28"/>
                <a:gd name="f43" fmla="*/ f22 1 f28"/>
                <a:gd name="f44" fmla="*/ f35 1 f27"/>
                <a:gd name="f45" fmla="*/ f36 1 f28"/>
                <a:gd name="f46" fmla="*/ f37 1 f28"/>
                <a:gd name="f47" fmla="*/ f38 1 f27"/>
                <a:gd name="f48" fmla="*/ f39 1 f28"/>
                <a:gd name="f49" fmla="*/ f40 f18 1"/>
                <a:gd name="f50" fmla="*/ f41 f18 1"/>
                <a:gd name="f51" fmla="*/ f43 f19 1"/>
                <a:gd name="f52" fmla="*/ f42 f19 1"/>
                <a:gd name="f53" fmla="*/ f44 f18 1"/>
                <a:gd name="f54" fmla="*/ f45 f19 1"/>
                <a:gd name="f55" fmla="*/ f46 f19 1"/>
                <a:gd name="f56" fmla="*/ f47 f18 1"/>
                <a:gd name="f57" fmla="*/ f48 f19 1"/>
              </a:gdLst>
              <a:ahLst/>
              <a:cxnLst>
                <a:cxn ang="3cd4">
                  <a:pos x="hc" y="t"/>
                </a:cxn>
                <a:cxn ang="0">
                  <a:pos x="r" y="vc"/>
                </a:cxn>
                <a:cxn ang="cd4">
                  <a:pos x="hc" y="b"/>
                </a:cxn>
                <a:cxn ang="cd2">
                  <a:pos x="l" y="vc"/>
                </a:cxn>
                <a:cxn ang="f34">
                  <a:pos x="f53" y="f54"/>
                </a:cxn>
                <a:cxn ang="f34">
                  <a:pos x="f53" y="f55"/>
                </a:cxn>
                <a:cxn ang="f34">
                  <a:pos x="f56" y="f57"/>
                </a:cxn>
                <a:cxn ang="f34">
                  <a:pos x="f53" y="f54"/>
                </a:cxn>
              </a:cxnLst>
              <a:rect l="f49" t="f52" r="f50" b="f51"/>
              <a:pathLst>
                <a:path w="26" h="25">
                  <a:moveTo>
                    <a:pt x="f5" y="f8"/>
                  </a:moveTo>
                  <a:cubicBezTo>
                    <a:pt x="f5" y="f9"/>
                    <a:pt x="f5" y="f10"/>
                    <a:pt x="f5" y="f11"/>
                  </a:cubicBezTo>
                  <a:cubicBezTo>
                    <a:pt x="f12" y="f5"/>
                    <a:pt x="f6" y="f13"/>
                    <a:pt x="f7" y="f7"/>
                  </a:cubicBezTo>
                  <a:cubicBezTo>
                    <a:pt x="f14" y="f15"/>
                    <a:pt x="f13" y="f16"/>
                    <a:pt x="f5" y="f8"/>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237" name="Freeform 242">
              <a:extLst>
                <a:ext uri="{FF2B5EF4-FFF2-40B4-BE49-F238E27FC236}">
                  <a16:creationId xmlns:a16="http://schemas.microsoft.com/office/drawing/2014/main" id="{2CAF605A-9F69-7DD9-7E14-79DB5103F945}"/>
                </a:ext>
              </a:extLst>
            </p:cNvPr>
            <p:cNvSpPr/>
            <p:nvPr/>
          </p:nvSpPr>
          <p:spPr>
            <a:xfrm>
              <a:off x="5327651" y="2586435"/>
              <a:ext cx="42867" cy="33339"/>
            </a:xfrm>
            <a:custGeom>
              <a:avLst/>
              <a:gdLst>
                <a:gd name="f0" fmla="val 10800000"/>
                <a:gd name="f1" fmla="val 5400000"/>
                <a:gd name="f2" fmla="val 180"/>
                <a:gd name="f3" fmla="val w"/>
                <a:gd name="f4" fmla="val h"/>
                <a:gd name="f5" fmla="val 0"/>
                <a:gd name="f6" fmla="val 24"/>
                <a:gd name="f7" fmla="val 19"/>
                <a:gd name="f8" fmla="val 13"/>
                <a:gd name="f9" fmla="val 7"/>
                <a:gd name="f10" fmla="val 8"/>
                <a:gd name="f11" fmla="val 16"/>
                <a:gd name="f12" fmla="val 1"/>
                <a:gd name="f13" fmla="val 2"/>
                <a:gd name="f14" fmla="val 9"/>
                <a:gd name="f15" fmla="+- 0 0 -90"/>
                <a:gd name="f16" fmla="*/ f3 1 24"/>
                <a:gd name="f17" fmla="*/ f4 1 19"/>
                <a:gd name="f18" fmla="val f5"/>
                <a:gd name="f19" fmla="val f6"/>
                <a:gd name="f20" fmla="val f7"/>
                <a:gd name="f21" fmla="*/ f15 f0 1"/>
                <a:gd name="f22" fmla="+- f20 0 f18"/>
                <a:gd name="f23" fmla="+- f19 0 f18"/>
                <a:gd name="f24" fmla="*/ f21 1 f2"/>
                <a:gd name="f25" fmla="*/ f23 1 24"/>
                <a:gd name="f26" fmla="*/ f22 1 19"/>
                <a:gd name="f27" fmla="*/ 0 f23 1"/>
                <a:gd name="f28" fmla="*/ 19 f22 1"/>
                <a:gd name="f29" fmla="*/ 0 f22 1"/>
                <a:gd name="f30" fmla="*/ 24 f23 1"/>
                <a:gd name="f31" fmla="*/ 2 f22 1"/>
                <a:gd name="f32" fmla="+- f24 0 f1"/>
                <a:gd name="f33" fmla="*/ f27 1 24"/>
                <a:gd name="f34" fmla="*/ f28 1 19"/>
                <a:gd name="f35" fmla="*/ f29 1 19"/>
                <a:gd name="f36" fmla="*/ f30 1 24"/>
                <a:gd name="f37" fmla="*/ f31 1 19"/>
                <a:gd name="f38" fmla="*/ 0 1 f25"/>
                <a:gd name="f39" fmla="*/ f19 1 f25"/>
                <a:gd name="f40" fmla="*/ 0 1 f26"/>
                <a:gd name="f41" fmla="*/ f20 1 f26"/>
                <a:gd name="f42" fmla="*/ f33 1 f25"/>
                <a:gd name="f43" fmla="*/ f34 1 f26"/>
                <a:gd name="f44" fmla="*/ f35 1 f26"/>
                <a:gd name="f45" fmla="*/ f36 1 f25"/>
                <a:gd name="f46" fmla="*/ f37 1 f26"/>
                <a:gd name="f47" fmla="*/ f38 f16 1"/>
                <a:gd name="f48" fmla="*/ f39 f16 1"/>
                <a:gd name="f49" fmla="*/ f41 f17 1"/>
                <a:gd name="f50" fmla="*/ f40 f17 1"/>
                <a:gd name="f51" fmla="*/ f42 f16 1"/>
                <a:gd name="f52" fmla="*/ f43 f17 1"/>
                <a:gd name="f53" fmla="*/ f44 f17 1"/>
                <a:gd name="f54" fmla="*/ f45 f16 1"/>
                <a:gd name="f55" fmla="*/ f46 f17 1"/>
              </a:gdLst>
              <a:ahLst/>
              <a:cxnLst>
                <a:cxn ang="3cd4">
                  <a:pos x="hc" y="t"/>
                </a:cxn>
                <a:cxn ang="0">
                  <a:pos x="r" y="vc"/>
                </a:cxn>
                <a:cxn ang="cd4">
                  <a:pos x="hc" y="b"/>
                </a:cxn>
                <a:cxn ang="cd2">
                  <a:pos x="l" y="vc"/>
                </a:cxn>
                <a:cxn ang="f32">
                  <a:pos x="f51" y="f52"/>
                </a:cxn>
                <a:cxn ang="f32">
                  <a:pos x="f51" y="f53"/>
                </a:cxn>
                <a:cxn ang="f32">
                  <a:pos x="f54" y="f55"/>
                </a:cxn>
                <a:cxn ang="f32">
                  <a:pos x="f54" y="f52"/>
                </a:cxn>
                <a:cxn ang="f32">
                  <a:pos x="f51" y="f52"/>
                </a:cxn>
              </a:cxnLst>
              <a:rect l="f47" t="f50" r="f48" b="f49"/>
              <a:pathLst>
                <a:path w="24" h="19">
                  <a:moveTo>
                    <a:pt x="f5" y="f7"/>
                  </a:moveTo>
                  <a:cubicBezTo>
                    <a:pt x="f5" y="f8"/>
                    <a:pt x="f5" y="f9"/>
                    <a:pt x="f5" y="f5"/>
                  </a:cubicBezTo>
                  <a:cubicBezTo>
                    <a:pt x="f10" y="f5"/>
                    <a:pt x="f11" y="f12"/>
                    <a:pt x="f6" y="f13"/>
                  </a:cubicBezTo>
                  <a:cubicBezTo>
                    <a:pt x="f6" y="f10"/>
                    <a:pt x="f6" y="f8"/>
                    <a:pt x="f6" y="f7"/>
                  </a:cubicBezTo>
                  <a:cubicBezTo>
                    <a:pt x="f11" y="f7"/>
                    <a:pt x="f14" y="f7"/>
                    <a:pt x="f5" y="f7"/>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238" name="Freeform 243">
              <a:extLst>
                <a:ext uri="{FF2B5EF4-FFF2-40B4-BE49-F238E27FC236}">
                  <a16:creationId xmlns:a16="http://schemas.microsoft.com/office/drawing/2014/main" id="{1D5606D0-56CD-52DA-5692-8BADABC3E357}"/>
                </a:ext>
              </a:extLst>
            </p:cNvPr>
            <p:cNvSpPr/>
            <p:nvPr/>
          </p:nvSpPr>
          <p:spPr>
            <a:xfrm>
              <a:off x="4603747" y="1833957"/>
              <a:ext cx="44448" cy="47621"/>
            </a:xfrm>
            <a:custGeom>
              <a:avLst/>
              <a:gdLst>
                <a:gd name="f0" fmla="val 10800000"/>
                <a:gd name="f1" fmla="val 5400000"/>
                <a:gd name="f2" fmla="val 180"/>
                <a:gd name="f3" fmla="val w"/>
                <a:gd name="f4" fmla="val h"/>
                <a:gd name="f5" fmla="val 0"/>
                <a:gd name="f6" fmla="val 25"/>
                <a:gd name="f7" fmla="val 27"/>
                <a:gd name="f8" fmla="val 12"/>
                <a:gd name="f9" fmla="val 23"/>
                <a:gd name="f10" fmla="val 5"/>
                <a:gd name="f11" fmla="val 1"/>
                <a:gd name="f12" fmla="val 17"/>
                <a:gd name="f13" fmla="val 11"/>
                <a:gd name="f14" fmla="val 6"/>
                <a:gd name="f15" fmla="val 9"/>
                <a:gd name="f16" fmla="val 2"/>
                <a:gd name="f17" fmla="val 16"/>
                <a:gd name="f18" fmla="val 3"/>
                <a:gd name="f19" fmla="val 24"/>
                <a:gd name="f20" fmla="val 21"/>
                <a:gd name="f21" fmla="val 15"/>
                <a:gd name="f22" fmla="val 19"/>
                <a:gd name="f23" fmla="+- 0 0 -90"/>
                <a:gd name="f24" fmla="*/ f3 1 25"/>
                <a:gd name="f25" fmla="*/ f4 1 27"/>
                <a:gd name="f26" fmla="val f5"/>
                <a:gd name="f27" fmla="val f6"/>
                <a:gd name="f28" fmla="val f7"/>
                <a:gd name="f29" fmla="*/ f23 f0 1"/>
                <a:gd name="f30" fmla="+- f28 0 f26"/>
                <a:gd name="f31" fmla="+- f27 0 f26"/>
                <a:gd name="f32" fmla="*/ f29 1 f2"/>
                <a:gd name="f33" fmla="*/ f31 1 25"/>
                <a:gd name="f34" fmla="*/ f30 1 27"/>
                <a:gd name="f35" fmla="*/ 12 f31 1"/>
                <a:gd name="f36" fmla="*/ 23 f30 1"/>
                <a:gd name="f37" fmla="*/ 0 f31 1"/>
                <a:gd name="f38" fmla="*/ 17 f30 1"/>
                <a:gd name="f39" fmla="*/ 0 f30 1"/>
                <a:gd name="f40" fmla="*/ 23 f31 1"/>
                <a:gd name="f41" fmla="*/ 5 f30 1"/>
                <a:gd name="f42" fmla="*/ 25 f31 1"/>
                <a:gd name="f43" fmla="*/ 12 f30 1"/>
                <a:gd name="f44" fmla="+- f32 0 f1"/>
                <a:gd name="f45" fmla="*/ f35 1 25"/>
                <a:gd name="f46" fmla="*/ f36 1 27"/>
                <a:gd name="f47" fmla="*/ f37 1 25"/>
                <a:gd name="f48" fmla="*/ f38 1 27"/>
                <a:gd name="f49" fmla="*/ f39 1 27"/>
                <a:gd name="f50" fmla="*/ f40 1 25"/>
                <a:gd name="f51" fmla="*/ f41 1 27"/>
                <a:gd name="f52" fmla="*/ f42 1 25"/>
                <a:gd name="f53" fmla="*/ f43 1 27"/>
                <a:gd name="f54" fmla="*/ 0 1 f33"/>
                <a:gd name="f55" fmla="*/ f27 1 f33"/>
                <a:gd name="f56" fmla="*/ 0 1 f34"/>
                <a:gd name="f57" fmla="*/ f28 1 f34"/>
                <a:gd name="f58" fmla="*/ f45 1 f33"/>
                <a:gd name="f59" fmla="*/ f46 1 f34"/>
                <a:gd name="f60" fmla="*/ f47 1 f33"/>
                <a:gd name="f61" fmla="*/ f48 1 f34"/>
                <a:gd name="f62" fmla="*/ f49 1 f34"/>
                <a:gd name="f63" fmla="*/ f50 1 f33"/>
                <a:gd name="f64" fmla="*/ f51 1 f34"/>
                <a:gd name="f65" fmla="*/ f52 1 f33"/>
                <a:gd name="f66" fmla="*/ f53 1 f34"/>
                <a:gd name="f67" fmla="*/ f54 f24 1"/>
                <a:gd name="f68" fmla="*/ f55 f24 1"/>
                <a:gd name="f69" fmla="*/ f57 f25 1"/>
                <a:gd name="f70" fmla="*/ f56 f25 1"/>
                <a:gd name="f71" fmla="*/ f58 f24 1"/>
                <a:gd name="f72" fmla="*/ f59 f25 1"/>
                <a:gd name="f73" fmla="*/ f60 f24 1"/>
                <a:gd name="f74" fmla="*/ f61 f25 1"/>
                <a:gd name="f75" fmla="*/ f62 f25 1"/>
                <a:gd name="f76" fmla="*/ f63 f24 1"/>
                <a:gd name="f77" fmla="*/ f64 f25 1"/>
                <a:gd name="f78" fmla="*/ f65 f24 1"/>
                <a:gd name="f79" fmla="*/ f66 f25 1"/>
              </a:gdLst>
              <a:ahLst/>
              <a:cxnLst>
                <a:cxn ang="3cd4">
                  <a:pos x="hc" y="t"/>
                </a:cxn>
                <a:cxn ang="0">
                  <a:pos x="r" y="vc"/>
                </a:cxn>
                <a:cxn ang="cd4">
                  <a:pos x="hc" y="b"/>
                </a:cxn>
                <a:cxn ang="cd2">
                  <a:pos x="l" y="vc"/>
                </a:cxn>
                <a:cxn ang="f44">
                  <a:pos x="f71" y="f72"/>
                </a:cxn>
                <a:cxn ang="f44">
                  <a:pos x="f73" y="f74"/>
                </a:cxn>
                <a:cxn ang="f44">
                  <a:pos x="f73" y="f75"/>
                </a:cxn>
                <a:cxn ang="f44">
                  <a:pos x="f76" y="f77"/>
                </a:cxn>
                <a:cxn ang="f44">
                  <a:pos x="f78" y="f79"/>
                </a:cxn>
                <a:cxn ang="f44">
                  <a:pos x="f71" y="f72"/>
                </a:cxn>
              </a:cxnLst>
              <a:rect l="f67" t="f70" r="f68" b="f69"/>
              <a:pathLst>
                <a:path w="25" h="27">
                  <a:moveTo>
                    <a:pt x="f8" y="f9"/>
                  </a:moveTo>
                  <a:cubicBezTo>
                    <a:pt x="f10" y="f7"/>
                    <a:pt x="f11" y="f6"/>
                    <a:pt x="f5" y="f12"/>
                  </a:cubicBezTo>
                  <a:cubicBezTo>
                    <a:pt x="f5" y="f13"/>
                    <a:pt x="f5" y="f14"/>
                    <a:pt x="f5" y="f5"/>
                  </a:cubicBezTo>
                  <a:cubicBezTo>
                    <a:pt x="f15" y="f16"/>
                    <a:pt x="f17" y="f18"/>
                    <a:pt x="f9" y="f10"/>
                  </a:cubicBezTo>
                  <a:cubicBezTo>
                    <a:pt x="f19" y="f10"/>
                    <a:pt x="f19" y="f15"/>
                    <a:pt x="f6" y="f8"/>
                  </a:cubicBezTo>
                  <a:cubicBezTo>
                    <a:pt x="f20" y="f21"/>
                    <a:pt x="f17" y="f22"/>
                    <a:pt x="f8" y="f9"/>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239" name="Freeform 244">
              <a:extLst>
                <a:ext uri="{FF2B5EF4-FFF2-40B4-BE49-F238E27FC236}">
                  <a16:creationId xmlns:a16="http://schemas.microsoft.com/office/drawing/2014/main" id="{2B180397-7EA9-BFD2-2C87-DC2BA6A0ACBB}"/>
                </a:ext>
              </a:extLst>
            </p:cNvPr>
            <p:cNvSpPr/>
            <p:nvPr/>
          </p:nvSpPr>
          <p:spPr>
            <a:xfrm>
              <a:off x="4678363" y="1851422"/>
              <a:ext cx="42867" cy="47621"/>
            </a:xfrm>
            <a:custGeom>
              <a:avLst/>
              <a:gdLst>
                <a:gd name="f0" fmla="val 10800000"/>
                <a:gd name="f1" fmla="val 5400000"/>
                <a:gd name="f2" fmla="val 180"/>
                <a:gd name="f3" fmla="val w"/>
                <a:gd name="f4" fmla="val h"/>
                <a:gd name="f5" fmla="val 0"/>
                <a:gd name="f6" fmla="val 25"/>
                <a:gd name="f7" fmla="val 27"/>
                <a:gd name="f8" fmla="val 10"/>
                <a:gd name="f9" fmla="val 24"/>
                <a:gd name="f10" fmla="val 12"/>
                <a:gd name="f11" fmla="val 2"/>
                <a:gd name="f12" fmla="val 3"/>
                <a:gd name="f13" fmla="val 4"/>
                <a:gd name="f14" fmla="val 5"/>
                <a:gd name="f15" fmla="val 11"/>
                <a:gd name="f16" fmla="val 1"/>
                <a:gd name="f17" fmla="val 18"/>
                <a:gd name="f18" fmla="val 19"/>
                <a:gd name="f19" fmla="+- 0 0 -90"/>
                <a:gd name="f20" fmla="*/ f3 1 25"/>
                <a:gd name="f21" fmla="*/ f4 1 27"/>
                <a:gd name="f22" fmla="val f5"/>
                <a:gd name="f23" fmla="val f6"/>
                <a:gd name="f24" fmla="val f7"/>
                <a:gd name="f25" fmla="*/ f19 f0 1"/>
                <a:gd name="f26" fmla="+- f24 0 f22"/>
                <a:gd name="f27" fmla="+- f23 0 f22"/>
                <a:gd name="f28" fmla="*/ f25 1 f2"/>
                <a:gd name="f29" fmla="*/ f27 1 25"/>
                <a:gd name="f30" fmla="*/ f26 1 27"/>
                <a:gd name="f31" fmla="*/ 25 f27 1"/>
                <a:gd name="f32" fmla="*/ 27 f26 1"/>
                <a:gd name="f33" fmla="*/ 2 f27 1"/>
                <a:gd name="f34" fmla="*/ 0 f26 1"/>
                <a:gd name="f35" fmla="*/ 5 f27 1"/>
                <a:gd name="f36" fmla="*/ 5 f26 1"/>
                <a:gd name="f37" fmla="+- f28 0 f1"/>
                <a:gd name="f38" fmla="*/ f31 1 25"/>
                <a:gd name="f39" fmla="*/ f32 1 27"/>
                <a:gd name="f40" fmla="*/ f33 1 25"/>
                <a:gd name="f41" fmla="*/ f34 1 27"/>
                <a:gd name="f42" fmla="*/ f35 1 25"/>
                <a:gd name="f43" fmla="*/ f36 1 27"/>
                <a:gd name="f44" fmla="*/ 0 1 f29"/>
                <a:gd name="f45" fmla="*/ f23 1 f29"/>
                <a:gd name="f46" fmla="*/ 0 1 f30"/>
                <a:gd name="f47" fmla="*/ f24 1 f30"/>
                <a:gd name="f48" fmla="*/ f38 1 f29"/>
                <a:gd name="f49" fmla="*/ f39 1 f30"/>
                <a:gd name="f50" fmla="*/ f40 1 f29"/>
                <a:gd name="f51" fmla="*/ f41 1 f30"/>
                <a:gd name="f52" fmla="*/ f42 1 f29"/>
                <a:gd name="f53" fmla="*/ f43 1 f30"/>
                <a:gd name="f54" fmla="*/ f44 f20 1"/>
                <a:gd name="f55" fmla="*/ f45 f20 1"/>
                <a:gd name="f56" fmla="*/ f47 f21 1"/>
                <a:gd name="f57" fmla="*/ f46 f21 1"/>
                <a:gd name="f58" fmla="*/ f48 f20 1"/>
                <a:gd name="f59" fmla="*/ f49 f21 1"/>
                <a:gd name="f60" fmla="*/ f50 f20 1"/>
                <a:gd name="f61" fmla="*/ f51 f21 1"/>
                <a:gd name="f62" fmla="*/ f52 f20 1"/>
                <a:gd name="f63" fmla="*/ f53 f21 1"/>
              </a:gdLst>
              <a:ahLst/>
              <a:cxnLst>
                <a:cxn ang="3cd4">
                  <a:pos x="hc" y="t"/>
                </a:cxn>
                <a:cxn ang="0">
                  <a:pos x="r" y="vc"/>
                </a:cxn>
                <a:cxn ang="cd4">
                  <a:pos x="hc" y="b"/>
                </a:cxn>
                <a:cxn ang="cd2">
                  <a:pos x="l" y="vc"/>
                </a:cxn>
                <a:cxn ang="f37">
                  <a:pos x="f58" y="f59"/>
                </a:cxn>
                <a:cxn ang="f37">
                  <a:pos x="f60" y="f61"/>
                </a:cxn>
                <a:cxn ang="f37">
                  <a:pos x="f62" y="f61"/>
                </a:cxn>
                <a:cxn ang="f37">
                  <a:pos x="f58" y="f63"/>
                </a:cxn>
                <a:cxn ang="f37">
                  <a:pos x="f58" y="f59"/>
                </a:cxn>
              </a:cxnLst>
              <a:rect l="f54" t="f57" r="f55" b="f56"/>
              <a:pathLst>
                <a:path w="25" h="27">
                  <a:moveTo>
                    <a:pt x="f6" y="f7"/>
                  </a:moveTo>
                  <a:cubicBezTo>
                    <a:pt x="f8" y="f9"/>
                    <a:pt x="f5" y="f10"/>
                    <a:pt x="f11" y="f5"/>
                  </a:cubicBezTo>
                  <a:cubicBezTo>
                    <a:pt x="f12" y="f5"/>
                    <a:pt x="f13" y="f5"/>
                    <a:pt x="f14" y="f5"/>
                  </a:cubicBezTo>
                  <a:cubicBezTo>
                    <a:pt x="f15" y="f16"/>
                    <a:pt x="f17" y="f12"/>
                    <a:pt x="f6" y="f14"/>
                  </a:cubicBezTo>
                  <a:cubicBezTo>
                    <a:pt x="f6" y="f10"/>
                    <a:pt x="f6" y="f18"/>
                    <a:pt x="f6" y="f7"/>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240" name="Freeform 245">
              <a:extLst>
                <a:ext uri="{FF2B5EF4-FFF2-40B4-BE49-F238E27FC236}">
                  <a16:creationId xmlns:a16="http://schemas.microsoft.com/office/drawing/2014/main" id="{D6155627-29FF-48F4-CF7D-FAE159633BF4}"/>
                </a:ext>
              </a:extLst>
            </p:cNvPr>
            <p:cNvSpPr/>
            <p:nvPr/>
          </p:nvSpPr>
          <p:spPr>
            <a:xfrm>
              <a:off x="4900617" y="1579964"/>
              <a:ext cx="47621" cy="41276"/>
            </a:xfrm>
            <a:custGeom>
              <a:avLst/>
              <a:gdLst>
                <a:gd name="f0" fmla="val 10800000"/>
                <a:gd name="f1" fmla="val 5400000"/>
                <a:gd name="f2" fmla="val 180"/>
                <a:gd name="f3" fmla="val w"/>
                <a:gd name="f4" fmla="val h"/>
                <a:gd name="f5" fmla="val 0"/>
                <a:gd name="f6" fmla="val 27"/>
                <a:gd name="f7" fmla="val 23"/>
                <a:gd name="f8" fmla="val 11"/>
                <a:gd name="f9" fmla="val 26"/>
                <a:gd name="f10" fmla="val 2"/>
                <a:gd name="f11" fmla="val 22"/>
                <a:gd name="f12" fmla="val 15"/>
                <a:gd name="f13" fmla="val 21"/>
                <a:gd name="f14" fmla="val 8"/>
                <a:gd name="f15" fmla="val 19"/>
                <a:gd name="f16" fmla="val 1"/>
                <a:gd name="f17" fmla="val 17"/>
                <a:gd name="f18" fmla="val 16"/>
                <a:gd name="f19" fmla="val 13"/>
                <a:gd name="f20" fmla="val 4"/>
                <a:gd name="f21" fmla="val 7"/>
                <a:gd name="f22" fmla="val 3"/>
                <a:gd name="f23" fmla="+- 0 0 -90"/>
                <a:gd name="f24" fmla="*/ f3 1 27"/>
                <a:gd name="f25" fmla="*/ f4 1 23"/>
                <a:gd name="f26" fmla="val f5"/>
                <a:gd name="f27" fmla="val f6"/>
                <a:gd name="f28" fmla="val f7"/>
                <a:gd name="f29" fmla="*/ f23 f0 1"/>
                <a:gd name="f30" fmla="+- f28 0 f26"/>
                <a:gd name="f31" fmla="+- f27 0 f26"/>
                <a:gd name="f32" fmla="*/ f29 1 f2"/>
                <a:gd name="f33" fmla="*/ f31 1 27"/>
                <a:gd name="f34" fmla="*/ f30 1 23"/>
                <a:gd name="f35" fmla="*/ 11 f31 1"/>
                <a:gd name="f36" fmla="*/ 0 f30 1"/>
                <a:gd name="f37" fmla="*/ 22 f31 1"/>
                <a:gd name="f38" fmla="*/ 23 f30 1"/>
                <a:gd name="f39" fmla="*/ 1 f31 1"/>
                <a:gd name="f40" fmla="*/ 17 f30 1"/>
                <a:gd name="f41" fmla="*/ 0 f31 1"/>
                <a:gd name="f42" fmla="*/ 11 f30 1"/>
                <a:gd name="f43" fmla="+- f32 0 f1"/>
                <a:gd name="f44" fmla="*/ f35 1 27"/>
                <a:gd name="f45" fmla="*/ f36 1 23"/>
                <a:gd name="f46" fmla="*/ f37 1 27"/>
                <a:gd name="f47" fmla="*/ f38 1 23"/>
                <a:gd name="f48" fmla="*/ f39 1 27"/>
                <a:gd name="f49" fmla="*/ f40 1 23"/>
                <a:gd name="f50" fmla="*/ f41 1 27"/>
                <a:gd name="f51" fmla="*/ f42 1 23"/>
                <a:gd name="f52" fmla="*/ 0 1 f33"/>
                <a:gd name="f53" fmla="*/ f27 1 f33"/>
                <a:gd name="f54" fmla="*/ 0 1 f34"/>
                <a:gd name="f55" fmla="*/ f28 1 f34"/>
                <a:gd name="f56" fmla="*/ f44 1 f33"/>
                <a:gd name="f57" fmla="*/ f45 1 f34"/>
                <a:gd name="f58" fmla="*/ f46 1 f33"/>
                <a:gd name="f59" fmla="*/ f47 1 f34"/>
                <a:gd name="f60" fmla="*/ f48 1 f33"/>
                <a:gd name="f61" fmla="*/ f49 1 f34"/>
                <a:gd name="f62" fmla="*/ f50 1 f33"/>
                <a:gd name="f63" fmla="*/ f51 1 f34"/>
                <a:gd name="f64" fmla="*/ f52 f24 1"/>
                <a:gd name="f65" fmla="*/ f53 f24 1"/>
                <a:gd name="f66" fmla="*/ f55 f25 1"/>
                <a:gd name="f67" fmla="*/ f54 f25 1"/>
                <a:gd name="f68" fmla="*/ f56 f24 1"/>
                <a:gd name="f69" fmla="*/ f57 f25 1"/>
                <a:gd name="f70" fmla="*/ f58 f24 1"/>
                <a:gd name="f71" fmla="*/ f59 f25 1"/>
                <a:gd name="f72" fmla="*/ f60 f24 1"/>
                <a:gd name="f73" fmla="*/ f61 f25 1"/>
                <a:gd name="f74" fmla="*/ f62 f24 1"/>
                <a:gd name="f75" fmla="*/ f63 f25 1"/>
              </a:gdLst>
              <a:ahLst/>
              <a:cxnLst>
                <a:cxn ang="3cd4">
                  <a:pos x="hc" y="t"/>
                </a:cxn>
                <a:cxn ang="0">
                  <a:pos x="r" y="vc"/>
                </a:cxn>
                <a:cxn ang="cd4">
                  <a:pos x="hc" y="b"/>
                </a:cxn>
                <a:cxn ang="cd2">
                  <a:pos x="l" y="vc"/>
                </a:cxn>
                <a:cxn ang="f43">
                  <a:pos x="f68" y="f69"/>
                </a:cxn>
                <a:cxn ang="f43">
                  <a:pos x="f70" y="f71"/>
                </a:cxn>
                <a:cxn ang="f43">
                  <a:pos x="f72" y="f73"/>
                </a:cxn>
                <a:cxn ang="f43">
                  <a:pos x="f74" y="f75"/>
                </a:cxn>
                <a:cxn ang="f43">
                  <a:pos x="f68" y="f69"/>
                </a:cxn>
              </a:cxnLst>
              <a:rect l="f64" t="f67" r="f65" b="f66"/>
              <a:pathLst>
                <a:path w="27" h="23">
                  <a:moveTo>
                    <a:pt x="f8" y="f5"/>
                  </a:moveTo>
                  <a:cubicBezTo>
                    <a:pt x="f9" y="f5"/>
                    <a:pt x="f6" y="f10"/>
                    <a:pt x="f11" y="f7"/>
                  </a:cubicBezTo>
                  <a:cubicBezTo>
                    <a:pt x="f12" y="f13"/>
                    <a:pt x="f14" y="f15"/>
                    <a:pt x="f16" y="f17"/>
                  </a:cubicBezTo>
                  <a:cubicBezTo>
                    <a:pt x="f5" y="f18"/>
                    <a:pt x="f5" y="f19"/>
                    <a:pt x="f5" y="f8"/>
                  </a:cubicBezTo>
                  <a:cubicBezTo>
                    <a:pt x="f20" y="f21"/>
                    <a:pt x="f21" y="f22"/>
                    <a:pt x="f8" y="f5"/>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241" name="Freeform 246">
              <a:extLst>
                <a:ext uri="{FF2B5EF4-FFF2-40B4-BE49-F238E27FC236}">
                  <a16:creationId xmlns:a16="http://schemas.microsoft.com/office/drawing/2014/main" id="{07E26936-82E6-8EE8-1B9F-955FF62E71FC}"/>
                </a:ext>
              </a:extLst>
            </p:cNvPr>
            <p:cNvSpPr/>
            <p:nvPr/>
          </p:nvSpPr>
          <p:spPr>
            <a:xfrm>
              <a:off x="4826002" y="1614885"/>
              <a:ext cx="39684" cy="41276"/>
            </a:xfrm>
            <a:custGeom>
              <a:avLst/>
              <a:gdLst>
                <a:gd name="f0" fmla="val 10800000"/>
                <a:gd name="f1" fmla="val 5400000"/>
                <a:gd name="f2" fmla="val 180"/>
                <a:gd name="f3" fmla="val w"/>
                <a:gd name="f4" fmla="val h"/>
                <a:gd name="f5" fmla="val 0"/>
                <a:gd name="f6" fmla="val 23"/>
                <a:gd name="f7" fmla="val 11"/>
                <a:gd name="f8" fmla="val 7"/>
                <a:gd name="f9" fmla="val 4"/>
                <a:gd name="f10" fmla="val 15"/>
                <a:gd name="f11" fmla="val 8"/>
                <a:gd name="f12" fmla="val 2"/>
                <a:gd name="f13" fmla="val 3"/>
                <a:gd name="f14" fmla="val 21"/>
                <a:gd name="f15" fmla="val 6"/>
                <a:gd name="f16" fmla="val 22"/>
                <a:gd name="f17" fmla="val 9"/>
                <a:gd name="f18" fmla="val 19"/>
                <a:gd name="f19" fmla="+- 0 0 -90"/>
                <a:gd name="f20" fmla="*/ f3 1 23"/>
                <a:gd name="f21" fmla="*/ f4 1 23"/>
                <a:gd name="f22" fmla="val f5"/>
                <a:gd name="f23" fmla="val f6"/>
                <a:gd name="f24" fmla="*/ f19 f0 1"/>
                <a:gd name="f25" fmla="+- f23 0 f22"/>
                <a:gd name="f26" fmla="*/ f24 1 f2"/>
                <a:gd name="f27" fmla="*/ f25 1 23"/>
                <a:gd name="f28" fmla="*/ 11 f25 1"/>
                <a:gd name="f29" fmla="*/ 23 f25 1"/>
                <a:gd name="f30" fmla="*/ 0 f25 1"/>
                <a:gd name="f31" fmla="*/ 21 f25 1"/>
                <a:gd name="f32" fmla="*/ 6 f25 1"/>
                <a:gd name="f33" fmla="+- f26 0 f1"/>
                <a:gd name="f34" fmla="*/ f28 1 23"/>
                <a:gd name="f35" fmla="*/ f29 1 23"/>
                <a:gd name="f36" fmla="*/ f30 1 23"/>
                <a:gd name="f37" fmla="*/ f31 1 23"/>
                <a:gd name="f38" fmla="*/ f32 1 23"/>
                <a:gd name="f39" fmla="*/ 0 1 f27"/>
                <a:gd name="f40" fmla="*/ f23 1 f27"/>
                <a:gd name="f41" fmla="*/ f34 1 f27"/>
                <a:gd name="f42" fmla="*/ f35 1 f27"/>
                <a:gd name="f43" fmla="*/ f36 1 f27"/>
                <a:gd name="f44" fmla="*/ f37 1 f27"/>
                <a:gd name="f45" fmla="*/ f38 1 f27"/>
                <a:gd name="f46" fmla="*/ f39 f20 1"/>
                <a:gd name="f47" fmla="*/ f40 f20 1"/>
                <a:gd name="f48" fmla="*/ f40 f21 1"/>
                <a:gd name="f49" fmla="*/ f39 f21 1"/>
                <a:gd name="f50" fmla="*/ f41 f20 1"/>
                <a:gd name="f51" fmla="*/ f42 f21 1"/>
                <a:gd name="f52" fmla="*/ f43 f20 1"/>
                <a:gd name="f53" fmla="*/ f43 f21 1"/>
                <a:gd name="f54" fmla="*/ f44 f20 1"/>
                <a:gd name="f55" fmla="*/ f45 f21 1"/>
                <a:gd name="f56" fmla="*/ f42 f20 1"/>
                <a:gd name="f57" fmla="*/ f41 f21 1"/>
              </a:gdLst>
              <a:ahLst/>
              <a:cxnLst>
                <a:cxn ang="3cd4">
                  <a:pos x="hc" y="t"/>
                </a:cxn>
                <a:cxn ang="0">
                  <a:pos x="r" y="vc"/>
                </a:cxn>
                <a:cxn ang="cd4">
                  <a:pos x="hc" y="b"/>
                </a:cxn>
                <a:cxn ang="cd2">
                  <a:pos x="l" y="vc"/>
                </a:cxn>
                <a:cxn ang="f33">
                  <a:pos x="f50" y="f51"/>
                </a:cxn>
                <a:cxn ang="f33">
                  <a:pos x="f52" y="f51"/>
                </a:cxn>
                <a:cxn ang="f33">
                  <a:pos x="f52" y="f53"/>
                </a:cxn>
                <a:cxn ang="f33">
                  <a:pos x="f54" y="f55"/>
                </a:cxn>
                <a:cxn ang="f33">
                  <a:pos x="f56" y="f57"/>
                </a:cxn>
                <a:cxn ang="f33">
                  <a:pos x="f50" y="f51"/>
                </a:cxn>
              </a:cxnLst>
              <a:rect l="f46" t="f49" r="f47" b="f48"/>
              <a:pathLst>
                <a:path w="23" h="23">
                  <a:moveTo>
                    <a:pt x="f7" y="f6"/>
                  </a:moveTo>
                  <a:cubicBezTo>
                    <a:pt x="f8" y="f6"/>
                    <a:pt x="f9" y="f6"/>
                    <a:pt x="f5" y="f6"/>
                  </a:cubicBezTo>
                  <a:cubicBezTo>
                    <a:pt x="f5" y="f10"/>
                    <a:pt x="f5" y="f11"/>
                    <a:pt x="f5" y="f5"/>
                  </a:cubicBezTo>
                  <a:cubicBezTo>
                    <a:pt x="f11" y="f12"/>
                    <a:pt x="f10" y="f13"/>
                    <a:pt x="f14" y="f15"/>
                  </a:cubicBezTo>
                  <a:cubicBezTo>
                    <a:pt x="f16" y="f15"/>
                    <a:pt x="f16" y="f17"/>
                    <a:pt x="f6" y="f7"/>
                  </a:cubicBezTo>
                  <a:cubicBezTo>
                    <a:pt x="f18" y="f10"/>
                    <a:pt x="f10" y="f18"/>
                    <a:pt x="f7" y="f6"/>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242" name="Freeform 247">
              <a:extLst>
                <a:ext uri="{FF2B5EF4-FFF2-40B4-BE49-F238E27FC236}">
                  <a16:creationId xmlns:a16="http://schemas.microsoft.com/office/drawing/2014/main" id="{1C085161-A5D6-8C9D-C5D8-A725FE9BCFC3}"/>
                </a:ext>
              </a:extLst>
            </p:cNvPr>
            <p:cNvSpPr/>
            <p:nvPr/>
          </p:nvSpPr>
          <p:spPr>
            <a:xfrm>
              <a:off x="4897434" y="1567263"/>
              <a:ext cx="22229" cy="31747"/>
            </a:xfrm>
            <a:custGeom>
              <a:avLst/>
              <a:gdLst>
                <a:gd name="f0" fmla="val 10800000"/>
                <a:gd name="f1" fmla="val 5400000"/>
                <a:gd name="f2" fmla="val 180"/>
                <a:gd name="f3" fmla="val w"/>
                <a:gd name="f4" fmla="val h"/>
                <a:gd name="f5" fmla="val 0"/>
                <a:gd name="f6" fmla="val 13"/>
                <a:gd name="f7" fmla="val 18"/>
                <a:gd name="f8" fmla="val 7"/>
                <a:gd name="f9" fmla="val 9"/>
                <a:gd name="f10" fmla="val 10"/>
                <a:gd name="f11" fmla="val 6"/>
                <a:gd name="f12" fmla="val 14"/>
                <a:gd name="f13" fmla="val 2"/>
                <a:gd name="f14" fmla="val 1"/>
                <a:gd name="f15" fmla="val 8"/>
                <a:gd name="f16" fmla="val 3"/>
                <a:gd name="f17" fmla="val 5"/>
                <a:gd name="f18" fmla="+- 0 0 -90"/>
                <a:gd name="f19" fmla="*/ f3 1 13"/>
                <a:gd name="f20" fmla="*/ f4 1 18"/>
                <a:gd name="f21" fmla="val f5"/>
                <a:gd name="f22" fmla="val f6"/>
                <a:gd name="f23" fmla="val f7"/>
                <a:gd name="f24" fmla="*/ f18 f0 1"/>
                <a:gd name="f25" fmla="+- f23 0 f21"/>
                <a:gd name="f26" fmla="+- f22 0 f21"/>
                <a:gd name="f27" fmla="*/ f24 1 f2"/>
                <a:gd name="f28" fmla="*/ f26 1 13"/>
                <a:gd name="f29" fmla="*/ f25 1 18"/>
                <a:gd name="f30" fmla="*/ 13 f26 1"/>
                <a:gd name="f31" fmla="*/ 7 f25 1"/>
                <a:gd name="f32" fmla="*/ 2 f26 1"/>
                <a:gd name="f33" fmla="*/ 18 f25 1"/>
                <a:gd name="f34" fmla="*/ 0 f26 1"/>
                <a:gd name="f35" fmla="*/ 0 f25 1"/>
                <a:gd name="f36" fmla="+- f27 0 f1"/>
                <a:gd name="f37" fmla="*/ f30 1 13"/>
                <a:gd name="f38" fmla="*/ f31 1 18"/>
                <a:gd name="f39" fmla="*/ f32 1 13"/>
                <a:gd name="f40" fmla="*/ f33 1 18"/>
                <a:gd name="f41" fmla="*/ f34 1 13"/>
                <a:gd name="f42" fmla="*/ f35 1 18"/>
                <a:gd name="f43" fmla="*/ 0 1 f28"/>
                <a:gd name="f44" fmla="*/ f22 1 f28"/>
                <a:gd name="f45" fmla="*/ 0 1 f29"/>
                <a:gd name="f46" fmla="*/ f23 1 f29"/>
                <a:gd name="f47" fmla="*/ f37 1 f28"/>
                <a:gd name="f48" fmla="*/ f38 1 f29"/>
                <a:gd name="f49" fmla="*/ f39 1 f28"/>
                <a:gd name="f50" fmla="*/ f40 1 f29"/>
                <a:gd name="f51" fmla="*/ f41 1 f28"/>
                <a:gd name="f52" fmla="*/ f42 1 f29"/>
                <a:gd name="f53" fmla="*/ f43 f19 1"/>
                <a:gd name="f54" fmla="*/ f44 f19 1"/>
                <a:gd name="f55" fmla="*/ f46 f20 1"/>
                <a:gd name="f56" fmla="*/ f45 f20 1"/>
                <a:gd name="f57" fmla="*/ f47 f19 1"/>
                <a:gd name="f58" fmla="*/ f48 f20 1"/>
                <a:gd name="f59" fmla="*/ f49 f19 1"/>
                <a:gd name="f60" fmla="*/ f50 f20 1"/>
                <a:gd name="f61" fmla="*/ f51 f19 1"/>
                <a:gd name="f62" fmla="*/ f52 f20 1"/>
              </a:gdLst>
              <a:ahLst/>
              <a:cxnLst>
                <a:cxn ang="3cd4">
                  <a:pos x="hc" y="t"/>
                </a:cxn>
                <a:cxn ang="0">
                  <a:pos x="r" y="vc"/>
                </a:cxn>
                <a:cxn ang="cd4">
                  <a:pos x="hc" y="b"/>
                </a:cxn>
                <a:cxn ang="cd2">
                  <a:pos x="l" y="vc"/>
                </a:cxn>
                <a:cxn ang="f36">
                  <a:pos x="f57" y="f58"/>
                </a:cxn>
                <a:cxn ang="f36">
                  <a:pos x="f59" y="f60"/>
                </a:cxn>
                <a:cxn ang="f36">
                  <a:pos x="f61" y="f62"/>
                </a:cxn>
                <a:cxn ang="f36">
                  <a:pos x="f57" y="f58"/>
                </a:cxn>
              </a:cxnLst>
              <a:rect l="f53" t="f56" r="f54" b="f55"/>
              <a:pathLst>
                <a:path w="13" h="18">
                  <a:moveTo>
                    <a:pt x="f6" y="f8"/>
                  </a:moveTo>
                  <a:cubicBezTo>
                    <a:pt x="f9" y="f10"/>
                    <a:pt x="f11" y="f12"/>
                    <a:pt x="f13" y="f7"/>
                  </a:cubicBezTo>
                  <a:cubicBezTo>
                    <a:pt x="f14" y="f6"/>
                    <a:pt x="f14" y="f15"/>
                    <a:pt x="f5" y="f5"/>
                  </a:cubicBezTo>
                  <a:cubicBezTo>
                    <a:pt x="f11" y="f16"/>
                    <a:pt x="f9" y="f17"/>
                    <a:pt x="f6" y="f8"/>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243" name="Freeform 248">
              <a:extLst>
                <a:ext uri="{FF2B5EF4-FFF2-40B4-BE49-F238E27FC236}">
                  <a16:creationId xmlns:a16="http://schemas.microsoft.com/office/drawing/2014/main" id="{0C0BC963-5BC0-D3F3-D3E5-A777D4743ACA}"/>
                </a:ext>
              </a:extLst>
            </p:cNvPr>
            <p:cNvSpPr/>
            <p:nvPr/>
          </p:nvSpPr>
          <p:spPr>
            <a:xfrm>
              <a:off x="4624385" y="1854595"/>
              <a:ext cx="26983" cy="31747"/>
            </a:xfrm>
            <a:custGeom>
              <a:avLst/>
              <a:gdLst>
                <a:gd name="f0" fmla="val 10800000"/>
                <a:gd name="f1" fmla="val 5400000"/>
                <a:gd name="f2" fmla="val 180"/>
                <a:gd name="f3" fmla="val w"/>
                <a:gd name="f4" fmla="val h"/>
                <a:gd name="f5" fmla="val 0"/>
                <a:gd name="f6" fmla="val 15"/>
                <a:gd name="f7" fmla="val 18"/>
                <a:gd name="f8" fmla="val 11"/>
                <a:gd name="f9" fmla="val 4"/>
                <a:gd name="f10" fmla="val 7"/>
                <a:gd name="f11" fmla="val 9"/>
                <a:gd name="f12" fmla="val 3"/>
                <a:gd name="f13" fmla="val 13"/>
                <a:gd name="f14" fmla="val 14"/>
                <a:gd name="f15" fmla="+- 0 0 -90"/>
                <a:gd name="f16" fmla="*/ f3 1 15"/>
                <a:gd name="f17" fmla="*/ f4 1 18"/>
                <a:gd name="f18" fmla="val f5"/>
                <a:gd name="f19" fmla="val f6"/>
                <a:gd name="f20" fmla="val f7"/>
                <a:gd name="f21" fmla="*/ f15 f0 1"/>
                <a:gd name="f22" fmla="+- f20 0 f18"/>
                <a:gd name="f23" fmla="+- f19 0 f18"/>
                <a:gd name="f24" fmla="*/ f21 1 f2"/>
                <a:gd name="f25" fmla="*/ f23 1 15"/>
                <a:gd name="f26" fmla="*/ f22 1 18"/>
                <a:gd name="f27" fmla="*/ 0 f23 1"/>
                <a:gd name="f28" fmla="*/ 11 f22 1"/>
                <a:gd name="f29" fmla="*/ 13 f23 1"/>
                <a:gd name="f30" fmla="*/ 0 f22 1"/>
                <a:gd name="f31" fmla="*/ 15 f23 1"/>
                <a:gd name="f32" fmla="*/ 18 f22 1"/>
                <a:gd name="f33" fmla="+- f24 0 f1"/>
                <a:gd name="f34" fmla="*/ f27 1 15"/>
                <a:gd name="f35" fmla="*/ f28 1 18"/>
                <a:gd name="f36" fmla="*/ f29 1 15"/>
                <a:gd name="f37" fmla="*/ f30 1 18"/>
                <a:gd name="f38" fmla="*/ f31 1 15"/>
                <a:gd name="f39" fmla="*/ f32 1 18"/>
                <a:gd name="f40" fmla="*/ 0 1 f25"/>
                <a:gd name="f41" fmla="*/ f19 1 f25"/>
                <a:gd name="f42" fmla="*/ 0 1 f26"/>
                <a:gd name="f43" fmla="*/ f20 1 f26"/>
                <a:gd name="f44" fmla="*/ f34 1 f25"/>
                <a:gd name="f45" fmla="*/ f35 1 f26"/>
                <a:gd name="f46" fmla="*/ f36 1 f25"/>
                <a:gd name="f47" fmla="*/ f37 1 f26"/>
                <a:gd name="f48" fmla="*/ f38 1 f25"/>
                <a:gd name="f49" fmla="*/ f39 1 f26"/>
                <a:gd name="f50" fmla="*/ f40 f16 1"/>
                <a:gd name="f51" fmla="*/ f41 f16 1"/>
                <a:gd name="f52" fmla="*/ f43 f17 1"/>
                <a:gd name="f53" fmla="*/ f42 f17 1"/>
                <a:gd name="f54" fmla="*/ f44 f16 1"/>
                <a:gd name="f55" fmla="*/ f45 f17 1"/>
                <a:gd name="f56" fmla="*/ f46 f16 1"/>
                <a:gd name="f57" fmla="*/ f47 f17 1"/>
                <a:gd name="f58" fmla="*/ f48 f16 1"/>
                <a:gd name="f59" fmla="*/ f49 f17 1"/>
              </a:gdLst>
              <a:ahLst/>
              <a:cxnLst>
                <a:cxn ang="3cd4">
                  <a:pos x="hc" y="t"/>
                </a:cxn>
                <a:cxn ang="0">
                  <a:pos x="r" y="vc"/>
                </a:cxn>
                <a:cxn ang="cd4">
                  <a:pos x="hc" y="b"/>
                </a:cxn>
                <a:cxn ang="cd2">
                  <a:pos x="l" y="vc"/>
                </a:cxn>
                <a:cxn ang="f33">
                  <a:pos x="f54" y="f55"/>
                </a:cxn>
                <a:cxn ang="f33">
                  <a:pos x="f56" y="f57"/>
                </a:cxn>
                <a:cxn ang="f33">
                  <a:pos x="f58" y="f59"/>
                </a:cxn>
                <a:cxn ang="f33">
                  <a:pos x="f54" y="f55"/>
                </a:cxn>
              </a:cxnLst>
              <a:rect l="f50" t="f53" r="f51" b="f52"/>
              <a:pathLst>
                <a:path w="15" h="18">
                  <a:moveTo>
                    <a:pt x="f5" y="f8"/>
                  </a:moveTo>
                  <a:cubicBezTo>
                    <a:pt x="f9" y="f10"/>
                    <a:pt x="f11" y="f12"/>
                    <a:pt x="f13" y="f5"/>
                  </a:cubicBezTo>
                  <a:cubicBezTo>
                    <a:pt x="f13" y="f9"/>
                    <a:pt x="f14" y="f11"/>
                    <a:pt x="f6" y="f7"/>
                  </a:cubicBezTo>
                  <a:cubicBezTo>
                    <a:pt x="f11" y="f6"/>
                    <a:pt x="f9" y="f13"/>
                    <a:pt x="f5" y="f8"/>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244" name="Freeform 249">
              <a:extLst>
                <a:ext uri="{FF2B5EF4-FFF2-40B4-BE49-F238E27FC236}">
                  <a16:creationId xmlns:a16="http://schemas.microsoft.com/office/drawing/2014/main" id="{0C947A34-18A4-9800-697F-0DAD34291964}"/>
                </a:ext>
              </a:extLst>
            </p:cNvPr>
            <p:cNvSpPr/>
            <p:nvPr/>
          </p:nvSpPr>
          <p:spPr>
            <a:xfrm>
              <a:off x="4845048" y="1635523"/>
              <a:ext cx="25402" cy="33339"/>
            </a:xfrm>
            <a:custGeom>
              <a:avLst/>
              <a:gdLst>
                <a:gd name="f0" fmla="val 10800000"/>
                <a:gd name="f1" fmla="val 5400000"/>
                <a:gd name="f2" fmla="val 180"/>
                <a:gd name="f3" fmla="val w"/>
                <a:gd name="f4" fmla="val h"/>
                <a:gd name="f5" fmla="val 0"/>
                <a:gd name="f6" fmla="val 15"/>
                <a:gd name="f7" fmla="val 19"/>
                <a:gd name="f8" fmla="val 12"/>
                <a:gd name="f9" fmla="val 4"/>
                <a:gd name="f10" fmla="val 8"/>
                <a:gd name="f11" fmla="val 13"/>
                <a:gd name="f12" fmla="val 5"/>
                <a:gd name="f13" fmla="val 14"/>
                <a:gd name="f14" fmla="val 10"/>
                <a:gd name="f15" fmla="val 16"/>
                <a:gd name="f16" fmla="+- 0 0 -90"/>
                <a:gd name="f17" fmla="*/ f3 1 15"/>
                <a:gd name="f18" fmla="*/ f4 1 19"/>
                <a:gd name="f19" fmla="val f5"/>
                <a:gd name="f20" fmla="val f6"/>
                <a:gd name="f21" fmla="val f7"/>
                <a:gd name="f22" fmla="*/ f16 f0 1"/>
                <a:gd name="f23" fmla="+- f21 0 f19"/>
                <a:gd name="f24" fmla="+- f20 0 f19"/>
                <a:gd name="f25" fmla="*/ f22 1 f2"/>
                <a:gd name="f26" fmla="*/ f24 1 15"/>
                <a:gd name="f27" fmla="*/ f23 1 19"/>
                <a:gd name="f28" fmla="*/ 0 f24 1"/>
                <a:gd name="f29" fmla="*/ 12 f23 1"/>
                <a:gd name="f30" fmla="*/ 12 f24 1"/>
                <a:gd name="f31" fmla="*/ 0 f23 1"/>
                <a:gd name="f32" fmla="*/ 15 f24 1"/>
                <a:gd name="f33" fmla="*/ 19 f23 1"/>
                <a:gd name="f34" fmla="+- f25 0 f1"/>
                <a:gd name="f35" fmla="*/ f28 1 15"/>
                <a:gd name="f36" fmla="*/ f29 1 19"/>
                <a:gd name="f37" fmla="*/ f30 1 15"/>
                <a:gd name="f38" fmla="*/ f31 1 19"/>
                <a:gd name="f39" fmla="*/ f32 1 15"/>
                <a:gd name="f40" fmla="*/ f33 1 19"/>
                <a:gd name="f41" fmla="*/ 0 1 f26"/>
                <a:gd name="f42" fmla="*/ f20 1 f26"/>
                <a:gd name="f43" fmla="*/ 0 1 f27"/>
                <a:gd name="f44" fmla="*/ f21 1 f27"/>
                <a:gd name="f45" fmla="*/ f35 1 f26"/>
                <a:gd name="f46" fmla="*/ f36 1 f27"/>
                <a:gd name="f47" fmla="*/ f37 1 f26"/>
                <a:gd name="f48" fmla="*/ f38 1 f27"/>
                <a:gd name="f49" fmla="*/ f39 1 f26"/>
                <a:gd name="f50" fmla="*/ f40 1 f27"/>
                <a:gd name="f51" fmla="*/ f41 f17 1"/>
                <a:gd name="f52" fmla="*/ f42 f17 1"/>
                <a:gd name="f53" fmla="*/ f44 f18 1"/>
                <a:gd name="f54" fmla="*/ f43 f18 1"/>
                <a:gd name="f55" fmla="*/ f45 f17 1"/>
                <a:gd name="f56" fmla="*/ f46 f18 1"/>
                <a:gd name="f57" fmla="*/ f47 f17 1"/>
                <a:gd name="f58" fmla="*/ f48 f18 1"/>
                <a:gd name="f59" fmla="*/ f49 f17 1"/>
                <a:gd name="f60" fmla="*/ f50 f18 1"/>
              </a:gdLst>
              <a:ahLst/>
              <a:cxnLst>
                <a:cxn ang="3cd4">
                  <a:pos x="hc" y="t"/>
                </a:cxn>
                <a:cxn ang="0">
                  <a:pos x="r" y="vc"/>
                </a:cxn>
                <a:cxn ang="cd4">
                  <a:pos x="hc" y="b"/>
                </a:cxn>
                <a:cxn ang="cd2">
                  <a:pos x="l" y="vc"/>
                </a:cxn>
                <a:cxn ang="f34">
                  <a:pos x="f55" y="f56"/>
                </a:cxn>
                <a:cxn ang="f34">
                  <a:pos x="f57" y="f58"/>
                </a:cxn>
                <a:cxn ang="f34">
                  <a:pos x="f59" y="f60"/>
                </a:cxn>
                <a:cxn ang="f34">
                  <a:pos x="f55" y="f56"/>
                </a:cxn>
              </a:cxnLst>
              <a:rect l="f51" t="f54" r="f52" b="f53"/>
              <a:pathLst>
                <a:path w="15" h="19">
                  <a:moveTo>
                    <a:pt x="f5" y="f8"/>
                  </a:moveTo>
                  <a:cubicBezTo>
                    <a:pt x="f9" y="f10"/>
                    <a:pt x="f10" y="f9"/>
                    <a:pt x="f8" y="f5"/>
                  </a:cubicBezTo>
                  <a:cubicBezTo>
                    <a:pt x="f11" y="f12"/>
                    <a:pt x="f13" y="f14"/>
                    <a:pt x="f6" y="f7"/>
                  </a:cubicBezTo>
                  <a:cubicBezTo>
                    <a:pt x="f10" y="f15"/>
                    <a:pt x="f9" y="f13"/>
                    <a:pt x="f5" y="f8"/>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245" name="Freeform 250">
              <a:extLst>
                <a:ext uri="{FF2B5EF4-FFF2-40B4-BE49-F238E27FC236}">
                  <a16:creationId xmlns:a16="http://schemas.microsoft.com/office/drawing/2014/main" id="{1E1B1A09-F35D-33FA-2620-9FDFC839A70F}"/>
                </a:ext>
              </a:extLst>
            </p:cNvPr>
            <p:cNvSpPr/>
            <p:nvPr/>
          </p:nvSpPr>
          <p:spPr>
            <a:xfrm>
              <a:off x="5845173" y="2497537"/>
              <a:ext cx="273048" cy="46040"/>
            </a:xfrm>
            <a:custGeom>
              <a:avLst/>
              <a:gdLst>
                <a:gd name="f0" fmla="val 10800000"/>
                <a:gd name="f1" fmla="val 5400000"/>
                <a:gd name="f2" fmla="val 180"/>
                <a:gd name="f3" fmla="val w"/>
                <a:gd name="f4" fmla="val h"/>
                <a:gd name="f5" fmla="val 0"/>
                <a:gd name="f6" fmla="val 155"/>
                <a:gd name="f7" fmla="val 26"/>
                <a:gd name="f8" fmla="val 20"/>
                <a:gd name="f9" fmla="val 15"/>
                <a:gd name="f10" fmla="val 9"/>
                <a:gd name="f11" fmla="val 51"/>
                <a:gd name="f12" fmla="val 6"/>
                <a:gd name="f13" fmla="val 103"/>
                <a:gd name="f14" fmla="val 3"/>
                <a:gd name="f15" fmla="val 11"/>
                <a:gd name="f16" fmla="val 18"/>
                <a:gd name="f17" fmla="val 104"/>
                <a:gd name="f18" fmla="val 21"/>
                <a:gd name="f19" fmla="val 52"/>
                <a:gd name="f20" fmla="val 23"/>
                <a:gd name="f21" fmla="+- 0 0 -90"/>
                <a:gd name="f22" fmla="*/ f3 1 155"/>
                <a:gd name="f23" fmla="*/ f4 1 26"/>
                <a:gd name="f24" fmla="val f5"/>
                <a:gd name="f25" fmla="val f6"/>
                <a:gd name="f26" fmla="val f7"/>
                <a:gd name="f27" fmla="*/ f21 f0 1"/>
                <a:gd name="f28" fmla="+- f26 0 f24"/>
                <a:gd name="f29" fmla="+- f25 0 f24"/>
                <a:gd name="f30" fmla="*/ f27 1 f2"/>
                <a:gd name="f31" fmla="*/ f29 1 155"/>
                <a:gd name="f32" fmla="*/ f28 1 26"/>
                <a:gd name="f33" fmla="*/ 0 f29 1"/>
                <a:gd name="f34" fmla="*/ 26 f28 1"/>
                <a:gd name="f35" fmla="*/ 9 f28 1"/>
                <a:gd name="f36" fmla="*/ 155 f29 1"/>
                <a:gd name="f37" fmla="*/ 0 f28 1"/>
                <a:gd name="f38" fmla="*/ 18 f28 1"/>
                <a:gd name="f39" fmla="+- f30 0 f1"/>
                <a:gd name="f40" fmla="*/ f33 1 155"/>
                <a:gd name="f41" fmla="*/ f34 1 26"/>
                <a:gd name="f42" fmla="*/ f35 1 26"/>
                <a:gd name="f43" fmla="*/ f36 1 155"/>
                <a:gd name="f44" fmla="*/ f37 1 26"/>
                <a:gd name="f45" fmla="*/ f38 1 26"/>
                <a:gd name="f46" fmla="*/ 0 1 f31"/>
                <a:gd name="f47" fmla="*/ f25 1 f31"/>
                <a:gd name="f48" fmla="*/ 0 1 f32"/>
                <a:gd name="f49" fmla="*/ f26 1 f32"/>
                <a:gd name="f50" fmla="*/ f40 1 f31"/>
                <a:gd name="f51" fmla="*/ f41 1 f32"/>
                <a:gd name="f52" fmla="*/ f42 1 f32"/>
                <a:gd name="f53" fmla="*/ f43 1 f31"/>
                <a:gd name="f54" fmla="*/ f44 1 f32"/>
                <a:gd name="f55" fmla="*/ f45 1 f32"/>
                <a:gd name="f56" fmla="*/ f46 f22 1"/>
                <a:gd name="f57" fmla="*/ f47 f22 1"/>
                <a:gd name="f58" fmla="*/ f49 f23 1"/>
                <a:gd name="f59" fmla="*/ f48 f23 1"/>
                <a:gd name="f60" fmla="*/ f50 f22 1"/>
                <a:gd name="f61" fmla="*/ f51 f23 1"/>
                <a:gd name="f62" fmla="*/ f52 f23 1"/>
                <a:gd name="f63" fmla="*/ f53 f22 1"/>
                <a:gd name="f64" fmla="*/ f54 f23 1"/>
                <a:gd name="f65" fmla="*/ f55 f23 1"/>
              </a:gdLst>
              <a:ahLst/>
              <a:cxnLst>
                <a:cxn ang="3cd4">
                  <a:pos x="hc" y="t"/>
                </a:cxn>
                <a:cxn ang="0">
                  <a:pos x="r" y="vc"/>
                </a:cxn>
                <a:cxn ang="cd4">
                  <a:pos x="hc" y="b"/>
                </a:cxn>
                <a:cxn ang="cd2">
                  <a:pos x="l" y="vc"/>
                </a:cxn>
                <a:cxn ang="f39">
                  <a:pos x="f60" y="f61"/>
                </a:cxn>
                <a:cxn ang="f39">
                  <a:pos x="f60" y="f62"/>
                </a:cxn>
                <a:cxn ang="f39">
                  <a:pos x="f63" y="f64"/>
                </a:cxn>
                <a:cxn ang="f39">
                  <a:pos x="f63" y="f65"/>
                </a:cxn>
                <a:cxn ang="f39">
                  <a:pos x="f60" y="f61"/>
                </a:cxn>
              </a:cxnLst>
              <a:rect l="f56" t="f59" r="f57" b="f58"/>
              <a:pathLst>
                <a:path w="155" h="26">
                  <a:moveTo>
                    <a:pt x="f5" y="f7"/>
                  </a:moveTo>
                  <a:cubicBezTo>
                    <a:pt x="f5" y="f8"/>
                    <a:pt x="f5" y="f9"/>
                    <a:pt x="f5" y="f10"/>
                  </a:cubicBezTo>
                  <a:cubicBezTo>
                    <a:pt x="f11" y="f12"/>
                    <a:pt x="f13" y="f14"/>
                    <a:pt x="f6" y="f5"/>
                  </a:cubicBezTo>
                  <a:cubicBezTo>
                    <a:pt x="f6" y="f12"/>
                    <a:pt x="f6" y="f15"/>
                    <a:pt x="f6" y="f16"/>
                  </a:cubicBezTo>
                  <a:cubicBezTo>
                    <a:pt x="f17" y="f18"/>
                    <a:pt x="f19" y="f20"/>
                    <a:pt x="f5" y="f7"/>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246" name="Freeform 251">
              <a:extLst>
                <a:ext uri="{FF2B5EF4-FFF2-40B4-BE49-F238E27FC236}">
                  <a16:creationId xmlns:a16="http://schemas.microsoft.com/office/drawing/2014/main" id="{9930F2C1-00D6-BF1B-BB72-91E86C7220A7}"/>
                </a:ext>
              </a:extLst>
            </p:cNvPr>
            <p:cNvSpPr/>
            <p:nvPr/>
          </p:nvSpPr>
          <p:spPr>
            <a:xfrm>
              <a:off x="5845173" y="2607073"/>
              <a:ext cx="273048" cy="39684"/>
            </a:xfrm>
            <a:custGeom>
              <a:avLst/>
              <a:gdLst>
                <a:gd name="f0" fmla="val 10800000"/>
                <a:gd name="f1" fmla="val 5400000"/>
                <a:gd name="f2" fmla="val 180"/>
                <a:gd name="f3" fmla="val w"/>
                <a:gd name="f4" fmla="val h"/>
                <a:gd name="f5" fmla="val 0"/>
                <a:gd name="f6" fmla="val 155"/>
                <a:gd name="f7" fmla="val 23"/>
                <a:gd name="f8" fmla="val 6"/>
                <a:gd name="f9" fmla="val 11"/>
                <a:gd name="f10" fmla="val 18"/>
                <a:gd name="f11" fmla="val 103"/>
                <a:gd name="f12" fmla="val 20"/>
                <a:gd name="f13" fmla="val 52"/>
                <a:gd name="f14" fmla="val 21"/>
                <a:gd name="f15" fmla="val 17"/>
                <a:gd name="f16" fmla="val 12"/>
                <a:gd name="f17" fmla="val 5"/>
                <a:gd name="f18" fmla="val 51"/>
                <a:gd name="f19" fmla="val 3"/>
                <a:gd name="f20" fmla="val 102"/>
                <a:gd name="f21" fmla="val 2"/>
                <a:gd name="f22" fmla="+- 0 0 -90"/>
                <a:gd name="f23" fmla="*/ f3 1 155"/>
                <a:gd name="f24" fmla="*/ f4 1 23"/>
                <a:gd name="f25" fmla="val f5"/>
                <a:gd name="f26" fmla="val f6"/>
                <a:gd name="f27" fmla="val f7"/>
                <a:gd name="f28" fmla="*/ f22 f0 1"/>
                <a:gd name="f29" fmla="+- f27 0 f25"/>
                <a:gd name="f30" fmla="+- f26 0 f25"/>
                <a:gd name="f31" fmla="*/ f28 1 f2"/>
                <a:gd name="f32" fmla="*/ f30 1 155"/>
                <a:gd name="f33" fmla="*/ f29 1 23"/>
                <a:gd name="f34" fmla="*/ 155 f30 1"/>
                <a:gd name="f35" fmla="*/ 0 f29 1"/>
                <a:gd name="f36" fmla="*/ 18 f29 1"/>
                <a:gd name="f37" fmla="*/ 0 f30 1"/>
                <a:gd name="f38" fmla="*/ 23 f29 1"/>
                <a:gd name="f39" fmla="*/ 5 f29 1"/>
                <a:gd name="f40" fmla="+- f31 0 f1"/>
                <a:gd name="f41" fmla="*/ f34 1 155"/>
                <a:gd name="f42" fmla="*/ f35 1 23"/>
                <a:gd name="f43" fmla="*/ f36 1 23"/>
                <a:gd name="f44" fmla="*/ f37 1 155"/>
                <a:gd name="f45" fmla="*/ f38 1 23"/>
                <a:gd name="f46" fmla="*/ f39 1 23"/>
                <a:gd name="f47" fmla="*/ 0 1 f32"/>
                <a:gd name="f48" fmla="*/ f26 1 f32"/>
                <a:gd name="f49" fmla="*/ 0 1 f33"/>
                <a:gd name="f50" fmla="*/ f27 1 f33"/>
                <a:gd name="f51" fmla="*/ f41 1 f32"/>
                <a:gd name="f52" fmla="*/ f42 1 f33"/>
                <a:gd name="f53" fmla="*/ f43 1 f33"/>
                <a:gd name="f54" fmla="*/ f44 1 f32"/>
                <a:gd name="f55" fmla="*/ f45 1 f33"/>
                <a:gd name="f56" fmla="*/ f46 1 f33"/>
                <a:gd name="f57" fmla="*/ f47 f23 1"/>
                <a:gd name="f58" fmla="*/ f48 f23 1"/>
                <a:gd name="f59" fmla="*/ f50 f24 1"/>
                <a:gd name="f60" fmla="*/ f49 f24 1"/>
                <a:gd name="f61" fmla="*/ f51 f23 1"/>
                <a:gd name="f62" fmla="*/ f52 f24 1"/>
                <a:gd name="f63" fmla="*/ f53 f24 1"/>
                <a:gd name="f64" fmla="*/ f54 f23 1"/>
                <a:gd name="f65" fmla="*/ f55 f24 1"/>
                <a:gd name="f66" fmla="*/ f56 f24 1"/>
              </a:gdLst>
              <a:ahLst/>
              <a:cxnLst>
                <a:cxn ang="3cd4">
                  <a:pos x="hc" y="t"/>
                </a:cxn>
                <a:cxn ang="0">
                  <a:pos x="r" y="vc"/>
                </a:cxn>
                <a:cxn ang="cd4">
                  <a:pos x="hc" y="b"/>
                </a:cxn>
                <a:cxn ang="cd2">
                  <a:pos x="l" y="vc"/>
                </a:cxn>
                <a:cxn ang="f40">
                  <a:pos x="f61" y="f62"/>
                </a:cxn>
                <a:cxn ang="f40">
                  <a:pos x="f61" y="f63"/>
                </a:cxn>
                <a:cxn ang="f40">
                  <a:pos x="f64" y="f65"/>
                </a:cxn>
                <a:cxn ang="f40">
                  <a:pos x="f64" y="f66"/>
                </a:cxn>
                <a:cxn ang="f40">
                  <a:pos x="f61" y="f62"/>
                </a:cxn>
              </a:cxnLst>
              <a:rect l="f57" t="f60" r="f58" b="f59"/>
              <a:pathLst>
                <a:path w="155" h="23">
                  <a:moveTo>
                    <a:pt x="f6" y="f5"/>
                  </a:moveTo>
                  <a:cubicBezTo>
                    <a:pt x="f6" y="f8"/>
                    <a:pt x="f6" y="f9"/>
                    <a:pt x="f6" y="f10"/>
                  </a:cubicBezTo>
                  <a:cubicBezTo>
                    <a:pt x="f11" y="f12"/>
                    <a:pt x="f13" y="f14"/>
                    <a:pt x="f5" y="f7"/>
                  </a:cubicBezTo>
                  <a:cubicBezTo>
                    <a:pt x="f5" y="f15"/>
                    <a:pt x="f5" y="f16"/>
                    <a:pt x="f5" y="f17"/>
                  </a:cubicBezTo>
                  <a:cubicBezTo>
                    <a:pt x="f18" y="f19"/>
                    <a:pt x="f20" y="f21"/>
                    <a:pt x="f6" y="f5"/>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247" name="Freeform 252">
              <a:extLst>
                <a:ext uri="{FF2B5EF4-FFF2-40B4-BE49-F238E27FC236}">
                  <a16:creationId xmlns:a16="http://schemas.microsoft.com/office/drawing/2014/main" id="{DD829806-6C69-A981-F734-B4DACDCFFAEA}"/>
                </a:ext>
              </a:extLst>
            </p:cNvPr>
            <p:cNvSpPr/>
            <p:nvPr/>
          </p:nvSpPr>
          <p:spPr>
            <a:xfrm>
              <a:off x="5845173" y="2334024"/>
              <a:ext cx="273048" cy="53977"/>
            </a:xfrm>
            <a:custGeom>
              <a:avLst/>
              <a:gdLst>
                <a:gd name="f0" fmla="val 10800000"/>
                <a:gd name="f1" fmla="val 5400000"/>
                <a:gd name="f2" fmla="val 180"/>
                <a:gd name="f3" fmla="val w"/>
                <a:gd name="f4" fmla="val h"/>
                <a:gd name="f5" fmla="val 0"/>
                <a:gd name="f6" fmla="val 155"/>
                <a:gd name="f7" fmla="val 31"/>
                <a:gd name="f8" fmla="val 7"/>
                <a:gd name="f9" fmla="val 12"/>
                <a:gd name="f10" fmla="val 18"/>
                <a:gd name="f11" fmla="val 103"/>
                <a:gd name="f12" fmla="val 22"/>
                <a:gd name="f13" fmla="val 52"/>
                <a:gd name="f14" fmla="val 27"/>
                <a:gd name="f15" fmla="val 25"/>
                <a:gd name="f16" fmla="val 20"/>
                <a:gd name="f17" fmla="val 13"/>
                <a:gd name="f18" fmla="val 51"/>
                <a:gd name="f19" fmla="val 9"/>
                <a:gd name="f20" fmla="val 102"/>
                <a:gd name="f21" fmla="val 5"/>
                <a:gd name="f22" fmla="+- 0 0 -90"/>
                <a:gd name="f23" fmla="*/ f3 1 155"/>
                <a:gd name="f24" fmla="*/ f4 1 31"/>
                <a:gd name="f25" fmla="val f5"/>
                <a:gd name="f26" fmla="val f6"/>
                <a:gd name="f27" fmla="val f7"/>
                <a:gd name="f28" fmla="*/ f22 f0 1"/>
                <a:gd name="f29" fmla="+- f27 0 f25"/>
                <a:gd name="f30" fmla="+- f26 0 f25"/>
                <a:gd name="f31" fmla="*/ f28 1 f2"/>
                <a:gd name="f32" fmla="*/ f30 1 155"/>
                <a:gd name="f33" fmla="*/ f29 1 31"/>
                <a:gd name="f34" fmla="*/ 155 f30 1"/>
                <a:gd name="f35" fmla="*/ 0 f29 1"/>
                <a:gd name="f36" fmla="*/ 18 f29 1"/>
                <a:gd name="f37" fmla="*/ 0 f30 1"/>
                <a:gd name="f38" fmla="*/ 31 f29 1"/>
                <a:gd name="f39" fmla="*/ 13 f29 1"/>
                <a:gd name="f40" fmla="+- f31 0 f1"/>
                <a:gd name="f41" fmla="*/ f34 1 155"/>
                <a:gd name="f42" fmla="*/ f35 1 31"/>
                <a:gd name="f43" fmla="*/ f36 1 31"/>
                <a:gd name="f44" fmla="*/ f37 1 155"/>
                <a:gd name="f45" fmla="*/ f38 1 31"/>
                <a:gd name="f46" fmla="*/ f39 1 31"/>
                <a:gd name="f47" fmla="*/ 0 1 f32"/>
                <a:gd name="f48" fmla="*/ f26 1 f32"/>
                <a:gd name="f49" fmla="*/ 0 1 f33"/>
                <a:gd name="f50" fmla="*/ f27 1 f33"/>
                <a:gd name="f51" fmla="*/ f41 1 f32"/>
                <a:gd name="f52" fmla="*/ f42 1 f33"/>
                <a:gd name="f53" fmla="*/ f43 1 f33"/>
                <a:gd name="f54" fmla="*/ f44 1 f32"/>
                <a:gd name="f55" fmla="*/ f45 1 f33"/>
                <a:gd name="f56" fmla="*/ f46 1 f33"/>
                <a:gd name="f57" fmla="*/ f47 f23 1"/>
                <a:gd name="f58" fmla="*/ f48 f23 1"/>
                <a:gd name="f59" fmla="*/ f50 f24 1"/>
                <a:gd name="f60" fmla="*/ f49 f24 1"/>
                <a:gd name="f61" fmla="*/ f51 f23 1"/>
                <a:gd name="f62" fmla="*/ f52 f24 1"/>
                <a:gd name="f63" fmla="*/ f53 f24 1"/>
                <a:gd name="f64" fmla="*/ f54 f23 1"/>
                <a:gd name="f65" fmla="*/ f55 f24 1"/>
                <a:gd name="f66" fmla="*/ f56 f24 1"/>
              </a:gdLst>
              <a:ahLst/>
              <a:cxnLst>
                <a:cxn ang="3cd4">
                  <a:pos x="hc" y="t"/>
                </a:cxn>
                <a:cxn ang="0">
                  <a:pos x="r" y="vc"/>
                </a:cxn>
                <a:cxn ang="cd4">
                  <a:pos x="hc" y="b"/>
                </a:cxn>
                <a:cxn ang="cd2">
                  <a:pos x="l" y="vc"/>
                </a:cxn>
                <a:cxn ang="f40">
                  <a:pos x="f61" y="f62"/>
                </a:cxn>
                <a:cxn ang="f40">
                  <a:pos x="f61" y="f63"/>
                </a:cxn>
                <a:cxn ang="f40">
                  <a:pos x="f64" y="f65"/>
                </a:cxn>
                <a:cxn ang="f40">
                  <a:pos x="f64" y="f66"/>
                </a:cxn>
                <a:cxn ang="f40">
                  <a:pos x="f61" y="f62"/>
                </a:cxn>
              </a:cxnLst>
              <a:rect l="f57" t="f60" r="f58" b="f59"/>
              <a:pathLst>
                <a:path w="155" h="31">
                  <a:moveTo>
                    <a:pt x="f6" y="f5"/>
                  </a:moveTo>
                  <a:cubicBezTo>
                    <a:pt x="f6" y="f8"/>
                    <a:pt x="f6" y="f9"/>
                    <a:pt x="f6" y="f10"/>
                  </a:cubicBezTo>
                  <a:cubicBezTo>
                    <a:pt x="f11" y="f12"/>
                    <a:pt x="f13" y="f14"/>
                    <a:pt x="f5" y="f7"/>
                  </a:cubicBezTo>
                  <a:cubicBezTo>
                    <a:pt x="f5" y="f15"/>
                    <a:pt x="f5" y="f16"/>
                    <a:pt x="f5" y="f17"/>
                  </a:cubicBezTo>
                  <a:cubicBezTo>
                    <a:pt x="f18" y="f19"/>
                    <a:pt x="f20" y="f21"/>
                    <a:pt x="f6" y="f5"/>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grpSp>
      <p:sp>
        <p:nvSpPr>
          <p:cNvPr id="248" name="Freeform 254">
            <a:extLst>
              <a:ext uri="{FF2B5EF4-FFF2-40B4-BE49-F238E27FC236}">
                <a16:creationId xmlns:a16="http://schemas.microsoft.com/office/drawing/2014/main" id="{95DA0903-E683-E3E5-1EFB-B2CF52460A72}"/>
              </a:ext>
            </a:extLst>
          </p:cNvPr>
          <p:cNvSpPr/>
          <p:nvPr/>
        </p:nvSpPr>
        <p:spPr>
          <a:xfrm>
            <a:off x="5840409" y="2172102"/>
            <a:ext cx="277813" cy="60322"/>
          </a:xfrm>
          <a:custGeom>
            <a:avLst/>
            <a:gdLst>
              <a:gd name="f0" fmla="val 10800000"/>
              <a:gd name="f1" fmla="val 5400000"/>
              <a:gd name="f2" fmla="val 180"/>
              <a:gd name="f3" fmla="val w"/>
              <a:gd name="f4" fmla="val h"/>
              <a:gd name="f5" fmla="val 0"/>
              <a:gd name="f6" fmla="val 158"/>
              <a:gd name="f7" fmla="val 34"/>
              <a:gd name="f8" fmla="val 1"/>
              <a:gd name="f9" fmla="val 6"/>
              <a:gd name="f10" fmla="val 11"/>
              <a:gd name="f11" fmla="val 18"/>
              <a:gd name="f12" fmla="val 107"/>
              <a:gd name="f13" fmla="val 23"/>
              <a:gd name="f14" fmla="val 55"/>
              <a:gd name="f15" fmla="val 29"/>
              <a:gd name="f16" fmla="val 4"/>
              <a:gd name="f17" fmla="val 19"/>
              <a:gd name="f18" fmla="val 17"/>
              <a:gd name="f19" fmla="val 16"/>
              <a:gd name="f20" fmla="val 58"/>
              <a:gd name="f21" fmla="val 101"/>
              <a:gd name="f22" fmla="val 143"/>
              <a:gd name="f23" fmla="val 148"/>
              <a:gd name="f24" fmla="val 153"/>
              <a:gd name="f25" fmla="+- 0 0 -90"/>
              <a:gd name="f26" fmla="*/ f3 1 158"/>
              <a:gd name="f27" fmla="*/ f4 1 34"/>
              <a:gd name="f28" fmla="val f5"/>
              <a:gd name="f29" fmla="val f6"/>
              <a:gd name="f30" fmla="val f7"/>
              <a:gd name="f31" fmla="*/ f25 f0 1"/>
              <a:gd name="f32" fmla="+- f30 0 f28"/>
              <a:gd name="f33" fmla="+- f29 0 f28"/>
              <a:gd name="f34" fmla="*/ f31 1 f2"/>
              <a:gd name="f35" fmla="*/ f33 1 158"/>
              <a:gd name="f36" fmla="*/ f32 1 34"/>
              <a:gd name="f37" fmla="*/ 158 f33 1"/>
              <a:gd name="f38" fmla="*/ 1 f32 1"/>
              <a:gd name="f39" fmla="*/ 18 f32 1"/>
              <a:gd name="f40" fmla="*/ 4 f33 1"/>
              <a:gd name="f41" fmla="*/ 34 f32 1"/>
              <a:gd name="f42" fmla="*/ 16 f33 1"/>
              <a:gd name="f43" fmla="*/ 16 f32 1"/>
              <a:gd name="f44" fmla="*/ 143 f33 1"/>
              <a:gd name="f45" fmla="+- f34 0 f1"/>
              <a:gd name="f46" fmla="*/ f37 1 158"/>
              <a:gd name="f47" fmla="*/ f38 1 34"/>
              <a:gd name="f48" fmla="*/ f39 1 34"/>
              <a:gd name="f49" fmla="*/ f40 1 158"/>
              <a:gd name="f50" fmla="*/ f41 1 34"/>
              <a:gd name="f51" fmla="*/ f42 1 158"/>
              <a:gd name="f52" fmla="*/ f43 1 34"/>
              <a:gd name="f53" fmla="*/ f44 1 158"/>
              <a:gd name="f54" fmla="*/ 0 1 f35"/>
              <a:gd name="f55" fmla="*/ f29 1 f35"/>
              <a:gd name="f56" fmla="*/ 0 1 f36"/>
              <a:gd name="f57" fmla="*/ f30 1 f36"/>
              <a:gd name="f58" fmla="*/ f46 1 f35"/>
              <a:gd name="f59" fmla="*/ f47 1 f36"/>
              <a:gd name="f60" fmla="*/ f48 1 f36"/>
              <a:gd name="f61" fmla="*/ f49 1 f35"/>
              <a:gd name="f62" fmla="*/ f50 1 f36"/>
              <a:gd name="f63" fmla="*/ f51 1 f35"/>
              <a:gd name="f64" fmla="*/ f52 1 f36"/>
              <a:gd name="f65" fmla="*/ f53 1 f35"/>
              <a:gd name="f66" fmla="*/ f54 f26 1"/>
              <a:gd name="f67" fmla="*/ f55 f26 1"/>
              <a:gd name="f68" fmla="*/ f57 f27 1"/>
              <a:gd name="f69" fmla="*/ f56 f27 1"/>
              <a:gd name="f70" fmla="*/ f58 f26 1"/>
              <a:gd name="f71" fmla="*/ f59 f27 1"/>
              <a:gd name="f72" fmla="*/ f60 f27 1"/>
              <a:gd name="f73" fmla="*/ f61 f26 1"/>
              <a:gd name="f74" fmla="*/ f62 f27 1"/>
              <a:gd name="f75" fmla="*/ f63 f26 1"/>
              <a:gd name="f76" fmla="*/ f64 f27 1"/>
              <a:gd name="f77" fmla="*/ f65 f26 1"/>
            </a:gdLst>
            <a:ahLst/>
            <a:cxnLst>
              <a:cxn ang="3cd4">
                <a:pos x="hc" y="t"/>
              </a:cxn>
              <a:cxn ang="0">
                <a:pos x="r" y="vc"/>
              </a:cxn>
              <a:cxn ang="cd4">
                <a:pos x="hc" y="b"/>
              </a:cxn>
              <a:cxn ang="cd2">
                <a:pos x="l" y="vc"/>
              </a:cxn>
              <a:cxn ang="f45">
                <a:pos x="f70" y="f71"/>
              </a:cxn>
              <a:cxn ang="f45">
                <a:pos x="f70" y="f72"/>
              </a:cxn>
              <a:cxn ang="f45">
                <a:pos x="f73" y="f74"/>
              </a:cxn>
              <a:cxn ang="f45">
                <a:pos x="f75" y="f76"/>
              </a:cxn>
              <a:cxn ang="f45">
                <a:pos x="f77" y="f71"/>
              </a:cxn>
              <a:cxn ang="f45">
                <a:pos x="f70" y="f71"/>
              </a:cxn>
            </a:cxnLst>
            <a:rect l="f66" t="f69" r="f67" b="f68"/>
            <a:pathLst>
              <a:path w="158" h="34">
                <a:moveTo>
                  <a:pt x="f6" y="f8"/>
                </a:moveTo>
                <a:cubicBezTo>
                  <a:pt x="f6" y="f9"/>
                  <a:pt x="f6" y="f10"/>
                  <a:pt x="f6" y="f11"/>
                </a:cubicBezTo>
                <a:cubicBezTo>
                  <a:pt x="f12" y="f13"/>
                  <a:pt x="f14" y="f15"/>
                  <a:pt x="f16" y="f7"/>
                </a:cubicBezTo>
                <a:cubicBezTo>
                  <a:pt x="f5" y="f17"/>
                  <a:pt x="f8" y="f18"/>
                  <a:pt x="f19" y="f19"/>
                </a:cubicBezTo>
                <a:cubicBezTo>
                  <a:pt x="f20" y="f10"/>
                  <a:pt x="f21" y="f9"/>
                  <a:pt x="f22" y="f8"/>
                </a:cubicBezTo>
                <a:cubicBezTo>
                  <a:pt x="f23" y="f5"/>
                  <a:pt x="f24" y="f8"/>
                  <a:pt x="f6" y="f8"/>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249" name="Freeform 255">
            <a:extLst>
              <a:ext uri="{FF2B5EF4-FFF2-40B4-BE49-F238E27FC236}">
                <a16:creationId xmlns:a16="http://schemas.microsoft.com/office/drawing/2014/main" id="{53DC1198-AF85-D0B8-D087-1405E371871A}"/>
              </a:ext>
            </a:extLst>
          </p:cNvPr>
          <p:cNvSpPr/>
          <p:nvPr/>
        </p:nvSpPr>
        <p:spPr>
          <a:xfrm>
            <a:off x="5845173" y="2443560"/>
            <a:ext cx="273048" cy="49213"/>
          </a:xfrm>
          <a:custGeom>
            <a:avLst/>
            <a:gdLst>
              <a:gd name="f0" fmla="val 10800000"/>
              <a:gd name="f1" fmla="val 5400000"/>
              <a:gd name="f2" fmla="val 180"/>
              <a:gd name="f3" fmla="val w"/>
              <a:gd name="f4" fmla="val h"/>
              <a:gd name="f5" fmla="val 0"/>
              <a:gd name="f6" fmla="val 155"/>
              <a:gd name="f7" fmla="val 28"/>
              <a:gd name="f8" fmla="val 21"/>
              <a:gd name="f9" fmla="val 16"/>
              <a:gd name="f10" fmla="val 10"/>
              <a:gd name="f11" fmla="val 51"/>
              <a:gd name="f12" fmla="val 7"/>
              <a:gd name="f13" fmla="val 102"/>
              <a:gd name="f14" fmla="val 3"/>
              <a:gd name="f15" fmla="val 6"/>
              <a:gd name="f16" fmla="val 11"/>
              <a:gd name="f17" fmla="val 18"/>
              <a:gd name="f18" fmla="val 103"/>
              <a:gd name="f19" fmla="val 52"/>
              <a:gd name="f20" fmla="val 24"/>
              <a:gd name="f21" fmla="+- 0 0 -90"/>
              <a:gd name="f22" fmla="*/ f3 1 155"/>
              <a:gd name="f23" fmla="*/ f4 1 28"/>
              <a:gd name="f24" fmla="val f5"/>
              <a:gd name="f25" fmla="val f6"/>
              <a:gd name="f26" fmla="val f7"/>
              <a:gd name="f27" fmla="*/ f21 f0 1"/>
              <a:gd name="f28" fmla="+- f26 0 f24"/>
              <a:gd name="f29" fmla="+- f25 0 f24"/>
              <a:gd name="f30" fmla="*/ f27 1 f2"/>
              <a:gd name="f31" fmla="*/ f29 1 155"/>
              <a:gd name="f32" fmla="*/ f28 1 28"/>
              <a:gd name="f33" fmla="*/ 0 f29 1"/>
              <a:gd name="f34" fmla="*/ 28 f28 1"/>
              <a:gd name="f35" fmla="*/ 10 f28 1"/>
              <a:gd name="f36" fmla="*/ 155 f29 1"/>
              <a:gd name="f37" fmla="*/ 0 f28 1"/>
              <a:gd name="f38" fmla="*/ 18 f28 1"/>
              <a:gd name="f39" fmla="+- f30 0 f1"/>
              <a:gd name="f40" fmla="*/ f33 1 155"/>
              <a:gd name="f41" fmla="*/ f34 1 28"/>
              <a:gd name="f42" fmla="*/ f35 1 28"/>
              <a:gd name="f43" fmla="*/ f36 1 155"/>
              <a:gd name="f44" fmla="*/ f37 1 28"/>
              <a:gd name="f45" fmla="*/ f38 1 28"/>
              <a:gd name="f46" fmla="*/ 0 1 f31"/>
              <a:gd name="f47" fmla="*/ f25 1 f31"/>
              <a:gd name="f48" fmla="*/ 0 1 f32"/>
              <a:gd name="f49" fmla="*/ f26 1 f32"/>
              <a:gd name="f50" fmla="*/ f40 1 f31"/>
              <a:gd name="f51" fmla="*/ f41 1 f32"/>
              <a:gd name="f52" fmla="*/ f42 1 f32"/>
              <a:gd name="f53" fmla="*/ f43 1 f31"/>
              <a:gd name="f54" fmla="*/ f44 1 f32"/>
              <a:gd name="f55" fmla="*/ f45 1 f32"/>
              <a:gd name="f56" fmla="*/ f46 f22 1"/>
              <a:gd name="f57" fmla="*/ f47 f22 1"/>
              <a:gd name="f58" fmla="*/ f49 f23 1"/>
              <a:gd name="f59" fmla="*/ f48 f23 1"/>
              <a:gd name="f60" fmla="*/ f50 f22 1"/>
              <a:gd name="f61" fmla="*/ f51 f23 1"/>
              <a:gd name="f62" fmla="*/ f52 f23 1"/>
              <a:gd name="f63" fmla="*/ f53 f22 1"/>
              <a:gd name="f64" fmla="*/ f54 f23 1"/>
              <a:gd name="f65" fmla="*/ f55 f23 1"/>
            </a:gdLst>
            <a:ahLst/>
            <a:cxnLst>
              <a:cxn ang="3cd4">
                <a:pos x="hc" y="t"/>
              </a:cxn>
              <a:cxn ang="0">
                <a:pos x="r" y="vc"/>
              </a:cxn>
              <a:cxn ang="cd4">
                <a:pos x="hc" y="b"/>
              </a:cxn>
              <a:cxn ang="cd2">
                <a:pos x="l" y="vc"/>
              </a:cxn>
              <a:cxn ang="f39">
                <a:pos x="f60" y="f61"/>
              </a:cxn>
              <a:cxn ang="f39">
                <a:pos x="f60" y="f62"/>
              </a:cxn>
              <a:cxn ang="f39">
                <a:pos x="f63" y="f64"/>
              </a:cxn>
              <a:cxn ang="f39">
                <a:pos x="f63" y="f65"/>
              </a:cxn>
              <a:cxn ang="f39">
                <a:pos x="f60" y="f61"/>
              </a:cxn>
            </a:cxnLst>
            <a:rect l="f56" t="f59" r="f57" b="f58"/>
            <a:pathLst>
              <a:path w="155" h="28">
                <a:moveTo>
                  <a:pt x="f5" y="f7"/>
                </a:moveTo>
                <a:cubicBezTo>
                  <a:pt x="f5" y="f8"/>
                  <a:pt x="f5" y="f9"/>
                  <a:pt x="f5" y="f10"/>
                </a:cubicBezTo>
                <a:cubicBezTo>
                  <a:pt x="f11" y="f12"/>
                  <a:pt x="f13" y="f14"/>
                  <a:pt x="f6" y="f5"/>
                </a:cubicBezTo>
                <a:cubicBezTo>
                  <a:pt x="f6" y="f15"/>
                  <a:pt x="f6" y="f16"/>
                  <a:pt x="f6" y="f17"/>
                </a:cubicBezTo>
                <a:cubicBezTo>
                  <a:pt x="f18" y="f8"/>
                  <a:pt x="f19" y="f20"/>
                  <a:pt x="f5" y="f7"/>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250" name="Freeform 256">
            <a:extLst>
              <a:ext uri="{FF2B5EF4-FFF2-40B4-BE49-F238E27FC236}">
                <a16:creationId xmlns:a16="http://schemas.microsoft.com/office/drawing/2014/main" id="{18A14B1E-980B-802D-DEAB-106B27E89F65}"/>
              </a:ext>
            </a:extLst>
          </p:cNvPr>
          <p:cNvSpPr/>
          <p:nvPr/>
        </p:nvSpPr>
        <p:spPr>
          <a:xfrm>
            <a:off x="5845173" y="2224488"/>
            <a:ext cx="276221" cy="60322"/>
          </a:xfrm>
          <a:custGeom>
            <a:avLst/>
            <a:gdLst>
              <a:gd name="f0" fmla="val 10800000"/>
              <a:gd name="f1" fmla="val 5400000"/>
              <a:gd name="f2" fmla="val 180"/>
              <a:gd name="f3" fmla="val w"/>
              <a:gd name="f4" fmla="val h"/>
              <a:gd name="f5" fmla="val 0"/>
              <a:gd name="f6" fmla="val 157"/>
              <a:gd name="f7" fmla="val 34"/>
              <a:gd name="f8" fmla="val 154"/>
              <a:gd name="f9" fmla="val 19"/>
              <a:gd name="f10" fmla="val 18"/>
              <a:gd name="f11" fmla="val 141"/>
              <a:gd name="f12" fmla="val 20"/>
              <a:gd name="f13" fmla="val 99"/>
              <a:gd name="f14" fmla="val 24"/>
              <a:gd name="f15" fmla="val 57"/>
              <a:gd name="f16" fmla="val 28"/>
              <a:gd name="f17" fmla="val 15"/>
              <a:gd name="f18" fmla="val 33"/>
              <a:gd name="f19" fmla="val 11"/>
              <a:gd name="f20" fmla="val 6"/>
              <a:gd name="f21" fmla="val 23"/>
              <a:gd name="f22" fmla="val 17"/>
              <a:gd name="f23" fmla="val 51"/>
              <a:gd name="f24" fmla="val 102"/>
              <a:gd name="f25" fmla="+- 0 0 -90"/>
              <a:gd name="f26" fmla="*/ f3 1 157"/>
              <a:gd name="f27" fmla="*/ f4 1 34"/>
              <a:gd name="f28" fmla="val f5"/>
              <a:gd name="f29" fmla="val f6"/>
              <a:gd name="f30" fmla="val f7"/>
              <a:gd name="f31" fmla="*/ f25 f0 1"/>
              <a:gd name="f32" fmla="+- f30 0 f28"/>
              <a:gd name="f33" fmla="+- f29 0 f28"/>
              <a:gd name="f34" fmla="*/ f31 1 f2"/>
              <a:gd name="f35" fmla="*/ f33 1 157"/>
              <a:gd name="f36" fmla="*/ f32 1 34"/>
              <a:gd name="f37" fmla="*/ 154 f33 1"/>
              <a:gd name="f38" fmla="*/ 0 f32 1"/>
              <a:gd name="f39" fmla="*/ 141 f33 1"/>
              <a:gd name="f40" fmla="*/ 20 f32 1"/>
              <a:gd name="f41" fmla="*/ 15 f33 1"/>
              <a:gd name="f42" fmla="*/ 33 f32 1"/>
              <a:gd name="f43" fmla="*/ 0 f33 1"/>
              <a:gd name="f44" fmla="*/ 34 f32 1"/>
              <a:gd name="f45" fmla="*/ 17 f32 1"/>
              <a:gd name="f46" fmla="+- f34 0 f1"/>
              <a:gd name="f47" fmla="*/ f37 1 157"/>
              <a:gd name="f48" fmla="*/ f38 1 34"/>
              <a:gd name="f49" fmla="*/ f39 1 157"/>
              <a:gd name="f50" fmla="*/ f40 1 34"/>
              <a:gd name="f51" fmla="*/ f41 1 157"/>
              <a:gd name="f52" fmla="*/ f42 1 34"/>
              <a:gd name="f53" fmla="*/ f43 1 157"/>
              <a:gd name="f54" fmla="*/ f44 1 34"/>
              <a:gd name="f55" fmla="*/ f45 1 34"/>
              <a:gd name="f56" fmla="*/ 0 1 f35"/>
              <a:gd name="f57" fmla="*/ f29 1 f35"/>
              <a:gd name="f58" fmla="*/ 0 1 f36"/>
              <a:gd name="f59" fmla="*/ f30 1 f36"/>
              <a:gd name="f60" fmla="*/ f47 1 f35"/>
              <a:gd name="f61" fmla="*/ f48 1 f36"/>
              <a:gd name="f62" fmla="*/ f49 1 f35"/>
              <a:gd name="f63" fmla="*/ f50 1 f36"/>
              <a:gd name="f64" fmla="*/ f51 1 f35"/>
              <a:gd name="f65" fmla="*/ f52 1 f36"/>
              <a:gd name="f66" fmla="*/ f53 1 f35"/>
              <a:gd name="f67" fmla="*/ f54 1 f36"/>
              <a:gd name="f68" fmla="*/ f55 1 f36"/>
              <a:gd name="f69" fmla="*/ f56 f26 1"/>
              <a:gd name="f70" fmla="*/ f57 f26 1"/>
              <a:gd name="f71" fmla="*/ f59 f27 1"/>
              <a:gd name="f72" fmla="*/ f58 f27 1"/>
              <a:gd name="f73" fmla="*/ f60 f26 1"/>
              <a:gd name="f74" fmla="*/ f61 f27 1"/>
              <a:gd name="f75" fmla="*/ f62 f26 1"/>
              <a:gd name="f76" fmla="*/ f63 f27 1"/>
              <a:gd name="f77" fmla="*/ f64 f26 1"/>
              <a:gd name="f78" fmla="*/ f65 f27 1"/>
              <a:gd name="f79" fmla="*/ f66 f26 1"/>
              <a:gd name="f80" fmla="*/ f67 f27 1"/>
              <a:gd name="f81" fmla="*/ f68 f27 1"/>
            </a:gdLst>
            <a:ahLst/>
            <a:cxnLst>
              <a:cxn ang="3cd4">
                <a:pos x="hc" y="t"/>
              </a:cxn>
              <a:cxn ang="0">
                <a:pos x="r" y="vc"/>
              </a:cxn>
              <a:cxn ang="cd4">
                <a:pos x="hc" y="b"/>
              </a:cxn>
              <a:cxn ang="cd2">
                <a:pos x="l" y="vc"/>
              </a:cxn>
              <a:cxn ang="f46">
                <a:pos x="f73" y="f74"/>
              </a:cxn>
              <a:cxn ang="f46">
                <a:pos x="f75" y="f76"/>
              </a:cxn>
              <a:cxn ang="f46">
                <a:pos x="f77" y="f78"/>
              </a:cxn>
              <a:cxn ang="f46">
                <a:pos x="f79" y="f80"/>
              </a:cxn>
              <a:cxn ang="f46">
                <a:pos x="f79" y="f81"/>
              </a:cxn>
              <a:cxn ang="f46">
                <a:pos x="f73" y="f74"/>
              </a:cxn>
            </a:cxnLst>
            <a:rect l="f69" t="f72" r="f70" b="f71"/>
            <a:pathLst>
              <a:path w="157" h="34">
                <a:moveTo>
                  <a:pt x="f8" y="f5"/>
                </a:moveTo>
                <a:cubicBezTo>
                  <a:pt x="f6" y="f9"/>
                  <a:pt x="f6" y="f10"/>
                  <a:pt x="f11" y="f12"/>
                </a:cubicBezTo>
                <a:cubicBezTo>
                  <a:pt x="f13" y="f14"/>
                  <a:pt x="f15" y="f16"/>
                  <a:pt x="f17" y="f18"/>
                </a:cubicBezTo>
                <a:cubicBezTo>
                  <a:pt x="f19" y="f18"/>
                  <a:pt x="f20" y="f18"/>
                  <a:pt x="f5" y="f7"/>
                </a:cubicBezTo>
                <a:cubicBezTo>
                  <a:pt x="f5" y="f16"/>
                  <a:pt x="f5" y="f21"/>
                  <a:pt x="f5" y="f22"/>
                </a:cubicBezTo>
                <a:cubicBezTo>
                  <a:pt x="f23" y="f19"/>
                  <a:pt x="f24" y="f20"/>
                  <a:pt x="f8" y="f5"/>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251" name="Freeform 257">
            <a:extLst>
              <a:ext uri="{FF2B5EF4-FFF2-40B4-BE49-F238E27FC236}">
                <a16:creationId xmlns:a16="http://schemas.microsoft.com/office/drawing/2014/main" id="{B94A6A14-1444-B099-33BD-F939E2BE9CFA}"/>
              </a:ext>
            </a:extLst>
          </p:cNvPr>
          <p:cNvSpPr/>
          <p:nvPr/>
        </p:nvSpPr>
        <p:spPr>
          <a:xfrm>
            <a:off x="5845173" y="2659459"/>
            <a:ext cx="273048" cy="34920"/>
          </a:xfrm>
          <a:custGeom>
            <a:avLst/>
            <a:gdLst>
              <a:gd name="f0" fmla="val 10800000"/>
              <a:gd name="f1" fmla="val 5400000"/>
              <a:gd name="f2" fmla="val 180"/>
              <a:gd name="f3" fmla="val w"/>
              <a:gd name="f4" fmla="val h"/>
              <a:gd name="f5" fmla="val 0"/>
              <a:gd name="f6" fmla="val 155"/>
              <a:gd name="f7" fmla="val 20"/>
              <a:gd name="f8" fmla="val 16"/>
              <a:gd name="f9" fmla="val 11"/>
              <a:gd name="f10" fmla="val 5"/>
              <a:gd name="f11" fmla="val 51"/>
              <a:gd name="f12" fmla="val 3"/>
              <a:gd name="f13" fmla="val 103"/>
              <a:gd name="f14" fmla="val 2"/>
              <a:gd name="f15" fmla="val 7"/>
              <a:gd name="f16" fmla="val 12"/>
              <a:gd name="f17" fmla="val 52"/>
              <a:gd name="f18" fmla="+- 0 0 -90"/>
              <a:gd name="f19" fmla="*/ f3 1 155"/>
              <a:gd name="f20" fmla="*/ f4 1 20"/>
              <a:gd name="f21" fmla="val f5"/>
              <a:gd name="f22" fmla="val f6"/>
              <a:gd name="f23" fmla="val f7"/>
              <a:gd name="f24" fmla="*/ f18 f0 1"/>
              <a:gd name="f25" fmla="+- f23 0 f21"/>
              <a:gd name="f26" fmla="+- f22 0 f21"/>
              <a:gd name="f27" fmla="*/ f24 1 f2"/>
              <a:gd name="f28" fmla="*/ f26 1 155"/>
              <a:gd name="f29" fmla="*/ f25 1 20"/>
              <a:gd name="f30" fmla="*/ 0 f26 1"/>
              <a:gd name="f31" fmla="*/ 20 f25 1"/>
              <a:gd name="f32" fmla="*/ 5 f25 1"/>
              <a:gd name="f33" fmla="*/ 155 f26 1"/>
              <a:gd name="f34" fmla="*/ 0 f25 1"/>
              <a:gd name="f35" fmla="+- f27 0 f1"/>
              <a:gd name="f36" fmla="*/ f30 1 155"/>
              <a:gd name="f37" fmla="*/ f31 1 20"/>
              <a:gd name="f38" fmla="*/ f32 1 20"/>
              <a:gd name="f39" fmla="*/ f33 1 155"/>
              <a:gd name="f40" fmla="*/ f34 1 20"/>
              <a:gd name="f41" fmla="*/ 0 1 f28"/>
              <a:gd name="f42" fmla="*/ f22 1 f28"/>
              <a:gd name="f43" fmla="*/ 0 1 f29"/>
              <a:gd name="f44" fmla="*/ f23 1 f29"/>
              <a:gd name="f45" fmla="*/ f36 1 f28"/>
              <a:gd name="f46" fmla="*/ f37 1 f29"/>
              <a:gd name="f47" fmla="*/ f38 1 f29"/>
              <a:gd name="f48" fmla="*/ f39 1 f28"/>
              <a:gd name="f49" fmla="*/ f40 1 f29"/>
              <a:gd name="f50" fmla="*/ f41 f19 1"/>
              <a:gd name="f51" fmla="*/ f42 f19 1"/>
              <a:gd name="f52" fmla="*/ f44 f20 1"/>
              <a:gd name="f53" fmla="*/ f43 f20 1"/>
              <a:gd name="f54" fmla="*/ f45 f19 1"/>
              <a:gd name="f55" fmla="*/ f46 f20 1"/>
              <a:gd name="f56" fmla="*/ f47 f20 1"/>
              <a:gd name="f57" fmla="*/ f48 f19 1"/>
              <a:gd name="f58" fmla="*/ f49 f20 1"/>
            </a:gdLst>
            <a:ahLst/>
            <a:cxnLst>
              <a:cxn ang="3cd4">
                <a:pos x="hc" y="t"/>
              </a:cxn>
              <a:cxn ang="0">
                <a:pos x="r" y="vc"/>
              </a:cxn>
              <a:cxn ang="cd4">
                <a:pos x="hc" y="b"/>
              </a:cxn>
              <a:cxn ang="cd2">
                <a:pos x="l" y="vc"/>
              </a:cxn>
              <a:cxn ang="f35">
                <a:pos x="f54" y="f55"/>
              </a:cxn>
              <a:cxn ang="f35">
                <a:pos x="f54" y="f56"/>
              </a:cxn>
              <a:cxn ang="f35">
                <a:pos x="f57" y="f58"/>
              </a:cxn>
              <a:cxn ang="f35">
                <a:pos x="f57" y="f55"/>
              </a:cxn>
              <a:cxn ang="f35">
                <a:pos x="f54" y="f55"/>
              </a:cxn>
            </a:cxnLst>
            <a:rect l="f50" t="f53" r="f51" b="f52"/>
            <a:pathLst>
              <a:path w="155" h="20">
                <a:moveTo>
                  <a:pt x="f5" y="f7"/>
                </a:moveTo>
                <a:cubicBezTo>
                  <a:pt x="f5" y="f8"/>
                  <a:pt x="f5" y="f9"/>
                  <a:pt x="f5" y="f10"/>
                </a:cubicBezTo>
                <a:cubicBezTo>
                  <a:pt x="f11" y="f12"/>
                  <a:pt x="f13" y="f14"/>
                  <a:pt x="f6" y="f5"/>
                </a:cubicBezTo>
                <a:cubicBezTo>
                  <a:pt x="f6" y="f15"/>
                  <a:pt x="f6" y="f16"/>
                  <a:pt x="f6" y="f7"/>
                </a:cubicBezTo>
                <a:cubicBezTo>
                  <a:pt x="f13" y="f7"/>
                  <a:pt x="f17" y="f7"/>
                  <a:pt x="f5" y="f7"/>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252" name="Freeform 258">
            <a:extLst>
              <a:ext uri="{FF2B5EF4-FFF2-40B4-BE49-F238E27FC236}">
                <a16:creationId xmlns:a16="http://schemas.microsoft.com/office/drawing/2014/main" id="{01D510AE-A035-F828-F855-2A2B9F75383B}"/>
              </a:ext>
            </a:extLst>
          </p:cNvPr>
          <p:cNvSpPr/>
          <p:nvPr/>
        </p:nvSpPr>
        <p:spPr>
          <a:xfrm>
            <a:off x="5845173" y="2553096"/>
            <a:ext cx="271467" cy="41276"/>
          </a:xfrm>
          <a:custGeom>
            <a:avLst/>
            <a:gdLst>
              <a:gd name="f0" fmla="val 10800000"/>
              <a:gd name="f1" fmla="val 5400000"/>
              <a:gd name="f2" fmla="val 180"/>
              <a:gd name="f3" fmla="val w"/>
              <a:gd name="f4" fmla="val h"/>
              <a:gd name="f5" fmla="val 0"/>
              <a:gd name="f6" fmla="val 154"/>
              <a:gd name="f7" fmla="val 24"/>
              <a:gd name="f8" fmla="val 18"/>
              <a:gd name="f9" fmla="val 13"/>
              <a:gd name="f10" fmla="val 7"/>
              <a:gd name="f11" fmla="val 51"/>
              <a:gd name="f12" fmla="val 5"/>
              <a:gd name="f13" fmla="val 102"/>
              <a:gd name="f14" fmla="val 2"/>
              <a:gd name="f15" fmla="val 6"/>
              <a:gd name="f16" fmla="val 12"/>
              <a:gd name="f17" fmla="val 103"/>
              <a:gd name="f18" fmla="val 20"/>
              <a:gd name="f19" fmla="val 52"/>
              <a:gd name="f20" fmla="val 22"/>
              <a:gd name="f21" fmla="+- 0 0 -90"/>
              <a:gd name="f22" fmla="*/ f3 1 154"/>
              <a:gd name="f23" fmla="*/ f4 1 24"/>
              <a:gd name="f24" fmla="val f5"/>
              <a:gd name="f25" fmla="val f6"/>
              <a:gd name="f26" fmla="val f7"/>
              <a:gd name="f27" fmla="*/ f21 f0 1"/>
              <a:gd name="f28" fmla="+- f26 0 f24"/>
              <a:gd name="f29" fmla="+- f25 0 f24"/>
              <a:gd name="f30" fmla="*/ f27 1 f2"/>
              <a:gd name="f31" fmla="*/ f29 1 154"/>
              <a:gd name="f32" fmla="*/ f28 1 24"/>
              <a:gd name="f33" fmla="*/ 0 f29 1"/>
              <a:gd name="f34" fmla="*/ 24 f28 1"/>
              <a:gd name="f35" fmla="*/ 7 f28 1"/>
              <a:gd name="f36" fmla="*/ 154 f29 1"/>
              <a:gd name="f37" fmla="*/ 0 f28 1"/>
              <a:gd name="f38" fmla="*/ 18 f28 1"/>
              <a:gd name="f39" fmla="+- f30 0 f1"/>
              <a:gd name="f40" fmla="*/ f33 1 154"/>
              <a:gd name="f41" fmla="*/ f34 1 24"/>
              <a:gd name="f42" fmla="*/ f35 1 24"/>
              <a:gd name="f43" fmla="*/ f36 1 154"/>
              <a:gd name="f44" fmla="*/ f37 1 24"/>
              <a:gd name="f45" fmla="*/ f38 1 24"/>
              <a:gd name="f46" fmla="*/ 0 1 f31"/>
              <a:gd name="f47" fmla="*/ f25 1 f31"/>
              <a:gd name="f48" fmla="*/ 0 1 f32"/>
              <a:gd name="f49" fmla="*/ f26 1 f32"/>
              <a:gd name="f50" fmla="*/ f40 1 f31"/>
              <a:gd name="f51" fmla="*/ f41 1 f32"/>
              <a:gd name="f52" fmla="*/ f42 1 f32"/>
              <a:gd name="f53" fmla="*/ f43 1 f31"/>
              <a:gd name="f54" fmla="*/ f44 1 f32"/>
              <a:gd name="f55" fmla="*/ f45 1 f32"/>
              <a:gd name="f56" fmla="*/ f46 f22 1"/>
              <a:gd name="f57" fmla="*/ f47 f22 1"/>
              <a:gd name="f58" fmla="*/ f49 f23 1"/>
              <a:gd name="f59" fmla="*/ f48 f23 1"/>
              <a:gd name="f60" fmla="*/ f50 f22 1"/>
              <a:gd name="f61" fmla="*/ f51 f23 1"/>
              <a:gd name="f62" fmla="*/ f52 f23 1"/>
              <a:gd name="f63" fmla="*/ f53 f22 1"/>
              <a:gd name="f64" fmla="*/ f54 f23 1"/>
              <a:gd name="f65" fmla="*/ f55 f23 1"/>
            </a:gdLst>
            <a:ahLst/>
            <a:cxnLst>
              <a:cxn ang="3cd4">
                <a:pos x="hc" y="t"/>
              </a:cxn>
              <a:cxn ang="0">
                <a:pos x="r" y="vc"/>
              </a:cxn>
              <a:cxn ang="cd4">
                <a:pos x="hc" y="b"/>
              </a:cxn>
              <a:cxn ang="cd2">
                <a:pos x="l" y="vc"/>
              </a:cxn>
              <a:cxn ang="f39">
                <a:pos x="f60" y="f61"/>
              </a:cxn>
              <a:cxn ang="f39">
                <a:pos x="f60" y="f62"/>
              </a:cxn>
              <a:cxn ang="f39">
                <a:pos x="f63" y="f64"/>
              </a:cxn>
              <a:cxn ang="f39">
                <a:pos x="f63" y="f65"/>
              </a:cxn>
              <a:cxn ang="f39">
                <a:pos x="f60" y="f61"/>
              </a:cxn>
            </a:cxnLst>
            <a:rect l="f56" t="f59" r="f57" b="f58"/>
            <a:pathLst>
              <a:path w="154" h="24">
                <a:moveTo>
                  <a:pt x="f5" y="f7"/>
                </a:moveTo>
                <a:cubicBezTo>
                  <a:pt x="f5" y="f8"/>
                  <a:pt x="f5" y="f9"/>
                  <a:pt x="f5" y="f10"/>
                </a:cubicBezTo>
                <a:cubicBezTo>
                  <a:pt x="f11" y="f12"/>
                  <a:pt x="f13" y="f14"/>
                  <a:pt x="f6" y="f5"/>
                </a:cubicBezTo>
                <a:cubicBezTo>
                  <a:pt x="f6" y="f15"/>
                  <a:pt x="f6" y="f16"/>
                  <a:pt x="f6" y="f8"/>
                </a:cubicBezTo>
                <a:cubicBezTo>
                  <a:pt x="f17" y="f18"/>
                  <a:pt x="f19" y="f20"/>
                  <a:pt x="f5" y="f7"/>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253" name="Freeform 259">
            <a:extLst>
              <a:ext uri="{FF2B5EF4-FFF2-40B4-BE49-F238E27FC236}">
                <a16:creationId xmlns:a16="http://schemas.microsoft.com/office/drawing/2014/main" id="{05D4C0D5-A745-6A5B-CFCA-207E77EF38FE}"/>
              </a:ext>
            </a:extLst>
          </p:cNvPr>
          <p:cNvSpPr/>
          <p:nvPr/>
        </p:nvSpPr>
        <p:spPr>
          <a:xfrm>
            <a:off x="5845173" y="2114952"/>
            <a:ext cx="271467" cy="65086"/>
          </a:xfrm>
          <a:custGeom>
            <a:avLst/>
            <a:gdLst>
              <a:gd name="f0" fmla="val 10800000"/>
              <a:gd name="f1" fmla="val 5400000"/>
              <a:gd name="f2" fmla="val 180"/>
              <a:gd name="f3" fmla="val w"/>
              <a:gd name="f4" fmla="val h"/>
              <a:gd name="f5" fmla="val 0"/>
              <a:gd name="f6" fmla="val 154"/>
              <a:gd name="f7" fmla="val 37"/>
              <a:gd name="f8" fmla="val 30"/>
              <a:gd name="f9" fmla="val 26"/>
              <a:gd name="f10" fmla="val 20"/>
              <a:gd name="f11" fmla="val 51"/>
              <a:gd name="f12" fmla="val 13"/>
              <a:gd name="f13" fmla="val 102"/>
              <a:gd name="f14" fmla="val 7"/>
              <a:gd name="f15" fmla="val 6"/>
              <a:gd name="f16" fmla="val 12"/>
              <a:gd name="f17" fmla="val 19"/>
              <a:gd name="f18" fmla="val 104"/>
              <a:gd name="f19" fmla="val 25"/>
              <a:gd name="f20" fmla="val 52"/>
              <a:gd name="f21" fmla="val 31"/>
              <a:gd name="f22" fmla="+- 0 0 -90"/>
              <a:gd name="f23" fmla="*/ f3 1 154"/>
              <a:gd name="f24" fmla="*/ f4 1 37"/>
              <a:gd name="f25" fmla="val f5"/>
              <a:gd name="f26" fmla="val f6"/>
              <a:gd name="f27" fmla="val f7"/>
              <a:gd name="f28" fmla="*/ f22 f0 1"/>
              <a:gd name="f29" fmla="+- f27 0 f25"/>
              <a:gd name="f30" fmla="+- f26 0 f25"/>
              <a:gd name="f31" fmla="*/ f28 1 f2"/>
              <a:gd name="f32" fmla="*/ f30 1 154"/>
              <a:gd name="f33" fmla="*/ f29 1 37"/>
              <a:gd name="f34" fmla="*/ 0 f30 1"/>
              <a:gd name="f35" fmla="*/ 37 f29 1"/>
              <a:gd name="f36" fmla="*/ 20 f29 1"/>
              <a:gd name="f37" fmla="*/ 154 f30 1"/>
              <a:gd name="f38" fmla="*/ 0 f29 1"/>
              <a:gd name="f39" fmla="*/ 19 f29 1"/>
              <a:gd name="f40" fmla="+- f31 0 f1"/>
              <a:gd name="f41" fmla="*/ f34 1 154"/>
              <a:gd name="f42" fmla="*/ f35 1 37"/>
              <a:gd name="f43" fmla="*/ f36 1 37"/>
              <a:gd name="f44" fmla="*/ f37 1 154"/>
              <a:gd name="f45" fmla="*/ f38 1 37"/>
              <a:gd name="f46" fmla="*/ f39 1 37"/>
              <a:gd name="f47" fmla="*/ 0 1 f32"/>
              <a:gd name="f48" fmla="*/ f26 1 f32"/>
              <a:gd name="f49" fmla="*/ 0 1 f33"/>
              <a:gd name="f50" fmla="*/ f27 1 f33"/>
              <a:gd name="f51" fmla="*/ f41 1 f32"/>
              <a:gd name="f52" fmla="*/ f42 1 f33"/>
              <a:gd name="f53" fmla="*/ f43 1 f33"/>
              <a:gd name="f54" fmla="*/ f44 1 f32"/>
              <a:gd name="f55" fmla="*/ f45 1 f33"/>
              <a:gd name="f56" fmla="*/ f46 1 f33"/>
              <a:gd name="f57" fmla="*/ f47 f23 1"/>
              <a:gd name="f58" fmla="*/ f48 f23 1"/>
              <a:gd name="f59" fmla="*/ f50 f24 1"/>
              <a:gd name="f60" fmla="*/ f49 f24 1"/>
              <a:gd name="f61" fmla="*/ f51 f23 1"/>
              <a:gd name="f62" fmla="*/ f52 f24 1"/>
              <a:gd name="f63" fmla="*/ f53 f24 1"/>
              <a:gd name="f64" fmla="*/ f54 f23 1"/>
              <a:gd name="f65" fmla="*/ f55 f24 1"/>
              <a:gd name="f66" fmla="*/ f56 f24 1"/>
            </a:gdLst>
            <a:ahLst/>
            <a:cxnLst>
              <a:cxn ang="3cd4">
                <a:pos x="hc" y="t"/>
              </a:cxn>
              <a:cxn ang="0">
                <a:pos x="r" y="vc"/>
              </a:cxn>
              <a:cxn ang="cd4">
                <a:pos x="hc" y="b"/>
              </a:cxn>
              <a:cxn ang="cd2">
                <a:pos x="l" y="vc"/>
              </a:cxn>
              <a:cxn ang="f40">
                <a:pos x="f61" y="f62"/>
              </a:cxn>
              <a:cxn ang="f40">
                <a:pos x="f61" y="f63"/>
              </a:cxn>
              <a:cxn ang="f40">
                <a:pos x="f64" y="f65"/>
              </a:cxn>
              <a:cxn ang="f40">
                <a:pos x="f64" y="f66"/>
              </a:cxn>
              <a:cxn ang="f40">
                <a:pos x="f61" y="f62"/>
              </a:cxn>
            </a:cxnLst>
            <a:rect l="f57" t="f60" r="f58" b="f59"/>
            <a:pathLst>
              <a:path w="154" h="37">
                <a:moveTo>
                  <a:pt x="f5" y="f7"/>
                </a:moveTo>
                <a:cubicBezTo>
                  <a:pt x="f5" y="f8"/>
                  <a:pt x="f5" y="f9"/>
                  <a:pt x="f5" y="f10"/>
                </a:cubicBezTo>
                <a:cubicBezTo>
                  <a:pt x="f11" y="f12"/>
                  <a:pt x="f13" y="f14"/>
                  <a:pt x="f6" y="f5"/>
                </a:cubicBezTo>
                <a:cubicBezTo>
                  <a:pt x="f6" y="f15"/>
                  <a:pt x="f6" y="f16"/>
                  <a:pt x="f6" y="f17"/>
                </a:cubicBezTo>
                <a:cubicBezTo>
                  <a:pt x="f18" y="f19"/>
                  <a:pt x="f20" y="f21"/>
                  <a:pt x="f5" y="f7"/>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254" name="Freeform 260">
            <a:extLst>
              <a:ext uri="{FF2B5EF4-FFF2-40B4-BE49-F238E27FC236}">
                <a16:creationId xmlns:a16="http://schemas.microsoft.com/office/drawing/2014/main" id="{02C3FACB-9D65-54B9-33F3-8FC1A19E3454}"/>
              </a:ext>
            </a:extLst>
          </p:cNvPr>
          <p:cNvSpPr/>
          <p:nvPr/>
        </p:nvSpPr>
        <p:spPr>
          <a:xfrm>
            <a:off x="5845173" y="2388001"/>
            <a:ext cx="273048" cy="52385"/>
          </a:xfrm>
          <a:custGeom>
            <a:avLst/>
            <a:gdLst>
              <a:gd name="f0" fmla="val 10800000"/>
              <a:gd name="f1" fmla="val 5400000"/>
              <a:gd name="f2" fmla="val 180"/>
              <a:gd name="f3" fmla="val w"/>
              <a:gd name="f4" fmla="val h"/>
              <a:gd name="f5" fmla="val 0"/>
              <a:gd name="f6" fmla="val 155"/>
              <a:gd name="f7" fmla="val 29"/>
              <a:gd name="f8" fmla="val 22"/>
              <a:gd name="f9" fmla="val 18"/>
              <a:gd name="f10" fmla="val 12"/>
              <a:gd name="f11" fmla="val 51"/>
              <a:gd name="f12" fmla="val 8"/>
              <a:gd name="f13" fmla="val 103"/>
              <a:gd name="f14" fmla="val 4"/>
              <a:gd name="f15" fmla="val 7"/>
              <a:gd name="f16" fmla="val 52"/>
              <a:gd name="f17" fmla="val 25"/>
              <a:gd name="f18" fmla="+- 0 0 -90"/>
              <a:gd name="f19" fmla="*/ f3 1 155"/>
              <a:gd name="f20" fmla="*/ f4 1 29"/>
              <a:gd name="f21" fmla="val f5"/>
              <a:gd name="f22" fmla="val f6"/>
              <a:gd name="f23" fmla="val f7"/>
              <a:gd name="f24" fmla="*/ f18 f0 1"/>
              <a:gd name="f25" fmla="+- f23 0 f21"/>
              <a:gd name="f26" fmla="+- f22 0 f21"/>
              <a:gd name="f27" fmla="*/ f24 1 f2"/>
              <a:gd name="f28" fmla="*/ f26 1 155"/>
              <a:gd name="f29" fmla="*/ f25 1 29"/>
              <a:gd name="f30" fmla="*/ 0 f26 1"/>
              <a:gd name="f31" fmla="*/ 29 f25 1"/>
              <a:gd name="f32" fmla="*/ 12 f25 1"/>
              <a:gd name="f33" fmla="*/ 155 f26 1"/>
              <a:gd name="f34" fmla="*/ 0 f25 1"/>
              <a:gd name="f35" fmla="*/ 18 f25 1"/>
              <a:gd name="f36" fmla="+- f27 0 f1"/>
              <a:gd name="f37" fmla="*/ f30 1 155"/>
              <a:gd name="f38" fmla="*/ f31 1 29"/>
              <a:gd name="f39" fmla="*/ f32 1 29"/>
              <a:gd name="f40" fmla="*/ f33 1 155"/>
              <a:gd name="f41" fmla="*/ f34 1 29"/>
              <a:gd name="f42" fmla="*/ f35 1 29"/>
              <a:gd name="f43" fmla="*/ 0 1 f28"/>
              <a:gd name="f44" fmla="*/ f22 1 f28"/>
              <a:gd name="f45" fmla="*/ 0 1 f29"/>
              <a:gd name="f46" fmla="*/ f23 1 f29"/>
              <a:gd name="f47" fmla="*/ f37 1 f28"/>
              <a:gd name="f48" fmla="*/ f38 1 f29"/>
              <a:gd name="f49" fmla="*/ f39 1 f29"/>
              <a:gd name="f50" fmla="*/ f40 1 f28"/>
              <a:gd name="f51" fmla="*/ f41 1 f29"/>
              <a:gd name="f52" fmla="*/ f42 1 f29"/>
              <a:gd name="f53" fmla="*/ f43 f19 1"/>
              <a:gd name="f54" fmla="*/ f44 f19 1"/>
              <a:gd name="f55" fmla="*/ f46 f20 1"/>
              <a:gd name="f56" fmla="*/ f45 f20 1"/>
              <a:gd name="f57" fmla="*/ f47 f19 1"/>
              <a:gd name="f58" fmla="*/ f48 f20 1"/>
              <a:gd name="f59" fmla="*/ f49 f20 1"/>
              <a:gd name="f60" fmla="*/ f50 f19 1"/>
              <a:gd name="f61" fmla="*/ f51 f20 1"/>
              <a:gd name="f62" fmla="*/ f52 f20 1"/>
            </a:gdLst>
            <a:ahLst/>
            <a:cxnLst>
              <a:cxn ang="3cd4">
                <a:pos x="hc" y="t"/>
              </a:cxn>
              <a:cxn ang="0">
                <a:pos x="r" y="vc"/>
              </a:cxn>
              <a:cxn ang="cd4">
                <a:pos x="hc" y="b"/>
              </a:cxn>
              <a:cxn ang="cd2">
                <a:pos x="l" y="vc"/>
              </a:cxn>
              <a:cxn ang="f36">
                <a:pos x="f57" y="f58"/>
              </a:cxn>
              <a:cxn ang="f36">
                <a:pos x="f57" y="f59"/>
              </a:cxn>
              <a:cxn ang="f36">
                <a:pos x="f60" y="f61"/>
              </a:cxn>
              <a:cxn ang="f36">
                <a:pos x="f60" y="f62"/>
              </a:cxn>
              <a:cxn ang="f36">
                <a:pos x="f57" y="f58"/>
              </a:cxn>
            </a:cxnLst>
            <a:rect l="f53" t="f56" r="f54" b="f55"/>
            <a:pathLst>
              <a:path w="155" h="29">
                <a:moveTo>
                  <a:pt x="f5" y="f7"/>
                </a:moveTo>
                <a:cubicBezTo>
                  <a:pt x="f5" y="f8"/>
                  <a:pt x="f5" y="f9"/>
                  <a:pt x="f5" y="f10"/>
                </a:cubicBezTo>
                <a:cubicBezTo>
                  <a:pt x="f11" y="f12"/>
                  <a:pt x="f13" y="f14"/>
                  <a:pt x="f6" y="f5"/>
                </a:cubicBezTo>
                <a:cubicBezTo>
                  <a:pt x="f6" y="f15"/>
                  <a:pt x="f6" y="f10"/>
                  <a:pt x="f6" y="f9"/>
                </a:cubicBezTo>
                <a:cubicBezTo>
                  <a:pt x="f13" y="f8"/>
                  <a:pt x="f16" y="f17"/>
                  <a:pt x="f5" y="f7"/>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255" name="Freeform 261">
            <a:extLst>
              <a:ext uri="{FF2B5EF4-FFF2-40B4-BE49-F238E27FC236}">
                <a16:creationId xmlns:a16="http://schemas.microsoft.com/office/drawing/2014/main" id="{6B022AAD-3EBD-D0B5-211E-AAA12574D625}"/>
              </a:ext>
            </a:extLst>
          </p:cNvPr>
          <p:cNvSpPr/>
          <p:nvPr/>
        </p:nvSpPr>
        <p:spPr>
          <a:xfrm>
            <a:off x="5845173" y="2280047"/>
            <a:ext cx="273048" cy="55558"/>
          </a:xfrm>
          <a:custGeom>
            <a:avLst/>
            <a:gdLst>
              <a:gd name="f0" fmla="val 10800000"/>
              <a:gd name="f1" fmla="val 5400000"/>
              <a:gd name="f2" fmla="val 180"/>
              <a:gd name="f3" fmla="val w"/>
              <a:gd name="f4" fmla="val h"/>
              <a:gd name="f5" fmla="val 0"/>
              <a:gd name="f6" fmla="val 155"/>
              <a:gd name="f7" fmla="val 32"/>
              <a:gd name="f8" fmla="val 7"/>
              <a:gd name="f9" fmla="val 12"/>
              <a:gd name="f10" fmla="val 18"/>
              <a:gd name="f11" fmla="val 104"/>
              <a:gd name="f12" fmla="val 23"/>
              <a:gd name="f13" fmla="val 52"/>
              <a:gd name="f14" fmla="val 28"/>
              <a:gd name="f15" fmla="val 26"/>
              <a:gd name="f16" fmla="val 21"/>
              <a:gd name="f17" fmla="val 15"/>
              <a:gd name="f18" fmla="val 51"/>
              <a:gd name="f19" fmla="val 10"/>
              <a:gd name="f20" fmla="val 103"/>
              <a:gd name="f21" fmla="val 5"/>
              <a:gd name="f22" fmla="+- 0 0 -90"/>
              <a:gd name="f23" fmla="*/ f3 1 155"/>
              <a:gd name="f24" fmla="*/ f4 1 32"/>
              <a:gd name="f25" fmla="val f5"/>
              <a:gd name="f26" fmla="val f6"/>
              <a:gd name="f27" fmla="val f7"/>
              <a:gd name="f28" fmla="*/ f22 f0 1"/>
              <a:gd name="f29" fmla="+- f27 0 f25"/>
              <a:gd name="f30" fmla="+- f26 0 f25"/>
              <a:gd name="f31" fmla="*/ f28 1 f2"/>
              <a:gd name="f32" fmla="*/ f30 1 155"/>
              <a:gd name="f33" fmla="*/ f29 1 32"/>
              <a:gd name="f34" fmla="*/ 155 f30 1"/>
              <a:gd name="f35" fmla="*/ 0 f29 1"/>
              <a:gd name="f36" fmla="*/ 18 f29 1"/>
              <a:gd name="f37" fmla="*/ 0 f30 1"/>
              <a:gd name="f38" fmla="*/ 32 f29 1"/>
              <a:gd name="f39" fmla="*/ 15 f29 1"/>
              <a:gd name="f40" fmla="+- f31 0 f1"/>
              <a:gd name="f41" fmla="*/ f34 1 155"/>
              <a:gd name="f42" fmla="*/ f35 1 32"/>
              <a:gd name="f43" fmla="*/ f36 1 32"/>
              <a:gd name="f44" fmla="*/ f37 1 155"/>
              <a:gd name="f45" fmla="*/ f38 1 32"/>
              <a:gd name="f46" fmla="*/ f39 1 32"/>
              <a:gd name="f47" fmla="*/ 0 1 f32"/>
              <a:gd name="f48" fmla="*/ f26 1 f32"/>
              <a:gd name="f49" fmla="*/ 0 1 f33"/>
              <a:gd name="f50" fmla="*/ f27 1 f33"/>
              <a:gd name="f51" fmla="*/ f41 1 f32"/>
              <a:gd name="f52" fmla="*/ f42 1 f33"/>
              <a:gd name="f53" fmla="*/ f43 1 f33"/>
              <a:gd name="f54" fmla="*/ f44 1 f32"/>
              <a:gd name="f55" fmla="*/ f45 1 f33"/>
              <a:gd name="f56" fmla="*/ f46 1 f33"/>
              <a:gd name="f57" fmla="*/ f47 f23 1"/>
              <a:gd name="f58" fmla="*/ f48 f23 1"/>
              <a:gd name="f59" fmla="*/ f50 f24 1"/>
              <a:gd name="f60" fmla="*/ f49 f24 1"/>
              <a:gd name="f61" fmla="*/ f51 f23 1"/>
              <a:gd name="f62" fmla="*/ f52 f24 1"/>
              <a:gd name="f63" fmla="*/ f53 f24 1"/>
              <a:gd name="f64" fmla="*/ f54 f23 1"/>
              <a:gd name="f65" fmla="*/ f55 f24 1"/>
              <a:gd name="f66" fmla="*/ f56 f24 1"/>
            </a:gdLst>
            <a:ahLst/>
            <a:cxnLst>
              <a:cxn ang="3cd4">
                <a:pos x="hc" y="t"/>
              </a:cxn>
              <a:cxn ang="0">
                <a:pos x="r" y="vc"/>
              </a:cxn>
              <a:cxn ang="cd4">
                <a:pos x="hc" y="b"/>
              </a:cxn>
              <a:cxn ang="cd2">
                <a:pos x="l" y="vc"/>
              </a:cxn>
              <a:cxn ang="f40">
                <a:pos x="f61" y="f62"/>
              </a:cxn>
              <a:cxn ang="f40">
                <a:pos x="f61" y="f63"/>
              </a:cxn>
              <a:cxn ang="f40">
                <a:pos x="f64" y="f65"/>
              </a:cxn>
              <a:cxn ang="f40">
                <a:pos x="f64" y="f66"/>
              </a:cxn>
              <a:cxn ang="f40">
                <a:pos x="f61" y="f62"/>
              </a:cxn>
            </a:cxnLst>
            <a:rect l="f57" t="f60" r="f58" b="f59"/>
            <a:pathLst>
              <a:path w="155" h="32">
                <a:moveTo>
                  <a:pt x="f6" y="f5"/>
                </a:moveTo>
                <a:cubicBezTo>
                  <a:pt x="f6" y="f8"/>
                  <a:pt x="f6" y="f9"/>
                  <a:pt x="f6" y="f10"/>
                </a:cubicBezTo>
                <a:cubicBezTo>
                  <a:pt x="f11" y="f12"/>
                  <a:pt x="f13" y="f14"/>
                  <a:pt x="f5" y="f7"/>
                </a:cubicBezTo>
                <a:cubicBezTo>
                  <a:pt x="f5" y="f15"/>
                  <a:pt x="f5" y="f16"/>
                  <a:pt x="f5" y="f17"/>
                </a:cubicBezTo>
                <a:cubicBezTo>
                  <a:pt x="f18" y="f19"/>
                  <a:pt x="f20" y="f21"/>
                  <a:pt x="f6" y="f5"/>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256" name="Freeform 262">
            <a:extLst>
              <a:ext uri="{FF2B5EF4-FFF2-40B4-BE49-F238E27FC236}">
                <a16:creationId xmlns:a16="http://schemas.microsoft.com/office/drawing/2014/main" id="{6B11C639-5968-04EB-E325-6CDE1A3B78DD}"/>
              </a:ext>
            </a:extLst>
          </p:cNvPr>
          <p:cNvSpPr/>
          <p:nvPr/>
        </p:nvSpPr>
        <p:spPr>
          <a:xfrm>
            <a:off x="5845173" y="2719782"/>
            <a:ext cx="273048" cy="30166"/>
          </a:xfrm>
          <a:custGeom>
            <a:avLst/>
            <a:gdLst>
              <a:gd name="f0" fmla="val 10800000"/>
              <a:gd name="f1" fmla="val 5400000"/>
              <a:gd name="f2" fmla="val 180"/>
              <a:gd name="f3" fmla="val w"/>
              <a:gd name="f4" fmla="val h"/>
              <a:gd name="f5" fmla="val 0"/>
              <a:gd name="f6" fmla="val 155"/>
              <a:gd name="f7" fmla="val 17"/>
              <a:gd name="f8" fmla="val 103"/>
              <a:gd name="f9" fmla="val 52"/>
              <a:gd name="f10" fmla="val 12"/>
              <a:gd name="f11" fmla="val 7"/>
              <a:gd name="f12" fmla="val 51"/>
              <a:gd name="f13" fmla="val 4"/>
              <a:gd name="f14" fmla="val 9"/>
              <a:gd name="f15" fmla="+- 0 0 -90"/>
              <a:gd name="f16" fmla="*/ f3 1 155"/>
              <a:gd name="f17" fmla="*/ f4 1 17"/>
              <a:gd name="f18" fmla="val f5"/>
              <a:gd name="f19" fmla="val f6"/>
              <a:gd name="f20" fmla="val f7"/>
              <a:gd name="f21" fmla="*/ f15 f0 1"/>
              <a:gd name="f22" fmla="+- f20 0 f18"/>
              <a:gd name="f23" fmla="+- f19 0 f18"/>
              <a:gd name="f24" fmla="*/ f21 1 f2"/>
              <a:gd name="f25" fmla="*/ f23 1 155"/>
              <a:gd name="f26" fmla="*/ f22 1 17"/>
              <a:gd name="f27" fmla="*/ 155 f23 1"/>
              <a:gd name="f28" fmla="*/ 17 f22 1"/>
              <a:gd name="f29" fmla="*/ 0 f23 1"/>
              <a:gd name="f30" fmla="*/ 0 f22 1"/>
              <a:gd name="f31" fmla="+- f24 0 f1"/>
              <a:gd name="f32" fmla="*/ f27 1 155"/>
              <a:gd name="f33" fmla="*/ f28 1 17"/>
              <a:gd name="f34" fmla="*/ f29 1 155"/>
              <a:gd name="f35" fmla="*/ f30 1 17"/>
              <a:gd name="f36" fmla="*/ 0 1 f25"/>
              <a:gd name="f37" fmla="*/ f19 1 f25"/>
              <a:gd name="f38" fmla="*/ 0 1 f26"/>
              <a:gd name="f39" fmla="*/ f20 1 f26"/>
              <a:gd name="f40" fmla="*/ f32 1 f25"/>
              <a:gd name="f41" fmla="*/ f33 1 f26"/>
              <a:gd name="f42" fmla="*/ f34 1 f25"/>
              <a:gd name="f43" fmla="*/ f35 1 f26"/>
              <a:gd name="f44" fmla="*/ f36 f16 1"/>
              <a:gd name="f45" fmla="*/ f37 f16 1"/>
              <a:gd name="f46" fmla="*/ f39 f17 1"/>
              <a:gd name="f47" fmla="*/ f38 f17 1"/>
              <a:gd name="f48" fmla="*/ f40 f16 1"/>
              <a:gd name="f49" fmla="*/ f41 f17 1"/>
              <a:gd name="f50" fmla="*/ f42 f16 1"/>
              <a:gd name="f51" fmla="*/ f43 f17 1"/>
            </a:gdLst>
            <a:ahLst/>
            <a:cxnLst>
              <a:cxn ang="3cd4">
                <a:pos x="hc" y="t"/>
              </a:cxn>
              <a:cxn ang="0">
                <a:pos x="r" y="vc"/>
              </a:cxn>
              <a:cxn ang="cd4">
                <a:pos x="hc" y="b"/>
              </a:cxn>
              <a:cxn ang="cd2">
                <a:pos x="l" y="vc"/>
              </a:cxn>
              <a:cxn ang="f31">
                <a:pos x="f48" y="f49"/>
              </a:cxn>
              <a:cxn ang="f31">
                <a:pos x="f50" y="f49"/>
              </a:cxn>
              <a:cxn ang="f31">
                <a:pos x="f50" y="f51"/>
              </a:cxn>
              <a:cxn ang="f31">
                <a:pos x="f48" y="f51"/>
              </a:cxn>
              <a:cxn ang="f31">
                <a:pos x="f48" y="f49"/>
              </a:cxn>
            </a:cxnLst>
            <a:rect l="f44" t="f47" r="f45" b="f46"/>
            <a:pathLst>
              <a:path w="155" h="17">
                <a:moveTo>
                  <a:pt x="f6" y="f7"/>
                </a:moveTo>
                <a:cubicBezTo>
                  <a:pt x="f8" y="f7"/>
                  <a:pt x="f9" y="f7"/>
                  <a:pt x="f5" y="f7"/>
                </a:cubicBezTo>
                <a:cubicBezTo>
                  <a:pt x="f5" y="f10"/>
                  <a:pt x="f5" y="f11"/>
                  <a:pt x="f5" y="f5"/>
                </a:cubicBezTo>
                <a:cubicBezTo>
                  <a:pt x="f12" y="f5"/>
                  <a:pt x="f8" y="f5"/>
                  <a:pt x="f6" y="f5"/>
                </a:cubicBezTo>
                <a:cubicBezTo>
                  <a:pt x="f6" y="f13"/>
                  <a:pt x="f6" y="f14"/>
                  <a:pt x="f6" y="f7"/>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257" name="Freeform 263">
            <a:extLst>
              <a:ext uri="{FF2B5EF4-FFF2-40B4-BE49-F238E27FC236}">
                <a16:creationId xmlns:a16="http://schemas.microsoft.com/office/drawing/2014/main" id="{60F4A90A-365D-8D99-2E75-4A4A1FEBC009}"/>
              </a:ext>
            </a:extLst>
          </p:cNvPr>
          <p:cNvSpPr/>
          <p:nvPr/>
        </p:nvSpPr>
        <p:spPr>
          <a:xfrm>
            <a:off x="5929317" y="1514877"/>
            <a:ext cx="192088" cy="74615"/>
          </a:xfrm>
          <a:custGeom>
            <a:avLst/>
            <a:gdLst>
              <a:gd name="f0" fmla="val 10800000"/>
              <a:gd name="f1" fmla="val 5400000"/>
              <a:gd name="f2" fmla="val 180"/>
              <a:gd name="f3" fmla="val w"/>
              <a:gd name="f4" fmla="val h"/>
              <a:gd name="f5" fmla="val 0"/>
              <a:gd name="f6" fmla="val 109"/>
              <a:gd name="f7" fmla="val 42"/>
              <a:gd name="f8" fmla="val 107"/>
              <a:gd name="f9" fmla="val 18"/>
              <a:gd name="f10" fmla="val 108"/>
              <a:gd name="f11" fmla="val 92"/>
              <a:gd name="f12" fmla="val 21"/>
              <a:gd name="f13" fmla="val 62"/>
              <a:gd name="f14" fmla="val 28"/>
              <a:gd name="f15" fmla="val 32"/>
              <a:gd name="f16" fmla="val 35"/>
              <a:gd name="f17" fmla="val 36"/>
              <a:gd name="f18" fmla="val 30"/>
              <a:gd name="f19" fmla="val 24"/>
              <a:gd name="f20" fmla="val 16"/>
              <a:gd name="f21" fmla="val 71"/>
              <a:gd name="f22" fmla="val 8"/>
              <a:gd name="f23" fmla="+- 0 0 -90"/>
              <a:gd name="f24" fmla="*/ f3 1 109"/>
              <a:gd name="f25" fmla="*/ f4 1 42"/>
              <a:gd name="f26" fmla="val f5"/>
              <a:gd name="f27" fmla="val f6"/>
              <a:gd name="f28" fmla="val f7"/>
              <a:gd name="f29" fmla="*/ f23 f0 1"/>
              <a:gd name="f30" fmla="+- f28 0 f26"/>
              <a:gd name="f31" fmla="+- f27 0 f26"/>
              <a:gd name="f32" fmla="*/ f29 1 f2"/>
              <a:gd name="f33" fmla="*/ f31 1 109"/>
              <a:gd name="f34" fmla="*/ f30 1 42"/>
              <a:gd name="f35" fmla="*/ 107 f31 1"/>
              <a:gd name="f36" fmla="*/ 0 f30 1"/>
              <a:gd name="f37" fmla="*/ 92 f31 1"/>
              <a:gd name="f38" fmla="*/ 21 f30 1"/>
              <a:gd name="f39" fmla="*/ 0 f31 1"/>
              <a:gd name="f40" fmla="*/ 42 f30 1"/>
              <a:gd name="f41" fmla="*/ 24 f30 1"/>
              <a:gd name="f42" fmla="+- f32 0 f1"/>
              <a:gd name="f43" fmla="*/ f35 1 109"/>
              <a:gd name="f44" fmla="*/ f36 1 42"/>
              <a:gd name="f45" fmla="*/ f37 1 109"/>
              <a:gd name="f46" fmla="*/ f38 1 42"/>
              <a:gd name="f47" fmla="*/ f39 1 109"/>
              <a:gd name="f48" fmla="*/ f40 1 42"/>
              <a:gd name="f49" fmla="*/ f41 1 42"/>
              <a:gd name="f50" fmla="*/ 0 1 f33"/>
              <a:gd name="f51" fmla="*/ f27 1 f33"/>
              <a:gd name="f52" fmla="*/ 0 1 f34"/>
              <a:gd name="f53" fmla="*/ f28 1 f34"/>
              <a:gd name="f54" fmla="*/ f43 1 f33"/>
              <a:gd name="f55" fmla="*/ f44 1 f34"/>
              <a:gd name="f56" fmla="*/ f45 1 f33"/>
              <a:gd name="f57" fmla="*/ f46 1 f34"/>
              <a:gd name="f58" fmla="*/ f47 1 f33"/>
              <a:gd name="f59" fmla="*/ f48 1 f34"/>
              <a:gd name="f60" fmla="*/ f49 1 f34"/>
              <a:gd name="f61" fmla="*/ f50 f24 1"/>
              <a:gd name="f62" fmla="*/ f51 f24 1"/>
              <a:gd name="f63" fmla="*/ f53 f25 1"/>
              <a:gd name="f64" fmla="*/ f52 f25 1"/>
              <a:gd name="f65" fmla="*/ f54 f24 1"/>
              <a:gd name="f66" fmla="*/ f55 f25 1"/>
              <a:gd name="f67" fmla="*/ f56 f24 1"/>
              <a:gd name="f68" fmla="*/ f57 f25 1"/>
              <a:gd name="f69" fmla="*/ f58 f24 1"/>
              <a:gd name="f70" fmla="*/ f59 f25 1"/>
              <a:gd name="f71" fmla="*/ f60 f25 1"/>
            </a:gdLst>
            <a:ahLst/>
            <a:cxnLst>
              <a:cxn ang="3cd4">
                <a:pos x="hc" y="t"/>
              </a:cxn>
              <a:cxn ang="0">
                <a:pos x="r" y="vc"/>
              </a:cxn>
              <a:cxn ang="cd4">
                <a:pos x="hc" y="b"/>
              </a:cxn>
              <a:cxn ang="cd2">
                <a:pos x="l" y="vc"/>
              </a:cxn>
              <a:cxn ang="f42">
                <a:pos x="f65" y="f66"/>
              </a:cxn>
              <a:cxn ang="f42">
                <a:pos x="f67" y="f68"/>
              </a:cxn>
              <a:cxn ang="f42">
                <a:pos x="f69" y="f70"/>
              </a:cxn>
              <a:cxn ang="f42">
                <a:pos x="f69" y="f71"/>
              </a:cxn>
              <a:cxn ang="f42">
                <a:pos x="f65" y="f66"/>
              </a:cxn>
            </a:cxnLst>
            <a:rect l="f61" t="f64" r="f62" b="f63"/>
            <a:pathLst>
              <a:path w="109" h="42">
                <a:moveTo>
                  <a:pt x="f8" y="f5"/>
                </a:moveTo>
                <a:cubicBezTo>
                  <a:pt x="f6" y="f9"/>
                  <a:pt x="f10" y="f9"/>
                  <a:pt x="f11" y="f12"/>
                </a:cubicBezTo>
                <a:cubicBezTo>
                  <a:pt x="f13" y="f14"/>
                  <a:pt x="f15" y="f16"/>
                  <a:pt x="f5" y="f7"/>
                </a:cubicBezTo>
                <a:cubicBezTo>
                  <a:pt x="f5" y="f17"/>
                  <a:pt x="f5" y="f18"/>
                  <a:pt x="f5" y="f19"/>
                </a:cubicBezTo>
                <a:cubicBezTo>
                  <a:pt x="f16" y="f20"/>
                  <a:pt x="f21" y="f22"/>
                  <a:pt x="f8" y="f5"/>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258" name="Freeform 264">
            <a:extLst>
              <a:ext uri="{FF2B5EF4-FFF2-40B4-BE49-F238E27FC236}">
                <a16:creationId xmlns:a16="http://schemas.microsoft.com/office/drawing/2014/main" id="{7BD6CE2B-E174-2C4F-3843-B0CAA5144C5E}"/>
              </a:ext>
            </a:extLst>
          </p:cNvPr>
          <p:cNvSpPr/>
          <p:nvPr/>
        </p:nvSpPr>
        <p:spPr>
          <a:xfrm>
            <a:off x="5926134" y="1567263"/>
            <a:ext cx="193679" cy="73023"/>
          </a:xfrm>
          <a:custGeom>
            <a:avLst/>
            <a:gdLst>
              <a:gd name="f0" fmla="val 10800000"/>
              <a:gd name="f1" fmla="val 5400000"/>
              <a:gd name="f2" fmla="val 180"/>
              <a:gd name="f3" fmla="val w"/>
              <a:gd name="f4" fmla="val h"/>
              <a:gd name="f5" fmla="val 0"/>
              <a:gd name="f6" fmla="val 110"/>
              <a:gd name="f7" fmla="val 41"/>
              <a:gd name="f8" fmla="val 109"/>
              <a:gd name="f9" fmla="val 18"/>
              <a:gd name="f10" fmla="val 96"/>
              <a:gd name="f11" fmla="val 22"/>
              <a:gd name="f12" fmla="val 66"/>
              <a:gd name="f13" fmla="val 28"/>
              <a:gd name="f14" fmla="val 37"/>
              <a:gd name="f15" fmla="val 34"/>
              <a:gd name="f16" fmla="val 8"/>
              <a:gd name="f17" fmla="val 6"/>
              <a:gd name="f18" fmla="val 4"/>
              <a:gd name="f19" fmla="val 3"/>
              <a:gd name="f20" fmla="val 25"/>
              <a:gd name="f21" fmla="val 14"/>
              <a:gd name="f22" fmla="val 21"/>
              <a:gd name="f23" fmla="val 45"/>
              <a:gd name="f24" fmla="val 76"/>
              <a:gd name="f25" fmla="+- 0 0 -90"/>
              <a:gd name="f26" fmla="*/ f3 1 110"/>
              <a:gd name="f27" fmla="*/ f4 1 41"/>
              <a:gd name="f28" fmla="val f5"/>
              <a:gd name="f29" fmla="val f6"/>
              <a:gd name="f30" fmla="val f7"/>
              <a:gd name="f31" fmla="*/ f25 f0 1"/>
              <a:gd name="f32" fmla="+- f30 0 f28"/>
              <a:gd name="f33" fmla="+- f29 0 f28"/>
              <a:gd name="f34" fmla="*/ f31 1 f2"/>
              <a:gd name="f35" fmla="*/ f33 1 110"/>
              <a:gd name="f36" fmla="*/ f32 1 41"/>
              <a:gd name="f37" fmla="*/ 109 f33 1"/>
              <a:gd name="f38" fmla="*/ 0 f32 1"/>
              <a:gd name="f39" fmla="*/ 96 f33 1"/>
              <a:gd name="f40" fmla="*/ 22 f32 1"/>
              <a:gd name="f41" fmla="*/ 8 f33 1"/>
              <a:gd name="f42" fmla="*/ 41 f32 1"/>
              <a:gd name="f43" fmla="*/ 3 f33 1"/>
              <a:gd name="f44" fmla="*/ 14 f33 1"/>
              <a:gd name="f45" fmla="*/ 21 f32 1"/>
              <a:gd name="f46" fmla="+- f34 0 f1"/>
              <a:gd name="f47" fmla="*/ f37 1 110"/>
              <a:gd name="f48" fmla="*/ f38 1 41"/>
              <a:gd name="f49" fmla="*/ f39 1 110"/>
              <a:gd name="f50" fmla="*/ f40 1 41"/>
              <a:gd name="f51" fmla="*/ f41 1 110"/>
              <a:gd name="f52" fmla="*/ f42 1 41"/>
              <a:gd name="f53" fmla="*/ f43 1 110"/>
              <a:gd name="f54" fmla="*/ f44 1 110"/>
              <a:gd name="f55" fmla="*/ f45 1 41"/>
              <a:gd name="f56" fmla="*/ 0 1 f35"/>
              <a:gd name="f57" fmla="*/ f29 1 f35"/>
              <a:gd name="f58" fmla="*/ 0 1 f36"/>
              <a:gd name="f59" fmla="*/ f30 1 f36"/>
              <a:gd name="f60" fmla="*/ f47 1 f35"/>
              <a:gd name="f61" fmla="*/ f48 1 f36"/>
              <a:gd name="f62" fmla="*/ f49 1 f35"/>
              <a:gd name="f63" fmla="*/ f50 1 f36"/>
              <a:gd name="f64" fmla="*/ f51 1 f35"/>
              <a:gd name="f65" fmla="*/ f52 1 f36"/>
              <a:gd name="f66" fmla="*/ f53 1 f35"/>
              <a:gd name="f67" fmla="*/ f54 1 f35"/>
              <a:gd name="f68" fmla="*/ f55 1 f36"/>
              <a:gd name="f69" fmla="*/ f56 f26 1"/>
              <a:gd name="f70" fmla="*/ f57 f26 1"/>
              <a:gd name="f71" fmla="*/ f59 f27 1"/>
              <a:gd name="f72" fmla="*/ f58 f27 1"/>
              <a:gd name="f73" fmla="*/ f60 f26 1"/>
              <a:gd name="f74" fmla="*/ f61 f27 1"/>
              <a:gd name="f75" fmla="*/ f62 f26 1"/>
              <a:gd name="f76" fmla="*/ f63 f27 1"/>
              <a:gd name="f77" fmla="*/ f64 f26 1"/>
              <a:gd name="f78" fmla="*/ f65 f27 1"/>
              <a:gd name="f79" fmla="*/ f66 f26 1"/>
              <a:gd name="f80" fmla="*/ f67 f26 1"/>
              <a:gd name="f81" fmla="*/ f68 f27 1"/>
            </a:gdLst>
            <a:ahLst/>
            <a:cxnLst>
              <a:cxn ang="3cd4">
                <a:pos x="hc" y="t"/>
              </a:cxn>
              <a:cxn ang="0">
                <a:pos x="r" y="vc"/>
              </a:cxn>
              <a:cxn ang="cd4">
                <a:pos x="hc" y="b"/>
              </a:cxn>
              <a:cxn ang="cd2">
                <a:pos x="l" y="vc"/>
              </a:cxn>
              <a:cxn ang="f46">
                <a:pos x="f73" y="f74"/>
              </a:cxn>
              <a:cxn ang="f46">
                <a:pos x="f75" y="f76"/>
              </a:cxn>
              <a:cxn ang="f46">
                <a:pos x="f77" y="f78"/>
              </a:cxn>
              <a:cxn ang="f46">
                <a:pos x="f79" y="f78"/>
              </a:cxn>
              <a:cxn ang="f46">
                <a:pos x="f80" y="f81"/>
              </a:cxn>
              <a:cxn ang="f46">
                <a:pos x="f73" y="f74"/>
              </a:cxn>
            </a:cxnLst>
            <a:rect l="f69" t="f72" r="f70" b="f71"/>
            <a:pathLst>
              <a:path w="110" h="41">
                <a:moveTo>
                  <a:pt x="f8" y="f5"/>
                </a:moveTo>
                <a:cubicBezTo>
                  <a:pt x="f6" y="f9"/>
                  <a:pt x="f6" y="f9"/>
                  <a:pt x="f10" y="f11"/>
                </a:cubicBezTo>
                <a:cubicBezTo>
                  <a:pt x="f12" y="f13"/>
                  <a:pt x="f14" y="f15"/>
                  <a:pt x="f16" y="f7"/>
                </a:cubicBezTo>
                <a:cubicBezTo>
                  <a:pt x="f17" y="f7"/>
                  <a:pt x="f18" y="f7"/>
                  <a:pt x="f19" y="f7"/>
                </a:cubicBezTo>
                <a:cubicBezTo>
                  <a:pt x="f5" y="f20"/>
                  <a:pt x="f5" y="f20"/>
                  <a:pt x="f21" y="f22"/>
                </a:cubicBezTo>
                <a:cubicBezTo>
                  <a:pt x="f23" y="f21"/>
                  <a:pt x="f24" y="f16"/>
                  <a:pt x="f8" y="f5"/>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259" name="Freeform 265">
            <a:extLst>
              <a:ext uri="{FF2B5EF4-FFF2-40B4-BE49-F238E27FC236}">
                <a16:creationId xmlns:a16="http://schemas.microsoft.com/office/drawing/2014/main" id="{250B7297-029E-1AC7-FC3E-8BBDB9E3FF4A}"/>
              </a:ext>
            </a:extLst>
          </p:cNvPr>
          <p:cNvSpPr/>
          <p:nvPr/>
        </p:nvSpPr>
        <p:spPr>
          <a:xfrm>
            <a:off x="5929317" y="1895871"/>
            <a:ext cx="192088" cy="61914"/>
          </a:xfrm>
          <a:custGeom>
            <a:avLst/>
            <a:gdLst>
              <a:gd name="f0" fmla="val 10800000"/>
              <a:gd name="f1" fmla="val 5400000"/>
              <a:gd name="f2" fmla="val 180"/>
              <a:gd name="f3" fmla="val w"/>
              <a:gd name="f4" fmla="val h"/>
              <a:gd name="f5" fmla="val 0"/>
              <a:gd name="f6" fmla="val 109"/>
              <a:gd name="f7" fmla="val 35"/>
              <a:gd name="f8" fmla="val 106"/>
              <a:gd name="f9" fmla="val 17"/>
              <a:gd name="f10" fmla="val 94"/>
              <a:gd name="f11" fmla="val 20"/>
              <a:gd name="f12" fmla="val 63"/>
              <a:gd name="f13" fmla="val 25"/>
              <a:gd name="f14" fmla="val 32"/>
              <a:gd name="f15" fmla="val 30"/>
              <a:gd name="f16" fmla="val 29"/>
              <a:gd name="f17" fmla="val 24"/>
              <a:gd name="f18" fmla="val 18"/>
              <a:gd name="f19" fmla="val 12"/>
              <a:gd name="f20" fmla="val 70"/>
              <a:gd name="f21" fmla="val 6"/>
              <a:gd name="f22" fmla="+- 0 0 -90"/>
              <a:gd name="f23" fmla="*/ f3 1 109"/>
              <a:gd name="f24" fmla="*/ f4 1 35"/>
              <a:gd name="f25" fmla="val f5"/>
              <a:gd name="f26" fmla="val f6"/>
              <a:gd name="f27" fmla="val f7"/>
              <a:gd name="f28" fmla="*/ f22 f0 1"/>
              <a:gd name="f29" fmla="+- f27 0 f25"/>
              <a:gd name="f30" fmla="+- f26 0 f25"/>
              <a:gd name="f31" fmla="*/ f28 1 f2"/>
              <a:gd name="f32" fmla="*/ f30 1 109"/>
              <a:gd name="f33" fmla="*/ f29 1 35"/>
              <a:gd name="f34" fmla="*/ 106 f30 1"/>
              <a:gd name="f35" fmla="*/ 0 f29 1"/>
              <a:gd name="f36" fmla="*/ 94 f30 1"/>
              <a:gd name="f37" fmla="*/ 20 f29 1"/>
              <a:gd name="f38" fmla="*/ 0 f30 1"/>
              <a:gd name="f39" fmla="*/ 35 f29 1"/>
              <a:gd name="f40" fmla="*/ 18 f29 1"/>
              <a:gd name="f41" fmla="+- f31 0 f1"/>
              <a:gd name="f42" fmla="*/ f34 1 109"/>
              <a:gd name="f43" fmla="*/ f35 1 35"/>
              <a:gd name="f44" fmla="*/ f36 1 109"/>
              <a:gd name="f45" fmla="*/ f37 1 35"/>
              <a:gd name="f46" fmla="*/ f38 1 109"/>
              <a:gd name="f47" fmla="*/ f39 1 35"/>
              <a:gd name="f48" fmla="*/ f40 1 35"/>
              <a:gd name="f49" fmla="*/ 0 1 f32"/>
              <a:gd name="f50" fmla="*/ f26 1 f32"/>
              <a:gd name="f51" fmla="*/ 0 1 f33"/>
              <a:gd name="f52" fmla="*/ f27 1 f33"/>
              <a:gd name="f53" fmla="*/ f42 1 f32"/>
              <a:gd name="f54" fmla="*/ f43 1 f33"/>
              <a:gd name="f55" fmla="*/ f44 1 f32"/>
              <a:gd name="f56" fmla="*/ f45 1 f33"/>
              <a:gd name="f57" fmla="*/ f46 1 f32"/>
              <a:gd name="f58" fmla="*/ f47 1 f33"/>
              <a:gd name="f59" fmla="*/ f48 1 f33"/>
              <a:gd name="f60" fmla="*/ f49 f23 1"/>
              <a:gd name="f61" fmla="*/ f50 f23 1"/>
              <a:gd name="f62" fmla="*/ f52 f24 1"/>
              <a:gd name="f63" fmla="*/ f51 f24 1"/>
              <a:gd name="f64" fmla="*/ f53 f23 1"/>
              <a:gd name="f65" fmla="*/ f54 f24 1"/>
              <a:gd name="f66" fmla="*/ f55 f23 1"/>
              <a:gd name="f67" fmla="*/ f56 f24 1"/>
              <a:gd name="f68" fmla="*/ f57 f23 1"/>
              <a:gd name="f69" fmla="*/ f58 f24 1"/>
              <a:gd name="f70" fmla="*/ f59 f24 1"/>
            </a:gdLst>
            <a:ahLst/>
            <a:cxnLst>
              <a:cxn ang="3cd4">
                <a:pos x="hc" y="t"/>
              </a:cxn>
              <a:cxn ang="0">
                <a:pos x="r" y="vc"/>
              </a:cxn>
              <a:cxn ang="cd4">
                <a:pos x="hc" y="b"/>
              </a:cxn>
              <a:cxn ang="cd2">
                <a:pos x="l" y="vc"/>
              </a:cxn>
              <a:cxn ang="f41">
                <a:pos x="f64" y="f65"/>
              </a:cxn>
              <a:cxn ang="f41">
                <a:pos x="f66" y="f67"/>
              </a:cxn>
              <a:cxn ang="f41">
                <a:pos x="f68" y="f69"/>
              </a:cxn>
              <a:cxn ang="f41">
                <a:pos x="f68" y="f70"/>
              </a:cxn>
              <a:cxn ang="f41">
                <a:pos x="f64" y="f65"/>
              </a:cxn>
            </a:cxnLst>
            <a:rect l="f60" t="f63" r="f61" b="f62"/>
            <a:pathLst>
              <a:path w="109" h="35">
                <a:moveTo>
                  <a:pt x="f8" y="f5"/>
                </a:moveTo>
                <a:cubicBezTo>
                  <a:pt x="f6" y="f9"/>
                  <a:pt x="f6" y="f9"/>
                  <a:pt x="f10" y="f11"/>
                </a:cubicBezTo>
                <a:cubicBezTo>
                  <a:pt x="f12" y="f13"/>
                  <a:pt x="f14" y="f15"/>
                  <a:pt x="f5" y="f7"/>
                </a:cubicBezTo>
                <a:cubicBezTo>
                  <a:pt x="f5" y="f16"/>
                  <a:pt x="f5" y="f17"/>
                  <a:pt x="f5" y="f18"/>
                </a:cubicBezTo>
                <a:cubicBezTo>
                  <a:pt x="f7" y="f19"/>
                  <a:pt x="f20" y="f21"/>
                  <a:pt x="f8" y="f5"/>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260" name="Freeform 266">
            <a:extLst>
              <a:ext uri="{FF2B5EF4-FFF2-40B4-BE49-F238E27FC236}">
                <a16:creationId xmlns:a16="http://schemas.microsoft.com/office/drawing/2014/main" id="{DE0FC3AD-AC41-9D19-737E-1D6B1DFC5591}"/>
              </a:ext>
            </a:extLst>
          </p:cNvPr>
          <p:cNvSpPr/>
          <p:nvPr/>
        </p:nvSpPr>
        <p:spPr>
          <a:xfrm>
            <a:off x="5924553" y="2005407"/>
            <a:ext cx="193679" cy="57150"/>
          </a:xfrm>
          <a:custGeom>
            <a:avLst/>
            <a:gdLst>
              <a:gd name="f0" fmla="val 10800000"/>
              <a:gd name="f1" fmla="val 5400000"/>
              <a:gd name="f2" fmla="val 180"/>
              <a:gd name="f3" fmla="val w"/>
              <a:gd name="f4" fmla="val h"/>
              <a:gd name="f5" fmla="val 0"/>
              <a:gd name="f6" fmla="val 110"/>
              <a:gd name="f7" fmla="val 33"/>
              <a:gd name="f8" fmla="val 1"/>
              <a:gd name="f9" fmla="val 7"/>
              <a:gd name="f10" fmla="val 12"/>
              <a:gd name="f11" fmla="val 18"/>
              <a:gd name="f12" fmla="val 75"/>
              <a:gd name="f13" fmla="val 23"/>
              <a:gd name="f14" fmla="val 39"/>
              <a:gd name="f15" fmla="val 28"/>
              <a:gd name="f16" fmla="val 4"/>
              <a:gd name="f17" fmla="val 19"/>
              <a:gd name="f18" fmla="val 14"/>
              <a:gd name="f19" fmla="val 17"/>
              <a:gd name="f20" fmla="val 13"/>
              <a:gd name="f21" fmla="val 46"/>
              <a:gd name="f22" fmla="val 10"/>
              <a:gd name="f23" fmla="val 74"/>
              <a:gd name="f24" fmla="val 5"/>
              <a:gd name="f25" fmla="val 103"/>
              <a:gd name="f26" fmla="val 105"/>
              <a:gd name="f27" fmla="val 107"/>
              <a:gd name="f28" fmla="+- 0 0 -90"/>
              <a:gd name="f29" fmla="*/ f3 1 110"/>
              <a:gd name="f30" fmla="*/ f4 1 33"/>
              <a:gd name="f31" fmla="val f5"/>
              <a:gd name="f32" fmla="val f6"/>
              <a:gd name="f33" fmla="val f7"/>
              <a:gd name="f34" fmla="*/ f28 f0 1"/>
              <a:gd name="f35" fmla="+- f33 0 f31"/>
              <a:gd name="f36" fmla="+- f32 0 f31"/>
              <a:gd name="f37" fmla="*/ f34 1 f2"/>
              <a:gd name="f38" fmla="*/ f36 1 110"/>
              <a:gd name="f39" fmla="*/ f35 1 33"/>
              <a:gd name="f40" fmla="*/ 110 f36 1"/>
              <a:gd name="f41" fmla="*/ 1 f35 1"/>
              <a:gd name="f42" fmla="*/ 18 f35 1"/>
              <a:gd name="f43" fmla="*/ 4 f36 1"/>
              <a:gd name="f44" fmla="*/ 33 f35 1"/>
              <a:gd name="f45" fmla="*/ 17 f36 1"/>
              <a:gd name="f46" fmla="*/ 13 f35 1"/>
              <a:gd name="f47" fmla="*/ 103 f36 1"/>
              <a:gd name="f48" fmla="+- f37 0 f1"/>
              <a:gd name="f49" fmla="*/ f40 1 110"/>
              <a:gd name="f50" fmla="*/ f41 1 33"/>
              <a:gd name="f51" fmla="*/ f42 1 33"/>
              <a:gd name="f52" fmla="*/ f43 1 110"/>
              <a:gd name="f53" fmla="*/ f44 1 33"/>
              <a:gd name="f54" fmla="*/ f45 1 110"/>
              <a:gd name="f55" fmla="*/ f46 1 33"/>
              <a:gd name="f56" fmla="*/ f47 1 110"/>
              <a:gd name="f57" fmla="*/ 0 1 f38"/>
              <a:gd name="f58" fmla="*/ f32 1 f38"/>
              <a:gd name="f59" fmla="*/ 0 1 f39"/>
              <a:gd name="f60" fmla="*/ f33 1 f39"/>
              <a:gd name="f61" fmla="*/ f49 1 f38"/>
              <a:gd name="f62" fmla="*/ f50 1 f39"/>
              <a:gd name="f63" fmla="*/ f51 1 f39"/>
              <a:gd name="f64" fmla="*/ f52 1 f38"/>
              <a:gd name="f65" fmla="*/ f53 1 f39"/>
              <a:gd name="f66" fmla="*/ f54 1 f38"/>
              <a:gd name="f67" fmla="*/ f55 1 f39"/>
              <a:gd name="f68" fmla="*/ f56 1 f38"/>
              <a:gd name="f69" fmla="*/ f57 f29 1"/>
              <a:gd name="f70" fmla="*/ f58 f29 1"/>
              <a:gd name="f71" fmla="*/ f60 f30 1"/>
              <a:gd name="f72" fmla="*/ f59 f30 1"/>
              <a:gd name="f73" fmla="*/ f61 f29 1"/>
              <a:gd name="f74" fmla="*/ f62 f30 1"/>
              <a:gd name="f75" fmla="*/ f63 f30 1"/>
              <a:gd name="f76" fmla="*/ f64 f29 1"/>
              <a:gd name="f77" fmla="*/ f65 f30 1"/>
              <a:gd name="f78" fmla="*/ f66 f29 1"/>
              <a:gd name="f79" fmla="*/ f67 f30 1"/>
              <a:gd name="f80" fmla="*/ f68 f29 1"/>
            </a:gdLst>
            <a:ahLst/>
            <a:cxnLst>
              <a:cxn ang="3cd4">
                <a:pos x="hc" y="t"/>
              </a:cxn>
              <a:cxn ang="0">
                <a:pos x="r" y="vc"/>
              </a:cxn>
              <a:cxn ang="cd4">
                <a:pos x="hc" y="b"/>
              </a:cxn>
              <a:cxn ang="cd2">
                <a:pos x="l" y="vc"/>
              </a:cxn>
              <a:cxn ang="f48">
                <a:pos x="f73" y="f74"/>
              </a:cxn>
              <a:cxn ang="f48">
                <a:pos x="f73" y="f75"/>
              </a:cxn>
              <a:cxn ang="f48">
                <a:pos x="f76" y="f77"/>
              </a:cxn>
              <a:cxn ang="f48">
                <a:pos x="f78" y="f79"/>
              </a:cxn>
              <a:cxn ang="f48">
                <a:pos x="f80" y="f74"/>
              </a:cxn>
              <a:cxn ang="f48">
                <a:pos x="f73" y="f74"/>
              </a:cxn>
            </a:cxnLst>
            <a:rect l="f69" t="f72" r="f70" b="f71"/>
            <a:pathLst>
              <a:path w="110" h="33">
                <a:moveTo>
                  <a:pt x="f6" y="f8"/>
                </a:moveTo>
                <a:cubicBezTo>
                  <a:pt x="f6" y="f9"/>
                  <a:pt x="f6" y="f10"/>
                  <a:pt x="f6" y="f11"/>
                </a:cubicBezTo>
                <a:cubicBezTo>
                  <a:pt x="f12" y="f13"/>
                  <a:pt x="f14" y="f15"/>
                  <a:pt x="f16" y="f7"/>
                </a:cubicBezTo>
                <a:cubicBezTo>
                  <a:pt x="f5" y="f17"/>
                  <a:pt x="f16" y="f18"/>
                  <a:pt x="f19" y="f20"/>
                </a:cubicBezTo>
                <a:cubicBezTo>
                  <a:pt x="f21" y="f22"/>
                  <a:pt x="f23" y="f24"/>
                  <a:pt x="f25" y="f8"/>
                </a:cubicBezTo>
                <a:cubicBezTo>
                  <a:pt x="f26" y="f5"/>
                  <a:pt x="f27" y="f8"/>
                  <a:pt x="f6" y="f8"/>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261" name="Freeform 267">
            <a:extLst>
              <a:ext uri="{FF2B5EF4-FFF2-40B4-BE49-F238E27FC236}">
                <a16:creationId xmlns:a16="http://schemas.microsoft.com/office/drawing/2014/main" id="{FED2CCE8-B867-7572-525F-36A55E3CE06C}"/>
              </a:ext>
            </a:extLst>
          </p:cNvPr>
          <p:cNvSpPr/>
          <p:nvPr/>
        </p:nvSpPr>
        <p:spPr>
          <a:xfrm>
            <a:off x="5929317" y="1949848"/>
            <a:ext cx="188915" cy="60322"/>
          </a:xfrm>
          <a:custGeom>
            <a:avLst/>
            <a:gdLst>
              <a:gd name="f0" fmla="val 10800000"/>
              <a:gd name="f1" fmla="val 5400000"/>
              <a:gd name="f2" fmla="val 180"/>
              <a:gd name="f3" fmla="val w"/>
              <a:gd name="f4" fmla="val h"/>
              <a:gd name="f5" fmla="val 0"/>
              <a:gd name="f6" fmla="val 107"/>
              <a:gd name="f7" fmla="val 34"/>
              <a:gd name="f8" fmla="val 27"/>
              <a:gd name="f9" fmla="val 22"/>
              <a:gd name="f10" fmla="val 16"/>
              <a:gd name="f11" fmla="val 35"/>
              <a:gd name="f12" fmla="val 11"/>
              <a:gd name="f13" fmla="val 71"/>
              <a:gd name="f14" fmla="val 5"/>
              <a:gd name="f15" fmla="val 6"/>
              <a:gd name="f16" fmla="val 18"/>
              <a:gd name="f17" fmla="val 72"/>
              <a:gd name="f18" fmla="val 23"/>
              <a:gd name="f19" fmla="val 36"/>
              <a:gd name="f20" fmla="val 29"/>
              <a:gd name="f21" fmla="+- 0 0 -90"/>
              <a:gd name="f22" fmla="*/ f3 1 107"/>
              <a:gd name="f23" fmla="*/ f4 1 34"/>
              <a:gd name="f24" fmla="val f5"/>
              <a:gd name="f25" fmla="val f6"/>
              <a:gd name="f26" fmla="val f7"/>
              <a:gd name="f27" fmla="*/ f21 f0 1"/>
              <a:gd name="f28" fmla="+- f26 0 f24"/>
              <a:gd name="f29" fmla="+- f25 0 f24"/>
              <a:gd name="f30" fmla="*/ f27 1 f2"/>
              <a:gd name="f31" fmla="*/ f29 1 107"/>
              <a:gd name="f32" fmla="*/ f28 1 34"/>
              <a:gd name="f33" fmla="*/ 0 f29 1"/>
              <a:gd name="f34" fmla="*/ 34 f28 1"/>
              <a:gd name="f35" fmla="*/ 16 f28 1"/>
              <a:gd name="f36" fmla="*/ 107 f29 1"/>
              <a:gd name="f37" fmla="*/ 0 f28 1"/>
              <a:gd name="f38" fmla="*/ 18 f28 1"/>
              <a:gd name="f39" fmla="+- f30 0 f1"/>
              <a:gd name="f40" fmla="*/ f33 1 107"/>
              <a:gd name="f41" fmla="*/ f34 1 34"/>
              <a:gd name="f42" fmla="*/ f35 1 34"/>
              <a:gd name="f43" fmla="*/ f36 1 107"/>
              <a:gd name="f44" fmla="*/ f37 1 34"/>
              <a:gd name="f45" fmla="*/ f38 1 34"/>
              <a:gd name="f46" fmla="*/ 0 1 f31"/>
              <a:gd name="f47" fmla="*/ f25 1 f31"/>
              <a:gd name="f48" fmla="*/ 0 1 f32"/>
              <a:gd name="f49" fmla="*/ f26 1 f32"/>
              <a:gd name="f50" fmla="*/ f40 1 f31"/>
              <a:gd name="f51" fmla="*/ f41 1 f32"/>
              <a:gd name="f52" fmla="*/ f42 1 f32"/>
              <a:gd name="f53" fmla="*/ f43 1 f31"/>
              <a:gd name="f54" fmla="*/ f44 1 f32"/>
              <a:gd name="f55" fmla="*/ f45 1 f32"/>
              <a:gd name="f56" fmla="*/ f46 f22 1"/>
              <a:gd name="f57" fmla="*/ f47 f22 1"/>
              <a:gd name="f58" fmla="*/ f49 f23 1"/>
              <a:gd name="f59" fmla="*/ f48 f23 1"/>
              <a:gd name="f60" fmla="*/ f50 f22 1"/>
              <a:gd name="f61" fmla="*/ f51 f23 1"/>
              <a:gd name="f62" fmla="*/ f52 f23 1"/>
              <a:gd name="f63" fmla="*/ f53 f22 1"/>
              <a:gd name="f64" fmla="*/ f54 f23 1"/>
              <a:gd name="f65" fmla="*/ f55 f23 1"/>
            </a:gdLst>
            <a:ahLst/>
            <a:cxnLst>
              <a:cxn ang="3cd4">
                <a:pos x="hc" y="t"/>
              </a:cxn>
              <a:cxn ang="0">
                <a:pos x="r" y="vc"/>
              </a:cxn>
              <a:cxn ang="cd4">
                <a:pos x="hc" y="b"/>
              </a:cxn>
              <a:cxn ang="cd2">
                <a:pos x="l" y="vc"/>
              </a:cxn>
              <a:cxn ang="f39">
                <a:pos x="f60" y="f61"/>
              </a:cxn>
              <a:cxn ang="f39">
                <a:pos x="f60" y="f62"/>
              </a:cxn>
              <a:cxn ang="f39">
                <a:pos x="f63" y="f64"/>
              </a:cxn>
              <a:cxn ang="f39">
                <a:pos x="f63" y="f65"/>
              </a:cxn>
              <a:cxn ang="f39">
                <a:pos x="f60" y="f61"/>
              </a:cxn>
            </a:cxnLst>
            <a:rect l="f56" t="f59" r="f57" b="f58"/>
            <a:pathLst>
              <a:path w="107" h="34">
                <a:moveTo>
                  <a:pt x="f5" y="f7"/>
                </a:moveTo>
                <a:cubicBezTo>
                  <a:pt x="f5" y="f8"/>
                  <a:pt x="f5" y="f9"/>
                  <a:pt x="f5" y="f10"/>
                </a:cubicBezTo>
                <a:cubicBezTo>
                  <a:pt x="f11" y="f12"/>
                  <a:pt x="f13" y="f14"/>
                  <a:pt x="f6" y="f5"/>
                </a:cubicBezTo>
                <a:cubicBezTo>
                  <a:pt x="f6" y="f15"/>
                  <a:pt x="f6" y="f12"/>
                  <a:pt x="f6" y="f16"/>
                </a:cubicBezTo>
                <a:cubicBezTo>
                  <a:pt x="f17" y="f18"/>
                  <a:pt x="f19" y="f20"/>
                  <a:pt x="f5" y="f7"/>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262" name="Freeform 268">
            <a:extLst>
              <a:ext uri="{FF2B5EF4-FFF2-40B4-BE49-F238E27FC236}">
                <a16:creationId xmlns:a16="http://schemas.microsoft.com/office/drawing/2014/main" id="{CA48B85D-477C-B432-B580-3F60D014FD4D}"/>
              </a:ext>
            </a:extLst>
          </p:cNvPr>
          <p:cNvSpPr/>
          <p:nvPr/>
        </p:nvSpPr>
        <p:spPr>
          <a:xfrm>
            <a:off x="5924553" y="1841903"/>
            <a:ext cx="193679" cy="61914"/>
          </a:xfrm>
          <a:custGeom>
            <a:avLst/>
            <a:gdLst>
              <a:gd name="f0" fmla="val 10800000"/>
              <a:gd name="f1" fmla="val 5400000"/>
              <a:gd name="f2" fmla="val 180"/>
              <a:gd name="f3" fmla="val w"/>
              <a:gd name="f4" fmla="val h"/>
              <a:gd name="f5" fmla="val 0"/>
              <a:gd name="f6" fmla="val 110"/>
              <a:gd name="f7" fmla="val 35"/>
              <a:gd name="f8" fmla="val 6"/>
              <a:gd name="f9" fmla="val 11"/>
              <a:gd name="f10" fmla="val 17"/>
              <a:gd name="f11" fmla="val 75"/>
              <a:gd name="f12" fmla="val 23"/>
              <a:gd name="f13" fmla="val 40"/>
              <a:gd name="f14" fmla="val 29"/>
              <a:gd name="f15" fmla="val 5"/>
              <a:gd name="f16" fmla="val 20"/>
              <a:gd name="f17" fmla="val 1"/>
              <a:gd name="f18" fmla="val 18"/>
              <a:gd name="f19" fmla="val 15"/>
              <a:gd name="f20" fmla="val 16"/>
              <a:gd name="f21" fmla="val 43"/>
              <a:gd name="f22" fmla="val 70"/>
              <a:gd name="f23" fmla="val 98"/>
              <a:gd name="f24" fmla="val 102"/>
              <a:gd name="f25" fmla="val 106"/>
              <a:gd name="f26" fmla="+- 0 0 -90"/>
              <a:gd name="f27" fmla="*/ f3 1 110"/>
              <a:gd name="f28" fmla="*/ f4 1 35"/>
              <a:gd name="f29" fmla="val f5"/>
              <a:gd name="f30" fmla="val f6"/>
              <a:gd name="f31" fmla="val f7"/>
              <a:gd name="f32" fmla="*/ f26 f0 1"/>
              <a:gd name="f33" fmla="+- f31 0 f29"/>
              <a:gd name="f34" fmla="+- f30 0 f29"/>
              <a:gd name="f35" fmla="*/ f32 1 f2"/>
              <a:gd name="f36" fmla="*/ f34 1 110"/>
              <a:gd name="f37" fmla="*/ f33 1 35"/>
              <a:gd name="f38" fmla="*/ 110 f34 1"/>
              <a:gd name="f39" fmla="*/ 0 f33 1"/>
              <a:gd name="f40" fmla="*/ 17 f33 1"/>
              <a:gd name="f41" fmla="*/ 5 f34 1"/>
              <a:gd name="f42" fmla="*/ 35 f33 1"/>
              <a:gd name="f43" fmla="*/ 15 f34 1"/>
              <a:gd name="f44" fmla="*/ 16 f33 1"/>
              <a:gd name="f45" fmla="*/ 98 f34 1"/>
              <a:gd name="f46" fmla="*/ 1 f33 1"/>
              <a:gd name="f47" fmla="+- f35 0 f1"/>
              <a:gd name="f48" fmla="*/ f38 1 110"/>
              <a:gd name="f49" fmla="*/ f39 1 35"/>
              <a:gd name="f50" fmla="*/ f40 1 35"/>
              <a:gd name="f51" fmla="*/ f41 1 110"/>
              <a:gd name="f52" fmla="*/ f42 1 35"/>
              <a:gd name="f53" fmla="*/ f43 1 110"/>
              <a:gd name="f54" fmla="*/ f44 1 35"/>
              <a:gd name="f55" fmla="*/ f45 1 110"/>
              <a:gd name="f56" fmla="*/ f46 1 35"/>
              <a:gd name="f57" fmla="*/ 0 1 f36"/>
              <a:gd name="f58" fmla="*/ f30 1 f36"/>
              <a:gd name="f59" fmla="*/ 0 1 f37"/>
              <a:gd name="f60" fmla="*/ f31 1 f37"/>
              <a:gd name="f61" fmla="*/ f48 1 f36"/>
              <a:gd name="f62" fmla="*/ f49 1 f37"/>
              <a:gd name="f63" fmla="*/ f50 1 f37"/>
              <a:gd name="f64" fmla="*/ f51 1 f36"/>
              <a:gd name="f65" fmla="*/ f52 1 f37"/>
              <a:gd name="f66" fmla="*/ f53 1 f36"/>
              <a:gd name="f67" fmla="*/ f54 1 f37"/>
              <a:gd name="f68" fmla="*/ f55 1 f36"/>
              <a:gd name="f69" fmla="*/ f56 1 f37"/>
              <a:gd name="f70" fmla="*/ f57 f27 1"/>
              <a:gd name="f71" fmla="*/ f58 f27 1"/>
              <a:gd name="f72" fmla="*/ f60 f28 1"/>
              <a:gd name="f73" fmla="*/ f59 f28 1"/>
              <a:gd name="f74" fmla="*/ f61 f27 1"/>
              <a:gd name="f75" fmla="*/ f62 f28 1"/>
              <a:gd name="f76" fmla="*/ f63 f28 1"/>
              <a:gd name="f77" fmla="*/ f64 f27 1"/>
              <a:gd name="f78" fmla="*/ f65 f28 1"/>
              <a:gd name="f79" fmla="*/ f66 f27 1"/>
              <a:gd name="f80" fmla="*/ f67 f28 1"/>
              <a:gd name="f81" fmla="*/ f68 f27 1"/>
              <a:gd name="f82" fmla="*/ f69 f28 1"/>
            </a:gdLst>
            <a:ahLst/>
            <a:cxnLst>
              <a:cxn ang="3cd4">
                <a:pos x="hc" y="t"/>
              </a:cxn>
              <a:cxn ang="0">
                <a:pos x="r" y="vc"/>
              </a:cxn>
              <a:cxn ang="cd4">
                <a:pos x="hc" y="b"/>
              </a:cxn>
              <a:cxn ang="cd2">
                <a:pos x="l" y="vc"/>
              </a:cxn>
              <a:cxn ang="f47">
                <a:pos x="f74" y="f75"/>
              </a:cxn>
              <a:cxn ang="f47">
                <a:pos x="f74" y="f76"/>
              </a:cxn>
              <a:cxn ang="f47">
                <a:pos x="f77" y="f78"/>
              </a:cxn>
              <a:cxn ang="f47">
                <a:pos x="f79" y="f80"/>
              </a:cxn>
              <a:cxn ang="f47">
                <a:pos x="f81" y="f82"/>
              </a:cxn>
              <a:cxn ang="f47">
                <a:pos x="f74" y="f75"/>
              </a:cxn>
            </a:cxnLst>
            <a:rect l="f70" t="f73" r="f71" b="f72"/>
            <a:pathLst>
              <a:path w="110" h="35">
                <a:moveTo>
                  <a:pt x="f6" y="f5"/>
                </a:moveTo>
                <a:cubicBezTo>
                  <a:pt x="f6" y="f8"/>
                  <a:pt x="f6" y="f9"/>
                  <a:pt x="f6" y="f10"/>
                </a:cubicBezTo>
                <a:cubicBezTo>
                  <a:pt x="f11" y="f12"/>
                  <a:pt x="f13" y="f14"/>
                  <a:pt x="f15" y="f7"/>
                </a:cubicBezTo>
                <a:cubicBezTo>
                  <a:pt x="f5" y="f16"/>
                  <a:pt x="f17" y="f18"/>
                  <a:pt x="f19" y="f20"/>
                </a:cubicBezTo>
                <a:cubicBezTo>
                  <a:pt x="f21" y="f9"/>
                  <a:pt x="f22" y="f8"/>
                  <a:pt x="f23" y="f17"/>
                </a:cubicBezTo>
                <a:cubicBezTo>
                  <a:pt x="f24" y="f5"/>
                  <a:pt x="f25" y="f5"/>
                  <a:pt x="f6" y="f5"/>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263" name="Freeform 269">
            <a:extLst>
              <a:ext uri="{FF2B5EF4-FFF2-40B4-BE49-F238E27FC236}">
                <a16:creationId xmlns:a16="http://schemas.microsoft.com/office/drawing/2014/main" id="{E91AF4A1-E0DA-125F-E726-0266880A7609}"/>
              </a:ext>
            </a:extLst>
          </p:cNvPr>
          <p:cNvSpPr/>
          <p:nvPr/>
        </p:nvSpPr>
        <p:spPr>
          <a:xfrm>
            <a:off x="5929317" y="1622822"/>
            <a:ext cx="188915" cy="65086"/>
          </a:xfrm>
          <a:custGeom>
            <a:avLst/>
            <a:gdLst>
              <a:gd name="f0" fmla="val 10800000"/>
              <a:gd name="f1" fmla="val 5400000"/>
              <a:gd name="f2" fmla="val 180"/>
              <a:gd name="f3" fmla="val w"/>
              <a:gd name="f4" fmla="val h"/>
              <a:gd name="f5" fmla="val 0"/>
              <a:gd name="f6" fmla="val 107"/>
              <a:gd name="f7" fmla="val 37"/>
              <a:gd name="f8" fmla="val 7"/>
              <a:gd name="f9" fmla="val 12"/>
              <a:gd name="f10" fmla="val 19"/>
              <a:gd name="f11" fmla="val 77"/>
              <a:gd name="f12" fmla="val 25"/>
              <a:gd name="f13" fmla="val 47"/>
              <a:gd name="f14" fmla="val 32"/>
              <a:gd name="f15" fmla="val 17"/>
              <a:gd name="f16" fmla="val 6"/>
              <a:gd name="f17" fmla="val 31"/>
              <a:gd name="f18" fmla="val 28"/>
              <a:gd name="f19" fmla="val 26"/>
              <a:gd name="f20" fmla="val 1"/>
              <a:gd name="f21" fmla="val 23"/>
              <a:gd name="f22" fmla="val 36"/>
              <a:gd name="f23" fmla="val 16"/>
              <a:gd name="f24" fmla="val 71"/>
              <a:gd name="f25" fmla="val 8"/>
              <a:gd name="f26" fmla="+- 0 0 -90"/>
              <a:gd name="f27" fmla="*/ f3 1 107"/>
              <a:gd name="f28" fmla="*/ f4 1 37"/>
              <a:gd name="f29" fmla="val f5"/>
              <a:gd name="f30" fmla="val f6"/>
              <a:gd name="f31" fmla="val f7"/>
              <a:gd name="f32" fmla="*/ f26 f0 1"/>
              <a:gd name="f33" fmla="+- f31 0 f29"/>
              <a:gd name="f34" fmla="+- f30 0 f29"/>
              <a:gd name="f35" fmla="*/ f32 1 f2"/>
              <a:gd name="f36" fmla="*/ f34 1 107"/>
              <a:gd name="f37" fmla="*/ f33 1 37"/>
              <a:gd name="f38" fmla="*/ 107 f34 1"/>
              <a:gd name="f39" fmla="*/ 0 f33 1"/>
              <a:gd name="f40" fmla="*/ 19 f33 1"/>
              <a:gd name="f41" fmla="*/ 17 f34 1"/>
              <a:gd name="f42" fmla="*/ 37 f33 1"/>
              <a:gd name="f43" fmla="*/ 0 f34 1"/>
              <a:gd name="f44" fmla="*/ 28 f33 1"/>
              <a:gd name="f45" fmla="*/ 1 f34 1"/>
              <a:gd name="f46" fmla="*/ 23 f33 1"/>
              <a:gd name="f47" fmla="+- f35 0 f1"/>
              <a:gd name="f48" fmla="*/ f38 1 107"/>
              <a:gd name="f49" fmla="*/ f39 1 37"/>
              <a:gd name="f50" fmla="*/ f40 1 37"/>
              <a:gd name="f51" fmla="*/ f41 1 107"/>
              <a:gd name="f52" fmla="*/ f42 1 37"/>
              <a:gd name="f53" fmla="*/ f43 1 107"/>
              <a:gd name="f54" fmla="*/ f44 1 37"/>
              <a:gd name="f55" fmla="*/ f45 1 107"/>
              <a:gd name="f56" fmla="*/ f46 1 37"/>
              <a:gd name="f57" fmla="*/ 0 1 f36"/>
              <a:gd name="f58" fmla="*/ f30 1 f36"/>
              <a:gd name="f59" fmla="*/ 0 1 f37"/>
              <a:gd name="f60" fmla="*/ f31 1 f37"/>
              <a:gd name="f61" fmla="*/ f48 1 f36"/>
              <a:gd name="f62" fmla="*/ f49 1 f37"/>
              <a:gd name="f63" fmla="*/ f50 1 f37"/>
              <a:gd name="f64" fmla="*/ f51 1 f36"/>
              <a:gd name="f65" fmla="*/ f52 1 f37"/>
              <a:gd name="f66" fmla="*/ f53 1 f36"/>
              <a:gd name="f67" fmla="*/ f54 1 f37"/>
              <a:gd name="f68" fmla="*/ f55 1 f36"/>
              <a:gd name="f69" fmla="*/ f56 1 f37"/>
              <a:gd name="f70" fmla="*/ f57 f27 1"/>
              <a:gd name="f71" fmla="*/ f58 f27 1"/>
              <a:gd name="f72" fmla="*/ f60 f28 1"/>
              <a:gd name="f73" fmla="*/ f59 f28 1"/>
              <a:gd name="f74" fmla="*/ f61 f27 1"/>
              <a:gd name="f75" fmla="*/ f62 f28 1"/>
              <a:gd name="f76" fmla="*/ f63 f28 1"/>
              <a:gd name="f77" fmla="*/ f64 f27 1"/>
              <a:gd name="f78" fmla="*/ f65 f28 1"/>
              <a:gd name="f79" fmla="*/ f66 f27 1"/>
              <a:gd name="f80" fmla="*/ f67 f28 1"/>
              <a:gd name="f81" fmla="*/ f68 f27 1"/>
              <a:gd name="f82" fmla="*/ f69 f28 1"/>
            </a:gdLst>
            <a:ahLst/>
            <a:cxnLst>
              <a:cxn ang="3cd4">
                <a:pos x="hc" y="t"/>
              </a:cxn>
              <a:cxn ang="0">
                <a:pos x="r" y="vc"/>
              </a:cxn>
              <a:cxn ang="cd4">
                <a:pos x="hc" y="b"/>
              </a:cxn>
              <a:cxn ang="cd2">
                <a:pos x="l" y="vc"/>
              </a:cxn>
              <a:cxn ang="f47">
                <a:pos x="f74" y="f75"/>
              </a:cxn>
              <a:cxn ang="f47">
                <a:pos x="f74" y="f76"/>
              </a:cxn>
              <a:cxn ang="f47">
                <a:pos x="f77" y="f78"/>
              </a:cxn>
              <a:cxn ang="f47">
                <a:pos x="f79" y="f80"/>
              </a:cxn>
              <a:cxn ang="f47">
                <a:pos x="f81" y="f82"/>
              </a:cxn>
              <a:cxn ang="f47">
                <a:pos x="f74" y="f75"/>
              </a:cxn>
            </a:cxnLst>
            <a:rect l="f70" t="f73" r="f71" b="f72"/>
            <a:pathLst>
              <a:path w="107" h="37">
                <a:moveTo>
                  <a:pt x="f6" y="f5"/>
                </a:moveTo>
                <a:cubicBezTo>
                  <a:pt x="f6" y="f8"/>
                  <a:pt x="f6" y="f9"/>
                  <a:pt x="f6" y="f10"/>
                </a:cubicBezTo>
                <a:cubicBezTo>
                  <a:pt x="f11" y="f12"/>
                  <a:pt x="f13" y="f14"/>
                  <a:pt x="f15" y="f7"/>
                </a:cubicBezTo>
                <a:cubicBezTo>
                  <a:pt x="f9" y="f7"/>
                  <a:pt x="f16" y="f17"/>
                  <a:pt x="f5" y="f18"/>
                </a:cubicBezTo>
                <a:cubicBezTo>
                  <a:pt x="f5" y="f19"/>
                  <a:pt x="f5" y="f12"/>
                  <a:pt x="f20" y="f21"/>
                </a:cubicBezTo>
                <a:cubicBezTo>
                  <a:pt x="f22" y="f23"/>
                  <a:pt x="f24" y="f25"/>
                  <a:pt x="f6" y="f5"/>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264" name="Freeform 270">
            <a:extLst>
              <a:ext uri="{FF2B5EF4-FFF2-40B4-BE49-F238E27FC236}">
                <a16:creationId xmlns:a16="http://schemas.microsoft.com/office/drawing/2014/main" id="{FA4402B6-CDDB-3167-A6E4-B4E26F69F0B5}"/>
              </a:ext>
            </a:extLst>
          </p:cNvPr>
          <p:cNvSpPr/>
          <p:nvPr/>
        </p:nvSpPr>
        <p:spPr>
          <a:xfrm>
            <a:off x="5926134" y="1799036"/>
            <a:ext cx="160340" cy="52385"/>
          </a:xfrm>
          <a:custGeom>
            <a:avLst/>
            <a:gdLst>
              <a:gd name="f0" fmla="val 10800000"/>
              <a:gd name="f1" fmla="val 5400000"/>
              <a:gd name="f2" fmla="val 180"/>
              <a:gd name="f3" fmla="val w"/>
              <a:gd name="f4" fmla="val h"/>
              <a:gd name="f5" fmla="val 0"/>
              <a:gd name="f6" fmla="val 91"/>
              <a:gd name="f7" fmla="val 30"/>
              <a:gd name="f8" fmla="val 13"/>
              <a:gd name="f9" fmla="val 67"/>
              <a:gd name="f10" fmla="val 18"/>
              <a:gd name="f11" fmla="val 44"/>
              <a:gd name="f12" fmla="val 23"/>
              <a:gd name="f13" fmla="val 21"/>
              <a:gd name="f14" fmla="val 27"/>
              <a:gd name="f15" fmla="val 15"/>
              <a:gd name="f16" fmla="val 28"/>
              <a:gd name="f17" fmla="val 9"/>
              <a:gd name="f18" fmla="val 29"/>
              <a:gd name="f19" fmla="val 3"/>
              <a:gd name="f20" fmla="val 14"/>
              <a:gd name="f21" fmla="val 11"/>
              <a:gd name="f22" fmla="val 35"/>
              <a:gd name="f23" fmla="val 7"/>
              <a:gd name="f24" fmla="val 56"/>
              <a:gd name="f25" fmla="val 4"/>
              <a:gd name="f26" fmla="val 77"/>
              <a:gd name="f27" fmla="val 82"/>
              <a:gd name="f28" fmla="val 5"/>
              <a:gd name="f29" fmla="val 86"/>
              <a:gd name="f30" fmla="+- 0 0 -90"/>
              <a:gd name="f31" fmla="*/ f3 1 91"/>
              <a:gd name="f32" fmla="*/ f4 1 30"/>
              <a:gd name="f33" fmla="val f5"/>
              <a:gd name="f34" fmla="val f6"/>
              <a:gd name="f35" fmla="val f7"/>
              <a:gd name="f36" fmla="*/ f30 f0 1"/>
              <a:gd name="f37" fmla="+- f35 0 f33"/>
              <a:gd name="f38" fmla="+- f34 0 f33"/>
              <a:gd name="f39" fmla="*/ f36 1 f2"/>
              <a:gd name="f40" fmla="*/ f38 1 91"/>
              <a:gd name="f41" fmla="*/ f37 1 30"/>
              <a:gd name="f42" fmla="*/ 91 f38 1"/>
              <a:gd name="f43" fmla="*/ 13 f37 1"/>
              <a:gd name="f44" fmla="*/ 21 f38 1"/>
              <a:gd name="f45" fmla="*/ 27 f37 1"/>
              <a:gd name="f46" fmla="*/ 3 f38 1"/>
              <a:gd name="f47" fmla="*/ 30 f37 1"/>
              <a:gd name="f48" fmla="*/ 14 f38 1"/>
              <a:gd name="f49" fmla="*/ 11 f37 1"/>
              <a:gd name="f50" fmla="*/ 77 f38 1"/>
              <a:gd name="f51" fmla="*/ 0 f37 1"/>
              <a:gd name="f52" fmla="+- f39 0 f1"/>
              <a:gd name="f53" fmla="*/ f42 1 91"/>
              <a:gd name="f54" fmla="*/ f43 1 30"/>
              <a:gd name="f55" fmla="*/ f44 1 91"/>
              <a:gd name="f56" fmla="*/ f45 1 30"/>
              <a:gd name="f57" fmla="*/ f46 1 91"/>
              <a:gd name="f58" fmla="*/ f47 1 30"/>
              <a:gd name="f59" fmla="*/ f48 1 91"/>
              <a:gd name="f60" fmla="*/ f49 1 30"/>
              <a:gd name="f61" fmla="*/ f50 1 91"/>
              <a:gd name="f62" fmla="*/ f51 1 30"/>
              <a:gd name="f63" fmla="*/ 0 1 f40"/>
              <a:gd name="f64" fmla="*/ f34 1 f40"/>
              <a:gd name="f65" fmla="*/ 0 1 f41"/>
              <a:gd name="f66" fmla="*/ f35 1 f41"/>
              <a:gd name="f67" fmla="*/ f53 1 f40"/>
              <a:gd name="f68" fmla="*/ f54 1 f41"/>
              <a:gd name="f69" fmla="*/ f55 1 f40"/>
              <a:gd name="f70" fmla="*/ f56 1 f41"/>
              <a:gd name="f71" fmla="*/ f57 1 f40"/>
              <a:gd name="f72" fmla="*/ f58 1 f41"/>
              <a:gd name="f73" fmla="*/ f59 1 f40"/>
              <a:gd name="f74" fmla="*/ f60 1 f41"/>
              <a:gd name="f75" fmla="*/ f61 1 f40"/>
              <a:gd name="f76" fmla="*/ f62 1 f41"/>
              <a:gd name="f77" fmla="*/ f63 f31 1"/>
              <a:gd name="f78" fmla="*/ f64 f31 1"/>
              <a:gd name="f79" fmla="*/ f66 f32 1"/>
              <a:gd name="f80" fmla="*/ f65 f32 1"/>
              <a:gd name="f81" fmla="*/ f67 f31 1"/>
              <a:gd name="f82" fmla="*/ f68 f32 1"/>
              <a:gd name="f83" fmla="*/ f69 f31 1"/>
              <a:gd name="f84" fmla="*/ f70 f32 1"/>
              <a:gd name="f85" fmla="*/ f71 f31 1"/>
              <a:gd name="f86" fmla="*/ f72 f32 1"/>
              <a:gd name="f87" fmla="*/ f73 f31 1"/>
              <a:gd name="f88" fmla="*/ f74 f32 1"/>
              <a:gd name="f89" fmla="*/ f75 f31 1"/>
              <a:gd name="f90" fmla="*/ f76 f32 1"/>
            </a:gdLst>
            <a:ahLst/>
            <a:cxnLst>
              <a:cxn ang="3cd4">
                <a:pos x="hc" y="t"/>
              </a:cxn>
              <a:cxn ang="0">
                <a:pos x="r" y="vc"/>
              </a:cxn>
              <a:cxn ang="cd4">
                <a:pos x="hc" y="b"/>
              </a:cxn>
              <a:cxn ang="cd2">
                <a:pos x="l" y="vc"/>
              </a:cxn>
              <a:cxn ang="f52">
                <a:pos x="f81" y="f82"/>
              </a:cxn>
              <a:cxn ang="f52">
                <a:pos x="f83" y="f84"/>
              </a:cxn>
              <a:cxn ang="f52">
                <a:pos x="f85" y="f86"/>
              </a:cxn>
              <a:cxn ang="f52">
                <a:pos x="f87" y="f88"/>
              </a:cxn>
              <a:cxn ang="f52">
                <a:pos x="f89" y="f90"/>
              </a:cxn>
              <a:cxn ang="f52">
                <a:pos x="f81" y="f82"/>
              </a:cxn>
            </a:cxnLst>
            <a:rect l="f77" t="f80" r="f78" b="f79"/>
            <a:pathLst>
              <a:path w="91" h="30">
                <a:moveTo>
                  <a:pt x="f6" y="f8"/>
                </a:moveTo>
                <a:cubicBezTo>
                  <a:pt x="f9" y="f10"/>
                  <a:pt x="f11" y="f12"/>
                  <a:pt x="f13" y="f14"/>
                </a:cubicBezTo>
                <a:cubicBezTo>
                  <a:pt x="f15" y="f16"/>
                  <a:pt x="f17" y="f18"/>
                  <a:pt x="f19" y="f7"/>
                </a:cubicBezTo>
                <a:cubicBezTo>
                  <a:pt x="f5" y="f20"/>
                  <a:pt x="f5" y="f8"/>
                  <a:pt x="f20" y="f21"/>
                </a:cubicBezTo>
                <a:cubicBezTo>
                  <a:pt x="f22" y="f23"/>
                  <a:pt x="f24" y="f25"/>
                  <a:pt x="f26" y="f5"/>
                </a:cubicBezTo>
                <a:cubicBezTo>
                  <a:pt x="f27" y="f28"/>
                  <a:pt x="f29" y="f17"/>
                  <a:pt x="f6" y="f8"/>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265" name="Freeform 271">
            <a:extLst>
              <a:ext uri="{FF2B5EF4-FFF2-40B4-BE49-F238E27FC236}">
                <a16:creationId xmlns:a16="http://schemas.microsoft.com/office/drawing/2014/main" id="{8715CD9D-3936-F1B4-4E3B-C7C7B59727F8}"/>
              </a:ext>
            </a:extLst>
          </p:cNvPr>
          <p:cNvSpPr/>
          <p:nvPr/>
        </p:nvSpPr>
        <p:spPr>
          <a:xfrm>
            <a:off x="5973766" y="1678390"/>
            <a:ext cx="144466" cy="53977"/>
          </a:xfrm>
          <a:custGeom>
            <a:avLst/>
            <a:gdLst>
              <a:gd name="f0" fmla="val 10800000"/>
              <a:gd name="f1" fmla="val 5400000"/>
              <a:gd name="f2" fmla="val 180"/>
              <a:gd name="f3" fmla="val w"/>
              <a:gd name="f4" fmla="val h"/>
              <a:gd name="f5" fmla="val 0"/>
              <a:gd name="f6" fmla="val 82"/>
              <a:gd name="f7" fmla="val 30"/>
              <a:gd name="f8" fmla="val 18"/>
              <a:gd name="f9" fmla="val 4"/>
              <a:gd name="f10" fmla="val 17"/>
              <a:gd name="f11" fmla="val 8"/>
              <a:gd name="f12" fmla="val 14"/>
              <a:gd name="f13" fmla="val 12"/>
              <a:gd name="f14" fmla="val 33"/>
              <a:gd name="f15" fmla="val 9"/>
              <a:gd name="f16" fmla="val 54"/>
              <a:gd name="f17" fmla="val 5"/>
              <a:gd name="f18" fmla="val 75"/>
              <a:gd name="f19" fmla="val 1"/>
              <a:gd name="f20" fmla="val 77"/>
              <a:gd name="f21" fmla="val 79"/>
              <a:gd name="f22" fmla="val 6"/>
              <a:gd name="f23" fmla="val 11"/>
              <a:gd name="f24" fmla="val 59"/>
              <a:gd name="f25" fmla="val 22"/>
              <a:gd name="f26" fmla="val 35"/>
              <a:gd name="f27" fmla="val 26"/>
              <a:gd name="f28" fmla="+- 0 0 -90"/>
              <a:gd name="f29" fmla="*/ f3 1 82"/>
              <a:gd name="f30" fmla="*/ f4 1 30"/>
              <a:gd name="f31" fmla="val f5"/>
              <a:gd name="f32" fmla="val f6"/>
              <a:gd name="f33" fmla="val f7"/>
              <a:gd name="f34" fmla="*/ f28 f0 1"/>
              <a:gd name="f35" fmla="+- f33 0 f31"/>
              <a:gd name="f36" fmla="+- f32 0 f31"/>
              <a:gd name="f37" fmla="*/ f34 1 f2"/>
              <a:gd name="f38" fmla="*/ f36 1 82"/>
              <a:gd name="f39" fmla="*/ f35 1 30"/>
              <a:gd name="f40" fmla="*/ 0 f36 1"/>
              <a:gd name="f41" fmla="*/ 18 f35 1"/>
              <a:gd name="f42" fmla="*/ 12 f36 1"/>
              <a:gd name="f43" fmla="*/ 14 f35 1"/>
              <a:gd name="f44" fmla="*/ 75 f36 1"/>
              <a:gd name="f45" fmla="*/ 1 f35 1"/>
              <a:gd name="f46" fmla="*/ 82 f36 1"/>
              <a:gd name="f47" fmla="*/ 30 f35 1"/>
              <a:gd name="f48" fmla="+- f37 0 f1"/>
              <a:gd name="f49" fmla="*/ f40 1 82"/>
              <a:gd name="f50" fmla="*/ f41 1 30"/>
              <a:gd name="f51" fmla="*/ f42 1 82"/>
              <a:gd name="f52" fmla="*/ f43 1 30"/>
              <a:gd name="f53" fmla="*/ f44 1 82"/>
              <a:gd name="f54" fmla="*/ f45 1 30"/>
              <a:gd name="f55" fmla="*/ f46 1 82"/>
              <a:gd name="f56" fmla="*/ f47 1 30"/>
              <a:gd name="f57" fmla="*/ 0 1 f38"/>
              <a:gd name="f58" fmla="*/ f32 1 f38"/>
              <a:gd name="f59" fmla="*/ 0 1 f39"/>
              <a:gd name="f60" fmla="*/ f33 1 f39"/>
              <a:gd name="f61" fmla="*/ f49 1 f38"/>
              <a:gd name="f62" fmla="*/ f50 1 f39"/>
              <a:gd name="f63" fmla="*/ f51 1 f38"/>
              <a:gd name="f64" fmla="*/ f52 1 f39"/>
              <a:gd name="f65" fmla="*/ f53 1 f38"/>
              <a:gd name="f66" fmla="*/ f54 1 f39"/>
              <a:gd name="f67" fmla="*/ f55 1 f38"/>
              <a:gd name="f68" fmla="*/ f56 1 f39"/>
              <a:gd name="f69" fmla="*/ f57 f29 1"/>
              <a:gd name="f70" fmla="*/ f58 f29 1"/>
              <a:gd name="f71" fmla="*/ f60 f30 1"/>
              <a:gd name="f72" fmla="*/ f59 f30 1"/>
              <a:gd name="f73" fmla="*/ f61 f29 1"/>
              <a:gd name="f74" fmla="*/ f62 f30 1"/>
              <a:gd name="f75" fmla="*/ f63 f29 1"/>
              <a:gd name="f76" fmla="*/ f64 f30 1"/>
              <a:gd name="f77" fmla="*/ f65 f29 1"/>
              <a:gd name="f78" fmla="*/ f66 f30 1"/>
              <a:gd name="f79" fmla="*/ f67 f29 1"/>
              <a:gd name="f80" fmla="*/ f68 f30 1"/>
            </a:gdLst>
            <a:ahLst/>
            <a:cxnLst>
              <a:cxn ang="3cd4">
                <a:pos x="hc" y="t"/>
              </a:cxn>
              <a:cxn ang="0">
                <a:pos x="r" y="vc"/>
              </a:cxn>
              <a:cxn ang="cd4">
                <a:pos x="hc" y="b"/>
              </a:cxn>
              <a:cxn ang="cd2">
                <a:pos x="l" y="vc"/>
              </a:cxn>
              <a:cxn ang="f48">
                <a:pos x="f73" y="f74"/>
              </a:cxn>
              <a:cxn ang="f48">
                <a:pos x="f75" y="f76"/>
              </a:cxn>
              <a:cxn ang="f48">
                <a:pos x="f77" y="f78"/>
              </a:cxn>
              <a:cxn ang="f48">
                <a:pos x="f79" y="f78"/>
              </a:cxn>
              <a:cxn ang="f48">
                <a:pos x="f79" y="f74"/>
              </a:cxn>
              <a:cxn ang="f48">
                <a:pos x="f75" y="f80"/>
              </a:cxn>
              <a:cxn ang="f48">
                <a:pos x="f73" y="f74"/>
              </a:cxn>
            </a:cxnLst>
            <a:rect l="f69" t="f72" r="f70" b="f71"/>
            <a:pathLst>
              <a:path w="82" h="30">
                <a:moveTo>
                  <a:pt x="f5" y="f8"/>
                </a:moveTo>
                <a:cubicBezTo>
                  <a:pt x="f9" y="f10"/>
                  <a:pt x="f11" y="f12"/>
                  <a:pt x="f13" y="f12"/>
                </a:cubicBezTo>
                <a:cubicBezTo>
                  <a:pt x="f14" y="f15"/>
                  <a:pt x="f16" y="f17"/>
                  <a:pt x="f18" y="f19"/>
                </a:cubicBezTo>
                <a:cubicBezTo>
                  <a:pt x="f20" y="f5"/>
                  <a:pt x="f21" y="f19"/>
                  <a:pt x="f6" y="f19"/>
                </a:cubicBezTo>
                <a:cubicBezTo>
                  <a:pt x="f6" y="f22"/>
                  <a:pt x="f6" y="f23"/>
                  <a:pt x="f6" y="f8"/>
                </a:cubicBezTo>
                <a:cubicBezTo>
                  <a:pt x="f24" y="f25"/>
                  <a:pt x="f26" y="f27"/>
                  <a:pt x="f13" y="f7"/>
                </a:cubicBezTo>
                <a:cubicBezTo>
                  <a:pt x="f11" y="f27"/>
                  <a:pt x="f9" y="f25"/>
                  <a:pt x="f5" y="f8"/>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266" name="Freeform 272">
            <a:extLst>
              <a:ext uri="{FF2B5EF4-FFF2-40B4-BE49-F238E27FC236}">
                <a16:creationId xmlns:a16="http://schemas.microsoft.com/office/drawing/2014/main" id="{1AC15756-B4B3-0697-7B66-B4F947B7296A}"/>
              </a:ext>
            </a:extLst>
          </p:cNvPr>
          <p:cNvSpPr/>
          <p:nvPr/>
        </p:nvSpPr>
        <p:spPr>
          <a:xfrm>
            <a:off x="5929317" y="1754587"/>
            <a:ext cx="109535" cy="46040"/>
          </a:xfrm>
          <a:custGeom>
            <a:avLst/>
            <a:gdLst>
              <a:gd name="f0" fmla="val 10800000"/>
              <a:gd name="f1" fmla="val 5400000"/>
              <a:gd name="f2" fmla="val 180"/>
              <a:gd name="f3" fmla="val w"/>
              <a:gd name="f4" fmla="val h"/>
              <a:gd name="f5" fmla="val 0"/>
              <a:gd name="f6" fmla="val 62"/>
              <a:gd name="f7" fmla="val 26"/>
              <a:gd name="f8" fmla="val 12"/>
              <a:gd name="f9" fmla="val 42"/>
              <a:gd name="f10" fmla="val 17"/>
              <a:gd name="f11" fmla="val 21"/>
              <a:gd name="f12" fmla="val 19"/>
              <a:gd name="f13" fmla="val 14"/>
              <a:gd name="f14" fmla="val 7"/>
              <a:gd name="f15" fmla="val 5"/>
              <a:gd name="f16" fmla="val 33"/>
              <a:gd name="f17" fmla="val 2"/>
              <a:gd name="f18" fmla="val 50"/>
              <a:gd name="f19" fmla="val 54"/>
              <a:gd name="f20" fmla="val 4"/>
              <a:gd name="f21" fmla="val 58"/>
              <a:gd name="f22" fmla="val 8"/>
              <a:gd name="f23" fmla="+- 0 0 -90"/>
              <a:gd name="f24" fmla="*/ f3 1 62"/>
              <a:gd name="f25" fmla="*/ f4 1 26"/>
              <a:gd name="f26" fmla="val f5"/>
              <a:gd name="f27" fmla="val f6"/>
              <a:gd name="f28" fmla="val f7"/>
              <a:gd name="f29" fmla="*/ f23 f0 1"/>
              <a:gd name="f30" fmla="+- f28 0 f26"/>
              <a:gd name="f31" fmla="+- f27 0 f26"/>
              <a:gd name="f32" fmla="*/ f29 1 f2"/>
              <a:gd name="f33" fmla="*/ f31 1 62"/>
              <a:gd name="f34" fmla="*/ f30 1 26"/>
              <a:gd name="f35" fmla="*/ 62 f31 1"/>
              <a:gd name="f36" fmla="*/ 12 f30 1"/>
              <a:gd name="f37" fmla="*/ 0 f31 1"/>
              <a:gd name="f38" fmla="*/ 26 f30 1"/>
              <a:gd name="f39" fmla="*/ 7 f30 1"/>
              <a:gd name="f40" fmla="*/ 50 f31 1"/>
              <a:gd name="f41" fmla="*/ 0 f30 1"/>
              <a:gd name="f42" fmla="+- f32 0 f1"/>
              <a:gd name="f43" fmla="*/ f35 1 62"/>
              <a:gd name="f44" fmla="*/ f36 1 26"/>
              <a:gd name="f45" fmla="*/ f37 1 62"/>
              <a:gd name="f46" fmla="*/ f38 1 26"/>
              <a:gd name="f47" fmla="*/ f39 1 26"/>
              <a:gd name="f48" fmla="*/ f40 1 62"/>
              <a:gd name="f49" fmla="*/ f41 1 26"/>
              <a:gd name="f50" fmla="*/ 0 1 f33"/>
              <a:gd name="f51" fmla="*/ f27 1 f33"/>
              <a:gd name="f52" fmla="*/ 0 1 f34"/>
              <a:gd name="f53" fmla="*/ f28 1 f34"/>
              <a:gd name="f54" fmla="*/ f43 1 f33"/>
              <a:gd name="f55" fmla="*/ f44 1 f34"/>
              <a:gd name="f56" fmla="*/ f45 1 f33"/>
              <a:gd name="f57" fmla="*/ f46 1 f34"/>
              <a:gd name="f58" fmla="*/ f47 1 f34"/>
              <a:gd name="f59" fmla="*/ f48 1 f33"/>
              <a:gd name="f60" fmla="*/ f49 1 f34"/>
              <a:gd name="f61" fmla="*/ f50 f24 1"/>
              <a:gd name="f62" fmla="*/ f51 f24 1"/>
              <a:gd name="f63" fmla="*/ f53 f25 1"/>
              <a:gd name="f64" fmla="*/ f52 f25 1"/>
              <a:gd name="f65" fmla="*/ f54 f24 1"/>
              <a:gd name="f66" fmla="*/ f55 f25 1"/>
              <a:gd name="f67" fmla="*/ f56 f24 1"/>
              <a:gd name="f68" fmla="*/ f57 f25 1"/>
              <a:gd name="f69" fmla="*/ f58 f25 1"/>
              <a:gd name="f70" fmla="*/ f59 f24 1"/>
              <a:gd name="f71" fmla="*/ f60 f25 1"/>
            </a:gdLst>
            <a:ahLst/>
            <a:cxnLst>
              <a:cxn ang="3cd4">
                <a:pos x="hc" y="t"/>
              </a:cxn>
              <a:cxn ang="0">
                <a:pos x="r" y="vc"/>
              </a:cxn>
              <a:cxn ang="cd4">
                <a:pos x="hc" y="b"/>
              </a:cxn>
              <a:cxn ang="cd2">
                <a:pos x="l" y="vc"/>
              </a:cxn>
              <a:cxn ang="f42">
                <a:pos x="f65" y="f66"/>
              </a:cxn>
              <a:cxn ang="f42">
                <a:pos x="f67" y="f68"/>
              </a:cxn>
              <a:cxn ang="f42">
                <a:pos x="f67" y="f69"/>
              </a:cxn>
              <a:cxn ang="f42">
                <a:pos x="f70" y="f71"/>
              </a:cxn>
              <a:cxn ang="f42">
                <a:pos x="f65" y="f66"/>
              </a:cxn>
            </a:cxnLst>
            <a:rect l="f61" t="f64" r="f62" b="f63"/>
            <a:pathLst>
              <a:path w="62" h="26">
                <a:moveTo>
                  <a:pt x="f6" y="f8"/>
                </a:moveTo>
                <a:cubicBezTo>
                  <a:pt x="f9" y="f10"/>
                  <a:pt x="f11" y="f11"/>
                  <a:pt x="f5" y="f7"/>
                </a:cubicBezTo>
                <a:cubicBezTo>
                  <a:pt x="f5" y="f12"/>
                  <a:pt x="f5" y="f13"/>
                  <a:pt x="f5" y="f14"/>
                </a:cubicBezTo>
                <a:cubicBezTo>
                  <a:pt x="f10" y="f15"/>
                  <a:pt x="f16" y="f17"/>
                  <a:pt x="f18" y="f5"/>
                </a:cubicBezTo>
                <a:cubicBezTo>
                  <a:pt x="f19" y="f20"/>
                  <a:pt x="f21" y="f22"/>
                  <a:pt x="f6" y="f8"/>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267" name="Freeform 273">
            <a:extLst>
              <a:ext uri="{FF2B5EF4-FFF2-40B4-BE49-F238E27FC236}">
                <a16:creationId xmlns:a16="http://schemas.microsoft.com/office/drawing/2014/main" id="{7DFAF04A-41FF-37AF-122D-90201530069F}"/>
              </a:ext>
            </a:extLst>
          </p:cNvPr>
          <p:cNvSpPr/>
          <p:nvPr/>
        </p:nvSpPr>
        <p:spPr>
          <a:xfrm>
            <a:off x="6018215" y="1729185"/>
            <a:ext cx="103190" cy="46040"/>
          </a:xfrm>
          <a:custGeom>
            <a:avLst/>
            <a:gdLst>
              <a:gd name="f0" fmla="val 10800000"/>
              <a:gd name="f1" fmla="val 5400000"/>
              <a:gd name="f2" fmla="val 180"/>
              <a:gd name="f3" fmla="val w"/>
              <a:gd name="f4" fmla="val h"/>
              <a:gd name="f5" fmla="val 0"/>
              <a:gd name="f6" fmla="val 59"/>
              <a:gd name="f7" fmla="val 26"/>
              <a:gd name="f8" fmla="val 12"/>
              <a:gd name="f9" fmla="val 8"/>
              <a:gd name="f10" fmla="val 22"/>
              <a:gd name="f11" fmla="val 4"/>
              <a:gd name="f12" fmla="val 18"/>
              <a:gd name="f13" fmla="val 14"/>
              <a:gd name="f14" fmla="val 19"/>
              <a:gd name="f15" fmla="val 9"/>
              <a:gd name="f16" fmla="val 37"/>
              <a:gd name="f17" fmla="val 5"/>
              <a:gd name="f18" fmla="val 56"/>
              <a:gd name="f19" fmla="val 44"/>
              <a:gd name="f20" fmla="val 33"/>
              <a:gd name="f21" fmla="val 23"/>
              <a:gd name="f22" fmla="val 24"/>
              <a:gd name="f23" fmla="+- 0 0 -90"/>
              <a:gd name="f24" fmla="*/ f3 1 59"/>
              <a:gd name="f25" fmla="*/ f4 1 26"/>
              <a:gd name="f26" fmla="val f5"/>
              <a:gd name="f27" fmla="val f6"/>
              <a:gd name="f28" fmla="val f7"/>
              <a:gd name="f29" fmla="*/ f23 f0 1"/>
              <a:gd name="f30" fmla="+- f28 0 f26"/>
              <a:gd name="f31" fmla="+- f27 0 f26"/>
              <a:gd name="f32" fmla="*/ f29 1 f2"/>
              <a:gd name="f33" fmla="*/ f31 1 59"/>
              <a:gd name="f34" fmla="*/ f30 1 26"/>
              <a:gd name="f35" fmla="*/ 12 f31 1"/>
              <a:gd name="f36" fmla="*/ 26 f30 1"/>
              <a:gd name="f37" fmla="*/ 0 f31 1"/>
              <a:gd name="f38" fmla="*/ 14 f30 1"/>
              <a:gd name="f39" fmla="*/ 56 f31 1"/>
              <a:gd name="f40" fmla="*/ 0 f30 1"/>
              <a:gd name="f41" fmla="*/ 44 f31 1"/>
              <a:gd name="f42" fmla="*/ 22 f30 1"/>
              <a:gd name="f43" fmla="+- f32 0 f1"/>
              <a:gd name="f44" fmla="*/ f35 1 59"/>
              <a:gd name="f45" fmla="*/ f36 1 26"/>
              <a:gd name="f46" fmla="*/ f37 1 59"/>
              <a:gd name="f47" fmla="*/ f38 1 26"/>
              <a:gd name="f48" fmla="*/ f39 1 59"/>
              <a:gd name="f49" fmla="*/ f40 1 26"/>
              <a:gd name="f50" fmla="*/ f41 1 59"/>
              <a:gd name="f51" fmla="*/ f42 1 26"/>
              <a:gd name="f52" fmla="*/ 0 1 f33"/>
              <a:gd name="f53" fmla="*/ f27 1 f33"/>
              <a:gd name="f54" fmla="*/ 0 1 f34"/>
              <a:gd name="f55" fmla="*/ f28 1 f34"/>
              <a:gd name="f56" fmla="*/ f44 1 f33"/>
              <a:gd name="f57" fmla="*/ f45 1 f34"/>
              <a:gd name="f58" fmla="*/ f46 1 f33"/>
              <a:gd name="f59" fmla="*/ f47 1 f34"/>
              <a:gd name="f60" fmla="*/ f48 1 f33"/>
              <a:gd name="f61" fmla="*/ f49 1 f34"/>
              <a:gd name="f62" fmla="*/ f50 1 f33"/>
              <a:gd name="f63" fmla="*/ f51 1 f34"/>
              <a:gd name="f64" fmla="*/ f52 f24 1"/>
              <a:gd name="f65" fmla="*/ f53 f24 1"/>
              <a:gd name="f66" fmla="*/ f55 f25 1"/>
              <a:gd name="f67" fmla="*/ f54 f25 1"/>
              <a:gd name="f68" fmla="*/ f56 f24 1"/>
              <a:gd name="f69" fmla="*/ f57 f25 1"/>
              <a:gd name="f70" fmla="*/ f58 f24 1"/>
              <a:gd name="f71" fmla="*/ f59 f25 1"/>
              <a:gd name="f72" fmla="*/ f60 f24 1"/>
              <a:gd name="f73" fmla="*/ f61 f25 1"/>
              <a:gd name="f74" fmla="*/ f62 f24 1"/>
              <a:gd name="f75" fmla="*/ f63 f25 1"/>
            </a:gdLst>
            <a:ahLst/>
            <a:cxnLst>
              <a:cxn ang="3cd4">
                <a:pos x="hc" y="t"/>
              </a:cxn>
              <a:cxn ang="0">
                <a:pos x="r" y="vc"/>
              </a:cxn>
              <a:cxn ang="cd4">
                <a:pos x="hc" y="b"/>
              </a:cxn>
              <a:cxn ang="cd2">
                <a:pos x="l" y="vc"/>
              </a:cxn>
              <a:cxn ang="f43">
                <a:pos x="f68" y="f69"/>
              </a:cxn>
              <a:cxn ang="f43">
                <a:pos x="f70" y="f71"/>
              </a:cxn>
              <a:cxn ang="f43">
                <a:pos x="f72" y="f73"/>
              </a:cxn>
              <a:cxn ang="f43">
                <a:pos x="f74" y="f75"/>
              </a:cxn>
              <a:cxn ang="f43">
                <a:pos x="f68" y="f69"/>
              </a:cxn>
            </a:cxnLst>
            <a:rect l="f64" t="f67" r="f65" b="f66"/>
            <a:pathLst>
              <a:path w="59" h="26">
                <a:moveTo>
                  <a:pt x="f8" y="f7"/>
                </a:moveTo>
                <a:cubicBezTo>
                  <a:pt x="f9" y="f10"/>
                  <a:pt x="f11" y="f12"/>
                  <a:pt x="f5" y="f13"/>
                </a:cubicBezTo>
                <a:cubicBezTo>
                  <a:pt x="f14" y="f15"/>
                  <a:pt x="f16" y="f17"/>
                  <a:pt x="f18" y="f5"/>
                </a:cubicBezTo>
                <a:cubicBezTo>
                  <a:pt x="f6" y="f12"/>
                  <a:pt x="f6" y="f14"/>
                  <a:pt x="f19" y="f10"/>
                </a:cubicBezTo>
                <a:cubicBezTo>
                  <a:pt x="f20" y="f21"/>
                  <a:pt x="f21" y="f22"/>
                  <a:pt x="f8" y="f7"/>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268" name="Freeform 274">
            <a:extLst>
              <a:ext uri="{FF2B5EF4-FFF2-40B4-BE49-F238E27FC236}">
                <a16:creationId xmlns:a16="http://schemas.microsoft.com/office/drawing/2014/main" id="{E7B98394-409A-F6CD-1BFD-2C867E2C0DCE}"/>
              </a:ext>
            </a:extLst>
          </p:cNvPr>
          <p:cNvSpPr/>
          <p:nvPr/>
        </p:nvSpPr>
        <p:spPr>
          <a:xfrm>
            <a:off x="5929317" y="1710138"/>
            <a:ext cx="65086" cy="38103"/>
          </a:xfrm>
          <a:custGeom>
            <a:avLst/>
            <a:gdLst>
              <a:gd name="f0" fmla="val 10800000"/>
              <a:gd name="f1" fmla="val 5400000"/>
              <a:gd name="f2" fmla="val 180"/>
              <a:gd name="f3" fmla="val w"/>
              <a:gd name="f4" fmla="val h"/>
              <a:gd name="f5" fmla="val 0"/>
              <a:gd name="f6" fmla="val 37"/>
              <a:gd name="f7" fmla="val 21"/>
              <a:gd name="f8" fmla="val 25"/>
              <a:gd name="f9" fmla="val 29"/>
              <a:gd name="f10" fmla="val 4"/>
              <a:gd name="f11" fmla="val 33"/>
              <a:gd name="f12" fmla="val 8"/>
              <a:gd name="f13" fmla="val 12"/>
              <a:gd name="f14" fmla="val 15"/>
              <a:gd name="f15" fmla="val 13"/>
              <a:gd name="f16" fmla="val 18"/>
              <a:gd name="f17" fmla="val 10"/>
              <a:gd name="f18" fmla="val 2"/>
              <a:gd name="f19" fmla="val 1"/>
              <a:gd name="f20" fmla="val 17"/>
              <a:gd name="f21" fmla="+- 0 0 -90"/>
              <a:gd name="f22" fmla="*/ f3 1 37"/>
              <a:gd name="f23" fmla="*/ f4 1 21"/>
              <a:gd name="f24" fmla="val f5"/>
              <a:gd name="f25" fmla="val f6"/>
              <a:gd name="f26" fmla="val f7"/>
              <a:gd name="f27" fmla="*/ f21 f0 1"/>
              <a:gd name="f28" fmla="+- f26 0 f24"/>
              <a:gd name="f29" fmla="+- f25 0 f24"/>
              <a:gd name="f30" fmla="*/ f27 1 f2"/>
              <a:gd name="f31" fmla="*/ f29 1 37"/>
              <a:gd name="f32" fmla="*/ f28 1 21"/>
              <a:gd name="f33" fmla="*/ 25 f29 1"/>
              <a:gd name="f34" fmla="*/ 0 f28 1"/>
              <a:gd name="f35" fmla="*/ 37 f29 1"/>
              <a:gd name="f36" fmla="*/ 12 f28 1"/>
              <a:gd name="f37" fmla="*/ 0 f29 1"/>
              <a:gd name="f38" fmla="*/ 21 f28 1"/>
              <a:gd name="f39" fmla="*/ 2 f28 1"/>
              <a:gd name="f40" fmla="+- f30 0 f1"/>
              <a:gd name="f41" fmla="*/ f33 1 37"/>
              <a:gd name="f42" fmla="*/ f34 1 21"/>
              <a:gd name="f43" fmla="*/ f35 1 37"/>
              <a:gd name="f44" fmla="*/ f36 1 21"/>
              <a:gd name="f45" fmla="*/ f37 1 37"/>
              <a:gd name="f46" fmla="*/ f38 1 21"/>
              <a:gd name="f47" fmla="*/ f39 1 21"/>
              <a:gd name="f48" fmla="*/ 0 1 f31"/>
              <a:gd name="f49" fmla="*/ f25 1 f31"/>
              <a:gd name="f50" fmla="*/ 0 1 f32"/>
              <a:gd name="f51" fmla="*/ f26 1 f32"/>
              <a:gd name="f52" fmla="*/ f41 1 f31"/>
              <a:gd name="f53" fmla="*/ f42 1 f32"/>
              <a:gd name="f54" fmla="*/ f43 1 f31"/>
              <a:gd name="f55" fmla="*/ f44 1 f32"/>
              <a:gd name="f56" fmla="*/ f45 1 f31"/>
              <a:gd name="f57" fmla="*/ f46 1 f32"/>
              <a:gd name="f58" fmla="*/ f47 1 f32"/>
              <a:gd name="f59" fmla="*/ f48 f22 1"/>
              <a:gd name="f60" fmla="*/ f49 f22 1"/>
              <a:gd name="f61" fmla="*/ f51 f23 1"/>
              <a:gd name="f62" fmla="*/ f50 f23 1"/>
              <a:gd name="f63" fmla="*/ f52 f22 1"/>
              <a:gd name="f64" fmla="*/ f53 f23 1"/>
              <a:gd name="f65" fmla="*/ f54 f22 1"/>
              <a:gd name="f66" fmla="*/ f55 f23 1"/>
              <a:gd name="f67" fmla="*/ f56 f22 1"/>
              <a:gd name="f68" fmla="*/ f57 f23 1"/>
              <a:gd name="f69" fmla="*/ f58 f23 1"/>
            </a:gdLst>
            <a:ahLst/>
            <a:cxnLst>
              <a:cxn ang="3cd4">
                <a:pos x="hc" y="t"/>
              </a:cxn>
              <a:cxn ang="0">
                <a:pos x="r" y="vc"/>
              </a:cxn>
              <a:cxn ang="cd4">
                <a:pos x="hc" y="b"/>
              </a:cxn>
              <a:cxn ang="cd2">
                <a:pos x="l" y="vc"/>
              </a:cxn>
              <a:cxn ang="f40">
                <a:pos x="f63" y="f64"/>
              </a:cxn>
              <a:cxn ang="f40">
                <a:pos x="f65" y="f66"/>
              </a:cxn>
              <a:cxn ang="f40">
                <a:pos x="f67" y="f68"/>
              </a:cxn>
              <a:cxn ang="f40">
                <a:pos x="f67" y="f69"/>
              </a:cxn>
              <a:cxn ang="f40">
                <a:pos x="f63" y="f64"/>
              </a:cxn>
            </a:cxnLst>
            <a:rect l="f59" t="f62" r="f60" b="f61"/>
            <a:pathLst>
              <a:path w="37" h="21">
                <a:moveTo>
                  <a:pt x="f8" y="f5"/>
                </a:moveTo>
                <a:cubicBezTo>
                  <a:pt x="f9" y="f10"/>
                  <a:pt x="f11" y="f12"/>
                  <a:pt x="f6" y="f13"/>
                </a:cubicBezTo>
                <a:cubicBezTo>
                  <a:pt x="f8" y="f14"/>
                  <a:pt x="f15" y="f16"/>
                  <a:pt x="f5" y="f7"/>
                </a:cubicBezTo>
                <a:cubicBezTo>
                  <a:pt x="f5" y="f14"/>
                  <a:pt x="f5" y="f17"/>
                  <a:pt x="f5" y="f18"/>
                </a:cubicBezTo>
                <a:cubicBezTo>
                  <a:pt x="f12" y="f19"/>
                  <a:pt x="f20" y="f19"/>
                  <a:pt x="f8" y="f5"/>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269" name="Freeform 275">
            <a:extLst>
              <a:ext uri="{FF2B5EF4-FFF2-40B4-BE49-F238E27FC236}">
                <a16:creationId xmlns:a16="http://schemas.microsoft.com/office/drawing/2014/main" id="{0BA6B3DA-C329-8828-D562-E953A86CB91C}"/>
              </a:ext>
            </a:extLst>
          </p:cNvPr>
          <p:cNvSpPr/>
          <p:nvPr/>
        </p:nvSpPr>
        <p:spPr>
          <a:xfrm>
            <a:off x="6061072" y="1784753"/>
            <a:ext cx="57150" cy="36511"/>
          </a:xfrm>
          <a:custGeom>
            <a:avLst/>
            <a:gdLst>
              <a:gd name="f0" fmla="val 10800000"/>
              <a:gd name="f1" fmla="val 5400000"/>
              <a:gd name="f2" fmla="val 180"/>
              <a:gd name="f3" fmla="val w"/>
              <a:gd name="f4" fmla="val h"/>
              <a:gd name="f5" fmla="val 0"/>
              <a:gd name="f6" fmla="val 32"/>
              <a:gd name="f7" fmla="val 21"/>
              <a:gd name="f8" fmla="val 14"/>
              <a:gd name="f9" fmla="val 9"/>
              <a:gd name="f10" fmla="val 17"/>
              <a:gd name="f11" fmla="val 5"/>
              <a:gd name="f12" fmla="val 13"/>
              <a:gd name="f13" fmla="val 8"/>
              <a:gd name="f14" fmla="val 10"/>
              <a:gd name="f15" fmla="val 6"/>
              <a:gd name="f16" fmla="val 20"/>
              <a:gd name="f17" fmla="val 3"/>
              <a:gd name="f18" fmla="val 7"/>
              <a:gd name="f19" fmla="val 26"/>
              <a:gd name="f20" fmla="+- 0 0 -90"/>
              <a:gd name="f21" fmla="*/ f3 1 32"/>
              <a:gd name="f22" fmla="*/ f4 1 21"/>
              <a:gd name="f23" fmla="val f5"/>
              <a:gd name="f24" fmla="val f6"/>
              <a:gd name="f25" fmla="val f7"/>
              <a:gd name="f26" fmla="*/ f20 f0 1"/>
              <a:gd name="f27" fmla="+- f25 0 f23"/>
              <a:gd name="f28" fmla="+- f24 0 f23"/>
              <a:gd name="f29" fmla="*/ f26 1 f2"/>
              <a:gd name="f30" fmla="*/ f28 1 32"/>
              <a:gd name="f31" fmla="*/ f27 1 21"/>
              <a:gd name="f32" fmla="*/ 14 f28 1"/>
              <a:gd name="f33" fmla="*/ 21 f27 1"/>
              <a:gd name="f34" fmla="*/ 0 f28 1"/>
              <a:gd name="f35" fmla="*/ 8 f27 1"/>
              <a:gd name="f36" fmla="*/ 32 f28 1"/>
              <a:gd name="f37" fmla="*/ 0 f27 1"/>
              <a:gd name="f38" fmla="*/ 20 f27 1"/>
              <a:gd name="f39" fmla="+- f29 0 f1"/>
              <a:gd name="f40" fmla="*/ f32 1 32"/>
              <a:gd name="f41" fmla="*/ f33 1 21"/>
              <a:gd name="f42" fmla="*/ f34 1 32"/>
              <a:gd name="f43" fmla="*/ f35 1 21"/>
              <a:gd name="f44" fmla="*/ f36 1 32"/>
              <a:gd name="f45" fmla="*/ f37 1 21"/>
              <a:gd name="f46" fmla="*/ f38 1 21"/>
              <a:gd name="f47" fmla="*/ 0 1 f30"/>
              <a:gd name="f48" fmla="*/ f24 1 f30"/>
              <a:gd name="f49" fmla="*/ 0 1 f31"/>
              <a:gd name="f50" fmla="*/ f25 1 f31"/>
              <a:gd name="f51" fmla="*/ f40 1 f30"/>
              <a:gd name="f52" fmla="*/ f41 1 f31"/>
              <a:gd name="f53" fmla="*/ f42 1 f30"/>
              <a:gd name="f54" fmla="*/ f43 1 f31"/>
              <a:gd name="f55" fmla="*/ f44 1 f30"/>
              <a:gd name="f56" fmla="*/ f45 1 f31"/>
              <a:gd name="f57" fmla="*/ f46 1 f31"/>
              <a:gd name="f58" fmla="*/ f47 f21 1"/>
              <a:gd name="f59" fmla="*/ f48 f21 1"/>
              <a:gd name="f60" fmla="*/ f50 f22 1"/>
              <a:gd name="f61" fmla="*/ f49 f22 1"/>
              <a:gd name="f62" fmla="*/ f51 f21 1"/>
              <a:gd name="f63" fmla="*/ f52 f22 1"/>
              <a:gd name="f64" fmla="*/ f53 f21 1"/>
              <a:gd name="f65" fmla="*/ f54 f22 1"/>
              <a:gd name="f66" fmla="*/ f55 f21 1"/>
              <a:gd name="f67" fmla="*/ f56 f22 1"/>
              <a:gd name="f68" fmla="*/ f57 f22 1"/>
            </a:gdLst>
            <a:ahLst/>
            <a:cxnLst>
              <a:cxn ang="3cd4">
                <a:pos x="hc" y="t"/>
              </a:cxn>
              <a:cxn ang="0">
                <a:pos x="r" y="vc"/>
              </a:cxn>
              <a:cxn ang="cd4">
                <a:pos x="hc" y="b"/>
              </a:cxn>
              <a:cxn ang="cd2">
                <a:pos x="l" y="vc"/>
              </a:cxn>
              <a:cxn ang="f39">
                <a:pos x="f62" y="f63"/>
              </a:cxn>
              <a:cxn ang="f39">
                <a:pos x="f64" y="f65"/>
              </a:cxn>
              <a:cxn ang="f39">
                <a:pos x="f66" y="f67"/>
              </a:cxn>
              <a:cxn ang="f39">
                <a:pos x="f66" y="f68"/>
              </a:cxn>
              <a:cxn ang="f39">
                <a:pos x="f62" y="f63"/>
              </a:cxn>
            </a:cxnLst>
            <a:rect l="f58" t="f61" r="f59" b="f60"/>
            <a:pathLst>
              <a:path w="32" h="21">
                <a:moveTo>
                  <a:pt x="f8" y="f7"/>
                </a:moveTo>
                <a:cubicBezTo>
                  <a:pt x="f9" y="f10"/>
                  <a:pt x="f11" y="f12"/>
                  <a:pt x="f5" y="f13"/>
                </a:cubicBezTo>
                <a:cubicBezTo>
                  <a:pt x="f14" y="f15"/>
                  <a:pt x="f16" y="f17"/>
                  <a:pt x="f6" y="f5"/>
                </a:cubicBezTo>
                <a:cubicBezTo>
                  <a:pt x="f6" y="f18"/>
                  <a:pt x="f6" y="f12"/>
                  <a:pt x="f6" y="f16"/>
                </a:cubicBezTo>
                <a:cubicBezTo>
                  <a:pt x="f19" y="f16"/>
                  <a:pt x="f16" y="f7"/>
                  <a:pt x="f8" y="f7"/>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270" name="Freeform 276">
            <a:extLst>
              <a:ext uri="{FF2B5EF4-FFF2-40B4-BE49-F238E27FC236}">
                <a16:creationId xmlns:a16="http://schemas.microsoft.com/office/drawing/2014/main" id="{37DB45DB-6146-0D27-34C8-990E50881B87}"/>
              </a:ext>
            </a:extLst>
          </p:cNvPr>
          <p:cNvSpPr/>
          <p:nvPr/>
        </p:nvSpPr>
        <p:spPr>
          <a:xfrm>
            <a:off x="6019796" y="1116409"/>
            <a:ext cx="98426" cy="60322"/>
          </a:xfrm>
          <a:custGeom>
            <a:avLst/>
            <a:gdLst>
              <a:gd name="f0" fmla="val 10800000"/>
              <a:gd name="f1" fmla="val 5400000"/>
              <a:gd name="f2" fmla="val 180"/>
              <a:gd name="f3" fmla="val w"/>
              <a:gd name="f4" fmla="val h"/>
              <a:gd name="f5" fmla="val 0"/>
              <a:gd name="f6" fmla="val 56"/>
              <a:gd name="f7" fmla="val 34"/>
              <a:gd name="f8" fmla="val 7"/>
              <a:gd name="f9" fmla="val 12"/>
              <a:gd name="f10" fmla="val 19"/>
              <a:gd name="f11" fmla="val 39"/>
              <a:gd name="f12" fmla="val 24"/>
              <a:gd name="f13" fmla="val 21"/>
              <a:gd name="f14" fmla="val 29"/>
              <a:gd name="f15" fmla="val 3"/>
              <a:gd name="f16" fmla="val 17"/>
              <a:gd name="f17" fmla="val 15"/>
              <a:gd name="f18" fmla="val 13"/>
              <a:gd name="f19" fmla="val 28"/>
              <a:gd name="f20" fmla="val 9"/>
              <a:gd name="f21" fmla="val 41"/>
              <a:gd name="f22" fmla="val 5"/>
              <a:gd name="f23" fmla="+- 0 0 -90"/>
              <a:gd name="f24" fmla="*/ f3 1 56"/>
              <a:gd name="f25" fmla="*/ f4 1 34"/>
              <a:gd name="f26" fmla="val f5"/>
              <a:gd name="f27" fmla="val f6"/>
              <a:gd name="f28" fmla="val f7"/>
              <a:gd name="f29" fmla="*/ f23 f0 1"/>
              <a:gd name="f30" fmla="+- f28 0 f26"/>
              <a:gd name="f31" fmla="+- f27 0 f26"/>
              <a:gd name="f32" fmla="*/ f29 1 f2"/>
              <a:gd name="f33" fmla="*/ f31 1 56"/>
              <a:gd name="f34" fmla="*/ f30 1 34"/>
              <a:gd name="f35" fmla="*/ 56 f31 1"/>
              <a:gd name="f36" fmla="*/ 0 f30 1"/>
              <a:gd name="f37" fmla="*/ 19 f30 1"/>
              <a:gd name="f38" fmla="*/ 3 f31 1"/>
              <a:gd name="f39" fmla="*/ 34 f30 1"/>
              <a:gd name="f40" fmla="*/ 15 f31 1"/>
              <a:gd name="f41" fmla="*/ 13 f30 1"/>
              <a:gd name="f42" fmla="+- f32 0 f1"/>
              <a:gd name="f43" fmla="*/ f35 1 56"/>
              <a:gd name="f44" fmla="*/ f36 1 34"/>
              <a:gd name="f45" fmla="*/ f37 1 34"/>
              <a:gd name="f46" fmla="*/ f38 1 56"/>
              <a:gd name="f47" fmla="*/ f39 1 34"/>
              <a:gd name="f48" fmla="*/ f40 1 56"/>
              <a:gd name="f49" fmla="*/ f41 1 34"/>
              <a:gd name="f50" fmla="*/ 0 1 f33"/>
              <a:gd name="f51" fmla="*/ f27 1 f33"/>
              <a:gd name="f52" fmla="*/ 0 1 f34"/>
              <a:gd name="f53" fmla="*/ f28 1 f34"/>
              <a:gd name="f54" fmla="*/ f43 1 f33"/>
              <a:gd name="f55" fmla="*/ f44 1 f34"/>
              <a:gd name="f56" fmla="*/ f45 1 f34"/>
              <a:gd name="f57" fmla="*/ f46 1 f33"/>
              <a:gd name="f58" fmla="*/ f47 1 f34"/>
              <a:gd name="f59" fmla="*/ f48 1 f33"/>
              <a:gd name="f60" fmla="*/ f49 1 f34"/>
              <a:gd name="f61" fmla="*/ f50 f24 1"/>
              <a:gd name="f62" fmla="*/ f51 f24 1"/>
              <a:gd name="f63" fmla="*/ f53 f25 1"/>
              <a:gd name="f64" fmla="*/ f52 f25 1"/>
              <a:gd name="f65" fmla="*/ f54 f24 1"/>
              <a:gd name="f66" fmla="*/ f55 f25 1"/>
              <a:gd name="f67" fmla="*/ f56 f25 1"/>
              <a:gd name="f68" fmla="*/ f57 f24 1"/>
              <a:gd name="f69" fmla="*/ f58 f25 1"/>
              <a:gd name="f70" fmla="*/ f59 f24 1"/>
              <a:gd name="f71" fmla="*/ f60 f25 1"/>
            </a:gdLst>
            <a:ahLst/>
            <a:cxnLst>
              <a:cxn ang="3cd4">
                <a:pos x="hc" y="t"/>
              </a:cxn>
              <a:cxn ang="0">
                <a:pos x="r" y="vc"/>
              </a:cxn>
              <a:cxn ang="cd4">
                <a:pos x="hc" y="b"/>
              </a:cxn>
              <a:cxn ang="cd2">
                <a:pos x="l" y="vc"/>
              </a:cxn>
              <a:cxn ang="f42">
                <a:pos x="f65" y="f66"/>
              </a:cxn>
              <a:cxn ang="f42">
                <a:pos x="f65" y="f67"/>
              </a:cxn>
              <a:cxn ang="f42">
                <a:pos x="f68" y="f69"/>
              </a:cxn>
              <a:cxn ang="f42">
                <a:pos x="f70" y="f71"/>
              </a:cxn>
              <a:cxn ang="f42">
                <a:pos x="f65" y="f66"/>
              </a:cxn>
            </a:cxnLst>
            <a:rect l="f61" t="f64" r="f62" b="f63"/>
            <a:pathLst>
              <a:path w="56" h="34">
                <a:moveTo>
                  <a:pt x="f6" y="f5"/>
                </a:moveTo>
                <a:cubicBezTo>
                  <a:pt x="f6" y="f8"/>
                  <a:pt x="f6" y="f9"/>
                  <a:pt x="f6" y="f10"/>
                </a:cubicBezTo>
                <a:cubicBezTo>
                  <a:pt x="f11" y="f12"/>
                  <a:pt x="f13" y="f14"/>
                  <a:pt x="f15" y="f7"/>
                </a:cubicBezTo>
                <a:cubicBezTo>
                  <a:pt x="f5" y="f16"/>
                  <a:pt x="f5" y="f16"/>
                  <a:pt x="f17" y="f18"/>
                </a:cubicBezTo>
                <a:cubicBezTo>
                  <a:pt x="f19" y="f20"/>
                  <a:pt x="f21" y="f22"/>
                  <a:pt x="f6" y="f5"/>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271" name="Freeform 277">
            <a:extLst>
              <a:ext uri="{FF2B5EF4-FFF2-40B4-BE49-F238E27FC236}">
                <a16:creationId xmlns:a16="http://schemas.microsoft.com/office/drawing/2014/main" id="{1E95476F-F693-B986-BDCF-DE2156D127EB}"/>
              </a:ext>
            </a:extLst>
          </p:cNvPr>
          <p:cNvSpPr/>
          <p:nvPr/>
        </p:nvSpPr>
        <p:spPr>
          <a:xfrm>
            <a:off x="6022979" y="1389458"/>
            <a:ext cx="98426" cy="55558"/>
          </a:xfrm>
          <a:custGeom>
            <a:avLst/>
            <a:gdLst>
              <a:gd name="f0" fmla="val 10800000"/>
              <a:gd name="f1" fmla="val 5400000"/>
              <a:gd name="f2" fmla="val 180"/>
              <a:gd name="f3" fmla="val w"/>
              <a:gd name="f4" fmla="val h"/>
              <a:gd name="f5" fmla="val 0"/>
              <a:gd name="f6" fmla="val 56"/>
              <a:gd name="f7" fmla="val 31"/>
              <a:gd name="f8" fmla="val 53"/>
              <a:gd name="f9" fmla="val 13"/>
              <a:gd name="f10" fmla="val 54"/>
              <a:gd name="f11" fmla="val 20"/>
              <a:gd name="f12" fmla="val 41"/>
              <a:gd name="f13" fmla="val 22"/>
              <a:gd name="f14" fmla="val 28"/>
              <a:gd name="f15" fmla="val 24"/>
              <a:gd name="f16" fmla="val 14"/>
              <a:gd name="f17" fmla="val 25"/>
              <a:gd name="f18" fmla="val 18"/>
              <a:gd name="f19" fmla="val 9"/>
              <a:gd name="f20" fmla="val 35"/>
              <a:gd name="f21" fmla="val 5"/>
              <a:gd name="f22" fmla="+- 0 0 -90"/>
              <a:gd name="f23" fmla="*/ f3 1 56"/>
              <a:gd name="f24" fmla="*/ f4 1 31"/>
              <a:gd name="f25" fmla="val f5"/>
              <a:gd name="f26" fmla="val f6"/>
              <a:gd name="f27" fmla="val f7"/>
              <a:gd name="f28" fmla="*/ f22 f0 1"/>
              <a:gd name="f29" fmla="+- f27 0 f25"/>
              <a:gd name="f30" fmla="+- f26 0 f25"/>
              <a:gd name="f31" fmla="*/ f28 1 f2"/>
              <a:gd name="f32" fmla="*/ f30 1 56"/>
              <a:gd name="f33" fmla="*/ f29 1 31"/>
              <a:gd name="f34" fmla="*/ 53 f30 1"/>
              <a:gd name="f35" fmla="*/ 0 f29 1"/>
              <a:gd name="f36" fmla="*/ 41 f30 1"/>
              <a:gd name="f37" fmla="*/ 22 f29 1"/>
              <a:gd name="f38" fmla="*/ 0 f30 1"/>
              <a:gd name="f39" fmla="*/ 31 f29 1"/>
              <a:gd name="f40" fmla="*/ 14 f29 1"/>
              <a:gd name="f41" fmla="+- f31 0 f1"/>
              <a:gd name="f42" fmla="*/ f34 1 56"/>
              <a:gd name="f43" fmla="*/ f35 1 31"/>
              <a:gd name="f44" fmla="*/ f36 1 56"/>
              <a:gd name="f45" fmla="*/ f37 1 31"/>
              <a:gd name="f46" fmla="*/ f38 1 56"/>
              <a:gd name="f47" fmla="*/ f39 1 31"/>
              <a:gd name="f48" fmla="*/ f40 1 31"/>
              <a:gd name="f49" fmla="*/ 0 1 f32"/>
              <a:gd name="f50" fmla="*/ f26 1 f32"/>
              <a:gd name="f51" fmla="*/ 0 1 f33"/>
              <a:gd name="f52" fmla="*/ f27 1 f33"/>
              <a:gd name="f53" fmla="*/ f42 1 f32"/>
              <a:gd name="f54" fmla="*/ f43 1 f33"/>
              <a:gd name="f55" fmla="*/ f44 1 f32"/>
              <a:gd name="f56" fmla="*/ f45 1 f33"/>
              <a:gd name="f57" fmla="*/ f46 1 f32"/>
              <a:gd name="f58" fmla="*/ f47 1 f33"/>
              <a:gd name="f59" fmla="*/ f48 1 f33"/>
              <a:gd name="f60" fmla="*/ f49 f23 1"/>
              <a:gd name="f61" fmla="*/ f50 f23 1"/>
              <a:gd name="f62" fmla="*/ f52 f24 1"/>
              <a:gd name="f63" fmla="*/ f51 f24 1"/>
              <a:gd name="f64" fmla="*/ f53 f23 1"/>
              <a:gd name="f65" fmla="*/ f54 f24 1"/>
              <a:gd name="f66" fmla="*/ f55 f23 1"/>
              <a:gd name="f67" fmla="*/ f56 f24 1"/>
              <a:gd name="f68" fmla="*/ f57 f23 1"/>
              <a:gd name="f69" fmla="*/ f58 f24 1"/>
              <a:gd name="f70" fmla="*/ f59 f24 1"/>
            </a:gdLst>
            <a:ahLst/>
            <a:cxnLst>
              <a:cxn ang="3cd4">
                <a:pos x="hc" y="t"/>
              </a:cxn>
              <a:cxn ang="0">
                <a:pos x="r" y="vc"/>
              </a:cxn>
              <a:cxn ang="cd4">
                <a:pos x="hc" y="b"/>
              </a:cxn>
              <a:cxn ang="cd2">
                <a:pos x="l" y="vc"/>
              </a:cxn>
              <a:cxn ang="f41">
                <a:pos x="f64" y="f65"/>
              </a:cxn>
              <a:cxn ang="f41">
                <a:pos x="f66" y="f67"/>
              </a:cxn>
              <a:cxn ang="f41">
                <a:pos x="f68" y="f69"/>
              </a:cxn>
              <a:cxn ang="f41">
                <a:pos x="f68" y="f70"/>
              </a:cxn>
              <a:cxn ang="f41">
                <a:pos x="f64" y="f65"/>
              </a:cxn>
            </a:cxnLst>
            <a:rect l="f60" t="f63" r="f61" b="f62"/>
            <a:pathLst>
              <a:path w="56" h="31">
                <a:moveTo>
                  <a:pt x="f8" y="f5"/>
                </a:moveTo>
                <a:cubicBezTo>
                  <a:pt x="f6" y="f9"/>
                  <a:pt x="f10" y="f11"/>
                  <a:pt x="f12" y="f13"/>
                </a:cubicBezTo>
                <a:cubicBezTo>
                  <a:pt x="f14" y="f15"/>
                  <a:pt x="f16" y="f14"/>
                  <a:pt x="f5" y="f7"/>
                </a:cubicBezTo>
                <a:cubicBezTo>
                  <a:pt x="f5" y="f17"/>
                  <a:pt x="f5" y="f11"/>
                  <a:pt x="f5" y="f16"/>
                </a:cubicBezTo>
                <a:cubicBezTo>
                  <a:pt x="f18" y="f19"/>
                  <a:pt x="f20" y="f21"/>
                  <a:pt x="f8" y="f5"/>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272" name="Freeform 278">
            <a:extLst>
              <a:ext uri="{FF2B5EF4-FFF2-40B4-BE49-F238E27FC236}">
                <a16:creationId xmlns:a16="http://schemas.microsoft.com/office/drawing/2014/main" id="{DFB746AC-603A-72C1-4012-33565E79A89A}"/>
              </a:ext>
            </a:extLst>
          </p:cNvPr>
          <p:cNvSpPr/>
          <p:nvPr/>
        </p:nvSpPr>
        <p:spPr>
          <a:xfrm>
            <a:off x="6021388" y="1335490"/>
            <a:ext cx="96834" cy="55558"/>
          </a:xfrm>
          <a:custGeom>
            <a:avLst/>
            <a:gdLst>
              <a:gd name="f0" fmla="val 10800000"/>
              <a:gd name="f1" fmla="val 5400000"/>
              <a:gd name="f2" fmla="val 180"/>
              <a:gd name="f3" fmla="val w"/>
              <a:gd name="f4" fmla="val h"/>
              <a:gd name="f5" fmla="val 0"/>
              <a:gd name="f6" fmla="val 55"/>
              <a:gd name="f7" fmla="val 32"/>
              <a:gd name="f8" fmla="val 7"/>
              <a:gd name="f9" fmla="val 12"/>
              <a:gd name="f10" fmla="val 18"/>
              <a:gd name="f11" fmla="val 37"/>
              <a:gd name="f12" fmla="val 23"/>
              <a:gd name="f13" fmla="val 20"/>
              <a:gd name="f14" fmla="val 28"/>
              <a:gd name="f15" fmla="val 2"/>
              <a:gd name="f16" fmla="val 15"/>
              <a:gd name="f17" fmla="val 11"/>
              <a:gd name="f18" fmla="val 41"/>
              <a:gd name="f19" fmla="val 4"/>
              <a:gd name="f20" fmla="+- 0 0 -90"/>
              <a:gd name="f21" fmla="*/ f3 1 55"/>
              <a:gd name="f22" fmla="*/ f4 1 32"/>
              <a:gd name="f23" fmla="val f5"/>
              <a:gd name="f24" fmla="val f6"/>
              <a:gd name="f25" fmla="val f7"/>
              <a:gd name="f26" fmla="*/ f20 f0 1"/>
              <a:gd name="f27" fmla="+- f25 0 f23"/>
              <a:gd name="f28" fmla="+- f24 0 f23"/>
              <a:gd name="f29" fmla="*/ f26 1 f2"/>
              <a:gd name="f30" fmla="*/ f28 1 55"/>
              <a:gd name="f31" fmla="*/ f27 1 32"/>
              <a:gd name="f32" fmla="*/ 55 f28 1"/>
              <a:gd name="f33" fmla="*/ 0 f27 1"/>
              <a:gd name="f34" fmla="*/ 18 f27 1"/>
              <a:gd name="f35" fmla="*/ 2 f28 1"/>
              <a:gd name="f36" fmla="*/ 32 f27 1"/>
              <a:gd name="f37" fmla="*/ 15 f28 1"/>
              <a:gd name="f38" fmla="*/ 11 f27 1"/>
              <a:gd name="f39" fmla="+- f29 0 f1"/>
              <a:gd name="f40" fmla="*/ f32 1 55"/>
              <a:gd name="f41" fmla="*/ f33 1 32"/>
              <a:gd name="f42" fmla="*/ f34 1 32"/>
              <a:gd name="f43" fmla="*/ f35 1 55"/>
              <a:gd name="f44" fmla="*/ f36 1 32"/>
              <a:gd name="f45" fmla="*/ f37 1 55"/>
              <a:gd name="f46" fmla="*/ f38 1 32"/>
              <a:gd name="f47" fmla="*/ 0 1 f30"/>
              <a:gd name="f48" fmla="*/ f24 1 f30"/>
              <a:gd name="f49" fmla="*/ 0 1 f31"/>
              <a:gd name="f50" fmla="*/ f25 1 f31"/>
              <a:gd name="f51" fmla="*/ f40 1 f30"/>
              <a:gd name="f52" fmla="*/ f41 1 f31"/>
              <a:gd name="f53" fmla="*/ f42 1 f31"/>
              <a:gd name="f54" fmla="*/ f43 1 f30"/>
              <a:gd name="f55" fmla="*/ f44 1 f31"/>
              <a:gd name="f56" fmla="*/ f45 1 f30"/>
              <a:gd name="f57" fmla="*/ f46 1 f31"/>
              <a:gd name="f58" fmla="*/ f47 f21 1"/>
              <a:gd name="f59" fmla="*/ f48 f21 1"/>
              <a:gd name="f60" fmla="*/ f50 f22 1"/>
              <a:gd name="f61" fmla="*/ f49 f22 1"/>
              <a:gd name="f62" fmla="*/ f51 f21 1"/>
              <a:gd name="f63" fmla="*/ f52 f22 1"/>
              <a:gd name="f64" fmla="*/ f53 f22 1"/>
              <a:gd name="f65" fmla="*/ f54 f21 1"/>
              <a:gd name="f66" fmla="*/ f55 f22 1"/>
              <a:gd name="f67" fmla="*/ f56 f21 1"/>
              <a:gd name="f68" fmla="*/ f57 f22 1"/>
            </a:gdLst>
            <a:ahLst/>
            <a:cxnLst>
              <a:cxn ang="3cd4">
                <a:pos x="hc" y="t"/>
              </a:cxn>
              <a:cxn ang="0">
                <a:pos x="r" y="vc"/>
              </a:cxn>
              <a:cxn ang="cd4">
                <a:pos x="hc" y="b"/>
              </a:cxn>
              <a:cxn ang="cd2">
                <a:pos x="l" y="vc"/>
              </a:cxn>
              <a:cxn ang="f39">
                <a:pos x="f62" y="f63"/>
              </a:cxn>
              <a:cxn ang="f39">
                <a:pos x="f62" y="f64"/>
              </a:cxn>
              <a:cxn ang="f39">
                <a:pos x="f65" y="f66"/>
              </a:cxn>
              <a:cxn ang="f39">
                <a:pos x="f67" y="f68"/>
              </a:cxn>
              <a:cxn ang="f39">
                <a:pos x="f62" y="f63"/>
              </a:cxn>
            </a:cxnLst>
            <a:rect l="f58" t="f61" r="f59" b="f60"/>
            <a:pathLst>
              <a:path w="55" h="32">
                <a:moveTo>
                  <a:pt x="f6" y="f5"/>
                </a:moveTo>
                <a:cubicBezTo>
                  <a:pt x="f6" y="f8"/>
                  <a:pt x="f6" y="f9"/>
                  <a:pt x="f6" y="f10"/>
                </a:cubicBezTo>
                <a:cubicBezTo>
                  <a:pt x="f11" y="f12"/>
                  <a:pt x="f13" y="f14"/>
                  <a:pt x="f15" y="f7"/>
                </a:cubicBezTo>
                <a:cubicBezTo>
                  <a:pt x="f5" y="f16"/>
                  <a:pt x="f5" y="f16"/>
                  <a:pt x="f16" y="f17"/>
                </a:cubicBezTo>
                <a:cubicBezTo>
                  <a:pt x="f14" y="f8"/>
                  <a:pt x="f18" y="f19"/>
                  <a:pt x="f6" y="f5"/>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273" name="Freeform 279">
            <a:extLst>
              <a:ext uri="{FF2B5EF4-FFF2-40B4-BE49-F238E27FC236}">
                <a16:creationId xmlns:a16="http://schemas.microsoft.com/office/drawing/2014/main" id="{1B249ED9-C4B3-0C37-7C25-8BF7F078CEA8}"/>
              </a:ext>
            </a:extLst>
          </p:cNvPr>
          <p:cNvSpPr/>
          <p:nvPr/>
        </p:nvSpPr>
        <p:spPr>
          <a:xfrm>
            <a:off x="6018215" y="1283095"/>
            <a:ext cx="100017" cy="53977"/>
          </a:xfrm>
          <a:custGeom>
            <a:avLst/>
            <a:gdLst>
              <a:gd name="f0" fmla="val 10800000"/>
              <a:gd name="f1" fmla="val 5400000"/>
              <a:gd name="f2" fmla="val 180"/>
              <a:gd name="f3" fmla="val w"/>
              <a:gd name="f4" fmla="val h"/>
              <a:gd name="f5" fmla="val 0"/>
              <a:gd name="f6" fmla="val 57"/>
              <a:gd name="f7" fmla="val 31"/>
              <a:gd name="f8" fmla="val 1"/>
              <a:gd name="f9" fmla="val 6"/>
              <a:gd name="f10" fmla="val 11"/>
              <a:gd name="f11" fmla="val 17"/>
              <a:gd name="f12" fmla="val 40"/>
              <a:gd name="f13" fmla="val 22"/>
              <a:gd name="f14" fmla="val 27"/>
              <a:gd name="f15" fmla="val 5"/>
              <a:gd name="f16" fmla="val 18"/>
              <a:gd name="f17" fmla="val 14"/>
              <a:gd name="f18" fmla="val 15"/>
              <a:gd name="f19" fmla="val 28"/>
              <a:gd name="f20" fmla="val 7"/>
              <a:gd name="f21" fmla="val 41"/>
              <a:gd name="f22" fmla="val 4"/>
              <a:gd name="f23" fmla="val 54"/>
              <a:gd name="f24" fmla="val 55"/>
              <a:gd name="f25" fmla="+- 0 0 -90"/>
              <a:gd name="f26" fmla="*/ f3 1 57"/>
              <a:gd name="f27" fmla="*/ f4 1 31"/>
              <a:gd name="f28" fmla="val f5"/>
              <a:gd name="f29" fmla="val f6"/>
              <a:gd name="f30" fmla="val f7"/>
              <a:gd name="f31" fmla="*/ f25 f0 1"/>
              <a:gd name="f32" fmla="+- f30 0 f28"/>
              <a:gd name="f33" fmla="+- f29 0 f28"/>
              <a:gd name="f34" fmla="*/ f31 1 f2"/>
              <a:gd name="f35" fmla="*/ f33 1 57"/>
              <a:gd name="f36" fmla="*/ f32 1 31"/>
              <a:gd name="f37" fmla="*/ 57 f33 1"/>
              <a:gd name="f38" fmla="*/ 1 f32 1"/>
              <a:gd name="f39" fmla="*/ 17 f32 1"/>
              <a:gd name="f40" fmla="*/ 5 f33 1"/>
              <a:gd name="f41" fmla="*/ 31 f32 1"/>
              <a:gd name="f42" fmla="*/ 15 f33 1"/>
              <a:gd name="f43" fmla="*/ 11 f32 1"/>
              <a:gd name="f44" fmla="*/ 54 f33 1"/>
              <a:gd name="f45" fmla="*/ 0 f32 1"/>
              <a:gd name="f46" fmla="+- f34 0 f1"/>
              <a:gd name="f47" fmla="*/ f37 1 57"/>
              <a:gd name="f48" fmla="*/ f38 1 31"/>
              <a:gd name="f49" fmla="*/ f39 1 31"/>
              <a:gd name="f50" fmla="*/ f40 1 57"/>
              <a:gd name="f51" fmla="*/ f41 1 31"/>
              <a:gd name="f52" fmla="*/ f42 1 57"/>
              <a:gd name="f53" fmla="*/ f43 1 31"/>
              <a:gd name="f54" fmla="*/ f44 1 57"/>
              <a:gd name="f55" fmla="*/ f45 1 31"/>
              <a:gd name="f56" fmla="*/ 0 1 f35"/>
              <a:gd name="f57" fmla="*/ f29 1 f35"/>
              <a:gd name="f58" fmla="*/ 0 1 f36"/>
              <a:gd name="f59" fmla="*/ f30 1 f36"/>
              <a:gd name="f60" fmla="*/ f47 1 f35"/>
              <a:gd name="f61" fmla="*/ f48 1 f36"/>
              <a:gd name="f62" fmla="*/ f49 1 f36"/>
              <a:gd name="f63" fmla="*/ f50 1 f35"/>
              <a:gd name="f64" fmla="*/ f51 1 f36"/>
              <a:gd name="f65" fmla="*/ f52 1 f35"/>
              <a:gd name="f66" fmla="*/ f53 1 f36"/>
              <a:gd name="f67" fmla="*/ f54 1 f35"/>
              <a:gd name="f68" fmla="*/ f55 1 f36"/>
              <a:gd name="f69" fmla="*/ f56 f26 1"/>
              <a:gd name="f70" fmla="*/ f57 f26 1"/>
              <a:gd name="f71" fmla="*/ f59 f27 1"/>
              <a:gd name="f72" fmla="*/ f58 f27 1"/>
              <a:gd name="f73" fmla="*/ f60 f26 1"/>
              <a:gd name="f74" fmla="*/ f61 f27 1"/>
              <a:gd name="f75" fmla="*/ f62 f27 1"/>
              <a:gd name="f76" fmla="*/ f63 f26 1"/>
              <a:gd name="f77" fmla="*/ f64 f27 1"/>
              <a:gd name="f78" fmla="*/ f65 f26 1"/>
              <a:gd name="f79" fmla="*/ f66 f27 1"/>
              <a:gd name="f80" fmla="*/ f67 f26 1"/>
              <a:gd name="f81" fmla="*/ f68 f27 1"/>
            </a:gdLst>
            <a:ahLst/>
            <a:cxnLst>
              <a:cxn ang="3cd4">
                <a:pos x="hc" y="t"/>
              </a:cxn>
              <a:cxn ang="0">
                <a:pos x="r" y="vc"/>
              </a:cxn>
              <a:cxn ang="cd4">
                <a:pos x="hc" y="b"/>
              </a:cxn>
              <a:cxn ang="cd2">
                <a:pos x="l" y="vc"/>
              </a:cxn>
              <a:cxn ang="f46">
                <a:pos x="f73" y="f74"/>
              </a:cxn>
              <a:cxn ang="f46">
                <a:pos x="f73" y="f75"/>
              </a:cxn>
              <a:cxn ang="f46">
                <a:pos x="f76" y="f77"/>
              </a:cxn>
              <a:cxn ang="f46">
                <a:pos x="f78" y="f79"/>
              </a:cxn>
              <a:cxn ang="f46">
                <a:pos x="f80" y="f81"/>
              </a:cxn>
              <a:cxn ang="f46">
                <a:pos x="f73" y="f74"/>
              </a:cxn>
            </a:cxnLst>
            <a:rect l="f69" t="f72" r="f70" b="f71"/>
            <a:pathLst>
              <a:path w="57" h="31">
                <a:moveTo>
                  <a:pt x="f6" y="f8"/>
                </a:moveTo>
                <a:cubicBezTo>
                  <a:pt x="f6" y="f9"/>
                  <a:pt x="f6" y="f10"/>
                  <a:pt x="f6" y="f11"/>
                </a:cubicBezTo>
                <a:cubicBezTo>
                  <a:pt x="f12" y="f13"/>
                  <a:pt x="f13" y="f14"/>
                  <a:pt x="f15" y="f7"/>
                </a:cubicBezTo>
                <a:cubicBezTo>
                  <a:pt x="f5" y="f16"/>
                  <a:pt x="f8" y="f17"/>
                  <a:pt x="f18" y="f10"/>
                </a:cubicBezTo>
                <a:cubicBezTo>
                  <a:pt x="f19" y="f20"/>
                  <a:pt x="f21" y="f22"/>
                  <a:pt x="f23" y="f5"/>
                </a:cubicBezTo>
                <a:cubicBezTo>
                  <a:pt x="f23" y="f5"/>
                  <a:pt x="f24" y="f5"/>
                  <a:pt x="f6" y="f8"/>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274" name="Freeform 280">
            <a:extLst>
              <a:ext uri="{FF2B5EF4-FFF2-40B4-BE49-F238E27FC236}">
                <a16:creationId xmlns:a16="http://schemas.microsoft.com/office/drawing/2014/main" id="{33FDCDE2-1325-A3AD-8BE5-B460125E240A}"/>
              </a:ext>
            </a:extLst>
          </p:cNvPr>
          <p:cNvSpPr/>
          <p:nvPr/>
        </p:nvSpPr>
        <p:spPr>
          <a:xfrm>
            <a:off x="6019796" y="1227536"/>
            <a:ext cx="103190" cy="57150"/>
          </a:xfrm>
          <a:custGeom>
            <a:avLst/>
            <a:gdLst>
              <a:gd name="f0" fmla="val 10800000"/>
              <a:gd name="f1" fmla="val 5400000"/>
              <a:gd name="f2" fmla="val 180"/>
              <a:gd name="f3" fmla="val w"/>
              <a:gd name="f4" fmla="val h"/>
              <a:gd name="f5" fmla="val 0"/>
              <a:gd name="f6" fmla="val 59"/>
              <a:gd name="f7" fmla="val 32"/>
              <a:gd name="f8" fmla="val 3"/>
              <a:gd name="f9" fmla="val 14"/>
              <a:gd name="f10" fmla="val 15"/>
              <a:gd name="f11" fmla="val 16"/>
              <a:gd name="f12" fmla="val 10"/>
              <a:gd name="f13" fmla="val 29"/>
              <a:gd name="f14" fmla="val 7"/>
              <a:gd name="f15" fmla="val 42"/>
              <a:gd name="f16" fmla="val 54"/>
              <a:gd name="f17" fmla="val 58"/>
              <a:gd name="f18" fmla="val 17"/>
              <a:gd name="f19" fmla="val 44"/>
              <a:gd name="f20" fmla="val 21"/>
              <a:gd name="f21" fmla="val 30"/>
              <a:gd name="f22" fmla="val 25"/>
              <a:gd name="f23" fmla="val 28"/>
              <a:gd name="f24" fmla="+- 0 0 -90"/>
              <a:gd name="f25" fmla="*/ f3 1 59"/>
              <a:gd name="f26" fmla="*/ f4 1 32"/>
              <a:gd name="f27" fmla="val f5"/>
              <a:gd name="f28" fmla="val f6"/>
              <a:gd name="f29" fmla="val f7"/>
              <a:gd name="f30" fmla="*/ f24 f0 1"/>
              <a:gd name="f31" fmla="+- f29 0 f27"/>
              <a:gd name="f32" fmla="+- f28 0 f27"/>
              <a:gd name="f33" fmla="*/ f30 1 f2"/>
              <a:gd name="f34" fmla="*/ f32 1 59"/>
              <a:gd name="f35" fmla="*/ f31 1 32"/>
              <a:gd name="f36" fmla="*/ 3 f32 1"/>
              <a:gd name="f37" fmla="*/ 32 f31 1"/>
              <a:gd name="f38" fmla="*/ 16 f32 1"/>
              <a:gd name="f39" fmla="*/ 10 f31 1"/>
              <a:gd name="f40" fmla="*/ 54 f32 1"/>
              <a:gd name="f41" fmla="*/ 0 f31 1"/>
              <a:gd name="f42" fmla="*/ 44 f32 1"/>
              <a:gd name="f43" fmla="*/ 21 f31 1"/>
              <a:gd name="f44" fmla="+- f33 0 f1"/>
              <a:gd name="f45" fmla="*/ f36 1 59"/>
              <a:gd name="f46" fmla="*/ f37 1 32"/>
              <a:gd name="f47" fmla="*/ f38 1 59"/>
              <a:gd name="f48" fmla="*/ f39 1 32"/>
              <a:gd name="f49" fmla="*/ f40 1 59"/>
              <a:gd name="f50" fmla="*/ f41 1 32"/>
              <a:gd name="f51" fmla="*/ f42 1 59"/>
              <a:gd name="f52" fmla="*/ f43 1 32"/>
              <a:gd name="f53" fmla="*/ 0 1 f34"/>
              <a:gd name="f54" fmla="*/ f28 1 f34"/>
              <a:gd name="f55" fmla="*/ 0 1 f35"/>
              <a:gd name="f56" fmla="*/ f29 1 f35"/>
              <a:gd name="f57" fmla="*/ f45 1 f34"/>
              <a:gd name="f58" fmla="*/ f46 1 f35"/>
              <a:gd name="f59" fmla="*/ f47 1 f34"/>
              <a:gd name="f60" fmla="*/ f48 1 f35"/>
              <a:gd name="f61" fmla="*/ f49 1 f34"/>
              <a:gd name="f62" fmla="*/ f50 1 f35"/>
              <a:gd name="f63" fmla="*/ f51 1 f34"/>
              <a:gd name="f64" fmla="*/ f52 1 f35"/>
              <a:gd name="f65" fmla="*/ f53 f25 1"/>
              <a:gd name="f66" fmla="*/ f54 f25 1"/>
              <a:gd name="f67" fmla="*/ f56 f26 1"/>
              <a:gd name="f68" fmla="*/ f55 f26 1"/>
              <a:gd name="f69" fmla="*/ f57 f25 1"/>
              <a:gd name="f70" fmla="*/ f58 f26 1"/>
              <a:gd name="f71" fmla="*/ f59 f25 1"/>
              <a:gd name="f72" fmla="*/ f60 f26 1"/>
              <a:gd name="f73" fmla="*/ f61 f25 1"/>
              <a:gd name="f74" fmla="*/ f62 f26 1"/>
              <a:gd name="f75" fmla="*/ f63 f25 1"/>
              <a:gd name="f76" fmla="*/ f64 f26 1"/>
            </a:gdLst>
            <a:ahLst/>
            <a:cxnLst>
              <a:cxn ang="3cd4">
                <a:pos x="hc" y="t"/>
              </a:cxn>
              <a:cxn ang="0">
                <a:pos x="r" y="vc"/>
              </a:cxn>
              <a:cxn ang="cd4">
                <a:pos x="hc" y="b"/>
              </a:cxn>
              <a:cxn ang="cd2">
                <a:pos x="l" y="vc"/>
              </a:cxn>
              <a:cxn ang="f44">
                <a:pos x="f69" y="f70"/>
              </a:cxn>
              <a:cxn ang="f44">
                <a:pos x="f71" y="f72"/>
              </a:cxn>
              <a:cxn ang="f44">
                <a:pos x="f73" y="f74"/>
              </a:cxn>
              <a:cxn ang="f44">
                <a:pos x="f75" y="f76"/>
              </a:cxn>
              <a:cxn ang="f44">
                <a:pos x="f69" y="f70"/>
              </a:cxn>
            </a:cxnLst>
            <a:rect l="f65" t="f68" r="f66" b="f67"/>
            <a:pathLst>
              <a:path w="59" h="32">
                <a:moveTo>
                  <a:pt x="f8" y="f7"/>
                </a:moveTo>
                <a:cubicBezTo>
                  <a:pt x="f5" y="f9"/>
                  <a:pt x="f5" y="f10"/>
                  <a:pt x="f11" y="f12"/>
                </a:cubicBezTo>
                <a:cubicBezTo>
                  <a:pt x="f13" y="f14"/>
                  <a:pt x="f15" y="f8"/>
                  <a:pt x="f16" y="f5"/>
                </a:cubicBezTo>
                <a:cubicBezTo>
                  <a:pt x="f6" y="f10"/>
                  <a:pt x="f17" y="f18"/>
                  <a:pt x="f19" y="f20"/>
                </a:cubicBezTo>
                <a:cubicBezTo>
                  <a:pt x="f21" y="f22"/>
                  <a:pt x="f18" y="f23"/>
                  <a:pt x="f8" y="f7"/>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275" name="Freeform 281">
            <a:extLst>
              <a:ext uri="{FF2B5EF4-FFF2-40B4-BE49-F238E27FC236}">
                <a16:creationId xmlns:a16="http://schemas.microsoft.com/office/drawing/2014/main" id="{809BE9B6-2764-228D-7A94-9445A5CFA6F6}"/>
              </a:ext>
            </a:extLst>
          </p:cNvPr>
          <p:cNvSpPr/>
          <p:nvPr/>
        </p:nvSpPr>
        <p:spPr>
          <a:xfrm>
            <a:off x="6018215" y="1173559"/>
            <a:ext cx="103190" cy="57150"/>
          </a:xfrm>
          <a:custGeom>
            <a:avLst/>
            <a:gdLst>
              <a:gd name="f0" fmla="val 10800000"/>
              <a:gd name="f1" fmla="val 5400000"/>
              <a:gd name="f2" fmla="val 180"/>
              <a:gd name="f3" fmla="val w"/>
              <a:gd name="f4" fmla="val h"/>
              <a:gd name="f5" fmla="val 0"/>
              <a:gd name="f6" fmla="val 59"/>
              <a:gd name="f7" fmla="val 33"/>
              <a:gd name="f8" fmla="val 4"/>
              <a:gd name="f9" fmla="val 19"/>
              <a:gd name="f10" fmla="val 5"/>
              <a:gd name="f11" fmla="val 13"/>
              <a:gd name="f12" fmla="val 17"/>
              <a:gd name="f13" fmla="val 11"/>
              <a:gd name="f14" fmla="val 30"/>
              <a:gd name="f15" fmla="val 8"/>
              <a:gd name="f16" fmla="val 43"/>
              <a:gd name="f17" fmla="val 3"/>
              <a:gd name="f18" fmla="val 56"/>
              <a:gd name="f19" fmla="val 42"/>
              <a:gd name="f20" fmla="val 22"/>
              <a:gd name="f21" fmla="val 25"/>
              <a:gd name="f22" fmla="val 29"/>
              <a:gd name="f23" fmla="+- 0 0 -90"/>
              <a:gd name="f24" fmla="*/ f3 1 59"/>
              <a:gd name="f25" fmla="*/ f4 1 33"/>
              <a:gd name="f26" fmla="val f5"/>
              <a:gd name="f27" fmla="val f6"/>
              <a:gd name="f28" fmla="val f7"/>
              <a:gd name="f29" fmla="*/ f23 f0 1"/>
              <a:gd name="f30" fmla="+- f28 0 f26"/>
              <a:gd name="f31" fmla="+- f27 0 f26"/>
              <a:gd name="f32" fmla="*/ f29 1 f2"/>
              <a:gd name="f33" fmla="*/ f31 1 59"/>
              <a:gd name="f34" fmla="*/ f30 1 33"/>
              <a:gd name="f35" fmla="*/ 4 f31 1"/>
              <a:gd name="f36" fmla="*/ 33 f30 1"/>
              <a:gd name="f37" fmla="*/ 17 f31 1"/>
              <a:gd name="f38" fmla="*/ 11 f30 1"/>
              <a:gd name="f39" fmla="*/ 56 f31 1"/>
              <a:gd name="f40" fmla="*/ 0 f30 1"/>
              <a:gd name="f41" fmla="*/ 42 f31 1"/>
              <a:gd name="f42" fmla="*/ 22 f30 1"/>
              <a:gd name="f43" fmla="+- f32 0 f1"/>
              <a:gd name="f44" fmla="*/ f35 1 59"/>
              <a:gd name="f45" fmla="*/ f36 1 33"/>
              <a:gd name="f46" fmla="*/ f37 1 59"/>
              <a:gd name="f47" fmla="*/ f38 1 33"/>
              <a:gd name="f48" fmla="*/ f39 1 59"/>
              <a:gd name="f49" fmla="*/ f40 1 33"/>
              <a:gd name="f50" fmla="*/ f41 1 59"/>
              <a:gd name="f51" fmla="*/ f42 1 33"/>
              <a:gd name="f52" fmla="*/ 0 1 f33"/>
              <a:gd name="f53" fmla="*/ f27 1 f33"/>
              <a:gd name="f54" fmla="*/ 0 1 f34"/>
              <a:gd name="f55" fmla="*/ f28 1 f34"/>
              <a:gd name="f56" fmla="*/ f44 1 f33"/>
              <a:gd name="f57" fmla="*/ f45 1 f34"/>
              <a:gd name="f58" fmla="*/ f46 1 f33"/>
              <a:gd name="f59" fmla="*/ f47 1 f34"/>
              <a:gd name="f60" fmla="*/ f48 1 f33"/>
              <a:gd name="f61" fmla="*/ f49 1 f34"/>
              <a:gd name="f62" fmla="*/ f50 1 f33"/>
              <a:gd name="f63" fmla="*/ f51 1 f34"/>
              <a:gd name="f64" fmla="*/ f52 f24 1"/>
              <a:gd name="f65" fmla="*/ f53 f24 1"/>
              <a:gd name="f66" fmla="*/ f55 f25 1"/>
              <a:gd name="f67" fmla="*/ f54 f25 1"/>
              <a:gd name="f68" fmla="*/ f56 f24 1"/>
              <a:gd name="f69" fmla="*/ f57 f25 1"/>
              <a:gd name="f70" fmla="*/ f58 f24 1"/>
              <a:gd name="f71" fmla="*/ f59 f25 1"/>
              <a:gd name="f72" fmla="*/ f60 f24 1"/>
              <a:gd name="f73" fmla="*/ f61 f25 1"/>
              <a:gd name="f74" fmla="*/ f62 f24 1"/>
              <a:gd name="f75" fmla="*/ f63 f25 1"/>
            </a:gdLst>
            <a:ahLst/>
            <a:cxnLst>
              <a:cxn ang="3cd4">
                <a:pos x="hc" y="t"/>
              </a:cxn>
              <a:cxn ang="0">
                <a:pos x="r" y="vc"/>
              </a:cxn>
              <a:cxn ang="cd4">
                <a:pos x="hc" y="b"/>
              </a:cxn>
              <a:cxn ang="cd2">
                <a:pos x="l" y="vc"/>
              </a:cxn>
              <a:cxn ang="f43">
                <a:pos x="f68" y="f69"/>
              </a:cxn>
              <a:cxn ang="f43">
                <a:pos x="f70" y="f71"/>
              </a:cxn>
              <a:cxn ang="f43">
                <a:pos x="f72" y="f73"/>
              </a:cxn>
              <a:cxn ang="f43">
                <a:pos x="f74" y="f75"/>
              </a:cxn>
              <a:cxn ang="f43">
                <a:pos x="f68" y="f69"/>
              </a:cxn>
            </a:cxnLst>
            <a:rect l="f64" t="f67" r="f65" b="f66"/>
            <a:pathLst>
              <a:path w="59" h="33">
                <a:moveTo>
                  <a:pt x="f8" y="f7"/>
                </a:moveTo>
                <a:cubicBezTo>
                  <a:pt x="f5" y="f9"/>
                  <a:pt x="f10" y="f11"/>
                  <a:pt x="f12" y="f13"/>
                </a:cubicBezTo>
                <a:cubicBezTo>
                  <a:pt x="f14" y="f15"/>
                  <a:pt x="f16" y="f17"/>
                  <a:pt x="f18" y="f5"/>
                </a:cubicBezTo>
                <a:cubicBezTo>
                  <a:pt x="f6" y="f12"/>
                  <a:pt x="f6" y="f12"/>
                  <a:pt x="f19" y="f20"/>
                </a:cubicBezTo>
                <a:cubicBezTo>
                  <a:pt x="f14" y="f21"/>
                  <a:pt x="f12" y="f22"/>
                  <a:pt x="f8" y="f7"/>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276" name="Freeform 282">
            <a:extLst>
              <a:ext uri="{FF2B5EF4-FFF2-40B4-BE49-F238E27FC236}">
                <a16:creationId xmlns:a16="http://schemas.microsoft.com/office/drawing/2014/main" id="{7BD6422D-EFF6-FB51-3C60-EC360C94033A}"/>
              </a:ext>
            </a:extLst>
          </p:cNvPr>
          <p:cNvSpPr/>
          <p:nvPr/>
        </p:nvSpPr>
        <p:spPr>
          <a:xfrm>
            <a:off x="7726359" y="1227536"/>
            <a:ext cx="506413" cy="1638303"/>
          </a:xfrm>
          <a:custGeom>
            <a:avLst/>
            <a:gdLst>
              <a:gd name="f0" fmla="val 10800000"/>
              <a:gd name="f1" fmla="val 5400000"/>
              <a:gd name="f2" fmla="val 180"/>
              <a:gd name="f3" fmla="val w"/>
              <a:gd name="f4" fmla="val h"/>
              <a:gd name="f5" fmla="val 0"/>
              <a:gd name="f6" fmla="val 288"/>
              <a:gd name="f7" fmla="val 930"/>
              <a:gd name="f8" fmla="val 277"/>
              <a:gd name="f9" fmla="val 532"/>
              <a:gd name="f10" fmla="val 237"/>
              <a:gd name="f11" fmla="val 519"/>
              <a:gd name="f12" fmla="val 197"/>
              <a:gd name="f13" fmla="val 506"/>
              <a:gd name="f14" fmla="val 156"/>
              <a:gd name="f15" fmla="val 494"/>
              <a:gd name="f16" fmla="val 147"/>
              <a:gd name="f17" fmla="val 491"/>
              <a:gd name="f18" fmla="val 144"/>
              <a:gd name="f19" fmla="val 487"/>
              <a:gd name="f20" fmla="val 477"/>
              <a:gd name="f21" fmla="val 362"/>
              <a:gd name="f22" fmla="val 248"/>
              <a:gd name="f23" fmla="val 133"/>
              <a:gd name="f24" fmla="val 129"/>
              <a:gd name="f25" fmla="val 143"/>
              <a:gd name="f26" fmla="val 125"/>
              <a:gd name="f27" fmla="val 121"/>
              <a:gd name="f28" fmla="val 113"/>
              <a:gd name="f29" fmla="val 106"/>
              <a:gd name="f30" fmla="val 98"/>
              <a:gd name="f31" fmla="val 146"/>
              <a:gd name="f32" fmla="val 89"/>
              <a:gd name="f33" fmla="val 142"/>
              <a:gd name="f34" fmla="val 85"/>
              <a:gd name="f35" fmla="val 135"/>
              <a:gd name="f36" fmla="val 81"/>
              <a:gd name="f37" fmla="val 107"/>
              <a:gd name="f38" fmla="val 65"/>
              <a:gd name="f39" fmla="val 80"/>
              <a:gd name="f40" fmla="val 48"/>
              <a:gd name="f41" fmla="val 52"/>
              <a:gd name="f42" fmla="val 31"/>
              <a:gd name="f43" fmla="val 35"/>
              <a:gd name="f44" fmla="val 21"/>
              <a:gd name="f45" fmla="val 19"/>
              <a:gd name="f46" fmla="val 11"/>
              <a:gd name="f47" fmla="val 1"/>
              <a:gd name="f48" fmla="val 3"/>
              <a:gd name="f49" fmla="val 5"/>
              <a:gd name="f50" fmla="val 6"/>
              <a:gd name="f51" fmla="val 88"/>
              <a:gd name="f52" fmla="val 170"/>
              <a:gd name="f53" fmla="val 252"/>
              <a:gd name="f54" fmla="val 255"/>
              <a:gd name="f55" fmla="val 2"/>
              <a:gd name="f56" fmla="val 258"/>
              <a:gd name="f57" fmla="val 261"/>
              <a:gd name="f58" fmla="val 266"/>
              <a:gd name="f59" fmla="val 271"/>
              <a:gd name="f60" fmla="val 276"/>
              <a:gd name="f61" fmla="val 705"/>
              <a:gd name="f62" fmla="val 919"/>
              <a:gd name="f63" fmla="val 923"/>
              <a:gd name="f64" fmla="val 927"/>
              <a:gd name="f65" fmla="val 97"/>
              <a:gd name="f66" fmla="val 192"/>
              <a:gd name="f67" fmla="val 798"/>
              <a:gd name="f68" fmla="val 667"/>
              <a:gd name="f69" fmla="val 535"/>
              <a:gd name="f70" fmla="val 284"/>
              <a:gd name="f71" fmla="val 534"/>
              <a:gd name="f72" fmla="val 281"/>
              <a:gd name="f73" fmla="val 533"/>
              <a:gd name="f74" fmla="+- 0 0 -90"/>
              <a:gd name="f75" fmla="*/ f3 1 288"/>
              <a:gd name="f76" fmla="*/ f4 1 930"/>
              <a:gd name="f77" fmla="val f5"/>
              <a:gd name="f78" fmla="val f6"/>
              <a:gd name="f79" fmla="val f7"/>
              <a:gd name="f80" fmla="*/ f74 f0 1"/>
              <a:gd name="f81" fmla="+- f79 0 f77"/>
              <a:gd name="f82" fmla="+- f78 0 f77"/>
              <a:gd name="f83" fmla="*/ f80 1 f2"/>
              <a:gd name="f84" fmla="*/ f82 1 288"/>
              <a:gd name="f85" fmla="*/ f81 1 930"/>
              <a:gd name="f86" fmla="*/ 277 f82 1"/>
              <a:gd name="f87" fmla="*/ 532 f81 1"/>
              <a:gd name="f88" fmla="*/ 156 f82 1"/>
              <a:gd name="f89" fmla="*/ 494 f81 1"/>
              <a:gd name="f90" fmla="*/ 144 f82 1"/>
              <a:gd name="f91" fmla="*/ 477 f81 1"/>
              <a:gd name="f92" fmla="*/ 133 f81 1"/>
              <a:gd name="f93" fmla="*/ 143 f82 1"/>
              <a:gd name="f94" fmla="*/ 121 f81 1"/>
              <a:gd name="f95" fmla="*/ 98 f81 1"/>
              <a:gd name="f96" fmla="*/ 135 f82 1"/>
              <a:gd name="f97" fmla="*/ 81 f81 1"/>
              <a:gd name="f98" fmla="*/ 52 f82 1"/>
              <a:gd name="f99" fmla="*/ 31 f81 1"/>
              <a:gd name="f100" fmla="*/ 1 f82 1"/>
              <a:gd name="f101" fmla="*/ 0 f81 1"/>
              <a:gd name="f102" fmla="*/ 0 f82 1"/>
              <a:gd name="f103" fmla="*/ 6 f81 1"/>
              <a:gd name="f104" fmla="*/ 252 f81 1"/>
              <a:gd name="f105" fmla="*/ 2 f82 1"/>
              <a:gd name="f106" fmla="*/ 261 f81 1"/>
              <a:gd name="f107" fmla="*/ 276 f81 1"/>
              <a:gd name="f108" fmla="*/ 919 f81 1"/>
              <a:gd name="f109" fmla="*/ 930 f81 1"/>
              <a:gd name="f110" fmla="*/ 288 f82 1"/>
              <a:gd name="f111" fmla="*/ 535 f81 1"/>
              <a:gd name="f112" fmla="+- f83 0 f1"/>
              <a:gd name="f113" fmla="*/ f86 1 288"/>
              <a:gd name="f114" fmla="*/ f87 1 930"/>
              <a:gd name="f115" fmla="*/ f88 1 288"/>
              <a:gd name="f116" fmla="*/ f89 1 930"/>
              <a:gd name="f117" fmla="*/ f90 1 288"/>
              <a:gd name="f118" fmla="*/ f91 1 930"/>
              <a:gd name="f119" fmla="*/ f92 1 930"/>
              <a:gd name="f120" fmla="*/ f93 1 288"/>
              <a:gd name="f121" fmla="*/ f94 1 930"/>
              <a:gd name="f122" fmla="*/ f95 1 930"/>
              <a:gd name="f123" fmla="*/ f96 1 288"/>
              <a:gd name="f124" fmla="*/ f97 1 930"/>
              <a:gd name="f125" fmla="*/ f98 1 288"/>
              <a:gd name="f126" fmla="*/ f99 1 930"/>
              <a:gd name="f127" fmla="*/ f100 1 288"/>
              <a:gd name="f128" fmla="*/ f101 1 930"/>
              <a:gd name="f129" fmla="*/ f102 1 288"/>
              <a:gd name="f130" fmla="*/ f103 1 930"/>
              <a:gd name="f131" fmla="*/ f104 1 930"/>
              <a:gd name="f132" fmla="*/ f105 1 288"/>
              <a:gd name="f133" fmla="*/ f106 1 930"/>
              <a:gd name="f134" fmla="*/ f107 1 930"/>
              <a:gd name="f135" fmla="*/ f108 1 930"/>
              <a:gd name="f136" fmla="*/ f109 1 930"/>
              <a:gd name="f137" fmla="*/ f110 1 288"/>
              <a:gd name="f138" fmla="*/ f111 1 930"/>
              <a:gd name="f139" fmla="*/ 0 1 f84"/>
              <a:gd name="f140" fmla="*/ f78 1 f84"/>
              <a:gd name="f141" fmla="*/ 0 1 f85"/>
              <a:gd name="f142" fmla="*/ f79 1 f85"/>
              <a:gd name="f143" fmla="*/ f113 1 f84"/>
              <a:gd name="f144" fmla="*/ f114 1 f85"/>
              <a:gd name="f145" fmla="*/ f115 1 f84"/>
              <a:gd name="f146" fmla="*/ f116 1 f85"/>
              <a:gd name="f147" fmla="*/ f117 1 f84"/>
              <a:gd name="f148" fmla="*/ f118 1 f85"/>
              <a:gd name="f149" fmla="*/ f119 1 f85"/>
              <a:gd name="f150" fmla="*/ f120 1 f84"/>
              <a:gd name="f151" fmla="*/ f121 1 f85"/>
              <a:gd name="f152" fmla="*/ f122 1 f85"/>
              <a:gd name="f153" fmla="*/ f123 1 f84"/>
              <a:gd name="f154" fmla="*/ f124 1 f85"/>
              <a:gd name="f155" fmla="*/ f125 1 f84"/>
              <a:gd name="f156" fmla="*/ f126 1 f85"/>
              <a:gd name="f157" fmla="*/ f127 1 f84"/>
              <a:gd name="f158" fmla="*/ f128 1 f85"/>
              <a:gd name="f159" fmla="*/ f129 1 f84"/>
              <a:gd name="f160" fmla="*/ f130 1 f85"/>
              <a:gd name="f161" fmla="*/ f131 1 f85"/>
              <a:gd name="f162" fmla="*/ f132 1 f84"/>
              <a:gd name="f163" fmla="*/ f133 1 f85"/>
              <a:gd name="f164" fmla="*/ f134 1 f85"/>
              <a:gd name="f165" fmla="*/ f135 1 f85"/>
              <a:gd name="f166" fmla="*/ f136 1 f85"/>
              <a:gd name="f167" fmla="*/ f137 1 f84"/>
              <a:gd name="f168" fmla="*/ f138 1 f85"/>
              <a:gd name="f169" fmla="*/ f139 f75 1"/>
              <a:gd name="f170" fmla="*/ f140 f75 1"/>
              <a:gd name="f171" fmla="*/ f142 f76 1"/>
              <a:gd name="f172" fmla="*/ f141 f76 1"/>
              <a:gd name="f173" fmla="*/ f143 f75 1"/>
              <a:gd name="f174" fmla="*/ f144 f76 1"/>
              <a:gd name="f175" fmla="*/ f145 f75 1"/>
              <a:gd name="f176" fmla="*/ f146 f76 1"/>
              <a:gd name="f177" fmla="*/ f147 f75 1"/>
              <a:gd name="f178" fmla="*/ f148 f76 1"/>
              <a:gd name="f179" fmla="*/ f149 f76 1"/>
              <a:gd name="f180" fmla="*/ f150 f75 1"/>
              <a:gd name="f181" fmla="*/ f151 f76 1"/>
              <a:gd name="f182" fmla="*/ f152 f76 1"/>
              <a:gd name="f183" fmla="*/ f153 f75 1"/>
              <a:gd name="f184" fmla="*/ f154 f76 1"/>
              <a:gd name="f185" fmla="*/ f155 f75 1"/>
              <a:gd name="f186" fmla="*/ f156 f76 1"/>
              <a:gd name="f187" fmla="*/ f157 f75 1"/>
              <a:gd name="f188" fmla="*/ f158 f76 1"/>
              <a:gd name="f189" fmla="*/ f159 f75 1"/>
              <a:gd name="f190" fmla="*/ f160 f76 1"/>
              <a:gd name="f191" fmla="*/ f161 f76 1"/>
              <a:gd name="f192" fmla="*/ f162 f75 1"/>
              <a:gd name="f193" fmla="*/ f163 f76 1"/>
              <a:gd name="f194" fmla="*/ f164 f76 1"/>
              <a:gd name="f195" fmla="*/ f165 f76 1"/>
              <a:gd name="f196" fmla="*/ f166 f76 1"/>
              <a:gd name="f197" fmla="*/ f167 f75 1"/>
              <a:gd name="f198" fmla="*/ f168 f76 1"/>
            </a:gdLst>
            <a:ahLst/>
            <a:cxnLst>
              <a:cxn ang="3cd4">
                <a:pos x="hc" y="t"/>
              </a:cxn>
              <a:cxn ang="0">
                <a:pos x="r" y="vc"/>
              </a:cxn>
              <a:cxn ang="cd4">
                <a:pos x="hc" y="b"/>
              </a:cxn>
              <a:cxn ang="cd2">
                <a:pos x="l" y="vc"/>
              </a:cxn>
              <a:cxn ang="f112">
                <a:pos x="f173" y="f174"/>
              </a:cxn>
              <a:cxn ang="f112">
                <a:pos x="f175" y="f176"/>
              </a:cxn>
              <a:cxn ang="f112">
                <a:pos x="f177" y="f178"/>
              </a:cxn>
              <a:cxn ang="f112">
                <a:pos x="f177" y="f179"/>
              </a:cxn>
              <a:cxn ang="f112">
                <a:pos x="f180" y="f181"/>
              </a:cxn>
              <a:cxn ang="f112">
                <a:pos x="f180" y="f181"/>
              </a:cxn>
              <a:cxn ang="f112">
                <a:pos x="f177" y="f182"/>
              </a:cxn>
              <a:cxn ang="f112">
                <a:pos x="f183" y="f184"/>
              </a:cxn>
              <a:cxn ang="f112">
                <a:pos x="f185" y="f186"/>
              </a:cxn>
              <a:cxn ang="f112">
                <a:pos x="f187" y="f188"/>
              </a:cxn>
              <a:cxn ang="f112">
                <a:pos x="f189" y="f190"/>
              </a:cxn>
              <a:cxn ang="f112">
                <a:pos x="f189" y="f191"/>
              </a:cxn>
              <a:cxn ang="f112">
                <a:pos x="f192" y="f193"/>
              </a:cxn>
              <a:cxn ang="f112">
                <a:pos x="f189" y="f194"/>
              </a:cxn>
              <a:cxn ang="f112">
                <a:pos x="f189" y="f195"/>
              </a:cxn>
              <a:cxn ang="f112">
                <a:pos x="f189" y="f196"/>
              </a:cxn>
              <a:cxn ang="f112">
                <a:pos x="f197" y="f196"/>
              </a:cxn>
              <a:cxn ang="f112">
                <a:pos x="f197" y="f198"/>
              </a:cxn>
              <a:cxn ang="f112">
                <a:pos x="f173" y="f174"/>
              </a:cxn>
            </a:cxnLst>
            <a:rect l="f169" t="f172" r="f170" b="f171"/>
            <a:pathLst>
              <a:path w="288" h="930">
                <a:moveTo>
                  <a:pt x="f8" y="f9"/>
                </a:moveTo>
                <a:cubicBezTo>
                  <a:pt x="f10" y="f11"/>
                  <a:pt x="f12" y="f13"/>
                  <a:pt x="f14" y="f15"/>
                </a:cubicBezTo>
                <a:cubicBezTo>
                  <a:pt x="f16" y="f17"/>
                  <a:pt x="f18" y="f19"/>
                  <a:pt x="f18" y="f20"/>
                </a:cubicBezTo>
                <a:cubicBezTo>
                  <a:pt x="f18" y="f21"/>
                  <a:pt x="f18" y="f22"/>
                  <a:pt x="f18" y="f23"/>
                </a:cubicBezTo>
                <a:cubicBezTo>
                  <a:pt x="f18" y="f24"/>
                  <a:pt x="f25" y="f26"/>
                  <a:pt x="f25" y="f27"/>
                </a:cubicBezTo>
                <a:cubicBezTo>
                  <a:pt x="f25" y="f27"/>
                  <a:pt x="f25" y="f27"/>
                  <a:pt x="f25" y="f27"/>
                </a:cubicBezTo>
                <a:cubicBezTo>
                  <a:pt x="f25" y="f28"/>
                  <a:pt x="f25" y="f29"/>
                  <a:pt x="f18" y="f30"/>
                </a:cubicBezTo>
                <a:cubicBezTo>
                  <a:pt x="f31" y="f32"/>
                  <a:pt x="f33" y="f34"/>
                  <a:pt x="f35" y="f36"/>
                </a:cubicBezTo>
                <a:cubicBezTo>
                  <a:pt x="f37" y="f38"/>
                  <a:pt x="f39" y="f40"/>
                  <a:pt x="f41" y="f42"/>
                </a:cubicBezTo>
                <a:cubicBezTo>
                  <a:pt x="f43" y="f44"/>
                  <a:pt x="f45" y="f46"/>
                  <a:pt x="f47" y="f5"/>
                </a:cubicBezTo>
                <a:cubicBezTo>
                  <a:pt x="f47" y="f48"/>
                  <a:pt x="f5" y="f49"/>
                  <a:pt x="f5" y="f50"/>
                </a:cubicBezTo>
                <a:cubicBezTo>
                  <a:pt x="f5" y="f51"/>
                  <a:pt x="f5" y="f52"/>
                  <a:pt x="f5" y="f53"/>
                </a:cubicBezTo>
                <a:cubicBezTo>
                  <a:pt x="f5" y="f54"/>
                  <a:pt x="f55" y="f56"/>
                  <a:pt x="f55" y="f57"/>
                </a:cubicBezTo>
                <a:cubicBezTo>
                  <a:pt x="f55" y="f58"/>
                  <a:pt x="f5" y="f59"/>
                  <a:pt x="f5" y="f60"/>
                </a:cubicBezTo>
                <a:cubicBezTo>
                  <a:pt x="f5" y="f17"/>
                  <a:pt x="f5" y="f61"/>
                  <a:pt x="f5" y="f62"/>
                </a:cubicBezTo>
                <a:cubicBezTo>
                  <a:pt x="f5" y="f63"/>
                  <a:pt x="f5" y="f64"/>
                  <a:pt x="f5" y="f7"/>
                </a:cubicBezTo>
                <a:cubicBezTo>
                  <a:pt x="f65" y="f7"/>
                  <a:pt x="f66" y="f7"/>
                  <a:pt x="f6" y="f7"/>
                </a:cubicBezTo>
                <a:cubicBezTo>
                  <a:pt x="f6" y="f67"/>
                  <a:pt x="f6" y="f68"/>
                  <a:pt x="f6" y="f69"/>
                </a:cubicBezTo>
                <a:cubicBezTo>
                  <a:pt x="f70" y="f71"/>
                  <a:pt x="f72" y="f73"/>
                  <a:pt x="f8" y="f9"/>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277" name="Freeform 283">
            <a:extLst>
              <a:ext uri="{FF2B5EF4-FFF2-40B4-BE49-F238E27FC236}">
                <a16:creationId xmlns:a16="http://schemas.microsoft.com/office/drawing/2014/main" id="{0DFE68F1-272D-048C-6BB2-342A3FD0319A}"/>
              </a:ext>
            </a:extLst>
          </p:cNvPr>
          <p:cNvSpPr/>
          <p:nvPr/>
        </p:nvSpPr>
        <p:spPr>
          <a:xfrm>
            <a:off x="6902448" y="1227536"/>
            <a:ext cx="788990" cy="1638303"/>
          </a:xfrm>
          <a:custGeom>
            <a:avLst/>
            <a:gdLst>
              <a:gd name="f0" fmla="val 10800000"/>
              <a:gd name="f1" fmla="val 5400000"/>
              <a:gd name="f2" fmla="val 180"/>
              <a:gd name="f3" fmla="val w"/>
              <a:gd name="f4" fmla="val h"/>
              <a:gd name="f5" fmla="val 0"/>
              <a:gd name="f6" fmla="val 449"/>
              <a:gd name="f7" fmla="val 930"/>
              <a:gd name="f8" fmla="val 447"/>
              <a:gd name="f9" fmla="val 415"/>
              <a:gd name="f10" fmla="val 448"/>
              <a:gd name="f11" fmla="val 413"/>
              <a:gd name="f12" fmla="val 411"/>
              <a:gd name="f13" fmla="val 409"/>
              <a:gd name="f14" fmla="val 370"/>
              <a:gd name="f15" fmla="val 331"/>
              <a:gd name="f16" fmla="val 291"/>
              <a:gd name="f17" fmla="val 289"/>
              <a:gd name="f18" fmla="val 287"/>
              <a:gd name="f19" fmla="val 285"/>
              <a:gd name="f20" fmla="val 281"/>
              <a:gd name="f21" fmla="val 277"/>
              <a:gd name="f22" fmla="val 273"/>
              <a:gd name="f23" fmla="val 186"/>
              <a:gd name="f24" fmla="val 98"/>
              <a:gd name="f25" fmla="val 10"/>
              <a:gd name="f26" fmla="val 7"/>
              <a:gd name="f27" fmla="val 4"/>
              <a:gd name="f28" fmla="val 1"/>
              <a:gd name="f29" fmla="val 446"/>
              <a:gd name="f30" fmla="val 374"/>
              <a:gd name="f31" fmla="val 29"/>
              <a:gd name="f32" fmla="val 302"/>
              <a:gd name="f33" fmla="val 57"/>
              <a:gd name="f34" fmla="val 231"/>
              <a:gd name="f35" fmla="val 85"/>
              <a:gd name="f36" fmla="val 227"/>
              <a:gd name="f37" fmla="val 86"/>
              <a:gd name="f38" fmla="val 224"/>
              <a:gd name="f39" fmla="val 92"/>
              <a:gd name="f40" fmla="val 96"/>
              <a:gd name="f41" fmla="val 125"/>
              <a:gd name="f42" fmla="val 154"/>
              <a:gd name="f43" fmla="val 183"/>
              <a:gd name="f44" fmla="val 187"/>
              <a:gd name="f45" fmla="val 225"/>
              <a:gd name="f46" fmla="val 190"/>
              <a:gd name="f47" fmla="val 193"/>
              <a:gd name="f48" fmla="val 197"/>
              <a:gd name="f49" fmla="val 201"/>
              <a:gd name="f50" fmla="val 205"/>
              <a:gd name="f51" fmla="val 296"/>
              <a:gd name="f52" fmla="val 388"/>
              <a:gd name="f53" fmla="val 479"/>
              <a:gd name="f54" fmla="val 487"/>
              <a:gd name="f55" fmla="val 222"/>
              <a:gd name="f56" fmla="val 490"/>
              <a:gd name="f57" fmla="val 214"/>
              <a:gd name="f58" fmla="val 492"/>
              <a:gd name="f59" fmla="val 146"/>
              <a:gd name="f60" fmla="val 505"/>
              <a:gd name="f61" fmla="val 78"/>
              <a:gd name="f62" fmla="val 520"/>
              <a:gd name="f63" fmla="val 533"/>
              <a:gd name="f64" fmla="val 2"/>
              <a:gd name="f65" fmla="val 535"/>
              <a:gd name="f66" fmla="val 537"/>
              <a:gd name="f67" fmla="val 545"/>
              <a:gd name="f68" fmla="val 596"/>
              <a:gd name="f69" fmla="val 646"/>
              <a:gd name="f70" fmla="val 696"/>
              <a:gd name="f71" fmla="val 753"/>
              <a:gd name="f72" fmla="val 809"/>
              <a:gd name="f73" fmla="val 865"/>
              <a:gd name="f74" fmla="val 887"/>
              <a:gd name="f75" fmla="val 908"/>
              <a:gd name="f76" fmla="val 150"/>
              <a:gd name="f77" fmla="val 299"/>
              <a:gd name="f78" fmla="val 927"/>
              <a:gd name="f79" fmla="val 924"/>
              <a:gd name="f80" fmla="val 922"/>
              <a:gd name="f81" fmla="val 756"/>
              <a:gd name="f82" fmla="val 590"/>
              <a:gd name="f83" fmla="val 425"/>
              <a:gd name="f84" fmla="val 421"/>
              <a:gd name="f85" fmla="val 418"/>
              <a:gd name="f86" fmla="val 435"/>
              <a:gd name="f87" fmla="val 580"/>
              <a:gd name="f88" fmla="val 742"/>
              <a:gd name="f89" fmla="val 905"/>
              <a:gd name="f90" fmla="val 912"/>
              <a:gd name="f91" fmla="val 918"/>
              <a:gd name="f92" fmla="val 294"/>
              <a:gd name="f93" fmla="val 155"/>
              <a:gd name="f94" fmla="val 14"/>
              <a:gd name="f95" fmla="val 915"/>
              <a:gd name="f96" fmla="val 911"/>
              <a:gd name="f97" fmla="val 907"/>
              <a:gd name="f98" fmla="val 837"/>
              <a:gd name="f99" fmla="val 767"/>
              <a:gd name="f100" fmla="val 697"/>
              <a:gd name="f101" fmla="val 650"/>
              <a:gd name="f102" fmla="val 603"/>
              <a:gd name="f103" fmla="val 555"/>
              <a:gd name="f104" fmla="val 13"/>
              <a:gd name="f105" fmla="val 547"/>
              <a:gd name="f106" fmla="val 16"/>
              <a:gd name="f107" fmla="val 544"/>
              <a:gd name="f108" fmla="val 24"/>
              <a:gd name="f109" fmla="val 542"/>
              <a:gd name="f110" fmla="val 91"/>
              <a:gd name="f111" fmla="val 529"/>
              <a:gd name="f112" fmla="val 157"/>
              <a:gd name="f113" fmla="val 516"/>
              <a:gd name="f114" fmla="val 503"/>
              <a:gd name="f115" fmla="val 234"/>
              <a:gd name="f116" fmla="val 501"/>
              <a:gd name="f117" fmla="val 237"/>
              <a:gd name="f118" fmla="val 496"/>
              <a:gd name="f119" fmla="val 486"/>
              <a:gd name="f120" fmla="val 395"/>
              <a:gd name="f121" fmla="val 304"/>
              <a:gd name="f122" fmla="val 213"/>
              <a:gd name="f123" fmla="val 209"/>
              <a:gd name="f124" fmla="val 236"/>
              <a:gd name="f125" fmla="val 206"/>
              <a:gd name="f126" fmla="val 235"/>
              <a:gd name="f127" fmla="val 203"/>
              <a:gd name="f128" fmla="val 199"/>
              <a:gd name="f129" fmla="val 195"/>
              <a:gd name="f130" fmla="val 191"/>
              <a:gd name="f131" fmla="val 159"/>
              <a:gd name="f132" fmla="val 128"/>
              <a:gd name="f133" fmla="val 95"/>
              <a:gd name="f134" fmla="val 303"/>
              <a:gd name="f135" fmla="val 70"/>
              <a:gd name="f136" fmla="val 368"/>
              <a:gd name="f137" fmla="val 45"/>
              <a:gd name="f138" fmla="val 20"/>
              <a:gd name="f139" fmla="val 28"/>
              <a:gd name="f140" fmla="val 31"/>
              <a:gd name="f141" fmla="val 115"/>
              <a:gd name="f142" fmla="val 283"/>
              <a:gd name="f143" fmla="val 437"/>
              <a:gd name="f144" fmla="val 295"/>
              <a:gd name="f145" fmla="val 298"/>
              <a:gd name="f146" fmla="val 301"/>
              <a:gd name="f147" fmla="val 305"/>
              <a:gd name="f148" fmla="val 335"/>
              <a:gd name="f149" fmla="val 366"/>
              <a:gd name="f150" fmla="val 396"/>
              <a:gd name="f151" fmla="val 399"/>
              <a:gd name="f152" fmla="val 402"/>
              <a:gd name="f153" fmla="val 405"/>
              <a:gd name="f154" fmla="+- 0 0 -90"/>
              <a:gd name="f155" fmla="*/ f3 1 449"/>
              <a:gd name="f156" fmla="*/ f4 1 930"/>
              <a:gd name="f157" fmla="val f5"/>
              <a:gd name="f158" fmla="val f6"/>
              <a:gd name="f159" fmla="val f7"/>
              <a:gd name="f160" fmla="*/ f154 f0 1"/>
              <a:gd name="f161" fmla="+- f159 0 f157"/>
              <a:gd name="f162" fmla="+- f158 0 f157"/>
              <a:gd name="f163" fmla="*/ f160 1 f2"/>
              <a:gd name="f164" fmla="*/ f162 1 449"/>
              <a:gd name="f165" fmla="*/ f161 1 930"/>
              <a:gd name="f166" fmla="*/ 447 f162 1"/>
              <a:gd name="f167" fmla="*/ 415 f161 1"/>
              <a:gd name="f168" fmla="*/ 449 f162 1"/>
              <a:gd name="f169" fmla="*/ 409 f161 1"/>
              <a:gd name="f170" fmla="*/ 291 f161 1"/>
              <a:gd name="f171" fmla="*/ 285 f161 1"/>
              <a:gd name="f172" fmla="*/ 273 f161 1"/>
              <a:gd name="f173" fmla="*/ 10 f161 1"/>
              <a:gd name="f174" fmla="*/ 1 f161 1"/>
              <a:gd name="f175" fmla="*/ 446 f162 1"/>
              <a:gd name="f176" fmla="*/ 231 f162 1"/>
              <a:gd name="f177" fmla="*/ 85 f161 1"/>
              <a:gd name="f178" fmla="*/ 224 f162 1"/>
              <a:gd name="f179" fmla="*/ 96 f161 1"/>
              <a:gd name="f180" fmla="*/ 183 f161 1"/>
              <a:gd name="f181" fmla="*/ 225 f162 1"/>
              <a:gd name="f182" fmla="*/ 193 f161 1"/>
              <a:gd name="f183" fmla="*/ 205 f161 1"/>
              <a:gd name="f184" fmla="*/ 479 f161 1"/>
              <a:gd name="f185" fmla="*/ 214 f162 1"/>
              <a:gd name="f186" fmla="*/ 492 f161 1"/>
              <a:gd name="f187" fmla="*/ 10 f162 1"/>
              <a:gd name="f188" fmla="*/ 533 f161 1"/>
              <a:gd name="f189" fmla="*/ 0 f162 1"/>
              <a:gd name="f190" fmla="*/ 545 f161 1"/>
              <a:gd name="f191" fmla="*/ 696 f161 1"/>
              <a:gd name="f192" fmla="*/ 865 f161 1"/>
              <a:gd name="f193" fmla="*/ 930 f161 1"/>
              <a:gd name="f194" fmla="*/ 922 f161 1"/>
              <a:gd name="f195" fmla="*/ 425 f161 1"/>
              <a:gd name="f196" fmla="*/ 435 f162 1"/>
              <a:gd name="f197" fmla="*/ 418 f161 1"/>
              <a:gd name="f198" fmla="*/ 905 f161 1"/>
              <a:gd name="f199" fmla="*/ 918 f161 1"/>
              <a:gd name="f200" fmla="*/ 14 f162 1"/>
              <a:gd name="f201" fmla="*/ 907 f161 1"/>
              <a:gd name="f202" fmla="*/ 697 f161 1"/>
              <a:gd name="f203" fmla="*/ 555 f161 1"/>
              <a:gd name="f204" fmla="*/ 24 f162 1"/>
              <a:gd name="f205" fmla="*/ 542 f161 1"/>
              <a:gd name="f206" fmla="*/ 503 f161 1"/>
              <a:gd name="f207" fmla="*/ 237 f162 1"/>
              <a:gd name="f208" fmla="*/ 486 f161 1"/>
              <a:gd name="f209" fmla="*/ 213 f161 1"/>
              <a:gd name="f210" fmla="*/ 235 f162 1"/>
              <a:gd name="f211" fmla="*/ 203 f161 1"/>
              <a:gd name="f212" fmla="*/ 191 f161 1"/>
              <a:gd name="f213" fmla="*/ 95 f161 1"/>
              <a:gd name="f214" fmla="*/ 20 f161 1"/>
              <a:gd name="f215" fmla="*/ 31 f161 1"/>
              <a:gd name="f216" fmla="*/ 283 f161 1"/>
              <a:gd name="f217" fmla="*/ 437 f162 1"/>
              <a:gd name="f218" fmla="*/ 295 f161 1"/>
              <a:gd name="f219" fmla="*/ 305 f161 1"/>
              <a:gd name="f220" fmla="*/ 396 f161 1"/>
              <a:gd name="f221" fmla="*/ 405 f161 1"/>
              <a:gd name="f222" fmla="+- f163 0 f1"/>
              <a:gd name="f223" fmla="*/ f166 1 449"/>
              <a:gd name="f224" fmla="*/ f167 1 930"/>
              <a:gd name="f225" fmla="*/ f168 1 449"/>
              <a:gd name="f226" fmla="*/ f169 1 930"/>
              <a:gd name="f227" fmla="*/ f170 1 930"/>
              <a:gd name="f228" fmla="*/ f171 1 930"/>
              <a:gd name="f229" fmla="*/ f172 1 930"/>
              <a:gd name="f230" fmla="*/ f173 1 930"/>
              <a:gd name="f231" fmla="*/ f174 1 930"/>
              <a:gd name="f232" fmla="*/ f175 1 449"/>
              <a:gd name="f233" fmla="*/ f176 1 449"/>
              <a:gd name="f234" fmla="*/ f177 1 930"/>
              <a:gd name="f235" fmla="*/ f178 1 449"/>
              <a:gd name="f236" fmla="*/ f179 1 930"/>
              <a:gd name="f237" fmla="*/ f180 1 930"/>
              <a:gd name="f238" fmla="*/ f181 1 449"/>
              <a:gd name="f239" fmla="*/ f182 1 930"/>
              <a:gd name="f240" fmla="*/ f183 1 930"/>
              <a:gd name="f241" fmla="*/ f184 1 930"/>
              <a:gd name="f242" fmla="*/ f185 1 449"/>
              <a:gd name="f243" fmla="*/ f186 1 930"/>
              <a:gd name="f244" fmla="*/ f187 1 449"/>
              <a:gd name="f245" fmla="*/ f188 1 930"/>
              <a:gd name="f246" fmla="*/ f189 1 449"/>
              <a:gd name="f247" fmla="*/ f190 1 930"/>
              <a:gd name="f248" fmla="*/ f191 1 930"/>
              <a:gd name="f249" fmla="*/ f192 1 930"/>
              <a:gd name="f250" fmla="*/ f193 1 930"/>
              <a:gd name="f251" fmla="*/ f194 1 930"/>
              <a:gd name="f252" fmla="*/ f195 1 930"/>
              <a:gd name="f253" fmla="*/ f196 1 449"/>
              <a:gd name="f254" fmla="*/ f197 1 930"/>
              <a:gd name="f255" fmla="*/ f198 1 930"/>
              <a:gd name="f256" fmla="*/ f199 1 930"/>
              <a:gd name="f257" fmla="*/ f200 1 449"/>
              <a:gd name="f258" fmla="*/ f201 1 930"/>
              <a:gd name="f259" fmla="*/ f202 1 930"/>
              <a:gd name="f260" fmla="*/ f203 1 930"/>
              <a:gd name="f261" fmla="*/ f204 1 449"/>
              <a:gd name="f262" fmla="*/ f205 1 930"/>
              <a:gd name="f263" fmla="*/ f206 1 930"/>
              <a:gd name="f264" fmla="*/ f207 1 449"/>
              <a:gd name="f265" fmla="*/ f208 1 930"/>
              <a:gd name="f266" fmla="*/ f209 1 930"/>
              <a:gd name="f267" fmla="*/ f210 1 449"/>
              <a:gd name="f268" fmla="*/ f211 1 930"/>
              <a:gd name="f269" fmla="*/ f212 1 930"/>
              <a:gd name="f270" fmla="*/ f213 1 930"/>
              <a:gd name="f271" fmla="*/ f214 1 930"/>
              <a:gd name="f272" fmla="*/ f215 1 930"/>
              <a:gd name="f273" fmla="*/ f216 1 930"/>
              <a:gd name="f274" fmla="*/ f217 1 449"/>
              <a:gd name="f275" fmla="*/ f218 1 930"/>
              <a:gd name="f276" fmla="*/ f219 1 930"/>
              <a:gd name="f277" fmla="*/ f220 1 930"/>
              <a:gd name="f278" fmla="*/ f221 1 930"/>
              <a:gd name="f279" fmla="*/ 0 1 f164"/>
              <a:gd name="f280" fmla="*/ f158 1 f164"/>
              <a:gd name="f281" fmla="*/ 0 1 f165"/>
              <a:gd name="f282" fmla="*/ f159 1 f165"/>
              <a:gd name="f283" fmla="*/ f223 1 f164"/>
              <a:gd name="f284" fmla="*/ f224 1 f165"/>
              <a:gd name="f285" fmla="*/ f225 1 f164"/>
              <a:gd name="f286" fmla="*/ f226 1 f165"/>
              <a:gd name="f287" fmla="*/ f227 1 f165"/>
              <a:gd name="f288" fmla="*/ f228 1 f165"/>
              <a:gd name="f289" fmla="*/ f229 1 f165"/>
              <a:gd name="f290" fmla="*/ f230 1 f165"/>
              <a:gd name="f291" fmla="*/ f231 1 f165"/>
              <a:gd name="f292" fmla="*/ f232 1 f164"/>
              <a:gd name="f293" fmla="*/ f233 1 f164"/>
              <a:gd name="f294" fmla="*/ f234 1 f165"/>
              <a:gd name="f295" fmla="*/ f235 1 f164"/>
              <a:gd name="f296" fmla="*/ f236 1 f165"/>
              <a:gd name="f297" fmla="*/ f237 1 f165"/>
              <a:gd name="f298" fmla="*/ f238 1 f164"/>
              <a:gd name="f299" fmla="*/ f239 1 f165"/>
              <a:gd name="f300" fmla="*/ f240 1 f165"/>
              <a:gd name="f301" fmla="*/ f241 1 f165"/>
              <a:gd name="f302" fmla="*/ f242 1 f164"/>
              <a:gd name="f303" fmla="*/ f243 1 f165"/>
              <a:gd name="f304" fmla="*/ f244 1 f164"/>
              <a:gd name="f305" fmla="*/ f245 1 f165"/>
              <a:gd name="f306" fmla="*/ f246 1 f164"/>
              <a:gd name="f307" fmla="*/ f247 1 f165"/>
              <a:gd name="f308" fmla="*/ f248 1 f165"/>
              <a:gd name="f309" fmla="*/ f249 1 f165"/>
              <a:gd name="f310" fmla="*/ f250 1 f165"/>
              <a:gd name="f311" fmla="*/ f251 1 f165"/>
              <a:gd name="f312" fmla="*/ f252 1 f165"/>
              <a:gd name="f313" fmla="*/ f253 1 f164"/>
              <a:gd name="f314" fmla="*/ f254 1 f165"/>
              <a:gd name="f315" fmla="*/ f255 1 f165"/>
              <a:gd name="f316" fmla="*/ f256 1 f165"/>
              <a:gd name="f317" fmla="*/ f257 1 f164"/>
              <a:gd name="f318" fmla="*/ f258 1 f165"/>
              <a:gd name="f319" fmla="*/ f259 1 f165"/>
              <a:gd name="f320" fmla="*/ f260 1 f165"/>
              <a:gd name="f321" fmla="*/ f261 1 f164"/>
              <a:gd name="f322" fmla="*/ f262 1 f165"/>
              <a:gd name="f323" fmla="*/ f263 1 f165"/>
              <a:gd name="f324" fmla="*/ f264 1 f164"/>
              <a:gd name="f325" fmla="*/ f265 1 f165"/>
              <a:gd name="f326" fmla="*/ f266 1 f165"/>
              <a:gd name="f327" fmla="*/ f267 1 f164"/>
              <a:gd name="f328" fmla="*/ f268 1 f165"/>
              <a:gd name="f329" fmla="*/ f269 1 f165"/>
              <a:gd name="f330" fmla="*/ f270 1 f165"/>
              <a:gd name="f331" fmla="*/ f271 1 f165"/>
              <a:gd name="f332" fmla="*/ f272 1 f165"/>
              <a:gd name="f333" fmla="*/ f273 1 f165"/>
              <a:gd name="f334" fmla="*/ f274 1 f164"/>
              <a:gd name="f335" fmla="*/ f275 1 f165"/>
              <a:gd name="f336" fmla="*/ f276 1 f165"/>
              <a:gd name="f337" fmla="*/ f277 1 f165"/>
              <a:gd name="f338" fmla="*/ f278 1 f165"/>
              <a:gd name="f339" fmla="*/ f279 f155 1"/>
              <a:gd name="f340" fmla="*/ f280 f155 1"/>
              <a:gd name="f341" fmla="*/ f282 f156 1"/>
              <a:gd name="f342" fmla="*/ f281 f156 1"/>
              <a:gd name="f343" fmla="*/ f283 f155 1"/>
              <a:gd name="f344" fmla="*/ f284 f156 1"/>
              <a:gd name="f345" fmla="*/ f285 f155 1"/>
              <a:gd name="f346" fmla="*/ f286 f156 1"/>
              <a:gd name="f347" fmla="*/ f287 f156 1"/>
              <a:gd name="f348" fmla="*/ f288 f156 1"/>
              <a:gd name="f349" fmla="*/ f289 f156 1"/>
              <a:gd name="f350" fmla="*/ f290 f156 1"/>
              <a:gd name="f351" fmla="*/ f291 f156 1"/>
              <a:gd name="f352" fmla="*/ f292 f155 1"/>
              <a:gd name="f353" fmla="*/ f293 f155 1"/>
              <a:gd name="f354" fmla="*/ f294 f156 1"/>
              <a:gd name="f355" fmla="*/ f295 f155 1"/>
              <a:gd name="f356" fmla="*/ f296 f156 1"/>
              <a:gd name="f357" fmla="*/ f297 f156 1"/>
              <a:gd name="f358" fmla="*/ f298 f155 1"/>
              <a:gd name="f359" fmla="*/ f299 f156 1"/>
              <a:gd name="f360" fmla="*/ f300 f156 1"/>
              <a:gd name="f361" fmla="*/ f301 f156 1"/>
              <a:gd name="f362" fmla="*/ f302 f155 1"/>
              <a:gd name="f363" fmla="*/ f303 f156 1"/>
              <a:gd name="f364" fmla="*/ f304 f155 1"/>
              <a:gd name="f365" fmla="*/ f305 f156 1"/>
              <a:gd name="f366" fmla="*/ f306 f155 1"/>
              <a:gd name="f367" fmla="*/ f307 f156 1"/>
              <a:gd name="f368" fmla="*/ f308 f156 1"/>
              <a:gd name="f369" fmla="*/ f309 f156 1"/>
              <a:gd name="f370" fmla="*/ f310 f156 1"/>
              <a:gd name="f371" fmla="*/ f311 f156 1"/>
              <a:gd name="f372" fmla="*/ f312 f156 1"/>
              <a:gd name="f373" fmla="*/ f313 f155 1"/>
              <a:gd name="f374" fmla="*/ f314 f156 1"/>
              <a:gd name="f375" fmla="*/ f315 f156 1"/>
              <a:gd name="f376" fmla="*/ f316 f156 1"/>
              <a:gd name="f377" fmla="*/ f317 f155 1"/>
              <a:gd name="f378" fmla="*/ f318 f156 1"/>
              <a:gd name="f379" fmla="*/ f319 f156 1"/>
              <a:gd name="f380" fmla="*/ f320 f156 1"/>
              <a:gd name="f381" fmla="*/ f321 f155 1"/>
              <a:gd name="f382" fmla="*/ f322 f156 1"/>
              <a:gd name="f383" fmla="*/ f323 f156 1"/>
              <a:gd name="f384" fmla="*/ f324 f155 1"/>
              <a:gd name="f385" fmla="*/ f325 f156 1"/>
              <a:gd name="f386" fmla="*/ f326 f156 1"/>
              <a:gd name="f387" fmla="*/ f327 f155 1"/>
              <a:gd name="f388" fmla="*/ f328 f156 1"/>
              <a:gd name="f389" fmla="*/ f329 f156 1"/>
              <a:gd name="f390" fmla="*/ f330 f156 1"/>
              <a:gd name="f391" fmla="*/ f331 f156 1"/>
              <a:gd name="f392" fmla="*/ f332 f156 1"/>
              <a:gd name="f393" fmla="*/ f333 f156 1"/>
              <a:gd name="f394" fmla="*/ f334 f155 1"/>
              <a:gd name="f395" fmla="*/ f335 f156 1"/>
              <a:gd name="f396" fmla="*/ f336 f156 1"/>
              <a:gd name="f397" fmla="*/ f337 f156 1"/>
              <a:gd name="f398" fmla="*/ f338 f156 1"/>
            </a:gdLst>
            <a:ahLst/>
            <a:cxnLst>
              <a:cxn ang="3cd4">
                <a:pos x="hc" y="t"/>
              </a:cxn>
              <a:cxn ang="0">
                <a:pos x="r" y="vc"/>
              </a:cxn>
              <a:cxn ang="cd4">
                <a:pos x="hc" y="b"/>
              </a:cxn>
              <a:cxn ang="cd2">
                <a:pos x="l" y="vc"/>
              </a:cxn>
              <a:cxn ang="f222">
                <a:pos x="f343" y="f344"/>
              </a:cxn>
              <a:cxn ang="f222">
                <a:pos x="f345" y="f346"/>
              </a:cxn>
              <a:cxn ang="f222">
                <a:pos x="f345" y="f347"/>
              </a:cxn>
              <a:cxn ang="f222">
                <a:pos x="f343" y="f348"/>
              </a:cxn>
              <a:cxn ang="f222">
                <a:pos x="f345" y="f349"/>
              </a:cxn>
              <a:cxn ang="f222">
                <a:pos x="f345" y="f350"/>
              </a:cxn>
              <a:cxn ang="f222">
                <a:pos x="f345" y="f351"/>
              </a:cxn>
              <a:cxn ang="f222">
                <a:pos x="f352" y="f351"/>
              </a:cxn>
              <a:cxn ang="f222">
                <a:pos x="f353" y="f354"/>
              </a:cxn>
              <a:cxn ang="f222">
                <a:pos x="f355" y="f356"/>
              </a:cxn>
              <a:cxn ang="f222">
                <a:pos x="f355" y="f357"/>
              </a:cxn>
              <a:cxn ang="f222">
                <a:pos x="f358" y="f359"/>
              </a:cxn>
              <a:cxn ang="f222">
                <a:pos x="f355" y="f360"/>
              </a:cxn>
              <a:cxn ang="f222">
                <a:pos x="f355" y="f361"/>
              </a:cxn>
              <a:cxn ang="f222">
                <a:pos x="f362" y="f363"/>
              </a:cxn>
              <a:cxn ang="f222">
                <a:pos x="f364" y="f365"/>
              </a:cxn>
              <a:cxn ang="f222">
                <a:pos x="f366" y="f367"/>
              </a:cxn>
              <a:cxn ang="f222">
                <a:pos x="f366" y="f368"/>
              </a:cxn>
              <a:cxn ang="f222">
                <a:pos x="f366" y="f369"/>
              </a:cxn>
              <a:cxn ang="f222">
                <a:pos x="f366" y="f370"/>
              </a:cxn>
              <a:cxn ang="f222">
                <a:pos x="f345" y="f370"/>
              </a:cxn>
              <a:cxn ang="f222">
                <a:pos x="f345" y="f371"/>
              </a:cxn>
              <a:cxn ang="f222">
                <a:pos x="f345" y="f372"/>
              </a:cxn>
              <a:cxn ang="f222">
                <a:pos x="f343" y="f344"/>
              </a:cxn>
              <a:cxn ang="f222">
                <a:pos x="f373" y="f374"/>
              </a:cxn>
              <a:cxn ang="f222">
                <a:pos x="f373" y="f375"/>
              </a:cxn>
              <a:cxn ang="f222">
                <a:pos x="f373" y="f376"/>
              </a:cxn>
              <a:cxn ang="f222">
                <a:pos x="f377" y="f376"/>
              </a:cxn>
              <a:cxn ang="f222">
                <a:pos x="f377" y="f378"/>
              </a:cxn>
              <a:cxn ang="f222">
                <a:pos x="f377" y="f379"/>
              </a:cxn>
              <a:cxn ang="f222">
                <a:pos x="f377" y="f380"/>
              </a:cxn>
              <a:cxn ang="f222">
                <a:pos x="f381" y="f382"/>
              </a:cxn>
              <a:cxn ang="f222">
                <a:pos x="f355" y="f383"/>
              </a:cxn>
              <a:cxn ang="f222">
                <a:pos x="f384" y="f385"/>
              </a:cxn>
              <a:cxn ang="f222">
                <a:pos x="f384" y="f386"/>
              </a:cxn>
              <a:cxn ang="f222">
                <a:pos x="f387" y="f388"/>
              </a:cxn>
              <a:cxn ang="f222">
                <a:pos x="f384" y="f389"/>
              </a:cxn>
              <a:cxn ang="f222">
                <a:pos x="f384" y="f390"/>
              </a:cxn>
              <a:cxn ang="f222">
                <a:pos x="f373" y="f391"/>
              </a:cxn>
              <a:cxn ang="f222">
                <a:pos x="f373" y="f392"/>
              </a:cxn>
              <a:cxn ang="f222">
                <a:pos x="f373" y="f393"/>
              </a:cxn>
              <a:cxn ang="f222">
                <a:pos x="f394" y="f395"/>
              </a:cxn>
              <a:cxn ang="f222">
                <a:pos x="f373" y="f396"/>
              </a:cxn>
              <a:cxn ang="f222">
                <a:pos x="f373" y="f397"/>
              </a:cxn>
              <a:cxn ang="f222">
                <a:pos x="f394" y="f398"/>
              </a:cxn>
              <a:cxn ang="f222">
                <a:pos x="f373" y="f374"/>
              </a:cxn>
            </a:cxnLst>
            <a:rect l="f339" t="f342" r="f340" b="f341"/>
            <a:pathLst>
              <a:path w="449" h="930">
                <a:moveTo>
                  <a:pt x="f8" y="f9"/>
                </a:moveTo>
                <a:cubicBezTo>
                  <a:pt x="f10" y="f11"/>
                  <a:pt x="f6" y="f12"/>
                  <a:pt x="f6" y="f13"/>
                </a:cubicBezTo>
                <a:cubicBezTo>
                  <a:pt x="f6" y="f14"/>
                  <a:pt x="f6" y="f15"/>
                  <a:pt x="f6" y="f16"/>
                </a:cubicBezTo>
                <a:cubicBezTo>
                  <a:pt x="f6" y="f17"/>
                  <a:pt x="f10" y="f18"/>
                  <a:pt x="f8" y="f19"/>
                </a:cubicBezTo>
                <a:cubicBezTo>
                  <a:pt x="f10" y="f20"/>
                  <a:pt x="f6" y="f21"/>
                  <a:pt x="f6" y="f22"/>
                </a:cubicBezTo>
                <a:cubicBezTo>
                  <a:pt x="f6" y="f23"/>
                  <a:pt x="f6" y="f24"/>
                  <a:pt x="f6" y="f25"/>
                </a:cubicBezTo>
                <a:cubicBezTo>
                  <a:pt x="f6" y="f26"/>
                  <a:pt x="f6" y="f27"/>
                  <a:pt x="f6" y="f28"/>
                </a:cubicBezTo>
                <a:cubicBezTo>
                  <a:pt x="f8" y="f28"/>
                  <a:pt x="f29" y="f5"/>
                  <a:pt x="f29" y="f28"/>
                </a:cubicBezTo>
                <a:cubicBezTo>
                  <a:pt x="f30" y="f31"/>
                  <a:pt x="f32" y="f33"/>
                  <a:pt x="f34" y="f35"/>
                </a:cubicBezTo>
                <a:cubicBezTo>
                  <a:pt x="f36" y="f37"/>
                  <a:pt x="f38" y="f39"/>
                  <a:pt x="f38" y="f40"/>
                </a:cubicBezTo>
                <a:cubicBezTo>
                  <a:pt x="f38" y="f41"/>
                  <a:pt x="f38" y="f42"/>
                  <a:pt x="f38" y="f43"/>
                </a:cubicBezTo>
                <a:cubicBezTo>
                  <a:pt x="f38" y="f44"/>
                  <a:pt x="f45" y="f46"/>
                  <a:pt x="f45" y="f47"/>
                </a:cubicBezTo>
                <a:cubicBezTo>
                  <a:pt x="f45" y="f48"/>
                  <a:pt x="f38" y="f49"/>
                  <a:pt x="f38" y="f50"/>
                </a:cubicBezTo>
                <a:cubicBezTo>
                  <a:pt x="f38" y="f51"/>
                  <a:pt x="f38" y="f52"/>
                  <a:pt x="f38" y="f53"/>
                </a:cubicBezTo>
                <a:cubicBezTo>
                  <a:pt x="f38" y="f54"/>
                  <a:pt x="f55" y="f56"/>
                  <a:pt x="f57" y="f58"/>
                </a:cubicBezTo>
                <a:cubicBezTo>
                  <a:pt x="f59" y="f60"/>
                  <a:pt x="f61" y="f62"/>
                  <a:pt x="f25" y="f63"/>
                </a:cubicBezTo>
                <a:cubicBezTo>
                  <a:pt x="f64" y="f65"/>
                  <a:pt x="f5" y="f66"/>
                  <a:pt x="f5" y="f67"/>
                </a:cubicBezTo>
                <a:cubicBezTo>
                  <a:pt x="f5" y="f68"/>
                  <a:pt x="f5" y="f69"/>
                  <a:pt x="f5" y="f70"/>
                </a:cubicBezTo>
                <a:cubicBezTo>
                  <a:pt x="f5" y="f71"/>
                  <a:pt x="f5" y="f72"/>
                  <a:pt x="f5" y="f73"/>
                </a:cubicBezTo>
                <a:cubicBezTo>
                  <a:pt x="f5" y="f74"/>
                  <a:pt x="f5" y="f75"/>
                  <a:pt x="f5" y="f7"/>
                </a:cubicBezTo>
                <a:cubicBezTo>
                  <a:pt x="f76" y="f7"/>
                  <a:pt x="f77" y="f7"/>
                  <a:pt x="f6" y="f7"/>
                </a:cubicBezTo>
                <a:cubicBezTo>
                  <a:pt x="f6" y="f78"/>
                  <a:pt x="f6" y="f79"/>
                  <a:pt x="f6" y="f80"/>
                </a:cubicBezTo>
                <a:cubicBezTo>
                  <a:pt x="f6" y="f81"/>
                  <a:pt x="f6" y="f82"/>
                  <a:pt x="f6" y="f83"/>
                </a:cubicBezTo>
                <a:cubicBezTo>
                  <a:pt x="f6" y="f84"/>
                  <a:pt x="f10" y="f85"/>
                  <a:pt x="f8" y="f9"/>
                </a:cubicBezTo>
                <a:close/>
                <a:moveTo>
                  <a:pt x="f86" y="f85"/>
                </a:moveTo>
                <a:cubicBezTo>
                  <a:pt x="f86" y="f87"/>
                  <a:pt x="f86" y="f88"/>
                  <a:pt x="f86" y="f89"/>
                </a:cubicBezTo>
                <a:cubicBezTo>
                  <a:pt x="f86" y="f75"/>
                  <a:pt x="f86" y="f90"/>
                  <a:pt x="f86" y="f91"/>
                </a:cubicBezTo>
                <a:cubicBezTo>
                  <a:pt x="f92" y="f91"/>
                  <a:pt x="f93" y="f91"/>
                  <a:pt x="f94" y="f91"/>
                </a:cubicBezTo>
                <a:cubicBezTo>
                  <a:pt x="f94" y="f95"/>
                  <a:pt x="f94" y="f96"/>
                  <a:pt x="f94" y="f97"/>
                </a:cubicBezTo>
                <a:cubicBezTo>
                  <a:pt x="f94" y="f98"/>
                  <a:pt x="f94" y="f99"/>
                  <a:pt x="f94" y="f100"/>
                </a:cubicBezTo>
                <a:cubicBezTo>
                  <a:pt x="f94" y="f101"/>
                  <a:pt x="f94" y="f102"/>
                  <a:pt x="f94" y="f103"/>
                </a:cubicBezTo>
                <a:cubicBezTo>
                  <a:pt x="f104" y="f105"/>
                  <a:pt x="f106" y="f107"/>
                  <a:pt x="f108" y="f109"/>
                </a:cubicBezTo>
                <a:cubicBezTo>
                  <a:pt x="f110" y="f111"/>
                  <a:pt x="f112" y="f113"/>
                  <a:pt x="f38" y="f114"/>
                </a:cubicBezTo>
                <a:cubicBezTo>
                  <a:pt x="f115" y="f116"/>
                  <a:pt x="f117" y="f118"/>
                  <a:pt x="f117" y="f119"/>
                </a:cubicBezTo>
                <a:cubicBezTo>
                  <a:pt x="f117" y="f120"/>
                  <a:pt x="f117" y="f121"/>
                  <a:pt x="f117" y="f122"/>
                </a:cubicBezTo>
                <a:cubicBezTo>
                  <a:pt x="f117" y="f123"/>
                  <a:pt x="f124" y="f125"/>
                  <a:pt x="f126" y="f127"/>
                </a:cubicBezTo>
                <a:cubicBezTo>
                  <a:pt x="f124" y="f128"/>
                  <a:pt x="f117" y="f129"/>
                  <a:pt x="f117" y="f130"/>
                </a:cubicBezTo>
                <a:cubicBezTo>
                  <a:pt x="f117" y="f131"/>
                  <a:pt x="f117" y="f132"/>
                  <a:pt x="f117" y="f133"/>
                </a:cubicBezTo>
                <a:cubicBezTo>
                  <a:pt x="f134" y="f135"/>
                  <a:pt x="f136" y="f137"/>
                  <a:pt x="f86" y="f138"/>
                </a:cubicBezTo>
                <a:cubicBezTo>
                  <a:pt x="f86" y="f108"/>
                  <a:pt x="f86" y="f139"/>
                  <a:pt x="f86" y="f140"/>
                </a:cubicBezTo>
                <a:cubicBezTo>
                  <a:pt x="f86" y="f141"/>
                  <a:pt x="f86" y="f128"/>
                  <a:pt x="f86" y="f142"/>
                </a:cubicBezTo>
                <a:cubicBezTo>
                  <a:pt x="f86" y="f18"/>
                  <a:pt x="f143" y="f16"/>
                  <a:pt x="f143" y="f144"/>
                </a:cubicBezTo>
                <a:cubicBezTo>
                  <a:pt x="f143" y="f145"/>
                  <a:pt x="f86" y="f146"/>
                  <a:pt x="f86" y="f147"/>
                </a:cubicBezTo>
                <a:cubicBezTo>
                  <a:pt x="f86" y="f148"/>
                  <a:pt x="f86" y="f149"/>
                  <a:pt x="f86" y="f150"/>
                </a:cubicBezTo>
                <a:cubicBezTo>
                  <a:pt x="f86" y="f151"/>
                  <a:pt x="f143" y="f152"/>
                  <a:pt x="f143" y="f153"/>
                </a:cubicBezTo>
                <a:cubicBezTo>
                  <a:pt x="f143" y="f13"/>
                  <a:pt x="f86" y="f11"/>
                  <a:pt x="f86" y="f85"/>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278" name="Freeform 284">
            <a:extLst>
              <a:ext uri="{FF2B5EF4-FFF2-40B4-BE49-F238E27FC236}">
                <a16:creationId xmlns:a16="http://schemas.microsoft.com/office/drawing/2014/main" id="{D9F7D989-123A-C2D1-2E3E-3ECA5E4613B3}"/>
              </a:ext>
            </a:extLst>
          </p:cNvPr>
          <p:cNvSpPr/>
          <p:nvPr/>
        </p:nvSpPr>
        <p:spPr>
          <a:xfrm>
            <a:off x="7304090" y="1052913"/>
            <a:ext cx="663570" cy="311152"/>
          </a:xfrm>
          <a:custGeom>
            <a:avLst/>
            <a:gdLst>
              <a:gd name="f0" fmla="val 10800000"/>
              <a:gd name="f1" fmla="val 5400000"/>
              <a:gd name="f2" fmla="val 180"/>
              <a:gd name="f3" fmla="val w"/>
              <a:gd name="f4" fmla="val h"/>
              <a:gd name="f5" fmla="val 0"/>
              <a:gd name="f6" fmla="val 377"/>
              <a:gd name="f7" fmla="val 176"/>
              <a:gd name="f8" fmla="val 336"/>
              <a:gd name="f9" fmla="val 145"/>
              <a:gd name="f10" fmla="val 349"/>
              <a:gd name="f11" fmla="val 153"/>
              <a:gd name="f12" fmla="val 363"/>
              <a:gd name="f13" fmla="val 162"/>
              <a:gd name="f14" fmla="val 170"/>
              <a:gd name="f15" fmla="val 169"/>
              <a:gd name="f16" fmla="val 321"/>
              <a:gd name="f17" fmla="val 113"/>
              <a:gd name="f18" fmla="val 265"/>
              <a:gd name="f19" fmla="val 57"/>
              <a:gd name="f20" fmla="val 208"/>
              <a:gd name="f21" fmla="val 138"/>
              <a:gd name="f22" fmla="val 59"/>
              <a:gd name="f23" fmla="val 69"/>
              <a:gd name="f24" fmla="val 117"/>
              <a:gd name="f25" fmla="val 23"/>
              <a:gd name="f26" fmla="val 168"/>
              <a:gd name="f27" fmla="val 46"/>
              <a:gd name="f28" fmla="val 159"/>
              <a:gd name="f29" fmla="val 68"/>
              <a:gd name="f30" fmla="val 150"/>
              <a:gd name="f31" fmla="val 122"/>
              <a:gd name="f32" fmla="val 128"/>
              <a:gd name="f33" fmla="val 106"/>
              <a:gd name="f34" fmla="val 231"/>
              <a:gd name="f35" fmla="val 85"/>
              <a:gd name="f36" fmla="val 234"/>
              <a:gd name="f37" fmla="val 84"/>
              <a:gd name="f38" fmla="val 240"/>
              <a:gd name="f39" fmla="val 243"/>
              <a:gd name="f40" fmla="val 86"/>
              <a:gd name="f41" fmla="val 274"/>
              <a:gd name="f42" fmla="val 105"/>
              <a:gd name="f43" fmla="val 305"/>
              <a:gd name="f44" fmla="val 125"/>
              <a:gd name="f45" fmla="+- 0 0 -90"/>
              <a:gd name="f46" fmla="*/ f3 1 377"/>
              <a:gd name="f47" fmla="*/ f4 1 176"/>
              <a:gd name="f48" fmla="val f5"/>
              <a:gd name="f49" fmla="val f6"/>
              <a:gd name="f50" fmla="val f7"/>
              <a:gd name="f51" fmla="*/ f45 f0 1"/>
              <a:gd name="f52" fmla="+- f50 0 f48"/>
              <a:gd name="f53" fmla="+- f49 0 f48"/>
              <a:gd name="f54" fmla="*/ f51 1 f2"/>
              <a:gd name="f55" fmla="*/ f53 1 377"/>
              <a:gd name="f56" fmla="*/ f52 1 176"/>
              <a:gd name="f57" fmla="*/ 336 f53 1"/>
              <a:gd name="f58" fmla="*/ 145 f52 1"/>
              <a:gd name="f59" fmla="*/ 377 f53 1"/>
              <a:gd name="f60" fmla="*/ 170 f52 1"/>
              <a:gd name="f61" fmla="*/ 169 f52 1"/>
              <a:gd name="f62" fmla="*/ 208 f53 1"/>
              <a:gd name="f63" fmla="*/ 0 f52 1"/>
              <a:gd name="f64" fmla="*/ 0 f53 1"/>
              <a:gd name="f65" fmla="*/ 176 f52 1"/>
              <a:gd name="f66" fmla="*/ 68 f53 1"/>
              <a:gd name="f67" fmla="*/ 150 f52 1"/>
              <a:gd name="f68" fmla="*/ 231 f53 1"/>
              <a:gd name="f69" fmla="*/ 85 f52 1"/>
              <a:gd name="f70" fmla="*/ 243 f53 1"/>
              <a:gd name="f71" fmla="*/ 86 f52 1"/>
              <a:gd name="f72" fmla="+- f54 0 f1"/>
              <a:gd name="f73" fmla="*/ f57 1 377"/>
              <a:gd name="f74" fmla="*/ f58 1 176"/>
              <a:gd name="f75" fmla="*/ f59 1 377"/>
              <a:gd name="f76" fmla="*/ f60 1 176"/>
              <a:gd name="f77" fmla="*/ f61 1 176"/>
              <a:gd name="f78" fmla="*/ f62 1 377"/>
              <a:gd name="f79" fmla="*/ f63 1 176"/>
              <a:gd name="f80" fmla="*/ f64 1 377"/>
              <a:gd name="f81" fmla="*/ f65 1 176"/>
              <a:gd name="f82" fmla="*/ f66 1 377"/>
              <a:gd name="f83" fmla="*/ f67 1 176"/>
              <a:gd name="f84" fmla="*/ f68 1 377"/>
              <a:gd name="f85" fmla="*/ f69 1 176"/>
              <a:gd name="f86" fmla="*/ f70 1 377"/>
              <a:gd name="f87" fmla="*/ f71 1 176"/>
              <a:gd name="f88" fmla="*/ 0 1 f55"/>
              <a:gd name="f89" fmla="*/ f49 1 f55"/>
              <a:gd name="f90" fmla="*/ 0 1 f56"/>
              <a:gd name="f91" fmla="*/ f50 1 f56"/>
              <a:gd name="f92" fmla="*/ f73 1 f55"/>
              <a:gd name="f93" fmla="*/ f74 1 f56"/>
              <a:gd name="f94" fmla="*/ f75 1 f55"/>
              <a:gd name="f95" fmla="*/ f76 1 f56"/>
              <a:gd name="f96" fmla="*/ f77 1 f56"/>
              <a:gd name="f97" fmla="*/ f78 1 f55"/>
              <a:gd name="f98" fmla="*/ f79 1 f56"/>
              <a:gd name="f99" fmla="*/ f80 1 f55"/>
              <a:gd name="f100" fmla="*/ f81 1 f56"/>
              <a:gd name="f101" fmla="*/ f82 1 f55"/>
              <a:gd name="f102" fmla="*/ f83 1 f56"/>
              <a:gd name="f103" fmla="*/ f84 1 f55"/>
              <a:gd name="f104" fmla="*/ f85 1 f56"/>
              <a:gd name="f105" fmla="*/ f86 1 f55"/>
              <a:gd name="f106" fmla="*/ f87 1 f56"/>
              <a:gd name="f107" fmla="*/ f88 f46 1"/>
              <a:gd name="f108" fmla="*/ f89 f46 1"/>
              <a:gd name="f109" fmla="*/ f91 f47 1"/>
              <a:gd name="f110" fmla="*/ f90 f47 1"/>
              <a:gd name="f111" fmla="*/ f92 f46 1"/>
              <a:gd name="f112" fmla="*/ f93 f47 1"/>
              <a:gd name="f113" fmla="*/ f94 f46 1"/>
              <a:gd name="f114" fmla="*/ f95 f47 1"/>
              <a:gd name="f115" fmla="*/ f96 f47 1"/>
              <a:gd name="f116" fmla="*/ f97 f46 1"/>
              <a:gd name="f117" fmla="*/ f98 f47 1"/>
              <a:gd name="f118" fmla="*/ f99 f46 1"/>
              <a:gd name="f119" fmla="*/ f100 f47 1"/>
              <a:gd name="f120" fmla="*/ f101 f46 1"/>
              <a:gd name="f121" fmla="*/ f102 f47 1"/>
              <a:gd name="f122" fmla="*/ f103 f46 1"/>
              <a:gd name="f123" fmla="*/ f104 f47 1"/>
              <a:gd name="f124" fmla="*/ f105 f46 1"/>
              <a:gd name="f125" fmla="*/ f106 f47 1"/>
            </a:gdLst>
            <a:ahLst/>
            <a:cxnLst>
              <a:cxn ang="3cd4">
                <a:pos x="hc" y="t"/>
              </a:cxn>
              <a:cxn ang="0">
                <a:pos x="r" y="vc"/>
              </a:cxn>
              <a:cxn ang="cd4">
                <a:pos x="hc" y="b"/>
              </a:cxn>
              <a:cxn ang="cd2">
                <a:pos x="l" y="vc"/>
              </a:cxn>
              <a:cxn ang="f72">
                <a:pos x="f111" y="f112"/>
              </a:cxn>
              <a:cxn ang="f72">
                <a:pos x="f113" y="f114"/>
              </a:cxn>
              <a:cxn ang="f72">
                <a:pos x="f113" y="f115"/>
              </a:cxn>
              <a:cxn ang="f72">
                <a:pos x="f116" y="f117"/>
              </a:cxn>
              <a:cxn ang="f72">
                <a:pos x="f118" y="f119"/>
              </a:cxn>
              <a:cxn ang="f72">
                <a:pos x="f120" y="f121"/>
              </a:cxn>
              <a:cxn ang="f72">
                <a:pos x="f122" y="f123"/>
              </a:cxn>
              <a:cxn ang="f72">
                <a:pos x="f124" y="f125"/>
              </a:cxn>
              <a:cxn ang="f72">
                <a:pos x="f111" y="f112"/>
              </a:cxn>
            </a:cxnLst>
            <a:rect l="f107" t="f110" r="f108" b="f109"/>
            <a:pathLst>
              <a:path w="377" h="176">
                <a:moveTo>
                  <a:pt x="f8" y="f9"/>
                </a:moveTo>
                <a:cubicBezTo>
                  <a:pt x="f10" y="f11"/>
                  <a:pt x="f12" y="f13"/>
                  <a:pt x="f6" y="f14"/>
                </a:cubicBezTo>
                <a:cubicBezTo>
                  <a:pt x="f6" y="f14"/>
                  <a:pt x="f6" y="f15"/>
                  <a:pt x="f6" y="f15"/>
                </a:cubicBezTo>
                <a:cubicBezTo>
                  <a:pt x="f16" y="f17"/>
                  <a:pt x="f18" y="f19"/>
                  <a:pt x="f20" y="f5"/>
                </a:cubicBezTo>
                <a:cubicBezTo>
                  <a:pt x="f21" y="f22"/>
                  <a:pt x="f23" y="f24"/>
                  <a:pt x="f5" y="f7"/>
                </a:cubicBezTo>
                <a:cubicBezTo>
                  <a:pt x="f25" y="f26"/>
                  <a:pt x="f27" y="f28"/>
                  <a:pt x="f29" y="f30"/>
                </a:cubicBezTo>
                <a:cubicBezTo>
                  <a:pt x="f31" y="f32"/>
                  <a:pt x="f7" y="f33"/>
                  <a:pt x="f34" y="f35"/>
                </a:cubicBezTo>
                <a:cubicBezTo>
                  <a:pt x="f36" y="f37"/>
                  <a:pt x="f38" y="f37"/>
                  <a:pt x="f39" y="f40"/>
                </a:cubicBezTo>
                <a:cubicBezTo>
                  <a:pt x="f41" y="f42"/>
                  <a:pt x="f43" y="f44"/>
                  <a:pt x="f8" y="f9"/>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279" name="Freeform 285">
            <a:extLst>
              <a:ext uri="{FF2B5EF4-FFF2-40B4-BE49-F238E27FC236}">
                <a16:creationId xmlns:a16="http://schemas.microsoft.com/office/drawing/2014/main" id="{48445E67-35B6-B2A7-4D5F-299D488CCE7A}"/>
              </a:ext>
            </a:extLst>
          </p:cNvPr>
          <p:cNvSpPr/>
          <p:nvPr/>
        </p:nvSpPr>
        <p:spPr>
          <a:xfrm>
            <a:off x="6958017" y="2522939"/>
            <a:ext cx="684208" cy="88897"/>
          </a:xfrm>
          <a:custGeom>
            <a:avLst/>
            <a:gdLst>
              <a:gd name="f0" fmla="val 10800000"/>
              <a:gd name="f1" fmla="val 5400000"/>
              <a:gd name="f2" fmla="val 180"/>
              <a:gd name="f3" fmla="val w"/>
              <a:gd name="f4" fmla="val h"/>
              <a:gd name="f5" fmla="val 0"/>
              <a:gd name="f6" fmla="val 389"/>
              <a:gd name="f7" fmla="val 51"/>
              <a:gd name="f8" fmla="val 21"/>
              <a:gd name="f9" fmla="val 13"/>
              <a:gd name="f10" fmla="val 7"/>
              <a:gd name="f11" fmla="val 259"/>
              <a:gd name="f12" fmla="val 11"/>
              <a:gd name="f13" fmla="val 130"/>
              <a:gd name="f14" fmla="val 22"/>
              <a:gd name="f15" fmla="val 34"/>
              <a:gd name="f16" fmla="val 40"/>
              <a:gd name="f17" fmla="val 45"/>
              <a:gd name="f18" fmla="val 1"/>
              <a:gd name="f19" fmla="val 131"/>
              <a:gd name="f20" fmla="val 41"/>
              <a:gd name="f21" fmla="val 260"/>
              <a:gd name="f22" fmla="val 31"/>
              <a:gd name="f23" fmla="+- 0 0 -90"/>
              <a:gd name="f24" fmla="*/ f3 1 389"/>
              <a:gd name="f25" fmla="*/ f4 1 51"/>
              <a:gd name="f26" fmla="val f5"/>
              <a:gd name="f27" fmla="val f6"/>
              <a:gd name="f28" fmla="val f7"/>
              <a:gd name="f29" fmla="*/ f23 f0 1"/>
              <a:gd name="f30" fmla="+- f28 0 f26"/>
              <a:gd name="f31" fmla="+- f27 0 f26"/>
              <a:gd name="f32" fmla="*/ f29 1 f2"/>
              <a:gd name="f33" fmla="*/ f31 1 389"/>
              <a:gd name="f34" fmla="*/ f30 1 51"/>
              <a:gd name="f35" fmla="*/ 389 f31 1"/>
              <a:gd name="f36" fmla="*/ 21 f30 1"/>
              <a:gd name="f37" fmla="*/ 0 f30 1"/>
              <a:gd name="f38" fmla="*/ 0 f31 1"/>
              <a:gd name="f39" fmla="*/ 34 f30 1"/>
              <a:gd name="f40" fmla="*/ 1 f31 1"/>
              <a:gd name="f41" fmla="*/ 51 f30 1"/>
              <a:gd name="f42" fmla="+- f32 0 f1"/>
              <a:gd name="f43" fmla="*/ f35 1 389"/>
              <a:gd name="f44" fmla="*/ f36 1 51"/>
              <a:gd name="f45" fmla="*/ f37 1 51"/>
              <a:gd name="f46" fmla="*/ f38 1 389"/>
              <a:gd name="f47" fmla="*/ f39 1 51"/>
              <a:gd name="f48" fmla="*/ f40 1 389"/>
              <a:gd name="f49" fmla="*/ f41 1 51"/>
              <a:gd name="f50" fmla="*/ 0 1 f33"/>
              <a:gd name="f51" fmla="*/ f27 1 f33"/>
              <a:gd name="f52" fmla="*/ 0 1 f34"/>
              <a:gd name="f53" fmla="*/ f28 1 f34"/>
              <a:gd name="f54" fmla="*/ f43 1 f33"/>
              <a:gd name="f55" fmla="*/ f44 1 f34"/>
              <a:gd name="f56" fmla="*/ f45 1 f34"/>
              <a:gd name="f57" fmla="*/ f46 1 f33"/>
              <a:gd name="f58" fmla="*/ f47 1 f34"/>
              <a:gd name="f59" fmla="*/ f48 1 f33"/>
              <a:gd name="f60" fmla="*/ f49 1 f34"/>
              <a:gd name="f61" fmla="*/ f50 f24 1"/>
              <a:gd name="f62" fmla="*/ f51 f24 1"/>
              <a:gd name="f63" fmla="*/ f53 f25 1"/>
              <a:gd name="f64" fmla="*/ f52 f25 1"/>
              <a:gd name="f65" fmla="*/ f54 f24 1"/>
              <a:gd name="f66" fmla="*/ f55 f25 1"/>
              <a:gd name="f67" fmla="*/ f56 f25 1"/>
              <a:gd name="f68" fmla="*/ f57 f24 1"/>
              <a:gd name="f69" fmla="*/ f58 f25 1"/>
              <a:gd name="f70" fmla="*/ f59 f24 1"/>
              <a:gd name="f71" fmla="*/ f60 f25 1"/>
            </a:gdLst>
            <a:ahLst/>
            <a:cxnLst>
              <a:cxn ang="3cd4">
                <a:pos x="hc" y="t"/>
              </a:cxn>
              <a:cxn ang="0">
                <a:pos x="r" y="vc"/>
              </a:cxn>
              <a:cxn ang="cd4">
                <a:pos x="hc" y="b"/>
              </a:cxn>
              <a:cxn ang="cd2">
                <a:pos x="l" y="vc"/>
              </a:cxn>
              <a:cxn ang="f42">
                <a:pos x="f65" y="f66"/>
              </a:cxn>
              <a:cxn ang="f42">
                <a:pos x="f65" y="f67"/>
              </a:cxn>
              <a:cxn ang="f42">
                <a:pos x="f68" y="f69"/>
              </a:cxn>
              <a:cxn ang="f42">
                <a:pos x="f70" y="f71"/>
              </a:cxn>
              <a:cxn ang="f42">
                <a:pos x="f65" y="f66"/>
              </a:cxn>
            </a:cxnLst>
            <a:rect l="f61" t="f64" r="f62" b="f63"/>
            <a:pathLst>
              <a:path w="389" h="51">
                <a:moveTo>
                  <a:pt x="f6" y="f8"/>
                </a:moveTo>
                <a:cubicBezTo>
                  <a:pt x="f6" y="f9"/>
                  <a:pt x="f6" y="f10"/>
                  <a:pt x="f6" y="f5"/>
                </a:cubicBezTo>
                <a:cubicBezTo>
                  <a:pt x="f11" y="f12"/>
                  <a:pt x="f13" y="f14"/>
                  <a:pt x="f5" y="f15"/>
                </a:cubicBezTo>
                <a:cubicBezTo>
                  <a:pt x="f5" y="f16"/>
                  <a:pt x="f5" y="f17"/>
                  <a:pt x="f18" y="f7"/>
                </a:cubicBezTo>
                <a:cubicBezTo>
                  <a:pt x="f19" y="f20"/>
                  <a:pt x="f21" y="f22"/>
                  <a:pt x="f6" y="f8"/>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280" name="Freeform 286">
            <a:extLst>
              <a:ext uri="{FF2B5EF4-FFF2-40B4-BE49-F238E27FC236}">
                <a16:creationId xmlns:a16="http://schemas.microsoft.com/office/drawing/2014/main" id="{671707FB-67DC-6C6D-48C0-28DD43D1224C}"/>
              </a:ext>
            </a:extLst>
          </p:cNvPr>
          <p:cNvSpPr/>
          <p:nvPr/>
        </p:nvSpPr>
        <p:spPr>
          <a:xfrm>
            <a:off x="6959598" y="2459434"/>
            <a:ext cx="684208" cy="101598"/>
          </a:xfrm>
          <a:custGeom>
            <a:avLst/>
            <a:gdLst>
              <a:gd name="f0" fmla="val 10800000"/>
              <a:gd name="f1" fmla="val 5400000"/>
              <a:gd name="f2" fmla="val 180"/>
              <a:gd name="f3" fmla="val w"/>
              <a:gd name="f4" fmla="val h"/>
              <a:gd name="f5" fmla="val 0"/>
              <a:gd name="f6" fmla="val 389"/>
              <a:gd name="f7" fmla="val 58"/>
              <a:gd name="f8" fmla="val 130"/>
              <a:gd name="f9" fmla="val 46"/>
              <a:gd name="f10" fmla="val 259"/>
              <a:gd name="f11" fmla="val 34"/>
              <a:gd name="f12" fmla="val 22"/>
              <a:gd name="f13" fmla="val 14"/>
              <a:gd name="f14" fmla="val 7"/>
              <a:gd name="f15" fmla="val 13"/>
              <a:gd name="f16" fmla="val 27"/>
              <a:gd name="f17" fmla="val 41"/>
              <a:gd name="f18" fmla="val 47"/>
              <a:gd name="f19" fmla="val 52"/>
              <a:gd name="f20" fmla="+- 0 0 -90"/>
              <a:gd name="f21" fmla="*/ f3 1 389"/>
              <a:gd name="f22" fmla="*/ f4 1 58"/>
              <a:gd name="f23" fmla="val f5"/>
              <a:gd name="f24" fmla="val f6"/>
              <a:gd name="f25" fmla="val f7"/>
              <a:gd name="f26" fmla="*/ f20 f0 1"/>
              <a:gd name="f27" fmla="+- f25 0 f23"/>
              <a:gd name="f28" fmla="+- f24 0 f23"/>
              <a:gd name="f29" fmla="*/ f26 1 f2"/>
              <a:gd name="f30" fmla="*/ f28 1 389"/>
              <a:gd name="f31" fmla="*/ f27 1 58"/>
              <a:gd name="f32" fmla="*/ 0 f28 1"/>
              <a:gd name="f33" fmla="*/ 58 f27 1"/>
              <a:gd name="f34" fmla="*/ 389 f28 1"/>
              <a:gd name="f35" fmla="*/ 22 f27 1"/>
              <a:gd name="f36" fmla="*/ 0 f27 1"/>
              <a:gd name="f37" fmla="*/ 41 f27 1"/>
              <a:gd name="f38" fmla="+- f29 0 f1"/>
              <a:gd name="f39" fmla="*/ f32 1 389"/>
              <a:gd name="f40" fmla="*/ f33 1 58"/>
              <a:gd name="f41" fmla="*/ f34 1 389"/>
              <a:gd name="f42" fmla="*/ f35 1 58"/>
              <a:gd name="f43" fmla="*/ f36 1 58"/>
              <a:gd name="f44" fmla="*/ f37 1 58"/>
              <a:gd name="f45" fmla="*/ 0 1 f30"/>
              <a:gd name="f46" fmla="*/ f24 1 f30"/>
              <a:gd name="f47" fmla="*/ 0 1 f31"/>
              <a:gd name="f48" fmla="*/ f25 1 f31"/>
              <a:gd name="f49" fmla="*/ f39 1 f30"/>
              <a:gd name="f50" fmla="*/ f40 1 f31"/>
              <a:gd name="f51" fmla="*/ f41 1 f30"/>
              <a:gd name="f52" fmla="*/ f42 1 f31"/>
              <a:gd name="f53" fmla="*/ f43 1 f31"/>
              <a:gd name="f54" fmla="*/ f44 1 f31"/>
              <a:gd name="f55" fmla="*/ f45 f21 1"/>
              <a:gd name="f56" fmla="*/ f46 f21 1"/>
              <a:gd name="f57" fmla="*/ f48 f22 1"/>
              <a:gd name="f58" fmla="*/ f47 f22 1"/>
              <a:gd name="f59" fmla="*/ f49 f21 1"/>
              <a:gd name="f60" fmla="*/ f50 f22 1"/>
              <a:gd name="f61" fmla="*/ f51 f21 1"/>
              <a:gd name="f62" fmla="*/ f52 f22 1"/>
              <a:gd name="f63" fmla="*/ f53 f22 1"/>
              <a:gd name="f64" fmla="*/ f54 f22 1"/>
            </a:gdLst>
            <a:ahLst/>
            <a:cxnLst>
              <a:cxn ang="3cd4">
                <a:pos x="hc" y="t"/>
              </a:cxn>
              <a:cxn ang="0">
                <a:pos x="r" y="vc"/>
              </a:cxn>
              <a:cxn ang="cd4">
                <a:pos x="hc" y="b"/>
              </a:cxn>
              <a:cxn ang="cd2">
                <a:pos x="l" y="vc"/>
              </a:cxn>
              <a:cxn ang="f38">
                <a:pos x="f59" y="f60"/>
              </a:cxn>
              <a:cxn ang="f38">
                <a:pos x="f61" y="f62"/>
              </a:cxn>
              <a:cxn ang="f38">
                <a:pos x="f61" y="f63"/>
              </a:cxn>
              <a:cxn ang="f38">
                <a:pos x="f59" y="f64"/>
              </a:cxn>
              <a:cxn ang="f38">
                <a:pos x="f59" y="f60"/>
              </a:cxn>
            </a:cxnLst>
            <a:rect l="f55" t="f58" r="f56" b="f57"/>
            <a:pathLst>
              <a:path w="389" h="58">
                <a:moveTo>
                  <a:pt x="f5" y="f7"/>
                </a:moveTo>
                <a:cubicBezTo>
                  <a:pt x="f8" y="f9"/>
                  <a:pt x="f10" y="f11"/>
                  <a:pt x="f6" y="f12"/>
                </a:cubicBezTo>
                <a:cubicBezTo>
                  <a:pt x="f6" y="f13"/>
                  <a:pt x="f6" y="f14"/>
                  <a:pt x="f6" y="f5"/>
                </a:cubicBezTo>
                <a:cubicBezTo>
                  <a:pt x="f10" y="f15"/>
                  <a:pt x="f8" y="f16"/>
                  <a:pt x="f5" y="f17"/>
                </a:cubicBezTo>
                <a:cubicBezTo>
                  <a:pt x="f5" y="f18"/>
                  <a:pt x="f5" y="f19"/>
                  <a:pt x="f5" y="f7"/>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281" name="Freeform 287">
            <a:extLst>
              <a:ext uri="{FF2B5EF4-FFF2-40B4-BE49-F238E27FC236}">
                <a16:creationId xmlns:a16="http://schemas.microsoft.com/office/drawing/2014/main" id="{DA130150-AF78-C10E-DB21-B1BD1A55A95E}"/>
              </a:ext>
            </a:extLst>
          </p:cNvPr>
          <p:cNvSpPr/>
          <p:nvPr/>
        </p:nvSpPr>
        <p:spPr>
          <a:xfrm>
            <a:off x="6954834" y="2334024"/>
            <a:ext cx="687391" cy="122236"/>
          </a:xfrm>
          <a:custGeom>
            <a:avLst/>
            <a:gdLst>
              <a:gd name="f0" fmla="val 10800000"/>
              <a:gd name="f1" fmla="val 5400000"/>
              <a:gd name="f2" fmla="val 180"/>
              <a:gd name="f3" fmla="val w"/>
              <a:gd name="f4" fmla="val h"/>
              <a:gd name="f5" fmla="val 0"/>
              <a:gd name="f6" fmla="val 391"/>
              <a:gd name="f7" fmla="val 69"/>
              <a:gd name="f8" fmla="val 21"/>
              <a:gd name="f9" fmla="val 13"/>
              <a:gd name="f10" fmla="val 7"/>
              <a:gd name="f11" fmla="val 386"/>
              <a:gd name="f12" fmla="val 1"/>
              <a:gd name="f13" fmla="val 382"/>
              <a:gd name="f14" fmla="val 377"/>
              <a:gd name="f15" fmla="val 2"/>
              <a:gd name="f16" fmla="val 318"/>
              <a:gd name="f17" fmla="val 9"/>
              <a:gd name="f18" fmla="val 258"/>
              <a:gd name="f19" fmla="val 18"/>
              <a:gd name="f20" fmla="val 199"/>
              <a:gd name="f21" fmla="val 25"/>
              <a:gd name="f22" fmla="val 137"/>
              <a:gd name="f23" fmla="val 34"/>
              <a:gd name="f24" fmla="val 76"/>
              <a:gd name="f25" fmla="val 42"/>
              <a:gd name="f26" fmla="val 14"/>
              <a:gd name="f27" fmla="val 50"/>
              <a:gd name="f28" fmla="val 52"/>
              <a:gd name="f29" fmla="val 53"/>
              <a:gd name="f30" fmla="val 3"/>
              <a:gd name="f31" fmla="val 133"/>
              <a:gd name="f32" fmla="val 262"/>
              <a:gd name="f33" fmla="val 37"/>
              <a:gd name="f34" fmla="+- 0 0 -90"/>
              <a:gd name="f35" fmla="*/ f3 1 391"/>
              <a:gd name="f36" fmla="*/ f4 1 69"/>
              <a:gd name="f37" fmla="val f5"/>
              <a:gd name="f38" fmla="val f6"/>
              <a:gd name="f39" fmla="val f7"/>
              <a:gd name="f40" fmla="*/ f34 f0 1"/>
              <a:gd name="f41" fmla="+- f39 0 f37"/>
              <a:gd name="f42" fmla="+- f38 0 f37"/>
              <a:gd name="f43" fmla="*/ f40 1 f2"/>
              <a:gd name="f44" fmla="*/ f42 1 391"/>
              <a:gd name="f45" fmla="*/ f41 1 69"/>
              <a:gd name="f46" fmla="*/ 391 f42 1"/>
              <a:gd name="f47" fmla="*/ 21 f41 1"/>
              <a:gd name="f48" fmla="*/ 0 f41 1"/>
              <a:gd name="f49" fmla="*/ 377 f42 1"/>
              <a:gd name="f50" fmla="*/ 2 f41 1"/>
              <a:gd name="f51" fmla="*/ 199 f42 1"/>
              <a:gd name="f52" fmla="*/ 25 f41 1"/>
              <a:gd name="f53" fmla="*/ 14 f42 1"/>
              <a:gd name="f54" fmla="*/ 50 f41 1"/>
              <a:gd name="f55" fmla="*/ 3 f42 1"/>
              <a:gd name="f56" fmla="*/ 69 f41 1"/>
              <a:gd name="f57" fmla="+- f43 0 f1"/>
              <a:gd name="f58" fmla="*/ f46 1 391"/>
              <a:gd name="f59" fmla="*/ f47 1 69"/>
              <a:gd name="f60" fmla="*/ f48 1 69"/>
              <a:gd name="f61" fmla="*/ f49 1 391"/>
              <a:gd name="f62" fmla="*/ f50 1 69"/>
              <a:gd name="f63" fmla="*/ f51 1 391"/>
              <a:gd name="f64" fmla="*/ f52 1 69"/>
              <a:gd name="f65" fmla="*/ f53 1 391"/>
              <a:gd name="f66" fmla="*/ f54 1 69"/>
              <a:gd name="f67" fmla="*/ f55 1 391"/>
              <a:gd name="f68" fmla="*/ f56 1 69"/>
              <a:gd name="f69" fmla="*/ 0 1 f44"/>
              <a:gd name="f70" fmla="*/ f38 1 f44"/>
              <a:gd name="f71" fmla="*/ 0 1 f45"/>
              <a:gd name="f72" fmla="*/ f39 1 f45"/>
              <a:gd name="f73" fmla="*/ f58 1 f44"/>
              <a:gd name="f74" fmla="*/ f59 1 f45"/>
              <a:gd name="f75" fmla="*/ f60 1 f45"/>
              <a:gd name="f76" fmla="*/ f61 1 f44"/>
              <a:gd name="f77" fmla="*/ f62 1 f45"/>
              <a:gd name="f78" fmla="*/ f63 1 f44"/>
              <a:gd name="f79" fmla="*/ f64 1 f45"/>
              <a:gd name="f80" fmla="*/ f65 1 f44"/>
              <a:gd name="f81" fmla="*/ f66 1 f45"/>
              <a:gd name="f82" fmla="*/ f67 1 f44"/>
              <a:gd name="f83" fmla="*/ f68 1 f45"/>
              <a:gd name="f84" fmla="*/ f69 f35 1"/>
              <a:gd name="f85" fmla="*/ f70 f35 1"/>
              <a:gd name="f86" fmla="*/ f72 f36 1"/>
              <a:gd name="f87" fmla="*/ f71 f36 1"/>
              <a:gd name="f88" fmla="*/ f73 f35 1"/>
              <a:gd name="f89" fmla="*/ f74 f36 1"/>
              <a:gd name="f90" fmla="*/ f75 f36 1"/>
              <a:gd name="f91" fmla="*/ f76 f35 1"/>
              <a:gd name="f92" fmla="*/ f77 f36 1"/>
              <a:gd name="f93" fmla="*/ f78 f35 1"/>
              <a:gd name="f94" fmla="*/ f79 f36 1"/>
              <a:gd name="f95" fmla="*/ f80 f35 1"/>
              <a:gd name="f96" fmla="*/ f81 f36 1"/>
              <a:gd name="f97" fmla="*/ f82 f35 1"/>
              <a:gd name="f98" fmla="*/ f83 f36 1"/>
            </a:gdLst>
            <a:ahLst/>
            <a:cxnLst>
              <a:cxn ang="3cd4">
                <a:pos x="hc" y="t"/>
              </a:cxn>
              <a:cxn ang="0">
                <a:pos x="r" y="vc"/>
              </a:cxn>
              <a:cxn ang="cd4">
                <a:pos x="hc" y="b"/>
              </a:cxn>
              <a:cxn ang="cd2">
                <a:pos x="l" y="vc"/>
              </a:cxn>
              <a:cxn ang="f57">
                <a:pos x="f88" y="f89"/>
              </a:cxn>
              <a:cxn ang="f57">
                <a:pos x="f88" y="f90"/>
              </a:cxn>
              <a:cxn ang="f57">
                <a:pos x="f91" y="f92"/>
              </a:cxn>
              <a:cxn ang="f57">
                <a:pos x="f93" y="f94"/>
              </a:cxn>
              <a:cxn ang="f57">
                <a:pos x="f95" y="f96"/>
              </a:cxn>
              <a:cxn ang="f57">
                <a:pos x="f97" y="f98"/>
              </a:cxn>
              <a:cxn ang="f57">
                <a:pos x="f88" y="f89"/>
              </a:cxn>
            </a:cxnLst>
            <a:rect l="f84" t="f87" r="f85" b="f86"/>
            <a:pathLst>
              <a:path w="391" h="69">
                <a:moveTo>
                  <a:pt x="f6" y="f8"/>
                </a:moveTo>
                <a:cubicBezTo>
                  <a:pt x="f6" y="f9"/>
                  <a:pt x="f6" y="f10"/>
                  <a:pt x="f6" y="f5"/>
                </a:cubicBezTo>
                <a:cubicBezTo>
                  <a:pt x="f11" y="f12"/>
                  <a:pt x="f13" y="f12"/>
                  <a:pt x="f14" y="f15"/>
                </a:cubicBezTo>
                <a:cubicBezTo>
                  <a:pt x="f16" y="f17"/>
                  <a:pt x="f18" y="f19"/>
                  <a:pt x="f20" y="f21"/>
                </a:cubicBezTo>
                <a:cubicBezTo>
                  <a:pt x="f22" y="f23"/>
                  <a:pt x="f24" y="f25"/>
                  <a:pt x="f26" y="f27"/>
                </a:cubicBezTo>
                <a:cubicBezTo>
                  <a:pt x="f12" y="f28"/>
                  <a:pt x="f5" y="f29"/>
                  <a:pt x="f30" y="f7"/>
                </a:cubicBezTo>
                <a:cubicBezTo>
                  <a:pt x="f31" y="f29"/>
                  <a:pt x="f32" y="f33"/>
                  <a:pt x="f6" y="f8"/>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282" name="Freeform 288">
            <a:extLst>
              <a:ext uri="{FF2B5EF4-FFF2-40B4-BE49-F238E27FC236}">
                <a16:creationId xmlns:a16="http://schemas.microsoft.com/office/drawing/2014/main" id="{72200053-F2B8-4631-94BE-9D76999EA450}"/>
              </a:ext>
            </a:extLst>
          </p:cNvPr>
          <p:cNvSpPr/>
          <p:nvPr/>
        </p:nvSpPr>
        <p:spPr>
          <a:xfrm>
            <a:off x="6958017" y="2270528"/>
            <a:ext cx="684208" cy="133346"/>
          </a:xfrm>
          <a:custGeom>
            <a:avLst/>
            <a:gdLst>
              <a:gd name="f0" fmla="val 10800000"/>
              <a:gd name="f1" fmla="val 5400000"/>
              <a:gd name="f2" fmla="val 180"/>
              <a:gd name="f3" fmla="val w"/>
              <a:gd name="f4" fmla="val h"/>
              <a:gd name="f5" fmla="val 0"/>
              <a:gd name="f6" fmla="val 389"/>
              <a:gd name="f7" fmla="val 76"/>
              <a:gd name="f8" fmla="val 259"/>
              <a:gd name="f9" fmla="val 19"/>
              <a:gd name="f10" fmla="val 130"/>
              <a:gd name="f11" fmla="val 38"/>
              <a:gd name="f12" fmla="val 58"/>
              <a:gd name="f13" fmla="val 63"/>
              <a:gd name="f14" fmla="val 68"/>
              <a:gd name="f15" fmla="val 131"/>
              <a:gd name="f16" fmla="val 57"/>
              <a:gd name="f17" fmla="val 260"/>
              <a:gd name="f18" fmla="val 39"/>
              <a:gd name="f19" fmla="val 21"/>
              <a:gd name="f20" fmla="val 13"/>
              <a:gd name="f21" fmla="val 7"/>
              <a:gd name="f22" fmla="+- 0 0 -90"/>
              <a:gd name="f23" fmla="*/ f3 1 389"/>
              <a:gd name="f24" fmla="*/ f4 1 76"/>
              <a:gd name="f25" fmla="val f5"/>
              <a:gd name="f26" fmla="val f6"/>
              <a:gd name="f27" fmla="val f7"/>
              <a:gd name="f28" fmla="*/ f22 f0 1"/>
              <a:gd name="f29" fmla="+- f27 0 f25"/>
              <a:gd name="f30" fmla="+- f26 0 f25"/>
              <a:gd name="f31" fmla="*/ f28 1 f2"/>
              <a:gd name="f32" fmla="*/ f30 1 389"/>
              <a:gd name="f33" fmla="*/ f29 1 76"/>
              <a:gd name="f34" fmla="*/ 389 f30 1"/>
              <a:gd name="f35" fmla="*/ 0 f29 1"/>
              <a:gd name="f36" fmla="*/ 0 f30 1"/>
              <a:gd name="f37" fmla="*/ 58 f29 1"/>
              <a:gd name="f38" fmla="*/ 76 f29 1"/>
              <a:gd name="f39" fmla="*/ 21 f29 1"/>
              <a:gd name="f40" fmla="+- f31 0 f1"/>
              <a:gd name="f41" fmla="*/ f34 1 389"/>
              <a:gd name="f42" fmla="*/ f35 1 76"/>
              <a:gd name="f43" fmla="*/ f36 1 389"/>
              <a:gd name="f44" fmla="*/ f37 1 76"/>
              <a:gd name="f45" fmla="*/ f38 1 76"/>
              <a:gd name="f46" fmla="*/ f39 1 76"/>
              <a:gd name="f47" fmla="*/ 0 1 f32"/>
              <a:gd name="f48" fmla="*/ f26 1 f32"/>
              <a:gd name="f49" fmla="*/ 0 1 f33"/>
              <a:gd name="f50" fmla="*/ f27 1 f33"/>
              <a:gd name="f51" fmla="*/ f41 1 f32"/>
              <a:gd name="f52" fmla="*/ f42 1 f33"/>
              <a:gd name="f53" fmla="*/ f43 1 f32"/>
              <a:gd name="f54" fmla="*/ f44 1 f33"/>
              <a:gd name="f55" fmla="*/ f45 1 f33"/>
              <a:gd name="f56" fmla="*/ f46 1 f33"/>
              <a:gd name="f57" fmla="*/ f47 f23 1"/>
              <a:gd name="f58" fmla="*/ f48 f23 1"/>
              <a:gd name="f59" fmla="*/ f50 f24 1"/>
              <a:gd name="f60" fmla="*/ f49 f24 1"/>
              <a:gd name="f61" fmla="*/ f51 f23 1"/>
              <a:gd name="f62" fmla="*/ f52 f24 1"/>
              <a:gd name="f63" fmla="*/ f53 f23 1"/>
              <a:gd name="f64" fmla="*/ f54 f24 1"/>
              <a:gd name="f65" fmla="*/ f55 f24 1"/>
              <a:gd name="f66" fmla="*/ f56 f24 1"/>
            </a:gdLst>
            <a:ahLst/>
            <a:cxnLst>
              <a:cxn ang="3cd4">
                <a:pos x="hc" y="t"/>
              </a:cxn>
              <a:cxn ang="0">
                <a:pos x="r" y="vc"/>
              </a:cxn>
              <a:cxn ang="cd4">
                <a:pos x="hc" y="b"/>
              </a:cxn>
              <a:cxn ang="cd2">
                <a:pos x="l" y="vc"/>
              </a:cxn>
              <a:cxn ang="f40">
                <a:pos x="f61" y="f62"/>
              </a:cxn>
              <a:cxn ang="f40">
                <a:pos x="f63" y="f64"/>
              </a:cxn>
              <a:cxn ang="f40">
                <a:pos x="f63" y="f65"/>
              </a:cxn>
              <a:cxn ang="f40">
                <a:pos x="f61" y="f66"/>
              </a:cxn>
              <a:cxn ang="f40">
                <a:pos x="f61" y="f62"/>
              </a:cxn>
            </a:cxnLst>
            <a:rect l="f57" t="f60" r="f58" b="f59"/>
            <a:pathLst>
              <a:path w="389" h="76">
                <a:moveTo>
                  <a:pt x="f6" y="f5"/>
                </a:moveTo>
                <a:cubicBezTo>
                  <a:pt x="f8" y="f9"/>
                  <a:pt x="f10" y="f11"/>
                  <a:pt x="f5" y="f12"/>
                </a:cubicBezTo>
                <a:cubicBezTo>
                  <a:pt x="f5" y="f13"/>
                  <a:pt x="f5" y="f14"/>
                  <a:pt x="f5" y="f7"/>
                </a:cubicBezTo>
                <a:cubicBezTo>
                  <a:pt x="f15" y="f16"/>
                  <a:pt x="f17" y="f18"/>
                  <a:pt x="f6" y="f19"/>
                </a:cubicBezTo>
                <a:cubicBezTo>
                  <a:pt x="f6" y="f20"/>
                  <a:pt x="f6" y="f21"/>
                  <a:pt x="f6" y="f5"/>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283" name="Freeform 289">
            <a:extLst>
              <a:ext uri="{FF2B5EF4-FFF2-40B4-BE49-F238E27FC236}">
                <a16:creationId xmlns:a16="http://schemas.microsoft.com/office/drawing/2014/main" id="{BEEE8060-14FF-CF1F-B7DB-5DAF2EEE4C91}"/>
              </a:ext>
            </a:extLst>
          </p:cNvPr>
          <p:cNvSpPr/>
          <p:nvPr/>
        </p:nvSpPr>
        <p:spPr>
          <a:xfrm>
            <a:off x="6958017" y="2649940"/>
            <a:ext cx="684208" cy="68259"/>
          </a:xfrm>
          <a:custGeom>
            <a:avLst/>
            <a:gdLst>
              <a:gd name="f0" fmla="val 10800000"/>
              <a:gd name="f1" fmla="val 5400000"/>
              <a:gd name="f2" fmla="val 180"/>
              <a:gd name="f3" fmla="val w"/>
              <a:gd name="f4" fmla="val h"/>
              <a:gd name="f5" fmla="val 0"/>
              <a:gd name="f6" fmla="val 389"/>
              <a:gd name="f7" fmla="val 39"/>
              <a:gd name="f8" fmla="val 259"/>
              <a:gd name="f9" fmla="val 7"/>
              <a:gd name="f10" fmla="val 130"/>
              <a:gd name="f11" fmla="val 15"/>
              <a:gd name="f12" fmla="val 22"/>
              <a:gd name="f13" fmla="val 29"/>
              <a:gd name="f14" fmla="val 34"/>
              <a:gd name="f15" fmla="val 33"/>
              <a:gd name="f16" fmla="val 260"/>
              <a:gd name="f17" fmla="val 27"/>
              <a:gd name="f18" fmla="val 21"/>
              <a:gd name="f19" fmla="val 13"/>
              <a:gd name="f20" fmla="val 6"/>
              <a:gd name="f21" fmla="+- 0 0 -90"/>
              <a:gd name="f22" fmla="*/ f3 1 389"/>
              <a:gd name="f23" fmla="*/ f4 1 39"/>
              <a:gd name="f24" fmla="val f5"/>
              <a:gd name="f25" fmla="val f6"/>
              <a:gd name="f26" fmla="val f7"/>
              <a:gd name="f27" fmla="*/ f21 f0 1"/>
              <a:gd name="f28" fmla="+- f26 0 f24"/>
              <a:gd name="f29" fmla="+- f25 0 f24"/>
              <a:gd name="f30" fmla="*/ f27 1 f2"/>
              <a:gd name="f31" fmla="*/ f29 1 389"/>
              <a:gd name="f32" fmla="*/ f28 1 39"/>
              <a:gd name="f33" fmla="*/ 389 f29 1"/>
              <a:gd name="f34" fmla="*/ 0 f28 1"/>
              <a:gd name="f35" fmla="*/ 0 f29 1"/>
              <a:gd name="f36" fmla="*/ 22 f28 1"/>
              <a:gd name="f37" fmla="*/ 39 f28 1"/>
              <a:gd name="f38" fmla="*/ 21 f28 1"/>
              <a:gd name="f39" fmla="+- f30 0 f1"/>
              <a:gd name="f40" fmla="*/ f33 1 389"/>
              <a:gd name="f41" fmla="*/ f34 1 39"/>
              <a:gd name="f42" fmla="*/ f35 1 389"/>
              <a:gd name="f43" fmla="*/ f36 1 39"/>
              <a:gd name="f44" fmla="*/ f37 1 39"/>
              <a:gd name="f45" fmla="*/ f38 1 39"/>
              <a:gd name="f46" fmla="*/ 0 1 f31"/>
              <a:gd name="f47" fmla="*/ f25 1 f31"/>
              <a:gd name="f48" fmla="*/ 0 1 f32"/>
              <a:gd name="f49" fmla="*/ f26 1 f32"/>
              <a:gd name="f50" fmla="*/ f40 1 f31"/>
              <a:gd name="f51" fmla="*/ f41 1 f32"/>
              <a:gd name="f52" fmla="*/ f42 1 f31"/>
              <a:gd name="f53" fmla="*/ f43 1 f32"/>
              <a:gd name="f54" fmla="*/ f44 1 f32"/>
              <a:gd name="f55" fmla="*/ f45 1 f32"/>
              <a:gd name="f56" fmla="*/ f46 f22 1"/>
              <a:gd name="f57" fmla="*/ f47 f22 1"/>
              <a:gd name="f58" fmla="*/ f49 f23 1"/>
              <a:gd name="f59" fmla="*/ f48 f23 1"/>
              <a:gd name="f60" fmla="*/ f50 f22 1"/>
              <a:gd name="f61" fmla="*/ f51 f23 1"/>
              <a:gd name="f62" fmla="*/ f52 f22 1"/>
              <a:gd name="f63" fmla="*/ f53 f23 1"/>
              <a:gd name="f64" fmla="*/ f54 f23 1"/>
              <a:gd name="f65" fmla="*/ f55 f23 1"/>
            </a:gdLst>
            <a:ahLst/>
            <a:cxnLst>
              <a:cxn ang="3cd4">
                <a:pos x="hc" y="t"/>
              </a:cxn>
              <a:cxn ang="0">
                <a:pos x="r" y="vc"/>
              </a:cxn>
              <a:cxn ang="cd4">
                <a:pos x="hc" y="b"/>
              </a:cxn>
              <a:cxn ang="cd2">
                <a:pos x="l" y="vc"/>
              </a:cxn>
              <a:cxn ang="f39">
                <a:pos x="f60" y="f61"/>
              </a:cxn>
              <a:cxn ang="f39">
                <a:pos x="f62" y="f63"/>
              </a:cxn>
              <a:cxn ang="f39">
                <a:pos x="f62" y="f64"/>
              </a:cxn>
              <a:cxn ang="f39">
                <a:pos x="f60" y="f65"/>
              </a:cxn>
              <a:cxn ang="f39">
                <a:pos x="f60" y="f61"/>
              </a:cxn>
            </a:cxnLst>
            <a:rect l="f56" t="f59" r="f57" b="f58"/>
            <a:pathLst>
              <a:path w="389" h="39">
                <a:moveTo>
                  <a:pt x="f6" y="f5"/>
                </a:moveTo>
                <a:cubicBezTo>
                  <a:pt x="f8" y="f9"/>
                  <a:pt x="f10" y="f11"/>
                  <a:pt x="f5" y="f12"/>
                </a:cubicBezTo>
                <a:cubicBezTo>
                  <a:pt x="f5" y="f13"/>
                  <a:pt x="f5" y="f14"/>
                  <a:pt x="f5" y="f7"/>
                </a:cubicBezTo>
                <a:cubicBezTo>
                  <a:pt x="f10" y="f15"/>
                  <a:pt x="f16" y="f17"/>
                  <a:pt x="f6" y="f18"/>
                </a:cubicBezTo>
                <a:cubicBezTo>
                  <a:pt x="f6" y="f19"/>
                  <a:pt x="f6" y="f20"/>
                  <a:pt x="f6" y="f5"/>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284" name="Freeform 290">
            <a:extLst>
              <a:ext uri="{FF2B5EF4-FFF2-40B4-BE49-F238E27FC236}">
                <a16:creationId xmlns:a16="http://schemas.microsoft.com/office/drawing/2014/main" id="{E5FCCE18-05DC-9778-0D50-A6CB784620F4}"/>
              </a:ext>
            </a:extLst>
          </p:cNvPr>
          <p:cNvSpPr/>
          <p:nvPr/>
        </p:nvSpPr>
        <p:spPr>
          <a:xfrm>
            <a:off x="6959598" y="2710263"/>
            <a:ext cx="684208" cy="60322"/>
          </a:xfrm>
          <a:custGeom>
            <a:avLst/>
            <a:gdLst>
              <a:gd name="f0" fmla="val 10800000"/>
              <a:gd name="f1" fmla="val 5400000"/>
              <a:gd name="f2" fmla="val 180"/>
              <a:gd name="f3" fmla="val w"/>
              <a:gd name="f4" fmla="val h"/>
              <a:gd name="f5" fmla="val 0"/>
              <a:gd name="f6" fmla="val 389"/>
              <a:gd name="f7" fmla="val 34"/>
              <a:gd name="f8" fmla="val 130"/>
              <a:gd name="f9" fmla="val 30"/>
              <a:gd name="f10" fmla="val 259"/>
              <a:gd name="f11" fmla="val 25"/>
              <a:gd name="f12" fmla="val 21"/>
              <a:gd name="f13" fmla="val 14"/>
              <a:gd name="f14" fmla="val 8"/>
              <a:gd name="f15" fmla="val 258"/>
              <a:gd name="f16" fmla="val 6"/>
              <a:gd name="f17" fmla="val 129"/>
              <a:gd name="f18" fmla="val 11"/>
              <a:gd name="f19" fmla="val 16"/>
              <a:gd name="f20" fmla="val 23"/>
              <a:gd name="f21" fmla="val 29"/>
              <a:gd name="f22" fmla="+- 0 0 -90"/>
              <a:gd name="f23" fmla="*/ f3 1 389"/>
              <a:gd name="f24" fmla="*/ f4 1 34"/>
              <a:gd name="f25" fmla="val f5"/>
              <a:gd name="f26" fmla="val f6"/>
              <a:gd name="f27" fmla="val f7"/>
              <a:gd name="f28" fmla="*/ f22 f0 1"/>
              <a:gd name="f29" fmla="+- f27 0 f25"/>
              <a:gd name="f30" fmla="+- f26 0 f25"/>
              <a:gd name="f31" fmla="*/ f28 1 f2"/>
              <a:gd name="f32" fmla="*/ f30 1 389"/>
              <a:gd name="f33" fmla="*/ f29 1 34"/>
              <a:gd name="f34" fmla="*/ 0 f30 1"/>
              <a:gd name="f35" fmla="*/ 34 f29 1"/>
              <a:gd name="f36" fmla="*/ 389 f30 1"/>
              <a:gd name="f37" fmla="*/ 21 f29 1"/>
              <a:gd name="f38" fmla="*/ 0 f29 1"/>
              <a:gd name="f39" fmla="*/ 16 f29 1"/>
              <a:gd name="f40" fmla="+- f31 0 f1"/>
              <a:gd name="f41" fmla="*/ f34 1 389"/>
              <a:gd name="f42" fmla="*/ f35 1 34"/>
              <a:gd name="f43" fmla="*/ f36 1 389"/>
              <a:gd name="f44" fmla="*/ f37 1 34"/>
              <a:gd name="f45" fmla="*/ f38 1 34"/>
              <a:gd name="f46" fmla="*/ f39 1 34"/>
              <a:gd name="f47" fmla="*/ 0 1 f32"/>
              <a:gd name="f48" fmla="*/ f26 1 f32"/>
              <a:gd name="f49" fmla="*/ 0 1 f33"/>
              <a:gd name="f50" fmla="*/ f27 1 f33"/>
              <a:gd name="f51" fmla="*/ f41 1 f32"/>
              <a:gd name="f52" fmla="*/ f42 1 f33"/>
              <a:gd name="f53" fmla="*/ f43 1 f32"/>
              <a:gd name="f54" fmla="*/ f44 1 f33"/>
              <a:gd name="f55" fmla="*/ f45 1 f33"/>
              <a:gd name="f56" fmla="*/ f46 1 f33"/>
              <a:gd name="f57" fmla="*/ f47 f23 1"/>
              <a:gd name="f58" fmla="*/ f48 f23 1"/>
              <a:gd name="f59" fmla="*/ f50 f24 1"/>
              <a:gd name="f60" fmla="*/ f49 f24 1"/>
              <a:gd name="f61" fmla="*/ f51 f23 1"/>
              <a:gd name="f62" fmla="*/ f52 f24 1"/>
              <a:gd name="f63" fmla="*/ f53 f23 1"/>
              <a:gd name="f64" fmla="*/ f54 f24 1"/>
              <a:gd name="f65" fmla="*/ f55 f24 1"/>
              <a:gd name="f66" fmla="*/ f56 f24 1"/>
            </a:gdLst>
            <a:ahLst/>
            <a:cxnLst>
              <a:cxn ang="3cd4">
                <a:pos x="hc" y="t"/>
              </a:cxn>
              <a:cxn ang="0">
                <a:pos x="r" y="vc"/>
              </a:cxn>
              <a:cxn ang="cd4">
                <a:pos x="hc" y="b"/>
              </a:cxn>
              <a:cxn ang="cd2">
                <a:pos x="l" y="vc"/>
              </a:cxn>
              <a:cxn ang="f40">
                <a:pos x="f61" y="f62"/>
              </a:cxn>
              <a:cxn ang="f40">
                <a:pos x="f63" y="f64"/>
              </a:cxn>
              <a:cxn ang="f40">
                <a:pos x="f63" y="f65"/>
              </a:cxn>
              <a:cxn ang="f40">
                <a:pos x="f61" y="f66"/>
              </a:cxn>
              <a:cxn ang="f40">
                <a:pos x="f61" y="f62"/>
              </a:cxn>
            </a:cxnLst>
            <a:rect l="f57" t="f60" r="f58" b="f59"/>
            <a:pathLst>
              <a:path w="389" h="34">
                <a:moveTo>
                  <a:pt x="f5" y="f7"/>
                </a:moveTo>
                <a:cubicBezTo>
                  <a:pt x="f8" y="f9"/>
                  <a:pt x="f10" y="f11"/>
                  <a:pt x="f6" y="f12"/>
                </a:cubicBezTo>
                <a:cubicBezTo>
                  <a:pt x="f6" y="f13"/>
                  <a:pt x="f6" y="f14"/>
                  <a:pt x="f6" y="f5"/>
                </a:cubicBezTo>
                <a:cubicBezTo>
                  <a:pt x="f15" y="f16"/>
                  <a:pt x="f17" y="f18"/>
                  <a:pt x="f5" y="f19"/>
                </a:cubicBezTo>
                <a:cubicBezTo>
                  <a:pt x="f5" y="f20"/>
                  <a:pt x="f5" y="f21"/>
                  <a:pt x="f5" y="f7"/>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285" name="Freeform 291">
            <a:extLst>
              <a:ext uri="{FF2B5EF4-FFF2-40B4-BE49-F238E27FC236}">
                <a16:creationId xmlns:a16="http://schemas.microsoft.com/office/drawing/2014/main" id="{D5785407-1498-D7A6-6600-ADCB6F387385}"/>
              </a:ext>
            </a:extLst>
          </p:cNvPr>
          <p:cNvSpPr/>
          <p:nvPr/>
        </p:nvSpPr>
        <p:spPr>
          <a:xfrm>
            <a:off x="6959598" y="2145109"/>
            <a:ext cx="685800" cy="153984"/>
          </a:xfrm>
          <a:custGeom>
            <a:avLst/>
            <a:gdLst>
              <a:gd name="f0" fmla="val 10800000"/>
              <a:gd name="f1" fmla="val 5400000"/>
              <a:gd name="f2" fmla="val 180"/>
              <a:gd name="f3" fmla="val w"/>
              <a:gd name="f4" fmla="val h"/>
              <a:gd name="f5" fmla="val 0"/>
              <a:gd name="f6" fmla="val 390"/>
              <a:gd name="f7" fmla="val 87"/>
              <a:gd name="f8" fmla="val 389"/>
              <a:gd name="f9" fmla="val 316"/>
              <a:gd name="f10" fmla="val 13"/>
              <a:gd name="f11" fmla="val 245"/>
              <a:gd name="f12" fmla="val 25"/>
              <a:gd name="f13" fmla="val 174"/>
              <a:gd name="f14" fmla="val 38"/>
              <a:gd name="f15" fmla="val 159"/>
              <a:gd name="f16" fmla="val 41"/>
              <a:gd name="f17" fmla="val 145"/>
              <a:gd name="f18" fmla="val 45"/>
              <a:gd name="f19" fmla="val 130"/>
              <a:gd name="f20" fmla="val 48"/>
              <a:gd name="f21" fmla="val 128"/>
              <a:gd name="f22" fmla="val 125"/>
              <a:gd name="f23" fmla="val 47"/>
              <a:gd name="f24" fmla="val 123"/>
              <a:gd name="f25" fmla="val 102"/>
              <a:gd name="f26" fmla="val 51"/>
              <a:gd name="f27" fmla="val 81"/>
              <a:gd name="f28" fmla="val 55"/>
              <a:gd name="f29" fmla="val 60"/>
              <a:gd name="f30" fmla="val 58"/>
              <a:gd name="f31" fmla="val 40"/>
              <a:gd name="f32" fmla="val 62"/>
              <a:gd name="f33" fmla="val 19"/>
              <a:gd name="f34" fmla="val 66"/>
              <a:gd name="f35" fmla="val 69"/>
              <a:gd name="f36" fmla="val 76"/>
              <a:gd name="f37" fmla="val 32"/>
              <a:gd name="f38" fmla="val 64"/>
              <a:gd name="f39" fmla="val 96"/>
              <a:gd name="f40" fmla="val 71"/>
              <a:gd name="f41" fmla="val 70"/>
              <a:gd name="f42" fmla="val 108"/>
              <a:gd name="f43" fmla="val 67"/>
              <a:gd name="f44" fmla="val 114"/>
              <a:gd name="f45" fmla="val 65"/>
              <a:gd name="f46" fmla="val 117"/>
              <a:gd name="f47" fmla="val 120"/>
              <a:gd name="f48" fmla="val 208"/>
              <a:gd name="f49" fmla="val 52"/>
              <a:gd name="f50" fmla="val 293"/>
              <a:gd name="f51" fmla="val 37"/>
              <a:gd name="f52" fmla="val 379"/>
              <a:gd name="f53" fmla="val 22"/>
              <a:gd name="f54" fmla="val 387"/>
              <a:gd name="f55" fmla="val 21"/>
              <a:gd name="f56" fmla="val 10"/>
              <a:gd name="f57" fmla="val 7"/>
              <a:gd name="f58" fmla="val 3"/>
              <a:gd name="f59" fmla="+- 0 0 -90"/>
              <a:gd name="f60" fmla="*/ f3 1 390"/>
              <a:gd name="f61" fmla="*/ f4 1 87"/>
              <a:gd name="f62" fmla="val f5"/>
              <a:gd name="f63" fmla="val f6"/>
              <a:gd name="f64" fmla="val f7"/>
              <a:gd name="f65" fmla="*/ f59 f0 1"/>
              <a:gd name="f66" fmla="+- f64 0 f62"/>
              <a:gd name="f67" fmla="+- f63 0 f62"/>
              <a:gd name="f68" fmla="*/ f65 1 f2"/>
              <a:gd name="f69" fmla="*/ f67 1 390"/>
              <a:gd name="f70" fmla="*/ f66 1 87"/>
              <a:gd name="f71" fmla="*/ 389 f67 1"/>
              <a:gd name="f72" fmla="*/ 0 f66 1"/>
              <a:gd name="f73" fmla="*/ 174 f67 1"/>
              <a:gd name="f74" fmla="*/ 38 f66 1"/>
              <a:gd name="f75" fmla="*/ 130 f67 1"/>
              <a:gd name="f76" fmla="*/ 48 f66 1"/>
              <a:gd name="f77" fmla="*/ 123 f67 1"/>
              <a:gd name="f78" fmla="*/ 47 f66 1"/>
              <a:gd name="f79" fmla="*/ 60 f67 1"/>
              <a:gd name="f80" fmla="*/ 58 f66 1"/>
              <a:gd name="f81" fmla="*/ 0 f67 1"/>
              <a:gd name="f82" fmla="*/ 69 f66 1"/>
              <a:gd name="f83" fmla="*/ 87 f66 1"/>
              <a:gd name="f84" fmla="*/ 96 f67 1"/>
              <a:gd name="f85" fmla="*/ 71 f66 1"/>
              <a:gd name="f86" fmla="*/ 114 f67 1"/>
              <a:gd name="f87" fmla="*/ 65 f66 1"/>
              <a:gd name="f88" fmla="*/ 66 f66 1"/>
              <a:gd name="f89" fmla="*/ 379 f67 1"/>
              <a:gd name="f90" fmla="*/ 22 f66 1"/>
              <a:gd name="f91" fmla="*/ 10 f66 1"/>
              <a:gd name="f92" fmla="+- f68 0 f1"/>
              <a:gd name="f93" fmla="*/ f71 1 390"/>
              <a:gd name="f94" fmla="*/ f72 1 87"/>
              <a:gd name="f95" fmla="*/ f73 1 390"/>
              <a:gd name="f96" fmla="*/ f74 1 87"/>
              <a:gd name="f97" fmla="*/ f75 1 390"/>
              <a:gd name="f98" fmla="*/ f76 1 87"/>
              <a:gd name="f99" fmla="*/ f77 1 390"/>
              <a:gd name="f100" fmla="*/ f78 1 87"/>
              <a:gd name="f101" fmla="*/ f79 1 390"/>
              <a:gd name="f102" fmla="*/ f80 1 87"/>
              <a:gd name="f103" fmla="*/ f81 1 390"/>
              <a:gd name="f104" fmla="*/ f82 1 87"/>
              <a:gd name="f105" fmla="*/ f83 1 87"/>
              <a:gd name="f106" fmla="*/ f84 1 390"/>
              <a:gd name="f107" fmla="*/ f85 1 87"/>
              <a:gd name="f108" fmla="*/ f86 1 390"/>
              <a:gd name="f109" fmla="*/ f87 1 87"/>
              <a:gd name="f110" fmla="*/ f88 1 87"/>
              <a:gd name="f111" fmla="*/ f89 1 390"/>
              <a:gd name="f112" fmla="*/ f90 1 87"/>
              <a:gd name="f113" fmla="*/ f91 1 87"/>
              <a:gd name="f114" fmla="*/ 0 1 f69"/>
              <a:gd name="f115" fmla="*/ f63 1 f69"/>
              <a:gd name="f116" fmla="*/ 0 1 f70"/>
              <a:gd name="f117" fmla="*/ f64 1 f70"/>
              <a:gd name="f118" fmla="*/ f93 1 f69"/>
              <a:gd name="f119" fmla="*/ f94 1 f70"/>
              <a:gd name="f120" fmla="*/ f95 1 f69"/>
              <a:gd name="f121" fmla="*/ f96 1 f70"/>
              <a:gd name="f122" fmla="*/ f97 1 f69"/>
              <a:gd name="f123" fmla="*/ f98 1 f70"/>
              <a:gd name="f124" fmla="*/ f99 1 f69"/>
              <a:gd name="f125" fmla="*/ f100 1 f70"/>
              <a:gd name="f126" fmla="*/ f101 1 f69"/>
              <a:gd name="f127" fmla="*/ f102 1 f70"/>
              <a:gd name="f128" fmla="*/ f103 1 f69"/>
              <a:gd name="f129" fmla="*/ f104 1 f70"/>
              <a:gd name="f130" fmla="*/ f105 1 f70"/>
              <a:gd name="f131" fmla="*/ f106 1 f69"/>
              <a:gd name="f132" fmla="*/ f107 1 f70"/>
              <a:gd name="f133" fmla="*/ f108 1 f69"/>
              <a:gd name="f134" fmla="*/ f109 1 f70"/>
              <a:gd name="f135" fmla="*/ f110 1 f70"/>
              <a:gd name="f136" fmla="*/ f111 1 f69"/>
              <a:gd name="f137" fmla="*/ f112 1 f70"/>
              <a:gd name="f138" fmla="*/ f113 1 f70"/>
              <a:gd name="f139" fmla="*/ f114 f60 1"/>
              <a:gd name="f140" fmla="*/ f115 f60 1"/>
              <a:gd name="f141" fmla="*/ f117 f61 1"/>
              <a:gd name="f142" fmla="*/ f116 f61 1"/>
              <a:gd name="f143" fmla="*/ f118 f60 1"/>
              <a:gd name="f144" fmla="*/ f119 f61 1"/>
              <a:gd name="f145" fmla="*/ f120 f60 1"/>
              <a:gd name="f146" fmla="*/ f121 f61 1"/>
              <a:gd name="f147" fmla="*/ f122 f60 1"/>
              <a:gd name="f148" fmla="*/ f123 f61 1"/>
              <a:gd name="f149" fmla="*/ f124 f60 1"/>
              <a:gd name="f150" fmla="*/ f125 f61 1"/>
              <a:gd name="f151" fmla="*/ f126 f60 1"/>
              <a:gd name="f152" fmla="*/ f127 f61 1"/>
              <a:gd name="f153" fmla="*/ f128 f60 1"/>
              <a:gd name="f154" fmla="*/ f129 f61 1"/>
              <a:gd name="f155" fmla="*/ f130 f61 1"/>
              <a:gd name="f156" fmla="*/ f131 f60 1"/>
              <a:gd name="f157" fmla="*/ f132 f61 1"/>
              <a:gd name="f158" fmla="*/ f133 f60 1"/>
              <a:gd name="f159" fmla="*/ f134 f61 1"/>
              <a:gd name="f160" fmla="*/ f135 f61 1"/>
              <a:gd name="f161" fmla="*/ f136 f60 1"/>
              <a:gd name="f162" fmla="*/ f137 f61 1"/>
              <a:gd name="f163" fmla="*/ f138 f61 1"/>
            </a:gdLst>
            <a:ahLst/>
            <a:cxnLst>
              <a:cxn ang="3cd4">
                <a:pos x="hc" y="t"/>
              </a:cxn>
              <a:cxn ang="0">
                <a:pos x="r" y="vc"/>
              </a:cxn>
              <a:cxn ang="cd4">
                <a:pos x="hc" y="b"/>
              </a:cxn>
              <a:cxn ang="cd2">
                <a:pos x="l" y="vc"/>
              </a:cxn>
              <a:cxn ang="f92">
                <a:pos x="f143" y="f144"/>
              </a:cxn>
              <a:cxn ang="f92">
                <a:pos x="f145" y="f146"/>
              </a:cxn>
              <a:cxn ang="f92">
                <a:pos x="f147" y="f148"/>
              </a:cxn>
              <a:cxn ang="f92">
                <a:pos x="f149" y="f150"/>
              </a:cxn>
              <a:cxn ang="f92">
                <a:pos x="f151" y="f152"/>
              </a:cxn>
              <a:cxn ang="f92">
                <a:pos x="f153" y="f154"/>
              </a:cxn>
              <a:cxn ang="f92">
                <a:pos x="f153" y="f155"/>
              </a:cxn>
              <a:cxn ang="f92">
                <a:pos x="f156" y="f157"/>
              </a:cxn>
              <a:cxn ang="f92">
                <a:pos x="f158" y="f159"/>
              </a:cxn>
              <a:cxn ang="f92">
                <a:pos x="f149" y="f160"/>
              </a:cxn>
              <a:cxn ang="f92">
                <a:pos x="f161" y="f162"/>
              </a:cxn>
              <a:cxn ang="f92">
                <a:pos x="f143" y="f163"/>
              </a:cxn>
              <a:cxn ang="f92">
                <a:pos x="f143" y="f144"/>
              </a:cxn>
            </a:cxnLst>
            <a:rect l="f139" t="f142" r="f140" b="f141"/>
            <a:pathLst>
              <a:path w="390" h="87">
                <a:moveTo>
                  <a:pt x="f8" y="f5"/>
                </a:moveTo>
                <a:cubicBezTo>
                  <a:pt x="f9" y="f10"/>
                  <a:pt x="f11" y="f12"/>
                  <a:pt x="f13" y="f14"/>
                </a:cubicBezTo>
                <a:cubicBezTo>
                  <a:pt x="f15" y="f16"/>
                  <a:pt x="f17" y="f18"/>
                  <a:pt x="f19" y="f20"/>
                </a:cubicBezTo>
                <a:cubicBezTo>
                  <a:pt x="f21" y="f20"/>
                  <a:pt x="f22" y="f23"/>
                  <a:pt x="f24" y="f23"/>
                </a:cubicBezTo>
                <a:cubicBezTo>
                  <a:pt x="f25" y="f26"/>
                  <a:pt x="f27" y="f28"/>
                  <a:pt x="f29" y="f30"/>
                </a:cubicBezTo>
                <a:cubicBezTo>
                  <a:pt x="f31" y="f32"/>
                  <a:pt x="f33" y="f34"/>
                  <a:pt x="f5" y="f35"/>
                </a:cubicBezTo>
                <a:cubicBezTo>
                  <a:pt x="f5" y="f36"/>
                  <a:pt x="f5" y="f27"/>
                  <a:pt x="f5" y="f7"/>
                </a:cubicBezTo>
                <a:cubicBezTo>
                  <a:pt x="f37" y="f27"/>
                  <a:pt x="f38" y="f36"/>
                  <a:pt x="f39" y="f40"/>
                </a:cubicBezTo>
                <a:cubicBezTo>
                  <a:pt x="f25" y="f41"/>
                  <a:pt x="f42" y="f43"/>
                  <a:pt x="f44" y="f45"/>
                </a:cubicBezTo>
                <a:cubicBezTo>
                  <a:pt x="f46" y="f45"/>
                  <a:pt x="f47" y="f43"/>
                  <a:pt x="f24" y="f34"/>
                </a:cubicBezTo>
                <a:cubicBezTo>
                  <a:pt x="f48" y="f49"/>
                  <a:pt x="f50" y="f51"/>
                  <a:pt x="f52" y="f53"/>
                </a:cubicBezTo>
                <a:cubicBezTo>
                  <a:pt x="f54" y="f55"/>
                  <a:pt x="f6" y="f33"/>
                  <a:pt x="f8" y="f56"/>
                </a:cubicBezTo>
                <a:cubicBezTo>
                  <a:pt x="f8" y="f57"/>
                  <a:pt x="f8" y="f58"/>
                  <a:pt x="f8" y="f5"/>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286" name="Freeform 292">
            <a:extLst>
              <a:ext uri="{FF2B5EF4-FFF2-40B4-BE49-F238E27FC236}">
                <a16:creationId xmlns:a16="http://schemas.microsoft.com/office/drawing/2014/main" id="{95BC3377-9009-0B60-8C46-11537AFCB660}"/>
              </a:ext>
            </a:extLst>
          </p:cNvPr>
          <p:cNvSpPr/>
          <p:nvPr/>
        </p:nvSpPr>
        <p:spPr>
          <a:xfrm>
            <a:off x="7337429" y="1518050"/>
            <a:ext cx="309560" cy="134938"/>
          </a:xfrm>
          <a:custGeom>
            <a:avLst/>
            <a:gdLst>
              <a:gd name="f0" fmla="val 10800000"/>
              <a:gd name="f1" fmla="val 5400000"/>
              <a:gd name="f2" fmla="val 180"/>
              <a:gd name="f3" fmla="val w"/>
              <a:gd name="f4" fmla="val h"/>
              <a:gd name="f5" fmla="val 0"/>
              <a:gd name="f6" fmla="val 176"/>
              <a:gd name="f7" fmla="val 76"/>
              <a:gd name="f8" fmla="val 4"/>
              <a:gd name="f9" fmla="val 7"/>
              <a:gd name="f10" fmla="val 75"/>
              <a:gd name="f11" fmla="val 11"/>
              <a:gd name="f12" fmla="val 74"/>
              <a:gd name="f13" fmla="val 14"/>
              <a:gd name="f14" fmla="val 72"/>
              <a:gd name="f15" fmla="val 62"/>
              <a:gd name="f16" fmla="val 57"/>
              <a:gd name="f17" fmla="val 110"/>
              <a:gd name="f18" fmla="val 41"/>
              <a:gd name="f19" fmla="val 158"/>
              <a:gd name="f20" fmla="val 26"/>
              <a:gd name="f21" fmla="val 21"/>
              <a:gd name="f22" fmla="val 173"/>
              <a:gd name="f23" fmla="val 168"/>
              <a:gd name="f24" fmla="val 2"/>
              <a:gd name="f25" fmla="val 163"/>
              <a:gd name="f26" fmla="val 159"/>
              <a:gd name="f27" fmla="val 5"/>
              <a:gd name="f28" fmla="val 112"/>
              <a:gd name="f29" fmla="val 65"/>
              <a:gd name="f30" fmla="val 36"/>
              <a:gd name="f31" fmla="val 17"/>
              <a:gd name="f32" fmla="val 52"/>
              <a:gd name="f33" fmla="val 1"/>
              <a:gd name="f34" fmla="val 58"/>
              <a:gd name="f35" fmla="+- 0 0 -90"/>
              <a:gd name="f36" fmla="*/ f3 1 176"/>
              <a:gd name="f37" fmla="*/ f4 1 76"/>
              <a:gd name="f38" fmla="val f5"/>
              <a:gd name="f39" fmla="val f6"/>
              <a:gd name="f40" fmla="val f7"/>
              <a:gd name="f41" fmla="*/ f35 f0 1"/>
              <a:gd name="f42" fmla="+- f40 0 f38"/>
              <a:gd name="f43" fmla="+- f39 0 f38"/>
              <a:gd name="f44" fmla="*/ f41 1 f2"/>
              <a:gd name="f45" fmla="*/ f43 1 176"/>
              <a:gd name="f46" fmla="*/ f42 1 76"/>
              <a:gd name="f47" fmla="*/ 4 f43 1"/>
              <a:gd name="f48" fmla="*/ 76 f42 1"/>
              <a:gd name="f49" fmla="*/ 14 f43 1"/>
              <a:gd name="f50" fmla="*/ 72 f42 1"/>
              <a:gd name="f51" fmla="*/ 158 f43 1"/>
              <a:gd name="f52" fmla="*/ 26 f42 1"/>
              <a:gd name="f53" fmla="*/ 173 f43 1"/>
              <a:gd name="f54" fmla="*/ 0 f42 1"/>
              <a:gd name="f55" fmla="*/ 159 f43 1"/>
              <a:gd name="f56" fmla="*/ 5 f42 1"/>
              <a:gd name="f57" fmla="*/ 17 f43 1"/>
              <a:gd name="f58" fmla="*/ 52 f42 1"/>
              <a:gd name="f59" fmla="+- f44 0 f1"/>
              <a:gd name="f60" fmla="*/ f47 1 176"/>
              <a:gd name="f61" fmla="*/ f48 1 76"/>
              <a:gd name="f62" fmla="*/ f49 1 176"/>
              <a:gd name="f63" fmla="*/ f50 1 76"/>
              <a:gd name="f64" fmla="*/ f51 1 176"/>
              <a:gd name="f65" fmla="*/ f52 1 76"/>
              <a:gd name="f66" fmla="*/ f53 1 176"/>
              <a:gd name="f67" fmla="*/ f54 1 76"/>
              <a:gd name="f68" fmla="*/ f55 1 176"/>
              <a:gd name="f69" fmla="*/ f56 1 76"/>
              <a:gd name="f70" fmla="*/ f57 1 176"/>
              <a:gd name="f71" fmla="*/ f58 1 76"/>
              <a:gd name="f72" fmla="*/ 0 1 f45"/>
              <a:gd name="f73" fmla="*/ f39 1 f45"/>
              <a:gd name="f74" fmla="*/ 0 1 f46"/>
              <a:gd name="f75" fmla="*/ f40 1 f46"/>
              <a:gd name="f76" fmla="*/ f60 1 f45"/>
              <a:gd name="f77" fmla="*/ f61 1 f46"/>
              <a:gd name="f78" fmla="*/ f62 1 f45"/>
              <a:gd name="f79" fmla="*/ f63 1 f46"/>
              <a:gd name="f80" fmla="*/ f64 1 f45"/>
              <a:gd name="f81" fmla="*/ f65 1 f46"/>
              <a:gd name="f82" fmla="*/ f66 1 f45"/>
              <a:gd name="f83" fmla="*/ f67 1 f46"/>
              <a:gd name="f84" fmla="*/ f68 1 f45"/>
              <a:gd name="f85" fmla="*/ f69 1 f46"/>
              <a:gd name="f86" fmla="*/ f70 1 f45"/>
              <a:gd name="f87" fmla="*/ f71 1 f46"/>
              <a:gd name="f88" fmla="*/ f72 f36 1"/>
              <a:gd name="f89" fmla="*/ f73 f36 1"/>
              <a:gd name="f90" fmla="*/ f75 f37 1"/>
              <a:gd name="f91" fmla="*/ f74 f37 1"/>
              <a:gd name="f92" fmla="*/ f76 f36 1"/>
              <a:gd name="f93" fmla="*/ f77 f37 1"/>
              <a:gd name="f94" fmla="*/ f78 f36 1"/>
              <a:gd name="f95" fmla="*/ f79 f37 1"/>
              <a:gd name="f96" fmla="*/ f80 f36 1"/>
              <a:gd name="f97" fmla="*/ f81 f37 1"/>
              <a:gd name="f98" fmla="*/ f82 f36 1"/>
              <a:gd name="f99" fmla="*/ f83 f37 1"/>
              <a:gd name="f100" fmla="*/ f84 f36 1"/>
              <a:gd name="f101" fmla="*/ f85 f37 1"/>
              <a:gd name="f102" fmla="*/ f86 f36 1"/>
              <a:gd name="f103" fmla="*/ f87 f37 1"/>
            </a:gdLst>
            <a:ahLst/>
            <a:cxnLst>
              <a:cxn ang="3cd4">
                <a:pos x="hc" y="t"/>
              </a:cxn>
              <a:cxn ang="0">
                <a:pos x="r" y="vc"/>
              </a:cxn>
              <a:cxn ang="cd4">
                <a:pos x="hc" y="b"/>
              </a:cxn>
              <a:cxn ang="cd2">
                <a:pos x="l" y="vc"/>
              </a:cxn>
              <a:cxn ang="f59">
                <a:pos x="f92" y="f93"/>
              </a:cxn>
              <a:cxn ang="f59">
                <a:pos x="f94" y="f95"/>
              </a:cxn>
              <a:cxn ang="f59">
                <a:pos x="f96" y="f97"/>
              </a:cxn>
              <a:cxn ang="f59">
                <a:pos x="f98" y="f99"/>
              </a:cxn>
              <a:cxn ang="f59">
                <a:pos x="f100" y="f101"/>
              </a:cxn>
              <a:cxn ang="f59">
                <a:pos x="f102" y="f103"/>
              </a:cxn>
              <a:cxn ang="f59">
                <a:pos x="f92" y="f93"/>
              </a:cxn>
            </a:cxnLst>
            <a:rect l="f88" t="f91" r="f89" b="f90"/>
            <a:pathLst>
              <a:path w="176" h="76">
                <a:moveTo>
                  <a:pt x="f8" y="f7"/>
                </a:moveTo>
                <a:cubicBezTo>
                  <a:pt x="f9" y="f10"/>
                  <a:pt x="f11" y="f12"/>
                  <a:pt x="f13" y="f14"/>
                </a:cubicBezTo>
                <a:cubicBezTo>
                  <a:pt x="f15" y="f16"/>
                  <a:pt x="f17" y="f18"/>
                  <a:pt x="f19" y="f20"/>
                </a:cubicBezTo>
                <a:cubicBezTo>
                  <a:pt x="f6" y="f21"/>
                  <a:pt x="f6" y="f21"/>
                  <a:pt x="f22" y="f5"/>
                </a:cubicBezTo>
                <a:cubicBezTo>
                  <a:pt x="f23" y="f24"/>
                  <a:pt x="f25" y="f8"/>
                  <a:pt x="f26" y="f27"/>
                </a:cubicBezTo>
                <a:cubicBezTo>
                  <a:pt x="f28" y="f21"/>
                  <a:pt x="f29" y="f30"/>
                  <a:pt x="f31" y="f32"/>
                </a:cubicBezTo>
                <a:cubicBezTo>
                  <a:pt x="f33" y="f16"/>
                  <a:pt x="f5" y="f34"/>
                  <a:pt x="f8" y="f7"/>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287" name="Freeform 293">
            <a:extLst>
              <a:ext uri="{FF2B5EF4-FFF2-40B4-BE49-F238E27FC236}">
                <a16:creationId xmlns:a16="http://schemas.microsoft.com/office/drawing/2014/main" id="{15FB02F4-F3DF-290B-F3D7-1AB93741F7C6}"/>
              </a:ext>
            </a:extLst>
          </p:cNvPr>
          <p:cNvSpPr/>
          <p:nvPr/>
        </p:nvSpPr>
        <p:spPr>
          <a:xfrm>
            <a:off x="7339010" y="1394222"/>
            <a:ext cx="306388" cy="139702"/>
          </a:xfrm>
          <a:custGeom>
            <a:avLst/>
            <a:gdLst>
              <a:gd name="f0" fmla="val 10800000"/>
              <a:gd name="f1" fmla="val 5400000"/>
              <a:gd name="f2" fmla="val 180"/>
              <a:gd name="f3" fmla="val w"/>
              <a:gd name="f4" fmla="val h"/>
              <a:gd name="f5" fmla="val 0"/>
              <a:gd name="f6" fmla="val 174"/>
              <a:gd name="f7" fmla="val 80"/>
              <a:gd name="f8" fmla="val 157"/>
              <a:gd name="f9" fmla="val 27"/>
              <a:gd name="f10" fmla="val 21"/>
              <a:gd name="f11" fmla="val 172"/>
              <a:gd name="f12" fmla="val 120"/>
              <a:gd name="f13" fmla="val 19"/>
              <a:gd name="f14" fmla="val 68"/>
              <a:gd name="f15" fmla="val 37"/>
              <a:gd name="f16" fmla="val 16"/>
              <a:gd name="f17" fmla="val 56"/>
              <a:gd name="f18" fmla="val 62"/>
              <a:gd name="f19" fmla="val 2"/>
              <a:gd name="f20" fmla="val 5"/>
              <a:gd name="f21" fmla="val 79"/>
              <a:gd name="f22" fmla="val 8"/>
              <a:gd name="f23" fmla="val 11"/>
              <a:gd name="f24" fmla="val 78"/>
              <a:gd name="f25" fmla="val 60"/>
              <a:gd name="f26" fmla="val 61"/>
              <a:gd name="f27" fmla="val 108"/>
              <a:gd name="f28" fmla="val 44"/>
              <a:gd name="f29" fmla="+- 0 0 -90"/>
              <a:gd name="f30" fmla="*/ f3 1 174"/>
              <a:gd name="f31" fmla="*/ f4 1 80"/>
              <a:gd name="f32" fmla="val f5"/>
              <a:gd name="f33" fmla="val f6"/>
              <a:gd name="f34" fmla="val f7"/>
              <a:gd name="f35" fmla="*/ f29 f0 1"/>
              <a:gd name="f36" fmla="+- f34 0 f32"/>
              <a:gd name="f37" fmla="+- f33 0 f32"/>
              <a:gd name="f38" fmla="*/ f35 1 f2"/>
              <a:gd name="f39" fmla="*/ f37 1 174"/>
              <a:gd name="f40" fmla="*/ f36 1 80"/>
              <a:gd name="f41" fmla="*/ 157 f37 1"/>
              <a:gd name="f42" fmla="*/ 27 f36 1"/>
              <a:gd name="f43" fmla="*/ 172 f37 1"/>
              <a:gd name="f44" fmla="*/ 0 f36 1"/>
              <a:gd name="f45" fmla="*/ 16 f37 1"/>
              <a:gd name="f46" fmla="*/ 56 f36 1"/>
              <a:gd name="f47" fmla="*/ 2 f37 1"/>
              <a:gd name="f48" fmla="*/ 80 f36 1"/>
              <a:gd name="f49" fmla="*/ 11 f37 1"/>
              <a:gd name="f50" fmla="*/ 78 f36 1"/>
              <a:gd name="f51" fmla="+- f38 0 f1"/>
              <a:gd name="f52" fmla="*/ f41 1 174"/>
              <a:gd name="f53" fmla="*/ f42 1 80"/>
              <a:gd name="f54" fmla="*/ f43 1 174"/>
              <a:gd name="f55" fmla="*/ f44 1 80"/>
              <a:gd name="f56" fmla="*/ f45 1 174"/>
              <a:gd name="f57" fmla="*/ f46 1 80"/>
              <a:gd name="f58" fmla="*/ f47 1 174"/>
              <a:gd name="f59" fmla="*/ f48 1 80"/>
              <a:gd name="f60" fmla="*/ f49 1 174"/>
              <a:gd name="f61" fmla="*/ f50 1 80"/>
              <a:gd name="f62" fmla="*/ 0 1 f39"/>
              <a:gd name="f63" fmla="*/ f33 1 f39"/>
              <a:gd name="f64" fmla="*/ 0 1 f40"/>
              <a:gd name="f65" fmla="*/ f34 1 f40"/>
              <a:gd name="f66" fmla="*/ f52 1 f39"/>
              <a:gd name="f67" fmla="*/ f53 1 f40"/>
              <a:gd name="f68" fmla="*/ f54 1 f39"/>
              <a:gd name="f69" fmla="*/ f55 1 f40"/>
              <a:gd name="f70" fmla="*/ f56 1 f39"/>
              <a:gd name="f71" fmla="*/ f57 1 f40"/>
              <a:gd name="f72" fmla="*/ f58 1 f39"/>
              <a:gd name="f73" fmla="*/ f59 1 f40"/>
              <a:gd name="f74" fmla="*/ f60 1 f39"/>
              <a:gd name="f75" fmla="*/ f61 1 f40"/>
              <a:gd name="f76" fmla="*/ f62 f30 1"/>
              <a:gd name="f77" fmla="*/ f63 f30 1"/>
              <a:gd name="f78" fmla="*/ f65 f31 1"/>
              <a:gd name="f79" fmla="*/ f64 f31 1"/>
              <a:gd name="f80" fmla="*/ f66 f30 1"/>
              <a:gd name="f81" fmla="*/ f67 f31 1"/>
              <a:gd name="f82" fmla="*/ f68 f30 1"/>
              <a:gd name="f83" fmla="*/ f69 f31 1"/>
              <a:gd name="f84" fmla="*/ f70 f30 1"/>
              <a:gd name="f85" fmla="*/ f71 f31 1"/>
              <a:gd name="f86" fmla="*/ f72 f30 1"/>
              <a:gd name="f87" fmla="*/ f73 f31 1"/>
              <a:gd name="f88" fmla="*/ f74 f30 1"/>
              <a:gd name="f89" fmla="*/ f75 f31 1"/>
            </a:gdLst>
            <a:ahLst/>
            <a:cxnLst>
              <a:cxn ang="3cd4">
                <a:pos x="hc" y="t"/>
              </a:cxn>
              <a:cxn ang="0">
                <a:pos x="r" y="vc"/>
              </a:cxn>
              <a:cxn ang="cd4">
                <a:pos x="hc" y="b"/>
              </a:cxn>
              <a:cxn ang="cd2">
                <a:pos x="l" y="vc"/>
              </a:cxn>
              <a:cxn ang="f51">
                <a:pos x="f80" y="f81"/>
              </a:cxn>
              <a:cxn ang="f51">
                <a:pos x="f82" y="f83"/>
              </a:cxn>
              <a:cxn ang="f51">
                <a:pos x="f84" y="f85"/>
              </a:cxn>
              <a:cxn ang="f51">
                <a:pos x="f86" y="f87"/>
              </a:cxn>
              <a:cxn ang="f51">
                <a:pos x="f88" y="f89"/>
              </a:cxn>
              <a:cxn ang="f51">
                <a:pos x="f80" y="f81"/>
              </a:cxn>
            </a:cxnLst>
            <a:rect l="f76" t="f79" r="f77" b="f78"/>
            <a:pathLst>
              <a:path w="174" h="80">
                <a:moveTo>
                  <a:pt x="f8" y="f9"/>
                </a:moveTo>
                <a:cubicBezTo>
                  <a:pt x="f6" y="f10"/>
                  <a:pt x="f6" y="f10"/>
                  <a:pt x="f11" y="f5"/>
                </a:cubicBezTo>
                <a:cubicBezTo>
                  <a:pt x="f12" y="f13"/>
                  <a:pt x="f14" y="f15"/>
                  <a:pt x="f16" y="f17"/>
                </a:cubicBezTo>
                <a:cubicBezTo>
                  <a:pt x="f5" y="f18"/>
                  <a:pt x="f5" y="f18"/>
                  <a:pt x="f19" y="f7"/>
                </a:cubicBezTo>
                <a:cubicBezTo>
                  <a:pt x="f20" y="f21"/>
                  <a:pt x="f22" y="f21"/>
                  <a:pt x="f23" y="f24"/>
                </a:cubicBezTo>
                <a:cubicBezTo>
                  <a:pt x="f25" y="f26"/>
                  <a:pt x="f27" y="f28"/>
                  <a:pt x="f8" y="f9"/>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288" name="Freeform 294">
            <a:extLst>
              <a:ext uri="{FF2B5EF4-FFF2-40B4-BE49-F238E27FC236}">
                <a16:creationId xmlns:a16="http://schemas.microsoft.com/office/drawing/2014/main" id="{0AC40D64-96A7-568B-055B-C51C5A04A16A}"/>
              </a:ext>
            </a:extLst>
          </p:cNvPr>
          <p:cNvSpPr/>
          <p:nvPr/>
        </p:nvSpPr>
        <p:spPr>
          <a:xfrm>
            <a:off x="7337429" y="1330726"/>
            <a:ext cx="309560" cy="146047"/>
          </a:xfrm>
          <a:custGeom>
            <a:avLst/>
            <a:gdLst>
              <a:gd name="f0" fmla="val 10800000"/>
              <a:gd name="f1" fmla="val 5400000"/>
              <a:gd name="f2" fmla="val 180"/>
              <a:gd name="f3" fmla="val w"/>
              <a:gd name="f4" fmla="val h"/>
              <a:gd name="f5" fmla="val 0"/>
              <a:gd name="f6" fmla="val 176"/>
              <a:gd name="f7" fmla="val 83"/>
              <a:gd name="f8" fmla="val 174"/>
              <a:gd name="f9" fmla="val 120"/>
              <a:gd name="f10" fmla="val 20"/>
              <a:gd name="f11" fmla="val 68"/>
              <a:gd name="f12" fmla="val 40"/>
              <a:gd name="f13" fmla="val 15"/>
              <a:gd name="f14" fmla="val 59"/>
              <a:gd name="f15" fmla="val 1"/>
              <a:gd name="f16" fmla="val 65"/>
              <a:gd name="f17" fmla="val 67"/>
              <a:gd name="f18" fmla="val 4"/>
              <a:gd name="f19" fmla="val 57"/>
              <a:gd name="f20" fmla="val 64"/>
              <a:gd name="f21" fmla="val 109"/>
              <a:gd name="f22" fmla="val 45"/>
              <a:gd name="f23" fmla="val 162"/>
              <a:gd name="f24" fmla="val 26"/>
              <a:gd name="f25" fmla="val 172"/>
              <a:gd name="f26" fmla="val 23"/>
              <a:gd name="f27" fmla="val 18"/>
              <a:gd name="f28" fmla="val 7"/>
              <a:gd name="f29" fmla="val 5"/>
              <a:gd name="f30" fmla="val 3"/>
              <a:gd name="f31" fmla="+- 0 0 -90"/>
              <a:gd name="f32" fmla="*/ f3 1 176"/>
              <a:gd name="f33" fmla="*/ f4 1 83"/>
              <a:gd name="f34" fmla="val f5"/>
              <a:gd name="f35" fmla="val f6"/>
              <a:gd name="f36" fmla="val f7"/>
              <a:gd name="f37" fmla="*/ f31 f0 1"/>
              <a:gd name="f38" fmla="+- f36 0 f34"/>
              <a:gd name="f39" fmla="+- f35 0 f34"/>
              <a:gd name="f40" fmla="*/ f37 1 f2"/>
              <a:gd name="f41" fmla="*/ f39 1 176"/>
              <a:gd name="f42" fmla="*/ f38 1 83"/>
              <a:gd name="f43" fmla="*/ 174 f39 1"/>
              <a:gd name="f44" fmla="*/ 0 f38 1"/>
              <a:gd name="f45" fmla="*/ 15 f39 1"/>
              <a:gd name="f46" fmla="*/ 59 f38 1"/>
              <a:gd name="f47" fmla="*/ 4 f39 1"/>
              <a:gd name="f48" fmla="*/ 83 f38 1"/>
              <a:gd name="f49" fmla="*/ 162 f39 1"/>
              <a:gd name="f50" fmla="*/ 26 f38 1"/>
              <a:gd name="f51" fmla="*/ 7 f38 1"/>
              <a:gd name="f52" fmla="+- f40 0 f1"/>
              <a:gd name="f53" fmla="*/ f43 1 176"/>
              <a:gd name="f54" fmla="*/ f44 1 83"/>
              <a:gd name="f55" fmla="*/ f45 1 176"/>
              <a:gd name="f56" fmla="*/ f46 1 83"/>
              <a:gd name="f57" fmla="*/ f47 1 176"/>
              <a:gd name="f58" fmla="*/ f48 1 83"/>
              <a:gd name="f59" fmla="*/ f49 1 176"/>
              <a:gd name="f60" fmla="*/ f50 1 83"/>
              <a:gd name="f61" fmla="*/ f51 1 83"/>
              <a:gd name="f62" fmla="*/ 0 1 f41"/>
              <a:gd name="f63" fmla="*/ f35 1 f41"/>
              <a:gd name="f64" fmla="*/ 0 1 f42"/>
              <a:gd name="f65" fmla="*/ f36 1 f42"/>
              <a:gd name="f66" fmla="*/ f53 1 f41"/>
              <a:gd name="f67" fmla="*/ f54 1 f42"/>
              <a:gd name="f68" fmla="*/ f55 1 f41"/>
              <a:gd name="f69" fmla="*/ f56 1 f42"/>
              <a:gd name="f70" fmla="*/ f57 1 f41"/>
              <a:gd name="f71" fmla="*/ f58 1 f42"/>
              <a:gd name="f72" fmla="*/ f59 1 f41"/>
              <a:gd name="f73" fmla="*/ f60 1 f42"/>
              <a:gd name="f74" fmla="*/ f61 1 f42"/>
              <a:gd name="f75" fmla="*/ f62 f32 1"/>
              <a:gd name="f76" fmla="*/ f63 f32 1"/>
              <a:gd name="f77" fmla="*/ f65 f33 1"/>
              <a:gd name="f78" fmla="*/ f64 f33 1"/>
              <a:gd name="f79" fmla="*/ f66 f32 1"/>
              <a:gd name="f80" fmla="*/ f67 f33 1"/>
              <a:gd name="f81" fmla="*/ f68 f32 1"/>
              <a:gd name="f82" fmla="*/ f69 f33 1"/>
              <a:gd name="f83" fmla="*/ f70 f32 1"/>
              <a:gd name="f84" fmla="*/ f71 f33 1"/>
              <a:gd name="f85" fmla="*/ f72 f32 1"/>
              <a:gd name="f86" fmla="*/ f73 f33 1"/>
              <a:gd name="f87" fmla="*/ f74 f33 1"/>
            </a:gdLst>
            <a:ahLst/>
            <a:cxnLst>
              <a:cxn ang="3cd4">
                <a:pos x="hc" y="t"/>
              </a:cxn>
              <a:cxn ang="0">
                <a:pos x="r" y="vc"/>
              </a:cxn>
              <a:cxn ang="cd4">
                <a:pos x="hc" y="b"/>
              </a:cxn>
              <a:cxn ang="cd2">
                <a:pos x="l" y="vc"/>
              </a:cxn>
              <a:cxn ang="f52">
                <a:pos x="f79" y="f80"/>
              </a:cxn>
              <a:cxn ang="f52">
                <a:pos x="f81" y="f82"/>
              </a:cxn>
              <a:cxn ang="f52">
                <a:pos x="f83" y="f84"/>
              </a:cxn>
              <a:cxn ang="f52">
                <a:pos x="f85" y="f86"/>
              </a:cxn>
              <a:cxn ang="f52">
                <a:pos x="f79" y="f87"/>
              </a:cxn>
              <a:cxn ang="f52">
                <a:pos x="f79" y="f80"/>
              </a:cxn>
            </a:cxnLst>
            <a:rect l="f75" t="f78" r="f76" b="f77"/>
            <a:pathLst>
              <a:path w="176" h="83">
                <a:moveTo>
                  <a:pt x="f8" y="f5"/>
                </a:moveTo>
                <a:cubicBezTo>
                  <a:pt x="f9" y="f10"/>
                  <a:pt x="f11" y="f12"/>
                  <a:pt x="f13" y="f14"/>
                </a:cubicBezTo>
                <a:cubicBezTo>
                  <a:pt x="f15" y="f16"/>
                  <a:pt x="f5" y="f17"/>
                  <a:pt x="f18" y="f7"/>
                </a:cubicBezTo>
                <a:cubicBezTo>
                  <a:pt x="f19" y="f20"/>
                  <a:pt x="f21" y="f22"/>
                  <a:pt x="f23" y="f24"/>
                </a:cubicBezTo>
                <a:cubicBezTo>
                  <a:pt x="f25" y="f26"/>
                  <a:pt x="f6" y="f27"/>
                  <a:pt x="f8" y="f28"/>
                </a:cubicBezTo>
                <a:cubicBezTo>
                  <a:pt x="f8" y="f29"/>
                  <a:pt x="f8" y="f30"/>
                  <a:pt x="f8" y="f5"/>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289" name="Freeform 295">
            <a:extLst>
              <a:ext uri="{FF2B5EF4-FFF2-40B4-BE49-F238E27FC236}">
                <a16:creationId xmlns:a16="http://schemas.microsoft.com/office/drawing/2014/main" id="{16D14307-78E9-990E-CD0F-8E6C44034385}"/>
              </a:ext>
            </a:extLst>
          </p:cNvPr>
          <p:cNvSpPr/>
          <p:nvPr/>
        </p:nvSpPr>
        <p:spPr>
          <a:xfrm>
            <a:off x="7343774" y="1959376"/>
            <a:ext cx="300042" cy="103190"/>
          </a:xfrm>
          <a:custGeom>
            <a:avLst/>
            <a:gdLst>
              <a:gd name="f0" fmla="val 10800000"/>
              <a:gd name="f1" fmla="val 5400000"/>
              <a:gd name="f2" fmla="val 180"/>
              <a:gd name="f3" fmla="val w"/>
              <a:gd name="f4" fmla="val h"/>
              <a:gd name="f5" fmla="val 0"/>
              <a:gd name="f6" fmla="val 171"/>
              <a:gd name="f7" fmla="val 59"/>
              <a:gd name="f8" fmla="val 34"/>
              <a:gd name="f9" fmla="val 33"/>
              <a:gd name="f10" fmla="val 22"/>
              <a:gd name="f11" fmla="val 11"/>
              <a:gd name="f12" fmla="val 36"/>
              <a:gd name="f13" fmla="val 38"/>
              <a:gd name="f14" fmla="val 45"/>
              <a:gd name="f15" fmla="val 51"/>
              <a:gd name="f16" fmla="val 5"/>
              <a:gd name="f17" fmla="val 57"/>
              <a:gd name="f18" fmla="val 9"/>
              <a:gd name="f19" fmla="val 55"/>
              <a:gd name="f20" fmla="val 13"/>
              <a:gd name="f21" fmla="val 54"/>
              <a:gd name="f22" fmla="val 15"/>
              <a:gd name="f23" fmla="val 17"/>
              <a:gd name="f24" fmla="val 19"/>
              <a:gd name="f25" fmla="val 47"/>
              <a:gd name="f26" fmla="val 89"/>
              <a:gd name="f27" fmla="val 39"/>
              <a:gd name="f28" fmla="val 123"/>
              <a:gd name="f29" fmla="val 32"/>
              <a:gd name="f30" fmla="val 139"/>
              <a:gd name="f31" fmla="val 28"/>
              <a:gd name="f32" fmla="val 155"/>
              <a:gd name="f33" fmla="val 25"/>
              <a:gd name="f34" fmla="val 21"/>
              <a:gd name="f35" fmla="val 14"/>
              <a:gd name="f36" fmla="val 8"/>
              <a:gd name="f37" fmla="val 136"/>
              <a:gd name="f38" fmla="val 101"/>
              <a:gd name="f39" fmla="val 67"/>
              <a:gd name="f40" fmla="val 23"/>
              <a:gd name="f41" fmla="val 56"/>
              <a:gd name="f42" fmla="val 26"/>
              <a:gd name="f43" fmla="val 30"/>
              <a:gd name="f44" fmla="+- 0 0 -90"/>
              <a:gd name="f45" fmla="*/ f3 1 171"/>
              <a:gd name="f46" fmla="*/ f4 1 59"/>
              <a:gd name="f47" fmla="val f5"/>
              <a:gd name="f48" fmla="val f6"/>
              <a:gd name="f49" fmla="val f7"/>
              <a:gd name="f50" fmla="*/ f44 f0 1"/>
              <a:gd name="f51" fmla="+- f49 0 f47"/>
              <a:gd name="f52" fmla="+- f48 0 f47"/>
              <a:gd name="f53" fmla="*/ f50 1 f2"/>
              <a:gd name="f54" fmla="*/ f52 1 171"/>
              <a:gd name="f55" fmla="*/ f51 1 59"/>
              <a:gd name="f56" fmla="*/ 34 f52 1"/>
              <a:gd name="f57" fmla="*/ 33 f51 1"/>
              <a:gd name="f58" fmla="*/ 0 f52 1"/>
              <a:gd name="f59" fmla="*/ 38 f51 1"/>
              <a:gd name="f60" fmla="*/ 59 f51 1"/>
              <a:gd name="f61" fmla="*/ 13 f52 1"/>
              <a:gd name="f62" fmla="*/ 54 f51 1"/>
              <a:gd name="f63" fmla="*/ 19 f52 1"/>
              <a:gd name="f64" fmla="*/ 123 f52 1"/>
              <a:gd name="f65" fmla="*/ 32 f51 1"/>
              <a:gd name="f66" fmla="*/ 171 f52 1"/>
              <a:gd name="f67" fmla="*/ 21 f51 1"/>
              <a:gd name="f68" fmla="*/ 0 f51 1"/>
              <a:gd name="f69" fmla="*/ 67 f52 1"/>
              <a:gd name="f70" fmla="*/ 23 f51 1"/>
              <a:gd name="f71" fmla="+- f53 0 f1"/>
              <a:gd name="f72" fmla="*/ f56 1 171"/>
              <a:gd name="f73" fmla="*/ f57 1 59"/>
              <a:gd name="f74" fmla="*/ f58 1 171"/>
              <a:gd name="f75" fmla="*/ f59 1 59"/>
              <a:gd name="f76" fmla="*/ f60 1 59"/>
              <a:gd name="f77" fmla="*/ f61 1 171"/>
              <a:gd name="f78" fmla="*/ f62 1 59"/>
              <a:gd name="f79" fmla="*/ f63 1 171"/>
              <a:gd name="f80" fmla="*/ f64 1 171"/>
              <a:gd name="f81" fmla="*/ f65 1 59"/>
              <a:gd name="f82" fmla="*/ f66 1 171"/>
              <a:gd name="f83" fmla="*/ f67 1 59"/>
              <a:gd name="f84" fmla="*/ f68 1 59"/>
              <a:gd name="f85" fmla="*/ f69 1 171"/>
              <a:gd name="f86" fmla="*/ f70 1 59"/>
              <a:gd name="f87" fmla="*/ 0 1 f54"/>
              <a:gd name="f88" fmla="*/ f48 1 f54"/>
              <a:gd name="f89" fmla="*/ 0 1 f55"/>
              <a:gd name="f90" fmla="*/ f49 1 f55"/>
              <a:gd name="f91" fmla="*/ f72 1 f54"/>
              <a:gd name="f92" fmla="*/ f73 1 f55"/>
              <a:gd name="f93" fmla="*/ f74 1 f54"/>
              <a:gd name="f94" fmla="*/ f75 1 f55"/>
              <a:gd name="f95" fmla="*/ f76 1 f55"/>
              <a:gd name="f96" fmla="*/ f77 1 f54"/>
              <a:gd name="f97" fmla="*/ f78 1 f55"/>
              <a:gd name="f98" fmla="*/ f79 1 f54"/>
              <a:gd name="f99" fmla="*/ f80 1 f54"/>
              <a:gd name="f100" fmla="*/ f81 1 f55"/>
              <a:gd name="f101" fmla="*/ f82 1 f54"/>
              <a:gd name="f102" fmla="*/ f83 1 f55"/>
              <a:gd name="f103" fmla="*/ f84 1 f55"/>
              <a:gd name="f104" fmla="*/ f85 1 f54"/>
              <a:gd name="f105" fmla="*/ f86 1 f55"/>
              <a:gd name="f106" fmla="*/ f87 f45 1"/>
              <a:gd name="f107" fmla="*/ f88 f45 1"/>
              <a:gd name="f108" fmla="*/ f90 f46 1"/>
              <a:gd name="f109" fmla="*/ f89 f46 1"/>
              <a:gd name="f110" fmla="*/ f91 f45 1"/>
              <a:gd name="f111" fmla="*/ f92 f46 1"/>
              <a:gd name="f112" fmla="*/ f93 f45 1"/>
              <a:gd name="f113" fmla="*/ f94 f46 1"/>
              <a:gd name="f114" fmla="*/ f95 f46 1"/>
              <a:gd name="f115" fmla="*/ f96 f45 1"/>
              <a:gd name="f116" fmla="*/ f97 f46 1"/>
              <a:gd name="f117" fmla="*/ f98 f45 1"/>
              <a:gd name="f118" fmla="*/ f99 f45 1"/>
              <a:gd name="f119" fmla="*/ f100 f46 1"/>
              <a:gd name="f120" fmla="*/ f101 f45 1"/>
              <a:gd name="f121" fmla="*/ f102 f46 1"/>
              <a:gd name="f122" fmla="*/ f103 f46 1"/>
              <a:gd name="f123" fmla="*/ f104 f45 1"/>
              <a:gd name="f124" fmla="*/ f105 f46 1"/>
            </a:gdLst>
            <a:ahLst/>
            <a:cxnLst>
              <a:cxn ang="3cd4">
                <a:pos x="hc" y="t"/>
              </a:cxn>
              <a:cxn ang="0">
                <a:pos x="r" y="vc"/>
              </a:cxn>
              <a:cxn ang="cd4">
                <a:pos x="hc" y="b"/>
              </a:cxn>
              <a:cxn ang="cd2">
                <a:pos x="l" y="vc"/>
              </a:cxn>
              <a:cxn ang="f71">
                <a:pos x="f110" y="f111"/>
              </a:cxn>
              <a:cxn ang="f71">
                <a:pos x="f112" y="f113"/>
              </a:cxn>
              <a:cxn ang="f71">
                <a:pos x="f112" y="f114"/>
              </a:cxn>
              <a:cxn ang="f71">
                <a:pos x="f115" y="f116"/>
              </a:cxn>
              <a:cxn ang="f71">
                <a:pos x="f117" y="f116"/>
              </a:cxn>
              <a:cxn ang="f71">
                <a:pos x="f118" y="f119"/>
              </a:cxn>
              <a:cxn ang="f71">
                <a:pos x="f120" y="f121"/>
              </a:cxn>
              <a:cxn ang="f71">
                <a:pos x="f120" y="f122"/>
              </a:cxn>
              <a:cxn ang="f71">
                <a:pos x="f123" y="f124"/>
              </a:cxn>
              <a:cxn ang="f71">
                <a:pos x="f110" y="f111"/>
              </a:cxn>
            </a:cxnLst>
            <a:rect l="f106" t="f109" r="f107" b="f108"/>
            <a:pathLst>
              <a:path w="171" h="59">
                <a:moveTo>
                  <a:pt x="f8" y="f9"/>
                </a:moveTo>
                <a:cubicBezTo>
                  <a:pt x="f10" y="f8"/>
                  <a:pt x="f11" y="f12"/>
                  <a:pt x="f5" y="f13"/>
                </a:cubicBezTo>
                <a:cubicBezTo>
                  <a:pt x="f5" y="f14"/>
                  <a:pt x="f5" y="f15"/>
                  <a:pt x="f5" y="f7"/>
                </a:cubicBezTo>
                <a:cubicBezTo>
                  <a:pt x="f16" y="f17"/>
                  <a:pt x="f18" y="f19"/>
                  <a:pt x="f20" y="f21"/>
                </a:cubicBezTo>
                <a:cubicBezTo>
                  <a:pt x="f22" y="f21"/>
                  <a:pt x="f23" y="f21"/>
                  <a:pt x="f24" y="f21"/>
                </a:cubicBezTo>
                <a:cubicBezTo>
                  <a:pt x="f21" y="f25"/>
                  <a:pt x="f26" y="f27"/>
                  <a:pt x="f28" y="f29"/>
                </a:cubicBezTo>
                <a:cubicBezTo>
                  <a:pt x="f30" y="f31"/>
                  <a:pt x="f32" y="f33"/>
                  <a:pt x="f6" y="f34"/>
                </a:cubicBezTo>
                <a:cubicBezTo>
                  <a:pt x="f6" y="f35"/>
                  <a:pt x="f6" y="f36"/>
                  <a:pt x="f6" y="f5"/>
                </a:cubicBezTo>
                <a:cubicBezTo>
                  <a:pt x="f37" y="f36"/>
                  <a:pt x="f38" y="f22"/>
                  <a:pt x="f39" y="f40"/>
                </a:cubicBezTo>
                <a:cubicBezTo>
                  <a:pt x="f41" y="f42"/>
                  <a:pt x="f14" y="f43"/>
                  <a:pt x="f8" y="f9"/>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290" name="Freeform 296">
            <a:extLst>
              <a:ext uri="{FF2B5EF4-FFF2-40B4-BE49-F238E27FC236}">
                <a16:creationId xmlns:a16="http://schemas.microsoft.com/office/drawing/2014/main" id="{5BDBACE6-A602-CEE5-3B70-7F6EA2C50F07}"/>
              </a:ext>
            </a:extLst>
          </p:cNvPr>
          <p:cNvSpPr/>
          <p:nvPr/>
        </p:nvSpPr>
        <p:spPr>
          <a:xfrm>
            <a:off x="6959598" y="2081613"/>
            <a:ext cx="684208" cy="165104"/>
          </a:xfrm>
          <a:custGeom>
            <a:avLst/>
            <a:gdLst>
              <a:gd name="f0" fmla="val 10800000"/>
              <a:gd name="f1" fmla="val 5400000"/>
              <a:gd name="f2" fmla="val 180"/>
              <a:gd name="f3" fmla="val w"/>
              <a:gd name="f4" fmla="val h"/>
              <a:gd name="f5" fmla="val 0"/>
              <a:gd name="f6" fmla="val 389"/>
              <a:gd name="f7" fmla="val 93"/>
              <a:gd name="f8" fmla="val 152"/>
              <a:gd name="f9" fmla="val 63"/>
              <a:gd name="f10" fmla="val 154"/>
              <a:gd name="f11" fmla="val 156"/>
              <a:gd name="f12" fmla="val 64"/>
              <a:gd name="f13" fmla="val 158"/>
              <a:gd name="f14" fmla="val 210"/>
              <a:gd name="f15" fmla="val 54"/>
              <a:gd name="f16" fmla="val 263"/>
              <a:gd name="f17" fmla="val 44"/>
              <a:gd name="f18" fmla="val 315"/>
              <a:gd name="f19" fmla="val 35"/>
              <a:gd name="f20" fmla="val 340"/>
              <a:gd name="f21" fmla="val 30"/>
              <a:gd name="f22" fmla="val 364"/>
              <a:gd name="f23" fmla="val 25"/>
              <a:gd name="f24" fmla="val 21"/>
              <a:gd name="f25" fmla="val 13"/>
              <a:gd name="f26" fmla="val 7"/>
              <a:gd name="f27" fmla="val 387"/>
              <a:gd name="f28" fmla="val 1"/>
              <a:gd name="f29" fmla="val 385"/>
              <a:gd name="f30" fmla="val 384"/>
              <a:gd name="f31" fmla="val 330"/>
              <a:gd name="f32" fmla="val 11"/>
              <a:gd name="f33" fmla="val 276"/>
              <a:gd name="f34" fmla="val 222"/>
              <a:gd name="f35" fmla="val 32"/>
              <a:gd name="f36" fmla="val 205"/>
              <a:gd name="f37" fmla="val 188"/>
              <a:gd name="f38" fmla="val 40"/>
              <a:gd name="f39" fmla="val 171"/>
              <a:gd name="f40" fmla="val 169"/>
              <a:gd name="f41" fmla="val 43"/>
              <a:gd name="f42" fmla="val 168"/>
              <a:gd name="f43" fmla="val 42"/>
              <a:gd name="f44" fmla="val 167"/>
              <a:gd name="f45" fmla="val 136"/>
              <a:gd name="f46" fmla="val 48"/>
              <a:gd name="f47" fmla="val 106"/>
              <a:gd name="f48" fmla="val 75"/>
              <a:gd name="f49" fmla="val 60"/>
              <a:gd name="f50" fmla="val 50"/>
              <a:gd name="f51" fmla="val 65"/>
              <a:gd name="f52" fmla="val 70"/>
              <a:gd name="f53" fmla="val 82"/>
              <a:gd name="f54" fmla="val 87"/>
              <a:gd name="f55" fmla="val 33"/>
              <a:gd name="f56" fmla="val 81"/>
              <a:gd name="f57" fmla="val 97"/>
              <a:gd name="f58" fmla="val 74"/>
              <a:gd name="f59" fmla="val 116"/>
              <a:gd name="f60" fmla="val 71"/>
              <a:gd name="f61" fmla="val 134"/>
              <a:gd name="f62" fmla="val 67"/>
              <a:gd name="f63" fmla="+- 0 0 -90"/>
              <a:gd name="f64" fmla="*/ f3 1 389"/>
              <a:gd name="f65" fmla="*/ f4 1 93"/>
              <a:gd name="f66" fmla="val f5"/>
              <a:gd name="f67" fmla="val f6"/>
              <a:gd name="f68" fmla="val f7"/>
              <a:gd name="f69" fmla="*/ f63 f0 1"/>
              <a:gd name="f70" fmla="+- f68 0 f66"/>
              <a:gd name="f71" fmla="+- f67 0 f66"/>
              <a:gd name="f72" fmla="*/ f69 1 f2"/>
              <a:gd name="f73" fmla="*/ f71 1 389"/>
              <a:gd name="f74" fmla="*/ f70 1 93"/>
              <a:gd name="f75" fmla="*/ 152 f71 1"/>
              <a:gd name="f76" fmla="*/ 63 f70 1"/>
              <a:gd name="f77" fmla="*/ 158 f71 1"/>
              <a:gd name="f78" fmla="*/ 315 f71 1"/>
              <a:gd name="f79" fmla="*/ 35 f70 1"/>
              <a:gd name="f80" fmla="*/ 389 f71 1"/>
              <a:gd name="f81" fmla="*/ 21 f70 1"/>
              <a:gd name="f82" fmla="*/ 0 f70 1"/>
              <a:gd name="f83" fmla="*/ 384 f71 1"/>
              <a:gd name="f84" fmla="*/ 1 f70 1"/>
              <a:gd name="f85" fmla="*/ 222 f71 1"/>
              <a:gd name="f86" fmla="*/ 32 f70 1"/>
              <a:gd name="f87" fmla="*/ 171 f71 1"/>
              <a:gd name="f88" fmla="*/ 44 f70 1"/>
              <a:gd name="f89" fmla="*/ 167 f71 1"/>
              <a:gd name="f90" fmla="*/ 43 f70 1"/>
              <a:gd name="f91" fmla="*/ 75 f71 1"/>
              <a:gd name="f92" fmla="*/ 60 f70 1"/>
              <a:gd name="f93" fmla="*/ 0 f71 1"/>
              <a:gd name="f94" fmla="*/ 75 f70 1"/>
              <a:gd name="f95" fmla="*/ 93 f70 1"/>
              <a:gd name="f96" fmla="*/ 97 f71 1"/>
              <a:gd name="f97" fmla="*/ 74 f70 1"/>
              <a:gd name="f98" fmla="+- f72 0 f1"/>
              <a:gd name="f99" fmla="*/ f75 1 389"/>
              <a:gd name="f100" fmla="*/ f76 1 93"/>
              <a:gd name="f101" fmla="*/ f77 1 389"/>
              <a:gd name="f102" fmla="*/ f78 1 389"/>
              <a:gd name="f103" fmla="*/ f79 1 93"/>
              <a:gd name="f104" fmla="*/ f80 1 389"/>
              <a:gd name="f105" fmla="*/ f81 1 93"/>
              <a:gd name="f106" fmla="*/ f82 1 93"/>
              <a:gd name="f107" fmla="*/ f83 1 389"/>
              <a:gd name="f108" fmla="*/ f84 1 93"/>
              <a:gd name="f109" fmla="*/ f85 1 389"/>
              <a:gd name="f110" fmla="*/ f86 1 93"/>
              <a:gd name="f111" fmla="*/ f87 1 389"/>
              <a:gd name="f112" fmla="*/ f88 1 93"/>
              <a:gd name="f113" fmla="*/ f89 1 389"/>
              <a:gd name="f114" fmla="*/ f90 1 93"/>
              <a:gd name="f115" fmla="*/ f91 1 389"/>
              <a:gd name="f116" fmla="*/ f92 1 93"/>
              <a:gd name="f117" fmla="*/ f93 1 389"/>
              <a:gd name="f118" fmla="*/ f94 1 93"/>
              <a:gd name="f119" fmla="*/ f95 1 93"/>
              <a:gd name="f120" fmla="*/ f96 1 389"/>
              <a:gd name="f121" fmla="*/ f97 1 93"/>
              <a:gd name="f122" fmla="*/ 0 1 f73"/>
              <a:gd name="f123" fmla="*/ f67 1 f73"/>
              <a:gd name="f124" fmla="*/ 0 1 f74"/>
              <a:gd name="f125" fmla="*/ f68 1 f74"/>
              <a:gd name="f126" fmla="*/ f99 1 f73"/>
              <a:gd name="f127" fmla="*/ f100 1 f74"/>
              <a:gd name="f128" fmla="*/ f101 1 f73"/>
              <a:gd name="f129" fmla="*/ f102 1 f73"/>
              <a:gd name="f130" fmla="*/ f103 1 f74"/>
              <a:gd name="f131" fmla="*/ f104 1 f73"/>
              <a:gd name="f132" fmla="*/ f105 1 f74"/>
              <a:gd name="f133" fmla="*/ f106 1 f74"/>
              <a:gd name="f134" fmla="*/ f107 1 f73"/>
              <a:gd name="f135" fmla="*/ f108 1 f74"/>
              <a:gd name="f136" fmla="*/ f109 1 f73"/>
              <a:gd name="f137" fmla="*/ f110 1 f74"/>
              <a:gd name="f138" fmla="*/ f111 1 f73"/>
              <a:gd name="f139" fmla="*/ f112 1 f74"/>
              <a:gd name="f140" fmla="*/ f113 1 f73"/>
              <a:gd name="f141" fmla="*/ f114 1 f74"/>
              <a:gd name="f142" fmla="*/ f115 1 f73"/>
              <a:gd name="f143" fmla="*/ f116 1 f74"/>
              <a:gd name="f144" fmla="*/ f117 1 f73"/>
              <a:gd name="f145" fmla="*/ f118 1 f74"/>
              <a:gd name="f146" fmla="*/ f119 1 f74"/>
              <a:gd name="f147" fmla="*/ f120 1 f73"/>
              <a:gd name="f148" fmla="*/ f121 1 f74"/>
              <a:gd name="f149" fmla="*/ f122 f64 1"/>
              <a:gd name="f150" fmla="*/ f123 f64 1"/>
              <a:gd name="f151" fmla="*/ f125 f65 1"/>
              <a:gd name="f152" fmla="*/ f124 f65 1"/>
              <a:gd name="f153" fmla="*/ f126 f64 1"/>
              <a:gd name="f154" fmla="*/ f127 f65 1"/>
              <a:gd name="f155" fmla="*/ f128 f64 1"/>
              <a:gd name="f156" fmla="*/ f129 f64 1"/>
              <a:gd name="f157" fmla="*/ f130 f65 1"/>
              <a:gd name="f158" fmla="*/ f131 f64 1"/>
              <a:gd name="f159" fmla="*/ f132 f65 1"/>
              <a:gd name="f160" fmla="*/ f133 f65 1"/>
              <a:gd name="f161" fmla="*/ f134 f64 1"/>
              <a:gd name="f162" fmla="*/ f135 f65 1"/>
              <a:gd name="f163" fmla="*/ f136 f64 1"/>
              <a:gd name="f164" fmla="*/ f137 f65 1"/>
              <a:gd name="f165" fmla="*/ f138 f64 1"/>
              <a:gd name="f166" fmla="*/ f139 f65 1"/>
              <a:gd name="f167" fmla="*/ f140 f64 1"/>
              <a:gd name="f168" fmla="*/ f141 f65 1"/>
              <a:gd name="f169" fmla="*/ f142 f64 1"/>
              <a:gd name="f170" fmla="*/ f143 f65 1"/>
              <a:gd name="f171" fmla="*/ f144 f64 1"/>
              <a:gd name="f172" fmla="*/ f145 f65 1"/>
              <a:gd name="f173" fmla="*/ f146 f65 1"/>
              <a:gd name="f174" fmla="*/ f147 f64 1"/>
              <a:gd name="f175" fmla="*/ f148 f65 1"/>
            </a:gdLst>
            <a:ahLst/>
            <a:cxnLst>
              <a:cxn ang="3cd4">
                <a:pos x="hc" y="t"/>
              </a:cxn>
              <a:cxn ang="0">
                <a:pos x="r" y="vc"/>
              </a:cxn>
              <a:cxn ang="cd4">
                <a:pos x="hc" y="b"/>
              </a:cxn>
              <a:cxn ang="cd2">
                <a:pos x="l" y="vc"/>
              </a:cxn>
              <a:cxn ang="f98">
                <a:pos x="f153" y="f154"/>
              </a:cxn>
              <a:cxn ang="f98">
                <a:pos x="f155" y="f154"/>
              </a:cxn>
              <a:cxn ang="f98">
                <a:pos x="f156" y="f157"/>
              </a:cxn>
              <a:cxn ang="f98">
                <a:pos x="f158" y="f159"/>
              </a:cxn>
              <a:cxn ang="f98">
                <a:pos x="f158" y="f160"/>
              </a:cxn>
              <a:cxn ang="f98">
                <a:pos x="f161" y="f162"/>
              </a:cxn>
              <a:cxn ang="f98">
                <a:pos x="f163" y="f164"/>
              </a:cxn>
              <a:cxn ang="f98">
                <a:pos x="f165" y="f166"/>
              </a:cxn>
              <a:cxn ang="f98">
                <a:pos x="f165" y="f166"/>
              </a:cxn>
              <a:cxn ang="f98">
                <a:pos x="f167" y="f168"/>
              </a:cxn>
              <a:cxn ang="f98">
                <a:pos x="f169" y="f170"/>
              </a:cxn>
              <a:cxn ang="f98">
                <a:pos x="f171" y="f172"/>
              </a:cxn>
              <a:cxn ang="f98">
                <a:pos x="f171" y="f173"/>
              </a:cxn>
              <a:cxn ang="f98">
                <a:pos x="f174" y="f175"/>
              </a:cxn>
              <a:cxn ang="f98">
                <a:pos x="f153" y="f154"/>
              </a:cxn>
            </a:cxnLst>
            <a:rect l="f149" t="f152" r="f150" b="f151"/>
            <a:pathLst>
              <a:path w="389" h="93">
                <a:moveTo>
                  <a:pt x="f8" y="f9"/>
                </a:moveTo>
                <a:cubicBezTo>
                  <a:pt x="f10" y="f9"/>
                  <a:pt x="f11" y="f12"/>
                  <a:pt x="f13" y="f9"/>
                </a:cubicBezTo>
                <a:cubicBezTo>
                  <a:pt x="f14" y="f15"/>
                  <a:pt x="f16" y="f17"/>
                  <a:pt x="f18" y="f19"/>
                </a:cubicBezTo>
                <a:cubicBezTo>
                  <a:pt x="f20" y="f21"/>
                  <a:pt x="f22" y="f23"/>
                  <a:pt x="f6" y="f24"/>
                </a:cubicBezTo>
                <a:cubicBezTo>
                  <a:pt x="f6" y="f25"/>
                  <a:pt x="f6" y="f26"/>
                  <a:pt x="f6" y="f5"/>
                </a:cubicBezTo>
                <a:cubicBezTo>
                  <a:pt x="f27" y="f28"/>
                  <a:pt x="f29" y="f28"/>
                  <a:pt x="f30" y="f28"/>
                </a:cubicBezTo>
                <a:cubicBezTo>
                  <a:pt x="f31" y="f32"/>
                  <a:pt x="f33" y="f24"/>
                  <a:pt x="f34" y="f35"/>
                </a:cubicBezTo>
                <a:cubicBezTo>
                  <a:pt x="f36" y="f19"/>
                  <a:pt x="f37" y="f38"/>
                  <a:pt x="f39" y="f17"/>
                </a:cubicBezTo>
                <a:cubicBezTo>
                  <a:pt x="f39" y="f17"/>
                  <a:pt x="f39" y="f17"/>
                  <a:pt x="f39" y="f17"/>
                </a:cubicBezTo>
                <a:cubicBezTo>
                  <a:pt x="f40" y="f41"/>
                  <a:pt x="f42" y="f43"/>
                  <a:pt x="f44" y="f41"/>
                </a:cubicBezTo>
                <a:cubicBezTo>
                  <a:pt x="f45" y="f46"/>
                  <a:pt x="f47" y="f15"/>
                  <a:pt x="f48" y="f49"/>
                </a:cubicBezTo>
                <a:cubicBezTo>
                  <a:pt x="f50" y="f51"/>
                  <a:pt x="f23" y="f52"/>
                  <a:pt x="f5" y="f48"/>
                </a:cubicBezTo>
                <a:cubicBezTo>
                  <a:pt x="f5" y="f53"/>
                  <a:pt x="f5" y="f54"/>
                  <a:pt x="f5" y="f7"/>
                </a:cubicBezTo>
                <a:cubicBezTo>
                  <a:pt x="f55" y="f54"/>
                  <a:pt x="f51" y="f56"/>
                  <a:pt x="f57" y="f58"/>
                </a:cubicBezTo>
                <a:cubicBezTo>
                  <a:pt x="f59" y="f60"/>
                  <a:pt x="f61" y="f62"/>
                  <a:pt x="f8" y="f9"/>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291" name="Freeform 297">
            <a:extLst>
              <a:ext uri="{FF2B5EF4-FFF2-40B4-BE49-F238E27FC236}">
                <a16:creationId xmlns:a16="http://schemas.microsoft.com/office/drawing/2014/main" id="{6E620738-CD22-504E-E1B3-948F23807DF4}"/>
              </a:ext>
            </a:extLst>
          </p:cNvPr>
          <p:cNvSpPr/>
          <p:nvPr/>
        </p:nvSpPr>
        <p:spPr>
          <a:xfrm>
            <a:off x="7337429" y="1899053"/>
            <a:ext cx="306388" cy="101598"/>
          </a:xfrm>
          <a:custGeom>
            <a:avLst/>
            <a:gdLst>
              <a:gd name="f0" fmla="val 10800000"/>
              <a:gd name="f1" fmla="val 5400000"/>
              <a:gd name="f2" fmla="val 180"/>
              <a:gd name="f3" fmla="val w"/>
              <a:gd name="f4" fmla="val h"/>
              <a:gd name="f5" fmla="val 0"/>
              <a:gd name="f6" fmla="val 174"/>
              <a:gd name="f7" fmla="val 58"/>
              <a:gd name="f8" fmla="val 158"/>
              <a:gd name="f9" fmla="val 2"/>
              <a:gd name="f10" fmla="val 140"/>
              <a:gd name="f11" fmla="val 6"/>
              <a:gd name="f12" fmla="val 123"/>
              <a:gd name="f13" fmla="val 11"/>
              <a:gd name="f14" fmla="val 105"/>
              <a:gd name="f15" fmla="val 15"/>
              <a:gd name="f16" fmla="val 97"/>
              <a:gd name="f17" fmla="val 17"/>
              <a:gd name="f18" fmla="val 89"/>
              <a:gd name="f19" fmla="val 20"/>
              <a:gd name="f20" fmla="val 82"/>
              <a:gd name="f21" fmla="val 22"/>
              <a:gd name="f22" fmla="val 60"/>
              <a:gd name="f23" fmla="val 27"/>
              <a:gd name="f24" fmla="val 39"/>
              <a:gd name="f25" fmla="val 31"/>
              <a:gd name="f26" fmla="val 36"/>
              <a:gd name="f27" fmla="val 1"/>
              <a:gd name="f28" fmla="val 40"/>
              <a:gd name="f29" fmla="val 4"/>
              <a:gd name="f30" fmla="val 12"/>
              <a:gd name="f31" fmla="val 57"/>
              <a:gd name="f32" fmla="val 21"/>
              <a:gd name="f33" fmla="val 55"/>
              <a:gd name="f34" fmla="val 30"/>
              <a:gd name="f35" fmla="val 53"/>
              <a:gd name="f36" fmla="val 51"/>
              <a:gd name="f37" fmla="val 47"/>
              <a:gd name="f38" fmla="val 61"/>
              <a:gd name="f39" fmla="val 45"/>
              <a:gd name="f40" fmla="val 37"/>
              <a:gd name="f41" fmla="val 133"/>
              <a:gd name="f42" fmla="val 29"/>
              <a:gd name="f43" fmla="val 169"/>
              <a:gd name="f44" fmla="val 171"/>
              <a:gd name="f45" fmla="val 16"/>
              <a:gd name="f46" fmla="val 13"/>
              <a:gd name="f47" fmla="val 168"/>
              <a:gd name="f48" fmla="+- 0 0 -90"/>
              <a:gd name="f49" fmla="*/ f3 1 174"/>
              <a:gd name="f50" fmla="*/ f4 1 58"/>
              <a:gd name="f51" fmla="val f5"/>
              <a:gd name="f52" fmla="val f6"/>
              <a:gd name="f53" fmla="val f7"/>
              <a:gd name="f54" fmla="*/ f48 f0 1"/>
              <a:gd name="f55" fmla="+- f53 0 f51"/>
              <a:gd name="f56" fmla="+- f52 0 f51"/>
              <a:gd name="f57" fmla="*/ f54 1 f2"/>
              <a:gd name="f58" fmla="*/ f56 1 174"/>
              <a:gd name="f59" fmla="*/ f55 1 58"/>
              <a:gd name="f60" fmla="*/ 158 f56 1"/>
              <a:gd name="f61" fmla="*/ 2 f55 1"/>
              <a:gd name="f62" fmla="*/ 105 f56 1"/>
              <a:gd name="f63" fmla="*/ 15 f55 1"/>
              <a:gd name="f64" fmla="*/ 82 f56 1"/>
              <a:gd name="f65" fmla="*/ 22 f55 1"/>
              <a:gd name="f66" fmla="*/ 17 f56 1"/>
              <a:gd name="f67" fmla="*/ 36 f55 1"/>
              <a:gd name="f68" fmla="*/ 4 f56 1"/>
              <a:gd name="f69" fmla="*/ 58 f55 1"/>
              <a:gd name="f70" fmla="*/ 30 f56 1"/>
              <a:gd name="f71" fmla="*/ 53 f55 1"/>
              <a:gd name="f72" fmla="*/ 61 f56 1"/>
              <a:gd name="f73" fmla="*/ 45 f55 1"/>
              <a:gd name="f74" fmla="*/ 169 f56 1"/>
              <a:gd name="f75" fmla="*/ 20 f55 1"/>
              <a:gd name="f76" fmla="*/ 174 f56 1"/>
              <a:gd name="f77" fmla="*/ 13 f55 1"/>
              <a:gd name="f78" fmla="+- f57 0 f1"/>
              <a:gd name="f79" fmla="*/ f60 1 174"/>
              <a:gd name="f80" fmla="*/ f61 1 58"/>
              <a:gd name="f81" fmla="*/ f62 1 174"/>
              <a:gd name="f82" fmla="*/ f63 1 58"/>
              <a:gd name="f83" fmla="*/ f64 1 174"/>
              <a:gd name="f84" fmla="*/ f65 1 58"/>
              <a:gd name="f85" fmla="*/ f66 1 174"/>
              <a:gd name="f86" fmla="*/ f67 1 58"/>
              <a:gd name="f87" fmla="*/ f68 1 174"/>
              <a:gd name="f88" fmla="*/ f69 1 58"/>
              <a:gd name="f89" fmla="*/ f70 1 174"/>
              <a:gd name="f90" fmla="*/ f71 1 58"/>
              <a:gd name="f91" fmla="*/ f72 1 174"/>
              <a:gd name="f92" fmla="*/ f73 1 58"/>
              <a:gd name="f93" fmla="*/ f74 1 174"/>
              <a:gd name="f94" fmla="*/ f75 1 58"/>
              <a:gd name="f95" fmla="*/ f76 1 174"/>
              <a:gd name="f96" fmla="*/ f77 1 58"/>
              <a:gd name="f97" fmla="*/ 0 1 f58"/>
              <a:gd name="f98" fmla="*/ f52 1 f58"/>
              <a:gd name="f99" fmla="*/ 0 1 f59"/>
              <a:gd name="f100" fmla="*/ f53 1 f59"/>
              <a:gd name="f101" fmla="*/ f79 1 f58"/>
              <a:gd name="f102" fmla="*/ f80 1 f59"/>
              <a:gd name="f103" fmla="*/ f81 1 f58"/>
              <a:gd name="f104" fmla="*/ f82 1 f59"/>
              <a:gd name="f105" fmla="*/ f83 1 f58"/>
              <a:gd name="f106" fmla="*/ f84 1 f59"/>
              <a:gd name="f107" fmla="*/ f85 1 f58"/>
              <a:gd name="f108" fmla="*/ f86 1 f59"/>
              <a:gd name="f109" fmla="*/ f87 1 f58"/>
              <a:gd name="f110" fmla="*/ f88 1 f59"/>
              <a:gd name="f111" fmla="*/ f89 1 f58"/>
              <a:gd name="f112" fmla="*/ f90 1 f59"/>
              <a:gd name="f113" fmla="*/ f91 1 f58"/>
              <a:gd name="f114" fmla="*/ f92 1 f59"/>
              <a:gd name="f115" fmla="*/ f93 1 f58"/>
              <a:gd name="f116" fmla="*/ f94 1 f59"/>
              <a:gd name="f117" fmla="*/ f95 1 f58"/>
              <a:gd name="f118" fmla="*/ f96 1 f59"/>
              <a:gd name="f119" fmla="*/ f97 f49 1"/>
              <a:gd name="f120" fmla="*/ f98 f49 1"/>
              <a:gd name="f121" fmla="*/ f100 f50 1"/>
              <a:gd name="f122" fmla="*/ f99 f50 1"/>
              <a:gd name="f123" fmla="*/ f101 f49 1"/>
              <a:gd name="f124" fmla="*/ f102 f50 1"/>
              <a:gd name="f125" fmla="*/ f103 f49 1"/>
              <a:gd name="f126" fmla="*/ f104 f50 1"/>
              <a:gd name="f127" fmla="*/ f105 f49 1"/>
              <a:gd name="f128" fmla="*/ f106 f50 1"/>
              <a:gd name="f129" fmla="*/ f107 f49 1"/>
              <a:gd name="f130" fmla="*/ f108 f50 1"/>
              <a:gd name="f131" fmla="*/ f109 f49 1"/>
              <a:gd name="f132" fmla="*/ f110 f50 1"/>
              <a:gd name="f133" fmla="*/ f111 f49 1"/>
              <a:gd name="f134" fmla="*/ f112 f50 1"/>
              <a:gd name="f135" fmla="*/ f113 f49 1"/>
              <a:gd name="f136" fmla="*/ f114 f50 1"/>
              <a:gd name="f137" fmla="*/ f115 f49 1"/>
              <a:gd name="f138" fmla="*/ f116 f50 1"/>
              <a:gd name="f139" fmla="*/ f117 f49 1"/>
              <a:gd name="f140" fmla="*/ f118 f50 1"/>
            </a:gdLst>
            <a:ahLst/>
            <a:cxnLst>
              <a:cxn ang="3cd4">
                <a:pos x="hc" y="t"/>
              </a:cxn>
              <a:cxn ang="0">
                <a:pos x="r" y="vc"/>
              </a:cxn>
              <a:cxn ang="cd4">
                <a:pos x="hc" y="b"/>
              </a:cxn>
              <a:cxn ang="cd2">
                <a:pos x="l" y="vc"/>
              </a:cxn>
              <a:cxn ang="f78">
                <a:pos x="f123" y="f124"/>
              </a:cxn>
              <a:cxn ang="f78">
                <a:pos x="f125" y="f126"/>
              </a:cxn>
              <a:cxn ang="f78">
                <a:pos x="f127" y="f128"/>
              </a:cxn>
              <a:cxn ang="f78">
                <a:pos x="f129" y="f130"/>
              </a:cxn>
              <a:cxn ang="f78">
                <a:pos x="f131" y="f132"/>
              </a:cxn>
              <a:cxn ang="f78">
                <a:pos x="f133" y="f134"/>
              </a:cxn>
              <a:cxn ang="f78">
                <a:pos x="f135" y="f136"/>
              </a:cxn>
              <a:cxn ang="f78">
                <a:pos x="f137" y="f138"/>
              </a:cxn>
              <a:cxn ang="f78">
                <a:pos x="f139" y="f140"/>
              </a:cxn>
              <a:cxn ang="f78">
                <a:pos x="f123" y="f124"/>
              </a:cxn>
            </a:cxnLst>
            <a:rect l="f119" t="f122" r="f120" b="f121"/>
            <a:pathLst>
              <a:path w="174" h="58">
                <a:moveTo>
                  <a:pt x="f8" y="f9"/>
                </a:moveTo>
                <a:cubicBezTo>
                  <a:pt x="f10" y="f11"/>
                  <a:pt x="f12" y="f13"/>
                  <a:pt x="f14" y="f15"/>
                </a:cubicBezTo>
                <a:cubicBezTo>
                  <a:pt x="f16" y="f17"/>
                  <a:pt x="f18" y="f19"/>
                  <a:pt x="f20" y="f21"/>
                </a:cubicBezTo>
                <a:cubicBezTo>
                  <a:pt x="f22" y="f23"/>
                  <a:pt x="f24" y="f25"/>
                  <a:pt x="f17" y="f26"/>
                </a:cubicBezTo>
                <a:cubicBezTo>
                  <a:pt x="f27" y="f24"/>
                  <a:pt x="f5" y="f28"/>
                  <a:pt x="f29" y="f7"/>
                </a:cubicBezTo>
                <a:cubicBezTo>
                  <a:pt x="f30" y="f31"/>
                  <a:pt x="f32" y="f33"/>
                  <a:pt x="f34" y="f35"/>
                </a:cubicBezTo>
                <a:cubicBezTo>
                  <a:pt x="f28" y="f36"/>
                  <a:pt x="f36" y="f37"/>
                  <a:pt x="f38" y="f39"/>
                </a:cubicBezTo>
                <a:cubicBezTo>
                  <a:pt x="f16" y="f40"/>
                  <a:pt x="f41" y="f42"/>
                  <a:pt x="f43" y="f19"/>
                </a:cubicBezTo>
                <a:cubicBezTo>
                  <a:pt x="f44" y="f19"/>
                  <a:pt x="f6" y="f45"/>
                  <a:pt x="f6" y="f46"/>
                </a:cubicBezTo>
                <a:cubicBezTo>
                  <a:pt x="f6" y="f29"/>
                  <a:pt x="f47" y="f5"/>
                  <a:pt x="f8" y="f9"/>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292" name="Freeform 298">
            <a:extLst>
              <a:ext uri="{FF2B5EF4-FFF2-40B4-BE49-F238E27FC236}">
                <a16:creationId xmlns:a16="http://schemas.microsoft.com/office/drawing/2014/main" id="{BCAE6A9D-6A82-8649-5C66-F36C5A8B1737}"/>
              </a:ext>
            </a:extLst>
          </p:cNvPr>
          <p:cNvSpPr/>
          <p:nvPr/>
        </p:nvSpPr>
        <p:spPr>
          <a:xfrm>
            <a:off x="7343774" y="1706965"/>
            <a:ext cx="301623" cy="119064"/>
          </a:xfrm>
          <a:custGeom>
            <a:avLst/>
            <a:gdLst>
              <a:gd name="f0" fmla="val 10800000"/>
              <a:gd name="f1" fmla="val 5400000"/>
              <a:gd name="f2" fmla="val 180"/>
              <a:gd name="f3" fmla="val w"/>
              <a:gd name="f4" fmla="val h"/>
              <a:gd name="f5" fmla="val 0"/>
              <a:gd name="f6" fmla="val 172"/>
              <a:gd name="f7" fmla="val 68"/>
              <a:gd name="f8" fmla="val 95"/>
              <a:gd name="f9" fmla="val 41"/>
              <a:gd name="f10" fmla="val 119"/>
              <a:gd name="f11" fmla="val 35"/>
              <a:gd name="f12" fmla="val 143"/>
              <a:gd name="f13" fmla="val 29"/>
              <a:gd name="f14" fmla="val 167"/>
              <a:gd name="f15" fmla="val 22"/>
              <a:gd name="f16" fmla="val 169"/>
              <a:gd name="f17" fmla="val 171"/>
              <a:gd name="f18" fmla="val 18"/>
              <a:gd name="f19" fmla="val 16"/>
              <a:gd name="f20" fmla="val 11"/>
              <a:gd name="f21" fmla="val 6"/>
              <a:gd name="f22" fmla="val 160"/>
              <a:gd name="f23" fmla="val 4"/>
              <a:gd name="f24" fmla="val 149"/>
              <a:gd name="f25" fmla="val 139"/>
              <a:gd name="f26" fmla="val 9"/>
              <a:gd name="f27" fmla="val 120"/>
              <a:gd name="f28" fmla="val 15"/>
              <a:gd name="f29" fmla="val 100"/>
              <a:gd name="f30" fmla="val 21"/>
              <a:gd name="f31" fmla="val 81"/>
              <a:gd name="f32" fmla="val 27"/>
              <a:gd name="f33" fmla="val 54"/>
              <a:gd name="f34" fmla="val 34"/>
              <a:gd name="f35" fmla="val 48"/>
              <a:gd name="f36" fmla="val 55"/>
              <a:gd name="f37" fmla="val 62"/>
              <a:gd name="f38" fmla="val 7"/>
              <a:gd name="f39" fmla="val 67"/>
              <a:gd name="f40" fmla="val 13"/>
              <a:gd name="f41" fmla="val 65"/>
              <a:gd name="f42" fmla="val 63"/>
              <a:gd name="f43" fmla="val 44"/>
              <a:gd name="f44" fmla="val 56"/>
              <a:gd name="f45" fmla="val 69"/>
              <a:gd name="f46" fmla="val 49"/>
              <a:gd name="f47" fmla="+- 0 0 -90"/>
              <a:gd name="f48" fmla="*/ f3 1 172"/>
              <a:gd name="f49" fmla="*/ f4 1 68"/>
              <a:gd name="f50" fmla="val f5"/>
              <a:gd name="f51" fmla="val f6"/>
              <a:gd name="f52" fmla="val f7"/>
              <a:gd name="f53" fmla="*/ f47 f0 1"/>
              <a:gd name="f54" fmla="+- f52 0 f50"/>
              <a:gd name="f55" fmla="+- f51 0 f50"/>
              <a:gd name="f56" fmla="*/ f53 1 f2"/>
              <a:gd name="f57" fmla="*/ f55 1 172"/>
              <a:gd name="f58" fmla="*/ f54 1 68"/>
              <a:gd name="f59" fmla="*/ 95 f55 1"/>
              <a:gd name="f60" fmla="*/ 41 f54 1"/>
              <a:gd name="f61" fmla="*/ 167 f55 1"/>
              <a:gd name="f62" fmla="*/ 22 f54 1"/>
              <a:gd name="f63" fmla="*/ 171 f55 1"/>
              <a:gd name="f64" fmla="*/ 16 f54 1"/>
              <a:gd name="f65" fmla="*/ 0 f54 1"/>
              <a:gd name="f66" fmla="*/ 139 f55 1"/>
              <a:gd name="f67" fmla="*/ 9 f54 1"/>
              <a:gd name="f68" fmla="*/ 81 f55 1"/>
              <a:gd name="f69" fmla="*/ 27 f54 1"/>
              <a:gd name="f70" fmla="*/ 0 f55 1"/>
              <a:gd name="f71" fmla="*/ 48 f54 1"/>
              <a:gd name="f72" fmla="*/ 68 f54 1"/>
              <a:gd name="f73" fmla="*/ 18 f55 1"/>
              <a:gd name="f74" fmla="*/ 63 f54 1"/>
              <a:gd name="f75" fmla="+- f56 0 f1"/>
              <a:gd name="f76" fmla="*/ f59 1 172"/>
              <a:gd name="f77" fmla="*/ f60 1 68"/>
              <a:gd name="f78" fmla="*/ f61 1 172"/>
              <a:gd name="f79" fmla="*/ f62 1 68"/>
              <a:gd name="f80" fmla="*/ f63 1 172"/>
              <a:gd name="f81" fmla="*/ f64 1 68"/>
              <a:gd name="f82" fmla="*/ f65 1 68"/>
              <a:gd name="f83" fmla="*/ f66 1 172"/>
              <a:gd name="f84" fmla="*/ f67 1 68"/>
              <a:gd name="f85" fmla="*/ f68 1 172"/>
              <a:gd name="f86" fmla="*/ f69 1 68"/>
              <a:gd name="f87" fmla="*/ f70 1 172"/>
              <a:gd name="f88" fmla="*/ f71 1 68"/>
              <a:gd name="f89" fmla="*/ f72 1 68"/>
              <a:gd name="f90" fmla="*/ f73 1 172"/>
              <a:gd name="f91" fmla="*/ f74 1 68"/>
              <a:gd name="f92" fmla="*/ 0 1 f57"/>
              <a:gd name="f93" fmla="*/ f51 1 f57"/>
              <a:gd name="f94" fmla="*/ 0 1 f58"/>
              <a:gd name="f95" fmla="*/ f52 1 f58"/>
              <a:gd name="f96" fmla="*/ f76 1 f57"/>
              <a:gd name="f97" fmla="*/ f77 1 f58"/>
              <a:gd name="f98" fmla="*/ f78 1 f57"/>
              <a:gd name="f99" fmla="*/ f79 1 f58"/>
              <a:gd name="f100" fmla="*/ f80 1 f57"/>
              <a:gd name="f101" fmla="*/ f81 1 f58"/>
              <a:gd name="f102" fmla="*/ f82 1 f58"/>
              <a:gd name="f103" fmla="*/ f83 1 f57"/>
              <a:gd name="f104" fmla="*/ f84 1 f58"/>
              <a:gd name="f105" fmla="*/ f85 1 f57"/>
              <a:gd name="f106" fmla="*/ f86 1 f58"/>
              <a:gd name="f107" fmla="*/ f87 1 f57"/>
              <a:gd name="f108" fmla="*/ f88 1 f58"/>
              <a:gd name="f109" fmla="*/ f89 1 f58"/>
              <a:gd name="f110" fmla="*/ f90 1 f57"/>
              <a:gd name="f111" fmla="*/ f91 1 f58"/>
              <a:gd name="f112" fmla="*/ f92 f48 1"/>
              <a:gd name="f113" fmla="*/ f93 f48 1"/>
              <a:gd name="f114" fmla="*/ f95 f49 1"/>
              <a:gd name="f115" fmla="*/ f94 f49 1"/>
              <a:gd name="f116" fmla="*/ f96 f48 1"/>
              <a:gd name="f117" fmla="*/ f97 f49 1"/>
              <a:gd name="f118" fmla="*/ f98 f48 1"/>
              <a:gd name="f119" fmla="*/ f99 f49 1"/>
              <a:gd name="f120" fmla="*/ f100 f48 1"/>
              <a:gd name="f121" fmla="*/ f101 f49 1"/>
              <a:gd name="f122" fmla="*/ f102 f49 1"/>
              <a:gd name="f123" fmla="*/ f103 f48 1"/>
              <a:gd name="f124" fmla="*/ f104 f49 1"/>
              <a:gd name="f125" fmla="*/ f105 f48 1"/>
              <a:gd name="f126" fmla="*/ f106 f49 1"/>
              <a:gd name="f127" fmla="*/ f107 f48 1"/>
              <a:gd name="f128" fmla="*/ f108 f49 1"/>
              <a:gd name="f129" fmla="*/ f109 f49 1"/>
              <a:gd name="f130" fmla="*/ f110 f48 1"/>
              <a:gd name="f131" fmla="*/ f111 f49 1"/>
            </a:gdLst>
            <a:ahLst/>
            <a:cxnLst>
              <a:cxn ang="3cd4">
                <a:pos x="hc" y="t"/>
              </a:cxn>
              <a:cxn ang="0">
                <a:pos x="r" y="vc"/>
              </a:cxn>
              <a:cxn ang="cd4">
                <a:pos x="hc" y="b"/>
              </a:cxn>
              <a:cxn ang="cd2">
                <a:pos x="l" y="vc"/>
              </a:cxn>
              <a:cxn ang="f75">
                <a:pos x="f116" y="f117"/>
              </a:cxn>
              <a:cxn ang="f75">
                <a:pos x="f118" y="f119"/>
              </a:cxn>
              <a:cxn ang="f75">
                <a:pos x="f120" y="f121"/>
              </a:cxn>
              <a:cxn ang="f75">
                <a:pos x="f120" y="f122"/>
              </a:cxn>
              <a:cxn ang="f75">
                <a:pos x="f123" y="f124"/>
              </a:cxn>
              <a:cxn ang="f75">
                <a:pos x="f125" y="f126"/>
              </a:cxn>
              <a:cxn ang="f75">
                <a:pos x="f127" y="f128"/>
              </a:cxn>
              <a:cxn ang="f75">
                <a:pos x="f127" y="f129"/>
              </a:cxn>
              <a:cxn ang="f75">
                <a:pos x="f130" y="f131"/>
              </a:cxn>
              <a:cxn ang="f75">
                <a:pos x="f116" y="f117"/>
              </a:cxn>
            </a:cxnLst>
            <a:rect l="f112" t="f115" r="f113" b="f114"/>
            <a:pathLst>
              <a:path w="172" h="68">
                <a:moveTo>
                  <a:pt x="f8" y="f9"/>
                </a:moveTo>
                <a:cubicBezTo>
                  <a:pt x="f10" y="f11"/>
                  <a:pt x="f12" y="f13"/>
                  <a:pt x="f14" y="f15"/>
                </a:cubicBezTo>
                <a:cubicBezTo>
                  <a:pt x="f16" y="f15"/>
                  <a:pt x="f17" y="f18"/>
                  <a:pt x="f17" y="f19"/>
                </a:cubicBezTo>
                <a:cubicBezTo>
                  <a:pt x="f6" y="f20"/>
                  <a:pt x="f17" y="f21"/>
                  <a:pt x="f17" y="f5"/>
                </a:cubicBezTo>
                <a:cubicBezTo>
                  <a:pt x="f22" y="f23"/>
                  <a:pt x="f24" y="f21"/>
                  <a:pt x="f25" y="f26"/>
                </a:cubicBezTo>
                <a:cubicBezTo>
                  <a:pt x="f27" y="f28"/>
                  <a:pt x="f29" y="f30"/>
                  <a:pt x="f31" y="f32"/>
                </a:cubicBezTo>
                <a:cubicBezTo>
                  <a:pt x="f33" y="f34"/>
                  <a:pt x="f32" y="f9"/>
                  <a:pt x="f5" y="f35"/>
                </a:cubicBezTo>
                <a:cubicBezTo>
                  <a:pt x="f5" y="f36"/>
                  <a:pt x="f5" y="f37"/>
                  <a:pt x="f5" y="f7"/>
                </a:cubicBezTo>
                <a:cubicBezTo>
                  <a:pt x="f38" y="f39"/>
                  <a:pt x="f40" y="f41"/>
                  <a:pt x="f18" y="f42"/>
                </a:cubicBezTo>
                <a:cubicBezTo>
                  <a:pt x="f43" y="f44"/>
                  <a:pt x="f45" y="f46"/>
                  <a:pt x="f8" y="f9"/>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293" name="Freeform 299">
            <a:extLst>
              <a:ext uri="{FF2B5EF4-FFF2-40B4-BE49-F238E27FC236}">
                <a16:creationId xmlns:a16="http://schemas.microsoft.com/office/drawing/2014/main" id="{47979C22-D860-0E6C-6CCD-C6E30C52E666}"/>
              </a:ext>
            </a:extLst>
          </p:cNvPr>
          <p:cNvSpPr/>
          <p:nvPr/>
        </p:nvSpPr>
        <p:spPr>
          <a:xfrm>
            <a:off x="7337429" y="1770461"/>
            <a:ext cx="309560" cy="114300"/>
          </a:xfrm>
          <a:custGeom>
            <a:avLst/>
            <a:gdLst>
              <a:gd name="f0" fmla="val 10800000"/>
              <a:gd name="f1" fmla="val 5400000"/>
              <a:gd name="f2" fmla="val 180"/>
              <a:gd name="f3" fmla="val w"/>
              <a:gd name="f4" fmla="val h"/>
              <a:gd name="f5" fmla="val 0"/>
              <a:gd name="f6" fmla="val 176"/>
              <a:gd name="f7" fmla="val 65"/>
              <a:gd name="f8" fmla="val 173"/>
              <a:gd name="f9" fmla="val 152"/>
              <a:gd name="f10" fmla="val 6"/>
              <a:gd name="f11" fmla="val 131"/>
              <a:gd name="f12" fmla="val 12"/>
              <a:gd name="f13" fmla="val 111"/>
              <a:gd name="f14" fmla="val 18"/>
              <a:gd name="f15" fmla="val 108"/>
              <a:gd name="f16" fmla="val 19"/>
              <a:gd name="f17" fmla="val 105"/>
              <a:gd name="f18" fmla="val 102"/>
              <a:gd name="f19" fmla="val 73"/>
              <a:gd name="f20" fmla="val 27"/>
              <a:gd name="f21" fmla="val 45"/>
              <a:gd name="f22" fmla="val 35"/>
              <a:gd name="f23" fmla="val 16"/>
              <a:gd name="f24" fmla="val 42"/>
              <a:gd name="f25" fmla="val 47"/>
              <a:gd name="f26" fmla="val 4"/>
              <a:gd name="f27" fmla="val 22"/>
              <a:gd name="f28" fmla="val 61"/>
              <a:gd name="f29" fmla="val 41"/>
              <a:gd name="f30" fmla="val 56"/>
              <a:gd name="f31" fmla="val 59"/>
              <a:gd name="f32" fmla="val 51"/>
              <a:gd name="f33" fmla="val 81"/>
              <a:gd name="f34" fmla="val 103"/>
              <a:gd name="f35" fmla="val 39"/>
              <a:gd name="f36" fmla="val 125"/>
              <a:gd name="f37" fmla="val 33"/>
              <a:gd name="f38" fmla="val 136"/>
              <a:gd name="f39" fmla="val 30"/>
              <a:gd name="f40" fmla="val 148"/>
              <a:gd name="f41" fmla="val 28"/>
              <a:gd name="f42" fmla="val 159"/>
              <a:gd name="f43" fmla="val 25"/>
              <a:gd name="f44" fmla="val 21"/>
              <a:gd name="f45" fmla="val 174"/>
              <a:gd name="f46" fmla="val 3"/>
              <a:gd name="f47" fmla="val 2"/>
              <a:gd name="f48" fmla="+- 0 0 -90"/>
              <a:gd name="f49" fmla="*/ f3 1 176"/>
              <a:gd name="f50" fmla="*/ f4 1 65"/>
              <a:gd name="f51" fmla="val f5"/>
              <a:gd name="f52" fmla="val f6"/>
              <a:gd name="f53" fmla="val f7"/>
              <a:gd name="f54" fmla="*/ f48 f0 1"/>
              <a:gd name="f55" fmla="+- f53 0 f51"/>
              <a:gd name="f56" fmla="+- f52 0 f51"/>
              <a:gd name="f57" fmla="*/ f54 1 f2"/>
              <a:gd name="f58" fmla="*/ f56 1 176"/>
              <a:gd name="f59" fmla="*/ f55 1 65"/>
              <a:gd name="f60" fmla="*/ 173 f56 1"/>
              <a:gd name="f61" fmla="*/ 0 f55 1"/>
              <a:gd name="f62" fmla="*/ 111 f56 1"/>
              <a:gd name="f63" fmla="*/ 18 f55 1"/>
              <a:gd name="f64" fmla="*/ 102 f56 1"/>
              <a:gd name="f65" fmla="*/ 19 f55 1"/>
              <a:gd name="f66" fmla="*/ 16 f56 1"/>
              <a:gd name="f67" fmla="*/ 42 f55 1"/>
              <a:gd name="f68" fmla="*/ 4 f56 1"/>
              <a:gd name="f69" fmla="*/ 65 f55 1"/>
              <a:gd name="f70" fmla="*/ 59 f56 1"/>
              <a:gd name="f71" fmla="*/ 51 f55 1"/>
              <a:gd name="f72" fmla="*/ 125 f56 1"/>
              <a:gd name="f73" fmla="*/ 33 f55 1"/>
              <a:gd name="f74" fmla="*/ 159 f56 1"/>
              <a:gd name="f75" fmla="*/ 25 f55 1"/>
              <a:gd name="f76" fmla="*/ 174 f56 1"/>
              <a:gd name="f77" fmla="*/ 4 f55 1"/>
              <a:gd name="f78" fmla="+- f57 0 f1"/>
              <a:gd name="f79" fmla="*/ f60 1 176"/>
              <a:gd name="f80" fmla="*/ f61 1 65"/>
              <a:gd name="f81" fmla="*/ f62 1 176"/>
              <a:gd name="f82" fmla="*/ f63 1 65"/>
              <a:gd name="f83" fmla="*/ f64 1 176"/>
              <a:gd name="f84" fmla="*/ f65 1 65"/>
              <a:gd name="f85" fmla="*/ f66 1 176"/>
              <a:gd name="f86" fmla="*/ f67 1 65"/>
              <a:gd name="f87" fmla="*/ f68 1 176"/>
              <a:gd name="f88" fmla="*/ f69 1 65"/>
              <a:gd name="f89" fmla="*/ f70 1 176"/>
              <a:gd name="f90" fmla="*/ f71 1 65"/>
              <a:gd name="f91" fmla="*/ f72 1 176"/>
              <a:gd name="f92" fmla="*/ f73 1 65"/>
              <a:gd name="f93" fmla="*/ f74 1 176"/>
              <a:gd name="f94" fmla="*/ f75 1 65"/>
              <a:gd name="f95" fmla="*/ f76 1 176"/>
              <a:gd name="f96" fmla="*/ f77 1 65"/>
              <a:gd name="f97" fmla="*/ 0 1 f58"/>
              <a:gd name="f98" fmla="*/ f52 1 f58"/>
              <a:gd name="f99" fmla="*/ 0 1 f59"/>
              <a:gd name="f100" fmla="*/ f53 1 f59"/>
              <a:gd name="f101" fmla="*/ f79 1 f58"/>
              <a:gd name="f102" fmla="*/ f80 1 f59"/>
              <a:gd name="f103" fmla="*/ f81 1 f58"/>
              <a:gd name="f104" fmla="*/ f82 1 f59"/>
              <a:gd name="f105" fmla="*/ f83 1 f58"/>
              <a:gd name="f106" fmla="*/ f84 1 f59"/>
              <a:gd name="f107" fmla="*/ f85 1 f58"/>
              <a:gd name="f108" fmla="*/ f86 1 f59"/>
              <a:gd name="f109" fmla="*/ f87 1 f58"/>
              <a:gd name="f110" fmla="*/ f88 1 f59"/>
              <a:gd name="f111" fmla="*/ f89 1 f58"/>
              <a:gd name="f112" fmla="*/ f90 1 f59"/>
              <a:gd name="f113" fmla="*/ f91 1 f58"/>
              <a:gd name="f114" fmla="*/ f92 1 f59"/>
              <a:gd name="f115" fmla="*/ f93 1 f58"/>
              <a:gd name="f116" fmla="*/ f94 1 f59"/>
              <a:gd name="f117" fmla="*/ f95 1 f58"/>
              <a:gd name="f118" fmla="*/ f96 1 f59"/>
              <a:gd name="f119" fmla="*/ f97 f49 1"/>
              <a:gd name="f120" fmla="*/ f98 f49 1"/>
              <a:gd name="f121" fmla="*/ f100 f50 1"/>
              <a:gd name="f122" fmla="*/ f99 f50 1"/>
              <a:gd name="f123" fmla="*/ f101 f49 1"/>
              <a:gd name="f124" fmla="*/ f102 f50 1"/>
              <a:gd name="f125" fmla="*/ f103 f49 1"/>
              <a:gd name="f126" fmla="*/ f104 f50 1"/>
              <a:gd name="f127" fmla="*/ f105 f49 1"/>
              <a:gd name="f128" fmla="*/ f106 f50 1"/>
              <a:gd name="f129" fmla="*/ f107 f49 1"/>
              <a:gd name="f130" fmla="*/ f108 f50 1"/>
              <a:gd name="f131" fmla="*/ f109 f49 1"/>
              <a:gd name="f132" fmla="*/ f110 f50 1"/>
              <a:gd name="f133" fmla="*/ f111 f49 1"/>
              <a:gd name="f134" fmla="*/ f112 f50 1"/>
              <a:gd name="f135" fmla="*/ f113 f49 1"/>
              <a:gd name="f136" fmla="*/ f114 f50 1"/>
              <a:gd name="f137" fmla="*/ f115 f49 1"/>
              <a:gd name="f138" fmla="*/ f116 f50 1"/>
              <a:gd name="f139" fmla="*/ f117 f49 1"/>
              <a:gd name="f140" fmla="*/ f118 f50 1"/>
            </a:gdLst>
            <a:ahLst/>
            <a:cxnLst>
              <a:cxn ang="3cd4">
                <a:pos x="hc" y="t"/>
              </a:cxn>
              <a:cxn ang="0">
                <a:pos x="r" y="vc"/>
              </a:cxn>
              <a:cxn ang="cd4">
                <a:pos x="hc" y="b"/>
              </a:cxn>
              <a:cxn ang="cd2">
                <a:pos x="l" y="vc"/>
              </a:cxn>
              <a:cxn ang="f78">
                <a:pos x="f123" y="f124"/>
              </a:cxn>
              <a:cxn ang="f78">
                <a:pos x="f125" y="f126"/>
              </a:cxn>
              <a:cxn ang="f78">
                <a:pos x="f127" y="f128"/>
              </a:cxn>
              <a:cxn ang="f78">
                <a:pos x="f129" y="f130"/>
              </a:cxn>
              <a:cxn ang="f78">
                <a:pos x="f131" y="f132"/>
              </a:cxn>
              <a:cxn ang="f78">
                <a:pos x="f133" y="f134"/>
              </a:cxn>
              <a:cxn ang="f78">
                <a:pos x="f135" y="f136"/>
              </a:cxn>
              <a:cxn ang="f78">
                <a:pos x="f137" y="f138"/>
              </a:cxn>
              <a:cxn ang="f78">
                <a:pos x="f139" y="f140"/>
              </a:cxn>
              <a:cxn ang="f78">
                <a:pos x="f123" y="f124"/>
              </a:cxn>
            </a:cxnLst>
            <a:rect l="f119" t="f122" r="f120" b="f121"/>
            <a:pathLst>
              <a:path w="176" h="65">
                <a:moveTo>
                  <a:pt x="f8" y="f5"/>
                </a:moveTo>
                <a:cubicBezTo>
                  <a:pt x="f9" y="f10"/>
                  <a:pt x="f11" y="f12"/>
                  <a:pt x="f13" y="f14"/>
                </a:cubicBezTo>
                <a:cubicBezTo>
                  <a:pt x="f15" y="f16"/>
                  <a:pt x="f17" y="f16"/>
                  <a:pt x="f18" y="f16"/>
                </a:cubicBezTo>
                <a:cubicBezTo>
                  <a:pt x="f19" y="f20"/>
                  <a:pt x="f21" y="f22"/>
                  <a:pt x="f23" y="f24"/>
                </a:cubicBezTo>
                <a:cubicBezTo>
                  <a:pt x="f5" y="f25"/>
                  <a:pt x="f5" y="f25"/>
                  <a:pt x="f26" y="f7"/>
                </a:cubicBezTo>
                <a:cubicBezTo>
                  <a:pt x="f27" y="f28"/>
                  <a:pt x="f29" y="f30"/>
                  <a:pt x="f31" y="f32"/>
                </a:cubicBezTo>
                <a:cubicBezTo>
                  <a:pt x="f33" y="f21"/>
                  <a:pt x="f34" y="f35"/>
                  <a:pt x="f36" y="f37"/>
                </a:cubicBezTo>
                <a:cubicBezTo>
                  <a:pt x="f38" y="f39"/>
                  <a:pt x="f40" y="f41"/>
                  <a:pt x="f42" y="f43"/>
                </a:cubicBezTo>
                <a:cubicBezTo>
                  <a:pt x="f6" y="f44"/>
                  <a:pt x="f6" y="f44"/>
                  <a:pt x="f45" y="f26"/>
                </a:cubicBezTo>
                <a:cubicBezTo>
                  <a:pt x="f8" y="f46"/>
                  <a:pt x="f8" y="f47"/>
                  <a:pt x="f8" y="f5"/>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294" name="Freeform 300">
            <a:extLst>
              <a:ext uri="{FF2B5EF4-FFF2-40B4-BE49-F238E27FC236}">
                <a16:creationId xmlns:a16="http://schemas.microsoft.com/office/drawing/2014/main" id="{37B9FF1C-D95F-092C-069C-F1485B5F466B}"/>
              </a:ext>
            </a:extLst>
          </p:cNvPr>
          <p:cNvSpPr/>
          <p:nvPr/>
        </p:nvSpPr>
        <p:spPr>
          <a:xfrm>
            <a:off x="7337429" y="1581546"/>
            <a:ext cx="306388" cy="128582"/>
          </a:xfrm>
          <a:custGeom>
            <a:avLst/>
            <a:gdLst>
              <a:gd name="f0" fmla="val 10800000"/>
              <a:gd name="f1" fmla="val 5400000"/>
              <a:gd name="f2" fmla="val 180"/>
              <a:gd name="f3" fmla="val w"/>
              <a:gd name="f4" fmla="val h"/>
              <a:gd name="f5" fmla="val 0"/>
              <a:gd name="f6" fmla="val 174"/>
              <a:gd name="f7" fmla="val 73"/>
              <a:gd name="f8" fmla="val 37"/>
              <a:gd name="f9" fmla="val 63"/>
              <a:gd name="f10" fmla="val 39"/>
              <a:gd name="f11" fmla="val 62"/>
              <a:gd name="f12" fmla="val 41"/>
              <a:gd name="f13" fmla="val 60"/>
              <a:gd name="f14" fmla="val 43"/>
              <a:gd name="f15" fmla="val 58"/>
              <a:gd name="f16" fmla="val 45"/>
              <a:gd name="f17" fmla="val 59"/>
              <a:gd name="f18" fmla="val 47"/>
              <a:gd name="f19" fmla="val 49"/>
              <a:gd name="f20" fmla="val 90"/>
              <a:gd name="f21" fmla="val 132"/>
              <a:gd name="f22" fmla="val 34"/>
              <a:gd name="f23" fmla="val 21"/>
              <a:gd name="f24" fmla="val 14"/>
              <a:gd name="f25" fmla="val 8"/>
              <a:gd name="f26" fmla="val 13"/>
              <a:gd name="f27" fmla="val 91"/>
              <a:gd name="f28" fmla="val 26"/>
              <a:gd name="f29" fmla="val 51"/>
              <a:gd name="f30" fmla="val 44"/>
              <a:gd name="f31" fmla="val 38"/>
              <a:gd name="f32" fmla="val 32"/>
              <a:gd name="f33" fmla="val 46"/>
              <a:gd name="f34" fmla="val 5"/>
              <a:gd name="f35" fmla="val 48"/>
              <a:gd name="f36" fmla="val 53"/>
              <a:gd name="f37" fmla="val 4"/>
              <a:gd name="f38" fmla="val 15"/>
              <a:gd name="f39" fmla="val 70"/>
              <a:gd name="f40" fmla="val 66"/>
              <a:gd name="f41" fmla="+- 0 0 -90"/>
              <a:gd name="f42" fmla="*/ f3 1 174"/>
              <a:gd name="f43" fmla="*/ f4 1 73"/>
              <a:gd name="f44" fmla="val f5"/>
              <a:gd name="f45" fmla="val f6"/>
              <a:gd name="f46" fmla="val f7"/>
              <a:gd name="f47" fmla="*/ f41 f0 1"/>
              <a:gd name="f48" fmla="+- f46 0 f44"/>
              <a:gd name="f49" fmla="+- f45 0 f44"/>
              <a:gd name="f50" fmla="*/ f47 1 f2"/>
              <a:gd name="f51" fmla="*/ f49 1 174"/>
              <a:gd name="f52" fmla="*/ f48 1 73"/>
              <a:gd name="f53" fmla="*/ 37 f49 1"/>
              <a:gd name="f54" fmla="*/ 63 f48 1"/>
              <a:gd name="f55" fmla="*/ 43 f49 1"/>
              <a:gd name="f56" fmla="*/ 58 f48 1"/>
              <a:gd name="f57" fmla="*/ 49 f49 1"/>
              <a:gd name="f58" fmla="*/ 59 f48 1"/>
              <a:gd name="f59" fmla="*/ 174 f49 1"/>
              <a:gd name="f60" fmla="*/ 21 f48 1"/>
              <a:gd name="f61" fmla="*/ 0 f48 1"/>
              <a:gd name="f62" fmla="*/ 51 f49 1"/>
              <a:gd name="f63" fmla="*/ 39 f48 1"/>
              <a:gd name="f64" fmla="*/ 32 f49 1"/>
              <a:gd name="f65" fmla="*/ 46 f48 1"/>
              <a:gd name="f66" fmla="*/ 4 f49 1"/>
              <a:gd name="f67" fmla="*/ 73 f48 1"/>
              <a:gd name="f68" fmla="+- f50 0 f1"/>
              <a:gd name="f69" fmla="*/ f53 1 174"/>
              <a:gd name="f70" fmla="*/ f54 1 73"/>
              <a:gd name="f71" fmla="*/ f55 1 174"/>
              <a:gd name="f72" fmla="*/ f56 1 73"/>
              <a:gd name="f73" fmla="*/ f57 1 174"/>
              <a:gd name="f74" fmla="*/ f58 1 73"/>
              <a:gd name="f75" fmla="*/ f59 1 174"/>
              <a:gd name="f76" fmla="*/ f60 1 73"/>
              <a:gd name="f77" fmla="*/ f61 1 73"/>
              <a:gd name="f78" fmla="*/ f62 1 174"/>
              <a:gd name="f79" fmla="*/ f63 1 73"/>
              <a:gd name="f80" fmla="*/ f64 1 174"/>
              <a:gd name="f81" fmla="*/ f65 1 73"/>
              <a:gd name="f82" fmla="*/ f66 1 174"/>
              <a:gd name="f83" fmla="*/ f67 1 73"/>
              <a:gd name="f84" fmla="*/ 0 1 f51"/>
              <a:gd name="f85" fmla="*/ f45 1 f51"/>
              <a:gd name="f86" fmla="*/ 0 1 f52"/>
              <a:gd name="f87" fmla="*/ f46 1 f52"/>
              <a:gd name="f88" fmla="*/ f69 1 f51"/>
              <a:gd name="f89" fmla="*/ f70 1 f52"/>
              <a:gd name="f90" fmla="*/ f71 1 f51"/>
              <a:gd name="f91" fmla="*/ f72 1 f52"/>
              <a:gd name="f92" fmla="*/ f73 1 f51"/>
              <a:gd name="f93" fmla="*/ f74 1 f52"/>
              <a:gd name="f94" fmla="*/ f75 1 f51"/>
              <a:gd name="f95" fmla="*/ f76 1 f52"/>
              <a:gd name="f96" fmla="*/ f77 1 f52"/>
              <a:gd name="f97" fmla="*/ f78 1 f51"/>
              <a:gd name="f98" fmla="*/ f79 1 f52"/>
              <a:gd name="f99" fmla="*/ f80 1 f51"/>
              <a:gd name="f100" fmla="*/ f81 1 f52"/>
              <a:gd name="f101" fmla="*/ f82 1 f51"/>
              <a:gd name="f102" fmla="*/ f83 1 f52"/>
              <a:gd name="f103" fmla="*/ f84 f42 1"/>
              <a:gd name="f104" fmla="*/ f85 f42 1"/>
              <a:gd name="f105" fmla="*/ f87 f43 1"/>
              <a:gd name="f106" fmla="*/ f86 f43 1"/>
              <a:gd name="f107" fmla="*/ f88 f42 1"/>
              <a:gd name="f108" fmla="*/ f89 f43 1"/>
              <a:gd name="f109" fmla="*/ f90 f42 1"/>
              <a:gd name="f110" fmla="*/ f91 f43 1"/>
              <a:gd name="f111" fmla="*/ f92 f42 1"/>
              <a:gd name="f112" fmla="*/ f93 f43 1"/>
              <a:gd name="f113" fmla="*/ f94 f42 1"/>
              <a:gd name="f114" fmla="*/ f95 f43 1"/>
              <a:gd name="f115" fmla="*/ f96 f43 1"/>
              <a:gd name="f116" fmla="*/ f97 f42 1"/>
              <a:gd name="f117" fmla="*/ f98 f43 1"/>
              <a:gd name="f118" fmla="*/ f99 f42 1"/>
              <a:gd name="f119" fmla="*/ f100 f43 1"/>
              <a:gd name="f120" fmla="*/ f101 f42 1"/>
              <a:gd name="f121" fmla="*/ f102 f43 1"/>
            </a:gdLst>
            <a:ahLst/>
            <a:cxnLst>
              <a:cxn ang="3cd4">
                <a:pos x="hc" y="t"/>
              </a:cxn>
              <a:cxn ang="0">
                <a:pos x="r" y="vc"/>
              </a:cxn>
              <a:cxn ang="cd4">
                <a:pos x="hc" y="b"/>
              </a:cxn>
              <a:cxn ang="cd2">
                <a:pos x="l" y="vc"/>
              </a:cxn>
              <a:cxn ang="f68">
                <a:pos x="f107" y="f108"/>
              </a:cxn>
              <a:cxn ang="f68">
                <a:pos x="f109" y="f110"/>
              </a:cxn>
              <a:cxn ang="f68">
                <a:pos x="f111" y="f112"/>
              </a:cxn>
              <a:cxn ang="f68">
                <a:pos x="f113" y="f114"/>
              </a:cxn>
              <a:cxn ang="f68">
                <a:pos x="f113" y="f115"/>
              </a:cxn>
              <a:cxn ang="f68">
                <a:pos x="f116" y="f117"/>
              </a:cxn>
              <a:cxn ang="f68">
                <a:pos x="f118" y="f119"/>
              </a:cxn>
              <a:cxn ang="f68">
                <a:pos x="f120" y="f121"/>
              </a:cxn>
              <a:cxn ang="f68">
                <a:pos x="f107" y="f108"/>
              </a:cxn>
            </a:cxnLst>
            <a:rect l="f103" t="f106" r="f104" b="f105"/>
            <a:pathLst>
              <a:path w="174" h="73">
                <a:moveTo>
                  <a:pt x="f8" y="f9"/>
                </a:moveTo>
                <a:cubicBezTo>
                  <a:pt x="f10" y="f11"/>
                  <a:pt x="f12" y="f13"/>
                  <a:pt x="f14" y="f15"/>
                </a:cubicBezTo>
                <a:cubicBezTo>
                  <a:pt x="f16" y="f17"/>
                  <a:pt x="f18" y="f13"/>
                  <a:pt x="f19" y="f17"/>
                </a:cubicBezTo>
                <a:cubicBezTo>
                  <a:pt x="f20" y="f18"/>
                  <a:pt x="f21" y="f22"/>
                  <a:pt x="f6" y="f23"/>
                </a:cubicBezTo>
                <a:cubicBezTo>
                  <a:pt x="f6" y="f24"/>
                  <a:pt x="f6" y="f25"/>
                  <a:pt x="f6" y="f5"/>
                </a:cubicBezTo>
                <a:cubicBezTo>
                  <a:pt x="f21" y="f26"/>
                  <a:pt x="f27" y="f28"/>
                  <a:pt x="f29" y="f10"/>
                </a:cubicBezTo>
                <a:cubicBezTo>
                  <a:pt x="f30" y="f12"/>
                  <a:pt x="f31" y="f30"/>
                  <a:pt x="f32" y="f33"/>
                </a:cubicBezTo>
                <a:cubicBezTo>
                  <a:pt x="f34" y="f35"/>
                  <a:pt x="f5" y="f36"/>
                  <a:pt x="f37" y="f7"/>
                </a:cubicBezTo>
                <a:cubicBezTo>
                  <a:pt x="f38" y="f39"/>
                  <a:pt x="f28" y="f40"/>
                  <a:pt x="f8" y="f9"/>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grpSp>
        <p:nvGrpSpPr>
          <p:cNvPr id="295" name="Grupo 3477">
            <a:extLst>
              <a:ext uri="{FF2B5EF4-FFF2-40B4-BE49-F238E27FC236}">
                <a16:creationId xmlns:a16="http://schemas.microsoft.com/office/drawing/2014/main" id="{49471151-1D9D-5940-316F-6801E46A8589}"/>
              </a:ext>
            </a:extLst>
          </p:cNvPr>
          <p:cNvGrpSpPr/>
          <p:nvPr/>
        </p:nvGrpSpPr>
        <p:grpSpPr>
          <a:xfrm>
            <a:off x="4868859" y="3202384"/>
            <a:ext cx="3570293" cy="3414717"/>
            <a:chOff x="4868859" y="3202384"/>
            <a:chExt cx="3570293" cy="3414717"/>
          </a:xfrm>
        </p:grpSpPr>
        <p:sp>
          <p:nvSpPr>
            <p:cNvPr id="296" name="Freeform 304">
              <a:extLst>
                <a:ext uri="{FF2B5EF4-FFF2-40B4-BE49-F238E27FC236}">
                  <a16:creationId xmlns:a16="http://schemas.microsoft.com/office/drawing/2014/main" id="{D1288573-1C12-7B34-AB7D-66BCCDA3071F}"/>
                </a:ext>
              </a:extLst>
            </p:cNvPr>
            <p:cNvSpPr/>
            <p:nvPr/>
          </p:nvSpPr>
          <p:spPr>
            <a:xfrm>
              <a:off x="4916491" y="6053538"/>
              <a:ext cx="498476" cy="496884"/>
            </a:xfrm>
            <a:custGeom>
              <a:avLst/>
              <a:gdLst>
                <a:gd name="f0" fmla="val 10800000"/>
                <a:gd name="f1" fmla="val 5400000"/>
                <a:gd name="f2" fmla="val 180"/>
                <a:gd name="f3" fmla="val w"/>
                <a:gd name="f4" fmla="val h"/>
                <a:gd name="f5" fmla="val 0"/>
                <a:gd name="f6" fmla="val 421"/>
                <a:gd name="f7" fmla="val 419"/>
                <a:gd name="f8" fmla="val 56"/>
                <a:gd name="f9" fmla="val 189"/>
                <a:gd name="f10" fmla="val 19"/>
                <a:gd name="f11" fmla="val 187"/>
                <a:gd name="f12" fmla="val 2"/>
                <a:gd name="f13" fmla="val 174"/>
                <a:gd name="f14" fmla="val 1"/>
                <a:gd name="f15" fmla="val 150"/>
                <a:gd name="f16" fmla="val 127"/>
                <a:gd name="f17" fmla="val 17"/>
                <a:gd name="f18" fmla="val 114"/>
                <a:gd name="f19" fmla="val 54"/>
                <a:gd name="f20" fmla="val 110"/>
                <a:gd name="f21" fmla="val 93"/>
                <a:gd name="f22" fmla="val 75"/>
                <a:gd name="f23" fmla="val 111"/>
                <a:gd name="f24" fmla="val 115"/>
                <a:gd name="f25" fmla="val 15"/>
                <a:gd name="f26" fmla="val 151"/>
                <a:gd name="f27" fmla="val 186"/>
                <a:gd name="f28" fmla="val 191"/>
                <a:gd name="f29" fmla="val 53"/>
                <a:gd name="f30" fmla="val 230"/>
                <a:gd name="f31" fmla="val 268"/>
                <a:gd name="f32" fmla="val 307"/>
                <a:gd name="f33" fmla="val 344"/>
                <a:gd name="f34" fmla="val 382"/>
                <a:gd name="f35" fmla="val 177"/>
                <a:gd name="f36" fmla="val 297"/>
                <a:gd name="f37" fmla="val 299"/>
                <a:gd name="f38" fmla="val 179"/>
                <a:gd name="f39" fmla="val 343"/>
                <a:gd name="f40" fmla="val 266"/>
                <a:gd name="f41" fmla="val 247"/>
                <a:gd name="f42" fmla="val 228"/>
                <a:gd name="f43" fmla="val 261"/>
                <a:gd name="f44" fmla="val 275"/>
                <a:gd name="f45" fmla="val 288"/>
                <a:gd name="f46" fmla="val 305"/>
                <a:gd name="f47" fmla="val 313"/>
                <a:gd name="f48" fmla="val 233"/>
                <a:gd name="f49" fmla="val 308"/>
                <a:gd name="f50" fmla="val 253"/>
                <a:gd name="f51" fmla="val 306"/>
                <a:gd name="f52" fmla="val 260"/>
                <a:gd name="f53" fmla="val 309"/>
                <a:gd name="f54" fmla="val 271"/>
                <a:gd name="f55" fmla="val 315"/>
                <a:gd name="f56" fmla="val 277"/>
                <a:gd name="f57" fmla="val 318"/>
                <a:gd name="f58" fmla="val 281"/>
                <a:gd name="f59" fmla="val 332"/>
                <a:gd name="f60" fmla="val 335"/>
                <a:gd name="f61" fmla="val 278"/>
                <a:gd name="f62" fmla="val 340"/>
                <a:gd name="f63" fmla="val 345"/>
                <a:gd name="f64" fmla="val 252"/>
                <a:gd name="f65" fmla="val 338"/>
                <a:gd name="f66" fmla="val 234"/>
                <a:gd name="f67" fmla="val 361"/>
                <a:gd name="f68" fmla="val 374"/>
                <a:gd name="f69" fmla="val 388"/>
                <a:gd name="f70" fmla="val 402"/>
                <a:gd name="f71" fmla="val 175"/>
                <a:gd name="f72" fmla="val 123"/>
                <a:gd name="f73" fmla="val 72"/>
                <a:gd name="f74" fmla="val 349"/>
                <a:gd name="f75" fmla="val 248"/>
                <a:gd name="f76" fmla="val 86"/>
                <a:gd name="f77" fmla="val 99"/>
                <a:gd name="f78" fmla="val 112"/>
                <a:gd name="f79" fmla="val 284"/>
                <a:gd name="f80" fmla="val 113"/>
                <a:gd name="f81" fmla="val 300"/>
                <a:gd name="f82" fmla="val 125"/>
                <a:gd name="f83" fmla="val 176"/>
                <a:gd name="f84" fmla="val 283"/>
                <a:gd name="f85" fmla="val 188"/>
                <a:gd name="f86" fmla="val 200"/>
                <a:gd name="f87" fmla="val 212"/>
                <a:gd name="f88" fmla="val 348"/>
                <a:gd name="f89" fmla="val 298"/>
                <a:gd name="f90" fmla="val 376"/>
                <a:gd name="f91" fmla="val 363"/>
                <a:gd name="f92" fmla="val 364"/>
                <a:gd name="f93" fmla="val 280"/>
                <a:gd name="f94" fmla="val 353"/>
                <a:gd name="f95" fmla="val 296"/>
                <a:gd name="f96" fmla="val 329"/>
                <a:gd name="f97" fmla="val 303"/>
                <a:gd name="f98" fmla="val 301"/>
                <a:gd name="f99" fmla="val 291"/>
                <a:gd name="f100" fmla="val 286"/>
                <a:gd name="f101" fmla="val 273"/>
                <a:gd name="f102" fmla="val 263"/>
                <a:gd name="f103" fmla="val 246"/>
                <a:gd name="f104" fmla="val 290"/>
                <a:gd name="f105" fmla="val 240"/>
                <a:gd name="f106" fmla="val 310"/>
                <a:gd name="f107" fmla="val 224"/>
                <a:gd name="f108" fmla="val 216"/>
                <a:gd name="f109" fmla="val 205"/>
                <a:gd name="f110" fmla="val 198"/>
                <a:gd name="f111" fmla="val 314"/>
                <a:gd name="f112" fmla="val 194"/>
                <a:gd name="f113" fmla="val 317"/>
                <a:gd name="f114" fmla="val 225"/>
                <a:gd name="f115" fmla="val 342"/>
                <a:gd name="f116" fmla="val 241"/>
                <a:gd name="f117" fmla="val 359"/>
                <a:gd name="f118" fmla="val 373"/>
                <a:gd name="f119" fmla="val 387"/>
                <a:gd name="f120" fmla="val 350"/>
                <a:gd name="f121" fmla="val 73"/>
                <a:gd name="f122" fmla="val 401"/>
                <a:gd name="f123" fmla="val 126"/>
                <a:gd name="f124" fmla="val 227"/>
                <a:gd name="f125" fmla="val 375"/>
                <a:gd name="f126" fmla="val 196"/>
                <a:gd name="f127" fmla="val 178"/>
                <a:gd name="f128" fmla="val 351"/>
                <a:gd name="f129" fmla="val 330"/>
                <a:gd name="f130" fmla="val 321"/>
                <a:gd name="f131" fmla="val 184"/>
                <a:gd name="f132" fmla="val 304"/>
                <a:gd name="f133" fmla="val 294"/>
                <a:gd name="f134" fmla="val 259"/>
                <a:gd name="f135" fmla="val 213"/>
                <a:gd name="f136" fmla="val 202"/>
                <a:gd name="f137" fmla="val 190"/>
                <a:gd name="f138" fmla="val 282"/>
                <a:gd name="f139" fmla="val 154"/>
                <a:gd name="f140" fmla="val 129"/>
                <a:gd name="f141" fmla="val 118"/>
                <a:gd name="f142" fmla="val 87"/>
                <a:gd name="f143" fmla="val 141"/>
                <a:gd name="f144" fmla="val 163"/>
                <a:gd name="f145" fmla="val 143"/>
                <a:gd name="f146" fmla="val 165"/>
                <a:gd name="f147" fmla="val 144"/>
                <a:gd name="f148" fmla="val 168"/>
                <a:gd name="f149" fmla="val 146"/>
                <a:gd name="f150" fmla="val 171"/>
                <a:gd name="f151" fmla="val 158"/>
                <a:gd name="f152" fmla="val 166"/>
                <a:gd name="f153" fmla="val 172"/>
                <a:gd name="f154" fmla="val 182"/>
                <a:gd name="f155" fmla="val 155"/>
                <a:gd name="f156" fmla="val 137"/>
                <a:gd name="f157" fmla="val 159"/>
                <a:gd name="f158" fmla="val 130"/>
                <a:gd name="f159" fmla="val 122"/>
                <a:gd name="f160" fmla="val 116"/>
                <a:gd name="f161" fmla="val 124"/>
                <a:gd name="f162" fmla="val 109"/>
                <a:gd name="f163" fmla="val 132"/>
                <a:gd name="f164" fmla="val 128"/>
                <a:gd name="f165" fmla="val 167"/>
                <a:gd name="f166" fmla="val 133"/>
                <a:gd name="f167" fmla="val 136"/>
                <a:gd name="f168" fmla="val 139"/>
                <a:gd name="f169" fmla="val 169"/>
                <a:gd name="f170" fmla="val 152"/>
                <a:gd name="f171" fmla="val 149"/>
                <a:gd name="f172" fmla="val 157"/>
                <a:gd name="f173" fmla="+- 0 0 -90"/>
                <a:gd name="f174" fmla="*/ f3 1 421"/>
                <a:gd name="f175" fmla="*/ f4 1 419"/>
                <a:gd name="f176" fmla="val f5"/>
                <a:gd name="f177" fmla="val f6"/>
                <a:gd name="f178" fmla="val f7"/>
                <a:gd name="f179" fmla="*/ f173 f0 1"/>
                <a:gd name="f180" fmla="+- f178 0 f176"/>
                <a:gd name="f181" fmla="+- f177 0 f176"/>
                <a:gd name="f182" fmla="*/ f179 1 f2"/>
                <a:gd name="f183" fmla="*/ f181 1 421"/>
                <a:gd name="f184" fmla="*/ f180 1 419"/>
                <a:gd name="f185" fmla="*/ 56 f181 1"/>
                <a:gd name="f186" fmla="*/ 189 f180 1"/>
                <a:gd name="f187" fmla="*/ 1 f181 1"/>
                <a:gd name="f188" fmla="*/ 150 f180 1"/>
                <a:gd name="f189" fmla="*/ 54 f181 1"/>
                <a:gd name="f190" fmla="*/ 110 f180 1"/>
                <a:gd name="f191" fmla="*/ 54 f180 1"/>
                <a:gd name="f192" fmla="*/ 111 f181 1"/>
                <a:gd name="f193" fmla="*/ 151 f181 1"/>
                <a:gd name="f194" fmla="*/ 0 f180 1"/>
                <a:gd name="f195" fmla="*/ 191 f181 1"/>
                <a:gd name="f196" fmla="*/ 53 f180 1"/>
                <a:gd name="f197" fmla="*/ 307 f181 1"/>
                <a:gd name="f198" fmla="*/ 421 f181 1"/>
                <a:gd name="f199" fmla="*/ 419 f180 1"/>
                <a:gd name="f200" fmla="*/ 247 f181 1"/>
                <a:gd name="f201" fmla="*/ 228 f180 1"/>
                <a:gd name="f202" fmla="*/ 288 f181 1"/>
                <a:gd name="f203" fmla="*/ 308 f181 1"/>
                <a:gd name="f204" fmla="*/ 253 f180 1"/>
                <a:gd name="f205" fmla="*/ 315 f181 1"/>
                <a:gd name="f206" fmla="*/ 277 f180 1"/>
                <a:gd name="f207" fmla="*/ 335 f181 1"/>
                <a:gd name="f208" fmla="*/ 278 f180 1"/>
                <a:gd name="f209" fmla="*/ 343 f181 1"/>
                <a:gd name="f210" fmla="*/ 252 f180 1"/>
                <a:gd name="f211" fmla="*/ 361 f181 1"/>
                <a:gd name="f212" fmla="*/ 402 f181 1"/>
                <a:gd name="f213" fmla="*/ 72 f180 1"/>
                <a:gd name="f214" fmla="*/ 248 f181 1"/>
                <a:gd name="f215" fmla="*/ 112 f180 1"/>
                <a:gd name="f216" fmla="*/ 300 f181 1"/>
                <a:gd name="f217" fmla="*/ 151 f180 1"/>
                <a:gd name="f218" fmla="*/ 402 f180 1"/>
                <a:gd name="f219" fmla="*/ 247 f180 1"/>
                <a:gd name="f220" fmla="*/ 363 f181 1"/>
                <a:gd name="f221" fmla="*/ 329 f181 1"/>
                <a:gd name="f222" fmla="*/ 298 f180 1"/>
                <a:gd name="f223" fmla="*/ 286 f181 1"/>
                <a:gd name="f224" fmla="*/ 248 f180 1"/>
                <a:gd name="f225" fmla="*/ 290 f180 1"/>
                <a:gd name="f226" fmla="*/ 224 f181 1"/>
                <a:gd name="f227" fmla="*/ 307 f180 1"/>
                <a:gd name="f228" fmla="*/ 198 f181 1"/>
                <a:gd name="f229" fmla="*/ 314 f180 1"/>
                <a:gd name="f230" fmla="*/ 335 f180 1"/>
                <a:gd name="f231" fmla="*/ 225 f181 1"/>
                <a:gd name="f232" fmla="*/ 342 f180 1"/>
                <a:gd name="f233" fmla="*/ 359 f180 1"/>
                <a:gd name="f234" fmla="*/ 73 f181 1"/>
                <a:gd name="f235" fmla="*/ 246 f180 1"/>
                <a:gd name="f236" fmla="*/ 401 f180 1"/>
                <a:gd name="f237" fmla="*/ 227 f181 1"/>
                <a:gd name="f238" fmla="*/ 363 f180 1"/>
                <a:gd name="f239" fmla="*/ 177 f181 1"/>
                <a:gd name="f240" fmla="*/ 330 f180 1"/>
                <a:gd name="f241" fmla="*/ 184 f181 1"/>
                <a:gd name="f242" fmla="*/ 304 f180 1"/>
                <a:gd name="f243" fmla="*/ 281 f180 1"/>
                <a:gd name="f244" fmla="*/ 190 f181 1"/>
                <a:gd name="f245" fmla="*/ 154 f181 1"/>
                <a:gd name="f246" fmla="*/ 110 f181 1"/>
                <a:gd name="f247" fmla="*/ 141 f181 1"/>
                <a:gd name="f248" fmla="*/ 163 f180 1"/>
                <a:gd name="f249" fmla="*/ 146 f181 1"/>
                <a:gd name="f250" fmla="*/ 171 f180 1"/>
                <a:gd name="f251" fmla="*/ 182 f181 1"/>
                <a:gd name="f252" fmla="*/ 155 f180 1"/>
                <a:gd name="f253" fmla="*/ 189 f181 1"/>
                <a:gd name="f254" fmla="*/ 129 f180 1"/>
                <a:gd name="f255" fmla="*/ 172 f181 1"/>
                <a:gd name="f256" fmla="*/ 113 f180 1"/>
                <a:gd name="f257" fmla="*/ 130 f181 1"/>
                <a:gd name="f258" fmla="*/ 109 f181 1"/>
                <a:gd name="f259" fmla="*/ 130 f180 1"/>
                <a:gd name="f260" fmla="*/ 163 f181 1"/>
                <a:gd name="f261" fmla="*/ 128 f180 1"/>
                <a:gd name="f262" fmla="*/ 175 f181 1"/>
                <a:gd name="f263" fmla="*/ 136 f180 1"/>
                <a:gd name="f264" fmla="*/ 166 f181 1"/>
                <a:gd name="f265" fmla="*/ 146 f180 1"/>
                <a:gd name="f266" fmla="+- f182 0 f1"/>
                <a:gd name="f267" fmla="*/ f185 1 421"/>
                <a:gd name="f268" fmla="*/ f186 1 419"/>
                <a:gd name="f269" fmla="*/ f187 1 421"/>
                <a:gd name="f270" fmla="*/ f188 1 419"/>
                <a:gd name="f271" fmla="*/ f189 1 421"/>
                <a:gd name="f272" fmla="*/ f190 1 419"/>
                <a:gd name="f273" fmla="*/ f191 1 419"/>
                <a:gd name="f274" fmla="*/ f192 1 421"/>
                <a:gd name="f275" fmla="*/ f193 1 421"/>
                <a:gd name="f276" fmla="*/ f194 1 419"/>
                <a:gd name="f277" fmla="*/ f195 1 421"/>
                <a:gd name="f278" fmla="*/ f196 1 419"/>
                <a:gd name="f279" fmla="*/ f197 1 421"/>
                <a:gd name="f280" fmla="*/ f198 1 421"/>
                <a:gd name="f281" fmla="*/ f199 1 419"/>
                <a:gd name="f282" fmla="*/ f200 1 421"/>
                <a:gd name="f283" fmla="*/ f201 1 419"/>
                <a:gd name="f284" fmla="*/ f202 1 421"/>
                <a:gd name="f285" fmla="*/ f203 1 421"/>
                <a:gd name="f286" fmla="*/ f204 1 419"/>
                <a:gd name="f287" fmla="*/ f205 1 421"/>
                <a:gd name="f288" fmla="*/ f206 1 419"/>
                <a:gd name="f289" fmla="*/ f207 1 421"/>
                <a:gd name="f290" fmla="*/ f208 1 419"/>
                <a:gd name="f291" fmla="*/ f209 1 421"/>
                <a:gd name="f292" fmla="*/ f210 1 419"/>
                <a:gd name="f293" fmla="*/ f211 1 421"/>
                <a:gd name="f294" fmla="*/ f212 1 421"/>
                <a:gd name="f295" fmla="*/ f213 1 419"/>
                <a:gd name="f296" fmla="*/ f214 1 421"/>
                <a:gd name="f297" fmla="*/ f215 1 419"/>
                <a:gd name="f298" fmla="*/ f216 1 421"/>
                <a:gd name="f299" fmla="*/ f217 1 419"/>
                <a:gd name="f300" fmla="*/ f218 1 419"/>
                <a:gd name="f301" fmla="*/ f219 1 419"/>
                <a:gd name="f302" fmla="*/ f220 1 421"/>
                <a:gd name="f303" fmla="*/ f221 1 421"/>
                <a:gd name="f304" fmla="*/ f222 1 419"/>
                <a:gd name="f305" fmla="*/ f223 1 421"/>
                <a:gd name="f306" fmla="*/ f224 1 419"/>
                <a:gd name="f307" fmla="*/ f225 1 419"/>
                <a:gd name="f308" fmla="*/ f226 1 421"/>
                <a:gd name="f309" fmla="*/ f227 1 419"/>
                <a:gd name="f310" fmla="*/ f228 1 421"/>
                <a:gd name="f311" fmla="*/ f229 1 419"/>
                <a:gd name="f312" fmla="*/ f230 1 419"/>
                <a:gd name="f313" fmla="*/ f231 1 421"/>
                <a:gd name="f314" fmla="*/ f232 1 419"/>
                <a:gd name="f315" fmla="*/ f233 1 419"/>
                <a:gd name="f316" fmla="*/ f234 1 421"/>
                <a:gd name="f317" fmla="*/ f235 1 419"/>
                <a:gd name="f318" fmla="*/ f236 1 419"/>
                <a:gd name="f319" fmla="*/ f237 1 421"/>
                <a:gd name="f320" fmla="*/ f238 1 419"/>
                <a:gd name="f321" fmla="*/ f239 1 421"/>
                <a:gd name="f322" fmla="*/ f240 1 419"/>
                <a:gd name="f323" fmla="*/ f241 1 421"/>
                <a:gd name="f324" fmla="*/ f242 1 419"/>
                <a:gd name="f325" fmla="*/ f243 1 419"/>
                <a:gd name="f326" fmla="*/ f244 1 421"/>
                <a:gd name="f327" fmla="*/ f245 1 421"/>
                <a:gd name="f328" fmla="*/ f246 1 421"/>
                <a:gd name="f329" fmla="*/ f247 1 421"/>
                <a:gd name="f330" fmla="*/ f248 1 419"/>
                <a:gd name="f331" fmla="*/ f249 1 421"/>
                <a:gd name="f332" fmla="*/ f250 1 419"/>
                <a:gd name="f333" fmla="*/ f251 1 421"/>
                <a:gd name="f334" fmla="*/ f252 1 419"/>
                <a:gd name="f335" fmla="*/ f253 1 421"/>
                <a:gd name="f336" fmla="*/ f254 1 419"/>
                <a:gd name="f337" fmla="*/ f255 1 421"/>
                <a:gd name="f338" fmla="*/ f256 1 419"/>
                <a:gd name="f339" fmla="*/ f257 1 421"/>
                <a:gd name="f340" fmla="*/ f258 1 421"/>
                <a:gd name="f341" fmla="*/ f259 1 419"/>
                <a:gd name="f342" fmla="*/ f260 1 421"/>
                <a:gd name="f343" fmla="*/ f261 1 419"/>
                <a:gd name="f344" fmla="*/ f262 1 421"/>
                <a:gd name="f345" fmla="*/ f263 1 419"/>
                <a:gd name="f346" fmla="*/ f264 1 421"/>
                <a:gd name="f347" fmla="*/ f265 1 419"/>
                <a:gd name="f348" fmla="*/ 0 1 f183"/>
                <a:gd name="f349" fmla="*/ f177 1 f183"/>
                <a:gd name="f350" fmla="*/ 0 1 f184"/>
                <a:gd name="f351" fmla="*/ f178 1 f184"/>
                <a:gd name="f352" fmla="*/ f267 1 f183"/>
                <a:gd name="f353" fmla="*/ f268 1 f184"/>
                <a:gd name="f354" fmla="*/ f269 1 f183"/>
                <a:gd name="f355" fmla="*/ f270 1 f184"/>
                <a:gd name="f356" fmla="*/ f271 1 f183"/>
                <a:gd name="f357" fmla="*/ f272 1 f184"/>
                <a:gd name="f358" fmla="*/ f273 1 f184"/>
                <a:gd name="f359" fmla="*/ f274 1 f183"/>
                <a:gd name="f360" fmla="*/ f275 1 f183"/>
                <a:gd name="f361" fmla="*/ f276 1 f184"/>
                <a:gd name="f362" fmla="*/ f277 1 f183"/>
                <a:gd name="f363" fmla="*/ f278 1 f184"/>
                <a:gd name="f364" fmla="*/ f279 1 f183"/>
                <a:gd name="f365" fmla="*/ f280 1 f183"/>
                <a:gd name="f366" fmla="*/ f281 1 f184"/>
                <a:gd name="f367" fmla="*/ f282 1 f183"/>
                <a:gd name="f368" fmla="*/ f283 1 f184"/>
                <a:gd name="f369" fmla="*/ f284 1 f183"/>
                <a:gd name="f370" fmla="*/ f285 1 f183"/>
                <a:gd name="f371" fmla="*/ f286 1 f184"/>
                <a:gd name="f372" fmla="*/ f287 1 f183"/>
                <a:gd name="f373" fmla="*/ f288 1 f184"/>
                <a:gd name="f374" fmla="*/ f289 1 f183"/>
                <a:gd name="f375" fmla="*/ f290 1 f184"/>
                <a:gd name="f376" fmla="*/ f291 1 f183"/>
                <a:gd name="f377" fmla="*/ f292 1 f184"/>
                <a:gd name="f378" fmla="*/ f293 1 f183"/>
                <a:gd name="f379" fmla="*/ f294 1 f183"/>
                <a:gd name="f380" fmla="*/ f295 1 f184"/>
                <a:gd name="f381" fmla="*/ f296 1 f183"/>
                <a:gd name="f382" fmla="*/ f297 1 f184"/>
                <a:gd name="f383" fmla="*/ f298 1 f183"/>
                <a:gd name="f384" fmla="*/ f299 1 f184"/>
                <a:gd name="f385" fmla="*/ f300 1 f184"/>
                <a:gd name="f386" fmla="*/ f301 1 f184"/>
                <a:gd name="f387" fmla="*/ f302 1 f183"/>
                <a:gd name="f388" fmla="*/ f303 1 f183"/>
                <a:gd name="f389" fmla="*/ f304 1 f184"/>
                <a:gd name="f390" fmla="*/ f305 1 f183"/>
                <a:gd name="f391" fmla="*/ f306 1 f184"/>
                <a:gd name="f392" fmla="*/ f307 1 f184"/>
                <a:gd name="f393" fmla="*/ f308 1 f183"/>
                <a:gd name="f394" fmla="*/ f309 1 f184"/>
                <a:gd name="f395" fmla="*/ f310 1 f183"/>
                <a:gd name="f396" fmla="*/ f311 1 f184"/>
                <a:gd name="f397" fmla="*/ f312 1 f184"/>
                <a:gd name="f398" fmla="*/ f313 1 f183"/>
                <a:gd name="f399" fmla="*/ f314 1 f184"/>
                <a:gd name="f400" fmla="*/ f315 1 f184"/>
                <a:gd name="f401" fmla="*/ f316 1 f183"/>
                <a:gd name="f402" fmla="*/ f317 1 f184"/>
                <a:gd name="f403" fmla="*/ f318 1 f184"/>
                <a:gd name="f404" fmla="*/ f319 1 f183"/>
                <a:gd name="f405" fmla="*/ f320 1 f184"/>
                <a:gd name="f406" fmla="*/ f321 1 f183"/>
                <a:gd name="f407" fmla="*/ f322 1 f184"/>
                <a:gd name="f408" fmla="*/ f323 1 f183"/>
                <a:gd name="f409" fmla="*/ f324 1 f184"/>
                <a:gd name="f410" fmla="*/ f325 1 f184"/>
                <a:gd name="f411" fmla="*/ f326 1 f183"/>
                <a:gd name="f412" fmla="*/ f327 1 f183"/>
                <a:gd name="f413" fmla="*/ f328 1 f183"/>
                <a:gd name="f414" fmla="*/ f329 1 f183"/>
                <a:gd name="f415" fmla="*/ f330 1 f184"/>
                <a:gd name="f416" fmla="*/ f331 1 f183"/>
                <a:gd name="f417" fmla="*/ f332 1 f184"/>
                <a:gd name="f418" fmla="*/ f333 1 f183"/>
                <a:gd name="f419" fmla="*/ f334 1 f184"/>
                <a:gd name="f420" fmla="*/ f335 1 f183"/>
                <a:gd name="f421" fmla="*/ f336 1 f184"/>
                <a:gd name="f422" fmla="*/ f337 1 f183"/>
                <a:gd name="f423" fmla="*/ f338 1 f184"/>
                <a:gd name="f424" fmla="*/ f339 1 f183"/>
                <a:gd name="f425" fmla="*/ f340 1 f183"/>
                <a:gd name="f426" fmla="*/ f341 1 f184"/>
                <a:gd name="f427" fmla="*/ f342 1 f183"/>
                <a:gd name="f428" fmla="*/ f343 1 f184"/>
                <a:gd name="f429" fmla="*/ f344 1 f183"/>
                <a:gd name="f430" fmla="*/ f345 1 f184"/>
                <a:gd name="f431" fmla="*/ f346 1 f183"/>
                <a:gd name="f432" fmla="*/ f347 1 f184"/>
                <a:gd name="f433" fmla="*/ f348 f174 1"/>
                <a:gd name="f434" fmla="*/ f349 f174 1"/>
                <a:gd name="f435" fmla="*/ f351 f175 1"/>
                <a:gd name="f436" fmla="*/ f350 f175 1"/>
                <a:gd name="f437" fmla="*/ f352 f174 1"/>
                <a:gd name="f438" fmla="*/ f353 f175 1"/>
                <a:gd name="f439" fmla="*/ f354 f174 1"/>
                <a:gd name="f440" fmla="*/ f355 f175 1"/>
                <a:gd name="f441" fmla="*/ f356 f174 1"/>
                <a:gd name="f442" fmla="*/ f357 f175 1"/>
                <a:gd name="f443" fmla="*/ f358 f175 1"/>
                <a:gd name="f444" fmla="*/ f359 f174 1"/>
                <a:gd name="f445" fmla="*/ f360 f174 1"/>
                <a:gd name="f446" fmla="*/ f361 f175 1"/>
                <a:gd name="f447" fmla="*/ f362 f174 1"/>
                <a:gd name="f448" fmla="*/ f363 f175 1"/>
                <a:gd name="f449" fmla="*/ f364 f174 1"/>
                <a:gd name="f450" fmla="*/ f365 f174 1"/>
                <a:gd name="f451" fmla="*/ f366 f175 1"/>
                <a:gd name="f452" fmla="*/ f367 f174 1"/>
                <a:gd name="f453" fmla="*/ f368 f175 1"/>
                <a:gd name="f454" fmla="*/ f369 f174 1"/>
                <a:gd name="f455" fmla="*/ f370 f174 1"/>
                <a:gd name="f456" fmla="*/ f371 f175 1"/>
                <a:gd name="f457" fmla="*/ f372 f174 1"/>
                <a:gd name="f458" fmla="*/ f373 f175 1"/>
                <a:gd name="f459" fmla="*/ f374 f174 1"/>
                <a:gd name="f460" fmla="*/ f375 f175 1"/>
                <a:gd name="f461" fmla="*/ f376 f174 1"/>
                <a:gd name="f462" fmla="*/ f377 f175 1"/>
                <a:gd name="f463" fmla="*/ f378 f174 1"/>
                <a:gd name="f464" fmla="*/ f379 f174 1"/>
                <a:gd name="f465" fmla="*/ f380 f175 1"/>
                <a:gd name="f466" fmla="*/ f381 f174 1"/>
                <a:gd name="f467" fmla="*/ f382 f175 1"/>
                <a:gd name="f468" fmla="*/ f383 f174 1"/>
                <a:gd name="f469" fmla="*/ f384 f175 1"/>
                <a:gd name="f470" fmla="*/ f385 f175 1"/>
                <a:gd name="f471" fmla="*/ f386 f175 1"/>
                <a:gd name="f472" fmla="*/ f387 f174 1"/>
                <a:gd name="f473" fmla="*/ f388 f174 1"/>
                <a:gd name="f474" fmla="*/ f389 f175 1"/>
                <a:gd name="f475" fmla="*/ f390 f174 1"/>
                <a:gd name="f476" fmla="*/ f391 f175 1"/>
                <a:gd name="f477" fmla="*/ f392 f175 1"/>
                <a:gd name="f478" fmla="*/ f393 f174 1"/>
                <a:gd name="f479" fmla="*/ f394 f175 1"/>
                <a:gd name="f480" fmla="*/ f395 f174 1"/>
                <a:gd name="f481" fmla="*/ f396 f175 1"/>
                <a:gd name="f482" fmla="*/ f397 f175 1"/>
                <a:gd name="f483" fmla="*/ f398 f174 1"/>
                <a:gd name="f484" fmla="*/ f399 f175 1"/>
                <a:gd name="f485" fmla="*/ f400 f175 1"/>
                <a:gd name="f486" fmla="*/ f401 f174 1"/>
                <a:gd name="f487" fmla="*/ f402 f175 1"/>
                <a:gd name="f488" fmla="*/ f403 f175 1"/>
                <a:gd name="f489" fmla="*/ f404 f174 1"/>
                <a:gd name="f490" fmla="*/ f405 f175 1"/>
                <a:gd name="f491" fmla="*/ f406 f174 1"/>
                <a:gd name="f492" fmla="*/ f407 f175 1"/>
                <a:gd name="f493" fmla="*/ f408 f174 1"/>
                <a:gd name="f494" fmla="*/ f409 f175 1"/>
                <a:gd name="f495" fmla="*/ f410 f175 1"/>
                <a:gd name="f496" fmla="*/ f411 f174 1"/>
                <a:gd name="f497" fmla="*/ f412 f174 1"/>
                <a:gd name="f498" fmla="*/ f413 f174 1"/>
                <a:gd name="f499" fmla="*/ f414 f174 1"/>
                <a:gd name="f500" fmla="*/ f415 f175 1"/>
                <a:gd name="f501" fmla="*/ f416 f174 1"/>
                <a:gd name="f502" fmla="*/ f417 f175 1"/>
                <a:gd name="f503" fmla="*/ f418 f174 1"/>
                <a:gd name="f504" fmla="*/ f419 f175 1"/>
                <a:gd name="f505" fmla="*/ f420 f174 1"/>
                <a:gd name="f506" fmla="*/ f421 f175 1"/>
                <a:gd name="f507" fmla="*/ f422 f174 1"/>
                <a:gd name="f508" fmla="*/ f423 f175 1"/>
                <a:gd name="f509" fmla="*/ f424 f174 1"/>
                <a:gd name="f510" fmla="*/ f425 f174 1"/>
                <a:gd name="f511" fmla="*/ f426 f175 1"/>
                <a:gd name="f512" fmla="*/ f427 f174 1"/>
                <a:gd name="f513" fmla="*/ f428 f175 1"/>
                <a:gd name="f514" fmla="*/ f429 f174 1"/>
                <a:gd name="f515" fmla="*/ f430 f175 1"/>
                <a:gd name="f516" fmla="*/ f431 f174 1"/>
                <a:gd name="f517" fmla="*/ f432 f175 1"/>
              </a:gdLst>
              <a:ahLst/>
              <a:cxnLst>
                <a:cxn ang="3cd4">
                  <a:pos x="hc" y="t"/>
                </a:cxn>
                <a:cxn ang="0">
                  <a:pos x="r" y="vc"/>
                </a:cxn>
                <a:cxn ang="cd4">
                  <a:pos x="hc" y="b"/>
                </a:cxn>
                <a:cxn ang="cd2">
                  <a:pos x="l" y="vc"/>
                </a:cxn>
                <a:cxn ang="f266">
                  <a:pos x="f437" y="f438"/>
                </a:cxn>
                <a:cxn ang="f266">
                  <a:pos x="f439" y="f440"/>
                </a:cxn>
                <a:cxn ang="f266">
                  <a:pos x="f441" y="f442"/>
                </a:cxn>
                <a:cxn ang="f266">
                  <a:pos x="f441" y="f443"/>
                </a:cxn>
                <a:cxn ang="f266">
                  <a:pos x="f444" y="f443"/>
                </a:cxn>
                <a:cxn ang="f266">
                  <a:pos x="f445" y="f446"/>
                </a:cxn>
                <a:cxn ang="f266">
                  <a:pos x="f447" y="f448"/>
                </a:cxn>
                <a:cxn ang="f266">
                  <a:pos x="f449" y="f448"/>
                </a:cxn>
                <a:cxn ang="f266">
                  <a:pos x="f450" y="f448"/>
                </a:cxn>
                <a:cxn ang="f266">
                  <a:pos x="f450" y="f451"/>
                </a:cxn>
                <a:cxn ang="f266">
                  <a:pos x="f437" y="f451"/>
                </a:cxn>
                <a:cxn ang="f266">
                  <a:pos x="f437" y="f438"/>
                </a:cxn>
                <a:cxn ang="f266">
                  <a:pos x="f452" y="f453"/>
                </a:cxn>
                <a:cxn ang="f266">
                  <a:pos x="f454" y="f453"/>
                </a:cxn>
                <a:cxn ang="f266">
                  <a:pos x="f455" y="f456"/>
                </a:cxn>
                <a:cxn ang="f266">
                  <a:pos x="f457" y="f458"/>
                </a:cxn>
                <a:cxn ang="f266">
                  <a:pos x="f459" y="f460"/>
                </a:cxn>
                <a:cxn ang="f266">
                  <a:pos x="f461" y="f462"/>
                </a:cxn>
                <a:cxn ang="f266">
                  <a:pos x="f463" y="f453"/>
                </a:cxn>
                <a:cxn ang="f266">
                  <a:pos x="f464" y="f453"/>
                </a:cxn>
                <a:cxn ang="f266">
                  <a:pos x="f464" y="f465"/>
                </a:cxn>
                <a:cxn ang="f266">
                  <a:pos x="f466" y="f465"/>
                </a:cxn>
                <a:cxn ang="f266">
                  <a:pos x="f466" y="f467"/>
                </a:cxn>
                <a:cxn ang="f266">
                  <a:pos x="f468" y="f469"/>
                </a:cxn>
                <a:cxn ang="f266">
                  <a:pos x="f452" y="f438"/>
                </a:cxn>
                <a:cxn ang="f266">
                  <a:pos x="f452" y="f453"/>
                </a:cxn>
                <a:cxn ang="f266">
                  <a:pos x="f464" y="f470"/>
                </a:cxn>
                <a:cxn ang="f266">
                  <a:pos x="f464" y="f471"/>
                </a:cxn>
                <a:cxn ang="f266">
                  <a:pos x="f472" y="f471"/>
                </a:cxn>
                <a:cxn ang="f266">
                  <a:pos x="f473" y="f474"/>
                </a:cxn>
                <a:cxn ang="f266">
                  <a:pos x="f475" y="f476"/>
                </a:cxn>
                <a:cxn ang="f266">
                  <a:pos x="f452" y="f476"/>
                </a:cxn>
                <a:cxn ang="f266">
                  <a:pos x="f452" y="f477"/>
                </a:cxn>
                <a:cxn ang="f266">
                  <a:pos x="f478" y="f479"/>
                </a:cxn>
                <a:cxn ang="f266">
                  <a:pos x="f480" y="f481"/>
                </a:cxn>
                <a:cxn ang="f266">
                  <a:pos x="f480" y="f482"/>
                </a:cxn>
                <a:cxn ang="f266">
                  <a:pos x="f483" y="f484"/>
                </a:cxn>
                <a:cxn ang="f266">
                  <a:pos x="f452" y="f485"/>
                </a:cxn>
                <a:cxn ang="f266">
                  <a:pos x="f452" y="f470"/>
                </a:cxn>
                <a:cxn ang="f266">
                  <a:pos x="f464" y="f470"/>
                </a:cxn>
                <a:cxn ang="f266">
                  <a:pos x="f486" y="f487"/>
                </a:cxn>
                <a:cxn ang="f266">
                  <a:pos x="f486" y="f488"/>
                </a:cxn>
                <a:cxn ang="f266">
                  <a:pos x="f489" y="f488"/>
                </a:cxn>
                <a:cxn ang="f266">
                  <a:pos x="f489" y="f490"/>
                </a:cxn>
                <a:cxn ang="f266">
                  <a:pos x="f491" y="f492"/>
                </a:cxn>
                <a:cxn ang="f266">
                  <a:pos x="f493" y="f494"/>
                </a:cxn>
                <a:cxn ang="f266">
                  <a:pos x="f489" y="f495"/>
                </a:cxn>
                <a:cxn ang="f266">
                  <a:pos x="f489" y="f487"/>
                </a:cxn>
                <a:cxn ang="f266">
                  <a:pos x="f496" y="f487"/>
                </a:cxn>
                <a:cxn ang="f266">
                  <a:pos x="f497" y="f474"/>
                </a:cxn>
                <a:cxn ang="f266">
                  <a:pos x="f498" y="f487"/>
                </a:cxn>
                <a:cxn ang="f266">
                  <a:pos x="f486" y="f487"/>
                </a:cxn>
                <a:cxn ang="f266">
                  <a:pos x="f499" y="f500"/>
                </a:cxn>
                <a:cxn ang="f266">
                  <a:pos x="f501" y="f502"/>
                </a:cxn>
                <a:cxn ang="f266">
                  <a:pos x="f503" y="f504"/>
                </a:cxn>
                <a:cxn ang="f266">
                  <a:pos x="f505" y="f506"/>
                </a:cxn>
                <a:cxn ang="f266">
                  <a:pos x="f507" y="f508"/>
                </a:cxn>
                <a:cxn ang="f266">
                  <a:pos x="f509" y="f508"/>
                </a:cxn>
                <a:cxn ang="f266">
                  <a:pos x="f510" y="f511"/>
                </a:cxn>
                <a:cxn ang="f266">
                  <a:pos x="f512" y="f513"/>
                </a:cxn>
                <a:cxn ang="f266">
                  <a:pos x="f514" y="f515"/>
                </a:cxn>
                <a:cxn ang="f266">
                  <a:pos x="f516" y="f517"/>
                </a:cxn>
                <a:cxn ang="f266">
                  <a:pos x="f499" y="f500"/>
                </a:cxn>
              </a:cxnLst>
              <a:rect l="f433" t="f436" r="f434" b="f435"/>
              <a:pathLst>
                <a:path w="421" h="419">
                  <a:moveTo>
                    <a:pt x="f8" y="f9"/>
                  </a:moveTo>
                  <a:cubicBezTo>
                    <a:pt x="f10" y="f11"/>
                    <a:pt x="f12" y="f13"/>
                    <a:pt x="f14" y="f15"/>
                  </a:cubicBezTo>
                  <a:cubicBezTo>
                    <a:pt x="f5" y="f16"/>
                    <a:pt x="f17" y="f18"/>
                    <a:pt x="f19" y="f20"/>
                  </a:cubicBezTo>
                  <a:cubicBezTo>
                    <a:pt x="f19" y="f21"/>
                    <a:pt x="f19" y="f22"/>
                    <a:pt x="f19" y="f19"/>
                  </a:cubicBezTo>
                  <a:cubicBezTo>
                    <a:pt x="f22" y="f19"/>
                    <a:pt x="f21" y="f19"/>
                    <a:pt x="f23" y="f19"/>
                  </a:cubicBezTo>
                  <a:cubicBezTo>
                    <a:pt x="f24" y="f25"/>
                    <a:pt x="f16" y="f5"/>
                    <a:pt x="f26" y="f5"/>
                  </a:cubicBezTo>
                  <a:cubicBezTo>
                    <a:pt x="f13" y="f5"/>
                    <a:pt x="f27" y="f25"/>
                    <a:pt x="f28" y="f29"/>
                  </a:cubicBezTo>
                  <a:cubicBezTo>
                    <a:pt x="f30" y="f29"/>
                    <a:pt x="f31" y="f29"/>
                    <a:pt x="f32" y="f29"/>
                  </a:cubicBezTo>
                  <a:cubicBezTo>
                    <a:pt x="f33" y="f29"/>
                    <a:pt x="f34" y="f29"/>
                    <a:pt x="f6" y="f29"/>
                  </a:cubicBezTo>
                  <a:cubicBezTo>
                    <a:pt x="f6" y="f35"/>
                    <a:pt x="f6" y="f36"/>
                    <a:pt x="f6" y="f7"/>
                  </a:cubicBezTo>
                  <a:cubicBezTo>
                    <a:pt x="f37" y="f7"/>
                    <a:pt x="f38" y="f7"/>
                    <a:pt x="f8" y="f7"/>
                  </a:cubicBezTo>
                  <a:cubicBezTo>
                    <a:pt x="f8" y="f39"/>
                    <a:pt x="f8" y="f40"/>
                    <a:pt x="f8" y="f9"/>
                  </a:cubicBezTo>
                  <a:close/>
                  <a:moveTo>
                    <a:pt x="f41" y="f42"/>
                  </a:moveTo>
                  <a:cubicBezTo>
                    <a:pt x="f43" y="f42"/>
                    <a:pt x="f44" y="f42"/>
                    <a:pt x="f45" y="f42"/>
                  </a:cubicBezTo>
                  <a:cubicBezTo>
                    <a:pt x="f46" y="f42"/>
                    <a:pt x="f47" y="f48"/>
                    <a:pt x="f49" y="f50"/>
                  </a:cubicBezTo>
                  <a:cubicBezTo>
                    <a:pt x="f51" y="f52"/>
                    <a:pt x="f53" y="f54"/>
                    <a:pt x="f55" y="f56"/>
                  </a:cubicBezTo>
                  <a:cubicBezTo>
                    <a:pt x="f57" y="f58"/>
                    <a:pt x="f59" y="f58"/>
                    <a:pt x="f60" y="f61"/>
                  </a:cubicBezTo>
                  <a:cubicBezTo>
                    <a:pt x="f62" y="f54"/>
                    <a:pt x="f63" y="f52"/>
                    <a:pt x="f39" y="f64"/>
                  </a:cubicBezTo>
                  <a:cubicBezTo>
                    <a:pt x="f65" y="f66"/>
                    <a:pt x="f63" y="f42"/>
                    <a:pt x="f67" y="f42"/>
                  </a:cubicBezTo>
                  <a:cubicBezTo>
                    <a:pt x="f68" y="f42"/>
                    <a:pt x="f69" y="f42"/>
                    <a:pt x="f70" y="f42"/>
                  </a:cubicBezTo>
                  <a:cubicBezTo>
                    <a:pt x="f70" y="f71"/>
                    <a:pt x="f70" y="f72"/>
                    <a:pt x="f70" y="f73"/>
                  </a:cubicBezTo>
                  <a:cubicBezTo>
                    <a:pt x="f74" y="f73"/>
                    <a:pt x="f37" y="f73"/>
                    <a:pt x="f75" y="f73"/>
                  </a:cubicBezTo>
                  <a:cubicBezTo>
                    <a:pt x="f75" y="f76"/>
                    <a:pt x="f75" y="f77"/>
                    <a:pt x="f75" y="f78"/>
                  </a:cubicBezTo>
                  <a:cubicBezTo>
                    <a:pt x="f79" y="f80"/>
                    <a:pt x="f81" y="f82"/>
                    <a:pt x="f81" y="f26"/>
                  </a:cubicBezTo>
                  <a:cubicBezTo>
                    <a:pt x="f37" y="f83"/>
                    <a:pt x="f84" y="f85"/>
                    <a:pt x="f41" y="f9"/>
                  </a:cubicBezTo>
                  <a:cubicBezTo>
                    <a:pt x="f41" y="f86"/>
                    <a:pt x="f41" y="f87"/>
                    <a:pt x="f41" y="f42"/>
                  </a:cubicBezTo>
                  <a:close/>
                  <a:moveTo>
                    <a:pt x="f70" y="f70"/>
                  </a:moveTo>
                  <a:cubicBezTo>
                    <a:pt x="f70" y="f88"/>
                    <a:pt x="f70" y="f89"/>
                    <a:pt x="f70" y="f41"/>
                  </a:cubicBezTo>
                  <a:cubicBezTo>
                    <a:pt x="f69" y="f41"/>
                    <a:pt x="f90" y="f41"/>
                    <a:pt x="f91" y="f41"/>
                  </a:cubicBezTo>
                  <a:cubicBezTo>
                    <a:pt x="f92" y="f93"/>
                    <a:pt x="f94" y="f95"/>
                    <a:pt x="f96" y="f89"/>
                  </a:cubicBezTo>
                  <a:cubicBezTo>
                    <a:pt x="f97" y="f98"/>
                    <a:pt x="f99" y="f100"/>
                    <a:pt x="f100" y="f75"/>
                  </a:cubicBezTo>
                  <a:cubicBezTo>
                    <a:pt x="f101" y="f75"/>
                    <a:pt x="f52" y="f75"/>
                    <a:pt x="f41" y="f75"/>
                  </a:cubicBezTo>
                  <a:cubicBezTo>
                    <a:pt x="f41" y="f102"/>
                    <a:pt x="f103" y="f56"/>
                    <a:pt x="f41" y="f104"/>
                  </a:cubicBezTo>
                  <a:cubicBezTo>
                    <a:pt x="f41" y="f51"/>
                    <a:pt x="f105" y="f106"/>
                    <a:pt x="f107" y="f32"/>
                  </a:cubicBezTo>
                  <a:cubicBezTo>
                    <a:pt x="f108" y="f51"/>
                    <a:pt x="f109" y="f53"/>
                    <a:pt x="f110" y="f111"/>
                  </a:cubicBezTo>
                  <a:cubicBezTo>
                    <a:pt x="f112" y="f113"/>
                    <a:pt x="f112" y="f59"/>
                    <a:pt x="f110" y="f60"/>
                  </a:cubicBezTo>
                  <a:cubicBezTo>
                    <a:pt x="f109" y="f62"/>
                    <a:pt x="f108" y="f39"/>
                    <a:pt x="f114" y="f115"/>
                  </a:cubicBezTo>
                  <a:cubicBezTo>
                    <a:pt x="f116" y="f65"/>
                    <a:pt x="f41" y="f33"/>
                    <a:pt x="f41" y="f117"/>
                  </a:cubicBezTo>
                  <a:cubicBezTo>
                    <a:pt x="f103" y="f118"/>
                    <a:pt x="f41" y="f119"/>
                    <a:pt x="f41" y="f70"/>
                  </a:cubicBezTo>
                  <a:cubicBezTo>
                    <a:pt x="f81" y="f70"/>
                    <a:pt x="f120" y="f70"/>
                    <a:pt x="f70" y="f70"/>
                  </a:cubicBezTo>
                  <a:close/>
                  <a:moveTo>
                    <a:pt x="f121" y="f103"/>
                  </a:moveTo>
                  <a:cubicBezTo>
                    <a:pt x="f121" y="f89"/>
                    <a:pt x="f121" y="f120"/>
                    <a:pt x="f121" y="f122"/>
                  </a:cubicBezTo>
                  <a:cubicBezTo>
                    <a:pt x="f123" y="f122"/>
                    <a:pt x="f35" y="f122"/>
                    <a:pt x="f124" y="f122"/>
                  </a:cubicBezTo>
                  <a:cubicBezTo>
                    <a:pt x="f124" y="f119"/>
                    <a:pt x="f124" y="f125"/>
                    <a:pt x="f124" y="f91"/>
                  </a:cubicBezTo>
                  <a:cubicBezTo>
                    <a:pt x="f126" y="f91"/>
                    <a:pt x="f127" y="f128"/>
                    <a:pt x="f35" y="f129"/>
                  </a:cubicBezTo>
                  <a:cubicBezTo>
                    <a:pt x="f83" y="f130"/>
                    <a:pt x="f127" y="f49"/>
                    <a:pt x="f131" y="f132"/>
                  </a:cubicBezTo>
                  <a:cubicBezTo>
                    <a:pt x="f126" y="f133"/>
                    <a:pt x="f87" y="f45"/>
                    <a:pt x="f124" y="f58"/>
                  </a:cubicBezTo>
                  <a:cubicBezTo>
                    <a:pt x="f124" y="f54"/>
                    <a:pt x="f124" y="f134"/>
                    <a:pt x="f124" y="f103"/>
                  </a:cubicBezTo>
                  <a:cubicBezTo>
                    <a:pt x="f135" y="f103"/>
                    <a:pt x="f136" y="f103"/>
                    <a:pt x="f137" y="f103"/>
                  </a:cubicBezTo>
                  <a:cubicBezTo>
                    <a:pt x="f85" y="f138"/>
                    <a:pt x="f35" y="f36"/>
                    <a:pt x="f139" y="f89"/>
                  </a:cubicBezTo>
                  <a:cubicBezTo>
                    <a:pt x="f140" y="f81"/>
                    <a:pt x="f141" y="f45"/>
                    <a:pt x="f20" y="f103"/>
                  </a:cubicBezTo>
                  <a:cubicBezTo>
                    <a:pt x="f77" y="f103"/>
                    <a:pt x="f142" y="f103"/>
                    <a:pt x="f121" y="f103"/>
                  </a:cubicBezTo>
                  <a:close/>
                  <a:moveTo>
                    <a:pt x="f143" y="f144"/>
                  </a:moveTo>
                  <a:cubicBezTo>
                    <a:pt x="f145" y="f146"/>
                    <a:pt x="f147" y="f148"/>
                    <a:pt x="f149" y="f150"/>
                  </a:cubicBezTo>
                  <a:cubicBezTo>
                    <a:pt x="f151" y="f152"/>
                    <a:pt x="f153" y="f144"/>
                    <a:pt x="f154" y="f155"/>
                  </a:cubicBezTo>
                  <a:cubicBezTo>
                    <a:pt x="f85" y="f15"/>
                    <a:pt x="f28" y="f156"/>
                    <a:pt x="f9" y="f140"/>
                  </a:cubicBezTo>
                  <a:cubicBezTo>
                    <a:pt x="f85" y="f72"/>
                    <a:pt x="f38" y="f18"/>
                    <a:pt x="f153" y="f80"/>
                  </a:cubicBezTo>
                  <a:cubicBezTo>
                    <a:pt x="f157" y="f20"/>
                    <a:pt x="f147" y="f20"/>
                    <a:pt x="f158" y="f80"/>
                  </a:cubicBezTo>
                  <a:cubicBezTo>
                    <a:pt x="f159" y="f24"/>
                    <a:pt x="f160" y="f161"/>
                    <a:pt x="f162" y="f158"/>
                  </a:cubicBezTo>
                  <a:cubicBezTo>
                    <a:pt x="f158" y="f163"/>
                    <a:pt x="f149" y="f140"/>
                    <a:pt x="f144" y="f164"/>
                  </a:cubicBezTo>
                  <a:cubicBezTo>
                    <a:pt x="f165" y="f16"/>
                    <a:pt x="f150" y="f166"/>
                    <a:pt x="f71" y="f167"/>
                  </a:cubicBezTo>
                  <a:cubicBezTo>
                    <a:pt x="f153" y="f168"/>
                    <a:pt x="f169" y="f145"/>
                    <a:pt x="f152" y="f149"/>
                  </a:cubicBezTo>
                  <a:cubicBezTo>
                    <a:pt x="f151" y="f170"/>
                    <a:pt x="f171" y="f172"/>
                    <a:pt x="f143" y="f144"/>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297" name="Freeform 305">
              <a:extLst>
                <a:ext uri="{FF2B5EF4-FFF2-40B4-BE49-F238E27FC236}">
                  <a16:creationId xmlns:a16="http://schemas.microsoft.com/office/drawing/2014/main" id="{122344EF-3246-C74A-43DB-6B19B4A27637}"/>
                </a:ext>
              </a:extLst>
            </p:cNvPr>
            <p:cNvSpPr/>
            <p:nvPr/>
          </p:nvSpPr>
          <p:spPr>
            <a:xfrm>
              <a:off x="5899151" y="5115327"/>
              <a:ext cx="523878" cy="509585"/>
            </a:xfrm>
            <a:custGeom>
              <a:avLst/>
              <a:gdLst>
                <a:gd name="f0" fmla="val 10800000"/>
                <a:gd name="f1" fmla="val 5400000"/>
                <a:gd name="f2" fmla="val 360"/>
                <a:gd name="f3" fmla="val 180"/>
                <a:gd name="f4" fmla="val w"/>
                <a:gd name="f5" fmla="val h"/>
                <a:gd name="f6" fmla="val 0"/>
                <a:gd name="f7" fmla="val 442"/>
                <a:gd name="f8" fmla="val 430"/>
                <a:gd name="f9" fmla="val 382"/>
                <a:gd name="f10" fmla="val 366"/>
                <a:gd name="f11" fmla="val 417"/>
                <a:gd name="f12" fmla="val 353"/>
                <a:gd name="f13" fmla="val 405"/>
                <a:gd name="f14" fmla="val 338"/>
                <a:gd name="f15" fmla="val 395"/>
                <a:gd name="f16" fmla="val 332"/>
                <a:gd name="f17" fmla="val 391"/>
                <a:gd name="f18" fmla="val 321"/>
                <a:gd name="f19" fmla="val 390"/>
                <a:gd name="f20" fmla="val 314"/>
                <a:gd name="f21" fmla="val 393"/>
                <a:gd name="f22" fmla="val 252"/>
                <a:gd name="f23" fmla="val 422"/>
                <a:gd name="f24" fmla="val 191"/>
                <a:gd name="f25" fmla="val 130"/>
                <a:gd name="f26" fmla="val 392"/>
                <a:gd name="f27" fmla="val 124"/>
                <a:gd name="f28" fmla="val 389"/>
                <a:gd name="f29" fmla="val 112"/>
                <a:gd name="f30" fmla="val 106"/>
                <a:gd name="f31" fmla="val 91"/>
                <a:gd name="f32" fmla="val 404"/>
                <a:gd name="f33" fmla="val 78"/>
                <a:gd name="f34" fmla="val 416"/>
                <a:gd name="f35" fmla="val 64"/>
                <a:gd name="f36" fmla="val 427"/>
                <a:gd name="f37" fmla="val 61"/>
                <a:gd name="f38" fmla="val 426"/>
                <a:gd name="f39" fmla="val 59"/>
                <a:gd name="f40" fmla="val 425"/>
                <a:gd name="f41" fmla="val 56"/>
                <a:gd name="f42" fmla="val 423"/>
                <a:gd name="f43" fmla="val 411"/>
                <a:gd name="f44" fmla="val 60"/>
                <a:gd name="f45" fmla="val 399"/>
                <a:gd name="f46" fmla="val 388"/>
                <a:gd name="f47" fmla="val 74"/>
                <a:gd name="f48" fmla="val 365"/>
                <a:gd name="f49" fmla="val 72"/>
                <a:gd name="f50" fmla="val 346"/>
                <a:gd name="f51" fmla="val 57"/>
                <a:gd name="f52" fmla="val 324"/>
                <a:gd name="f53" fmla="val 239"/>
                <a:gd name="f54" fmla="val 18"/>
                <a:gd name="f55" fmla="val 129"/>
                <a:gd name="f56" fmla="val 96"/>
                <a:gd name="f57" fmla="val 171"/>
                <a:gd name="f58" fmla="val 286"/>
                <a:gd name="f59" fmla="val 4"/>
                <a:gd name="f60" fmla="val 357"/>
                <a:gd name="f61" fmla="val 71"/>
                <a:gd name="f62" fmla="val 432"/>
                <a:gd name="f63" fmla="val 141"/>
                <a:gd name="f64" fmla="val 253"/>
                <a:gd name="f65" fmla="val 380"/>
                <a:gd name="f66" fmla="val 335"/>
                <a:gd name="f67" fmla="val 372"/>
                <a:gd name="f68" fmla="val 347"/>
                <a:gd name="f69" fmla="val 370"/>
                <a:gd name="f70" fmla="val 356"/>
                <a:gd name="f71" fmla="val 374"/>
                <a:gd name="f72" fmla="val 369"/>
                <a:gd name="f73" fmla="val 385"/>
                <a:gd name="f74" fmla="val 383"/>
                <a:gd name="f75" fmla="val 401"/>
                <a:gd name="f76" fmla="val 387"/>
                <a:gd name="f77" fmla="val 419"/>
                <a:gd name="f78" fmla="val 386"/>
                <a:gd name="f79" fmla="val 421"/>
                <a:gd name="f80" fmla="val 111"/>
                <a:gd name="f81" fmla="val 224"/>
                <a:gd name="f82" fmla="val 119"/>
                <a:gd name="f83" fmla="val 265"/>
                <a:gd name="f84" fmla="val 136"/>
                <a:gd name="f85" fmla="val 299"/>
                <a:gd name="f86" fmla="val 174"/>
                <a:gd name="f87" fmla="val 200"/>
                <a:gd name="f88" fmla="val 222"/>
                <a:gd name="f89" fmla="val 214"/>
                <a:gd name="f90" fmla="val 368"/>
                <a:gd name="f91" fmla="val 219"/>
                <a:gd name="f92" fmla="val 371"/>
                <a:gd name="f93" fmla="val 225"/>
                <a:gd name="f94" fmla="val 230"/>
                <a:gd name="f95" fmla="val 232"/>
                <a:gd name="f96" fmla="val 229"/>
                <a:gd name="f97" fmla="val 348"/>
                <a:gd name="f98" fmla="val 231"/>
                <a:gd name="f99" fmla="val 339"/>
                <a:gd name="f100" fmla="val 334"/>
                <a:gd name="f101" fmla="val 237"/>
                <a:gd name="f102" fmla="val 325"/>
                <a:gd name="f103" fmla="val 241"/>
                <a:gd name="f104" fmla="val 295"/>
                <a:gd name="f105" fmla="val 313"/>
                <a:gd name="f106" fmla="val 322"/>
                <a:gd name="f107" fmla="val 277"/>
                <a:gd name="f108" fmla="val 333"/>
                <a:gd name="f109" fmla="val 342"/>
                <a:gd name="f110" fmla="val 350"/>
                <a:gd name="f111" fmla="val 223"/>
                <a:gd name="f112" fmla="val 379"/>
                <a:gd name="f113" fmla="val 217"/>
                <a:gd name="f114" fmla="val 364"/>
                <a:gd name="f115" fmla="val 210"/>
                <a:gd name="f116" fmla="val 209"/>
                <a:gd name="f117" fmla="val 349"/>
                <a:gd name="f118" fmla="val 207"/>
                <a:gd name="f119" fmla="val 341"/>
                <a:gd name="f120" fmla="val 208"/>
                <a:gd name="f121" fmla="val 323"/>
                <a:gd name="f122" fmla="val 149"/>
                <a:gd name="f123" fmla="val 288"/>
                <a:gd name="f124" fmla="val 116"/>
                <a:gd name="f125" fmla="val 105"/>
                <a:gd name="f126" fmla="val 89"/>
                <a:gd name="f127" fmla="val 213"/>
                <a:gd name="f128" fmla="val 80"/>
                <a:gd name="f129" fmla="val 215"/>
                <a:gd name="f130" fmla="val 99"/>
                <a:gd name="f131" fmla="val 113"/>
                <a:gd name="f132" fmla="val 170"/>
                <a:gd name="f133" fmla="val 150"/>
                <a:gd name="f134" fmla="val 134"/>
                <a:gd name="f135" fmla="val 151"/>
                <a:gd name="f136" fmla="val 123"/>
                <a:gd name="f137" fmla="val 166"/>
                <a:gd name="f138" fmla="val 117"/>
                <a:gd name="f139" fmla="val 188"/>
                <a:gd name="f140" fmla="val 107"/>
                <a:gd name="f141" fmla="val 100"/>
                <a:gd name="f142" fmla="val 90"/>
                <a:gd name="f143" fmla="val 81"/>
                <a:gd name="f144" fmla="val 76"/>
                <a:gd name="f145" fmla="val 65"/>
                <a:gd name="f146" fmla="val 70"/>
                <a:gd name="f147" fmla="val 220"/>
                <a:gd name="f148" fmla="val 75"/>
                <a:gd name="f149" fmla="val 255"/>
                <a:gd name="f150" fmla="val 86"/>
                <a:gd name="f151" fmla="val 310"/>
                <a:gd name="f152" fmla="val 118"/>
                <a:gd name="f153" fmla="val 345"/>
                <a:gd name="f154" fmla="val 168"/>
                <a:gd name="f155" fmla="val 172"/>
                <a:gd name="f156" fmla="val 178"/>
                <a:gd name="f157" fmla="val 362"/>
                <a:gd name="f158" fmla="val 183"/>
                <a:gd name="f159" fmla="val 177"/>
                <a:gd name="f160" fmla="val 352"/>
                <a:gd name="f161" fmla="val 173"/>
                <a:gd name="f162" fmla="val 133"/>
                <a:gd name="f163" fmla="val 104"/>
                <a:gd name="f164" fmla="val 305"/>
                <a:gd name="f165" fmla="val 88"/>
                <a:gd name="f166" fmla="val 264"/>
                <a:gd name="f167" fmla="val 87"/>
                <a:gd name="f168" fmla="val 259"/>
                <a:gd name="f169" fmla="val 79"/>
                <a:gd name="f170" fmla="val 258"/>
                <a:gd name="f171" fmla="val 176"/>
                <a:gd name="f172" fmla="val 358"/>
                <a:gd name="f173" fmla="val 327"/>
                <a:gd name="f174" fmla="val 279"/>
                <a:gd name="f175" fmla="val 69"/>
                <a:gd name="f176" fmla="val 274"/>
                <a:gd name="f177" fmla="val 67"/>
                <a:gd name="f178" fmla="val 267"/>
                <a:gd name="f179" fmla="val 261"/>
                <a:gd name="f180" fmla="val 268"/>
                <a:gd name="f181" fmla="val 82"/>
                <a:gd name="f182" fmla="val 272"/>
                <a:gd name="f183" fmla="val 84"/>
                <a:gd name="f184" fmla="val 312"/>
                <a:gd name="f185" fmla="val 127"/>
                <a:gd name="f186" fmla="val 355"/>
                <a:gd name="f187" fmla="val 363"/>
                <a:gd name="f188" fmla="val 73"/>
                <a:gd name="f189" fmla="val 77"/>
                <a:gd name="f190" fmla="val 83"/>
                <a:gd name="f191" fmla="val 260"/>
                <a:gd name="f192" fmla="val 344"/>
                <a:gd name="f193" fmla="val 359"/>
                <a:gd name="f194" fmla="val 257"/>
                <a:gd name="f195" fmla="val 262"/>
                <a:gd name="f196" fmla="val 343"/>
                <a:gd name="f197" fmla="val 294"/>
                <a:gd name="f198" fmla="val 303"/>
                <a:gd name="f199" fmla="val 287"/>
                <a:gd name="f200" fmla="+- 0 0 -90"/>
                <a:gd name="f201" fmla="*/ f4 1 442"/>
                <a:gd name="f202" fmla="*/ f5 1 430"/>
                <a:gd name="f203" fmla="val f6"/>
                <a:gd name="f204" fmla="val f7"/>
                <a:gd name="f205" fmla="val f8"/>
                <a:gd name="f206" fmla="*/ f200 f0 1"/>
                <a:gd name="f207" fmla="+- f205 0 f203"/>
                <a:gd name="f208" fmla="+- f204 0 f203"/>
                <a:gd name="f209" fmla="*/ f206 1 f3"/>
                <a:gd name="f210" fmla="*/ f208 1 442"/>
                <a:gd name="f211" fmla="*/ f207 1 430"/>
                <a:gd name="f212" fmla="*/ 382 f208 1"/>
                <a:gd name="f213" fmla="*/ 430 f207 1"/>
                <a:gd name="f214" fmla="*/ 338 f208 1"/>
                <a:gd name="f215" fmla="*/ 395 f207 1"/>
                <a:gd name="f216" fmla="*/ 314 f208 1"/>
                <a:gd name="f217" fmla="*/ 393 f207 1"/>
                <a:gd name="f218" fmla="*/ 130 f208 1"/>
                <a:gd name="f219" fmla="*/ 392 f207 1"/>
                <a:gd name="f220" fmla="*/ 106 f208 1"/>
                <a:gd name="f221" fmla="*/ 64 f208 1"/>
                <a:gd name="f222" fmla="*/ 427 f207 1"/>
                <a:gd name="f223" fmla="*/ 56 f208 1"/>
                <a:gd name="f224" fmla="*/ 423 f207 1"/>
                <a:gd name="f225" fmla="*/ 388 f207 1"/>
                <a:gd name="f226" fmla="*/ 57 f208 1"/>
                <a:gd name="f227" fmla="*/ 324 f207 1"/>
                <a:gd name="f228" fmla="*/ 96 f208 1"/>
                <a:gd name="f229" fmla="*/ 64 f207 1"/>
                <a:gd name="f230" fmla="*/ 357 f208 1"/>
                <a:gd name="f231" fmla="*/ 71 f207 1"/>
                <a:gd name="f232" fmla="*/ 380 f208 1"/>
                <a:gd name="f233" fmla="*/ 335 f207 1"/>
                <a:gd name="f234" fmla="*/ 374 f208 1"/>
                <a:gd name="f235" fmla="*/ 369 f207 1"/>
                <a:gd name="f236" fmla="*/ 387 f208 1"/>
                <a:gd name="f237" fmla="*/ 417 f207 1"/>
                <a:gd name="f238" fmla="*/ 111 f208 1"/>
                <a:gd name="f239" fmla="*/ 224 f207 1"/>
                <a:gd name="f240" fmla="*/ 174 f208 1"/>
                <a:gd name="f241" fmla="*/ 314 f207 1"/>
                <a:gd name="f242" fmla="*/ 214 f208 1"/>
                <a:gd name="f243" fmla="*/ 365 f207 1"/>
                <a:gd name="f244" fmla="*/ 222 f208 1"/>
                <a:gd name="f245" fmla="*/ 374 f207 1"/>
                <a:gd name="f246" fmla="*/ 230 f208 1"/>
                <a:gd name="f247" fmla="*/ 231 f208 1"/>
                <a:gd name="f248" fmla="*/ 339 f207 1"/>
                <a:gd name="f249" fmla="*/ 241 f208 1"/>
                <a:gd name="f250" fmla="*/ 325 f207 1"/>
                <a:gd name="f251" fmla="*/ 333 f208 1"/>
                <a:gd name="f252" fmla="*/ 379 f208 1"/>
                <a:gd name="f253" fmla="*/ 217 f207 1"/>
                <a:gd name="f254" fmla="*/ 356 f208 1"/>
                <a:gd name="f255" fmla="*/ 209 f207 1"/>
                <a:gd name="f256" fmla="*/ 208 f207 1"/>
                <a:gd name="f257" fmla="*/ 105 f207 1"/>
                <a:gd name="f258" fmla="*/ 60 f207 1"/>
                <a:gd name="f259" fmla="*/ 80 f207 1"/>
                <a:gd name="f260" fmla="*/ 191 f208 1"/>
                <a:gd name="f261" fmla="*/ 113 f207 1"/>
                <a:gd name="f262" fmla="*/ 136 f208 1"/>
                <a:gd name="f263" fmla="*/ 151 f207 1"/>
                <a:gd name="f264" fmla="*/ 107 f208 1"/>
                <a:gd name="f265" fmla="*/ 81 f208 1"/>
                <a:gd name="f266" fmla="*/ 65 f208 1"/>
                <a:gd name="f267" fmla="*/ 80 f208 1"/>
                <a:gd name="f268" fmla="*/ 74 f208 1"/>
                <a:gd name="f269" fmla="*/ 255 f207 1"/>
                <a:gd name="f270" fmla="*/ 168 f208 1"/>
                <a:gd name="f271" fmla="*/ 364 f207 1"/>
                <a:gd name="f272" fmla="*/ 183 f208 1"/>
                <a:gd name="f273" fmla="*/ 360 f207 1"/>
                <a:gd name="f274" fmla="*/ 173 f208 1"/>
                <a:gd name="f275" fmla="*/ 350 f207 1"/>
                <a:gd name="f276" fmla="*/ 88 f208 1"/>
                <a:gd name="f277" fmla="*/ 264 f207 1"/>
                <a:gd name="f278" fmla="*/ 368 f208 1"/>
                <a:gd name="f279" fmla="*/ 178 f207 1"/>
                <a:gd name="f280" fmla="*/ 172 f207 1"/>
                <a:gd name="f281" fmla="*/ 279 f208 1"/>
                <a:gd name="f282" fmla="*/ 69 f207 1"/>
                <a:gd name="f283" fmla="*/ 261 f208 1"/>
                <a:gd name="f284" fmla="*/ 72 f207 1"/>
                <a:gd name="f285" fmla="*/ 272 f208 1"/>
                <a:gd name="f286" fmla="*/ 84 f207 1"/>
                <a:gd name="f287" fmla="*/ 355 f208 1"/>
                <a:gd name="f288" fmla="*/ 166 f207 1"/>
                <a:gd name="f289" fmla="*/ 71 f208 1"/>
                <a:gd name="f290" fmla="*/ 77 f208 1"/>
                <a:gd name="f291" fmla="*/ 89 f208 1"/>
                <a:gd name="f292" fmla="*/ 172 f208 1"/>
                <a:gd name="f293" fmla="*/ 83 f207 1"/>
                <a:gd name="f294" fmla="*/ 166 f208 1"/>
                <a:gd name="f295" fmla="*/ 260 f208 1"/>
                <a:gd name="f296" fmla="*/ 362 f207 1"/>
                <a:gd name="f297" fmla="*/ 363 f207 1"/>
                <a:gd name="f298" fmla="*/ 371 f208 1"/>
                <a:gd name="f299" fmla="*/ 257 f207 1"/>
                <a:gd name="f300" fmla="*/ 267 f207 1"/>
                <a:gd name="f301" fmla="*/ 303 f207 1"/>
                <a:gd name="f302" fmla="+- f209 0 f1"/>
                <a:gd name="f303" fmla="*/ f212 1 442"/>
                <a:gd name="f304" fmla="*/ f213 1 430"/>
                <a:gd name="f305" fmla="*/ f214 1 442"/>
                <a:gd name="f306" fmla="*/ f215 1 430"/>
                <a:gd name="f307" fmla="*/ f216 1 442"/>
                <a:gd name="f308" fmla="*/ f217 1 430"/>
                <a:gd name="f309" fmla="*/ f218 1 442"/>
                <a:gd name="f310" fmla="*/ f219 1 430"/>
                <a:gd name="f311" fmla="*/ f220 1 442"/>
                <a:gd name="f312" fmla="*/ f221 1 442"/>
                <a:gd name="f313" fmla="*/ f222 1 430"/>
                <a:gd name="f314" fmla="*/ f223 1 442"/>
                <a:gd name="f315" fmla="*/ f224 1 430"/>
                <a:gd name="f316" fmla="*/ f225 1 430"/>
                <a:gd name="f317" fmla="*/ f226 1 442"/>
                <a:gd name="f318" fmla="*/ f227 1 430"/>
                <a:gd name="f319" fmla="*/ f228 1 442"/>
                <a:gd name="f320" fmla="*/ f229 1 430"/>
                <a:gd name="f321" fmla="*/ f230 1 442"/>
                <a:gd name="f322" fmla="*/ f231 1 430"/>
                <a:gd name="f323" fmla="*/ f232 1 442"/>
                <a:gd name="f324" fmla="*/ f233 1 430"/>
                <a:gd name="f325" fmla="*/ f234 1 442"/>
                <a:gd name="f326" fmla="*/ f235 1 430"/>
                <a:gd name="f327" fmla="*/ f236 1 442"/>
                <a:gd name="f328" fmla="*/ f237 1 430"/>
                <a:gd name="f329" fmla="*/ f238 1 442"/>
                <a:gd name="f330" fmla="*/ f239 1 430"/>
                <a:gd name="f331" fmla="*/ f240 1 442"/>
                <a:gd name="f332" fmla="*/ f241 1 430"/>
                <a:gd name="f333" fmla="*/ f242 1 442"/>
                <a:gd name="f334" fmla="*/ f243 1 430"/>
                <a:gd name="f335" fmla="*/ f244 1 442"/>
                <a:gd name="f336" fmla="*/ f245 1 430"/>
                <a:gd name="f337" fmla="*/ f246 1 442"/>
                <a:gd name="f338" fmla="*/ f247 1 442"/>
                <a:gd name="f339" fmla="*/ f248 1 430"/>
                <a:gd name="f340" fmla="*/ f249 1 442"/>
                <a:gd name="f341" fmla="*/ f250 1 430"/>
                <a:gd name="f342" fmla="*/ f251 1 442"/>
                <a:gd name="f343" fmla="*/ f252 1 442"/>
                <a:gd name="f344" fmla="*/ f253 1 430"/>
                <a:gd name="f345" fmla="*/ f254 1 442"/>
                <a:gd name="f346" fmla="*/ f255 1 430"/>
                <a:gd name="f347" fmla="*/ f256 1 430"/>
                <a:gd name="f348" fmla="*/ f257 1 430"/>
                <a:gd name="f349" fmla="*/ f258 1 430"/>
                <a:gd name="f350" fmla="*/ f259 1 430"/>
                <a:gd name="f351" fmla="*/ f260 1 442"/>
                <a:gd name="f352" fmla="*/ f261 1 430"/>
                <a:gd name="f353" fmla="*/ f262 1 442"/>
                <a:gd name="f354" fmla="*/ f263 1 430"/>
                <a:gd name="f355" fmla="*/ f264 1 442"/>
                <a:gd name="f356" fmla="*/ f265 1 442"/>
                <a:gd name="f357" fmla="*/ f266 1 442"/>
                <a:gd name="f358" fmla="*/ f267 1 442"/>
                <a:gd name="f359" fmla="*/ f268 1 442"/>
                <a:gd name="f360" fmla="*/ f269 1 430"/>
                <a:gd name="f361" fmla="*/ f270 1 442"/>
                <a:gd name="f362" fmla="*/ f271 1 430"/>
                <a:gd name="f363" fmla="*/ f272 1 442"/>
                <a:gd name="f364" fmla="*/ f273 1 430"/>
                <a:gd name="f365" fmla="*/ f274 1 442"/>
                <a:gd name="f366" fmla="*/ f275 1 430"/>
                <a:gd name="f367" fmla="*/ f276 1 442"/>
                <a:gd name="f368" fmla="*/ f277 1 430"/>
                <a:gd name="f369" fmla="*/ f278 1 442"/>
                <a:gd name="f370" fmla="*/ f279 1 430"/>
                <a:gd name="f371" fmla="*/ f280 1 430"/>
                <a:gd name="f372" fmla="*/ f281 1 442"/>
                <a:gd name="f373" fmla="*/ f282 1 430"/>
                <a:gd name="f374" fmla="*/ f283 1 442"/>
                <a:gd name="f375" fmla="*/ f284 1 430"/>
                <a:gd name="f376" fmla="*/ f285 1 442"/>
                <a:gd name="f377" fmla="*/ f286 1 430"/>
                <a:gd name="f378" fmla="*/ f287 1 442"/>
                <a:gd name="f379" fmla="*/ f288 1 430"/>
                <a:gd name="f380" fmla="*/ f289 1 442"/>
                <a:gd name="f381" fmla="*/ f290 1 442"/>
                <a:gd name="f382" fmla="*/ f291 1 442"/>
                <a:gd name="f383" fmla="*/ f292 1 442"/>
                <a:gd name="f384" fmla="*/ f293 1 430"/>
                <a:gd name="f385" fmla="*/ f294 1 442"/>
                <a:gd name="f386" fmla="*/ f295 1 442"/>
                <a:gd name="f387" fmla="*/ f296 1 430"/>
                <a:gd name="f388" fmla="*/ f297 1 430"/>
                <a:gd name="f389" fmla="*/ f298 1 442"/>
                <a:gd name="f390" fmla="*/ f299 1 430"/>
                <a:gd name="f391" fmla="*/ f300 1 430"/>
                <a:gd name="f392" fmla="*/ f301 1 430"/>
                <a:gd name="f393" fmla="*/ 0 1 f210"/>
                <a:gd name="f394" fmla="*/ f204 1 f210"/>
                <a:gd name="f395" fmla="*/ 0 1 f211"/>
                <a:gd name="f396" fmla="*/ f205 1 f211"/>
                <a:gd name="f397" fmla="*/ f303 1 f210"/>
                <a:gd name="f398" fmla="*/ f304 1 f211"/>
                <a:gd name="f399" fmla="*/ f305 1 f210"/>
                <a:gd name="f400" fmla="*/ f306 1 f211"/>
                <a:gd name="f401" fmla="*/ f307 1 f210"/>
                <a:gd name="f402" fmla="*/ f308 1 f211"/>
                <a:gd name="f403" fmla="*/ f309 1 f210"/>
                <a:gd name="f404" fmla="*/ f310 1 f211"/>
                <a:gd name="f405" fmla="*/ f311 1 f210"/>
                <a:gd name="f406" fmla="*/ f312 1 f210"/>
                <a:gd name="f407" fmla="*/ f313 1 f211"/>
                <a:gd name="f408" fmla="*/ f314 1 f210"/>
                <a:gd name="f409" fmla="*/ f315 1 f211"/>
                <a:gd name="f410" fmla="*/ f316 1 f211"/>
                <a:gd name="f411" fmla="*/ f317 1 f210"/>
                <a:gd name="f412" fmla="*/ f318 1 f211"/>
                <a:gd name="f413" fmla="*/ f319 1 f210"/>
                <a:gd name="f414" fmla="*/ f320 1 f211"/>
                <a:gd name="f415" fmla="*/ f321 1 f210"/>
                <a:gd name="f416" fmla="*/ f322 1 f211"/>
                <a:gd name="f417" fmla="*/ f323 1 f210"/>
                <a:gd name="f418" fmla="*/ f324 1 f211"/>
                <a:gd name="f419" fmla="*/ f325 1 f210"/>
                <a:gd name="f420" fmla="*/ f326 1 f211"/>
                <a:gd name="f421" fmla="*/ f327 1 f210"/>
                <a:gd name="f422" fmla="*/ f328 1 f211"/>
                <a:gd name="f423" fmla="*/ f329 1 f210"/>
                <a:gd name="f424" fmla="*/ f330 1 f211"/>
                <a:gd name="f425" fmla="*/ f331 1 f210"/>
                <a:gd name="f426" fmla="*/ f332 1 f211"/>
                <a:gd name="f427" fmla="*/ f333 1 f210"/>
                <a:gd name="f428" fmla="*/ f334 1 f211"/>
                <a:gd name="f429" fmla="*/ f335 1 f210"/>
                <a:gd name="f430" fmla="*/ f336 1 f211"/>
                <a:gd name="f431" fmla="*/ f337 1 f210"/>
                <a:gd name="f432" fmla="*/ f338 1 f210"/>
                <a:gd name="f433" fmla="*/ f339 1 f211"/>
                <a:gd name="f434" fmla="*/ f340 1 f210"/>
                <a:gd name="f435" fmla="*/ f341 1 f211"/>
                <a:gd name="f436" fmla="*/ f342 1 f210"/>
                <a:gd name="f437" fmla="*/ f343 1 f210"/>
                <a:gd name="f438" fmla="*/ f344 1 f211"/>
                <a:gd name="f439" fmla="*/ f345 1 f210"/>
                <a:gd name="f440" fmla="*/ f346 1 f211"/>
                <a:gd name="f441" fmla="*/ f347 1 f211"/>
                <a:gd name="f442" fmla="*/ f348 1 f211"/>
                <a:gd name="f443" fmla="*/ f349 1 f211"/>
                <a:gd name="f444" fmla="*/ f350 1 f211"/>
                <a:gd name="f445" fmla="*/ f351 1 f210"/>
                <a:gd name="f446" fmla="*/ f352 1 f211"/>
                <a:gd name="f447" fmla="*/ f353 1 f210"/>
                <a:gd name="f448" fmla="*/ f354 1 f211"/>
                <a:gd name="f449" fmla="*/ f355 1 f210"/>
                <a:gd name="f450" fmla="*/ f356 1 f210"/>
                <a:gd name="f451" fmla="*/ f357 1 f210"/>
                <a:gd name="f452" fmla="*/ f358 1 f210"/>
                <a:gd name="f453" fmla="*/ f359 1 f210"/>
                <a:gd name="f454" fmla="*/ f360 1 f211"/>
                <a:gd name="f455" fmla="*/ f361 1 f210"/>
                <a:gd name="f456" fmla="*/ f362 1 f211"/>
                <a:gd name="f457" fmla="*/ f363 1 f210"/>
                <a:gd name="f458" fmla="*/ f364 1 f211"/>
                <a:gd name="f459" fmla="*/ f365 1 f210"/>
                <a:gd name="f460" fmla="*/ f366 1 f211"/>
                <a:gd name="f461" fmla="*/ f367 1 f210"/>
                <a:gd name="f462" fmla="*/ f368 1 f211"/>
                <a:gd name="f463" fmla="*/ f369 1 f210"/>
                <a:gd name="f464" fmla="*/ f370 1 f211"/>
                <a:gd name="f465" fmla="*/ f371 1 f211"/>
                <a:gd name="f466" fmla="*/ f372 1 f210"/>
                <a:gd name="f467" fmla="*/ f373 1 f211"/>
                <a:gd name="f468" fmla="*/ f374 1 f210"/>
                <a:gd name="f469" fmla="*/ f375 1 f211"/>
                <a:gd name="f470" fmla="*/ f376 1 f210"/>
                <a:gd name="f471" fmla="*/ f377 1 f211"/>
                <a:gd name="f472" fmla="*/ f378 1 f210"/>
                <a:gd name="f473" fmla="*/ f379 1 f211"/>
                <a:gd name="f474" fmla="*/ f380 1 f210"/>
                <a:gd name="f475" fmla="*/ f381 1 f210"/>
                <a:gd name="f476" fmla="*/ f382 1 f210"/>
                <a:gd name="f477" fmla="*/ f383 1 f210"/>
                <a:gd name="f478" fmla="*/ f384 1 f211"/>
                <a:gd name="f479" fmla="*/ f385 1 f210"/>
                <a:gd name="f480" fmla="*/ f386 1 f210"/>
                <a:gd name="f481" fmla="*/ f387 1 f211"/>
                <a:gd name="f482" fmla="*/ f388 1 f211"/>
                <a:gd name="f483" fmla="*/ f389 1 f210"/>
                <a:gd name="f484" fmla="*/ f390 1 f211"/>
                <a:gd name="f485" fmla="*/ f391 1 f211"/>
                <a:gd name="f486" fmla="*/ f392 1 f211"/>
                <a:gd name="f487" fmla="*/ f393 f201 1"/>
                <a:gd name="f488" fmla="*/ f394 f201 1"/>
                <a:gd name="f489" fmla="*/ f396 f202 1"/>
                <a:gd name="f490" fmla="*/ f395 f202 1"/>
                <a:gd name="f491" fmla="*/ f397 f201 1"/>
                <a:gd name="f492" fmla="*/ f398 f202 1"/>
                <a:gd name="f493" fmla="*/ f399 f201 1"/>
                <a:gd name="f494" fmla="*/ f400 f202 1"/>
                <a:gd name="f495" fmla="*/ f401 f201 1"/>
                <a:gd name="f496" fmla="*/ f402 f202 1"/>
                <a:gd name="f497" fmla="*/ f403 f201 1"/>
                <a:gd name="f498" fmla="*/ f404 f202 1"/>
                <a:gd name="f499" fmla="*/ f405 f201 1"/>
                <a:gd name="f500" fmla="*/ f406 f201 1"/>
                <a:gd name="f501" fmla="*/ f407 f202 1"/>
                <a:gd name="f502" fmla="*/ f408 f201 1"/>
                <a:gd name="f503" fmla="*/ f409 f202 1"/>
                <a:gd name="f504" fmla="*/ f410 f202 1"/>
                <a:gd name="f505" fmla="*/ f411 f201 1"/>
                <a:gd name="f506" fmla="*/ f412 f202 1"/>
                <a:gd name="f507" fmla="*/ f413 f201 1"/>
                <a:gd name="f508" fmla="*/ f414 f202 1"/>
                <a:gd name="f509" fmla="*/ f415 f201 1"/>
                <a:gd name="f510" fmla="*/ f416 f202 1"/>
                <a:gd name="f511" fmla="*/ f417 f201 1"/>
                <a:gd name="f512" fmla="*/ f418 f202 1"/>
                <a:gd name="f513" fmla="*/ f419 f201 1"/>
                <a:gd name="f514" fmla="*/ f420 f202 1"/>
                <a:gd name="f515" fmla="*/ f421 f201 1"/>
                <a:gd name="f516" fmla="*/ f422 f202 1"/>
                <a:gd name="f517" fmla="*/ f423 f201 1"/>
                <a:gd name="f518" fmla="*/ f424 f202 1"/>
                <a:gd name="f519" fmla="*/ f425 f201 1"/>
                <a:gd name="f520" fmla="*/ f426 f202 1"/>
                <a:gd name="f521" fmla="*/ f427 f201 1"/>
                <a:gd name="f522" fmla="*/ f428 f202 1"/>
                <a:gd name="f523" fmla="*/ f429 f201 1"/>
                <a:gd name="f524" fmla="*/ f430 f202 1"/>
                <a:gd name="f525" fmla="*/ f431 f201 1"/>
                <a:gd name="f526" fmla="*/ f432 f201 1"/>
                <a:gd name="f527" fmla="*/ f433 f202 1"/>
                <a:gd name="f528" fmla="*/ f434 f201 1"/>
                <a:gd name="f529" fmla="*/ f435 f202 1"/>
                <a:gd name="f530" fmla="*/ f436 f201 1"/>
                <a:gd name="f531" fmla="*/ f437 f201 1"/>
                <a:gd name="f532" fmla="*/ f438 f202 1"/>
                <a:gd name="f533" fmla="*/ f439 f201 1"/>
                <a:gd name="f534" fmla="*/ f440 f202 1"/>
                <a:gd name="f535" fmla="*/ f441 f202 1"/>
                <a:gd name="f536" fmla="*/ f442 f202 1"/>
                <a:gd name="f537" fmla="*/ f443 f202 1"/>
                <a:gd name="f538" fmla="*/ f444 f202 1"/>
                <a:gd name="f539" fmla="*/ f445 f201 1"/>
                <a:gd name="f540" fmla="*/ f446 f202 1"/>
                <a:gd name="f541" fmla="*/ f447 f201 1"/>
                <a:gd name="f542" fmla="*/ f448 f202 1"/>
                <a:gd name="f543" fmla="*/ f449 f201 1"/>
                <a:gd name="f544" fmla="*/ f450 f201 1"/>
                <a:gd name="f545" fmla="*/ f451 f201 1"/>
                <a:gd name="f546" fmla="*/ f452 f201 1"/>
                <a:gd name="f547" fmla="*/ f453 f201 1"/>
                <a:gd name="f548" fmla="*/ f454 f202 1"/>
                <a:gd name="f549" fmla="*/ f455 f201 1"/>
                <a:gd name="f550" fmla="*/ f456 f202 1"/>
                <a:gd name="f551" fmla="*/ f457 f201 1"/>
                <a:gd name="f552" fmla="*/ f458 f202 1"/>
                <a:gd name="f553" fmla="*/ f459 f201 1"/>
                <a:gd name="f554" fmla="*/ f460 f202 1"/>
                <a:gd name="f555" fmla="*/ f461 f201 1"/>
                <a:gd name="f556" fmla="*/ f462 f202 1"/>
                <a:gd name="f557" fmla="*/ f463 f201 1"/>
                <a:gd name="f558" fmla="*/ f464 f202 1"/>
                <a:gd name="f559" fmla="*/ f465 f202 1"/>
                <a:gd name="f560" fmla="*/ f466 f201 1"/>
                <a:gd name="f561" fmla="*/ f467 f202 1"/>
                <a:gd name="f562" fmla="*/ f468 f201 1"/>
                <a:gd name="f563" fmla="*/ f469 f202 1"/>
                <a:gd name="f564" fmla="*/ f470 f201 1"/>
                <a:gd name="f565" fmla="*/ f471 f202 1"/>
                <a:gd name="f566" fmla="*/ f472 f201 1"/>
                <a:gd name="f567" fmla="*/ f473 f202 1"/>
                <a:gd name="f568" fmla="*/ f474 f201 1"/>
                <a:gd name="f569" fmla="*/ f475 f201 1"/>
                <a:gd name="f570" fmla="*/ f476 f201 1"/>
                <a:gd name="f571" fmla="*/ f477 f201 1"/>
                <a:gd name="f572" fmla="*/ f478 f202 1"/>
                <a:gd name="f573" fmla="*/ f479 f201 1"/>
                <a:gd name="f574" fmla="*/ f480 f201 1"/>
                <a:gd name="f575" fmla="*/ f481 f202 1"/>
                <a:gd name="f576" fmla="*/ f482 f202 1"/>
                <a:gd name="f577" fmla="*/ f483 f201 1"/>
                <a:gd name="f578" fmla="*/ f484 f202 1"/>
                <a:gd name="f579" fmla="*/ f485 f202 1"/>
                <a:gd name="f580" fmla="*/ f486 f202 1"/>
              </a:gdLst>
              <a:ahLst/>
              <a:cxnLst>
                <a:cxn ang="3cd4">
                  <a:pos x="hc" y="t"/>
                </a:cxn>
                <a:cxn ang="0">
                  <a:pos x="r" y="vc"/>
                </a:cxn>
                <a:cxn ang="cd4">
                  <a:pos x="hc" y="b"/>
                </a:cxn>
                <a:cxn ang="cd2">
                  <a:pos x="l" y="vc"/>
                </a:cxn>
                <a:cxn ang="f302">
                  <a:pos x="f491" y="f492"/>
                </a:cxn>
                <a:cxn ang="f302">
                  <a:pos x="f493" y="f494"/>
                </a:cxn>
                <a:cxn ang="f302">
                  <a:pos x="f495" y="f496"/>
                </a:cxn>
                <a:cxn ang="f302">
                  <a:pos x="f497" y="f498"/>
                </a:cxn>
                <a:cxn ang="f302">
                  <a:pos x="f499" y="f494"/>
                </a:cxn>
                <a:cxn ang="f302">
                  <a:pos x="f500" y="f501"/>
                </a:cxn>
                <a:cxn ang="f302">
                  <a:pos x="f502" y="f503"/>
                </a:cxn>
                <a:cxn ang="f302">
                  <a:pos x="f500" y="f504"/>
                </a:cxn>
                <a:cxn ang="f302">
                  <a:pos x="f505" y="f506"/>
                </a:cxn>
                <a:cxn ang="f302">
                  <a:pos x="f507" y="f508"/>
                </a:cxn>
                <a:cxn ang="f302">
                  <a:pos x="f509" y="f510"/>
                </a:cxn>
                <a:cxn ang="f302">
                  <a:pos x="f511" y="f512"/>
                </a:cxn>
                <a:cxn ang="f302">
                  <a:pos x="f513" y="f514"/>
                </a:cxn>
                <a:cxn ang="f302">
                  <a:pos x="f515" y="f516"/>
                </a:cxn>
                <a:cxn ang="f302">
                  <a:pos x="f491" y="f492"/>
                </a:cxn>
                <a:cxn ang="f302">
                  <a:pos x="f517" y="f518"/>
                </a:cxn>
                <a:cxn ang="f302">
                  <a:pos x="f519" y="f520"/>
                </a:cxn>
                <a:cxn ang="f302">
                  <a:pos x="f521" y="f522"/>
                </a:cxn>
                <a:cxn ang="f302">
                  <a:pos x="f523" y="f524"/>
                </a:cxn>
                <a:cxn ang="f302">
                  <a:pos x="f525" y="f522"/>
                </a:cxn>
                <a:cxn ang="f302">
                  <a:pos x="f526" y="f527"/>
                </a:cxn>
                <a:cxn ang="f302">
                  <a:pos x="f528" y="f529"/>
                </a:cxn>
                <a:cxn ang="f302">
                  <a:pos x="f530" y="f518"/>
                </a:cxn>
                <a:cxn ang="f302">
                  <a:pos x="f509" y="f518"/>
                </a:cxn>
                <a:cxn ang="f302">
                  <a:pos x="f531" y="f532"/>
                </a:cxn>
                <a:cxn ang="f302">
                  <a:pos x="f533" y="f534"/>
                </a:cxn>
                <a:cxn ang="f302">
                  <a:pos x="f530" y="f535"/>
                </a:cxn>
                <a:cxn ang="f302">
                  <a:pos x="f525" y="f536"/>
                </a:cxn>
                <a:cxn ang="f302">
                  <a:pos x="f525" y="f537"/>
                </a:cxn>
                <a:cxn ang="f302">
                  <a:pos x="f521" y="f538"/>
                </a:cxn>
                <a:cxn ang="f302">
                  <a:pos x="f539" y="f540"/>
                </a:cxn>
                <a:cxn ang="f302">
                  <a:pos x="f541" y="f542"/>
                </a:cxn>
                <a:cxn ang="f302">
                  <a:pos x="f543" y="f534"/>
                </a:cxn>
                <a:cxn ang="f302">
                  <a:pos x="f544" y="f534"/>
                </a:cxn>
                <a:cxn ang="f302">
                  <a:pos x="f545" y="f532"/>
                </a:cxn>
                <a:cxn ang="f302">
                  <a:pos x="f546" y="f518"/>
                </a:cxn>
                <a:cxn ang="f302">
                  <a:pos x="f517" y="f518"/>
                </a:cxn>
                <a:cxn ang="f302">
                  <a:pos x="f547" y="f548"/>
                </a:cxn>
                <a:cxn ang="f302">
                  <a:pos x="f549" y="f550"/>
                </a:cxn>
                <a:cxn ang="f302">
                  <a:pos x="f551" y="f552"/>
                </a:cxn>
                <a:cxn ang="f302">
                  <a:pos x="f553" y="f554"/>
                </a:cxn>
                <a:cxn ang="f302">
                  <a:pos x="f555" y="f556"/>
                </a:cxn>
                <a:cxn ang="f302">
                  <a:pos x="f547" y="f548"/>
                </a:cxn>
                <a:cxn ang="f302">
                  <a:pos x="f557" y="f558"/>
                </a:cxn>
                <a:cxn ang="f302">
                  <a:pos x="f513" y="f559"/>
                </a:cxn>
                <a:cxn ang="f302">
                  <a:pos x="f560" y="f561"/>
                </a:cxn>
                <a:cxn ang="f302">
                  <a:pos x="f562" y="f563"/>
                </a:cxn>
                <a:cxn ang="f302">
                  <a:pos x="f564" y="f565"/>
                </a:cxn>
                <a:cxn ang="f302">
                  <a:pos x="f566" y="f567"/>
                </a:cxn>
                <a:cxn ang="f302">
                  <a:pos x="f557" y="f558"/>
                </a:cxn>
                <a:cxn ang="f302">
                  <a:pos x="f568" y="f559"/>
                </a:cxn>
                <a:cxn ang="f302">
                  <a:pos x="f569" y="f558"/>
                </a:cxn>
                <a:cxn ang="f302">
                  <a:pos x="f570" y="f567"/>
                </a:cxn>
                <a:cxn ang="f302">
                  <a:pos x="f571" y="f572"/>
                </a:cxn>
                <a:cxn ang="f302">
                  <a:pos x="f551" y="f563"/>
                </a:cxn>
                <a:cxn ang="f302">
                  <a:pos x="f573" y="f561"/>
                </a:cxn>
                <a:cxn ang="f302">
                  <a:pos x="f568" y="f559"/>
                </a:cxn>
                <a:cxn ang="f302">
                  <a:pos x="f574" y="f575"/>
                </a:cxn>
                <a:cxn ang="f302">
                  <a:pos x="f560" y="f576"/>
                </a:cxn>
                <a:cxn ang="f302">
                  <a:pos x="f577" y="f578"/>
                </a:cxn>
                <a:cxn ang="f302">
                  <a:pos x="f566" y="f579"/>
                </a:cxn>
                <a:cxn ang="f302">
                  <a:pos x="f530" y="f580"/>
                </a:cxn>
                <a:cxn ang="f302">
                  <a:pos x="f574" y="f575"/>
                </a:cxn>
              </a:cxnLst>
              <a:rect l="f487" t="f490" r="f488" b="f489"/>
              <a:pathLst>
                <a:path w="442" h="430">
                  <a:moveTo>
                    <a:pt x="f9" y="f8"/>
                  </a:moveTo>
                  <a:cubicBezTo>
                    <a:pt x="f10" y="f11"/>
                    <a:pt x="f12" y="f13"/>
                    <a:pt x="f14" y="f15"/>
                  </a:cubicBezTo>
                  <a:cubicBezTo>
                    <a:pt x="f16" y="f17"/>
                    <a:pt x="f18" y="f19"/>
                    <a:pt x="f20" y="f21"/>
                  </a:cubicBezTo>
                  <a:cubicBezTo>
                    <a:pt x="f22" y="f23"/>
                    <a:pt x="f24" y="f23"/>
                    <a:pt x="f25" y="f26"/>
                  </a:cubicBezTo>
                  <a:cubicBezTo>
                    <a:pt x="f27" y="f28"/>
                    <a:pt x="f29" y="f17"/>
                    <a:pt x="f30" y="f15"/>
                  </a:cubicBezTo>
                  <a:cubicBezTo>
                    <a:pt x="f31" y="f32"/>
                    <a:pt x="f33" y="f34"/>
                    <a:pt x="f35" y="f36"/>
                  </a:cubicBezTo>
                  <a:cubicBezTo>
                    <a:pt x="f37" y="f38"/>
                    <a:pt x="f39" y="f40"/>
                    <a:pt x="f41" y="f42"/>
                  </a:cubicBezTo>
                  <a:cubicBezTo>
                    <a:pt x="f39" y="f43"/>
                    <a:pt x="f44" y="f45"/>
                    <a:pt x="f35" y="f46"/>
                  </a:cubicBezTo>
                  <a:cubicBezTo>
                    <a:pt x="f47" y="f48"/>
                    <a:pt x="f49" y="f50"/>
                    <a:pt x="f51" y="f52"/>
                  </a:cubicBezTo>
                  <a:cubicBezTo>
                    <a:pt x="f6" y="f53"/>
                    <a:pt x="f54" y="f55"/>
                    <a:pt x="f56" y="f35"/>
                  </a:cubicBezTo>
                  <a:cubicBezTo>
                    <a:pt x="f57" y="f6"/>
                    <a:pt x="f58" y="f59"/>
                    <a:pt x="f60" y="f61"/>
                  </a:cubicBezTo>
                  <a:cubicBezTo>
                    <a:pt x="f62" y="f63"/>
                    <a:pt x="f7" y="f64"/>
                    <a:pt x="f65" y="f66"/>
                  </a:cubicBezTo>
                  <a:cubicBezTo>
                    <a:pt x="f67" y="f68"/>
                    <a:pt x="f69" y="f70"/>
                    <a:pt x="f71" y="f72"/>
                  </a:cubicBezTo>
                  <a:cubicBezTo>
                    <a:pt x="f65" y="f73"/>
                    <a:pt x="f74" y="f75"/>
                    <a:pt x="f76" y="f11"/>
                  </a:cubicBezTo>
                  <a:cubicBezTo>
                    <a:pt x="f46" y="f77"/>
                    <a:pt x="f78" y="f79"/>
                    <a:pt x="f9" y="f8"/>
                  </a:cubicBezTo>
                  <a:close/>
                  <a:moveTo>
                    <a:pt x="f80" y="f81"/>
                  </a:moveTo>
                  <a:cubicBezTo>
                    <a:pt x="f82" y="f83"/>
                    <a:pt x="f84" y="f85"/>
                    <a:pt x="f86" y="f20"/>
                  </a:cubicBezTo>
                  <a:cubicBezTo>
                    <a:pt x="f87" y="f52"/>
                    <a:pt x="f88" y="f16"/>
                    <a:pt x="f89" y="f48"/>
                  </a:cubicBezTo>
                  <a:cubicBezTo>
                    <a:pt x="f89" y="f90"/>
                    <a:pt x="f91" y="f92"/>
                    <a:pt x="f88" y="f71"/>
                  </a:cubicBezTo>
                  <a:cubicBezTo>
                    <a:pt x="f93" y="f92"/>
                    <a:pt x="f94" y="f90"/>
                    <a:pt x="f94" y="f48"/>
                  </a:cubicBezTo>
                  <a:cubicBezTo>
                    <a:pt x="f95" y="f60"/>
                    <a:pt x="f96" y="f97"/>
                    <a:pt x="f98" y="f99"/>
                  </a:cubicBezTo>
                  <a:cubicBezTo>
                    <a:pt x="f95" y="f100"/>
                    <a:pt x="f101" y="f102"/>
                    <a:pt x="f103" y="f102"/>
                  </a:cubicBezTo>
                  <a:cubicBezTo>
                    <a:pt x="f104" y="f105"/>
                    <a:pt x="f106" y="f107"/>
                    <a:pt x="f108" y="f81"/>
                  </a:cubicBezTo>
                  <a:cubicBezTo>
                    <a:pt x="f109" y="f81"/>
                    <a:pt x="f110" y="f93"/>
                    <a:pt x="f60" y="f81"/>
                  </a:cubicBezTo>
                  <a:cubicBezTo>
                    <a:pt x="f48" y="f111"/>
                    <a:pt x="f67" y="f91"/>
                    <a:pt x="f112" y="f113"/>
                  </a:cubicBezTo>
                  <a:cubicBezTo>
                    <a:pt x="f92" y="f89"/>
                    <a:pt x="f114" y="f115"/>
                    <a:pt x="f70" y="f116"/>
                  </a:cubicBezTo>
                  <a:cubicBezTo>
                    <a:pt x="f117" y="f118"/>
                    <a:pt x="f119" y="f120"/>
                    <a:pt x="f108" y="f120"/>
                  </a:cubicBezTo>
                  <a:cubicBezTo>
                    <a:pt x="f121" y="f122"/>
                    <a:pt x="f123" y="f124"/>
                    <a:pt x="f94" y="f125"/>
                  </a:cubicBezTo>
                  <a:cubicBezTo>
                    <a:pt x="f94" y="f126"/>
                    <a:pt x="f94" y="f47"/>
                    <a:pt x="f94" y="f44"/>
                  </a:cubicBezTo>
                  <a:cubicBezTo>
                    <a:pt x="f120" y="f41"/>
                    <a:pt x="f127" y="f61"/>
                    <a:pt x="f89" y="f128"/>
                  </a:cubicBezTo>
                  <a:cubicBezTo>
                    <a:pt x="f129" y="f130"/>
                    <a:pt x="f115" y="f30"/>
                    <a:pt x="f24" y="f131"/>
                  </a:cubicBezTo>
                  <a:cubicBezTo>
                    <a:pt x="f132" y="f82"/>
                    <a:pt x="f133" y="f134"/>
                    <a:pt x="f84" y="f135"/>
                  </a:cubicBezTo>
                  <a:cubicBezTo>
                    <a:pt x="f136" y="f137"/>
                    <a:pt x="f138" y="f139"/>
                    <a:pt x="f140" y="f116"/>
                  </a:cubicBezTo>
                  <a:cubicBezTo>
                    <a:pt x="f141" y="f116"/>
                    <a:pt x="f142" y="f120"/>
                    <a:pt x="f143" y="f116"/>
                  </a:cubicBezTo>
                  <a:cubicBezTo>
                    <a:pt x="f144" y="f115"/>
                    <a:pt x="f61" y="f89"/>
                    <a:pt x="f145" y="f113"/>
                  </a:cubicBezTo>
                  <a:cubicBezTo>
                    <a:pt x="f146" y="f147"/>
                    <a:pt x="f148" y="f111"/>
                    <a:pt x="f128" y="f81"/>
                  </a:cubicBezTo>
                  <a:cubicBezTo>
                    <a:pt x="f142" y="f93"/>
                    <a:pt x="f141" y="f81"/>
                    <a:pt x="f80" y="f81"/>
                  </a:cubicBezTo>
                  <a:close/>
                  <a:moveTo>
                    <a:pt x="f47" y="f149"/>
                  </a:moveTo>
                  <a:cubicBezTo>
                    <a:pt x="f150" y="f151"/>
                    <a:pt x="f152" y="f153"/>
                    <a:pt x="f154" y="f114"/>
                  </a:cubicBezTo>
                  <a:cubicBezTo>
                    <a:pt x="f155" y="f10"/>
                    <a:pt x="f156" y="f157"/>
                    <a:pt x="f158" y="f2"/>
                  </a:cubicBezTo>
                  <a:cubicBezTo>
                    <a:pt x="f3" y="f60"/>
                    <a:pt x="f159" y="f160"/>
                    <a:pt x="f161" y="f110"/>
                  </a:cubicBezTo>
                  <a:cubicBezTo>
                    <a:pt x="f162" y="f108"/>
                    <a:pt x="f163" y="f164"/>
                    <a:pt x="f165" y="f166"/>
                  </a:cubicBezTo>
                  <a:cubicBezTo>
                    <a:pt x="f167" y="f168"/>
                    <a:pt x="f169" y="f170"/>
                    <a:pt x="f47" y="f149"/>
                  </a:cubicBezTo>
                  <a:close/>
                  <a:moveTo>
                    <a:pt x="f90" y="f156"/>
                  </a:moveTo>
                  <a:cubicBezTo>
                    <a:pt x="f69" y="f171"/>
                    <a:pt x="f67" y="f86"/>
                    <a:pt x="f71" y="f155"/>
                  </a:cubicBezTo>
                  <a:cubicBezTo>
                    <a:pt x="f172" y="f136"/>
                    <a:pt x="f173" y="f165"/>
                    <a:pt x="f174" y="f175"/>
                  </a:cubicBezTo>
                  <a:cubicBezTo>
                    <a:pt x="f176" y="f177"/>
                    <a:pt x="f178" y="f61"/>
                    <a:pt x="f179" y="f49"/>
                  </a:cubicBezTo>
                  <a:cubicBezTo>
                    <a:pt x="f83" y="f144"/>
                    <a:pt x="f180" y="f181"/>
                    <a:pt x="f182" y="f183"/>
                  </a:cubicBezTo>
                  <a:cubicBezTo>
                    <a:pt x="f184" y="f130"/>
                    <a:pt x="f99" y="f185"/>
                    <a:pt x="f186" y="f137"/>
                  </a:cubicBezTo>
                  <a:cubicBezTo>
                    <a:pt x="f60" y="f57"/>
                    <a:pt x="f187" y="f86"/>
                    <a:pt x="f90" y="f156"/>
                  </a:cubicBezTo>
                  <a:close/>
                  <a:moveTo>
                    <a:pt x="f61" y="f155"/>
                  </a:moveTo>
                  <a:cubicBezTo>
                    <a:pt x="f188" y="f86"/>
                    <a:pt x="f148" y="f171"/>
                    <a:pt x="f189" y="f156"/>
                  </a:cubicBezTo>
                  <a:cubicBezTo>
                    <a:pt x="f143" y="f86"/>
                    <a:pt x="f167" y="f57"/>
                    <a:pt x="f126" y="f137"/>
                  </a:cubicBezTo>
                  <a:cubicBezTo>
                    <a:pt x="f30" y="f185"/>
                    <a:pt x="f162" y="f130"/>
                    <a:pt x="f155" y="f190"/>
                  </a:cubicBezTo>
                  <a:cubicBezTo>
                    <a:pt x="f159" y="f143"/>
                    <a:pt x="f3" y="f144"/>
                    <a:pt x="f158" y="f49"/>
                  </a:cubicBezTo>
                  <a:cubicBezTo>
                    <a:pt x="f159" y="f61"/>
                    <a:pt x="f132" y="f177"/>
                    <a:pt x="f137" y="f175"/>
                  </a:cubicBezTo>
                  <a:cubicBezTo>
                    <a:pt x="f152" y="f126"/>
                    <a:pt x="f150" y="f136"/>
                    <a:pt x="f61" y="f155"/>
                  </a:cubicBezTo>
                  <a:close/>
                  <a:moveTo>
                    <a:pt x="f191" y="f157"/>
                  </a:moveTo>
                  <a:cubicBezTo>
                    <a:pt x="f178" y="f187"/>
                    <a:pt x="f176" y="f48"/>
                    <a:pt x="f174" y="f187"/>
                  </a:cubicBezTo>
                  <a:cubicBezTo>
                    <a:pt x="f173" y="f192"/>
                    <a:pt x="f193" y="f151"/>
                    <a:pt x="f92" y="f194"/>
                  </a:cubicBezTo>
                  <a:cubicBezTo>
                    <a:pt x="f114" y="f170"/>
                    <a:pt x="f172" y="f195"/>
                    <a:pt x="f186" y="f178"/>
                  </a:cubicBezTo>
                  <a:cubicBezTo>
                    <a:pt x="f68" y="f174"/>
                    <a:pt x="f196" y="f197"/>
                    <a:pt x="f108" y="f198"/>
                  </a:cubicBezTo>
                  <a:cubicBezTo>
                    <a:pt x="f184" y="f121"/>
                    <a:pt x="f199" y="f119"/>
                    <a:pt x="f191" y="f157"/>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298" name="Freeform 306">
              <a:extLst>
                <a:ext uri="{FF2B5EF4-FFF2-40B4-BE49-F238E27FC236}">
                  <a16:creationId xmlns:a16="http://schemas.microsoft.com/office/drawing/2014/main" id="{5D87976D-4D20-3C8B-D930-FC3F3D6546FC}"/>
                </a:ext>
              </a:extLst>
            </p:cNvPr>
            <p:cNvSpPr/>
            <p:nvPr/>
          </p:nvSpPr>
          <p:spPr>
            <a:xfrm>
              <a:off x="7880354" y="4162824"/>
              <a:ext cx="419096" cy="346072"/>
            </a:xfrm>
            <a:custGeom>
              <a:avLst/>
              <a:gdLst>
                <a:gd name="f0" fmla="val 10800000"/>
                <a:gd name="f1" fmla="val 5400000"/>
                <a:gd name="f2" fmla="val 180"/>
                <a:gd name="f3" fmla="val w"/>
                <a:gd name="f4" fmla="val h"/>
                <a:gd name="f5" fmla="val 0"/>
                <a:gd name="f6" fmla="val 355"/>
                <a:gd name="f7" fmla="val 293"/>
                <a:gd name="f8" fmla="val 179"/>
                <a:gd name="f9" fmla="val 150"/>
                <a:gd name="f10" fmla="val 253"/>
                <a:gd name="f11" fmla="val 110"/>
                <a:gd name="f12" fmla="val 250"/>
                <a:gd name="f13" fmla="val 67"/>
                <a:gd name="f14" fmla="val 254"/>
                <a:gd name="f15" fmla="val 59"/>
                <a:gd name="f16" fmla="val 255"/>
                <a:gd name="f17" fmla="val 50"/>
                <a:gd name="f18" fmla="val 41"/>
                <a:gd name="f19" fmla="val 17"/>
                <a:gd name="f20" fmla="val 2"/>
                <a:gd name="f21" fmla="val 239"/>
                <a:gd name="f22" fmla="val 1"/>
                <a:gd name="f23" fmla="val 214"/>
                <a:gd name="f24" fmla="val 157"/>
                <a:gd name="f25" fmla="val 100"/>
                <a:gd name="f26" fmla="val 43"/>
                <a:gd name="f27" fmla="val 15"/>
                <a:gd name="f28" fmla="val 16"/>
                <a:gd name="f29" fmla="val 44"/>
                <a:gd name="f30" fmla="val 134"/>
                <a:gd name="f31" fmla="val 223"/>
                <a:gd name="f32" fmla="val 312"/>
                <a:gd name="f33" fmla="val 341"/>
                <a:gd name="f34" fmla="val 45"/>
                <a:gd name="f35" fmla="val 101"/>
                <a:gd name="f36" fmla="val 156"/>
                <a:gd name="f37" fmla="val 211"/>
                <a:gd name="f38" fmla="val 313"/>
                <a:gd name="f39" fmla="val 292"/>
                <a:gd name="f40" fmla="val 270"/>
                <a:gd name="f41" fmla="val 256"/>
                <a:gd name="f42" fmla="val 249"/>
                <a:gd name="f43" fmla="val 227"/>
                <a:gd name="f44" fmla="val 252"/>
                <a:gd name="f45" fmla="val 209"/>
                <a:gd name="f46" fmla="val 258"/>
                <a:gd name="f47" fmla="val 196"/>
                <a:gd name="f48" fmla="val 277"/>
                <a:gd name="f49" fmla="val 191"/>
                <a:gd name="f50" fmla="val 283"/>
                <a:gd name="f51" fmla="val 185"/>
                <a:gd name="f52" fmla="val 287"/>
                <a:gd name="f53" fmla="val 167"/>
                <a:gd name="f54" fmla="val 55"/>
                <a:gd name="f55" fmla="val 166"/>
                <a:gd name="f56" fmla="val 53"/>
                <a:gd name="f57" fmla="val 164"/>
                <a:gd name="f58" fmla="val 52"/>
                <a:gd name="f59" fmla="val 163"/>
                <a:gd name="f60" fmla="val 147"/>
                <a:gd name="f61" fmla="val 66"/>
                <a:gd name="f62" fmla="val 129"/>
                <a:gd name="f63" fmla="val 80"/>
                <a:gd name="f64" fmla="val 114"/>
                <a:gd name="f65" fmla="val 97"/>
                <a:gd name="f66" fmla="val 107"/>
                <a:gd name="f67" fmla="val 106"/>
                <a:gd name="f68" fmla="val 109"/>
                <a:gd name="f69" fmla="val 122"/>
                <a:gd name="f70" fmla="val 90"/>
                <a:gd name="f71" fmla="val 120"/>
                <a:gd name="f72" fmla="val 89"/>
                <a:gd name="f73" fmla="val 85"/>
                <a:gd name="f74" fmla="val 126"/>
                <a:gd name="f75" fmla="val 131"/>
                <a:gd name="f76" fmla="val 135"/>
                <a:gd name="f77" fmla="val 133"/>
                <a:gd name="f78" fmla="val 158"/>
                <a:gd name="f79" fmla="val 127"/>
                <a:gd name="f80" fmla="val 172"/>
                <a:gd name="f81" fmla="val 143"/>
                <a:gd name="f82" fmla="val 183"/>
                <a:gd name="f83" fmla="val 162"/>
                <a:gd name="f84" fmla="val 201"/>
                <a:gd name="f85" fmla="val 206"/>
                <a:gd name="f86" fmla="val 170"/>
                <a:gd name="f87" fmla="val 212"/>
                <a:gd name="f88" fmla="val 173"/>
                <a:gd name="f89" fmla="val 215"/>
                <a:gd name="f90" fmla="val 175"/>
                <a:gd name="f91" fmla="val 219"/>
                <a:gd name="f92" fmla="val 189"/>
                <a:gd name="f93" fmla="val 208"/>
                <a:gd name="f94" fmla="val 202"/>
                <a:gd name="f95" fmla="val 199"/>
                <a:gd name="f96" fmla="val 190"/>
                <a:gd name="f97" fmla="val 221"/>
                <a:gd name="f98" fmla="val 184"/>
                <a:gd name="f99" fmla="val 228"/>
                <a:gd name="f100" fmla="val 233"/>
                <a:gd name="f101" fmla="val 246"/>
                <a:gd name="f102" fmla="val 257"/>
                <a:gd name="f103" fmla="val 141"/>
                <a:gd name="f104" fmla="val 123"/>
                <a:gd name="f105" fmla="val 248"/>
                <a:gd name="f106" fmla="val 236"/>
                <a:gd name="f107" fmla="val 86"/>
                <a:gd name="f108" fmla="val 231"/>
                <a:gd name="f109" fmla="val 78"/>
                <a:gd name="f110" fmla="val 72"/>
                <a:gd name="f111" fmla="val 216"/>
                <a:gd name="f112" fmla="val 203"/>
                <a:gd name="f113" fmla="val 57"/>
                <a:gd name="f114" fmla="val 47"/>
                <a:gd name="f115" fmla="val 36"/>
                <a:gd name="f116" fmla="val 40"/>
                <a:gd name="f117" fmla="+- 0 0 -90"/>
                <a:gd name="f118" fmla="*/ f3 1 355"/>
                <a:gd name="f119" fmla="*/ f4 1 293"/>
                <a:gd name="f120" fmla="val f5"/>
                <a:gd name="f121" fmla="val f6"/>
                <a:gd name="f122" fmla="val f7"/>
                <a:gd name="f123" fmla="*/ f117 f0 1"/>
                <a:gd name="f124" fmla="+- f122 0 f120"/>
                <a:gd name="f125" fmla="+- f121 0 f120"/>
                <a:gd name="f126" fmla="*/ f123 1 f2"/>
                <a:gd name="f127" fmla="*/ f125 1 355"/>
                <a:gd name="f128" fmla="*/ f124 1 293"/>
                <a:gd name="f129" fmla="*/ 179 f125 1"/>
                <a:gd name="f130" fmla="*/ 293 f124 1"/>
                <a:gd name="f131" fmla="*/ 67 f125 1"/>
                <a:gd name="f132" fmla="*/ 254 f124 1"/>
                <a:gd name="f133" fmla="*/ 41 f125 1"/>
                <a:gd name="f134" fmla="*/ 1 f125 1"/>
                <a:gd name="f135" fmla="*/ 214 f124 1"/>
                <a:gd name="f136" fmla="*/ 43 f124 1"/>
                <a:gd name="f137" fmla="*/ 44 f125 1"/>
                <a:gd name="f138" fmla="*/ 1 f124 1"/>
                <a:gd name="f139" fmla="*/ 312 f125 1"/>
                <a:gd name="f140" fmla="*/ 355 f125 1"/>
                <a:gd name="f141" fmla="*/ 45 f124 1"/>
                <a:gd name="f142" fmla="*/ 211 f124 1"/>
                <a:gd name="f143" fmla="*/ 313 f125 1"/>
                <a:gd name="f144" fmla="*/ 249 f125 1"/>
                <a:gd name="f145" fmla="*/ 196 f125 1"/>
                <a:gd name="f146" fmla="*/ 277 f124 1"/>
                <a:gd name="f147" fmla="*/ 167 f125 1"/>
                <a:gd name="f148" fmla="*/ 55 f124 1"/>
                <a:gd name="f149" fmla="*/ 163 f125 1"/>
                <a:gd name="f150" fmla="*/ 50 f124 1"/>
                <a:gd name="f151" fmla="*/ 114 f125 1"/>
                <a:gd name="f152" fmla="*/ 97 f124 1"/>
                <a:gd name="f153" fmla="*/ 90 f125 1"/>
                <a:gd name="f154" fmla="*/ 120 f124 1"/>
                <a:gd name="f155" fmla="*/ 85 f125 1"/>
                <a:gd name="f156" fmla="*/ 129 f124 1"/>
                <a:gd name="f157" fmla="*/ 135 f124 1"/>
                <a:gd name="f158" fmla="*/ 158 f124 1"/>
                <a:gd name="f159" fmla="*/ 157 f125 1"/>
                <a:gd name="f160" fmla="*/ 196 f124 1"/>
                <a:gd name="f161" fmla="*/ 170 f125 1"/>
                <a:gd name="f162" fmla="*/ 212 f124 1"/>
                <a:gd name="f163" fmla="*/ 175 f125 1"/>
                <a:gd name="f164" fmla="*/ 219 f124 1"/>
                <a:gd name="f165" fmla="*/ 214 f125 1"/>
                <a:gd name="f166" fmla="*/ 190 f124 1"/>
                <a:gd name="f167" fmla="*/ 233 f125 1"/>
                <a:gd name="f168" fmla="*/ 173 f124 1"/>
                <a:gd name="f169" fmla="*/ 270 f125 1"/>
                <a:gd name="f170" fmla="*/ 123 f124 1"/>
                <a:gd name="f171" fmla="*/ 236 f125 1"/>
                <a:gd name="f172" fmla="*/ 86 f124 1"/>
                <a:gd name="f173" fmla="*/ 216 f125 1"/>
                <a:gd name="f174" fmla="*/ 66 f124 1"/>
                <a:gd name="f175" fmla="*/ 36 f124 1"/>
                <a:gd name="f176" fmla="+- f126 0 f1"/>
                <a:gd name="f177" fmla="*/ f129 1 355"/>
                <a:gd name="f178" fmla="*/ f130 1 293"/>
                <a:gd name="f179" fmla="*/ f131 1 355"/>
                <a:gd name="f180" fmla="*/ f132 1 293"/>
                <a:gd name="f181" fmla="*/ f133 1 355"/>
                <a:gd name="f182" fmla="*/ f134 1 355"/>
                <a:gd name="f183" fmla="*/ f135 1 293"/>
                <a:gd name="f184" fmla="*/ f136 1 293"/>
                <a:gd name="f185" fmla="*/ f137 1 355"/>
                <a:gd name="f186" fmla="*/ f138 1 293"/>
                <a:gd name="f187" fmla="*/ f139 1 355"/>
                <a:gd name="f188" fmla="*/ f140 1 355"/>
                <a:gd name="f189" fmla="*/ f141 1 293"/>
                <a:gd name="f190" fmla="*/ f142 1 293"/>
                <a:gd name="f191" fmla="*/ f143 1 355"/>
                <a:gd name="f192" fmla="*/ f144 1 355"/>
                <a:gd name="f193" fmla="*/ f145 1 355"/>
                <a:gd name="f194" fmla="*/ f146 1 293"/>
                <a:gd name="f195" fmla="*/ f147 1 355"/>
                <a:gd name="f196" fmla="*/ f148 1 293"/>
                <a:gd name="f197" fmla="*/ f149 1 355"/>
                <a:gd name="f198" fmla="*/ f150 1 293"/>
                <a:gd name="f199" fmla="*/ f151 1 355"/>
                <a:gd name="f200" fmla="*/ f152 1 293"/>
                <a:gd name="f201" fmla="*/ f153 1 355"/>
                <a:gd name="f202" fmla="*/ f154 1 293"/>
                <a:gd name="f203" fmla="*/ f155 1 355"/>
                <a:gd name="f204" fmla="*/ f156 1 293"/>
                <a:gd name="f205" fmla="*/ f157 1 293"/>
                <a:gd name="f206" fmla="*/ f158 1 293"/>
                <a:gd name="f207" fmla="*/ f159 1 355"/>
                <a:gd name="f208" fmla="*/ f160 1 293"/>
                <a:gd name="f209" fmla="*/ f161 1 355"/>
                <a:gd name="f210" fmla="*/ f162 1 293"/>
                <a:gd name="f211" fmla="*/ f163 1 355"/>
                <a:gd name="f212" fmla="*/ f164 1 293"/>
                <a:gd name="f213" fmla="*/ f165 1 355"/>
                <a:gd name="f214" fmla="*/ f166 1 293"/>
                <a:gd name="f215" fmla="*/ f167 1 355"/>
                <a:gd name="f216" fmla="*/ f168 1 293"/>
                <a:gd name="f217" fmla="*/ f169 1 355"/>
                <a:gd name="f218" fmla="*/ f170 1 293"/>
                <a:gd name="f219" fmla="*/ f171 1 355"/>
                <a:gd name="f220" fmla="*/ f172 1 293"/>
                <a:gd name="f221" fmla="*/ f173 1 355"/>
                <a:gd name="f222" fmla="*/ f174 1 293"/>
                <a:gd name="f223" fmla="*/ f175 1 293"/>
                <a:gd name="f224" fmla="*/ 0 1 f127"/>
                <a:gd name="f225" fmla="*/ f121 1 f127"/>
                <a:gd name="f226" fmla="*/ 0 1 f128"/>
                <a:gd name="f227" fmla="*/ f122 1 f128"/>
                <a:gd name="f228" fmla="*/ f177 1 f127"/>
                <a:gd name="f229" fmla="*/ f178 1 f128"/>
                <a:gd name="f230" fmla="*/ f179 1 f127"/>
                <a:gd name="f231" fmla="*/ f180 1 f128"/>
                <a:gd name="f232" fmla="*/ f181 1 f127"/>
                <a:gd name="f233" fmla="*/ f182 1 f127"/>
                <a:gd name="f234" fmla="*/ f183 1 f128"/>
                <a:gd name="f235" fmla="*/ f184 1 f128"/>
                <a:gd name="f236" fmla="*/ f185 1 f127"/>
                <a:gd name="f237" fmla="*/ f186 1 f128"/>
                <a:gd name="f238" fmla="*/ f187 1 f127"/>
                <a:gd name="f239" fmla="*/ f188 1 f127"/>
                <a:gd name="f240" fmla="*/ f189 1 f128"/>
                <a:gd name="f241" fmla="*/ f190 1 f128"/>
                <a:gd name="f242" fmla="*/ f191 1 f127"/>
                <a:gd name="f243" fmla="*/ f192 1 f127"/>
                <a:gd name="f244" fmla="*/ f193 1 f127"/>
                <a:gd name="f245" fmla="*/ f194 1 f128"/>
                <a:gd name="f246" fmla="*/ f195 1 f127"/>
                <a:gd name="f247" fmla="*/ f196 1 f128"/>
                <a:gd name="f248" fmla="*/ f197 1 f127"/>
                <a:gd name="f249" fmla="*/ f198 1 f128"/>
                <a:gd name="f250" fmla="*/ f199 1 f127"/>
                <a:gd name="f251" fmla="*/ f200 1 f128"/>
                <a:gd name="f252" fmla="*/ f201 1 f127"/>
                <a:gd name="f253" fmla="*/ f202 1 f128"/>
                <a:gd name="f254" fmla="*/ f203 1 f127"/>
                <a:gd name="f255" fmla="*/ f204 1 f128"/>
                <a:gd name="f256" fmla="*/ f205 1 f128"/>
                <a:gd name="f257" fmla="*/ f206 1 f128"/>
                <a:gd name="f258" fmla="*/ f207 1 f127"/>
                <a:gd name="f259" fmla="*/ f208 1 f128"/>
                <a:gd name="f260" fmla="*/ f209 1 f127"/>
                <a:gd name="f261" fmla="*/ f210 1 f128"/>
                <a:gd name="f262" fmla="*/ f211 1 f127"/>
                <a:gd name="f263" fmla="*/ f212 1 f128"/>
                <a:gd name="f264" fmla="*/ f213 1 f127"/>
                <a:gd name="f265" fmla="*/ f214 1 f128"/>
                <a:gd name="f266" fmla="*/ f215 1 f127"/>
                <a:gd name="f267" fmla="*/ f216 1 f128"/>
                <a:gd name="f268" fmla="*/ f217 1 f127"/>
                <a:gd name="f269" fmla="*/ f218 1 f128"/>
                <a:gd name="f270" fmla="*/ f219 1 f127"/>
                <a:gd name="f271" fmla="*/ f220 1 f128"/>
                <a:gd name="f272" fmla="*/ f221 1 f127"/>
                <a:gd name="f273" fmla="*/ f222 1 f128"/>
                <a:gd name="f274" fmla="*/ f223 1 f128"/>
                <a:gd name="f275" fmla="*/ f224 f118 1"/>
                <a:gd name="f276" fmla="*/ f225 f118 1"/>
                <a:gd name="f277" fmla="*/ f227 f119 1"/>
                <a:gd name="f278" fmla="*/ f226 f119 1"/>
                <a:gd name="f279" fmla="*/ f228 f118 1"/>
                <a:gd name="f280" fmla="*/ f229 f119 1"/>
                <a:gd name="f281" fmla="*/ f230 f118 1"/>
                <a:gd name="f282" fmla="*/ f231 f119 1"/>
                <a:gd name="f283" fmla="*/ f232 f118 1"/>
                <a:gd name="f284" fmla="*/ f233 f118 1"/>
                <a:gd name="f285" fmla="*/ f234 f119 1"/>
                <a:gd name="f286" fmla="*/ f235 f119 1"/>
                <a:gd name="f287" fmla="*/ f236 f118 1"/>
                <a:gd name="f288" fmla="*/ f237 f119 1"/>
                <a:gd name="f289" fmla="*/ f238 f118 1"/>
                <a:gd name="f290" fmla="*/ f239 f118 1"/>
                <a:gd name="f291" fmla="*/ f240 f119 1"/>
                <a:gd name="f292" fmla="*/ f241 f119 1"/>
                <a:gd name="f293" fmla="*/ f242 f118 1"/>
                <a:gd name="f294" fmla="*/ f243 f118 1"/>
                <a:gd name="f295" fmla="*/ f244 f118 1"/>
                <a:gd name="f296" fmla="*/ f245 f119 1"/>
                <a:gd name="f297" fmla="*/ f246 f118 1"/>
                <a:gd name="f298" fmla="*/ f247 f119 1"/>
                <a:gd name="f299" fmla="*/ f248 f118 1"/>
                <a:gd name="f300" fmla="*/ f249 f119 1"/>
                <a:gd name="f301" fmla="*/ f250 f118 1"/>
                <a:gd name="f302" fmla="*/ f251 f119 1"/>
                <a:gd name="f303" fmla="*/ f252 f118 1"/>
                <a:gd name="f304" fmla="*/ f253 f119 1"/>
                <a:gd name="f305" fmla="*/ f254 f118 1"/>
                <a:gd name="f306" fmla="*/ f255 f119 1"/>
                <a:gd name="f307" fmla="*/ f256 f119 1"/>
                <a:gd name="f308" fmla="*/ f257 f119 1"/>
                <a:gd name="f309" fmla="*/ f258 f118 1"/>
                <a:gd name="f310" fmla="*/ f259 f119 1"/>
                <a:gd name="f311" fmla="*/ f260 f118 1"/>
                <a:gd name="f312" fmla="*/ f261 f119 1"/>
                <a:gd name="f313" fmla="*/ f262 f118 1"/>
                <a:gd name="f314" fmla="*/ f263 f119 1"/>
                <a:gd name="f315" fmla="*/ f264 f118 1"/>
                <a:gd name="f316" fmla="*/ f265 f119 1"/>
                <a:gd name="f317" fmla="*/ f266 f118 1"/>
                <a:gd name="f318" fmla="*/ f267 f119 1"/>
                <a:gd name="f319" fmla="*/ f268 f118 1"/>
                <a:gd name="f320" fmla="*/ f269 f119 1"/>
                <a:gd name="f321" fmla="*/ f270 f118 1"/>
                <a:gd name="f322" fmla="*/ f271 f119 1"/>
                <a:gd name="f323" fmla="*/ f272 f118 1"/>
                <a:gd name="f324" fmla="*/ f273 f119 1"/>
                <a:gd name="f325" fmla="*/ f274 f119 1"/>
              </a:gdLst>
              <a:ahLst/>
              <a:cxnLst>
                <a:cxn ang="3cd4">
                  <a:pos x="hc" y="t"/>
                </a:cxn>
                <a:cxn ang="0">
                  <a:pos x="r" y="vc"/>
                </a:cxn>
                <a:cxn ang="cd4">
                  <a:pos x="hc" y="b"/>
                </a:cxn>
                <a:cxn ang="cd2">
                  <a:pos x="l" y="vc"/>
                </a:cxn>
                <a:cxn ang="f176">
                  <a:pos x="f279" y="f280"/>
                </a:cxn>
                <a:cxn ang="f176">
                  <a:pos x="f281" y="f282"/>
                </a:cxn>
                <a:cxn ang="f176">
                  <a:pos x="f283" y="f282"/>
                </a:cxn>
                <a:cxn ang="f176">
                  <a:pos x="f284" y="f285"/>
                </a:cxn>
                <a:cxn ang="f176">
                  <a:pos x="f284" y="f286"/>
                </a:cxn>
                <a:cxn ang="f176">
                  <a:pos x="f287" y="f288"/>
                </a:cxn>
                <a:cxn ang="f176">
                  <a:pos x="f289" y="f288"/>
                </a:cxn>
                <a:cxn ang="f176">
                  <a:pos x="f290" y="f291"/>
                </a:cxn>
                <a:cxn ang="f176">
                  <a:pos x="f290" y="f292"/>
                </a:cxn>
                <a:cxn ang="f176">
                  <a:pos x="f293" y="f282"/>
                </a:cxn>
                <a:cxn ang="f176">
                  <a:pos x="f294" y="f282"/>
                </a:cxn>
                <a:cxn ang="f176">
                  <a:pos x="f295" y="f296"/>
                </a:cxn>
                <a:cxn ang="f176">
                  <a:pos x="f279" y="f280"/>
                </a:cxn>
                <a:cxn ang="f176">
                  <a:pos x="f297" y="f298"/>
                </a:cxn>
                <a:cxn ang="f176">
                  <a:pos x="f299" y="f300"/>
                </a:cxn>
                <a:cxn ang="f176">
                  <a:pos x="f301" y="f302"/>
                </a:cxn>
                <a:cxn ang="f176">
                  <a:pos x="f303" y="f304"/>
                </a:cxn>
                <a:cxn ang="f176">
                  <a:pos x="f305" y="f306"/>
                </a:cxn>
                <a:cxn ang="f176">
                  <a:pos x="f303" y="f307"/>
                </a:cxn>
                <a:cxn ang="f176">
                  <a:pos x="f301" y="f308"/>
                </a:cxn>
                <a:cxn ang="f176">
                  <a:pos x="f309" y="f310"/>
                </a:cxn>
                <a:cxn ang="f176">
                  <a:pos x="f311" y="f312"/>
                </a:cxn>
                <a:cxn ang="f176">
                  <a:pos x="f313" y="f314"/>
                </a:cxn>
                <a:cxn ang="f176">
                  <a:pos x="f315" y="f316"/>
                </a:cxn>
                <a:cxn ang="f176">
                  <a:pos x="f317" y="f318"/>
                </a:cxn>
                <a:cxn ang="f176">
                  <a:pos x="f319" y="f320"/>
                </a:cxn>
                <a:cxn ang="f176">
                  <a:pos x="f321" y="f322"/>
                </a:cxn>
                <a:cxn ang="f176">
                  <a:pos x="f323" y="f324"/>
                </a:cxn>
                <a:cxn ang="f176">
                  <a:pos x="f313" y="f325"/>
                </a:cxn>
                <a:cxn ang="f176">
                  <a:pos x="f297" y="f298"/>
                </a:cxn>
              </a:cxnLst>
              <a:rect l="f275" t="f278" r="f276" b="f277"/>
              <a:pathLst>
                <a:path w="355" h="293">
                  <a:moveTo>
                    <a:pt x="f8" y="f7"/>
                  </a:moveTo>
                  <a:cubicBezTo>
                    <a:pt x="f9" y="f10"/>
                    <a:pt x="f11" y="f12"/>
                    <a:pt x="f13" y="f14"/>
                  </a:cubicBezTo>
                  <a:cubicBezTo>
                    <a:pt x="f15" y="f16"/>
                    <a:pt x="f17" y="f16"/>
                    <a:pt x="f18" y="f14"/>
                  </a:cubicBezTo>
                  <a:cubicBezTo>
                    <a:pt x="f19" y="f10"/>
                    <a:pt x="f20" y="f21"/>
                    <a:pt x="f22" y="f23"/>
                  </a:cubicBezTo>
                  <a:cubicBezTo>
                    <a:pt x="f5" y="f24"/>
                    <a:pt x="f5" y="f25"/>
                    <a:pt x="f22" y="f26"/>
                  </a:cubicBezTo>
                  <a:cubicBezTo>
                    <a:pt x="f20" y="f27"/>
                    <a:pt x="f28" y="f22"/>
                    <a:pt x="f29" y="f22"/>
                  </a:cubicBezTo>
                  <a:cubicBezTo>
                    <a:pt x="f30" y="f5"/>
                    <a:pt x="f31" y="f5"/>
                    <a:pt x="f32" y="f22"/>
                  </a:cubicBezTo>
                  <a:cubicBezTo>
                    <a:pt x="f33" y="f22"/>
                    <a:pt x="f6" y="f28"/>
                    <a:pt x="f6" y="f34"/>
                  </a:cubicBezTo>
                  <a:cubicBezTo>
                    <a:pt x="f6" y="f35"/>
                    <a:pt x="f6" y="f36"/>
                    <a:pt x="f6" y="f37"/>
                  </a:cubicBezTo>
                  <a:cubicBezTo>
                    <a:pt x="f6" y="f21"/>
                    <a:pt x="f33" y="f10"/>
                    <a:pt x="f38" y="f14"/>
                  </a:cubicBezTo>
                  <a:cubicBezTo>
                    <a:pt x="f39" y="f16"/>
                    <a:pt x="f40" y="f41"/>
                    <a:pt x="f42" y="f14"/>
                  </a:cubicBezTo>
                  <a:cubicBezTo>
                    <a:pt x="f43" y="f44"/>
                    <a:pt x="f45" y="f46"/>
                    <a:pt x="f47" y="f48"/>
                  </a:cubicBezTo>
                  <a:cubicBezTo>
                    <a:pt x="f49" y="f50"/>
                    <a:pt x="f51" y="f52"/>
                    <a:pt x="f8" y="f7"/>
                  </a:cubicBezTo>
                  <a:close/>
                  <a:moveTo>
                    <a:pt x="f53" y="f54"/>
                  </a:moveTo>
                  <a:cubicBezTo>
                    <a:pt x="f55" y="f56"/>
                    <a:pt x="f57" y="f58"/>
                    <a:pt x="f59" y="f17"/>
                  </a:cubicBezTo>
                  <a:cubicBezTo>
                    <a:pt x="f60" y="f61"/>
                    <a:pt x="f62" y="f63"/>
                    <a:pt x="f64" y="f65"/>
                  </a:cubicBezTo>
                  <a:cubicBezTo>
                    <a:pt x="f66" y="f67"/>
                    <a:pt x="f68" y="f69"/>
                    <a:pt x="f70" y="f71"/>
                  </a:cubicBezTo>
                  <a:cubicBezTo>
                    <a:pt x="f72" y="f71"/>
                    <a:pt x="f73" y="f74"/>
                    <a:pt x="f73" y="f62"/>
                  </a:cubicBezTo>
                  <a:cubicBezTo>
                    <a:pt x="f73" y="f75"/>
                    <a:pt x="f72" y="f76"/>
                    <a:pt x="f70" y="f76"/>
                  </a:cubicBezTo>
                  <a:cubicBezTo>
                    <a:pt x="f68" y="f77"/>
                    <a:pt x="f66" y="f9"/>
                    <a:pt x="f64" y="f78"/>
                  </a:cubicBezTo>
                  <a:cubicBezTo>
                    <a:pt x="f79" y="f80"/>
                    <a:pt x="f81" y="f82"/>
                    <a:pt x="f24" y="f47"/>
                  </a:cubicBezTo>
                  <a:cubicBezTo>
                    <a:pt x="f83" y="f84"/>
                    <a:pt x="f55" y="f85"/>
                    <a:pt x="f86" y="f87"/>
                  </a:cubicBezTo>
                  <a:cubicBezTo>
                    <a:pt x="f88" y="f89"/>
                    <a:pt x="f90" y="f91"/>
                    <a:pt x="f90" y="f91"/>
                  </a:cubicBezTo>
                  <a:cubicBezTo>
                    <a:pt x="f92" y="f93"/>
                    <a:pt x="f94" y="f95"/>
                    <a:pt x="f23" y="f96"/>
                  </a:cubicBezTo>
                  <a:cubicBezTo>
                    <a:pt x="f97" y="f98"/>
                    <a:pt x="f99" y="f8"/>
                    <a:pt x="f100" y="f88"/>
                  </a:cubicBezTo>
                  <a:cubicBezTo>
                    <a:pt x="f101" y="f24"/>
                    <a:pt x="f102" y="f103"/>
                    <a:pt x="f40" y="f104"/>
                  </a:cubicBezTo>
                  <a:cubicBezTo>
                    <a:pt x="f101" y="f74"/>
                    <a:pt x="f105" y="f25"/>
                    <a:pt x="f106" y="f107"/>
                  </a:cubicBezTo>
                  <a:cubicBezTo>
                    <a:pt x="f108" y="f109"/>
                    <a:pt x="f31" y="f110"/>
                    <a:pt x="f111" y="f61"/>
                  </a:cubicBezTo>
                  <a:cubicBezTo>
                    <a:pt x="f112" y="f113"/>
                    <a:pt x="f96" y="f114"/>
                    <a:pt x="f90" y="f115"/>
                  </a:cubicBezTo>
                  <a:cubicBezTo>
                    <a:pt x="f88" y="f116"/>
                    <a:pt x="f86" y="f114"/>
                    <a:pt x="f53" y="f54"/>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299" name="Freeform 307">
              <a:extLst>
                <a:ext uri="{FF2B5EF4-FFF2-40B4-BE49-F238E27FC236}">
                  <a16:creationId xmlns:a16="http://schemas.microsoft.com/office/drawing/2014/main" id="{34C6E263-2DDC-28F0-D4F8-070304728450}"/>
                </a:ext>
              </a:extLst>
            </p:cNvPr>
            <p:cNvSpPr/>
            <p:nvPr/>
          </p:nvSpPr>
          <p:spPr>
            <a:xfrm>
              <a:off x="7745416" y="3262707"/>
              <a:ext cx="693736" cy="392113"/>
            </a:xfrm>
            <a:custGeom>
              <a:avLst/>
              <a:gdLst>
                <a:gd name="f0" fmla="val 10800000"/>
                <a:gd name="f1" fmla="val 5400000"/>
                <a:gd name="f2" fmla="val 180"/>
                <a:gd name="f3" fmla="val w"/>
                <a:gd name="f4" fmla="val h"/>
                <a:gd name="f5" fmla="val 0"/>
                <a:gd name="f6" fmla="val 586"/>
                <a:gd name="f7" fmla="val 330"/>
                <a:gd name="f8" fmla="val 507"/>
                <a:gd name="f9" fmla="val 179"/>
                <a:gd name="f10" fmla="val 549"/>
                <a:gd name="f11" fmla="val 196"/>
                <a:gd name="f12" fmla="val 218"/>
                <a:gd name="f13" fmla="val 568"/>
                <a:gd name="f14" fmla="val 277"/>
                <a:gd name="f15" fmla="val 533"/>
                <a:gd name="f16" fmla="val 496"/>
                <a:gd name="f17" fmla="val 456"/>
                <a:gd name="f18" fmla="val 296"/>
                <a:gd name="f19" fmla="val 312"/>
                <a:gd name="f20" fmla="val 347"/>
                <a:gd name="f21" fmla="val 241"/>
                <a:gd name="f22" fmla="val 133"/>
                <a:gd name="f23" fmla="val 315"/>
                <a:gd name="f24" fmla="val 299"/>
                <a:gd name="f25" fmla="val 279"/>
                <a:gd name="f26" fmla="val 92"/>
                <a:gd name="f27" fmla="val 54"/>
                <a:gd name="f28" fmla="val 17"/>
                <a:gd name="f29" fmla="val 221"/>
                <a:gd name="f30" fmla="val 31"/>
                <a:gd name="f31" fmla="val 195"/>
                <a:gd name="f32" fmla="val 77"/>
                <a:gd name="f33" fmla="val 181"/>
                <a:gd name="f34" fmla="val 121"/>
                <a:gd name="f35" fmla="val 58"/>
                <a:gd name="f36" fmla="val 86"/>
                <a:gd name="f37" fmla="val 89"/>
                <a:gd name="f38" fmla="val 65"/>
                <a:gd name="f39" fmla="val 112"/>
                <a:gd name="f40" fmla="val 49"/>
                <a:gd name="f41" fmla="val 143"/>
                <a:gd name="f42" fmla="val 51"/>
                <a:gd name="f43" fmla="val 164"/>
                <a:gd name="f44" fmla="val 69"/>
                <a:gd name="f45" fmla="val 190"/>
                <a:gd name="f46" fmla="val 91"/>
                <a:gd name="f47" fmla="val 193"/>
                <a:gd name="f48" fmla="val 130"/>
                <a:gd name="f49" fmla="val 171"/>
                <a:gd name="f50" fmla="val 177"/>
                <a:gd name="f51" fmla="val 207"/>
                <a:gd name="f52" fmla="val 201"/>
                <a:gd name="f53" fmla="val 235"/>
                <a:gd name="f54" fmla="val 183"/>
                <a:gd name="f55" fmla="val 154"/>
                <a:gd name="f56" fmla="val 212"/>
                <a:gd name="f57" fmla="val 117"/>
                <a:gd name="f58" fmla="val 213"/>
                <a:gd name="f59" fmla="val 81"/>
                <a:gd name="f60" fmla="val 214"/>
                <a:gd name="f61" fmla="val 43"/>
                <a:gd name="f62" fmla="val 243"/>
                <a:gd name="f63" fmla="val 11"/>
                <a:gd name="f64" fmla="val 6"/>
                <a:gd name="f65" fmla="val 319"/>
                <a:gd name="f66" fmla="val 359"/>
                <a:gd name="f67" fmla="val 22"/>
                <a:gd name="f68" fmla="val 367"/>
                <a:gd name="f69" fmla="val 60"/>
                <a:gd name="f70" fmla="val 377"/>
                <a:gd name="f71" fmla="val 102"/>
                <a:gd name="f72" fmla="val 381"/>
                <a:gd name="f73" fmla="val 145"/>
                <a:gd name="f74" fmla="val 351"/>
                <a:gd name="f75" fmla="val 182"/>
                <a:gd name="f76" fmla="val 374"/>
                <a:gd name="f77" fmla="val 202"/>
                <a:gd name="f78" fmla="val 413"/>
                <a:gd name="f79" fmla="val 178"/>
                <a:gd name="f80" fmla="val 391"/>
                <a:gd name="f81" fmla="val 126"/>
                <a:gd name="f82" fmla="val 394"/>
                <a:gd name="f83" fmla="val 88"/>
                <a:gd name="f84" fmla="val 424"/>
                <a:gd name="f85" fmla="val 66"/>
                <a:gd name="f86" fmla="val 448"/>
                <a:gd name="f87" fmla="val 480"/>
                <a:gd name="f88" fmla="val 50"/>
                <a:gd name="f89" fmla="val 502"/>
                <a:gd name="f90" fmla="val 70"/>
                <a:gd name="f91" fmla="val 528"/>
                <a:gd name="f92" fmla="val 530"/>
                <a:gd name="f93" fmla="val 136"/>
                <a:gd name="f94" fmla="val 316"/>
                <a:gd name="f95" fmla="val 236"/>
                <a:gd name="f96" fmla="val 304"/>
                <a:gd name="f97" fmla="val 252"/>
                <a:gd name="f98" fmla="val 306"/>
                <a:gd name="f99" fmla="val 297"/>
                <a:gd name="f100" fmla="val 310"/>
                <a:gd name="f101" fmla="val 322"/>
                <a:gd name="f102" fmla="val 313"/>
                <a:gd name="f103" fmla="val 326"/>
                <a:gd name="f104" fmla="val 314"/>
                <a:gd name="f105" fmla="val 364"/>
                <a:gd name="f106" fmla="val 399"/>
                <a:gd name="f107" fmla="val 433"/>
                <a:gd name="f108" fmla="val 441"/>
                <a:gd name="f109" fmla="val 263"/>
                <a:gd name="f110" fmla="val 436"/>
                <a:gd name="f111" fmla="val 395"/>
                <a:gd name="f112" fmla="val 230"/>
                <a:gd name="f113" fmla="val 383"/>
                <a:gd name="f114" fmla="val 223"/>
                <a:gd name="f115" fmla="val 370"/>
                <a:gd name="f116" fmla="val 217"/>
                <a:gd name="f117" fmla="val 358"/>
                <a:gd name="f118" fmla="val 209"/>
                <a:gd name="f119" fmla="val 343"/>
                <a:gd name="f120" fmla="val 200"/>
                <a:gd name="f121" fmla="val 204"/>
                <a:gd name="f122" fmla="val 303"/>
                <a:gd name="f123" fmla="val 208"/>
                <a:gd name="f124" fmla="val 288"/>
                <a:gd name="f125" fmla="val 278"/>
                <a:gd name="f126" fmla="val 254"/>
                <a:gd name="f127" fmla="val 194"/>
                <a:gd name="f128" fmla="val 203"/>
                <a:gd name="f129" fmla="val 215"/>
                <a:gd name="f130" fmla="val 205"/>
                <a:gd name="f131" fmla="val 222"/>
                <a:gd name="f132" fmla="val 227"/>
                <a:gd name="f133" fmla="val 234"/>
                <a:gd name="f134" fmla="val 149"/>
                <a:gd name="f135" fmla="val 141"/>
                <a:gd name="f136" fmla="val 275"/>
                <a:gd name="f137" fmla="val 153"/>
                <a:gd name="f138" fmla="val 185"/>
                <a:gd name="f139" fmla="val 251"/>
                <a:gd name="f140" fmla="val 257"/>
                <a:gd name="f141" fmla="val 265"/>
                <a:gd name="f142" fmla="val 266"/>
                <a:gd name="f143" fmla="val 307"/>
                <a:gd name="f144" fmla="val 272"/>
                <a:gd name="f145" fmla="val 283"/>
                <a:gd name="f146" fmla="val 293"/>
                <a:gd name="f147" fmla="val 260"/>
                <a:gd name="f148" fmla="val 270"/>
                <a:gd name="f149" fmla="val 237"/>
                <a:gd name="f150" fmla="val 228"/>
                <a:gd name="f151" fmla="val 284"/>
                <a:gd name="f152" fmla="val 292"/>
                <a:gd name="f153" fmla="val 211"/>
                <a:gd name="f154" fmla="val 301"/>
                <a:gd name="f155" fmla="val 309"/>
                <a:gd name="f156" fmla="val 229"/>
                <a:gd name="f157" fmla="val 231"/>
                <a:gd name="f158" fmla="val 85"/>
                <a:gd name="f159" fmla="val 98"/>
                <a:gd name="f160" fmla="val 116"/>
                <a:gd name="f161" fmla="val 134"/>
                <a:gd name="f162" fmla="val 166"/>
                <a:gd name="f163" fmla="val 261"/>
                <a:gd name="f164" fmla="val 323"/>
                <a:gd name="f165" fmla="val 189"/>
                <a:gd name="f166" fmla="val 165"/>
                <a:gd name="f167" fmla="val 354"/>
                <a:gd name="f168" fmla="val 135"/>
                <a:gd name="f169" fmla="val 356"/>
                <a:gd name="f170" fmla="val 120"/>
                <a:gd name="f171" fmla="val 355"/>
                <a:gd name="f172" fmla="val 105"/>
                <a:gd name="f173" fmla="val 90"/>
                <a:gd name="f174" fmla="val 78"/>
                <a:gd name="f175" fmla="val 332"/>
                <a:gd name="f176" fmla="val 62"/>
                <a:gd name="f177" fmla="val 320"/>
                <a:gd name="f178" fmla="val 72"/>
                <a:gd name="f179" fmla="val 80"/>
                <a:gd name="f180" fmla="val 147"/>
                <a:gd name="f181" fmla="val 108"/>
                <a:gd name="f182" fmla="val 174"/>
                <a:gd name="f183" fmla="val 156"/>
                <a:gd name="f184" fmla="val 162"/>
                <a:gd name="f185" fmla="val 146"/>
                <a:gd name="f186" fmla="val 167"/>
                <a:gd name="f187" fmla="val 109"/>
                <a:gd name="f188" fmla="val 127"/>
                <a:gd name="f189" fmla="val 119"/>
                <a:gd name="f190" fmla="val 111"/>
                <a:gd name="f191" fmla="val 94"/>
                <a:gd name="f192" fmla="val 95"/>
                <a:gd name="f193" fmla="val 506"/>
                <a:gd name="f194" fmla="val 99"/>
                <a:gd name="f195" fmla="val 499"/>
                <a:gd name="f196" fmla="val 472"/>
                <a:gd name="f197" fmla="val 97"/>
                <a:gd name="f198" fmla="val 462"/>
                <a:gd name="f199" fmla="val 451"/>
                <a:gd name="f200" fmla="val 96"/>
                <a:gd name="f201" fmla="val 419"/>
                <a:gd name="f202" fmla="val 103"/>
                <a:gd name="f203" fmla="val 418"/>
                <a:gd name="f204" fmla="val 414"/>
                <a:gd name="f205" fmla="val 129"/>
                <a:gd name="f206" fmla="val 412"/>
                <a:gd name="f207" fmla="val 432"/>
                <a:gd name="f208" fmla="val 444"/>
                <a:gd name="f209" fmla="val 172"/>
                <a:gd name="f210" fmla="val 464"/>
                <a:gd name="f211" fmla="val 176"/>
                <a:gd name="f212" fmla="val 478"/>
                <a:gd name="f213" fmla="+- 0 0 -90"/>
                <a:gd name="f214" fmla="*/ f3 1 586"/>
                <a:gd name="f215" fmla="*/ f4 1 330"/>
                <a:gd name="f216" fmla="val f5"/>
                <a:gd name="f217" fmla="val f6"/>
                <a:gd name="f218" fmla="val f7"/>
                <a:gd name="f219" fmla="*/ f213 f0 1"/>
                <a:gd name="f220" fmla="+- f218 0 f216"/>
                <a:gd name="f221" fmla="+- f217 0 f216"/>
                <a:gd name="f222" fmla="*/ f219 1 f2"/>
                <a:gd name="f223" fmla="*/ f221 1 586"/>
                <a:gd name="f224" fmla="*/ f220 1 330"/>
                <a:gd name="f225" fmla="*/ 507 f221 1"/>
                <a:gd name="f226" fmla="*/ 179 f220 1"/>
                <a:gd name="f227" fmla="*/ 568 f221 1"/>
                <a:gd name="f228" fmla="*/ 277 f220 1"/>
                <a:gd name="f229" fmla="*/ 456 f221 1"/>
                <a:gd name="f230" fmla="*/ 330 f220 1"/>
                <a:gd name="f231" fmla="*/ 133 f221 1"/>
                <a:gd name="f232" fmla="*/ 279 f220 1"/>
                <a:gd name="f233" fmla="*/ 17 f221 1"/>
                <a:gd name="f234" fmla="*/ 77 f221 1"/>
                <a:gd name="f235" fmla="*/ 181 f220 1"/>
                <a:gd name="f236" fmla="*/ 89 f221 1"/>
                <a:gd name="f237" fmla="*/ 65 f220 1"/>
                <a:gd name="f238" fmla="*/ 164 f221 1"/>
                <a:gd name="f239" fmla="*/ 69 f220 1"/>
                <a:gd name="f240" fmla="*/ 171 f221 1"/>
                <a:gd name="f241" fmla="*/ 177 f220 1"/>
                <a:gd name="f242" fmla="*/ 235 f221 1"/>
                <a:gd name="f243" fmla="*/ 183 f220 1"/>
                <a:gd name="f244" fmla="*/ 213 f221 1"/>
                <a:gd name="f245" fmla="*/ 81 f220 1"/>
                <a:gd name="f246" fmla="*/ 279 f221 1"/>
                <a:gd name="f247" fmla="*/ 6 f220 1"/>
                <a:gd name="f248" fmla="*/ 367 f221 1"/>
                <a:gd name="f249" fmla="*/ 60 f220 1"/>
                <a:gd name="f250" fmla="*/ 351 f221 1"/>
                <a:gd name="f251" fmla="*/ 182 f220 1"/>
                <a:gd name="f252" fmla="*/ 413 f221 1"/>
                <a:gd name="f253" fmla="*/ 178 f220 1"/>
                <a:gd name="f254" fmla="*/ 424 f221 1"/>
                <a:gd name="f255" fmla="*/ 66 f220 1"/>
                <a:gd name="f256" fmla="*/ 502 f221 1"/>
                <a:gd name="f257" fmla="*/ 70 f220 1"/>
                <a:gd name="f258" fmla="*/ 316 f221 1"/>
                <a:gd name="f259" fmla="*/ 236 f220 1"/>
                <a:gd name="f260" fmla="*/ 319 f221 1"/>
                <a:gd name="f261" fmla="*/ 310 f220 1"/>
                <a:gd name="f262" fmla="*/ 330 f221 1"/>
                <a:gd name="f263" fmla="*/ 314 f220 1"/>
                <a:gd name="f264" fmla="*/ 433 f221 1"/>
                <a:gd name="f265" fmla="*/ 395 f221 1"/>
                <a:gd name="f266" fmla="*/ 230 f220 1"/>
                <a:gd name="f267" fmla="*/ 358 f221 1"/>
                <a:gd name="f268" fmla="*/ 209 f220 1"/>
                <a:gd name="f269" fmla="*/ 312 f221 1"/>
                <a:gd name="f270" fmla="*/ 204 f220 1"/>
                <a:gd name="f271" fmla="*/ 278 f221 1"/>
                <a:gd name="f272" fmla="*/ 217 f221 1"/>
                <a:gd name="f273" fmla="*/ 215 f220 1"/>
                <a:gd name="f274" fmla="*/ 182 f221 1"/>
                <a:gd name="f275" fmla="*/ 234 f220 1"/>
                <a:gd name="f276" fmla="*/ 153 f221 1"/>
                <a:gd name="f277" fmla="*/ 251 f221 1"/>
                <a:gd name="f278" fmla="*/ 266 f221 1"/>
                <a:gd name="f279" fmla="*/ 307 f220 1"/>
                <a:gd name="f280" fmla="*/ 270 f221 1"/>
                <a:gd name="f281" fmla="*/ 237 f220 1"/>
                <a:gd name="f282" fmla="*/ 292 f221 1"/>
                <a:gd name="f283" fmla="*/ 211 f220 1"/>
                <a:gd name="f284" fmla="*/ 231 f221 1"/>
                <a:gd name="f285" fmla="*/ 85 f220 1"/>
                <a:gd name="f286" fmla="*/ 134 f220 1"/>
                <a:gd name="f287" fmla="*/ 293 f221 1"/>
                <a:gd name="f288" fmla="*/ 190 f220 1"/>
                <a:gd name="f289" fmla="*/ 354 f221 1"/>
                <a:gd name="f290" fmla="*/ 135 f220 1"/>
                <a:gd name="f291" fmla="*/ 355 f221 1"/>
                <a:gd name="f292" fmla="*/ 90 f220 1"/>
                <a:gd name="f293" fmla="*/ 320 f221 1"/>
                <a:gd name="f294" fmla="*/ 80 f221 1"/>
                <a:gd name="f295" fmla="*/ 126 f220 1"/>
                <a:gd name="f296" fmla="*/ 108 f221 1"/>
                <a:gd name="f297" fmla="*/ 174 f220 1"/>
                <a:gd name="f298" fmla="*/ 156 f221 1"/>
                <a:gd name="f299" fmla="*/ 162 f220 1"/>
                <a:gd name="f300" fmla="*/ 167 f221 1"/>
                <a:gd name="f301" fmla="*/ 109 f220 1"/>
                <a:gd name="f302" fmla="*/ 134 f221 1"/>
                <a:gd name="f303" fmla="*/ 88 f220 1"/>
                <a:gd name="f304" fmla="*/ 111 f221 1"/>
                <a:gd name="f305" fmla="*/ 92 f220 1"/>
                <a:gd name="f306" fmla="*/ 506 f221 1"/>
                <a:gd name="f307" fmla="*/ 472 f221 1"/>
                <a:gd name="f308" fmla="*/ 97 f220 1"/>
                <a:gd name="f309" fmla="*/ 441 f221 1"/>
                <a:gd name="f310" fmla="*/ 96 f220 1"/>
                <a:gd name="f311" fmla="*/ 418 f221 1"/>
                <a:gd name="f312" fmla="*/ 432 f221 1"/>
                <a:gd name="f313" fmla="*/ 165 f220 1"/>
                <a:gd name="f314" fmla="*/ 478 f221 1"/>
                <a:gd name="f315" fmla="*/ 172 f220 1"/>
                <a:gd name="f316" fmla="+- f222 0 f1"/>
                <a:gd name="f317" fmla="*/ f225 1 586"/>
                <a:gd name="f318" fmla="*/ f226 1 330"/>
                <a:gd name="f319" fmla="*/ f227 1 586"/>
                <a:gd name="f320" fmla="*/ f228 1 330"/>
                <a:gd name="f321" fmla="*/ f229 1 586"/>
                <a:gd name="f322" fmla="*/ f230 1 330"/>
                <a:gd name="f323" fmla="*/ f231 1 586"/>
                <a:gd name="f324" fmla="*/ f232 1 330"/>
                <a:gd name="f325" fmla="*/ f233 1 586"/>
                <a:gd name="f326" fmla="*/ f234 1 586"/>
                <a:gd name="f327" fmla="*/ f235 1 330"/>
                <a:gd name="f328" fmla="*/ f236 1 586"/>
                <a:gd name="f329" fmla="*/ f237 1 330"/>
                <a:gd name="f330" fmla="*/ f238 1 586"/>
                <a:gd name="f331" fmla="*/ f239 1 330"/>
                <a:gd name="f332" fmla="*/ f240 1 586"/>
                <a:gd name="f333" fmla="*/ f241 1 330"/>
                <a:gd name="f334" fmla="*/ f242 1 586"/>
                <a:gd name="f335" fmla="*/ f243 1 330"/>
                <a:gd name="f336" fmla="*/ f244 1 586"/>
                <a:gd name="f337" fmla="*/ f245 1 330"/>
                <a:gd name="f338" fmla="*/ f246 1 586"/>
                <a:gd name="f339" fmla="*/ f247 1 330"/>
                <a:gd name="f340" fmla="*/ f248 1 586"/>
                <a:gd name="f341" fmla="*/ f249 1 330"/>
                <a:gd name="f342" fmla="*/ f250 1 586"/>
                <a:gd name="f343" fmla="*/ f251 1 330"/>
                <a:gd name="f344" fmla="*/ f252 1 586"/>
                <a:gd name="f345" fmla="*/ f253 1 330"/>
                <a:gd name="f346" fmla="*/ f254 1 586"/>
                <a:gd name="f347" fmla="*/ f255 1 330"/>
                <a:gd name="f348" fmla="*/ f256 1 586"/>
                <a:gd name="f349" fmla="*/ f257 1 330"/>
                <a:gd name="f350" fmla="*/ f258 1 586"/>
                <a:gd name="f351" fmla="*/ f259 1 330"/>
                <a:gd name="f352" fmla="*/ f260 1 586"/>
                <a:gd name="f353" fmla="*/ f261 1 330"/>
                <a:gd name="f354" fmla="*/ f262 1 586"/>
                <a:gd name="f355" fmla="*/ f263 1 330"/>
                <a:gd name="f356" fmla="*/ f264 1 586"/>
                <a:gd name="f357" fmla="*/ f265 1 586"/>
                <a:gd name="f358" fmla="*/ f266 1 330"/>
                <a:gd name="f359" fmla="*/ f267 1 586"/>
                <a:gd name="f360" fmla="*/ f268 1 330"/>
                <a:gd name="f361" fmla="*/ f269 1 586"/>
                <a:gd name="f362" fmla="*/ f270 1 330"/>
                <a:gd name="f363" fmla="*/ f271 1 586"/>
                <a:gd name="f364" fmla="*/ f272 1 586"/>
                <a:gd name="f365" fmla="*/ f273 1 330"/>
                <a:gd name="f366" fmla="*/ f274 1 586"/>
                <a:gd name="f367" fmla="*/ f275 1 330"/>
                <a:gd name="f368" fmla="*/ f276 1 586"/>
                <a:gd name="f369" fmla="*/ f277 1 586"/>
                <a:gd name="f370" fmla="*/ f278 1 586"/>
                <a:gd name="f371" fmla="*/ f279 1 330"/>
                <a:gd name="f372" fmla="*/ f280 1 586"/>
                <a:gd name="f373" fmla="*/ f281 1 330"/>
                <a:gd name="f374" fmla="*/ f282 1 586"/>
                <a:gd name="f375" fmla="*/ f283 1 330"/>
                <a:gd name="f376" fmla="*/ f284 1 586"/>
                <a:gd name="f377" fmla="*/ f285 1 330"/>
                <a:gd name="f378" fmla="*/ f286 1 330"/>
                <a:gd name="f379" fmla="*/ f287 1 586"/>
                <a:gd name="f380" fmla="*/ f288 1 330"/>
                <a:gd name="f381" fmla="*/ f289 1 586"/>
                <a:gd name="f382" fmla="*/ f290 1 330"/>
                <a:gd name="f383" fmla="*/ f291 1 586"/>
                <a:gd name="f384" fmla="*/ f292 1 330"/>
                <a:gd name="f385" fmla="*/ f293 1 586"/>
                <a:gd name="f386" fmla="*/ f294 1 586"/>
                <a:gd name="f387" fmla="*/ f295 1 330"/>
                <a:gd name="f388" fmla="*/ f296 1 586"/>
                <a:gd name="f389" fmla="*/ f297 1 330"/>
                <a:gd name="f390" fmla="*/ f298 1 586"/>
                <a:gd name="f391" fmla="*/ f299 1 330"/>
                <a:gd name="f392" fmla="*/ f300 1 586"/>
                <a:gd name="f393" fmla="*/ f301 1 330"/>
                <a:gd name="f394" fmla="*/ f302 1 586"/>
                <a:gd name="f395" fmla="*/ f303 1 330"/>
                <a:gd name="f396" fmla="*/ f304 1 586"/>
                <a:gd name="f397" fmla="*/ f305 1 330"/>
                <a:gd name="f398" fmla="*/ f306 1 586"/>
                <a:gd name="f399" fmla="*/ f307 1 586"/>
                <a:gd name="f400" fmla="*/ f308 1 330"/>
                <a:gd name="f401" fmla="*/ f309 1 586"/>
                <a:gd name="f402" fmla="*/ f310 1 330"/>
                <a:gd name="f403" fmla="*/ f311 1 586"/>
                <a:gd name="f404" fmla="*/ f312 1 586"/>
                <a:gd name="f405" fmla="*/ f313 1 330"/>
                <a:gd name="f406" fmla="*/ f314 1 586"/>
                <a:gd name="f407" fmla="*/ f315 1 330"/>
                <a:gd name="f408" fmla="*/ 0 1 f223"/>
                <a:gd name="f409" fmla="*/ f217 1 f223"/>
                <a:gd name="f410" fmla="*/ 0 1 f224"/>
                <a:gd name="f411" fmla="*/ f218 1 f224"/>
                <a:gd name="f412" fmla="*/ f317 1 f223"/>
                <a:gd name="f413" fmla="*/ f318 1 f224"/>
                <a:gd name="f414" fmla="*/ f319 1 f223"/>
                <a:gd name="f415" fmla="*/ f320 1 f224"/>
                <a:gd name="f416" fmla="*/ f321 1 f223"/>
                <a:gd name="f417" fmla="*/ f322 1 f224"/>
                <a:gd name="f418" fmla="*/ f323 1 f223"/>
                <a:gd name="f419" fmla="*/ f324 1 f224"/>
                <a:gd name="f420" fmla="*/ f325 1 f223"/>
                <a:gd name="f421" fmla="*/ f326 1 f223"/>
                <a:gd name="f422" fmla="*/ f327 1 f224"/>
                <a:gd name="f423" fmla="*/ f328 1 f223"/>
                <a:gd name="f424" fmla="*/ f329 1 f224"/>
                <a:gd name="f425" fmla="*/ f330 1 f223"/>
                <a:gd name="f426" fmla="*/ f331 1 f224"/>
                <a:gd name="f427" fmla="*/ f332 1 f223"/>
                <a:gd name="f428" fmla="*/ f333 1 f224"/>
                <a:gd name="f429" fmla="*/ f334 1 f223"/>
                <a:gd name="f430" fmla="*/ f335 1 f224"/>
                <a:gd name="f431" fmla="*/ f336 1 f223"/>
                <a:gd name="f432" fmla="*/ f337 1 f224"/>
                <a:gd name="f433" fmla="*/ f338 1 f223"/>
                <a:gd name="f434" fmla="*/ f339 1 f224"/>
                <a:gd name="f435" fmla="*/ f340 1 f223"/>
                <a:gd name="f436" fmla="*/ f341 1 f224"/>
                <a:gd name="f437" fmla="*/ f342 1 f223"/>
                <a:gd name="f438" fmla="*/ f343 1 f224"/>
                <a:gd name="f439" fmla="*/ f344 1 f223"/>
                <a:gd name="f440" fmla="*/ f345 1 f224"/>
                <a:gd name="f441" fmla="*/ f346 1 f223"/>
                <a:gd name="f442" fmla="*/ f347 1 f224"/>
                <a:gd name="f443" fmla="*/ f348 1 f223"/>
                <a:gd name="f444" fmla="*/ f349 1 f224"/>
                <a:gd name="f445" fmla="*/ f350 1 f223"/>
                <a:gd name="f446" fmla="*/ f351 1 f224"/>
                <a:gd name="f447" fmla="*/ f352 1 f223"/>
                <a:gd name="f448" fmla="*/ f353 1 f224"/>
                <a:gd name="f449" fmla="*/ f354 1 f223"/>
                <a:gd name="f450" fmla="*/ f355 1 f224"/>
                <a:gd name="f451" fmla="*/ f356 1 f223"/>
                <a:gd name="f452" fmla="*/ f357 1 f223"/>
                <a:gd name="f453" fmla="*/ f358 1 f224"/>
                <a:gd name="f454" fmla="*/ f359 1 f223"/>
                <a:gd name="f455" fmla="*/ f360 1 f224"/>
                <a:gd name="f456" fmla="*/ f361 1 f223"/>
                <a:gd name="f457" fmla="*/ f362 1 f224"/>
                <a:gd name="f458" fmla="*/ f363 1 f223"/>
                <a:gd name="f459" fmla="*/ f364 1 f223"/>
                <a:gd name="f460" fmla="*/ f365 1 f224"/>
                <a:gd name="f461" fmla="*/ f366 1 f223"/>
                <a:gd name="f462" fmla="*/ f367 1 f224"/>
                <a:gd name="f463" fmla="*/ f368 1 f223"/>
                <a:gd name="f464" fmla="*/ f369 1 f223"/>
                <a:gd name="f465" fmla="*/ f370 1 f223"/>
                <a:gd name="f466" fmla="*/ f371 1 f224"/>
                <a:gd name="f467" fmla="*/ f372 1 f223"/>
                <a:gd name="f468" fmla="*/ f373 1 f224"/>
                <a:gd name="f469" fmla="*/ f374 1 f223"/>
                <a:gd name="f470" fmla="*/ f375 1 f224"/>
                <a:gd name="f471" fmla="*/ f376 1 f223"/>
                <a:gd name="f472" fmla="*/ f377 1 f224"/>
                <a:gd name="f473" fmla="*/ f378 1 f224"/>
                <a:gd name="f474" fmla="*/ f379 1 f223"/>
                <a:gd name="f475" fmla="*/ f380 1 f224"/>
                <a:gd name="f476" fmla="*/ f381 1 f223"/>
                <a:gd name="f477" fmla="*/ f382 1 f224"/>
                <a:gd name="f478" fmla="*/ f383 1 f223"/>
                <a:gd name="f479" fmla="*/ f384 1 f224"/>
                <a:gd name="f480" fmla="*/ f385 1 f223"/>
                <a:gd name="f481" fmla="*/ f386 1 f223"/>
                <a:gd name="f482" fmla="*/ f387 1 f224"/>
                <a:gd name="f483" fmla="*/ f388 1 f223"/>
                <a:gd name="f484" fmla="*/ f389 1 f224"/>
                <a:gd name="f485" fmla="*/ f390 1 f223"/>
                <a:gd name="f486" fmla="*/ f391 1 f224"/>
                <a:gd name="f487" fmla="*/ f392 1 f223"/>
                <a:gd name="f488" fmla="*/ f393 1 f224"/>
                <a:gd name="f489" fmla="*/ f394 1 f223"/>
                <a:gd name="f490" fmla="*/ f395 1 f224"/>
                <a:gd name="f491" fmla="*/ f396 1 f223"/>
                <a:gd name="f492" fmla="*/ f397 1 f224"/>
                <a:gd name="f493" fmla="*/ f398 1 f223"/>
                <a:gd name="f494" fmla="*/ f399 1 f223"/>
                <a:gd name="f495" fmla="*/ f400 1 f224"/>
                <a:gd name="f496" fmla="*/ f401 1 f223"/>
                <a:gd name="f497" fmla="*/ f402 1 f224"/>
                <a:gd name="f498" fmla="*/ f403 1 f223"/>
                <a:gd name="f499" fmla="*/ f404 1 f223"/>
                <a:gd name="f500" fmla="*/ f405 1 f224"/>
                <a:gd name="f501" fmla="*/ f406 1 f223"/>
                <a:gd name="f502" fmla="*/ f407 1 f224"/>
                <a:gd name="f503" fmla="*/ f408 f214 1"/>
                <a:gd name="f504" fmla="*/ f409 f214 1"/>
                <a:gd name="f505" fmla="*/ f411 f215 1"/>
                <a:gd name="f506" fmla="*/ f410 f215 1"/>
                <a:gd name="f507" fmla="*/ f412 f214 1"/>
                <a:gd name="f508" fmla="*/ f413 f215 1"/>
                <a:gd name="f509" fmla="*/ f414 f214 1"/>
                <a:gd name="f510" fmla="*/ f415 f215 1"/>
                <a:gd name="f511" fmla="*/ f416 f214 1"/>
                <a:gd name="f512" fmla="*/ f417 f215 1"/>
                <a:gd name="f513" fmla="*/ f418 f214 1"/>
                <a:gd name="f514" fmla="*/ f419 f215 1"/>
                <a:gd name="f515" fmla="*/ f420 f214 1"/>
                <a:gd name="f516" fmla="*/ f421 f214 1"/>
                <a:gd name="f517" fmla="*/ f422 f215 1"/>
                <a:gd name="f518" fmla="*/ f423 f214 1"/>
                <a:gd name="f519" fmla="*/ f424 f215 1"/>
                <a:gd name="f520" fmla="*/ f425 f214 1"/>
                <a:gd name="f521" fmla="*/ f426 f215 1"/>
                <a:gd name="f522" fmla="*/ f427 f214 1"/>
                <a:gd name="f523" fmla="*/ f428 f215 1"/>
                <a:gd name="f524" fmla="*/ f429 f214 1"/>
                <a:gd name="f525" fmla="*/ f430 f215 1"/>
                <a:gd name="f526" fmla="*/ f431 f214 1"/>
                <a:gd name="f527" fmla="*/ f432 f215 1"/>
                <a:gd name="f528" fmla="*/ f433 f214 1"/>
                <a:gd name="f529" fmla="*/ f434 f215 1"/>
                <a:gd name="f530" fmla="*/ f435 f214 1"/>
                <a:gd name="f531" fmla="*/ f436 f215 1"/>
                <a:gd name="f532" fmla="*/ f437 f214 1"/>
                <a:gd name="f533" fmla="*/ f438 f215 1"/>
                <a:gd name="f534" fmla="*/ f439 f214 1"/>
                <a:gd name="f535" fmla="*/ f440 f215 1"/>
                <a:gd name="f536" fmla="*/ f441 f214 1"/>
                <a:gd name="f537" fmla="*/ f442 f215 1"/>
                <a:gd name="f538" fmla="*/ f443 f214 1"/>
                <a:gd name="f539" fmla="*/ f444 f215 1"/>
                <a:gd name="f540" fmla="*/ f445 f214 1"/>
                <a:gd name="f541" fmla="*/ f446 f215 1"/>
                <a:gd name="f542" fmla="*/ f447 f214 1"/>
                <a:gd name="f543" fmla="*/ f448 f215 1"/>
                <a:gd name="f544" fmla="*/ f449 f214 1"/>
                <a:gd name="f545" fmla="*/ f450 f215 1"/>
                <a:gd name="f546" fmla="*/ f451 f214 1"/>
                <a:gd name="f547" fmla="*/ f452 f214 1"/>
                <a:gd name="f548" fmla="*/ f453 f215 1"/>
                <a:gd name="f549" fmla="*/ f454 f214 1"/>
                <a:gd name="f550" fmla="*/ f455 f215 1"/>
                <a:gd name="f551" fmla="*/ f456 f214 1"/>
                <a:gd name="f552" fmla="*/ f457 f215 1"/>
                <a:gd name="f553" fmla="*/ f458 f214 1"/>
                <a:gd name="f554" fmla="*/ f459 f214 1"/>
                <a:gd name="f555" fmla="*/ f460 f215 1"/>
                <a:gd name="f556" fmla="*/ f461 f214 1"/>
                <a:gd name="f557" fmla="*/ f462 f215 1"/>
                <a:gd name="f558" fmla="*/ f463 f214 1"/>
                <a:gd name="f559" fmla="*/ f464 f214 1"/>
                <a:gd name="f560" fmla="*/ f465 f214 1"/>
                <a:gd name="f561" fmla="*/ f466 f215 1"/>
                <a:gd name="f562" fmla="*/ f467 f214 1"/>
                <a:gd name="f563" fmla="*/ f468 f215 1"/>
                <a:gd name="f564" fmla="*/ f469 f214 1"/>
                <a:gd name="f565" fmla="*/ f470 f215 1"/>
                <a:gd name="f566" fmla="*/ f471 f214 1"/>
                <a:gd name="f567" fmla="*/ f472 f215 1"/>
                <a:gd name="f568" fmla="*/ f473 f215 1"/>
                <a:gd name="f569" fmla="*/ f474 f214 1"/>
                <a:gd name="f570" fmla="*/ f475 f215 1"/>
                <a:gd name="f571" fmla="*/ f476 f214 1"/>
                <a:gd name="f572" fmla="*/ f477 f215 1"/>
                <a:gd name="f573" fmla="*/ f478 f214 1"/>
                <a:gd name="f574" fmla="*/ f479 f215 1"/>
                <a:gd name="f575" fmla="*/ f480 f214 1"/>
                <a:gd name="f576" fmla="*/ f481 f214 1"/>
                <a:gd name="f577" fmla="*/ f482 f215 1"/>
                <a:gd name="f578" fmla="*/ f483 f214 1"/>
                <a:gd name="f579" fmla="*/ f484 f215 1"/>
                <a:gd name="f580" fmla="*/ f485 f214 1"/>
                <a:gd name="f581" fmla="*/ f486 f215 1"/>
                <a:gd name="f582" fmla="*/ f487 f214 1"/>
                <a:gd name="f583" fmla="*/ f488 f215 1"/>
                <a:gd name="f584" fmla="*/ f489 f214 1"/>
                <a:gd name="f585" fmla="*/ f490 f215 1"/>
                <a:gd name="f586" fmla="*/ f491 f214 1"/>
                <a:gd name="f587" fmla="*/ f492 f215 1"/>
                <a:gd name="f588" fmla="*/ f493 f214 1"/>
                <a:gd name="f589" fmla="*/ f494 f214 1"/>
                <a:gd name="f590" fmla="*/ f495 f215 1"/>
                <a:gd name="f591" fmla="*/ f496 f214 1"/>
                <a:gd name="f592" fmla="*/ f497 f215 1"/>
                <a:gd name="f593" fmla="*/ f498 f214 1"/>
                <a:gd name="f594" fmla="*/ f499 f214 1"/>
                <a:gd name="f595" fmla="*/ f500 f215 1"/>
                <a:gd name="f596" fmla="*/ f501 f214 1"/>
                <a:gd name="f597" fmla="*/ f502 f215 1"/>
              </a:gdLst>
              <a:ahLst/>
              <a:cxnLst>
                <a:cxn ang="3cd4">
                  <a:pos x="hc" y="t"/>
                </a:cxn>
                <a:cxn ang="0">
                  <a:pos x="r" y="vc"/>
                </a:cxn>
                <a:cxn ang="cd4">
                  <a:pos x="hc" y="b"/>
                </a:cxn>
                <a:cxn ang="cd2">
                  <a:pos x="l" y="vc"/>
                </a:cxn>
                <a:cxn ang="f316">
                  <a:pos x="f507" y="f508"/>
                </a:cxn>
                <a:cxn ang="f316">
                  <a:pos x="f509" y="f510"/>
                </a:cxn>
                <a:cxn ang="f316">
                  <a:pos x="f511" y="f510"/>
                </a:cxn>
                <a:cxn ang="f316">
                  <a:pos x="f511" y="f512"/>
                </a:cxn>
                <a:cxn ang="f316">
                  <a:pos x="f513" y="f512"/>
                </a:cxn>
                <a:cxn ang="f316">
                  <a:pos x="f513" y="f514"/>
                </a:cxn>
                <a:cxn ang="f316">
                  <a:pos x="f515" y="f514"/>
                </a:cxn>
                <a:cxn ang="f316">
                  <a:pos x="f516" y="f517"/>
                </a:cxn>
                <a:cxn ang="f316">
                  <a:pos x="f518" y="f519"/>
                </a:cxn>
                <a:cxn ang="f316">
                  <a:pos x="f520" y="f521"/>
                </a:cxn>
                <a:cxn ang="f316">
                  <a:pos x="f522" y="f523"/>
                </a:cxn>
                <a:cxn ang="f316">
                  <a:pos x="f524" y="f525"/>
                </a:cxn>
                <a:cxn ang="f316">
                  <a:pos x="f526" y="f527"/>
                </a:cxn>
                <a:cxn ang="f316">
                  <a:pos x="f528" y="f529"/>
                </a:cxn>
                <a:cxn ang="f316">
                  <a:pos x="f530" y="f531"/>
                </a:cxn>
                <a:cxn ang="f316">
                  <a:pos x="f532" y="f533"/>
                </a:cxn>
                <a:cxn ang="f316">
                  <a:pos x="f534" y="f535"/>
                </a:cxn>
                <a:cxn ang="f316">
                  <a:pos x="f536" y="f537"/>
                </a:cxn>
                <a:cxn ang="f316">
                  <a:pos x="f538" y="f539"/>
                </a:cxn>
                <a:cxn ang="f316">
                  <a:pos x="f507" y="f508"/>
                </a:cxn>
                <a:cxn ang="f316">
                  <a:pos x="f540" y="f541"/>
                </a:cxn>
                <a:cxn ang="f316">
                  <a:pos x="f542" y="f543"/>
                </a:cxn>
                <a:cxn ang="f316">
                  <a:pos x="f544" y="f545"/>
                </a:cxn>
                <a:cxn ang="f316">
                  <a:pos x="f546" y="f545"/>
                </a:cxn>
                <a:cxn ang="f316">
                  <a:pos x="f547" y="f548"/>
                </a:cxn>
                <a:cxn ang="f316">
                  <a:pos x="f549" y="f550"/>
                </a:cxn>
                <a:cxn ang="f316">
                  <a:pos x="f551" y="f552"/>
                </a:cxn>
                <a:cxn ang="f316">
                  <a:pos x="f553" y="f552"/>
                </a:cxn>
                <a:cxn ang="f316">
                  <a:pos x="f554" y="f555"/>
                </a:cxn>
                <a:cxn ang="f316">
                  <a:pos x="f556" y="f557"/>
                </a:cxn>
                <a:cxn ang="f316">
                  <a:pos x="f558" y="f545"/>
                </a:cxn>
                <a:cxn ang="f316">
                  <a:pos x="f559" y="f545"/>
                </a:cxn>
                <a:cxn ang="f316">
                  <a:pos x="f560" y="f561"/>
                </a:cxn>
                <a:cxn ang="f316">
                  <a:pos x="f562" y="f563"/>
                </a:cxn>
                <a:cxn ang="f316">
                  <a:pos x="f564" y="f565"/>
                </a:cxn>
                <a:cxn ang="f316">
                  <a:pos x="f540" y="f541"/>
                </a:cxn>
                <a:cxn ang="f316">
                  <a:pos x="f566" y="f567"/>
                </a:cxn>
                <a:cxn ang="f316">
                  <a:pos x="f566" y="f568"/>
                </a:cxn>
                <a:cxn ang="f316">
                  <a:pos x="f569" y="f570"/>
                </a:cxn>
                <a:cxn ang="f316">
                  <a:pos x="f571" y="f572"/>
                </a:cxn>
                <a:cxn ang="f316">
                  <a:pos x="f573" y="f574"/>
                </a:cxn>
                <a:cxn ang="f316">
                  <a:pos x="f575" y="f519"/>
                </a:cxn>
                <a:cxn ang="f316">
                  <a:pos x="f566" y="f567"/>
                </a:cxn>
                <a:cxn ang="f316">
                  <a:pos x="f576" y="f577"/>
                </a:cxn>
                <a:cxn ang="f316">
                  <a:pos x="f578" y="f579"/>
                </a:cxn>
                <a:cxn ang="f316">
                  <a:pos x="f580" y="f581"/>
                </a:cxn>
                <a:cxn ang="f316">
                  <a:pos x="f582" y="f583"/>
                </a:cxn>
                <a:cxn ang="f316">
                  <a:pos x="f584" y="f585"/>
                </a:cxn>
                <a:cxn ang="f316">
                  <a:pos x="f586" y="f587"/>
                </a:cxn>
                <a:cxn ang="f316">
                  <a:pos x="f576" y="f577"/>
                </a:cxn>
                <a:cxn ang="f316">
                  <a:pos x="f588" y="f577"/>
                </a:cxn>
                <a:cxn ang="f316">
                  <a:pos x="f589" y="f590"/>
                </a:cxn>
                <a:cxn ang="f316">
                  <a:pos x="f591" y="f592"/>
                </a:cxn>
                <a:cxn ang="f316">
                  <a:pos x="f593" y="f583"/>
                </a:cxn>
                <a:cxn ang="f316">
                  <a:pos x="f594" y="f595"/>
                </a:cxn>
                <a:cxn ang="f316">
                  <a:pos x="f596" y="f597"/>
                </a:cxn>
                <a:cxn ang="f316">
                  <a:pos x="f588" y="f577"/>
                </a:cxn>
              </a:cxnLst>
              <a:rect l="f503" t="f506" r="f504" b="f505"/>
              <a:pathLst>
                <a:path w="586" h="330">
                  <a:moveTo>
                    <a:pt x="f8" y="f9"/>
                  </a:moveTo>
                  <a:cubicBezTo>
                    <a:pt x="f10" y="f11"/>
                    <a:pt x="f6" y="f12"/>
                    <a:pt x="f13" y="f14"/>
                  </a:cubicBezTo>
                  <a:cubicBezTo>
                    <a:pt x="f15" y="f14"/>
                    <a:pt x="f16" y="f14"/>
                    <a:pt x="f17" y="f14"/>
                  </a:cubicBezTo>
                  <a:cubicBezTo>
                    <a:pt x="f17" y="f18"/>
                    <a:pt x="f17" y="f19"/>
                    <a:pt x="f17" y="f7"/>
                  </a:cubicBezTo>
                  <a:cubicBezTo>
                    <a:pt x="f20" y="f7"/>
                    <a:pt x="f21" y="f7"/>
                    <a:pt x="f22" y="f7"/>
                  </a:cubicBezTo>
                  <a:cubicBezTo>
                    <a:pt x="f22" y="f23"/>
                    <a:pt x="f22" y="f24"/>
                    <a:pt x="f22" y="f25"/>
                  </a:cubicBezTo>
                  <a:cubicBezTo>
                    <a:pt x="f26" y="f25"/>
                    <a:pt x="f27" y="f25"/>
                    <a:pt x="f28" y="f25"/>
                  </a:cubicBezTo>
                  <a:cubicBezTo>
                    <a:pt x="f5" y="f29"/>
                    <a:pt x="f30" y="f31"/>
                    <a:pt x="f32" y="f33"/>
                  </a:cubicBezTo>
                  <a:cubicBezTo>
                    <a:pt x="f27" y="f34"/>
                    <a:pt x="f35" y="f36"/>
                    <a:pt x="f37" y="f38"/>
                  </a:cubicBezTo>
                  <a:cubicBezTo>
                    <a:pt x="f39" y="f40"/>
                    <a:pt x="f41" y="f42"/>
                    <a:pt x="f43" y="f44"/>
                  </a:cubicBezTo>
                  <a:cubicBezTo>
                    <a:pt x="f45" y="f46"/>
                    <a:pt x="f47" y="f48"/>
                    <a:pt x="f49" y="f50"/>
                  </a:cubicBezTo>
                  <a:cubicBezTo>
                    <a:pt x="f51" y="f52"/>
                    <a:pt x="f51" y="f52"/>
                    <a:pt x="f53" y="f54"/>
                  </a:cubicBezTo>
                  <a:cubicBezTo>
                    <a:pt x="f51" y="f55"/>
                    <a:pt x="f56" y="f57"/>
                    <a:pt x="f58" y="f59"/>
                  </a:cubicBezTo>
                  <a:cubicBezTo>
                    <a:pt x="f60" y="f61"/>
                    <a:pt x="f62" y="f63"/>
                    <a:pt x="f25" y="f64"/>
                  </a:cubicBezTo>
                  <a:cubicBezTo>
                    <a:pt x="f65" y="f5"/>
                    <a:pt x="f66" y="f67"/>
                    <a:pt x="f68" y="f69"/>
                  </a:cubicBezTo>
                  <a:cubicBezTo>
                    <a:pt x="f70" y="f71"/>
                    <a:pt x="f72" y="f73"/>
                    <a:pt x="f74" y="f75"/>
                  </a:cubicBezTo>
                  <a:cubicBezTo>
                    <a:pt x="f76" y="f77"/>
                    <a:pt x="f76" y="f77"/>
                    <a:pt x="f78" y="f79"/>
                  </a:cubicBezTo>
                  <a:cubicBezTo>
                    <a:pt x="f80" y="f81"/>
                    <a:pt x="f82" y="f83"/>
                    <a:pt x="f84" y="f85"/>
                  </a:cubicBezTo>
                  <a:cubicBezTo>
                    <a:pt x="f86" y="f40"/>
                    <a:pt x="f87" y="f88"/>
                    <a:pt x="f89" y="f90"/>
                  </a:cubicBezTo>
                  <a:cubicBezTo>
                    <a:pt x="f91" y="f26"/>
                    <a:pt x="f92" y="f93"/>
                    <a:pt x="f8" y="f9"/>
                  </a:cubicBezTo>
                  <a:close/>
                  <a:moveTo>
                    <a:pt x="f94" y="f95"/>
                  </a:moveTo>
                  <a:cubicBezTo>
                    <a:pt x="f96" y="f97"/>
                    <a:pt x="f98" y="f99"/>
                    <a:pt x="f65" y="f100"/>
                  </a:cubicBezTo>
                  <a:cubicBezTo>
                    <a:pt x="f101" y="f102"/>
                    <a:pt x="f103" y="f104"/>
                    <a:pt x="f7" y="f104"/>
                  </a:cubicBezTo>
                  <a:cubicBezTo>
                    <a:pt x="f105" y="f104"/>
                    <a:pt x="f106" y="f104"/>
                    <a:pt x="f107" y="f104"/>
                  </a:cubicBezTo>
                  <a:cubicBezTo>
                    <a:pt x="f108" y="f109"/>
                    <a:pt x="f110" y="f97"/>
                    <a:pt x="f111" y="f112"/>
                  </a:cubicBezTo>
                  <a:cubicBezTo>
                    <a:pt x="f113" y="f114"/>
                    <a:pt x="f115" y="f116"/>
                    <a:pt x="f117" y="f118"/>
                  </a:cubicBezTo>
                  <a:cubicBezTo>
                    <a:pt x="f119" y="f120"/>
                    <a:pt x="f7" y="f31"/>
                    <a:pt x="f19" y="f121"/>
                  </a:cubicBezTo>
                  <a:cubicBezTo>
                    <a:pt x="f122" y="f123"/>
                    <a:pt x="f124" y="f118"/>
                    <a:pt x="f125" y="f121"/>
                  </a:cubicBezTo>
                  <a:cubicBezTo>
                    <a:pt x="f126" y="f127"/>
                    <a:pt x="f95" y="f128"/>
                    <a:pt x="f116" y="f129"/>
                  </a:cubicBezTo>
                  <a:cubicBezTo>
                    <a:pt x="f130" y="f131"/>
                    <a:pt x="f47" y="f132"/>
                    <a:pt x="f75" y="f133"/>
                  </a:cubicBezTo>
                  <a:cubicBezTo>
                    <a:pt x="f134" y="f97"/>
                    <a:pt x="f135" y="f136"/>
                    <a:pt x="f137" y="f104"/>
                  </a:cubicBezTo>
                  <a:cubicBezTo>
                    <a:pt x="f138" y="f104"/>
                    <a:pt x="f12" y="f23"/>
                    <a:pt x="f139" y="f104"/>
                  </a:cubicBezTo>
                  <a:cubicBezTo>
                    <a:pt x="f140" y="f104"/>
                    <a:pt x="f141" y="f100"/>
                    <a:pt x="f142" y="f143"/>
                  </a:cubicBezTo>
                  <a:cubicBezTo>
                    <a:pt x="f144" y="f145"/>
                    <a:pt x="f146" y="f147"/>
                    <a:pt x="f148" y="f149"/>
                  </a:cubicBezTo>
                  <a:cubicBezTo>
                    <a:pt x="f125" y="f150"/>
                    <a:pt x="f151" y="f29"/>
                    <a:pt x="f152" y="f153"/>
                  </a:cubicBezTo>
                  <a:cubicBezTo>
                    <a:pt x="f154" y="f29"/>
                    <a:pt x="f155" y="f156"/>
                    <a:pt x="f94" y="f95"/>
                  </a:cubicBezTo>
                  <a:close/>
                  <a:moveTo>
                    <a:pt x="f157" y="f158"/>
                  </a:moveTo>
                  <a:cubicBezTo>
                    <a:pt x="f157" y="f159"/>
                    <a:pt x="f112" y="f160"/>
                    <a:pt x="f157" y="f161"/>
                  </a:cubicBezTo>
                  <a:cubicBezTo>
                    <a:pt x="f133" y="f162"/>
                    <a:pt x="f163" y="f45"/>
                    <a:pt x="f146" y="f45"/>
                  </a:cubicBezTo>
                  <a:cubicBezTo>
                    <a:pt x="f164" y="f165"/>
                    <a:pt x="f74" y="f166"/>
                    <a:pt x="f167" y="f168"/>
                  </a:cubicBezTo>
                  <a:cubicBezTo>
                    <a:pt x="f169" y="f170"/>
                    <a:pt x="f171" y="f172"/>
                    <a:pt x="f171" y="f173"/>
                  </a:cubicBezTo>
                  <a:cubicBezTo>
                    <a:pt x="f167" y="f174"/>
                    <a:pt x="f175" y="f176"/>
                    <a:pt x="f177" y="f38"/>
                  </a:cubicBezTo>
                  <a:cubicBezTo>
                    <a:pt x="f152" y="f178"/>
                    <a:pt x="f109" y="f174"/>
                    <a:pt x="f157" y="f158"/>
                  </a:cubicBezTo>
                  <a:close/>
                  <a:moveTo>
                    <a:pt x="f179" y="f81"/>
                  </a:moveTo>
                  <a:cubicBezTo>
                    <a:pt x="f174" y="f180"/>
                    <a:pt x="f36" y="f166"/>
                    <a:pt x="f181" y="f182"/>
                  </a:cubicBezTo>
                  <a:cubicBezTo>
                    <a:pt x="f81" y="f33"/>
                    <a:pt x="f180" y="f79"/>
                    <a:pt x="f183" y="f184"/>
                  </a:cubicBezTo>
                  <a:cubicBezTo>
                    <a:pt x="f166" y="f185"/>
                    <a:pt x="f186" y="f81"/>
                    <a:pt x="f186" y="f187"/>
                  </a:cubicBezTo>
                  <a:cubicBezTo>
                    <a:pt x="f162" y="f46"/>
                    <a:pt x="f183" y="f32"/>
                    <a:pt x="f161" y="f83"/>
                  </a:cubicBezTo>
                  <a:cubicBezTo>
                    <a:pt x="f188" y="f46"/>
                    <a:pt x="f189" y="f46"/>
                    <a:pt x="f190" y="f26"/>
                  </a:cubicBezTo>
                  <a:cubicBezTo>
                    <a:pt x="f59" y="f191"/>
                    <a:pt x="f179" y="f192"/>
                    <a:pt x="f179" y="f81"/>
                  </a:cubicBezTo>
                  <a:close/>
                  <a:moveTo>
                    <a:pt x="f193" y="f81"/>
                  </a:moveTo>
                  <a:cubicBezTo>
                    <a:pt x="f193" y="f194"/>
                    <a:pt x="f195" y="f191"/>
                    <a:pt x="f196" y="f197"/>
                  </a:cubicBezTo>
                  <a:cubicBezTo>
                    <a:pt x="f198" y="f194"/>
                    <a:pt x="f199" y="f192"/>
                    <a:pt x="f108" y="f200"/>
                  </a:cubicBezTo>
                  <a:cubicBezTo>
                    <a:pt x="f107" y="f159"/>
                    <a:pt x="f201" y="f202"/>
                    <a:pt x="f203" y="f187"/>
                  </a:cubicBezTo>
                  <a:cubicBezTo>
                    <a:pt x="f204" y="f205"/>
                    <a:pt x="f206" y="f137"/>
                    <a:pt x="f207" y="f166"/>
                  </a:cubicBezTo>
                  <a:cubicBezTo>
                    <a:pt x="f208" y="f209"/>
                    <a:pt x="f210" y="f211"/>
                    <a:pt x="f212" y="f209"/>
                  </a:cubicBezTo>
                  <a:cubicBezTo>
                    <a:pt x="f195" y="f186"/>
                    <a:pt x="f193" y="f180"/>
                    <a:pt x="f193" y="f81"/>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300" name="Freeform 308">
              <a:extLst>
                <a:ext uri="{FF2B5EF4-FFF2-40B4-BE49-F238E27FC236}">
                  <a16:creationId xmlns:a16="http://schemas.microsoft.com/office/drawing/2014/main" id="{6B058D51-5A5E-6097-B00E-39CD9FEA0891}"/>
                </a:ext>
              </a:extLst>
            </p:cNvPr>
            <p:cNvSpPr/>
            <p:nvPr/>
          </p:nvSpPr>
          <p:spPr>
            <a:xfrm>
              <a:off x="5861047" y="6102751"/>
              <a:ext cx="601666" cy="482602"/>
            </a:xfrm>
            <a:custGeom>
              <a:avLst/>
              <a:gdLst>
                <a:gd name="f0" fmla="val 10800000"/>
                <a:gd name="f1" fmla="val 5400000"/>
                <a:gd name="f2" fmla="val 360"/>
                <a:gd name="f3" fmla="val 180"/>
                <a:gd name="f4" fmla="val w"/>
                <a:gd name="f5" fmla="val h"/>
                <a:gd name="f6" fmla="val 0"/>
                <a:gd name="f7" fmla="val 508"/>
                <a:gd name="f8" fmla="val 408"/>
                <a:gd name="f9" fmla="val 134"/>
                <a:gd name="f10" fmla="val 481"/>
                <a:gd name="f11" fmla="val 159"/>
                <a:gd name="f12" fmla="val 452"/>
                <a:gd name="f13" fmla="val 186"/>
                <a:gd name="f14" fmla="val 417"/>
                <a:gd name="f15" fmla="val 218"/>
                <a:gd name="f16" fmla="val 431"/>
                <a:gd name="f17" fmla="val 229"/>
                <a:gd name="f18" fmla="val 443"/>
                <a:gd name="f19" fmla="val 236"/>
                <a:gd name="f20" fmla="val 245"/>
                <a:gd name="f21" fmla="val 471"/>
                <a:gd name="f22" fmla="val 265"/>
                <a:gd name="f23" fmla="val 466"/>
                <a:gd name="f24" fmla="val 290"/>
                <a:gd name="f25" fmla="val 442"/>
                <a:gd name="f26" fmla="val 304"/>
                <a:gd name="f27" fmla="val 436"/>
                <a:gd name="f28" fmla="val 308"/>
                <a:gd name="f29" fmla="val 432"/>
                <a:gd name="f30" fmla="val 316"/>
                <a:gd name="f31" fmla="val 427"/>
                <a:gd name="f32" fmla="val 322"/>
                <a:gd name="f33" fmla="val 426"/>
                <a:gd name="f34" fmla="val 324"/>
                <a:gd name="f35" fmla="val 328"/>
                <a:gd name="f36" fmla="val 425"/>
                <a:gd name="f37" fmla="val 329"/>
                <a:gd name="f38" fmla="val 409"/>
                <a:gd name="f39" fmla="val 339"/>
                <a:gd name="f40" fmla="val 390"/>
                <a:gd name="f41" fmla="val 346"/>
                <a:gd name="f42" fmla="val 378"/>
                <a:gd name="f43" fmla="val 363"/>
                <a:gd name="f44" fmla="val 348"/>
                <a:gd name="f45" fmla="val 384"/>
                <a:gd name="f46" fmla="val 327"/>
                <a:gd name="f47" fmla="val 376"/>
                <a:gd name="f48" fmla="val 303"/>
                <a:gd name="f49" fmla="val 406"/>
                <a:gd name="f50" fmla="val 295"/>
                <a:gd name="f51" fmla="val 264"/>
                <a:gd name="f52" fmla="val 393"/>
                <a:gd name="f53" fmla="val 259"/>
                <a:gd name="f54" fmla="val 251"/>
                <a:gd name="f55" fmla="val 392"/>
                <a:gd name="f56" fmla="val 394"/>
                <a:gd name="f57" fmla="val 221"/>
                <a:gd name="f58" fmla="val 400"/>
                <a:gd name="f59" fmla="val 207"/>
                <a:gd name="f60" fmla="val 197"/>
                <a:gd name="f61" fmla="val 371"/>
                <a:gd name="f62" fmla="val 194"/>
                <a:gd name="f63" fmla="val 364"/>
                <a:gd name="f64" fmla="val 355"/>
                <a:gd name="f65" fmla="val 176"/>
                <a:gd name="f66" fmla="val 352"/>
                <a:gd name="f67" fmla="val 170"/>
                <a:gd name="f68" fmla="val 351"/>
                <a:gd name="f69" fmla="val 168"/>
                <a:gd name="f70" fmla="val 158"/>
                <a:gd name="f71" fmla="val 330"/>
                <a:gd name="f72" fmla="val 143"/>
                <a:gd name="f73" fmla="val 319"/>
                <a:gd name="f74" fmla="val 129"/>
                <a:gd name="f75" fmla="val 306"/>
                <a:gd name="f76" fmla="val 116"/>
                <a:gd name="f77" fmla="val 293"/>
                <a:gd name="f78" fmla="val 105"/>
                <a:gd name="f79" fmla="val 279"/>
                <a:gd name="f80" fmla="val 90"/>
                <a:gd name="f81" fmla="val 268"/>
                <a:gd name="f82" fmla="val 71"/>
                <a:gd name="f83" fmla="val 255"/>
                <a:gd name="f84" fmla="val 78"/>
                <a:gd name="f85" fmla="val 234"/>
                <a:gd name="f86" fmla="val 89"/>
                <a:gd name="f87" fmla="val 214"/>
                <a:gd name="f88" fmla="val 60"/>
                <a:gd name="f89" fmla="val 31"/>
                <a:gd name="f90" fmla="val 130"/>
                <a:gd name="f91" fmla="val 45"/>
                <a:gd name="f92" fmla="val 87"/>
                <a:gd name="f93" fmla="val 88"/>
                <a:gd name="f94" fmla="val 135"/>
                <a:gd name="f95" fmla="val 1"/>
                <a:gd name="f96" fmla="val 162"/>
                <a:gd name="f97" fmla="val 50"/>
                <a:gd name="f98" fmla="val 205"/>
                <a:gd name="f99" fmla="val 54"/>
                <a:gd name="f100" fmla="val 53"/>
                <a:gd name="f101" fmla="val 52"/>
                <a:gd name="f102" fmla="val 375"/>
                <a:gd name="f103" fmla="val 24"/>
                <a:gd name="f104" fmla="val 423"/>
                <a:gd name="f105" fmla="val 444"/>
                <a:gd name="f106" fmla="val 66"/>
                <a:gd name="f107" fmla="val 465"/>
                <a:gd name="f108" fmla="val 485"/>
                <a:gd name="f109" fmla="val 110"/>
                <a:gd name="f110" fmla="val 101"/>
                <a:gd name="f111" fmla="val 203"/>
                <a:gd name="f112" fmla="val 131"/>
                <a:gd name="f113" fmla="val 153"/>
                <a:gd name="f114" fmla="val 179"/>
                <a:gd name="f115" fmla="val 167"/>
                <a:gd name="f116" fmla="val 201"/>
                <a:gd name="f117" fmla="val 181"/>
                <a:gd name="f118" fmla="val 223"/>
                <a:gd name="f119" fmla="val 224"/>
                <a:gd name="f120" fmla="val 209"/>
                <a:gd name="f121" fmla="val 222"/>
                <a:gd name="f122" fmla="val 248"/>
                <a:gd name="f123" fmla="val 249"/>
                <a:gd name="f124" fmla="val 250"/>
                <a:gd name="f125" fmla="val 225"/>
                <a:gd name="f126" fmla="val 254"/>
                <a:gd name="f127" fmla="val 227"/>
                <a:gd name="f128" fmla="val 230"/>
                <a:gd name="f129" fmla="val 260"/>
                <a:gd name="f130" fmla="val 270"/>
                <a:gd name="f131" fmla="val 258"/>
                <a:gd name="f132" fmla="val 288"/>
                <a:gd name="f133" fmla="val 253"/>
                <a:gd name="f134" fmla="val 311"/>
                <a:gd name="f135" fmla="val 276"/>
                <a:gd name="f136" fmla="val 323"/>
                <a:gd name="f137" fmla="val 286"/>
                <a:gd name="f138" fmla="val 341"/>
                <a:gd name="f139" fmla="val 275"/>
                <a:gd name="f140" fmla="val 367"/>
                <a:gd name="f141" fmla="val 274"/>
                <a:gd name="f142" fmla="val 283"/>
                <a:gd name="f143" fmla="val 380"/>
                <a:gd name="f144" fmla="val 289"/>
                <a:gd name="f145" fmla="val 383"/>
                <a:gd name="f146" fmla="val 292"/>
                <a:gd name="f147" fmla="val 385"/>
                <a:gd name="f148" fmla="val 379"/>
                <a:gd name="f149" fmla="val 305"/>
                <a:gd name="f150" fmla="val 302"/>
                <a:gd name="f151" fmla="val 359"/>
                <a:gd name="f152" fmla="val 300"/>
                <a:gd name="f153" fmla="val 299"/>
                <a:gd name="f154" fmla="val 345"/>
                <a:gd name="f155" fmla="val 297"/>
                <a:gd name="f156" fmla="val 338"/>
                <a:gd name="f157" fmla="val 332"/>
                <a:gd name="f158" fmla="val 326"/>
                <a:gd name="f159" fmla="val 314"/>
                <a:gd name="f160" fmla="val 336"/>
                <a:gd name="f161" fmla="val 321"/>
                <a:gd name="f162" fmla="val 349"/>
                <a:gd name="f163" fmla="val 356"/>
                <a:gd name="f164" fmla="val 337"/>
                <a:gd name="f165" fmla="val 357"/>
                <a:gd name="f166" fmla="val 353"/>
                <a:gd name="f167" fmla="val 343"/>
                <a:gd name="f168" fmla="val 335"/>
                <a:gd name="f169" fmla="val 298"/>
                <a:gd name="f170" fmla="val 291"/>
                <a:gd name="f171" fmla="val 365"/>
                <a:gd name="f172" fmla="val 325"/>
                <a:gd name="f173" fmla="val 396"/>
                <a:gd name="f174" fmla="val 405"/>
                <a:gd name="f175" fmla="val 317"/>
                <a:gd name="f176" fmla="val 403"/>
                <a:gd name="f177" fmla="val 287"/>
                <a:gd name="f178" fmla="val 277"/>
                <a:gd name="f179" fmla="val 266"/>
                <a:gd name="f180" fmla="val 368"/>
                <a:gd name="f181" fmla="val 263"/>
                <a:gd name="f182" fmla="val 369"/>
                <a:gd name="f183" fmla="val 370"/>
                <a:gd name="f184" fmla="val 257"/>
                <a:gd name="f185" fmla="val 256"/>
                <a:gd name="f186" fmla="val 388"/>
                <a:gd name="f187" fmla="val 273"/>
                <a:gd name="f188" fmla="val 410"/>
                <a:gd name="f189" fmla="val 280"/>
                <a:gd name="f190" fmla="val 419"/>
                <a:gd name="f191" fmla="val 296"/>
                <a:gd name="f192" fmla="val 440"/>
                <a:gd name="f193" fmla="val 261"/>
                <a:gd name="f194" fmla="val 397"/>
                <a:gd name="f195" fmla="val 174"/>
                <a:gd name="f196" fmla="val 120"/>
                <a:gd name="f197" fmla="val 121"/>
                <a:gd name="f198" fmla="val 272"/>
                <a:gd name="f199" fmla="val 145"/>
                <a:gd name="f200" fmla="val 157"/>
                <a:gd name="f201" fmla="val 237"/>
                <a:gd name="f202" fmla="val 200"/>
                <a:gd name="f203" fmla="val 171"/>
                <a:gd name="f204" fmla="val 198"/>
                <a:gd name="f205" fmla="val 138"/>
                <a:gd name="f206" fmla="val 199"/>
                <a:gd name="f207" fmla="val 100"/>
                <a:gd name="f208" fmla="val 72"/>
                <a:gd name="f209" fmla="val 211"/>
                <a:gd name="f210" fmla="val 69"/>
                <a:gd name="f211" fmla="val 191"/>
                <a:gd name="f212" fmla="val 65"/>
                <a:gd name="f213" fmla="val 73"/>
                <a:gd name="f214" fmla="val 108"/>
                <a:gd name="f215" fmla="val 140"/>
                <a:gd name="f216" fmla="val 175"/>
                <a:gd name="f217" fmla="val 83"/>
                <a:gd name="f218" fmla="val 92"/>
                <a:gd name="f219" fmla="val 195"/>
                <a:gd name="f220" fmla="val 437"/>
                <a:gd name="f221" fmla="val 177"/>
                <a:gd name="f222" fmla="val 434"/>
                <a:gd name="f223" fmla="val 178"/>
                <a:gd name="f224" fmla="val 429"/>
                <a:gd name="f225" fmla="val 398"/>
                <a:gd name="f226" fmla="val 147"/>
                <a:gd name="f227" fmla="val 112"/>
                <a:gd name="f228" fmla="val 267"/>
                <a:gd name="f229" fmla="val 62"/>
                <a:gd name="f230" fmla="val 74"/>
                <a:gd name="f231" fmla="val 102"/>
                <a:gd name="f232" fmla="val 165"/>
                <a:gd name="f233" fmla="val 161"/>
                <a:gd name="f234" fmla="val 189"/>
                <a:gd name="f235" fmla="val 204"/>
                <a:gd name="f236" fmla="val 219"/>
                <a:gd name="f237" fmla="val 231"/>
                <a:gd name="f238" fmla="val 150"/>
                <a:gd name="f239" fmla="val 242"/>
                <a:gd name="f240" fmla="val 139"/>
                <a:gd name="f241" fmla="val 127"/>
                <a:gd name="f242" fmla="val 281"/>
                <a:gd name="f243" fmla="val 99"/>
                <a:gd name="f244" fmla="val 334"/>
                <a:gd name="f245" fmla="val 128"/>
                <a:gd name="f246" fmla="val 428"/>
                <a:gd name="f247" fmla="val 184"/>
                <a:gd name="f248" fmla="val 166"/>
                <a:gd name="f249" fmla="val 244"/>
                <a:gd name="f250" fmla="val 235"/>
                <a:gd name="f251" fmla="val 188"/>
                <a:gd name="f252" fmla="val 233"/>
                <a:gd name="f253" fmla="val 173"/>
                <a:gd name="f254" fmla="val 247"/>
                <a:gd name="f255" fmla="val 141"/>
                <a:gd name="f256" fmla="val 137"/>
                <a:gd name="f257" fmla="val 285"/>
                <a:gd name="f258" fmla="val 148"/>
                <a:gd name="f259" fmla="val 282"/>
                <a:gd name="f260" fmla="val 210"/>
                <a:gd name="f261" fmla="val 312"/>
                <a:gd name="f262" fmla="val 331"/>
                <a:gd name="f263" fmla="val 340"/>
                <a:gd name="f264" fmla="val 193"/>
                <a:gd name="f265" fmla="val 313"/>
                <a:gd name="f266" fmla="val 151"/>
                <a:gd name="f267" fmla="val 212"/>
                <a:gd name="f268" fmla="val 202"/>
                <a:gd name="f269" fmla="val 122"/>
                <a:gd name="f270" fmla="val 215"/>
                <a:gd name="f271" fmla="val 109"/>
                <a:gd name="f272" fmla="val 96"/>
                <a:gd name="f273" fmla="val 103"/>
                <a:gd name="f274" fmla="val 113"/>
                <a:gd name="f275" fmla="val 115"/>
                <a:gd name="f276" fmla="val 238"/>
                <a:gd name="f277" fmla="val 271"/>
                <a:gd name="f278" fmla="val 350"/>
                <a:gd name="f279" fmla="val 246"/>
                <a:gd name="f280" fmla="val 213"/>
                <a:gd name="f281" fmla="val 361"/>
                <a:gd name="f282" fmla="val 362"/>
                <a:gd name="f283" fmla="+- 0 0 -90"/>
                <a:gd name="f284" fmla="*/ f4 1 508"/>
                <a:gd name="f285" fmla="*/ f5 1 408"/>
                <a:gd name="f286" fmla="val f6"/>
                <a:gd name="f287" fmla="val f7"/>
                <a:gd name="f288" fmla="val f8"/>
                <a:gd name="f289" fmla="*/ f283 f0 1"/>
                <a:gd name="f290" fmla="+- f288 0 f286"/>
                <a:gd name="f291" fmla="+- f287 0 f286"/>
                <a:gd name="f292" fmla="*/ f289 1 f3"/>
                <a:gd name="f293" fmla="*/ f291 1 508"/>
                <a:gd name="f294" fmla="*/ f290 1 408"/>
                <a:gd name="f295" fmla="*/ 417 f291 1"/>
                <a:gd name="f296" fmla="*/ 218 f290 1"/>
                <a:gd name="f297" fmla="*/ 442 f291 1"/>
                <a:gd name="f298" fmla="*/ 304 f290 1"/>
                <a:gd name="f299" fmla="*/ 425 f291 1"/>
                <a:gd name="f300" fmla="*/ 329 f290 1"/>
                <a:gd name="f301" fmla="*/ 327 f291 1"/>
                <a:gd name="f302" fmla="*/ 376 f290 1"/>
                <a:gd name="f303" fmla="*/ 245 f291 1"/>
                <a:gd name="f304" fmla="*/ 394 f290 1"/>
                <a:gd name="f305" fmla="*/ 180 f291 1"/>
                <a:gd name="f306" fmla="*/ 355 f290 1"/>
                <a:gd name="f307" fmla="*/ 129 f291 1"/>
                <a:gd name="f308" fmla="*/ 306 f290 1"/>
                <a:gd name="f309" fmla="*/ 89 f291 1"/>
                <a:gd name="f310" fmla="*/ 214 f290 1"/>
                <a:gd name="f311" fmla="*/ 135 f291 1"/>
                <a:gd name="f312" fmla="*/ 1 f290 1"/>
                <a:gd name="f313" fmla="*/ 375 f291 1"/>
                <a:gd name="f314" fmla="*/ 0 f290 1"/>
                <a:gd name="f315" fmla="*/ 508 f291 1"/>
                <a:gd name="f316" fmla="*/ 134 f290 1"/>
                <a:gd name="f317" fmla="*/ 167 f291 1"/>
                <a:gd name="f318" fmla="*/ 201 f290 1"/>
                <a:gd name="f319" fmla="*/ 222 f291 1"/>
                <a:gd name="f320" fmla="*/ 250 f290 1"/>
                <a:gd name="f321" fmla="*/ 253 f291 1"/>
                <a:gd name="f322" fmla="*/ 311 f290 1"/>
                <a:gd name="f323" fmla="*/ 289 f291 1"/>
                <a:gd name="f324" fmla="*/ 383 f290 1"/>
                <a:gd name="f325" fmla="*/ 300 f291 1"/>
                <a:gd name="f326" fmla="*/ 351 f290 1"/>
                <a:gd name="f327" fmla="*/ 306 f291 1"/>
                <a:gd name="f328" fmla="*/ 326 f290 1"/>
                <a:gd name="f329" fmla="*/ 356 f291 1"/>
                <a:gd name="f330" fmla="*/ 356 f290 1"/>
                <a:gd name="f331" fmla="*/ 338 f291 1"/>
                <a:gd name="f332" fmla="*/ 343 f291 1"/>
                <a:gd name="f333" fmla="*/ 290 f290 1"/>
                <a:gd name="f334" fmla="*/ 405 f291 1"/>
                <a:gd name="f335" fmla="*/ 367 f291 1"/>
                <a:gd name="f336" fmla="*/ 266 f290 1"/>
                <a:gd name="f337" fmla="*/ 388 f291 1"/>
                <a:gd name="f338" fmla="*/ 259 f290 1"/>
                <a:gd name="f339" fmla="*/ 440 f291 1"/>
                <a:gd name="f340" fmla="*/ 283 f290 1"/>
                <a:gd name="f341" fmla="*/ 316 f291 1"/>
                <a:gd name="f342" fmla="*/ 237 f291 1"/>
                <a:gd name="f343" fmla="*/ 168 f290 1"/>
                <a:gd name="f344" fmla="*/ 229 f291 1"/>
                <a:gd name="f345" fmla="*/ 72 f290 1"/>
                <a:gd name="f346" fmla="*/ 71 f291 1"/>
                <a:gd name="f347" fmla="*/ 175 f290 1"/>
                <a:gd name="f348" fmla="*/ 437 f291 1"/>
                <a:gd name="f349" fmla="*/ 177 f290 1"/>
                <a:gd name="f350" fmla="*/ 337 f291 1"/>
                <a:gd name="f351" fmla="*/ 78 f290 1"/>
                <a:gd name="f352" fmla="*/ 165 f291 1"/>
                <a:gd name="f353" fmla="*/ 161 f290 1"/>
                <a:gd name="f354" fmla="*/ 127 f290 1"/>
                <a:gd name="f355" fmla="*/ 203 f290 1"/>
                <a:gd name="f356" fmla="*/ 150 f291 1"/>
                <a:gd name="f357" fmla="*/ 300 f290 1"/>
                <a:gd name="f358" fmla="*/ 195 f291 1"/>
                <a:gd name="f359" fmla="*/ 235 f290 1"/>
                <a:gd name="f360" fmla="*/ 141 f291 1"/>
                <a:gd name="f361" fmla="*/ 270 f290 1"/>
                <a:gd name="f362" fmla="*/ 280 f290 1"/>
                <a:gd name="f363" fmla="*/ 177 f291 1"/>
                <a:gd name="f364" fmla="*/ 312 f290 1"/>
                <a:gd name="f365" fmla="*/ 193 f291 1"/>
                <a:gd name="f366" fmla="*/ 339 f290 1"/>
                <a:gd name="f367" fmla="*/ 222 f290 1"/>
                <a:gd name="f368" fmla="*/ 96 f291 1"/>
                <a:gd name="f369" fmla="*/ 242 f290 1"/>
                <a:gd name="f370" fmla="*/ 246 f291 1"/>
                <a:gd name="f371" fmla="*/ 330 f290 1"/>
                <a:gd name="f372" fmla="*/ 378 f290 1"/>
                <a:gd name="f373" fmla="+- f292 0 f1"/>
                <a:gd name="f374" fmla="*/ f295 1 508"/>
                <a:gd name="f375" fmla="*/ f296 1 408"/>
                <a:gd name="f376" fmla="*/ f297 1 508"/>
                <a:gd name="f377" fmla="*/ f298 1 408"/>
                <a:gd name="f378" fmla="*/ f299 1 508"/>
                <a:gd name="f379" fmla="*/ f300 1 408"/>
                <a:gd name="f380" fmla="*/ f301 1 508"/>
                <a:gd name="f381" fmla="*/ f302 1 408"/>
                <a:gd name="f382" fmla="*/ f303 1 508"/>
                <a:gd name="f383" fmla="*/ f304 1 408"/>
                <a:gd name="f384" fmla="*/ f305 1 508"/>
                <a:gd name="f385" fmla="*/ f306 1 408"/>
                <a:gd name="f386" fmla="*/ f307 1 508"/>
                <a:gd name="f387" fmla="*/ f308 1 408"/>
                <a:gd name="f388" fmla="*/ f309 1 508"/>
                <a:gd name="f389" fmla="*/ f310 1 408"/>
                <a:gd name="f390" fmla="*/ f311 1 508"/>
                <a:gd name="f391" fmla="*/ f312 1 408"/>
                <a:gd name="f392" fmla="*/ f313 1 508"/>
                <a:gd name="f393" fmla="*/ f314 1 408"/>
                <a:gd name="f394" fmla="*/ f315 1 508"/>
                <a:gd name="f395" fmla="*/ f316 1 408"/>
                <a:gd name="f396" fmla="*/ f317 1 508"/>
                <a:gd name="f397" fmla="*/ f318 1 408"/>
                <a:gd name="f398" fmla="*/ f319 1 508"/>
                <a:gd name="f399" fmla="*/ f320 1 408"/>
                <a:gd name="f400" fmla="*/ f321 1 508"/>
                <a:gd name="f401" fmla="*/ f322 1 408"/>
                <a:gd name="f402" fmla="*/ f323 1 508"/>
                <a:gd name="f403" fmla="*/ f324 1 408"/>
                <a:gd name="f404" fmla="*/ f325 1 508"/>
                <a:gd name="f405" fmla="*/ f326 1 408"/>
                <a:gd name="f406" fmla="*/ f327 1 508"/>
                <a:gd name="f407" fmla="*/ f328 1 408"/>
                <a:gd name="f408" fmla="*/ f329 1 508"/>
                <a:gd name="f409" fmla="*/ f330 1 408"/>
                <a:gd name="f410" fmla="*/ f331 1 508"/>
                <a:gd name="f411" fmla="*/ f332 1 508"/>
                <a:gd name="f412" fmla="*/ f333 1 408"/>
                <a:gd name="f413" fmla="*/ f334 1 508"/>
                <a:gd name="f414" fmla="*/ f335 1 508"/>
                <a:gd name="f415" fmla="*/ f336 1 408"/>
                <a:gd name="f416" fmla="*/ f337 1 508"/>
                <a:gd name="f417" fmla="*/ f338 1 408"/>
                <a:gd name="f418" fmla="*/ f339 1 508"/>
                <a:gd name="f419" fmla="*/ f340 1 408"/>
                <a:gd name="f420" fmla="*/ f341 1 508"/>
                <a:gd name="f421" fmla="*/ f342 1 508"/>
                <a:gd name="f422" fmla="*/ f343 1 408"/>
                <a:gd name="f423" fmla="*/ f344 1 508"/>
                <a:gd name="f424" fmla="*/ f345 1 408"/>
                <a:gd name="f425" fmla="*/ f346 1 508"/>
                <a:gd name="f426" fmla="*/ f347 1 408"/>
                <a:gd name="f427" fmla="*/ f348 1 508"/>
                <a:gd name="f428" fmla="*/ f349 1 408"/>
                <a:gd name="f429" fmla="*/ f350 1 508"/>
                <a:gd name="f430" fmla="*/ f351 1 408"/>
                <a:gd name="f431" fmla="*/ f352 1 508"/>
                <a:gd name="f432" fmla="*/ f353 1 408"/>
                <a:gd name="f433" fmla="*/ f354 1 408"/>
                <a:gd name="f434" fmla="*/ f355 1 408"/>
                <a:gd name="f435" fmla="*/ f356 1 508"/>
                <a:gd name="f436" fmla="*/ f357 1 408"/>
                <a:gd name="f437" fmla="*/ f358 1 508"/>
                <a:gd name="f438" fmla="*/ f359 1 408"/>
                <a:gd name="f439" fmla="*/ f360 1 508"/>
                <a:gd name="f440" fmla="*/ f361 1 408"/>
                <a:gd name="f441" fmla="*/ f362 1 408"/>
                <a:gd name="f442" fmla="*/ f363 1 508"/>
                <a:gd name="f443" fmla="*/ f364 1 408"/>
                <a:gd name="f444" fmla="*/ f365 1 508"/>
                <a:gd name="f445" fmla="*/ f366 1 408"/>
                <a:gd name="f446" fmla="*/ f367 1 408"/>
                <a:gd name="f447" fmla="*/ f368 1 508"/>
                <a:gd name="f448" fmla="*/ f369 1 408"/>
                <a:gd name="f449" fmla="*/ f370 1 508"/>
                <a:gd name="f450" fmla="*/ f371 1 408"/>
                <a:gd name="f451" fmla="*/ f372 1 408"/>
                <a:gd name="f452" fmla="*/ 0 1 f293"/>
                <a:gd name="f453" fmla="*/ f287 1 f293"/>
                <a:gd name="f454" fmla="*/ 0 1 f294"/>
                <a:gd name="f455" fmla="*/ f288 1 f294"/>
                <a:gd name="f456" fmla="*/ f374 1 f293"/>
                <a:gd name="f457" fmla="*/ f375 1 f294"/>
                <a:gd name="f458" fmla="*/ f376 1 f293"/>
                <a:gd name="f459" fmla="*/ f377 1 f294"/>
                <a:gd name="f460" fmla="*/ f378 1 f293"/>
                <a:gd name="f461" fmla="*/ f379 1 f294"/>
                <a:gd name="f462" fmla="*/ f380 1 f293"/>
                <a:gd name="f463" fmla="*/ f381 1 f294"/>
                <a:gd name="f464" fmla="*/ f382 1 f293"/>
                <a:gd name="f465" fmla="*/ f383 1 f294"/>
                <a:gd name="f466" fmla="*/ f384 1 f293"/>
                <a:gd name="f467" fmla="*/ f385 1 f294"/>
                <a:gd name="f468" fmla="*/ f386 1 f293"/>
                <a:gd name="f469" fmla="*/ f387 1 f294"/>
                <a:gd name="f470" fmla="*/ f388 1 f293"/>
                <a:gd name="f471" fmla="*/ f389 1 f294"/>
                <a:gd name="f472" fmla="*/ f390 1 f293"/>
                <a:gd name="f473" fmla="*/ f391 1 f294"/>
                <a:gd name="f474" fmla="*/ f392 1 f293"/>
                <a:gd name="f475" fmla="*/ f393 1 f294"/>
                <a:gd name="f476" fmla="*/ f394 1 f293"/>
                <a:gd name="f477" fmla="*/ f395 1 f294"/>
                <a:gd name="f478" fmla="*/ f396 1 f293"/>
                <a:gd name="f479" fmla="*/ f397 1 f294"/>
                <a:gd name="f480" fmla="*/ f398 1 f293"/>
                <a:gd name="f481" fmla="*/ f399 1 f294"/>
                <a:gd name="f482" fmla="*/ f400 1 f293"/>
                <a:gd name="f483" fmla="*/ f401 1 f294"/>
                <a:gd name="f484" fmla="*/ f402 1 f293"/>
                <a:gd name="f485" fmla="*/ f403 1 f294"/>
                <a:gd name="f486" fmla="*/ f404 1 f293"/>
                <a:gd name="f487" fmla="*/ f405 1 f294"/>
                <a:gd name="f488" fmla="*/ f406 1 f293"/>
                <a:gd name="f489" fmla="*/ f407 1 f294"/>
                <a:gd name="f490" fmla="*/ f408 1 f293"/>
                <a:gd name="f491" fmla="*/ f409 1 f294"/>
                <a:gd name="f492" fmla="*/ f410 1 f293"/>
                <a:gd name="f493" fmla="*/ f411 1 f293"/>
                <a:gd name="f494" fmla="*/ f412 1 f294"/>
                <a:gd name="f495" fmla="*/ f413 1 f293"/>
                <a:gd name="f496" fmla="*/ f414 1 f293"/>
                <a:gd name="f497" fmla="*/ f415 1 f294"/>
                <a:gd name="f498" fmla="*/ f416 1 f293"/>
                <a:gd name="f499" fmla="*/ f417 1 f294"/>
                <a:gd name="f500" fmla="*/ f418 1 f293"/>
                <a:gd name="f501" fmla="*/ f419 1 f294"/>
                <a:gd name="f502" fmla="*/ f420 1 f293"/>
                <a:gd name="f503" fmla="*/ f421 1 f293"/>
                <a:gd name="f504" fmla="*/ f422 1 f294"/>
                <a:gd name="f505" fmla="*/ f423 1 f293"/>
                <a:gd name="f506" fmla="*/ f424 1 f294"/>
                <a:gd name="f507" fmla="*/ f425 1 f293"/>
                <a:gd name="f508" fmla="*/ f426 1 f294"/>
                <a:gd name="f509" fmla="*/ f427 1 f293"/>
                <a:gd name="f510" fmla="*/ f428 1 f294"/>
                <a:gd name="f511" fmla="*/ f429 1 f293"/>
                <a:gd name="f512" fmla="*/ f430 1 f294"/>
                <a:gd name="f513" fmla="*/ f431 1 f293"/>
                <a:gd name="f514" fmla="*/ f432 1 f294"/>
                <a:gd name="f515" fmla="*/ f433 1 f294"/>
                <a:gd name="f516" fmla="*/ f434 1 f294"/>
                <a:gd name="f517" fmla="*/ f435 1 f293"/>
                <a:gd name="f518" fmla="*/ f436 1 f294"/>
                <a:gd name="f519" fmla="*/ f437 1 f293"/>
                <a:gd name="f520" fmla="*/ f438 1 f294"/>
                <a:gd name="f521" fmla="*/ f439 1 f293"/>
                <a:gd name="f522" fmla="*/ f440 1 f294"/>
                <a:gd name="f523" fmla="*/ f441 1 f294"/>
                <a:gd name="f524" fmla="*/ f442 1 f293"/>
                <a:gd name="f525" fmla="*/ f443 1 f294"/>
                <a:gd name="f526" fmla="*/ f444 1 f293"/>
                <a:gd name="f527" fmla="*/ f445 1 f294"/>
                <a:gd name="f528" fmla="*/ f446 1 f294"/>
                <a:gd name="f529" fmla="*/ f447 1 f293"/>
                <a:gd name="f530" fmla="*/ f448 1 f294"/>
                <a:gd name="f531" fmla="*/ f449 1 f293"/>
                <a:gd name="f532" fmla="*/ f450 1 f294"/>
                <a:gd name="f533" fmla="*/ f451 1 f294"/>
                <a:gd name="f534" fmla="*/ f452 f284 1"/>
                <a:gd name="f535" fmla="*/ f453 f284 1"/>
                <a:gd name="f536" fmla="*/ f455 f285 1"/>
                <a:gd name="f537" fmla="*/ f454 f285 1"/>
                <a:gd name="f538" fmla="*/ f456 f284 1"/>
                <a:gd name="f539" fmla="*/ f457 f285 1"/>
                <a:gd name="f540" fmla="*/ f458 f284 1"/>
                <a:gd name="f541" fmla="*/ f459 f285 1"/>
                <a:gd name="f542" fmla="*/ f460 f284 1"/>
                <a:gd name="f543" fmla="*/ f461 f285 1"/>
                <a:gd name="f544" fmla="*/ f462 f284 1"/>
                <a:gd name="f545" fmla="*/ f463 f285 1"/>
                <a:gd name="f546" fmla="*/ f464 f284 1"/>
                <a:gd name="f547" fmla="*/ f465 f285 1"/>
                <a:gd name="f548" fmla="*/ f466 f284 1"/>
                <a:gd name="f549" fmla="*/ f467 f285 1"/>
                <a:gd name="f550" fmla="*/ f468 f284 1"/>
                <a:gd name="f551" fmla="*/ f469 f285 1"/>
                <a:gd name="f552" fmla="*/ f470 f284 1"/>
                <a:gd name="f553" fmla="*/ f471 f285 1"/>
                <a:gd name="f554" fmla="*/ f472 f284 1"/>
                <a:gd name="f555" fmla="*/ f473 f285 1"/>
                <a:gd name="f556" fmla="*/ f474 f284 1"/>
                <a:gd name="f557" fmla="*/ f475 f285 1"/>
                <a:gd name="f558" fmla="*/ f476 f284 1"/>
                <a:gd name="f559" fmla="*/ f477 f285 1"/>
                <a:gd name="f560" fmla="*/ f478 f284 1"/>
                <a:gd name="f561" fmla="*/ f479 f285 1"/>
                <a:gd name="f562" fmla="*/ f480 f284 1"/>
                <a:gd name="f563" fmla="*/ f481 f285 1"/>
                <a:gd name="f564" fmla="*/ f482 f284 1"/>
                <a:gd name="f565" fmla="*/ f483 f285 1"/>
                <a:gd name="f566" fmla="*/ f484 f284 1"/>
                <a:gd name="f567" fmla="*/ f485 f285 1"/>
                <a:gd name="f568" fmla="*/ f486 f284 1"/>
                <a:gd name="f569" fmla="*/ f487 f285 1"/>
                <a:gd name="f570" fmla="*/ f488 f284 1"/>
                <a:gd name="f571" fmla="*/ f489 f285 1"/>
                <a:gd name="f572" fmla="*/ f490 f284 1"/>
                <a:gd name="f573" fmla="*/ f491 f285 1"/>
                <a:gd name="f574" fmla="*/ f492 f284 1"/>
                <a:gd name="f575" fmla="*/ f493 f284 1"/>
                <a:gd name="f576" fmla="*/ f494 f285 1"/>
                <a:gd name="f577" fmla="*/ f495 f284 1"/>
                <a:gd name="f578" fmla="*/ f496 f284 1"/>
                <a:gd name="f579" fmla="*/ f497 f285 1"/>
                <a:gd name="f580" fmla="*/ f498 f284 1"/>
                <a:gd name="f581" fmla="*/ f499 f285 1"/>
                <a:gd name="f582" fmla="*/ f500 f284 1"/>
                <a:gd name="f583" fmla="*/ f501 f285 1"/>
                <a:gd name="f584" fmla="*/ f502 f284 1"/>
                <a:gd name="f585" fmla="*/ f503 f284 1"/>
                <a:gd name="f586" fmla="*/ f504 f285 1"/>
                <a:gd name="f587" fmla="*/ f505 f284 1"/>
                <a:gd name="f588" fmla="*/ f506 f285 1"/>
                <a:gd name="f589" fmla="*/ f507 f284 1"/>
                <a:gd name="f590" fmla="*/ f508 f285 1"/>
                <a:gd name="f591" fmla="*/ f509 f284 1"/>
                <a:gd name="f592" fmla="*/ f510 f285 1"/>
                <a:gd name="f593" fmla="*/ f511 f284 1"/>
                <a:gd name="f594" fmla="*/ f512 f285 1"/>
                <a:gd name="f595" fmla="*/ f513 f284 1"/>
                <a:gd name="f596" fmla="*/ f514 f285 1"/>
                <a:gd name="f597" fmla="*/ f515 f285 1"/>
                <a:gd name="f598" fmla="*/ f516 f285 1"/>
                <a:gd name="f599" fmla="*/ f517 f284 1"/>
                <a:gd name="f600" fmla="*/ f518 f285 1"/>
                <a:gd name="f601" fmla="*/ f519 f284 1"/>
                <a:gd name="f602" fmla="*/ f520 f285 1"/>
                <a:gd name="f603" fmla="*/ f521 f284 1"/>
                <a:gd name="f604" fmla="*/ f522 f285 1"/>
                <a:gd name="f605" fmla="*/ f523 f285 1"/>
                <a:gd name="f606" fmla="*/ f524 f284 1"/>
                <a:gd name="f607" fmla="*/ f525 f285 1"/>
                <a:gd name="f608" fmla="*/ f526 f284 1"/>
                <a:gd name="f609" fmla="*/ f527 f285 1"/>
                <a:gd name="f610" fmla="*/ f528 f285 1"/>
                <a:gd name="f611" fmla="*/ f529 f284 1"/>
                <a:gd name="f612" fmla="*/ f530 f285 1"/>
                <a:gd name="f613" fmla="*/ f531 f284 1"/>
                <a:gd name="f614" fmla="*/ f532 f285 1"/>
                <a:gd name="f615" fmla="*/ f533 f285 1"/>
              </a:gdLst>
              <a:ahLst/>
              <a:cxnLst>
                <a:cxn ang="3cd4">
                  <a:pos x="hc" y="t"/>
                </a:cxn>
                <a:cxn ang="0">
                  <a:pos x="r" y="vc"/>
                </a:cxn>
                <a:cxn ang="cd4">
                  <a:pos x="hc" y="b"/>
                </a:cxn>
                <a:cxn ang="cd2">
                  <a:pos x="l" y="vc"/>
                </a:cxn>
                <a:cxn ang="f373">
                  <a:pos x="f538" y="f539"/>
                </a:cxn>
                <a:cxn ang="f373">
                  <a:pos x="f540" y="f541"/>
                </a:cxn>
                <a:cxn ang="f373">
                  <a:pos x="f542" y="f543"/>
                </a:cxn>
                <a:cxn ang="f373">
                  <a:pos x="f544" y="f545"/>
                </a:cxn>
                <a:cxn ang="f373">
                  <a:pos x="f546" y="f547"/>
                </a:cxn>
                <a:cxn ang="f373">
                  <a:pos x="f548" y="f549"/>
                </a:cxn>
                <a:cxn ang="f373">
                  <a:pos x="f550" y="f551"/>
                </a:cxn>
                <a:cxn ang="f373">
                  <a:pos x="f552" y="f553"/>
                </a:cxn>
                <a:cxn ang="f373">
                  <a:pos x="f554" y="f555"/>
                </a:cxn>
                <a:cxn ang="f373">
                  <a:pos x="f556" y="f557"/>
                </a:cxn>
                <a:cxn ang="f373">
                  <a:pos x="f558" y="f559"/>
                </a:cxn>
                <a:cxn ang="f373">
                  <a:pos x="f560" y="f561"/>
                </a:cxn>
                <a:cxn ang="f373">
                  <a:pos x="f562" y="f563"/>
                </a:cxn>
                <a:cxn ang="f373">
                  <a:pos x="f564" y="f565"/>
                </a:cxn>
                <a:cxn ang="f373">
                  <a:pos x="f566" y="f567"/>
                </a:cxn>
                <a:cxn ang="f373">
                  <a:pos x="f568" y="f569"/>
                </a:cxn>
                <a:cxn ang="f373">
                  <a:pos x="f570" y="f571"/>
                </a:cxn>
                <a:cxn ang="f373">
                  <a:pos x="f572" y="f573"/>
                </a:cxn>
                <a:cxn ang="f373">
                  <a:pos x="f574" y="f565"/>
                </a:cxn>
                <a:cxn ang="f373">
                  <a:pos x="f575" y="f576"/>
                </a:cxn>
                <a:cxn ang="f373">
                  <a:pos x="f577" y="f571"/>
                </a:cxn>
                <a:cxn ang="f373">
                  <a:pos x="f578" y="f579"/>
                </a:cxn>
                <a:cxn ang="f373">
                  <a:pos x="f580" y="f581"/>
                </a:cxn>
                <a:cxn ang="f373">
                  <a:pos x="f582" y="f583"/>
                </a:cxn>
                <a:cxn ang="f373">
                  <a:pos x="f584" y="f559"/>
                </a:cxn>
                <a:cxn ang="f373">
                  <a:pos x="f585" y="f586"/>
                </a:cxn>
                <a:cxn ang="f373">
                  <a:pos x="f587" y="f588"/>
                </a:cxn>
                <a:cxn ang="f373">
                  <a:pos x="f589" y="f590"/>
                </a:cxn>
                <a:cxn ang="f373">
                  <a:pos x="f591" y="f592"/>
                </a:cxn>
                <a:cxn ang="f373">
                  <a:pos x="f593" y="f594"/>
                </a:cxn>
                <a:cxn ang="f373">
                  <a:pos x="f595" y="f596"/>
                </a:cxn>
                <a:cxn ang="f373">
                  <a:pos x="f564" y="f597"/>
                </a:cxn>
                <a:cxn ang="f373">
                  <a:pos x="f577" y="f598"/>
                </a:cxn>
                <a:cxn ang="f373">
                  <a:pos x="f599" y="f600"/>
                </a:cxn>
                <a:cxn ang="f373">
                  <a:pos x="f601" y="f602"/>
                </a:cxn>
                <a:cxn ang="f373">
                  <a:pos x="f603" y="f604"/>
                </a:cxn>
                <a:cxn ang="f373">
                  <a:pos x="f599" y="f600"/>
                </a:cxn>
                <a:cxn ang="f373">
                  <a:pos x="f587" y="f605"/>
                </a:cxn>
                <a:cxn ang="f373">
                  <a:pos x="f606" y="f607"/>
                </a:cxn>
                <a:cxn ang="f373">
                  <a:pos x="f608" y="f609"/>
                </a:cxn>
                <a:cxn ang="f373">
                  <a:pos x="f595" y="f610"/>
                </a:cxn>
                <a:cxn ang="f373">
                  <a:pos x="f611" y="f612"/>
                </a:cxn>
                <a:cxn ang="f373">
                  <a:pos x="f595" y="f610"/>
                </a:cxn>
                <a:cxn ang="f373">
                  <a:pos x="f613" y="f614"/>
                </a:cxn>
                <a:cxn ang="f373">
                  <a:pos x="f587" y="f615"/>
                </a:cxn>
              </a:cxnLst>
              <a:rect l="f534" t="f537" r="f535" b="f536"/>
              <a:pathLst>
                <a:path w="508" h="408">
                  <a:moveTo>
                    <a:pt x="f7" y="f9"/>
                  </a:moveTo>
                  <a:cubicBezTo>
                    <a:pt x="f10" y="f11"/>
                    <a:pt x="f12" y="f13"/>
                    <a:pt x="f14" y="f15"/>
                  </a:cubicBezTo>
                  <a:cubicBezTo>
                    <a:pt x="f16" y="f17"/>
                    <a:pt x="f18" y="f19"/>
                    <a:pt x="f12" y="f20"/>
                  </a:cubicBezTo>
                  <a:cubicBezTo>
                    <a:pt x="f21" y="f22"/>
                    <a:pt x="f23" y="f24"/>
                    <a:pt x="f25" y="f26"/>
                  </a:cubicBezTo>
                  <a:cubicBezTo>
                    <a:pt x="f27" y="f28"/>
                    <a:pt x="f29" y="f30"/>
                    <a:pt x="f31" y="f32"/>
                  </a:cubicBezTo>
                  <a:cubicBezTo>
                    <a:pt x="f33" y="f34"/>
                    <a:pt x="f33" y="f35"/>
                    <a:pt x="f36" y="f37"/>
                  </a:cubicBezTo>
                  <a:cubicBezTo>
                    <a:pt x="f38" y="f39"/>
                    <a:pt x="f40" y="f41"/>
                    <a:pt x="f42" y="f2"/>
                  </a:cubicBezTo>
                  <a:cubicBezTo>
                    <a:pt x="f43" y="f42"/>
                    <a:pt x="f44" y="f45"/>
                    <a:pt x="f46" y="f47"/>
                  </a:cubicBezTo>
                  <a:cubicBezTo>
                    <a:pt x="f48" y="f49"/>
                    <a:pt x="f50" y="f8"/>
                    <a:pt x="f51" y="f52"/>
                  </a:cubicBezTo>
                  <a:cubicBezTo>
                    <a:pt x="f53" y="f40"/>
                    <a:pt x="f54" y="f55"/>
                    <a:pt x="f20" y="f56"/>
                  </a:cubicBezTo>
                  <a:cubicBezTo>
                    <a:pt x="f57" y="f58"/>
                    <a:pt x="f59" y="f55"/>
                    <a:pt x="f60" y="f61"/>
                  </a:cubicBezTo>
                  <a:cubicBezTo>
                    <a:pt x="f62" y="f63"/>
                    <a:pt x="f13" y="f2"/>
                    <a:pt x="f3" y="f64"/>
                  </a:cubicBezTo>
                  <a:cubicBezTo>
                    <a:pt x="f65" y="f66"/>
                    <a:pt x="f67" y="f68"/>
                    <a:pt x="f69" y="f44"/>
                  </a:cubicBezTo>
                  <a:cubicBezTo>
                    <a:pt x="f70" y="f71"/>
                    <a:pt x="f72" y="f73"/>
                    <a:pt x="f74" y="f75"/>
                  </a:cubicBezTo>
                  <a:cubicBezTo>
                    <a:pt x="f76" y="f77"/>
                    <a:pt x="f78" y="f79"/>
                    <a:pt x="f80" y="f81"/>
                  </a:cubicBezTo>
                  <a:cubicBezTo>
                    <a:pt x="f82" y="f83"/>
                    <a:pt x="f84" y="f85"/>
                    <a:pt x="f86" y="f87"/>
                  </a:cubicBezTo>
                  <a:cubicBezTo>
                    <a:pt x="f88" y="f13"/>
                    <a:pt x="f89" y="f11"/>
                    <a:pt x="f6" y="f90"/>
                  </a:cubicBezTo>
                  <a:cubicBezTo>
                    <a:pt x="f91" y="f92"/>
                    <a:pt x="f93" y="f91"/>
                    <a:pt x="f94" y="f95"/>
                  </a:cubicBezTo>
                  <a:cubicBezTo>
                    <a:pt x="f96" y="f97"/>
                    <a:pt x="f98" y="f99"/>
                    <a:pt x="f83" y="f100"/>
                  </a:cubicBezTo>
                  <a:cubicBezTo>
                    <a:pt x="f26" y="f100"/>
                    <a:pt x="f44" y="f101"/>
                    <a:pt x="f102" y="f6"/>
                  </a:cubicBezTo>
                  <a:cubicBezTo>
                    <a:pt x="f58" y="f103"/>
                    <a:pt x="f104" y="f91"/>
                    <a:pt x="f105" y="f106"/>
                  </a:cubicBezTo>
                  <a:cubicBezTo>
                    <a:pt x="f107" y="f92"/>
                    <a:pt x="f108" y="f109"/>
                    <a:pt x="f7" y="f9"/>
                  </a:cubicBezTo>
                  <a:close/>
                  <a:moveTo>
                    <a:pt x="f110" y="f111"/>
                  </a:moveTo>
                  <a:cubicBezTo>
                    <a:pt x="f112" y="f3"/>
                    <a:pt x="f113" y="f114"/>
                    <a:pt x="f115" y="f116"/>
                  </a:cubicBezTo>
                  <a:cubicBezTo>
                    <a:pt x="f117" y="f118"/>
                    <a:pt x="f119" y="f120"/>
                    <a:pt x="f121" y="f122"/>
                  </a:cubicBezTo>
                  <a:cubicBezTo>
                    <a:pt x="f121" y="f123"/>
                    <a:pt x="f121" y="f124"/>
                    <a:pt x="f121" y="f124"/>
                  </a:cubicBezTo>
                  <a:cubicBezTo>
                    <a:pt x="f125" y="f126"/>
                    <a:pt x="f127" y="f53"/>
                    <a:pt x="f128" y="f129"/>
                  </a:cubicBezTo>
                  <a:cubicBezTo>
                    <a:pt x="f126" y="f130"/>
                    <a:pt x="f131" y="f132"/>
                    <a:pt x="f133" y="f134"/>
                  </a:cubicBezTo>
                  <a:cubicBezTo>
                    <a:pt x="f135" y="f136"/>
                    <a:pt x="f137" y="f138"/>
                    <a:pt x="f139" y="f140"/>
                  </a:cubicBezTo>
                  <a:cubicBezTo>
                    <a:pt x="f141" y="f61"/>
                    <a:pt x="f142" y="f143"/>
                    <a:pt x="f144" y="f145"/>
                  </a:cubicBezTo>
                  <a:cubicBezTo>
                    <a:pt x="f146" y="f147"/>
                    <a:pt x="f48" y="f148"/>
                    <a:pt x="f26" y="f102"/>
                  </a:cubicBezTo>
                  <a:cubicBezTo>
                    <a:pt x="f149" y="f140"/>
                    <a:pt x="f150" y="f151"/>
                    <a:pt x="f152" y="f68"/>
                  </a:cubicBezTo>
                  <a:cubicBezTo>
                    <a:pt x="f153" y="f154"/>
                    <a:pt x="f155" y="f156"/>
                    <a:pt x="f50" y="f157"/>
                  </a:cubicBezTo>
                  <a:cubicBezTo>
                    <a:pt x="f153" y="f71"/>
                    <a:pt x="f150" y="f35"/>
                    <a:pt x="f75" y="f158"/>
                  </a:cubicBezTo>
                  <a:cubicBezTo>
                    <a:pt x="f159" y="f160"/>
                    <a:pt x="f161" y="f162"/>
                    <a:pt x="f157" y="f163"/>
                  </a:cubicBezTo>
                  <a:cubicBezTo>
                    <a:pt x="f164" y="f2"/>
                    <a:pt x="f68" y="f2"/>
                    <a:pt x="f163" y="f163"/>
                  </a:cubicBezTo>
                  <a:cubicBezTo>
                    <a:pt x="f2" y="f66"/>
                    <a:pt x="f2" y="f156"/>
                    <a:pt x="f165" y="f157"/>
                  </a:cubicBezTo>
                  <a:cubicBezTo>
                    <a:pt x="f166" y="f136"/>
                    <a:pt x="f167" y="f73"/>
                    <a:pt x="f156" y="f134"/>
                  </a:cubicBezTo>
                  <a:cubicBezTo>
                    <a:pt x="f168" y="f75"/>
                    <a:pt x="f160" y="f169"/>
                    <a:pt x="f160" y="f146"/>
                  </a:cubicBezTo>
                  <a:cubicBezTo>
                    <a:pt x="f156" y="f170"/>
                    <a:pt x="f138" y="f170"/>
                    <a:pt x="f167" y="f24"/>
                  </a:cubicBezTo>
                  <a:cubicBezTo>
                    <a:pt x="f64" y="f150"/>
                    <a:pt x="f171" y="f30"/>
                    <a:pt x="f42" y="f172"/>
                  </a:cubicBezTo>
                  <a:cubicBezTo>
                    <a:pt x="f45" y="f71"/>
                    <a:pt x="f173" y="f158"/>
                    <a:pt x="f174" y="f158"/>
                  </a:cubicBezTo>
                  <a:cubicBezTo>
                    <a:pt x="f174" y="f175"/>
                    <a:pt x="f8" y="f149"/>
                    <a:pt x="f176" y="f152"/>
                  </a:cubicBezTo>
                  <a:cubicBezTo>
                    <a:pt x="f52" y="f177"/>
                    <a:pt x="f148" y="f178"/>
                    <a:pt x="f140" y="f179"/>
                  </a:cubicBezTo>
                  <a:cubicBezTo>
                    <a:pt x="f180" y="f181"/>
                    <a:pt x="f182" y="f129"/>
                    <a:pt x="f183" y="f184"/>
                  </a:cubicBezTo>
                  <a:cubicBezTo>
                    <a:pt x="f47" y="f184"/>
                    <a:pt x="f145" y="f185"/>
                    <a:pt x="f186" y="f53"/>
                  </a:cubicBezTo>
                  <a:cubicBezTo>
                    <a:pt x="f173" y="f51"/>
                    <a:pt x="f176" y="f187"/>
                    <a:pt x="f188" y="f189"/>
                  </a:cubicBezTo>
                  <a:cubicBezTo>
                    <a:pt x="f190" y="f144"/>
                    <a:pt x="f16" y="f191"/>
                    <a:pt x="f192" y="f142"/>
                  </a:cubicBezTo>
                  <a:cubicBezTo>
                    <a:pt x="f105" y="f178"/>
                    <a:pt x="f25" y="f193"/>
                    <a:pt x="f27" y="f83"/>
                  </a:cubicBezTo>
                  <a:cubicBezTo>
                    <a:pt x="f194" y="f87"/>
                    <a:pt x="f165" y="f195"/>
                    <a:pt x="f30" y="f9"/>
                  </a:cubicBezTo>
                  <a:cubicBezTo>
                    <a:pt x="f150" y="f196"/>
                    <a:pt x="f177" y="f197"/>
                    <a:pt x="f198" y="f9"/>
                  </a:cubicBezTo>
                  <a:cubicBezTo>
                    <a:pt x="f129" y="f199"/>
                    <a:pt x="f123" y="f200"/>
                    <a:pt x="f201" y="f69"/>
                  </a:cubicBezTo>
                  <a:cubicBezTo>
                    <a:pt x="f98" y="f202"/>
                    <a:pt x="f203" y="f204"/>
                    <a:pt x="f205" y="f200"/>
                  </a:cubicBezTo>
                  <a:cubicBezTo>
                    <a:pt x="f69" y="f74"/>
                    <a:pt x="f206" y="f207"/>
                    <a:pt x="f17" y="f208"/>
                  </a:cubicBezTo>
                  <a:cubicBezTo>
                    <a:pt x="f209" y="f210"/>
                    <a:pt x="f211" y="f212"/>
                    <a:pt x="f117" y="f213"/>
                  </a:cubicBezTo>
                  <a:cubicBezTo>
                    <a:pt x="f72" y="f78"/>
                    <a:pt x="f214" y="f215"/>
                    <a:pt x="f82" y="f216"/>
                  </a:cubicBezTo>
                  <a:cubicBezTo>
                    <a:pt x="f217" y="f13"/>
                    <a:pt x="f218" y="f219"/>
                    <a:pt x="f110" y="f111"/>
                  </a:cubicBezTo>
                  <a:close/>
                  <a:moveTo>
                    <a:pt x="f220" y="f221"/>
                  </a:moveTo>
                  <a:cubicBezTo>
                    <a:pt x="f222" y="f223"/>
                    <a:pt x="f29" y="f114"/>
                    <a:pt x="f224" y="f117"/>
                  </a:cubicBezTo>
                  <a:cubicBezTo>
                    <a:pt x="f225" y="f226"/>
                    <a:pt x="f180" y="f227"/>
                    <a:pt x="f164" y="f84"/>
                  </a:cubicBezTo>
                  <a:cubicBezTo>
                    <a:pt x="f158" y="f106"/>
                    <a:pt x="f228" y="f229"/>
                    <a:pt x="f83" y="f230"/>
                  </a:cubicBezTo>
                  <a:cubicBezTo>
                    <a:pt x="f119" y="f231"/>
                    <a:pt x="f219" y="f112"/>
                    <a:pt x="f232" y="f233"/>
                  </a:cubicBezTo>
                  <a:cubicBezTo>
                    <a:pt x="f234" y="f65"/>
                    <a:pt x="f235" y="f216"/>
                    <a:pt x="f236" y="f233"/>
                  </a:cubicBezTo>
                  <a:cubicBezTo>
                    <a:pt x="f237" y="f238"/>
                    <a:pt x="f239" y="f240"/>
                    <a:pt x="f133" y="f241"/>
                  </a:cubicBezTo>
                  <a:cubicBezTo>
                    <a:pt x="f242" y="f243"/>
                    <a:pt x="f75" y="f243"/>
                    <a:pt x="f244" y="f245"/>
                  </a:cubicBezTo>
                  <a:cubicBezTo>
                    <a:pt x="f151" y="f113"/>
                    <a:pt x="f145" y="f114"/>
                    <a:pt x="f174" y="f111"/>
                  </a:cubicBezTo>
                  <a:cubicBezTo>
                    <a:pt x="f190" y="f211"/>
                    <a:pt x="f246" y="f247"/>
                    <a:pt x="f220" y="f221"/>
                  </a:cubicBezTo>
                  <a:close/>
                  <a:moveTo>
                    <a:pt x="f238" y="f152"/>
                  </a:moveTo>
                  <a:cubicBezTo>
                    <a:pt x="f248" y="f152"/>
                    <a:pt x="f98" y="f193"/>
                    <a:pt x="f111" y="f123"/>
                  </a:cubicBezTo>
                  <a:cubicBezTo>
                    <a:pt x="f111" y="f249"/>
                    <a:pt x="f206" y="f19"/>
                    <a:pt x="f219" y="f250"/>
                  </a:cubicBezTo>
                  <a:cubicBezTo>
                    <a:pt x="f251" y="f252"/>
                    <a:pt x="f223" y="f252"/>
                    <a:pt x="f253" y="f201"/>
                  </a:cubicBezTo>
                  <a:cubicBezTo>
                    <a:pt x="f233" y="f254"/>
                    <a:pt x="f238" y="f131"/>
                    <a:pt x="f255" y="f130"/>
                  </a:cubicBezTo>
                  <a:cubicBezTo>
                    <a:pt x="f256" y="f139"/>
                    <a:pt x="f256" y="f257"/>
                    <a:pt x="f240" y="f146"/>
                  </a:cubicBezTo>
                  <a:cubicBezTo>
                    <a:pt x="f215" y="f191"/>
                    <a:pt x="f258" y="f169"/>
                    <a:pt x="f238" y="f152"/>
                  </a:cubicBezTo>
                  <a:close/>
                  <a:moveTo>
                    <a:pt x="f239" y="f153"/>
                  </a:moveTo>
                  <a:cubicBezTo>
                    <a:pt x="f19" y="f24"/>
                    <a:pt x="f252" y="f259"/>
                    <a:pt x="f17" y="f189"/>
                  </a:cubicBezTo>
                  <a:cubicBezTo>
                    <a:pt x="f119" y="f178"/>
                    <a:pt x="f87" y="f135"/>
                    <a:pt x="f260" y="f79"/>
                  </a:cubicBezTo>
                  <a:cubicBezTo>
                    <a:pt x="f204" y="f144"/>
                    <a:pt x="f13" y="f152"/>
                    <a:pt x="f221" y="f261"/>
                  </a:cubicBezTo>
                  <a:cubicBezTo>
                    <a:pt x="f195" y="f30"/>
                    <a:pt x="f216" y="f158"/>
                    <a:pt x="f223" y="f262"/>
                  </a:cubicBezTo>
                  <a:cubicBezTo>
                    <a:pt x="f117" y="f160"/>
                    <a:pt x="f211" y="f263"/>
                    <a:pt x="f264" y="f39"/>
                  </a:cubicBezTo>
                  <a:cubicBezTo>
                    <a:pt x="f260" y="f46"/>
                    <a:pt x="f125" y="f265"/>
                    <a:pt x="f239" y="f153"/>
                  </a:cubicBezTo>
                  <a:close/>
                  <a:moveTo>
                    <a:pt x="f232" y="f121"/>
                  </a:moveTo>
                  <a:cubicBezTo>
                    <a:pt x="f266" y="f267"/>
                    <a:pt x="f240" y="f268"/>
                    <a:pt x="f256" y="f111"/>
                  </a:cubicBezTo>
                  <a:cubicBezTo>
                    <a:pt x="f269" y="f270"/>
                    <a:pt x="f271" y="f17"/>
                    <a:pt x="f272" y="f239"/>
                  </a:cubicBezTo>
                  <a:cubicBezTo>
                    <a:pt x="f273" y="f123"/>
                    <a:pt x="f274" y="f193"/>
                    <a:pt x="f275" y="f129"/>
                  </a:cubicBezTo>
                  <a:cubicBezTo>
                    <a:pt x="f90" y="f124"/>
                    <a:pt x="f199" y="f276"/>
                    <a:pt x="f232" y="f121"/>
                  </a:cubicBezTo>
                  <a:close/>
                  <a:moveTo>
                    <a:pt x="f277" y="f278"/>
                  </a:moveTo>
                  <a:cubicBezTo>
                    <a:pt x="f131" y="f263"/>
                    <a:pt x="f122" y="f37"/>
                    <a:pt x="f279" y="f71"/>
                  </a:cubicBezTo>
                  <a:cubicBezTo>
                    <a:pt x="f85" y="f156"/>
                    <a:pt x="f118" y="f162"/>
                    <a:pt x="f280" y="f2"/>
                  </a:cubicBezTo>
                  <a:cubicBezTo>
                    <a:pt x="f280" y="f281"/>
                    <a:pt x="f127" y="f148"/>
                    <a:pt x="f17" y="f42"/>
                  </a:cubicBezTo>
                  <a:cubicBezTo>
                    <a:pt x="f239" y="f61"/>
                    <a:pt x="f126" y="f282"/>
                    <a:pt x="f277" y="f278"/>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301" name="Freeform 309">
              <a:extLst>
                <a:ext uri="{FF2B5EF4-FFF2-40B4-BE49-F238E27FC236}">
                  <a16:creationId xmlns:a16="http://schemas.microsoft.com/office/drawing/2014/main" id="{F68A01A6-6B8D-BC20-11FF-910B9C7D3313}"/>
                </a:ext>
              </a:extLst>
            </p:cNvPr>
            <p:cNvSpPr/>
            <p:nvPr/>
          </p:nvSpPr>
          <p:spPr>
            <a:xfrm>
              <a:off x="7861297" y="5139138"/>
              <a:ext cx="452435" cy="447671"/>
            </a:xfrm>
            <a:custGeom>
              <a:avLst/>
              <a:gdLst>
                <a:gd name="f0" fmla="val 10800000"/>
                <a:gd name="f1" fmla="val 5400000"/>
                <a:gd name="f2" fmla="val 180"/>
                <a:gd name="f3" fmla="val w"/>
                <a:gd name="f4" fmla="val h"/>
                <a:gd name="f5" fmla="val 0"/>
                <a:gd name="f6" fmla="val 382"/>
                <a:gd name="f7" fmla="val 378"/>
                <a:gd name="f8" fmla="val 256"/>
                <a:gd name="f9" fmla="val 133"/>
                <a:gd name="f10" fmla="val 7"/>
                <a:gd name="f11" fmla="val 367"/>
                <a:gd name="f12" fmla="val 357"/>
                <a:gd name="f13" fmla="val 346"/>
                <a:gd name="f14" fmla="val 15"/>
                <a:gd name="f15" fmla="val 345"/>
                <a:gd name="f16" fmla="val 23"/>
                <a:gd name="f17" fmla="val 344"/>
                <a:gd name="f18" fmla="val 32"/>
                <a:gd name="f19" fmla="val 343"/>
                <a:gd name="f20" fmla="val 285"/>
                <a:gd name="f21" fmla="val 226"/>
                <a:gd name="f22" fmla="val 167"/>
                <a:gd name="f23" fmla="val 30"/>
                <a:gd name="f24" fmla="val 28"/>
                <a:gd name="f25" fmla="val 26"/>
                <a:gd name="f26" fmla="val 25"/>
                <a:gd name="f27" fmla="val 194"/>
                <a:gd name="f28" fmla="val 208"/>
                <a:gd name="f29" fmla="val 22"/>
                <a:gd name="f30" fmla="val 215"/>
                <a:gd name="f31" fmla="val 17"/>
                <a:gd name="f32" fmla="val 221"/>
                <a:gd name="f33" fmla="val 11"/>
                <a:gd name="f34" fmla="val 169"/>
                <a:gd name="f35" fmla="val 6"/>
                <a:gd name="f36" fmla="val 155"/>
                <a:gd name="f37" fmla="val 51"/>
                <a:gd name="f38" fmla="val 120"/>
                <a:gd name="f39" fmla="val 102"/>
                <a:gd name="f40" fmla="val 77"/>
                <a:gd name="f41" fmla="val 42"/>
                <a:gd name="f42" fmla="val 66"/>
                <a:gd name="f43" fmla="val 54"/>
                <a:gd name="f44" fmla="val 57"/>
                <a:gd name="f45" fmla="val 58"/>
                <a:gd name="f46" fmla="val 76"/>
                <a:gd name="f47" fmla="val 69"/>
                <a:gd name="f48" fmla="val 88"/>
                <a:gd name="f49" fmla="val 83"/>
                <a:gd name="f50" fmla="val 82"/>
                <a:gd name="f51" fmla="val 104"/>
                <a:gd name="f52" fmla="val 63"/>
                <a:gd name="f53" fmla="val 119"/>
                <a:gd name="f54" fmla="val 84"/>
                <a:gd name="f55" fmla="val 142"/>
                <a:gd name="f56" fmla="val 106"/>
                <a:gd name="f57" fmla="val 166"/>
                <a:gd name="f58" fmla="val 127"/>
                <a:gd name="f59" fmla="val 189"/>
                <a:gd name="f60" fmla="val 129"/>
                <a:gd name="f61" fmla="val 191"/>
                <a:gd name="f62" fmla="val 199"/>
                <a:gd name="f63" fmla="val 125"/>
                <a:gd name="f64" fmla="val 201"/>
                <a:gd name="f65" fmla="val 123"/>
                <a:gd name="f66" fmla="val 202"/>
                <a:gd name="f67" fmla="val 115"/>
                <a:gd name="f68" fmla="val 113"/>
                <a:gd name="f69" fmla="val 105"/>
                <a:gd name="f70" fmla="val 190"/>
                <a:gd name="f71" fmla="val 97"/>
                <a:gd name="f72" fmla="val 87"/>
                <a:gd name="f73" fmla="val 211"/>
                <a:gd name="f74" fmla="val 79"/>
                <a:gd name="f75" fmla="val 218"/>
                <a:gd name="f76" fmla="val 109"/>
                <a:gd name="f77" fmla="val 238"/>
                <a:gd name="f78" fmla="val 118"/>
                <a:gd name="f79" fmla="val 245"/>
                <a:gd name="f80" fmla="val 260"/>
                <a:gd name="f81" fmla="val 128"/>
                <a:gd name="f82" fmla="val 272"/>
                <a:gd name="f83" fmla="val 132"/>
                <a:gd name="f84" fmla="val 283"/>
                <a:gd name="f85" fmla="val 295"/>
                <a:gd name="f86" fmla="val 309"/>
                <a:gd name="f87" fmla="val 151"/>
                <a:gd name="f88" fmla="val 171"/>
                <a:gd name="f89" fmla="val 193"/>
                <a:gd name="f90" fmla="val 298"/>
                <a:gd name="f91" fmla="val 195"/>
                <a:gd name="f92" fmla="val 288"/>
                <a:gd name="f93" fmla="val 196"/>
                <a:gd name="f94" fmla="val 275"/>
                <a:gd name="f95" fmla="val 240"/>
                <a:gd name="f96" fmla="val 255"/>
                <a:gd name="f97" fmla="val 270"/>
                <a:gd name="f98" fmla="val 287"/>
                <a:gd name="f99" fmla="val 263"/>
                <a:gd name="f100" fmla="val 289"/>
                <a:gd name="f101" fmla="val 253"/>
                <a:gd name="f102" fmla="val 290"/>
                <a:gd name="f103" fmla="val 241"/>
                <a:gd name="f104" fmla="val 314"/>
                <a:gd name="f105" fmla="val 337"/>
                <a:gd name="f106" fmla="val 363"/>
                <a:gd name="f107" fmla="val 364"/>
                <a:gd name="f108" fmla="val 159"/>
                <a:gd name="f109" fmla="val 362"/>
                <a:gd name="f110" fmla="val 114"/>
                <a:gd name="f111" fmla="val 353"/>
                <a:gd name="f112" fmla="val 108"/>
                <a:gd name="f113" fmla="val 90"/>
                <a:gd name="f114" fmla="val 75"/>
                <a:gd name="f115" fmla="val 227"/>
                <a:gd name="f116" fmla="val 281"/>
                <a:gd name="f117" fmla="val 38"/>
                <a:gd name="f118" fmla="val 329"/>
                <a:gd name="f119" fmla="val 19"/>
                <a:gd name="f120" fmla="val 130"/>
                <a:gd name="f121" fmla="val 252"/>
                <a:gd name="f122" fmla="val 100"/>
                <a:gd name="f123" fmla="val 326"/>
                <a:gd name="f124" fmla="val 293"/>
                <a:gd name="f125" fmla="val 262"/>
                <a:gd name="f126" fmla="val 96"/>
                <a:gd name="f127" fmla="val 258"/>
                <a:gd name="f128" fmla="val 64"/>
                <a:gd name="f129" fmla="val 282"/>
                <a:gd name="f130" fmla="val 312"/>
                <a:gd name="f131" fmla="+- 0 0 -90"/>
                <a:gd name="f132" fmla="*/ f3 1 382"/>
                <a:gd name="f133" fmla="*/ f4 1 378"/>
                <a:gd name="f134" fmla="val f5"/>
                <a:gd name="f135" fmla="val f6"/>
                <a:gd name="f136" fmla="val f7"/>
                <a:gd name="f137" fmla="*/ f131 f0 1"/>
                <a:gd name="f138" fmla="+- f136 0 f134"/>
                <a:gd name="f139" fmla="+- f135 0 f134"/>
                <a:gd name="f140" fmla="*/ f137 1 f2"/>
                <a:gd name="f141" fmla="*/ f139 1 382"/>
                <a:gd name="f142" fmla="*/ f138 1 378"/>
                <a:gd name="f143" fmla="*/ 382 f139 1"/>
                <a:gd name="f144" fmla="*/ 378 f138 1"/>
                <a:gd name="f145" fmla="*/ 7 f139 1"/>
                <a:gd name="f146" fmla="*/ 346 f138 1"/>
                <a:gd name="f147" fmla="*/ 32 f139 1"/>
                <a:gd name="f148" fmla="*/ 343 f138 1"/>
                <a:gd name="f149" fmla="*/ 167 f138 1"/>
                <a:gd name="f150" fmla="*/ 26 f139 1"/>
                <a:gd name="f151" fmla="*/ 23 f139 1"/>
                <a:gd name="f152" fmla="*/ 208 f138 1"/>
                <a:gd name="f153" fmla="*/ 11 f139 1"/>
                <a:gd name="f154" fmla="*/ 226 f138 1"/>
                <a:gd name="f155" fmla="*/ 51 f139 1"/>
                <a:gd name="f156" fmla="*/ 120 f138 1"/>
                <a:gd name="f157" fmla="*/ 42 f139 1"/>
                <a:gd name="f158" fmla="*/ 66 f138 1"/>
                <a:gd name="f159" fmla="*/ 76 f139 1"/>
                <a:gd name="f160" fmla="*/ 69 f138 1"/>
                <a:gd name="f161" fmla="*/ 63 f139 1"/>
                <a:gd name="f162" fmla="*/ 119 f138 1"/>
                <a:gd name="f163" fmla="*/ 127 f139 1"/>
                <a:gd name="f164" fmla="*/ 189 f138 1"/>
                <a:gd name="f165" fmla="*/ 125 f139 1"/>
                <a:gd name="f166" fmla="*/ 201 f138 1"/>
                <a:gd name="f167" fmla="*/ 113 f139 1"/>
                <a:gd name="f168" fmla="*/ 199 f138 1"/>
                <a:gd name="f169" fmla="*/ 87 f139 1"/>
                <a:gd name="f170" fmla="*/ 109 f139 1"/>
                <a:gd name="f171" fmla="*/ 238 f138 1"/>
                <a:gd name="f172" fmla="*/ 128 f139 1"/>
                <a:gd name="f173" fmla="*/ 272 f138 1"/>
                <a:gd name="f174" fmla="*/ 129 f139 1"/>
                <a:gd name="f175" fmla="*/ 309 f138 1"/>
                <a:gd name="f176" fmla="*/ 193 f139 1"/>
                <a:gd name="f177" fmla="*/ 196 f139 1"/>
                <a:gd name="f178" fmla="*/ 275 f138 1"/>
                <a:gd name="f179" fmla="*/ 240 f139 1"/>
                <a:gd name="f180" fmla="*/ 287 f139 1"/>
                <a:gd name="f181" fmla="*/ 290 f139 1"/>
                <a:gd name="f182" fmla="*/ 241 f138 1"/>
                <a:gd name="f183" fmla="*/ 363 f139 1"/>
                <a:gd name="f184" fmla="*/ 362 f139 1"/>
                <a:gd name="f185" fmla="*/ 346 f139 1"/>
                <a:gd name="f186" fmla="*/ 105 f138 1"/>
                <a:gd name="f187" fmla="*/ 227 f139 1"/>
                <a:gd name="f188" fmla="*/ 58 f138 1"/>
                <a:gd name="f189" fmla="*/ 0 f138 1"/>
                <a:gd name="f190" fmla="*/ 100 f139 1"/>
                <a:gd name="f191" fmla="*/ 293 f138 1"/>
                <a:gd name="f192" fmla="*/ 64 f139 1"/>
                <a:gd name="f193" fmla="*/ 252 f138 1"/>
                <a:gd name="f194" fmla="+- f140 0 f1"/>
                <a:gd name="f195" fmla="*/ f143 1 382"/>
                <a:gd name="f196" fmla="*/ f144 1 378"/>
                <a:gd name="f197" fmla="*/ f145 1 382"/>
                <a:gd name="f198" fmla="*/ f146 1 378"/>
                <a:gd name="f199" fmla="*/ f147 1 382"/>
                <a:gd name="f200" fmla="*/ f148 1 378"/>
                <a:gd name="f201" fmla="*/ f149 1 378"/>
                <a:gd name="f202" fmla="*/ f150 1 382"/>
                <a:gd name="f203" fmla="*/ f151 1 382"/>
                <a:gd name="f204" fmla="*/ f152 1 378"/>
                <a:gd name="f205" fmla="*/ f153 1 382"/>
                <a:gd name="f206" fmla="*/ f154 1 378"/>
                <a:gd name="f207" fmla="*/ f155 1 382"/>
                <a:gd name="f208" fmla="*/ f156 1 378"/>
                <a:gd name="f209" fmla="*/ f157 1 382"/>
                <a:gd name="f210" fmla="*/ f158 1 378"/>
                <a:gd name="f211" fmla="*/ f159 1 382"/>
                <a:gd name="f212" fmla="*/ f160 1 378"/>
                <a:gd name="f213" fmla="*/ f161 1 382"/>
                <a:gd name="f214" fmla="*/ f162 1 378"/>
                <a:gd name="f215" fmla="*/ f163 1 382"/>
                <a:gd name="f216" fmla="*/ f164 1 378"/>
                <a:gd name="f217" fmla="*/ f165 1 382"/>
                <a:gd name="f218" fmla="*/ f166 1 378"/>
                <a:gd name="f219" fmla="*/ f167 1 382"/>
                <a:gd name="f220" fmla="*/ f168 1 378"/>
                <a:gd name="f221" fmla="*/ f169 1 382"/>
                <a:gd name="f222" fmla="*/ f170 1 382"/>
                <a:gd name="f223" fmla="*/ f171 1 378"/>
                <a:gd name="f224" fmla="*/ f172 1 382"/>
                <a:gd name="f225" fmla="*/ f173 1 378"/>
                <a:gd name="f226" fmla="*/ f174 1 382"/>
                <a:gd name="f227" fmla="*/ f175 1 378"/>
                <a:gd name="f228" fmla="*/ f176 1 382"/>
                <a:gd name="f229" fmla="*/ f177 1 382"/>
                <a:gd name="f230" fmla="*/ f178 1 378"/>
                <a:gd name="f231" fmla="*/ f179 1 382"/>
                <a:gd name="f232" fmla="*/ f180 1 382"/>
                <a:gd name="f233" fmla="*/ f181 1 382"/>
                <a:gd name="f234" fmla="*/ f182 1 378"/>
                <a:gd name="f235" fmla="*/ f183 1 382"/>
                <a:gd name="f236" fmla="*/ f184 1 382"/>
                <a:gd name="f237" fmla="*/ f185 1 382"/>
                <a:gd name="f238" fmla="*/ f186 1 378"/>
                <a:gd name="f239" fmla="*/ f187 1 382"/>
                <a:gd name="f240" fmla="*/ f188 1 378"/>
                <a:gd name="f241" fmla="*/ f189 1 378"/>
                <a:gd name="f242" fmla="*/ f190 1 382"/>
                <a:gd name="f243" fmla="*/ f191 1 378"/>
                <a:gd name="f244" fmla="*/ f192 1 382"/>
                <a:gd name="f245" fmla="*/ f193 1 378"/>
                <a:gd name="f246" fmla="*/ 0 1 f141"/>
                <a:gd name="f247" fmla="*/ f135 1 f141"/>
                <a:gd name="f248" fmla="*/ 0 1 f142"/>
                <a:gd name="f249" fmla="*/ f136 1 f142"/>
                <a:gd name="f250" fmla="*/ f195 1 f141"/>
                <a:gd name="f251" fmla="*/ f196 1 f142"/>
                <a:gd name="f252" fmla="*/ f197 1 f141"/>
                <a:gd name="f253" fmla="*/ f198 1 f142"/>
                <a:gd name="f254" fmla="*/ f199 1 f141"/>
                <a:gd name="f255" fmla="*/ f200 1 f142"/>
                <a:gd name="f256" fmla="*/ f201 1 f142"/>
                <a:gd name="f257" fmla="*/ f202 1 f141"/>
                <a:gd name="f258" fmla="*/ f203 1 f141"/>
                <a:gd name="f259" fmla="*/ f204 1 f142"/>
                <a:gd name="f260" fmla="*/ f205 1 f141"/>
                <a:gd name="f261" fmla="*/ f206 1 f142"/>
                <a:gd name="f262" fmla="*/ f207 1 f141"/>
                <a:gd name="f263" fmla="*/ f208 1 f142"/>
                <a:gd name="f264" fmla="*/ f209 1 f141"/>
                <a:gd name="f265" fmla="*/ f210 1 f142"/>
                <a:gd name="f266" fmla="*/ f211 1 f141"/>
                <a:gd name="f267" fmla="*/ f212 1 f142"/>
                <a:gd name="f268" fmla="*/ f213 1 f141"/>
                <a:gd name="f269" fmla="*/ f214 1 f142"/>
                <a:gd name="f270" fmla="*/ f215 1 f141"/>
                <a:gd name="f271" fmla="*/ f216 1 f142"/>
                <a:gd name="f272" fmla="*/ f217 1 f141"/>
                <a:gd name="f273" fmla="*/ f218 1 f142"/>
                <a:gd name="f274" fmla="*/ f219 1 f141"/>
                <a:gd name="f275" fmla="*/ f220 1 f142"/>
                <a:gd name="f276" fmla="*/ f221 1 f141"/>
                <a:gd name="f277" fmla="*/ f222 1 f141"/>
                <a:gd name="f278" fmla="*/ f223 1 f142"/>
                <a:gd name="f279" fmla="*/ f224 1 f141"/>
                <a:gd name="f280" fmla="*/ f225 1 f142"/>
                <a:gd name="f281" fmla="*/ f226 1 f141"/>
                <a:gd name="f282" fmla="*/ f227 1 f142"/>
                <a:gd name="f283" fmla="*/ f228 1 f141"/>
                <a:gd name="f284" fmla="*/ f229 1 f141"/>
                <a:gd name="f285" fmla="*/ f230 1 f142"/>
                <a:gd name="f286" fmla="*/ f231 1 f141"/>
                <a:gd name="f287" fmla="*/ f232 1 f141"/>
                <a:gd name="f288" fmla="*/ f233 1 f141"/>
                <a:gd name="f289" fmla="*/ f234 1 f142"/>
                <a:gd name="f290" fmla="*/ f235 1 f141"/>
                <a:gd name="f291" fmla="*/ f236 1 f141"/>
                <a:gd name="f292" fmla="*/ f237 1 f141"/>
                <a:gd name="f293" fmla="*/ f238 1 f142"/>
                <a:gd name="f294" fmla="*/ f239 1 f141"/>
                <a:gd name="f295" fmla="*/ f240 1 f142"/>
                <a:gd name="f296" fmla="*/ f241 1 f142"/>
                <a:gd name="f297" fmla="*/ f242 1 f141"/>
                <a:gd name="f298" fmla="*/ f243 1 f142"/>
                <a:gd name="f299" fmla="*/ f244 1 f141"/>
                <a:gd name="f300" fmla="*/ f245 1 f142"/>
                <a:gd name="f301" fmla="*/ f246 f132 1"/>
                <a:gd name="f302" fmla="*/ f247 f132 1"/>
                <a:gd name="f303" fmla="*/ f249 f133 1"/>
                <a:gd name="f304" fmla="*/ f248 f133 1"/>
                <a:gd name="f305" fmla="*/ f250 f132 1"/>
                <a:gd name="f306" fmla="*/ f251 f133 1"/>
                <a:gd name="f307" fmla="*/ f252 f132 1"/>
                <a:gd name="f308" fmla="*/ f253 f133 1"/>
                <a:gd name="f309" fmla="*/ f254 f132 1"/>
                <a:gd name="f310" fmla="*/ f255 f133 1"/>
                <a:gd name="f311" fmla="*/ f256 f133 1"/>
                <a:gd name="f312" fmla="*/ f257 f132 1"/>
                <a:gd name="f313" fmla="*/ f258 f132 1"/>
                <a:gd name="f314" fmla="*/ f259 f133 1"/>
                <a:gd name="f315" fmla="*/ f260 f132 1"/>
                <a:gd name="f316" fmla="*/ f261 f133 1"/>
                <a:gd name="f317" fmla="*/ f262 f132 1"/>
                <a:gd name="f318" fmla="*/ f263 f133 1"/>
                <a:gd name="f319" fmla="*/ f264 f132 1"/>
                <a:gd name="f320" fmla="*/ f265 f133 1"/>
                <a:gd name="f321" fmla="*/ f266 f132 1"/>
                <a:gd name="f322" fmla="*/ f267 f133 1"/>
                <a:gd name="f323" fmla="*/ f268 f132 1"/>
                <a:gd name="f324" fmla="*/ f269 f133 1"/>
                <a:gd name="f325" fmla="*/ f270 f132 1"/>
                <a:gd name="f326" fmla="*/ f271 f133 1"/>
                <a:gd name="f327" fmla="*/ f272 f132 1"/>
                <a:gd name="f328" fmla="*/ f273 f133 1"/>
                <a:gd name="f329" fmla="*/ f274 f132 1"/>
                <a:gd name="f330" fmla="*/ f275 f133 1"/>
                <a:gd name="f331" fmla="*/ f276 f132 1"/>
                <a:gd name="f332" fmla="*/ f277 f132 1"/>
                <a:gd name="f333" fmla="*/ f278 f133 1"/>
                <a:gd name="f334" fmla="*/ f279 f132 1"/>
                <a:gd name="f335" fmla="*/ f280 f133 1"/>
                <a:gd name="f336" fmla="*/ f281 f132 1"/>
                <a:gd name="f337" fmla="*/ f282 f133 1"/>
                <a:gd name="f338" fmla="*/ f283 f132 1"/>
                <a:gd name="f339" fmla="*/ f284 f132 1"/>
                <a:gd name="f340" fmla="*/ f285 f133 1"/>
                <a:gd name="f341" fmla="*/ f286 f132 1"/>
                <a:gd name="f342" fmla="*/ f287 f132 1"/>
                <a:gd name="f343" fmla="*/ f288 f132 1"/>
                <a:gd name="f344" fmla="*/ f289 f133 1"/>
                <a:gd name="f345" fmla="*/ f290 f132 1"/>
                <a:gd name="f346" fmla="*/ f291 f132 1"/>
                <a:gd name="f347" fmla="*/ f292 f132 1"/>
                <a:gd name="f348" fmla="*/ f293 f133 1"/>
                <a:gd name="f349" fmla="*/ f294 f132 1"/>
                <a:gd name="f350" fmla="*/ f295 f133 1"/>
                <a:gd name="f351" fmla="*/ f296 f133 1"/>
                <a:gd name="f352" fmla="*/ f297 f132 1"/>
                <a:gd name="f353" fmla="*/ f298 f133 1"/>
                <a:gd name="f354" fmla="*/ f299 f132 1"/>
                <a:gd name="f355" fmla="*/ f300 f133 1"/>
              </a:gdLst>
              <a:ahLst/>
              <a:cxnLst>
                <a:cxn ang="3cd4">
                  <a:pos x="hc" y="t"/>
                </a:cxn>
                <a:cxn ang="0">
                  <a:pos x="r" y="vc"/>
                </a:cxn>
                <a:cxn ang="cd4">
                  <a:pos x="hc" y="b"/>
                </a:cxn>
                <a:cxn ang="cd2">
                  <a:pos x="l" y="vc"/>
                </a:cxn>
                <a:cxn ang="f194">
                  <a:pos x="f305" y="f306"/>
                </a:cxn>
                <a:cxn ang="f194">
                  <a:pos x="f307" y="f306"/>
                </a:cxn>
                <a:cxn ang="f194">
                  <a:pos x="f307" y="f308"/>
                </a:cxn>
                <a:cxn ang="f194">
                  <a:pos x="f309" y="f310"/>
                </a:cxn>
                <a:cxn ang="f194">
                  <a:pos x="f309" y="f311"/>
                </a:cxn>
                <a:cxn ang="f194">
                  <a:pos x="f312" y="f311"/>
                </a:cxn>
                <a:cxn ang="f194">
                  <a:pos x="f313" y="f314"/>
                </a:cxn>
                <a:cxn ang="f194">
                  <a:pos x="f315" y="f316"/>
                </a:cxn>
                <a:cxn ang="f194">
                  <a:pos x="f317" y="f318"/>
                </a:cxn>
                <a:cxn ang="f194">
                  <a:pos x="f319" y="f320"/>
                </a:cxn>
                <a:cxn ang="f194">
                  <a:pos x="f321" y="f322"/>
                </a:cxn>
                <a:cxn ang="f194">
                  <a:pos x="f323" y="f324"/>
                </a:cxn>
                <a:cxn ang="f194">
                  <a:pos x="f325" y="f326"/>
                </a:cxn>
                <a:cxn ang="f194">
                  <a:pos x="f327" y="f328"/>
                </a:cxn>
                <a:cxn ang="f194">
                  <a:pos x="f329" y="f330"/>
                </a:cxn>
                <a:cxn ang="f194">
                  <a:pos x="f331" y="f311"/>
                </a:cxn>
                <a:cxn ang="f194">
                  <a:pos x="f332" y="f333"/>
                </a:cxn>
                <a:cxn ang="f194">
                  <a:pos x="f334" y="f335"/>
                </a:cxn>
                <a:cxn ang="f194">
                  <a:pos x="f336" y="f337"/>
                </a:cxn>
                <a:cxn ang="f194">
                  <a:pos x="f338" y="f337"/>
                </a:cxn>
                <a:cxn ang="f194">
                  <a:pos x="f339" y="f340"/>
                </a:cxn>
                <a:cxn ang="f194">
                  <a:pos x="f341" y="f340"/>
                </a:cxn>
                <a:cxn ang="f194">
                  <a:pos x="f342" y="f340"/>
                </a:cxn>
                <a:cxn ang="f194">
                  <a:pos x="f343" y="f344"/>
                </a:cxn>
                <a:cxn ang="f194">
                  <a:pos x="f345" y="f344"/>
                </a:cxn>
                <a:cxn ang="f194">
                  <a:pos x="f346" y="f324"/>
                </a:cxn>
                <a:cxn ang="f194">
                  <a:pos x="f347" y="f348"/>
                </a:cxn>
                <a:cxn ang="f194">
                  <a:pos x="f349" y="f350"/>
                </a:cxn>
                <a:cxn ang="f194">
                  <a:pos x="f305" y="f351"/>
                </a:cxn>
                <a:cxn ang="f194">
                  <a:pos x="f305" y="f306"/>
                </a:cxn>
                <a:cxn ang="f194">
                  <a:pos x="f352" y="f310"/>
                </a:cxn>
                <a:cxn ang="f194">
                  <a:pos x="f352" y="f353"/>
                </a:cxn>
                <a:cxn ang="f194">
                  <a:pos x="f354" y="f355"/>
                </a:cxn>
                <a:cxn ang="f194">
                  <a:pos x="f354" y="f310"/>
                </a:cxn>
                <a:cxn ang="f194">
                  <a:pos x="f352" y="f310"/>
                </a:cxn>
              </a:cxnLst>
              <a:rect l="f301" t="f304" r="f302" b="f303"/>
              <a:pathLst>
                <a:path w="382" h="378">
                  <a:moveTo>
                    <a:pt x="f6" y="f7"/>
                  </a:moveTo>
                  <a:cubicBezTo>
                    <a:pt x="f8" y="f7"/>
                    <a:pt x="f9" y="f7"/>
                    <a:pt x="f10" y="f7"/>
                  </a:cubicBezTo>
                  <a:cubicBezTo>
                    <a:pt x="f10" y="f11"/>
                    <a:pt x="f10" y="f12"/>
                    <a:pt x="f10" y="f13"/>
                  </a:cubicBezTo>
                  <a:cubicBezTo>
                    <a:pt x="f14" y="f15"/>
                    <a:pt x="f16" y="f17"/>
                    <a:pt x="f18" y="f19"/>
                  </a:cubicBezTo>
                  <a:cubicBezTo>
                    <a:pt x="f18" y="f20"/>
                    <a:pt x="f18" y="f21"/>
                    <a:pt x="f18" y="f22"/>
                  </a:cubicBezTo>
                  <a:cubicBezTo>
                    <a:pt x="f23" y="f22"/>
                    <a:pt x="f24" y="f22"/>
                    <a:pt x="f25" y="f22"/>
                  </a:cubicBezTo>
                  <a:cubicBezTo>
                    <a:pt x="f25" y="f2"/>
                    <a:pt x="f26" y="f27"/>
                    <a:pt x="f16" y="f28"/>
                  </a:cubicBezTo>
                  <a:cubicBezTo>
                    <a:pt x="f29" y="f30"/>
                    <a:pt x="f31" y="f32"/>
                    <a:pt x="f33" y="f21"/>
                  </a:cubicBezTo>
                  <a:cubicBezTo>
                    <a:pt x="f5" y="f34"/>
                    <a:pt x="f35" y="f36"/>
                    <a:pt x="f37" y="f38"/>
                  </a:cubicBezTo>
                  <a:cubicBezTo>
                    <a:pt x="f18" y="f39"/>
                    <a:pt x="f24" y="f40"/>
                    <a:pt x="f41" y="f42"/>
                  </a:cubicBezTo>
                  <a:cubicBezTo>
                    <a:pt x="f43" y="f44"/>
                    <a:pt x="f42" y="f45"/>
                    <a:pt x="f46" y="f47"/>
                  </a:cubicBezTo>
                  <a:cubicBezTo>
                    <a:pt x="f48" y="f49"/>
                    <a:pt x="f50" y="f51"/>
                    <a:pt x="f52" y="f53"/>
                  </a:cubicBezTo>
                  <a:cubicBezTo>
                    <a:pt x="f54" y="f55"/>
                    <a:pt x="f56" y="f57"/>
                    <a:pt x="f58" y="f59"/>
                  </a:cubicBezTo>
                  <a:cubicBezTo>
                    <a:pt x="f60" y="f61"/>
                    <a:pt x="f58" y="f62"/>
                    <a:pt x="f63" y="f64"/>
                  </a:cubicBezTo>
                  <a:cubicBezTo>
                    <a:pt x="f65" y="f66"/>
                    <a:pt x="f67" y="f64"/>
                    <a:pt x="f68" y="f62"/>
                  </a:cubicBezTo>
                  <a:cubicBezTo>
                    <a:pt x="f69" y="f70"/>
                    <a:pt x="f71" y="f2"/>
                    <a:pt x="f72" y="f22"/>
                  </a:cubicBezTo>
                  <a:cubicBezTo>
                    <a:pt x="f46" y="f73"/>
                    <a:pt x="f74" y="f75"/>
                    <a:pt x="f76" y="f77"/>
                  </a:cubicBezTo>
                  <a:cubicBezTo>
                    <a:pt x="f78" y="f79"/>
                    <a:pt x="f63" y="f80"/>
                    <a:pt x="f81" y="f82"/>
                  </a:cubicBezTo>
                  <a:cubicBezTo>
                    <a:pt x="f83" y="f84"/>
                    <a:pt x="f60" y="f85"/>
                    <a:pt x="f60" y="f86"/>
                  </a:cubicBezTo>
                  <a:cubicBezTo>
                    <a:pt x="f87" y="f86"/>
                    <a:pt x="f88" y="f86"/>
                    <a:pt x="f89" y="f86"/>
                  </a:cubicBezTo>
                  <a:cubicBezTo>
                    <a:pt x="f27" y="f90"/>
                    <a:pt x="f91" y="f92"/>
                    <a:pt x="f93" y="f94"/>
                  </a:cubicBezTo>
                  <a:cubicBezTo>
                    <a:pt x="f73" y="f94"/>
                    <a:pt x="f21" y="f94"/>
                    <a:pt x="f95" y="f94"/>
                  </a:cubicBezTo>
                  <a:cubicBezTo>
                    <a:pt x="f96" y="f94"/>
                    <a:pt x="f97" y="f94"/>
                    <a:pt x="f98" y="f94"/>
                  </a:cubicBezTo>
                  <a:cubicBezTo>
                    <a:pt x="f92" y="f99"/>
                    <a:pt x="f100" y="f101"/>
                    <a:pt x="f102" y="f103"/>
                  </a:cubicBezTo>
                  <a:cubicBezTo>
                    <a:pt x="f104" y="f103"/>
                    <a:pt x="f105" y="f103"/>
                    <a:pt x="f106" y="f103"/>
                  </a:cubicBezTo>
                  <a:cubicBezTo>
                    <a:pt x="f106" y="f62"/>
                    <a:pt x="f107" y="f108"/>
                    <a:pt x="f109" y="f53"/>
                  </a:cubicBezTo>
                  <a:cubicBezTo>
                    <a:pt x="f109" y="f110"/>
                    <a:pt x="f111" y="f112"/>
                    <a:pt x="f13" y="f69"/>
                  </a:cubicBezTo>
                  <a:cubicBezTo>
                    <a:pt x="f86" y="f113"/>
                    <a:pt x="f97" y="f114"/>
                    <a:pt x="f115" y="f45"/>
                  </a:cubicBezTo>
                  <a:cubicBezTo>
                    <a:pt x="f116" y="f117"/>
                    <a:pt x="f118" y="f119"/>
                    <a:pt x="f6" y="f5"/>
                  </a:cubicBezTo>
                  <a:cubicBezTo>
                    <a:pt x="f6" y="f120"/>
                    <a:pt x="f6" y="f121"/>
                    <a:pt x="f6" y="f7"/>
                  </a:cubicBezTo>
                  <a:close/>
                  <a:moveTo>
                    <a:pt x="f122" y="f19"/>
                  </a:moveTo>
                  <a:cubicBezTo>
                    <a:pt x="f122" y="f123"/>
                    <a:pt x="f122" y="f86"/>
                    <a:pt x="f122" y="f124"/>
                  </a:cubicBezTo>
                  <a:cubicBezTo>
                    <a:pt x="f122" y="f125"/>
                    <a:pt x="f126" y="f127"/>
                    <a:pt x="f128" y="f121"/>
                  </a:cubicBezTo>
                  <a:cubicBezTo>
                    <a:pt x="f128" y="f129"/>
                    <a:pt x="f128" y="f130"/>
                    <a:pt x="f128" y="f19"/>
                  </a:cubicBezTo>
                  <a:cubicBezTo>
                    <a:pt x="f46" y="f19"/>
                    <a:pt x="f72" y="f19"/>
                    <a:pt x="f122" y="f19"/>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302" name="Freeform 310">
              <a:extLst>
                <a:ext uri="{FF2B5EF4-FFF2-40B4-BE49-F238E27FC236}">
                  <a16:creationId xmlns:a16="http://schemas.microsoft.com/office/drawing/2014/main" id="{24241B53-84B2-3895-AA4B-8208FBCCEAE2}"/>
                </a:ext>
              </a:extLst>
            </p:cNvPr>
            <p:cNvSpPr/>
            <p:nvPr/>
          </p:nvSpPr>
          <p:spPr>
            <a:xfrm>
              <a:off x="5935663" y="4150123"/>
              <a:ext cx="452435" cy="519114"/>
            </a:xfrm>
            <a:custGeom>
              <a:avLst/>
              <a:gdLst>
                <a:gd name="f0" fmla="val 10800000"/>
                <a:gd name="f1" fmla="val 5400000"/>
                <a:gd name="f2" fmla="val 360"/>
                <a:gd name="f3" fmla="val 180"/>
                <a:gd name="f4" fmla="val w"/>
                <a:gd name="f5" fmla="val h"/>
                <a:gd name="f6" fmla="val 0"/>
                <a:gd name="f7" fmla="val 381"/>
                <a:gd name="f8" fmla="val 439"/>
                <a:gd name="f9" fmla="val 253"/>
                <a:gd name="f10" fmla="val 207"/>
                <a:gd name="f11" fmla="val 275"/>
                <a:gd name="f12" fmla="val 219"/>
                <a:gd name="f13" fmla="val 294"/>
                <a:gd name="f14" fmla="val 230"/>
                <a:gd name="f15" fmla="val 313"/>
                <a:gd name="f16" fmla="val 240"/>
                <a:gd name="f17" fmla="val 371"/>
                <a:gd name="f18" fmla="val 272"/>
                <a:gd name="f19" fmla="val 290"/>
                <a:gd name="f20" fmla="val 373"/>
                <a:gd name="f21" fmla="val 359"/>
                <a:gd name="f22" fmla="val 343"/>
                <a:gd name="f23" fmla="val 311"/>
                <a:gd name="f24" fmla="val 281"/>
                <a:gd name="f25" fmla="val 256"/>
                <a:gd name="f26" fmla="val 418"/>
                <a:gd name="f27" fmla="val 186"/>
                <a:gd name="f28" fmla="val 437"/>
                <a:gd name="f29" fmla="val 146"/>
                <a:gd name="f30" fmla="val 435"/>
                <a:gd name="f31" fmla="val 119"/>
                <a:gd name="f32" fmla="val 411"/>
                <a:gd name="f33" fmla="val 103"/>
                <a:gd name="f34" fmla="val 73"/>
                <a:gd name="f35" fmla="val 41"/>
                <a:gd name="f36" fmla="val 10"/>
                <a:gd name="f37" fmla="val 295"/>
                <a:gd name="f38" fmla="val 12"/>
                <a:gd name="f39" fmla="val 64"/>
                <a:gd name="f40" fmla="val 243"/>
                <a:gd name="f41" fmla="val 85"/>
                <a:gd name="f42" fmla="val 232"/>
                <a:gd name="f43" fmla="val 106"/>
                <a:gd name="f44" fmla="val 220"/>
                <a:gd name="f45" fmla="val 129"/>
                <a:gd name="f46" fmla="val 208"/>
                <a:gd name="f47" fmla="val 91"/>
                <a:gd name="f48" fmla="val 170"/>
                <a:gd name="f49" fmla="val 99"/>
                <a:gd name="f50" fmla="val 124"/>
                <a:gd name="f51" fmla="val 80"/>
                <a:gd name="f52" fmla="val 107"/>
                <a:gd name="f53" fmla="val 34"/>
                <a:gd name="f54" fmla="val 151"/>
                <a:gd name="f55" fmla="val 196"/>
                <a:gd name="f56" fmla="val 3"/>
                <a:gd name="f57" fmla="val 244"/>
                <a:gd name="f58" fmla="val 6"/>
                <a:gd name="f59" fmla="val 280"/>
                <a:gd name="f60" fmla="val 43"/>
                <a:gd name="f61" fmla="val 131"/>
                <a:gd name="f62" fmla="val 289"/>
                <a:gd name="f63" fmla="val 174"/>
                <a:gd name="f64" fmla="val 120"/>
                <a:gd name="f65" fmla="val 94"/>
                <a:gd name="f66" fmla="val 111"/>
                <a:gd name="f67" fmla="val 118"/>
                <a:gd name="f68" fmla="val 134"/>
                <a:gd name="f69" fmla="val 121"/>
                <a:gd name="f70" fmla="val 156"/>
                <a:gd name="f71" fmla="val 125"/>
                <a:gd name="f72" fmla="val 190"/>
                <a:gd name="f73" fmla="val 158"/>
                <a:gd name="f74" fmla="val 215"/>
                <a:gd name="f75" fmla="val 193"/>
                <a:gd name="f76" fmla="val 214"/>
                <a:gd name="f77" fmla="val 228"/>
                <a:gd name="f78" fmla="val 259"/>
                <a:gd name="f79" fmla="val 187"/>
                <a:gd name="f80" fmla="val 262"/>
                <a:gd name="f81" fmla="val 153"/>
                <a:gd name="f82" fmla="val 264"/>
                <a:gd name="f83" fmla="val 135"/>
                <a:gd name="f84" fmla="val 117"/>
                <a:gd name="f85" fmla="val 263"/>
                <a:gd name="f86" fmla="val 98"/>
                <a:gd name="f87" fmla="val 86"/>
                <a:gd name="f88" fmla="val 236"/>
                <a:gd name="f89" fmla="val 67"/>
                <a:gd name="f90" fmla="val 225"/>
                <a:gd name="f91" fmla="val 70"/>
                <a:gd name="f92" fmla="val 191"/>
                <a:gd name="f93" fmla="val 78"/>
                <a:gd name="f94" fmla="val 157"/>
                <a:gd name="f95" fmla="val 189"/>
                <a:gd name="f96" fmla="val 419"/>
                <a:gd name="f97" fmla="val 420"/>
                <a:gd name="f98" fmla="val 391"/>
                <a:gd name="f99" fmla="val 260"/>
                <a:gd name="f100" fmla="val 353"/>
                <a:gd name="f101" fmla="val 316"/>
                <a:gd name="f102" fmla="val 282"/>
                <a:gd name="f103" fmla="val 122"/>
                <a:gd name="f104" fmla="val 349"/>
                <a:gd name="f105" fmla="val 387"/>
                <a:gd name="f106" fmla="+- 0 0 -90"/>
                <a:gd name="f107" fmla="*/ f4 1 381"/>
                <a:gd name="f108" fmla="*/ f5 1 439"/>
                <a:gd name="f109" fmla="val f6"/>
                <a:gd name="f110" fmla="val f7"/>
                <a:gd name="f111" fmla="val f8"/>
                <a:gd name="f112" fmla="*/ f106 f0 1"/>
                <a:gd name="f113" fmla="+- f111 0 f109"/>
                <a:gd name="f114" fmla="+- f110 0 f109"/>
                <a:gd name="f115" fmla="*/ f112 1 f3"/>
                <a:gd name="f116" fmla="*/ f114 1 381"/>
                <a:gd name="f117" fmla="*/ f113 1 439"/>
                <a:gd name="f118" fmla="*/ 253 f114 1"/>
                <a:gd name="f119" fmla="*/ 207 f113 1"/>
                <a:gd name="f120" fmla="*/ 313 f114 1"/>
                <a:gd name="f121" fmla="*/ 240 f113 1"/>
                <a:gd name="f122" fmla="*/ 373 f114 1"/>
                <a:gd name="f123" fmla="*/ 359 f113 1"/>
                <a:gd name="f124" fmla="*/ 281 f114 1"/>
                <a:gd name="f125" fmla="*/ 186 f114 1"/>
                <a:gd name="f126" fmla="*/ 437 f113 1"/>
                <a:gd name="f127" fmla="*/ 103 f114 1"/>
                <a:gd name="f128" fmla="*/ 360 f113 1"/>
                <a:gd name="f129" fmla="*/ 10 f114 1"/>
                <a:gd name="f130" fmla="*/ 64 f114 1"/>
                <a:gd name="f131" fmla="*/ 243 f113 1"/>
                <a:gd name="f132" fmla="*/ 129 f114 1"/>
                <a:gd name="f133" fmla="*/ 208 f113 1"/>
                <a:gd name="f134" fmla="*/ 80 f113 1"/>
                <a:gd name="f135" fmla="*/ 196 f114 1"/>
                <a:gd name="f136" fmla="*/ 3 f113 1"/>
                <a:gd name="f137" fmla="*/ 91 f113 1"/>
                <a:gd name="f138" fmla="*/ 120 f114 1"/>
                <a:gd name="f139" fmla="*/ 94 f113 1"/>
                <a:gd name="f140" fmla="*/ 121 f114 1"/>
                <a:gd name="f141" fmla="*/ 156 f113 1"/>
                <a:gd name="f142" fmla="*/ 193 f114 1"/>
                <a:gd name="f143" fmla="*/ 214 f113 1"/>
                <a:gd name="f144" fmla="*/ 262 f114 1"/>
                <a:gd name="f145" fmla="*/ 153 f113 1"/>
                <a:gd name="f146" fmla="*/ 263 f114 1"/>
                <a:gd name="f147" fmla="*/ 98 f113 1"/>
                <a:gd name="f148" fmla="*/ 225 f114 1"/>
                <a:gd name="f149" fmla="*/ 70 f113 1"/>
                <a:gd name="f150" fmla="*/ 189 f114 1"/>
                <a:gd name="f151" fmla="*/ 419 f113 1"/>
                <a:gd name="f152" fmla="*/ 260 f114 1"/>
                <a:gd name="f153" fmla="*/ 353 f113 1"/>
                <a:gd name="f154" fmla="*/ 281 f113 1"/>
                <a:gd name="f155" fmla="*/ 122 f114 1"/>
                <a:gd name="f156" fmla="*/ 349 f113 1"/>
                <a:gd name="f157" fmla="+- f115 0 f1"/>
                <a:gd name="f158" fmla="*/ f118 1 381"/>
                <a:gd name="f159" fmla="*/ f119 1 439"/>
                <a:gd name="f160" fmla="*/ f120 1 381"/>
                <a:gd name="f161" fmla="*/ f121 1 439"/>
                <a:gd name="f162" fmla="*/ f122 1 381"/>
                <a:gd name="f163" fmla="*/ f123 1 439"/>
                <a:gd name="f164" fmla="*/ f124 1 381"/>
                <a:gd name="f165" fmla="*/ f125 1 381"/>
                <a:gd name="f166" fmla="*/ f126 1 439"/>
                <a:gd name="f167" fmla="*/ f127 1 381"/>
                <a:gd name="f168" fmla="*/ f128 1 439"/>
                <a:gd name="f169" fmla="*/ f129 1 381"/>
                <a:gd name="f170" fmla="*/ f130 1 381"/>
                <a:gd name="f171" fmla="*/ f131 1 439"/>
                <a:gd name="f172" fmla="*/ f132 1 381"/>
                <a:gd name="f173" fmla="*/ f133 1 439"/>
                <a:gd name="f174" fmla="*/ f134 1 439"/>
                <a:gd name="f175" fmla="*/ f135 1 381"/>
                <a:gd name="f176" fmla="*/ f136 1 439"/>
                <a:gd name="f177" fmla="*/ f137 1 439"/>
                <a:gd name="f178" fmla="*/ f138 1 381"/>
                <a:gd name="f179" fmla="*/ f139 1 439"/>
                <a:gd name="f180" fmla="*/ f140 1 381"/>
                <a:gd name="f181" fmla="*/ f141 1 439"/>
                <a:gd name="f182" fmla="*/ f142 1 381"/>
                <a:gd name="f183" fmla="*/ f143 1 439"/>
                <a:gd name="f184" fmla="*/ f144 1 381"/>
                <a:gd name="f185" fmla="*/ f145 1 439"/>
                <a:gd name="f186" fmla="*/ f146 1 381"/>
                <a:gd name="f187" fmla="*/ f147 1 439"/>
                <a:gd name="f188" fmla="*/ f148 1 381"/>
                <a:gd name="f189" fmla="*/ f149 1 439"/>
                <a:gd name="f190" fmla="*/ f150 1 381"/>
                <a:gd name="f191" fmla="*/ f151 1 439"/>
                <a:gd name="f192" fmla="*/ f152 1 381"/>
                <a:gd name="f193" fmla="*/ f153 1 439"/>
                <a:gd name="f194" fmla="*/ f154 1 439"/>
                <a:gd name="f195" fmla="*/ f155 1 381"/>
                <a:gd name="f196" fmla="*/ f156 1 439"/>
                <a:gd name="f197" fmla="*/ 0 1 f116"/>
                <a:gd name="f198" fmla="*/ f110 1 f116"/>
                <a:gd name="f199" fmla="*/ 0 1 f117"/>
                <a:gd name="f200" fmla="*/ f111 1 f117"/>
                <a:gd name="f201" fmla="*/ f158 1 f116"/>
                <a:gd name="f202" fmla="*/ f159 1 f117"/>
                <a:gd name="f203" fmla="*/ f160 1 f116"/>
                <a:gd name="f204" fmla="*/ f161 1 f117"/>
                <a:gd name="f205" fmla="*/ f162 1 f116"/>
                <a:gd name="f206" fmla="*/ f163 1 f117"/>
                <a:gd name="f207" fmla="*/ f164 1 f116"/>
                <a:gd name="f208" fmla="*/ f165 1 f116"/>
                <a:gd name="f209" fmla="*/ f166 1 f117"/>
                <a:gd name="f210" fmla="*/ f167 1 f116"/>
                <a:gd name="f211" fmla="*/ f168 1 f117"/>
                <a:gd name="f212" fmla="*/ f169 1 f116"/>
                <a:gd name="f213" fmla="*/ f170 1 f116"/>
                <a:gd name="f214" fmla="*/ f171 1 f117"/>
                <a:gd name="f215" fmla="*/ f172 1 f116"/>
                <a:gd name="f216" fmla="*/ f173 1 f117"/>
                <a:gd name="f217" fmla="*/ f174 1 f117"/>
                <a:gd name="f218" fmla="*/ f175 1 f116"/>
                <a:gd name="f219" fmla="*/ f176 1 f117"/>
                <a:gd name="f220" fmla="*/ f177 1 f117"/>
                <a:gd name="f221" fmla="*/ f178 1 f116"/>
                <a:gd name="f222" fmla="*/ f179 1 f117"/>
                <a:gd name="f223" fmla="*/ f180 1 f116"/>
                <a:gd name="f224" fmla="*/ f181 1 f117"/>
                <a:gd name="f225" fmla="*/ f182 1 f116"/>
                <a:gd name="f226" fmla="*/ f183 1 f117"/>
                <a:gd name="f227" fmla="*/ f184 1 f116"/>
                <a:gd name="f228" fmla="*/ f185 1 f117"/>
                <a:gd name="f229" fmla="*/ f186 1 f116"/>
                <a:gd name="f230" fmla="*/ f187 1 f117"/>
                <a:gd name="f231" fmla="*/ f188 1 f116"/>
                <a:gd name="f232" fmla="*/ f189 1 f117"/>
                <a:gd name="f233" fmla="*/ f190 1 f116"/>
                <a:gd name="f234" fmla="*/ f191 1 f117"/>
                <a:gd name="f235" fmla="*/ f192 1 f116"/>
                <a:gd name="f236" fmla="*/ f193 1 f117"/>
                <a:gd name="f237" fmla="*/ f194 1 f117"/>
                <a:gd name="f238" fmla="*/ f195 1 f116"/>
                <a:gd name="f239" fmla="*/ f196 1 f117"/>
                <a:gd name="f240" fmla="*/ f197 f107 1"/>
                <a:gd name="f241" fmla="*/ f198 f107 1"/>
                <a:gd name="f242" fmla="*/ f200 f108 1"/>
                <a:gd name="f243" fmla="*/ f199 f108 1"/>
                <a:gd name="f244" fmla="*/ f201 f107 1"/>
                <a:gd name="f245" fmla="*/ f202 f108 1"/>
                <a:gd name="f246" fmla="*/ f203 f107 1"/>
                <a:gd name="f247" fmla="*/ f204 f108 1"/>
                <a:gd name="f248" fmla="*/ f205 f107 1"/>
                <a:gd name="f249" fmla="*/ f206 f108 1"/>
                <a:gd name="f250" fmla="*/ f207 f107 1"/>
                <a:gd name="f251" fmla="*/ f208 f107 1"/>
                <a:gd name="f252" fmla="*/ f209 f108 1"/>
                <a:gd name="f253" fmla="*/ f210 f107 1"/>
                <a:gd name="f254" fmla="*/ f211 f108 1"/>
                <a:gd name="f255" fmla="*/ f212 f107 1"/>
                <a:gd name="f256" fmla="*/ f213 f107 1"/>
                <a:gd name="f257" fmla="*/ f214 f108 1"/>
                <a:gd name="f258" fmla="*/ f215 f107 1"/>
                <a:gd name="f259" fmla="*/ f216 f108 1"/>
                <a:gd name="f260" fmla="*/ f217 f108 1"/>
                <a:gd name="f261" fmla="*/ f218 f107 1"/>
                <a:gd name="f262" fmla="*/ f219 f108 1"/>
                <a:gd name="f263" fmla="*/ f220 f108 1"/>
                <a:gd name="f264" fmla="*/ f221 f107 1"/>
                <a:gd name="f265" fmla="*/ f222 f108 1"/>
                <a:gd name="f266" fmla="*/ f223 f107 1"/>
                <a:gd name="f267" fmla="*/ f224 f108 1"/>
                <a:gd name="f268" fmla="*/ f225 f107 1"/>
                <a:gd name="f269" fmla="*/ f226 f108 1"/>
                <a:gd name="f270" fmla="*/ f227 f107 1"/>
                <a:gd name="f271" fmla="*/ f228 f108 1"/>
                <a:gd name="f272" fmla="*/ f229 f107 1"/>
                <a:gd name="f273" fmla="*/ f230 f108 1"/>
                <a:gd name="f274" fmla="*/ f231 f107 1"/>
                <a:gd name="f275" fmla="*/ f232 f108 1"/>
                <a:gd name="f276" fmla="*/ f233 f107 1"/>
                <a:gd name="f277" fmla="*/ f234 f108 1"/>
                <a:gd name="f278" fmla="*/ f235 f107 1"/>
                <a:gd name="f279" fmla="*/ f236 f108 1"/>
                <a:gd name="f280" fmla="*/ f237 f108 1"/>
                <a:gd name="f281" fmla="*/ f238 f107 1"/>
                <a:gd name="f282" fmla="*/ f239 f108 1"/>
              </a:gdLst>
              <a:ahLst/>
              <a:cxnLst>
                <a:cxn ang="3cd4">
                  <a:pos x="hc" y="t"/>
                </a:cxn>
                <a:cxn ang="0">
                  <a:pos x="r" y="vc"/>
                </a:cxn>
                <a:cxn ang="cd4">
                  <a:pos x="hc" y="b"/>
                </a:cxn>
                <a:cxn ang="cd2">
                  <a:pos x="l" y="vc"/>
                </a:cxn>
                <a:cxn ang="f157">
                  <a:pos x="f244" y="f245"/>
                </a:cxn>
                <a:cxn ang="f157">
                  <a:pos x="f246" y="f247"/>
                </a:cxn>
                <a:cxn ang="f157">
                  <a:pos x="f248" y="f249"/>
                </a:cxn>
                <a:cxn ang="f157">
                  <a:pos x="f250" y="f249"/>
                </a:cxn>
                <a:cxn ang="f157">
                  <a:pos x="f251" y="f252"/>
                </a:cxn>
                <a:cxn ang="f157">
                  <a:pos x="f253" y="f254"/>
                </a:cxn>
                <a:cxn ang="f157">
                  <a:pos x="f255" y="f254"/>
                </a:cxn>
                <a:cxn ang="f157">
                  <a:pos x="f256" y="f257"/>
                </a:cxn>
                <a:cxn ang="f157">
                  <a:pos x="f258" y="f259"/>
                </a:cxn>
                <a:cxn ang="f157">
                  <a:pos x="f253" y="f260"/>
                </a:cxn>
                <a:cxn ang="f157">
                  <a:pos x="f261" y="f262"/>
                </a:cxn>
                <a:cxn ang="f157">
                  <a:pos x="f250" y="f263"/>
                </a:cxn>
                <a:cxn ang="f157">
                  <a:pos x="f244" y="f245"/>
                </a:cxn>
                <a:cxn ang="f157">
                  <a:pos x="f264" y="f265"/>
                </a:cxn>
                <a:cxn ang="f157">
                  <a:pos x="f266" y="f267"/>
                </a:cxn>
                <a:cxn ang="f157">
                  <a:pos x="f268" y="f269"/>
                </a:cxn>
                <a:cxn ang="f157">
                  <a:pos x="f270" y="f271"/>
                </a:cxn>
                <a:cxn ang="f157">
                  <a:pos x="f272" y="f273"/>
                </a:cxn>
                <a:cxn ang="f157">
                  <a:pos x="f274" y="f275"/>
                </a:cxn>
                <a:cxn ang="f157">
                  <a:pos x="f264" y="f265"/>
                </a:cxn>
                <a:cxn ang="f157">
                  <a:pos x="f276" y="f277"/>
                </a:cxn>
                <a:cxn ang="f157">
                  <a:pos x="f278" y="f279"/>
                </a:cxn>
                <a:cxn ang="f157">
                  <a:pos x="f268" y="f280"/>
                </a:cxn>
                <a:cxn ang="f157">
                  <a:pos x="f281" y="f282"/>
                </a:cxn>
                <a:cxn ang="f157">
                  <a:pos x="f276" y="f277"/>
                </a:cxn>
              </a:cxnLst>
              <a:rect l="f240" t="f243" r="f241" b="f242"/>
              <a:pathLst>
                <a:path w="381" h="439">
                  <a:moveTo>
                    <a:pt x="f9" y="f10"/>
                  </a:moveTo>
                  <a:cubicBezTo>
                    <a:pt x="f11" y="f12"/>
                    <a:pt x="f13" y="f14"/>
                    <a:pt x="f15" y="f16"/>
                  </a:cubicBezTo>
                  <a:cubicBezTo>
                    <a:pt x="f17" y="f18"/>
                    <a:pt x="f7" y="f19"/>
                    <a:pt x="f20" y="f21"/>
                  </a:cubicBezTo>
                  <a:cubicBezTo>
                    <a:pt x="f22" y="f21"/>
                    <a:pt x="f23" y="f21"/>
                    <a:pt x="f24" y="f21"/>
                  </a:cubicBezTo>
                  <a:cubicBezTo>
                    <a:pt x="f25" y="f26"/>
                    <a:pt x="f14" y="f8"/>
                    <a:pt x="f27" y="f28"/>
                  </a:cubicBezTo>
                  <a:cubicBezTo>
                    <a:pt x="f29" y="f30"/>
                    <a:pt x="f31" y="f32"/>
                    <a:pt x="f33" y="f2"/>
                  </a:cubicBezTo>
                  <a:cubicBezTo>
                    <a:pt x="f34" y="f2"/>
                    <a:pt x="f35" y="f2"/>
                    <a:pt x="f36" y="f2"/>
                  </a:cubicBezTo>
                  <a:cubicBezTo>
                    <a:pt x="f6" y="f37"/>
                    <a:pt x="f38" y="f18"/>
                    <a:pt x="f39" y="f40"/>
                  </a:cubicBezTo>
                  <a:cubicBezTo>
                    <a:pt x="f41" y="f42"/>
                    <a:pt x="f43" y="f44"/>
                    <a:pt x="f45" y="f46"/>
                  </a:cubicBezTo>
                  <a:cubicBezTo>
                    <a:pt x="f47" y="f48"/>
                    <a:pt x="f49" y="f50"/>
                    <a:pt x="f33" y="f51"/>
                  </a:cubicBezTo>
                  <a:cubicBezTo>
                    <a:pt x="f52" y="f53"/>
                    <a:pt x="f54" y="f6"/>
                    <a:pt x="f55" y="f56"/>
                  </a:cubicBezTo>
                  <a:cubicBezTo>
                    <a:pt x="f57" y="f58"/>
                    <a:pt x="f59" y="f60"/>
                    <a:pt x="f24" y="f47"/>
                  </a:cubicBezTo>
                  <a:cubicBezTo>
                    <a:pt x="f24" y="f61"/>
                    <a:pt x="f62" y="f63"/>
                    <a:pt x="f9" y="f10"/>
                  </a:cubicBezTo>
                  <a:close/>
                  <a:moveTo>
                    <a:pt x="f64" y="f65"/>
                  </a:moveTo>
                  <a:cubicBezTo>
                    <a:pt x="f64" y="f66"/>
                    <a:pt x="f67" y="f68"/>
                    <a:pt x="f69" y="f70"/>
                  </a:cubicBezTo>
                  <a:cubicBezTo>
                    <a:pt x="f71" y="f72"/>
                    <a:pt x="f73" y="f74"/>
                    <a:pt x="f75" y="f76"/>
                  </a:cubicBezTo>
                  <a:cubicBezTo>
                    <a:pt x="f77" y="f76"/>
                    <a:pt x="f78" y="f79"/>
                    <a:pt x="f80" y="f81"/>
                  </a:cubicBezTo>
                  <a:cubicBezTo>
                    <a:pt x="f82" y="f83"/>
                    <a:pt x="f82" y="f84"/>
                    <a:pt x="f85" y="f86"/>
                  </a:cubicBezTo>
                  <a:cubicBezTo>
                    <a:pt x="f85" y="f87"/>
                    <a:pt x="f88" y="f89"/>
                    <a:pt x="f90" y="f91"/>
                  </a:cubicBezTo>
                  <a:cubicBezTo>
                    <a:pt x="f92" y="f93"/>
                    <a:pt x="f94" y="f41"/>
                    <a:pt x="f64" y="f65"/>
                  </a:cubicBezTo>
                  <a:close/>
                  <a:moveTo>
                    <a:pt x="f95" y="f96"/>
                  </a:moveTo>
                  <a:cubicBezTo>
                    <a:pt x="f77" y="f97"/>
                    <a:pt x="f78" y="f98"/>
                    <a:pt x="f99" y="f100"/>
                  </a:cubicBezTo>
                  <a:cubicBezTo>
                    <a:pt x="f80" y="f101"/>
                    <a:pt x="f14" y="f102"/>
                    <a:pt x="f75" y="f24"/>
                  </a:cubicBezTo>
                  <a:cubicBezTo>
                    <a:pt x="f70" y="f59"/>
                    <a:pt x="f50" y="f23"/>
                    <a:pt x="f103" y="f104"/>
                  </a:cubicBezTo>
                  <a:cubicBezTo>
                    <a:pt x="f69" y="f105"/>
                    <a:pt x="f54" y="f26"/>
                    <a:pt x="f95" y="f96"/>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303" name="Freeform 311">
              <a:extLst>
                <a:ext uri="{FF2B5EF4-FFF2-40B4-BE49-F238E27FC236}">
                  <a16:creationId xmlns:a16="http://schemas.microsoft.com/office/drawing/2014/main" id="{F68C0CDF-1C12-EDCF-9C6A-947CA65D6666}"/>
                </a:ext>
              </a:extLst>
            </p:cNvPr>
            <p:cNvSpPr/>
            <p:nvPr/>
          </p:nvSpPr>
          <p:spPr>
            <a:xfrm>
              <a:off x="6843717" y="5139138"/>
              <a:ext cx="631822" cy="438153"/>
            </a:xfrm>
            <a:custGeom>
              <a:avLst/>
              <a:gdLst>
                <a:gd name="f0" fmla="val 10800000"/>
                <a:gd name="f1" fmla="val 5400000"/>
                <a:gd name="f2" fmla="val 180"/>
                <a:gd name="f3" fmla="val w"/>
                <a:gd name="f4" fmla="val h"/>
                <a:gd name="f5" fmla="val 0"/>
                <a:gd name="f6" fmla="val 533"/>
                <a:gd name="f7" fmla="val 370"/>
                <a:gd name="f8" fmla="val 218"/>
                <a:gd name="f9" fmla="val 522"/>
                <a:gd name="f10" fmla="val 228"/>
                <a:gd name="f11" fmla="val 513"/>
                <a:gd name="f12" fmla="val 236"/>
                <a:gd name="f13" fmla="val 503"/>
                <a:gd name="f14" fmla="val 246"/>
                <a:gd name="f15" fmla="val 490"/>
                <a:gd name="f16" fmla="val 232"/>
                <a:gd name="f17" fmla="val 477"/>
                <a:gd name="f18" fmla="val 463"/>
                <a:gd name="f19" fmla="val 206"/>
                <a:gd name="f20" fmla="val 458"/>
                <a:gd name="f21" fmla="val 201"/>
                <a:gd name="f22" fmla="val 447"/>
                <a:gd name="f23" fmla="val 196"/>
                <a:gd name="f24" fmla="val 442"/>
                <a:gd name="f25" fmla="val 198"/>
                <a:gd name="f26" fmla="val 436"/>
                <a:gd name="f27" fmla="val 429"/>
                <a:gd name="f28" fmla="val 211"/>
                <a:gd name="f29" fmla="val 427"/>
                <a:gd name="f30" fmla="val 252"/>
                <a:gd name="f31" fmla="val 428"/>
                <a:gd name="f32" fmla="val 286"/>
                <a:gd name="f33" fmla="val 321"/>
                <a:gd name="f34" fmla="val 445"/>
                <a:gd name="f35" fmla="val 322"/>
                <a:gd name="f36" fmla="val 459"/>
                <a:gd name="f37" fmla="val 323"/>
                <a:gd name="f38" fmla="val 474"/>
                <a:gd name="f39" fmla="val 470"/>
                <a:gd name="f40" fmla="val 354"/>
                <a:gd name="f41" fmla="val 455"/>
                <a:gd name="f42" fmla="val 369"/>
                <a:gd name="f43" fmla="val 300"/>
                <a:gd name="f44" fmla="val 173"/>
                <a:gd name="f45" fmla="val 46"/>
                <a:gd name="f46" fmla="val 18"/>
                <a:gd name="f47" fmla="val 3"/>
                <a:gd name="f48" fmla="val 14"/>
                <a:gd name="f49" fmla="val 29"/>
                <a:gd name="f50" fmla="val 266"/>
                <a:gd name="f51" fmla="val 157"/>
                <a:gd name="f52" fmla="val 139"/>
                <a:gd name="f53" fmla="val 121"/>
                <a:gd name="f54" fmla="val 103"/>
                <a:gd name="f55" fmla="val 68"/>
                <a:gd name="f56" fmla="val 65"/>
                <a:gd name="f57" fmla="val 49"/>
                <a:gd name="f58" fmla="val 100"/>
                <a:gd name="f59" fmla="val 48"/>
                <a:gd name="f60" fmla="val 163"/>
                <a:gd name="f61" fmla="val 226"/>
                <a:gd name="f62" fmla="val 289"/>
                <a:gd name="f63" fmla="val 304"/>
                <a:gd name="f64" fmla="val 315"/>
                <a:gd name="f65" fmla="val 327"/>
                <a:gd name="f66" fmla="val 34"/>
                <a:gd name="f67" fmla="val 359"/>
                <a:gd name="f68" fmla="val 411"/>
                <a:gd name="f69" fmla="val 449"/>
                <a:gd name="f70" fmla="val 25"/>
                <a:gd name="f71" fmla="val 488"/>
                <a:gd name="f72" fmla="val 51"/>
                <a:gd name="f73" fmla="val 506"/>
                <a:gd name="f74" fmla="val 487"/>
                <a:gd name="f75" fmla="val 143"/>
                <a:gd name="f76" fmla="val 479"/>
                <a:gd name="f77" fmla="val 162"/>
                <a:gd name="f78" fmla="val 482"/>
                <a:gd name="f79" fmla="val 497"/>
                <a:gd name="f80" fmla="val 184"/>
                <a:gd name="f81" fmla="val 509"/>
                <a:gd name="f82" fmla="val 194"/>
                <a:gd name="f83" fmla="val 520"/>
                <a:gd name="f84" fmla="val 205"/>
                <a:gd name="f85" fmla="val 94"/>
                <a:gd name="f86" fmla="val 120"/>
                <a:gd name="f87" fmla="val 147"/>
                <a:gd name="f88" fmla="val 153"/>
                <a:gd name="f89" fmla="val 165"/>
                <a:gd name="f90" fmla="val 325"/>
                <a:gd name="f91" fmla="val 175"/>
                <a:gd name="f92" fmla="val 347"/>
                <a:gd name="f93" fmla="val 341"/>
                <a:gd name="f94" fmla="val 210"/>
                <a:gd name="f95" fmla="val 234"/>
                <a:gd name="f96" fmla="val 342"/>
                <a:gd name="f97" fmla="val 257"/>
                <a:gd name="f98" fmla="val 281"/>
                <a:gd name="f99" fmla="val 288"/>
                <a:gd name="f100" fmla="val 295"/>
                <a:gd name="f101" fmla="val 337"/>
                <a:gd name="f102" fmla="val 302"/>
                <a:gd name="f103" fmla="val 334"/>
                <a:gd name="f104" fmla="val 312"/>
                <a:gd name="f105" fmla="val 330"/>
                <a:gd name="f106" fmla="val 356"/>
                <a:gd name="f107" fmla="val 383"/>
                <a:gd name="f108" fmla="val 409"/>
                <a:gd name="f109" fmla="val 283"/>
                <a:gd name="f110" fmla="val 247"/>
                <a:gd name="f111" fmla="val 209"/>
                <a:gd name="f112" fmla="val 303"/>
                <a:gd name="f113" fmla="val 178"/>
                <a:gd name="f114" fmla="val 292"/>
                <a:gd name="f115" fmla="val 115"/>
                <a:gd name="f116" fmla="val 215"/>
                <a:gd name="f117" fmla="val 141"/>
                <a:gd name="f118" fmla="val 251"/>
                <a:gd name="f119" fmla="val 394"/>
                <a:gd name="f120" fmla="val 191"/>
                <a:gd name="f121" fmla="val 440"/>
                <a:gd name="f122" fmla="val 476"/>
                <a:gd name="f123" fmla="val 155"/>
                <a:gd name="f124" fmla="val 109"/>
                <a:gd name="f125" fmla="val 63"/>
                <a:gd name="f126" fmla="val 439"/>
                <a:gd name="f127" fmla="val 393"/>
                <a:gd name="f128" fmla="val 348"/>
                <a:gd name="f129" fmla="val 26"/>
                <a:gd name="f130" fmla="val 311"/>
                <a:gd name="f131" fmla="val 64"/>
                <a:gd name="f132" fmla="+- 0 0 -90"/>
                <a:gd name="f133" fmla="*/ f3 1 533"/>
                <a:gd name="f134" fmla="*/ f4 1 370"/>
                <a:gd name="f135" fmla="val f5"/>
                <a:gd name="f136" fmla="val f6"/>
                <a:gd name="f137" fmla="val f7"/>
                <a:gd name="f138" fmla="*/ f132 f0 1"/>
                <a:gd name="f139" fmla="+- f137 0 f135"/>
                <a:gd name="f140" fmla="+- f136 0 f135"/>
                <a:gd name="f141" fmla="*/ f138 1 f2"/>
                <a:gd name="f142" fmla="*/ f140 1 533"/>
                <a:gd name="f143" fmla="*/ f139 1 370"/>
                <a:gd name="f144" fmla="*/ 533 f140 1"/>
                <a:gd name="f145" fmla="*/ 218 f139 1"/>
                <a:gd name="f146" fmla="*/ 503 f140 1"/>
                <a:gd name="f147" fmla="*/ 246 f139 1"/>
                <a:gd name="f148" fmla="*/ 463 f140 1"/>
                <a:gd name="f149" fmla="*/ 206 f139 1"/>
                <a:gd name="f150" fmla="*/ 442 f140 1"/>
                <a:gd name="f151" fmla="*/ 198 f139 1"/>
                <a:gd name="f152" fmla="*/ 429 f140 1"/>
                <a:gd name="f153" fmla="*/ 428 f140 1"/>
                <a:gd name="f154" fmla="*/ 321 f139 1"/>
                <a:gd name="f155" fmla="*/ 474 f140 1"/>
                <a:gd name="f156" fmla="*/ 323 f139 1"/>
                <a:gd name="f157" fmla="*/ 427 f140 1"/>
                <a:gd name="f158" fmla="*/ 370 f139 1"/>
                <a:gd name="f159" fmla="*/ 46 f140 1"/>
                <a:gd name="f160" fmla="*/ 0 f140 1"/>
                <a:gd name="f161" fmla="*/ 157 f139 1"/>
                <a:gd name="f162" fmla="*/ 103 f139 1"/>
                <a:gd name="f163" fmla="*/ 100 f140 1"/>
                <a:gd name="f164" fmla="*/ 48 f139 1"/>
                <a:gd name="f165" fmla="*/ 289 f140 1"/>
                <a:gd name="f166" fmla="*/ 327 f140 1"/>
                <a:gd name="f167" fmla="*/ 34 f139 1"/>
                <a:gd name="f168" fmla="*/ 449 f140 1"/>
                <a:gd name="f169" fmla="*/ 25 f139 1"/>
                <a:gd name="f170" fmla="*/ 487 f140 1"/>
                <a:gd name="f171" fmla="*/ 143 f139 1"/>
                <a:gd name="f172" fmla="*/ 497 f140 1"/>
                <a:gd name="f173" fmla="*/ 184 f139 1"/>
                <a:gd name="f174" fmla="*/ 65 f140 1"/>
                <a:gd name="f175" fmla="*/ 322 f139 1"/>
                <a:gd name="f176" fmla="*/ 147 f140 1"/>
                <a:gd name="f177" fmla="*/ 165 f140 1"/>
                <a:gd name="f178" fmla="*/ 325 f139 1"/>
                <a:gd name="f179" fmla="*/ 210 f140 1"/>
                <a:gd name="f180" fmla="*/ 341 f139 1"/>
                <a:gd name="f181" fmla="*/ 281 f140 1"/>
                <a:gd name="f182" fmla="*/ 302 f140 1"/>
                <a:gd name="f183" fmla="*/ 334 f139 1"/>
                <a:gd name="f184" fmla="*/ 330 f140 1"/>
                <a:gd name="f185" fmla="*/ 409 f140 1"/>
                <a:gd name="f186" fmla="*/ 209 f139 1"/>
                <a:gd name="f187" fmla="*/ 292 f140 1"/>
                <a:gd name="f188" fmla="*/ 115 f139 1"/>
                <a:gd name="f189" fmla="*/ 394 f140 1"/>
                <a:gd name="f190" fmla="*/ 191 f139 1"/>
                <a:gd name="f191" fmla="*/ 477 f140 1"/>
                <a:gd name="f192" fmla="*/ 109 f139 1"/>
                <a:gd name="f193" fmla="*/ 393 f140 1"/>
                <a:gd name="f194" fmla="*/ 311 f140 1"/>
                <a:gd name="f195" fmla="+- f141 0 f1"/>
                <a:gd name="f196" fmla="*/ f144 1 533"/>
                <a:gd name="f197" fmla="*/ f145 1 370"/>
                <a:gd name="f198" fmla="*/ f146 1 533"/>
                <a:gd name="f199" fmla="*/ f147 1 370"/>
                <a:gd name="f200" fmla="*/ f148 1 533"/>
                <a:gd name="f201" fmla="*/ f149 1 370"/>
                <a:gd name="f202" fmla="*/ f150 1 533"/>
                <a:gd name="f203" fmla="*/ f151 1 370"/>
                <a:gd name="f204" fmla="*/ f152 1 533"/>
                <a:gd name="f205" fmla="*/ f153 1 533"/>
                <a:gd name="f206" fmla="*/ f154 1 370"/>
                <a:gd name="f207" fmla="*/ f155 1 533"/>
                <a:gd name="f208" fmla="*/ f156 1 370"/>
                <a:gd name="f209" fmla="*/ f157 1 533"/>
                <a:gd name="f210" fmla="*/ f158 1 370"/>
                <a:gd name="f211" fmla="*/ f159 1 533"/>
                <a:gd name="f212" fmla="*/ f160 1 533"/>
                <a:gd name="f213" fmla="*/ f161 1 370"/>
                <a:gd name="f214" fmla="*/ f162 1 370"/>
                <a:gd name="f215" fmla="*/ f163 1 533"/>
                <a:gd name="f216" fmla="*/ f164 1 370"/>
                <a:gd name="f217" fmla="*/ f165 1 533"/>
                <a:gd name="f218" fmla="*/ f166 1 533"/>
                <a:gd name="f219" fmla="*/ f167 1 370"/>
                <a:gd name="f220" fmla="*/ f168 1 533"/>
                <a:gd name="f221" fmla="*/ f169 1 370"/>
                <a:gd name="f222" fmla="*/ f170 1 533"/>
                <a:gd name="f223" fmla="*/ f171 1 370"/>
                <a:gd name="f224" fmla="*/ f172 1 533"/>
                <a:gd name="f225" fmla="*/ f173 1 370"/>
                <a:gd name="f226" fmla="*/ f174 1 533"/>
                <a:gd name="f227" fmla="*/ f175 1 370"/>
                <a:gd name="f228" fmla="*/ f176 1 533"/>
                <a:gd name="f229" fmla="*/ f177 1 533"/>
                <a:gd name="f230" fmla="*/ f178 1 370"/>
                <a:gd name="f231" fmla="*/ f179 1 533"/>
                <a:gd name="f232" fmla="*/ f180 1 370"/>
                <a:gd name="f233" fmla="*/ f181 1 533"/>
                <a:gd name="f234" fmla="*/ f182 1 533"/>
                <a:gd name="f235" fmla="*/ f183 1 370"/>
                <a:gd name="f236" fmla="*/ f184 1 533"/>
                <a:gd name="f237" fmla="*/ f185 1 533"/>
                <a:gd name="f238" fmla="*/ f186 1 370"/>
                <a:gd name="f239" fmla="*/ f187 1 533"/>
                <a:gd name="f240" fmla="*/ f188 1 370"/>
                <a:gd name="f241" fmla="*/ f189 1 533"/>
                <a:gd name="f242" fmla="*/ f190 1 370"/>
                <a:gd name="f243" fmla="*/ f191 1 533"/>
                <a:gd name="f244" fmla="*/ f192 1 370"/>
                <a:gd name="f245" fmla="*/ f193 1 533"/>
                <a:gd name="f246" fmla="*/ f194 1 533"/>
                <a:gd name="f247" fmla="*/ 0 1 f142"/>
                <a:gd name="f248" fmla="*/ f136 1 f142"/>
                <a:gd name="f249" fmla="*/ 0 1 f143"/>
                <a:gd name="f250" fmla="*/ f137 1 f143"/>
                <a:gd name="f251" fmla="*/ f196 1 f142"/>
                <a:gd name="f252" fmla="*/ f197 1 f143"/>
                <a:gd name="f253" fmla="*/ f198 1 f142"/>
                <a:gd name="f254" fmla="*/ f199 1 f143"/>
                <a:gd name="f255" fmla="*/ f200 1 f142"/>
                <a:gd name="f256" fmla="*/ f201 1 f143"/>
                <a:gd name="f257" fmla="*/ f202 1 f142"/>
                <a:gd name="f258" fmla="*/ f203 1 f143"/>
                <a:gd name="f259" fmla="*/ f204 1 f142"/>
                <a:gd name="f260" fmla="*/ f205 1 f142"/>
                <a:gd name="f261" fmla="*/ f206 1 f143"/>
                <a:gd name="f262" fmla="*/ f207 1 f142"/>
                <a:gd name="f263" fmla="*/ f208 1 f143"/>
                <a:gd name="f264" fmla="*/ f209 1 f142"/>
                <a:gd name="f265" fmla="*/ f210 1 f143"/>
                <a:gd name="f266" fmla="*/ f211 1 f142"/>
                <a:gd name="f267" fmla="*/ f212 1 f142"/>
                <a:gd name="f268" fmla="*/ f213 1 f143"/>
                <a:gd name="f269" fmla="*/ f214 1 f143"/>
                <a:gd name="f270" fmla="*/ f215 1 f142"/>
                <a:gd name="f271" fmla="*/ f216 1 f143"/>
                <a:gd name="f272" fmla="*/ f217 1 f142"/>
                <a:gd name="f273" fmla="*/ f218 1 f142"/>
                <a:gd name="f274" fmla="*/ f219 1 f143"/>
                <a:gd name="f275" fmla="*/ f220 1 f142"/>
                <a:gd name="f276" fmla="*/ f221 1 f143"/>
                <a:gd name="f277" fmla="*/ f222 1 f142"/>
                <a:gd name="f278" fmla="*/ f223 1 f143"/>
                <a:gd name="f279" fmla="*/ f224 1 f142"/>
                <a:gd name="f280" fmla="*/ f225 1 f143"/>
                <a:gd name="f281" fmla="*/ f226 1 f142"/>
                <a:gd name="f282" fmla="*/ f227 1 f143"/>
                <a:gd name="f283" fmla="*/ f228 1 f142"/>
                <a:gd name="f284" fmla="*/ f229 1 f142"/>
                <a:gd name="f285" fmla="*/ f230 1 f143"/>
                <a:gd name="f286" fmla="*/ f231 1 f142"/>
                <a:gd name="f287" fmla="*/ f232 1 f143"/>
                <a:gd name="f288" fmla="*/ f233 1 f142"/>
                <a:gd name="f289" fmla="*/ f234 1 f142"/>
                <a:gd name="f290" fmla="*/ f235 1 f143"/>
                <a:gd name="f291" fmla="*/ f236 1 f142"/>
                <a:gd name="f292" fmla="*/ f237 1 f142"/>
                <a:gd name="f293" fmla="*/ f238 1 f143"/>
                <a:gd name="f294" fmla="*/ f239 1 f142"/>
                <a:gd name="f295" fmla="*/ f240 1 f143"/>
                <a:gd name="f296" fmla="*/ f241 1 f142"/>
                <a:gd name="f297" fmla="*/ f242 1 f143"/>
                <a:gd name="f298" fmla="*/ f243 1 f142"/>
                <a:gd name="f299" fmla="*/ f244 1 f143"/>
                <a:gd name="f300" fmla="*/ f245 1 f142"/>
                <a:gd name="f301" fmla="*/ f246 1 f142"/>
                <a:gd name="f302" fmla="*/ f247 f133 1"/>
                <a:gd name="f303" fmla="*/ f248 f133 1"/>
                <a:gd name="f304" fmla="*/ f250 f134 1"/>
                <a:gd name="f305" fmla="*/ f249 f134 1"/>
                <a:gd name="f306" fmla="*/ f251 f133 1"/>
                <a:gd name="f307" fmla="*/ f252 f134 1"/>
                <a:gd name="f308" fmla="*/ f253 f133 1"/>
                <a:gd name="f309" fmla="*/ f254 f134 1"/>
                <a:gd name="f310" fmla="*/ f255 f133 1"/>
                <a:gd name="f311" fmla="*/ f256 f134 1"/>
                <a:gd name="f312" fmla="*/ f257 f133 1"/>
                <a:gd name="f313" fmla="*/ f258 f134 1"/>
                <a:gd name="f314" fmla="*/ f259 f133 1"/>
                <a:gd name="f315" fmla="*/ f260 f133 1"/>
                <a:gd name="f316" fmla="*/ f261 f134 1"/>
                <a:gd name="f317" fmla="*/ f262 f133 1"/>
                <a:gd name="f318" fmla="*/ f263 f134 1"/>
                <a:gd name="f319" fmla="*/ f264 f133 1"/>
                <a:gd name="f320" fmla="*/ f265 f134 1"/>
                <a:gd name="f321" fmla="*/ f266 f133 1"/>
                <a:gd name="f322" fmla="*/ f267 f133 1"/>
                <a:gd name="f323" fmla="*/ f268 f134 1"/>
                <a:gd name="f324" fmla="*/ f269 f134 1"/>
                <a:gd name="f325" fmla="*/ f270 f133 1"/>
                <a:gd name="f326" fmla="*/ f271 f134 1"/>
                <a:gd name="f327" fmla="*/ f272 f133 1"/>
                <a:gd name="f328" fmla="*/ f273 f133 1"/>
                <a:gd name="f329" fmla="*/ f274 f134 1"/>
                <a:gd name="f330" fmla="*/ f275 f133 1"/>
                <a:gd name="f331" fmla="*/ f276 f134 1"/>
                <a:gd name="f332" fmla="*/ f277 f133 1"/>
                <a:gd name="f333" fmla="*/ f278 f134 1"/>
                <a:gd name="f334" fmla="*/ f279 f133 1"/>
                <a:gd name="f335" fmla="*/ f280 f134 1"/>
                <a:gd name="f336" fmla="*/ f281 f133 1"/>
                <a:gd name="f337" fmla="*/ f282 f134 1"/>
                <a:gd name="f338" fmla="*/ f283 f133 1"/>
                <a:gd name="f339" fmla="*/ f284 f133 1"/>
                <a:gd name="f340" fmla="*/ f285 f134 1"/>
                <a:gd name="f341" fmla="*/ f286 f133 1"/>
                <a:gd name="f342" fmla="*/ f287 f134 1"/>
                <a:gd name="f343" fmla="*/ f288 f133 1"/>
                <a:gd name="f344" fmla="*/ f289 f133 1"/>
                <a:gd name="f345" fmla="*/ f290 f134 1"/>
                <a:gd name="f346" fmla="*/ f291 f133 1"/>
                <a:gd name="f347" fmla="*/ f292 f133 1"/>
                <a:gd name="f348" fmla="*/ f293 f134 1"/>
                <a:gd name="f349" fmla="*/ f294 f133 1"/>
                <a:gd name="f350" fmla="*/ f295 f134 1"/>
                <a:gd name="f351" fmla="*/ f296 f133 1"/>
                <a:gd name="f352" fmla="*/ f297 f134 1"/>
                <a:gd name="f353" fmla="*/ f298 f133 1"/>
                <a:gd name="f354" fmla="*/ f299 f134 1"/>
                <a:gd name="f355" fmla="*/ f300 f133 1"/>
                <a:gd name="f356" fmla="*/ f301 f133 1"/>
              </a:gdLst>
              <a:ahLst/>
              <a:cxnLst>
                <a:cxn ang="3cd4">
                  <a:pos x="hc" y="t"/>
                </a:cxn>
                <a:cxn ang="0">
                  <a:pos x="r" y="vc"/>
                </a:cxn>
                <a:cxn ang="cd4">
                  <a:pos x="hc" y="b"/>
                </a:cxn>
                <a:cxn ang="cd2">
                  <a:pos x="l" y="vc"/>
                </a:cxn>
                <a:cxn ang="f195">
                  <a:pos x="f306" y="f307"/>
                </a:cxn>
                <a:cxn ang="f195">
                  <a:pos x="f308" y="f309"/>
                </a:cxn>
                <a:cxn ang="f195">
                  <a:pos x="f310" y="f311"/>
                </a:cxn>
                <a:cxn ang="f195">
                  <a:pos x="f312" y="f313"/>
                </a:cxn>
                <a:cxn ang="f195">
                  <a:pos x="f314" y="f307"/>
                </a:cxn>
                <a:cxn ang="f195">
                  <a:pos x="f315" y="f316"/>
                </a:cxn>
                <a:cxn ang="f195">
                  <a:pos x="f317" y="f318"/>
                </a:cxn>
                <a:cxn ang="f195">
                  <a:pos x="f319" y="f320"/>
                </a:cxn>
                <a:cxn ang="f195">
                  <a:pos x="f321" y="f320"/>
                </a:cxn>
                <a:cxn ang="f195">
                  <a:pos x="f322" y="f318"/>
                </a:cxn>
                <a:cxn ang="f195">
                  <a:pos x="f321" y="f316"/>
                </a:cxn>
                <a:cxn ang="f195">
                  <a:pos x="f321" y="f323"/>
                </a:cxn>
                <a:cxn ang="f195">
                  <a:pos x="f321" y="f324"/>
                </a:cxn>
                <a:cxn ang="f195">
                  <a:pos x="f325" y="f326"/>
                </a:cxn>
                <a:cxn ang="f195">
                  <a:pos x="f327" y="f326"/>
                </a:cxn>
                <a:cxn ang="f195">
                  <a:pos x="f328" y="f329"/>
                </a:cxn>
                <a:cxn ang="f195">
                  <a:pos x="f330" y="f331"/>
                </a:cxn>
                <a:cxn ang="f195">
                  <a:pos x="f332" y="f333"/>
                </a:cxn>
                <a:cxn ang="f195">
                  <a:pos x="f334" y="f335"/>
                </a:cxn>
                <a:cxn ang="f195">
                  <a:pos x="f306" y="f307"/>
                </a:cxn>
                <a:cxn ang="f195">
                  <a:pos x="f336" y="f337"/>
                </a:cxn>
                <a:cxn ang="f195">
                  <a:pos x="f338" y="f337"/>
                </a:cxn>
                <a:cxn ang="f195">
                  <a:pos x="f339" y="f340"/>
                </a:cxn>
                <a:cxn ang="f195">
                  <a:pos x="f341" y="f342"/>
                </a:cxn>
                <a:cxn ang="f195">
                  <a:pos x="f343" y="f342"/>
                </a:cxn>
                <a:cxn ang="f195">
                  <a:pos x="f344" y="f345"/>
                </a:cxn>
                <a:cxn ang="f195">
                  <a:pos x="f346" y="f318"/>
                </a:cxn>
                <a:cxn ang="f195">
                  <a:pos x="f347" y="f337"/>
                </a:cxn>
                <a:cxn ang="f195">
                  <a:pos x="f347" y="f348"/>
                </a:cxn>
                <a:cxn ang="f195">
                  <a:pos x="f349" y="f350"/>
                </a:cxn>
                <a:cxn ang="f195">
                  <a:pos x="f336" y="f350"/>
                </a:cxn>
                <a:cxn ang="f195">
                  <a:pos x="f336" y="f337"/>
                </a:cxn>
                <a:cxn ang="f195">
                  <a:pos x="f351" y="f352"/>
                </a:cxn>
                <a:cxn ang="f195">
                  <a:pos x="f353" y="f354"/>
                </a:cxn>
                <a:cxn ang="f195">
                  <a:pos x="f355" y="f331"/>
                </a:cxn>
                <a:cxn ang="f195">
                  <a:pos x="f356" y="f354"/>
                </a:cxn>
                <a:cxn ang="f195">
                  <a:pos x="f351" y="f352"/>
                </a:cxn>
              </a:cxnLst>
              <a:rect l="f302" t="f305" r="f303" b="f304"/>
              <a:pathLst>
                <a:path w="533" h="370">
                  <a:moveTo>
                    <a:pt x="f6" y="f8"/>
                  </a:moveTo>
                  <a:cubicBezTo>
                    <a:pt x="f9" y="f10"/>
                    <a:pt x="f11" y="f12"/>
                    <a:pt x="f13" y="f14"/>
                  </a:cubicBezTo>
                  <a:cubicBezTo>
                    <a:pt x="f15" y="f16"/>
                    <a:pt x="f17" y="f8"/>
                    <a:pt x="f18" y="f19"/>
                  </a:cubicBezTo>
                  <a:cubicBezTo>
                    <a:pt x="f20" y="f21"/>
                    <a:pt x="f22" y="f23"/>
                    <a:pt x="f24" y="f25"/>
                  </a:cubicBezTo>
                  <a:cubicBezTo>
                    <a:pt x="f26" y="f21"/>
                    <a:pt x="f27" y="f28"/>
                    <a:pt x="f27" y="f8"/>
                  </a:cubicBezTo>
                  <a:cubicBezTo>
                    <a:pt x="f29" y="f30"/>
                    <a:pt x="f31" y="f32"/>
                    <a:pt x="f31" y="f33"/>
                  </a:cubicBezTo>
                  <a:cubicBezTo>
                    <a:pt x="f34" y="f35"/>
                    <a:pt x="f36" y="f37"/>
                    <a:pt x="f38" y="f37"/>
                  </a:cubicBezTo>
                  <a:cubicBezTo>
                    <a:pt x="f39" y="f40"/>
                    <a:pt x="f41" y="f42"/>
                    <a:pt x="f29" y="f7"/>
                  </a:cubicBezTo>
                  <a:cubicBezTo>
                    <a:pt x="f43" y="f7"/>
                    <a:pt x="f44" y="f7"/>
                    <a:pt x="f45" y="f7"/>
                  </a:cubicBezTo>
                  <a:cubicBezTo>
                    <a:pt x="f46" y="f7"/>
                    <a:pt x="f47" y="f40"/>
                    <a:pt x="f5" y="f37"/>
                  </a:cubicBezTo>
                  <a:cubicBezTo>
                    <a:pt x="f48" y="f37"/>
                    <a:pt x="f49" y="f35"/>
                    <a:pt x="f45" y="f33"/>
                  </a:cubicBezTo>
                  <a:cubicBezTo>
                    <a:pt x="f45" y="f50"/>
                    <a:pt x="f45" y="f28"/>
                    <a:pt x="f45" y="f51"/>
                  </a:cubicBezTo>
                  <a:cubicBezTo>
                    <a:pt x="f45" y="f52"/>
                    <a:pt x="f45" y="f53"/>
                    <a:pt x="f45" y="f54"/>
                  </a:cubicBezTo>
                  <a:cubicBezTo>
                    <a:pt x="f45" y="f55"/>
                    <a:pt x="f56" y="f57"/>
                    <a:pt x="f58" y="f59"/>
                  </a:cubicBezTo>
                  <a:cubicBezTo>
                    <a:pt x="f60" y="f59"/>
                    <a:pt x="f61" y="f59"/>
                    <a:pt x="f62" y="f59"/>
                  </a:cubicBezTo>
                  <a:cubicBezTo>
                    <a:pt x="f63" y="f57"/>
                    <a:pt x="f64" y="f45"/>
                    <a:pt x="f65" y="f66"/>
                  </a:cubicBezTo>
                  <a:cubicBezTo>
                    <a:pt x="f67" y="f47"/>
                    <a:pt x="f68" y="f5"/>
                    <a:pt x="f69" y="f70"/>
                  </a:cubicBezTo>
                  <a:cubicBezTo>
                    <a:pt x="f71" y="f72"/>
                    <a:pt x="f73" y="f58"/>
                    <a:pt x="f74" y="f75"/>
                  </a:cubicBezTo>
                  <a:cubicBezTo>
                    <a:pt x="f76" y="f77"/>
                    <a:pt x="f78" y="f44"/>
                    <a:pt x="f79" y="f80"/>
                  </a:cubicBezTo>
                  <a:cubicBezTo>
                    <a:pt x="f81" y="f82"/>
                    <a:pt x="f83" y="f84"/>
                    <a:pt x="f6" y="f8"/>
                  </a:cubicBezTo>
                  <a:close/>
                  <a:moveTo>
                    <a:pt x="f56" y="f35"/>
                  </a:moveTo>
                  <a:cubicBezTo>
                    <a:pt x="f85" y="f35"/>
                    <a:pt x="f86" y="f35"/>
                    <a:pt x="f87" y="f35"/>
                  </a:cubicBezTo>
                  <a:cubicBezTo>
                    <a:pt x="f88" y="f35"/>
                    <a:pt x="f60" y="f35"/>
                    <a:pt x="f89" y="f90"/>
                  </a:cubicBezTo>
                  <a:cubicBezTo>
                    <a:pt x="f91" y="f92"/>
                    <a:pt x="f82" y="f93"/>
                    <a:pt x="f94" y="f93"/>
                  </a:cubicBezTo>
                  <a:cubicBezTo>
                    <a:pt x="f95" y="f96"/>
                    <a:pt x="f97" y="f96"/>
                    <a:pt x="f98" y="f93"/>
                  </a:cubicBezTo>
                  <a:cubicBezTo>
                    <a:pt x="f99" y="f93"/>
                    <a:pt x="f100" y="f101"/>
                    <a:pt x="f102" y="f103"/>
                  </a:cubicBezTo>
                  <a:cubicBezTo>
                    <a:pt x="f104" y="f105"/>
                    <a:pt x="f33" y="f37"/>
                    <a:pt x="f105" y="f37"/>
                  </a:cubicBezTo>
                  <a:cubicBezTo>
                    <a:pt x="f106" y="f33"/>
                    <a:pt x="f107" y="f35"/>
                    <a:pt x="f108" y="f35"/>
                  </a:cubicBezTo>
                  <a:cubicBezTo>
                    <a:pt x="f108" y="f109"/>
                    <a:pt x="f108" y="f110"/>
                    <a:pt x="f108" y="f111"/>
                  </a:cubicBezTo>
                  <a:cubicBezTo>
                    <a:pt x="f96" y="f28"/>
                    <a:pt x="f112" y="f113"/>
                    <a:pt x="f114" y="f115"/>
                  </a:cubicBezTo>
                  <a:cubicBezTo>
                    <a:pt x="f116" y="f115"/>
                    <a:pt x="f117" y="f115"/>
                    <a:pt x="f56" y="f115"/>
                  </a:cubicBezTo>
                  <a:cubicBezTo>
                    <a:pt x="f56" y="f80"/>
                    <a:pt x="f56" y="f118"/>
                    <a:pt x="f56" y="f35"/>
                  </a:cubicBezTo>
                  <a:close/>
                  <a:moveTo>
                    <a:pt x="f119" y="f120"/>
                  </a:moveTo>
                  <a:cubicBezTo>
                    <a:pt x="f121" y="f120"/>
                    <a:pt x="f122" y="f123"/>
                    <a:pt x="f17" y="f124"/>
                  </a:cubicBezTo>
                  <a:cubicBezTo>
                    <a:pt x="f17" y="f125"/>
                    <a:pt x="f126" y="f70"/>
                    <a:pt x="f127" y="f70"/>
                  </a:cubicBezTo>
                  <a:cubicBezTo>
                    <a:pt x="f128" y="f129"/>
                    <a:pt x="f130" y="f131"/>
                    <a:pt x="f130" y="f124"/>
                  </a:cubicBezTo>
                  <a:cubicBezTo>
                    <a:pt x="f130" y="f123"/>
                    <a:pt x="f128" y="f120"/>
                    <a:pt x="f119" y="f120"/>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304" name="Freeform 312">
              <a:extLst>
                <a:ext uri="{FF2B5EF4-FFF2-40B4-BE49-F238E27FC236}">
                  <a16:creationId xmlns:a16="http://schemas.microsoft.com/office/drawing/2014/main" id="{FFE0AF41-817F-2002-B47D-14251D9E9C8C}"/>
                </a:ext>
              </a:extLst>
            </p:cNvPr>
            <p:cNvSpPr/>
            <p:nvPr/>
          </p:nvSpPr>
          <p:spPr>
            <a:xfrm>
              <a:off x="6859591" y="6053538"/>
              <a:ext cx="511177" cy="563563"/>
            </a:xfrm>
            <a:custGeom>
              <a:avLst/>
              <a:gdLst>
                <a:gd name="f0" fmla="val 10800000"/>
                <a:gd name="f1" fmla="val 5400000"/>
                <a:gd name="f2" fmla="val 180"/>
                <a:gd name="f3" fmla="val w"/>
                <a:gd name="f4" fmla="val h"/>
                <a:gd name="f5" fmla="val 0"/>
                <a:gd name="f6" fmla="val 432"/>
                <a:gd name="f7" fmla="val 476"/>
                <a:gd name="f8" fmla="val 224"/>
                <a:gd name="f9" fmla="val 220"/>
                <a:gd name="f10" fmla="val 471"/>
                <a:gd name="f11" fmla="val 218"/>
                <a:gd name="f12" fmla="val 469"/>
                <a:gd name="f13" fmla="val 216"/>
                <a:gd name="f14" fmla="val 466"/>
                <a:gd name="f15" fmla="val 195"/>
                <a:gd name="f16" fmla="val 435"/>
                <a:gd name="f17" fmla="val 171"/>
                <a:gd name="f18" fmla="val 411"/>
                <a:gd name="f19" fmla="val 133"/>
                <a:gd name="f20" fmla="val 395"/>
                <a:gd name="f21" fmla="val 43"/>
                <a:gd name="f22" fmla="val 356"/>
                <a:gd name="f23" fmla="val 250"/>
                <a:gd name="f24" fmla="val 28"/>
                <a:gd name="f25" fmla="val 154"/>
                <a:gd name="f26" fmla="val 55"/>
                <a:gd name="f27" fmla="val 62"/>
                <a:gd name="f28" fmla="val 149"/>
                <a:gd name="f29" fmla="val 245"/>
                <a:gd name="f30" fmla="val 10"/>
                <a:gd name="f31" fmla="val 344"/>
                <a:gd name="f32" fmla="val 21"/>
                <a:gd name="f33" fmla="val 421"/>
                <a:gd name="f34" fmla="val 102"/>
                <a:gd name="f35" fmla="val 427"/>
                <a:gd name="f36" fmla="val 201"/>
                <a:gd name="f37" fmla="val 296"/>
                <a:gd name="f38" fmla="val 376"/>
                <a:gd name="f39" fmla="val 377"/>
                <a:gd name="f40" fmla="val 287"/>
                <a:gd name="f41" fmla="val 408"/>
                <a:gd name="f42" fmla="val 277"/>
                <a:gd name="f43" fmla="val 268"/>
                <a:gd name="f44" fmla="val 419"/>
                <a:gd name="f45" fmla="val 261"/>
                <a:gd name="f46" fmla="val 426"/>
                <a:gd name="f47" fmla="val 248"/>
                <a:gd name="f48" fmla="val 441"/>
                <a:gd name="f49" fmla="val 237"/>
                <a:gd name="f50" fmla="val 458"/>
                <a:gd name="f51" fmla="val 389"/>
                <a:gd name="f52" fmla="val 214"/>
                <a:gd name="f53" fmla="val 122"/>
                <a:gd name="f54" fmla="val 316"/>
                <a:gd name="f55" fmla="val 48"/>
                <a:gd name="f56" fmla="val 225"/>
                <a:gd name="f57" fmla="val 132"/>
                <a:gd name="f58" fmla="val 57"/>
                <a:gd name="f59" fmla="val 123"/>
                <a:gd name="f60" fmla="val 58"/>
                <a:gd name="f61" fmla="val 305"/>
                <a:gd name="f62" fmla="val 379"/>
                <a:gd name="f63" fmla="val 315"/>
                <a:gd name="f64" fmla="+- 0 0 -90"/>
                <a:gd name="f65" fmla="*/ f3 1 432"/>
                <a:gd name="f66" fmla="*/ f4 1 476"/>
                <a:gd name="f67" fmla="val f5"/>
                <a:gd name="f68" fmla="val f6"/>
                <a:gd name="f69" fmla="val f7"/>
                <a:gd name="f70" fmla="*/ f64 f0 1"/>
                <a:gd name="f71" fmla="+- f69 0 f67"/>
                <a:gd name="f72" fmla="+- f68 0 f67"/>
                <a:gd name="f73" fmla="*/ f70 1 f2"/>
                <a:gd name="f74" fmla="*/ f72 1 432"/>
                <a:gd name="f75" fmla="*/ f71 1 476"/>
                <a:gd name="f76" fmla="*/ 224 f72 1"/>
                <a:gd name="f77" fmla="*/ 476 f71 1"/>
                <a:gd name="f78" fmla="*/ 216 f72 1"/>
                <a:gd name="f79" fmla="*/ 466 f71 1"/>
                <a:gd name="f80" fmla="*/ 133 f72 1"/>
                <a:gd name="f81" fmla="*/ 395 f71 1"/>
                <a:gd name="f82" fmla="*/ 28 f72 1"/>
                <a:gd name="f83" fmla="*/ 154 f71 1"/>
                <a:gd name="f84" fmla="*/ 245 f72 1"/>
                <a:gd name="f85" fmla="*/ 10 f71 1"/>
                <a:gd name="f86" fmla="*/ 427 f72 1"/>
                <a:gd name="f87" fmla="*/ 201 f71 1"/>
                <a:gd name="f88" fmla="*/ 287 f72 1"/>
                <a:gd name="f89" fmla="*/ 408 f71 1"/>
                <a:gd name="f90" fmla="*/ 261 f72 1"/>
                <a:gd name="f91" fmla="*/ 426 f71 1"/>
                <a:gd name="f92" fmla="*/ 389 f72 1"/>
                <a:gd name="f93" fmla="*/ 214 f71 1"/>
                <a:gd name="f94" fmla="*/ 225 f72 1"/>
                <a:gd name="f95" fmla="*/ 48 f71 1"/>
                <a:gd name="f96" fmla="*/ 57 f72 1"/>
                <a:gd name="f97" fmla="*/ 379 f71 1"/>
                <a:gd name="f98" fmla="+- f73 0 f1"/>
                <a:gd name="f99" fmla="*/ f76 1 432"/>
                <a:gd name="f100" fmla="*/ f77 1 476"/>
                <a:gd name="f101" fmla="*/ f78 1 432"/>
                <a:gd name="f102" fmla="*/ f79 1 476"/>
                <a:gd name="f103" fmla="*/ f80 1 432"/>
                <a:gd name="f104" fmla="*/ f81 1 476"/>
                <a:gd name="f105" fmla="*/ f82 1 432"/>
                <a:gd name="f106" fmla="*/ f83 1 476"/>
                <a:gd name="f107" fmla="*/ f84 1 432"/>
                <a:gd name="f108" fmla="*/ f85 1 476"/>
                <a:gd name="f109" fmla="*/ f86 1 432"/>
                <a:gd name="f110" fmla="*/ f87 1 476"/>
                <a:gd name="f111" fmla="*/ f88 1 432"/>
                <a:gd name="f112" fmla="*/ f89 1 476"/>
                <a:gd name="f113" fmla="*/ f90 1 432"/>
                <a:gd name="f114" fmla="*/ f91 1 476"/>
                <a:gd name="f115" fmla="*/ f92 1 432"/>
                <a:gd name="f116" fmla="*/ f93 1 476"/>
                <a:gd name="f117" fmla="*/ f94 1 432"/>
                <a:gd name="f118" fmla="*/ f95 1 476"/>
                <a:gd name="f119" fmla="*/ f96 1 432"/>
                <a:gd name="f120" fmla="*/ f97 1 476"/>
                <a:gd name="f121" fmla="*/ 0 1 f74"/>
                <a:gd name="f122" fmla="*/ f68 1 f74"/>
                <a:gd name="f123" fmla="*/ 0 1 f75"/>
                <a:gd name="f124" fmla="*/ f69 1 f75"/>
                <a:gd name="f125" fmla="*/ f99 1 f74"/>
                <a:gd name="f126" fmla="*/ f100 1 f75"/>
                <a:gd name="f127" fmla="*/ f101 1 f74"/>
                <a:gd name="f128" fmla="*/ f102 1 f75"/>
                <a:gd name="f129" fmla="*/ f103 1 f74"/>
                <a:gd name="f130" fmla="*/ f104 1 f75"/>
                <a:gd name="f131" fmla="*/ f105 1 f74"/>
                <a:gd name="f132" fmla="*/ f106 1 f75"/>
                <a:gd name="f133" fmla="*/ f107 1 f74"/>
                <a:gd name="f134" fmla="*/ f108 1 f75"/>
                <a:gd name="f135" fmla="*/ f109 1 f74"/>
                <a:gd name="f136" fmla="*/ f110 1 f75"/>
                <a:gd name="f137" fmla="*/ f111 1 f74"/>
                <a:gd name="f138" fmla="*/ f112 1 f75"/>
                <a:gd name="f139" fmla="*/ f113 1 f74"/>
                <a:gd name="f140" fmla="*/ f114 1 f75"/>
                <a:gd name="f141" fmla="*/ f115 1 f74"/>
                <a:gd name="f142" fmla="*/ f116 1 f75"/>
                <a:gd name="f143" fmla="*/ f117 1 f74"/>
                <a:gd name="f144" fmla="*/ f118 1 f75"/>
                <a:gd name="f145" fmla="*/ f119 1 f74"/>
                <a:gd name="f146" fmla="*/ f120 1 f75"/>
                <a:gd name="f147" fmla="*/ f121 f65 1"/>
                <a:gd name="f148" fmla="*/ f122 f65 1"/>
                <a:gd name="f149" fmla="*/ f124 f66 1"/>
                <a:gd name="f150" fmla="*/ f123 f66 1"/>
                <a:gd name="f151" fmla="*/ f125 f65 1"/>
                <a:gd name="f152" fmla="*/ f126 f66 1"/>
                <a:gd name="f153" fmla="*/ f127 f65 1"/>
                <a:gd name="f154" fmla="*/ f128 f66 1"/>
                <a:gd name="f155" fmla="*/ f129 f65 1"/>
                <a:gd name="f156" fmla="*/ f130 f66 1"/>
                <a:gd name="f157" fmla="*/ f131 f65 1"/>
                <a:gd name="f158" fmla="*/ f132 f66 1"/>
                <a:gd name="f159" fmla="*/ f133 f65 1"/>
                <a:gd name="f160" fmla="*/ f134 f66 1"/>
                <a:gd name="f161" fmla="*/ f135 f65 1"/>
                <a:gd name="f162" fmla="*/ f136 f66 1"/>
                <a:gd name="f163" fmla="*/ f137 f65 1"/>
                <a:gd name="f164" fmla="*/ f138 f66 1"/>
                <a:gd name="f165" fmla="*/ f139 f65 1"/>
                <a:gd name="f166" fmla="*/ f140 f66 1"/>
                <a:gd name="f167" fmla="*/ f141 f65 1"/>
                <a:gd name="f168" fmla="*/ f142 f66 1"/>
                <a:gd name="f169" fmla="*/ f143 f65 1"/>
                <a:gd name="f170" fmla="*/ f144 f66 1"/>
                <a:gd name="f171" fmla="*/ f145 f65 1"/>
                <a:gd name="f172" fmla="*/ f146 f66 1"/>
              </a:gdLst>
              <a:ahLst/>
              <a:cxnLst>
                <a:cxn ang="3cd4">
                  <a:pos x="hc" y="t"/>
                </a:cxn>
                <a:cxn ang="0">
                  <a:pos x="r" y="vc"/>
                </a:cxn>
                <a:cxn ang="cd4">
                  <a:pos x="hc" y="b"/>
                </a:cxn>
                <a:cxn ang="cd2">
                  <a:pos x="l" y="vc"/>
                </a:cxn>
                <a:cxn ang="f98">
                  <a:pos x="f151" y="f152"/>
                </a:cxn>
                <a:cxn ang="f98">
                  <a:pos x="f153" y="f154"/>
                </a:cxn>
                <a:cxn ang="f98">
                  <a:pos x="f155" y="f156"/>
                </a:cxn>
                <a:cxn ang="f98">
                  <a:pos x="f157" y="f158"/>
                </a:cxn>
                <a:cxn ang="f98">
                  <a:pos x="f159" y="f160"/>
                </a:cxn>
                <a:cxn ang="f98">
                  <a:pos x="f161" y="f162"/>
                </a:cxn>
                <a:cxn ang="f98">
                  <a:pos x="f163" y="f164"/>
                </a:cxn>
                <a:cxn ang="f98">
                  <a:pos x="f165" y="f166"/>
                </a:cxn>
                <a:cxn ang="f98">
                  <a:pos x="f151" y="f152"/>
                </a:cxn>
                <a:cxn ang="f98">
                  <a:pos x="f167" y="f168"/>
                </a:cxn>
                <a:cxn ang="f98">
                  <a:pos x="f169" y="f170"/>
                </a:cxn>
                <a:cxn ang="f98">
                  <a:pos x="f171" y="f168"/>
                </a:cxn>
                <a:cxn ang="f98">
                  <a:pos x="f151" y="f172"/>
                </a:cxn>
                <a:cxn ang="f98">
                  <a:pos x="f167" y="f168"/>
                </a:cxn>
              </a:cxnLst>
              <a:rect l="f147" t="f150" r="f148" b="f149"/>
              <a:pathLst>
                <a:path w="432" h="476">
                  <a:moveTo>
                    <a:pt x="f8" y="f7"/>
                  </a:moveTo>
                  <a:cubicBezTo>
                    <a:pt x="f9" y="f10"/>
                    <a:pt x="f11" y="f12"/>
                    <a:pt x="f13" y="f14"/>
                  </a:cubicBezTo>
                  <a:cubicBezTo>
                    <a:pt x="f15" y="f16"/>
                    <a:pt x="f17" y="f18"/>
                    <a:pt x="f19" y="f20"/>
                  </a:cubicBezTo>
                  <a:cubicBezTo>
                    <a:pt x="f21" y="f22"/>
                    <a:pt x="f5" y="f23"/>
                    <a:pt x="f24" y="f25"/>
                  </a:cubicBezTo>
                  <a:cubicBezTo>
                    <a:pt x="f26" y="f27"/>
                    <a:pt x="f28" y="f5"/>
                    <a:pt x="f29" y="f30"/>
                  </a:cubicBezTo>
                  <a:cubicBezTo>
                    <a:pt x="f31" y="f32"/>
                    <a:pt x="f33" y="f34"/>
                    <a:pt x="f35" y="f36"/>
                  </a:cubicBezTo>
                  <a:cubicBezTo>
                    <a:pt x="f6" y="f37"/>
                    <a:pt x="f38" y="f39"/>
                    <a:pt x="f40" y="f41"/>
                  </a:cubicBezTo>
                  <a:cubicBezTo>
                    <a:pt x="f42" y="f18"/>
                    <a:pt x="f43" y="f44"/>
                    <a:pt x="f45" y="f46"/>
                  </a:cubicBezTo>
                  <a:cubicBezTo>
                    <a:pt x="f47" y="f48"/>
                    <a:pt x="f49" y="f50"/>
                    <a:pt x="f8" y="f7"/>
                  </a:cubicBezTo>
                  <a:close/>
                  <a:moveTo>
                    <a:pt x="f51" y="f52"/>
                  </a:moveTo>
                  <a:cubicBezTo>
                    <a:pt x="f51" y="f53"/>
                    <a:pt x="f54" y="f55"/>
                    <a:pt x="f56" y="f55"/>
                  </a:cubicBezTo>
                  <a:cubicBezTo>
                    <a:pt x="f57" y="f55"/>
                    <a:pt x="f58" y="f59"/>
                    <a:pt x="f58" y="f52"/>
                  </a:cubicBezTo>
                  <a:cubicBezTo>
                    <a:pt x="f60" y="f61"/>
                    <a:pt x="f19" y="f62"/>
                    <a:pt x="f8" y="f62"/>
                  </a:cubicBezTo>
                  <a:cubicBezTo>
                    <a:pt x="f63" y="f62"/>
                    <a:pt x="f51" y="f61"/>
                    <a:pt x="f51" y="f52"/>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305" name="Freeform 313">
              <a:extLst>
                <a:ext uri="{FF2B5EF4-FFF2-40B4-BE49-F238E27FC236}">
                  <a16:creationId xmlns:a16="http://schemas.microsoft.com/office/drawing/2014/main" id="{852F46FD-04E7-4ECC-4A88-2A81A5F3311C}"/>
                </a:ext>
              </a:extLst>
            </p:cNvPr>
            <p:cNvSpPr/>
            <p:nvPr/>
          </p:nvSpPr>
          <p:spPr>
            <a:xfrm>
              <a:off x="7035805" y="3269062"/>
              <a:ext cx="279404" cy="371475"/>
            </a:xfrm>
            <a:custGeom>
              <a:avLst/>
              <a:gdLst>
                <a:gd name="f0" fmla="val 10800000"/>
                <a:gd name="f1" fmla="val 5400000"/>
                <a:gd name="f2" fmla="val 180"/>
                <a:gd name="f3" fmla="val w"/>
                <a:gd name="f4" fmla="val h"/>
                <a:gd name="f5" fmla="val 0"/>
                <a:gd name="f6" fmla="val 235"/>
                <a:gd name="f7" fmla="val 313"/>
                <a:gd name="f8" fmla="val 130"/>
                <a:gd name="f9" fmla="val 166"/>
                <a:gd name="f10" fmla="val 200"/>
                <a:gd name="f11" fmla="val 104"/>
                <a:gd name="f12" fmla="val 207"/>
                <a:gd name="f13" fmla="val 157"/>
                <a:gd name="f14" fmla="val 79"/>
                <a:gd name="f15" fmla="val 278"/>
                <a:gd name="f16" fmla="val 244"/>
                <a:gd name="f17" fmla="val 212"/>
                <a:gd name="f18" fmla="val 30"/>
                <a:gd name="f19" fmla="val 203"/>
                <a:gd name="f20" fmla="val 60"/>
                <a:gd name="f21" fmla="val 194"/>
                <a:gd name="f22" fmla="val 96"/>
                <a:gd name="f23" fmla="val 183"/>
                <a:gd name="f24" fmla="val 111"/>
                <a:gd name="f25" fmla="val 221"/>
                <a:gd name="f26" fmla="val 150"/>
                <a:gd name="f27" fmla="val 243"/>
                <a:gd name="f28" fmla="val 161"/>
                <a:gd name="f29" fmla="val 231"/>
                <a:gd name="f30" fmla="val 170"/>
                <a:gd name="f31" fmla="val 222"/>
                <a:gd name="f32" fmla="val 181"/>
                <a:gd name="f33" fmla="val 211"/>
                <a:gd name="f34" fmla="val 160"/>
                <a:gd name="f35" fmla="val 193"/>
                <a:gd name="f36" fmla="val 138"/>
                <a:gd name="f37" fmla="val 175"/>
                <a:gd name="f38" fmla="val 116"/>
                <a:gd name="f39" fmla="val 156"/>
                <a:gd name="f40" fmla="val 103"/>
                <a:gd name="f41" fmla="val 155"/>
                <a:gd name="f42" fmla="val 53"/>
                <a:gd name="f43" fmla="+- 0 0 -90"/>
                <a:gd name="f44" fmla="*/ f3 1 235"/>
                <a:gd name="f45" fmla="*/ f4 1 313"/>
                <a:gd name="f46" fmla="val f5"/>
                <a:gd name="f47" fmla="val f6"/>
                <a:gd name="f48" fmla="val f7"/>
                <a:gd name="f49" fmla="*/ f43 f0 1"/>
                <a:gd name="f50" fmla="+- f48 0 f46"/>
                <a:gd name="f51" fmla="+- f47 0 f46"/>
                <a:gd name="f52" fmla="*/ f49 1 f2"/>
                <a:gd name="f53" fmla="*/ f51 1 235"/>
                <a:gd name="f54" fmla="*/ f50 1 313"/>
                <a:gd name="f55" fmla="*/ 130 f51 1"/>
                <a:gd name="f56" fmla="*/ 0 f50 1"/>
                <a:gd name="f57" fmla="*/ 235 f51 1"/>
                <a:gd name="f58" fmla="*/ 313 f50 1"/>
                <a:gd name="f59" fmla="*/ 0 f51 1"/>
                <a:gd name="f60" fmla="*/ 212 f50 1"/>
                <a:gd name="f61" fmla="*/ 96 f51 1"/>
                <a:gd name="f62" fmla="*/ 183 f50 1"/>
                <a:gd name="f63" fmla="*/ 150 f51 1"/>
                <a:gd name="f64" fmla="*/ 243 f50 1"/>
                <a:gd name="f65" fmla="*/ 181 f51 1"/>
                <a:gd name="f66" fmla="*/ 211 f50 1"/>
                <a:gd name="f67" fmla="*/ 116 f51 1"/>
                <a:gd name="f68" fmla="*/ 156 f50 1"/>
                <a:gd name="f69" fmla="+- f52 0 f1"/>
                <a:gd name="f70" fmla="*/ f55 1 235"/>
                <a:gd name="f71" fmla="*/ f56 1 313"/>
                <a:gd name="f72" fmla="*/ f57 1 235"/>
                <a:gd name="f73" fmla="*/ f58 1 313"/>
                <a:gd name="f74" fmla="*/ f59 1 235"/>
                <a:gd name="f75" fmla="*/ f60 1 313"/>
                <a:gd name="f76" fmla="*/ f61 1 235"/>
                <a:gd name="f77" fmla="*/ f62 1 313"/>
                <a:gd name="f78" fmla="*/ f63 1 235"/>
                <a:gd name="f79" fmla="*/ f64 1 313"/>
                <a:gd name="f80" fmla="*/ f65 1 235"/>
                <a:gd name="f81" fmla="*/ f66 1 313"/>
                <a:gd name="f82" fmla="*/ f67 1 235"/>
                <a:gd name="f83" fmla="*/ f68 1 313"/>
                <a:gd name="f84" fmla="*/ 0 1 f53"/>
                <a:gd name="f85" fmla="*/ f47 1 f53"/>
                <a:gd name="f86" fmla="*/ 0 1 f54"/>
                <a:gd name="f87" fmla="*/ f48 1 f54"/>
                <a:gd name="f88" fmla="*/ f70 1 f53"/>
                <a:gd name="f89" fmla="*/ f71 1 f54"/>
                <a:gd name="f90" fmla="*/ f72 1 f53"/>
                <a:gd name="f91" fmla="*/ f73 1 f54"/>
                <a:gd name="f92" fmla="*/ f74 1 f53"/>
                <a:gd name="f93" fmla="*/ f75 1 f54"/>
                <a:gd name="f94" fmla="*/ f76 1 f53"/>
                <a:gd name="f95" fmla="*/ f77 1 f54"/>
                <a:gd name="f96" fmla="*/ f78 1 f53"/>
                <a:gd name="f97" fmla="*/ f79 1 f54"/>
                <a:gd name="f98" fmla="*/ f80 1 f53"/>
                <a:gd name="f99" fmla="*/ f81 1 f54"/>
                <a:gd name="f100" fmla="*/ f82 1 f53"/>
                <a:gd name="f101" fmla="*/ f83 1 f54"/>
                <a:gd name="f102" fmla="*/ f84 f44 1"/>
                <a:gd name="f103" fmla="*/ f85 f44 1"/>
                <a:gd name="f104" fmla="*/ f87 f45 1"/>
                <a:gd name="f105" fmla="*/ f86 f45 1"/>
                <a:gd name="f106" fmla="*/ f88 f44 1"/>
                <a:gd name="f107" fmla="*/ f89 f45 1"/>
                <a:gd name="f108" fmla="*/ f90 f44 1"/>
                <a:gd name="f109" fmla="*/ f91 f45 1"/>
                <a:gd name="f110" fmla="*/ f92 f44 1"/>
                <a:gd name="f111" fmla="*/ f93 f45 1"/>
                <a:gd name="f112" fmla="*/ f94 f44 1"/>
                <a:gd name="f113" fmla="*/ f95 f45 1"/>
                <a:gd name="f114" fmla="*/ f96 f44 1"/>
                <a:gd name="f115" fmla="*/ f97 f45 1"/>
                <a:gd name="f116" fmla="*/ f98 f44 1"/>
                <a:gd name="f117" fmla="*/ f99 f45 1"/>
                <a:gd name="f118" fmla="*/ f100 f44 1"/>
                <a:gd name="f119" fmla="*/ f101 f45 1"/>
              </a:gdLst>
              <a:ahLst/>
              <a:cxnLst>
                <a:cxn ang="3cd4">
                  <a:pos x="hc" y="t"/>
                </a:cxn>
                <a:cxn ang="0">
                  <a:pos x="r" y="vc"/>
                </a:cxn>
                <a:cxn ang="cd4">
                  <a:pos x="hc" y="b"/>
                </a:cxn>
                <a:cxn ang="cd2">
                  <a:pos x="l" y="vc"/>
                </a:cxn>
                <a:cxn ang="f69">
                  <a:pos x="f106" y="f107"/>
                </a:cxn>
                <a:cxn ang="f69">
                  <a:pos x="f108" y="f107"/>
                </a:cxn>
                <a:cxn ang="f69">
                  <a:pos x="f108" y="f109"/>
                </a:cxn>
                <a:cxn ang="f69">
                  <a:pos x="f110" y="f109"/>
                </a:cxn>
                <a:cxn ang="f69">
                  <a:pos x="f110" y="f111"/>
                </a:cxn>
                <a:cxn ang="f69">
                  <a:pos x="f112" y="f113"/>
                </a:cxn>
                <a:cxn ang="f69">
                  <a:pos x="f114" y="f115"/>
                </a:cxn>
                <a:cxn ang="f69">
                  <a:pos x="f116" y="f117"/>
                </a:cxn>
                <a:cxn ang="f69">
                  <a:pos x="f118" y="f119"/>
                </a:cxn>
                <a:cxn ang="f69">
                  <a:pos x="f106" y="f107"/>
                </a:cxn>
              </a:cxnLst>
              <a:rect l="f102" t="f105" r="f103" b="f104"/>
              <a:pathLst>
                <a:path w="235" h="313">
                  <a:moveTo>
                    <a:pt x="f8" y="f5"/>
                  </a:moveTo>
                  <a:cubicBezTo>
                    <a:pt x="f9" y="f5"/>
                    <a:pt x="f10" y="f5"/>
                    <a:pt x="f6" y="f5"/>
                  </a:cubicBezTo>
                  <a:cubicBezTo>
                    <a:pt x="f6" y="f11"/>
                    <a:pt x="f6" y="f12"/>
                    <a:pt x="f6" y="f7"/>
                  </a:cubicBezTo>
                  <a:cubicBezTo>
                    <a:pt x="f13" y="f7"/>
                    <a:pt x="f14" y="f7"/>
                    <a:pt x="f5" y="f7"/>
                  </a:cubicBezTo>
                  <a:cubicBezTo>
                    <a:pt x="f5" y="f15"/>
                    <a:pt x="f5" y="f16"/>
                    <a:pt x="f5" y="f17"/>
                  </a:cubicBezTo>
                  <a:cubicBezTo>
                    <a:pt x="f18" y="f19"/>
                    <a:pt x="f20" y="f21"/>
                    <a:pt x="f22" y="f23"/>
                  </a:cubicBezTo>
                  <a:cubicBezTo>
                    <a:pt x="f24" y="f10"/>
                    <a:pt x="f8" y="f25"/>
                    <a:pt x="f26" y="f27"/>
                  </a:cubicBezTo>
                  <a:cubicBezTo>
                    <a:pt x="f28" y="f29"/>
                    <a:pt x="f30" y="f31"/>
                    <a:pt x="f32" y="f33"/>
                  </a:cubicBezTo>
                  <a:cubicBezTo>
                    <a:pt x="f34" y="f35"/>
                    <a:pt x="f36" y="f37"/>
                    <a:pt x="f38" y="f39"/>
                  </a:cubicBezTo>
                  <a:cubicBezTo>
                    <a:pt x="f26" y="f40"/>
                    <a:pt x="f41" y="f42"/>
                    <a:pt x="f8" y="f5"/>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306" name="Freeform 314">
              <a:extLst>
                <a:ext uri="{FF2B5EF4-FFF2-40B4-BE49-F238E27FC236}">
                  <a16:creationId xmlns:a16="http://schemas.microsoft.com/office/drawing/2014/main" id="{04553FAC-DBCC-2ED5-19D8-86384F12A5D6}"/>
                </a:ext>
              </a:extLst>
            </p:cNvPr>
            <p:cNvSpPr/>
            <p:nvPr/>
          </p:nvSpPr>
          <p:spPr>
            <a:xfrm>
              <a:off x="5880104" y="3343677"/>
              <a:ext cx="293686" cy="263520"/>
            </a:xfrm>
            <a:custGeom>
              <a:avLst/>
              <a:gdLst>
                <a:gd name="f0" fmla="val 10800000"/>
                <a:gd name="f1" fmla="val 5400000"/>
                <a:gd name="f2" fmla="val 180"/>
                <a:gd name="f3" fmla="val w"/>
                <a:gd name="f4" fmla="val h"/>
                <a:gd name="f5" fmla="val 0"/>
                <a:gd name="f6" fmla="val 248"/>
                <a:gd name="f7" fmla="val 222"/>
                <a:gd name="f8" fmla="val 84"/>
                <a:gd name="f9" fmla="val 164"/>
                <a:gd name="f10" fmla="val 73"/>
                <a:gd name="f11" fmla="val 146"/>
                <a:gd name="f12" fmla="val 221"/>
                <a:gd name="f13" fmla="val 245"/>
                <a:gd name="f14" fmla="val 238"/>
                <a:gd name="f15" fmla="val 232"/>
                <a:gd name="f16" fmla="val 167"/>
                <a:gd name="f17" fmla="val 102"/>
                <a:gd name="f18" fmla="val 37"/>
                <a:gd name="f19" fmla="val 7"/>
                <a:gd name="f20" fmla="val 1"/>
                <a:gd name="f21" fmla="val 216"/>
                <a:gd name="f22" fmla="val 187"/>
                <a:gd name="f23" fmla="val 125"/>
                <a:gd name="f24" fmla="val 64"/>
                <a:gd name="f25" fmla="val 131"/>
                <a:gd name="f26" fmla="val 175"/>
                <a:gd name="f27" fmla="val 196"/>
                <a:gd name="f28" fmla="val 145"/>
                <a:gd name="f29" fmla="val 110"/>
                <a:gd name="f30" fmla="val 74"/>
                <a:gd name="f31" fmla="val 165"/>
                <a:gd name="f32" fmla="val 45"/>
                <a:gd name="f33" fmla="val 128"/>
                <a:gd name="f34" fmla="val 46"/>
                <a:gd name="f35" fmla="val 93"/>
                <a:gd name="f36" fmla="val 47"/>
                <a:gd name="f37" fmla="val 77"/>
                <a:gd name="f38" fmla="val 65"/>
                <a:gd name="f39" fmla="val 112"/>
                <a:gd name="f40" fmla="val 66"/>
                <a:gd name="f41" fmla="val 148"/>
                <a:gd name="f42" fmla="val 95"/>
                <a:gd name="f43" fmla="+- 0 0 -90"/>
                <a:gd name="f44" fmla="*/ f3 1 248"/>
                <a:gd name="f45" fmla="*/ f4 1 222"/>
                <a:gd name="f46" fmla="val f5"/>
                <a:gd name="f47" fmla="val f6"/>
                <a:gd name="f48" fmla="val f7"/>
                <a:gd name="f49" fmla="*/ f43 f0 1"/>
                <a:gd name="f50" fmla="+- f48 0 f46"/>
                <a:gd name="f51" fmla="+- f47 0 f46"/>
                <a:gd name="f52" fmla="*/ f49 1 f2"/>
                <a:gd name="f53" fmla="*/ f51 1 248"/>
                <a:gd name="f54" fmla="*/ f50 1 222"/>
                <a:gd name="f55" fmla="*/ 0 f51 1"/>
                <a:gd name="f56" fmla="*/ 0 f50 1"/>
                <a:gd name="f57" fmla="*/ 248 f51 1"/>
                <a:gd name="f58" fmla="*/ 221 f50 1"/>
                <a:gd name="f59" fmla="*/ 232 f51 1"/>
                <a:gd name="f60" fmla="*/ 222 f50 1"/>
                <a:gd name="f61" fmla="*/ 37 f51 1"/>
                <a:gd name="f62" fmla="*/ 187 f50 1"/>
                <a:gd name="f63" fmla="*/ 131 f51 1"/>
                <a:gd name="f64" fmla="*/ 175 f50 1"/>
                <a:gd name="f65" fmla="*/ 196 f51 1"/>
                <a:gd name="f66" fmla="*/ 110 f50 1"/>
                <a:gd name="f67" fmla="*/ 128 f51 1"/>
                <a:gd name="f68" fmla="*/ 46 f50 1"/>
                <a:gd name="f69" fmla="*/ 65 f51 1"/>
                <a:gd name="f70" fmla="*/ 112 f50 1"/>
                <a:gd name="f71" fmla="+- f52 0 f1"/>
                <a:gd name="f72" fmla="*/ f55 1 248"/>
                <a:gd name="f73" fmla="*/ f56 1 222"/>
                <a:gd name="f74" fmla="*/ f57 1 248"/>
                <a:gd name="f75" fmla="*/ f58 1 222"/>
                <a:gd name="f76" fmla="*/ f59 1 248"/>
                <a:gd name="f77" fmla="*/ f60 1 222"/>
                <a:gd name="f78" fmla="*/ f61 1 248"/>
                <a:gd name="f79" fmla="*/ f62 1 222"/>
                <a:gd name="f80" fmla="*/ f63 1 248"/>
                <a:gd name="f81" fmla="*/ f64 1 222"/>
                <a:gd name="f82" fmla="*/ f65 1 248"/>
                <a:gd name="f83" fmla="*/ f66 1 222"/>
                <a:gd name="f84" fmla="*/ f67 1 248"/>
                <a:gd name="f85" fmla="*/ f68 1 222"/>
                <a:gd name="f86" fmla="*/ f69 1 248"/>
                <a:gd name="f87" fmla="*/ f70 1 222"/>
                <a:gd name="f88" fmla="*/ 0 1 f53"/>
                <a:gd name="f89" fmla="*/ f47 1 f53"/>
                <a:gd name="f90" fmla="*/ 0 1 f54"/>
                <a:gd name="f91" fmla="*/ f48 1 f54"/>
                <a:gd name="f92" fmla="*/ f72 1 f53"/>
                <a:gd name="f93" fmla="*/ f73 1 f54"/>
                <a:gd name="f94" fmla="*/ f74 1 f53"/>
                <a:gd name="f95" fmla="*/ f75 1 f54"/>
                <a:gd name="f96" fmla="*/ f76 1 f53"/>
                <a:gd name="f97" fmla="*/ f77 1 f54"/>
                <a:gd name="f98" fmla="*/ f78 1 f53"/>
                <a:gd name="f99" fmla="*/ f79 1 f54"/>
                <a:gd name="f100" fmla="*/ f80 1 f53"/>
                <a:gd name="f101" fmla="*/ f81 1 f54"/>
                <a:gd name="f102" fmla="*/ f82 1 f53"/>
                <a:gd name="f103" fmla="*/ f83 1 f54"/>
                <a:gd name="f104" fmla="*/ f84 1 f53"/>
                <a:gd name="f105" fmla="*/ f85 1 f54"/>
                <a:gd name="f106" fmla="*/ f86 1 f53"/>
                <a:gd name="f107" fmla="*/ f87 1 f54"/>
                <a:gd name="f108" fmla="*/ f88 f44 1"/>
                <a:gd name="f109" fmla="*/ f89 f44 1"/>
                <a:gd name="f110" fmla="*/ f91 f45 1"/>
                <a:gd name="f111" fmla="*/ f90 f45 1"/>
                <a:gd name="f112" fmla="*/ f92 f44 1"/>
                <a:gd name="f113" fmla="*/ f93 f45 1"/>
                <a:gd name="f114" fmla="*/ f94 f44 1"/>
                <a:gd name="f115" fmla="*/ f95 f45 1"/>
                <a:gd name="f116" fmla="*/ f96 f44 1"/>
                <a:gd name="f117" fmla="*/ f97 f45 1"/>
                <a:gd name="f118" fmla="*/ f98 f44 1"/>
                <a:gd name="f119" fmla="*/ f99 f45 1"/>
                <a:gd name="f120" fmla="*/ f100 f44 1"/>
                <a:gd name="f121" fmla="*/ f101 f45 1"/>
                <a:gd name="f122" fmla="*/ f102 f44 1"/>
                <a:gd name="f123" fmla="*/ f103 f45 1"/>
                <a:gd name="f124" fmla="*/ f104 f44 1"/>
                <a:gd name="f125" fmla="*/ f105 f45 1"/>
                <a:gd name="f126" fmla="*/ f106 f44 1"/>
                <a:gd name="f127" fmla="*/ f107 f45 1"/>
              </a:gdLst>
              <a:ahLst/>
              <a:cxnLst>
                <a:cxn ang="3cd4">
                  <a:pos x="hc" y="t"/>
                </a:cxn>
                <a:cxn ang="0">
                  <a:pos x="r" y="vc"/>
                </a:cxn>
                <a:cxn ang="cd4">
                  <a:pos x="hc" y="b"/>
                </a:cxn>
                <a:cxn ang="cd2">
                  <a:pos x="l" y="vc"/>
                </a:cxn>
                <a:cxn ang="f71">
                  <a:pos x="f112" y="f113"/>
                </a:cxn>
                <a:cxn ang="f71">
                  <a:pos x="f114" y="f113"/>
                </a:cxn>
                <a:cxn ang="f71">
                  <a:pos x="f114" y="f115"/>
                </a:cxn>
                <a:cxn ang="f71">
                  <a:pos x="f116" y="f117"/>
                </a:cxn>
                <a:cxn ang="f71">
                  <a:pos x="f118" y="f117"/>
                </a:cxn>
                <a:cxn ang="f71">
                  <a:pos x="f112" y="f119"/>
                </a:cxn>
                <a:cxn ang="f71">
                  <a:pos x="f112" y="f113"/>
                </a:cxn>
                <a:cxn ang="f71">
                  <a:pos x="f120" y="f121"/>
                </a:cxn>
                <a:cxn ang="f71">
                  <a:pos x="f122" y="f123"/>
                </a:cxn>
                <a:cxn ang="f71">
                  <a:pos x="f124" y="f125"/>
                </a:cxn>
                <a:cxn ang="f71">
                  <a:pos x="f126" y="f127"/>
                </a:cxn>
                <a:cxn ang="f71">
                  <a:pos x="f120" y="f121"/>
                </a:cxn>
              </a:cxnLst>
              <a:rect l="f108" t="f111" r="f109" b="f110"/>
              <a:pathLst>
                <a:path w="248" h="222">
                  <a:moveTo>
                    <a:pt x="f5" y="f5"/>
                  </a:moveTo>
                  <a:cubicBezTo>
                    <a:pt x="f8" y="f5"/>
                    <a:pt x="f9" y="f5"/>
                    <a:pt x="f6" y="f5"/>
                  </a:cubicBezTo>
                  <a:cubicBezTo>
                    <a:pt x="f6" y="f10"/>
                    <a:pt x="f6" y="f11"/>
                    <a:pt x="f6" y="f12"/>
                  </a:cubicBezTo>
                  <a:cubicBezTo>
                    <a:pt x="f13" y="f12"/>
                    <a:pt x="f14" y="f7"/>
                    <a:pt x="f15" y="f7"/>
                  </a:cubicBezTo>
                  <a:cubicBezTo>
                    <a:pt x="f16" y="f7"/>
                    <a:pt x="f17" y="f7"/>
                    <a:pt x="f18" y="f7"/>
                  </a:cubicBezTo>
                  <a:cubicBezTo>
                    <a:pt x="f19" y="f7"/>
                    <a:pt x="f20" y="f21"/>
                    <a:pt x="f5" y="f22"/>
                  </a:cubicBezTo>
                  <a:cubicBezTo>
                    <a:pt x="f5" y="f23"/>
                    <a:pt x="f5" y="f24"/>
                    <a:pt x="f5" y="f5"/>
                  </a:cubicBezTo>
                  <a:close/>
                  <a:moveTo>
                    <a:pt x="f25" y="f26"/>
                  </a:moveTo>
                  <a:cubicBezTo>
                    <a:pt x="f16" y="f26"/>
                    <a:pt x="f27" y="f28"/>
                    <a:pt x="f27" y="f29"/>
                  </a:cubicBezTo>
                  <a:cubicBezTo>
                    <a:pt x="f27" y="f30"/>
                    <a:pt x="f31" y="f32"/>
                    <a:pt x="f33" y="f34"/>
                  </a:cubicBezTo>
                  <a:cubicBezTo>
                    <a:pt x="f35" y="f36"/>
                    <a:pt x="f24" y="f37"/>
                    <a:pt x="f38" y="f39"/>
                  </a:cubicBezTo>
                  <a:cubicBezTo>
                    <a:pt x="f40" y="f41"/>
                    <a:pt x="f42" y="f26"/>
                    <a:pt x="f25" y="f26"/>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307" name="Freeform 315">
              <a:extLst>
                <a:ext uri="{FF2B5EF4-FFF2-40B4-BE49-F238E27FC236}">
                  <a16:creationId xmlns:a16="http://schemas.microsoft.com/office/drawing/2014/main" id="{CC23D307-DEB6-7003-15D0-D4C45242C139}"/>
                </a:ext>
              </a:extLst>
            </p:cNvPr>
            <p:cNvSpPr/>
            <p:nvPr/>
          </p:nvSpPr>
          <p:spPr>
            <a:xfrm>
              <a:off x="6897684" y="3202384"/>
              <a:ext cx="293686" cy="293686"/>
            </a:xfrm>
            <a:custGeom>
              <a:avLst/>
              <a:gdLst>
                <a:gd name="f0" fmla="val 10800000"/>
                <a:gd name="f1" fmla="val 5400000"/>
                <a:gd name="f2" fmla="val 180"/>
                <a:gd name="f3" fmla="val w"/>
                <a:gd name="f4" fmla="val h"/>
                <a:gd name="f5" fmla="val 0"/>
                <a:gd name="f6" fmla="val 248"/>
                <a:gd name="f7" fmla="val 247"/>
                <a:gd name="f8" fmla="val 126"/>
                <a:gd name="f9" fmla="val 246"/>
                <a:gd name="f10" fmla="val 194"/>
                <a:gd name="f11" fmla="val 191"/>
                <a:gd name="f12" fmla="val 122"/>
                <a:gd name="f13" fmla="val 55"/>
                <a:gd name="f14" fmla="val 190"/>
                <a:gd name="f15" fmla="val 1"/>
                <a:gd name="f16" fmla="val 2"/>
                <a:gd name="f17" fmla="val 58"/>
                <a:gd name="f18" fmla="val 57"/>
                <a:gd name="f19" fmla="val 53"/>
                <a:gd name="f20" fmla="val 181"/>
                <a:gd name="f21" fmla="val 102"/>
                <a:gd name="f22" fmla="val 148"/>
                <a:gd name="f23" fmla="val 195"/>
                <a:gd name="f24" fmla="val 203"/>
                <a:gd name="f25" fmla="val 140"/>
                <a:gd name="f26" fmla="val 163"/>
                <a:gd name="f27" fmla="val 141"/>
                <a:gd name="f28" fmla="val 147"/>
                <a:gd name="f29" fmla="val 123"/>
                <a:gd name="f30" fmla="val 166"/>
                <a:gd name="f31" fmla="val 97"/>
                <a:gd name="f32" fmla="val 167"/>
                <a:gd name="f33" fmla="val 68"/>
                <a:gd name="f34" fmla="val 150"/>
                <a:gd name="f35" fmla="val 52"/>
                <a:gd name="f36" fmla="val 135"/>
                <a:gd name="f37" fmla="val 39"/>
                <a:gd name="f38" fmla="val 118"/>
                <a:gd name="f39" fmla="val 38"/>
                <a:gd name="f40" fmla="val 49"/>
                <a:gd name="f41" fmla="val 82"/>
                <a:gd name="f42" fmla="val 63"/>
                <a:gd name="f43" fmla="val 81"/>
                <a:gd name="f44" fmla="val 91"/>
                <a:gd name="f45" fmla="val 100"/>
                <a:gd name="f46" fmla="val 125"/>
                <a:gd name="f47" fmla="val 83"/>
                <a:gd name="f48" fmla="val 142"/>
                <a:gd name="f49" fmla="val 45"/>
                <a:gd name="f50" fmla="+- 0 0 -90"/>
                <a:gd name="f51" fmla="*/ f3 1 248"/>
                <a:gd name="f52" fmla="*/ f4 1 248"/>
                <a:gd name="f53" fmla="val f5"/>
                <a:gd name="f54" fmla="val f6"/>
                <a:gd name="f55" fmla="*/ f50 f0 1"/>
                <a:gd name="f56" fmla="+- f54 0 f53"/>
                <a:gd name="f57" fmla="*/ f55 1 f2"/>
                <a:gd name="f58" fmla="*/ f56 1 248"/>
                <a:gd name="f59" fmla="*/ 247 f56 1"/>
                <a:gd name="f60" fmla="*/ 126 f56 1"/>
                <a:gd name="f61" fmla="*/ 122 f56 1"/>
                <a:gd name="f62" fmla="*/ 1 f56 1"/>
                <a:gd name="f63" fmla="*/ 53 f56 1"/>
                <a:gd name="f64" fmla="*/ 181 f56 1"/>
                <a:gd name="f65" fmla="*/ 195 f56 1"/>
                <a:gd name="f66" fmla="*/ 147 f56 1"/>
                <a:gd name="f67" fmla="*/ 123 f56 1"/>
                <a:gd name="f68" fmla="*/ 150 f56 1"/>
                <a:gd name="f69" fmla="*/ 52 f56 1"/>
                <a:gd name="f70" fmla="*/ 102 f56 1"/>
                <a:gd name="f71" fmla="*/ 49 f56 1"/>
                <a:gd name="f72" fmla="*/ 100 f56 1"/>
                <a:gd name="f73" fmla="*/ 125 f56 1"/>
                <a:gd name="f74" fmla="+- f57 0 f1"/>
                <a:gd name="f75" fmla="*/ f59 1 248"/>
                <a:gd name="f76" fmla="*/ f60 1 248"/>
                <a:gd name="f77" fmla="*/ f61 1 248"/>
                <a:gd name="f78" fmla="*/ f62 1 248"/>
                <a:gd name="f79" fmla="*/ f63 1 248"/>
                <a:gd name="f80" fmla="*/ f64 1 248"/>
                <a:gd name="f81" fmla="*/ f65 1 248"/>
                <a:gd name="f82" fmla="*/ f66 1 248"/>
                <a:gd name="f83" fmla="*/ f67 1 248"/>
                <a:gd name="f84" fmla="*/ f68 1 248"/>
                <a:gd name="f85" fmla="*/ f69 1 248"/>
                <a:gd name="f86" fmla="*/ f70 1 248"/>
                <a:gd name="f87" fmla="*/ f71 1 248"/>
                <a:gd name="f88" fmla="*/ f72 1 248"/>
                <a:gd name="f89" fmla="*/ f73 1 248"/>
                <a:gd name="f90" fmla="*/ 0 1 f58"/>
                <a:gd name="f91" fmla="*/ f54 1 f58"/>
                <a:gd name="f92" fmla="*/ f75 1 f58"/>
                <a:gd name="f93" fmla="*/ f76 1 f58"/>
                <a:gd name="f94" fmla="*/ f77 1 f58"/>
                <a:gd name="f95" fmla="*/ f78 1 f58"/>
                <a:gd name="f96" fmla="*/ f79 1 f58"/>
                <a:gd name="f97" fmla="*/ f80 1 f58"/>
                <a:gd name="f98" fmla="*/ f81 1 f58"/>
                <a:gd name="f99" fmla="*/ f82 1 f58"/>
                <a:gd name="f100" fmla="*/ f83 1 f58"/>
                <a:gd name="f101" fmla="*/ f84 1 f58"/>
                <a:gd name="f102" fmla="*/ f85 1 f58"/>
                <a:gd name="f103" fmla="*/ f86 1 f58"/>
                <a:gd name="f104" fmla="*/ f87 1 f58"/>
                <a:gd name="f105" fmla="*/ f88 1 f58"/>
                <a:gd name="f106" fmla="*/ f89 1 f58"/>
                <a:gd name="f107" fmla="*/ f90 f51 1"/>
                <a:gd name="f108" fmla="*/ f91 f51 1"/>
                <a:gd name="f109" fmla="*/ f91 f52 1"/>
                <a:gd name="f110" fmla="*/ f90 f52 1"/>
                <a:gd name="f111" fmla="*/ f92 f51 1"/>
                <a:gd name="f112" fmla="*/ f93 f52 1"/>
                <a:gd name="f113" fmla="*/ f94 f51 1"/>
                <a:gd name="f114" fmla="*/ f92 f52 1"/>
                <a:gd name="f115" fmla="*/ f95 f51 1"/>
                <a:gd name="f116" fmla="*/ f94 f52 1"/>
                <a:gd name="f117" fmla="*/ f93 f51 1"/>
                <a:gd name="f118" fmla="*/ f95 f52 1"/>
                <a:gd name="f119" fmla="*/ f96 f51 1"/>
                <a:gd name="f120" fmla="*/ f97 f52 1"/>
                <a:gd name="f121" fmla="*/ f98 f51 1"/>
                <a:gd name="f122" fmla="*/ f99 f51 1"/>
                <a:gd name="f123" fmla="*/ f100 f52 1"/>
                <a:gd name="f124" fmla="*/ f101 f51 1"/>
                <a:gd name="f125" fmla="*/ f102 f52 1"/>
                <a:gd name="f126" fmla="*/ f103 f51 1"/>
                <a:gd name="f127" fmla="*/ f104 f52 1"/>
                <a:gd name="f128" fmla="*/ f105 f51 1"/>
                <a:gd name="f129" fmla="*/ f106 f52 1"/>
              </a:gdLst>
              <a:ahLst/>
              <a:cxnLst>
                <a:cxn ang="3cd4">
                  <a:pos x="hc" y="t"/>
                </a:cxn>
                <a:cxn ang="0">
                  <a:pos x="r" y="vc"/>
                </a:cxn>
                <a:cxn ang="cd4">
                  <a:pos x="hc" y="b"/>
                </a:cxn>
                <a:cxn ang="cd2">
                  <a:pos x="l" y="vc"/>
                </a:cxn>
                <a:cxn ang="f74">
                  <a:pos x="f111" y="f112"/>
                </a:cxn>
                <a:cxn ang="f74">
                  <a:pos x="f113" y="f114"/>
                </a:cxn>
                <a:cxn ang="f74">
                  <a:pos x="f115" y="f116"/>
                </a:cxn>
                <a:cxn ang="f74">
                  <a:pos x="f117" y="f118"/>
                </a:cxn>
                <a:cxn ang="f74">
                  <a:pos x="f111" y="f112"/>
                </a:cxn>
                <a:cxn ang="f74">
                  <a:pos x="f119" y="f120"/>
                </a:cxn>
                <a:cxn ang="f74">
                  <a:pos x="f121" y="f120"/>
                </a:cxn>
                <a:cxn ang="f74">
                  <a:pos x="f122" y="f123"/>
                </a:cxn>
                <a:cxn ang="f74">
                  <a:pos x="f124" y="f125"/>
                </a:cxn>
                <a:cxn ang="f74">
                  <a:pos x="f126" y="f127"/>
                </a:cxn>
                <a:cxn ang="f74">
                  <a:pos x="f128" y="f129"/>
                </a:cxn>
                <a:cxn ang="f74">
                  <a:pos x="f119" y="f120"/>
                </a:cxn>
              </a:cxnLst>
              <a:rect l="f107" t="f110" r="f108" b="f109"/>
              <a:pathLst>
                <a:path w="248" h="248">
                  <a:moveTo>
                    <a:pt x="f7" y="f8"/>
                  </a:moveTo>
                  <a:cubicBezTo>
                    <a:pt x="f9" y="f10"/>
                    <a:pt x="f11" y="f6"/>
                    <a:pt x="f12" y="f7"/>
                  </a:cubicBezTo>
                  <a:cubicBezTo>
                    <a:pt x="f13" y="f7"/>
                    <a:pt x="f5" y="f14"/>
                    <a:pt x="f15" y="f12"/>
                  </a:cubicBezTo>
                  <a:cubicBezTo>
                    <a:pt x="f16" y="f13"/>
                    <a:pt x="f17" y="f5"/>
                    <a:pt x="f8" y="f15"/>
                  </a:cubicBezTo>
                  <a:cubicBezTo>
                    <a:pt x="f10" y="f16"/>
                    <a:pt x="f6" y="f18"/>
                    <a:pt x="f7" y="f8"/>
                  </a:cubicBezTo>
                  <a:close/>
                  <a:moveTo>
                    <a:pt x="f19" y="f20"/>
                  </a:moveTo>
                  <a:cubicBezTo>
                    <a:pt x="f21" y="f20"/>
                    <a:pt x="f22" y="f20"/>
                    <a:pt x="f23" y="f20"/>
                  </a:cubicBezTo>
                  <a:cubicBezTo>
                    <a:pt x="f24" y="f25"/>
                    <a:pt x="f26" y="f27"/>
                    <a:pt x="f28" y="f29"/>
                  </a:cubicBezTo>
                  <a:cubicBezTo>
                    <a:pt x="f30" y="f31"/>
                    <a:pt x="f32" y="f33"/>
                    <a:pt x="f34" y="f35"/>
                  </a:cubicBezTo>
                  <a:cubicBezTo>
                    <a:pt x="f36" y="f37"/>
                    <a:pt x="f38" y="f39"/>
                    <a:pt x="f21" y="f40"/>
                  </a:cubicBezTo>
                  <a:cubicBezTo>
                    <a:pt x="f41" y="f42"/>
                    <a:pt x="f43" y="f44"/>
                    <a:pt x="f45" y="f46"/>
                  </a:cubicBezTo>
                  <a:cubicBezTo>
                    <a:pt x="f47" y="f48"/>
                    <a:pt x="f49" y="f27"/>
                    <a:pt x="f19" y="f20"/>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308" name="Freeform 316">
              <a:extLst>
                <a:ext uri="{FF2B5EF4-FFF2-40B4-BE49-F238E27FC236}">
                  <a16:creationId xmlns:a16="http://schemas.microsoft.com/office/drawing/2014/main" id="{20A15B65-CF46-C956-0E15-089A2ACC1D80}"/>
                </a:ext>
              </a:extLst>
            </p:cNvPr>
            <p:cNvSpPr/>
            <p:nvPr/>
          </p:nvSpPr>
          <p:spPr>
            <a:xfrm>
              <a:off x="4953003" y="5123264"/>
              <a:ext cx="166685" cy="501648"/>
            </a:xfrm>
            <a:custGeom>
              <a:avLst/>
              <a:gdLst>
                <a:gd name="f0" fmla="val 10800000"/>
                <a:gd name="f1" fmla="val 5400000"/>
                <a:gd name="f2" fmla="val 180"/>
                <a:gd name="f3" fmla="val w"/>
                <a:gd name="f4" fmla="val h"/>
                <a:gd name="f5" fmla="val 0"/>
                <a:gd name="f6" fmla="val 141"/>
                <a:gd name="f7" fmla="val 423"/>
                <a:gd name="f8" fmla="val 87"/>
                <a:gd name="f9" fmla="val 90"/>
                <a:gd name="f10" fmla="val 136"/>
                <a:gd name="f11" fmla="val 95"/>
                <a:gd name="f12" fmla="val 123"/>
                <a:gd name="f13" fmla="val 133"/>
                <a:gd name="f14" fmla="val 162"/>
                <a:gd name="f15" fmla="val 129"/>
                <a:gd name="f16" fmla="val 178"/>
                <a:gd name="f17" fmla="val 132"/>
                <a:gd name="f18" fmla="val 197"/>
                <a:gd name="f19" fmla="val 213"/>
                <a:gd name="f20" fmla="val 126"/>
                <a:gd name="f21" fmla="val 231"/>
                <a:gd name="f22" fmla="val 134"/>
                <a:gd name="f23" fmla="val 253"/>
                <a:gd name="f24" fmla="val 112"/>
                <a:gd name="f25" fmla="val 266"/>
                <a:gd name="f26" fmla="val 108"/>
                <a:gd name="f27" fmla="val 268"/>
                <a:gd name="f28" fmla="val 109"/>
                <a:gd name="f29" fmla="val 279"/>
                <a:gd name="f30" fmla="val 286"/>
                <a:gd name="f31" fmla="val 103"/>
                <a:gd name="f32" fmla="val 331"/>
                <a:gd name="f33" fmla="val 98"/>
                <a:gd name="f34" fmla="val 376"/>
                <a:gd name="f35" fmla="val 92"/>
                <a:gd name="f36" fmla="val 77"/>
                <a:gd name="f37" fmla="val 62"/>
                <a:gd name="f38" fmla="val 45"/>
                <a:gd name="f39" fmla="val 40"/>
                <a:gd name="f40" fmla="val 375"/>
                <a:gd name="f41" fmla="val 34"/>
                <a:gd name="f42" fmla="val 327"/>
                <a:gd name="f43" fmla="val 28"/>
                <a:gd name="f44" fmla="val 27"/>
                <a:gd name="f45" fmla="val 272"/>
                <a:gd name="f46" fmla="val 20"/>
                <a:gd name="f47" fmla="val 265"/>
                <a:gd name="f48" fmla="val 17"/>
                <a:gd name="f49" fmla="val 258"/>
                <a:gd name="f50" fmla="val 14"/>
                <a:gd name="f51" fmla="val 252"/>
                <a:gd name="f52" fmla="val 10"/>
                <a:gd name="f53" fmla="val 245"/>
                <a:gd name="f54" fmla="val 9"/>
                <a:gd name="f55" fmla="val 237"/>
                <a:gd name="f56" fmla="val 6"/>
                <a:gd name="f57" fmla="val 204"/>
                <a:gd name="f58" fmla="val 7"/>
                <a:gd name="f59" fmla="val 170"/>
                <a:gd name="f60" fmla="val 2"/>
                <a:gd name="f61" fmla="val 114"/>
                <a:gd name="f62" fmla="val 102"/>
                <a:gd name="f63" fmla="val 97"/>
                <a:gd name="f64" fmla="val 41"/>
                <a:gd name="f65" fmla="val 91"/>
                <a:gd name="f66" fmla="val 43"/>
                <a:gd name="f67" fmla="val 70"/>
                <a:gd name="f68" fmla="val 36"/>
                <a:gd name="f69" fmla="val 52"/>
                <a:gd name="f70" fmla="val 35"/>
                <a:gd name="f71" fmla="val 33"/>
                <a:gd name="f72" fmla="val 26"/>
                <a:gd name="f73" fmla="val 42"/>
                <a:gd name="f74" fmla="val 48"/>
                <a:gd name="f75" fmla="val 12"/>
                <a:gd name="f76" fmla="val 63"/>
                <a:gd name="f77" fmla="val 79"/>
                <a:gd name="f78" fmla="val 93"/>
                <a:gd name="f79" fmla="val 15"/>
                <a:gd name="f80" fmla="val 30"/>
                <a:gd name="f81" fmla="val 107"/>
                <a:gd name="f82" fmla="val 60"/>
                <a:gd name="f83" fmla="val 195"/>
                <a:gd name="f84" fmla="val 67"/>
                <a:gd name="f85" fmla="val 74"/>
                <a:gd name="f86" fmla="val 76"/>
                <a:gd name="f87" fmla="val 185"/>
                <a:gd name="f88" fmla="val 176"/>
                <a:gd name="f89" fmla="val 166"/>
                <a:gd name="f90" fmla="val 145"/>
                <a:gd name="f91" fmla="val 78"/>
                <a:gd name="f92" fmla="val 124"/>
                <a:gd name="f93" fmla="val 100"/>
                <a:gd name="f94" fmla="val 71"/>
                <a:gd name="f95" fmla="val 68"/>
                <a:gd name="f96" fmla="val 94"/>
                <a:gd name="f97" fmla="val 66"/>
                <a:gd name="f98" fmla="val 104"/>
                <a:gd name="f99" fmla="val 59"/>
                <a:gd name="f100" fmla="val 148"/>
                <a:gd name="f101" fmla="val 58"/>
                <a:gd name="f102" fmla="val 179"/>
                <a:gd name="f103" fmla="val 61"/>
                <a:gd name="f104" fmla="val 187"/>
                <a:gd name="f105" fmla="+- 0 0 -90"/>
                <a:gd name="f106" fmla="*/ f3 1 141"/>
                <a:gd name="f107" fmla="*/ f4 1 423"/>
                <a:gd name="f108" fmla="val f5"/>
                <a:gd name="f109" fmla="val f6"/>
                <a:gd name="f110" fmla="val f7"/>
                <a:gd name="f111" fmla="*/ f105 f0 1"/>
                <a:gd name="f112" fmla="+- f110 0 f108"/>
                <a:gd name="f113" fmla="+- f109 0 f108"/>
                <a:gd name="f114" fmla="*/ f111 1 f2"/>
                <a:gd name="f115" fmla="*/ f113 1 141"/>
                <a:gd name="f116" fmla="*/ f112 1 423"/>
                <a:gd name="f117" fmla="*/ 87 f113 1"/>
                <a:gd name="f118" fmla="*/ 90 f112 1"/>
                <a:gd name="f119" fmla="*/ 133 f113 1"/>
                <a:gd name="f120" fmla="*/ 162 f112 1"/>
                <a:gd name="f121" fmla="*/ 129 f113 1"/>
                <a:gd name="f122" fmla="*/ 213 f112 1"/>
                <a:gd name="f123" fmla="*/ 112 f113 1"/>
                <a:gd name="f124" fmla="*/ 266 f112 1"/>
                <a:gd name="f125" fmla="*/ 108 f113 1"/>
                <a:gd name="f126" fmla="*/ 286 f112 1"/>
                <a:gd name="f127" fmla="*/ 92 f113 1"/>
                <a:gd name="f128" fmla="*/ 423 f112 1"/>
                <a:gd name="f129" fmla="*/ 45 f113 1"/>
                <a:gd name="f130" fmla="*/ 28 f113 1"/>
                <a:gd name="f131" fmla="*/ 279 f112 1"/>
                <a:gd name="f132" fmla="*/ 17 f113 1"/>
                <a:gd name="f133" fmla="*/ 258 f112 1"/>
                <a:gd name="f134" fmla="*/ 9 f113 1"/>
                <a:gd name="f135" fmla="*/ 237 f112 1"/>
                <a:gd name="f136" fmla="*/ 2 f113 1"/>
                <a:gd name="f137" fmla="*/ 136 f112 1"/>
                <a:gd name="f138" fmla="*/ 97 f112 1"/>
                <a:gd name="f139" fmla="*/ 43 f113 1"/>
                <a:gd name="f140" fmla="*/ 35 f113 1"/>
                <a:gd name="f141" fmla="*/ 33 f112 1"/>
                <a:gd name="f142" fmla="*/ 48 f113 1"/>
                <a:gd name="f143" fmla="*/ 12 f112 1"/>
                <a:gd name="f144" fmla="*/ 93 f113 1"/>
                <a:gd name="f145" fmla="*/ 15 f112 1"/>
                <a:gd name="f146" fmla="*/ 63 f113 1"/>
                <a:gd name="f147" fmla="*/ 195 f112 1"/>
                <a:gd name="f148" fmla="*/ 74 f113 1"/>
                <a:gd name="f149" fmla="*/ 79 f113 1"/>
                <a:gd name="f150" fmla="*/ 166 f112 1"/>
                <a:gd name="f151" fmla="*/ 77 f113 1"/>
                <a:gd name="f152" fmla="*/ 103 f112 1"/>
                <a:gd name="f153" fmla="*/ 68 f113 1"/>
                <a:gd name="f154" fmla="*/ 94 f112 1"/>
                <a:gd name="f155" fmla="*/ 62 f113 1"/>
                <a:gd name="f156" fmla="*/ 104 f112 1"/>
                <a:gd name="f157" fmla="*/ 58 f113 1"/>
                <a:gd name="f158" fmla="*/ 170 f112 1"/>
                <a:gd name="f159" fmla="+- f114 0 f1"/>
                <a:gd name="f160" fmla="*/ f117 1 141"/>
                <a:gd name="f161" fmla="*/ f118 1 423"/>
                <a:gd name="f162" fmla="*/ f119 1 141"/>
                <a:gd name="f163" fmla="*/ f120 1 423"/>
                <a:gd name="f164" fmla="*/ f121 1 141"/>
                <a:gd name="f165" fmla="*/ f122 1 423"/>
                <a:gd name="f166" fmla="*/ f123 1 141"/>
                <a:gd name="f167" fmla="*/ f124 1 423"/>
                <a:gd name="f168" fmla="*/ f125 1 141"/>
                <a:gd name="f169" fmla="*/ f126 1 423"/>
                <a:gd name="f170" fmla="*/ f127 1 141"/>
                <a:gd name="f171" fmla="*/ f128 1 423"/>
                <a:gd name="f172" fmla="*/ f129 1 141"/>
                <a:gd name="f173" fmla="*/ f130 1 141"/>
                <a:gd name="f174" fmla="*/ f131 1 423"/>
                <a:gd name="f175" fmla="*/ f132 1 141"/>
                <a:gd name="f176" fmla="*/ f133 1 423"/>
                <a:gd name="f177" fmla="*/ f134 1 141"/>
                <a:gd name="f178" fmla="*/ f135 1 423"/>
                <a:gd name="f179" fmla="*/ f136 1 141"/>
                <a:gd name="f180" fmla="*/ f137 1 423"/>
                <a:gd name="f181" fmla="*/ f138 1 423"/>
                <a:gd name="f182" fmla="*/ f139 1 141"/>
                <a:gd name="f183" fmla="*/ f140 1 141"/>
                <a:gd name="f184" fmla="*/ f141 1 423"/>
                <a:gd name="f185" fmla="*/ f142 1 141"/>
                <a:gd name="f186" fmla="*/ f143 1 423"/>
                <a:gd name="f187" fmla="*/ f144 1 141"/>
                <a:gd name="f188" fmla="*/ f145 1 423"/>
                <a:gd name="f189" fmla="*/ f146 1 141"/>
                <a:gd name="f190" fmla="*/ f147 1 423"/>
                <a:gd name="f191" fmla="*/ f148 1 141"/>
                <a:gd name="f192" fmla="*/ f149 1 141"/>
                <a:gd name="f193" fmla="*/ f150 1 423"/>
                <a:gd name="f194" fmla="*/ f151 1 141"/>
                <a:gd name="f195" fmla="*/ f152 1 423"/>
                <a:gd name="f196" fmla="*/ f153 1 141"/>
                <a:gd name="f197" fmla="*/ f154 1 423"/>
                <a:gd name="f198" fmla="*/ f155 1 141"/>
                <a:gd name="f199" fmla="*/ f156 1 423"/>
                <a:gd name="f200" fmla="*/ f157 1 141"/>
                <a:gd name="f201" fmla="*/ f158 1 423"/>
                <a:gd name="f202" fmla="*/ 0 1 f115"/>
                <a:gd name="f203" fmla="*/ f109 1 f115"/>
                <a:gd name="f204" fmla="*/ 0 1 f116"/>
                <a:gd name="f205" fmla="*/ f110 1 f116"/>
                <a:gd name="f206" fmla="*/ f160 1 f115"/>
                <a:gd name="f207" fmla="*/ f161 1 f116"/>
                <a:gd name="f208" fmla="*/ f162 1 f115"/>
                <a:gd name="f209" fmla="*/ f163 1 f116"/>
                <a:gd name="f210" fmla="*/ f164 1 f115"/>
                <a:gd name="f211" fmla="*/ f165 1 f116"/>
                <a:gd name="f212" fmla="*/ f166 1 f115"/>
                <a:gd name="f213" fmla="*/ f167 1 f116"/>
                <a:gd name="f214" fmla="*/ f168 1 f115"/>
                <a:gd name="f215" fmla="*/ f169 1 f116"/>
                <a:gd name="f216" fmla="*/ f170 1 f115"/>
                <a:gd name="f217" fmla="*/ f171 1 f116"/>
                <a:gd name="f218" fmla="*/ f172 1 f115"/>
                <a:gd name="f219" fmla="*/ f173 1 f115"/>
                <a:gd name="f220" fmla="*/ f174 1 f116"/>
                <a:gd name="f221" fmla="*/ f175 1 f115"/>
                <a:gd name="f222" fmla="*/ f176 1 f116"/>
                <a:gd name="f223" fmla="*/ f177 1 f115"/>
                <a:gd name="f224" fmla="*/ f178 1 f116"/>
                <a:gd name="f225" fmla="*/ f179 1 f115"/>
                <a:gd name="f226" fmla="*/ f180 1 f116"/>
                <a:gd name="f227" fmla="*/ f181 1 f116"/>
                <a:gd name="f228" fmla="*/ f182 1 f115"/>
                <a:gd name="f229" fmla="*/ f183 1 f115"/>
                <a:gd name="f230" fmla="*/ f184 1 f116"/>
                <a:gd name="f231" fmla="*/ f185 1 f115"/>
                <a:gd name="f232" fmla="*/ f186 1 f116"/>
                <a:gd name="f233" fmla="*/ f187 1 f115"/>
                <a:gd name="f234" fmla="*/ f188 1 f116"/>
                <a:gd name="f235" fmla="*/ f189 1 f115"/>
                <a:gd name="f236" fmla="*/ f190 1 f116"/>
                <a:gd name="f237" fmla="*/ f191 1 f115"/>
                <a:gd name="f238" fmla="*/ f192 1 f115"/>
                <a:gd name="f239" fmla="*/ f193 1 f116"/>
                <a:gd name="f240" fmla="*/ f194 1 f115"/>
                <a:gd name="f241" fmla="*/ f195 1 f116"/>
                <a:gd name="f242" fmla="*/ f196 1 f115"/>
                <a:gd name="f243" fmla="*/ f197 1 f116"/>
                <a:gd name="f244" fmla="*/ f198 1 f115"/>
                <a:gd name="f245" fmla="*/ f199 1 f116"/>
                <a:gd name="f246" fmla="*/ f200 1 f115"/>
                <a:gd name="f247" fmla="*/ f201 1 f116"/>
                <a:gd name="f248" fmla="*/ f202 f106 1"/>
                <a:gd name="f249" fmla="*/ f203 f106 1"/>
                <a:gd name="f250" fmla="*/ f205 f107 1"/>
                <a:gd name="f251" fmla="*/ f204 f107 1"/>
                <a:gd name="f252" fmla="*/ f206 f106 1"/>
                <a:gd name="f253" fmla="*/ f207 f107 1"/>
                <a:gd name="f254" fmla="*/ f208 f106 1"/>
                <a:gd name="f255" fmla="*/ f209 f107 1"/>
                <a:gd name="f256" fmla="*/ f210 f106 1"/>
                <a:gd name="f257" fmla="*/ f211 f107 1"/>
                <a:gd name="f258" fmla="*/ f212 f106 1"/>
                <a:gd name="f259" fmla="*/ f213 f107 1"/>
                <a:gd name="f260" fmla="*/ f214 f106 1"/>
                <a:gd name="f261" fmla="*/ f215 f107 1"/>
                <a:gd name="f262" fmla="*/ f216 f106 1"/>
                <a:gd name="f263" fmla="*/ f217 f107 1"/>
                <a:gd name="f264" fmla="*/ f218 f106 1"/>
                <a:gd name="f265" fmla="*/ f219 f106 1"/>
                <a:gd name="f266" fmla="*/ f220 f107 1"/>
                <a:gd name="f267" fmla="*/ f221 f106 1"/>
                <a:gd name="f268" fmla="*/ f222 f107 1"/>
                <a:gd name="f269" fmla="*/ f223 f106 1"/>
                <a:gd name="f270" fmla="*/ f224 f107 1"/>
                <a:gd name="f271" fmla="*/ f225 f106 1"/>
                <a:gd name="f272" fmla="*/ f226 f107 1"/>
                <a:gd name="f273" fmla="*/ f227 f107 1"/>
                <a:gd name="f274" fmla="*/ f228 f106 1"/>
                <a:gd name="f275" fmla="*/ f229 f106 1"/>
                <a:gd name="f276" fmla="*/ f230 f107 1"/>
                <a:gd name="f277" fmla="*/ f231 f106 1"/>
                <a:gd name="f278" fmla="*/ f232 f107 1"/>
                <a:gd name="f279" fmla="*/ f233 f106 1"/>
                <a:gd name="f280" fmla="*/ f234 f107 1"/>
                <a:gd name="f281" fmla="*/ f235 f106 1"/>
                <a:gd name="f282" fmla="*/ f236 f107 1"/>
                <a:gd name="f283" fmla="*/ f237 f106 1"/>
                <a:gd name="f284" fmla="*/ f238 f106 1"/>
                <a:gd name="f285" fmla="*/ f239 f107 1"/>
                <a:gd name="f286" fmla="*/ f240 f106 1"/>
                <a:gd name="f287" fmla="*/ f241 f107 1"/>
                <a:gd name="f288" fmla="*/ f242 f106 1"/>
                <a:gd name="f289" fmla="*/ f243 f107 1"/>
                <a:gd name="f290" fmla="*/ f244 f106 1"/>
                <a:gd name="f291" fmla="*/ f245 f107 1"/>
                <a:gd name="f292" fmla="*/ f246 f106 1"/>
                <a:gd name="f293" fmla="*/ f247 f107 1"/>
              </a:gdLst>
              <a:ahLst/>
              <a:cxnLst>
                <a:cxn ang="3cd4">
                  <a:pos x="hc" y="t"/>
                </a:cxn>
                <a:cxn ang="0">
                  <a:pos x="r" y="vc"/>
                </a:cxn>
                <a:cxn ang="cd4">
                  <a:pos x="hc" y="b"/>
                </a:cxn>
                <a:cxn ang="cd2">
                  <a:pos x="l" y="vc"/>
                </a:cxn>
                <a:cxn ang="f159">
                  <a:pos x="f252" y="f253"/>
                </a:cxn>
                <a:cxn ang="f159">
                  <a:pos x="f254" y="f255"/>
                </a:cxn>
                <a:cxn ang="f159">
                  <a:pos x="f256" y="f257"/>
                </a:cxn>
                <a:cxn ang="f159">
                  <a:pos x="f258" y="f259"/>
                </a:cxn>
                <a:cxn ang="f159">
                  <a:pos x="f260" y="f261"/>
                </a:cxn>
                <a:cxn ang="f159">
                  <a:pos x="f262" y="f263"/>
                </a:cxn>
                <a:cxn ang="f159">
                  <a:pos x="f264" y="f263"/>
                </a:cxn>
                <a:cxn ang="f159">
                  <a:pos x="f265" y="f266"/>
                </a:cxn>
                <a:cxn ang="f159">
                  <a:pos x="f267" y="f268"/>
                </a:cxn>
                <a:cxn ang="f159">
                  <a:pos x="f269" y="f270"/>
                </a:cxn>
                <a:cxn ang="f159">
                  <a:pos x="f271" y="f272"/>
                </a:cxn>
                <a:cxn ang="f159">
                  <a:pos x="f265" y="f273"/>
                </a:cxn>
                <a:cxn ang="f159">
                  <a:pos x="f274" y="f253"/>
                </a:cxn>
                <a:cxn ang="f159">
                  <a:pos x="f275" y="f276"/>
                </a:cxn>
                <a:cxn ang="f159">
                  <a:pos x="f277" y="f278"/>
                </a:cxn>
                <a:cxn ang="f159">
                  <a:pos x="f279" y="f280"/>
                </a:cxn>
                <a:cxn ang="f159">
                  <a:pos x="f252" y="f253"/>
                </a:cxn>
                <a:cxn ang="f159">
                  <a:pos x="f281" y="f282"/>
                </a:cxn>
                <a:cxn ang="f159">
                  <a:pos x="f283" y="f282"/>
                </a:cxn>
                <a:cxn ang="f159">
                  <a:pos x="f284" y="f285"/>
                </a:cxn>
                <a:cxn ang="f159">
                  <a:pos x="f286" y="f287"/>
                </a:cxn>
                <a:cxn ang="f159">
                  <a:pos x="f288" y="f289"/>
                </a:cxn>
                <a:cxn ang="f159">
                  <a:pos x="f290" y="f291"/>
                </a:cxn>
                <a:cxn ang="f159">
                  <a:pos x="f292" y="f293"/>
                </a:cxn>
                <a:cxn ang="f159">
                  <a:pos x="f281" y="f282"/>
                </a:cxn>
              </a:cxnLst>
              <a:rect l="f248" t="f251" r="f249" b="f250"/>
              <a:pathLst>
                <a:path w="141" h="423">
                  <a:moveTo>
                    <a:pt x="f8" y="f9"/>
                  </a:moveTo>
                  <a:cubicBezTo>
                    <a:pt x="f10" y="f11"/>
                    <a:pt x="f6" y="f12"/>
                    <a:pt x="f13" y="f14"/>
                  </a:cubicBezTo>
                  <a:cubicBezTo>
                    <a:pt x="f15" y="f16"/>
                    <a:pt x="f17" y="f18"/>
                    <a:pt x="f15" y="f19"/>
                  </a:cubicBezTo>
                  <a:cubicBezTo>
                    <a:pt x="f20" y="f21"/>
                    <a:pt x="f22" y="f23"/>
                    <a:pt x="f24" y="f25"/>
                  </a:cubicBezTo>
                  <a:cubicBezTo>
                    <a:pt x="f26" y="f27"/>
                    <a:pt x="f28" y="f29"/>
                    <a:pt x="f26" y="f30"/>
                  </a:cubicBezTo>
                  <a:cubicBezTo>
                    <a:pt x="f31" y="f32"/>
                    <a:pt x="f33" y="f34"/>
                    <a:pt x="f35" y="f7"/>
                  </a:cubicBezTo>
                  <a:cubicBezTo>
                    <a:pt x="f36" y="f7"/>
                    <a:pt x="f37" y="f7"/>
                    <a:pt x="f38" y="f7"/>
                  </a:cubicBezTo>
                  <a:cubicBezTo>
                    <a:pt x="f39" y="f40"/>
                    <a:pt x="f41" y="f42"/>
                    <a:pt x="f43" y="f29"/>
                  </a:cubicBezTo>
                  <a:cubicBezTo>
                    <a:pt x="f44" y="f45"/>
                    <a:pt x="f46" y="f47"/>
                    <a:pt x="f48" y="f49"/>
                  </a:cubicBezTo>
                  <a:cubicBezTo>
                    <a:pt x="f50" y="f51"/>
                    <a:pt x="f52" y="f53"/>
                    <a:pt x="f54" y="f55"/>
                  </a:cubicBezTo>
                  <a:cubicBezTo>
                    <a:pt x="f56" y="f57"/>
                    <a:pt x="f58" y="f59"/>
                    <a:pt x="f60" y="f10"/>
                  </a:cubicBezTo>
                  <a:cubicBezTo>
                    <a:pt x="f5" y="f61"/>
                    <a:pt x="f58" y="f62"/>
                    <a:pt x="f43" y="f63"/>
                  </a:cubicBezTo>
                  <a:cubicBezTo>
                    <a:pt x="f41" y="f11"/>
                    <a:pt x="f64" y="f65"/>
                    <a:pt x="f66" y="f9"/>
                  </a:cubicBezTo>
                  <a:cubicBezTo>
                    <a:pt x="f39" y="f67"/>
                    <a:pt x="f68" y="f69"/>
                    <a:pt x="f70" y="f71"/>
                  </a:cubicBezTo>
                  <a:cubicBezTo>
                    <a:pt x="f70" y="f72"/>
                    <a:pt x="f73" y="f48"/>
                    <a:pt x="f74" y="f75"/>
                  </a:cubicBezTo>
                  <a:cubicBezTo>
                    <a:pt x="f76" y="f5"/>
                    <a:pt x="f77" y="f60"/>
                    <a:pt x="f78" y="f79"/>
                  </a:cubicBezTo>
                  <a:cubicBezTo>
                    <a:pt x="f28" y="f80"/>
                    <a:pt x="f81" y="f82"/>
                    <a:pt x="f8" y="f9"/>
                  </a:cubicBezTo>
                  <a:close/>
                  <a:moveTo>
                    <a:pt x="f76" y="f83"/>
                  </a:moveTo>
                  <a:cubicBezTo>
                    <a:pt x="f84" y="f83"/>
                    <a:pt x="f67" y="f83"/>
                    <a:pt x="f85" y="f83"/>
                  </a:cubicBezTo>
                  <a:cubicBezTo>
                    <a:pt x="f86" y="f87"/>
                    <a:pt x="f77" y="f88"/>
                    <a:pt x="f77" y="f89"/>
                  </a:cubicBezTo>
                  <a:cubicBezTo>
                    <a:pt x="f77" y="f90"/>
                    <a:pt x="f91" y="f92"/>
                    <a:pt x="f36" y="f31"/>
                  </a:cubicBezTo>
                  <a:cubicBezTo>
                    <a:pt x="f86" y="f93"/>
                    <a:pt x="f94" y="f63"/>
                    <a:pt x="f95" y="f96"/>
                  </a:cubicBezTo>
                  <a:cubicBezTo>
                    <a:pt x="f97" y="f63"/>
                    <a:pt x="f37" y="f93"/>
                    <a:pt x="f37" y="f98"/>
                  </a:cubicBezTo>
                  <a:cubicBezTo>
                    <a:pt x="f82" y="f20"/>
                    <a:pt x="f99" y="f100"/>
                    <a:pt x="f101" y="f59"/>
                  </a:cubicBezTo>
                  <a:cubicBezTo>
                    <a:pt x="f101" y="f102"/>
                    <a:pt x="f103" y="f104"/>
                    <a:pt x="f76" y="f83"/>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309" name="Freeform 317">
              <a:extLst>
                <a:ext uri="{FF2B5EF4-FFF2-40B4-BE49-F238E27FC236}">
                  <a16:creationId xmlns:a16="http://schemas.microsoft.com/office/drawing/2014/main" id="{B3DBB6EA-ACAE-D812-579D-10941209B8A6}"/>
                </a:ext>
              </a:extLst>
            </p:cNvPr>
            <p:cNvSpPr/>
            <p:nvPr/>
          </p:nvSpPr>
          <p:spPr>
            <a:xfrm>
              <a:off x="8010528" y="6075758"/>
              <a:ext cx="163513" cy="500057"/>
            </a:xfrm>
            <a:custGeom>
              <a:avLst/>
              <a:gdLst>
                <a:gd name="f0" fmla="val 10800000"/>
                <a:gd name="f1" fmla="val 5400000"/>
                <a:gd name="f2" fmla="val 180"/>
                <a:gd name="f3" fmla="val w"/>
                <a:gd name="f4" fmla="val h"/>
                <a:gd name="f5" fmla="val 0"/>
                <a:gd name="f6" fmla="val 138"/>
                <a:gd name="f7" fmla="val 423"/>
                <a:gd name="f8" fmla="val 92"/>
                <a:gd name="f9" fmla="val 76"/>
                <a:gd name="f10" fmla="val 63"/>
                <a:gd name="f11" fmla="val 46"/>
                <a:gd name="f12" fmla="val 41"/>
                <a:gd name="f13" fmla="val 384"/>
                <a:gd name="f14" fmla="val 37"/>
                <a:gd name="f15" fmla="val 347"/>
                <a:gd name="f16" fmla="val 32"/>
                <a:gd name="f17" fmla="val 309"/>
                <a:gd name="f18" fmla="val 29"/>
                <a:gd name="f19" fmla="val 289"/>
                <a:gd name="f20" fmla="val 35"/>
                <a:gd name="f21" fmla="val 266"/>
                <a:gd name="f22" fmla="val 12"/>
                <a:gd name="f23" fmla="val 252"/>
                <a:gd name="f24" fmla="val 9"/>
                <a:gd name="f25" fmla="val 250"/>
                <a:gd name="f26" fmla="val 10"/>
                <a:gd name="f27" fmla="val 242"/>
                <a:gd name="f28" fmla="val 236"/>
                <a:gd name="f29" fmla="val 7"/>
                <a:gd name="f30" fmla="val 202"/>
                <a:gd name="f31" fmla="val 6"/>
                <a:gd name="f32" fmla="val 167"/>
                <a:gd name="f33" fmla="val 2"/>
                <a:gd name="f34" fmla="val 133"/>
                <a:gd name="f35" fmla="val 113"/>
                <a:gd name="f36" fmla="val 102"/>
                <a:gd name="f37" fmla="val 25"/>
                <a:gd name="f38" fmla="val 96"/>
                <a:gd name="f39" fmla="val 33"/>
                <a:gd name="f40" fmla="val 94"/>
                <a:gd name="f41" fmla="val 40"/>
                <a:gd name="f42" fmla="val 90"/>
                <a:gd name="f43" fmla="val 48"/>
                <a:gd name="f44" fmla="val 86"/>
                <a:gd name="f45" fmla="val 59"/>
                <a:gd name="f46" fmla="val 28"/>
                <a:gd name="f47" fmla="val 27"/>
                <a:gd name="f48" fmla="val 60"/>
                <a:gd name="f49" fmla="val 77"/>
                <a:gd name="f50" fmla="val 91"/>
                <a:gd name="f51" fmla="val 109"/>
                <a:gd name="f52" fmla="val 26"/>
                <a:gd name="f53" fmla="val 108"/>
                <a:gd name="f54" fmla="val 89"/>
                <a:gd name="f55" fmla="val 85"/>
                <a:gd name="f56" fmla="val 93"/>
                <a:gd name="f57" fmla="val 87"/>
                <a:gd name="f58" fmla="val 99"/>
                <a:gd name="f59" fmla="val 134"/>
                <a:gd name="f60" fmla="val 151"/>
                <a:gd name="f61" fmla="val 132"/>
                <a:gd name="f62" fmla="val 175"/>
                <a:gd name="f63" fmla="val 198"/>
                <a:gd name="f64" fmla="val 129"/>
                <a:gd name="f65" fmla="val 222"/>
                <a:gd name="f66" fmla="val 128"/>
                <a:gd name="f67" fmla="val 131"/>
                <a:gd name="f68" fmla="val 253"/>
                <a:gd name="f69" fmla="val 263"/>
                <a:gd name="f70" fmla="val 279"/>
                <a:gd name="f71" fmla="val 287"/>
                <a:gd name="f72" fmla="val 332"/>
                <a:gd name="f73" fmla="val 98"/>
                <a:gd name="f74" fmla="val 376"/>
                <a:gd name="f75" fmla="val 65"/>
                <a:gd name="f76" fmla="val 194"/>
                <a:gd name="f77" fmla="val 68"/>
                <a:gd name="f78" fmla="val 71"/>
                <a:gd name="f79" fmla="val 74"/>
                <a:gd name="f80" fmla="val 187"/>
                <a:gd name="f81" fmla="val 79"/>
                <a:gd name="f82" fmla="val 179"/>
                <a:gd name="f83" fmla="val 172"/>
                <a:gd name="f84" fmla="val 148"/>
                <a:gd name="f85" fmla="val 78"/>
                <a:gd name="f86" fmla="val 124"/>
                <a:gd name="f87" fmla="val 101"/>
                <a:gd name="f88" fmla="val 95"/>
                <a:gd name="f89" fmla="val 61"/>
                <a:gd name="f90" fmla="val 97"/>
                <a:gd name="f91" fmla="val 100"/>
                <a:gd name="f92" fmla="val 125"/>
                <a:gd name="f93" fmla="val 58"/>
                <a:gd name="f94" fmla="val 149"/>
                <a:gd name="f95" fmla="val 57"/>
                <a:gd name="f96" fmla="val 174"/>
                <a:gd name="f97" fmla="val 181"/>
                <a:gd name="f98" fmla="val 62"/>
                <a:gd name="f99" fmla="+- 0 0 -90"/>
                <a:gd name="f100" fmla="*/ f3 1 138"/>
                <a:gd name="f101" fmla="*/ f4 1 423"/>
                <a:gd name="f102" fmla="val f5"/>
                <a:gd name="f103" fmla="val f6"/>
                <a:gd name="f104" fmla="val f7"/>
                <a:gd name="f105" fmla="*/ f99 f0 1"/>
                <a:gd name="f106" fmla="+- f104 0 f102"/>
                <a:gd name="f107" fmla="+- f103 0 f102"/>
                <a:gd name="f108" fmla="*/ f105 1 f2"/>
                <a:gd name="f109" fmla="*/ f107 1 138"/>
                <a:gd name="f110" fmla="*/ f106 1 423"/>
                <a:gd name="f111" fmla="*/ 92 f107 1"/>
                <a:gd name="f112" fmla="*/ 423 f106 1"/>
                <a:gd name="f113" fmla="*/ 46 f107 1"/>
                <a:gd name="f114" fmla="*/ 32 f107 1"/>
                <a:gd name="f115" fmla="*/ 309 f106 1"/>
                <a:gd name="f116" fmla="*/ 12 f107 1"/>
                <a:gd name="f117" fmla="*/ 252 f106 1"/>
                <a:gd name="f118" fmla="*/ 9 f107 1"/>
                <a:gd name="f119" fmla="*/ 236 f106 1"/>
                <a:gd name="f120" fmla="*/ 2 f107 1"/>
                <a:gd name="f121" fmla="*/ 133 f106 1"/>
                <a:gd name="f122" fmla="*/ 25 f107 1"/>
                <a:gd name="f123" fmla="*/ 96 f106 1"/>
                <a:gd name="f124" fmla="*/ 48 f107 1"/>
                <a:gd name="f125" fmla="*/ 86 f106 1"/>
                <a:gd name="f126" fmla="*/ 12 f106 1"/>
                <a:gd name="f127" fmla="*/ 91 f107 1"/>
                <a:gd name="f128" fmla="*/ 89 f107 1"/>
                <a:gd name="f129" fmla="*/ 85 f106 1"/>
                <a:gd name="f130" fmla="*/ 99 f107 1"/>
                <a:gd name="f131" fmla="*/ 91 f106 1"/>
                <a:gd name="f132" fmla="*/ 134 f107 1"/>
                <a:gd name="f133" fmla="*/ 151 f106 1"/>
                <a:gd name="f134" fmla="*/ 129 f107 1"/>
                <a:gd name="f135" fmla="*/ 222 f106 1"/>
                <a:gd name="f136" fmla="*/ 113 f107 1"/>
                <a:gd name="f137" fmla="*/ 263 f106 1"/>
                <a:gd name="f138" fmla="*/ 108 f107 1"/>
                <a:gd name="f139" fmla="*/ 287 f106 1"/>
                <a:gd name="f140" fmla="*/ 65 f107 1"/>
                <a:gd name="f141" fmla="*/ 194 f106 1"/>
                <a:gd name="f142" fmla="*/ 74 f107 1"/>
                <a:gd name="f143" fmla="*/ 79 f107 1"/>
                <a:gd name="f144" fmla="*/ 172 f106 1"/>
                <a:gd name="f145" fmla="*/ 77 f107 1"/>
                <a:gd name="f146" fmla="*/ 101 f106 1"/>
                <a:gd name="f147" fmla="*/ 68 f107 1"/>
                <a:gd name="f148" fmla="*/ 92 f106 1"/>
                <a:gd name="f149" fmla="*/ 61 f107 1"/>
                <a:gd name="f150" fmla="*/ 100 f106 1"/>
                <a:gd name="f151" fmla="*/ 57 f107 1"/>
                <a:gd name="f152" fmla="*/ 174 f106 1"/>
                <a:gd name="f153" fmla="+- f108 0 f1"/>
                <a:gd name="f154" fmla="*/ f111 1 138"/>
                <a:gd name="f155" fmla="*/ f112 1 423"/>
                <a:gd name="f156" fmla="*/ f113 1 138"/>
                <a:gd name="f157" fmla="*/ f114 1 138"/>
                <a:gd name="f158" fmla="*/ f115 1 423"/>
                <a:gd name="f159" fmla="*/ f116 1 138"/>
                <a:gd name="f160" fmla="*/ f117 1 423"/>
                <a:gd name="f161" fmla="*/ f118 1 138"/>
                <a:gd name="f162" fmla="*/ f119 1 423"/>
                <a:gd name="f163" fmla="*/ f120 1 138"/>
                <a:gd name="f164" fmla="*/ f121 1 423"/>
                <a:gd name="f165" fmla="*/ f122 1 138"/>
                <a:gd name="f166" fmla="*/ f123 1 423"/>
                <a:gd name="f167" fmla="*/ f124 1 138"/>
                <a:gd name="f168" fmla="*/ f125 1 423"/>
                <a:gd name="f169" fmla="*/ f126 1 423"/>
                <a:gd name="f170" fmla="*/ f127 1 138"/>
                <a:gd name="f171" fmla="*/ f128 1 138"/>
                <a:gd name="f172" fmla="*/ f129 1 423"/>
                <a:gd name="f173" fmla="*/ f130 1 138"/>
                <a:gd name="f174" fmla="*/ f131 1 423"/>
                <a:gd name="f175" fmla="*/ f132 1 138"/>
                <a:gd name="f176" fmla="*/ f133 1 423"/>
                <a:gd name="f177" fmla="*/ f134 1 138"/>
                <a:gd name="f178" fmla="*/ f135 1 423"/>
                <a:gd name="f179" fmla="*/ f136 1 138"/>
                <a:gd name="f180" fmla="*/ f137 1 423"/>
                <a:gd name="f181" fmla="*/ f138 1 138"/>
                <a:gd name="f182" fmla="*/ f139 1 423"/>
                <a:gd name="f183" fmla="*/ f140 1 138"/>
                <a:gd name="f184" fmla="*/ f141 1 423"/>
                <a:gd name="f185" fmla="*/ f142 1 138"/>
                <a:gd name="f186" fmla="*/ f143 1 138"/>
                <a:gd name="f187" fmla="*/ f144 1 423"/>
                <a:gd name="f188" fmla="*/ f145 1 138"/>
                <a:gd name="f189" fmla="*/ f146 1 423"/>
                <a:gd name="f190" fmla="*/ f147 1 138"/>
                <a:gd name="f191" fmla="*/ f148 1 423"/>
                <a:gd name="f192" fmla="*/ f149 1 138"/>
                <a:gd name="f193" fmla="*/ f150 1 423"/>
                <a:gd name="f194" fmla="*/ f151 1 138"/>
                <a:gd name="f195" fmla="*/ f152 1 423"/>
                <a:gd name="f196" fmla="*/ 0 1 f109"/>
                <a:gd name="f197" fmla="*/ f103 1 f109"/>
                <a:gd name="f198" fmla="*/ 0 1 f110"/>
                <a:gd name="f199" fmla="*/ f104 1 f110"/>
                <a:gd name="f200" fmla="*/ f154 1 f109"/>
                <a:gd name="f201" fmla="*/ f155 1 f110"/>
                <a:gd name="f202" fmla="*/ f156 1 f109"/>
                <a:gd name="f203" fmla="*/ f157 1 f109"/>
                <a:gd name="f204" fmla="*/ f158 1 f110"/>
                <a:gd name="f205" fmla="*/ f159 1 f109"/>
                <a:gd name="f206" fmla="*/ f160 1 f110"/>
                <a:gd name="f207" fmla="*/ f161 1 f109"/>
                <a:gd name="f208" fmla="*/ f162 1 f110"/>
                <a:gd name="f209" fmla="*/ f163 1 f109"/>
                <a:gd name="f210" fmla="*/ f164 1 f110"/>
                <a:gd name="f211" fmla="*/ f165 1 f109"/>
                <a:gd name="f212" fmla="*/ f166 1 f110"/>
                <a:gd name="f213" fmla="*/ f167 1 f109"/>
                <a:gd name="f214" fmla="*/ f168 1 f110"/>
                <a:gd name="f215" fmla="*/ f169 1 f110"/>
                <a:gd name="f216" fmla="*/ f170 1 f109"/>
                <a:gd name="f217" fmla="*/ f171 1 f109"/>
                <a:gd name="f218" fmla="*/ f172 1 f110"/>
                <a:gd name="f219" fmla="*/ f173 1 f109"/>
                <a:gd name="f220" fmla="*/ f174 1 f110"/>
                <a:gd name="f221" fmla="*/ f175 1 f109"/>
                <a:gd name="f222" fmla="*/ f176 1 f110"/>
                <a:gd name="f223" fmla="*/ f177 1 f109"/>
                <a:gd name="f224" fmla="*/ f178 1 f110"/>
                <a:gd name="f225" fmla="*/ f179 1 f109"/>
                <a:gd name="f226" fmla="*/ f180 1 f110"/>
                <a:gd name="f227" fmla="*/ f181 1 f109"/>
                <a:gd name="f228" fmla="*/ f182 1 f110"/>
                <a:gd name="f229" fmla="*/ f183 1 f109"/>
                <a:gd name="f230" fmla="*/ f184 1 f110"/>
                <a:gd name="f231" fmla="*/ f185 1 f109"/>
                <a:gd name="f232" fmla="*/ f186 1 f109"/>
                <a:gd name="f233" fmla="*/ f187 1 f110"/>
                <a:gd name="f234" fmla="*/ f188 1 f109"/>
                <a:gd name="f235" fmla="*/ f189 1 f110"/>
                <a:gd name="f236" fmla="*/ f190 1 f109"/>
                <a:gd name="f237" fmla="*/ f191 1 f110"/>
                <a:gd name="f238" fmla="*/ f192 1 f109"/>
                <a:gd name="f239" fmla="*/ f193 1 f110"/>
                <a:gd name="f240" fmla="*/ f194 1 f109"/>
                <a:gd name="f241" fmla="*/ f195 1 f110"/>
                <a:gd name="f242" fmla="*/ f196 f100 1"/>
                <a:gd name="f243" fmla="*/ f197 f100 1"/>
                <a:gd name="f244" fmla="*/ f199 f101 1"/>
                <a:gd name="f245" fmla="*/ f198 f101 1"/>
                <a:gd name="f246" fmla="*/ f200 f100 1"/>
                <a:gd name="f247" fmla="*/ f201 f101 1"/>
                <a:gd name="f248" fmla="*/ f202 f100 1"/>
                <a:gd name="f249" fmla="*/ f203 f100 1"/>
                <a:gd name="f250" fmla="*/ f204 f101 1"/>
                <a:gd name="f251" fmla="*/ f205 f100 1"/>
                <a:gd name="f252" fmla="*/ f206 f101 1"/>
                <a:gd name="f253" fmla="*/ f207 f100 1"/>
                <a:gd name="f254" fmla="*/ f208 f101 1"/>
                <a:gd name="f255" fmla="*/ f209 f100 1"/>
                <a:gd name="f256" fmla="*/ f210 f101 1"/>
                <a:gd name="f257" fmla="*/ f211 f100 1"/>
                <a:gd name="f258" fmla="*/ f212 f101 1"/>
                <a:gd name="f259" fmla="*/ f213 f100 1"/>
                <a:gd name="f260" fmla="*/ f214 f101 1"/>
                <a:gd name="f261" fmla="*/ f215 f101 1"/>
                <a:gd name="f262" fmla="*/ f216 f100 1"/>
                <a:gd name="f263" fmla="*/ f217 f100 1"/>
                <a:gd name="f264" fmla="*/ f218 f101 1"/>
                <a:gd name="f265" fmla="*/ f219 f100 1"/>
                <a:gd name="f266" fmla="*/ f220 f101 1"/>
                <a:gd name="f267" fmla="*/ f221 f100 1"/>
                <a:gd name="f268" fmla="*/ f222 f101 1"/>
                <a:gd name="f269" fmla="*/ f223 f100 1"/>
                <a:gd name="f270" fmla="*/ f224 f101 1"/>
                <a:gd name="f271" fmla="*/ f225 f100 1"/>
                <a:gd name="f272" fmla="*/ f226 f101 1"/>
                <a:gd name="f273" fmla="*/ f227 f100 1"/>
                <a:gd name="f274" fmla="*/ f228 f101 1"/>
                <a:gd name="f275" fmla="*/ f229 f100 1"/>
                <a:gd name="f276" fmla="*/ f230 f101 1"/>
                <a:gd name="f277" fmla="*/ f231 f100 1"/>
                <a:gd name="f278" fmla="*/ f232 f100 1"/>
                <a:gd name="f279" fmla="*/ f233 f101 1"/>
                <a:gd name="f280" fmla="*/ f234 f100 1"/>
                <a:gd name="f281" fmla="*/ f235 f101 1"/>
                <a:gd name="f282" fmla="*/ f236 f100 1"/>
                <a:gd name="f283" fmla="*/ f237 f101 1"/>
                <a:gd name="f284" fmla="*/ f238 f100 1"/>
                <a:gd name="f285" fmla="*/ f239 f101 1"/>
                <a:gd name="f286" fmla="*/ f240 f100 1"/>
                <a:gd name="f287" fmla="*/ f241 f101 1"/>
              </a:gdLst>
              <a:ahLst/>
              <a:cxnLst>
                <a:cxn ang="3cd4">
                  <a:pos x="hc" y="t"/>
                </a:cxn>
                <a:cxn ang="0">
                  <a:pos x="r" y="vc"/>
                </a:cxn>
                <a:cxn ang="cd4">
                  <a:pos x="hc" y="b"/>
                </a:cxn>
                <a:cxn ang="cd2">
                  <a:pos x="l" y="vc"/>
                </a:cxn>
                <a:cxn ang="f153">
                  <a:pos x="f246" y="f247"/>
                </a:cxn>
                <a:cxn ang="f153">
                  <a:pos x="f248" y="f247"/>
                </a:cxn>
                <a:cxn ang="f153">
                  <a:pos x="f249" y="f250"/>
                </a:cxn>
                <a:cxn ang="f153">
                  <a:pos x="f251" y="f252"/>
                </a:cxn>
                <a:cxn ang="f153">
                  <a:pos x="f253" y="f254"/>
                </a:cxn>
                <a:cxn ang="f153">
                  <a:pos x="f255" y="f256"/>
                </a:cxn>
                <a:cxn ang="f153">
                  <a:pos x="f257" y="f258"/>
                </a:cxn>
                <a:cxn ang="f153">
                  <a:pos x="f259" y="f260"/>
                </a:cxn>
                <a:cxn ang="f153">
                  <a:pos x="f248" y="f261"/>
                </a:cxn>
                <a:cxn ang="f153">
                  <a:pos x="f262" y="f261"/>
                </a:cxn>
                <a:cxn ang="f153">
                  <a:pos x="f263" y="f264"/>
                </a:cxn>
                <a:cxn ang="f153">
                  <a:pos x="f265" y="f266"/>
                </a:cxn>
                <a:cxn ang="f153">
                  <a:pos x="f267" y="f268"/>
                </a:cxn>
                <a:cxn ang="f153">
                  <a:pos x="f269" y="f270"/>
                </a:cxn>
                <a:cxn ang="f153">
                  <a:pos x="f271" y="f272"/>
                </a:cxn>
                <a:cxn ang="f153">
                  <a:pos x="f273" y="f274"/>
                </a:cxn>
                <a:cxn ang="f153">
                  <a:pos x="f246" y="f247"/>
                </a:cxn>
                <a:cxn ang="f153">
                  <a:pos x="f275" y="f276"/>
                </a:cxn>
                <a:cxn ang="f153">
                  <a:pos x="f277" y="f276"/>
                </a:cxn>
                <a:cxn ang="f153">
                  <a:pos x="f278" y="f279"/>
                </a:cxn>
                <a:cxn ang="f153">
                  <a:pos x="f280" y="f281"/>
                </a:cxn>
                <a:cxn ang="f153">
                  <a:pos x="f282" y="f283"/>
                </a:cxn>
                <a:cxn ang="f153">
                  <a:pos x="f284" y="f285"/>
                </a:cxn>
                <a:cxn ang="f153">
                  <a:pos x="f286" y="f287"/>
                </a:cxn>
                <a:cxn ang="f153">
                  <a:pos x="f275" y="f276"/>
                </a:cxn>
              </a:cxnLst>
              <a:rect l="f242" t="f245" r="f243" b="f244"/>
              <a:pathLst>
                <a:path w="138" h="423">
                  <a:moveTo>
                    <a:pt x="f8" y="f7"/>
                  </a:moveTo>
                  <a:cubicBezTo>
                    <a:pt x="f9" y="f7"/>
                    <a:pt x="f10" y="f7"/>
                    <a:pt x="f11" y="f7"/>
                  </a:cubicBezTo>
                  <a:cubicBezTo>
                    <a:pt x="f12" y="f13"/>
                    <a:pt x="f14" y="f15"/>
                    <a:pt x="f16" y="f17"/>
                  </a:cubicBezTo>
                  <a:cubicBezTo>
                    <a:pt x="f18" y="f19"/>
                    <a:pt x="f20" y="f21"/>
                    <a:pt x="f22" y="f23"/>
                  </a:cubicBezTo>
                  <a:cubicBezTo>
                    <a:pt x="f24" y="f25"/>
                    <a:pt x="f26" y="f27"/>
                    <a:pt x="f24" y="f28"/>
                  </a:cubicBezTo>
                  <a:cubicBezTo>
                    <a:pt x="f29" y="f30"/>
                    <a:pt x="f31" y="f32"/>
                    <a:pt x="f33" y="f34"/>
                  </a:cubicBezTo>
                  <a:cubicBezTo>
                    <a:pt x="f5" y="f35"/>
                    <a:pt x="f31" y="f36"/>
                    <a:pt x="f37" y="f38"/>
                  </a:cubicBezTo>
                  <a:cubicBezTo>
                    <a:pt x="f39" y="f40"/>
                    <a:pt x="f41" y="f42"/>
                    <a:pt x="f43" y="f44"/>
                  </a:cubicBezTo>
                  <a:cubicBezTo>
                    <a:pt x="f18" y="f45"/>
                    <a:pt x="f46" y="f47"/>
                    <a:pt x="f11" y="f22"/>
                  </a:cubicBezTo>
                  <a:cubicBezTo>
                    <a:pt x="f48" y="f5"/>
                    <a:pt x="f49" y="f5"/>
                    <a:pt x="f50" y="f22"/>
                  </a:cubicBezTo>
                  <a:cubicBezTo>
                    <a:pt x="f51" y="f52"/>
                    <a:pt x="f53" y="f45"/>
                    <a:pt x="f54" y="f55"/>
                  </a:cubicBezTo>
                  <a:cubicBezTo>
                    <a:pt x="f56" y="f57"/>
                    <a:pt x="f38" y="f54"/>
                    <a:pt x="f58" y="f50"/>
                  </a:cubicBezTo>
                  <a:cubicBezTo>
                    <a:pt x="f6" y="f51"/>
                    <a:pt x="f6" y="f51"/>
                    <a:pt x="f59" y="f60"/>
                  </a:cubicBezTo>
                  <a:cubicBezTo>
                    <a:pt x="f61" y="f62"/>
                    <a:pt x="f61" y="f63"/>
                    <a:pt x="f64" y="f65"/>
                  </a:cubicBezTo>
                  <a:cubicBezTo>
                    <a:pt x="f66" y="f28"/>
                    <a:pt x="f67" y="f68"/>
                    <a:pt x="f35" y="f69"/>
                  </a:cubicBezTo>
                  <a:cubicBezTo>
                    <a:pt x="f53" y="f21"/>
                    <a:pt x="f51" y="f70"/>
                    <a:pt x="f53" y="f71"/>
                  </a:cubicBezTo>
                  <a:cubicBezTo>
                    <a:pt x="f36" y="f72"/>
                    <a:pt x="f73" y="f74"/>
                    <a:pt x="f8" y="f7"/>
                  </a:cubicBezTo>
                  <a:close/>
                  <a:moveTo>
                    <a:pt x="f75" y="f76"/>
                  </a:moveTo>
                  <a:cubicBezTo>
                    <a:pt x="f77" y="f76"/>
                    <a:pt x="f78" y="f76"/>
                    <a:pt x="f79" y="f76"/>
                  </a:cubicBezTo>
                  <a:cubicBezTo>
                    <a:pt x="f9" y="f80"/>
                    <a:pt x="f81" y="f82"/>
                    <a:pt x="f81" y="f83"/>
                  </a:cubicBezTo>
                  <a:cubicBezTo>
                    <a:pt x="f81" y="f84"/>
                    <a:pt x="f85" y="f86"/>
                    <a:pt x="f49" y="f87"/>
                  </a:cubicBezTo>
                  <a:cubicBezTo>
                    <a:pt x="f49" y="f73"/>
                    <a:pt x="f78" y="f88"/>
                    <a:pt x="f77" y="f8"/>
                  </a:cubicBezTo>
                  <a:cubicBezTo>
                    <a:pt x="f75" y="f88"/>
                    <a:pt x="f89" y="f90"/>
                    <a:pt x="f89" y="f91"/>
                  </a:cubicBezTo>
                  <a:cubicBezTo>
                    <a:pt x="f45" y="f92"/>
                    <a:pt x="f93" y="f94"/>
                    <a:pt x="f95" y="f96"/>
                  </a:cubicBezTo>
                  <a:cubicBezTo>
                    <a:pt x="f95" y="f97"/>
                    <a:pt x="f98" y="f80"/>
                    <a:pt x="f75" y="f76"/>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310" name="Freeform 318">
              <a:extLst>
                <a:ext uri="{FF2B5EF4-FFF2-40B4-BE49-F238E27FC236}">
                  <a16:creationId xmlns:a16="http://schemas.microsoft.com/office/drawing/2014/main" id="{1DF15D6B-BD78-D01C-B3CB-750FDB5226A0}"/>
                </a:ext>
              </a:extLst>
            </p:cNvPr>
            <p:cNvSpPr/>
            <p:nvPr/>
          </p:nvSpPr>
          <p:spPr>
            <a:xfrm>
              <a:off x="4949830" y="3269062"/>
              <a:ext cx="401641" cy="385757"/>
            </a:xfrm>
            <a:custGeom>
              <a:avLst/>
              <a:gdLst>
                <a:gd name="f0" fmla="val 10800000"/>
                <a:gd name="f1" fmla="val 5400000"/>
                <a:gd name="f2" fmla="val 180"/>
                <a:gd name="f3" fmla="val w"/>
                <a:gd name="f4" fmla="val h"/>
                <a:gd name="f5" fmla="val 0"/>
                <a:gd name="f6" fmla="val 339"/>
                <a:gd name="f7" fmla="val 326"/>
                <a:gd name="f8" fmla="val 116"/>
                <a:gd name="f9" fmla="val 179"/>
                <a:gd name="f10" fmla="val 85"/>
                <a:gd name="f11" fmla="val 142"/>
                <a:gd name="f12" fmla="val 92"/>
                <a:gd name="f13" fmla="val 100"/>
                <a:gd name="f14" fmla="val 97"/>
                <a:gd name="f15" fmla="val 60"/>
                <a:gd name="f16" fmla="val 101"/>
                <a:gd name="f17" fmla="val 25"/>
                <a:gd name="f18" fmla="val 137"/>
                <a:gd name="f19" fmla="val 174"/>
                <a:gd name="f20" fmla="val 210"/>
                <a:gd name="f21" fmla="val 245"/>
                <a:gd name="f22" fmla="val 250"/>
                <a:gd name="f23" fmla="val 59"/>
                <a:gd name="f24" fmla="val 255"/>
                <a:gd name="f25" fmla="val 99"/>
                <a:gd name="f26" fmla="val 262"/>
                <a:gd name="f27" fmla="val 141"/>
                <a:gd name="f28" fmla="val 230"/>
                <a:gd name="f29" fmla="val 248"/>
                <a:gd name="f30" fmla="val 189"/>
                <a:gd name="f31" fmla="val 265"/>
                <a:gd name="f32" fmla="val 200"/>
                <a:gd name="f33" fmla="val 282"/>
                <a:gd name="f34" fmla="val 208"/>
                <a:gd name="f35" fmla="val 323"/>
                <a:gd name="f36" fmla="val 225"/>
                <a:gd name="f37" fmla="val 254"/>
                <a:gd name="f38" fmla="val 335"/>
                <a:gd name="f39" fmla="val 298"/>
                <a:gd name="f40" fmla="val 334"/>
                <a:gd name="f41" fmla="val 307"/>
                <a:gd name="f42" fmla="val 316"/>
                <a:gd name="f43" fmla="val 226"/>
                <a:gd name="f44" fmla="val 121"/>
                <a:gd name="f45" fmla="val 15"/>
                <a:gd name="f46" fmla="val 266"/>
                <a:gd name="f47" fmla="val 13"/>
                <a:gd name="f48" fmla="val 235"/>
                <a:gd name="f49" fmla="val 66"/>
                <a:gd name="f50" fmla="val 207"/>
                <a:gd name="f51" fmla="val 82"/>
                <a:gd name="f52" fmla="val 198"/>
                <a:gd name="f53" fmla="val 315"/>
                <a:gd name="f54" fmla="val 309"/>
                <a:gd name="f55" fmla="val 324"/>
                <a:gd name="f56" fmla="val 312"/>
                <a:gd name="f57" fmla="val 237"/>
                <a:gd name="f58" fmla="val 273"/>
                <a:gd name="f59" fmla="val 223"/>
                <a:gd name="f60" fmla="val 263"/>
                <a:gd name="f61" fmla="val 219"/>
                <a:gd name="f62" fmla="val 214"/>
                <a:gd name="f63" fmla="val 246"/>
                <a:gd name="f64" fmla="val 228"/>
                <a:gd name="f65" fmla="val 196"/>
                <a:gd name="f66" fmla="val 211"/>
                <a:gd name="f67" fmla="val 199"/>
                <a:gd name="f68" fmla="val 181"/>
                <a:gd name="f69" fmla="val 203"/>
                <a:gd name="f70" fmla="val 168"/>
                <a:gd name="f71" fmla="val 204"/>
                <a:gd name="f72" fmla="val 160"/>
                <a:gd name="f73" fmla="val 135"/>
                <a:gd name="f74" fmla="val 188"/>
                <a:gd name="f75" fmla="val 88"/>
                <a:gd name="f76" fmla="val 216"/>
                <a:gd name="f77" fmla="val 79"/>
                <a:gd name="f78" fmla="val 220"/>
                <a:gd name="f79" fmla="val 70"/>
                <a:gd name="f80" fmla="val 30"/>
                <a:gd name="f81" fmla="val 23"/>
                <a:gd name="f82" fmla="val 32"/>
                <a:gd name="f83" fmla="val 139"/>
                <a:gd name="f84" fmla="val 144"/>
                <a:gd name="f85" fmla="val 308"/>
                <a:gd name="f86" fmla="val 146"/>
                <a:gd name="f87" fmla="val 306"/>
                <a:gd name="f88" fmla="val 158"/>
                <a:gd name="f89" fmla="val 294"/>
                <a:gd name="f90" fmla="val 161"/>
                <a:gd name="f91" fmla="val 247"/>
                <a:gd name="f92" fmla="val 153"/>
                <a:gd name="f93" fmla="val 234"/>
                <a:gd name="f94" fmla="val 159"/>
                <a:gd name="f95" fmla="val 224"/>
                <a:gd name="f96" fmla="val 165"/>
                <a:gd name="f97" fmla="val 172"/>
                <a:gd name="f98" fmla="val 206"/>
                <a:gd name="f99" fmla="val 183"/>
                <a:gd name="f100" fmla="val 190"/>
                <a:gd name="f101" fmla="val 197"/>
                <a:gd name="f102" fmla="val 229"/>
                <a:gd name="f103" fmla="val 185"/>
                <a:gd name="f104" fmla="val 187"/>
                <a:gd name="f105" fmla="val 287"/>
                <a:gd name="f106" fmla="val 304"/>
                <a:gd name="f107" fmla="val 202"/>
                <a:gd name="f108" fmla="val 280"/>
                <a:gd name="f109" fmla="val 112"/>
                <a:gd name="f110" fmla="val 78"/>
                <a:gd name="f111" fmla="val 96"/>
                <a:gd name="f112" fmla="val 110"/>
                <a:gd name="f113" fmla="val 113"/>
                <a:gd name="f114" fmla="val 117"/>
                <a:gd name="f115" fmla="val 134"/>
                <a:gd name="f116" fmla="val 176"/>
                <a:gd name="f117" fmla="val 184"/>
                <a:gd name="f118" fmla="val 182"/>
                <a:gd name="f119" fmla="val 236"/>
                <a:gd name="f120" fmla="val 238"/>
                <a:gd name="f121" fmla="val 67"/>
                <a:gd name="f122" fmla="val 55"/>
                <a:gd name="f123" fmla="val 64"/>
                <a:gd name="f124" fmla="val 164"/>
                <a:gd name="f125" fmla="val 71"/>
                <a:gd name="f126" fmla="val 74"/>
                <a:gd name="f127" fmla="+- 0 0 -90"/>
                <a:gd name="f128" fmla="*/ f3 1 339"/>
                <a:gd name="f129" fmla="*/ f4 1 326"/>
                <a:gd name="f130" fmla="val f5"/>
                <a:gd name="f131" fmla="val f6"/>
                <a:gd name="f132" fmla="val f7"/>
                <a:gd name="f133" fmla="*/ f127 f0 1"/>
                <a:gd name="f134" fmla="+- f132 0 f130"/>
                <a:gd name="f135" fmla="+- f131 0 f130"/>
                <a:gd name="f136" fmla="*/ f133 1 f2"/>
                <a:gd name="f137" fmla="*/ f135 1 339"/>
                <a:gd name="f138" fmla="*/ f134 1 326"/>
                <a:gd name="f139" fmla="*/ 116 f135 1"/>
                <a:gd name="f140" fmla="*/ 179 f134 1"/>
                <a:gd name="f141" fmla="*/ 97 f135 1"/>
                <a:gd name="f142" fmla="*/ 60 f134 1"/>
                <a:gd name="f143" fmla="*/ 174 f135 1"/>
                <a:gd name="f144" fmla="*/ 0 f134 1"/>
                <a:gd name="f145" fmla="*/ 250 f135 1"/>
                <a:gd name="f146" fmla="*/ 59 f134 1"/>
                <a:gd name="f147" fmla="*/ 230 f135 1"/>
                <a:gd name="f148" fmla="*/ 282 f135 1"/>
                <a:gd name="f149" fmla="*/ 208 f134 1"/>
                <a:gd name="f150" fmla="*/ 335 f135 1"/>
                <a:gd name="f151" fmla="*/ 298 f134 1"/>
                <a:gd name="f152" fmla="*/ 326 f134 1"/>
                <a:gd name="f153" fmla="*/ 15 f135 1"/>
                <a:gd name="f154" fmla="*/ 66 f135 1"/>
                <a:gd name="f155" fmla="*/ 207 f134 1"/>
                <a:gd name="f156" fmla="*/ 315 f135 1"/>
                <a:gd name="f157" fmla="*/ 309 f134 1"/>
                <a:gd name="f158" fmla="*/ 273 f135 1"/>
                <a:gd name="f159" fmla="*/ 223 f134 1"/>
                <a:gd name="f160" fmla="*/ 246 f135 1"/>
                <a:gd name="f161" fmla="*/ 189 f135 1"/>
                <a:gd name="f162" fmla="*/ 199 f134 1"/>
                <a:gd name="f163" fmla="*/ 160 f135 1"/>
                <a:gd name="f164" fmla="*/ 200 f134 1"/>
                <a:gd name="f165" fmla="*/ 210 f134 1"/>
                <a:gd name="f166" fmla="*/ 70 f135 1"/>
                <a:gd name="f167" fmla="*/ 225 f134 1"/>
                <a:gd name="f168" fmla="*/ 32 f135 1"/>
                <a:gd name="f169" fmla="*/ 135 f135 1"/>
                <a:gd name="f170" fmla="*/ 146 f135 1"/>
                <a:gd name="f171" fmla="*/ 306 f134 1"/>
                <a:gd name="f172" fmla="*/ 153 f135 1"/>
                <a:gd name="f173" fmla="*/ 234 f134 1"/>
                <a:gd name="f174" fmla="*/ 172 f135 1"/>
                <a:gd name="f175" fmla="*/ 206 f134 1"/>
                <a:gd name="f176" fmla="*/ 197 f135 1"/>
                <a:gd name="f177" fmla="*/ 229 f134 1"/>
                <a:gd name="f178" fmla="*/ 200 f135 1"/>
                <a:gd name="f179" fmla="*/ 304 f134 1"/>
                <a:gd name="f180" fmla="*/ 211 f135 1"/>
                <a:gd name="f181" fmla="*/ 112 f135 1"/>
                <a:gd name="f182" fmla="*/ 78 f134 1"/>
                <a:gd name="f183" fmla="*/ 113 f135 1"/>
                <a:gd name="f184" fmla="*/ 135 f134 1"/>
                <a:gd name="f185" fmla="*/ 159 f135 1"/>
                <a:gd name="f186" fmla="*/ 183 f134 1"/>
                <a:gd name="f187" fmla="*/ 220 f135 1"/>
                <a:gd name="f188" fmla="*/ 161 f134 1"/>
                <a:gd name="f189" fmla="*/ 236 f135 1"/>
                <a:gd name="f190" fmla="*/ 99 f134 1"/>
                <a:gd name="f191" fmla="*/ 188 f135 1"/>
                <a:gd name="f192" fmla="*/ 64 f134 1"/>
                <a:gd name="f193" fmla="+- f136 0 f1"/>
                <a:gd name="f194" fmla="*/ f139 1 339"/>
                <a:gd name="f195" fmla="*/ f140 1 326"/>
                <a:gd name="f196" fmla="*/ f141 1 339"/>
                <a:gd name="f197" fmla="*/ f142 1 326"/>
                <a:gd name="f198" fmla="*/ f143 1 339"/>
                <a:gd name="f199" fmla="*/ f144 1 326"/>
                <a:gd name="f200" fmla="*/ f145 1 339"/>
                <a:gd name="f201" fmla="*/ f146 1 326"/>
                <a:gd name="f202" fmla="*/ f147 1 339"/>
                <a:gd name="f203" fmla="*/ f148 1 339"/>
                <a:gd name="f204" fmla="*/ f149 1 326"/>
                <a:gd name="f205" fmla="*/ f150 1 339"/>
                <a:gd name="f206" fmla="*/ f151 1 326"/>
                <a:gd name="f207" fmla="*/ f152 1 326"/>
                <a:gd name="f208" fmla="*/ f153 1 339"/>
                <a:gd name="f209" fmla="*/ f154 1 339"/>
                <a:gd name="f210" fmla="*/ f155 1 326"/>
                <a:gd name="f211" fmla="*/ f156 1 339"/>
                <a:gd name="f212" fmla="*/ f157 1 326"/>
                <a:gd name="f213" fmla="*/ f158 1 339"/>
                <a:gd name="f214" fmla="*/ f159 1 326"/>
                <a:gd name="f215" fmla="*/ f160 1 339"/>
                <a:gd name="f216" fmla="*/ f161 1 339"/>
                <a:gd name="f217" fmla="*/ f162 1 326"/>
                <a:gd name="f218" fmla="*/ f163 1 339"/>
                <a:gd name="f219" fmla="*/ f164 1 326"/>
                <a:gd name="f220" fmla="*/ f165 1 326"/>
                <a:gd name="f221" fmla="*/ f166 1 339"/>
                <a:gd name="f222" fmla="*/ f167 1 326"/>
                <a:gd name="f223" fmla="*/ f168 1 339"/>
                <a:gd name="f224" fmla="*/ f169 1 339"/>
                <a:gd name="f225" fmla="*/ f170 1 339"/>
                <a:gd name="f226" fmla="*/ f171 1 326"/>
                <a:gd name="f227" fmla="*/ f172 1 339"/>
                <a:gd name="f228" fmla="*/ f173 1 326"/>
                <a:gd name="f229" fmla="*/ f174 1 339"/>
                <a:gd name="f230" fmla="*/ f175 1 326"/>
                <a:gd name="f231" fmla="*/ f176 1 339"/>
                <a:gd name="f232" fmla="*/ f177 1 326"/>
                <a:gd name="f233" fmla="*/ f178 1 339"/>
                <a:gd name="f234" fmla="*/ f179 1 326"/>
                <a:gd name="f235" fmla="*/ f180 1 339"/>
                <a:gd name="f236" fmla="*/ f181 1 339"/>
                <a:gd name="f237" fmla="*/ f182 1 326"/>
                <a:gd name="f238" fmla="*/ f183 1 339"/>
                <a:gd name="f239" fmla="*/ f184 1 326"/>
                <a:gd name="f240" fmla="*/ f185 1 339"/>
                <a:gd name="f241" fmla="*/ f186 1 326"/>
                <a:gd name="f242" fmla="*/ f187 1 339"/>
                <a:gd name="f243" fmla="*/ f188 1 326"/>
                <a:gd name="f244" fmla="*/ f189 1 339"/>
                <a:gd name="f245" fmla="*/ f190 1 326"/>
                <a:gd name="f246" fmla="*/ f191 1 339"/>
                <a:gd name="f247" fmla="*/ f192 1 326"/>
                <a:gd name="f248" fmla="*/ 0 1 f137"/>
                <a:gd name="f249" fmla="*/ f131 1 f137"/>
                <a:gd name="f250" fmla="*/ 0 1 f138"/>
                <a:gd name="f251" fmla="*/ f132 1 f138"/>
                <a:gd name="f252" fmla="*/ f194 1 f137"/>
                <a:gd name="f253" fmla="*/ f195 1 f138"/>
                <a:gd name="f254" fmla="*/ f196 1 f137"/>
                <a:gd name="f255" fmla="*/ f197 1 f138"/>
                <a:gd name="f256" fmla="*/ f198 1 f137"/>
                <a:gd name="f257" fmla="*/ f199 1 f138"/>
                <a:gd name="f258" fmla="*/ f200 1 f137"/>
                <a:gd name="f259" fmla="*/ f201 1 f138"/>
                <a:gd name="f260" fmla="*/ f202 1 f137"/>
                <a:gd name="f261" fmla="*/ f203 1 f137"/>
                <a:gd name="f262" fmla="*/ f204 1 f138"/>
                <a:gd name="f263" fmla="*/ f205 1 f137"/>
                <a:gd name="f264" fmla="*/ f206 1 f138"/>
                <a:gd name="f265" fmla="*/ f207 1 f138"/>
                <a:gd name="f266" fmla="*/ f208 1 f137"/>
                <a:gd name="f267" fmla="*/ f209 1 f137"/>
                <a:gd name="f268" fmla="*/ f210 1 f138"/>
                <a:gd name="f269" fmla="*/ f211 1 f137"/>
                <a:gd name="f270" fmla="*/ f212 1 f138"/>
                <a:gd name="f271" fmla="*/ f213 1 f137"/>
                <a:gd name="f272" fmla="*/ f214 1 f138"/>
                <a:gd name="f273" fmla="*/ f215 1 f137"/>
                <a:gd name="f274" fmla="*/ f216 1 f137"/>
                <a:gd name="f275" fmla="*/ f217 1 f138"/>
                <a:gd name="f276" fmla="*/ f218 1 f137"/>
                <a:gd name="f277" fmla="*/ f219 1 f138"/>
                <a:gd name="f278" fmla="*/ f220 1 f138"/>
                <a:gd name="f279" fmla="*/ f221 1 f137"/>
                <a:gd name="f280" fmla="*/ f222 1 f138"/>
                <a:gd name="f281" fmla="*/ f223 1 f137"/>
                <a:gd name="f282" fmla="*/ f224 1 f137"/>
                <a:gd name="f283" fmla="*/ f225 1 f137"/>
                <a:gd name="f284" fmla="*/ f226 1 f138"/>
                <a:gd name="f285" fmla="*/ f227 1 f137"/>
                <a:gd name="f286" fmla="*/ f228 1 f138"/>
                <a:gd name="f287" fmla="*/ f229 1 f137"/>
                <a:gd name="f288" fmla="*/ f230 1 f138"/>
                <a:gd name="f289" fmla="*/ f231 1 f137"/>
                <a:gd name="f290" fmla="*/ f232 1 f138"/>
                <a:gd name="f291" fmla="*/ f233 1 f137"/>
                <a:gd name="f292" fmla="*/ f234 1 f138"/>
                <a:gd name="f293" fmla="*/ f235 1 f137"/>
                <a:gd name="f294" fmla="*/ f236 1 f137"/>
                <a:gd name="f295" fmla="*/ f237 1 f138"/>
                <a:gd name="f296" fmla="*/ f238 1 f137"/>
                <a:gd name="f297" fmla="*/ f239 1 f138"/>
                <a:gd name="f298" fmla="*/ f240 1 f137"/>
                <a:gd name="f299" fmla="*/ f241 1 f138"/>
                <a:gd name="f300" fmla="*/ f242 1 f137"/>
                <a:gd name="f301" fmla="*/ f243 1 f138"/>
                <a:gd name="f302" fmla="*/ f244 1 f137"/>
                <a:gd name="f303" fmla="*/ f245 1 f138"/>
                <a:gd name="f304" fmla="*/ f246 1 f137"/>
                <a:gd name="f305" fmla="*/ f247 1 f138"/>
                <a:gd name="f306" fmla="*/ f248 f128 1"/>
                <a:gd name="f307" fmla="*/ f249 f128 1"/>
                <a:gd name="f308" fmla="*/ f251 f129 1"/>
                <a:gd name="f309" fmla="*/ f250 f129 1"/>
                <a:gd name="f310" fmla="*/ f252 f128 1"/>
                <a:gd name="f311" fmla="*/ f253 f129 1"/>
                <a:gd name="f312" fmla="*/ f254 f128 1"/>
                <a:gd name="f313" fmla="*/ f255 f129 1"/>
                <a:gd name="f314" fmla="*/ f256 f128 1"/>
                <a:gd name="f315" fmla="*/ f257 f129 1"/>
                <a:gd name="f316" fmla="*/ f258 f128 1"/>
                <a:gd name="f317" fmla="*/ f259 f129 1"/>
                <a:gd name="f318" fmla="*/ f260 f128 1"/>
                <a:gd name="f319" fmla="*/ f261 f128 1"/>
                <a:gd name="f320" fmla="*/ f262 f129 1"/>
                <a:gd name="f321" fmla="*/ f263 f128 1"/>
                <a:gd name="f322" fmla="*/ f264 f129 1"/>
                <a:gd name="f323" fmla="*/ f265 f129 1"/>
                <a:gd name="f324" fmla="*/ f266 f128 1"/>
                <a:gd name="f325" fmla="*/ f267 f128 1"/>
                <a:gd name="f326" fmla="*/ f268 f129 1"/>
                <a:gd name="f327" fmla="*/ f269 f128 1"/>
                <a:gd name="f328" fmla="*/ f270 f129 1"/>
                <a:gd name="f329" fmla="*/ f271 f128 1"/>
                <a:gd name="f330" fmla="*/ f272 f129 1"/>
                <a:gd name="f331" fmla="*/ f273 f128 1"/>
                <a:gd name="f332" fmla="*/ f274 f128 1"/>
                <a:gd name="f333" fmla="*/ f275 f129 1"/>
                <a:gd name="f334" fmla="*/ f276 f128 1"/>
                <a:gd name="f335" fmla="*/ f277 f129 1"/>
                <a:gd name="f336" fmla="*/ f278 f129 1"/>
                <a:gd name="f337" fmla="*/ f279 f128 1"/>
                <a:gd name="f338" fmla="*/ f280 f129 1"/>
                <a:gd name="f339" fmla="*/ f281 f128 1"/>
                <a:gd name="f340" fmla="*/ f282 f128 1"/>
                <a:gd name="f341" fmla="*/ f283 f128 1"/>
                <a:gd name="f342" fmla="*/ f284 f129 1"/>
                <a:gd name="f343" fmla="*/ f285 f128 1"/>
                <a:gd name="f344" fmla="*/ f286 f129 1"/>
                <a:gd name="f345" fmla="*/ f287 f128 1"/>
                <a:gd name="f346" fmla="*/ f288 f129 1"/>
                <a:gd name="f347" fmla="*/ f289 f128 1"/>
                <a:gd name="f348" fmla="*/ f290 f129 1"/>
                <a:gd name="f349" fmla="*/ f291 f128 1"/>
                <a:gd name="f350" fmla="*/ f292 f129 1"/>
                <a:gd name="f351" fmla="*/ f293 f128 1"/>
                <a:gd name="f352" fmla="*/ f294 f128 1"/>
                <a:gd name="f353" fmla="*/ f295 f129 1"/>
                <a:gd name="f354" fmla="*/ f296 f128 1"/>
                <a:gd name="f355" fmla="*/ f297 f129 1"/>
                <a:gd name="f356" fmla="*/ f298 f128 1"/>
                <a:gd name="f357" fmla="*/ f299 f129 1"/>
                <a:gd name="f358" fmla="*/ f300 f128 1"/>
                <a:gd name="f359" fmla="*/ f301 f129 1"/>
                <a:gd name="f360" fmla="*/ f302 f128 1"/>
                <a:gd name="f361" fmla="*/ f303 f129 1"/>
                <a:gd name="f362" fmla="*/ f304 f128 1"/>
                <a:gd name="f363" fmla="*/ f305 f129 1"/>
              </a:gdLst>
              <a:ahLst/>
              <a:cxnLst>
                <a:cxn ang="3cd4">
                  <a:pos x="hc" y="t"/>
                </a:cxn>
                <a:cxn ang="0">
                  <a:pos x="r" y="vc"/>
                </a:cxn>
                <a:cxn ang="cd4">
                  <a:pos x="hc" y="b"/>
                </a:cxn>
                <a:cxn ang="cd2">
                  <a:pos x="l" y="vc"/>
                </a:cxn>
                <a:cxn ang="f193">
                  <a:pos x="f310" y="f311"/>
                </a:cxn>
                <a:cxn ang="f193">
                  <a:pos x="f312" y="f313"/>
                </a:cxn>
                <a:cxn ang="f193">
                  <a:pos x="f314" y="f315"/>
                </a:cxn>
                <a:cxn ang="f193">
                  <a:pos x="f316" y="f317"/>
                </a:cxn>
                <a:cxn ang="f193">
                  <a:pos x="f318" y="f311"/>
                </a:cxn>
                <a:cxn ang="f193">
                  <a:pos x="f319" y="f320"/>
                </a:cxn>
                <a:cxn ang="f193">
                  <a:pos x="f321" y="f322"/>
                </a:cxn>
                <a:cxn ang="f193">
                  <a:pos x="f321" y="f323"/>
                </a:cxn>
                <a:cxn ang="f193">
                  <a:pos x="f324" y="f323"/>
                </a:cxn>
                <a:cxn ang="f193">
                  <a:pos x="f325" y="f326"/>
                </a:cxn>
                <a:cxn ang="f193">
                  <a:pos x="f310" y="f311"/>
                </a:cxn>
                <a:cxn ang="f193">
                  <a:pos x="f327" y="f328"/>
                </a:cxn>
                <a:cxn ang="f193">
                  <a:pos x="f329" y="f330"/>
                </a:cxn>
                <a:cxn ang="f193">
                  <a:pos x="f331" y="f320"/>
                </a:cxn>
                <a:cxn ang="f193">
                  <a:pos x="f332" y="f333"/>
                </a:cxn>
                <a:cxn ang="f193">
                  <a:pos x="f334" y="f335"/>
                </a:cxn>
                <a:cxn ang="f193">
                  <a:pos x="f312" y="f336"/>
                </a:cxn>
                <a:cxn ang="f193">
                  <a:pos x="f337" y="f338"/>
                </a:cxn>
                <a:cxn ang="f193">
                  <a:pos x="f339" y="f328"/>
                </a:cxn>
                <a:cxn ang="f193">
                  <a:pos x="f340" y="f328"/>
                </a:cxn>
                <a:cxn ang="f193">
                  <a:pos x="f341" y="f342"/>
                </a:cxn>
                <a:cxn ang="f193">
                  <a:pos x="f343" y="f344"/>
                </a:cxn>
                <a:cxn ang="f193">
                  <a:pos x="f345" y="f346"/>
                </a:cxn>
                <a:cxn ang="f193">
                  <a:pos x="f347" y="f348"/>
                </a:cxn>
                <a:cxn ang="f193">
                  <a:pos x="f349" y="f350"/>
                </a:cxn>
                <a:cxn ang="f193">
                  <a:pos x="f351" y="f328"/>
                </a:cxn>
                <a:cxn ang="f193">
                  <a:pos x="f327" y="f328"/>
                </a:cxn>
                <a:cxn ang="f193">
                  <a:pos x="f352" y="f353"/>
                </a:cxn>
                <a:cxn ang="f193">
                  <a:pos x="f354" y="f355"/>
                </a:cxn>
                <a:cxn ang="f193">
                  <a:pos x="f356" y="f357"/>
                </a:cxn>
                <a:cxn ang="f193">
                  <a:pos x="f358" y="f359"/>
                </a:cxn>
                <a:cxn ang="f193">
                  <a:pos x="f360" y="f361"/>
                </a:cxn>
                <a:cxn ang="f193">
                  <a:pos x="f362" y="f363"/>
                </a:cxn>
                <a:cxn ang="f193">
                  <a:pos x="f352" y="f353"/>
                </a:cxn>
              </a:cxnLst>
              <a:rect l="f306" t="f309" r="f307" b="f308"/>
              <a:pathLst>
                <a:path w="339" h="326">
                  <a:moveTo>
                    <a:pt x="f8" y="f9"/>
                  </a:moveTo>
                  <a:cubicBezTo>
                    <a:pt x="f10" y="f11"/>
                    <a:pt x="f12" y="f13"/>
                    <a:pt x="f14" y="f15"/>
                  </a:cubicBezTo>
                  <a:cubicBezTo>
                    <a:pt x="f16" y="f17"/>
                    <a:pt x="f18" y="f5"/>
                    <a:pt x="f19" y="f5"/>
                  </a:cubicBezTo>
                  <a:cubicBezTo>
                    <a:pt x="f20" y="f5"/>
                    <a:pt x="f21" y="f17"/>
                    <a:pt x="f22" y="f23"/>
                  </a:cubicBezTo>
                  <a:cubicBezTo>
                    <a:pt x="f24" y="f25"/>
                    <a:pt x="f26" y="f27"/>
                    <a:pt x="f28" y="f9"/>
                  </a:cubicBezTo>
                  <a:cubicBezTo>
                    <a:pt x="f29" y="f30"/>
                    <a:pt x="f31" y="f32"/>
                    <a:pt x="f33" y="f34"/>
                  </a:cubicBezTo>
                  <a:cubicBezTo>
                    <a:pt x="f35" y="f36"/>
                    <a:pt x="f6" y="f37"/>
                    <a:pt x="f38" y="f39"/>
                  </a:cubicBezTo>
                  <a:cubicBezTo>
                    <a:pt x="f40" y="f41"/>
                    <a:pt x="f38" y="f42"/>
                    <a:pt x="f38" y="f7"/>
                  </a:cubicBezTo>
                  <a:cubicBezTo>
                    <a:pt x="f43" y="f7"/>
                    <a:pt x="f44" y="f7"/>
                    <a:pt x="f45" y="f7"/>
                  </a:cubicBezTo>
                  <a:cubicBezTo>
                    <a:pt x="f5" y="f46"/>
                    <a:pt x="f47" y="f48"/>
                    <a:pt x="f49" y="f50"/>
                  </a:cubicBezTo>
                  <a:cubicBezTo>
                    <a:pt x="f51" y="f52"/>
                    <a:pt x="f25" y="f30"/>
                    <a:pt x="f8" y="f9"/>
                  </a:cubicBezTo>
                  <a:close/>
                  <a:moveTo>
                    <a:pt x="f53" y="f54"/>
                  </a:moveTo>
                  <a:cubicBezTo>
                    <a:pt x="f55" y="f46"/>
                    <a:pt x="f56" y="f57"/>
                    <a:pt x="f58" y="f59"/>
                  </a:cubicBezTo>
                  <a:cubicBezTo>
                    <a:pt x="f60" y="f61"/>
                    <a:pt x="f37" y="f62"/>
                    <a:pt x="f63" y="f34"/>
                  </a:cubicBezTo>
                  <a:cubicBezTo>
                    <a:pt x="f64" y="f65"/>
                    <a:pt x="f66" y="f30"/>
                    <a:pt x="f30" y="f67"/>
                  </a:cubicBezTo>
                  <a:cubicBezTo>
                    <a:pt x="f68" y="f69"/>
                    <a:pt x="f70" y="f71"/>
                    <a:pt x="f72" y="f32"/>
                  </a:cubicBezTo>
                  <a:cubicBezTo>
                    <a:pt x="f73" y="f74"/>
                    <a:pt x="f8" y="f52"/>
                    <a:pt x="f14" y="f20"/>
                  </a:cubicBezTo>
                  <a:cubicBezTo>
                    <a:pt x="f75" y="f76"/>
                    <a:pt x="f77" y="f78"/>
                    <a:pt x="f79" y="f36"/>
                  </a:cubicBezTo>
                  <a:cubicBezTo>
                    <a:pt x="f80" y="f63"/>
                    <a:pt x="f81" y="f26"/>
                    <a:pt x="f82" y="f54"/>
                  </a:cubicBezTo>
                  <a:cubicBezTo>
                    <a:pt x="f49" y="f54"/>
                    <a:pt x="f16" y="f54"/>
                    <a:pt x="f73" y="f54"/>
                  </a:cubicBezTo>
                  <a:cubicBezTo>
                    <a:pt x="f83" y="f54"/>
                    <a:pt x="f84" y="f85"/>
                    <a:pt x="f86" y="f87"/>
                  </a:cubicBezTo>
                  <a:cubicBezTo>
                    <a:pt x="f88" y="f89"/>
                    <a:pt x="f90" y="f91"/>
                    <a:pt x="f92" y="f93"/>
                  </a:cubicBezTo>
                  <a:cubicBezTo>
                    <a:pt x="f94" y="f95"/>
                    <a:pt x="f96" y="f76"/>
                    <a:pt x="f97" y="f98"/>
                  </a:cubicBezTo>
                  <a:cubicBezTo>
                    <a:pt x="f99" y="f76"/>
                    <a:pt x="f100" y="f59"/>
                    <a:pt x="f101" y="f102"/>
                  </a:cubicBezTo>
                  <a:cubicBezTo>
                    <a:pt x="f103" y="f29"/>
                    <a:pt x="f104" y="f105"/>
                    <a:pt x="f32" y="f106"/>
                  </a:cubicBezTo>
                  <a:cubicBezTo>
                    <a:pt x="f107" y="f41"/>
                    <a:pt x="f50" y="f54"/>
                    <a:pt x="f66" y="f54"/>
                  </a:cubicBezTo>
                  <a:cubicBezTo>
                    <a:pt x="f63" y="f54"/>
                    <a:pt x="f108" y="f54"/>
                    <a:pt x="f53" y="f54"/>
                  </a:cubicBezTo>
                  <a:close/>
                  <a:moveTo>
                    <a:pt x="f109" y="f110"/>
                  </a:moveTo>
                  <a:cubicBezTo>
                    <a:pt x="f109" y="f111"/>
                    <a:pt x="f112" y="f8"/>
                    <a:pt x="f113" y="f73"/>
                  </a:cubicBezTo>
                  <a:cubicBezTo>
                    <a:pt x="f114" y="f72"/>
                    <a:pt x="f115" y="f116"/>
                    <a:pt x="f94" y="f99"/>
                  </a:cubicBezTo>
                  <a:cubicBezTo>
                    <a:pt x="f117" y="f30"/>
                    <a:pt x="f34" y="f118"/>
                    <a:pt x="f78" y="f90"/>
                  </a:cubicBezTo>
                  <a:cubicBezTo>
                    <a:pt x="f28" y="f84"/>
                    <a:pt x="f93" y="f44"/>
                    <a:pt x="f119" y="f25"/>
                  </a:cubicBezTo>
                  <a:cubicBezTo>
                    <a:pt x="f120" y="f121"/>
                    <a:pt x="f61" y="f122"/>
                    <a:pt x="f74" y="f123"/>
                  </a:cubicBezTo>
                  <a:cubicBezTo>
                    <a:pt x="f124" y="f125"/>
                    <a:pt x="f83" y="f126"/>
                    <a:pt x="f109" y="f110"/>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311" name="Freeform 319">
              <a:extLst>
                <a:ext uri="{FF2B5EF4-FFF2-40B4-BE49-F238E27FC236}">
                  <a16:creationId xmlns:a16="http://schemas.microsoft.com/office/drawing/2014/main" id="{7E22F2C4-FBC6-3534-917F-B5BEEDDE0CEA}"/>
                </a:ext>
              </a:extLst>
            </p:cNvPr>
            <p:cNvSpPr/>
            <p:nvPr/>
          </p:nvSpPr>
          <p:spPr>
            <a:xfrm>
              <a:off x="6948489" y="4239021"/>
              <a:ext cx="292095" cy="279404"/>
            </a:xfrm>
            <a:custGeom>
              <a:avLst/>
              <a:gdLst>
                <a:gd name="f0" fmla="val 10800000"/>
                <a:gd name="f1" fmla="val 5400000"/>
                <a:gd name="f2" fmla="val 180"/>
                <a:gd name="f3" fmla="val w"/>
                <a:gd name="f4" fmla="val h"/>
                <a:gd name="f5" fmla="val 0"/>
                <a:gd name="f6" fmla="val 247"/>
                <a:gd name="f7" fmla="val 236"/>
                <a:gd name="f8" fmla="val 178"/>
                <a:gd name="f9" fmla="val 132"/>
                <a:gd name="f10" fmla="val 176"/>
                <a:gd name="f11" fmla="val 241"/>
                <a:gd name="f12" fmla="val 165"/>
                <a:gd name="f13" fmla="val 89"/>
                <a:gd name="f14" fmla="val 13"/>
                <a:gd name="f15" fmla="val 184"/>
                <a:gd name="f16" fmla="val 5"/>
                <a:gd name="f17" fmla="val 175"/>
                <a:gd name="f18" fmla="val 74"/>
                <a:gd name="f19" fmla="val 72"/>
                <a:gd name="f20" fmla="val 106"/>
                <a:gd name="f21" fmla="val 67"/>
                <a:gd name="f22" fmla="val 81"/>
                <a:gd name="f23" fmla="val 57"/>
                <a:gd name="f24" fmla="val 23"/>
                <a:gd name="f25" fmla="val 94"/>
                <a:gd name="f26" fmla="val 127"/>
                <a:gd name="f27" fmla="val 160"/>
                <a:gd name="f28" fmla="val 185"/>
                <a:gd name="f29" fmla="val 25"/>
                <a:gd name="f30" fmla="val 59"/>
                <a:gd name="f31" fmla="val 82"/>
                <a:gd name="f32" fmla="val 105"/>
                <a:gd name="f33" fmla="val 85"/>
                <a:gd name="f34" fmla="val 70"/>
                <a:gd name="f35" fmla="val 84"/>
                <a:gd name="f36" fmla="val 83"/>
                <a:gd name="f37" fmla="val 95"/>
                <a:gd name="f38" fmla="val 88"/>
                <a:gd name="f39" fmla="val 121"/>
                <a:gd name="f40" fmla="val 115"/>
                <a:gd name="f41" fmla="val 137"/>
                <a:gd name="f42" fmla="val 140"/>
                <a:gd name="f43" fmla="val 128"/>
                <a:gd name="f44" fmla="val 163"/>
                <a:gd name="f45" fmla="val 120"/>
                <a:gd name="f46" fmla="val 179"/>
                <a:gd name="f47" fmla="val 73"/>
                <a:gd name="f48" fmla="val 54"/>
                <a:gd name="f49" fmla="val 159"/>
                <a:gd name="f50" fmla="val 49"/>
                <a:gd name="f51" fmla="val 149"/>
                <a:gd name="f52" fmla="val 46"/>
                <a:gd name="f53" fmla="val 142"/>
                <a:gd name="f54" fmla="val 47"/>
                <a:gd name="f55" fmla="val 124"/>
                <a:gd name="f56" fmla="val 107"/>
                <a:gd name="f57" fmla="val 133"/>
                <a:gd name="f58" fmla="val 152"/>
                <a:gd name="f59" fmla="val 130"/>
                <a:gd name="f60" fmla="val 123"/>
                <a:gd name="f61" fmla="val 119"/>
                <a:gd name="f62" fmla="val 157"/>
                <a:gd name="f63" fmla="val 112"/>
                <a:gd name="f64" fmla="val 162"/>
                <a:gd name="f65" fmla="val 168"/>
                <a:gd name="f66" fmla="val 111"/>
                <a:gd name="f67" fmla="val 113"/>
                <a:gd name="f68" fmla="val 201"/>
                <a:gd name="f69" fmla="val 114"/>
                <a:gd name="f70" fmla="val 218"/>
                <a:gd name="f71" fmla="val 122"/>
                <a:gd name="f72" fmla="val 131"/>
                <a:gd name="f73" fmla="val 141"/>
                <a:gd name="f74" fmla="val 138"/>
                <a:gd name="f75" fmla="val 195"/>
                <a:gd name="f76" fmla="val 135"/>
                <a:gd name="f77" fmla="val 173"/>
                <a:gd name="f78" fmla="+- 0 0 -90"/>
                <a:gd name="f79" fmla="*/ f3 1 247"/>
                <a:gd name="f80" fmla="*/ f4 1 236"/>
                <a:gd name="f81" fmla="val f5"/>
                <a:gd name="f82" fmla="val f6"/>
                <a:gd name="f83" fmla="val f7"/>
                <a:gd name="f84" fmla="*/ f78 f0 1"/>
                <a:gd name="f85" fmla="+- f83 0 f81"/>
                <a:gd name="f86" fmla="+- f82 0 f81"/>
                <a:gd name="f87" fmla="*/ f84 1 f2"/>
                <a:gd name="f88" fmla="*/ f86 1 247"/>
                <a:gd name="f89" fmla="*/ f85 1 236"/>
                <a:gd name="f90" fmla="*/ 178 f86 1"/>
                <a:gd name="f91" fmla="*/ 132 f85 1"/>
                <a:gd name="f92" fmla="*/ 241 f86 1"/>
                <a:gd name="f93" fmla="*/ 236 f85 1"/>
                <a:gd name="f94" fmla="*/ 13 f86 1"/>
                <a:gd name="f95" fmla="*/ 74 f86 1"/>
                <a:gd name="f96" fmla="*/ 67 f86 1"/>
                <a:gd name="f97" fmla="*/ 57 f85 1"/>
                <a:gd name="f98" fmla="*/ 127 f86 1"/>
                <a:gd name="f99" fmla="*/ 0 f85 1"/>
                <a:gd name="f100" fmla="*/ 185 f86 1"/>
                <a:gd name="f101" fmla="*/ 59 f85 1"/>
                <a:gd name="f102" fmla="*/ 85 f86 1"/>
                <a:gd name="f103" fmla="*/ 95 f85 1"/>
                <a:gd name="f104" fmla="*/ 140 f86 1"/>
                <a:gd name="f105" fmla="*/ 128 f85 1"/>
                <a:gd name="f106" fmla="*/ 163 f86 1"/>
                <a:gd name="f107" fmla="*/ 54 f85 1"/>
                <a:gd name="f108" fmla="*/ 142 f86 1"/>
                <a:gd name="f109" fmla="*/ 47 f85 1"/>
                <a:gd name="f110" fmla="*/ 133 f86 1"/>
                <a:gd name="f111" fmla="*/ 152 f85 1"/>
                <a:gd name="f112" fmla="*/ 123 f86 1"/>
                <a:gd name="f113" fmla="*/ 112 f86 1"/>
                <a:gd name="f114" fmla="*/ 168 f85 1"/>
                <a:gd name="f115" fmla="*/ 114 f86 1"/>
                <a:gd name="f116" fmla="*/ 218 f85 1"/>
                <a:gd name="f117" fmla="*/ 141 f86 1"/>
                <a:gd name="f118" fmla="+- f87 0 f1"/>
                <a:gd name="f119" fmla="*/ f90 1 247"/>
                <a:gd name="f120" fmla="*/ f91 1 236"/>
                <a:gd name="f121" fmla="*/ f92 1 247"/>
                <a:gd name="f122" fmla="*/ f93 1 236"/>
                <a:gd name="f123" fmla="*/ f94 1 247"/>
                <a:gd name="f124" fmla="*/ f95 1 247"/>
                <a:gd name="f125" fmla="*/ f96 1 247"/>
                <a:gd name="f126" fmla="*/ f97 1 236"/>
                <a:gd name="f127" fmla="*/ f98 1 247"/>
                <a:gd name="f128" fmla="*/ f99 1 236"/>
                <a:gd name="f129" fmla="*/ f100 1 247"/>
                <a:gd name="f130" fmla="*/ f101 1 236"/>
                <a:gd name="f131" fmla="*/ f102 1 247"/>
                <a:gd name="f132" fmla="*/ f103 1 236"/>
                <a:gd name="f133" fmla="*/ f104 1 247"/>
                <a:gd name="f134" fmla="*/ f105 1 236"/>
                <a:gd name="f135" fmla="*/ f106 1 247"/>
                <a:gd name="f136" fmla="*/ f107 1 236"/>
                <a:gd name="f137" fmla="*/ f108 1 247"/>
                <a:gd name="f138" fmla="*/ f109 1 236"/>
                <a:gd name="f139" fmla="*/ f110 1 247"/>
                <a:gd name="f140" fmla="*/ f111 1 236"/>
                <a:gd name="f141" fmla="*/ f112 1 247"/>
                <a:gd name="f142" fmla="*/ f113 1 247"/>
                <a:gd name="f143" fmla="*/ f114 1 236"/>
                <a:gd name="f144" fmla="*/ f115 1 247"/>
                <a:gd name="f145" fmla="*/ f116 1 236"/>
                <a:gd name="f146" fmla="*/ f117 1 247"/>
                <a:gd name="f147" fmla="*/ 0 1 f88"/>
                <a:gd name="f148" fmla="*/ f82 1 f88"/>
                <a:gd name="f149" fmla="*/ 0 1 f89"/>
                <a:gd name="f150" fmla="*/ f83 1 f89"/>
                <a:gd name="f151" fmla="*/ f119 1 f88"/>
                <a:gd name="f152" fmla="*/ f120 1 f89"/>
                <a:gd name="f153" fmla="*/ f121 1 f88"/>
                <a:gd name="f154" fmla="*/ f122 1 f89"/>
                <a:gd name="f155" fmla="*/ f123 1 f88"/>
                <a:gd name="f156" fmla="*/ f124 1 f88"/>
                <a:gd name="f157" fmla="*/ f125 1 f88"/>
                <a:gd name="f158" fmla="*/ f126 1 f89"/>
                <a:gd name="f159" fmla="*/ f127 1 f88"/>
                <a:gd name="f160" fmla="*/ f128 1 f89"/>
                <a:gd name="f161" fmla="*/ f129 1 f88"/>
                <a:gd name="f162" fmla="*/ f130 1 f89"/>
                <a:gd name="f163" fmla="*/ f131 1 f88"/>
                <a:gd name="f164" fmla="*/ f132 1 f89"/>
                <a:gd name="f165" fmla="*/ f133 1 f88"/>
                <a:gd name="f166" fmla="*/ f134 1 f89"/>
                <a:gd name="f167" fmla="*/ f135 1 f88"/>
                <a:gd name="f168" fmla="*/ f136 1 f89"/>
                <a:gd name="f169" fmla="*/ f137 1 f88"/>
                <a:gd name="f170" fmla="*/ f138 1 f89"/>
                <a:gd name="f171" fmla="*/ f139 1 f88"/>
                <a:gd name="f172" fmla="*/ f140 1 f89"/>
                <a:gd name="f173" fmla="*/ f141 1 f88"/>
                <a:gd name="f174" fmla="*/ f142 1 f88"/>
                <a:gd name="f175" fmla="*/ f143 1 f89"/>
                <a:gd name="f176" fmla="*/ f144 1 f88"/>
                <a:gd name="f177" fmla="*/ f145 1 f89"/>
                <a:gd name="f178" fmla="*/ f146 1 f88"/>
                <a:gd name="f179" fmla="*/ f147 f79 1"/>
                <a:gd name="f180" fmla="*/ f148 f79 1"/>
                <a:gd name="f181" fmla="*/ f150 f80 1"/>
                <a:gd name="f182" fmla="*/ f149 f80 1"/>
                <a:gd name="f183" fmla="*/ f151 f79 1"/>
                <a:gd name="f184" fmla="*/ f152 f80 1"/>
                <a:gd name="f185" fmla="*/ f153 f79 1"/>
                <a:gd name="f186" fmla="*/ f154 f80 1"/>
                <a:gd name="f187" fmla="*/ f155 f79 1"/>
                <a:gd name="f188" fmla="*/ f156 f79 1"/>
                <a:gd name="f189" fmla="*/ f157 f79 1"/>
                <a:gd name="f190" fmla="*/ f158 f80 1"/>
                <a:gd name="f191" fmla="*/ f159 f79 1"/>
                <a:gd name="f192" fmla="*/ f160 f80 1"/>
                <a:gd name="f193" fmla="*/ f161 f79 1"/>
                <a:gd name="f194" fmla="*/ f162 f80 1"/>
                <a:gd name="f195" fmla="*/ f163 f79 1"/>
                <a:gd name="f196" fmla="*/ f164 f80 1"/>
                <a:gd name="f197" fmla="*/ f165 f79 1"/>
                <a:gd name="f198" fmla="*/ f166 f80 1"/>
                <a:gd name="f199" fmla="*/ f167 f79 1"/>
                <a:gd name="f200" fmla="*/ f168 f80 1"/>
                <a:gd name="f201" fmla="*/ f169 f79 1"/>
                <a:gd name="f202" fmla="*/ f170 f80 1"/>
                <a:gd name="f203" fmla="*/ f171 f79 1"/>
                <a:gd name="f204" fmla="*/ f172 f80 1"/>
                <a:gd name="f205" fmla="*/ f173 f79 1"/>
                <a:gd name="f206" fmla="*/ f174 f79 1"/>
                <a:gd name="f207" fmla="*/ f175 f80 1"/>
                <a:gd name="f208" fmla="*/ f176 f79 1"/>
                <a:gd name="f209" fmla="*/ f177 f80 1"/>
                <a:gd name="f210" fmla="*/ f178 f79 1"/>
              </a:gdLst>
              <a:ahLst/>
              <a:cxnLst>
                <a:cxn ang="3cd4">
                  <a:pos x="hc" y="t"/>
                </a:cxn>
                <a:cxn ang="0">
                  <a:pos x="r" y="vc"/>
                </a:cxn>
                <a:cxn ang="cd4">
                  <a:pos x="hc" y="b"/>
                </a:cxn>
                <a:cxn ang="cd2">
                  <a:pos x="l" y="vc"/>
                </a:cxn>
                <a:cxn ang="f118">
                  <a:pos x="f183" y="f184"/>
                </a:cxn>
                <a:cxn ang="f118">
                  <a:pos x="f185" y="f186"/>
                </a:cxn>
                <a:cxn ang="f118">
                  <a:pos x="f187" y="f186"/>
                </a:cxn>
                <a:cxn ang="f118">
                  <a:pos x="f188" y="f184"/>
                </a:cxn>
                <a:cxn ang="f118">
                  <a:pos x="f189" y="f190"/>
                </a:cxn>
                <a:cxn ang="f118">
                  <a:pos x="f191" y="f192"/>
                </a:cxn>
                <a:cxn ang="f118">
                  <a:pos x="f193" y="f194"/>
                </a:cxn>
                <a:cxn ang="f118">
                  <a:pos x="f183" y="f184"/>
                </a:cxn>
                <a:cxn ang="f118">
                  <a:pos x="f195" y="f194"/>
                </a:cxn>
                <a:cxn ang="f118">
                  <a:pos x="f195" y="f196"/>
                </a:cxn>
                <a:cxn ang="f118">
                  <a:pos x="f197" y="f198"/>
                </a:cxn>
                <a:cxn ang="f118">
                  <a:pos x="f199" y="f200"/>
                </a:cxn>
                <a:cxn ang="f118">
                  <a:pos x="f201" y="f202"/>
                </a:cxn>
                <a:cxn ang="f118">
                  <a:pos x="f195" y="f194"/>
                </a:cxn>
                <a:cxn ang="f118">
                  <a:pos x="f203" y="f204"/>
                </a:cxn>
                <a:cxn ang="f118">
                  <a:pos x="f205" y="f204"/>
                </a:cxn>
                <a:cxn ang="f118">
                  <a:pos x="f206" y="f207"/>
                </a:cxn>
                <a:cxn ang="f118">
                  <a:pos x="f208" y="f209"/>
                </a:cxn>
                <a:cxn ang="f118">
                  <a:pos x="f210" y="f209"/>
                </a:cxn>
                <a:cxn ang="f118">
                  <a:pos x="f203" y="f204"/>
                </a:cxn>
              </a:cxnLst>
              <a:rect l="f179" t="f182" r="f180" b="f181"/>
              <a:pathLst>
                <a:path w="247" h="236">
                  <a:moveTo>
                    <a:pt x="f8" y="f9"/>
                  </a:moveTo>
                  <a:cubicBezTo>
                    <a:pt x="f6" y="f10"/>
                    <a:pt x="f6" y="f10"/>
                    <a:pt x="f11" y="f7"/>
                  </a:cubicBezTo>
                  <a:cubicBezTo>
                    <a:pt x="f12" y="f7"/>
                    <a:pt x="f13" y="f7"/>
                    <a:pt x="f14" y="f7"/>
                  </a:cubicBezTo>
                  <a:cubicBezTo>
                    <a:pt x="f5" y="f15"/>
                    <a:pt x="f16" y="f17"/>
                    <a:pt x="f18" y="f9"/>
                  </a:cubicBezTo>
                  <a:cubicBezTo>
                    <a:pt x="f19" y="f20"/>
                    <a:pt x="f21" y="f22"/>
                    <a:pt x="f21" y="f23"/>
                  </a:cubicBezTo>
                  <a:cubicBezTo>
                    <a:pt x="f21" y="f24"/>
                    <a:pt x="f25" y="f5"/>
                    <a:pt x="f26" y="f5"/>
                  </a:cubicBezTo>
                  <a:cubicBezTo>
                    <a:pt x="f27" y="f5"/>
                    <a:pt x="f28" y="f29"/>
                    <a:pt x="f28" y="f30"/>
                  </a:cubicBezTo>
                  <a:cubicBezTo>
                    <a:pt x="f15" y="f31"/>
                    <a:pt x="f2" y="f32"/>
                    <a:pt x="f8" y="f9"/>
                  </a:cubicBezTo>
                  <a:close/>
                  <a:moveTo>
                    <a:pt x="f33" y="f30"/>
                  </a:moveTo>
                  <a:cubicBezTo>
                    <a:pt x="f33" y="f34"/>
                    <a:pt x="f35" y="f36"/>
                    <a:pt x="f33" y="f37"/>
                  </a:cubicBezTo>
                  <a:cubicBezTo>
                    <a:pt x="f38" y="f39"/>
                    <a:pt x="f40" y="f41"/>
                    <a:pt x="f42" y="f43"/>
                  </a:cubicBezTo>
                  <a:cubicBezTo>
                    <a:pt x="f44" y="f45"/>
                    <a:pt x="f46" y="f47"/>
                    <a:pt x="f44" y="f48"/>
                  </a:cubicBezTo>
                  <a:cubicBezTo>
                    <a:pt x="f49" y="f50"/>
                    <a:pt x="f51" y="f52"/>
                    <a:pt x="f53" y="f54"/>
                  </a:cubicBezTo>
                  <a:cubicBezTo>
                    <a:pt x="f55" y="f50"/>
                    <a:pt x="f56" y="f48"/>
                    <a:pt x="f33" y="f30"/>
                  </a:cubicBezTo>
                  <a:close/>
                  <a:moveTo>
                    <a:pt x="f57" y="f58"/>
                  </a:moveTo>
                  <a:cubicBezTo>
                    <a:pt x="f59" y="f58"/>
                    <a:pt x="f26" y="f58"/>
                    <a:pt x="f60" y="f58"/>
                  </a:cubicBezTo>
                  <a:cubicBezTo>
                    <a:pt x="f61" y="f62"/>
                    <a:pt x="f63" y="f64"/>
                    <a:pt x="f63" y="f65"/>
                  </a:cubicBezTo>
                  <a:cubicBezTo>
                    <a:pt x="f66" y="f15"/>
                    <a:pt x="f67" y="f68"/>
                    <a:pt x="f69" y="f70"/>
                  </a:cubicBezTo>
                  <a:cubicBezTo>
                    <a:pt x="f71" y="f70"/>
                    <a:pt x="f72" y="f70"/>
                    <a:pt x="f73" y="f70"/>
                  </a:cubicBezTo>
                  <a:cubicBezTo>
                    <a:pt x="f74" y="f75"/>
                    <a:pt x="f76" y="f77"/>
                    <a:pt x="f57" y="f58"/>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312" name="Freeform 320">
              <a:extLst>
                <a:ext uri="{FF2B5EF4-FFF2-40B4-BE49-F238E27FC236}">
                  <a16:creationId xmlns:a16="http://schemas.microsoft.com/office/drawing/2014/main" id="{C3F7DC08-9160-7AF0-3EA7-0D95450F5618}"/>
                </a:ext>
              </a:extLst>
            </p:cNvPr>
            <p:cNvSpPr/>
            <p:nvPr/>
          </p:nvSpPr>
          <p:spPr>
            <a:xfrm>
              <a:off x="4868859" y="4415235"/>
              <a:ext cx="573091" cy="219071"/>
            </a:xfrm>
            <a:custGeom>
              <a:avLst/>
              <a:gdLst>
                <a:gd name="f0" fmla="val 10800000"/>
                <a:gd name="f1" fmla="val 5400000"/>
                <a:gd name="f2" fmla="val 180"/>
                <a:gd name="f3" fmla="val w"/>
                <a:gd name="f4" fmla="val h"/>
                <a:gd name="f5" fmla="val 0"/>
                <a:gd name="f6" fmla="val 484"/>
                <a:gd name="f7" fmla="val 184"/>
                <a:gd name="f8" fmla="val 252"/>
                <a:gd name="f9" fmla="val 331"/>
                <a:gd name="f10" fmla="val 402"/>
                <a:gd name="f11" fmla="val 473"/>
                <a:gd name="f12" fmla="val 49"/>
                <a:gd name="f13" fmla="val 450"/>
                <a:gd name="f14" fmla="val 80"/>
                <a:gd name="f15" fmla="val 379"/>
                <a:gd name="f16" fmla="val 85"/>
                <a:gd name="f17" fmla="val 378"/>
                <a:gd name="f18" fmla="val 87"/>
                <a:gd name="f19" fmla="val 376"/>
                <a:gd name="f20" fmla="val 90"/>
                <a:gd name="f21" fmla="val 93"/>
                <a:gd name="f22" fmla="val 374"/>
                <a:gd name="f23" fmla="val 133"/>
                <a:gd name="f24" fmla="val 335"/>
                <a:gd name="f25" fmla="val 140"/>
                <a:gd name="f26" fmla="val 323"/>
                <a:gd name="f27" fmla="val 142"/>
                <a:gd name="f28" fmla="val 310"/>
                <a:gd name="f29" fmla="val 144"/>
                <a:gd name="f30" fmla="val 298"/>
                <a:gd name="f31" fmla="val 146"/>
                <a:gd name="f32" fmla="val 284"/>
                <a:gd name="f33" fmla="val 147"/>
                <a:gd name="f34" fmla="val 274"/>
                <a:gd name="f35" fmla="val 150"/>
                <a:gd name="f36" fmla="val 265"/>
                <a:gd name="f37" fmla="val 165"/>
                <a:gd name="f38" fmla="val 256"/>
                <a:gd name="f39" fmla="val 181"/>
                <a:gd name="f40" fmla="val 237"/>
                <a:gd name="f41" fmla="val 223"/>
                <a:gd name="f42" fmla="val 171"/>
                <a:gd name="f43" fmla="val 212"/>
                <a:gd name="f44" fmla="val 161"/>
                <a:gd name="f45" fmla="val 204"/>
                <a:gd name="f46" fmla="val 191"/>
                <a:gd name="f47" fmla="val 164"/>
                <a:gd name="f48" fmla="val 169"/>
                <a:gd name="f49" fmla="val 137"/>
                <a:gd name="f50" fmla="val 172"/>
                <a:gd name="f51" fmla="val 107"/>
                <a:gd name="f52" fmla="val 177"/>
                <a:gd name="f53" fmla="val 159"/>
                <a:gd name="f54" fmla="val 127"/>
                <a:gd name="f55" fmla="val 74"/>
                <a:gd name="f56" fmla="val 42"/>
                <a:gd name="f57" fmla="val 125"/>
                <a:gd name="f58" fmla="val 23"/>
                <a:gd name="f59" fmla="val 97"/>
                <a:gd name="f60" fmla="val 13"/>
                <a:gd name="f61" fmla="val 82"/>
                <a:gd name="f62" fmla="val 9"/>
                <a:gd name="f63" fmla="val 64"/>
                <a:gd name="f64" fmla="val 43"/>
                <a:gd name="f65" fmla="val 152"/>
                <a:gd name="f66" fmla="val 224"/>
                <a:gd name="f67" fmla="val 231"/>
                <a:gd name="f68" fmla="val 95"/>
                <a:gd name="f69" fmla="val 201"/>
                <a:gd name="f70" fmla="val 122"/>
                <a:gd name="f71" fmla="val 136"/>
                <a:gd name="f72" fmla="val 145"/>
                <a:gd name="f73" fmla="val 156"/>
                <a:gd name="f74" fmla="val 153"/>
                <a:gd name="f75" fmla="val 149"/>
                <a:gd name="f76" fmla="val 202"/>
                <a:gd name="f77" fmla="val 207"/>
                <a:gd name="f78" fmla="val 135"/>
                <a:gd name="f79" fmla="val 216"/>
                <a:gd name="f80" fmla="val 130"/>
                <a:gd name="f81" fmla="val 227"/>
                <a:gd name="f82" fmla="val 116"/>
                <a:gd name="f83" fmla="val 242"/>
                <a:gd name="f84" fmla="val 111"/>
                <a:gd name="f85" fmla="val 121"/>
                <a:gd name="f86" fmla="val 270"/>
                <a:gd name="f87" fmla="val 282"/>
                <a:gd name="f88" fmla="val 131"/>
                <a:gd name="f89" fmla="val 297"/>
                <a:gd name="f90" fmla="val 128"/>
                <a:gd name="f91" fmla="val 317"/>
                <a:gd name="f92" fmla="val 124"/>
                <a:gd name="f93" fmla="val 336"/>
                <a:gd name="f94" fmla="val 356"/>
                <a:gd name="f95" fmla="val 118"/>
                <a:gd name="f96" fmla="val 84"/>
                <a:gd name="f97" fmla="val 322"/>
                <a:gd name="f98" fmla="val 288"/>
                <a:gd name="f99" fmla="val 269"/>
                <a:gd name="f100" fmla="val 50"/>
                <a:gd name="f101" fmla="val 261"/>
                <a:gd name="f102" fmla="val 36"/>
                <a:gd name="f103" fmla="val 258"/>
                <a:gd name="f104" fmla="val 19"/>
                <a:gd name="f105" fmla="val 456"/>
                <a:gd name="f106" fmla="val 396"/>
                <a:gd name="f107" fmla="val 276"/>
                <a:gd name="f108" fmla="val 283"/>
                <a:gd name="f109" fmla="val 48"/>
                <a:gd name="f110" fmla="val 301"/>
                <a:gd name="f111" fmla="val 327"/>
                <a:gd name="f112" fmla="val 65"/>
                <a:gd name="f113" fmla="val 353"/>
                <a:gd name="f114" fmla="val 66"/>
                <a:gd name="f115" fmla="val 380"/>
                <a:gd name="f116" fmla="val 407"/>
                <a:gd name="f117" fmla="val 434"/>
                <a:gd name="f118" fmla="val 451"/>
                <a:gd name="f119" fmla="val 47"/>
                <a:gd name="f120" fmla="val 61"/>
                <a:gd name="f121" fmla="val 86"/>
                <a:gd name="f122" fmla="val 27"/>
                <a:gd name="f123" fmla="val 31"/>
                <a:gd name="f124" fmla="val 89"/>
                <a:gd name="f125" fmla="val 106"/>
                <a:gd name="f126" fmla="val 78"/>
                <a:gd name="f127" fmla="val 108"/>
                <a:gd name="f128" fmla="val 103"/>
                <a:gd name="f129" fmla="val 109"/>
                <a:gd name="f130" fmla="val 129"/>
                <a:gd name="f131" fmla="val 155"/>
                <a:gd name="f132" fmla="val 182"/>
                <a:gd name="f133" fmla="val 198"/>
                <a:gd name="f134" fmla="val 91"/>
                <a:gd name="f135" fmla="+- 0 0 -90"/>
                <a:gd name="f136" fmla="*/ f3 1 484"/>
                <a:gd name="f137" fmla="*/ f4 1 184"/>
                <a:gd name="f138" fmla="val f5"/>
                <a:gd name="f139" fmla="val f6"/>
                <a:gd name="f140" fmla="val f7"/>
                <a:gd name="f141" fmla="*/ f135 f0 1"/>
                <a:gd name="f142" fmla="+- f140 0 f138"/>
                <a:gd name="f143" fmla="+- f139 0 f138"/>
                <a:gd name="f144" fmla="*/ f141 1 f2"/>
                <a:gd name="f145" fmla="*/ f143 1 484"/>
                <a:gd name="f146" fmla="*/ f142 1 184"/>
                <a:gd name="f147" fmla="*/ 252 f143 1"/>
                <a:gd name="f148" fmla="*/ 0 f142 1"/>
                <a:gd name="f149" fmla="*/ 473 f143 1"/>
                <a:gd name="f150" fmla="*/ 379 f143 1"/>
                <a:gd name="f151" fmla="*/ 85 f142 1"/>
                <a:gd name="f152" fmla="*/ 376 f143 1"/>
                <a:gd name="f153" fmla="*/ 93 f142 1"/>
                <a:gd name="f154" fmla="*/ 335 f143 1"/>
                <a:gd name="f155" fmla="*/ 140 f142 1"/>
                <a:gd name="f156" fmla="*/ 298 f143 1"/>
                <a:gd name="f157" fmla="*/ 146 f142 1"/>
                <a:gd name="f158" fmla="*/ 265 f143 1"/>
                <a:gd name="f159" fmla="*/ 165 f142 1"/>
                <a:gd name="f160" fmla="*/ 223 f143 1"/>
                <a:gd name="f161" fmla="*/ 171 f142 1"/>
                <a:gd name="f162" fmla="*/ 191 f143 1"/>
                <a:gd name="f163" fmla="*/ 164 f142 1"/>
                <a:gd name="f164" fmla="*/ 107 f143 1"/>
                <a:gd name="f165" fmla="*/ 177 f142 1"/>
                <a:gd name="f166" fmla="*/ 127 f142 1"/>
                <a:gd name="f167" fmla="*/ 23 f143 1"/>
                <a:gd name="f168" fmla="*/ 97 f142 1"/>
                <a:gd name="f169" fmla="*/ 0 f143 1"/>
                <a:gd name="f170" fmla="*/ 43 f142 1"/>
                <a:gd name="f171" fmla="*/ 224 f143 1"/>
                <a:gd name="f172" fmla="*/ 127 f143 1"/>
                <a:gd name="f173" fmla="*/ 156 f142 1"/>
                <a:gd name="f174" fmla="*/ 202 f143 1"/>
                <a:gd name="f175" fmla="*/ 144 f142 1"/>
                <a:gd name="f176" fmla="*/ 216 f143 1"/>
                <a:gd name="f177" fmla="*/ 130 f142 1"/>
                <a:gd name="f178" fmla="*/ 256 f143 1"/>
                <a:gd name="f179" fmla="*/ 121 f142 1"/>
                <a:gd name="f180" fmla="*/ 297 f143 1"/>
                <a:gd name="f181" fmla="*/ 128 f142 1"/>
                <a:gd name="f182" fmla="*/ 356 f143 1"/>
                <a:gd name="f183" fmla="*/ 118 f142 1"/>
                <a:gd name="f184" fmla="*/ 84 f142 1"/>
                <a:gd name="f185" fmla="*/ 269 f143 1"/>
                <a:gd name="f186" fmla="*/ 50 f142 1"/>
                <a:gd name="f187" fmla="*/ 456 f143 1"/>
                <a:gd name="f188" fmla="*/ 19 f142 1"/>
                <a:gd name="f189" fmla="*/ 276 f143 1"/>
                <a:gd name="f190" fmla="*/ 327 f143 1"/>
                <a:gd name="f191" fmla="*/ 65 f142 1"/>
                <a:gd name="f192" fmla="*/ 407 f143 1"/>
                <a:gd name="f193" fmla="*/ 207 f143 1"/>
                <a:gd name="f194" fmla="*/ 61 f142 1"/>
                <a:gd name="f195" fmla="*/ 27 f143 1"/>
                <a:gd name="f196" fmla="*/ 78 f143 1"/>
                <a:gd name="f197" fmla="*/ 108 f142 1"/>
                <a:gd name="f198" fmla="*/ 155 f143 1"/>
                <a:gd name="f199" fmla="+- f144 0 f1"/>
                <a:gd name="f200" fmla="*/ f147 1 484"/>
                <a:gd name="f201" fmla="*/ f148 1 184"/>
                <a:gd name="f202" fmla="*/ f149 1 484"/>
                <a:gd name="f203" fmla="*/ f150 1 484"/>
                <a:gd name="f204" fmla="*/ f151 1 184"/>
                <a:gd name="f205" fmla="*/ f152 1 484"/>
                <a:gd name="f206" fmla="*/ f153 1 184"/>
                <a:gd name="f207" fmla="*/ f154 1 484"/>
                <a:gd name="f208" fmla="*/ f155 1 184"/>
                <a:gd name="f209" fmla="*/ f156 1 484"/>
                <a:gd name="f210" fmla="*/ f157 1 184"/>
                <a:gd name="f211" fmla="*/ f158 1 484"/>
                <a:gd name="f212" fmla="*/ f159 1 184"/>
                <a:gd name="f213" fmla="*/ f160 1 484"/>
                <a:gd name="f214" fmla="*/ f161 1 184"/>
                <a:gd name="f215" fmla="*/ f162 1 484"/>
                <a:gd name="f216" fmla="*/ f163 1 184"/>
                <a:gd name="f217" fmla="*/ f164 1 484"/>
                <a:gd name="f218" fmla="*/ f165 1 184"/>
                <a:gd name="f219" fmla="*/ f166 1 184"/>
                <a:gd name="f220" fmla="*/ f167 1 484"/>
                <a:gd name="f221" fmla="*/ f168 1 184"/>
                <a:gd name="f222" fmla="*/ f169 1 484"/>
                <a:gd name="f223" fmla="*/ f170 1 184"/>
                <a:gd name="f224" fmla="*/ f171 1 484"/>
                <a:gd name="f225" fmla="*/ f172 1 484"/>
                <a:gd name="f226" fmla="*/ f173 1 184"/>
                <a:gd name="f227" fmla="*/ f174 1 484"/>
                <a:gd name="f228" fmla="*/ f175 1 184"/>
                <a:gd name="f229" fmla="*/ f176 1 484"/>
                <a:gd name="f230" fmla="*/ f177 1 184"/>
                <a:gd name="f231" fmla="*/ f178 1 484"/>
                <a:gd name="f232" fmla="*/ f179 1 184"/>
                <a:gd name="f233" fmla="*/ f180 1 484"/>
                <a:gd name="f234" fmla="*/ f181 1 184"/>
                <a:gd name="f235" fmla="*/ f182 1 484"/>
                <a:gd name="f236" fmla="*/ f183 1 184"/>
                <a:gd name="f237" fmla="*/ f184 1 184"/>
                <a:gd name="f238" fmla="*/ f185 1 484"/>
                <a:gd name="f239" fmla="*/ f186 1 184"/>
                <a:gd name="f240" fmla="*/ f187 1 484"/>
                <a:gd name="f241" fmla="*/ f188 1 184"/>
                <a:gd name="f242" fmla="*/ f189 1 484"/>
                <a:gd name="f243" fmla="*/ f190 1 484"/>
                <a:gd name="f244" fmla="*/ f191 1 184"/>
                <a:gd name="f245" fmla="*/ f192 1 484"/>
                <a:gd name="f246" fmla="*/ f193 1 484"/>
                <a:gd name="f247" fmla="*/ f194 1 184"/>
                <a:gd name="f248" fmla="*/ f195 1 484"/>
                <a:gd name="f249" fmla="*/ f196 1 484"/>
                <a:gd name="f250" fmla="*/ f197 1 184"/>
                <a:gd name="f251" fmla="*/ f198 1 484"/>
                <a:gd name="f252" fmla="*/ 0 1 f145"/>
                <a:gd name="f253" fmla="*/ f139 1 f145"/>
                <a:gd name="f254" fmla="*/ 0 1 f146"/>
                <a:gd name="f255" fmla="*/ f140 1 f146"/>
                <a:gd name="f256" fmla="*/ f200 1 f145"/>
                <a:gd name="f257" fmla="*/ f201 1 f146"/>
                <a:gd name="f258" fmla="*/ f202 1 f145"/>
                <a:gd name="f259" fmla="*/ f203 1 f145"/>
                <a:gd name="f260" fmla="*/ f204 1 f146"/>
                <a:gd name="f261" fmla="*/ f205 1 f145"/>
                <a:gd name="f262" fmla="*/ f206 1 f146"/>
                <a:gd name="f263" fmla="*/ f207 1 f145"/>
                <a:gd name="f264" fmla="*/ f208 1 f146"/>
                <a:gd name="f265" fmla="*/ f209 1 f145"/>
                <a:gd name="f266" fmla="*/ f210 1 f146"/>
                <a:gd name="f267" fmla="*/ f211 1 f145"/>
                <a:gd name="f268" fmla="*/ f212 1 f146"/>
                <a:gd name="f269" fmla="*/ f213 1 f145"/>
                <a:gd name="f270" fmla="*/ f214 1 f146"/>
                <a:gd name="f271" fmla="*/ f215 1 f145"/>
                <a:gd name="f272" fmla="*/ f216 1 f146"/>
                <a:gd name="f273" fmla="*/ f217 1 f145"/>
                <a:gd name="f274" fmla="*/ f218 1 f146"/>
                <a:gd name="f275" fmla="*/ f219 1 f146"/>
                <a:gd name="f276" fmla="*/ f220 1 f145"/>
                <a:gd name="f277" fmla="*/ f221 1 f146"/>
                <a:gd name="f278" fmla="*/ f222 1 f145"/>
                <a:gd name="f279" fmla="*/ f223 1 f146"/>
                <a:gd name="f280" fmla="*/ f224 1 f145"/>
                <a:gd name="f281" fmla="*/ f225 1 f145"/>
                <a:gd name="f282" fmla="*/ f226 1 f146"/>
                <a:gd name="f283" fmla="*/ f227 1 f145"/>
                <a:gd name="f284" fmla="*/ f228 1 f146"/>
                <a:gd name="f285" fmla="*/ f229 1 f145"/>
                <a:gd name="f286" fmla="*/ f230 1 f146"/>
                <a:gd name="f287" fmla="*/ f231 1 f145"/>
                <a:gd name="f288" fmla="*/ f232 1 f146"/>
                <a:gd name="f289" fmla="*/ f233 1 f145"/>
                <a:gd name="f290" fmla="*/ f234 1 f146"/>
                <a:gd name="f291" fmla="*/ f235 1 f145"/>
                <a:gd name="f292" fmla="*/ f236 1 f146"/>
                <a:gd name="f293" fmla="*/ f237 1 f146"/>
                <a:gd name="f294" fmla="*/ f238 1 f145"/>
                <a:gd name="f295" fmla="*/ f239 1 f146"/>
                <a:gd name="f296" fmla="*/ f240 1 f145"/>
                <a:gd name="f297" fmla="*/ f241 1 f146"/>
                <a:gd name="f298" fmla="*/ f242 1 f145"/>
                <a:gd name="f299" fmla="*/ f243 1 f145"/>
                <a:gd name="f300" fmla="*/ f244 1 f146"/>
                <a:gd name="f301" fmla="*/ f245 1 f145"/>
                <a:gd name="f302" fmla="*/ f246 1 f145"/>
                <a:gd name="f303" fmla="*/ f247 1 f146"/>
                <a:gd name="f304" fmla="*/ f248 1 f145"/>
                <a:gd name="f305" fmla="*/ f249 1 f145"/>
                <a:gd name="f306" fmla="*/ f250 1 f146"/>
                <a:gd name="f307" fmla="*/ f251 1 f145"/>
                <a:gd name="f308" fmla="*/ f252 f136 1"/>
                <a:gd name="f309" fmla="*/ f253 f136 1"/>
                <a:gd name="f310" fmla="*/ f255 f137 1"/>
                <a:gd name="f311" fmla="*/ f254 f137 1"/>
                <a:gd name="f312" fmla="*/ f256 f136 1"/>
                <a:gd name="f313" fmla="*/ f257 f137 1"/>
                <a:gd name="f314" fmla="*/ f258 f136 1"/>
                <a:gd name="f315" fmla="*/ f259 f136 1"/>
                <a:gd name="f316" fmla="*/ f260 f137 1"/>
                <a:gd name="f317" fmla="*/ f261 f136 1"/>
                <a:gd name="f318" fmla="*/ f262 f137 1"/>
                <a:gd name="f319" fmla="*/ f263 f136 1"/>
                <a:gd name="f320" fmla="*/ f264 f137 1"/>
                <a:gd name="f321" fmla="*/ f265 f136 1"/>
                <a:gd name="f322" fmla="*/ f266 f137 1"/>
                <a:gd name="f323" fmla="*/ f267 f136 1"/>
                <a:gd name="f324" fmla="*/ f268 f137 1"/>
                <a:gd name="f325" fmla="*/ f269 f136 1"/>
                <a:gd name="f326" fmla="*/ f270 f137 1"/>
                <a:gd name="f327" fmla="*/ f271 f136 1"/>
                <a:gd name="f328" fmla="*/ f272 f137 1"/>
                <a:gd name="f329" fmla="*/ f273 f136 1"/>
                <a:gd name="f330" fmla="*/ f274 f137 1"/>
                <a:gd name="f331" fmla="*/ f275 f137 1"/>
                <a:gd name="f332" fmla="*/ f276 f136 1"/>
                <a:gd name="f333" fmla="*/ f277 f137 1"/>
                <a:gd name="f334" fmla="*/ f278 f136 1"/>
                <a:gd name="f335" fmla="*/ f279 f137 1"/>
                <a:gd name="f336" fmla="*/ f280 f136 1"/>
                <a:gd name="f337" fmla="*/ f281 f136 1"/>
                <a:gd name="f338" fmla="*/ f282 f137 1"/>
                <a:gd name="f339" fmla="*/ f283 f136 1"/>
                <a:gd name="f340" fmla="*/ f284 f137 1"/>
                <a:gd name="f341" fmla="*/ f285 f136 1"/>
                <a:gd name="f342" fmla="*/ f286 f137 1"/>
                <a:gd name="f343" fmla="*/ f287 f136 1"/>
                <a:gd name="f344" fmla="*/ f288 f137 1"/>
                <a:gd name="f345" fmla="*/ f289 f136 1"/>
                <a:gd name="f346" fmla="*/ f290 f137 1"/>
                <a:gd name="f347" fmla="*/ f291 f136 1"/>
                <a:gd name="f348" fmla="*/ f292 f137 1"/>
                <a:gd name="f349" fmla="*/ f293 f137 1"/>
                <a:gd name="f350" fmla="*/ f294 f136 1"/>
                <a:gd name="f351" fmla="*/ f295 f137 1"/>
                <a:gd name="f352" fmla="*/ f296 f136 1"/>
                <a:gd name="f353" fmla="*/ f297 f137 1"/>
                <a:gd name="f354" fmla="*/ f298 f136 1"/>
                <a:gd name="f355" fmla="*/ f299 f136 1"/>
                <a:gd name="f356" fmla="*/ f300 f137 1"/>
                <a:gd name="f357" fmla="*/ f301 f136 1"/>
                <a:gd name="f358" fmla="*/ f302 f136 1"/>
                <a:gd name="f359" fmla="*/ f303 f137 1"/>
                <a:gd name="f360" fmla="*/ f304 f136 1"/>
                <a:gd name="f361" fmla="*/ f305 f136 1"/>
                <a:gd name="f362" fmla="*/ f306 f137 1"/>
                <a:gd name="f363" fmla="*/ f307 f136 1"/>
              </a:gdLst>
              <a:ahLst/>
              <a:cxnLst>
                <a:cxn ang="3cd4">
                  <a:pos x="hc" y="t"/>
                </a:cxn>
                <a:cxn ang="0">
                  <a:pos x="r" y="vc"/>
                </a:cxn>
                <a:cxn ang="cd4">
                  <a:pos x="hc" y="b"/>
                </a:cxn>
                <a:cxn ang="cd2">
                  <a:pos x="l" y="vc"/>
                </a:cxn>
                <a:cxn ang="f199">
                  <a:pos x="f312" y="f313"/>
                </a:cxn>
                <a:cxn ang="f199">
                  <a:pos x="f314" y="f313"/>
                </a:cxn>
                <a:cxn ang="f199">
                  <a:pos x="f315" y="f316"/>
                </a:cxn>
                <a:cxn ang="f199">
                  <a:pos x="f317" y="f318"/>
                </a:cxn>
                <a:cxn ang="f199">
                  <a:pos x="f319" y="f320"/>
                </a:cxn>
                <a:cxn ang="f199">
                  <a:pos x="f321" y="f322"/>
                </a:cxn>
                <a:cxn ang="f199">
                  <a:pos x="f323" y="f324"/>
                </a:cxn>
                <a:cxn ang="f199">
                  <a:pos x="f325" y="f326"/>
                </a:cxn>
                <a:cxn ang="f199">
                  <a:pos x="f327" y="f328"/>
                </a:cxn>
                <a:cxn ang="f199">
                  <a:pos x="f329" y="f330"/>
                </a:cxn>
                <a:cxn ang="f199">
                  <a:pos x="f329" y="f331"/>
                </a:cxn>
                <a:cxn ang="f199">
                  <a:pos x="f332" y="f333"/>
                </a:cxn>
                <a:cxn ang="f199">
                  <a:pos x="f334" y="f335"/>
                </a:cxn>
                <a:cxn ang="f199">
                  <a:pos x="f336" y="f335"/>
                </a:cxn>
                <a:cxn ang="f199">
                  <a:pos x="f337" y="f331"/>
                </a:cxn>
                <a:cxn ang="f199">
                  <a:pos x="f337" y="f338"/>
                </a:cxn>
                <a:cxn ang="f199">
                  <a:pos x="f339" y="f340"/>
                </a:cxn>
                <a:cxn ang="f199">
                  <a:pos x="f341" y="f342"/>
                </a:cxn>
                <a:cxn ang="f199">
                  <a:pos x="f343" y="f344"/>
                </a:cxn>
                <a:cxn ang="f199">
                  <a:pos x="f345" y="f346"/>
                </a:cxn>
                <a:cxn ang="f199">
                  <a:pos x="f347" y="f348"/>
                </a:cxn>
                <a:cxn ang="f199">
                  <a:pos x="f347" y="f349"/>
                </a:cxn>
                <a:cxn ang="f199">
                  <a:pos x="f350" y="f351"/>
                </a:cxn>
                <a:cxn ang="f199">
                  <a:pos x="f312" y="f313"/>
                </a:cxn>
                <a:cxn ang="f199">
                  <a:pos x="f352" y="f353"/>
                </a:cxn>
                <a:cxn ang="f199">
                  <a:pos x="f354" y="f353"/>
                </a:cxn>
                <a:cxn ang="f199">
                  <a:pos x="f355" y="f356"/>
                </a:cxn>
                <a:cxn ang="f199">
                  <a:pos x="f357" y="f356"/>
                </a:cxn>
                <a:cxn ang="f199">
                  <a:pos x="f352" y="f353"/>
                </a:cxn>
                <a:cxn ang="f199">
                  <a:pos x="f358" y="f359"/>
                </a:cxn>
                <a:cxn ang="f199">
                  <a:pos x="f360" y="f359"/>
                </a:cxn>
                <a:cxn ang="f199">
                  <a:pos x="f361" y="f362"/>
                </a:cxn>
                <a:cxn ang="f199">
                  <a:pos x="f363" y="f362"/>
                </a:cxn>
                <a:cxn ang="f199">
                  <a:pos x="f358" y="f359"/>
                </a:cxn>
              </a:cxnLst>
              <a:rect l="f308" t="f311" r="f309" b="f310"/>
              <a:pathLst>
                <a:path w="484" h="184">
                  <a:moveTo>
                    <a:pt x="f8" y="f5"/>
                  </a:moveTo>
                  <a:cubicBezTo>
                    <a:pt x="f9" y="f5"/>
                    <a:pt x="f10" y="f5"/>
                    <a:pt x="f11" y="f5"/>
                  </a:cubicBezTo>
                  <a:cubicBezTo>
                    <a:pt x="f6" y="f12"/>
                    <a:pt x="f13" y="f14"/>
                    <a:pt x="f15" y="f16"/>
                  </a:cubicBezTo>
                  <a:cubicBezTo>
                    <a:pt x="f17" y="f18"/>
                    <a:pt x="f19" y="f20"/>
                    <a:pt x="f19" y="f21"/>
                  </a:cubicBezTo>
                  <a:cubicBezTo>
                    <a:pt x="f22" y="f23"/>
                    <a:pt x="f22" y="f23"/>
                    <a:pt x="f24" y="f25"/>
                  </a:cubicBezTo>
                  <a:cubicBezTo>
                    <a:pt x="f26" y="f27"/>
                    <a:pt x="f28" y="f29"/>
                    <a:pt x="f30" y="f31"/>
                  </a:cubicBezTo>
                  <a:cubicBezTo>
                    <a:pt x="f32" y="f33"/>
                    <a:pt x="f34" y="f35"/>
                    <a:pt x="f36" y="f37"/>
                  </a:cubicBezTo>
                  <a:cubicBezTo>
                    <a:pt x="f38" y="f39"/>
                    <a:pt x="f40" y="f7"/>
                    <a:pt x="f41" y="f42"/>
                  </a:cubicBezTo>
                  <a:cubicBezTo>
                    <a:pt x="f43" y="f44"/>
                    <a:pt x="f45" y="f44"/>
                    <a:pt x="f46" y="f47"/>
                  </a:cubicBezTo>
                  <a:cubicBezTo>
                    <a:pt x="f37" y="f48"/>
                    <a:pt x="f49" y="f50"/>
                    <a:pt x="f51" y="f52"/>
                  </a:cubicBezTo>
                  <a:cubicBezTo>
                    <a:pt x="f51" y="f53"/>
                    <a:pt x="f51" y="f29"/>
                    <a:pt x="f51" y="f54"/>
                  </a:cubicBezTo>
                  <a:cubicBezTo>
                    <a:pt x="f55" y="f54"/>
                    <a:pt x="f56" y="f57"/>
                    <a:pt x="f58" y="f59"/>
                  </a:cubicBezTo>
                  <a:cubicBezTo>
                    <a:pt x="f60" y="f61"/>
                    <a:pt x="f62" y="f63"/>
                    <a:pt x="f5" y="f64"/>
                  </a:cubicBezTo>
                  <a:cubicBezTo>
                    <a:pt x="f14" y="f64"/>
                    <a:pt x="f65" y="f64"/>
                    <a:pt x="f66" y="f64"/>
                  </a:cubicBezTo>
                  <a:cubicBezTo>
                    <a:pt x="f67" y="f68"/>
                    <a:pt x="f69" y="f70"/>
                    <a:pt x="f54" y="f54"/>
                  </a:cubicBezTo>
                  <a:cubicBezTo>
                    <a:pt x="f54" y="f71"/>
                    <a:pt x="f54" y="f72"/>
                    <a:pt x="f54" y="f73"/>
                  </a:cubicBezTo>
                  <a:cubicBezTo>
                    <a:pt x="f74" y="f65"/>
                    <a:pt x="f52" y="f75"/>
                    <a:pt x="f76" y="f29"/>
                  </a:cubicBezTo>
                  <a:cubicBezTo>
                    <a:pt x="f77" y="f27"/>
                    <a:pt x="f43" y="f78"/>
                    <a:pt x="f79" y="f80"/>
                  </a:cubicBezTo>
                  <a:cubicBezTo>
                    <a:pt x="f81" y="f82"/>
                    <a:pt x="f83" y="f84"/>
                    <a:pt x="f38" y="f85"/>
                  </a:cubicBezTo>
                  <a:cubicBezTo>
                    <a:pt x="f86" y="f23"/>
                    <a:pt x="f87" y="f88"/>
                    <a:pt x="f89" y="f90"/>
                  </a:cubicBezTo>
                  <a:cubicBezTo>
                    <a:pt x="f91" y="f92"/>
                    <a:pt x="f93" y="f85"/>
                    <a:pt x="f94" y="f95"/>
                  </a:cubicBezTo>
                  <a:cubicBezTo>
                    <a:pt x="f94" y="f51"/>
                    <a:pt x="f94" y="f59"/>
                    <a:pt x="f94" y="f96"/>
                  </a:cubicBezTo>
                  <a:cubicBezTo>
                    <a:pt x="f97" y="f16"/>
                    <a:pt x="f98" y="f61"/>
                    <a:pt x="f99" y="f100"/>
                  </a:cubicBezTo>
                  <a:cubicBezTo>
                    <a:pt x="f101" y="f102"/>
                    <a:pt x="f103" y="f104"/>
                    <a:pt x="f8" y="f5"/>
                  </a:cubicBezTo>
                  <a:close/>
                  <a:moveTo>
                    <a:pt x="f105" y="f104"/>
                  </a:moveTo>
                  <a:cubicBezTo>
                    <a:pt x="f106" y="f104"/>
                    <a:pt x="f93" y="f104"/>
                    <a:pt x="f107" y="f104"/>
                  </a:cubicBezTo>
                  <a:cubicBezTo>
                    <a:pt x="f108" y="f109"/>
                    <a:pt x="f110" y="f63"/>
                    <a:pt x="f111" y="f112"/>
                  </a:cubicBezTo>
                  <a:cubicBezTo>
                    <a:pt x="f113" y="f114"/>
                    <a:pt x="f115" y="f114"/>
                    <a:pt x="f116" y="f112"/>
                  </a:cubicBezTo>
                  <a:cubicBezTo>
                    <a:pt x="f117" y="f63"/>
                    <a:pt x="f118" y="f119"/>
                    <a:pt x="f105" y="f104"/>
                  </a:cubicBezTo>
                  <a:close/>
                  <a:moveTo>
                    <a:pt x="f77" y="f120"/>
                  </a:moveTo>
                  <a:cubicBezTo>
                    <a:pt x="f31" y="f120"/>
                    <a:pt x="f121" y="f120"/>
                    <a:pt x="f122" y="f120"/>
                  </a:cubicBezTo>
                  <a:cubicBezTo>
                    <a:pt x="f123" y="f124"/>
                    <a:pt x="f12" y="f125"/>
                    <a:pt x="f126" y="f127"/>
                  </a:cubicBezTo>
                  <a:cubicBezTo>
                    <a:pt x="f128" y="f129"/>
                    <a:pt x="f130" y="f129"/>
                    <a:pt x="f131" y="f127"/>
                  </a:cubicBezTo>
                  <a:cubicBezTo>
                    <a:pt x="f132" y="f125"/>
                    <a:pt x="f133" y="f134"/>
                    <a:pt x="f77" y="f120"/>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313" name="Freeform 321">
              <a:extLst>
                <a:ext uri="{FF2B5EF4-FFF2-40B4-BE49-F238E27FC236}">
                  <a16:creationId xmlns:a16="http://schemas.microsoft.com/office/drawing/2014/main" id="{FFE7E31C-5762-1AB4-3865-F0FF4AE0F27D}"/>
                </a:ext>
              </a:extLst>
            </p:cNvPr>
            <p:cNvSpPr/>
            <p:nvPr/>
          </p:nvSpPr>
          <p:spPr>
            <a:xfrm>
              <a:off x="5907088" y="3238896"/>
              <a:ext cx="387348" cy="392113"/>
            </a:xfrm>
            <a:custGeom>
              <a:avLst/>
              <a:gdLst>
                <a:gd name="f0" fmla="val 10800000"/>
                <a:gd name="f1" fmla="val 5400000"/>
                <a:gd name="f2" fmla="val 180"/>
                <a:gd name="f3" fmla="val w"/>
                <a:gd name="f4" fmla="val h"/>
                <a:gd name="f5" fmla="val 0"/>
                <a:gd name="f6" fmla="val 327"/>
                <a:gd name="f7" fmla="val 331"/>
                <a:gd name="f8" fmla="val 275"/>
                <a:gd name="f9" fmla="val 51"/>
                <a:gd name="f10" fmla="val 189"/>
                <a:gd name="f11" fmla="val 107"/>
                <a:gd name="f12" fmla="val 28"/>
                <a:gd name="f13" fmla="val 21"/>
                <a:gd name="f14" fmla="val 59"/>
                <a:gd name="f15" fmla="val 15"/>
                <a:gd name="f16" fmla="val 65"/>
                <a:gd name="f17" fmla="val 10"/>
                <a:gd name="f18" fmla="val 71"/>
                <a:gd name="f19" fmla="val 7"/>
                <a:gd name="f20" fmla="val 60"/>
                <a:gd name="f21" fmla="val 4"/>
                <a:gd name="f22" fmla="val 48"/>
                <a:gd name="f23" fmla="val 33"/>
                <a:gd name="f24" fmla="val 56"/>
                <a:gd name="f25" fmla="val 32"/>
                <a:gd name="f26" fmla="val 158"/>
                <a:gd name="f27" fmla="val 177"/>
                <a:gd name="f28" fmla="val 34"/>
                <a:gd name="f29" fmla="val 191"/>
                <a:gd name="f30" fmla="val 29"/>
                <a:gd name="f31" fmla="val 202"/>
                <a:gd name="f32" fmla="val 13"/>
                <a:gd name="f33" fmla="val 206"/>
                <a:gd name="f34" fmla="val 216"/>
                <a:gd name="f35" fmla="val 2"/>
                <a:gd name="f36" fmla="val 223"/>
                <a:gd name="f37" fmla="val 256"/>
                <a:gd name="f38" fmla="val 289"/>
                <a:gd name="f39" fmla="val 1"/>
                <a:gd name="f40" fmla="val 325"/>
                <a:gd name="f41" fmla="val 9"/>
                <a:gd name="f42" fmla="val 22"/>
                <a:gd name="f43" fmla="val 108"/>
                <a:gd name="f44" fmla="val 194"/>
                <a:gd name="f45" fmla="val 280"/>
                <a:gd name="f46" fmla="val 310"/>
                <a:gd name="f47" fmla="val 307"/>
                <a:gd name="f48" fmla="val 282"/>
                <a:gd name="f49" fmla="val 329"/>
                <a:gd name="f50" fmla="val 254"/>
                <a:gd name="f51" fmla="val 326"/>
                <a:gd name="f52" fmla="val 239"/>
                <a:gd name="f53" fmla="val 305"/>
                <a:gd name="f54" fmla="val 244"/>
                <a:gd name="f55" fmla="val 271"/>
                <a:gd name="f56" fmla="val 253"/>
                <a:gd name="f57" fmla="val 270"/>
                <a:gd name="f58" fmla="val 263"/>
                <a:gd name="f59" fmla="val 269"/>
                <a:gd name="f60" fmla="val 268"/>
                <a:gd name="f61" fmla="val 196"/>
                <a:gd name="f62" fmla="val 124"/>
                <a:gd name="f63" fmla="+- 0 0 -90"/>
                <a:gd name="f64" fmla="*/ f3 1 327"/>
                <a:gd name="f65" fmla="*/ f4 1 331"/>
                <a:gd name="f66" fmla="val f5"/>
                <a:gd name="f67" fmla="val f6"/>
                <a:gd name="f68" fmla="val f7"/>
                <a:gd name="f69" fmla="*/ f63 f0 1"/>
                <a:gd name="f70" fmla="+- f68 0 f66"/>
                <a:gd name="f71" fmla="+- f67 0 f66"/>
                <a:gd name="f72" fmla="*/ f69 1 f2"/>
                <a:gd name="f73" fmla="*/ f71 1 327"/>
                <a:gd name="f74" fmla="*/ f70 1 331"/>
                <a:gd name="f75" fmla="*/ 275 f71 1"/>
                <a:gd name="f76" fmla="*/ 51 f70 1"/>
                <a:gd name="f77" fmla="*/ 28 f71 1"/>
                <a:gd name="f78" fmla="*/ 10 f71 1"/>
                <a:gd name="f79" fmla="*/ 71 f70 1"/>
                <a:gd name="f80" fmla="*/ 0 f71 1"/>
                <a:gd name="f81" fmla="*/ 33 f70 1"/>
                <a:gd name="f82" fmla="*/ 158 f71 1"/>
                <a:gd name="f83" fmla="*/ 202 f71 1"/>
                <a:gd name="f84" fmla="*/ 13 f70 1"/>
                <a:gd name="f85" fmla="*/ 223 f71 1"/>
                <a:gd name="f86" fmla="*/ 2 f70 1"/>
                <a:gd name="f87" fmla="*/ 325 f71 1"/>
                <a:gd name="f88" fmla="*/ 1 f70 1"/>
                <a:gd name="f89" fmla="*/ 327 f71 1"/>
                <a:gd name="f90" fmla="*/ 22 f70 1"/>
                <a:gd name="f91" fmla="*/ 280 f70 1"/>
                <a:gd name="f92" fmla="*/ 282 f71 1"/>
                <a:gd name="f93" fmla="*/ 329 f70 1"/>
                <a:gd name="f94" fmla="*/ 244 f71 1"/>
                <a:gd name="f95" fmla="*/ 271 f70 1"/>
                <a:gd name="f96" fmla="*/ 268 f70 1"/>
                <a:gd name="f97" fmla="+- f72 0 f1"/>
                <a:gd name="f98" fmla="*/ f75 1 327"/>
                <a:gd name="f99" fmla="*/ f76 1 331"/>
                <a:gd name="f100" fmla="*/ f77 1 327"/>
                <a:gd name="f101" fmla="*/ f78 1 327"/>
                <a:gd name="f102" fmla="*/ f79 1 331"/>
                <a:gd name="f103" fmla="*/ f80 1 327"/>
                <a:gd name="f104" fmla="*/ f81 1 331"/>
                <a:gd name="f105" fmla="*/ f82 1 327"/>
                <a:gd name="f106" fmla="*/ f83 1 327"/>
                <a:gd name="f107" fmla="*/ f84 1 331"/>
                <a:gd name="f108" fmla="*/ f85 1 327"/>
                <a:gd name="f109" fmla="*/ f86 1 331"/>
                <a:gd name="f110" fmla="*/ f87 1 327"/>
                <a:gd name="f111" fmla="*/ f88 1 331"/>
                <a:gd name="f112" fmla="*/ f89 1 327"/>
                <a:gd name="f113" fmla="*/ f90 1 331"/>
                <a:gd name="f114" fmla="*/ f91 1 331"/>
                <a:gd name="f115" fmla="*/ f92 1 327"/>
                <a:gd name="f116" fmla="*/ f93 1 331"/>
                <a:gd name="f117" fmla="*/ f94 1 327"/>
                <a:gd name="f118" fmla="*/ f95 1 331"/>
                <a:gd name="f119" fmla="*/ f96 1 331"/>
                <a:gd name="f120" fmla="*/ 0 1 f73"/>
                <a:gd name="f121" fmla="*/ f67 1 f73"/>
                <a:gd name="f122" fmla="*/ 0 1 f74"/>
                <a:gd name="f123" fmla="*/ f68 1 f74"/>
                <a:gd name="f124" fmla="*/ f98 1 f73"/>
                <a:gd name="f125" fmla="*/ f99 1 f74"/>
                <a:gd name="f126" fmla="*/ f100 1 f73"/>
                <a:gd name="f127" fmla="*/ f101 1 f73"/>
                <a:gd name="f128" fmla="*/ f102 1 f74"/>
                <a:gd name="f129" fmla="*/ f103 1 f73"/>
                <a:gd name="f130" fmla="*/ f104 1 f74"/>
                <a:gd name="f131" fmla="*/ f105 1 f73"/>
                <a:gd name="f132" fmla="*/ f106 1 f73"/>
                <a:gd name="f133" fmla="*/ f107 1 f74"/>
                <a:gd name="f134" fmla="*/ f108 1 f73"/>
                <a:gd name="f135" fmla="*/ f109 1 f74"/>
                <a:gd name="f136" fmla="*/ f110 1 f73"/>
                <a:gd name="f137" fmla="*/ f111 1 f74"/>
                <a:gd name="f138" fmla="*/ f112 1 f73"/>
                <a:gd name="f139" fmla="*/ f113 1 f74"/>
                <a:gd name="f140" fmla="*/ f114 1 f74"/>
                <a:gd name="f141" fmla="*/ f115 1 f73"/>
                <a:gd name="f142" fmla="*/ f116 1 f74"/>
                <a:gd name="f143" fmla="*/ f117 1 f73"/>
                <a:gd name="f144" fmla="*/ f118 1 f74"/>
                <a:gd name="f145" fmla="*/ f119 1 f74"/>
                <a:gd name="f146" fmla="*/ f120 f64 1"/>
                <a:gd name="f147" fmla="*/ f121 f64 1"/>
                <a:gd name="f148" fmla="*/ f123 f65 1"/>
                <a:gd name="f149" fmla="*/ f122 f65 1"/>
                <a:gd name="f150" fmla="*/ f124 f64 1"/>
                <a:gd name="f151" fmla="*/ f125 f65 1"/>
                <a:gd name="f152" fmla="*/ f126 f64 1"/>
                <a:gd name="f153" fmla="*/ f127 f64 1"/>
                <a:gd name="f154" fmla="*/ f128 f65 1"/>
                <a:gd name="f155" fmla="*/ f129 f64 1"/>
                <a:gd name="f156" fmla="*/ f130 f65 1"/>
                <a:gd name="f157" fmla="*/ f131 f64 1"/>
                <a:gd name="f158" fmla="*/ f132 f64 1"/>
                <a:gd name="f159" fmla="*/ f133 f65 1"/>
                <a:gd name="f160" fmla="*/ f134 f64 1"/>
                <a:gd name="f161" fmla="*/ f135 f65 1"/>
                <a:gd name="f162" fmla="*/ f136 f64 1"/>
                <a:gd name="f163" fmla="*/ f137 f65 1"/>
                <a:gd name="f164" fmla="*/ f138 f64 1"/>
                <a:gd name="f165" fmla="*/ f139 f65 1"/>
                <a:gd name="f166" fmla="*/ f140 f65 1"/>
                <a:gd name="f167" fmla="*/ f141 f64 1"/>
                <a:gd name="f168" fmla="*/ f142 f65 1"/>
                <a:gd name="f169" fmla="*/ f143 f64 1"/>
                <a:gd name="f170" fmla="*/ f144 f65 1"/>
                <a:gd name="f171" fmla="*/ f145 f65 1"/>
              </a:gdLst>
              <a:ahLst/>
              <a:cxnLst>
                <a:cxn ang="3cd4">
                  <a:pos x="hc" y="t"/>
                </a:cxn>
                <a:cxn ang="0">
                  <a:pos x="r" y="vc"/>
                </a:cxn>
                <a:cxn ang="cd4">
                  <a:pos x="hc" y="b"/>
                </a:cxn>
                <a:cxn ang="cd2">
                  <a:pos x="l" y="vc"/>
                </a:cxn>
                <a:cxn ang="f97">
                  <a:pos x="f150" y="f151"/>
                </a:cxn>
                <a:cxn ang="f97">
                  <a:pos x="f152" y="f151"/>
                </a:cxn>
                <a:cxn ang="f97">
                  <a:pos x="f153" y="f154"/>
                </a:cxn>
                <a:cxn ang="f97">
                  <a:pos x="f155" y="f156"/>
                </a:cxn>
                <a:cxn ang="f97">
                  <a:pos x="f157" y="f156"/>
                </a:cxn>
                <a:cxn ang="f97">
                  <a:pos x="f158" y="f159"/>
                </a:cxn>
                <a:cxn ang="f97">
                  <a:pos x="f160" y="f161"/>
                </a:cxn>
                <a:cxn ang="f97">
                  <a:pos x="f162" y="f163"/>
                </a:cxn>
                <a:cxn ang="f97">
                  <a:pos x="f164" y="f165"/>
                </a:cxn>
                <a:cxn ang="f97">
                  <a:pos x="f164" y="f166"/>
                </a:cxn>
                <a:cxn ang="f97">
                  <a:pos x="f167" y="f168"/>
                </a:cxn>
                <a:cxn ang="f97">
                  <a:pos x="f169" y="f170"/>
                </a:cxn>
                <a:cxn ang="f97">
                  <a:pos x="f150" y="f171"/>
                </a:cxn>
                <a:cxn ang="f97">
                  <a:pos x="f150" y="f151"/>
                </a:cxn>
              </a:cxnLst>
              <a:rect l="f146" t="f149" r="f147" b="f148"/>
              <a:pathLst>
                <a:path w="327" h="331">
                  <a:moveTo>
                    <a:pt x="f8" y="f9"/>
                  </a:moveTo>
                  <a:cubicBezTo>
                    <a:pt x="f10" y="f9"/>
                    <a:pt x="f11" y="f9"/>
                    <a:pt x="f12" y="f9"/>
                  </a:cubicBezTo>
                  <a:cubicBezTo>
                    <a:pt x="f13" y="f14"/>
                    <a:pt x="f15" y="f16"/>
                    <a:pt x="f17" y="f18"/>
                  </a:cubicBezTo>
                  <a:cubicBezTo>
                    <a:pt x="f19" y="f20"/>
                    <a:pt x="f21" y="f22"/>
                    <a:pt x="f5" y="f23"/>
                  </a:cubicBezTo>
                  <a:cubicBezTo>
                    <a:pt x="f24" y="f23"/>
                    <a:pt x="f11" y="f25"/>
                    <a:pt x="f26" y="f23"/>
                  </a:cubicBezTo>
                  <a:cubicBezTo>
                    <a:pt x="f27" y="f28"/>
                    <a:pt x="f29" y="f30"/>
                    <a:pt x="f31" y="f32"/>
                  </a:cubicBezTo>
                  <a:cubicBezTo>
                    <a:pt x="f33" y="f19"/>
                    <a:pt x="f34" y="f35"/>
                    <a:pt x="f36" y="f35"/>
                  </a:cubicBezTo>
                  <a:cubicBezTo>
                    <a:pt x="f37" y="f5"/>
                    <a:pt x="f38" y="f39"/>
                    <a:pt x="f40" y="f39"/>
                  </a:cubicBezTo>
                  <a:cubicBezTo>
                    <a:pt x="f40" y="f41"/>
                    <a:pt x="f6" y="f15"/>
                    <a:pt x="f6" y="f42"/>
                  </a:cubicBezTo>
                  <a:cubicBezTo>
                    <a:pt x="f6" y="f43"/>
                    <a:pt x="f6" y="f44"/>
                    <a:pt x="f6" y="f45"/>
                  </a:cubicBezTo>
                  <a:cubicBezTo>
                    <a:pt x="f6" y="f46"/>
                    <a:pt x="f47" y="f7"/>
                    <a:pt x="f48" y="f49"/>
                  </a:cubicBezTo>
                  <a:cubicBezTo>
                    <a:pt x="f50" y="f51"/>
                    <a:pt x="f52" y="f53"/>
                    <a:pt x="f54" y="f55"/>
                  </a:cubicBezTo>
                  <a:cubicBezTo>
                    <a:pt x="f56" y="f57"/>
                    <a:pt x="f58" y="f59"/>
                    <a:pt x="f8" y="f60"/>
                  </a:cubicBezTo>
                  <a:cubicBezTo>
                    <a:pt x="f8" y="f61"/>
                    <a:pt x="f8" y="f62"/>
                    <a:pt x="f8" y="f9"/>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314" name="Freeform 322">
              <a:extLst>
                <a:ext uri="{FF2B5EF4-FFF2-40B4-BE49-F238E27FC236}">
                  <a16:creationId xmlns:a16="http://schemas.microsoft.com/office/drawing/2014/main" id="{D9F83B10-CE00-BAC8-A45E-B5088F528AD9}"/>
                </a:ext>
              </a:extLst>
            </p:cNvPr>
            <p:cNvSpPr/>
            <p:nvPr/>
          </p:nvSpPr>
          <p:spPr>
            <a:xfrm>
              <a:off x="5084768" y="5208989"/>
              <a:ext cx="381003" cy="361946"/>
            </a:xfrm>
            <a:custGeom>
              <a:avLst/>
              <a:gdLst>
                <a:gd name="f0" fmla="val 10800000"/>
                <a:gd name="f1" fmla="val 5400000"/>
                <a:gd name="f2" fmla="val 180"/>
                <a:gd name="f3" fmla="val w"/>
                <a:gd name="f4" fmla="val h"/>
                <a:gd name="f5" fmla="val 0"/>
                <a:gd name="f6" fmla="val 321"/>
                <a:gd name="f7" fmla="val 305"/>
                <a:gd name="f8" fmla="val 1"/>
                <a:gd name="f9" fmla="val 297"/>
                <a:gd name="f10" fmla="val 9"/>
                <a:gd name="f11" fmla="val 294"/>
                <a:gd name="f12" fmla="val 16"/>
                <a:gd name="f13" fmla="val 290"/>
                <a:gd name="f14" fmla="val 23"/>
                <a:gd name="f15" fmla="val 98"/>
                <a:gd name="f16" fmla="val 289"/>
                <a:gd name="f17" fmla="val 173"/>
                <a:gd name="f18" fmla="val 248"/>
                <a:gd name="f19" fmla="val 257"/>
                <a:gd name="f20" fmla="val 265"/>
                <a:gd name="f21" fmla="val 276"/>
                <a:gd name="f22" fmla="val 212"/>
                <a:gd name="f23" fmla="val 137"/>
                <a:gd name="f24" fmla="val 59"/>
                <a:gd name="f25" fmla="val 198"/>
                <a:gd name="f26" fmla="val 120"/>
                <a:gd name="f27" fmla="val 38"/>
                <a:gd name="f28" fmla="val 55"/>
                <a:gd name="f29" fmla="val 21"/>
                <a:gd name="f30" fmla="val 20"/>
                <a:gd name="f31" fmla="val 19"/>
                <a:gd name="f32" fmla="val 6"/>
                <a:gd name="f33" fmla="val 2"/>
                <a:gd name="f34" fmla="val 4"/>
                <a:gd name="f35" fmla="val 3"/>
                <a:gd name="f36" fmla="val 5"/>
                <a:gd name="f37" fmla="val 105"/>
                <a:gd name="f38" fmla="val 205"/>
                <a:gd name="f39" fmla="val 308"/>
                <a:gd name="f40" fmla="val 304"/>
                <a:gd name="f41" fmla="val 44"/>
                <a:gd name="f42" fmla="val 296"/>
                <a:gd name="f43" fmla="val 63"/>
                <a:gd name="f44" fmla="val 293"/>
                <a:gd name="f45" fmla="val 65"/>
                <a:gd name="f46" fmla="val 295"/>
                <a:gd name="f47" fmla="val 75"/>
                <a:gd name="f48" fmla="val 81"/>
                <a:gd name="f49" fmla="val 146"/>
                <a:gd name="f50" fmla="val 277"/>
                <a:gd name="f51" fmla="val 286"/>
                <a:gd name="f52" fmla="val 196"/>
                <a:gd name="f53" fmla="val 100"/>
                <a:gd name="f54" fmla="val 302"/>
                <a:gd name="f55" fmla="val 299"/>
                <a:gd name="f56" fmla="+- 0 0 -90"/>
                <a:gd name="f57" fmla="*/ f3 1 321"/>
                <a:gd name="f58" fmla="*/ f4 1 305"/>
                <a:gd name="f59" fmla="val f5"/>
                <a:gd name="f60" fmla="val f6"/>
                <a:gd name="f61" fmla="val f7"/>
                <a:gd name="f62" fmla="*/ f56 f0 1"/>
                <a:gd name="f63" fmla="+- f61 0 f59"/>
                <a:gd name="f64" fmla="+- f60 0 f59"/>
                <a:gd name="f65" fmla="*/ f62 1 f2"/>
                <a:gd name="f66" fmla="*/ f64 1 321"/>
                <a:gd name="f67" fmla="*/ f63 1 305"/>
                <a:gd name="f68" fmla="*/ 1 f64 1"/>
                <a:gd name="f69" fmla="*/ 297 f63 1"/>
                <a:gd name="f70" fmla="*/ 23 f64 1"/>
                <a:gd name="f71" fmla="*/ 290 f63 1"/>
                <a:gd name="f72" fmla="*/ 248 f64 1"/>
                <a:gd name="f73" fmla="*/ 289 f63 1"/>
                <a:gd name="f74" fmla="*/ 276 f64 1"/>
                <a:gd name="f75" fmla="*/ 59 f63 1"/>
                <a:gd name="f76" fmla="*/ 38 f64 1"/>
                <a:gd name="f77" fmla="*/ 0 f64 1"/>
                <a:gd name="f78" fmla="*/ 6 f63 1"/>
                <a:gd name="f79" fmla="*/ 5 f64 1"/>
                <a:gd name="f80" fmla="*/ 0 f63 1"/>
                <a:gd name="f81" fmla="*/ 308 f64 1"/>
                <a:gd name="f82" fmla="*/ 296 f64 1"/>
                <a:gd name="f83" fmla="*/ 63 f63 1"/>
                <a:gd name="f84" fmla="*/ 295 f64 1"/>
                <a:gd name="f85" fmla="*/ 81 f63 1"/>
                <a:gd name="f86" fmla="*/ 277 f63 1"/>
                <a:gd name="f87" fmla="*/ 305 f63 1"/>
                <a:gd name="f88" fmla="*/ 4 f64 1"/>
                <a:gd name="f89" fmla="+- f65 0 f1"/>
                <a:gd name="f90" fmla="*/ f68 1 321"/>
                <a:gd name="f91" fmla="*/ f69 1 305"/>
                <a:gd name="f92" fmla="*/ f70 1 321"/>
                <a:gd name="f93" fmla="*/ f71 1 305"/>
                <a:gd name="f94" fmla="*/ f72 1 321"/>
                <a:gd name="f95" fmla="*/ f73 1 305"/>
                <a:gd name="f96" fmla="*/ f74 1 321"/>
                <a:gd name="f97" fmla="*/ f75 1 305"/>
                <a:gd name="f98" fmla="*/ f76 1 321"/>
                <a:gd name="f99" fmla="*/ f77 1 321"/>
                <a:gd name="f100" fmla="*/ f78 1 305"/>
                <a:gd name="f101" fmla="*/ f79 1 321"/>
                <a:gd name="f102" fmla="*/ f80 1 305"/>
                <a:gd name="f103" fmla="*/ f81 1 321"/>
                <a:gd name="f104" fmla="*/ f82 1 321"/>
                <a:gd name="f105" fmla="*/ f83 1 305"/>
                <a:gd name="f106" fmla="*/ f84 1 321"/>
                <a:gd name="f107" fmla="*/ f85 1 305"/>
                <a:gd name="f108" fmla="*/ f86 1 305"/>
                <a:gd name="f109" fmla="*/ f87 1 305"/>
                <a:gd name="f110" fmla="*/ f88 1 321"/>
                <a:gd name="f111" fmla="*/ 0 1 f66"/>
                <a:gd name="f112" fmla="*/ f60 1 f66"/>
                <a:gd name="f113" fmla="*/ 0 1 f67"/>
                <a:gd name="f114" fmla="*/ f61 1 f67"/>
                <a:gd name="f115" fmla="*/ f90 1 f66"/>
                <a:gd name="f116" fmla="*/ f91 1 f67"/>
                <a:gd name="f117" fmla="*/ f92 1 f66"/>
                <a:gd name="f118" fmla="*/ f93 1 f67"/>
                <a:gd name="f119" fmla="*/ f94 1 f66"/>
                <a:gd name="f120" fmla="*/ f95 1 f67"/>
                <a:gd name="f121" fmla="*/ f96 1 f66"/>
                <a:gd name="f122" fmla="*/ f97 1 f67"/>
                <a:gd name="f123" fmla="*/ f98 1 f66"/>
                <a:gd name="f124" fmla="*/ f99 1 f66"/>
                <a:gd name="f125" fmla="*/ f100 1 f67"/>
                <a:gd name="f126" fmla="*/ f101 1 f66"/>
                <a:gd name="f127" fmla="*/ f102 1 f67"/>
                <a:gd name="f128" fmla="*/ f103 1 f66"/>
                <a:gd name="f129" fmla="*/ f104 1 f66"/>
                <a:gd name="f130" fmla="*/ f105 1 f67"/>
                <a:gd name="f131" fmla="*/ f106 1 f66"/>
                <a:gd name="f132" fmla="*/ f107 1 f67"/>
                <a:gd name="f133" fmla="*/ f108 1 f67"/>
                <a:gd name="f134" fmla="*/ f109 1 f67"/>
                <a:gd name="f135" fmla="*/ f110 1 f66"/>
                <a:gd name="f136" fmla="*/ f111 f57 1"/>
                <a:gd name="f137" fmla="*/ f112 f57 1"/>
                <a:gd name="f138" fmla="*/ f114 f58 1"/>
                <a:gd name="f139" fmla="*/ f113 f58 1"/>
                <a:gd name="f140" fmla="*/ f115 f57 1"/>
                <a:gd name="f141" fmla="*/ f116 f58 1"/>
                <a:gd name="f142" fmla="*/ f117 f57 1"/>
                <a:gd name="f143" fmla="*/ f118 f58 1"/>
                <a:gd name="f144" fmla="*/ f119 f57 1"/>
                <a:gd name="f145" fmla="*/ f120 f58 1"/>
                <a:gd name="f146" fmla="*/ f121 f57 1"/>
                <a:gd name="f147" fmla="*/ f122 f58 1"/>
                <a:gd name="f148" fmla="*/ f123 f57 1"/>
                <a:gd name="f149" fmla="*/ f124 f57 1"/>
                <a:gd name="f150" fmla="*/ f125 f58 1"/>
                <a:gd name="f151" fmla="*/ f126 f57 1"/>
                <a:gd name="f152" fmla="*/ f127 f58 1"/>
                <a:gd name="f153" fmla="*/ f128 f57 1"/>
                <a:gd name="f154" fmla="*/ f129 f57 1"/>
                <a:gd name="f155" fmla="*/ f130 f58 1"/>
                <a:gd name="f156" fmla="*/ f131 f57 1"/>
                <a:gd name="f157" fmla="*/ f132 f58 1"/>
                <a:gd name="f158" fmla="*/ f133 f58 1"/>
                <a:gd name="f159" fmla="*/ f134 f58 1"/>
                <a:gd name="f160" fmla="*/ f135 f57 1"/>
              </a:gdLst>
              <a:ahLst/>
              <a:cxnLst>
                <a:cxn ang="3cd4">
                  <a:pos x="hc" y="t"/>
                </a:cxn>
                <a:cxn ang="0">
                  <a:pos x="r" y="vc"/>
                </a:cxn>
                <a:cxn ang="cd4">
                  <a:pos x="hc" y="b"/>
                </a:cxn>
                <a:cxn ang="cd2">
                  <a:pos x="l" y="vc"/>
                </a:cxn>
                <a:cxn ang="f89">
                  <a:pos x="f140" y="f141"/>
                </a:cxn>
                <a:cxn ang="f89">
                  <a:pos x="f142" y="f143"/>
                </a:cxn>
                <a:cxn ang="f89">
                  <a:pos x="f144" y="f145"/>
                </a:cxn>
                <a:cxn ang="f89">
                  <a:pos x="f146" y="f145"/>
                </a:cxn>
                <a:cxn ang="f89">
                  <a:pos x="f146" y="f147"/>
                </a:cxn>
                <a:cxn ang="f89">
                  <a:pos x="f148" y="f147"/>
                </a:cxn>
                <a:cxn ang="f89">
                  <a:pos x="f149" y="f150"/>
                </a:cxn>
                <a:cxn ang="f89">
                  <a:pos x="f151" y="f152"/>
                </a:cxn>
                <a:cxn ang="f89">
                  <a:pos x="f153" y="f152"/>
                </a:cxn>
                <a:cxn ang="f89">
                  <a:pos x="f154" y="f155"/>
                </a:cxn>
                <a:cxn ang="f89">
                  <a:pos x="f156" y="f157"/>
                </a:cxn>
                <a:cxn ang="f89">
                  <a:pos x="f156" y="f158"/>
                </a:cxn>
                <a:cxn ang="f89">
                  <a:pos x="f156" y="f159"/>
                </a:cxn>
                <a:cxn ang="f89">
                  <a:pos x="f160" y="f159"/>
                </a:cxn>
                <a:cxn ang="f89">
                  <a:pos x="f140" y="f141"/>
                </a:cxn>
              </a:cxnLst>
              <a:rect l="f136" t="f139" r="f137" b="f138"/>
              <a:pathLst>
                <a:path w="321" h="305">
                  <a:moveTo>
                    <a:pt x="f8" y="f9"/>
                  </a:moveTo>
                  <a:cubicBezTo>
                    <a:pt x="f10" y="f11"/>
                    <a:pt x="f12" y="f13"/>
                    <a:pt x="f14" y="f13"/>
                  </a:cubicBezTo>
                  <a:cubicBezTo>
                    <a:pt x="f15" y="f16"/>
                    <a:pt x="f17" y="f16"/>
                    <a:pt x="f18" y="f16"/>
                  </a:cubicBezTo>
                  <a:cubicBezTo>
                    <a:pt x="f19" y="f16"/>
                    <a:pt x="f20" y="f16"/>
                    <a:pt x="f21" y="f16"/>
                  </a:cubicBezTo>
                  <a:cubicBezTo>
                    <a:pt x="f21" y="f22"/>
                    <a:pt x="f21" y="f23"/>
                    <a:pt x="f21" y="f24"/>
                  </a:cubicBezTo>
                  <a:cubicBezTo>
                    <a:pt x="f25" y="f24"/>
                    <a:pt x="f26" y="f24"/>
                    <a:pt x="f27" y="f24"/>
                  </a:cubicBezTo>
                  <a:cubicBezTo>
                    <a:pt x="f28" y="f29"/>
                    <a:pt x="f30" y="f31"/>
                    <a:pt x="f5" y="f32"/>
                  </a:cubicBezTo>
                  <a:cubicBezTo>
                    <a:pt x="f33" y="f34"/>
                    <a:pt x="f35" y="f33"/>
                    <a:pt x="f36" y="f5"/>
                  </a:cubicBezTo>
                  <a:cubicBezTo>
                    <a:pt x="f37" y="f5"/>
                    <a:pt x="f38" y="f5"/>
                    <a:pt x="f39" y="f5"/>
                  </a:cubicBezTo>
                  <a:cubicBezTo>
                    <a:pt x="f40" y="f30"/>
                    <a:pt x="f6" y="f41"/>
                    <a:pt x="f42" y="f43"/>
                  </a:cubicBezTo>
                  <a:cubicBezTo>
                    <a:pt x="f44" y="f45"/>
                    <a:pt x="f46" y="f47"/>
                    <a:pt x="f46" y="f48"/>
                  </a:cubicBezTo>
                  <a:cubicBezTo>
                    <a:pt x="f46" y="f49"/>
                    <a:pt x="f46" y="f22"/>
                    <a:pt x="f46" y="f50"/>
                  </a:cubicBezTo>
                  <a:cubicBezTo>
                    <a:pt x="f46" y="f51"/>
                    <a:pt x="f46" y="f11"/>
                    <a:pt x="f46" y="f7"/>
                  </a:cubicBezTo>
                  <a:cubicBezTo>
                    <a:pt x="f52" y="f7"/>
                    <a:pt x="f53" y="f7"/>
                    <a:pt x="f34" y="f7"/>
                  </a:cubicBezTo>
                  <a:cubicBezTo>
                    <a:pt x="f35" y="f54"/>
                    <a:pt x="f33" y="f55"/>
                    <a:pt x="f8" y="f9"/>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315" name="Freeform 323">
              <a:extLst>
                <a:ext uri="{FF2B5EF4-FFF2-40B4-BE49-F238E27FC236}">
                  <a16:creationId xmlns:a16="http://schemas.microsoft.com/office/drawing/2014/main" id="{936720AF-8409-85DB-370A-2A307EDF11E6}"/>
                </a:ext>
              </a:extLst>
            </p:cNvPr>
            <p:cNvSpPr/>
            <p:nvPr/>
          </p:nvSpPr>
          <p:spPr>
            <a:xfrm>
              <a:off x="4873623" y="4172352"/>
              <a:ext cx="279404" cy="257175"/>
            </a:xfrm>
            <a:custGeom>
              <a:avLst/>
              <a:gdLst>
                <a:gd name="f0" fmla="val 10800000"/>
                <a:gd name="f1" fmla="val 5400000"/>
                <a:gd name="f2" fmla="val 180"/>
                <a:gd name="f3" fmla="val w"/>
                <a:gd name="f4" fmla="val h"/>
                <a:gd name="f5" fmla="val 0"/>
                <a:gd name="f6" fmla="val 236"/>
                <a:gd name="f7" fmla="val 217"/>
                <a:gd name="f8" fmla="val 5"/>
                <a:gd name="f9" fmla="val 194"/>
                <a:gd name="f10" fmla="val 170"/>
                <a:gd name="f11" fmla="val 16"/>
                <a:gd name="f12" fmla="val 154"/>
                <a:gd name="f13" fmla="val 27"/>
                <a:gd name="f14" fmla="val 138"/>
                <a:gd name="f15" fmla="val 50"/>
                <a:gd name="f16" fmla="val 130"/>
                <a:gd name="f17" fmla="val 62"/>
                <a:gd name="f18" fmla="val 122"/>
                <a:gd name="f19" fmla="val 61"/>
                <a:gd name="f20" fmla="val 93"/>
                <a:gd name="f21" fmla="val 57"/>
                <a:gd name="f22" fmla="val 68"/>
                <a:gd name="f23" fmla="val 60"/>
                <a:gd name="f24" fmla="val 43"/>
                <a:gd name="f25" fmla="val 63"/>
                <a:gd name="f26" fmla="val 17"/>
                <a:gd name="f27" fmla="val 86"/>
                <a:gd name="f28" fmla="val 1"/>
                <a:gd name="f29" fmla="val 111"/>
                <a:gd name="f30" fmla="val 161"/>
                <a:gd name="f31" fmla="val 164"/>
                <a:gd name="f32" fmla="val 42"/>
                <a:gd name="f33" fmla="val 167"/>
                <a:gd name="f34" fmla="val 66"/>
                <a:gd name="f35" fmla="val 92"/>
                <a:gd name="f36" fmla="val 163"/>
                <a:gd name="f37" fmla="val 124"/>
                <a:gd name="f38" fmla="val 197"/>
                <a:gd name="f39" fmla="val 159"/>
                <a:gd name="f40" fmla="val 148"/>
                <a:gd name="f41" fmla="val 78"/>
                <a:gd name="f42" fmla="val 75"/>
                <a:gd name="f43" fmla="val 56"/>
                <a:gd name="f44" fmla="val 65"/>
                <a:gd name="f45" fmla="val 74"/>
                <a:gd name="f46" fmla="val 69"/>
                <a:gd name="f47" fmla="val 89"/>
                <a:gd name="f48" fmla="val 76"/>
                <a:gd name="f49" fmla="val 110"/>
                <a:gd name="f50" fmla="val 98"/>
                <a:gd name="f51" fmla="val 116"/>
                <a:gd name="f52" fmla="val 119"/>
                <a:gd name="f53" fmla="val 126"/>
                <a:gd name="f54" fmla="val 136"/>
                <a:gd name="f55" fmla="val 109"/>
                <a:gd name="f56" fmla="val 155"/>
                <a:gd name="f57" fmla="val 97"/>
                <a:gd name="f58" fmla="val 151"/>
                <a:gd name="f59" fmla="val 55"/>
                <a:gd name="f60" fmla="val 135"/>
                <a:gd name="f61" fmla="val 128"/>
                <a:gd name="f62" fmla="val 44"/>
                <a:gd name="f63" fmla="val 46"/>
                <a:gd name="f64" fmla="val 95"/>
                <a:gd name="f65" fmla="val 51"/>
                <a:gd name="f66" fmla="val 107"/>
                <a:gd name="f67" fmla="val 103"/>
                <a:gd name="f68" fmla="val 101"/>
                <a:gd name="f69" fmla="val 183"/>
                <a:gd name="f70" fmla="val 205"/>
                <a:gd name="f71" fmla="val 118"/>
                <a:gd name="f72" fmla="val 129"/>
                <a:gd name="f73" fmla="val 125"/>
                <a:gd name="f74" fmla="val 192"/>
                <a:gd name="f75" fmla="val 120"/>
                <a:gd name="f76" fmla="val 169"/>
                <a:gd name="f77" fmla="val 121"/>
                <a:gd name="f78" fmla="val 158"/>
                <a:gd name="f79" fmla="val 147"/>
                <a:gd name="f80" fmla="+- 0 0 -90"/>
                <a:gd name="f81" fmla="*/ f3 1 236"/>
                <a:gd name="f82" fmla="*/ f4 1 217"/>
                <a:gd name="f83" fmla="val f5"/>
                <a:gd name="f84" fmla="val f6"/>
                <a:gd name="f85" fmla="val f7"/>
                <a:gd name="f86" fmla="*/ f80 f0 1"/>
                <a:gd name="f87" fmla="+- f85 0 f83"/>
                <a:gd name="f88" fmla="+- f84 0 f83"/>
                <a:gd name="f89" fmla="*/ f86 1 f2"/>
                <a:gd name="f90" fmla="*/ f88 1 236"/>
                <a:gd name="f91" fmla="*/ f87 1 217"/>
                <a:gd name="f92" fmla="*/ 0 f88 1"/>
                <a:gd name="f93" fmla="*/ 217 f87 1"/>
                <a:gd name="f94" fmla="*/ 16 f88 1"/>
                <a:gd name="f95" fmla="*/ 154 f87 1"/>
                <a:gd name="f96" fmla="*/ 62 f88 1"/>
                <a:gd name="f97" fmla="*/ 122 f87 1"/>
                <a:gd name="f98" fmla="*/ 60 f88 1"/>
                <a:gd name="f99" fmla="*/ 43 f87 1"/>
                <a:gd name="f100" fmla="*/ 111 f88 1"/>
                <a:gd name="f101" fmla="*/ 1 f87 1"/>
                <a:gd name="f102" fmla="*/ 164 f88 1"/>
                <a:gd name="f103" fmla="*/ 42 f87 1"/>
                <a:gd name="f104" fmla="*/ 163 f88 1"/>
                <a:gd name="f105" fmla="*/ 124 f87 1"/>
                <a:gd name="f106" fmla="*/ 217 f88 1"/>
                <a:gd name="f107" fmla="*/ 75 f88 1"/>
                <a:gd name="f108" fmla="*/ 56 f87 1"/>
                <a:gd name="f109" fmla="*/ 74 f88 1"/>
                <a:gd name="f110" fmla="*/ 69 f87 1"/>
                <a:gd name="f111" fmla="*/ 98 f88 1"/>
                <a:gd name="f112" fmla="*/ 116 f87 1"/>
                <a:gd name="f113" fmla="*/ 136 f88 1"/>
                <a:gd name="f114" fmla="*/ 109 f87 1"/>
                <a:gd name="f115" fmla="*/ 148 f88 1"/>
                <a:gd name="f116" fmla="*/ 55 f87 1"/>
                <a:gd name="f117" fmla="*/ 128 f88 1"/>
                <a:gd name="f118" fmla="*/ 44 f87 1"/>
                <a:gd name="f119" fmla="*/ 107 f88 1"/>
                <a:gd name="f120" fmla="*/ 138 f87 1"/>
                <a:gd name="f121" fmla="*/ 205 f87 1"/>
                <a:gd name="f122" fmla="*/ 129 f88 1"/>
                <a:gd name="f123" fmla="*/ 120 f88 1"/>
                <a:gd name="f124" fmla="*/ 169 f87 1"/>
                <a:gd name="f125" fmla="+- f89 0 f1"/>
                <a:gd name="f126" fmla="*/ f92 1 236"/>
                <a:gd name="f127" fmla="*/ f93 1 217"/>
                <a:gd name="f128" fmla="*/ f94 1 236"/>
                <a:gd name="f129" fmla="*/ f95 1 217"/>
                <a:gd name="f130" fmla="*/ f96 1 236"/>
                <a:gd name="f131" fmla="*/ f97 1 217"/>
                <a:gd name="f132" fmla="*/ f98 1 236"/>
                <a:gd name="f133" fmla="*/ f99 1 217"/>
                <a:gd name="f134" fmla="*/ f100 1 236"/>
                <a:gd name="f135" fmla="*/ f101 1 217"/>
                <a:gd name="f136" fmla="*/ f102 1 236"/>
                <a:gd name="f137" fmla="*/ f103 1 217"/>
                <a:gd name="f138" fmla="*/ f104 1 236"/>
                <a:gd name="f139" fmla="*/ f105 1 217"/>
                <a:gd name="f140" fmla="*/ f106 1 236"/>
                <a:gd name="f141" fmla="*/ f107 1 236"/>
                <a:gd name="f142" fmla="*/ f108 1 217"/>
                <a:gd name="f143" fmla="*/ f109 1 236"/>
                <a:gd name="f144" fmla="*/ f110 1 217"/>
                <a:gd name="f145" fmla="*/ f111 1 236"/>
                <a:gd name="f146" fmla="*/ f112 1 217"/>
                <a:gd name="f147" fmla="*/ f113 1 236"/>
                <a:gd name="f148" fmla="*/ f114 1 217"/>
                <a:gd name="f149" fmla="*/ f115 1 236"/>
                <a:gd name="f150" fmla="*/ f116 1 217"/>
                <a:gd name="f151" fmla="*/ f117 1 236"/>
                <a:gd name="f152" fmla="*/ f118 1 217"/>
                <a:gd name="f153" fmla="*/ f119 1 236"/>
                <a:gd name="f154" fmla="*/ f120 1 217"/>
                <a:gd name="f155" fmla="*/ f121 1 217"/>
                <a:gd name="f156" fmla="*/ f122 1 236"/>
                <a:gd name="f157" fmla="*/ f123 1 236"/>
                <a:gd name="f158" fmla="*/ f124 1 217"/>
                <a:gd name="f159" fmla="*/ 0 1 f90"/>
                <a:gd name="f160" fmla="*/ f84 1 f90"/>
                <a:gd name="f161" fmla="*/ 0 1 f91"/>
                <a:gd name="f162" fmla="*/ f85 1 f91"/>
                <a:gd name="f163" fmla="*/ f126 1 f90"/>
                <a:gd name="f164" fmla="*/ f127 1 f91"/>
                <a:gd name="f165" fmla="*/ f128 1 f90"/>
                <a:gd name="f166" fmla="*/ f129 1 f91"/>
                <a:gd name="f167" fmla="*/ f130 1 f90"/>
                <a:gd name="f168" fmla="*/ f131 1 f91"/>
                <a:gd name="f169" fmla="*/ f132 1 f90"/>
                <a:gd name="f170" fmla="*/ f133 1 f91"/>
                <a:gd name="f171" fmla="*/ f134 1 f90"/>
                <a:gd name="f172" fmla="*/ f135 1 f91"/>
                <a:gd name="f173" fmla="*/ f136 1 f90"/>
                <a:gd name="f174" fmla="*/ f137 1 f91"/>
                <a:gd name="f175" fmla="*/ f138 1 f90"/>
                <a:gd name="f176" fmla="*/ f139 1 f91"/>
                <a:gd name="f177" fmla="*/ f140 1 f90"/>
                <a:gd name="f178" fmla="*/ f141 1 f90"/>
                <a:gd name="f179" fmla="*/ f142 1 f91"/>
                <a:gd name="f180" fmla="*/ f143 1 f90"/>
                <a:gd name="f181" fmla="*/ f144 1 f91"/>
                <a:gd name="f182" fmla="*/ f145 1 f90"/>
                <a:gd name="f183" fmla="*/ f146 1 f91"/>
                <a:gd name="f184" fmla="*/ f147 1 f90"/>
                <a:gd name="f185" fmla="*/ f148 1 f91"/>
                <a:gd name="f186" fmla="*/ f149 1 f90"/>
                <a:gd name="f187" fmla="*/ f150 1 f91"/>
                <a:gd name="f188" fmla="*/ f151 1 f90"/>
                <a:gd name="f189" fmla="*/ f152 1 f91"/>
                <a:gd name="f190" fmla="*/ f153 1 f90"/>
                <a:gd name="f191" fmla="*/ f154 1 f91"/>
                <a:gd name="f192" fmla="*/ f155 1 f91"/>
                <a:gd name="f193" fmla="*/ f156 1 f90"/>
                <a:gd name="f194" fmla="*/ f157 1 f90"/>
                <a:gd name="f195" fmla="*/ f158 1 f91"/>
                <a:gd name="f196" fmla="*/ f159 f81 1"/>
                <a:gd name="f197" fmla="*/ f160 f81 1"/>
                <a:gd name="f198" fmla="*/ f162 f82 1"/>
                <a:gd name="f199" fmla="*/ f161 f82 1"/>
                <a:gd name="f200" fmla="*/ f163 f81 1"/>
                <a:gd name="f201" fmla="*/ f164 f82 1"/>
                <a:gd name="f202" fmla="*/ f165 f81 1"/>
                <a:gd name="f203" fmla="*/ f166 f82 1"/>
                <a:gd name="f204" fmla="*/ f167 f81 1"/>
                <a:gd name="f205" fmla="*/ f168 f82 1"/>
                <a:gd name="f206" fmla="*/ f169 f81 1"/>
                <a:gd name="f207" fmla="*/ f170 f82 1"/>
                <a:gd name="f208" fmla="*/ f171 f81 1"/>
                <a:gd name="f209" fmla="*/ f172 f82 1"/>
                <a:gd name="f210" fmla="*/ f173 f81 1"/>
                <a:gd name="f211" fmla="*/ f174 f82 1"/>
                <a:gd name="f212" fmla="*/ f175 f81 1"/>
                <a:gd name="f213" fmla="*/ f176 f82 1"/>
                <a:gd name="f214" fmla="*/ f177 f81 1"/>
                <a:gd name="f215" fmla="*/ f178 f81 1"/>
                <a:gd name="f216" fmla="*/ f179 f82 1"/>
                <a:gd name="f217" fmla="*/ f180 f81 1"/>
                <a:gd name="f218" fmla="*/ f181 f82 1"/>
                <a:gd name="f219" fmla="*/ f182 f81 1"/>
                <a:gd name="f220" fmla="*/ f183 f82 1"/>
                <a:gd name="f221" fmla="*/ f184 f81 1"/>
                <a:gd name="f222" fmla="*/ f185 f82 1"/>
                <a:gd name="f223" fmla="*/ f186 f81 1"/>
                <a:gd name="f224" fmla="*/ f187 f82 1"/>
                <a:gd name="f225" fmla="*/ f188 f81 1"/>
                <a:gd name="f226" fmla="*/ f189 f82 1"/>
                <a:gd name="f227" fmla="*/ f190 f81 1"/>
                <a:gd name="f228" fmla="*/ f191 f82 1"/>
                <a:gd name="f229" fmla="*/ f192 f82 1"/>
                <a:gd name="f230" fmla="*/ f193 f81 1"/>
                <a:gd name="f231" fmla="*/ f194 f81 1"/>
                <a:gd name="f232" fmla="*/ f195 f82 1"/>
              </a:gdLst>
              <a:ahLst/>
              <a:cxnLst>
                <a:cxn ang="3cd4">
                  <a:pos x="hc" y="t"/>
                </a:cxn>
                <a:cxn ang="0">
                  <a:pos x="r" y="vc"/>
                </a:cxn>
                <a:cxn ang="cd4">
                  <a:pos x="hc" y="b"/>
                </a:cxn>
                <a:cxn ang="cd2">
                  <a:pos x="l" y="vc"/>
                </a:cxn>
                <a:cxn ang="f125">
                  <a:pos x="f200" y="f201"/>
                </a:cxn>
                <a:cxn ang="f125">
                  <a:pos x="f202" y="f203"/>
                </a:cxn>
                <a:cxn ang="f125">
                  <a:pos x="f204" y="f205"/>
                </a:cxn>
                <a:cxn ang="f125">
                  <a:pos x="f206" y="f207"/>
                </a:cxn>
                <a:cxn ang="f125">
                  <a:pos x="f208" y="f209"/>
                </a:cxn>
                <a:cxn ang="f125">
                  <a:pos x="f210" y="f211"/>
                </a:cxn>
                <a:cxn ang="f125">
                  <a:pos x="f212" y="f213"/>
                </a:cxn>
                <a:cxn ang="f125">
                  <a:pos x="f214" y="f201"/>
                </a:cxn>
                <a:cxn ang="f125">
                  <a:pos x="f200" y="f201"/>
                </a:cxn>
                <a:cxn ang="f125">
                  <a:pos x="f215" y="f216"/>
                </a:cxn>
                <a:cxn ang="f125">
                  <a:pos x="f217" y="f218"/>
                </a:cxn>
                <a:cxn ang="f125">
                  <a:pos x="f219" y="f220"/>
                </a:cxn>
                <a:cxn ang="f125">
                  <a:pos x="f221" y="f222"/>
                </a:cxn>
                <a:cxn ang="f125">
                  <a:pos x="f223" y="f224"/>
                </a:cxn>
                <a:cxn ang="f125">
                  <a:pos x="f225" y="f226"/>
                </a:cxn>
                <a:cxn ang="f125">
                  <a:pos x="f215" y="f216"/>
                </a:cxn>
                <a:cxn ang="f125">
                  <a:pos x="f227" y="f228"/>
                </a:cxn>
                <a:cxn ang="f125">
                  <a:pos x="f219" y="f229"/>
                </a:cxn>
                <a:cxn ang="f125">
                  <a:pos x="f230" y="f229"/>
                </a:cxn>
                <a:cxn ang="f125">
                  <a:pos x="f231" y="f232"/>
                </a:cxn>
                <a:cxn ang="f125">
                  <a:pos x="f227" y="f228"/>
                </a:cxn>
              </a:cxnLst>
              <a:rect l="f196" t="f199" r="f197" b="f198"/>
              <a:pathLst>
                <a:path w="236" h="217">
                  <a:moveTo>
                    <a:pt x="f5" y="f7"/>
                  </a:moveTo>
                  <a:cubicBezTo>
                    <a:pt x="f8" y="f9"/>
                    <a:pt x="f8" y="f10"/>
                    <a:pt x="f11" y="f12"/>
                  </a:cubicBezTo>
                  <a:cubicBezTo>
                    <a:pt x="f13" y="f14"/>
                    <a:pt x="f15" y="f16"/>
                    <a:pt x="f17" y="f18"/>
                  </a:cubicBezTo>
                  <a:cubicBezTo>
                    <a:pt x="f19" y="f20"/>
                    <a:pt x="f21" y="f22"/>
                    <a:pt x="f23" y="f24"/>
                  </a:cubicBezTo>
                  <a:cubicBezTo>
                    <a:pt x="f25" y="f26"/>
                    <a:pt x="f27" y="f28"/>
                    <a:pt x="f29" y="f28"/>
                  </a:cubicBezTo>
                  <a:cubicBezTo>
                    <a:pt x="f14" y="f5"/>
                    <a:pt x="f30" y="f11"/>
                    <a:pt x="f31" y="f32"/>
                  </a:cubicBezTo>
                  <a:cubicBezTo>
                    <a:pt x="f33" y="f34"/>
                    <a:pt x="f31" y="f35"/>
                    <a:pt x="f36" y="f37"/>
                  </a:cubicBezTo>
                  <a:cubicBezTo>
                    <a:pt x="f38" y="f14"/>
                    <a:pt x="f6" y="f39"/>
                    <a:pt x="f7" y="f7"/>
                  </a:cubicBezTo>
                  <a:cubicBezTo>
                    <a:pt x="f40" y="f7"/>
                    <a:pt x="f41" y="f7"/>
                    <a:pt x="f5" y="f7"/>
                  </a:cubicBezTo>
                  <a:close/>
                  <a:moveTo>
                    <a:pt x="f42" y="f43"/>
                  </a:moveTo>
                  <a:cubicBezTo>
                    <a:pt x="f42" y="f23"/>
                    <a:pt x="f42" y="f44"/>
                    <a:pt x="f45" y="f46"/>
                  </a:cubicBezTo>
                  <a:cubicBezTo>
                    <a:pt x="f45" y="f47"/>
                    <a:pt x="f48" y="f49"/>
                    <a:pt x="f50" y="f51"/>
                  </a:cubicBezTo>
                  <a:cubicBezTo>
                    <a:pt x="f49" y="f52"/>
                    <a:pt x="f53" y="f51"/>
                    <a:pt x="f54" y="f55"/>
                  </a:cubicBezTo>
                  <a:cubicBezTo>
                    <a:pt x="f56" y="f57"/>
                    <a:pt x="f58" y="f45"/>
                    <a:pt x="f40" y="f59"/>
                  </a:cubicBezTo>
                  <a:cubicBezTo>
                    <a:pt x="f40" y="f15"/>
                    <a:pt x="f60" y="f24"/>
                    <a:pt x="f61" y="f62"/>
                  </a:cubicBezTo>
                  <a:cubicBezTo>
                    <a:pt x="f29" y="f63"/>
                    <a:pt x="f64" y="f65"/>
                    <a:pt x="f42" y="f43"/>
                  </a:cubicBezTo>
                  <a:close/>
                  <a:moveTo>
                    <a:pt x="f66" y="f14"/>
                  </a:moveTo>
                  <a:cubicBezTo>
                    <a:pt x="f67" y="f30"/>
                    <a:pt x="f68" y="f69"/>
                    <a:pt x="f50" y="f70"/>
                  </a:cubicBezTo>
                  <a:cubicBezTo>
                    <a:pt x="f55" y="f70"/>
                    <a:pt x="f71" y="f70"/>
                    <a:pt x="f72" y="f70"/>
                  </a:cubicBezTo>
                  <a:cubicBezTo>
                    <a:pt x="f73" y="f74"/>
                    <a:pt x="f52" y="f2"/>
                    <a:pt x="f75" y="f76"/>
                  </a:cubicBezTo>
                  <a:cubicBezTo>
                    <a:pt x="f77" y="f78"/>
                    <a:pt x="f16" y="f79"/>
                    <a:pt x="f66" y="f14"/>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316" name="Freeform 324">
              <a:extLst>
                <a:ext uri="{FF2B5EF4-FFF2-40B4-BE49-F238E27FC236}">
                  <a16:creationId xmlns:a16="http://schemas.microsoft.com/office/drawing/2014/main" id="{65C08D8C-DF8F-76BF-BE0D-1FB8D59557E9}"/>
                </a:ext>
              </a:extLst>
            </p:cNvPr>
            <p:cNvSpPr/>
            <p:nvPr/>
          </p:nvSpPr>
          <p:spPr>
            <a:xfrm>
              <a:off x="5280029" y="3245251"/>
              <a:ext cx="231772" cy="222254"/>
            </a:xfrm>
            <a:custGeom>
              <a:avLst/>
              <a:gdLst>
                <a:gd name="f0" fmla="val 10800000"/>
                <a:gd name="f1" fmla="val 5400000"/>
                <a:gd name="f2" fmla="val 180"/>
                <a:gd name="f3" fmla="val w"/>
                <a:gd name="f4" fmla="val h"/>
                <a:gd name="f5" fmla="val 0"/>
                <a:gd name="f6" fmla="val 196"/>
                <a:gd name="f7" fmla="val 188"/>
                <a:gd name="f8" fmla="val 183"/>
                <a:gd name="f9" fmla="val 11"/>
                <a:gd name="f10" fmla="val 177"/>
                <a:gd name="f11" fmla="val 23"/>
                <a:gd name="f12" fmla="val 171"/>
                <a:gd name="f13" fmla="val 34"/>
                <a:gd name="f14" fmla="val 165"/>
                <a:gd name="f15" fmla="val 28"/>
                <a:gd name="f16" fmla="val 150"/>
                <a:gd name="f17" fmla="val 19"/>
                <a:gd name="f18" fmla="val 137"/>
                <a:gd name="f19" fmla="val 15"/>
                <a:gd name="f20" fmla="val 123"/>
                <a:gd name="f21" fmla="val 74"/>
                <a:gd name="f22" fmla="val 30"/>
                <a:gd name="f23" fmla="val 22"/>
                <a:gd name="f24" fmla="val 79"/>
                <a:gd name="f25" fmla="val 132"/>
                <a:gd name="f26" fmla="val 182"/>
                <a:gd name="f27" fmla="val 189"/>
                <a:gd name="f28" fmla="val 88"/>
                <a:gd name="f29" fmla="val 158"/>
                <a:gd name="f30" fmla="val 184"/>
                <a:gd name="f31" fmla="val 107"/>
                <a:gd name="f32" fmla="val 186"/>
                <a:gd name="f33" fmla="val 72"/>
                <a:gd name="f34" fmla="val 36"/>
                <a:gd name="f35" fmla="val 187"/>
                <a:gd name="f36" fmla="val 1"/>
                <a:gd name="f37" fmla="val 185"/>
                <a:gd name="f38" fmla="val 100"/>
                <a:gd name="f39" fmla="val 37"/>
                <a:gd name="f40" fmla="val 86"/>
                <a:gd name="f41" fmla="val 49"/>
                <a:gd name="f42" fmla="val 70"/>
                <a:gd name="f43" fmla="val 56"/>
                <a:gd name="f44" fmla="val 65"/>
                <a:gd name="f45" fmla="val 68"/>
                <a:gd name="f46" fmla="val 61"/>
                <a:gd name="f47" fmla="val 96"/>
                <a:gd name="f48" fmla="val 69"/>
                <a:gd name="f49" fmla="val 109"/>
                <a:gd name="f50" fmla="val 120"/>
                <a:gd name="f51" fmla="val 78"/>
                <a:gd name="f52" fmla="val 130"/>
                <a:gd name="f53" fmla="val 84"/>
                <a:gd name="f54" fmla="val 138"/>
                <a:gd name="f55" fmla="val 144"/>
                <a:gd name="f56" fmla="val 95"/>
                <a:gd name="f57" fmla="val 102"/>
                <a:gd name="f58" fmla="val 151"/>
                <a:gd name="f59" fmla="val 106"/>
                <a:gd name="f60" fmla="val 152"/>
                <a:gd name="f61" fmla="val 112"/>
                <a:gd name="f62" fmla="val 143"/>
                <a:gd name="f63" fmla="val 116"/>
                <a:gd name="f64" fmla="val 121"/>
                <a:gd name="f65" fmla="val 129"/>
                <a:gd name="f66" fmla="val 128"/>
                <a:gd name="f67" fmla="val 111"/>
                <a:gd name="f68" fmla="val 134"/>
                <a:gd name="f69" fmla="val 97"/>
                <a:gd name="f70" fmla="val 139"/>
                <a:gd name="f71" fmla="val 80"/>
                <a:gd name="f72" fmla="val 135"/>
                <a:gd name="f73" fmla="val 67"/>
                <a:gd name="f74" fmla="val 114"/>
                <a:gd name="f75" fmla="+- 0 0 -90"/>
                <a:gd name="f76" fmla="*/ f3 1 196"/>
                <a:gd name="f77" fmla="*/ f4 1 188"/>
                <a:gd name="f78" fmla="val f5"/>
                <a:gd name="f79" fmla="val f6"/>
                <a:gd name="f80" fmla="val f7"/>
                <a:gd name="f81" fmla="*/ f75 f0 1"/>
                <a:gd name="f82" fmla="+- f80 0 f78"/>
                <a:gd name="f83" fmla="+- f79 0 f78"/>
                <a:gd name="f84" fmla="*/ f81 1 f2"/>
                <a:gd name="f85" fmla="*/ f83 1 196"/>
                <a:gd name="f86" fmla="*/ f82 1 188"/>
                <a:gd name="f87" fmla="*/ 0 f83 1"/>
                <a:gd name="f88" fmla="*/ 183 f82 1"/>
                <a:gd name="f89" fmla="*/ 34 f83 1"/>
                <a:gd name="f90" fmla="*/ 165 f82 1"/>
                <a:gd name="f91" fmla="*/ 15 f83 1"/>
                <a:gd name="f92" fmla="*/ 123 f82 1"/>
                <a:gd name="f93" fmla="*/ 79 f83 1"/>
                <a:gd name="f94" fmla="*/ 11 f82 1"/>
                <a:gd name="f95" fmla="*/ 189 f83 1"/>
                <a:gd name="f96" fmla="*/ 88 f82 1"/>
                <a:gd name="f97" fmla="*/ 107 f83 1"/>
                <a:gd name="f98" fmla="*/ 186 f82 1"/>
                <a:gd name="f99" fmla="*/ 1 f83 1"/>
                <a:gd name="f100" fmla="*/ 187 f82 1"/>
                <a:gd name="f101" fmla="*/ 100 f83 1"/>
                <a:gd name="f102" fmla="*/ 37 f82 1"/>
                <a:gd name="f103" fmla="*/ 65 f83 1"/>
                <a:gd name="f104" fmla="*/ 68 f82 1"/>
                <a:gd name="f105" fmla="*/ 69 f83 1"/>
                <a:gd name="f106" fmla="*/ 109 f82 1"/>
                <a:gd name="f107" fmla="*/ 84 f83 1"/>
                <a:gd name="f108" fmla="*/ 138 f82 1"/>
                <a:gd name="f109" fmla="*/ 102 f83 1"/>
                <a:gd name="f110" fmla="*/ 151 f82 1"/>
                <a:gd name="f111" fmla="*/ 116 f83 1"/>
                <a:gd name="f112" fmla="*/ 130 f83 1"/>
                <a:gd name="f113" fmla="*/ 111 f82 1"/>
                <a:gd name="f114" fmla="*/ 135 f83 1"/>
                <a:gd name="f115" fmla="*/ 67 f82 1"/>
                <a:gd name="f116" fmla="+- f84 0 f1"/>
                <a:gd name="f117" fmla="*/ f87 1 196"/>
                <a:gd name="f118" fmla="*/ f88 1 188"/>
                <a:gd name="f119" fmla="*/ f89 1 196"/>
                <a:gd name="f120" fmla="*/ f90 1 188"/>
                <a:gd name="f121" fmla="*/ f91 1 196"/>
                <a:gd name="f122" fmla="*/ f92 1 188"/>
                <a:gd name="f123" fmla="*/ f93 1 196"/>
                <a:gd name="f124" fmla="*/ f94 1 188"/>
                <a:gd name="f125" fmla="*/ f95 1 196"/>
                <a:gd name="f126" fmla="*/ f96 1 188"/>
                <a:gd name="f127" fmla="*/ f97 1 196"/>
                <a:gd name="f128" fmla="*/ f98 1 188"/>
                <a:gd name="f129" fmla="*/ f99 1 196"/>
                <a:gd name="f130" fmla="*/ f100 1 188"/>
                <a:gd name="f131" fmla="*/ f101 1 196"/>
                <a:gd name="f132" fmla="*/ f102 1 188"/>
                <a:gd name="f133" fmla="*/ f103 1 196"/>
                <a:gd name="f134" fmla="*/ f104 1 188"/>
                <a:gd name="f135" fmla="*/ f105 1 196"/>
                <a:gd name="f136" fmla="*/ f106 1 188"/>
                <a:gd name="f137" fmla="*/ f107 1 196"/>
                <a:gd name="f138" fmla="*/ f108 1 188"/>
                <a:gd name="f139" fmla="*/ f109 1 196"/>
                <a:gd name="f140" fmla="*/ f110 1 188"/>
                <a:gd name="f141" fmla="*/ f111 1 196"/>
                <a:gd name="f142" fmla="*/ f112 1 196"/>
                <a:gd name="f143" fmla="*/ f113 1 188"/>
                <a:gd name="f144" fmla="*/ f114 1 196"/>
                <a:gd name="f145" fmla="*/ f115 1 188"/>
                <a:gd name="f146" fmla="*/ 0 1 f85"/>
                <a:gd name="f147" fmla="*/ f79 1 f85"/>
                <a:gd name="f148" fmla="*/ 0 1 f86"/>
                <a:gd name="f149" fmla="*/ f80 1 f86"/>
                <a:gd name="f150" fmla="*/ f117 1 f85"/>
                <a:gd name="f151" fmla="*/ f118 1 f86"/>
                <a:gd name="f152" fmla="*/ f119 1 f85"/>
                <a:gd name="f153" fmla="*/ f120 1 f86"/>
                <a:gd name="f154" fmla="*/ f121 1 f85"/>
                <a:gd name="f155" fmla="*/ f122 1 f86"/>
                <a:gd name="f156" fmla="*/ f123 1 f85"/>
                <a:gd name="f157" fmla="*/ f124 1 f86"/>
                <a:gd name="f158" fmla="*/ f125 1 f85"/>
                <a:gd name="f159" fmla="*/ f126 1 f86"/>
                <a:gd name="f160" fmla="*/ f127 1 f85"/>
                <a:gd name="f161" fmla="*/ f128 1 f86"/>
                <a:gd name="f162" fmla="*/ f129 1 f85"/>
                <a:gd name="f163" fmla="*/ f130 1 f86"/>
                <a:gd name="f164" fmla="*/ f131 1 f85"/>
                <a:gd name="f165" fmla="*/ f132 1 f86"/>
                <a:gd name="f166" fmla="*/ f133 1 f85"/>
                <a:gd name="f167" fmla="*/ f134 1 f86"/>
                <a:gd name="f168" fmla="*/ f135 1 f85"/>
                <a:gd name="f169" fmla="*/ f136 1 f86"/>
                <a:gd name="f170" fmla="*/ f137 1 f85"/>
                <a:gd name="f171" fmla="*/ f138 1 f86"/>
                <a:gd name="f172" fmla="*/ f139 1 f85"/>
                <a:gd name="f173" fmla="*/ f140 1 f86"/>
                <a:gd name="f174" fmla="*/ f141 1 f85"/>
                <a:gd name="f175" fmla="*/ f142 1 f85"/>
                <a:gd name="f176" fmla="*/ f143 1 f86"/>
                <a:gd name="f177" fmla="*/ f144 1 f85"/>
                <a:gd name="f178" fmla="*/ f145 1 f86"/>
                <a:gd name="f179" fmla="*/ f146 f76 1"/>
                <a:gd name="f180" fmla="*/ f147 f76 1"/>
                <a:gd name="f181" fmla="*/ f149 f77 1"/>
                <a:gd name="f182" fmla="*/ f148 f77 1"/>
                <a:gd name="f183" fmla="*/ f150 f76 1"/>
                <a:gd name="f184" fmla="*/ f151 f77 1"/>
                <a:gd name="f185" fmla="*/ f152 f76 1"/>
                <a:gd name="f186" fmla="*/ f153 f77 1"/>
                <a:gd name="f187" fmla="*/ f154 f76 1"/>
                <a:gd name="f188" fmla="*/ f155 f77 1"/>
                <a:gd name="f189" fmla="*/ f156 f76 1"/>
                <a:gd name="f190" fmla="*/ f157 f77 1"/>
                <a:gd name="f191" fmla="*/ f158 f76 1"/>
                <a:gd name="f192" fmla="*/ f159 f77 1"/>
                <a:gd name="f193" fmla="*/ f160 f76 1"/>
                <a:gd name="f194" fmla="*/ f161 f77 1"/>
                <a:gd name="f195" fmla="*/ f162 f76 1"/>
                <a:gd name="f196" fmla="*/ f163 f77 1"/>
                <a:gd name="f197" fmla="*/ f164 f76 1"/>
                <a:gd name="f198" fmla="*/ f165 f77 1"/>
                <a:gd name="f199" fmla="*/ f166 f76 1"/>
                <a:gd name="f200" fmla="*/ f167 f77 1"/>
                <a:gd name="f201" fmla="*/ f168 f76 1"/>
                <a:gd name="f202" fmla="*/ f169 f77 1"/>
                <a:gd name="f203" fmla="*/ f170 f76 1"/>
                <a:gd name="f204" fmla="*/ f171 f77 1"/>
                <a:gd name="f205" fmla="*/ f172 f76 1"/>
                <a:gd name="f206" fmla="*/ f173 f77 1"/>
                <a:gd name="f207" fmla="*/ f174 f76 1"/>
                <a:gd name="f208" fmla="*/ f175 f76 1"/>
                <a:gd name="f209" fmla="*/ f176 f77 1"/>
                <a:gd name="f210" fmla="*/ f177 f76 1"/>
                <a:gd name="f211" fmla="*/ f178 f77 1"/>
              </a:gdLst>
              <a:ahLst/>
              <a:cxnLst>
                <a:cxn ang="3cd4">
                  <a:pos x="hc" y="t"/>
                </a:cxn>
                <a:cxn ang="0">
                  <a:pos x="r" y="vc"/>
                </a:cxn>
                <a:cxn ang="cd4">
                  <a:pos x="hc" y="b"/>
                </a:cxn>
                <a:cxn ang="cd2">
                  <a:pos x="l" y="vc"/>
                </a:cxn>
                <a:cxn ang="f116">
                  <a:pos x="f183" y="f184"/>
                </a:cxn>
                <a:cxn ang="f116">
                  <a:pos x="f185" y="f186"/>
                </a:cxn>
                <a:cxn ang="f116">
                  <a:pos x="f187" y="f188"/>
                </a:cxn>
                <a:cxn ang="f116">
                  <a:pos x="f189" y="f190"/>
                </a:cxn>
                <a:cxn ang="f116">
                  <a:pos x="f191" y="f192"/>
                </a:cxn>
                <a:cxn ang="f116">
                  <a:pos x="f193" y="f194"/>
                </a:cxn>
                <a:cxn ang="f116">
                  <a:pos x="f195" y="f196"/>
                </a:cxn>
                <a:cxn ang="f116">
                  <a:pos x="f183" y="f184"/>
                </a:cxn>
                <a:cxn ang="f116">
                  <a:pos x="f197" y="f198"/>
                </a:cxn>
                <a:cxn ang="f116">
                  <a:pos x="f199" y="f200"/>
                </a:cxn>
                <a:cxn ang="f116">
                  <a:pos x="f201" y="f202"/>
                </a:cxn>
                <a:cxn ang="f116">
                  <a:pos x="f203" y="f204"/>
                </a:cxn>
                <a:cxn ang="f116">
                  <a:pos x="f205" y="f206"/>
                </a:cxn>
                <a:cxn ang="f116">
                  <a:pos x="f207" y="f204"/>
                </a:cxn>
                <a:cxn ang="f116">
                  <a:pos x="f208" y="f209"/>
                </a:cxn>
                <a:cxn ang="f116">
                  <a:pos x="f210" y="f211"/>
                </a:cxn>
                <a:cxn ang="f116">
                  <a:pos x="f197" y="f198"/>
                </a:cxn>
              </a:cxnLst>
              <a:rect l="f179" t="f182" r="f180" b="f181"/>
              <a:pathLst>
                <a:path w="196" h="188">
                  <a:moveTo>
                    <a:pt x="f5" y="f8"/>
                  </a:moveTo>
                  <a:cubicBezTo>
                    <a:pt x="f9" y="f10"/>
                    <a:pt x="f11" y="f12"/>
                    <a:pt x="f13" y="f14"/>
                  </a:cubicBezTo>
                  <a:cubicBezTo>
                    <a:pt x="f15" y="f16"/>
                    <a:pt x="f17" y="f18"/>
                    <a:pt x="f19" y="f20"/>
                  </a:cubicBezTo>
                  <a:cubicBezTo>
                    <a:pt x="f5" y="f21"/>
                    <a:pt x="f22" y="f23"/>
                    <a:pt x="f24" y="f9"/>
                  </a:cubicBezTo>
                  <a:cubicBezTo>
                    <a:pt x="f25" y="f5"/>
                    <a:pt x="f26" y="f13"/>
                    <a:pt x="f27" y="f28"/>
                  </a:cubicBezTo>
                  <a:cubicBezTo>
                    <a:pt x="f6" y="f18"/>
                    <a:pt x="f29" y="f30"/>
                    <a:pt x="f31" y="f32"/>
                  </a:cubicBezTo>
                  <a:cubicBezTo>
                    <a:pt x="f33" y="f7"/>
                    <a:pt x="f34" y="f35"/>
                    <a:pt x="f36" y="f35"/>
                  </a:cubicBezTo>
                  <a:cubicBezTo>
                    <a:pt x="f5" y="f37"/>
                    <a:pt x="f5" y="f30"/>
                    <a:pt x="f5" y="f8"/>
                  </a:cubicBezTo>
                  <a:close/>
                  <a:moveTo>
                    <a:pt x="f38" y="f39"/>
                  </a:moveTo>
                  <a:cubicBezTo>
                    <a:pt x="f40" y="f41"/>
                    <a:pt x="f42" y="f43"/>
                    <a:pt x="f44" y="f45"/>
                  </a:cubicBezTo>
                  <a:cubicBezTo>
                    <a:pt x="f46" y="f24"/>
                    <a:pt x="f44" y="f47"/>
                    <a:pt x="f48" y="f49"/>
                  </a:cubicBezTo>
                  <a:cubicBezTo>
                    <a:pt x="f33" y="f50"/>
                    <a:pt x="f51" y="f52"/>
                    <a:pt x="f53" y="f54"/>
                  </a:cubicBezTo>
                  <a:cubicBezTo>
                    <a:pt x="f28" y="f55"/>
                    <a:pt x="f56" y="f16"/>
                    <a:pt x="f57" y="f58"/>
                  </a:cubicBezTo>
                  <a:cubicBezTo>
                    <a:pt x="f59" y="f60"/>
                    <a:pt x="f61" y="f62"/>
                    <a:pt x="f63" y="f54"/>
                  </a:cubicBezTo>
                  <a:cubicBezTo>
                    <a:pt x="f64" y="f65"/>
                    <a:pt x="f66" y="f50"/>
                    <a:pt x="f52" y="f67"/>
                  </a:cubicBezTo>
                  <a:cubicBezTo>
                    <a:pt x="f68" y="f69"/>
                    <a:pt x="f70" y="f71"/>
                    <a:pt x="f72" y="f73"/>
                  </a:cubicBezTo>
                  <a:cubicBezTo>
                    <a:pt x="f52" y="f43"/>
                    <a:pt x="f74" y="f41"/>
                    <a:pt x="f38" y="f39"/>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317" name="Freeform 325">
              <a:extLst>
                <a:ext uri="{FF2B5EF4-FFF2-40B4-BE49-F238E27FC236}">
                  <a16:creationId xmlns:a16="http://schemas.microsoft.com/office/drawing/2014/main" id="{963AFE43-6E0C-8BA3-661F-29196462E849}"/>
                </a:ext>
              </a:extLst>
            </p:cNvPr>
            <p:cNvSpPr/>
            <p:nvPr/>
          </p:nvSpPr>
          <p:spPr>
            <a:xfrm>
              <a:off x="5157792" y="4121548"/>
              <a:ext cx="290514" cy="257175"/>
            </a:xfrm>
            <a:custGeom>
              <a:avLst/>
              <a:gdLst>
                <a:gd name="f0" fmla="val 10800000"/>
                <a:gd name="f1" fmla="val 5400000"/>
                <a:gd name="f2" fmla="val 180"/>
                <a:gd name="f3" fmla="val w"/>
                <a:gd name="f4" fmla="val h"/>
                <a:gd name="f5" fmla="val 0"/>
                <a:gd name="f6" fmla="val 246"/>
                <a:gd name="f7" fmla="val 218"/>
                <a:gd name="f8" fmla="val 19"/>
                <a:gd name="f9" fmla="val 161"/>
                <a:gd name="f10" fmla="val 38"/>
                <a:gd name="f11" fmla="val 139"/>
                <a:gd name="f12" fmla="val 75"/>
                <a:gd name="f13" fmla="val 123"/>
                <a:gd name="f14" fmla="val 73"/>
                <a:gd name="f15" fmla="val 98"/>
                <a:gd name="f16" fmla="val 68"/>
                <a:gd name="f17" fmla="val 77"/>
                <a:gd name="f18" fmla="val 69"/>
                <a:gd name="f19" fmla="val 55"/>
                <a:gd name="f20" fmla="val 23"/>
                <a:gd name="f21" fmla="val 94"/>
                <a:gd name="f22" fmla="val 125"/>
                <a:gd name="f23" fmla="val 1"/>
                <a:gd name="f24" fmla="val 156"/>
                <a:gd name="f25" fmla="val 2"/>
                <a:gd name="f26" fmla="val 177"/>
                <a:gd name="f27" fmla="val 24"/>
                <a:gd name="f28" fmla="val 57"/>
                <a:gd name="f29" fmla="val 78"/>
                <a:gd name="f30" fmla="val 174"/>
                <a:gd name="f31" fmla="val 172"/>
                <a:gd name="f32" fmla="val 208"/>
                <a:gd name="f33" fmla="val 228"/>
                <a:gd name="f34" fmla="val 159"/>
                <a:gd name="f35" fmla="val 88"/>
                <a:gd name="f36" fmla="val 86"/>
                <a:gd name="f37" fmla="val 63"/>
                <a:gd name="f38" fmla="val 76"/>
                <a:gd name="f39" fmla="val 85"/>
                <a:gd name="f40" fmla="val 95"/>
                <a:gd name="f41" fmla="val 92"/>
                <a:gd name="f42" fmla="val 111"/>
                <a:gd name="f43" fmla="val 110"/>
                <a:gd name="f44" fmla="val 118"/>
                <a:gd name="f45" fmla="val 126"/>
                <a:gd name="f46" fmla="val 124"/>
                <a:gd name="f47" fmla="val 144"/>
                <a:gd name="f48" fmla="val 122"/>
                <a:gd name="f49" fmla="val 151"/>
                <a:gd name="f50" fmla="val 106"/>
                <a:gd name="f51" fmla="val 158"/>
                <a:gd name="f52" fmla="val 90"/>
                <a:gd name="f53" fmla="val 71"/>
                <a:gd name="f54" fmla="val 53"/>
                <a:gd name="f55" fmla="val 50"/>
                <a:gd name="f56" fmla="val 145"/>
                <a:gd name="f57" fmla="val 44"/>
                <a:gd name="f58" fmla="val 138"/>
                <a:gd name="f59" fmla="val 45"/>
                <a:gd name="f60" fmla="val 47"/>
                <a:gd name="f61" fmla="val 52"/>
                <a:gd name="f62" fmla="val 212"/>
                <a:gd name="f63" fmla="val 202"/>
                <a:gd name="f64" fmla="val 216"/>
                <a:gd name="f65" fmla="val 166"/>
                <a:gd name="f66" fmla="val 133"/>
                <a:gd name="f67" fmla="val 149"/>
                <a:gd name="f68" fmla="val 157"/>
                <a:gd name="f69" fmla="val 132"/>
                <a:gd name="f70" fmla="val 165"/>
                <a:gd name="f71" fmla="val 128"/>
                <a:gd name="f72" fmla="val 184"/>
                <a:gd name="f73" fmla="val 142"/>
                <a:gd name="f74" fmla="val 201"/>
                <a:gd name="f75" fmla="val 194"/>
                <a:gd name="f76" fmla="val 114"/>
                <a:gd name="f77" fmla="val 66"/>
                <a:gd name="f78" fmla="val 150"/>
                <a:gd name="f79" fmla="val 163"/>
                <a:gd name="f80" fmla="val 35"/>
                <a:gd name="f81" fmla="val 168"/>
                <a:gd name="f82" fmla="val 186"/>
                <a:gd name="f83" fmla="val 29"/>
                <a:gd name="f84" fmla="val 67"/>
                <a:gd name="f85" fmla="val 83"/>
                <a:gd name="f86" fmla="val 107"/>
                <a:gd name="f87" fmla="val 187"/>
                <a:gd name="f88" fmla="val 164"/>
                <a:gd name="f89" fmla="val 113"/>
                <a:gd name="f90" fmla="+- 0 0 -90"/>
                <a:gd name="f91" fmla="*/ f3 1 246"/>
                <a:gd name="f92" fmla="*/ f4 1 218"/>
                <a:gd name="f93" fmla="val f5"/>
                <a:gd name="f94" fmla="val f6"/>
                <a:gd name="f95" fmla="val f7"/>
                <a:gd name="f96" fmla="*/ f90 f0 1"/>
                <a:gd name="f97" fmla="+- f95 0 f93"/>
                <a:gd name="f98" fmla="+- f94 0 f93"/>
                <a:gd name="f99" fmla="*/ f96 1 f2"/>
                <a:gd name="f100" fmla="*/ f98 1 246"/>
                <a:gd name="f101" fmla="*/ f97 1 218"/>
                <a:gd name="f102" fmla="*/ 19 f98 1"/>
                <a:gd name="f103" fmla="*/ 218 f97 1"/>
                <a:gd name="f104" fmla="*/ 75 f98 1"/>
                <a:gd name="f105" fmla="*/ 123 f97 1"/>
                <a:gd name="f106" fmla="*/ 69 f98 1"/>
                <a:gd name="f107" fmla="*/ 55 f97 1"/>
                <a:gd name="f108" fmla="*/ 125 f98 1"/>
                <a:gd name="f109" fmla="*/ 1 f97 1"/>
                <a:gd name="f110" fmla="*/ 177 f98 1"/>
                <a:gd name="f111" fmla="*/ 57 f97 1"/>
                <a:gd name="f112" fmla="*/ 172 f98 1"/>
                <a:gd name="f113" fmla="*/ 228 f98 1"/>
                <a:gd name="f114" fmla="*/ 86 f98 1"/>
                <a:gd name="f115" fmla="*/ 76 f97 1"/>
                <a:gd name="f116" fmla="*/ 110 f98 1"/>
                <a:gd name="f117" fmla="*/ 118 f97 1"/>
                <a:gd name="f118" fmla="*/ 151 f98 1"/>
                <a:gd name="f119" fmla="*/ 106 f97 1"/>
                <a:gd name="f120" fmla="*/ 158 f98 1"/>
                <a:gd name="f121" fmla="*/ 53 f97 1"/>
                <a:gd name="f122" fmla="*/ 138 f98 1"/>
                <a:gd name="f123" fmla="*/ 45 f97 1"/>
                <a:gd name="f124" fmla="*/ 212 f98 1"/>
                <a:gd name="f125" fmla="*/ 202 f97 1"/>
                <a:gd name="f126" fmla="*/ 133 f98 1"/>
                <a:gd name="f127" fmla="*/ 139 f97 1"/>
                <a:gd name="f128" fmla="*/ 132 f98 1"/>
                <a:gd name="f129" fmla="*/ 165 f97 1"/>
                <a:gd name="f130" fmla="*/ 161 f98 1"/>
                <a:gd name="f131" fmla="*/ 114 f98 1"/>
                <a:gd name="f132" fmla="*/ 138 f97 1"/>
                <a:gd name="f133" fmla="*/ 44 f98 1"/>
                <a:gd name="f134" fmla="*/ 163 f97 1"/>
                <a:gd name="f135" fmla="*/ 29 f98 1"/>
                <a:gd name="f136" fmla="*/ 83 f98 1"/>
                <a:gd name="f137" fmla="*/ 164 f97 1"/>
                <a:gd name="f138" fmla="+- f99 0 f1"/>
                <a:gd name="f139" fmla="*/ f102 1 246"/>
                <a:gd name="f140" fmla="*/ f103 1 218"/>
                <a:gd name="f141" fmla="*/ f104 1 246"/>
                <a:gd name="f142" fmla="*/ f105 1 218"/>
                <a:gd name="f143" fmla="*/ f106 1 246"/>
                <a:gd name="f144" fmla="*/ f107 1 218"/>
                <a:gd name="f145" fmla="*/ f108 1 246"/>
                <a:gd name="f146" fmla="*/ f109 1 218"/>
                <a:gd name="f147" fmla="*/ f110 1 246"/>
                <a:gd name="f148" fmla="*/ f111 1 218"/>
                <a:gd name="f149" fmla="*/ f112 1 246"/>
                <a:gd name="f150" fmla="*/ f113 1 246"/>
                <a:gd name="f151" fmla="*/ f114 1 246"/>
                <a:gd name="f152" fmla="*/ f115 1 218"/>
                <a:gd name="f153" fmla="*/ f116 1 246"/>
                <a:gd name="f154" fmla="*/ f117 1 218"/>
                <a:gd name="f155" fmla="*/ f118 1 246"/>
                <a:gd name="f156" fmla="*/ f119 1 218"/>
                <a:gd name="f157" fmla="*/ f120 1 246"/>
                <a:gd name="f158" fmla="*/ f121 1 218"/>
                <a:gd name="f159" fmla="*/ f122 1 246"/>
                <a:gd name="f160" fmla="*/ f123 1 218"/>
                <a:gd name="f161" fmla="*/ f124 1 246"/>
                <a:gd name="f162" fmla="*/ f125 1 218"/>
                <a:gd name="f163" fmla="*/ f126 1 246"/>
                <a:gd name="f164" fmla="*/ f127 1 218"/>
                <a:gd name="f165" fmla="*/ f128 1 246"/>
                <a:gd name="f166" fmla="*/ f129 1 218"/>
                <a:gd name="f167" fmla="*/ f130 1 246"/>
                <a:gd name="f168" fmla="*/ f131 1 246"/>
                <a:gd name="f169" fmla="*/ f132 1 218"/>
                <a:gd name="f170" fmla="*/ f133 1 246"/>
                <a:gd name="f171" fmla="*/ f134 1 218"/>
                <a:gd name="f172" fmla="*/ f135 1 246"/>
                <a:gd name="f173" fmla="*/ f136 1 246"/>
                <a:gd name="f174" fmla="*/ f137 1 218"/>
                <a:gd name="f175" fmla="*/ 0 1 f100"/>
                <a:gd name="f176" fmla="*/ f94 1 f100"/>
                <a:gd name="f177" fmla="*/ 0 1 f101"/>
                <a:gd name="f178" fmla="*/ f95 1 f101"/>
                <a:gd name="f179" fmla="*/ f139 1 f100"/>
                <a:gd name="f180" fmla="*/ f140 1 f101"/>
                <a:gd name="f181" fmla="*/ f141 1 f100"/>
                <a:gd name="f182" fmla="*/ f142 1 f101"/>
                <a:gd name="f183" fmla="*/ f143 1 f100"/>
                <a:gd name="f184" fmla="*/ f144 1 f101"/>
                <a:gd name="f185" fmla="*/ f145 1 f100"/>
                <a:gd name="f186" fmla="*/ f146 1 f101"/>
                <a:gd name="f187" fmla="*/ f147 1 f100"/>
                <a:gd name="f188" fmla="*/ f148 1 f101"/>
                <a:gd name="f189" fmla="*/ f149 1 f100"/>
                <a:gd name="f190" fmla="*/ f150 1 f100"/>
                <a:gd name="f191" fmla="*/ f151 1 f100"/>
                <a:gd name="f192" fmla="*/ f152 1 f101"/>
                <a:gd name="f193" fmla="*/ f153 1 f100"/>
                <a:gd name="f194" fmla="*/ f154 1 f101"/>
                <a:gd name="f195" fmla="*/ f155 1 f100"/>
                <a:gd name="f196" fmla="*/ f156 1 f101"/>
                <a:gd name="f197" fmla="*/ f157 1 f100"/>
                <a:gd name="f198" fmla="*/ f158 1 f101"/>
                <a:gd name="f199" fmla="*/ f159 1 f100"/>
                <a:gd name="f200" fmla="*/ f160 1 f101"/>
                <a:gd name="f201" fmla="*/ f161 1 f100"/>
                <a:gd name="f202" fmla="*/ f162 1 f101"/>
                <a:gd name="f203" fmla="*/ f163 1 f100"/>
                <a:gd name="f204" fmla="*/ f164 1 f101"/>
                <a:gd name="f205" fmla="*/ f165 1 f100"/>
                <a:gd name="f206" fmla="*/ f166 1 f101"/>
                <a:gd name="f207" fmla="*/ f167 1 f100"/>
                <a:gd name="f208" fmla="*/ f168 1 f100"/>
                <a:gd name="f209" fmla="*/ f169 1 f101"/>
                <a:gd name="f210" fmla="*/ f170 1 f100"/>
                <a:gd name="f211" fmla="*/ f171 1 f101"/>
                <a:gd name="f212" fmla="*/ f172 1 f100"/>
                <a:gd name="f213" fmla="*/ f173 1 f100"/>
                <a:gd name="f214" fmla="*/ f174 1 f101"/>
                <a:gd name="f215" fmla="*/ f175 f91 1"/>
                <a:gd name="f216" fmla="*/ f176 f91 1"/>
                <a:gd name="f217" fmla="*/ f178 f92 1"/>
                <a:gd name="f218" fmla="*/ f177 f92 1"/>
                <a:gd name="f219" fmla="*/ f179 f91 1"/>
                <a:gd name="f220" fmla="*/ f180 f92 1"/>
                <a:gd name="f221" fmla="*/ f181 f91 1"/>
                <a:gd name="f222" fmla="*/ f182 f92 1"/>
                <a:gd name="f223" fmla="*/ f183 f91 1"/>
                <a:gd name="f224" fmla="*/ f184 f92 1"/>
                <a:gd name="f225" fmla="*/ f185 f91 1"/>
                <a:gd name="f226" fmla="*/ f186 f92 1"/>
                <a:gd name="f227" fmla="*/ f187 f91 1"/>
                <a:gd name="f228" fmla="*/ f188 f92 1"/>
                <a:gd name="f229" fmla="*/ f189 f91 1"/>
                <a:gd name="f230" fmla="*/ f190 f91 1"/>
                <a:gd name="f231" fmla="*/ f191 f91 1"/>
                <a:gd name="f232" fmla="*/ f192 f92 1"/>
                <a:gd name="f233" fmla="*/ f193 f91 1"/>
                <a:gd name="f234" fmla="*/ f194 f92 1"/>
                <a:gd name="f235" fmla="*/ f195 f91 1"/>
                <a:gd name="f236" fmla="*/ f196 f92 1"/>
                <a:gd name="f237" fmla="*/ f197 f91 1"/>
                <a:gd name="f238" fmla="*/ f198 f92 1"/>
                <a:gd name="f239" fmla="*/ f199 f91 1"/>
                <a:gd name="f240" fmla="*/ f200 f92 1"/>
                <a:gd name="f241" fmla="*/ f201 f91 1"/>
                <a:gd name="f242" fmla="*/ f202 f92 1"/>
                <a:gd name="f243" fmla="*/ f203 f91 1"/>
                <a:gd name="f244" fmla="*/ f204 f92 1"/>
                <a:gd name="f245" fmla="*/ f205 f91 1"/>
                <a:gd name="f246" fmla="*/ f206 f92 1"/>
                <a:gd name="f247" fmla="*/ f207 f91 1"/>
                <a:gd name="f248" fmla="*/ f208 f91 1"/>
                <a:gd name="f249" fmla="*/ f209 f92 1"/>
                <a:gd name="f250" fmla="*/ f210 f91 1"/>
                <a:gd name="f251" fmla="*/ f211 f92 1"/>
                <a:gd name="f252" fmla="*/ f212 f91 1"/>
                <a:gd name="f253" fmla="*/ f213 f91 1"/>
                <a:gd name="f254" fmla="*/ f214 f92 1"/>
              </a:gdLst>
              <a:ahLst/>
              <a:cxnLst>
                <a:cxn ang="3cd4">
                  <a:pos x="hc" y="t"/>
                </a:cxn>
                <a:cxn ang="0">
                  <a:pos x="r" y="vc"/>
                </a:cxn>
                <a:cxn ang="cd4">
                  <a:pos x="hc" y="b"/>
                </a:cxn>
                <a:cxn ang="cd2">
                  <a:pos x="l" y="vc"/>
                </a:cxn>
                <a:cxn ang="f138">
                  <a:pos x="f219" y="f220"/>
                </a:cxn>
                <a:cxn ang="f138">
                  <a:pos x="f221" y="f222"/>
                </a:cxn>
                <a:cxn ang="f138">
                  <a:pos x="f223" y="f224"/>
                </a:cxn>
                <a:cxn ang="f138">
                  <a:pos x="f225" y="f226"/>
                </a:cxn>
                <a:cxn ang="f138">
                  <a:pos x="f227" y="f228"/>
                </a:cxn>
                <a:cxn ang="f138">
                  <a:pos x="f229" y="f222"/>
                </a:cxn>
                <a:cxn ang="f138">
                  <a:pos x="f230" y="f220"/>
                </a:cxn>
                <a:cxn ang="f138">
                  <a:pos x="f219" y="f220"/>
                </a:cxn>
                <a:cxn ang="f138">
                  <a:pos x="f231" y="f228"/>
                </a:cxn>
                <a:cxn ang="f138">
                  <a:pos x="f231" y="f232"/>
                </a:cxn>
                <a:cxn ang="f138">
                  <a:pos x="f233" y="f234"/>
                </a:cxn>
                <a:cxn ang="f138">
                  <a:pos x="f235" y="f236"/>
                </a:cxn>
                <a:cxn ang="f138">
                  <a:pos x="f237" y="f238"/>
                </a:cxn>
                <a:cxn ang="f138">
                  <a:pos x="f239" y="f240"/>
                </a:cxn>
                <a:cxn ang="f138">
                  <a:pos x="f231" y="f228"/>
                </a:cxn>
                <a:cxn ang="f138">
                  <a:pos x="f241" y="f242"/>
                </a:cxn>
                <a:cxn ang="f138">
                  <a:pos x="f243" y="f244"/>
                </a:cxn>
                <a:cxn ang="f138">
                  <a:pos x="f245" y="f246"/>
                </a:cxn>
                <a:cxn ang="f138">
                  <a:pos x="f247" y="f242"/>
                </a:cxn>
                <a:cxn ang="f138">
                  <a:pos x="f241" y="f242"/>
                </a:cxn>
                <a:cxn ang="f138">
                  <a:pos x="f248" y="f249"/>
                </a:cxn>
                <a:cxn ang="f138">
                  <a:pos x="f250" y="f251"/>
                </a:cxn>
                <a:cxn ang="f138">
                  <a:pos x="f252" y="f242"/>
                </a:cxn>
                <a:cxn ang="f138">
                  <a:pos x="f253" y="f242"/>
                </a:cxn>
                <a:cxn ang="f138">
                  <a:pos x="f248" y="f254"/>
                </a:cxn>
                <a:cxn ang="f138">
                  <a:pos x="f248" y="f249"/>
                </a:cxn>
              </a:cxnLst>
              <a:rect l="f215" t="f218" r="f216" b="f217"/>
              <a:pathLst>
                <a:path w="246" h="218">
                  <a:moveTo>
                    <a:pt x="f8" y="f7"/>
                  </a:moveTo>
                  <a:cubicBezTo>
                    <a:pt x="f5" y="f9"/>
                    <a:pt x="f10" y="f11"/>
                    <a:pt x="f12" y="f13"/>
                  </a:cubicBezTo>
                  <a:cubicBezTo>
                    <a:pt x="f14" y="f15"/>
                    <a:pt x="f16" y="f17"/>
                    <a:pt x="f18" y="f19"/>
                  </a:cubicBezTo>
                  <a:cubicBezTo>
                    <a:pt x="f18" y="f20"/>
                    <a:pt x="f21" y="f5"/>
                    <a:pt x="f22" y="f23"/>
                  </a:cubicBezTo>
                  <a:cubicBezTo>
                    <a:pt x="f24" y="f25"/>
                    <a:pt x="f26" y="f27"/>
                    <a:pt x="f26" y="f28"/>
                  </a:cubicBezTo>
                  <a:cubicBezTo>
                    <a:pt x="f26" y="f29"/>
                    <a:pt x="f30" y="f15"/>
                    <a:pt x="f31" y="f13"/>
                  </a:cubicBezTo>
                  <a:cubicBezTo>
                    <a:pt x="f32" y="f11"/>
                    <a:pt x="f6" y="f9"/>
                    <a:pt x="f33" y="f7"/>
                  </a:cubicBezTo>
                  <a:cubicBezTo>
                    <a:pt x="f34" y="f7"/>
                    <a:pt x="f35" y="f7"/>
                    <a:pt x="f8" y="f7"/>
                  </a:cubicBezTo>
                  <a:close/>
                  <a:moveTo>
                    <a:pt x="f36" y="f28"/>
                  </a:moveTo>
                  <a:cubicBezTo>
                    <a:pt x="f36" y="f37"/>
                    <a:pt x="f36" y="f18"/>
                    <a:pt x="f36" y="f38"/>
                  </a:cubicBezTo>
                  <a:cubicBezTo>
                    <a:pt x="f39" y="f40"/>
                    <a:pt x="f41" y="f42"/>
                    <a:pt x="f43" y="f44"/>
                  </a:cubicBezTo>
                  <a:cubicBezTo>
                    <a:pt x="f45" y="f46"/>
                    <a:pt x="f47" y="f48"/>
                    <a:pt x="f49" y="f50"/>
                  </a:cubicBezTo>
                  <a:cubicBezTo>
                    <a:pt x="f51" y="f52"/>
                    <a:pt x="f51" y="f53"/>
                    <a:pt x="f51" y="f54"/>
                  </a:cubicBezTo>
                  <a:cubicBezTo>
                    <a:pt x="f51" y="f55"/>
                    <a:pt x="f56" y="f57"/>
                    <a:pt x="f58" y="f59"/>
                  </a:cubicBezTo>
                  <a:cubicBezTo>
                    <a:pt x="f48" y="f60"/>
                    <a:pt x="f50" y="f61"/>
                    <a:pt x="f36" y="f28"/>
                  </a:cubicBezTo>
                  <a:close/>
                  <a:moveTo>
                    <a:pt x="f62" y="f63"/>
                  </a:moveTo>
                  <a:cubicBezTo>
                    <a:pt x="f64" y="f34"/>
                    <a:pt x="f65" y="f22"/>
                    <a:pt x="f66" y="f11"/>
                  </a:cubicBezTo>
                  <a:cubicBezTo>
                    <a:pt x="f66" y="f67"/>
                    <a:pt x="f66" y="f68"/>
                    <a:pt x="f69" y="f70"/>
                  </a:cubicBezTo>
                  <a:cubicBezTo>
                    <a:pt x="f71" y="f72"/>
                    <a:pt x="f73" y="f74"/>
                    <a:pt x="f9" y="f63"/>
                  </a:cubicBezTo>
                  <a:cubicBezTo>
                    <a:pt x="f26" y="f63"/>
                    <a:pt x="f75" y="f63"/>
                    <a:pt x="f62" y="f63"/>
                  </a:cubicBezTo>
                  <a:close/>
                  <a:moveTo>
                    <a:pt x="f76" y="f58"/>
                  </a:moveTo>
                  <a:cubicBezTo>
                    <a:pt x="f39" y="f46"/>
                    <a:pt x="f77" y="f78"/>
                    <a:pt x="f57" y="f79"/>
                  </a:cubicBezTo>
                  <a:cubicBezTo>
                    <a:pt x="f80" y="f81"/>
                    <a:pt x="f80" y="f82"/>
                    <a:pt x="f83" y="f63"/>
                  </a:cubicBezTo>
                  <a:cubicBezTo>
                    <a:pt x="f61" y="f63"/>
                    <a:pt x="f84" y="f63"/>
                    <a:pt x="f85" y="f63"/>
                  </a:cubicBezTo>
                  <a:cubicBezTo>
                    <a:pt x="f86" y="f63"/>
                    <a:pt x="f44" y="f87"/>
                    <a:pt x="f76" y="f88"/>
                  </a:cubicBezTo>
                  <a:cubicBezTo>
                    <a:pt x="f89" y="f24"/>
                    <a:pt x="f76" y="f67"/>
                    <a:pt x="f76" y="f58"/>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318" name="Freeform 326">
              <a:extLst>
                <a:ext uri="{FF2B5EF4-FFF2-40B4-BE49-F238E27FC236}">
                  <a16:creationId xmlns:a16="http://schemas.microsoft.com/office/drawing/2014/main" id="{2B82C250-18F0-D2D0-AD01-60C21A20BC76}"/>
                </a:ext>
              </a:extLst>
            </p:cNvPr>
            <p:cNvSpPr/>
            <p:nvPr/>
          </p:nvSpPr>
          <p:spPr>
            <a:xfrm>
              <a:off x="7894636" y="4550173"/>
              <a:ext cx="387348" cy="122236"/>
            </a:xfrm>
            <a:custGeom>
              <a:avLst/>
              <a:gdLst>
                <a:gd name="f0" fmla="val 10800000"/>
                <a:gd name="f1" fmla="val 5400000"/>
                <a:gd name="f2" fmla="val 180"/>
                <a:gd name="f3" fmla="val w"/>
                <a:gd name="f4" fmla="val h"/>
                <a:gd name="f5" fmla="val 0"/>
                <a:gd name="f6" fmla="val 327"/>
                <a:gd name="f7" fmla="val 103"/>
                <a:gd name="f8" fmla="val 297"/>
                <a:gd name="f9" fmla="val 273"/>
                <a:gd name="f10" fmla="val 250"/>
                <a:gd name="f11" fmla="val 186"/>
                <a:gd name="f12" fmla="val 122"/>
                <a:gd name="f13" fmla="val 58"/>
                <a:gd name="f14" fmla="val 23"/>
                <a:gd name="f15" fmla="val 82"/>
                <a:gd name="f16" fmla="val 1"/>
                <a:gd name="f17" fmla="val 51"/>
                <a:gd name="f18" fmla="val 21"/>
                <a:gd name="f19" fmla="val 57"/>
                <a:gd name="f20" fmla="val 139"/>
                <a:gd name="f21" fmla="val 221"/>
                <a:gd name="f22" fmla="val 303"/>
                <a:gd name="f23" fmla="val 309"/>
                <a:gd name="f24" fmla="val 316"/>
                <a:gd name="f25" fmla="val 6"/>
                <a:gd name="f26" fmla="val 322"/>
                <a:gd name="f27" fmla="val 8"/>
                <a:gd name="f28" fmla="val 12"/>
                <a:gd name="f29" fmla="val 17"/>
                <a:gd name="f30" fmla="val 302"/>
                <a:gd name="f31" fmla="val 225"/>
                <a:gd name="f32" fmla="val 18"/>
                <a:gd name="f33" fmla="val 148"/>
                <a:gd name="f34" fmla="val 70"/>
                <a:gd name="f35" fmla="val 64"/>
                <a:gd name="f36" fmla="val 32"/>
                <a:gd name="f37" fmla="val 20"/>
                <a:gd name="f38" fmla="val 19"/>
                <a:gd name="f39" fmla="val 30"/>
                <a:gd name="f40" fmla="val 71"/>
                <a:gd name="f41" fmla="val 84"/>
                <a:gd name="f42" fmla="val 53"/>
                <a:gd name="f43" fmla="val 85"/>
                <a:gd name="f44" fmla="val 134"/>
                <a:gd name="f45" fmla="val 216"/>
                <a:gd name="f46" fmla="val 83"/>
                <a:gd name="f47" fmla="val 313"/>
                <a:gd name="f48" fmla="val 318"/>
                <a:gd name="f49" fmla="val 88"/>
                <a:gd name="f50" fmla="val 320"/>
                <a:gd name="f51" fmla="val 94"/>
                <a:gd name="f52" fmla="+- 0 0 -90"/>
                <a:gd name="f53" fmla="*/ f3 1 327"/>
                <a:gd name="f54" fmla="*/ f4 1 103"/>
                <a:gd name="f55" fmla="val f5"/>
                <a:gd name="f56" fmla="val f6"/>
                <a:gd name="f57" fmla="val f7"/>
                <a:gd name="f58" fmla="*/ f52 f0 1"/>
                <a:gd name="f59" fmla="+- f57 0 f55"/>
                <a:gd name="f60" fmla="+- f56 0 f55"/>
                <a:gd name="f61" fmla="*/ f58 1 f2"/>
                <a:gd name="f62" fmla="*/ f60 1 327"/>
                <a:gd name="f63" fmla="*/ f59 1 103"/>
                <a:gd name="f64" fmla="*/ 327 f60 1"/>
                <a:gd name="f65" fmla="*/ 103 f59 1"/>
                <a:gd name="f66" fmla="*/ 250 f60 1"/>
                <a:gd name="f67" fmla="*/ 58 f60 1"/>
                <a:gd name="f68" fmla="*/ 1 f60 1"/>
                <a:gd name="f69" fmla="*/ 51 f59 1"/>
                <a:gd name="f70" fmla="*/ 57 f60 1"/>
                <a:gd name="f71" fmla="*/ 0 f59 1"/>
                <a:gd name="f72" fmla="*/ 303 f60 1"/>
                <a:gd name="f73" fmla="*/ 1 f59 1"/>
                <a:gd name="f74" fmla="*/ 322 f60 1"/>
                <a:gd name="f75" fmla="*/ 8 f59 1"/>
                <a:gd name="f76" fmla="*/ 302 f60 1"/>
                <a:gd name="f77" fmla="*/ 17 f59 1"/>
                <a:gd name="f78" fmla="*/ 70 f60 1"/>
                <a:gd name="f79" fmla="*/ 18 f59 1"/>
                <a:gd name="f80" fmla="*/ 51 f60 1"/>
                <a:gd name="f81" fmla="*/ 18 f60 1"/>
                <a:gd name="f82" fmla="*/ 53 f60 1"/>
                <a:gd name="f83" fmla="*/ 85 f59 1"/>
                <a:gd name="f84" fmla="*/ 297 f60 1"/>
                <a:gd name="f85" fmla="*/ 313 f60 1"/>
                <a:gd name="f86" fmla="+- f61 0 f1"/>
                <a:gd name="f87" fmla="*/ f64 1 327"/>
                <a:gd name="f88" fmla="*/ f65 1 103"/>
                <a:gd name="f89" fmla="*/ f66 1 327"/>
                <a:gd name="f90" fmla="*/ f67 1 327"/>
                <a:gd name="f91" fmla="*/ f68 1 327"/>
                <a:gd name="f92" fmla="*/ f69 1 103"/>
                <a:gd name="f93" fmla="*/ f70 1 327"/>
                <a:gd name="f94" fmla="*/ f71 1 103"/>
                <a:gd name="f95" fmla="*/ f72 1 327"/>
                <a:gd name="f96" fmla="*/ f73 1 103"/>
                <a:gd name="f97" fmla="*/ f74 1 327"/>
                <a:gd name="f98" fmla="*/ f75 1 103"/>
                <a:gd name="f99" fmla="*/ f76 1 327"/>
                <a:gd name="f100" fmla="*/ f77 1 103"/>
                <a:gd name="f101" fmla="*/ f78 1 327"/>
                <a:gd name="f102" fmla="*/ f79 1 103"/>
                <a:gd name="f103" fmla="*/ f80 1 327"/>
                <a:gd name="f104" fmla="*/ f81 1 327"/>
                <a:gd name="f105" fmla="*/ f82 1 327"/>
                <a:gd name="f106" fmla="*/ f83 1 103"/>
                <a:gd name="f107" fmla="*/ f84 1 327"/>
                <a:gd name="f108" fmla="*/ f85 1 327"/>
                <a:gd name="f109" fmla="*/ 0 1 f62"/>
                <a:gd name="f110" fmla="*/ f56 1 f62"/>
                <a:gd name="f111" fmla="*/ 0 1 f63"/>
                <a:gd name="f112" fmla="*/ f57 1 f63"/>
                <a:gd name="f113" fmla="*/ f87 1 f62"/>
                <a:gd name="f114" fmla="*/ f88 1 f63"/>
                <a:gd name="f115" fmla="*/ f89 1 f62"/>
                <a:gd name="f116" fmla="*/ f90 1 f62"/>
                <a:gd name="f117" fmla="*/ f91 1 f62"/>
                <a:gd name="f118" fmla="*/ f92 1 f63"/>
                <a:gd name="f119" fmla="*/ f93 1 f62"/>
                <a:gd name="f120" fmla="*/ f94 1 f63"/>
                <a:gd name="f121" fmla="*/ f95 1 f62"/>
                <a:gd name="f122" fmla="*/ f96 1 f63"/>
                <a:gd name="f123" fmla="*/ f97 1 f62"/>
                <a:gd name="f124" fmla="*/ f98 1 f63"/>
                <a:gd name="f125" fmla="*/ f99 1 f62"/>
                <a:gd name="f126" fmla="*/ f100 1 f63"/>
                <a:gd name="f127" fmla="*/ f101 1 f62"/>
                <a:gd name="f128" fmla="*/ f102 1 f63"/>
                <a:gd name="f129" fmla="*/ f103 1 f62"/>
                <a:gd name="f130" fmla="*/ f104 1 f62"/>
                <a:gd name="f131" fmla="*/ f105 1 f62"/>
                <a:gd name="f132" fmla="*/ f106 1 f63"/>
                <a:gd name="f133" fmla="*/ f107 1 f62"/>
                <a:gd name="f134" fmla="*/ f108 1 f62"/>
                <a:gd name="f135" fmla="*/ f109 f53 1"/>
                <a:gd name="f136" fmla="*/ f110 f53 1"/>
                <a:gd name="f137" fmla="*/ f112 f54 1"/>
                <a:gd name="f138" fmla="*/ f111 f54 1"/>
                <a:gd name="f139" fmla="*/ f113 f53 1"/>
                <a:gd name="f140" fmla="*/ f114 f54 1"/>
                <a:gd name="f141" fmla="*/ f115 f53 1"/>
                <a:gd name="f142" fmla="*/ f116 f53 1"/>
                <a:gd name="f143" fmla="*/ f117 f53 1"/>
                <a:gd name="f144" fmla="*/ f118 f54 1"/>
                <a:gd name="f145" fmla="*/ f119 f53 1"/>
                <a:gd name="f146" fmla="*/ f120 f54 1"/>
                <a:gd name="f147" fmla="*/ f121 f53 1"/>
                <a:gd name="f148" fmla="*/ f122 f54 1"/>
                <a:gd name="f149" fmla="*/ f123 f53 1"/>
                <a:gd name="f150" fmla="*/ f124 f54 1"/>
                <a:gd name="f151" fmla="*/ f125 f53 1"/>
                <a:gd name="f152" fmla="*/ f126 f54 1"/>
                <a:gd name="f153" fmla="*/ f127 f53 1"/>
                <a:gd name="f154" fmla="*/ f128 f54 1"/>
                <a:gd name="f155" fmla="*/ f129 f53 1"/>
                <a:gd name="f156" fmla="*/ f130 f53 1"/>
                <a:gd name="f157" fmla="*/ f131 f53 1"/>
                <a:gd name="f158" fmla="*/ f132 f54 1"/>
                <a:gd name="f159" fmla="*/ f133 f53 1"/>
                <a:gd name="f160" fmla="*/ f134 f53 1"/>
              </a:gdLst>
              <a:ahLst/>
              <a:cxnLst>
                <a:cxn ang="3cd4">
                  <a:pos x="hc" y="t"/>
                </a:cxn>
                <a:cxn ang="0">
                  <a:pos x="r" y="vc"/>
                </a:cxn>
                <a:cxn ang="cd4">
                  <a:pos x="hc" y="b"/>
                </a:cxn>
                <a:cxn ang="cd2">
                  <a:pos x="l" y="vc"/>
                </a:cxn>
                <a:cxn ang="f86">
                  <a:pos x="f139" y="f140"/>
                </a:cxn>
                <a:cxn ang="f86">
                  <a:pos x="f141" y="f140"/>
                </a:cxn>
                <a:cxn ang="f86">
                  <a:pos x="f142" y="f140"/>
                </a:cxn>
                <a:cxn ang="f86">
                  <a:pos x="f143" y="f144"/>
                </a:cxn>
                <a:cxn ang="f86">
                  <a:pos x="f145" y="f146"/>
                </a:cxn>
                <a:cxn ang="f86">
                  <a:pos x="f147" y="f148"/>
                </a:cxn>
                <a:cxn ang="f86">
                  <a:pos x="f149" y="f150"/>
                </a:cxn>
                <a:cxn ang="f86">
                  <a:pos x="f151" y="f152"/>
                </a:cxn>
                <a:cxn ang="f86">
                  <a:pos x="f153" y="f154"/>
                </a:cxn>
                <a:cxn ang="f86">
                  <a:pos x="f155" y="f154"/>
                </a:cxn>
                <a:cxn ang="f86">
                  <a:pos x="f156" y="f144"/>
                </a:cxn>
                <a:cxn ang="f86">
                  <a:pos x="f157" y="f158"/>
                </a:cxn>
                <a:cxn ang="f86">
                  <a:pos x="f159" y="f158"/>
                </a:cxn>
                <a:cxn ang="f86">
                  <a:pos x="f160" y="f158"/>
                </a:cxn>
                <a:cxn ang="f86">
                  <a:pos x="f139" y="f140"/>
                </a:cxn>
              </a:cxnLst>
              <a:rect l="f135" t="f138" r="f136" b="f137"/>
              <a:pathLst>
                <a:path w="327" h="103">
                  <a:moveTo>
                    <a:pt x="f6" y="f7"/>
                  </a:moveTo>
                  <a:cubicBezTo>
                    <a:pt x="f8" y="f7"/>
                    <a:pt x="f9" y="f7"/>
                    <a:pt x="f10" y="f7"/>
                  </a:cubicBezTo>
                  <a:cubicBezTo>
                    <a:pt x="f11" y="f7"/>
                    <a:pt x="f12" y="f7"/>
                    <a:pt x="f13" y="f7"/>
                  </a:cubicBezTo>
                  <a:cubicBezTo>
                    <a:pt x="f14" y="f7"/>
                    <a:pt x="f5" y="f15"/>
                    <a:pt x="f16" y="f17"/>
                  </a:cubicBezTo>
                  <a:cubicBezTo>
                    <a:pt x="f16" y="f18"/>
                    <a:pt x="f14" y="f16"/>
                    <a:pt x="f19" y="f5"/>
                  </a:cubicBezTo>
                  <a:cubicBezTo>
                    <a:pt x="f20" y="f5"/>
                    <a:pt x="f21" y="f5"/>
                    <a:pt x="f22" y="f16"/>
                  </a:cubicBezTo>
                  <a:cubicBezTo>
                    <a:pt x="f23" y="f16"/>
                    <a:pt x="f24" y="f25"/>
                    <a:pt x="f26" y="f27"/>
                  </a:cubicBezTo>
                  <a:cubicBezTo>
                    <a:pt x="f24" y="f28"/>
                    <a:pt x="f23" y="f29"/>
                    <a:pt x="f30" y="f29"/>
                  </a:cubicBezTo>
                  <a:cubicBezTo>
                    <a:pt x="f31" y="f32"/>
                    <a:pt x="f33" y="f32"/>
                    <a:pt x="f34" y="f32"/>
                  </a:cubicBezTo>
                  <a:cubicBezTo>
                    <a:pt x="f35" y="f32"/>
                    <a:pt x="f13" y="f29"/>
                    <a:pt x="f17" y="f32"/>
                  </a:cubicBezTo>
                  <a:cubicBezTo>
                    <a:pt x="f36" y="f37"/>
                    <a:pt x="f38" y="f39"/>
                    <a:pt x="f32" y="f17"/>
                  </a:cubicBezTo>
                  <a:cubicBezTo>
                    <a:pt x="f32" y="f40"/>
                    <a:pt x="f36" y="f41"/>
                    <a:pt x="f42" y="f43"/>
                  </a:cubicBezTo>
                  <a:cubicBezTo>
                    <a:pt x="f44" y="f43"/>
                    <a:pt x="f45" y="f43"/>
                    <a:pt x="f8" y="f43"/>
                  </a:cubicBezTo>
                  <a:cubicBezTo>
                    <a:pt x="f30" y="f43"/>
                    <a:pt x="f23" y="f46"/>
                    <a:pt x="f47" y="f43"/>
                  </a:cubicBezTo>
                  <a:cubicBezTo>
                    <a:pt x="f48" y="f49"/>
                    <a:pt x="f50" y="f51"/>
                    <a:pt x="f6" y="f7"/>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319" name="Freeform 327">
              <a:extLst>
                <a:ext uri="{FF2B5EF4-FFF2-40B4-BE49-F238E27FC236}">
                  <a16:creationId xmlns:a16="http://schemas.microsoft.com/office/drawing/2014/main" id="{1254A3C8-03C0-2CA6-C8D2-06136075F24C}"/>
                </a:ext>
              </a:extLst>
            </p:cNvPr>
            <p:cNvSpPr/>
            <p:nvPr/>
          </p:nvSpPr>
          <p:spPr>
            <a:xfrm>
              <a:off x="6875465" y="4391424"/>
              <a:ext cx="493711" cy="252410"/>
            </a:xfrm>
            <a:custGeom>
              <a:avLst/>
              <a:gdLst>
                <a:gd name="f0" fmla="val 10800000"/>
                <a:gd name="f1" fmla="val 5400000"/>
                <a:gd name="f2" fmla="val 180"/>
                <a:gd name="f3" fmla="val w"/>
                <a:gd name="f4" fmla="val h"/>
                <a:gd name="f5" fmla="val 0"/>
                <a:gd name="f6" fmla="val 417"/>
                <a:gd name="f7" fmla="val 212"/>
                <a:gd name="f8" fmla="val 377"/>
                <a:gd name="f9" fmla="val 390"/>
                <a:gd name="f10" fmla="val 15"/>
                <a:gd name="f11" fmla="val 403"/>
                <a:gd name="f12" fmla="val 30"/>
                <a:gd name="f13" fmla="val 47"/>
                <a:gd name="f14" fmla="val 399"/>
                <a:gd name="f15" fmla="val 69"/>
                <a:gd name="f16" fmla="val 396"/>
                <a:gd name="f17" fmla="val 38"/>
                <a:gd name="f18" fmla="val 383"/>
                <a:gd name="f19" fmla="val 40"/>
                <a:gd name="f20" fmla="val 371"/>
                <a:gd name="f21" fmla="val 100"/>
                <a:gd name="f22" fmla="val 340"/>
                <a:gd name="f23" fmla="val 149"/>
                <a:gd name="f24" fmla="val 285"/>
                <a:gd name="f25" fmla="val 181"/>
                <a:gd name="f26" fmla="val 248"/>
                <a:gd name="f27" fmla="val 203"/>
                <a:gd name="f28" fmla="val 209"/>
                <a:gd name="f29" fmla="val 167"/>
                <a:gd name="f30" fmla="val 207"/>
                <a:gd name="f31" fmla="val 83"/>
                <a:gd name="f32" fmla="val 197"/>
                <a:gd name="f33" fmla="val 10"/>
                <a:gd name="f34" fmla="val 134"/>
                <a:gd name="f35" fmla="val 64"/>
                <a:gd name="f36" fmla="val 17"/>
                <a:gd name="f37" fmla="val 55"/>
                <a:gd name="f38" fmla="val 70"/>
                <a:gd name="f39" fmla="val 21"/>
                <a:gd name="f40" fmla="val 79"/>
                <a:gd name="f41" fmla="val 59"/>
                <a:gd name="f42" fmla="val 168"/>
                <a:gd name="f43" fmla="val 158"/>
                <a:gd name="f44" fmla="val 179"/>
                <a:gd name="f45" fmla="val 310"/>
                <a:gd name="f46" fmla="val 157"/>
                <a:gd name="f47" fmla="val 359"/>
                <a:gd name="f48" fmla="val 97"/>
                <a:gd name="f49" fmla="val 363"/>
                <a:gd name="f50" fmla="val 34"/>
                <a:gd name="f51" fmla="val 355"/>
                <a:gd name="f52" fmla="val 347"/>
                <a:gd name="f53" fmla="val 45"/>
                <a:gd name="f54" fmla="val 51"/>
                <a:gd name="f55" fmla="val 326"/>
                <a:gd name="f56" fmla="val 37"/>
                <a:gd name="f57" fmla="val 330"/>
                <a:gd name="f58" fmla="val 31"/>
                <a:gd name="f59" fmla="+- 0 0 -90"/>
                <a:gd name="f60" fmla="*/ f3 1 417"/>
                <a:gd name="f61" fmla="*/ f4 1 212"/>
                <a:gd name="f62" fmla="val f5"/>
                <a:gd name="f63" fmla="val f6"/>
                <a:gd name="f64" fmla="val f7"/>
                <a:gd name="f65" fmla="*/ f59 f0 1"/>
                <a:gd name="f66" fmla="+- f64 0 f62"/>
                <a:gd name="f67" fmla="+- f63 0 f62"/>
                <a:gd name="f68" fmla="*/ f65 1 f2"/>
                <a:gd name="f69" fmla="*/ f67 1 417"/>
                <a:gd name="f70" fmla="*/ f66 1 212"/>
                <a:gd name="f71" fmla="*/ 377 f67 1"/>
                <a:gd name="f72" fmla="*/ 0 f66 1"/>
                <a:gd name="f73" fmla="*/ 417 f67 1"/>
                <a:gd name="f74" fmla="*/ 47 f66 1"/>
                <a:gd name="f75" fmla="*/ 383 f67 1"/>
                <a:gd name="f76" fmla="*/ 40 f66 1"/>
                <a:gd name="f77" fmla="*/ 285 f67 1"/>
                <a:gd name="f78" fmla="*/ 181 f66 1"/>
                <a:gd name="f79" fmla="*/ 167 f67 1"/>
                <a:gd name="f80" fmla="*/ 207 f66 1"/>
                <a:gd name="f81" fmla="*/ 0 f67 1"/>
                <a:gd name="f82" fmla="*/ 64 f66 1"/>
                <a:gd name="f83" fmla="*/ 21 f67 1"/>
                <a:gd name="f84" fmla="*/ 79 f66 1"/>
                <a:gd name="f85" fmla="*/ 248 f67 1"/>
                <a:gd name="f86" fmla="*/ 179 f66 1"/>
                <a:gd name="f87" fmla="*/ 363 f67 1"/>
                <a:gd name="f88" fmla="*/ 34 f66 1"/>
                <a:gd name="f89" fmla="*/ 340 f67 1"/>
                <a:gd name="f90" fmla="*/ 51 f66 1"/>
                <a:gd name="f91" fmla="+- f68 0 f1"/>
                <a:gd name="f92" fmla="*/ f71 1 417"/>
                <a:gd name="f93" fmla="*/ f72 1 212"/>
                <a:gd name="f94" fmla="*/ f73 1 417"/>
                <a:gd name="f95" fmla="*/ f74 1 212"/>
                <a:gd name="f96" fmla="*/ f75 1 417"/>
                <a:gd name="f97" fmla="*/ f76 1 212"/>
                <a:gd name="f98" fmla="*/ f77 1 417"/>
                <a:gd name="f99" fmla="*/ f78 1 212"/>
                <a:gd name="f100" fmla="*/ f79 1 417"/>
                <a:gd name="f101" fmla="*/ f80 1 212"/>
                <a:gd name="f102" fmla="*/ f81 1 417"/>
                <a:gd name="f103" fmla="*/ f82 1 212"/>
                <a:gd name="f104" fmla="*/ f83 1 417"/>
                <a:gd name="f105" fmla="*/ f84 1 212"/>
                <a:gd name="f106" fmla="*/ f85 1 417"/>
                <a:gd name="f107" fmla="*/ f86 1 212"/>
                <a:gd name="f108" fmla="*/ f87 1 417"/>
                <a:gd name="f109" fmla="*/ f88 1 212"/>
                <a:gd name="f110" fmla="*/ f89 1 417"/>
                <a:gd name="f111" fmla="*/ f90 1 212"/>
                <a:gd name="f112" fmla="*/ 0 1 f69"/>
                <a:gd name="f113" fmla="*/ f63 1 f69"/>
                <a:gd name="f114" fmla="*/ 0 1 f70"/>
                <a:gd name="f115" fmla="*/ f64 1 f70"/>
                <a:gd name="f116" fmla="*/ f92 1 f69"/>
                <a:gd name="f117" fmla="*/ f93 1 f70"/>
                <a:gd name="f118" fmla="*/ f94 1 f69"/>
                <a:gd name="f119" fmla="*/ f95 1 f70"/>
                <a:gd name="f120" fmla="*/ f96 1 f69"/>
                <a:gd name="f121" fmla="*/ f97 1 f70"/>
                <a:gd name="f122" fmla="*/ f98 1 f69"/>
                <a:gd name="f123" fmla="*/ f99 1 f70"/>
                <a:gd name="f124" fmla="*/ f100 1 f69"/>
                <a:gd name="f125" fmla="*/ f101 1 f70"/>
                <a:gd name="f126" fmla="*/ f102 1 f69"/>
                <a:gd name="f127" fmla="*/ f103 1 f70"/>
                <a:gd name="f128" fmla="*/ f104 1 f69"/>
                <a:gd name="f129" fmla="*/ f105 1 f70"/>
                <a:gd name="f130" fmla="*/ f106 1 f69"/>
                <a:gd name="f131" fmla="*/ f107 1 f70"/>
                <a:gd name="f132" fmla="*/ f108 1 f69"/>
                <a:gd name="f133" fmla="*/ f109 1 f70"/>
                <a:gd name="f134" fmla="*/ f110 1 f69"/>
                <a:gd name="f135" fmla="*/ f111 1 f70"/>
                <a:gd name="f136" fmla="*/ f112 f60 1"/>
                <a:gd name="f137" fmla="*/ f113 f60 1"/>
                <a:gd name="f138" fmla="*/ f115 f61 1"/>
                <a:gd name="f139" fmla="*/ f114 f61 1"/>
                <a:gd name="f140" fmla="*/ f116 f60 1"/>
                <a:gd name="f141" fmla="*/ f117 f61 1"/>
                <a:gd name="f142" fmla="*/ f118 f60 1"/>
                <a:gd name="f143" fmla="*/ f119 f61 1"/>
                <a:gd name="f144" fmla="*/ f120 f60 1"/>
                <a:gd name="f145" fmla="*/ f121 f61 1"/>
                <a:gd name="f146" fmla="*/ f122 f60 1"/>
                <a:gd name="f147" fmla="*/ f123 f61 1"/>
                <a:gd name="f148" fmla="*/ f124 f60 1"/>
                <a:gd name="f149" fmla="*/ f125 f61 1"/>
                <a:gd name="f150" fmla="*/ f126 f60 1"/>
                <a:gd name="f151" fmla="*/ f127 f61 1"/>
                <a:gd name="f152" fmla="*/ f128 f60 1"/>
                <a:gd name="f153" fmla="*/ f129 f61 1"/>
                <a:gd name="f154" fmla="*/ f130 f60 1"/>
                <a:gd name="f155" fmla="*/ f131 f61 1"/>
                <a:gd name="f156" fmla="*/ f132 f60 1"/>
                <a:gd name="f157" fmla="*/ f133 f61 1"/>
                <a:gd name="f158" fmla="*/ f134 f60 1"/>
                <a:gd name="f159" fmla="*/ f135 f61 1"/>
              </a:gdLst>
              <a:ahLst/>
              <a:cxnLst>
                <a:cxn ang="3cd4">
                  <a:pos x="hc" y="t"/>
                </a:cxn>
                <a:cxn ang="0">
                  <a:pos x="r" y="vc"/>
                </a:cxn>
                <a:cxn ang="cd4">
                  <a:pos x="hc" y="b"/>
                </a:cxn>
                <a:cxn ang="cd2">
                  <a:pos x="l" y="vc"/>
                </a:cxn>
                <a:cxn ang="f91">
                  <a:pos x="f140" y="f141"/>
                </a:cxn>
                <a:cxn ang="f91">
                  <a:pos x="f142" y="f143"/>
                </a:cxn>
                <a:cxn ang="f91">
                  <a:pos x="f144" y="f145"/>
                </a:cxn>
                <a:cxn ang="f91">
                  <a:pos x="f146" y="f147"/>
                </a:cxn>
                <a:cxn ang="f91">
                  <a:pos x="f148" y="f149"/>
                </a:cxn>
                <a:cxn ang="f91">
                  <a:pos x="f150" y="f151"/>
                </a:cxn>
                <a:cxn ang="f91">
                  <a:pos x="f152" y="f153"/>
                </a:cxn>
                <a:cxn ang="f91">
                  <a:pos x="f154" y="f155"/>
                </a:cxn>
                <a:cxn ang="f91">
                  <a:pos x="f156" y="f157"/>
                </a:cxn>
                <a:cxn ang="f91">
                  <a:pos x="f158" y="f159"/>
                </a:cxn>
                <a:cxn ang="f91">
                  <a:pos x="f140" y="f141"/>
                </a:cxn>
              </a:cxnLst>
              <a:rect l="f136" t="f139" r="f137" b="f138"/>
              <a:pathLst>
                <a:path w="417" h="212">
                  <a:moveTo>
                    <a:pt x="f8" y="f5"/>
                  </a:moveTo>
                  <a:cubicBezTo>
                    <a:pt x="f9" y="f10"/>
                    <a:pt x="f11" y="f12"/>
                    <a:pt x="f6" y="f13"/>
                  </a:cubicBezTo>
                  <a:cubicBezTo>
                    <a:pt x="f14" y="f15"/>
                    <a:pt x="f16" y="f17"/>
                    <a:pt x="f18" y="f19"/>
                  </a:cubicBezTo>
                  <a:cubicBezTo>
                    <a:pt x="f20" y="f21"/>
                    <a:pt x="f22" y="f23"/>
                    <a:pt x="f24" y="f25"/>
                  </a:cubicBezTo>
                  <a:cubicBezTo>
                    <a:pt x="f26" y="f27"/>
                    <a:pt x="f28" y="f7"/>
                    <a:pt x="f29" y="f30"/>
                  </a:cubicBezTo>
                  <a:cubicBezTo>
                    <a:pt x="f31" y="f32"/>
                    <a:pt x="f33" y="f34"/>
                    <a:pt x="f5" y="f35"/>
                  </a:cubicBezTo>
                  <a:cubicBezTo>
                    <a:pt x="f36" y="f37"/>
                    <a:pt x="f36" y="f38"/>
                    <a:pt x="f39" y="f40"/>
                  </a:cubicBezTo>
                  <a:cubicBezTo>
                    <a:pt x="f41" y="f42"/>
                    <a:pt x="f43" y="f7"/>
                    <a:pt x="f26" y="f44"/>
                  </a:cubicBezTo>
                  <a:cubicBezTo>
                    <a:pt x="f45" y="f46"/>
                    <a:pt x="f47" y="f48"/>
                    <a:pt x="f49" y="f50"/>
                  </a:cubicBezTo>
                  <a:cubicBezTo>
                    <a:pt x="f51" y="f19"/>
                    <a:pt x="f52" y="f53"/>
                    <a:pt x="f22" y="f54"/>
                  </a:cubicBezTo>
                  <a:cubicBezTo>
                    <a:pt x="f55" y="f56"/>
                    <a:pt x="f57" y="f58"/>
                    <a:pt x="f8" y="f5"/>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320" name="Freeform 328">
              <a:extLst>
                <a:ext uri="{FF2B5EF4-FFF2-40B4-BE49-F238E27FC236}">
                  <a16:creationId xmlns:a16="http://schemas.microsoft.com/office/drawing/2014/main" id="{D80C65D7-D022-7044-B7AC-4E6791636943}"/>
                </a:ext>
              </a:extLst>
            </p:cNvPr>
            <p:cNvSpPr/>
            <p:nvPr/>
          </p:nvSpPr>
          <p:spPr>
            <a:xfrm>
              <a:off x="6823079" y="4165997"/>
              <a:ext cx="493711" cy="250829"/>
            </a:xfrm>
            <a:custGeom>
              <a:avLst/>
              <a:gdLst>
                <a:gd name="f0" fmla="val 10800000"/>
                <a:gd name="f1" fmla="val 5400000"/>
                <a:gd name="f2" fmla="val 180"/>
                <a:gd name="f3" fmla="val w"/>
                <a:gd name="f4" fmla="val h"/>
                <a:gd name="f5" fmla="val 0"/>
                <a:gd name="f6" fmla="val 416"/>
                <a:gd name="f7" fmla="val 212"/>
                <a:gd name="f8" fmla="val 54"/>
                <a:gd name="f9" fmla="val 176"/>
                <a:gd name="f10" fmla="val 67"/>
                <a:gd name="f11" fmla="val 73"/>
                <a:gd name="f12" fmla="val 147"/>
                <a:gd name="f13" fmla="val 90"/>
                <a:gd name="f14" fmla="val 173"/>
                <a:gd name="f15" fmla="val 74"/>
                <a:gd name="f16" fmla="val 186"/>
                <a:gd name="f17" fmla="val 59"/>
                <a:gd name="f18" fmla="val 199"/>
                <a:gd name="f19" fmla="val 44"/>
                <a:gd name="f20" fmla="val 8"/>
                <a:gd name="f21" fmla="val 182"/>
                <a:gd name="f22" fmla="val 167"/>
                <a:gd name="f23" fmla="val 13"/>
                <a:gd name="f24" fmla="val 154"/>
                <a:gd name="f25" fmla="val 19"/>
                <a:gd name="f26" fmla="val 161"/>
                <a:gd name="f27" fmla="val 26"/>
                <a:gd name="f28" fmla="val 33"/>
                <a:gd name="f29" fmla="val 175"/>
                <a:gd name="f30" fmla="val 39"/>
                <a:gd name="f31" fmla="val 158"/>
                <a:gd name="f32" fmla="val 43"/>
                <a:gd name="f33" fmla="val 142"/>
                <a:gd name="f34" fmla="val 49"/>
                <a:gd name="f35" fmla="val 127"/>
                <a:gd name="f36" fmla="val 78"/>
                <a:gd name="f37" fmla="val 53"/>
                <a:gd name="f38" fmla="val 150"/>
                <a:gd name="f39" fmla="val 5"/>
                <a:gd name="f40" fmla="val 229"/>
                <a:gd name="f41" fmla="val 309"/>
                <a:gd name="f42" fmla="val 4"/>
                <a:gd name="f43" fmla="val 382"/>
                <a:gd name="f44" fmla="val 52"/>
                <a:gd name="f45" fmla="val 412"/>
                <a:gd name="f46" fmla="val 124"/>
                <a:gd name="f47" fmla="val 414"/>
                <a:gd name="f48" fmla="val 130"/>
                <a:gd name="f49" fmla="val 415"/>
                <a:gd name="f50" fmla="val 132"/>
                <a:gd name="f51" fmla="val 139"/>
                <a:gd name="f52" fmla="val 413"/>
                <a:gd name="f53" fmla="val 144"/>
                <a:gd name="f54" fmla="val 408"/>
                <a:gd name="f55" fmla="val 146"/>
                <a:gd name="f56" fmla="val 401"/>
                <a:gd name="f57" fmla="val 143"/>
                <a:gd name="f58" fmla="val 399"/>
                <a:gd name="f59" fmla="val 138"/>
                <a:gd name="f60" fmla="val 376"/>
                <a:gd name="f61" fmla="val 81"/>
                <a:gd name="f62" fmla="val 335"/>
                <a:gd name="f63" fmla="val 276"/>
                <a:gd name="f64" fmla="val 28"/>
                <a:gd name="f65" fmla="val 63"/>
                <a:gd name="f66" fmla="+- 0 0 -90"/>
                <a:gd name="f67" fmla="*/ f3 1 416"/>
                <a:gd name="f68" fmla="*/ f4 1 212"/>
                <a:gd name="f69" fmla="val f5"/>
                <a:gd name="f70" fmla="val f6"/>
                <a:gd name="f71" fmla="val f7"/>
                <a:gd name="f72" fmla="*/ f66 f0 1"/>
                <a:gd name="f73" fmla="+- f71 0 f69"/>
                <a:gd name="f74" fmla="+- f70 0 f69"/>
                <a:gd name="f75" fmla="*/ f72 1 f2"/>
                <a:gd name="f76" fmla="*/ f74 1 416"/>
                <a:gd name="f77" fmla="*/ f73 1 212"/>
                <a:gd name="f78" fmla="*/ 54 f74 1"/>
                <a:gd name="f79" fmla="*/ 176 f73 1"/>
                <a:gd name="f80" fmla="*/ 90 f74 1"/>
                <a:gd name="f81" fmla="*/ 173 f73 1"/>
                <a:gd name="f82" fmla="*/ 44 f74 1"/>
                <a:gd name="f83" fmla="*/ 212 f73 1"/>
                <a:gd name="f84" fmla="*/ 13 f74 1"/>
                <a:gd name="f85" fmla="*/ 154 f73 1"/>
                <a:gd name="f86" fmla="*/ 33 f74 1"/>
                <a:gd name="f87" fmla="*/ 175 f73 1"/>
                <a:gd name="f88" fmla="*/ 49 f74 1"/>
                <a:gd name="f89" fmla="*/ 127 f73 1"/>
                <a:gd name="f90" fmla="*/ 229 f74 1"/>
                <a:gd name="f91" fmla="*/ 5 f73 1"/>
                <a:gd name="f92" fmla="*/ 412 f74 1"/>
                <a:gd name="f93" fmla="*/ 124 f73 1"/>
                <a:gd name="f94" fmla="*/ 415 f74 1"/>
                <a:gd name="f95" fmla="*/ 132 f73 1"/>
                <a:gd name="f96" fmla="*/ 150 f73 1"/>
                <a:gd name="f97" fmla="*/ 399 f74 1"/>
                <a:gd name="f98" fmla="*/ 138 f73 1"/>
                <a:gd name="f99" fmla="*/ 276 f74 1"/>
                <a:gd name="f100" fmla="*/ 28 f73 1"/>
                <a:gd name="f101" fmla="+- f75 0 f1"/>
                <a:gd name="f102" fmla="*/ f78 1 416"/>
                <a:gd name="f103" fmla="*/ f79 1 212"/>
                <a:gd name="f104" fmla="*/ f80 1 416"/>
                <a:gd name="f105" fmla="*/ f81 1 212"/>
                <a:gd name="f106" fmla="*/ f82 1 416"/>
                <a:gd name="f107" fmla="*/ f83 1 212"/>
                <a:gd name="f108" fmla="*/ f84 1 416"/>
                <a:gd name="f109" fmla="*/ f85 1 212"/>
                <a:gd name="f110" fmla="*/ f86 1 416"/>
                <a:gd name="f111" fmla="*/ f87 1 212"/>
                <a:gd name="f112" fmla="*/ f88 1 416"/>
                <a:gd name="f113" fmla="*/ f89 1 212"/>
                <a:gd name="f114" fmla="*/ f90 1 416"/>
                <a:gd name="f115" fmla="*/ f91 1 212"/>
                <a:gd name="f116" fmla="*/ f92 1 416"/>
                <a:gd name="f117" fmla="*/ f93 1 212"/>
                <a:gd name="f118" fmla="*/ f94 1 416"/>
                <a:gd name="f119" fmla="*/ f95 1 212"/>
                <a:gd name="f120" fmla="*/ f96 1 212"/>
                <a:gd name="f121" fmla="*/ f97 1 416"/>
                <a:gd name="f122" fmla="*/ f98 1 212"/>
                <a:gd name="f123" fmla="*/ f99 1 416"/>
                <a:gd name="f124" fmla="*/ f100 1 212"/>
                <a:gd name="f125" fmla="*/ 0 1 f76"/>
                <a:gd name="f126" fmla="*/ f70 1 f76"/>
                <a:gd name="f127" fmla="*/ 0 1 f77"/>
                <a:gd name="f128" fmla="*/ f71 1 f77"/>
                <a:gd name="f129" fmla="*/ f102 1 f76"/>
                <a:gd name="f130" fmla="*/ f103 1 f77"/>
                <a:gd name="f131" fmla="*/ f104 1 f76"/>
                <a:gd name="f132" fmla="*/ f105 1 f77"/>
                <a:gd name="f133" fmla="*/ f106 1 f76"/>
                <a:gd name="f134" fmla="*/ f107 1 f77"/>
                <a:gd name="f135" fmla="*/ f108 1 f76"/>
                <a:gd name="f136" fmla="*/ f109 1 f77"/>
                <a:gd name="f137" fmla="*/ f110 1 f76"/>
                <a:gd name="f138" fmla="*/ f111 1 f77"/>
                <a:gd name="f139" fmla="*/ f112 1 f76"/>
                <a:gd name="f140" fmla="*/ f113 1 f77"/>
                <a:gd name="f141" fmla="*/ f114 1 f76"/>
                <a:gd name="f142" fmla="*/ f115 1 f77"/>
                <a:gd name="f143" fmla="*/ f116 1 f76"/>
                <a:gd name="f144" fmla="*/ f117 1 f77"/>
                <a:gd name="f145" fmla="*/ f118 1 f76"/>
                <a:gd name="f146" fmla="*/ f119 1 f77"/>
                <a:gd name="f147" fmla="*/ f120 1 f77"/>
                <a:gd name="f148" fmla="*/ f121 1 f76"/>
                <a:gd name="f149" fmla="*/ f122 1 f77"/>
                <a:gd name="f150" fmla="*/ f123 1 f76"/>
                <a:gd name="f151" fmla="*/ f124 1 f77"/>
                <a:gd name="f152" fmla="*/ f125 f67 1"/>
                <a:gd name="f153" fmla="*/ f126 f67 1"/>
                <a:gd name="f154" fmla="*/ f128 f68 1"/>
                <a:gd name="f155" fmla="*/ f127 f68 1"/>
                <a:gd name="f156" fmla="*/ f129 f67 1"/>
                <a:gd name="f157" fmla="*/ f130 f68 1"/>
                <a:gd name="f158" fmla="*/ f131 f67 1"/>
                <a:gd name="f159" fmla="*/ f132 f68 1"/>
                <a:gd name="f160" fmla="*/ f133 f67 1"/>
                <a:gd name="f161" fmla="*/ f134 f68 1"/>
                <a:gd name="f162" fmla="*/ f135 f67 1"/>
                <a:gd name="f163" fmla="*/ f136 f68 1"/>
                <a:gd name="f164" fmla="*/ f137 f67 1"/>
                <a:gd name="f165" fmla="*/ f138 f68 1"/>
                <a:gd name="f166" fmla="*/ f139 f67 1"/>
                <a:gd name="f167" fmla="*/ f140 f68 1"/>
                <a:gd name="f168" fmla="*/ f141 f67 1"/>
                <a:gd name="f169" fmla="*/ f142 f68 1"/>
                <a:gd name="f170" fmla="*/ f143 f67 1"/>
                <a:gd name="f171" fmla="*/ f144 f68 1"/>
                <a:gd name="f172" fmla="*/ f145 f67 1"/>
                <a:gd name="f173" fmla="*/ f146 f68 1"/>
                <a:gd name="f174" fmla="*/ f147 f68 1"/>
                <a:gd name="f175" fmla="*/ f148 f67 1"/>
                <a:gd name="f176" fmla="*/ f149 f68 1"/>
                <a:gd name="f177" fmla="*/ f150 f67 1"/>
                <a:gd name="f178" fmla="*/ f151 f68 1"/>
              </a:gdLst>
              <a:ahLst/>
              <a:cxnLst>
                <a:cxn ang="3cd4">
                  <a:pos x="hc" y="t"/>
                </a:cxn>
                <a:cxn ang="0">
                  <a:pos x="r" y="vc"/>
                </a:cxn>
                <a:cxn ang="cd4">
                  <a:pos x="hc" y="b"/>
                </a:cxn>
                <a:cxn ang="cd2">
                  <a:pos x="l" y="vc"/>
                </a:cxn>
                <a:cxn ang="f101">
                  <a:pos x="f156" y="f157"/>
                </a:cxn>
                <a:cxn ang="f101">
                  <a:pos x="f158" y="f159"/>
                </a:cxn>
                <a:cxn ang="f101">
                  <a:pos x="f160" y="f161"/>
                </a:cxn>
                <a:cxn ang="f101">
                  <a:pos x="f162" y="f163"/>
                </a:cxn>
                <a:cxn ang="f101">
                  <a:pos x="f164" y="f165"/>
                </a:cxn>
                <a:cxn ang="f101">
                  <a:pos x="f166" y="f167"/>
                </a:cxn>
                <a:cxn ang="f101">
                  <a:pos x="f168" y="f169"/>
                </a:cxn>
                <a:cxn ang="f101">
                  <a:pos x="f170" y="f171"/>
                </a:cxn>
                <a:cxn ang="f101">
                  <a:pos x="f172" y="f173"/>
                </a:cxn>
                <a:cxn ang="f101">
                  <a:pos x="f170" y="f174"/>
                </a:cxn>
                <a:cxn ang="f101">
                  <a:pos x="f175" y="f176"/>
                </a:cxn>
                <a:cxn ang="f101">
                  <a:pos x="f177" y="f178"/>
                </a:cxn>
                <a:cxn ang="f101">
                  <a:pos x="f156" y="f157"/>
                </a:cxn>
              </a:cxnLst>
              <a:rect l="f152" t="f155" r="f153" b="f154"/>
              <a:pathLst>
                <a:path w="416" h="212">
                  <a:moveTo>
                    <a:pt x="f8" y="f9"/>
                  </a:moveTo>
                  <a:cubicBezTo>
                    <a:pt x="f10" y="f2"/>
                    <a:pt x="f11" y="f12"/>
                    <a:pt x="f13" y="f14"/>
                  </a:cubicBezTo>
                  <a:cubicBezTo>
                    <a:pt x="f15" y="f16"/>
                    <a:pt x="f17" y="f18"/>
                    <a:pt x="f19" y="f7"/>
                  </a:cubicBezTo>
                  <a:cubicBezTo>
                    <a:pt x="f20" y="f21"/>
                    <a:pt x="f5" y="f22"/>
                    <a:pt x="f23" y="f24"/>
                  </a:cubicBezTo>
                  <a:cubicBezTo>
                    <a:pt x="f25" y="f26"/>
                    <a:pt x="f27" y="f22"/>
                    <a:pt x="f28" y="f29"/>
                  </a:cubicBezTo>
                  <a:cubicBezTo>
                    <a:pt x="f30" y="f31"/>
                    <a:pt x="f32" y="f33"/>
                    <a:pt x="f34" y="f35"/>
                  </a:cubicBezTo>
                  <a:cubicBezTo>
                    <a:pt x="f36" y="f37"/>
                    <a:pt x="f38" y="f39"/>
                    <a:pt x="f40" y="f39"/>
                  </a:cubicBezTo>
                  <a:cubicBezTo>
                    <a:pt x="f41" y="f42"/>
                    <a:pt x="f43" y="f44"/>
                    <a:pt x="f45" y="f46"/>
                  </a:cubicBezTo>
                  <a:cubicBezTo>
                    <a:pt x="f47" y="f35"/>
                    <a:pt x="f6" y="f48"/>
                    <a:pt x="f49" y="f50"/>
                  </a:cubicBezTo>
                  <a:cubicBezTo>
                    <a:pt x="f49" y="f51"/>
                    <a:pt x="f52" y="f53"/>
                    <a:pt x="f45" y="f38"/>
                  </a:cubicBezTo>
                  <a:cubicBezTo>
                    <a:pt x="f54" y="f55"/>
                    <a:pt x="f56" y="f57"/>
                    <a:pt x="f58" y="f59"/>
                  </a:cubicBezTo>
                  <a:cubicBezTo>
                    <a:pt x="f60" y="f61"/>
                    <a:pt x="f62" y="f19"/>
                    <a:pt x="f63" y="f64"/>
                  </a:cubicBezTo>
                  <a:cubicBezTo>
                    <a:pt x="f14" y="f5"/>
                    <a:pt x="f65" y="f15"/>
                    <a:pt x="f8" y="f9"/>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321" name="Freeform 329">
              <a:extLst>
                <a:ext uri="{FF2B5EF4-FFF2-40B4-BE49-F238E27FC236}">
                  <a16:creationId xmlns:a16="http://schemas.microsoft.com/office/drawing/2014/main" id="{7A6B47C2-0A90-C4FA-7153-275C15EA7F09}"/>
                </a:ext>
              </a:extLst>
            </p:cNvPr>
            <p:cNvSpPr/>
            <p:nvPr/>
          </p:nvSpPr>
          <p:spPr>
            <a:xfrm>
              <a:off x="7080254" y="3315102"/>
              <a:ext cx="273048" cy="363538"/>
            </a:xfrm>
            <a:custGeom>
              <a:avLst/>
              <a:gdLst>
                <a:gd name="f0" fmla="val 10800000"/>
                <a:gd name="f1" fmla="val 5400000"/>
                <a:gd name="f2" fmla="val 180"/>
                <a:gd name="f3" fmla="val w"/>
                <a:gd name="f4" fmla="val h"/>
                <a:gd name="f5" fmla="val 0"/>
                <a:gd name="f6" fmla="val 231"/>
                <a:gd name="f7" fmla="val 306"/>
                <a:gd name="f8" fmla="val 298"/>
                <a:gd name="f9" fmla="val 7"/>
                <a:gd name="f10" fmla="val 295"/>
                <a:gd name="f11" fmla="val 13"/>
                <a:gd name="f12" fmla="val 289"/>
                <a:gd name="f13" fmla="val 20"/>
                <a:gd name="f14" fmla="val 75"/>
                <a:gd name="f15" fmla="val 131"/>
                <a:gd name="f16" fmla="val 186"/>
                <a:gd name="f17" fmla="val 194"/>
                <a:gd name="f18" fmla="val 203"/>
                <a:gd name="f19" fmla="val 214"/>
                <a:gd name="f20" fmla="val 270"/>
                <a:gd name="f21" fmla="val 254"/>
                <a:gd name="f22" fmla="val 238"/>
                <a:gd name="f23" fmla="val 167"/>
                <a:gd name="f24" fmla="val 96"/>
                <a:gd name="f25" fmla="val 25"/>
                <a:gd name="f26" fmla="val 19"/>
                <a:gd name="f27" fmla="val 213"/>
                <a:gd name="f28" fmla="val 14"/>
                <a:gd name="f29" fmla="val 215"/>
                <a:gd name="f30" fmla="val 8"/>
                <a:gd name="f31" fmla="val 216"/>
                <a:gd name="f32" fmla="val 5"/>
                <a:gd name="f33" fmla="val 220"/>
                <a:gd name="f34" fmla="val 2"/>
                <a:gd name="f35" fmla="val 222"/>
                <a:gd name="f36" fmla="val 225"/>
                <a:gd name="f37" fmla="val 3"/>
                <a:gd name="f38" fmla="val 228"/>
                <a:gd name="f39" fmla="val 6"/>
                <a:gd name="f40" fmla="val 230"/>
                <a:gd name="f41" fmla="val 9"/>
                <a:gd name="f42" fmla="val 12"/>
                <a:gd name="f43" fmla="val 15"/>
                <a:gd name="f44" fmla="val 110"/>
                <a:gd name="f45" fmla="val 201"/>
                <a:gd name="f46" fmla="val 293"/>
                <a:gd name="f47" fmla="val 297"/>
                <a:gd name="f48" fmla="val 229"/>
                <a:gd name="f49" fmla="val 300"/>
                <a:gd name="f50" fmla="val 154"/>
                <a:gd name="f51" fmla="val 79"/>
                <a:gd name="f52" fmla="val 303"/>
                <a:gd name="f53" fmla="+- 0 0 -90"/>
                <a:gd name="f54" fmla="*/ f3 1 231"/>
                <a:gd name="f55" fmla="*/ f4 1 306"/>
                <a:gd name="f56" fmla="val f5"/>
                <a:gd name="f57" fmla="val f6"/>
                <a:gd name="f58" fmla="val f7"/>
                <a:gd name="f59" fmla="*/ f53 f0 1"/>
                <a:gd name="f60" fmla="+- f58 0 f56"/>
                <a:gd name="f61" fmla="+- f57 0 f56"/>
                <a:gd name="f62" fmla="*/ f59 1 f2"/>
                <a:gd name="f63" fmla="*/ f61 1 231"/>
                <a:gd name="f64" fmla="*/ f60 1 306"/>
                <a:gd name="f65" fmla="*/ 0 f61 1"/>
                <a:gd name="f66" fmla="*/ 298 f60 1"/>
                <a:gd name="f67" fmla="*/ 20 f61 1"/>
                <a:gd name="f68" fmla="*/ 289 f60 1"/>
                <a:gd name="f69" fmla="*/ 186 f61 1"/>
                <a:gd name="f70" fmla="*/ 214 f61 1"/>
                <a:gd name="f71" fmla="*/ 238 f60 1"/>
                <a:gd name="f72" fmla="*/ 25 f60 1"/>
                <a:gd name="f73" fmla="*/ 215 f61 1"/>
                <a:gd name="f74" fmla="*/ 8 f60 1"/>
                <a:gd name="f75" fmla="*/ 222 f61 1"/>
                <a:gd name="f76" fmla="*/ 0 f60 1"/>
                <a:gd name="f77" fmla="*/ 230 f61 1"/>
                <a:gd name="f78" fmla="*/ 9 f60 1"/>
                <a:gd name="f79" fmla="*/ 19 f60 1"/>
                <a:gd name="f80" fmla="*/ 293 f60 1"/>
                <a:gd name="f81" fmla="*/ 229 f61 1"/>
                <a:gd name="f82" fmla="*/ 306 f60 1"/>
                <a:gd name="f83" fmla="*/ 5 f61 1"/>
                <a:gd name="f84" fmla="+- f62 0 f1"/>
                <a:gd name="f85" fmla="*/ f65 1 231"/>
                <a:gd name="f86" fmla="*/ f66 1 306"/>
                <a:gd name="f87" fmla="*/ f67 1 231"/>
                <a:gd name="f88" fmla="*/ f68 1 306"/>
                <a:gd name="f89" fmla="*/ f69 1 231"/>
                <a:gd name="f90" fmla="*/ f70 1 231"/>
                <a:gd name="f91" fmla="*/ f71 1 306"/>
                <a:gd name="f92" fmla="*/ f72 1 306"/>
                <a:gd name="f93" fmla="*/ f73 1 231"/>
                <a:gd name="f94" fmla="*/ f74 1 306"/>
                <a:gd name="f95" fmla="*/ f75 1 231"/>
                <a:gd name="f96" fmla="*/ f76 1 306"/>
                <a:gd name="f97" fmla="*/ f77 1 231"/>
                <a:gd name="f98" fmla="*/ f78 1 306"/>
                <a:gd name="f99" fmla="*/ f79 1 306"/>
                <a:gd name="f100" fmla="*/ f80 1 306"/>
                <a:gd name="f101" fmla="*/ f81 1 231"/>
                <a:gd name="f102" fmla="*/ f82 1 306"/>
                <a:gd name="f103" fmla="*/ f83 1 231"/>
                <a:gd name="f104" fmla="*/ 0 1 f63"/>
                <a:gd name="f105" fmla="*/ f57 1 f63"/>
                <a:gd name="f106" fmla="*/ 0 1 f64"/>
                <a:gd name="f107" fmla="*/ f58 1 f64"/>
                <a:gd name="f108" fmla="*/ f85 1 f63"/>
                <a:gd name="f109" fmla="*/ f86 1 f64"/>
                <a:gd name="f110" fmla="*/ f87 1 f63"/>
                <a:gd name="f111" fmla="*/ f88 1 f64"/>
                <a:gd name="f112" fmla="*/ f89 1 f63"/>
                <a:gd name="f113" fmla="*/ f90 1 f63"/>
                <a:gd name="f114" fmla="*/ f91 1 f64"/>
                <a:gd name="f115" fmla="*/ f92 1 f64"/>
                <a:gd name="f116" fmla="*/ f93 1 f63"/>
                <a:gd name="f117" fmla="*/ f94 1 f64"/>
                <a:gd name="f118" fmla="*/ f95 1 f63"/>
                <a:gd name="f119" fmla="*/ f96 1 f64"/>
                <a:gd name="f120" fmla="*/ f97 1 f63"/>
                <a:gd name="f121" fmla="*/ f98 1 f64"/>
                <a:gd name="f122" fmla="*/ f99 1 f64"/>
                <a:gd name="f123" fmla="*/ f100 1 f64"/>
                <a:gd name="f124" fmla="*/ f101 1 f63"/>
                <a:gd name="f125" fmla="*/ f102 1 f64"/>
                <a:gd name="f126" fmla="*/ f103 1 f63"/>
                <a:gd name="f127" fmla="*/ f104 f54 1"/>
                <a:gd name="f128" fmla="*/ f105 f54 1"/>
                <a:gd name="f129" fmla="*/ f107 f55 1"/>
                <a:gd name="f130" fmla="*/ f106 f55 1"/>
                <a:gd name="f131" fmla="*/ f108 f54 1"/>
                <a:gd name="f132" fmla="*/ f109 f55 1"/>
                <a:gd name="f133" fmla="*/ f110 f54 1"/>
                <a:gd name="f134" fmla="*/ f111 f55 1"/>
                <a:gd name="f135" fmla="*/ f112 f54 1"/>
                <a:gd name="f136" fmla="*/ f113 f54 1"/>
                <a:gd name="f137" fmla="*/ f114 f55 1"/>
                <a:gd name="f138" fmla="*/ f115 f55 1"/>
                <a:gd name="f139" fmla="*/ f116 f54 1"/>
                <a:gd name="f140" fmla="*/ f117 f55 1"/>
                <a:gd name="f141" fmla="*/ f118 f54 1"/>
                <a:gd name="f142" fmla="*/ f119 f55 1"/>
                <a:gd name="f143" fmla="*/ f120 f54 1"/>
                <a:gd name="f144" fmla="*/ f121 f55 1"/>
                <a:gd name="f145" fmla="*/ f122 f55 1"/>
                <a:gd name="f146" fmla="*/ f123 f55 1"/>
                <a:gd name="f147" fmla="*/ f124 f54 1"/>
                <a:gd name="f148" fmla="*/ f125 f55 1"/>
                <a:gd name="f149" fmla="*/ f126 f54 1"/>
              </a:gdLst>
              <a:ahLst/>
              <a:cxnLst>
                <a:cxn ang="3cd4">
                  <a:pos x="hc" y="t"/>
                </a:cxn>
                <a:cxn ang="0">
                  <a:pos x="r" y="vc"/>
                </a:cxn>
                <a:cxn ang="cd4">
                  <a:pos x="hc" y="b"/>
                </a:cxn>
                <a:cxn ang="cd2">
                  <a:pos x="l" y="vc"/>
                </a:cxn>
                <a:cxn ang="f84">
                  <a:pos x="f131" y="f132"/>
                </a:cxn>
                <a:cxn ang="f84">
                  <a:pos x="f133" y="f134"/>
                </a:cxn>
                <a:cxn ang="f84">
                  <a:pos x="f135" y="f134"/>
                </a:cxn>
                <a:cxn ang="f84">
                  <a:pos x="f136" y="f134"/>
                </a:cxn>
                <a:cxn ang="f84">
                  <a:pos x="f136" y="f137"/>
                </a:cxn>
                <a:cxn ang="f84">
                  <a:pos x="f136" y="f138"/>
                </a:cxn>
                <a:cxn ang="f84">
                  <a:pos x="f139" y="f140"/>
                </a:cxn>
                <a:cxn ang="f84">
                  <a:pos x="f141" y="f142"/>
                </a:cxn>
                <a:cxn ang="f84">
                  <a:pos x="f143" y="f144"/>
                </a:cxn>
                <a:cxn ang="f84">
                  <a:pos x="f143" y="f145"/>
                </a:cxn>
                <a:cxn ang="f84">
                  <a:pos x="f143" y="f146"/>
                </a:cxn>
                <a:cxn ang="f84">
                  <a:pos x="f147" y="f148"/>
                </a:cxn>
                <a:cxn ang="f84">
                  <a:pos x="f149" y="f148"/>
                </a:cxn>
                <a:cxn ang="f84">
                  <a:pos x="f131" y="f132"/>
                </a:cxn>
              </a:cxnLst>
              <a:rect l="f127" t="f130" r="f128" b="f129"/>
              <a:pathLst>
                <a:path w="231" h="306">
                  <a:moveTo>
                    <a:pt x="f5" y="f8"/>
                  </a:moveTo>
                  <a:cubicBezTo>
                    <a:pt x="f9" y="f10"/>
                    <a:pt x="f11" y="f12"/>
                    <a:pt x="f13" y="f12"/>
                  </a:cubicBezTo>
                  <a:cubicBezTo>
                    <a:pt x="f14" y="f12"/>
                    <a:pt x="f15" y="f12"/>
                    <a:pt x="f16" y="f12"/>
                  </a:cubicBezTo>
                  <a:cubicBezTo>
                    <a:pt x="f17" y="f12"/>
                    <a:pt x="f18" y="f12"/>
                    <a:pt x="f19" y="f12"/>
                  </a:cubicBezTo>
                  <a:cubicBezTo>
                    <a:pt x="f19" y="f20"/>
                    <a:pt x="f19" y="f21"/>
                    <a:pt x="f19" y="f22"/>
                  </a:cubicBezTo>
                  <a:cubicBezTo>
                    <a:pt x="f19" y="f23"/>
                    <a:pt x="f19" y="f24"/>
                    <a:pt x="f19" y="f25"/>
                  </a:cubicBezTo>
                  <a:cubicBezTo>
                    <a:pt x="f19" y="f26"/>
                    <a:pt x="f27" y="f28"/>
                    <a:pt x="f29" y="f30"/>
                  </a:cubicBezTo>
                  <a:cubicBezTo>
                    <a:pt x="f31" y="f32"/>
                    <a:pt x="f33" y="f34"/>
                    <a:pt x="f35" y="f5"/>
                  </a:cubicBezTo>
                  <a:cubicBezTo>
                    <a:pt x="f36" y="f37"/>
                    <a:pt x="f38" y="f39"/>
                    <a:pt x="f40" y="f41"/>
                  </a:cubicBezTo>
                  <a:cubicBezTo>
                    <a:pt x="f6" y="f42"/>
                    <a:pt x="f40" y="f43"/>
                    <a:pt x="f40" y="f26"/>
                  </a:cubicBezTo>
                  <a:cubicBezTo>
                    <a:pt x="f40" y="f44"/>
                    <a:pt x="f40" y="f45"/>
                    <a:pt x="f40" y="f46"/>
                  </a:cubicBezTo>
                  <a:cubicBezTo>
                    <a:pt x="f40" y="f47"/>
                    <a:pt x="f48" y="f49"/>
                    <a:pt x="f48" y="f7"/>
                  </a:cubicBezTo>
                  <a:cubicBezTo>
                    <a:pt x="f50" y="f7"/>
                    <a:pt x="f51" y="f7"/>
                    <a:pt x="f32" y="f7"/>
                  </a:cubicBezTo>
                  <a:cubicBezTo>
                    <a:pt x="f37" y="f52"/>
                    <a:pt x="f34" y="f49"/>
                    <a:pt x="f5" y="f8"/>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322" name="Freeform 330">
              <a:extLst>
                <a:ext uri="{FF2B5EF4-FFF2-40B4-BE49-F238E27FC236}">
                  <a16:creationId xmlns:a16="http://schemas.microsoft.com/office/drawing/2014/main" id="{54419F2B-BE86-65E3-B91E-B8ABE783D7BC}"/>
                </a:ext>
              </a:extLst>
            </p:cNvPr>
            <p:cNvSpPr/>
            <p:nvPr/>
          </p:nvSpPr>
          <p:spPr>
            <a:xfrm>
              <a:off x="7805739" y="6332933"/>
              <a:ext cx="227008" cy="238128"/>
            </a:xfrm>
            <a:custGeom>
              <a:avLst/>
              <a:gdLst>
                <a:gd name="f0" fmla="val 10800000"/>
                <a:gd name="f1" fmla="val 5400000"/>
                <a:gd name="f2" fmla="val 180"/>
                <a:gd name="f3" fmla="val w"/>
                <a:gd name="f4" fmla="val h"/>
                <a:gd name="f5" fmla="val 0"/>
                <a:gd name="f6" fmla="val 192"/>
                <a:gd name="f7" fmla="val 201"/>
                <a:gd name="f8" fmla="val 197"/>
                <a:gd name="f9" fmla="val 32"/>
                <a:gd name="f10" fmla="val 166"/>
                <a:gd name="f11" fmla="val 64"/>
                <a:gd name="f12" fmla="val 135"/>
                <a:gd name="f13" fmla="val 97"/>
                <a:gd name="f14" fmla="val 105"/>
                <a:gd name="f15" fmla="val 110"/>
                <a:gd name="f16" fmla="val 93"/>
                <a:gd name="f17" fmla="val 117"/>
                <a:gd name="f18" fmla="val 81"/>
                <a:gd name="f19" fmla="val 62"/>
                <a:gd name="f20" fmla="val 116"/>
                <a:gd name="f21" fmla="val 16"/>
                <a:gd name="f22" fmla="val 167"/>
                <a:gd name="f23" fmla="val 163"/>
                <a:gd name="f24" fmla="val 7"/>
                <a:gd name="f25" fmla="val 160"/>
                <a:gd name="f26" fmla="val 155"/>
                <a:gd name="f27" fmla="val 18"/>
                <a:gd name="f28" fmla="val 137"/>
                <a:gd name="f29" fmla="val 24"/>
                <a:gd name="f30" fmla="val 131"/>
                <a:gd name="f31" fmla="val 36"/>
                <a:gd name="f32" fmla="val 134"/>
                <a:gd name="f33" fmla="val 54"/>
                <a:gd name="f34" fmla="val 139"/>
                <a:gd name="f35" fmla="val 83"/>
                <a:gd name="f36" fmla="val 129"/>
                <a:gd name="f37" fmla="val 121"/>
                <a:gd name="f38" fmla="val 96"/>
                <a:gd name="f39" fmla="val 127"/>
                <a:gd name="f40" fmla="val 87"/>
                <a:gd name="f41" fmla="val 79"/>
                <a:gd name="f42" fmla="val 143"/>
                <a:gd name="f43" fmla="val 80"/>
                <a:gd name="f44" fmla="val 145"/>
                <a:gd name="f45" fmla="val 82"/>
                <a:gd name="f46" fmla="val 147"/>
                <a:gd name="f47" fmla="val 149"/>
                <a:gd name="f48" fmla="val 109"/>
                <a:gd name="f49" fmla="val 138"/>
                <a:gd name="f50" fmla="val 128"/>
                <a:gd name="f51" fmla="val 164"/>
                <a:gd name="f52" fmla="val 114"/>
                <a:gd name="f53" fmla="val 107"/>
                <a:gd name="f54" fmla="val 102"/>
                <a:gd name="f55" fmla="val 171"/>
                <a:gd name="f56" fmla="val 95"/>
                <a:gd name="f57" fmla="val 176"/>
                <a:gd name="f58" fmla="val 88"/>
                <a:gd name="f59" fmla="val 183"/>
                <a:gd name="f60" fmla="val 76"/>
                <a:gd name="f61" fmla="val 111"/>
                <a:gd name="f62" fmla="val 186"/>
                <a:gd name="f63" fmla="val 125"/>
                <a:gd name="f64" fmla="val 161"/>
                <a:gd name="f65" fmla="val 70"/>
                <a:gd name="f66" fmla="val 174"/>
                <a:gd name="f67" fmla="val 194"/>
                <a:gd name="f68" fmla="val 17"/>
                <a:gd name="f69" fmla="val 196"/>
                <a:gd name="f70" fmla="val 10"/>
                <a:gd name="f71" fmla="val 199"/>
                <a:gd name="f72" fmla="val 3"/>
                <a:gd name="f73" fmla="val 2"/>
                <a:gd name="f74" fmla="val 200"/>
                <a:gd name="f75" fmla="val 1"/>
                <a:gd name="f76" fmla="val 198"/>
                <a:gd name="f77" fmla="+- 0 0 -90"/>
                <a:gd name="f78" fmla="*/ f3 1 192"/>
                <a:gd name="f79" fmla="*/ f4 1 201"/>
                <a:gd name="f80" fmla="val f5"/>
                <a:gd name="f81" fmla="val f6"/>
                <a:gd name="f82" fmla="val f7"/>
                <a:gd name="f83" fmla="*/ f77 f0 1"/>
                <a:gd name="f84" fmla="+- f82 0 f80"/>
                <a:gd name="f85" fmla="+- f81 0 f80"/>
                <a:gd name="f86" fmla="*/ f83 1 f2"/>
                <a:gd name="f87" fmla="*/ f85 1 192"/>
                <a:gd name="f88" fmla="*/ f84 1 201"/>
                <a:gd name="f89" fmla="*/ 0 f85 1"/>
                <a:gd name="f90" fmla="*/ 197 f84 1"/>
                <a:gd name="f91" fmla="*/ 97 f85 1"/>
                <a:gd name="f92" fmla="*/ 105 f84 1"/>
                <a:gd name="f93" fmla="*/ 117 f85 1"/>
                <a:gd name="f94" fmla="*/ 62 f84 1"/>
                <a:gd name="f95" fmla="*/ 167 f85 1"/>
                <a:gd name="f96" fmla="*/ 0 f84 1"/>
                <a:gd name="f97" fmla="*/ 155 f85 1"/>
                <a:gd name="f98" fmla="*/ 18 f84 1"/>
                <a:gd name="f99" fmla="*/ 134 f85 1"/>
                <a:gd name="f100" fmla="*/ 54 f84 1"/>
                <a:gd name="f101" fmla="*/ 105 f85 1"/>
                <a:gd name="f102" fmla="*/ 121 f84 1"/>
                <a:gd name="f103" fmla="*/ 79 f85 1"/>
                <a:gd name="f104" fmla="*/ 143 f84 1"/>
                <a:gd name="f105" fmla="*/ 83 f85 1"/>
                <a:gd name="f106" fmla="*/ 149 f84 1"/>
                <a:gd name="f107" fmla="*/ 160 f85 1"/>
                <a:gd name="f108" fmla="*/ 116 f84 1"/>
                <a:gd name="f109" fmla="*/ 102 f84 1"/>
                <a:gd name="f110" fmla="*/ 183 f85 1"/>
                <a:gd name="f111" fmla="*/ 76 f84 1"/>
                <a:gd name="f112" fmla="*/ 161 f85 1"/>
                <a:gd name="f113" fmla="*/ 135 f84 1"/>
                <a:gd name="f114" fmla="*/ 24 f85 1"/>
                <a:gd name="f115" fmla="*/ 194 f84 1"/>
                <a:gd name="f116" fmla="*/ 3 f85 1"/>
                <a:gd name="f117" fmla="*/ 201 f84 1"/>
                <a:gd name="f118" fmla="+- f86 0 f1"/>
                <a:gd name="f119" fmla="*/ f89 1 192"/>
                <a:gd name="f120" fmla="*/ f90 1 201"/>
                <a:gd name="f121" fmla="*/ f91 1 192"/>
                <a:gd name="f122" fmla="*/ f92 1 201"/>
                <a:gd name="f123" fmla="*/ f93 1 192"/>
                <a:gd name="f124" fmla="*/ f94 1 201"/>
                <a:gd name="f125" fmla="*/ f95 1 192"/>
                <a:gd name="f126" fmla="*/ f96 1 201"/>
                <a:gd name="f127" fmla="*/ f97 1 192"/>
                <a:gd name="f128" fmla="*/ f98 1 201"/>
                <a:gd name="f129" fmla="*/ f99 1 192"/>
                <a:gd name="f130" fmla="*/ f100 1 201"/>
                <a:gd name="f131" fmla="*/ f101 1 192"/>
                <a:gd name="f132" fmla="*/ f102 1 201"/>
                <a:gd name="f133" fmla="*/ f103 1 192"/>
                <a:gd name="f134" fmla="*/ f104 1 201"/>
                <a:gd name="f135" fmla="*/ f105 1 192"/>
                <a:gd name="f136" fmla="*/ f106 1 201"/>
                <a:gd name="f137" fmla="*/ f107 1 192"/>
                <a:gd name="f138" fmla="*/ f108 1 201"/>
                <a:gd name="f139" fmla="*/ f109 1 201"/>
                <a:gd name="f140" fmla="*/ f110 1 192"/>
                <a:gd name="f141" fmla="*/ f111 1 201"/>
                <a:gd name="f142" fmla="*/ f112 1 192"/>
                <a:gd name="f143" fmla="*/ f113 1 201"/>
                <a:gd name="f144" fmla="*/ f114 1 192"/>
                <a:gd name="f145" fmla="*/ f115 1 201"/>
                <a:gd name="f146" fmla="*/ f116 1 192"/>
                <a:gd name="f147" fmla="*/ f117 1 201"/>
                <a:gd name="f148" fmla="*/ 0 1 f87"/>
                <a:gd name="f149" fmla="*/ f81 1 f87"/>
                <a:gd name="f150" fmla="*/ 0 1 f88"/>
                <a:gd name="f151" fmla="*/ f82 1 f88"/>
                <a:gd name="f152" fmla="*/ f119 1 f87"/>
                <a:gd name="f153" fmla="*/ f120 1 f88"/>
                <a:gd name="f154" fmla="*/ f121 1 f87"/>
                <a:gd name="f155" fmla="*/ f122 1 f88"/>
                <a:gd name="f156" fmla="*/ f123 1 f87"/>
                <a:gd name="f157" fmla="*/ f124 1 f88"/>
                <a:gd name="f158" fmla="*/ f125 1 f87"/>
                <a:gd name="f159" fmla="*/ f126 1 f88"/>
                <a:gd name="f160" fmla="*/ f127 1 f87"/>
                <a:gd name="f161" fmla="*/ f128 1 f88"/>
                <a:gd name="f162" fmla="*/ f129 1 f87"/>
                <a:gd name="f163" fmla="*/ f130 1 f88"/>
                <a:gd name="f164" fmla="*/ f131 1 f87"/>
                <a:gd name="f165" fmla="*/ f132 1 f88"/>
                <a:gd name="f166" fmla="*/ f133 1 f87"/>
                <a:gd name="f167" fmla="*/ f134 1 f88"/>
                <a:gd name="f168" fmla="*/ f135 1 f87"/>
                <a:gd name="f169" fmla="*/ f136 1 f88"/>
                <a:gd name="f170" fmla="*/ f137 1 f87"/>
                <a:gd name="f171" fmla="*/ f138 1 f88"/>
                <a:gd name="f172" fmla="*/ f139 1 f88"/>
                <a:gd name="f173" fmla="*/ f140 1 f87"/>
                <a:gd name="f174" fmla="*/ f141 1 f88"/>
                <a:gd name="f175" fmla="*/ f142 1 f87"/>
                <a:gd name="f176" fmla="*/ f143 1 f88"/>
                <a:gd name="f177" fmla="*/ f144 1 f87"/>
                <a:gd name="f178" fmla="*/ f145 1 f88"/>
                <a:gd name="f179" fmla="*/ f146 1 f87"/>
                <a:gd name="f180" fmla="*/ f147 1 f88"/>
                <a:gd name="f181" fmla="*/ f148 f78 1"/>
                <a:gd name="f182" fmla="*/ f149 f78 1"/>
                <a:gd name="f183" fmla="*/ f151 f79 1"/>
                <a:gd name="f184" fmla="*/ f150 f79 1"/>
                <a:gd name="f185" fmla="*/ f152 f78 1"/>
                <a:gd name="f186" fmla="*/ f153 f79 1"/>
                <a:gd name="f187" fmla="*/ f154 f78 1"/>
                <a:gd name="f188" fmla="*/ f155 f79 1"/>
                <a:gd name="f189" fmla="*/ f156 f78 1"/>
                <a:gd name="f190" fmla="*/ f157 f79 1"/>
                <a:gd name="f191" fmla="*/ f158 f78 1"/>
                <a:gd name="f192" fmla="*/ f159 f79 1"/>
                <a:gd name="f193" fmla="*/ f160 f78 1"/>
                <a:gd name="f194" fmla="*/ f161 f79 1"/>
                <a:gd name="f195" fmla="*/ f162 f78 1"/>
                <a:gd name="f196" fmla="*/ f163 f79 1"/>
                <a:gd name="f197" fmla="*/ f164 f78 1"/>
                <a:gd name="f198" fmla="*/ f165 f79 1"/>
                <a:gd name="f199" fmla="*/ f166 f78 1"/>
                <a:gd name="f200" fmla="*/ f167 f79 1"/>
                <a:gd name="f201" fmla="*/ f168 f78 1"/>
                <a:gd name="f202" fmla="*/ f169 f79 1"/>
                <a:gd name="f203" fmla="*/ f170 f78 1"/>
                <a:gd name="f204" fmla="*/ f171 f79 1"/>
                <a:gd name="f205" fmla="*/ f172 f79 1"/>
                <a:gd name="f206" fmla="*/ f173 f78 1"/>
                <a:gd name="f207" fmla="*/ f174 f79 1"/>
                <a:gd name="f208" fmla="*/ f175 f78 1"/>
                <a:gd name="f209" fmla="*/ f176 f79 1"/>
                <a:gd name="f210" fmla="*/ f177 f78 1"/>
                <a:gd name="f211" fmla="*/ f178 f79 1"/>
                <a:gd name="f212" fmla="*/ f179 f78 1"/>
                <a:gd name="f213" fmla="*/ f180 f79 1"/>
              </a:gdLst>
              <a:ahLst/>
              <a:cxnLst>
                <a:cxn ang="3cd4">
                  <a:pos x="hc" y="t"/>
                </a:cxn>
                <a:cxn ang="0">
                  <a:pos x="r" y="vc"/>
                </a:cxn>
                <a:cxn ang="cd4">
                  <a:pos x="hc" y="b"/>
                </a:cxn>
                <a:cxn ang="cd2">
                  <a:pos x="l" y="vc"/>
                </a:cxn>
                <a:cxn ang="f118">
                  <a:pos x="f185" y="f186"/>
                </a:cxn>
                <a:cxn ang="f118">
                  <a:pos x="f187" y="f188"/>
                </a:cxn>
                <a:cxn ang="f118">
                  <a:pos x="f189" y="f190"/>
                </a:cxn>
                <a:cxn ang="f118">
                  <a:pos x="f191" y="f192"/>
                </a:cxn>
                <a:cxn ang="f118">
                  <a:pos x="f193" y="f194"/>
                </a:cxn>
                <a:cxn ang="f118">
                  <a:pos x="f195" y="f196"/>
                </a:cxn>
                <a:cxn ang="f118">
                  <a:pos x="f197" y="f198"/>
                </a:cxn>
                <a:cxn ang="f118">
                  <a:pos x="f199" y="f200"/>
                </a:cxn>
                <a:cxn ang="f118">
                  <a:pos x="f201" y="f202"/>
                </a:cxn>
                <a:cxn ang="f118">
                  <a:pos x="f203" y="f204"/>
                </a:cxn>
                <a:cxn ang="f118">
                  <a:pos x="f191" y="f205"/>
                </a:cxn>
                <a:cxn ang="f118">
                  <a:pos x="f206" y="f207"/>
                </a:cxn>
                <a:cxn ang="f118">
                  <a:pos x="f208" y="f209"/>
                </a:cxn>
                <a:cxn ang="f118">
                  <a:pos x="f210" y="f211"/>
                </a:cxn>
                <a:cxn ang="f118">
                  <a:pos x="f212" y="f213"/>
                </a:cxn>
                <a:cxn ang="f118">
                  <a:pos x="f185" y="f186"/>
                </a:cxn>
              </a:cxnLst>
              <a:rect l="f181" t="f184" r="f182" b="f183"/>
              <a:pathLst>
                <a:path w="192" h="201">
                  <a:moveTo>
                    <a:pt x="f5" y="f8"/>
                  </a:moveTo>
                  <a:cubicBezTo>
                    <a:pt x="f9" y="f10"/>
                    <a:pt x="f11" y="f12"/>
                    <a:pt x="f13" y="f14"/>
                  </a:cubicBezTo>
                  <a:cubicBezTo>
                    <a:pt x="f15" y="f16"/>
                    <a:pt x="f17" y="f18"/>
                    <a:pt x="f17" y="f19"/>
                  </a:cubicBezTo>
                  <a:cubicBezTo>
                    <a:pt x="f20" y="f21"/>
                    <a:pt x="f17" y="f21"/>
                    <a:pt x="f22" y="f5"/>
                  </a:cubicBezTo>
                  <a:cubicBezTo>
                    <a:pt x="f23" y="f24"/>
                    <a:pt x="f25" y="f21"/>
                    <a:pt x="f26" y="f27"/>
                  </a:cubicBezTo>
                  <a:cubicBezTo>
                    <a:pt x="f28" y="f29"/>
                    <a:pt x="f30" y="f31"/>
                    <a:pt x="f32" y="f33"/>
                  </a:cubicBezTo>
                  <a:cubicBezTo>
                    <a:pt x="f34" y="f35"/>
                    <a:pt x="f36" y="f14"/>
                    <a:pt x="f14" y="f37"/>
                  </a:cubicBezTo>
                  <a:cubicBezTo>
                    <a:pt x="f38" y="f39"/>
                    <a:pt x="f40" y="f12"/>
                    <a:pt x="f41" y="f42"/>
                  </a:cubicBezTo>
                  <a:cubicBezTo>
                    <a:pt x="f43" y="f44"/>
                    <a:pt x="f45" y="f46"/>
                    <a:pt x="f35" y="f47"/>
                  </a:cubicBezTo>
                  <a:cubicBezTo>
                    <a:pt x="f48" y="f49"/>
                    <a:pt x="f12" y="f50"/>
                    <a:pt x="f25" y="f20"/>
                  </a:cubicBezTo>
                  <a:cubicBezTo>
                    <a:pt x="f51" y="f52"/>
                    <a:pt x="f51" y="f53"/>
                    <a:pt x="f22" y="f54"/>
                  </a:cubicBezTo>
                  <a:cubicBezTo>
                    <a:pt x="f55" y="f56"/>
                    <a:pt x="f57" y="f58"/>
                    <a:pt x="f59" y="f60"/>
                  </a:cubicBezTo>
                  <a:cubicBezTo>
                    <a:pt x="f6" y="f61"/>
                    <a:pt x="f62" y="f63"/>
                    <a:pt x="f64" y="f12"/>
                  </a:cubicBezTo>
                  <a:cubicBezTo>
                    <a:pt x="f20" y="f26"/>
                    <a:pt x="f65" y="f66"/>
                    <a:pt x="f29" y="f67"/>
                  </a:cubicBezTo>
                  <a:cubicBezTo>
                    <a:pt x="f68" y="f69"/>
                    <a:pt x="f70" y="f71"/>
                    <a:pt x="f72" y="f7"/>
                  </a:cubicBezTo>
                  <a:cubicBezTo>
                    <a:pt x="f73" y="f74"/>
                    <a:pt x="f75" y="f76"/>
                    <a:pt x="f5" y="f8"/>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323" name="Freeform 331">
              <a:extLst>
                <a:ext uri="{FF2B5EF4-FFF2-40B4-BE49-F238E27FC236}">
                  <a16:creationId xmlns:a16="http://schemas.microsoft.com/office/drawing/2014/main" id="{316B75EE-1C8C-4606-24E5-769AD71AE2D0}"/>
                </a:ext>
              </a:extLst>
            </p:cNvPr>
            <p:cNvSpPr/>
            <p:nvPr/>
          </p:nvSpPr>
          <p:spPr>
            <a:xfrm>
              <a:off x="8178805" y="6166247"/>
              <a:ext cx="163513" cy="234945"/>
            </a:xfrm>
            <a:custGeom>
              <a:avLst/>
              <a:gdLst>
                <a:gd name="f0" fmla="val 10800000"/>
                <a:gd name="f1" fmla="val 5400000"/>
                <a:gd name="f2" fmla="val 180"/>
                <a:gd name="f3" fmla="val w"/>
                <a:gd name="f4" fmla="val h"/>
                <a:gd name="f5" fmla="val 0"/>
                <a:gd name="f6" fmla="val 137"/>
                <a:gd name="f7" fmla="val 199"/>
                <a:gd name="f8" fmla="val 27"/>
                <a:gd name="f9" fmla="val 63"/>
                <a:gd name="f10" fmla="val 30"/>
                <a:gd name="f11" fmla="val 100"/>
                <a:gd name="f12" fmla="val 60"/>
                <a:gd name="f13" fmla="val 90"/>
                <a:gd name="f14" fmla="val 99"/>
                <a:gd name="f15" fmla="val 127"/>
                <a:gd name="f16" fmla="val 64"/>
                <a:gd name="f17" fmla="val 163"/>
                <a:gd name="f18" fmla="val 26"/>
                <a:gd name="f19" fmla="val 188"/>
                <a:gd name="f20" fmla="val 177"/>
                <a:gd name="f21" fmla="val 25"/>
                <a:gd name="f22" fmla="val 164"/>
                <a:gd name="f23" fmla="val 17"/>
                <a:gd name="f24" fmla="val 166"/>
                <a:gd name="f25" fmla="val 11"/>
                <a:gd name="f26" fmla="val 168"/>
                <a:gd name="f27" fmla="val 2"/>
                <a:gd name="f28" fmla="val 171"/>
                <a:gd name="f29" fmla="val 143"/>
                <a:gd name="f30" fmla="val 146"/>
                <a:gd name="f31" fmla="val 40"/>
                <a:gd name="f32" fmla="val 133"/>
                <a:gd name="f33" fmla="val 42"/>
                <a:gd name="f34" fmla="val 142"/>
                <a:gd name="f35" fmla="val 44"/>
                <a:gd name="f36" fmla="val 149"/>
                <a:gd name="f37" fmla="val 46"/>
                <a:gd name="f38" fmla="val 158"/>
                <a:gd name="f39" fmla="val 67"/>
                <a:gd name="f40" fmla="val 135"/>
                <a:gd name="f41" fmla="val 87"/>
                <a:gd name="f42" fmla="val 113"/>
                <a:gd name="f43" fmla="val 108"/>
                <a:gd name="f44" fmla="val 89"/>
                <a:gd name="f45" fmla="val 74"/>
                <a:gd name="f46" fmla="val 56"/>
                <a:gd name="f47" fmla="val 41"/>
                <a:gd name="f48" fmla="val 34"/>
                <a:gd name="f49" fmla="val 61"/>
                <a:gd name="f50" fmla="val 32"/>
                <a:gd name="f51" fmla="val 73"/>
                <a:gd name="f52" fmla="val 10"/>
                <a:gd name="f53" fmla="val 76"/>
                <a:gd name="f54" fmla="val 15"/>
                <a:gd name="f55" fmla="val 52"/>
                <a:gd name="f56" fmla="val 21"/>
                <a:gd name="f57" fmla="val 28"/>
                <a:gd name="f58" fmla="+- 0 0 -90"/>
                <a:gd name="f59" fmla="*/ f3 1 137"/>
                <a:gd name="f60" fmla="*/ f4 1 199"/>
                <a:gd name="f61" fmla="val f5"/>
                <a:gd name="f62" fmla="val f6"/>
                <a:gd name="f63" fmla="val f7"/>
                <a:gd name="f64" fmla="*/ f58 f0 1"/>
                <a:gd name="f65" fmla="+- f63 0 f61"/>
                <a:gd name="f66" fmla="+- f62 0 f61"/>
                <a:gd name="f67" fmla="*/ f64 1 f2"/>
                <a:gd name="f68" fmla="*/ f66 1 137"/>
                <a:gd name="f69" fmla="*/ f65 1 199"/>
                <a:gd name="f70" fmla="*/ 27 f66 1"/>
                <a:gd name="f71" fmla="*/ 0 f65 1"/>
                <a:gd name="f72" fmla="*/ 137 f66 1"/>
                <a:gd name="f73" fmla="*/ 90 f65 1"/>
                <a:gd name="f74" fmla="*/ 199 f65 1"/>
                <a:gd name="f75" fmla="*/ 25 f66 1"/>
                <a:gd name="f76" fmla="*/ 164 f65 1"/>
                <a:gd name="f77" fmla="*/ 2 f66 1"/>
                <a:gd name="f78" fmla="*/ 171 f65 1"/>
                <a:gd name="f79" fmla="*/ 40 f66 1"/>
                <a:gd name="f80" fmla="*/ 133 f65 1"/>
                <a:gd name="f81" fmla="*/ 46 f66 1"/>
                <a:gd name="f82" fmla="*/ 158 f65 1"/>
                <a:gd name="f83" fmla="*/ 108 f66 1"/>
                <a:gd name="f84" fmla="*/ 89 f65 1"/>
                <a:gd name="f85" fmla="*/ 41 f66 1"/>
                <a:gd name="f86" fmla="*/ 34 f65 1"/>
                <a:gd name="f87" fmla="*/ 10 f66 1"/>
                <a:gd name="f88" fmla="*/ 76 f65 1"/>
                <a:gd name="f89" fmla="+- f67 0 f1"/>
                <a:gd name="f90" fmla="*/ f70 1 137"/>
                <a:gd name="f91" fmla="*/ f71 1 199"/>
                <a:gd name="f92" fmla="*/ f72 1 137"/>
                <a:gd name="f93" fmla="*/ f73 1 199"/>
                <a:gd name="f94" fmla="*/ f74 1 199"/>
                <a:gd name="f95" fmla="*/ f75 1 137"/>
                <a:gd name="f96" fmla="*/ f76 1 199"/>
                <a:gd name="f97" fmla="*/ f77 1 137"/>
                <a:gd name="f98" fmla="*/ f78 1 199"/>
                <a:gd name="f99" fmla="*/ f79 1 137"/>
                <a:gd name="f100" fmla="*/ f80 1 199"/>
                <a:gd name="f101" fmla="*/ f81 1 137"/>
                <a:gd name="f102" fmla="*/ f82 1 199"/>
                <a:gd name="f103" fmla="*/ f83 1 137"/>
                <a:gd name="f104" fmla="*/ f84 1 199"/>
                <a:gd name="f105" fmla="*/ f85 1 137"/>
                <a:gd name="f106" fmla="*/ f86 1 199"/>
                <a:gd name="f107" fmla="*/ f87 1 137"/>
                <a:gd name="f108" fmla="*/ f88 1 199"/>
                <a:gd name="f109" fmla="*/ 0 1 f68"/>
                <a:gd name="f110" fmla="*/ f62 1 f68"/>
                <a:gd name="f111" fmla="*/ 0 1 f69"/>
                <a:gd name="f112" fmla="*/ f63 1 f69"/>
                <a:gd name="f113" fmla="*/ f90 1 f68"/>
                <a:gd name="f114" fmla="*/ f91 1 f69"/>
                <a:gd name="f115" fmla="*/ f92 1 f68"/>
                <a:gd name="f116" fmla="*/ f93 1 f69"/>
                <a:gd name="f117" fmla="*/ f94 1 f69"/>
                <a:gd name="f118" fmla="*/ f95 1 f68"/>
                <a:gd name="f119" fmla="*/ f96 1 f69"/>
                <a:gd name="f120" fmla="*/ f97 1 f68"/>
                <a:gd name="f121" fmla="*/ f98 1 f69"/>
                <a:gd name="f122" fmla="*/ f99 1 f68"/>
                <a:gd name="f123" fmla="*/ f100 1 f69"/>
                <a:gd name="f124" fmla="*/ f101 1 f68"/>
                <a:gd name="f125" fmla="*/ f102 1 f69"/>
                <a:gd name="f126" fmla="*/ f103 1 f68"/>
                <a:gd name="f127" fmla="*/ f104 1 f69"/>
                <a:gd name="f128" fmla="*/ f105 1 f68"/>
                <a:gd name="f129" fmla="*/ f106 1 f69"/>
                <a:gd name="f130" fmla="*/ f107 1 f68"/>
                <a:gd name="f131" fmla="*/ f108 1 f69"/>
                <a:gd name="f132" fmla="*/ f109 f59 1"/>
                <a:gd name="f133" fmla="*/ f110 f59 1"/>
                <a:gd name="f134" fmla="*/ f112 f60 1"/>
                <a:gd name="f135" fmla="*/ f111 f60 1"/>
                <a:gd name="f136" fmla="*/ f113 f59 1"/>
                <a:gd name="f137" fmla="*/ f114 f60 1"/>
                <a:gd name="f138" fmla="*/ f115 f59 1"/>
                <a:gd name="f139" fmla="*/ f116 f60 1"/>
                <a:gd name="f140" fmla="*/ f117 f60 1"/>
                <a:gd name="f141" fmla="*/ f118 f59 1"/>
                <a:gd name="f142" fmla="*/ f119 f60 1"/>
                <a:gd name="f143" fmla="*/ f120 f59 1"/>
                <a:gd name="f144" fmla="*/ f121 f60 1"/>
                <a:gd name="f145" fmla="*/ f122 f59 1"/>
                <a:gd name="f146" fmla="*/ f123 f60 1"/>
                <a:gd name="f147" fmla="*/ f124 f59 1"/>
                <a:gd name="f148" fmla="*/ f125 f60 1"/>
                <a:gd name="f149" fmla="*/ f126 f59 1"/>
                <a:gd name="f150" fmla="*/ f127 f60 1"/>
                <a:gd name="f151" fmla="*/ f128 f59 1"/>
                <a:gd name="f152" fmla="*/ f129 f60 1"/>
                <a:gd name="f153" fmla="*/ f130 f59 1"/>
                <a:gd name="f154" fmla="*/ f131 f60 1"/>
              </a:gdLst>
              <a:ahLst/>
              <a:cxnLst>
                <a:cxn ang="3cd4">
                  <a:pos x="hc" y="t"/>
                </a:cxn>
                <a:cxn ang="0">
                  <a:pos x="r" y="vc"/>
                </a:cxn>
                <a:cxn ang="cd4">
                  <a:pos x="hc" y="b"/>
                </a:cxn>
                <a:cxn ang="cd2">
                  <a:pos x="l" y="vc"/>
                </a:cxn>
                <a:cxn ang="f89">
                  <a:pos x="f136" y="f137"/>
                </a:cxn>
                <a:cxn ang="f89">
                  <a:pos x="f138" y="f139"/>
                </a:cxn>
                <a:cxn ang="f89">
                  <a:pos x="f136" y="f140"/>
                </a:cxn>
                <a:cxn ang="f89">
                  <a:pos x="f141" y="f142"/>
                </a:cxn>
                <a:cxn ang="f89">
                  <a:pos x="f143" y="f144"/>
                </a:cxn>
                <a:cxn ang="f89">
                  <a:pos x="f145" y="f146"/>
                </a:cxn>
                <a:cxn ang="f89">
                  <a:pos x="f147" y="f148"/>
                </a:cxn>
                <a:cxn ang="f89">
                  <a:pos x="f149" y="f150"/>
                </a:cxn>
                <a:cxn ang="f89">
                  <a:pos x="f151" y="f152"/>
                </a:cxn>
                <a:cxn ang="f89">
                  <a:pos x="f153" y="f154"/>
                </a:cxn>
                <a:cxn ang="f89">
                  <a:pos x="f136" y="f137"/>
                </a:cxn>
              </a:cxnLst>
              <a:rect l="f132" t="f135" r="f133" b="f134"/>
              <a:pathLst>
                <a:path w="137" h="199">
                  <a:moveTo>
                    <a:pt x="f8" y="f5"/>
                  </a:moveTo>
                  <a:cubicBezTo>
                    <a:pt x="f9" y="f10"/>
                    <a:pt x="f11" y="f12"/>
                    <a:pt x="f6" y="f13"/>
                  </a:cubicBezTo>
                  <a:cubicBezTo>
                    <a:pt x="f14" y="f15"/>
                    <a:pt x="f16" y="f17"/>
                    <a:pt x="f8" y="f7"/>
                  </a:cubicBezTo>
                  <a:cubicBezTo>
                    <a:pt x="f18" y="f19"/>
                    <a:pt x="f18" y="f20"/>
                    <a:pt x="f21" y="f22"/>
                  </a:cubicBezTo>
                  <a:cubicBezTo>
                    <a:pt x="f23" y="f24"/>
                    <a:pt x="f25" y="f26"/>
                    <a:pt x="f27" y="f28"/>
                  </a:cubicBezTo>
                  <a:cubicBezTo>
                    <a:pt x="f5" y="f29"/>
                    <a:pt x="f18" y="f30"/>
                    <a:pt x="f31" y="f32"/>
                  </a:cubicBezTo>
                  <a:cubicBezTo>
                    <a:pt x="f33" y="f34"/>
                    <a:pt x="f35" y="f36"/>
                    <a:pt x="f37" y="f38"/>
                  </a:cubicBezTo>
                  <a:cubicBezTo>
                    <a:pt x="f39" y="f40"/>
                    <a:pt x="f41" y="f42"/>
                    <a:pt x="f43" y="f44"/>
                  </a:cubicBezTo>
                  <a:cubicBezTo>
                    <a:pt x="f44" y="f45"/>
                    <a:pt x="f39" y="f46"/>
                    <a:pt x="f47" y="f48"/>
                  </a:cubicBezTo>
                  <a:cubicBezTo>
                    <a:pt x="f35" y="f49"/>
                    <a:pt x="f50" y="f51"/>
                    <a:pt x="f52" y="f53"/>
                  </a:cubicBezTo>
                  <a:cubicBezTo>
                    <a:pt x="f54" y="f55"/>
                    <a:pt x="f56" y="f57"/>
                    <a:pt x="f8" y="f5"/>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324" name="Freeform 332">
              <a:extLst>
                <a:ext uri="{FF2B5EF4-FFF2-40B4-BE49-F238E27FC236}">
                  <a16:creationId xmlns:a16="http://schemas.microsoft.com/office/drawing/2014/main" id="{1990B932-D59F-C57F-F750-7A8C56DC090A}"/>
                </a:ext>
              </a:extLst>
            </p:cNvPr>
            <p:cNvSpPr/>
            <p:nvPr/>
          </p:nvSpPr>
          <p:spPr>
            <a:xfrm>
              <a:off x="5346697" y="5304233"/>
              <a:ext cx="34920" cy="219071"/>
            </a:xfrm>
            <a:custGeom>
              <a:avLst/>
              <a:gdLst>
                <a:gd name="f0" fmla="val 10800000"/>
                <a:gd name="f1" fmla="val 5400000"/>
                <a:gd name="f2" fmla="val 180"/>
                <a:gd name="f3" fmla="val w"/>
                <a:gd name="f4" fmla="val h"/>
                <a:gd name="f5" fmla="val 0"/>
                <a:gd name="f6" fmla="val 30"/>
                <a:gd name="f7" fmla="val 185"/>
                <a:gd name="f8" fmla="val 62"/>
                <a:gd name="f9" fmla="val 123"/>
                <a:gd name="f10" fmla="val 20"/>
                <a:gd name="f11" fmla="val 11"/>
                <a:gd name="f12" fmla="val 21"/>
                <a:gd name="f13" fmla="+- 0 0 -90"/>
                <a:gd name="f14" fmla="*/ f3 1 30"/>
                <a:gd name="f15" fmla="*/ f4 1 185"/>
                <a:gd name="f16" fmla="val f5"/>
                <a:gd name="f17" fmla="val f6"/>
                <a:gd name="f18" fmla="val f7"/>
                <a:gd name="f19" fmla="*/ f13 f0 1"/>
                <a:gd name="f20" fmla="+- f18 0 f16"/>
                <a:gd name="f21" fmla="+- f17 0 f16"/>
                <a:gd name="f22" fmla="*/ f19 1 f2"/>
                <a:gd name="f23" fmla="*/ f21 1 30"/>
                <a:gd name="f24" fmla="*/ f20 1 185"/>
                <a:gd name="f25" fmla="*/ 30 f21 1"/>
                <a:gd name="f26" fmla="*/ 0 f20 1"/>
                <a:gd name="f27" fmla="*/ 185 f20 1"/>
                <a:gd name="f28" fmla="*/ 0 f21 1"/>
                <a:gd name="f29" fmla="+- f22 0 f1"/>
                <a:gd name="f30" fmla="*/ f25 1 30"/>
                <a:gd name="f31" fmla="*/ f26 1 185"/>
                <a:gd name="f32" fmla="*/ f27 1 185"/>
                <a:gd name="f33" fmla="*/ f28 1 30"/>
                <a:gd name="f34" fmla="*/ 0 1 f23"/>
                <a:gd name="f35" fmla="*/ f17 1 f23"/>
                <a:gd name="f36" fmla="*/ 0 1 f24"/>
                <a:gd name="f37" fmla="*/ f18 1 f24"/>
                <a:gd name="f38" fmla="*/ f30 1 f23"/>
                <a:gd name="f39" fmla="*/ f31 1 f24"/>
                <a:gd name="f40" fmla="*/ f32 1 f24"/>
                <a:gd name="f41" fmla="*/ f33 1 f23"/>
                <a:gd name="f42" fmla="*/ f34 f14 1"/>
                <a:gd name="f43" fmla="*/ f35 f14 1"/>
                <a:gd name="f44" fmla="*/ f37 f15 1"/>
                <a:gd name="f45" fmla="*/ f36 f15 1"/>
                <a:gd name="f46" fmla="*/ f38 f14 1"/>
                <a:gd name="f47" fmla="*/ f39 f15 1"/>
                <a:gd name="f48" fmla="*/ f40 f15 1"/>
                <a:gd name="f49" fmla="*/ f41 f14 1"/>
              </a:gdLst>
              <a:ahLst/>
              <a:cxnLst>
                <a:cxn ang="3cd4">
                  <a:pos x="hc" y="t"/>
                </a:cxn>
                <a:cxn ang="0">
                  <a:pos x="r" y="vc"/>
                </a:cxn>
                <a:cxn ang="cd4">
                  <a:pos x="hc" y="b"/>
                </a:cxn>
                <a:cxn ang="cd2">
                  <a:pos x="l" y="vc"/>
                </a:cxn>
                <a:cxn ang="f29">
                  <a:pos x="f46" y="f47"/>
                </a:cxn>
                <a:cxn ang="f29">
                  <a:pos x="f46" y="f48"/>
                </a:cxn>
                <a:cxn ang="f29">
                  <a:pos x="f49" y="f48"/>
                </a:cxn>
                <a:cxn ang="f29">
                  <a:pos x="f49" y="f47"/>
                </a:cxn>
                <a:cxn ang="f29">
                  <a:pos x="f46" y="f47"/>
                </a:cxn>
              </a:cxnLst>
              <a:rect l="f42" t="f45" r="f43" b="f44"/>
              <a:pathLst>
                <a:path w="30" h="185">
                  <a:moveTo>
                    <a:pt x="f6" y="f5"/>
                  </a:moveTo>
                  <a:cubicBezTo>
                    <a:pt x="f6" y="f8"/>
                    <a:pt x="f6" y="f9"/>
                    <a:pt x="f6" y="f7"/>
                  </a:cubicBezTo>
                  <a:cubicBezTo>
                    <a:pt x="f10" y="f7"/>
                    <a:pt x="f11" y="f7"/>
                    <a:pt x="f5" y="f7"/>
                  </a:cubicBezTo>
                  <a:cubicBezTo>
                    <a:pt x="f5" y="f9"/>
                    <a:pt x="f5" y="f8"/>
                    <a:pt x="f5" y="f5"/>
                  </a:cubicBezTo>
                  <a:cubicBezTo>
                    <a:pt x="f11" y="f5"/>
                    <a:pt x="f12" y="f5"/>
                    <a:pt x="f6" y="f5"/>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325" name="Freeform 333">
              <a:extLst>
                <a:ext uri="{FF2B5EF4-FFF2-40B4-BE49-F238E27FC236}">
                  <a16:creationId xmlns:a16="http://schemas.microsoft.com/office/drawing/2014/main" id="{B313B8B0-2972-7910-0C10-F76610CC7221}"/>
                </a:ext>
              </a:extLst>
            </p:cNvPr>
            <p:cNvSpPr/>
            <p:nvPr/>
          </p:nvSpPr>
          <p:spPr>
            <a:xfrm>
              <a:off x="5289547" y="5339163"/>
              <a:ext cx="36511" cy="184151"/>
            </a:xfrm>
            <a:custGeom>
              <a:avLst/>
              <a:gdLst>
                <a:gd name="f0" fmla="val 10800000"/>
                <a:gd name="f1" fmla="val 5400000"/>
                <a:gd name="f2" fmla="val 180"/>
                <a:gd name="f3" fmla="val w"/>
                <a:gd name="f4" fmla="val h"/>
                <a:gd name="f5" fmla="val 0"/>
                <a:gd name="f6" fmla="val 30"/>
                <a:gd name="f7" fmla="val 155"/>
                <a:gd name="f8" fmla="val 51"/>
                <a:gd name="f9" fmla="val 102"/>
                <a:gd name="f10" fmla="val 20"/>
                <a:gd name="f11" fmla="val 11"/>
                <a:gd name="f12" fmla="val 104"/>
                <a:gd name="f13" fmla="val 53"/>
                <a:gd name="f14" fmla="val 10"/>
                <a:gd name="f15" fmla="val 19"/>
                <a:gd name="f16" fmla="+- 0 0 -90"/>
                <a:gd name="f17" fmla="*/ f3 1 30"/>
                <a:gd name="f18" fmla="*/ f4 1 155"/>
                <a:gd name="f19" fmla="val f5"/>
                <a:gd name="f20" fmla="val f6"/>
                <a:gd name="f21" fmla="val f7"/>
                <a:gd name="f22" fmla="*/ f16 f0 1"/>
                <a:gd name="f23" fmla="+- f21 0 f19"/>
                <a:gd name="f24" fmla="+- f20 0 f19"/>
                <a:gd name="f25" fmla="*/ f22 1 f2"/>
                <a:gd name="f26" fmla="*/ f24 1 30"/>
                <a:gd name="f27" fmla="*/ f23 1 155"/>
                <a:gd name="f28" fmla="*/ 30 f24 1"/>
                <a:gd name="f29" fmla="*/ 0 f23 1"/>
                <a:gd name="f30" fmla="*/ 155 f23 1"/>
                <a:gd name="f31" fmla="*/ 0 f24 1"/>
                <a:gd name="f32" fmla="+- f25 0 f1"/>
                <a:gd name="f33" fmla="*/ f28 1 30"/>
                <a:gd name="f34" fmla="*/ f29 1 155"/>
                <a:gd name="f35" fmla="*/ f30 1 155"/>
                <a:gd name="f36" fmla="*/ f31 1 30"/>
                <a:gd name="f37" fmla="*/ 0 1 f26"/>
                <a:gd name="f38" fmla="*/ f20 1 f26"/>
                <a:gd name="f39" fmla="*/ 0 1 f27"/>
                <a:gd name="f40" fmla="*/ f21 1 f27"/>
                <a:gd name="f41" fmla="*/ f33 1 f26"/>
                <a:gd name="f42" fmla="*/ f34 1 f27"/>
                <a:gd name="f43" fmla="*/ f35 1 f27"/>
                <a:gd name="f44" fmla="*/ f36 1 f26"/>
                <a:gd name="f45" fmla="*/ f37 f17 1"/>
                <a:gd name="f46" fmla="*/ f38 f17 1"/>
                <a:gd name="f47" fmla="*/ f40 f18 1"/>
                <a:gd name="f48" fmla="*/ f39 f18 1"/>
                <a:gd name="f49" fmla="*/ f41 f17 1"/>
                <a:gd name="f50" fmla="*/ f42 f18 1"/>
                <a:gd name="f51" fmla="*/ f43 f18 1"/>
                <a:gd name="f52" fmla="*/ f44 f17 1"/>
              </a:gdLst>
              <a:ahLst/>
              <a:cxnLst>
                <a:cxn ang="3cd4">
                  <a:pos x="hc" y="t"/>
                </a:cxn>
                <a:cxn ang="0">
                  <a:pos x="r" y="vc"/>
                </a:cxn>
                <a:cxn ang="cd4">
                  <a:pos x="hc" y="b"/>
                </a:cxn>
                <a:cxn ang="cd2">
                  <a:pos x="l" y="vc"/>
                </a:cxn>
                <a:cxn ang="f32">
                  <a:pos x="f49" y="f50"/>
                </a:cxn>
                <a:cxn ang="f32">
                  <a:pos x="f49" y="f51"/>
                </a:cxn>
                <a:cxn ang="f32">
                  <a:pos x="f52" y="f51"/>
                </a:cxn>
                <a:cxn ang="f32">
                  <a:pos x="f52" y="f50"/>
                </a:cxn>
                <a:cxn ang="f32">
                  <a:pos x="f49" y="f50"/>
                </a:cxn>
              </a:cxnLst>
              <a:rect l="f45" t="f48" r="f46" b="f47"/>
              <a:pathLst>
                <a:path w="30" h="155">
                  <a:moveTo>
                    <a:pt x="f6" y="f5"/>
                  </a:moveTo>
                  <a:cubicBezTo>
                    <a:pt x="f6" y="f8"/>
                    <a:pt x="f6" y="f9"/>
                    <a:pt x="f6" y="f7"/>
                  </a:cubicBezTo>
                  <a:cubicBezTo>
                    <a:pt x="f10" y="f7"/>
                    <a:pt x="f11" y="f7"/>
                    <a:pt x="f5" y="f7"/>
                  </a:cubicBezTo>
                  <a:cubicBezTo>
                    <a:pt x="f5" y="f12"/>
                    <a:pt x="f5" y="f13"/>
                    <a:pt x="f5" y="f5"/>
                  </a:cubicBezTo>
                  <a:cubicBezTo>
                    <a:pt x="f14" y="f5"/>
                    <a:pt x="f15" y="f5"/>
                    <a:pt x="f6" y="f5"/>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326" name="Freeform 334">
              <a:extLst>
                <a:ext uri="{FF2B5EF4-FFF2-40B4-BE49-F238E27FC236}">
                  <a16:creationId xmlns:a16="http://schemas.microsoft.com/office/drawing/2014/main" id="{419F699F-D01E-7C4E-DEA7-7DC65D0BABCC}"/>
                </a:ext>
              </a:extLst>
            </p:cNvPr>
            <p:cNvSpPr/>
            <p:nvPr/>
          </p:nvSpPr>
          <p:spPr>
            <a:xfrm>
              <a:off x="7961315" y="4583512"/>
              <a:ext cx="319089" cy="20638"/>
            </a:xfrm>
            <a:custGeom>
              <a:avLst/>
              <a:gdLst>
                <a:gd name="f0" fmla="val 10800000"/>
                <a:gd name="f1" fmla="val 5400000"/>
                <a:gd name="f2" fmla="val 180"/>
                <a:gd name="f3" fmla="val w"/>
                <a:gd name="f4" fmla="val h"/>
                <a:gd name="f5" fmla="val 0"/>
                <a:gd name="f6" fmla="val 269"/>
                <a:gd name="f7" fmla="val 17"/>
                <a:gd name="f8" fmla="val 263"/>
                <a:gd name="f9" fmla="val 177"/>
                <a:gd name="f10" fmla="val 90"/>
                <a:gd name="f11" fmla="val 4"/>
                <a:gd name="f12" fmla="val 3"/>
                <a:gd name="f13" fmla="val 15"/>
                <a:gd name="f14" fmla="val 1"/>
                <a:gd name="f15" fmla="val 13"/>
                <a:gd name="f16" fmla="val 11"/>
                <a:gd name="f17" fmla="val 5"/>
                <a:gd name="f18" fmla="val 7"/>
                <a:gd name="f19" fmla="val 16"/>
                <a:gd name="f20" fmla="val 95"/>
                <a:gd name="f21" fmla="val 174"/>
                <a:gd name="f22" fmla="val 252"/>
                <a:gd name="f23" fmla="val 258"/>
                <a:gd name="f24" fmla="val 10"/>
                <a:gd name="f25" fmla="val 267"/>
                <a:gd name="f26" fmla="val 12"/>
                <a:gd name="f27" fmla="val 265"/>
                <a:gd name="f28" fmla="+- 0 0 -90"/>
                <a:gd name="f29" fmla="*/ f3 1 269"/>
                <a:gd name="f30" fmla="*/ f4 1 17"/>
                <a:gd name="f31" fmla="val f5"/>
                <a:gd name="f32" fmla="val f6"/>
                <a:gd name="f33" fmla="val f7"/>
                <a:gd name="f34" fmla="*/ f28 f0 1"/>
                <a:gd name="f35" fmla="+- f33 0 f31"/>
                <a:gd name="f36" fmla="+- f32 0 f31"/>
                <a:gd name="f37" fmla="*/ f34 1 f2"/>
                <a:gd name="f38" fmla="*/ f36 1 269"/>
                <a:gd name="f39" fmla="*/ f35 1 17"/>
                <a:gd name="f40" fmla="*/ 263 f36 1"/>
                <a:gd name="f41" fmla="*/ 17 f35 1"/>
                <a:gd name="f42" fmla="*/ 4 f36 1"/>
                <a:gd name="f43" fmla="*/ 0 f36 1"/>
                <a:gd name="f44" fmla="*/ 11 f35 1"/>
                <a:gd name="f45" fmla="*/ 16 f36 1"/>
                <a:gd name="f46" fmla="*/ 1 f35 1"/>
                <a:gd name="f47" fmla="*/ 252 f36 1"/>
                <a:gd name="f48" fmla="*/ 0 f35 1"/>
                <a:gd name="f49" fmla="*/ 269 f36 1"/>
                <a:gd name="f50" fmla="*/ 10 f35 1"/>
                <a:gd name="f51" fmla="+- f37 0 f1"/>
                <a:gd name="f52" fmla="*/ f40 1 269"/>
                <a:gd name="f53" fmla="*/ f41 1 17"/>
                <a:gd name="f54" fmla="*/ f42 1 269"/>
                <a:gd name="f55" fmla="*/ f43 1 269"/>
                <a:gd name="f56" fmla="*/ f44 1 17"/>
                <a:gd name="f57" fmla="*/ f45 1 269"/>
                <a:gd name="f58" fmla="*/ f46 1 17"/>
                <a:gd name="f59" fmla="*/ f47 1 269"/>
                <a:gd name="f60" fmla="*/ f48 1 17"/>
                <a:gd name="f61" fmla="*/ f49 1 269"/>
                <a:gd name="f62" fmla="*/ f50 1 17"/>
                <a:gd name="f63" fmla="*/ 0 1 f38"/>
                <a:gd name="f64" fmla="*/ f32 1 f38"/>
                <a:gd name="f65" fmla="*/ 0 1 f39"/>
                <a:gd name="f66" fmla="*/ f33 1 f39"/>
                <a:gd name="f67" fmla="*/ f52 1 f38"/>
                <a:gd name="f68" fmla="*/ f53 1 f39"/>
                <a:gd name="f69" fmla="*/ f54 1 f38"/>
                <a:gd name="f70" fmla="*/ f55 1 f38"/>
                <a:gd name="f71" fmla="*/ f56 1 f39"/>
                <a:gd name="f72" fmla="*/ f57 1 f38"/>
                <a:gd name="f73" fmla="*/ f58 1 f39"/>
                <a:gd name="f74" fmla="*/ f59 1 f38"/>
                <a:gd name="f75" fmla="*/ f60 1 f39"/>
                <a:gd name="f76" fmla="*/ f61 1 f38"/>
                <a:gd name="f77" fmla="*/ f62 1 f39"/>
                <a:gd name="f78" fmla="*/ f63 f29 1"/>
                <a:gd name="f79" fmla="*/ f64 f29 1"/>
                <a:gd name="f80" fmla="*/ f66 f30 1"/>
                <a:gd name="f81" fmla="*/ f65 f30 1"/>
                <a:gd name="f82" fmla="*/ f67 f29 1"/>
                <a:gd name="f83" fmla="*/ f68 f30 1"/>
                <a:gd name="f84" fmla="*/ f69 f29 1"/>
                <a:gd name="f85" fmla="*/ f70 f29 1"/>
                <a:gd name="f86" fmla="*/ f71 f30 1"/>
                <a:gd name="f87" fmla="*/ f72 f29 1"/>
                <a:gd name="f88" fmla="*/ f73 f30 1"/>
                <a:gd name="f89" fmla="*/ f74 f29 1"/>
                <a:gd name="f90" fmla="*/ f75 f30 1"/>
                <a:gd name="f91" fmla="*/ f76 f29 1"/>
                <a:gd name="f92" fmla="*/ f77 f30 1"/>
              </a:gdLst>
              <a:ahLst/>
              <a:cxnLst>
                <a:cxn ang="3cd4">
                  <a:pos x="hc" y="t"/>
                </a:cxn>
                <a:cxn ang="0">
                  <a:pos x="r" y="vc"/>
                </a:cxn>
                <a:cxn ang="cd4">
                  <a:pos x="hc" y="b"/>
                </a:cxn>
                <a:cxn ang="cd2">
                  <a:pos x="l" y="vc"/>
                </a:cxn>
                <a:cxn ang="f51">
                  <a:pos x="f82" y="f83"/>
                </a:cxn>
                <a:cxn ang="f51">
                  <a:pos x="f84" y="f83"/>
                </a:cxn>
                <a:cxn ang="f51">
                  <a:pos x="f85" y="f86"/>
                </a:cxn>
                <a:cxn ang="f51">
                  <a:pos x="f87" y="f88"/>
                </a:cxn>
                <a:cxn ang="f51">
                  <a:pos x="f89" y="f90"/>
                </a:cxn>
                <a:cxn ang="f51">
                  <a:pos x="f91" y="f92"/>
                </a:cxn>
                <a:cxn ang="f51">
                  <a:pos x="f82" y="f83"/>
                </a:cxn>
              </a:cxnLst>
              <a:rect l="f78" t="f81" r="f79" b="f80"/>
              <a:pathLst>
                <a:path w="269" h="17">
                  <a:moveTo>
                    <a:pt x="f8" y="f7"/>
                  </a:moveTo>
                  <a:cubicBezTo>
                    <a:pt x="f9" y="f7"/>
                    <a:pt x="f10" y="f7"/>
                    <a:pt x="f11" y="f7"/>
                  </a:cubicBezTo>
                  <a:cubicBezTo>
                    <a:pt x="f12" y="f13"/>
                    <a:pt x="f14" y="f15"/>
                    <a:pt x="f5" y="f16"/>
                  </a:cubicBezTo>
                  <a:cubicBezTo>
                    <a:pt x="f17" y="f18"/>
                    <a:pt x="f16" y="f14"/>
                    <a:pt x="f19" y="f14"/>
                  </a:cubicBezTo>
                  <a:cubicBezTo>
                    <a:pt x="f20" y="f5"/>
                    <a:pt x="f21" y="f5"/>
                    <a:pt x="f22" y="f5"/>
                  </a:cubicBezTo>
                  <a:cubicBezTo>
                    <a:pt x="f23" y="f5"/>
                    <a:pt x="f8" y="f18"/>
                    <a:pt x="f6" y="f24"/>
                  </a:cubicBezTo>
                  <a:cubicBezTo>
                    <a:pt x="f25" y="f26"/>
                    <a:pt x="f27" y="f13"/>
                    <a:pt x="f8" y="f7"/>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327" name="Freeform 335">
              <a:extLst>
                <a:ext uri="{FF2B5EF4-FFF2-40B4-BE49-F238E27FC236}">
                  <a16:creationId xmlns:a16="http://schemas.microsoft.com/office/drawing/2014/main" id="{B992E392-FF9C-2770-65B9-23249DD19A1C}"/>
                </a:ext>
              </a:extLst>
            </p:cNvPr>
            <p:cNvSpPr/>
            <p:nvPr/>
          </p:nvSpPr>
          <p:spPr>
            <a:xfrm>
              <a:off x="7961315" y="4616851"/>
              <a:ext cx="317497" cy="20638"/>
            </a:xfrm>
            <a:custGeom>
              <a:avLst/>
              <a:gdLst>
                <a:gd name="f0" fmla="val 10800000"/>
                <a:gd name="f1" fmla="val 5400000"/>
                <a:gd name="f2" fmla="val 180"/>
                <a:gd name="f3" fmla="val w"/>
                <a:gd name="f4" fmla="val h"/>
                <a:gd name="f5" fmla="val 0"/>
                <a:gd name="f6" fmla="val 268"/>
                <a:gd name="f7" fmla="val 17"/>
                <a:gd name="f8" fmla="val 10"/>
                <a:gd name="f9" fmla="val 5"/>
                <a:gd name="f10" fmla="val 7"/>
                <a:gd name="f11" fmla="val 11"/>
                <a:gd name="f12" fmla="val 1"/>
                <a:gd name="f13" fmla="val 16"/>
                <a:gd name="f14" fmla="val 95"/>
                <a:gd name="f15" fmla="val 175"/>
                <a:gd name="f16" fmla="val 254"/>
                <a:gd name="f17" fmla="val 259"/>
                <a:gd name="f18" fmla="val 264"/>
                <a:gd name="f19" fmla="val 8"/>
                <a:gd name="f20" fmla="val 267"/>
                <a:gd name="f21" fmla="val 13"/>
                <a:gd name="f22" fmla="val 266"/>
                <a:gd name="f23" fmla="val 15"/>
                <a:gd name="f24" fmla="val 265"/>
                <a:gd name="f25" fmla="val 178"/>
                <a:gd name="f26" fmla="val 91"/>
                <a:gd name="f27" fmla="val 4"/>
                <a:gd name="f28" fmla="val 3"/>
                <a:gd name="f29" fmla="val 2"/>
                <a:gd name="f30" fmla="val 12"/>
                <a:gd name="f31" fmla="+- 0 0 -90"/>
                <a:gd name="f32" fmla="*/ f3 1 268"/>
                <a:gd name="f33" fmla="*/ f4 1 17"/>
                <a:gd name="f34" fmla="val f5"/>
                <a:gd name="f35" fmla="val f6"/>
                <a:gd name="f36" fmla="val f7"/>
                <a:gd name="f37" fmla="*/ f31 f0 1"/>
                <a:gd name="f38" fmla="+- f36 0 f34"/>
                <a:gd name="f39" fmla="+- f35 0 f34"/>
                <a:gd name="f40" fmla="*/ f37 1 f2"/>
                <a:gd name="f41" fmla="*/ f39 1 268"/>
                <a:gd name="f42" fmla="*/ f38 1 17"/>
                <a:gd name="f43" fmla="*/ 0 f39 1"/>
                <a:gd name="f44" fmla="*/ 10 f38 1"/>
                <a:gd name="f45" fmla="*/ 16 f39 1"/>
                <a:gd name="f46" fmla="*/ 1 f38 1"/>
                <a:gd name="f47" fmla="*/ 254 f39 1"/>
                <a:gd name="f48" fmla="*/ 268 f39 1"/>
                <a:gd name="f49" fmla="*/ 11 f38 1"/>
                <a:gd name="f50" fmla="*/ 265 f39 1"/>
                <a:gd name="f51" fmla="*/ 17 f38 1"/>
                <a:gd name="f52" fmla="*/ 4 f39 1"/>
                <a:gd name="f53" fmla="+- f40 0 f1"/>
                <a:gd name="f54" fmla="*/ f43 1 268"/>
                <a:gd name="f55" fmla="*/ f44 1 17"/>
                <a:gd name="f56" fmla="*/ f45 1 268"/>
                <a:gd name="f57" fmla="*/ f46 1 17"/>
                <a:gd name="f58" fmla="*/ f47 1 268"/>
                <a:gd name="f59" fmla="*/ f48 1 268"/>
                <a:gd name="f60" fmla="*/ f49 1 17"/>
                <a:gd name="f61" fmla="*/ f50 1 268"/>
                <a:gd name="f62" fmla="*/ f51 1 17"/>
                <a:gd name="f63" fmla="*/ f52 1 268"/>
                <a:gd name="f64" fmla="*/ 0 1 f41"/>
                <a:gd name="f65" fmla="*/ f35 1 f41"/>
                <a:gd name="f66" fmla="*/ 0 1 f42"/>
                <a:gd name="f67" fmla="*/ f36 1 f42"/>
                <a:gd name="f68" fmla="*/ f54 1 f41"/>
                <a:gd name="f69" fmla="*/ f55 1 f42"/>
                <a:gd name="f70" fmla="*/ f56 1 f41"/>
                <a:gd name="f71" fmla="*/ f57 1 f42"/>
                <a:gd name="f72" fmla="*/ f58 1 f41"/>
                <a:gd name="f73" fmla="*/ f59 1 f41"/>
                <a:gd name="f74" fmla="*/ f60 1 f42"/>
                <a:gd name="f75" fmla="*/ f61 1 f41"/>
                <a:gd name="f76" fmla="*/ f62 1 f42"/>
                <a:gd name="f77" fmla="*/ f63 1 f41"/>
                <a:gd name="f78" fmla="*/ f64 f32 1"/>
                <a:gd name="f79" fmla="*/ f65 f32 1"/>
                <a:gd name="f80" fmla="*/ f67 f33 1"/>
                <a:gd name="f81" fmla="*/ f66 f33 1"/>
                <a:gd name="f82" fmla="*/ f68 f32 1"/>
                <a:gd name="f83" fmla="*/ f69 f33 1"/>
                <a:gd name="f84" fmla="*/ f70 f32 1"/>
                <a:gd name="f85" fmla="*/ f71 f33 1"/>
                <a:gd name="f86" fmla="*/ f72 f32 1"/>
                <a:gd name="f87" fmla="*/ f73 f32 1"/>
                <a:gd name="f88" fmla="*/ f74 f33 1"/>
                <a:gd name="f89" fmla="*/ f75 f32 1"/>
                <a:gd name="f90" fmla="*/ f76 f33 1"/>
                <a:gd name="f91" fmla="*/ f77 f32 1"/>
              </a:gdLst>
              <a:ahLst/>
              <a:cxnLst>
                <a:cxn ang="3cd4">
                  <a:pos x="hc" y="t"/>
                </a:cxn>
                <a:cxn ang="0">
                  <a:pos x="r" y="vc"/>
                </a:cxn>
                <a:cxn ang="cd4">
                  <a:pos x="hc" y="b"/>
                </a:cxn>
                <a:cxn ang="cd2">
                  <a:pos x="l" y="vc"/>
                </a:cxn>
                <a:cxn ang="f53">
                  <a:pos x="f82" y="f83"/>
                </a:cxn>
                <a:cxn ang="f53">
                  <a:pos x="f84" y="f85"/>
                </a:cxn>
                <a:cxn ang="f53">
                  <a:pos x="f86" y="f85"/>
                </a:cxn>
                <a:cxn ang="f53">
                  <a:pos x="f87" y="f88"/>
                </a:cxn>
                <a:cxn ang="f53">
                  <a:pos x="f89" y="f90"/>
                </a:cxn>
                <a:cxn ang="f53">
                  <a:pos x="f91" y="f90"/>
                </a:cxn>
                <a:cxn ang="f53">
                  <a:pos x="f82" y="f83"/>
                </a:cxn>
              </a:cxnLst>
              <a:rect l="f78" t="f81" r="f79" b="f80"/>
              <a:pathLst>
                <a:path w="268" h="17">
                  <a:moveTo>
                    <a:pt x="f5" y="f8"/>
                  </a:moveTo>
                  <a:cubicBezTo>
                    <a:pt x="f9" y="f10"/>
                    <a:pt x="f11" y="f12"/>
                    <a:pt x="f13" y="f12"/>
                  </a:cubicBezTo>
                  <a:cubicBezTo>
                    <a:pt x="f14" y="f5"/>
                    <a:pt x="f15" y="f5"/>
                    <a:pt x="f16" y="f12"/>
                  </a:cubicBezTo>
                  <a:cubicBezTo>
                    <a:pt x="f17" y="f12"/>
                    <a:pt x="f18" y="f19"/>
                    <a:pt x="f6" y="f11"/>
                  </a:cubicBezTo>
                  <a:cubicBezTo>
                    <a:pt x="f20" y="f21"/>
                    <a:pt x="f22" y="f23"/>
                    <a:pt x="f24" y="f7"/>
                  </a:cubicBezTo>
                  <a:cubicBezTo>
                    <a:pt x="f25" y="f7"/>
                    <a:pt x="f26" y="f7"/>
                    <a:pt x="f27" y="f7"/>
                  </a:cubicBezTo>
                  <a:cubicBezTo>
                    <a:pt x="f28" y="f23"/>
                    <a:pt x="f29" y="f30"/>
                    <a:pt x="f5" y="f8"/>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328" name="Freeform 336">
              <a:extLst>
                <a:ext uri="{FF2B5EF4-FFF2-40B4-BE49-F238E27FC236}">
                  <a16:creationId xmlns:a16="http://schemas.microsoft.com/office/drawing/2014/main" id="{16D11F61-E0F2-CDC2-CB9A-AD7EF29D93A7}"/>
                </a:ext>
              </a:extLst>
            </p:cNvPr>
            <p:cNvSpPr/>
            <p:nvPr/>
          </p:nvSpPr>
          <p:spPr>
            <a:xfrm>
              <a:off x="5233989" y="5370911"/>
              <a:ext cx="34920" cy="150811"/>
            </a:xfrm>
            <a:custGeom>
              <a:avLst/>
              <a:gdLst>
                <a:gd name="f0" fmla="val 10800000"/>
                <a:gd name="f1" fmla="val 5400000"/>
                <a:gd name="f2" fmla="val 180"/>
                <a:gd name="f3" fmla="val w"/>
                <a:gd name="f4" fmla="val h"/>
                <a:gd name="f5" fmla="val 0"/>
                <a:gd name="f6" fmla="val 29"/>
                <a:gd name="f7" fmla="val 128"/>
                <a:gd name="f8" fmla="val 9"/>
                <a:gd name="f9" fmla="val 18"/>
                <a:gd name="f10" fmla="val 42"/>
                <a:gd name="f11" fmla="val 84"/>
                <a:gd name="f12" fmla="val 20"/>
                <a:gd name="f13" fmla="val 11"/>
                <a:gd name="f14" fmla="val 86"/>
                <a:gd name="f15" fmla="val 44"/>
                <a:gd name="f16" fmla="+- 0 0 -90"/>
                <a:gd name="f17" fmla="*/ f3 1 29"/>
                <a:gd name="f18" fmla="*/ f4 1 128"/>
                <a:gd name="f19" fmla="val f5"/>
                <a:gd name="f20" fmla="val f6"/>
                <a:gd name="f21" fmla="val f7"/>
                <a:gd name="f22" fmla="*/ f16 f0 1"/>
                <a:gd name="f23" fmla="+- f21 0 f19"/>
                <a:gd name="f24" fmla="+- f20 0 f19"/>
                <a:gd name="f25" fmla="*/ f22 1 f2"/>
                <a:gd name="f26" fmla="*/ f24 1 29"/>
                <a:gd name="f27" fmla="*/ f23 1 128"/>
                <a:gd name="f28" fmla="*/ 0 f24 1"/>
                <a:gd name="f29" fmla="*/ 0 f23 1"/>
                <a:gd name="f30" fmla="*/ 29 f24 1"/>
                <a:gd name="f31" fmla="*/ 128 f23 1"/>
                <a:gd name="f32" fmla="+- f25 0 f1"/>
                <a:gd name="f33" fmla="*/ f28 1 29"/>
                <a:gd name="f34" fmla="*/ f29 1 128"/>
                <a:gd name="f35" fmla="*/ f30 1 29"/>
                <a:gd name="f36" fmla="*/ f31 1 128"/>
                <a:gd name="f37" fmla="*/ 0 1 f26"/>
                <a:gd name="f38" fmla="*/ f20 1 f26"/>
                <a:gd name="f39" fmla="*/ 0 1 f27"/>
                <a:gd name="f40" fmla="*/ f21 1 f27"/>
                <a:gd name="f41" fmla="*/ f33 1 f26"/>
                <a:gd name="f42" fmla="*/ f34 1 f27"/>
                <a:gd name="f43" fmla="*/ f35 1 f26"/>
                <a:gd name="f44" fmla="*/ f36 1 f27"/>
                <a:gd name="f45" fmla="*/ f37 f17 1"/>
                <a:gd name="f46" fmla="*/ f38 f17 1"/>
                <a:gd name="f47" fmla="*/ f40 f18 1"/>
                <a:gd name="f48" fmla="*/ f39 f18 1"/>
                <a:gd name="f49" fmla="*/ f41 f17 1"/>
                <a:gd name="f50" fmla="*/ f42 f18 1"/>
                <a:gd name="f51" fmla="*/ f43 f17 1"/>
                <a:gd name="f52" fmla="*/ f44 f18 1"/>
              </a:gdLst>
              <a:ahLst/>
              <a:cxnLst>
                <a:cxn ang="3cd4">
                  <a:pos x="hc" y="t"/>
                </a:cxn>
                <a:cxn ang="0">
                  <a:pos x="r" y="vc"/>
                </a:cxn>
                <a:cxn ang="cd4">
                  <a:pos x="hc" y="b"/>
                </a:cxn>
                <a:cxn ang="cd2">
                  <a:pos x="l" y="vc"/>
                </a:cxn>
                <a:cxn ang="f32">
                  <a:pos x="f49" y="f50"/>
                </a:cxn>
                <a:cxn ang="f32">
                  <a:pos x="f51" y="f50"/>
                </a:cxn>
                <a:cxn ang="f32">
                  <a:pos x="f51" y="f52"/>
                </a:cxn>
                <a:cxn ang="f32">
                  <a:pos x="f49" y="f52"/>
                </a:cxn>
                <a:cxn ang="f32">
                  <a:pos x="f49" y="f50"/>
                </a:cxn>
              </a:cxnLst>
              <a:rect l="f45" t="f48" r="f46" b="f47"/>
              <a:pathLst>
                <a:path w="29" h="128">
                  <a:moveTo>
                    <a:pt x="f5" y="f5"/>
                  </a:moveTo>
                  <a:cubicBezTo>
                    <a:pt x="f8" y="f5"/>
                    <a:pt x="f9" y="f5"/>
                    <a:pt x="f6" y="f5"/>
                  </a:cubicBezTo>
                  <a:cubicBezTo>
                    <a:pt x="f6" y="f10"/>
                    <a:pt x="f6" y="f11"/>
                    <a:pt x="f6" y="f7"/>
                  </a:cubicBezTo>
                  <a:cubicBezTo>
                    <a:pt x="f12" y="f7"/>
                    <a:pt x="f13" y="f7"/>
                    <a:pt x="f5" y="f7"/>
                  </a:cubicBezTo>
                  <a:cubicBezTo>
                    <a:pt x="f5" y="f14"/>
                    <a:pt x="f5" y="f15"/>
                    <a:pt x="f5" y="f5"/>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329" name="Freeform 337">
              <a:extLst>
                <a:ext uri="{FF2B5EF4-FFF2-40B4-BE49-F238E27FC236}">
                  <a16:creationId xmlns:a16="http://schemas.microsoft.com/office/drawing/2014/main" id="{3E61FB23-78CD-9D43-EF6C-FB9F8D5FA310}"/>
                </a:ext>
              </a:extLst>
            </p:cNvPr>
            <p:cNvSpPr/>
            <p:nvPr/>
          </p:nvSpPr>
          <p:spPr>
            <a:xfrm>
              <a:off x="5176839" y="5393131"/>
              <a:ext cx="36511" cy="128582"/>
            </a:xfrm>
            <a:custGeom>
              <a:avLst/>
              <a:gdLst>
                <a:gd name="f0" fmla="val 10800000"/>
                <a:gd name="f1" fmla="val 5400000"/>
                <a:gd name="f2" fmla="val 180"/>
                <a:gd name="f3" fmla="val w"/>
                <a:gd name="f4" fmla="val h"/>
                <a:gd name="f5" fmla="val 0"/>
                <a:gd name="f6" fmla="val 31"/>
                <a:gd name="f7" fmla="val 109"/>
                <a:gd name="f8" fmla="val 72"/>
                <a:gd name="f9" fmla="val 37"/>
                <a:gd name="f10" fmla="val 10"/>
                <a:gd name="f11" fmla="val 20"/>
                <a:gd name="f12" fmla="val 36"/>
                <a:gd name="f13" fmla="val 21"/>
                <a:gd name="f14" fmla="val 11"/>
                <a:gd name="f15" fmla="+- 0 0 -90"/>
                <a:gd name="f16" fmla="*/ f3 1 31"/>
                <a:gd name="f17" fmla="*/ f4 1 109"/>
                <a:gd name="f18" fmla="val f5"/>
                <a:gd name="f19" fmla="val f6"/>
                <a:gd name="f20" fmla="val f7"/>
                <a:gd name="f21" fmla="*/ f15 f0 1"/>
                <a:gd name="f22" fmla="+- f20 0 f18"/>
                <a:gd name="f23" fmla="+- f19 0 f18"/>
                <a:gd name="f24" fmla="*/ f21 1 f2"/>
                <a:gd name="f25" fmla="*/ f23 1 31"/>
                <a:gd name="f26" fmla="*/ f22 1 109"/>
                <a:gd name="f27" fmla="*/ 0 f23 1"/>
                <a:gd name="f28" fmla="*/ 109 f22 1"/>
                <a:gd name="f29" fmla="*/ 0 f22 1"/>
                <a:gd name="f30" fmla="*/ 31 f23 1"/>
                <a:gd name="f31" fmla="+- f24 0 f1"/>
                <a:gd name="f32" fmla="*/ f27 1 31"/>
                <a:gd name="f33" fmla="*/ f28 1 109"/>
                <a:gd name="f34" fmla="*/ f29 1 109"/>
                <a:gd name="f35" fmla="*/ f30 1 31"/>
                <a:gd name="f36" fmla="*/ 0 1 f25"/>
                <a:gd name="f37" fmla="*/ f19 1 f25"/>
                <a:gd name="f38" fmla="*/ 0 1 f26"/>
                <a:gd name="f39" fmla="*/ f20 1 f26"/>
                <a:gd name="f40" fmla="*/ f32 1 f25"/>
                <a:gd name="f41" fmla="*/ f33 1 f26"/>
                <a:gd name="f42" fmla="*/ f34 1 f26"/>
                <a:gd name="f43" fmla="*/ f35 1 f25"/>
                <a:gd name="f44" fmla="*/ f36 f16 1"/>
                <a:gd name="f45" fmla="*/ f37 f16 1"/>
                <a:gd name="f46" fmla="*/ f39 f17 1"/>
                <a:gd name="f47" fmla="*/ f38 f17 1"/>
                <a:gd name="f48" fmla="*/ f40 f16 1"/>
                <a:gd name="f49" fmla="*/ f41 f17 1"/>
                <a:gd name="f50" fmla="*/ f42 f17 1"/>
                <a:gd name="f51" fmla="*/ f43 f16 1"/>
              </a:gdLst>
              <a:ahLst/>
              <a:cxnLst>
                <a:cxn ang="3cd4">
                  <a:pos x="hc" y="t"/>
                </a:cxn>
                <a:cxn ang="0">
                  <a:pos x="r" y="vc"/>
                </a:cxn>
                <a:cxn ang="cd4">
                  <a:pos x="hc" y="b"/>
                </a:cxn>
                <a:cxn ang="cd2">
                  <a:pos x="l" y="vc"/>
                </a:cxn>
                <a:cxn ang="f31">
                  <a:pos x="f48" y="f49"/>
                </a:cxn>
                <a:cxn ang="f31">
                  <a:pos x="f48" y="f50"/>
                </a:cxn>
                <a:cxn ang="f31">
                  <a:pos x="f51" y="f50"/>
                </a:cxn>
                <a:cxn ang="f31">
                  <a:pos x="f51" y="f49"/>
                </a:cxn>
                <a:cxn ang="f31">
                  <a:pos x="f48" y="f49"/>
                </a:cxn>
              </a:cxnLst>
              <a:rect l="f44" t="f47" r="f45" b="f46"/>
              <a:pathLst>
                <a:path w="31" h="109">
                  <a:moveTo>
                    <a:pt x="f5" y="f7"/>
                  </a:moveTo>
                  <a:cubicBezTo>
                    <a:pt x="f5" y="f8"/>
                    <a:pt x="f5" y="f9"/>
                    <a:pt x="f5" y="f5"/>
                  </a:cubicBezTo>
                  <a:cubicBezTo>
                    <a:pt x="f10" y="f5"/>
                    <a:pt x="f11" y="f5"/>
                    <a:pt x="f6" y="f5"/>
                  </a:cubicBezTo>
                  <a:cubicBezTo>
                    <a:pt x="f6" y="f12"/>
                    <a:pt x="f6" y="f8"/>
                    <a:pt x="f6" y="f7"/>
                  </a:cubicBezTo>
                  <a:cubicBezTo>
                    <a:pt x="f13" y="f7"/>
                    <a:pt x="f14" y="f7"/>
                    <a:pt x="f5" y="f7"/>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330" name="Freeform 338">
              <a:extLst>
                <a:ext uri="{FF2B5EF4-FFF2-40B4-BE49-F238E27FC236}">
                  <a16:creationId xmlns:a16="http://schemas.microsoft.com/office/drawing/2014/main" id="{4CFD2C39-1907-A901-124A-3C2136B65D64}"/>
                </a:ext>
              </a:extLst>
            </p:cNvPr>
            <p:cNvSpPr/>
            <p:nvPr/>
          </p:nvSpPr>
          <p:spPr>
            <a:xfrm>
              <a:off x="5119689" y="5413769"/>
              <a:ext cx="36511" cy="109535"/>
            </a:xfrm>
            <a:custGeom>
              <a:avLst/>
              <a:gdLst>
                <a:gd name="f0" fmla="val 10800000"/>
                <a:gd name="f1" fmla="val 5400000"/>
                <a:gd name="f2" fmla="val 180"/>
                <a:gd name="f3" fmla="val w"/>
                <a:gd name="f4" fmla="val h"/>
                <a:gd name="f5" fmla="val 0"/>
                <a:gd name="f6" fmla="val 30"/>
                <a:gd name="f7" fmla="val 93"/>
                <a:gd name="f8" fmla="val 20"/>
                <a:gd name="f9" fmla="val 11"/>
                <a:gd name="f10" fmla="val 62"/>
                <a:gd name="f11" fmla="val 32"/>
                <a:gd name="f12" fmla="val 10"/>
                <a:gd name="f13" fmla="val 19"/>
                <a:gd name="f14" fmla="val 60"/>
                <a:gd name="f15" fmla="+- 0 0 -90"/>
                <a:gd name="f16" fmla="*/ f3 1 30"/>
                <a:gd name="f17" fmla="*/ f4 1 93"/>
                <a:gd name="f18" fmla="val f5"/>
                <a:gd name="f19" fmla="val f6"/>
                <a:gd name="f20" fmla="val f7"/>
                <a:gd name="f21" fmla="*/ f15 f0 1"/>
                <a:gd name="f22" fmla="+- f20 0 f18"/>
                <a:gd name="f23" fmla="+- f19 0 f18"/>
                <a:gd name="f24" fmla="*/ f21 1 f2"/>
                <a:gd name="f25" fmla="*/ f23 1 30"/>
                <a:gd name="f26" fmla="*/ f22 1 93"/>
                <a:gd name="f27" fmla="*/ 30 f23 1"/>
                <a:gd name="f28" fmla="*/ 93 f22 1"/>
                <a:gd name="f29" fmla="*/ 0 f23 1"/>
                <a:gd name="f30" fmla="*/ 0 f22 1"/>
                <a:gd name="f31" fmla="+- f24 0 f1"/>
                <a:gd name="f32" fmla="*/ f27 1 30"/>
                <a:gd name="f33" fmla="*/ f28 1 93"/>
                <a:gd name="f34" fmla="*/ f29 1 30"/>
                <a:gd name="f35" fmla="*/ f30 1 93"/>
                <a:gd name="f36" fmla="*/ 0 1 f25"/>
                <a:gd name="f37" fmla="*/ f19 1 f25"/>
                <a:gd name="f38" fmla="*/ 0 1 f26"/>
                <a:gd name="f39" fmla="*/ f20 1 f26"/>
                <a:gd name="f40" fmla="*/ f32 1 f25"/>
                <a:gd name="f41" fmla="*/ f33 1 f26"/>
                <a:gd name="f42" fmla="*/ f34 1 f25"/>
                <a:gd name="f43" fmla="*/ f35 1 f26"/>
                <a:gd name="f44" fmla="*/ f36 f16 1"/>
                <a:gd name="f45" fmla="*/ f37 f16 1"/>
                <a:gd name="f46" fmla="*/ f39 f17 1"/>
                <a:gd name="f47" fmla="*/ f38 f17 1"/>
                <a:gd name="f48" fmla="*/ f40 f16 1"/>
                <a:gd name="f49" fmla="*/ f41 f17 1"/>
                <a:gd name="f50" fmla="*/ f42 f16 1"/>
                <a:gd name="f51" fmla="*/ f43 f17 1"/>
              </a:gdLst>
              <a:ahLst/>
              <a:cxnLst>
                <a:cxn ang="3cd4">
                  <a:pos x="hc" y="t"/>
                </a:cxn>
                <a:cxn ang="0">
                  <a:pos x="r" y="vc"/>
                </a:cxn>
                <a:cxn ang="cd4">
                  <a:pos x="hc" y="b"/>
                </a:cxn>
                <a:cxn ang="cd2">
                  <a:pos x="l" y="vc"/>
                </a:cxn>
                <a:cxn ang="f31">
                  <a:pos x="f48" y="f49"/>
                </a:cxn>
                <a:cxn ang="f31">
                  <a:pos x="f50" y="f49"/>
                </a:cxn>
                <a:cxn ang="f31">
                  <a:pos x="f50" y="f51"/>
                </a:cxn>
                <a:cxn ang="f31">
                  <a:pos x="f48" y="f51"/>
                </a:cxn>
                <a:cxn ang="f31">
                  <a:pos x="f48" y="f49"/>
                </a:cxn>
              </a:cxnLst>
              <a:rect l="f44" t="f47" r="f45" b="f46"/>
              <a:pathLst>
                <a:path w="30" h="93">
                  <a:moveTo>
                    <a:pt x="f6" y="f7"/>
                  </a:moveTo>
                  <a:cubicBezTo>
                    <a:pt x="f8" y="f7"/>
                    <a:pt x="f9" y="f7"/>
                    <a:pt x="f5" y="f7"/>
                  </a:cubicBezTo>
                  <a:cubicBezTo>
                    <a:pt x="f5" y="f10"/>
                    <a:pt x="f5" y="f11"/>
                    <a:pt x="f5" y="f5"/>
                  </a:cubicBezTo>
                  <a:cubicBezTo>
                    <a:pt x="f12" y="f5"/>
                    <a:pt x="f13" y="f5"/>
                    <a:pt x="f6" y="f5"/>
                  </a:cubicBezTo>
                  <a:cubicBezTo>
                    <a:pt x="f6" y="f6"/>
                    <a:pt x="f6" y="f14"/>
                    <a:pt x="f6" y="f7"/>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331" name="Freeform 339">
              <a:extLst>
                <a:ext uri="{FF2B5EF4-FFF2-40B4-BE49-F238E27FC236}">
                  <a16:creationId xmlns:a16="http://schemas.microsoft.com/office/drawing/2014/main" id="{85AC6CF8-D102-07CC-BA2C-21A3584FD44E}"/>
                </a:ext>
              </a:extLst>
            </p:cNvPr>
            <p:cNvSpPr/>
            <p:nvPr/>
          </p:nvSpPr>
          <p:spPr>
            <a:xfrm>
              <a:off x="6078538" y="5286777"/>
              <a:ext cx="169858" cy="168277"/>
            </a:xfrm>
            <a:custGeom>
              <a:avLst/>
              <a:gdLst>
                <a:gd name="f0" fmla="val 10800000"/>
                <a:gd name="f1" fmla="val 5400000"/>
                <a:gd name="f2" fmla="val 180"/>
                <a:gd name="f3" fmla="val w"/>
                <a:gd name="f4" fmla="val h"/>
                <a:gd name="f5" fmla="val 0"/>
                <a:gd name="f6" fmla="val 143"/>
                <a:gd name="f7" fmla="val 142"/>
                <a:gd name="f8" fmla="val 69"/>
                <a:gd name="f9" fmla="val 141"/>
                <a:gd name="f10" fmla="val 30"/>
                <a:gd name="f11" fmla="val 109"/>
                <a:gd name="f12" fmla="val 1"/>
                <a:gd name="f13" fmla="val 31"/>
                <a:gd name="f14" fmla="val 34"/>
                <a:gd name="f15" fmla="val 73"/>
                <a:gd name="f16" fmla="val 112"/>
                <a:gd name="f17" fmla="val 2"/>
                <a:gd name="f18" fmla="+- 0 0 -90"/>
                <a:gd name="f19" fmla="*/ f3 1 143"/>
                <a:gd name="f20" fmla="*/ f4 1 142"/>
                <a:gd name="f21" fmla="val f5"/>
                <a:gd name="f22" fmla="val f6"/>
                <a:gd name="f23" fmla="val f7"/>
                <a:gd name="f24" fmla="*/ f18 f0 1"/>
                <a:gd name="f25" fmla="+- f23 0 f21"/>
                <a:gd name="f26" fmla="+- f22 0 f21"/>
                <a:gd name="f27" fmla="*/ f24 1 f2"/>
                <a:gd name="f28" fmla="*/ f26 1 143"/>
                <a:gd name="f29" fmla="*/ f25 1 142"/>
                <a:gd name="f30" fmla="*/ 69 f26 1"/>
                <a:gd name="f31" fmla="*/ 141 f25 1"/>
                <a:gd name="f32" fmla="*/ 0 f26 1"/>
                <a:gd name="f33" fmla="*/ 69 f25 1"/>
                <a:gd name="f34" fmla="*/ 73 f26 1"/>
                <a:gd name="f35" fmla="*/ 1 f25 1"/>
                <a:gd name="f36" fmla="*/ 142 f26 1"/>
                <a:gd name="f37" fmla="*/ 73 f25 1"/>
                <a:gd name="f38" fmla="+- f27 0 f1"/>
                <a:gd name="f39" fmla="*/ f30 1 143"/>
                <a:gd name="f40" fmla="*/ f31 1 142"/>
                <a:gd name="f41" fmla="*/ f32 1 143"/>
                <a:gd name="f42" fmla="*/ f33 1 142"/>
                <a:gd name="f43" fmla="*/ f34 1 143"/>
                <a:gd name="f44" fmla="*/ f35 1 142"/>
                <a:gd name="f45" fmla="*/ f36 1 143"/>
                <a:gd name="f46" fmla="*/ f37 1 142"/>
                <a:gd name="f47" fmla="*/ 0 1 f28"/>
                <a:gd name="f48" fmla="*/ f22 1 f28"/>
                <a:gd name="f49" fmla="*/ 0 1 f29"/>
                <a:gd name="f50" fmla="*/ f23 1 f29"/>
                <a:gd name="f51" fmla="*/ f39 1 f28"/>
                <a:gd name="f52" fmla="*/ f40 1 f29"/>
                <a:gd name="f53" fmla="*/ f41 1 f28"/>
                <a:gd name="f54" fmla="*/ f42 1 f29"/>
                <a:gd name="f55" fmla="*/ f43 1 f28"/>
                <a:gd name="f56" fmla="*/ f44 1 f29"/>
                <a:gd name="f57" fmla="*/ f45 1 f28"/>
                <a:gd name="f58" fmla="*/ f46 1 f29"/>
                <a:gd name="f59" fmla="*/ f47 f19 1"/>
                <a:gd name="f60" fmla="*/ f48 f19 1"/>
                <a:gd name="f61" fmla="*/ f50 f20 1"/>
                <a:gd name="f62" fmla="*/ f49 f20 1"/>
                <a:gd name="f63" fmla="*/ f51 f19 1"/>
                <a:gd name="f64" fmla="*/ f52 f20 1"/>
                <a:gd name="f65" fmla="*/ f53 f19 1"/>
                <a:gd name="f66" fmla="*/ f54 f20 1"/>
                <a:gd name="f67" fmla="*/ f55 f19 1"/>
                <a:gd name="f68" fmla="*/ f56 f20 1"/>
                <a:gd name="f69" fmla="*/ f57 f19 1"/>
                <a:gd name="f70" fmla="*/ f58 f20 1"/>
              </a:gdLst>
              <a:ahLst/>
              <a:cxnLst>
                <a:cxn ang="3cd4">
                  <a:pos x="hc" y="t"/>
                </a:cxn>
                <a:cxn ang="0">
                  <a:pos x="r" y="vc"/>
                </a:cxn>
                <a:cxn ang="cd4">
                  <a:pos x="hc" y="b"/>
                </a:cxn>
                <a:cxn ang="cd2">
                  <a:pos x="l" y="vc"/>
                </a:cxn>
                <a:cxn ang="f38">
                  <a:pos x="f63" y="f64"/>
                </a:cxn>
                <a:cxn ang="f38">
                  <a:pos x="f65" y="f66"/>
                </a:cxn>
                <a:cxn ang="f38">
                  <a:pos x="f67" y="f68"/>
                </a:cxn>
                <a:cxn ang="f38">
                  <a:pos x="f69" y="f70"/>
                </a:cxn>
                <a:cxn ang="f38">
                  <a:pos x="f63" y="f64"/>
                </a:cxn>
              </a:cxnLst>
              <a:rect l="f59" t="f62" r="f60" b="f61"/>
              <a:pathLst>
                <a:path w="143" h="142">
                  <a:moveTo>
                    <a:pt x="f8" y="f9"/>
                  </a:moveTo>
                  <a:cubicBezTo>
                    <a:pt x="f10" y="f9"/>
                    <a:pt x="f5" y="f11"/>
                    <a:pt x="f5" y="f8"/>
                  </a:cubicBezTo>
                  <a:cubicBezTo>
                    <a:pt x="f12" y="f13"/>
                    <a:pt x="f14" y="f5"/>
                    <a:pt x="f15" y="f12"/>
                  </a:cubicBezTo>
                  <a:cubicBezTo>
                    <a:pt x="f16" y="f17"/>
                    <a:pt x="f6" y="f14"/>
                    <a:pt x="f7" y="f15"/>
                  </a:cubicBezTo>
                  <a:cubicBezTo>
                    <a:pt x="f9" y="f16"/>
                    <a:pt x="f11" y="f7"/>
                    <a:pt x="f8" y="f9"/>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332" name="Freeform 340">
              <a:extLst>
                <a:ext uri="{FF2B5EF4-FFF2-40B4-BE49-F238E27FC236}">
                  <a16:creationId xmlns:a16="http://schemas.microsoft.com/office/drawing/2014/main" id="{CEFB3401-07E6-DF77-3C6F-82BA0152CA3B}"/>
                </a:ext>
              </a:extLst>
            </p:cNvPr>
            <p:cNvSpPr/>
            <p:nvPr/>
          </p:nvSpPr>
          <p:spPr>
            <a:xfrm>
              <a:off x="8024810" y="4246958"/>
              <a:ext cx="133346" cy="134938"/>
            </a:xfrm>
            <a:custGeom>
              <a:avLst/>
              <a:gdLst>
                <a:gd name="f0" fmla="val 10800000"/>
                <a:gd name="f1" fmla="val 5400000"/>
                <a:gd name="f2" fmla="val 180"/>
                <a:gd name="f3" fmla="val w"/>
                <a:gd name="f4" fmla="val h"/>
                <a:gd name="f5" fmla="val 0"/>
                <a:gd name="f6" fmla="val 113"/>
                <a:gd name="f7" fmla="val 114"/>
                <a:gd name="f8" fmla="val 1"/>
                <a:gd name="f9" fmla="val 55"/>
                <a:gd name="f10" fmla="val 2"/>
                <a:gd name="f11" fmla="val 25"/>
                <a:gd name="f12" fmla="val 28"/>
                <a:gd name="f13" fmla="val 58"/>
                <a:gd name="f14" fmla="val 88"/>
                <a:gd name="f15" fmla="val 112"/>
                <a:gd name="f16" fmla="val 111"/>
                <a:gd name="f17" fmla="val 85"/>
                <a:gd name="f18" fmla="val 24"/>
                <a:gd name="f19" fmla="+- 0 0 -90"/>
                <a:gd name="f20" fmla="*/ f3 1 113"/>
                <a:gd name="f21" fmla="*/ f4 1 114"/>
                <a:gd name="f22" fmla="val f5"/>
                <a:gd name="f23" fmla="val f6"/>
                <a:gd name="f24" fmla="val f7"/>
                <a:gd name="f25" fmla="*/ f19 f0 1"/>
                <a:gd name="f26" fmla="+- f24 0 f22"/>
                <a:gd name="f27" fmla="+- f23 0 f22"/>
                <a:gd name="f28" fmla="*/ f25 1 f2"/>
                <a:gd name="f29" fmla="*/ f27 1 113"/>
                <a:gd name="f30" fmla="*/ f26 1 114"/>
                <a:gd name="f31" fmla="*/ 1 f27 1"/>
                <a:gd name="f32" fmla="*/ 55 f26 1"/>
                <a:gd name="f33" fmla="*/ 58 f27 1"/>
                <a:gd name="f34" fmla="*/ 1 f26 1"/>
                <a:gd name="f35" fmla="*/ 112 f27 1"/>
                <a:gd name="f36" fmla="*/ 58 f26 1"/>
                <a:gd name="f37" fmla="*/ 55 f27 1"/>
                <a:gd name="f38" fmla="*/ 113 f26 1"/>
                <a:gd name="f39" fmla="+- f28 0 f1"/>
                <a:gd name="f40" fmla="*/ f31 1 113"/>
                <a:gd name="f41" fmla="*/ f32 1 114"/>
                <a:gd name="f42" fmla="*/ f33 1 113"/>
                <a:gd name="f43" fmla="*/ f34 1 114"/>
                <a:gd name="f44" fmla="*/ f35 1 113"/>
                <a:gd name="f45" fmla="*/ f36 1 114"/>
                <a:gd name="f46" fmla="*/ f37 1 113"/>
                <a:gd name="f47" fmla="*/ f38 1 114"/>
                <a:gd name="f48" fmla="*/ 0 1 f29"/>
                <a:gd name="f49" fmla="*/ f23 1 f29"/>
                <a:gd name="f50" fmla="*/ 0 1 f30"/>
                <a:gd name="f51" fmla="*/ f24 1 f30"/>
                <a:gd name="f52" fmla="*/ f40 1 f29"/>
                <a:gd name="f53" fmla="*/ f41 1 f30"/>
                <a:gd name="f54" fmla="*/ f42 1 f29"/>
                <a:gd name="f55" fmla="*/ f43 1 f30"/>
                <a:gd name="f56" fmla="*/ f44 1 f29"/>
                <a:gd name="f57" fmla="*/ f45 1 f30"/>
                <a:gd name="f58" fmla="*/ f46 1 f29"/>
                <a:gd name="f59" fmla="*/ f47 1 f30"/>
                <a:gd name="f60" fmla="*/ f48 f20 1"/>
                <a:gd name="f61" fmla="*/ f49 f20 1"/>
                <a:gd name="f62" fmla="*/ f51 f21 1"/>
                <a:gd name="f63" fmla="*/ f50 f21 1"/>
                <a:gd name="f64" fmla="*/ f52 f20 1"/>
                <a:gd name="f65" fmla="*/ f53 f21 1"/>
                <a:gd name="f66" fmla="*/ f54 f20 1"/>
                <a:gd name="f67" fmla="*/ f55 f21 1"/>
                <a:gd name="f68" fmla="*/ f56 f20 1"/>
                <a:gd name="f69" fmla="*/ f57 f21 1"/>
                <a:gd name="f70" fmla="*/ f58 f20 1"/>
                <a:gd name="f71" fmla="*/ f59 f21 1"/>
              </a:gdLst>
              <a:ahLst/>
              <a:cxnLst>
                <a:cxn ang="3cd4">
                  <a:pos x="hc" y="t"/>
                </a:cxn>
                <a:cxn ang="0">
                  <a:pos x="r" y="vc"/>
                </a:cxn>
                <a:cxn ang="cd4">
                  <a:pos x="hc" y="b"/>
                </a:cxn>
                <a:cxn ang="cd2">
                  <a:pos x="l" y="vc"/>
                </a:cxn>
                <a:cxn ang="f39">
                  <a:pos x="f64" y="f65"/>
                </a:cxn>
                <a:cxn ang="f39">
                  <a:pos x="f66" y="f67"/>
                </a:cxn>
                <a:cxn ang="f39">
                  <a:pos x="f68" y="f69"/>
                </a:cxn>
                <a:cxn ang="f39">
                  <a:pos x="f70" y="f71"/>
                </a:cxn>
                <a:cxn ang="f39">
                  <a:pos x="f64" y="f65"/>
                </a:cxn>
              </a:cxnLst>
              <a:rect l="f60" t="f63" r="f61" b="f62"/>
              <a:pathLst>
                <a:path w="113" h="114">
                  <a:moveTo>
                    <a:pt x="f8" y="f9"/>
                  </a:moveTo>
                  <a:cubicBezTo>
                    <a:pt x="f10" y="f11"/>
                    <a:pt x="f12" y="f5"/>
                    <a:pt x="f13" y="f8"/>
                  </a:cubicBezTo>
                  <a:cubicBezTo>
                    <a:pt x="f14" y="f8"/>
                    <a:pt x="f6" y="f12"/>
                    <a:pt x="f15" y="f13"/>
                  </a:cubicBezTo>
                  <a:cubicBezTo>
                    <a:pt x="f16" y="f14"/>
                    <a:pt x="f17" y="f7"/>
                    <a:pt x="f9" y="f6"/>
                  </a:cubicBezTo>
                  <a:cubicBezTo>
                    <a:pt x="f18" y="f16"/>
                    <a:pt x="f5" y="f17"/>
                    <a:pt x="f8" y="f9"/>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333" name="Freeform 341">
              <a:extLst>
                <a:ext uri="{FF2B5EF4-FFF2-40B4-BE49-F238E27FC236}">
                  <a16:creationId xmlns:a16="http://schemas.microsoft.com/office/drawing/2014/main" id="{C5EC08C8-6647-EEE2-7318-5711C340628B}"/>
                </a:ext>
              </a:extLst>
            </p:cNvPr>
            <p:cNvSpPr/>
            <p:nvPr/>
          </p:nvSpPr>
          <p:spPr>
            <a:xfrm>
              <a:off x="6111877" y="4523189"/>
              <a:ext cx="103190" cy="90489"/>
            </a:xfrm>
            <a:custGeom>
              <a:avLst/>
              <a:gdLst>
                <a:gd name="f0" fmla="val 10800000"/>
                <a:gd name="f1" fmla="val 5400000"/>
                <a:gd name="f2" fmla="val 180"/>
                <a:gd name="f3" fmla="val w"/>
                <a:gd name="f4" fmla="val h"/>
                <a:gd name="f5" fmla="val 0"/>
                <a:gd name="f6" fmla="val 87"/>
                <a:gd name="f7" fmla="val 76"/>
                <a:gd name="f8" fmla="val 36"/>
                <a:gd name="f9" fmla="val 46"/>
                <a:gd name="f10" fmla="val 50"/>
                <a:gd name="f11" fmla="val 32"/>
                <a:gd name="f12" fmla="val 64"/>
                <a:gd name="f13" fmla="val 19"/>
                <a:gd name="f14" fmla="val 84"/>
                <a:gd name="f15" fmla="val 11"/>
                <a:gd name="f16" fmla="val 85"/>
                <a:gd name="f17" fmla="val 22"/>
                <a:gd name="f18" fmla="val 71"/>
                <a:gd name="f19" fmla="val 40"/>
                <a:gd name="f20" fmla="val 55"/>
                <a:gd name="f21" fmla="val 57"/>
                <a:gd name="f22" fmla="val 38"/>
                <a:gd name="f23" fmla="val 23"/>
                <a:gd name="f24" fmla="val 44"/>
                <a:gd name="f25" fmla="val 31"/>
                <a:gd name="f26" fmla="val 6"/>
                <a:gd name="f27" fmla="+- 0 0 -90"/>
                <a:gd name="f28" fmla="*/ f3 1 87"/>
                <a:gd name="f29" fmla="*/ f4 1 76"/>
                <a:gd name="f30" fmla="val f5"/>
                <a:gd name="f31" fmla="val f6"/>
                <a:gd name="f32" fmla="val f7"/>
                <a:gd name="f33" fmla="*/ f27 f0 1"/>
                <a:gd name="f34" fmla="+- f32 0 f30"/>
                <a:gd name="f35" fmla="+- f31 0 f30"/>
                <a:gd name="f36" fmla="*/ f33 1 f2"/>
                <a:gd name="f37" fmla="*/ f35 1 87"/>
                <a:gd name="f38" fmla="*/ f34 1 76"/>
                <a:gd name="f39" fmla="*/ 36 f35 1"/>
                <a:gd name="f40" fmla="*/ 46 f34 1"/>
                <a:gd name="f41" fmla="*/ 84 f35 1"/>
                <a:gd name="f42" fmla="*/ 0 f34 1"/>
                <a:gd name="f43" fmla="*/ 85 f35 1"/>
                <a:gd name="f44" fmla="*/ 22 f34 1"/>
                <a:gd name="f45" fmla="*/ 38 f35 1"/>
                <a:gd name="f46" fmla="*/ 76 f34 1"/>
                <a:gd name="f47" fmla="*/ 0 f35 1"/>
                <a:gd name="f48" fmla="*/ 31 f34 1"/>
                <a:gd name="f49" fmla="+- f36 0 f1"/>
                <a:gd name="f50" fmla="*/ f39 1 87"/>
                <a:gd name="f51" fmla="*/ f40 1 76"/>
                <a:gd name="f52" fmla="*/ f41 1 87"/>
                <a:gd name="f53" fmla="*/ f42 1 76"/>
                <a:gd name="f54" fmla="*/ f43 1 87"/>
                <a:gd name="f55" fmla="*/ f44 1 76"/>
                <a:gd name="f56" fmla="*/ f45 1 87"/>
                <a:gd name="f57" fmla="*/ f46 1 76"/>
                <a:gd name="f58" fmla="*/ f47 1 87"/>
                <a:gd name="f59" fmla="*/ f48 1 76"/>
                <a:gd name="f60" fmla="*/ 0 1 f37"/>
                <a:gd name="f61" fmla="*/ f31 1 f37"/>
                <a:gd name="f62" fmla="*/ 0 1 f38"/>
                <a:gd name="f63" fmla="*/ f32 1 f38"/>
                <a:gd name="f64" fmla="*/ f50 1 f37"/>
                <a:gd name="f65" fmla="*/ f51 1 f38"/>
                <a:gd name="f66" fmla="*/ f52 1 f37"/>
                <a:gd name="f67" fmla="*/ f53 1 f38"/>
                <a:gd name="f68" fmla="*/ f54 1 f37"/>
                <a:gd name="f69" fmla="*/ f55 1 f38"/>
                <a:gd name="f70" fmla="*/ f56 1 f37"/>
                <a:gd name="f71" fmla="*/ f57 1 f38"/>
                <a:gd name="f72" fmla="*/ f58 1 f37"/>
                <a:gd name="f73" fmla="*/ f59 1 f38"/>
                <a:gd name="f74" fmla="*/ f60 f28 1"/>
                <a:gd name="f75" fmla="*/ f61 f28 1"/>
                <a:gd name="f76" fmla="*/ f63 f29 1"/>
                <a:gd name="f77" fmla="*/ f62 f29 1"/>
                <a:gd name="f78" fmla="*/ f64 f28 1"/>
                <a:gd name="f79" fmla="*/ f65 f29 1"/>
                <a:gd name="f80" fmla="*/ f66 f28 1"/>
                <a:gd name="f81" fmla="*/ f67 f29 1"/>
                <a:gd name="f82" fmla="*/ f68 f28 1"/>
                <a:gd name="f83" fmla="*/ f69 f29 1"/>
                <a:gd name="f84" fmla="*/ f70 f28 1"/>
                <a:gd name="f85" fmla="*/ f71 f29 1"/>
                <a:gd name="f86" fmla="*/ f72 f28 1"/>
                <a:gd name="f87" fmla="*/ f73 f29 1"/>
              </a:gdLst>
              <a:ahLst/>
              <a:cxnLst>
                <a:cxn ang="3cd4">
                  <a:pos x="hc" y="t"/>
                </a:cxn>
                <a:cxn ang="0">
                  <a:pos x="r" y="vc"/>
                </a:cxn>
                <a:cxn ang="cd4">
                  <a:pos x="hc" y="b"/>
                </a:cxn>
                <a:cxn ang="cd2">
                  <a:pos x="l" y="vc"/>
                </a:cxn>
                <a:cxn ang="f49">
                  <a:pos x="f78" y="f79"/>
                </a:cxn>
                <a:cxn ang="f49">
                  <a:pos x="f80" y="f81"/>
                </a:cxn>
                <a:cxn ang="f49">
                  <a:pos x="f82" y="f83"/>
                </a:cxn>
                <a:cxn ang="f49">
                  <a:pos x="f84" y="f85"/>
                </a:cxn>
                <a:cxn ang="f49">
                  <a:pos x="f86" y="f87"/>
                </a:cxn>
                <a:cxn ang="f49">
                  <a:pos x="f78" y="f79"/>
                </a:cxn>
              </a:cxnLst>
              <a:rect l="f74" t="f77" r="f75" b="f76"/>
              <a:pathLst>
                <a:path w="87" h="76">
                  <a:moveTo>
                    <a:pt x="f8" y="f9"/>
                  </a:moveTo>
                  <a:cubicBezTo>
                    <a:pt x="f10" y="f11"/>
                    <a:pt x="f12" y="f13"/>
                    <a:pt x="f14" y="f5"/>
                  </a:cubicBezTo>
                  <a:cubicBezTo>
                    <a:pt x="f14" y="f15"/>
                    <a:pt x="f6" y="f13"/>
                    <a:pt x="f16" y="f17"/>
                  </a:cubicBezTo>
                  <a:cubicBezTo>
                    <a:pt x="f18" y="f19"/>
                    <a:pt x="f20" y="f21"/>
                    <a:pt x="f22" y="f7"/>
                  </a:cubicBezTo>
                  <a:cubicBezTo>
                    <a:pt x="f23" y="f21"/>
                    <a:pt x="f15" y="f24"/>
                    <a:pt x="f5" y="f25"/>
                  </a:cubicBezTo>
                  <a:cubicBezTo>
                    <a:pt x="f26" y="f17"/>
                    <a:pt x="f26" y="f17"/>
                    <a:pt x="f8" y="f9"/>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334" name="Freeform 342">
              <a:extLst>
                <a:ext uri="{FF2B5EF4-FFF2-40B4-BE49-F238E27FC236}">
                  <a16:creationId xmlns:a16="http://schemas.microsoft.com/office/drawing/2014/main" id="{4D229036-E548-345B-7F35-5FC78261AEE0}"/>
                </a:ext>
              </a:extLst>
            </p:cNvPr>
            <p:cNvSpPr/>
            <p:nvPr/>
          </p:nvSpPr>
          <p:spPr>
            <a:xfrm>
              <a:off x="6953253" y="5329635"/>
              <a:ext cx="119064" cy="127001"/>
            </a:xfrm>
            <a:custGeom>
              <a:avLst/>
              <a:gdLst>
                <a:gd name="f0" fmla="val 10800000"/>
                <a:gd name="f1" fmla="val 5400000"/>
                <a:gd name="f2" fmla="val 180"/>
                <a:gd name="f3" fmla="val w"/>
                <a:gd name="f4" fmla="val h"/>
                <a:gd name="f5" fmla="val 0"/>
                <a:gd name="f6" fmla="val 100"/>
                <a:gd name="f7" fmla="val 107"/>
                <a:gd name="f8" fmla="val 101"/>
                <a:gd name="f9" fmla="val 11"/>
                <a:gd name="f10" fmla="val 86"/>
                <a:gd name="f11" fmla="val 22"/>
                <a:gd name="f12" fmla="val 71"/>
                <a:gd name="f13" fmla="val 33"/>
                <a:gd name="f14" fmla="val 56"/>
                <a:gd name="f15" fmla="val 19"/>
                <a:gd name="f16" fmla="val 41"/>
                <a:gd name="f17" fmla="val 15"/>
                <a:gd name="f18" fmla="val 16"/>
                <a:gd name="f19" fmla="val 30"/>
                <a:gd name="f20" fmla="val 6"/>
                <a:gd name="f21" fmla="val 39"/>
                <a:gd name="f22" fmla="val 1"/>
                <a:gd name="f23" fmla="val 65"/>
                <a:gd name="f24" fmla="val 5"/>
                <a:gd name="f25" fmla="val 82"/>
                <a:gd name="f26" fmla="val 78"/>
                <a:gd name="f27" fmla="val 40"/>
                <a:gd name="f28" fmla="val 64"/>
                <a:gd name="f29" fmla="val 75"/>
                <a:gd name="f30" fmla="val 72"/>
                <a:gd name="f31" fmla="val 87"/>
                <a:gd name="f32" fmla="val 63"/>
                <a:gd name="f33" fmla="val 34"/>
                <a:gd name="f34" fmla="val 4"/>
                <a:gd name="f35" fmla="val 105"/>
                <a:gd name="f36" fmla="val 2"/>
                <a:gd name="f37" fmla="val 103"/>
                <a:gd name="f38" fmla="+- 0 0 -90"/>
                <a:gd name="f39" fmla="*/ f3 1 100"/>
                <a:gd name="f40" fmla="*/ f4 1 107"/>
                <a:gd name="f41" fmla="val f5"/>
                <a:gd name="f42" fmla="val f6"/>
                <a:gd name="f43" fmla="val f7"/>
                <a:gd name="f44" fmla="*/ f38 f0 1"/>
                <a:gd name="f45" fmla="+- f43 0 f41"/>
                <a:gd name="f46" fmla="+- f42 0 f41"/>
                <a:gd name="f47" fmla="*/ f44 1 f2"/>
                <a:gd name="f48" fmla="*/ f46 1 100"/>
                <a:gd name="f49" fmla="*/ f45 1 107"/>
                <a:gd name="f50" fmla="*/ 0 f46 1"/>
                <a:gd name="f51" fmla="*/ 101 f45 1"/>
                <a:gd name="f52" fmla="*/ 33 f46 1"/>
                <a:gd name="f53" fmla="*/ 56 f45 1"/>
                <a:gd name="f54" fmla="*/ 30 f46 1"/>
                <a:gd name="f55" fmla="*/ 6 f45 1"/>
                <a:gd name="f56" fmla="*/ 65 f46 1"/>
                <a:gd name="f57" fmla="*/ 5 f45 1"/>
                <a:gd name="f58" fmla="*/ 64 f46 1"/>
                <a:gd name="f59" fmla="*/ 100 f46 1"/>
                <a:gd name="f60" fmla="*/ 107 f45 1"/>
                <a:gd name="f61" fmla="*/ 6 f46 1"/>
                <a:gd name="f62" fmla="+- f47 0 f1"/>
                <a:gd name="f63" fmla="*/ f50 1 100"/>
                <a:gd name="f64" fmla="*/ f51 1 107"/>
                <a:gd name="f65" fmla="*/ f52 1 100"/>
                <a:gd name="f66" fmla="*/ f53 1 107"/>
                <a:gd name="f67" fmla="*/ f54 1 100"/>
                <a:gd name="f68" fmla="*/ f55 1 107"/>
                <a:gd name="f69" fmla="*/ f56 1 100"/>
                <a:gd name="f70" fmla="*/ f57 1 107"/>
                <a:gd name="f71" fmla="*/ f58 1 100"/>
                <a:gd name="f72" fmla="*/ f59 1 100"/>
                <a:gd name="f73" fmla="*/ f60 1 107"/>
                <a:gd name="f74" fmla="*/ f61 1 100"/>
                <a:gd name="f75" fmla="*/ 0 1 f48"/>
                <a:gd name="f76" fmla="*/ f42 1 f48"/>
                <a:gd name="f77" fmla="*/ 0 1 f49"/>
                <a:gd name="f78" fmla="*/ f43 1 f49"/>
                <a:gd name="f79" fmla="*/ f63 1 f48"/>
                <a:gd name="f80" fmla="*/ f64 1 f49"/>
                <a:gd name="f81" fmla="*/ f65 1 f48"/>
                <a:gd name="f82" fmla="*/ f66 1 f49"/>
                <a:gd name="f83" fmla="*/ f67 1 f48"/>
                <a:gd name="f84" fmla="*/ f68 1 f49"/>
                <a:gd name="f85" fmla="*/ f69 1 f48"/>
                <a:gd name="f86" fmla="*/ f70 1 f49"/>
                <a:gd name="f87" fmla="*/ f71 1 f48"/>
                <a:gd name="f88" fmla="*/ f72 1 f48"/>
                <a:gd name="f89" fmla="*/ f73 1 f49"/>
                <a:gd name="f90" fmla="*/ f74 1 f48"/>
                <a:gd name="f91" fmla="*/ f75 f39 1"/>
                <a:gd name="f92" fmla="*/ f76 f39 1"/>
                <a:gd name="f93" fmla="*/ f78 f40 1"/>
                <a:gd name="f94" fmla="*/ f77 f40 1"/>
                <a:gd name="f95" fmla="*/ f79 f39 1"/>
                <a:gd name="f96" fmla="*/ f80 f40 1"/>
                <a:gd name="f97" fmla="*/ f81 f39 1"/>
                <a:gd name="f98" fmla="*/ f82 f40 1"/>
                <a:gd name="f99" fmla="*/ f83 f39 1"/>
                <a:gd name="f100" fmla="*/ f84 f40 1"/>
                <a:gd name="f101" fmla="*/ f85 f39 1"/>
                <a:gd name="f102" fmla="*/ f86 f40 1"/>
                <a:gd name="f103" fmla="*/ f87 f39 1"/>
                <a:gd name="f104" fmla="*/ f88 f39 1"/>
                <a:gd name="f105" fmla="*/ f89 f40 1"/>
                <a:gd name="f106" fmla="*/ f90 f39 1"/>
              </a:gdLst>
              <a:ahLst/>
              <a:cxnLst>
                <a:cxn ang="3cd4">
                  <a:pos x="hc" y="t"/>
                </a:cxn>
                <a:cxn ang="0">
                  <a:pos x="r" y="vc"/>
                </a:cxn>
                <a:cxn ang="cd4">
                  <a:pos x="hc" y="b"/>
                </a:cxn>
                <a:cxn ang="cd2">
                  <a:pos x="l" y="vc"/>
                </a:cxn>
                <a:cxn ang="f62">
                  <a:pos x="f95" y="f96"/>
                </a:cxn>
                <a:cxn ang="f62">
                  <a:pos x="f97" y="f98"/>
                </a:cxn>
                <a:cxn ang="f62">
                  <a:pos x="f99" y="f100"/>
                </a:cxn>
                <a:cxn ang="f62">
                  <a:pos x="f101" y="f102"/>
                </a:cxn>
                <a:cxn ang="f62">
                  <a:pos x="f103" y="f98"/>
                </a:cxn>
                <a:cxn ang="f62">
                  <a:pos x="f104" y="f105"/>
                </a:cxn>
                <a:cxn ang="f62">
                  <a:pos x="f106" y="f105"/>
                </a:cxn>
                <a:cxn ang="f62">
                  <a:pos x="f95" y="f96"/>
                </a:cxn>
              </a:cxnLst>
              <a:rect l="f91" t="f94" r="f92" b="f93"/>
              <a:pathLst>
                <a:path w="100" h="107">
                  <a:moveTo>
                    <a:pt x="f5" y="f8"/>
                  </a:moveTo>
                  <a:cubicBezTo>
                    <a:pt x="f9" y="f10"/>
                    <a:pt x="f11" y="f12"/>
                    <a:pt x="f13" y="f14"/>
                  </a:cubicBezTo>
                  <a:cubicBezTo>
                    <a:pt x="f15" y="f16"/>
                    <a:pt x="f17" y="f18"/>
                    <a:pt x="f19" y="f20"/>
                  </a:cubicBezTo>
                  <a:cubicBezTo>
                    <a:pt x="f21" y="f22"/>
                    <a:pt x="f14" y="f5"/>
                    <a:pt x="f23" y="f24"/>
                  </a:cubicBezTo>
                  <a:cubicBezTo>
                    <a:pt x="f25" y="f17"/>
                    <a:pt x="f26" y="f27"/>
                    <a:pt x="f28" y="f14"/>
                  </a:cubicBezTo>
                  <a:cubicBezTo>
                    <a:pt x="f29" y="f30"/>
                    <a:pt x="f10" y="f31"/>
                    <a:pt x="f6" y="f7"/>
                  </a:cubicBezTo>
                  <a:cubicBezTo>
                    <a:pt x="f32" y="f7"/>
                    <a:pt x="f33" y="f7"/>
                    <a:pt x="f20" y="f7"/>
                  </a:cubicBezTo>
                  <a:cubicBezTo>
                    <a:pt x="f34" y="f35"/>
                    <a:pt x="f36" y="f37"/>
                    <a:pt x="f5" y="f8"/>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335" name="Freeform 343">
              <a:extLst>
                <a:ext uri="{FF2B5EF4-FFF2-40B4-BE49-F238E27FC236}">
                  <a16:creationId xmlns:a16="http://schemas.microsoft.com/office/drawing/2014/main" id="{BBCB274A-A4EF-D4F1-6EC8-DFA0AC2824E3}"/>
                </a:ext>
              </a:extLst>
            </p:cNvPr>
            <p:cNvSpPr/>
            <p:nvPr/>
          </p:nvSpPr>
          <p:spPr>
            <a:xfrm>
              <a:off x="7092955" y="5435998"/>
              <a:ext cx="161921" cy="20638"/>
            </a:xfrm>
            <a:custGeom>
              <a:avLst/>
              <a:gdLst>
                <a:gd name="f0" fmla="val 10800000"/>
                <a:gd name="f1" fmla="val 5400000"/>
                <a:gd name="f2" fmla="val 180"/>
                <a:gd name="f3" fmla="val w"/>
                <a:gd name="f4" fmla="val h"/>
                <a:gd name="f5" fmla="val 0"/>
                <a:gd name="f6" fmla="val 136"/>
                <a:gd name="f7" fmla="val 18"/>
                <a:gd name="f8" fmla="val 3"/>
                <a:gd name="f9" fmla="val 44"/>
                <a:gd name="f10" fmla="val 85"/>
                <a:gd name="f11" fmla="val 125"/>
                <a:gd name="f12" fmla="val 129"/>
                <a:gd name="f13" fmla="val 1"/>
                <a:gd name="f14" fmla="val 133"/>
                <a:gd name="f15" fmla="val 6"/>
                <a:gd name="f16" fmla="val 9"/>
                <a:gd name="f17" fmla="val 12"/>
                <a:gd name="f18" fmla="val 17"/>
                <a:gd name="f19" fmla="val 88"/>
                <a:gd name="f20" fmla="val 51"/>
                <a:gd name="f21" fmla="val 14"/>
                <a:gd name="f22" fmla="val 5"/>
                <a:gd name="f23" fmla="val 10"/>
                <a:gd name="f24" fmla="val 7"/>
                <a:gd name="f25" fmla="val 4"/>
                <a:gd name="f26" fmla="val 2"/>
                <a:gd name="f27" fmla="+- 0 0 -90"/>
                <a:gd name="f28" fmla="*/ f3 1 136"/>
                <a:gd name="f29" fmla="*/ f4 1 18"/>
                <a:gd name="f30" fmla="val f5"/>
                <a:gd name="f31" fmla="val f6"/>
                <a:gd name="f32" fmla="val f7"/>
                <a:gd name="f33" fmla="*/ f27 f0 1"/>
                <a:gd name="f34" fmla="+- f32 0 f30"/>
                <a:gd name="f35" fmla="+- f31 0 f30"/>
                <a:gd name="f36" fmla="*/ f33 1 f2"/>
                <a:gd name="f37" fmla="*/ f35 1 136"/>
                <a:gd name="f38" fmla="*/ f34 1 18"/>
                <a:gd name="f39" fmla="*/ 3 f35 1"/>
                <a:gd name="f40" fmla="*/ 0 f34 1"/>
                <a:gd name="f41" fmla="*/ 125 f35 1"/>
                <a:gd name="f42" fmla="*/ 136 f35 1"/>
                <a:gd name="f43" fmla="*/ 9 f34 1"/>
                <a:gd name="f44" fmla="*/ 17 f34 1"/>
                <a:gd name="f45" fmla="*/ 14 f35 1"/>
                <a:gd name="f46" fmla="*/ 0 f35 1"/>
                <a:gd name="f47" fmla="*/ 7 f34 1"/>
                <a:gd name="f48" fmla="+- f36 0 f1"/>
                <a:gd name="f49" fmla="*/ f39 1 136"/>
                <a:gd name="f50" fmla="*/ f40 1 18"/>
                <a:gd name="f51" fmla="*/ f41 1 136"/>
                <a:gd name="f52" fmla="*/ f42 1 136"/>
                <a:gd name="f53" fmla="*/ f43 1 18"/>
                <a:gd name="f54" fmla="*/ f44 1 18"/>
                <a:gd name="f55" fmla="*/ f45 1 136"/>
                <a:gd name="f56" fmla="*/ f46 1 136"/>
                <a:gd name="f57" fmla="*/ f47 1 18"/>
                <a:gd name="f58" fmla="*/ 0 1 f37"/>
                <a:gd name="f59" fmla="*/ f31 1 f37"/>
                <a:gd name="f60" fmla="*/ 0 1 f38"/>
                <a:gd name="f61" fmla="*/ f32 1 f38"/>
                <a:gd name="f62" fmla="*/ f49 1 f37"/>
                <a:gd name="f63" fmla="*/ f50 1 f38"/>
                <a:gd name="f64" fmla="*/ f51 1 f37"/>
                <a:gd name="f65" fmla="*/ f52 1 f37"/>
                <a:gd name="f66" fmla="*/ f53 1 f38"/>
                <a:gd name="f67" fmla="*/ f54 1 f38"/>
                <a:gd name="f68" fmla="*/ f55 1 f37"/>
                <a:gd name="f69" fmla="*/ f56 1 f37"/>
                <a:gd name="f70" fmla="*/ f57 1 f38"/>
                <a:gd name="f71" fmla="*/ f58 f28 1"/>
                <a:gd name="f72" fmla="*/ f59 f28 1"/>
                <a:gd name="f73" fmla="*/ f61 f29 1"/>
                <a:gd name="f74" fmla="*/ f60 f29 1"/>
                <a:gd name="f75" fmla="*/ f62 f28 1"/>
                <a:gd name="f76" fmla="*/ f63 f29 1"/>
                <a:gd name="f77" fmla="*/ f64 f28 1"/>
                <a:gd name="f78" fmla="*/ f65 f28 1"/>
                <a:gd name="f79" fmla="*/ f66 f29 1"/>
                <a:gd name="f80" fmla="*/ f67 f29 1"/>
                <a:gd name="f81" fmla="*/ f68 f28 1"/>
                <a:gd name="f82" fmla="*/ f69 f28 1"/>
                <a:gd name="f83" fmla="*/ f70 f29 1"/>
              </a:gdLst>
              <a:ahLst/>
              <a:cxnLst>
                <a:cxn ang="3cd4">
                  <a:pos x="hc" y="t"/>
                </a:cxn>
                <a:cxn ang="0">
                  <a:pos x="r" y="vc"/>
                </a:cxn>
                <a:cxn ang="cd4">
                  <a:pos x="hc" y="b"/>
                </a:cxn>
                <a:cxn ang="cd2">
                  <a:pos x="l" y="vc"/>
                </a:cxn>
                <a:cxn ang="f48">
                  <a:pos x="f75" y="f76"/>
                </a:cxn>
                <a:cxn ang="f48">
                  <a:pos x="f77" y="f76"/>
                </a:cxn>
                <a:cxn ang="f48">
                  <a:pos x="f78" y="f79"/>
                </a:cxn>
                <a:cxn ang="f48">
                  <a:pos x="f77" y="f80"/>
                </a:cxn>
                <a:cxn ang="f48">
                  <a:pos x="f81" y="f80"/>
                </a:cxn>
                <a:cxn ang="f48">
                  <a:pos x="f82" y="f83"/>
                </a:cxn>
                <a:cxn ang="f48">
                  <a:pos x="f75" y="f76"/>
                </a:cxn>
              </a:cxnLst>
              <a:rect l="f71" t="f74" r="f72" b="f73"/>
              <a:pathLst>
                <a:path w="136" h="18">
                  <a:moveTo>
                    <a:pt x="f8" y="f5"/>
                  </a:moveTo>
                  <a:cubicBezTo>
                    <a:pt x="f9" y="f5"/>
                    <a:pt x="f10" y="f5"/>
                    <a:pt x="f11" y="f5"/>
                  </a:cubicBezTo>
                  <a:cubicBezTo>
                    <a:pt x="f12" y="f13"/>
                    <a:pt x="f14" y="f15"/>
                    <a:pt x="f6" y="f16"/>
                  </a:cubicBezTo>
                  <a:cubicBezTo>
                    <a:pt x="f14" y="f17"/>
                    <a:pt x="f12" y="f18"/>
                    <a:pt x="f11" y="f18"/>
                  </a:cubicBezTo>
                  <a:cubicBezTo>
                    <a:pt x="f19" y="f7"/>
                    <a:pt x="f20" y="f7"/>
                    <a:pt x="f21" y="f18"/>
                  </a:cubicBezTo>
                  <a:cubicBezTo>
                    <a:pt x="f16" y="f18"/>
                    <a:pt x="f22" y="f23"/>
                    <a:pt x="f5" y="f24"/>
                  </a:cubicBezTo>
                  <a:cubicBezTo>
                    <a:pt x="f13" y="f25"/>
                    <a:pt x="f26" y="f26"/>
                    <a:pt x="f8" y="f5"/>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336" name="Freeform 344">
              <a:extLst>
                <a:ext uri="{FF2B5EF4-FFF2-40B4-BE49-F238E27FC236}">
                  <a16:creationId xmlns:a16="http://schemas.microsoft.com/office/drawing/2014/main" id="{60762F00-6562-D068-9010-DC92B6B740E2}"/>
                </a:ext>
              </a:extLst>
            </p:cNvPr>
            <p:cNvSpPr/>
            <p:nvPr/>
          </p:nvSpPr>
          <p:spPr>
            <a:xfrm>
              <a:off x="7096128" y="5401077"/>
              <a:ext cx="158748" cy="20638"/>
            </a:xfrm>
            <a:custGeom>
              <a:avLst/>
              <a:gdLst>
                <a:gd name="f0" fmla="val 10800000"/>
                <a:gd name="f1" fmla="val 5400000"/>
                <a:gd name="f2" fmla="val 180"/>
                <a:gd name="f3" fmla="val w"/>
                <a:gd name="f4" fmla="val h"/>
                <a:gd name="f5" fmla="val 0"/>
                <a:gd name="f6" fmla="val 134"/>
                <a:gd name="f7" fmla="val 17"/>
                <a:gd name="f8" fmla="val 69"/>
                <a:gd name="f9" fmla="val 87"/>
                <a:gd name="f10" fmla="val 105"/>
                <a:gd name="f11" fmla="val 123"/>
                <a:gd name="f12" fmla="val 127"/>
                <a:gd name="f13" fmla="val 1"/>
                <a:gd name="f14" fmla="val 131"/>
                <a:gd name="f15" fmla="val 6"/>
                <a:gd name="f16" fmla="val 8"/>
                <a:gd name="f17" fmla="val 11"/>
                <a:gd name="f18" fmla="val 86"/>
                <a:gd name="f19" fmla="val 49"/>
                <a:gd name="f20" fmla="val 12"/>
                <a:gd name="f21" fmla="val 4"/>
                <a:gd name="f22" fmla="val 7"/>
                <a:gd name="f23" fmla="val 5"/>
                <a:gd name="f24" fmla="val 31"/>
                <a:gd name="f25" fmla="val 50"/>
                <a:gd name="f26" fmla="+- 0 0 -90"/>
                <a:gd name="f27" fmla="*/ f3 1 134"/>
                <a:gd name="f28" fmla="*/ f4 1 17"/>
                <a:gd name="f29" fmla="val f5"/>
                <a:gd name="f30" fmla="val f6"/>
                <a:gd name="f31" fmla="val f7"/>
                <a:gd name="f32" fmla="*/ f26 f0 1"/>
                <a:gd name="f33" fmla="+- f31 0 f29"/>
                <a:gd name="f34" fmla="+- f30 0 f29"/>
                <a:gd name="f35" fmla="*/ f32 1 f2"/>
                <a:gd name="f36" fmla="*/ f34 1 134"/>
                <a:gd name="f37" fmla="*/ f33 1 17"/>
                <a:gd name="f38" fmla="*/ 69 f34 1"/>
                <a:gd name="f39" fmla="*/ 0 f33 1"/>
                <a:gd name="f40" fmla="*/ 123 f34 1"/>
                <a:gd name="f41" fmla="*/ 134 f34 1"/>
                <a:gd name="f42" fmla="*/ 8 f33 1"/>
                <a:gd name="f43" fmla="*/ 17 f33 1"/>
                <a:gd name="f44" fmla="*/ 12 f34 1"/>
                <a:gd name="f45" fmla="*/ 0 f34 1"/>
                <a:gd name="f46" fmla="*/ 7 f33 1"/>
                <a:gd name="f47" fmla="+- f35 0 f1"/>
                <a:gd name="f48" fmla="*/ f38 1 134"/>
                <a:gd name="f49" fmla="*/ f39 1 17"/>
                <a:gd name="f50" fmla="*/ f40 1 134"/>
                <a:gd name="f51" fmla="*/ f41 1 134"/>
                <a:gd name="f52" fmla="*/ f42 1 17"/>
                <a:gd name="f53" fmla="*/ f43 1 17"/>
                <a:gd name="f54" fmla="*/ f44 1 134"/>
                <a:gd name="f55" fmla="*/ f45 1 134"/>
                <a:gd name="f56" fmla="*/ f46 1 17"/>
                <a:gd name="f57" fmla="*/ 0 1 f36"/>
                <a:gd name="f58" fmla="*/ f30 1 f36"/>
                <a:gd name="f59" fmla="*/ 0 1 f37"/>
                <a:gd name="f60" fmla="*/ f31 1 f37"/>
                <a:gd name="f61" fmla="*/ f48 1 f36"/>
                <a:gd name="f62" fmla="*/ f49 1 f37"/>
                <a:gd name="f63" fmla="*/ f50 1 f36"/>
                <a:gd name="f64" fmla="*/ f51 1 f36"/>
                <a:gd name="f65" fmla="*/ f52 1 f37"/>
                <a:gd name="f66" fmla="*/ f53 1 f37"/>
                <a:gd name="f67" fmla="*/ f54 1 f36"/>
                <a:gd name="f68" fmla="*/ f55 1 f36"/>
                <a:gd name="f69" fmla="*/ f56 1 f37"/>
                <a:gd name="f70" fmla="*/ f57 f27 1"/>
                <a:gd name="f71" fmla="*/ f58 f27 1"/>
                <a:gd name="f72" fmla="*/ f60 f28 1"/>
                <a:gd name="f73" fmla="*/ f59 f28 1"/>
                <a:gd name="f74" fmla="*/ f61 f27 1"/>
                <a:gd name="f75" fmla="*/ f62 f28 1"/>
                <a:gd name="f76" fmla="*/ f63 f27 1"/>
                <a:gd name="f77" fmla="*/ f64 f27 1"/>
                <a:gd name="f78" fmla="*/ f65 f28 1"/>
                <a:gd name="f79" fmla="*/ f66 f28 1"/>
                <a:gd name="f80" fmla="*/ f67 f27 1"/>
                <a:gd name="f81" fmla="*/ f68 f27 1"/>
                <a:gd name="f82" fmla="*/ f69 f28 1"/>
              </a:gdLst>
              <a:ahLst/>
              <a:cxnLst>
                <a:cxn ang="3cd4">
                  <a:pos x="hc" y="t"/>
                </a:cxn>
                <a:cxn ang="0">
                  <a:pos x="r" y="vc"/>
                </a:cxn>
                <a:cxn ang="cd4">
                  <a:pos x="hc" y="b"/>
                </a:cxn>
                <a:cxn ang="cd2">
                  <a:pos x="l" y="vc"/>
                </a:cxn>
                <a:cxn ang="f47">
                  <a:pos x="f74" y="f75"/>
                </a:cxn>
                <a:cxn ang="f47">
                  <a:pos x="f76" y="f75"/>
                </a:cxn>
                <a:cxn ang="f47">
                  <a:pos x="f77" y="f78"/>
                </a:cxn>
                <a:cxn ang="f47">
                  <a:pos x="f76" y="f79"/>
                </a:cxn>
                <a:cxn ang="f47">
                  <a:pos x="f80" y="f79"/>
                </a:cxn>
                <a:cxn ang="f47">
                  <a:pos x="f81" y="f82"/>
                </a:cxn>
                <a:cxn ang="f47">
                  <a:pos x="f80" y="f75"/>
                </a:cxn>
                <a:cxn ang="f47">
                  <a:pos x="f74" y="f75"/>
                </a:cxn>
              </a:cxnLst>
              <a:rect l="f70" t="f73" r="f71" b="f72"/>
              <a:pathLst>
                <a:path w="134" h="17">
                  <a:moveTo>
                    <a:pt x="f8" y="f5"/>
                  </a:moveTo>
                  <a:cubicBezTo>
                    <a:pt x="f9" y="f5"/>
                    <a:pt x="f10" y="f5"/>
                    <a:pt x="f11" y="f5"/>
                  </a:cubicBezTo>
                  <a:cubicBezTo>
                    <a:pt x="f12" y="f13"/>
                    <a:pt x="f14" y="f15"/>
                    <a:pt x="f6" y="f16"/>
                  </a:cubicBezTo>
                  <a:cubicBezTo>
                    <a:pt x="f14" y="f17"/>
                    <a:pt x="f12" y="f7"/>
                    <a:pt x="f11" y="f7"/>
                  </a:cubicBezTo>
                  <a:cubicBezTo>
                    <a:pt x="f18" y="f7"/>
                    <a:pt x="f19" y="f7"/>
                    <a:pt x="f20" y="f7"/>
                  </a:cubicBezTo>
                  <a:cubicBezTo>
                    <a:pt x="f16" y="f7"/>
                    <a:pt x="f21" y="f17"/>
                    <a:pt x="f5" y="f22"/>
                  </a:cubicBezTo>
                  <a:cubicBezTo>
                    <a:pt x="f21" y="f23"/>
                    <a:pt x="f16" y="f5"/>
                    <a:pt x="f20" y="f5"/>
                  </a:cubicBezTo>
                  <a:cubicBezTo>
                    <a:pt x="f24" y="f5"/>
                    <a:pt x="f25" y="f5"/>
                    <a:pt x="f8" y="f5"/>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337" name="Freeform 345">
              <a:extLst>
                <a:ext uri="{FF2B5EF4-FFF2-40B4-BE49-F238E27FC236}">
                  <a16:creationId xmlns:a16="http://schemas.microsoft.com/office/drawing/2014/main" id="{B2120666-291A-E123-2C34-6B6C97CB5591}"/>
                </a:ext>
              </a:extLst>
            </p:cNvPr>
            <p:cNvSpPr/>
            <p:nvPr/>
          </p:nvSpPr>
          <p:spPr>
            <a:xfrm>
              <a:off x="7092955" y="5316934"/>
              <a:ext cx="69851" cy="33339"/>
            </a:xfrm>
            <a:custGeom>
              <a:avLst/>
              <a:gdLst>
                <a:gd name="f0" fmla="val 10800000"/>
                <a:gd name="f1" fmla="val 5400000"/>
                <a:gd name="f2" fmla="val 180"/>
                <a:gd name="f3" fmla="val w"/>
                <a:gd name="f4" fmla="val h"/>
                <a:gd name="f5" fmla="val 0"/>
                <a:gd name="f6" fmla="val 58"/>
                <a:gd name="f7" fmla="val 28"/>
                <a:gd name="f8" fmla="val 37"/>
                <a:gd name="f9" fmla="val 20"/>
                <a:gd name="f10" fmla="val 4"/>
                <a:gd name="f11" fmla="val 3"/>
                <a:gd name="f12" fmla="val 26"/>
                <a:gd name="f13" fmla="val 2"/>
                <a:gd name="f14" fmla="val 24"/>
                <a:gd name="f15" fmla="val 21"/>
                <a:gd name="f16" fmla="val 6"/>
                <a:gd name="f17" fmla="val 18"/>
                <a:gd name="f18" fmla="val 13"/>
                <a:gd name="f19" fmla="val 11"/>
                <a:gd name="f20" fmla="val 12"/>
                <a:gd name="f21" fmla="val 31"/>
                <a:gd name="f22" fmla="val 15"/>
                <a:gd name="f23" fmla="val 51"/>
                <a:gd name="f24" fmla="+- 0 0 -90"/>
                <a:gd name="f25" fmla="*/ f3 1 58"/>
                <a:gd name="f26" fmla="*/ f4 1 28"/>
                <a:gd name="f27" fmla="val f5"/>
                <a:gd name="f28" fmla="val f6"/>
                <a:gd name="f29" fmla="val f7"/>
                <a:gd name="f30" fmla="*/ f24 f0 1"/>
                <a:gd name="f31" fmla="+- f29 0 f27"/>
                <a:gd name="f32" fmla="+- f28 0 f27"/>
                <a:gd name="f33" fmla="*/ f30 1 f2"/>
                <a:gd name="f34" fmla="*/ f32 1 58"/>
                <a:gd name="f35" fmla="*/ f31 1 28"/>
                <a:gd name="f36" fmla="*/ 58 f32 1"/>
                <a:gd name="f37" fmla="*/ 28 f31 1"/>
                <a:gd name="f38" fmla="*/ 4 f32 1"/>
                <a:gd name="f39" fmla="*/ 0 f32 1"/>
                <a:gd name="f40" fmla="*/ 21 f31 1"/>
                <a:gd name="f41" fmla="*/ 18 f32 1"/>
                <a:gd name="f42" fmla="*/ 12 f31 1"/>
                <a:gd name="f43" fmla="+- f33 0 f1"/>
                <a:gd name="f44" fmla="*/ f36 1 58"/>
                <a:gd name="f45" fmla="*/ f37 1 28"/>
                <a:gd name="f46" fmla="*/ f38 1 58"/>
                <a:gd name="f47" fmla="*/ f39 1 58"/>
                <a:gd name="f48" fmla="*/ f40 1 28"/>
                <a:gd name="f49" fmla="*/ f41 1 58"/>
                <a:gd name="f50" fmla="*/ f42 1 28"/>
                <a:gd name="f51" fmla="*/ 0 1 f34"/>
                <a:gd name="f52" fmla="*/ f28 1 f34"/>
                <a:gd name="f53" fmla="*/ 0 1 f35"/>
                <a:gd name="f54" fmla="*/ f29 1 f35"/>
                <a:gd name="f55" fmla="*/ f44 1 f34"/>
                <a:gd name="f56" fmla="*/ f45 1 f35"/>
                <a:gd name="f57" fmla="*/ f46 1 f34"/>
                <a:gd name="f58" fmla="*/ f47 1 f34"/>
                <a:gd name="f59" fmla="*/ f48 1 f35"/>
                <a:gd name="f60" fmla="*/ f49 1 f34"/>
                <a:gd name="f61" fmla="*/ f50 1 f35"/>
                <a:gd name="f62" fmla="*/ f51 f25 1"/>
                <a:gd name="f63" fmla="*/ f52 f25 1"/>
                <a:gd name="f64" fmla="*/ f54 f26 1"/>
                <a:gd name="f65" fmla="*/ f53 f26 1"/>
                <a:gd name="f66" fmla="*/ f55 f25 1"/>
                <a:gd name="f67" fmla="*/ f56 f26 1"/>
                <a:gd name="f68" fmla="*/ f57 f25 1"/>
                <a:gd name="f69" fmla="*/ f58 f25 1"/>
                <a:gd name="f70" fmla="*/ f59 f26 1"/>
                <a:gd name="f71" fmla="*/ f60 f25 1"/>
                <a:gd name="f72" fmla="*/ f61 f26 1"/>
              </a:gdLst>
              <a:ahLst/>
              <a:cxnLst>
                <a:cxn ang="3cd4">
                  <a:pos x="hc" y="t"/>
                </a:cxn>
                <a:cxn ang="0">
                  <a:pos x="r" y="vc"/>
                </a:cxn>
                <a:cxn ang="cd4">
                  <a:pos x="hc" y="b"/>
                </a:cxn>
                <a:cxn ang="cd2">
                  <a:pos x="l" y="vc"/>
                </a:cxn>
                <a:cxn ang="f43">
                  <a:pos x="f66" y="f67"/>
                </a:cxn>
                <a:cxn ang="f43">
                  <a:pos x="f68" y="f67"/>
                </a:cxn>
                <a:cxn ang="f43">
                  <a:pos x="f69" y="f70"/>
                </a:cxn>
                <a:cxn ang="f43">
                  <a:pos x="f71" y="f72"/>
                </a:cxn>
                <a:cxn ang="f43">
                  <a:pos x="f66" y="f67"/>
                </a:cxn>
              </a:cxnLst>
              <a:rect l="f62" t="f65" r="f63" b="f64"/>
              <a:pathLst>
                <a:path w="58" h="28">
                  <a:moveTo>
                    <a:pt x="f6" y="f7"/>
                  </a:moveTo>
                  <a:cubicBezTo>
                    <a:pt x="f8" y="f7"/>
                    <a:pt x="f9" y="f7"/>
                    <a:pt x="f10" y="f7"/>
                  </a:cubicBezTo>
                  <a:cubicBezTo>
                    <a:pt x="f11" y="f12"/>
                    <a:pt x="f13" y="f14"/>
                    <a:pt x="f5" y="f15"/>
                  </a:cubicBezTo>
                  <a:cubicBezTo>
                    <a:pt x="f16" y="f17"/>
                    <a:pt x="f18" y="f19"/>
                    <a:pt x="f17" y="f20"/>
                  </a:cubicBezTo>
                  <a:cubicBezTo>
                    <a:pt x="f21" y="f22"/>
                    <a:pt x="f23" y="f5"/>
                    <a:pt x="f6" y="f7"/>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338" name="Freeform 346">
              <a:extLst>
                <a:ext uri="{FF2B5EF4-FFF2-40B4-BE49-F238E27FC236}">
                  <a16:creationId xmlns:a16="http://schemas.microsoft.com/office/drawing/2014/main" id="{701A5CC5-40F2-A0CC-17AF-B2A18BCEF885}"/>
                </a:ext>
              </a:extLst>
            </p:cNvPr>
            <p:cNvSpPr/>
            <p:nvPr/>
          </p:nvSpPr>
          <p:spPr>
            <a:xfrm>
              <a:off x="7096128" y="5367738"/>
              <a:ext cx="63495" cy="23810"/>
            </a:xfrm>
            <a:custGeom>
              <a:avLst/>
              <a:gdLst>
                <a:gd name="f0" fmla="val 10800000"/>
                <a:gd name="f1" fmla="val 5400000"/>
                <a:gd name="f2" fmla="val 180"/>
                <a:gd name="f3" fmla="val w"/>
                <a:gd name="f4" fmla="val h"/>
                <a:gd name="f5" fmla="val 0"/>
                <a:gd name="f6" fmla="val 54"/>
                <a:gd name="f7" fmla="val 20"/>
                <a:gd name="f8" fmla="val 26"/>
                <a:gd name="f9" fmla="val 16"/>
                <a:gd name="f10" fmla="val 8"/>
                <a:gd name="f11" fmla="val 12"/>
                <a:gd name="f12" fmla="val 9"/>
                <a:gd name="f13" fmla="val 5"/>
                <a:gd name="f14" fmla="val 17"/>
                <a:gd name="f15" fmla="val 35"/>
                <a:gd name="f16" fmla="val 45"/>
                <a:gd name="f17" fmla="val 36"/>
                <a:gd name="f18" fmla="+- 0 0 -90"/>
                <a:gd name="f19" fmla="*/ f3 1 54"/>
                <a:gd name="f20" fmla="*/ f4 1 20"/>
                <a:gd name="f21" fmla="val f5"/>
                <a:gd name="f22" fmla="val f6"/>
                <a:gd name="f23" fmla="val f7"/>
                <a:gd name="f24" fmla="*/ f18 f0 1"/>
                <a:gd name="f25" fmla="+- f23 0 f21"/>
                <a:gd name="f26" fmla="+- f22 0 f21"/>
                <a:gd name="f27" fmla="*/ f24 1 f2"/>
                <a:gd name="f28" fmla="*/ f26 1 54"/>
                <a:gd name="f29" fmla="*/ f25 1 20"/>
                <a:gd name="f30" fmla="*/ 26 f26 1"/>
                <a:gd name="f31" fmla="*/ 20 f25 1"/>
                <a:gd name="f32" fmla="*/ 0 f26 1"/>
                <a:gd name="f33" fmla="*/ 8 f25 1"/>
                <a:gd name="f34" fmla="*/ 0 f25 1"/>
                <a:gd name="f35" fmla="*/ 54 f26 1"/>
                <a:gd name="f36" fmla="+- f27 0 f1"/>
                <a:gd name="f37" fmla="*/ f30 1 54"/>
                <a:gd name="f38" fmla="*/ f31 1 20"/>
                <a:gd name="f39" fmla="*/ f32 1 54"/>
                <a:gd name="f40" fmla="*/ f33 1 20"/>
                <a:gd name="f41" fmla="*/ f34 1 20"/>
                <a:gd name="f42" fmla="*/ f35 1 54"/>
                <a:gd name="f43" fmla="*/ 0 1 f28"/>
                <a:gd name="f44" fmla="*/ f22 1 f28"/>
                <a:gd name="f45" fmla="*/ 0 1 f29"/>
                <a:gd name="f46" fmla="*/ f23 1 f29"/>
                <a:gd name="f47" fmla="*/ f37 1 f28"/>
                <a:gd name="f48" fmla="*/ f38 1 f29"/>
                <a:gd name="f49" fmla="*/ f39 1 f28"/>
                <a:gd name="f50" fmla="*/ f40 1 f29"/>
                <a:gd name="f51" fmla="*/ f41 1 f29"/>
                <a:gd name="f52" fmla="*/ f42 1 f28"/>
                <a:gd name="f53" fmla="*/ f43 f19 1"/>
                <a:gd name="f54" fmla="*/ f44 f19 1"/>
                <a:gd name="f55" fmla="*/ f46 f20 1"/>
                <a:gd name="f56" fmla="*/ f45 f20 1"/>
                <a:gd name="f57" fmla="*/ f47 f19 1"/>
                <a:gd name="f58" fmla="*/ f48 f20 1"/>
                <a:gd name="f59" fmla="*/ f49 f19 1"/>
                <a:gd name="f60" fmla="*/ f50 f20 1"/>
                <a:gd name="f61" fmla="*/ f51 f20 1"/>
                <a:gd name="f62" fmla="*/ f52 f19 1"/>
              </a:gdLst>
              <a:ahLst/>
              <a:cxnLst>
                <a:cxn ang="3cd4">
                  <a:pos x="hc" y="t"/>
                </a:cxn>
                <a:cxn ang="0">
                  <a:pos x="r" y="vc"/>
                </a:cxn>
                <a:cxn ang="cd4">
                  <a:pos x="hc" y="b"/>
                </a:cxn>
                <a:cxn ang="cd2">
                  <a:pos x="l" y="vc"/>
                </a:cxn>
                <a:cxn ang="f36">
                  <a:pos x="f57" y="f58"/>
                </a:cxn>
                <a:cxn ang="f36">
                  <a:pos x="f59" y="f60"/>
                </a:cxn>
                <a:cxn ang="f36">
                  <a:pos x="f57" y="f61"/>
                </a:cxn>
                <a:cxn ang="f36">
                  <a:pos x="f62" y="f60"/>
                </a:cxn>
                <a:cxn ang="f36">
                  <a:pos x="f57" y="f58"/>
                </a:cxn>
              </a:cxnLst>
              <a:rect l="f53" t="f56" r="f54" b="f55"/>
              <a:pathLst>
                <a:path w="54" h="20">
                  <a:moveTo>
                    <a:pt x="f8" y="f7"/>
                  </a:moveTo>
                  <a:cubicBezTo>
                    <a:pt x="f9" y="f9"/>
                    <a:pt x="f10" y="f11"/>
                    <a:pt x="f5" y="f10"/>
                  </a:cubicBezTo>
                  <a:cubicBezTo>
                    <a:pt x="f12" y="f13"/>
                    <a:pt x="f14" y="f5"/>
                    <a:pt x="f8" y="f5"/>
                  </a:cubicBezTo>
                  <a:cubicBezTo>
                    <a:pt x="f15" y="f5"/>
                    <a:pt x="f16" y="f13"/>
                    <a:pt x="f6" y="f10"/>
                  </a:cubicBezTo>
                  <a:cubicBezTo>
                    <a:pt x="f16" y="f11"/>
                    <a:pt x="f17" y="f9"/>
                    <a:pt x="f8" y="f7"/>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339" name="Freeform 347">
              <a:extLst>
                <a:ext uri="{FF2B5EF4-FFF2-40B4-BE49-F238E27FC236}">
                  <a16:creationId xmlns:a16="http://schemas.microsoft.com/office/drawing/2014/main" id="{08C51FD6-2084-9038-E2C2-5B6EDBC99AC6}"/>
                </a:ext>
              </a:extLst>
            </p:cNvPr>
            <p:cNvSpPr/>
            <p:nvPr/>
          </p:nvSpPr>
          <p:spPr>
            <a:xfrm>
              <a:off x="7307263" y="5267721"/>
              <a:ext cx="82552" cy="82552"/>
            </a:xfrm>
            <a:custGeom>
              <a:avLst/>
              <a:gdLst>
                <a:gd name="f0" fmla="val 10800000"/>
                <a:gd name="f1" fmla="val 5400000"/>
                <a:gd name="f2" fmla="val 180"/>
                <a:gd name="f3" fmla="val w"/>
                <a:gd name="f4" fmla="val h"/>
                <a:gd name="f5" fmla="val 0"/>
                <a:gd name="f6" fmla="val 70"/>
                <a:gd name="f7" fmla="val 64"/>
                <a:gd name="f8" fmla="val 5"/>
                <a:gd name="f9" fmla="val 60"/>
                <a:gd name="f10" fmla="val 9"/>
                <a:gd name="f11" fmla="val 54"/>
                <a:gd name="f12" fmla="val 14"/>
                <a:gd name="f13" fmla="val 52"/>
                <a:gd name="f14" fmla="val 36"/>
                <a:gd name="f15" fmla="val 46"/>
                <a:gd name="f16" fmla="val 48"/>
                <a:gd name="f17" fmla="val 32"/>
                <a:gd name="f18" fmla="val 56"/>
                <a:gd name="f19" fmla="val 11"/>
                <a:gd name="f20" fmla="val 57"/>
                <a:gd name="f21" fmla="val 6"/>
                <a:gd name="f22" fmla="val 2"/>
                <a:gd name="f23" fmla="val 69"/>
                <a:gd name="f24" fmla="val 44"/>
                <a:gd name="f25" fmla="val 67"/>
                <a:gd name="f26" fmla="val 4"/>
                <a:gd name="f27" fmla="val 68"/>
                <a:gd name="f28" fmla="val 66"/>
                <a:gd name="f29" fmla="+- 0 0 -90"/>
                <a:gd name="f30" fmla="*/ f3 1 70"/>
                <a:gd name="f31" fmla="*/ f4 1 70"/>
                <a:gd name="f32" fmla="val f5"/>
                <a:gd name="f33" fmla="val f6"/>
                <a:gd name="f34" fmla="*/ f29 f0 1"/>
                <a:gd name="f35" fmla="+- f33 0 f32"/>
                <a:gd name="f36" fmla="*/ f34 1 f2"/>
                <a:gd name="f37" fmla="*/ f35 1 70"/>
                <a:gd name="f38" fmla="*/ 0 f35 1"/>
                <a:gd name="f39" fmla="*/ 64 f35 1"/>
                <a:gd name="f40" fmla="*/ 14 f35 1"/>
                <a:gd name="f41" fmla="*/ 52 f35 1"/>
                <a:gd name="f42" fmla="*/ 56 f35 1"/>
                <a:gd name="f43" fmla="*/ 11 f35 1"/>
                <a:gd name="f44" fmla="*/ 70 f35 1"/>
                <a:gd name="f45" fmla="*/ 5 f35 1"/>
                <a:gd name="f46" fmla="+- f36 0 f1"/>
                <a:gd name="f47" fmla="*/ f38 1 70"/>
                <a:gd name="f48" fmla="*/ f39 1 70"/>
                <a:gd name="f49" fmla="*/ f40 1 70"/>
                <a:gd name="f50" fmla="*/ f41 1 70"/>
                <a:gd name="f51" fmla="*/ f42 1 70"/>
                <a:gd name="f52" fmla="*/ f43 1 70"/>
                <a:gd name="f53" fmla="*/ f44 1 70"/>
                <a:gd name="f54" fmla="*/ f45 1 70"/>
                <a:gd name="f55" fmla="*/ 0 1 f37"/>
                <a:gd name="f56" fmla="*/ f33 1 f37"/>
                <a:gd name="f57" fmla="*/ f47 1 f37"/>
                <a:gd name="f58" fmla="*/ f48 1 f37"/>
                <a:gd name="f59" fmla="*/ f49 1 f37"/>
                <a:gd name="f60" fmla="*/ f50 1 f37"/>
                <a:gd name="f61" fmla="*/ f51 1 f37"/>
                <a:gd name="f62" fmla="*/ f52 1 f37"/>
                <a:gd name="f63" fmla="*/ f53 1 f37"/>
                <a:gd name="f64" fmla="*/ f54 1 f37"/>
                <a:gd name="f65" fmla="*/ f55 f30 1"/>
                <a:gd name="f66" fmla="*/ f56 f30 1"/>
                <a:gd name="f67" fmla="*/ f56 f31 1"/>
                <a:gd name="f68" fmla="*/ f55 f31 1"/>
                <a:gd name="f69" fmla="*/ f57 f30 1"/>
                <a:gd name="f70" fmla="*/ f58 f31 1"/>
                <a:gd name="f71" fmla="*/ f59 f30 1"/>
                <a:gd name="f72" fmla="*/ f60 f31 1"/>
                <a:gd name="f73" fmla="*/ f61 f30 1"/>
                <a:gd name="f74" fmla="*/ f62 f31 1"/>
                <a:gd name="f75" fmla="*/ f63 f30 1"/>
                <a:gd name="f76" fmla="*/ f57 f31 1"/>
                <a:gd name="f77" fmla="*/ f64 f30 1"/>
                <a:gd name="f78" fmla="*/ f63 f31 1"/>
              </a:gdLst>
              <a:ahLst/>
              <a:cxnLst>
                <a:cxn ang="3cd4">
                  <a:pos x="hc" y="t"/>
                </a:cxn>
                <a:cxn ang="0">
                  <a:pos x="r" y="vc"/>
                </a:cxn>
                <a:cxn ang="cd4">
                  <a:pos x="hc" y="b"/>
                </a:cxn>
                <a:cxn ang="cd2">
                  <a:pos x="l" y="vc"/>
                </a:cxn>
                <a:cxn ang="f46">
                  <a:pos x="f69" y="f70"/>
                </a:cxn>
                <a:cxn ang="f46">
                  <a:pos x="f71" y="f72"/>
                </a:cxn>
                <a:cxn ang="f46">
                  <a:pos x="f73" y="f74"/>
                </a:cxn>
                <a:cxn ang="f46">
                  <a:pos x="f75" y="f76"/>
                </a:cxn>
                <a:cxn ang="f46">
                  <a:pos x="f77" y="f78"/>
                </a:cxn>
                <a:cxn ang="f46">
                  <a:pos x="f69" y="f70"/>
                </a:cxn>
              </a:cxnLst>
              <a:rect l="f65" t="f68" r="f66" b="f67"/>
              <a:pathLst>
                <a:path w="70" h="70">
                  <a:moveTo>
                    <a:pt x="f5" y="f7"/>
                  </a:moveTo>
                  <a:cubicBezTo>
                    <a:pt x="f8" y="f9"/>
                    <a:pt x="f10" y="f11"/>
                    <a:pt x="f12" y="f13"/>
                  </a:cubicBezTo>
                  <a:cubicBezTo>
                    <a:pt x="f14" y="f15"/>
                    <a:pt x="f16" y="f17"/>
                    <a:pt x="f18" y="f19"/>
                  </a:cubicBezTo>
                  <a:cubicBezTo>
                    <a:pt x="f20" y="f21"/>
                    <a:pt x="f7" y="f22"/>
                    <a:pt x="f6" y="f5"/>
                  </a:cubicBezTo>
                  <a:cubicBezTo>
                    <a:pt x="f23" y="f24"/>
                    <a:pt x="f15" y="f25"/>
                    <a:pt x="f8" y="f6"/>
                  </a:cubicBezTo>
                  <a:cubicBezTo>
                    <a:pt x="f26" y="f27"/>
                    <a:pt x="f22" y="f28"/>
                    <a:pt x="f5" y="f7"/>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340" name="Freeform 348">
              <a:extLst>
                <a:ext uri="{FF2B5EF4-FFF2-40B4-BE49-F238E27FC236}">
                  <a16:creationId xmlns:a16="http://schemas.microsoft.com/office/drawing/2014/main" id="{E41F0542-8A01-B64F-6DAA-D4491ADEEC08}"/>
                </a:ext>
              </a:extLst>
            </p:cNvPr>
            <p:cNvSpPr/>
            <p:nvPr/>
          </p:nvSpPr>
          <p:spPr>
            <a:xfrm>
              <a:off x="7227893" y="5185169"/>
              <a:ext cx="82552" cy="84133"/>
            </a:xfrm>
            <a:custGeom>
              <a:avLst/>
              <a:gdLst>
                <a:gd name="f0" fmla="val 10800000"/>
                <a:gd name="f1" fmla="val 5400000"/>
                <a:gd name="f2" fmla="val 180"/>
                <a:gd name="f3" fmla="val w"/>
                <a:gd name="f4" fmla="val h"/>
                <a:gd name="f5" fmla="val 0"/>
                <a:gd name="f6" fmla="val 70"/>
                <a:gd name="f7" fmla="val 71"/>
                <a:gd name="f8" fmla="val 69"/>
                <a:gd name="f9" fmla="val 6"/>
                <a:gd name="f10" fmla="val 12"/>
                <a:gd name="f11" fmla="val 68"/>
                <a:gd name="f12" fmla="val 13"/>
                <a:gd name="f13" fmla="val 34"/>
                <a:gd name="f14" fmla="val 17"/>
                <a:gd name="f15" fmla="val 24"/>
                <a:gd name="f16" fmla="val 49"/>
                <a:gd name="f17" fmla="val 4"/>
                <a:gd name="f18" fmla="val 29"/>
                <a:gd name="f19" fmla="val 28"/>
                <a:gd name="f20" fmla="val 1"/>
                <a:gd name="f21" fmla="+- 0 0 -90"/>
                <a:gd name="f22" fmla="*/ f3 1 70"/>
                <a:gd name="f23" fmla="*/ f4 1 71"/>
                <a:gd name="f24" fmla="val f5"/>
                <a:gd name="f25" fmla="val f6"/>
                <a:gd name="f26" fmla="val f7"/>
                <a:gd name="f27" fmla="*/ f21 f0 1"/>
                <a:gd name="f28" fmla="+- f26 0 f24"/>
                <a:gd name="f29" fmla="+- f25 0 f24"/>
                <a:gd name="f30" fmla="*/ f27 1 f2"/>
                <a:gd name="f31" fmla="*/ f29 1 70"/>
                <a:gd name="f32" fmla="*/ f28 1 71"/>
                <a:gd name="f33" fmla="*/ 70 f29 1"/>
                <a:gd name="f34" fmla="*/ 0 f28 1"/>
                <a:gd name="f35" fmla="*/ 68 f29 1"/>
                <a:gd name="f36" fmla="*/ 13 f28 1"/>
                <a:gd name="f37" fmla="*/ 4 f29 1"/>
                <a:gd name="f38" fmla="*/ 71 f28 1"/>
                <a:gd name="f39" fmla="+- f30 0 f1"/>
                <a:gd name="f40" fmla="*/ f33 1 70"/>
                <a:gd name="f41" fmla="*/ f34 1 71"/>
                <a:gd name="f42" fmla="*/ f35 1 70"/>
                <a:gd name="f43" fmla="*/ f36 1 71"/>
                <a:gd name="f44" fmla="*/ f37 1 70"/>
                <a:gd name="f45" fmla="*/ f38 1 71"/>
                <a:gd name="f46" fmla="*/ 0 1 f31"/>
                <a:gd name="f47" fmla="*/ f25 1 f31"/>
                <a:gd name="f48" fmla="*/ 0 1 f32"/>
                <a:gd name="f49" fmla="*/ f26 1 f32"/>
                <a:gd name="f50" fmla="*/ f40 1 f31"/>
                <a:gd name="f51" fmla="*/ f41 1 f32"/>
                <a:gd name="f52" fmla="*/ f42 1 f31"/>
                <a:gd name="f53" fmla="*/ f43 1 f32"/>
                <a:gd name="f54" fmla="*/ f44 1 f31"/>
                <a:gd name="f55" fmla="*/ f45 1 f32"/>
                <a:gd name="f56" fmla="*/ f46 f22 1"/>
                <a:gd name="f57" fmla="*/ f47 f22 1"/>
                <a:gd name="f58" fmla="*/ f49 f23 1"/>
                <a:gd name="f59" fmla="*/ f48 f23 1"/>
                <a:gd name="f60" fmla="*/ f50 f22 1"/>
                <a:gd name="f61" fmla="*/ f51 f23 1"/>
                <a:gd name="f62" fmla="*/ f52 f22 1"/>
                <a:gd name="f63" fmla="*/ f53 f23 1"/>
                <a:gd name="f64" fmla="*/ f54 f22 1"/>
                <a:gd name="f65" fmla="*/ f55 f23 1"/>
              </a:gdLst>
              <a:ahLst/>
              <a:cxnLst>
                <a:cxn ang="3cd4">
                  <a:pos x="hc" y="t"/>
                </a:cxn>
                <a:cxn ang="0">
                  <a:pos x="r" y="vc"/>
                </a:cxn>
                <a:cxn ang="cd4">
                  <a:pos x="hc" y="b"/>
                </a:cxn>
                <a:cxn ang="cd2">
                  <a:pos x="l" y="vc"/>
                </a:cxn>
                <a:cxn ang="f39">
                  <a:pos x="f60" y="f61"/>
                </a:cxn>
                <a:cxn ang="f39">
                  <a:pos x="f62" y="f63"/>
                </a:cxn>
                <a:cxn ang="f39">
                  <a:pos x="f64" y="f65"/>
                </a:cxn>
                <a:cxn ang="f39">
                  <a:pos x="f60" y="f61"/>
                </a:cxn>
              </a:cxnLst>
              <a:rect l="f56" t="f59" r="f57" b="f58"/>
              <a:pathLst>
                <a:path w="70" h="71">
                  <a:moveTo>
                    <a:pt x="f6" y="f5"/>
                  </a:moveTo>
                  <a:cubicBezTo>
                    <a:pt x="f8" y="f9"/>
                    <a:pt x="f8" y="f10"/>
                    <a:pt x="f11" y="f12"/>
                  </a:cubicBezTo>
                  <a:cubicBezTo>
                    <a:pt x="f13" y="f14"/>
                    <a:pt x="f15" y="f16"/>
                    <a:pt x="f17" y="f7"/>
                  </a:cubicBezTo>
                  <a:cubicBezTo>
                    <a:pt x="f5" y="f18"/>
                    <a:pt x="f19" y="f20"/>
                    <a:pt x="f6" y="f5"/>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341" name="Freeform 349">
              <a:extLst>
                <a:ext uri="{FF2B5EF4-FFF2-40B4-BE49-F238E27FC236}">
                  <a16:creationId xmlns:a16="http://schemas.microsoft.com/office/drawing/2014/main" id="{8D3BB09F-830B-FA62-6B44-D52510F27EFB}"/>
                </a:ext>
              </a:extLst>
            </p:cNvPr>
            <p:cNvSpPr/>
            <p:nvPr/>
          </p:nvSpPr>
          <p:spPr>
            <a:xfrm>
              <a:off x="6965954" y="6144027"/>
              <a:ext cx="315916" cy="282577"/>
            </a:xfrm>
            <a:custGeom>
              <a:avLst/>
              <a:gdLst>
                <a:gd name="f0" fmla="val 10800000"/>
                <a:gd name="f1" fmla="val 5400000"/>
                <a:gd name="f2" fmla="val 180"/>
                <a:gd name="f3" fmla="val w"/>
                <a:gd name="f4" fmla="val h"/>
                <a:gd name="f5" fmla="val 0"/>
                <a:gd name="f6" fmla="val 266"/>
                <a:gd name="f7" fmla="val 239"/>
                <a:gd name="f8" fmla="val 89"/>
                <a:gd name="f9" fmla="val 133"/>
                <a:gd name="f10" fmla="val 68"/>
                <a:gd name="f11" fmla="val 104"/>
                <a:gd name="f12" fmla="val 72"/>
                <a:gd name="f13" fmla="val 75"/>
                <a:gd name="f14" fmla="val 76"/>
                <a:gd name="f15" fmla="val 47"/>
                <a:gd name="f16" fmla="val 81"/>
                <a:gd name="f17" fmla="val 18"/>
                <a:gd name="f18" fmla="val 109"/>
                <a:gd name="f19" fmla="val 140"/>
                <a:gd name="f20" fmla="val 3"/>
                <a:gd name="f21" fmla="val 168"/>
                <a:gd name="f22" fmla="val 6"/>
                <a:gd name="f23" fmla="val 191"/>
                <a:gd name="f24" fmla="val 29"/>
                <a:gd name="f25" fmla="val 59"/>
                <a:gd name="f26" fmla="val 192"/>
                <a:gd name="f27" fmla="val 83"/>
                <a:gd name="f28" fmla="val 187"/>
                <a:gd name="f29" fmla="val 108"/>
                <a:gd name="f30" fmla="val 184"/>
                <a:gd name="f31" fmla="val 136"/>
                <a:gd name="f32" fmla="val 225"/>
                <a:gd name="f33" fmla="val 152"/>
                <a:gd name="f34" fmla="val 176"/>
                <a:gd name="f35" fmla="val 246"/>
                <a:gd name="f36" fmla="val 171"/>
                <a:gd name="f37" fmla="val 95"/>
                <a:gd name="f38" fmla="val 20"/>
                <a:gd name="f39" fmla="val 40"/>
                <a:gd name="f40" fmla="val 153"/>
                <a:gd name="f41" fmla="val 92"/>
                <a:gd name="f42" fmla="val 62"/>
                <a:gd name="f43" fmla="val 74"/>
                <a:gd name="f44" fmla="val 88"/>
                <a:gd name="f45" fmla="val 93"/>
                <a:gd name="f46" fmla="val 98"/>
                <a:gd name="f47" fmla="val 111"/>
                <a:gd name="f48" fmla="val 126"/>
                <a:gd name="f49" fmla="val 120"/>
                <a:gd name="f50" fmla="val 130"/>
                <a:gd name="f51" fmla="val 132"/>
                <a:gd name="f52" fmla="val 149"/>
                <a:gd name="f53" fmla="val 128"/>
                <a:gd name="f54" fmla="val 161"/>
                <a:gd name="f55" fmla="val 121"/>
                <a:gd name="f56" fmla="val 174"/>
                <a:gd name="f57" fmla="val 114"/>
                <a:gd name="f58" fmla="val 181"/>
                <a:gd name="f59" fmla="val 71"/>
                <a:gd name="f60" fmla="val 172"/>
                <a:gd name="f61" fmla="val 53"/>
                <a:gd name="f62" fmla="val 157"/>
                <a:gd name="f63" fmla="val 49"/>
                <a:gd name="f64" fmla="val 150"/>
                <a:gd name="f65" fmla="val 50"/>
                <a:gd name="f66" fmla="val 131"/>
                <a:gd name="f67" fmla="val 52"/>
                <a:gd name="f68" fmla="val 113"/>
                <a:gd name="f69" fmla="val 57"/>
                <a:gd name="f70" fmla="val 117"/>
                <a:gd name="f71" fmla="val 221"/>
                <a:gd name="f72" fmla="val 119"/>
                <a:gd name="f73" fmla="val 198"/>
                <a:gd name="f74" fmla="val 122"/>
                <a:gd name="f75" fmla="val 175"/>
                <a:gd name="f76" fmla="val 125"/>
                <a:gd name="f77" fmla="val 151"/>
                <a:gd name="f78" fmla="val 135"/>
                <a:gd name="f79" fmla="val 69"/>
                <a:gd name="f80" fmla="val 163"/>
                <a:gd name="f81" fmla="val 44"/>
                <a:gd name="f82" fmla="val 179"/>
                <a:gd name="f83" fmla="val 35"/>
                <a:gd name="f84" fmla="val 34"/>
                <a:gd name="f85" fmla="val 205"/>
                <a:gd name="f86" fmla="val 87"/>
                <a:gd name="f87" fmla="val 141"/>
                <a:gd name="f88" fmla="val 159"/>
                <a:gd name="f89" fmla="val 145"/>
                <a:gd name="f90" fmla="val 164"/>
                <a:gd name="f91" fmla="val 169"/>
                <a:gd name="f92" fmla="val 147"/>
                <a:gd name="f93" fmla="val 170"/>
                <a:gd name="f94" fmla="val 142"/>
                <a:gd name="f95" fmla="val 188"/>
                <a:gd name="f96" fmla="val 206"/>
                <a:gd name="f97" fmla="val 231"/>
                <a:gd name="f98" fmla="val 234"/>
                <a:gd name="f99" fmla="val 173"/>
                <a:gd name="f100" fmla="val 138"/>
                <a:gd name="f101" fmla="+- 0 0 -90"/>
                <a:gd name="f102" fmla="*/ f3 1 266"/>
                <a:gd name="f103" fmla="*/ f4 1 239"/>
                <a:gd name="f104" fmla="val f5"/>
                <a:gd name="f105" fmla="val f6"/>
                <a:gd name="f106" fmla="val f7"/>
                <a:gd name="f107" fmla="*/ f101 f0 1"/>
                <a:gd name="f108" fmla="+- f106 0 f104"/>
                <a:gd name="f109" fmla="+- f105 0 f104"/>
                <a:gd name="f110" fmla="*/ f107 1 f2"/>
                <a:gd name="f111" fmla="*/ f109 1 266"/>
                <a:gd name="f112" fmla="*/ f108 1 239"/>
                <a:gd name="f113" fmla="*/ 89 f109 1"/>
                <a:gd name="f114" fmla="*/ 133 f108 1"/>
                <a:gd name="f115" fmla="*/ 76 f109 1"/>
                <a:gd name="f116" fmla="*/ 47 f108 1"/>
                <a:gd name="f117" fmla="*/ 140 f109 1"/>
                <a:gd name="f118" fmla="*/ 3 f108 1"/>
                <a:gd name="f119" fmla="*/ 191 f109 1"/>
                <a:gd name="f120" fmla="*/ 59 f108 1"/>
                <a:gd name="f121" fmla="*/ 184 f109 1"/>
                <a:gd name="f122" fmla="*/ 136 f108 1"/>
                <a:gd name="f123" fmla="*/ 246 f109 1"/>
                <a:gd name="f124" fmla="*/ 239 f108 1"/>
                <a:gd name="f125" fmla="*/ 20 f109 1"/>
                <a:gd name="f126" fmla="*/ 92 f109 1"/>
                <a:gd name="f127" fmla="*/ 62 f108 1"/>
                <a:gd name="f128" fmla="*/ 93 f109 1"/>
                <a:gd name="f129" fmla="*/ 98 f108 1"/>
                <a:gd name="f130" fmla="*/ 120 f109 1"/>
                <a:gd name="f131" fmla="*/ 130 f108 1"/>
                <a:gd name="f132" fmla="*/ 161 f109 1"/>
                <a:gd name="f133" fmla="*/ 121 f108 1"/>
                <a:gd name="f134" fmla="*/ 172 f109 1"/>
                <a:gd name="f135" fmla="*/ 150 f109 1"/>
                <a:gd name="f136" fmla="*/ 50 f108 1"/>
                <a:gd name="f137" fmla="*/ 117 f109 1"/>
                <a:gd name="f138" fmla="*/ 221 f108 1"/>
                <a:gd name="f139" fmla="*/ 125 f109 1"/>
                <a:gd name="f140" fmla="*/ 151 f108 1"/>
                <a:gd name="f141" fmla="*/ 44 f109 1"/>
                <a:gd name="f142" fmla="*/ 179 f108 1"/>
                <a:gd name="f143" fmla="*/ 29 f109 1"/>
                <a:gd name="f144" fmla="*/ 136 f109 1"/>
                <a:gd name="f145" fmla="*/ 153 f108 1"/>
                <a:gd name="f146" fmla="*/ 149 f109 1"/>
                <a:gd name="f147" fmla="*/ 169 f108 1"/>
                <a:gd name="f148" fmla="*/ 142 f109 1"/>
                <a:gd name="f149" fmla="*/ 171 f108 1"/>
                <a:gd name="f150" fmla="*/ 231 f109 1"/>
                <a:gd name="f151" fmla="+- f110 0 f1"/>
                <a:gd name="f152" fmla="*/ f113 1 266"/>
                <a:gd name="f153" fmla="*/ f114 1 239"/>
                <a:gd name="f154" fmla="*/ f115 1 266"/>
                <a:gd name="f155" fmla="*/ f116 1 239"/>
                <a:gd name="f156" fmla="*/ f117 1 266"/>
                <a:gd name="f157" fmla="*/ f118 1 239"/>
                <a:gd name="f158" fmla="*/ f119 1 266"/>
                <a:gd name="f159" fmla="*/ f120 1 239"/>
                <a:gd name="f160" fmla="*/ f121 1 266"/>
                <a:gd name="f161" fmla="*/ f122 1 239"/>
                <a:gd name="f162" fmla="*/ f123 1 266"/>
                <a:gd name="f163" fmla="*/ f124 1 239"/>
                <a:gd name="f164" fmla="*/ f125 1 266"/>
                <a:gd name="f165" fmla="*/ f126 1 266"/>
                <a:gd name="f166" fmla="*/ f127 1 239"/>
                <a:gd name="f167" fmla="*/ f128 1 266"/>
                <a:gd name="f168" fmla="*/ f129 1 239"/>
                <a:gd name="f169" fmla="*/ f130 1 266"/>
                <a:gd name="f170" fmla="*/ f131 1 239"/>
                <a:gd name="f171" fmla="*/ f132 1 266"/>
                <a:gd name="f172" fmla="*/ f133 1 239"/>
                <a:gd name="f173" fmla="*/ f134 1 266"/>
                <a:gd name="f174" fmla="*/ f135 1 266"/>
                <a:gd name="f175" fmla="*/ f136 1 239"/>
                <a:gd name="f176" fmla="*/ f137 1 266"/>
                <a:gd name="f177" fmla="*/ f138 1 239"/>
                <a:gd name="f178" fmla="*/ f139 1 266"/>
                <a:gd name="f179" fmla="*/ f140 1 239"/>
                <a:gd name="f180" fmla="*/ f141 1 266"/>
                <a:gd name="f181" fmla="*/ f142 1 239"/>
                <a:gd name="f182" fmla="*/ f143 1 266"/>
                <a:gd name="f183" fmla="*/ f144 1 266"/>
                <a:gd name="f184" fmla="*/ f145 1 239"/>
                <a:gd name="f185" fmla="*/ f146 1 266"/>
                <a:gd name="f186" fmla="*/ f147 1 239"/>
                <a:gd name="f187" fmla="*/ f148 1 266"/>
                <a:gd name="f188" fmla="*/ f149 1 239"/>
                <a:gd name="f189" fmla="*/ f150 1 266"/>
                <a:gd name="f190" fmla="*/ 0 1 f111"/>
                <a:gd name="f191" fmla="*/ f105 1 f111"/>
                <a:gd name="f192" fmla="*/ 0 1 f112"/>
                <a:gd name="f193" fmla="*/ f106 1 f112"/>
                <a:gd name="f194" fmla="*/ f152 1 f111"/>
                <a:gd name="f195" fmla="*/ f153 1 f112"/>
                <a:gd name="f196" fmla="*/ f154 1 f111"/>
                <a:gd name="f197" fmla="*/ f155 1 f112"/>
                <a:gd name="f198" fmla="*/ f156 1 f111"/>
                <a:gd name="f199" fmla="*/ f157 1 f112"/>
                <a:gd name="f200" fmla="*/ f158 1 f111"/>
                <a:gd name="f201" fmla="*/ f159 1 f112"/>
                <a:gd name="f202" fmla="*/ f160 1 f111"/>
                <a:gd name="f203" fmla="*/ f161 1 f112"/>
                <a:gd name="f204" fmla="*/ f162 1 f111"/>
                <a:gd name="f205" fmla="*/ f163 1 f112"/>
                <a:gd name="f206" fmla="*/ f164 1 f111"/>
                <a:gd name="f207" fmla="*/ f165 1 f111"/>
                <a:gd name="f208" fmla="*/ f166 1 f112"/>
                <a:gd name="f209" fmla="*/ f167 1 f111"/>
                <a:gd name="f210" fmla="*/ f168 1 f112"/>
                <a:gd name="f211" fmla="*/ f169 1 f111"/>
                <a:gd name="f212" fmla="*/ f170 1 f112"/>
                <a:gd name="f213" fmla="*/ f171 1 f111"/>
                <a:gd name="f214" fmla="*/ f172 1 f112"/>
                <a:gd name="f215" fmla="*/ f173 1 f111"/>
                <a:gd name="f216" fmla="*/ f174 1 f111"/>
                <a:gd name="f217" fmla="*/ f175 1 f112"/>
                <a:gd name="f218" fmla="*/ f176 1 f111"/>
                <a:gd name="f219" fmla="*/ f177 1 f112"/>
                <a:gd name="f220" fmla="*/ f178 1 f111"/>
                <a:gd name="f221" fmla="*/ f179 1 f112"/>
                <a:gd name="f222" fmla="*/ f180 1 f111"/>
                <a:gd name="f223" fmla="*/ f181 1 f112"/>
                <a:gd name="f224" fmla="*/ f182 1 f111"/>
                <a:gd name="f225" fmla="*/ f183 1 f111"/>
                <a:gd name="f226" fmla="*/ f184 1 f112"/>
                <a:gd name="f227" fmla="*/ f185 1 f111"/>
                <a:gd name="f228" fmla="*/ f186 1 f112"/>
                <a:gd name="f229" fmla="*/ f187 1 f111"/>
                <a:gd name="f230" fmla="*/ f188 1 f112"/>
                <a:gd name="f231" fmla="*/ f189 1 f111"/>
                <a:gd name="f232" fmla="*/ f190 f102 1"/>
                <a:gd name="f233" fmla="*/ f191 f102 1"/>
                <a:gd name="f234" fmla="*/ f193 f103 1"/>
                <a:gd name="f235" fmla="*/ f192 f103 1"/>
                <a:gd name="f236" fmla="*/ f194 f102 1"/>
                <a:gd name="f237" fmla="*/ f195 f103 1"/>
                <a:gd name="f238" fmla="*/ f196 f102 1"/>
                <a:gd name="f239" fmla="*/ f197 f103 1"/>
                <a:gd name="f240" fmla="*/ f198 f102 1"/>
                <a:gd name="f241" fmla="*/ f199 f103 1"/>
                <a:gd name="f242" fmla="*/ f200 f102 1"/>
                <a:gd name="f243" fmla="*/ f201 f103 1"/>
                <a:gd name="f244" fmla="*/ f202 f102 1"/>
                <a:gd name="f245" fmla="*/ f203 f103 1"/>
                <a:gd name="f246" fmla="*/ f204 f102 1"/>
                <a:gd name="f247" fmla="*/ f205 f103 1"/>
                <a:gd name="f248" fmla="*/ f206 f102 1"/>
                <a:gd name="f249" fmla="*/ f207 f102 1"/>
                <a:gd name="f250" fmla="*/ f208 f103 1"/>
                <a:gd name="f251" fmla="*/ f209 f102 1"/>
                <a:gd name="f252" fmla="*/ f210 f103 1"/>
                <a:gd name="f253" fmla="*/ f211 f102 1"/>
                <a:gd name="f254" fmla="*/ f212 f103 1"/>
                <a:gd name="f255" fmla="*/ f213 f102 1"/>
                <a:gd name="f256" fmla="*/ f214 f103 1"/>
                <a:gd name="f257" fmla="*/ f215 f102 1"/>
                <a:gd name="f258" fmla="*/ f216 f102 1"/>
                <a:gd name="f259" fmla="*/ f217 f103 1"/>
                <a:gd name="f260" fmla="*/ f218 f102 1"/>
                <a:gd name="f261" fmla="*/ f219 f103 1"/>
                <a:gd name="f262" fmla="*/ f220 f102 1"/>
                <a:gd name="f263" fmla="*/ f221 f103 1"/>
                <a:gd name="f264" fmla="*/ f222 f102 1"/>
                <a:gd name="f265" fmla="*/ f223 f103 1"/>
                <a:gd name="f266" fmla="*/ f224 f102 1"/>
                <a:gd name="f267" fmla="*/ f225 f102 1"/>
                <a:gd name="f268" fmla="*/ f226 f103 1"/>
                <a:gd name="f269" fmla="*/ f227 f102 1"/>
                <a:gd name="f270" fmla="*/ f228 f103 1"/>
                <a:gd name="f271" fmla="*/ f229 f102 1"/>
                <a:gd name="f272" fmla="*/ f230 f103 1"/>
                <a:gd name="f273" fmla="*/ f231 f102 1"/>
              </a:gdLst>
              <a:ahLst/>
              <a:cxnLst>
                <a:cxn ang="3cd4">
                  <a:pos x="hc" y="t"/>
                </a:cxn>
                <a:cxn ang="0">
                  <a:pos x="r" y="vc"/>
                </a:cxn>
                <a:cxn ang="cd4">
                  <a:pos x="hc" y="b"/>
                </a:cxn>
                <a:cxn ang="cd2">
                  <a:pos x="l" y="vc"/>
                </a:cxn>
                <a:cxn ang="f151">
                  <a:pos x="f236" y="f237"/>
                </a:cxn>
                <a:cxn ang="f151">
                  <a:pos x="f238" y="f239"/>
                </a:cxn>
                <a:cxn ang="f151">
                  <a:pos x="f240" y="f241"/>
                </a:cxn>
                <a:cxn ang="f151">
                  <a:pos x="f242" y="f243"/>
                </a:cxn>
                <a:cxn ang="f151">
                  <a:pos x="f244" y="f245"/>
                </a:cxn>
                <a:cxn ang="f151">
                  <a:pos x="f246" y="f247"/>
                </a:cxn>
                <a:cxn ang="f151">
                  <a:pos x="f248" y="f247"/>
                </a:cxn>
                <a:cxn ang="f151">
                  <a:pos x="f236" y="f237"/>
                </a:cxn>
                <a:cxn ang="f151">
                  <a:pos x="f249" y="f250"/>
                </a:cxn>
                <a:cxn ang="f151">
                  <a:pos x="f251" y="f252"/>
                </a:cxn>
                <a:cxn ang="f151">
                  <a:pos x="f253" y="f254"/>
                </a:cxn>
                <a:cxn ang="f151">
                  <a:pos x="f255" y="f256"/>
                </a:cxn>
                <a:cxn ang="f151">
                  <a:pos x="f257" y="f243"/>
                </a:cxn>
                <a:cxn ang="f151">
                  <a:pos x="f258" y="f259"/>
                </a:cxn>
                <a:cxn ang="f151">
                  <a:pos x="f249" y="f250"/>
                </a:cxn>
                <a:cxn ang="f151">
                  <a:pos x="f260" y="f261"/>
                </a:cxn>
                <a:cxn ang="f151">
                  <a:pos x="f262" y="f263"/>
                </a:cxn>
                <a:cxn ang="f151">
                  <a:pos x="f264" y="f265"/>
                </a:cxn>
                <a:cxn ang="f151">
                  <a:pos x="f266" y="f261"/>
                </a:cxn>
                <a:cxn ang="f151">
                  <a:pos x="f260" y="f261"/>
                </a:cxn>
                <a:cxn ang="f151">
                  <a:pos x="f267" y="f268"/>
                </a:cxn>
                <a:cxn ang="f151">
                  <a:pos x="f269" y="f270"/>
                </a:cxn>
                <a:cxn ang="f151">
                  <a:pos x="f271" y="f272"/>
                </a:cxn>
                <a:cxn ang="f151">
                  <a:pos x="f258" y="f261"/>
                </a:cxn>
                <a:cxn ang="f151">
                  <a:pos x="f273" y="f261"/>
                </a:cxn>
                <a:cxn ang="f151">
                  <a:pos x="f267" y="f268"/>
                </a:cxn>
              </a:cxnLst>
              <a:rect l="f232" t="f235" r="f233" b="f234"/>
              <a:pathLst>
                <a:path w="266" h="239">
                  <a:moveTo>
                    <a:pt x="f8" y="f9"/>
                  </a:moveTo>
                  <a:cubicBezTo>
                    <a:pt x="f10" y="f11"/>
                    <a:pt x="f12" y="f13"/>
                    <a:pt x="f14" y="f15"/>
                  </a:cubicBezTo>
                  <a:cubicBezTo>
                    <a:pt x="f16" y="f17"/>
                    <a:pt x="f18" y="f5"/>
                    <a:pt x="f19" y="f20"/>
                  </a:cubicBezTo>
                  <a:cubicBezTo>
                    <a:pt x="f21" y="f22"/>
                    <a:pt x="f23" y="f24"/>
                    <a:pt x="f23" y="f25"/>
                  </a:cubicBezTo>
                  <a:cubicBezTo>
                    <a:pt x="f26" y="f27"/>
                    <a:pt x="f28" y="f29"/>
                    <a:pt x="f30" y="f31"/>
                  </a:cubicBezTo>
                  <a:cubicBezTo>
                    <a:pt x="f32" y="f33"/>
                    <a:pt x="f6" y="f34"/>
                    <a:pt x="f35" y="f7"/>
                  </a:cubicBezTo>
                  <a:cubicBezTo>
                    <a:pt x="f36" y="f7"/>
                    <a:pt x="f37" y="f7"/>
                    <a:pt x="f38" y="f7"/>
                  </a:cubicBezTo>
                  <a:cubicBezTo>
                    <a:pt x="f5" y="f34"/>
                    <a:pt x="f39" y="f40"/>
                    <a:pt x="f8" y="f9"/>
                  </a:cubicBezTo>
                  <a:close/>
                  <a:moveTo>
                    <a:pt x="f41" y="f42"/>
                  </a:moveTo>
                  <a:cubicBezTo>
                    <a:pt x="f41" y="f43"/>
                    <a:pt x="f8" y="f44"/>
                    <a:pt x="f45" y="f46"/>
                  </a:cubicBezTo>
                  <a:cubicBezTo>
                    <a:pt x="f46" y="f47"/>
                    <a:pt x="f18" y="f48"/>
                    <a:pt x="f49" y="f50"/>
                  </a:cubicBezTo>
                  <a:cubicBezTo>
                    <a:pt x="f51" y="f9"/>
                    <a:pt x="f52" y="f53"/>
                    <a:pt x="f54" y="f55"/>
                  </a:cubicBezTo>
                  <a:cubicBezTo>
                    <a:pt x="f56" y="f57"/>
                    <a:pt x="f58" y="f59"/>
                    <a:pt x="f60" y="f25"/>
                  </a:cubicBezTo>
                  <a:cubicBezTo>
                    <a:pt x="f21" y="f61"/>
                    <a:pt x="f62" y="f63"/>
                    <a:pt x="f64" y="f65"/>
                  </a:cubicBezTo>
                  <a:cubicBezTo>
                    <a:pt x="f66" y="f67"/>
                    <a:pt x="f68" y="f69"/>
                    <a:pt x="f41" y="f42"/>
                  </a:cubicBezTo>
                  <a:close/>
                  <a:moveTo>
                    <a:pt x="f70" y="f71"/>
                  </a:moveTo>
                  <a:cubicBezTo>
                    <a:pt x="f72" y="f73"/>
                    <a:pt x="f74" y="f75"/>
                    <a:pt x="f76" y="f77"/>
                  </a:cubicBezTo>
                  <a:cubicBezTo>
                    <a:pt x="f41" y="f78"/>
                    <a:pt x="f79" y="f80"/>
                    <a:pt x="f81" y="f82"/>
                  </a:cubicBezTo>
                  <a:cubicBezTo>
                    <a:pt x="f83" y="f30"/>
                    <a:pt x="f84" y="f85"/>
                    <a:pt x="f24" y="f71"/>
                  </a:cubicBezTo>
                  <a:cubicBezTo>
                    <a:pt x="f42" y="f71"/>
                    <a:pt x="f86" y="f71"/>
                    <a:pt x="f70" y="f71"/>
                  </a:cubicBezTo>
                  <a:close/>
                  <a:moveTo>
                    <a:pt x="f31" y="f40"/>
                  </a:moveTo>
                  <a:cubicBezTo>
                    <a:pt x="f87" y="f88"/>
                    <a:pt x="f89" y="f90"/>
                    <a:pt x="f52" y="f91"/>
                  </a:cubicBezTo>
                  <a:cubicBezTo>
                    <a:pt x="f92" y="f93"/>
                    <a:pt x="f89" y="f93"/>
                    <a:pt x="f94" y="f36"/>
                  </a:cubicBezTo>
                  <a:cubicBezTo>
                    <a:pt x="f89" y="f95"/>
                    <a:pt x="f92" y="f85"/>
                    <a:pt x="f64" y="f71"/>
                  </a:cubicBezTo>
                  <a:cubicBezTo>
                    <a:pt x="f2" y="f71"/>
                    <a:pt x="f96" y="f71"/>
                    <a:pt x="f97" y="f71"/>
                  </a:cubicBezTo>
                  <a:cubicBezTo>
                    <a:pt x="f98" y="f99"/>
                    <a:pt x="f30" y="f100"/>
                    <a:pt x="f31" y="f40"/>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342" name="Freeform 350">
              <a:extLst>
                <a:ext uri="{FF2B5EF4-FFF2-40B4-BE49-F238E27FC236}">
                  <a16:creationId xmlns:a16="http://schemas.microsoft.com/office/drawing/2014/main" id="{C969F641-3B56-2E1F-0F92-6B28F1F6A0F1}"/>
                </a:ext>
              </a:extLst>
            </p:cNvPr>
            <p:cNvSpPr/>
            <p:nvPr/>
          </p:nvSpPr>
          <p:spPr>
            <a:xfrm>
              <a:off x="5981703" y="3424638"/>
              <a:ext cx="104771" cy="85725"/>
            </a:xfrm>
            <a:custGeom>
              <a:avLst/>
              <a:gdLst>
                <a:gd name="f0" fmla="val 10800000"/>
                <a:gd name="f1" fmla="val 5400000"/>
                <a:gd name="f2" fmla="val 180"/>
                <a:gd name="f3" fmla="val w"/>
                <a:gd name="f4" fmla="val h"/>
                <a:gd name="f5" fmla="val 0"/>
                <a:gd name="f6" fmla="val 89"/>
                <a:gd name="f7" fmla="val 73"/>
                <a:gd name="f8" fmla="val 65"/>
                <a:gd name="f9" fmla="val 46"/>
                <a:gd name="f10" fmla="val 69"/>
                <a:gd name="f11" fmla="val 50"/>
                <a:gd name="f12" fmla="val 77"/>
                <a:gd name="f13" fmla="val 59"/>
                <a:gd name="f14" fmla="val 57"/>
                <a:gd name="f15" fmla="val 32"/>
                <a:gd name="f16" fmla="val 12"/>
                <a:gd name="f17" fmla="val 60"/>
                <a:gd name="f18" fmla="val 19"/>
                <a:gd name="f19" fmla="val 51"/>
                <a:gd name="f20" fmla="val 22"/>
                <a:gd name="f21" fmla="val 47"/>
                <a:gd name="f22" fmla="val 27"/>
                <a:gd name="f23" fmla="val 29"/>
                <a:gd name="f24" fmla="val 15"/>
                <a:gd name="f25" fmla="val 34"/>
                <a:gd name="f26" fmla="val 3"/>
                <a:gd name="f27" fmla="val 35"/>
                <a:gd name="f28" fmla="val 55"/>
                <a:gd name="f29" fmla="val 1"/>
                <a:gd name="f30" fmla="val 56"/>
                <a:gd name="f31" fmla="val 4"/>
                <a:gd name="f32" fmla="val 61"/>
                <a:gd name="f33" fmla="val 16"/>
                <a:gd name="f34" fmla="val 62"/>
                <a:gd name="f35" fmla="+- 0 0 -90"/>
                <a:gd name="f36" fmla="*/ f3 1 89"/>
                <a:gd name="f37" fmla="*/ f4 1 73"/>
                <a:gd name="f38" fmla="val f5"/>
                <a:gd name="f39" fmla="val f6"/>
                <a:gd name="f40" fmla="val f7"/>
                <a:gd name="f41" fmla="*/ f35 f0 1"/>
                <a:gd name="f42" fmla="+- f40 0 f38"/>
                <a:gd name="f43" fmla="+- f39 0 f38"/>
                <a:gd name="f44" fmla="*/ f41 1 f2"/>
                <a:gd name="f45" fmla="*/ f43 1 89"/>
                <a:gd name="f46" fmla="*/ f42 1 73"/>
                <a:gd name="f47" fmla="*/ 65 f43 1"/>
                <a:gd name="f48" fmla="*/ 46 f42 1"/>
                <a:gd name="f49" fmla="*/ 89 f43 1"/>
                <a:gd name="f50" fmla="*/ 73 f42 1"/>
                <a:gd name="f51" fmla="*/ 0 f43 1"/>
                <a:gd name="f52" fmla="*/ 22 f43 1"/>
                <a:gd name="f53" fmla="*/ 47 f42 1"/>
                <a:gd name="f54" fmla="*/ 34 f43 1"/>
                <a:gd name="f55" fmla="*/ 3 f42 1"/>
                <a:gd name="f56" fmla="*/ 56 f43 1"/>
                <a:gd name="f57" fmla="*/ 4 f42 1"/>
                <a:gd name="f58" fmla="+- f44 0 f1"/>
                <a:gd name="f59" fmla="*/ f47 1 89"/>
                <a:gd name="f60" fmla="*/ f48 1 73"/>
                <a:gd name="f61" fmla="*/ f49 1 89"/>
                <a:gd name="f62" fmla="*/ f50 1 73"/>
                <a:gd name="f63" fmla="*/ f51 1 89"/>
                <a:gd name="f64" fmla="*/ f52 1 89"/>
                <a:gd name="f65" fmla="*/ f53 1 73"/>
                <a:gd name="f66" fmla="*/ f54 1 89"/>
                <a:gd name="f67" fmla="*/ f55 1 73"/>
                <a:gd name="f68" fmla="*/ f56 1 89"/>
                <a:gd name="f69" fmla="*/ f57 1 73"/>
                <a:gd name="f70" fmla="*/ 0 1 f45"/>
                <a:gd name="f71" fmla="*/ f39 1 f45"/>
                <a:gd name="f72" fmla="*/ 0 1 f46"/>
                <a:gd name="f73" fmla="*/ f40 1 f46"/>
                <a:gd name="f74" fmla="*/ f59 1 f45"/>
                <a:gd name="f75" fmla="*/ f60 1 f46"/>
                <a:gd name="f76" fmla="*/ f61 1 f45"/>
                <a:gd name="f77" fmla="*/ f62 1 f46"/>
                <a:gd name="f78" fmla="*/ f63 1 f45"/>
                <a:gd name="f79" fmla="*/ f64 1 f45"/>
                <a:gd name="f80" fmla="*/ f65 1 f46"/>
                <a:gd name="f81" fmla="*/ f66 1 f45"/>
                <a:gd name="f82" fmla="*/ f67 1 f46"/>
                <a:gd name="f83" fmla="*/ f68 1 f45"/>
                <a:gd name="f84" fmla="*/ f69 1 f46"/>
                <a:gd name="f85" fmla="*/ f70 f36 1"/>
                <a:gd name="f86" fmla="*/ f71 f36 1"/>
                <a:gd name="f87" fmla="*/ f73 f37 1"/>
                <a:gd name="f88" fmla="*/ f72 f37 1"/>
                <a:gd name="f89" fmla="*/ f74 f36 1"/>
                <a:gd name="f90" fmla="*/ f75 f37 1"/>
                <a:gd name="f91" fmla="*/ f76 f36 1"/>
                <a:gd name="f92" fmla="*/ f77 f37 1"/>
                <a:gd name="f93" fmla="*/ f78 f36 1"/>
                <a:gd name="f94" fmla="*/ f79 f36 1"/>
                <a:gd name="f95" fmla="*/ f80 f37 1"/>
                <a:gd name="f96" fmla="*/ f81 f36 1"/>
                <a:gd name="f97" fmla="*/ f82 f37 1"/>
                <a:gd name="f98" fmla="*/ f83 f36 1"/>
                <a:gd name="f99" fmla="*/ f84 f37 1"/>
              </a:gdLst>
              <a:ahLst/>
              <a:cxnLst>
                <a:cxn ang="3cd4">
                  <a:pos x="hc" y="t"/>
                </a:cxn>
                <a:cxn ang="0">
                  <a:pos x="r" y="vc"/>
                </a:cxn>
                <a:cxn ang="cd4">
                  <a:pos x="hc" y="b"/>
                </a:cxn>
                <a:cxn ang="cd2">
                  <a:pos x="l" y="vc"/>
                </a:cxn>
                <a:cxn ang="f58">
                  <a:pos x="f89" y="f90"/>
                </a:cxn>
                <a:cxn ang="f58">
                  <a:pos x="f91" y="f92"/>
                </a:cxn>
                <a:cxn ang="f58">
                  <a:pos x="f93" y="f92"/>
                </a:cxn>
                <a:cxn ang="f58">
                  <a:pos x="f94" y="f95"/>
                </a:cxn>
                <a:cxn ang="f58">
                  <a:pos x="f96" y="f97"/>
                </a:cxn>
                <a:cxn ang="f58">
                  <a:pos x="f98" y="f99"/>
                </a:cxn>
                <a:cxn ang="f58">
                  <a:pos x="f89" y="f90"/>
                </a:cxn>
              </a:cxnLst>
              <a:rect l="f85" t="f88" r="f86" b="f87"/>
              <a:pathLst>
                <a:path w="89" h="73">
                  <a:moveTo>
                    <a:pt x="f8" y="f9"/>
                  </a:moveTo>
                  <a:cubicBezTo>
                    <a:pt x="f10" y="f11"/>
                    <a:pt x="f12" y="f13"/>
                    <a:pt x="f6" y="f7"/>
                  </a:cubicBezTo>
                  <a:cubicBezTo>
                    <a:pt x="f14" y="f7"/>
                    <a:pt x="f15" y="f7"/>
                    <a:pt x="f5" y="f7"/>
                  </a:cubicBezTo>
                  <a:cubicBezTo>
                    <a:pt x="f16" y="f17"/>
                    <a:pt x="f18" y="f19"/>
                    <a:pt x="f20" y="f21"/>
                  </a:cubicBezTo>
                  <a:cubicBezTo>
                    <a:pt x="f22" y="f23"/>
                    <a:pt x="f23" y="f24"/>
                    <a:pt x="f25" y="f26"/>
                  </a:cubicBezTo>
                  <a:cubicBezTo>
                    <a:pt x="f27" y="f5"/>
                    <a:pt x="f28" y="f29"/>
                    <a:pt x="f30" y="f31"/>
                  </a:cubicBezTo>
                  <a:cubicBezTo>
                    <a:pt x="f32" y="f33"/>
                    <a:pt x="f34" y="f23"/>
                    <a:pt x="f8" y="f9"/>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grpSp>
      <p:grpSp>
        <p:nvGrpSpPr>
          <p:cNvPr id="343" name="Grupo 3476">
            <a:extLst>
              <a:ext uri="{FF2B5EF4-FFF2-40B4-BE49-F238E27FC236}">
                <a16:creationId xmlns:a16="http://schemas.microsoft.com/office/drawing/2014/main" id="{BF7EFB75-0084-345B-A7B2-C5673FFDE01A}"/>
              </a:ext>
            </a:extLst>
          </p:cNvPr>
          <p:cNvGrpSpPr/>
          <p:nvPr/>
        </p:nvGrpSpPr>
        <p:grpSpPr>
          <a:xfrm>
            <a:off x="8576285" y="3267352"/>
            <a:ext cx="3224210" cy="3279770"/>
            <a:chOff x="8576285" y="3267352"/>
            <a:chExt cx="3224210" cy="3279770"/>
          </a:xfrm>
        </p:grpSpPr>
        <p:sp>
          <p:nvSpPr>
            <p:cNvPr id="344" name="Freeform 354">
              <a:extLst>
                <a:ext uri="{FF2B5EF4-FFF2-40B4-BE49-F238E27FC236}">
                  <a16:creationId xmlns:a16="http://schemas.microsoft.com/office/drawing/2014/main" id="{A50D33D9-6691-E9F7-4287-F6CFC4067E67}"/>
                </a:ext>
              </a:extLst>
            </p:cNvPr>
            <p:cNvSpPr/>
            <p:nvPr/>
          </p:nvSpPr>
          <p:spPr>
            <a:xfrm>
              <a:off x="11251225" y="4161114"/>
              <a:ext cx="549270" cy="655633"/>
            </a:xfrm>
            <a:custGeom>
              <a:avLst/>
              <a:gdLst>
                <a:gd name="f0" fmla="val 10800000"/>
                <a:gd name="f1" fmla="val 5400000"/>
                <a:gd name="f2" fmla="val 180"/>
                <a:gd name="f3" fmla="val w"/>
                <a:gd name="f4" fmla="val h"/>
                <a:gd name="f5" fmla="val 0"/>
                <a:gd name="f6" fmla="val 380"/>
                <a:gd name="f7" fmla="val 453"/>
                <a:gd name="f8" fmla="val 160"/>
                <a:gd name="f9" fmla="val 302"/>
                <a:gd name="f10" fmla="val 158"/>
                <a:gd name="f11" fmla="val 305"/>
                <a:gd name="f12" fmla="val 156"/>
                <a:gd name="f13" fmla="val 307"/>
                <a:gd name="f14" fmla="val 154"/>
                <a:gd name="f15" fmla="val 310"/>
                <a:gd name="f16" fmla="val 151"/>
                <a:gd name="f17" fmla="val 314"/>
                <a:gd name="f18" fmla="val 317"/>
                <a:gd name="f19" fmla="val 320"/>
                <a:gd name="f20" fmla="val 161"/>
                <a:gd name="f21" fmla="val 323"/>
                <a:gd name="f22" fmla="val 167"/>
                <a:gd name="f23" fmla="val 327"/>
                <a:gd name="f24" fmla="val 173"/>
                <a:gd name="f25" fmla="val 332"/>
                <a:gd name="f26" fmla="val 145"/>
                <a:gd name="f27" fmla="val 372"/>
                <a:gd name="f28" fmla="val 118"/>
                <a:gd name="f29" fmla="val 412"/>
                <a:gd name="f30" fmla="val 91"/>
                <a:gd name="f31" fmla="val 61"/>
                <a:gd name="f32" fmla="val 433"/>
                <a:gd name="f33" fmla="val 31"/>
                <a:gd name="f34" fmla="val 413"/>
                <a:gd name="f35" fmla="val 392"/>
                <a:gd name="f36" fmla="val 27"/>
                <a:gd name="f37" fmla="val 351"/>
                <a:gd name="f38" fmla="val 54"/>
                <a:gd name="f39" fmla="val 311"/>
                <a:gd name="f40" fmla="val 82"/>
                <a:gd name="f41" fmla="val 270"/>
                <a:gd name="f42" fmla="val 89"/>
                <a:gd name="f43" fmla="val 275"/>
                <a:gd name="f44" fmla="val 97"/>
                <a:gd name="f45" fmla="val 280"/>
                <a:gd name="f46" fmla="val 105"/>
                <a:gd name="f47" fmla="val 285"/>
                <a:gd name="f48" fmla="val 107"/>
                <a:gd name="f49" fmla="val 282"/>
                <a:gd name="f50" fmla="val 108"/>
                <a:gd name="f51" fmla="val 279"/>
                <a:gd name="f52" fmla="val 111"/>
                <a:gd name="f53" fmla="val 277"/>
                <a:gd name="f54" fmla="val 114"/>
                <a:gd name="f55" fmla="val 273"/>
                <a:gd name="f56" fmla="val 113"/>
                <a:gd name="f57" fmla="val 110"/>
                <a:gd name="f58" fmla="val 266"/>
                <a:gd name="f59" fmla="val 76"/>
                <a:gd name="f60" fmla="val 229"/>
                <a:gd name="f61" fmla="val 63"/>
                <a:gd name="f62" fmla="val 185"/>
                <a:gd name="f63" fmla="val 71"/>
                <a:gd name="f64" fmla="val 135"/>
                <a:gd name="f65" fmla="val 80"/>
                <a:gd name="f66" fmla="val 77"/>
                <a:gd name="f67" fmla="val 128"/>
                <a:gd name="f68" fmla="val 28"/>
                <a:gd name="f69" fmla="val 14"/>
                <a:gd name="f70" fmla="val 249"/>
                <a:gd name="f71" fmla="val 347"/>
                <a:gd name="f72" fmla="val 78"/>
                <a:gd name="f73" fmla="val 361"/>
                <a:gd name="f74" fmla="val 98"/>
                <a:gd name="f75" fmla="val 368"/>
                <a:gd name="f76" fmla="val 121"/>
                <a:gd name="f77" fmla="val 371"/>
                <a:gd name="f78" fmla="val 212"/>
                <a:gd name="f79" fmla="val 341"/>
                <a:gd name="f80" fmla="val 274"/>
                <a:gd name="f81" fmla="val 287"/>
                <a:gd name="f82" fmla="val 299"/>
                <a:gd name="f83" fmla="val 245"/>
                <a:gd name="f84" fmla="val 319"/>
                <a:gd name="f85" fmla="val 203"/>
                <a:gd name="f86" fmla="val 106"/>
                <a:gd name="f87" fmla="val 102"/>
                <a:gd name="f88" fmla="val 217"/>
                <a:gd name="f89" fmla="val 150"/>
                <a:gd name="f90" fmla="val 272"/>
                <a:gd name="f91" fmla="val 211"/>
                <a:gd name="f92" fmla="val 281"/>
                <a:gd name="f93" fmla="val 330"/>
                <a:gd name="f94" fmla="val 236"/>
                <a:gd name="f95" fmla="val 335"/>
                <a:gd name="f96" fmla="val 340"/>
                <a:gd name="f97" fmla="val 292"/>
                <a:gd name="f98" fmla="val 53"/>
                <a:gd name="f99" fmla="val 48"/>
                <a:gd name="f100" fmla="val 165"/>
                <a:gd name="f101" fmla="val 43"/>
                <a:gd name="f102" fmla="val 109"/>
                <a:gd name="f103" fmla="val 93"/>
                <a:gd name="f104" fmla="+- 0 0 -90"/>
                <a:gd name="f105" fmla="*/ f3 1 380"/>
                <a:gd name="f106" fmla="*/ f4 1 453"/>
                <a:gd name="f107" fmla="val f5"/>
                <a:gd name="f108" fmla="val f6"/>
                <a:gd name="f109" fmla="val f7"/>
                <a:gd name="f110" fmla="*/ f104 f0 1"/>
                <a:gd name="f111" fmla="+- f109 0 f107"/>
                <a:gd name="f112" fmla="+- f108 0 f107"/>
                <a:gd name="f113" fmla="*/ f110 1 f2"/>
                <a:gd name="f114" fmla="*/ f112 1 380"/>
                <a:gd name="f115" fmla="*/ f111 1 453"/>
                <a:gd name="f116" fmla="*/ 160 f112 1"/>
                <a:gd name="f117" fmla="*/ 302 f111 1"/>
                <a:gd name="f118" fmla="*/ 154 f112 1"/>
                <a:gd name="f119" fmla="*/ 310 f111 1"/>
                <a:gd name="f120" fmla="*/ 156 f112 1"/>
                <a:gd name="f121" fmla="*/ 320 f111 1"/>
                <a:gd name="f122" fmla="*/ 173 f112 1"/>
                <a:gd name="f123" fmla="*/ 332 f111 1"/>
                <a:gd name="f124" fmla="*/ 91 f112 1"/>
                <a:gd name="f125" fmla="*/ 453 f111 1"/>
                <a:gd name="f126" fmla="*/ 0 f112 1"/>
                <a:gd name="f127" fmla="*/ 392 f111 1"/>
                <a:gd name="f128" fmla="*/ 82 f112 1"/>
                <a:gd name="f129" fmla="*/ 270 f111 1"/>
                <a:gd name="f130" fmla="*/ 105 f112 1"/>
                <a:gd name="f131" fmla="*/ 285 f111 1"/>
                <a:gd name="f132" fmla="*/ 111 f112 1"/>
                <a:gd name="f133" fmla="*/ 277 f111 1"/>
                <a:gd name="f134" fmla="*/ 110 f112 1"/>
                <a:gd name="f135" fmla="*/ 266 f111 1"/>
                <a:gd name="f136" fmla="*/ 71 f112 1"/>
                <a:gd name="f137" fmla="*/ 135 f111 1"/>
                <a:gd name="f138" fmla="*/ 185 f112 1"/>
                <a:gd name="f139" fmla="*/ 14 f111 1"/>
                <a:gd name="f140" fmla="*/ 347 f112 1"/>
                <a:gd name="f141" fmla="*/ 78 f111 1"/>
                <a:gd name="f142" fmla="*/ 371 f112 1"/>
                <a:gd name="f143" fmla="*/ 145 f111 1"/>
                <a:gd name="f144" fmla="*/ 287 f112 1"/>
                <a:gd name="f145" fmla="*/ 299 f111 1"/>
                <a:gd name="f146" fmla="*/ 106 f112 1"/>
                <a:gd name="f147" fmla="*/ 156 f111 1"/>
                <a:gd name="f148" fmla="*/ 211 f112 1"/>
                <a:gd name="f149" fmla="*/ 335 f112 1"/>
                <a:gd name="f150" fmla="*/ 173 f111 1"/>
                <a:gd name="f151" fmla="*/ 229 f112 1"/>
                <a:gd name="f152" fmla="*/ 48 f111 1"/>
                <a:gd name="f153" fmla="+- f113 0 f1"/>
                <a:gd name="f154" fmla="*/ f116 1 380"/>
                <a:gd name="f155" fmla="*/ f117 1 453"/>
                <a:gd name="f156" fmla="*/ f118 1 380"/>
                <a:gd name="f157" fmla="*/ f119 1 453"/>
                <a:gd name="f158" fmla="*/ f120 1 380"/>
                <a:gd name="f159" fmla="*/ f121 1 453"/>
                <a:gd name="f160" fmla="*/ f122 1 380"/>
                <a:gd name="f161" fmla="*/ f123 1 453"/>
                <a:gd name="f162" fmla="*/ f124 1 380"/>
                <a:gd name="f163" fmla="*/ f125 1 453"/>
                <a:gd name="f164" fmla="*/ f126 1 380"/>
                <a:gd name="f165" fmla="*/ f127 1 453"/>
                <a:gd name="f166" fmla="*/ f128 1 380"/>
                <a:gd name="f167" fmla="*/ f129 1 453"/>
                <a:gd name="f168" fmla="*/ f130 1 380"/>
                <a:gd name="f169" fmla="*/ f131 1 453"/>
                <a:gd name="f170" fmla="*/ f132 1 380"/>
                <a:gd name="f171" fmla="*/ f133 1 453"/>
                <a:gd name="f172" fmla="*/ f134 1 380"/>
                <a:gd name="f173" fmla="*/ f135 1 453"/>
                <a:gd name="f174" fmla="*/ f136 1 380"/>
                <a:gd name="f175" fmla="*/ f137 1 453"/>
                <a:gd name="f176" fmla="*/ f138 1 380"/>
                <a:gd name="f177" fmla="*/ f139 1 453"/>
                <a:gd name="f178" fmla="*/ f140 1 380"/>
                <a:gd name="f179" fmla="*/ f141 1 453"/>
                <a:gd name="f180" fmla="*/ f142 1 380"/>
                <a:gd name="f181" fmla="*/ f143 1 453"/>
                <a:gd name="f182" fmla="*/ f144 1 380"/>
                <a:gd name="f183" fmla="*/ f145 1 453"/>
                <a:gd name="f184" fmla="*/ f146 1 380"/>
                <a:gd name="f185" fmla="*/ f147 1 453"/>
                <a:gd name="f186" fmla="*/ f148 1 380"/>
                <a:gd name="f187" fmla="*/ f149 1 380"/>
                <a:gd name="f188" fmla="*/ f150 1 453"/>
                <a:gd name="f189" fmla="*/ f151 1 380"/>
                <a:gd name="f190" fmla="*/ f152 1 453"/>
                <a:gd name="f191" fmla="*/ 0 1 f114"/>
                <a:gd name="f192" fmla="*/ f108 1 f114"/>
                <a:gd name="f193" fmla="*/ 0 1 f115"/>
                <a:gd name="f194" fmla="*/ f109 1 f115"/>
                <a:gd name="f195" fmla="*/ f154 1 f114"/>
                <a:gd name="f196" fmla="*/ f155 1 f115"/>
                <a:gd name="f197" fmla="*/ f156 1 f114"/>
                <a:gd name="f198" fmla="*/ f157 1 f115"/>
                <a:gd name="f199" fmla="*/ f158 1 f114"/>
                <a:gd name="f200" fmla="*/ f159 1 f115"/>
                <a:gd name="f201" fmla="*/ f160 1 f114"/>
                <a:gd name="f202" fmla="*/ f161 1 f115"/>
                <a:gd name="f203" fmla="*/ f162 1 f114"/>
                <a:gd name="f204" fmla="*/ f163 1 f115"/>
                <a:gd name="f205" fmla="*/ f164 1 f114"/>
                <a:gd name="f206" fmla="*/ f165 1 f115"/>
                <a:gd name="f207" fmla="*/ f166 1 f114"/>
                <a:gd name="f208" fmla="*/ f167 1 f115"/>
                <a:gd name="f209" fmla="*/ f168 1 f114"/>
                <a:gd name="f210" fmla="*/ f169 1 f115"/>
                <a:gd name="f211" fmla="*/ f170 1 f114"/>
                <a:gd name="f212" fmla="*/ f171 1 f115"/>
                <a:gd name="f213" fmla="*/ f172 1 f114"/>
                <a:gd name="f214" fmla="*/ f173 1 f115"/>
                <a:gd name="f215" fmla="*/ f174 1 f114"/>
                <a:gd name="f216" fmla="*/ f175 1 f115"/>
                <a:gd name="f217" fmla="*/ f176 1 f114"/>
                <a:gd name="f218" fmla="*/ f177 1 f115"/>
                <a:gd name="f219" fmla="*/ f178 1 f114"/>
                <a:gd name="f220" fmla="*/ f179 1 f115"/>
                <a:gd name="f221" fmla="*/ f180 1 f114"/>
                <a:gd name="f222" fmla="*/ f181 1 f115"/>
                <a:gd name="f223" fmla="*/ f182 1 f114"/>
                <a:gd name="f224" fmla="*/ f183 1 f115"/>
                <a:gd name="f225" fmla="*/ f184 1 f114"/>
                <a:gd name="f226" fmla="*/ f185 1 f115"/>
                <a:gd name="f227" fmla="*/ f186 1 f114"/>
                <a:gd name="f228" fmla="*/ f187 1 f114"/>
                <a:gd name="f229" fmla="*/ f188 1 f115"/>
                <a:gd name="f230" fmla="*/ f189 1 f114"/>
                <a:gd name="f231" fmla="*/ f190 1 f115"/>
                <a:gd name="f232" fmla="*/ f191 f105 1"/>
                <a:gd name="f233" fmla="*/ f192 f105 1"/>
                <a:gd name="f234" fmla="*/ f194 f106 1"/>
                <a:gd name="f235" fmla="*/ f193 f106 1"/>
                <a:gd name="f236" fmla="*/ f195 f105 1"/>
                <a:gd name="f237" fmla="*/ f196 f106 1"/>
                <a:gd name="f238" fmla="*/ f197 f105 1"/>
                <a:gd name="f239" fmla="*/ f198 f106 1"/>
                <a:gd name="f240" fmla="*/ f199 f105 1"/>
                <a:gd name="f241" fmla="*/ f200 f106 1"/>
                <a:gd name="f242" fmla="*/ f201 f105 1"/>
                <a:gd name="f243" fmla="*/ f202 f106 1"/>
                <a:gd name="f244" fmla="*/ f203 f105 1"/>
                <a:gd name="f245" fmla="*/ f204 f106 1"/>
                <a:gd name="f246" fmla="*/ f205 f105 1"/>
                <a:gd name="f247" fmla="*/ f206 f106 1"/>
                <a:gd name="f248" fmla="*/ f207 f105 1"/>
                <a:gd name="f249" fmla="*/ f208 f106 1"/>
                <a:gd name="f250" fmla="*/ f209 f105 1"/>
                <a:gd name="f251" fmla="*/ f210 f106 1"/>
                <a:gd name="f252" fmla="*/ f211 f105 1"/>
                <a:gd name="f253" fmla="*/ f212 f106 1"/>
                <a:gd name="f254" fmla="*/ f213 f105 1"/>
                <a:gd name="f255" fmla="*/ f214 f106 1"/>
                <a:gd name="f256" fmla="*/ f215 f105 1"/>
                <a:gd name="f257" fmla="*/ f216 f106 1"/>
                <a:gd name="f258" fmla="*/ f217 f105 1"/>
                <a:gd name="f259" fmla="*/ f218 f106 1"/>
                <a:gd name="f260" fmla="*/ f219 f105 1"/>
                <a:gd name="f261" fmla="*/ f220 f106 1"/>
                <a:gd name="f262" fmla="*/ f221 f105 1"/>
                <a:gd name="f263" fmla="*/ f222 f106 1"/>
                <a:gd name="f264" fmla="*/ f223 f105 1"/>
                <a:gd name="f265" fmla="*/ f224 f106 1"/>
                <a:gd name="f266" fmla="*/ f225 f105 1"/>
                <a:gd name="f267" fmla="*/ f226 f106 1"/>
                <a:gd name="f268" fmla="*/ f227 f105 1"/>
                <a:gd name="f269" fmla="*/ f228 f105 1"/>
                <a:gd name="f270" fmla="*/ f229 f106 1"/>
                <a:gd name="f271" fmla="*/ f230 f105 1"/>
                <a:gd name="f272" fmla="*/ f231 f106 1"/>
              </a:gdLst>
              <a:ahLst/>
              <a:cxnLst>
                <a:cxn ang="3cd4">
                  <a:pos x="hc" y="t"/>
                </a:cxn>
                <a:cxn ang="0">
                  <a:pos x="r" y="vc"/>
                </a:cxn>
                <a:cxn ang="cd4">
                  <a:pos x="hc" y="b"/>
                </a:cxn>
                <a:cxn ang="cd2">
                  <a:pos x="l" y="vc"/>
                </a:cxn>
                <a:cxn ang="f153">
                  <a:pos x="f236" y="f237"/>
                </a:cxn>
                <a:cxn ang="f153">
                  <a:pos x="f238" y="f239"/>
                </a:cxn>
                <a:cxn ang="f153">
                  <a:pos x="f240" y="f241"/>
                </a:cxn>
                <a:cxn ang="f153">
                  <a:pos x="f242" y="f243"/>
                </a:cxn>
                <a:cxn ang="f153">
                  <a:pos x="f244" y="f245"/>
                </a:cxn>
                <a:cxn ang="f153">
                  <a:pos x="f246" y="f247"/>
                </a:cxn>
                <a:cxn ang="f153">
                  <a:pos x="f248" y="f249"/>
                </a:cxn>
                <a:cxn ang="f153">
                  <a:pos x="f250" y="f251"/>
                </a:cxn>
                <a:cxn ang="f153">
                  <a:pos x="f252" y="f253"/>
                </a:cxn>
                <a:cxn ang="f153">
                  <a:pos x="f254" y="f255"/>
                </a:cxn>
                <a:cxn ang="f153">
                  <a:pos x="f256" y="f257"/>
                </a:cxn>
                <a:cxn ang="f153">
                  <a:pos x="f258" y="f259"/>
                </a:cxn>
                <a:cxn ang="f153">
                  <a:pos x="f260" y="f261"/>
                </a:cxn>
                <a:cxn ang="f153">
                  <a:pos x="f262" y="f263"/>
                </a:cxn>
                <a:cxn ang="f153">
                  <a:pos x="f264" y="f265"/>
                </a:cxn>
                <a:cxn ang="f153">
                  <a:pos x="f236" y="f237"/>
                </a:cxn>
                <a:cxn ang="f153">
                  <a:pos x="f266" y="f267"/>
                </a:cxn>
                <a:cxn ang="f153">
                  <a:pos x="f268" y="f253"/>
                </a:cxn>
                <a:cxn ang="f153">
                  <a:pos x="f269" y="f270"/>
                </a:cxn>
                <a:cxn ang="f153">
                  <a:pos x="f271" y="f272"/>
                </a:cxn>
                <a:cxn ang="f153">
                  <a:pos x="f266" y="f267"/>
                </a:cxn>
              </a:cxnLst>
              <a:rect l="f232" t="f235" r="f233" b="f234"/>
              <a:pathLst>
                <a:path w="380" h="453">
                  <a:moveTo>
                    <a:pt x="f8" y="f9"/>
                  </a:moveTo>
                  <a:cubicBezTo>
                    <a:pt x="f10" y="f11"/>
                    <a:pt x="f12" y="f13"/>
                    <a:pt x="f14" y="f15"/>
                  </a:cubicBezTo>
                  <a:cubicBezTo>
                    <a:pt x="f16" y="f17"/>
                    <a:pt x="f16" y="f18"/>
                    <a:pt x="f12" y="f19"/>
                  </a:cubicBezTo>
                  <a:cubicBezTo>
                    <a:pt x="f20" y="f21"/>
                    <a:pt x="f22" y="f23"/>
                    <a:pt x="f24" y="f25"/>
                  </a:cubicBezTo>
                  <a:cubicBezTo>
                    <a:pt x="f26" y="f27"/>
                    <a:pt x="f28" y="f29"/>
                    <a:pt x="f30" y="f7"/>
                  </a:cubicBezTo>
                  <a:cubicBezTo>
                    <a:pt x="f31" y="f32"/>
                    <a:pt x="f33" y="f34"/>
                    <a:pt x="f5" y="f35"/>
                  </a:cubicBezTo>
                  <a:cubicBezTo>
                    <a:pt x="f36" y="f37"/>
                    <a:pt x="f38" y="f39"/>
                    <a:pt x="f40" y="f41"/>
                  </a:cubicBezTo>
                  <a:cubicBezTo>
                    <a:pt x="f42" y="f43"/>
                    <a:pt x="f44" y="f45"/>
                    <a:pt x="f46" y="f47"/>
                  </a:cubicBezTo>
                  <a:cubicBezTo>
                    <a:pt x="f48" y="f49"/>
                    <a:pt x="f50" y="f51"/>
                    <a:pt x="f52" y="f53"/>
                  </a:cubicBezTo>
                  <a:cubicBezTo>
                    <a:pt x="f54" y="f55"/>
                    <a:pt x="f56" y="f41"/>
                    <a:pt x="f57" y="f58"/>
                  </a:cubicBezTo>
                  <a:cubicBezTo>
                    <a:pt x="f59" y="f60"/>
                    <a:pt x="f61" y="f62"/>
                    <a:pt x="f63" y="f64"/>
                  </a:cubicBezTo>
                  <a:cubicBezTo>
                    <a:pt x="f65" y="f66"/>
                    <a:pt x="f67" y="f68"/>
                    <a:pt x="f62" y="f69"/>
                  </a:cubicBezTo>
                  <a:cubicBezTo>
                    <a:pt x="f70" y="f5"/>
                    <a:pt x="f17" y="f36"/>
                    <a:pt x="f71" y="f72"/>
                  </a:cubicBezTo>
                  <a:cubicBezTo>
                    <a:pt x="f73" y="f74"/>
                    <a:pt x="f75" y="f76"/>
                    <a:pt x="f77" y="f26"/>
                  </a:cubicBezTo>
                  <a:cubicBezTo>
                    <a:pt x="f6" y="f78"/>
                    <a:pt x="f79" y="f80"/>
                    <a:pt x="f81" y="f82"/>
                  </a:cubicBezTo>
                  <a:cubicBezTo>
                    <a:pt x="f83" y="f84"/>
                    <a:pt x="f85" y="f19"/>
                    <a:pt x="f8" y="f9"/>
                  </a:cubicBezTo>
                  <a:close/>
                  <a:moveTo>
                    <a:pt x="f86" y="f12"/>
                  </a:moveTo>
                  <a:cubicBezTo>
                    <a:pt x="f87" y="f88"/>
                    <a:pt x="f89" y="f90"/>
                    <a:pt x="f91" y="f53"/>
                  </a:cubicBezTo>
                  <a:cubicBezTo>
                    <a:pt x="f80" y="f92"/>
                    <a:pt x="f93" y="f94"/>
                    <a:pt x="f95" y="f24"/>
                  </a:cubicBezTo>
                  <a:cubicBezTo>
                    <a:pt x="f96" y="f86"/>
                    <a:pt x="f97" y="f98"/>
                    <a:pt x="f60" y="f99"/>
                  </a:cubicBezTo>
                  <a:cubicBezTo>
                    <a:pt x="f100" y="f101"/>
                    <a:pt x="f102" y="f103"/>
                    <a:pt x="f86" y="f12"/>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345" name="Freeform 355">
              <a:extLst>
                <a:ext uri="{FF2B5EF4-FFF2-40B4-BE49-F238E27FC236}">
                  <a16:creationId xmlns:a16="http://schemas.microsoft.com/office/drawing/2014/main" id="{1E32AA3B-81EB-D433-BDEA-B0E886D37976}"/>
                </a:ext>
              </a:extLst>
            </p:cNvPr>
            <p:cNvSpPr/>
            <p:nvPr/>
          </p:nvSpPr>
          <p:spPr>
            <a:xfrm>
              <a:off x="11333777" y="5418414"/>
              <a:ext cx="325434" cy="268284"/>
            </a:xfrm>
            <a:custGeom>
              <a:avLst/>
              <a:gdLst>
                <a:gd name="f0" fmla="val 10800000"/>
                <a:gd name="f1" fmla="val 5400000"/>
                <a:gd name="f2" fmla="val 180"/>
                <a:gd name="f3" fmla="val w"/>
                <a:gd name="f4" fmla="val h"/>
                <a:gd name="f5" fmla="val 0"/>
                <a:gd name="f6" fmla="val 225"/>
                <a:gd name="f7" fmla="val 185"/>
                <a:gd name="f8" fmla="val 76"/>
                <a:gd name="f9" fmla="val 150"/>
                <a:gd name="f10" fmla="val 61"/>
                <a:gd name="f11" fmla="val 122"/>
                <a:gd name="f12" fmla="val 184"/>
                <a:gd name="f13" fmla="val 222"/>
                <a:gd name="f14" fmla="val 219"/>
                <a:gd name="f15" fmla="val 216"/>
                <a:gd name="f16" fmla="val 147"/>
                <a:gd name="f17" fmla="val 79"/>
                <a:gd name="f18" fmla="val 11"/>
                <a:gd name="f19" fmla="val 2"/>
                <a:gd name="f20" fmla="val 182"/>
                <a:gd name="f21" fmla="val 173"/>
                <a:gd name="f22" fmla="val 120"/>
                <a:gd name="f23" fmla="val 66"/>
                <a:gd name="f24" fmla="val 13"/>
                <a:gd name="f25" fmla="val 9"/>
                <a:gd name="f26" fmla="val 5"/>
                <a:gd name="f27" fmla="+- 0 0 -90"/>
                <a:gd name="f28" fmla="*/ f3 1 225"/>
                <a:gd name="f29" fmla="*/ f4 1 185"/>
                <a:gd name="f30" fmla="val f5"/>
                <a:gd name="f31" fmla="val f6"/>
                <a:gd name="f32" fmla="val f7"/>
                <a:gd name="f33" fmla="*/ f27 f0 1"/>
                <a:gd name="f34" fmla="+- f32 0 f30"/>
                <a:gd name="f35" fmla="+- f31 0 f30"/>
                <a:gd name="f36" fmla="*/ f33 1 f2"/>
                <a:gd name="f37" fmla="*/ f35 1 225"/>
                <a:gd name="f38" fmla="*/ f34 1 185"/>
                <a:gd name="f39" fmla="*/ 0 f35 1"/>
                <a:gd name="f40" fmla="*/ 0 f34 1"/>
                <a:gd name="f41" fmla="*/ 225 f35 1"/>
                <a:gd name="f42" fmla="*/ 184 f34 1"/>
                <a:gd name="f43" fmla="*/ 216 f35 1"/>
                <a:gd name="f44" fmla="*/ 11 f35 1"/>
                <a:gd name="f45" fmla="*/ 185 f34 1"/>
                <a:gd name="f46" fmla="*/ 173 f34 1"/>
                <a:gd name="f47" fmla="*/ 13 f34 1"/>
                <a:gd name="f48" fmla="+- f36 0 f1"/>
                <a:gd name="f49" fmla="*/ f39 1 225"/>
                <a:gd name="f50" fmla="*/ f40 1 185"/>
                <a:gd name="f51" fmla="*/ f41 1 225"/>
                <a:gd name="f52" fmla="*/ f42 1 185"/>
                <a:gd name="f53" fmla="*/ f43 1 225"/>
                <a:gd name="f54" fmla="*/ f44 1 225"/>
                <a:gd name="f55" fmla="*/ f45 1 185"/>
                <a:gd name="f56" fmla="*/ f46 1 185"/>
                <a:gd name="f57" fmla="*/ f47 1 185"/>
                <a:gd name="f58" fmla="*/ 0 1 f37"/>
                <a:gd name="f59" fmla="*/ f31 1 f37"/>
                <a:gd name="f60" fmla="*/ 0 1 f38"/>
                <a:gd name="f61" fmla="*/ f32 1 f38"/>
                <a:gd name="f62" fmla="*/ f49 1 f37"/>
                <a:gd name="f63" fmla="*/ f50 1 f38"/>
                <a:gd name="f64" fmla="*/ f51 1 f37"/>
                <a:gd name="f65" fmla="*/ f52 1 f38"/>
                <a:gd name="f66" fmla="*/ f53 1 f37"/>
                <a:gd name="f67" fmla="*/ f54 1 f37"/>
                <a:gd name="f68" fmla="*/ f55 1 f38"/>
                <a:gd name="f69" fmla="*/ f56 1 f38"/>
                <a:gd name="f70" fmla="*/ f57 1 f38"/>
                <a:gd name="f71" fmla="*/ f58 f28 1"/>
                <a:gd name="f72" fmla="*/ f59 f28 1"/>
                <a:gd name="f73" fmla="*/ f61 f29 1"/>
                <a:gd name="f74" fmla="*/ f60 f29 1"/>
                <a:gd name="f75" fmla="*/ f62 f28 1"/>
                <a:gd name="f76" fmla="*/ f63 f29 1"/>
                <a:gd name="f77" fmla="*/ f64 f28 1"/>
                <a:gd name="f78" fmla="*/ f65 f29 1"/>
                <a:gd name="f79" fmla="*/ f66 f28 1"/>
                <a:gd name="f80" fmla="*/ f67 f28 1"/>
                <a:gd name="f81" fmla="*/ f68 f29 1"/>
                <a:gd name="f82" fmla="*/ f69 f29 1"/>
                <a:gd name="f83" fmla="*/ f70 f29 1"/>
              </a:gdLst>
              <a:ahLst/>
              <a:cxnLst>
                <a:cxn ang="3cd4">
                  <a:pos x="hc" y="t"/>
                </a:cxn>
                <a:cxn ang="0">
                  <a:pos x="r" y="vc"/>
                </a:cxn>
                <a:cxn ang="cd4">
                  <a:pos x="hc" y="b"/>
                </a:cxn>
                <a:cxn ang="cd2">
                  <a:pos x="l" y="vc"/>
                </a:cxn>
                <a:cxn ang="f48">
                  <a:pos x="f75" y="f76"/>
                </a:cxn>
                <a:cxn ang="f48">
                  <a:pos x="f77" y="f76"/>
                </a:cxn>
                <a:cxn ang="f48">
                  <a:pos x="f77" y="f78"/>
                </a:cxn>
                <a:cxn ang="f48">
                  <a:pos x="f79" y="f78"/>
                </a:cxn>
                <a:cxn ang="f48">
                  <a:pos x="f80" y="f81"/>
                </a:cxn>
                <a:cxn ang="f48">
                  <a:pos x="f75" y="f82"/>
                </a:cxn>
                <a:cxn ang="f48">
                  <a:pos x="f75" y="f83"/>
                </a:cxn>
                <a:cxn ang="f48">
                  <a:pos x="f75" y="f76"/>
                </a:cxn>
              </a:cxnLst>
              <a:rect l="f71" t="f74" r="f72" b="f73"/>
              <a:pathLst>
                <a:path w="225" h="185">
                  <a:moveTo>
                    <a:pt x="f5" y="f5"/>
                  </a:moveTo>
                  <a:cubicBezTo>
                    <a:pt x="f8" y="f5"/>
                    <a:pt x="f9" y="f5"/>
                    <a:pt x="f6" y="f5"/>
                  </a:cubicBezTo>
                  <a:cubicBezTo>
                    <a:pt x="f6" y="f10"/>
                    <a:pt x="f6" y="f11"/>
                    <a:pt x="f6" y="f12"/>
                  </a:cubicBezTo>
                  <a:cubicBezTo>
                    <a:pt x="f13" y="f12"/>
                    <a:pt x="f14" y="f12"/>
                    <a:pt x="f15" y="f12"/>
                  </a:cubicBezTo>
                  <a:cubicBezTo>
                    <a:pt x="f16" y="f12"/>
                    <a:pt x="f17" y="f12"/>
                    <a:pt x="f18" y="f7"/>
                  </a:cubicBezTo>
                  <a:cubicBezTo>
                    <a:pt x="f19" y="f7"/>
                    <a:pt x="f5" y="f20"/>
                    <a:pt x="f5" y="f21"/>
                  </a:cubicBezTo>
                  <a:cubicBezTo>
                    <a:pt x="f5" y="f22"/>
                    <a:pt x="f5" y="f23"/>
                    <a:pt x="f5" y="f24"/>
                  </a:cubicBezTo>
                  <a:cubicBezTo>
                    <a:pt x="f5" y="f25"/>
                    <a:pt x="f5" y="f26"/>
                    <a:pt x="f5" y="f5"/>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346" name="Freeform 356">
              <a:extLst>
                <a:ext uri="{FF2B5EF4-FFF2-40B4-BE49-F238E27FC236}">
                  <a16:creationId xmlns:a16="http://schemas.microsoft.com/office/drawing/2014/main" id="{436295A0-FDBD-72E7-B9BF-3A4D73EC7123}"/>
                </a:ext>
              </a:extLst>
            </p:cNvPr>
            <p:cNvSpPr/>
            <p:nvPr/>
          </p:nvSpPr>
          <p:spPr>
            <a:xfrm>
              <a:off x="11284564" y="3361014"/>
              <a:ext cx="455608" cy="577845"/>
            </a:xfrm>
            <a:custGeom>
              <a:avLst/>
              <a:gdLst>
                <a:gd name="f0" fmla="val 10800000"/>
                <a:gd name="f1" fmla="val 5400000"/>
                <a:gd name="f2" fmla="val 180"/>
                <a:gd name="f3" fmla="val w"/>
                <a:gd name="f4" fmla="val h"/>
                <a:gd name="f5" fmla="val 0"/>
                <a:gd name="f6" fmla="val 315"/>
                <a:gd name="f7" fmla="val 400"/>
                <a:gd name="f8" fmla="val 200"/>
                <a:gd name="f9" fmla="val 144"/>
                <a:gd name="f10" fmla="val 89"/>
                <a:gd name="f11" fmla="val 34"/>
                <a:gd name="f12" fmla="val 12"/>
                <a:gd name="f13" fmla="val 109"/>
                <a:gd name="f14" fmla="val 184"/>
                <a:gd name="f15" fmla="val 260"/>
                <a:gd name="f16" fmla="val 267"/>
                <a:gd name="f17" fmla="val 274"/>
                <a:gd name="f18" fmla="val 281"/>
                <a:gd name="f19" fmla="val 302"/>
                <a:gd name="f20" fmla="val 110"/>
                <a:gd name="f21" fmla="val 186"/>
                <a:gd name="f22" fmla="val 262"/>
                <a:gd name="f23" fmla="val 297"/>
                <a:gd name="f24" fmla="val 332"/>
                <a:gd name="f25" fmla="val 367"/>
                <a:gd name="f26" fmla="val 388"/>
                <a:gd name="f27" fmla="val 304"/>
                <a:gd name="f28" fmla="val 283"/>
                <a:gd name="f29" fmla="val 116"/>
                <a:gd name="f30" fmla="val 32"/>
                <a:gd name="f31" fmla="val 11"/>
                <a:gd name="f32" fmla="val 311"/>
                <a:gd name="f33" fmla="val 255"/>
                <a:gd name="f34" fmla="val 293"/>
                <a:gd name="f35" fmla="val 152"/>
                <a:gd name="f36" fmla="val 105"/>
                <a:gd name="f37" fmla="val 58"/>
                <a:gd name="f38" fmla="val 35"/>
                <a:gd name="f39" fmla="val 285"/>
                <a:gd name="f40" fmla="val 26"/>
                <a:gd name="f41" fmla="val 193"/>
                <a:gd name="f42" fmla="val 123"/>
                <a:gd name="f43" fmla="val 53"/>
                <a:gd name="f44" fmla="val 22"/>
                <a:gd name="f45" fmla="val 57"/>
                <a:gd name="f46" fmla="val 96"/>
                <a:gd name="f47" fmla="val 135"/>
                <a:gd name="f48" fmla="val 174"/>
                <a:gd name="f49" fmla="val 231"/>
                <a:gd name="f50" fmla="val 288"/>
                <a:gd name="f51" fmla="val 345"/>
                <a:gd name="f52" fmla="val 363"/>
                <a:gd name="f53" fmla="val 374"/>
                <a:gd name="f54" fmla="val 50"/>
                <a:gd name="f55" fmla="val 121"/>
                <a:gd name="f56" fmla="val 192"/>
                <a:gd name="f57" fmla="val 263"/>
                <a:gd name="f58" fmla="val 364"/>
                <a:gd name="f59" fmla="val 344"/>
                <a:gd name="f60" fmla="val 296"/>
                <a:gd name="f61" fmla="val 248"/>
                <a:gd name="f62" fmla="+- 0 0 -90"/>
                <a:gd name="f63" fmla="*/ f3 1 315"/>
                <a:gd name="f64" fmla="*/ f4 1 400"/>
                <a:gd name="f65" fmla="val f5"/>
                <a:gd name="f66" fmla="val f6"/>
                <a:gd name="f67" fmla="val f7"/>
                <a:gd name="f68" fmla="*/ f62 f0 1"/>
                <a:gd name="f69" fmla="+- f67 0 f65"/>
                <a:gd name="f70" fmla="+- f66 0 f65"/>
                <a:gd name="f71" fmla="*/ f68 1 f2"/>
                <a:gd name="f72" fmla="*/ f70 1 315"/>
                <a:gd name="f73" fmla="*/ f69 1 400"/>
                <a:gd name="f74" fmla="*/ 0 f70 1"/>
                <a:gd name="f75" fmla="*/ 200 f69 1"/>
                <a:gd name="f76" fmla="*/ 34 f69 1"/>
                <a:gd name="f77" fmla="*/ 34 f70 1"/>
                <a:gd name="f78" fmla="*/ 0 f69 1"/>
                <a:gd name="f79" fmla="*/ 260 f70 1"/>
                <a:gd name="f80" fmla="*/ 281 f70 1"/>
                <a:gd name="f81" fmla="*/ 315 f70 1"/>
                <a:gd name="f82" fmla="*/ 262 f69 1"/>
                <a:gd name="f83" fmla="*/ 367 f69 1"/>
                <a:gd name="f84" fmla="*/ 283 f70 1"/>
                <a:gd name="f85" fmla="*/ 400 f69 1"/>
                <a:gd name="f86" fmla="*/ 32 f70 1"/>
                <a:gd name="f87" fmla="*/ 293 f70 1"/>
                <a:gd name="f88" fmla="*/ 58 f69 1"/>
                <a:gd name="f89" fmla="*/ 262 f70 1"/>
                <a:gd name="f90" fmla="*/ 26 f69 1"/>
                <a:gd name="f91" fmla="*/ 53 f70 1"/>
                <a:gd name="f92" fmla="*/ 22 f70 1"/>
                <a:gd name="f93" fmla="*/ 57 f69 1"/>
                <a:gd name="f94" fmla="*/ 174 f69 1"/>
                <a:gd name="f95" fmla="*/ 345 f69 1"/>
                <a:gd name="f96" fmla="*/ 50 f70 1"/>
                <a:gd name="f97" fmla="*/ 374 f69 1"/>
                <a:gd name="f98" fmla="*/ 263 f70 1"/>
                <a:gd name="f99" fmla="*/ 344 f69 1"/>
                <a:gd name="f100" fmla="+- f71 0 f1"/>
                <a:gd name="f101" fmla="*/ f74 1 315"/>
                <a:gd name="f102" fmla="*/ f75 1 400"/>
                <a:gd name="f103" fmla="*/ f76 1 400"/>
                <a:gd name="f104" fmla="*/ f77 1 315"/>
                <a:gd name="f105" fmla="*/ f78 1 400"/>
                <a:gd name="f106" fmla="*/ f79 1 315"/>
                <a:gd name="f107" fmla="*/ f80 1 315"/>
                <a:gd name="f108" fmla="*/ f81 1 315"/>
                <a:gd name="f109" fmla="*/ f82 1 400"/>
                <a:gd name="f110" fmla="*/ f83 1 400"/>
                <a:gd name="f111" fmla="*/ f84 1 315"/>
                <a:gd name="f112" fmla="*/ f85 1 400"/>
                <a:gd name="f113" fmla="*/ f86 1 315"/>
                <a:gd name="f114" fmla="*/ f87 1 315"/>
                <a:gd name="f115" fmla="*/ f88 1 400"/>
                <a:gd name="f116" fmla="*/ f89 1 315"/>
                <a:gd name="f117" fmla="*/ f90 1 400"/>
                <a:gd name="f118" fmla="*/ f91 1 315"/>
                <a:gd name="f119" fmla="*/ f92 1 315"/>
                <a:gd name="f120" fmla="*/ f93 1 400"/>
                <a:gd name="f121" fmla="*/ f94 1 400"/>
                <a:gd name="f122" fmla="*/ f95 1 400"/>
                <a:gd name="f123" fmla="*/ f96 1 315"/>
                <a:gd name="f124" fmla="*/ f97 1 400"/>
                <a:gd name="f125" fmla="*/ f98 1 315"/>
                <a:gd name="f126" fmla="*/ f99 1 400"/>
                <a:gd name="f127" fmla="*/ 0 1 f72"/>
                <a:gd name="f128" fmla="*/ f66 1 f72"/>
                <a:gd name="f129" fmla="*/ 0 1 f73"/>
                <a:gd name="f130" fmla="*/ f67 1 f73"/>
                <a:gd name="f131" fmla="*/ f101 1 f72"/>
                <a:gd name="f132" fmla="*/ f102 1 f73"/>
                <a:gd name="f133" fmla="*/ f103 1 f73"/>
                <a:gd name="f134" fmla="*/ f104 1 f72"/>
                <a:gd name="f135" fmla="*/ f105 1 f73"/>
                <a:gd name="f136" fmla="*/ f106 1 f72"/>
                <a:gd name="f137" fmla="*/ f107 1 f72"/>
                <a:gd name="f138" fmla="*/ f108 1 f72"/>
                <a:gd name="f139" fmla="*/ f109 1 f73"/>
                <a:gd name="f140" fmla="*/ f110 1 f73"/>
                <a:gd name="f141" fmla="*/ f111 1 f72"/>
                <a:gd name="f142" fmla="*/ f112 1 f73"/>
                <a:gd name="f143" fmla="*/ f113 1 f72"/>
                <a:gd name="f144" fmla="*/ f114 1 f72"/>
                <a:gd name="f145" fmla="*/ f115 1 f73"/>
                <a:gd name="f146" fmla="*/ f116 1 f72"/>
                <a:gd name="f147" fmla="*/ f117 1 f73"/>
                <a:gd name="f148" fmla="*/ f118 1 f72"/>
                <a:gd name="f149" fmla="*/ f119 1 f72"/>
                <a:gd name="f150" fmla="*/ f120 1 f73"/>
                <a:gd name="f151" fmla="*/ f121 1 f73"/>
                <a:gd name="f152" fmla="*/ f122 1 f73"/>
                <a:gd name="f153" fmla="*/ f123 1 f72"/>
                <a:gd name="f154" fmla="*/ f124 1 f73"/>
                <a:gd name="f155" fmla="*/ f125 1 f72"/>
                <a:gd name="f156" fmla="*/ f126 1 f73"/>
                <a:gd name="f157" fmla="*/ f127 f63 1"/>
                <a:gd name="f158" fmla="*/ f128 f63 1"/>
                <a:gd name="f159" fmla="*/ f130 f64 1"/>
                <a:gd name="f160" fmla="*/ f129 f64 1"/>
                <a:gd name="f161" fmla="*/ f131 f63 1"/>
                <a:gd name="f162" fmla="*/ f132 f64 1"/>
                <a:gd name="f163" fmla="*/ f133 f64 1"/>
                <a:gd name="f164" fmla="*/ f134 f63 1"/>
                <a:gd name="f165" fmla="*/ f135 f64 1"/>
                <a:gd name="f166" fmla="*/ f136 f63 1"/>
                <a:gd name="f167" fmla="*/ f137 f63 1"/>
                <a:gd name="f168" fmla="*/ f138 f63 1"/>
                <a:gd name="f169" fmla="*/ f139 f64 1"/>
                <a:gd name="f170" fmla="*/ f140 f64 1"/>
                <a:gd name="f171" fmla="*/ f141 f63 1"/>
                <a:gd name="f172" fmla="*/ f142 f64 1"/>
                <a:gd name="f173" fmla="*/ f143 f63 1"/>
                <a:gd name="f174" fmla="*/ f144 f63 1"/>
                <a:gd name="f175" fmla="*/ f145 f64 1"/>
                <a:gd name="f176" fmla="*/ f146 f63 1"/>
                <a:gd name="f177" fmla="*/ f147 f64 1"/>
                <a:gd name="f178" fmla="*/ f148 f63 1"/>
                <a:gd name="f179" fmla="*/ f149 f63 1"/>
                <a:gd name="f180" fmla="*/ f150 f64 1"/>
                <a:gd name="f181" fmla="*/ f151 f64 1"/>
                <a:gd name="f182" fmla="*/ f152 f64 1"/>
                <a:gd name="f183" fmla="*/ f153 f63 1"/>
                <a:gd name="f184" fmla="*/ f154 f64 1"/>
                <a:gd name="f185" fmla="*/ f155 f63 1"/>
                <a:gd name="f186" fmla="*/ f156 f64 1"/>
              </a:gdLst>
              <a:ahLst/>
              <a:cxnLst>
                <a:cxn ang="3cd4">
                  <a:pos x="hc" y="t"/>
                </a:cxn>
                <a:cxn ang="0">
                  <a:pos x="r" y="vc"/>
                </a:cxn>
                <a:cxn ang="cd4">
                  <a:pos x="hc" y="b"/>
                </a:cxn>
                <a:cxn ang="cd2">
                  <a:pos x="l" y="vc"/>
                </a:cxn>
                <a:cxn ang="f100">
                  <a:pos x="f161" y="f162"/>
                </a:cxn>
                <a:cxn ang="f100">
                  <a:pos x="f161" y="f163"/>
                </a:cxn>
                <a:cxn ang="f100">
                  <a:pos x="f164" y="f165"/>
                </a:cxn>
                <a:cxn ang="f100">
                  <a:pos x="f166" y="f165"/>
                </a:cxn>
                <a:cxn ang="f100">
                  <a:pos x="f167" y="f165"/>
                </a:cxn>
                <a:cxn ang="f100">
                  <a:pos x="f168" y="f163"/>
                </a:cxn>
                <a:cxn ang="f100">
                  <a:pos x="f168" y="f169"/>
                </a:cxn>
                <a:cxn ang="f100">
                  <a:pos x="f168" y="f170"/>
                </a:cxn>
                <a:cxn ang="f100">
                  <a:pos x="f171" y="f172"/>
                </a:cxn>
                <a:cxn ang="f100">
                  <a:pos x="f173" y="f172"/>
                </a:cxn>
                <a:cxn ang="f100">
                  <a:pos x="f161" y="f170"/>
                </a:cxn>
                <a:cxn ang="f100">
                  <a:pos x="f161" y="f162"/>
                </a:cxn>
                <a:cxn ang="f100">
                  <a:pos x="f174" y="f162"/>
                </a:cxn>
                <a:cxn ang="f100">
                  <a:pos x="f174" y="f162"/>
                </a:cxn>
                <a:cxn ang="f100">
                  <a:pos x="f174" y="f175"/>
                </a:cxn>
                <a:cxn ang="f100">
                  <a:pos x="f176" y="f177"/>
                </a:cxn>
                <a:cxn ang="f100">
                  <a:pos x="f178" y="f177"/>
                </a:cxn>
                <a:cxn ang="f100">
                  <a:pos x="f179" y="f180"/>
                </a:cxn>
                <a:cxn ang="f100">
                  <a:pos x="f179" y="f181"/>
                </a:cxn>
                <a:cxn ang="f100">
                  <a:pos x="f179" y="f182"/>
                </a:cxn>
                <a:cxn ang="f100">
                  <a:pos x="f183" y="f184"/>
                </a:cxn>
                <a:cxn ang="f100">
                  <a:pos x="f185" y="f184"/>
                </a:cxn>
                <a:cxn ang="f100">
                  <a:pos x="f174" y="f186"/>
                </a:cxn>
                <a:cxn ang="f100">
                  <a:pos x="f174" y="f162"/>
                </a:cxn>
              </a:cxnLst>
              <a:rect l="f157" t="f160" r="f158" b="f159"/>
              <a:pathLst>
                <a:path w="315" h="400">
                  <a:moveTo>
                    <a:pt x="f5" y="f8"/>
                  </a:moveTo>
                  <a:cubicBezTo>
                    <a:pt x="f5" y="f9"/>
                    <a:pt x="f5" y="f10"/>
                    <a:pt x="f5" y="f11"/>
                  </a:cubicBezTo>
                  <a:cubicBezTo>
                    <a:pt x="f5" y="f12"/>
                    <a:pt x="f12" y="f5"/>
                    <a:pt x="f11" y="f5"/>
                  </a:cubicBezTo>
                  <a:cubicBezTo>
                    <a:pt x="f13" y="f5"/>
                    <a:pt x="f14" y="f5"/>
                    <a:pt x="f15" y="f5"/>
                  </a:cubicBezTo>
                  <a:cubicBezTo>
                    <a:pt x="f16" y="f5"/>
                    <a:pt x="f17" y="f5"/>
                    <a:pt x="f18" y="f5"/>
                  </a:cubicBezTo>
                  <a:cubicBezTo>
                    <a:pt x="f19" y="f5"/>
                    <a:pt x="f6" y="f12"/>
                    <a:pt x="f6" y="f11"/>
                  </a:cubicBezTo>
                  <a:cubicBezTo>
                    <a:pt x="f6" y="f20"/>
                    <a:pt x="f6" y="f21"/>
                    <a:pt x="f6" y="f22"/>
                  </a:cubicBezTo>
                  <a:cubicBezTo>
                    <a:pt x="f6" y="f23"/>
                    <a:pt x="f6" y="f24"/>
                    <a:pt x="f6" y="f25"/>
                  </a:cubicBezTo>
                  <a:cubicBezTo>
                    <a:pt x="f6" y="f26"/>
                    <a:pt x="f27" y="f7"/>
                    <a:pt x="f28" y="f7"/>
                  </a:cubicBezTo>
                  <a:cubicBezTo>
                    <a:pt x="f8" y="f7"/>
                    <a:pt x="f29" y="f7"/>
                    <a:pt x="f30" y="f7"/>
                  </a:cubicBezTo>
                  <a:cubicBezTo>
                    <a:pt x="f31" y="f7"/>
                    <a:pt x="f5" y="f26"/>
                    <a:pt x="f5" y="f25"/>
                  </a:cubicBezTo>
                  <a:cubicBezTo>
                    <a:pt x="f5" y="f32"/>
                    <a:pt x="f5" y="f33"/>
                    <a:pt x="f5" y="f8"/>
                  </a:cubicBezTo>
                  <a:close/>
                  <a:moveTo>
                    <a:pt x="f34" y="f8"/>
                  </a:moveTo>
                  <a:cubicBezTo>
                    <a:pt x="f34" y="f8"/>
                    <a:pt x="f34" y="f8"/>
                    <a:pt x="f34" y="f8"/>
                  </a:cubicBezTo>
                  <a:cubicBezTo>
                    <a:pt x="f34" y="f35"/>
                    <a:pt x="f34" y="f36"/>
                    <a:pt x="f34" y="f37"/>
                  </a:cubicBezTo>
                  <a:cubicBezTo>
                    <a:pt x="f34" y="f38"/>
                    <a:pt x="f39" y="f40"/>
                    <a:pt x="f22" y="f40"/>
                  </a:cubicBezTo>
                  <a:cubicBezTo>
                    <a:pt x="f41" y="f40"/>
                    <a:pt x="f42" y="f40"/>
                    <a:pt x="f43" y="f40"/>
                  </a:cubicBezTo>
                  <a:cubicBezTo>
                    <a:pt x="f30" y="f40"/>
                    <a:pt x="f44" y="f38"/>
                    <a:pt x="f44" y="f45"/>
                  </a:cubicBezTo>
                  <a:cubicBezTo>
                    <a:pt x="f44" y="f46"/>
                    <a:pt x="f44" y="f47"/>
                    <a:pt x="f44" y="f48"/>
                  </a:cubicBezTo>
                  <a:cubicBezTo>
                    <a:pt x="f44" y="f49"/>
                    <a:pt x="f44" y="f50"/>
                    <a:pt x="f44" y="f51"/>
                  </a:cubicBezTo>
                  <a:cubicBezTo>
                    <a:pt x="f44" y="f52"/>
                    <a:pt x="f30" y="f53"/>
                    <a:pt x="f54" y="f53"/>
                  </a:cubicBezTo>
                  <a:cubicBezTo>
                    <a:pt x="f55" y="f53"/>
                    <a:pt x="f56" y="f53"/>
                    <a:pt x="f57" y="f53"/>
                  </a:cubicBezTo>
                  <a:cubicBezTo>
                    <a:pt x="f28" y="f53"/>
                    <a:pt x="f34" y="f58"/>
                    <a:pt x="f34" y="f59"/>
                  </a:cubicBezTo>
                  <a:cubicBezTo>
                    <a:pt x="f34" y="f60"/>
                    <a:pt x="f34" y="f61"/>
                    <a:pt x="f34" y="f8"/>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347" name="Freeform 357">
              <a:extLst>
                <a:ext uri="{FF2B5EF4-FFF2-40B4-BE49-F238E27FC236}">
                  <a16:creationId xmlns:a16="http://schemas.microsoft.com/office/drawing/2014/main" id="{8F2F4BB0-4DCB-F789-7970-A301BFD0EE13}"/>
                </a:ext>
              </a:extLst>
            </p:cNvPr>
            <p:cNvSpPr/>
            <p:nvPr/>
          </p:nvSpPr>
          <p:spPr>
            <a:xfrm>
              <a:off x="11233760" y="6289947"/>
              <a:ext cx="546097" cy="255583"/>
            </a:xfrm>
            <a:custGeom>
              <a:avLst/>
              <a:gdLst>
                <a:gd name="f0" fmla="val 10800000"/>
                <a:gd name="f1" fmla="val 5400000"/>
                <a:gd name="f2" fmla="val 360"/>
                <a:gd name="f3" fmla="val 180"/>
                <a:gd name="f4" fmla="val w"/>
                <a:gd name="f5" fmla="val h"/>
                <a:gd name="f6" fmla="val 0"/>
                <a:gd name="f7" fmla="val 378"/>
                <a:gd name="f8" fmla="val 177"/>
                <a:gd name="f9" fmla="val 1"/>
                <a:gd name="f10" fmla="val 2"/>
                <a:gd name="f11" fmla="val 25"/>
                <a:gd name="f12" fmla="val 36"/>
                <a:gd name="f13" fmla="val 58"/>
                <a:gd name="f14" fmla="val 54"/>
                <a:gd name="f15" fmla="val 96"/>
                <a:gd name="f16" fmla="val 62"/>
                <a:gd name="f17" fmla="val 147"/>
                <a:gd name="f18" fmla="val 74"/>
                <a:gd name="f19" fmla="val 198"/>
                <a:gd name="f20" fmla="val 248"/>
                <a:gd name="f21" fmla="val 57"/>
                <a:gd name="f22" fmla="val 278"/>
                <a:gd name="f23" fmla="val 47"/>
                <a:gd name="f24" fmla="val 304"/>
                <a:gd name="f25" fmla="val 30"/>
                <a:gd name="f26" fmla="val 323"/>
                <a:gd name="f27" fmla="val 6"/>
                <a:gd name="f28" fmla="val 9"/>
                <a:gd name="f29" fmla="val 13"/>
                <a:gd name="f30" fmla="val 344"/>
                <a:gd name="f31" fmla="val 14"/>
                <a:gd name="f32" fmla="val 361"/>
                <a:gd name="f33" fmla="val 22"/>
                <a:gd name="f34" fmla="val 371"/>
                <a:gd name="f35" fmla="val 41"/>
                <a:gd name="f36" fmla="val 55"/>
                <a:gd name="f37" fmla="val 71"/>
                <a:gd name="f38" fmla="val 84"/>
                <a:gd name="f39" fmla="val 106"/>
                <a:gd name="f40" fmla="val 335"/>
                <a:gd name="f41" fmla="val 125"/>
                <a:gd name="f42" fmla="val 296"/>
                <a:gd name="f43" fmla="val 104"/>
                <a:gd name="f44" fmla="val 276"/>
                <a:gd name="f45" fmla="val 137"/>
                <a:gd name="f46" fmla="val 247"/>
                <a:gd name="f47" fmla="val 159"/>
                <a:gd name="f48" fmla="val 209"/>
                <a:gd name="f49" fmla="val 168"/>
                <a:gd name="f50" fmla="val 127"/>
                <a:gd name="f51" fmla="val 176"/>
                <a:gd name="f52" fmla="val 87"/>
                <a:gd name="f53" fmla="val 158"/>
                <a:gd name="f54" fmla="val 29"/>
                <a:gd name="f55" fmla="val 133"/>
                <a:gd name="f56" fmla="val 66"/>
                <a:gd name="f57" fmla="val 363"/>
                <a:gd name="f58" fmla="val 63"/>
                <a:gd name="f59" fmla="val 362"/>
                <a:gd name="f60" fmla="val 45"/>
                <a:gd name="f61" fmla="val 348"/>
                <a:gd name="f62" fmla="val 330"/>
                <a:gd name="f63" fmla="val 27"/>
                <a:gd name="f64" fmla="val 325"/>
                <a:gd name="f65" fmla="val 322"/>
                <a:gd name="f66" fmla="val 320"/>
                <a:gd name="f67" fmla="val 33"/>
                <a:gd name="f68" fmla="val 316"/>
                <a:gd name="f69" fmla="val 51"/>
                <a:gd name="f70" fmla="val 311"/>
                <a:gd name="f71" fmla="val 68"/>
                <a:gd name="f72" fmla="val 305"/>
                <a:gd name="f73" fmla="val 85"/>
                <a:gd name="f74" fmla="val 91"/>
                <a:gd name="f75" fmla="val 93"/>
                <a:gd name="f76" fmla="val 310"/>
                <a:gd name="f77" fmla="val 334"/>
                <a:gd name="f78" fmla="val 108"/>
                <a:gd name="f79" fmla="+- 0 0 -90"/>
                <a:gd name="f80" fmla="*/ f4 1 378"/>
                <a:gd name="f81" fmla="*/ f5 1 177"/>
                <a:gd name="f82" fmla="val f6"/>
                <a:gd name="f83" fmla="val f7"/>
                <a:gd name="f84" fmla="val f8"/>
                <a:gd name="f85" fmla="*/ f79 f0 1"/>
                <a:gd name="f86" fmla="+- f84 0 f82"/>
                <a:gd name="f87" fmla="+- f83 0 f82"/>
                <a:gd name="f88" fmla="*/ f85 1 f3"/>
                <a:gd name="f89" fmla="*/ f87 1 378"/>
                <a:gd name="f90" fmla="*/ f86 1 177"/>
                <a:gd name="f91" fmla="*/ 1 f87 1"/>
                <a:gd name="f92" fmla="*/ 2 f86 1"/>
                <a:gd name="f93" fmla="*/ 96 f87 1"/>
                <a:gd name="f94" fmla="*/ 62 f86 1"/>
                <a:gd name="f95" fmla="*/ 248 f87 1"/>
                <a:gd name="f96" fmla="*/ 57 f86 1"/>
                <a:gd name="f97" fmla="*/ 323 f87 1"/>
                <a:gd name="f98" fmla="*/ 0 f86 1"/>
                <a:gd name="f99" fmla="*/ 13 f86 1"/>
                <a:gd name="f100" fmla="*/ 371 f87 1"/>
                <a:gd name="f101" fmla="*/ 41 f86 1"/>
                <a:gd name="f102" fmla="*/ 84 f86 1"/>
                <a:gd name="f103" fmla="*/ 296 f87 1"/>
                <a:gd name="f104" fmla="*/ 104 f86 1"/>
                <a:gd name="f105" fmla="*/ 209 f87 1"/>
                <a:gd name="f106" fmla="*/ 168 f86 1"/>
                <a:gd name="f107" fmla="*/ 87 f87 1"/>
                <a:gd name="f108" fmla="*/ 158 f86 1"/>
                <a:gd name="f109" fmla="*/ 363 f87 1"/>
                <a:gd name="f110" fmla="*/ 63 f86 1"/>
                <a:gd name="f111" fmla="*/ 330 f87 1"/>
                <a:gd name="f112" fmla="*/ 27 f86 1"/>
                <a:gd name="f113" fmla="*/ 320 f87 1"/>
                <a:gd name="f114" fmla="*/ 33 f86 1"/>
                <a:gd name="f115" fmla="*/ 305 f87 1"/>
                <a:gd name="f116" fmla="*/ 85 f86 1"/>
                <a:gd name="f117" fmla="*/ 310 f87 1"/>
                <a:gd name="f118" fmla="*/ 96 f86 1"/>
                <a:gd name="f119" fmla="+- f88 0 f1"/>
                <a:gd name="f120" fmla="*/ f91 1 378"/>
                <a:gd name="f121" fmla="*/ f92 1 177"/>
                <a:gd name="f122" fmla="*/ f93 1 378"/>
                <a:gd name="f123" fmla="*/ f94 1 177"/>
                <a:gd name="f124" fmla="*/ f95 1 378"/>
                <a:gd name="f125" fmla="*/ f96 1 177"/>
                <a:gd name="f126" fmla="*/ f97 1 378"/>
                <a:gd name="f127" fmla="*/ f98 1 177"/>
                <a:gd name="f128" fmla="*/ f99 1 177"/>
                <a:gd name="f129" fmla="*/ f100 1 378"/>
                <a:gd name="f130" fmla="*/ f101 1 177"/>
                <a:gd name="f131" fmla="*/ f102 1 177"/>
                <a:gd name="f132" fmla="*/ f103 1 378"/>
                <a:gd name="f133" fmla="*/ f104 1 177"/>
                <a:gd name="f134" fmla="*/ f105 1 378"/>
                <a:gd name="f135" fmla="*/ f106 1 177"/>
                <a:gd name="f136" fmla="*/ f107 1 378"/>
                <a:gd name="f137" fmla="*/ f108 1 177"/>
                <a:gd name="f138" fmla="*/ f109 1 378"/>
                <a:gd name="f139" fmla="*/ f110 1 177"/>
                <a:gd name="f140" fmla="*/ f111 1 378"/>
                <a:gd name="f141" fmla="*/ f112 1 177"/>
                <a:gd name="f142" fmla="*/ f113 1 378"/>
                <a:gd name="f143" fmla="*/ f114 1 177"/>
                <a:gd name="f144" fmla="*/ f115 1 378"/>
                <a:gd name="f145" fmla="*/ f116 1 177"/>
                <a:gd name="f146" fmla="*/ f117 1 378"/>
                <a:gd name="f147" fmla="*/ f118 1 177"/>
                <a:gd name="f148" fmla="*/ 0 1 f89"/>
                <a:gd name="f149" fmla="*/ f83 1 f89"/>
                <a:gd name="f150" fmla="*/ 0 1 f90"/>
                <a:gd name="f151" fmla="*/ f84 1 f90"/>
                <a:gd name="f152" fmla="*/ f120 1 f89"/>
                <a:gd name="f153" fmla="*/ f121 1 f90"/>
                <a:gd name="f154" fmla="*/ f122 1 f89"/>
                <a:gd name="f155" fmla="*/ f123 1 f90"/>
                <a:gd name="f156" fmla="*/ f124 1 f89"/>
                <a:gd name="f157" fmla="*/ f125 1 f90"/>
                <a:gd name="f158" fmla="*/ f126 1 f89"/>
                <a:gd name="f159" fmla="*/ f127 1 f90"/>
                <a:gd name="f160" fmla="*/ f128 1 f90"/>
                <a:gd name="f161" fmla="*/ f129 1 f89"/>
                <a:gd name="f162" fmla="*/ f130 1 f90"/>
                <a:gd name="f163" fmla="*/ f131 1 f90"/>
                <a:gd name="f164" fmla="*/ f132 1 f89"/>
                <a:gd name="f165" fmla="*/ f133 1 f90"/>
                <a:gd name="f166" fmla="*/ f134 1 f89"/>
                <a:gd name="f167" fmla="*/ f135 1 f90"/>
                <a:gd name="f168" fmla="*/ f136 1 f89"/>
                <a:gd name="f169" fmla="*/ f137 1 f90"/>
                <a:gd name="f170" fmla="*/ f138 1 f89"/>
                <a:gd name="f171" fmla="*/ f139 1 f90"/>
                <a:gd name="f172" fmla="*/ f140 1 f89"/>
                <a:gd name="f173" fmla="*/ f141 1 f90"/>
                <a:gd name="f174" fmla="*/ f142 1 f89"/>
                <a:gd name="f175" fmla="*/ f143 1 f90"/>
                <a:gd name="f176" fmla="*/ f144 1 f89"/>
                <a:gd name="f177" fmla="*/ f145 1 f90"/>
                <a:gd name="f178" fmla="*/ f146 1 f89"/>
                <a:gd name="f179" fmla="*/ f147 1 f90"/>
                <a:gd name="f180" fmla="*/ f148 f80 1"/>
                <a:gd name="f181" fmla="*/ f149 f80 1"/>
                <a:gd name="f182" fmla="*/ f151 f81 1"/>
                <a:gd name="f183" fmla="*/ f150 f81 1"/>
                <a:gd name="f184" fmla="*/ f152 f80 1"/>
                <a:gd name="f185" fmla="*/ f153 f81 1"/>
                <a:gd name="f186" fmla="*/ f154 f80 1"/>
                <a:gd name="f187" fmla="*/ f155 f81 1"/>
                <a:gd name="f188" fmla="*/ f156 f80 1"/>
                <a:gd name="f189" fmla="*/ f157 f81 1"/>
                <a:gd name="f190" fmla="*/ f158 f80 1"/>
                <a:gd name="f191" fmla="*/ f159 f81 1"/>
                <a:gd name="f192" fmla="*/ f160 f81 1"/>
                <a:gd name="f193" fmla="*/ f161 f80 1"/>
                <a:gd name="f194" fmla="*/ f162 f81 1"/>
                <a:gd name="f195" fmla="*/ f163 f81 1"/>
                <a:gd name="f196" fmla="*/ f164 f80 1"/>
                <a:gd name="f197" fmla="*/ f165 f81 1"/>
                <a:gd name="f198" fmla="*/ f166 f80 1"/>
                <a:gd name="f199" fmla="*/ f167 f81 1"/>
                <a:gd name="f200" fmla="*/ f168 f80 1"/>
                <a:gd name="f201" fmla="*/ f169 f81 1"/>
                <a:gd name="f202" fmla="*/ f170 f80 1"/>
                <a:gd name="f203" fmla="*/ f171 f81 1"/>
                <a:gd name="f204" fmla="*/ f172 f80 1"/>
                <a:gd name="f205" fmla="*/ f173 f81 1"/>
                <a:gd name="f206" fmla="*/ f174 f80 1"/>
                <a:gd name="f207" fmla="*/ f175 f81 1"/>
                <a:gd name="f208" fmla="*/ f176 f80 1"/>
                <a:gd name="f209" fmla="*/ f177 f81 1"/>
                <a:gd name="f210" fmla="*/ f178 f80 1"/>
                <a:gd name="f211" fmla="*/ f179 f81 1"/>
              </a:gdLst>
              <a:ahLst/>
              <a:cxnLst>
                <a:cxn ang="3cd4">
                  <a:pos x="hc" y="t"/>
                </a:cxn>
                <a:cxn ang="0">
                  <a:pos x="r" y="vc"/>
                </a:cxn>
                <a:cxn ang="cd4">
                  <a:pos x="hc" y="b"/>
                </a:cxn>
                <a:cxn ang="cd2">
                  <a:pos x="l" y="vc"/>
                </a:cxn>
                <a:cxn ang="f119">
                  <a:pos x="f184" y="f185"/>
                </a:cxn>
                <a:cxn ang="f119">
                  <a:pos x="f186" y="f187"/>
                </a:cxn>
                <a:cxn ang="f119">
                  <a:pos x="f188" y="f189"/>
                </a:cxn>
                <a:cxn ang="f119">
                  <a:pos x="f190" y="f191"/>
                </a:cxn>
                <a:cxn ang="f119">
                  <a:pos x="f190" y="f192"/>
                </a:cxn>
                <a:cxn ang="f119">
                  <a:pos x="f193" y="f194"/>
                </a:cxn>
                <a:cxn ang="f119">
                  <a:pos x="f193" y="f195"/>
                </a:cxn>
                <a:cxn ang="f119">
                  <a:pos x="f196" y="f197"/>
                </a:cxn>
                <a:cxn ang="f119">
                  <a:pos x="f198" y="f199"/>
                </a:cxn>
                <a:cxn ang="f119">
                  <a:pos x="f200" y="f201"/>
                </a:cxn>
                <a:cxn ang="f119">
                  <a:pos x="f184" y="f185"/>
                </a:cxn>
                <a:cxn ang="f119">
                  <a:pos x="f202" y="f203"/>
                </a:cxn>
                <a:cxn ang="f119">
                  <a:pos x="f204" y="f205"/>
                </a:cxn>
                <a:cxn ang="f119">
                  <a:pos x="f206" y="f207"/>
                </a:cxn>
                <a:cxn ang="f119">
                  <a:pos x="f208" y="f209"/>
                </a:cxn>
                <a:cxn ang="f119">
                  <a:pos x="f210" y="f211"/>
                </a:cxn>
                <a:cxn ang="f119">
                  <a:pos x="f202" y="f203"/>
                </a:cxn>
              </a:cxnLst>
              <a:rect l="f180" t="f183" r="f181" b="f182"/>
              <a:pathLst>
                <a:path w="378" h="177">
                  <a:moveTo>
                    <a:pt x="f9" y="f10"/>
                  </a:moveTo>
                  <a:cubicBezTo>
                    <a:pt x="f11" y="f12"/>
                    <a:pt x="f13" y="f14"/>
                    <a:pt x="f15" y="f16"/>
                  </a:cubicBezTo>
                  <a:cubicBezTo>
                    <a:pt x="f17" y="f18"/>
                    <a:pt x="f19" y="f18"/>
                    <a:pt x="f20" y="f21"/>
                  </a:cubicBezTo>
                  <a:cubicBezTo>
                    <a:pt x="f22" y="f23"/>
                    <a:pt x="f24" y="f25"/>
                    <a:pt x="f26" y="f6"/>
                  </a:cubicBezTo>
                  <a:cubicBezTo>
                    <a:pt x="f26" y="f27"/>
                    <a:pt x="f26" y="f28"/>
                    <a:pt x="f26" y="f29"/>
                  </a:cubicBezTo>
                  <a:cubicBezTo>
                    <a:pt x="f30" y="f31"/>
                    <a:pt x="f32" y="f33"/>
                    <a:pt x="f34" y="f35"/>
                  </a:cubicBezTo>
                  <a:cubicBezTo>
                    <a:pt x="f7" y="f36"/>
                    <a:pt x="f7" y="f37"/>
                    <a:pt x="f34" y="f38"/>
                  </a:cubicBezTo>
                  <a:cubicBezTo>
                    <a:pt x="f2" y="f39"/>
                    <a:pt x="f40" y="f41"/>
                    <a:pt x="f42" y="f43"/>
                  </a:cubicBezTo>
                  <a:cubicBezTo>
                    <a:pt x="f44" y="f45"/>
                    <a:pt x="f46" y="f47"/>
                    <a:pt x="f48" y="f49"/>
                  </a:cubicBezTo>
                  <a:cubicBezTo>
                    <a:pt x="f49" y="f8"/>
                    <a:pt x="f50" y="f51"/>
                    <a:pt x="f52" y="f53"/>
                  </a:cubicBezTo>
                  <a:cubicBezTo>
                    <a:pt x="f54" y="f55"/>
                    <a:pt x="f6" y="f56"/>
                    <a:pt x="f9" y="f10"/>
                  </a:cubicBezTo>
                  <a:close/>
                  <a:moveTo>
                    <a:pt x="f57" y="f58"/>
                  </a:moveTo>
                  <a:cubicBezTo>
                    <a:pt x="f59" y="f60"/>
                    <a:pt x="f61" y="f54"/>
                    <a:pt x="f62" y="f63"/>
                  </a:cubicBezTo>
                  <a:cubicBezTo>
                    <a:pt x="f64" y="f63"/>
                    <a:pt x="f65" y="f63"/>
                    <a:pt x="f66" y="f67"/>
                  </a:cubicBezTo>
                  <a:cubicBezTo>
                    <a:pt x="f68" y="f69"/>
                    <a:pt x="f70" y="f71"/>
                    <a:pt x="f72" y="f73"/>
                  </a:cubicBezTo>
                  <a:cubicBezTo>
                    <a:pt x="f24" y="f74"/>
                    <a:pt x="f72" y="f75"/>
                    <a:pt x="f76" y="f15"/>
                  </a:cubicBezTo>
                  <a:cubicBezTo>
                    <a:pt x="f77" y="f78"/>
                    <a:pt x="f57" y="f74"/>
                    <a:pt x="f57" y="f58"/>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348" name="Freeform 358">
              <a:extLst>
                <a:ext uri="{FF2B5EF4-FFF2-40B4-BE49-F238E27FC236}">
                  <a16:creationId xmlns:a16="http://schemas.microsoft.com/office/drawing/2014/main" id="{449EAC01-D3B5-4578-E6BF-BCCBE5038B97}"/>
                </a:ext>
              </a:extLst>
            </p:cNvPr>
            <p:cNvSpPr/>
            <p:nvPr/>
          </p:nvSpPr>
          <p:spPr>
            <a:xfrm>
              <a:off x="9544662" y="6064529"/>
              <a:ext cx="204789" cy="461964"/>
            </a:xfrm>
            <a:custGeom>
              <a:avLst/>
              <a:gdLst>
                <a:gd name="f0" fmla="val 10800000"/>
                <a:gd name="f1" fmla="val 5400000"/>
                <a:gd name="f2" fmla="val 180"/>
                <a:gd name="f3" fmla="val w"/>
                <a:gd name="f4" fmla="val h"/>
                <a:gd name="f5" fmla="val 0"/>
                <a:gd name="f6" fmla="val 142"/>
                <a:gd name="f7" fmla="val 320"/>
                <a:gd name="f8" fmla="val 68"/>
                <a:gd name="f9" fmla="val 63"/>
                <a:gd name="f10" fmla="val 80"/>
                <a:gd name="f11" fmla="val 41"/>
                <a:gd name="f12" fmla="val 92"/>
                <a:gd name="f13" fmla="val 21"/>
                <a:gd name="f14" fmla="val 103"/>
                <a:gd name="f15" fmla="val 119"/>
                <a:gd name="f16" fmla="val 9"/>
                <a:gd name="f17" fmla="val 129"/>
                <a:gd name="f18" fmla="val 22"/>
                <a:gd name="f19" fmla="val 132"/>
                <a:gd name="f20" fmla="val 38"/>
                <a:gd name="f21" fmla="val 137"/>
                <a:gd name="f22" fmla="val 70"/>
                <a:gd name="f23" fmla="val 102"/>
                <a:gd name="f24" fmla="val 122"/>
                <a:gd name="f25" fmla="val 120"/>
                <a:gd name="f26" fmla="val 135"/>
                <a:gd name="f27" fmla="val 139"/>
                <a:gd name="f28" fmla="val 192"/>
                <a:gd name="f29" fmla="val 243"/>
                <a:gd name="f30" fmla="val 293"/>
                <a:gd name="f31" fmla="val 305"/>
                <a:gd name="f32" fmla="val 114"/>
                <a:gd name="f33" fmla="val 314"/>
                <a:gd name="f34" fmla="val 104"/>
                <a:gd name="f35" fmla="val 317"/>
                <a:gd name="f36" fmla="val 94"/>
                <a:gd name="f37" fmla="val 81"/>
                <a:gd name="f38" fmla="val 315"/>
                <a:gd name="f39" fmla="val 78"/>
                <a:gd name="f40" fmla="val 306"/>
                <a:gd name="f41" fmla="val 75"/>
                <a:gd name="f42" fmla="val 298"/>
                <a:gd name="f43" fmla="val 289"/>
                <a:gd name="f44" fmla="val 74"/>
                <a:gd name="f45" fmla="val 280"/>
                <a:gd name="f46" fmla="val 244"/>
                <a:gd name="f47" fmla="val 208"/>
                <a:gd name="f48" fmla="val 172"/>
                <a:gd name="f49" fmla="val 168"/>
                <a:gd name="f50" fmla="val 165"/>
                <a:gd name="f51" fmla="val 160"/>
                <a:gd name="f52" fmla="val 71"/>
                <a:gd name="f53" fmla="val 64"/>
                <a:gd name="f54" fmla="val 164"/>
                <a:gd name="f55" fmla="val 167"/>
                <a:gd name="f56" fmla="val 170"/>
                <a:gd name="f57" fmla="val 211"/>
                <a:gd name="f58" fmla="val 252"/>
                <a:gd name="f59" fmla="val 311"/>
                <a:gd name="f60" fmla="val 54"/>
                <a:gd name="f61" fmla="val 318"/>
                <a:gd name="f62" fmla="val 28"/>
                <a:gd name="f63" fmla="val 319"/>
                <a:gd name="f64" fmla="val 19"/>
                <a:gd name="f65" fmla="val 309"/>
                <a:gd name="f66" fmla="val 245"/>
                <a:gd name="f67" fmla="val 196"/>
                <a:gd name="f68" fmla="val 148"/>
                <a:gd name="f69" fmla="val 16"/>
                <a:gd name="f70" fmla="val 136"/>
                <a:gd name="f71" fmla="val 13"/>
                <a:gd name="f72" fmla="val 131"/>
                <a:gd name="f73" fmla="val 5"/>
                <a:gd name="f74" fmla="val 1"/>
                <a:gd name="f75" fmla="val 107"/>
                <a:gd name="f76" fmla="val 93"/>
                <a:gd name="f77" fmla="val 67"/>
                <a:gd name="f78" fmla="val 2"/>
                <a:gd name="f79" fmla="val 30"/>
                <a:gd name="f80" fmla="val 32"/>
                <a:gd name="f81" fmla="val 44"/>
                <a:gd name="f82" fmla="val 20"/>
                <a:gd name="f83" fmla="val 55"/>
                <a:gd name="f84" fmla="val 40"/>
                <a:gd name="f85" fmla="+- 0 0 -90"/>
                <a:gd name="f86" fmla="*/ f3 1 142"/>
                <a:gd name="f87" fmla="*/ f4 1 320"/>
                <a:gd name="f88" fmla="val f5"/>
                <a:gd name="f89" fmla="val f6"/>
                <a:gd name="f90" fmla="val f7"/>
                <a:gd name="f91" fmla="*/ f85 f0 1"/>
                <a:gd name="f92" fmla="+- f90 0 f88"/>
                <a:gd name="f93" fmla="+- f89 0 f88"/>
                <a:gd name="f94" fmla="*/ f91 1 f2"/>
                <a:gd name="f95" fmla="*/ f93 1 142"/>
                <a:gd name="f96" fmla="*/ f92 1 320"/>
                <a:gd name="f97" fmla="*/ 68 f93 1"/>
                <a:gd name="f98" fmla="*/ 63 f92 1"/>
                <a:gd name="f99" fmla="*/ 103 f93 1"/>
                <a:gd name="f100" fmla="*/ 0 f92 1"/>
                <a:gd name="f101" fmla="*/ 132 f93 1"/>
                <a:gd name="f102" fmla="*/ 38 f92 1"/>
                <a:gd name="f103" fmla="*/ 122 f93 1"/>
                <a:gd name="f104" fmla="*/ 132 f92 1"/>
                <a:gd name="f105" fmla="*/ 120 f93 1"/>
                <a:gd name="f106" fmla="*/ 142 f92 1"/>
                <a:gd name="f107" fmla="*/ 293 f92 1"/>
                <a:gd name="f108" fmla="*/ 104 f93 1"/>
                <a:gd name="f109" fmla="*/ 317 f92 1"/>
                <a:gd name="f110" fmla="*/ 78 f93 1"/>
                <a:gd name="f111" fmla="*/ 306 f92 1"/>
                <a:gd name="f112" fmla="*/ 74 f93 1"/>
                <a:gd name="f113" fmla="*/ 280 f92 1"/>
                <a:gd name="f114" fmla="*/ 172 f92 1"/>
                <a:gd name="f115" fmla="*/ 160 f92 1"/>
                <a:gd name="f116" fmla="*/ 64 f93 1"/>
                <a:gd name="f117" fmla="*/ 170 f92 1"/>
                <a:gd name="f118" fmla="*/ 41 f93 1"/>
                <a:gd name="f119" fmla="*/ 318 f92 1"/>
                <a:gd name="f120" fmla="*/ 19 f93 1"/>
                <a:gd name="f121" fmla="*/ 148 f92 1"/>
                <a:gd name="f122" fmla="*/ 13 f93 1"/>
                <a:gd name="f123" fmla="*/ 131 f92 1"/>
                <a:gd name="f124" fmla="*/ 0 f93 1"/>
                <a:gd name="f125" fmla="*/ 93 f92 1"/>
                <a:gd name="f126" fmla="*/ 1 f93 1"/>
                <a:gd name="f127" fmla="*/ 54 f92 1"/>
                <a:gd name="f128" fmla="*/ 32 f93 1"/>
                <a:gd name="f129" fmla="+- f94 0 f1"/>
                <a:gd name="f130" fmla="*/ f97 1 142"/>
                <a:gd name="f131" fmla="*/ f98 1 320"/>
                <a:gd name="f132" fmla="*/ f99 1 142"/>
                <a:gd name="f133" fmla="*/ f100 1 320"/>
                <a:gd name="f134" fmla="*/ f101 1 142"/>
                <a:gd name="f135" fmla="*/ f102 1 320"/>
                <a:gd name="f136" fmla="*/ f103 1 142"/>
                <a:gd name="f137" fmla="*/ f104 1 320"/>
                <a:gd name="f138" fmla="*/ f105 1 142"/>
                <a:gd name="f139" fmla="*/ f106 1 320"/>
                <a:gd name="f140" fmla="*/ f107 1 320"/>
                <a:gd name="f141" fmla="*/ f108 1 142"/>
                <a:gd name="f142" fmla="*/ f109 1 320"/>
                <a:gd name="f143" fmla="*/ f110 1 142"/>
                <a:gd name="f144" fmla="*/ f111 1 320"/>
                <a:gd name="f145" fmla="*/ f112 1 142"/>
                <a:gd name="f146" fmla="*/ f113 1 320"/>
                <a:gd name="f147" fmla="*/ f114 1 320"/>
                <a:gd name="f148" fmla="*/ f115 1 320"/>
                <a:gd name="f149" fmla="*/ f116 1 142"/>
                <a:gd name="f150" fmla="*/ f117 1 320"/>
                <a:gd name="f151" fmla="*/ f118 1 142"/>
                <a:gd name="f152" fmla="*/ f119 1 320"/>
                <a:gd name="f153" fmla="*/ f120 1 142"/>
                <a:gd name="f154" fmla="*/ f121 1 320"/>
                <a:gd name="f155" fmla="*/ f122 1 142"/>
                <a:gd name="f156" fmla="*/ f123 1 320"/>
                <a:gd name="f157" fmla="*/ f124 1 142"/>
                <a:gd name="f158" fmla="*/ f125 1 320"/>
                <a:gd name="f159" fmla="*/ f126 1 142"/>
                <a:gd name="f160" fmla="*/ f127 1 320"/>
                <a:gd name="f161" fmla="*/ f128 1 142"/>
                <a:gd name="f162" fmla="*/ 0 1 f95"/>
                <a:gd name="f163" fmla="*/ f89 1 f95"/>
                <a:gd name="f164" fmla="*/ 0 1 f96"/>
                <a:gd name="f165" fmla="*/ f90 1 f96"/>
                <a:gd name="f166" fmla="*/ f130 1 f95"/>
                <a:gd name="f167" fmla="*/ f131 1 f96"/>
                <a:gd name="f168" fmla="*/ f132 1 f95"/>
                <a:gd name="f169" fmla="*/ f133 1 f96"/>
                <a:gd name="f170" fmla="*/ f134 1 f95"/>
                <a:gd name="f171" fmla="*/ f135 1 f96"/>
                <a:gd name="f172" fmla="*/ f136 1 f95"/>
                <a:gd name="f173" fmla="*/ f137 1 f96"/>
                <a:gd name="f174" fmla="*/ f138 1 f95"/>
                <a:gd name="f175" fmla="*/ f139 1 f96"/>
                <a:gd name="f176" fmla="*/ f140 1 f96"/>
                <a:gd name="f177" fmla="*/ f141 1 f95"/>
                <a:gd name="f178" fmla="*/ f142 1 f96"/>
                <a:gd name="f179" fmla="*/ f143 1 f95"/>
                <a:gd name="f180" fmla="*/ f144 1 f96"/>
                <a:gd name="f181" fmla="*/ f145 1 f95"/>
                <a:gd name="f182" fmla="*/ f146 1 f96"/>
                <a:gd name="f183" fmla="*/ f147 1 f96"/>
                <a:gd name="f184" fmla="*/ f148 1 f96"/>
                <a:gd name="f185" fmla="*/ f149 1 f95"/>
                <a:gd name="f186" fmla="*/ f150 1 f96"/>
                <a:gd name="f187" fmla="*/ f151 1 f95"/>
                <a:gd name="f188" fmla="*/ f152 1 f96"/>
                <a:gd name="f189" fmla="*/ f153 1 f95"/>
                <a:gd name="f190" fmla="*/ f154 1 f96"/>
                <a:gd name="f191" fmla="*/ f155 1 f95"/>
                <a:gd name="f192" fmla="*/ f156 1 f96"/>
                <a:gd name="f193" fmla="*/ f157 1 f95"/>
                <a:gd name="f194" fmla="*/ f158 1 f96"/>
                <a:gd name="f195" fmla="*/ f159 1 f95"/>
                <a:gd name="f196" fmla="*/ f160 1 f96"/>
                <a:gd name="f197" fmla="*/ f161 1 f95"/>
                <a:gd name="f198" fmla="*/ f162 f86 1"/>
                <a:gd name="f199" fmla="*/ f163 f86 1"/>
                <a:gd name="f200" fmla="*/ f165 f87 1"/>
                <a:gd name="f201" fmla="*/ f164 f87 1"/>
                <a:gd name="f202" fmla="*/ f166 f86 1"/>
                <a:gd name="f203" fmla="*/ f167 f87 1"/>
                <a:gd name="f204" fmla="*/ f168 f86 1"/>
                <a:gd name="f205" fmla="*/ f169 f87 1"/>
                <a:gd name="f206" fmla="*/ f170 f86 1"/>
                <a:gd name="f207" fmla="*/ f171 f87 1"/>
                <a:gd name="f208" fmla="*/ f172 f86 1"/>
                <a:gd name="f209" fmla="*/ f173 f87 1"/>
                <a:gd name="f210" fmla="*/ f174 f86 1"/>
                <a:gd name="f211" fmla="*/ f175 f87 1"/>
                <a:gd name="f212" fmla="*/ f176 f87 1"/>
                <a:gd name="f213" fmla="*/ f177 f86 1"/>
                <a:gd name="f214" fmla="*/ f178 f87 1"/>
                <a:gd name="f215" fmla="*/ f179 f86 1"/>
                <a:gd name="f216" fmla="*/ f180 f87 1"/>
                <a:gd name="f217" fmla="*/ f181 f86 1"/>
                <a:gd name="f218" fmla="*/ f182 f87 1"/>
                <a:gd name="f219" fmla="*/ f183 f87 1"/>
                <a:gd name="f220" fmla="*/ f184 f87 1"/>
                <a:gd name="f221" fmla="*/ f185 f86 1"/>
                <a:gd name="f222" fmla="*/ f186 f87 1"/>
                <a:gd name="f223" fmla="*/ f187 f86 1"/>
                <a:gd name="f224" fmla="*/ f188 f87 1"/>
                <a:gd name="f225" fmla="*/ f189 f86 1"/>
                <a:gd name="f226" fmla="*/ f190 f87 1"/>
                <a:gd name="f227" fmla="*/ f191 f86 1"/>
                <a:gd name="f228" fmla="*/ f192 f87 1"/>
                <a:gd name="f229" fmla="*/ f193 f86 1"/>
                <a:gd name="f230" fmla="*/ f194 f87 1"/>
                <a:gd name="f231" fmla="*/ f195 f86 1"/>
                <a:gd name="f232" fmla="*/ f196 f87 1"/>
                <a:gd name="f233" fmla="*/ f197 f86 1"/>
              </a:gdLst>
              <a:ahLst/>
              <a:cxnLst>
                <a:cxn ang="3cd4">
                  <a:pos x="hc" y="t"/>
                </a:cxn>
                <a:cxn ang="0">
                  <a:pos x="r" y="vc"/>
                </a:cxn>
                <a:cxn ang="cd4">
                  <a:pos x="hc" y="b"/>
                </a:cxn>
                <a:cxn ang="cd2">
                  <a:pos x="l" y="vc"/>
                </a:cxn>
                <a:cxn ang="f129">
                  <a:pos x="f202" y="f203"/>
                </a:cxn>
                <a:cxn ang="f129">
                  <a:pos x="f204" y="f205"/>
                </a:cxn>
                <a:cxn ang="f129">
                  <a:pos x="f206" y="f207"/>
                </a:cxn>
                <a:cxn ang="f129">
                  <a:pos x="f208" y="f209"/>
                </a:cxn>
                <a:cxn ang="f129">
                  <a:pos x="f210" y="f211"/>
                </a:cxn>
                <a:cxn ang="f129">
                  <a:pos x="f210" y="f212"/>
                </a:cxn>
                <a:cxn ang="f129">
                  <a:pos x="f213" y="f214"/>
                </a:cxn>
                <a:cxn ang="f129">
                  <a:pos x="f215" y="f216"/>
                </a:cxn>
                <a:cxn ang="f129">
                  <a:pos x="f217" y="f218"/>
                </a:cxn>
                <a:cxn ang="f129">
                  <a:pos x="f217" y="f219"/>
                </a:cxn>
                <a:cxn ang="f129">
                  <a:pos x="f217" y="f220"/>
                </a:cxn>
                <a:cxn ang="f129">
                  <a:pos x="f221" y="f220"/>
                </a:cxn>
                <a:cxn ang="f129">
                  <a:pos x="f221" y="f222"/>
                </a:cxn>
                <a:cxn ang="f129">
                  <a:pos x="f221" y="f212"/>
                </a:cxn>
                <a:cxn ang="f129">
                  <a:pos x="f223" y="f224"/>
                </a:cxn>
                <a:cxn ang="f129">
                  <a:pos x="f225" y="f212"/>
                </a:cxn>
                <a:cxn ang="f129">
                  <a:pos x="f225" y="f226"/>
                </a:cxn>
                <a:cxn ang="f129">
                  <a:pos x="f227" y="f228"/>
                </a:cxn>
                <a:cxn ang="f129">
                  <a:pos x="f229" y="f230"/>
                </a:cxn>
                <a:cxn ang="f129">
                  <a:pos x="f231" y="f232"/>
                </a:cxn>
                <a:cxn ang="f129">
                  <a:pos x="f233" y="f205"/>
                </a:cxn>
                <a:cxn ang="f129">
                  <a:pos x="f202" y="f203"/>
                </a:cxn>
              </a:cxnLst>
              <a:rect l="f198" t="f201" r="f199" b="f200"/>
              <a:pathLst>
                <a:path w="142" h="320">
                  <a:moveTo>
                    <a:pt x="f8" y="f9"/>
                  </a:moveTo>
                  <a:cubicBezTo>
                    <a:pt x="f10" y="f11"/>
                    <a:pt x="f12" y="f13"/>
                    <a:pt x="f14" y="f5"/>
                  </a:cubicBezTo>
                  <a:cubicBezTo>
                    <a:pt x="f15" y="f16"/>
                    <a:pt x="f17" y="f18"/>
                    <a:pt x="f19" y="f20"/>
                  </a:cubicBezTo>
                  <a:cubicBezTo>
                    <a:pt x="f21" y="f22"/>
                    <a:pt x="f6" y="f23"/>
                    <a:pt x="f24" y="f19"/>
                  </a:cubicBezTo>
                  <a:cubicBezTo>
                    <a:pt x="f25" y="f26"/>
                    <a:pt x="f25" y="f27"/>
                    <a:pt x="f25" y="f6"/>
                  </a:cubicBezTo>
                  <a:cubicBezTo>
                    <a:pt x="f25" y="f28"/>
                    <a:pt x="f25" y="f29"/>
                    <a:pt x="f25" y="f30"/>
                  </a:cubicBezTo>
                  <a:cubicBezTo>
                    <a:pt x="f25" y="f31"/>
                    <a:pt x="f32" y="f33"/>
                    <a:pt x="f34" y="f35"/>
                  </a:cubicBezTo>
                  <a:cubicBezTo>
                    <a:pt x="f36" y="f7"/>
                    <a:pt x="f37" y="f38"/>
                    <a:pt x="f39" y="f40"/>
                  </a:cubicBezTo>
                  <a:cubicBezTo>
                    <a:pt x="f41" y="f42"/>
                    <a:pt x="f41" y="f43"/>
                    <a:pt x="f44" y="f45"/>
                  </a:cubicBezTo>
                  <a:cubicBezTo>
                    <a:pt x="f44" y="f46"/>
                    <a:pt x="f44" y="f47"/>
                    <a:pt x="f44" y="f48"/>
                  </a:cubicBezTo>
                  <a:cubicBezTo>
                    <a:pt x="f44" y="f49"/>
                    <a:pt x="f44" y="f50"/>
                    <a:pt x="f44" y="f51"/>
                  </a:cubicBezTo>
                  <a:cubicBezTo>
                    <a:pt x="f52" y="f51"/>
                    <a:pt x="f8" y="f51"/>
                    <a:pt x="f53" y="f51"/>
                  </a:cubicBezTo>
                  <a:cubicBezTo>
                    <a:pt x="f53" y="f54"/>
                    <a:pt x="f53" y="f55"/>
                    <a:pt x="f53" y="f56"/>
                  </a:cubicBezTo>
                  <a:cubicBezTo>
                    <a:pt x="f53" y="f57"/>
                    <a:pt x="f53" y="f58"/>
                    <a:pt x="f53" y="f30"/>
                  </a:cubicBezTo>
                  <a:cubicBezTo>
                    <a:pt x="f53" y="f59"/>
                    <a:pt x="f60" y="f35"/>
                    <a:pt x="f11" y="f61"/>
                  </a:cubicBezTo>
                  <a:cubicBezTo>
                    <a:pt x="f62" y="f63"/>
                    <a:pt x="f64" y="f65"/>
                    <a:pt x="f64" y="f30"/>
                  </a:cubicBezTo>
                  <a:cubicBezTo>
                    <a:pt x="f64" y="f66"/>
                    <a:pt x="f64" y="f67"/>
                    <a:pt x="f64" y="f68"/>
                  </a:cubicBezTo>
                  <a:cubicBezTo>
                    <a:pt x="f64" y="f6"/>
                    <a:pt x="f69" y="f70"/>
                    <a:pt x="f71" y="f72"/>
                  </a:cubicBezTo>
                  <a:cubicBezTo>
                    <a:pt x="f73" y="f25"/>
                    <a:pt x="f74" y="f75"/>
                    <a:pt x="f5" y="f76"/>
                  </a:cubicBezTo>
                  <a:cubicBezTo>
                    <a:pt x="f5" y="f10"/>
                    <a:pt x="f5" y="f77"/>
                    <a:pt x="f74" y="f60"/>
                  </a:cubicBezTo>
                  <a:cubicBezTo>
                    <a:pt x="f78" y="f79"/>
                    <a:pt x="f71" y="f71"/>
                    <a:pt x="f80" y="f5"/>
                  </a:cubicBezTo>
                  <a:cubicBezTo>
                    <a:pt x="f81" y="f82"/>
                    <a:pt x="f83" y="f84"/>
                    <a:pt x="f8" y="f9"/>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349" name="Freeform 359">
              <a:extLst>
                <a:ext uri="{FF2B5EF4-FFF2-40B4-BE49-F238E27FC236}">
                  <a16:creationId xmlns:a16="http://schemas.microsoft.com/office/drawing/2014/main" id="{6577C5F9-1822-7645-E417-84043AA4BF93}"/>
                </a:ext>
              </a:extLst>
            </p:cNvPr>
            <p:cNvSpPr/>
            <p:nvPr/>
          </p:nvSpPr>
          <p:spPr>
            <a:xfrm>
              <a:off x="10465408" y="3368951"/>
              <a:ext cx="330198" cy="388940"/>
            </a:xfrm>
            <a:custGeom>
              <a:avLst/>
              <a:gdLst>
                <a:gd name="f0" fmla="val 10800000"/>
                <a:gd name="f1" fmla="val 5400000"/>
                <a:gd name="f2" fmla="val 180"/>
                <a:gd name="f3" fmla="val w"/>
                <a:gd name="f4" fmla="val h"/>
                <a:gd name="f5" fmla="val 0"/>
                <a:gd name="f6" fmla="val 228"/>
                <a:gd name="f7" fmla="val 269"/>
                <a:gd name="f8" fmla="val 118"/>
                <a:gd name="f9" fmla="val 110"/>
                <a:gd name="f10" fmla="val 252"/>
                <a:gd name="f11" fmla="val 103"/>
                <a:gd name="f12" fmla="val 237"/>
                <a:gd name="f13" fmla="val 97"/>
                <a:gd name="f14" fmla="val 222"/>
                <a:gd name="f15" fmla="val 95"/>
                <a:gd name="f16" fmla="val 216"/>
                <a:gd name="f17" fmla="val 92"/>
                <a:gd name="f18" fmla="val 213"/>
                <a:gd name="f19" fmla="val 86"/>
                <a:gd name="f20" fmla="val 212"/>
                <a:gd name="f21" fmla="val 55"/>
                <a:gd name="f22" fmla="val 202"/>
                <a:gd name="f23" fmla="val 33"/>
                <a:gd name="f24" fmla="val 181"/>
                <a:gd name="f25" fmla="val 21"/>
                <a:gd name="f26" fmla="val 151"/>
                <a:gd name="f27" fmla="val 99"/>
                <a:gd name="f28" fmla="val 25"/>
                <a:gd name="f29" fmla="val 39"/>
                <a:gd name="f30" fmla="val 77"/>
                <a:gd name="f31" fmla="val 17"/>
                <a:gd name="f32" fmla="val 156"/>
                <a:gd name="f33" fmla="val 7"/>
                <a:gd name="f34" fmla="val 188"/>
                <a:gd name="f35" fmla="val 37"/>
                <a:gd name="f36" fmla="val 218"/>
                <a:gd name="f37" fmla="val 64"/>
                <a:gd name="f38" fmla="val 139"/>
                <a:gd name="f39" fmla="val 208"/>
                <a:gd name="f40" fmla="val 176"/>
                <a:gd name="f41" fmla="val 184"/>
                <a:gd name="f42" fmla="val 199"/>
                <a:gd name="f43" fmla="val 149"/>
                <a:gd name="f44" fmla="val 145"/>
                <a:gd name="f45" fmla="val 214"/>
                <a:gd name="f46" fmla="val 140"/>
                <a:gd name="f47" fmla="val 138"/>
                <a:gd name="f48" fmla="val 131"/>
                <a:gd name="f49" fmla="val 125"/>
                <a:gd name="f50" fmla="val 78"/>
                <a:gd name="f51" fmla="val 75"/>
                <a:gd name="f52" fmla="val 165"/>
                <a:gd name="f53" fmla="val 170"/>
                <a:gd name="f54" fmla="val 169"/>
                <a:gd name="f55" fmla="val 107"/>
                <a:gd name="f56" fmla="val 113"/>
                <a:gd name="f57" fmla="val 168"/>
                <a:gd name="f58" fmla="val 175"/>
                <a:gd name="f59" fmla="val 123"/>
                <a:gd name="f60" fmla="val 124"/>
                <a:gd name="f61" fmla="val 128"/>
                <a:gd name="f62" fmla="val 132"/>
                <a:gd name="f63" fmla="val 136"/>
                <a:gd name="f64" fmla="val 143"/>
                <a:gd name="f65" fmla="val 154"/>
                <a:gd name="f66" fmla="val 158"/>
                <a:gd name="f67" fmla="val 133"/>
                <a:gd name="f68" fmla="val 122"/>
                <a:gd name="f69" fmla="val 111"/>
                <a:gd name="f70" fmla="val 153"/>
                <a:gd name="f71" fmla="val 142"/>
                <a:gd name="f72" fmla="val 106"/>
                <a:gd name="f73" fmla="val 130"/>
                <a:gd name="f74" fmla="val 90"/>
                <a:gd name="f75" fmla="val 83"/>
                <a:gd name="f76" fmla="val 73"/>
                <a:gd name="f77" fmla="val 82"/>
                <a:gd name="f78" fmla="val 85"/>
                <a:gd name="f79" fmla="val 144"/>
                <a:gd name="f80" fmla="val 148"/>
                <a:gd name="f81" fmla="val 91"/>
                <a:gd name="f82" fmla="val 88"/>
                <a:gd name="f83" fmla="val 81"/>
                <a:gd name="f84" fmla="val 159"/>
                <a:gd name="f85" fmla="val 157"/>
                <a:gd name="f86" fmla="val 67"/>
                <a:gd name="f87" fmla="val 63"/>
                <a:gd name="f88" fmla="val 59"/>
                <a:gd name="f89" fmla="val 58"/>
                <a:gd name="f90" fmla="val 57"/>
                <a:gd name="f91" fmla="val 127"/>
                <a:gd name="f92" fmla="val 53"/>
                <a:gd name="f93" fmla="val 121"/>
                <a:gd name="f94" fmla="val 51"/>
                <a:gd name="f95" fmla="val 119"/>
                <a:gd name="f96" fmla="val 48"/>
                <a:gd name="f97" fmla="val 116"/>
                <a:gd name="f98" fmla="val 56"/>
                <a:gd name="f99" fmla="val 105"/>
                <a:gd name="f100" fmla="val 98"/>
                <a:gd name="f101" fmla="val 71"/>
                <a:gd name="f102" fmla="val 93"/>
                <a:gd name="f103" fmla="val 112"/>
                <a:gd name="f104" fmla="val 155"/>
                <a:gd name="f105" fmla="val 94"/>
                <a:gd name="f106" fmla="val 137"/>
                <a:gd name="f107" fmla="val 89"/>
                <a:gd name="f108" fmla="+- 0 0 -90"/>
                <a:gd name="f109" fmla="*/ f3 1 228"/>
                <a:gd name="f110" fmla="*/ f4 1 269"/>
                <a:gd name="f111" fmla="val f5"/>
                <a:gd name="f112" fmla="val f6"/>
                <a:gd name="f113" fmla="val f7"/>
                <a:gd name="f114" fmla="*/ f108 f0 1"/>
                <a:gd name="f115" fmla="+- f113 0 f111"/>
                <a:gd name="f116" fmla="+- f112 0 f111"/>
                <a:gd name="f117" fmla="*/ f114 1 f2"/>
                <a:gd name="f118" fmla="*/ f116 1 228"/>
                <a:gd name="f119" fmla="*/ f115 1 269"/>
                <a:gd name="f120" fmla="*/ 118 f116 1"/>
                <a:gd name="f121" fmla="*/ 269 f115 1"/>
                <a:gd name="f122" fmla="*/ 97 f116 1"/>
                <a:gd name="f123" fmla="*/ 222 f115 1"/>
                <a:gd name="f124" fmla="*/ 86 f116 1"/>
                <a:gd name="f125" fmla="*/ 212 f115 1"/>
                <a:gd name="f126" fmla="*/ 21 f116 1"/>
                <a:gd name="f127" fmla="*/ 151 f115 1"/>
                <a:gd name="f128" fmla="*/ 77 f116 1"/>
                <a:gd name="f129" fmla="*/ 17 f115 1"/>
                <a:gd name="f130" fmla="*/ 188 f116 1"/>
                <a:gd name="f131" fmla="*/ 37 f115 1"/>
                <a:gd name="f132" fmla="*/ 218 f116 1"/>
                <a:gd name="f133" fmla="*/ 139 f115 1"/>
                <a:gd name="f134" fmla="*/ 149 f116 1"/>
                <a:gd name="f135" fmla="*/ 138 f116 1"/>
                <a:gd name="f136" fmla="*/ 78 f116 1"/>
                <a:gd name="f137" fmla="*/ 138 f115 1"/>
                <a:gd name="f138" fmla="*/ 103 f116 1"/>
                <a:gd name="f139" fmla="*/ 169 f115 1"/>
                <a:gd name="f140" fmla="*/ 113 f116 1"/>
                <a:gd name="f141" fmla="*/ 175 f115 1"/>
                <a:gd name="f142" fmla="*/ 123 f116 1"/>
                <a:gd name="f143" fmla="*/ 132 f116 1"/>
                <a:gd name="f144" fmla="*/ 143 f116 1"/>
                <a:gd name="f145" fmla="*/ 158 f116 1"/>
                <a:gd name="f146" fmla="*/ 154 f115 1"/>
                <a:gd name="f147" fmla="*/ 122 f115 1"/>
                <a:gd name="f148" fmla="*/ 142 f116 1"/>
                <a:gd name="f149" fmla="*/ 106 f115 1"/>
                <a:gd name="f150" fmla="*/ 124 f116 1"/>
                <a:gd name="f151" fmla="*/ 83 f115 1"/>
                <a:gd name="f152" fmla="*/ 131 f116 1"/>
                <a:gd name="f153" fmla="*/ 73 f115 1"/>
                <a:gd name="f154" fmla="*/ 139 f116 1"/>
                <a:gd name="f155" fmla="*/ 82 f115 1"/>
                <a:gd name="f156" fmla="*/ 144 f116 1"/>
                <a:gd name="f157" fmla="*/ 90 f115 1"/>
                <a:gd name="f158" fmla="*/ 156 f116 1"/>
                <a:gd name="f159" fmla="*/ 88 f115 1"/>
                <a:gd name="f160" fmla="*/ 157 f116 1"/>
                <a:gd name="f161" fmla="*/ 67 f115 1"/>
                <a:gd name="f162" fmla="*/ 58 f115 1"/>
                <a:gd name="f163" fmla="*/ 127 f116 1"/>
                <a:gd name="f164" fmla="*/ 119 f116 1"/>
                <a:gd name="f165" fmla="*/ 48 f115 1"/>
                <a:gd name="f166" fmla="*/ 110 f116 1"/>
                <a:gd name="f167" fmla="*/ 56 f115 1"/>
                <a:gd name="f168" fmla="*/ 92 f116 1"/>
                <a:gd name="f169" fmla="*/ 71 f115 1"/>
                <a:gd name="f170" fmla="*/ 93 f116 1"/>
                <a:gd name="f171" fmla="*/ 121 f115 1"/>
                <a:gd name="f172" fmla="*/ 112 f116 1"/>
                <a:gd name="f173" fmla="*/ 155 f115 1"/>
                <a:gd name="f174" fmla="*/ 94 f116 1"/>
                <a:gd name="f175" fmla="*/ 137 f115 1"/>
                <a:gd name="f176" fmla="+- f117 0 f1"/>
                <a:gd name="f177" fmla="*/ f120 1 228"/>
                <a:gd name="f178" fmla="*/ f121 1 269"/>
                <a:gd name="f179" fmla="*/ f122 1 228"/>
                <a:gd name="f180" fmla="*/ f123 1 269"/>
                <a:gd name="f181" fmla="*/ f124 1 228"/>
                <a:gd name="f182" fmla="*/ f125 1 269"/>
                <a:gd name="f183" fmla="*/ f126 1 228"/>
                <a:gd name="f184" fmla="*/ f127 1 269"/>
                <a:gd name="f185" fmla="*/ f128 1 228"/>
                <a:gd name="f186" fmla="*/ f129 1 269"/>
                <a:gd name="f187" fmla="*/ f130 1 228"/>
                <a:gd name="f188" fmla="*/ f131 1 269"/>
                <a:gd name="f189" fmla="*/ f132 1 228"/>
                <a:gd name="f190" fmla="*/ f133 1 269"/>
                <a:gd name="f191" fmla="*/ f134 1 228"/>
                <a:gd name="f192" fmla="*/ f135 1 228"/>
                <a:gd name="f193" fmla="*/ f136 1 228"/>
                <a:gd name="f194" fmla="*/ f137 1 269"/>
                <a:gd name="f195" fmla="*/ f138 1 228"/>
                <a:gd name="f196" fmla="*/ f139 1 269"/>
                <a:gd name="f197" fmla="*/ f140 1 228"/>
                <a:gd name="f198" fmla="*/ f141 1 269"/>
                <a:gd name="f199" fmla="*/ f142 1 228"/>
                <a:gd name="f200" fmla="*/ f143 1 228"/>
                <a:gd name="f201" fmla="*/ f144 1 228"/>
                <a:gd name="f202" fmla="*/ f145 1 228"/>
                <a:gd name="f203" fmla="*/ f146 1 269"/>
                <a:gd name="f204" fmla="*/ f147 1 269"/>
                <a:gd name="f205" fmla="*/ f148 1 228"/>
                <a:gd name="f206" fmla="*/ f149 1 269"/>
                <a:gd name="f207" fmla="*/ f150 1 228"/>
                <a:gd name="f208" fmla="*/ f151 1 269"/>
                <a:gd name="f209" fmla="*/ f152 1 228"/>
                <a:gd name="f210" fmla="*/ f153 1 269"/>
                <a:gd name="f211" fmla="*/ f154 1 228"/>
                <a:gd name="f212" fmla="*/ f155 1 269"/>
                <a:gd name="f213" fmla="*/ f156 1 228"/>
                <a:gd name="f214" fmla="*/ f157 1 269"/>
                <a:gd name="f215" fmla="*/ f158 1 228"/>
                <a:gd name="f216" fmla="*/ f159 1 269"/>
                <a:gd name="f217" fmla="*/ f160 1 228"/>
                <a:gd name="f218" fmla="*/ f161 1 269"/>
                <a:gd name="f219" fmla="*/ f162 1 269"/>
                <a:gd name="f220" fmla="*/ f163 1 228"/>
                <a:gd name="f221" fmla="*/ f164 1 228"/>
                <a:gd name="f222" fmla="*/ f165 1 269"/>
                <a:gd name="f223" fmla="*/ f166 1 228"/>
                <a:gd name="f224" fmla="*/ f167 1 269"/>
                <a:gd name="f225" fmla="*/ f168 1 228"/>
                <a:gd name="f226" fmla="*/ f169 1 269"/>
                <a:gd name="f227" fmla="*/ f170 1 228"/>
                <a:gd name="f228" fmla="*/ f171 1 269"/>
                <a:gd name="f229" fmla="*/ f172 1 228"/>
                <a:gd name="f230" fmla="*/ f173 1 269"/>
                <a:gd name="f231" fmla="*/ f174 1 228"/>
                <a:gd name="f232" fmla="*/ f175 1 269"/>
                <a:gd name="f233" fmla="*/ 0 1 f118"/>
                <a:gd name="f234" fmla="*/ f112 1 f118"/>
                <a:gd name="f235" fmla="*/ 0 1 f119"/>
                <a:gd name="f236" fmla="*/ f113 1 f119"/>
                <a:gd name="f237" fmla="*/ f177 1 f118"/>
                <a:gd name="f238" fmla="*/ f178 1 f119"/>
                <a:gd name="f239" fmla="*/ f179 1 f118"/>
                <a:gd name="f240" fmla="*/ f180 1 f119"/>
                <a:gd name="f241" fmla="*/ f181 1 f118"/>
                <a:gd name="f242" fmla="*/ f182 1 f119"/>
                <a:gd name="f243" fmla="*/ f183 1 f118"/>
                <a:gd name="f244" fmla="*/ f184 1 f119"/>
                <a:gd name="f245" fmla="*/ f185 1 f118"/>
                <a:gd name="f246" fmla="*/ f186 1 f119"/>
                <a:gd name="f247" fmla="*/ f187 1 f118"/>
                <a:gd name="f248" fmla="*/ f188 1 f119"/>
                <a:gd name="f249" fmla="*/ f189 1 f118"/>
                <a:gd name="f250" fmla="*/ f190 1 f119"/>
                <a:gd name="f251" fmla="*/ f191 1 f118"/>
                <a:gd name="f252" fmla="*/ f192 1 f118"/>
                <a:gd name="f253" fmla="*/ f193 1 f118"/>
                <a:gd name="f254" fmla="*/ f194 1 f119"/>
                <a:gd name="f255" fmla="*/ f195 1 f118"/>
                <a:gd name="f256" fmla="*/ f196 1 f119"/>
                <a:gd name="f257" fmla="*/ f197 1 f118"/>
                <a:gd name="f258" fmla="*/ f198 1 f119"/>
                <a:gd name="f259" fmla="*/ f199 1 f118"/>
                <a:gd name="f260" fmla="*/ f200 1 f118"/>
                <a:gd name="f261" fmla="*/ f201 1 f118"/>
                <a:gd name="f262" fmla="*/ f202 1 f118"/>
                <a:gd name="f263" fmla="*/ f203 1 f119"/>
                <a:gd name="f264" fmla="*/ f204 1 f119"/>
                <a:gd name="f265" fmla="*/ f205 1 f118"/>
                <a:gd name="f266" fmla="*/ f206 1 f119"/>
                <a:gd name="f267" fmla="*/ f207 1 f118"/>
                <a:gd name="f268" fmla="*/ f208 1 f119"/>
                <a:gd name="f269" fmla="*/ f209 1 f118"/>
                <a:gd name="f270" fmla="*/ f210 1 f119"/>
                <a:gd name="f271" fmla="*/ f211 1 f118"/>
                <a:gd name="f272" fmla="*/ f212 1 f119"/>
                <a:gd name="f273" fmla="*/ f213 1 f118"/>
                <a:gd name="f274" fmla="*/ f214 1 f119"/>
                <a:gd name="f275" fmla="*/ f215 1 f118"/>
                <a:gd name="f276" fmla="*/ f216 1 f119"/>
                <a:gd name="f277" fmla="*/ f217 1 f118"/>
                <a:gd name="f278" fmla="*/ f218 1 f119"/>
                <a:gd name="f279" fmla="*/ f219 1 f119"/>
                <a:gd name="f280" fmla="*/ f220 1 f118"/>
                <a:gd name="f281" fmla="*/ f221 1 f118"/>
                <a:gd name="f282" fmla="*/ f222 1 f119"/>
                <a:gd name="f283" fmla="*/ f223 1 f118"/>
                <a:gd name="f284" fmla="*/ f224 1 f119"/>
                <a:gd name="f285" fmla="*/ f225 1 f118"/>
                <a:gd name="f286" fmla="*/ f226 1 f119"/>
                <a:gd name="f287" fmla="*/ f227 1 f118"/>
                <a:gd name="f288" fmla="*/ f228 1 f119"/>
                <a:gd name="f289" fmla="*/ f229 1 f118"/>
                <a:gd name="f290" fmla="*/ f230 1 f119"/>
                <a:gd name="f291" fmla="*/ f231 1 f118"/>
                <a:gd name="f292" fmla="*/ f232 1 f119"/>
                <a:gd name="f293" fmla="*/ f233 f109 1"/>
                <a:gd name="f294" fmla="*/ f234 f109 1"/>
                <a:gd name="f295" fmla="*/ f236 f110 1"/>
                <a:gd name="f296" fmla="*/ f235 f110 1"/>
                <a:gd name="f297" fmla="*/ f237 f109 1"/>
                <a:gd name="f298" fmla="*/ f238 f110 1"/>
                <a:gd name="f299" fmla="*/ f239 f109 1"/>
                <a:gd name="f300" fmla="*/ f240 f110 1"/>
                <a:gd name="f301" fmla="*/ f241 f109 1"/>
                <a:gd name="f302" fmla="*/ f242 f110 1"/>
                <a:gd name="f303" fmla="*/ f243 f109 1"/>
                <a:gd name="f304" fmla="*/ f244 f110 1"/>
                <a:gd name="f305" fmla="*/ f245 f109 1"/>
                <a:gd name="f306" fmla="*/ f246 f110 1"/>
                <a:gd name="f307" fmla="*/ f247 f109 1"/>
                <a:gd name="f308" fmla="*/ f248 f110 1"/>
                <a:gd name="f309" fmla="*/ f249 f109 1"/>
                <a:gd name="f310" fmla="*/ f250 f110 1"/>
                <a:gd name="f311" fmla="*/ f251 f109 1"/>
                <a:gd name="f312" fmla="*/ f252 f109 1"/>
                <a:gd name="f313" fmla="*/ f253 f109 1"/>
                <a:gd name="f314" fmla="*/ f254 f110 1"/>
                <a:gd name="f315" fmla="*/ f255 f109 1"/>
                <a:gd name="f316" fmla="*/ f256 f110 1"/>
                <a:gd name="f317" fmla="*/ f257 f109 1"/>
                <a:gd name="f318" fmla="*/ f258 f110 1"/>
                <a:gd name="f319" fmla="*/ f259 f109 1"/>
                <a:gd name="f320" fmla="*/ f260 f109 1"/>
                <a:gd name="f321" fmla="*/ f261 f109 1"/>
                <a:gd name="f322" fmla="*/ f262 f109 1"/>
                <a:gd name="f323" fmla="*/ f263 f110 1"/>
                <a:gd name="f324" fmla="*/ f264 f110 1"/>
                <a:gd name="f325" fmla="*/ f265 f109 1"/>
                <a:gd name="f326" fmla="*/ f266 f110 1"/>
                <a:gd name="f327" fmla="*/ f267 f109 1"/>
                <a:gd name="f328" fmla="*/ f268 f110 1"/>
                <a:gd name="f329" fmla="*/ f269 f109 1"/>
                <a:gd name="f330" fmla="*/ f270 f110 1"/>
                <a:gd name="f331" fmla="*/ f271 f109 1"/>
                <a:gd name="f332" fmla="*/ f272 f110 1"/>
                <a:gd name="f333" fmla="*/ f273 f109 1"/>
                <a:gd name="f334" fmla="*/ f274 f110 1"/>
                <a:gd name="f335" fmla="*/ f275 f109 1"/>
                <a:gd name="f336" fmla="*/ f276 f110 1"/>
                <a:gd name="f337" fmla="*/ f277 f109 1"/>
                <a:gd name="f338" fmla="*/ f278 f110 1"/>
                <a:gd name="f339" fmla="*/ f279 f110 1"/>
                <a:gd name="f340" fmla="*/ f280 f109 1"/>
                <a:gd name="f341" fmla="*/ f281 f109 1"/>
                <a:gd name="f342" fmla="*/ f282 f110 1"/>
                <a:gd name="f343" fmla="*/ f283 f109 1"/>
                <a:gd name="f344" fmla="*/ f284 f110 1"/>
                <a:gd name="f345" fmla="*/ f285 f109 1"/>
                <a:gd name="f346" fmla="*/ f286 f110 1"/>
                <a:gd name="f347" fmla="*/ f287 f109 1"/>
                <a:gd name="f348" fmla="*/ f288 f110 1"/>
                <a:gd name="f349" fmla="*/ f289 f109 1"/>
                <a:gd name="f350" fmla="*/ f290 f110 1"/>
                <a:gd name="f351" fmla="*/ f291 f109 1"/>
                <a:gd name="f352" fmla="*/ f292 f110 1"/>
              </a:gdLst>
              <a:ahLst/>
              <a:cxnLst>
                <a:cxn ang="3cd4">
                  <a:pos x="hc" y="t"/>
                </a:cxn>
                <a:cxn ang="0">
                  <a:pos x="r" y="vc"/>
                </a:cxn>
                <a:cxn ang="cd4">
                  <a:pos x="hc" y="b"/>
                </a:cxn>
                <a:cxn ang="cd2">
                  <a:pos x="l" y="vc"/>
                </a:cxn>
                <a:cxn ang="f176">
                  <a:pos x="f297" y="f298"/>
                </a:cxn>
                <a:cxn ang="f176">
                  <a:pos x="f299" y="f300"/>
                </a:cxn>
                <a:cxn ang="f176">
                  <a:pos x="f301" y="f302"/>
                </a:cxn>
                <a:cxn ang="f176">
                  <a:pos x="f303" y="f304"/>
                </a:cxn>
                <a:cxn ang="f176">
                  <a:pos x="f305" y="f306"/>
                </a:cxn>
                <a:cxn ang="f176">
                  <a:pos x="f307" y="f308"/>
                </a:cxn>
                <a:cxn ang="f176">
                  <a:pos x="f309" y="f310"/>
                </a:cxn>
                <a:cxn ang="f176">
                  <a:pos x="f311" y="f302"/>
                </a:cxn>
                <a:cxn ang="f176">
                  <a:pos x="f312" y="f300"/>
                </a:cxn>
                <a:cxn ang="f176">
                  <a:pos x="f297" y="f298"/>
                </a:cxn>
                <a:cxn ang="f176">
                  <a:pos x="f313" y="f314"/>
                </a:cxn>
                <a:cxn ang="f176">
                  <a:pos x="f315" y="f316"/>
                </a:cxn>
                <a:cxn ang="f176">
                  <a:pos x="f317" y="f318"/>
                </a:cxn>
                <a:cxn ang="f176">
                  <a:pos x="f319" y="f318"/>
                </a:cxn>
                <a:cxn ang="f176">
                  <a:pos x="f320" y="f316"/>
                </a:cxn>
                <a:cxn ang="f176">
                  <a:pos x="f321" y="f316"/>
                </a:cxn>
                <a:cxn ang="f176">
                  <a:pos x="f322" y="f323"/>
                </a:cxn>
                <a:cxn ang="f176">
                  <a:pos x="f322" y="f324"/>
                </a:cxn>
                <a:cxn ang="f176">
                  <a:pos x="f325" y="f326"/>
                </a:cxn>
                <a:cxn ang="f176">
                  <a:pos x="f327" y="f326"/>
                </a:cxn>
                <a:cxn ang="f176">
                  <a:pos x="f327" y="f328"/>
                </a:cxn>
                <a:cxn ang="f176">
                  <a:pos x="f329" y="f330"/>
                </a:cxn>
                <a:cxn ang="f176">
                  <a:pos x="f331" y="f332"/>
                </a:cxn>
                <a:cxn ang="f176">
                  <a:pos x="f333" y="f334"/>
                </a:cxn>
                <a:cxn ang="f176">
                  <a:pos x="f335" y="f336"/>
                </a:cxn>
                <a:cxn ang="f176">
                  <a:pos x="f337" y="f338"/>
                </a:cxn>
                <a:cxn ang="f176">
                  <a:pos x="f333" y="f339"/>
                </a:cxn>
                <a:cxn ang="f176">
                  <a:pos x="f340" y="f339"/>
                </a:cxn>
                <a:cxn ang="f176">
                  <a:pos x="f341" y="f342"/>
                </a:cxn>
                <a:cxn ang="f176">
                  <a:pos x="f343" y="f344"/>
                </a:cxn>
                <a:cxn ang="f176">
                  <a:pos x="f345" y="f339"/>
                </a:cxn>
                <a:cxn ang="f176">
                  <a:pos x="f313" y="f346"/>
                </a:cxn>
                <a:cxn ang="f176">
                  <a:pos x="f305" y="f326"/>
                </a:cxn>
                <a:cxn ang="f176">
                  <a:pos x="f347" y="f348"/>
                </a:cxn>
                <a:cxn ang="f176">
                  <a:pos x="f349" y="f348"/>
                </a:cxn>
                <a:cxn ang="f176">
                  <a:pos x="f349" y="f350"/>
                </a:cxn>
                <a:cxn ang="f176">
                  <a:pos x="f351" y="f352"/>
                </a:cxn>
                <a:cxn ang="f176">
                  <a:pos x="f313" y="f314"/>
                </a:cxn>
              </a:cxnLst>
              <a:rect l="f293" t="f296" r="f294" b="f295"/>
              <a:pathLst>
                <a:path w="228" h="269">
                  <a:moveTo>
                    <a:pt x="f8" y="f7"/>
                  </a:moveTo>
                  <a:cubicBezTo>
                    <a:pt x="f9" y="f10"/>
                    <a:pt x="f11" y="f12"/>
                    <a:pt x="f13" y="f14"/>
                  </a:cubicBezTo>
                  <a:cubicBezTo>
                    <a:pt x="f15" y="f16"/>
                    <a:pt x="f17" y="f18"/>
                    <a:pt x="f19" y="f20"/>
                  </a:cubicBezTo>
                  <a:cubicBezTo>
                    <a:pt x="f21" y="f22"/>
                    <a:pt x="f23" y="f24"/>
                    <a:pt x="f25" y="f26"/>
                  </a:cubicBezTo>
                  <a:cubicBezTo>
                    <a:pt x="f5" y="f27"/>
                    <a:pt x="f28" y="f29"/>
                    <a:pt x="f30" y="f31"/>
                  </a:cubicBezTo>
                  <a:cubicBezTo>
                    <a:pt x="f8" y="f5"/>
                    <a:pt x="f32" y="f33"/>
                    <a:pt x="f34" y="f35"/>
                  </a:cubicBezTo>
                  <a:cubicBezTo>
                    <a:pt x="f36" y="f37"/>
                    <a:pt x="f6" y="f27"/>
                    <a:pt x="f36" y="f38"/>
                  </a:cubicBezTo>
                  <a:cubicBezTo>
                    <a:pt x="f39" y="f40"/>
                    <a:pt x="f41" y="f42"/>
                    <a:pt x="f43" y="f20"/>
                  </a:cubicBezTo>
                  <a:cubicBezTo>
                    <a:pt x="f44" y="f45"/>
                    <a:pt x="f46" y="f36"/>
                    <a:pt x="f47" y="f14"/>
                  </a:cubicBezTo>
                  <a:cubicBezTo>
                    <a:pt x="f48" y="f12"/>
                    <a:pt x="f49" y="f10"/>
                    <a:pt x="f8" y="f7"/>
                  </a:cubicBezTo>
                  <a:close/>
                  <a:moveTo>
                    <a:pt x="f50" y="f47"/>
                  </a:moveTo>
                  <a:cubicBezTo>
                    <a:pt x="f51" y="f52"/>
                    <a:pt x="f30" y="f53"/>
                    <a:pt x="f11" y="f54"/>
                  </a:cubicBezTo>
                  <a:cubicBezTo>
                    <a:pt x="f55" y="f54"/>
                    <a:pt x="f56" y="f57"/>
                    <a:pt x="f56" y="f58"/>
                  </a:cubicBezTo>
                  <a:cubicBezTo>
                    <a:pt x="f56" y="f58"/>
                    <a:pt x="f59" y="f58"/>
                    <a:pt x="f59" y="f58"/>
                  </a:cubicBezTo>
                  <a:cubicBezTo>
                    <a:pt x="f60" y="f57"/>
                    <a:pt x="f61" y="f54"/>
                    <a:pt x="f62" y="f54"/>
                  </a:cubicBezTo>
                  <a:cubicBezTo>
                    <a:pt x="f63" y="f54"/>
                    <a:pt x="f38" y="f54"/>
                    <a:pt x="f64" y="f54"/>
                  </a:cubicBezTo>
                  <a:cubicBezTo>
                    <a:pt x="f65" y="f54"/>
                    <a:pt x="f66" y="f52"/>
                    <a:pt x="f66" y="f65"/>
                  </a:cubicBezTo>
                  <a:cubicBezTo>
                    <a:pt x="f66" y="f64"/>
                    <a:pt x="f66" y="f67"/>
                    <a:pt x="f66" y="f68"/>
                  </a:cubicBezTo>
                  <a:cubicBezTo>
                    <a:pt x="f66" y="f69"/>
                    <a:pt x="f70" y="f55"/>
                    <a:pt x="f71" y="f72"/>
                  </a:cubicBezTo>
                  <a:cubicBezTo>
                    <a:pt x="f63" y="f72"/>
                    <a:pt x="f73" y="f72"/>
                    <a:pt x="f60" y="f72"/>
                  </a:cubicBezTo>
                  <a:cubicBezTo>
                    <a:pt x="f60" y="f13"/>
                    <a:pt x="f60" y="f74"/>
                    <a:pt x="f60" y="f75"/>
                  </a:cubicBezTo>
                  <a:cubicBezTo>
                    <a:pt x="f60" y="f30"/>
                    <a:pt x="f60" y="f76"/>
                    <a:pt x="f48" y="f76"/>
                  </a:cubicBezTo>
                  <a:cubicBezTo>
                    <a:pt x="f47" y="f76"/>
                    <a:pt x="f38" y="f30"/>
                    <a:pt x="f38" y="f77"/>
                  </a:cubicBezTo>
                  <a:cubicBezTo>
                    <a:pt x="f46" y="f78"/>
                    <a:pt x="f71" y="f74"/>
                    <a:pt x="f79" y="f74"/>
                  </a:cubicBezTo>
                  <a:cubicBezTo>
                    <a:pt x="f80" y="f81"/>
                    <a:pt x="f32" y="f74"/>
                    <a:pt x="f32" y="f82"/>
                  </a:cubicBezTo>
                  <a:cubicBezTo>
                    <a:pt x="f66" y="f83"/>
                    <a:pt x="f84" y="f76"/>
                    <a:pt x="f85" y="f86"/>
                  </a:cubicBezTo>
                  <a:cubicBezTo>
                    <a:pt x="f32" y="f87"/>
                    <a:pt x="f43" y="f88"/>
                    <a:pt x="f79" y="f89"/>
                  </a:cubicBezTo>
                  <a:cubicBezTo>
                    <a:pt x="f47" y="f90"/>
                    <a:pt x="f48" y="f89"/>
                    <a:pt x="f91" y="f89"/>
                  </a:cubicBezTo>
                  <a:cubicBezTo>
                    <a:pt x="f59" y="f92"/>
                    <a:pt x="f93" y="f94"/>
                    <a:pt x="f95" y="f96"/>
                  </a:cubicBezTo>
                  <a:cubicBezTo>
                    <a:pt x="f97" y="f94"/>
                    <a:pt x="f56" y="f92"/>
                    <a:pt x="f9" y="f98"/>
                  </a:cubicBezTo>
                  <a:cubicBezTo>
                    <a:pt x="f99" y="f89"/>
                    <a:pt x="f100" y="f89"/>
                    <a:pt x="f17" y="f89"/>
                  </a:cubicBezTo>
                  <a:cubicBezTo>
                    <a:pt x="f75" y="f89"/>
                    <a:pt x="f50" y="f87"/>
                    <a:pt x="f50" y="f101"/>
                  </a:cubicBezTo>
                  <a:cubicBezTo>
                    <a:pt x="f30" y="f75"/>
                    <a:pt x="f30" y="f15"/>
                    <a:pt x="f30" y="f72"/>
                  </a:cubicBezTo>
                  <a:cubicBezTo>
                    <a:pt x="f50" y="f97"/>
                    <a:pt x="f75" y="f93"/>
                    <a:pt x="f102" y="f93"/>
                  </a:cubicBezTo>
                  <a:cubicBezTo>
                    <a:pt x="f27" y="f93"/>
                    <a:pt x="f72" y="f93"/>
                    <a:pt x="f103" y="f93"/>
                  </a:cubicBezTo>
                  <a:cubicBezTo>
                    <a:pt x="f103" y="f67"/>
                    <a:pt x="f103" y="f79"/>
                    <a:pt x="f103" y="f104"/>
                  </a:cubicBezTo>
                  <a:cubicBezTo>
                    <a:pt x="f100" y="f104"/>
                    <a:pt x="f13" y="f104"/>
                    <a:pt x="f105" y="f106"/>
                  </a:cubicBezTo>
                  <a:cubicBezTo>
                    <a:pt x="f107" y="f47"/>
                    <a:pt x="f75" y="f47"/>
                    <a:pt x="f50" y="f47"/>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350" name="Freeform 360">
              <a:extLst>
                <a:ext uri="{FF2B5EF4-FFF2-40B4-BE49-F238E27FC236}">
                  <a16:creationId xmlns:a16="http://schemas.microsoft.com/office/drawing/2014/main" id="{155C6DF0-4D9B-F2C4-272E-498A291F00C6}"/>
                </a:ext>
              </a:extLst>
            </p:cNvPr>
            <p:cNvSpPr/>
            <p:nvPr/>
          </p:nvSpPr>
          <p:spPr>
            <a:xfrm>
              <a:off x="9844704" y="5194578"/>
              <a:ext cx="231772" cy="438153"/>
            </a:xfrm>
            <a:custGeom>
              <a:avLst/>
              <a:gdLst>
                <a:gd name="f0" fmla="val 10800000"/>
                <a:gd name="f1" fmla="val 5400000"/>
                <a:gd name="f2" fmla="val 180"/>
                <a:gd name="f3" fmla="val w"/>
                <a:gd name="f4" fmla="val h"/>
                <a:gd name="f5" fmla="val 0"/>
                <a:gd name="f6" fmla="val 161"/>
                <a:gd name="f7" fmla="val 303"/>
                <a:gd name="f8" fmla="val 78"/>
                <a:gd name="f9" fmla="val 70"/>
                <a:gd name="f10" fmla="val 62"/>
                <a:gd name="f11" fmla="val 54"/>
                <a:gd name="f12" fmla="val 297"/>
                <a:gd name="f13" fmla="val 291"/>
                <a:gd name="f14" fmla="val 53"/>
                <a:gd name="f15" fmla="val 285"/>
                <a:gd name="f16" fmla="val 35"/>
                <a:gd name="f17" fmla="val 18"/>
                <a:gd name="f18" fmla="val 260"/>
                <a:gd name="f19" fmla="val 236"/>
                <a:gd name="f20" fmla="val 211"/>
                <a:gd name="f21" fmla="val 4"/>
                <a:gd name="f22" fmla="val 8"/>
                <a:gd name="f23" fmla="val 13"/>
                <a:gd name="f24" fmla="val 218"/>
                <a:gd name="f25" fmla="val 225"/>
                <a:gd name="f26" fmla="val 232"/>
                <a:gd name="f27" fmla="val 246"/>
                <a:gd name="f28" fmla="val 251"/>
                <a:gd name="f29" fmla="val 32"/>
                <a:gd name="f30" fmla="val 39"/>
                <a:gd name="f31" fmla="val 252"/>
                <a:gd name="f32" fmla="val 46"/>
                <a:gd name="f33" fmla="val 224"/>
                <a:gd name="f34" fmla="val 198"/>
                <a:gd name="f35" fmla="val 170"/>
                <a:gd name="f36" fmla="val 36"/>
                <a:gd name="f37" fmla="val 121"/>
                <a:gd name="f38" fmla="val 72"/>
                <a:gd name="f39" fmla="val 23"/>
                <a:gd name="f40" fmla="val 15"/>
                <a:gd name="f41" fmla="val 7"/>
                <a:gd name="f42" fmla="val 69"/>
                <a:gd name="f43" fmla="val 79"/>
                <a:gd name="f44" fmla="val 14"/>
                <a:gd name="f45" fmla="val 22"/>
                <a:gd name="f46" fmla="val 90"/>
                <a:gd name="f47" fmla="val 101"/>
                <a:gd name="f48" fmla="val 112"/>
                <a:gd name="f49" fmla="val 119"/>
                <a:gd name="f50" fmla="val 126"/>
                <a:gd name="f51" fmla="val 133"/>
                <a:gd name="f52" fmla="val 148"/>
                <a:gd name="f53" fmla="val 160"/>
                <a:gd name="f54" fmla="val 33"/>
                <a:gd name="f55" fmla="val 48"/>
                <a:gd name="f56" fmla="val 63"/>
                <a:gd name="f57" fmla="val 95"/>
                <a:gd name="f58" fmla="val 147"/>
                <a:gd name="f59" fmla="val 134"/>
                <a:gd name="f60" fmla="val 88"/>
                <a:gd name="f61" fmla="val 80"/>
                <a:gd name="f62" fmla="val 60"/>
                <a:gd name="f63" fmla="val 113"/>
                <a:gd name="f64" fmla="val 55"/>
                <a:gd name="f65" fmla="val 94"/>
                <a:gd name="f66" fmla="val 87"/>
                <a:gd name="f67" fmla="val 82"/>
                <a:gd name="f68" fmla="val 109"/>
                <a:gd name="f69" fmla="val 137"/>
                <a:gd name="f70" fmla="val 96"/>
                <a:gd name="f71" fmla="val 128"/>
                <a:gd name="f72" fmla="val 135"/>
                <a:gd name="f73" fmla="val 138"/>
                <a:gd name="f74" fmla="val 142"/>
                <a:gd name="f75" fmla="val 139"/>
                <a:gd name="f76" fmla="val 157"/>
                <a:gd name="f77" fmla="val 167"/>
                <a:gd name="f78" fmla="val 196"/>
                <a:gd name="f79" fmla="val 226"/>
                <a:gd name="f80" fmla="val 255"/>
                <a:gd name="f81" fmla="val 273"/>
                <a:gd name="f82" fmla="val 150"/>
                <a:gd name="f83" fmla="val 284"/>
                <a:gd name="f84" fmla="val 132"/>
                <a:gd name="f85" fmla="val 118"/>
                <a:gd name="f86" fmla="val 104"/>
                <a:gd name="f87" fmla="val 77"/>
                <a:gd name="f88" fmla="val 287"/>
                <a:gd name="f89" fmla="val 298"/>
                <a:gd name="f90" fmla="val 300"/>
                <a:gd name="f91" fmla="val 103"/>
                <a:gd name="f92" fmla="val 219"/>
                <a:gd name="f93" fmla="val 202"/>
                <a:gd name="f94" fmla="val 185"/>
                <a:gd name="f95" fmla="val 177"/>
                <a:gd name="f96" fmla="val 114"/>
                <a:gd name="f97" fmla="val 172"/>
                <a:gd name="f98" fmla="val 107"/>
                <a:gd name="f99" fmla="val 171"/>
                <a:gd name="f100" fmla="val 98"/>
                <a:gd name="f101" fmla="val 89"/>
                <a:gd name="f102" fmla="val 44"/>
                <a:gd name="f103" fmla="val 37"/>
                <a:gd name="f104" fmla="val 29"/>
                <a:gd name="f105" fmla="val 20"/>
                <a:gd name="f106" fmla="val 68"/>
                <a:gd name="f107" fmla="val 105"/>
                <a:gd name="f108" fmla="val 123"/>
                <a:gd name="f109" fmla="val 130"/>
                <a:gd name="f110" fmla="val 19"/>
                <a:gd name="f111" fmla="val 136"/>
                <a:gd name="f112" fmla="val 26"/>
                <a:gd name="f113" fmla="val 83"/>
                <a:gd name="f114" fmla="+- 0 0 -90"/>
                <a:gd name="f115" fmla="*/ f3 1 161"/>
                <a:gd name="f116" fmla="*/ f4 1 303"/>
                <a:gd name="f117" fmla="val f5"/>
                <a:gd name="f118" fmla="val f6"/>
                <a:gd name="f119" fmla="val f7"/>
                <a:gd name="f120" fmla="*/ f114 f0 1"/>
                <a:gd name="f121" fmla="+- f119 0 f117"/>
                <a:gd name="f122" fmla="+- f118 0 f117"/>
                <a:gd name="f123" fmla="*/ f120 1 f2"/>
                <a:gd name="f124" fmla="*/ f122 1 161"/>
                <a:gd name="f125" fmla="*/ f121 1 303"/>
                <a:gd name="f126" fmla="*/ 78 f122 1"/>
                <a:gd name="f127" fmla="*/ 303 f121 1"/>
                <a:gd name="f128" fmla="*/ 54 f122 1"/>
                <a:gd name="f129" fmla="*/ 53 f122 1"/>
                <a:gd name="f130" fmla="*/ 285 f121 1"/>
                <a:gd name="f131" fmla="*/ 0 f122 1"/>
                <a:gd name="f132" fmla="*/ 211 f121 1"/>
                <a:gd name="f133" fmla="*/ 13 f122 1"/>
                <a:gd name="f134" fmla="*/ 232 f121 1"/>
                <a:gd name="f135" fmla="*/ 32 f122 1"/>
                <a:gd name="f136" fmla="*/ 251 f121 1"/>
                <a:gd name="f137" fmla="*/ 170 f121 1"/>
                <a:gd name="f138" fmla="*/ 23 f121 1"/>
                <a:gd name="f139" fmla="*/ 0 f121 1"/>
                <a:gd name="f140" fmla="*/ 79 f122 1"/>
                <a:gd name="f141" fmla="*/ 22 f121 1"/>
                <a:gd name="f142" fmla="*/ 112 f122 1"/>
                <a:gd name="f143" fmla="*/ 133 f122 1"/>
                <a:gd name="f144" fmla="*/ 161 f122 1"/>
                <a:gd name="f145" fmla="*/ 48 f121 1"/>
                <a:gd name="f146" fmla="*/ 95 f121 1"/>
                <a:gd name="f147" fmla="*/ 119 f122 1"/>
                <a:gd name="f148" fmla="*/ 72 f121 1"/>
                <a:gd name="f149" fmla="*/ 101 f122 1"/>
                <a:gd name="f150" fmla="*/ 55 f121 1"/>
                <a:gd name="f151" fmla="*/ 137 f121 1"/>
                <a:gd name="f152" fmla="*/ 128 f122 1"/>
                <a:gd name="f153" fmla="*/ 148 f122 1"/>
                <a:gd name="f154" fmla="*/ 142 f121 1"/>
                <a:gd name="f155" fmla="*/ 160 f122 1"/>
                <a:gd name="f156" fmla="*/ 167 f121 1"/>
                <a:gd name="f157" fmla="*/ 255 f121 1"/>
                <a:gd name="f158" fmla="*/ 132 f122 1"/>
                <a:gd name="f159" fmla="*/ 284 f121 1"/>
                <a:gd name="f160" fmla="*/ 90 f122 1"/>
                <a:gd name="f161" fmla="*/ 297 f121 1"/>
                <a:gd name="f162" fmla="*/ 252 f121 1"/>
                <a:gd name="f163" fmla="*/ 103 f122 1"/>
                <a:gd name="f164" fmla="*/ 236 f121 1"/>
                <a:gd name="f165" fmla="*/ 185 f121 1"/>
                <a:gd name="f166" fmla="*/ 107 f122 1"/>
                <a:gd name="f167" fmla="*/ 171 f121 1"/>
                <a:gd name="f168" fmla="*/ 29 f122 1"/>
                <a:gd name="f169" fmla="*/ 15 f122 1"/>
                <a:gd name="f170" fmla="*/ 68 f121 1"/>
                <a:gd name="f171" fmla="*/ 14 f122 1"/>
                <a:gd name="f172" fmla="*/ 123 f121 1"/>
                <a:gd name="f173" fmla="*/ 26 f122 1"/>
                <a:gd name="f174" fmla="*/ 136 f121 1"/>
                <a:gd name="f175" fmla="+- f123 0 f1"/>
                <a:gd name="f176" fmla="*/ f126 1 161"/>
                <a:gd name="f177" fmla="*/ f127 1 303"/>
                <a:gd name="f178" fmla="*/ f128 1 161"/>
                <a:gd name="f179" fmla="*/ f129 1 161"/>
                <a:gd name="f180" fmla="*/ f130 1 303"/>
                <a:gd name="f181" fmla="*/ f131 1 161"/>
                <a:gd name="f182" fmla="*/ f132 1 303"/>
                <a:gd name="f183" fmla="*/ f133 1 161"/>
                <a:gd name="f184" fmla="*/ f134 1 303"/>
                <a:gd name="f185" fmla="*/ f135 1 161"/>
                <a:gd name="f186" fmla="*/ f136 1 303"/>
                <a:gd name="f187" fmla="*/ f137 1 303"/>
                <a:gd name="f188" fmla="*/ f138 1 303"/>
                <a:gd name="f189" fmla="*/ f139 1 303"/>
                <a:gd name="f190" fmla="*/ f140 1 161"/>
                <a:gd name="f191" fmla="*/ f141 1 303"/>
                <a:gd name="f192" fmla="*/ f142 1 161"/>
                <a:gd name="f193" fmla="*/ f143 1 161"/>
                <a:gd name="f194" fmla="*/ f144 1 161"/>
                <a:gd name="f195" fmla="*/ f145 1 303"/>
                <a:gd name="f196" fmla="*/ f146 1 303"/>
                <a:gd name="f197" fmla="*/ f147 1 161"/>
                <a:gd name="f198" fmla="*/ f148 1 303"/>
                <a:gd name="f199" fmla="*/ f149 1 161"/>
                <a:gd name="f200" fmla="*/ f150 1 303"/>
                <a:gd name="f201" fmla="*/ f151 1 303"/>
                <a:gd name="f202" fmla="*/ f152 1 161"/>
                <a:gd name="f203" fmla="*/ f153 1 161"/>
                <a:gd name="f204" fmla="*/ f154 1 303"/>
                <a:gd name="f205" fmla="*/ f155 1 161"/>
                <a:gd name="f206" fmla="*/ f156 1 303"/>
                <a:gd name="f207" fmla="*/ f157 1 303"/>
                <a:gd name="f208" fmla="*/ f158 1 161"/>
                <a:gd name="f209" fmla="*/ f159 1 303"/>
                <a:gd name="f210" fmla="*/ f160 1 161"/>
                <a:gd name="f211" fmla="*/ f161 1 303"/>
                <a:gd name="f212" fmla="*/ f162 1 303"/>
                <a:gd name="f213" fmla="*/ f163 1 161"/>
                <a:gd name="f214" fmla="*/ f164 1 303"/>
                <a:gd name="f215" fmla="*/ f165 1 303"/>
                <a:gd name="f216" fmla="*/ f166 1 161"/>
                <a:gd name="f217" fmla="*/ f167 1 303"/>
                <a:gd name="f218" fmla="*/ f168 1 161"/>
                <a:gd name="f219" fmla="*/ f169 1 161"/>
                <a:gd name="f220" fmla="*/ f170 1 303"/>
                <a:gd name="f221" fmla="*/ f171 1 161"/>
                <a:gd name="f222" fmla="*/ f172 1 303"/>
                <a:gd name="f223" fmla="*/ f173 1 161"/>
                <a:gd name="f224" fmla="*/ f174 1 303"/>
                <a:gd name="f225" fmla="*/ 0 1 f124"/>
                <a:gd name="f226" fmla="*/ f118 1 f124"/>
                <a:gd name="f227" fmla="*/ 0 1 f125"/>
                <a:gd name="f228" fmla="*/ f119 1 f125"/>
                <a:gd name="f229" fmla="*/ f176 1 f124"/>
                <a:gd name="f230" fmla="*/ f177 1 f125"/>
                <a:gd name="f231" fmla="*/ f178 1 f124"/>
                <a:gd name="f232" fmla="*/ f179 1 f124"/>
                <a:gd name="f233" fmla="*/ f180 1 f125"/>
                <a:gd name="f234" fmla="*/ f181 1 f124"/>
                <a:gd name="f235" fmla="*/ f182 1 f125"/>
                <a:gd name="f236" fmla="*/ f183 1 f124"/>
                <a:gd name="f237" fmla="*/ f184 1 f125"/>
                <a:gd name="f238" fmla="*/ f185 1 f124"/>
                <a:gd name="f239" fmla="*/ f186 1 f125"/>
                <a:gd name="f240" fmla="*/ f187 1 f125"/>
                <a:gd name="f241" fmla="*/ f188 1 f125"/>
                <a:gd name="f242" fmla="*/ f189 1 f125"/>
                <a:gd name="f243" fmla="*/ f190 1 f124"/>
                <a:gd name="f244" fmla="*/ f191 1 f125"/>
                <a:gd name="f245" fmla="*/ f192 1 f124"/>
                <a:gd name="f246" fmla="*/ f193 1 f124"/>
                <a:gd name="f247" fmla="*/ f194 1 f124"/>
                <a:gd name="f248" fmla="*/ f195 1 f125"/>
                <a:gd name="f249" fmla="*/ f196 1 f125"/>
                <a:gd name="f250" fmla="*/ f197 1 f124"/>
                <a:gd name="f251" fmla="*/ f198 1 f125"/>
                <a:gd name="f252" fmla="*/ f199 1 f124"/>
                <a:gd name="f253" fmla="*/ f200 1 f125"/>
                <a:gd name="f254" fmla="*/ f201 1 f125"/>
                <a:gd name="f255" fmla="*/ f202 1 f124"/>
                <a:gd name="f256" fmla="*/ f203 1 f124"/>
                <a:gd name="f257" fmla="*/ f204 1 f125"/>
                <a:gd name="f258" fmla="*/ f205 1 f124"/>
                <a:gd name="f259" fmla="*/ f206 1 f125"/>
                <a:gd name="f260" fmla="*/ f207 1 f125"/>
                <a:gd name="f261" fmla="*/ f208 1 f124"/>
                <a:gd name="f262" fmla="*/ f209 1 f125"/>
                <a:gd name="f263" fmla="*/ f210 1 f124"/>
                <a:gd name="f264" fmla="*/ f211 1 f125"/>
                <a:gd name="f265" fmla="*/ f212 1 f125"/>
                <a:gd name="f266" fmla="*/ f213 1 f124"/>
                <a:gd name="f267" fmla="*/ f214 1 f125"/>
                <a:gd name="f268" fmla="*/ f215 1 f125"/>
                <a:gd name="f269" fmla="*/ f216 1 f124"/>
                <a:gd name="f270" fmla="*/ f217 1 f125"/>
                <a:gd name="f271" fmla="*/ f218 1 f124"/>
                <a:gd name="f272" fmla="*/ f219 1 f124"/>
                <a:gd name="f273" fmla="*/ f220 1 f125"/>
                <a:gd name="f274" fmla="*/ f221 1 f124"/>
                <a:gd name="f275" fmla="*/ f222 1 f125"/>
                <a:gd name="f276" fmla="*/ f223 1 f124"/>
                <a:gd name="f277" fmla="*/ f224 1 f125"/>
                <a:gd name="f278" fmla="*/ f225 f115 1"/>
                <a:gd name="f279" fmla="*/ f226 f115 1"/>
                <a:gd name="f280" fmla="*/ f228 f116 1"/>
                <a:gd name="f281" fmla="*/ f227 f116 1"/>
                <a:gd name="f282" fmla="*/ f229 f115 1"/>
                <a:gd name="f283" fmla="*/ f230 f116 1"/>
                <a:gd name="f284" fmla="*/ f231 f115 1"/>
                <a:gd name="f285" fmla="*/ f232 f115 1"/>
                <a:gd name="f286" fmla="*/ f233 f116 1"/>
                <a:gd name="f287" fmla="*/ f234 f115 1"/>
                <a:gd name="f288" fmla="*/ f235 f116 1"/>
                <a:gd name="f289" fmla="*/ f236 f115 1"/>
                <a:gd name="f290" fmla="*/ f237 f116 1"/>
                <a:gd name="f291" fmla="*/ f238 f115 1"/>
                <a:gd name="f292" fmla="*/ f239 f116 1"/>
                <a:gd name="f293" fmla="*/ f240 f116 1"/>
                <a:gd name="f294" fmla="*/ f241 f116 1"/>
                <a:gd name="f295" fmla="*/ f242 f116 1"/>
                <a:gd name="f296" fmla="*/ f243 f115 1"/>
                <a:gd name="f297" fmla="*/ f244 f116 1"/>
                <a:gd name="f298" fmla="*/ f245 f115 1"/>
                <a:gd name="f299" fmla="*/ f246 f115 1"/>
                <a:gd name="f300" fmla="*/ f247 f115 1"/>
                <a:gd name="f301" fmla="*/ f248 f116 1"/>
                <a:gd name="f302" fmla="*/ f249 f116 1"/>
                <a:gd name="f303" fmla="*/ f250 f115 1"/>
                <a:gd name="f304" fmla="*/ f251 f116 1"/>
                <a:gd name="f305" fmla="*/ f252 f115 1"/>
                <a:gd name="f306" fmla="*/ f253 f116 1"/>
                <a:gd name="f307" fmla="*/ f254 f116 1"/>
                <a:gd name="f308" fmla="*/ f255 f115 1"/>
                <a:gd name="f309" fmla="*/ f256 f115 1"/>
                <a:gd name="f310" fmla="*/ f257 f116 1"/>
                <a:gd name="f311" fmla="*/ f258 f115 1"/>
                <a:gd name="f312" fmla="*/ f259 f116 1"/>
                <a:gd name="f313" fmla="*/ f260 f116 1"/>
                <a:gd name="f314" fmla="*/ f261 f115 1"/>
                <a:gd name="f315" fmla="*/ f262 f116 1"/>
                <a:gd name="f316" fmla="*/ f263 f115 1"/>
                <a:gd name="f317" fmla="*/ f264 f116 1"/>
                <a:gd name="f318" fmla="*/ f265 f116 1"/>
                <a:gd name="f319" fmla="*/ f266 f115 1"/>
                <a:gd name="f320" fmla="*/ f267 f116 1"/>
                <a:gd name="f321" fmla="*/ f268 f116 1"/>
                <a:gd name="f322" fmla="*/ f269 f115 1"/>
                <a:gd name="f323" fmla="*/ f270 f116 1"/>
                <a:gd name="f324" fmla="*/ f271 f115 1"/>
                <a:gd name="f325" fmla="*/ f272 f115 1"/>
                <a:gd name="f326" fmla="*/ f273 f116 1"/>
                <a:gd name="f327" fmla="*/ f274 f115 1"/>
                <a:gd name="f328" fmla="*/ f275 f116 1"/>
                <a:gd name="f329" fmla="*/ f276 f115 1"/>
                <a:gd name="f330" fmla="*/ f277 f116 1"/>
              </a:gdLst>
              <a:ahLst/>
              <a:cxnLst>
                <a:cxn ang="3cd4">
                  <a:pos x="hc" y="t"/>
                </a:cxn>
                <a:cxn ang="0">
                  <a:pos x="r" y="vc"/>
                </a:cxn>
                <a:cxn ang="cd4">
                  <a:pos x="hc" y="b"/>
                </a:cxn>
                <a:cxn ang="cd2">
                  <a:pos x="l" y="vc"/>
                </a:cxn>
                <a:cxn ang="f175">
                  <a:pos x="f282" y="f283"/>
                </a:cxn>
                <a:cxn ang="f175">
                  <a:pos x="f284" y="f283"/>
                </a:cxn>
                <a:cxn ang="f175">
                  <a:pos x="f285" y="f286"/>
                </a:cxn>
                <a:cxn ang="f175">
                  <a:pos x="f287" y="f286"/>
                </a:cxn>
                <a:cxn ang="f175">
                  <a:pos x="f287" y="f288"/>
                </a:cxn>
                <a:cxn ang="f175">
                  <a:pos x="f289" y="f288"/>
                </a:cxn>
                <a:cxn ang="f175">
                  <a:pos x="f289" y="f290"/>
                </a:cxn>
                <a:cxn ang="f175">
                  <a:pos x="f291" y="f292"/>
                </a:cxn>
                <a:cxn ang="f175">
                  <a:pos x="f285" y="f292"/>
                </a:cxn>
                <a:cxn ang="f175">
                  <a:pos x="f285" y="f293"/>
                </a:cxn>
                <a:cxn ang="f175">
                  <a:pos x="f287" y="f293"/>
                </a:cxn>
                <a:cxn ang="f175">
                  <a:pos x="f287" y="f294"/>
                </a:cxn>
                <a:cxn ang="f175">
                  <a:pos x="f285" y="f294"/>
                </a:cxn>
                <a:cxn ang="f175">
                  <a:pos x="f285" y="f295"/>
                </a:cxn>
                <a:cxn ang="f175">
                  <a:pos x="f282" y="f295"/>
                </a:cxn>
                <a:cxn ang="f175">
                  <a:pos x="f296" y="f297"/>
                </a:cxn>
                <a:cxn ang="f175">
                  <a:pos x="f298" y="f297"/>
                </a:cxn>
                <a:cxn ang="f175">
                  <a:pos x="f299" y="f297"/>
                </a:cxn>
                <a:cxn ang="f175">
                  <a:pos x="f300" y="f301"/>
                </a:cxn>
                <a:cxn ang="f175">
                  <a:pos x="f300" y="f302"/>
                </a:cxn>
                <a:cxn ang="f175">
                  <a:pos x="f303" y="f302"/>
                </a:cxn>
                <a:cxn ang="f175">
                  <a:pos x="f303" y="f304"/>
                </a:cxn>
                <a:cxn ang="f175">
                  <a:pos x="f305" y="f306"/>
                </a:cxn>
                <a:cxn ang="f175">
                  <a:pos x="f296" y="f306"/>
                </a:cxn>
                <a:cxn ang="f175">
                  <a:pos x="f296" y="f307"/>
                </a:cxn>
                <a:cxn ang="f175">
                  <a:pos x="f308" y="f307"/>
                </a:cxn>
                <a:cxn ang="f175">
                  <a:pos x="f309" y="f310"/>
                </a:cxn>
                <a:cxn ang="f175">
                  <a:pos x="f311" y="f312"/>
                </a:cxn>
                <a:cxn ang="f175">
                  <a:pos x="f311" y="f313"/>
                </a:cxn>
                <a:cxn ang="f175">
                  <a:pos x="f314" y="f315"/>
                </a:cxn>
                <a:cxn ang="f175">
                  <a:pos x="f316" y="f315"/>
                </a:cxn>
                <a:cxn ang="f175">
                  <a:pos x="f282" y="f317"/>
                </a:cxn>
                <a:cxn ang="f175">
                  <a:pos x="f282" y="f283"/>
                </a:cxn>
                <a:cxn ang="f175">
                  <a:pos x="f296" y="f318"/>
                </a:cxn>
                <a:cxn ang="f175">
                  <a:pos x="f319" y="f292"/>
                </a:cxn>
                <a:cxn ang="f175">
                  <a:pos x="f303" y="f320"/>
                </a:cxn>
                <a:cxn ang="f175">
                  <a:pos x="f303" y="f321"/>
                </a:cxn>
                <a:cxn ang="f175">
                  <a:pos x="f322" y="f323"/>
                </a:cxn>
                <a:cxn ang="f175">
                  <a:pos x="f296" y="f323"/>
                </a:cxn>
                <a:cxn ang="f175">
                  <a:pos x="f296" y="f318"/>
                </a:cxn>
                <a:cxn ang="f175">
                  <a:pos x="f285" y="f306"/>
                </a:cxn>
                <a:cxn ang="f175">
                  <a:pos x="f324" y="f306"/>
                </a:cxn>
                <a:cxn ang="f175">
                  <a:pos x="f325" y="f326"/>
                </a:cxn>
                <a:cxn ang="f175">
                  <a:pos x="f327" y="f328"/>
                </a:cxn>
                <a:cxn ang="f175">
                  <a:pos x="f329" y="f330"/>
                </a:cxn>
                <a:cxn ang="f175">
                  <a:pos x="f285" y="f307"/>
                </a:cxn>
                <a:cxn ang="f175">
                  <a:pos x="f285" y="f306"/>
                </a:cxn>
              </a:cxnLst>
              <a:rect l="f278" t="f281" r="f279" b="f280"/>
              <a:pathLst>
                <a:path w="161" h="303">
                  <a:moveTo>
                    <a:pt x="f8" y="f7"/>
                  </a:moveTo>
                  <a:cubicBezTo>
                    <a:pt x="f9" y="f7"/>
                    <a:pt x="f10" y="f7"/>
                    <a:pt x="f11" y="f7"/>
                  </a:cubicBezTo>
                  <a:cubicBezTo>
                    <a:pt x="f11" y="f12"/>
                    <a:pt x="f11" y="f13"/>
                    <a:pt x="f14" y="f15"/>
                  </a:cubicBezTo>
                  <a:cubicBezTo>
                    <a:pt x="f16" y="f15"/>
                    <a:pt x="f17" y="f15"/>
                    <a:pt x="f5" y="f15"/>
                  </a:cubicBezTo>
                  <a:cubicBezTo>
                    <a:pt x="f5" y="f18"/>
                    <a:pt x="f5" y="f19"/>
                    <a:pt x="f5" y="f20"/>
                  </a:cubicBezTo>
                  <a:cubicBezTo>
                    <a:pt x="f21" y="f20"/>
                    <a:pt x="f22" y="f20"/>
                    <a:pt x="f23" y="f20"/>
                  </a:cubicBezTo>
                  <a:cubicBezTo>
                    <a:pt x="f23" y="f24"/>
                    <a:pt x="f23" y="f25"/>
                    <a:pt x="f23" y="f26"/>
                  </a:cubicBezTo>
                  <a:cubicBezTo>
                    <a:pt x="f23" y="f27"/>
                    <a:pt x="f17" y="f28"/>
                    <a:pt x="f29" y="f28"/>
                  </a:cubicBezTo>
                  <a:cubicBezTo>
                    <a:pt x="f30" y="f31"/>
                    <a:pt x="f32" y="f28"/>
                    <a:pt x="f14" y="f28"/>
                  </a:cubicBezTo>
                  <a:cubicBezTo>
                    <a:pt x="f14" y="f33"/>
                    <a:pt x="f14" y="f34"/>
                    <a:pt x="f14" y="f35"/>
                  </a:cubicBezTo>
                  <a:cubicBezTo>
                    <a:pt x="f36" y="f35"/>
                    <a:pt x="f17" y="f35"/>
                    <a:pt x="f5" y="f35"/>
                  </a:cubicBezTo>
                  <a:cubicBezTo>
                    <a:pt x="f5" y="f37"/>
                    <a:pt x="f5" y="f38"/>
                    <a:pt x="f5" y="f39"/>
                  </a:cubicBezTo>
                  <a:cubicBezTo>
                    <a:pt x="f17" y="f39"/>
                    <a:pt x="f16" y="f39"/>
                    <a:pt x="f14" y="f39"/>
                  </a:cubicBezTo>
                  <a:cubicBezTo>
                    <a:pt x="f14" y="f40"/>
                    <a:pt x="f14" y="f41"/>
                    <a:pt x="f14" y="f5"/>
                  </a:cubicBezTo>
                  <a:cubicBezTo>
                    <a:pt x="f10" y="f5"/>
                    <a:pt x="f42" y="f5"/>
                    <a:pt x="f8" y="f5"/>
                  </a:cubicBezTo>
                  <a:cubicBezTo>
                    <a:pt x="f8" y="f41"/>
                    <a:pt x="f43" y="f44"/>
                    <a:pt x="f43" y="f45"/>
                  </a:cubicBezTo>
                  <a:cubicBezTo>
                    <a:pt x="f46" y="f45"/>
                    <a:pt x="f47" y="f45"/>
                    <a:pt x="f48" y="f45"/>
                  </a:cubicBezTo>
                  <a:cubicBezTo>
                    <a:pt x="f49" y="f45"/>
                    <a:pt x="f50" y="f45"/>
                    <a:pt x="f51" y="f45"/>
                  </a:cubicBezTo>
                  <a:cubicBezTo>
                    <a:pt x="f52" y="f45"/>
                    <a:pt x="f53" y="f54"/>
                    <a:pt x="f6" y="f55"/>
                  </a:cubicBezTo>
                  <a:cubicBezTo>
                    <a:pt x="f6" y="f56"/>
                    <a:pt x="f6" y="f43"/>
                    <a:pt x="f6" y="f57"/>
                  </a:cubicBezTo>
                  <a:cubicBezTo>
                    <a:pt x="f58" y="f57"/>
                    <a:pt x="f59" y="f57"/>
                    <a:pt x="f49" y="f57"/>
                  </a:cubicBezTo>
                  <a:cubicBezTo>
                    <a:pt x="f49" y="f60"/>
                    <a:pt x="f49" y="f61"/>
                    <a:pt x="f49" y="f38"/>
                  </a:cubicBezTo>
                  <a:cubicBezTo>
                    <a:pt x="f49" y="f62"/>
                    <a:pt x="f63" y="f64"/>
                    <a:pt x="f47" y="f64"/>
                  </a:cubicBezTo>
                  <a:cubicBezTo>
                    <a:pt x="f65" y="f64"/>
                    <a:pt x="f66" y="f64"/>
                    <a:pt x="f43" y="f64"/>
                  </a:cubicBezTo>
                  <a:cubicBezTo>
                    <a:pt x="f43" y="f67"/>
                    <a:pt x="f43" y="f68"/>
                    <a:pt x="f43" y="f69"/>
                  </a:cubicBezTo>
                  <a:cubicBezTo>
                    <a:pt x="f70" y="f69"/>
                    <a:pt x="f48" y="f69"/>
                    <a:pt x="f71" y="f69"/>
                  </a:cubicBezTo>
                  <a:cubicBezTo>
                    <a:pt x="f72" y="f73"/>
                    <a:pt x="f74" y="f75"/>
                    <a:pt x="f52" y="f74"/>
                  </a:cubicBezTo>
                  <a:cubicBezTo>
                    <a:pt x="f76" y="f58"/>
                    <a:pt x="f53" y="f76"/>
                    <a:pt x="f53" y="f77"/>
                  </a:cubicBezTo>
                  <a:cubicBezTo>
                    <a:pt x="f6" y="f78"/>
                    <a:pt x="f6" y="f79"/>
                    <a:pt x="f53" y="f80"/>
                  </a:cubicBezTo>
                  <a:cubicBezTo>
                    <a:pt x="f53" y="f81"/>
                    <a:pt x="f82" y="f83"/>
                    <a:pt x="f84" y="f83"/>
                  </a:cubicBezTo>
                  <a:cubicBezTo>
                    <a:pt x="f85" y="f15"/>
                    <a:pt x="f86" y="f15"/>
                    <a:pt x="f46" y="f83"/>
                  </a:cubicBezTo>
                  <a:cubicBezTo>
                    <a:pt x="f61" y="f83"/>
                    <a:pt x="f87" y="f88"/>
                    <a:pt x="f8" y="f12"/>
                  </a:cubicBezTo>
                  <a:cubicBezTo>
                    <a:pt x="f43" y="f89"/>
                    <a:pt x="f8" y="f90"/>
                    <a:pt x="f8" y="f7"/>
                  </a:cubicBezTo>
                  <a:close/>
                  <a:moveTo>
                    <a:pt x="f43" y="f31"/>
                  </a:moveTo>
                  <a:cubicBezTo>
                    <a:pt x="f66" y="f31"/>
                    <a:pt x="f57" y="f31"/>
                    <a:pt x="f91" y="f28"/>
                  </a:cubicBezTo>
                  <a:cubicBezTo>
                    <a:pt x="f48" y="f28"/>
                    <a:pt x="f85" y="f27"/>
                    <a:pt x="f49" y="f19"/>
                  </a:cubicBezTo>
                  <a:cubicBezTo>
                    <a:pt x="f49" y="f92"/>
                    <a:pt x="f49" y="f93"/>
                    <a:pt x="f49" y="f94"/>
                  </a:cubicBezTo>
                  <a:cubicBezTo>
                    <a:pt x="f85" y="f95"/>
                    <a:pt x="f96" y="f97"/>
                    <a:pt x="f98" y="f99"/>
                  </a:cubicBezTo>
                  <a:cubicBezTo>
                    <a:pt x="f100" y="f35"/>
                    <a:pt x="f101" y="f99"/>
                    <a:pt x="f43" y="f99"/>
                  </a:cubicBezTo>
                  <a:cubicBezTo>
                    <a:pt x="f43" y="f34"/>
                    <a:pt x="f43" y="f33"/>
                    <a:pt x="f43" y="f31"/>
                  </a:cubicBezTo>
                  <a:close/>
                  <a:moveTo>
                    <a:pt x="f14" y="f64"/>
                  </a:moveTo>
                  <a:cubicBezTo>
                    <a:pt x="f102" y="f64"/>
                    <a:pt x="f103" y="f64"/>
                    <a:pt x="f104" y="f64"/>
                  </a:cubicBezTo>
                  <a:cubicBezTo>
                    <a:pt x="f105" y="f64"/>
                    <a:pt x="f40" y="f62"/>
                    <a:pt x="f40" y="f106"/>
                  </a:cubicBezTo>
                  <a:cubicBezTo>
                    <a:pt x="f44" y="f66"/>
                    <a:pt x="f44" y="f107"/>
                    <a:pt x="f44" y="f108"/>
                  </a:cubicBezTo>
                  <a:cubicBezTo>
                    <a:pt x="f44" y="f109"/>
                    <a:pt x="f110" y="f111"/>
                    <a:pt x="f112" y="f111"/>
                  </a:cubicBezTo>
                  <a:cubicBezTo>
                    <a:pt x="f16" y="f69"/>
                    <a:pt x="f102" y="f69"/>
                    <a:pt x="f14" y="f69"/>
                  </a:cubicBezTo>
                  <a:cubicBezTo>
                    <a:pt x="f14" y="f68"/>
                    <a:pt x="f14" y="f113"/>
                    <a:pt x="f14" y="f64"/>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351" name="Freeform 361">
              <a:extLst>
                <a:ext uri="{FF2B5EF4-FFF2-40B4-BE49-F238E27FC236}">
                  <a16:creationId xmlns:a16="http://schemas.microsoft.com/office/drawing/2014/main" id="{A103528C-0FAE-63D5-5236-56385BEC93F3}"/>
                </a:ext>
              </a:extLst>
            </p:cNvPr>
            <p:cNvSpPr/>
            <p:nvPr/>
          </p:nvSpPr>
          <p:spPr>
            <a:xfrm>
              <a:off x="10665433" y="5272366"/>
              <a:ext cx="247646" cy="442907"/>
            </a:xfrm>
            <a:custGeom>
              <a:avLst/>
              <a:gdLst>
                <a:gd name="f0" fmla="val 10800000"/>
                <a:gd name="f1" fmla="val 5400000"/>
                <a:gd name="f2" fmla="val 180"/>
                <a:gd name="f3" fmla="val w"/>
                <a:gd name="f4" fmla="val h"/>
                <a:gd name="f5" fmla="val 0"/>
                <a:gd name="f6" fmla="val 172"/>
                <a:gd name="f7" fmla="val 306"/>
                <a:gd name="f8" fmla="val 72"/>
                <a:gd name="f9" fmla="val 203"/>
                <a:gd name="f10" fmla="val 225"/>
                <a:gd name="f11" fmla="val 73"/>
                <a:gd name="f12" fmla="val 246"/>
                <a:gd name="f13" fmla="val 267"/>
                <a:gd name="f14" fmla="val 283"/>
                <a:gd name="f15" fmla="val 63"/>
                <a:gd name="f16" fmla="val 295"/>
                <a:gd name="f17" fmla="val 49"/>
                <a:gd name="f18" fmla="val 301"/>
                <a:gd name="f19" fmla="val 35"/>
                <a:gd name="f20" fmla="val 18"/>
                <a:gd name="f21" fmla="val 303"/>
                <a:gd name="f22" fmla="val 9"/>
                <a:gd name="f23" fmla="val 290"/>
                <a:gd name="f24" fmla="val 4"/>
                <a:gd name="f25" fmla="val 1"/>
                <a:gd name="f26" fmla="val 274"/>
                <a:gd name="f27" fmla="val 265"/>
                <a:gd name="f28" fmla="val 233"/>
                <a:gd name="f29" fmla="val 200"/>
                <a:gd name="f30" fmla="val 168"/>
                <a:gd name="f31" fmla="val 142"/>
                <a:gd name="f32" fmla="val 17"/>
                <a:gd name="f33" fmla="val 128"/>
                <a:gd name="f34" fmla="val 45"/>
                <a:gd name="f35" fmla="val 62"/>
                <a:gd name="f36" fmla="val 129"/>
                <a:gd name="f37" fmla="val 80"/>
                <a:gd name="f38" fmla="val 99"/>
                <a:gd name="f39" fmla="val 105"/>
                <a:gd name="f40" fmla="val 82"/>
                <a:gd name="f41" fmla="val 59"/>
                <a:gd name="f42" fmla="val 98"/>
                <a:gd name="f43" fmla="val 50"/>
                <a:gd name="f44" fmla="val 40"/>
                <a:gd name="f45" fmla="val 30"/>
                <a:gd name="f46" fmla="val 100"/>
                <a:gd name="f47" fmla="val 12"/>
                <a:gd name="f48" fmla="val 117"/>
                <a:gd name="f49" fmla="val 138"/>
                <a:gd name="f50" fmla="val 158"/>
                <a:gd name="f51" fmla="val 2"/>
                <a:gd name="f52" fmla="val 16"/>
                <a:gd name="f53" fmla="val 36"/>
                <a:gd name="f54" fmla="val 68"/>
                <a:gd name="f55" fmla="val 171"/>
                <a:gd name="f56" fmla="val 101"/>
                <a:gd name="f57" fmla="val 133"/>
                <a:gd name="f58" fmla="val 144"/>
                <a:gd name="f59" fmla="val 155"/>
                <a:gd name="f60" fmla="val 167"/>
                <a:gd name="f61" fmla="val 170"/>
                <a:gd name="f62" fmla="val 188"/>
                <a:gd name="f63" fmla="val 156"/>
                <a:gd name="f64" fmla="val 134"/>
                <a:gd name="f65" fmla="val 114"/>
                <a:gd name="f66" fmla="val 94"/>
                <a:gd name="f67" fmla="+- 0 0 -90"/>
                <a:gd name="f68" fmla="*/ f3 1 172"/>
                <a:gd name="f69" fmla="*/ f4 1 306"/>
                <a:gd name="f70" fmla="val f5"/>
                <a:gd name="f71" fmla="val f6"/>
                <a:gd name="f72" fmla="val f7"/>
                <a:gd name="f73" fmla="*/ f67 f0 1"/>
                <a:gd name="f74" fmla="+- f72 0 f70"/>
                <a:gd name="f75" fmla="+- f71 0 f70"/>
                <a:gd name="f76" fmla="*/ f73 1 f2"/>
                <a:gd name="f77" fmla="*/ f75 1 172"/>
                <a:gd name="f78" fmla="*/ f74 1 306"/>
                <a:gd name="f79" fmla="*/ 72 f75 1"/>
                <a:gd name="f80" fmla="*/ 203 f74 1"/>
                <a:gd name="f81" fmla="*/ 267 f74 1"/>
                <a:gd name="f82" fmla="*/ 49 f75 1"/>
                <a:gd name="f83" fmla="*/ 301 f74 1"/>
                <a:gd name="f84" fmla="*/ 9 f75 1"/>
                <a:gd name="f85" fmla="*/ 290 f74 1"/>
                <a:gd name="f86" fmla="*/ 1 f75 1"/>
                <a:gd name="f87" fmla="*/ 265 f74 1"/>
                <a:gd name="f88" fmla="*/ 168 f74 1"/>
                <a:gd name="f89" fmla="*/ 45 f75 1"/>
                <a:gd name="f90" fmla="*/ 128 f74 1"/>
                <a:gd name="f91" fmla="*/ 99 f75 1"/>
                <a:gd name="f92" fmla="*/ 129 f74 1"/>
                <a:gd name="f93" fmla="*/ 59 f74 1"/>
                <a:gd name="f94" fmla="*/ 30 f74 1"/>
                <a:gd name="f95" fmla="*/ 138 f75 1"/>
                <a:gd name="f96" fmla="*/ 1 f74 1"/>
                <a:gd name="f97" fmla="*/ 172 f75 1"/>
                <a:gd name="f98" fmla="*/ 36 f74 1"/>
                <a:gd name="f99" fmla="*/ 171 f75 1"/>
                <a:gd name="f100" fmla="*/ 133 f74 1"/>
                <a:gd name="f101" fmla="*/ 167 f74 1"/>
                <a:gd name="f102" fmla="*/ 134 f75 1"/>
                <a:gd name="f103" fmla="+- f76 0 f1"/>
                <a:gd name="f104" fmla="*/ f79 1 172"/>
                <a:gd name="f105" fmla="*/ f80 1 306"/>
                <a:gd name="f106" fmla="*/ f81 1 306"/>
                <a:gd name="f107" fmla="*/ f82 1 172"/>
                <a:gd name="f108" fmla="*/ f83 1 306"/>
                <a:gd name="f109" fmla="*/ f84 1 172"/>
                <a:gd name="f110" fmla="*/ f85 1 306"/>
                <a:gd name="f111" fmla="*/ f86 1 172"/>
                <a:gd name="f112" fmla="*/ f87 1 306"/>
                <a:gd name="f113" fmla="*/ f88 1 306"/>
                <a:gd name="f114" fmla="*/ f89 1 172"/>
                <a:gd name="f115" fmla="*/ f90 1 306"/>
                <a:gd name="f116" fmla="*/ f91 1 172"/>
                <a:gd name="f117" fmla="*/ f92 1 306"/>
                <a:gd name="f118" fmla="*/ f93 1 306"/>
                <a:gd name="f119" fmla="*/ f94 1 306"/>
                <a:gd name="f120" fmla="*/ f95 1 172"/>
                <a:gd name="f121" fmla="*/ f96 1 306"/>
                <a:gd name="f122" fmla="*/ f97 1 172"/>
                <a:gd name="f123" fmla="*/ f98 1 306"/>
                <a:gd name="f124" fmla="*/ f99 1 172"/>
                <a:gd name="f125" fmla="*/ f100 1 306"/>
                <a:gd name="f126" fmla="*/ f101 1 306"/>
                <a:gd name="f127" fmla="*/ f102 1 172"/>
                <a:gd name="f128" fmla="*/ 0 1 f77"/>
                <a:gd name="f129" fmla="*/ f71 1 f77"/>
                <a:gd name="f130" fmla="*/ 0 1 f78"/>
                <a:gd name="f131" fmla="*/ f72 1 f78"/>
                <a:gd name="f132" fmla="*/ f104 1 f77"/>
                <a:gd name="f133" fmla="*/ f105 1 f78"/>
                <a:gd name="f134" fmla="*/ f106 1 f78"/>
                <a:gd name="f135" fmla="*/ f107 1 f77"/>
                <a:gd name="f136" fmla="*/ f108 1 f78"/>
                <a:gd name="f137" fmla="*/ f109 1 f77"/>
                <a:gd name="f138" fmla="*/ f110 1 f78"/>
                <a:gd name="f139" fmla="*/ f111 1 f77"/>
                <a:gd name="f140" fmla="*/ f112 1 f78"/>
                <a:gd name="f141" fmla="*/ f113 1 f78"/>
                <a:gd name="f142" fmla="*/ f114 1 f77"/>
                <a:gd name="f143" fmla="*/ f115 1 f78"/>
                <a:gd name="f144" fmla="*/ f116 1 f77"/>
                <a:gd name="f145" fmla="*/ f117 1 f78"/>
                <a:gd name="f146" fmla="*/ f118 1 f78"/>
                <a:gd name="f147" fmla="*/ f119 1 f78"/>
                <a:gd name="f148" fmla="*/ f120 1 f77"/>
                <a:gd name="f149" fmla="*/ f121 1 f78"/>
                <a:gd name="f150" fmla="*/ f122 1 f77"/>
                <a:gd name="f151" fmla="*/ f123 1 f78"/>
                <a:gd name="f152" fmla="*/ f124 1 f77"/>
                <a:gd name="f153" fmla="*/ f125 1 f78"/>
                <a:gd name="f154" fmla="*/ f126 1 f78"/>
                <a:gd name="f155" fmla="*/ f127 1 f77"/>
                <a:gd name="f156" fmla="*/ f128 f68 1"/>
                <a:gd name="f157" fmla="*/ f129 f68 1"/>
                <a:gd name="f158" fmla="*/ f131 f69 1"/>
                <a:gd name="f159" fmla="*/ f130 f69 1"/>
                <a:gd name="f160" fmla="*/ f132 f68 1"/>
                <a:gd name="f161" fmla="*/ f133 f69 1"/>
                <a:gd name="f162" fmla="*/ f134 f69 1"/>
                <a:gd name="f163" fmla="*/ f135 f68 1"/>
                <a:gd name="f164" fmla="*/ f136 f69 1"/>
                <a:gd name="f165" fmla="*/ f137 f68 1"/>
                <a:gd name="f166" fmla="*/ f138 f69 1"/>
                <a:gd name="f167" fmla="*/ f139 f68 1"/>
                <a:gd name="f168" fmla="*/ f140 f69 1"/>
                <a:gd name="f169" fmla="*/ f141 f69 1"/>
                <a:gd name="f170" fmla="*/ f142 f68 1"/>
                <a:gd name="f171" fmla="*/ f143 f69 1"/>
                <a:gd name="f172" fmla="*/ f144 f68 1"/>
                <a:gd name="f173" fmla="*/ f145 f69 1"/>
                <a:gd name="f174" fmla="*/ f146 f69 1"/>
                <a:gd name="f175" fmla="*/ f147 f69 1"/>
                <a:gd name="f176" fmla="*/ f148 f68 1"/>
                <a:gd name="f177" fmla="*/ f149 f69 1"/>
                <a:gd name="f178" fmla="*/ f150 f68 1"/>
                <a:gd name="f179" fmla="*/ f151 f69 1"/>
                <a:gd name="f180" fmla="*/ f152 f68 1"/>
                <a:gd name="f181" fmla="*/ f153 f69 1"/>
                <a:gd name="f182" fmla="*/ f154 f69 1"/>
                <a:gd name="f183" fmla="*/ f155 f68 1"/>
              </a:gdLst>
              <a:ahLst/>
              <a:cxnLst>
                <a:cxn ang="3cd4">
                  <a:pos x="hc" y="t"/>
                </a:cxn>
                <a:cxn ang="0">
                  <a:pos x="r" y="vc"/>
                </a:cxn>
                <a:cxn ang="cd4">
                  <a:pos x="hc" y="b"/>
                </a:cxn>
                <a:cxn ang="cd2">
                  <a:pos x="l" y="vc"/>
                </a:cxn>
                <a:cxn ang="f103">
                  <a:pos x="f160" y="f161"/>
                </a:cxn>
                <a:cxn ang="f103">
                  <a:pos x="f160" y="f162"/>
                </a:cxn>
                <a:cxn ang="f103">
                  <a:pos x="f163" y="f164"/>
                </a:cxn>
                <a:cxn ang="f103">
                  <a:pos x="f165" y="f166"/>
                </a:cxn>
                <a:cxn ang="f103">
                  <a:pos x="f167" y="f168"/>
                </a:cxn>
                <a:cxn ang="f103">
                  <a:pos x="f167" y="f169"/>
                </a:cxn>
                <a:cxn ang="f103">
                  <a:pos x="f170" y="f171"/>
                </a:cxn>
                <a:cxn ang="f103">
                  <a:pos x="f172" y="f173"/>
                </a:cxn>
                <a:cxn ang="f103">
                  <a:pos x="f172" y="f174"/>
                </a:cxn>
                <a:cxn ang="f103">
                  <a:pos x="f172" y="f175"/>
                </a:cxn>
                <a:cxn ang="f103">
                  <a:pos x="f176" y="f177"/>
                </a:cxn>
                <a:cxn ang="f103">
                  <a:pos x="f178" y="f179"/>
                </a:cxn>
                <a:cxn ang="f103">
                  <a:pos x="f180" y="f181"/>
                </a:cxn>
                <a:cxn ang="f103">
                  <a:pos x="f180" y="f182"/>
                </a:cxn>
                <a:cxn ang="f103">
                  <a:pos x="f183" y="f161"/>
                </a:cxn>
                <a:cxn ang="f103">
                  <a:pos x="f160" y="f161"/>
                </a:cxn>
              </a:cxnLst>
              <a:rect l="f156" t="f159" r="f157" b="f158"/>
              <a:pathLst>
                <a:path w="172" h="306">
                  <a:moveTo>
                    <a:pt x="f8" y="f9"/>
                  </a:moveTo>
                  <a:cubicBezTo>
                    <a:pt x="f8" y="f10"/>
                    <a:pt x="f11" y="f12"/>
                    <a:pt x="f8" y="f13"/>
                  </a:cubicBezTo>
                  <a:cubicBezTo>
                    <a:pt x="f8" y="f14"/>
                    <a:pt x="f15" y="f16"/>
                    <a:pt x="f17" y="f18"/>
                  </a:cubicBezTo>
                  <a:cubicBezTo>
                    <a:pt x="f19" y="f7"/>
                    <a:pt x="f20" y="f21"/>
                    <a:pt x="f22" y="f23"/>
                  </a:cubicBezTo>
                  <a:cubicBezTo>
                    <a:pt x="f24" y="f14"/>
                    <a:pt x="f25" y="f26"/>
                    <a:pt x="f25" y="f27"/>
                  </a:cubicBezTo>
                  <a:cubicBezTo>
                    <a:pt x="f5" y="f28"/>
                    <a:pt x="f5" y="f29"/>
                    <a:pt x="f25" y="f30"/>
                  </a:cubicBezTo>
                  <a:cubicBezTo>
                    <a:pt x="f25" y="f31"/>
                    <a:pt x="f32" y="f33"/>
                    <a:pt x="f34" y="f33"/>
                  </a:cubicBezTo>
                  <a:cubicBezTo>
                    <a:pt x="f35" y="f36"/>
                    <a:pt x="f37" y="f36"/>
                    <a:pt x="f38" y="f36"/>
                  </a:cubicBezTo>
                  <a:cubicBezTo>
                    <a:pt x="f38" y="f39"/>
                    <a:pt x="f38" y="f40"/>
                    <a:pt x="f38" y="f41"/>
                  </a:cubicBezTo>
                  <a:cubicBezTo>
                    <a:pt x="f42" y="f43"/>
                    <a:pt x="f42" y="f44"/>
                    <a:pt x="f38" y="f45"/>
                  </a:cubicBezTo>
                  <a:cubicBezTo>
                    <a:pt x="f46" y="f47"/>
                    <a:pt x="f48" y="f5"/>
                    <a:pt x="f49" y="f25"/>
                  </a:cubicBezTo>
                  <a:cubicBezTo>
                    <a:pt x="f50" y="f51"/>
                    <a:pt x="f6" y="f52"/>
                    <a:pt x="f6" y="f53"/>
                  </a:cubicBezTo>
                  <a:cubicBezTo>
                    <a:pt x="f6" y="f54"/>
                    <a:pt x="f55" y="f56"/>
                    <a:pt x="f55" y="f57"/>
                  </a:cubicBezTo>
                  <a:cubicBezTo>
                    <a:pt x="f55" y="f58"/>
                    <a:pt x="f55" y="f59"/>
                    <a:pt x="f55" y="f60"/>
                  </a:cubicBezTo>
                  <a:cubicBezTo>
                    <a:pt x="f61" y="f62"/>
                    <a:pt x="f63" y="f9"/>
                    <a:pt x="f64" y="f9"/>
                  </a:cubicBezTo>
                  <a:cubicBezTo>
                    <a:pt x="f65" y="f9"/>
                    <a:pt x="f66" y="f9"/>
                    <a:pt x="f8" y="f9"/>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352" name="Freeform 362">
              <a:extLst>
                <a:ext uri="{FF2B5EF4-FFF2-40B4-BE49-F238E27FC236}">
                  <a16:creationId xmlns:a16="http://schemas.microsoft.com/office/drawing/2014/main" id="{34133859-7D6D-C17B-7DDE-820AF077DCA3}"/>
                </a:ext>
              </a:extLst>
            </p:cNvPr>
            <p:cNvSpPr/>
            <p:nvPr/>
          </p:nvSpPr>
          <p:spPr>
            <a:xfrm>
              <a:off x="8679475" y="4226201"/>
              <a:ext cx="458791" cy="576264"/>
            </a:xfrm>
            <a:custGeom>
              <a:avLst/>
              <a:gdLst>
                <a:gd name="f0" fmla="val 10800000"/>
                <a:gd name="f1" fmla="val 5400000"/>
                <a:gd name="f2" fmla="val 180"/>
                <a:gd name="f3" fmla="val w"/>
                <a:gd name="f4" fmla="val h"/>
                <a:gd name="f5" fmla="val 0"/>
                <a:gd name="f6" fmla="val 318"/>
                <a:gd name="f7" fmla="val 398"/>
                <a:gd name="f8" fmla="val 290"/>
                <a:gd name="f9" fmla="val 352"/>
                <a:gd name="f10" fmla="val 297"/>
                <a:gd name="f11" fmla="val 304"/>
                <a:gd name="f12" fmla="val 311"/>
                <a:gd name="f13" fmla="val 379"/>
                <a:gd name="f14" fmla="val 277"/>
                <a:gd name="f15" fmla="val 196"/>
                <a:gd name="f16" fmla="val 397"/>
                <a:gd name="f17" fmla="val 115"/>
                <a:gd name="f18" fmla="val 34"/>
                <a:gd name="f19" fmla="val 11"/>
                <a:gd name="f20" fmla="val 387"/>
                <a:gd name="f21" fmla="val 364"/>
                <a:gd name="f22" fmla="val 305"/>
                <a:gd name="f23" fmla="val 246"/>
                <a:gd name="f24" fmla="val 187"/>
                <a:gd name="f25" fmla="val 135"/>
                <a:gd name="f26" fmla="val 84"/>
                <a:gd name="f27" fmla="val 33"/>
                <a:gd name="f28" fmla="val 12"/>
                <a:gd name="f29" fmla="val 197"/>
                <a:gd name="f30" fmla="val 279"/>
                <a:gd name="f31" fmla="val 301"/>
                <a:gd name="f32" fmla="val 312"/>
                <a:gd name="f33" fmla="val 313"/>
                <a:gd name="f34" fmla="val 77"/>
                <a:gd name="f35" fmla="val 120"/>
                <a:gd name="f36" fmla="val 164"/>
                <a:gd name="f37" fmla="val 298"/>
                <a:gd name="f38" fmla="val 161"/>
                <a:gd name="f39" fmla="val 157"/>
                <a:gd name="f40" fmla="val 153"/>
                <a:gd name="f41" fmla="val 121"/>
                <a:gd name="f42" fmla="val 90"/>
                <a:gd name="f43" fmla="val 58"/>
                <a:gd name="f44" fmla="val 35"/>
                <a:gd name="f45" fmla="val 281"/>
                <a:gd name="f46" fmla="val 26"/>
                <a:gd name="f47" fmla="val 258"/>
                <a:gd name="f48" fmla="val 190"/>
                <a:gd name="f49" fmla="val 25"/>
                <a:gd name="f50" fmla="val 122"/>
                <a:gd name="f51" fmla="val 53"/>
                <a:gd name="f52" fmla="val 31"/>
                <a:gd name="f53" fmla="val 22"/>
                <a:gd name="f54" fmla="val 57"/>
                <a:gd name="f55" fmla="val 99"/>
                <a:gd name="f56" fmla="val 142"/>
                <a:gd name="f57" fmla="val 184"/>
                <a:gd name="f58" fmla="val 237"/>
                <a:gd name="f59" fmla="val 289"/>
                <a:gd name="f60" fmla="val 342"/>
                <a:gd name="f61" fmla="val 362"/>
                <a:gd name="f62" fmla="val 32"/>
                <a:gd name="f63" fmla="val 372"/>
                <a:gd name="f64" fmla="val 52"/>
                <a:gd name="f65" fmla="val 189"/>
                <a:gd name="f66" fmla="val 257"/>
                <a:gd name="f67" fmla="val 273"/>
                <a:gd name="f68" fmla="val 285"/>
                <a:gd name="f69" fmla="val 368"/>
                <a:gd name="f70" fmla="+- 0 0 -90"/>
                <a:gd name="f71" fmla="*/ f3 1 318"/>
                <a:gd name="f72" fmla="*/ f4 1 398"/>
                <a:gd name="f73" fmla="val f5"/>
                <a:gd name="f74" fmla="val f6"/>
                <a:gd name="f75" fmla="val f7"/>
                <a:gd name="f76" fmla="*/ f70 f0 1"/>
                <a:gd name="f77" fmla="+- f75 0 f73"/>
                <a:gd name="f78" fmla="+- f74 0 f73"/>
                <a:gd name="f79" fmla="*/ f76 1 f2"/>
                <a:gd name="f80" fmla="*/ f78 1 318"/>
                <a:gd name="f81" fmla="*/ f77 1 398"/>
                <a:gd name="f82" fmla="*/ 290 f78 1"/>
                <a:gd name="f83" fmla="*/ 352 f77 1"/>
                <a:gd name="f84" fmla="*/ 311 f78 1"/>
                <a:gd name="f85" fmla="*/ 277 f78 1"/>
                <a:gd name="f86" fmla="*/ 398 f77 1"/>
                <a:gd name="f87" fmla="*/ 34 f78 1"/>
                <a:gd name="f88" fmla="*/ 0 f78 1"/>
                <a:gd name="f89" fmla="*/ 364 f77 1"/>
                <a:gd name="f90" fmla="*/ 187 f77 1"/>
                <a:gd name="f91" fmla="*/ 33 f77 1"/>
                <a:gd name="f92" fmla="*/ 33 f78 1"/>
                <a:gd name="f93" fmla="*/ 0 f77 1"/>
                <a:gd name="f94" fmla="*/ 279 f78 1"/>
                <a:gd name="f95" fmla="*/ 312 f78 1"/>
                <a:gd name="f96" fmla="*/ 34 f77 1"/>
                <a:gd name="f97" fmla="*/ 164 f77 1"/>
                <a:gd name="f98" fmla="*/ 153 f77 1"/>
                <a:gd name="f99" fmla="*/ 58 f77 1"/>
                <a:gd name="f100" fmla="*/ 258 f78 1"/>
                <a:gd name="f101" fmla="*/ 26 f77 1"/>
                <a:gd name="f102" fmla="*/ 53 f78 1"/>
                <a:gd name="f103" fmla="*/ 25 f77 1"/>
                <a:gd name="f104" fmla="*/ 22 f78 1"/>
                <a:gd name="f105" fmla="*/ 57 f77 1"/>
                <a:gd name="f106" fmla="*/ 184 f77 1"/>
                <a:gd name="f107" fmla="*/ 342 f77 1"/>
                <a:gd name="f108" fmla="*/ 52 f78 1"/>
                <a:gd name="f109" fmla="*/ 372 f77 1"/>
                <a:gd name="f110" fmla="*/ 257 f78 1"/>
                <a:gd name="f111" fmla="+- f79 0 f1"/>
                <a:gd name="f112" fmla="*/ f82 1 318"/>
                <a:gd name="f113" fmla="*/ f83 1 398"/>
                <a:gd name="f114" fmla="*/ f84 1 318"/>
                <a:gd name="f115" fmla="*/ f85 1 318"/>
                <a:gd name="f116" fmla="*/ f86 1 398"/>
                <a:gd name="f117" fmla="*/ f87 1 318"/>
                <a:gd name="f118" fmla="*/ f88 1 318"/>
                <a:gd name="f119" fmla="*/ f89 1 398"/>
                <a:gd name="f120" fmla="*/ f90 1 398"/>
                <a:gd name="f121" fmla="*/ f91 1 398"/>
                <a:gd name="f122" fmla="*/ f92 1 318"/>
                <a:gd name="f123" fmla="*/ f93 1 398"/>
                <a:gd name="f124" fmla="*/ f94 1 318"/>
                <a:gd name="f125" fmla="*/ f95 1 318"/>
                <a:gd name="f126" fmla="*/ f96 1 398"/>
                <a:gd name="f127" fmla="*/ f97 1 398"/>
                <a:gd name="f128" fmla="*/ f98 1 398"/>
                <a:gd name="f129" fmla="*/ f99 1 398"/>
                <a:gd name="f130" fmla="*/ f100 1 318"/>
                <a:gd name="f131" fmla="*/ f101 1 398"/>
                <a:gd name="f132" fmla="*/ f102 1 318"/>
                <a:gd name="f133" fmla="*/ f103 1 398"/>
                <a:gd name="f134" fmla="*/ f104 1 318"/>
                <a:gd name="f135" fmla="*/ f105 1 398"/>
                <a:gd name="f136" fmla="*/ f106 1 398"/>
                <a:gd name="f137" fmla="*/ f107 1 398"/>
                <a:gd name="f138" fmla="*/ f108 1 318"/>
                <a:gd name="f139" fmla="*/ f109 1 398"/>
                <a:gd name="f140" fmla="*/ f110 1 318"/>
                <a:gd name="f141" fmla="*/ 0 1 f80"/>
                <a:gd name="f142" fmla="*/ f74 1 f80"/>
                <a:gd name="f143" fmla="*/ 0 1 f81"/>
                <a:gd name="f144" fmla="*/ f75 1 f81"/>
                <a:gd name="f145" fmla="*/ f112 1 f80"/>
                <a:gd name="f146" fmla="*/ f113 1 f81"/>
                <a:gd name="f147" fmla="*/ f114 1 f80"/>
                <a:gd name="f148" fmla="*/ f115 1 f80"/>
                <a:gd name="f149" fmla="*/ f116 1 f81"/>
                <a:gd name="f150" fmla="*/ f117 1 f80"/>
                <a:gd name="f151" fmla="*/ f118 1 f80"/>
                <a:gd name="f152" fmla="*/ f119 1 f81"/>
                <a:gd name="f153" fmla="*/ f120 1 f81"/>
                <a:gd name="f154" fmla="*/ f121 1 f81"/>
                <a:gd name="f155" fmla="*/ f122 1 f80"/>
                <a:gd name="f156" fmla="*/ f123 1 f81"/>
                <a:gd name="f157" fmla="*/ f124 1 f80"/>
                <a:gd name="f158" fmla="*/ f125 1 f80"/>
                <a:gd name="f159" fmla="*/ f126 1 f81"/>
                <a:gd name="f160" fmla="*/ f127 1 f81"/>
                <a:gd name="f161" fmla="*/ f128 1 f81"/>
                <a:gd name="f162" fmla="*/ f129 1 f81"/>
                <a:gd name="f163" fmla="*/ f130 1 f80"/>
                <a:gd name="f164" fmla="*/ f131 1 f81"/>
                <a:gd name="f165" fmla="*/ f132 1 f80"/>
                <a:gd name="f166" fmla="*/ f133 1 f81"/>
                <a:gd name="f167" fmla="*/ f134 1 f80"/>
                <a:gd name="f168" fmla="*/ f135 1 f81"/>
                <a:gd name="f169" fmla="*/ f136 1 f81"/>
                <a:gd name="f170" fmla="*/ f137 1 f81"/>
                <a:gd name="f171" fmla="*/ f138 1 f80"/>
                <a:gd name="f172" fmla="*/ f139 1 f81"/>
                <a:gd name="f173" fmla="*/ f140 1 f80"/>
                <a:gd name="f174" fmla="*/ f141 f71 1"/>
                <a:gd name="f175" fmla="*/ f142 f71 1"/>
                <a:gd name="f176" fmla="*/ f144 f72 1"/>
                <a:gd name="f177" fmla="*/ f143 f72 1"/>
                <a:gd name="f178" fmla="*/ f145 f71 1"/>
                <a:gd name="f179" fmla="*/ f146 f72 1"/>
                <a:gd name="f180" fmla="*/ f147 f71 1"/>
                <a:gd name="f181" fmla="*/ f148 f71 1"/>
                <a:gd name="f182" fmla="*/ f149 f72 1"/>
                <a:gd name="f183" fmla="*/ f150 f71 1"/>
                <a:gd name="f184" fmla="*/ f151 f71 1"/>
                <a:gd name="f185" fmla="*/ f152 f72 1"/>
                <a:gd name="f186" fmla="*/ f153 f72 1"/>
                <a:gd name="f187" fmla="*/ f154 f72 1"/>
                <a:gd name="f188" fmla="*/ f155 f71 1"/>
                <a:gd name="f189" fmla="*/ f156 f72 1"/>
                <a:gd name="f190" fmla="*/ f157 f71 1"/>
                <a:gd name="f191" fmla="*/ f158 f71 1"/>
                <a:gd name="f192" fmla="*/ f159 f72 1"/>
                <a:gd name="f193" fmla="*/ f160 f72 1"/>
                <a:gd name="f194" fmla="*/ f161 f72 1"/>
                <a:gd name="f195" fmla="*/ f162 f72 1"/>
                <a:gd name="f196" fmla="*/ f163 f71 1"/>
                <a:gd name="f197" fmla="*/ f164 f72 1"/>
                <a:gd name="f198" fmla="*/ f165 f71 1"/>
                <a:gd name="f199" fmla="*/ f166 f72 1"/>
                <a:gd name="f200" fmla="*/ f167 f71 1"/>
                <a:gd name="f201" fmla="*/ f168 f72 1"/>
                <a:gd name="f202" fmla="*/ f169 f72 1"/>
                <a:gd name="f203" fmla="*/ f170 f72 1"/>
                <a:gd name="f204" fmla="*/ f171 f71 1"/>
                <a:gd name="f205" fmla="*/ f172 f72 1"/>
                <a:gd name="f206" fmla="*/ f173 f71 1"/>
              </a:gdLst>
              <a:ahLst/>
              <a:cxnLst>
                <a:cxn ang="3cd4">
                  <a:pos x="hc" y="t"/>
                </a:cxn>
                <a:cxn ang="0">
                  <a:pos x="r" y="vc"/>
                </a:cxn>
                <a:cxn ang="cd4">
                  <a:pos x="hc" y="b"/>
                </a:cxn>
                <a:cxn ang="cd2">
                  <a:pos x="l" y="vc"/>
                </a:cxn>
                <a:cxn ang="f111">
                  <a:pos x="f178" y="f179"/>
                </a:cxn>
                <a:cxn ang="f111">
                  <a:pos x="f180" y="f179"/>
                </a:cxn>
                <a:cxn ang="f111">
                  <a:pos x="f181" y="f182"/>
                </a:cxn>
                <a:cxn ang="f111">
                  <a:pos x="f183" y="f182"/>
                </a:cxn>
                <a:cxn ang="f111">
                  <a:pos x="f184" y="f185"/>
                </a:cxn>
                <a:cxn ang="f111">
                  <a:pos x="f184" y="f186"/>
                </a:cxn>
                <a:cxn ang="f111">
                  <a:pos x="f184" y="f187"/>
                </a:cxn>
                <a:cxn ang="f111">
                  <a:pos x="f188" y="f189"/>
                </a:cxn>
                <a:cxn ang="f111">
                  <a:pos x="f190" y="f189"/>
                </a:cxn>
                <a:cxn ang="f111">
                  <a:pos x="f191" y="f192"/>
                </a:cxn>
                <a:cxn ang="f111">
                  <a:pos x="f191" y="f193"/>
                </a:cxn>
                <a:cxn ang="f111">
                  <a:pos x="f178" y="f193"/>
                </a:cxn>
                <a:cxn ang="f111">
                  <a:pos x="f178" y="f194"/>
                </a:cxn>
                <a:cxn ang="f111">
                  <a:pos x="f178" y="f195"/>
                </a:cxn>
                <a:cxn ang="f111">
                  <a:pos x="f196" y="f197"/>
                </a:cxn>
                <a:cxn ang="f111">
                  <a:pos x="f198" y="f199"/>
                </a:cxn>
                <a:cxn ang="f111">
                  <a:pos x="f200" y="f201"/>
                </a:cxn>
                <a:cxn ang="f111">
                  <a:pos x="f200" y="f202"/>
                </a:cxn>
                <a:cxn ang="f111">
                  <a:pos x="f200" y="f203"/>
                </a:cxn>
                <a:cxn ang="f111">
                  <a:pos x="f204" y="f205"/>
                </a:cxn>
                <a:cxn ang="f111">
                  <a:pos x="f206" y="f205"/>
                </a:cxn>
                <a:cxn ang="f111">
                  <a:pos x="f178" y="f179"/>
                </a:cxn>
              </a:cxnLst>
              <a:rect l="f174" t="f177" r="f175" b="f176"/>
              <a:pathLst>
                <a:path w="318" h="398">
                  <a:moveTo>
                    <a:pt x="f8" y="f9"/>
                  </a:moveTo>
                  <a:cubicBezTo>
                    <a:pt x="f10" y="f9"/>
                    <a:pt x="f11" y="f9"/>
                    <a:pt x="f12" y="f9"/>
                  </a:cubicBezTo>
                  <a:cubicBezTo>
                    <a:pt x="f6" y="f13"/>
                    <a:pt x="f11" y="f7"/>
                    <a:pt x="f14" y="f7"/>
                  </a:cubicBezTo>
                  <a:cubicBezTo>
                    <a:pt x="f15" y="f16"/>
                    <a:pt x="f17" y="f7"/>
                    <a:pt x="f18" y="f7"/>
                  </a:cubicBezTo>
                  <a:cubicBezTo>
                    <a:pt x="f19" y="f7"/>
                    <a:pt x="f5" y="f20"/>
                    <a:pt x="f5" y="f21"/>
                  </a:cubicBezTo>
                  <a:cubicBezTo>
                    <a:pt x="f5" y="f22"/>
                    <a:pt x="f5" y="f23"/>
                    <a:pt x="f5" y="f24"/>
                  </a:cubicBezTo>
                  <a:cubicBezTo>
                    <a:pt x="f5" y="f25"/>
                    <a:pt x="f5" y="f26"/>
                    <a:pt x="f5" y="f27"/>
                  </a:cubicBezTo>
                  <a:cubicBezTo>
                    <a:pt x="f5" y="f28"/>
                    <a:pt x="f28" y="f5"/>
                    <a:pt x="f27" y="f5"/>
                  </a:cubicBezTo>
                  <a:cubicBezTo>
                    <a:pt x="f17" y="f5"/>
                    <a:pt x="f29" y="f5"/>
                    <a:pt x="f30" y="f5"/>
                  </a:cubicBezTo>
                  <a:cubicBezTo>
                    <a:pt x="f31" y="f5"/>
                    <a:pt x="f32" y="f28"/>
                    <a:pt x="f32" y="f18"/>
                  </a:cubicBezTo>
                  <a:cubicBezTo>
                    <a:pt x="f33" y="f34"/>
                    <a:pt x="f32" y="f35"/>
                    <a:pt x="f32" y="f36"/>
                  </a:cubicBezTo>
                  <a:cubicBezTo>
                    <a:pt x="f22" y="f36"/>
                    <a:pt x="f37" y="f36"/>
                    <a:pt x="f8" y="f36"/>
                  </a:cubicBezTo>
                  <a:cubicBezTo>
                    <a:pt x="f8" y="f38"/>
                    <a:pt x="f8" y="f39"/>
                    <a:pt x="f8" y="f40"/>
                  </a:cubicBezTo>
                  <a:cubicBezTo>
                    <a:pt x="f8" y="f41"/>
                    <a:pt x="f8" y="f42"/>
                    <a:pt x="f8" y="f43"/>
                  </a:cubicBezTo>
                  <a:cubicBezTo>
                    <a:pt x="f8" y="f44"/>
                    <a:pt x="f45" y="f46"/>
                    <a:pt x="f47" y="f46"/>
                  </a:cubicBezTo>
                  <a:cubicBezTo>
                    <a:pt x="f48" y="f49"/>
                    <a:pt x="f50" y="f49"/>
                    <a:pt x="f51" y="f49"/>
                  </a:cubicBezTo>
                  <a:cubicBezTo>
                    <a:pt x="f52" y="f49"/>
                    <a:pt x="f53" y="f44"/>
                    <a:pt x="f53" y="f54"/>
                  </a:cubicBezTo>
                  <a:cubicBezTo>
                    <a:pt x="f53" y="f55"/>
                    <a:pt x="f53" y="f56"/>
                    <a:pt x="f53" y="f57"/>
                  </a:cubicBezTo>
                  <a:cubicBezTo>
                    <a:pt x="f53" y="f58"/>
                    <a:pt x="f53" y="f59"/>
                    <a:pt x="f53" y="f60"/>
                  </a:cubicBezTo>
                  <a:cubicBezTo>
                    <a:pt x="f53" y="f61"/>
                    <a:pt x="f62" y="f63"/>
                    <a:pt x="f64" y="f63"/>
                  </a:cubicBezTo>
                  <a:cubicBezTo>
                    <a:pt x="f35" y="f63"/>
                    <a:pt x="f65" y="f63"/>
                    <a:pt x="f66" y="f63"/>
                  </a:cubicBezTo>
                  <a:cubicBezTo>
                    <a:pt x="f67" y="f63"/>
                    <a:pt x="f68" y="f69"/>
                    <a:pt x="f8" y="f9"/>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353" name="Freeform 363">
              <a:extLst>
                <a:ext uri="{FF2B5EF4-FFF2-40B4-BE49-F238E27FC236}">
                  <a16:creationId xmlns:a16="http://schemas.microsoft.com/office/drawing/2014/main" id="{E9B3786A-901F-5A7B-A729-00C38477E86C}"/>
                </a:ext>
              </a:extLst>
            </p:cNvPr>
            <p:cNvSpPr/>
            <p:nvPr/>
          </p:nvSpPr>
          <p:spPr>
            <a:xfrm>
              <a:off x="8669947" y="3348313"/>
              <a:ext cx="455608" cy="574672"/>
            </a:xfrm>
            <a:custGeom>
              <a:avLst/>
              <a:gdLst>
                <a:gd name="f0" fmla="val 10800000"/>
                <a:gd name="f1" fmla="val 5400000"/>
                <a:gd name="f2" fmla="val 180"/>
                <a:gd name="f3" fmla="val w"/>
                <a:gd name="f4" fmla="val h"/>
                <a:gd name="f5" fmla="val 0"/>
                <a:gd name="f6" fmla="val 315"/>
                <a:gd name="f7" fmla="val 398"/>
                <a:gd name="f8" fmla="val 290"/>
                <a:gd name="f9" fmla="val 351"/>
                <a:gd name="f10" fmla="val 298"/>
                <a:gd name="f11" fmla="val 352"/>
                <a:gd name="f12" fmla="val 304"/>
                <a:gd name="f13" fmla="val 311"/>
                <a:gd name="f14" fmla="val 353"/>
                <a:gd name="f15" fmla="val 375"/>
                <a:gd name="f16" fmla="val 309"/>
                <a:gd name="f17" fmla="val 390"/>
                <a:gd name="f18" fmla="val 293"/>
                <a:gd name="f19" fmla="val 396"/>
                <a:gd name="f20" fmla="val 289"/>
                <a:gd name="f21" fmla="val 397"/>
                <a:gd name="f22" fmla="val 284"/>
                <a:gd name="f23" fmla="val 280"/>
                <a:gd name="f24" fmla="val 198"/>
                <a:gd name="f25" fmla="val 115"/>
                <a:gd name="f26" fmla="val 33"/>
                <a:gd name="f27" fmla="val 26"/>
                <a:gd name="f28" fmla="val 17"/>
                <a:gd name="f29" fmla="val 394"/>
                <a:gd name="f30" fmla="val 11"/>
                <a:gd name="f31" fmla="val 4"/>
                <a:gd name="f32" fmla="val 386"/>
                <a:gd name="f33" fmla="val 1"/>
                <a:gd name="f34" fmla="val 379"/>
                <a:gd name="f35" fmla="val 370"/>
                <a:gd name="f36" fmla="val 278"/>
                <a:gd name="f37" fmla="val 186"/>
                <a:gd name="f38" fmla="val 95"/>
                <a:gd name="f39" fmla="val 73"/>
                <a:gd name="f40" fmla="val 50"/>
                <a:gd name="f41" fmla="val 28"/>
                <a:gd name="f42" fmla="val 2"/>
                <a:gd name="f43" fmla="val 9"/>
                <a:gd name="f44" fmla="val 12"/>
                <a:gd name="f45" fmla="val 32"/>
                <a:gd name="f46" fmla="val 114"/>
                <a:gd name="f47" fmla="val 195"/>
                <a:gd name="f48" fmla="val 277"/>
                <a:gd name="f49" fmla="val 300"/>
                <a:gd name="f50" fmla="val 313"/>
                <a:gd name="f51" fmla="val 312"/>
                <a:gd name="f52" fmla="val 35"/>
                <a:gd name="f53" fmla="val 75"/>
                <a:gd name="f54" fmla="val 155"/>
                <a:gd name="f55" fmla="val 158"/>
                <a:gd name="f56" fmla="val 160"/>
                <a:gd name="f57" fmla="val 164"/>
                <a:gd name="f58" fmla="val 305"/>
                <a:gd name="f59" fmla="val 299"/>
                <a:gd name="f60" fmla="val 165"/>
                <a:gd name="f61" fmla="val 291"/>
                <a:gd name="f62" fmla="val 166"/>
                <a:gd name="f63" fmla="val 144"/>
                <a:gd name="f64" fmla="val 134"/>
                <a:gd name="f65" fmla="val 109"/>
                <a:gd name="f66" fmla="val 84"/>
                <a:gd name="f67" fmla="val 59"/>
                <a:gd name="f68" fmla="val 281"/>
                <a:gd name="f69" fmla="val 258"/>
                <a:gd name="f70" fmla="val 197"/>
                <a:gd name="f71" fmla="val 136"/>
                <a:gd name="f72" fmla="val 66"/>
                <a:gd name="f73" fmla="val 57"/>
                <a:gd name="f74" fmla="val 48"/>
                <a:gd name="f75" fmla="val 31"/>
                <a:gd name="f76" fmla="val 27"/>
                <a:gd name="f77" fmla="val 22"/>
                <a:gd name="f78" fmla="val 36"/>
                <a:gd name="f79" fmla="val 53"/>
                <a:gd name="f80" fmla="val 21"/>
                <a:gd name="f81" fmla="val 78"/>
                <a:gd name="f82" fmla="val 91"/>
                <a:gd name="f83" fmla="val 173"/>
                <a:gd name="f84" fmla="val 256"/>
                <a:gd name="f85" fmla="val 338"/>
                <a:gd name="f86" fmla="val 363"/>
                <a:gd name="f87" fmla="val 30"/>
                <a:gd name="f88" fmla="val 372"/>
                <a:gd name="f89" fmla="val 56"/>
                <a:gd name="f90" fmla="val 124"/>
                <a:gd name="f91" fmla="val 192"/>
                <a:gd name="f92" fmla="val 260"/>
                <a:gd name="f93" fmla="val 275"/>
                <a:gd name="f94" fmla="val 285"/>
                <a:gd name="f95" fmla="val 367"/>
                <a:gd name="f96" fmla="+- 0 0 -90"/>
                <a:gd name="f97" fmla="*/ f3 1 315"/>
                <a:gd name="f98" fmla="*/ f4 1 398"/>
                <a:gd name="f99" fmla="val f5"/>
                <a:gd name="f100" fmla="val f6"/>
                <a:gd name="f101" fmla="val f7"/>
                <a:gd name="f102" fmla="*/ f96 f0 1"/>
                <a:gd name="f103" fmla="+- f101 0 f99"/>
                <a:gd name="f104" fmla="+- f100 0 f99"/>
                <a:gd name="f105" fmla="*/ f102 1 f2"/>
                <a:gd name="f106" fmla="*/ f104 1 315"/>
                <a:gd name="f107" fmla="*/ f103 1 398"/>
                <a:gd name="f108" fmla="*/ 290 f104 1"/>
                <a:gd name="f109" fmla="*/ 351 f103 1"/>
                <a:gd name="f110" fmla="*/ 311 f104 1"/>
                <a:gd name="f111" fmla="*/ 353 f103 1"/>
                <a:gd name="f112" fmla="*/ 293 f104 1"/>
                <a:gd name="f113" fmla="*/ 396 f103 1"/>
                <a:gd name="f114" fmla="*/ 280 f104 1"/>
                <a:gd name="f115" fmla="*/ 398 f103 1"/>
                <a:gd name="f116" fmla="*/ 33 f104 1"/>
                <a:gd name="f117" fmla="*/ 397 f103 1"/>
                <a:gd name="f118" fmla="*/ 11 f104 1"/>
                <a:gd name="f119" fmla="*/ 390 f103 1"/>
                <a:gd name="f120" fmla="*/ 1 f104 1"/>
                <a:gd name="f121" fmla="*/ 370 f103 1"/>
                <a:gd name="f122" fmla="*/ 95 f103 1"/>
                <a:gd name="f123" fmla="*/ 28 f103 1"/>
                <a:gd name="f124" fmla="*/ 32 f104 1"/>
                <a:gd name="f125" fmla="*/ 1 f103 1"/>
                <a:gd name="f126" fmla="*/ 277 f104 1"/>
                <a:gd name="f127" fmla="*/ 0 f103 1"/>
                <a:gd name="f128" fmla="*/ 312 f104 1"/>
                <a:gd name="f129" fmla="*/ 35 f103 1"/>
                <a:gd name="f130" fmla="*/ 155 f103 1"/>
                <a:gd name="f131" fmla="*/ 164 f103 1"/>
                <a:gd name="f132" fmla="*/ 291 f104 1"/>
                <a:gd name="f133" fmla="*/ 166 f103 1"/>
                <a:gd name="f134" fmla="*/ 134 f103 1"/>
                <a:gd name="f135" fmla="*/ 59 f103 1"/>
                <a:gd name="f136" fmla="*/ 258 f104 1"/>
                <a:gd name="f137" fmla="*/ 26 f103 1"/>
                <a:gd name="f138" fmla="*/ 75 f104 1"/>
                <a:gd name="f139" fmla="*/ 48 f104 1"/>
                <a:gd name="f140" fmla="*/ 22 f104 1"/>
                <a:gd name="f141" fmla="*/ 53 f103 1"/>
                <a:gd name="f142" fmla="*/ 91 f103 1"/>
                <a:gd name="f143" fmla="*/ 338 f103 1"/>
                <a:gd name="f144" fmla="*/ 56 f104 1"/>
                <a:gd name="f145" fmla="*/ 372 f103 1"/>
                <a:gd name="f146" fmla="*/ 260 f104 1"/>
                <a:gd name="f147" fmla="+- f105 0 f1"/>
                <a:gd name="f148" fmla="*/ f108 1 315"/>
                <a:gd name="f149" fmla="*/ f109 1 398"/>
                <a:gd name="f150" fmla="*/ f110 1 315"/>
                <a:gd name="f151" fmla="*/ f111 1 398"/>
                <a:gd name="f152" fmla="*/ f112 1 315"/>
                <a:gd name="f153" fmla="*/ f113 1 398"/>
                <a:gd name="f154" fmla="*/ f114 1 315"/>
                <a:gd name="f155" fmla="*/ f115 1 398"/>
                <a:gd name="f156" fmla="*/ f116 1 315"/>
                <a:gd name="f157" fmla="*/ f117 1 398"/>
                <a:gd name="f158" fmla="*/ f118 1 315"/>
                <a:gd name="f159" fmla="*/ f119 1 398"/>
                <a:gd name="f160" fmla="*/ f120 1 315"/>
                <a:gd name="f161" fmla="*/ f121 1 398"/>
                <a:gd name="f162" fmla="*/ f122 1 398"/>
                <a:gd name="f163" fmla="*/ f123 1 398"/>
                <a:gd name="f164" fmla="*/ f124 1 315"/>
                <a:gd name="f165" fmla="*/ f125 1 398"/>
                <a:gd name="f166" fmla="*/ f126 1 315"/>
                <a:gd name="f167" fmla="*/ f127 1 398"/>
                <a:gd name="f168" fmla="*/ f128 1 315"/>
                <a:gd name="f169" fmla="*/ f129 1 398"/>
                <a:gd name="f170" fmla="*/ f130 1 398"/>
                <a:gd name="f171" fmla="*/ f131 1 398"/>
                <a:gd name="f172" fmla="*/ f132 1 315"/>
                <a:gd name="f173" fmla="*/ f133 1 398"/>
                <a:gd name="f174" fmla="*/ f134 1 398"/>
                <a:gd name="f175" fmla="*/ f135 1 398"/>
                <a:gd name="f176" fmla="*/ f136 1 315"/>
                <a:gd name="f177" fmla="*/ f137 1 398"/>
                <a:gd name="f178" fmla="*/ f138 1 315"/>
                <a:gd name="f179" fmla="*/ f139 1 315"/>
                <a:gd name="f180" fmla="*/ f140 1 315"/>
                <a:gd name="f181" fmla="*/ f141 1 398"/>
                <a:gd name="f182" fmla="*/ f142 1 398"/>
                <a:gd name="f183" fmla="*/ f143 1 398"/>
                <a:gd name="f184" fmla="*/ f144 1 315"/>
                <a:gd name="f185" fmla="*/ f145 1 398"/>
                <a:gd name="f186" fmla="*/ f146 1 315"/>
                <a:gd name="f187" fmla="*/ 0 1 f106"/>
                <a:gd name="f188" fmla="*/ f100 1 f106"/>
                <a:gd name="f189" fmla="*/ 0 1 f107"/>
                <a:gd name="f190" fmla="*/ f101 1 f107"/>
                <a:gd name="f191" fmla="*/ f148 1 f106"/>
                <a:gd name="f192" fmla="*/ f149 1 f107"/>
                <a:gd name="f193" fmla="*/ f150 1 f106"/>
                <a:gd name="f194" fmla="*/ f151 1 f107"/>
                <a:gd name="f195" fmla="*/ f152 1 f106"/>
                <a:gd name="f196" fmla="*/ f153 1 f107"/>
                <a:gd name="f197" fmla="*/ f154 1 f106"/>
                <a:gd name="f198" fmla="*/ f155 1 f107"/>
                <a:gd name="f199" fmla="*/ f156 1 f106"/>
                <a:gd name="f200" fmla="*/ f157 1 f107"/>
                <a:gd name="f201" fmla="*/ f158 1 f106"/>
                <a:gd name="f202" fmla="*/ f159 1 f107"/>
                <a:gd name="f203" fmla="*/ f160 1 f106"/>
                <a:gd name="f204" fmla="*/ f161 1 f107"/>
                <a:gd name="f205" fmla="*/ f162 1 f107"/>
                <a:gd name="f206" fmla="*/ f163 1 f107"/>
                <a:gd name="f207" fmla="*/ f164 1 f106"/>
                <a:gd name="f208" fmla="*/ f165 1 f107"/>
                <a:gd name="f209" fmla="*/ f166 1 f106"/>
                <a:gd name="f210" fmla="*/ f167 1 f107"/>
                <a:gd name="f211" fmla="*/ f168 1 f106"/>
                <a:gd name="f212" fmla="*/ f169 1 f107"/>
                <a:gd name="f213" fmla="*/ f170 1 f107"/>
                <a:gd name="f214" fmla="*/ f171 1 f107"/>
                <a:gd name="f215" fmla="*/ f172 1 f106"/>
                <a:gd name="f216" fmla="*/ f173 1 f107"/>
                <a:gd name="f217" fmla="*/ f174 1 f107"/>
                <a:gd name="f218" fmla="*/ f175 1 f107"/>
                <a:gd name="f219" fmla="*/ f176 1 f106"/>
                <a:gd name="f220" fmla="*/ f177 1 f107"/>
                <a:gd name="f221" fmla="*/ f178 1 f106"/>
                <a:gd name="f222" fmla="*/ f179 1 f106"/>
                <a:gd name="f223" fmla="*/ f180 1 f106"/>
                <a:gd name="f224" fmla="*/ f181 1 f107"/>
                <a:gd name="f225" fmla="*/ f182 1 f107"/>
                <a:gd name="f226" fmla="*/ f183 1 f107"/>
                <a:gd name="f227" fmla="*/ f184 1 f106"/>
                <a:gd name="f228" fmla="*/ f185 1 f107"/>
                <a:gd name="f229" fmla="*/ f186 1 f106"/>
                <a:gd name="f230" fmla="*/ f187 f97 1"/>
                <a:gd name="f231" fmla="*/ f188 f97 1"/>
                <a:gd name="f232" fmla="*/ f190 f98 1"/>
                <a:gd name="f233" fmla="*/ f189 f98 1"/>
                <a:gd name="f234" fmla="*/ f191 f97 1"/>
                <a:gd name="f235" fmla="*/ f192 f98 1"/>
                <a:gd name="f236" fmla="*/ f193 f97 1"/>
                <a:gd name="f237" fmla="*/ f194 f98 1"/>
                <a:gd name="f238" fmla="*/ f195 f97 1"/>
                <a:gd name="f239" fmla="*/ f196 f98 1"/>
                <a:gd name="f240" fmla="*/ f197 f97 1"/>
                <a:gd name="f241" fmla="*/ f198 f98 1"/>
                <a:gd name="f242" fmla="*/ f199 f97 1"/>
                <a:gd name="f243" fmla="*/ f200 f98 1"/>
                <a:gd name="f244" fmla="*/ f201 f97 1"/>
                <a:gd name="f245" fmla="*/ f202 f98 1"/>
                <a:gd name="f246" fmla="*/ f203 f97 1"/>
                <a:gd name="f247" fmla="*/ f204 f98 1"/>
                <a:gd name="f248" fmla="*/ f205 f98 1"/>
                <a:gd name="f249" fmla="*/ f206 f98 1"/>
                <a:gd name="f250" fmla="*/ f207 f97 1"/>
                <a:gd name="f251" fmla="*/ f208 f98 1"/>
                <a:gd name="f252" fmla="*/ f209 f97 1"/>
                <a:gd name="f253" fmla="*/ f210 f98 1"/>
                <a:gd name="f254" fmla="*/ f211 f97 1"/>
                <a:gd name="f255" fmla="*/ f212 f98 1"/>
                <a:gd name="f256" fmla="*/ f213 f98 1"/>
                <a:gd name="f257" fmla="*/ f214 f98 1"/>
                <a:gd name="f258" fmla="*/ f215 f97 1"/>
                <a:gd name="f259" fmla="*/ f216 f98 1"/>
                <a:gd name="f260" fmla="*/ f217 f98 1"/>
                <a:gd name="f261" fmla="*/ f218 f98 1"/>
                <a:gd name="f262" fmla="*/ f219 f97 1"/>
                <a:gd name="f263" fmla="*/ f220 f98 1"/>
                <a:gd name="f264" fmla="*/ f221 f97 1"/>
                <a:gd name="f265" fmla="*/ f222 f97 1"/>
                <a:gd name="f266" fmla="*/ f223 f97 1"/>
                <a:gd name="f267" fmla="*/ f224 f98 1"/>
                <a:gd name="f268" fmla="*/ f225 f98 1"/>
                <a:gd name="f269" fmla="*/ f226 f98 1"/>
                <a:gd name="f270" fmla="*/ f227 f97 1"/>
                <a:gd name="f271" fmla="*/ f228 f98 1"/>
                <a:gd name="f272" fmla="*/ f229 f97 1"/>
              </a:gdLst>
              <a:ahLst/>
              <a:cxnLst>
                <a:cxn ang="3cd4">
                  <a:pos x="hc" y="t"/>
                </a:cxn>
                <a:cxn ang="0">
                  <a:pos x="r" y="vc"/>
                </a:cxn>
                <a:cxn ang="cd4">
                  <a:pos x="hc" y="b"/>
                </a:cxn>
                <a:cxn ang="cd2">
                  <a:pos x="l" y="vc"/>
                </a:cxn>
                <a:cxn ang="f147">
                  <a:pos x="f234" y="f235"/>
                </a:cxn>
                <a:cxn ang="f147">
                  <a:pos x="f236" y="f237"/>
                </a:cxn>
                <a:cxn ang="f147">
                  <a:pos x="f238" y="f239"/>
                </a:cxn>
                <a:cxn ang="f147">
                  <a:pos x="f240" y="f241"/>
                </a:cxn>
                <a:cxn ang="f147">
                  <a:pos x="f242" y="f243"/>
                </a:cxn>
                <a:cxn ang="f147">
                  <a:pos x="f244" y="f245"/>
                </a:cxn>
                <a:cxn ang="f147">
                  <a:pos x="f246" y="f247"/>
                </a:cxn>
                <a:cxn ang="f147">
                  <a:pos x="f246" y="f248"/>
                </a:cxn>
                <a:cxn ang="f147">
                  <a:pos x="f246" y="f249"/>
                </a:cxn>
                <a:cxn ang="f147">
                  <a:pos x="f250" y="f251"/>
                </a:cxn>
                <a:cxn ang="f147">
                  <a:pos x="f252" y="f253"/>
                </a:cxn>
                <a:cxn ang="f147">
                  <a:pos x="f254" y="f255"/>
                </a:cxn>
                <a:cxn ang="f147">
                  <a:pos x="f254" y="f256"/>
                </a:cxn>
                <a:cxn ang="f147">
                  <a:pos x="f254" y="f257"/>
                </a:cxn>
                <a:cxn ang="f147">
                  <a:pos x="f258" y="f259"/>
                </a:cxn>
                <a:cxn ang="f147">
                  <a:pos x="f258" y="f260"/>
                </a:cxn>
                <a:cxn ang="f147">
                  <a:pos x="f258" y="f261"/>
                </a:cxn>
                <a:cxn ang="f147">
                  <a:pos x="f262" y="f263"/>
                </a:cxn>
                <a:cxn ang="f147">
                  <a:pos x="f264" y="f263"/>
                </a:cxn>
                <a:cxn ang="f147">
                  <a:pos x="f265" y="f263"/>
                </a:cxn>
                <a:cxn ang="f147">
                  <a:pos x="f266" y="f267"/>
                </a:cxn>
                <a:cxn ang="f147">
                  <a:pos x="f266" y="f268"/>
                </a:cxn>
                <a:cxn ang="f147">
                  <a:pos x="f266" y="f269"/>
                </a:cxn>
                <a:cxn ang="f147">
                  <a:pos x="f270" y="f271"/>
                </a:cxn>
                <a:cxn ang="f147">
                  <a:pos x="f272" y="f271"/>
                </a:cxn>
                <a:cxn ang="f147">
                  <a:pos x="f234" y="f235"/>
                </a:cxn>
              </a:cxnLst>
              <a:rect l="f230" t="f233" r="f231" b="f232"/>
              <a:pathLst>
                <a:path w="315" h="398">
                  <a:moveTo>
                    <a:pt x="f8" y="f9"/>
                  </a:moveTo>
                  <a:cubicBezTo>
                    <a:pt x="f10" y="f11"/>
                    <a:pt x="f12" y="f11"/>
                    <a:pt x="f13" y="f14"/>
                  </a:cubicBezTo>
                  <a:cubicBezTo>
                    <a:pt x="f6" y="f15"/>
                    <a:pt x="f16" y="f17"/>
                    <a:pt x="f18" y="f19"/>
                  </a:cubicBezTo>
                  <a:cubicBezTo>
                    <a:pt x="f20" y="f21"/>
                    <a:pt x="f22" y="f7"/>
                    <a:pt x="f23" y="f7"/>
                  </a:cubicBezTo>
                  <a:cubicBezTo>
                    <a:pt x="f24" y="f7"/>
                    <a:pt x="f25" y="f7"/>
                    <a:pt x="f26" y="f21"/>
                  </a:cubicBezTo>
                  <a:cubicBezTo>
                    <a:pt x="f27" y="f21"/>
                    <a:pt x="f28" y="f29"/>
                    <a:pt x="f30" y="f17"/>
                  </a:cubicBezTo>
                  <a:cubicBezTo>
                    <a:pt x="f31" y="f32"/>
                    <a:pt x="f33" y="f34"/>
                    <a:pt x="f33" y="f35"/>
                  </a:cubicBezTo>
                  <a:cubicBezTo>
                    <a:pt x="f33" y="f36"/>
                    <a:pt x="f33" y="f37"/>
                    <a:pt x="f33" y="f38"/>
                  </a:cubicBezTo>
                  <a:cubicBezTo>
                    <a:pt x="f33" y="f39"/>
                    <a:pt x="f5" y="f40"/>
                    <a:pt x="f33" y="f41"/>
                  </a:cubicBezTo>
                  <a:cubicBezTo>
                    <a:pt x="f42" y="f43"/>
                    <a:pt x="f44" y="f33"/>
                    <a:pt x="f45" y="f33"/>
                  </a:cubicBezTo>
                  <a:cubicBezTo>
                    <a:pt x="f46" y="f33"/>
                    <a:pt x="f47" y="f33"/>
                    <a:pt x="f48" y="f5"/>
                  </a:cubicBezTo>
                  <a:cubicBezTo>
                    <a:pt x="f49" y="f5"/>
                    <a:pt x="f50" y="f30"/>
                    <a:pt x="f51" y="f52"/>
                  </a:cubicBezTo>
                  <a:cubicBezTo>
                    <a:pt x="f51" y="f53"/>
                    <a:pt x="f51" y="f25"/>
                    <a:pt x="f51" y="f54"/>
                  </a:cubicBezTo>
                  <a:cubicBezTo>
                    <a:pt x="f51" y="f55"/>
                    <a:pt x="f51" y="f56"/>
                    <a:pt x="f51" y="f57"/>
                  </a:cubicBezTo>
                  <a:cubicBezTo>
                    <a:pt x="f58" y="f57"/>
                    <a:pt x="f59" y="f60"/>
                    <a:pt x="f61" y="f62"/>
                  </a:cubicBezTo>
                  <a:cubicBezTo>
                    <a:pt x="f61" y="f54"/>
                    <a:pt x="f61" y="f63"/>
                    <a:pt x="f61" y="f64"/>
                  </a:cubicBezTo>
                  <a:cubicBezTo>
                    <a:pt x="f61" y="f65"/>
                    <a:pt x="f61" y="f66"/>
                    <a:pt x="f61" y="f67"/>
                  </a:cubicBezTo>
                  <a:cubicBezTo>
                    <a:pt x="f61" y="f52"/>
                    <a:pt x="f68" y="f27"/>
                    <a:pt x="f69" y="f27"/>
                  </a:cubicBezTo>
                  <a:cubicBezTo>
                    <a:pt x="f70" y="f27"/>
                    <a:pt x="f71" y="f27"/>
                    <a:pt x="f53" y="f27"/>
                  </a:cubicBezTo>
                  <a:cubicBezTo>
                    <a:pt x="f72" y="f27"/>
                    <a:pt x="f73" y="f27"/>
                    <a:pt x="f74" y="f27"/>
                  </a:cubicBezTo>
                  <a:cubicBezTo>
                    <a:pt x="f75" y="f76"/>
                    <a:pt x="f77" y="f78"/>
                    <a:pt x="f77" y="f79"/>
                  </a:cubicBezTo>
                  <a:cubicBezTo>
                    <a:pt x="f80" y="f72"/>
                    <a:pt x="f77" y="f81"/>
                    <a:pt x="f77" y="f82"/>
                  </a:cubicBezTo>
                  <a:cubicBezTo>
                    <a:pt x="f77" y="f83"/>
                    <a:pt x="f77" y="f84"/>
                    <a:pt x="f77" y="f85"/>
                  </a:cubicBezTo>
                  <a:cubicBezTo>
                    <a:pt x="f77" y="f86"/>
                    <a:pt x="f87" y="f88"/>
                    <a:pt x="f89" y="f88"/>
                  </a:cubicBezTo>
                  <a:cubicBezTo>
                    <a:pt x="f90" y="f88"/>
                    <a:pt x="f91" y="f88"/>
                    <a:pt x="f92" y="f88"/>
                  </a:cubicBezTo>
                  <a:cubicBezTo>
                    <a:pt x="f93" y="f88"/>
                    <a:pt x="f94" y="f95"/>
                    <a:pt x="f8" y="f9"/>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354" name="Freeform 364">
              <a:extLst>
                <a:ext uri="{FF2B5EF4-FFF2-40B4-BE49-F238E27FC236}">
                  <a16:creationId xmlns:a16="http://schemas.microsoft.com/office/drawing/2014/main" id="{2DA33BD9-48AA-617F-3D05-A13B55D54A7B}"/>
                </a:ext>
              </a:extLst>
            </p:cNvPr>
            <p:cNvSpPr/>
            <p:nvPr/>
          </p:nvSpPr>
          <p:spPr>
            <a:xfrm>
              <a:off x="10362227" y="6008961"/>
              <a:ext cx="531815" cy="381003"/>
            </a:xfrm>
            <a:custGeom>
              <a:avLst/>
              <a:gdLst>
                <a:gd name="f0" fmla="val 10800000"/>
                <a:gd name="f1" fmla="val 5400000"/>
                <a:gd name="f2" fmla="val 180"/>
                <a:gd name="f3" fmla="val w"/>
                <a:gd name="f4" fmla="val h"/>
                <a:gd name="f5" fmla="val 0"/>
                <a:gd name="f6" fmla="val 369"/>
                <a:gd name="f7" fmla="val 264"/>
                <a:gd name="f8" fmla="val 184"/>
                <a:gd name="f9" fmla="val 238"/>
                <a:gd name="f10" fmla="val 291"/>
                <a:gd name="f11" fmla="val 344"/>
                <a:gd name="f12" fmla="val 361"/>
                <a:gd name="f13" fmla="val 7"/>
                <a:gd name="f14" fmla="val 25"/>
                <a:gd name="f15" fmla="val 96"/>
                <a:gd name="f16" fmla="val 168"/>
                <a:gd name="f17" fmla="val 239"/>
                <a:gd name="f18" fmla="val 257"/>
                <a:gd name="f19" fmla="val 362"/>
                <a:gd name="f20" fmla="val 131"/>
                <a:gd name="f21" fmla="val 256"/>
                <a:gd name="f22" fmla="val 167"/>
                <a:gd name="f23" fmla="val 24"/>
                <a:gd name="f24" fmla="val 8"/>
                <a:gd name="f25" fmla="val 77"/>
                <a:gd name="f26" fmla="val 15"/>
                <a:gd name="f27" fmla="val 84"/>
                <a:gd name="f28" fmla="val 153"/>
                <a:gd name="f29" fmla="val 221"/>
                <a:gd name="f30" fmla="val 129"/>
                <a:gd name="f31" fmla="val 241"/>
                <a:gd name="f32" fmla="val 354"/>
                <a:gd name="f33" fmla="val 152"/>
                <a:gd name="f34" fmla="val 83"/>
                <a:gd name="f35" fmla="val 128"/>
                <a:gd name="f36" fmla="val 254"/>
                <a:gd name="f37" fmla="val 191"/>
                <a:gd name="f38" fmla="val 253"/>
                <a:gd name="f39" fmla="val 195"/>
                <a:gd name="f40" fmla="val 250"/>
                <a:gd name="f41" fmla="val 196"/>
                <a:gd name="f42" fmla="val 243"/>
                <a:gd name="f43" fmla="val 235"/>
                <a:gd name="f44" fmla="val 232"/>
                <a:gd name="f45" fmla="val 185"/>
                <a:gd name="f46" fmla="val 231"/>
                <a:gd name="f47" fmla="val 177"/>
                <a:gd name="f48" fmla="val 172"/>
                <a:gd name="f49" fmla="val 236"/>
                <a:gd name="f50" fmla="val 173"/>
                <a:gd name="f51" fmla="val 174"/>
                <a:gd name="f52" fmla="val 247"/>
                <a:gd name="f53" fmla="val 179"/>
                <a:gd name="f54" fmla="val 251"/>
                <a:gd name="f55" fmla="+- 0 0 -90"/>
                <a:gd name="f56" fmla="*/ f3 1 369"/>
                <a:gd name="f57" fmla="*/ f4 1 264"/>
                <a:gd name="f58" fmla="val f5"/>
                <a:gd name="f59" fmla="val f6"/>
                <a:gd name="f60" fmla="val f7"/>
                <a:gd name="f61" fmla="*/ f55 f0 1"/>
                <a:gd name="f62" fmla="+- f60 0 f58"/>
                <a:gd name="f63" fmla="+- f59 0 f58"/>
                <a:gd name="f64" fmla="*/ f61 1 f2"/>
                <a:gd name="f65" fmla="*/ f63 1 369"/>
                <a:gd name="f66" fmla="*/ f62 1 264"/>
                <a:gd name="f67" fmla="*/ 184 f63 1"/>
                <a:gd name="f68" fmla="*/ 0 f62 1"/>
                <a:gd name="f69" fmla="*/ 344 f63 1"/>
                <a:gd name="f70" fmla="*/ 369 f63 1"/>
                <a:gd name="f71" fmla="*/ 25 f62 1"/>
                <a:gd name="f72" fmla="*/ 239 f62 1"/>
                <a:gd name="f73" fmla="*/ 264 f62 1"/>
                <a:gd name="f74" fmla="*/ 25 f63 1"/>
                <a:gd name="f75" fmla="*/ 0 f63 1"/>
                <a:gd name="f76" fmla="*/ 24 f62 1"/>
                <a:gd name="f77" fmla="*/ 24 f63 1"/>
                <a:gd name="f78" fmla="*/ 15 f63 1"/>
                <a:gd name="f79" fmla="*/ 15 f62 1"/>
                <a:gd name="f80" fmla="*/ 221 f62 1"/>
                <a:gd name="f81" fmla="*/ 354 f63 1"/>
                <a:gd name="f82" fmla="*/ 180 f63 1"/>
                <a:gd name="f83" fmla="*/ 254 f62 1"/>
                <a:gd name="f84" fmla="*/ 196 f63 1"/>
                <a:gd name="f85" fmla="*/ 243 f62 1"/>
                <a:gd name="f86" fmla="*/ 185 f63 1"/>
                <a:gd name="f87" fmla="*/ 231 f62 1"/>
                <a:gd name="f88" fmla="*/ 173 f63 1"/>
                <a:gd name="f89" fmla="+- f64 0 f1"/>
                <a:gd name="f90" fmla="*/ f67 1 369"/>
                <a:gd name="f91" fmla="*/ f68 1 264"/>
                <a:gd name="f92" fmla="*/ f69 1 369"/>
                <a:gd name="f93" fmla="*/ f70 1 369"/>
                <a:gd name="f94" fmla="*/ f71 1 264"/>
                <a:gd name="f95" fmla="*/ f72 1 264"/>
                <a:gd name="f96" fmla="*/ f73 1 264"/>
                <a:gd name="f97" fmla="*/ f74 1 369"/>
                <a:gd name="f98" fmla="*/ f75 1 369"/>
                <a:gd name="f99" fmla="*/ f76 1 264"/>
                <a:gd name="f100" fmla="*/ f77 1 369"/>
                <a:gd name="f101" fmla="*/ f78 1 369"/>
                <a:gd name="f102" fmla="*/ f79 1 264"/>
                <a:gd name="f103" fmla="*/ f80 1 264"/>
                <a:gd name="f104" fmla="*/ f81 1 369"/>
                <a:gd name="f105" fmla="*/ f82 1 369"/>
                <a:gd name="f106" fmla="*/ f83 1 264"/>
                <a:gd name="f107" fmla="*/ f84 1 369"/>
                <a:gd name="f108" fmla="*/ f85 1 264"/>
                <a:gd name="f109" fmla="*/ f86 1 369"/>
                <a:gd name="f110" fmla="*/ f87 1 264"/>
                <a:gd name="f111" fmla="*/ f88 1 369"/>
                <a:gd name="f112" fmla="*/ 0 1 f65"/>
                <a:gd name="f113" fmla="*/ f59 1 f65"/>
                <a:gd name="f114" fmla="*/ 0 1 f66"/>
                <a:gd name="f115" fmla="*/ f60 1 f66"/>
                <a:gd name="f116" fmla="*/ f90 1 f65"/>
                <a:gd name="f117" fmla="*/ f91 1 f66"/>
                <a:gd name="f118" fmla="*/ f92 1 f65"/>
                <a:gd name="f119" fmla="*/ f93 1 f65"/>
                <a:gd name="f120" fmla="*/ f94 1 f66"/>
                <a:gd name="f121" fmla="*/ f95 1 f66"/>
                <a:gd name="f122" fmla="*/ f96 1 f66"/>
                <a:gd name="f123" fmla="*/ f97 1 f65"/>
                <a:gd name="f124" fmla="*/ f98 1 f65"/>
                <a:gd name="f125" fmla="*/ f99 1 f66"/>
                <a:gd name="f126" fmla="*/ f100 1 f65"/>
                <a:gd name="f127" fmla="*/ f101 1 f65"/>
                <a:gd name="f128" fmla="*/ f102 1 f66"/>
                <a:gd name="f129" fmla="*/ f103 1 f66"/>
                <a:gd name="f130" fmla="*/ f104 1 f65"/>
                <a:gd name="f131" fmla="*/ f105 1 f65"/>
                <a:gd name="f132" fmla="*/ f106 1 f66"/>
                <a:gd name="f133" fmla="*/ f107 1 f65"/>
                <a:gd name="f134" fmla="*/ f108 1 f66"/>
                <a:gd name="f135" fmla="*/ f109 1 f65"/>
                <a:gd name="f136" fmla="*/ f110 1 f66"/>
                <a:gd name="f137" fmla="*/ f111 1 f65"/>
                <a:gd name="f138" fmla="*/ f112 f56 1"/>
                <a:gd name="f139" fmla="*/ f113 f56 1"/>
                <a:gd name="f140" fmla="*/ f115 f57 1"/>
                <a:gd name="f141" fmla="*/ f114 f57 1"/>
                <a:gd name="f142" fmla="*/ f116 f56 1"/>
                <a:gd name="f143" fmla="*/ f117 f57 1"/>
                <a:gd name="f144" fmla="*/ f118 f56 1"/>
                <a:gd name="f145" fmla="*/ f119 f56 1"/>
                <a:gd name="f146" fmla="*/ f120 f57 1"/>
                <a:gd name="f147" fmla="*/ f121 f57 1"/>
                <a:gd name="f148" fmla="*/ f122 f57 1"/>
                <a:gd name="f149" fmla="*/ f123 f56 1"/>
                <a:gd name="f150" fmla="*/ f124 f56 1"/>
                <a:gd name="f151" fmla="*/ f125 f57 1"/>
                <a:gd name="f152" fmla="*/ f126 f56 1"/>
                <a:gd name="f153" fmla="*/ f127 f56 1"/>
                <a:gd name="f154" fmla="*/ f128 f57 1"/>
                <a:gd name="f155" fmla="*/ f129 f57 1"/>
                <a:gd name="f156" fmla="*/ f130 f56 1"/>
                <a:gd name="f157" fmla="*/ f131 f56 1"/>
                <a:gd name="f158" fmla="*/ f132 f57 1"/>
                <a:gd name="f159" fmla="*/ f133 f56 1"/>
                <a:gd name="f160" fmla="*/ f134 f57 1"/>
                <a:gd name="f161" fmla="*/ f135 f56 1"/>
                <a:gd name="f162" fmla="*/ f136 f57 1"/>
                <a:gd name="f163" fmla="*/ f137 f56 1"/>
              </a:gdLst>
              <a:ahLst/>
              <a:cxnLst>
                <a:cxn ang="3cd4">
                  <a:pos x="hc" y="t"/>
                </a:cxn>
                <a:cxn ang="0">
                  <a:pos x="r" y="vc"/>
                </a:cxn>
                <a:cxn ang="cd4">
                  <a:pos x="hc" y="b"/>
                </a:cxn>
                <a:cxn ang="cd2">
                  <a:pos x="l" y="vc"/>
                </a:cxn>
                <a:cxn ang="f89">
                  <a:pos x="f142" y="f143"/>
                </a:cxn>
                <a:cxn ang="f89">
                  <a:pos x="f144" y="f143"/>
                </a:cxn>
                <a:cxn ang="f89">
                  <a:pos x="f145" y="f146"/>
                </a:cxn>
                <a:cxn ang="f89">
                  <a:pos x="f145" y="f147"/>
                </a:cxn>
                <a:cxn ang="f89">
                  <a:pos x="f144" y="f148"/>
                </a:cxn>
                <a:cxn ang="f89">
                  <a:pos x="f149" y="f148"/>
                </a:cxn>
                <a:cxn ang="f89">
                  <a:pos x="f150" y="f147"/>
                </a:cxn>
                <a:cxn ang="f89">
                  <a:pos x="f150" y="f151"/>
                </a:cxn>
                <a:cxn ang="f89">
                  <a:pos x="f152" y="f143"/>
                </a:cxn>
                <a:cxn ang="f89">
                  <a:pos x="f142" y="f143"/>
                </a:cxn>
                <a:cxn ang="f89">
                  <a:pos x="f153" y="f154"/>
                </a:cxn>
                <a:cxn ang="f89">
                  <a:pos x="f153" y="f155"/>
                </a:cxn>
                <a:cxn ang="f89">
                  <a:pos x="f156" y="f155"/>
                </a:cxn>
                <a:cxn ang="f89">
                  <a:pos x="f156" y="f154"/>
                </a:cxn>
                <a:cxn ang="f89">
                  <a:pos x="f153" y="f154"/>
                </a:cxn>
                <a:cxn ang="f89">
                  <a:pos x="f157" y="f158"/>
                </a:cxn>
                <a:cxn ang="f89">
                  <a:pos x="f159" y="f160"/>
                </a:cxn>
                <a:cxn ang="f89">
                  <a:pos x="f161" y="f162"/>
                </a:cxn>
                <a:cxn ang="f89">
                  <a:pos x="f163" y="f160"/>
                </a:cxn>
                <a:cxn ang="f89">
                  <a:pos x="f157" y="f158"/>
                </a:cxn>
              </a:cxnLst>
              <a:rect l="f138" t="f141" r="f139" b="f140"/>
              <a:pathLst>
                <a:path w="369" h="264">
                  <a:moveTo>
                    <a:pt x="f8" y="f5"/>
                  </a:moveTo>
                  <a:cubicBezTo>
                    <a:pt x="f9" y="f5"/>
                    <a:pt x="f10" y="f5"/>
                    <a:pt x="f11" y="f5"/>
                  </a:cubicBezTo>
                  <a:cubicBezTo>
                    <a:pt x="f12" y="f5"/>
                    <a:pt x="f6" y="f13"/>
                    <a:pt x="f6" y="f14"/>
                  </a:cubicBezTo>
                  <a:cubicBezTo>
                    <a:pt x="f6" y="f15"/>
                    <a:pt x="f6" y="f16"/>
                    <a:pt x="f6" y="f17"/>
                  </a:cubicBezTo>
                  <a:cubicBezTo>
                    <a:pt x="f6" y="f18"/>
                    <a:pt x="f19" y="f7"/>
                    <a:pt x="f11" y="f7"/>
                  </a:cubicBezTo>
                  <a:cubicBezTo>
                    <a:pt x="f9" y="f7"/>
                    <a:pt x="f20" y="f7"/>
                    <a:pt x="f14" y="f7"/>
                  </a:cubicBezTo>
                  <a:cubicBezTo>
                    <a:pt x="f13" y="f7"/>
                    <a:pt x="f5" y="f21"/>
                    <a:pt x="f5" y="f17"/>
                  </a:cubicBezTo>
                  <a:cubicBezTo>
                    <a:pt x="f5" y="f22"/>
                    <a:pt x="f5" y="f15"/>
                    <a:pt x="f5" y="f23"/>
                  </a:cubicBezTo>
                  <a:cubicBezTo>
                    <a:pt x="f5" y="f24"/>
                    <a:pt x="f13" y="f5"/>
                    <a:pt x="f23" y="f5"/>
                  </a:cubicBezTo>
                  <a:cubicBezTo>
                    <a:pt x="f25" y="f5"/>
                    <a:pt x="f20" y="f5"/>
                    <a:pt x="f8" y="f5"/>
                  </a:cubicBezTo>
                  <a:close/>
                  <a:moveTo>
                    <a:pt x="f26" y="f26"/>
                  </a:moveTo>
                  <a:cubicBezTo>
                    <a:pt x="f26" y="f27"/>
                    <a:pt x="f26" y="f28"/>
                    <a:pt x="f26" y="f29"/>
                  </a:cubicBezTo>
                  <a:cubicBezTo>
                    <a:pt x="f30" y="f29"/>
                    <a:pt x="f31" y="f29"/>
                    <a:pt x="f32" y="f29"/>
                  </a:cubicBezTo>
                  <a:cubicBezTo>
                    <a:pt x="f32" y="f33"/>
                    <a:pt x="f32" y="f34"/>
                    <a:pt x="f32" y="f26"/>
                  </a:cubicBezTo>
                  <a:cubicBezTo>
                    <a:pt x="f31" y="f26"/>
                    <a:pt x="f35" y="f26"/>
                    <a:pt x="f26" y="f26"/>
                  </a:cubicBezTo>
                  <a:close/>
                  <a:moveTo>
                    <a:pt x="f2" y="f36"/>
                  </a:moveTo>
                  <a:cubicBezTo>
                    <a:pt x="f37" y="f38"/>
                    <a:pt x="f39" y="f40"/>
                    <a:pt x="f41" y="f42"/>
                  </a:cubicBezTo>
                  <a:cubicBezTo>
                    <a:pt x="f41" y="f43"/>
                    <a:pt x="f37" y="f44"/>
                    <a:pt x="f45" y="f46"/>
                  </a:cubicBezTo>
                  <a:cubicBezTo>
                    <a:pt x="f47" y="f46"/>
                    <a:pt x="f48" y="f49"/>
                    <a:pt x="f50" y="f42"/>
                  </a:cubicBezTo>
                  <a:cubicBezTo>
                    <a:pt x="f51" y="f52"/>
                    <a:pt x="f53" y="f54"/>
                    <a:pt x="f2" y="f36"/>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355" name="Freeform 365">
              <a:extLst>
                <a:ext uri="{FF2B5EF4-FFF2-40B4-BE49-F238E27FC236}">
                  <a16:creationId xmlns:a16="http://schemas.microsoft.com/office/drawing/2014/main" id="{1AB2AC6E-2063-FF70-FCB3-E0849656360E}"/>
                </a:ext>
              </a:extLst>
            </p:cNvPr>
            <p:cNvSpPr/>
            <p:nvPr/>
          </p:nvSpPr>
          <p:spPr>
            <a:xfrm>
              <a:off x="8681066" y="5962921"/>
              <a:ext cx="457200" cy="584201"/>
            </a:xfrm>
            <a:custGeom>
              <a:avLst/>
              <a:gdLst>
                <a:gd name="f0" fmla="val 10800000"/>
                <a:gd name="f1" fmla="val 5400000"/>
                <a:gd name="f2" fmla="val 180"/>
                <a:gd name="f3" fmla="val w"/>
                <a:gd name="f4" fmla="val h"/>
                <a:gd name="f5" fmla="val 0"/>
                <a:gd name="f6" fmla="val 317"/>
                <a:gd name="f7" fmla="val 404"/>
                <a:gd name="f8" fmla="val 2"/>
                <a:gd name="f9" fmla="val 340"/>
                <a:gd name="f10" fmla="val 6"/>
                <a:gd name="f11" fmla="val 342"/>
                <a:gd name="f12" fmla="val 9"/>
                <a:gd name="f13" fmla="val 343"/>
                <a:gd name="f14" fmla="val 11"/>
                <a:gd name="f15" fmla="val 19"/>
                <a:gd name="f16" fmla="val 344"/>
                <a:gd name="f17" fmla="val 22"/>
                <a:gd name="f18" fmla="val 346"/>
                <a:gd name="f19" fmla="val 23"/>
                <a:gd name="f20" fmla="val 355"/>
                <a:gd name="f21" fmla="val 368"/>
                <a:gd name="f22" fmla="val 37"/>
                <a:gd name="f23" fmla="val 378"/>
                <a:gd name="f24" fmla="val 54"/>
                <a:gd name="f25" fmla="val 99"/>
                <a:gd name="f26" fmla="val 145"/>
                <a:gd name="f27" fmla="val 377"/>
                <a:gd name="f28" fmla="val 190"/>
                <a:gd name="f29" fmla="val 215"/>
                <a:gd name="f30" fmla="val 240"/>
                <a:gd name="f31" fmla="val 265"/>
                <a:gd name="f32" fmla="val 285"/>
                <a:gd name="f33" fmla="val 294"/>
                <a:gd name="f34" fmla="val 367"/>
                <a:gd name="f35" fmla="val 347"/>
                <a:gd name="f36" fmla="val 255"/>
                <a:gd name="f37" fmla="val 164"/>
                <a:gd name="f38" fmla="val 72"/>
                <a:gd name="f39" fmla="val 66"/>
                <a:gd name="f40" fmla="val 59"/>
                <a:gd name="f41" fmla="val 53"/>
                <a:gd name="f42" fmla="val 293"/>
                <a:gd name="f43" fmla="val 39"/>
                <a:gd name="f44" fmla="val 283"/>
                <a:gd name="f45" fmla="val 28"/>
                <a:gd name="f46" fmla="val 269"/>
                <a:gd name="f47" fmla="val 196"/>
                <a:gd name="f48" fmla="val 27"/>
                <a:gd name="f49" fmla="val 122"/>
                <a:gd name="f50" fmla="val 49"/>
                <a:gd name="f51" fmla="val 33"/>
                <a:gd name="f52" fmla="val 16"/>
                <a:gd name="f53" fmla="val 61"/>
                <a:gd name="f54" fmla="val 62"/>
                <a:gd name="f55" fmla="val 65"/>
                <a:gd name="f56" fmla="val 1"/>
                <a:gd name="f57" fmla="val 50"/>
                <a:gd name="f58" fmla="val 36"/>
                <a:gd name="f59" fmla="val 3"/>
                <a:gd name="f60" fmla="val 5"/>
                <a:gd name="f61" fmla="val 18"/>
                <a:gd name="f62" fmla="val 35"/>
                <a:gd name="f63" fmla="val 73"/>
                <a:gd name="f64" fmla="val 111"/>
                <a:gd name="f65" fmla="val 148"/>
                <a:gd name="f66" fmla="val 191"/>
                <a:gd name="f67" fmla="val 233"/>
                <a:gd name="f68" fmla="val 276"/>
                <a:gd name="f69" fmla="val 303"/>
                <a:gd name="f70" fmla="val 13"/>
                <a:gd name="f71" fmla="val 316"/>
                <a:gd name="f72" fmla="val 41"/>
                <a:gd name="f73" fmla="val 314"/>
                <a:gd name="f74" fmla="val 121"/>
                <a:gd name="f75" fmla="val 200"/>
                <a:gd name="f76" fmla="val 280"/>
                <a:gd name="f77" fmla="val 310"/>
                <a:gd name="f78" fmla="val 339"/>
                <a:gd name="f79" fmla="val 369"/>
                <a:gd name="f80" fmla="val 393"/>
                <a:gd name="f81" fmla="val 305"/>
                <a:gd name="f82" fmla="val 403"/>
                <a:gd name="f83" fmla="val 282"/>
                <a:gd name="f84" fmla="val 211"/>
                <a:gd name="f85" fmla="val 141"/>
                <a:gd name="f86" fmla="val 70"/>
                <a:gd name="f87" fmla="val 57"/>
                <a:gd name="f88" fmla="val 43"/>
                <a:gd name="f89" fmla="val 30"/>
                <a:gd name="f90" fmla="val 14"/>
                <a:gd name="f91" fmla="val 402"/>
                <a:gd name="f92" fmla="val 394"/>
                <a:gd name="f93" fmla="val 366"/>
                <a:gd name="f94" fmla="val 353"/>
                <a:gd name="f95" fmla="+- 0 0 -90"/>
                <a:gd name="f96" fmla="*/ f3 1 317"/>
                <a:gd name="f97" fmla="*/ f4 1 404"/>
                <a:gd name="f98" fmla="val f5"/>
                <a:gd name="f99" fmla="val f6"/>
                <a:gd name="f100" fmla="val f7"/>
                <a:gd name="f101" fmla="*/ f95 f0 1"/>
                <a:gd name="f102" fmla="+- f100 0 f98"/>
                <a:gd name="f103" fmla="+- f99 0 f98"/>
                <a:gd name="f104" fmla="*/ f101 1 f2"/>
                <a:gd name="f105" fmla="*/ f103 1 317"/>
                <a:gd name="f106" fmla="*/ f102 1 404"/>
                <a:gd name="f107" fmla="*/ 2 f103 1"/>
                <a:gd name="f108" fmla="*/ 340 f102 1"/>
                <a:gd name="f109" fmla="*/ 11 f103 1"/>
                <a:gd name="f110" fmla="*/ 343 f102 1"/>
                <a:gd name="f111" fmla="*/ 23 f103 1"/>
                <a:gd name="f112" fmla="*/ 355 f102 1"/>
                <a:gd name="f113" fmla="*/ 54 f103 1"/>
                <a:gd name="f114" fmla="*/ 378 f102 1"/>
                <a:gd name="f115" fmla="*/ 190 f103 1"/>
                <a:gd name="f116" fmla="*/ 377 f102 1"/>
                <a:gd name="f117" fmla="*/ 265 f103 1"/>
                <a:gd name="f118" fmla="*/ 294 f103 1"/>
                <a:gd name="f119" fmla="*/ 347 f102 1"/>
                <a:gd name="f120" fmla="*/ 72 f102 1"/>
                <a:gd name="f121" fmla="*/ 53 f102 1"/>
                <a:gd name="f122" fmla="*/ 269 f103 1"/>
                <a:gd name="f123" fmla="*/ 28 f102 1"/>
                <a:gd name="f124" fmla="*/ 49 f103 1"/>
                <a:gd name="f125" fmla="*/ 22 f103 1"/>
                <a:gd name="f126" fmla="*/ 59 f102 1"/>
                <a:gd name="f127" fmla="*/ 0 f103 1"/>
                <a:gd name="f128" fmla="*/ 65 f102 1"/>
                <a:gd name="f129" fmla="*/ 3 f103 1"/>
                <a:gd name="f130" fmla="*/ 22 f102 1"/>
                <a:gd name="f131" fmla="*/ 35 f103 1"/>
                <a:gd name="f132" fmla="*/ 1 f102 1"/>
                <a:gd name="f133" fmla="*/ 148 f103 1"/>
                <a:gd name="f134" fmla="*/ 276 f103 1"/>
                <a:gd name="f135" fmla="*/ 316 f103 1"/>
                <a:gd name="f136" fmla="*/ 41 f102 1"/>
                <a:gd name="f137" fmla="*/ 280 f102 1"/>
                <a:gd name="f138" fmla="*/ 369 f102 1"/>
                <a:gd name="f139" fmla="*/ 282 f103 1"/>
                <a:gd name="f140" fmla="*/ 403 f102 1"/>
                <a:gd name="f141" fmla="*/ 70 f103 1"/>
                <a:gd name="f142" fmla="*/ 30 f103 1"/>
                <a:gd name="f143" fmla="+- f104 0 f1"/>
                <a:gd name="f144" fmla="*/ f107 1 317"/>
                <a:gd name="f145" fmla="*/ f108 1 404"/>
                <a:gd name="f146" fmla="*/ f109 1 317"/>
                <a:gd name="f147" fmla="*/ f110 1 404"/>
                <a:gd name="f148" fmla="*/ f111 1 317"/>
                <a:gd name="f149" fmla="*/ f112 1 404"/>
                <a:gd name="f150" fmla="*/ f113 1 317"/>
                <a:gd name="f151" fmla="*/ f114 1 404"/>
                <a:gd name="f152" fmla="*/ f115 1 317"/>
                <a:gd name="f153" fmla="*/ f116 1 404"/>
                <a:gd name="f154" fmla="*/ f117 1 317"/>
                <a:gd name="f155" fmla="*/ f118 1 317"/>
                <a:gd name="f156" fmla="*/ f119 1 404"/>
                <a:gd name="f157" fmla="*/ f120 1 404"/>
                <a:gd name="f158" fmla="*/ f121 1 404"/>
                <a:gd name="f159" fmla="*/ f122 1 317"/>
                <a:gd name="f160" fmla="*/ f123 1 404"/>
                <a:gd name="f161" fmla="*/ f124 1 317"/>
                <a:gd name="f162" fmla="*/ f125 1 317"/>
                <a:gd name="f163" fmla="*/ f126 1 404"/>
                <a:gd name="f164" fmla="*/ f127 1 317"/>
                <a:gd name="f165" fmla="*/ f128 1 404"/>
                <a:gd name="f166" fmla="*/ f129 1 317"/>
                <a:gd name="f167" fmla="*/ f130 1 404"/>
                <a:gd name="f168" fmla="*/ f131 1 317"/>
                <a:gd name="f169" fmla="*/ f132 1 404"/>
                <a:gd name="f170" fmla="*/ f133 1 317"/>
                <a:gd name="f171" fmla="*/ f134 1 317"/>
                <a:gd name="f172" fmla="*/ f135 1 317"/>
                <a:gd name="f173" fmla="*/ f136 1 404"/>
                <a:gd name="f174" fmla="*/ f137 1 404"/>
                <a:gd name="f175" fmla="*/ f138 1 404"/>
                <a:gd name="f176" fmla="*/ f139 1 317"/>
                <a:gd name="f177" fmla="*/ f140 1 404"/>
                <a:gd name="f178" fmla="*/ f141 1 317"/>
                <a:gd name="f179" fmla="*/ f142 1 317"/>
                <a:gd name="f180" fmla="*/ 0 1 f105"/>
                <a:gd name="f181" fmla="*/ f99 1 f105"/>
                <a:gd name="f182" fmla="*/ 0 1 f106"/>
                <a:gd name="f183" fmla="*/ f100 1 f106"/>
                <a:gd name="f184" fmla="*/ f144 1 f105"/>
                <a:gd name="f185" fmla="*/ f145 1 f106"/>
                <a:gd name="f186" fmla="*/ f146 1 f105"/>
                <a:gd name="f187" fmla="*/ f147 1 f106"/>
                <a:gd name="f188" fmla="*/ f148 1 f105"/>
                <a:gd name="f189" fmla="*/ f149 1 f106"/>
                <a:gd name="f190" fmla="*/ f150 1 f105"/>
                <a:gd name="f191" fmla="*/ f151 1 f106"/>
                <a:gd name="f192" fmla="*/ f152 1 f105"/>
                <a:gd name="f193" fmla="*/ f153 1 f106"/>
                <a:gd name="f194" fmla="*/ f154 1 f105"/>
                <a:gd name="f195" fmla="*/ f155 1 f105"/>
                <a:gd name="f196" fmla="*/ f156 1 f106"/>
                <a:gd name="f197" fmla="*/ f157 1 f106"/>
                <a:gd name="f198" fmla="*/ f158 1 f106"/>
                <a:gd name="f199" fmla="*/ f159 1 f105"/>
                <a:gd name="f200" fmla="*/ f160 1 f106"/>
                <a:gd name="f201" fmla="*/ f161 1 f105"/>
                <a:gd name="f202" fmla="*/ f162 1 f105"/>
                <a:gd name="f203" fmla="*/ f163 1 f106"/>
                <a:gd name="f204" fmla="*/ f164 1 f105"/>
                <a:gd name="f205" fmla="*/ f165 1 f106"/>
                <a:gd name="f206" fmla="*/ f166 1 f105"/>
                <a:gd name="f207" fmla="*/ f167 1 f106"/>
                <a:gd name="f208" fmla="*/ f168 1 f105"/>
                <a:gd name="f209" fmla="*/ f169 1 f106"/>
                <a:gd name="f210" fmla="*/ f170 1 f105"/>
                <a:gd name="f211" fmla="*/ f171 1 f105"/>
                <a:gd name="f212" fmla="*/ f172 1 f105"/>
                <a:gd name="f213" fmla="*/ f173 1 f106"/>
                <a:gd name="f214" fmla="*/ f174 1 f106"/>
                <a:gd name="f215" fmla="*/ f175 1 f106"/>
                <a:gd name="f216" fmla="*/ f176 1 f105"/>
                <a:gd name="f217" fmla="*/ f177 1 f106"/>
                <a:gd name="f218" fmla="*/ f178 1 f105"/>
                <a:gd name="f219" fmla="*/ f179 1 f105"/>
                <a:gd name="f220" fmla="*/ f180 f96 1"/>
                <a:gd name="f221" fmla="*/ f181 f96 1"/>
                <a:gd name="f222" fmla="*/ f183 f97 1"/>
                <a:gd name="f223" fmla="*/ f182 f97 1"/>
                <a:gd name="f224" fmla="*/ f184 f96 1"/>
                <a:gd name="f225" fmla="*/ f185 f97 1"/>
                <a:gd name="f226" fmla="*/ f186 f96 1"/>
                <a:gd name="f227" fmla="*/ f187 f97 1"/>
                <a:gd name="f228" fmla="*/ f188 f96 1"/>
                <a:gd name="f229" fmla="*/ f189 f97 1"/>
                <a:gd name="f230" fmla="*/ f190 f96 1"/>
                <a:gd name="f231" fmla="*/ f191 f97 1"/>
                <a:gd name="f232" fmla="*/ f192 f96 1"/>
                <a:gd name="f233" fmla="*/ f193 f97 1"/>
                <a:gd name="f234" fmla="*/ f194 f96 1"/>
                <a:gd name="f235" fmla="*/ f195 f96 1"/>
                <a:gd name="f236" fmla="*/ f196 f97 1"/>
                <a:gd name="f237" fmla="*/ f197 f97 1"/>
                <a:gd name="f238" fmla="*/ f198 f97 1"/>
                <a:gd name="f239" fmla="*/ f199 f96 1"/>
                <a:gd name="f240" fmla="*/ f200 f97 1"/>
                <a:gd name="f241" fmla="*/ f201 f96 1"/>
                <a:gd name="f242" fmla="*/ f202 f96 1"/>
                <a:gd name="f243" fmla="*/ f203 f97 1"/>
                <a:gd name="f244" fmla="*/ f204 f96 1"/>
                <a:gd name="f245" fmla="*/ f205 f97 1"/>
                <a:gd name="f246" fmla="*/ f206 f96 1"/>
                <a:gd name="f247" fmla="*/ f207 f97 1"/>
                <a:gd name="f248" fmla="*/ f208 f96 1"/>
                <a:gd name="f249" fmla="*/ f209 f97 1"/>
                <a:gd name="f250" fmla="*/ f210 f96 1"/>
                <a:gd name="f251" fmla="*/ f211 f96 1"/>
                <a:gd name="f252" fmla="*/ f212 f96 1"/>
                <a:gd name="f253" fmla="*/ f213 f97 1"/>
                <a:gd name="f254" fmla="*/ f214 f97 1"/>
                <a:gd name="f255" fmla="*/ f215 f97 1"/>
                <a:gd name="f256" fmla="*/ f216 f96 1"/>
                <a:gd name="f257" fmla="*/ f217 f97 1"/>
                <a:gd name="f258" fmla="*/ f218 f96 1"/>
                <a:gd name="f259" fmla="*/ f219 f96 1"/>
              </a:gdLst>
              <a:ahLst/>
              <a:cxnLst>
                <a:cxn ang="3cd4">
                  <a:pos x="hc" y="t"/>
                </a:cxn>
                <a:cxn ang="0">
                  <a:pos x="r" y="vc"/>
                </a:cxn>
                <a:cxn ang="cd4">
                  <a:pos x="hc" y="b"/>
                </a:cxn>
                <a:cxn ang="cd2">
                  <a:pos x="l" y="vc"/>
                </a:cxn>
                <a:cxn ang="f143">
                  <a:pos x="f224" y="f225"/>
                </a:cxn>
                <a:cxn ang="f143">
                  <a:pos x="f226" y="f227"/>
                </a:cxn>
                <a:cxn ang="f143">
                  <a:pos x="f228" y="f229"/>
                </a:cxn>
                <a:cxn ang="f143">
                  <a:pos x="f230" y="f231"/>
                </a:cxn>
                <a:cxn ang="f143">
                  <a:pos x="f232" y="f233"/>
                </a:cxn>
                <a:cxn ang="f143">
                  <a:pos x="f234" y="f233"/>
                </a:cxn>
                <a:cxn ang="f143">
                  <a:pos x="f235" y="f236"/>
                </a:cxn>
                <a:cxn ang="f143">
                  <a:pos x="f235" y="f237"/>
                </a:cxn>
                <a:cxn ang="f143">
                  <a:pos x="f235" y="f238"/>
                </a:cxn>
                <a:cxn ang="f143">
                  <a:pos x="f239" y="f240"/>
                </a:cxn>
                <a:cxn ang="f143">
                  <a:pos x="f241" y="f240"/>
                </a:cxn>
                <a:cxn ang="f143">
                  <a:pos x="f242" y="f243"/>
                </a:cxn>
                <a:cxn ang="f143">
                  <a:pos x="f244" y="f245"/>
                </a:cxn>
                <a:cxn ang="f143">
                  <a:pos x="f246" y="f247"/>
                </a:cxn>
                <a:cxn ang="f143">
                  <a:pos x="f248" y="f249"/>
                </a:cxn>
                <a:cxn ang="f143">
                  <a:pos x="f250" y="f249"/>
                </a:cxn>
                <a:cxn ang="f143">
                  <a:pos x="f251" y="f249"/>
                </a:cxn>
                <a:cxn ang="f143">
                  <a:pos x="f252" y="f253"/>
                </a:cxn>
                <a:cxn ang="f143">
                  <a:pos x="f252" y="f254"/>
                </a:cxn>
                <a:cxn ang="f143">
                  <a:pos x="f252" y="f255"/>
                </a:cxn>
                <a:cxn ang="f143">
                  <a:pos x="f256" y="f257"/>
                </a:cxn>
                <a:cxn ang="f143">
                  <a:pos x="f258" y="f257"/>
                </a:cxn>
                <a:cxn ang="f143">
                  <a:pos x="f259" y="f257"/>
                </a:cxn>
                <a:cxn ang="f143">
                  <a:pos x="f224" y="f231"/>
                </a:cxn>
                <a:cxn ang="f143">
                  <a:pos x="f224" y="f225"/>
                </a:cxn>
              </a:cxnLst>
              <a:rect l="f220" t="f223" r="f221" b="f222"/>
              <a:pathLst>
                <a:path w="317" h="404">
                  <a:moveTo>
                    <a:pt x="f8" y="f9"/>
                  </a:moveTo>
                  <a:cubicBezTo>
                    <a:pt x="f10" y="f11"/>
                    <a:pt x="f12" y="f13"/>
                    <a:pt x="f14" y="f13"/>
                  </a:cubicBezTo>
                  <a:cubicBezTo>
                    <a:pt x="f15" y="f16"/>
                    <a:pt x="f17" y="f18"/>
                    <a:pt x="f19" y="f20"/>
                  </a:cubicBezTo>
                  <a:cubicBezTo>
                    <a:pt x="f19" y="f21"/>
                    <a:pt x="f22" y="f23"/>
                    <a:pt x="f24" y="f23"/>
                  </a:cubicBezTo>
                  <a:cubicBezTo>
                    <a:pt x="f25" y="f23"/>
                    <a:pt x="f26" y="f27"/>
                    <a:pt x="f28" y="f27"/>
                  </a:cubicBezTo>
                  <a:cubicBezTo>
                    <a:pt x="f29" y="f27"/>
                    <a:pt x="f30" y="f27"/>
                    <a:pt x="f31" y="f27"/>
                  </a:cubicBezTo>
                  <a:cubicBezTo>
                    <a:pt x="f32" y="f27"/>
                    <a:pt x="f33" y="f34"/>
                    <a:pt x="f33" y="f35"/>
                  </a:cubicBezTo>
                  <a:cubicBezTo>
                    <a:pt x="f33" y="f36"/>
                    <a:pt x="f33" y="f37"/>
                    <a:pt x="f33" y="f38"/>
                  </a:cubicBezTo>
                  <a:cubicBezTo>
                    <a:pt x="f33" y="f39"/>
                    <a:pt x="f33" y="f40"/>
                    <a:pt x="f33" y="f41"/>
                  </a:cubicBezTo>
                  <a:cubicBezTo>
                    <a:pt x="f42" y="f43"/>
                    <a:pt x="f44" y="f45"/>
                    <a:pt x="f46" y="f45"/>
                  </a:cubicBezTo>
                  <a:cubicBezTo>
                    <a:pt x="f47" y="f48"/>
                    <a:pt x="f49" y="f48"/>
                    <a:pt x="f50" y="f45"/>
                  </a:cubicBezTo>
                  <a:cubicBezTo>
                    <a:pt x="f51" y="f45"/>
                    <a:pt x="f19" y="f43"/>
                    <a:pt x="f17" y="f40"/>
                  </a:cubicBezTo>
                  <a:cubicBezTo>
                    <a:pt x="f52" y="f53"/>
                    <a:pt x="f12" y="f54"/>
                    <a:pt x="f5" y="f55"/>
                  </a:cubicBezTo>
                  <a:cubicBezTo>
                    <a:pt x="f56" y="f57"/>
                    <a:pt x="f5" y="f58"/>
                    <a:pt x="f59" y="f17"/>
                  </a:cubicBezTo>
                  <a:cubicBezTo>
                    <a:pt x="f60" y="f12"/>
                    <a:pt x="f61" y="f56"/>
                    <a:pt x="f62" y="f56"/>
                  </a:cubicBezTo>
                  <a:cubicBezTo>
                    <a:pt x="f63" y="f56"/>
                    <a:pt x="f64" y="f56"/>
                    <a:pt x="f65" y="f56"/>
                  </a:cubicBezTo>
                  <a:cubicBezTo>
                    <a:pt x="f66" y="f56"/>
                    <a:pt x="f67" y="f8"/>
                    <a:pt x="f68" y="f56"/>
                  </a:cubicBezTo>
                  <a:cubicBezTo>
                    <a:pt x="f69" y="f5"/>
                    <a:pt x="f6" y="f70"/>
                    <a:pt x="f71" y="f72"/>
                  </a:cubicBezTo>
                  <a:cubicBezTo>
                    <a:pt x="f73" y="f74"/>
                    <a:pt x="f71" y="f75"/>
                    <a:pt x="f71" y="f76"/>
                  </a:cubicBezTo>
                  <a:cubicBezTo>
                    <a:pt x="f71" y="f77"/>
                    <a:pt x="f71" y="f78"/>
                    <a:pt x="f71" y="f79"/>
                  </a:cubicBezTo>
                  <a:cubicBezTo>
                    <a:pt x="f71" y="f80"/>
                    <a:pt x="f81" y="f82"/>
                    <a:pt x="f83" y="f82"/>
                  </a:cubicBezTo>
                  <a:cubicBezTo>
                    <a:pt x="f84" y="f7"/>
                    <a:pt x="f85" y="f7"/>
                    <a:pt x="f86" y="f82"/>
                  </a:cubicBezTo>
                  <a:cubicBezTo>
                    <a:pt x="f87" y="f82"/>
                    <a:pt x="f88" y="f82"/>
                    <a:pt x="f89" y="f82"/>
                  </a:cubicBezTo>
                  <a:cubicBezTo>
                    <a:pt x="f90" y="f91"/>
                    <a:pt x="f59" y="f92"/>
                    <a:pt x="f8" y="f23"/>
                  </a:cubicBezTo>
                  <a:cubicBezTo>
                    <a:pt x="f56" y="f93"/>
                    <a:pt x="f8" y="f94"/>
                    <a:pt x="f8" y="f9"/>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356" name="Freeform 366">
              <a:extLst>
                <a:ext uri="{FF2B5EF4-FFF2-40B4-BE49-F238E27FC236}">
                  <a16:creationId xmlns:a16="http://schemas.microsoft.com/office/drawing/2014/main" id="{F8D9BDCE-B87A-9846-0B45-F0FFCDE3471C}"/>
                </a:ext>
              </a:extLst>
            </p:cNvPr>
            <p:cNvSpPr/>
            <p:nvPr/>
          </p:nvSpPr>
          <p:spPr>
            <a:xfrm>
              <a:off x="9598639" y="3503889"/>
              <a:ext cx="360365" cy="474665"/>
            </a:xfrm>
            <a:custGeom>
              <a:avLst/>
              <a:gdLst>
                <a:gd name="f0" fmla="val 10800000"/>
                <a:gd name="f1" fmla="val 5400000"/>
                <a:gd name="f2" fmla="val 180"/>
                <a:gd name="f3" fmla="val w"/>
                <a:gd name="f4" fmla="val h"/>
                <a:gd name="f5" fmla="val 0"/>
                <a:gd name="f6" fmla="val 250"/>
                <a:gd name="f7" fmla="val 328"/>
                <a:gd name="f8" fmla="val 49"/>
                <a:gd name="f9" fmla="val 26"/>
                <a:gd name="f10" fmla="val 41"/>
                <a:gd name="f11" fmla="val 36"/>
                <a:gd name="f12" fmla="val 30"/>
                <a:gd name="f13" fmla="val 105"/>
                <a:gd name="f14" fmla="val 183"/>
                <a:gd name="f15" fmla="val 262"/>
                <a:gd name="f16" fmla="val 93"/>
                <a:gd name="f17" fmla="val 156"/>
                <a:gd name="f18" fmla="val 220"/>
                <a:gd name="f19" fmla="val 260"/>
                <a:gd name="f20" fmla="val 221"/>
                <a:gd name="f21" fmla="val 258"/>
                <a:gd name="f22" fmla="val 256"/>
                <a:gd name="f23" fmla="val 222"/>
                <a:gd name="f24" fmla="val 239"/>
                <a:gd name="f25" fmla="val 238"/>
                <a:gd name="f26" fmla="val 240"/>
                <a:gd name="f27" fmla="val 242"/>
                <a:gd name="f28" fmla="val 244"/>
                <a:gd name="f29" fmla="val 246"/>
                <a:gd name="f30" fmla="val 247"/>
                <a:gd name="f31" fmla="val 248"/>
                <a:gd name="f32" fmla="val 263"/>
                <a:gd name="f33" fmla="val 285"/>
                <a:gd name="f34" fmla="val 249"/>
                <a:gd name="f35" fmla="val 308"/>
                <a:gd name="f36" fmla="val 320"/>
                <a:gd name="f37" fmla="val 226"/>
                <a:gd name="f38" fmla="val 159"/>
                <a:gd name="f39" fmla="val 92"/>
                <a:gd name="f40" fmla="val 24"/>
                <a:gd name="f41" fmla="val 10"/>
                <a:gd name="f42" fmla="val 318"/>
                <a:gd name="f43" fmla="val 304"/>
                <a:gd name="f44" fmla="val 213"/>
                <a:gd name="f45" fmla="val 122"/>
                <a:gd name="f46" fmla="val 31"/>
                <a:gd name="f47" fmla="val 14"/>
                <a:gd name="f48" fmla="val 20"/>
                <a:gd name="f49" fmla="val 35"/>
                <a:gd name="f50" fmla="val 7"/>
                <a:gd name="f51" fmla="val 40"/>
                <a:gd name="f52" fmla="val 43"/>
                <a:gd name="f53" fmla="val 19"/>
                <a:gd name="f54" fmla="val 125"/>
                <a:gd name="f55" fmla="val 276"/>
                <a:gd name="f56" fmla="val 115"/>
                <a:gd name="f57" fmla="val 277"/>
                <a:gd name="f58" fmla="val 106"/>
                <a:gd name="f59" fmla="val 286"/>
                <a:gd name="f60" fmla="val 296"/>
                <a:gd name="f61" fmla="val 305"/>
                <a:gd name="f62" fmla="val 116"/>
                <a:gd name="f63" fmla="val 315"/>
                <a:gd name="f64" fmla="val 314"/>
                <a:gd name="f65" fmla="val 135"/>
                <a:gd name="f66" fmla="val 144"/>
                <a:gd name="f67" fmla="val 295"/>
                <a:gd name="f68" fmla="+- 0 0 -90"/>
                <a:gd name="f69" fmla="*/ f3 1 250"/>
                <a:gd name="f70" fmla="*/ f4 1 328"/>
                <a:gd name="f71" fmla="val f5"/>
                <a:gd name="f72" fmla="val f6"/>
                <a:gd name="f73" fmla="val f7"/>
                <a:gd name="f74" fmla="*/ f68 f0 1"/>
                <a:gd name="f75" fmla="+- f73 0 f71"/>
                <a:gd name="f76" fmla="+- f72 0 f71"/>
                <a:gd name="f77" fmla="*/ f74 1 f2"/>
                <a:gd name="f78" fmla="*/ f76 1 250"/>
                <a:gd name="f79" fmla="*/ f75 1 328"/>
                <a:gd name="f80" fmla="*/ 49 f76 1"/>
                <a:gd name="f81" fmla="*/ 26 f75 1"/>
                <a:gd name="f82" fmla="*/ 30 f76 1"/>
                <a:gd name="f83" fmla="*/ 262 f75 1"/>
                <a:gd name="f84" fmla="*/ 220 f76 1"/>
                <a:gd name="f85" fmla="*/ 221 f76 1"/>
                <a:gd name="f86" fmla="*/ 256 f75 1"/>
                <a:gd name="f87" fmla="*/ 240 f76 1"/>
                <a:gd name="f88" fmla="*/ 239 f75 1"/>
                <a:gd name="f89" fmla="*/ 246 f76 1"/>
                <a:gd name="f90" fmla="*/ 250 f76 1"/>
                <a:gd name="f91" fmla="*/ 240 f75 1"/>
                <a:gd name="f92" fmla="*/ 249 f76 1"/>
                <a:gd name="f93" fmla="*/ 308 f75 1"/>
                <a:gd name="f94" fmla="*/ 226 f76 1"/>
                <a:gd name="f95" fmla="*/ 328 f75 1"/>
                <a:gd name="f96" fmla="*/ 24 f76 1"/>
                <a:gd name="f97" fmla="*/ 0 f76 1"/>
                <a:gd name="f98" fmla="*/ 304 f75 1"/>
                <a:gd name="f99" fmla="*/ 31 f75 1"/>
                <a:gd name="f100" fmla="*/ 35 f76 1"/>
                <a:gd name="f101" fmla="*/ 7 f75 1"/>
                <a:gd name="f102" fmla="*/ 125 f76 1"/>
                <a:gd name="f103" fmla="*/ 276 f75 1"/>
                <a:gd name="f104" fmla="*/ 106 f76 1"/>
                <a:gd name="f105" fmla="*/ 296 f75 1"/>
                <a:gd name="f106" fmla="*/ 314 f75 1"/>
                <a:gd name="f107" fmla="*/ 144 f76 1"/>
                <a:gd name="f108" fmla="*/ 295 f75 1"/>
                <a:gd name="f109" fmla="+- f77 0 f1"/>
                <a:gd name="f110" fmla="*/ f80 1 250"/>
                <a:gd name="f111" fmla="*/ f81 1 328"/>
                <a:gd name="f112" fmla="*/ f82 1 250"/>
                <a:gd name="f113" fmla="*/ f83 1 328"/>
                <a:gd name="f114" fmla="*/ f84 1 250"/>
                <a:gd name="f115" fmla="*/ f85 1 250"/>
                <a:gd name="f116" fmla="*/ f86 1 328"/>
                <a:gd name="f117" fmla="*/ f87 1 250"/>
                <a:gd name="f118" fmla="*/ f88 1 328"/>
                <a:gd name="f119" fmla="*/ f89 1 250"/>
                <a:gd name="f120" fmla="*/ f90 1 250"/>
                <a:gd name="f121" fmla="*/ f91 1 328"/>
                <a:gd name="f122" fmla="*/ f92 1 250"/>
                <a:gd name="f123" fmla="*/ f93 1 328"/>
                <a:gd name="f124" fmla="*/ f94 1 250"/>
                <a:gd name="f125" fmla="*/ f95 1 328"/>
                <a:gd name="f126" fmla="*/ f96 1 250"/>
                <a:gd name="f127" fmla="*/ f97 1 250"/>
                <a:gd name="f128" fmla="*/ f98 1 328"/>
                <a:gd name="f129" fmla="*/ f99 1 328"/>
                <a:gd name="f130" fmla="*/ f100 1 250"/>
                <a:gd name="f131" fmla="*/ f101 1 328"/>
                <a:gd name="f132" fmla="*/ f102 1 250"/>
                <a:gd name="f133" fmla="*/ f103 1 328"/>
                <a:gd name="f134" fmla="*/ f104 1 250"/>
                <a:gd name="f135" fmla="*/ f105 1 328"/>
                <a:gd name="f136" fmla="*/ f106 1 328"/>
                <a:gd name="f137" fmla="*/ f107 1 250"/>
                <a:gd name="f138" fmla="*/ f108 1 328"/>
                <a:gd name="f139" fmla="*/ 0 1 f78"/>
                <a:gd name="f140" fmla="*/ f72 1 f78"/>
                <a:gd name="f141" fmla="*/ 0 1 f79"/>
                <a:gd name="f142" fmla="*/ f73 1 f79"/>
                <a:gd name="f143" fmla="*/ f110 1 f78"/>
                <a:gd name="f144" fmla="*/ f111 1 f79"/>
                <a:gd name="f145" fmla="*/ f112 1 f78"/>
                <a:gd name="f146" fmla="*/ f113 1 f79"/>
                <a:gd name="f147" fmla="*/ f114 1 f78"/>
                <a:gd name="f148" fmla="*/ f115 1 f78"/>
                <a:gd name="f149" fmla="*/ f116 1 f79"/>
                <a:gd name="f150" fmla="*/ f117 1 f78"/>
                <a:gd name="f151" fmla="*/ f118 1 f79"/>
                <a:gd name="f152" fmla="*/ f119 1 f78"/>
                <a:gd name="f153" fmla="*/ f120 1 f78"/>
                <a:gd name="f154" fmla="*/ f121 1 f79"/>
                <a:gd name="f155" fmla="*/ f122 1 f78"/>
                <a:gd name="f156" fmla="*/ f123 1 f79"/>
                <a:gd name="f157" fmla="*/ f124 1 f78"/>
                <a:gd name="f158" fmla="*/ f125 1 f79"/>
                <a:gd name="f159" fmla="*/ f126 1 f78"/>
                <a:gd name="f160" fmla="*/ f127 1 f78"/>
                <a:gd name="f161" fmla="*/ f128 1 f79"/>
                <a:gd name="f162" fmla="*/ f129 1 f79"/>
                <a:gd name="f163" fmla="*/ f130 1 f78"/>
                <a:gd name="f164" fmla="*/ f131 1 f79"/>
                <a:gd name="f165" fmla="*/ f132 1 f78"/>
                <a:gd name="f166" fmla="*/ f133 1 f79"/>
                <a:gd name="f167" fmla="*/ f134 1 f78"/>
                <a:gd name="f168" fmla="*/ f135 1 f79"/>
                <a:gd name="f169" fmla="*/ f136 1 f79"/>
                <a:gd name="f170" fmla="*/ f137 1 f78"/>
                <a:gd name="f171" fmla="*/ f138 1 f79"/>
                <a:gd name="f172" fmla="*/ f139 f69 1"/>
                <a:gd name="f173" fmla="*/ f140 f69 1"/>
                <a:gd name="f174" fmla="*/ f142 f70 1"/>
                <a:gd name="f175" fmla="*/ f141 f70 1"/>
                <a:gd name="f176" fmla="*/ f143 f69 1"/>
                <a:gd name="f177" fmla="*/ f144 f70 1"/>
                <a:gd name="f178" fmla="*/ f145 f69 1"/>
                <a:gd name="f179" fmla="*/ f146 f70 1"/>
                <a:gd name="f180" fmla="*/ f147 f69 1"/>
                <a:gd name="f181" fmla="*/ f148 f69 1"/>
                <a:gd name="f182" fmla="*/ f149 f70 1"/>
                <a:gd name="f183" fmla="*/ f150 f69 1"/>
                <a:gd name="f184" fmla="*/ f151 f70 1"/>
                <a:gd name="f185" fmla="*/ f152 f69 1"/>
                <a:gd name="f186" fmla="*/ f153 f69 1"/>
                <a:gd name="f187" fmla="*/ f154 f70 1"/>
                <a:gd name="f188" fmla="*/ f155 f69 1"/>
                <a:gd name="f189" fmla="*/ f156 f70 1"/>
                <a:gd name="f190" fmla="*/ f157 f69 1"/>
                <a:gd name="f191" fmla="*/ f158 f70 1"/>
                <a:gd name="f192" fmla="*/ f159 f69 1"/>
                <a:gd name="f193" fmla="*/ f160 f69 1"/>
                <a:gd name="f194" fmla="*/ f161 f70 1"/>
                <a:gd name="f195" fmla="*/ f162 f70 1"/>
                <a:gd name="f196" fmla="*/ f163 f69 1"/>
                <a:gd name="f197" fmla="*/ f164 f70 1"/>
                <a:gd name="f198" fmla="*/ f165 f69 1"/>
                <a:gd name="f199" fmla="*/ f166 f70 1"/>
                <a:gd name="f200" fmla="*/ f167 f69 1"/>
                <a:gd name="f201" fmla="*/ f168 f70 1"/>
                <a:gd name="f202" fmla="*/ f169 f70 1"/>
                <a:gd name="f203" fmla="*/ f170 f69 1"/>
                <a:gd name="f204" fmla="*/ f171 f70 1"/>
              </a:gdLst>
              <a:ahLst/>
              <a:cxnLst>
                <a:cxn ang="3cd4">
                  <a:pos x="hc" y="t"/>
                </a:cxn>
                <a:cxn ang="0">
                  <a:pos x="r" y="vc"/>
                </a:cxn>
                <a:cxn ang="cd4">
                  <a:pos x="hc" y="b"/>
                </a:cxn>
                <a:cxn ang="cd2">
                  <a:pos x="l" y="vc"/>
                </a:cxn>
                <a:cxn ang="f109">
                  <a:pos x="f176" y="f177"/>
                </a:cxn>
                <a:cxn ang="f109">
                  <a:pos x="f178" y="f177"/>
                </a:cxn>
                <a:cxn ang="f109">
                  <a:pos x="f178" y="f179"/>
                </a:cxn>
                <a:cxn ang="f109">
                  <a:pos x="f180" y="f179"/>
                </a:cxn>
                <a:cxn ang="f109">
                  <a:pos x="f181" y="f182"/>
                </a:cxn>
                <a:cxn ang="f109">
                  <a:pos x="f183" y="f184"/>
                </a:cxn>
                <a:cxn ang="f109">
                  <a:pos x="f185" y="f184"/>
                </a:cxn>
                <a:cxn ang="f109">
                  <a:pos x="f186" y="f187"/>
                </a:cxn>
                <a:cxn ang="f109">
                  <a:pos x="f188" y="f189"/>
                </a:cxn>
                <a:cxn ang="f109">
                  <a:pos x="f190" y="f191"/>
                </a:cxn>
                <a:cxn ang="f109">
                  <a:pos x="f192" y="f191"/>
                </a:cxn>
                <a:cxn ang="f109">
                  <a:pos x="f193" y="f194"/>
                </a:cxn>
                <a:cxn ang="f109">
                  <a:pos x="f193" y="f195"/>
                </a:cxn>
                <a:cxn ang="f109">
                  <a:pos x="f196" y="f197"/>
                </a:cxn>
                <a:cxn ang="f109">
                  <a:pos x="f176" y="f177"/>
                </a:cxn>
                <a:cxn ang="f109">
                  <a:pos x="f198" y="f199"/>
                </a:cxn>
                <a:cxn ang="f109">
                  <a:pos x="f200" y="f201"/>
                </a:cxn>
                <a:cxn ang="f109">
                  <a:pos x="f198" y="f202"/>
                </a:cxn>
                <a:cxn ang="f109">
                  <a:pos x="f203" y="f204"/>
                </a:cxn>
                <a:cxn ang="f109">
                  <a:pos x="f198" y="f199"/>
                </a:cxn>
              </a:cxnLst>
              <a:rect l="f172" t="f175" r="f173" b="f174"/>
              <a:pathLst>
                <a:path w="250" h="328">
                  <a:moveTo>
                    <a:pt x="f8" y="f9"/>
                  </a:moveTo>
                  <a:cubicBezTo>
                    <a:pt x="f10" y="f9"/>
                    <a:pt x="f11" y="f9"/>
                    <a:pt x="f12" y="f9"/>
                  </a:cubicBezTo>
                  <a:cubicBezTo>
                    <a:pt x="f12" y="f13"/>
                    <a:pt x="f12" y="f14"/>
                    <a:pt x="f12" y="f15"/>
                  </a:cubicBezTo>
                  <a:cubicBezTo>
                    <a:pt x="f16" y="f15"/>
                    <a:pt x="f17" y="f15"/>
                    <a:pt x="f18" y="f15"/>
                  </a:cubicBezTo>
                  <a:cubicBezTo>
                    <a:pt x="f18" y="f19"/>
                    <a:pt x="f20" y="f21"/>
                    <a:pt x="f20" y="f22"/>
                  </a:cubicBezTo>
                  <a:cubicBezTo>
                    <a:pt x="f23" y="f24"/>
                    <a:pt x="f23" y="f25"/>
                    <a:pt x="f26" y="f24"/>
                  </a:cubicBezTo>
                  <a:cubicBezTo>
                    <a:pt x="f27" y="f24"/>
                    <a:pt x="f28" y="f24"/>
                    <a:pt x="f29" y="f24"/>
                  </a:cubicBezTo>
                  <a:cubicBezTo>
                    <a:pt x="f30" y="f24"/>
                    <a:pt x="f31" y="f26"/>
                    <a:pt x="f6" y="f26"/>
                  </a:cubicBezTo>
                  <a:cubicBezTo>
                    <a:pt x="f6" y="f32"/>
                    <a:pt x="f6" y="f33"/>
                    <a:pt x="f34" y="f35"/>
                  </a:cubicBezTo>
                  <a:cubicBezTo>
                    <a:pt x="f34" y="f36"/>
                    <a:pt x="f24" y="f7"/>
                    <a:pt x="f37" y="f7"/>
                  </a:cubicBezTo>
                  <a:cubicBezTo>
                    <a:pt x="f38" y="f7"/>
                    <a:pt x="f39" y="f7"/>
                    <a:pt x="f40" y="f7"/>
                  </a:cubicBezTo>
                  <a:cubicBezTo>
                    <a:pt x="f41" y="f7"/>
                    <a:pt x="f5" y="f42"/>
                    <a:pt x="f5" y="f43"/>
                  </a:cubicBezTo>
                  <a:cubicBezTo>
                    <a:pt x="f5" y="f44"/>
                    <a:pt x="f5" y="f45"/>
                    <a:pt x="f5" y="f46"/>
                  </a:cubicBezTo>
                  <a:cubicBezTo>
                    <a:pt x="f5" y="f47"/>
                    <a:pt x="f48" y="f5"/>
                    <a:pt x="f49" y="f50"/>
                  </a:cubicBezTo>
                  <a:cubicBezTo>
                    <a:pt x="f51" y="f41"/>
                    <a:pt x="f52" y="f53"/>
                    <a:pt x="f8" y="f9"/>
                  </a:cubicBezTo>
                  <a:close/>
                  <a:moveTo>
                    <a:pt x="f54" y="f55"/>
                  </a:moveTo>
                  <a:cubicBezTo>
                    <a:pt x="f56" y="f57"/>
                    <a:pt x="f58" y="f59"/>
                    <a:pt x="f58" y="f60"/>
                  </a:cubicBezTo>
                  <a:cubicBezTo>
                    <a:pt x="f58" y="f61"/>
                    <a:pt x="f62" y="f63"/>
                    <a:pt x="f54" y="f64"/>
                  </a:cubicBezTo>
                  <a:cubicBezTo>
                    <a:pt x="f65" y="f64"/>
                    <a:pt x="f66" y="f61"/>
                    <a:pt x="f66" y="f67"/>
                  </a:cubicBezTo>
                  <a:cubicBezTo>
                    <a:pt x="f66" y="f33"/>
                    <a:pt x="f65" y="f55"/>
                    <a:pt x="f54" y="f55"/>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357" name="Freeform 367">
              <a:extLst>
                <a:ext uri="{FF2B5EF4-FFF2-40B4-BE49-F238E27FC236}">
                  <a16:creationId xmlns:a16="http://schemas.microsoft.com/office/drawing/2014/main" id="{8F36AF36-3970-FB85-921B-2C42F5F71DF8}"/>
                </a:ext>
              </a:extLst>
            </p:cNvPr>
            <p:cNvSpPr/>
            <p:nvPr/>
          </p:nvSpPr>
          <p:spPr>
            <a:xfrm>
              <a:off x="11225823" y="6137553"/>
              <a:ext cx="479429" cy="228600"/>
            </a:xfrm>
            <a:custGeom>
              <a:avLst/>
              <a:gdLst>
                <a:gd name="f0" fmla="val 10800000"/>
                <a:gd name="f1" fmla="val 5400000"/>
                <a:gd name="f2" fmla="val 180"/>
                <a:gd name="f3" fmla="val w"/>
                <a:gd name="f4" fmla="val h"/>
                <a:gd name="f5" fmla="val 0"/>
                <a:gd name="f6" fmla="val 332"/>
                <a:gd name="f7" fmla="val 158"/>
                <a:gd name="f8" fmla="val 165"/>
                <a:gd name="f9" fmla="val 202"/>
                <a:gd name="f10" fmla="val 238"/>
                <a:gd name="f11" fmla="val 4"/>
                <a:gd name="f12" fmla="val 272"/>
                <a:gd name="f13" fmla="val 19"/>
                <a:gd name="f14" fmla="val 291"/>
                <a:gd name="f15" fmla="val 27"/>
                <a:gd name="f16" fmla="val 309"/>
                <a:gd name="f17" fmla="val 36"/>
                <a:gd name="f18" fmla="val 320"/>
                <a:gd name="f19" fmla="val 55"/>
                <a:gd name="f20" fmla="val 74"/>
                <a:gd name="f21" fmla="val 331"/>
                <a:gd name="f22" fmla="val 90"/>
                <a:gd name="f23" fmla="val 317"/>
                <a:gd name="f24" fmla="val 107"/>
                <a:gd name="f25" fmla="val 302"/>
                <a:gd name="f26" fmla="val 125"/>
                <a:gd name="f27" fmla="val 281"/>
                <a:gd name="f28" fmla="val 135"/>
                <a:gd name="f29" fmla="val 259"/>
                <a:gd name="f30" fmla="val 143"/>
                <a:gd name="f31" fmla="val 226"/>
                <a:gd name="f32" fmla="val 154"/>
                <a:gd name="f33" fmla="val 192"/>
                <a:gd name="f34" fmla="val 157"/>
                <a:gd name="f35" fmla="val 156"/>
                <a:gd name="f36" fmla="val 118"/>
                <a:gd name="f37" fmla="val 155"/>
                <a:gd name="f38" fmla="val 79"/>
                <a:gd name="f39" fmla="val 149"/>
                <a:gd name="f40" fmla="val 44"/>
                <a:gd name="f41" fmla="val 129"/>
                <a:gd name="f42" fmla="val 31"/>
                <a:gd name="f43" fmla="val 122"/>
                <a:gd name="f44" fmla="val 18"/>
                <a:gd name="f45" fmla="val 112"/>
                <a:gd name="f46" fmla="val 11"/>
                <a:gd name="f47" fmla="val 98"/>
                <a:gd name="f48" fmla="val 77"/>
                <a:gd name="f49" fmla="val 7"/>
                <a:gd name="f50" fmla="val 54"/>
                <a:gd name="f51" fmla="val 29"/>
                <a:gd name="f52" fmla="val 37"/>
                <a:gd name="f53" fmla="val 58"/>
                <a:gd name="f54" fmla="val 16"/>
                <a:gd name="f55" fmla="val 3"/>
                <a:gd name="f56" fmla="val 139"/>
                <a:gd name="f57" fmla="val 2"/>
                <a:gd name="f58" fmla="val 152"/>
                <a:gd name="f59" fmla="val 1"/>
                <a:gd name="f60" fmla="val 168"/>
                <a:gd name="f61" fmla="val 119"/>
                <a:gd name="f62" fmla="val 200"/>
                <a:gd name="f63" fmla="val 232"/>
                <a:gd name="f64" fmla="val 114"/>
                <a:gd name="f65" fmla="val 261"/>
                <a:gd name="f66" fmla="val 95"/>
                <a:gd name="f67" fmla="val 283"/>
                <a:gd name="f68" fmla="val 80"/>
                <a:gd name="f69" fmla="val 287"/>
                <a:gd name="f70" fmla="val 57"/>
                <a:gd name="f71" fmla="val 269"/>
                <a:gd name="f72" fmla="val 40"/>
                <a:gd name="f73" fmla="val 264"/>
                <a:gd name="f74" fmla="val 35"/>
                <a:gd name="f75" fmla="val 258"/>
                <a:gd name="f76" fmla="val 251"/>
                <a:gd name="f77" fmla="val 221"/>
                <a:gd name="f78" fmla="val 12"/>
                <a:gd name="f79" fmla="val 188"/>
                <a:gd name="f80" fmla="val 9"/>
                <a:gd name="f81" fmla="val 96"/>
                <a:gd name="f82" fmla="val 72"/>
                <a:gd name="f83" fmla="val 34"/>
                <a:gd name="f84" fmla="val 47"/>
                <a:gd name="f85" fmla="val 52"/>
                <a:gd name="f86" fmla="val 48"/>
                <a:gd name="f87" fmla="val 78"/>
                <a:gd name="f88" fmla="val 73"/>
                <a:gd name="f89" fmla="val 102"/>
                <a:gd name="f90" fmla="val 134"/>
                <a:gd name="f91" fmla="+- 0 0 -90"/>
                <a:gd name="f92" fmla="*/ f3 1 332"/>
                <a:gd name="f93" fmla="*/ f4 1 158"/>
                <a:gd name="f94" fmla="val f5"/>
                <a:gd name="f95" fmla="val f6"/>
                <a:gd name="f96" fmla="val f7"/>
                <a:gd name="f97" fmla="*/ f91 f0 1"/>
                <a:gd name="f98" fmla="+- f96 0 f94"/>
                <a:gd name="f99" fmla="+- f95 0 f94"/>
                <a:gd name="f100" fmla="*/ f97 1 f2"/>
                <a:gd name="f101" fmla="*/ f99 1 332"/>
                <a:gd name="f102" fmla="*/ f98 1 158"/>
                <a:gd name="f103" fmla="*/ 165 f99 1"/>
                <a:gd name="f104" fmla="*/ 0 f98 1"/>
                <a:gd name="f105" fmla="*/ 272 f99 1"/>
                <a:gd name="f106" fmla="*/ 19 f98 1"/>
                <a:gd name="f107" fmla="*/ 320 f99 1"/>
                <a:gd name="f108" fmla="*/ 55 f98 1"/>
                <a:gd name="f109" fmla="*/ 317 f99 1"/>
                <a:gd name="f110" fmla="*/ 107 f98 1"/>
                <a:gd name="f111" fmla="*/ 259 f99 1"/>
                <a:gd name="f112" fmla="*/ 143 f98 1"/>
                <a:gd name="f113" fmla="*/ 157 f99 1"/>
                <a:gd name="f114" fmla="*/ 156 f98 1"/>
                <a:gd name="f115" fmla="*/ 44 f99 1"/>
                <a:gd name="f116" fmla="*/ 129 f98 1"/>
                <a:gd name="f117" fmla="*/ 11 f99 1"/>
                <a:gd name="f118" fmla="*/ 98 f98 1"/>
                <a:gd name="f119" fmla="*/ 29 f99 1"/>
                <a:gd name="f120" fmla="*/ 37 f98 1"/>
                <a:gd name="f121" fmla="*/ 125 f99 1"/>
                <a:gd name="f122" fmla="*/ 3 f98 1"/>
                <a:gd name="f123" fmla="*/ 168 f99 1"/>
                <a:gd name="f124" fmla="*/ 119 f98 1"/>
                <a:gd name="f125" fmla="*/ 261 f99 1"/>
                <a:gd name="f126" fmla="*/ 95 f98 1"/>
                <a:gd name="f127" fmla="*/ 269 f99 1"/>
                <a:gd name="f128" fmla="*/ 40 f98 1"/>
                <a:gd name="f129" fmla="*/ 251 f99 1"/>
                <a:gd name="f130" fmla="*/ 27 f98 1"/>
                <a:gd name="f131" fmla="*/ 155 f99 1"/>
                <a:gd name="f132" fmla="*/ 9 f98 1"/>
                <a:gd name="f133" fmla="*/ 72 f99 1"/>
                <a:gd name="f134" fmla="*/ 34 f98 1"/>
                <a:gd name="f135" fmla="*/ 73 f99 1"/>
                <a:gd name="f136" fmla="+- f100 0 f1"/>
                <a:gd name="f137" fmla="*/ f103 1 332"/>
                <a:gd name="f138" fmla="*/ f104 1 158"/>
                <a:gd name="f139" fmla="*/ f105 1 332"/>
                <a:gd name="f140" fmla="*/ f106 1 158"/>
                <a:gd name="f141" fmla="*/ f107 1 332"/>
                <a:gd name="f142" fmla="*/ f108 1 158"/>
                <a:gd name="f143" fmla="*/ f109 1 332"/>
                <a:gd name="f144" fmla="*/ f110 1 158"/>
                <a:gd name="f145" fmla="*/ f111 1 332"/>
                <a:gd name="f146" fmla="*/ f112 1 158"/>
                <a:gd name="f147" fmla="*/ f113 1 332"/>
                <a:gd name="f148" fmla="*/ f114 1 158"/>
                <a:gd name="f149" fmla="*/ f115 1 332"/>
                <a:gd name="f150" fmla="*/ f116 1 158"/>
                <a:gd name="f151" fmla="*/ f117 1 332"/>
                <a:gd name="f152" fmla="*/ f118 1 158"/>
                <a:gd name="f153" fmla="*/ f119 1 332"/>
                <a:gd name="f154" fmla="*/ f120 1 158"/>
                <a:gd name="f155" fmla="*/ f121 1 332"/>
                <a:gd name="f156" fmla="*/ f122 1 158"/>
                <a:gd name="f157" fmla="*/ f123 1 332"/>
                <a:gd name="f158" fmla="*/ f124 1 158"/>
                <a:gd name="f159" fmla="*/ f125 1 332"/>
                <a:gd name="f160" fmla="*/ f126 1 158"/>
                <a:gd name="f161" fmla="*/ f127 1 332"/>
                <a:gd name="f162" fmla="*/ f128 1 158"/>
                <a:gd name="f163" fmla="*/ f129 1 332"/>
                <a:gd name="f164" fmla="*/ f130 1 158"/>
                <a:gd name="f165" fmla="*/ f131 1 332"/>
                <a:gd name="f166" fmla="*/ f132 1 158"/>
                <a:gd name="f167" fmla="*/ f133 1 332"/>
                <a:gd name="f168" fmla="*/ f134 1 158"/>
                <a:gd name="f169" fmla="*/ f135 1 332"/>
                <a:gd name="f170" fmla="*/ 0 1 f101"/>
                <a:gd name="f171" fmla="*/ f95 1 f101"/>
                <a:gd name="f172" fmla="*/ 0 1 f102"/>
                <a:gd name="f173" fmla="*/ f96 1 f102"/>
                <a:gd name="f174" fmla="*/ f137 1 f101"/>
                <a:gd name="f175" fmla="*/ f138 1 f102"/>
                <a:gd name="f176" fmla="*/ f139 1 f101"/>
                <a:gd name="f177" fmla="*/ f140 1 f102"/>
                <a:gd name="f178" fmla="*/ f141 1 f101"/>
                <a:gd name="f179" fmla="*/ f142 1 f102"/>
                <a:gd name="f180" fmla="*/ f143 1 f101"/>
                <a:gd name="f181" fmla="*/ f144 1 f102"/>
                <a:gd name="f182" fmla="*/ f145 1 f101"/>
                <a:gd name="f183" fmla="*/ f146 1 f102"/>
                <a:gd name="f184" fmla="*/ f147 1 f101"/>
                <a:gd name="f185" fmla="*/ f148 1 f102"/>
                <a:gd name="f186" fmla="*/ f149 1 f101"/>
                <a:gd name="f187" fmla="*/ f150 1 f102"/>
                <a:gd name="f188" fmla="*/ f151 1 f101"/>
                <a:gd name="f189" fmla="*/ f152 1 f102"/>
                <a:gd name="f190" fmla="*/ f153 1 f101"/>
                <a:gd name="f191" fmla="*/ f154 1 f102"/>
                <a:gd name="f192" fmla="*/ f155 1 f101"/>
                <a:gd name="f193" fmla="*/ f156 1 f102"/>
                <a:gd name="f194" fmla="*/ f157 1 f101"/>
                <a:gd name="f195" fmla="*/ f158 1 f102"/>
                <a:gd name="f196" fmla="*/ f159 1 f101"/>
                <a:gd name="f197" fmla="*/ f160 1 f102"/>
                <a:gd name="f198" fmla="*/ f161 1 f101"/>
                <a:gd name="f199" fmla="*/ f162 1 f102"/>
                <a:gd name="f200" fmla="*/ f163 1 f101"/>
                <a:gd name="f201" fmla="*/ f164 1 f102"/>
                <a:gd name="f202" fmla="*/ f165 1 f101"/>
                <a:gd name="f203" fmla="*/ f166 1 f102"/>
                <a:gd name="f204" fmla="*/ f167 1 f101"/>
                <a:gd name="f205" fmla="*/ f168 1 f102"/>
                <a:gd name="f206" fmla="*/ f169 1 f101"/>
                <a:gd name="f207" fmla="*/ f170 f92 1"/>
                <a:gd name="f208" fmla="*/ f171 f92 1"/>
                <a:gd name="f209" fmla="*/ f173 f93 1"/>
                <a:gd name="f210" fmla="*/ f172 f93 1"/>
                <a:gd name="f211" fmla="*/ f174 f92 1"/>
                <a:gd name="f212" fmla="*/ f175 f93 1"/>
                <a:gd name="f213" fmla="*/ f176 f92 1"/>
                <a:gd name="f214" fmla="*/ f177 f93 1"/>
                <a:gd name="f215" fmla="*/ f178 f92 1"/>
                <a:gd name="f216" fmla="*/ f179 f93 1"/>
                <a:gd name="f217" fmla="*/ f180 f92 1"/>
                <a:gd name="f218" fmla="*/ f181 f93 1"/>
                <a:gd name="f219" fmla="*/ f182 f92 1"/>
                <a:gd name="f220" fmla="*/ f183 f93 1"/>
                <a:gd name="f221" fmla="*/ f184 f92 1"/>
                <a:gd name="f222" fmla="*/ f185 f93 1"/>
                <a:gd name="f223" fmla="*/ f186 f92 1"/>
                <a:gd name="f224" fmla="*/ f187 f93 1"/>
                <a:gd name="f225" fmla="*/ f188 f92 1"/>
                <a:gd name="f226" fmla="*/ f189 f93 1"/>
                <a:gd name="f227" fmla="*/ f190 f92 1"/>
                <a:gd name="f228" fmla="*/ f191 f93 1"/>
                <a:gd name="f229" fmla="*/ f192 f92 1"/>
                <a:gd name="f230" fmla="*/ f193 f93 1"/>
                <a:gd name="f231" fmla="*/ f194 f92 1"/>
                <a:gd name="f232" fmla="*/ f195 f93 1"/>
                <a:gd name="f233" fmla="*/ f196 f92 1"/>
                <a:gd name="f234" fmla="*/ f197 f93 1"/>
                <a:gd name="f235" fmla="*/ f198 f92 1"/>
                <a:gd name="f236" fmla="*/ f199 f93 1"/>
                <a:gd name="f237" fmla="*/ f200 f92 1"/>
                <a:gd name="f238" fmla="*/ f201 f93 1"/>
                <a:gd name="f239" fmla="*/ f202 f92 1"/>
                <a:gd name="f240" fmla="*/ f203 f93 1"/>
                <a:gd name="f241" fmla="*/ f204 f92 1"/>
                <a:gd name="f242" fmla="*/ f205 f93 1"/>
                <a:gd name="f243" fmla="*/ f206 f92 1"/>
              </a:gdLst>
              <a:ahLst/>
              <a:cxnLst>
                <a:cxn ang="3cd4">
                  <a:pos x="hc" y="t"/>
                </a:cxn>
                <a:cxn ang="0">
                  <a:pos x="r" y="vc"/>
                </a:cxn>
                <a:cxn ang="cd4">
                  <a:pos x="hc" y="b"/>
                </a:cxn>
                <a:cxn ang="cd2">
                  <a:pos x="l" y="vc"/>
                </a:cxn>
                <a:cxn ang="f136">
                  <a:pos x="f211" y="f212"/>
                </a:cxn>
                <a:cxn ang="f136">
                  <a:pos x="f213" y="f214"/>
                </a:cxn>
                <a:cxn ang="f136">
                  <a:pos x="f215" y="f216"/>
                </a:cxn>
                <a:cxn ang="f136">
                  <a:pos x="f217" y="f218"/>
                </a:cxn>
                <a:cxn ang="f136">
                  <a:pos x="f219" y="f220"/>
                </a:cxn>
                <a:cxn ang="f136">
                  <a:pos x="f221" y="f222"/>
                </a:cxn>
                <a:cxn ang="f136">
                  <a:pos x="f223" y="f224"/>
                </a:cxn>
                <a:cxn ang="f136">
                  <a:pos x="f225" y="f226"/>
                </a:cxn>
                <a:cxn ang="f136">
                  <a:pos x="f227" y="f228"/>
                </a:cxn>
                <a:cxn ang="f136">
                  <a:pos x="f229" y="f230"/>
                </a:cxn>
                <a:cxn ang="f136">
                  <a:pos x="f211" y="f212"/>
                </a:cxn>
                <a:cxn ang="f136">
                  <a:pos x="f231" y="f232"/>
                </a:cxn>
                <a:cxn ang="f136">
                  <a:pos x="f233" y="f234"/>
                </a:cxn>
                <a:cxn ang="f136">
                  <a:pos x="f235" y="f236"/>
                </a:cxn>
                <a:cxn ang="f136">
                  <a:pos x="f237" y="f238"/>
                </a:cxn>
                <a:cxn ang="f136">
                  <a:pos x="f239" y="f240"/>
                </a:cxn>
                <a:cxn ang="f136">
                  <a:pos x="f241" y="f242"/>
                </a:cxn>
                <a:cxn ang="f136">
                  <a:pos x="f243" y="f234"/>
                </a:cxn>
                <a:cxn ang="f136">
                  <a:pos x="f231" y="f232"/>
                </a:cxn>
              </a:cxnLst>
              <a:rect l="f207" t="f210" r="f208" b="f209"/>
              <a:pathLst>
                <a:path w="332" h="158">
                  <a:moveTo>
                    <a:pt x="f8" y="f5"/>
                  </a:moveTo>
                  <a:cubicBezTo>
                    <a:pt x="f9" y="f5"/>
                    <a:pt x="f10" y="f11"/>
                    <a:pt x="f12" y="f13"/>
                  </a:cubicBezTo>
                  <a:cubicBezTo>
                    <a:pt x="f14" y="f15"/>
                    <a:pt x="f16" y="f17"/>
                    <a:pt x="f18" y="f19"/>
                  </a:cubicBezTo>
                  <a:cubicBezTo>
                    <a:pt x="f6" y="f20"/>
                    <a:pt x="f21" y="f22"/>
                    <a:pt x="f23" y="f24"/>
                  </a:cubicBezTo>
                  <a:cubicBezTo>
                    <a:pt x="f25" y="f26"/>
                    <a:pt x="f27" y="f28"/>
                    <a:pt x="f29" y="f30"/>
                  </a:cubicBezTo>
                  <a:cubicBezTo>
                    <a:pt x="f31" y="f32"/>
                    <a:pt x="f33" y="f7"/>
                    <a:pt x="f34" y="f35"/>
                  </a:cubicBezTo>
                  <a:cubicBezTo>
                    <a:pt x="f36" y="f37"/>
                    <a:pt x="f38" y="f39"/>
                    <a:pt x="f40" y="f41"/>
                  </a:cubicBezTo>
                  <a:cubicBezTo>
                    <a:pt x="f42" y="f43"/>
                    <a:pt x="f44" y="f45"/>
                    <a:pt x="f46" y="f47"/>
                  </a:cubicBezTo>
                  <a:cubicBezTo>
                    <a:pt x="f5" y="f48"/>
                    <a:pt x="f49" y="f50"/>
                    <a:pt x="f51" y="f52"/>
                  </a:cubicBezTo>
                  <a:cubicBezTo>
                    <a:pt x="f53" y="f54"/>
                    <a:pt x="f22" y="f49"/>
                    <a:pt x="f26" y="f55"/>
                  </a:cubicBezTo>
                  <a:cubicBezTo>
                    <a:pt x="f56" y="f57"/>
                    <a:pt x="f58" y="f59"/>
                    <a:pt x="f8" y="f5"/>
                  </a:cubicBezTo>
                  <a:close/>
                  <a:moveTo>
                    <a:pt x="f60" y="f61"/>
                  </a:moveTo>
                  <a:cubicBezTo>
                    <a:pt x="f62" y="f36"/>
                    <a:pt x="f63" y="f64"/>
                    <a:pt x="f65" y="f66"/>
                  </a:cubicBezTo>
                  <a:cubicBezTo>
                    <a:pt x="f67" y="f68"/>
                    <a:pt x="f69" y="f70"/>
                    <a:pt x="f71" y="f72"/>
                  </a:cubicBezTo>
                  <a:cubicBezTo>
                    <a:pt x="f73" y="f74"/>
                    <a:pt x="f75" y="f42"/>
                    <a:pt x="f76" y="f15"/>
                  </a:cubicBezTo>
                  <a:cubicBezTo>
                    <a:pt x="f77" y="f78"/>
                    <a:pt x="f79" y="f49"/>
                    <a:pt x="f37" y="f80"/>
                  </a:cubicBezTo>
                  <a:cubicBezTo>
                    <a:pt x="f26" y="f46"/>
                    <a:pt x="f81" y="f54"/>
                    <a:pt x="f82" y="f83"/>
                  </a:cubicBezTo>
                  <a:cubicBezTo>
                    <a:pt x="f84" y="f85"/>
                    <a:pt x="f86" y="f87"/>
                    <a:pt x="f88" y="f66"/>
                  </a:cubicBezTo>
                  <a:cubicBezTo>
                    <a:pt x="f89" y="f64"/>
                    <a:pt x="f90" y="f36"/>
                    <a:pt x="f60" y="f61"/>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358" name="Freeform 368">
              <a:extLst>
                <a:ext uri="{FF2B5EF4-FFF2-40B4-BE49-F238E27FC236}">
                  <a16:creationId xmlns:a16="http://schemas.microsoft.com/office/drawing/2014/main" id="{CEF051AE-199D-AACB-96BA-A4C5859941F0}"/>
                </a:ext>
              </a:extLst>
            </p:cNvPr>
            <p:cNvSpPr/>
            <p:nvPr/>
          </p:nvSpPr>
          <p:spPr>
            <a:xfrm>
              <a:off x="8576285" y="5061222"/>
              <a:ext cx="387348" cy="560390"/>
            </a:xfrm>
            <a:custGeom>
              <a:avLst/>
              <a:gdLst>
                <a:gd name="f0" fmla="val 10800000"/>
                <a:gd name="f1" fmla="val 5400000"/>
                <a:gd name="f2" fmla="val 360"/>
                <a:gd name="f3" fmla="val 180"/>
                <a:gd name="f4" fmla="val w"/>
                <a:gd name="f5" fmla="val h"/>
                <a:gd name="f6" fmla="val 0"/>
                <a:gd name="f7" fmla="val 268"/>
                <a:gd name="f8" fmla="val 387"/>
                <a:gd name="f9" fmla="val 19"/>
                <a:gd name="f10" fmla="val 264"/>
                <a:gd name="f11" fmla="val 30"/>
                <a:gd name="f12" fmla="val 259"/>
                <a:gd name="f13" fmla="val 40"/>
                <a:gd name="f14" fmla="val 254"/>
                <a:gd name="f15" fmla="val 51"/>
                <a:gd name="f16" fmla="val 253"/>
                <a:gd name="f17" fmla="val 53"/>
                <a:gd name="f18" fmla="val 249"/>
                <a:gd name="f19" fmla="val 54"/>
                <a:gd name="f20" fmla="val 246"/>
                <a:gd name="f21" fmla="val 169"/>
                <a:gd name="f22" fmla="val 46"/>
                <a:gd name="f23" fmla="val 93"/>
                <a:gd name="f24" fmla="val 70"/>
                <a:gd name="f25" fmla="val 49"/>
                <a:gd name="f26" fmla="val 237"/>
                <a:gd name="f27" fmla="val 66"/>
                <a:gd name="f28" fmla="val 296"/>
                <a:gd name="f29" fmla="val 117"/>
                <a:gd name="f30" fmla="val 345"/>
                <a:gd name="f31" fmla="val 122"/>
                <a:gd name="f32" fmla="val 350"/>
                <a:gd name="f33" fmla="val 123"/>
                <a:gd name="f34" fmla="val 354"/>
                <a:gd name="f35" fmla="val 120"/>
                <a:gd name="f36" fmla="val 115"/>
                <a:gd name="f37" fmla="val 369"/>
                <a:gd name="f38" fmla="val 112"/>
                <a:gd name="f39" fmla="val 378"/>
                <a:gd name="f40" fmla="val 108"/>
                <a:gd name="f41" fmla="val 36"/>
                <a:gd name="f42" fmla="val 337"/>
                <a:gd name="f43" fmla="val 234"/>
                <a:gd name="f44" fmla="val 39"/>
                <a:gd name="f45" fmla="val 141"/>
                <a:gd name="f46" fmla="val 80"/>
                <a:gd name="f47" fmla="val 44"/>
                <a:gd name="f48" fmla="val 184"/>
                <a:gd name="f49" fmla="+- 0 0 -90"/>
                <a:gd name="f50" fmla="*/ f4 1 268"/>
                <a:gd name="f51" fmla="*/ f5 1 387"/>
                <a:gd name="f52" fmla="val f6"/>
                <a:gd name="f53" fmla="val f7"/>
                <a:gd name="f54" fmla="val f8"/>
                <a:gd name="f55" fmla="*/ f49 f0 1"/>
                <a:gd name="f56" fmla="+- f54 0 f52"/>
                <a:gd name="f57" fmla="+- f53 0 f52"/>
                <a:gd name="f58" fmla="*/ f55 1 f3"/>
                <a:gd name="f59" fmla="*/ f57 1 268"/>
                <a:gd name="f60" fmla="*/ f56 1 387"/>
                <a:gd name="f61" fmla="*/ 268 f57 1"/>
                <a:gd name="f62" fmla="*/ 19 f56 1"/>
                <a:gd name="f63" fmla="*/ 254 f57 1"/>
                <a:gd name="f64" fmla="*/ 51 f56 1"/>
                <a:gd name="f65" fmla="*/ 246 f57 1"/>
                <a:gd name="f66" fmla="*/ 54 f56 1"/>
                <a:gd name="f67" fmla="*/ 70 f57 1"/>
                <a:gd name="f68" fmla="*/ 169 f56 1"/>
                <a:gd name="f69" fmla="*/ 117 f57 1"/>
                <a:gd name="f70" fmla="*/ 345 f56 1"/>
                <a:gd name="f71" fmla="*/ 120 f57 1"/>
                <a:gd name="f72" fmla="*/ 360 f56 1"/>
                <a:gd name="f73" fmla="*/ 108 f57 1"/>
                <a:gd name="f74" fmla="*/ 387 f56 1"/>
                <a:gd name="f75" fmla="*/ 39 f57 1"/>
                <a:gd name="f76" fmla="*/ 141 f56 1"/>
                <a:gd name="f77" fmla="+- f58 0 f1"/>
                <a:gd name="f78" fmla="*/ f61 1 268"/>
                <a:gd name="f79" fmla="*/ f62 1 387"/>
                <a:gd name="f80" fmla="*/ f63 1 268"/>
                <a:gd name="f81" fmla="*/ f64 1 387"/>
                <a:gd name="f82" fmla="*/ f65 1 268"/>
                <a:gd name="f83" fmla="*/ f66 1 387"/>
                <a:gd name="f84" fmla="*/ f67 1 268"/>
                <a:gd name="f85" fmla="*/ f68 1 387"/>
                <a:gd name="f86" fmla="*/ f69 1 268"/>
                <a:gd name="f87" fmla="*/ f70 1 387"/>
                <a:gd name="f88" fmla="*/ f71 1 268"/>
                <a:gd name="f89" fmla="*/ f72 1 387"/>
                <a:gd name="f90" fmla="*/ f73 1 268"/>
                <a:gd name="f91" fmla="*/ f74 1 387"/>
                <a:gd name="f92" fmla="*/ f75 1 268"/>
                <a:gd name="f93" fmla="*/ f76 1 387"/>
                <a:gd name="f94" fmla="*/ 0 1 f59"/>
                <a:gd name="f95" fmla="*/ f53 1 f59"/>
                <a:gd name="f96" fmla="*/ 0 1 f60"/>
                <a:gd name="f97" fmla="*/ f54 1 f60"/>
                <a:gd name="f98" fmla="*/ f78 1 f59"/>
                <a:gd name="f99" fmla="*/ f79 1 f60"/>
                <a:gd name="f100" fmla="*/ f80 1 f59"/>
                <a:gd name="f101" fmla="*/ f81 1 f60"/>
                <a:gd name="f102" fmla="*/ f82 1 f59"/>
                <a:gd name="f103" fmla="*/ f83 1 f60"/>
                <a:gd name="f104" fmla="*/ f84 1 f59"/>
                <a:gd name="f105" fmla="*/ f85 1 f60"/>
                <a:gd name="f106" fmla="*/ f86 1 f59"/>
                <a:gd name="f107" fmla="*/ f87 1 f60"/>
                <a:gd name="f108" fmla="*/ f88 1 f59"/>
                <a:gd name="f109" fmla="*/ f89 1 f60"/>
                <a:gd name="f110" fmla="*/ f90 1 f59"/>
                <a:gd name="f111" fmla="*/ f91 1 f60"/>
                <a:gd name="f112" fmla="*/ f92 1 f59"/>
                <a:gd name="f113" fmla="*/ f93 1 f60"/>
                <a:gd name="f114" fmla="*/ f94 f50 1"/>
                <a:gd name="f115" fmla="*/ f95 f50 1"/>
                <a:gd name="f116" fmla="*/ f97 f51 1"/>
                <a:gd name="f117" fmla="*/ f96 f51 1"/>
                <a:gd name="f118" fmla="*/ f98 f50 1"/>
                <a:gd name="f119" fmla="*/ f99 f51 1"/>
                <a:gd name="f120" fmla="*/ f100 f50 1"/>
                <a:gd name="f121" fmla="*/ f101 f51 1"/>
                <a:gd name="f122" fmla="*/ f102 f50 1"/>
                <a:gd name="f123" fmla="*/ f103 f51 1"/>
                <a:gd name="f124" fmla="*/ f104 f50 1"/>
                <a:gd name="f125" fmla="*/ f105 f51 1"/>
                <a:gd name="f126" fmla="*/ f106 f50 1"/>
                <a:gd name="f127" fmla="*/ f107 f51 1"/>
                <a:gd name="f128" fmla="*/ f108 f50 1"/>
                <a:gd name="f129" fmla="*/ f109 f51 1"/>
                <a:gd name="f130" fmla="*/ f110 f50 1"/>
                <a:gd name="f131" fmla="*/ f111 f51 1"/>
                <a:gd name="f132" fmla="*/ f112 f50 1"/>
                <a:gd name="f133" fmla="*/ f113 f51 1"/>
              </a:gdLst>
              <a:ahLst/>
              <a:cxnLst>
                <a:cxn ang="3cd4">
                  <a:pos x="hc" y="t"/>
                </a:cxn>
                <a:cxn ang="0">
                  <a:pos x="r" y="vc"/>
                </a:cxn>
                <a:cxn ang="cd4">
                  <a:pos x="hc" y="b"/>
                </a:cxn>
                <a:cxn ang="cd2">
                  <a:pos x="l" y="vc"/>
                </a:cxn>
                <a:cxn ang="f77">
                  <a:pos x="f118" y="f119"/>
                </a:cxn>
                <a:cxn ang="f77">
                  <a:pos x="f120" y="f121"/>
                </a:cxn>
                <a:cxn ang="f77">
                  <a:pos x="f122" y="f123"/>
                </a:cxn>
                <a:cxn ang="f77">
                  <a:pos x="f124" y="f125"/>
                </a:cxn>
                <a:cxn ang="f77">
                  <a:pos x="f126" y="f127"/>
                </a:cxn>
                <a:cxn ang="f77">
                  <a:pos x="f128" y="f129"/>
                </a:cxn>
                <a:cxn ang="f77">
                  <a:pos x="f130" y="f131"/>
                </a:cxn>
                <a:cxn ang="f77">
                  <a:pos x="f132" y="f133"/>
                </a:cxn>
                <a:cxn ang="f77">
                  <a:pos x="f118" y="f119"/>
                </a:cxn>
              </a:cxnLst>
              <a:rect l="f114" t="f117" r="f115" b="f116"/>
              <a:pathLst>
                <a:path w="268" h="387">
                  <a:moveTo>
                    <a:pt x="f7" y="f9"/>
                  </a:moveTo>
                  <a:cubicBezTo>
                    <a:pt x="f10" y="f11"/>
                    <a:pt x="f12" y="f13"/>
                    <a:pt x="f14" y="f15"/>
                  </a:cubicBezTo>
                  <a:cubicBezTo>
                    <a:pt x="f16" y="f17"/>
                    <a:pt x="f18" y="f19"/>
                    <a:pt x="f20" y="f19"/>
                  </a:cubicBezTo>
                  <a:cubicBezTo>
                    <a:pt x="f21" y="f22"/>
                    <a:pt x="f23" y="f23"/>
                    <a:pt x="f24" y="f21"/>
                  </a:cubicBezTo>
                  <a:cubicBezTo>
                    <a:pt x="f25" y="f26"/>
                    <a:pt x="f27" y="f28"/>
                    <a:pt x="f29" y="f30"/>
                  </a:cubicBezTo>
                  <a:cubicBezTo>
                    <a:pt x="f31" y="f32"/>
                    <a:pt x="f33" y="f34"/>
                    <a:pt x="f35" y="f2"/>
                  </a:cubicBezTo>
                  <a:cubicBezTo>
                    <a:pt x="f36" y="f37"/>
                    <a:pt x="f38" y="f39"/>
                    <a:pt x="f40" y="f8"/>
                  </a:cubicBezTo>
                  <a:cubicBezTo>
                    <a:pt x="f41" y="f42"/>
                    <a:pt x="f6" y="f43"/>
                    <a:pt x="f44" y="f45"/>
                  </a:cubicBezTo>
                  <a:cubicBezTo>
                    <a:pt x="f46" y="f47"/>
                    <a:pt x="f48" y="f6"/>
                    <a:pt x="f7" y="f9"/>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359" name="Freeform 369">
              <a:extLst>
                <a:ext uri="{FF2B5EF4-FFF2-40B4-BE49-F238E27FC236}">
                  <a16:creationId xmlns:a16="http://schemas.microsoft.com/office/drawing/2014/main" id="{3B4731A9-6A24-19FA-F6A7-AD66AF2AFE92}"/>
                </a:ext>
              </a:extLst>
            </p:cNvPr>
            <p:cNvSpPr/>
            <p:nvPr/>
          </p:nvSpPr>
          <p:spPr>
            <a:xfrm>
              <a:off x="8852516" y="5142192"/>
              <a:ext cx="379411" cy="558798"/>
            </a:xfrm>
            <a:custGeom>
              <a:avLst/>
              <a:gdLst>
                <a:gd name="f0" fmla="val 10800000"/>
                <a:gd name="f1" fmla="val 5400000"/>
                <a:gd name="f2" fmla="val 180"/>
                <a:gd name="f3" fmla="val w"/>
                <a:gd name="f4" fmla="val h"/>
                <a:gd name="f5" fmla="val 0"/>
                <a:gd name="f6" fmla="val 263"/>
                <a:gd name="f7" fmla="val 386"/>
                <a:gd name="f8" fmla="val 367"/>
                <a:gd name="f9" fmla="val 1"/>
                <a:gd name="f10" fmla="val 365"/>
                <a:gd name="f11" fmla="val 364"/>
                <a:gd name="f12" fmla="val 2"/>
                <a:gd name="f13" fmla="val 363"/>
                <a:gd name="f14" fmla="val 6"/>
                <a:gd name="f15" fmla="val 353"/>
                <a:gd name="f16" fmla="val 8"/>
                <a:gd name="f17" fmla="val 340"/>
                <a:gd name="f18" fmla="val 15"/>
                <a:gd name="f19" fmla="val 335"/>
                <a:gd name="f20" fmla="val 22"/>
                <a:gd name="f21" fmla="val 330"/>
                <a:gd name="f22" fmla="val 35"/>
                <a:gd name="f23" fmla="val 334"/>
                <a:gd name="f24" fmla="val 45"/>
                <a:gd name="f25" fmla="val 333"/>
                <a:gd name="f26" fmla="val 115"/>
                <a:gd name="f27" fmla="val 329"/>
                <a:gd name="f28" fmla="val 178"/>
                <a:gd name="f29" fmla="val 285"/>
                <a:gd name="f30" fmla="val 199"/>
                <a:gd name="f31" fmla="val 213"/>
                <a:gd name="f32" fmla="val 218"/>
                <a:gd name="f33" fmla="val 146"/>
                <a:gd name="f34" fmla="val 201"/>
                <a:gd name="f35" fmla="val 88"/>
                <a:gd name="f36" fmla="val 151"/>
                <a:gd name="f37" fmla="val 40"/>
                <a:gd name="f38" fmla="val 148"/>
                <a:gd name="f39" fmla="val 37"/>
                <a:gd name="f40" fmla="val 34"/>
                <a:gd name="f41" fmla="val 147"/>
                <a:gd name="f42" fmla="val 30"/>
                <a:gd name="f43" fmla="val 29"/>
                <a:gd name="f44" fmla="val 27"/>
                <a:gd name="f45" fmla="val 26"/>
                <a:gd name="f46" fmla="val 152"/>
                <a:gd name="f47" fmla="val 17"/>
                <a:gd name="f48" fmla="val 156"/>
                <a:gd name="f49" fmla="val 9"/>
                <a:gd name="f50" fmla="val 160"/>
                <a:gd name="f51" fmla="val 227"/>
                <a:gd name="f52" fmla="val 139"/>
                <a:gd name="f53" fmla="val 236"/>
                <a:gd name="f54" fmla="val 226"/>
                <a:gd name="f55" fmla="val 204"/>
                <a:gd name="f56" fmla="val 327"/>
                <a:gd name="f57" fmla="val 106"/>
                <a:gd name="f58" fmla="+- 0 0 -90"/>
                <a:gd name="f59" fmla="*/ f3 1 263"/>
                <a:gd name="f60" fmla="*/ f4 1 386"/>
                <a:gd name="f61" fmla="val f5"/>
                <a:gd name="f62" fmla="val f6"/>
                <a:gd name="f63" fmla="val f7"/>
                <a:gd name="f64" fmla="*/ f58 f0 1"/>
                <a:gd name="f65" fmla="+- f63 0 f61"/>
                <a:gd name="f66" fmla="+- f62 0 f61"/>
                <a:gd name="f67" fmla="*/ f64 1 f2"/>
                <a:gd name="f68" fmla="*/ f66 1 263"/>
                <a:gd name="f69" fmla="*/ f65 1 386"/>
                <a:gd name="f70" fmla="*/ 0 f66 1"/>
                <a:gd name="f71" fmla="*/ 367 f65 1"/>
                <a:gd name="f72" fmla="*/ 2 f66 1"/>
                <a:gd name="f73" fmla="*/ 363 f65 1"/>
                <a:gd name="f74" fmla="*/ 15 f66 1"/>
                <a:gd name="f75" fmla="*/ 335 f65 1"/>
                <a:gd name="f76" fmla="*/ 45 f66 1"/>
                <a:gd name="f77" fmla="*/ 333 f65 1"/>
                <a:gd name="f78" fmla="*/ 199 f66 1"/>
                <a:gd name="f79" fmla="*/ 213 f65 1"/>
                <a:gd name="f80" fmla="*/ 151 f66 1"/>
                <a:gd name="f81" fmla="*/ 40 f65 1"/>
                <a:gd name="f82" fmla="*/ 147 f66 1"/>
                <a:gd name="f83" fmla="*/ 30 f65 1"/>
                <a:gd name="f84" fmla="*/ 148 f66 1"/>
                <a:gd name="f85" fmla="*/ 26 f65 1"/>
                <a:gd name="f86" fmla="*/ 160 f66 1"/>
                <a:gd name="f87" fmla="*/ 0 f65 1"/>
                <a:gd name="f88" fmla="*/ 236 f66 1"/>
                <a:gd name="f89" fmla="*/ 226 f65 1"/>
                <a:gd name="f90" fmla="+- f67 0 f1"/>
                <a:gd name="f91" fmla="*/ f70 1 263"/>
                <a:gd name="f92" fmla="*/ f71 1 386"/>
                <a:gd name="f93" fmla="*/ f72 1 263"/>
                <a:gd name="f94" fmla="*/ f73 1 386"/>
                <a:gd name="f95" fmla="*/ f74 1 263"/>
                <a:gd name="f96" fmla="*/ f75 1 386"/>
                <a:gd name="f97" fmla="*/ f76 1 263"/>
                <a:gd name="f98" fmla="*/ f77 1 386"/>
                <a:gd name="f99" fmla="*/ f78 1 263"/>
                <a:gd name="f100" fmla="*/ f79 1 386"/>
                <a:gd name="f101" fmla="*/ f80 1 263"/>
                <a:gd name="f102" fmla="*/ f81 1 386"/>
                <a:gd name="f103" fmla="*/ f82 1 263"/>
                <a:gd name="f104" fmla="*/ f83 1 386"/>
                <a:gd name="f105" fmla="*/ f84 1 263"/>
                <a:gd name="f106" fmla="*/ f85 1 386"/>
                <a:gd name="f107" fmla="*/ f86 1 263"/>
                <a:gd name="f108" fmla="*/ f87 1 386"/>
                <a:gd name="f109" fmla="*/ f88 1 263"/>
                <a:gd name="f110" fmla="*/ f89 1 386"/>
                <a:gd name="f111" fmla="*/ 0 1 f68"/>
                <a:gd name="f112" fmla="*/ f62 1 f68"/>
                <a:gd name="f113" fmla="*/ 0 1 f69"/>
                <a:gd name="f114" fmla="*/ f63 1 f69"/>
                <a:gd name="f115" fmla="*/ f91 1 f68"/>
                <a:gd name="f116" fmla="*/ f92 1 f69"/>
                <a:gd name="f117" fmla="*/ f93 1 f68"/>
                <a:gd name="f118" fmla="*/ f94 1 f69"/>
                <a:gd name="f119" fmla="*/ f95 1 f68"/>
                <a:gd name="f120" fmla="*/ f96 1 f69"/>
                <a:gd name="f121" fmla="*/ f97 1 f68"/>
                <a:gd name="f122" fmla="*/ f98 1 f69"/>
                <a:gd name="f123" fmla="*/ f99 1 f68"/>
                <a:gd name="f124" fmla="*/ f100 1 f69"/>
                <a:gd name="f125" fmla="*/ f101 1 f68"/>
                <a:gd name="f126" fmla="*/ f102 1 f69"/>
                <a:gd name="f127" fmla="*/ f103 1 f68"/>
                <a:gd name="f128" fmla="*/ f104 1 f69"/>
                <a:gd name="f129" fmla="*/ f105 1 f68"/>
                <a:gd name="f130" fmla="*/ f106 1 f69"/>
                <a:gd name="f131" fmla="*/ f107 1 f68"/>
                <a:gd name="f132" fmla="*/ f108 1 f69"/>
                <a:gd name="f133" fmla="*/ f109 1 f68"/>
                <a:gd name="f134" fmla="*/ f110 1 f69"/>
                <a:gd name="f135" fmla="*/ f111 f59 1"/>
                <a:gd name="f136" fmla="*/ f112 f59 1"/>
                <a:gd name="f137" fmla="*/ f114 f60 1"/>
                <a:gd name="f138" fmla="*/ f113 f60 1"/>
                <a:gd name="f139" fmla="*/ f115 f59 1"/>
                <a:gd name="f140" fmla="*/ f116 f60 1"/>
                <a:gd name="f141" fmla="*/ f117 f59 1"/>
                <a:gd name="f142" fmla="*/ f118 f60 1"/>
                <a:gd name="f143" fmla="*/ f119 f59 1"/>
                <a:gd name="f144" fmla="*/ f120 f60 1"/>
                <a:gd name="f145" fmla="*/ f121 f59 1"/>
                <a:gd name="f146" fmla="*/ f122 f60 1"/>
                <a:gd name="f147" fmla="*/ f123 f59 1"/>
                <a:gd name="f148" fmla="*/ f124 f60 1"/>
                <a:gd name="f149" fmla="*/ f125 f59 1"/>
                <a:gd name="f150" fmla="*/ f126 f60 1"/>
                <a:gd name="f151" fmla="*/ f127 f59 1"/>
                <a:gd name="f152" fmla="*/ f128 f60 1"/>
                <a:gd name="f153" fmla="*/ f129 f59 1"/>
                <a:gd name="f154" fmla="*/ f130 f60 1"/>
                <a:gd name="f155" fmla="*/ f131 f59 1"/>
                <a:gd name="f156" fmla="*/ f132 f60 1"/>
                <a:gd name="f157" fmla="*/ f133 f59 1"/>
                <a:gd name="f158" fmla="*/ f134 f60 1"/>
              </a:gdLst>
              <a:ahLst/>
              <a:cxnLst>
                <a:cxn ang="3cd4">
                  <a:pos x="hc" y="t"/>
                </a:cxn>
                <a:cxn ang="0">
                  <a:pos x="r" y="vc"/>
                </a:cxn>
                <a:cxn ang="cd4">
                  <a:pos x="hc" y="b"/>
                </a:cxn>
                <a:cxn ang="cd2">
                  <a:pos x="l" y="vc"/>
                </a:cxn>
                <a:cxn ang="f90">
                  <a:pos x="f139" y="f140"/>
                </a:cxn>
                <a:cxn ang="f90">
                  <a:pos x="f141" y="f142"/>
                </a:cxn>
                <a:cxn ang="f90">
                  <a:pos x="f143" y="f144"/>
                </a:cxn>
                <a:cxn ang="f90">
                  <a:pos x="f145" y="f146"/>
                </a:cxn>
                <a:cxn ang="f90">
                  <a:pos x="f147" y="f148"/>
                </a:cxn>
                <a:cxn ang="f90">
                  <a:pos x="f149" y="f150"/>
                </a:cxn>
                <a:cxn ang="f90">
                  <a:pos x="f151" y="f152"/>
                </a:cxn>
                <a:cxn ang="f90">
                  <a:pos x="f153" y="f154"/>
                </a:cxn>
                <a:cxn ang="f90">
                  <a:pos x="f155" y="f156"/>
                </a:cxn>
                <a:cxn ang="f90">
                  <a:pos x="f157" y="f158"/>
                </a:cxn>
                <a:cxn ang="f90">
                  <a:pos x="f139" y="f140"/>
                </a:cxn>
              </a:cxnLst>
              <a:rect l="f135" t="f138" r="f136" b="f137"/>
              <a:pathLst>
                <a:path w="263" h="386">
                  <a:moveTo>
                    <a:pt x="f5" y="f8"/>
                  </a:moveTo>
                  <a:cubicBezTo>
                    <a:pt x="f9" y="f10"/>
                    <a:pt x="f9" y="f11"/>
                    <a:pt x="f12" y="f13"/>
                  </a:cubicBezTo>
                  <a:cubicBezTo>
                    <a:pt x="f14" y="f15"/>
                    <a:pt x="f16" y="f17"/>
                    <a:pt x="f18" y="f19"/>
                  </a:cubicBezTo>
                  <a:cubicBezTo>
                    <a:pt x="f20" y="f21"/>
                    <a:pt x="f22" y="f23"/>
                    <a:pt x="f24" y="f25"/>
                  </a:cubicBezTo>
                  <a:cubicBezTo>
                    <a:pt x="f26" y="f27"/>
                    <a:pt x="f28" y="f29"/>
                    <a:pt x="f30" y="f31"/>
                  </a:cubicBezTo>
                  <a:cubicBezTo>
                    <a:pt x="f32" y="f33"/>
                    <a:pt x="f34" y="f35"/>
                    <a:pt x="f36" y="f37"/>
                  </a:cubicBezTo>
                  <a:cubicBezTo>
                    <a:pt x="f38" y="f39"/>
                    <a:pt x="f38" y="f40"/>
                    <a:pt x="f41" y="f42"/>
                  </a:cubicBezTo>
                  <a:cubicBezTo>
                    <a:pt x="f33" y="f43"/>
                    <a:pt x="f38" y="f44"/>
                    <a:pt x="f38" y="f45"/>
                  </a:cubicBezTo>
                  <a:cubicBezTo>
                    <a:pt x="f46" y="f47"/>
                    <a:pt x="f48" y="f49"/>
                    <a:pt x="f50" y="f5"/>
                  </a:cubicBezTo>
                  <a:cubicBezTo>
                    <a:pt x="f51" y="f24"/>
                    <a:pt x="f6" y="f52"/>
                    <a:pt x="f53" y="f54"/>
                  </a:cubicBezTo>
                  <a:cubicBezTo>
                    <a:pt x="f55" y="f56"/>
                    <a:pt x="f57" y="f7"/>
                    <a:pt x="f5" y="f8"/>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360" name="Freeform 370">
              <a:extLst>
                <a:ext uri="{FF2B5EF4-FFF2-40B4-BE49-F238E27FC236}">
                  <a16:creationId xmlns:a16="http://schemas.microsoft.com/office/drawing/2014/main" id="{B4D972AD-962E-7089-CD87-1F22EE6EF9B2}"/>
                </a:ext>
              </a:extLst>
            </p:cNvPr>
            <p:cNvSpPr/>
            <p:nvPr/>
          </p:nvSpPr>
          <p:spPr>
            <a:xfrm>
              <a:off x="8804885" y="5219971"/>
              <a:ext cx="203197" cy="322261"/>
            </a:xfrm>
            <a:custGeom>
              <a:avLst/>
              <a:gdLst>
                <a:gd name="f0" fmla="val 10800000"/>
                <a:gd name="f1" fmla="val 5400000"/>
                <a:gd name="f2" fmla="val 180"/>
                <a:gd name="f3" fmla="val w"/>
                <a:gd name="f4" fmla="val h"/>
                <a:gd name="f5" fmla="val 0"/>
                <a:gd name="f6" fmla="val 141"/>
                <a:gd name="f7" fmla="val 224"/>
                <a:gd name="f8" fmla="val 61"/>
                <a:gd name="f9" fmla="val 68"/>
                <a:gd name="f10" fmla="val 73"/>
                <a:gd name="f11" fmla="val 79"/>
                <a:gd name="f12" fmla="val 5"/>
                <a:gd name="f13" fmla="val 10"/>
                <a:gd name="f14" fmla="val 16"/>
                <a:gd name="f15" fmla="val 92"/>
                <a:gd name="f16" fmla="val 105"/>
                <a:gd name="f17" fmla="val 117"/>
                <a:gd name="f18" fmla="val 132"/>
                <a:gd name="f19" fmla="val 140"/>
                <a:gd name="f20" fmla="val 24"/>
                <a:gd name="f21" fmla="val 39"/>
                <a:gd name="f22" fmla="val 48"/>
                <a:gd name="f23" fmla="val 57"/>
                <a:gd name="f24" fmla="val 66"/>
                <a:gd name="f25" fmla="val 67"/>
                <a:gd name="f26" fmla="val 70"/>
                <a:gd name="f27" fmla="val 130"/>
                <a:gd name="f28" fmla="val 120"/>
                <a:gd name="f29" fmla="val 112"/>
                <a:gd name="f30" fmla="val 109"/>
                <a:gd name="f31" fmla="val 50"/>
                <a:gd name="f32" fmla="val 104"/>
                <a:gd name="f33" fmla="val 44"/>
                <a:gd name="f34" fmla="val 100"/>
                <a:gd name="f35" fmla="val 88"/>
                <a:gd name="f36" fmla="val 42"/>
                <a:gd name="f37" fmla="val 80"/>
                <a:gd name="f38" fmla="val 41"/>
                <a:gd name="f39" fmla="val 62"/>
                <a:gd name="f40" fmla="val 81"/>
                <a:gd name="f41" fmla="val 102"/>
                <a:gd name="f42" fmla="val 125"/>
                <a:gd name="f43" fmla="val 146"/>
                <a:gd name="f44" fmla="val 168"/>
                <a:gd name="f45" fmla="val 189"/>
                <a:gd name="f46" fmla="val 203"/>
                <a:gd name="f47" fmla="val 131"/>
                <a:gd name="f48" fmla="val 211"/>
                <a:gd name="f49" fmla="val 118"/>
                <a:gd name="f50" fmla="val 93"/>
                <a:gd name="f51" fmla="val 216"/>
                <a:gd name="f52" fmla="val 219"/>
                <a:gd name="f53" fmla="val 78"/>
                <a:gd name="f54" fmla="val 220"/>
                <a:gd name="f55" fmla="val 60"/>
                <a:gd name="f56" fmla="val 36"/>
                <a:gd name="f57" fmla="val 25"/>
                <a:gd name="f58" fmla="val 8"/>
                <a:gd name="f59" fmla="val 187"/>
                <a:gd name="f60" fmla="val 177"/>
                <a:gd name="f61" fmla="val 167"/>
                <a:gd name="f62" fmla="val 157"/>
                <a:gd name="f63" fmla="val 20"/>
                <a:gd name="f64" fmla="val 28"/>
                <a:gd name="f65" fmla="val 31"/>
                <a:gd name="f66" fmla="val 166"/>
                <a:gd name="f67" fmla="val 37"/>
                <a:gd name="f68" fmla="val 184"/>
                <a:gd name="f69" fmla="val 40"/>
                <a:gd name="f70" fmla="val 188"/>
                <a:gd name="f71" fmla="val 51"/>
                <a:gd name="f72" fmla="val 186"/>
                <a:gd name="f73" fmla="val 147"/>
                <a:gd name="f74" fmla="val 126"/>
                <a:gd name="f75" fmla="val 49"/>
                <a:gd name="f76" fmla="val 38"/>
                <a:gd name="f77" fmla="val 7"/>
                <a:gd name="f78" fmla="val 1"/>
                <a:gd name="f79" fmla="val 99"/>
                <a:gd name="f80" fmla="val 59"/>
                <a:gd name="f81" fmla="val 17"/>
                <a:gd name="f82" fmla="val 22"/>
                <a:gd name="f83" fmla="val 34"/>
                <a:gd name="f84" fmla="val 46"/>
                <a:gd name="f85" fmla="val 58"/>
                <a:gd name="f86" fmla="val 15"/>
                <a:gd name="f87" fmla="val 86"/>
                <a:gd name="f88" fmla="val 98"/>
                <a:gd name="f89" fmla="val 108"/>
                <a:gd name="f90" fmla="val 182"/>
                <a:gd name="f91" fmla="val 175"/>
                <a:gd name="f92" fmla="val 163"/>
                <a:gd name="f93" fmla="val 150"/>
                <a:gd name="f94" fmla="val 138"/>
                <a:gd name="f95" fmla="val 96"/>
                <a:gd name="f96" fmla="val 91"/>
                <a:gd name="f97" fmla="val 85"/>
                <a:gd name="f98" fmla="val 55"/>
                <a:gd name="f99" fmla="val 35"/>
                <a:gd name="f100" fmla="val 45"/>
                <a:gd name="f101" fmla="val 76"/>
                <a:gd name="f102" fmla="val 33"/>
                <a:gd name="f103" fmla="val 101"/>
                <a:gd name="f104" fmla="val 47"/>
                <a:gd name="f105" fmla="val 53"/>
                <a:gd name="f106" fmla="+- 0 0 -90"/>
                <a:gd name="f107" fmla="*/ f3 1 141"/>
                <a:gd name="f108" fmla="*/ f4 1 224"/>
                <a:gd name="f109" fmla="val f5"/>
                <a:gd name="f110" fmla="val f6"/>
                <a:gd name="f111" fmla="val f7"/>
                <a:gd name="f112" fmla="*/ f106 f0 1"/>
                <a:gd name="f113" fmla="+- f111 0 f109"/>
                <a:gd name="f114" fmla="+- f110 0 f109"/>
                <a:gd name="f115" fmla="*/ f112 1 f2"/>
                <a:gd name="f116" fmla="*/ f114 1 141"/>
                <a:gd name="f117" fmla="*/ f113 1 224"/>
                <a:gd name="f118" fmla="*/ 61 f114 1"/>
                <a:gd name="f119" fmla="*/ 0 f113 1"/>
                <a:gd name="f120" fmla="*/ 79 f114 1"/>
                <a:gd name="f121" fmla="*/ 16 f113 1"/>
                <a:gd name="f122" fmla="*/ 117 f114 1"/>
                <a:gd name="f123" fmla="*/ 140 f114 1"/>
                <a:gd name="f124" fmla="*/ 39 f113 1"/>
                <a:gd name="f125" fmla="*/ 66 f113 1"/>
                <a:gd name="f126" fmla="*/ 70 f113 1"/>
                <a:gd name="f127" fmla="*/ 112 f114 1"/>
                <a:gd name="f128" fmla="*/ 104 f114 1"/>
                <a:gd name="f129" fmla="*/ 44 f113 1"/>
                <a:gd name="f130" fmla="*/ 80 f114 1"/>
                <a:gd name="f131" fmla="*/ 41 f113 1"/>
                <a:gd name="f132" fmla="*/ 102 f113 1"/>
                <a:gd name="f133" fmla="*/ 125 f113 1"/>
                <a:gd name="f134" fmla="*/ 189 f113 1"/>
                <a:gd name="f135" fmla="*/ 118 f114 1"/>
                <a:gd name="f136" fmla="*/ 211 f113 1"/>
                <a:gd name="f137" fmla="*/ 78 f114 1"/>
                <a:gd name="f138" fmla="*/ 224 f113 1"/>
                <a:gd name="f139" fmla="*/ 60 f114 1"/>
                <a:gd name="f140" fmla="*/ 25 f114 1"/>
                <a:gd name="f141" fmla="*/ 0 f114 1"/>
                <a:gd name="f142" fmla="*/ 187 f113 1"/>
                <a:gd name="f143" fmla="*/ 157 f113 1"/>
                <a:gd name="f144" fmla="*/ 28 f114 1"/>
                <a:gd name="f145" fmla="*/ 37 f114 1"/>
                <a:gd name="f146" fmla="*/ 184 f113 1"/>
                <a:gd name="f147" fmla="*/ 126 f113 1"/>
                <a:gd name="f148" fmla="*/ 1 f114 1"/>
                <a:gd name="f149" fmla="*/ 99 f113 1"/>
                <a:gd name="f150" fmla="*/ 22 f114 1"/>
                <a:gd name="f151" fmla="*/ 58 f114 1"/>
                <a:gd name="f152" fmla="*/ 15 f113 1"/>
                <a:gd name="f153" fmla="*/ 186 f113 1"/>
                <a:gd name="f154" fmla="*/ 98 f114 1"/>
                <a:gd name="f155" fmla="*/ 108 f114 1"/>
                <a:gd name="f156" fmla="*/ 175 f113 1"/>
                <a:gd name="f157" fmla="*/ 109 f114 1"/>
                <a:gd name="f158" fmla="*/ 138 f113 1"/>
                <a:gd name="f159" fmla="*/ 96 f114 1"/>
                <a:gd name="f160" fmla="*/ 46 f114 1"/>
                <a:gd name="f161" fmla="*/ 31 f114 1"/>
                <a:gd name="f162" fmla="*/ 57 f113 1"/>
                <a:gd name="f163" fmla="*/ 86 f113 1"/>
                <a:gd name="f164" fmla="*/ 40 f114 1"/>
                <a:gd name="f165" fmla="*/ 101 f113 1"/>
                <a:gd name="f166" fmla="+- f115 0 f1"/>
                <a:gd name="f167" fmla="*/ f118 1 141"/>
                <a:gd name="f168" fmla="*/ f119 1 224"/>
                <a:gd name="f169" fmla="*/ f120 1 141"/>
                <a:gd name="f170" fmla="*/ f121 1 224"/>
                <a:gd name="f171" fmla="*/ f122 1 141"/>
                <a:gd name="f172" fmla="*/ f123 1 141"/>
                <a:gd name="f173" fmla="*/ f124 1 224"/>
                <a:gd name="f174" fmla="*/ f125 1 224"/>
                <a:gd name="f175" fmla="*/ f126 1 224"/>
                <a:gd name="f176" fmla="*/ f127 1 141"/>
                <a:gd name="f177" fmla="*/ f128 1 141"/>
                <a:gd name="f178" fmla="*/ f129 1 224"/>
                <a:gd name="f179" fmla="*/ f130 1 141"/>
                <a:gd name="f180" fmla="*/ f131 1 224"/>
                <a:gd name="f181" fmla="*/ f132 1 224"/>
                <a:gd name="f182" fmla="*/ f133 1 224"/>
                <a:gd name="f183" fmla="*/ f134 1 224"/>
                <a:gd name="f184" fmla="*/ f135 1 141"/>
                <a:gd name="f185" fmla="*/ f136 1 224"/>
                <a:gd name="f186" fmla="*/ f137 1 141"/>
                <a:gd name="f187" fmla="*/ f138 1 224"/>
                <a:gd name="f188" fmla="*/ f139 1 141"/>
                <a:gd name="f189" fmla="*/ f140 1 141"/>
                <a:gd name="f190" fmla="*/ f141 1 141"/>
                <a:gd name="f191" fmla="*/ f142 1 224"/>
                <a:gd name="f192" fmla="*/ f143 1 224"/>
                <a:gd name="f193" fmla="*/ f144 1 141"/>
                <a:gd name="f194" fmla="*/ f145 1 141"/>
                <a:gd name="f195" fmla="*/ f146 1 224"/>
                <a:gd name="f196" fmla="*/ f147 1 224"/>
                <a:gd name="f197" fmla="*/ f148 1 141"/>
                <a:gd name="f198" fmla="*/ f149 1 224"/>
                <a:gd name="f199" fmla="*/ f150 1 141"/>
                <a:gd name="f200" fmla="*/ f151 1 141"/>
                <a:gd name="f201" fmla="*/ f152 1 224"/>
                <a:gd name="f202" fmla="*/ f153 1 224"/>
                <a:gd name="f203" fmla="*/ f154 1 141"/>
                <a:gd name="f204" fmla="*/ f155 1 141"/>
                <a:gd name="f205" fmla="*/ f156 1 224"/>
                <a:gd name="f206" fmla="*/ f157 1 141"/>
                <a:gd name="f207" fmla="*/ f158 1 224"/>
                <a:gd name="f208" fmla="*/ f159 1 141"/>
                <a:gd name="f209" fmla="*/ f160 1 141"/>
                <a:gd name="f210" fmla="*/ f161 1 141"/>
                <a:gd name="f211" fmla="*/ f162 1 224"/>
                <a:gd name="f212" fmla="*/ f163 1 224"/>
                <a:gd name="f213" fmla="*/ f164 1 141"/>
                <a:gd name="f214" fmla="*/ f165 1 224"/>
                <a:gd name="f215" fmla="*/ 0 1 f116"/>
                <a:gd name="f216" fmla="*/ f110 1 f116"/>
                <a:gd name="f217" fmla="*/ 0 1 f117"/>
                <a:gd name="f218" fmla="*/ f111 1 f117"/>
                <a:gd name="f219" fmla="*/ f167 1 f116"/>
                <a:gd name="f220" fmla="*/ f168 1 f117"/>
                <a:gd name="f221" fmla="*/ f169 1 f116"/>
                <a:gd name="f222" fmla="*/ f170 1 f117"/>
                <a:gd name="f223" fmla="*/ f171 1 f116"/>
                <a:gd name="f224" fmla="*/ f172 1 f116"/>
                <a:gd name="f225" fmla="*/ f173 1 f117"/>
                <a:gd name="f226" fmla="*/ f174 1 f117"/>
                <a:gd name="f227" fmla="*/ f175 1 f117"/>
                <a:gd name="f228" fmla="*/ f176 1 f116"/>
                <a:gd name="f229" fmla="*/ f177 1 f116"/>
                <a:gd name="f230" fmla="*/ f178 1 f117"/>
                <a:gd name="f231" fmla="*/ f179 1 f116"/>
                <a:gd name="f232" fmla="*/ f180 1 f117"/>
                <a:gd name="f233" fmla="*/ f181 1 f117"/>
                <a:gd name="f234" fmla="*/ f182 1 f117"/>
                <a:gd name="f235" fmla="*/ f183 1 f117"/>
                <a:gd name="f236" fmla="*/ f184 1 f116"/>
                <a:gd name="f237" fmla="*/ f185 1 f117"/>
                <a:gd name="f238" fmla="*/ f186 1 f116"/>
                <a:gd name="f239" fmla="*/ f187 1 f117"/>
                <a:gd name="f240" fmla="*/ f188 1 f116"/>
                <a:gd name="f241" fmla="*/ f189 1 f116"/>
                <a:gd name="f242" fmla="*/ f190 1 f116"/>
                <a:gd name="f243" fmla="*/ f191 1 f117"/>
                <a:gd name="f244" fmla="*/ f192 1 f117"/>
                <a:gd name="f245" fmla="*/ f193 1 f116"/>
                <a:gd name="f246" fmla="*/ f194 1 f116"/>
                <a:gd name="f247" fmla="*/ f195 1 f117"/>
                <a:gd name="f248" fmla="*/ f196 1 f117"/>
                <a:gd name="f249" fmla="*/ f197 1 f116"/>
                <a:gd name="f250" fmla="*/ f198 1 f117"/>
                <a:gd name="f251" fmla="*/ f199 1 f116"/>
                <a:gd name="f252" fmla="*/ f200 1 f116"/>
                <a:gd name="f253" fmla="*/ f201 1 f117"/>
                <a:gd name="f254" fmla="*/ f202 1 f117"/>
                <a:gd name="f255" fmla="*/ f203 1 f116"/>
                <a:gd name="f256" fmla="*/ f204 1 f116"/>
                <a:gd name="f257" fmla="*/ f205 1 f117"/>
                <a:gd name="f258" fmla="*/ f206 1 f116"/>
                <a:gd name="f259" fmla="*/ f207 1 f117"/>
                <a:gd name="f260" fmla="*/ f208 1 f116"/>
                <a:gd name="f261" fmla="*/ f209 1 f116"/>
                <a:gd name="f262" fmla="*/ f210 1 f116"/>
                <a:gd name="f263" fmla="*/ f211 1 f117"/>
                <a:gd name="f264" fmla="*/ f212 1 f117"/>
                <a:gd name="f265" fmla="*/ f213 1 f116"/>
                <a:gd name="f266" fmla="*/ f214 1 f117"/>
                <a:gd name="f267" fmla="*/ f215 f107 1"/>
                <a:gd name="f268" fmla="*/ f216 f107 1"/>
                <a:gd name="f269" fmla="*/ f218 f108 1"/>
                <a:gd name="f270" fmla="*/ f217 f108 1"/>
                <a:gd name="f271" fmla="*/ f219 f107 1"/>
                <a:gd name="f272" fmla="*/ f220 f108 1"/>
                <a:gd name="f273" fmla="*/ f221 f107 1"/>
                <a:gd name="f274" fmla="*/ f222 f108 1"/>
                <a:gd name="f275" fmla="*/ f223 f107 1"/>
                <a:gd name="f276" fmla="*/ f224 f107 1"/>
                <a:gd name="f277" fmla="*/ f225 f108 1"/>
                <a:gd name="f278" fmla="*/ f226 f108 1"/>
                <a:gd name="f279" fmla="*/ f227 f108 1"/>
                <a:gd name="f280" fmla="*/ f228 f107 1"/>
                <a:gd name="f281" fmla="*/ f229 f107 1"/>
                <a:gd name="f282" fmla="*/ f230 f108 1"/>
                <a:gd name="f283" fmla="*/ f231 f107 1"/>
                <a:gd name="f284" fmla="*/ f232 f108 1"/>
                <a:gd name="f285" fmla="*/ f233 f108 1"/>
                <a:gd name="f286" fmla="*/ f234 f108 1"/>
                <a:gd name="f287" fmla="*/ f235 f108 1"/>
                <a:gd name="f288" fmla="*/ f236 f107 1"/>
                <a:gd name="f289" fmla="*/ f237 f108 1"/>
                <a:gd name="f290" fmla="*/ f238 f107 1"/>
                <a:gd name="f291" fmla="*/ f239 f108 1"/>
                <a:gd name="f292" fmla="*/ f240 f107 1"/>
                <a:gd name="f293" fmla="*/ f241 f107 1"/>
                <a:gd name="f294" fmla="*/ f242 f107 1"/>
                <a:gd name="f295" fmla="*/ f243 f108 1"/>
                <a:gd name="f296" fmla="*/ f244 f108 1"/>
                <a:gd name="f297" fmla="*/ f245 f107 1"/>
                <a:gd name="f298" fmla="*/ f246 f107 1"/>
                <a:gd name="f299" fmla="*/ f247 f108 1"/>
                <a:gd name="f300" fmla="*/ f248 f108 1"/>
                <a:gd name="f301" fmla="*/ f249 f107 1"/>
                <a:gd name="f302" fmla="*/ f250 f108 1"/>
                <a:gd name="f303" fmla="*/ f251 f107 1"/>
                <a:gd name="f304" fmla="*/ f252 f107 1"/>
                <a:gd name="f305" fmla="*/ f253 f108 1"/>
                <a:gd name="f306" fmla="*/ f254 f108 1"/>
                <a:gd name="f307" fmla="*/ f255 f107 1"/>
                <a:gd name="f308" fmla="*/ f256 f107 1"/>
                <a:gd name="f309" fmla="*/ f257 f108 1"/>
                <a:gd name="f310" fmla="*/ f258 f107 1"/>
                <a:gd name="f311" fmla="*/ f259 f108 1"/>
                <a:gd name="f312" fmla="*/ f260 f107 1"/>
                <a:gd name="f313" fmla="*/ f261 f107 1"/>
                <a:gd name="f314" fmla="*/ f262 f107 1"/>
                <a:gd name="f315" fmla="*/ f263 f108 1"/>
                <a:gd name="f316" fmla="*/ f264 f108 1"/>
                <a:gd name="f317" fmla="*/ f265 f107 1"/>
                <a:gd name="f318" fmla="*/ f266 f108 1"/>
              </a:gdLst>
              <a:ahLst/>
              <a:cxnLst>
                <a:cxn ang="3cd4">
                  <a:pos x="hc" y="t"/>
                </a:cxn>
                <a:cxn ang="0">
                  <a:pos x="r" y="vc"/>
                </a:cxn>
                <a:cxn ang="cd4">
                  <a:pos x="hc" y="b"/>
                </a:cxn>
                <a:cxn ang="cd2">
                  <a:pos x="l" y="vc"/>
                </a:cxn>
                <a:cxn ang="f166">
                  <a:pos x="f271" y="f272"/>
                </a:cxn>
                <a:cxn ang="f166">
                  <a:pos x="f273" y="f272"/>
                </a:cxn>
                <a:cxn ang="f166">
                  <a:pos x="f273" y="f274"/>
                </a:cxn>
                <a:cxn ang="f166">
                  <a:pos x="f275" y="f274"/>
                </a:cxn>
                <a:cxn ang="f166">
                  <a:pos x="f276" y="f277"/>
                </a:cxn>
                <a:cxn ang="f166">
                  <a:pos x="f276" y="f278"/>
                </a:cxn>
                <a:cxn ang="f166">
                  <a:pos x="f276" y="f279"/>
                </a:cxn>
                <a:cxn ang="f166">
                  <a:pos x="f280" y="f279"/>
                </a:cxn>
                <a:cxn ang="f166">
                  <a:pos x="f281" y="f282"/>
                </a:cxn>
                <a:cxn ang="f166">
                  <a:pos x="f283" y="f284"/>
                </a:cxn>
                <a:cxn ang="f166">
                  <a:pos x="f283" y="f285"/>
                </a:cxn>
                <a:cxn ang="f166">
                  <a:pos x="f275" y="f285"/>
                </a:cxn>
                <a:cxn ang="f166">
                  <a:pos x="f276" y="f286"/>
                </a:cxn>
                <a:cxn ang="f166">
                  <a:pos x="f276" y="f287"/>
                </a:cxn>
                <a:cxn ang="f166">
                  <a:pos x="f288" y="f289"/>
                </a:cxn>
                <a:cxn ang="f166">
                  <a:pos x="f283" y="f289"/>
                </a:cxn>
                <a:cxn ang="f166">
                  <a:pos x="f290" y="f291"/>
                </a:cxn>
                <a:cxn ang="f166">
                  <a:pos x="f271" y="f291"/>
                </a:cxn>
                <a:cxn ang="f166">
                  <a:pos x="f292" y="f289"/>
                </a:cxn>
                <a:cxn ang="f166">
                  <a:pos x="f293" y="f289"/>
                </a:cxn>
                <a:cxn ang="f166">
                  <a:pos x="f294" y="f295"/>
                </a:cxn>
                <a:cxn ang="f166">
                  <a:pos x="f294" y="f296"/>
                </a:cxn>
                <a:cxn ang="f166">
                  <a:pos x="f297" y="f296"/>
                </a:cxn>
                <a:cxn ang="f166">
                  <a:pos x="f298" y="f299"/>
                </a:cxn>
                <a:cxn ang="f166">
                  <a:pos x="f292" y="f295"/>
                </a:cxn>
                <a:cxn ang="f166">
                  <a:pos x="f292" y="f300"/>
                </a:cxn>
                <a:cxn ang="f166">
                  <a:pos x="f297" y="f300"/>
                </a:cxn>
                <a:cxn ang="f166">
                  <a:pos x="f301" y="f302"/>
                </a:cxn>
                <a:cxn ang="f166">
                  <a:pos x="f294" y="f277"/>
                </a:cxn>
                <a:cxn ang="f166">
                  <a:pos x="f303" y="f274"/>
                </a:cxn>
                <a:cxn ang="f166">
                  <a:pos x="f304" y="f274"/>
                </a:cxn>
                <a:cxn ang="f166">
                  <a:pos x="f292" y="f305"/>
                </a:cxn>
                <a:cxn ang="f166">
                  <a:pos x="f271" y="f272"/>
                </a:cxn>
                <a:cxn ang="f166">
                  <a:pos x="f283" y="f300"/>
                </a:cxn>
                <a:cxn ang="f166">
                  <a:pos x="f283" y="f306"/>
                </a:cxn>
                <a:cxn ang="f166">
                  <a:pos x="f307" y="f306"/>
                </a:cxn>
                <a:cxn ang="f166">
                  <a:pos x="f308" y="f309"/>
                </a:cxn>
                <a:cxn ang="f166">
                  <a:pos x="f310" y="f311"/>
                </a:cxn>
                <a:cxn ang="f166">
                  <a:pos x="f312" y="f300"/>
                </a:cxn>
                <a:cxn ang="f166">
                  <a:pos x="f283" y="f300"/>
                </a:cxn>
                <a:cxn ang="f166">
                  <a:pos x="f292" y="f284"/>
                </a:cxn>
                <a:cxn ang="f166">
                  <a:pos x="f313" y="f284"/>
                </a:cxn>
                <a:cxn ang="f166">
                  <a:pos x="f314" y="f315"/>
                </a:cxn>
                <a:cxn ang="f166">
                  <a:pos x="f314" y="f316"/>
                </a:cxn>
                <a:cxn ang="f166">
                  <a:pos x="f317" y="f318"/>
                </a:cxn>
                <a:cxn ang="f166">
                  <a:pos x="f292" y="f318"/>
                </a:cxn>
                <a:cxn ang="f166">
                  <a:pos x="f292" y="f284"/>
                </a:cxn>
              </a:cxnLst>
              <a:rect l="f267" t="f270" r="f268" b="f269"/>
              <a:pathLst>
                <a:path w="141" h="224">
                  <a:moveTo>
                    <a:pt x="f8" y="f5"/>
                  </a:moveTo>
                  <a:cubicBezTo>
                    <a:pt x="f9" y="f5"/>
                    <a:pt x="f10" y="f5"/>
                    <a:pt x="f11" y="f5"/>
                  </a:cubicBezTo>
                  <a:cubicBezTo>
                    <a:pt x="f11" y="f12"/>
                    <a:pt x="f11" y="f13"/>
                    <a:pt x="f11" y="f14"/>
                  </a:cubicBezTo>
                  <a:cubicBezTo>
                    <a:pt x="f15" y="f14"/>
                    <a:pt x="f16" y="f14"/>
                    <a:pt x="f17" y="f14"/>
                  </a:cubicBezTo>
                  <a:cubicBezTo>
                    <a:pt x="f18" y="f14"/>
                    <a:pt x="f19" y="f20"/>
                    <a:pt x="f19" y="f21"/>
                  </a:cubicBezTo>
                  <a:cubicBezTo>
                    <a:pt x="f6" y="f22"/>
                    <a:pt x="f19" y="f23"/>
                    <a:pt x="f19" y="f24"/>
                  </a:cubicBezTo>
                  <a:cubicBezTo>
                    <a:pt x="f19" y="f25"/>
                    <a:pt x="f19" y="f9"/>
                    <a:pt x="f19" y="f26"/>
                  </a:cubicBezTo>
                  <a:cubicBezTo>
                    <a:pt x="f27" y="f26"/>
                    <a:pt x="f28" y="f26"/>
                    <a:pt x="f29" y="f26"/>
                  </a:cubicBezTo>
                  <a:cubicBezTo>
                    <a:pt x="f30" y="f8"/>
                    <a:pt x="f30" y="f31"/>
                    <a:pt x="f32" y="f33"/>
                  </a:cubicBezTo>
                  <a:cubicBezTo>
                    <a:pt x="f34" y="f21"/>
                    <a:pt x="f35" y="f36"/>
                    <a:pt x="f37" y="f38"/>
                  </a:cubicBezTo>
                  <a:cubicBezTo>
                    <a:pt x="f37" y="f39"/>
                    <a:pt x="f37" y="f40"/>
                    <a:pt x="f37" y="f41"/>
                  </a:cubicBezTo>
                  <a:cubicBezTo>
                    <a:pt x="f15" y="f41"/>
                    <a:pt x="f32" y="f41"/>
                    <a:pt x="f17" y="f41"/>
                  </a:cubicBezTo>
                  <a:cubicBezTo>
                    <a:pt x="f18" y="f41"/>
                    <a:pt x="f19" y="f30"/>
                    <a:pt x="f19" y="f42"/>
                  </a:cubicBezTo>
                  <a:cubicBezTo>
                    <a:pt x="f19" y="f43"/>
                    <a:pt x="f19" y="f44"/>
                    <a:pt x="f19" y="f45"/>
                  </a:cubicBezTo>
                  <a:cubicBezTo>
                    <a:pt x="f19" y="f46"/>
                    <a:pt x="f47" y="f48"/>
                    <a:pt x="f49" y="f48"/>
                  </a:cubicBezTo>
                  <a:cubicBezTo>
                    <a:pt x="f16" y="f48"/>
                    <a:pt x="f50" y="f48"/>
                    <a:pt x="f37" y="f48"/>
                  </a:cubicBezTo>
                  <a:cubicBezTo>
                    <a:pt x="f11" y="f51"/>
                    <a:pt x="f11" y="f52"/>
                    <a:pt x="f53" y="f7"/>
                  </a:cubicBezTo>
                  <a:cubicBezTo>
                    <a:pt x="f10" y="f7"/>
                    <a:pt x="f25" y="f7"/>
                    <a:pt x="f8" y="f7"/>
                  </a:cubicBezTo>
                  <a:cubicBezTo>
                    <a:pt x="f8" y="f54"/>
                    <a:pt x="f55" y="f51"/>
                    <a:pt x="f55" y="f48"/>
                  </a:cubicBezTo>
                  <a:cubicBezTo>
                    <a:pt x="f22" y="f48"/>
                    <a:pt x="f56" y="f48"/>
                    <a:pt x="f57" y="f48"/>
                  </a:cubicBezTo>
                  <a:cubicBezTo>
                    <a:pt x="f58" y="f48"/>
                    <a:pt x="f5" y="f46"/>
                    <a:pt x="f5" y="f59"/>
                  </a:cubicBezTo>
                  <a:cubicBezTo>
                    <a:pt x="f5" y="f60"/>
                    <a:pt x="f5" y="f61"/>
                    <a:pt x="f5" y="f62"/>
                  </a:cubicBezTo>
                  <a:cubicBezTo>
                    <a:pt x="f13" y="f62"/>
                    <a:pt x="f63" y="f62"/>
                    <a:pt x="f64" y="f62"/>
                  </a:cubicBezTo>
                  <a:cubicBezTo>
                    <a:pt x="f65" y="f66"/>
                    <a:pt x="f65" y="f60"/>
                    <a:pt x="f67" y="f68"/>
                  </a:cubicBezTo>
                  <a:cubicBezTo>
                    <a:pt x="f69" y="f70"/>
                    <a:pt x="f71" y="f72"/>
                    <a:pt x="f55" y="f59"/>
                  </a:cubicBezTo>
                  <a:cubicBezTo>
                    <a:pt x="f55" y="f66"/>
                    <a:pt x="f55" y="f73"/>
                    <a:pt x="f55" y="f74"/>
                  </a:cubicBezTo>
                  <a:cubicBezTo>
                    <a:pt x="f75" y="f74"/>
                    <a:pt x="f76" y="f74"/>
                    <a:pt x="f64" y="f74"/>
                  </a:cubicBezTo>
                  <a:cubicBezTo>
                    <a:pt x="f77" y="f74"/>
                    <a:pt x="f78" y="f28"/>
                    <a:pt x="f78" y="f79"/>
                  </a:cubicBezTo>
                  <a:cubicBezTo>
                    <a:pt x="f78" y="f11"/>
                    <a:pt x="f5" y="f80"/>
                    <a:pt x="f5" y="f21"/>
                  </a:cubicBezTo>
                  <a:cubicBezTo>
                    <a:pt x="f5" y="f57"/>
                    <a:pt x="f58" y="f81"/>
                    <a:pt x="f82" y="f14"/>
                  </a:cubicBezTo>
                  <a:cubicBezTo>
                    <a:pt x="f83" y="f14"/>
                    <a:pt x="f84" y="f14"/>
                    <a:pt x="f85" y="f14"/>
                  </a:cubicBezTo>
                  <a:cubicBezTo>
                    <a:pt x="f85" y="f14"/>
                    <a:pt x="f80" y="f86"/>
                    <a:pt x="f55" y="f86"/>
                  </a:cubicBezTo>
                  <a:cubicBezTo>
                    <a:pt x="f55" y="f13"/>
                    <a:pt x="f8" y="f12"/>
                    <a:pt x="f8" y="f5"/>
                  </a:cubicBezTo>
                  <a:close/>
                  <a:moveTo>
                    <a:pt x="f37" y="f74"/>
                  </a:moveTo>
                  <a:cubicBezTo>
                    <a:pt x="f37" y="f73"/>
                    <a:pt x="f37" y="f66"/>
                    <a:pt x="f37" y="f72"/>
                  </a:cubicBezTo>
                  <a:cubicBezTo>
                    <a:pt x="f87" y="f72"/>
                    <a:pt x="f15" y="f72"/>
                    <a:pt x="f88" y="f72"/>
                  </a:cubicBezTo>
                  <a:cubicBezTo>
                    <a:pt x="f32" y="f72"/>
                    <a:pt x="f89" y="f90"/>
                    <a:pt x="f89" y="f91"/>
                  </a:cubicBezTo>
                  <a:cubicBezTo>
                    <a:pt x="f30" y="f92"/>
                    <a:pt x="f30" y="f93"/>
                    <a:pt x="f30" y="f94"/>
                  </a:cubicBezTo>
                  <a:cubicBezTo>
                    <a:pt x="f89" y="f27"/>
                    <a:pt x="f32" y="f74"/>
                    <a:pt x="f95" y="f74"/>
                  </a:cubicBezTo>
                  <a:cubicBezTo>
                    <a:pt x="f96" y="f74"/>
                    <a:pt x="f97" y="f74"/>
                    <a:pt x="f37" y="f74"/>
                  </a:cubicBezTo>
                  <a:close/>
                  <a:moveTo>
                    <a:pt x="f55" y="f38"/>
                  </a:moveTo>
                  <a:cubicBezTo>
                    <a:pt x="f98" y="f38"/>
                    <a:pt x="f31" y="f38"/>
                    <a:pt x="f84" y="f38"/>
                  </a:cubicBezTo>
                  <a:cubicBezTo>
                    <a:pt x="f99" y="f36"/>
                    <a:pt x="f65" y="f100"/>
                    <a:pt x="f65" y="f23"/>
                  </a:cubicBezTo>
                  <a:cubicBezTo>
                    <a:pt x="f65" y="f24"/>
                    <a:pt x="f65" y="f101"/>
                    <a:pt x="f65" y="f87"/>
                  </a:cubicBezTo>
                  <a:cubicBezTo>
                    <a:pt x="f65" y="f50"/>
                    <a:pt x="f102" y="f34"/>
                    <a:pt x="f69" y="f103"/>
                  </a:cubicBezTo>
                  <a:cubicBezTo>
                    <a:pt x="f104" y="f41"/>
                    <a:pt x="f105" y="f103"/>
                    <a:pt x="f55" y="f103"/>
                  </a:cubicBezTo>
                  <a:cubicBezTo>
                    <a:pt x="f55" y="f40"/>
                    <a:pt x="f55" y="f39"/>
                    <a:pt x="f55" y="f38"/>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361" name="Freeform 371">
              <a:extLst>
                <a:ext uri="{FF2B5EF4-FFF2-40B4-BE49-F238E27FC236}">
                  <a16:creationId xmlns:a16="http://schemas.microsoft.com/office/drawing/2014/main" id="{9C18AAA3-E56F-A42D-5476-5B1D3E35C421}"/>
                </a:ext>
              </a:extLst>
            </p:cNvPr>
            <p:cNvSpPr/>
            <p:nvPr/>
          </p:nvSpPr>
          <p:spPr>
            <a:xfrm>
              <a:off x="9709766" y="5078687"/>
              <a:ext cx="131765" cy="530223"/>
            </a:xfrm>
            <a:custGeom>
              <a:avLst/>
              <a:gdLst>
                <a:gd name="f0" fmla="val 10800000"/>
                <a:gd name="f1" fmla="val 5400000"/>
                <a:gd name="f2" fmla="val 180"/>
                <a:gd name="f3" fmla="val w"/>
                <a:gd name="f4" fmla="val h"/>
                <a:gd name="f5" fmla="val 0"/>
                <a:gd name="f6" fmla="val 91"/>
                <a:gd name="f7" fmla="val 367"/>
                <a:gd name="f8" fmla="val 46"/>
                <a:gd name="f9" fmla="val 51"/>
                <a:gd name="f10" fmla="val 9"/>
                <a:gd name="f11" fmla="val 56"/>
                <a:gd name="f12" fmla="val 17"/>
                <a:gd name="f13" fmla="val 60"/>
                <a:gd name="f14" fmla="val 24"/>
                <a:gd name="f15" fmla="val 70"/>
                <a:gd name="f16" fmla="val 43"/>
                <a:gd name="f17" fmla="val 81"/>
                <a:gd name="f18" fmla="val 61"/>
                <a:gd name="f19" fmla="val 80"/>
                <a:gd name="f20" fmla="val 84"/>
                <a:gd name="f21" fmla="val 78"/>
                <a:gd name="f22" fmla="val 71"/>
                <a:gd name="f23" fmla="val 82"/>
                <a:gd name="f24" fmla="val 177"/>
                <a:gd name="f25" fmla="val 272"/>
                <a:gd name="f26" fmla="val 54"/>
                <a:gd name="f27" fmla="val 37"/>
                <a:gd name="f28" fmla="val 20"/>
                <a:gd name="f29" fmla="val 13"/>
                <a:gd name="f30" fmla="val 8"/>
                <a:gd name="f31" fmla="val 16"/>
                <a:gd name="f32" fmla="val 30"/>
                <a:gd name="f33" fmla="val 28"/>
                <a:gd name="f34" fmla="+- 0 0 -90"/>
                <a:gd name="f35" fmla="*/ f3 1 91"/>
                <a:gd name="f36" fmla="*/ f4 1 367"/>
                <a:gd name="f37" fmla="val f5"/>
                <a:gd name="f38" fmla="val f6"/>
                <a:gd name="f39" fmla="val f7"/>
                <a:gd name="f40" fmla="*/ f34 f0 1"/>
                <a:gd name="f41" fmla="+- f39 0 f37"/>
                <a:gd name="f42" fmla="+- f38 0 f37"/>
                <a:gd name="f43" fmla="*/ f40 1 f2"/>
                <a:gd name="f44" fmla="*/ f42 1 91"/>
                <a:gd name="f45" fmla="*/ f41 1 367"/>
                <a:gd name="f46" fmla="*/ 46 f42 1"/>
                <a:gd name="f47" fmla="*/ 0 f41 1"/>
                <a:gd name="f48" fmla="*/ 60 f42 1"/>
                <a:gd name="f49" fmla="*/ 24 f41 1"/>
                <a:gd name="f50" fmla="*/ 91 f42 1"/>
                <a:gd name="f51" fmla="*/ 80 f41 1"/>
                <a:gd name="f52" fmla="*/ 71 f42 1"/>
                <a:gd name="f53" fmla="*/ 82 f41 1"/>
                <a:gd name="f54" fmla="*/ 367 f41 1"/>
                <a:gd name="f55" fmla="*/ 20 f42 1"/>
                <a:gd name="f56" fmla="*/ 81 f41 1"/>
                <a:gd name="f57" fmla="*/ 0 f42 1"/>
                <a:gd name="f58" fmla="+- f43 0 f1"/>
                <a:gd name="f59" fmla="*/ f46 1 91"/>
                <a:gd name="f60" fmla="*/ f47 1 367"/>
                <a:gd name="f61" fmla="*/ f48 1 91"/>
                <a:gd name="f62" fmla="*/ f49 1 367"/>
                <a:gd name="f63" fmla="*/ f50 1 91"/>
                <a:gd name="f64" fmla="*/ f51 1 367"/>
                <a:gd name="f65" fmla="*/ f52 1 91"/>
                <a:gd name="f66" fmla="*/ f53 1 367"/>
                <a:gd name="f67" fmla="*/ f54 1 367"/>
                <a:gd name="f68" fmla="*/ f55 1 91"/>
                <a:gd name="f69" fmla="*/ f56 1 367"/>
                <a:gd name="f70" fmla="*/ f57 1 91"/>
                <a:gd name="f71" fmla="*/ 0 1 f44"/>
                <a:gd name="f72" fmla="*/ f38 1 f44"/>
                <a:gd name="f73" fmla="*/ 0 1 f45"/>
                <a:gd name="f74" fmla="*/ f39 1 f45"/>
                <a:gd name="f75" fmla="*/ f59 1 f44"/>
                <a:gd name="f76" fmla="*/ f60 1 f45"/>
                <a:gd name="f77" fmla="*/ f61 1 f44"/>
                <a:gd name="f78" fmla="*/ f62 1 f45"/>
                <a:gd name="f79" fmla="*/ f63 1 f44"/>
                <a:gd name="f80" fmla="*/ f64 1 f45"/>
                <a:gd name="f81" fmla="*/ f65 1 f44"/>
                <a:gd name="f82" fmla="*/ f66 1 f45"/>
                <a:gd name="f83" fmla="*/ f67 1 f45"/>
                <a:gd name="f84" fmla="*/ f68 1 f44"/>
                <a:gd name="f85" fmla="*/ f69 1 f45"/>
                <a:gd name="f86" fmla="*/ f70 1 f44"/>
                <a:gd name="f87" fmla="*/ f71 f35 1"/>
                <a:gd name="f88" fmla="*/ f72 f35 1"/>
                <a:gd name="f89" fmla="*/ f74 f36 1"/>
                <a:gd name="f90" fmla="*/ f73 f36 1"/>
                <a:gd name="f91" fmla="*/ f75 f35 1"/>
                <a:gd name="f92" fmla="*/ f76 f36 1"/>
                <a:gd name="f93" fmla="*/ f77 f35 1"/>
                <a:gd name="f94" fmla="*/ f78 f36 1"/>
                <a:gd name="f95" fmla="*/ f79 f35 1"/>
                <a:gd name="f96" fmla="*/ f80 f36 1"/>
                <a:gd name="f97" fmla="*/ f81 f35 1"/>
                <a:gd name="f98" fmla="*/ f82 f36 1"/>
                <a:gd name="f99" fmla="*/ f83 f36 1"/>
                <a:gd name="f100" fmla="*/ f84 f35 1"/>
                <a:gd name="f101" fmla="*/ f85 f36 1"/>
                <a:gd name="f102" fmla="*/ f86 f35 1"/>
              </a:gdLst>
              <a:ahLst/>
              <a:cxnLst>
                <a:cxn ang="3cd4">
                  <a:pos x="hc" y="t"/>
                </a:cxn>
                <a:cxn ang="0">
                  <a:pos x="r" y="vc"/>
                </a:cxn>
                <a:cxn ang="cd4">
                  <a:pos x="hc" y="b"/>
                </a:cxn>
                <a:cxn ang="cd2">
                  <a:pos x="l" y="vc"/>
                </a:cxn>
                <a:cxn ang="f58">
                  <a:pos x="f91" y="f92"/>
                </a:cxn>
                <a:cxn ang="f58">
                  <a:pos x="f93" y="f94"/>
                </a:cxn>
                <a:cxn ang="f58">
                  <a:pos x="f95" y="f96"/>
                </a:cxn>
                <a:cxn ang="f58">
                  <a:pos x="f97" y="f98"/>
                </a:cxn>
                <a:cxn ang="f58">
                  <a:pos x="f97" y="f99"/>
                </a:cxn>
                <a:cxn ang="f58">
                  <a:pos x="f100" y="f99"/>
                </a:cxn>
                <a:cxn ang="f58">
                  <a:pos x="f100" y="f101"/>
                </a:cxn>
                <a:cxn ang="f58">
                  <a:pos x="f102" y="f101"/>
                </a:cxn>
                <a:cxn ang="f58">
                  <a:pos x="f91" y="f92"/>
                </a:cxn>
              </a:cxnLst>
              <a:rect l="f87" t="f90" r="f88" b="f89"/>
              <a:pathLst>
                <a:path w="91" h="367">
                  <a:moveTo>
                    <a:pt x="f8" y="f5"/>
                  </a:moveTo>
                  <a:cubicBezTo>
                    <a:pt x="f9" y="f10"/>
                    <a:pt x="f11" y="f12"/>
                    <a:pt x="f13" y="f14"/>
                  </a:cubicBezTo>
                  <a:cubicBezTo>
                    <a:pt x="f15" y="f16"/>
                    <a:pt x="f17" y="f18"/>
                    <a:pt x="f6" y="f19"/>
                  </a:cubicBezTo>
                  <a:cubicBezTo>
                    <a:pt x="f20" y="f17"/>
                    <a:pt x="f21" y="f17"/>
                    <a:pt x="f22" y="f23"/>
                  </a:cubicBezTo>
                  <a:cubicBezTo>
                    <a:pt x="f22" y="f24"/>
                    <a:pt x="f22" y="f25"/>
                    <a:pt x="f22" y="f7"/>
                  </a:cubicBezTo>
                  <a:cubicBezTo>
                    <a:pt x="f26" y="f7"/>
                    <a:pt x="f27" y="f7"/>
                    <a:pt x="f28" y="f7"/>
                  </a:cubicBezTo>
                  <a:cubicBezTo>
                    <a:pt x="f28" y="f25"/>
                    <a:pt x="f28" y="f24"/>
                    <a:pt x="f28" y="f17"/>
                  </a:cubicBezTo>
                  <a:cubicBezTo>
                    <a:pt x="f29" y="f17"/>
                    <a:pt x="f30" y="f17"/>
                    <a:pt x="f5" y="f17"/>
                  </a:cubicBezTo>
                  <a:cubicBezTo>
                    <a:pt x="f31" y="f26"/>
                    <a:pt x="f32" y="f33"/>
                    <a:pt x="f8" y="f5"/>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362" name="Freeform 372">
              <a:extLst>
                <a:ext uri="{FF2B5EF4-FFF2-40B4-BE49-F238E27FC236}">
                  <a16:creationId xmlns:a16="http://schemas.microsoft.com/office/drawing/2014/main" id="{E4B662EF-F127-1567-69B6-701A57348A50}"/>
                </a:ext>
              </a:extLst>
            </p:cNvPr>
            <p:cNvSpPr/>
            <p:nvPr/>
          </p:nvSpPr>
          <p:spPr>
            <a:xfrm>
              <a:off x="9501804" y="3297509"/>
              <a:ext cx="236536" cy="284158"/>
            </a:xfrm>
            <a:custGeom>
              <a:avLst/>
              <a:gdLst>
                <a:gd name="f0" fmla="val 10800000"/>
                <a:gd name="f1" fmla="val 5400000"/>
                <a:gd name="f2" fmla="val 180"/>
                <a:gd name="f3" fmla="val w"/>
                <a:gd name="f4" fmla="val h"/>
                <a:gd name="f5" fmla="val 0"/>
                <a:gd name="f6" fmla="val 164"/>
                <a:gd name="f7" fmla="val 197"/>
                <a:gd name="f8" fmla="val 151"/>
                <a:gd name="f9" fmla="val 141"/>
                <a:gd name="f10" fmla="val 182"/>
                <a:gd name="f11" fmla="val 131"/>
                <a:gd name="f12" fmla="val 168"/>
                <a:gd name="f13" fmla="val 124"/>
                <a:gd name="f14" fmla="val 153"/>
                <a:gd name="f15" fmla="val 119"/>
                <a:gd name="f16" fmla="val 143"/>
                <a:gd name="f17" fmla="val 113"/>
                <a:gd name="f18" fmla="val 139"/>
                <a:gd name="f19" fmla="val 101"/>
                <a:gd name="f20" fmla="val 79"/>
                <a:gd name="f21" fmla="val 140"/>
                <a:gd name="f22" fmla="val 57"/>
                <a:gd name="f23" fmla="val 35"/>
                <a:gd name="f24" fmla="val 14"/>
                <a:gd name="f25" fmla="val 125"/>
                <a:gd name="f26" fmla="val 105"/>
                <a:gd name="f27" fmla="val 82"/>
                <a:gd name="f28" fmla="val 59"/>
                <a:gd name="f29" fmla="val 36"/>
                <a:gd name="f30" fmla="val 16"/>
                <a:gd name="f31" fmla="val 34"/>
                <a:gd name="f32" fmla="val 67"/>
                <a:gd name="f33" fmla="val 99"/>
                <a:gd name="f34" fmla="val 132"/>
                <a:gd name="f35" fmla="val 1"/>
                <a:gd name="f36" fmla="val 146"/>
                <a:gd name="f37" fmla="val 159"/>
                <a:gd name="f38" fmla="val 15"/>
                <a:gd name="f39" fmla="val 30"/>
                <a:gd name="f40" fmla="val 160"/>
                <a:gd name="f41" fmla="val 86"/>
                <a:gd name="f42" fmla="val 158"/>
                <a:gd name="f43" fmla="val 111"/>
                <a:gd name="f44" fmla="val 166"/>
                <a:gd name="f45" fmla="val 152"/>
                <a:gd name="f46" fmla="val 193"/>
                <a:gd name="f47" fmla="val 194"/>
                <a:gd name="f48" fmla="val 195"/>
                <a:gd name="f49" fmla="val 49"/>
                <a:gd name="f50" fmla="val 65"/>
                <a:gd name="f51" fmla="val 96"/>
                <a:gd name="f52" fmla="val 126"/>
                <a:gd name="f53" fmla="val 43"/>
                <a:gd name="f54" fmla="val 37"/>
                <a:gd name="f55" fmla="val 32"/>
                <a:gd name="f56" fmla="val 95"/>
                <a:gd name="f57" fmla="val 38"/>
                <a:gd name="f58" fmla="val 78"/>
                <a:gd name="f59" fmla="val 129"/>
                <a:gd name="f60" fmla="val 61"/>
                <a:gd name="f61" fmla="val 128"/>
                <a:gd name="f62" fmla="val 60"/>
                <a:gd name="f63" fmla="val 112"/>
                <a:gd name="f64" fmla="val 98"/>
                <a:gd name="f65" fmla="val 84"/>
                <a:gd name="f66" fmla="val 71"/>
                <a:gd name="f67" fmla="val 47"/>
                <a:gd name="f68" fmla="val 72"/>
                <a:gd name="f69" fmla="val 106"/>
                <a:gd name="f70" fmla="val 52"/>
                <a:gd name="f71" fmla="val 70"/>
                <a:gd name="f72" fmla="val 87"/>
                <a:gd name="f73" fmla="val 90"/>
                <a:gd name="f74" fmla="val 69"/>
                <a:gd name="f75" fmla="+- 0 0 -90"/>
                <a:gd name="f76" fmla="*/ f3 1 164"/>
                <a:gd name="f77" fmla="*/ f4 1 197"/>
                <a:gd name="f78" fmla="val f5"/>
                <a:gd name="f79" fmla="val f6"/>
                <a:gd name="f80" fmla="val f7"/>
                <a:gd name="f81" fmla="*/ f75 f0 1"/>
                <a:gd name="f82" fmla="+- f80 0 f78"/>
                <a:gd name="f83" fmla="+- f79 0 f78"/>
                <a:gd name="f84" fmla="*/ f81 1 f2"/>
                <a:gd name="f85" fmla="*/ f83 1 164"/>
                <a:gd name="f86" fmla="*/ f82 1 197"/>
                <a:gd name="f87" fmla="*/ 151 f83 1"/>
                <a:gd name="f88" fmla="*/ 197 f82 1"/>
                <a:gd name="f89" fmla="*/ 124 f83 1"/>
                <a:gd name="f90" fmla="*/ 153 f82 1"/>
                <a:gd name="f91" fmla="*/ 101 f83 1"/>
                <a:gd name="f92" fmla="*/ 139 f82 1"/>
                <a:gd name="f93" fmla="*/ 35 f83 1"/>
                <a:gd name="f94" fmla="*/ 140 f82 1"/>
                <a:gd name="f95" fmla="*/ 0 f83 1"/>
                <a:gd name="f96" fmla="*/ 105 f82 1"/>
                <a:gd name="f97" fmla="*/ 36 f82 1"/>
                <a:gd name="f98" fmla="*/ 34 f83 1"/>
                <a:gd name="f99" fmla="*/ 0 f82 1"/>
                <a:gd name="f100" fmla="*/ 132 f83 1"/>
                <a:gd name="f101" fmla="*/ 1 f82 1"/>
                <a:gd name="f102" fmla="*/ 159 f83 1"/>
                <a:gd name="f103" fmla="*/ 30 f82 1"/>
                <a:gd name="f104" fmla="*/ 158 f83 1"/>
                <a:gd name="f105" fmla="*/ 111 f82 1"/>
                <a:gd name="f106" fmla="*/ 152 f83 1"/>
                <a:gd name="f107" fmla="*/ 193 f82 1"/>
                <a:gd name="f108" fmla="*/ 49 f82 1"/>
                <a:gd name="f109" fmla="*/ 126 f83 1"/>
                <a:gd name="f110" fmla="*/ 32 f82 1"/>
                <a:gd name="f111" fmla="*/ 78 f82 1"/>
                <a:gd name="f112" fmla="*/ 112 f83 1"/>
                <a:gd name="f113" fmla="*/ 61 f82 1"/>
                <a:gd name="f114" fmla="*/ 71 f83 1"/>
                <a:gd name="f115" fmla="*/ 106 f82 1"/>
                <a:gd name="f116" fmla="*/ 87 f83 1"/>
                <a:gd name="f117" fmla="*/ 90 f82 1"/>
                <a:gd name="f118" fmla="+- f84 0 f1"/>
                <a:gd name="f119" fmla="*/ f87 1 164"/>
                <a:gd name="f120" fmla="*/ f88 1 197"/>
                <a:gd name="f121" fmla="*/ f89 1 164"/>
                <a:gd name="f122" fmla="*/ f90 1 197"/>
                <a:gd name="f123" fmla="*/ f91 1 164"/>
                <a:gd name="f124" fmla="*/ f92 1 197"/>
                <a:gd name="f125" fmla="*/ f93 1 164"/>
                <a:gd name="f126" fmla="*/ f94 1 197"/>
                <a:gd name="f127" fmla="*/ f95 1 164"/>
                <a:gd name="f128" fmla="*/ f96 1 197"/>
                <a:gd name="f129" fmla="*/ f97 1 197"/>
                <a:gd name="f130" fmla="*/ f98 1 164"/>
                <a:gd name="f131" fmla="*/ f99 1 197"/>
                <a:gd name="f132" fmla="*/ f100 1 164"/>
                <a:gd name="f133" fmla="*/ f101 1 197"/>
                <a:gd name="f134" fmla="*/ f102 1 164"/>
                <a:gd name="f135" fmla="*/ f103 1 197"/>
                <a:gd name="f136" fmla="*/ f104 1 164"/>
                <a:gd name="f137" fmla="*/ f105 1 197"/>
                <a:gd name="f138" fmla="*/ f106 1 164"/>
                <a:gd name="f139" fmla="*/ f107 1 197"/>
                <a:gd name="f140" fmla="*/ f108 1 197"/>
                <a:gd name="f141" fmla="*/ f109 1 164"/>
                <a:gd name="f142" fmla="*/ f110 1 197"/>
                <a:gd name="f143" fmla="*/ f111 1 197"/>
                <a:gd name="f144" fmla="*/ f112 1 164"/>
                <a:gd name="f145" fmla="*/ f113 1 197"/>
                <a:gd name="f146" fmla="*/ f114 1 164"/>
                <a:gd name="f147" fmla="*/ f115 1 197"/>
                <a:gd name="f148" fmla="*/ f116 1 164"/>
                <a:gd name="f149" fmla="*/ f117 1 197"/>
                <a:gd name="f150" fmla="*/ 0 1 f85"/>
                <a:gd name="f151" fmla="*/ f79 1 f85"/>
                <a:gd name="f152" fmla="*/ 0 1 f86"/>
                <a:gd name="f153" fmla="*/ f80 1 f86"/>
                <a:gd name="f154" fmla="*/ f119 1 f85"/>
                <a:gd name="f155" fmla="*/ f120 1 f86"/>
                <a:gd name="f156" fmla="*/ f121 1 f85"/>
                <a:gd name="f157" fmla="*/ f122 1 f86"/>
                <a:gd name="f158" fmla="*/ f123 1 f85"/>
                <a:gd name="f159" fmla="*/ f124 1 f86"/>
                <a:gd name="f160" fmla="*/ f125 1 f85"/>
                <a:gd name="f161" fmla="*/ f126 1 f86"/>
                <a:gd name="f162" fmla="*/ f127 1 f85"/>
                <a:gd name="f163" fmla="*/ f128 1 f86"/>
                <a:gd name="f164" fmla="*/ f129 1 f86"/>
                <a:gd name="f165" fmla="*/ f130 1 f85"/>
                <a:gd name="f166" fmla="*/ f131 1 f86"/>
                <a:gd name="f167" fmla="*/ f132 1 f85"/>
                <a:gd name="f168" fmla="*/ f133 1 f86"/>
                <a:gd name="f169" fmla="*/ f134 1 f85"/>
                <a:gd name="f170" fmla="*/ f135 1 f86"/>
                <a:gd name="f171" fmla="*/ f136 1 f85"/>
                <a:gd name="f172" fmla="*/ f137 1 f86"/>
                <a:gd name="f173" fmla="*/ f138 1 f85"/>
                <a:gd name="f174" fmla="*/ f139 1 f86"/>
                <a:gd name="f175" fmla="*/ f140 1 f86"/>
                <a:gd name="f176" fmla="*/ f141 1 f85"/>
                <a:gd name="f177" fmla="*/ f142 1 f86"/>
                <a:gd name="f178" fmla="*/ f143 1 f86"/>
                <a:gd name="f179" fmla="*/ f144 1 f85"/>
                <a:gd name="f180" fmla="*/ f145 1 f86"/>
                <a:gd name="f181" fmla="*/ f146 1 f85"/>
                <a:gd name="f182" fmla="*/ f147 1 f86"/>
                <a:gd name="f183" fmla="*/ f148 1 f85"/>
                <a:gd name="f184" fmla="*/ f149 1 f86"/>
                <a:gd name="f185" fmla="*/ f150 f76 1"/>
                <a:gd name="f186" fmla="*/ f151 f76 1"/>
                <a:gd name="f187" fmla="*/ f153 f77 1"/>
                <a:gd name="f188" fmla="*/ f152 f77 1"/>
                <a:gd name="f189" fmla="*/ f154 f76 1"/>
                <a:gd name="f190" fmla="*/ f155 f77 1"/>
                <a:gd name="f191" fmla="*/ f156 f76 1"/>
                <a:gd name="f192" fmla="*/ f157 f77 1"/>
                <a:gd name="f193" fmla="*/ f158 f76 1"/>
                <a:gd name="f194" fmla="*/ f159 f77 1"/>
                <a:gd name="f195" fmla="*/ f160 f76 1"/>
                <a:gd name="f196" fmla="*/ f161 f77 1"/>
                <a:gd name="f197" fmla="*/ f162 f76 1"/>
                <a:gd name="f198" fmla="*/ f163 f77 1"/>
                <a:gd name="f199" fmla="*/ f164 f77 1"/>
                <a:gd name="f200" fmla="*/ f165 f76 1"/>
                <a:gd name="f201" fmla="*/ f166 f77 1"/>
                <a:gd name="f202" fmla="*/ f167 f76 1"/>
                <a:gd name="f203" fmla="*/ f168 f77 1"/>
                <a:gd name="f204" fmla="*/ f169 f76 1"/>
                <a:gd name="f205" fmla="*/ f170 f77 1"/>
                <a:gd name="f206" fmla="*/ f171 f76 1"/>
                <a:gd name="f207" fmla="*/ f172 f77 1"/>
                <a:gd name="f208" fmla="*/ f173 f76 1"/>
                <a:gd name="f209" fmla="*/ f174 f77 1"/>
                <a:gd name="f210" fmla="*/ f175 f77 1"/>
                <a:gd name="f211" fmla="*/ f176 f76 1"/>
                <a:gd name="f212" fmla="*/ f177 f77 1"/>
                <a:gd name="f213" fmla="*/ f178 f77 1"/>
                <a:gd name="f214" fmla="*/ f179 f76 1"/>
                <a:gd name="f215" fmla="*/ f180 f77 1"/>
                <a:gd name="f216" fmla="*/ f181 f76 1"/>
                <a:gd name="f217" fmla="*/ f182 f77 1"/>
                <a:gd name="f218" fmla="*/ f183 f76 1"/>
                <a:gd name="f219" fmla="*/ f184 f77 1"/>
              </a:gdLst>
              <a:ahLst/>
              <a:cxnLst>
                <a:cxn ang="3cd4">
                  <a:pos x="hc" y="t"/>
                </a:cxn>
                <a:cxn ang="0">
                  <a:pos x="r" y="vc"/>
                </a:cxn>
                <a:cxn ang="cd4">
                  <a:pos x="hc" y="b"/>
                </a:cxn>
                <a:cxn ang="cd2">
                  <a:pos x="l" y="vc"/>
                </a:cxn>
                <a:cxn ang="f118">
                  <a:pos x="f189" y="f190"/>
                </a:cxn>
                <a:cxn ang="f118">
                  <a:pos x="f191" y="f192"/>
                </a:cxn>
                <a:cxn ang="f118">
                  <a:pos x="f193" y="f194"/>
                </a:cxn>
                <a:cxn ang="f118">
                  <a:pos x="f195" y="f196"/>
                </a:cxn>
                <a:cxn ang="f118">
                  <a:pos x="f197" y="f198"/>
                </a:cxn>
                <a:cxn ang="f118">
                  <a:pos x="f197" y="f199"/>
                </a:cxn>
                <a:cxn ang="f118">
                  <a:pos x="f200" y="f201"/>
                </a:cxn>
                <a:cxn ang="f118">
                  <a:pos x="f202" y="f203"/>
                </a:cxn>
                <a:cxn ang="f118">
                  <a:pos x="f204" y="f205"/>
                </a:cxn>
                <a:cxn ang="f118">
                  <a:pos x="f206" y="f207"/>
                </a:cxn>
                <a:cxn ang="f118">
                  <a:pos x="f208" y="f209"/>
                </a:cxn>
                <a:cxn ang="f118">
                  <a:pos x="f189" y="f190"/>
                </a:cxn>
                <a:cxn ang="f118">
                  <a:pos x="f200" y="f210"/>
                </a:cxn>
                <a:cxn ang="f118">
                  <a:pos x="f211" y="f210"/>
                </a:cxn>
                <a:cxn ang="f118">
                  <a:pos x="f211" y="f212"/>
                </a:cxn>
                <a:cxn ang="f118">
                  <a:pos x="f200" y="f212"/>
                </a:cxn>
                <a:cxn ang="f118">
                  <a:pos x="f200" y="f210"/>
                </a:cxn>
                <a:cxn ang="f118">
                  <a:pos x="f211" y="f213"/>
                </a:cxn>
                <a:cxn ang="f118">
                  <a:pos x="f214" y="f215"/>
                </a:cxn>
                <a:cxn ang="f118">
                  <a:pos x="f216" y="f215"/>
                </a:cxn>
                <a:cxn ang="f118">
                  <a:pos x="f200" y="f215"/>
                </a:cxn>
                <a:cxn ang="f118">
                  <a:pos x="f200" y="f213"/>
                </a:cxn>
                <a:cxn ang="f118">
                  <a:pos x="f211" y="f213"/>
                </a:cxn>
                <a:cxn ang="f118">
                  <a:pos x="f200" y="f217"/>
                </a:cxn>
                <a:cxn ang="f118">
                  <a:pos x="f218" y="f217"/>
                </a:cxn>
                <a:cxn ang="f118">
                  <a:pos x="f218" y="f219"/>
                </a:cxn>
                <a:cxn ang="f118">
                  <a:pos x="f200" y="f219"/>
                </a:cxn>
                <a:cxn ang="f118">
                  <a:pos x="f200" y="f217"/>
                </a:cxn>
              </a:cxnLst>
              <a:rect l="f185" t="f188" r="f186" b="f187"/>
              <a:pathLst>
                <a:path w="164" h="197">
                  <a:moveTo>
                    <a:pt x="f8" y="f7"/>
                  </a:moveTo>
                  <a:cubicBezTo>
                    <a:pt x="f9" y="f10"/>
                    <a:pt x="f11" y="f12"/>
                    <a:pt x="f13" y="f14"/>
                  </a:cubicBezTo>
                  <a:cubicBezTo>
                    <a:pt x="f15" y="f16"/>
                    <a:pt x="f17" y="f18"/>
                    <a:pt x="f19" y="f18"/>
                  </a:cubicBezTo>
                  <a:cubicBezTo>
                    <a:pt x="f20" y="f21"/>
                    <a:pt x="f22" y="f21"/>
                    <a:pt x="f23" y="f21"/>
                  </a:cubicBezTo>
                  <a:cubicBezTo>
                    <a:pt x="f24" y="f18"/>
                    <a:pt x="f5" y="f25"/>
                    <a:pt x="f5" y="f26"/>
                  </a:cubicBezTo>
                  <a:cubicBezTo>
                    <a:pt x="f5" y="f27"/>
                    <a:pt x="f5" y="f28"/>
                    <a:pt x="f5" y="f29"/>
                  </a:cubicBezTo>
                  <a:cubicBezTo>
                    <a:pt x="f5" y="f30"/>
                    <a:pt x="f24" y="f5"/>
                    <a:pt x="f31" y="f5"/>
                  </a:cubicBezTo>
                  <a:cubicBezTo>
                    <a:pt x="f32" y="f5"/>
                    <a:pt x="f33" y="f5"/>
                    <a:pt x="f34" y="f35"/>
                  </a:cubicBezTo>
                  <a:cubicBezTo>
                    <a:pt x="f36" y="f35"/>
                    <a:pt x="f37" y="f38"/>
                    <a:pt x="f37" y="f39"/>
                  </a:cubicBezTo>
                  <a:cubicBezTo>
                    <a:pt x="f40" y="f22"/>
                    <a:pt x="f6" y="f41"/>
                    <a:pt x="f42" y="f43"/>
                  </a:cubicBezTo>
                  <a:cubicBezTo>
                    <a:pt x="f8" y="f18"/>
                    <a:pt x="f14" y="f44"/>
                    <a:pt x="f45" y="f46"/>
                  </a:cubicBezTo>
                  <a:cubicBezTo>
                    <a:pt x="f45" y="f47"/>
                    <a:pt x="f8" y="f48"/>
                    <a:pt x="f8" y="f7"/>
                  </a:cubicBezTo>
                  <a:close/>
                  <a:moveTo>
                    <a:pt x="f31" y="f49"/>
                  </a:moveTo>
                  <a:cubicBezTo>
                    <a:pt x="f50" y="f49"/>
                    <a:pt x="f51" y="f49"/>
                    <a:pt x="f52" y="f49"/>
                  </a:cubicBezTo>
                  <a:cubicBezTo>
                    <a:pt x="f52" y="f53"/>
                    <a:pt x="f52" y="f54"/>
                    <a:pt x="f52" y="f55"/>
                  </a:cubicBezTo>
                  <a:cubicBezTo>
                    <a:pt x="f56" y="f55"/>
                    <a:pt x="f50" y="f55"/>
                    <a:pt x="f31" y="f55"/>
                  </a:cubicBezTo>
                  <a:cubicBezTo>
                    <a:pt x="f31" y="f57"/>
                    <a:pt x="f31" y="f53"/>
                    <a:pt x="f31" y="f49"/>
                  </a:cubicBezTo>
                  <a:close/>
                  <a:moveTo>
                    <a:pt x="f52" y="f58"/>
                  </a:moveTo>
                  <a:cubicBezTo>
                    <a:pt x="f59" y="f60"/>
                    <a:pt x="f61" y="f62"/>
                    <a:pt x="f63" y="f60"/>
                  </a:cubicBezTo>
                  <a:cubicBezTo>
                    <a:pt x="f64" y="f60"/>
                    <a:pt x="f65" y="f60"/>
                    <a:pt x="f66" y="f60"/>
                  </a:cubicBezTo>
                  <a:cubicBezTo>
                    <a:pt x="f28" y="f60"/>
                    <a:pt x="f67" y="f60"/>
                    <a:pt x="f31" y="f60"/>
                  </a:cubicBezTo>
                  <a:cubicBezTo>
                    <a:pt x="f31" y="f32"/>
                    <a:pt x="f31" y="f68"/>
                    <a:pt x="f31" y="f58"/>
                  </a:cubicBezTo>
                  <a:cubicBezTo>
                    <a:pt x="f50" y="f58"/>
                    <a:pt x="f51" y="f58"/>
                    <a:pt x="f52" y="f58"/>
                  </a:cubicBezTo>
                  <a:close/>
                  <a:moveTo>
                    <a:pt x="f31" y="f69"/>
                  </a:moveTo>
                  <a:cubicBezTo>
                    <a:pt x="f70" y="f69"/>
                    <a:pt x="f71" y="f69"/>
                    <a:pt x="f72" y="f69"/>
                  </a:cubicBezTo>
                  <a:cubicBezTo>
                    <a:pt x="f72" y="f19"/>
                    <a:pt x="f72" y="f51"/>
                    <a:pt x="f72" y="f73"/>
                  </a:cubicBezTo>
                  <a:cubicBezTo>
                    <a:pt x="f74" y="f73"/>
                    <a:pt x="f70" y="f73"/>
                    <a:pt x="f31" y="f73"/>
                  </a:cubicBezTo>
                  <a:cubicBezTo>
                    <a:pt x="f31" y="f51"/>
                    <a:pt x="f31" y="f19"/>
                    <a:pt x="f31" y="f69"/>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363" name="Freeform 373">
              <a:extLst>
                <a:ext uri="{FF2B5EF4-FFF2-40B4-BE49-F238E27FC236}">
                  <a16:creationId xmlns:a16="http://schemas.microsoft.com/office/drawing/2014/main" id="{8DE44BBD-114E-BF8D-CE03-01C9AF80756F}"/>
                </a:ext>
              </a:extLst>
            </p:cNvPr>
            <p:cNvSpPr/>
            <p:nvPr/>
          </p:nvSpPr>
          <p:spPr>
            <a:xfrm>
              <a:off x="9700238" y="4257949"/>
              <a:ext cx="155576" cy="349245"/>
            </a:xfrm>
            <a:custGeom>
              <a:avLst/>
              <a:gdLst>
                <a:gd name="f0" fmla="val 10800000"/>
                <a:gd name="f1" fmla="val 5400000"/>
                <a:gd name="f2" fmla="val 180"/>
                <a:gd name="f3" fmla="val w"/>
                <a:gd name="f4" fmla="val h"/>
                <a:gd name="f5" fmla="val 0"/>
                <a:gd name="f6" fmla="val 107"/>
                <a:gd name="f7" fmla="val 241"/>
                <a:gd name="f8" fmla="val 15"/>
                <a:gd name="f9" fmla="val 237"/>
                <a:gd name="f10" fmla="val 14"/>
                <a:gd name="f11" fmla="val 233"/>
                <a:gd name="f12" fmla="val 229"/>
                <a:gd name="f13" fmla="val 191"/>
                <a:gd name="f14" fmla="val 153"/>
                <a:gd name="f15" fmla="val 116"/>
                <a:gd name="f16" fmla="val 112"/>
                <a:gd name="f17" fmla="val 12"/>
                <a:gd name="f18" fmla="val 109"/>
                <a:gd name="f19" fmla="val 10"/>
                <a:gd name="f20" fmla="val 105"/>
                <a:gd name="f21" fmla="val 7"/>
                <a:gd name="f22" fmla="val 96"/>
                <a:gd name="f23" fmla="val 1"/>
                <a:gd name="f24" fmla="val 87"/>
                <a:gd name="f25" fmla="val 78"/>
                <a:gd name="f26" fmla="val 61"/>
                <a:gd name="f27" fmla="val 43"/>
                <a:gd name="f28" fmla="val 4"/>
                <a:gd name="f29" fmla="val 27"/>
                <a:gd name="f30" fmla="val 6"/>
                <a:gd name="f31" fmla="val 19"/>
                <a:gd name="f32" fmla="val 11"/>
                <a:gd name="f33" fmla="val 20"/>
                <a:gd name="f34" fmla="val 23"/>
                <a:gd name="f35" fmla="val 26"/>
                <a:gd name="f36" fmla="val 2"/>
                <a:gd name="f37" fmla="val 28"/>
                <a:gd name="f38" fmla="val 36"/>
                <a:gd name="f39" fmla="val 21"/>
                <a:gd name="f40" fmla="val 44"/>
                <a:gd name="f41" fmla="val 35"/>
                <a:gd name="f42" fmla="val 53"/>
                <a:gd name="f43" fmla="val 51"/>
                <a:gd name="f44" fmla="val 69"/>
                <a:gd name="f45" fmla="val 22"/>
                <a:gd name="f46" fmla="val 77"/>
                <a:gd name="f47" fmla="val 80"/>
                <a:gd name="f48" fmla="val 83"/>
                <a:gd name="f49" fmla="val 99"/>
                <a:gd name="f50" fmla="val 17"/>
                <a:gd name="f51" fmla="val 106"/>
                <a:gd name="f52" fmla="val 30"/>
                <a:gd name="f53" fmla="val 46"/>
                <a:gd name="f54" fmla="val 55"/>
                <a:gd name="f55" fmla="val 64"/>
                <a:gd name="f56" fmla="val 73"/>
                <a:gd name="f57" fmla="val 81"/>
                <a:gd name="f58" fmla="val 104"/>
                <a:gd name="f59" fmla="val 89"/>
                <a:gd name="f60" fmla="val 100"/>
                <a:gd name="f61" fmla="val 95"/>
                <a:gd name="f62" fmla="val 94"/>
                <a:gd name="f63" fmla="val 93"/>
                <a:gd name="f64" fmla="val 127"/>
                <a:gd name="f65" fmla="val 161"/>
                <a:gd name="f66" fmla="val 194"/>
                <a:gd name="f67" fmla="val 227"/>
                <a:gd name="f68" fmla="val 232"/>
                <a:gd name="f69" fmla="val 92"/>
                <a:gd name="f70" fmla="val 71"/>
                <a:gd name="f71" fmla="val 62"/>
                <a:gd name="f72" fmla="val 228"/>
                <a:gd name="f73" fmla="val 60"/>
                <a:gd name="f74" fmla="val 58"/>
                <a:gd name="f75" fmla="val 223"/>
                <a:gd name="f76" fmla="val 220"/>
                <a:gd name="f77" fmla="val 192"/>
                <a:gd name="f78" fmla="val 165"/>
                <a:gd name="f79" fmla="val 138"/>
                <a:gd name="f80" fmla="val 134"/>
                <a:gd name="f81" fmla="val 131"/>
                <a:gd name="f82" fmla="val 128"/>
                <a:gd name="f83" fmla="val 50"/>
                <a:gd name="f84" fmla="val 125"/>
                <a:gd name="f85" fmla="val 49"/>
                <a:gd name="f86" fmla="val 129"/>
                <a:gd name="f87" fmla="val 135"/>
                <a:gd name="f88" fmla="val 162"/>
                <a:gd name="f89" fmla="val 190"/>
                <a:gd name="f90" fmla="val 217"/>
                <a:gd name="f91" fmla="val 224"/>
                <a:gd name="f92" fmla="val 48"/>
                <a:gd name="f93" fmla="val 39"/>
                <a:gd name="f94" fmla="val 230"/>
                <a:gd name="f95" fmla="val 31"/>
                <a:gd name="f96" fmla="val 231"/>
                <a:gd name="f97" fmla="val 24"/>
                <a:gd name="f98" fmla="+- 0 0 -90"/>
                <a:gd name="f99" fmla="*/ f3 1 107"/>
                <a:gd name="f100" fmla="*/ f4 1 241"/>
                <a:gd name="f101" fmla="val f5"/>
                <a:gd name="f102" fmla="val f6"/>
                <a:gd name="f103" fmla="val f7"/>
                <a:gd name="f104" fmla="*/ f98 f0 1"/>
                <a:gd name="f105" fmla="+- f103 0 f101"/>
                <a:gd name="f106" fmla="+- f102 0 f101"/>
                <a:gd name="f107" fmla="*/ f104 1 f2"/>
                <a:gd name="f108" fmla="*/ f106 1 107"/>
                <a:gd name="f109" fmla="*/ f105 1 241"/>
                <a:gd name="f110" fmla="*/ 15 f106 1"/>
                <a:gd name="f111" fmla="*/ 241 f105 1"/>
                <a:gd name="f112" fmla="*/ 14 f106 1"/>
                <a:gd name="f113" fmla="*/ 229 f105 1"/>
                <a:gd name="f114" fmla="*/ 116 f105 1"/>
                <a:gd name="f115" fmla="*/ 10 f106 1"/>
                <a:gd name="f116" fmla="*/ 105 f105 1"/>
                <a:gd name="f117" fmla="*/ 0 f106 1"/>
                <a:gd name="f118" fmla="*/ 78 f105 1"/>
                <a:gd name="f119" fmla="*/ 4 f106 1"/>
                <a:gd name="f120" fmla="*/ 27 f105 1"/>
                <a:gd name="f121" fmla="*/ 20 f106 1"/>
                <a:gd name="f122" fmla="*/ 4 f105 1"/>
                <a:gd name="f123" fmla="*/ 28 f106 1"/>
                <a:gd name="f124" fmla="*/ 7 f105 1"/>
                <a:gd name="f125" fmla="*/ 53 f106 1"/>
                <a:gd name="f126" fmla="*/ 51 f105 1"/>
                <a:gd name="f127" fmla="*/ 77 f106 1"/>
                <a:gd name="f128" fmla="*/ 87 f106 1"/>
                <a:gd name="f129" fmla="*/ 6 f105 1"/>
                <a:gd name="f130" fmla="*/ 106 f106 1"/>
                <a:gd name="f131" fmla="*/ 46 f105 1"/>
                <a:gd name="f132" fmla="*/ 73 f105 1"/>
                <a:gd name="f133" fmla="*/ 100 f106 1"/>
                <a:gd name="f134" fmla="*/ 95 f105 1"/>
                <a:gd name="f135" fmla="*/ 93 f106 1"/>
                <a:gd name="f136" fmla="*/ 127 f105 1"/>
                <a:gd name="f137" fmla="*/ 227 f105 1"/>
                <a:gd name="f138" fmla="*/ 92 f106 1"/>
                <a:gd name="f139" fmla="*/ 62 f106 1"/>
                <a:gd name="f140" fmla="*/ 228 f105 1"/>
                <a:gd name="f141" fmla="*/ 58 f106 1"/>
                <a:gd name="f142" fmla="*/ 220 f105 1"/>
                <a:gd name="f143" fmla="*/ 138 f105 1"/>
                <a:gd name="f144" fmla="*/ 128 f105 1"/>
                <a:gd name="f145" fmla="*/ 49 f106 1"/>
                <a:gd name="f146" fmla="*/ 135 f105 1"/>
                <a:gd name="f147" fmla="*/ 217 f105 1"/>
                <a:gd name="f148" fmla="*/ 39 f106 1"/>
                <a:gd name="f149" fmla="*/ 230 f105 1"/>
                <a:gd name="f150" fmla="+- f107 0 f1"/>
                <a:gd name="f151" fmla="*/ f110 1 107"/>
                <a:gd name="f152" fmla="*/ f111 1 241"/>
                <a:gd name="f153" fmla="*/ f112 1 107"/>
                <a:gd name="f154" fmla="*/ f113 1 241"/>
                <a:gd name="f155" fmla="*/ f114 1 241"/>
                <a:gd name="f156" fmla="*/ f115 1 107"/>
                <a:gd name="f157" fmla="*/ f116 1 241"/>
                <a:gd name="f158" fmla="*/ f117 1 107"/>
                <a:gd name="f159" fmla="*/ f118 1 241"/>
                <a:gd name="f160" fmla="*/ f119 1 107"/>
                <a:gd name="f161" fmla="*/ f120 1 241"/>
                <a:gd name="f162" fmla="*/ f121 1 107"/>
                <a:gd name="f163" fmla="*/ f122 1 241"/>
                <a:gd name="f164" fmla="*/ f123 1 107"/>
                <a:gd name="f165" fmla="*/ f124 1 241"/>
                <a:gd name="f166" fmla="*/ f125 1 107"/>
                <a:gd name="f167" fmla="*/ f126 1 241"/>
                <a:gd name="f168" fmla="*/ f127 1 107"/>
                <a:gd name="f169" fmla="*/ f128 1 107"/>
                <a:gd name="f170" fmla="*/ f129 1 241"/>
                <a:gd name="f171" fmla="*/ f130 1 107"/>
                <a:gd name="f172" fmla="*/ f131 1 241"/>
                <a:gd name="f173" fmla="*/ f132 1 241"/>
                <a:gd name="f174" fmla="*/ f133 1 107"/>
                <a:gd name="f175" fmla="*/ f134 1 241"/>
                <a:gd name="f176" fmla="*/ f135 1 107"/>
                <a:gd name="f177" fmla="*/ f136 1 241"/>
                <a:gd name="f178" fmla="*/ f137 1 241"/>
                <a:gd name="f179" fmla="*/ f138 1 107"/>
                <a:gd name="f180" fmla="*/ f139 1 107"/>
                <a:gd name="f181" fmla="*/ f140 1 241"/>
                <a:gd name="f182" fmla="*/ f141 1 107"/>
                <a:gd name="f183" fmla="*/ f142 1 241"/>
                <a:gd name="f184" fmla="*/ f143 1 241"/>
                <a:gd name="f185" fmla="*/ f144 1 241"/>
                <a:gd name="f186" fmla="*/ f145 1 107"/>
                <a:gd name="f187" fmla="*/ f146 1 241"/>
                <a:gd name="f188" fmla="*/ f147 1 241"/>
                <a:gd name="f189" fmla="*/ f148 1 107"/>
                <a:gd name="f190" fmla="*/ f149 1 241"/>
                <a:gd name="f191" fmla="*/ 0 1 f108"/>
                <a:gd name="f192" fmla="*/ f102 1 f108"/>
                <a:gd name="f193" fmla="*/ 0 1 f109"/>
                <a:gd name="f194" fmla="*/ f103 1 f109"/>
                <a:gd name="f195" fmla="*/ f151 1 f108"/>
                <a:gd name="f196" fmla="*/ f152 1 f109"/>
                <a:gd name="f197" fmla="*/ f153 1 f108"/>
                <a:gd name="f198" fmla="*/ f154 1 f109"/>
                <a:gd name="f199" fmla="*/ f155 1 f109"/>
                <a:gd name="f200" fmla="*/ f156 1 f108"/>
                <a:gd name="f201" fmla="*/ f157 1 f109"/>
                <a:gd name="f202" fmla="*/ f158 1 f108"/>
                <a:gd name="f203" fmla="*/ f159 1 f109"/>
                <a:gd name="f204" fmla="*/ f160 1 f108"/>
                <a:gd name="f205" fmla="*/ f161 1 f109"/>
                <a:gd name="f206" fmla="*/ f162 1 f108"/>
                <a:gd name="f207" fmla="*/ f163 1 f109"/>
                <a:gd name="f208" fmla="*/ f164 1 f108"/>
                <a:gd name="f209" fmla="*/ f165 1 f109"/>
                <a:gd name="f210" fmla="*/ f166 1 f108"/>
                <a:gd name="f211" fmla="*/ f167 1 f109"/>
                <a:gd name="f212" fmla="*/ f168 1 f108"/>
                <a:gd name="f213" fmla="*/ f169 1 f108"/>
                <a:gd name="f214" fmla="*/ f170 1 f109"/>
                <a:gd name="f215" fmla="*/ f171 1 f108"/>
                <a:gd name="f216" fmla="*/ f172 1 f109"/>
                <a:gd name="f217" fmla="*/ f173 1 f109"/>
                <a:gd name="f218" fmla="*/ f174 1 f108"/>
                <a:gd name="f219" fmla="*/ f175 1 f109"/>
                <a:gd name="f220" fmla="*/ f176 1 f108"/>
                <a:gd name="f221" fmla="*/ f177 1 f109"/>
                <a:gd name="f222" fmla="*/ f178 1 f109"/>
                <a:gd name="f223" fmla="*/ f179 1 f108"/>
                <a:gd name="f224" fmla="*/ f180 1 f108"/>
                <a:gd name="f225" fmla="*/ f181 1 f109"/>
                <a:gd name="f226" fmla="*/ f182 1 f108"/>
                <a:gd name="f227" fmla="*/ f183 1 f109"/>
                <a:gd name="f228" fmla="*/ f184 1 f109"/>
                <a:gd name="f229" fmla="*/ f185 1 f109"/>
                <a:gd name="f230" fmla="*/ f186 1 f108"/>
                <a:gd name="f231" fmla="*/ f187 1 f109"/>
                <a:gd name="f232" fmla="*/ f188 1 f109"/>
                <a:gd name="f233" fmla="*/ f189 1 f108"/>
                <a:gd name="f234" fmla="*/ f190 1 f109"/>
                <a:gd name="f235" fmla="*/ f191 f99 1"/>
                <a:gd name="f236" fmla="*/ f192 f99 1"/>
                <a:gd name="f237" fmla="*/ f194 f100 1"/>
                <a:gd name="f238" fmla="*/ f193 f100 1"/>
                <a:gd name="f239" fmla="*/ f195 f99 1"/>
                <a:gd name="f240" fmla="*/ f196 f100 1"/>
                <a:gd name="f241" fmla="*/ f197 f99 1"/>
                <a:gd name="f242" fmla="*/ f198 f100 1"/>
                <a:gd name="f243" fmla="*/ f199 f100 1"/>
                <a:gd name="f244" fmla="*/ f200 f99 1"/>
                <a:gd name="f245" fmla="*/ f201 f100 1"/>
                <a:gd name="f246" fmla="*/ f202 f99 1"/>
                <a:gd name="f247" fmla="*/ f203 f100 1"/>
                <a:gd name="f248" fmla="*/ f204 f99 1"/>
                <a:gd name="f249" fmla="*/ f205 f100 1"/>
                <a:gd name="f250" fmla="*/ f206 f99 1"/>
                <a:gd name="f251" fmla="*/ f207 f100 1"/>
                <a:gd name="f252" fmla="*/ f208 f99 1"/>
                <a:gd name="f253" fmla="*/ f209 f100 1"/>
                <a:gd name="f254" fmla="*/ f210 f99 1"/>
                <a:gd name="f255" fmla="*/ f211 f100 1"/>
                <a:gd name="f256" fmla="*/ f212 f99 1"/>
                <a:gd name="f257" fmla="*/ f213 f99 1"/>
                <a:gd name="f258" fmla="*/ f214 f100 1"/>
                <a:gd name="f259" fmla="*/ f215 f99 1"/>
                <a:gd name="f260" fmla="*/ f216 f100 1"/>
                <a:gd name="f261" fmla="*/ f217 f100 1"/>
                <a:gd name="f262" fmla="*/ f218 f99 1"/>
                <a:gd name="f263" fmla="*/ f219 f100 1"/>
                <a:gd name="f264" fmla="*/ f220 f99 1"/>
                <a:gd name="f265" fmla="*/ f221 f100 1"/>
                <a:gd name="f266" fmla="*/ f222 f100 1"/>
                <a:gd name="f267" fmla="*/ f223 f99 1"/>
                <a:gd name="f268" fmla="*/ f224 f99 1"/>
                <a:gd name="f269" fmla="*/ f225 f100 1"/>
                <a:gd name="f270" fmla="*/ f226 f99 1"/>
                <a:gd name="f271" fmla="*/ f227 f100 1"/>
                <a:gd name="f272" fmla="*/ f228 f100 1"/>
                <a:gd name="f273" fmla="*/ f229 f100 1"/>
                <a:gd name="f274" fmla="*/ f230 f99 1"/>
                <a:gd name="f275" fmla="*/ f231 f100 1"/>
                <a:gd name="f276" fmla="*/ f232 f100 1"/>
                <a:gd name="f277" fmla="*/ f233 f99 1"/>
                <a:gd name="f278" fmla="*/ f234 f100 1"/>
              </a:gdLst>
              <a:ahLst/>
              <a:cxnLst>
                <a:cxn ang="3cd4">
                  <a:pos x="hc" y="t"/>
                </a:cxn>
                <a:cxn ang="0">
                  <a:pos x="r" y="vc"/>
                </a:cxn>
                <a:cxn ang="cd4">
                  <a:pos x="hc" y="b"/>
                </a:cxn>
                <a:cxn ang="cd2">
                  <a:pos x="l" y="vc"/>
                </a:cxn>
                <a:cxn ang="f150">
                  <a:pos x="f239" y="f240"/>
                </a:cxn>
                <a:cxn ang="f150">
                  <a:pos x="f241" y="f242"/>
                </a:cxn>
                <a:cxn ang="f150">
                  <a:pos x="f241" y="f243"/>
                </a:cxn>
                <a:cxn ang="f150">
                  <a:pos x="f244" y="f245"/>
                </a:cxn>
                <a:cxn ang="f150">
                  <a:pos x="f246" y="f247"/>
                </a:cxn>
                <a:cxn ang="f150">
                  <a:pos x="f248" y="f249"/>
                </a:cxn>
                <a:cxn ang="f150">
                  <a:pos x="f250" y="f251"/>
                </a:cxn>
                <a:cxn ang="f150">
                  <a:pos x="f252" y="f253"/>
                </a:cxn>
                <a:cxn ang="f150">
                  <a:pos x="f254" y="f255"/>
                </a:cxn>
                <a:cxn ang="f150">
                  <a:pos x="f256" y="f253"/>
                </a:cxn>
                <a:cxn ang="f150">
                  <a:pos x="f257" y="f258"/>
                </a:cxn>
                <a:cxn ang="f150">
                  <a:pos x="f259" y="f260"/>
                </a:cxn>
                <a:cxn ang="f150">
                  <a:pos x="f259" y="f261"/>
                </a:cxn>
                <a:cxn ang="f150">
                  <a:pos x="f262" y="f263"/>
                </a:cxn>
                <a:cxn ang="f150">
                  <a:pos x="f264" y="f265"/>
                </a:cxn>
                <a:cxn ang="f150">
                  <a:pos x="f264" y="f266"/>
                </a:cxn>
                <a:cxn ang="f150">
                  <a:pos x="f267" y="f240"/>
                </a:cxn>
                <a:cxn ang="f150">
                  <a:pos x="f268" y="f269"/>
                </a:cxn>
                <a:cxn ang="f150">
                  <a:pos x="f270" y="f271"/>
                </a:cxn>
                <a:cxn ang="f150">
                  <a:pos x="f270" y="f272"/>
                </a:cxn>
                <a:cxn ang="f150">
                  <a:pos x="f270" y="f273"/>
                </a:cxn>
                <a:cxn ang="f150">
                  <a:pos x="f274" y="f275"/>
                </a:cxn>
                <a:cxn ang="f150">
                  <a:pos x="f274" y="f276"/>
                </a:cxn>
                <a:cxn ang="f150">
                  <a:pos x="f277" y="f278"/>
                </a:cxn>
                <a:cxn ang="f150">
                  <a:pos x="f239" y="f240"/>
                </a:cxn>
              </a:cxnLst>
              <a:rect l="f235" t="f238" r="f236" b="f237"/>
              <a:pathLst>
                <a:path w="107" h="241">
                  <a:moveTo>
                    <a:pt x="f8" y="f7"/>
                  </a:moveTo>
                  <a:cubicBezTo>
                    <a:pt x="f8" y="f9"/>
                    <a:pt x="f10" y="f11"/>
                    <a:pt x="f10" y="f12"/>
                  </a:cubicBezTo>
                  <a:cubicBezTo>
                    <a:pt x="f10" y="f13"/>
                    <a:pt x="f10" y="f14"/>
                    <a:pt x="f10" y="f15"/>
                  </a:cubicBezTo>
                  <a:cubicBezTo>
                    <a:pt x="f10" y="f16"/>
                    <a:pt x="f17" y="f18"/>
                    <a:pt x="f19" y="f20"/>
                  </a:cubicBezTo>
                  <a:cubicBezTo>
                    <a:pt x="f21" y="f22"/>
                    <a:pt x="f23" y="f24"/>
                    <a:pt x="f5" y="f25"/>
                  </a:cubicBezTo>
                  <a:cubicBezTo>
                    <a:pt x="f5" y="f26"/>
                    <a:pt x="f23" y="f27"/>
                    <a:pt x="f28" y="f29"/>
                  </a:cubicBezTo>
                  <a:cubicBezTo>
                    <a:pt x="f30" y="f31"/>
                    <a:pt x="f10" y="f32"/>
                    <a:pt x="f33" y="f28"/>
                  </a:cubicBezTo>
                  <a:cubicBezTo>
                    <a:pt x="f34" y="f5"/>
                    <a:pt x="f35" y="f36"/>
                    <a:pt x="f37" y="f21"/>
                  </a:cubicBezTo>
                  <a:cubicBezTo>
                    <a:pt x="f38" y="f39"/>
                    <a:pt x="f40" y="f41"/>
                    <a:pt x="f42" y="f43"/>
                  </a:cubicBezTo>
                  <a:cubicBezTo>
                    <a:pt x="f26" y="f41"/>
                    <a:pt x="f44" y="f45"/>
                    <a:pt x="f46" y="f21"/>
                  </a:cubicBezTo>
                  <a:cubicBezTo>
                    <a:pt x="f47" y="f23"/>
                    <a:pt x="f48" y="f23"/>
                    <a:pt x="f24" y="f30"/>
                  </a:cubicBezTo>
                  <a:cubicBezTo>
                    <a:pt x="f49" y="f50"/>
                    <a:pt x="f51" y="f52"/>
                    <a:pt x="f51" y="f53"/>
                  </a:cubicBezTo>
                  <a:cubicBezTo>
                    <a:pt x="f51" y="f54"/>
                    <a:pt x="f6" y="f55"/>
                    <a:pt x="f51" y="f56"/>
                  </a:cubicBezTo>
                  <a:cubicBezTo>
                    <a:pt x="f20" y="f57"/>
                    <a:pt x="f58" y="f59"/>
                    <a:pt x="f60" y="f61"/>
                  </a:cubicBezTo>
                  <a:cubicBezTo>
                    <a:pt x="f62" y="f20"/>
                    <a:pt x="f63" y="f15"/>
                    <a:pt x="f63" y="f64"/>
                  </a:cubicBezTo>
                  <a:cubicBezTo>
                    <a:pt x="f63" y="f65"/>
                    <a:pt x="f63" y="f66"/>
                    <a:pt x="f63" y="f67"/>
                  </a:cubicBezTo>
                  <a:cubicBezTo>
                    <a:pt x="f63" y="f68"/>
                    <a:pt x="f69" y="f9"/>
                    <a:pt x="f69" y="f7"/>
                  </a:cubicBezTo>
                  <a:cubicBezTo>
                    <a:pt x="f57" y="f9"/>
                    <a:pt x="f70" y="f11"/>
                    <a:pt x="f71" y="f72"/>
                  </a:cubicBezTo>
                  <a:cubicBezTo>
                    <a:pt x="f73" y="f67"/>
                    <a:pt x="f74" y="f75"/>
                    <a:pt x="f74" y="f76"/>
                  </a:cubicBezTo>
                  <a:cubicBezTo>
                    <a:pt x="f74" y="f77"/>
                    <a:pt x="f74" y="f78"/>
                    <a:pt x="f74" y="f79"/>
                  </a:cubicBezTo>
                  <a:cubicBezTo>
                    <a:pt x="f74" y="f80"/>
                    <a:pt x="f74" y="f81"/>
                    <a:pt x="f74" y="f82"/>
                  </a:cubicBezTo>
                  <a:cubicBezTo>
                    <a:pt x="f83" y="f84"/>
                    <a:pt x="f85" y="f86"/>
                    <a:pt x="f85" y="f87"/>
                  </a:cubicBezTo>
                  <a:cubicBezTo>
                    <a:pt x="f85" y="f88"/>
                    <a:pt x="f85" y="f89"/>
                    <a:pt x="f85" y="f90"/>
                  </a:cubicBezTo>
                  <a:cubicBezTo>
                    <a:pt x="f85" y="f91"/>
                    <a:pt x="f92" y="f72"/>
                    <a:pt x="f93" y="f94"/>
                  </a:cubicBezTo>
                  <a:cubicBezTo>
                    <a:pt x="f95" y="f96"/>
                    <a:pt x="f97" y="f9"/>
                    <a:pt x="f8" y="f7"/>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364" name="Freeform 374">
              <a:extLst>
                <a:ext uri="{FF2B5EF4-FFF2-40B4-BE49-F238E27FC236}">
                  <a16:creationId xmlns:a16="http://schemas.microsoft.com/office/drawing/2014/main" id="{E8008C26-DB60-E294-C71A-6B4C1905B2CB}"/>
                </a:ext>
              </a:extLst>
            </p:cNvPr>
            <p:cNvSpPr/>
            <p:nvPr/>
          </p:nvSpPr>
          <p:spPr>
            <a:xfrm>
              <a:off x="11349651" y="5164412"/>
              <a:ext cx="300042" cy="174622"/>
            </a:xfrm>
            <a:custGeom>
              <a:avLst/>
              <a:gdLst>
                <a:gd name="f0" fmla="val 10800000"/>
                <a:gd name="f1" fmla="val 5400000"/>
                <a:gd name="f2" fmla="val 180"/>
                <a:gd name="f3" fmla="val w"/>
                <a:gd name="f4" fmla="val h"/>
                <a:gd name="f5" fmla="val 0"/>
                <a:gd name="f6" fmla="val 207"/>
                <a:gd name="f7" fmla="val 121"/>
                <a:gd name="f8" fmla="val 6"/>
                <a:gd name="f9" fmla="val 68"/>
                <a:gd name="f10" fmla="val 7"/>
                <a:gd name="f11" fmla="val 28"/>
                <a:gd name="f12" fmla="val 53"/>
                <a:gd name="f13" fmla="val 61"/>
                <a:gd name="f14" fmla="val 12"/>
                <a:gd name="f15" fmla="val 69"/>
                <a:gd name="f16" fmla="val 24"/>
                <a:gd name="f17" fmla="val 77"/>
                <a:gd name="f18" fmla="val 37"/>
                <a:gd name="f19" fmla="val 85"/>
                <a:gd name="f20" fmla="val 49"/>
                <a:gd name="f21" fmla="val 93"/>
                <a:gd name="f22" fmla="val 102"/>
                <a:gd name="f23" fmla="val 75"/>
                <a:gd name="f24" fmla="val 118"/>
                <a:gd name="f25" fmla="val 134"/>
                <a:gd name="f26" fmla="val 25"/>
                <a:gd name="f27" fmla="val 150"/>
                <a:gd name="f28" fmla="val 187"/>
                <a:gd name="f29" fmla="val 17"/>
                <a:gd name="f30" fmla="val 66"/>
                <a:gd name="f31" fmla="val 198"/>
                <a:gd name="f32" fmla="val 70"/>
                <a:gd name="f33" fmla="+- 0 0 -90"/>
                <a:gd name="f34" fmla="*/ f3 1 207"/>
                <a:gd name="f35" fmla="*/ f4 1 121"/>
                <a:gd name="f36" fmla="val f5"/>
                <a:gd name="f37" fmla="val f6"/>
                <a:gd name="f38" fmla="val f7"/>
                <a:gd name="f39" fmla="*/ f33 f0 1"/>
                <a:gd name="f40" fmla="+- f38 0 f36"/>
                <a:gd name="f41" fmla="+- f37 0 f36"/>
                <a:gd name="f42" fmla="*/ f39 1 f2"/>
                <a:gd name="f43" fmla="*/ f41 1 207"/>
                <a:gd name="f44" fmla="*/ f40 1 121"/>
                <a:gd name="f45" fmla="*/ 6 f41 1"/>
                <a:gd name="f46" fmla="*/ 121 f40 1"/>
                <a:gd name="f47" fmla="*/ 53 f41 1"/>
                <a:gd name="f48" fmla="*/ 0 f40 1"/>
                <a:gd name="f49" fmla="*/ 77 f41 1"/>
                <a:gd name="f50" fmla="*/ 37 f40 1"/>
                <a:gd name="f51" fmla="*/ 102 f41 1"/>
                <a:gd name="f52" fmla="*/ 75 f40 1"/>
                <a:gd name="f53" fmla="*/ 150 f41 1"/>
                <a:gd name="f54" fmla="*/ 198 f41 1"/>
                <a:gd name="f55" fmla="+- f42 0 f1"/>
                <a:gd name="f56" fmla="*/ f45 1 207"/>
                <a:gd name="f57" fmla="*/ f46 1 121"/>
                <a:gd name="f58" fmla="*/ f47 1 207"/>
                <a:gd name="f59" fmla="*/ f48 1 121"/>
                <a:gd name="f60" fmla="*/ f49 1 207"/>
                <a:gd name="f61" fmla="*/ f50 1 121"/>
                <a:gd name="f62" fmla="*/ f51 1 207"/>
                <a:gd name="f63" fmla="*/ f52 1 121"/>
                <a:gd name="f64" fmla="*/ f53 1 207"/>
                <a:gd name="f65" fmla="*/ f54 1 207"/>
                <a:gd name="f66" fmla="*/ 0 1 f43"/>
                <a:gd name="f67" fmla="*/ f37 1 f43"/>
                <a:gd name="f68" fmla="*/ 0 1 f44"/>
                <a:gd name="f69" fmla="*/ f38 1 f44"/>
                <a:gd name="f70" fmla="*/ f56 1 f43"/>
                <a:gd name="f71" fmla="*/ f57 1 f44"/>
                <a:gd name="f72" fmla="*/ f58 1 f43"/>
                <a:gd name="f73" fmla="*/ f59 1 f44"/>
                <a:gd name="f74" fmla="*/ f60 1 f43"/>
                <a:gd name="f75" fmla="*/ f61 1 f44"/>
                <a:gd name="f76" fmla="*/ f62 1 f43"/>
                <a:gd name="f77" fmla="*/ f63 1 f44"/>
                <a:gd name="f78" fmla="*/ f64 1 f43"/>
                <a:gd name="f79" fmla="*/ f65 1 f43"/>
                <a:gd name="f80" fmla="*/ f66 f34 1"/>
                <a:gd name="f81" fmla="*/ f67 f34 1"/>
                <a:gd name="f82" fmla="*/ f69 f35 1"/>
                <a:gd name="f83" fmla="*/ f68 f35 1"/>
                <a:gd name="f84" fmla="*/ f70 f34 1"/>
                <a:gd name="f85" fmla="*/ f71 f35 1"/>
                <a:gd name="f86" fmla="*/ f72 f34 1"/>
                <a:gd name="f87" fmla="*/ f73 f35 1"/>
                <a:gd name="f88" fmla="*/ f74 f34 1"/>
                <a:gd name="f89" fmla="*/ f75 f35 1"/>
                <a:gd name="f90" fmla="*/ f76 f34 1"/>
                <a:gd name="f91" fmla="*/ f77 f35 1"/>
                <a:gd name="f92" fmla="*/ f78 f34 1"/>
                <a:gd name="f93" fmla="*/ f79 f34 1"/>
              </a:gdLst>
              <a:ahLst/>
              <a:cxnLst>
                <a:cxn ang="3cd4">
                  <a:pos x="hc" y="t"/>
                </a:cxn>
                <a:cxn ang="0">
                  <a:pos x="r" y="vc"/>
                </a:cxn>
                <a:cxn ang="cd4">
                  <a:pos x="hc" y="b"/>
                </a:cxn>
                <a:cxn ang="cd2">
                  <a:pos x="l" y="vc"/>
                </a:cxn>
                <a:cxn ang="f55">
                  <a:pos x="f84" y="f85"/>
                </a:cxn>
                <a:cxn ang="f55">
                  <a:pos x="f86" y="f87"/>
                </a:cxn>
                <a:cxn ang="f55">
                  <a:pos x="f88" y="f89"/>
                </a:cxn>
                <a:cxn ang="f55">
                  <a:pos x="f90" y="f91"/>
                </a:cxn>
                <a:cxn ang="f55">
                  <a:pos x="f92" y="f87"/>
                </a:cxn>
                <a:cxn ang="f55">
                  <a:pos x="f93" y="f85"/>
                </a:cxn>
                <a:cxn ang="f55">
                  <a:pos x="f84" y="f85"/>
                </a:cxn>
              </a:cxnLst>
              <a:rect l="f80" t="f83" r="f81" b="f82"/>
              <a:pathLst>
                <a:path w="207" h="121">
                  <a:moveTo>
                    <a:pt x="f8" y="f7"/>
                  </a:moveTo>
                  <a:cubicBezTo>
                    <a:pt x="f5" y="f9"/>
                    <a:pt x="f10" y="f11"/>
                    <a:pt x="f12" y="f5"/>
                  </a:cubicBezTo>
                  <a:cubicBezTo>
                    <a:pt x="f13" y="f14"/>
                    <a:pt x="f15" y="f16"/>
                    <a:pt x="f17" y="f18"/>
                  </a:cubicBezTo>
                  <a:cubicBezTo>
                    <a:pt x="f19" y="f20"/>
                    <a:pt x="f21" y="f13"/>
                    <a:pt x="f22" y="f23"/>
                  </a:cubicBezTo>
                  <a:cubicBezTo>
                    <a:pt x="f24" y="f20"/>
                    <a:pt x="f25" y="f26"/>
                    <a:pt x="f27" y="f5"/>
                  </a:cubicBezTo>
                  <a:cubicBezTo>
                    <a:pt x="f28" y="f29"/>
                    <a:pt x="f6" y="f30"/>
                    <a:pt x="f31" y="f7"/>
                  </a:cubicBezTo>
                  <a:cubicBezTo>
                    <a:pt x="f25" y="f7"/>
                    <a:pt x="f32" y="f7"/>
                    <a:pt x="f8" y="f7"/>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365" name="Freeform 375">
              <a:extLst>
                <a:ext uri="{FF2B5EF4-FFF2-40B4-BE49-F238E27FC236}">
                  <a16:creationId xmlns:a16="http://schemas.microsoft.com/office/drawing/2014/main" id="{97A1C66F-3BCA-A0B9-8400-31B76E603160}"/>
                </a:ext>
              </a:extLst>
            </p:cNvPr>
            <p:cNvSpPr/>
            <p:nvPr/>
          </p:nvSpPr>
          <p:spPr>
            <a:xfrm>
              <a:off x="8989036" y="3607079"/>
              <a:ext cx="223835" cy="223835"/>
            </a:xfrm>
            <a:custGeom>
              <a:avLst/>
              <a:gdLst>
                <a:gd name="f0" fmla="val 10800000"/>
                <a:gd name="f1" fmla="val 5400000"/>
                <a:gd name="f2" fmla="val 180"/>
                <a:gd name="f3" fmla="val w"/>
                <a:gd name="f4" fmla="val h"/>
                <a:gd name="f5" fmla="val 0"/>
                <a:gd name="f6" fmla="val 155"/>
                <a:gd name="f7" fmla="val 78"/>
                <a:gd name="f8" fmla="val 2"/>
                <a:gd name="f9" fmla="val 119"/>
                <a:gd name="f10" fmla="val 36"/>
                <a:gd name="f11" fmla="val 121"/>
                <a:gd name="f12" fmla="val 79"/>
                <a:gd name="f13" fmla="val 35"/>
                <a:gd name="f14" fmla="val 1"/>
                <a:gd name="f15" fmla="val 77"/>
                <a:gd name="f16" fmla="val 34"/>
                <a:gd name="f17" fmla="val 37"/>
                <a:gd name="f18" fmla="val 69"/>
                <a:gd name="f19" fmla="val 73"/>
                <a:gd name="f20" fmla="val 66"/>
                <a:gd name="f21" fmla="val 62"/>
                <a:gd name="f22" fmla="val 59"/>
                <a:gd name="f23" fmla="val 53"/>
                <a:gd name="f24" fmla="val 61"/>
                <a:gd name="f25" fmla="val 44"/>
                <a:gd name="f26" fmla="val 64"/>
                <a:gd name="f27" fmla="val 43"/>
                <a:gd name="f28" fmla="val 71"/>
                <a:gd name="f29" fmla="val 80"/>
                <a:gd name="f30" fmla="val 45"/>
                <a:gd name="f31" fmla="val 90"/>
                <a:gd name="f32" fmla="val 101"/>
                <a:gd name="f33" fmla="val 47"/>
                <a:gd name="f34" fmla="val 112"/>
                <a:gd name="f35" fmla="val 48"/>
                <a:gd name="f36" fmla="val 116"/>
                <a:gd name="f37" fmla="val 52"/>
                <a:gd name="f38" fmla="val 122"/>
                <a:gd name="f39" fmla="val 56"/>
                <a:gd name="f40" fmla="val 123"/>
                <a:gd name="f41" fmla="val 124"/>
                <a:gd name="f42" fmla="val 68"/>
                <a:gd name="f43" fmla="val 118"/>
                <a:gd name="f44" fmla="val 82"/>
                <a:gd name="f45" fmla="val 97"/>
                <a:gd name="f46" fmla="val 96"/>
                <a:gd name="f47" fmla="val 75"/>
                <a:gd name="f48" fmla="val 110"/>
                <a:gd name="f49" fmla="val 114"/>
                <a:gd name="f50" fmla="val 113"/>
                <a:gd name="f51" fmla="val 40"/>
                <a:gd name="f52" fmla="val 107"/>
                <a:gd name="f53" fmla="val 100"/>
                <a:gd name="f54" fmla="val 31"/>
                <a:gd name="f55" fmla="val 94"/>
                <a:gd name="f56" fmla="val 41"/>
                <a:gd name="f57" fmla="val 83"/>
                <a:gd name="f58" fmla="val 51"/>
                <a:gd name="f59" fmla="val 76"/>
                <a:gd name="f60" fmla="+- 0 0 -90"/>
                <a:gd name="f61" fmla="*/ f3 1 155"/>
                <a:gd name="f62" fmla="*/ f4 1 155"/>
                <a:gd name="f63" fmla="val f5"/>
                <a:gd name="f64" fmla="val f6"/>
                <a:gd name="f65" fmla="*/ f60 f0 1"/>
                <a:gd name="f66" fmla="+- f64 0 f63"/>
                <a:gd name="f67" fmla="*/ f65 1 f2"/>
                <a:gd name="f68" fmla="*/ f66 1 155"/>
                <a:gd name="f69" fmla="*/ 78 f66 1"/>
                <a:gd name="f70" fmla="*/ 2 f66 1"/>
                <a:gd name="f71" fmla="*/ 155 f66 1"/>
                <a:gd name="f72" fmla="*/ 79 f66 1"/>
                <a:gd name="f73" fmla="*/ 1 f66 1"/>
                <a:gd name="f74" fmla="*/ 77 f66 1"/>
                <a:gd name="f75" fmla="*/ 69 f66 1"/>
                <a:gd name="f76" fmla="*/ 73 f66 1"/>
                <a:gd name="f77" fmla="*/ 53 f66 1"/>
                <a:gd name="f78" fmla="*/ 61 f66 1"/>
                <a:gd name="f79" fmla="*/ 44 f66 1"/>
                <a:gd name="f80" fmla="*/ 80 f66 1"/>
                <a:gd name="f81" fmla="*/ 47 f66 1"/>
                <a:gd name="f82" fmla="*/ 112 f66 1"/>
                <a:gd name="f83" fmla="*/ 56 f66 1"/>
                <a:gd name="f84" fmla="*/ 123 f66 1"/>
                <a:gd name="f85" fmla="*/ 68 f66 1"/>
                <a:gd name="f86" fmla="*/ 118 f66 1"/>
                <a:gd name="f87" fmla="*/ 110 f66 1"/>
                <a:gd name="f88" fmla="*/ 107 f66 1"/>
                <a:gd name="f89" fmla="*/ 36 f66 1"/>
                <a:gd name="f90" fmla="*/ 90 f66 1"/>
                <a:gd name="f91" fmla="*/ 41 f66 1"/>
                <a:gd name="f92" fmla="+- f67 0 f1"/>
                <a:gd name="f93" fmla="*/ f69 1 155"/>
                <a:gd name="f94" fmla="*/ f70 1 155"/>
                <a:gd name="f95" fmla="*/ f71 1 155"/>
                <a:gd name="f96" fmla="*/ f72 1 155"/>
                <a:gd name="f97" fmla="*/ f73 1 155"/>
                <a:gd name="f98" fmla="*/ f74 1 155"/>
                <a:gd name="f99" fmla="*/ f75 1 155"/>
                <a:gd name="f100" fmla="*/ f76 1 155"/>
                <a:gd name="f101" fmla="*/ f77 1 155"/>
                <a:gd name="f102" fmla="*/ f78 1 155"/>
                <a:gd name="f103" fmla="*/ f79 1 155"/>
                <a:gd name="f104" fmla="*/ f80 1 155"/>
                <a:gd name="f105" fmla="*/ f81 1 155"/>
                <a:gd name="f106" fmla="*/ f82 1 155"/>
                <a:gd name="f107" fmla="*/ f83 1 155"/>
                <a:gd name="f108" fmla="*/ f84 1 155"/>
                <a:gd name="f109" fmla="*/ f85 1 155"/>
                <a:gd name="f110" fmla="*/ f86 1 155"/>
                <a:gd name="f111" fmla="*/ f87 1 155"/>
                <a:gd name="f112" fmla="*/ f88 1 155"/>
                <a:gd name="f113" fmla="*/ f89 1 155"/>
                <a:gd name="f114" fmla="*/ f90 1 155"/>
                <a:gd name="f115" fmla="*/ f91 1 155"/>
                <a:gd name="f116" fmla="*/ 0 1 f68"/>
                <a:gd name="f117" fmla="*/ f64 1 f68"/>
                <a:gd name="f118" fmla="*/ f93 1 f68"/>
                <a:gd name="f119" fmla="*/ f94 1 f68"/>
                <a:gd name="f120" fmla="*/ f95 1 f68"/>
                <a:gd name="f121" fmla="*/ f96 1 f68"/>
                <a:gd name="f122" fmla="*/ f97 1 f68"/>
                <a:gd name="f123" fmla="*/ f98 1 f68"/>
                <a:gd name="f124" fmla="*/ f99 1 f68"/>
                <a:gd name="f125" fmla="*/ f100 1 f68"/>
                <a:gd name="f126" fmla="*/ f101 1 f68"/>
                <a:gd name="f127" fmla="*/ f102 1 f68"/>
                <a:gd name="f128" fmla="*/ f103 1 f68"/>
                <a:gd name="f129" fmla="*/ f104 1 f68"/>
                <a:gd name="f130" fmla="*/ f105 1 f68"/>
                <a:gd name="f131" fmla="*/ f106 1 f68"/>
                <a:gd name="f132" fmla="*/ f107 1 f68"/>
                <a:gd name="f133" fmla="*/ f108 1 f68"/>
                <a:gd name="f134" fmla="*/ f109 1 f68"/>
                <a:gd name="f135" fmla="*/ f110 1 f68"/>
                <a:gd name="f136" fmla="*/ f111 1 f68"/>
                <a:gd name="f137" fmla="*/ f112 1 f68"/>
                <a:gd name="f138" fmla="*/ f113 1 f68"/>
                <a:gd name="f139" fmla="*/ f114 1 f68"/>
                <a:gd name="f140" fmla="*/ f115 1 f68"/>
                <a:gd name="f141" fmla="*/ f116 f61 1"/>
                <a:gd name="f142" fmla="*/ f117 f61 1"/>
                <a:gd name="f143" fmla="*/ f117 f62 1"/>
                <a:gd name="f144" fmla="*/ f116 f62 1"/>
                <a:gd name="f145" fmla="*/ f118 f61 1"/>
                <a:gd name="f146" fmla="*/ f119 f62 1"/>
                <a:gd name="f147" fmla="*/ f120 f61 1"/>
                <a:gd name="f148" fmla="*/ f118 f62 1"/>
                <a:gd name="f149" fmla="*/ f121 f61 1"/>
                <a:gd name="f150" fmla="*/ f120 f62 1"/>
                <a:gd name="f151" fmla="*/ f122 f61 1"/>
                <a:gd name="f152" fmla="*/ f123 f62 1"/>
                <a:gd name="f153" fmla="*/ f124 f61 1"/>
                <a:gd name="f154" fmla="*/ f125 f62 1"/>
                <a:gd name="f155" fmla="*/ f126 f61 1"/>
                <a:gd name="f156" fmla="*/ f127 f62 1"/>
                <a:gd name="f157" fmla="*/ f128 f61 1"/>
                <a:gd name="f158" fmla="*/ f129 f62 1"/>
                <a:gd name="f159" fmla="*/ f130 f61 1"/>
                <a:gd name="f160" fmla="*/ f131 f62 1"/>
                <a:gd name="f161" fmla="*/ f132 f61 1"/>
                <a:gd name="f162" fmla="*/ f133 f62 1"/>
                <a:gd name="f163" fmla="*/ f134 f61 1"/>
                <a:gd name="f164" fmla="*/ f135 f62 1"/>
                <a:gd name="f165" fmla="*/ f136 f61 1"/>
                <a:gd name="f166" fmla="*/ f126 f62 1"/>
                <a:gd name="f167" fmla="*/ f137 f61 1"/>
                <a:gd name="f168" fmla="*/ f138 f62 1"/>
                <a:gd name="f169" fmla="*/ f139 f61 1"/>
                <a:gd name="f170" fmla="*/ f140 f62 1"/>
              </a:gdLst>
              <a:ahLst/>
              <a:cxnLst>
                <a:cxn ang="3cd4">
                  <a:pos x="hc" y="t"/>
                </a:cxn>
                <a:cxn ang="0">
                  <a:pos x="r" y="vc"/>
                </a:cxn>
                <a:cxn ang="cd4">
                  <a:pos x="hc" y="b"/>
                </a:cxn>
                <a:cxn ang="cd2">
                  <a:pos x="l" y="vc"/>
                </a:cxn>
                <a:cxn ang="f92">
                  <a:pos x="f145" y="f146"/>
                </a:cxn>
                <a:cxn ang="f92">
                  <a:pos x="f147" y="f148"/>
                </a:cxn>
                <a:cxn ang="f92">
                  <a:pos x="f149" y="f150"/>
                </a:cxn>
                <a:cxn ang="f92">
                  <a:pos x="f151" y="f152"/>
                </a:cxn>
                <a:cxn ang="f92">
                  <a:pos x="f145" y="f146"/>
                </a:cxn>
                <a:cxn ang="f92">
                  <a:pos x="f153" y="f154"/>
                </a:cxn>
                <a:cxn ang="f92">
                  <a:pos x="f155" y="f156"/>
                </a:cxn>
                <a:cxn ang="f92">
                  <a:pos x="f157" y="f158"/>
                </a:cxn>
                <a:cxn ang="f92">
                  <a:pos x="f159" y="f160"/>
                </a:cxn>
                <a:cxn ang="f92">
                  <a:pos x="f161" y="f162"/>
                </a:cxn>
                <a:cxn ang="f92">
                  <a:pos x="f163" y="f164"/>
                </a:cxn>
                <a:cxn ang="f92">
                  <a:pos x="f165" y="f166"/>
                </a:cxn>
                <a:cxn ang="f92">
                  <a:pos x="f167" y="f168"/>
                </a:cxn>
                <a:cxn ang="f92">
                  <a:pos x="f169" y="f170"/>
                </a:cxn>
                <a:cxn ang="f92">
                  <a:pos x="f153" y="f154"/>
                </a:cxn>
              </a:cxnLst>
              <a:rect l="f141" t="f144" r="f142" b="f143"/>
              <a:pathLst>
                <a:path w="155" h="155">
                  <a:moveTo>
                    <a:pt x="f7" y="f8"/>
                  </a:moveTo>
                  <a:cubicBezTo>
                    <a:pt x="f9" y="f5"/>
                    <a:pt x="f6" y="f10"/>
                    <a:pt x="f6" y="f7"/>
                  </a:cubicBezTo>
                  <a:cubicBezTo>
                    <a:pt x="f6" y="f11"/>
                    <a:pt x="f11" y="f6"/>
                    <a:pt x="f12" y="f6"/>
                  </a:cubicBezTo>
                  <a:cubicBezTo>
                    <a:pt x="f13" y="f6"/>
                    <a:pt x="f5" y="f11"/>
                    <a:pt x="f14" y="f15"/>
                  </a:cubicBezTo>
                  <a:cubicBezTo>
                    <a:pt x="f8" y="f16"/>
                    <a:pt x="f17" y="f14"/>
                    <a:pt x="f7" y="f8"/>
                  </a:cubicBezTo>
                  <a:close/>
                  <a:moveTo>
                    <a:pt x="f18" y="f19"/>
                  </a:moveTo>
                  <a:cubicBezTo>
                    <a:pt x="f20" y="f20"/>
                    <a:pt x="f21" y="f22"/>
                    <a:pt x="f23" y="f24"/>
                  </a:cubicBezTo>
                  <a:cubicBezTo>
                    <a:pt x="f25" y="f26"/>
                    <a:pt x="f27" y="f28"/>
                    <a:pt x="f25" y="f29"/>
                  </a:cubicBezTo>
                  <a:cubicBezTo>
                    <a:pt x="f30" y="f31"/>
                    <a:pt x="f30" y="f32"/>
                    <a:pt x="f33" y="f34"/>
                  </a:cubicBezTo>
                  <a:cubicBezTo>
                    <a:pt x="f35" y="f36"/>
                    <a:pt x="f37" y="f38"/>
                    <a:pt x="f39" y="f40"/>
                  </a:cubicBezTo>
                  <a:cubicBezTo>
                    <a:pt x="f22" y="f41"/>
                    <a:pt x="f20" y="f11"/>
                    <a:pt x="f42" y="f43"/>
                  </a:cubicBezTo>
                  <a:cubicBezTo>
                    <a:pt x="f44" y="f45"/>
                    <a:pt x="f46" y="f47"/>
                    <a:pt x="f48" y="f23"/>
                  </a:cubicBezTo>
                  <a:cubicBezTo>
                    <a:pt x="f49" y="f33"/>
                    <a:pt x="f50" y="f51"/>
                    <a:pt x="f52" y="f10"/>
                  </a:cubicBezTo>
                  <a:cubicBezTo>
                    <a:pt x="f53" y="f54"/>
                    <a:pt x="f55" y="f16"/>
                    <a:pt x="f31" y="f56"/>
                  </a:cubicBezTo>
                  <a:cubicBezTo>
                    <a:pt x="f57" y="f58"/>
                    <a:pt x="f59" y="f21"/>
                    <a:pt x="f18" y="f19"/>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366" name="Freeform 376">
              <a:extLst>
                <a:ext uri="{FF2B5EF4-FFF2-40B4-BE49-F238E27FC236}">
                  <a16:creationId xmlns:a16="http://schemas.microsoft.com/office/drawing/2014/main" id="{9425B46C-FBEF-F5C1-F2E7-28C6EB731798}"/>
                </a:ext>
              </a:extLst>
            </p:cNvPr>
            <p:cNvSpPr/>
            <p:nvPr/>
          </p:nvSpPr>
          <p:spPr>
            <a:xfrm>
              <a:off x="9582765" y="5178704"/>
              <a:ext cx="133346" cy="431797"/>
            </a:xfrm>
            <a:custGeom>
              <a:avLst/>
              <a:gdLst>
                <a:gd name="f0" fmla="val 10800000"/>
                <a:gd name="f1" fmla="val 5400000"/>
                <a:gd name="f2" fmla="val 180"/>
                <a:gd name="f3" fmla="val w"/>
                <a:gd name="f4" fmla="val h"/>
                <a:gd name="f5" fmla="val 0"/>
                <a:gd name="f6" fmla="val 92"/>
                <a:gd name="f7" fmla="val 299"/>
                <a:gd name="f8" fmla="val 20"/>
                <a:gd name="f9" fmla="val 298"/>
                <a:gd name="f10" fmla="val 266"/>
                <a:gd name="f11" fmla="val 235"/>
                <a:gd name="f12" fmla="val 203"/>
                <a:gd name="f13" fmla="val 167"/>
                <a:gd name="f14" fmla="val 131"/>
                <a:gd name="f15" fmla="val 95"/>
                <a:gd name="f16" fmla="val 81"/>
                <a:gd name="f17" fmla="val 7"/>
                <a:gd name="f18" fmla="val 5"/>
                <a:gd name="f19" fmla="val 4"/>
                <a:gd name="f20" fmla="val 80"/>
                <a:gd name="f21" fmla="val 16"/>
                <a:gd name="f22" fmla="val 53"/>
                <a:gd name="f23" fmla="val 31"/>
                <a:gd name="f24" fmla="val 27"/>
                <a:gd name="f25" fmla="val 46"/>
                <a:gd name="f26" fmla="val 61"/>
                <a:gd name="f27" fmla="val 76"/>
                <a:gd name="f28" fmla="val 84"/>
                <a:gd name="f29" fmla="val 79"/>
                <a:gd name="f30" fmla="val 72"/>
                <a:gd name="f31" fmla="val 98"/>
                <a:gd name="f32" fmla="val 115"/>
                <a:gd name="f33" fmla="val 132"/>
                <a:gd name="f34" fmla="val 184"/>
                <a:gd name="f35" fmla="val 236"/>
                <a:gd name="f36" fmla="val 288"/>
                <a:gd name="f37" fmla="val 296"/>
                <a:gd name="f38" fmla="val 70"/>
                <a:gd name="f39" fmla="val 62"/>
                <a:gd name="f40" fmla="val 48"/>
                <a:gd name="f41" fmla="val 35"/>
                <a:gd name="f42" fmla="+- 0 0 -90"/>
                <a:gd name="f43" fmla="*/ f3 1 92"/>
                <a:gd name="f44" fmla="*/ f4 1 299"/>
                <a:gd name="f45" fmla="val f5"/>
                <a:gd name="f46" fmla="val f6"/>
                <a:gd name="f47" fmla="val f7"/>
                <a:gd name="f48" fmla="*/ f42 f0 1"/>
                <a:gd name="f49" fmla="+- f47 0 f45"/>
                <a:gd name="f50" fmla="+- f46 0 f45"/>
                <a:gd name="f51" fmla="*/ f48 1 f2"/>
                <a:gd name="f52" fmla="*/ f50 1 92"/>
                <a:gd name="f53" fmla="*/ f49 1 299"/>
                <a:gd name="f54" fmla="*/ 20 f50 1"/>
                <a:gd name="f55" fmla="*/ 298 f49 1"/>
                <a:gd name="f56" fmla="*/ 203 f49 1"/>
                <a:gd name="f57" fmla="*/ 95 f49 1"/>
                <a:gd name="f58" fmla="*/ 7 f50 1"/>
                <a:gd name="f59" fmla="*/ 81 f49 1"/>
                <a:gd name="f60" fmla="*/ 0 f50 1"/>
                <a:gd name="f61" fmla="*/ 80 f49 1"/>
                <a:gd name="f62" fmla="*/ 46 f50 1"/>
                <a:gd name="f63" fmla="*/ 0 f49 1"/>
                <a:gd name="f64" fmla="*/ 92 f50 1"/>
                <a:gd name="f65" fmla="*/ 72 f50 1"/>
                <a:gd name="f66" fmla="*/ 132 f49 1"/>
                <a:gd name="f67" fmla="*/ 288 f49 1"/>
                <a:gd name="f68" fmla="*/ 62 f50 1"/>
                <a:gd name="f69" fmla="*/ 299 f49 1"/>
                <a:gd name="f70" fmla="+- f51 0 f1"/>
                <a:gd name="f71" fmla="*/ f54 1 92"/>
                <a:gd name="f72" fmla="*/ f55 1 299"/>
                <a:gd name="f73" fmla="*/ f56 1 299"/>
                <a:gd name="f74" fmla="*/ f57 1 299"/>
                <a:gd name="f75" fmla="*/ f58 1 92"/>
                <a:gd name="f76" fmla="*/ f59 1 299"/>
                <a:gd name="f77" fmla="*/ f60 1 92"/>
                <a:gd name="f78" fmla="*/ f61 1 299"/>
                <a:gd name="f79" fmla="*/ f62 1 92"/>
                <a:gd name="f80" fmla="*/ f63 1 299"/>
                <a:gd name="f81" fmla="*/ f64 1 92"/>
                <a:gd name="f82" fmla="*/ f65 1 92"/>
                <a:gd name="f83" fmla="*/ f66 1 299"/>
                <a:gd name="f84" fmla="*/ f67 1 299"/>
                <a:gd name="f85" fmla="*/ f68 1 92"/>
                <a:gd name="f86" fmla="*/ f69 1 299"/>
                <a:gd name="f87" fmla="*/ 0 1 f52"/>
                <a:gd name="f88" fmla="*/ f46 1 f52"/>
                <a:gd name="f89" fmla="*/ 0 1 f53"/>
                <a:gd name="f90" fmla="*/ f47 1 f53"/>
                <a:gd name="f91" fmla="*/ f71 1 f52"/>
                <a:gd name="f92" fmla="*/ f72 1 f53"/>
                <a:gd name="f93" fmla="*/ f73 1 f53"/>
                <a:gd name="f94" fmla="*/ f74 1 f53"/>
                <a:gd name="f95" fmla="*/ f75 1 f52"/>
                <a:gd name="f96" fmla="*/ f76 1 f53"/>
                <a:gd name="f97" fmla="*/ f77 1 f52"/>
                <a:gd name="f98" fmla="*/ f78 1 f53"/>
                <a:gd name="f99" fmla="*/ f79 1 f52"/>
                <a:gd name="f100" fmla="*/ f80 1 f53"/>
                <a:gd name="f101" fmla="*/ f81 1 f52"/>
                <a:gd name="f102" fmla="*/ f82 1 f52"/>
                <a:gd name="f103" fmla="*/ f83 1 f53"/>
                <a:gd name="f104" fmla="*/ f84 1 f53"/>
                <a:gd name="f105" fmla="*/ f85 1 f52"/>
                <a:gd name="f106" fmla="*/ f86 1 f53"/>
                <a:gd name="f107" fmla="*/ f87 f43 1"/>
                <a:gd name="f108" fmla="*/ f88 f43 1"/>
                <a:gd name="f109" fmla="*/ f90 f44 1"/>
                <a:gd name="f110" fmla="*/ f89 f44 1"/>
                <a:gd name="f111" fmla="*/ f91 f43 1"/>
                <a:gd name="f112" fmla="*/ f92 f44 1"/>
                <a:gd name="f113" fmla="*/ f93 f44 1"/>
                <a:gd name="f114" fmla="*/ f94 f44 1"/>
                <a:gd name="f115" fmla="*/ f95 f43 1"/>
                <a:gd name="f116" fmla="*/ f96 f44 1"/>
                <a:gd name="f117" fmla="*/ f97 f43 1"/>
                <a:gd name="f118" fmla="*/ f98 f44 1"/>
                <a:gd name="f119" fmla="*/ f99 f43 1"/>
                <a:gd name="f120" fmla="*/ f100 f44 1"/>
                <a:gd name="f121" fmla="*/ f101 f43 1"/>
                <a:gd name="f122" fmla="*/ f102 f43 1"/>
                <a:gd name="f123" fmla="*/ f103 f44 1"/>
                <a:gd name="f124" fmla="*/ f104 f44 1"/>
                <a:gd name="f125" fmla="*/ f105 f43 1"/>
                <a:gd name="f126" fmla="*/ f106 f44 1"/>
              </a:gdLst>
              <a:ahLst/>
              <a:cxnLst>
                <a:cxn ang="3cd4">
                  <a:pos x="hc" y="t"/>
                </a:cxn>
                <a:cxn ang="0">
                  <a:pos x="r" y="vc"/>
                </a:cxn>
                <a:cxn ang="cd4">
                  <a:pos x="hc" y="b"/>
                </a:cxn>
                <a:cxn ang="cd2">
                  <a:pos x="l" y="vc"/>
                </a:cxn>
                <a:cxn ang="f70">
                  <a:pos x="f111" y="f112"/>
                </a:cxn>
                <a:cxn ang="f70">
                  <a:pos x="f111" y="f113"/>
                </a:cxn>
                <a:cxn ang="f70">
                  <a:pos x="f111" y="f114"/>
                </a:cxn>
                <a:cxn ang="f70">
                  <a:pos x="f115" y="f116"/>
                </a:cxn>
                <a:cxn ang="f70">
                  <a:pos x="f117" y="f118"/>
                </a:cxn>
                <a:cxn ang="f70">
                  <a:pos x="f119" y="f120"/>
                </a:cxn>
                <a:cxn ang="f70">
                  <a:pos x="f121" y="f118"/>
                </a:cxn>
                <a:cxn ang="f70">
                  <a:pos x="f122" y="f116"/>
                </a:cxn>
                <a:cxn ang="f70">
                  <a:pos x="f122" y="f123"/>
                </a:cxn>
                <a:cxn ang="f70">
                  <a:pos x="f122" y="f124"/>
                </a:cxn>
                <a:cxn ang="f70">
                  <a:pos x="f125" y="f126"/>
                </a:cxn>
                <a:cxn ang="f70">
                  <a:pos x="f111" y="f112"/>
                </a:cxn>
              </a:cxnLst>
              <a:rect l="f107" t="f110" r="f108" b="f109"/>
              <a:pathLst>
                <a:path w="92" h="299">
                  <a:moveTo>
                    <a:pt x="f8" y="f9"/>
                  </a:moveTo>
                  <a:cubicBezTo>
                    <a:pt x="f8" y="f10"/>
                    <a:pt x="f8" y="f11"/>
                    <a:pt x="f8" y="f12"/>
                  </a:cubicBezTo>
                  <a:cubicBezTo>
                    <a:pt x="f8" y="f13"/>
                    <a:pt x="f8" y="f14"/>
                    <a:pt x="f8" y="f15"/>
                  </a:cubicBezTo>
                  <a:cubicBezTo>
                    <a:pt x="f8" y="f16"/>
                    <a:pt x="f8" y="f16"/>
                    <a:pt x="f17" y="f16"/>
                  </a:cubicBezTo>
                  <a:cubicBezTo>
                    <a:pt x="f18" y="f16"/>
                    <a:pt x="f19" y="f16"/>
                    <a:pt x="f5" y="f20"/>
                  </a:cubicBezTo>
                  <a:cubicBezTo>
                    <a:pt x="f21" y="f22"/>
                    <a:pt x="f23" y="f24"/>
                    <a:pt x="f25" y="f5"/>
                  </a:cubicBezTo>
                  <a:cubicBezTo>
                    <a:pt x="f26" y="f24"/>
                    <a:pt x="f27" y="f22"/>
                    <a:pt x="f6" y="f20"/>
                  </a:cubicBezTo>
                  <a:cubicBezTo>
                    <a:pt x="f28" y="f16"/>
                    <a:pt x="f29" y="f16"/>
                    <a:pt x="f30" y="f16"/>
                  </a:cubicBezTo>
                  <a:cubicBezTo>
                    <a:pt x="f30" y="f31"/>
                    <a:pt x="f30" y="f32"/>
                    <a:pt x="f30" y="f33"/>
                  </a:cubicBezTo>
                  <a:cubicBezTo>
                    <a:pt x="f30" y="f34"/>
                    <a:pt x="f30" y="f35"/>
                    <a:pt x="f30" y="f36"/>
                  </a:cubicBezTo>
                  <a:cubicBezTo>
                    <a:pt x="f30" y="f37"/>
                    <a:pt x="f38" y="f7"/>
                    <a:pt x="f39" y="f7"/>
                  </a:cubicBezTo>
                  <a:cubicBezTo>
                    <a:pt x="f40" y="f9"/>
                    <a:pt x="f41" y="f9"/>
                    <a:pt x="f8" y="f9"/>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367" name="Freeform 377">
              <a:extLst>
                <a:ext uri="{FF2B5EF4-FFF2-40B4-BE49-F238E27FC236}">
                  <a16:creationId xmlns:a16="http://schemas.microsoft.com/office/drawing/2014/main" id="{8D8EE976-67F9-585F-1C65-4DA5EAE639F5}"/>
                </a:ext>
              </a:extLst>
            </p:cNvPr>
            <p:cNvSpPr/>
            <p:nvPr/>
          </p:nvSpPr>
          <p:spPr>
            <a:xfrm>
              <a:off x="8996973" y="4488140"/>
              <a:ext cx="223835" cy="222254"/>
            </a:xfrm>
            <a:custGeom>
              <a:avLst/>
              <a:gdLst>
                <a:gd name="f0" fmla="val 10800000"/>
                <a:gd name="f1" fmla="val 5400000"/>
                <a:gd name="f2" fmla="val 180"/>
                <a:gd name="f3" fmla="val w"/>
                <a:gd name="f4" fmla="val h"/>
                <a:gd name="f5" fmla="val 0"/>
                <a:gd name="f6" fmla="val 155"/>
                <a:gd name="f7" fmla="val 154"/>
                <a:gd name="f8" fmla="val 2"/>
                <a:gd name="f9" fmla="val 76"/>
                <a:gd name="f10" fmla="val 34"/>
                <a:gd name="f11" fmla="val 78"/>
                <a:gd name="f12" fmla="val 122"/>
                <a:gd name="f13" fmla="val 77"/>
                <a:gd name="f14" fmla="val 121"/>
                <a:gd name="f15" fmla="val 153"/>
                <a:gd name="f16" fmla="val 33"/>
                <a:gd name="f17" fmla="val 1"/>
                <a:gd name="f18" fmla="val 120"/>
                <a:gd name="f19" fmla="val 97"/>
                <a:gd name="f20" fmla="val 83"/>
                <a:gd name="f21" fmla="val 102"/>
                <a:gd name="f22" fmla="val 87"/>
                <a:gd name="f23" fmla="val 107"/>
                <a:gd name="f24" fmla="val 92"/>
                <a:gd name="f25" fmla="val 112"/>
                <a:gd name="f26" fmla="val 99"/>
                <a:gd name="f27" fmla="val 113"/>
                <a:gd name="f28" fmla="val 116"/>
                <a:gd name="f29" fmla="val 110"/>
                <a:gd name="f30" fmla="val 119"/>
                <a:gd name="f31" fmla="val 103"/>
                <a:gd name="f32" fmla="val 111"/>
                <a:gd name="f33" fmla="val 94"/>
                <a:gd name="f34" fmla="val 106"/>
                <a:gd name="f35" fmla="val 88"/>
                <a:gd name="f36" fmla="val 101"/>
                <a:gd name="f37" fmla="val 82"/>
                <a:gd name="f38" fmla="val 96"/>
                <a:gd name="f39" fmla="val 69"/>
                <a:gd name="f40" fmla="val 109"/>
                <a:gd name="f41" fmla="val 62"/>
                <a:gd name="f42" fmla="val 115"/>
                <a:gd name="f43" fmla="val 55"/>
                <a:gd name="f44" fmla="val 48"/>
                <a:gd name="f45" fmla="val 118"/>
                <a:gd name="f46" fmla="val 42"/>
                <a:gd name="f47" fmla="val 37"/>
                <a:gd name="f48" fmla="val 31"/>
                <a:gd name="f49" fmla="val 39"/>
                <a:gd name="f50" fmla="val 89"/>
                <a:gd name="f51" fmla="val 44"/>
                <a:gd name="f52" fmla="val 50"/>
                <a:gd name="f53" fmla="val 56"/>
                <a:gd name="f54" fmla="val 75"/>
                <a:gd name="f55" fmla="val 53"/>
                <a:gd name="f56" fmla="val 72"/>
                <a:gd name="f57" fmla="val 51"/>
                <a:gd name="f58" fmla="val 70"/>
                <a:gd name="f59" fmla="val 67"/>
                <a:gd name="f60" fmla="val 45"/>
                <a:gd name="f61" fmla="val 65"/>
                <a:gd name="f62" fmla="val 40"/>
                <a:gd name="f63" fmla="val 32"/>
                <a:gd name="f64" fmla="val 38"/>
                <a:gd name="f65" fmla="val 36"/>
                <a:gd name="f66" fmla="val 43"/>
                <a:gd name="f67" fmla="val 59"/>
                <a:gd name="f68" fmla="val 49"/>
                <a:gd name="f69" fmla="val 54"/>
                <a:gd name="f70" fmla="val 71"/>
                <a:gd name="f71" fmla="val 84"/>
                <a:gd name="f72" fmla="val 90"/>
                <a:gd name="f73" fmla="val 114"/>
                <a:gd name="f74" fmla="+- 0 0 -90"/>
                <a:gd name="f75" fmla="*/ f3 1 155"/>
                <a:gd name="f76" fmla="*/ f4 1 154"/>
                <a:gd name="f77" fmla="val f5"/>
                <a:gd name="f78" fmla="val f6"/>
                <a:gd name="f79" fmla="val f7"/>
                <a:gd name="f80" fmla="*/ f74 f0 1"/>
                <a:gd name="f81" fmla="+- f79 0 f77"/>
                <a:gd name="f82" fmla="+- f78 0 f77"/>
                <a:gd name="f83" fmla="*/ f80 1 f2"/>
                <a:gd name="f84" fmla="*/ f82 1 155"/>
                <a:gd name="f85" fmla="*/ f81 1 154"/>
                <a:gd name="f86" fmla="*/ 2 f82 1"/>
                <a:gd name="f87" fmla="*/ 76 f81 1"/>
                <a:gd name="f88" fmla="*/ 78 f82 1"/>
                <a:gd name="f89" fmla="*/ 0 f81 1"/>
                <a:gd name="f90" fmla="*/ 154 f82 1"/>
                <a:gd name="f91" fmla="*/ 77 f81 1"/>
                <a:gd name="f92" fmla="*/ 77 f82 1"/>
                <a:gd name="f93" fmla="*/ 153 f81 1"/>
                <a:gd name="f94" fmla="*/ 97 f81 1"/>
                <a:gd name="f95" fmla="*/ 92 f82 1"/>
                <a:gd name="f96" fmla="*/ 112 f81 1"/>
                <a:gd name="f97" fmla="*/ 113 f82 1"/>
                <a:gd name="f98" fmla="*/ 116 f81 1"/>
                <a:gd name="f99" fmla="*/ 111 f82 1"/>
                <a:gd name="f100" fmla="*/ 94 f81 1"/>
                <a:gd name="f101" fmla="*/ 96 f82 1"/>
                <a:gd name="f102" fmla="*/ 115 f82 1"/>
                <a:gd name="f103" fmla="*/ 55 f81 1"/>
                <a:gd name="f104" fmla="*/ 112 f82 1"/>
                <a:gd name="f105" fmla="*/ 37 f81 1"/>
                <a:gd name="f106" fmla="*/ 94 f82 1"/>
                <a:gd name="f107" fmla="*/ 39 f81 1"/>
                <a:gd name="f108" fmla="*/ 56 f81 1"/>
                <a:gd name="f109" fmla="*/ 70 f82 1"/>
                <a:gd name="f110" fmla="*/ 48 f81 1"/>
                <a:gd name="f111" fmla="*/ 62 f82 1"/>
                <a:gd name="f112" fmla="*/ 40 f81 1"/>
                <a:gd name="f113" fmla="*/ 42 f82 1"/>
                <a:gd name="f114" fmla="*/ 38 f81 1"/>
                <a:gd name="f115" fmla="*/ 43 f82 1"/>
                <a:gd name="f116" fmla="*/ 59 f81 1"/>
                <a:gd name="f117" fmla="*/ 59 f82 1"/>
                <a:gd name="f118" fmla="*/ 96 f81 1"/>
                <a:gd name="f119" fmla="*/ 114 f81 1"/>
                <a:gd name="f120" fmla="+- f83 0 f1"/>
                <a:gd name="f121" fmla="*/ f86 1 155"/>
                <a:gd name="f122" fmla="*/ f87 1 154"/>
                <a:gd name="f123" fmla="*/ f88 1 155"/>
                <a:gd name="f124" fmla="*/ f89 1 154"/>
                <a:gd name="f125" fmla="*/ f90 1 155"/>
                <a:gd name="f126" fmla="*/ f91 1 154"/>
                <a:gd name="f127" fmla="*/ f92 1 155"/>
                <a:gd name="f128" fmla="*/ f93 1 154"/>
                <a:gd name="f129" fmla="*/ f94 1 154"/>
                <a:gd name="f130" fmla="*/ f95 1 155"/>
                <a:gd name="f131" fmla="*/ f96 1 154"/>
                <a:gd name="f132" fmla="*/ f97 1 155"/>
                <a:gd name="f133" fmla="*/ f98 1 154"/>
                <a:gd name="f134" fmla="*/ f99 1 155"/>
                <a:gd name="f135" fmla="*/ f100 1 154"/>
                <a:gd name="f136" fmla="*/ f101 1 155"/>
                <a:gd name="f137" fmla="*/ f102 1 155"/>
                <a:gd name="f138" fmla="*/ f103 1 154"/>
                <a:gd name="f139" fmla="*/ f104 1 155"/>
                <a:gd name="f140" fmla="*/ f105 1 154"/>
                <a:gd name="f141" fmla="*/ f106 1 155"/>
                <a:gd name="f142" fmla="*/ f107 1 154"/>
                <a:gd name="f143" fmla="*/ f108 1 154"/>
                <a:gd name="f144" fmla="*/ f109 1 155"/>
                <a:gd name="f145" fmla="*/ f110 1 154"/>
                <a:gd name="f146" fmla="*/ f111 1 155"/>
                <a:gd name="f147" fmla="*/ f112 1 154"/>
                <a:gd name="f148" fmla="*/ f113 1 155"/>
                <a:gd name="f149" fmla="*/ f114 1 154"/>
                <a:gd name="f150" fmla="*/ f115 1 155"/>
                <a:gd name="f151" fmla="*/ f116 1 154"/>
                <a:gd name="f152" fmla="*/ f117 1 155"/>
                <a:gd name="f153" fmla="*/ f118 1 154"/>
                <a:gd name="f154" fmla="*/ f119 1 154"/>
                <a:gd name="f155" fmla="*/ 0 1 f84"/>
                <a:gd name="f156" fmla="*/ f78 1 f84"/>
                <a:gd name="f157" fmla="*/ 0 1 f85"/>
                <a:gd name="f158" fmla="*/ f79 1 f85"/>
                <a:gd name="f159" fmla="*/ f121 1 f84"/>
                <a:gd name="f160" fmla="*/ f122 1 f85"/>
                <a:gd name="f161" fmla="*/ f123 1 f84"/>
                <a:gd name="f162" fmla="*/ f124 1 f85"/>
                <a:gd name="f163" fmla="*/ f125 1 f84"/>
                <a:gd name="f164" fmla="*/ f126 1 f85"/>
                <a:gd name="f165" fmla="*/ f127 1 f84"/>
                <a:gd name="f166" fmla="*/ f128 1 f85"/>
                <a:gd name="f167" fmla="*/ f129 1 f85"/>
                <a:gd name="f168" fmla="*/ f130 1 f84"/>
                <a:gd name="f169" fmla="*/ f131 1 f85"/>
                <a:gd name="f170" fmla="*/ f132 1 f84"/>
                <a:gd name="f171" fmla="*/ f133 1 f85"/>
                <a:gd name="f172" fmla="*/ f134 1 f84"/>
                <a:gd name="f173" fmla="*/ f135 1 f85"/>
                <a:gd name="f174" fmla="*/ f136 1 f84"/>
                <a:gd name="f175" fmla="*/ f137 1 f84"/>
                <a:gd name="f176" fmla="*/ f138 1 f85"/>
                <a:gd name="f177" fmla="*/ f139 1 f84"/>
                <a:gd name="f178" fmla="*/ f140 1 f85"/>
                <a:gd name="f179" fmla="*/ f141 1 f84"/>
                <a:gd name="f180" fmla="*/ f142 1 f85"/>
                <a:gd name="f181" fmla="*/ f143 1 f85"/>
                <a:gd name="f182" fmla="*/ f144 1 f84"/>
                <a:gd name="f183" fmla="*/ f145 1 f85"/>
                <a:gd name="f184" fmla="*/ f146 1 f84"/>
                <a:gd name="f185" fmla="*/ f147 1 f85"/>
                <a:gd name="f186" fmla="*/ f148 1 f84"/>
                <a:gd name="f187" fmla="*/ f149 1 f85"/>
                <a:gd name="f188" fmla="*/ f150 1 f84"/>
                <a:gd name="f189" fmla="*/ f151 1 f85"/>
                <a:gd name="f190" fmla="*/ f152 1 f84"/>
                <a:gd name="f191" fmla="*/ f153 1 f85"/>
                <a:gd name="f192" fmla="*/ f154 1 f85"/>
                <a:gd name="f193" fmla="*/ f155 f75 1"/>
                <a:gd name="f194" fmla="*/ f156 f75 1"/>
                <a:gd name="f195" fmla="*/ f158 f76 1"/>
                <a:gd name="f196" fmla="*/ f157 f76 1"/>
                <a:gd name="f197" fmla="*/ f159 f75 1"/>
                <a:gd name="f198" fmla="*/ f160 f76 1"/>
                <a:gd name="f199" fmla="*/ f161 f75 1"/>
                <a:gd name="f200" fmla="*/ f162 f76 1"/>
                <a:gd name="f201" fmla="*/ f163 f75 1"/>
                <a:gd name="f202" fmla="*/ f164 f76 1"/>
                <a:gd name="f203" fmla="*/ f165 f75 1"/>
                <a:gd name="f204" fmla="*/ f166 f76 1"/>
                <a:gd name="f205" fmla="*/ f167 f76 1"/>
                <a:gd name="f206" fmla="*/ f168 f75 1"/>
                <a:gd name="f207" fmla="*/ f169 f76 1"/>
                <a:gd name="f208" fmla="*/ f170 f75 1"/>
                <a:gd name="f209" fmla="*/ f171 f76 1"/>
                <a:gd name="f210" fmla="*/ f172 f75 1"/>
                <a:gd name="f211" fmla="*/ f173 f76 1"/>
                <a:gd name="f212" fmla="*/ f174 f75 1"/>
                <a:gd name="f213" fmla="*/ f175 f75 1"/>
                <a:gd name="f214" fmla="*/ f176 f76 1"/>
                <a:gd name="f215" fmla="*/ f177 f75 1"/>
                <a:gd name="f216" fmla="*/ f178 f76 1"/>
                <a:gd name="f217" fmla="*/ f179 f75 1"/>
                <a:gd name="f218" fmla="*/ f180 f76 1"/>
                <a:gd name="f219" fmla="*/ f181 f76 1"/>
                <a:gd name="f220" fmla="*/ f182 f75 1"/>
                <a:gd name="f221" fmla="*/ f183 f76 1"/>
                <a:gd name="f222" fmla="*/ f184 f75 1"/>
                <a:gd name="f223" fmla="*/ f185 f76 1"/>
                <a:gd name="f224" fmla="*/ f186 f75 1"/>
                <a:gd name="f225" fmla="*/ f187 f76 1"/>
                <a:gd name="f226" fmla="*/ f188 f75 1"/>
                <a:gd name="f227" fmla="*/ f189 f76 1"/>
                <a:gd name="f228" fmla="*/ f190 f75 1"/>
                <a:gd name="f229" fmla="*/ f191 f76 1"/>
                <a:gd name="f230" fmla="*/ f192 f76 1"/>
              </a:gdLst>
              <a:ahLst/>
              <a:cxnLst>
                <a:cxn ang="3cd4">
                  <a:pos x="hc" y="t"/>
                </a:cxn>
                <a:cxn ang="0">
                  <a:pos x="r" y="vc"/>
                </a:cxn>
                <a:cxn ang="cd4">
                  <a:pos x="hc" y="b"/>
                </a:cxn>
                <a:cxn ang="cd2">
                  <a:pos x="l" y="vc"/>
                </a:cxn>
                <a:cxn ang="f120">
                  <a:pos x="f197" y="f198"/>
                </a:cxn>
                <a:cxn ang="f120">
                  <a:pos x="f199" y="f200"/>
                </a:cxn>
                <a:cxn ang="f120">
                  <a:pos x="f201" y="f202"/>
                </a:cxn>
                <a:cxn ang="f120">
                  <a:pos x="f203" y="f204"/>
                </a:cxn>
                <a:cxn ang="f120">
                  <a:pos x="f197" y="f198"/>
                </a:cxn>
                <a:cxn ang="f120">
                  <a:pos x="f199" y="f205"/>
                </a:cxn>
                <a:cxn ang="f120">
                  <a:pos x="f206" y="f207"/>
                </a:cxn>
                <a:cxn ang="f120">
                  <a:pos x="f208" y="f209"/>
                </a:cxn>
                <a:cxn ang="f120">
                  <a:pos x="f210" y="f211"/>
                </a:cxn>
                <a:cxn ang="f120">
                  <a:pos x="f212" y="f202"/>
                </a:cxn>
                <a:cxn ang="f120">
                  <a:pos x="f213" y="f214"/>
                </a:cxn>
                <a:cxn ang="f120">
                  <a:pos x="f215" y="f216"/>
                </a:cxn>
                <a:cxn ang="f120">
                  <a:pos x="f217" y="f218"/>
                </a:cxn>
                <a:cxn ang="f120">
                  <a:pos x="f199" y="f219"/>
                </a:cxn>
                <a:cxn ang="f120">
                  <a:pos x="f220" y="f221"/>
                </a:cxn>
                <a:cxn ang="f120">
                  <a:pos x="f222" y="f223"/>
                </a:cxn>
                <a:cxn ang="f120">
                  <a:pos x="f224" y="f225"/>
                </a:cxn>
                <a:cxn ang="f120">
                  <a:pos x="f226" y="f227"/>
                </a:cxn>
                <a:cxn ang="f120">
                  <a:pos x="f228" y="f202"/>
                </a:cxn>
                <a:cxn ang="f120">
                  <a:pos x="f224" y="f229"/>
                </a:cxn>
                <a:cxn ang="f120">
                  <a:pos x="f226" y="f209"/>
                </a:cxn>
                <a:cxn ang="f120">
                  <a:pos x="f222" y="f230"/>
                </a:cxn>
                <a:cxn ang="f120">
                  <a:pos x="f199" y="f205"/>
                </a:cxn>
              </a:cxnLst>
              <a:rect l="f193" t="f196" r="f194" b="f195"/>
              <a:pathLst>
                <a:path w="155" h="154">
                  <a:moveTo>
                    <a:pt x="f8" y="f9"/>
                  </a:moveTo>
                  <a:cubicBezTo>
                    <a:pt x="f5" y="f10"/>
                    <a:pt x="f10" y="f5"/>
                    <a:pt x="f11" y="f5"/>
                  </a:cubicBezTo>
                  <a:cubicBezTo>
                    <a:pt x="f12" y="f5"/>
                    <a:pt x="f6" y="f10"/>
                    <a:pt x="f7" y="f13"/>
                  </a:cubicBezTo>
                  <a:cubicBezTo>
                    <a:pt x="f7" y="f14"/>
                    <a:pt x="f14" y="f7"/>
                    <a:pt x="f13" y="f15"/>
                  </a:cubicBezTo>
                  <a:cubicBezTo>
                    <a:pt x="f16" y="f15"/>
                    <a:pt x="f17" y="f18"/>
                    <a:pt x="f8" y="f9"/>
                  </a:cubicBezTo>
                  <a:close/>
                  <a:moveTo>
                    <a:pt x="f11" y="f19"/>
                  </a:moveTo>
                  <a:cubicBezTo>
                    <a:pt x="f20" y="f21"/>
                    <a:pt x="f22" y="f23"/>
                    <a:pt x="f24" y="f25"/>
                  </a:cubicBezTo>
                  <a:cubicBezTo>
                    <a:pt x="f26" y="f18"/>
                    <a:pt x="f23" y="f12"/>
                    <a:pt x="f27" y="f28"/>
                  </a:cubicBezTo>
                  <a:cubicBezTo>
                    <a:pt x="f18" y="f29"/>
                    <a:pt x="f30" y="f31"/>
                    <a:pt x="f32" y="f33"/>
                  </a:cubicBezTo>
                  <a:cubicBezTo>
                    <a:pt x="f34" y="f35"/>
                    <a:pt x="f36" y="f37"/>
                    <a:pt x="f38" y="f13"/>
                  </a:cubicBezTo>
                  <a:cubicBezTo>
                    <a:pt x="f31" y="f39"/>
                    <a:pt x="f40" y="f41"/>
                    <a:pt x="f42" y="f43"/>
                  </a:cubicBezTo>
                  <a:cubicBezTo>
                    <a:pt x="f18" y="f44"/>
                    <a:pt x="f45" y="f46"/>
                    <a:pt x="f25" y="f47"/>
                  </a:cubicBezTo>
                  <a:cubicBezTo>
                    <a:pt x="f34" y="f48"/>
                    <a:pt x="f26" y="f16"/>
                    <a:pt x="f33" y="f49"/>
                  </a:cubicBezTo>
                  <a:cubicBezTo>
                    <a:pt x="f50" y="f51"/>
                    <a:pt x="f20" y="f52"/>
                    <a:pt x="f11" y="f53"/>
                  </a:cubicBezTo>
                  <a:cubicBezTo>
                    <a:pt x="f54" y="f55"/>
                    <a:pt x="f56" y="f57"/>
                    <a:pt x="f58" y="f44"/>
                  </a:cubicBezTo>
                  <a:cubicBezTo>
                    <a:pt x="f59" y="f60"/>
                    <a:pt x="f61" y="f46"/>
                    <a:pt x="f41" y="f62"/>
                  </a:cubicBezTo>
                  <a:cubicBezTo>
                    <a:pt x="f43" y="f63"/>
                    <a:pt x="f44" y="f63"/>
                    <a:pt x="f46" y="f64"/>
                  </a:cubicBezTo>
                  <a:cubicBezTo>
                    <a:pt x="f65" y="f51"/>
                    <a:pt x="f65" y="f57"/>
                    <a:pt x="f66" y="f67"/>
                  </a:cubicBezTo>
                  <a:cubicBezTo>
                    <a:pt x="f68" y="f61"/>
                    <a:pt x="f69" y="f70"/>
                    <a:pt x="f67" y="f13"/>
                  </a:cubicBezTo>
                  <a:cubicBezTo>
                    <a:pt x="f55" y="f71"/>
                    <a:pt x="f44" y="f72"/>
                    <a:pt x="f46" y="f38"/>
                  </a:cubicBezTo>
                  <a:cubicBezTo>
                    <a:pt x="f65" y="f31"/>
                    <a:pt x="f65" y="f32"/>
                    <a:pt x="f66" y="f28"/>
                  </a:cubicBezTo>
                  <a:cubicBezTo>
                    <a:pt x="f68" y="f14"/>
                    <a:pt x="f53" y="f18"/>
                    <a:pt x="f41" y="f73"/>
                  </a:cubicBezTo>
                  <a:cubicBezTo>
                    <a:pt x="f59" y="f40"/>
                    <a:pt x="f56" y="f31"/>
                    <a:pt x="f11" y="f19"/>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368" name="Freeform 378">
              <a:extLst>
                <a:ext uri="{FF2B5EF4-FFF2-40B4-BE49-F238E27FC236}">
                  <a16:creationId xmlns:a16="http://schemas.microsoft.com/office/drawing/2014/main" id="{831109AE-807C-6209-5A47-361C6585CDDA}"/>
                </a:ext>
              </a:extLst>
            </p:cNvPr>
            <p:cNvSpPr/>
            <p:nvPr/>
          </p:nvSpPr>
          <p:spPr>
            <a:xfrm>
              <a:off x="10320951" y="6404247"/>
              <a:ext cx="614367" cy="41276"/>
            </a:xfrm>
            <a:custGeom>
              <a:avLst/>
              <a:gdLst>
                <a:gd name="f0" fmla="val 10800000"/>
                <a:gd name="f1" fmla="val 5400000"/>
                <a:gd name="f2" fmla="val 180"/>
                <a:gd name="f3" fmla="val w"/>
                <a:gd name="f4" fmla="val h"/>
                <a:gd name="f5" fmla="val 0"/>
                <a:gd name="f6" fmla="val 425"/>
                <a:gd name="f7" fmla="val 29"/>
                <a:gd name="f8" fmla="val 26"/>
                <a:gd name="f9" fmla="val 9"/>
                <a:gd name="f10" fmla="val 18"/>
                <a:gd name="f11" fmla="val 27"/>
                <a:gd name="f12" fmla="val 2"/>
                <a:gd name="f13" fmla="val 32"/>
                <a:gd name="f14" fmla="val 34"/>
                <a:gd name="f15" fmla="val 99"/>
                <a:gd name="f16" fmla="val 165"/>
                <a:gd name="f17" fmla="val 230"/>
                <a:gd name="f18" fmla="val 282"/>
                <a:gd name="f19" fmla="val 334"/>
                <a:gd name="f20" fmla="val 386"/>
                <a:gd name="f21" fmla="val 394"/>
                <a:gd name="f22" fmla="val 399"/>
                <a:gd name="f23" fmla="val 404"/>
                <a:gd name="f24" fmla="val 8"/>
                <a:gd name="f25" fmla="val 410"/>
                <a:gd name="f26" fmla="val 15"/>
                <a:gd name="f27" fmla="val 417"/>
                <a:gd name="f28" fmla="val 21"/>
                <a:gd name="f29" fmla="val 283"/>
                <a:gd name="f30" fmla="val 143"/>
                <a:gd name="f31" fmla="val 28"/>
                <a:gd name="f32" fmla="val 1"/>
                <a:gd name="f33" fmla="+- 0 0 -90"/>
                <a:gd name="f34" fmla="*/ f3 1 425"/>
                <a:gd name="f35" fmla="*/ f4 1 29"/>
                <a:gd name="f36" fmla="val f5"/>
                <a:gd name="f37" fmla="val f6"/>
                <a:gd name="f38" fmla="val f7"/>
                <a:gd name="f39" fmla="*/ f33 f0 1"/>
                <a:gd name="f40" fmla="+- f38 0 f36"/>
                <a:gd name="f41" fmla="+- f37 0 f36"/>
                <a:gd name="f42" fmla="*/ f39 1 f2"/>
                <a:gd name="f43" fmla="*/ f41 1 425"/>
                <a:gd name="f44" fmla="*/ f40 1 29"/>
                <a:gd name="f45" fmla="*/ 0 f41 1"/>
                <a:gd name="f46" fmla="*/ 26 f40 1"/>
                <a:gd name="f47" fmla="*/ 27 f41 1"/>
                <a:gd name="f48" fmla="*/ 2 f40 1"/>
                <a:gd name="f49" fmla="*/ 34 f41 1"/>
                <a:gd name="f50" fmla="*/ 0 f40 1"/>
                <a:gd name="f51" fmla="*/ 230 f41 1"/>
                <a:gd name="f52" fmla="*/ 386 f41 1"/>
                <a:gd name="f53" fmla="*/ 404 f41 1"/>
                <a:gd name="f54" fmla="*/ 8 f40 1"/>
                <a:gd name="f55" fmla="*/ 425 f41 1"/>
                <a:gd name="f56" fmla="*/ 29 f40 1"/>
                <a:gd name="f57" fmla="*/ 2 f41 1"/>
                <a:gd name="f58" fmla="+- f42 0 f1"/>
                <a:gd name="f59" fmla="*/ f45 1 425"/>
                <a:gd name="f60" fmla="*/ f46 1 29"/>
                <a:gd name="f61" fmla="*/ f47 1 425"/>
                <a:gd name="f62" fmla="*/ f48 1 29"/>
                <a:gd name="f63" fmla="*/ f49 1 425"/>
                <a:gd name="f64" fmla="*/ f50 1 29"/>
                <a:gd name="f65" fmla="*/ f51 1 425"/>
                <a:gd name="f66" fmla="*/ f52 1 425"/>
                <a:gd name="f67" fmla="*/ f53 1 425"/>
                <a:gd name="f68" fmla="*/ f54 1 29"/>
                <a:gd name="f69" fmla="*/ f55 1 425"/>
                <a:gd name="f70" fmla="*/ f56 1 29"/>
                <a:gd name="f71" fmla="*/ f57 1 425"/>
                <a:gd name="f72" fmla="*/ 0 1 f43"/>
                <a:gd name="f73" fmla="*/ f37 1 f43"/>
                <a:gd name="f74" fmla="*/ 0 1 f44"/>
                <a:gd name="f75" fmla="*/ f38 1 f44"/>
                <a:gd name="f76" fmla="*/ f59 1 f43"/>
                <a:gd name="f77" fmla="*/ f60 1 f44"/>
                <a:gd name="f78" fmla="*/ f61 1 f43"/>
                <a:gd name="f79" fmla="*/ f62 1 f44"/>
                <a:gd name="f80" fmla="*/ f63 1 f43"/>
                <a:gd name="f81" fmla="*/ f64 1 f44"/>
                <a:gd name="f82" fmla="*/ f65 1 f43"/>
                <a:gd name="f83" fmla="*/ f66 1 f43"/>
                <a:gd name="f84" fmla="*/ f67 1 f43"/>
                <a:gd name="f85" fmla="*/ f68 1 f44"/>
                <a:gd name="f86" fmla="*/ f69 1 f43"/>
                <a:gd name="f87" fmla="*/ f70 1 f44"/>
                <a:gd name="f88" fmla="*/ f71 1 f43"/>
                <a:gd name="f89" fmla="*/ f72 f34 1"/>
                <a:gd name="f90" fmla="*/ f73 f34 1"/>
                <a:gd name="f91" fmla="*/ f75 f35 1"/>
                <a:gd name="f92" fmla="*/ f74 f35 1"/>
                <a:gd name="f93" fmla="*/ f76 f34 1"/>
                <a:gd name="f94" fmla="*/ f77 f35 1"/>
                <a:gd name="f95" fmla="*/ f78 f34 1"/>
                <a:gd name="f96" fmla="*/ f79 f35 1"/>
                <a:gd name="f97" fmla="*/ f80 f34 1"/>
                <a:gd name="f98" fmla="*/ f81 f35 1"/>
                <a:gd name="f99" fmla="*/ f82 f34 1"/>
                <a:gd name="f100" fmla="*/ f83 f34 1"/>
                <a:gd name="f101" fmla="*/ f84 f34 1"/>
                <a:gd name="f102" fmla="*/ f85 f35 1"/>
                <a:gd name="f103" fmla="*/ f86 f34 1"/>
                <a:gd name="f104" fmla="*/ f87 f35 1"/>
                <a:gd name="f105" fmla="*/ f88 f34 1"/>
              </a:gdLst>
              <a:ahLst/>
              <a:cxnLst>
                <a:cxn ang="3cd4">
                  <a:pos x="hc" y="t"/>
                </a:cxn>
                <a:cxn ang="0">
                  <a:pos x="r" y="vc"/>
                </a:cxn>
                <a:cxn ang="cd4">
                  <a:pos x="hc" y="b"/>
                </a:cxn>
                <a:cxn ang="cd2">
                  <a:pos x="l" y="vc"/>
                </a:cxn>
                <a:cxn ang="f58">
                  <a:pos x="f93" y="f94"/>
                </a:cxn>
                <a:cxn ang="f58">
                  <a:pos x="f95" y="f96"/>
                </a:cxn>
                <a:cxn ang="f58">
                  <a:pos x="f97" y="f98"/>
                </a:cxn>
                <a:cxn ang="f58">
                  <a:pos x="f99" y="f98"/>
                </a:cxn>
                <a:cxn ang="f58">
                  <a:pos x="f100" y="f98"/>
                </a:cxn>
                <a:cxn ang="f58">
                  <a:pos x="f101" y="f102"/>
                </a:cxn>
                <a:cxn ang="f58">
                  <a:pos x="f103" y="f104"/>
                </a:cxn>
                <a:cxn ang="f58">
                  <a:pos x="f105" y="f104"/>
                </a:cxn>
                <a:cxn ang="f58">
                  <a:pos x="f93" y="f94"/>
                </a:cxn>
              </a:cxnLst>
              <a:rect l="f89" t="f92" r="f90" b="f91"/>
              <a:pathLst>
                <a:path w="425" h="29">
                  <a:moveTo>
                    <a:pt x="f5" y="f8"/>
                  </a:moveTo>
                  <a:cubicBezTo>
                    <a:pt x="f9" y="f10"/>
                    <a:pt x="f10" y="f9"/>
                    <a:pt x="f11" y="f12"/>
                  </a:cubicBezTo>
                  <a:cubicBezTo>
                    <a:pt x="f7" y="f5"/>
                    <a:pt x="f13" y="f5"/>
                    <a:pt x="f14" y="f5"/>
                  </a:cubicBezTo>
                  <a:cubicBezTo>
                    <a:pt x="f15" y="f5"/>
                    <a:pt x="f16" y="f5"/>
                    <a:pt x="f17" y="f5"/>
                  </a:cubicBezTo>
                  <a:cubicBezTo>
                    <a:pt x="f18" y="f5"/>
                    <a:pt x="f19" y="f5"/>
                    <a:pt x="f20" y="f5"/>
                  </a:cubicBezTo>
                  <a:cubicBezTo>
                    <a:pt x="f21" y="f5"/>
                    <a:pt x="f22" y="f12"/>
                    <a:pt x="f23" y="f24"/>
                  </a:cubicBezTo>
                  <a:cubicBezTo>
                    <a:pt x="f25" y="f26"/>
                    <a:pt x="f27" y="f28"/>
                    <a:pt x="f6" y="f7"/>
                  </a:cubicBezTo>
                  <a:cubicBezTo>
                    <a:pt x="f29" y="f7"/>
                    <a:pt x="f30" y="f7"/>
                    <a:pt x="f12" y="f7"/>
                  </a:cubicBezTo>
                  <a:cubicBezTo>
                    <a:pt x="f12" y="f31"/>
                    <a:pt x="f32" y="f11"/>
                    <a:pt x="f5" y="f8"/>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369" name="Freeform 379">
              <a:extLst>
                <a:ext uri="{FF2B5EF4-FFF2-40B4-BE49-F238E27FC236}">
                  <a16:creationId xmlns:a16="http://schemas.microsoft.com/office/drawing/2014/main" id="{638E3DCF-C407-3471-A1AB-BE8640E4E8E6}"/>
                </a:ext>
              </a:extLst>
            </p:cNvPr>
            <p:cNvSpPr/>
            <p:nvPr/>
          </p:nvSpPr>
          <p:spPr>
            <a:xfrm>
              <a:off x="10516212" y="5380311"/>
              <a:ext cx="200025" cy="328607"/>
            </a:xfrm>
            <a:custGeom>
              <a:avLst/>
              <a:gdLst>
                <a:gd name="f0" fmla="val 10800000"/>
                <a:gd name="f1" fmla="val 5400000"/>
                <a:gd name="f2" fmla="val 180"/>
                <a:gd name="f3" fmla="val w"/>
                <a:gd name="f4" fmla="val h"/>
                <a:gd name="f5" fmla="val 0"/>
                <a:gd name="f6" fmla="val 138"/>
                <a:gd name="f7" fmla="val 228"/>
                <a:gd name="f8" fmla="val 137"/>
                <a:gd name="f9" fmla="val 27"/>
                <a:gd name="f10" fmla="val 103"/>
                <a:gd name="f11" fmla="val 71"/>
                <a:gd name="f12" fmla="val 37"/>
                <a:gd name="f13" fmla="val 94"/>
                <a:gd name="f14" fmla="val 161"/>
                <a:gd name="f15" fmla="val 24"/>
                <a:gd name="f16" fmla="val 13"/>
                <a:gd name="f17" fmla="val 152"/>
                <a:gd name="f18" fmla="val 77"/>
                <a:gd name="f19" fmla="val 5"/>
                <a:gd name="f20" fmla="val 8"/>
                <a:gd name="f21" fmla="val 12"/>
                <a:gd name="f22" fmla="val 46"/>
                <a:gd name="f23" fmla="val 80"/>
                <a:gd name="f24" fmla="val 114"/>
                <a:gd name="f25" fmla="val 132"/>
                <a:gd name="f26" fmla="val 7"/>
                <a:gd name="f27" fmla="+- 0 0 -90"/>
                <a:gd name="f28" fmla="*/ f3 1 138"/>
                <a:gd name="f29" fmla="*/ f4 1 228"/>
                <a:gd name="f30" fmla="val f5"/>
                <a:gd name="f31" fmla="val f6"/>
                <a:gd name="f32" fmla="val f7"/>
                <a:gd name="f33" fmla="*/ f27 f0 1"/>
                <a:gd name="f34" fmla="+- f32 0 f30"/>
                <a:gd name="f35" fmla="+- f31 0 f30"/>
                <a:gd name="f36" fmla="*/ f33 1 f2"/>
                <a:gd name="f37" fmla="*/ f35 1 138"/>
                <a:gd name="f38" fmla="*/ f34 1 228"/>
                <a:gd name="f39" fmla="*/ 137 f35 1"/>
                <a:gd name="f40" fmla="*/ 27 f34 1"/>
                <a:gd name="f41" fmla="*/ 37 f35 1"/>
                <a:gd name="f42" fmla="*/ 228 f34 1"/>
                <a:gd name="f43" fmla="*/ 0 f35 1"/>
                <a:gd name="f44" fmla="*/ 0 f34 1"/>
                <a:gd name="f45" fmla="*/ 12 f35 1"/>
                <a:gd name="f46" fmla="*/ 114 f35 1"/>
                <a:gd name="f47" fmla="+- f36 0 f1"/>
                <a:gd name="f48" fmla="*/ f39 1 138"/>
                <a:gd name="f49" fmla="*/ f40 1 228"/>
                <a:gd name="f50" fmla="*/ f41 1 138"/>
                <a:gd name="f51" fmla="*/ f42 1 228"/>
                <a:gd name="f52" fmla="*/ f43 1 138"/>
                <a:gd name="f53" fmla="*/ f44 1 228"/>
                <a:gd name="f54" fmla="*/ f45 1 138"/>
                <a:gd name="f55" fmla="*/ f46 1 138"/>
                <a:gd name="f56" fmla="*/ 0 1 f37"/>
                <a:gd name="f57" fmla="*/ f31 1 f37"/>
                <a:gd name="f58" fmla="*/ 0 1 f38"/>
                <a:gd name="f59" fmla="*/ f32 1 f38"/>
                <a:gd name="f60" fmla="*/ f48 1 f37"/>
                <a:gd name="f61" fmla="*/ f49 1 f38"/>
                <a:gd name="f62" fmla="*/ f50 1 f37"/>
                <a:gd name="f63" fmla="*/ f51 1 f38"/>
                <a:gd name="f64" fmla="*/ f52 1 f37"/>
                <a:gd name="f65" fmla="*/ f53 1 f38"/>
                <a:gd name="f66" fmla="*/ f54 1 f37"/>
                <a:gd name="f67" fmla="*/ f55 1 f37"/>
                <a:gd name="f68" fmla="*/ f56 f28 1"/>
                <a:gd name="f69" fmla="*/ f57 f28 1"/>
                <a:gd name="f70" fmla="*/ f59 f29 1"/>
                <a:gd name="f71" fmla="*/ f58 f29 1"/>
                <a:gd name="f72" fmla="*/ f60 f28 1"/>
                <a:gd name="f73" fmla="*/ f61 f29 1"/>
                <a:gd name="f74" fmla="*/ f62 f28 1"/>
                <a:gd name="f75" fmla="*/ f63 f29 1"/>
                <a:gd name="f76" fmla="*/ f64 f28 1"/>
                <a:gd name="f77" fmla="*/ f65 f29 1"/>
                <a:gd name="f78" fmla="*/ f66 f28 1"/>
                <a:gd name="f79" fmla="*/ f67 f28 1"/>
              </a:gdLst>
              <a:ahLst/>
              <a:cxnLst>
                <a:cxn ang="3cd4">
                  <a:pos x="hc" y="t"/>
                </a:cxn>
                <a:cxn ang="0">
                  <a:pos x="r" y="vc"/>
                </a:cxn>
                <a:cxn ang="cd4">
                  <a:pos x="hc" y="b"/>
                </a:cxn>
                <a:cxn ang="cd2">
                  <a:pos x="l" y="vc"/>
                </a:cxn>
                <a:cxn ang="f47">
                  <a:pos x="f72" y="f73"/>
                </a:cxn>
                <a:cxn ang="f47">
                  <a:pos x="f74" y="f73"/>
                </a:cxn>
                <a:cxn ang="f47">
                  <a:pos x="f74" y="f75"/>
                </a:cxn>
                <a:cxn ang="f47">
                  <a:pos x="f76" y="f75"/>
                </a:cxn>
                <a:cxn ang="f47">
                  <a:pos x="f76" y="f77"/>
                </a:cxn>
                <a:cxn ang="f47">
                  <a:pos x="f78" y="f77"/>
                </a:cxn>
                <a:cxn ang="f47">
                  <a:pos x="f79" y="f77"/>
                </a:cxn>
                <a:cxn ang="f47">
                  <a:pos x="f72" y="f73"/>
                </a:cxn>
              </a:cxnLst>
              <a:rect l="f68" t="f71" r="f69" b="f70"/>
              <a:pathLst>
                <a:path w="138" h="228">
                  <a:moveTo>
                    <a:pt x="f8" y="f9"/>
                  </a:moveTo>
                  <a:cubicBezTo>
                    <a:pt x="f10" y="f9"/>
                    <a:pt x="f11" y="f9"/>
                    <a:pt x="f12" y="f9"/>
                  </a:cubicBezTo>
                  <a:cubicBezTo>
                    <a:pt x="f12" y="f13"/>
                    <a:pt x="f12" y="f14"/>
                    <a:pt x="f12" y="f7"/>
                  </a:cubicBezTo>
                  <a:cubicBezTo>
                    <a:pt x="f15" y="f7"/>
                    <a:pt x="f16" y="f7"/>
                    <a:pt x="f5" y="f7"/>
                  </a:cubicBezTo>
                  <a:cubicBezTo>
                    <a:pt x="f5" y="f17"/>
                    <a:pt x="f5" y="f18"/>
                    <a:pt x="f5" y="f5"/>
                  </a:cubicBezTo>
                  <a:cubicBezTo>
                    <a:pt x="f19" y="f5"/>
                    <a:pt x="f20" y="f5"/>
                    <a:pt x="f21" y="f5"/>
                  </a:cubicBezTo>
                  <a:cubicBezTo>
                    <a:pt x="f22" y="f5"/>
                    <a:pt x="f23" y="f5"/>
                    <a:pt x="f24" y="f5"/>
                  </a:cubicBezTo>
                  <a:cubicBezTo>
                    <a:pt x="f25" y="f5"/>
                    <a:pt x="f6" y="f26"/>
                    <a:pt x="f8" y="f9"/>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370" name="Freeform 380">
              <a:extLst>
                <a:ext uri="{FF2B5EF4-FFF2-40B4-BE49-F238E27FC236}">
                  <a16:creationId xmlns:a16="http://schemas.microsoft.com/office/drawing/2014/main" id="{9DF68612-31BE-C1B6-BD6D-ADFA6F5C8EAC}"/>
                </a:ext>
              </a:extLst>
            </p:cNvPr>
            <p:cNvSpPr/>
            <p:nvPr/>
          </p:nvSpPr>
          <p:spPr>
            <a:xfrm>
              <a:off x="10713064" y="3710260"/>
              <a:ext cx="155576" cy="279404"/>
            </a:xfrm>
            <a:custGeom>
              <a:avLst/>
              <a:gdLst>
                <a:gd name="f0" fmla="val 10800000"/>
                <a:gd name="f1" fmla="val 5400000"/>
                <a:gd name="f2" fmla="val 180"/>
                <a:gd name="f3" fmla="val w"/>
                <a:gd name="f4" fmla="val h"/>
                <a:gd name="f5" fmla="val 0"/>
                <a:gd name="f6" fmla="val 108"/>
                <a:gd name="f7" fmla="val 193"/>
                <a:gd name="f8" fmla="val 62"/>
                <a:gd name="f9" fmla="val 83"/>
                <a:gd name="f10" fmla="val 43"/>
                <a:gd name="f11" fmla="val 25"/>
                <a:gd name="f12" fmla="val 15"/>
                <a:gd name="f13" fmla="val 66"/>
                <a:gd name="f14" fmla="val 8"/>
                <a:gd name="f15" fmla="val 75"/>
                <a:gd name="f16" fmla="val 4"/>
                <a:gd name="f17" fmla="val 84"/>
                <a:gd name="f18" fmla="val 1"/>
                <a:gd name="f19" fmla="val 93"/>
                <a:gd name="f20" fmla="val 99"/>
                <a:gd name="f21" fmla="val 7"/>
                <a:gd name="f22" fmla="val 104"/>
                <a:gd name="f23" fmla="val 12"/>
                <a:gd name="f24" fmla="val 107"/>
                <a:gd name="f25" fmla="val 19"/>
                <a:gd name="f26" fmla="val 53"/>
                <a:gd name="f27" fmla="val 80"/>
                <a:gd name="f28" fmla="val 121"/>
                <a:gd name="f29" fmla="val 98"/>
                <a:gd name="f30" fmla="val 129"/>
                <a:gd name="f31" fmla="val 85"/>
                <a:gd name="f32" fmla="val 73"/>
                <a:gd name="f33" fmla="val 61"/>
                <a:gd name="f34" fmla="val 49"/>
                <a:gd name="f35" fmla="val 48"/>
                <a:gd name="f36" fmla="val 47"/>
                <a:gd name="f37" fmla="val 45"/>
                <a:gd name="f38" fmla="val 130"/>
                <a:gd name="f39" fmla="val 143"/>
                <a:gd name="f40" fmla="val 156"/>
                <a:gd name="f41" fmla="val 169"/>
                <a:gd name="f42" fmla="val 184"/>
                <a:gd name="f43" fmla="val 35"/>
                <a:gd name="f44" fmla="val 20"/>
                <a:gd name="f45" fmla="val 192"/>
                <a:gd name="f46" fmla="val 10"/>
                <a:gd name="f47" fmla="val 191"/>
                <a:gd name="f48" fmla="val 174"/>
                <a:gd name="f49" fmla="val 150"/>
                <a:gd name="f50" fmla="val 125"/>
                <a:gd name="f51" fmla="val 2"/>
                <a:gd name="f52" fmla="val 102"/>
                <a:gd name="f53" fmla="val 89"/>
                <a:gd name="f54" fmla="val 24"/>
                <a:gd name="f55" fmla="val 36"/>
                <a:gd name="f56" fmla="+- 0 0 -90"/>
                <a:gd name="f57" fmla="*/ f3 1 108"/>
                <a:gd name="f58" fmla="*/ f4 1 193"/>
                <a:gd name="f59" fmla="val f5"/>
                <a:gd name="f60" fmla="val f6"/>
                <a:gd name="f61" fmla="val f7"/>
                <a:gd name="f62" fmla="*/ f56 f0 1"/>
                <a:gd name="f63" fmla="+- f61 0 f59"/>
                <a:gd name="f64" fmla="+- f60 0 f59"/>
                <a:gd name="f65" fmla="*/ f62 1 f2"/>
                <a:gd name="f66" fmla="*/ f64 1 108"/>
                <a:gd name="f67" fmla="*/ f63 1 193"/>
                <a:gd name="f68" fmla="*/ 62 f64 1"/>
                <a:gd name="f69" fmla="*/ 83 f63 1"/>
                <a:gd name="f70" fmla="*/ 25 f63 1"/>
                <a:gd name="f71" fmla="*/ 75 f64 1"/>
                <a:gd name="f72" fmla="*/ 4 f63 1"/>
                <a:gd name="f73" fmla="*/ 99 f64 1"/>
                <a:gd name="f74" fmla="*/ 7 f63 1"/>
                <a:gd name="f75" fmla="*/ 108 f64 1"/>
                <a:gd name="f76" fmla="*/ 107 f64 1"/>
                <a:gd name="f77" fmla="*/ 108 f63 1"/>
                <a:gd name="f78" fmla="*/ 85 f64 1"/>
                <a:gd name="f79" fmla="*/ 129 f63 1"/>
                <a:gd name="f80" fmla="*/ 49 f64 1"/>
                <a:gd name="f81" fmla="*/ 45 f64 1"/>
                <a:gd name="f82" fmla="*/ 130 f63 1"/>
                <a:gd name="f83" fmla="*/ 169 f63 1"/>
                <a:gd name="f84" fmla="*/ 20 f64 1"/>
                <a:gd name="f85" fmla="*/ 192 f63 1"/>
                <a:gd name="f86" fmla="*/ 0 f64 1"/>
                <a:gd name="f87" fmla="*/ 174 f63 1"/>
                <a:gd name="f88" fmla="*/ 2 f64 1"/>
                <a:gd name="f89" fmla="*/ 102 f63 1"/>
                <a:gd name="f90" fmla="*/ 24 f64 1"/>
                <a:gd name="f91" fmla="+- f65 0 f1"/>
                <a:gd name="f92" fmla="*/ f68 1 108"/>
                <a:gd name="f93" fmla="*/ f69 1 193"/>
                <a:gd name="f94" fmla="*/ f70 1 193"/>
                <a:gd name="f95" fmla="*/ f71 1 108"/>
                <a:gd name="f96" fmla="*/ f72 1 193"/>
                <a:gd name="f97" fmla="*/ f73 1 108"/>
                <a:gd name="f98" fmla="*/ f74 1 193"/>
                <a:gd name="f99" fmla="*/ f75 1 108"/>
                <a:gd name="f100" fmla="*/ f76 1 108"/>
                <a:gd name="f101" fmla="*/ f77 1 193"/>
                <a:gd name="f102" fmla="*/ f78 1 108"/>
                <a:gd name="f103" fmla="*/ f79 1 193"/>
                <a:gd name="f104" fmla="*/ f80 1 108"/>
                <a:gd name="f105" fmla="*/ f81 1 108"/>
                <a:gd name="f106" fmla="*/ f82 1 193"/>
                <a:gd name="f107" fmla="*/ f83 1 193"/>
                <a:gd name="f108" fmla="*/ f84 1 108"/>
                <a:gd name="f109" fmla="*/ f85 1 193"/>
                <a:gd name="f110" fmla="*/ f86 1 108"/>
                <a:gd name="f111" fmla="*/ f87 1 193"/>
                <a:gd name="f112" fmla="*/ f88 1 108"/>
                <a:gd name="f113" fmla="*/ f89 1 193"/>
                <a:gd name="f114" fmla="*/ f90 1 108"/>
                <a:gd name="f115" fmla="*/ 0 1 f66"/>
                <a:gd name="f116" fmla="*/ f60 1 f66"/>
                <a:gd name="f117" fmla="*/ 0 1 f67"/>
                <a:gd name="f118" fmla="*/ f61 1 f67"/>
                <a:gd name="f119" fmla="*/ f92 1 f66"/>
                <a:gd name="f120" fmla="*/ f93 1 f67"/>
                <a:gd name="f121" fmla="*/ f94 1 f67"/>
                <a:gd name="f122" fmla="*/ f95 1 f66"/>
                <a:gd name="f123" fmla="*/ f96 1 f67"/>
                <a:gd name="f124" fmla="*/ f97 1 f66"/>
                <a:gd name="f125" fmla="*/ f98 1 f67"/>
                <a:gd name="f126" fmla="*/ f99 1 f66"/>
                <a:gd name="f127" fmla="*/ f100 1 f66"/>
                <a:gd name="f128" fmla="*/ f101 1 f67"/>
                <a:gd name="f129" fmla="*/ f102 1 f66"/>
                <a:gd name="f130" fmla="*/ f103 1 f67"/>
                <a:gd name="f131" fmla="*/ f104 1 f66"/>
                <a:gd name="f132" fmla="*/ f105 1 f66"/>
                <a:gd name="f133" fmla="*/ f106 1 f67"/>
                <a:gd name="f134" fmla="*/ f107 1 f67"/>
                <a:gd name="f135" fmla="*/ f108 1 f66"/>
                <a:gd name="f136" fmla="*/ f109 1 f67"/>
                <a:gd name="f137" fmla="*/ f110 1 f66"/>
                <a:gd name="f138" fmla="*/ f111 1 f67"/>
                <a:gd name="f139" fmla="*/ f112 1 f66"/>
                <a:gd name="f140" fmla="*/ f113 1 f67"/>
                <a:gd name="f141" fmla="*/ f114 1 f66"/>
                <a:gd name="f142" fmla="*/ f115 f57 1"/>
                <a:gd name="f143" fmla="*/ f116 f57 1"/>
                <a:gd name="f144" fmla="*/ f118 f58 1"/>
                <a:gd name="f145" fmla="*/ f117 f58 1"/>
                <a:gd name="f146" fmla="*/ f119 f57 1"/>
                <a:gd name="f147" fmla="*/ f120 f58 1"/>
                <a:gd name="f148" fmla="*/ f121 f58 1"/>
                <a:gd name="f149" fmla="*/ f122 f57 1"/>
                <a:gd name="f150" fmla="*/ f123 f58 1"/>
                <a:gd name="f151" fmla="*/ f124 f57 1"/>
                <a:gd name="f152" fmla="*/ f125 f58 1"/>
                <a:gd name="f153" fmla="*/ f126 f57 1"/>
                <a:gd name="f154" fmla="*/ f127 f57 1"/>
                <a:gd name="f155" fmla="*/ f128 f58 1"/>
                <a:gd name="f156" fmla="*/ f129 f57 1"/>
                <a:gd name="f157" fmla="*/ f130 f58 1"/>
                <a:gd name="f158" fmla="*/ f131 f57 1"/>
                <a:gd name="f159" fmla="*/ f132 f57 1"/>
                <a:gd name="f160" fmla="*/ f133 f58 1"/>
                <a:gd name="f161" fmla="*/ f134 f58 1"/>
                <a:gd name="f162" fmla="*/ f135 f57 1"/>
                <a:gd name="f163" fmla="*/ f136 f58 1"/>
                <a:gd name="f164" fmla="*/ f137 f57 1"/>
                <a:gd name="f165" fmla="*/ f138 f58 1"/>
                <a:gd name="f166" fmla="*/ f139 f57 1"/>
                <a:gd name="f167" fmla="*/ f140 f58 1"/>
                <a:gd name="f168" fmla="*/ f141 f57 1"/>
              </a:gdLst>
              <a:ahLst/>
              <a:cxnLst>
                <a:cxn ang="3cd4">
                  <a:pos x="hc" y="t"/>
                </a:cxn>
                <a:cxn ang="0">
                  <a:pos x="r" y="vc"/>
                </a:cxn>
                <a:cxn ang="cd4">
                  <a:pos x="hc" y="b"/>
                </a:cxn>
                <a:cxn ang="cd2">
                  <a:pos x="l" y="vc"/>
                </a:cxn>
                <a:cxn ang="f91">
                  <a:pos x="f146" y="f147"/>
                </a:cxn>
                <a:cxn ang="f91">
                  <a:pos x="f146" y="f148"/>
                </a:cxn>
                <a:cxn ang="f91">
                  <a:pos x="f149" y="f150"/>
                </a:cxn>
                <a:cxn ang="f91">
                  <a:pos x="f151" y="f152"/>
                </a:cxn>
                <a:cxn ang="f91">
                  <a:pos x="f153" y="f148"/>
                </a:cxn>
                <a:cxn ang="f91">
                  <a:pos x="f154" y="f155"/>
                </a:cxn>
                <a:cxn ang="f91">
                  <a:pos x="f156" y="f157"/>
                </a:cxn>
                <a:cxn ang="f91">
                  <a:pos x="f158" y="f157"/>
                </a:cxn>
                <a:cxn ang="f91">
                  <a:pos x="f159" y="f160"/>
                </a:cxn>
                <a:cxn ang="f91">
                  <a:pos x="f159" y="f161"/>
                </a:cxn>
                <a:cxn ang="f91">
                  <a:pos x="f162" y="f163"/>
                </a:cxn>
                <a:cxn ang="f91">
                  <a:pos x="f164" y="f165"/>
                </a:cxn>
                <a:cxn ang="f91">
                  <a:pos x="f166" y="f167"/>
                </a:cxn>
                <a:cxn ang="f91">
                  <a:pos x="f168" y="f147"/>
                </a:cxn>
                <a:cxn ang="f91">
                  <a:pos x="f146" y="f147"/>
                </a:cxn>
              </a:cxnLst>
              <a:rect l="f142" t="f145" r="f143" b="f144"/>
              <a:pathLst>
                <a:path w="108" h="193">
                  <a:moveTo>
                    <a:pt x="f8" y="f9"/>
                  </a:moveTo>
                  <a:cubicBezTo>
                    <a:pt x="f8" y="f8"/>
                    <a:pt x="f8" y="f10"/>
                    <a:pt x="f8" y="f11"/>
                  </a:cubicBezTo>
                  <a:cubicBezTo>
                    <a:pt x="f8" y="f12"/>
                    <a:pt x="f13" y="f14"/>
                    <a:pt x="f15" y="f16"/>
                  </a:cubicBezTo>
                  <a:cubicBezTo>
                    <a:pt x="f17" y="f18"/>
                    <a:pt x="f19" y="f5"/>
                    <a:pt x="f20" y="f21"/>
                  </a:cubicBezTo>
                  <a:cubicBezTo>
                    <a:pt x="f22" y="f23"/>
                    <a:pt x="f24" y="f25"/>
                    <a:pt x="f6" y="f11"/>
                  </a:cubicBezTo>
                  <a:cubicBezTo>
                    <a:pt x="f6" y="f26"/>
                    <a:pt x="f6" y="f27"/>
                    <a:pt x="f24" y="f6"/>
                  </a:cubicBezTo>
                  <a:cubicBezTo>
                    <a:pt x="f24" y="f28"/>
                    <a:pt x="f29" y="f30"/>
                    <a:pt x="f31" y="f30"/>
                  </a:cubicBezTo>
                  <a:cubicBezTo>
                    <a:pt x="f32" y="f30"/>
                    <a:pt x="f33" y="f30"/>
                    <a:pt x="f34" y="f30"/>
                  </a:cubicBezTo>
                  <a:cubicBezTo>
                    <a:pt x="f35" y="f30"/>
                    <a:pt x="f36" y="f30"/>
                    <a:pt x="f37" y="f38"/>
                  </a:cubicBezTo>
                  <a:cubicBezTo>
                    <a:pt x="f37" y="f39"/>
                    <a:pt x="f37" y="f40"/>
                    <a:pt x="f37" y="f41"/>
                  </a:cubicBezTo>
                  <a:cubicBezTo>
                    <a:pt x="f37" y="f42"/>
                    <a:pt x="f43" y="f7"/>
                    <a:pt x="f44" y="f45"/>
                  </a:cubicBezTo>
                  <a:cubicBezTo>
                    <a:pt x="f46" y="f47"/>
                    <a:pt x="f18" y="f42"/>
                    <a:pt x="f5" y="f48"/>
                  </a:cubicBezTo>
                  <a:cubicBezTo>
                    <a:pt x="f5" y="f49"/>
                    <a:pt x="f5" y="f50"/>
                    <a:pt x="f51" y="f52"/>
                  </a:cubicBezTo>
                  <a:cubicBezTo>
                    <a:pt x="f51" y="f53"/>
                    <a:pt x="f23" y="f9"/>
                    <a:pt x="f54" y="f9"/>
                  </a:cubicBezTo>
                  <a:cubicBezTo>
                    <a:pt x="f55" y="f9"/>
                    <a:pt x="f35" y="f9"/>
                    <a:pt x="f8" y="f9"/>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371" name="Freeform 381">
              <a:extLst>
                <a:ext uri="{FF2B5EF4-FFF2-40B4-BE49-F238E27FC236}">
                  <a16:creationId xmlns:a16="http://schemas.microsoft.com/office/drawing/2014/main" id="{0F85014F-442B-6673-3A6D-54156930F17A}"/>
                </a:ext>
              </a:extLst>
            </p:cNvPr>
            <p:cNvSpPr/>
            <p:nvPr/>
          </p:nvSpPr>
          <p:spPr>
            <a:xfrm>
              <a:off x="9739923" y="6072466"/>
              <a:ext cx="261939" cy="457200"/>
            </a:xfrm>
            <a:custGeom>
              <a:avLst/>
              <a:gdLst>
                <a:gd name="f0" fmla="val 10800000"/>
                <a:gd name="f1" fmla="val 5400000"/>
                <a:gd name="f2" fmla="val 180"/>
                <a:gd name="f3" fmla="val w"/>
                <a:gd name="f4" fmla="val h"/>
                <a:gd name="f5" fmla="val 0"/>
                <a:gd name="f6" fmla="val 181"/>
                <a:gd name="f7" fmla="val 317"/>
                <a:gd name="f8" fmla="val 61"/>
                <a:gd name="f9" fmla="val 120"/>
                <a:gd name="f10" fmla="val 66"/>
                <a:gd name="f11" fmla="val 132"/>
                <a:gd name="f12" fmla="val 198"/>
                <a:gd name="f13" fmla="val 147"/>
                <a:gd name="f14" fmla="val 113"/>
                <a:gd name="f15" fmla="val 78"/>
                <a:gd name="f16" fmla="val 82"/>
                <a:gd name="f17" fmla="val 212"/>
                <a:gd name="f18" fmla="val 86"/>
                <a:gd name="f19" fmla="val 224"/>
                <a:gd name="f20" fmla="val 90"/>
                <a:gd name="f21" fmla="val 236"/>
                <a:gd name="f22" fmla="val 97"/>
                <a:gd name="f23" fmla="val 257"/>
                <a:gd name="f24" fmla="val 104"/>
                <a:gd name="f25" fmla="val 278"/>
                <a:gd name="f26" fmla="val 111"/>
                <a:gd name="f27" fmla="val 300"/>
                <a:gd name="f28" fmla="val 306"/>
                <a:gd name="f29" fmla="val 312"/>
                <a:gd name="f30" fmla="val 106"/>
                <a:gd name="f31" fmla="val 314"/>
                <a:gd name="f32" fmla="val 99"/>
                <a:gd name="f33" fmla="val 95"/>
                <a:gd name="f34" fmla="val 93"/>
                <a:gd name="f35" fmla="val 85"/>
                <a:gd name="f36" fmla="val 280"/>
                <a:gd name="f37" fmla="val 255"/>
                <a:gd name="f38" fmla="val 70"/>
                <a:gd name="f39" fmla="val 230"/>
                <a:gd name="f40" fmla="val 69"/>
                <a:gd name="f41" fmla="val 227"/>
                <a:gd name="f42" fmla="val 68"/>
                <a:gd name="f43" fmla="val 225"/>
                <a:gd name="f44" fmla="val 64"/>
                <a:gd name="f45" fmla="val 222"/>
                <a:gd name="f46" fmla="val 62"/>
                <a:gd name="f47" fmla="val 229"/>
                <a:gd name="f48" fmla="val 60"/>
                <a:gd name="f49" fmla="val 57"/>
                <a:gd name="f50" fmla="val 243"/>
                <a:gd name="f51" fmla="val 51"/>
                <a:gd name="f52" fmla="val 264"/>
                <a:gd name="f53" fmla="val 44"/>
                <a:gd name="f54" fmla="val 285"/>
                <a:gd name="f55" fmla="val 37"/>
                <a:gd name="f56" fmla="val 35"/>
                <a:gd name="f57" fmla="val 309"/>
                <a:gd name="f58" fmla="val 31"/>
                <a:gd name="f59" fmla="val 313"/>
                <a:gd name="f60" fmla="val 27"/>
                <a:gd name="f61" fmla="val 25"/>
                <a:gd name="f62" fmla="val 315"/>
                <a:gd name="f63" fmla="val 21"/>
                <a:gd name="f64" fmla="val 311"/>
                <a:gd name="f65" fmla="val 19"/>
                <a:gd name="f66" fmla="val 308"/>
                <a:gd name="f67" fmla="val 18"/>
                <a:gd name="f68" fmla="val 307"/>
                <a:gd name="f69" fmla="val 304"/>
                <a:gd name="f70" fmla="val 302"/>
                <a:gd name="f71" fmla="val 26"/>
                <a:gd name="f72" fmla="val 282"/>
                <a:gd name="f73" fmla="val 33"/>
                <a:gd name="f74" fmla="val 261"/>
                <a:gd name="f75" fmla="val 40"/>
                <a:gd name="f76" fmla="val 240"/>
                <a:gd name="f77" fmla="val 48"/>
                <a:gd name="f78" fmla="val 214"/>
                <a:gd name="f79" fmla="val 53"/>
                <a:gd name="f80" fmla="val 199"/>
                <a:gd name="f81" fmla="val 1"/>
                <a:gd name="f82" fmla="val 194"/>
                <a:gd name="f83" fmla="val 190"/>
                <a:gd name="f84" fmla="val 186"/>
                <a:gd name="f85" fmla="val 112"/>
                <a:gd name="f86" fmla="val 168"/>
                <a:gd name="f87" fmla="val 169"/>
                <a:gd name="f88" fmla="val 178"/>
                <a:gd name="f89" fmla="val 175"/>
                <a:gd name="f90" fmla="val 124"/>
                <a:gd name="f91" fmla="val 74"/>
                <a:gd name="f92" fmla="val 24"/>
                <a:gd name="f93" fmla="val 14"/>
                <a:gd name="f94" fmla="val 166"/>
                <a:gd name="f95" fmla="val 12"/>
                <a:gd name="f96" fmla="val 158"/>
                <a:gd name="f97" fmla="val 13"/>
                <a:gd name="f98" fmla="val 17"/>
                <a:gd name="f99" fmla="val 8"/>
                <a:gd name="f100" fmla="val 3"/>
                <a:gd name="f101" fmla="val 10"/>
                <a:gd name="f102" fmla="+- 0 0 -90"/>
                <a:gd name="f103" fmla="*/ f3 1 181"/>
                <a:gd name="f104" fmla="*/ f4 1 317"/>
                <a:gd name="f105" fmla="val f5"/>
                <a:gd name="f106" fmla="val f6"/>
                <a:gd name="f107" fmla="val f7"/>
                <a:gd name="f108" fmla="*/ f102 f0 1"/>
                <a:gd name="f109" fmla="+- f107 0 f105"/>
                <a:gd name="f110" fmla="+- f106 0 f105"/>
                <a:gd name="f111" fmla="*/ f108 1 f2"/>
                <a:gd name="f112" fmla="*/ f110 1 181"/>
                <a:gd name="f113" fmla="*/ f109 1 317"/>
                <a:gd name="f114" fmla="*/ 0 f110 1"/>
                <a:gd name="f115" fmla="*/ 0 f109 1"/>
                <a:gd name="f116" fmla="*/ 181 f110 1"/>
                <a:gd name="f117" fmla="*/ 198 f109 1"/>
                <a:gd name="f118" fmla="*/ 78 f110 1"/>
                <a:gd name="f119" fmla="*/ 90 f110 1"/>
                <a:gd name="f120" fmla="*/ 236 f109 1"/>
                <a:gd name="f121" fmla="*/ 111 f110 1"/>
                <a:gd name="f122" fmla="*/ 300 f109 1"/>
                <a:gd name="f123" fmla="*/ 106 f110 1"/>
                <a:gd name="f124" fmla="*/ 314 f109 1"/>
                <a:gd name="f125" fmla="*/ 93 f110 1"/>
                <a:gd name="f126" fmla="*/ 306 f109 1"/>
                <a:gd name="f127" fmla="*/ 70 f110 1"/>
                <a:gd name="f128" fmla="*/ 230 f109 1"/>
                <a:gd name="f129" fmla="*/ 64 f110 1"/>
                <a:gd name="f130" fmla="*/ 222 f109 1"/>
                <a:gd name="f131" fmla="*/ 57 f110 1"/>
                <a:gd name="f132" fmla="*/ 243 f109 1"/>
                <a:gd name="f133" fmla="*/ 37 f110 1"/>
                <a:gd name="f134" fmla="*/ 27 f110 1"/>
                <a:gd name="f135" fmla="*/ 19 f110 1"/>
                <a:gd name="f136" fmla="*/ 308 f109 1"/>
                <a:gd name="f137" fmla="*/ 302 f109 1"/>
                <a:gd name="f138" fmla="*/ 40 f110 1"/>
                <a:gd name="f139" fmla="*/ 240 f109 1"/>
                <a:gd name="f140" fmla="*/ 53 f110 1"/>
                <a:gd name="f141" fmla="*/ 199 f109 1"/>
                <a:gd name="f142" fmla="*/ 1 f110 1"/>
                <a:gd name="f143" fmla="*/ 186 f109 1"/>
                <a:gd name="f144" fmla="*/ 168 f110 1"/>
                <a:gd name="f145" fmla="*/ 169 f110 1"/>
                <a:gd name="f146" fmla="*/ 175 f109 1"/>
                <a:gd name="f147" fmla="*/ 24 f109 1"/>
                <a:gd name="f148" fmla="*/ 158 f110 1"/>
                <a:gd name="f149" fmla="*/ 13 f109 1"/>
                <a:gd name="f150" fmla="*/ 17 f110 1"/>
                <a:gd name="f151" fmla="+- f111 0 f1"/>
                <a:gd name="f152" fmla="*/ f114 1 181"/>
                <a:gd name="f153" fmla="*/ f115 1 317"/>
                <a:gd name="f154" fmla="*/ f116 1 181"/>
                <a:gd name="f155" fmla="*/ f117 1 317"/>
                <a:gd name="f156" fmla="*/ f118 1 181"/>
                <a:gd name="f157" fmla="*/ f119 1 181"/>
                <a:gd name="f158" fmla="*/ f120 1 317"/>
                <a:gd name="f159" fmla="*/ f121 1 181"/>
                <a:gd name="f160" fmla="*/ f122 1 317"/>
                <a:gd name="f161" fmla="*/ f123 1 181"/>
                <a:gd name="f162" fmla="*/ f124 1 317"/>
                <a:gd name="f163" fmla="*/ f125 1 181"/>
                <a:gd name="f164" fmla="*/ f126 1 317"/>
                <a:gd name="f165" fmla="*/ f127 1 181"/>
                <a:gd name="f166" fmla="*/ f128 1 317"/>
                <a:gd name="f167" fmla="*/ f129 1 181"/>
                <a:gd name="f168" fmla="*/ f130 1 317"/>
                <a:gd name="f169" fmla="*/ f131 1 181"/>
                <a:gd name="f170" fmla="*/ f132 1 317"/>
                <a:gd name="f171" fmla="*/ f133 1 181"/>
                <a:gd name="f172" fmla="*/ f134 1 181"/>
                <a:gd name="f173" fmla="*/ f135 1 181"/>
                <a:gd name="f174" fmla="*/ f136 1 317"/>
                <a:gd name="f175" fmla="*/ f137 1 317"/>
                <a:gd name="f176" fmla="*/ f138 1 181"/>
                <a:gd name="f177" fmla="*/ f139 1 317"/>
                <a:gd name="f178" fmla="*/ f140 1 181"/>
                <a:gd name="f179" fmla="*/ f141 1 317"/>
                <a:gd name="f180" fmla="*/ f142 1 181"/>
                <a:gd name="f181" fmla="*/ f143 1 317"/>
                <a:gd name="f182" fmla="*/ f144 1 181"/>
                <a:gd name="f183" fmla="*/ f145 1 181"/>
                <a:gd name="f184" fmla="*/ f146 1 317"/>
                <a:gd name="f185" fmla="*/ f147 1 317"/>
                <a:gd name="f186" fmla="*/ f148 1 181"/>
                <a:gd name="f187" fmla="*/ f149 1 317"/>
                <a:gd name="f188" fmla="*/ f150 1 181"/>
                <a:gd name="f189" fmla="*/ 0 1 f112"/>
                <a:gd name="f190" fmla="*/ f106 1 f112"/>
                <a:gd name="f191" fmla="*/ 0 1 f113"/>
                <a:gd name="f192" fmla="*/ f107 1 f113"/>
                <a:gd name="f193" fmla="*/ f152 1 f112"/>
                <a:gd name="f194" fmla="*/ f153 1 f113"/>
                <a:gd name="f195" fmla="*/ f154 1 f112"/>
                <a:gd name="f196" fmla="*/ f155 1 f113"/>
                <a:gd name="f197" fmla="*/ f156 1 f112"/>
                <a:gd name="f198" fmla="*/ f157 1 f112"/>
                <a:gd name="f199" fmla="*/ f158 1 f113"/>
                <a:gd name="f200" fmla="*/ f159 1 f112"/>
                <a:gd name="f201" fmla="*/ f160 1 f113"/>
                <a:gd name="f202" fmla="*/ f161 1 f112"/>
                <a:gd name="f203" fmla="*/ f162 1 f113"/>
                <a:gd name="f204" fmla="*/ f163 1 f112"/>
                <a:gd name="f205" fmla="*/ f164 1 f113"/>
                <a:gd name="f206" fmla="*/ f165 1 f112"/>
                <a:gd name="f207" fmla="*/ f166 1 f113"/>
                <a:gd name="f208" fmla="*/ f167 1 f112"/>
                <a:gd name="f209" fmla="*/ f168 1 f113"/>
                <a:gd name="f210" fmla="*/ f169 1 f112"/>
                <a:gd name="f211" fmla="*/ f170 1 f113"/>
                <a:gd name="f212" fmla="*/ f171 1 f112"/>
                <a:gd name="f213" fmla="*/ f172 1 f112"/>
                <a:gd name="f214" fmla="*/ f173 1 f112"/>
                <a:gd name="f215" fmla="*/ f174 1 f113"/>
                <a:gd name="f216" fmla="*/ f175 1 f113"/>
                <a:gd name="f217" fmla="*/ f176 1 f112"/>
                <a:gd name="f218" fmla="*/ f177 1 f113"/>
                <a:gd name="f219" fmla="*/ f178 1 f112"/>
                <a:gd name="f220" fmla="*/ f179 1 f113"/>
                <a:gd name="f221" fmla="*/ f180 1 f112"/>
                <a:gd name="f222" fmla="*/ f181 1 f113"/>
                <a:gd name="f223" fmla="*/ f182 1 f112"/>
                <a:gd name="f224" fmla="*/ f183 1 f112"/>
                <a:gd name="f225" fmla="*/ f184 1 f113"/>
                <a:gd name="f226" fmla="*/ f185 1 f113"/>
                <a:gd name="f227" fmla="*/ f186 1 f112"/>
                <a:gd name="f228" fmla="*/ f187 1 f113"/>
                <a:gd name="f229" fmla="*/ f188 1 f112"/>
                <a:gd name="f230" fmla="*/ f189 f103 1"/>
                <a:gd name="f231" fmla="*/ f190 f103 1"/>
                <a:gd name="f232" fmla="*/ f192 f104 1"/>
                <a:gd name="f233" fmla="*/ f191 f104 1"/>
                <a:gd name="f234" fmla="*/ f193 f103 1"/>
                <a:gd name="f235" fmla="*/ f194 f104 1"/>
                <a:gd name="f236" fmla="*/ f195 f103 1"/>
                <a:gd name="f237" fmla="*/ f196 f104 1"/>
                <a:gd name="f238" fmla="*/ f197 f103 1"/>
                <a:gd name="f239" fmla="*/ f198 f103 1"/>
                <a:gd name="f240" fmla="*/ f199 f104 1"/>
                <a:gd name="f241" fmla="*/ f200 f103 1"/>
                <a:gd name="f242" fmla="*/ f201 f104 1"/>
                <a:gd name="f243" fmla="*/ f202 f103 1"/>
                <a:gd name="f244" fmla="*/ f203 f104 1"/>
                <a:gd name="f245" fmla="*/ f204 f103 1"/>
                <a:gd name="f246" fmla="*/ f205 f104 1"/>
                <a:gd name="f247" fmla="*/ f206 f103 1"/>
                <a:gd name="f248" fmla="*/ f207 f104 1"/>
                <a:gd name="f249" fmla="*/ f208 f103 1"/>
                <a:gd name="f250" fmla="*/ f209 f104 1"/>
                <a:gd name="f251" fmla="*/ f210 f103 1"/>
                <a:gd name="f252" fmla="*/ f211 f104 1"/>
                <a:gd name="f253" fmla="*/ f212 f103 1"/>
                <a:gd name="f254" fmla="*/ f213 f103 1"/>
                <a:gd name="f255" fmla="*/ f214 f103 1"/>
                <a:gd name="f256" fmla="*/ f215 f104 1"/>
                <a:gd name="f257" fmla="*/ f216 f104 1"/>
                <a:gd name="f258" fmla="*/ f217 f103 1"/>
                <a:gd name="f259" fmla="*/ f218 f104 1"/>
                <a:gd name="f260" fmla="*/ f219 f103 1"/>
                <a:gd name="f261" fmla="*/ f220 f104 1"/>
                <a:gd name="f262" fmla="*/ f221 f103 1"/>
                <a:gd name="f263" fmla="*/ f222 f104 1"/>
                <a:gd name="f264" fmla="*/ f223 f103 1"/>
                <a:gd name="f265" fmla="*/ f224 f103 1"/>
                <a:gd name="f266" fmla="*/ f225 f104 1"/>
                <a:gd name="f267" fmla="*/ f226 f104 1"/>
                <a:gd name="f268" fmla="*/ f227 f103 1"/>
                <a:gd name="f269" fmla="*/ f228 f104 1"/>
                <a:gd name="f270" fmla="*/ f229 f103 1"/>
              </a:gdLst>
              <a:ahLst/>
              <a:cxnLst>
                <a:cxn ang="3cd4">
                  <a:pos x="hc" y="t"/>
                </a:cxn>
                <a:cxn ang="0">
                  <a:pos x="r" y="vc"/>
                </a:cxn>
                <a:cxn ang="cd4">
                  <a:pos x="hc" y="b"/>
                </a:cxn>
                <a:cxn ang="cd2">
                  <a:pos x="l" y="vc"/>
                </a:cxn>
                <a:cxn ang="f151">
                  <a:pos x="f234" y="f235"/>
                </a:cxn>
                <a:cxn ang="f151">
                  <a:pos x="f236" y="f235"/>
                </a:cxn>
                <a:cxn ang="f151">
                  <a:pos x="f236" y="f237"/>
                </a:cxn>
                <a:cxn ang="f151">
                  <a:pos x="f238" y="f237"/>
                </a:cxn>
                <a:cxn ang="f151">
                  <a:pos x="f239" y="f240"/>
                </a:cxn>
                <a:cxn ang="f151">
                  <a:pos x="f241" y="f242"/>
                </a:cxn>
                <a:cxn ang="f151">
                  <a:pos x="f243" y="f244"/>
                </a:cxn>
                <a:cxn ang="f151">
                  <a:pos x="f245" y="f246"/>
                </a:cxn>
                <a:cxn ang="f151">
                  <a:pos x="f247" y="f248"/>
                </a:cxn>
                <a:cxn ang="f151">
                  <a:pos x="f249" y="f250"/>
                </a:cxn>
                <a:cxn ang="f151">
                  <a:pos x="f251" y="f252"/>
                </a:cxn>
                <a:cxn ang="f151">
                  <a:pos x="f253" y="f246"/>
                </a:cxn>
                <a:cxn ang="f151">
                  <a:pos x="f254" y="f244"/>
                </a:cxn>
                <a:cxn ang="f151">
                  <a:pos x="f255" y="f256"/>
                </a:cxn>
                <a:cxn ang="f151">
                  <a:pos x="f255" y="f257"/>
                </a:cxn>
                <a:cxn ang="f151">
                  <a:pos x="f258" y="f259"/>
                </a:cxn>
                <a:cxn ang="f151">
                  <a:pos x="f260" y="f261"/>
                </a:cxn>
                <a:cxn ang="f151">
                  <a:pos x="f262" y="f261"/>
                </a:cxn>
                <a:cxn ang="f151">
                  <a:pos x="f262" y="f263"/>
                </a:cxn>
                <a:cxn ang="f151">
                  <a:pos x="f264" y="f263"/>
                </a:cxn>
                <a:cxn ang="f151">
                  <a:pos x="f265" y="f266"/>
                </a:cxn>
                <a:cxn ang="f151">
                  <a:pos x="f265" y="f267"/>
                </a:cxn>
                <a:cxn ang="f151">
                  <a:pos x="f268" y="f269"/>
                </a:cxn>
                <a:cxn ang="f151">
                  <a:pos x="f270" y="f269"/>
                </a:cxn>
                <a:cxn ang="f151">
                  <a:pos x="f234" y="f235"/>
                </a:cxn>
              </a:cxnLst>
              <a:rect l="f230" t="f233" r="f231" b="f232"/>
              <a:pathLst>
                <a:path w="181" h="317">
                  <a:moveTo>
                    <a:pt x="f5" y="f5"/>
                  </a:moveTo>
                  <a:cubicBezTo>
                    <a:pt x="f8" y="f5"/>
                    <a:pt x="f9" y="f5"/>
                    <a:pt x="f6" y="f5"/>
                  </a:cubicBezTo>
                  <a:cubicBezTo>
                    <a:pt x="f6" y="f10"/>
                    <a:pt x="f6" y="f11"/>
                    <a:pt x="f6" y="f12"/>
                  </a:cubicBezTo>
                  <a:cubicBezTo>
                    <a:pt x="f13" y="f12"/>
                    <a:pt x="f14" y="f12"/>
                    <a:pt x="f15" y="f12"/>
                  </a:cubicBezTo>
                  <a:cubicBezTo>
                    <a:pt x="f16" y="f17"/>
                    <a:pt x="f18" y="f19"/>
                    <a:pt x="f20" y="f21"/>
                  </a:cubicBezTo>
                  <a:cubicBezTo>
                    <a:pt x="f22" y="f23"/>
                    <a:pt x="f24" y="f25"/>
                    <a:pt x="f26" y="f27"/>
                  </a:cubicBezTo>
                  <a:cubicBezTo>
                    <a:pt x="f14" y="f28"/>
                    <a:pt x="f14" y="f29"/>
                    <a:pt x="f30" y="f31"/>
                  </a:cubicBezTo>
                  <a:cubicBezTo>
                    <a:pt x="f32" y="f7"/>
                    <a:pt x="f33" y="f29"/>
                    <a:pt x="f34" y="f28"/>
                  </a:cubicBezTo>
                  <a:cubicBezTo>
                    <a:pt x="f35" y="f36"/>
                    <a:pt x="f15" y="f37"/>
                    <a:pt x="f38" y="f39"/>
                  </a:cubicBezTo>
                  <a:cubicBezTo>
                    <a:pt x="f40" y="f41"/>
                    <a:pt x="f42" y="f43"/>
                    <a:pt x="f44" y="f45"/>
                  </a:cubicBezTo>
                  <a:cubicBezTo>
                    <a:pt x="f46" y="f47"/>
                    <a:pt x="f48" y="f21"/>
                    <a:pt x="f49" y="f50"/>
                  </a:cubicBezTo>
                  <a:cubicBezTo>
                    <a:pt x="f51" y="f52"/>
                    <a:pt x="f53" y="f54"/>
                    <a:pt x="f55" y="f28"/>
                  </a:cubicBezTo>
                  <a:cubicBezTo>
                    <a:pt x="f56" y="f57"/>
                    <a:pt x="f58" y="f59"/>
                    <a:pt x="f60" y="f31"/>
                  </a:cubicBezTo>
                  <a:cubicBezTo>
                    <a:pt x="f61" y="f62"/>
                    <a:pt x="f63" y="f64"/>
                    <a:pt x="f65" y="f66"/>
                  </a:cubicBezTo>
                  <a:cubicBezTo>
                    <a:pt x="f67" y="f68"/>
                    <a:pt x="f67" y="f69"/>
                    <a:pt x="f65" y="f70"/>
                  </a:cubicBezTo>
                  <a:cubicBezTo>
                    <a:pt x="f71" y="f72"/>
                    <a:pt x="f73" y="f74"/>
                    <a:pt x="f75" y="f76"/>
                  </a:cubicBezTo>
                  <a:cubicBezTo>
                    <a:pt x="f53" y="f41"/>
                    <a:pt x="f77" y="f78"/>
                    <a:pt x="f79" y="f80"/>
                  </a:cubicBezTo>
                  <a:cubicBezTo>
                    <a:pt x="f56" y="f80"/>
                    <a:pt x="f65" y="f80"/>
                    <a:pt x="f81" y="f80"/>
                  </a:cubicBezTo>
                  <a:cubicBezTo>
                    <a:pt x="f81" y="f82"/>
                    <a:pt x="f81" y="f83"/>
                    <a:pt x="f81" y="f84"/>
                  </a:cubicBezTo>
                  <a:cubicBezTo>
                    <a:pt x="f49" y="f84"/>
                    <a:pt x="f85" y="f84"/>
                    <a:pt x="f86" y="f84"/>
                  </a:cubicBezTo>
                  <a:cubicBezTo>
                    <a:pt x="f87" y="f6"/>
                    <a:pt x="f87" y="f88"/>
                    <a:pt x="f87" y="f89"/>
                  </a:cubicBezTo>
                  <a:cubicBezTo>
                    <a:pt x="f87" y="f90"/>
                    <a:pt x="f87" y="f91"/>
                    <a:pt x="f87" y="f92"/>
                  </a:cubicBezTo>
                  <a:cubicBezTo>
                    <a:pt x="f87" y="f93"/>
                    <a:pt x="f94" y="f95"/>
                    <a:pt x="f96" y="f97"/>
                  </a:cubicBezTo>
                  <a:cubicBezTo>
                    <a:pt x="f26" y="f97"/>
                    <a:pt x="f44" y="f97"/>
                    <a:pt x="f98" y="f97"/>
                  </a:cubicBezTo>
                  <a:cubicBezTo>
                    <a:pt x="f99" y="f97"/>
                    <a:pt x="f100" y="f101"/>
                    <a:pt x="f5" y="f5"/>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372" name="Freeform 382">
              <a:extLst>
                <a:ext uri="{FF2B5EF4-FFF2-40B4-BE49-F238E27FC236}">
                  <a16:creationId xmlns:a16="http://schemas.microsoft.com/office/drawing/2014/main" id="{CE7339E0-0646-F2EA-02CF-57B146204BAC}"/>
                </a:ext>
              </a:extLst>
            </p:cNvPr>
            <p:cNvSpPr/>
            <p:nvPr/>
          </p:nvSpPr>
          <p:spPr>
            <a:xfrm>
              <a:off x="10409849" y="3710260"/>
              <a:ext cx="153984" cy="279404"/>
            </a:xfrm>
            <a:custGeom>
              <a:avLst/>
              <a:gdLst>
                <a:gd name="f0" fmla="val 10800000"/>
                <a:gd name="f1" fmla="val 5400000"/>
                <a:gd name="f2" fmla="val 180"/>
                <a:gd name="f3" fmla="val w"/>
                <a:gd name="f4" fmla="val h"/>
                <a:gd name="f5" fmla="val 0"/>
                <a:gd name="f6" fmla="val 107"/>
                <a:gd name="f7" fmla="val 193"/>
                <a:gd name="f8" fmla="val 20"/>
                <a:gd name="f9" fmla="val 4"/>
                <a:gd name="f10" fmla="val 33"/>
                <a:gd name="f11" fmla="val 45"/>
                <a:gd name="f12" fmla="val 9"/>
                <a:gd name="f13" fmla="val 46"/>
                <a:gd name="f14" fmla="val 23"/>
                <a:gd name="f15" fmla="val 39"/>
                <a:gd name="f16" fmla="val 56"/>
                <a:gd name="f17" fmla="val 73"/>
                <a:gd name="f18" fmla="val 80"/>
                <a:gd name="f19" fmla="val 48"/>
                <a:gd name="f20" fmla="val 83"/>
                <a:gd name="f21" fmla="val 65"/>
                <a:gd name="f22" fmla="val 82"/>
                <a:gd name="f23" fmla="val 75"/>
                <a:gd name="f24" fmla="val 84"/>
                <a:gd name="f25" fmla="val 96"/>
                <a:gd name="f26" fmla="val 105"/>
                <a:gd name="f27" fmla="val 89"/>
                <a:gd name="f28" fmla="val 106"/>
                <a:gd name="f29" fmla="val 100"/>
                <a:gd name="f30" fmla="val 125"/>
                <a:gd name="f31" fmla="val 150"/>
                <a:gd name="f32" fmla="val 176"/>
                <a:gd name="f33" fmla="val 186"/>
                <a:gd name="f34" fmla="val 95"/>
                <a:gd name="f35" fmla="val 192"/>
                <a:gd name="f36" fmla="val 72"/>
                <a:gd name="f37" fmla="val 191"/>
                <a:gd name="f38" fmla="val 63"/>
                <a:gd name="f39" fmla="val 182"/>
                <a:gd name="f40" fmla="val 171"/>
                <a:gd name="f41" fmla="val 62"/>
                <a:gd name="f42" fmla="val 158"/>
                <a:gd name="f43" fmla="val 144"/>
                <a:gd name="f44" fmla="val 129"/>
                <a:gd name="f45" fmla="val 50"/>
                <a:gd name="f46" fmla="val 38"/>
                <a:gd name="f47" fmla="val 26"/>
                <a:gd name="f48" fmla="val 1"/>
                <a:gd name="f49" fmla="val 121"/>
                <a:gd name="f50" fmla="val 104"/>
                <a:gd name="f51" fmla="val 81"/>
                <a:gd name="f52" fmla="val 58"/>
                <a:gd name="f53" fmla="val 35"/>
                <a:gd name="f54" fmla="val 31"/>
                <a:gd name="f55" fmla="val 27"/>
                <a:gd name="f56" fmla="val 8"/>
                <a:gd name="f57" fmla="val 17"/>
                <a:gd name="f58" fmla="val 14"/>
                <a:gd name="f59" fmla="val 10"/>
                <a:gd name="f60" fmla="+- 0 0 -90"/>
                <a:gd name="f61" fmla="*/ f3 1 107"/>
                <a:gd name="f62" fmla="*/ f4 1 193"/>
                <a:gd name="f63" fmla="val f5"/>
                <a:gd name="f64" fmla="val f6"/>
                <a:gd name="f65" fmla="val f7"/>
                <a:gd name="f66" fmla="*/ f60 f0 1"/>
                <a:gd name="f67" fmla="+- f65 0 f63"/>
                <a:gd name="f68" fmla="+- f64 0 f63"/>
                <a:gd name="f69" fmla="*/ f66 1 f2"/>
                <a:gd name="f70" fmla="*/ f68 1 107"/>
                <a:gd name="f71" fmla="*/ f67 1 193"/>
                <a:gd name="f72" fmla="*/ 20 f68 1"/>
                <a:gd name="f73" fmla="*/ 4 f67 1"/>
                <a:gd name="f74" fmla="*/ 46 f68 1"/>
                <a:gd name="f75" fmla="*/ 23 f67 1"/>
                <a:gd name="f76" fmla="*/ 73 f67 1"/>
                <a:gd name="f77" fmla="*/ 56 f68 1"/>
                <a:gd name="f78" fmla="*/ 83 f67 1"/>
                <a:gd name="f79" fmla="*/ 84 f68 1"/>
                <a:gd name="f80" fmla="*/ 106 f68 1"/>
                <a:gd name="f81" fmla="*/ 100 f67 1"/>
                <a:gd name="f82" fmla="*/ 176 f67 1"/>
                <a:gd name="f83" fmla="*/ 83 f68 1"/>
                <a:gd name="f84" fmla="*/ 192 f67 1"/>
                <a:gd name="f85" fmla="*/ 63 f68 1"/>
                <a:gd name="f86" fmla="*/ 171 f67 1"/>
                <a:gd name="f87" fmla="*/ 129 f67 1"/>
                <a:gd name="f88" fmla="*/ 26 f68 1"/>
                <a:gd name="f89" fmla="*/ 1 f68 1"/>
                <a:gd name="f90" fmla="*/ 104 f67 1"/>
                <a:gd name="f91" fmla="*/ 0 f68 1"/>
                <a:gd name="f92" fmla="*/ 35 f67 1"/>
                <a:gd name="f93" fmla="+- f69 0 f1"/>
                <a:gd name="f94" fmla="*/ f72 1 107"/>
                <a:gd name="f95" fmla="*/ f73 1 193"/>
                <a:gd name="f96" fmla="*/ f74 1 107"/>
                <a:gd name="f97" fmla="*/ f75 1 193"/>
                <a:gd name="f98" fmla="*/ f76 1 193"/>
                <a:gd name="f99" fmla="*/ f77 1 107"/>
                <a:gd name="f100" fmla="*/ f78 1 193"/>
                <a:gd name="f101" fmla="*/ f79 1 107"/>
                <a:gd name="f102" fmla="*/ f80 1 107"/>
                <a:gd name="f103" fmla="*/ f81 1 193"/>
                <a:gd name="f104" fmla="*/ f82 1 193"/>
                <a:gd name="f105" fmla="*/ f83 1 107"/>
                <a:gd name="f106" fmla="*/ f84 1 193"/>
                <a:gd name="f107" fmla="*/ f85 1 107"/>
                <a:gd name="f108" fmla="*/ f86 1 193"/>
                <a:gd name="f109" fmla="*/ f87 1 193"/>
                <a:gd name="f110" fmla="*/ f88 1 107"/>
                <a:gd name="f111" fmla="*/ f89 1 107"/>
                <a:gd name="f112" fmla="*/ f90 1 193"/>
                <a:gd name="f113" fmla="*/ f91 1 107"/>
                <a:gd name="f114" fmla="*/ f92 1 193"/>
                <a:gd name="f115" fmla="*/ 0 1 f70"/>
                <a:gd name="f116" fmla="*/ f64 1 f70"/>
                <a:gd name="f117" fmla="*/ 0 1 f71"/>
                <a:gd name="f118" fmla="*/ f65 1 f71"/>
                <a:gd name="f119" fmla="*/ f94 1 f70"/>
                <a:gd name="f120" fmla="*/ f95 1 f71"/>
                <a:gd name="f121" fmla="*/ f96 1 f70"/>
                <a:gd name="f122" fmla="*/ f97 1 f71"/>
                <a:gd name="f123" fmla="*/ f98 1 f71"/>
                <a:gd name="f124" fmla="*/ f99 1 f70"/>
                <a:gd name="f125" fmla="*/ f100 1 f71"/>
                <a:gd name="f126" fmla="*/ f101 1 f70"/>
                <a:gd name="f127" fmla="*/ f102 1 f70"/>
                <a:gd name="f128" fmla="*/ f103 1 f71"/>
                <a:gd name="f129" fmla="*/ f104 1 f71"/>
                <a:gd name="f130" fmla="*/ f105 1 f70"/>
                <a:gd name="f131" fmla="*/ f106 1 f71"/>
                <a:gd name="f132" fmla="*/ f107 1 f70"/>
                <a:gd name="f133" fmla="*/ f108 1 f71"/>
                <a:gd name="f134" fmla="*/ f109 1 f71"/>
                <a:gd name="f135" fmla="*/ f110 1 f70"/>
                <a:gd name="f136" fmla="*/ f111 1 f70"/>
                <a:gd name="f137" fmla="*/ f112 1 f71"/>
                <a:gd name="f138" fmla="*/ f113 1 f70"/>
                <a:gd name="f139" fmla="*/ f114 1 f71"/>
                <a:gd name="f140" fmla="*/ f115 f61 1"/>
                <a:gd name="f141" fmla="*/ f116 f61 1"/>
                <a:gd name="f142" fmla="*/ f118 f62 1"/>
                <a:gd name="f143" fmla="*/ f117 f62 1"/>
                <a:gd name="f144" fmla="*/ f119 f61 1"/>
                <a:gd name="f145" fmla="*/ f120 f62 1"/>
                <a:gd name="f146" fmla="*/ f121 f61 1"/>
                <a:gd name="f147" fmla="*/ f122 f62 1"/>
                <a:gd name="f148" fmla="*/ f123 f62 1"/>
                <a:gd name="f149" fmla="*/ f124 f61 1"/>
                <a:gd name="f150" fmla="*/ f125 f62 1"/>
                <a:gd name="f151" fmla="*/ f126 f61 1"/>
                <a:gd name="f152" fmla="*/ f127 f61 1"/>
                <a:gd name="f153" fmla="*/ f128 f62 1"/>
                <a:gd name="f154" fmla="*/ f129 f62 1"/>
                <a:gd name="f155" fmla="*/ f130 f61 1"/>
                <a:gd name="f156" fmla="*/ f131 f62 1"/>
                <a:gd name="f157" fmla="*/ f132 f61 1"/>
                <a:gd name="f158" fmla="*/ f133 f62 1"/>
                <a:gd name="f159" fmla="*/ f134 f62 1"/>
                <a:gd name="f160" fmla="*/ f135 f61 1"/>
                <a:gd name="f161" fmla="*/ f136 f61 1"/>
                <a:gd name="f162" fmla="*/ f137 f62 1"/>
                <a:gd name="f163" fmla="*/ f138 f61 1"/>
                <a:gd name="f164" fmla="*/ f139 f62 1"/>
              </a:gdLst>
              <a:ahLst/>
              <a:cxnLst>
                <a:cxn ang="3cd4">
                  <a:pos x="hc" y="t"/>
                </a:cxn>
                <a:cxn ang="0">
                  <a:pos x="r" y="vc"/>
                </a:cxn>
                <a:cxn ang="cd4">
                  <a:pos x="hc" y="b"/>
                </a:cxn>
                <a:cxn ang="cd2">
                  <a:pos x="l" y="vc"/>
                </a:cxn>
                <a:cxn ang="f93">
                  <a:pos x="f144" y="f145"/>
                </a:cxn>
                <a:cxn ang="f93">
                  <a:pos x="f146" y="f147"/>
                </a:cxn>
                <a:cxn ang="f93">
                  <a:pos x="f146" y="f148"/>
                </a:cxn>
                <a:cxn ang="f93">
                  <a:pos x="f149" y="f150"/>
                </a:cxn>
                <a:cxn ang="f93">
                  <a:pos x="f151" y="f150"/>
                </a:cxn>
                <a:cxn ang="f93">
                  <a:pos x="f152" y="f153"/>
                </a:cxn>
                <a:cxn ang="f93">
                  <a:pos x="f152" y="f154"/>
                </a:cxn>
                <a:cxn ang="f93">
                  <a:pos x="f155" y="f156"/>
                </a:cxn>
                <a:cxn ang="f93">
                  <a:pos x="f157" y="f158"/>
                </a:cxn>
                <a:cxn ang="f93">
                  <a:pos x="f157" y="f159"/>
                </a:cxn>
                <a:cxn ang="f93">
                  <a:pos x="f160" y="f159"/>
                </a:cxn>
                <a:cxn ang="f93">
                  <a:pos x="f161" y="f162"/>
                </a:cxn>
                <a:cxn ang="f93">
                  <a:pos x="f163" y="f164"/>
                </a:cxn>
                <a:cxn ang="f93">
                  <a:pos x="f161" y="f147"/>
                </a:cxn>
                <a:cxn ang="f93">
                  <a:pos x="f144" y="f145"/>
                </a:cxn>
              </a:cxnLst>
              <a:rect l="f140" t="f143" r="f141" b="f142"/>
              <a:pathLst>
                <a:path w="107" h="193">
                  <a:moveTo>
                    <a:pt x="f8" y="f9"/>
                  </a:moveTo>
                  <a:cubicBezTo>
                    <a:pt x="f10" y="f5"/>
                    <a:pt x="f11" y="f12"/>
                    <a:pt x="f13" y="f14"/>
                  </a:cubicBezTo>
                  <a:cubicBezTo>
                    <a:pt x="f13" y="f15"/>
                    <a:pt x="f13" y="f16"/>
                    <a:pt x="f13" y="f17"/>
                  </a:cubicBezTo>
                  <a:cubicBezTo>
                    <a:pt x="f13" y="f18"/>
                    <a:pt x="f19" y="f20"/>
                    <a:pt x="f16" y="f20"/>
                  </a:cubicBezTo>
                  <a:cubicBezTo>
                    <a:pt x="f21" y="f22"/>
                    <a:pt x="f23" y="f22"/>
                    <a:pt x="f24" y="f20"/>
                  </a:cubicBezTo>
                  <a:cubicBezTo>
                    <a:pt x="f25" y="f20"/>
                    <a:pt x="f26" y="f27"/>
                    <a:pt x="f28" y="f29"/>
                  </a:cubicBezTo>
                  <a:cubicBezTo>
                    <a:pt x="f6" y="f30"/>
                    <a:pt x="f6" y="f31"/>
                    <a:pt x="f28" y="f32"/>
                  </a:cubicBezTo>
                  <a:cubicBezTo>
                    <a:pt x="f28" y="f33"/>
                    <a:pt x="f34" y="f7"/>
                    <a:pt x="f20" y="f35"/>
                  </a:cubicBezTo>
                  <a:cubicBezTo>
                    <a:pt x="f36" y="f37"/>
                    <a:pt x="f38" y="f39"/>
                    <a:pt x="f38" y="f40"/>
                  </a:cubicBezTo>
                  <a:cubicBezTo>
                    <a:pt x="f41" y="f42"/>
                    <a:pt x="f38" y="f43"/>
                    <a:pt x="f38" y="f44"/>
                  </a:cubicBezTo>
                  <a:cubicBezTo>
                    <a:pt x="f45" y="f44"/>
                    <a:pt x="f46" y="f44"/>
                    <a:pt x="f47" y="f44"/>
                  </a:cubicBezTo>
                  <a:cubicBezTo>
                    <a:pt x="f12" y="f44"/>
                    <a:pt x="f48" y="f49"/>
                    <a:pt x="f48" y="f50"/>
                  </a:cubicBezTo>
                  <a:cubicBezTo>
                    <a:pt x="f48" y="f51"/>
                    <a:pt x="f5" y="f52"/>
                    <a:pt x="f5" y="f53"/>
                  </a:cubicBezTo>
                  <a:cubicBezTo>
                    <a:pt x="f5" y="f54"/>
                    <a:pt x="f48" y="f55"/>
                    <a:pt x="f48" y="f14"/>
                  </a:cubicBezTo>
                  <a:cubicBezTo>
                    <a:pt x="f56" y="f57"/>
                    <a:pt x="f58" y="f59"/>
                    <a:pt x="f8" y="f9"/>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373" name="Freeform 383">
              <a:extLst>
                <a:ext uri="{FF2B5EF4-FFF2-40B4-BE49-F238E27FC236}">
                  <a16:creationId xmlns:a16="http://schemas.microsoft.com/office/drawing/2014/main" id="{CEA0CDD4-6022-60C8-7B38-F9FD1856B5C3}"/>
                </a:ext>
              </a:extLst>
            </p:cNvPr>
            <p:cNvSpPr/>
            <p:nvPr/>
          </p:nvSpPr>
          <p:spPr>
            <a:xfrm>
              <a:off x="11251225" y="5356500"/>
              <a:ext cx="492120" cy="42857"/>
            </a:xfrm>
            <a:custGeom>
              <a:avLst/>
              <a:gdLst>
                <a:gd name="f0" fmla="val 10800000"/>
                <a:gd name="f1" fmla="val 5400000"/>
                <a:gd name="f2" fmla="val 180"/>
                <a:gd name="f3" fmla="val w"/>
                <a:gd name="f4" fmla="val h"/>
                <a:gd name="f5" fmla="val 0"/>
                <a:gd name="f6" fmla="val 340"/>
                <a:gd name="f7" fmla="val 30"/>
                <a:gd name="f8" fmla="val 3"/>
                <a:gd name="f9" fmla="val 114"/>
                <a:gd name="f10" fmla="val 225"/>
                <a:gd name="f11" fmla="val 335"/>
                <a:gd name="f12" fmla="val 21"/>
                <a:gd name="f13" fmla="val 333"/>
                <a:gd name="f14" fmla="val 312"/>
                <a:gd name="f15" fmla="val 217"/>
                <a:gd name="f16" fmla="val 122"/>
                <a:gd name="f17" fmla="val 27"/>
                <a:gd name="f18" fmla="val 7"/>
                <a:gd name="f19" fmla="+- 0 0 -90"/>
                <a:gd name="f20" fmla="*/ f3 1 340"/>
                <a:gd name="f21" fmla="*/ f4 1 30"/>
                <a:gd name="f22" fmla="val f5"/>
                <a:gd name="f23" fmla="val f6"/>
                <a:gd name="f24" fmla="val f7"/>
                <a:gd name="f25" fmla="*/ f19 f0 1"/>
                <a:gd name="f26" fmla="+- f24 0 f22"/>
                <a:gd name="f27" fmla="+- f23 0 f22"/>
                <a:gd name="f28" fmla="*/ f25 1 f2"/>
                <a:gd name="f29" fmla="*/ f27 1 340"/>
                <a:gd name="f30" fmla="*/ f26 1 30"/>
                <a:gd name="f31" fmla="*/ 3 f27 1"/>
                <a:gd name="f32" fmla="*/ 0 f26 1"/>
                <a:gd name="f33" fmla="*/ 335 f27 1"/>
                <a:gd name="f34" fmla="*/ 312 f27 1"/>
                <a:gd name="f35" fmla="*/ 30 f26 1"/>
                <a:gd name="f36" fmla="*/ 27 f27 1"/>
                <a:gd name="f37" fmla="+- f28 0 f1"/>
                <a:gd name="f38" fmla="*/ f31 1 340"/>
                <a:gd name="f39" fmla="*/ f32 1 30"/>
                <a:gd name="f40" fmla="*/ f33 1 340"/>
                <a:gd name="f41" fmla="*/ f34 1 340"/>
                <a:gd name="f42" fmla="*/ f35 1 30"/>
                <a:gd name="f43" fmla="*/ f36 1 340"/>
                <a:gd name="f44" fmla="*/ 0 1 f29"/>
                <a:gd name="f45" fmla="*/ f23 1 f29"/>
                <a:gd name="f46" fmla="*/ 0 1 f30"/>
                <a:gd name="f47" fmla="*/ f24 1 f30"/>
                <a:gd name="f48" fmla="*/ f38 1 f29"/>
                <a:gd name="f49" fmla="*/ f39 1 f30"/>
                <a:gd name="f50" fmla="*/ f40 1 f29"/>
                <a:gd name="f51" fmla="*/ f41 1 f29"/>
                <a:gd name="f52" fmla="*/ f42 1 f30"/>
                <a:gd name="f53" fmla="*/ f43 1 f29"/>
                <a:gd name="f54" fmla="*/ f44 f20 1"/>
                <a:gd name="f55" fmla="*/ f45 f20 1"/>
                <a:gd name="f56" fmla="*/ f47 f21 1"/>
                <a:gd name="f57" fmla="*/ f46 f21 1"/>
                <a:gd name="f58" fmla="*/ f48 f20 1"/>
                <a:gd name="f59" fmla="*/ f49 f21 1"/>
                <a:gd name="f60" fmla="*/ f50 f20 1"/>
                <a:gd name="f61" fmla="*/ f51 f20 1"/>
                <a:gd name="f62" fmla="*/ f52 f21 1"/>
                <a:gd name="f63" fmla="*/ f53 f20 1"/>
              </a:gdLst>
              <a:ahLst/>
              <a:cxnLst>
                <a:cxn ang="3cd4">
                  <a:pos x="hc" y="t"/>
                </a:cxn>
                <a:cxn ang="0">
                  <a:pos x="r" y="vc"/>
                </a:cxn>
                <a:cxn ang="cd4">
                  <a:pos x="hc" y="b"/>
                </a:cxn>
                <a:cxn ang="cd2">
                  <a:pos x="l" y="vc"/>
                </a:cxn>
                <a:cxn ang="f37">
                  <a:pos x="f58" y="f59"/>
                </a:cxn>
                <a:cxn ang="f37">
                  <a:pos x="f60" y="f59"/>
                </a:cxn>
                <a:cxn ang="f37">
                  <a:pos x="f61" y="f62"/>
                </a:cxn>
                <a:cxn ang="f37">
                  <a:pos x="f63" y="f62"/>
                </a:cxn>
                <a:cxn ang="f37">
                  <a:pos x="f58" y="f59"/>
                </a:cxn>
              </a:cxnLst>
              <a:rect l="f54" t="f57" r="f55" b="f56"/>
              <a:pathLst>
                <a:path w="340" h="30">
                  <a:moveTo>
                    <a:pt x="f8" y="f5"/>
                  </a:moveTo>
                  <a:cubicBezTo>
                    <a:pt x="f9" y="f5"/>
                    <a:pt x="f10" y="f5"/>
                    <a:pt x="f11" y="f5"/>
                  </a:cubicBezTo>
                  <a:cubicBezTo>
                    <a:pt x="f6" y="f12"/>
                    <a:pt x="f13" y="f7"/>
                    <a:pt x="f14" y="f7"/>
                  </a:cubicBezTo>
                  <a:cubicBezTo>
                    <a:pt x="f15" y="f7"/>
                    <a:pt x="f16" y="f7"/>
                    <a:pt x="f17" y="f7"/>
                  </a:cubicBezTo>
                  <a:cubicBezTo>
                    <a:pt x="f18" y="f7"/>
                    <a:pt x="f5" y="f12"/>
                    <a:pt x="f8" y="f5"/>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374" name="Freeform 384">
              <a:extLst>
                <a:ext uri="{FF2B5EF4-FFF2-40B4-BE49-F238E27FC236}">
                  <a16:creationId xmlns:a16="http://schemas.microsoft.com/office/drawing/2014/main" id="{9EB1AC38-B4C5-37F5-FA32-F5205EC58ECB}"/>
                </a:ext>
              </a:extLst>
            </p:cNvPr>
            <p:cNvSpPr/>
            <p:nvPr/>
          </p:nvSpPr>
          <p:spPr>
            <a:xfrm>
              <a:off x="9457346" y="5324752"/>
              <a:ext cx="130173" cy="284158"/>
            </a:xfrm>
            <a:custGeom>
              <a:avLst/>
              <a:gdLst>
                <a:gd name="f0" fmla="val 10800000"/>
                <a:gd name="f1" fmla="val 5400000"/>
                <a:gd name="f2" fmla="val 180"/>
                <a:gd name="f3" fmla="val w"/>
                <a:gd name="f4" fmla="val h"/>
                <a:gd name="f5" fmla="val 0"/>
                <a:gd name="f6" fmla="val 90"/>
                <a:gd name="f7" fmla="val 197"/>
                <a:gd name="f8" fmla="val 45"/>
                <a:gd name="f9" fmla="val 60"/>
                <a:gd name="f10" fmla="val 27"/>
                <a:gd name="f11" fmla="val 75"/>
                <a:gd name="f12" fmla="val 53"/>
                <a:gd name="f13" fmla="val 79"/>
                <a:gd name="f14" fmla="val 83"/>
                <a:gd name="f15" fmla="val 80"/>
                <a:gd name="f16" fmla="val 78"/>
                <a:gd name="f17" fmla="val 81"/>
                <a:gd name="f18" fmla="val 71"/>
                <a:gd name="f19" fmla="val 82"/>
                <a:gd name="f20" fmla="val 120"/>
                <a:gd name="f21" fmla="val 158"/>
                <a:gd name="f22" fmla="val 54"/>
                <a:gd name="f23" fmla="val 37"/>
                <a:gd name="f24" fmla="val 19"/>
                <a:gd name="f25" fmla="val 159"/>
                <a:gd name="f26" fmla="val 121"/>
                <a:gd name="f27" fmla="val 13"/>
                <a:gd name="f28" fmla="val 7"/>
                <a:gd name="f29" fmla="val 15"/>
                <a:gd name="f30" fmla="val 30"/>
                <a:gd name="f31" fmla="+- 0 0 -90"/>
                <a:gd name="f32" fmla="*/ f3 1 90"/>
                <a:gd name="f33" fmla="*/ f4 1 197"/>
                <a:gd name="f34" fmla="val f5"/>
                <a:gd name="f35" fmla="val f6"/>
                <a:gd name="f36" fmla="val f7"/>
                <a:gd name="f37" fmla="*/ f31 f0 1"/>
                <a:gd name="f38" fmla="+- f36 0 f34"/>
                <a:gd name="f39" fmla="+- f35 0 f34"/>
                <a:gd name="f40" fmla="*/ f37 1 f2"/>
                <a:gd name="f41" fmla="*/ f39 1 90"/>
                <a:gd name="f42" fmla="*/ f38 1 197"/>
                <a:gd name="f43" fmla="*/ 45 f39 1"/>
                <a:gd name="f44" fmla="*/ 0 f38 1"/>
                <a:gd name="f45" fmla="*/ 90 f39 1"/>
                <a:gd name="f46" fmla="*/ 79 f38 1"/>
                <a:gd name="f47" fmla="*/ 71 f39 1"/>
                <a:gd name="f48" fmla="*/ 82 f38 1"/>
                <a:gd name="f49" fmla="*/ 197 f38 1"/>
                <a:gd name="f50" fmla="*/ 19 f39 1"/>
                <a:gd name="f51" fmla="*/ 81 f38 1"/>
                <a:gd name="f52" fmla="*/ 0 f39 1"/>
                <a:gd name="f53" fmla="*/ 80 f38 1"/>
                <a:gd name="f54" fmla="+- f40 0 f1"/>
                <a:gd name="f55" fmla="*/ f43 1 90"/>
                <a:gd name="f56" fmla="*/ f44 1 197"/>
                <a:gd name="f57" fmla="*/ f45 1 90"/>
                <a:gd name="f58" fmla="*/ f46 1 197"/>
                <a:gd name="f59" fmla="*/ f47 1 90"/>
                <a:gd name="f60" fmla="*/ f48 1 197"/>
                <a:gd name="f61" fmla="*/ f49 1 197"/>
                <a:gd name="f62" fmla="*/ f50 1 90"/>
                <a:gd name="f63" fmla="*/ f51 1 197"/>
                <a:gd name="f64" fmla="*/ f52 1 90"/>
                <a:gd name="f65" fmla="*/ f53 1 197"/>
                <a:gd name="f66" fmla="*/ 0 1 f41"/>
                <a:gd name="f67" fmla="*/ f35 1 f41"/>
                <a:gd name="f68" fmla="*/ 0 1 f42"/>
                <a:gd name="f69" fmla="*/ f36 1 f42"/>
                <a:gd name="f70" fmla="*/ f55 1 f41"/>
                <a:gd name="f71" fmla="*/ f56 1 f42"/>
                <a:gd name="f72" fmla="*/ f57 1 f41"/>
                <a:gd name="f73" fmla="*/ f58 1 f42"/>
                <a:gd name="f74" fmla="*/ f59 1 f41"/>
                <a:gd name="f75" fmla="*/ f60 1 f42"/>
                <a:gd name="f76" fmla="*/ f61 1 f42"/>
                <a:gd name="f77" fmla="*/ f62 1 f41"/>
                <a:gd name="f78" fmla="*/ f63 1 f42"/>
                <a:gd name="f79" fmla="*/ f64 1 f41"/>
                <a:gd name="f80" fmla="*/ f65 1 f42"/>
                <a:gd name="f81" fmla="*/ f66 f32 1"/>
                <a:gd name="f82" fmla="*/ f67 f32 1"/>
                <a:gd name="f83" fmla="*/ f69 f33 1"/>
                <a:gd name="f84" fmla="*/ f68 f33 1"/>
                <a:gd name="f85" fmla="*/ f70 f32 1"/>
                <a:gd name="f86" fmla="*/ f71 f33 1"/>
                <a:gd name="f87" fmla="*/ f72 f32 1"/>
                <a:gd name="f88" fmla="*/ f73 f33 1"/>
                <a:gd name="f89" fmla="*/ f74 f32 1"/>
                <a:gd name="f90" fmla="*/ f75 f33 1"/>
                <a:gd name="f91" fmla="*/ f76 f33 1"/>
                <a:gd name="f92" fmla="*/ f77 f32 1"/>
                <a:gd name="f93" fmla="*/ f78 f33 1"/>
                <a:gd name="f94" fmla="*/ f79 f32 1"/>
                <a:gd name="f95" fmla="*/ f80 f33 1"/>
              </a:gdLst>
              <a:ahLst/>
              <a:cxnLst>
                <a:cxn ang="3cd4">
                  <a:pos x="hc" y="t"/>
                </a:cxn>
                <a:cxn ang="0">
                  <a:pos x="r" y="vc"/>
                </a:cxn>
                <a:cxn ang="cd4">
                  <a:pos x="hc" y="b"/>
                </a:cxn>
                <a:cxn ang="cd2">
                  <a:pos x="l" y="vc"/>
                </a:cxn>
                <a:cxn ang="f54">
                  <a:pos x="f85" y="f86"/>
                </a:cxn>
                <a:cxn ang="f54">
                  <a:pos x="f87" y="f88"/>
                </a:cxn>
                <a:cxn ang="f54">
                  <a:pos x="f89" y="f90"/>
                </a:cxn>
                <a:cxn ang="f54">
                  <a:pos x="f89" y="f91"/>
                </a:cxn>
                <a:cxn ang="f54">
                  <a:pos x="f92" y="f91"/>
                </a:cxn>
                <a:cxn ang="f54">
                  <a:pos x="f92" y="f93"/>
                </a:cxn>
                <a:cxn ang="f54">
                  <a:pos x="f94" y="f95"/>
                </a:cxn>
                <a:cxn ang="f54">
                  <a:pos x="f85" y="f86"/>
                </a:cxn>
              </a:cxnLst>
              <a:rect l="f81" t="f84" r="f82" b="f83"/>
              <a:pathLst>
                <a:path w="90" h="197">
                  <a:moveTo>
                    <a:pt x="f8" y="f5"/>
                  </a:moveTo>
                  <a:cubicBezTo>
                    <a:pt x="f9" y="f10"/>
                    <a:pt x="f11" y="f12"/>
                    <a:pt x="f6" y="f13"/>
                  </a:cubicBezTo>
                  <a:cubicBezTo>
                    <a:pt x="f14" y="f15"/>
                    <a:pt x="f16" y="f17"/>
                    <a:pt x="f18" y="f19"/>
                  </a:cubicBezTo>
                  <a:cubicBezTo>
                    <a:pt x="f18" y="f20"/>
                    <a:pt x="f18" y="f21"/>
                    <a:pt x="f18" y="f7"/>
                  </a:cubicBezTo>
                  <a:cubicBezTo>
                    <a:pt x="f22" y="f7"/>
                    <a:pt x="f23" y="f7"/>
                    <a:pt x="f24" y="f7"/>
                  </a:cubicBezTo>
                  <a:cubicBezTo>
                    <a:pt x="f24" y="f25"/>
                    <a:pt x="f24" y="f26"/>
                    <a:pt x="f24" y="f17"/>
                  </a:cubicBezTo>
                  <a:cubicBezTo>
                    <a:pt x="f27" y="f17"/>
                    <a:pt x="f28" y="f17"/>
                    <a:pt x="f5" y="f15"/>
                  </a:cubicBezTo>
                  <a:cubicBezTo>
                    <a:pt x="f29" y="f12"/>
                    <a:pt x="f30" y="f10"/>
                    <a:pt x="f8" y="f5"/>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375" name="Freeform 385">
              <a:extLst>
                <a:ext uri="{FF2B5EF4-FFF2-40B4-BE49-F238E27FC236}">
                  <a16:creationId xmlns:a16="http://schemas.microsoft.com/office/drawing/2014/main" id="{D1ED5D5B-31BF-B3D7-5E67-BCBBA7424609}"/>
                </a:ext>
              </a:extLst>
            </p:cNvPr>
            <p:cNvSpPr/>
            <p:nvPr/>
          </p:nvSpPr>
          <p:spPr>
            <a:xfrm>
              <a:off x="8731861" y="3529291"/>
              <a:ext cx="217490" cy="125409"/>
            </a:xfrm>
            <a:custGeom>
              <a:avLst/>
              <a:gdLst>
                <a:gd name="f0" fmla="val 10800000"/>
                <a:gd name="f1" fmla="val 5400000"/>
                <a:gd name="f2" fmla="val 180"/>
                <a:gd name="f3" fmla="val w"/>
                <a:gd name="f4" fmla="val h"/>
                <a:gd name="f5" fmla="val 0"/>
                <a:gd name="f6" fmla="val 151"/>
                <a:gd name="f7" fmla="val 87"/>
                <a:gd name="f8" fmla="val 6"/>
                <a:gd name="f9" fmla="val 48"/>
                <a:gd name="f10" fmla="val 12"/>
                <a:gd name="f11" fmla="val 16"/>
                <a:gd name="f12" fmla="val 41"/>
                <a:gd name="f13" fmla="val 52"/>
                <a:gd name="f14" fmla="val 17"/>
                <a:gd name="f15" fmla="val 63"/>
                <a:gd name="f16" fmla="val 35"/>
                <a:gd name="f17" fmla="val 76"/>
                <a:gd name="f18" fmla="val 54"/>
                <a:gd name="f19" fmla="val 88"/>
                <a:gd name="f20" fmla="val 36"/>
                <a:gd name="f21" fmla="val 99"/>
                <a:gd name="f22" fmla="val 18"/>
                <a:gd name="f23" fmla="val 110"/>
                <a:gd name="f24" fmla="val 1"/>
                <a:gd name="f25" fmla="val 137"/>
                <a:gd name="f26" fmla="val 13"/>
                <a:gd name="f27" fmla="val 44"/>
                <a:gd name="f28" fmla="val 146"/>
                <a:gd name="f29" fmla="val 53"/>
                <a:gd name="f30" fmla="+- 0 0 -90"/>
                <a:gd name="f31" fmla="*/ f3 1 151"/>
                <a:gd name="f32" fmla="*/ f4 1 87"/>
                <a:gd name="f33" fmla="val f5"/>
                <a:gd name="f34" fmla="val f6"/>
                <a:gd name="f35" fmla="val f7"/>
                <a:gd name="f36" fmla="*/ f30 f0 1"/>
                <a:gd name="f37" fmla="+- f35 0 f33"/>
                <a:gd name="f38" fmla="+- f34 0 f33"/>
                <a:gd name="f39" fmla="*/ f36 1 f2"/>
                <a:gd name="f40" fmla="*/ f38 1 151"/>
                <a:gd name="f41" fmla="*/ f37 1 87"/>
                <a:gd name="f42" fmla="*/ 6 f38 1"/>
                <a:gd name="f43" fmla="*/ 87 f37 1"/>
                <a:gd name="f44" fmla="*/ 41 f38 1"/>
                <a:gd name="f45" fmla="*/ 0 f37 1"/>
                <a:gd name="f46" fmla="*/ 76 f38 1"/>
                <a:gd name="f47" fmla="*/ 54 f37 1"/>
                <a:gd name="f48" fmla="*/ 110 f38 1"/>
                <a:gd name="f49" fmla="*/ 1 f37 1"/>
                <a:gd name="f50" fmla="*/ 146 f38 1"/>
                <a:gd name="f51" fmla="+- f39 0 f1"/>
                <a:gd name="f52" fmla="*/ f42 1 151"/>
                <a:gd name="f53" fmla="*/ f43 1 87"/>
                <a:gd name="f54" fmla="*/ f44 1 151"/>
                <a:gd name="f55" fmla="*/ f45 1 87"/>
                <a:gd name="f56" fmla="*/ f46 1 151"/>
                <a:gd name="f57" fmla="*/ f47 1 87"/>
                <a:gd name="f58" fmla="*/ f48 1 151"/>
                <a:gd name="f59" fmla="*/ f49 1 87"/>
                <a:gd name="f60" fmla="*/ f50 1 151"/>
                <a:gd name="f61" fmla="*/ 0 1 f40"/>
                <a:gd name="f62" fmla="*/ f34 1 f40"/>
                <a:gd name="f63" fmla="*/ 0 1 f41"/>
                <a:gd name="f64" fmla="*/ f35 1 f41"/>
                <a:gd name="f65" fmla="*/ f52 1 f40"/>
                <a:gd name="f66" fmla="*/ f53 1 f41"/>
                <a:gd name="f67" fmla="*/ f54 1 f40"/>
                <a:gd name="f68" fmla="*/ f55 1 f41"/>
                <a:gd name="f69" fmla="*/ f56 1 f40"/>
                <a:gd name="f70" fmla="*/ f57 1 f41"/>
                <a:gd name="f71" fmla="*/ f58 1 f40"/>
                <a:gd name="f72" fmla="*/ f59 1 f41"/>
                <a:gd name="f73" fmla="*/ f60 1 f40"/>
                <a:gd name="f74" fmla="*/ f61 f31 1"/>
                <a:gd name="f75" fmla="*/ f62 f31 1"/>
                <a:gd name="f76" fmla="*/ f64 f32 1"/>
                <a:gd name="f77" fmla="*/ f63 f32 1"/>
                <a:gd name="f78" fmla="*/ f65 f31 1"/>
                <a:gd name="f79" fmla="*/ f66 f32 1"/>
                <a:gd name="f80" fmla="*/ f67 f31 1"/>
                <a:gd name="f81" fmla="*/ f68 f32 1"/>
                <a:gd name="f82" fmla="*/ f69 f31 1"/>
                <a:gd name="f83" fmla="*/ f70 f32 1"/>
                <a:gd name="f84" fmla="*/ f71 f31 1"/>
                <a:gd name="f85" fmla="*/ f72 f32 1"/>
                <a:gd name="f86" fmla="*/ f73 f31 1"/>
              </a:gdLst>
              <a:ahLst/>
              <a:cxnLst>
                <a:cxn ang="3cd4">
                  <a:pos x="hc" y="t"/>
                </a:cxn>
                <a:cxn ang="0">
                  <a:pos x="r" y="vc"/>
                </a:cxn>
                <a:cxn ang="cd4">
                  <a:pos x="hc" y="b"/>
                </a:cxn>
                <a:cxn ang="cd2">
                  <a:pos x="l" y="vc"/>
                </a:cxn>
                <a:cxn ang="f51">
                  <a:pos x="f78" y="f79"/>
                </a:cxn>
                <a:cxn ang="f51">
                  <a:pos x="f80" y="f81"/>
                </a:cxn>
                <a:cxn ang="f51">
                  <a:pos x="f82" y="f83"/>
                </a:cxn>
                <a:cxn ang="f51">
                  <a:pos x="f84" y="f85"/>
                </a:cxn>
                <a:cxn ang="f51">
                  <a:pos x="f86" y="f79"/>
                </a:cxn>
                <a:cxn ang="f51">
                  <a:pos x="f78" y="f79"/>
                </a:cxn>
              </a:cxnLst>
              <a:rect l="f74" t="f77" r="f75" b="f76"/>
              <a:pathLst>
                <a:path w="151" h="87">
                  <a:moveTo>
                    <a:pt x="f8" y="f7"/>
                  </a:moveTo>
                  <a:cubicBezTo>
                    <a:pt x="f5" y="f9"/>
                    <a:pt x="f10" y="f11"/>
                    <a:pt x="f12" y="f5"/>
                  </a:cubicBezTo>
                  <a:cubicBezTo>
                    <a:pt x="f13" y="f14"/>
                    <a:pt x="f15" y="f16"/>
                    <a:pt x="f17" y="f18"/>
                  </a:cubicBezTo>
                  <a:cubicBezTo>
                    <a:pt x="f19" y="f20"/>
                    <a:pt x="f21" y="f22"/>
                    <a:pt x="f23" y="f24"/>
                  </a:cubicBezTo>
                  <a:cubicBezTo>
                    <a:pt x="f25" y="f26"/>
                    <a:pt x="f6" y="f27"/>
                    <a:pt x="f28" y="f7"/>
                  </a:cubicBezTo>
                  <a:cubicBezTo>
                    <a:pt x="f21" y="f7"/>
                    <a:pt x="f29" y="f7"/>
                    <a:pt x="f8" y="f7"/>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376" name="Freeform 386">
              <a:extLst>
                <a:ext uri="{FF2B5EF4-FFF2-40B4-BE49-F238E27FC236}">
                  <a16:creationId xmlns:a16="http://schemas.microsoft.com/office/drawing/2014/main" id="{9B03248E-1B04-2F9F-2EA5-0F89308CE0A5}"/>
                </a:ext>
              </a:extLst>
            </p:cNvPr>
            <p:cNvSpPr/>
            <p:nvPr/>
          </p:nvSpPr>
          <p:spPr>
            <a:xfrm>
              <a:off x="8746153" y="4407179"/>
              <a:ext cx="212726" cy="125409"/>
            </a:xfrm>
            <a:custGeom>
              <a:avLst/>
              <a:gdLst>
                <a:gd name="f0" fmla="val 10800000"/>
                <a:gd name="f1" fmla="val 5400000"/>
                <a:gd name="f2" fmla="val 180"/>
                <a:gd name="f3" fmla="val w"/>
                <a:gd name="f4" fmla="val h"/>
                <a:gd name="f5" fmla="val 0"/>
                <a:gd name="f6" fmla="val 147"/>
                <a:gd name="f7" fmla="val 87"/>
                <a:gd name="f8" fmla="val 141"/>
                <a:gd name="f9" fmla="val 95"/>
                <a:gd name="f10" fmla="val 48"/>
                <a:gd name="f11" fmla="val 2"/>
                <a:gd name="f12" fmla="val 53"/>
                <a:gd name="f13" fmla="val 1"/>
                <a:gd name="f14" fmla="val 21"/>
                <a:gd name="f15" fmla="val 36"/>
                <a:gd name="f16" fmla="val 18"/>
                <a:gd name="f17" fmla="val 59"/>
                <a:gd name="f18" fmla="val 35"/>
                <a:gd name="f19" fmla="val 71"/>
                <a:gd name="f20" fmla="val 54"/>
                <a:gd name="f21" fmla="val 83"/>
                <a:gd name="f22" fmla="val 106"/>
                <a:gd name="f23" fmla="val 134"/>
                <a:gd name="f24" fmla="val 13"/>
                <a:gd name="f25" fmla="val 47"/>
                <a:gd name="f26" fmla="+- 0 0 -90"/>
                <a:gd name="f27" fmla="*/ f3 1 147"/>
                <a:gd name="f28" fmla="*/ f4 1 87"/>
                <a:gd name="f29" fmla="val f5"/>
                <a:gd name="f30" fmla="val f6"/>
                <a:gd name="f31" fmla="val f7"/>
                <a:gd name="f32" fmla="*/ f26 f0 1"/>
                <a:gd name="f33" fmla="+- f31 0 f29"/>
                <a:gd name="f34" fmla="+- f30 0 f29"/>
                <a:gd name="f35" fmla="*/ f32 1 f2"/>
                <a:gd name="f36" fmla="*/ f34 1 147"/>
                <a:gd name="f37" fmla="*/ f33 1 87"/>
                <a:gd name="f38" fmla="*/ 141 f34 1"/>
                <a:gd name="f39" fmla="*/ 87 f33 1"/>
                <a:gd name="f40" fmla="*/ 2 f34 1"/>
                <a:gd name="f41" fmla="*/ 36 f34 1"/>
                <a:gd name="f42" fmla="*/ 0 f33 1"/>
                <a:gd name="f43" fmla="*/ 71 f34 1"/>
                <a:gd name="f44" fmla="*/ 54 f33 1"/>
                <a:gd name="f45" fmla="*/ 106 f34 1"/>
                <a:gd name="f46" fmla="*/ 1 f33 1"/>
                <a:gd name="f47" fmla="+- f35 0 f1"/>
                <a:gd name="f48" fmla="*/ f38 1 147"/>
                <a:gd name="f49" fmla="*/ f39 1 87"/>
                <a:gd name="f50" fmla="*/ f40 1 147"/>
                <a:gd name="f51" fmla="*/ f41 1 147"/>
                <a:gd name="f52" fmla="*/ f42 1 87"/>
                <a:gd name="f53" fmla="*/ f43 1 147"/>
                <a:gd name="f54" fmla="*/ f44 1 87"/>
                <a:gd name="f55" fmla="*/ f45 1 147"/>
                <a:gd name="f56" fmla="*/ f46 1 87"/>
                <a:gd name="f57" fmla="*/ 0 1 f36"/>
                <a:gd name="f58" fmla="*/ f30 1 f36"/>
                <a:gd name="f59" fmla="*/ 0 1 f37"/>
                <a:gd name="f60" fmla="*/ f31 1 f37"/>
                <a:gd name="f61" fmla="*/ f48 1 f36"/>
                <a:gd name="f62" fmla="*/ f49 1 f37"/>
                <a:gd name="f63" fmla="*/ f50 1 f36"/>
                <a:gd name="f64" fmla="*/ f51 1 f36"/>
                <a:gd name="f65" fmla="*/ f52 1 f37"/>
                <a:gd name="f66" fmla="*/ f53 1 f36"/>
                <a:gd name="f67" fmla="*/ f54 1 f37"/>
                <a:gd name="f68" fmla="*/ f55 1 f36"/>
                <a:gd name="f69" fmla="*/ f56 1 f37"/>
                <a:gd name="f70" fmla="*/ f57 f27 1"/>
                <a:gd name="f71" fmla="*/ f58 f27 1"/>
                <a:gd name="f72" fmla="*/ f60 f28 1"/>
                <a:gd name="f73" fmla="*/ f59 f28 1"/>
                <a:gd name="f74" fmla="*/ f61 f27 1"/>
                <a:gd name="f75" fmla="*/ f62 f28 1"/>
                <a:gd name="f76" fmla="*/ f63 f27 1"/>
                <a:gd name="f77" fmla="*/ f64 f27 1"/>
                <a:gd name="f78" fmla="*/ f65 f28 1"/>
                <a:gd name="f79" fmla="*/ f66 f27 1"/>
                <a:gd name="f80" fmla="*/ f67 f28 1"/>
                <a:gd name="f81" fmla="*/ f68 f27 1"/>
                <a:gd name="f82" fmla="*/ f69 f28 1"/>
              </a:gdLst>
              <a:ahLst/>
              <a:cxnLst>
                <a:cxn ang="3cd4">
                  <a:pos x="hc" y="t"/>
                </a:cxn>
                <a:cxn ang="0">
                  <a:pos x="r" y="vc"/>
                </a:cxn>
                <a:cxn ang="cd4">
                  <a:pos x="hc" y="b"/>
                </a:cxn>
                <a:cxn ang="cd2">
                  <a:pos x="l" y="vc"/>
                </a:cxn>
                <a:cxn ang="f47">
                  <a:pos x="f74" y="f75"/>
                </a:cxn>
                <a:cxn ang="f47">
                  <a:pos x="f76" y="f75"/>
                </a:cxn>
                <a:cxn ang="f47">
                  <a:pos x="f77" y="f78"/>
                </a:cxn>
                <a:cxn ang="f47">
                  <a:pos x="f79" y="f80"/>
                </a:cxn>
                <a:cxn ang="f47">
                  <a:pos x="f81" y="f82"/>
                </a:cxn>
                <a:cxn ang="f47">
                  <a:pos x="f74" y="f75"/>
                </a:cxn>
              </a:cxnLst>
              <a:rect l="f70" t="f73" r="f71" b="f72"/>
              <a:pathLst>
                <a:path w="147" h="87">
                  <a:moveTo>
                    <a:pt x="f8" y="f7"/>
                  </a:moveTo>
                  <a:cubicBezTo>
                    <a:pt x="f9" y="f7"/>
                    <a:pt x="f10" y="f7"/>
                    <a:pt x="f11" y="f7"/>
                  </a:cubicBezTo>
                  <a:cubicBezTo>
                    <a:pt x="f5" y="f12"/>
                    <a:pt x="f13" y="f14"/>
                    <a:pt x="f15" y="f5"/>
                  </a:cubicBezTo>
                  <a:cubicBezTo>
                    <a:pt x="f10" y="f16"/>
                    <a:pt x="f17" y="f18"/>
                    <a:pt x="f19" y="f20"/>
                  </a:cubicBezTo>
                  <a:cubicBezTo>
                    <a:pt x="f21" y="f15"/>
                    <a:pt x="f9" y="f16"/>
                    <a:pt x="f22" y="f13"/>
                  </a:cubicBezTo>
                  <a:cubicBezTo>
                    <a:pt x="f23" y="f24"/>
                    <a:pt x="f6" y="f25"/>
                    <a:pt x="f8" y="f7"/>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377" name="Freeform 387">
              <a:extLst>
                <a:ext uri="{FF2B5EF4-FFF2-40B4-BE49-F238E27FC236}">
                  <a16:creationId xmlns:a16="http://schemas.microsoft.com/office/drawing/2014/main" id="{105E78CF-7910-418D-15A7-EC572B33F610}"/>
                </a:ext>
              </a:extLst>
            </p:cNvPr>
            <p:cNvSpPr/>
            <p:nvPr/>
          </p:nvSpPr>
          <p:spPr>
            <a:xfrm>
              <a:off x="10319360" y="6458224"/>
              <a:ext cx="615948" cy="31747"/>
            </a:xfrm>
            <a:custGeom>
              <a:avLst/>
              <a:gdLst>
                <a:gd name="f0" fmla="val 10800000"/>
                <a:gd name="f1" fmla="val 5400000"/>
                <a:gd name="f2" fmla="val 180"/>
                <a:gd name="f3" fmla="val w"/>
                <a:gd name="f4" fmla="val h"/>
                <a:gd name="f5" fmla="val 0"/>
                <a:gd name="f6" fmla="val 426"/>
                <a:gd name="f7" fmla="val 21"/>
                <a:gd name="f8" fmla="val 142"/>
                <a:gd name="f9" fmla="val 284"/>
                <a:gd name="f10" fmla="val 424"/>
                <a:gd name="f11" fmla="val 15"/>
                <a:gd name="f12" fmla="val 418"/>
                <a:gd name="f13" fmla="val 404"/>
                <a:gd name="f14" fmla="val 368"/>
                <a:gd name="f15" fmla="val 332"/>
                <a:gd name="f16" fmla="val 20"/>
                <a:gd name="f17" fmla="val 295"/>
                <a:gd name="f18" fmla="val 205"/>
                <a:gd name="f19" fmla="val 114"/>
                <a:gd name="f20" fmla="val 24"/>
                <a:gd name="f21" fmla="val 9"/>
                <a:gd name="f22" fmla="val 3"/>
                <a:gd name="f23" fmla="val 16"/>
                <a:gd name="f24" fmla="+- 0 0 -90"/>
                <a:gd name="f25" fmla="*/ f3 1 426"/>
                <a:gd name="f26" fmla="*/ f4 1 21"/>
                <a:gd name="f27" fmla="val f5"/>
                <a:gd name="f28" fmla="val f6"/>
                <a:gd name="f29" fmla="val f7"/>
                <a:gd name="f30" fmla="*/ f24 f0 1"/>
                <a:gd name="f31" fmla="+- f29 0 f27"/>
                <a:gd name="f32" fmla="+- f28 0 f27"/>
                <a:gd name="f33" fmla="*/ f30 1 f2"/>
                <a:gd name="f34" fmla="*/ f32 1 426"/>
                <a:gd name="f35" fmla="*/ f31 1 21"/>
                <a:gd name="f36" fmla="*/ 0 f32 1"/>
                <a:gd name="f37" fmla="*/ 0 f31 1"/>
                <a:gd name="f38" fmla="*/ 426 f32 1"/>
                <a:gd name="f39" fmla="*/ 404 f32 1"/>
                <a:gd name="f40" fmla="*/ 21 f31 1"/>
                <a:gd name="f41" fmla="*/ 295 f32 1"/>
                <a:gd name="f42" fmla="*/ 20 f31 1"/>
                <a:gd name="f43" fmla="*/ 24 f32 1"/>
                <a:gd name="f44" fmla="+- f33 0 f1"/>
                <a:gd name="f45" fmla="*/ f36 1 426"/>
                <a:gd name="f46" fmla="*/ f37 1 21"/>
                <a:gd name="f47" fmla="*/ f38 1 426"/>
                <a:gd name="f48" fmla="*/ f39 1 426"/>
                <a:gd name="f49" fmla="*/ f40 1 21"/>
                <a:gd name="f50" fmla="*/ f41 1 426"/>
                <a:gd name="f51" fmla="*/ f42 1 21"/>
                <a:gd name="f52" fmla="*/ f43 1 426"/>
                <a:gd name="f53" fmla="*/ 0 1 f34"/>
                <a:gd name="f54" fmla="*/ f28 1 f34"/>
                <a:gd name="f55" fmla="*/ 0 1 f35"/>
                <a:gd name="f56" fmla="*/ f29 1 f35"/>
                <a:gd name="f57" fmla="*/ f45 1 f34"/>
                <a:gd name="f58" fmla="*/ f46 1 f35"/>
                <a:gd name="f59" fmla="*/ f47 1 f34"/>
                <a:gd name="f60" fmla="*/ f48 1 f34"/>
                <a:gd name="f61" fmla="*/ f49 1 f35"/>
                <a:gd name="f62" fmla="*/ f50 1 f34"/>
                <a:gd name="f63" fmla="*/ f51 1 f35"/>
                <a:gd name="f64" fmla="*/ f52 1 f34"/>
                <a:gd name="f65" fmla="*/ f53 f25 1"/>
                <a:gd name="f66" fmla="*/ f54 f25 1"/>
                <a:gd name="f67" fmla="*/ f56 f26 1"/>
                <a:gd name="f68" fmla="*/ f55 f26 1"/>
                <a:gd name="f69" fmla="*/ f57 f25 1"/>
                <a:gd name="f70" fmla="*/ f58 f26 1"/>
                <a:gd name="f71" fmla="*/ f59 f25 1"/>
                <a:gd name="f72" fmla="*/ f60 f25 1"/>
                <a:gd name="f73" fmla="*/ f61 f26 1"/>
                <a:gd name="f74" fmla="*/ f62 f25 1"/>
                <a:gd name="f75" fmla="*/ f63 f26 1"/>
                <a:gd name="f76" fmla="*/ f64 f25 1"/>
              </a:gdLst>
              <a:ahLst/>
              <a:cxnLst>
                <a:cxn ang="3cd4">
                  <a:pos x="hc" y="t"/>
                </a:cxn>
                <a:cxn ang="0">
                  <a:pos x="r" y="vc"/>
                </a:cxn>
                <a:cxn ang="cd4">
                  <a:pos x="hc" y="b"/>
                </a:cxn>
                <a:cxn ang="cd2">
                  <a:pos x="l" y="vc"/>
                </a:cxn>
                <a:cxn ang="f44">
                  <a:pos x="f69" y="f70"/>
                </a:cxn>
                <a:cxn ang="f44">
                  <a:pos x="f71" y="f70"/>
                </a:cxn>
                <a:cxn ang="f44">
                  <a:pos x="f72" y="f73"/>
                </a:cxn>
                <a:cxn ang="f44">
                  <a:pos x="f74" y="f75"/>
                </a:cxn>
                <a:cxn ang="f44">
                  <a:pos x="f76" y="f73"/>
                </a:cxn>
                <a:cxn ang="f44">
                  <a:pos x="f69" y="f70"/>
                </a:cxn>
              </a:cxnLst>
              <a:rect l="f65" t="f68" r="f66" b="f67"/>
              <a:pathLst>
                <a:path w="426" h="21">
                  <a:moveTo>
                    <a:pt x="f5" y="f5"/>
                  </a:moveTo>
                  <a:cubicBezTo>
                    <a:pt x="f8" y="f5"/>
                    <a:pt x="f9" y="f5"/>
                    <a:pt x="f6" y="f5"/>
                  </a:cubicBezTo>
                  <a:cubicBezTo>
                    <a:pt x="f10" y="f11"/>
                    <a:pt x="f12" y="f7"/>
                    <a:pt x="f13" y="f7"/>
                  </a:cubicBezTo>
                  <a:cubicBezTo>
                    <a:pt x="f14" y="f7"/>
                    <a:pt x="f15" y="f16"/>
                    <a:pt x="f17" y="f16"/>
                  </a:cubicBezTo>
                  <a:cubicBezTo>
                    <a:pt x="f18" y="f16"/>
                    <a:pt x="f19" y="f7"/>
                    <a:pt x="f20" y="f7"/>
                  </a:cubicBezTo>
                  <a:cubicBezTo>
                    <a:pt x="f21" y="f7"/>
                    <a:pt x="f22" y="f23"/>
                    <a:pt x="f5" y="f5"/>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378" name="Freeform 388">
              <a:extLst>
                <a:ext uri="{FF2B5EF4-FFF2-40B4-BE49-F238E27FC236}">
                  <a16:creationId xmlns:a16="http://schemas.microsoft.com/office/drawing/2014/main" id="{A3F1C78E-5C03-2A85-B82B-7A85450BF92C}"/>
                </a:ext>
              </a:extLst>
            </p:cNvPr>
            <p:cNvSpPr/>
            <p:nvPr/>
          </p:nvSpPr>
          <p:spPr>
            <a:xfrm>
              <a:off x="10784497" y="5112026"/>
              <a:ext cx="147639" cy="146047"/>
            </a:xfrm>
            <a:custGeom>
              <a:avLst/>
              <a:gdLst>
                <a:gd name="f0" fmla="val 10800000"/>
                <a:gd name="f1" fmla="val 5400000"/>
                <a:gd name="f2" fmla="val 180"/>
                <a:gd name="f3" fmla="val w"/>
                <a:gd name="f4" fmla="val h"/>
                <a:gd name="f5" fmla="val 0"/>
                <a:gd name="f6" fmla="val 102"/>
                <a:gd name="f7" fmla="val 101"/>
                <a:gd name="f8" fmla="val 51"/>
                <a:gd name="f9" fmla="val 79"/>
                <a:gd name="f10" fmla="val 80"/>
                <a:gd name="f11" fmla="val 22"/>
                <a:gd name="f12" fmla="val 1"/>
                <a:gd name="f13" fmla="val 49"/>
                <a:gd name="f14" fmla="val 23"/>
                <a:gd name="f15" fmla="val 52"/>
                <a:gd name="f16" fmla="+- 0 0 -90"/>
                <a:gd name="f17" fmla="*/ f3 1 102"/>
                <a:gd name="f18" fmla="*/ f4 1 101"/>
                <a:gd name="f19" fmla="val f5"/>
                <a:gd name="f20" fmla="val f6"/>
                <a:gd name="f21" fmla="val f7"/>
                <a:gd name="f22" fmla="*/ f16 f0 1"/>
                <a:gd name="f23" fmla="+- f21 0 f19"/>
                <a:gd name="f24" fmla="+- f20 0 f19"/>
                <a:gd name="f25" fmla="*/ f22 1 f2"/>
                <a:gd name="f26" fmla="*/ f24 1 102"/>
                <a:gd name="f27" fmla="*/ f23 1 101"/>
                <a:gd name="f28" fmla="*/ 101 f24 1"/>
                <a:gd name="f29" fmla="*/ 51 f23 1"/>
                <a:gd name="f30" fmla="*/ 51 f24 1"/>
                <a:gd name="f31" fmla="*/ 101 f23 1"/>
                <a:gd name="f32" fmla="*/ 1 f24 1"/>
                <a:gd name="f33" fmla="*/ 49 f23 1"/>
                <a:gd name="f34" fmla="*/ 52 f24 1"/>
                <a:gd name="f35" fmla="*/ 0 f23 1"/>
                <a:gd name="f36" fmla="+- f25 0 f1"/>
                <a:gd name="f37" fmla="*/ f28 1 102"/>
                <a:gd name="f38" fmla="*/ f29 1 101"/>
                <a:gd name="f39" fmla="*/ f30 1 102"/>
                <a:gd name="f40" fmla="*/ f31 1 101"/>
                <a:gd name="f41" fmla="*/ f32 1 102"/>
                <a:gd name="f42" fmla="*/ f33 1 101"/>
                <a:gd name="f43" fmla="*/ f34 1 102"/>
                <a:gd name="f44" fmla="*/ f35 1 101"/>
                <a:gd name="f45" fmla="*/ 0 1 f26"/>
                <a:gd name="f46" fmla="*/ f20 1 f26"/>
                <a:gd name="f47" fmla="*/ 0 1 f27"/>
                <a:gd name="f48" fmla="*/ f21 1 f27"/>
                <a:gd name="f49" fmla="*/ f37 1 f26"/>
                <a:gd name="f50" fmla="*/ f38 1 f27"/>
                <a:gd name="f51" fmla="*/ f39 1 f26"/>
                <a:gd name="f52" fmla="*/ f40 1 f27"/>
                <a:gd name="f53" fmla="*/ f41 1 f26"/>
                <a:gd name="f54" fmla="*/ f42 1 f27"/>
                <a:gd name="f55" fmla="*/ f43 1 f26"/>
                <a:gd name="f56" fmla="*/ f44 1 f27"/>
                <a:gd name="f57" fmla="*/ f45 f17 1"/>
                <a:gd name="f58" fmla="*/ f46 f17 1"/>
                <a:gd name="f59" fmla="*/ f48 f18 1"/>
                <a:gd name="f60" fmla="*/ f47 f18 1"/>
                <a:gd name="f61" fmla="*/ f49 f17 1"/>
                <a:gd name="f62" fmla="*/ f50 f18 1"/>
                <a:gd name="f63" fmla="*/ f51 f17 1"/>
                <a:gd name="f64" fmla="*/ f52 f18 1"/>
                <a:gd name="f65" fmla="*/ f53 f17 1"/>
                <a:gd name="f66" fmla="*/ f54 f18 1"/>
                <a:gd name="f67" fmla="*/ f55 f17 1"/>
                <a:gd name="f68" fmla="*/ f56 f18 1"/>
              </a:gdLst>
              <a:ahLst/>
              <a:cxnLst>
                <a:cxn ang="3cd4">
                  <a:pos x="hc" y="t"/>
                </a:cxn>
                <a:cxn ang="0">
                  <a:pos x="r" y="vc"/>
                </a:cxn>
                <a:cxn ang="cd4">
                  <a:pos x="hc" y="b"/>
                </a:cxn>
                <a:cxn ang="cd2">
                  <a:pos x="l" y="vc"/>
                </a:cxn>
                <a:cxn ang="f36">
                  <a:pos x="f61" y="f62"/>
                </a:cxn>
                <a:cxn ang="f36">
                  <a:pos x="f63" y="f64"/>
                </a:cxn>
                <a:cxn ang="f36">
                  <a:pos x="f65" y="f66"/>
                </a:cxn>
                <a:cxn ang="f36">
                  <a:pos x="f67" y="f68"/>
                </a:cxn>
                <a:cxn ang="f36">
                  <a:pos x="f61" y="f62"/>
                </a:cxn>
              </a:cxnLst>
              <a:rect l="f57" t="f60" r="f58" b="f59"/>
              <a:pathLst>
                <a:path w="102" h="101">
                  <a:moveTo>
                    <a:pt x="f7" y="f8"/>
                  </a:moveTo>
                  <a:cubicBezTo>
                    <a:pt x="f7" y="f9"/>
                    <a:pt x="f10" y="f7"/>
                    <a:pt x="f8" y="f7"/>
                  </a:cubicBezTo>
                  <a:cubicBezTo>
                    <a:pt x="f11" y="f7"/>
                    <a:pt x="f5" y="f9"/>
                    <a:pt x="f12" y="f13"/>
                  </a:cubicBezTo>
                  <a:cubicBezTo>
                    <a:pt x="f12" y="f11"/>
                    <a:pt x="f14" y="f5"/>
                    <a:pt x="f15" y="f5"/>
                  </a:cubicBezTo>
                  <a:cubicBezTo>
                    <a:pt x="f10" y="f5"/>
                    <a:pt x="f6" y="f11"/>
                    <a:pt x="f7" y="f8"/>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379" name="Freeform 389">
              <a:extLst>
                <a:ext uri="{FF2B5EF4-FFF2-40B4-BE49-F238E27FC236}">
                  <a16:creationId xmlns:a16="http://schemas.microsoft.com/office/drawing/2014/main" id="{0FC82F01-C402-C029-2E33-DF559B2707EE}"/>
                </a:ext>
              </a:extLst>
            </p:cNvPr>
            <p:cNvSpPr/>
            <p:nvPr/>
          </p:nvSpPr>
          <p:spPr>
            <a:xfrm>
              <a:off x="9671663" y="3692804"/>
              <a:ext cx="206370" cy="117472"/>
            </a:xfrm>
            <a:custGeom>
              <a:avLst/>
              <a:gdLst>
                <a:gd name="f0" fmla="val 10800000"/>
                <a:gd name="f1" fmla="val 5400000"/>
                <a:gd name="f2" fmla="val 180"/>
                <a:gd name="f3" fmla="val w"/>
                <a:gd name="f4" fmla="val h"/>
                <a:gd name="f5" fmla="val 0"/>
                <a:gd name="f6" fmla="val 143"/>
                <a:gd name="f7" fmla="val 81"/>
                <a:gd name="f8" fmla="val 73"/>
                <a:gd name="f9" fmla="val 50"/>
                <a:gd name="f10" fmla="val 84"/>
                <a:gd name="f11" fmla="val 33"/>
                <a:gd name="f12" fmla="val 95"/>
                <a:gd name="f13" fmla="val 16"/>
                <a:gd name="f14" fmla="val 105"/>
                <a:gd name="f15" fmla="val 1"/>
                <a:gd name="f16" fmla="val 130"/>
                <a:gd name="f17" fmla="val 10"/>
                <a:gd name="f18" fmla="val 42"/>
                <a:gd name="f19" fmla="val 138"/>
                <a:gd name="f20" fmla="val 52"/>
                <a:gd name="f21" fmla="val 8"/>
                <a:gd name="f22" fmla="val 15"/>
                <a:gd name="f23" fmla="val 12"/>
                <a:gd name="f24" fmla="val 41"/>
                <a:gd name="f25" fmla="val 51"/>
                <a:gd name="f26" fmla="val 17"/>
                <a:gd name="f27" fmla="val 62"/>
                <a:gd name="f28" fmla="+- 0 0 -90"/>
                <a:gd name="f29" fmla="*/ f3 1 143"/>
                <a:gd name="f30" fmla="*/ f4 1 81"/>
                <a:gd name="f31" fmla="val f5"/>
                <a:gd name="f32" fmla="val f6"/>
                <a:gd name="f33" fmla="val f7"/>
                <a:gd name="f34" fmla="*/ f28 f0 1"/>
                <a:gd name="f35" fmla="+- f33 0 f31"/>
                <a:gd name="f36" fmla="+- f32 0 f31"/>
                <a:gd name="f37" fmla="*/ f34 1 f2"/>
                <a:gd name="f38" fmla="*/ f36 1 143"/>
                <a:gd name="f39" fmla="*/ f35 1 81"/>
                <a:gd name="f40" fmla="*/ 73 f36 1"/>
                <a:gd name="f41" fmla="*/ 50 f35 1"/>
                <a:gd name="f42" fmla="*/ 105 f36 1"/>
                <a:gd name="f43" fmla="*/ 1 f35 1"/>
                <a:gd name="f44" fmla="*/ 138 f36 1"/>
                <a:gd name="f45" fmla="*/ 81 f35 1"/>
                <a:gd name="f46" fmla="*/ 8 f36 1"/>
                <a:gd name="f47" fmla="*/ 41 f36 1"/>
                <a:gd name="f48" fmla="*/ 0 f35 1"/>
                <a:gd name="f49" fmla="+- f37 0 f1"/>
                <a:gd name="f50" fmla="*/ f40 1 143"/>
                <a:gd name="f51" fmla="*/ f41 1 81"/>
                <a:gd name="f52" fmla="*/ f42 1 143"/>
                <a:gd name="f53" fmla="*/ f43 1 81"/>
                <a:gd name="f54" fmla="*/ f44 1 143"/>
                <a:gd name="f55" fmla="*/ f45 1 81"/>
                <a:gd name="f56" fmla="*/ f46 1 143"/>
                <a:gd name="f57" fmla="*/ f47 1 143"/>
                <a:gd name="f58" fmla="*/ f48 1 81"/>
                <a:gd name="f59" fmla="*/ 0 1 f38"/>
                <a:gd name="f60" fmla="*/ f32 1 f38"/>
                <a:gd name="f61" fmla="*/ 0 1 f39"/>
                <a:gd name="f62" fmla="*/ f33 1 f39"/>
                <a:gd name="f63" fmla="*/ f50 1 f38"/>
                <a:gd name="f64" fmla="*/ f51 1 f39"/>
                <a:gd name="f65" fmla="*/ f52 1 f38"/>
                <a:gd name="f66" fmla="*/ f53 1 f39"/>
                <a:gd name="f67" fmla="*/ f54 1 f38"/>
                <a:gd name="f68" fmla="*/ f55 1 f39"/>
                <a:gd name="f69" fmla="*/ f56 1 f38"/>
                <a:gd name="f70" fmla="*/ f57 1 f38"/>
                <a:gd name="f71" fmla="*/ f58 1 f39"/>
                <a:gd name="f72" fmla="*/ f59 f29 1"/>
                <a:gd name="f73" fmla="*/ f60 f29 1"/>
                <a:gd name="f74" fmla="*/ f62 f30 1"/>
                <a:gd name="f75" fmla="*/ f61 f30 1"/>
                <a:gd name="f76" fmla="*/ f63 f29 1"/>
                <a:gd name="f77" fmla="*/ f64 f30 1"/>
                <a:gd name="f78" fmla="*/ f65 f29 1"/>
                <a:gd name="f79" fmla="*/ f66 f30 1"/>
                <a:gd name="f80" fmla="*/ f67 f29 1"/>
                <a:gd name="f81" fmla="*/ f68 f30 1"/>
                <a:gd name="f82" fmla="*/ f69 f29 1"/>
                <a:gd name="f83" fmla="*/ f70 f29 1"/>
                <a:gd name="f84" fmla="*/ f71 f30 1"/>
              </a:gdLst>
              <a:ahLst/>
              <a:cxnLst>
                <a:cxn ang="3cd4">
                  <a:pos x="hc" y="t"/>
                </a:cxn>
                <a:cxn ang="0">
                  <a:pos x="r" y="vc"/>
                </a:cxn>
                <a:cxn ang="cd4">
                  <a:pos x="hc" y="b"/>
                </a:cxn>
                <a:cxn ang="cd2">
                  <a:pos x="l" y="vc"/>
                </a:cxn>
                <a:cxn ang="f49">
                  <a:pos x="f76" y="f77"/>
                </a:cxn>
                <a:cxn ang="f49">
                  <a:pos x="f78" y="f79"/>
                </a:cxn>
                <a:cxn ang="f49">
                  <a:pos x="f80" y="f81"/>
                </a:cxn>
                <a:cxn ang="f49">
                  <a:pos x="f82" y="f81"/>
                </a:cxn>
                <a:cxn ang="f49">
                  <a:pos x="f83" y="f84"/>
                </a:cxn>
                <a:cxn ang="f49">
                  <a:pos x="f76" y="f77"/>
                </a:cxn>
              </a:cxnLst>
              <a:rect l="f72" t="f75" r="f73" b="f74"/>
              <a:pathLst>
                <a:path w="143" h="81">
                  <a:moveTo>
                    <a:pt x="f8" y="f9"/>
                  </a:moveTo>
                  <a:cubicBezTo>
                    <a:pt x="f10" y="f11"/>
                    <a:pt x="f12" y="f13"/>
                    <a:pt x="f14" y="f15"/>
                  </a:cubicBezTo>
                  <a:cubicBezTo>
                    <a:pt x="f16" y="f17"/>
                    <a:pt x="f6" y="f18"/>
                    <a:pt x="f19" y="f7"/>
                  </a:cubicBezTo>
                  <a:cubicBezTo>
                    <a:pt x="f12" y="f7"/>
                    <a:pt x="f20" y="f7"/>
                    <a:pt x="f21" y="f7"/>
                  </a:cubicBezTo>
                  <a:cubicBezTo>
                    <a:pt x="f5" y="f9"/>
                    <a:pt x="f22" y="f23"/>
                    <a:pt x="f24" y="f5"/>
                  </a:cubicBezTo>
                  <a:cubicBezTo>
                    <a:pt x="f25" y="f26"/>
                    <a:pt x="f27" y="f11"/>
                    <a:pt x="f8" y="f9"/>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380" name="Freeform 390">
              <a:extLst>
                <a:ext uri="{FF2B5EF4-FFF2-40B4-BE49-F238E27FC236}">
                  <a16:creationId xmlns:a16="http://schemas.microsoft.com/office/drawing/2014/main" id="{3144D551-9391-16E8-619D-C7363594E9D2}"/>
                </a:ext>
              </a:extLst>
            </p:cNvPr>
            <p:cNvSpPr/>
            <p:nvPr/>
          </p:nvSpPr>
          <p:spPr>
            <a:xfrm>
              <a:off x="9749451" y="3513417"/>
              <a:ext cx="209553" cy="234945"/>
            </a:xfrm>
            <a:custGeom>
              <a:avLst/>
              <a:gdLst>
                <a:gd name="f0" fmla="val 10800000"/>
                <a:gd name="f1" fmla="val 5400000"/>
                <a:gd name="f2" fmla="val 180"/>
                <a:gd name="f3" fmla="val w"/>
                <a:gd name="f4" fmla="val h"/>
                <a:gd name="f5" fmla="val 0"/>
                <a:gd name="f6" fmla="val 145"/>
                <a:gd name="f7" fmla="val 163"/>
                <a:gd name="f8" fmla="val 135"/>
                <a:gd name="f9" fmla="val 126"/>
                <a:gd name="f10" fmla="val 116"/>
                <a:gd name="f11" fmla="val 142"/>
                <a:gd name="f12" fmla="val 122"/>
                <a:gd name="f13" fmla="val 102"/>
                <a:gd name="f14" fmla="val 77"/>
                <a:gd name="f15" fmla="val 52"/>
                <a:gd name="f16" fmla="val 28"/>
                <a:gd name="f17" fmla="val 21"/>
                <a:gd name="f18" fmla="val 112"/>
                <a:gd name="f19" fmla="val 107"/>
                <a:gd name="f20" fmla="val 76"/>
                <a:gd name="f21" fmla="val 45"/>
                <a:gd name="f22" fmla="val 13"/>
                <a:gd name="f23" fmla="val 9"/>
                <a:gd name="f24" fmla="val 6"/>
                <a:gd name="f25" fmla="val 1"/>
                <a:gd name="f26" fmla="val 17"/>
                <a:gd name="f27" fmla="val 10"/>
                <a:gd name="f28" fmla="val 3"/>
                <a:gd name="f29" fmla="val 48"/>
                <a:gd name="f30" fmla="val 85"/>
                <a:gd name="f31" fmla="val 136"/>
                <a:gd name="f32" fmla="val 11"/>
                <a:gd name="f33" fmla="val 25"/>
                <a:gd name="f34" fmla="val 58"/>
                <a:gd name="f35" fmla="val 91"/>
                <a:gd name="f36" fmla="val 123"/>
                <a:gd name="f37" fmla="val 149"/>
                <a:gd name="f38" fmla="+- 0 0 -90"/>
                <a:gd name="f39" fmla="*/ f3 1 145"/>
                <a:gd name="f40" fmla="*/ f4 1 163"/>
                <a:gd name="f41" fmla="val f5"/>
                <a:gd name="f42" fmla="val f6"/>
                <a:gd name="f43" fmla="val f7"/>
                <a:gd name="f44" fmla="*/ f38 f0 1"/>
                <a:gd name="f45" fmla="+- f43 0 f41"/>
                <a:gd name="f46" fmla="+- f42 0 f41"/>
                <a:gd name="f47" fmla="*/ f44 1 f2"/>
                <a:gd name="f48" fmla="*/ f46 1 145"/>
                <a:gd name="f49" fmla="*/ f45 1 163"/>
                <a:gd name="f50" fmla="*/ 145 f46 1"/>
                <a:gd name="f51" fmla="*/ 163 f45 1"/>
                <a:gd name="f52" fmla="*/ 116 f46 1"/>
                <a:gd name="f53" fmla="*/ 102 f45 1"/>
                <a:gd name="f54" fmla="*/ 28 f45 1"/>
                <a:gd name="f55" fmla="*/ 107 f46 1"/>
                <a:gd name="f56" fmla="*/ 21 f45 1"/>
                <a:gd name="f57" fmla="*/ 13 f46 1"/>
                <a:gd name="f58" fmla="*/ 1 f46 1"/>
                <a:gd name="f59" fmla="*/ 10 f45 1"/>
                <a:gd name="f60" fmla="*/ 10 f46 1"/>
                <a:gd name="f61" fmla="*/ 1 f45 1"/>
                <a:gd name="f62" fmla="*/ 122 f46 1"/>
                <a:gd name="f63" fmla="*/ 25 f45 1"/>
                <a:gd name="f64" fmla="*/ 123 f45 1"/>
                <a:gd name="f65" fmla="+- f47 0 f1"/>
                <a:gd name="f66" fmla="*/ f50 1 145"/>
                <a:gd name="f67" fmla="*/ f51 1 163"/>
                <a:gd name="f68" fmla="*/ f52 1 145"/>
                <a:gd name="f69" fmla="*/ f53 1 163"/>
                <a:gd name="f70" fmla="*/ f54 1 163"/>
                <a:gd name="f71" fmla="*/ f55 1 145"/>
                <a:gd name="f72" fmla="*/ f56 1 163"/>
                <a:gd name="f73" fmla="*/ f57 1 145"/>
                <a:gd name="f74" fmla="*/ f58 1 145"/>
                <a:gd name="f75" fmla="*/ f59 1 163"/>
                <a:gd name="f76" fmla="*/ f60 1 145"/>
                <a:gd name="f77" fmla="*/ f61 1 163"/>
                <a:gd name="f78" fmla="*/ f62 1 145"/>
                <a:gd name="f79" fmla="*/ f63 1 163"/>
                <a:gd name="f80" fmla="*/ f64 1 163"/>
                <a:gd name="f81" fmla="*/ 0 1 f48"/>
                <a:gd name="f82" fmla="*/ f42 1 f48"/>
                <a:gd name="f83" fmla="*/ 0 1 f49"/>
                <a:gd name="f84" fmla="*/ f43 1 f49"/>
                <a:gd name="f85" fmla="*/ f66 1 f48"/>
                <a:gd name="f86" fmla="*/ f67 1 f49"/>
                <a:gd name="f87" fmla="*/ f68 1 f48"/>
                <a:gd name="f88" fmla="*/ f69 1 f49"/>
                <a:gd name="f89" fmla="*/ f70 1 f49"/>
                <a:gd name="f90" fmla="*/ f71 1 f48"/>
                <a:gd name="f91" fmla="*/ f72 1 f49"/>
                <a:gd name="f92" fmla="*/ f73 1 f48"/>
                <a:gd name="f93" fmla="*/ f74 1 f48"/>
                <a:gd name="f94" fmla="*/ f75 1 f49"/>
                <a:gd name="f95" fmla="*/ f76 1 f48"/>
                <a:gd name="f96" fmla="*/ f77 1 f49"/>
                <a:gd name="f97" fmla="*/ f78 1 f48"/>
                <a:gd name="f98" fmla="*/ f79 1 f49"/>
                <a:gd name="f99" fmla="*/ f80 1 f49"/>
                <a:gd name="f100" fmla="*/ f81 f39 1"/>
                <a:gd name="f101" fmla="*/ f82 f39 1"/>
                <a:gd name="f102" fmla="*/ f84 f40 1"/>
                <a:gd name="f103" fmla="*/ f83 f40 1"/>
                <a:gd name="f104" fmla="*/ f85 f39 1"/>
                <a:gd name="f105" fmla="*/ f86 f40 1"/>
                <a:gd name="f106" fmla="*/ f87 f39 1"/>
                <a:gd name="f107" fmla="*/ f88 f40 1"/>
                <a:gd name="f108" fmla="*/ f89 f40 1"/>
                <a:gd name="f109" fmla="*/ f90 f39 1"/>
                <a:gd name="f110" fmla="*/ f91 f40 1"/>
                <a:gd name="f111" fmla="*/ f92 f39 1"/>
                <a:gd name="f112" fmla="*/ f93 f39 1"/>
                <a:gd name="f113" fmla="*/ f94 f40 1"/>
                <a:gd name="f114" fmla="*/ f95 f39 1"/>
                <a:gd name="f115" fmla="*/ f96 f40 1"/>
                <a:gd name="f116" fmla="*/ f97 f39 1"/>
                <a:gd name="f117" fmla="*/ f98 f40 1"/>
                <a:gd name="f118" fmla="*/ f99 f40 1"/>
              </a:gdLst>
              <a:ahLst/>
              <a:cxnLst>
                <a:cxn ang="3cd4">
                  <a:pos x="hc" y="t"/>
                </a:cxn>
                <a:cxn ang="0">
                  <a:pos x="r" y="vc"/>
                </a:cxn>
                <a:cxn ang="cd4">
                  <a:pos x="hc" y="b"/>
                </a:cxn>
                <a:cxn ang="cd2">
                  <a:pos x="l" y="vc"/>
                </a:cxn>
                <a:cxn ang="f65">
                  <a:pos x="f104" y="f105"/>
                </a:cxn>
                <a:cxn ang="f65">
                  <a:pos x="f106" y="f105"/>
                </a:cxn>
                <a:cxn ang="f65">
                  <a:pos x="f106" y="f107"/>
                </a:cxn>
                <a:cxn ang="f65">
                  <a:pos x="f106" y="f108"/>
                </a:cxn>
                <a:cxn ang="f65">
                  <a:pos x="f109" y="f110"/>
                </a:cxn>
                <a:cxn ang="f65">
                  <a:pos x="f111" y="f110"/>
                </a:cxn>
                <a:cxn ang="f65">
                  <a:pos x="f112" y="f110"/>
                </a:cxn>
                <a:cxn ang="f65">
                  <a:pos x="f112" y="f113"/>
                </a:cxn>
                <a:cxn ang="f65">
                  <a:pos x="f114" y="f115"/>
                </a:cxn>
                <a:cxn ang="f65">
                  <a:pos x="f116" y="f115"/>
                </a:cxn>
                <a:cxn ang="f65">
                  <a:pos x="f104" y="f117"/>
                </a:cxn>
                <a:cxn ang="f65">
                  <a:pos x="f104" y="f118"/>
                </a:cxn>
                <a:cxn ang="f65">
                  <a:pos x="f104" y="f105"/>
                </a:cxn>
              </a:cxnLst>
              <a:rect l="f100" t="f103" r="f101" b="f102"/>
              <a:pathLst>
                <a:path w="145" h="163">
                  <a:moveTo>
                    <a:pt x="f6" y="f7"/>
                  </a:moveTo>
                  <a:cubicBezTo>
                    <a:pt x="f8" y="f7"/>
                    <a:pt x="f9" y="f7"/>
                    <a:pt x="f10" y="f7"/>
                  </a:cubicBezTo>
                  <a:cubicBezTo>
                    <a:pt x="f10" y="f11"/>
                    <a:pt x="f10" y="f12"/>
                    <a:pt x="f10" y="f13"/>
                  </a:cubicBezTo>
                  <a:cubicBezTo>
                    <a:pt x="f10" y="f14"/>
                    <a:pt x="f10" y="f15"/>
                    <a:pt x="f10" y="f16"/>
                  </a:cubicBezTo>
                  <a:cubicBezTo>
                    <a:pt x="f10" y="f17"/>
                    <a:pt x="f18" y="f17"/>
                    <a:pt x="f19" y="f17"/>
                  </a:cubicBezTo>
                  <a:cubicBezTo>
                    <a:pt x="f20" y="f17"/>
                    <a:pt x="f21" y="f17"/>
                    <a:pt x="f22" y="f17"/>
                  </a:cubicBezTo>
                  <a:cubicBezTo>
                    <a:pt x="f23" y="f17"/>
                    <a:pt x="f24" y="f17"/>
                    <a:pt x="f25" y="f17"/>
                  </a:cubicBezTo>
                  <a:cubicBezTo>
                    <a:pt x="f25" y="f26"/>
                    <a:pt x="f25" y="f22"/>
                    <a:pt x="f25" y="f27"/>
                  </a:cubicBezTo>
                  <a:cubicBezTo>
                    <a:pt x="f5" y="f28"/>
                    <a:pt x="f28" y="f25"/>
                    <a:pt x="f27" y="f25"/>
                  </a:cubicBezTo>
                  <a:cubicBezTo>
                    <a:pt x="f29" y="f25"/>
                    <a:pt x="f30" y="f5"/>
                    <a:pt x="f12" y="f25"/>
                  </a:cubicBezTo>
                  <a:cubicBezTo>
                    <a:pt x="f31" y="f25"/>
                    <a:pt x="f6" y="f32"/>
                    <a:pt x="f6" y="f33"/>
                  </a:cubicBezTo>
                  <a:cubicBezTo>
                    <a:pt x="f6" y="f34"/>
                    <a:pt x="f6" y="f35"/>
                    <a:pt x="f6" y="f36"/>
                  </a:cubicBezTo>
                  <a:cubicBezTo>
                    <a:pt x="f6" y="f31"/>
                    <a:pt x="f6" y="f37"/>
                    <a:pt x="f6" y="f7"/>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381" name="Freeform 391">
              <a:extLst>
                <a:ext uri="{FF2B5EF4-FFF2-40B4-BE49-F238E27FC236}">
                  <a16:creationId xmlns:a16="http://schemas.microsoft.com/office/drawing/2014/main" id="{37390D14-74C6-3548-3E38-C42223E19553}"/>
                </a:ext>
              </a:extLst>
            </p:cNvPr>
            <p:cNvSpPr/>
            <p:nvPr/>
          </p:nvSpPr>
          <p:spPr>
            <a:xfrm>
              <a:off x="9878034" y="3665811"/>
              <a:ext cx="193679" cy="168277"/>
            </a:xfrm>
            <a:custGeom>
              <a:avLst/>
              <a:gdLst>
                <a:gd name="f0" fmla="val 10800000"/>
                <a:gd name="f1" fmla="val 5400000"/>
                <a:gd name="f2" fmla="val 180"/>
                <a:gd name="f3" fmla="val w"/>
                <a:gd name="f4" fmla="val h"/>
                <a:gd name="f5" fmla="val 0"/>
                <a:gd name="f6" fmla="val 133"/>
                <a:gd name="f7" fmla="val 116"/>
                <a:gd name="f8" fmla="val 75"/>
                <a:gd name="f9" fmla="val 69"/>
                <a:gd name="f10" fmla="val 46"/>
                <a:gd name="f11" fmla="val 24"/>
                <a:gd name="f12" fmla="val 1"/>
                <a:gd name="f13" fmla="val 76"/>
                <a:gd name="f14" fmla="val 77"/>
                <a:gd name="f15" fmla="val 80"/>
                <a:gd name="f16" fmla="val 2"/>
                <a:gd name="f17" fmla="val 83"/>
                <a:gd name="f18" fmla="val 5"/>
                <a:gd name="f19" fmla="val 85"/>
                <a:gd name="f20" fmla="val 8"/>
                <a:gd name="f21" fmla="val 98"/>
                <a:gd name="f22" fmla="val 32"/>
                <a:gd name="f23" fmla="val 111"/>
                <a:gd name="f24" fmla="val 55"/>
                <a:gd name="f25" fmla="val 123"/>
                <a:gd name="f26" fmla="val 100"/>
                <a:gd name="f27" fmla="val 115"/>
                <a:gd name="f28" fmla="val 101"/>
                <a:gd name="f29" fmla="val 52"/>
                <a:gd name="f30" fmla="val 28"/>
                <a:gd name="f31" fmla="val 10"/>
                <a:gd name="f32" fmla="val 7"/>
                <a:gd name="f33" fmla="val 74"/>
                <a:gd name="f34" fmla="val 17"/>
                <a:gd name="f35" fmla="val 71"/>
                <a:gd name="f36" fmla="val 26"/>
                <a:gd name="f37" fmla="val 42"/>
                <a:gd name="f38" fmla="val 57"/>
                <a:gd name="f39" fmla="val 72"/>
                <a:gd name="f40" fmla="val 70"/>
                <a:gd name="f41" fmla="val 73"/>
                <a:gd name="f42" fmla="+- 0 0 -90"/>
                <a:gd name="f43" fmla="*/ f3 1 133"/>
                <a:gd name="f44" fmla="*/ f4 1 116"/>
                <a:gd name="f45" fmla="val f5"/>
                <a:gd name="f46" fmla="val f6"/>
                <a:gd name="f47" fmla="val f7"/>
                <a:gd name="f48" fmla="*/ f42 f0 1"/>
                <a:gd name="f49" fmla="+- f47 0 f45"/>
                <a:gd name="f50" fmla="+- f46 0 f45"/>
                <a:gd name="f51" fmla="*/ f48 1 f2"/>
                <a:gd name="f52" fmla="*/ f50 1 133"/>
                <a:gd name="f53" fmla="*/ f49 1 116"/>
                <a:gd name="f54" fmla="*/ 75 f50 1"/>
                <a:gd name="f55" fmla="*/ 69 f49 1"/>
                <a:gd name="f56" fmla="*/ 1 f49 1"/>
                <a:gd name="f57" fmla="*/ 77 f50 1"/>
                <a:gd name="f58" fmla="*/ 0 f49 1"/>
                <a:gd name="f59" fmla="*/ 85 f50 1"/>
                <a:gd name="f60" fmla="*/ 8 f49 1"/>
                <a:gd name="f61" fmla="*/ 123 f50 1"/>
                <a:gd name="f62" fmla="*/ 80 f49 1"/>
                <a:gd name="f63" fmla="*/ 101 f50 1"/>
                <a:gd name="f64" fmla="*/ 115 f49 1"/>
                <a:gd name="f65" fmla="*/ 28 f50 1"/>
                <a:gd name="f66" fmla="*/ 7 f50 1"/>
                <a:gd name="f67" fmla="*/ 83 f49 1"/>
                <a:gd name="f68" fmla="*/ 26 f50 1"/>
                <a:gd name="f69" fmla="*/ 71 f49 1"/>
                <a:gd name="f70" fmla="*/ 72 f50 1"/>
                <a:gd name="f71" fmla="*/ 70 f49 1"/>
                <a:gd name="f72" fmla="+- f51 0 f1"/>
                <a:gd name="f73" fmla="*/ f54 1 133"/>
                <a:gd name="f74" fmla="*/ f55 1 116"/>
                <a:gd name="f75" fmla="*/ f56 1 116"/>
                <a:gd name="f76" fmla="*/ f57 1 133"/>
                <a:gd name="f77" fmla="*/ f58 1 116"/>
                <a:gd name="f78" fmla="*/ f59 1 133"/>
                <a:gd name="f79" fmla="*/ f60 1 116"/>
                <a:gd name="f80" fmla="*/ f61 1 133"/>
                <a:gd name="f81" fmla="*/ f62 1 116"/>
                <a:gd name="f82" fmla="*/ f63 1 133"/>
                <a:gd name="f83" fmla="*/ f64 1 116"/>
                <a:gd name="f84" fmla="*/ f65 1 133"/>
                <a:gd name="f85" fmla="*/ f66 1 133"/>
                <a:gd name="f86" fmla="*/ f67 1 116"/>
                <a:gd name="f87" fmla="*/ f68 1 133"/>
                <a:gd name="f88" fmla="*/ f69 1 116"/>
                <a:gd name="f89" fmla="*/ f70 1 133"/>
                <a:gd name="f90" fmla="*/ f71 1 116"/>
                <a:gd name="f91" fmla="*/ 0 1 f52"/>
                <a:gd name="f92" fmla="*/ f46 1 f52"/>
                <a:gd name="f93" fmla="*/ 0 1 f53"/>
                <a:gd name="f94" fmla="*/ f47 1 f53"/>
                <a:gd name="f95" fmla="*/ f73 1 f52"/>
                <a:gd name="f96" fmla="*/ f74 1 f53"/>
                <a:gd name="f97" fmla="*/ f75 1 f53"/>
                <a:gd name="f98" fmla="*/ f76 1 f52"/>
                <a:gd name="f99" fmla="*/ f77 1 f53"/>
                <a:gd name="f100" fmla="*/ f78 1 f52"/>
                <a:gd name="f101" fmla="*/ f79 1 f53"/>
                <a:gd name="f102" fmla="*/ f80 1 f52"/>
                <a:gd name="f103" fmla="*/ f81 1 f53"/>
                <a:gd name="f104" fmla="*/ f82 1 f52"/>
                <a:gd name="f105" fmla="*/ f83 1 f53"/>
                <a:gd name="f106" fmla="*/ f84 1 f52"/>
                <a:gd name="f107" fmla="*/ f85 1 f52"/>
                <a:gd name="f108" fmla="*/ f86 1 f53"/>
                <a:gd name="f109" fmla="*/ f87 1 f52"/>
                <a:gd name="f110" fmla="*/ f88 1 f53"/>
                <a:gd name="f111" fmla="*/ f89 1 f52"/>
                <a:gd name="f112" fmla="*/ f90 1 f53"/>
                <a:gd name="f113" fmla="*/ f91 f43 1"/>
                <a:gd name="f114" fmla="*/ f92 f43 1"/>
                <a:gd name="f115" fmla="*/ f94 f44 1"/>
                <a:gd name="f116" fmla="*/ f93 f44 1"/>
                <a:gd name="f117" fmla="*/ f95 f43 1"/>
                <a:gd name="f118" fmla="*/ f96 f44 1"/>
                <a:gd name="f119" fmla="*/ f97 f44 1"/>
                <a:gd name="f120" fmla="*/ f98 f43 1"/>
                <a:gd name="f121" fmla="*/ f99 f44 1"/>
                <a:gd name="f122" fmla="*/ f100 f43 1"/>
                <a:gd name="f123" fmla="*/ f101 f44 1"/>
                <a:gd name="f124" fmla="*/ f102 f43 1"/>
                <a:gd name="f125" fmla="*/ f103 f44 1"/>
                <a:gd name="f126" fmla="*/ f104 f43 1"/>
                <a:gd name="f127" fmla="*/ f105 f44 1"/>
                <a:gd name="f128" fmla="*/ f106 f43 1"/>
                <a:gd name="f129" fmla="*/ f107 f43 1"/>
                <a:gd name="f130" fmla="*/ f108 f44 1"/>
                <a:gd name="f131" fmla="*/ f109 f43 1"/>
                <a:gd name="f132" fmla="*/ f110 f44 1"/>
                <a:gd name="f133" fmla="*/ f111 f43 1"/>
                <a:gd name="f134" fmla="*/ f112 f44 1"/>
              </a:gdLst>
              <a:ahLst/>
              <a:cxnLst>
                <a:cxn ang="3cd4">
                  <a:pos x="hc" y="t"/>
                </a:cxn>
                <a:cxn ang="0">
                  <a:pos x="r" y="vc"/>
                </a:cxn>
                <a:cxn ang="cd4">
                  <a:pos x="hc" y="b"/>
                </a:cxn>
                <a:cxn ang="cd2">
                  <a:pos x="l" y="vc"/>
                </a:cxn>
                <a:cxn ang="f72">
                  <a:pos x="f117" y="f118"/>
                </a:cxn>
                <a:cxn ang="f72">
                  <a:pos x="f117" y="f119"/>
                </a:cxn>
                <a:cxn ang="f72">
                  <a:pos x="f120" y="f121"/>
                </a:cxn>
                <a:cxn ang="f72">
                  <a:pos x="f122" y="f123"/>
                </a:cxn>
                <a:cxn ang="f72">
                  <a:pos x="f124" y="f125"/>
                </a:cxn>
                <a:cxn ang="f72">
                  <a:pos x="f126" y="f127"/>
                </a:cxn>
                <a:cxn ang="f72">
                  <a:pos x="f128" y="f127"/>
                </a:cxn>
                <a:cxn ang="f72">
                  <a:pos x="f129" y="f130"/>
                </a:cxn>
                <a:cxn ang="f72">
                  <a:pos x="f131" y="f132"/>
                </a:cxn>
                <a:cxn ang="f72">
                  <a:pos x="f133" y="f134"/>
                </a:cxn>
                <a:cxn ang="f72">
                  <a:pos x="f117" y="f118"/>
                </a:cxn>
              </a:cxnLst>
              <a:rect l="f113" t="f116" r="f114" b="f115"/>
              <a:pathLst>
                <a:path w="133" h="116">
                  <a:moveTo>
                    <a:pt x="f8" y="f9"/>
                  </a:moveTo>
                  <a:cubicBezTo>
                    <a:pt x="f8" y="f10"/>
                    <a:pt x="f8" y="f11"/>
                    <a:pt x="f8" y="f12"/>
                  </a:cubicBezTo>
                  <a:cubicBezTo>
                    <a:pt x="f13" y="f12"/>
                    <a:pt x="f14" y="f5"/>
                    <a:pt x="f14" y="f5"/>
                  </a:cubicBezTo>
                  <a:cubicBezTo>
                    <a:pt x="f15" y="f16"/>
                    <a:pt x="f17" y="f18"/>
                    <a:pt x="f19" y="f20"/>
                  </a:cubicBezTo>
                  <a:cubicBezTo>
                    <a:pt x="f21" y="f22"/>
                    <a:pt x="f23" y="f24"/>
                    <a:pt x="f25" y="f15"/>
                  </a:cubicBezTo>
                  <a:cubicBezTo>
                    <a:pt x="f6" y="f26"/>
                    <a:pt x="f25" y="f27"/>
                    <a:pt x="f28" y="f27"/>
                  </a:cubicBezTo>
                  <a:cubicBezTo>
                    <a:pt x="f14" y="f7"/>
                    <a:pt x="f29" y="f7"/>
                    <a:pt x="f30" y="f27"/>
                  </a:cubicBezTo>
                  <a:cubicBezTo>
                    <a:pt x="f31" y="f27"/>
                    <a:pt x="f5" y="f26"/>
                    <a:pt x="f32" y="f17"/>
                  </a:cubicBezTo>
                  <a:cubicBezTo>
                    <a:pt x="f31" y="f33"/>
                    <a:pt x="f34" y="f35"/>
                    <a:pt x="f36" y="f35"/>
                  </a:cubicBezTo>
                  <a:cubicBezTo>
                    <a:pt x="f37" y="f35"/>
                    <a:pt x="f38" y="f35"/>
                    <a:pt x="f39" y="f40"/>
                  </a:cubicBezTo>
                  <a:cubicBezTo>
                    <a:pt x="f41" y="f40"/>
                    <a:pt x="f33" y="f40"/>
                    <a:pt x="f8" y="f9"/>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382" name="Freeform 392">
              <a:extLst>
                <a:ext uri="{FF2B5EF4-FFF2-40B4-BE49-F238E27FC236}">
                  <a16:creationId xmlns:a16="http://schemas.microsoft.com/office/drawing/2014/main" id="{C50C8B4E-E110-54D3-F0FC-D592C5983E39}"/>
                </a:ext>
              </a:extLst>
            </p:cNvPr>
            <p:cNvSpPr/>
            <p:nvPr/>
          </p:nvSpPr>
          <p:spPr>
            <a:xfrm>
              <a:off x="9800246" y="4694511"/>
              <a:ext cx="134938" cy="134938"/>
            </a:xfrm>
            <a:custGeom>
              <a:avLst/>
              <a:gdLst>
                <a:gd name="f0" fmla="val 10800000"/>
                <a:gd name="f1" fmla="val 5400000"/>
                <a:gd name="f2" fmla="val 180"/>
                <a:gd name="f3" fmla="val w"/>
                <a:gd name="f4" fmla="val h"/>
                <a:gd name="f5" fmla="val 0"/>
                <a:gd name="f6" fmla="val 93"/>
                <a:gd name="f7" fmla="val 47"/>
                <a:gd name="f8" fmla="val 72"/>
                <a:gd name="f9" fmla="val 71"/>
                <a:gd name="f10" fmla="val 92"/>
                <a:gd name="f11" fmla="val 22"/>
                <a:gd name="f12" fmla="val 1"/>
                <a:gd name="f13" fmla="val 46"/>
                <a:gd name="f14" fmla="val 23"/>
                <a:gd name="f15" fmla="+- 0 0 -90"/>
                <a:gd name="f16" fmla="*/ f3 1 93"/>
                <a:gd name="f17" fmla="*/ f4 1 93"/>
                <a:gd name="f18" fmla="val f5"/>
                <a:gd name="f19" fmla="val f6"/>
                <a:gd name="f20" fmla="*/ f15 f0 1"/>
                <a:gd name="f21" fmla="+- f19 0 f18"/>
                <a:gd name="f22" fmla="*/ f20 1 f2"/>
                <a:gd name="f23" fmla="*/ f21 1 93"/>
                <a:gd name="f24" fmla="*/ 93 f21 1"/>
                <a:gd name="f25" fmla="*/ 47 f21 1"/>
                <a:gd name="f26" fmla="*/ 92 f21 1"/>
                <a:gd name="f27" fmla="*/ 1 f21 1"/>
                <a:gd name="f28" fmla="*/ 46 f21 1"/>
                <a:gd name="f29" fmla="+- f22 0 f1"/>
                <a:gd name="f30" fmla="*/ f24 1 93"/>
                <a:gd name="f31" fmla="*/ f25 1 93"/>
                <a:gd name="f32" fmla="*/ f26 1 93"/>
                <a:gd name="f33" fmla="*/ f27 1 93"/>
                <a:gd name="f34" fmla="*/ f28 1 93"/>
                <a:gd name="f35" fmla="*/ 0 1 f23"/>
                <a:gd name="f36" fmla="*/ f19 1 f23"/>
                <a:gd name="f37" fmla="*/ f30 1 f23"/>
                <a:gd name="f38" fmla="*/ f31 1 f23"/>
                <a:gd name="f39" fmla="*/ f32 1 f23"/>
                <a:gd name="f40" fmla="*/ f33 1 f23"/>
                <a:gd name="f41" fmla="*/ f34 1 f23"/>
                <a:gd name="f42" fmla="*/ f35 f16 1"/>
                <a:gd name="f43" fmla="*/ f36 f16 1"/>
                <a:gd name="f44" fmla="*/ f36 f17 1"/>
                <a:gd name="f45" fmla="*/ f35 f17 1"/>
                <a:gd name="f46" fmla="*/ f37 f16 1"/>
                <a:gd name="f47" fmla="*/ f38 f17 1"/>
                <a:gd name="f48" fmla="*/ f38 f16 1"/>
                <a:gd name="f49" fmla="*/ f39 f17 1"/>
                <a:gd name="f50" fmla="*/ f40 f16 1"/>
                <a:gd name="f51" fmla="*/ f41 f17 1"/>
                <a:gd name="f52" fmla="*/ f40 f17 1"/>
              </a:gdLst>
              <a:ahLst/>
              <a:cxnLst>
                <a:cxn ang="3cd4">
                  <a:pos x="hc" y="t"/>
                </a:cxn>
                <a:cxn ang="0">
                  <a:pos x="r" y="vc"/>
                </a:cxn>
                <a:cxn ang="cd4">
                  <a:pos x="hc" y="b"/>
                </a:cxn>
                <a:cxn ang="cd2">
                  <a:pos x="l" y="vc"/>
                </a:cxn>
                <a:cxn ang="f29">
                  <a:pos x="f46" y="f47"/>
                </a:cxn>
                <a:cxn ang="f29">
                  <a:pos x="f48" y="f49"/>
                </a:cxn>
                <a:cxn ang="f29">
                  <a:pos x="f50" y="f51"/>
                </a:cxn>
                <a:cxn ang="f29">
                  <a:pos x="f48" y="f52"/>
                </a:cxn>
                <a:cxn ang="f29">
                  <a:pos x="f46" y="f47"/>
                </a:cxn>
              </a:cxnLst>
              <a:rect l="f42" t="f45" r="f43" b="f44"/>
              <a:pathLst>
                <a:path w="93" h="93">
                  <a:moveTo>
                    <a:pt x="f6" y="f7"/>
                  </a:moveTo>
                  <a:cubicBezTo>
                    <a:pt x="f6" y="f8"/>
                    <a:pt x="f9" y="f6"/>
                    <a:pt x="f7" y="f10"/>
                  </a:cubicBezTo>
                  <a:cubicBezTo>
                    <a:pt x="f11" y="f10"/>
                    <a:pt x="f5" y="f9"/>
                    <a:pt x="f12" y="f13"/>
                  </a:cubicBezTo>
                  <a:cubicBezTo>
                    <a:pt x="f12" y="f11"/>
                    <a:pt x="f14" y="f5"/>
                    <a:pt x="f7" y="f12"/>
                  </a:cubicBezTo>
                  <a:cubicBezTo>
                    <a:pt x="f8" y="f12"/>
                    <a:pt x="f6" y="f11"/>
                    <a:pt x="f6" y="f7"/>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383" name="Freeform 393">
              <a:extLst>
                <a:ext uri="{FF2B5EF4-FFF2-40B4-BE49-F238E27FC236}">
                  <a16:creationId xmlns:a16="http://schemas.microsoft.com/office/drawing/2014/main" id="{C94E7FEC-29F8-516A-C356-8CBCB7D12469}"/>
                </a:ext>
              </a:extLst>
            </p:cNvPr>
            <p:cNvSpPr/>
            <p:nvPr/>
          </p:nvSpPr>
          <p:spPr>
            <a:xfrm>
              <a:off x="9976460" y="4696102"/>
              <a:ext cx="133346" cy="133346"/>
            </a:xfrm>
            <a:custGeom>
              <a:avLst/>
              <a:gdLst>
                <a:gd name="f0" fmla="val 10800000"/>
                <a:gd name="f1" fmla="val 5400000"/>
                <a:gd name="f2" fmla="val 180"/>
                <a:gd name="f3" fmla="val w"/>
                <a:gd name="f4" fmla="val h"/>
                <a:gd name="f5" fmla="val 0"/>
                <a:gd name="f6" fmla="val 92"/>
                <a:gd name="f7" fmla="val 45"/>
                <a:gd name="f8" fmla="val 21"/>
                <a:gd name="f9" fmla="val 71"/>
                <a:gd name="f10" fmla="val 46"/>
                <a:gd name="f11" fmla="val 70"/>
                <a:gd name="f12" fmla="val 91"/>
                <a:gd name="f13" fmla="val 20"/>
                <a:gd name="f14" fmla="+- 0 0 -90"/>
                <a:gd name="f15" fmla="*/ f3 1 92"/>
                <a:gd name="f16" fmla="*/ f4 1 92"/>
                <a:gd name="f17" fmla="val f5"/>
                <a:gd name="f18" fmla="val f6"/>
                <a:gd name="f19" fmla="*/ f14 f0 1"/>
                <a:gd name="f20" fmla="+- f18 0 f17"/>
                <a:gd name="f21" fmla="*/ f19 1 f2"/>
                <a:gd name="f22" fmla="*/ f20 1 92"/>
                <a:gd name="f23" fmla="*/ 0 f20 1"/>
                <a:gd name="f24" fmla="*/ 45 f20 1"/>
                <a:gd name="f25" fmla="*/ 92 f20 1"/>
                <a:gd name="f26" fmla="*/ 46 f20 1"/>
                <a:gd name="f27" fmla="*/ 91 f20 1"/>
                <a:gd name="f28" fmla="+- f21 0 f1"/>
                <a:gd name="f29" fmla="*/ f23 1 92"/>
                <a:gd name="f30" fmla="*/ f24 1 92"/>
                <a:gd name="f31" fmla="*/ f25 1 92"/>
                <a:gd name="f32" fmla="*/ f26 1 92"/>
                <a:gd name="f33" fmla="*/ f27 1 92"/>
                <a:gd name="f34" fmla="*/ 0 1 f22"/>
                <a:gd name="f35" fmla="*/ f18 1 f22"/>
                <a:gd name="f36" fmla="*/ f29 1 f22"/>
                <a:gd name="f37" fmla="*/ f30 1 f22"/>
                <a:gd name="f38" fmla="*/ f31 1 f22"/>
                <a:gd name="f39" fmla="*/ f32 1 f22"/>
                <a:gd name="f40" fmla="*/ f33 1 f22"/>
                <a:gd name="f41" fmla="*/ f34 f15 1"/>
                <a:gd name="f42" fmla="*/ f35 f15 1"/>
                <a:gd name="f43" fmla="*/ f35 f16 1"/>
                <a:gd name="f44" fmla="*/ f34 f16 1"/>
                <a:gd name="f45" fmla="*/ f36 f15 1"/>
                <a:gd name="f46" fmla="*/ f37 f16 1"/>
                <a:gd name="f47" fmla="*/ f37 f15 1"/>
                <a:gd name="f48" fmla="*/ f36 f16 1"/>
                <a:gd name="f49" fmla="*/ f38 f15 1"/>
                <a:gd name="f50" fmla="*/ f39 f16 1"/>
                <a:gd name="f51" fmla="*/ f40 f16 1"/>
              </a:gdLst>
              <a:ahLst/>
              <a:cxnLst>
                <a:cxn ang="3cd4">
                  <a:pos x="hc" y="t"/>
                </a:cxn>
                <a:cxn ang="0">
                  <a:pos x="r" y="vc"/>
                </a:cxn>
                <a:cxn ang="cd4">
                  <a:pos x="hc" y="b"/>
                </a:cxn>
                <a:cxn ang="cd2">
                  <a:pos x="l" y="vc"/>
                </a:cxn>
                <a:cxn ang="f28">
                  <a:pos x="f45" y="f46"/>
                </a:cxn>
                <a:cxn ang="f28">
                  <a:pos x="f47" y="f48"/>
                </a:cxn>
                <a:cxn ang="f28">
                  <a:pos x="f49" y="f50"/>
                </a:cxn>
                <a:cxn ang="f28">
                  <a:pos x="f47" y="f51"/>
                </a:cxn>
                <a:cxn ang="f28">
                  <a:pos x="f45" y="f46"/>
                </a:cxn>
              </a:cxnLst>
              <a:rect l="f41" t="f44" r="f42" b="f43"/>
              <a:pathLst>
                <a:path w="92" h="92">
                  <a:moveTo>
                    <a:pt x="f5" y="f7"/>
                  </a:moveTo>
                  <a:cubicBezTo>
                    <a:pt x="f5" y="f8"/>
                    <a:pt x="f8" y="f5"/>
                    <a:pt x="f7" y="f5"/>
                  </a:cubicBezTo>
                  <a:cubicBezTo>
                    <a:pt x="f9" y="f5"/>
                    <a:pt x="f6" y="f8"/>
                    <a:pt x="f6" y="f10"/>
                  </a:cubicBezTo>
                  <a:cubicBezTo>
                    <a:pt x="f6" y="f9"/>
                    <a:pt x="f11" y="f6"/>
                    <a:pt x="f7" y="f12"/>
                  </a:cubicBezTo>
                  <a:cubicBezTo>
                    <a:pt x="f13" y="f12"/>
                    <a:pt x="f5" y="f11"/>
                    <a:pt x="f5" y="f7"/>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384" name="Freeform 394">
              <a:extLst>
                <a:ext uri="{FF2B5EF4-FFF2-40B4-BE49-F238E27FC236}">
                  <a16:creationId xmlns:a16="http://schemas.microsoft.com/office/drawing/2014/main" id="{A797BCCD-B136-E34C-F69C-0D718380EC5F}"/>
                </a:ext>
              </a:extLst>
            </p:cNvPr>
            <p:cNvSpPr/>
            <p:nvPr/>
          </p:nvSpPr>
          <p:spPr>
            <a:xfrm>
              <a:off x="11429021" y="5019946"/>
              <a:ext cx="133346" cy="131765"/>
            </a:xfrm>
            <a:custGeom>
              <a:avLst/>
              <a:gdLst>
                <a:gd name="f0" fmla="val 10800000"/>
                <a:gd name="f1" fmla="val 5400000"/>
                <a:gd name="f2" fmla="val 180"/>
                <a:gd name="f3" fmla="val w"/>
                <a:gd name="f4" fmla="val h"/>
                <a:gd name="f5" fmla="val 0"/>
                <a:gd name="f6" fmla="val 92"/>
                <a:gd name="f7" fmla="val 91"/>
                <a:gd name="f8" fmla="val 46"/>
                <a:gd name="f9" fmla="val 71"/>
                <a:gd name="f10" fmla="val 73"/>
                <a:gd name="f11" fmla="val 47"/>
                <a:gd name="f12" fmla="val 20"/>
                <a:gd name="f13" fmla="val 1"/>
                <a:gd name="f14" fmla="val 45"/>
                <a:gd name="f15" fmla="val 22"/>
                <a:gd name="f16" fmla="+- 0 0 -90"/>
                <a:gd name="f17" fmla="*/ f3 1 92"/>
                <a:gd name="f18" fmla="*/ f4 1 91"/>
                <a:gd name="f19" fmla="val f5"/>
                <a:gd name="f20" fmla="val f6"/>
                <a:gd name="f21" fmla="val f7"/>
                <a:gd name="f22" fmla="*/ f16 f0 1"/>
                <a:gd name="f23" fmla="+- f21 0 f19"/>
                <a:gd name="f24" fmla="+- f20 0 f19"/>
                <a:gd name="f25" fmla="*/ f22 1 f2"/>
                <a:gd name="f26" fmla="*/ f24 1 92"/>
                <a:gd name="f27" fmla="*/ f23 1 91"/>
                <a:gd name="f28" fmla="*/ 92 f24 1"/>
                <a:gd name="f29" fmla="*/ 46 f23 1"/>
                <a:gd name="f30" fmla="*/ 47 f24 1"/>
                <a:gd name="f31" fmla="*/ 91 f23 1"/>
                <a:gd name="f32" fmla="*/ 1 f24 1"/>
                <a:gd name="f33" fmla="*/ 45 f23 1"/>
                <a:gd name="f34" fmla="*/ 0 f23 1"/>
                <a:gd name="f35" fmla="+- f25 0 f1"/>
                <a:gd name="f36" fmla="*/ f28 1 92"/>
                <a:gd name="f37" fmla="*/ f29 1 91"/>
                <a:gd name="f38" fmla="*/ f30 1 92"/>
                <a:gd name="f39" fmla="*/ f31 1 91"/>
                <a:gd name="f40" fmla="*/ f32 1 92"/>
                <a:gd name="f41" fmla="*/ f33 1 91"/>
                <a:gd name="f42" fmla="*/ f34 1 91"/>
                <a:gd name="f43" fmla="*/ 0 1 f26"/>
                <a:gd name="f44" fmla="*/ f20 1 f26"/>
                <a:gd name="f45" fmla="*/ 0 1 f27"/>
                <a:gd name="f46" fmla="*/ f21 1 f27"/>
                <a:gd name="f47" fmla="*/ f36 1 f26"/>
                <a:gd name="f48" fmla="*/ f37 1 f27"/>
                <a:gd name="f49" fmla="*/ f38 1 f26"/>
                <a:gd name="f50" fmla="*/ f39 1 f27"/>
                <a:gd name="f51" fmla="*/ f40 1 f26"/>
                <a:gd name="f52" fmla="*/ f41 1 f27"/>
                <a:gd name="f53" fmla="*/ f42 1 f27"/>
                <a:gd name="f54" fmla="*/ f43 f17 1"/>
                <a:gd name="f55" fmla="*/ f44 f17 1"/>
                <a:gd name="f56" fmla="*/ f46 f18 1"/>
                <a:gd name="f57" fmla="*/ f45 f18 1"/>
                <a:gd name="f58" fmla="*/ f47 f17 1"/>
                <a:gd name="f59" fmla="*/ f48 f18 1"/>
                <a:gd name="f60" fmla="*/ f49 f17 1"/>
                <a:gd name="f61" fmla="*/ f50 f18 1"/>
                <a:gd name="f62" fmla="*/ f51 f17 1"/>
                <a:gd name="f63" fmla="*/ f52 f18 1"/>
                <a:gd name="f64" fmla="*/ f53 f18 1"/>
              </a:gdLst>
              <a:ahLst/>
              <a:cxnLst>
                <a:cxn ang="3cd4">
                  <a:pos x="hc" y="t"/>
                </a:cxn>
                <a:cxn ang="0">
                  <a:pos x="r" y="vc"/>
                </a:cxn>
                <a:cxn ang="cd4">
                  <a:pos x="hc" y="b"/>
                </a:cxn>
                <a:cxn ang="cd2">
                  <a:pos x="l" y="vc"/>
                </a:cxn>
                <a:cxn ang="f35">
                  <a:pos x="f58" y="f59"/>
                </a:cxn>
                <a:cxn ang="f35">
                  <a:pos x="f60" y="f61"/>
                </a:cxn>
                <a:cxn ang="f35">
                  <a:pos x="f62" y="f63"/>
                </a:cxn>
                <a:cxn ang="f35">
                  <a:pos x="f60" y="f64"/>
                </a:cxn>
                <a:cxn ang="f35">
                  <a:pos x="f58" y="f59"/>
                </a:cxn>
              </a:cxnLst>
              <a:rect l="f54" t="f57" r="f55" b="f56"/>
              <a:pathLst>
                <a:path w="92" h="91">
                  <a:moveTo>
                    <a:pt x="f6" y="f8"/>
                  </a:moveTo>
                  <a:cubicBezTo>
                    <a:pt x="f6" y="f9"/>
                    <a:pt x="f10" y="f7"/>
                    <a:pt x="f11" y="f7"/>
                  </a:cubicBezTo>
                  <a:cubicBezTo>
                    <a:pt x="f12" y="f7"/>
                    <a:pt x="f5" y="f9"/>
                    <a:pt x="f13" y="f14"/>
                  </a:cubicBezTo>
                  <a:cubicBezTo>
                    <a:pt x="f13" y="f12"/>
                    <a:pt x="f15" y="f5"/>
                    <a:pt x="f11" y="f5"/>
                  </a:cubicBezTo>
                  <a:cubicBezTo>
                    <a:pt x="f10" y="f13"/>
                    <a:pt x="f6" y="f12"/>
                    <a:pt x="f6" y="f8"/>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385" name="Freeform 395">
              <a:extLst>
                <a:ext uri="{FF2B5EF4-FFF2-40B4-BE49-F238E27FC236}">
                  <a16:creationId xmlns:a16="http://schemas.microsoft.com/office/drawing/2014/main" id="{ED56DCE3-8FD6-58C8-4AF5-E750899D8422}"/>
                </a:ext>
              </a:extLst>
            </p:cNvPr>
            <p:cNvSpPr/>
            <p:nvPr/>
          </p:nvSpPr>
          <p:spPr>
            <a:xfrm>
              <a:off x="9446236" y="4694511"/>
              <a:ext cx="133346" cy="134938"/>
            </a:xfrm>
            <a:custGeom>
              <a:avLst/>
              <a:gdLst>
                <a:gd name="f0" fmla="val 10800000"/>
                <a:gd name="f1" fmla="val 5400000"/>
                <a:gd name="f2" fmla="val 180"/>
                <a:gd name="f3" fmla="val w"/>
                <a:gd name="f4" fmla="val h"/>
                <a:gd name="f5" fmla="val 0"/>
                <a:gd name="f6" fmla="val 92"/>
                <a:gd name="f7" fmla="val 93"/>
                <a:gd name="f8" fmla="val 1"/>
                <a:gd name="f9" fmla="val 46"/>
                <a:gd name="f10" fmla="val 22"/>
                <a:gd name="f11" fmla="val 19"/>
                <a:gd name="f12" fmla="val 72"/>
                <a:gd name="f13" fmla="val 48"/>
                <a:gd name="f14" fmla="val 91"/>
                <a:gd name="f15" fmla="val 70"/>
                <a:gd name="f16" fmla="val 20"/>
                <a:gd name="f17" fmla="+- 0 0 -90"/>
                <a:gd name="f18" fmla="*/ f3 1 92"/>
                <a:gd name="f19" fmla="*/ f4 1 93"/>
                <a:gd name="f20" fmla="val f5"/>
                <a:gd name="f21" fmla="val f6"/>
                <a:gd name="f22" fmla="val f7"/>
                <a:gd name="f23" fmla="*/ f17 f0 1"/>
                <a:gd name="f24" fmla="+- f22 0 f20"/>
                <a:gd name="f25" fmla="+- f21 0 f20"/>
                <a:gd name="f26" fmla="*/ f23 1 f2"/>
                <a:gd name="f27" fmla="*/ f25 1 92"/>
                <a:gd name="f28" fmla="*/ f24 1 93"/>
                <a:gd name="f29" fmla="*/ 1 f25 1"/>
                <a:gd name="f30" fmla="*/ 46 f24 1"/>
                <a:gd name="f31" fmla="*/ 46 f25 1"/>
                <a:gd name="f32" fmla="*/ 1 f24 1"/>
                <a:gd name="f33" fmla="*/ 92 f25 1"/>
                <a:gd name="f34" fmla="*/ 48 f24 1"/>
                <a:gd name="f35" fmla="*/ 92 f24 1"/>
                <a:gd name="f36" fmla="+- f26 0 f1"/>
                <a:gd name="f37" fmla="*/ f29 1 92"/>
                <a:gd name="f38" fmla="*/ f30 1 93"/>
                <a:gd name="f39" fmla="*/ f31 1 92"/>
                <a:gd name="f40" fmla="*/ f32 1 93"/>
                <a:gd name="f41" fmla="*/ f33 1 92"/>
                <a:gd name="f42" fmla="*/ f34 1 93"/>
                <a:gd name="f43" fmla="*/ f35 1 93"/>
                <a:gd name="f44" fmla="*/ 0 1 f27"/>
                <a:gd name="f45" fmla="*/ f21 1 f27"/>
                <a:gd name="f46" fmla="*/ 0 1 f28"/>
                <a:gd name="f47" fmla="*/ f22 1 f28"/>
                <a:gd name="f48" fmla="*/ f37 1 f27"/>
                <a:gd name="f49" fmla="*/ f38 1 f28"/>
                <a:gd name="f50" fmla="*/ f39 1 f27"/>
                <a:gd name="f51" fmla="*/ f40 1 f28"/>
                <a:gd name="f52" fmla="*/ f41 1 f27"/>
                <a:gd name="f53" fmla="*/ f42 1 f28"/>
                <a:gd name="f54" fmla="*/ f43 1 f28"/>
                <a:gd name="f55" fmla="*/ f44 f18 1"/>
                <a:gd name="f56" fmla="*/ f45 f18 1"/>
                <a:gd name="f57" fmla="*/ f47 f19 1"/>
                <a:gd name="f58" fmla="*/ f46 f19 1"/>
                <a:gd name="f59" fmla="*/ f48 f18 1"/>
                <a:gd name="f60" fmla="*/ f49 f19 1"/>
                <a:gd name="f61" fmla="*/ f50 f18 1"/>
                <a:gd name="f62" fmla="*/ f51 f19 1"/>
                <a:gd name="f63" fmla="*/ f52 f18 1"/>
                <a:gd name="f64" fmla="*/ f53 f19 1"/>
                <a:gd name="f65" fmla="*/ f54 f19 1"/>
              </a:gdLst>
              <a:ahLst/>
              <a:cxnLst>
                <a:cxn ang="3cd4">
                  <a:pos x="hc" y="t"/>
                </a:cxn>
                <a:cxn ang="0">
                  <a:pos x="r" y="vc"/>
                </a:cxn>
                <a:cxn ang="cd4">
                  <a:pos x="hc" y="b"/>
                </a:cxn>
                <a:cxn ang="cd2">
                  <a:pos x="l" y="vc"/>
                </a:cxn>
                <a:cxn ang="f36">
                  <a:pos x="f59" y="f60"/>
                </a:cxn>
                <a:cxn ang="f36">
                  <a:pos x="f61" y="f62"/>
                </a:cxn>
                <a:cxn ang="f36">
                  <a:pos x="f63" y="f64"/>
                </a:cxn>
                <a:cxn ang="f36">
                  <a:pos x="f61" y="f65"/>
                </a:cxn>
                <a:cxn ang="f36">
                  <a:pos x="f59" y="f60"/>
                </a:cxn>
              </a:cxnLst>
              <a:rect l="f55" t="f58" r="f56" b="f57"/>
              <a:pathLst>
                <a:path w="92" h="93">
                  <a:moveTo>
                    <a:pt x="f8" y="f9"/>
                  </a:moveTo>
                  <a:cubicBezTo>
                    <a:pt x="f5" y="f10"/>
                    <a:pt x="f11" y="f8"/>
                    <a:pt x="f9" y="f8"/>
                  </a:cubicBezTo>
                  <a:cubicBezTo>
                    <a:pt x="f12" y="f5"/>
                    <a:pt x="f6" y="f10"/>
                    <a:pt x="f6" y="f13"/>
                  </a:cubicBezTo>
                  <a:cubicBezTo>
                    <a:pt x="f14" y="f12"/>
                    <a:pt x="f15" y="f7"/>
                    <a:pt x="f9" y="f6"/>
                  </a:cubicBezTo>
                  <a:cubicBezTo>
                    <a:pt x="f16" y="f6"/>
                    <a:pt x="f8" y="f12"/>
                    <a:pt x="f8" y="f9"/>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386" name="Freeform 396">
              <a:extLst>
                <a:ext uri="{FF2B5EF4-FFF2-40B4-BE49-F238E27FC236}">
                  <a16:creationId xmlns:a16="http://schemas.microsoft.com/office/drawing/2014/main" id="{B668F5E9-1795-0BF5-1E51-9F13BDE01AD4}"/>
                </a:ext>
              </a:extLst>
            </p:cNvPr>
            <p:cNvSpPr/>
            <p:nvPr/>
          </p:nvSpPr>
          <p:spPr>
            <a:xfrm>
              <a:off x="9620859" y="4694511"/>
              <a:ext cx="133346" cy="133346"/>
            </a:xfrm>
            <a:custGeom>
              <a:avLst/>
              <a:gdLst>
                <a:gd name="f0" fmla="val 10800000"/>
                <a:gd name="f1" fmla="val 5400000"/>
                <a:gd name="f2" fmla="val 180"/>
                <a:gd name="f3" fmla="val w"/>
                <a:gd name="f4" fmla="val h"/>
                <a:gd name="f5" fmla="val 0"/>
                <a:gd name="f6" fmla="val 92"/>
                <a:gd name="f7" fmla="val 47"/>
                <a:gd name="f8" fmla="val 72"/>
                <a:gd name="f9" fmla="val 70"/>
                <a:gd name="f10" fmla="val 45"/>
                <a:gd name="f11" fmla="val 21"/>
                <a:gd name="f12" fmla="val 1"/>
                <a:gd name="f13" fmla="val 20"/>
                <a:gd name="f14" fmla="val 2"/>
                <a:gd name="f15" fmla="val 46"/>
                <a:gd name="f16" fmla="val 71"/>
                <a:gd name="f17" fmla="val 22"/>
                <a:gd name="f18" fmla="+- 0 0 -90"/>
                <a:gd name="f19" fmla="*/ f3 1 92"/>
                <a:gd name="f20" fmla="*/ f4 1 92"/>
                <a:gd name="f21" fmla="val f5"/>
                <a:gd name="f22" fmla="val f6"/>
                <a:gd name="f23" fmla="*/ f18 f0 1"/>
                <a:gd name="f24" fmla="+- f22 0 f21"/>
                <a:gd name="f25" fmla="*/ f23 1 f2"/>
                <a:gd name="f26" fmla="*/ f24 1 92"/>
                <a:gd name="f27" fmla="*/ 92 f24 1"/>
                <a:gd name="f28" fmla="*/ 47 f24 1"/>
                <a:gd name="f29" fmla="*/ 45 f24 1"/>
                <a:gd name="f30" fmla="*/ 0 f24 1"/>
                <a:gd name="f31" fmla="*/ 46 f24 1"/>
                <a:gd name="f32" fmla="*/ 1 f24 1"/>
                <a:gd name="f33" fmla="+- f25 0 f1"/>
                <a:gd name="f34" fmla="*/ f27 1 92"/>
                <a:gd name="f35" fmla="*/ f28 1 92"/>
                <a:gd name="f36" fmla="*/ f29 1 92"/>
                <a:gd name="f37" fmla="*/ f30 1 92"/>
                <a:gd name="f38" fmla="*/ f31 1 92"/>
                <a:gd name="f39" fmla="*/ f32 1 92"/>
                <a:gd name="f40" fmla="*/ 0 1 f26"/>
                <a:gd name="f41" fmla="*/ f22 1 f26"/>
                <a:gd name="f42" fmla="*/ f34 1 f26"/>
                <a:gd name="f43" fmla="*/ f35 1 f26"/>
                <a:gd name="f44" fmla="*/ f36 1 f26"/>
                <a:gd name="f45" fmla="*/ f37 1 f26"/>
                <a:gd name="f46" fmla="*/ f38 1 f26"/>
                <a:gd name="f47" fmla="*/ f39 1 f26"/>
                <a:gd name="f48" fmla="*/ f40 f19 1"/>
                <a:gd name="f49" fmla="*/ f41 f19 1"/>
                <a:gd name="f50" fmla="*/ f41 f20 1"/>
                <a:gd name="f51" fmla="*/ f40 f20 1"/>
                <a:gd name="f52" fmla="*/ f42 f19 1"/>
                <a:gd name="f53" fmla="*/ f43 f20 1"/>
                <a:gd name="f54" fmla="*/ f44 f19 1"/>
                <a:gd name="f55" fmla="*/ f42 f20 1"/>
                <a:gd name="f56" fmla="*/ f45 f19 1"/>
                <a:gd name="f57" fmla="*/ f46 f19 1"/>
                <a:gd name="f58" fmla="*/ f47 f20 1"/>
              </a:gdLst>
              <a:ahLst/>
              <a:cxnLst>
                <a:cxn ang="3cd4">
                  <a:pos x="hc" y="t"/>
                </a:cxn>
                <a:cxn ang="0">
                  <a:pos x="r" y="vc"/>
                </a:cxn>
                <a:cxn ang="cd4">
                  <a:pos x="hc" y="b"/>
                </a:cxn>
                <a:cxn ang="cd2">
                  <a:pos x="l" y="vc"/>
                </a:cxn>
                <a:cxn ang="f33">
                  <a:pos x="f52" y="f53"/>
                </a:cxn>
                <a:cxn ang="f33">
                  <a:pos x="f54" y="f55"/>
                </a:cxn>
                <a:cxn ang="f33">
                  <a:pos x="f56" y="f53"/>
                </a:cxn>
                <a:cxn ang="f33">
                  <a:pos x="f57" y="f58"/>
                </a:cxn>
                <a:cxn ang="f33">
                  <a:pos x="f52" y="f53"/>
                </a:cxn>
              </a:cxnLst>
              <a:rect l="f48" t="f51" r="f49" b="f50"/>
              <a:pathLst>
                <a:path w="92" h="92">
                  <a:moveTo>
                    <a:pt x="f6" y="f7"/>
                  </a:moveTo>
                  <a:cubicBezTo>
                    <a:pt x="f6" y="f8"/>
                    <a:pt x="f9" y="f6"/>
                    <a:pt x="f10" y="f6"/>
                  </a:cubicBezTo>
                  <a:cubicBezTo>
                    <a:pt x="f11" y="f6"/>
                    <a:pt x="f12" y="f8"/>
                    <a:pt x="f5" y="f7"/>
                  </a:cubicBezTo>
                  <a:cubicBezTo>
                    <a:pt x="f5" y="f13"/>
                    <a:pt x="f13" y="f14"/>
                    <a:pt x="f15" y="f12"/>
                  </a:cubicBezTo>
                  <a:cubicBezTo>
                    <a:pt x="f16" y="f5"/>
                    <a:pt x="f6" y="f17"/>
                    <a:pt x="f6" y="f7"/>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387" name="Freeform 397">
              <a:extLst>
                <a:ext uri="{FF2B5EF4-FFF2-40B4-BE49-F238E27FC236}">
                  <a16:creationId xmlns:a16="http://schemas.microsoft.com/office/drawing/2014/main" id="{FCFD84A9-C919-BFDA-9656-B68698576A4F}"/>
                </a:ext>
              </a:extLst>
            </p:cNvPr>
            <p:cNvSpPr/>
            <p:nvPr/>
          </p:nvSpPr>
          <p:spPr>
            <a:xfrm>
              <a:off x="10525740" y="3780111"/>
              <a:ext cx="217490" cy="207961"/>
            </a:xfrm>
            <a:custGeom>
              <a:avLst/>
              <a:gdLst>
                <a:gd name="f0" fmla="val 10800000"/>
                <a:gd name="f1" fmla="val 5400000"/>
                <a:gd name="f2" fmla="val 180"/>
                <a:gd name="f3" fmla="val w"/>
                <a:gd name="f4" fmla="val h"/>
                <a:gd name="f5" fmla="val 0"/>
                <a:gd name="f6" fmla="val 150"/>
                <a:gd name="f7" fmla="val 144"/>
                <a:gd name="f8" fmla="val 87"/>
                <a:gd name="f9" fmla="val 17"/>
                <a:gd name="f10" fmla="val 60"/>
                <a:gd name="f11" fmla="val 101"/>
                <a:gd name="f12" fmla="val 80"/>
                <a:gd name="f13" fmla="val 73"/>
                <a:gd name="f14" fmla="val 64"/>
                <a:gd name="f15" fmla="val 102"/>
                <a:gd name="f16" fmla="val 43"/>
                <a:gd name="f17" fmla="val 23"/>
                <a:gd name="f18" fmla="val 3"/>
                <a:gd name="f19" fmla="val 6"/>
                <a:gd name="f20" fmla="val 4"/>
                <a:gd name="f21" fmla="val 15"/>
                <a:gd name="f22" fmla="val 55"/>
                <a:gd name="f23" fmla="val 96"/>
                <a:gd name="f24" fmla="val 137"/>
                <a:gd name="f25" fmla="val 140"/>
                <a:gd name="f26" fmla="val 145"/>
                <a:gd name="f27" fmla="val 2"/>
                <a:gd name="f28" fmla="val 147"/>
                <a:gd name="f29" fmla="val 5"/>
                <a:gd name="f30" fmla="val 149"/>
                <a:gd name="f31" fmla="val 7"/>
                <a:gd name="f32" fmla="val 11"/>
                <a:gd name="f33" fmla="val 14"/>
                <a:gd name="f34" fmla="val 16"/>
                <a:gd name="f35" fmla="val 142"/>
                <a:gd name="f36" fmla="val 124"/>
                <a:gd name="f37" fmla="val 106"/>
                <a:gd name="f38" fmla="+- 0 0 -90"/>
                <a:gd name="f39" fmla="*/ f3 1 150"/>
                <a:gd name="f40" fmla="*/ f4 1 144"/>
                <a:gd name="f41" fmla="val f5"/>
                <a:gd name="f42" fmla="val f6"/>
                <a:gd name="f43" fmla="val f7"/>
                <a:gd name="f44" fmla="*/ f38 f0 1"/>
                <a:gd name="f45" fmla="+- f43 0 f41"/>
                <a:gd name="f46" fmla="+- f42 0 f41"/>
                <a:gd name="f47" fmla="*/ f44 1 f2"/>
                <a:gd name="f48" fmla="*/ f46 1 150"/>
                <a:gd name="f49" fmla="*/ f45 1 144"/>
                <a:gd name="f50" fmla="*/ 87 f46 1"/>
                <a:gd name="f51" fmla="*/ 17 f45 1"/>
                <a:gd name="f52" fmla="*/ 144 f45 1"/>
                <a:gd name="f53" fmla="*/ 64 f46 1"/>
                <a:gd name="f54" fmla="*/ 3 f46 1"/>
                <a:gd name="f55" fmla="*/ 15 f46 1"/>
                <a:gd name="f56" fmla="*/ 0 f45 1"/>
                <a:gd name="f57" fmla="*/ 137 f46 1"/>
                <a:gd name="f58" fmla="*/ 147 f46 1"/>
                <a:gd name="f59" fmla="*/ 5 f45 1"/>
                <a:gd name="f60" fmla="*/ 150 f46 1"/>
                <a:gd name="f61" fmla="*/ 14 f45 1"/>
                <a:gd name="f62" fmla="*/ 142 f46 1"/>
                <a:gd name="f63" fmla="+- f47 0 f1"/>
                <a:gd name="f64" fmla="*/ f50 1 150"/>
                <a:gd name="f65" fmla="*/ f51 1 144"/>
                <a:gd name="f66" fmla="*/ f52 1 144"/>
                <a:gd name="f67" fmla="*/ f53 1 150"/>
                <a:gd name="f68" fmla="*/ f54 1 150"/>
                <a:gd name="f69" fmla="*/ f55 1 150"/>
                <a:gd name="f70" fmla="*/ f56 1 144"/>
                <a:gd name="f71" fmla="*/ f57 1 150"/>
                <a:gd name="f72" fmla="*/ f58 1 150"/>
                <a:gd name="f73" fmla="*/ f59 1 144"/>
                <a:gd name="f74" fmla="*/ f60 1 150"/>
                <a:gd name="f75" fmla="*/ f61 1 144"/>
                <a:gd name="f76" fmla="*/ f62 1 150"/>
                <a:gd name="f77" fmla="*/ 0 1 f48"/>
                <a:gd name="f78" fmla="*/ f42 1 f48"/>
                <a:gd name="f79" fmla="*/ 0 1 f49"/>
                <a:gd name="f80" fmla="*/ f43 1 f49"/>
                <a:gd name="f81" fmla="*/ f64 1 f48"/>
                <a:gd name="f82" fmla="*/ f65 1 f49"/>
                <a:gd name="f83" fmla="*/ f66 1 f49"/>
                <a:gd name="f84" fmla="*/ f67 1 f48"/>
                <a:gd name="f85" fmla="*/ f68 1 f48"/>
                <a:gd name="f86" fmla="*/ f69 1 f48"/>
                <a:gd name="f87" fmla="*/ f70 1 f49"/>
                <a:gd name="f88" fmla="*/ f71 1 f48"/>
                <a:gd name="f89" fmla="*/ f72 1 f48"/>
                <a:gd name="f90" fmla="*/ f73 1 f49"/>
                <a:gd name="f91" fmla="*/ f74 1 f48"/>
                <a:gd name="f92" fmla="*/ f75 1 f49"/>
                <a:gd name="f93" fmla="*/ f76 1 f48"/>
                <a:gd name="f94" fmla="*/ f77 f39 1"/>
                <a:gd name="f95" fmla="*/ f78 f39 1"/>
                <a:gd name="f96" fmla="*/ f80 f40 1"/>
                <a:gd name="f97" fmla="*/ f79 f40 1"/>
                <a:gd name="f98" fmla="*/ f81 f39 1"/>
                <a:gd name="f99" fmla="*/ f82 f40 1"/>
                <a:gd name="f100" fmla="*/ f83 f40 1"/>
                <a:gd name="f101" fmla="*/ f84 f39 1"/>
                <a:gd name="f102" fmla="*/ f85 f39 1"/>
                <a:gd name="f103" fmla="*/ f86 f39 1"/>
                <a:gd name="f104" fmla="*/ f87 f40 1"/>
                <a:gd name="f105" fmla="*/ f88 f39 1"/>
                <a:gd name="f106" fmla="*/ f89 f39 1"/>
                <a:gd name="f107" fmla="*/ f90 f40 1"/>
                <a:gd name="f108" fmla="*/ f91 f39 1"/>
                <a:gd name="f109" fmla="*/ f92 f40 1"/>
                <a:gd name="f110" fmla="*/ f93 f39 1"/>
              </a:gdLst>
              <a:ahLst/>
              <a:cxnLst>
                <a:cxn ang="3cd4">
                  <a:pos x="hc" y="t"/>
                </a:cxn>
                <a:cxn ang="0">
                  <a:pos x="r" y="vc"/>
                </a:cxn>
                <a:cxn ang="cd4">
                  <a:pos x="hc" y="b"/>
                </a:cxn>
                <a:cxn ang="cd2">
                  <a:pos x="l" y="vc"/>
                </a:cxn>
                <a:cxn ang="f63">
                  <a:pos x="f98" y="f99"/>
                </a:cxn>
                <a:cxn ang="f63">
                  <a:pos x="f98" y="f100"/>
                </a:cxn>
                <a:cxn ang="f63">
                  <a:pos x="f101" y="f100"/>
                </a:cxn>
                <a:cxn ang="f63">
                  <a:pos x="f101" y="f99"/>
                </a:cxn>
                <a:cxn ang="f63">
                  <a:pos x="f102" y="f99"/>
                </a:cxn>
                <a:cxn ang="f63">
                  <a:pos x="f103" y="f104"/>
                </a:cxn>
                <a:cxn ang="f63">
                  <a:pos x="f105" y="f104"/>
                </a:cxn>
                <a:cxn ang="f63">
                  <a:pos x="f106" y="f107"/>
                </a:cxn>
                <a:cxn ang="f63">
                  <a:pos x="f108" y="f109"/>
                </a:cxn>
                <a:cxn ang="f63">
                  <a:pos x="f110" y="f99"/>
                </a:cxn>
                <a:cxn ang="f63">
                  <a:pos x="f98" y="f99"/>
                </a:cxn>
              </a:cxnLst>
              <a:rect l="f94" t="f97" r="f95" b="f96"/>
              <a:pathLst>
                <a:path w="150" h="144">
                  <a:moveTo>
                    <a:pt x="f8" y="f9"/>
                  </a:moveTo>
                  <a:cubicBezTo>
                    <a:pt x="f8" y="f10"/>
                    <a:pt x="f8" y="f11"/>
                    <a:pt x="f8" y="f7"/>
                  </a:cubicBezTo>
                  <a:cubicBezTo>
                    <a:pt x="f12" y="f7"/>
                    <a:pt x="f13" y="f7"/>
                    <a:pt x="f14" y="f7"/>
                  </a:cubicBezTo>
                  <a:cubicBezTo>
                    <a:pt x="f14" y="f15"/>
                    <a:pt x="f14" y="f10"/>
                    <a:pt x="f14" y="f9"/>
                  </a:cubicBezTo>
                  <a:cubicBezTo>
                    <a:pt x="f16" y="f9"/>
                    <a:pt x="f17" y="f9"/>
                    <a:pt x="f18" y="f9"/>
                  </a:cubicBezTo>
                  <a:cubicBezTo>
                    <a:pt x="f5" y="f19"/>
                    <a:pt x="f20" y="f5"/>
                    <a:pt x="f21" y="f5"/>
                  </a:cubicBezTo>
                  <a:cubicBezTo>
                    <a:pt x="f22" y="f5"/>
                    <a:pt x="f23" y="f5"/>
                    <a:pt x="f24" y="f5"/>
                  </a:cubicBezTo>
                  <a:cubicBezTo>
                    <a:pt x="f25" y="f5"/>
                    <a:pt x="f26" y="f27"/>
                    <a:pt x="f28" y="f29"/>
                  </a:cubicBezTo>
                  <a:cubicBezTo>
                    <a:pt x="f30" y="f31"/>
                    <a:pt x="f6" y="f32"/>
                    <a:pt x="f6" y="f33"/>
                  </a:cubicBezTo>
                  <a:cubicBezTo>
                    <a:pt x="f6" y="f34"/>
                    <a:pt x="f7" y="f9"/>
                    <a:pt x="f35" y="f9"/>
                  </a:cubicBezTo>
                  <a:cubicBezTo>
                    <a:pt x="f36" y="f9"/>
                    <a:pt x="f37" y="f9"/>
                    <a:pt x="f8" y="f9"/>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388" name="Freeform 398">
              <a:extLst>
                <a:ext uri="{FF2B5EF4-FFF2-40B4-BE49-F238E27FC236}">
                  <a16:creationId xmlns:a16="http://schemas.microsoft.com/office/drawing/2014/main" id="{2C29446B-18B9-D29A-F538-1BDC5CB07006}"/>
                </a:ext>
              </a:extLst>
            </p:cNvPr>
            <p:cNvSpPr/>
            <p:nvPr/>
          </p:nvSpPr>
          <p:spPr>
            <a:xfrm>
              <a:off x="9774853" y="6135962"/>
              <a:ext cx="155576" cy="163513"/>
            </a:xfrm>
            <a:custGeom>
              <a:avLst/>
              <a:gdLst>
                <a:gd name="f0" fmla="val 10800000"/>
                <a:gd name="f1" fmla="val 5400000"/>
                <a:gd name="f2" fmla="val 180"/>
                <a:gd name="f3" fmla="val w"/>
                <a:gd name="f4" fmla="val h"/>
                <a:gd name="f5" fmla="val 0"/>
                <a:gd name="f6" fmla="val 108"/>
                <a:gd name="f7" fmla="val 114"/>
                <a:gd name="f8" fmla="val 40"/>
                <a:gd name="f9" fmla="val 42"/>
                <a:gd name="f10" fmla="val 48"/>
                <a:gd name="f11" fmla="val 36"/>
                <a:gd name="f12" fmla="val 55"/>
                <a:gd name="f13" fmla="val 30"/>
                <a:gd name="f14" fmla="val 62"/>
                <a:gd name="f15" fmla="val 24"/>
                <a:gd name="f16" fmla="val 65"/>
                <a:gd name="f17" fmla="val 22"/>
                <a:gd name="f18" fmla="val 18"/>
                <a:gd name="f19" fmla="val 66"/>
                <a:gd name="f20" fmla="val 15"/>
                <a:gd name="f21" fmla="val 68"/>
                <a:gd name="f22" fmla="val 6"/>
                <a:gd name="f23" fmla="val 76"/>
                <a:gd name="f24" fmla="val 85"/>
                <a:gd name="f25" fmla="val 93"/>
                <a:gd name="f26" fmla="val 100"/>
                <a:gd name="f27" fmla="val 3"/>
                <a:gd name="f28" fmla="val 103"/>
                <a:gd name="f29" fmla="val 12"/>
                <a:gd name="f30" fmla="val 106"/>
                <a:gd name="f31" fmla="val 21"/>
                <a:gd name="f32" fmla="val 105"/>
                <a:gd name="f33" fmla="val 29"/>
                <a:gd name="f34" fmla="val 98"/>
                <a:gd name="f35" fmla="val 35"/>
                <a:gd name="f36" fmla="val 91"/>
                <a:gd name="f37" fmla="val 41"/>
                <a:gd name="f38" fmla="val 82"/>
                <a:gd name="f39" fmla="val 74"/>
                <a:gd name="f40" fmla="val 72"/>
                <a:gd name="f41" fmla="val 34"/>
                <a:gd name="f42" fmla="val 70"/>
                <a:gd name="f43" fmla="val 32"/>
                <a:gd name="f44" fmla="val 31"/>
                <a:gd name="f45" fmla="val 60"/>
                <a:gd name="f46" fmla="val 38"/>
                <a:gd name="f47" fmla="val 51"/>
                <a:gd name="f48" fmla="val 46"/>
                <a:gd name="f49" fmla="val 54"/>
                <a:gd name="f50" fmla="val 69"/>
                <a:gd name="f51" fmla="val 77"/>
                <a:gd name="f52" fmla="val 86"/>
                <a:gd name="f53" fmla="val 96"/>
                <a:gd name="f54" fmla="val 73"/>
                <a:gd name="f55" fmla="val 107"/>
                <a:gd name="f56" fmla="val 79"/>
                <a:gd name="f57" fmla="val 90"/>
                <a:gd name="f58" fmla="val 99"/>
                <a:gd name="f59" fmla="val 83"/>
                <a:gd name="f60" fmla="val 71"/>
                <a:gd name="f61" fmla="val 111"/>
                <a:gd name="f62" fmla="val 89"/>
                <a:gd name="f63" fmla="val 87"/>
                <a:gd name="f64" fmla="val 64"/>
                <a:gd name="f65" fmla="val 84"/>
                <a:gd name="f66" fmla="val 39"/>
                <a:gd name="f67" fmla="val 14"/>
                <a:gd name="f68" fmla="val 56"/>
                <a:gd name="f69" fmla="val 44"/>
                <a:gd name="f70" fmla="val 8"/>
                <a:gd name="f71" fmla="val 37"/>
                <a:gd name="f72" fmla="val 17"/>
                <a:gd name="f73" fmla="val 27"/>
                <a:gd name="f74" fmla="+- 0 0 -90"/>
                <a:gd name="f75" fmla="*/ f3 1 108"/>
                <a:gd name="f76" fmla="*/ f4 1 114"/>
                <a:gd name="f77" fmla="val f5"/>
                <a:gd name="f78" fmla="val f6"/>
                <a:gd name="f79" fmla="val f7"/>
                <a:gd name="f80" fmla="*/ f74 f0 1"/>
                <a:gd name="f81" fmla="+- f79 0 f77"/>
                <a:gd name="f82" fmla="+- f78 0 f77"/>
                <a:gd name="f83" fmla="*/ f80 1 f2"/>
                <a:gd name="f84" fmla="*/ f82 1 108"/>
                <a:gd name="f85" fmla="*/ f81 1 114"/>
                <a:gd name="f86" fmla="*/ 40 f82 1"/>
                <a:gd name="f87" fmla="*/ 42 f81 1"/>
                <a:gd name="f88" fmla="*/ 62 f82 1"/>
                <a:gd name="f89" fmla="*/ 24 f81 1"/>
                <a:gd name="f90" fmla="*/ 66 f82 1"/>
                <a:gd name="f91" fmla="*/ 15 f81 1"/>
                <a:gd name="f92" fmla="*/ 85 f82 1"/>
                <a:gd name="f93" fmla="*/ 0 f81 1"/>
                <a:gd name="f94" fmla="*/ 103 f82 1"/>
                <a:gd name="f95" fmla="*/ 12 f81 1"/>
                <a:gd name="f96" fmla="*/ 98 f82 1"/>
                <a:gd name="f97" fmla="*/ 35 f81 1"/>
                <a:gd name="f98" fmla="*/ 74 f82 1"/>
                <a:gd name="f99" fmla="*/ 68 f82 1"/>
                <a:gd name="f100" fmla="*/ 31 f81 1"/>
                <a:gd name="f101" fmla="*/ 42 f82 1"/>
                <a:gd name="f102" fmla="*/ 54 f81 1"/>
                <a:gd name="f103" fmla="*/ 69 f82 1"/>
                <a:gd name="f104" fmla="*/ 77 f81 1"/>
                <a:gd name="f105" fmla="*/ 96 f82 1"/>
                <a:gd name="f106" fmla="*/ 73 f81 1"/>
                <a:gd name="f107" fmla="*/ 99 f82 1"/>
                <a:gd name="f108" fmla="*/ 99 f81 1"/>
                <a:gd name="f109" fmla="*/ 65 f82 1"/>
                <a:gd name="f110" fmla="*/ 89 f81 1"/>
                <a:gd name="f111" fmla="*/ 84 f81 1"/>
                <a:gd name="f112" fmla="*/ 39 f82 1"/>
                <a:gd name="f113" fmla="*/ 64 f81 1"/>
                <a:gd name="f114" fmla="*/ 6 f82 1"/>
                <a:gd name="f115" fmla="*/ 8 f82 1"/>
                <a:gd name="f116" fmla="*/ 37 f81 1"/>
                <a:gd name="f117" fmla="+- f83 0 f1"/>
                <a:gd name="f118" fmla="*/ f86 1 108"/>
                <a:gd name="f119" fmla="*/ f87 1 114"/>
                <a:gd name="f120" fmla="*/ f88 1 108"/>
                <a:gd name="f121" fmla="*/ f89 1 114"/>
                <a:gd name="f122" fmla="*/ f90 1 108"/>
                <a:gd name="f123" fmla="*/ f91 1 114"/>
                <a:gd name="f124" fmla="*/ f92 1 108"/>
                <a:gd name="f125" fmla="*/ f93 1 114"/>
                <a:gd name="f126" fmla="*/ f94 1 108"/>
                <a:gd name="f127" fmla="*/ f95 1 114"/>
                <a:gd name="f128" fmla="*/ f96 1 108"/>
                <a:gd name="f129" fmla="*/ f97 1 114"/>
                <a:gd name="f130" fmla="*/ f98 1 108"/>
                <a:gd name="f131" fmla="*/ f99 1 108"/>
                <a:gd name="f132" fmla="*/ f100 1 114"/>
                <a:gd name="f133" fmla="*/ f101 1 108"/>
                <a:gd name="f134" fmla="*/ f102 1 114"/>
                <a:gd name="f135" fmla="*/ f103 1 108"/>
                <a:gd name="f136" fmla="*/ f104 1 114"/>
                <a:gd name="f137" fmla="*/ f105 1 108"/>
                <a:gd name="f138" fmla="*/ f106 1 114"/>
                <a:gd name="f139" fmla="*/ f107 1 108"/>
                <a:gd name="f140" fmla="*/ f108 1 114"/>
                <a:gd name="f141" fmla="*/ f109 1 108"/>
                <a:gd name="f142" fmla="*/ f110 1 114"/>
                <a:gd name="f143" fmla="*/ f111 1 114"/>
                <a:gd name="f144" fmla="*/ f112 1 108"/>
                <a:gd name="f145" fmla="*/ f113 1 114"/>
                <a:gd name="f146" fmla="*/ f114 1 108"/>
                <a:gd name="f147" fmla="*/ f115 1 108"/>
                <a:gd name="f148" fmla="*/ f116 1 114"/>
                <a:gd name="f149" fmla="*/ 0 1 f84"/>
                <a:gd name="f150" fmla="*/ f78 1 f84"/>
                <a:gd name="f151" fmla="*/ 0 1 f85"/>
                <a:gd name="f152" fmla="*/ f79 1 f85"/>
                <a:gd name="f153" fmla="*/ f118 1 f84"/>
                <a:gd name="f154" fmla="*/ f119 1 f85"/>
                <a:gd name="f155" fmla="*/ f120 1 f84"/>
                <a:gd name="f156" fmla="*/ f121 1 f85"/>
                <a:gd name="f157" fmla="*/ f122 1 f84"/>
                <a:gd name="f158" fmla="*/ f123 1 f85"/>
                <a:gd name="f159" fmla="*/ f124 1 f84"/>
                <a:gd name="f160" fmla="*/ f125 1 f85"/>
                <a:gd name="f161" fmla="*/ f126 1 f84"/>
                <a:gd name="f162" fmla="*/ f127 1 f85"/>
                <a:gd name="f163" fmla="*/ f128 1 f84"/>
                <a:gd name="f164" fmla="*/ f129 1 f85"/>
                <a:gd name="f165" fmla="*/ f130 1 f84"/>
                <a:gd name="f166" fmla="*/ f131 1 f84"/>
                <a:gd name="f167" fmla="*/ f132 1 f85"/>
                <a:gd name="f168" fmla="*/ f133 1 f84"/>
                <a:gd name="f169" fmla="*/ f134 1 f85"/>
                <a:gd name="f170" fmla="*/ f135 1 f84"/>
                <a:gd name="f171" fmla="*/ f136 1 f85"/>
                <a:gd name="f172" fmla="*/ f137 1 f84"/>
                <a:gd name="f173" fmla="*/ f138 1 f85"/>
                <a:gd name="f174" fmla="*/ f139 1 f84"/>
                <a:gd name="f175" fmla="*/ f140 1 f85"/>
                <a:gd name="f176" fmla="*/ f141 1 f84"/>
                <a:gd name="f177" fmla="*/ f142 1 f85"/>
                <a:gd name="f178" fmla="*/ f143 1 f85"/>
                <a:gd name="f179" fmla="*/ f144 1 f84"/>
                <a:gd name="f180" fmla="*/ f145 1 f85"/>
                <a:gd name="f181" fmla="*/ f146 1 f84"/>
                <a:gd name="f182" fmla="*/ f147 1 f84"/>
                <a:gd name="f183" fmla="*/ f148 1 f85"/>
                <a:gd name="f184" fmla="*/ f149 f75 1"/>
                <a:gd name="f185" fmla="*/ f150 f75 1"/>
                <a:gd name="f186" fmla="*/ f152 f76 1"/>
                <a:gd name="f187" fmla="*/ f151 f76 1"/>
                <a:gd name="f188" fmla="*/ f153 f75 1"/>
                <a:gd name="f189" fmla="*/ f154 f76 1"/>
                <a:gd name="f190" fmla="*/ f155 f75 1"/>
                <a:gd name="f191" fmla="*/ f156 f76 1"/>
                <a:gd name="f192" fmla="*/ f157 f75 1"/>
                <a:gd name="f193" fmla="*/ f158 f76 1"/>
                <a:gd name="f194" fmla="*/ f159 f75 1"/>
                <a:gd name="f195" fmla="*/ f160 f76 1"/>
                <a:gd name="f196" fmla="*/ f161 f75 1"/>
                <a:gd name="f197" fmla="*/ f162 f76 1"/>
                <a:gd name="f198" fmla="*/ f163 f75 1"/>
                <a:gd name="f199" fmla="*/ f164 f76 1"/>
                <a:gd name="f200" fmla="*/ f165 f75 1"/>
                <a:gd name="f201" fmla="*/ f166 f75 1"/>
                <a:gd name="f202" fmla="*/ f167 f76 1"/>
                <a:gd name="f203" fmla="*/ f168 f75 1"/>
                <a:gd name="f204" fmla="*/ f169 f76 1"/>
                <a:gd name="f205" fmla="*/ f170 f75 1"/>
                <a:gd name="f206" fmla="*/ f171 f76 1"/>
                <a:gd name="f207" fmla="*/ f172 f75 1"/>
                <a:gd name="f208" fmla="*/ f173 f76 1"/>
                <a:gd name="f209" fmla="*/ f174 f75 1"/>
                <a:gd name="f210" fmla="*/ f175 f76 1"/>
                <a:gd name="f211" fmla="*/ f176 f75 1"/>
                <a:gd name="f212" fmla="*/ f177 f76 1"/>
                <a:gd name="f213" fmla="*/ f178 f76 1"/>
                <a:gd name="f214" fmla="*/ f179 f75 1"/>
                <a:gd name="f215" fmla="*/ f180 f76 1"/>
                <a:gd name="f216" fmla="*/ f181 f75 1"/>
                <a:gd name="f217" fmla="*/ f182 f75 1"/>
                <a:gd name="f218" fmla="*/ f183 f76 1"/>
              </a:gdLst>
              <a:ahLst/>
              <a:cxnLst>
                <a:cxn ang="3cd4">
                  <a:pos x="hc" y="t"/>
                </a:cxn>
                <a:cxn ang="0">
                  <a:pos x="r" y="vc"/>
                </a:cxn>
                <a:cxn ang="cd4">
                  <a:pos x="hc" y="b"/>
                </a:cxn>
                <a:cxn ang="cd2">
                  <a:pos x="l" y="vc"/>
                </a:cxn>
                <a:cxn ang="f117">
                  <a:pos x="f188" y="f189"/>
                </a:cxn>
                <a:cxn ang="f117">
                  <a:pos x="f190" y="f191"/>
                </a:cxn>
                <a:cxn ang="f117">
                  <a:pos x="f192" y="f193"/>
                </a:cxn>
                <a:cxn ang="f117">
                  <a:pos x="f194" y="f195"/>
                </a:cxn>
                <a:cxn ang="f117">
                  <a:pos x="f196" y="f197"/>
                </a:cxn>
                <a:cxn ang="f117">
                  <a:pos x="f198" y="f199"/>
                </a:cxn>
                <a:cxn ang="f117">
                  <a:pos x="f200" y="f199"/>
                </a:cxn>
                <a:cxn ang="f117">
                  <a:pos x="f201" y="f202"/>
                </a:cxn>
                <a:cxn ang="f117">
                  <a:pos x="f203" y="f204"/>
                </a:cxn>
                <a:cxn ang="f117">
                  <a:pos x="f205" y="f206"/>
                </a:cxn>
                <a:cxn ang="f117">
                  <a:pos x="f207" y="f208"/>
                </a:cxn>
                <a:cxn ang="f117">
                  <a:pos x="f209" y="f210"/>
                </a:cxn>
                <a:cxn ang="f117">
                  <a:pos x="f211" y="f212"/>
                </a:cxn>
                <a:cxn ang="f117">
                  <a:pos x="f190" y="f213"/>
                </a:cxn>
                <a:cxn ang="f117">
                  <a:pos x="f214" y="f215"/>
                </a:cxn>
                <a:cxn ang="f117">
                  <a:pos x="f216" y="f215"/>
                </a:cxn>
                <a:cxn ang="f117">
                  <a:pos x="f217" y="f218"/>
                </a:cxn>
                <a:cxn ang="f117">
                  <a:pos x="f188" y="f189"/>
                </a:cxn>
              </a:cxnLst>
              <a:rect l="f184" t="f187" r="f185" b="f186"/>
              <a:pathLst>
                <a:path w="108" h="114">
                  <a:moveTo>
                    <a:pt x="f8" y="f9"/>
                  </a:moveTo>
                  <a:cubicBezTo>
                    <a:pt x="f10" y="f11"/>
                    <a:pt x="f12" y="f13"/>
                    <a:pt x="f14" y="f15"/>
                  </a:cubicBezTo>
                  <a:cubicBezTo>
                    <a:pt x="f16" y="f17"/>
                    <a:pt x="f16" y="f18"/>
                    <a:pt x="f19" y="f20"/>
                  </a:cubicBezTo>
                  <a:cubicBezTo>
                    <a:pt x="f21" y="f22"/>
                    <a:pt x="f23" y="f5"/>
                    <a:pt x="f24" y="f5"/>
                  </a:cubicBezTo>
                  <a:cubicBezTo>
                    <a:pt x="f25" y="f5"/>
                    <a:pt x="f26" y="f27"/>
                    <a:pt x="f28" y="f29"/>
                  </a:cubicBezTo>
                  <a:cubicBezTo>
                    <a:pt x="f30" y="f31"/>
                    <a:pt x="f32" y="f33"/>
                    <a:pt x="f34" y="f35"/>
                  </a:cubicBezTo>
                  <a:cubicBezTo>
                    <a:pt x="f36" y="f37"/>
                    <a:pt x="f38" y="f37"/>
                    <a:pt x="f39" y="f35"/>
                  </a:cubicBezTo>
                  <a:cubicBezTo>
                    <a:pt x="f40" y="f41"/>
                    <a:pt x="f42" y="f43"/>
                    <a:pt x="f21" y="f44"/>
                  </a:cubicBezTo>
                  <a:cubicBezTo>
                    <a:pt x="f45" y="f46"/>
                    <a:pt x="f47" y="f48"/>
                    <a:pt x="f9" y="f49"/>
                  </a:cubicBezTo>
                  <a:cubicBezTo>
                    <a:pt x="f47" y="f14"/>
                    <a:pt x="f45" y="f50"/>
                    <a:pt x="f50" y="f51"/>
                  </a:cubicBezTo>
                  <a:cubicBezTo>
                    <a:pt x="f51" y="f42"/>
                    <a:pt x="f52" y="f19"/>
                    <a:pt x="f53" y="f54"/>
                  </a:cubicBezTo>
                  <a:cubicBezTo>
                    <a:pt x="f55" y="f56"/>
                    <a:pt x="f6" y="f57"/>
                    <a:pt x="f58" y="f58"/>
                  </a:cubicBezTo>
                  <a:cubicBezTo>
                    <a:pt x="f59" y="f7"/>
                    <a:pt x="f60" y="f61"/>
                    <a:pt x="f16" y="f62"/>
                  </a:cubicBezTo>
                  <a:cubicBezTo>
                    <a:pt x="f16" y="f63"/>
                    <a:pt x="f64" y="f24"/>
                    <a:pt x="f14" y="f65"/>
                  </a:cubicBezTo>
                  <a:cubicBezTo>
                    <a:pt x="f49" y="f51"/>
                    <a:pt x="f48" y="f42"/>
                    <a:pt x="f66" y="f64"/>
                  </a:cubicBezTo>
                  <a:cubicBezTo>
                    <a:pt x="f15" y="f39"/>
                    <a:pt x="f67" y="f39"/>
                    <a:pt x="f22" y="f64"/>
                  </a:cubicBezTo>
                  <a:cubicBezTo>
                    <a:pt x="f5" y="f68"/>
                    <a:pt x="f5" y="f69"/>
                    <a:pt x="f70" y="f71"/>
                  </a:cubicBezTo>
                  <a:cubicBezTo>
                    <a:pt x="f72" y="f33"/>
                    <a:pt x="f73" y="f13"/>
                    <a:pt x="f8" y="f9"/>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389" name="Freeform 399">
              <a:extLst>
                <a:ext uri="{FF2B5EF4-FFF2-40B4-BE49-F238E27FC236}">
                  <a16:creationId xmlns:a16="http://schemas.microsoft.com/office/drawing/2014/main" id="{0DBEE5AE-CFB2-25EA-B1D1-636F4CDE559C}"/>
                </a:ext>
              </a:extLst>
            </p:cNvPr>
            <p:cNvSpPr/>
            <p:nvPr/>
          </p:nvSpPr>
          <p:spPr>
            <a:xfrm>
              <a:off x="10830537" y="4418289"/>
              <a:ext cx="153984" cy="155576"/>
            </a:xfrm>
            <a:custGeom>
              <a:avLst/>
              <a:gdLst>
                <a:gd name="f0" fmla="val 10800000"/>
                <a:gd name="f1" fmla="val 5400000"/>
                <a:gd name="f2" fmla="val 180"/>
                <a:gd name="f3" fmla="val w"/>
                <a:gd name="f4" fmla="val h"/>
                <a:gd name="f5" fmla="val 0"/>
                <a:gd name="f6" fmla="val 107"/>
                <a:gd name="f7" fmla="val 53"/>
                <a:gd name="f8" fmla="val 83"/>
                <a:gd name="f9" fmla="val 84"/>
                <a:gd name="f10" fmla="val 54"/>
                <a:gd name="f11" fmla="val 25"/>
                <a:gd name="f12" fmla="val 1"/>
                <a:gd name="f13" fmla="val 2"/>
                <a:gd name="f14" fmla="val 24"/>
                <a:gd name="f15" fmla="val 22"/>
                <a:gd name="f16" fmla="val 16"/>
                <a:gd name="f17" fmla="val 31"/>
                <a:gd name="f18" fmla="val 32"/>
                <a:gd name="f19" fmla="val 55"/>
                <a:gd name="f20" fmla="val 76"/>
                <a:gd name="f21" fmla="val 33"/>
                <a:gd name="f22" fmla="val 92"/>
                <a:gd name="f23" fmla="val 91"/>
                <a:gd name="f24" fmla="val 74"/>
                <a:gd name="f25" fmla="val 75"/>
                <a:gd name="f26" fmla="val 15"/>
                <a:gd name="f27" fmla="+- 0 0 -90"/>
                <a:gd name="f28" fmla="*/ f3 1 107"/>
                <a:gd name="f29" fmla="*/ f4 1 107"/>
                <a:gd name="f30" fmla="val f5"/>
                <a:gd name="f31" fmla="val f6"/>
                <a:gd name="f32" fmla="*/ f27 f0 1"/>
                <a:gd name="f33" fmla="+- f31 0 f30"/>
                <a:gd name="f34" fmla="*/ f32 1 f2"/>
                <a:gd name="f35" fmla="*/ f33 1 107"/>
                <a:gd name="f36" fmla="*/ 107 f33 1"/>
                <a:gd name="f37" fmla="*/ 53 f33 1"/>
                <a:gd name="f38" fmla="*/ 54 f33 1"/>
                <a:gd name="f39" fmla="*/ 1 f33 1"/>
                <a:gd name="f40" fmla="*/ 16 f33 1"/>
                <a:gd name="f41" fmla="*/ 55 f33 1"/>
                <a:gd name="f42" fmla="*/ 92 f33 1"/>
                <a:gd name="f43" fmla="+- f34 0 f1"/>
                <a:gd name="f44" fmla="*/ f36 1 107"/>
                <a:gd name="f45" fmla="*/ f37 1 107"/>
                <a:gd name="f46" fmla="*/ f38 1 107"/>
                <a:gd name="f47" fmla="*/ f39 1 107"/>
                <a:gd name="f48" fmla="*/ f40 1 107"/>
                <a:gd name="f49" fmla="*/ f41 1 107"/>
                <a:gd name="f50" fmla="*/ f42 1 107"/>
                <a:gd name="f51" fmla="*/ 0 1 f35"/>
                <a:gd name="f52" fmla="*/ f31 1 f35"/>
                <a:gd name="f53" fmla="*/ f44 1 f35"/>
                <a:gd name="f54" fmla="*/ f45 1 f35"/>
                <a:gd name="f55" fmla="*/ f46 1 f35"/>
                <a:gd name="f56" fmla="*/ f47 1 f35"/>
                <a:gd name="f57" fmla="*/ f48 1 f35"/>
                <a:gd name="f58" fmla="*/ f49 1 f35"/>
                <a:gd name="f59" fmla="*/ f50 1 f35"/>
                <a:gd name="f60" fmla="*/ f51 f28 1"/>
                <a:gd name="f61" fmla="*/ f52 f28 1"/>
                <a:gd name="f62" fmla="*/ f52 f29 1"/>
                <a:gd name="f63" fmla="*/ f51 f29 1"/>
                <a:gd name="f64" fmla="*/ f53 f28 1"/>
                <a:gd name="f65" fmla="*/ f54 f29 1"/>
                <a:gd name="f66" fmla="*/ f55 f28 1"/>
                <a:gd name="f67" fmla="*/ f53 f29 1"/>
                <a:gd name="f68" fmla="*/ f56 f28 1"/>
                <a:gd name="f69" fmla="*/ f55 f29 1"/>
                <a:gd name="f70" fmla="*/ f56 f29 1"/>
                <a:gd name="f71" fmla="*/ f57 f29 1"/>
                <a:gd name="f72" fmla="*/ f57 f28 1"/>
                <a:gd name="f73" fmla="*/ f58 f29 1"/>
                <a:gd name="f74" fmla="*/ f58 f28 1"/>
                <a:gd name="f75" fmla="*/ f59 f29 1"/>
                <a:gd name="f76" fmla="*/ f59 f28 1"/>
              </a:gdLst>
              <a:ahLst/>
              <a:cxnLst>
                <a:cxn ang="3cd4">
                  <a:pos x="hc" y="t"/>
                </a:cxn>
                <a:cxn ang="0">
                  <a:pos x="r" y="vc"/>
                </a:cxn>
                <a:cxn ang="cd4">
                  <a:pos x="hc" y="b"/>
                </a:cxn>
                <a:cxn ang="cd2">
                  <a:pos x="l" y="vc"/>
                </a:cxn>
                <a:cxn ang="f43">
                  <a:pos x="f64" y="f65"/>
                </a:cxn>
                <a:cxn ang="f43">
                  <a:pos x="f66" y="f67"/>
                </a:cxn>
                <a:cxn ang="f43">
                  <a:pos x="f68" y="f69"/>
                </a:cxn>
                <a:cxn ang="f43">
                  <a:pos x="f66" y="f70"/>
                </a:cxn>
                <a:cxn ang="f43">
                  <a:pos x="f64" y="f65"/>
                </a:cxn>
                <a:cxn ang="f43">
                  <a:pos x="f66" y="f71"/>
                </a:cxn>
                <a:cxn ang="f43">
                  <a:pos x="f72" y="f73"/>
                </a:cxn>
                <a:cxn ang="f43">
                  <a:pos x="f74" y="f75"/>
                </a:cxn>
                <a:cxn ang="f43">
                  <a:pos x="f76" y="f69"/>
                </a:cxn>
                <a:cxn ang="f43">
                  <a:pos x="f66" y="f71"/>
                </a:cxn>
              </a:cxnLst>
              <a:rect l="f60" t="f63" r="f61" b="f62"/>
              <a:pathLst>
                <a:path w="107" h="107">
                  <a:moveTo>
                    <a:pt x="f6" y="f7"/>
                  </a:moveTo>
                  <a:cubicBezTo>
                    <a:pt x="f6" y="f8"/>
                    <a:pt x="f9" y="f6"/>
                    <a:pt x="f10" y="f6"/>
                  </a:cubicBezTo>
                  <a:cubicBezTo>
                    <a:pt x="f11" y="f6"/>
                    <a:pt x="f5" y="f9"/>
                    <a:pt x="f12" y="f10"/>
                  </a:cubicBezTo>
                  <a:cubicBezTo>
                    <a:pt x="f13" y="f14"/>
                    <a:pt x="f15" y="f13"/>
                    <a:pt x="f10" y="f12"/>
                  </a:cubicBezTo>
                  <a:cubicBezTo>
                    <a:pt x="f8" y="f5"/>
                    <a:pt x="f6" y="f14"/>
                    <a:pt x="f6" y="f7"/>
                  </a:cubicBezTo>
                  <a:close/>
                  <a:moveTo>
                    <a:pt x="f10" y="f16"/>
                  </a:moveTo>
                  <a:cubicBezTo>
                    <a:pt x="f17" y="f16"/>
                    <a:pt x="f16" y="f18"/>
                    <a:pt x="f16" y="f19"/>
                  </a:cubicBezTo>
                  <a:cubicBezTo>
                    <a:pt x="f16" y="f20"/>
                    <a:pt x="f21" y="f22"/>
                    <a:pt x="f19" y="f22"/>
                  </a:cubicBezTo>
                  <a:cubicBezTo>
                    <a:pt x="f20" y="f23"/>
                    <a:pt x="f22" y="f24"/>
                    <a:pt x="f22" y="f10"/>
                  </a:cubicBezTo>
                  <a:cubicBezTo>
                    <a:pt x="f22" y="f18"/>
                    <a:pt x="f25" y="f26"/>
                    <a:pt x="f10" y="f16"/>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390" name="Freeform 400">
              <a:extLst>
                <a:ext uri="{FF2B5EF4-FFF2-40B4-BE49-F238E27FC236}">
                  <a16:creationId xmlns:a16="http://schemas.microsoft.com/office/drawing/2014/main" id="{E7909A15-2904-A462-9FC9-90BE903B2427}"/>
                </a:ext>
              </a:extLst>
            </p:cNvPr>
            <p:cNvSpPr/>
            <p:nvPr/>
          </p:nvSpPr>
          <p:spPr>
            <a:xfrm>
              <a:off x="10559079" y="4230965"/>
              <a:ext cx="157167" cy="158748"/>
            </a:xfrm>
            <a:custGeom>
              <a:avLst/>
              <a:gdLst>
                <a:gd name="f0" fmla="val 10800000"/>
                <a:gd name="f1" fmla="val 5400000"/>
                <a:gd name="f2" fmla="val 180"/>
                <a:gd name="f3" fmla="val w"/>
                <a:gd name="f4" fmla="val h"/>
                <a:gd name="f5" fmla="val 0"/>
                <a:gd name="f6" fmla="val 108"/>
                <a:gd name="f7" fmla="val 110"/>
                <a:gd name="f8" fmla="val 54"/>
                <a:gd name="f9" fmla="val 106"/>
                <a:gd name="f10" fmla="val 28"/>
                <a:gd name="f11" fmla="val 81"/>
                <a:gd name="f12" fmla="val 1"/>
                <a:gd name="f13" fmla="val 2"/>
                <a:gd name="f14" fmla="val 23"/>
                <a:gd name="f15" fmla="val 55"/>
                <a:gd name="f16" fmla="val 82"/>
                <a:gd name="f17" fmla="val 107"/>
                <a:gd name="f18" fmla="val 50"/>
                <a:gd name="f19" fmla="val 84"/>
                <a:gd name="f20" fmla="val 109"/>
                <a:gd name="f21" fmla="val 15"/>
                <a:gd name="f22" fmla="val 32"/>
                <a:gd name="f23" fmla="val 16"/>
                <a:gd name="f24" fmla="val 53"/>
                <a:gd name="f25" fmla="val 75"/>
                <a:gd name="f26" fmla="val 91"/>
                <a:gd name="f27" fmla="val 92"/>
                <a:gd name="f28" fmla="val 76"/>
                <a:gd name="f29" fmla="+- 0 0 -90"/>
                <a:gd name="f30" fmla="*/ f3 1 108"/>
                <a:gd name="f31" fmla="*/ f4 1 110"/>
                <a:gd name="f32" fmla="val f5"/>
                <a:gd name="f33" fmla="val f6"/>
                <a:gd name="f34" fmla="val f7"/>
                <a:gd name="f35" fmla="*/ f29 f0 1"/>
                <a:gd name="f36" fmla="+- f34 0 f32"/>
                <a:gd name="f37" fmla="+- f33 0 f32"/>
                <a:gd name="f38" fmla="*/ f35 1 f2"/>
                <a:gd name="f39" fmla="*/ f37 1 108"/>
                <a:gd name="f40" fmla="*/ f36 1 110"/>
                <a:gd name="f41" fmla="*/ 54 f37 1"/>
                <a:gd name="f42" fmla="*/ 106 f36 1"/>
                <a:gd name="f43" fmla="*/ 1 f37 1"/>
                <a:gd name="f44" fmla="*/ 54 f36 1"/>
                <a:gd name="f45" fmla="*/ 55 f37 1"/>
                <a:gd name="f46" fmla="*/ 0 f36 1"/>
                <a:gd name="f47" fmla="*/ 107 f37 1"/>
                <a:gd name="f48" fmla="*/ 50 f36 1"/>
                <a:gd name="f49" fmla="*/ 15 f36 1"/>
                <a:gd name="f50" fmla="*/ 16 f37 1"/>
                <a:gd name="f51" fmla="*/ 53 f36 1"/>
                <a:gd name="f52" fmla="*/ 92 f36 1"/>
                <a:gd name="f53" fmla="*/ 92 f37 1"/>
                <a:gd name="f54" fmla="+- f38 0 f1"/>
                <a:gd name="f55" fmla="*/ f41 1 108"/>
                <a:gd name="f56" fmla="*/ f42 1 110"/>
                <a:gd name="f57" fmla="*/ f43 1 108"/>
                <a:gd name="f58" fmla="*/ f44 1 110"/>
                <a:gd name="f59" fmla="*/ f45 1 108"/>
                <a:gd name="f60" fmla="*/ f46 1 110"/>
                <a:gd name="f61" fmla="*/ f47 1 108"/>
                <a:gd name="f62" fmla="*/ f48 1 110"/>
                <a:gd name="f63" fmla="*/ f49 1 110"/>
                <a:gd name="f64" fmla="*/ f50 1 108"/>
                <a:gd name="f65" fmla="*/ f51 1 110"/>
                <a:gd name="f66" fmla="*/ f52 1 110"/>
                <a:gd name="f67" fmla="*/ f53 1 108"/>
                <a:gd name="f68" fmla="*/ 0 1 f39"/>
                <a:gd name="f69" fmla="*/ f33 1 f39"/>
                <a:gd name="f70" fmla="*/ 0 1 f40"/>
                <a:gd name="f71" fmla="*/ f34 1 f40"/>
                <a:gd name="f72" fmla="*/ f55 1 f39"/>
                <a:gd name="f73" fmla="*/ f56 1 f40"/>
                <a:gd name="f74" fmla="*/ f57 1 f39"/>
                <a:gd name="f75" fmla="*/ f58 1 f40"/>
                <a:gd name="f76" fmla="*/ f59 1 f39"/>
                <a:gd name="f77" fmla="*/ f60 1 f40"/>
                <a:gd name="f78" fmla="*/ f61 1 f39"/>
                <a:gd name="f79" fmla="*/ f62 1 f40"/>
                <a:gd name="f80" fmla="*/ f63 1 f40"/>
                <a:gd name="f81" fmla="*/ f64 1 f39"/>
                <a:gd name="f82" fmla="*/ f65 1 f40"/>
                <a:gd name="f83" fmla="*/ f66 1 f40"/>
                <a:gd name="f84" fmla="*/ f67 1 f39"/>
                <a:gd name="f85" fmla="*/ f68 f30 1"/>
                <a:gd name="f86" fmla="*/ f69 f30 1"/>
                <a:gd name="f87" fmla="*/ f71 f31 1"/>
                <a:gd name="f88" fmla="*/ f70 f31 1"/>
                <a:gd name="f89" fmla="*/ f72 f30 1"/>
                <a:gd name="f90" fmla="*/ f73 f31 1"/>
                <a:gd name="f91" fmla="*/ f74 f30 1"/>
                <a:gd name="f92" fmla="*/ f75 f31 1"/>
                <a:gd name="f93" fmla="*/ f76 f30 1"/>
                <a:gd name="f94" fmla="*/ f77 f31 1"/>
                <a:gd name="f95" fmla="*/ f78 f30 1"/>
                <a:gd name="f96" fmla="*/ f79 f31 1"/>
                <a:gd name="f97" fmla="*/ f80 f31 1"/>
                <a:gd name="f98" fmla="*/ f81 f30 1"/>
                <a:gd name="f99" fmla="*/ f82 f31 1"/>
                <a:gd name="f100" fmla="*/ f83 f31 1"/>
                <a:gd name="f101" fmla="*/ f84 f30 1"/>
              </a:gdLst>
              <a:ahLst/>
              <a:cxnLst>
                <a:cxn ang="3cd4">
                  <a:pos x="hc" y="t"/>
                </a:cxn>
                <a:cxn ang="0">
                  <a:pos x="r" y="vc"/>
                </a:cxn>
                <a:cxn ang="cd4">
                  <a:pos x="hc" y="b"/>
                </a:cxn>
                <a:cxn ang="cd2">
                  <a:pos x="l" y="vc"/>
                </a:cxn>
                <a:cxn ang="f54">
                  <a:pos x="f89" y="f90"/>
                </a:cxn>
                <a:cxn ang="f54">
                  <a:pos x="f91" y="f92"/>
                </a:cxn>
                <a:cxn ang="f54">
                  <a:pos x="f93" y="f94"/>
                </a:cxn>
                <a:cxn ang="f54">
                  <a:pos x="f95" y="f96"/>
                </a:cxn>
                <a:cxn ang="f54">
                  <a:pos x="f89" y="f90"/>
                </a:cxn>
                <a:cxn ang="f54">
                  <a:pos x="f89" y="f97"/>
                </a:cxn>
                <a:cxn ang="f54">
                  <a:pos x="f98" y="f99"/>
                </a:cxn>
                <a:cxn ang="f54">
                  <a:pos x="f89" y="f100"/>
                </a:cxn>
                <a:cxn ang="f54">
                  <a:pos x="f101" y="f99"/>
                </a:cxn>
                <a:cxn ang="f54">
                  <a:pos x="f89" y="f97"/>
                </a:cxn>
              </a:cxnLst>
              <a:rect l="f85" t="f88" r="f86" b="f87"/>
              <a:pathLst>
                <a:path w="108" h="110">
                  <a:moveTo>
                    <a:pt x="f8" y="f9"/>
                  </a:moveTo>
                  <a:cubicBezTo>
                    <a:pt x="f10" y="f7"/>
                    <a:pt x="f5" y="f11"/>
                    <a:pt x="f12" y="f8"/>
                  </a:cubicBezTo>
                  <a:cubicBezTo>
                    <a:pt x="f13" y="f14"/>
                    <a:pt x="f14" y="f5"/>
                    <a:pt x="f15" y="f5"/>
                  </a:cubicBezTo>
                  <a:cubicBezTo>
                    <a:pt x="f16" y="f5"/>
                    <a:pt x="f9" y="f14"/>
                    <a:pt x="f17" y="f18"/>
                  </a:cubicBezTo>
                  <a:cubicBezTo>
                    <a:pt x="f6" y="f11"/>
                    <a:pt x="f19" y="f20"/>
                    <a:pt x="f8" y="f9"/>
                  </a:cubicBezTo>
                  <a:close/>
                  <a:moveTo>
                    <a:pt x="f8" y="f21"/>
                  </a:moveTo>
                  <a:cubicBezTo>
                    <a:pt x="f22" y="f21"/>
                    <a:pt x="f23" y="f22"/>
                    <a:pt x="f23" y="f24"/>
                  </a:cubicBezTo>
                  <a:cubicBezTo>
                    <a:pt x="f23" y="f25"/>
                    <a:pt x="f22" y="f26"/>
                    <a:pt x="f8" y="f27"/>
                  </a:cubicBezTo>
                  <a:cubicBezTo>
                    <a:pt x="f28" y="f27"/>
                    <a:pt x="f27" y="f28"/>
                    <a:pt x="f27" y="f24"/>
                  </a:cubicBezTo>
                  <a:cubicBezTo>
                    <a:pt x="f27" y="f22"/>
                    <a:pt x="f25" y="f21"/>
                    <a:pt x="f8" y="f21"/>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391" name="Freeform 401">
              <a:extLst>
                <a:ext uri="{FF2B5EF4-FFF2-40B4-BE49-F238E27FC236}">
                  <a16:creationId xmlns:a16="http://schemas.microsoft.com/office/drawing/2014/main" id="{9A69EC8E-D8FD-EC93-1D51-1C29DB31C87D}"/>
                </a:ext>
              </a:extLst>
            </p:cNvPr>
            <p:cNvSpPr/>
            <p:nvPr/>
          </p:nvSpPr>
          <p:spPr>
            <a:xfrm>
              <a:off x="10298722" y="4230965"/>
              <a:ext cx="153984" cy="153984"/>
            </a:xfrm>
            <a:custGeom>
              <a:avLst/>
              <a:gdLst>
                <a:gd name="f0" fmla="val 10800000"/>
                <a:gd name="f1" fmla="val 5400000"/>
                <a:gd name="f2" fmla="val 180"/>
                <a:gd name="f3" fmla="val w"/>
                <a:gd name="f4" fmla="val h"/>
                <a:gd name="f5" fmla="val 0"/>
                <a:gd name="f6" fmla="val 106"/>
                <a:gd name="f7" fmla="val 107"/>
                <a:gd name="f8" fmla="val 54"/>
                <a:gd name="f9" fmla="val 83"/>
                <a:gd name="f10" fmla="val 84"/>
                <a:gd name="f11" fmla="val 55"/>
                <a:gd name="f12" fmla="val 25"/>
                <a:gd name="f13" fmla="val 1"/>
                <a:gd name="f14" fmla="val 23"/>
                <a:gd name="f15" fmla="val 24"/>
                <a:gd name="f16" fmla="val 15"/>
                <a:gd name="f17" fmla="val 32"/>
                <a:gd name="f18" fmla="val 16"/>
                <a:gd name="f19" fmla="val 31"/>
                <a:gd name="f20" fmla="val 53"/>
                <a:gd name="f21" fmla="val 75"/>
                <a:gd name="f22" fmla="val 33"/>
                <a:gd name="f23" fmla="val 92"/>
                <a:gd name="f24" fmla="val 91"/>
                <a:gd name="f25" fmla="val 93"/>
                <a:gd name="f26" fmla="val 74"/>
                <a:gd name="f27" fmla="val 30"/>
                <a:gd name="f28" fmla="+- 0 0 -90"/>
                <a:gd name="f29" fmla="*/ f3 1 106"/>
                <a:gd name="f30" fmla="*/ f4 1 107"/>
                <a:gd name="f31" fmla="val f5"/>
                <a:gd name="f32" fmla="val f6"/>
                <a:gd name="f33" fmla="val f7"/>
                <a:gd name="f34" fmla="*/ f28 f0 1"/>
                <a:gd name="f35" fmla="+- f33 0 f31"/>
                <a:gd name="f36" fmla="+- f32 0 f31"/>
                <a:gd name="f37" fmla="*/ f34 1 f2"/>
                <a:gd name="f38" fmla="*/ f36 1 106"/>
                <a:gd name="f39" fmla="*/ f35 1 107"/>
                <a:gd name="f40" fmla="*/ 106 f36 1"/>
                <a:gd name="f41" fmla="*/ 54 f35 1"/>
                <a:gd name="f42" fmla="*/ 55 f36 1"/>
                <a:gd name="f43" fmla="*/ 107 f35 1"/>
                <a:gd name="f44" fmla="*/ 1 f36 1"/>
                <a:gd name="f45" fmla="*/ 0 f35 1"/>
                <a:gd name="f46" fmla="*/ 54 f36 1"/>
                <a:gd name="f47" fmla="*/ 15 f35 1"/>
                <a:gd name="f48" fmla="*/ 15 f36 1"/>
                <a:gd name="f49" fmla="*/ 53 f35 1"/>
                <a:gd name="f50" fmla="*/ 92 f35 1"/>
                <a:gd name="f51" fmla="*/ 92 f36 1"/>
                <a:gd name="f52" fmla="+- f37 0 f1"/>
                <a:gd name="f53" fmla="*/ f40 1 106"/>
                <a:gd name="f54" fmla="*/ f41 1 107"/>
                <a:gd name="f55" fmla="*/ f42 1 106"/>
                <a:gd name="f56" fmla="*/ f43 1 107"/>
                <a:gd name="f57" fmla="*/ f44 1 106"/>
                <a:gd name="f58" fmla="*/ f45 1 107"/>
                <a:gd name="f59" fmla="*/ f46 1 106"/>
                <a:gd name="f60" fmla="*/ f47 1 107"/>
                <a:gd name="f61" fmla="*/ f48 1 106"/>
                <a:gd name="f62" fmla="*/ f49 1 107"/>
                <a:gd name="f63" fmla="*/ f50 1 107"/>
                <a:gd name="f64" fmla="*/ f51 1 106"/>
                <a:gd name="f65" fmla="*/ 0 1 f38"/>
                <a:gd name="f66" fmla="*/ f32 1 f38"/>
                <a:gd name="f67" fmla="*/ 0 1 f39"/>
                <a:gd name="f68" fmla="*/ f33 1 f39"/>
                <a:gd name="f69" fmla="*/ f53 1 f38"/>
                <a:gd name="f70" fmla="*/ f54 1 f39"/>
                <a:gd name="f71" fmla="*/ f55 1 f38"/>
                <a:gd name="f72" fmla="*/ f56 1 f39"/>
                <a:gd name="f73" fmla="*/ f57 1 f38"/>
                <a:gd name="f74" fmla="*/ f58 1 f39"/>
                <a:gd name="f75" fmla="*/ f59 1 f38"/>
                <a:gd name="f76" fmla="*/ f60 1 f39"/>
                <a:gd name="f77" fmla="*/ f61 1 f38"/>
                <a:gd name="f78" fmla="*/ f62 1 f39"/>
                <a:gd name="f79" fmla="*/ f63 1 f39"/>
                <a:gd name="f80" fmla="*/ f64 1 f38"/>
                <a:gd name="f81" fmla="*/ f65 f29 1"/>
                <a:gd name="f82" fmla="*/ f66 f29 1"/>
                <a:gd name="f83" fmla="*/ f68 f30 1"/>
                <a:gd name="f84" fmla="*/ f67 f30 1"/>
                <a:gd name="f85" fmla="*/ f69 f29 1"/>
                <a:gd name="f86" fmla="*/ f70 f30 1"/>
                <a:gd name="f87" fmla="*/ f71 f29 1"/>
                <a:gd name="f88" fmla="*/ f72 f30 1"/>
                <a:gd name="f89" fmla="*/ f73 f29 1"/>
                <a:gd name="f90" fmla="*/ f74 f30 1"/>
                <a:gd name="f91" fmla="*/ f75 f29 1"/>
                <a:gd name="f92" fmla="*/ f76 f30 1"/>
                <a:gd name="f93" fmla="*/ f77 f29 1"/>
                <a:gd name="f94" fmla="*/ f78 f30 1"/>
                <a:gd name="f95" fmla="*/ f79 f30 1"/>
                <a:gd name="f96" fmla="*/ f80 f29 1"/>
              </a:gdLst>
              <a:ahLst/>
              <a:cxnLst>
                <a:cxn ang="3cd4">
                  <a:pos x="hc" y="t"/>
                </a:cxn>
                <a:cxn ang="0">
                  <a:pos x="r" y="vc"/>
                </a:cxn>
                <a:cxn ang="cd4">
                  <a:pos x="hc" y="b"/>
                </a:cxn>
                <a:cxn ang="cd2">
                  <a:pos x="l" y="vc"/>
                </a:cxn>
                <a:cxn ang="f52">
                  <a:pos x="f85" y="f86"/>
                </a:cxn>
                <a:cxn ang="f52">
                  <a:pos x="f87" y="f88"/>
                </a:cxn>
                <a:cxn ang="f52">
                  <a:pos x="f89" y="f86"/>
                </a:cxn>
                <a:cxn ang="f52">
                  <a:pos x="f87" y="f90"/>
                </a:cxn>
                <a:cxn ang="f52">
                  <a:pos x="f85" y="f86"/>
                </a:cxn>
                <a:cxn ang="f52">
                  <a:pos x="f91" y="f92"/>
                </a:cxn>
                <a:cxn ang="f52">
                  <a:pos x="f93" y="f94"/>
                </a:cxn>
                <a:cxn ang="f52">
                  <a:pos x="f91" y="f95"/>
                </a:cxn>
                <a:cxn ang="f52">
                  <a:pos x="f96" y="f86"/>
                </a:cxn>
                <a:cxn ang="f52">
                  <a:pos x="f91" y="f92"/>
                </a:cxn>
              </a:cxnLst>
              <a:rect l="f81" t="f84" r="f82" b="f83"/>
              <a:pathLst>
                <a:path w="106" h="107">
                  <a:moveTo>
                    <a:pt x="f6" y="f8"/>
                  </a:moveTo>
                  <a:cubicBezTo>
                    <a:pt x="f6" y="f9"/>
                    <a:pt x="f10" y="f7"/>
                    <a:pt x="f11" y="f7"/>
                  </a:cubicBezTo>
                  <a:cubicBezTo>
                    <a:pt x="f12" y="f7"/>
                    <a:pt x="f13" y="f9"/>
                    <a:pt x="f13" y="f8"/>
                  </a:cubicBezTo>
                  <a:cubicBezTo>
                    <a:pt x="f5" y="f14"/>
                    <a:pt x="f15" y="f5"/>
                    <a:pt x="f11" y="f5"/>
                  </a:cubicBezTo>
                  <a:cubicBezTo>
                    <a:pt x="f10" y="f5"/>
                    <a:pt x="f6" y="f14"/>
                    <a:pt x="f6" y="f8"/>
                  </a:cubicBezTo>
                  <a:close/>
                  <a:moveTo>
                    <a:pt x="f8" y="f16"/>
                  </a:moveTo>
                  <a:cubicBezTo>
                    <a:pt x="f17" y="f16"/>
                    <a:pt x="f18" y="f19"/>
                    <a:pt x="f16" y="f20"/>
                  </a:cubicBezTo>
                  <a:cubicBezTo>
                    <a:pt x="f16" y="f21"/>
                    <a:pt x="f22" y="f23"/>
                    <a:pt x="f8" y="f23"/>
                  </a:cubicBezTo>
                  <a:cubicBezTo>
                    <a:pt x="f21" y="f24"/>
                    <a:pt x="f25" y="f26"/>
                    <a:pt x="f23" y="f8"/>
                  </a:cubicBezTo>
                  <a:cubicBezTo>
                    <a:pt x="f23" y="f27"/>
                    <a:pt x="f26" y="f16"/>
                    <a:pt x="f8" y="f16"/>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392" name="Freeform 402">
              <a:extLst>
                <a:ext uri="{FF2B5EF4-FFF2-40B4-BE49-F238E27FC236}">
                  <a16:creationId xmlns:a16="http://schemas.microsoft.com/office/drawing/2014/main" id="{07B27410-9787-1A6F-1476-ECC1BD9C6877}"/>
                </a:ext>
              </a:extLst>
            </p:cNvPr>
            <p:cNvSpPr/>
            <p:nvPr/>
          </p:nvSpPr>
          <p:spPr>
            <a:xfrm>
              <a:off x="10557488" y="4600849"/>
              <a:ext cx="153984" cy="153984"/>
            </a:xfrm>
            <a:custGeom>
              <a:avLst/>
              <a:gdLst>
                <a:gd name="f0" fmla="val 10800000"/>
                <a:gd name="f1" fmla="val 5400000"/>
                <a:gd name="f2" fmla="val 180"/>
                <a:gd name="f3" fmla="val w"/>
                <a:gd name="f4" fmla="val h"/>
                <a:gd name="f5" fmla="val 0"/>
                <a:gd name="f6" fmla="val 106"/>
                <a:gd name="f7" fmla="val 53"/>
                <a:gd name="f8" fmla="val 23"/>
                <a:gd name="f9" fmla="val 84"/>
                <a:gd name="f10" fmla="val 54"/>
                <a:gd name="f11" fmla="val 83"/>
                <a:gd name="f12" fmla="val 15"/>
                <a:gd name="f13" fmla="val 74"/>
                <a:gd name="f14" fmla="val 32"/>
                <a:gd name="f15" fmla="val 92"/>
                <a:gd name="f16" fmla="val 73"/>
                <a:gd name="f17" fmla="val 93"/>
                <a:gd name="f18" fmla="val 91"/>
                <a:gd name="f19" fmla="val 75"/>
                <a:gd name="f20" fmla="val 33"/>
                <a:gd name="f21" fmla="val 76"/>
                <a:gd name="f22" fmla="val 16"/>
                <a:gd name="f23" fmla="val 55"/>
                <a:gd name="f24" fmla="val 31"/>
                <a:gd name="f25" fmla="+- 0 0 -90"/>
                <a:gd name="f26" fmla="*/ f3 1 106"/>
                <a:gd name="f27" fmla="*/ f4 1 106"/>
                <a:gd name="f28" fmla="val f5"/>
                <a:gd name="f29" fmla="val f6"/>
                <a:gd name="f30" fmla="*/ f25 f0 1"/>
                <a:gd name="f31" fmla="+- f29 0 f28"/>
                <a:gd name="f32" fmla="*/ f30 1 f2"/>
                <a:gd name="f33" fmla="*/ f31 1 106"/>
                <a:gd name="f34" fmla="*/ 53 f31 1"/>
                <a:gd name="f35" fmla="*/ 106 f31 1"/>
                <a:gd name="f36" fmla="*/ 0 f31 1"/>
                <a:gd name="f37" fmla="*/ 54 f31 1"/>
                <a:gd name="f38" fmla="*/ 15 f31 1"/>
                <a:gd name="f39" fmla="*/ 92 f31 1"/>
                <a:gd name="f40" fmla="*/ 91 f31 1"/>
                <a:gd name="f41" fmla="*/ 55 f31 1"/>
                <a:gd name="f42" fmla="+- f32 0 f1"/>
                <a:gd name="f43" fmla="*/ f34 1 106"/>
                <a:gd name="f44" fmla="*/ f35 1 106"/>
                <a:gd name="f45" fmla="*/ f36 1 106"/>
                <a:gd name="f46" fmla="*/ f37 1 106"/>
                <a:gd name="f47" fmla="*/ f38 1 106"/>
                <a:gd name="f48" fmla="*/ f39 1 106"/>
                <a:gd name="f49" fmla="*/ f40 1 106"/>
                <a:gd name="f50" fmla="*/ f41 1 106"/>
                <a:gd name="f51" fmla="*/ 0 1 f33"/>
                <a:gd name="f52" fmla="*/ f29 1 f33"/>
                <a:gd name="f53" fmla="*/ f43 1 f33"/>
                <a:gd name="f54" fmla="*/ f44 1 f33"/>
                <a:gd name="f55" fmla="*/ f45 1 f33"/>
                <a:gd name="f56" fmla="*/ f46 1 f33"/>
                <a:gd name="f57" fmla="*/ f47 1 f33"/>
                <a:gd name="f58" fmla="*/ f48 1 f33"/>
                <a:gd name="f59" fmla="*/ f49 1 f33"/>
                <a:gd name="f60" fmla="*/ f50 1 f33"/>
                <a:gd name="f61" fmla="*/ f51 f26 1"/>
                <a:gd name="f62" fmla="*/ f52 f26 1"/>
                <a:gd name="f63" fmla="*/ f52 f27 1"/>
                <a:gd name="f64" fmla="*/ f51 f27 1"/>
                <a:gd name="f65" fmla="*/ f53 f26 1"/>
                <a:gd name="f66" fmla="*/ f54 f27 1"/>
                <a:gd name="f67" fmla="*/ f55 f26 1"/>
                <a:gd name="f68" fmla="*/ f56 f27 1"/>
                <a:gd name="f69" fmla="*/ f56 f26 1"/>
                <a:gd name="f70" fmla="*/ f55 f27 1"/>
                <a:gd name="f71" fmla="*/ f54 f26 1"/>
                <a:gd name="f72" fmla="*/ f57 f26 1"/>
                <a:gd name="f73" fmla="*/ f53 f27 1"/>
                <a:gd name="f74" fmla="*/ f58 f27 1"/>
                <a:gd name="f75" fmla="*/ f59 f26 1"/>
                <a:gd name="f76" fmla="*/ f60 f26 1"/>
                <a:gd name="f77" fmla="*/ f57 f27 1"/>
              </a:gdLst>
              <a:ahLst/>
              <a:cxnLst>
                <a:cxn ang="3cd4">
                  <a:pos x="hc" y="t"/>
                </a:cxn>
                <a:cxn ang="0">
                  <a:pos x="r" y="vc"/>
                </a:cxn>
                <a:cxn ang="cd4">
                  <a:pos x="hc" y="b"/>
                </a:cxn>
                <a:cxn ang="cd2">
                  <a:pos x="l" y="vc"/>
                </a:cxn>
                <a:cxn ang="f42">
                  <a:pos x="f65" y="f66"/>
                </a:cxn>
                <a:cxn ang="f42">
                  <a:pos x="f67" y="f68"/>
                </a:cxn>
                <a:cxn ang="f42">
                  <a:pos x="f69" y="f70"/>
                </a:cxn>
                <a:cxn ang="f42">
                  <a:pos x="f71" y="f68"/>
                </a:cxn>
                <a:cxn ang="f42">
                  <a:pos x="f65" y="f66"/>
                </a:cxn>
                <a:cxn ang="f42">
                  <a:pos x="f72" y="f73"/>
                </a:cxn>
                <a:cxn ang="f42">
                  <a:pos x="f65" y="f74"/>
                </a:cxn>
                <a:cxn ang="f42">
                  <a:pos x="f75" y="f68"/>
                </a:cxn>
                <a:cxn ang="f42">
                  <a:pos x="f76" y="f77"/>
                </a:cxn>
                <a:cxn ang="f42">
                  <a:pos x="f72" y="f73"/>
                </a:cxn>
              </a:cxnLst>
              <a:rect l="f61" t="f64" r="f62" b="f63"/>
              <a:pathLst>
                <a:path w="106" h="106">
                  <a:moveTo>
                    <a:pt x="f7" y="f6"/>
                  </a:moveTo>
                  <a:cubicBezTo>
                    <a:pt x="f8" y="f6"/>
                    <a:pt x="f5" y="f9"/>
                    <a:pt x="f5" y="f10"/>
                  </a:cubicBezTo>
                  <a:cubicBezTo>
                    <a:pt x="f5" y="f8"/>
                    <a:pt x="f8" y="f5"/>
                    <a:pt x="f10" y="f5"/>
                  </a:cubicBezTo>
                  <a:cubicBezTo>
                    <a:pt x="f11" y="f5"/>
                    <a:pt x="f6" y="f8"/>
                    <a:pt x="f6" y="f10"/>
                  </a:cubicBezTo>
                  <a:cubicBezTo>
                    <a:pt x="f6" y="f9"/>
                    <a:pt x="f11" y="f6"/>
                    <a:pt x="f7" y="f6"/>
                  </a:cubicBezTo>
                  <a:close/>
                  <a:moveTo>
                    <a:pt x="f12" y="f7"/>
                  </a:moveTo>
                  <a:cubicBezTo>
                    <a:pt x="f12" y="f13"/>
                    <a:pt x="f14" y="f15"/>
                    <a:pt x="f7" y="f15"/>
                  </a:cubicBezTo>
                  <a:cubicBezTo>
                    <a:pt x="f16" y="f17"/>
                    <a:pt x="f18" y="f19"/>
                    <a:pt x="f18" y="f10"/>
                  </a:cubicBezTo>
                  <a:cubicBezTo>
                    <a:pt x="f15" y="f20"/>
                    <a:pt x="f21" y="f22"/>
                    <a:pt x="f23" y="f12"/>
                  </a:cubicBezTo>
                  <a:cubicBezTo>
                    <a:pt x="f14" y="f12"/>
                    <a:pt x="f12" y="f24"/>
                    <a:pt x="f12" y="f7"/>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393" name="Freeform 403">
              <a:extLst>
                <a:ext uri="{FF2B5EF4-FFF2-40B4-BE49-F238E27FC236}">
                  <a16:creationId xmlns:a16="http://schemas.microsoft.com/office/drawing/2014/main" id="{5F4A6F43-2730-5E90-AAF7-FBF9E1EF467A}"/>
                </a:ext>
              </a:extLst>
            </p:cNvPr>
            <p:cNvSpPr/>
            <p:nvPr/>
          </p:nvSpPr>
          <p:spPr>
            <a:xfrm>
              <a:off x="10532086" y="5183459"/>
              <a:ext cx="157167" cy="182559"/>
            </a:xfrm>
            <a:custGeom>
              <a:avLst/>
              <a:gdLst>
                <a:gd name="f0" fmla="val 10800000"/>
                <a:gd name="f1" fmla="val 5400000"/>
                <a:gd name="f2" fmla="val 180"/>
                <a:gd name="f3" fmla="val w"/>
                <a:gd name="f4" fmla="val h"/>
                <a:gd name="f5" fmla="val 0"/>
                <a:gd name="f6" fmla="val 109"/>
                <a:gd name="f7" fmla="val 126"/>
                <a:gd name="f8" fmla="val 18"/>
                <a:gd name="f9" fmla="val 49"/>
                <a:gd name="f10" fmla="val 34"/>
                <a:gd name="f11" fmla="val 79"/>
                <a:gd name="f12" fmla="val 67"/>
                <a:gd name="f13" fmla="val 101"/>
                <a:gd name="f14" fmla="val 100"/>
                <a:gd name="f15" fmla="val 116"/>
                <a:gd name="f16" fmla="val 89"/>
                <a:gd name="f17" fmla="val 117"/>
                <a:gd name="f18" fmla="val 78"/>
                <a:gd name="f19" fmla="val 104"/>
                <a:gd name="f20" fmla="val 69"/>
                <a:gd name="f21" fmla="val 94"/>
                <a:gd name="f22" fmla="val 60"/>
                <a:gd name="f23" fmla="val 85"/>
                <a:gd name="f24" fmla="val 50"/>
                <a:gd name="f25" fmla="val 76"/>
                <a:gd name="f26" fmla="val 92"/>
                <a:gd name="f27" fmla="val 44"/>
                <a:gd name="f28" fmla="val 40"/>
                <a:gd name="f29" fmla="val 35"/>
                <a:gd name="f30" fmla="val 110"/>
                <a:gd name="f31" fmla="val 37"/>
                <a:gd name="f32" fmla="val 63"/>
                <a:gd name="f33" fmla="val 33"/>
                <a:gd name="f34" fmla="val 20"/>
                <a:gd name="f35" fmla="val 17"/>
                <a:gd name="f36" fmla="val 38"/>
                <a:gd name="f37" fmla="val 15"/>
                <a:gd name="f38" fmla="val 13"/>
                <a:gd name="f39" fmla="val 32"/>
                <a:gd name="f40" fmla="val 2"/>
                <a:gd name="f41" fmla="val 11"/>
                <a:gd name="f42" fmla="+- 0 0 -90"/>
                <a:gd name="f43" fmla="*/ f3 1 109"/>
                <a:gd name="f44" fmla="*/ f4 1 126"/>
                <a:gd name="f45" fmla="val f5"/>
                <a:gd name="f46" fmla="val f6"/>
                <a:gd name="f47" fmla="val f7"/>
                <a:gd name="f48" fmla="*/ f42 f0 1"/>
                <a:gd name="f49" fmla="+- f47 0 f45"/>
                <a:gd name="f50" fmla="+- f46 0 f45"/>
                <a:gd name="f51" fmla="*/ f48 1 f2"/>
                <a:gd name="f52" fmla="*/ f50 1 109"/>
                <a:gd name="f53" fmla="*/ f49 1 126"/>
                <a:gd name="f54" fmla="*/ 18 f50 1"/>
                <a:gd name="f55" fmla="*/ 0 f49 1"/>
                <a:gd name="f56" fmla="*/ 109 f50 1"/>
                <a:gd name="f57" fmla="*/ 101 f49 1"/>
                <a:gd name="f58" fmla="*/ 78 f50 1"/>
                <a:gd name="f59" fmla="*/ 104 f49 1"/>
                <a:gd name="f60" fmla="*/ 50 f50 1"/>
                <a:gd name="f61" fmla="*/ 76 f49 1"/>
                <a:gd name="f62" fmla="*/ 126 f49 1"/>
                <a:gd name="f63" fmla="*/ 35 f50 1"/>
                <a:gd name="f64" fmla="*/ 79 f49 1"/>
                <a:gd name="f65" fmla="*/ 20 f50 1"/>
                <a:gd name="f66" fmla="*/ 40 f49 1"/>
                <a:gd name="f67" fmla="*/ 13 f50 1"/>
                <a:gd name="f68" fmla="*/ 32 f49 1"/>
                <a:gd name="f69" fmla="+- f51 0 f1"/>
                <a:gd name="f70" fmla="*/ f54 1 109"/>
                <a:gd name="f71" fmla="*/ f55 1 126"/>
                <a:gd name="f72" fmla="*/ f56 1 109"/>
                <a:gd name="f73" fmla="*/ f57 1 126"/>
                <a:gd name="f74" fmla="*/ f58 1 109"/>
                <a:gd name="f75" fmla="*/ f59 1 126"/>
                <a:gd name="f76" fmla="*/ f60 1 109"/>
                <a:gd name="f77" fmla="*/ f61 1 126"/>
                <a:gd name="f78" fmla="*/ f62 1 126"/>
                <a:gd name="f79" fmla="*/ f63 1 109"/>
                <a:gd name="f80" fmla="*/ f64 1 126"/>
                <a:gd name="f81" fmla="*/ f65 1 109"/>
                <a:gd name="f82" fmla="*/ f66 1 126"/>
                <a:gd name="f83" fmla="*/ f67 1 109"/>
                <a:gd name="f84" fmla="*/ f68 1 126"/>
                <a:gd name="f85" fmla="*/ 0 1 f52"/>
                <a:gd name="f86" fmla="*/ f46 1 f52"/>
                <a:gd name="f87" fmla="*/ 0 1 f53"/>
                <a:gd name="f88" fmla="*/ f47 1 f53"/>
                <a:gd name="f89" fmla="*/ f70 1 f52"/>
                <a:gd name="f90" fmla="*/ f71 1 f53"/>
                <a:gd name="f91" fmla="*/ f72 1 f52"/>
                <a:gd name="f92" fmla="*/ f73 1 f53"/>
                <a:gd name="f93" fmla="*/ f74 1 f52"/>
                <a:gd name="f94" fmla="*/ f75 1 f53"/>
                <a:gd name="f95" fmla="*/ f76 1 f52"/>
                <a:gd name="f96" fmla="*/ f77 1 f53"/>
                <a:gd name="f97" fmla="*/ f78 1 f53"/>
                <a:gd name="f98" fmla="*/ f79 1 f52"/>
                <a:gd name="f99" fmla="*/ f80 1 f53"/>
                <a:gd name="f100" fmla="*/ f81 1 f52"/>
                <a:gd name="f101" fmla="*/ f82 1 f53"/>
                <a:gd name="f102" fmla="*/ f83 1 f52"/>
                <a:gd name="f103" fmla="*/ f84 1 f53"/>
                <a:gd name="f104" fmla="*/ f85 f43 1"/>
                <a:gd name="f105" fmla="*/ f86 f43 1"/>
                <a:gd name="f106" fmla="*/ f88 f44 1"/>
                <a:gd name="f107" fmla="*/ f87 f44 1"/>
                <a:gd name="f108" fmla="*/ f89 f43 1"/>
                <a:gd name="f109" fmla="*/ f90 f44 1"/>
                <a:gd name="f110" fmla="*/ f91 f43 1"/>
                <a:gd name="f111" fmla="*/ f92 f44 1"/>
                <a:gd name="f112" fmla="*/ f93 f43 1"/>
                <a:gd name="f113" fmla="*/ f94 f44 1"/>
                <a:gd name="f114" fmla="*/ f95 f43 1"/>
                <a:gd name="f115" fmla="*/ f96 f44 1"/>
                <a:gd name="f116" fmla="*/ f97 f44 1"/>
                <a:gd name="f117" fmla="*/ f98 f43 1"/>
                <a:gd name="f118" fmla="*/ f99 f44 1"/>
                <a:gd name="f119" fmla="*/ f100 f43 1"/>
                <a:gd name="f120" fmla="*/ f101 f44 1"/>
                <a:gd name="f121" fmla="*/ f102 f43 1"/>
                <a:gd name="f122" fmla="*/ f103 f44 1"/>
              </a:gdLst>
              <a:ahLst/>
              <a:cxnLst>
                <a:cxn ang="3cd4">
                  <a:pos x="hc" y="t"/>
                </a:cxn>
                <a:cxn ang="0">
                  <a:pos x="r" y="vc"/>
                </a:cxn>
                <a:cxn ang="cd4">
                  <a:pos x="hc" y="b"/>
                </a:cxn>
                <a:cxn ang="cd2">
                  <a:pos x="l" y="vc"/>
                </a:cxn>
                <a:cxn ang="f69">
                  <a:pos x="f108" y="f109"/>
                </a:cxn>
                <a:cxn ang="f69">
                  <a:pos x="f110" y="f111"/>
                </a:cxn>
                <a:cxn ang="f69">
                  <a:pos x="f112" y="f113"/>
                </a:cxn>
                <a:cxn ang="f69">
                  <a:pos x="f114" y="f115"/>
                </a:cxn>
                <a:cxn ang="f69">
                  <a:pos x="f114" y="f116"/>
                </a:cxn>
                <a:cxn ang="f69">
                  <a:pos x="f117" y="f116"/>
                </a:cxn>
                <a:cxn ang="f69">
                  <a:pos x="f117" y="f118"/>
                </a:cxn>
                <a:cxn ang="f69">
                  <a:pos x="f119" y="f120"/>
                </a:cxn>
                <a:cxn ang="f69">
                  <a:pos x="f121" y="f122"/>
                </a:cxn>
                <a:cxn ang="f69">
                  <a:pos x="f108" y="f109"/>
                </a:cxn>
              </a:cxnLst>
              <a:rect l="f104" t="f107" r="f105" b="f106"/>
              <a:pathLst>
                <a:path w="109" h="126">
                  <a:moveTo>
                    <a:pt x="f8" y="f5"/>
                  </a:moveTo>
                  <a:cubicBezTo>
                    <a:pt x="f9" y="f10"/>
                    <a:pt x="f11" y="f12"/>
                    <a:pt x="f6" y="f13"/>
                  </a:cubicBezTo>
                  <a:cubicBezTo>
                    <a:pt x="f14" y="f15"/>
                    <a:pt x="f16" y="f17"/>
                    <a:pt x="f18" y="f19"/>
                  </a:cubicBezTo>
                  <a:cubicBezTo>
                    <a:pt x="f20" y="f21"/>
                    <a:pt x="f22" y="f23"/>
                    <a:pt x="f24" y="f25"/>
                  </a:cubicBezTo>
                  <a:cubicBezTo>
                    <a:pt x="f24" y="f26"/>
                    <a:pt x="f24" y="f6"/>
                    <a:pt x="f24" y="f7"/>
                  </a:cubicBezTo>
                  <a:cubicBezTo>
                    <a:pt x="f27" y="f7"/>
                    <a:pt x="f28" y="f7"/>
                    <a:pt x="f29" y="f7"/>
                  </a:cubicBezTo>
                  <a:cubicBezTo>
                    <a:pt x="f29" y="f30"/>
                    <a:pt x="f10" y="f21"/>
                    <a:pt x="f29" y="f11"/>
                  </a:cubicBezTo>
                  <a:cubicBezTo>
                    <a:pt x="f31" y="f32"/>
                    <a:pt x="f33" y="f24"/>
                    <a:pt x="f34" y="f28"/>
                  </a:cubicBezTo>
                  <a:cubicBezTo>
                    <a:pt x="f35" y="f36"/>
                    <a:pt x="f37" y="f29"/>
                    <a:pt x="f38" y="f39"/>
                  </a:cubicBezTo>
                  <a:cubicBezTo>
                    <a:pt x="f5" y="f8"/>
                    <a:pt x="f40" y="f41"/>
                    <a:pt x="f8" y="f5"/>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394" name="Freeform 404">
              <a:extLst>
                <a:ext uri="{FF2B5EF4-FFF2-40B4-BE49-F238E27FC236}">
                  <a16:creationId xmlns:a16="http://schemas.microsoft.com/office/drawing/2014/main" id="{D02AA72F-73EC-8E50-5222-F805FD0308BC}"/>
                </a:ext>
              </a:extLst>
            </p:cNvPr>
            <p:cNvSpPr/>
            <p:nvPr/>
          </p:nvSpPr>
          <p:spPr>
            <a:xfrm>
              <a:off x="10298722" y="4418289"/>
              <a:ext cx="153984" cy="155576"/>
            </a:xfrm>
            <a:custGeom>
              <a:avLst/>
              <a:gdLst>
                <a:gd name="f0" fmla="val 10800000"/>
                <a:gd name="f1" fmla="val 5400000"/>
                <a:gd name="f2" fmla="val 180"/>
                <a:gd name="f3" fmla="val w"/>
                <a:gd name="f4" fmla="val h"/>
                <a:gd name="f5" fmla="val 0"/>
                <a:gd name="f6" fmla="val 106"/>
                <a:gd name="f7" fmla="val 107"/>
                <a:gd name="f8" fmla="val 53"/>
                <a:gd name="f9" fmla="val 23"/>
                <a:gd name="f10" fmla="val 84"/>
                <a:gd name="f11" fmla="val 54"/>
                <a:gd name="f12" fmla="val 24"/>
                <a:gd name="f13" fmla="val 22"/>
                <a:gd name="f14" fmla="val 1"/>
                <a:gd name="f15" fmla="val 52"/>
                <a:gd name="f16" fmla="val 82"/>
                <a:gd name="f17" fmla="val 83"/>
                <a:gd name="f18" fmla="val 91"/>
                <a:gd name="f19" fmla="val 32"/>
                <a:gd name="f20" fmla="val 75"/>
                <a:gd name="f21" fmla="val 16"/>
                <a:gd name="f22" fmla="val 15"/>
                <a:gd name="f23" fmla="val 14"/>
                <a:gd name="f24" fmla="val 31"/>
                <a:gd name="f25" fmla="val 30"/>
                <a:gd name="f26" fmla="val 92"/>
                <a:gd name="f27" fmla="+- 0 0 -90"/>
                <a:gd name="f28" fmla="*/ f3 1 106"/>
                <a:gd name="f29" fmla="*/ f4 1 107"/>
                <a:gd name="f30" fmla="val f5"/>
                <a:gd name="f31" fmla="val f6"/>
                <a:gd name="f32" fmla="val f7"/>
                <a:gd name="f33" fmla="*/ f27 f0 1"/>
                <a:gd name="f34" fmla="+- f32 0 f30"/>
                <a:gd name="f35" fmla="+- f31 0 f30"/>
                <a:gd name="f36" fmla="*/ f33 1 f2"/>
                <a:gd name="f37" fmla="*/ f35 1 106"/>
                <a:gd name="f38" fmla="*/ f34 1 107"/>
                <a:gd name="f39" fmla="*/ 53 f35 1"/>
                <a:gd name="f40" fmla="*/ 107 f34 1"/>
                <a:gd name="f41" fmla="*/ 0 f35 1"/>
                <a:gd name="f42" fmla="*/ 54 f34 1"/>
                <a:gd name="f43" fmla="*/ 52 f35 1"/>
                <a:gd name="f44" fmla="*/ 1 f34 1"/>
                <a:gd name="f45" fmla="*/ 106 f35 1"/>
                <a:gd name="f46" fmla="*/ 91 f35 1"/>
                <a:gd name="f47" fmla="*/ 16 f34 1"/>
                <a:gd name="f48" fmla="*/ 14 f35 1"/>
                <a:gd name="f49" fmla="*/ 92 f34 1"/>
                <a:gd name="f50" fmla="+- f36 0 f1"/>
                <a:gd name="f51" fmla="*/ f39 1 106"/>
                <a:gd name="f52" fmla="*/ f40 1 107"/>
                <a:gd name="f53" fmla="*/ f41 1 106"/>
                <a:gd name="f54" fmla="*/ f42 1 107"/>
                <a:gd name="f55" fmla="*/ f43 1 106"/>
                <a:gd name="f56" fmla="*/ f44 1 107"/>
                <a:gd name="f57" fmla="*/ f45 1 106"/>
                <a:gd name="f58" fmla="*/ f46 1 106"/>
                <a:gd name="f59" fmla="*/ f47 1 107"/>
                <a:gd name="f60" fmla="*/ f48 1 106"/>
                <a:gd name="f61" fmla="*/ f49 1 107"/>
                <a:gd name="f62" fmla="*/ 0 1 f37"/>
                <a:gd name="f63" fmla="*/ f31 1 f37"/>
                <a:gd name="f64" fmla="*/ 0 1 f38"/>
                <a:gd name="f65" fmla="*/ f32 1 f38"/>
                <a:gd name="f66" fmla="*/ f51 1 f37"/>
                <a:gd name="f67" fmla="*/ f52 1 f38"/>
                <a:gd name="f68" fmla="*/ f53 1 f37"/>
                <a:gd name="f69" fmla="*/ f54 1 f38"/>
                <a:gd name="f70" fmla="*/ f55 1 f37"/>
                <a:gd name="f71" fmla="*/ f56 1 f38"/>
                <a:gd name="f72" fmla="*/ f57 1 f37"/>
                <a:gd name="f73" fmla="*/ f58 1 f37"/>
                <a:gd name="f74" fmla="*/ f59 1 f38"/>
                <a:gd name="f75" fmla="*/ f60 1 f37"/>
                <a:gd name="f76" fmla="*/ f61 1 f38"/>
                <a:gd name="f77" fmla="*/ f62 f28 1"/>
                <a:gd name="f78" fmla="*/ f63 f28 1"/>
                <a:gd name="f79" fmla="*/ f65 f29 1"/>
                <a:gd name="f80" fmla="*/ f64 f29 1"/>
                <a:gd name="f81" fmla="*/ f66 f28 1"/>
                <a:gd name="f82" fmla="*/ f67 f29 1"/>
                <a:gd name="f83" fmla="*/ f68 f28 1"/>
                <a:gd name="f84" fmla="*/ f69 f29 1"/>
                <a:gd name="f85" fmla="*/ f70 f28 1"/>
                <a:gd name="f86" fmla="*/ f71 f29 1"/>
                <a:gd name="f87" fmla="*/ f72 f28 1"/>
                <a:gd name="f88" fmla="*/ f73 f28 1"/>
                <a:gd name="f89" fmla="*/ f74 f29 1"/>
                <a:gd name="f90" fmla="*/ f75 f28 1"/>
                <a:gd name="f91" fmla="*/ f76 f29 1"/>
              </a:gdLst>
              <a:ahLst/>
              <a:cxnLst>
                <a:cxn ang="3cd4">
                  <a:pos x="hc" y="t"/>
                </a:cxn>
                <a:cxn ang="0">
                  <a:pos x="r" y="vc"/>
                </a:cxn>
                <a:cxn ang="cd4">
                  <a:pos x="hc" y="b"/>
                </a:cxn>
                <a:cxn ang="cd2">
                  <a:pos x="l" y="vc"/>
                </a:cxn>
                <a:cxn ang="f50">
                  <a:pos x="f81" y="f82"/>
                </a:cxn>
                <a:cxn ang="f50">
                  <a:pos x="f83" y="f84"/>
                </a:cxn>
                <a:cxn ang="f50">
                  <a:pos x="f85" y="f86"/>
                </a:cxn>
                <a:cxn ang="f50">
                  <a:pos x="f87" y="f84"/>
                </a:cxn>
                <a:cxn ang="f50">
                  <a:pos x="f81" y="f82"/>
                </a:cxn>
                <a:cxn ang="f50">
                  <a:pos x="f88" y="f84"/>
                </a:cxn>
                <a:cxn ang="f50">
                  <a:pos x="f81" y="f89"/>
                </a:cxn>
                <a:cxn ang="f50">
                  <a:pos x="f90" y="f84"/>
                </a:cxn>
                <a:cxn ang="f50">
                  <a:pos x="f81" y="f91"/>
                </a:cxn>
                <a:cxn ang="f50">
                  <a:pos x="f88" y="f84"/>
                </a:cxn>
              </a:cxnLst>
              <a:rect l="f77" t="f80" r="f78" b="f79"/>
              <a:pathLst>
                <a:path w="106" h="107">
                  <a:moveTo>
                    <a:pt x="f8" y="f7"/>
                  </a:moveTo>
                  <a:cubicBezTo>
                    <a:pt x="f9" y="f7"/>
                    <a:pt x="f5" y="f10"/>
                    <a:pt x="f5" y="f11"/>
                  </a:cubicBezTo>
                  <a:cubicBezTo>
                    <a:pt x="f5" y="f12"/>
                    <a:pt x="f13" y="f14"/>
                    <a:pt x="f15" y="f14"/>
                  </a:cubicBezTo>
                  <a:cubicBezTo>
                    <a:pt x="f16" y="f5"/>
                    <a:pt x="f6" y="f12"/>
                    <a:pt x="f6" y="f11"/>
                  </a:cubicBezTo>
                  <a:cubicBezTo>
                    <a:pt x="f6" y="f17"/>
                    <a:pt x="f16" y="f7"/>
                    <a:pt x="f8" y="f7"/>
                  </a:cubicBezTo>
                  <a:close/>
                  <a:moveTo>
                    <a:pt x="f18" y="f11"/>
                  </a:moveTo>
                  <a:cubicBezTo>
                    <a:pt x="f18" y="f19"/>
                    <a:pt x="f20" y="f21"/>
                    <a:pt x="f8" y="f21"/>
                  </a:cubicBezTo>
                  <a:cubicBezTo>
                    <a:pt x="f19" y="f22"/>
                    <a:pt x="f23" y="f24"/>
                    <a:pt x="f23" y="f11"/>
                  </a:cubicBezTo>
                  <a:cubicBezTo>
                    <a:pt x="f23" y="f20"/>
                    <a:pt x="f25" y="f26"/>
                    <a:pt x="f8" y="f26"/>
                  </a:cubicBezTo>
                  <a:cubicBezTo>
                    <a:pt x="f20" y="f18"/>
                    <a:pt x="f18" y="f20"/>
                    <a:pt x="f18" y="f11"/>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395" name="Freeform 405">
              <a:extLst>
                <a:ext uri="{FF2B5EF4-FFF2-40B4-BE49-F238E27FC236}">
                  <a16:creationId xmlns:a16="http://schemas.microsoft.com/office/drawing/2014/main" id="{FE018210-5C22-849D-9702-8DC486C936DE}"/>
                </a:ext>
              </a:extLst>
            </p:cNvPr>
            <p:cNvSpPr/>
            <p:nvPr/>
          </p:nvSpPr>
          <p:spPr>
            <a:xfrm>
              <a:off x="10297140" y="4600849"/>
              <a:ext cx="153984" cy="153984"/>
            </a:xfrm>
            <a:custGeom>
              <a:avLst/>
              <a:gdLst>
                <a:gd name="f0" fmla="val 10800000"/>
                <a:gd name="f1" fmla="val 5400000"/>
                <a:gd name="f2" fmla="val 180"/>
                <a:gd name="f3" fmla="val w"/>
                <a:gd name="f4" fmla="val h"/>
                <a:gd name="f5" fmla="val 0"/>
                <a:gd name="f6" fmla="val 107"/>
                <a:gd name="f7" fmla="val 55"/>
                <a:gd name="f8" fmla="val 85"/>
                <a:gd name="f9" fmla="val 79"/>
                <a:gd name="f10" fmla="val 52"/>
                <a:gd name="f11" fmla="val 106"/>
                <a:gd name="f12" fmla="val 23"/>
                <a:gd name="f13" fmla="val 105"/>
                <a:gd name="f14" fmla="val 81"/>
                <a:gd name="f15" fmla="val 1"/>
                <a:gd name="f16" fmla="val 53"/>
                <a:gd name="f17" fmla="val 25"/>
                <a:gd name="f18" fmla="val 54"/>
                <a:gd name="f19" fmla="val 15"/>
                <a:gd name="f20" fmla="val 33"/>
                <a:gd name="f21" fmla="val 32"/>
                <a:gd name="f22" fmla="val 74"/>
                <a:gd name="f23" fmla="val 92"/>
                <a:gd name="f24" fmla="val 75"/>
                <a:gd name="f25" fmla="val 76"/>
                <a:gd name="f26" fmla="+- 0 0 -90"/>
                <a:gd name="f27" fmla="*/ f3 1 107"/>
                <a:gd name="f28" fmla="*/ f4 1 107"/>
                <a:gd name="f29" fmla="val f5"/>
                <a:gd name="f30" fmla="val f6"/>
                <a:gd name="f31" fmla="*/ f26 f0 1"/>
                <a:gd name="f32" fmla="+- f30 0 f29"/>
                <a:gd name="f33" fmla="*/ f31 1 f2"/>
                <a:gd name="f34" fmla="*/ f32 1 107"/>
                <a:gd name="f35" fmla="*/ 107 f32 1"/>
                <a:gd name="f36" fmla="*/ 55 f32 1"/>
                <a:gd name="f37" fmla="*/ 52 f32 1"/>
                <a:gd name="f38" fmla="*/ 106 f32 1"/>
                <a:gd name="f39" fmla="*/ 1 f32 1"/>
                <a:gd name="f40" fmla="*/ 53 f32 1"/>
                <a:gd name="f41" fmla="*/ 0 f32 1"/>
                <a:gd name="f42" fmla="*/ 54 f32 1"/>
                <a:gd name="f43" fmla="*/ 15 f32 1"/>
                <a:gd name="f44" fmla="*/ 92 f32 1"/>
                <a:gd name="f45" fmla="+- f33 0 f1"/>
                <a:gd name="f46" fmla="*/ f35 1 107"/>
                <a:gd name="f47" fmla="*/ f36 1 107"/>
                <a:gd name="f48" fmla="*/ f37 1 107"/>
                <a:gd name="f49" fmla="*/ f38 1 107"/>
                <a:gd name="f50" fmla="*/ f39 1 107"/>
                <a:gd name="f51" fmla="*/ f40 1 107"/>
                <a:gd name="f52" fmla="*/ f41 1 107"/>
                <a:gd name="f53" fmla="*/ f42 1 107"/>
                <a:gd name="f54" fmla="*/ f43 1 107"/>
                <a:gd name="f55" fmla="*/ f44 1 107"/>
                <a:gd name="f56" fmla="*/ 0 1 f34"/>
                <a:gd name="f57" fmla="*/ f30 1 f34"/>
                <a:gd name="f58" fmla="*/ f46 1 f34"/>
                <a:gd name="f59" fmla="*/ f47 1 f34"/>
                <a:gd name="f60" fmla="*/ f48 1 f34"/>
                <a:gd name="f61" fmla="*/ f49 1 f34"/>
                <a:gd name="f62" fmla="*/ f50 1 f34"/>
                <a:gd name="f63" fmla="*/ f51 1 f34"/>
                <a:gd name="f64" fmla="*/ f52 1 f34"/>
                <a:gd name="f65" fmla="*/ f53 1 f34"/>
                <a:gd name="f66" fmla="*/ f54 1 f34"/>
                <a:gd name="f67" fmla="*/ f55 1 f34"/>
                <a:gd name="f68" fmla="*/ f56 f27 1"/>
                <a:gd name="f69" fmla="*/ f57 f27 1"/>
                <a:gd name="f70" fmla="*/ f57 f28 1"/>
                <a:gd name="f71" fmla="*/ f56 f28 1"/>
                <a:gd name="f72" fmla="*/ f58 f27 1"/>
                <a:gd name="f73" fmla="*/ f59 f28 1"/>
                <a:gd name="f74" fmla="*/ f60 f27 1"/>
                <a:gd name="f75" fmla="*/ f61 f28 1"/>
                <a:gd name="f76" fmla="*/ f62 f27 1"/>
                <a:gd name="f77" fmla="*/ f63 f28 1"/>
                <a:gd name="f78" fmla="*/ f59 f27 1"/>
                <a:gd name="f79" fmla="*/ f64 f28 1"/>
                <a:gd name="f80" fmla="*/ f65 f27 1"/>
                <a:gd name="f81" fmla="*/ f66 f28 1"/>
                <a:gd name="f82" fmla="*/ f66 f27 1"/>
                <a:gd name="f83" fmla="*/ f67 f28 1"/>
                <a:gd name="f84" fmla="*/ f67 f27 1"/>
                <a:gd name="f85" fmla="*/ f65 f28 1"/>
              </a:gdLst>
              <a:ahLst/>
              <a:cxnLst>
                <a:cxn ang="3cd4">
                  <a:pos x="hc" y="t"/>
                </a:cxn>
                <a:cxn ang="0">
                  <a:pos x="r" y="vc"/>
                </a:cxn>
                <a:cxn ang="cd4">
                  <a:pos x="hc" y="b"/>
                </a:cxn>
                <a:cxn ang="cd2">
                  <a:pos x="l" y="vc"/>
                </a:cxn>
                <a:cxn ang="f45">
                  <a:pos x="f72" y="f73"/>
                </a:cxn>
                <a:cxn ang="f45">
                  <a:pos x="f74" y="f75"/>
                </a:cxn>
                <a:cxn ang="f45">
                  <a:pos x="f76" y="f77"/>
                </a:cxn>
                <a:cxn ang="f45">
                  <a:pos x="f78" y="f79"/>
                </a:cxn>
                <a:cxn ang="f45">
                  <a:pos x="f72" y="f73"/>
                </a:cxn>
                <a:cxn ang="f45">
                  <a:pos x="f80" y="f81"/>
                </a:cxn>
                <a:cxn ang="f45">
                  <a:pos x="f82" y="f77"/>
                </a:cxn>
                <a:cxn ang="f45">
                  <a:pos x="f80" y="f83"/>
                </a:cxn>
                <a:cxn ang="f45">
                  <a:pos x="f84" y="f85"/>
                </a:cxn>
                <a:cxn ang="f45">
                  <a:pos x="f80" y="f81"/>
                </a:cxn>
              </a:cxnLst>
              <a:rect l="f68" t="f71" r="f69" b="f70"/>
              <a:pathLst>
                <a:path w="107" h="107">
                  <a:moveTo>
                    <a:pt x="f6" y="f7"/>
                  </a:moveTo>
                  <a:cubicBezTo>
                    <a:pt x="f6" y="f8"/>
                    <a:pt x="f9" y="f6"/>
                    <a:pt x="f10" y="f11"/>
                  </a:cubicBezTo>
                  <a:cubicBezTo>
                    <a:pt x="f12" y="f13"/>
                    <a:pt x="f5" y="f14"/>
                    <a:pt x="f15" y="f16"/>
                  </a:cubicBezTo>
                  <a:cubicBezTo>
                    <a:pt x="f15" y="f12"/>
                    <a:pt x="f17" y="f5"/>
                    <a:pt x="f7" y="f5"/>
                  </a:cubicBezTo>
                  <a:cubicBezTo>
                    <a:pt x="f8" y="f15"/>
                    <a:pt x="f6" y="f17"/>
                    <a:pt x="f6" y="f7"/>
                  </a:cubicBezTo>
                  <a:close/>
                  <a:moveTo>
                    <a:pt x="f18" y="f19"/>
                  </a:moveTo>
                  <a:cubicBezTo>
                    <a:pt x="f20" y="f19"/>
                    <a:pt x="f19" y="f21"/>
                    <a:pt x="f19" y="f16"/>
                  </a:cubicBezTo>
                  <a:cubicBezTo>
                    <a:pt x="f19" y="f22"/>
                    <a:pt x="f20" y="f23"/>
                    <a:pt x="f18" y="f23"/>
                  </a:cubicBezTo>
                  <a:cubicBezTo>
                    <a:pt x="f24" y="f23"/>
                    <a:pt x="f23" y="f22"/>
                    <a:pt x="f23" y="f18"/>
                  </a:cubicBezTo>
                  <a:cubicBezTo>
                    <a:pt x="f23" y="f21"/>
                    <a:pt x="f25" y="f19"/>
                    <a:pt x="f18" y="f19"/>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396" name="Freeform 406">
              <a:extLst>
                <a:ext uri="{FF2B5EF4-FFF2-40B4-BE49-F238E27FC236}">
                  <a16:creationId xmlns:a16="http://schemas.microsoft.com/office/drawing/2014/main" id="{858F838D-F55A-244E-D174-5850C160C217}"/>
                </a:ext>
              </a:extLst>
            </p:cNvPr>
            <p:cNvSpPr/>
            <p:nvPr/>
          </p:nvSpPr>
          <p:spPr>
            <a:xfrm>
              <a:off x="10557488" y="4418289"/>
              <a:ext cx="157167" cy="157157"/>
            </a:xfrm>
            <a:custGeom>
              <a:avLst/>
              <a:gdLst>
                <a:gd name="f0" fmla="val 10800000"/>
                <a:gd name="f1" fmla="val 5400000"/>
                <a:gd name="f2" fmla="val 180"/>
                <a:gd name="f3" fmla="val w"/>
                <a:gd name="f4" fmla="val h"/>
                <a:gd name="f5" fmla="val 0"/>
                <a:gd name="f6" fmla="val 108"/>
                <a:gd name="f7" fmla="val 54"/>
                <a:gd name="f8" fmla="val 1"/>
                <a:gd name="f9" fmla="val 84"/>
                <a:gd name="f10" fmla="val 106"/>
                <a:gd name="f11" fmla="val 24"/>
                <a:gd name="f12" fmla="val 107"/>
                <a:gd name="f13" fmla="val 53"/>
                <a:gd name="f14" fmla="val 86"/>
                <a:gd name="f15" fmla="val 105"/>
                <a:gd name="f16" fmla="val 56"/>
                <a:gd name="f17" fmla="val 25"/>
                <a:gd name="f18" fmla="val 2"/>
                <a:gd name="f19" fmla="val 85"/>
                <a:gd name="f20" fmla="val 55"/>
                <a:gd name="f21" fmla="val 26"/>
                <a:gd name="f22" fmla="val 92"/>
                <a:gd name="f23" fmla="val 75"/>
                <a:gd name="f24" fmla="val 93"/>
                <a:gd name="f25" fmla="val 74"/>
                <a:gd name="f26" fmla="val 30"/>
                <a:gd name="f27" fmla="val 15"/>
                <a:gd name="f28" fmla="val 16"/>
                <a:gd name="f29" fmla="val 32"/>
                <a:gd name="f30" fmla="val 33"/>
                <a:gd name="f31" fmla="val 76"/>
                <a:gd name="f32" fmla="+- 0 0 -90"/>
                <a:gd name="f33" fmla="*/ f3 1 108"/>
                <a:gd name="f34" fmla="*/ f4 1 108"/>
                <a:gd name="f35" fmla="val f5"/>
                <a:gd name="f36" fmla="val f6"/>
                <a:gd name="f37" fmla="*/ f32 f0 1"/>
                <a:gd name="f38" fmla="+- f36 0 f35"/>
                <a:gd name="f39" fmla="*/ f37 1 f2"/>
                <a:gd name="f40" fmla="*/ f38 1 108"/>
                <a:gd name="f41" fmla="*/ 54 f38 1"/>
                <a:gd name="f42" fmla="*/ 1 f38 1"/>
                <a:gd name="f43" fmla="*/ 107 f38 1"/>
                <a:gd name="f44" fmla="*/ 53 f38 1"/>
                <a:gd name="f45" fmla="*/ 56 f38 1"/>
                <a:gd name="f46" fmla="*/ 55 f38 1"/>
                <a:gd name="f47" fmla="*/ 92 f38 1"/>
                <a:gd name="f48" fmla="*/ 93 f38 1"/>
                <a:gd name="f49" fmla="*/ 16 f38 1"/>
                <a:gd name="f50" fmla="+- f39 0 f1"/>
                <a:gd name="f51" fmla="*/ f41 1 108"/>
                <a:gd name="f52" fmla="*/ f42 1 108"/>
                <a:gd name="f53" fmla="*/ f43 1 108"/>
                <a:gd name="f54" fmla="*/ f44 1 108"/>
                <a:gd name="f55" fmla="*/ f45 1 108"/>
                <a:gd name="f56" fmla="*/ f46 1 108"/>
                <a:gd name="f57" fmla="*/ f47 1 108"/>
                <a:gd name="f58" fmla="*/ f48 1 108"/>
                <a:gd name="f59" fmla="*/ f49 1 108"/>
                <a:gd name="f60" fmla="*/ 0 1 f40"/>
                <a:gd name="f61" fmla="*/ f36 1 f40"/>
                <a:gd name="f62" fmla="*/ f51 1 f40"/>
                <a:gd name="f63" fmla="*/ f52 1 f40"/>
                <a:gd name="f64" fmla="*/ f53 1 f40"/>
                <a:gd name="f65" fmla="*/ f54 1 f40"/>
                <a:gd name="f66" fmla="*/ f55 1 f40"/>
                <a:gd name="f67" fmla="*/ f56 1 f40"/>
                <a:gd name="f68" fmla="*/ f57 1 f40"/>
                <a:gd name="f69" fmla="*/ f58 1 f40"/>
                <a:gd name="f70" fmla="*/ f59 1 f40"/>
                <a:gd name="f71" fmla="*/ f60 f33 1"/>
                <a:gd name="f72" fmla="*/ f61 f33 1"/>
                <a:gd name="f73" fmla="*/ f61 f34 1"/>
                <a:gd name="f74" fmla="*/ f60 f34 1"/>
                <a:gd name="f75" fmla="*/ f62 f33 1"/>
                <a:gd name="f76" fmla="*/ f63 f34 1"/>
                <a:gd name="f77" fmla="*/ f64 f33 1"/>
                <a:gd name="f78" fmla="*/ f65 f34 1"/>
                <a:gd name="f79" fmla="*/ f66 f33 1"/>
                <a:gd name="f80" fmla="*/ f64 f34 1"/>
                <a:gd name="f81" fmla="*/ f63 f33 1"/>
                <a:gd name="f82" fmla="*/ f67 f34 1"/>
                <a:gd name="f83" fmla="*/ f67 f33 1"/>
                <a:gd name="f84" fmla="*/ f68 f34 1"/>
                <a:gd name="f85" fmla="*/ f69 f33 1"/>
                <a:gd name="f86" fmla="*/ f62 f34 1"/>
                <a:gd name="f87" fmla="*/ f70 f34 1"/>
                <a:gd name="f88" fmla="*/ f70 f33 1"/>
              </a:gdLst>
              <a:ahLst/>
              <a:cxnLst>
                <a:cxn ang="3cd4">
                  <a:pos x="hc" y="t"/>
                </a:cxn>
                <a:cxn ang="0">
                  <a:pos x="r" y="vc"/>
                </a:cxn>
                <a:cxn ang="cd4">
                  <a:pos x="hc" y="b"/>
                </a:cxn>
                <a:cxn ang="cd2">
                  <a:pos x="l" y="vc"/>
                </a:cxn>
                <a:cxn ang="f50">
                  <a:pos x="f75" y="f76"/>
                </a:cxn>
                <a:cxn ang="f50">
                  <a:pos x="f77" y="f78"/>
                </a:cxn>
                <a:cxn ang="f50">
                  <a:pos x="f79" y="f80"/>
                </a:cxn>
                <a:cxn ang="f50">
                  <a:pos x="f81" y="f82"/>
                </a:cxn>
                <a:cxn ang="f50">
                  <a:pos x="f75" y="f76"/>
                </a:cxn>
                <a:cxn ang="f50">
                  <a:pos x="f83" y="f84"/>
                </a:cxn>
                <a:cxn ang="f50">
                  <a:pos x="f85" y="f86"/>
                </a:cxn>
                <a:cxn ang="f50">
                  <a:pos x="f75" y="f87"/>
                </a:cxn>
                <a:cxn ang="f50">
                  <a:pos x="f88" y="f86"/>
                </a:cxn>
                <a:cxn ang="f50">
                  <a:pos x="f83" y="f84"/>
                </a:cxn>
              </a:cxnLst>
              <a:rect l="f71" t="f74" r="f72" b="f73"/>
              <a:pathLst>
                <a:path w="108" h="108">
                  <a:moveTo>
                    <a:pt x="f7" y="f8"/>
                  </a:moveTo>
                  <a:cubicBezTo>
                    <a:pt x="f9" y="f5"/>
                    <a:pt x="f10" y="f11"/>
                    <a:pt x="f12" y="f13"/>
                  </a:cubicBezTo>
                  <a:cubicBezTo>
                    <a:pt x="f6" y="f9"/>
                    <a:pt x="f14" y="f15"/>
                    <a:pt x="f16" y="f12"/>
                  </a:cubicBezTo>
                  <a:cubicBezTo>
                    <a:pt x="f17" y="f6"/>
                    <a:pt x="f18" y="f19"/>
                    <a:pt x="f8" y="f20"/>
                  </a:cubicBezTo>
                  <a:cubicBezTo>
                    <a:pt x="f5" y="f11"/>
                    <a:pt x="f21" y="f8"/>
                    <a:pt x="f7" y="f8"/>
                  </a:cubicBezTo>
                  <a:close/>
                  <a:moveTo>
                    <a:pt x="f20" y="f22"/>
                  </a:moveTo>
                  <a:cubicBezTo>
                    <a:pt x="f23" y="f24"/>
                    <a:pt x="f22" y="f25"/>
                    <a:pt x="f24" y="f7"/>
                  </a:cubicBezTo>
                  <a:cubicBezTo>
                    <a:pt x="f24" y="f26"/>
                    <a:pt x="f25" y="f27"/>
                    <a:pt x="f7" y="f28"/>
                  </a:cubicBezTo>
                  <a:cubicBezTo>
                    <a:pt x="f29" y="f28"/>
                    <a:pt x="f28" y="f30"/>
                    <a:pt x="f28" y="f7"/>
                  </a:cubicBezTo>
                  <a:cubicBezTo>
                    <a:pt x="f28" y="f31"/>
                    <a:pt x="f30" y="f22"/>
                    <a:pt x="f20" y="f22"/>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397" name="Freeform 407">
              <a:extLst>
                <a:ext uri="{FF2B5EF4-FFF2-40B4-BE49-F238E27FC236}">
                  <a16:creationId xmlns:a16="http://schemas.microsoft.com/office/drawing/2014/main" id="{D40E1C56-E252-53F0-9725-95B9E740DD68}"/>
                </a:ext>
              </a:extLst>
            </p:cNvPr>
            <p:cNvSpPr/>
            <p:nvPr/>
          </p:nvSpPr>
          <p:spPr>
            <a:xfrm>
              <a:off x="9592284" y="5961339"/>
              <a:ext cx="101598" cy="103190"/>
            </a:xfrm>
            <a:custGeom>
              <a:avLst/>
              <a:gdLst>
                <a:gd name="f0" fmla="val 10800000"/>
                <a:gd name="f1" fmla="val 5400000"/>
                <a:gd name="f2" fmla="val 180"/>
                <a:gd name="f3" fmla="val w"/>
                <a:gd name="f4" fmla="val h"/>
                <a:gd name="f5" fmla="val 0"/>
                <a:gd name="f6" fmla="val 70"/>
                <a:gd name="f7" fmla="val 71"/>
                <a:gd name="f8" fmla="val 35"/>
                <a:gd name="f9" fmla="val 15"/>
                <a:gd name="f10" fmla="val 34"/>
                <a:gd name="f11" fmla="val 54"/>
                <a:gd name="f12" fmla="val 55"/>
                <a:gd name="f13" fmla="+- 0 0 -90"/>
                <a:gd name="f14" fmla="*/ f3 1 70"/>
                <a:gd name="f15" fmla="*/ f4 1 71"/>
                <a:gd name="f16" fmla="val f5"/>
                <a:gd name="f17" fmla="val f6"/>
                <a:gd name="f18" fmla="val f7"/>
                <a:gd name="f19" fmla="*/ f13 f0 1"/>
                <a:gd name="f20" fmla="+- f18 0 f16"/>
                <a:gd name="f21" fmla="+- f17 0 f16"/>
                <a:gd name="f22" fmla="*/ f19 1 f2"/>
                <a:gd name="f23" fmla="*/ f21 1 70"/>
                <a:gd name="f24" fmla="*/ f20 1 71"/>
                <a:gd name="f25" fmla="*/ 0 f21 1"/>
                <a:gd name="f26" fmla="*/ 35 f20 1"/>
                <a:gd name="f27" fmla="*/ 34 f21 1"/>
                <a:gd name="f28" fmla="*/ 0 f20 1"/>
                <a:gd name="f29" fmla="*/ 70 f21 1"/>
                <a:gd name="f30" fmla="*/ 34 f20 1"/>
                <a:gd name="f31" fmla="*/ 35 f21 1"/>
                <a:gd name="f32" fmla="*/ 71 f20 1"/>
                <a:gd name="f33" fmla="+- f22 0 f1"/>
                <a:gd name="f34" fmla="*/ f25 1 70"/>
                <a:gd name="f35" fmla="*/ f26 1 71"/>
                <a:gd name="f36" fmla="*/ f27 1 70"/>
                <a:gd name="f37" fmla="*/ f28 1 71"/>
                <a:gd name="f38" fmla="*/ f29 1 70"/>
                <a:gd name="f39" fmla="*/ f30 1 71"/>
                <a:gd name="f40" fmla="*/ f31 1 70"/>
                <a:gd name="f41" fmla="*/ f32 1 71"/>
                <a:gd name="f42" fmla="*/ 0 1 f23"/>
                <a:gd name="f43" fmla="*/ f17 1 f23"/>
                <a:gd name="f44" fmla="*/ 0 1 f24"/>
                <a:gd name="f45" fmla="*/ f18 1 f24"/>
                <a:gd name="f46" fmla="*/ f34 1 f23"/>
                <a:gd name="f47" fmla="*/ f35 1 f24"/>
                <a:gd name="f48" fmla="*/ f36 1 f23"/>
                <a:gd name="f49" fmla="*/ f37 1 f24"/>
                <a:gd name="f50" fmla="*/ f38 1 f23"/>
                <a:gd name="f51" fmla="*/ f39 1 f24"/>
                <a:gd name="f52" fmla="*/ f40 1 f23"/>
                <a:gd name="f53" fmla="*/ f41 1 f24"/>
                <a:gd name="f54" fmla="*/ f42 f14 1"/>
                <a:gd name="f55" fmla="*/ f43 f14 1"/>
                <a:gd name="f56" fmla="*/ f45 f15 1"/>
                <a:gd name="f57" fmla="*/ f44 f15 1"/>
                <a:gd name="f58" fmla="*/ f46 f14 1"/>
                <a:gd name="f59" fmla="*/ f47 f15 1"/>
                <a:gd name="f60" fmla="*/ f48 f14 1"/>
                <a:gd name="f61" fmla="*/ f49 f15 1"/>
                <a:gd name="f62" fmla="*/ f50 f14 1"/>
                <a:gd name="f63" fmla="*/ f51 f15 1"/>
                <a:gd name="f64" fmla="*/ f52 f14 1"/>
                <a:gd name="f65" fmla="*/ f53 f15 1"/>
              </a:gdLst>
              <a:ahLst/>
              <a:cxnLst>
                <a:cxn ang="3cd4">
                  <a:pos x="hc" y="t"/>
                </a:cxn>
                <a:cxn ang="0">
                  <a:pos x="r" y="vc"/>
                </a:cxn>
                <a:cxn ang="cd4">
                  <a:pos x="hc" y="b"/>
                </a:cxn>
                <a:cxn ang="cd2">
                  <a:pos x="l" y="vc"/>
                </a:cxn>
                <a:cxn ang="f33">
                  <a:pos x="f58" y="f59"/>
                </a:cxn>
                <a:cxn ang="f33">
                  <a:pos x="f60" y="f61"/>
                </a:cxn>
                <a:cxn ang="f33">
                  <a:pos x="f62" y="f63"/>
                </a:cxn>
                <a:cxn ang="f33">
                  <a:pos x="f64" y="f65"/>
                </a:cxn>
                <a:cxn ang="f33">
                  <a:pos x="f58" y="f59"/>
                </a:cxn>
              </a:cxnLst>
              <a:rect l="f54" t="f57" r="f55" b="f56"/>
              <a:pathLst>
                <a:path w="70" h="71">
                  <a:moveTo>
                    <a:pt x="f5" y="f8"/>
                  </a:moveTo>
                  <a:cubicBezTo>
                    <a:pt x="f5" y="f9"/>
                    <a:pt x="f9" y="f5"/>
                    <a:pt x="f10" y="f5"/>
                  </a:cubicBezTo>
                  <a:cubicBezTo>
                    <a:pt x="f11" y="f5"/>
                    <a:pt x="f6" y="f9"/>
                    <a:pt x="f6" y="f10"/>
                  </a:cubicBezTo>
                  <a:cubicBezTo>
                    <a:pt x="f6" y="f12"/>
                    <a:pt x="f12" y="f7"/>
                    <a:pt x="f8" y="f7"/>
                  </a:cubicBezTo>
                  <a:cubicBezTo>
                    <a:pt x="f9" y="f7"/>
                    <a:pt x="f5" y="f12"/>
                    <a:pt x="f5" y="f8"/>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398" name="Freeform 408">
              <a:extLst>
                <a:ext uri="{FF2B5EF4-FFF2-40B4-BE49-F238E27FC236}">
                  <a16:creationId xmlns:a16="http://schemas.microsoft.com/office/drawing/2014/main" id="{738CEEAE-2385-5965-F605-B7CCA6167FC2}"/>
                </a:ext>
              </a:extLst>
            </p:cNvPr>
            <p:cNvSpPr/>
            <p:nvPr/>
          </p:nvSpPr>
          <p:spPr>
            <a:xfrm>
              <a:off x="9727222" y="4615141"/>
              <a:ext cx="100017" cy="100007"/>
            </a:xfrm>
            <a:custGeom>
              <a:avLst/>
              <a:gdLst>
                <a:gd name="f0" fmla="val 10800000"/>
                <a:gd name="f1" fmla="val 5400000"/>
                <a:gd name="f2" fmla="val 180"/>
                <a:gd name="f3" fmla="val w"/>
                <a:gd name="f4" fmla="val h"/>
                <a:gd name="f5" fmla="val 0"/>
                <a:gd name="f6" fmla="val 69"/>
                <a:gd name="f7" fmla="val 35"/>
                <a:gd name="f8" fmla="val 54"/>
                <a:gd name="f9" fmla="val 53"/>
                <a:gd name="f10" fmla="val 34"/>
                <a:gd name="f11" fmla="val 15"/>
                <a:gd name="f12" fmla="val 1"/>
                <a:gd name="f13" fmla="val 14"/>
                <a:gd name="f14" fmla="+- 0 0 -90"/>
                <a:gd name="f15" fmla="*/ f3 1 69"/>
                <a:gd name="f16" fmla="*/ f4 1 69"/>
                <a:gd name="f17" fmla="val f5"/>
                <a:gd name="f18" fmla="val f6"/>
                <a:gd name="f19" fmla="*/ f14 f0 1"/>
                <a:gd name="f20" fmla="+- f18 0 f17"/>
                <a:gd name="f21" fmla="*/ f19 1 f2"/>
                <a:gd name="f22" fmla="*/ f20 1 69"/>
                <a:gd name="f23" fmla="*/ 69 f20 1"/>
                <a:gd name="f24" fmla="*/ 35 f20 1"/>
                <a:gd name="f25" fmla="*/ 34 f20 1"/>
                <a:gd name="f26" fmla="*/ 0 f20 1"/>
                <a:gd name="f27" fmla="+- f21 0 f1"/>
                <a:gd name="f28" fmla="*/ f23 1 69"/>
                <a:gd name="f29" fmla="*/ f24 1 69"/>
                <a:gd name="f30" fmla="*/ f25 1 69"/>
                <a:gd name="f31" fmla="*/ f26 1 69"/>
                <a:gd name="f32" fmla="*/ 0 1 f22"/>
                <a:gd name="f33" fmla="*/ f18 1 f22"/>
                <a:gd name="f34" fmla="*/ f28 1 f22"/>
                <a:gd name="f35" fmla="*/ f29 1 f22"/>
                <a:gd name="f36" fmla="*/ f30 1 f22"/>
                <a:gd name="f37" fmla="*/ f31 1 f22"/>
                <a:gd name="f38" fmla="*/ f32 f15 1"/>
                <a:gd name="f39" fmla="*/ f33 f15 1"/>
                <a:gd name="f40" fmla="*/ f33 f16 1"/>
                <a:gd name="f41" fmla="*/ f32 f16 1"/>
                <a:gd name="f42" fmla="*/ f34 f15 1"/>
                <a:gd name="f43" fmla="*/ f35 f16 1"/>
                <a:gd name="f44" fmla="*/ f36 f15 1"/>
                <a:gd name="f45" fmla="*/ f34 f16 1"/>
                <a:gd name="f46" fmla="*/ f37 f15 1"/>
                <a:gd name="f47" fmla="*/ f36 f16 1"/>
                <a:gd name="f48" fmla="*/ f35 f15 1"/>
                <a:gd name="f49" fmla="*/ f37 f16 1"/>
              </a:gdLst>
              <a:ahLst/>
              <a:cxnLst>
                <a:cxn ang="3cd4">
                  <a:pos x="hc" y="t"/>
                </a:cxn>
                <a:cxn ang="0">
                  <a:pos x="r" y="vc"/>
                </a:cxn>
                <a:cxn ang="cd4">
                  <a:pos x="hc" y="b"/>
                </a:cxn>
                <a:cxn ang="cd2">
                  <a:pos x="l" y="vc"/>
                </a:cxn>
                <a:cxn ang="f27">
                  <a:pos x="f42" y="f43"/>
                </a:cxn>
                <a:cxn ang="f27">
                  <a:pos x="f44" y="f45"/>
                </a:cxn>
                <a:cxn ang="f27">
                  <a:pos x="f46" y="f47"/>
                </a:cxn>
                <a:cxn ang="f27">
                  <a:pos x="f48" y="f49"/>
                </a:cxn>
                <a:cxn ang="f27">
                  <a:pos x="f42" y="f43"/>
                </a:cxn>
              </a:cxnLst>
              <a:rect l="f38" t="f41" r="f39" b="f40"/>
              <a:pathLst>
                <a:path w="69" h="69">
                  <a:moveTo>
                    <a:pt x="f6" y="f7"/>
                  </a:moveTo>
                  <a:cubicBezTo>
                    <a:pt x="f6" y="f8"/>
                    <a:pt x="f9" y="f6"/>
                    <a:pt x="f10" y="f6"/>
                  </a:cubicBezTo>
                  <a:cubicBezTo>
                    <a:pt x="f11" y="f6"/>
                    <a:pt x="f5" y="f9"/>
                    <a:pt x="f5" y="f10"/>
                  </a:cubicBezTo>
                  <a:cubicBezTo>
                    <a:pt x="f12" y="f13"/>
                    <a:pt x="f11" y="f5"/>
                    <a:pt x="f7" y="f5"/>
                  </a:cubicBezTo>
                  <a:cubicBezTo>
                    <a:pt x="f8" y="f5"/>
                    <a:pt x="f6" y="f11"/>
                    <a:pt x="f6" y="f7"/>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399" name="Freeform 409">
              <a:extLst>
                <a:ext uri="{FF2B5EF4-FFF2-40B4-BE49-F238E27FC236}">
                  <a16:creationId xmlns:a16="http://schemas.microsoft.com/office/drawing/2014/main" id="{9D26A1F1-7439-0EE5-294C-DAD87F0F8E0D}"/>
                </a:ext>
              </a:extLst>
            </p:cNvPr>
            <p:cNvSpPr/>
            <p:nvPr/>
          </p:nvSpPr>
          <p:spPr>
            <a:xfrm>
              <a:off x="9546253" y="4615141"/>
              <a:ext cx="101598" cy="100007"/>
            </a:xfrm>
            <a:custGeom>
              <a:avLst/>
              <a:gdLst>
                <a:gd name="f0" fmla="val 10800000"/>
                <a:gd name="f1" fmla="val 5400000"/>
                <a:gd name="f2" fmla="val 180"/>
                <a:gd name="f3" fmla="val w"/>
                <a:gd name="f4" fmla="val h"/>
                <a:gd name="f5" fmla="val 0"/>
                <a:gd name="f6" fmla="val 70"/>
                <a:gd name="f7" fmla="val 69"/>
                <a:gd name="f8" fmla="val 36"/>
                <a:gd name="f9" fmla="val 68"/>
                <a:gd name="f10" fmla="val 55"/>
                <a:gd name="f11" fmla="val 53"/>
                <a:gd name="f12" fmla="val 34"/>
                <a:gd name="f13" fmla="val 15"/>
                <a:gd name="f14" fmla="val 33"/>
                <a:gd name="f15" fmla="val 1"/>
                <a:gd name="f16" fmla="val 14"/>
                <a:gd name="f17" fmla="val 17"/>
                <a:gd name="f18" fmla="val 16"/>
                <a:gd name="f19" fmla="+- 0 0 -90"/>
                <a:gd name="f20" fmla="*/ f3 1 70"/>
                <a:gd name="f21" fmla="*/ f4 1 69"/>
                <a:gd name="f22" fmla="val f5"/>
                <a:gd name="f23" fmla="val f6"/>
                <a:gd name="f24" fmla="val f7"/>
                <a:gd name="f25" fmla="*/ f19 f0 1"/>
                <a:gd name="f26" fmla="+- f24 0 f22"/>
                <a:gd name="f27" fmla="+- f23 0 f22"/>
                <a:gd name="f28" fmla="*/ f25 1 f2"/>
                <a:gd name="f29" fmla="*/ f27 1 70"/>
                <a:gd name="f30" fmla="*/ f26 1 69"/>
                <a:gd name="f31" fmla="*/ 69 f27 1"/>
                <a:gd name="f32" fmla="*/ 36 f26 1"/>
                <a:gd name="f33" fmla="*/ 34 f27 1"/>
                <a:gd name="f34" fmla="*/ 69 f26 1"/>
                <a:gd name="f35" fmla="*/ 0 f27 1"/>
                <a:gd name="f36" fmla="*/ 33 f26 1"/>
                <a:gd name="f37" fmla="*/ 36 f27 1"/>
                <a:gd name="f38" fmla="*/ 0 f26 1"/>
                <a:gd name="f39" fmla="+- f28 0 f1"/>
                <a:gd name="f40" fmla="*/ f31 1 70"/>
                <a:gd name="f41" fmla="*/ f32 1 69"/>
                <a:gd name="f42" fmla="*/ f33 1 70"/>
                <a:gd name="f43" fmla="*/ f34 1 69"/>
                <a:gd name="f44" fmla="*/ f35 1 70"/>
                <a:gd name="f45" fmla="*/ f36 1 69"/>
                <a:gd name="f46" fmla="*/ f37 1 70"/>
                <a:gd name="f47" fmla="*/ f38 1 69"/>
                <a:gd name="f48" fmla="*/ 0 1 f29"/>
                <a:gd name="f49" fmla="*/ f23 1 f29"/>
                <a:gd name="f50" fmla="*/ 0 1 f30"/>
                <a:gd name="f51" fmla="*/ f24 1 f30"/>
                <a:gd name="f52" fmla="*/ f40 1 f29"/>
                <a:gd name="f53" fmla="*/ f41 1 f30"/>
                <a:gd name="f54" fmla="*/ f42 1 f29"/>
                <a:gd name="f55" fmla="*/ f43 1 f30"/>
                <a:gd name="f56" fmla="*/ f44 1 f29"/>
                <a:gd name="f57" fmla="*/ f45 1 f30"/>
                <a:gd name="f58" fmla="*/ f46 1 f29"/>
                <a:gd name="f59" fmla="*/ f47 1 f30"/>
                <a:gd name="f60" fmla="*/ f48 f20 1"/>
                <a:gd name="f61" fmla="*/ f49 f20 1"/>
                <a:gd name="f62" fmla="*/ f51 f21 1"/>
                <a:gd name="f63" fmla="*/ f50 f21 1"/>
                <a:gd name="f64" fmla="*/ f52 f20 1"/>
                <a:gd name="f65" fmla="*/ f53 f21 1"/>
                <a:gd name="f66" fmla="*/ f54 f20 1"/>
                <a:gd name="f67" fmla="*/ f55 f21 1"/>
                <a:gd name="f68" fmla="*/ f56 f20 1"/>
                <a:gd name="f69" fmla="*/ f57 f21 1"/>
                <a:gd name="f70" fmla="*/ f58 f20 1"/>
                <a:gd name="f71" fmla="*/ f59 f21 1"/>
              </a:gdLst>
              <a:ahLst/>
              <a:cxnLst>
                <a:cxn ang="3cd4">
                  <a:pos x="hc" y="t"/>
                </a:cxn>
                <a:cxn ang="0">
                  <a:pos x="r" y="vc"/>
                </a:cxn>
                <a:cxn ang="cd4">
                  <a:pos x="hc" y="b"/>
                </a:cxn>
                <a:cxn ang="cd2">
                  <a:pos x="l" y="vc"/>
                </a:cxn>
                <a:cxn ang="f39">
                  <a:pos x="f64" y="f65"/>
                </a:cxn>
                <a:cxn ang="f39">
                  <a:pos x="f66" y="f67"/>
                </a:cxn>
                <a:cxn ang="f39">
                  <a:pos x="f68" y="f69"/>
                </a:cxn>
                <a:cxn ang="f39">
                  <a:pos x="f70" y="f71"/>
                </a:cxn>
                <a:cxn ang="f39">
                  <a:pos x="f64" y="f65"/>
                </a:cxn>
              </a:cxnLst>
              <a:rect l="f60" t="f63" r="f61" b="f62"/>
              <a:pathLst>
                <a:path w="70" h="69">
                  <a:moveTo>
                    <a:pt x="f7" y="f8"/>
                  </a:moveTo>
                  <a:cubicBezTo>
                    <a:pt x="f9" y="f10"/>
                    <a:pt x="f11" y="f7"/>
                    <a:pt x="f12" y="f7"/>
                  </a:cubicBezTo>
                  <a:cubicBezTo>
                    <a:pt x="f13" y="f7"/>
                    <a:pt x="f5" y="f11"/>
                    <a:pt x="f5" y="f14"/>
                  </a:cubicBezTo>
                  <a:cubicBezTo>
                    <a:pt x="f15" y="f16"/>
                    <a:pt x="f17" y="f5"/>
                    <a:pt x="f8" y="f5"/>
                  </a:cubicBezTo>
                  <a:cubicBezTo>
                    <a:pt x="f10" y="f5"/>
                    <a:pt x="f6" y="f18"/>
                    <a:pt x="f7" y="f8"/>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400" name="Freeform 410">
              <a:extLst>
                <a:ext uri="{FF2B5EF4-FFF2-40B4-BE49-F238E27FC236}">
                  <a16:creationId xmlns:a16="http://schemas.microsoft.com/office/drawing/2014/main" id="{FAF28C28-97AA-EEAE-9B81-6C165B53182C}"/>
                </a:ext>
              </a:extLst>
            </p:cNvPr>
            <p:cNvSpPr/>
            <p:nvPr/>
          </p:nvSpPr>
          <p:spPr>
            <a:xfrm>
              <a:off x="9905027" y="4611959"/>
              <a:ext cx="100017" cy="100007"/>
            </a:xfrm>
            <a:custGeom>
              <a:avLst/>
              <a:gdLst>
                <a:gd name="f0" fmla="val 10800000"/>
                <a:gd name="f1" fmla="val 5400000"/>
                <a:gd name="f2" fmla="val 180"/>
                <a:gd name="f3" fmla="val w"/>
                <a:gd name="f4" fmla="val h"/>
                <a:gd name="f5" fmla="val 0"/>
                <a:gd name="f6" fmla="val 69"/>
                <a:gd name="f7" fmla="val 35"/>
                <a:gd name="f8" fmla="val 15"/>
                <a:gd name="f9" fmla="val 54"/>
                <a:gd name="f10" fmla="val 1"/>
                <a:gd name="f11" fmla="val 16"/>
                <a:gd name="f12" fmla="val 17"/>
                <a:gd name="f13" fmla="val 36"/>
                <a:gd name="f14" fmla="val 55"/>
                <a:gd name="f15" fmla="+- 0 0 -90"/>
                <a:gd name="f16" fmla="*/ f3 1 69"/>
                <a:gd name="f17" fmla="*/ f4 1 69"/>
                <a:gd name="f18" fmla="val f5"/>
                <a:gd name="f19" fmla="val f6"/>
                <a:gd name="f20" fmla="*/ f15 f0 1"/>
                <a:gd name="f21" fmla="+- f19 0 f18"/>
                <a:gd name="f22" fmla="*/ f20 1 f2"/>
                <a:gd name="f23" fmla="*/ f21 1 69"/>
                <a:gd name="f24" fmla="*/ 35 f21 1"/>
                <a:gd name="f25" fmla="*/ 69 f21 1"/>
                <a:gd name="f26" fmla="*/ 0 f21 1"/>
                <a:gd name="f27" fmla="*/ 36 f21 1"/>
                <a:gd name="f28" fmla="+- f22 0 f1"/>
                <a:gd name="f29" fmla="*/ f24 1 69"/>
                <a:gd name="f30" fmla="*/ f25 1 69"/>
                <a:gd name="f31" fmla="*/ f26 1 69"/>
                <a:gd name="f32" fmla="*/ f27 1 69"/>
                <a:gd name="f33" fmla="*/ 0 1 f23"/>
                <a:gd name="f34" fmla="*/ f19 1 f23"/>
                <a:gd name="f35" fmla="*/ f29 1 f23"/>
                <a:gd name="f36" fmla="*/ f30 1 f23"/>
                <a:gd name="f37" fmla="*/ f31 1 f23"/>
                <a:gd name="f38" fmla="*/ f32 1 f23"/>
                <a:gd name="f39" fmla="*/ f33 f16 1"/>
                <a:gd name="f40" fmla="*/ f34 f16 1"/>
                <a:gd name="f41" fmla="*/ f34 f17 1"/>
                <a:gd name="f42" fmla="*/ f33 f17 1"/>
                <a:gd name="f43" fmla="*/ f35 f16 1"/>
                <a:gd name="f44" fmla="*/ f36 f17 1"/>
                <a:gd name="f45" fmla="*/ f37 f16 1"/>
                <a:gd name="f46" fmla="*/ f35 f17 1"/>
                <a:gd name="f47" fmla="*/ f37 f17 1"/>
                <a:gd name="f48" fmla="*/ f36 f16 1"/>
                <a:gd name="f49" fmla="*/ f38 f17 1"/>
              </a:gdLst>
              <a:ahLst/>
              <a:cxnLst>
                <a:cxn ang="3cd4">
                  <a:pos x="hc" y="t"/>
                </a:cxn>
                <a:cxn ang="0">
                  <a:pos x="r" y="vc"/>
                </a:cxn>
                <a:cxn ang="cd4">
                  <a:pos x="hc" y="b"/>
                </a:cxn>
                <a:cxn ang="cd2">
                  <a:pos x="l" y="vc"/>
                </a:cxn>
                <a:cxn ang="f28">
                  <a:pos x="f43" y="f44"/>
                </a:cxn>
                <a:cxn ang="f28">
                  <a:pos x="f45" y="f46"/>
                </a:cxn>
                <a:cxn ang="f28">
                  <a:pos x="f43" y="f47"/>
                </a:cxn>
                <a:cxn ang="f28">
                  <a:pos x="f48" y="f49"/>
                </a:cxn>
                <a:cxn ang="f28">
                  <a:pos x="f43" y="f44"/>
                </a:cxn>
              </a:cxnLst>
              <a:rect l="f39" t="f42" r="f40" b="f41"/>
              <a:pathLst>
                <a:path w="69" h="69">
                  <a:moveTo>
                    <a:pt x="f7" y="f6"/>
                  </a:moveTo>
                  <a:cubicBezTo>
                    <a:pt x="f8" y="f6"/>
                    <a:pt x="f5" y="f9"/>
                    <a:pt x="f5" y="f7"/>
                  </a:cubicBezTo>
                  <a:cubicBezTo>
                    <a:pt x="f10" y="f11"/>
                    <a:pt x="f12" y="f5"/>
                    <a:pt x="f7" y="f5"/>
                  </a:cubicBezTo>
                  <a:cubicBezTo>
                    <a:pt x="f9" y="f5"/>
                    <a:pt x="f6" y="f11"/>
                    <a:pt x="f6" y="f13"/>
                  </a:cubicBezTo>
                  <a:cubicBezTo>
                    <a:pt x="f6" y="f14"/>
                    <a:pt x="f14" y="f6"/>
                    <a:pt x="f7" y="f6"/>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401" name="Freeform 411">
              <a:extLst>
                <a:ext uri="{FF2B5EF4-FFF2-40B4-BE49-F238E27FC236}">
                  <a16:creationId xmlns:a16="http://schemas.microsoft.com/office/drawing/2014/main" id="{91199E26-15A0-8B27-CD18-22835520B54C}"/>
                </a:ext>
              </a:extLst>
            </p:cNvPr>
            <p:cNvSpPr/>
            <p:nvPr/>
          </p:nvSpPr>
          <p:spPr>
            <a:xfrm>
              <a:off x="8792184" y="3422928"/>
              <a:ext cx="96834" cy="95253"/>
            </a:xfrm>
            <a:custGeom>
              <a:avLst/>
              <a:gdLst>
                <a:gd name="f0" fmla="val 10800000"/>
                <a:gd name="f1" fmla="val 5400000"/>
                <a:gd name="f2" fmla="val 180"/>
                <a:gd name="f3" fmla="val w"/>
                <a:gd name="f4" fmla="val h"/>
                <a:gd name="f5" fmla="val 0"/>
                <a:gd name="f6" fmla="val 67"/>
                <a:gd name="f7" fmla="val 66"/>
                <a:gd name="f8" fmla="val 34"/>
                <a:gd name="f9" fmla="val 15"/>
                <a:gd name="f10" fmla="val 52"/>
                <a:gd name="f11" fmla="val 16"/>
                <a:gd name="f12" fmla="val 1"/>
                <a:gd name="f13" fmla="+- 0 0 -90"/>
                <a:gd name="f14" fmla="*/ f3 1 67"/>
                <a:gd name="f15" fmla="*/ f4 1 66"/>
                <a:gd name="f16" fmla="val f5"/>
                <a:gd name="f17" fmla="val f6"/>
                <a:gd name="f18" fmla="val f7"/>
                <a:gd name="f19" fmla="*/ f13 f0 1"/>
                <a:gd name="f20" fmla="+- f18 0 f16"/>
                <a:gd name="f21" fmla="+- f17 0 f16"/>
                <a:gd name="f22" fmla="*/ f19 1 f2"/>
                <a:gd name="f23" fmla="*/ f21 1 67"/>
                <a:gd name="f24" fmla="*/ f20 1 66"/>
                <a:gd name="f25" fmla="*/ 34 f21 1"/>
                <a:gd name="f26" fmla="*/ 66 f20 1"/>
                <a:gd name="f27" fmla="*/ 0 f21 1"/>
                <a:gd name="f28" fmla="*/ 34 f20 1"/>
                <a:gd name="f29" fmla="*/ 1 f20 1"/>
                <a:gd name="f30" fmla="*/ 67 f21 1"/>
                <a:gd name="f31" fmla="+- f22 0 f1"/>
                <a:gd name="f32" fmla="*/ f25 1 67"/>
                <a:gd name="f33" fmla="*/ f26 1 66"/>
                <a:gd name="f34" fmla="*/ f27 1 67"/>
                <a:gd name="f35" fmla="*/ f28 1 66"/>
                <a:gd name="f36" fmla="*/ f29 1 66"/>
                <a:gd name="f37" fmla="*/ f30 1 67"/>
                <a:gd name="f38" fmla="*/ 0 1 f23"/>
                <a:gd name="f39" fmla="*/ f17 1 f23"/>
                <a:gd name="f40" fmla="*/ 0 1 f24"/>
                <a:gd name="f41" fmla="*/ f18 1 f24"/>
                <a:gd name="f42" fmla="*/ f32 1 f23"/>
                <a:gd name="f43" fmla="*/ f33 1 f24"/>
                <a:gd name="f44" fmla="*/ f34 1 f23"/>
                <a:gd name="f45" fmla="*/ f35 1 f24"/>
                <a:gd name="f46" fmla="*/ f36 1 f24"/>
                <a:gd name="f47" fmla="*/ f37 1 f23"/>
                <a:gd name="f48" fmla="*/ f38 f14 1"/>
                <a:gd name="f49" fmla="*/ f39 f14 1"/>
                <a:gd name="f50" fmla="*/ f41 f15 1"/>
                <a:gd name="f51" fmla="*/ f40 f15 1"/>
                <a:gd name="f52" fmla="*/ f42 f14 1"/>
                <a:gd name="f53" fmla="*/ f43 f15 1"/>
                <a:gd name="f54" fmla="*/ f44 f14 1"/>
                <a:gd name="f55" fmla="*/ f45 f15 1"/>
                <a:gd name="f56" fmla="*/ f46 f15 1"/>
                <a:gd name="f57" fmla="*/ f47 f14 1"/>
              </a:gdLst>
              <a:ahLst/>
              <a:cxnLst>
                <a:cxn ang="3cd4">
                  <a:pos x="hc" y="t"/>
                </a:cxn>
                <a:cxn ang="0">
                  <a:pos x="r" y="vc"/>
                </a:cxn>
                <a:cxn ang="cd4">
                  <a:pos x="hc" y="b"/>
                </a:cxn>
                <a:cxn ang="cd2">
                  <a:pos x="l" y="vc"/>
                </a:cxn>
                <a:cxn ang="f31">
                  <a:pos x="f52" y="f53"/>
                </a:cxn>
                <a:cxn ang="f31">
                  <a:pos x="f54" y="f55"/>
                </a:cxn>
                <a:cxn ang="f31">
                  <a:pos x="f52" y="f56"/>
                </a:cxn>
                <a:cxn ang="f31">
                  <a:pos x="f57" y="f55"/>
                </a:cxn>
                <a:cxn ang="f31">
                  <a:pos x="f52" y="f53"/>
                </a:cxn>
              </a:cxnLst>
              <a:rect l="f48" t="f51" r="f49" b="f50"/>
              <a:pathLst>
                <a:path w="67" h="66">
                  <a:moveTo>
                    <a:pt x="f8" y="f7"/>
                  </a:moveTo>
                  <a:cubicBezTo>
                    <a:pt x="f9" y="f7"/>
                    <a:pt x="f5" y="f10"/>
                    <a:pt x="f5" y="f8"/>
                  </a:cubicBezTo>
                  <a:cubicBezTo>
                    <a:pt x="f5" y="f11"/>
                    <a:pt x="f11" y="f5"/>
                    <a:pt x="f8" y="f12"/>
                  </a:cubicBezTo>
                  <a:cubicBezTo>
                    <a:pt x="f10" y="f12"/>
                    <a:pt x="f6" y="f11"/>
                    <a:pt x="f6" y="f8"/>
                  </a:cubicBezTo>
                  <a:cubicBezTo>
                    <a:pt x="f6" y="f10"/>
                    <a:pt x="f10" y="f7"/>
                    <a:pt x="f8" y="f7"/>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402" name="Freeform 412">
              <a:extLst>
                <a:ext uri="{FF2B5EF4-FFF2-40B4-BE49-F238E27FC236}">
                  <a16:creationId xmlns:a16="http://schemas.microsoft.com/office/drawing/2014/main" id="{D0FC41DE-EACE-8261-6416-AE781331FF84}"/>
                </a:ext>
              </a:extLst>
            </p:cNvPr>
            <p:cNvSpPr/>
            <p:nvPr/>
          </p:nvSpPr>
          <p:spPr>
            <a:xfrm>
              <a:off x="8800121" y="4303989"/>
              <a:ext cx="95253" cy="95253"/>
            </a:xfrm>
            <a:custGeom>
              <a:avLst/>
              <a:gdLst>
                <a:gd name="f0" fmla="val 10800000"/>
                <a:gd name="f1" fmla="val 5400000"/>
                <a:gd name="f2" fmla="val 180"/>
                <a:gd name="f3" fmla="val w"/>
                <a:gd name="f4" fmla="val h"/>
                <a:gd name="f5" fmla="val 0"/>
                <a:gd name="f6" fmla="val 66"/>
                <a:gd name="f7" fmla="val 34"/>
                <a:gd name="f8" fmla="val 52"/>
                <a:gd name="f9" fmla="val 14"/>
                <a:gd name="f10" fmla="val 33"/>
                <a:gd name="f11" fmla="val 32"/>
                <a:gd name="f12" fmla="val 17"/>
                <a:gd name="f13" fmla="val 1"/>
                <a:gd name="f14" fmla="val 50"/>
                <a:gd name="f15" fmla="+- 0 0 -90"/>
                <a:gd name="f16" fmla="*/ f3 1 66"/>
                <a:gd name="f17" fmla="*/ f4 1 66"/>
                <a:gd name="f18" fmla="val f5"/>
                <a:gd name="f19" fmla="val f6"/>
                <a:gd name="f20" fmla="*/ f15 f0 1"/>
                <a:gd name="f21" fmla="+- f19 0 f18"/>
                <a:gd name="f22" fmla="*/ f20 1 f2"/>
                <a:gd name="f23" fmla="*/ f21 1 66"/>
                <a:gd name="f24" fmla="*/ 34 f21 1"/>
                <a:gd name="f25" fmla="*/ 0 f21 1"/>
                <a:gd name="f26" fmla="*/ 66 f21 1"/>
                <a:gd name="f27" fmla="*/ 33 f21 1"/>
                <a:gd name="f28" fmla="*/ 32 f21 1"/>
                <a:gd name="f29" fmla="+- f22 0 f1"/>
                <a:gd name="f30" fmla="*/ f24 1 66"/>
                <a:gd name="f31" fmla="*/ f25 1 66"/>
                <a:gd name="f32" fmla="*/ f26 1 66"/>
                <a:gd name="f33" fmla="*/ f27 1 66"/>
                <a:gd name="f34" fmla="*/ f28 1 66"/>
                <a:gd name="f35" fmla="*/ 0 1 f23"/>
                <a:gd name="f36" fmla="*/ f19 1 f23"/>
                <a:gd name="f37" fmla="*/ f30 1 f23"/>
                <a:gd name="f38" fmla="*/ f31 1 f23"/>
                <a:gd name="f39" fmla="*/ f32 1 f23"/>
                <a:gd name="f40" fmla="*/ f33 1 f23"/>
                <a:gd name="f41" fmla="*/ f34 1 f23"/>
                <a:gd name="f42" fmla="*/ f35 f16 1"/>
                <a:gd name="f43" fmla="*/ f36 f16 1"/>
                <a:gd name="f44" fmla="*/ f36 f17 1"/>
                <a:gd name="f45" fmla="*/ f35 f17 1"/>
                <a:gd name="f46" fmla="*/ f37 f16 1"/>
                <a:gd name="f47" fmla="*/ f38 f17 1"/>
                <a:gd name="f48" fmla="*/ f39 f16 1"/>
                <a:gd name="f49" fmla="*/ f40 f17 1"/>
                <a:gd name="f50" fmla="*/ f41 f16 1"/>
                <a:gd name="f51" fmla="*/ f39 f17 1"/>
                <a:gd name="f52" fmla="*/ f38 f16 1"/>
                <a:gd name="f53" fmla="*/ f37 f17 1"/>
              </a:gdLst>
              <a:ahLst/>
              <a:cxnLst>
                <a:cxn ang="3cd4">
                  <a:pos x="hc" y="t"/>
                </a:cxn>
                <a:cxn ang="0">
                  <a:pos x="r" y="vc"/>
                </a:cxn>
                <a:cxn ang="cd4">
                  <a:pos x="hc" y="b"/>
                </a:cxn>
                <a:cxn ang="cd2">
                  <a:pos x="l" y="vc"/>
                </a:cxn>
                <a:cxn ang="f29">
                  <a:pos x="f46" y="f47"/>
                </a:cxn>
                <a:cxn ang="f29">
                  <a:pos x="f48" y="f49"/>
                </a:cxn>
                <a:cxn ang="f29">
                  <a:pos x="f50" y="f51"/>
                </a:cxn>
                <a:cxn ang="f29">
                  <a:pos x="f52" y="f53"/>
                </a:cxn>
                <a:cxn ang="f29">
                  <a:pos x="f46" y="f47"/>
                </a:cxn>
              </a:cxnLst>
              <a:rect l="f42" t="f45" r="f43" b="f44"/>
              <a:pathLst>
                <a:path w="66" h="66">
                  <a:moveTo>
                    <a:pt x="f7" y="f5"/>
                  </a:moveTo>
                  <a:cubicBezTo>
                    <a:pt x="f8" y="f5"/>
                    <a:pt x="f6" y="f9"/>
                    <a:pt x="f6" y="f10"/>
                  </a:cubicBezTo>
                  <a:cubicBezTo>
                    <a:pt x="f6" y="f8"/>
                    <a:pt x="f8" y="f6"/>
                    <a:pt x="f11" y="f6"/>
                  </a:cubicBezTo>
                  <a:cubicBezTo>
                    <a:pt x="f12" y="f6"/>
                    <a:pt x="f13" y="f14"/>
                    <a:pt x="f5" y="f7"/>
                  </a:cubicBezTo>
                  <a:cubicBezTo>
                    <a:pt x="f5" y="f9"/>
                    <a:pt x="f9" y="f5"/>
                    <a:pt x="f7" y="f5"/>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403" name="Freeform 413">
              <a:extLst>
                <a:ext uri="{FF2B5EF4-FFF2-40B4-BE49-F238E27FC236}">
                  <a16:creationId xmlns:a16="http://schemas.microsoft.com/office/drawing/2014/main" id="{FFF8A55C-6E2F-5EF5-01BD-D2683B14758A}"/>
                </a:ext>
              </a:extLst>
            </p:cNvPr>
            <p:cNvSpPr/>
            <p:nvPr/>
          </p:nvSpPr>
          <p:spPr>
            <a:xfrm>
              <a:off x="10789261" y="3613425"/>
              <a:ext cx="90489" cy="92070"/>
            </a:xfrm>
            <a:custGeom>
              <a:avLst/>
              <a:gdLst>
                <a:gd name="f0" fmla="val 10800000"/>
                <a:gd name="f1" fmla="val 5400000"/>
                <a:gd name="f2" fmla="val 180"/>
                <a:gd name="f3" fmla="val w"/>
                <a:gd name="f4" fmla="val h"/>
                <a:gd name="f5" fmla="val 0"/>
                <a:gd name="f6" fmla="val 63"/>
                <a:gd name="f7" fmla="val 64"/>
                <a:gd name="f8" fmla="val 32"/>
                <a:gd name="f9" fmla="val 49"/>
                <a:gd name="f10" fmla="val 14"/>
                <a:gd name="f11" fmla="val 50"/>
                <a:gd name="f12" fmla="val 48"/>
                <a:gd name="f13" fmla="val 30"/>
                <a:gd name="f14" fmla="val 12"/>
                <a:gd name="f15" fmla="val 13"/>
                <a:gd name="f16" fmla="+- 0 0 -90"/>
                <a:gd name="f17" fmla="*/ f3 1 63"/>
                <a:gd name="f18" fmla="*/ f4 1 64"/>
                <a:gd name="f19" fmla="val f5"/>
                <a:gd name="f20" fmla="val f6"/>
                <a:gd name="f21" fmla="val f7"/>
                <a:gd name="f22" fmla="*/ f16 f0 1"/>
                <a:gd name="f23" fmla="+- f21 0 f19"/>
                <a:gd name="f24" fmla="+- f20 0 f19"/>
                <a:gd name="f25" fmla="*/ f22 1 f2"/>
                <a:gd name="f26" fmla="*/ f24 1 63"/>
                <a:gd name="f27" fmla="*/ f23 1 64"/>
                <a:gd name="f28" fmla="*/ 32 f24 1"/>
                <a:gd name="f29" fmla="*/ 0 f23 1"/>
                <a:gd name="f30" fmla="*/ 63 f24 1"/>
                <a:gd name="f31" fmla="*/ 32 f23 1"/>
                <a:gd name="f32" fmla="*/ 30 f24 1"/>
                <a:gd name="f33" fmla="*/ 64 f23 1"/>
                <a:gd name="f34" fmla="*/ 0 f24 1"/>
                <a:gd name="f35" fmla="*/ 30 f23 1"/>
                <a:gd name="f36" fmla="+- f25 0 f1"/>
                <a:gd name="f37" fmla="*/ f28 1 63"/>
                <a:gd name="f38" fmla="*/ f29 1 64"/>
                <a:gd name="f39" fmla="*/ f30 1 63"/>
                <a:gd name="f40" fmla="*/ f31 1 64"/>
                <a:gd name="f41" fmla="*/ f32 1 63"/>
                <a:gd name="f42" fmla="*/ f33 1 64"/>
                <a:gd name="f43" fmla="*/ f34 1 63"/>
                <a:gd name="f44" fmla="*/ f35 1 64"/>
                <a:gd name="f45" fmla="*/ 0 1 f26"/>
                <a:gd name="f46" fmla="*/ f20 1 f26"/>
                <a:gd name="f47" fmla="*/ 0 1 f27"/>
                <a:gd name="f48" fmla="*/ f21 1 f27"/>
                <a:gd name="f49" fmla="*/ f37 1 f26"/>
                <a:gd name="f50" fmla="*/ f38 1 f27"/>
                <a:gd name="f51" fmla="*/ f39 1 f26"/>
                <a:gd name="f52" fmla="*/ f40 1 f27"/>
                <a:gd name="f53" fmla="*/ f41 1 f26"/>
                <a:gd name="f54" fmla="*/ f42 1 f27"/>
                <a:gd name="f55" fmla="*/ f43 1 f26"/>
                <a:gd name="f56" fmla="*/ f44 1 f27"/>
                <a:gd name="f57" fmla="*/ f45 f17 1"/>
                <a:gd name="f58" fmla="*/ f46 f17 1"/>
                <a:gd name="f59" fmla="*/ f48 f18 1"/>
                <a:gd name="f60" fmla="*/ f47 f18 1"/>
                <a:gd name="f61" fmla="*/ f49 f17 1"/>
                <a:gd name="f62" fmla="*/ f50 f18 1"/>
                <a:gd name="f63" fmla="*/ f51 f17 1"/>
                <a:gd name="f64" fmla="*/ f52 f18 1"/>
                <a:gd name="f65" fmla="*/ f53 f17 1"/>
                <a:gd name="f66" fmla="*/ f54 f18 1"/>
                <a:gd name="f67" fmla="*/ f55 f17 1"/>
                <a:gd name="f68" fmla="*/ f56 f18 1"/>
              </a:gdLst>
              <a:ahLst/>
              <a:cxnLst>
                <a:cxn ang="3cd4">
                  <a:pos x="hc" y="t"/>
                </a:cxn>
                <a:cxn ang="0">
                  <a:pos x="r" y="vc"/>
                </a:cxn>
                <a:cxn ang="cd4">
                  <a:pos x="hc" y="b"/>
                </a:cxn>
                <a:cxn ang="cd2">
                  <a:pos x="l" y="vc"/>
                </a:cxn>
                <a:cxn ang="f36">
                  <a:pos x="f61" y="f62"/>
                </a:cxn>
                <a:cxn ang="f36">
                  <a:pos x="f63" y="f64"/>
                </a:cxn>
                <a:cxn ang="f36">
                  <a:pos x="f65" y="f66"/>
                </a:cxn>
                <a:cxn ang="f36">
                  <a:pos x="f67" y="f68"/>
                </a:cxn>
                <a:cxn ang="f36">
                  <a:pos x="f61" y="f62"/>
                </a:cxn>
              </a:cxnLst>
              <a:rect l="f57" t="f60" r="f58" b="f59"/>
              <a:pathLst>
                <a:path w="63" h="64">
                  <a:moveTo>
                    <a:pt x="f8" y="f5"/>
                  </a:moveTo>
                  <a:cubicBezTo>
                    <a:pt x="f9" y="f5"/>
                    <a:pt x="f6" y="f10"/>
                    <a:pt x="f6" y="f8"/>
                  </a:cubicBezTo>
                  <a:cubicBezTo>
                    <a:pt x="f6" y="f11"/>
                    <a:pt x="f12" y="f7"/>
                    <a:pt x="f13" y="f7"/>
                  </a:cubicBezTo>
                  <a:cubicBezTo>
                    <a:pt x="f14" y="f7"/>
                    <a:pt x="f5" y="f9"/>
                    <a:pt x="f5" y="f13"/>
                  </a:cubicBezTo>
                  <a:cubicBezTo>
                    <a:pt x="f5" y="f15"/>
                    <a:pt x="f10" y="f5"/>
                    <a:pt x="f8" y="f5"/>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404" name="Freeform 414">
              <a:extLst>
                <a:ext uri="{FF2B5EF4-FFF2-40B4-BE49-F238E27FC236}">
                  <a16:creationId xmlns:a16="http://schemas.microsoft.com/office/drawing/2014/main" id="{469CD44B-F3C6-BBDF-39D8-12D71FB06C09}"/>
                </a:ext>
              </a:extLst>
            </p:cNvPr>
            <p:cNvSpPr/>
            <p:nvPr/>
          </p:nvSpPr>
          <p:spPr>
            <a:xfrm>
              <a:off x="10397148" y="3611834"/>
              <a:ext cx="93661" cy="95253"/>
            </a:xfrm>
            <a:custGeom>
              <a:avLst/>
              <a:gdLst>
                <a:gd name="f0" fmla="val 10800000"/>
                <a:gd name="f1" fmla="val 5400000"/>
                <a:gd name="f2" fmla="val 180"/>
                <a:gd name="f3" fmla="val w"/>
                <a:gd name="f4" fmla="val h"/>
                <a:gd name="f5" fmla="val 0"/>
                <a:gd name="f6" fmla="val 64"/>
                <a:gd name="f7" fmla="val 66"/>
                <a:gd name="f8" fmla="val 32"/>
                <a:gd name="f9" fmla="val 63"/>
                <a:gd name="f10" fmla="val 51"/>
                <a:gd name="f11" fmla="val 50"/>
                <a:gd name="f12" fmla="val 31"/>
                <a:gd name="f13" fmla="val 65"/>
                <a:gd name="f14" fmla="val 15"/>
                <a:gd name="f15" fmla="val 1"/>
                <a:gd name="f16" fmla="val 33"/>
                <a:gd name="f17" fmla="val 16"/>
                <a:gd name="f18" fmla="val 14"/>
                <a:gd name="f19" fmla="val 48"/>
                <a:gd name="f20" fmla="+- 0 0 -90"/>
                <a:gd name="f21" fmla="*/ f3 1 64"/>
                <a:gd name="f22" fmla="*/ f4 1 66"/>
                <a:gd name="f23" fmla="val f5"/>
                <a:gd name="f24" fmla="val f6"/>
                <a:gd name="f25" fmla="val f7"/>
                <a:gd name="f26" fmla="*/ f20 f0 1"/>
                <a:gd name="f27" fmla="+- f25 0 f23"/>
                <a:gd name="f28" fmla="+- f24 0 f23"/>
                <a:gd name="f29" fmla="*/ f26 1 f2"/>
                <a:gd name="f30" fmla="*/ f28 1 64"/>
                <a:gd name="f31" fmla="*/ f27 1 66"/>
                <a:gd name="f32" fmla="*/ 64 f28 1"/>
                <a:gd name="f33" fmla="*/ 32 f27 1"/>
                <a:gd name="f34" fmla="*/ 31 f28 1"/>
                <a:gd name="f35" fmla="*/ 65 f27 1"/>
                <a:gd name="f36" fmla="*/ 0 f28 1"/>
                <a:gd name="f37" fmla="*/ 33 f27 1"/>
                <a:gd name="f38" fmla="*/ 1 f27 1"/>
                <a:gd name="f39" fmla="+- f29 0 f1"/>
                <a:gd name="f40" fmla="*/ f32 1 64"/>
                <a:gd name="f41" fmla="*/ f33 1 66"/>
                <a:gd name="f42" fmla="*/ f34 1 64"/>
                <a:gd name="f43" fmla="*/ f35 1 66"/>
                <a:gd name="f44" fmla="*/ f36 1 64"/>
                <a:gd name="f45" fmla="*/ f37 1 66"/>
                <a:gd name="f46" fmla="*/ f38 1 66"/>
                <a:gd name="f47" fmla="*/ 0 1 f30"/>
                <a:gd name="f48" fmla="*/ f24 1 f30"/>
                <a:gd name="f49" fmla="*/ 0 1 f31"/>
                <a:gd name="f50" fmla="*/ f25 1 f31"/>
                <a:gd name="f51" fmla="*/ f40 1 f30"/>
                <a:gd name="f52" fmla="*/ f41 1 f31"/>
                <a:gd name="f53" fmla="*/ f42 1 f30"/>
                <a:gd name="f54" fmla="*/ f43 1 f31"/>
                <a:gd name="f55" fmla="*/ f44 1 f30"/>
                <a:gd name="f56" fmla="*/ f45 1 f31"/>
                <a:gd name="f57" fmla="*/ f46 1 f31"/>
                <a:gd name="f58" fmla="*/ f47 f21 1"/>
                <a:gd name="f59" fmla="*/ f48 f21 1"/>
                <a:gd name="f60" fmla="*/ f50 f22 1"/>
                <a:gd name="f61" fmla="*/ f49 f22 1"/>
                <a:gd name="f62" fmla="*/ f51 f21 1"/>
                <a:gd name="f63" fmla="*/ f52 f22 1"/>
                <a:gd name="f64" fmla="*/ f53 f21 1"/>
                <a:gd name="f65" fmla="*/ f54 f22 1"/>
                <a:gd name="f66" fmla="*/ f55 f21 1"/>
                <a:gd name="f67" fmla="*/ f56 f22 1"/>
                <a:gd name="f68" fmla="*/ f57 f22 1"/>
              </a:gdLst>
              <a:ahLst/>
              <a:cxnLst>
                <a:cxn ang="3cd4">
                  <a:pos x="hc" y="t"/>
                </a:cxn>
                <a:cxn ang="0">
                  <a:pos x="r" y="vc"/>
                </a:cxn>
                <a:cxn ang="cd4">
                  <a:pos x="hc" y="b"/>
                </a:cxn>
                <a:cxn ang="cd2">
                  <a:pos x="l" y="vc"/>
                </a:cxn>
                <a:cxn ang="f39">
                  <a:pos x="f62" y="f63"/>
                </a:cxn>
                <a:cxn ang="f39">
                  <a:pos x="f64" y="f65"/>
                </a:cxn>
                <a:cxn ang="f39">
                  <a:pos x="f66" y="f67"/>
                </a:cxn>
                <a:cxn ang="f39">
                  <a:pos x="f64" y="f68"/>
                </a:cxn>
                <a:cxn ang="f39">
                  <a:pos x="f62" y="f63"/>
                </a:cxn>
              </a:cxnLst>
              <a:rect l="f58" t="f61" r="f59" b="f60"/>
              <a:pathLst>
                <a:path w="64" h="66">
                  <a:moveTo>
                    <a:pt x="f6" y="f8"/>
                  </a:moveTo>
                  <a:cubicBezTo>
                    <a:pt x="f9" y="f10"/>
                    <a:pt x="f11" y="f9"/>
                    <a:pt x="f12" y="f13"/>
                  </a:cubicBezTo>
                  <a:cubicBezTo>
                    <a:pt x="f14" y="f7"/>
                    <a:pt x="f15" y="f11"/>
                    <a:pt x="f5" y="f16"/>
                  </a:cubicBezTo>
                  <a:cubicBezTo>
                    <a:pt x="f5" y="f17"/>
                    <a:pt x="f18" y="f15"/>
                    <a:pt x="f12" y="f15"/>
                  </a:cubicBezTo>
                  <a:cubicBezTo>
                    <a:pt x="f19" y="f5"/>
                    <a:pt x="f9" y="f14"/>
                    <a:pt x="f6" y="f8"/>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405" name="Freeform 415">
              <a:extLst>
                <a:ext uri="{FF2B5EF4-FFF2-40B4-BE49-F238E27FC236}">
                  <a16:creationId xmlns:a16="http://schemas.microsoft.com/office/drawing/2014/main" id="{CBAF90F4-4C6A-FF96-ED3D-1FD941D5BC8B}"/>
                </a:ext>
              </a:extLst>
            </p:cNvPr>
            <p:cNvSpPr/>
            <p:nvPr/>
          </p:nvSpPr>
          <p:spPr>
            <a:xfrm>
              <a:off x="8739798" y="3770592"/>
              <a:ext cx="203197" cy="28575"/>
            </a:xfrm>
            <a:custGeom>
              <a:avLst/>
              <a:gdLst>
                <a:gd name="f0" fmla="val 10800000"/>
                <a:gd name="f1" fmla="val 5400000"/>
                <a:gd name="f2" fmla="val 180"/>
                <a:gd name="f3" fmla="val w"/>
                <a:gd name="f4" fmla="val h"/>
                <a:gd name="f5" fmla="val 0"/>
                <a:gd name="f6" fmla="val 140"/>
                <a:gd name="f7" fmla="val 20"/>
                <a:gd name="f8" fmla="val 13"/>
                <a:gd name="f9" fmla="val 7"/>
                <a:gd name="f10" fmla="val 46"/>
                <a:gd name="f11" fmla="val 92"/>
                <a:gd name="f12" fmla="val 6"/>
                <a:gd name="f13" fmla="val 93"/>
                <a:gd name="f14" fmla="val 47"/>
                <a:gd name="f15" fmla="+- 0 0 -90"/>
                <a:gd name="f16" fmla="*/ f3 1 140"/>
                <a:gd name="f17" fmla="*/ f4 1 20"/>
                <a:gd name="f18" fmla="val f5"/>
                <a:gd name="f19" fmla="val f6"/>
                <a:gd name="f20" fmla="val f7"/>
                <a:gd name="f21" fmla="*/ f15 f0 1"/>
                <a:gd name="f22" fmla="+- f20 0 f18"/>
                <a:gd name="f23" fmla="+- f19 0 f18"/>
                <a:gd name="f24" fmla="*/ f21 1 f2"/>
                <a:gd name="f25" fmla="*/ f23 1 140"/>
                <a:gd name="f26" fmla="*/ f22 1 20"/>
                <a:gd name="f27" fmla="*/ 0 f23 1"/>
                <a:gd name="f28" fmla="*/ 20 f22 1"/>
                <a:gd name="f29" fmla="*/ 0 f22 1"/>
                <a:gd name="f30" fmla="*/ 140 f23 1"/>
                <a:gd name="f31" fmla="+- f24 0 f1"/>
                <a:gd name="f32" fmla="*/ f27 1 140"/>
                <a:gd name="f33" fmla="*/ f28 1 20"/>
                <a:gd name="f34" fmla="*/ f29 1 20"/>
                <a:gd name="f35" fmla="*/ f30 1 140"/>
                <a:gd name="f36" fmla="*/ 0 1 f25"/>
                <a:gd name="f37" fmla="*/ f19 1 f25"/>
                <a:gd name="f38" fmla="*/ 0 1 f26"/>
                <a:gd name="f39" fmla="*/ f20 1 f26"/>
                <a:gd name="f40" fmla="*/ f32 1 f25"/>
                <a:gd name="f41" fmla="*/ f33 1 f26"/>
                <a:gd name="f42" fmla="*/ f34 1 f26"/>
                <a:gd name="f43" fmla="*/ f35 1 f25"/>
                <a:gd name="f44" fmla="*/ f36 f16 1"/>
                <a:gd name="f45" fmla="*/ f37 f16 1"/>
                <a:gd name="f46" fmla="*/ f39 f17 1"/>
                <a:gd name="f47" fmla="*/ f38 f17 1"/>
                <a:gd name="f48" fmla="*/ f40 f16 1"/>
                <a:gd name="f49" fmla="*/ f41 f17 1"/>
                <a:gd name="f50" fmla="*/ f42 f17 1"/>
                <a:gd name="f51" fmla="*/ f43 f16 1"/>
              </a:gdLst>
              <a:ahLst/>
              <a:cxnLst>
                <a:cxn ang="3cd4">
                  <a:pos x="hc" y="t"/>
                </a:cxn>
                <a:cxn ang="0">
                  <a:pos x="r" y="vc"/>
                </a:cxn>
                <a:cxn ang="cd4">
                  <a:pos x="hc" y="b"/>
                </a:cxn>
                <a:cxn ang="cd2">
                  <a:pos x="l" y="vc"/>
                </a:cxn>
                <a:cxn ang="f31">
                  <a:pos x="f48" y="f49"/>
                </a:cxn>
                <a:cxn ang="f31">
                  <a:pos x="f48" y="f50"/>
                </a:cxn>
                <a:cxn ang="f31">
                  <a:pos x="f51" y="f50"/>
                </a:cxn>
                <a:cxn ang="f31">
                  <a:pos x="f51" y="f49"/>
                </a:cxn>
                <a:cxn ang="f31">
                  <a:pos x="f48" y="f49"/>
                </a:cxn>
              </a:cxnLst>
              <a:rect l="f44" t="f47" r="f45" b="f46"/>
              <a:pathLst>
                <a:path w="140" h="20">
                  <a:moveTo>
                    <a:pt x="f5" y="f7"/>
                  </a:moveTo>
                  <a:cubicBezTo>
                    <a:pt x="f5" y="f8"/>
                    <a:pt x="f5" y="f9"/>
                    <a:pt x="f5" y="f5"/>
                  </a:cubicBezTo>
                  <a:cubicBezTo>
                    <a:pt x="f10" y="f5"/>
                    <a:pt x="f11" y="f5"/>
                    <a:pt x="f6" y="f5"/>
                  </a:cubicBezTo>
                  <a:cubicBezTo>
                    <a:pt x="f6" y="f12"/>
                    <a:pt x="f6" y="f8"/>
                    <a:pt x="f6" y="f7"/>
                  </a:cubicBezTo>
                  <a:cubicBezTo>
                    <a:pt x="f13" y="f7"/>
                    <a:pt x="f14" y="f7"/>
                    <a:pt x="f5" y="f7"/>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406" name="Freeform 416">
              <a:extLst>
                <a:ext uri="{FF2B5EF4-FFF2-40B4-BE49-F238E27FC236}">
                  <a16:creationId xmlns:a16="http://schemas.microsoft.com/office/drawing/2014/main" id="{2BEB1CC6-6F62-0D63-687B-39B0D1BEE029}"/>
                </a:ext>
              </a:extLst>
            </p:cNvPr>
            <p:cNvSpPr/>
            <p:nvPr/>
          </p:nvSpPr>
          <p:spPr>
            <a:xfrm>
              <a:off x="8739798" y="3707087"/>
              <a:ext cx="203197" cy="26983"/>
            </a:xfrm>
            <a:custGeom>
              <a:avLst/>
              <a:gdLst>
                <a:gd name="f0" fmla="val 10800000"/>
                <a:gd name="f1" fmla="val 5400000"/>
                <a:gd name="f2" fmla="val 180"/>
                <a:gd name="f3" fmla="val w"/>
                <a:gd name="f4" fmla="val h"/>
                <a:gd name="f5" fmla="val 0"/>
                <a:gd name="f6" fmla="val 140"/>
                <a:gd name="f7" fmla="val 19"/>
                <a:gd name="f8" fmla="val 12"/>
                <a:gd name="f9" fmla="val 6"/>
                <a:gd name="f10" fmla="val 46"/>
                <a:gd name="f11" fmla="val 93"/>
                <a:gd name="f12" fmla="val 47"/>
                <a:gd name="f13" fmla="+- 0 0 -90"/>
                <a:gd name="f14" fmla="*/ f3 1 140"/>
                <a:gd name="f15" fmla="*/ f4 1 19"/>
                <a:gd name="f16" fmla="val f5"/>
                <a:gd name="f17" fmla="val f6"/>
                <a:gd name="f18" fmla="val f7"/>
                <a:gd name="f19" fmla="*/ f13 f0 1"/>
                <a:gd name="f20" fmla="+- f18 0 f16"/>
                <a:gd name="f21" fmla="+- f17 0 f16"/>
                <a:gd name="f22" fmla="*/ f19 1 f2"/>
                <a:gd name="f23" fmla="*/ f21 1 140"/>
                <a:gd name="f24" fmla="*/ f20 1 19"/>
                <a:gd name="f25" fmla="*/ 0 f21 1"/>
                <a:gd name="f26" fmla="*/ 19 f20 1"/>
                <a:gd name="f27" fmla="*/ 0 f20 1"/>
                <a:gd name="f28" fmla="*/ 140 f21 1"/>
                <a:gd name="f29" fmla="+- f22 0 f1"/>
                <a:gd name="f30" fmla="*/ f25 1 140"/>
                <a:gd name="f31" fmla="*/ f26 1 19"/>
                <a:gd name="f32" fmla="*/ f27 1 19"/>
                <a:gd name="f33" fmla="*/ f28 1 140"/>
                <a:gd name="f34" fmla="*/ 0 1 f23"/>
                <a:gd name="f35" fmla="*/ f17 1 f23"/>
                <a:gd name="f36" fmla="*/ 0 1 f24"/>
                <a:gd name="f37" fmla="*/ f18 1 f24"/>
                <a:gd name="f38" fmla="*/ f30 1 f23"/>
                <a:gd name="f39" fmla="*/ f31 1 f24"/>
                <a:gd name="f40" fmla="*/ f32 1 f24"/>
                <a:gd name="f41" fmla="*/ f33 1 f23"/>
                <a:gd name="f42" fmla="*/ f34 f14 1"/>
                <a:gd name="f43" fmla="*/ f35 f14 1"/>
                <a:gd name="f44" fmla="*/ f37 f15 1"/>
                <a:gd name="f45" fmla="*/ f36 f15 1"/>
                <a:gd name="f46" fmla="*/ f38 f14 1"/>
                <a:gd name="f47" fmla="*/ f39 f15 1"/>
                <a:gd name="f48" fmla="*/ f40 f15 1"/>
                <a:gd name="f49" fmla="*/ f41 f14 1"/>
              </a:gdLst>
              <a:ahLst/>
              <a:cxnLst>
                <a:cxn ang="3cd4">
                  <a:pos x="hc" y="t"/>
                </a:cxn>
                <a:cxn ang="0">
                  <a:pos x="r" y="vc"/>
                </a:cxn>
                <a:cxn ang="cd4">
                  <a:pos x="hc" y="b"/>
                </a:cxn>
                <a:cxn ang="cd2">
                  <a:pos x="l" y="vc"/>
                </a:cxn>
                <a:cxn ang="f29">
                  <a:pos x="f46" y="f47"/>
                </a:cxn>
                <a:cxn ang="f29">
                  <a:pos x="f46" y="f48"/>
                </a:cxn>
                <a:cxn ang="f29">
                  <a:pos x="f49" y="f48"/>
                </a:cxn>
                <a:cxn ang="f29">
                  <a:pos x="f49" y="f47"/>
                </a:cxn>
                <a:cxn ang="f29">
                  <a:pos x="f46" y="f47"/>
                </a:cxn>
              </a:cxnLst>
              <a:rect l="f42" t="f45" r="f43" b="f44"/>
              <a:pathLst>
                <a:path w="140" h="19">
                  <a:moveTo>
                    <a:pt x="f5" y="f7"/>
                  </a:moveTo>
                  <a:cubicBezTo>
                    <a:pt x="f5" y="f8"/>
                    <a:pt x="f5" y="f9"/>
                    <a:pt x="f5" y="f5"/>
                  </a:cubicBezTo>
                  <a:cubicBezTo>
                    <a:pt x="f10" y="f5"/>
                    <a:pt x="f11" y="f5"/>
                    <a:pt x="f6" y="f5"/>
                  </a:cubicBezTo>
                  <a:cubicBezTo>
                    <a:pt x="f6" y="f9"/>
                    <a:pt x="f6" y="f8"/>
                    <a:pt x="f6" y="f7"/>
                  </a:cubicBezTo>
                  <a:cubicBezTo>
                    <a:pt x="f11" y="f7"/>
                    <a:pt x="f12" y="f7"/>
                    <a:pt x="f5" y="f7"/>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407" name="Freeform 417">
              <a:extLst>
                <a:ext uri="{FF2B5EF4-FFF2-40B4-BE49-F238E27FC236}">
                  <a16:creationId xmlns:a16="http://schemas.microsoft.com/office/drawing/2014/main" id="{F8BD0508-8F73-A676-0DBE-D755787FD276}"/>
                </a:ext>
              </a:extLst>
            </p:cNvPr>
            <p:cNvSpPr/>
            <p:nvPr/>
          </p:nvSpPr>
          <p:spPr>
            <a:xfrm>
              <a:off x="9733577" y="3597551"/>
              <a:ext cx="88897" cy="88897"/>
            </a:xfrm>
            <a:custGeom>
              <a:avLst/>
              <a:gdLst>
                <a:gd name="f0" fmla="val 10800000"/>
                <a:gd name="f1" fmla="val 5400000"/>
                <a:gd name="f2" fmla="val 180"/>
                <a:gd name="f3" fmla="val w"/>
                <a:gd name="f4" fmla="val h"/>
                <a:gd name="f5" fmla="val 0"/>
                <a:gd name="f6" fmla="val 62"/>
                <a:gd name="f7" fmla="val 31"/>
                <a:gd name="f8" fmla="val 48"/>
                <a:gd name="f9" fmla="val 14"/>
                <a:gd name="f10" fmla="val 30"/>
                <a:gd name="f11" fmla="val 47"/>
                <a:gd name="f12" fmla="val 61"/>
                <a:gd name="f13" fmla="val 15"/>
                <a:gd name="f14" fmla="val 46"/>
                <a:gd name="f15" fmla="val 13"/>
                <a:gd name="f16" fmla="+- 0 0 -90"/>
                <a:gd name="f17" fmla="*/ f3 1 62"/>
                <a:gd name="f18" fmla="*/ f4 1 62"/>
                <a:gd name="f19" fmla="val f5"/>
                <a:gd name="f20" fmla="val f6"/>
                <a:gd name="f21" fmla="*/ f16 f0 1"/>
                <a:gd name="f22" fmla="+- f20 0 f19"/>
                <a:gd name="f23" fmla="*/ f21 1 f2"/>
                <a:gd name="f24" fmla="*/ f22 1 62"/>
                <a:gd name="f25" fmla="*/ 31 f22 1"/>
                <a:gd name="f26" fmla="*/ 0 f22 1"/>
                <a:gd name="f27" fmla="*/ 62 f22 1"/>
                <a:gd name="f28" fmla="*/ 30 f22 1"/>
                <a:gd name="f29" fmla="*/ 61 f22 1"/>
                <a:gd name="f30" fmla="+- f23 0 f1"/>
                <a:gd name="f31" fmla="*/ f25 1 62"/>
                <a:gd name="f32" fmla="*/ f26 1 62"/>
                <a:gd name="f33" fmla="*/ f27 1 62"/>
                <a:gd name="f34" fmla="*/ f28 1 62"/>
                <a:gd name="f35" fmla="*/ f29 1 62"/>
                <a:gd name="f36" fmla="*/ 0 1 f24"/>
                <a:gd name="f37" fmla="*/ f20 1 f24"/>
                <a:gd name="f38" fmla="*/ f31 1 f24"/>
                <a:gd name="f39" fmla="*/ f32 1 f24"/>
                <a:gd name="f40" fmla="*/ f33 1 f24"/>
                <a:gd name="f41" fmla="*/ f34 1 f24"/>
                <a:gd name="f42" fmla="*/ f35 1 f24"/>
                <a:gd name="f43" fmla="*/ f36 f17 1"/>
                <a:gd name="f44" fmla="*/ f37 f17 1"/>
                <a:gd name="f45" fmla="*/ f37 f18 1"/>
                <a:gd name="f46" fmla="*/ f36 f18 1"/>
                <a:gd name="f47" fmla="*/ f38 f17 1"/>
                <a:gd name="f48" fmla="*/ f39 f18 1"/>
                <a:gd name="f49" fmla="*/ f40 f17 1"/>
                <a:gd name="f50" fmla="*/ f41 f18 1"/>
                <a:gd name="f51" fmla="*/ f42 f18 1"/>
                <a:gd name="f52" fmla="*/ f39 f17 1"/>
              </a:gdLst>
              <a:ahLst/>
              <a:cxnLst>
                <a:cxn ang="3cd4">
                  <a:pos x="hc" y="t"/>
                </a:cxn>
                <a:cxn ang="0">
                  <a:pos x="r" y="vc"/>
                </a:cxn>
                <a:cxn ang="cd4">
                  <a:pos x="hc" y="b"/>
                </a:cxn>
                <a:cxn ang="cd2">
                  <a:pos x="l" y="vc"/>
                </a:cxn>
                <a:cxn ang="f30">
                  <a:pos x="f47" y="f48"/>
                </a:cxn>
                <a:cxn ang="f30">
                  <a:pos x="f49" y="f50"/>
                </a:cxn>
                <a:cxn ang="f30">
                  <a:pos x="f47" y="f51"/>
                </a:cxn>
                <a:cxn ang="f30">
                  <a:pos x="f52" y="f50"/>
                </a:cxn>
                <a:cxn ang="f30">
                  <a:pos x="f47" y="f48"/>
                </a:cxn>
              </a:cxnLst>
              <a:rect l="f43" t="f46" r="f44" b="f45"/>
              <a:pathLst>
                <a:path w="62" h="62">
                  <a:moveTo>
                    <a:pt x="f7" y="f5"/>
                  </a:moveTo>
                  <a:cubicBezTo>
                    <a:pt x="f8" y="f5"/>
                    <a:pt x="f6" y="f9"/>
                    <a:pt x="f6" y="f10"/>
                  </a:cubicBezTo>
                  <a:cubicBezTo>
                    <a:pt x="f6" y="f11"/>
                    <a:pt x="f11" y="f6"/>
                    <a:pt x="f7" y="f12"/>
                  </a:cubicBezTo>
                  <a:cubicBezTo>
                    <a:pt x="f13" y="f12"/>
                    <a:pt x="f5" y="f14"/>
                    <a:pt x="f5" y="f10"/>
                  </a:cubicBezTo>
                  <a:cubicBezTo>
                    <a:pt x="f5" y="f15"/>
                    <a:pt x="f9" y="f5"/>
                    <a:pt x="f7" y="f5"/>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408" name="Freeform 418">
              <a:extLst>
                <a:ext uri="{FF2B5EF4-FFF2-40B4-BE49-F238E27FC236}">
                  <a16:creationId xmlns:a16="http://schemas.microsoft.com/office/drawing/2014/main" id="{65AF81D4-EA35-39E1-ACAC-FDCA072D5636}"/>
                </a:ext>
              </a:extLst>
            </p:cNvPr>
            <p:cNvSpPr/>
            <p:nvPr/>
          </p:nvSpPr>
          <p:spPr>
            <a:xfrm>
              <a:off x="8747735" y="4583384"/>
              <a:ext cx="201616" cy="26983"/>
            </a:xfrm>
            <a:custGeom>
              <a:avLst/>
              <a:gdLst>
                <a:gd name="f0" fmla="val 10800000"/>
                <a:gd name="f1" fmla="val 5400000"/>
                <a:gd name="f2" fmla="val 180"/>
                <a:gd name="f3" fmla="val w"/>
                <a:gd name="f4" fmla="val h"/>
                <a:gd name="f5" fmla="val 0"/>
                <a:gd name="f6" fmla="val 140"/>
                <a:gd name="f7" fmla="val 19"/>
                <a:gd name="f8" fmla="val 13"/>
                <a:gd name="f9" fmla="val 7"/>
                <a:gd name="f10" fmla="val 47"/>
                <a:gd name="f11" fmla="val 93"/>
                <a:gd name="f12" fmla="val 94"/>
                <a:gd name="f13" fmla="val 48"/>
                <a:gd name="f14" fmla="+- 0 0 -90"/>
                <a:gd name="f15" fmla="*/ f3 1 140"/>
                <a:gd name="f16" fmla="*/ f4 1 19"/>
                <a:gd name="f17" fmla="val f5"/>
                <a:gd name="f18" fmla="val f6"/>
                <a:gd name="f19" fmla="val f7"/>
                <a:gd name="f20" fmla="*/ f14 f0 1"/>
                <a:gd name="f21" fmla="+- f19 0 f17"/>
                <a:gd name="f22" fmla="+- f18 0 f17"/>
                <a:gd name="f23" fmla="*/ f20 1 f2"/>
                <a:gd name="f24" fmla="*/ f22 1 140"/>
                <a:gd name="f25" fmla="*/ f21 1 19"/>
                <a:gd name="f26" fmla="*/ 0 f22 1"/>
                <a:gd name="f27" fmla="*/ 19 f21 1"/>
                <a:gd name="f28" fmla="*/ 0 f21 1"/>
                <a:gd name="f29" fmla="*/ 140 f22 1"/>
                <a:gd name="f30" fmla="+- f23 0 f1"/>
                <a:gd name="f31" fmla="*/ f26 1 140"/>
                <a:gd name="f32" fmla="*/ f27 1 19"/>
                <a:gd name="f33" fmla="*/ f28 1 19"/>
                <a:gd name="f34" fmla="*/ f29 1 140"/>
                <a:gd name="f35" fmla="*/ 0 1 f24"/>
                <a:gd name="f36" fmla="*/ f18 1 f24"/>
                <a:gd name="f37" fmla="*/ 0 1 f25"/>
                <a:gd name="f38" fmla="*/ f19 1 f25"/>
                <a:gd name="f39" fmla="*/ f31 1 f24"/>
                <a:gd name="f40" fmla="*/ f32 1 f25"/>
                <a:gd name="f41" fmla="*/ f33 1 f25"/>
                <a:gd name="f42" fmla="*/ f34 1 f24"/>
                <a:gd name="f43" fmla="*/ f35 f15 1"/>
                <a:gd name="f44" fmla="*/ f36 f15 1"/>
                <a:gd name="f45" fmla="*/ f38 f16 1"/>
                <a:gd name="f46" fmla="*/ f37 f16 1"/>
                <a:gd name="f47" fmla="*/ f39 f15 1"/>
                <a:gd name="f48" fmla="*/ f40 f16 1"/>
                <a:gd name="f49" fmla="*/ f41 f16 1"/>
                <a:gd name="f50" fmla="*/ f42 f15 1"/>
              </a:gdLst>
              <a:ahLst/>
              <a:cxnLst>
                <a:cxn ang="3cd4">
                  <a:pos x="hc" y="t"/>
                </a:cxn>
                <a:cxn ang="0">
                  <a:pos x="r" y="vc"/>
                </a:cxn>
                <a:cxn ang="cd4">
                  <a:pos x="hc" y="b"/>
                </a:cxn>
                <a:cxn ang="cd2">
                  <a:pos x="l" y="vc"/>
                </a:cxn>
                <a:cxn ang="f30">
                  <a:pos x="f47" y="f48"/>
                </a:cxn>
                <a:cxn ang="f30">
                  <a:pos x="f47" y="f49"/>
                </a:cxn>
                <a:cxn ang="f30">
                  <a:pos x="f50" y="f49"/>
                </a:cxn>
                <a:cxn ang="f30">
                  <a:pos x="f50" y="f48"/>
                </a:cxn>
                <a:cxn ang="f30">
                  <a:pos x="f47" y="f48"/>
                </a:cxn>
              </a:cxnLst>
              <a:rect l="f43" t="f46" r="f44" b="f45"/>
              <a:pathLst>
                <a:path w="140" h="19">
                  <a:moveTo>
                    <a:pt x="f5" y="f7"/>
                  </a:moveTo>
                  <a:cubicBezTo>
                    <a:pt x="f5" y="f8"/>
                    <a:pt x="f5" y="f9"/>
                    <a:pt x="f5" y="f5"/>
                  </a:cubicBezTo>
                  <a:cubicBezTo>
                    <a:pt x="f10" y="f5"/>
                    <a:pt x="f11" y="f5"/>
                    <a:pt x="f6" y="f5"/>
                  </a:cubicBezTo>
                  <a:cubicBezTo>
                    <a:pt x="f6" y="f9"/>
                    <a:pt x="f6" y="f8"/>
                    <a:pt x="f6" y="f7"/>
                  </a:cubicBezTo>
                  <a:cubicBezTo>
                    <a:pt x="f12" y="f7"/>
                    <a:pt x="f13" y="f7"/>
                    <a:pt x="f5" y="f7"/>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409" name="Freeform 419">
              <a:extLst>
                <a:ext uri="{FF2B5EF4-FFF2-40B4-BE49-F238E27FC236}">
                  <a16:creationId xmlns:a16="http://schemas.microsoft.com/office/drawing/2014/main" id="{93EA0F2C-F4AF-DC40-DA21-976B9EF5BCD7}"/>
                </a:ext>
              </a:extLst>
            </p:cNvPr>
            <p:cNvSpPr/>
            <p:nvPr/>
          </p:nvSpPr>
          <p:spPr>
            <a:xfrm>
              <a:off x="11240115" y="4751661"/>
              <a:ext cx="122236" cy="100007"/>
            </a:xfrm>
            <a:custGeom>
              <a:avLst/>
              <a:gdLst>
                <a:gd name="f0" fmla="val 10800000"/>
                <a:gd name="f1" fmla="val 5400000"/>
                <a:gd name="f2" fmla="val 180"/>
                <a:gd name="f3" fmla="val w"/>
                <a:gd name="f4" fmla="val h"/>
                <a:gd name="f5" fmla="val 0"/>
                <a:gd name="f6" fmla="val 84"/>
                <a:gd name="f7" fmla="val 69"/>
                <a:gd name="f8" fmla="val 50"/>
                <a:gd name="f9" fmla="val 66"/>
                <a:gd name="f10" fmla="val 44"/>
                <a:gd name="f11" fmla="val 25"/>
                <a:gd name="f12" fmla="val 56"/>
                <a:gd name="f13" fmla="val 7"/>
                <a:gd name="f14" fmla="val 19"/>
                <a:gd name="f15" fmla="val 9"/>
                <a:gd name="f16" fmla="val 34"/>
                <a:gd name="f17" fmla="val 16"/>
                <a:gd name="f18" fmla="val 59"/>
                <a:gd name="f19" fmla="val 33"/>
                <a:gd name="f20" fmla="+- 0 0 -90"/>
                <a:gd name="f21" fmla="*/ f3 1 84"/>
                <a:gd name="f22" fmla="*/ f4 1 69"/>
                <a:gd name="f23" fmla="val f5"/>
                <a:gd name="f24" fmla="val f6"/>
                <a:gd name="f25" fmla="val f7"/>
                <a:gd name="f26" fmla="*/ f20 f0 1"/>
                <a:gd name="f27" fmla="+- f25 0 f23"/>
                <a:gd name="f28" fmla="+- f24 0 f23"/>
                <a:gd name="f29" fmla="*/ f26 1 f2"/>
                <a:gd name="f30" fmla="*/ f28 1 84"/>
                <a:gd name="f31" fmla="*/ f27 1 69"/>
                <a:gd name="f32" fmla="*/ 84 f28 1"/>
                <a:gd name="f33" fmla="*/ 50 f27 1"/>
                <a:gd name="f34" fmla="*/ 25 f28 1"/>
                <a:gd name="f35" fmla="*/ 56 f27 1"/>
                <a:gd name="f36" fmla="*/ 9 f28 1"/>
                <a:gd name="f37" fmla="*/ 0 f27 1"/>
                <a:gd name="f38" fmla="+- f29 0 f1"/>
                <a:gd name="f39" fmla="*/ f32 1 84"/>
                <a:gd name="f40" fmla="*/ f33 1 69"/>
                <a:gd name="f41" fmla="*/ f34 1 84"/>
                <a:gd name="f42" fmla="*/ f35 1 69"/>
                <a:gd name="f43" fmla="*/ f36 1 84"/>
                <a:gd name="f44" fmla="*/ f37 1 69"/>
                <a:gd name="f45" fmla="*/ 0 1 f30"/>
                <a:gd name="f46" fmla="*/ f24 1 f30"/>
                <a:gd name="f47" fmla="*/ 0 1 f31"/>
                <a:gd name="f48" fmla="*/ f25 1 f31"/>
                <a:gd name="f49" fmla="*/ f39 1 f30"/>
                <a:gd name="f50" fmla="*/ f40 1 f31"/>
                <a:gd name="f51" fmla="*/ f41 1 f30"/>
                <a:gd name="f52" fmla="*/ f42 1 f31"/>
                <a:gd name="f53" fmla="*/ f43 1 f30"/>
                <a:gd name="f54" fmla="*/ f44 1 f31"/>
                <a:gd name="f55" fmla="*/ f45 f21 1"/>
                <a:gd name="f56" fmla="*/ f46 f21 1"/>
                <a:gd name="f57" fmla="*/ f48 f22 1"/>
                <a:gd name="f58" fmla="*/ f47 f22 1"/>
                <a:gd name="f59" fmla="*/ f49 f21 1"/>
                <a:gd name="f60" fmla="*/ f50 f22 1"/>
                <a:gd name="f61" fmla="*/ f51 f21 1"/>
                <a:gd name="f62" fmla="*/ f52 f22 1"/>
                <a:gd name="f63" fmla="*/ f53 f21 1"/>
                <a:gd name="f64" fmla="*/ f54 f22 1"/>
              </a:gdLst>
              <a:ahLst/>
              <a:cxnLst>
                <a:cxn ang="3cd4">
                  <a:pos x="hc" y="t"/>
                </a:cxn>
                <a:cxn ang="0">
                  <a:pos x="r" y="vc"/>
                </a:cxn>
                <a:cxn ang="cd4">
                  <a:pos x="hc" y="b"/>
                </a:cxn>
                <a:cxn ang="cd2">
                  <a:pos x="l" y="vc"/>
                </a:cxn>
                <a:cxn ang="f38">
                  <a:pos x="f59" y="f60"/>
                </a:cxn>
                <a:cxn ang="f38">
                  <a:pos x="f61" y="f62"/>
                </a:cxn>
                <a:cxn ang="f38">
                  <a:pos x="f63" y="f64"/>
                </a:cxn>
                <a:cxn ang="f38">
                  <a:pos x="f59" y="f60"/>
                </a:cxn>
              </a:cxnLst>
              <a:rect l="f55" t="f58" r="f56" b="f57"/>
              <a:pathLst>
                <a:path w="84" h="69">
                  <a:moveTo>
                    <a:pt x="f6" y="f8"/>
                  </a:moveTo>
                  <a:cubicBezTo>
                    <a:pt x="f7" y="f9"/>
                    <a:pt x="f10" y="f7"/>
                    <a:pt x="f11" y="f12"/>
                  </a:cubicBezTo>
                  <a:cubicBezTo>
                    <a:pt x="f13" y="f10"/>
                    <a:pt x="f5" y="f14"/>
                    <a:pt x="f15" y="f5"/>
                  </a:cubicBezTo>
                  <a:cubicBezTo>
                    <a:pt x="f16" y="f17"/>
                    <a:pt x="f18" y="f19"/>
                    <a:pt x="f6" y="f8"/>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410" name="Freeform 420">
              <a:extLst>
                <a:ext uri="{FF2B5EF4-FFF2-40B4-BE49-F238E27FC236}">
                  <a16:creationId xmlns:a16="http://schemas.microsoft.com/office/drawing/2014/main" id="{9A981374-7692-3227-F458-E89DAD7137D8}"/>
                </a:ext>
              </a:extLst>
            </p:cNvPr>
            <p:cNvSpPr/>
            <p:nvPr/>
          </p:nvSpPr>
          <p:spPr>
            <a:xfrm>
              <a:off x="8889028" y="6372499"/>
              <a:ext cx="188915" cy="22229"/>
            </a:xfrm>
            <a:custGeom>
              <a:avLst/>
              <a:gdLst>
                <a:gd name="f0" fmla="val 10800000"/>
                <a:gd name="f1" fmla="val 5400000"/>
                <a:gd name="f2" fmla="val 180"/>
                <a:gd name="f3" fmla="val w"/>
                <a:gd name="f4" fmla="val h"/>
                <a:gd name="f5" fmla="val 0"/>
                <a:gd name="f6" fmla="val 131"/>
                <a:gd name="f7" fmla="val 16"/>
                <a:gd name="f8" fmla="val 11"/>
                <a:gd name="f9" fmla="val 5"/>
                <a:gd name="f10" fmla="val 44"/>
                <a:gd name="f11" fmla="val 87"/>
                <a:gd name="f12" fmla="val 10"/>
                <a:gd name="f13" fmla="val 88"/>
                <a:gd name="f14" fmla="val 45"/>
                <a:gd name="f15" fmla="+- 0 0 -90"/>
                <a:gd name="f16" fmla="*/ f3 1 131"/>
                <a:gd name="f17" fmla="*/ f4 1 16"/>
                <a:gd name="f18" fmla="val f5"/>
                <a:gd name="f19" fmla="val f6"/>
                <a:gd name="f20" fmla="val f7"/>
                <a:gd name="f21" fmla="*/ f15 f0 1"/>
                <a:gd name="f22" fmla="+- f20 0 f18"/>
                <a:gd name="f23" fmla="+- f19 0 f18"/>
                <a:gd name="f24" fmla="*/ f21 1 f2"/>
                <a:gd name="f25" fmla="*/ f23 1 131"/>
                <a:gd name="f26" fmla="*/ f22 1 16"/>
                <a:gd name="f27" fmla="*/ 0 f23 1"/>
                <a:gd name="f28" fmla="*/ 16 f22 1"/>
                <a:gd name="f29" fmla="*/ 0 f22 1"/>
                <a:gd name="f30" fmla="*/ 131 f23 1"/>
                <a:gd name="f31" fmla="+- f24 0 f1"/>
                <a:gd name="f32" fmla="*/ f27 1 131"/>
                <a:gd name="f33" fmla="*/ f28 1 16"/>
                <a:gd name="f34" fmla="*/ f29 1 16"/>
                <a:gd name="f35" fmla="*/ f30 1 131"/>
                <a:gd name="f36" fmla="*/ 0 1 f25"/>
                <a:gd name="f37" fmla="*/ f19 1 f25"/>
                <a:gd name="f38" fmla="*/ 0 1 f26"/>
                <a:gd name="f39" fmla="*/ f20 1 f26"/>
                <a:gd name="f40" fmla="*/ f32 1 f25"/>
                <a:gd name="f41" fmla="*/ f33 1 f26"/>
                <a:gd name="f42" fmla="*/ f34 1 f26"/>
                <a:gd name="f43" fmla="*/ f35 1 f25"/>
                <a:gd name="f44" fmla="*/ f36 f16 1"/>
                <a:gd name="f45" fmla="*/ f37 f16 1"/>
                <a:gd name="f46" fmla="*/ f39 f17 1"/>
                <a:gd name="f47" fmla="*/ f38 f17 1"/>
                <a:gd name="f48" fmla="*/ f40 f16 1"/>
                <a:gd name="f49" fmla="*/ f41 f17 1"/>
                <a:gd name="f50" fmla="*/ f42 f17 1"/>
                <a:gd name="f51" fmla="*/ f43 f16 1"/>
              </a:gdLst>
              <a:ahLst/>
              <a:cxnLst>
                <a:cxn ang="3cd4">
                  <a:pos x="hc" y="t"/>
                </a:cxn>
                <a:cxn ang="0">
                  <a:pos x="r" y="vc"/>
                </a:cxn>
                <a:cxn ang="cd4">
                  <a:pos x="hc" y="b"/>
                </a:cxn>
                <a:cxn ang="cd2">
                  <a:pos x="l" y="vc"/>
                </a:cxn>
                <a:cxn ang="f31">
                  <a:pos x="f48" y="f49"/>
                </a:cxn>
                <a:cxn ang="f31">
                  <a:pos x="f48" y="f50"/>
                </a:cxn>
                <a:cxn ang="f31">
                  <a:pos x="f51" y="f50"/>
                </a:cxn>
                <a:cxn ang="f31">
                  <a:pos x="f51" y="f49"/>
                </a:cxn>
                <a:cxn ang="f31">
                  <a:pos x="f48" y="f49"/>
                </a:cxn>
              </a:cxnLst>
              <a:rect l="f44" t="f47" r="f45" b="f46"/>
              <a:pathLst>
                <a:path w="131" h="16">
                  <a:moveTo>
                    <a:pt x="f5" y="f7"/>
                  </a:moveTo>
                  <a:cubicBezTo>
                    <a:pt x="f5" y="f8"/>
                    <a:pt x="f5" y="f9"/>
                    <a:pt x="f5" y="f5"/>
                  </a:cubicBezTo>
                  <a:cubicBezTo>
                    <a:pt x="f10" y="f5"/>
                    <a:pt x="f11" y="f5"/>
                    <a:pt x="f6" y="f5"/>
                  </a:cubicBezTo>
                  <a:cubicBezTo>
                    <a:pt x="f6" y="f9"/>
                    <a:pt x="f6" y="f12"/>
                    <a:pt x="f6" y="f7"/>
                  </a:cubicBezTo>
                  <a:cubicBezTo>
                    <a:pt x="f13" y="f7"/>
                    <a:pt x="f14" y="f7"/>
                    <a:pt x="f5" y="f7"/>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411" name="Freeform 421">
              <a:extLst>
                <a:ext uri="{FF2B5EF4-FFF2-40B4-BE49-F238E27FC236}">
                  <a16:creationId xmlns:a16="http://schemas.microsoft.com/office/drawing/2014/main" id="{2B45ED93-67CB-61EE-FF47-B80C04ED3223}"/>
                </a:ext>
              </a:extLst>
            </p:cNvPr>
            <p:cNvSpPr/>
            <p:nvPr/>
          </p:nvSpPr>
          <p:spPr>
            <a:xfrm>
              <a:off x="8893783" y="6210577"/>
              <a:ext cx="188915" cy="23810"/>
            </a:xfrm>
            <a:custGeom>
              <a:avLst/>
              <a:gdLst>
                <a:gd name="f0" fmla="val 10800000"/>
                <a:gd name="f1" fmla="val 5400000"/>
                <a:gd name="f2" fmla="val 180"/>
                <a:gd name="f3" fmla="val w"/>
                <a:gd name="f4" fmla="val h"/>
                <a:gd name="f5" fmla="val 0"/>
                <a:gd name="f6" fmla="val 130"/>
                <a:gd name="f7" fmla="val 17"/>
                <a:gd name="f8" fmla="val 11"/>
                <a:gd name="f9" fmla="val 6"/>
                <a:gd name="f10" fmla="val 43"/>
                <a:gd name="f11" fmla="val 86"/>
                <a:gd name="f12" fmla="val 87"/>
                <a:gd name="f13" fmla="val 44"/>
                <a:gd name="f14" fmla="+- 0 0 -90"/>
                <a:gd name="f15" fmla="*/ f3 1 130"/>
                <a:gd name="f16" fmla="*/ f4 1 17"/>
                <a:gd name="f17" fmla="val f5"/>
                <a:gd name="f18" fmla="val f6"/>
                <a:gd name="f19" fmla="val f7"/>
                <a:gd name="f20" fmla="*/ f14 f0 1"/>
                <a:gd name="f21" fmla="+- f19 0 f17"/>
                <a:gd name="f22" fmla="+- f18 0 f17"/>
                <a:gd name="f23" fmla="*/ f20 1 f2"/>
                <a:gd name="f24" fmla="*/ f22 1 130"/>
                <a:gd name="f25" fmla="*/ f21 1 17"/>
                <a:gd name="f26" fmla="*/ 0 f22 1"/>
                <a:gd name="f27" fmla="*/ 17 f21 1"/>
                <a:gd name="f28" fmla="*/ 0 f21 1"/>
                <a:gd name="f29" fmla="*/ 130 f22 1"/>
                <a:gd name="f30" fmla="+- f23 0 f1"/>
                <a:gd name="f31" fmla="*/ f26 1 130"/>
                <a:gd name="f32" fmla="*/ f27 1 17"/>
                <a:gd name="f33" fmla="*/ f28 1 17"/>
                <a:gd name="f34" fmla="*/ f29 1 130"/>
                <a:gd name="f35" fmla="*/ 0 1 f24"/>
                <a:gd name="f36" fmla="*/ f18 1 f24"/>
                <a:gd name="f37" fmla="*/ 0 1 f25"/>
                <a:gd name="f38" fmla="*/ f19 1 f25"/>
                <a:gd name="f39" fmla="*/ f31 1 f24"/>
                <a:gd name="f40" fmla="*/ f32 1 f25"/>
                <a:gd name="f41" fmla="*/ f33 1 f25"/>
                <a:gd name="f42" fmla="*/ f34 1 f24"/>
                <a:gd name="f43" fmla="*/ f35 f15 1"/>
                <a:gd name="f44" fmla="*/ f36 f15 1"/>
                <a:gd name="f45" fmla="*/ f38 f16 1"/>
                <a:gd name="f46" fmla="*/ f37 f16 1"/>
                <a:gd name="f47" fmla="*/ f39 f15 1"/>
                <a:gd name="f48" fmla="*/ f40 f16 1"/>
                <a:gd name="f49" fmla="*/ f41 f16 1"/>
                <a:gd name="f50" fmla="*/ f42 f15 1"/>
              </a:gdLst>
              <a:ahLst/>
              <a:cxnLst>
                <a:cxn ang="3cd4">
                  <a:pos x="hc" y="t"/>
                </a:cxn>
                <a:cxn ang="0">
                  <a:pos x="r" y="vc"/>
                </a:cxn>
                <a:cxn ang="cd4">
                  <a:pos x="hc" y="b"/>
                </a:cxn>
                <a:cxn ang="cd2">
                  <a:pos x="l" y="vc"/>
                </a:cxn>
                <a:cxn ang="f30">
                  <a:pos x="f47" y="f48"/>
                </a:cxn>
                <a:cxn ang="f30">
                  <a:pos x="f47" y="f49"/>
                </a:cxn>
                <a:cxn ang="f30">
                  <a:pos x="f50" y="f49"/>
                </a:cxn>
                <a:cxn ang="f30">
                  <a:pos x="f50" y="f48"/>
                </a:cxn>
                <a:cxn ang="f30">
                  <a:pos x="f47" y="f48"/>
                </a:cxn>
              </a:cxnLst>
              <a:rect l="f43" t="f46" r="f44" b="f45"/>
              <a:pathLst>
                <a:path w="130" h="17">
                  <a:moveTo>
                    <a:pt x="f5" y="f7"/>
                  </a:moveTo>
                  <a:cubicBezTo>
                    <a:pt x="f5" y="f8"/>
                    <a:pt x="f5" y="f9"/>
                    <a:pt x="f5" y="f5"/>
                  </a:cubicBezTo>
                  <a:cubicBezTo>
                    <a:pt x="f10" y="f5"/>
                    <a:pt x="f11" y="f5"/>
                    <a:pt x="f6" y="f5"/>
                  </a:cubicBezTo>
                  <a:cubicBezTo>
                    <a:pt x="f6" y="f9"/>
                    <a:pt x="f6" y="f8"/>
                    <a:pt x="f6" y="f7"/>
                  </a:cubicBezTo>
                  <a:cubicBezTo>
                    <a:pt x="f12" y="f7"/>
                    <a:pt x="f13" y="f7"/>
                    <a:pt x="f5" y="f7"/>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412" name="Freeform 422">
              <a:extLst>
                <a:ext uri="{FF2B5EF4-FFF2-40B4-BE49-F238E27FC236}">
                  <a16:creationId xmlns:a16="http://schemas.microsoft.com/office/drawing/2014/main" id="{D97E1311-6BB2-8DAA-4678-7686186C8F24}"/>
                </a:ext>
              </a:extLst>
            </p:cNvPr>
            <p:cNvSpPr/>
            <p:nvPr/>
          </p:nvSpPr>
          <p:spPr>
            <a:xfrm>
              <a:off x="8893783" y="6137553"/>
              <a:ext cx="190496" cy="25402"/>
            </a:xfrm>
            <a:custGeom>
              <a:avLst/>
              <a:gdLst>
                <a:gd name="f0" fmla="val 10800000"/>
                <a:gd name="f1" fmla="val 5400000"/>
                <a:gd name="f2" fmla="val 180"/>
                <a:gd name="f3" fmla="val w"/>
                <a:gd name="f4" fmla="val h"/>
                <a:gd name="f5" fmla="val 0"/>
                <a:gd name="f6" fmla="val 131"/>
                <a:gd name="f7" fmla="val 17"/>
                <a:gd name="f8" fmla="val 5"/>
                <a:gd name="f9" fmla="val 11"/>
                <a:gd name="f10" fmla="val 87"/>
                <a:gd name="f11" fmla="val 44"/>
                <a:gd name="f12" fmla="val 6"/>
                <a:gd name="f13" fmla="val 43"/>
                <a:gd name="f14" fmla="val 86"/>
                <a:gd name="f15" fmla="+- 0 0 -90"/>
                <a:gd name="f16" fmla="*/ f3 1 131"/>
                <a:gd name="f17" fmla="*/ f4 1 17"/>
                <a:gd name="f18" fmla="val f5"/>
                <a:gd name="f19" fmla="val f6"/>
                <a:gd name="f20" fmla="val f7"/>
                <a:gd name="f21" fmla="*/ f15 f0 1"/>
                <a:gd name="f22" fmla="+- f20 0 f18"/>
                <a:gd name="f23" fmla="+- f19 0 f18"/>
                <a:gd name="f24" fmla="*/ f21 1 f2"/>
                <a:gd name="f25" fmla="*/ f23 1 131"/>
                <a:gd name="f26" fmla="*/ f22 1 17"/>
                <a:gd name="f27" fmla="*/ 131 f23 1"/>
                <a:gd name="f28" fmla="*/ 0 f22 1"/>
                <a:gd name="f29" fmla="*/ 17 f22 1"/>
                <a:gd name="f30" fmla="*/ 0 f23 1"/>
                <a:gd name="f31" fmla="+- f24 0 f1"/>
                <a:gd name="f32" fmla="*/ f27 1 131"/>
                <a:gd name="f33" fmla="*/ f28 1 17"/>
                <a:gd name="f34" fmla="*/ f29 1 17"/>
                <a:gd name="f35" fmla="*/ f30 1 131"/>
                <a:gd name="f36" fmla="*/ 0 1 f25"/>
                <a:gd name="f37" fmla="*/ f19 1 f25"/>
                <a:gd name="f38" fmla="*/ 0 1 f26"/>
                <a:gd name="f39" fmla="*/ f20 1 f26"/>
                <a:gd name="f40" fmla="*/ f32 1 f25"/>
                <a:gd name="f41" fmla="*/ f33 1 f26"/>
                <a:gd name="f42" fmla="*/ f34 1 f26"/>
                <a:gd name="f43" fmla="*/ f35 1 f25"/>
                <a:gd name="f44" fmla="*/ f36 f16 1"/>
                <a:gd name="f45" fmla="*/ f37 f16 1"/>
                <a:gd name="f46" fmla="*/ f39 f17 1"/>
                <a:gd name="f47" fmla="*/ f38 f17 1"/>
                <a:gd name="f48" fmla="*/ f40 f16 1"/>
                <a:gd name="f49" fmla="*/ f41 f17 1"/>
                <a:gd name="f50" fmla="*/ f42 f17 1"/>
                <a:gd name="f51" fmla="*/ f43 f16 1"/>
              </a:gdLst>
              <a:ahLst/>
              <a:cxnLst>
                <a:cxn ang="3cd4">
                  <a:pos x="hc" y="t"/>
                </a:cxn>
                <a:cxn ang="0">
                  <a:pos x="r" y="vc"/>
                </a:cxn>
                <a:cxn ang="cd4">
                  <a:pos x="hc" y="b"/>
                </a:cxn>
                <a:cxn ang="cd2">
                  <a:pos x="l" y="vc"/>
                </a:cxn>
                <a:cxn ang="f31">
                  <a:pos x="f48" y="f49"/>
                </a:cxn>
                <a:cxn ang="f31">
                  <a:pos x="f48" y="f50"/>
                </a:cxn>
                <a:cxn ang="f31">
                  <a:pos x="f51" y="f50"/>
                </a:cxn>
                <a:cxn ang="f31">
                  <a:pos x="f51" y="f49"/>
                </a:cxn>
                <a:cxn ang="f31">
                  <a:pos x="f48" y="f49"/>
                </a:cxn>
              </a:cxnLst>
              <a:rect l="f44" t="f47" r="f45" b="f46"/>
              <a:pathLst>
                <a:path w="131" h="17">
                  <a:moveTo>
                    <a:pt x="f6" y="f5"/>
                  </a:moveTo>
                  <a:cubicBezTo>
                    <a:pt x="f6" y="f8"/>
                    <a:pt x="f6" y="f9"/>
                    <a:pt x="f6" y="f7"/>
                  </a:cubicBezTo>
                  <a:cubicBezTo>
                    <a:pt x="f10" y="f7"/>
                    <a:pt x="f11" y="f7"/>
                    <a:pt x="f5" y="f7"/>
                  </a:cubicBezTo>
                  <a:cubicBezTo>
                    <a:pt x="f5" y="f9"/>
                    <a:pt x="f5" y="f12"/>
                    <a:pt x="f5" y="f5"/>
                  </a:cubicBezTo>
                  <a:cubicBezTo>
                    <a:pt x="f13" y="f5"/>
                    <a:pt x="f14" y="f5"/>
                    <a:pt x="f6" y="f5"/>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413" name="Freeform 423">
              <a:extLst>
                <a:ext uri="{FF2B5EF4-FFF2-40B4-BE49-F238E27FC236}">
                  <a16:creationId xmlns:a16="http://schemas.microsoft.com/office/drawing/2014/main" id="{8310E38E-F176-2EF8-63E0-E9F08FEDA367}"/>
                </a:ext>
              </a:extLst>
            </p:cNvPr>
            <p:cNvSpPr/>
            <p:nvPr/>
          </p:nvSpPr>
          <p:spPr>
            <a:xfrm>
              <a:off x="8684239" y="6166128"/>
              <a:ext cx="28575" cy="179386"/>
            </a:xfrm>
            <a:custGeom>
              <a:avLst/>
              <a:gdLst>
                <a:gd name="f0" fmla="val 10800000"/>
                <a:gd name="f1" fmla="val 5400000"/>
                <a:gd name="f2" fmla="val 180"/>
                <a:gd name="f3" fmla="val w"/>
                <a:gd name="f4" fmla="val h"/>
                <a:gd name="f5" fmla="val 0"/>
                <a:gd name="f6" fmla="val 20"/>
                <a:gd name="f7" fmla="val 124"/>
                <a:gd name="f8" fmla="val 6"/>
                <a:gd name="f9" fmla="val 2"/>
                <a:gd name="f10" fmla="val 13"/>
                <a:gd name="f11" fmla="val 4"/>
                <a:gd name="f12" fmla="val 43"/>
                <a:gd name="f13" fmla="val 80"/>
                <a:gd name="f14" fmla="val 118"/>
                <a:gd name="f15" fmla="val 120"/>
                <a:gd name="f16" fmla="val 7"/>
                <a:gd name="f17" fmla="val 122"/>
                <a:gd name="f18" fmla="val 82"/>
                <a:gd name="f19" fmla="val 41"/>
                <a:gd name="f20" fmla="+- 0 0 -90"/>
                <a:gd name="f21" fmla="*/ f3 1 20"/>
                <a:gd name="f22" fmla="*/ f4 1 124"/>
                <a:gd name="f23" fmla="val f5"/>
                <a:gd name="f24" fmla="val f6"/>
                <a:gd name="f25" fmla="val f7"/>
                <a:gd name="f26" fmla="*/ f20 f0 1"/>
                <a:gd name="f27" fmla="+- f25 0 f23"/>
                <a:gd name="f28" fmla="+- f24 0 f23"/>
                <a:gd name="f29" fmla="*/ f26 1 f2"/>
                <a:gd name="f30" fmla="*/ f28 1 20"/>
                <a:gd name="f31" fmla="*/ f27 1 124"/>
                <a:gd name="f32" fmla="*/ 0 f28 1"/>
                <a:gd name="f33" fmla="*/ 0 f27 1"/>
                <a:gd name="f34" fmla="*/ 20 f28 1"/>
                <a:gd name="f35" fmla="*/ 6 f27 1"/>
                <a:gd name="f36" fmla="*/ 118 f27 1"/>
                <a:gd name="f37" fmla="*/ 124 f27 1"/>
                <a:gd name="f38" fmla="+- f29 0 f1"/>
                <a:gd name="f39" fmla="*/ f32 1 20"/>
                <a:gd name="f40" fmla="*/ f33 1 124"/>
                <a:gd name="f41" fmla="*/ f34 1 20"/>
                <a:gd name="f42" fmla="*/ f35 1 124"/>
                <a:gd name="f43" fmla="*/ f36 1 124"/>
                <a:gd name="f44" fmla="*/ f37 1 124"/>
                <a:gd name="f45" fmla="*/ 0 1 f30"/>
                <a:gd name="f46" fmla="*/ f24 1 f30"/>
                <a:gd name="f47" fmla="*/ 0 1 f31"/>
                <a:gd name="f48" fmla="*/ f25 1 f31"/>
                <a:gd name="f49" fmla="*/ f39 1 f30"/>
                <a:gd name="f50" fmla="*/ f40 1 f31"/>
                <a:gd name="f51" fmla="*/ f41 1 f30"/>
                <a:gd name="f52" fmla="*/ f42 1 f31"/>
                <a:gd name="f53" fmla="*/ f43 1 f31"/>
                <a:gd name="f54" fmla="*/ f44 1 f31"/>
                <a:gd name="f55" fmla="*/ f45 f21 1"/>
                <a:gd name="f56" fmla="*/ f46 f21 1"/>
                <a:gd name="f57" fmla="*/ f48 f22 1"/>
                <a:gd name="f58" fmla="*/ f47 f22 1"/>
                <a:gd name="f59" fmla="*/ f49 f21 1"/>
                <a:gd name="f60" fmla="*/ f50 f22 1"/>
                <a:gd name="f61" fmla="*/ f51 f21 1"/>
                <a:gd name="f62" fmla="*/ f52 f22 1"/>
                <a:gd name="f63" fmla="*/ f53 f22 1"/>
                <a:gd name="f64" fmla="*/ f54 f22 1"/>
              </a:gdLst>
              <a:ahLst/>
              <a:cxnLst>
                <a:cxn ang="3cd4">
                  <a:pos x="hc" y="t"/>
                </a:cxn>
                <a:cxn ang="0">
                  <a:pos x="r" y="vc"/>
                </a:cxn>
                <a:cxn ang="cd4">
                  <a:pos x="hc" y="b"/>
                </a:cxn>
                <a:cxn ang="cd2">
                  <a:pos x="l" y="vc"/>
                </a:cxn>
                <a:cxn ang="f38">
                  <a:pos x="f59" y="f60"/>
                </a:cxn>
                <a:cxn ang="f38">
                  <a:pos x="f61" y="f62"/>
                </a:cxn>
                <a:cxn ang="f38">
                  <a:pos x="f61" y="f63"/>
                </a:cxn>
                <a:cxn ang="f38">
                  <a:pos x="f59" y="f64"/>
                </a:cxn>
                <a:cxn ang="f38">
                  <a:pos x="f59" y="f60"/>
                </a:cxn>
              </a:cxnLst>
              <a:rect l="f55" t="f58" r="f56" b="f57"/>
              <a:pathLst>
                <a:path w="20" h="124">
                  <a:moveTo>
                    <a:pt x="f5" y="f5"/>
                  </a:moveTo>
                  <a:cubicBezTo>
                    <a:pt x="f8" y="f9"/>
                    <a:pt x="f10" y="f11"/>
                    <a:pt x="f6" y="f8"/>
                  </a:cubicBezTo>
                  <a:cubicBezTo>
                    <a:pt x="f6" y="f12"/>
                    <a:pt x="f6" y="f13"/>
                    <a:pt x="f6" y="f14"/>
                  </a:cubicBezTo>
                  <a:cubicBezTo>
                    <a:pt x="f10" y="f15"/>
                    <a:pt x="f16" y="f17"/>
                    <a:pt x="f5" y="f7"/>
                  </a:cubicBezTo>
                  <a:cubicBezTo>
                    <a:pt x="f5" y="f18"/>
                    <a:pt x="f5" y="f19"/>
                    <a:pt x="f5" y="f5"/>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414" name="Freeform 424">
              <a:extLst>
                <a:ext uri="{FF2B5EF4-FFF2-40B4-BE49-F238E27FC236}">
                  <a16:creationId xmlns:a16="http://schemas.microsoft.com/office/drawing/2014/main" id="{084F640F-F4E2-A4A2-B6F8-3AC6659CAE07}"/>
                </a:ext>
              </a:extLst>
            </p:cNvPr>
            <p:cNvSpPr/>
            <p:nvPr/>
          </p:nvSpPr>
          <p:spPr>
            <a:xfrm>
              <a:off x="8777901" y="6299475"/>
              <a:ext cx="76196" cy="119064"/>
            </a:xfrm>
            <a:custGeom>
              <a:avLst/>
              <a:gdLst>
                <a:gd name="f0" fmla="val 10800000"/>
                <a:gd name="f1" fmla="val 5400000"/>
                <a:gd name="f2" fmla="val 180"/>
                <a:gd name="f3" fmla="val w"/>
                <a:gd name="f4" fmla="val h"/>
                <a:gd name="f5" fmla="val 0"/>
                <a:gd name="f6" fmla="val 53"/>
                <a:gd name="f7" fmla="val 82"/>
                <a:gd name="f8" fmla="val 26"/>
                <a:gd name="f9" fmla="val 23"/>
                <a:gd name="f10" fmla="val 20"/>
                <a:gd name="f11" fmla="val 79"/>
                <a:gd name="f12" fmla="val 16"/>
                <a:gd name="f13" fmla="val 3"/>
                <a:gd name="f14" fmla="val 81"/>
                <a:gd name="f15" fmla="val 76"/>
                <a:gd name="f16" fmla="val 61"/>
                <a:gd name="f17" fmla="val 5"/>
                <a:gd name="f18" fmla="val 8"/>
                <a:gd name="f19" fmla="val 60"/>
                <a:gd name="f20" fmla="val 11"/>
                <a:gd name="f21" fmla="val 12"/>
                <a:gd name="f22" fmla="val 63"/>
                <a:gd name="f23" fmla="val 13"/>
                <a:gd name="f24" fmla="val 67"/>
                <a:gd name="f25" fmla="val 15"/>
                <a:gd name="f26" fmla="val 69"/>
                <a:gd name="f27" fmla="val 70"/>
                <a:gd name="f28" fmla="val 56"/>
                <a:gd name="f29" fmla="val 50"/>
                <a:gd name="f30" fmla="val 2"/>
                <a:gd name="f31" fmla="val 46"/>
                <a:gd name="f32" fmla="val 24"/>
                <a:gd name="f33" fmla="val 10"/>
                <a:gd name="f34" fmla="val 17"/>
                <a:gd name="f35" fmla="val 9"/>
                <a:gd name="f36" fmla="val 19"/>
                <a:gd name="f37" fmla="val 22"/>
                <a:gd name="f38" fmla="val 7"/>
                <a:gd name="f39" fmla="val 28"/>
                <a:gd name="f40" fmla="val 31"/>
                <a:gd name="f41" fmla="val 34"/>
                <a:gd name="f42" fmla="val 36"/>
                <a:gd name="f43" fmla="val 52"/>
                <a:gd name="f44" fmla="val 29"/>
                <a:gd name="f45" fmla="val 48"/>
                <a:gd name="f46" fmla="val 45"/>
                <a:gd name="f47" fmla="val 43"/>
                <a:gd name="f48" fmla="val 41"/>
                <a:gd name="f49" fmla="val 40"/>
                <a:gd name="f50" fmla="val 42"/>
                <a:gd name="f51" fmla="val 18"/>
                <a:gd name="f52" fmla="val 25"/>
                <a:gd name="f53" fmla="val 32"/>
                <a:gd name="f54" fmla="val 39"/>
                <a:gd name="f55" fmla="val 33"/>
                <a:gd name="f56" fmla="val 51"/>
                <a:gd name="f57" fmla="val 44"/>
                <a:gd name="f58" fmla="val 54"/>
                <a:gd name="f59" fmla="val 64"/>
                <a:gd name="f60" fmla="val 74"/>
                <a:gd name="f61" fmla="val 78"/>
                <a:gd name="f62" fmla="val 21"/>
                <a:gd name="f63" fmla="val 14"/>
                <a:gd name="f64" fmla="val 72"/>
                <a:gd name="f65" fmla="val 35"/>
                <a:gd name="f66" fmla="val 62"/>
                <a:gd name="f67" fmla="val 49"/>
                <a:gd name="f68" fmla="val 57"/>
                <a:gd name="f69" fmla="+- 0 0 -90"/>
                <a:gd name="f70" fmla="*/ f3 1 53"/>
                <a:gd name="f71" fmla="*/ f4 1 82"/>
                <a:gd name="f72" fmla="val f5"/>
                <a:gd name="f73" fmla="val f6"/>
                <a:gd name="f74" fmla="val f7"/>
                <a:gd name="f75" fmla="*/ f69 f0 1"/>
                <a:gd name="f76" fmla="+- f74 0 f72"/>
                <a:gd name="f77" fmla="+- f73 0 f72"/>
                <a:gd name="f78" fmla="*/ f75 1 f2"/>
                <a:gd name="f79" fmla="*/ f77 1 53"/>
                <a:gd name="f80" fmla="*/ f76 1 82"/>
                <a:gd name="f81" fmla="*/ 26 f77 1"/>
                <a:gd name="f82" fmla="*/ 82 f76 1"/>
                <a:gd name="f83" fmla="*/ 16 f77 1"/>
                <a:gd name="f84" fmla="*/ 79 f76 1"/>
                <a:gd name="f85" fmla="*/ 3 f77 1"/>
                <a:gd name="f86" fmla="*/ 61 f76 1"/>
                <a:gd name="f87" fmla="*/ 11 f77 1"/>
                <a:gd name="f88" fmla="*/ 60 f76 1"/>
                <a:gd name="f89" fmla="*/ 15 f77 1"/>
                <a:gd name="f90" fmla="*/ 69 f76 1"/>
                <a:gd name="f91" fmla="*/ 23 f77 1"/>
                <a:gd name="f92" fmla="*/ 70 f76 1"/>
                <a:gd name="f93" fmla="*/ 50 f76 1"/>
                <a:gd name="f94" fmla="*/ 2 f77 1"/>
                <a:gd name="f95" fmla="*/ 24 f76 1"/>
                <a:gd name="f96" fmla="*/ 17 f77 1"/>
                <a:gd name="f97" fmla="*/ 9 f76 1"/>
                <a:gd name="f98" fmla="*/ 7 f76 1"/>
                <a:gd name="f99" fmla="*/ 31 f77 1"/>
                <a:gd name="f100" fmla="*/ 36 f77 1"/>
                <a:gd name="f101" fmla="*/ 52 f77 1"/>
                <a:gd name="f102" fmla="*/ 28 f76 1"/>
                <a:gd name="f103" fmla="*/ 46 f77 1"/>
                <a:gd name="f104" fmla="*/ 29 f76 1"/>
                <a:gd name="f105" fmla="*/ 41 f77 1"/>
                <a:gd name="f106" fmla="*/ 18 f76 1"/>
                <a:gd name="f107" fmla="*/ 39 f76 1"/>
                <a:gd name="f108" fmla="*/ 33 f77 1"/>
                <a:gd name="f109" fmla="*/ 40 f76 1"/>
                <a:gd name="f110" fmla="*/ 51 f77 1"/>
                <a:gd name="f111" fmla="*/ 44 f76 1"/>
                <a:gd name="f112" fmla="*/ 74 f76 1"/>
                <a:gd name="f113" fmla="*/ 40 f77 1"/>
                <a:gd name="f114" fmla="*/ 13 f77 1"/>
                <a:gd name="f115" fmla="*/ 72 f76 1"/>
                <a:gd name="f116" fmla="*/ 67 f76 1"/>
                <a:gd name="f117" fmla="*/ 39 f77 1"/>
                <a:gd name="f118" fmla="*/ 49 f76 1"/>
                <a:gd name="f119" fmla="+- f78 0 f1"/>
                <a:gd name="f120" fmla="*/ f81 1 53"/>
                <a:gd name="f121" fmla="*/ f82 1 82"/>
                <a:gd name="f122" fmla="*/ f83 1 53"/>
                <a:gd name="f123" fmla="*/ f84 1 82"/>
                <a:gd name="f124" fmla="*/ f85 1 53"/>
                <a:gd name="f125" fmla="*/ f86 1 82"/>
                <a:gd name="f126" fmla="*/ f87 1 53"/>
                <a:gd name="f127" fmla="*/ f88 1 82"/>
                <a:gd name="f128" fmla="*/ f89 1 53"/>
                <a:gd name="f129" fmla="*/ f90 1 82"/>
                <a:gd name="f130" fmla="*/ f91 1 53"/>
                <a:gd name="f131" fmla="*/ f92 1 82"/>
                <a:gd name="f132" fmla="*/ f93 1 82"/>
                <a:gd name="f133" fmla="*/ f94 1 53"/>
                <a:gd name="f134" fmla="*/ f95 1 82"/>
                <a:gd name="f135" fmla="*/ f96 1 53"/>
                <a:gd name="f136" fmla="*/ f97 1 82"/>
                <a:gd name="f137" fmla="*/ f98 1 82"/>
                <a:gd name="f138" fmla="*/ f99 1 53"/>
                <a:gd name="f139" fmla="*/ f100 1 53"/>
                <a:gd name="f140" fmla="*/ f101 1 53"/>
                <a:gd name="f141" fmla="*/ f102 1 82"/>
                <a:gd name="f142" fmla="*/ f103 1 53"/>
                <a:gd name="f143" fmla="*/ f104 1 82"/>
                <a:gd name="f144" fmla="*/ f105 1 53"/>
                <a:gd name="f145" fmla="*/ f106 1 82"/>
                <a:gd name="f146" fmla="*/ f107 1 82"/>
                <a:gd name="f147" fmla="*/ f108 1 53"/>
                <a:gd name="f148" fmla="*/ f109 1 82"/>
                <a:gd name="f149" fmla="*/ f110 1 53"/>
                <a:gd name="f150" fmla="*/ f111 1 82"/>
                <a:gd name="f151" fmla="*/ f112 1 82"/>
                <a:gd name="f152" fmla="*/ f113 1 53"/>
                <a:gd name="f153" fmla="*/ f114 1 53"/>
                <a:gd name="f154" fmla="*/ f115 1 82"/>
                <a:gd name="f155" fmla="*/ f116 1 82"/>
                <a:gd name="f156" fmla="*/ f117 1 53"/>
                <a:gd name="f157" fmla="*/ f118 1 82"/>
                <a:gd name="f158" fmla="*/ 0 1 f79"/>
                <a:gd name="f159" fmla="*/ f73 1 f79"/>
                <a:gd name="f160" fmla="*/ 0 1 f80"/>
                <a:gd name="f161" fmla="*/ f74 1 f80"/>
                <a:gd name="f162" fmla="*/ f120 1 f79"/>
                <a:gd name="f163" fmla="*/ f121 1 f80"/>
                <a:gd name="f164" fmla="*/ f122 1 f79"/>
                <a:gd name="f165" fmla="*/ f123 1 f80"/>
                <a:gd name="f166" fmla="*/ f124 1 f79"/>
                <a:gd name="f167" fmla="*/ f125 1 f80"/>
                <a:gd name="f168" fmla="*/ f126 1 f79"/>
                <a:gd name="f169" fmla="*/ f127 1 f80"/>
                <a:gd name="f170" fmla="*/ f128 1 f79"/>
                <a:gd name="f171" fmla="*/ f129 1 f80"/>
                <a:gd name="f172" fmla="*/ f130 1 f79"/>
                <a:gd name="f173" fmla="*/ f131 1 f80"/>
                <a:gd name="f174" fmla="*/ f132 1 f80"/>
                <a:gd name="f175" fmla="*/ f133 1 f79"/>
                <a:gd name="f176" fmla="*/ f134 1 f80"/>
                <a:gd name="f177" fmla="*/ f135 1 f79"/>
                <a:gd name="f178" fmla="*/ f136 1 f80"/>
                <a:gd name="f179" fmla="*/ f137 1 f80"/>
                <a:gd name="f180" fmla="*/ f138 1 f79"/>
                <a:gd name="f181" fmla="*/ f139 1 f79"/>
                <a:gd name="f182" fmla="*/ f140 1 f79"/>
                <a:gd name="f183" fmla="*/ f141 1 f80"/>
                <a:gd name="f184" fmla="*/ f142 1 f79"/>
                <a:gd name="f185" fmla="*/ f143 1 f80"/>
                <a:gd name="f186" fmla="*/ f144 1 f79"/>
                <a:gd name="f187" fmla="*/ f145 1 f80"/>
                <a:gd name="f188" fmla="*/ f146 1 f80"/>
                <a:gd name="f189" fmla="*/ f147 1 f79"/>
                <a:gd name="f190" fmla="*/ f148 1 f80"/>
                <a:gd name="f191" fmla="*/ f149 1 f79"/>
                <a:gd name="f192" fmla="*/ f150 1 f80"/>
                <a:gd name="f193" fmla="*/ f151 1 f80"/>
                <a:gd name="f194" fmla="*/ f152 1 f79"/>
                <a:gd name="f195" fmla="*/ f153 1 f79"/>
                <a:gd name="f196" fmla="*/ f154 1 f80"/>
                <a:gd name="f197" fmla="*/ f155 1 f80"/>
                <a:gd name="f198" fmla="*/ f156 1 f79"/>
                <a:gd name="f199" fmla="*/ f157 1 f80"/>
                <a:gd name="f200" fmla="*/ f158 f70 1"/>
                <a:gd name="f201" fmla="*/ f159 f70 1"/>
                <a:gd name="f202" fmla="*/ f161 f71 1"/>
                <a:gd name="f203" fmla="*/ f160 f71 1"/>
                <a:gd name="f204" fmla="*/ f162 f70 1"/>
                <a:gd name="f205" fmla="*/ f163 f71 1"/>
                <a:gd name="f206" fmla="*/ f164 f70 1"/>
                <a:gd name="f207" fmla="*/ f165 f71 1"/>
                <a:gd name="f208" fmla="*/ f166 f70 1"/>
                <a:gd name="f209" fmla="*/ f167 f71 1"/>
                <a:gd name="f210" fmla="*/ f168 f70 1"/>
                <a:gd name="f211" fmla="*/ f169 f71 1"/>
                <a:gd name="f212" fmla="*/ f170 f70 1"/>
                <a:gd name="f213" fmla="*/ f171 f71 1"/>
                <a:gd name="f214" fmla="*/ f172 f70 1"/>
                <a:gd name="f215" fmla="*/ f173 f71 1"/>
                <a:gd name="f216" fmla="*/ f174 f71 1"/>
                <a:gd name="f217" fmla="*/ f175 f70 1"/>
                <a:gd name="f218" fmla="*/ f176 f71 1"/>
                <a:gd name="f219" fmla="*/ f177 f70 1"/>
                <a:gd name="f220" fmla="*/ f178 f71 1"/>
                <a:gd name="f221" fmla="*/ f179 f71 1"/>
                <a:gd name="f222" fmla="*/ f180 f70 1"/>
                <a:gd name="f223" fmla="*/ f181 f70 1"/>
                <a:gd name="f224" fmla="*/ f182 f70 1"/>
                <a:gd name="f225" fmla="*/ f183 f71 1"/>
                <a:gd name="f226" fmla="*/ f184 f70 1"/>
                <a:gd name="f227" fmla="*/ f185 f71 1"/>
                <a:gd name="f228" fmla="*/ f186 f70 1"/>
                <a:gd name="f229" fmla="*/ f187 f71 1"/>
                <a:gd name="f230" fmla="*/ f188 f71 1"/>
                <a:gd name="f231" fmla="*/ f189 f70 1"/>
                <a:gd name="f232" fmla="*/ f190 f71 1"/>
                <a:gd name="f233" fmla="*/ f191 f70 1"/>
                <a:gd name="f234" fmla="*/ f192 f71 1"/>
                <a:gd name="f235" fmla="*/ f193 f71 1"/>
                <a:gd name="f236" fmla="*/ f194 f70 1"/>
                <a:gd name="f237" fmla="*/ f195 f70 1"/>
                <a:gd name="f238" fmla="*/ f196 f71 1"/>
                <a:gd name="f239" fmla="*/ f197 f71 1"/>
                <a:gd name="f240" fmla="*/ f198 f70 1"/>
                <a:gd name="f241" fmla="*/ f199 f71 1"/>
              </a:gdLst>
              <a:ahLst/>
              <a:cxnLst>
                <a:cxn ang="3cd4">
                  <a:pos x="hc" y="t"/>
                </a:cxn>
                <a:cxn ang="0">
                  <a:pos x="r" y="vc"/>
                </a:cxn>
                <a:cxn ang="cd4">
                  <a:pos x="hc" y="b"/>
                </a:cxn>
                <a:cxn ang="cd2">
                  <a:pos x="l" y="vc"/>
                </a:cxn>
                <a:cxn ang="f119">
                  <a:pos x="f204" y="f205"/>
                </a:cxn>
                <a:cxn ang="f119">
                  <a:pos x="f206" y="f207"/>
                </a:cxn>
                <a:cxn ang="f119">
                  <a:pos x="f208" y="f209"/>
                </a:cxn>
                <a:cxn ang="f119">
                  <a:pos x="f210" y="f211"/>
                </a:cxn>
                <a:cxn ang="f119">
                  <a:pos x="f212" y="f213"/>
                </a:cxn>
                <a:cxn ang="f119">
                  <a:pos x="f214" y="f215"/>
                </a:cxn>
                <a:cxn ang="f119">
                  <a:pos x="f214" y="f216"/>
                </a:cxn>
                <a:cxn ang="f119">
                  <a:pos x="f217" y="f218"/>
                </a:cxn>
                <a:cxn ang="f119">
                  <a:pos x="f219" y="f220"/>
                </a:cxn>
                <a:cxn ang="f119">
                  <a:pos x="f214" y="f221"/>
                </a:cxn>
                <a:cxn ang="f119">
                  <a:pos x="f222" y="f221"/>
                </a:cxn>
                <a:cxn ang="f119">
                  <a:pos x="f223" y="f220"/>
                </a:cxn>
                <a:cxn ang="f119">
                  <a:pos x="f224" y="f225"/>
                </a:cxn>
                <a:cxn ang="f119">
                  <a:pos x="f226" y="f227"/>
                </a:cxn>
                <a:cxn ang="f119">
                  <a:pos x="f228" y="f227"/>
                </a:cxn>
                <a:cxn ang="f119">
                  <a:pos x="f222" y="f229"/>
                </a:cxn>
                <a:cxn ang="f119">
                  <a:pos x="f222" y="f230"/>
                </a:cxn>
                <a:cxn ang="f119">
                  <a:pos x="f231" y="f232"/>
                </a:cxn>
                <a:cxn ang="f119">
                  <a:pos x="f233" y="f234"/>
                </a:cxn>
                <a:cxn ang="f119">
                  <a:pos x="f233" y="f235"/>
                </a:cxn>
                <a:cxn ang="f119">
                  <a:pos x="f236" y="f207"/>
                </a:cxn>
                <a:cxn ang="f119">
                  <a:pos x="f204" y="f205"/>
                </a:cxn>
                <a:cxn ang="f119">
                  <a:pos x="f214" y="f230"/>
                </a:cxn>
                <a:cxn ang="f119">
                  <a:pos x="f214" y="f229"/>
                </a:cxn>
                <a:cxn ang="f119">
                  <a:pos x="f237" y="f225"/>
                </a:cxn>
                <a:cxn ang="f119">
                  <a:pos x="f214" y="f230"/>
                </a:cxn>
                <a:cxn ang="f119">
                  <a:pos x="f222" y="f238"/>
                </a:cxn>
                <a:cxn ang="f119">
                  <a:pos x="f236" y="f239"/>
                </a:cxn>
                <a:cxn ang="f119">
                  <a:pos x="f240" y="f216"/>
                </a:cxn>
                <a:cxn ang="f119">
                  <a:pos x="f222" y="f241"/>
                </a:cxn>
                <a:cxn ang="f119">
                  <a:pos x="f222" y="f238"/>
                </a:cxn>
              </a:cxnLst>
              <a:rect l="f200" t="f203" r="f201" b="f202"/>
              <a:pathLst>
                <a:path w="53" h="82">
                  <a:moveTo>
                    <a:pt x="f8" y="f7"/>
                  </a:moveTo>
                  <a:cubicBezTo>
                    <a:pt x="f9" y="f7"/>
                    <a:pt x="f10" y="f11"/>
                    <a:pt x="f12" y="f11"/>
                  </a:cubicBezTo>
                  <a:cubicBezTo>
                    <a:pt x="f13" y="f14"/>
                    <a:pt x="f5" y="f15"/>
                    <a:pt x="f13" y="f16"/>
                  </a:cubicBezTo>
                  <a:cubicBezTo>
                    <a:pt x="f17" y="f16"/>
                    <a:pt x="f18" y="f19"/>
                    <a:pt x="f20" y="f19"/>
                  </a:cubicBezTo>
                  <a:cubicBezTo>
                    <a:pt x="f21" y="f22"/>
                    <a:pt x="f23" y="f24"/>
                    <a:pt x="f25" y="f26"/>
                  </a:cubicBezTo>
                  <a:cubicBezTo>
                    <a:pt x="f12" y="f27"/>
                    <a:pt x="f10" y="f27"/>
                    <a:pt x="f9" y="f27"/>
                  </a:cubicBezTo>
                  <a:cubicBezTo>
                    <a:pt x="f9" y="f22"/>
                    <a:pt x="f9" y="f28"/>
                    <a:pt x="f9" y="f29"/>
                  </a:cubicBezTo>
                  <a:cubicBezTo>
                    <a:pt x="f30" y="f31"/>
                    <a:pt x="f30" y="f31"/>
                    <a:pt x="f30" y="f32"/>
                  </a:cubicBezTo>
                  <a:cubicBezTo>
                    <a:pt x="f30" y="f33"/>
                    <a:pt x="f30" y="f33"/>
                    <a:pt x="f34" y="f35"/>
                  </a:cubicBezTo>
                  <a:cubicBezTo>
                    <a:pt x="f36" y="f35"/>
                    <a:pt x="f37" y="f18"/>
                    <a:pt x="f9" y="f38"/>
                  </a:cubicBezTo>
                  <a:cubicBezTo>
                    <a:pt x="f8" y="f5"/>
                    <a:pt x="f39" y="f5"/>
                    <a:pt x="f40" y="f38"/>
                  </a:cubicBezTo>
                  <a:cubicBezTo>
                    <a:pt x="f40" y="f18"/>
                    <a:pt x="f41" y="f35"/>
                    <a:pt x="f42" y="f35"/>
                  </a:cubicBezTo>
                  <a:cubicBezTo>
                    <a:pt x="f6" y="f33"/>
                    <a:pt x="f6" y="f33"/>
                    <a:pt x="f43" y="f39"/>
                  </a:cubicBezTo>
                  <a:cubicBezTo>
                    <a:pt x="f29" y="f44"/>
                    <a:pt x="f45" y="f44"/>
                    <a:pt x="f31" y="f44"/>
                  </a:cubicBezTo>
                  <a:cubicBezTo>
                    <a:pt x="f46" y="f44"/>
                    <a:pt x="f47" y="f44"/>
                    <a:pt x="f48" y="f44"/>
                  </a:cubicBezTo>
                  <a:cubicBezTo>
                    <a:pt x="f49" y="f32"/>
                    <a:pt x="f50" y="f25"/>
                    <a:pt x="f40" y="f51"/>
                  </a:cubicBezTo>
                  <a:cubicBezTo>
                    <a:pt x="f40" y="f52"/>
                    <a:pt x="f40" y="f53"/>
                    <a:pt x="f40" y="f54"/>
                  </a:cubicBezTo>
                  <a:cubicBezTo>
                    <a:pt x="f40" y="f54"/>
                    <a:pt x="f53" y="f54"/>
                    <a:pt x="f55" y="f49"/>
                  </a:cubicBezTo>
                  <a:cubicBezTo>
                    <a:pt x="f54" y="f48"/>
                    <a:pt x="f29" y="f48"/>
                    <a:pt x="f56" y="f57"/>
                  </a:cubicBezTo>
                  <a:cubicBezTo>
                    <a:pt x="f6" y="f58"/>
                    <a:pt x="f43" y="f59"/>
                    <a:pt x="f56" y="f60"/>
                  </a:cubicBezTo>
                  <a:cubicBezTo>
                    <a:pt x="f56" y="f15"/>
                    <a:pt x="f57" y="f61"/>
                    <a:pt x="f49" y="f11"/>
                  </a:cubicBezTo>
                  <a:cubicBezTo>
                    <a:pt x="f42" y="f14"/>
                    <a:pt x="f53" y="f14"/>
                    <a:pt x="f8" y="f7"/>
                  </a:cubicBezTo>
                  <a:close/>
                  <a:moveTo>
                    <a:pt x="f9" y="f54"/>
                  </a:moveTo>
                  <a:cubicBezTo>
                    <a:pt x="f9" y="f53"/>
                    <a:pt x="f9" y="f52"/>
                    <a:pt x="f9" y="f51"/>
                  </a:cubicBezTo>
                  <a:cubicBezTo>
                    <a:pt x="f23" y="f12"/>
                    <a:pt x="f23" y="f62"/>
                    <a:pt x="f23" y="f39"/>
                  </a:cubicBezTo>
                  <a:cubicBezTo>
                    <a:pt x="f63" y="f55"/>
                    <a:pt x="f20" y="f50"/>
                    <a:pt x="f9" y="f54"/>
                  </a:cubicBezTo>
                  <a:close/>
                  <a:moveTo>
                    <a:pt x="f40" y="f64"/>
                  </a:moveTo>
                  <a:cubicBezTo>
                    <a:pt x="f65" y="f27"/>
                    <a:pt x="f49" y="f26"/>
                    <a:pt x="f49" y="f24"/>
                  </a:cubicBezTo>
                  <a:cubicBezTo>
                    <a:pt x="f49" y="f66"/>
                    <a:pt x="f49" y="f28"/>
                    <a:pt x="f54" y="f29"/>
                  </a:cubicBezTo>
                  <a:cubicBezTo>
                    <a:pt x="f54" y="f67"/>
                    <a:pt x="f41" y="f67"/>
                    <a:pt x="f40" y="f67"/>
                  </a:cubicBezTo>
                  <a:cubicBezTo>
                    <a:pt x="f40" y="f68"/>
                    <a:pt x="f40" y="f22"/>
                    <a:pt x="f40" y="f64"/>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415" name="Freeform 425">
              <a:extLst>
                <a:ext uri="{FF2B5EF4-FFF2-40B4-BE49-F238E27FC236}">
                  <a16:creationId xmlns:a16="http://schemas.microsoft.com/office/drawing/2014/main" id="{6DBD4400-AFD0-68A1-8C86-A2F0A337DB00}"/>
                </a:ext>
              </a:extLst>
            </p:cNvPr>
            <p:cNvSpPr/>
            <p:nvPr/>
          </p:nvSpPr>
          <p:spPr>
            <a:xfrm>
              <a:off x="8777901" y="6089922"/>
              <a:ext cx="77788" cy="111127"/>
            </a:xfrm>
            <a:custGeom>
              <a:avLst/>
              <a:gdLst>
                <a:gd name="f0" fmla="val 10800000"/>
                <a:gd name="f1" fmla="val 5400000"/>
                <a:gd name="f2" fmla="val 180"/>
                <a:gd name="f3" fmla="val w"/>
                <a:gd name="f4" fmla="val h"/>
                <a:gd name="f5" fmla="val 0"/>
                <a:gd name="f6" fmla="val 54"/>
                <a:gd name="f7" fmla="val 76"/>
                <a:gd name="f8" fmla="val 12"/>
                <a:gd name="f9" fmla="val 52"/>
                <a:gd name="f10" fmla="val 13"/>
                <a:gd name="f11" fmla="val 55"/>
                <a:gd name="f12" fmla="val 58"/>
                <a:gd name="f13" fmla="val 14"/>
                <a:gd name="f14" fmla="val 60"/>
                <a:gd name="f15" fmla="val 15"/>
                <a:gd name="f16" fmla="val 61"/>
                <a:gd name="f17" fmla="val 18"/>
                <a:gd name="f18" fmla="val 62"/>
                <a:gd name="f19" fmla="val 20"/>
                <a:gd name="f20" fmla="val 21"/>
                <a:gd name="f21" fmla="val 23"/>
                <a:gd name="f22" fmla="val 24"/>
                <a:gd name="f23" fmla="val 53"/>
                <a:gd name="f24" fmla="val 47"/>
                <a:gd name="f25" fmla="val 42"/>
                <a:gd name="f26" fmla="val 2"/>
                <a:gd name="f27" fmla="val 39"/>
                <a:gd name="f28" fmla="val 17"/>
                <a:gd name="f29" fmla="val 3"/>
                <a:gd name="f30" fmla="val 16"/>
                <a:gd name="f31" fmla="val 1"/>
                <a:gd name="f32" fmla="val 29"/>
                <a:gd name="f33" fmla="val 37"/>
                <a:gd name="f34" fmla="val 51"/>
                <a:gd name="f35" fmla="val 5"/>
                <a:gd name="f36" fmla="val 48"/>
                <a:gd name="f37" fmla="val 45"/>
                <a:gd name="f38" fmla="val 41"/>
                <a:gd name="f39" fmla="val 40"/>
                <a:gd name="f40" fmla="val 8"/>
                <a:gd name="f41" fmla="val 31"/>
                <a:gd name="f42" fmla="val 11"/>
                <a:gd name="f43" fmla="val 32"/>
                <a:gd name="f44" fmla="val 33"/>
                <a:gd name="f45" fmla="val 49"/>
                <a:gd name="f46" fmla="val 34"/>
                <a:gd name="f47" fmla="val 50"/>
                <a:gd name="f48" fmla="val 36"/>
                <a:gd name="f49" fmla="val 46"/>
                <a:gd name="f50" fmla="val 57"/>
                <a:gd name="f51" fmla="val 67"/>
                <a:gd name="f52" fmla="val 68"/>
                <a:gd name="f53" fmla="val 70"/>
                <a:gd name="f54" fmla="val 71"/>
                <a:gd name="f55" fmla="val 72"/>
                <a:gd name="f56" fmla="val 28"/>
                <a:gd name="f57" fmla="val 27"/>
                <a:gd name="f58" fmla="val 74"/>
                <a:gd name="f59" fmla="val 6"/>
                <a:gd name="f60" fmla="val 66"/>
                <a:gd name="f61" fmla="val 59"/>
                <a:gd name="f62" fmla="val 9"/>
                <a:gd name="f63" fmla="val 10"/>
                <a:gd name="f64" fmla="val 30"/>
                <a:gd name="f65" fmla="val 64"/>
                <a:gd name="f66" fmla="val 35"/>
                <a:gd name="f67" fmla="val 56"/>
                <a:gd name="f68" fmla="+- 0 0 -90"/>
                <a:gd name="f69" fmla="*/ f3 1 54"/>
                <a:gd name="f70" fmla="*/ f4 1 76"/>
                <a:gd name="f71" fmla="val f5"/>
                <a:gd name="f72" fmla="val f6"/>
                <a:gd name="f73" fmla="val f7"/>
                <a:gd name="f74" fmla="*/ f68 f0 1"/>
                <a:gd name="f75" fmla="+- f73 0 f71"/>
                <a:gd name="f76" fmla="+- f72 0 f71"/>
                <a:gd name="f77" fmla="*/ f74 1 f2"/>
                <a:gd name="f78" fmla="*/ f76 1 54"/>
                <a:gd name="f79" fmla="*/ f75 1 76"/>
                <a:gd name="f80" fmla="*/ 12 f76 1"/>
                <a:gd name="f81" fmla="*/ 52 f75 1"/>
                <a:gd name="f82" fmla="*/ 14 f76 1"/>
                <a:gd name="f83" fmla="*/ 60 f75 1"/>
                <a:gd name="f84" fmla="*/ 20 f76 1"/>
                <a:gd name="f85" fmla="*/ 62 f75 1"/>
                <a:gd name="f86" fmla="*/ 23 f76 1"/>
                <a:gd name="f87" fmla="*/ 58 f75 1"/>
                <a:gd name="f88" fmla="*/ 24 f76 1"/>
                <a:gd name="f89" fmla="*/ 42 f75 1"/>
                <a:gd name="f90" fmla="*/ 2 f76 1"/>
                <a:gd name="f91" fmla="*/ 17 f75 1"/>
                <a:gd name="f92" fmla="*/ 16 f76 1"/>
                <a:gd name="f93" fmla="*/ 1 f75 1"/>
                <a:gd name="f94" fmla="*/ 37 f76 1"/>
                <a:gd name="f95" fmla="*/ 0 f75 1"/>
                <a:gd name="f96" fmla="*/ 51 f76 1"/>
                <a:gd name="f97" fmla="*/ 20 f75 1"/>
                <a:gd name="f98" fmla="*/ 41 f76 1"/>
                <a:gd name="f99" fmla="*/ 31 f76 1"/>
                <a:gd name="f100" fmla="*/ 11 f75 1"/>
                <a:gd name="f101" fmla="*/ 31 f75 1"/>
                <a:gd name="f102" fmla="*/ 32 f76 1"/>
                <a:gd name="f103" fmla="*/ 32 f75 1"/>
                <a:gd name="f104" fmla="*/ 50 f76 1"/>
                <a:gd name="f105" fmla="*/ 36 f75 1"/>
                <a:gd name="f106" fmla="*/ 67 f75 1"/>
                <a:gd name="f107" fmla="*/ 45 f76 1"/>
                <a:gd name="f108" fmla="*/ 71 f75 1"/>
                <a:gd name="f109" fmla="*/ 29 f76 1"/>
                <a:gd name="f110" fmla="*/ 76 f75 1"/>
                <a:gd name="f111" fmla="*/ 27 f76 1"/>
                <a:gd name="f112" fmla="*/ 6 f76 1"/>
                <a:gd name="f113" fmla="*/ 70 f75 1"/>
                <a:gd name="f114" fmla="*/ 0 f76 1"/>
                <a:gd name="f115" fmla="*/ 13 f76 1"/>
                <a:gd name="f116" fmla="*/ 23 f75 1"/>
                <a:gd name="f117" fmla="*/ 64 f75 1"/>
                <a:gd name="f118" fmla="*/ 40 f76 1"/>
                <a:gd name="f119" fmla="*/ 39 f76 1"/>
                <a:gd name="f120" fmla="*/ 30 f76 1"/>
                <a:gd name="f121" fmla="*/ 41 f75 1"/>
                <a:gd name="f122" fmla="*/ 53 f75 1"/>
                <a:gd name="f123" fmla="+- f77 0 f1"/>
                <a:gd name="f124" fmla="*/ f80 1 54"/>
                <a:gd name="f125" fmla="*/ f81 1 76"/>
                <a:gd name="f126" fmla="*/ f82 1 54"/>
                <a:gd name="f127" fmla="*/ f83 1 76"/>
                <a:gd name="f128" fmla="*/ f84 1 54"/>
                <a:gd name="f129" fmla="*/ f85 1 76"/>
                <a:gd name="f130" fmla="*/ f86 1 54"/>
                <a:gd name="f131" fmla="*/ f87 1 76"/>
                <a:gd name="f132" fmla="*/ f88 1 54"/>
                <a:gd name="f133" fmla="*/ f89 1 76"/>
                <a:gd name="f134" fmla="*/ f90 1 54"/>
                <a:gd name="f135" fmla="*/ f91 1 76"/>
                <a:gd name="f136" fmla="*/ f92 1 54"/>
                <a:gd name="f137" fmla="*/ f93 1 76"/>
                <a:gd name="f138" fmla="*/ f94 1 54"/>
                <a:gd name="f139" fmla="*/ f95 1 76"/>
                <a:gd name="f140" fmla="*/ f96 1 54"/>
                <a:gd name="f141" fmla="*/ f97 1 76"/>
                <a:gd name="f142" fmla="*/ f98 1 54"/>
                <a:gd name="f143" fmla="*/ f99 1 54"/>
                <a:gd name="f144" fmla="*/ f100 1 76"/>
                <a:gd name="f145" fmla="*/ f101 1 76"/>
                <a:gd name="f146" fmla="*/ f102 1 54"/>
                <a:gd name="f147" fmla="*/ f103 1 76"/>
                <a:gd name="f148" fmla="*/ f104 1 54"/>
                <a:gd name="f149" fmla="*/ f105 1 76"/>
                <a:gd name="f150" fmla="*/ f106 1 76"/>
                <a:gd name="f151" fmla="*/ f107 1 54"/>
                <a:gd name="f152" fmla="*/ f108 1 76"/>
                <a:gd name="f153" fmla="*/ f109 1 54"/>
                <a:gd name="f154" fmla="*/ f110 1 76"/>
                <a:gd name="f155" fmla="*/ f111 1 54"/>
                <a:gd name="f156" fmla="*/ f112 1 54"/>
                <a:gd name="f157" fmla="*/ f113 1 76"/>
                <a:gd name="f158" fmla="*/ f114 1 54"/>
                <a:gd name="f159" fmla="*/ f115 1 54"/>
                <a:gd name="f160" fmla="*/ f116 1 76"/>
                <a:gd name="f161" fmla="*/ f117 1 76"/>
                <a:gd name="f162" fmla="*/ f118 1 54"/>
                <a:gd name="f163" fmla="*/ f119 1 54"/>
                <a:gd name="f164" fmla="*/ f120 1 54"/>
                <a:gd name="f165" fmla="*/ f121 1 76"/>
                <a:gd name="f166" fmla="*/ f122 1 76"/>
                <a:gd name="f167" fmla="*/ 0 1 f78"/>
                <a:gd name="f168" fmla="*/ f72 1 f78"/>
                <a:gd name="f169" fmla="*/ 0 1 f79"/>
                <a:gd name="f170" fmla="*/ f73 1 f79"/>
                <a:gd name="f171" fmla="*/ f124 1 f78"/>
                <a:gd name="f172" fmla="*/ f125 1 f79"/>
                <a:gd name="f173" fmla="*/ f126 1 f78"/>
                <a:gd name="f174" fmla="*/ f127 1 f79"/>
                <a:gd name="f175" fmla="*/ f128 1 f78"/>
                <a:gd name="f176" fmla="*/ f129 1 f79"/>
                <a:gd name="f177" fmla="*/ f130 1 f78"/>
                <a:gd name="f178" fmla="*/ f131 1 f79"/>
                <a:gd name="f179" fmla="*/ f132 1 f78"/>
                <a:gd name="f180" fmla="*/ f133 1 f79"/>
                <a:gd name="f181" fmla="*/ f134 1 f78"/>
                <a:gd name="f182" fmla="*/ f135 1 f79"/>
                <a:gd name="f183" fmla="*/ f136 1 f78"/>
                <a:gd name="f184" fmla="*/ f137 1 f79"/>
                <a:gd name="f185" fmla="*/ f138 1 f78"/>
                <a:gd name="f186" fmla="*/ f139 1 f79"/>
                <a:gd name="f187" fmla="*/ f140 1 f78"/>
                <a:gd name="f188" fmla="*/ f141 1 f79"/>
                <a:gd name="f189" fmla="*/ f142 1 f78"/>
                <a:gd name="f190" fmla="*/ f143 1 f78"/>
                <a:gd name="f191" fmla="*/ f144 1 f79"/>
                <a:gd name="f192" fmla="*/ f145 1 f79"/>
                <a:gd name="f193" fmla="*/ f146 1 f78"/>
                <a:gd name="f194" fmla="*/ f147 1 f79"/>
                <a:gd name="f195" fmla="*/ f148 1 f78"/>
                <a:gd name="f196" fmla="*/ f149 1 f79"/>
                <a:gd name="f197" fmla="*/ f150 1 f79"/>
                <a:gd name="f198" fmla="*/ f151 1 f78"/>
                <a:gd name="f199" fmla="*/ f152 1 f79"/>
                <a:gd name="f200" fmla="*/ f153 1 f78"/>
                <a:gd name="f201" fmla="*/ f154 1 f79"/>
                <a:gd name="f202" fmla="*/ f155 1 f78"/>
                <a:gd name="f203" fmla="*/ f156 1 f78"/>
                <a:gd name="f204" fmla="*/ f157 1 f79"/>
                <a:gd name="f205" fmla="*/ f158 1 f78"/>
                <a:gd name="f206" fmla="*/ f159 1 f78"/>
                <a:gd name="f207" fmla="*/ f160 1 f79"/>
                <a:gd name="f208" fmla="*/ f161 1 f79"/>
                <a:gd name="f209" fmla="*/ f162 1 f78"/>
                <a:gd name="f210" fmla="*/ f163 1 f78"/>
                <a:gd name="f211" fmla="*/ f164 1 f78"/>
                <a:gd name="f212" fmla="*/ f165 1 f79"/>
                <a:gd name="f213" fmla="*/ f166 1 f79"/>
                <a:gd name="f214" fmla="*/ f167 f69 1"/>
                <a:gd name="f215" fmla="*/ f168 f69 1"/>
                <a:gd name="f216" fmla="*/ f170 f70 1"/>
                <a:gd name="f217" fmla="*/ f169 f70 1"/>
                <a:gd name="f218" fmla="*/ f171 f69 1"/>
                <a:gd name="f219" fmla="*/ f172 f70 1"/>
                <a:gd name="f220" fmla="*/ f173 f69 1"/>
                <a:gd name="f221" fmla="*/ f174 f70 1"/>
                <a:gd name="f222" fmla="*/ f175 f69 1"/>
                <a:gd name="f223" fmla="*/ f176 f70 1"/>
                <a:gd name="f224" fmla="*/ f177 f69 1"/>
                <a:gd name="f225" fmla="*/ f178 f70 1"/>
                <a:gd name="f226" fmla="*/ f179 f69 1"/>
                <a:gd name="f227" fmla="*/ f180 f70 1"/>
                <a:gd name="f228" fmla="*/ f181 f69 1"/>
                <a:gd name="f229" fmla="*/ f182 f70 1"/>
                <a:gd name="f230" fmla="*/ f183 f69 1"/>
                <a:gd name="f231" fmla="*/ f184 f70 1"/>
                <a:gd name="f232" fmla="*/ f185 f69 1"/>
                <a:gd name="f233" fmla="*/ f186 f70 1"/>
                <a:gd name="f234" fmla="*/ f187 f69 1"/>
                <a:gd name="f235" fmla="*/ f188 f70 1"/>
                <a:gd name="f236" fmla="*/ f189 f69 1"/>
                <a:gd name="f237" fmla="*/ f190 f69 1"/>
                <a:gd name="f238" fmla="*/ f191 f70 1"/>
                <a:gd name="f239" fmla="*/ f192 f70 1"/>
                <a:gd name="f240" fmla="*/ f193 f69 1"/>
                <a:gd name="f241" fmla="*/ f194 f70 1"/>
                <a:gd name="f242" fmla="*/ f195 f69 1"/>
                <a:gd name="f243" fmla="*/ f196 f70 1"/>
                <a:gd name="f244" fmla="*/ f197 f70 1"/>
                <a:gd name="f245" fmla="*/ f198 f69 1"/>
                <a:gd name="f246" fmla="*/ f199 f70 1"/>
                <a:gd name="f247" fmla="*/ f200 f69 1"/>
                <a:gd name="f248" fmla="*/ f201 f70 1"/>
                <a:gd name="f249" fmla="*/ f202 f69 1"/>
                <a:gd name="f250" fmla="*/ f203 f69 1"/>
                <a:gd name="f251" fmla="*/ f204 f70 1"/>
                <a:gd name="f252" fmla="*/ f205 f69 1"/>
                <a:gd name="f253" fmla="*/ f206 f69 1"/>
                <a:gd name="f254" fmla="*/ f207 f70 1"/>
                <a:gd name="f255" fmla="*/ f208 f70 1"/>
                <a:gd name="f256" fmla="*/ f209 f69 1"/>
                <a:gd name="f257" fmla="*/ f210 f69 1"/>
                <a:gd name="f258" fmla="*/ f211 f69 1"/>
                <a:gd name="f259" fmla="*/ f212 f70 1"/>
                <a:gd name="f260" fmla="*/ f213 f70 1"/>
              </a:gdLst>
              <a:ahLst/>
              <a:cxnLst>
                <a:cxn ang="3cd4">
                  <a:pos x="hc" y="t"/>
                </a:cxn>
                <a:cxn ang="0">
                  <a:pos x="r" y="vc"/>
                </a:cxn>
                <a:cxn ang="cd4">
                  <a:pos x="hc" y="b"/>
                </a:cxn>
                <a:cxn ang="cd2">
                  <a:pos x="l" y="vc"/>
                </a:cxn>
                <a:cxn ang="f123">
                  <a:pos x="f218" y="f219"/>
                </a:cxn>
                <a:cxn ang="f123">
                  <a:pos x="f220" y="f221"/>
                </a:cxn>
                <a:cxn ang="f123">
                  <a:pos x="f222" y="f223"/>
                </a:cxn>
                <a:cxn ang="f123">
                  <a:pos x="f224" y="f225"/>
                </a:cxn>
                <a:cxn ang="f123">
                  <a:pos x="f226" y="f227"/>
                </a:cxn>
                <a:cxn ang="f123">
                  <a:pos x="f228" y="f229"/>
                </a:cxn>
                <a:cxn ang="f123">
                  <a:pos x="f230" y="f231"/>
                </a:cxn>
                <a:cxn ang="f123">
                  <a:pos x="f232" y="f233"/>
                </a:cxn>
                <a:cxn ang="f123">
                  <a:pos x="f234" y="f235"/>
                </a:cxn>
                <a:cxn ang="f123">
                  <a:pos x="f236" y="f235"/>
                </a:cxn>
                <a:cxn ang="f123">
                  <a:pos x="f237" y="f238"/>
                </a:cxn>
                <a:cxn ang="f123">
                  <a:pos x="f237" y="f239"/>
                </a:cxn>
                <a:cxn ang="f123">
                  <a:pos x="f240" y="f241"/>
                </a:cxn>
                <a:cxn ang="f123">
                  <a:pos x="f242" y="f243"/>
                </a:cxn>
                <a:cxn ang="f123">
                  <a:pos x="f234" y="f244"/>
                </a:cxn>
                <a:cxn ang="f123">
                  <a:pos x="f245" y="f246"/>
                </a:cxn>
                <a:cxn ang="f123">
                  <a:pos x="f247" y="f248"/>
                </a:cxn>
                <a:cxn ang="f123">
                  <a:pos x="f249" y="f248"/>
                </a:cxn>
                <a:cxn ang="f123">
                  <a:pos x="f250" y="f251"/>
                </a:cxn>
                <a:cxn ang="f123">
                  <a:pos x="f252" y="f219"/>
                </a:cxn>
                <a:cxn ang="f123">
                  <a:pos x="f218" y="f219"/>
                </a:cxn>
                <a:cxn ang="f123">
                  <a:pos x="f224" y="f239"/>
                </a:cxn>
                <a:cxn ang="f123">
                  <a:pos x="f224" y="f238"/>
                </a:cxn>
                <a:cxn ang="f123">
                  <a:pos x="f253" y="f254"/>
                </a:cxn>
                <a:cxn ang="f123">
                  <a:pos x="f224" y="f239"/>
                </a:cxn>
                <a:cxn ang="f123">
                  <a:pos x="f237" y="f255"/>
                </a:cxn>
                <a:cxn ang="f123">
                  <a:pos x="f256" y="f221"/>
                </a:cxn>
                <a:cxn ang="f123">
                  <a:pos x="f257" y="f227"/>
                </a:cxn>
                <a:cxn ang="f123">
                  <a:pos x="f258" y="f259"/>
                </a:cxn>
                <a:cxn ang="f123">
                  <a:pos x="f258" y="f260"/>
                </a:cxn>
                <a:cxn ang="f123">
                  <a:pos x="f237" y="f255"/>
                </a:cxn>
              </a:cxnLst>
              <a:rect l="f214" t="f217" r="f215" b="f216"/>
              <a:pathLst>
                <a:path w="54" h="76">
                  <a:moveTo>
                    <a:pt x="f8" y="f9"/>
                  </a:moveTo>
                  <a:cubicBezTo>
                    <a:pt x="f10" y="f11"/>
                    <a:pt x="f8" y="f12"/>
                    <a:pt x="f13" y="f14"/>
                  </a:cubicBezTo>
                  <a:cubicBezTo>
                    <a:pt x="f15" y="f16"/>
                    <a:pt x="f17" y="f18"/>
                    <a:pt x="f19" y="f18"/>
                  </a:cubicBezTo>
                  <a:cubicBezTo>
                    <a:pt x="f20" y="f18"/>
                    <a:pt x="f21" y="f14"/>
                    <a:pt x="f21" y="f12"/>
                  </a:cubicBezTo>
                  <a:cubicBezTo>
                    <a:pt x="f22" y="f23"/>
                    <a:pt x="f22" y="f24"/>
                    <a:pt x="f22" y="f25"/>
                  </a:cubicBezTo>
                  <a:cubicBezTo>
                    <a:pt x="f26" y="f27"/>
                    <a:pt x="f26" y="f27"/>
                    <a:pt x="f26" y="f28"/>
                  </a:cubicBezTo>
                  <a:cubicBezTo>
                    <a:pt x="f26" y="f26"/>
                    <a:pt x="f26" y="f29"/>
                    <a:pt x="f30" y="f31"/>
                  </a:cubicBezTo>
                  <a:cubicBezTo>
                    <a:pt x="f21" y="f5"/>
                    <a:pt x="f32" y="f5"/>
                    <a:pt x="f33" y="f5"/>
                  </a:cubicBezTo>
                  <a:cubicBezTo>
                    <a:pt x="f34" y="f26"/>
                    <a:pt x="f6" y="f35"/>
                    <a:pt x="f34" y="f19"/>
                  </a:cubicBezTo>
                  <a:cubicBezTo>
                    <a:pt x="f36" y="f19"/>
                    <a:pt x="f37" y="f19"/>
                    <a:pt x="f38" y="f19"/>
                  </a:cubicBezTo>
                  <a:cubicBezTo>
                    <a:pt x="f39" y="f13"/>
                    <a:pt x="f39" y="f40"/>
                    <a:pt x="f41" y="f42"/>
                  </a:cubicBezTo>
                  <a:cubicBezTo>
                    <a:pt x="f41" y="f28"/>
                    <a:pt x="f41" y="f22"/>
                    <a:pt x="f41" y="f41"/>
                  </a:cubicBezTo>
                  <a:cubicBezTo>
                    <a:pt x="f41" y="f41"/>
                    <a:pt x="f43" y="f43"/>
                    <a:pt x="f43" y="f43"/>
                  </a:cubicBezTo>
                  <a:cubicBezTo>
                    <a:pt x="f27" y="f44"/>
                    <a:pt x="f45" y="f46"/>
                    <a:pt x="f47" y="f48"/>
                  </a:cubicBezTo>
                  <a:cubicBezTo>
                    <a:pt x="f23" y="f49"/>
                    <a:pt x="f9" y="f50"/>
                    <a:pt x="f34" y="f51"/>
                  </a:cubicBezTo>
                  <a:cubicBezTo>
                    <a:pt x="f34" y="f52"/>
                    <a:pt x="f24" y="f53"/>
                    <a:pt x="f37" y="f54"/>
                  </a:cubicBezTo>
                  <a:cubicBezTo>
                    <a:pt x="f27" y="f55"/>
                    <a:pt x="f43" y="f52"/>
                    <a:pt x="f32" y="f7"/>
                  </a:cubicBezTo>
                  <a:cubicBezTo>
                    <a:pt x="f56" y="f7"/>
                    <a:pt x="f57" y="f7"/>
                    <a:pt x="f57" y="f7"/>
                  </a:cubicBezTo>
                  <a:cubicBezTo>
                    <a:pt x="f20" y="f52"/>
                    <a:pt x="f42" y="f58"/>
                    <a:pt x="f59" y="f53"/>
                  </a:cubicBezTo>
                  <a:cubicBezTo>
                    <a:pt x="f26" y="f60"/>
                    <a:pt x="f26" y="f61"/>
                    <a:pt x="f5" y="f9"/>
                  </a:cubicBezTo>
                  <a:cubicBezTo>
                    <a:pt x="f59" y="f9"/>
                    <a:pt x="f62" y="f9"/>
                    <a:pt x="f8" y="f9"/>
                  </a:cubicBezTo>
                  <a:close/>
                  <a:moveTo>
                    <a:pt x="f21" y="f41"/>
                  </a:moveTo>
                  <a:cubicBezTo>
                    <a:pt x="f21" y="f22"/>
                    <a:pt x="f21" y="f28"/>
                    <a:pt x="f21" y="f42"/>
                  </a:cubicBezTo>
                  <a:cubicBezTo>
                    <a:pt x="f63" y="f40"/>
                    <a:pt x="f13" y="f28"/>
                    <a:pt x="f10" y="f21"/>
                  </a:cubicBezTo>
                  <a:cubicBezTo>
                    <a:pt x="f10" y="f64"/>
                    <a:pt x="f15" y="f46"/>
                    <a:pt x="f21" y="f41"/>
                  </a:cubicBezTo>
                  <a:close/>
                  <a:moveTo>
                    <a:pt x="f41" y="f65"/>
                  </a:moveTo>
                  <a:cubicBezTo>
                    <a:pt x="f66" y="f18"/>
                    <a:pt x="f27" y="f16"/>
                    <a:pt x="f39" y="f14"/>
                  </a:cubicBezTo>
                  <a:cubicBezTo>
                    <a:pt x="f39" y="f6"/>
                    <a:pt x="f39" y="f36"/>
                    <a:pt x="f27" y="f25"/>
                  </a:cubicBezTo>
                  <a:cubicBezTo>
                    <a:pt x="f27" y="f25"/>
                    <a:pt x="f46" y="f25"/>
                    <a:pt x="f64" y="f38"/>
                  </a:cubicBezTo>
                  <a:cubicBezTo>
                    <a:pt x="f64" y="f49"/>
                    <a:pt x="f64" y="f45"/>
                    <a:pt x="f64" y="f23"/>
                  </a:cubicBezTo>
                  <a:cubicBezTo>
                    <a:pt x="f64" y="f67"/>
                    <a:pt x="f64" y="f12"/>
                    <a:pt x="f41" y="f65"/>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416" name="Freeform 426">
              <a:extLst>
                <a:ext uri="{FF2B5EF4-FFF2-40B4-BE49-F238E27FC236}">
                  <a16:creationId xmlns:a16="http://schemas.microsoft.com/office/drawing/2014/main" id="{5EA4F5B1-168D-8234-5FA5-CACCEB27F995}"/>
                </a:ext>
              </a:extLst>
            </p:cNvPr>
            <p:cNvSpPr/>
            <p:nvPr/>
          </p:nvSpPr>
          <p:spPr>
            <a:xfrm>
              <a:off x="9736750" y="4176988"/>
              <a:ext cx="80960" cy="82552"/>
            </a:xfrm>
            <a:custGeom>
              <a:avLst/>
              <a:gdLst>
                <a:gd name="f0" fmla="val 10800000"/>
                <a:gd name="f1" fmla="val 5400000"/>
                <a:gd name="f2" fmla="val 180"/>
                <a:gd name="f3" fmla="val w"/>
                <a:gd name="f4" fmla="val h"/>
                <a:gd name="f5" fmla="val 0"/>
                <a:gd name="f6" fmla="val 56"/>
                <a:gd name="f7" fmla="val 57"/>
                <a:gd name="f8" fmla="val 28"/>
                <a:gd name="f9" fmla="val 12"/>
                <a:gd name="f10" fmla="val 45"/>
                <a:gd name="f11" fmla="val 29"/>
                <a:gd name="f12" fmla="val 10"/>
                <a:gd name="f13" fmla="val 13"/>
                <a:gd name="f14" fmla="val 2"/>
                <a:gd name="f15" fmla="val 1"/>
                <a:gd name="f16" fmla="val 42"/>
                <a:gd name="f17" fmla="val 55"/>
                <a:gd name="f18" fmla="val 14"/>
                <a:gd name="f19" fmla="val 43"/>
                <a:gd name="f20" fmla="+- 0 0 -90"/>
                <a:gd name="f21" fmla="*/ f3 1 56"/>
                <a:gd name="f22" fmla="*/ f4 1 57"/>
                <a:gd name="f23" fmla="val f5"/>
                <a:gd name="f24" fmla="val f6"/>
                <a:gd name="f25" fmla="val f7"/>
                <a:gd name="f26" fmla="*/ f20 f0 1"/>
                <a:gd name="f27" fmla="+- f25 0 f23"/>
                <a:gd name="f28" fmla="+- f24 0 f23"/>
                <a:gd name="f29" fmla="*/ f26 1 f2"/>
                <a:gd name="f30" fmla="*/ f28 1 56"/>
                <a:gd name="f31" fmla="*/ f27 1 57"/>
                <a:gd name="f32" fmla="*/ 28 f28 1"/>
                <a:gd name="f33" fmla="*/ 57 f27 1"/>
                <a:gd name="f34" fmla="*/ 0 f28 1"/>
                <a:gd name="f35" fmla="*/ 29 f27 1"/>
                <a:gd name="f36" fmla="*/ 1 f27 1"/>
                <a:gd name="f37" fmla="*/ 56 f28 1"/>
                <a:gd name="f38" fmla="*/ 28 f27 1"/>
                <a:gd name="f39" fmla="+- f29 0 f1"/>
                <a:gd name="f40" fmla="*/ f32 1 56"/>
                <a:gd name="f41" fmla="*/ f33 1 57"/>
                <a:gd name="f42" fmla="*/ f34 1 56"/>
                <a:gd name="f43" fmla="*/ f35 1 57"/>
                <a:gd name="f44" fmla="*/ f36 1 57"/>
                <a:gd name="f45" fmla="*/ f37 1 56"/>
                <a:gd name="f46" fmla="*/ f38 1 57"/>
                <a:gd name="f47" fmla="*/ 0 1 f30"/>
                <a:gd name="f48" fmla="*/ f24 1 f30"/>
                <a:gd name="f49" fmla="*/ 0 1 f31"/>
                <a:gd name="f50" fmla="*/ f25 1 f31"/>
                <a:gd name="f51" fmla="*/ f40 1 f30"/>
                <a:gd name="f52" fmla="*/ f41 1 f31"/>
                <a:gd name="f53" fmla="*/ f42 1 f30"/>
                <a:gd name="f54" fmla="*/ f43 1 f31"/>
                <a:gd name="f55" fmla="*/ f44 1 f31"/>
                <a:gd name="f56" fmla="*/ f45 1 f30"/>
                <a:gd name="f57" fmla="*/ f46 1 f31"/>
                <a:gd name="f58" fmla="*/ f47 f21 1"/>
                <a:gd name="f59" fmla="*/ f48 f21 1"/>
                <a:gd name="f60" fmla="*/ f50 f22 1"/>
                <a:gd name="f61" fmla="*/ f49 f22 1"/>
                <a:gd name="f62" fmla="*/ f51 f21 1"/>
                <a:gd name="f63" fmla="*/ f52 f22 1"/>
                <a:gd name="f64" fmla="*/ f53 f21 1"/>
                <a:gd name="f65" fmla="*/ f54 f22 1"/>
                <a:gd name="f66" fmla="*/ f55 f22 1"/>
                <a:gd name="f67" fmla="*/ f56 f21 1"/>
                <a:gd name="f68" fmla="*/ f57 f22 1"/>
              </a:gdLst>
              <a:ahLst/>
              <a:cxnLst>
                <a:cxn ang="3cd4">
                  <a:pos x="hc" y="t"/>
                </a:cxn>
                <a:cxn ang="0">
                  <a:pos x="r" y="vc"/>
                </a:cxn>
                <a:cxn ang="cd4">
                  <a:pos x="hc" y="b"/>
                </a:cxn>
                <a:cxn ang="cd2">
                  <a:pos x="l" y="vc"/>
                </a:cxn>
                <a:cxn ang="f39">
                  <a:pos x="f62" y="f63"/>
                </a:cxn>
                <a:cxn ang="f39">
                  <a:pos x="f64" y="f65"/>
                </a:cxn>
                <a:cxn ang="f39">
                  <a:pos x="f62" y="f66"/>
                </a:cxn>
                <a:cxn ang="f39">
                  <a:pos x="f67" y="f68"/>
                </a:cxn>
                <a:cxn ang="f39">
                  <a:pos x="f62" y="f63"/>
                </a:cxn>
              </a:cxnLst>
              <a:rect l="f58" t="f61" r="f59" b="f60"/>
              <a:pathLst>
                <a:path w="56" h="57">
                  <a:moveTo>
                    <a:pt x="f8" y="f7"/>
                  </a:moveTo>
                  <a:cubicBezTo>
                    <a:pt x="f9" y="f7"/>
                    <a:pt x="f5" y="f10"/>
                    <a:pt x="f5" y="f11"/>
                  </a:cubicBezTo>
                  <a:cubicBezTo>
                    <a:pt x="f5" y="f12"/>
                    <a:pt x="f13" y="f14"/>
                    <a:pt x="f8" y="f15"/>
                  </a:cubicBezTo>
                  <a:cubicBezTo>
                    <a:pt x="f16" y="f5"/>
                    <a:pt x="f17" y="f18"/>
                    <a:pt x="f6" y="f8"/>
                  </a:cubicBezTo>
                  <a:cubicBezTo>
                    <a:pt x="f6" y="f19"/>
                    <a:pt x="f19" y="f7"/>
                    <a:pt x="f8" y="f7"/>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417" name="Freeform 427">
              <a:extLst>
                <a:ext uri="{FF2B5EF4-FFF2-40B4-BE49-F238E27FC236}">
                  <a16:creationId xmlns:a16="http://schemas.microsoft.com/office/drawing/2014/main" id="{257B623D-D5F9-89D7-48D0-1BA6BDB17DA1}"/>
                </a:ext>
              </a:extLst>
            </p:cNvPr>
            <p:cNvSpPr/>
            <p:nvPr/>
          </p:nvSpPr>
          <p:spPr>
            <a:xfrm>
              <a:off x="9974878" y="3856317"/>
              <a:ext cx="69851" cy="76196"/>
            </a:xfrm>
            <a:custGeom>
              <a:avLst/>
              <a:gdLst>
                <a:gd name="f0" fmla="val 10800000"/>
                <a:gd name="f1" fmla="val 5400000"/>
                <a:gd name="f2" fmla="val 180"/>
                <a:gd name="f3" fmla="val w"/>
                <a:gd name="f4" fmla="val h"/>
                <a:gd name="f5" fmla="val 0"/>
                <a:gd name="f6" fmla="val 49"/>
                <a:gd name="f7" fmla="val 52"/>
                <a:gd name="f8" fmla="val 51"/>
                <a:gd name="f9" fmla="val 33"/>
                <a:gd name="f10" fmla="val 17"/>
                <a:gd name="f11" fmla="val 16"/>
                <a:gd name="f12" fmla="val 31"/>
                <a:gd name="f13" fmla="val 47"/>
                <a:gd name="f14" fmla="val 15"/>
                <a:gd name="f15" fmla="val 29"/>
                <a:gd name="f16" fmla="val 42"/>
                <a:gd name="f17" fmla="val 43"/>
                <a:gd name="f18" fmla="val 40"/>
                <a:gd name="f19" fmla="val 36"/>
                <a:gd name="f20" fmla="val 30"/>
                <a:gd name="f21" fmla="val 20"/>
                <a:gd name="f22" fmla="val 11"/>
                <a:gd name="f23" fmla="+- 0 0 -90"/>
                <a:gd name="f24" fmla="*/ f3 1 49"/>
                <a:gd name="f25" fmla="*/ f4 1 52"/>
                <a:gd name="f26" fmla="val f5"/>
                <a:gd name="f27" fmla="val f6"/>
                <a:gd name="f28" fmla="val f7"/>
                <a:gd name="f29" fmla="*/ f23 f0 1"/>
                <a:gd name="f30" fmla="+- f28 0 f26"/>
                <a:gd name="f31" fmla="+- f27 0 f26"/>
                <a:gd name="f32" fmla="*/ f29 1 f2"/>
                <a:gd name="f33" fmla="*/ f31 1 49"/>
                <a:gd name="f34" fmla="*/ f30 1 52"/>
                <a:gd name="f35" fmla="*/ 0 f31 1"/>
                <a:gd name="f36" fmla="*/ 51 f30 1"/>
                <a:gd name="f37" fmla="*/ 0 f30 1"/>
                <a:gd name="f38" fmla="*/ 47 f31 1"/>
                <a:gd name="f39" fmla="*/ 42 f31 1"/>
                <a:gd name="f40" fmla="*/ 43 f30 1"/>
                <a:gd name="f41" fmla="*/ 30 f31 1"/>
                <a:gd name="f42" fmla="+- f32 0 f1"/>
                <a:gd name="f43" fmla="*/ f35 1 49"/>
                <a:gd name="f44" fmla="*/ f36 1 52"/>
                <a:gd name="f45" fmla="*/ f37 1 52"/>
                <a:gd name="f46" fmla="*/ f38 1 49"/>
                <a:gd name="f47" fmla="*/ f39 1 49"/>
                <a:gd name="f48" fmla="*/ f40 1 52"/>
                <a:gd name="f49" fmla="*/ f41 1 49"/>
                <a:gd name="f50" fmla="*/ 0 1 f33"/>
                <a:gd name="f51" fmla="*/ f27 1 f33"/>
                <a:gd name="f52" fmla="*/ 0 1 f34"/>
                <a:gd name="f53" fmla="*/ f28 1 f34"/>
                <a:gd name="f54" fmla="*/ f43 1 f33"/>
                <a:gd name="f55" fmla="*/ f44 1 f34"/>
                <a:gd name="f56" fmla="*/ f45 1 f34"/>
                <a:gd name="f57" fmla="*/ f46 1 f33"/>
                <a:gd name="f58" fmla="*/ f47 1 f33"/>
                <a:gd name="f59" fmla="*/ f48 1 f34"/>
                <a:gd name="f60" fmla="*/ f49 1 f33"/>
                <a:gd name="f61" fmla="*/ f50 f24 1"/>
                <a:gd name="f62" fmla="*/ f51 f24 1"/>
                <a:gd name="f63" fmla="*/ f53 f25 1"/>
                <a:gd name="f64" fmla="*/ f52 f25 1"/>
                <a:gd name="f65" fmla="*/ f54 f24 1"/>
                <a:gd name="f66" fmla="*/ f55 f25 1"/>
                <a:gd name="f67" fmla="*/ f56 f25 1"/>
                <a:gd name="f68" fmla="*/ f57 f24 1"/>
                <a:gd name="f69" fmla="*/ f58 f24 1"/>
                <a:gd name="f70" fmla="*/ f59 f25 1"/>
                <a:gd name="f71" fmla="*/ f60 f24 1"/>
              </a:gdLst>
              <a:ahLst/>
              <a:cxnLst>
                <a:cxn ang="3cd4">
                  <a:pos x="hc" y="t"/>
                </a:cxn>
                <a:cxn ang="0">
                  <a:pos x="r" y="vc"/>
                </a:cxn>
                <a:cxn ang="cd4">
                  <a:pos x="hc" y="b"/>
                </a:cxn>
                <a:cxn ang="cd2">
                  <a:pos x="l" y="vc"/>
                </a:cxn>
                <a:cxn ang="f42">
                  <a:pos x="f65" y="f66"/>
                </a:cxn>
                <a:cxn ang="f42">
                  <a:pos x="f65" y="f67"/>
                </a:cxn>
                <a:cxn ang="f42">
                  <a:pos x="f68" y="f67"/>
                </a:cxn>
                <a:cxn ang="f42">
                  <a:pos x="f69" y="f70"/>
                </a:cxn>
                <a:cxn ang="f42">
                  <a:pos x="f71" y="f66"/>
                </a:cxn>
                <a:cxn ang="f42">
                  <a:pos x="f65" y="f66"/>
                </a:cxn>
              </a:cxnLst>
              <a:rect l="f61" t="f64" r="f62" b="f63"/>
              <a:pathLst>
                <a:path w="49" h="52">
                  <a:moveTo>
                    <a:pt x="f5" y="f8"/>
                  </a:moveTo>
                  <a:cubicBezTo>
                    <a:pt x="f5" y="f9"/>
                    <a:pt x="f5" y="f10"/>
                    <a:pt x="f5" y="f5"/>
                  </a:cubicBezTo>
                  <a:cubicBezTo>
                    <a:pt x="f11" y="f5"/>
                    <a:pt x="f12" y="f5"/>
                    <a:pt x="f13" y="f5"/>
                  </a:cubicBezTo>
                  <a:cubicBezTo>
                    <a:pt x="f6" y="f14"/>
                    <a:pt x="f6" y="f15"/>
                    <a:pt x="f16" y="f17"/>
                  </a:cubicBezTo>
                  <a:cubicBezTo>
                    <a:pt x="f18" y="f6"/>
                    <a:pt x="f19" y="f7"/>
                    <a:pt x="f20" y="f8"/>
                  </a:cubicBezTo>
                  <a:cubicBezTo>
                    <a:pt x="f21" y="f8"/>
                    <a:pt x="f22" y="f8"/>
                    <a:pt x="f5" y="f8"/>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418" name="Freeform 428">
              <a:extLst>
                <a:ext uri="{FF2B5EF4-FFF2-40B4-BE49-F238E27FC236}">
                  <a16:creationId xmlns:a16="http://schemas.microsoft.com/office/drawing/2014/main" id="{F1BEA124-2E6E-3959-8939-74E4238B2F8C}"/>
                </a:ext>
              </a:extLst>
            </p:cNvPr>
            <p:cNvSpPr/>
            <p:nvPr/>
          </p:nvSpPr>
          <p:spPr>
            <a:xfrm>
              <a:off x="8984272" y="6024835"/>
              <a:ext cx="100017" cy="103190"/>
            </a:xfrm>
            <a:custGeom>
              <a:avLst/>
              <a:gdLst>
                <a:gd name="f0" fmla="val 10800000"/>
                <a:gd name="f1" fmla="val 5400000"/>
                <a:gd name="f2" fmla="val 180"/>
                <a:gd name="f3" fmla="val w"/>
                <a:gd name="f4" fmla="val h"/>
                <a:gd name="f5" fmla="val 0"/>
                <a:gd name="f6" fmla="val 69"/>
                <a:gd name="f7" fmla="val 72"/>
                <a:gd name="f8" fmla="val 46"/>
                <a:gd name="f9" fmla="val 47"/>
                <a:gd name="f10" fmla="val 24"/>
                <a:gd name="f11" fmla="val 25"/>
                <a:gd name="f12" fmla="val 6"/>
                <a:gd name="f13" fmla="val 10"/>
                <a:gd name="f14" fmla="val 13"/>
                <a:gd name="f15" fmla="val 26"/>
                <a:gd name="f16" fmla="val 39"/>
                <a:gd name="f17" fmla="val 52"/>
                <a:gd name="f18" fmla="val 61"/>
                <a:gd name="f19" fmla="val 1"/>
                <a:gd name="f20" fmla="val 7"/>
                <a:gd name="f21" fmla="val 16"/>
                <a:gd name="f22" fmla="val 34"/>
                <a:gd name="f23" fmla="val 51"/>
                <a:gd name="f24" fmla="+- 0 0 -90"/>
                <a:gd name="f25" fmla="*/ f3 1 69"/>
                <a:gd name="f26" fmla="*/ f4 1 72"/>
                <a:gd name="f27" fmla="val f5"/>
                <a:gd name="f28" fmla="val f6"/>
                <a:gd name="f29" fmla="val f7"/>
                <a:gd name="f30" fmla="*/ f24 f0 1"/>
                <a:gd name="f31" fmla="+- f29 0 f27"/>
                <a:gd name="f32" fmla="+- f28 0 f27"/>
                <a:gd name="f33" fmla="*/ f30 1 f2"/>
                <a:gd name="f34" fmla="*/ f32 1 69"/>
                <a:gd name="f35" fmla="*/ f31 1 72"/>
                <a:gd name="f36" fmla="*/ 69 f32 1"/>
                <a:gd name="f37" fmla="*/ 72 f31 1"/>
                <a:gd name="f38" fmla="*/ 0 f32 1"/>
                <a:gd name="f39" fmla="*/ 0 f31 1"/>
                <a:gd name="f40" fmla="*/ 13 f32 1"/>
                <a:gd name="f41" fmla="*/ 52 f32 1"/>
                <a:gd name="f42" fmla="*/ 16 f31 1"/>
                <a:gd name="f43" fmla="+- f33 0 f1"/>
                <a:gd name="f44" fmla="*/ f36 1 69"/>
                <a:gd name="f45" fmla="*/ f37 1 72"/>
                <a:gd name="f46" fmla="*/ f38 1 69"/>
                <a:gd name="f47" fmla="*/ f39 1 72"/>
                <a:gd name="f48" fmla="*/ f40 1 69"/>
                <a:gd name="f49" fmla="*/ f41 1 69"/>
                <a:gd name="f50" fmla="*/ f42 1 72"/>
                <a:gd name="f51" fmla="*/ 0 1 f34"/>
                <a:gd name="f52" fmla="*/ f28 1 f34"/>
                <a:gd name="f53" fmla="*/ 0 1 f35"/>
                <a:gd name="f54" fmla="*/ f29 1 f35"/>
                <a:gd name="f55" fmla="*/ f44 1 f34"/>
                <a:gd name="f56" fmla="*/ f45 1 f35"/>
                <a:gd name="f57" fmla="*/ f46 1 f34"/>
                <a:gd name="f58" fmla="*/ f47 1 f35"/>
                <a:gd name="f59" fmla="*/ f48 1 f34"/>
                <a:gd name="f60" fmla="*/ f49 1 f34"/>
                <a:gd name="f61" fmla="*/ f50 1 f35"/>
                <a:gd name="f62" fmla="*/ f51 f25 1"/>
                <a:gd name="f63" fmla="*/ f52 f25 1"/>
                <a:gd name="f64" fmla="*/ f54 f26 1"/>
                <a:gd name="f65" fmla="*/ f53 f26 1"/>
                <a:gd name="f66" fmla="*/ f55 f25 1"/>
                <a:gd name="f67" fmla="*/ f56 f26 1"/>
                <a:gd name="f68" fmla="*/ f57 f25 1"/>
                <a:gd name="f69" fmla="*/ f58 f26 1"/>
                <a:gd name="f70" fmla="*/ f59 f25 1"/>
                <a:gd name="f71" fmla="*/ f60 f25 1"/>
                <a:gd name="f72" fmla="*/ f61 f26 1"/>
              </a:gdLst>
              <a:ahLst/>
              <a:cxnLst>
                <a:cxn ang="3cd4">
                  <a:pos x="hc" y="t"/>
                </a:cxn>
                <a:cxn ang="0">
                  <a:pos x="r" y="vc"/>
                </a:cxn>
                <a:cxn ang="cd4">
                  <a:pos x="hc" y="b"/>
                </a:cxn>
                <a:cxn ang="cd2">
                  <a:pos x="l" y="vc"/>
                </a:cxn>
                <a:cxn ang="f43">
                  <a:pos x="f66" y="f67"/>
                </a:cxn>
                <a:cxn ang="f43">
                  <a:pos x="f68" y="f69"/>
                </a:cxn>
                <a:cxn ang="f43">
                  <a:pos x="f70" y="f69"/>
                </a:cxn>
                <a:cxn ang="f43">
                  <a:pos x="f71" y="f69"/>
                </a:cxn>
                <a:cxn ang="f43">
                  <a:pos x="f66" y="f72"/>
                </a:cxn>
                <a:cxn ang="f43">
                  <a:pos x="f66" y="f67"/>
                </a:cxn>
              </a:cxnLst>
              <a:rect l="f62" t="f65" r="f63" b="f64"/>
              <a:pathLst>
                <a:path w="69" h="72">
                  <a:moveTo>
                    <a:pt x="f6" y="f7"/>
                  </a:moveTo>
                  <a:cubicBezTo>
                    <a:pt x="f8" y="f9"/>
                    <a:pt x="f10" y="f11"/>
                    <a:pt x="f5" y="f5"/>
                  </a:cubicBezTo>
                  <a:cubicBezTo>
                    <a:pt x="f12" y="f5"/>
                    <a:pt x="f13" y="f5"/>
                    <a:pt x="f14" y="f5"/>
                  </a:cubicBezTo>
                  <a:cubicBezTo>
                    <a:pt x="f15" y="f5"/>
                    <a:pt x="f16" y="f5"/>
                    <a:pt x="f17" y="f5"/>
                  </a:cubicBezTo>
                  <a:cubicBezTo>
                    <a:pt x="f18" y="f19"/>
                    <a:pt x="f6" y="f20"/>
                    <a:pt x="f6" y="f21"/>
                  </a:cubicBezTo>
                  <a:cubicBezTo>
                    <a:pt x="f6" y="f22"/>
                    <a:pt x="f6" y="f23"/>
                    <a:pt x="f6" y="f7"/>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419" name="Freeform 429">
              <a:extLst>
                <a:ext uri="{FF2B5EF4-FFF2-40B4-BE49-F238E27FC236}">
                  <a16:creationId xmlns:a16="http://schemas.microsoft.com/office/drawing/2014/main" id="{58ED32D7-E1F1-179E-C047-7C224AAEE14E}"/>
                </a:ext>
              </a:extLst>
            </p:cNvPr>
            <p:cNvSpPr/>
            <p:nvPr/>
          </p:nvSpPr>
          <p:spPr>
            <a:xfrm>
              <a:off x="8890610" y="6297884"/>
              <a:ext cx="187323" cy="25402"/>
            </a:xfrm>
            <a:custGeom>
              <a:avLst/>
              <a:gdLst>
                <a:gd name="f0" fmla="val 10800000"/>
                <a:gd name="f1" fmla="val 5400000"/>
                <a:gd name="f2" fmla="val 180"/>
                <a:gd name="f3" fmla="val w"/>
                <a:gd name="f4" fmla="val h"/>
                <a:gd name="f5" fmla="val 0"/>
                <a:gd name="f6" fmla="val 130"/>
                <a:gd name="f7" fmla="val 18"/>
                <a:gd name="f8" fmla="val 43"/>
                <a:gd name="f9" fmla="val 86"/>
                <a:gd name="f10" fmla="val 6"/>
                <a:gd name="f11" fmla="val 12"/>
                <a:gd name="f12" fmla="val 87"/>
                <a:gd name="f13" fmla="val 7"/>
                <a:gd name="f14" fmla="+- 0 0 -90"/>
                <a:gd name="f15" fmla="*/ f3 1 130"/>
                <a:gd name="f16" fmla="*/ f4 1 18"/>
                <a:gd name="f17" fmla="val f5"/>
                <a:gd name="f18" fmla="val f6"/>
                <a:gd name="f19" fmla="val f7"/>
                <a:gd name="f20" fmla="*/ f14 f0 1"/>
                <a:gd name="f21" fmla="+- f19 0 f17"/>
                <a:gd name="f22" fmla="+- f18 0 f17"/>
                <a:gd name="f23" fmla="*/ f20 1 f2"/>
                <a:gd name="f24" fmla="*/ f22 1 130"/>
                <a:gd name="f25" fmla="*/ f21 1 18"/>
                <a:gd name="f26" fmla="*/ 0 f22 1"/>
                <a:gd name="f27" fmla="*/ 0 f21 1"/>
                <a:gd name="f28" fmla="*/ 130 f22 1"/>
                <a:gd name="f29" fmla="*/ 18 f21 1"/>
                <a:gd name="f30" fmla="+- f23 0 f1"/>
                <a:gd name="f31" fmla="*/ f26 1 130"/>
                <a:gd name="f32" fmla="*/ f27 1 18"/>
                <a:gd name="f33" fmla="*/ f28 1 130"/>
                <a:gd name="f34" fmla="*/ f29 1 18"/>
                <a:gd name="f35" fmla="*/ 0 1 f24"/>
                <a:gd name="f36" fmla="*/ f18 1 f24"/>
                <a:gd name="f37" fmla="*/ 0 1 f25"/>
                <a:gd name="f38" fmla="*/ f19 1 f25"/>
                <a:gd name="f39" fmla="*/ f31 1 f24"/>
                <a:gd name="f40" fmla="*/ f32 1 f25"/>
                <a:gd name="f41" fmla="*/ f33 1 f24"/>
                <a:gd name="f42" fmla="*/ f34 1 f25"/>
                <a:gd name="f43" fmla="*/ f35 f15 1"/>
                <a:gd name="f44" fmla="*/ f36 f15 1"/>
                <a:gd name="f45" fmla="*/ f38 f16 1"/>
                <a:gd name="f46" fmla="*/ f37 f16 1"/>
                <a:gd name="f47" fmla="*/ f39 f15 1"/>
                <a:gd name="f48" fmla="*/ f40 f16 1"/>
                <a:gd name="f49" fmla="*/ f41 f15 1"/>
                <a:gd name="f50" fmla="*/ f42 f16 1"/>
              </a:gdLst>
              <a:ahLst/>
              <a:cxnLst>
                <a:cxn ang="3cd4">
                  <a:pos x="hc" y="t"/>
                </a:cxn>
                <a:cxn ang="0">
                  <a:pos x="r" y="vc"/>
                </a:cxn>
                <a:cxn ang="cd4">
                  <a:pos x="hc" y="b"/>
                </a:cxn>
                <a:cxn ang="cd2">
                  <a:pos x="l" y="vc"/>
                </a:cxn>
                <a:cxn ang="f30">
                  <a:pos x="f47" y="f48"/>
                </a:cxn>
                <a:cxn ang="f30">
                  <a:pos x="f49" y="f48"/>
                </a:cxn>
                <a:cxn ang="f30">
                  <a:pos x="f49" y="f50"/>
                </a:cxn>
                <a:cxn ang="f30">
                  <a:pos x="f47" y="f50"/>
                </a:cxn>
                <a:cxn ang="f30">
                  <a:pos x="f47" y="f48"/>
                </a:cxn>
              </a:cxnLst>
              <a:rect l="f43" t="f46" r="f44" b="f45"/>
              <a:pathLst>
                <a:path w="130" h="18">
                  <a:moveTo>
                    <a:pt x="f5" y="f5"/>
                  </a:moveTo>
                  <a:cubicBezTo>
                    <a:pt x="f8" y="f5"/>
                    <a:pt x="f9" y="f5"/>
                    <a:pt x="f6" y="f5"/>
                  </a:cubicBezTo>
                  <a:cubicBezTo>
                    <a:pt x="f6" y="f10"/>
                    <a:pt x="f6" y="f11"/>
                    <a:pt x="f6" y="f7"/>
                  </a:cubicBezTo>
                  <a:cubicBezTo>
                    <a:pt x="f12" y="f7"/>
                    <a:pt x="f8" y="f7"/>
                    <a:pt x="f5" y="f7"/>
                  </a:cubicBezTo>
                  <a:cubicBezTo>
                    <a:pt x="f5" y="f11"/>
                    <a:pt x="f5" y="f13"/>
                    <a:pt x="f5" y="f5"/>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420" name="Freeform 430">
              <a:extLst>
                <a:ext uri="{FF2B5EF4-FFF2-40B4-BE49-F238E27FC236}">
                  <a16:creationId xmlns:a16="http://schemas.microsoft.com/office/drawing/2014/main" id="{FEE19D0A-1C7F-C4E1-6468-1E7BF3917D5B}"/>
                </a:ext>
              </a:extLst>
            </p:cNvPr>
            <p:cNvSpPr/>
            <p:nvPr/>
          </p:nvSpPr>
          <p:spPr>
            <a:xfrm>
              <a:off x="8760436" y="5583509"/>
              <a:ext cx="76196" cy="76196"/>
            </a:xfrm>
            <a:custGeom>
              <a:avLst/>
              <a:gdLst>
                <a:gd name="f0" fmla="val 10800000"/>
                <a:gd name="f1" fmla="val 5400000"/>
                <a:gd name="f2" fmla="val 180"/>
                <a:gd name="f3" fmla="val w"/>
                <a:gd name="f4" fmla="val h"/>
                <a:gd name="f5" fmla="val 0"/>
                <a:gd name="f6" fmla="val 53"/>
                <a:gd name="f7" fmla="val 27"/>
                <a:gd name="f8" fmla="val 42"/>
                <a:gd name="f9" fmla="val 12"/>
                <a:gd name="f10" fmla="val 41"/>
                <a:gd name="f11" fmla="val 26"/>
                <a:gd name="f12" fmla="val 11"/>
                <a:gd name="f13" fmla="val 1"/>
                <a:gd name="f14" fmla="val 13"/>
                <a:gd name="f15" fmla="+- 0 0 -90"/>
                <a:gd name="f16" fmla="*/ f3 1 53"/>
                <a:gd name="f17" fmla="*/ f4 1 53"/>
                <a:gd name="f18" fmla="val f5"/>
                <a:gd name="f19" fmla="val f6"/>
                <a:gd name="f20" fmla="*/ f15 f0 1"/>
                <a:gd name="f21" fmla="+- f19 0 f18"/>
                <a:gd name="f22" fmla="*/ f20 1 f2"/>
                <a:gd name="f23" fmla="*/ f21 1 53"/>
                <a:gd name="f24" fmla="*/ 27 f21 1"/>
                <a:gd name="f25" fmla="*/ 0 f21 1"/>
                <a:gd name="f26" fmla="*/ 53 f21 1"/>
                <a:gd name="f27" fmla="*/ 26 f21 1"/>
                <a:gd name="f28" fmla="*/ 1 f21 1"/>
                <a:gd name="f29" fmla="+- f22 0 f1"/>
                <a:gd name="f30" fmla="*/ f24 1 53"/>
                <a:gd name="f31" fmla="*/ f25 1 53"/>
                <a:gd name="f32" fmla="*/ f26 1 53"/>
                <a:gd name="f33" fmla="*/ f27 1 53"/>
                <a:gd name="f34" fmla="*/ f28 1 53"/>
                <a:gd name="f35" fmla="*/ 0 1 f23"/>
                <a:gd name="f36" fmla="*/ f19 1 f23"/>
                <a:gd name="f37" fmla="*/ f30 1 f23"/>
                <a:gd name="f38" fmla="*/ f31 1 f23"/>
                <a:gd name="f39" fmla="*/ f32 1 f23"/>
                <a:gd name="f40" fmla="*/ f33 1 f23"/>
                <a:gd name="f41" fmla="*/ f34 1 f23"/>
                <a:gd name="f42" fmla="*/ f35 f16 1"/>
                <a:gd name="f43" fmla="*/ f36 f16 1"/>
                <a:gd name="f44" fmla="*/ f36 f17 1"/>
                <a:gd name="f45" fmla="*/ f35 f17 1"/>
                <a:gd name="f46" fmla="*/ f37 f16 1"/>
                <a:gd name="f47" fmla="*/ f38 f17 1"/>
                <a:gd name="f48" fmla="*/ f39 f16 1"/>
                <a:gd name="f49" fmla="*/ f37 f17 1"/>
                <a:gd name="f50" fmla="*/ f40 f16 1"/>
                <a:gd name="f51" fmla="*/ f39 f17 1"/>
                <a:gd name="f52" fmla="*/ f41 f16 1"/>
                <a:gd name="f53" fmla="*/ f40 f17 1"/>
              </a:gdLst>
              <a:ahLst/>
              <a:cxnLst>
                <a:cxn ang="3cd4">
                  <a:pos x="hc" y="t"/>
                </a:cxn>
                <a:cxn ang="0">
                  <a:pos x="r" y="vc"/>
                </a:cxn>
                <a:cxn ang="cd4">
                  <a:pos x="hc" y="b"/>
                </a:cxn>
                <a:cxn ang="cd2">
                  <a:pos x="l" y="vc"/>
                </a:cxn>
                <a:cxn ang="f29">
                  <a:pos x="f46" y="f47"/>
                </a:cxn>
                <a:cxn ang="f29">
                  <a:pos x="f48" y="f49"/>
                </a:cxn>
                <a:cxn ang="f29">
                  <a:pos x="f50" y="f51"/>
                </a:cxn>
                <a:cxn ang="f29">
                  <a:pos x="f52" y="f53"/>
                </a:cxn>
                <a:cxn ang="f29">
                  <a:pos x="f46" y="f47"/>
                </a:cxn>
              </a:cxnLst>
              <a:rect l="f42" t="f45" r="f43" b="f44"/>
              <a:pathLst>
                <a:path w="53" h="53">
                  <a:moveTo>
                    <a:pt x="f7" y="f5"/>
                  </a:moveTo>
                  <a:cubicBezTo>
                    <a:pt x="f8" y="f5"/>
                    <a:pt x="f6" y="f9"/>
                    <a:pt x="f6" y="f7"/>
                  </a:cubicBezTo>
                  <a:cubicBezTo>
                    <a:pt x="f6" y="f8"/>
                    <a:pt x="f10" y="f6"/>
                    <a:pt x="f11" y="f6"/>
                  </a:cubicBezTo>
                  <a:cubicBezTo>
                    <a:pt x="f12" y="f6"/>
                    <a:pt x="f5" y="f10"/>
                    <a:pt x="f13" y="f11"/>
                  </a:cubicBezTo>
                  <a:cubicBezTo>
                    <a:pt x="f13" y="f12"/>
                    <a:pt x="f14" y="f5"/>
                    <a:pt x="f7" y="f5"/>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421" name="Freeform 431">
              <a:extLst>
                <a:ext uri="{FF2B5EF4-FFF2-40B4-BE49-F238E27FC236}">
                  <a16:creationId xmlns:a16="http://schemas.microsoft.com/office/drawing/2014/main" id="{2DD2C776-C4CF-3D4C-8F2A-D82735B94084}"/>
                </a:ext>
              </a:extLst>
            </p:cNvPr>
            <p:cNvSpPr/>
            <p:nvPr/>
          </p:nvSpPr>
          <p:spPr>
            <a:xfrm>
              <a:off x="8973162" y="5094561"/>
              <a:ext cx="77788" cy="77788"/>
            </a:xfrm>
            <a:custGeom>
              <a:avLst/>
              <a:gdLst>
                <a:gd name="f0" fmla="val 10800000"/>
                <a:gd name="f1" fmla="val 5400000"/>
                <a:gd name="f2" fmla="val 180"/>
                <a:gd name="f3" fmla="val w"/>
                <a:gd name="f4" fmla="val h"/>
                <a:gd name="f5" fmla="val 0"/>
                <a:gd name="f6" fmla="val 54"/>
                <a:gd name="f7" fmla="val 53"/>
                <a:gd name="f8" fmla="val 28"/>
                <a:gd name="f9" fmla="val 43"/>
                <a:gd name="f10" fmla="val 41"/>
                <a:gd name="f11" fmla="val 26"/>
                <a:gd name="f12" fmla="val 12"/>
                <a:gd name="f13" fmla="val 40"/>
                <a:gd name="f14" fmla="val 1"/>
                <a:gd name="f15" fmla="val 13"/>
                <a:gd name="f16" fmla="val 42"/>
                <a:gd name="f17" fmla="+- 0 0 -90"/>
                <a:gd name="f18" fmla="*/ f3 1 54"/>
                <a:gd name="f19" fmla="*/ f4 1 53"/>
                <a:gd name="f20" fmla="val f5"/>
                <a:gd name="f21" fmla="val f6"/>
                <a:gd name="f22" fmla="val f7"/>
                <a:gd name="f23" fmla="*/ f17 f0 1"/>
                <a:gd name="f24" fmla="+- f22 0 f20"/>
                <a:gd name="f25" fmla="+- f21 0 f20"/>
                <a:gd name="f26" fmla="*/ f23 1 f2"/>
                <a:gd name="f27" fmla="*/ f25 1 54"/>
                <a:gd name="f28" fmla="*/ f24 1 53"/>
                <a:gd name="f29" fmla="*/ 53 f25 1"/>
                <a:gd name="f30" fmla="*/ 28 f24 1"/>
                <a:gd name="f31" fmla="*/ 26 f25 1"/>
                <a:gd name="f32" fmla="*/ 53 f24 1"/>
                <a:gd name="f33" fmla="*/ 1 f25 1"/>
                <a:gd name="f34" fmla="*/ 26 f24 1"/>
                <a:gd name="f35" fmla="*/ 28 f25 1"/>
                <a:gd name="f36" fmla="*/ 0 f24 1"/>
                <a:gd name="f37" fmla="+- f26 0 f1"/>
                <a:gd name="f38" fmla="*/ f29 1 54"/>
                <a:gd name="f39" fmla="*/ f30 1 53"/>
                <a:gd name="f40" fmla="*/ f31 1 54"/>
                <a:gd name="f41" fmla="*/ f32 1 53"/>
                <a:gd name="f42" fmla="*/ f33 1 54"/>
                <a:gd name="f43" fmla="*/ f34 1 53"/>
                <a:gd name="f44" fmla="*/ f35 1 54"/>
                <a:gd name="f45" fmla="*/ f36 1 53"/>
                <a:gd name="f46" fmla="*/ 0 1 f27"/>
                <a:gd name="f47" fmla="*/ f21 1 f27"/>
                <a:gd name="f48" fmla="*/ 0 1 f28"/>
                <a:gd name="f49" fmla="*/ f22 1 f28"/>
                <a:gd name="f50" fmla="*/ f38 1 f27"/>
                <a:gd name="f51" fmla="*/ f39 1 f28"/>
                <a:gd name="f52" fmla="*/ f40 1 f27"/>
                <a:gd name="f53" fmla="*/ f41 1 f28"/>
                <a:gd name="f54" fmla="*/ f42 1 f27"/>
                <a:gd name="f55" fmla="*/ f43 1 f28"/>
                <a:gd name="f56" fmla="*/ f44 1 f27"/>
                <a:gd name="f57" fmla="*/ f45 1 f28"/>
                <a:gd name="f58" fmla="*/ f46 f18 1"/>
                <a:gd name="f59" fmla="*/ f47 f18 1"/>
                <a:gd name="f60" fmla="*/ f49 f19 1"/>
                <a:gd name="f61" fmla="*/ f48 f19 1"/>
                <a:gd name="f62" fmla="*/ f50 f18 1"/>
                <a:gd name="f63" fmla="*/ f51 f19 1"/>
                <a:gd name="f64" fmla="*/ f52 f18 1"/>
                <a:gd name="f65" fmla="*/ f53 f19 1"/>
                <a:gd name="f66" fmla="*/ f54 f18 1"/>
                <a:gd name="f67" fmla="*/ f55 f19 1"/>
                <a:gd name="f68" fmla="*/ f56 f18 1"/>
                <a:gd name="f69" fmla="*/ f57 f19 1"/>
              </a:gdLst>
              <a:ahLst/>
              <a:cxnLst>
                <a:cxn ang="3cd4">
                  <a:pos x="hc" y="t"/>
                </a:cxn>
                <a:cxn ang="0">
                  <a:pos x="r" y="vc"/>
                </a:cxn>
                <a:cxn ang="cd4">
                  <a:pos x="hc" y="b"/>
                </a:cxn>
                <a:cxn ang="cd2">
                  <a:pos x="l" y="vc"/>
                </a:cxn>
                <a:cxn ang="f37">
                  <a:pos x="f62" y="f63"/>
                </a:cxn>
                <a:cxn ang="f37">
                  <a:pos x="f64" y="f65"/>
                </a:cxn>
                <a:cxn ang="f37">
                  <a:pos x="f66" y="f67"/>
                </a:cxn>
                <a:cxn ang="f37">
                  <a:pos x="f68" y="f69"/>
                </a:cxn>
                <a:cxn ang="f37">
                  <a:pos x="f62" y="f63"/>
                </a:cxn>
              </a:cxnLst>
              <a:rect l="f58" t="f61" r="f59" b="f60"/>
              <a:pathLst>
                <a:path w="54" h="53">
                  <a:moveTo>
                    <a:pt x="f7" y="f8"/>
                  </a:moveTo>
                  <a:cubicBezTo>
                    <a:pt x="f7" y="f9"/>
                    <a:pt x="f10" y="f7"/>
                    <a:pt x="f11" y="f7"/>
                  </a:cubicBezTo>
                  <a:cubicBezTo>
                    <a:pt x="f12" y="f7"/>
                    <a:pt x="f5" y="f13"/>
                    <a:pt x="f14" y="f11"/>
                  </a:cubicBezTo>
                  <a:cubicBezTo>
                    <a:pt x="f14" y="f12"/>
                    <a:pt x="f15" y="f5"/>
                    <a:pt x="f8" y="f5"/>
                  </a:cubicBezTo>
                  <a:cubicBezTo>
                    <a:pt x="f16" y="f14"/>
                    <a:pt x="f6" y="f15"/>
                    <a:pt x="f7" y="f8"/>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422" name="Freeform 432">
              <a:extLst>
                <a:ext uri="{FF2B5EF4-FFF2-40B4-BE49-F238E27FC236}">
                  <a16:creationId xmlns:a16="http://schemas.microsoft.com/office/drawing/2014/main" id="{9310BF25-B38F-3E43-8FD5-4E04205C3A7D}"/>
                </a:ext>
              </a:extLst>
            </p:cNvPr>
            <p:cNvSpPr/>
            <p:nvPr/>
          </p:nvSpPr>
          <p:spPr>
            <a:xfrm>
              <a:off x="8749326" y="4646889"/>
              <a:ext cx="157167" cy="30166"/>
            </a:xfrm>
            <a:custGeom>
              <a:avLst/>
              <a:gdLst>
                <a:gd name="f0" fmla="val 10800000"/>
                <a:gd name="f1" fmla="val 5400000"/>
                <a:gd name="f2" fmla="val 180"/>
                <a:gd name="f3" fmla="val w"/>
                <a:gd name="f4" fmla="val h"/>
                <a:gd name="f5" fmla="val 0"/>
                <a:gd name="f6" fmla="val 109"/>
                <a:gd name="f7" fmla="val 21"/>
                <a:gd name="f8" fmla="val 20"/>
                <a:gd name="f9" fmla="val 108"/>
                <a:gd name="f10" fmla="val 107"/>
                <a:gd name="f11" fmla="val 71"/>
                <a:gd name="f12" fmla="val 36"/>
                <a:gd name="f13" fmla="val 14"/>
                <a:gd name="f14" fmla="val 8"/>
                <a:gd name="f15" fmla="val 2"/>
                <a:gd name="f16" fmla="val 1"/>
                <a:gd name="f17" fmla="val 3"/>
                <a:gd name="f18" fmla="val 30"/>
                <a:gd name="f19" fmla="val 57"/>
                <a:gd name="f20" fmla="val 85"/>
                <a:gd name="f21" fmla="val 87"/>
                <a:gd name="f22" fmla="val 89"/>
                <a:gd name="f23" fmla="val 91"/>
                <a:gd name="f24" fmla="val 97"/>
                <a:gd name="f25" fmla="val 103"/>
                <a:gd name="f26" fmla="+- 0 0 -90"/>
                <a:gd name="f27" fmla="*/ f3 1 109"/>
                <a:gd name="f28" fmla="*/ f4 1 21"/>
                <a:gd name="f29" fmla="val f5"/>
                <a:gd name="f30" fmla="val f6"/>
                <a:gd name="f31" fmla="val f7"/>
                <a:gd name="f32" fmla="*/ f26 f0 1"/>
                <a:gd name="f33" fmla="+- f31 0 f29"/>
                <a:gd name="f34" fmla="+- f30 0 f29"/>
                <a:gd name="f35" fmla="*/ f32 1 f2"/>
                <a:gd name="f36" fmla="*/ f34 1 109"/>
                <a:gd name="f37" fmla="*/ f33 1 21"/>
                <a:gd name="f38" fmla="*/ 109 f34 1"/>
                <a:gd name="f39" fmla="*/ 20 f33 1"/>
                <a:gd name="f40" fmla="*/ 107 f34 1"/>
                <a:gd name="f41" fmla="*/ 21 f33 1"/>
                <a:gd name="f42" fmla="*/ 0 f34 1"/>
                <a:gd name="f43" fmla="*/ 2 f33 1"/>
                <a:gd name="f44" fmla="*/ 3 f34 1"/>
                <a:gd name="f45" fmla="*/ 0 f33 1"/>
                <a:gd name="f46" fmla="*/ 85 f34 1"/>
                <a:gd name="f47" fmla="*/ 91 f34 1"/>
                <a:gd name="f48" fmla="+- f35 0 f1"/>
                <a:gd name="f49" fmla="*/ f38 1 109"/>
                <a:gd name="f50" fmla="*/ f39 1 21"/>
                <a:gd name="f51" fmla="*/ f40 1 109"/>
                <a:gd name="f52" fmla="*/ f41 1 21"/>
                <a:gd name="f53" fmla="*/ f42 1 109"/>
                <a:gd name="f54" fmla="*/ f43 1 21"/>
                <a:gd name="f55" fmla="*/ f44 1 109"/>
                <a:gd name="f56" fmla="*/ f45 1 21"/>
                <a:gd name="f57" fmla="*/ f46 1 109"/>
                <a:gd name="f58" fmla="*/ f47 1 109"/>
                <a:gd name="f59" fmla="*/ 0 1 f36"/>
                <a:gd name="f60" fmla="*/ f30 1 f36"/>
                <a:gd name="f61" fmla="*/ 0 1 f37"/>
                <a:gd name="f62" fmla="*/ f31 1 f37"/>
                <a:gd name="f63" fmla="*/ f49 1 f36"/>
                <a:gd name="f64" fmla="*/ f50 1 f37"/>
                <a:gd name="f65" fmla="*/ f51 1 f36"/>
                <a:gd name="f66" fmla="*/ f52 1 f37"/>
                <a:gd name="f67" fmla="*/ f53 1 f36"/>
                <a:gd name="f68" fmla="*/ f54 1 f37"/>
                <a:gd name="f69" fmla="*/ f55 1 f36"/>
                <a:gd name="f70" fmla="*/ f56 1 f37"/>
                <a:gd name="f71" fmla="*/ f57 1 f36"/>
                <a:gd name="f72" fmla="*/ f58 1 f36"/>
                <a:gd name="f73" fmla="*/ f59 f27 1"/>
                <a:gd name="f74" fmla="*/ f60 f27 1"/>
                <a:gd name="f75" fmla="*/ f62 f28 1"/>
                <a:gd name="f76" fmla="*/ f61 f28 1"/>
                <a:gd name="f77" fmla="*/ f63 f27 1"/>
                <a:gd name="f78" fmla="*/ f64 f28 1"/>
                <a:gd name="f79" fmla="*/ f65 f27 1"/>
                <a:gd name="f80" fmla="*/ f66 f28 1"/>
                <a:gd name="f81" fmla="*/ f67 f27 1"/>
                <a:gd name="f82" fmla="*/ f68 f28 1"/>
                <a:gd name="f83" fmla="*/ f69 f27 1"/>
                <a:gd name="f84" fmla="*/ f70 f28 1"/>
                <a:gd name="f85" fmla="*/ f71 f27 1"/>
                <a:gd name="f86" fmla="*/ f72 f27 1"/>
              </a:gdLst>
              <a:ahLst/>
              <a:cxnLst>
                <a:cxn ang="3cd4">
                  <a:pos x="hc" y="t"/>
                </a:cxn>
                <a:cxn ang="0">
                  <a:pos x="r" y="vc"/>
                </a:cxn>
                <a:cxn ang="cd4">
                  <a:pos x="hc" y="b"/>
                </a:cxn>
                <a:cxn ang="cd2">
                  <a:pos x="l" y="vc"/>
                </a:cxn>
                <a:cxn ang="f48">
                  <a:pos x="f77" y="f78"/>
                </a:cxn>
                <a:cxn ang="f48">
                  <a:pos x="f79" y="f80"/>
                </a:cxn>
                <a:cxn ang="f48">
                  <a:pos x="f81" y="f80"/>
                </a:cxn>
                <a:cxn ang="f48">
                  <a:pos x="f81" y="f82"/>
                </a:cxn>
                <a:cxn ang="f48">
                  <a:pos x="f83" y="f84"/>
                </a:cxn>
                <a:cxn ang="f48">
                  <a:pos x="f85" y="f84"/>
                </a:cxn>
                <a:cxn ang="f48">
                  <a:pos x="f86" y="f82"/>
                </a:cxn>
                <a:cxn ang="f48">
                  <a:pos x="f77" y="f78"/>
                </a:cxn>
              </a:cxnLst>
              <a:rect l="f73" t="f76" r="f74" b="f75"/>
              <a:pathLst>
                <a:path w="109" h="21">
                  <a:moveTo>
                    <a:pt x="f6" y="f8"/>
                  </a:moveTo>
                  <a:cubicBezTo>
                    <a:pt x="f9" y="f8"/>
                    <a:pt x="f10" y="f7"/>
                    <a:pt x="f10" y="f7"/>
                  </a:cubicBezTo>
                  <a:cubicBezTo>
                    <a:pt x="f11" y="f7"/>
                    <a:pt x="f12" y="f7"/>
                    <a:pt x="f5" y="f7"/>
                  </a:cubicBezTo>
                  <a:cubicBezTo>
                    <a:pt x="f5" y="f13"/>
                    <a:pt x="f5" y="f14"/>
                    <a:pt x="f5" y="f15"/>
                  </a:cubicBezTo>
                  <a:cubicBezTo>
                    <a:pt x="f16" y="f16"/>
                    <a:pt x="f15" y="f5"/>
                    <a:pt x="f17" y="f5"/>
                  </a:cubicBezTo>
                  <a:cubicBezTo>
                    <a:pt x="f18" y="f5"/>
                    <a:pt x="f19" y="f5"/>
                    <a:pt x="f20" y="f5"/>
                  </a:cubicBezTo>
                  <a:cubicBezTo>
                    <a:pt x="f21" y="f5"/>
                    <a:pt x="f22" y="f15"/>
                    <a:pt x="f23" y="f15"/>
                  </a:cubicBezTo>
                  <a:cubicBezTo>
                    <a:pt x="f24" y="f14"/>
                    <a:pt x="f25" y="f13"/>
                    <a:pt x="f6" y="f8"/>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423" name="Freeform 433">
              <a:extLst>
                <a:ext uri="{FF2B5EF4-FFF2-40B4-BE49-F238E27FC236}">
                  <a16:creationId xmlns:a16="http://schemas.microsoft.com/office/drawing/2014/main" id="{472FBC97-890E-241E-5767-45CB043D191D}"/>
                </a:ext>
              </a:extLst>
            </p:cNvPr>
            <p:cNvSpPr/>
            <p:nvPr/>
          </p:nvSpPr>
          <p:spPr>
            <a:xfrm>
              <a:off x="11530629" y="5956575"/>
              <a:ext cx="53977" cy="157157"/>
            </a:xfrm>
            <a:custGeom>
              <a:avLst/>
              <a:gdLst>
                <a:gd name="f0" fmla="val 10800000"/>
                <a:gd name="f1" fmla="val 5400000"/>
                <a:gd name="f2" fmla="val 180"/>
                <a:gd name="f3" fmla="val w"/>
                <a:gd name="f4" fmla="val h"/>
                <a:gd name="f5" fmla="val 0"/>
                <a:gd name="f6" fmla="val 37"/>
                <a:gd name="f7" fmla="val 109"/>
                <a:gd name="f8" fmla="val 85"/>
                <a:gd name="f9" fmla="val 36"/>
                <a:gd name="f10" fmla="val 98"/>
                <a:gd name="f11" fmla="val 29"/>
                <a:gd name="f12" fmla="val 108"/>
                <a:gd name="f13" fmla="val 17"/>
                <a:gd name="f14" fmla="val 14"/>
                <a:gd name="f15" fmla="val 10"/>
                <a:gd name="f16" fmla="val 105"/>
                <a:gd name="f17" fmla="val 7"/>
                <a:gd name="f18" fmla="val 104"/>
                <a:gd name="f19" fmla="val 9"/>
                <a:gd name="f20" fmla="val 101"/>
                <a:gd name="f21" fmla="val 96"/>
                <a:gd name="f22" fmla="val 13"/>
                <a:gd name="f23" fmla="val 95"/>
                <a:gd name="f24" fmla="val 23"/>
                <a:gd name="f25" fmla="val 91"/>
                <a:gd name="f26" fmla="val 22"/>
                <a:gd name="f27" fmla="val 84"/>
                <a:gd name="f28" fmla="val 19"/>
                <a:gd name="f29" fmla="val 76"/>
                <a:gd name="f30" fmla="val 61"/>
                <a:gd name="f31" fmla="val 47"/>
                <a:gd name="f32" fmla="val 4"/>
                <a:gd name="f33" fmla="val 32"/>
                <a:gd name="f34" fmla="val 6"/>
                <a:gd name="f35" fmla="val 18"/>
                <a:gd name="f36" fmla="val 1"/>
                <a:gd name="f37" fmla="val 31"/>
                <a:gd name="f38" fmla="val 3"/>
                <a:gd name="f39" fmla="val 34"/>
                <a:gd name="f40" fmla="val 8"/>
                <a:gd name="f41" fmla="val 12"/>
                <a:gd name="f42" fmla="val 26"/>
                <a:gd name="f43" fmla="val 24"/>
                <a:gd name="f44" fmla="val 43"/>
                <a:gd name="f45" fmla="val 28"/>
                <a:gd name="f46" fmla="val 55"/>
                <a:gd name="f47" fmla="val 68"/>
                <a:gd name="f48" fmla="val 73"/>
                <a:gd name="f49" fmla="val 35"/>
                <a:gd name="f50" fmla="val 79"/>
                <a:gd name="f51" fmla="+- 0 0 -90"/>
                <a:gd name="f52" fmla="*/ f3 1 37"/>
                <a:gd name="f53" fmla="*/ f4 1 109"/>
                <a:gd name="f54" fmla="val f5"/>
                <a:gd name="f55" fmla="val f6"/>
                <a:gd name="f56" fmla="val f7"/>
                <a:gd name="f57" fmla="*/ f51 f0 1"/>
                <a:gd name="f58" fmla="+- f56 0 f54"/>
                <a:gd name="f59" fmla="+- f55 0 f54"/>
                <a:gd name="f60" fmla="*/ f57 1 f2"/>
                <a:gd name="f61" fmla="*/ f59 1 37"/>
                <a:gd name="f62" fmla="*/ f58 1 109"/>
                <a:gd name="f63" fmla="*/ 37 f59 1"/>
                <a:gd name="f64" fmla="*/ 85 f58 1"/>
                <a:gd name="f65" fmla="*/ 17 f59 1"/>
                <a:gd name="f66" fmla="*/ 108 f58 1"/>
                <a:gd name="f67" fmla="*/ 7 f59 1"/>
                <a:gd name="f68" fmla="*/ 104 f58 1"/>
                <a:gd name="f69" fmla="*/ 13 f59 1"/>
                <a:gd name="f70" fmla="*/ 95 f58 1"/>
                <a:gd name="f71" fmla="*/ 19 f59 1"/>
                <a:gd name="f72" fmla="*/ 76 f58 1"/>
                <a:gd name="f73" fmla="*/ 4 f59 1"/>
                <a:gd name="f74" fmla="*/ 32 f58 1"/>
                <a:gd name="f75" fmla="*/ 18 f59 1"/>
                <a:gd name="f76" fmla="*/ 1 f58 1"/>
                <a:gd name="f77" fmla="*/ 31 f59 1"/>
                <a:gd name="f78" fmla="*/ 3 f58 1"/>
                <a:gd name="f79" fmla="*/ 26 f59 1"/>
                <a:gd name="f80" fmla="*/ 14 f58 1"/>
                <a:gd name="f81" fmla="*/ 31 f58 1"/>
                <a:gd name="f82" fmla="*/ 32 f59 1"/>
                <a:gd name="f83" fmla="*/ 68 f58 1"/>
                <a:gd name="f84" fmla="+- f60 0 f1"/>
                <a:gd name="f85" fmla="*/ f63 1 37"/>
                <a:gd name="f86" fmla="*/ f64 1 109"/>
                <a:gd name="f87" fmla="*/ f65 1 37"/>
                <a:gd name="f88" fmla="*/ f66 1 109"/>
                <a:gd name="f89" fmla="*/ f67 1 37"/>
                <a:gd name="f90" fmla="*/ f68 1 109"/>
                <a:gd name="f91" fmla="*/ f69 1 37"/>
                <a:gd name="f92" fmla="*/ f70 1 109"/>
                <a:gd name="f93" fmla="*/ f71 1 37"/>
                <a:gd name="f94" fmla="*/ f72 1 109"/>
                <a:gd name="f95" fmla="*/ f73 1 37"/>
                <a:gd name="f96" fmla="*/ f74 1 109"/>
                <a:gd name="f97" fmla="*/ f75 1 37"/>
                <a:gd name="f98" fmla="*/ f76 1 109"/>
                <a:gd name="f99" fmla="*/ f77 1 37"/>
                <a:gd name="f100" fmla="*/ f78 1 109"/>
                <a:gd name="f101" fmla="*/ f79 1 37"/>
                <a:gd name="f102" fmla="*/ f80 1 109"/>
                <a:gd name="f103" fmla="*/ f81 1 109"/>
                <a:gd name="f104" fmla="*/ f82 1 37"/>
                <a:gd name="f105" fmla="*/ f83 1 109"/>
                <a:gd name="f106" fmla="*/ 0 1 f61"/>
                <a:gd name="f107" fmla="*/ f55 1 f61"/>
                <a:gd name="f108" fmla="*/ 0 1 f62"/>
                <a:gd name="f109" fmla="*/ f56 1 f62"/>
                <a:gd name="f110" fmla="*/ f85 1 f61"/>
                <a:gd name="f111" fmla="*/ f86 1 f62"/>
                <a:gd name="f112" fmla="*/ f87 1 f61"/>
                <a:gd name="f113" fmla="*/ f88 1 f62"/>
                <a:gd name="f114" fmla="*/ f89 1 f61"/>
                <a:gd name="f115" fmla="*/ f90 1 f62"/>
                <a:gd name="f116" fmla="*/ f91 1 f61"/>
                <a:gd name="f117" fmla="*/ f92 1 f62"/>
                <a:gd name="f118" fmla="*/ f93 1 f61"/>
                <a:gd name="f119" fmla="*/ f94 1 f62"/>
                <a:gd name="f120" fmla="*/ f95 1 f61"/>
                <a:gd name="f121" fmla="*/ f96 1 f62"/>
                <a:gd name="f122" fmla="*/ f97 1 f61"/>
                <a:gd name="f123" fmla="*/ f98 1 f62"/>
                <a:gd name="f124" fmla="*/ f99 1 f61"/>
                <a:gd name="f125" fmla="*/ f100 1 f62"/>
                <a:gd name="f126" fmla="*/ f101 1 f61"/>
                <a:gd name="f127" fmla="*/ f102 1 f62"/>
                <a:gd name="f128" fmla="*/ f103 1 f62"/>
                <a:gd name="f129" fmla="*/ f104 1 f61"/>
                <a:gd name="f130" fmla="*/ f105 1 f62"/>
                <a:gd name="f131" fmla="*/ f106 f52 1"/>
                <a:gd name="f132" fmla="*/ f107 f52 1"/>
                <a:gd name="f133" fmla="*/ f109 f53 1"/>
                <a:gd name="f134" fmla="*/ f108 f53 1"/>
                <a:gd name="f135" fmla="*/ f110 f52 1"/>
                <a:gd name="f136" fmla="*/ f111 f53 1"/>
                <a:gd name="f137" fmla="*/ f112 f52 1"/>
                <a:gd name="f138" fmla="*/ f113 f53 1"/>
                <a:gd name="f139" fmla="*/ f114 f52 1"/>
                <a:gd name="f140" fmla="*/ f115 f53 1"/>
                <a:gd name="f141" fmla="*/ f116 f52 1"/>
                <a:gd name="f142" fmla="*/ f117 f53 1"/>
                <a:gd name="f143" fmla="*/ f118 f52 1"/>
                <a:gd name="f144" fmla="*/ f119 f53 1"/>
                <a:gd name="f145" fmla="*/ f120 f52 1"/>
                <a:gd name="f146" fmla="*/ f121 f53 1"/>
                <a:gd name="f147" fmla="*/ f122 f52 1"/>
                <a:gd name="f148" fmla="*/ f123 f53 1"/>
                <a:gd name="f149" fmla="*/ f124 f52 1"/>
                <a:gd name="f150" fmla="*/ f125 f53 1"/>
                <a:gd name="f151" fmla="*/ f126 f52 1"/>
                <a:gd name="f152" fmla="*/ f127 f53 1"/>
                <a:gd name="f153" fmla="*/ f128 f53 1"/>
                <a:gd name="f154" fmla="*/ f129 f52 1"/>
                <a:gd name="f155" fmla="*/ f130 f53 1"/>
              </a:gdLst>
              <a:ahLst/>
              <a:cxnLst>
                <a:cxn ang="3cd4">
                  <a:pos x="hc" y="t"/>
                </a:cxn>
                <a:cxn ang="0">
                  <a:pos x="r" y="vc"/>
                </a:cxn>
                <a:cxn ang="cd4">
                  <a:pos x="hc" y="b"/>
                </a:cxn>
                <a:cxn ang="cd2">
                  <a:pos x="l" y="vc"/>
                </a:cxn>
                <a:cxn ang="f84">
                  <a:pos x="f135" y="f136"/>
                </a:cxn>
                <a:cxn ang="f84">
                  <a:pos x="f137" y="f138"/>
                </a:cxn>
                <a:cxn ang="f84">
                  <a:pos x="f139" y="f140"/>
                </a:cxn>
                <a:cxn ang="f84">
                  <a:pos x="f141" y="f142"/>
                </a:cxn>
                <a:cxn ang="f84">
                  <a:pos x="f143" y="f144"/>
                </a:cxn>
                <a:cxn ang="f84">
                  <a:pos x="f145" y="f146"/>
                </a:cxn>
                <a:cxn ang="f84">
                  <a:pos x="f147" y="f148"/>
                </a:cxn>
                <a:cxn ang="f84">
                  <a:pos x="f149" y="f150"/>
                </a:cxn>
                <a:cxn ang="f84">
                  <a:pos x="f151" y="f152"/>
                </a:cxn>
                <a:cxn ang="f84">
                  <a:pos x="f143" y="f153"/>
                </a:cxn>
                <a:cxn ang="f84">
                  <a:pos x="f154" y="f155"/>
                </a:cxn>
                <a:cxn ang="f84">
                  <a:pos x="f135" y="f136"/>
                </a:cxn>
              </a:cxnLst>
              <a:rect l="f131" t="f134" r="f132" b="f133"/>
              <a:pathLst>
                <a:path w="37" h="109">
                  <a:moveTo>
                    <a:pt x="f6" y="f8"/>
                  </a:moveTo>
                  <a:cubicBezTo>
                    <a:pt x="f9" y="f10"/>
                    <a:pt x="f11" y="f12"/>
                    <a:pt x="f13" y="f12"/>
                  </a:cubicBezTo>
                  <a:cubicBezTo>
                    <a:pt x="f14" y="f7"/>
                    <a:pt x="f15" y="f16"/>
                    <a:pt x="f17" y="f18"/>
                  </a:cubicBezTo>
                  <a:cubicBezTo>
                    <a:pt x="f19" y="f20"/>
                    <a:pt x="f15" y="f21"/>
                    <a:pt x="f22" y="f23"/>
                  </a:cubicBezTo>
                  <a:cubicBezTo>
                    <a:pt x="f24" y="f25"/>
                    <a:pt x="f26" y="f27"/>
                    <a:pt x="f28" y="f29"/>
                  </a:cubicBezTo>
                  <a:cubicBezTo>
                    <a:pt x="f14" y="f30"/>
                    <a:pt x="f19" y="f31"/>
                    <a:pt x="f32" y="f33"/>
                  </a:cubicBezTo>
                  <a:cubicBezTo>
                    <a:pt x="f5" y="f28"/>
                    <a:pt x="f34" y="f34"/>
                    <a:pt x="f35" y="f36"/>
                  </a:cubicBezTo>
                  <a:cubicBezTo>
                    <a:pt x="f26" y="f5"/>
                    <a:pt x="f11" y="f36"/>
                    <a:pt x="f37" y="f38"/>
                  </a:cubicBezTo>
                  <a:cubicBezTo>
                    <a:pt x="f39" y="f40"/>
                    <a:pt x="f37" y="f41"/>
                    <a:pt x="f42" y="f14"/>
                  </a:cubicBezTo>
                  <a:cubicBezTo>
                    <a:pt x="f35" y="f13"/>
                    <a:pt x="f13" y="f43"/>
                    <a:pt x="f28" y="f37"/>
                  </a:cubicBezTo>
                  <a:cubicBezTo>
                    <a:pt x="f24" y="f44"/>
                    <a:pt x="f45" y="f46"/>
                    <a:pt x="f33" y="f47"/>
                  </a:cubicBezTo>
                  <a:cubicBezTo>
                    <a:pt x="f39" y="f48"/>
                    <a:pt x="f49" y="f50"/>
                    <a:pt x="f6" y="f8"/>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424" name="Freeform 434">
              <a:extLst>
                <a:ext uri="{FF2B5EF4-FFF2-40B4-BE49-F238E27FC236}">
                  <a16:creationId xmlns:a16="http://schemas.microsoft.com/office/drawing/2014/main" id="{50E7E73F-D0B8-E9EC-75EF-BED586B4AB79}"/>
                </a:ext>
              </a:extLst>
            </p:cNvPr>
            <p:cNvSpPr/>
            <p:nvPr/>
          </p:nvSpPr>
          <p:spPr>
            <a:xfrm>
              <a:off x="11459187" y="5954984"/>
              <a:ext cx="57150" cy="158748"/>
            </a:xfrm>
            <a:custGeom>
              <a:avLst/>
              <a:gdLst>
                <a:gd name="f0" fmla="val 10800000"/>
                <a:gd name="f1" fmla="val 5400000"/>
                <a:gd name="f2" fmla="val 180"/>
                <a:gd name="f3" fmla="val w"/>
                <a:gd name="f4" fmla="val h"/>
                <a:gd name="f5" fmla="val 0"/>
                <a:gd name="f6" fmla="val 40"/>
                <a:gd name="f7" fmla="val 110"/>
                <a:gd name="f8" fmla="val 13"/>
                <a:gd name="f9" fmla="val 11"/>
                <a:gd name="f10" fmla="val 109"/>
                <a:gd name="f11" fmla="val 7"/>
                <a:gd name="f12" fmla="val 107"/>
                <a:gd name="f13" fmla="val 105"/>
                <a:gd name="f14" fmla="val 6"/>
                <a:gd name="f15" fmla="val 102"/>
                <a:gd name="f16" fmla="val 9"/>
                <a:gd name="f17" fmla="val 97"/>
                <a:gd name="f18" fmla="val 96"/>
                <a:gd name="f19" fmla="val 22"/>
                <a:gd name="f20" fmla="val 93"/>
                <a:gd name="f21" fmla="val 86"/>
                <a:gd name="f22" fmla="val 19"/>
                <a:gd name="f23" fmla="val 78"/>
                <a:gd name="f24" fmla="val 15"/>
                <a:gd name="f25" fmla="val 66"/>
                <a:gd name="f26" fmla="val 10"/>
                <a:gd name="f27" fmla="val 54"/>
                <a:gd name="f28" fmla="val 42"/>
                <a:gd name="f29" fmla="val 3"/>
                <a:gd name="f30" fmla="val 31"/>
                <a:gd name="f31" fmla="val 12"/>
                <a:gd name="f32" fmla="val 5"/>
                <a:gd name="f33" fmla="val 18"/>
                <a:gd name="f34" fmla="val 23"/>
                <a:gd name="f35" fmla="val 1"/>
                <a:gd name="f36" fmla="val 25"/>
                <a:gd name="f37" fmla="val 30"/>
                <a:gd name="f38" fmla="val 32"/>
                <a:gd name="f39" fmla="val 27"/>
                <a:gd name="f40" fmla="val 14"/>
                <a:gd name="f41" fmla="val 17"/>
                <a:gd name="f42" fmla="val 16"/>
                <a:gd name="f43" fmla="val 20"/>
                <a:gd name="f44" fmla="val 38"/>
                <a:gd name="f45" fmla="val 50"/>
                <a:gd name="f46" fmla="val 63"/>
                <a:gd name="f47" fmla="val 35"/>
                <a:gd name="f48" fmla="val 75"/>
                <a:gd name="f49" fmla="val 91"/>
                <a:gd name="f50" fmla="val 34"/>
                <a:gd name="f51" fmla="+- 0 0 -90"/>
                <a:gd name="f52" fmla="*/ f3 1 40"/>
                <a:gd name="f53" fmla="*/ f4 1 110"/>
                <a:gd name="f54" fmla="val f5"/>
                <a:gd name="f55" fmla="val f6"/>
                <a:gd name="f56" fmla="val f7"/>
                <a:gd name="f57" fmla="*/ f51 f0 1"/>
                <a:gd name="f58" fmla="+- f56 0 f54"/>
                <a:gd name="f59" fmla="+- f55 0 f54"/>
                <a:gd name="f60" fmla="*/ f57 1 f2"/>
                <a:gd name="f61" fmla="*/ f59 1 40"/>
                <a:gd name="f62" fmla="*/ f58 1 110"/>
                <a:gd name="f63" fmla="*/ 13 f59 1"/>
                <a:gd name="f64" fmla="*/ 110 f58 1"/>
                <a:gd name="f65" fmla="*/ 7 f59 1"/>
                <a:gd name="f66" fmla="*/ 105 f58 1"/>
                <a:gd name="f67" fmla="*/ 11 f59 1"/>
                <a:gd name="f68" fmla="*/ 96 f58 1"/>
                <a:gd name="f69" fmla="*/ 19 f59 1"/>
                <a:gd name="f70" fmla="*/ 78 f58 1"/>
                <a:gd name="f71" fmla="*/ 6 f59 1"/>
                <a:gd name="f72" fmla="*/ 42 f58 1"/>
                <a:gd name="f73" fmla="*/ 9 f59 1"/>
                <a:gd name="f74" fmla="*/ 9 f58 1"/>
                <a:gd name="f75" fmla="*/ 23 f59 1"/>
                <a:gd name="f76" fmla="*/ 1 f58 1"/>
                <a:gd name="f77" fmla="*/ 31 f59 1"/>
                <a:gd name="f78" fmla="*/ 5 f58 1"/>
                <a:gd name="f79" fmla="*/ 27 f59 1"/>
                <a:gd name="f80" fmla="*/ 14 f58 1"/>
                <a:gd name="f81" fmla="*/ 20 f59 1"/>
                <a:gd name="f82" fmla="*/ 38 f58 1"/>
                <a:gd name="f83" fmla="*/ 35 f59 1"/>
                <a:gd name="f84" fmla="*/ 75 f58 1"/>
                <a:gd name="f85" fmla="*/ 109 f58 1"/>
                <a:gd name="f86" fmla="+- f60 0 f1"/>
                <a:gd name="f87" fmla="*/ f63 1 40"/>
                <a:gd name="f88" fmla="*/ f64 1 110"/>
                <a:gd name="f89" fmla="*/ f65 1 40"/>
                <a:gd name="f90" fmla="*/ f66 1 110"/>
                <a:gd name="f91" fmla="*/ f67 1 40"/>
                <a:gd name="f92" fmla="*/ f68 1 110"/>
                <a:gd name="f93" fmla="*/ f69 1 40"/>
                <a:gd name="f94" fmla="*/ f70 1 110"/>
                <a:gd name="f95" fmla="*/ f71 1 40"/>
                <a:gd name="f96" fmla="*/ f72 1 110"/>
                <a:gd name="f97" fmla="*/ f73 1 40"/>
                <a:gd name="f98" fmla="*/ f74 1 110"/>
                <a:gd name="f99" fmla="*/ f75 1 40"/>
                <a:gd name="f100" fmla="*/ f76 1 110"/>
                <a:gd name="f101" fmla="*/ f77 1 40"/>
                <a:gd name="f102" fmla="*/ f78 1 110"/>
                <a:gd name="f103" fmla="*/ f79 1 40"/>
                <a:gd name="f104" fmla="*/ f80 1 110"/>
                <a:gd name="f105" fmla="*/ f81 1 40"/>
                <a:gd name="f106" fmla="*/ f82 1 110"/>
                <a:gd name="f107" fmla="*/ f83 1 40"/>
                <a:gd name="f108" fmla="*/ f84 1 110"/>
                <a:gd name="f109" fmla="*/ f85 1 110"/>
                <a:gd name="f110" fmla="*/ 0 1 f61"/>
                <a:gd name="f111" fmla="*/ f55 1 f61"/>
                <a:gd name="f112" fmla="*/ 0 1 f62"/>
                <a:gd name="f113" fmla="*/ f56 1 f62"/>
                <a:gd name="f114" fmla="*/ f87 1 f61"/>
                <a:gd name="f115" fmla="*/ f88 1 f62"/>
                <a:gd name="f116" fmla="*/ f89 1 f61"/>
                <a:gd name="f117" fmla="*/ f90 1 f62"/>
                <a:gd name="f118" fmla="*/ f91 1 f61"/>
                <a:gd name="f119" fmla="*/ f92 1 f62"/>
                <a:gd name="f120" fmla="*/ f93 1 f61"/>
                <a:gd name="f121" fmla="*/ f94 1 f62"/>
                <a:gd name="f122" fmla="*/ f95 1 f61"/>
                <a:gd name="f123" fmla="*/ f96 1 f62"/>
                <a:gd name="f124" fmla="*/ f97 1 f61"/>
                <a:gd name="f125" fmla="*/ f98 1 f62"/>
                <a:gd name="f126" fmla="*/ f99 1 f61"/>
                <a:gd name="f127" fmla="*/ f100 1 f62"/>
                <a:gd name="f128" fmla="*/ f101 1 f61"/>
                <a:gd name="f129" fmla="*/ f102 1 f62"/>
                <a:gd name="f130" fmla="*/ f103 1 f61"/>
                <a:gd name="f131" fmla="*/ f104 1 f62"/>
                <a:gd name="f132" fmla="*/ f105 1 f61"/>
                <a:gd name="f133" fmla="*/ f106 1 f62"/>
                <a:gd name="f134" fmla="*/ f107 1 f61"/>
                <a:gd name="f135" fmla="*/ f108 1 f62"/>
                <a:gd name="f136" fmla="*/ f109 1 f62"/>
                <a:gd name="f137" fmla="*/ f110 f52 1"/>
                <a:gd name="f138" fmla="*/ f111 f52 1"/>
                <a:gd name="f139" fmla="*/ f113 f53 1"/>
                <a:gd name="f140" fmla="*/ f112 f53 1"/>
                <a:gd name="f141" fmla="*/ f114 f52 1"/>
                <a:gd name="f142" fmla="*/ f115 f53 1"/>
                <a:gd name="f143" fmla="*/ f116 f52 1"/>
                <a:gd name="f144" fmla="*/ f117 f53 1"/>
                <a:gd name="f145" fmla="*/ f118 f52 1"/>
                <a:gd name="f146" fmla="*/ f119 f53 1"/>
                <a:gd name="f147" fmla="*/ f120 f52 1"/>
                <a:gd name="f148" fmla="*/ f121 f53 1"/>
                <a:gd name="f149" fmla="*/ f122 f52 1"/>
                <a:gd name="f150" fmla="*/ f123 f53 1"/>
                <a:gd name="f151" fmla="*/ f124 f52 1"/>
                <a:gd name="f152" fmla="*/ f125 f53 1"/>
                <a:gd name="f153" fmla="*/ f126 f52 1"/>
                <a:gd name="f154" fmla="*/ f127 f53 1"/>
                <a:gd name="f155" fmla="*/ f128 f52 1"/>
                <a:gd name="f156" fmla="*/ f129 f53 1"/>
                <a:gd name="f157" fmla="*/ f130 f52 1"/>
                <a:gd name="f158" fmla="*/ f131 f53 1"/>
                <a:gd name="f159" fmla="*/ f132 f52 1"/>
                <a:gd name="f160" fmla="*/ f133 f53 1"/>
                <a:gd name="f161" fmla="*/ f134 f52 1"/>
                <a:gd name="f162" fmla="*/ f135 f53 1"/>
                <a:gd name="f163" fmla="*/ f136 f53 1"/>
              </a:gdLst>
              <a:ahLst/>
              <a:cxnLst>
                <a:cxn ang="3cd4">
                  <a:pos x="hc" y="t"/>
                </a:cxn>
                <a:cxn ang="0">
                  <a:pos x="r" y="vc"/>
                </a:cxn>
                <a:cxn ang="cd4">
                  <a:pos x="hc" y="b"/>
                </a:cxn>
                <a:cxn ang="cd2">
                  <a:pos x="l" y="vc"/>
                </a:cxn>
                <a:cxn ang="f86">
                  <a:pos x="f141" y="f142"/>
                </a:cxn>
                <a:cxn ang="f86">
                  <a:pos x="f143" y="f144"/>
                </a:cxn>
                <a:cxn ang="f86">
                  <a:pos x="f145" y="f146"/>
                </a:cxn>
                <a:cxn ang="f86">
                  <a:pos x="f147" y="f148"/>
                </a:cxn>
                <a:cxn ang="f86">
                  <a:pos x="f149" y="f150"/>
                </a:cxn>
                <a:cxn ang="f86">
                  <a:pos x="f151" y="f152"/>
                </a:cxn>
                <a:cxn ang="f86">
                  <a:pos x="f153" y="f154"/>
                </a:cxn>
                <a:cxn ang="f86">
                  <a:pos x="f155" y="f156"/>
                </a:cxn>
                <a:cxn ang="f86">
                  <a:pos x="f157" y="f158"/>
                </a:cxn>
                <a:cxn ang="f86">
                  <a:pos x="f159" y="f160"/>
                </a:cxn>
                <a:cxn ang="f86">
                  <a:pos x="f161" y="f162"/>
                </a:cxn>
                <a:cxn ang="f86">
                  <a:pos x="f147" y="f163"/>
                </a:cxn>
                <a:cxn ang="f86">
                  <a:pos x="f141" y="f142"/>
                </a:cxn>
              </a:cxnLst>
              <a:rect l="f137" t="f140" r="f138" b="f139"/>
              <a:pathLst>
                <a:path w="40" h="110">
                  <a:moveTo>
                    <a:pt x="f8" y="f7"/>
                  </a:moveTo>
                  <a:cubicBezTo>
                    <a:pt x="f9" y="f10"/>
                    <a:pt x="f11" y="f12"/>
                    <a:pt x="f11" y="f13"/>
                  </a:cubicBezTo>
                  <a:cubicBezTo>
                    <a:pt x="f14" y="f15"/>
                    <a:pt x="f16" y="f17"/>
                    <a:pt x="f9" y="f18"/>
                  </a:cubicBezTo>
                  <a:cubicBezTo>
                    <a:pt x="f19" y="f20"/>
                    <a:pt x="f19" y="f21"/>
                    <a:pt x="f22" y="f23"/>
                  </a:cubicBezTo>
                  <a:cubicBezTo>
                    <a:pt x="f24" y="f25"/>
                    <a:pt x="f26" y="f27"/>
                    <a:pt x="f14" y="f28"/>
                  </a:cubicBezTo>
                  <a:cubicBezTo>
                    <a:pt x="f29" y="f30"/>
                    <a:pt x="f5" y="f22"/>
                    <a:pt x="f16" y="f16"/>
                  </a:cubicBezTo>
                  <a:cubicBezTo>
                    <a:pt x="f31" y="f32"/>
                    <a:pt x="f33" y="f29"/>
                    <a:pt x="f34" y="f35"/>
                  </a:cubicBezTo>
                  <a:cubicBezTo>
                    <a:pt x="f36" y="f5"/>
                    <a:pt x="f37" y="f29"/>
                    <a:pt x="f30" y="f32"/>
                  </a:cubicBezTo>
                  <a:cubicBezTo>
                    <a:pt x="f38" y="f11"/>
                    <a:pt x="f37" y="f31"/>
                    <a:pt x="f39" y="f40"/>
                  </a:cubicBezTo>
                  <a:cubicBezTo>
                    <a:pt x="f41" y="f19"/>
                    <a:pt x="f42" y="f36"/>
                    <a:pt x="f43" y="f44"/>
                  </a:cubicBezTo>
                  <a:cubicBezTo>
                    <a:pt x="f36" y="f45"/>
                    <a:pt x="f37" y="f46"/>
                    <a:pt x="f47" y="f48"/>
                  </a:cubicBezTo>
                  <a:cubicBezTo>
                    <a:pt x="f6" y="f49"/>
                    <a:pt x="f50" y="f13"/>
                    <a:pt x="f22" y="f10"/>
                  </a:cubicBezTo>
                  <a:cubicBezTo>
                    <a:pt x="f33" y="f10"/>
                    <a:pt x="f42" y="f7"/>
                    <a:pt x="f8" y="f7"/>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425" name="Freeform 435">
              <a:extLst>
                <a:ext uri="{FF2B5EF4-FFF2-40B4-BE49-F238E27FC236}">
                  <a16:creationId xmlns:a16="http://schemas.microsoft.com/office/drawing/2014/main" id="{C9E81495-1770-64D4-462C-11B8DB943F5A}"/>
                </a:ext>
              </a:extLst>
            </p:cNvPr>
            <p:cNvSpPr/>
            <p:nvPr/>
          </p:nvSpPr>
          <p:spPr>
            <a:xfrm>
              <a:off x="11376635" y="5956575"/>
              <a:ext cx="52385" cy="157157"/>
            </a:xfrm>
            <a:custGeom>
              <a:avLst/>
              <a:gdLst>
                <a:gd name="f0" fmla="val 10800000"/>
                <a:gd name="f1" fmla="val 5400000"/>
                <a:gd name="f2" fmla="val 180"/>
                <a:gd name="f3" fmla="val w"/>
                <a:gd name="f4" fmla="val h"/>
                <a:gd name="f5" fmla="val 0"/>
                <a:gd name="f6" fmla="val 37"/>
                <a:gd name="f7" fmla="val 109"/>
                <a:gd name="f8" fmla="val 13"/>
                <a:gd name="f9" fmla="val 12"/>
                <a:gd name="f10" fmla="val 108"/>
                <a:gd name="f11" fmla="val 8"/>
                <a:gd name="f12" fmla="val 106"/>
                <a:gd name="f13" fmla="val 7"/>
                <a:gd name="f14" fmla="val 104"/>
                <a:gd name="f15" fmla="val 101"/>
                <a:gd name="f16" fmla="val 9"/>
                <a:gd name="f17" fmla="val 97"/>
                <a:gd name="f18" fmla="val 11"/>
                <a:gd name="f19" fmla="val 95"/>
                <a:gd name="f20" fmla="val 23"/>
                <a:gd name="f21" fmla="val 87"/>
                <a:gd name="f22" fmla="val 24"/>
                <a:gd name="f23" fmla="val 85"/>
                <a:gd name="f24" fmla="val 18"/>
                <a:gd name="f25" fmla="val 72"/>
                <a:gd name="f26" fmla="val 14"/>
                <a:gd name="f27" fmla="val 60"/>
                <a:gd name="f28" fmla="val 48"/>
                <a:gd name="f29" fmla="val 5"/>
                <a:gd name="f30" fmla="val 36"/>
                <a:gd name="f31" fmla="val 20"/>
                <a:gd name="f32" fmla="val 6"/>
                <a:gd name="f33" fmla="val 19"/>
                <a:gd name="f34" fmla="val 1"/>
                <a:gd name="f35" fmla="val 22"/>
                <a:gd name="f36" fmla="val 29"/>
                <a:gd name="f37" fmla="val 31"/>
                <a:gd name="f38" fmla="val 3"/>
                <a:gd name="f39" fmla="val 35"/>
                <a:gd name="f40" fmla="val 30"/>
                <a:gd name="f41" fmla="val 25"/>
                <a:gd name="f42" fmla="val 17"/>
                <a:gd name="f43" fmla="val 40"/>
                <a:gd name="f44" fmla="val 27"/>
                <a:gd name="f45" fmla="val 50"/>
                <a:gd name="f46" fmla="val 32"/>
                <a:gd name="f47" fmla="val 70"/>
                <a:gd name="f48" fmla="val 79"/>
                <a:gd name="f49" fmla="val 88"/>
                <a:gd name="f50" fmla="val 100"/>
                <a:gd name="f51" fmla="+- 0 0 -90"/>
                <a:gd name="f52" fmla="*/ f3 1 37"/>
                <a:gd name="f53" fmla="*/ f4 1 109"/>
                <a:gd name="f54" fmla="val f5"/>
                <a:gd name="f55" fmla="val f6"/>
                <a:gd name="f56" fmla="val f7"/>
                <a:gd name="f57" fmla="*/ f51 f0 1"/>
                <a:gd name="f58" fmla="+- f56 0 f54"/>
                <a:gd name="f59" fmla="+- f55 0 f54"/>
                <a:gd name="f60" fmla="*/ f57 1 f2"/>
                <a:gd name="f61" fmla="*/ f59 1 37"/>
                <a:gd name="f62" fmla="*/ f58 1 109"/>
                <a:gd name="f63" fmla="*/ 13 f59 1"/>
                <a:gd name="f64" fmla="*/ 109 f58 1"/>
                <a:gd name="f65" fmla="*/ 7 f59 1"/>
                <a:gd name="f66" fmla="*/ 104 f58 1"/>
                <a:gd name="f67" fmla="*/ 11 f59 1"/>
                <a:gd name="f68" fmla="*/ 95 f58 1"/>
                <a:gd name="f69" fmla="*/ 18 f59 1"/>
                <a:gd name="f70" fmla="*/ 72 f58 1"/>
                <a:gd name="f71" fmla="*/ 5 f59 1"/>
                <a:gd name="f72" fmla="*/ 36 f58 1"/>
                <a:gd name="f73" fmla="*/ 19 f59 1"/>
                <a:gd name="f74" fmla="*/ 1 f58 1"/>
                <a:gd name="f75" fmla="*/ 31 f59 1"/>
                <a:gd name="f76" fmla="*/ 3 f58 1"/>
                <a:gd name="f77" fmla="*/ 25 f59 1"/>
                <a:gd name="f78" fmla="*/ 14 f58 1"/>
                <a:gd name="f79" fmla="*/ 20 f59 1"/>
                <a:gd name="f80" fmla="*/ 29 f58 1"/>
                <a:gd name="f81" fmla="*/ 30 f59 1"/>
                <a:gd name="f82" fmla="*/ 60 f58 1"/>
                <a:gd name="f83" fmla="*/ 36 f59 1"/>
                <a:gd name="f84" fmla="*/ 88 f58 1"/>
                <a:gd name="f85" fmla="+- f60 0 f1"/>
                <a:gd name="f86" fmla="*/ f63 1 37"/>
                <a:gd name="f87" fmla="*/ f64 1 109"/>
                <a:gd name="f88" fmla="*/ f65 1 37"/>
                <a:gd name="f89" fmla="*/ f66 1 109"/>
                <a:gd name="f90" fmla="*/ f67 1 37"/>
                <a:gd name="f91" fmla="*/ f68 1 109"/>
                <a:gd name="f92" fmla="*/ f69 1 37"/>
                <a:gd name="f93" fmla="*/ f70 1 109"/>
                <a:gd name="f94" fmla="*/ f71 1 37"/>
                <a:gd name="f95" fmla="*/ f72 1 109"/>
                <a:gd name="f96" fmla="*/ f73 1 37"/>
                <a:gd name="f97" fmla="*/ f74 1 109"/>
                <a:gd name="f98" fmla="*/ f75 1 37"/>
                <a:gd name="f99" fmla="*/ f76 1 109"/>
                <a:gd name="f100" fmla="*/ f77 1 37"/>
                <a:gd name="f101" fmla="*/ f78 1 109"/>
                <a:gd name="f102" fmla="*/ f79 1 37"/>
                <a:gd name="f103" fmla="*/ f80 1 109"/>
                <a:gd name="f104" fmla="*/ f81 1 37"/>
                <a:gd name="f105" fmla="*/ f82 1 109"/>
                <a:gd name="f106" fmla="*/ f83 1 37"/>
                <a:gd name="f107" fmla="*/ f84 1 109"/>
                <a:gd name="f108" fmla="*/ 0 1 f61"/>
                <a:gd name="f109" fmla="*/ f55 1 f61"/>
                <a:gd name="f110" fmla="*/ 0 1 f62"/>
                <a:gd name="f111" fmla="*/ f56 1 f62"/>
                <a:gd name="f112" fmla="*/ f86 1 f61"/>
                <a:gd name="f113" fmla="*/ f87 1 f62"/>
                <a:gd name="f114" fmla="*/ f88 1 f61"/>
                <a:gd name="f115" fmla="*/ f89 1 f62"/>
                <a:gd name="f116" fmla="*/ f90 1 f61"/>
                <a:gd name="f117" fmla="*/ f91 1 f62"/>
                <a:gd name="f118" fmla="*/ f92 1 f61"/>
                <a:gd name="f119" fmla="*/ f93 1 f62"/>
                <a:gd name="f120" fmla="*/ f94 1 f61"/>
                <a:gd name="f121" fmla="*/ f95 1 f62"/>
                <a:gd name="f122" fmla="*/ f96 1 f61"/>
                <a:gd name="f123" fmla="*/ f97 1 f62"/>
                <a:gd name="f124" fmla="*/ f98 1 f61"/>
                <a:gd name="f125" fmla="*/ f99 1 f62"/>
                <a:gd name="f126" fmla="*/ f100 1 f61"/>
                <a:gd name="f127" fmla="*/ f101 1 f62"/>
                <a:gd name="f128" fmla="*/ f102 1 f61"/>
                <a:gd name="f129" fmla="*/ f103 1 f62"/>
                <a:gd name="f130" fmla="*/ f104 1 f61"/>
                <a:gd name="f131" fmla="*/ f105 1 f62"/>
                <a:gd name="f132" fmla="*/ f106 1 f61"/>
                <a:gd name="f133" fmla="*/ f107 1 f62"/>
                <a:gd name="f134" fmla="*/ f108 f52 1"/>
                <a:gd name="f135" fmla="*/ f109 f52 1"/>
                <a:gd name="f136" fmla="*/ f111 f53 1"/>
                <a:gd name="f137" fmla="*/ f110 f53 1"/>
                <a:gd name="f138" fmla="*/ f112 f52 1"/>
                <a:gd name="f139" fmla="*/ f113 f53 1"/>
                <a:gd name="f140" fmla="*/ f114 f52 1"/>
                <a:gd name="f141" fmla="*/ f115 f53 1"/>
                <a:gd name="f142" fmla="*/ f116 f52 1"/>
                <a:gd name="f143" fmla="*/ f117 f53 1"/>
                <a:gd name="f144" fmla="*/ f118 f52 1"/>
                <a:gd name="f145" fmla="*/ f119 f53 1"/>
                <a:gd name="f146" fmla="*/ f120 f52 1"/>
                <a:gd name="f147" fmla="*/ f121 f53 1"/>
                <a:gd name="f148" fmla="*/ f122 f52 1"/>
                <a:gd name="f149" fmla="*/ f123 f53 1"/>
                <a:gd name="f150" fmla="*/ f124 f52 1"/>
                <a:gd name="f151" fmla="*/ f125 f53 1"/>
                <a:gd name="f152" fmla="*/ f126 f52 1"/>
                <a:gd name="f153" fmla="*/ f127 f53 1"/>
                <a:gd name="f154" fmla="*/ f128 f52 1"/>
                <a:gd name="f155" fmla="*/ f129 f53 1"/>
                <a:gd name="f156" fmla="*/ f130 f52 1"/>
                <a:gd name="f157" fmla="*/ f131 f53 1"/>
                <a:gd name="f158" fmla="*/ f132 f52 1"/>
                <a:gd name="f159" fmla="*/ f133 f53 1"/>
              </a:gdLst>
              <a:ahLst/>
              <a:cxnLst>
                <a:cxn ang="3cd4">
                  <a:pos x="hc" y="t"/>
                </a:cxn>
                <a:cxn ang="0">
                  <a:pos x="r" y="vc"/>
                </a:cxn>
                <a:cxn ang="cd4">
                  <a:pos x="hc" y="b"/>
                </a:cxn>
                <a:cxn ang="cd2">
                  <a:pos x="l" y="vc"/>
                </a:cxn>
                <a:cxn ang="f85">
                  <a:pos x="f138" y="f139"/>
                </a:cxn>
                <a:cxn ang="f85">
                  <a:pos x="f140" y="f141"/>
                </a:cxn>
                <a:cxn ang="f85">
                  <a:pos x="f142" y="f143"/>
                </a:cxn>
                <a:cxn ang="f85">
                  <a:pos x="f144" y="f145"/>
                </a:cxn>
                <a:cxn ang="f85">
                  <a:pos x="f146" y="f147"/>
                </a:cxn>
                <a:cxn ang="f85">
                  <a:pos x="f148" y="f149"/>
                </a:cxn>
                <a:cxn ang="f85">
                  <a:pos x="f150" y="f151"/>
                </a:cxn>
                <a:cxn ang="f85">
                  <a:pos x="f152" y="f153"/>
                </a:cxn>
                <a:cxn ang="f85">
                  <a:pos x="f154" y="f155"/>
                </a:cxn>
                <a:cxn ang="f85">
                  <a:pos x="f156" y="f157"/>
                </a:cxn>
                <a:cxn ang="f85">
                  <a:pos x="f158" y="f159"/>
                </a:cxn>
                <a:cxn ang="f85">
                  <a:pos x="f138" y="f139"/>
                </a:cxn>
              </a:cxnLst>
              <a:rect l="f134" t="f137" r="f135" b="f136"/>
              <a:pathLst>
                <a:path w="37" h="109">
                  <a:moveTo>
                    <a:pt x="f8" y="f7"/>
                  </a:moveTo>
                  <a:cubicBezTo>
                    <a:pt x="f9" y="f10"/>
                    <a:pt x="f11" y="f12"/>
                    <a:pt x="f13" y="f14"/>
                  </a:cubicBezTo>
                  <a:cubicBezTo>
                    <a:pt x="f13" y="f15"/>
                    <a:pt x="f16" y="f17"/>
                    <a:pt x="f18" y="f19"/>
                  </a:cubicBezTo>
                  <a:cubicBezTo>
                    <a:pt x="f20" y="f21"/>
                    <a:pt x="f22" y="f23"/>
                    <a:pt x="f24" y="f25"/>
                  </a:cubicBezTo>
                  <a:cubicBezTo>
                    <a:pt x="f26" y="f27"/>
                    <a:pt x="f16" y="f28"/>
                    <a:pt x="f29" y="f30"/>
                  </a:cubicBezTo>
                  <a:cubicBezTo>
                    <a:pt x="f5" y="f31"/>
                    <a:pt x="f29" y="f32"/>
                    <a:pt x="f33" y="f34"/>
                  </a:cubicBezTo>
                  <a:cubicBezTo>
                    <a:pt x="f35" y="f5"/>
                    <a:pt x="f36" y="f34"/>
                    <a:pt x="f37" y="f38"/>
                  </a:cubicBezTo>
                  <a:cubicBezTo>
                    <a:pt x="f39" y="f11"/>
                    <a:pt x="f40" y="f9"/>
                    <a:pt x="f41" y="f26"/>
                  </a:cubicBezTo>
                  <a:cubicBezTo>
                    <a:pt x="f24" y="f42"/>
                    <a:pt x="f24" y="f22"/>
                    <a:pt x="f31" y="f36"/>
                  </a:cubicBezTo>
                  <a:cubicBezTo>
                    <a:pt x="f35" y="f43"/>
                    <a:pt x="f44" y="f45"/>
                    <a:pt x="f40" y="f27"/>
                  </a:cubicBezTo>
                  <a:cubicBezTo>
                    <a:pt x="f46" y="f47"/>
                    <a:pt x="f39" y="f48"/>
                    <a:pt x="f30" y="f49"/>
                  </a:cubicBezTo>
                  <a:cubicBezTo>
                    <a:pt x="f6" y="f50"/>
                    <a:pt x="f20" y="f7"/>
                    <a:pt x="f8" y="f7"/>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426" name="Freeform 436">
              <a:extLst>
                <a:ext uri="{FF2B5EF4-FFF2-40B4-BE49-F238E27FC236}">
                  <a16:creationId xmlns:a16="http://schemas.microsoft.com/office/drawing/2014/main" id="{11CAB771-4505-6249-FDCA-AE2F5AD87108}"/>
                </a:ext>
              </a:extLst>
            </p:cNvPr>
            <p:cNvSpPr/>
            <p:nvPr/>
          </p:nvSpPr>
          <p:spPr>
            <a:xfrm>
              <a:off x="10386038" y="5026301"/>
              <a:ext cx="255583" cy="133346"/>
            </a:xfrm>
            <a:custGeom>
              <a:avLst/>
              <a:gdLst>
                <a:gd name="f0" fmla="val 10800000"/>
                <a:gd name="f1" fmla="val 5400000"/>
                <a:gd name="f2" fmla="val 180"/>
                <a:gd name="f3" fmla="val w"/>
                <a:gd name="f4" fmla="val h"/>
                <a:gd name="f5" fmla="val 0"/>
                <a:gd name="f6" fmla="val 177"/>
                <a:gd name="f7" fmla="val 93"/>
                <a:gd name="f8" fmla="val 63"/>
                <a:gd name="f9" fmla="val 6"/>
                <a:gd name="f10" fmla="val 47"/>
                <a:gd name="f11" fmla="val 18"/>
                <a:gd name="f12" fmla="val 37"/>
                <a:gd name="f13" fmla="val 31"/>
                <a:gd name="f14" fmla="val 29"/>
                <a:gd name="f15" fmla="val 79"/>
                <a:gd name="f16" fmla="val 139"/>
                <a:gd name="f17" fmla="val 16"/>
                <a:gd name="f18" fmla="val 166"/>
                <a:gd name="f19" fmla="val 64"/>
                <a:gd name="f20" fmla="val 171"/>
                <a:gd name="f21" fmla="val 72"/>
                <a:gd name="f22" fmla="val 173"/>
                <a:gd name="f23" fmla="val 81"/>
                <a:gd name="f24" fmla="val 89"/>
                <a:gd name="f25" fmla="val 168"/>
                <a:gd name="f26" fmla="val 167"/>
                <a:gd name="f27" fmla="val 87"/>
                <a:gd name="f28" fmla="val 165"/>
                <a:gd name="f29" fmla="val 83"/>
                <a:gd name="f30" fmla="val 158"/>
                <a:gd name="f31" fmla="val 61"/>
                <a:gd name="f32" fmla="val 144"/>
                <a:gd name="f33" fmla="val 44"/>
                <a:gd name="f34" fmla="val 124"/>
                <a:gd name="f35" fmla="val 33"/>
                <a:gd name="f36" fmla="val 84"/>
                <a:gd name="f37" fmla="val 11"/>
                <a:gd name="f38" fmla="val 24"/>
                <a:gd name="f39" fmla="val 9"/>
                <a:gd name="f40" fmla="val 62"/>
                <a:gd name="f41" fmla="val 8"/>
                <a:gd name="f42" fmla="val 65"/>
                <a:gd name="f43" fmla="val 4"/>
                <a:gd name="f44" fmla="val 67"/>
                <a:gd name="f45" fmla="val 3"/>
                <a:gd name="f46" fmla="val 1"/>
                <a:gd name="f47" fmla="+- 0 0 -90"/>
                <a:gd name="f48" fmla="*/ f3 1 177"/>
                <a:gd name="f49" fmla="*/ f4 1 93"/>
                <a:gd name="f50" fmla="val f5"/>
                <a:gd name="f51" fmla="val f6"/>
                <a:gd name="f52" fmla="val f7"/>
                <a:gd name="f53" fmla="*/ f47 f0 1"/>
                <a:gd name="f54" fmla="+- f52 0 f50"/>
                <a:gd name="f55" fmla="+- f51 0 f50"/>
                <a:gd name="f56" fmla="*/ f53 1 f2"/>
                <a:gd name="f57" fmla="*/ f55 1 177"/>
                <a:gd name="f58" fmla="*/ f54 1 93"/>
                <a:gd name="f59" fmla="*/ 0 f55 1"/>
                <a:gd name="f60" fmla="*/ 63 f54 1"/>
                <a:gd name="f61" fmla="*/ 31 f55 1"/>
                <a:gd name="f62" fmla="*/ 29 f54 1"/>
                <a:gd name="f63" fmla="*/ 166 f55 1"/>
                <a:gd name="f64" fmla="*/ 64 f54 1"/>
                <a:gd name="f65" fmla="*/ 177 f55 1"/>
                <a:gd name="f66" fmla="*/ 89 f54 1"/>
                <a:gd name="f67" fmla="*/ 165 f55 1"/>
                <a:gd name="f68" fmla="*/ 83 f54 1"/>
                <a:gd name="f69" fmla="*/ 124 f55 1"/>
                <a:gd name="f70" fmla="*/ 33 f54 1"/>
                <a:gd name="f71" fmla="*/ 9 f55 1"/>
                <a:gd name="f72" fmla="*/ 62 f54 1"/>
                <a:gd name="f73" fmla="*/ 4 f55 1"/>
                <a:gd name="f74" fmla="*/ 67 f54 1"/>
                <a:gd name="f75" fmla="+- f56 0 f1"/>
                <a:gd name="f76" fmla="*/ f59 1 177"/>
                <a:gd name="f77" fmla="*/ f60 1 93"/>
                <a:gd name="f78" fmla="*/ f61 1 177"/>
                <a:gd name="f79" fmla="*/ f62 1 93"/>
                <a:gd name="f80" fmla="*/ f63 1 177"/>
                <a:gd name="f81" fmla="*/ f64 1 93"/>
                <a:gd name="f82" fmla="*/ f65 1 177"/>
                <a:gd name="f83" fmla="*/ f66 1 93"/>
                <a:gd name="f84" fmla="*/ f67 1 177"/>
                <a:gd name="f85" fmla="*/ f68 1 93"/>
                <a:gd name="f86" fmla="*/ f69 1 177"/>
                <a:gd name="f87" fmla="*/ f70 1 93"/>
                <a:gd name="f88" fmla="*/ f71 1 177"/>
                <a:gd name="f89" fmla="*/ f72 1 93"/>
                <a:gd name="f90" fmla="*/ f73 1 177"/>
                <a:gd name="f91" fmla="*/ f74 1 93"/>
                <a:gd name="f92" fmla="*/ 0 1 f57"/>
                <a:gd name="f93" fmla="*/ f51 1 f57"/>
                <a:gd name="f94" fmla="*/ 0 1 f58"/>
                <a:gd name="f95" fmla="*/ f52 1 f58"/>
                <a:gd name="f96" fmla="*/ f76 1 f57"/>
                <a:gd name="f97" fmla="*/ f77 1 f58"/>
                <a:gd name="f98" fmla="*/ f78 1 f57"/>
                <a:gd name="f99" fmla="*/ f79 1 f58"/>
                <a:gd name="f100" fmla="*/ f80 1 f57"/>
                <a:gd name="f101" fmla="*/ f81 1 f58"/>
                <a:gd name="f102" fmla="*/ f82 1 f57"/>
                <a:gd name="f103" fmla="*/ f83 1 f58"/>
                <a:gd name="f104" fmla="*/ f84 1 f57"/>
                <a:gd name="f105" fmla="*/ f85 1 f58"/>
                <a:gd name="f106" fmla="*/ f86 1 f57"/>
                <a:gd name="f107" fmla="*/ f87 1 f58"/>
                <a:gd name="f108" fmla="*/ f88 1 f57"/>
                <a:gd name="f109" fmla="*/ f89 1 f58"/>
                <a:gd name="f110" fmla="*/ f90 1 f57"/>
                <a:gd name="f111" fmla="*/ f91 1 f58"/>
                <a:gd name="f112" fmla="*/ f92 f48 1"/>
                <a:gd name="f113" fmla="*/ f93 f48 1"/>
                <a:gd name="f114" fmla="*/ f95 f49 1"/>
                <a:gd name="f115" fmla="*/ f94 f49 1"/>
                <a:gd name="f116" fmla="*/ f96 f48 1"/>
                <a:gd name="f117" fmla="*/ f97 f49 1"/>
                <a:gd name="f118" fmla="*/ f98 f48 1"/>
                <a:gd name="f119" fmla="*/ f99 f49 1"/>
                <a:gd name="f120" fmla="*/ f100 f48 1"/>
                <a:gd name="f121" fmla="*/ f101 f49 1"/>
                <a:gd name="f122" fmla="*/ f102 f48 1"/>
                <a:gd name="f123" fmla="*/ f103 f49 1"/>
                <a:gd name="f124" fmla="*/ f104 f48 1"/>
                <a:gd name="f125" fmla="*/ f105 f49 1"/>
                <a:gd name="f126" fmla="*/ f106 f48 1"/>
                <a:gd name="f127" fmla="*/ f107 f49 1"/>
                <a:gd name="f128" fmla="*/ f108 f48 1"/>
                <a:gd name="f129" fmla="*/ f109 f49 1"/>
                <a:gd name="f130" fmla="*/ f110 f48 1"/>
                <a:gd name="f131" fmla="*/ f111 f49 1"/>
              </a:gdLst>
              <a:ahLst/>
              <a:cxnLst>
                <a:cxn ang="3cd4">
                  <a:pos x="hc" y="t"/>
                </a:cxn>
                <a:cxn ang="0">
                  <a:pos x="r" y="vc"/>
                </a:cxn>
                <a:cxn ang="cd4">
                  <a:pos x="hc" y="b"/>
                </a:cxn>
                <a:cxn ang="cd2">
                  <a:pos x="l" y="vc"/>
                </a:cxn>
                <a:cxn ang="f75">
                  <a:pos x="f116" y="f117"/>
                </a:cxn>
                <a:cxn ang="f75">
                  <a:pos x="f118" y="f119"/>
                </a:cxn>
                <a:cxn ang="f75">
                  <a:pos x="f120" y="f121"/>
                </a:cxn>
                <a:cxn ang="f75">
                  <a:pos x="f122" y="f123"/>
                </a:cxn>
                <a:cxn ang="f75">
                  <a:pos x="f124" y="f125"/>
                </a:cxn>
                <a:cxn ang="f75">
                  <a:pos x="f126" y="f127"/>
                </a:cxn>
                <a:cxn ang="f75">
                  <a:pos x="f128" y="f129"/>
                </a:cxn>
                <a:cxn ang="f75">
                  <a:pos x="f130" y="f131"/>
                </a:cxn>
                <a:cxn ang="f75">
                  <a:pos x="f116" y="f117"/>
                </a:cxn>
              </a:cxnLst>
              <a:rect l="f112" t="f115" r="f113" b="f114"/>
              <a:pathLst>
                <a:path w="177" h="93">
                  <a:moveTo>
                    <a:pt x="f5" y="f8"/>
                  </a:moveTo>
                  <a:cubicBezTo>
                    <a:pt x="f9" y="f10"/>
                    <a:pt x="f11" y="f12"/>
                    <a:pt x="f13" y="f14"/>
                  </a:cubicBezTo>
                  <a:cubicBezTo>
                    <a:pt x="f15" y="f5"/>
                    <a:pt x="f16" y="f17"/>
                    <a:pt x="f18" y="f19"/>
                  </a:cubicBezTo>
                  <a:cubicBezTo>
                    <a:pt x="f20" y="f21"/>
                    <a:pt x="f22" y="f23"/>
                    <a:pt x="f6" y="f24"/>
                  </a:cubicBezTo>
                  <a:cubicBezTo>
                    <a:pt x="f25" y="f7"/>
                    <a:pt x="f26" y="f27"/>
                    <a:pt x="f28" y="f29"/>
                  </a:cubicBezTo>
                  <a:cubicBezTo>
                    <a:pt x="f30" y="f31"/>
                    <a:pt x="f32" y="f33"/>
                    <a:pt x="f34" y="f35"/>
                  </a:cubicBezTo>
                  <a:cubicBezTo>
                    <a:pt x="f36" y="f37"/>
                    <a:pt x="f35" y="f38"/>
                    <a:pt x="f39" y="f40"/>
                  </a:cubicBezTo>
                  <a:cubicBezTo>
                    <a:pt x="f41" y="f19"/>
                    <a:pt x="f9" y="f42"/>
                    <a:pt x="f43" y="f44"/>
                  </a:cubicBezTo>
                  <a:cubicBezTo>
                    <a:pt x="f45" y="f42"/>
                    <a:pt x="f46" y="f19"/>
                    <a:pt x="f5" y="f8"/>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427" name="Freeform 437">
              <a:extLst>
                <a:ext uri="{FF2B5EF4-FFF2-40B4-BE49-F238E27FC236}">
                  <a16:creationId xmlns:a16="http://schemas.microsoft.com/office/drawing/2014/main" id="{7C7EFF6A-C7E0-D86E-82C2-73E240D14497}"/>
                </a:ext>
              </a:extLst>
            </p:cNvPr>
            <p:cNvSpPr/>
            <p:nvPr/>
          </p:nvSpPr>
          <p:spPr>
            <a:xfrm>
              <a:off x="10595591" y="3267352"/>
              <a:ext cx="95253" cy="90489"/>
            </a:xfrm>
            <a:custGeom>
              <a:avLst/>
              <a:gdLst>
                <a:gd name="f0" fmla="val 10800000"/>
                <a:gd name="f1" fmla="val 5400000"/>
                <a:gd name="f2" fmla="val 180"/>
                <a:gd name="f3" fmla="val w"/>
                <a:gd name="f4" fmla="val h"/>
                <a:gd name="f5" fmla="val 0"/>
                <a:gd name="f6" fmla="val 66"/>
                <a:gd name="f7" fmla="val 63"/>
                <a:gd name="f8" fmla="val 25"/>
                <a:gd name="f9" fmla="val 17"/>
                <a:gd name="f10" fmla="val 24"/>
                <a:gd name="f11" fmla="val 29"/>
                <a:gd name="f12" fmla="val 18"/>
                <a:gd name="f13" fmla="val 33"/>
                <a:gd name="f14" fmla="val 38"/>
                <a:gd name="f15" fmla="val 48"/>
                <a:gd name="f16" fmla="val 26"/>
                <a:gd name="f17" fmla="val 52"/>
                <a:gd name="f18" fmla="val 34"/>
                <a:gd name="f19" fmla="val 46"/>
                <a:gd name="f20" fmla="val 53"/>
                <a:gd name="f21" fmla="val 40"/>
                <a:gd name="f22" fmla="val 27"/>
                <a:gd name="f23" fmla="val 13"/>
                <a:gd name="f24" fmla="val 19"/>
                <a:gd name="f25" fmla="val 47"/>
                <a:gd name="f26" fmla="val 15"/>
                <a:gd name="f27" fmla="+- 0 0 -90"/>
                <a:gd name="f28" fmla="*/ f3 1 66"/>
                <a:gd name="f29" fmla="*/ f4 1 63"/>
                <a:gd name="f30" fmla="val f5"/>
                <a:gd name="f31" fmla="val f6"/>
                <a:gd name="f32" fmla="val f7"/>
                <a:gd name="f33" fmla="*/ f27 f0 1"/>
                <a:gd name="f34" fmla="+- f32 0 f30"/>
                <a:gd name="f35" fmla="+- f31 0 f30"/>
                <a:gd name="f36" fmla="*/ f33 1 f2"/>
                <a:gd name="f37" fmla="*/ f35 1 66"/>
                <a:gd name="f38" fmla="*/ f34 1 63"/>
                <a:gd name="f39" fmla="*/ 0 f35 1"/>
                <a:gd name="f40" fmla="*/ 25 f34 1"/>
                <a:gd name="f41" fmla="*/ 33 f35 1"/>
                <a:gd name="f42" fmla="*/ 0 f34 1"/>
                <a:gd name="f43" fmla="*/ 66 f35 1"/>
                <a:gd name="f44" fmla="*/ 24 f34 1"/>
                <a:gd name="f45" fmla="*/ 53 f35 1"/>
                <a:gd name="f46" fmla="*/ 63 f34 1"/>
                <a:gd name="f47" fmla="*/ 13 f35 1"/>
                <a:gd name="f48" fmla="+- f36 0 f1"/>
                <a:gd name="f49" fmla="*/ f39 1 66"/>
                <a:gd name="f50" fmla="*/ f40 1 63"/>
                <a:gd name="f51" fmla="*/ f41 1 66"/>
                <a:gd name="f52" fmla="*/ f42 1 63"/>
                <a:gd name="f53" fmla="*/ f43 1 66"/>
                <a:gd name="f54" fmla="*/ f44 1 63"/>
                <a:gd name="f55" fmla="*/ f45 1 66"/>
                <a:gd name="f56" fmla="*/ f46 1 63"/>
                <a:gd name="f57" fmla="*/ f47 1 66"/>
                <a:gd name="f58" fmla="*/ 0 1 f37"/>
                <a:gd name="f59" fmla="*/ f31 1 f37"/>
                <a:gd name="f60" fmla="*/ 0 1 f38"/>
                <a:gd name="f61" fmla="*/ f32 1 f38"/>
                <a:gd name="f62" fmla="*/ f49 1 f37"/>
                <a:gd name="f63" fmla="*/ f50 1 f38"/>
                <a:gd name="f64" fmla="*/ f51 1 f37"/>
                <a:gd name="f65" fmla="*/ f52 1 f38"/>
                <a:gd name="f66" fmla="*/ f53 1 f37"/>
                <a:gd name="f67" fmla="*/ f54 1 f38"/>
                <a:gd name="f68" fmla="*/ f55 1 f37"/>
                <a:gd name="f69" fmla="*/ f56 1 f38"/>
                <a:gd name="f70" fmla="*/ f57 1 f37"/>
                <a:gd name="f71" fmla="*/ f58 f28 1"/>
                <a:gd name="f72" fmla="*/ f59 f28 1"/>
                <a:gd name="f73" fmla="*/ f61 f29 1"/>
                <a:gd name="f74" fmla="*/ f60 f29 1"/>
                <a:gd name="f75" fmla="*/ f62 f28 1"/>
                <a:gd name="f76" fmla="*/ f63 f29 1"/>
                <a:gd name="f77" fmla="*/ f64 f28 1"/>
                <a:gd name="f78" fmla="*/ f65 f29 1"/>
                <a:gd name="f79" fmla="*/ f66 f28 1"/>
                <a:gd name="f80" fmla="*/ f67 f29 1"/>
                <a:gd name="f81" fmla="*/ f68 f28 1"/>
                <a:gd name="f82" fmla="*/ f69 f29 1"/>
                <a:gd name="f83" fmla="*/ f70 f28 1"/>
              </a:gdLst>
              <a:ahLst/>
              <a:cxnLst>
                <a:cxn ang="3cd4">
                  <a:pos x="hc" y="t"/>
                </a:cxn>
                <a:cxn ang="0">
                  <a:pos x="r" y="vc"/>
                </a:cxn>
                <a:cxn ang="cd4">
                  <a:pos x="hc" y="b"/>
                </a:cxn>
                <a:cxn ang="cd2">
                  <a:pos x="l" y="vc"/>
                </a:cxn>
                <a:cxn ang="f48">
                  <a:pos x="f75" y="f76"/>
                </a:cxn>
                <a:cxn ang="f48">
                  <a:pos x="f77" y="f78"/>
                </a:cxn>
                <a:cxn ang="f48">
                  <a:pos x="f79" y="f80"/>
                </a:cxn>
                <a:cxn ang="f48">
                  <a:pos x="f81" y="f82"/>
                </a:cxn>
                <a:cxn ang="f48">
                  <a:pos x="f83" y="f82"/>
                </a:cxn>
                <a:cxn ang="f48">
                  <a:pos x="f75" y="f76"/>
                </a:cxn>
              </a:cxnLst>
              <a:rect l="f71" t="f74" r="f72" b="f73"/>
              <a:pathLst>
                <a:path w="66" h="63">
                  <a:moveTo>
                    <a:pt x="f5" y="f8"/>
                  </a:moveTo>
                  <a:cubicBezTo>
                    <a:pt x="f9" y="f10"/>
                    <a:pt x="f11" y="f12"/>
                    <a:pt x="f13" y="f5"/>
                  </a:cubicBezTo>
                  <a:cubicBezTo>
                    <a:pt x="f14" y="f9"/>
                    <a:pt x="f15" y="f16"/>
                    <a:pt x="f6" y="f10"/>
                  </a:cubicBezTo>
                  <a:cubicBezTo>
                    <a:pt x="f17" y="f18"/>
                    <a:pt x="f15" y="f19"/>
                    <a:pt x="f20" y="f7"/>
                  </a:cubicBezTo>
                  <a:cubicBezTo>
                    <a:pt x="f21" y="f20"/>
                    <a:pt x="f22" y="f17"/>
                    <a:pt x="f23" y="f7"/>
                  </a:cubicBezTo>
                  <a:cubicBezTo>
                    <a:pt x="f24" y="f25"/>
                    <a:pt x="f26" y="f18"/>
                    <a:pt x="f5" y="f8"/>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428" name="Freeform 438">
              <a:extLst>
                <a:ext uri="{FF2B5EF4-FFF2-40B4-BE49-F238E27FC236}">
                  <a16:creationId xmlns:a16="http://schemas.microsoft.com/office/drawing/2014/main" id="{436A6DC1-DA11-94FB-C78E-8DCB8780A967}"/>
                </a:ext>
              </a:extLst>
            </p:cNvPr>
            <p:cNvSpPr/>
            <p:nvPr/>
          </p:nvSpPr>
          <p:spPr>
            <a:xfrm>
              <a:off x="9974878" y="3948388"/>
              <a:ext cx="87316" cy="38103"/>
            </a:xfrm>
            <a:custGeom>
              <a:avLst/>
              <a:gdLst>
                <a:gd name="f0" fmla="val 10800000"/>
                <a:gd name="f1" fmla="val 5400000"/>
                <a:gd name="f2" fmla="val 180"/>
                <a:gd name="f3" fmla="val w"/>
                <a:gd name="f4" fmla="val h"/>
                <a:gd name="f5" fmla="val 0"/>
                <a:gd name="f6" fmla="val 61"/>
                <a:gd name="f7" fmla="val 27"/>
                <a:gd name="f8" fmla="val 17"/>
                <a:gd name="f9" fmla="val 9"/>
                <a:gd name="f10" fmla="val 19"/>
                <a:gd name="f11" fmla="val 38"/>
                <a:gd name="f12" fmla="val 57"/>
                <a:gd name="f13" fmla="val 58"/>
                <a:gd name="f14" fmla="val 3"/>
                <a:gd name="f15" fmla="val 5"/>
                <a:gd name="f16" fmla="val 11"/>
                <a:gd name="f17" fmla="val 23"/>
                <a:gd name="f18" fmla="val 60"/>
                <a:gd name="f19" fmla="val 24"/>
                <a:gd name="f20" fmla="val 56"/>
                <a:gd name="f21" fmla="+- 0 0 -90"/>
                <a:gd name="f22" fmla="*/ f3 1 61"/>
                <a:gd name="f23" fmla="*/ f4 1 27"/>
                <a:gd name="f24" fmla="val f5"/>
                <a:gd name="f25" fmla="val f6"/>
                <a:gd name="f26" fmla="val f7"/>
                <a:gd name="f27" fmla="*/ f21 f0 1"/>
                <a:gd name="f28" fmla="+- f26 0 f24"/>
                <a:gd name="f29" fmla="+- f25 0 f24"/>
                <a:gd name="f30" fmla="*/ f27 1 f2"/>
                <a:gd name="f31" fmla="*/ f29 1 61"/>
                <a:gd name="f32" fmla="*/ f28 1 27"/>
                <a:gd name="f33" fmla="*/ 0 f29 1"/>
                <a:gd name="f34" fmla="*/ 27 f28 1"/>
                <a:gd name="f35" fmla="*/ 0 f28 1"/>
                <a:gd name="f36" fmla="*/ 57 f29 1"/>
                <a:gd name="f37" fmla="*/ 61 f29 1"/>
                <a:gd name="f38" fmla="*/ 5 f28 1"/>
                <a:gd name="f39" fmla="*/ 23 f28 1"/>
                <a:gd name="f40" fmla="*/ 56 f29 1"/>
                <a:gd name="f41" fmla="+- f30 0 f1"/>
                <a:gd name="f42" fmla="*/ f33 1 61"/>
                <a:gd name="f43" fmla="*/ f34 1 27"/>
                <a:gd name="f44" fmla="*/ f35 1 27"/>
                <a:gd name="f45" fmla="*/ f36 1 61"/>
                <a:gd name="f46" fmla="*/ f37 1 61"/>
                <a:gd name="f47" fmla="*/ f38 1 27"/>
                <a:gd name="f48" fmla="*/ f39 1 27"/>
                <a:gd name="f49" fmla="*/ f40 1 61"/>
                <a:gd name="f50" fmla="*/ 0 1 f31"/>
                <a:gd name="f51" fmla="*/ f25 1 f31"/>
                <a:gd name="f52" fmla="*/ 0 1 f32"/>
                <a:gd name="f53" fmla="*/ f26 1 f32"/>
                <a:gd name="f54" fmla="*/ f42 1 f31"/>
                <a:gd name="f55" fmla="*/ f43 1 f32"/>
                <a:gd name="f56" fmla="*/ f44 1 f32"/>
                <a:gd name="f57" fmla="*/ f45 1 f31"/>
                <a:gd name="f58" fmla="*/ f46 1 f31"/>
                <a:gd name="f59" fmla="*/ f47 1 f32"/>
                <a:gd name="f60" fmla="*/ f48 1 f32"/>
                <a:gd name="f61" fmla="*/ f49 1 f31"/>
                <a:gd name="f62" fmla="*/ f50 f22 1"/>
                <a:gd name="f63" fmla="*/ f51 f22 1"/>
                <a:gd name="f64" fmla="*/ f53 f23 1"/>
                <a:gd name="f65" fmla="*/ f52 f23 1"/>
                <a:gd name="f66" fmla="*/ f54 f22 1"/>
                <a:gd name="f67" fmla="*/ f55 f23 1"/>
                <a:gd name="f68" fmla="*/ f56 f23 1"/>
                <a:gd name="f69" fmla="*/ f57 f22 1"/>
                <a:gd name="f70" fmla="*/ f58 f22 1"/>
                <a:gd name="f71" fmla="*/ f59 f23 1"/>
                <a:gd name="f72" fmla="*/ f60 f23 1"/>
                <a:gd name="f73" fmla="*/ f61 f22 1"/>
              </a:gdLst>
              <a:ahLst/>
              <a:cxnLst>
                <a:cxn ang="3cd4">
                  <a:pos x="hc" y="t"/>
                </a:cxn>
                <a:cxn ang="0">
                  <a:pos x="r" y="vc"/>
                </a:cxn>
                <a:cxn ang="cd4">
                  <a:pos x="hc" y="b"/>
                </a:cxn>
                <a:cxn ang="cd2">
                  <a:pos x="l" y="vc"/>
                </a:cxn>
                <a:cxn ang="f41">
                  <a:pos x="f66" y="f67"/>
                </a:cxn>
                <a:cxn ang="f41">
                  <a:pos x="f66" y="f68"/>
                </a:cxn>
                <a:cxn ang="f41">
                  <a:pos x="f69" y="f68"/>
                </a:cxn>
                <a:cxn ang="f41">
                  <a:pos x="f70" y="f71"/>
                </a:cxn>
                <a:cxn ang="f41">
                  <a:pos x="f70" y="f72"/>
                </a:cxn>
                <a:cxn ang="f41">
                  <a:pos x="f73" y="f67"/>
                </a:cxn>
                <a:cxn ang="f41">
                  <a:pos x="f66" y="f67"/>
                </a:cxn>
              </a:cxnLst>
              <a:rect l="f62" t="f65" r="f63" b="f64"/>
              <a:pathLst>
                <a:path w="61" h="27">
                  <a:moveTo>
                    <a:pt x="f5" y="f7"/>
                  </a:moveTo>
                  <a:cubicBezTo>
                    <a:pt x="f5" y="f8"/>
                    <a:pt x="f5" y="f9"/>
                    <a:pt x="f5" y="f5"/>
                  </a:cubicBezTo>
                  <a:cubicBezTo>
                    <a:pt x="f10" y="f5"/>
                    <a:pt x="f11" y="f5"/>
                    <a:pt x="f12" y="f5"/>
                  </a:cubicBezTo>
                  <a:cubicBezTo>
                    <a:pt x="f13" y="f5"/>
                    <a:pt x="f6" y="f14"/>
                    <a:pt x="f6" y="f15"/>
                  </a:cubicBezTo>
                  <a:cubicBezTo>
                    <a:pt x="f6" y="f16"/>
                    <a:pt x="f6" y="f8"/>
                    <a:pt x="f6" y="f17"/>
                  </a:cubicBezTo>
                  <a:cubicBezTo>
                    <a:pt x="f18" y="f19"/>
                    <a:pt x="f12" y="f7"/>
                    <a:pt x="f20" y="f7"/>
                  </a:cubicBezTo>
                  <a:cubicBezTo>
                    <a:pt x="f11" y="f7"/>
                    <a:pt x="f10" y="f7"/>
                    <a:pt x="f5" y="f7"/>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429" name="Freeform 439">
              <a:extLst>
                <a:ext uri="{FF2B5EF4-FFF2-40B4-BE49-F238E27FC236}">
                  <a16:creationId xmlns:a16="http://schemas.microsoft.com/office/drawing/2014/main" id="{76EBF4BD-46F6-C249-9196-5DACE4501D7C}"/>
                </a:ext>
              </a:extLst>
            </p:cNvPr>
            <p:cNvSpPr/>
            <p:nvPr/>
          </p:nvSpPr>
          <p:spPr>
            <a:xfrm>
              <a:off x="8954115" y="4386541"/>
              <a:ext cx="103190" cy="28575"/>
            </a:xfrm>
            <a:custGeom>
              <a:avLst/>
              <a:gdLst>
                <a:gd name="f0" fmla="val 10800000"/>
                <a:gd name="f1" fmla="val 5400000"/>
                <a:gd name="f2" fmla="val 180"/>
                <a:gd name="f3" fmla="val w"/>
                <a:gd name="f4" fmla="val h"/>
                <a:gd name="f5" fmla="val 0"/>
                <a:gd name="f6" fmla="val 72"/>
                <a:gd name="f7" fmla="val 19"/>
                <a:gd name="f8" fmla="val 13"/>
                <a:gd name="f9" fmla="val 7"/>
                <a:gd name="f10" fmla="val 24"/>
                <a:gd name="f11" fmla="val 47"/>
                <a:gd name="f12" fmla="val 48"/>
                <a:gd name="f13" fmla="+- 0 0 -90"/>
                <a:gd name="f14" fmla="*/ f3 1 72"/>
                <a:gd name="f15" fmla="*/ f4 1 19"/>
                <a:gd name="f16" fmla="val f5"/>
                <a:gd name="f17" fmla="val f6"/>
                <a:gd name="f18" fmla="val f7"/>
                <a:gd name="f19" fmla="*/ f13 f0 1"/>
                <a:gd name="f20" fmla="+- f18 0 f16"/>
                <a:gd name="f21" fmla="+- f17 0 f16"/>
                <a:gd name="f22" fmla="*/ f19 1 f2"/>
                <a:gd name="f23" fmla="*/ f21 1 72"/>
                <a:gd name="f24" fmla="*/ f20 1 19"/>
                <a:gd name="f25" fmla="*/ 0 f21 1"/>
                <a:gd name="f26" fmla="*/ 19 f20 1"/>
                <a:gd name="f27" fmla="*/ 0 f20 1"/>
                <a:gd name="f28" fmla="*/ 72 f21 1"/>
                <a:gd name="f29" fmla="+- f22 0 f1"/>
                <a:gd name="f30" fmla="*/ f25 1 72"/>
                <a:gd name="f31" fmla="*/ f26 1 19"/>
                <a:gd name="f32" fmla="*/ f27 1 19"/>
                <a:gd name="f33" fmla="*/ f28 1 72"/>
                <a:gd name="f34" fmla="*/ 0 1 f23"/>
                <a:gd name="f35" fmla="*/ f17 1 f23"/>
                <a:gd name="f36" fmla="*/ 0 1 f24"/>
                <a:gd name="f37" fmla="*/ f18 1 f24"/>
                <a:gd name="f38" fmla="*/ f30 1 f23"/>
                <a:gd name="f39" fmla="*/ f31 1 f24"/>
                <a:gd name="f40" fmla="*/ f32 1 f24"/>
                <a:gd name="f41" fmla="*/ f33 1 f23"/>
                <a:gd name="f42" fmla="*/ f34 f14 1"/>
                <a:gd name="f43" fmla="*/ f35 f14 1"/>
                <a:gd name="f44" fmla="*/ f37 f15 1"/>
                <a:gd name="f45" fmla="*/ f36 f15 1"/>
                <a:gd name="f46" fmla="*/ f38 f14 1"/>
                <a:gd name="f47" fmla="*/ f39 f15 1"/>
                <a:gd name="f48" fmla="*/ f40 f15 1"/>
                <a:gd name="f49" fmla="*/ f41 f14 1"/>
              </a:gdLst>
              <a:ahLst/>
              <a:cxnLst>
                <a:cxn ang="3cd4">
                  <a:pos x="hc" y="t"/>
                </a:cxn>
                <a:cxn ang="0">
                  <a:pos x="r" y="vc"/>
                </a:cxn>
                <a:cxn ang="cd4">
                  <a:pos x="hc" y="b"/>
                </a:cxn>
                <a:cxn ang="cd2">
                  <a:pos x="l" y="vc"/>
                </a:cxn>
                <a:cxn ang="f29">
                  <a:pos x="f46" y="f47"/>
                </a:cxn>
                <a:cxn ang="f29">
                  <a:pos x="f46" y="f48"/>
                </a:cxn>
                <a:cxn ang="f29">
                  <a:pos x="f49" y="f48"/>
                </a:cxn>
                <a:cxn ang="f29">
                  <a:pos x="f49" y="f47"/>
                </a:cxn>
                <a:cxn ang="f29">
                  <a:pos x="f46" y="f47"/>
                </a:cxn>
              </a:cxnLst>
              <a:rect l="f42" t="f45" r="f43" b="f44"/>
              <a:pathLst>
                <a:path w="72" h="19">
                  <a:moveTo>
                    <a:pt x="f5" y="f7"/>
                  </a:moveTo>
                  <a:cubicBezTo>
                    <a:pt x="f5" y="f8"/>
                    <a:pt x="f5" y="f9"/>
                    <a:pt x="f5" y="f5"/>
                  </a:cubicBezTo>
                  <a:cubicBezTo>
                    <a:pt x="f10" y="f5"/>
                    <a:pt x="f11" y="f5"/>
                    <a:pt x="f6" y="f5"/>
                  </a:cubicBezTo>
                  <a:cubicBezTo>
                    <a:pt x="f6" y="f9"/>
                    <a:pt x="f6" y="f8"/>
                    <a:pt x="f6" y="f7"/>
                  </a:cubicBezTo>
                  <a:cubicBezTo>
                    <a:pt x="f12" y="f7"/>
                    <a:pt x="f10" y="f7"/>
                    <a:pt x="f5" y="f7"/>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430" name="Freeform 440">
              <a:extLst>
                <a:ext uri="{FF2B5EF4-FFF2-40B4-BE49-F238E27FC236}">
                  <a16:creationId xmlns:a16="http://schemas.microsoft.com/office/drawing/2014/main" id="{58A93869-1D90-48B8-81F3-7E5FCA74ABE8}"/>
                </a:ext>
              </a:extLst>
            </p:cNvPr>
            <p:cNvSpPr/>
            <p:nvPr/>
          </p:nvSpPr>
          <p:spPr>
            <a:xfrm>
              <a:off x="8944587" y="3508653"/>
              <a:ext cx="104771" cy="28575"/>
            </a:xfrm>
            <a:custGeom>
              <a:avLst/>
              <a:gdLst>
                <a:gd name="f0" fmla="val 10800000"/>
                <a:gd name="f1" fmla="val 5400000"/>
                <a:gd name="f2" fmla="val 180"/>
                <a:gd name="f3" fmla="val w"/>
                <a:gd name="f4" fmla="val h"/>
                <a:gd name="f5" fmla="val 0"/>
                <a:gd name="f6" fmla="val 72"/>
                <a:gd name="f7" fmla="val 20"/>
                <a:gd name="f8" fmla="val 48"/>
                <a:gd name="f9" fmla="val 24"/>
                <a:gd name="f10" fmla="val 14"/>
                <a:gd name="f11" fmla="val 7"/>
                <a:gd name="f12" fmla="val 6"/>
                <a:gd name="f13" fmla="val 13"/>
                <a:gd name="f14" fmla="+- 0 0 -90"/>
                <a:gd name="f15" fmla="*/ f3 1 72"/>
                <a:gd name="f16" fmla="*/ f4 1 20"/>
                <a:gd name="f17" fmla="val f5"/>
                <a:gd name="f18" fmla="val f6"/>
                <a:gd name="f19" fmla="val f7"/>
                <a:gd name="f20" fmla="*/ f14 f0 1"/>
                <a:gd name="f21" fmla="+- f19 0 f17"/>
                <a:gd name="f22" fmla="+- f18 0 f17"/>
                <a:gd name="f23" fmla="*/ f20 1 f2"/>
                <a:gd name="f24" fmla="*/ f22 1 72"/>
                <a:gd name="f25" fmla="*/ f21 1 20"/>
                <a:gd name="f26" fmla="*/ 72 f22 1"/>
                <a:gd name="f27" fmla="*/ 20 f21 1"/>
                <a:gd name="f28" fmla="*/ 0 f22 1"/>
                <a:gd name="f29" fmla="*/ 0 f21 1"/>
                <a:gd name="f30" fmla="+- f23 0 f1"/>
                <a:gd name="f31" fmla="*/ f26 1 72"/>
                <a:gd name="f32" fmla="*/ f27 1 20"/>
                <a:gd name="f33" fmla="*/ f28 1 72"/>
                <a:gd name="f34" fmla="*/ f29 1 20"/>
                <a:gd name="f35" fmla="*/ 0 1 f24"/>
                <a:gd name="f36" fmla="*/ f18 1 f24"/>
                <a:gd name="f37" fmla="*/ 0 1 f25"/>
                <a:gd name="f38" fmla="*/ f19 1 f25"/>
                <a:gd name="f39" fmla="*/ f31 1 f24"/>
                <a:gd name="f40" fmla="*/ f32 1 f25"/>
                <a:gd name="f41" fmla="*/ f33 1 f24"/>
                <a:gd name="f42" fmla="*/ f34 1 f25"/>
                <a:gd name="f43" fmla="*/ f35 f15 1"/>
                <a:gd name="f44" fmla="*/ f36 f15 1"/>
                <a:gd name="f45" fmla="*/ f38 f16 1"/>
                <a:gd name="f46" fmla="*/ f37 f16 1"/>
                <a:gd name="f47" fmla="*/ f39 f15 1"/>
                <a:gd name="f48" fmla="*/ f40 f16 1"/>
                <a:gd name="f49" fmla="*/ f41 f15 1"/>
                <a:gd name="f50" fmla="*/ f42 f16 1"/>
              </a:gdLst>
              <a:ahLst/>
              <a:cxnLst>
                <a:cxn ang="3cd4">
                  <a:pos x="hc" y="t"/>
                </a:cxn>
                <a:cxn ang="0">
                  <a:pos x="r" y="vc"/>
                </a:cxn>
                <a:cxn ang="cd4">
                  <a:pos x="hc" y="b"/>
                </a:cxn>
                <a:cxn ang="cd2">
                  <a:pos x="l" y="vc"/>
                </a:cxn>
                <a:cxn ang="f30">
                  <a:pos x="f47" y="f48"/>
                </a:cxn>
                <a:cxn ang="f30">
                  <a:pos x="f49" y="f48"/>
                </a:cxn>
                <a:cxn ang="f30">
                  <a:pos x="f49" y="f50"/>
                </a:cxn>
                <a:cxn ang="f30">
                  <a:pos x="f47" y="f50"/>
                </a:cxn>
                <a:cxn ang="f30">
                  <a:pos x="f47" y="f48"/>
                </a:cxn>
              </a:cxnLst>
              <a:rect l="f43" t="f46" r="f44" b="f45"/>
              <a:pathLst>
                <a:path w="72" h="20">
                  <a:moveTo>
                    <a:pt x="f6" y="f7"/>
                  </a:moveTo>
                  <a:cubicBezTo>
                    <a:pt x="f8" y="f7"/>
                    <a:pt x="f9" y="f7"/>
                    <a:pt x="f5" y="f7"/>
                  </a:cubicBezTo>
                  <a:cubicBezTo>
                    <a:pt x="f5" y="f10"/>
                    <a:pt x="f5" y="f11"/>
                    <a:pt x="f5" y="f5"/>
                  </a:cubicBezTo>
                  <a:cubicBezTo>
                    <a:pt x="f9" y="f5"/>
                    <a:pt x="f8" y="f5"/>
                    <a:pt x="f6" y="f5"/>
                  </a:cubicBezTo>
                  <a:cubicBezTo>
                    <a:pt x="f6" y="f12"/>
                    <a:pt x="f6" y="f13"/>
                    <a:pt x="f6" y="f7"/>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431" name="Freeform 441">
              <a:extLst>
                <a:ext uri="{FF2B5EF4-FFF2-40B4-BE49-F238E27FC236}">
                  <a16:creationId xmlns:a16="http://schemas.microsoft.com/office/drawing/2014/main" id="{7F6EB884-E183-79D6-C66D-D405274FDB64}"/>
                </a:ext>
              </a:extLst>
            </p:cNvPr>
            <p:cNvSpPr/>
            <p:nvPr/>
          </p:nvSpPr>
          <p:spPr>
            <a:xfrm>
              <a:off x="8950933" y="4319863"/>
              <a:ext cx="106363" cy="31747"/>
            </a:xfrm>
            <a:custGeom>
              <a:avLst/>
              <a:gdLst>
                <a:gd name="f0" fmla="val 10800000"/>
                <a:gd name="f1" fmla="val 5400000"/>
                <a:gd name="f2" fmla="val 180"/>
                <a:gd name="f3" fmla="val w"/>
                <a:gd name="f4" fmla="val h"/>
                <a:gd name="f5" fmla="val 0"/>
                <a:gd name="f6" fmla="val 74"/>
                <a:gd name="f7" fmla="val 21"/>
                <a:gd name="f8" fmla="val 8"/>
                <a:gd name="f9" fmla="val 14"/>
                <a:gd name="f10" fmla="val 50"/>
                <a:gd name="f11" fmla="val 26"/>
                <a:gd name="f12" fmla="val 2"/>
                <a:gd name="f13" fmla="val 20"/>
                <a:gd name="f14" fmla="val 1"/>
                <a:gd name="f15" fmla="val 19"/>
                <a:gd name="f16" fmla="val 18"/>
                <a:gd name="f17" fmla="val 36"/>
                <a:gd name="f18" fmla="val 55"/>
                <a:gd name="f19" fmla="+- 0 0 -90"/>
                <a:gd name="f20" fmla="*/ f3 1 74"/>
                <a:gd name="f21" fmla="*/ f4 1 21"/>
                <a:gd name="f22" fmla="val f5"/>
                <a:gd name="f23" fmla="val f6"/>
                <a:gd name="f24" fmla="val f7"/>
                <a:gd name="f25" fmla="*/ f19 f0 1"/>
                <a:gd name="f26" fmla="+- f24 0 f22"/>
                <a:gd name="f27" fmla="+- f23 0 f22"/>
                <a:gd name="f28" fmla="*/ f25 1 f2"/>
                <a:gd name="f29" fmla="*/ f27 1 74"/>
                <a:gd name="f30" fmla="*/ f26 1 21"/>
                <a:gd name="f31" fmla="*/ 74 f27 1"/>
                <a:gd name="f32" fmla="*/ 0 f26 1"/>
                <a:gd name="f33" fmla="*/ 21 f26 1"/>
                <a:gd name="f34" fmla="*/ 2 f27 1"/>
                <a:gd name="f35" fmla="*/ 1 f27 1"/>
                <a:gd name="f36" fmla="*/ 18 f26 1"/>
                <a:gd name="f37" fmla="*/ 18 f27 1"/>
                <a:gd name="f38" fmla="+- f28 0 f1"/>
                <a:gd name="f39" fmla="*/ f31 1 74"/>
                <a:gd name="f40" fmla="*/ f32 1 21"/>
                <a:gd name="f41" fmla="*/ f33 1 21"/>
                <a:gd name="f42" fmla="*/ f34 1 74"/>
                <a:gd name="f43" fmla="*/ f35 1 74"/>
                <a:gd name="f44" fmla="*/ f36 1 21"/>
                <a:gd name="f45" fmla="*/ f37 1 74"/>
                <a:gd name="f46" fmla="*/ 0 1 f29"/>
                <a:gd name="f47" fmla="*/ f23 1 f29"/>
                <a:gd name="f48" fmla="*/ 0 1 f30"/>
                <a:gd name="f49" fmla="*/ f24 1 f30"/>
                <a:gd name="f50" fmla="*/ f39 1 f29"/>
                <a:gd name="f51" fmla="*/ f40 1 f30"/>
                <a:gd name="f52" fmla="*/ f41 1 f30"/>
                <a:gd name="f53" fmla="*/ f42 1 f29"/>
                <a:gd name="f54" fmla="*/ f43 1 f29"/>
                <a:gd name="f55" fmla="*/ f44 1 f30"/>
                <a:gd name="f56" fmla="*/ f45 1 f29"/>
                <a:gd name="f57" fmla="*/ f46 f20 1"/>
                <a:gd name="f58" fmla="*/ f47 f20 1"/>
                <a:gd name="f59" fmla="*/ f49 f21 1"/>
                <a:gd name="f60" fmla="*/ f48 f21 1"/>
                <a:gd name="f61" fmla="*/ f50 f20 1"/>
                <a:gd name="f62" fmla="*/ f51 f21 1"/>
                <a:gd name="f63" fmla="*/ f52 f21 1"/>
                <a:gd name="f64" fmla="*/ f53 f20 1"/>
                <a:gd name="f65" fmla="*/ f54 f20 1"/>
                <a:gd name="f66" fmla="*/ f55 f21 1"/>
                <a:gd name="f67" fmla="*/ f56 f20 1"/>
              </a:gdLst>
              <a:ahLst/>
              <a:cxnLst>
                <a:cxn ang="3cd4">
                  <a:pos x="hc" y="t"/>
                </a:cxn>
                <a:cxn ang="0">
                  <a:pos x="r" y="vc"/>
                </a:cxn>
                <a:cxn ang="cd4">
                  <a:pos x="hc" y="b"/>
                </a:cxn>
                <a:cxn ang="cd2">
                  <a:pos x="l" y="vc"/>
                </a:cxn>
                <a:cxn ang="f38">
                  <a:pos x="f61" y="f62"/>
                </a:cxn>
                <a:cxn ang="f38">
                  <a:pos x="f61" y="f63"/>
                </a:cxn>
                <a:cxn ang="f38">
                  <a:pos x="f64" y="f63"/>
                </a:cxn>
                <a:cxn ang="f38">
                  <a:pos x="f65" y="f66"/>
                </a:cxn>
                <a:cxn ang="f38">
                  <a:pos x="f67" y="f62"/>
                </a:cxn>
                <a:cxn ang="f38">
                  <a:pos x="f61" y="f62"/>
                </a:cxn>
              </a:cxnLst>
              <a:rect l="f57" t="f60" r="f58" b="f59"/>
              <a:pathLst>
                <a:path w="74" h="21">
                  <a:moveTo>
                    <a:pt x="f6" y="f5"/>
                  </a:moveTo>
                  <a:cubicBezTo>
                    <a:pt x="f6" y="f8"/>
                    <a:pt x="f6" y="f9"/>
                    <a:pt x="f6" y="f7"/>
                  </a:cubicBezTo>
                  <a:cubicBezTo>
                    <a:pt x="f10" y="f7"/>
                    <a:pt x="f11" y="f7"/>
                    <a:pt x="f12" y="f7"/>
                  </a:cubicBezTo>
                  <a:cubicBezTo>
                    <a:pt x="f12" y="f13"/>
                    <a:pt x="f14" y="f15"/>
                    <a:pt x="f14" y="f16"/>
                  </a:cubicBezTo>
                  <a:cubicBezTo>
                    <a:pt x="f5" y="f5"/>
                    <a:pt x="f5" y="f5"/>
                    <a:pt x="f16" y="f5"/>
                  </a:cubicBezTo>
                  <a:cubicBezTo>
                    <a:pt x="f17" y="f5"/>
                    <a:pt x="f18" y="f5"/>
                    <a:pt x="f6" y="f5"/>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432" name="Freeform 442">
              <a:extLst>
                <a:ext uri="{FF2B5EF4-FFF2-40B4-BE49-F238E27FC236}">
                  <a16:creationId xmlns:a16="http://schemas.microsoft.com/office/drawing/2014/main" id="{E1CF9668-2471-0BEE-C92A-94C85FFFC85E}"/>
                </a:ext>
              </a:extLst>
            </p:cNvPr>
            <p:cNvSpPr/>
            <p:nvPr/>
          </p:nvSpPr>
          <p:spPr>
            <a:xfrm>
              <a:off x="8944587" y="3443566"/>
              <a:ext cx="104771" cy="30166"/>
            </a:xfrm>
            <a:custGeom>
              <a:avLst/>
              <a:gdLst>
                <a:gd name="f0" fmla="val 10800000"/>
                <a:gd name="f1" fmla="val 5400000"/>
                <a:gd name="f2" fmla="val 180"/>
                <a:gd name="f3" fmla="val w"/>
                <a:gd name="f4" fmla="val h"/>
                <a:gd name="f5" fmla="val 0"/>
                <a:gd name="f6" fmla="val 72"/>
                <a:gd name="f7" fmla="val 21"/>
                <a:gd name="f8" fmla="val 48"/>
                <a:gd name="f9" fmla="val 24"/>
                <a:gd name="f10" fmla="val 14"/>
                <a:gd name="f11" fmla="val 8"/>
                <a:gd name="f12" fmla="val 7"/>
                <a:gd name="f13" fmla="val 13"/>
                <a:gd name="f14" fmla="+- 0 0 -90"/>
                <a:gd name="f15" fmla="*/ f3 1 72"/>
                <a:gd name="f16" fmla="*/ f4 1 21"/>
                <a:gd name="f17" fmla="val f5"/>
                <a:gd name="f18" fmla="val f6"/>
                <a:gd name="f19" fmla="val f7"/>
                <a:gd name="f20" fmla="*/ f14 f0 1"/>
                <a:gd name="f21" fmla="+- f19 0 f17"/>
                <a:gd name="f22" fmla="+- f18 0 f17"/>
                <a:gd name="f23" fmla="*/ f20 1 f2"/>
                <a:gd name="f24" fmla="*/ f22 1 72"/>
                <a:gd name="f25" fmla="*/ f21 1 21"/>
                <a:gd name="f26" fmla="*/ 72 f22 1"/>
                <a:gd name="f27" fmla="*/ 21 f21 1"/>
                <a:gd name="f28" fmla="*/ 0 f22 1"/>
                <a:gd name="f29" fmla="*/ 0 f21 1"/>
                <a:gd name="f30" fmla="+- f23 0 f1"/>
                <a:gd name="f31" fmla="*/ f26 1 72"/>
                <a:gd name="f32" fmla="*/ f27 1 21"/>
                <a:gd name="f33" fmla="*/ f28 1 72"/>
                <a:gd name="f34" fmla="*/ f29 1 21"/>
                <a:gd name="f35" fmla="*/ 0 1 f24"/>
                <a:gd name="f36" fmla="*/ f18 1 f24"/>
                <a:gd name="f37" fmla="*/ 0 1 f25"/>
                <a:gd name="f38" fmla="*/ f19 1 f25"/>
                <a:gd name="f39" fmla="*/ f31 1 f24"/>
                <a:gd name="f40" fmla="*/ f32 1 f25"/>
                <a:gd name="f41" fmla="*/ f33 1 f24"/>
                <a:gd name="f42" fmla="*/ f34 1 f25"/>
                <a:gd name="f43" fmla="*/ f35 f15 1"/>
                <a:gd name="f44" fmla="*/ f36 f15 1"/>
                <a:gd name="f45" fmla="*/ f38 f16 1"/>
                <a:gd name="f46" fmla="*/ f37 f16 1"/>
                <a:gd name="f47" fmla="*/ f39 f15 1"/>
                <a:gd name="f48" fmla="*/ f40 f16 1"/>
                <a:gd name="f49" fmla="*/ f41 f15 1"/>
                <a:gd name="f50" fmla="*/ f42 f16 1"/>
              </a:gdLst>
              <a:ahLst/>
              <a:cxnLst>
                <a:cxn ang="3cd4">
                  <a:pos x="hc" y="t"/>
                </a:cxn>
                <a:cxn ang="0">
                  <a:pos x="r" y="vc"/>
                </a:cxn>
                <a:cxn ang="cd4">
                  <a:pos x="hc" y="b"/>
                </a:cxn>
                <a:cxn ang="cd2">
                  <a:pos x="l" y="vc"/>
                </a:cxn>
                <a:cxn ang="f30">
                  <a:pos x="f47" y="f48"/>
                </a:cxn>
                <a:cxn ang="f30">
                  <a:pos x="f49" y="f48"/>
                </a:cxn>
                <a:cxn ang="f30">
                  <a:pos x="f49" y="f50"/>
                </a:cxn>
                <a:cxn ang="f30">
                  <a:pos x="f47" y="f50"/>
                </a:cxn>
                <a:cxn ang="f30">
                  <a:pos x="f47" y="f48"/>
                </a:cxn>
              </a:cxnLst>
              <a:rect l="f43" t="f46" r="f44" b="f45"/>
              <a:pathLst>
                <a:path w="72" h="21">
                  <a:moveTo>
                    <a:pt x="f6" y="f7"/>
                  </a:moveTo>
                  <a:cubicBezTo>
                    <a:pt x="f8" y="f7"/>
                    <a:pt x="f9" y="f7"/>
                    <a:pt x="f5" y="f7"/>
                  </a:cubicBezTo>
                  <a:cubicBezTo>
                    <a:pt x="f5" y="f10"/>
                    <a:pt x="f5" y="f11"/>
                    <a:pt x="f5" y="f5"/>
                  </a:cubicBezTo>
                  <a:cubicBezTo>
                    <a:pt x="f9" y="f5"/>
                    <a:pt x="f8" y="f5"/>
                    <a:pt x="f6" y="f5"/>
                  </a:cubicBezTo>
                  <a:cubicBezTo>
                    <a:pt x="f6" y="f12"/>
                    <a:pt x="f6" y="f13"/>
                    <a:pt x="f6" y="f7"/>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433" name="Freeform 443">
              <a:extLst>
                <a:ext uri="{FF2B5EF4-FFF2-40B4-BE49-F238E27FC236}">
                  <a16:creationId xmlns:a16="http://schemas.microsoft.com/office/drawing/2014/main" id="{42A9ECBF-A1D0-7509-07A4-9E1352364410}"/>
                </a:ext>
              </a:extLst>
            </p:cNvPr>
            <p:cNvSpPr/>
            <p:nvPr/>
          </p:nvSpPr>
          <p:spPr>
            <a:xfrm>
              <a:off x="10438424" y="5124727"/>
              <a:ext cx="84133" cy="90489"/>
            </a:xfrm>
            <a:custGeom>
              <a:avLst/>
              <a:gdLst>
                <a:gd name="f0" fmla="val 10800000"/>
                <a:gd name="f1" fmla="val 5400000"/>
                <a:gd name="f2" fmla="val 180"/>
                <a:gd name="f3" fmla="val w"/>
                <a:gd name="f4" fmla="val h"/>
                <a:gd name="f5" fmla="val 0"/>
                <a:gd name="f6" fmla="val 58"/>
                <a:gd name="f7" fmla="val 63"/>
                <a:gd name="f8" fmla="val 43"/>
                <a:gd name="f9" fmla="val 46"/>
                <a:gd name="f10" fmla="val 36"/>
                <a:gd name="f11" fmla="val 25"/>
                <a:gd name="f12" fmla="val 15"/>
                <a:gd name="f13" fmla="val 12"/>
                <a:gd name="f14" fmla="val 9"/>
                <a:gd name="f15" fmla="val 44"/>
                <a:gd name="f16" fmla="val 7"/>
                <a:gd name="f17" fmla="val 45"/>
                <a:gd name="f18" fmla="val 4"/>
                <a:gd name="f19" fmla="val 49"/>
                <a:gd name="f20" fmla="val 2"/>
                <a:gd name="f21" fmla="val 51"/>
                <a:gd name="f22" fmla="val 53"/>
                <a:gd name="f23" fmla="val 57"/>
                <a:gd name="f24" fmla="val 22"/>
                <a:gd name="f25" fmla="val 38"/>
                <a:gd name="f26" fmla="val 55"/>
                <a:gd name="f27" fmla="val 60"/>
                <a:gd name="f28" fmla="val 50"/>
                <a:gd name="f29" fmla="val 62"/>
                <a:gd name="f30" fmla="val 8"/>
                <a:gd name="f31" fmla="val 6"/>
                <a:gd name="f32" fmla="val 3"/>
                <a:gd name="f33" fmla="val 59"/>
                <a:gd name="f34" fmla="val 5"/>
                <a:gd name="f35" fmla="val 19"/>
                <a:gd name="f36" fmla="val 48"/>
                <a:gd name="f37" fmla="val 31"/>
                <a:gd name="f38" fmla="+- 0 0 -90"/>
                <a:gd name="f39" fmla="*/ f3 1 58"/>
                <a:gd name="f40" fmla="*/ f4 1 63"/>
                <a:gd name="f41" fmla="val f5"/>
                <a:gd name="f42" fmla="val f6"/>
                <a:gd name="f43" fmla="val f7"/>
                <a:gd name="f44" fmla="*/ f38 f0 1"/>
                <a:gd name="f45" fmla="+- f43 0 f41"/>
                <a:gd name="f46" fmla="+- f42 0 f41"/>
                <a:gd name="f47" fmla="*/ f44 1 f2"/>
                <a:gd name="f48" fmla="*/ f46 1 58"/>
                <a:gd name="f49" fmla="*/ f45 1 63"/>
                <a:gd name="f50" fmla="*/ 43 f46 1"/>
                <a:gd name="f51" fmla="*/ 46 f45 1"/>
                <a:gd name="f52" fmla="*/ 15 f45 1"/>
                <a:gd name="f53" fmla="*/ 44 f46 1"/>
                <a:gd name="f54" fmla="*/ 7 f45 1"/>
                <a:gd name="f55" fmla="*/ 51 f46 1"/>
                <a:gd name="f56" fmla="*/ 0 f45 1"/>
                <a:gd name="f57" fmla="*/ 57 f46 1"/>
                <a:gd name="f58" fmla="*/ 53 f45 1"/>
                <a:gd name="f59" fmla="*/ 50 f46 1"/>
                <a:gd name="f60" fmla="*/ 60 f45 1"/>
                <a:gd name="f61" fmla="*/ 8 f46 1"/>
                <a:gd name="f62" fmla="*/ 63 f45 1"/>
                <a:gd name="f63" fmla="*/ 0 f46 1"/>
                <a:gd name="f64" fmla="*/ 57 f45 1"/>
                <a:gd name="f65" fmla="*/ 50 f45 1"/>
                <a:gd name="f66" fmla="+- f47 0 f1"/>
                <a:gd name="f67" fmla="*/ f50 1 58"/>
                <a:gd name="f68" fmla="*/ f51 1 63"/>
                <a:gd name="f69" fmla="*/ f52 1 63"/>
                <a:gd name="f70" fmla="*/ f53 1 58"/>
                <a:gd name="f71" fmla="*/ f54 1 63"/>
                <a:gd name="f72" fmla="*/ f55 1 58"/>
                <a:gd name="f73" fmla="*/ f56 1 63"/>
                <a:gd name="f74" fmla="*/ f57 1 58"/>
                <a:gd name="f75" fmla="*/ f58 1 63"/>
                <a:gd name="f76" fmla="*/ f59 1 58"/>
                <a:gd name="f77" fmla="*/ f60 1 63"/>
                <a:gd name="f78" fmla="*/ f61 1 58"/>
                <a:gd name="f79" fmla="*/ f62 1 63"/>
                <a:gd name="f80" fmla="*/ f63 1 58"/>
                <a:gd name="f81" fmla="*/ f64 1 63"/>
                <a:gd name="f82" fmla="*/ f65 1 63"/>
                <a:gd name="f83" fmla="*/ 0 1 f48"/>
                <a:gd name="f84" fmla="*/ f42 1 f48"/>
                <a:gd name="f85" fmla="*/ 0 1 f49"/>
                <a:gd name="f86" fmla="*/ f43 1 f49"/>
                <a:gd name="f87" fmla="*/ f67 1 f48"/>
                <a:gd name="f88" fmla="*/ f68 1 f49"/>
                <a:gd name="f89" fmla="*/ f69 1 f49"/>
                <a:gd name="f90" fmla="*/ f70 1 f48"/>
                <a:gd name="f91" fmla="*/ f71 1 f49"/>
                <a:gd name="f92" fmla="*/ f72 1 f48"/>
                <a:gd name="f93" fmla="*/ f73 1 f49"/>
                <a:gd name="f94" fmla="*/ f74 1 f48"/>
                <a:gd name="f95" fmla="*/ f75 1 f49"/>
                <a:gd name="f96" fmla="*/ f76 1 f48"/>
                <a:gd name="f97" fmla="*/ f77 1 f49"/>
                <a:gd name="f98" fmla="*/ f78 1 f48"/>
                <a:gd name="f99" fmla="*/ f79 1 f49"/>
                <a:gd name="f100" fmla="*/ f80 1 f48"/>
                <a:gd name="f101" fmla="*/ f81 1 f49"/>
                <a:gd name="f102" fmla="*/ f82 1 f49"/>
                <a:gd name="f103" fmla="*/ f83 f39 1"/>
                <a:gd name="f104" fmla="*/ f84 f39 1"/>
                <a:gd name="f105" fmla="*/ f86 f40 1"/>
                <a:gd name="f106" fmla="*/ f85 f40 1"/>
                <a:gd name="f107" fmla="*/ f87 f39 1"/>
                <a:gd name="f108" fmla="*/ f88 f40 1"/>
                <a:gd name="f109" fmla="*/ f89 f40 1"/>
                <a:gd name="f110" fmla="*/ f90 f39 1"/>
                <a:gd name="f111" fmla="*/ f91 f40 1"/>
                <a:gd name="f112" fmla="*/ f92 f39 1"/>
                <a:gd name="f113" fmla="*/ f93 f40 1"/>
                <a:gd name="f114" fmla="*/ f94 f39 1"/>
                <a:gd name="f115" fmla="*/ f95 f40 1"/>
                <a:gd name="f116" fmla="*/ f96 f39 1"/>
                <a:gd name="f117" fmla="*/ f97 f40 1"/>
                <a:gd name="f118" fmla="*/ f98 f39 1"/>
                <a:gd name="f119" fmla="*/ f99 f40 1"/>
                <a:gd name="f120" fmla="*/ f100 f39 1"/>
                <a:gd name="f121" fmla="*/ f101 f40 1"/>
                <a:gd name="f122" fmla="*/ f102 f40 1"/>
              </a:gdLst>
              <a:ahLst/>
              <a:cxnLst>
                <a:cxn ang="3cd4">
                  <a:pos x="hc" y="t"/>
                </a:cxn>
                <a:cxn ang="0">
                  <a:pos x="r" y="vc"/>
                </a:cxn>
                <a:cxn ang="cd4">
                  <a:pos x="hc" y="b"/>
                </a:cxn>
                <a:cxn ang="cd2">
                  <a:pos x="l" y="vc"/>
                </a:cxn>
                <a:cxn ang="f66">
                  <a:pos x="f107" y="f108"/>
                </a:cxn>
                <a:cxn ang="f66">
                  <a:pos x="f107" y="f109"/>
                </a:cxn>
                <a:cxn ang="f66">
                  <a:pos x="f110" y="f111"/>
                </a:cxn>
                <a:cxn ang="f66">
                  <a:pos x="f112" y="f113"/>
                </a:cxn>
                <a:cxn ang="f66">
                  <a:pos x="f114" y="f111"/>
                </a:cxn>
                <a:cxn ang="f66">
                  <a:pos x="f114" y="f115"/>
                </a:cxn>
                <a:cxn ang="f66">
                  <a:pos x="f116" y="f117"/>
                </a:cxn>
                <a:cxn ang="f66">
                  <a:pos x="f118" y="f119"/>
                </a:cxn>
                <a:cxn ang="f66">
                  <a:pos x="f120" y="f121"/>
                </a:cxn>
                <a:cxn ang="f66">
                  <a:pos x="f118" y="f122"/>
                </a:cxn>
                <a:cxn ang="f66">
                  <a:pos x="f107" y="f108"/>
                </a:cxn>
              </a:cxnLst>
              <a:rect l="f103" t="f106" r="f104" b="f105"/>
              <a:pathLst>
                <a:path w="58" h="63">
                  <a:moveTo>
                    <a:pt x="f8" y="f9"/>
                  </a:moveTo>
                  <a:cubicBezTo>
                    <a:pt x="f8" y="f10"/>
                    <a:pt x="f8" y="f11"/>
                    <a:pt x="f8" y="f12"/>
                  </a:cubicBezTo>
                  <a:cubicBezTo>
                    <a:pt x="f8" y="f13"/>
                    <a:pt x="f8" y="f14"/>
                    <a:pt x="f15" y="f16"/>
                  </a:cubicBezTo>
                  <a:cubicBezTo>
                    <a:pt x="f17" y="f18"/>
                    <a:pt x="f19" y="f20"/>
                    <a:pt x="f21" y="f5"/>
                  </a:cubicBezTo>
                  <a:cubicBezTo>
                    <a:pt x="f22" y="f20"/>
                    <a:pt x="f23" y="f18"/>
                    <a:pt x="f23" y="f16"/>
                  </a:cubicBezTo>
                  <a:cubicBezTo>
                    <a:pt x="f6" y="f24"/>
                    <a:pt x="f6" y="f25"/>
                    <a:pt x="f23" y="f22"/>
                  </a:cubicBezTo>
                  <a:cubicBezTo>
                    <a:pt x="f23" y="f26"/>
                    <a:pt x="f22" y="f27"/>
                    <a:pt x="f28" y="f27"/>
                  </a:cubicBezTo>
                  <a:cubicBezTo>
                    <a:pt x="f10" y="f29"/>
                    <a:pt x="f24" y="f7"/>
                    <a:pt x="f30" y="f7"/>
                  </a:cubicBezTo>
                  <a:cubicBezTo>
                    <a:pt x="f31" y="f7"/>
                    <a:pt x="f32" y="f33"/>
                    <a:pt x="f5" y="f23"/>
                  </a:cubicBezTo>
                  <a:cubicBezTo>
                    <a:pt x="f32" y="f26"/>
                    <a:pt x="f34" y="f21"/>
                    <a:pt x="f30" y="f28"/>
                  </a:cubicBezTo>
                  <a:cubicBezTo>
                    <a:pt x="f35" y="f36"/>
                    <a:pt x="f37" y="f36"/>
                    <a:pt x="f8" y="f9"/>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434" name="Freeform 444">
              <a:extLst>
                <a:ext uri="{FF2B5EF4-FFF2-40B4-BE49-F238E27FC236}">
                  <a16:creationId xmlns:a16="http://schemas.microsoft.com/office/drawing/2014/main" id="{5268629A-CD94-0807-6225-CA9882DAABC1}"/>
                </a:ext>
              </a:extLst>
            </p:cNvPr>
            <p:cNvSpPr/>
            <p:nvPr/>
          </p:nvSpPr>
          <p:spPr>
            <a:xfrm>
              <a:off x="10459062" y="4291288"/>
              <a:ext cx="95253" cy="33339"/>
            </a:xfrm>
            <a:custGeom>
              <a:avLst/>
              <a:gdLst>
                <a:gd name="f0" fmla="val 10800000"/>
                <a:gd name="f1" fmla="val 5400000"/>
                <a:gd name="f2" fmla="val 180"/>
                <a:gd name="f3" fmla="val w"/>
                <a:gd name="f4" fmla="val h"/>
                <a:gd name="f5" fmla="val 0"/>
                <a:gd name="f6" fmla="val 66"/>
                <a:gd name="f7" fmla="val 23"/>
                <a:gd name="f8" fmla="val 34"/>
                <a:gd name="f9" fmla="val 40"/>
                <a:gd name="f10" fmla="val 47"/>
                <a:gd name="f11" fmla="val 54"/>
                <a:gd name="f12" fmla="val 61"/>
                <a:gd name="f13" fmla="val 64"/>
                <a:gd name="f14" fmla="val 5"/>
                <a:gd name="f15" fmla="val 65"/>
                <a:gd name="f16" fmla="val 11"/>
                <a:gd name="f17" fmla="val 18"/>
                <a:gd name="f18" fmla="val 22"/>
                <a:gd name="f19" fmla="val 55"/>
                <a:gd name="f20" fmla="val 25"/>
                <a:gd name="f21" fmla="val 7"/>
                <a:gd name="f22" fmla="val 1"/>
                <a:gd name="f23" fmla="val 15"/>
                <a:gd name="f24" fmla="val 6"/>
                <a:gd name="f25" fmla="val 4"/>
                <a:gd name="f26" fmla="val 19"/>
                <a:gd name="f27" fmla="val 26"/>
                <a:gd name="f28" fmla="+- 0 0 -90"/>
                <a:gd name="f29" fmla="*/ f3 1 66"/>
                <a:gd name="f30" fmla="*/ f4 1 23"/>
                <a:gd name="f31" fmla="val f5"/>
                <a:gd name="f32" fmla="val f6"/>
                <a:gd name="f33" fmla="val f7"/>
                <a:gd name="f34" fmla="*/ f28 f0 1"/>
                <a:gd name="f35" fmla="+- f33 0 f31"/>
                <a:gd name="f36" fmla="+- f32 0 f31"/>
                <a:gd name="f37" fmla="*/ f34 1 f2"/>
                <a:gd name="f38" fmla="*/ f36 1 66"/>
                <a:gd name="f39" fmla="*/ f35 1 23"/>
                <a:gd name="f40" fmla="*/ 34 f36 1"/>
                <a:gd name="f41" fmla="*/ 0 f35 1"/>
                <a:gd name="f42" fmla="*/ 54 f36 1"/>
                <a:gd name="f43" fmla="*/ 65 f36 1"/>
                <a:gd name="f44" fmla="*/ 11 f35 1"/>
                <a:gd name="f45" fmla="*/ 55 f36 1"/>
                <a:gd name="f46" fmla="*/ 22 f35 1"/>
                <a:gd name="f47" fmla="*/ 11 f36 1"/>
                <a:gd name="f48" fmla="*/ 1 f36 1"/>
                <a:gd name="f49" fmla="+- f37 0 f1"/>
                <a:gd name="f50" fmla="*/ f40 1 66"/>
                <a:gd name="f51" fmla="*/ f41 1 23"/>
                <a:gd name="f52" fmla="*/ f42 1 66"/>
                <a:gd name="f53" fmla="*/ f43 1 66"/>
                <a:gd name="f54" fmla="*/ f44 1 23"/>
                <a:gd name="f55" fmla="*/ f45 1 66"/>
                <a:gd name="f56" fmla="*/ f46 1 23"/>
                <a:gd name="f57" fmla="*/ f47 1 66"/>
                <a:gd name="f58" fmla="*/ f48 1 66"/>
                <a:gd name="f59" fmla="*/ 0 1 f38"/>
                <a:gd name="f60" fmla="*/ f32 1 f38"/>
                <a:gd name="f61" fmla="*/ 0 1 f39"/>
                <a:gd name="f62" fmla="*/ f33 1 f39"/>
                <a:gd name="f63" fmla="*/ f50 1 f38"/>
                <a:gd name="f64" fmla="*/ f51 1 f39"/>
                <a:gd name="f65" fmla="*/ f52 1 f38"/>
                <a:gd name="f66" fmla="*/ f53 1 f38"/>
                <a:gd name="f67" fmla="*/ f54 1 f39"/>
                <a:gd name="f68" fmla="*/ f55 1 f38"/>
                <a:gd name="f69" fmla="*/ f56 1 f39"/>
                <a:gd name="f70" fmla="*/ f57 1 f38"/>
                <a:gd name="f71" fmla="*/ f58 1 f38"/>
                <a:gd name="f72" fmla="*/ f59 f29 1"/>
                <a:gd name="f73" fmla="*/ f60 f29 1"/>
                <a:gd name="f74" fmla="*/ f62 f30 1"/>
                <a:gd name="f75" fmla="*/ f61 f30 1"/>
                <a:gd name="f76" fmla="*/ f63 f29 1"/>
                <a:gd name="f77" fmla="*/ f64 f30 1"/>
                <a:gd name="f78" fmla="*/ f65 f29 1"/>
                <a:gd name="f79" fmla="*/ f66 f29 1"/>
                <a:gd name="f80" fmla="*/ f67 f30 1"/>
                <a:gd name="f81" fmla="*/ f68 f29 1"/>
                <a:gd name="f82" fmla="*/ f69 f30 1"/>
                <a:gd name="f83" fmla="*/ f70 f29 1"/>
                <a:gd name="f84" fmla="*/ f71 f29 1"/>
              </a:gdLst>
              <a:ahLst/>
              <a:cxnLst>
                <a:cxn ang="3cd4">
                  <a:pos x="hc" y="t"/>
                </a:cxn>
                <a:cxn ang="0">
                  <a:pos x="r" y="vc"/>
                </a:cxn>
                <a:cxn ang="cd4">
                  <a:pos x="hc" y="b"/>
                </a:cxn>
                <a:cxn ang="cd2">
                  <a:pos x="l" y="vc"/>
                </a:cxn>
                <a:cxn ang="f49">
                  <a:pos x="f76" y="f77"/>
                </a:cxn>
                <a:cxn ang="f49">
                  <a:pos x="f78" y="f77"/>
                </a:cxn>
                <a:cxn ang="f49">
                  <a:pos x="f79" y="f80"/>
                </a:cxn>
                <a:cxn ang="f49">
                  <a:pos x="f81" y="f82"/>
                </a:cxn>
                <a:cxn ang="f49">
                  <a:pos x="f83" y="f82"/>
                </a:cxn>
                <a:cxn ang="f49">
                  <a:pos x="f84" y="f80"/>
                </a:cxn>
                <a:cxn ang="f49">
                  <a:pos x="f83" y="f77"/>
                </a:cxn>
                <a:cxn ang="f49">
                  <a:pos x="f76" y="f77"/>
                </a:cxn>
                <a:cxn ang="f49">
                  <a:pos x="f76" y="f77"/>
                </a:cxn>
              </a:cxnLst>
              <a:rect l="f72" t="f75" r="f73" b="f74"/>
              <a:pathLst>
                <a:path w="66" h="23">
                  <a:moveTo>
                    <a:pt x="f8" y="f5"/>
                  </a:moveTo>
                  <a:cubicBezTo>
                    <a:pt x="f9" y="f5"/>
                    <a:pt x="f10" y="f5"/>
                    <a:pt x="f11" y="f5"/>
                  </a:cubicBezTo>
                  <a:cubicBezTo>
                    <a:pt x="f12" y="f5"/>
                    <a:pt x="f13" y="f14"/>
                    <a:pt x="f15" y="f16"/>
                  </a:cubicBezTo>
                  <a:cubicBezTo>
                    <a:pt x="f6" y="f17"/>
                    <a:pt x="f12" y="f18"/>
                    <a:pt x="f19" y="f18"/>
                  </a:cubicBezTo>
                  <a:cubicBezTo>
                    <a:pt x="f9" y="f7"/>
                    <a:pt x="f20" y="f7"/>
                    <a:pt x="f16" y="f18"/>
                  </a:cubicBezTo>
                  <a:cubicBezTo>
                    <a:pt x="f21" y="f18"/>
                    <a:pt x="f22" y="f23"/>
                    <a:pt x="f22" y="f16"/>
                  </a:cubicBezTo>
                  <a:cubicBezTo>
                    <a:pt x="f5" y="f24"/>
                    <a:pt x="f25" y="f5"/>
                    <a:pt x="f16" y="f5"/>
                  </a:cubicBezTo>
                  <a:cubicBezTo>
                    <a:pt x="f26" y="f5"/>
                    <a:pt x="f27" y="f5"/>
                    <a:pt x="f8" y="f5"/>
                  </a:cubicBezTo>
                  <a:cubicBezTo>
                    <a:pt x="f8" y="f5"/>
                    <a:pt x="f8" y="f5"/>
                    <a:pt x="f8" y="f5"/>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435" name="Freeform 445">
              <a:extLst>
                <a:ext uri="{FF2B5EF4-FFF2-40B4-BE49-F238E27FC236}">
                  <a16:creationId xmlns:a16="http://schemas.microsoft.com/office/drawing/2014/main" id="{794CE856-6EDD-8DDE-6EAA-23DF156273A6}"/>
                </a:ext>
              </a:extLst>
            </p:cNvPr>
            <p:cNvSpPr/>
            <p:nvPr/>
          </p:nvSpPr>
          <p:spPr>
            <a:xfrm>
              <a:off x="10457471" y="4661172"/>
              <a:ext cx="92070" cy="33339"/>
            </a:xfrm>
            <a:custGeom>
              <a:avLst/>
              <a:gdLst>
                <a:gd name="f0" fmla="val 10800000"/>
                <a:gd name="f1" fmla="val 5400000"/>
                <a:gd name="f2" fmla="val 180"/>
                <a:gd name="f3" fmla="val w"/>
                <a:gd name="f4" fmla="val h"/>
                <a:gd name="f5" fmla="val 0"/>
                <a:gd name="f6" fmla="val 64"/>
                <a:gd name="f7" fmla="val 23"/>
                <a:gd name="f8" fmla="val 32"/>
                <a:gd name="f9" fmla="val 39"/>
                <a:gd name="f10" fmla="val 46"/>
                <a:gd name="f11" fmla="val 53"/>
                <a:gd name="f12" fmla="val 61"/>
                <a:gd name="f13" fmla="val 5"/>
                <a:gd name="f14" fmla="val 11"/>
                <a:gd name="f15" fmla="val 18"/>
                <a:gd name="f16" fmla="val 22"/>
                <a:gd name="f17" fmla="val 54"/>
                <a:gd name="f18" fmla="val 40"/>
                <a:gd name="f19" fmla="val 25"/>
                <a:gd name="f20" fmla="val 10"/>
                <a:gd name="f21" fmla="val 4"/>
                <a:gd name="f22" fmla="val 1"/>
                <a:gd name="f23" fmla="+- 0 0 -90"/>
                <a:gd name="f24" fmla="*/ f3 1 64"/>
                <a:gd name="f25" fmla="*/ f4 1 23"/>
                <a:gd name="f26" fmla="val f5"/>
                <a:gd name="f27" fmla="val f6"/>
                <a:gd name="f28" fmla="val f7"/>
                <a:gd name="f29" fmla="*/ f23 f0 1"/>
                <a:gd name="f30" fmla="+- f28 0 f26"/>
                <a:gd name="f31" fmla="+- f27 0 f26"/>
                <a:gd name="f32" fmla="*/ f29 1 f2"/>
                <a:gd name="f33" fmla="*/ f31 1 64"/>
                <a:gd name="f34" fmla="*/ f30 1 23"/>
                <a:gd name="f35" fmla="*/ 32 f31 1"/>
                <a:gd name="f36" fmla="*/ 0 f30 1"/>
                <a:gd name="f37" fmla="*/ 53 f31 1"/>
                <a:gd name="f38" fmla="*/ 64 f31 1"/>
                <a:gd name="f39" fmla="*/ 11 f30 1"/>
                <a:gd name="f40" fmla="*/ 54 f31 1"/>
                <a:gd name="f41" fmla="*/ 23 f30 1"/>
                <a:gd name="f42" fmla="*/ 10 f31 1"/>
                <a:gd name="f43" fmla="*/ 0 f31 1"/>
                <a:gd name="f44" fmla="*/ 11 f31 1"/>
                <a:gd name="f45" fmla="+- f32 0 f1"/>
                <a:gd name="f46" fmla="*/ f35 1 64"/>
                <a:gd name="f47" fmla="*/ f36 1 23"/>
                <a:gd name="f48" fmla="*/ f37 1 64"/>
                <a:gd name="f49" fmla="*/ f38 1 64"/>
                <a:gd name="f50" fmla="*/ f39 1 23"/>
                <a:gd name="f51" fmla="*/ f40 1 64"/>
                <a:gd name="f52" fmla="*/ f41 1 23"/>
                <a:gd name="f53" fmla="*/ f42 1 64"/>
                <a:gd name="f54" fmla="*/ f43 1 64"/>
                <a:gd name="f55" fmla="*/ f44 1 64"/>
                <a:gd name="f56" fmla="*/ 0 1 f33"/>
                <a:gd name="f57" fmla="*/ f27 1 f33"/>
                <a:gd name="f58" fmla="*/ 0 1 f34"/>
                <a:gd name="f59" fmla="*/ f28 1 f34"/>
                <a:gd name="f60" fmla="*/ f46 1 f33"/>
                <a:gd name="f61" fmla="*/ f47 1 f34"/>
                <a:gd name="f62" fmla="*/ f48 1 f33"/>
                <a:gd name="f63" fmla="*/ f49 1 f33"/>
                <a:gd name="f64" fmla="*/ f50 1 f34"/>
                <a:gd name="f65" fmla="*/ f51 1 f33"/>
                <a:gd name="f66" fmla="*/ f52 1 f34"/>
                <a:gd name="f67" fmla="*/ f53 1 f33"/>
                <a:gd name="f68" fmla="*/ f54 1 f33"/>
                <a:gd name="f69" fmla="*/ f55 1 f33"/>
                <a:gd name="f70" fmla="*/ f56 f24 1"/>
                <a:gd name="f71" fmla="*/ f57 f24 1"/>
                <a:gd name="f72" fmla="*/ f59 f25 1"/>
                <a:gd name="f73" fmla="*/ f58 f25 1"/>
                <a:gd name="f74" fmla="*/ f60 f24 1"/>
                <a:gd name="f75" fmla="*/ f61 f25 1"/>
                <a:gd name="f76" fmla="*/ f62 f24 1"/>
                <a:gd name="f77" fmla="*/ f63 f24 1"/>
                <a:gd name="f78" fmla="*/ f64 f25 1"/>
                <a:gd name="f79" fmla="*/ f65 f24 1"/>
                <a:gd name="f80" fmla="*/ f66 f25 1"/>
                <a:gd name="f81" fmla="*/ f67 f24 1"/>
                <a:gd name="f82" fmla="*/ f68 f24 1"/>
                <a:gd name="f83" fmla="*/ f69 f24 1"/>
              </a:gdLst>
              <a:ahLst/>
              <a:cxnLst>
                <a:cxn ang="3cd4">
                  <a:pos x="hc" y="t"/>
                </a:cxn>
                <a:cxn ang="0">
                  <a:pos x="r" y="vc"/>
                </a:cxn>
                <a:cxn ang="cd4">
                  <a:pos x="hc" y="b"/>
                </a:cxn>
                <a:cxn ang="cd2">
                  <a:pos x="l" y="vc"/>
                </a:cxn>
                <a:cxn ang="f45">
                  <a:pos x="f74" y="f75"/>
                </a:cxn>
                <a:cxn ang="f45">
                  <a:pos x="f76" y="f75"/>
                </a:cxn>
                <a:cxn ang="f45">
                  <a:pos x="f77" y="f78"/>
                </a:cxn>
                <a:cxn ang="f45">
                  <a:pos x="f79" y="f80"/>
                </a:cxn>
                <a:cxn ang="f45">
                  <a:pos x="f81" y="f80"/>
                </a:cxn>
                <a:cxn ang="f45">
                  <a:pos x="f82" y="f78"/>
                </a:cxn>
                <a:cxn ang="f45">
                  <a:pos x="f83" y="f75"/>
                </a:cxn>
                <a:cxn ang="f45">
                  <a:pos x="f74" y="f75"/>
                </a:cxn>
              </a:cxnLst>
              <a:rect l="f70" t="f73" r="f71" b="f72"/>
              <a:pathLst>
                <a:path w="64" h="23">
                  <a:moveTo>
                    <a:pt x="f8" y="f5"/>
                  </a:moveTo>
                  <a:cubicBezTo>
                    <a:pt x="f9" y="f5"/>
                    <a:pt x="f10" y="f5"/>
                    <a:pt x="f11" y="f5"/>
                  </a:cubicBezTo>
                  <a:cubicBezTo>
                    <a:pt x="f12" y="f5"/>
                    <a:pt x="f6" y="f13"/>
                    <a:pt x="f6" y="f14"/>
                  </a:cubicBezTo>
                  <a:cubicBezTo>
                    <a:pt x="f6" y="f15"/>
                    <a:pt x="f12" y="f16"/>
                    <a:pt x="f17" y="f7"/>
                  </a:cubicBezTo>
                  <a:cubicBezTo>
                    <a:pt x="f18" y="f7"/>
                    <a:pt x="f19" y="f7"/>
                    <a:pt x="f20" y="f7"/>
                  </a:cubicBezTo>
                  <a:cubicBezTo>
                    <a:pt x="f21" y="f16"/>
                    <a:pt x="f5" y="f15"/>
                    <a:pt x="f5" y="f14"/>
                  </a:cubicBezTo>
                  <a:cubicBezTo>
                    <a:pt x="f22" y="f13"/>
                    <a:pt x="f21" y="f5"/>
                    <a:pt x="f14" y="f5"/>
                  </a:cubicBezTo>
                  <a:cubicBezTo>
                    <a:pt x="f15" y="f5"/>
                    <a:pt x="f19" y="f5"/>
                    <a:pt x="f8" y="f5"/>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436" name="Freeform 446">
              <a:extLst>
                <a:ext uri="{FF2B5EF4-FFF2-40B4-BE49-F238E27FC236}">
                  <a16:creationId xmlns:a16="http://schemas.microsoft.com/office/drawing/2014/main" id="{F1E6825E-EF10-2DE5-6C3E-11B001FE99C1}"/>
                </a:ext>
              </a:extLst>
            </p:cNvPr>
            <p:cNvSpPr/>
            <p:nvPr/>
          </p:nvSpPr>
          <p:spPr>
            <a:xfrm>
              <a:off x="10459062" y="4480203"/>
              <a:ext cx="92070" cy="33339"/>
            </a:xfrm>
            <a:custGeom>
              <a:avLst/>
              <a:gdLst>
                <a:gd name="f0" fmla="val 10800000"/>
                <a:gd name="f1" fmla="val 5400000"/>
                <a:gd name="f2" fmla="val 180"/>
                <a:gd name="f3" fmla="val w"/>
                <a:gd name="f4" fmla="val h"/>
                <a:gd name="f5" fmla="val 0"/>
                <a:gd name="f6" fmla="val 64"/>
                <a:gd name="f7" fmla="val 23"/>
                <a:gd name="f8" fmla="val 32"/>
                <a:gd name="f9" fmla="val 39"/>
                <a:gd name="f10" fmla="val 46"/>
                <a:gd name="f11" fmla="val 53"/>
                <a:gd name="f12" fmla="val 60"/>
                <a:gd name="f13" fmla="val 5"/>
                <a:gd name="f14" fmla="val 12"/>
                <a:gd name="f15" fmla="val 63"/>
                <a:gd name="f16" fmla="val 19"/>
                <a:gd name="f17" fmla="val 25"/>
                <a:gd name="f18" fmla="val 11"/>
                <a:gd name="f19" fmla="val 22"/>
                <a:gd name="f20" fmla="val 4"/>
                <a:gd name="f21" fmla="val 18"/>
                <a:gd name="f22" fmla="+- 0 0 -90"/>
                <a:gd name="f23" fmla="*/ f3 1 64"/>
                <a:gd name="f24" fmla="*/ f4 1 23"/>
                <a:gd name="f25" fmla="val f5"/>
                <a:gd name="f26" fmla="val f6"/>
                <a:gd name="f27" fmla="val f7"/>
                <a:gd name="f28" fmla="*/ f22 f0 1"/>
                <a:gd name="f29" fmla="+- f27 0 f25"/>
                <a:gd name="f30" fmla="+- f26 0 f25"/>
                <a:gd name="f31" fmla="*/ f28 1 f2"/>
                <a:gd name="f32" fmla="*/ f30 1 64"/>
                <a:gd name="f33" fmla="*/ f29 1 23"/>
                <a:gd name="f34" fmla="*/ 32 f30 1"/>
                <a:gd name="f35" fmla="*/ 0 f29 1"/>
                <a:gd name="f36" fmla="*/ 53 f30 1"/>
                <a:gd name="f37" fmla="*/ 64 f30 1"/>
                <a:gd name="f38" fmla="*/ 12 f29 1"/>
                <a:gd name="f39" fmla="*/ 23 f29 1"/>
                <a:gd name="f40" fmla="*/ 11 f30 1"/>
                <a:gd name="f41" fmla="*/ 22 f29 1"/>
                <a:gd name="f42" fmla="*/ 0 f30 1"/>
                <a:gd name="f43" fmla="*/ 11 f29 1"/>
                <a:gd name="f44" fmla="+- f31 0 f1"/>
                <a:gd name="f45" fmla="*/ f34 1 64"/>
                <a:gd name="f46" fmla="*/ f35 1 23"/>
                <a:gd name="f47" fmla="*/ f36 1 64"/>
                <a:gd name="f48" fmla="*/ f37 1 64"/>
                <a:gd name="f49" fmla="*/ f38 1 23"/>
                <a:gd name="f50" fmla="*/ f39 1 23"/>
                <a:gd name="f51" fmla="*/ f40 1 64"/>
                <a:gd name="f52" fmla="*/ f41 1 23"/>
                <a:gd name="f53" fmla="*/ f42 1 64"/>
                <a:gd name="f54" fmla="*/ f43 1 23"/>
                <a:gd name="f55" fmla="*/ 0 1 f32"/>
                <a:gd name="f56" fmla="*/ f26 1 f32"/>
                <a:gd name="f57" fmla="*/ 0 1 f33"/>
                <a:gd name="f58" fmla="*/ f27 1 f33"/>
                <a:gd name="f59" fmla="*/ f45 1 f32"/>
                <a:gd name="f60" fmla="*/ f46 1 f33"/>
                <a:gd name="f61" fmla="*/ f47 1 f32"/>
                <a:gd name="f62" fmla="*/ f48 1 f32"/>
                <a:gd name="f63" fmla="*/ f49 1 f33"/>
                <a:gd name="f64" fmla="*/ f50 1 f33"/>
                <a:gd name="f65" fmla="*/ f51 1 f32"/>
                <a:gd name="f66" fmla="*/ f52 1 f33"/>
                <a:gd name="f67" fmla="*/ f53 1 f32"/>
                <a:gd name="f68" fmla="*/ f54 1 f33"/>
                <a:gd name="f69" fmla="*/ f55 f23 1"/>
                <a:gd name="f70" fmla="*/ f56 f23 1"/>
                <a:gd name="f71" fmla="*/ f58 f24 1"/>
                <a:gd name="f72" fmla="*/ f57 f24 1"/>
                <a:gd name="f73" fmla="*/ f59 f23 1"/>
                <a:gd name="f74" fmla="*/ f60 f24 1"/>
                <a:gd name="f75" fmla="*/ f61 f23 1"/>
                <a:gd name="f76" fmla="*/ f62 f23 1"/>
                <a:gd name="f77" fmla="*/ f63 f24 1"/>
                <a:gd name="f78" fmla="*/ f64 f24 1"/>
                <a:gd name="f79" fmla="*/ f65 f23 1"/>
                <a:gd name="f80" fmla="*/ f66 f24 1"/>
                <a:gd name="f81" fmla="*/ f67 f23 1"/>
                <a:gd name="f82" fmla="*/ f68 f24 1"/>
              </a:gdLst>
              <a:ahLst/>
              <a:cxnLst>
                <a:cxn ang="3cd4">
                  <a:pos x="hc" y="t"/>
                </a:cxn>
                <a:cxn ang="0">
                  <a:pos x="r" y="vc"/>
                </a:cxn>
                <a:cxn ang="cd4">
                  <a:pos x="hc" y="b"/>
                </a:cxn>
                <a:cxn ang="cd2">
                  <a:pos x="l" y="vc"/>
                </a:cxn>
                <a:cxn ang="f44">
                  <a:pos x="f73" y="f74"/>
                </a:cxn>
                <a:cxn ang="f44">
                  <a:pos x="f75" y="f74"/>
                </a:cxn>
                <a:cxn ang="f44">
                  <a:pos x="f76" y="f77"/>
                </a:cxn>
                <a:cxn ang="f44">
                  <a:pos x="f75" y="f78"/>
                </a:cxn>
                <a:cxn ang="f44">
                  <a:pos x="f79" y="f80"/>
                </a:cxn>
                <a:cxn ang="f44">
                  <a:pos x="f81" y="f82"/>
                </a:cxn>
                <a:cxn ang="f44">
                  <a:pos x="f79" y="f74"/>
                </a:cxn>
                <a:cxn ang="f44">
                  <a:pos x="f73" y="f74"/>
                </a:cxn>
                <a:cxn ang="f44">
                  <a:pos x="f73" y="f74"/>
                </a:cxn>
              </a:cxnLst>
              <a:rect l="f69" t="f72" r="f70" b="f71"/>
              <a:pathLst>
                <a:path w="64" h="23">
                  <a:moveTo>
                    <a:pt x="f8" y="f5"/>
                  </a:moveTo>
                  <a:cubicBezTo>
                    <a:pt x="f9" y="f5"/>
                    <a:pt x="f10" y="f5"/>
                    <a:pt x="f11" y="f5"/>
                  </a:cubicBezTo>
                  <a:cubicBezTo>
                    <a:pt x="f12" y="f5"/>
                    <a:pt x="f6" y="f13"/>
                    <a:pt x="f6" y="f14"/>
                  </a:cubicBezTo>
                  <a:cubicBezTo>
                    <a:pt x="f15" y="f16"/>
                    <a:pt x="f12" y="f7"/>
                    <a:pt x="f11" y="f7"/>
                  </a:cubicBezTo>
                  <a:cubicBezTo>
                    <a:pt x="f9" y="f7"/>
                    <a:pt x="f17" y="f7"/>
                    <a:pt x="f18" y="f19"/>
                  </a:cubicBezTo>
                  <a:cubicBezTo>
                    <a:pt x="f20" y="f19"/>
                    <a:pt x="f5" y="f21"/>
                    <a:pt x="f5" y="f18"/>
                  </a:cubicBezTo>
                  <a:cubicBezTo>
                    <a:pt x="f5" y="f13"/>
                    <a:pt x="f20" y="f5"/>
                    <a:pt x="f18" y="f5"/>
                  </a:cubicBezTo>
                  <a:cubicBezTo>
                    <a:pt x="f21" y="f5"/>
                    <a:pt x="f17" y="f5"/>
                    <a:pt x="f8" y="f5"/>
                  </a:cubicBezTo>
                  <a:cubicBezTo>
                    <a:pt x="f8" y="f5"/>
                    <a:pt x="f8" y="f5"/>
                    <a:pt x="f8" y="f5"/>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437" name="Freeform 447">
              <a:extLst>
                <a:ext uri="{FF2B5EF4-FFF2-40B4-BE49-F238E27FC236}">
                  <a16:creationId xmlns:a16="http://schemas.microsoft.com/office/drawing/2014/main" id="{C7F3D54A-ECF4-0C0F-A8BE-B70822244C08}"/>
                </a:ext>
              </a:extLst>
            </p:cNvPr>
            <p:cNvSpPr/>
            <p:nvPr/>
          </p:nvSpPr>
          <p:spPr>
            <a:xfrm>
              <a:off x="8671538" y="6072466"/>
              <a:ext cx="77788" cy="77788"/>
            </a:xfrm>
            <a:custGeom>
              <a:avLst/>
              <a:gdLst>
                <a:gd name="f0" fmla="val 10800000"/>
                <a:gd name="f1" fmla="val 5400000"/>
                <a:gd name="f2" fmla="val 180"/>
                <a:gd name="f3" fmla="val w"/>
                <a:gd name="f4" fmla="val h"/>
                <a:gd name="f5" fmla="val 0"/>
                <a:gd name="f6" fmla="val 53"/>
                <a:gd name="f7" fmla="val 26"/>
                <a:gd name="f8" fmla="val 41"/>
                <a:gd name="f9" fmla="val 12"/>
                <a:gd name="f10" fmla="val 52"/>
                <a:gd name="f11" fmla="val 27"/>
                <a:gd name="f12" fmla="val 40"/>
                <a:gd name="f13" fmla="val 11"/>
                <a:gd name="f14" fmla="val 25"/>
                <a:gd name="f15" fmla="val 10"/>
                <a:gd name="f16" fmla="val 18"/>
                <a:gd name="f17" fmla="val 9"/>
                <a:gd name="f18" fmla="val 35"/>
                <a:gd name="f19" fmla="val 17"/>
                <a:gd name="f20" fmla="val 43"/>
                <a:gd name="f21" fmla="val 42"/>
                <a:gd name="f22" fmla="val 34"/>
                <a:gd name="f23" fmla="+- 0 0 -90"/>
                <a:gd name="f24" fmla="*/ f3 1 53"/>
                <a:gd name="f25" fmla="*/ f4 1 53"/>
                <a:gd name="f26" fmla="val f5"/>
                <a:gd name="f27" fmla="val f6"/>
                <a:gd name="f28" fmla="*/ f23 f0 1"/>
                <a:gd name="f29" fmla="+- f27 0 f26"/>
                <a:gd name="f30" fmla="*/ f28 1 f2"/>
                <a:gd name="f31" fmla="*/ f29 1 53"/>
                <a:gd name="f32" fmla="*/ 26 f29 1"/>
                <a:gd name="f33" fmla="*/ 0 f29 1"/>
                <a:gd name="f34" fmla="*/ 52 f29 1"/>
                <a:gd name="f35" fmla="*/ 27 f29 1"/>
                <a:gd name="f36" fmla="*/ 53 f29 1"/>
                <a:gd name="f37" fmla="*/ 25 f29 1"/>
                <a:gd name="f38" fmla="*/ 10 f29 1"/>
                <a:gd name="f39" fmla="*/ 9 f29 1"/>
                <a:gd name="f40" fmla="*/ 43 f29 1"/>
                <a:gd name="f41" fmla="*/ 42 f29 1"/>
                <a:gd name="f42" fmla="+- f30 0 f1"/>
                <a:gd name="f43" fmla="*/ f32 1 53"/>
                <a:gd name="f44" fmla="*/ f33 1 53"/>
                <a:gd name="f45" fmla="*/ f34 1 53"/>
                <a:gd name="f46" fmla="*/ f35 1 53"/>
                <a:gd name="f47" fmla="*/ f36 1 53"/>
                <a:gd name="f48" fmla="*/ f37 1 53"/>
                <a:gd name="f49" fmla="*/ f38 1 53"/>
                <a:gd name="f50" fmla="*/ f39 1 53"/>
                <a:gd name="f51" fmla="*/ f40 1 53"/>
                <a:gd name="f52" fmla="*/ f41 1 53"/>
                <a:gd name="f53" fmla="*/ 0 1 f31"/>
                <a:gd name="f54" fmla="*/ f27 1 f31"/>
                <a:gd name="f55" fmla="*/ f43 1 f31"/>
                <a:gd name="f56" fmla="*/ f44 1 f31"/>
                <a:gd name="f57" fmla="*/ f45 1 f31"/>
                <a:gd name="f58" fmla="*/ f46 1 f31"/>
                <a:gd name="f59" fmla="*/ f47 1 f31"/>
                <a:gd name="f60" fmla="*/ f48 1 f31"/>
                <a:gd name="f61" fmla="*/ f49 1 f31"/>
                <a:gd name="f62" fmla="*/ f50 1 f31"/>
                <a:gd name="f63" fmla="*/ f51 1 f31"/>
                <a:gd name="f64" fmla="*/ f52 1 f31"/>
                <a:gd name="f65" fmla="*/ f53 f24 1"/>
                <a:gd name="f66" fmla="*/ f54 f24 1"/>
                <a:gd name="f67" fmla="*/ f54 f25 1"/>
                <a:gd name="f68" fmla="*/ f53 f25 1"/>
                <a:gd name="f69" fmla="*/ f55 f24 1"/>
                <a:gd name="f70" fmla="*/ f56 f25 1"/>
                <a:gd name="f71" fmla="*/ f57 f24 1"/>
                <a:gd name="f72" fmla="*/ f58 f25 1"/>
                <a:gd name="f73" fmla="*/ f59 f25 1"/>
                <a:gd name="f74" fmla="*/ f56 f24 1"/>
                <a:gd name="f75" fmla="*/ f60 f25 1"/>
                <a:gd name="f76" fmla="*/ f61 f25 1"/>
                <a:gd name="f77" fmla="*/ f62 f24 1"/>
                <a:gd name="f78" fmla="*/ f55 f25 1"/>
                <a:gd name="f79" fmla="*/ f63 f25 1"/>
                <a:gd name="f80" fmla="*/ f64 f24 1"/>
              </a:gdLst>
              <a:ahLst/>
              <a:cxnLst>
                <a:cxn ang="3cd4">
                  <a:pos x="hc" y="t"/>
                </a:cxn>
                <a:cxn ang="0">
                  <a:pos x="r" y="vc"/>
                </a:cxn>
                <a:cxn ang="cd4">
                  <a:pos x="hc" y="b"/>
                </a:cxn>
                <a:cxn ang="cd2">
                  <a:pos x="l" y="vc"/>
                </a:cxn>
                <a:cxn ang="f42">
                  <a:pos x="f69" y="f70"/>
                </a:cxn>
                <a:cxn ang="f42">
                  <a:pos x="f71" y="f72"/>
                </a:cxn>
                <a:cxn ang="f42">
                  <a:pos x="f69" y="f73"/>
                </a:cxn>
                <a:cxn ang="f42">
                  <a:pos x="f74" y="f75"/>
                </a:cxn>
                <a:cxn ang="f42">
                  <a:pos x="f69" y="f70"/>
                </a:cxn>
                <a:cxn ang="f42">
                  <a:pos x="f69" y="f76"/>
                </a:cxn>
                <a:cxn ang="f42">
                  <a:pos x="f77" y="f78"/>
                </a:cxn>
                <a:cxn ang="f42">
                  <a:pos x="f69" y="f79"/>
                </a:cxn>
                <a:cxn ang="f42">
                  <a:pos x="f80" y="f78"/>
                </a:cxn>
                <a:cxn ang="f42">
                  <a:pos x="f69" y="f76"/>
                </a:cxn>
              </a:cxnLst>
              <a:rect l="f65" t="f68" r="f66" b="f67"/>
              <a:pathLst>
                <a:path w="53" h="53">
                  <a:moveTo>
                    <a:pt x="f7" y="f5"/>
                  </a:moveTo>
                  <a:cubicBezTo>
                    <a:pt x="f8" y="f5"/>
                    <a:pt x="f6" y="f9"/>
                    <a:pt x="f10" y="f11"/>
                  </a:cubicBezTo>
                  <a:cubicBezTo>
                    <a:pt x="f10" y="f8"/>
                    <a:pt x="f12" y="f6"/>
                    <a:pt x="f7" y="f6"/>
                  </a:cubicBezTo>
                  <a:cubicBezTo>
                    <a:pt x="f13" y="f6"/>
                    <a:pt x="f5" y="f12"/>
                    <a:pt x="f5" y="f14"/>
                  </a:cubicBezTo>
                  <a:cubicBezTo>
                    <a:pt x="f5" y="f13"/>
                    <a:pt x="f9" y="f5"/>
                    <a:pt x="f7" y="f5"/>
                  </a:cubicBezTo>
                  <a:close/>
                  <a:moveTo>
                    <a:pt x="f7" y="f15"/>
                  </a:moveTo>
                  <a:cubicBezTo>
                    <a:pt x="f16" y="f15"/>
                    <a:pt x="f17" y="f16"/>
                    <a:pt x="f17" y="f7"/>
                  </a:cubicBezTo>
                  <a:cubicBezTo>
                    <a:pt x="f17" y="f18"/>
                    <a:pt x="f19" y="f20"/>
                    <a:pt x="f7" y="f20"/>
                  </a:cubicBezTo>
                  <a:cubicBezTo>
                    <a:pt x="f18" y="f20"/>
                    <a:pt x="f21" y="f18"/>
                    <a:pt x="f21" y="f7"/>
                  </a:cubicBezTo>
                  <a:cubicBezTo>
                    <a:pt x="f21" y="f16"/>
                    <a:pt x="f22" y="f17"/>
                    <a:pt x="f7" y="f15"/>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438" name="Freeform 448">
              <a:extLst>
                <a:ext uri="{FF2B5EF4-FFF2-40B4-BE49-F238E27FC236}">
                  <a16:creationId xmlns:a16="http://schemas.microsoft.com/office/drawing/2014/main" id="{C5A856D4-0678-AEE6-7D13-866225D52B58}"/>
                </a:ext>
              </a:extLst>
            </p:cNvPr>
            <p:cNvSpPr/>
            <p:nvPr/>
          </p:nvSpPr>
          <p:spPr>
            <a:xfrm>
              <a:off x="8671538" y="6362971"/>
              <a:ext cx="77788" cy="76196"/>
            </a:xfrm>
            <a:custGeom>
              <a:avLst/>
              <a:gdLst>
                <a:gd name="f0" fmla="val 10800000"/>
                <a:gd name="f1" fmla="val 5400000"/>
                <a:gd name="f2" fmla="val 180"/>
                <a:gd name="f3" fmla="val w"/>
                <a:gd name="f4" fmla="val h"/>
                <a:gd name="f5" fmla="val 0"/>
                <a:gd name="f6" fmla="val 53"/>
                <a:gd name="f7" fmla="val 27"/>
                <a:gd name="f8" fmla="val 52"/>
                <a:gd name="f9" fmla="val 11"/>
                <a:gd name="f10" fmla="val 41"/>
                <a:gd name="f11" fmla="val 26"/>
                <a:gd name="f12" fmla="val 1"/>
                <a:gd name="f13" fmla="val 12"/>
                <a:gd name="f14" fmla="val 13"/>
                <a:gd name="f15" fmla="val 28"/>
                <a:gd name="f16" fmla="val 42"/>
                <a:gd name="f17" fmla="val 43"/>
                <a:gd name="f18" fmla="val 18"/>
                <a:gd name="f19" fmla="val 35"/>
                <a:gd name="f20" fmla="val 17"/>
                <a:gd name="f21" fmla="val 10"/>
                <a:gd name="f22" fmla="val 9"/>
                <a:gd name="f23" fmla="+- 0 0 -90"/>
                <a:gd name="f24" fmla="*/ f3 1 53"/>
                <a:gd name="f25" fmla="*/ f4 1 53"/>
                <a:gd name="f26" fmla="val f5"/>
                <a:gd name="f27" fmla="val f6"/>
                <a:gd name="f28" fmla="*/ f23 f0 1"/>
                <a:gd name="f29" fmla="+- f27 0 f26"/>
                <a:gd name="f30" fmla="*/ f28 1 f2"/>
                <a:gd name="f31" fmla="*/ f29 1 53"/>
                <a:gd name="f32" fmla="*/ 27 f29 1"/>
                <a:gd name="f33" fmla="*/ 52 f29 1"/>
                <a:gd name="f34" fmla="*/ 0 f29 1"/>
                <a:gd name="f35" fmla="*/ 26 f29 1"/>
                <a:gd name="f36" fmla="*/ 53 f29 1"/>
                <a:gd name="f37" fmla="*/ 28 f29 1"/>
                <a:gd name="f38" fmla="*/ 43 f29 1"/>
                <a:gd name="f39" fmla="*/ 11 f29 1"/>
                <a:gd name="f40" fmla="*/ 10 f29 1"/>
                <a:gd name="f41" fmla="+- f30 0 f1"/>
                <a:gd name="f42" fmla="*/ f32 1 53"/>
                <a:gd name="f43" fmla="*/ f33 1 53"/>
                <a:gd name="f44" fmla="*/ f34 1 53"/>
                <a:gd name="f45" fmla="*/ f35 1 53"/>
                <a:gd name="f46" fmla="*/ f36 1 53"/>
                <a:gd name="f47" fmla="*/ f37 1 53"/>
                <a:gd name="f48" fmla="*/ f38 1 53"/>
                <a:gd name="f49" fmla="*/ f39 1 53"/>
                <a:gd name="f50" fmla="*/ f40 1 53"/>
                <a:gd name="f51" fmla="*/ 0 1 f31"/>
                <a:gd name="f52" fmla="*/ f27 1 f31"/>
                <a:gd name="f53" fmla="*/ f42 1 f31"/>
                <a:gd name="f54" fmla="*/ f43 1 f31"/>
                <a:gd name="f55" fmla="*/ f44 1 f31"/>
                <a:gd name="f56" fmla="*/ f45 1 f31"/>
                <a:gd name="f57" fmla="*/ f46 1 f31"/>
                <a:gd name="f58" fmla="*/ f47 1 f31"/>
                <a:gd name="f59" fmla="*/ f48 1 f31"/>
                <a:gd name="f60" fmla="*/ f49 1 f31"/>
                <a:gd name="f61" fmla="*/ f50 1 f31"/>
                <a:gd name="f62" fmla="*/ f51 f24 1"/>
                <a:gd name="f63" fmla="*/ f52 f24 1"/>
                <a:gd name="f64" fmla="*/ f52 f25 1"/>
                <a:gd name="f65" fmla="*/ f51 f25 1"/>
                <a:gd name="f66" fmla="*/ f53 f24 1"/>
                <a:gd name="f67" fmla="*/ f54 f25 1"/>
                <a:gd name="f68" fmla="*/ f55 f24 1"/>
                <a:gd name="f69" fmla="*/ f56 f25 1"/>
                <a:gd name="f70" fmla="*/ f56 f24 1"/>
                <a:gd name="f71" fmla="*/ f55 f25 1"/>
                <a:gd name="f72" fmla="*/ f57 f24 1"/>
                <a:gd name="f73" fmla="*/ f58 f25 1"/>
                <a:gd name="f74" fmla="*/ f59 f24 1"/>
                <a:gd name="f75" fmla="*/ f53 f25 1"/>
                <a:gd name="f76" fmla="*/ f60 f25 1"/>
                <a:gd name="f77" fmla="*/ f61 f24 1"/>
                <a:gd name="f78" fmla="*/ f59 f25 1"/>
              </a:gdLst>
              <a:ahLst/>
              <a:cxnLst>
                <a:cxn ang="3cd4">
                  <a:pos x="hc" y="t"/>
                </a:cxn>
                <a:cxn ang="0">
                  <a:pos x="r" y="vc"/>
                </a:cxn>
                <a:cxn ang="cd4">
                  <a:pos x="hc" y="b"/>
                </a:cxn>
                <a:cxn ang="cd2">
                  <a:pos x="l" y="vc"/>
                </a:cxn>
                <a:cxn ang="f41">
                  <a:pos x="f66" y="f67"/>
                </a:cxn>
                <a:cxn ang="f41">
                  <a:pos x="f68" y="f69"/>
                </a:cxn>
                <a:cxn ang="f41">
                  <a:pos x="f70" y="f71"/>
                </a:cxn>
                <a:cxn ang="f41">
                  <a:pos x="f72" y="f73"/>
                </a:cxn>
                <a:cxn ang="f41">
                  <a:pos x="f66" y="f67"/>
                </a:cxn>
                <a:cxn ang="f41">
                  <a:pos x="f74" y="f75"/>
                </a:cxn>
                <a:cxn ang="f41">
                  <a:pos x="f70" y="f76"/>
                </a:cxn>
                <a:cxn ang="f41">
                  <a:pos x="f77" y="f75"/>
                </a:cxn>
                <a:cxn ang="f41">
                  <a:pos x="f70" y="f78"/>
                </a:cxn>
                <a:cxn ang="f41">
                  <a:pos x="f74" y="f75"/>
                </a:cxn>
              </a:cxnLst>
              <a:rect l="f62" t="f65" r="f63" b="f64"/>
              <a:pathLst>
                <a:path w="53" h="53">
                  <a:moveTo>
                    <a:pt x="f7" y="f8"/>
                  </a:moveTo>
                  <a:cubicBezTo>
                    <a:pt x="f9" y="f8"/>
                    <a:pt x="f5" y="f10"/>
                    <a:pt x="f5" y="f11"/>
                  </a:cubicBezTo>
                  <a:cubicBezTo>
                    <a:pt x="f12" y="f13"/>
                    <a:pt x="f14" y="f5"/>
                    <a:pt x="f11" y="f5"/>
                  </a:cubicBezTo>
                  <a:cubicBezTo>
                    <a:pt x="f10" y="f12"/>
                    <a:pt x="f6" y="f14"/>
                    <a:pt x="f6" y="f15"/>
                  </a:cubicBezTo>
                  <a:cubicBezTo>
                    <a:pt x="f8" y="f16"/>
                    <a:pt x="f10" y="f6"/>
                    <a:pt x="f7" y="f8"/>
                  </a:cubicBezTo>
                  <a:close/>
                  <a:moveTo>
                    <a:pt x="f17" y="f7"/>
                  </a:moveTo>
                  <a:cubicBezTo>
                    <a:pt x="f16" y="f18"/>
                    <a:pt x="f19" y="f9"/>
                    <a:pt x="f11" y="f9"/>
                  </a:cubicBezTo>
                  <a:cubicBezTo>
                    <a:pt x="f20" y="f9"/>
                    <a:pt x="f21" y="f18"/>
                    <a:pt x="f21" y="f7"/>
                  </a:cubicBezTo>
                  <a:cubicBezTo>
                    <a:pt x="f22" y="f19"/>
                    <a:pt x="f20" y="f17"/>
                    <a:pt x="f11" y="f17"/>
                  </a:cubicBezTo>
                  <a:cubicBezTo>
                    <a:pt x="f19" y="f17"/>
                    <a:pt x="f17" y="f19"/>
                    <a:pt x="f17" y="f7"/>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439" name="Freeform 449">
              <a:extLst>
                <a:ext uri="{FF2B5EF4-FFF2-40B4-BE49-F238E27FC236}">
                  <a16:creationId xmlns:a16="http://schemas.microsoft.com/office/drawing/2014/main" id="{448391B6-ADD7-DB9C-3893-EC7D15BD3023}"/>
                </a:ext>
              </a:extLst>
            </p:cNvPr>
            <p:cNvSpPr/>
            <p:nvPr/>
          </p:nvSpPr>
          <p:spPr>
            <a:xfrm>
              <a:off x="10722583" y="4480203"/>
              <a:ext cx="93661" cy="33339"/>
            </a:xfrm>
            <a:custGeom>
              <a:avLst/>
              <a:gdLst>
                <a:gd name="f0" fmla="val 10800000"/>
                <a:gd name="f1" fmla="val 5400000"/>
                <a:gd name="f2" fmla="val 180"/>
                <a:gd name="f3" fmla="val w"/>
                <a:gd name="f4" fmla="val h"/>
                <a:gd name="f5" fmla="val 0"/>
                <a:gd name="f6" fmla="val 65"/>
                <a:gd name="f7" fmla="val 23"/>
                <a:gd name="f8" fmla="val 29"/>
                <a:gd name="f9" fmla="val 22"/>
                <a:gd name="f10" fmla="val 26"/>
                <a:gd name="f11" fmla="val 20"/>
                <a:gd name="f12" fmla="val 15"/>
                <a:gd name="f13" fmla="val 7"/>
                <a:gd name="f14" fmla="val 2"/>
                <a:gd name="f15" fmla="val 21"/>
                <a:gd name="f16" fmla="val 1"/>
                <a:gd name="f17" fmla="val 13"/>
                <a:gd name="f18" fmla="val 5"/>
                <a:gd name="f19" fmla="val 12"/>
                <a:gd name="f20" fmla="val 41"/>
                <a:gd name="f21" fmla="val 54"/>
                <a:gd name="f22" fmla="val 58"/>
                <a:gd name="f23" fmla="val 61"/>
                <a:gd name="f24" fmla="val 8"/>
                <a:gd name="f25" fmla="val 47"/>
                <a:gd name="f26" fmla="val 39"/>
                <a:gd name="f27" fmla="+- 0 0 -90"/>
                <a:gd name="f28" fmla="*/ f3 1 65"/>
                <a:gd name="f29" fmla="*/ f4 1 23"/>
                <a:gd name="f30" fmla="val f5"/>
                <a:gd name="f31" fmla="val f6"/>
                <a:gd name="f32" fmla="val f7"/>
                <a:gd name="f33" fmla="*/ f27 f0 1"/>
                <a:gd name="f34" fmla="+- f32 0 f30"/>
                <a:gd name="f35" fmla="+- f31 0 f30"/>
                <a:gd name="f36" fmla="*/ f33 1 f2"/>
                <a:gd name="f37" fmla="*/ f35 1 65"/>
                <a:gd name="f38" fmla="*/ f34 1 23"/>
                <a:gd name="f39" fmla="*/ 29 f35 1"/>
                <a:gd name="f40" fmla="*/ 22 f34 1"/>
                <a:gd name="f41" fmla="*/ 15 f35 1"/>
                <a:gd name="f42" fmla="*/ 23 f34 1"/>
                <a:gd name="f43" fmla="*/ 1 f35 1"/>
                <a:gd name="f44" fmla="*/ 13 f34 1"/>
                <a:gd name="f45" fmla="*/ 12 f35 1"/>
                <a:gd name="f46" fmla="*/ 1 f34 1"/>
                <a:gd name="f47" fmla="*/ 54 f35 1"/>
                <a:gd name="f48" fmla="*/ 2 f34 1"/>
                <a:gd name="f49" fmla="*/ 65 f35 1"/>
                <a:gd name="f50" fmla="*/ 12 f34 1"/>
                <a:gd name="f51" fmla="+- f36 0 f1"/>
                <a:gd name="f52" fmla="*/ f39 1 65"/>
                <a:gd name="f53" fmla="*/ f40 1 23"/>
                <a:gd name="f54" fmla="*/ f41 1 65"/>
                <a:gd name="f55" fmla="*/ f42 1 23"/>
                <a:gd name="f56" fmla="*/ f43 1 65"/>
                <a:gd name="f57" fmla="*/ f44 1 23"/>
                <a:gd name="f58" fmla="*/ f45 1 65"/>
                <a:gd name="f59" fmla="*/ f46 1 23"/>
                <a:gd name="f60" fmla="*/ f47 1 65"/>
                <a:gd name="f61" fmla="*/ f48 1 23"/>
                <a:gd name="f62" fmla="*/ f49 1 65"/>
                <a:gd name="f63" fmla="*/ f50 1 23"/>
                <a:gd name="f64" fmla="*/ 0 1 f37"/>
                <a:gd name="f65" fmla="*/ f31 1 f37"/>
                <a:gd name="f66" fmla="*/ 0 1 f38"/>
                <a:gd name="f67" fmla="*/ f32 1 f38"/>
                <a:gd name="f68" fmla="*/ f52 1 f37"/>
                <a:gd name="f69" fmla="*/ f53 1 f38"/>
                <a:gd name="f70" fmla="*/ f54 1 f37"/>
                <a:gd name="f71" fmla="*/ f55 1 f38"/>
                <a:gd name="f72" fmla="*/ f56 1 f37"/>
                <a:gd name="f73" fmla="*/ f57 1 f38"/>
                <a:gd name="f74" fmla="*/ f58 1 f37"/>
                <a:gd name="f75" fmla="*/ f59 1 f38"/>
                <a:gd name="f76" fmla="*/ f60 1 f37"/>
                <a:gd name="f77" fmla="*/ f61 1 f38"/>
                <a:gd name="f78" fmla="*/ f62 1 f37"/>
                <a:gd name="f79" fmla="*/ f63 1 f38"/>
                <a:gd name="f80" fmla="*/ f64 f28 1"/>
                <a:gd name="f81" fmla="*/ f65 f28 1"/>
                <a:gd name="f82" fmla="*/ f67 f29 1"/>
                <a:gd name="f83" fmla="*/ f66 f29 1"/>
                <a:gd name="f84" fmla="*/ f68 f28 1"/>
                <a:gd name="f85" fmla="*/ f69 f29 1"/>
                <a:gd name="f86" fmla="*/ f70 f28 1"/>
                <a:gd name="f87" fmla="*/ f71 f29 1"/>
                <a:gd name="f88" fmla="*/ f72 f28 1"/>
                <a:gd name="f89" fmla="*/ f73 f29 1"/>
                <a:gd name="f90" fmla="*/ f74 f28 1"/>
                <a:gd name="f91" fmla="*/ f75 f29 1"/>
                <a:gd name="f92" fmla="*/ f76 f28 1"/>
                <a:gd name="f93" fmla="*/ f77 f29 1"/>
                <a:gd name="f94" fmla="*/ f78 f28 1"/>
                <a:gd name="f95" fmla="*/ f79 f29 1"/>
              </a:gdLst>
              <a:ahLst/>
              <a:cxnLst>
                <a:cxn ang="3cd4">
                  <a:pos x="hc" y="t"/>
                </a:cxn>
                <a:cxn ang="0">
                  <a:pos x="r" y="vc"/>
                </a:cxn>
                <a:cxn ang="cd4">
                  <a:pos x="hc" y="b"/>
                </a:cxn>
                <a:cxn ang="cd2">
                  <a:pos x="l" y="vc"/>
                </a:cxn>
                <a:cxn ang="f51">
                  <a:pos x="f84" y="f85"/>
                </a:cxn>
                <a:cxn ang="f51">
                  <a:pos x="f86" y="f87"/>
                </a:cxn>
                <a:cxn ang="f51">
                  <a:pos x="f88" y="f89"/>
                </a:cxn>
                <a:cxn ang="f51">
                  <a:pos x="f90" y="f91"/>
                </a:cxn>
                <a:cxn ang="f51">
                  <a:pos x="f92" y="f93"/>
                </a:cxn>
                <a:cxn ang="f51">
                  <a:pos x="f94" y="f95"/>
                </a:cxn>
                <a:cxn ang="f51">
                  <a:pos x="f92" y="f85"/>
                </a:cxn>
                <a:cxn ang="f51">
                  <a:pos x="f84" y="f85"/>
                </a:cxn>
              </a:cxnLst>
              <a:rect l="f80" t="f83" r="f81" b="f82"/>
              <a:pathLst>
                <a:path w="65" h="23">
                  <a:moveTo>
                    <a:pt x="f8" y="f9"/>
                  </a:moveTo>
                  <a:cubicBezTo>
                    <a:pt x="f10" y="f9"/>
                    <a:pt x="f11" y="f9"/>
                    <a:pt x="f12" y="f7"/>
                  </a:cubicBezTo>
                  <a:cubicBezTo>
                    <a:pt x="f13" y="f7"/>
                    <a:pt x="f14" y="f15"/>
                    <a:pt x="f16" y="f17"/>
                  </a:cubicBezTo>
                  <a:cubicBezTo>
                    <a:pt x="f5" y="f18"/>
                    <a:pt x="f18" y="f16"/>
                    <a:pt x="f19" y="f16"/>
                  </a:cubicBezTo>
                  <a:cubicBezTo>
                    <a:pt x="f10" y="f16"/>
                    <a:pt x="f20" y="f5"/>
                    <a:pt x="f21" y="f14"/>
                  </a:cubicBezTo>
                  <a:cubicBezTo>
                    <a:pt x="f22" y="f14"/>
                    <a:pt x="f23" y="f24"/>
                    <a:pt x="f6" y="f19"/>
                  </a:cubicBezTo>
                  <a:cubicBezTo>
                    <a:pt x="f23" y="f12"/>
                    <a:pt x="f22" y="f15"/>
                    <a:pt x="f21" y="f9"/>
                  </a:cubicBezTo>
                  <a:cubicBezTo>
                    <a:pt x="f25" y="f7"/>
                    <a:pt x="f26" y="f9"/>
                    <a:pt x="f8" y="f9"/>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440" name="Freeform 450">
              <a:extLst>
                <a:ext uri="{FF2B5EF4-FFF2-40B4-BE49-F238E27FC236}">
                  <a16:creationId xmlns:a16="http://schemas.microsoft.com/office/drawing/2014/main" id="{8F02BA80-1921-618D-3A87-26E711D46E36}"/>
                </a:ext>
              </a:extLst>
            </p:cNvPr>
            <p:cNvSpPr/>
            <p:nvPr/>
          </p:nvSpPr>
          <p:spPr>
            <a:xfrm>
              <a:off x="10354290" y="5116790"/>
              <a:ext cx="85725" cy="190496"/>
            </a:xfrm>
            <a:custGeom>
              <a:avLst/>
              <a:gdLst>
                <a:gd name="f0" fmla="val 10800000"/>
                <a:gd name="f1" fmla="val 5400000"/>
                <a:gd name="f2" fmla="val 180"/>
                <a:gd name="f3" fmla="val w"/>
                <a:gd name="f4" fmla="val h"/>
                <a:gd name="f5" fmla="val 0"/>
                <a:gd name="f6" fmla="val 59"/>
                <a:gd name="f7" fmla="val 132"/>
                <a:gd name="f8" fmla="val 22"/>
                <a:gd name="f9" fmla="val 23"/>
                <a:gd name="f10" fmla="val 1"/>
                <a:gd name="f11" fmla="val 25"/>
                <a:gd name="f12" fmla="val 2"/>
                <a:gd name="f13" fmla="val 26"/>
                <a:gd name="f14" fmla="val 4"/>
                <a:gd name="f15" fmla="val 13"/>
                <a:gd name="f16" fmla="val 19"/>
                <a:gd name="f17" fmla="val 18"/>
                <a:gd name="f18" fmla="val 32"/>
                <a:gd name="f19" fmla="val 12"/>
                <a:gd name="f20" fmla="val 68"/>
                <a:gd name="f21" fmla="val 24"/>
                <a:gd name="f22" fmla="val 96"/>
                <a:gd name="f23" fmla="val 52"/>
                <a:gd name="f24" fmla="val 119"/>
                <a:gd name="f25" fmla="val 55"/>
                <a:gd name="f26" fmla="val 121"/>
                <a:gd name="f27" fmla="val 57"/>
                <a:gd name="f28" fmla="val 125"/>
                <a:gd name="f29" fmla="val 129"/>
                <a:gd name="f30" fmla="val 58"/>
                <a:gd name="f31" fmla="val 130"/>
                <a:gd name="f32" fmla="val 131"/>
                <a:gd name="f33" fmla="val 56"/>
                <a:gd name="f34" fmla="val 49"/>
                <a:gd name="f35" fmla="val 126"/>
                <a:gd name="f36" fmla="val 41"/>
                <a:gd name="f37" fmla="val 35"/>
                <a:gd name="f38" fmla="val 114"/>
                <a:gd name="f39" fmla="val 9"/>
                <a:gd name="f40" fmla="val 89"/>
                <a:gd name="f41" fmla="val 43"/>
                <a:gd name="f42" fmla="val 15"/>
                <a:gd name="f43" fmla="val 10"/>
                <a:gd name="f44" fmla="val 17"/>
                <a:gd name="f45" fmla="val 6"/>
                <a:gd name="f46" fmla="val 20"/>
                <a:gd name="f47" fmla="val 3"/>
                <a:gd name="f48" fmla="+- 0 0 -90"/>
                <a:gd name="f49" fmla="*/ f3 1 59"/>
                <a:gd name="f50" fmla="*/ f4 1 132"/>
                <a:gd name="f51" fmla="val f5"/>
                <a:gd name="f52" fmla="val f6"/>
                <a:gd name="f53" fmla="val f7"/>
                <a:gd name="f54" fmla="*/ f48 f0 1"/>
                <a:gd name="f55" fmla="+- f53 0 f51"/>
                <a:gd name="f56" fmla="+- f52 0 f51"/>
                <a:gd name="f57" fmla="*/ f54 1 f2"/>
                <a:gd name="f58" fmla="*/ f56 1 59"/>
                <a:gd name="f59" fmla="*/ f55 1 132"/>
                <a:gd name="f60" fmla="*/ 22 f56 1"/>
                <a:gd name="f61" fmla="*/ 0 f55 1"/>
                <a:gd name="f62" fmla="*/ 26 f56 1"/>
                <a:gd name="f63" fmla="*/ 4 f55 1"/>
                <a:gd name="f64" fmla="*/ 18 f56 1"/>
                <a:gd name="f65" fmla="*/ 32 f55 1"/>
                <a:gd name="f66" fmla="*/ 52 f56 1"/>
                <a:gd name="f67" fmla="*/ 119 f55 1"/>
                <a:gd name="f68" fmla="*/ 59 f56 1"/>
                <a:gd name="f69" fmla="*/ 129 f55 1"/>
                <a:gd name="f70" fmla="*/ 56 f56 1"/>
                <a:gd name="f71" fmla="*/ 132 f55 1"/>
                <a:gd name="f72" fmla="*/ 35 f56 1"/>
                <a:gd name="f73" fmla="*/ 114 f55 1"/>
                <a:gd name="f74" fmla="*/ 15 f56 1"/>
                <a:gd name="f75" fmla="*/ 10 f55 1"/>
                <a:gd name="f76" fmla="+- f57 0 f1"/>
                <a:gd name="f77" fmla="*/ f60 1 59"/>
                <a:gd name="f78" fmla="*/ f61 1 132"/>
                <a:gd name="f79" fmla="*/ f62 1 59"/>
                <a:gd name="f80" fmla="*/ f63 1 132"/>
                <a:gd name="f81" fmla="*/ f64 1 59"/>
                <a:gd name="f82" fmla="*/ f65 1 132"/>
                <a:gd name="f83" fmla="*/ f66 1 59"/>
                <a:gd name="f84" fmla="*/ f67 1 132"/>
                <a:gd name="f85" fmla="*/ f68 1 59"/>
                <a:gd name="f86" fmla="*/ f69 1 132"/>
                <a:gd name="f87" fmla="*/ f70 1 59"/>
                <a:gd name="f88" fmla="*/ f71 1 132"/>
                <a:gd name="f89" fmla="*/ f72 1 59"/>
                <a:gd name="f90" fmla="*/ f73 1 132"/>
                <a:gd name="f91" fmla="*/ f74 1 59"/>
                <a:gd name="f92" fmla="*/ f75 1 132"/>
                <a:gd name="f93" fmla="*/ 0 1 f58"/>
                <a:gd name="f94" fmla="*/ f52 1 f58"/>
                <a:gd name="f95" fmla="*/ 0 1 f59"/>
                <a:gd name="f96" fmla="*/ f53 1 f59"/>
                <a:gd name="f97" fmla="*/ f77 1 f58"/>
                <a:gd name="f98" fmla="*/ f78 1 f59"/>
                <a:gd name="f99" fmla="*/ f79 1 f58"/>
                <a:gd name="f100" fmla="*/ f80 1 f59"/>
                <a:gd name="f101" fmla="*/ f81 1 f58"/>
                <a:gd name="f102" fmla="*/ f82 1 f59"/>
                <a:gd name="f103" fmla="*/ f83 1 f58"/>
                <a:gd name="f104" fmla="*/ f84 1 f59"/>
                <a:gd name="f105" fmla="*/ f85 1 f58"/>
                <a:gd name="f106" fmla="*/ f86 1 f59"/>
                <a:gd name="f107" fmla="*/ f87 1 f58"/>
                <a:gd name="f108" fmla="*/ f88 1 f59"/>
                <a:gd name="f109" fmla="*/ f89 1 f58"/>
                <a:gd name="f110" fmla="*/ f90 1 f59"/>
                <a:gd name="f111" fmla="*/ f91 1 f58"/>
                <a:gd name="f112" fmla="*/ f92 1 f59"/>
                <a:gd name="f113" fmla="*/ f93 f49 1"/>
                <a:gd name="f114" fmla="*/ f94 f49 1"/>
                <a:gd name="f115" fmla="*/ f96 f50 1"/>
                <a:gd name="f116" fmla="*/ f95 f50 1"/>
                <a:gd name="f117" fmla="*/ f97 f49 1"/>
                <a:gd name="f118" fmla="*/ f98 f50 1"/>
                <a:gd name="f119" fmla="*/ f99 f49 1"/>
                <a:gd name="f120" fmla="*/ f100 f50 1"/>
                <a:gd name="f121" fmla="*/ f101 f49 1"/>
                <a:gd name="f122" fmla="*/ f102 f50 1"/>
                <a:gd name="f123" fmla="*/ f103 f49 1"/>
                <a:gd name="f124" fmla="*/ f104 f50 1"/>
                <a:gd name="f125" fmla="*/ f105 f49 1"/>
                <a:gd name="f126" fmla="*/ f106 f50 1"/>
                <a:gd name="f127" fmla="*/ f107 f49 1"/>
                <a:gd name="f128" fmla="*/ f108 f50 1"/>
                <a:gd name="f129" fmla="*/ f109 f49 1"/>
                <a:gd name="f130" fmla="*/ f110 f50 1"/>
                <a:gd name="f131" fmla="*/ f111 f49 1"/>
                <a:gd name="f132" fmla="*/ f112 f50 1"/>
              </a:gdLst>
              <a:ahLst/>
              <a:cxnLst>
                <a:cxn ang="3cd4">
                  <a:pos x="hc" y="t"/>
                </a:cxn>
                <a:cxn ang="0">
                  <a:pos x="r" y="vc"/>
                </a:cxn>
                <a:cxn ang="cd4">
                  <a:pos x="hc" y="b"/>
                </a:cxn>
                <a:cxn ang="cd2">
                  <a:pos x="l" y="vc"/>
                </a:cxn>
                <a:cxn ang="f76">
                  <a:pos x="f117" y="f118"/>
                </a:cxn>
                <a:cxn ang="f76">
                  <a:pos x="f119" y="f120"/>
                </a:cxn>
                <a:cxn ang="f76">
                  <a:pos x="f121" y="f122"/>
                </a:cxn>
                <a:cxn ang="f76">
                  <a:pos x="f123" y="f124"/>
                </a:cxn>
                <a:cxn ang="f76">
                  <a:pos x="f125" y="f126"/>
                </a:cxn>
                <a:cxn ang="f76">
                  <a:pos x="f127" y="f128"/>
                </a:cxn>
                <a:cxn ang="f76">
                  <a:pos x="f129" y="f130"/>
                </a:cxn>
                <a:cxn ang="f76">
                  <a:pos x="f131" y="f132"/>
                </a:cxn>
                <a:cxn ang="f76">
                  <a:pos x="f117" y="f118"/>
                </a:cxn>
              </a:cxnLst>
              <a:rect l="f113" t="f116" r="f114" b="f115"/>
              <a:pathLst>
                <a:path w="59" h="132">
                  <a:moveTo>
                    <a:pt x="f8" y="f5"/>
                  </a:moveTo>
                  <a:cubicBezTo>
                    <a:pt x="f9" y="f10"/>
                    <a:pt x="f11" y="f12"/>
                    <a:pt x="f13" y="f14"/>
                  </a:cubicBezTo>
                  <a:cubicBezTo>
                    <a:pt x="f9" y="f15"/>
                    <a:pt x="f16" y="f8"/>
                    <a:pt x="f17" y="f18"/>
                  </a:cubicBezTo>
                  <a:cubicBezTo>
                    <a:pt x="f19" y="f20"/>
                    <a:pt x="f21" y="f22"/>
                    <a:pt x="f23" y="f24"/>
                  </a:cubicBezTo>
                  <a:cubicBezTo>
                    <a:pt x="f25" y="f26"/>
                    <a:pt x="f27" y="f28"/>
                    <a:pt x="f6" y="f29"/>
                  </a:cubicBezTo>
                  <a:cubicBezTo>
                    <a:pt x="f30" y="f31"/>
                    <a:pt x="f27" y="f32"/>
                    <a:pt x="f33" y="f7"/>
                  </a:cubicBezTo>
                  <a:cubicBezTo>
                    <a:pt x="f34" y="f35"/>
                    <a:pt x="f36" y="f26"/>
                    <a:pt x="f37" y="f38"/>
                  </a:cubicBezTo>
                  <a:cubicBezTo>
                    <a:pt x="f39" y="f40"/>
                    <a:pt x="f5" y="f41"/>
                    <a:pt x="f42" y="f43"/>
                  </a:cubicBezTo>
                  <a:cubicBezTo>
                    <a:pt x="f44" y="f45"/>
                    <a:pt x="f46" y="f47"/>
                    <a:pt x="f8" y="f5"/>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441" name="Freeform 451">
              <a:extLst>
                <a:ext uri="{FF2B5EF4-FFF2-40B4-BE49-F238E27FC236}">
                  <a16:creationId xmlns:a16="http://schemas.microsoft.com/office/drawing/2014/main" id="{78E3F411-D5E3-8D34-588F-B6A050355699}"/>
                </a:ext>
              </a:extLst>
            </p:cNvPr>
            <p:cNvSpPr/>
            <p:nvPr/>
          </p:nvSpPr>
          <p:spPr>
            <a:xfrm>
              <a:off x="11475061" y="5166003"/>
              <a:ext cx="47621" cy="71432"/>
            </a:xfrm>
            <a:custGeom>
              <a:avLst/>
              <a:gdLst>
                <a:gd name="f0" fmla="val 10800000"/>
                <a:gd name="f1" fmla="val 5400000"/>
                <a:gd name="f2" fmla="val 180"/>
                <a:gd name="f3" fmla="val w"/>
                <a:gd name="f4" fmla="val h"/>
                <a:gd name="f5" fmla="val 0"/>
                <a:gd name="f6" fmla="val 33"/>
                <a:gd name="f7" fmla="val 50"/>
                <a:gd name="f8" fmla="val 16"/>
                <a:gd name="f9" fmla="val 11"/>
                <a:gd name="f10" fmla="val 44"/>
                <a:gd name="f11" fmla="val 6"/>
                <a:gd name="f12" fmla="val 39"/>
                <a:gd name="f13" fmla="val 2"/>
                <a:gd name="f14" fmla="val 30"/>
                <a:gd name="f15" fmla="val 26"/>
                <a:gd name="f16" fmla="val 1"/>
                <a:gd name="f17" fmla="val 22"/>
                <a:gd name="f18" fmla="val 3"/>
                <a:gd name="f19" fmla="val 5"/>
                <a:gd name="f20" fmla="val 10"/>
                <a:gd name="f21" fmla="val 8"/>
                <a:gd name="f22" fmla="val 13"/>
                <a:gd name="f23" fmla="val 15"/>
                <a:gd name="f24" fmla="val 18"/>
                <a:gd name="f25" fmla="val 21"/>
                <a:gd name="f26" fmla="val 4"/>
                <a:gd name="f27" fmla="val 9"/>
                <a:gd name="f28" fmla="val 27"/>
                <a:gd name="f29" fmla="val 28"/>
                <a:gd name="f30" fmla="val 35"/>
                <a:gd name="f31" fmla="val 24"/>
                <a:gd name="f32" fmla="val 20"/>
                <a:gd name="f33" fmla="+- 0 0 -90"/>
                <a:gd name="f34" fmla="*/ f3 1 33"/>
                <a:gd name="f35" fmla="*/ f4 1 50"/>
                <a:gd name="f36" fmla="val f5"/>
                <a:gd name="f37" fmla="val f6"/>
                <a:gd name="f38" fmla="val f7"/>
                <a:gd name="f39" fmla="*/ f33 f0 1"/>
                <a:gd name="f40" fmla="+- f38 0 f36"/>
                <a:gd name="f41" fmla="+- f37 0 f36"/>
                <a:gd name="f42" fmla="*/ f39 1 f2"/>
                <a:gd name="f43" fmla="*/ f41 1 33"/>
                <a:gd name="f44" fmla="*/ f40 1 50"/>
                <a:gd name="f45" fmla="*/ 16 f41 1"/>
                <a:gd name="f46" fmla="*/ 50 f40 1"/>
                <a:gd name="f47" fmla="*/ 2 f41 1"/>
                <a:gd name="f48" fmla="*/ 33 f40 1"/>
                <a:gd name="f49" fmla="*/ 1 f41 1"/>
                <a:gd name="f50" fmla="*/ 22 f40 1"/>
                <a:gd name="f51" fmla="*/ 8 f41 1"/>
                <a:gd name="f52" fmla="*/ 5 f40 1"/>
                <a:gd name="f53" fmla="*/ 15 f41 1"/>
                <a:gd name="f54" fmla="*/ 0 f40 1"/>
                <a:gd name="f55" fmla="*/ 22 f41 1"/>
                <a:gd name="f56" fmla="*/ 4 f40 1"/>
                <a:gd name="f57" fmla="*/ 30 f41 1"/>
                <a:gd name="f58" fmla="*/ 21 f40 1"/>
                <a:gd name="f59" fmla="*/ 28 f41 1"/>
                <a:gd name="f60" fmla="*/ 35 f40 1"/>
                <a:gd name="f61" fmla="+- f42 0 f1"/>
                <a:gd name="f62" fmla="*/ f45 1 33"/>
                <a:gd name="f63" fmla="*/ f46 1 50"/>
                <a:gd name="f64" fmla="*/ f47 1 33"/>
                <a:gd name="f65" fmla="*/ f48 1 50"/>
                <a:gd name="f66" fmla="*/ f49 1 33"/>
                <a:gd name="f67" fmla="*/ f50 1 50"/>
                <a:gd name="f68" fmla="*/ f51 1 33"/>
                <a:gd name="f69" fmla="*/ f52 1 50"/>
                <a:gd name="f70" fmla="*/ f53 1 33"/>
                <a:gd name="f71" fmla="*/ f54 1 50"/>
                <a:gd name="f72" fmla="*/ f55 1 33"/>
                <a:gd name="f73" fmla="*/ f56 1 50"/>
                <a:gd name="f74" fmla="*/ f57 1 33"/>
                <a:gd name="f75" fmla="*/ f58 1 50"/>
                <a:gd name="f76" fmla="*/ f59 1 33"/>
                <a:gd name="f77" fmla="*/ f60 1 50"/>
                <a:gd name="f78" fmla="*/ 0 1 f43"/>
                <a:gd name="f79" fmla="*/ f37 1 f43"/>
                <a:gd name="f80" fmla="*/ 0 1 f44"/>
                <a:gd name="f81" fmla="*/ f38 1 f44"/>
                <a:gd name="f82" fmla="*/ f62 1 f43"/>
                <a:gd name="f83" fmla="*/ f63 1 f44"/>
                <a:gd name="f84" fmla="*/ f64 1 f43"/>
                <a:gd name="f85" fmla="*/ f65 1 f44"/>
                <a:gd name="f86" fmla="*/ f66 1 f43"/>
                <a:gd name="f87" fmla="*/ f67 1 f44"/>
                <a:gd name="f88" fmla="*/ f68 1 f43"/>
                <a:gd name="f89" fmla="*/ f69 1 f44"/>
                <a:gd name="f90" fmla="*/ f70 1 f43"/>
                <a:gd name="f91" fmla="*/ f71 1 f44"/>
                <a:gd name="f92" fmla="*/ f72 1 f43"/>
                <a:gd name="f93" fmla="*/ f73 1 f44"/>
                <a:gd name="f94" fmla="*/ f74 1 f43"/>
                <a:gd name="f95" fmla="*/ f75 1 f44"/>
                <a:gd name="f96" fmla="*/ f76 1 f43"/>
                <a:gd name="f97" fmla="*/ f77 1 f44"/>
                <a:gd name="f98" fmla="*/ f78 f34 1"/>
                <a:gd name="f99" fmla="*/ f79 f34 1"/>
                <a:gd name="f100" fmla="*/ f81 f35 1"/>
                <a:gd name="f101" fmla="*/ f80 f35 1"/>
                <a:gd name="f102" fmla="*/ f82 f34 1"/>
                <a:gd name="f103" fmla="*/ f83 f35 1"/>
                <a:gd name="f104" fmla="*/ f84 f34 1"/>
                <a:gd name="f105" fmla="*/ f85 f35 1"/>
                <a:gd name="f106" fmla="*/ f86 f34 1"/>
                <a:gd name="f107" fmla="*/ f87 f35 1"/>
                <a:gd name="f108" fmla="*/ f88 f34 1"/>
                <a:gd name="f109" fmla="*/ f89 f35 1"/>
                <a:gd name="f110" fmla="*/ f90 f34 1"/>
                <a:gd name="f111" fmla="*/ f91 f35 1"/>
                <a:gd name="f112" fmla="*/ f92 f34 1"/>
                <a:gd name="f113" fmla="*/ f93 f35 1"/>
                <a:gd name="f114" fmla="*/ f94 f34 1"/>
                <a:gd name="f115" fmla="*/ f95 f35 1"/>
                <a:gd name="f116" fmla="*/ f96 f34 1"/>
                <a:gd name="f117" fmla="*/ f97 f35 1"/>
              </a:gdLst>
              <a:ahLst/>
              <a:cxnLst>
                <a:cxn ang="3cd4">
                  <a:pos x="hc" y="t"/>
                </a:cxn>
                <a:cxn ang="0">
                  <a:pos x="r" y="vc"/>
                </a:cxn>
                <a:cxn ang="cd4">
                  <a:pos x="hc" y="b"/>
                </a:cxn>
                <a:cxn ang="cd2">
                  <a:pos x="l" y="vc"/>
                </a:cxn>
                <a:cxn ang="f61">
                  <a:pos x="f102" y="f103"/>
                </a:cxn>
                <a:cxn ang="f61">
                  <a:pos x="f104" y="f105"/>
                </a:cxn>
                <a:cxn ang="f61">
                  <a:pos x="f106" y="f107"/>
                </a:cxn>
                <a:cxn ang="f61">
                  <a:pos x="f108" y="f109"/>
                </a:cxn>
                <a:cxn ang="f61">
                  <a:pos x="f110" y="f111"/>
                </a:cxn>
                <a:cxn ang="f61">
                  <a:pos x="f112" y="f113"/>
                </a:cxn>
                <a:cxn ang="f61">
                  <a:pos x="f114" y="f115"/>
                </a:cxn>
                <a:cxn ang="f61">
                  <a:pos x="f116" y="f117"/>
                </a:cxn>
                <a:cxn ang="f61">
                  <a:pos x="f102" y="f103"/>
                </a:cxn>
              </a:cxnLst>
              <a:rect l="f98" t="f101" r="f99" b="f100"/>
              <a:pathLst>
                <a:path w="33" h="50">
                  <a:moveTo>
                    <a:pt x="f8" y="f7"/>
                  </a:moveTo>
                  <a:cubicBezTo>
                    <a:pt x="f9" y="f10"/>
                    <a:pt x="f11" y="f12"/>
                    <a:pt x="f13" y="f6"/>
                  </a:cubicBezTo>
                  <a:cubicBezTo>
                    <a:pt x="f5" y="f14"/>
                    <a:pt x="f5" y="f15"/>
                    <a:pt x="f16" y="f17"/>
                  </a:cubicBezTo>
                  <a:cubicBezTo>
                    <a:pt x="f18" y="f8"/>
                    <a:pt x="f19" y="f20"/>
                    <a:pt x="f21" y="f19"/>
                  </a:cubicBezTo>
                  <a:cubicBezTo>
                    <a:pt x="f20" y="f18"/>
                    <a:pt x="f22" y="f5"/>
                    <a:pt x="f23" y="f5"/>
                  </a:cubicBezTo>
                  <a:cubicBezTo>
                    <a:pt x="f24" y="f5"/>
                    <a:pt x="f25" y="f13"/>
                    <a:pt x="f17" y="f26"/>
                  </a:cubicBezTo>
                  <a:cubicBezTo>
                    <a:pt x="f15" y="f27"/>
                    <a:pt x="f28" y="f23"/>
                    <a:pt x="f14" y="f25"/>
                  </a:cubicBezTo>
                  <a:cubicBezTo>
                    <a:pt x="f6" y="f15"/>
                    <a:pt x="f6" y="f14"/>
                    <a:pt x="f29" y="f30"/>
                  </a:cubicBezTo>
                  <a:cubicBezTo>
                    <a:pt x="f31" y="f12"/>
                    <a:pt x="f32" y="f10"/>
                    <a:pt x="f8" y="f7"/>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442" name="Freeform 452">
              <a:extLst>
                <a:ext uri="{FF2B5EF4-FFF2-40B4-BE49-F238E27FC236}">
                  <a16:creationId xmlns:a16="http://schemas.microsoft.com/office/drawing/2014/main" id="{DEC0AD57-734E-5FD8-DD93-42771A6B7906}"/>
                </a:ext>
              </a:extLst>
            </p:cNvPr>
            <p:cNvSpPr/>
            <p:nvPr/>
          </p:nvSpPr>
          <p:spPr>
            <a:xfrm>
              <a:off x="8879500" y="4646889"/>
              <a:ext cx="73023" cy="30166"/>
            </a:xfrm>
            <a:custGeom>
              <a:avLst/>
              <a:gdLst>
                <a:gd name="f0" fmla="val 10800000"/>
                <a:gd name="f1" fmla="val 5400000"/>
                <a:gd name="f2" fmla="val 180"/>
                <a:gd name="f3" fmla="val w"/>
                <a:gd name="f4" fmla="val h"/>
                <a:gd name="f5" fmla="val 0"/>
                <a:gd name="f6" fmla="val 50"/>
                <a:gd name="f7" fmla="val 21"/>
                <a:gd name="f8" fmla="val 18"/>
                <a:gd name="f9" fmla="val 20"/>
                <a:gd name="f10" fmla="val 12"/>
                <a:gd name="f11" fmla="val 14"/>
                <a:gd name="f12" fmla="val 6"/>
                <a:gd name="f13" fmla="val 8"/>
                <a:gd name="f14" fmla="val 2"/>
                <a:gd name="f15" fmla="val 5"/>
                <a:gd name="f16" fmla="val 9"/>
                <a:gd name="f17" fmla="val 1"/>
                <a:gd name="f18" fmla="val 25"/>
                <a:gd name="f19" fmla="val 36"/>
                <a:gd name="f20" fmla="val 47"/>
                <a:gd name="f21" fmla="val 48"/>
                <a:gd name="f22" fmla="val 3"/>
                <a:gd name="f23" fmla="val 32"/>
                <a:gd name="f24" fmla="val 27"/>
                <a:gd name="f25" fmla="val 22"/>
                <a:gd name="f26" fmla="+- 0 0 -90"/>
                <a:gd name="f27" fmla="*/ f3 1 50"/>
                <a:gd name="f28" fmla="*/ f4 1 21"/>
                <a:gd name="f29" fmla="val f5"/>
                <a:gd name="f30" fmla="val f6"/>
                <a:gd name="f31" fmla="val f7"/>
                <a:gd name="f32" fmla="*/ f26 f0 1"/>
                <a:gd name="f33" fmla="+- f31 0 f29"/>
                <a:gd name="f34" fmla="+- f30 0 f29"/>
                <a:gd name="f35" fmla="*/ f32 1 f2"/>
                <a:gd name="f36" fmla="*/ f34 1 50"/>
                <a:gd name="f37" fmla="*/ f33 1 21"/>
                <a:gd name="f38" fmla="*/ 18 f34 1"/>
                <a:gd name="f39" fmla="*/ 20 f33 1"/>
                <a:gd name="f40" fmla="*/ 0 f34 1"/>
                <a:gd name="f41" fmla="*/ 2 f33 1"/>
                <a:gd name="f42" fmla="*/ 14 f34 1"/>
                <a:gd name="f43" fmla="*/ 0 f33 1"/>
                <a:gd name="f44" fmla="*/ 47 f34 1"/>
                <a:gd name="f45" fmla="*/ 48 f34 1"/>
                <a:gd name="f46" fmla="*/ 3 f33 1"/>
                <a:gd name="f47" fmla="*/ 32 f34 1"/>
                <a:gd name="f48" fmla="*/ 21 f33 1"/>
                <a:gd name="f49" fmla="+- f35 0 f1"/>
                <a:gd name="f50" fmla="*/ f38 1 50"/>
                <a:gd name="f51" fmla="*/ f39 1 21"/>
                <a:gd name="f52" fmla="*/ f40 1 50"/>
                <a:gd name="f53" fmla="*/ f41 1 21"/>
                <a:gd name="f54" fmla="*/ f42 1 50"/>
                <a:gd name="f55" fmla="*/ f43 1 21"/>
                <a:gd name="f56" fmla="*/ f44 1 50"/>
                <a:gd name="f57" fmla="*/ f45 1 50"/>
                <a:gd name="f58" fmla="*/ f46 1 21"/>
                <a:gd name="f59" fmla="*/ f47 1 50"/>
                <a:gd name="f60" fmla="*/ f48 1 21"/>
                <a:gd name="f61" fmla="*/ 0 1 f36"/>
                <a:gd name="f62" fmla="*/ f30 1 f36"/>
                <a:gd name="f63" fmla="*/ 0 1 f37"/>
                <a:gd name="f64" fmla="*/ f31 1 f37"/>
                <a:gd name="f65" fmla="*/ f50 1 f36"/>
                <a:gd name="f66" fmla="*/ f51 1 f37"/>
                <a:gd name="f67" fmla="*/ f52 1 f36"/>
                <a:gd name="f68" fmla="*/ f53 1 f37"/>
                <a:gd name="f69" fmla="*/ f54 1 f36"/>
                <a:gd name="f70" fmla="*/ f55 1 f37"/>
                <a:gd name="f71" fmla="*/ f56 1 f36"/>
                <a:gd name="f72" fmla="*/ f57 1 f36"/>
                <a:gd name="f73" fmla="*/ f58 1 f37"/>
                <a:gd name="f74" fmla="*/ f59 1 f36"/>
                <a:gd name="f75" fmla="*/ f60 1 f37"/>
                <a:gd name="f76" fmla="*/ f61 f27 1"/>
                <a:gd name="f77" fmla="*/ f62 f27 1"/>
                <a:gd name="f78" fmla="*/ f64 f28 1"/>
                <a:gd name="f79" fmla="*/ f63 f28 1"/>
                <a:gd name="f80" fmla="*/ f65 f27 1"/>
                <a:gd name="f81" fmla="*/ f66 f28 1"/>
                <a:gd name="f82" fmla="*/ f67 f27 1"/>
                <a:gd name="f83" fmla="*/ f68 f28 1"/>
                <a:gd name="f84" fmla="*/ f69 f27 1"/>
                <a:gd name="f85" fmla="*/ f70 f28 1"/>
                <a:gd name="f86" fmla="*/ f71 f27 1"/>
                <a:gd name="f87" fmla="*/ f72 f27 1"/>
                <a:gd name="f88" fmla="*/ f73 f28 1"/>
                <a:gd name="f89" fmla="*/ f74 f27 1"/>
                <a:gd name="f90" fmla="*/ f75 f28 1"/>
              </a:gdLst>
              <a:ahLst/>
              <a:cxnLst>
                <a:cxn ang="3cd4">
                  <a:pos x="hc" y="t"/>
                </a:cxn>
                <a:cxn ang="0">
                  <a:pos x="r" y="vc"/>
                </a:cxn>
                <a:cxn ang="cd4">
                  <a:pos x="hc" y="b"/>
                </a:cxn>
                <a:cxn ang="cd2">
                  <a:pos x="l" y="vc"/>
                </a:cxn>
                <a:cxn ang="f49">
                  <a:pos x="f80" y="f81"/>
                </a:cxn>
                <a:cxn ang="f49">
                  <a:pos x="f82" y="f83"/>
                </a:cxn>
                <a:cxn ang="f49">
                  <a:pos x="f84" y="f85"/>
                </a:cxn>
                <a:cxn ang="f49">
                  <a:pos x="f86" y="f85"/>
                </a:cxn>
                <a:cxn ang="f49">
                  <a:pos x="f87" y="f88"/>
                </a:cxn>
                <a:cxn ang="f49">
                  <a:pos x="f89" y="f90"/>
                </a:cxn>
                <a:cxn ang="f49">
                  <a:pos x="f80" y="f81"/>
                </a:cxn>
              </a:cxnLst>
              <a:rect l="f76" t="f79" r="f77" b="f78"/>
              <a:pathLst>
                <a:path w="50" h="21">
                  <a:moveTo>
                    <a:pt x="f8" y="f9"/>
                  </a:moveTo>
                  <a:cubicBezTo>
                    <a:pt x="f10" y="f11"/>
                    <a:pt x="f12" y="f13"/>
                    <a:pt x="f5" y="f14"/>
                  </a:cubicBezTo>
                  <a:cubicBezTo>
                    <a:pt x="f15" y="f14"/>
                    <a:pt x="f16" y="f17"/>
                    <a:pt x="f11" y="f5"/>
                  </a:cubicBezTo>
                  <a:cubicBezTo>
                    <a:pt x="f18" y="f5"/>
                    <a:pt x="f19" y="f5"/>
                    <a:pt x="f20" y="f5"/>
                  </a:cubicBezTo>
                  <a:cubicBezTo>
                    <a:pt x="f21" y="f14"/>
                    <a:pt x="f21" y="f22"/>
                    <a:pt x="f21" y="f22"/>
                  </a:cubicBezTo>
                  <a:cubicBezTo>
                    <a:pt x="f6" y="f7"/>
                    <a:pt x="f6" y="f7"/>
                    <a:pt x="f23" y="f7"/>
                  </a:cubicBezTo>
                  <a:cubicBezTo>
                    <a:pt x="f24" y="f7"/>
                    <a:pt x="f25" y="f7"/>
                    <a:pt x="f8" y="f9"/>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443" name="Freeform 453">
              <a:extLst>
                <a:ext uri="{FF2B5EF4-FFF2-40B4-BE49-F238E27FC236}">
                  <a16:creationId xmlns:a16="http://schemas.microsoft.com/office/drawing/2014/main" id="{49026907-14F0-F28C-6196-C708A80DA791}"/>
                </a:ext>
              </a:extLst>
            </p:cNvPr>
            <p:cNvSpPr/>
            <p:nvPr/>
          </p:nvSpPr>
          <p:spPr>
            <a:xfrm>
              <a:off x="10722583" y="3334021"/>
              <a:ext cx="46040" cy="52385"/>
            </a:xfrm>
            <a:custGeom>
              <a:avLst/>
              <a:gdLst>
                <a:gd name="f0" fmla="val 10800000"/>
                <a:gd name="f1" fmla="val 5400000"/>
                <a:gd name="f2" fmla="val 180"/>
                <a:gd name="f3" fmla="val w"/>
                <a:gd name="f4" fmla="val h"/>
                <a:gd name="f5" fmla="val 0"/>
                <a:gd name="f6" fmla="val 32"/>
                <a:gd name="f7" fmla="val 36"/>
                <a:gd name="f8" fmla="val 20"/>
                <a:gd name="f9" fmla="val 26"/>
                <a:gd name="f10" fmla="val 21"/>
                <a:gd name="f11" fmla="val 31"/>
                <a:gd name="f12" fmla="val 17"/>
                <a:gd name="f13" fmla="val 12"/>
                <a:gd name="f14" fmla="val 34"/>
                <a:gd name="f15" fmla="val 6"/>
                <a:gd name="f16" fmla="val 28"/>
                <a:gd name="f17" fmla="val 22"/>
                <a:gd name="f18" fmla="val 15"/>
                <a:gd name="f19" fmla="val 7"/>
                <a:gd name="f20" fmla="val 8"/>
                <a:gd name="f21" fmla="val 10"/>
                <a:gd name="f22" fmla="val 16"/>
                <a:gd name="f23" fmla="val 11"/>
                <a:gd name="f24" fmla="val 25"/>
                <a:gd name="f25" fmla="+- 0 0 -90"/>
                <a:gd name="f26" fmla="*/ f3 1 32"/>
                <a:gd name="f27" fmla="*/ f4 1 36"/>
                <a:gd name="f28" fmla="val f5"/>
                <a:gd name="f29" fmla="val f6"/>
                <a:gd name="f30" fmla="val f7"/>
                <a:gd name="f31" fmla="*/ f25 f0 1"/>
                <a:gd name="f32" fmla="+- f30 0 f28"/>
                <a:gd name="f33" fmla="+- f29 0 f28"/>
                <a:gd name="f34" fmla="*/ f31 1 f2"/>
                <a:gd name="f35" fmla="*/ f33 1 32"/>
                <a:gd name="f36" fmla="*/ f32 1 36"/>
                <a:gd name="f37" fmla="*/ 32 f33 1"/>
                <a:gd name="f38" fmla="*/ 20 f32 1"/>
                <a:gd name="f39" fmla="*/ 17 f33 1"/>
                <a:gd name="f40" fmla="*/ 36 f32 1"/>
                <a:gd name="f41" fmla="*/ 0 f33 1"/>
                <a:gd name="f42" fmla="*/ 28 f32 1"/>
                <a:gd name="f43" fmla="*/ 7 f32 1"/>
                <a:gd name="f44" fmla="*/ 22 f33 1"/>
                <a:gd name="f45" fmla="*/ 0 f32 1"/>
                <a:gd name="f46" fmla="+- f34 0 f1"/>
                <a:gd name="f47" fmla="*/ f37 1 32"/>
                <a:gd name="f48" fmla="*/ f38 1 36"/>
                <a:gd name="f49" fmla="*/ f39 1 32"/>
                <a:gd name="f50" fmla="*/ f40 1 36"/>
                <a:gd name="f51" fmla="*/ f41 1 32"/>
                <a:gd name="f52" fmla="*/ f42 1 36"/>
                <a:gd name="f53" fmla="*/ f43 1 36"/>
                <a:gd name="f54" fmla="*/ f44 1 32"/>
                <a:gd name="f55" fmla="*/ f45 1 36"/>
                <a:gd name="f56" fmla="*/ 0 1 f35"/>
                <a:gd name="f57" fmla="*/ f29 1 f35"/>
                <a:gd name="f58" fmla="*/ 0 1 f36"/>
                <a:gd name="f59" fmla="*/ f30 1 f36"/>
                <a:gd name="f60" fmla="*/ f47 1 f35"/>
                <a:gd name="f61" fmla="*/ f48 1 f36"/>
                <a:gd name="f62" fmla="*/ f49 1 f35"/>
                <a:gd name="f63" fmla="*/ f50 1 f36"/>
                <a:gd name="f64" fmla="*/ f51 1 f35"/>
                <a:gd name="f65" fmla="*/ f52 1 f36"/>
                <a:gd name="f66" fmla="*/ f53 1 f36"/>
                <a:gd name="f67" fmla="*/ f54 1 f35"/>
                <a:gd name="f68" fmla="*/ f55 1 f36"/>
                <a:gd name="f69" fmla="*/ f56 f26 1"/>
                <a:gd name="f70" fmla="*/ f57 f26 1"/>
                <a:gd name="f71" fmla="*/ f59 f27 1"/>
                <a:gd name="f72" fmla="*/ f58 f27 1"/>
                <a:gd name="f73" fmla="*/ f60 f26 1"/>
                <a:gd name="f74" fmla="*/ f61 f27 1"/>
                <a:gd name="f75" fmla="*/ f62 f26 1"/>
                <a:gd name="f76" fmla="*/ f63 f27 1"/>
                <a:gd name="f77" fmla="*/ f64 f26 1"/>
                <a:gd name="f78" fmla="*/ f65 f27 1"/>
                <a:gd name="f79" fmla="*/ f66 f27 1"/>
                <a:gd name="f80" fmla="*/ f67 f26 1"/>
                <a:gd name="f81" fmla="*/ f68 f27 1"/>
              </a:gdLst>
              <a:ahLst/>
              <a:cxnLst>
                <a:cxn ang="3cd4">
                  <a:pos x="hc" y="t"/>
                </a:cxn>
                <a:cxn ang="0">
                  <a:pos x="r" y="vc"/>
                </a:cxn>
                <a:cxn ang="cd4">
                  <a:pos x="hc" y="b"/>
                </a:cxn>
                <a:cxn ang="cd2">
                  <a:pos x="l" y="vc"/>
                </a:cxn>
                <a:cxn ang="f46">
                  <a:pos x="f73" y="f74"/>
                </a:cxn>
                <a:cxn ang="f46">
                  <a:pos x="f75" y="f76"/>
                </a:cxn>
                <a:cxn ang="f46">
                  <a:pos x="f77" y="f78"/>
                </a:cxn>
                <a:cxn ang="f46">
                  <a:pos x="f77" y="f79"/>
                </a:cxn>
                <a:cxn ang="f46">
                  <a:pos x="f80" y="f81"/>
                </a:cxn>
                <a:cxn ang="f46">
                  <a:pos x="f73" y="f74"/>
                </a:cxn>
              </a:cxnLst>
              <a:rect l="f69" t="f72" r="f70" b="f71"/>
              <a:pathLst>
                <a:path w="32" h="36">
                  <a:moveTo>
                    <a:pt x="f6" y="f8"/>
                  </a:moveTo>
                  <a:cubicBezTo>
                    <a:pt x="f9" y="f9"/>
                    <a:pt x="f10" y="f11"/>
                    <a:pt x="f12" y="f7"/>
                  </a:cubicBezTo>
                  <a:cubicBezTo>
                    <a:pt x="f13" y="f14"/>
                    <a:pt x="f15" y="f11"/>
                    <a:pt x="f5" y="f16"/>
                  </a:cubicBezTo>
                  <a:cubicBezTo>
                    <a:pt x="f5" y="f17"/>
                    <a:pt x="f5" y="f18"/>
                    <a:pt x="f5" y="f19"/>
                  </a:cubicBezTo>
                  <a:cubicBezTo>
                    <a:pt x="f20" y="f21"/>
                    <a:pt x="f22" y="f20"/>
                    <a:pt x="f17" y="f5"/>
                  </a:cubicBezTo>
                  <a:cubicBezTo>
                    <a:pt x="f8" y="f23"/>
                    <a:pt x="f24" y="f12"/>
                    <a:pt x="f6" y="f8"/>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444" name="Freeform 454">
              <a:extLst>
                <a:ext uri="{FF2B5EF4-FFF2-40B4-BE49-F238E27FC236}">
                  <a16:creationId xmlns:a16="http://schemas.microsoft.com/office/drawing/2014/main" id="{1DCB030D-41B4-EFAA-48B0-1F14B30BB5D5}"/>
                </a:ext>
              </a:extLst>
            </p:cNvPr>
            <p:cNvSpPr/>
            <p:nvPr/>
          </p:nvSpPr>
          <p:spPr>
            <a:xfrm>
              <a:off x="8819177" y="3532464"/>
              <a:ext cx="38103" cy="47621"/>
            </a:xfrm>
            <a:custGeom>
              <a:avLst/>
              <a:gdLst>
                <a:gd name="f0" fmla="val 10800000"/>
                <a:gd name="f1" fmla="val 5400000"/>
                <a:gd name="f2" fmla="val 180"/>
                <a:gd name="f3" fmla="val w"/>
                <a:gd name="f4" fmla="val h"/>
                <a:gd name="f5" fmla="val 0"/>
                <a:gd name="f6" fmla="val 26"/>
                <a:gd name="f7" fmla="val 34"/>
                <a:gd name="f8" fmla="val 15"/>
                <a:gd name="f9" fmla="val 2"/>
                <a:gd name="f10" fmla="val 23"/>
                <a:gd name="f11" fmla="val 10"/>
                <a:gd name="f12" fmla="val 11"/>
                <a:gd name="f13" fmla="val 18"/>
                <a:gd name="f14" fmla="val 19"/>
                <a:gd name="f15" fmla="val 22"/>
                <a:gd name="f16" fmla="val 6"/>
                <a:gd name="f17" fmla="val 24"/>
                <a:gd name="f18" fmla="val 25"/>
                <a:gd name="f19" fmla="val 21"/>
                <a:gd name="f20" fmla="val 28"/>
                <a:gd name="f21" fmla="val 31"/>
                <a:gd name="f22" fmla="+- 0 0 -90"/>
                <a:gd name="f23" fmla="*/ f3 1 26"/>
                <a:gd name="f24" fmla="*/ f4 1 34"/>
                <a:gd name="f25" fmla="val f5"/>
                <a:gd name="f26" fmla="val f6"/>
                <a:gd name="f27" fmla="val f7"/>
                <a:gd name="f28" fmla="*/ f22 f0 1"/>
                <a:gd name="f29" fmla="+- f27 0 f25"/>
                <a:gd name="f30" fmla="+- f26 0 f25"/>
                <a:gd name="f31" fmla="*/ f28 1 f2"/>
                <a:gd name="f32" fmla="*/ f30 1 26"/>
                <a:gd name="f33" fmla="*/ f29 1 34"/>
                <a:gd name="f34" fmla="*/ 15 f30 1"/>
                <a:gd name="f35" fmla="*/ 34 f29 1"/>
                <a:gd name="f36" fmla="*/ 10 f30 1"/>
                <a:gd name="f37" fmla="*/ 2 f29 1"/>
                <a:gd name="f38" fmla="*/ 19 f30 1"/>
                <a:gd name="f39" fmla="*/ 25 f30 1"/>
                <a:gd name="f40" fmla="*/ 15 f29 1"/>
                <a:gd name="f41" fmla="*/ 23 f30 1"/>
                <a:gd name="f42" fmla="*/ 25 f29 1"/>
                <a:gd name="f43" fmla="+- f31 0 f1"/>
                <a:gd name="f44" fmla="*/ f34 1 26"/>
                <a:gd name="f45" fmla="*/ f35 1 34"/>
                <a:gd name="f46" fmla="*/ f36 1 26"/>
                <a:gd name="f47" fmla="*/ f37 1 34"/>
                <a:gd name="f48" fmla="*/ f38 1 26"/>
                <a:gd name="f49" fmla="*/ f39 1 26"/>
                <a:gd name="f50" fmla="*/ f40 1 34"/>
                <a:gd name="f51" fmla="*/ f41 1 26"/>
                <a:gd name="f52" fmla="*/ f42 1 34"/>
                <a:gd name="f53" fmla="*/ 0 1 f32"/>
                <a:gd name="f54" fmla="*/ f26 1 f32"/>
                <a:gd name="f55" fmla="*/ 0 1 f33"/>
                <a:gd name="f56" fmla="*/ f27 1 f33"/>
                <a:gd name="f57" fmla="*/ f44 1 f32"/>
                <a:gd name="f58" fmla="*/ f45 1 f33"/>
                <a:gd name="f59" fmla="*/ f46 1 f32"/>
                <a:gd name="f60" fmla="*/ f47 1 f33"/>
                <a:gd name="f61" fmla="*/ f48 1 f32"/>
                <a:gd name="f62" fmla="*/ f49 1 f32"/>
                <a:gd name="f63" fmla="*/ f50 1 f33"/>
                <a:gd name="f64" fmla="*/ f51 1 f32"/>
                <a:gd name="f65" fmla="*/ f52 1 f33"/>
                <a:gd name="f66" fmla="*/ f53 f23 1"/>
                <a:gd name="f67" fmla="*/ f54 f23 1"/>
                <a:gd name="f68" fmla="*/ f56 f24 1"/>
                <a:gd name="f69" fmla="*/ f55 f24 1"/>
                <a:gd name="f70" fmla="*/ f57 f23 1"/>
                <a:gd name="f71" fmla="*/ f58 f24 1"/>
                <a:gd name="f72" fmla="*/ f59 f23 1"/>
                <a:gd name="f73" fmla="*/ f60 f24 1"/>
                <a:gd name="f74" fmla="*/ f61 f23 1"/>
                <a:gd name="f75" fmla="*/ f62 f23 1"/>
                <a:gd name="f76" fmla="*/ f63 f24 1"/>
                <a:gd name="f77" fmla="*/ f64 f23 1"/>
                <a:gd name="f78" fmla="*/ f65 f24 1"/>
              </a:gdLst>
              <a:ahLst/>
              <a:cxnLst>
                <a:cxn ang="3cd4">
                  <a:pos x="hc" y="t"/>
                </a:cxn>
                <a:cxn ang="0">
                  <a:pos x="r" y="vc"/>
                </a:cxn>
                <a:cxn ang="cd4">
                  <a:pos x="hc" y="b"/>
                </a:cxn>
                <a:cxn ang="cd2">
                  <a:pos x="l" y="vc"/>
                </a:cxn>
                <a:cxn ang="f43">
                  <a:pos x="f70" y="f71"/>
                </a:cxn>
                <a:cxn ang="f43">
                  <a:pos x="f72" y="f73"/>
                </a:cxn>
                <a:cxn ang="f43">
                  <a:pos x="f74" y="f73"/>
                </a:cxn>
                <a:cxn ang="f43">
                  <a:pos x="f75" y="f76"/>
                </a:cxn>
                <a:cxn ang="f43">
                  <a:pos x="f77" y="f78"/>
                </a:cxn>
                <a:cxn ang="f43">
                  <a:pos x="f70" y="f71"/>
                </a:cxn>
              </a:cxnLst>
              <a:rect l="f66" t="f69" r="f67" b="f68"/>
              <a:pathLst>
                <a:path w="26" h="34">
                  <a:moveTo>
                    <a:pt x="f8" y="f7"/>
                  </a:moveTo>
                  <a:cubicBezTo>
                    <a:pt x="f9" y="f10"/>
                    <a:pt x="f5" y="f8"/>
                    <a:pt x="f11" y="f9"/>
                  </a:cubicBezTo>
                  <a:cubicBezTo>
                    <a:pt x="f12" y="f5"/>
                    <a:pt x="f13" y="f5"/>
                    <a:pt x="f14" y="f9"/>
                  </a:cubicBezTo>
                  <a:cubicBezTo>
                    <a:pt x="f15" y="f16"/>
                    <a:pt x="f17" y="f11"/>
                    <a:pt x="f18" y="f8"/>
                  </a:cubicBezTo>
                  <a:cubicBezTo>
                    <a:pt x="f6" y="f13"/>
                    <a:pt x="f17" y="f15"/>
                    <a:pt x="f10" y="f18"/>
                  </a:cubicBezTo>
                  <a:cubicBezTo>
                    <a:pt x="f19" y="f20"/>
                    <a:pt x="f13" y="f21"/>
                    <a:pt x="f8" y="f7"/>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445" name="Freeform 455">
              <a:extLst>
                <a:ext uri="{FF2B5EF4-FFF2-40B4-BE49-F238E27FC236}">
                  <a16:creationId xmlns:a16="http://schemas.microsoft.com/office/drawing/2014/main" id="{7756E969-779F-EB79-7CE0-F719B6E2421F}"/>
                </a:ext>
              </a:extLst>
            </p:cNvPr>
            <p:cNvSpPr/>
            <p:nvPr/>
          </p:nvSpPr>
          <p:spPr>
            <a:xfrm>
              <a:off x="8828696" y="4408761"/>
              <a:ext cx="36511" cy="50804"/>
            </a:xfrm>
            <a:custGeom>
              <a:avLst/>
              <a:gdLst>
                <a:gd name="f0" fmla="val 10800000"/>
                <a:gd name="f1" fmla="val 5400000"/>
                <a:gd name="f2" fmla="val 180"/>
                <a:gd name="f3" fmla="val w"/>
                <a:gd name="f4" fmla="val h"/>
                <a:gd name="f5" fmla="val 0"/>
                <a:gd name="f6" fmla="val 26"/>
                <a:gd name="f7" fmla="val 35"/>
                <a:gd name="f8" fmla="val 15"/>
                <a:gd name="f9" fmla="val 1"/>
                <a:gd name="f10" fmla="val 22"/>
                <a:gd name="f11" fmla="val 18"/>
                <a:gd name="f12" fmla="val 10"/>
                <a:gd name="f13" fmla="val 4"/>
                <a:gd name="f14" fmla="val 11"/>
                <a:gd name="f15" fmla="val 2"/>
                <a:gd name="f16" fmla="val 17"/>
                <a:gd name="f17" fmla="val 3"/>
                <a:gd name="f18" fmla="val 21"/>
                <a:gd name="f19" fmla="val 23"/>
                <a:gd name="f20" fmla="val 25"/>
                <a:gd name="f21" fmla="val 28"/>
                <a:gd name="f22" fmla="val 32"/>
                <a:gd name="f23" fmla="+- 0 0 -90"/>
                <a:gd name="f24" fmla="*/ f3 1 26"/>
                <a:gd name="f25" fmla="*/ f4 1 35"/>
                <a:gd name="f26" fmla="val f5"/>
                <a:gd name="f27" fmla="val f6"/>
                <a:gd name="f28" fmla="val f7"/>
                <a:gd name="f29" fmla="*/ f23 f0 1"/>
                <a:gd name="f30" fmla="+- f28 0 f26"/>
                <a:gd name="f31" fmla="+- f27 0 f26"/>
                <a:gd name="f32" fmla="*/ f29 1 f2"/>
                <a:gd name="f33" fmla="*/ f31 1 26"/>
                <a:gd name="f34" fmla="*/ f30 1 35"/>
                <a:gd name="f35" fmla="*/ 15 f31 1"/>
                <a:gd name="f36" fmla="*/ 35 f30 1"/>
                <a:gd name="f37" fmla="*/ 10 f31 1"/>
                <a:gd name="f38" fmla="*/ 4 f30 1"/>
                <a:gd name="f39" fmla="*/ 17 f31 1"/>
                <a:gd name="f40" fmla="*/ 1 f30 1"/>
                <a:gd name="f41" fmla="*/ 23 f31 1"/>
                <a:gd name="f42" fmla="*/ 25 f30 1"/>
                <a:gd name="f43" fmla="+- f32 0 f1"/>
                <a:gd name="f44" fmla="*/ f35 1 26"/>
                <a:gd name="f45" fmla="*/ f36 1 35"/>
                <a:gd name="f46" fmla="*/ f37 1 26"/>
                <a:gd name="f47" fmla="*/ f38 1 35"/>
                <a:gd name="f48" fmla="*/ f39 1 26"/>
                <a:gd name="f49" fmla="*/ f40 1 35"/>
                <a:gd name="f50" fmla="*/ f41 1 26"/>
                <a:gd name="f51" fmla="*/ f42 1 35"/>
                <a:gd name="f52" fmla="*/ 0 1 f33"/>
                <a:gd name="f53" fmla="*/ f27 1 f33"/>
                <a:gd name="f54" fmla="*/ 0 1 f34"/>
                <a:gd name="f55" fmla="*/ f28 1 f34"/>
                <a:gd name="f56" fmla="*/ f44 1 f33"/>
                <a:gd name="f57" fmla="*/ f45 1 f34"/>
                <a:gd name="f58" fmla="*/ f46 1 f33"/>
                <a:gd name="f59" fmla="*/ f47 1 f34"/>
                <a:gd name="f60" fmla="*/ f48 1 f33"/>
                <a:gd name="f61" fmla="*/ f49 1 f34"/>
                <a:gd name="f62" fmla="*/ f50 1 f33"/>
                <a:gd name="f63" fmla="*/ f51 1 f34"/>
                <a:gd name="f64" fmla="*/ f52 f24 1"/>
                <a:gd name="f65" fmla="*/ f53 f24 1"/>
                <a:gd name="f66" fmla="*/ f55 f25 1"/>
                <a:gd name="f67" fmla="*/ f54 f25 1"/>
                <a:gd name="f68" fmla="*/ f56 f24 1"/>
                <a:gd name="f69" fmla="*/ f57 f25 1"/>
                <a:gd name="f70" fmla="*/ f58 f24 1"/>
                <a:gd name="f71" fmla="*/ f59 f25 1"/>
                <a:gd name="f72" fmla="*/ f60 f24 1"/>
                <a:gd name="f73" fmla="*/ f61 f25 1"/>
                <a:gd name="f74" fmla="*/ f62 f24 1"/>
                <a:gd name="f75" fmla="*/ f63 f25 1"/>
              </a:gdLst>
              <a:ahLst/>
              <a:cxnLst>
                <a:cxn ang="3cd4">
                  <a:pos x="hc" y="t"/>
                </a:cxn>
                <a:cxn ang="0">
                  <a:pos x="r" y="vc"/>
                </a:cxn>
                <a:cxn ang="cd4">
                  <a:pos x="hc" y="b"/>
                </a:cxn>
                <a:cxn ang="cd2">
                  <a:pos x="l" y="vc"/>
                </a:cxn>
                <a:cxn ang="f43">
                  <a:pos x="f68" y="f69"/>
                </a:cxn>
                <a:cxn ang="f43">
                  <a:pos x="f70" y="f71"/>
                </a:cxn>
                <a:cxn ang="f43">
                  <a:pos x="f72" y="f73"/>
                </a:cxn>
                <a:cxn ang="f43">
                  <a:pos x="f74" y="f75"/>
                </a:cxn>
                <a:cxn ang="f43">
                  <a:pos x="f68" y="f69"/>
                </a:cxn>
              </a:cxnLst>
              <a:rect l="f64" t="f67" r="f65" b="f66"/>
              <a:pathLst>
                <a:path w="26" h="35">
                  <a:moveTo>
                    <a:pt x="f8" y="f7"/>
                  </a:moveTo>
                  <a:cubicBezTo>
                    <a:pt x="f9" y="f10"/>
                    <a:pt x="f5" y="f11"/>
                    <a:pt x="f12" y="f13"/>
                  </a:cubicBezTo>
                  <a:cubicBezTo>
                    <a:pt x="f14" y="f15"/>
                    <a:pt x="f8" y="f5"/>
                    <a:pt x="f16" y="f9"/>
                  </a:cubicBezTo>
                  <a:cubicBezTo>
                    <a:pt x="f10" y="f17"/>
                    <a:pt x="f6" y="f18"/>
                    <a:pt x="f19" y="f20"/>
                  </a:cubicBezTo>
                  <a:cubicBezTo>
                    <a:pt x="f18" y="f21"/>
                    <a:pt x="f11" y="f22"/>
                    <a:pt x="f8" y="f7"/>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446" name="Freeform 456">
              <a:extLst>
                <a:ext uri="{FF2B5EF4-FFF2-40B4-BE49-F238E27FC236}">
                  <a16:creationId xmlns:a16="http://schemas.microsoft.com/office/drawing/2014/main" id="{92605F01-AE52-FD46-E5BC-D0EFB4364F2E}"/>
                </a:ext>
              </a:extLst>
            </p:cNvPr>
            <p:cNvSpPr/>
            <p:nvPr/>
          </p:nvSpPr>
          <p:spPr>
            <a:xfrm>
              <a:off x="9625623" y="6072466"/>
              <a:ext cx="34920" cy="50804"/>
            </a:xfrm>
            <a:custGeom>
              <a:avLst/>
              <a:gdLst>
                <a:gd name="f0" fmla="val 10800000"/>
                <a:gd name="f1" fmla="val 5400000"/>
                <a:gd name="f2" fmla="val 180"/>
                <a:gd name="f3" fmla="val w"/>
                <a:gd name="f4" fmla="val h"/>
                <a:gd name="f5" fmla="val 0"/>
                <a:gd name="f6" fmla="val 24"/>
                <a:gd name="f7" fmla="val 36"/>
                <a:gd name="f8" fmla="val 11"/>
                <a:gd name="f9" fmla="val 1"/>
                <a:gd name="f10" fmla="val 26"/>
                <a:gd name="f11" fmla="val 19"/>
                <a:gd name="f12" fmla="val 7"/>
                <a:gd name="f13" fmla="val 5"/>
                <a:gd name="f14" fmla="val 8"/>
                <a:gd name="f15" fmla="val 2"/>
                <a:gd name="f16" fmla="val 12"/>
                <a:gd name="f17" fmla="val 15"/>
                <a:gd name="f18" fmla="val 27"/>
                <a:gd name="f19" fmla="val 28"/>
                <a:gd name="f20" fmla="+- 0 0 -90"/>
                <a:gd name="f21" fmla="*/ f3 1 24"/>
                <a:gd name="f22" fmla="*/ f4 1 36"/>
                <a:gd name="f23" fmla="val f5"/>
                <a:gd name="f24" fmla="val f6"/>
                <a:gd name="f25" fmla="val f7"/>
                <a:gd name="f26" fmla="*/ f20 f0 1"/>
                <a:gd name="f27" fmla="+- f25 0 f23"/>
                <a:gd name="f28" fmla="+- f24 0 f23"/>
                <a:gd name="f29" fmla="*/ f26 1 f2"/>
                <a:gd name="f30" fmla="*/ f28 1 24"/>
                <a:gd name="f31" fmla="*/ f27 1 36"/>
                <a:gd name="f32" fmla="*/ 11 f28 1"/>
                <a:gd name="f33" fmla="*/ 36 f27 1"/>
                <a:gd name="f34" fmla="*/ 7 f28 1"/>
                <a:gd name="f35" fmla="*/ 5 f27 1"/>
                <a:gd name="f36" fmla="*/ 15 f28 1"/>
                <a:gd name="f37" fmla="*/ 0 f27 1"/>
                <a:gd name="f38" fmla="+- f29 0 f1"/>
                <a:gd name="f39" fmla="*/ f32 1 24"/>
                <a:gd name="f40" fmla="*/ f33 1 36"/>
                <a:gd name="f41" fmla="*/ f34 1 24"/>
                <a:gd name="f42" fmla="*/ f35 1 36"/>
                <a:gd name="f43" fmla="*/ f36 1 24"/>
                <a:gd name="f44" fmla="*/ f37 1 36"/>
                <a:gd name="f45" fmla="*/ 0 1 f30"/>
                <a:gd name="f46" fmla="*/ f24 1 f30"/>
                <a:gd name="f47" fmla="*/ 0 1 f31"/>
                <a:gd name="f48" fmla="*/ f25 1 f31"/>
                <a:gd name="f49" fmla="*/ f39 1 f30"/>
                <a:gd name="f50" fmla="*/ f40 1 f31"/>
                <a:gd name="f51" fmla="*/ f41 1 f30"/>
                <a:gd name="f52" fmla="*/ f42 1 f31"/>
                <a:gd name="f53" fmla="*/ f43 1 f30"/>
                <a:gd name="f54" fmla="*/ f44 1 f31"/>
                <a:gd name="f55" fmla="*/ f45 f21 1"/>
                <a:gd name="f56" fmla="*/ f46 f21 1"/>
                <a:gd name="f57" fmla="*/ f48 f22 1"/>
                <a:gd name="f58" fmla="*/ f47 f22 1"/>
                <a:gd name="f59" fmla="*/ f49 f21 1"/>
                <a:gd name="f60" fmla="*/ f50 f22 1"/>
                <a:gd name="f61" fmla="*/ f51 f21 1"/>
                <a:gd name="f62" fmla="*/ f52 f22 1"/>
                <a:gd name="f63" fmla="*/ f53 f21 1"/>
                <a:gd name="f64" fmla="*/ f54 f22 1"/>
              </a:gdLst>
              <a:ahLst/>
              <a:cxnLst>
                <a:cxn ang="3cd4">
                  <a:pos x="hc" y="t"/>
                </a:cxn>
                <a:cxn ang="0">
                  <a:pos x="r" y="vc"/>
                </a:cxn>
                <a:cxn ang="cd4">
                  <a:pos x="hc" y="b"/>
                </a:cxn>
                <a:cxn ang="cd2">
                  <a:pos x="l" y="vc"/>
                </a:cxn>
                <a:cxn ang="f38">
                  <a:pos x="f59" y="f60"/>
                </a:cxn>
                <a:cxn ang="f38">
                  <a:pos x="f61" y="f62"/>
                </a:cxn>
                <a:cxn ang="f38">
                  <a:pos x="f63" y="f64"/>
                </a:cxn>
                <a:cxn ang="f38">
                  <a:pos x="f59" y="f60"/>
                </a:cxn>
              </a:cxnLst>
              <a:rect l="f55" t="f58" r="f56" b="f57"/>
              <a:pathLst>
                <a:path w="24" h="36">
                  <a:moveTo>
                    <a:pt x="f8" y="f7"/>
                  </a:moveTo>
                  <a:cubicBezTo>
                    <a:pt x="f9" y="f10"/>
                    <a:pt x="f5" y="f11"/>
                    <a:pt x="f12" y="f13"/>
                  </a:cubicBezTo>
                  <a:cubicBezTo>
                    <a:pt x="f14" y="f15"/>
                    <a:pt x="f16" y="f15"/>
                    <a:pt x="f17" y="f5"/>
                  </a:cubicBezTo>
                  <a:cubicBezTo>
                    <a:pt x="f6" y="f18"/>
                    <a:pt x="f6" y="f19"/>
                    <a:pt x="f8" y="f7"/>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447" name="Freeform 457">
              <a:extLst>
                <a:ext uri="{FF2B5EF4-FFF2-40B4-BE49-F238E27FC236}">
                  <a16:creationId xmlns:a16="http://schemas.microsoft.com/office/drawing/2014/main" id="{B72D1BFB-F5AF-B9C6-06D2-6769A3D919AB}"/>
                </a:ext>
              </a:extLst>
            </p:cNvPr>
            <p:cNvSpPr/>
            <p:nvPr/>
          </p:nvSpPr>
          <p:spPr>
            <a:xfrm>
              <a:off x="9757388" y="3695977"/>
              <a:ext cx="39684" cy="46040"/>
            </a:xfrm>
            <a:custGeom>
              <a:avLst/>
              <a:gdLst>
                <a:gd name="f0" fmla="val 10800000"/>
                <a:gd name="f1" fmla="val 5400000"/>
                <a:gd name="f2" fmla="val 180"/>
                <a:gd name="f3" fmla="val w"/>
                <a:gd name="f4" fmla="val h"/>
                <a:gd name="f5" fmla="val 0"/>
                <a:gd name="f6" fmla="val 28"/>
                <a:gd name="f7" fmla="val 31"/>
                <a:gd name="f8" fmla="val 14"/>
                <a:gd name="f9" fmla="val 1"/>
                <a:gd name="f10" fmla="val 18"/>
                <a:gd name="f11" fmla="val 15"/>
                <a:gd name="f12" fmla="val 10"/>
                <a:gd name="f13" fmla="val 2"/>
                <a:gd name="f14" fmla="val 11"/>
                <a:gd name="f15" fmla="val 17"/>
                <a:gd name="f16" fmla="val 13"/>
                <a:gd name="f17" fmla="val 26"/>
                <a:gd name="f18" fmla="val 20"/>
                <a:gd name="f19" fmla="+- 0 0 -90"/>
                <a:gd name="f20" fmla="*/ f3 1 28"/>
                <a:gd name="f21" fmla="*/ f4 1 31"/>
                <a:gd name="f22" fmla="val f5"/>
                <a:gd name="f23" fmla="val f6"/>
                <a:gd name="f24" fmla="val f7"/>
                <a:gd name="f25" fmla="*/ f19 f0 1"/>
                <a:gd name="f26" fmla="+- f24 0 f22"/>
                <a:gd name="f27" fmla="+- f23 0 f22"/>
                <a:gd name="f28" fmla="*/ f25 1 f2"/>
                <a:gd name="f29" fmla="*/ f27 1 28"/>
                <a:gd name="f30" fmla="*/ f26 1 31"/>
                <a:gd name="f31" fmla="*/ 14 f27 1"/>
                <a:gd name="f32" fmla="*/ 31 f26 1"/>
                <a:gd name="f33" fmla="*/ 10 f27 1"/>
                <a:gd name="f34" fmla="*/ 2 f26 1"/>
                <a:gd name="f35" fmla="*/ 18 f27 1"/>
                <a:gd name="f36" fmla="*/ 1 f26 1"/>
                <a:gd name="f37" fmla="+- f28 0 f1"/>
                <a:gd name="f38" fmla="*/ f31 1 28"/>
                <a:gd name="f39" fmla="*/ f32 1 31"/>
                <a:gd name="f40" fmla="*/ f33 1 28"/>
                <a:gd name="f41" fmla="*/ f34 1 31"/>
                <a:gd name="f42" fmla="*/ f35 1 28"/>
                <a:gd name="f43" fmla="*/ f36 1 31"/>
                <a:gd name="f44" fmla="*/ 0 1 f29"/>
                <a:gd name="f45" fmla="*/ f23 1 f29"/>
                <a:gd name="f46" fmla="*/ 0 1 f30"/>
                <a:gd name="f47" fmla="*/ f24 1 f30"/>
                <a:gd name="f48" fmla="*/ f38 1 f29"/>
                <a:gd name="f49" fmla="*/ f39 1 f30"/>
                <a:gd name="f50" fmla="*/ f40 1 f29"/>
                <a:gd name="f51" fmla="*/ f41 1 f30"/>
                <a:gd name="f52" fmla="*/ f42 1 f29"/>
                <a:gd name="f53" fmla="*/ f43 1 f30"/>
                <a:gd name="f54" fmla="*/ f44 f20 1"/>
                <a:gd name="f55" fmla="*/ f45 f20 1"/>
                <a:gd name="f56" fmla="*/ f47 f21 1"/>
                <a:gd name="f57" fmla="*/ f46 f21 1"/>
                <a:gd name="f58" fmla="*/ f48 f20 1"/>
                <a:gd name="f59" fmla="*/ f49 f21 1"/>
                <a:gd name="f60" fmla="*/ f50 f20 1"/>
                <a:gd name="f61" fmla="*/ f51 f21 1"/>
                <a:gd name="f62" fmla="*/ f52 f20 1"/>
                <a:gd name="f63" fmla="*/ f53 f21 1"/>
              </a:gdLst>
              <a:ahLst/>
              <a:cxnLst>
                <a:cxn ang="3cd4">
                  <a:pos x="hc" y="t"/>
                </a:cxn>
                <a:cxn ang="0">
                  <a:pos x="r" y="vc"/>
                </a:cxn>
                <a:cxn ang="cd4">
                  <a:pos x="hc" y="b"/>
                </a:cxn>
                <a:cxn ang="cd2">
                  <a:pos x="l" y="vc"/>
                </a:cxn>
                <a:cxn ang="f37">
                  <a:pos x="f58" y="f59"/>
                </a:cxn>
                <a:cxn ang="f37">
                  <a:pos x="f60" y="f61"/>
                </a:cxn>
                <a:cxn ang="f37">
                  <a:pos x="f62" y="f63"/>
                </a:cxn>
                <a:cxn ang="f37">
                  <a:pos x="f58" y="f59"/>
                </a:cxn>
              </a:cxnLst>
              <a:rect l="f54" t="f57" r="f55" b="f56"/>
              <a:pathLst>
                <a:path w="28" h="31">
                  <a:moveTo>
                    <a:pt x="f8" y="f7"/>
                  </a:moveTo>
                  <a:cubicBezTo>
                    <a:pt x="f9" y="f10"/>
                    <a:pt x="f5" y="f11"/>
                    <a:pt x="f12" y="f13"/>
                  </a:cubicBezTo>
                  <a:cubicBezTo>
                    <a:pt x="f14" y="f5"/>
                    <a:pt x="f15" y="f5"/>
                    <a:pt x="f10" y="f9"/>
                  </a:cubicBezTo>
                  <a:cubicBezTo>
                    <a:pt x="f6" y="f16"/>
                    <a:pt x="f17" y="f18"/>
                    <a:pt x="f8" y="f7"/>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448" name="Freeform 458">
              <a:extLst>
                <a:ext uri="{FF2B5EF4-FFF2-40B4-BE49-F238E27FC236}">
                  <a16:creationId xmlns:a16="http://schemas.microsoft.com/office/drawing/2014/main" id="{464C0C67-AE4D-D82C-C7DC-D628F8E5FAC2}"/>
                </a:ext>
              </a:extLst>
            </p:cNvPr>
            <p:cNvSpPr/>
            <p:nvPr/>
          </p:nvSpPr>
          <p:spPr>
            <a:xfrm>
              <a:off x="10776560" y="3407054"/>
              <a:ext cx="28575" cy="30166"/>
            </a:xfrm>
            <a:custGeom>
              <a:avLst/>
              <a:gdLst>
                <a:gd name="f0" fmla="val 10800000"/>
                <a:gd name="f1" fmla="val 5400000"/>
                <a:gd name="f2" fmla="val 180"/>
                <a:gd name="f3" fmla="val w"/>
                <a:gd name="f4" fmla="val h"/>
                <a:gd name="f5" fmla="val 0"/>
                <a:gd name="f6" fmla="val 20"/>
                <a:gd name="f7" fmla="val 21"/>
                <a:gd name="f8" fmla="val 8"/>
                <a:gd name="f9" fmla="val 3"/>
                <a:gd name="f10" fmla="val 6"/>
                <a:gd name="f11" fmla="val 10"/>
                <a:gd name="f12" fmla="val 12"/>
                <a:gd name="f13" fmla="val 2"/>
                <a:gd name="f14" fmla="val 16"/>
                <a:gd name="f15" fmla="val 4"/>
                <a:gd name="f16" fmla="val 7"/>
                <a:gd name="f17" fmla="val 19"/>
                <a:gd name="f18" fmla="val 15"/>
                <a:gd name="f19" fmla="val 18"/>
                <a:gd name="f20" fmla="val 13"/>
                <a:gd name="f21" fmla="val 17"/>
                <a:gd name="f22" fmla="val 1"/>
                <a:gd name="f23" fmla="+- 0 0 -90"/>
                <a:gd name="f24" fmla="*/ f3 1 20"/>
                <a:gd name="f25" fmla="*/ f4 1 21"/>
                <a:gd name="f26" fmla="val f5"/>
                <a:gd name="f27" fmla="val f6"/>
                <a:gd name="f28" fmla="val f7"/>
                <a:gd name="f29" fmla="*/ f23 f0 1"/>
                <a:gd name="f30" fmla="+- f28 0 f26"/>
                <a:gd name="f31" fmla="+- f27 0 f26"/>
                <a:gd name="f32" fmla="*/ f29 1 f2"/>
                <a:gd name="f33" fmla="*/ f31 1 20"/>
                <a:gd name="f34" fmla="*/ f30 1 21"/>
                <a:gd name="f35" fmla="*/ 0 f31 1"/>
                <a:gd name="f36" fmla="*/ 8 f30 1"/>
                <a:gd name="f37" fmla="*/ 10 f31 1"/>
                <a:gd name="f38" fmla="*/ 0 f30 1"/>
                <a:gd name="f39" fmla="*/ 20 f31 1"/>
                <a:gd name="f40" fmla="*/ 7 f30 1"/>
                <a:gd name="f41" fmla="*/ 18 f31 1"/>
                <a:gd name="f42" fmla="*/ 20 f30 1"/>
                <a:gd name="f43" fmla="*/ 3 f31 1"/>
                <a:gd name="f44" fmla="*/ 21 f30 1"/>
                <a:gd name="f45" fmla="+- f32 0 f1"/>
                <a:gd name="f46" fmla="*/ f35 1 20"/>
                <a:gd name="f47" fmla="*/ f36 1 21"/>
                <a:gd name="f48" fmla="*/ f37 1 20"/>
                <a:gd name="f49" fmla="*/ f38 1 21"/>
                <a:gd name="f50" fmla="*/ f39 1 20"/>
                <a:gd name="f51" fmla="*/ f40 1 21"/>
                <a:gd name="f52" fmla="*/ f41 1 20"/>
                <a:gd name="f53" fmla="*/ f42 1 21"/>
                <a:gd name="f54" fmla="*/ f43 1 20"/>
                <a:gd name="f55" fmla="*/ f44 1 21"/>
                <a:gd name="f56" fmla="*/ 0 1 f33"/>
                <a:gd name="f57" fmla="*/ f27 1 f33"/>
                <a:gd name="f58" fmla="*/ 0 1 f34"/>
                <a:gd name="f59" fmla="*/ f28 1 f34"/>
                <a:gd name="f60" fmla="*/ f46 1 f33"/>
                <a:gd name="f61" fmla="*/ f47 1 f34"/>
                <a:gd name="f62" fmla="*/ f48 1 f33"/>
                <a:gd name="f63" fmla="*/ f49 1 f34"/>
                <a:gd name="f64" fmla="*/ f50 1 f33"/>
                <a:gd name="f65" fmla="*/ f51 1 f34"/>
                <a:gd name="f66" fmla="*/ f52 1 f33"/>
                <a:gd name="f67" fmla="*/ f53 1 f34"/>
                <a:gd name="f68" fmla="*/ f54 1 f33"/>
                <a:gd name="f69" fmla="*/ f55 1 f34"/>
                <a:gd name="f70" fmla="*/ f56 f24 1"/>
                <a:gd name="f71" fmla="*/ f57 f24 1"/>
                <a:gd name="f72" fmla="*/ f59 f25 1"/>
                <a:gd name="f73" fmla="*/ f58 f25 1"/>
                <a:gd name="f74" fmla="*/ f60 f24 1"/>
                <a:gd name="f75" fmla="*/ f61 f25 1"/>
                <a:gd name="f76" fmla="*/ f62 f24 1"/>
                <a:gd name="f77" fmla="*/ f63 f25 1"/>
                <a:gd name="f78" fmla="*/ f64 f24 1"/>
                <a:gd name="f79" fmla="*/ f65 f25 1"/>
                <a:gd name="f80" fmla="*/ f66 f24 1"/>
                <a:gd name="f81" fmla="*/ f67 f25 1"/>
                <a:gd name="f82" fmla="*/ f68 f24 1"/>
                <a:gd name="f83" fmla="*/ f69 f25 1"/>
              </a:gdLst>
              <a:ahLst/>
              <a:cxnLst>
                <a:cxn ang="3cd4">
                  <a:pos x="hc" y="t"/>
                </a:cxn>
                <a:cxn ang="0">
                  <a:pos x="r" y="vc"/>
                </a:cxn>
                <a:cxn ang="cd4">
                  <a:pos x="hc" y="b"/>
                </a:cxn>
                <a:cxn ang="cd2">
                  <a:pos x="l" y="vc"/>
                </a:cxn>
                <a:cxn ang="f45">
                  <a:pos x="f74" y="f75"/>
                </a:cxn>
                <a:cxn ang="f45">
                  <a:pos x="f76" y="f77"/>
                </a:cxn>
                <a:cxn ang="f45">
                  <a:pos x="f78" y="f79"/>
                </a:cxn>
                <a:cxn ang="f45">
                  <a:pos x="f80" y="f81"/>
                </a:cxn>
                <a:cxn ang="f45">
                  <a:pos x="f82" y="f83"/>
                </a:cxn>
                <a:cxn ang="f45">
                  <a:pos x="f74" y="f75"/>
                </a:cxn>
              </a:cxnLst>
              <a:rect l="f70" t="f73" r="f71" b="f72"/>
              <a:pathLst>
                <a:path w="20" h="21">
                  <a:moveTo>
                    <a:pt x="f5" y="f8"/>
                  </a:moveTo>
                  <a:cubicBezTo>
                    <a:pt x="f9" y="f10"/>
                    <a:pt x="f10" y="f9"/>
                    <a:pt x="f11" y="f5"/>
                  </a:cubicBezTo>
                  <a:cubicBezTo>
                    <a:pt x="f12" y="f13"/>
                    <a:pt x="f14" y="f15"/>
                    <a:pt x="f6" y="f16"/>
                  </a:cubicBezTo>
                  <a:cubicBezTo>
                    <a:pt x="f6" y="f11"/>
                    <a:pt x="f17" y="f18"/>
                    <a:pt x="f19" y="f6"/>
                  </a:cubicBezTo>
                  <a:cubicBezTo>
                    <a:pt x="f20" y="f6"/>
                    <a:pt x="f8" y="f7"/>
                    <a:pt x="f9" y="f7"/>
                  </a:cubicBezTo>
                  <a:cubicBezTo>
                    <a:pt x="f13" y="f21"/>
                    <a:pt x="f22" y="f20"/>
                    <a:pt x="f5" y="f8"/>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449" name="Freeform 459">
              <a:extLst>
                <a:ext uri="{FF2B5EF4-FFF2-40B4-BE49-F238E27FC236}">
                  <a16:creationId xmlns:a16="http://schemas.microsoft.com/office/drawing/2014/main" id="{558D0923-70F2-B3F9-C77D-EAD4B18BD82C}"/>
                </a:ext>
              </a:extLst>
            </p:cNvPr>
            <p:cNvSpPr/>
            <p:nvPr/>
          </p:nvSpPr>
          <p:spPr>
            <a:xfrm>
              <a:off x="9765325" y="4267477"/>
              <a:ext cx="22229" cy="36511"/>
            </a:xfrm>
            <a:custGeom>
              <a:avLst/>
              <a:gdLst>
                <a:gd name="f0" fmla="val 10800000"/>
                <a:gd name="f1" fmla="val 5400000"/>
                <a:gd name="f2" fmla="val 180"/>
                <a:gd name="f3" fmla="val w"/>
                <a:gd name="f4" fmla="val h"/>
                <a:gd name="f5" fmla="val 0"/>
                <a:gd name="f6" fmla="val 15"/>
                <a:gd name="f7" fmla="val 26"/>
                <a:gd name="f8" fmla="val 20"/>
                <a:gd name="f9" fmla="val 13"/>
                <a:gd name="f10" fmla="val 22"/>
                <a:gd name="f11" fmla="val 10"/>
                <a:gd name="f12" fmla="val 24"/>
                <a:gd name="f13" fmla="val 7"/>
                <a:gd name="f14" fmla="val 5"/>
                <a:gd name="f15" fmla="val 23"/>
                <a:gd name="f16" fmla="val 1"/>
                <a:gd name="f17" fmla="val 21"/>
                <a:gd name="f18" fmla="val 17"/>
                <a:gd name="f19" fmla="val 2"/>
                <a:gd name="f20" fmla="val 8"/>
                <a:gd name="f21" fmla="val 4"/>
                <a:gd name="f22" fmla="val 9"/>
                <a:gd name="f23" fmla="val 11"/>
                <a:gd name="f24" fmla="val 12"/>
                <a:gd name="f25" fmla="val 14"/>
                <a:gd name="f26" fmla="+- 0 0 -90"/>
                <a:gd name="f27" fmla="*/ f3 1 15"/>
                <a:gd name="f28" fmla="*/ f4 1 26"/>
                <a:gd name="f29" fmla="val f5"/>
                <a:gd name="f30" fmla="val f6"/>
                <a:gd name="f31" fmla="val f7"/>
                <a:gd name="f32" fmla="*/ f26 f0 1"/>
                <a:gd name="f33" fmla="+- f31 0 f29"/>
                <a:gd name="f34" fmla="+- f30 0 f29"/>
                <a:gd name="f35" fmla="*/ f32 1 f2"/>
                <a:gd name="f36" fmla="*/ f34 1 15"/>
                <a:gd name="f37" fmla="*/ f33 1 26"/>
                <a:gd name="f38" fmla="*/ 15 f34 1"/>
                <a:gd name="f39" fmla="*/ 20 f33 1"/>
                <a:gd name="f40" fmla="*/ 7 f34 1"/>
                <a:gd name="f41" fmla="*/ 26 f33 1"/>
                <a:gd name="f42" fmla="*/ 1 f34 1"/>
                <a:gd name="f43" fmla="*/ 17 f33 1"/>
                <a:gd name="f44" fmla="*/ 4 f34 1"/>
                <a:gd name="f45" fmla="*/ 4 f33 1"/>
                <a:gd name="f46" fmla="*/ 8 f34 1"/>
                <a:gd name="f47" fmla="*/ 0 f33 1"/>
                <a:gd name="f48" fmla="*/ 12 f34 1"/>
                <a:gd name="f49" fmla="+- f35 0 f1"/>
                <a:gd name="f50" fmla="*/ f38 1 15"/>
                <a:gd name="f51" fmla="*/ f39 1 26"/>
                <a:gd name="f52" fmla="*/ f40 1 15"/>
                <a:gd name="f53" fmla="*/ f41 1 26"/>
                <a:gd name="f54" fmla="*/ f42 1 15"/>
                <a:gd name="f55" fmla="*/ f43 1 26"/>
                <a:gd name="f56" fmla="*/ f44 1 15"/>
                <a:gd name="f57" fmla="*/ f45 1 26"/>
                <a:gd name="f58" fmla="*/ f46 1 15"/>
                <a:gd name="f59" fmla="*/ f47 1 26"/>
                <a:gd name="f60" fmla="*/ f48 1 15"/>
                <a:gd name="f61" fmla="*/ 0 1 f36"/>
                <a:gd name="f62" fmla="*/ f30 1 f36"/>
                <a:gd name="f63" fmla="*/ 0 1 f37"/>
                <a:gd name="f64" fmla="*/ f31 1 f37"/>
                <a:gd name="f65" fmla="*/ f50 1 f36"/>
                <a:gd name="f66" fmla="*/ f51 1 f37"/>
                <a:gd name="f67" fmla="*/ f52 1 f36"/>
                <a:gd name="f68" fmla="*/ f53 1 f37"/>
                <a:gd name="f69" fmla="*/ f54 1 f36"/>
                <a:gd name="f70" fmla="*/ f55 1 f37"/>
                <a:gd name="f71" fmla="*/ f56 1 f36"/>
                <a:gd name="f72" fmla="*/ f57 1 f37"/>
                <a:gd name="f73" fmla="*/ f58 1 f36"/>
                <a:gd name="f74" fmla="*/ f59 1 f37"/>
                <a:gd name="f75" fmla="*/ f60 1 f36"/>
                <a:gd name="f76" fmla="*/ f61 f27 1"/>
                <a:gd name="f77" fmla="*/ f62 f27 1"/>
                <a:gd name="f78" fmla="*/ f64 f28 1"/>
                <a:gd name="f79" fmla="*/ f63 f28 1"/>
                <a:gd name="f80" fmla="*/ f65 f27 1"/>
                <a:gd name="f81" fmla="*/ f66 f28 1"/>
                <a:gd name="f82" fmla="*/ f67 f27 1"/>
                <a:gd name="f83" fmla="*/ f68 f28 1"/>
                <a:gd name="f84" fmla="*/ f69 f27 1"/>
                <a:gd name="f85" fmla="*/ f70 f28 1"/>
                <a:gd name="f86" fmla="*/ f71 f27 1"/>
                <a:gd name="f87" fmla="*/ f72 f28 1"/>
                <a:gd name="f88" fmla="*/ f73 f27 1"/>
                <a:gd name="f89" fmla="*/ f74 f28 1"/>
                <a:gd name="f90" fmla="*/ f75 f27 1"/>
              </a:gdLst>
              <a:ahLst/>
              <a:cxnLst>
                <a:cxn ang="3cd4">
                  <a:pos x="hc" y="t"/>
                </a:cxn>
                <a:cxn ang="0">
                  <a:pos x="r" y="vc"/>
                </a:cxn>
                <a:cxn ang="cd4">
                  <a:pos x="hc" y="b"/>
                </a:cxn>
                <a:cxn ang="cd2">
                  <a:pos x="l" y="vc"/>
                </a:cxn>
                <a:cxn ang="f49">
                  <a:pos x="f80" y="f81"/>
                </a:cxn>
                <a:cxn ang="f49">
                  <a:pos x="f82" y="f83"/>
                </a:cxn>
                <a:cxn ang="f49">
                  <a:pos x="f84" y="f85"/>
                </a:cxn>
                <a:cxn ang="f49">
                  <a:pos x="f86" y="f87"/>
                </a:cxn>
                <a:cxn ang="f49">
                  <a:pos x="f88" y="f89"/>
                </a:cxn>
                <a:cxn ang="f49">
                  <a:pos x="f90" y="f87"/>
                </a:cxn>
                <a:cxn ang="f49">
                  <a:pos x="f80" y="f81"/>
                </a:cxn>
              </a:cxnLst>
              <a:rect l="f76" t="f79" r="f77" b="f78"/>
              <a:pathLst>
                <a:path w="15" h="26">
                  <a:moveTo>
                    <a:pt x="f6" y="f8"/>
                  </a:moveTo>
                  <a:cubicBezTo>
                    <a:pt x="f9" y="f10"/>
                    <a:pt x="f11" y="f12"/>
                    <a:pt x="f13" y="f7"/>
                  </a:cubicBezTo>
                  <a:cubicBezTo>
                    <a:pt x="f14" y="f15"/>
                    <a:pt x="f16" y="f17"/>
                    <a:pt x="f16" y="f18"/>
                  </a:cubicBezTo>
                  <a:cubicBezTo>
                    <a:pt x="f5" y="f9"/>
                    <a:pt x="f19" y="f20"/>
                    <a:pt x="f21" y="f21"/>
                  </a:cubicBezTo>
                  <a:cubicBezTo>
                    <a:pt x="f21" y="f19"/>
                    <a:pt x="f13" y="f16"/>
                    <a:pt x="f20" y="f5"/>
                  </a:cubicBezTo>
                  <a:cubicBezTo>
                    <a:pt x="f22" y="f5"/>
                    <a:pt x="f23" y="f19"/>
                    <a:pt x="f24" y="f21"/>
                  </a:cubicBezTo>
                  <a:cubicBezTo>
                    <a:pt x="f9" y="f20"/>
                    <a:pt x="f25" y="f9"/>
                    <a:pt x="f6" y="f8"/>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450" name="Freeform 460">
              <a:extLst>
                <a:ext uri="{FF2B5EF4-FFF2-40B4-BE49-F238E27FC236}">
                  <a16:creationId xmlns:a16="http://schemas.microsoft.com/office/drawing/2014/main" id="{AB4D76DE-5A4F-160B-5CDF-449A28D77A34}"/>
                </a:ext>
              </a:extLst>
            </p:cNvPr>
            <p:cNvSpPr/>
            <p:nvPr/>
          </p:nvSpPr>
          <p:spPr>
            <a:xfrm>
              <a:off x="10800371" y="3478487"/>
              <a:ext cx="25402" cy="25402"/>
            </a:xfrm>
            <a:custGeom>
              <a:avLst/>
              <a:gdLst>
                <a:gd name="f0" fmla="val 10800000"/>
                <a:gd name="f1" fmla="val 5400000"/>
                <a:gd name="f2" fmla="val 180"/>
                <a:gd name="f3" fmla="val w"/>
                <a:gd name="f4" fmla="val h"/>
                <a:gd name="f5" fmla="val 0"/>
                <a:gd name="f6" fmla="val 17"/>
                <a:gd name="f7" fmla="val 18"/>
                <a:gd name="f8" fmla="val 12"/>
                <a:gd name="f9" fmla="val 14"/>
                <a:gd name="f10" fmla="val 3"/>
                <a:gd name="f11" fmla="val 16"/>
                <a:gd name="f12" fmla="val 6"/>
                <a:gd name="f13" fmla="val 9"/>
                <a:gd name="f14" fmla="val 15"/>
                <a:gd name="f15" fmla="val 13"/>
                <a:gd name="f16" fmla="val 11"/>
                <a:gd name="f17" fmla="val 8"/>
                <a:gd name="f18" fmla="val 4"/>
                <a:gd name="f19" fmla="val 1"/>
                <a:gd name="f20" fmla="val 10"/>
                <a:gd name="f21" fmla="val 2"/>
                <a:gd name="f22" fmla="val 5"/>
                <a:gd name="f23" fmla="+- 0 0 -90"/>
                <a:gd name="f24" fmla="*/ f3 1 17"/>
                <a:gd name="f25" fmla="*/ f4 1 18"/>
                <a:gd name="f26" fmla="val f5"/>
                <a:gd name="f27" fmla="val f6"/>
                <a:gd name="f28" fmla="val f7"/>
                <a:gd name="f29" fmla="*/ f23 f0 1"/>
                <a:gd name="f30" fmla="+- f28 0 f26"/>
                <a:gd name="f31" fmla="+- f27 0 f26"/>
                <a:gd name="f32" fmla="*/ f29 1 f2"/>
                <a:gd name="f33" fmla="*/ f31 1 17"/>
                <a:gd name="f34" fmla="*/ f30 1 18"/>
                <a:gd name="f35" fmla="*/ 12 f31 1"/>
                <a:gd name="f36" fmla="*/ 0 f30 1"/>
                <a:gd name="f37" fmla="*/ 17 f31 1"/>
                <a:gd name="f38" fmla="*/ 9 f30 1"/>
                <a:gd name="f39" fmla="*/ 11 f31 1"/>
                <a:gd name="f40" fmla="*/ 18 f30 1"/>
                <a:gd name="f41" fmla="*/ 0 f31 1"/>
                <a:gd name="f42" fmla="*/ 13 f30 1"/>
                <a:gd name="f43" fmla="*/ 2 f31 1"/>
                <a:gd name="f44" fmla="*/ 2 f30 1"/>
                <a:gd name="f45" fmla="+- f32 0 f1"/>
                <a:gd name="f46" fmla="*/ f35 1 17"/>
                <a:gd name="f47" fmla="*/ f36 1 18"/>
                <a:gd name="f48" fmla="*/ f37 1 17"/>
                <a:gd name="f49" fmla="*/ f38 1 18"/>
                <a:gd name="f50" fmla="*/ f39 1 17"/>
                <a:gd name="f51" fmla="*/ f40 1 18"/>
                <a:gd name="f52" fmla="*/ f41 1 17"/>
                <a:gd name="f53" fmla="*/ f42 1 18"/>
                <a:gd name="f54" fmla="*/ f43 1 17"/>
                <a:gd name="f55" fmla="*/ f44 1 18"/>
                <a:gd name="f56" fmla="*/ 0 1 f33"/>
                <a:gd name="f57" fmla="*/ f27 1 f33"/>
                <a:gd name="f58" fmla="*/ 0 1 f34"/>
                <a:gd name="f59" fmla="*/ f28 1 f34"/>
                <a:gd name="f60" fmla="*/ f46 1 f33"/>
                <a:gd name="f61" fmla="*/ f47 1 f34"/>
                <a:gd name="f62" fmla="*/ f48 1 f33"/>
                <a:gd name="f63" fmla="*/ f49 1 f34"/>
                <a:gd name="f64" fmla="*/ f50 1 f33"/>
                <a:gd name="f65" fmla="*/ f51 1 f34"/>
                <a:gd name="f66" fmla="*/ f52 1 f33"/>
                <a:gd name="f67" fmla="*/ f53 1 f34"/>
                <a:gd name="f68" fmla="*/ f54 1 f33"/>
                <a:gd name="f69" fmla="*/ f55 1 f34"/>
                <a:gd name="f70" fmla="*/ f56 f24 1"/>
                <a:gd name="f71" fmla="*/ f57 f24 1"/>
                <a:gd name="f72" fmla="*/ f59 f25 1"/>
                <a:gd name="f73" fmla="*/ f58 f25 1"/>
                <a:gd name="f74" fmla="*/ f60 f24 1"/>
                <a:gd name="f75" fmla="*/ f61 f25 1"/>
                <a:gd name="f76" fmla="*/ f62 f24 1"/>
                <a:gd name="f77" fmla="*/ f63 f25 1"/>
                <a:gd name="f78" fmla="*/ f64 f24 1"/>
                <a:gd name="f79" fmla="*/ f65 f25 1"/>
                <a:gd name="f80" fmla="*/ f66 f24 1"/>
                <a:gd name="f81" fmla="*/ f67 f25 1"/>
                <a:gd name="f82" fmla="*/ f68 f24 1"/>
                <a:gd name="f83" fmla="*/ f69 f25 1"/>
              </a:gdLst>
              <a:ahLst/>
              <a:cxnLst>
                <a:cxn ang="3cd4">
                  <a:pos x="hc" y="t"/>
                </a:cxn>
                <a:cxn ang="0">
                  <a:pos x="r" y="vc"/>
                </a:cxn>
                <a:cxn ang="cd4">
                  <a:pos x="hc" y="b"/>
                </a:cxn>
                <a:cxn ang="cd2">
                  <a:pos x="l" y="vc"/>
                </a:cxn>
                <a:cxn ang="f45">
                  <a:pos x="f74" y="f75"/>
                </a:cxn>
                <a:cxn ang="f45">
                  <a:pos x="f76" y="f77"/>
                </a:cxn>
                <a:cxn ang="f45">
                  <a:pos x="f78" y="f79"/>
                </a:cxn>
                <a:cxn ang="f45">
                  <a:pos x="f80" y="f81"/>
                </a:cxn>
                <a:cxn ang="f45">
                  <a:pos x="f82" y="f83"/>
                </a:cxn>
                <a:cxn ang="f45">
                  <a:pos x="f74" y="f75"/>
                </a:cxn>
              </a:cxnLst>
              <a:rect l="f70" t="f73" r="f71" b="f72"/>
              <a:pathLst>
                <a:path w="17" h="18">
                  <a:moveTo>
                    <a:pt x="f8" y="f5"/>
                  </a:moveTo>
                  <a:cubicBezTo>
                    <a:pt x="f9" y="f10"/>
                    <a:pt x="f11" y="f12"/>
                    <a:pt x="f6" y="f13"/>
                  </a:cubicBezTo>
                  <a:cubicBezTo>
                    <a:pt x="f14" y="f8"/>
                    <a:pt x="f15" y="f14"/>
                    <a:pt x="f16" y="f7"/>
                  </a:cubicBezTo>
                  <a:cubicBezTo>
                    <a:pt x="f17" y="f11"/>
                    <a:pt x="f18" y="f14"/>
                    <a:pt x="f5" y="f15"/>
                  </a:cubicBezTo>
                  <a:cubicBezTo>
                    <a:pt x="f19" y="f20"/>
                    <a:pt x="f19" y="f12"/>
                    <a:pt x="f21" y="f21"/>
                  </a:cubicBezTo>
                  <a:cubicBezTo>
                    <a:pt x="f22" y="f19"/>
                    <a:pt x="f17" y="f5"/>
                    <a:pt x="f8" y="f5"/>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451" name="Freeform 461">
              <a:extLst>
                <a:ext uri="{FF2B5EF4-FFF2-40B4-BE49-F238E27FC236}">
                  <a16:creationId xmlns:a16="http://schemas.microsoft.com/office/drawing/2014/main" id="{294B3F82-8A08-1C9E-7C53-A83698563CB8}"/>
                </a:ext>
              </a:extLst>
            </p:cNvPr>
            <p:cNvSpPr/>
            <p:nvPr/>
          </p:nvSpPr>
          <p:spPr>
            <a:xfrm>
              <a:off x="10409849" y="3713442"/>
              <a:ext cx="28575" cy="30166"/>
            </a:xfrm>
            <a:custGeom>
              <a:avLst/>
              <a:gdLst>
                <a:gd name="f0" fmla="val 10800000"/>
                <a:gd name="f1" fmla="val 5400000"/>
                <a:gd name="f2" fmla="val 180"/>
                <a:gd name="f3" fmla="val w"/>
                <a:gd name="f4" fmla="val h"/>
                <a:gd name="f5" fmla="val 0"/>
                <a:gd name="f6" fmla="val 19"/>
                <a:gd name="f7" fmla="val 21"/>
                <a:gd name="f8" fmla="val 2"/>
                <a:gd name="f9" fmla="val 13"/>
                <a:gd name="f10" fmla="val 8"/>
                <a:gd name="f11" fmla="val 7"/>
                <a:gd name="f12" fmla="val 15"/>
                <a:gd name="f13" fmla="val 1"/>
                <a:gd name="f14" fmla="+- 0 0 -90"/>
                <a:gd name="f15" fmla="*/ f3 1 19"/>
                <a:gd name="f16" fmla="*/ f4 1 21"/>
                <a:gd name="f17" fmla="val f5"/>
                <a:gd name="f18" fmla="val f6"/>
                <a:gd name="f19" fmla="val f7"/>
                <a:gd name="f20" fmla="*/ f14 f0 1"/>
                <a:gd name="f21" fmla="+- f19 0 f17"/>
                <a:gd name="f22" fmla="+- f18 0 f17"/>
                <a:gd name="f23" fmla="*/ f20 1 f2"/>
                <a:gd name="f24" fmla="*/ f22 1 19"/>
                <a:gd name="f25" fmla="*/ f21 1 21"/>
                <a:gd name="f26" fmla="*/ 19 f22 1"/>
                <a:gd name="f27" fmla="*/ 2 f21 1"/>
                <a:gd name="f28" fmla="*/ 0 f22 1"/>
                <a:gd name="f29" fmla="*/ 21 f21 1"/>
                <a:gd name="f30" fmla="+- f23 0 f1"/>
                <a:gd name="f31" fmla="*/ f26 1 19"/>
                <a:gd name="f32" fmla="*/ f27 1 21"/>
                <a:gd name="f33" fmla="*/ f28 1 19"/>
                <a:gd name="f34" fmla="*/ f29 1 21"/>
                <a:gd name="f35" fmla="*/ 0 1 f24"/>
                <a:gd name="f36" fmla="*/ f18 1 f24"/>
                <a:gd name="f37" fmla="*/ 0 1 f25"/>
                <a:gd name="f38" fmla="*/ f19 1 f25"/>
                <a:gd name="f39" fmla="*/ f31 1 f24"/>
                <a:gd name="f40" fmla="*/ f32 1 f25"/>
                <a:gd name="f41" fmla="*/ f33 1 f24"/>
                <a:gd name="f42" fmla="*/ f34 1 f25"/>
                <a:gd name="f43" fmla="*/ f35 f15 1"/>
                <a:gd name="f44" fmla="*/ f36 f15 1"/>
                <a:gd name="f45" fmla="*/ f38 f16 1"/>
                <a:gd name="f46" fmla="*/ f37 f16 1"/>
                <a:gd name="f47" fmla="*/ f39 f15 1"/>
                <a:gd name="f48" fmla="*/ f40 f16 1"/>
                <a:gd name="f49" fmla="*/ f41 f15 1"/>
                <a:gd name="f50" fmla="*/ f42 f16 1"/>
              </a:gdLst>
              <a:ahLst/>
              <a:cxnLst>
                <a:cxn ang="3cd4">
                  <a:pos x="hc" y="t"/>
                </a:cxn>
                <a:cxn ang="0">
                  <a:pos x="r" y="vc"/>
                </a:cxn>
                <a:cxn ang="cd4">
                  <a:pos x="hc" y="b"/>
                </a:cxn>
                <a:cxn ang="cd2">
                  <a:pos x="l" y="vc"/>
                </a:cxn>
                <a:cxn ang="f30">
                  <a:pos x="f47" y="f48"/>
                </a:cxn>
                <a:cxn ang="f30">
                  <a:pos x="f49" y="f50"/>
                </a:cxn>
                <a:cxn ang="f30">
                  <a:pos x="f47" y="f48"/>
                </a:cxn>
              </a:cxnLst>
              <a:rect l="f43" t="f46" r="f44" b="f45"/>
              <a:pathLst>
                <a:path w="19" h="21">
                  <a:moveTo>
                    <a:pt x="f6" y="f8"/>
                  </a:moveTo>
                  <a:cubicBezTo>
                    <a:pt x="f9" y="f10"/>
                    <a:pt x="f11" y="f12"/>
                    <a:pt x="f5" y="f7"/>
                  </a:cubicBezTo>
                  <a:cubicBezTo>
                    <a:pt x="f13" y="f11"/>
                    <a:pt x="f10" y="f5"/>
                    <a:pt x="f6" y="f8"/>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452" name="Freeform 462">
              <a:extLst>
                <a:ext uri="{FF2B5EF4-FFF2-40B4-BE49-F238E27FC236}">
                  <a16:creationId xmlns:a16="http://schemas.microsoft.com/office/drawing/2014/main" id="{375B4305-E642-D732-B1E5-E3BAFD7DA3B7}"/>
                </a:ext>
              </a:extLst>
            </p:cNvPr>
            <p:cNvSpPr/>
            <p:nvPr/>
          </p:nvSpPr>
          <p:spPr>
            <a:xfrm>
              <a:off x="11495699" y="4329391"/>
              <a:ext cx="136529" cy="153984"/>
            </a:xfrm>
            <a:custGeom>
              <a:avLst/>
              <a:gdLst>
                <a:gd name="f0" fmla="val 10800000"/>
                <a:gd name="f1" fmla="val 5400000"/>
                <a:gd name="f2" fmla="val 180"/>
                <a:gd name="f3" fmla="val w"/>
                <a:gd name="f4" fmla="val h"/>
                <a:gd name="f5" fmla="val 0"/>
                <a:gd name="f6" fmla="val 94"/>
                <a:gd name="f7" fmla="val 107"/>
                <a:gd name="f8" fmla="val 19"/>
                <a:gd name="f9" fmla="val 92"/>
                <a:gd name="f10" fmla="val 23"/>
                <a:gd name="f11" fmla="val 90"/>
                <a:gd name="f12" fmla="val 28"/>
                <a:gd name="f13" fmla="val 87"/>
                <a:gd name="f14" fmla="val 31"/>
                <a:gd name="f15" fmla="val 68"/>
                <a:gd name="f16" fmla="val 54"/>
                <a:gd name="f17" fmla="val 49"/>
                <a:gd name="f18" fmla="val 76"/>
                <a:gd name="f19" fmla="val 29"/>
                <a:gd name="f20" fmla="val 99"/>
                <a:gd name="f21" fmla="val 106"/>
                <a:gd name="f22" fmla="val 12"/>
                <a:gd name="f23" fmla="val 5"/>
                <a:gd name="f24" fmla="val 101"/>
                <a:gd name="f25" fmla="val 96"/>
                <a:gd name="f26" fmla="val 85"/>
                <a:gd name="f27" fmla="val 6"/>
                <a:gd name="f28" fmla="val 78"/>
                <a:gd name="f29" fmla="val 24"/>
                <a:gd name="f30" fmla="val 56"/>
                <a:gd name="f31" fmla="val 43"/>
                <a:gd name="f32" fmla="val 34"/>
                <a:gd name="f33" fmla="val 62"/>
                <a:gd name="f34" fmla="val 72"/>
                <a:gd name="f35" fmla="val 1"/>
                <a:gd name="f36" fmla="val 83"/>
                <a:gd name="f37" fmla="val 10"/>
                <a:gd name="f38" fmla="val 13"/>
                <a:gd name="f39" fmla="val 15"/>
                <a:gd name="f40" fmla="+- 0 0 -90"/>
                <a:gd name="f41" fmla="*/ f3 1 94"/>
                <a:gd name="f42" fmla="*/ f4 1 107"/>
                <a:gd name="f43" fmla="val f5"/>
                <a:gd name="f44" fmla="val f6"/>
                <a:gd name="f45" fmla="val f7"/>
                <a:gd name="f46" fmla="*/ f40 f0 1"/>
                <a:gd name="f47" fmla="+- f45 0 f43"/>
                <a:gd name="f48" fmla="+- f44 0 f43"/>
                <a:gd name="f49" fmla="*/ f46 1 f2"/>
                <a:gd name="f50" fmla="*/ f48 1 94"/>
                <a:gd name="f51" fmla="*/ f47 1 107"/>
                <a:gd name="f52" fmla="*/ 94 f48 1"/>
                <a:gd name="f53" fmla="*/ 19 f47 1"/>
                <a:gd name="f54" fmla="*/ 87 f48 1"/>
                <a:gd name="f55" fmla="*/ 31 f47 1"/>
                <a:gd name="f56" fmla="*/ 29 f48 1"/>
                <a:gd name="f57" fmla="*/ 99 f47 1"/>
                <a:gd name="f58" fmla="*/ 5 f48 1"/>
                <a:gd name="f59" fmla="*/ 101 f47 1"/>
                <a:gd name="f60" fmla="*/ 6 f48 1"/>
                <a:gd name="f61" fmla="*/ 78 f47 1"/>
                <a:gd name="f62" fmla="*/ 62 f48 1"/>
                <a:gd name="f63" fmla="*/ 12 f47 1"/>
                <a:gd name="f64" fmla="*/ 90 f48 1"/>
                <a:gd name="f65" fmla="*/ 10 f47 1"/>
                <a:gd name="f66" fmla="+- f49 0 f1"/>
                <a:gd name="f67" fmla="*/ f52 1 94"/>
                <a:gd name="f68" fmla="*/ f53 1 107"/>
                <a:gd name="f69" fmla="*/ f54 1 94"/>
                <a:gd name="f70" fmla="*/ f55 1 107"/>
                <a:gd name="f71" fmla="*/ f56 1 94"/>
                <a:gd name="f72" fmla="*/ f57 1 107"/>
                <a:gd name="f73" fmla="*/ f58 1 94"/>
                <a:gd name="f74" fmla="*/ f59 1 107"/>
                <a:gd name="f75" fmla="*/ f60 1 94"/>
                <a:gd name="f76" fmla="*/ f61 1 107"/>
                <a:gd name="f77" fmla="*/ f62 1 94"/>
                <a:gd name="f78" fmla="*/ f63 1 107"/>
                <a:gd name="f79" fmla="*/ f64 1 94"/>
                <a:gd name="f80" fmla="*/ f65 1 107"/>
                <a:gd name="f81" fmla="*/ 0 1 f50"/>
                <a:gd name="f82" fmla="*/ f44 1 f50"/>
                <a:gd name="f83" fmla="*/ 0 1 f51"/>
                <a:gd name="f84" fmla="*/ f45 1 f51"/>
                <a:gd name="f85" fmla="*/ f67 1 f50"/>
                <a:gd name="f86" fmla="*/ f68 1 f51"/>
                <a:gd name="f87" fmla="*/ f69 1 f50"/>
                <a:gd name="f88" fmla="*/ f70 1 f51"/>
                <a:gd name="f89" fmla="*/ f71 1 f50"/>
                <a:gd name="f90" fmla="*/ f72 1 f51"/>
                <a:gd name="f91" fmla="*/ f73 1 f50"/>
                <a:gd name="f92" fmla="*/ f74 1 f51"/>
                <a:gd name="f93" fmla="*/ f75 1 f50"/>
                <a:gd name="f94" fmla="*/ f76 1 f51"/>
                <a:gd name="f95" fmla="*/ f77 1 f50"/>
                <a:gd name="f96" fmla="*/ f78 1 f51"/>
                <a:gd name="f97" fmla="*/ f79 1 f50"/>
                <a:gd name="f98" fmla="*/ f80 1 f51"/>
                <a:gd name="f99" fmla="*/ f81 f41 1"/>
                <a:gd name="f100" fmla="*/ f82 f41 1"/>
                <a:gd name="f101" fmla="*/ f84 f42 1"/>
                <a:gd name="f102" fmla="*/ f83 f42 1"/>
                <a:gd name="f103" fmla="*/ f85 f41 1"/>
                <a:gd name="f104" fmla="*/ f86 f42 1"/>
                <a:gd name="f105" fmla="*/ f87 f41 1"/>
                <a:gd name="f106" fmla="*/ f88 f42 1"/>
                <a:gd name="f107" fmla="*/ f89 f41 1"/>
                <a:gd name="f108" fmla="*/ f90 f42 1"/>
                <a:gd name="f109" fmla="*/ f91 f41 1"/>
                <a:gd name="f110" fmla="*/ f92 f42 1"/>
                <a:gd name="f111" fmla="*/ f93 f41 1"/>
                <a:gd name="f112" fmla="*/ f94 f42 1"/>
                <a:gd name="f113" fmla="*/ f95 f41 1"/>
                <a:gd name="f114" fmla="*/ f96 f42 1"/>
                <a:gd name="f115" fmla="*/ f97 f41 1"/>
                <a:gd name="f116" fmla="*/ f98 f42 1"/>
              </a:gdLst>
              <a:ahLst/>
              <a:cxnLst>
                <a:cxn ang="3cd4">
                  <a:pos x="hc" y="t"/>
                </a:cxn>
                <a:cxn ang="0">
                  <a:pos x="r" y="vc"/>
                </a:cxn>
                <a:cxn ang="cd4">
                  <a:pos x="hc" y="b"/>
                </a:cxn>
                <a:cxn ang="cd2">
                  <a:pos x="l" y="vc"/>
                </a:cxn>
                <a:cxn ang="f66">
                  <a:pos x="f103" y="f104"/>
                </a:cxn>
                <a:cxn ang="f66">
                  <a:pos x="f105" y="f106"/>
                </a:cxn>
                <a:cxn ang="f66">
                  <a:pos x="f107" y="f108"/>
                </a:cxn>
                <a:cxn ang="f66">
                  <a:pos x="f109" y="f110"/>
                </a:cxn>
                <a:cxn ang="f66">
                  <a:pos x="f111" y="f112"/>
                </a:cxn>
                <a:cxn ang="f66">
                  <a:pos x="f113" y="f114"/>
                </a:cxn>
                <a:cxn ang="f66">
                  <a:pos x="f115" y="f116"/>
                </a:cxn>
                <a:cxn ang="f66">
                  <a:pos x="f103" y="f104"/>
                </a:cxn>
              </a:cxnLst>
              <a:rect l="f99" t="f102" r="f100" b="f101"/>
              <a:pathLst>
                <a:path w="94" h="107">
                  <a:moveTo>
                    <a:pt x="f6" y="f8"/>
                  </a:moveTo>
                  <a:cubicBezTo>
                    <a:pt x="f9" y="f10"/>
                    <a:pt x="f11" y="f12"/>
                    <a:pt x="f13" y="f14"/>
                  </a:cubicBezTo>
                  <a:cubicBezTo>
                    <a:pt x="f15" y="f16"/>
                    <a:pt x="f17" y="f18"/>
                    <a:pt x="f19" y="f20"/>
                  </a:cubicBezTo>
                  <a:cubicBezTo>
                    <a:pt x="f10" y="f21"/>
                    <a:pt x="f22" y="f7"/>
                    <a:pt x="f23" y="f24"/>
                  </a:cubicBezTo>
                  <a:cubicBezTo>
                    <a:pt x="f5" y="f25"/>
                    <a:pt x="f5" y="f26"/>
                    <a:pt x="f27" y="f28"/>
                  </a:cubicBezTo>
                  <a:cubicBezTo>
                    <a:pt x="f29" y="f30"/>
                    <a:pt x="f31" y="f32"/>
                    <a:pt x="f33" y="f22"/>
                  </a:cubicBezTo>
                  <a:cubicBezTo>
                    <a:pt x="f34" y="f35"/>
                    <a:pt x="f36" y="f5"/>
                    <a:pt x="f11" y="f37"/>
                  </a:cubicBezTo>
                  <a:cubicBezTo>
                    <a:pt x="f9" y="f38"/>
                    <a:pt x="f9" y="f39"/>
                    <a:pt x="f6" y="f8"/>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453" name="Freeform 463">
              <a:extLst>
                <a:ext uri="{FF2B5EF4-FFF2-40B4-BE49-F238E27FC236}">
                  <a16:creationId xmlns:a16="http://schemas.microsoft.com/office/drawing/2014/main" id="{6966EB0A-A419-DBA0-B95F-3184146DC108}"/>
                </a:ext>
              </a:extLst>
            </p:cNvPr>
            <p:cNvSpPr/>
            <p:nvPr/>
          </p:nvSpPr>
          <p:spPr>
            <a:xfrm>
              <a:off x="11463951" y="4319863"/>
              <a:ext cx="82552" cy="80960"/>
            </a:xfrm>
            <a:custGeom>
              <a:avLst/>
              <a:gdLst>
                <a:gd name="f0" fmla="val 10800000"/>
                <a:gd name="f1" fmla="val 5400000"/>
                <a:gd name="f2" fmla="val 180"/>
                <a:gd name="f3" fmla="val w"/>
                <a:gd name="f4" fmla="val h"/>
                <a:gd name="f5" fmla="val 0"/>
                <a:gd name="f6" fmla="val 57"/>
                <a:gd name="f7" fmla="val 56"/>
                <a:gd name="f8" fmla="val 28"/>
                <a:gd name="f9" fmla="val 12"/>
                <a:gd name="f10" fmla="val 44"/>
                <a:gd name="f11" fmla="val 1"/>
                <a:gd name="f12" fmla="val 13"/>
                <a:gd name="f13" fmla="val 29"/>
                <a:gd name="f14" fmla="val 36"/>
                <a:gd name="f15" fmla="val 20"/>
                <a:gd name="f16" fmla="val 45"/>
                <a:gd name="f17" fmla="val 37"/>
                <a:gd name="f18" fmla="val 19"/>
                <a:gd name="f19" fmla="val 38"/>
                <a:gd name="f20" fmla="+- 0 0 -90"/>
                <a:gd name="f21" fmla="*/ f3 1 57"/>
                <a:gd name="f22" fmla="*/ f4 1 56"/>
                <a:gd name="f23" fmla="val f5"/>
                <a:gd name="f24" fmla="val f6"/>
                <a:gd name="f25" fmla="val f7"/>
                <a:gd name="f26" fmla="*/ f20 f0 1"/>
                <a:gd name="f27" fmla="+- f25 0 f23"/>
                <a:gd name="f28" fmla="+- f24 0 f23"/>
                <a:gd name="f29" fmla="*/ f26 1 f2"/>
                <a:gd name="f30" fmla="*/ f28 1 57"/>
                <a:gd name="f31" fmla="*/ f27 1 56"/>
                <a:gd name="f32" fmla="*/ 28 f28 1"/>
                <a:gd name="f33" fmla="*/ 56 f27 1"/>
                <a:gd name="f34" fmla="*/ 1 f28 1"/>
                <a:gd name="f35" fmla="*/ 28 f27 1"/>
                <a:gd name="f36" fmla="*/ 0 f27 1"/>
                <a:gd name="f37" fmla="*/ 57 f28 1"/>
                <a:gd name="f38" fmla="*/ 29 f27 1"/>
                <a:gd name="f39" fmla="*/ 13 f28 1"/>
                <a:gd name="f40" fmla="*/ 44 f27 1"/>
                <a:gd name="f41" fmla="*/ 44 f28 1"/>
                <a:gd name="f42" fmla="*/ 29 f28 1"/>
                <a:gd name="f43" fmla="*/ 12 f27 1"/>
                <a:gd name="f44" fmla="+- f29 0 f1"/>
                <a:gd name="f45" fmla="*/ f32 1 57"/>
                <a:gd name="f46" fmla="*/ f33 1 56"/>
                <a:gd name="f47" fmla="*/ f34 1 57"/>
                <a:gd name="f48" fmla="*/ f35 1 56"/>
                <a:gd name="f49" fmla="*/ f36 1 56"/>
                <a:gd name="f50" fmla="*/ f37 1 57"/>
                <a:gd name="f51" fmla="*/ f38 1 56"/>
                <a:gd name="f52" fmla="*/ f39 1 57"/>
                <a:gd name="f53" fmla="*/ f40 1 56"/>
                <a:gd name="f54" fmla="*/ f41 1 57"/>
                <a:gd name="f55" fmla="*/ f42 1 57"/>
                <a:gd name="f56" fmla="*/ f43 1 56"/>
                <a:gd name="f57" fmla="*/ 0 1 f30"/>
                <a:gd name="f58" fmla="*/ f24 1 f30"/>
                <a:gd name="f59" fmla="*/ 0 1 f31"/>
                <a:gd name="f60" fmla="*/ f25 1 f31"/>
                <a:gd name="f61" fmla="*/ f45 1 f30"/>
                <a:gd name="f62" fmla="*/ f46 1 f31"/>
                <a:gd name="f63" fmla="*/ f47 1 f30"/>
                <a:gd name="f64" fmla="*/ f48 1 f31"/>
                <a:gd name="f65" fmla="*/ f49 1 f31"/>
                <a:gd name="f66" fmla="*/ f50 1 f30"/>
                <a:gd name="f67" fmla="*/ f51 1 f31"/>
                <a:gd name="f68" fmla="*/ f52 1 f30"/>
                <a:gd name="f69" fmla="*/ f53 1 f31"/>
                <a:gd name="f70" fmla="*/ f54 1 f30"/>
                <a:gd name="f71" fmla="*/ f55 1 f30"/>
                <a:gd name="f72" fmla="*/ f56 1 f31"/>
                <a:gd name="f73" fmla="*/ f57 f21 1"/>
                <a:gd name="f74" fmla="*/ f58 f21 1"/>
                <a:gd name="f75" fmla="*/ f60 f22 1"/>
                <a:gd name="f76" fmla="*/ f59 f22 1"/>
                <a:gd name="f77" fmla="*/ f61 f21 1"/>
                <a:gd name="f78" fmla="*/ f62 f22 1"/>
                <a:gd name="f79" fmla="*/ f63 f21 1"/>
                <a:gd name="f80" fmla="*/ f64 f22 1"/>
                <a:gd name="f81" fmla="*/ f65 f22 1"/>
                <a:gd name="f82" fmla="*/ f66 f21 1"/>
                <a:gd name="f83" fmla="*/ f67 f22 1"/>
                <a:gd name="f84" fmla="*/ f68 f21 1"/>
                <a:gd name="f85" fmla="*/ f69 f22 1"/>
                <a:gd name="f86" fmla="*/ f70 f21 1"/>
                <a:gd name="f87" fmla="*/ f71 f21 1"/>
                <a:gd name="f88" fmla="*/ f72 f22 1"/>
              </a:gdLst>
              <a:ahLst/>
              <a:cxnLst>
                <a:cxn ang="3cd4">
                  <a:pos x="hc" y="t"/>
                </a:cxn>
                <a:cxn ang="0">
                  <a:pos x="r" y="vc"/>
                </a:cxn>
                <a:cxn ang="cd4">
                  <a:pos x="hc" y="b"/>
                </a:cxn>
                <a:cxn ang="cd2">
                  <a:pos x="l" y="vc"/>
                </a:cxn>
                <a:cxn ang="f44">
                  <a:pos x="f77" y="f78"/>
                </a:cxn>
                <a:cxn ang="f44">
                  <a:pos x="f79" y="f80"/>
                </a:cxn>
                <a:cxn ang="f44">
                  <a:pos x="f77" y="f81"/>
                </a:cxn>
                <a:cxn ang="f44">
                  <a:pos x="f82" y="f83"/>
                </a:cxn>
                <a:cxn ang="f44">
                  <a:pos x="f77" y="f78"/>
                </a:cxn>
                <a:cxn ang="f44">
                  <a:pos x="f84" y="f80"/>
                </a:cxn>
                <a:cxn ang="f44">
                  <a:pos x="f77" y="f85"/>
                </a:cxn>
                <a:cxn ang="f44">
                  <a:pos x="f86" y="f83"/>
                </a:cxn>
                <a:cxn ang="f44">
                  <a:pos x="f87" y="f88"/>
                </a:cxn>
                <a:cxn ang="f44">
                  <a:pos x="f84" y="f80"/>
                </a:cxn>
              </a:cxnLst>
              <a:rect l="f73" t="f76" r="f74" b="f75"/>
              <a:pathLst>
                <a:path w="57" h="56">
                  <a:moveTo>
                    <a:pt x="f8" y="f7"/>
                  </a:moveTo>
                  <a:cubicBezTo>
                    <a:pt x="f9" y="f7"/>
                    <a:pt x="f5" y="f10"/>
                    <a:pt x="f11" y="f8"/>
                  </a:cubicBezTo>
                  <a:cubicBezTo>
                    <a:pt x="f11" y="f9"/>
                    <a:pt x="f12" y="f5"/>
                    <a:pt x="f8" y="f5"/>
                  </a:cubicBezTo>
                  <a:cubicBezTo>
                    <a:pt x="f10" y="f5"/>
                    <a:pt x="f6" y="f12"/>
                    <a:pt x="f6" y="f13"/>
                  </a:cubicBezTo>
                  <a:cubicBezTo>
                    <a:pt x="f7" y="f10"/>
                    <a:pt x="f10" y="f7"/>
                    <a:pt x="f8" y="f7"/>
                  </a:cubicBezTo>
                  <a:close/>
                  <a:moveTo>
                    <a:pt x="f12" y="f8"/>
                  </a:moveTo>
                  <a:cubicBezTo>
                    <a:pt x="f9" y="f14"/>
                    <a:pt x="f15" y="f10"/>
                    <a:pt x="f8" y="f10"/>
                  </a:cubicBezTo>
                  <a:cubicBezTo>
                    <a:pt x="f14" y="f16"/>
                    <a:pt x="f10" y="f17"/>
                    <a:pt x="f10" y="f13"/>
                  </a:cubicBezTo>
                  <a:cubicBezTo>
                    <a:pt x="f10" y="f18"/>
                    <a:pt x="f19" y="f12"/>
                    <a:pt x="f13" y="f9"/>
                  </a:cubicBezTo>
                  <a:cubicBezTo>
                    <a:pt x="f15" y="f9"/>
                    <a:pt x="f12" y="f18"/>
                    <a:pt x="f12" y="f8"/>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454" name="Freeform 464">
              <a:extLst>
                <a:ext uri="{FF2B5EF4-FFF2-40B4-BE49-F238E27FC236}">
                  <a16:creationId xmlns:a16="http://schemas.microsoft.com/office/drawing/2014/main" id="{7A8DD6AA-C1DD-04A5-69F6-F21808F152B6}"/>
                </a:ext>
              </a:extLst>
            </p:cNvPr>
            <p:cNvSpPr/>
            <p:nvPr/>
          </p:nvSpPr>
          <p:spPr>
            <a:xfrm>
              <a:off x="11589361" y="4408761"/>
              <a:ext cx="80960" cy="80960"/>
            </a:xfrm>
            <a:custGeom>
              <a:avLst/>
              <a:gdLst>
                <a:gd name="f0" fmla="val 10800000"/>
                <a:gd name="f1" fmla="val 5400000"/>
                <a:gd name="f2" fmla="val 180"/>
                <a:gd name="f3" fmla="val w"/>
                <a:gd name="f4" fmla="val h"/>
                <a:gd name="f5" fmla="val 0"/>
                <a:gd name="f6" fmla="val 56"/>
                <a:gd name="f7" fmla="val 28"/>
                <a:gd name="f8" fmla="val 43"/>
                <a:gd name="f9" fmla="val 12"/>
                <a:gd name="f10" fmla="val 42"/>
                <a:gd name="f11" fmla="val 13"/>
                <a:gd name="f12" fmla="val 19"/>
                <a:gd name="f13" fmla="val 36"/>
                <a:gd name="f14" fmla="val 44"/>
                <a:gd name="f15" fmla="val 37"/>
                <a:gd name="f16" fmla="+- 0 0 -90"/>
                <a:gd name="f17" fmla="*/ f3 1 56"/>
                <a:gd name="f18" fmla="*/ f4 1 56"/>
                <a:gd name="f19" fmla="val f5"/>
                <a:gd name="f20" fmla="val f6"/>
                <a:gd name="f21" fmla="*/ f16 f0 1"/>
                <a:gd name="f22" fmla="+- f20 0 f19"/>
                <a:gd name="f23" fmla="*/ f21 1 f2"/>
                <a:gd name="f24" fmla="*/ f22 1 56"/>
                <a:gd name="f25" fmla="*/ 28 f22 1"/>
                <a:gd name="f26" fmla="*/ 0 f22 1"/>
                <a:gd name="f27" fmla="*/ 56 f22 1"/>
                <a:gd name="f28" fmla="*/ 12 f22 1"/>
                <a:gd name="f29" fmla="*/ 43 f22 1"/>
                <a:gd name="f30" fmla="*/ 44 f22 1"/>
                <a:gd name="f31" fmla="+- f23 0 f1"/>
                <a:gd name="f32" fmla="*/ f25 1 56"/>
                <a:gd name="f33" fmla="*/ f26 1 56"/>
                <a:gd name="f34" fmla="*/ f27 1 56"/>
                <a:gd name="f35" fmla="*/ f28 1 56"/>
                <a:gd name="f36" fmla="*/ f29 1 56"/>
                <a:gd name="f37" fmla="*/ f30 1 56"/>
                <a:gd name="f38" fmla="*/ 0 1 f24"/>
                <a:gd name="f39" fmla="*/ f20 1 f24"/>
                <a:gd name="f40" fmla="*/ f32 1 f24"/>
                <a:gd name="f41" fmla="*/ f33 1 f24"/>
                <a:gd name="f42" fmla="*/ f34 1 f24"/>
                <a:gd name="f43" fmla="*/ f35 1 f24"/>
                <a:gd name="f44" fmla="*/ f36 1 f24"/>
                <a:gd name="f45" fmla="*/ f37 1 f24"/>
                <a:gd name="f46" fmla="*/ f38 f17 1"/>
                <a:gd name="f47" fmla="*/ f39 f17 1"/>
                <a:gd name="f48" fmla="*/ f39 f18 1"/>
                <a:gd name="f49" fmla="*/ f38 f18 1"/>
                <a:gd name="f50" fmla="*/ f40 f17 1"/>
                <a:gd name="f51" fmla="*/ f41 f18 1"/>
                <a:gd name="f52" fmla="*/ f42 f17 1"/>
                <a:gd name="f53" fmla="*/ f40 f18 1"/>
                <a:gd name="f54" fmla="*/ f42 f18 1"/>
                <a:gd name="f55" fmla="*/ f41 f17 1"/>
                <a:gd name="f56" fmla="*/ f43 f18 1"/>
                <a:gd name="f57" fmla="*/ f43 f17 1"/>
                <a:gd name="f58" fmla="*/ f44 f18 1"/>
                <a:gd name="f59" fmla="*/ f45 f17 1"/>
              </a:gdLst>
              <a:ahLst/>
              <a:cxnLst>
                <a:cxn ang="3cd4">
                  <a:pos x="hc" y="t"/>
                </a:cxn>
                <a:cxn ang="0">
                  <a:pos x="r" y="vc"/>
                </a:cxn>
                <a:cxn ang="cd4">
                  <a:pos x="hc" y="b"/>
                </a:cxn>
                <a:cxn ang="cd2">
                  <a:pos x="l" y="vc"/>
                </a:cxn>
                <a:cxn ang="f31">
                  <a:pos x="f50" y="f51"/>
                </a:cxn>
                <a:cxn ang="f31">
                  <a:pos x="f52" y="f53"/>
                </a:cxn>
                <a:cxn ang="f31">
                  <a:pos x="f50" y="f54"/>
                </a:cxn>
                <a:cxn ang="f31">
                  <a:pos x="f55" y="f53"/>
                </a:cxn>
                <a:cxn ang="f31">
                  <a:pos x="f50" y="f51"/>
                </a:cxn>
                <a:cxn ang="f31">
                  <a:pos x="f50" y="f56"/>
                </a:cxn>
                <a:cxn ang="f31">
                  <a:pos x="f57" y="f53"/>
                </a:cxn>
                <a:cxn ang="f31">
                  <a:pos x="f50" y="f58"/>
                </a:cxn>
                <a:cxn ang="f31">
                  <a:pos x="f59" y="f53"/>
                </a:cxn>
                <a:cxn ang="f31">
                  <a:pos x="f50" y="f56"/>
                </a:cxn>
              </a:cxnLst>
              <a:rect l="f46" t="f49" r="f47" b="f48"/>
              <a:pathLst>
                <a:path w="56" h="56">
                  <a:moveTo>
                    <a:pt x="f7" y="f5"/>
                  </a:moveTo>
                  <a:cubicBezTo>
                    <a:pt x="f8" y="f5"/>
                    <a:pt x="f6" y="f9"/>
                    <a:pt x="f6" y="f7"/>
                  </a:cubicBezTo>
                  <a:cubicBezTo>
                    <a:pt x="f6" y="f10"/>
                    <a:pt x="f8" y="f6"/>
                    <a:pt x="f7" y="f6"/>
                  </a:cubicBezTo>
                  <a:cubicBezTo>
                    <a:pt x="f11" y="f6"/>
                    <a:pt x="f5" y="f8"/>
                    <a:pt x="f5" y="f7"/>
                  </a:cubicBezTo>
                  <a:cubicBezTo>
                    <a:pt x="f5" y="f9"/>
                    <a:pt x="f9" y="f5"/>
                    <a:pt x="f7" y="f5"/>
                  </a:cubicBezTo>
                  <a:close/>
                  <a:moveTo>
                    <a:pt x="f7" y="f9"/>
                  </a:moveTo>
                  <a:cubicBezTo>
                    <a:pt x="f12" y="f9"/>
                    <a:pt x="f9" y="f12"/>
                    <a:pt x="f9" y="f7"/>
                  </a:cubicBezTo>
                  <a:cubicBezTo>
                    <a:pt x="f9" y="f13"/>
                    <a:pt x="f12" y="f8"/>
                    <a:pt x="f7" y="f8"/>
                  </a:cubicBezTo>
                  <a:cubicBezTo>
                    <a:pt x="f13" y="f8"/>
                    <a:pt x="f8" y="f13"/>
                    <a:pt x="f14" y="f7"/>
                  </a:cubicBezTo>
                  <a:cubicBezTo>
                    <a:pt x="f14" y="f12"/>
                    <a:pt x="f15" y="f9"/>
                    <a:pt x="f7" y="f9"/>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455" name="Freeform 465">
              <a:extLst>
                <a:ext uri="{FF2B5EF4-FFF2-40B4-BE49-F238E27FC236}">
                  <a16:creationId xmlns:a16="http://schemas.microsoft.com/office/drawing/2014/main" id="{1F5B23DE-2BEB-D5D5-34F0-EBD2801004AB}"/>
                </a:ext>
              </a:extLst>
            </p:cNvPr>
            <p:cNvSpPr/>
            <p:nvPr/>
          </p:nvSpPr>
          <p:spPr>
            <a:xfrm>
              <a:off x="11346478" y="3532464"/>
              <a:ext cx="201616" cy="115891"/>
            </a:xfrm>
            <a:custGeom>
              <a:avLst/>
              <a:gdLst>
                <a:gd name="f0" fmla="val 10800000"/>
                <a:gd name="f1" fmla="val 5400000"/>
                <a:gd name="f2" fmla="val 180"/>
                <a:gd name="f3" fmla="val w"/>
                <a:gd name="f4" fmla="val h"/>
                <a:gd name="f5" fmla="val 0"/>
                <a:gd name="f6" fmla="val 140"/>
                <a:gd name="f7" fmla="val 80"/>
                <a:gd name="f8" fmla="val 40"/>
                <a:gd name="f9" fmla="val 50"/>
                <a:gd name="f10" fmla="val 16"/>
                <a:gd name="f11" fmla="val 60"/>
                <a:gd name="f12" fmla="val 32"/>
                <a:gd name="f13" fmla="val 72"/>
                <a:gd name="f14" fmla="val 83"/>
                <a:gd name="f15" fmla="val 93"/>
                <a:gd name="f16" fmla="val 104"/>
                <a:gd name="f17" fmla="val 134"/>
                <a:gd name="f18" fmla="val 42"/>
                <a:gd name="f19" fmla="val 136"/>
                <a:gd name="f20" fmla="val 7"/>
                <a:gd name="f21" fmla="val 47"/>
                <a:gd name="f22" fmla="val 14"/>
                <a:gd name="f23" fmla="val 12"/>
                <a:gd name="f24" fmla="+- 0 0 -90"/>
                <a:gd name="f25" fmla="*/ f3 1 140"/>
                <a:gd name="f26" fmla="*/ f4 1 80"/>
                <a:gd name="f27" fmla="val f5"/>
                <a:gd name="f28" fmla="val f6"/>
                <a:gd name="f29" fmla="val f7"/>
                <a:gd name="f30" fmla="*/ f24 f0 1"/>
                <a:gd name="f31" fmla="+- f29 0 f27"/>
                <a:gd name="f32" fmla="+- f28 0 f27"/>
                <a:gd name="f33" fmla="*/ f30 1 f2"/>
                <a:gd name="f34" fmla="*/ f32 1 140"/>
                <a:gd name="f35" fmla="*/ f31 1 80"/>
                <a:gd name="f36" fmla="*/ 40 f32 1"/>
                <a:gd name="f37" fmla="*/ 0 f31 1"/>
                <a:gd name="f38" fmla="*/ 72 f32 1"/>
                <a:gd name="f39" fmla="*/ 50 f31 1"/>
                <a:gd name="f40" fmla="*/ 104 f32 1"/>
                <a:gd name="f41" fmla="*/ 136 f32 1"/>
                <a:gd name="f42" fmla="*/ 80 f31 1"/>
                <a:gd name="f43" fmla="*/ 7 f32 1"/>
                <a:gd name="f44" fmla="+- f33 0 f1"/>
                <a:gd name="f45" fmla="*/ f36 1 140"/>
                <a:gd name="f46" fmla="*/ f37 1 80"/>
                <a:gd name="f47" fmla="*/ f38 1 140"/>
                <a:gd name="f48" fmla="*/ f39 1 80"/>
                <a:gd name="f49" fmla="*/ f40 1 140"/>
                <a:gd name="f50" fmla="*/ f41 1 140"/>
                <a:gd name="f51" fmla="*/ f42 1 80"/>
                <a:gd name="f52" fmla="*/ f43 1 140"/>
                <a:gd name="f53" fmla="*/ 0 1 f34"/>
                <a:gd name="f54" fmla="*/ f28 1 f34"/>
                <a:gd name="f55" fmla="*/ 0 1 f35"/>
                <a:gd name="f56" fmla="*/ f29 1 f35"/>
                <a:gd name="f57" fmla="*/ f45 1 f34"/>
                <a:gd name="f58" fmla="*/ f46 1 f35"/>
                <a:gd name="f59" fmla="*/ f47 1 f34"/>
                <a:gd name="f60" fmla="*/ f48 1 f35"/>
                <a:gd name="f61" fmla="*/ f49 1 f34"/>
                <a:gd name="f62" fmla="*/ f50 1 f34"/>
                <a:gd name="f63" fmla="*/ f51 1 f35"/>
                <a:gd name="f64" fmla="*/ f52 1 f34"/>
                <a:gd name="f65" fmla="*/ f53 f25 1"/>
                <a:gd name="f66" fmla="*/ f54 f25 1"/>
                <a:gd name="f67" fmla="*/ f56 f26 1"/>
                <a:gd name="f68" fmla="*/ f55 f26 1"/>
                <a:gd name="f69" fmla="*/ f57 f25 1"/>
                <a:gd name="f70" fmla="*/ f58 f26 1"/>
                <a:gd name="f71" fmla="*/ f59 f25 1"/>
                <a:gd name="f72" fmla="*/ f60 f26 1"/>
                <a:gd name="f73" fmla="*/ f61 f25 1"/>
                <a:gd name="f74" fmla="*/ f62 f25 1"/>
                <a:gd name="f75" fmla="*/ f63 f26 1"/>
                <a:gd name="f76" fmla="*/ f64 f25 1"/>
              </a:gdLst>
              <a:ahLst/>
              <a:cxnLst>
                <a:cxn ang="3cd4">
                  <a:pos x="hc" y="t"/>
                </a:cxn>
                <a:cxn ang="0">
                  <a:pos x="r" y="vc"/>
                </a:cxn>
                <a:cxn ang="cd4">
                  <a:pos x="hc" y="b"/>
                </a:cxn>
                <a:cxn ang="cd2">
                  <a:pos x="l" y="vc"/>
                </a:cxn>
                <a:cxn ang="f44">
                  <a:pos x="f69" y="f70"/>
                </a:cxn>
                <a:cxn ang="f44">
                  <a:pos x="f71" y="f72"/>
                </a:cxn>
                <a:cxn ang="f44">
                  <a:pos x="f73" y="f70"/>
                </a:cxn>
                <a:cxn ang="f44">
                  <a:pos x="f74" y="f75"/>
                </a:cxn>
                <a:cxn ang="f44">
                  <a:pos x="f76" y="f75"/>
                </a:cxn>
                <a:cxn ang="f44">
                  <a:pos x="f69" y="f70"/>
                </a:cxn>
              </a:cxnLst>
              <a:rect l="f65" t="f68" r="f66" b="f67"/>
              <a:pathLst>
                <a:path w="140" h="80">
                  <a:moveTo>
                    <a:pt x="f8" y="f5"/>
                  </a:moveTo>
                  <a:cubicBezTo>
                    <a:pt x="f9" y="f10"/>
                    <a:pt x="f11" y="f12"/>
                    <a:pt x="f13" y="f9"/>
                  </a:cubicBezTo>
                  <a:cubicBezTo>
                    <a:pt x="f14" y="f12"/>
                    <a:pt x="f15" y="f10"/>
                    <a:pt x="f16" y="f5"/>
                  </a:cubicBezTo>
                  <a:cubicBezTo>
                    <a:pt x="f17" y="f10"/>
                    <a:pt x="f6" y="f18"/>
                    <a:pt x="f19" y="f7"/>
                  </a:cubicBezTo>
                  <a:cubicBezTo>
                    <a:pt x="f15" y="f7"/>
                    <a:pt x="f9" y="f7"/>
                    <a:pt x="f20" y="f7"/>
                  </a:cubicBezTo>
                  <a:cubicBezTo>
                    <a:pt x="f5" y="f21"/>
                    <a:pt x="f22" y="f23"/>
                    <a:pt x="f8" y="f5"/>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456" name="Freeform 466">
              <a:extLst>
                <a:ext uri="{FF2B5EF4-FFF2-40B4-BE49-F238E27FC236}">
                  <a16:creationId xmlns:a16="http://schemas.microsoft.com/office/drawing/2014/main" id="{455953D2-2345-0170-CCAA-47DF5DE24C51}"/>
                </a:ext>
              </a:extLst>
            </p:cNvPr>
            <p:cNvSpPr/>
            <p:nvPr/>
          </p:nvSpPr>
          <p:spPr>
            <a:xfrm>
              <a:off x="11406801" y="3435629"/>
              <a:ext cx="87316" cy="88897"/>
            </a:xfrm>
            <a:custGeom>
              <a:avLst/>
              <a:gdLst>
                <a:gd name="f0" fmla="val 10800000"/>
                <a:gd name="f1" fmla="val 5400000"/>
                <a:gd name="f2" fmla="val 180"/>
                <a:gd name="f3" fmla="val w"/>
                <a:gd name="f4" fmla="val h"/>
                <a:gd name="f5" fmla="val 0"/>
                <a:gd name="f6" fmla="val 61"/>
                <a:gd name="f7" fmla="val 62"/>
                <a:gd name="f8" fmla="val 30"/>
                <a:gd name="f9" fmla="val 48"/>
                <a:gd name="f10" fmla="val 1"/>
                <a:gd name="f11" fmla="val 14"/>
                <a:gd name="f12" fmla="val 60"/>
                <a:gd name="f13" fmla="val 32"/>
                <a:gd name="f14" fmla="val 49"/>
                <a:gd name="f15" fmla="val 46"/>
                <a:gd name="f16" fmla="val 29"/>
                <a:gd name="f17" fmla="val 12"/>
                <a:gd name="f18" fmla="val 13"/>
                <a:gd name="f19" fmla="+- 0 0 -90"/>
                <a:gd name="f20" fmla="*/ f3 1 61"/>
                <a:gd name="f21" fmla="*/ f4 1 62"/>
                <a:gd name="f22" fmla="val f5"/>
                <a:gd name="f23" fmla="val f6"/>
                <a:gd name="f24" fmla="val f7"/>
                <a:gd name="f25" fmla="*/ f19 f0 1"/>
                <a:gd name="f26" fmla="+- f24 0 f22"/>
                <a:gd name="f27" fmla="+- f23 0 f22"/>
                <a:gd name="f28" fmla="*/ f25 1 f2"/>
                <a:gd name="f29" fmla="*/ f27 1 61"/>
                <a:gd name="f30" fmla="*/ f26 1 62"/>
                <a:gd name="f31" fmla="*/ 30 f27 1"/>
                <a:gd name="f32" fmla="*/ 0 f26 1"/>
                <a:gd name="f33" fmla="*/ 60 f27 1"/>
                <a:gd name="f34" fmla="*/ 32 f26 1"/>
                <a:gd name="f35" fmla="*/ 29 f27 1"/>
                <a:gd name="f36" fmla="*/ 62 f26 1"/>
                <a:gd name="f37" fmla="*/ 0 f27 1"/>
                <a:gd name="f38" fmla="*/ 30 f26 1"/>
                <a:gd name="f39" fmla="+- f28 0 f1"/>
                <a:gd name="f40" fmla="*/ f31 1 61"/>
                <a:gd name="f41" fmla="*/ f32 1 62"/>
                <a:gd name="f42" fmla="*/ f33 1 61"/>
                <a:gd name="f43" fmla="*/ f34 1 62"/>
                <a:gd name="f44" fmla="*/ f35 1 61"/>
                <a:gd name="f45" fmla="*/ f36 1 62"/>
                <a:gd name="f46" fmla="*/ f37 1 61"/>
                <a:gd name="f47" fmla="*/ f38 1 62"/>
                <a:gd name="f48" fmla="*/ 0 1 f29"/>
                <a:gd name="f49" fmla="*/ f23 1 f29"/>
                <a:gd name="f50" fmla="*/ 0 1 f30"/>
                <a:gd name="f51" fmla="*/ f24 1 f30"/>
                <a:gd name="f52" fmla="*/ f40 1 f29"/>
                <a:gd name="f53" fmla="*/ f41 1 f30"/>
                <a:gd name="f54" fmla="*/ f42 1 f29"/>
                <a:gd name="f55" fmla="*/ f43 1 f30"/>
                <a:gd name="f56" fmla="*/ f44 1 f29"/>
                <a:gd name="f57" fmla="*/ f45 1 f30"/>
                <a:gd name="f58" fmla="*/ f46 1 f29"/>
                <a:gd name="f59" fmla="*/ f47 1 f30"/>
                <a:gd name="f60" fmla="*/ f48 f20 1"/>
                <a:gd name="f61" fmla="*/ f49 f20 1"/>
                <a:gd name="f62" fmla="*/ f51 f21 1"/>
                <a:gd name="f63" fmla="*/ f50 f21 1"/>
                <a:gd name="f64" fmla="*/ f52 f20 1"/>
                <a:gd name="f65" fmla="*/ f53 f21 1"/>
                <a:gd name="f66" fmla="*/ f54 f20 1"/>
                <a:gd name="f67" fmla="*/ f55 f21 1"/>
                <a:gd name="f68" fmla="*/ f56 f20 1"/>
                <a:gd name="f69" fmla="*/ f57 f21 1"/>
                <a:gd name="f70" fmla="*/ f58 f20 1"/>
                <a:gd name="f71" fmla="*/ f59 f21 1"/>
              </a:gdLst>
              <a:ahLst/>
              <a:cxnLst>
                <a:cxn ang="3cd4">
                  <a:pos x="hc" y="t"/>
                </a:cxn>
                <a:cxn ang="0">
                  <a:pos x="r" y="vc"/>
                </a:cxn>
                <a:cxn ang="cd4">
                  <a:pos x="hc" y="b"/>
                </a:cxn>
                <a:cxn ang="cd2">
                  <a:pos x="l" y="vc"/>
                </a:cxn>
                <a:cxn ang="f39">
                  <a:pos x="f64" y="f65"/>
                </a:cxn>
                <a:cxn ang="f39">
                  <a:pos x="f66" y="f67"/>
                </a:cxn>
                <a:cxn ang="f39">
                  <a:pos x="f68" y="f69"/>
                </a:cxn>
                <a:cxn ang="f39">
                  <a:pos x="f70" y="f71"/>
                </a:cxn>
                <a:cxn ang="f39">
                  <a:pos x="f64" y="f65"/>
                </a:cxn>
              </a:cxnLst>
              <a:rect l="f60" t="f63" r="f61" b="f62"/>
              <a:pathLst>
                <a:path w="61" h="62">
                  <a:moveTo>
                    <a:pt x="f8" y="f5"/>
                  </a:moveTo>
                  <a:cubicBezTo>
                    <a:pt x="f9" y="f10"/>
                    <a:pt x="f6" y="f11"/>
                    <a:pt x="f12" y="f13"/>
                  </a:cubicBezTo>
                  <a:cubicBezTo>
                    <a:pt x="f12" y="f14"/>
                    <a:pt x="f15" y="f7"/>
                    <a:pt x="f16" y="f7"/>
                  </a:cubicBezTo>
                  <a:cubicBezTo>
                    <a:pt x="f17" y="f7"/>
                    <a:pt x="f5" y="f9"/>
                    <a:pt x="f5" y="f8"/>
                  </a:cubicBezTo>
                  <a:cubicBezTo>
                    <a:pt x="f5" y="f18"/>
                    <a:pt x="f18" y="f5"/>
                    <a:pt x="f8" y="f5"/>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457" name="Freeform 467">
              <a:extLst>
                <a:ext uri="{FF2B5EF4-FFF2-40B4-BE49-F238E27FC236}">
                  <a16:creationId xmlns:a16="http://schemas.microsoft.com/office/drawing/2014/main" id="{E5CD621D-18D2-5785-A7D8-18BB8EC4C27B}"/>
                </a:ext>
              </a:extLst>
            </p:cNvPr>
            <p:cNvSpPr/>
            <p:nvPr/>
          </p:nvSpPr>
          <p:spPr>
            <a:xfrm>
              <a:off x="11354415" y="3821387"/>
              <a:ext cx="327026" cy="14282"/>
            </a:xfrm>
            <a:custGeom>
              <a:avLst/>
              <a:gdLst>
                <a:gd name="f0" fmla="val 10800000"/>
                <a:gd name="f1" fmla="val 5400000"/>
                <a:gd name="f2" fmla="val 180"/>
                <a:gd name="f3" fmla="val w"/>
                <a:gd name="f4" fmla="val h"/>
                <a:gd name="f5" fmla="val 0"/>
                <a:gd name="f6" fmla="val 226"/>
                <a:gd name="f7" fmla="val 10"/>
                <a:gd name="f8" fmla="val 4"/>
                <a:gd name="f9" fmla="val 6"/>
                <a:gd name="f10" fmla="val 151"/>
                <a:gd name="f11" fmla="val 76"/>
                <a:gd name="f12" fmla="val 1"/>
                <a:gd name="f13" fmla="val 7"/>
                <a:gd name="f14" fmla="+- 0 0 -90"/>
                <a:gd name="f15" fmla="*/ f3 1 226"/>
                <a:gd name="f16" fmla="*/ f4 1 10"/>
                <a:gd name="f17" fmla="val f5"/>
                <a:gd name="f18" fmla="val f6"/>
                <a:gd name="f19" fmla="val f7"/>
                <a:gd name="f20" fmla="*/ f14 f0 1"/>
                <a:gd name="f21" fmla="+- f19 0 f17"/>
                <a:gd name="f22" fmla="+- f18 0 f17"/>
                <a:gd name="f23" fmla="*/ f20 1 f2"/>
                <a:gd name="f24" fmla="*/ f21 1 10"/>
                <a:gd name="f25" fmla="*/ f22 1 226"/>
                <a:gd name="f26" fmla="*/ 226 f22 1"/>
                <a:gd name="f27" fmla="*/ 0 f21 1"/>
                <a:gd name="f28" fmla="*/ 10 f21 1"/>
                <a:gd name="f29" fmla="*/ 1 f22 1"/>
                <a:gd name="f30" fmla="*/ 0 f22 1"/>
                <a:gd name="f31" fmla="+- f23 0 f1"/>
                <a:gd name="f32" fmla="*/ f26 1 226"/>
                <a:gd name="f33" fmla="*/ f27 1 10"/>
                <a:gd name="f34" fmla="*/ f28 1 10"/>
                <a:gd name="f35" fmla="*/ f29 1 226"/>
                <a:gd name="f36" fmla="*/ f30 1 226"/>
                <a:gd name="f37" fmla="*/ 0 1 f25"/>
                <a:gd name="f38" fmla="*/ f18 1 f25"/>
                <a:gd name="f39" fmla="*/ 0 1 f24"/>
                <a:gd name="f40" fmla="*/ f19 1 f24"/>
                <a:gd name="f41" fmla="*/ f32 1 f25"/>
                <a:gd name="f42" fmla="*/ f33 1 f24"/>
                <a:gd name="f43" fmla="*/ f34 1 f24"/>
                <a:gd name="f44" fmla="*/ f35 1 f25"/>
                <a:gd name="f45" fmla="*/ f36 1 f25"/>
                <a:gd name="f46" fmla="*/ f37 f15 1"/>
                <a:gd name="f47" fmla="*/ f38 f15 1"/>
                <a:gd name="f48" fmla="*/ f40 f16 1"/>
                <a:gd name="f49" fmla="*/ f39 f16 1"/>
                <a:gd name="f50" fmla="*/ f41 f15 1"/>
                <a:gd name="f51" fmla="*/ f42 f16 1"/>
                <a:gd name="f52" fmla="*/ f43 f16 1"/>
                <a:gd name="f53" fmla="*/ f44 f15 1"/>
                <a:gd name="f54" fmla="*/ f45 f15 1"/>
              </a:gdLst>
              <a:ahLst/>
              <a:cxnLst>
                <a:cxn ang="3cd4">
                  <a:pos x="hc" y="t"/>
                </a:cxn>
                <a:cxn ang="0">
                  <a:pos x="r" y="vc"/>
                </a:cxn>
                <a:cxn ang="cd4">
                  <a:pos x="hc" y="b"/>
                </a:cxn>
                <a:cxn ang="cd2">
                  <a:pos x="l" y="vc"/>
                </a:cxn>
                <a:cxn ang="f31">
                  <a:pos x="f50" y="f51"/>
                </a:cxn>
                <a:cxn ang="f31">
                  <a:pos x="f50" y="f52"/>
                </a:cxn>
                <a:cxn ang="f31">
                  <a:pos x="f53" y="f52"/>
                </a:cxn>
                <a:cxn ang="f31">
                  <a:pos x="f54" y="f51"/>
                </a:cxn>
                <a:cxn ang="f31">
                  <a:pos x="f50" y="f51"/>
                </a:cxn>
              </a:cxnLst>
              <a:rect l="f46" t="f49" r="f47" b="f48"/>
              <a:pathLst>
                <a:path w="226" h="10">
                  <a:moveTo>
                    <a:pt x="f6" y="f5"/>
                  </a:moveTo>
                  <a:cubicBezTo>
                    <a:pt x="f6" y="f8"/>
                    <a:pt x="f6" y="f9"/>
                    <a:pt x="f6" y="f7"/>
                  </a:cubicBezTo>
                  <a:cubicBezTo>
                    <a:pt x="f10" y="f7"/>
                    <a:pt x="f11" y="f7"/>
                    <a:pt x="f12" y="f7"/>
                  </a:cubicBezTo>
                  <a:cubicBezTo>
                    <a:pt x="f5" y="f13"/>
                    <a:pt x="f5" y="f8"/>
                    <a:pt x="f5" y="f5"/>
                  </a:cubicBezTo>
                  <a:cubicBezTo>
                    <a:pt x="f11" y="f5"/>
                    <a:pt x="f10" y="f5"/>
                    <a:pt x="f6" y="f5"/>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458" name="Freeform 468">
              <a:extLst>
                <a:ext uri="{FF2B5EF4-FFF2-40B4-BE49-F238E27FC236}">
                  <a16:creationId xmlns:a16="http://schemas.microsoft.com/office/drawing/2014/main" id="{0324087D-0EAF-CEC6-E18B-2569FD1791CC}"/>
                </a:ext>
              </a:extLst>
            </p:cNvPr>
            <p:cNvSpPr/>
            <p:nvPr/>
          </p:nvSpPr>
          <p:spPr>
            <a:xfrm>
              <a:off x="11354415" y="3769001"/>
              <a:ext cx="328617" cy="14282"/>
            </a:xfrm>
            <a:custGeom>
              <a:avLst/>
              <a:gdLst>
                <a:gd name="f0" fmla="val 10800000"/>
                <a:gd name="f1" fmla="val 5400000"/>
                <a:gd name="f2" fmla="val 180"/>
                <a:gd name="f3" fmla="val w"/>
                <a:gd name="f4" fmla="val h"/>
                <a:gd name="f5" fmla="val 0"/>
                <a:gd name="f6" fmla="val 227"/>
                <a:gd name="f7" fmla="val 10"/>
                <a:gd name="f8" fmla="val 6"/>
                <a:gd name="f9" fmla="val 3"/>
                <a:gd name="f10" fmla="val 76"/>
                <a:gd name="f11" fmla="val 151"/>
                <a:gd name="f12" fmla="val 226"/>
                <a:gd name="f13" fmla="+- 0 0 -90"/>
                <a:gd name="f14" fmla="*/ f3 1 227"/>
                <a:gd name="f15" fmla="*/ f4 1 10"/>
                <a:gd name="f16" fmla="val f5"/>
                <a:gd name="f17" fmla="val f6"/>
                <a:gd name="f18" fmla="val f7"/>
                <a:gd name="f19" fmla="*/ f13 f0 1"/>
                <a:gd name="f20" fmla="+- f18 0 f16"/>
                <a:gd name="f21" fmla="+- f17 0 f16"/>
                <a:gd name="f22" fmla="*/ f19 1 f2"/>
                <a:gd name="f23" fmla="*/ f20 1 10"/>
                <a:gd name="f24" fmla="*/ f21 1 227"/>
                <a:gd name="f25" fmla="*/ 0 f21 1"/>
                <a:gd name="f26" fmla="*/ 10 f20 1"/>
                <a:gd name="f27" fmla="*/ 0 f20 1"/>
                <a:gd name="f28" fmla="*/ 226 f21 1"/>
                <a:gd name="f29" fmla="*/ 227 f21 1"/>
                <a:gd name="f30" fmla="+- f22 0 f1"/>
                <a:gd name="f31" fmla="*/ f25 1 227"/>
                <a:gd name="f32" fmla="*/ f26 1 10"/>
                <a:gd name="f33" fmla="*/ f27 1 10"/>
                <a:gd name="f34" fmla="*/ f28 1 227"/>
                <a:gd name="f35" fmla="*/ f29 1 227"/>
                <a:gd name="f36" fmla="*/ 0 1 f24"/>
                <a:gd name="f37" fmla="*/ f17 1 f24"/>
                <a:gd name="f38" fmla="*/ 0 1 f23"/>
                <a:gd name="f39" fmla="*/ f18 1 f23"/>
                <a:gd name="f40" fmla="*/ f31 1 f24"/>
                <a:gd name="f41" fmla="*/ f32 1 f23"/>
                <a:gd name="f42" fmla="*/ f33 1 f23"/>
                <a:gd name="f43" fmla="*/ f34 1 f24"/>
                <a:gd name="f44" fmla="*/ f35 1 f24"/>
                <a:gd name="f45" fmla="*/ f36 f14 1"/>
                <a:gd name="f46" fmla="*/ f37 f14 1"/>
                <a:gd name="f47" fmla="*/ f39 f15 1"/>
                <a:gd name="f48" fmla="*/ f38 f15 1"/>
                <a:gd name="f49" fmla="*/ f40 f14 1"/>
                <a:gd name="f50" fmla="*/ f41 f15 1"/>
                <a:gd name="f51" fmla="*/ f42 f15 1"/>
                <a:gd name="f52" fmla="*/ f43 f14 1"/>
                <a:gd name="f53" fmla="*/ f44 f14 1"/>
              </a:gdLst>
              <a:ahLst/>
              <a:cxnLst>
                <a:cxn ang="3cd4">
                  <a:pos x="hc" y="t"/>
                </a:cxn>
                <a:cxn ang="0">
                  <a:pos x="r" y="vc"/>
                </a:cxn>
                <a:cxn ang="cd4">
                  <a:pos x="hc" y="b"/>
                </a:cxn>
                <a:cxn ang="cd2">
                  <a:pos x="l" y="vc"/>
                </a:cxn>
                <a:cxn ang="f30">
                  <a:pos x="f49" y="f50"/>
                </a:cxn>
                <a:cxn ang="f30">
                  <a:pos x="f49" y="f51"/>
                </a:cxn>
                <a:cxn ang="f30">
                  <a:pos x="f52" y="f51"/>
                </a:cxn>
                <a:cxn ang="f30">
                  <a:pos x="f53" y="f50"/>
                </a:cxn>
                <a:cxn ang="f30">
                  <a:pos x="f49" y="f50"/>
                </a:cxn>
              </a:cxnLst>
              <a:rect l="f45" t="f48" r="f46" b="f47"/>
              <a:pathLst>
                <a:path w="227" h="10">
                  <a:moveTo>
                    <a:pt x="f5" y="f7"/>
                  </a:moveTo>
                  <a:cubicBezTo>
                    <a:pt x="f5" y="f8"/>
                    <a:pt x="f5" y="f9"/>
                    <a:pt x="f5" y="f5"/>
                  </a:cubicBezTo>
                  <a:cubicBezTo>
                    <a:pt x="f10" y="f5"/>
                    <a:pt x="f11" y="f5"/>
                    <a:pt x="f12" y="f5"/>
                  </a:cubicBezTo>
                  <a:cubicBezTo>
                    <a:pt x="f6" y="f9"/>
                    <a:pt x="f6" y="f8"/>
                    <a:pt x="f6" y="f7"/>
                  </a:cubicBezTo>
                  <a:cubicBezTo>
                    <a:pt x="f11" y="f7"/>
                    <a:pt x="f10" y="f7"/>
                    <a:pt x="f5" y="f7"/>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459" name="Freeform 469">
              <a:extLst>
                <a:ext uri="{FF2B5EF4-FFF2-40B4-BE49-F238E27FC236}">
                  <a16:creationId xmlns:a16="http://schemas.microsoft.com/office/drawing/2014/main" id="{62B1ED17-FDCA-A90D-0489-3EA93EAD1EAD}"/>
                </a:ext>
              </a:extLst>
            </p:cNvPr>
            <p:cNvSpPr/>
            <p:nvPr/>
          </p:nvSpPr>
          <p:spPr>
            <a:xfrm>
              <a:off x="11584597" y="3422928"/>
              <a:ext cx="98426" cy="104771"/>
            </a:xfrm>
            <a:custGeom>
              <a:avLst/>
              <a:gdLst>
                <a:gd name="f0" fmla="val 10800000"/>
                <a:gd name="f1" fmla="val 5400000"/>
                <a:gd name="f2" fmla="val 180"/>
                <a:gd name="f3" fmla="val w"/>
                <a:gd name="f4" fmla="val h"/>
                <a:gd name="f5" fmla="val 0"/>
                <a:gd name="f6" fmla="val 68"/>
                <a:gd name="f7" fmla="val 72"/>
                <a:gd name="f8" fmla="val 44"/>
                <a:gd name="f9" fmla="val 47"/>
                <a:gd name="f10" fmla="val 23"/>
                <a:gd name="f11" fmla="val 25"/>
                <a:gd name="f12" fmla="val 2"/>
                <a:gd name="f13" fmla="val 3"/>
                <a:gd name="f14" fmla="val 1"/>
                <a:gd name="f15" fmla="val 5"/>
                <a:gd name="f16" fmla="val 7"/>
                <a:gd name="f17" fmla="val 21"/>
                <a:gd name="f18" fmla="val 35"/>
                <a:gd name="f19" fmla="val 49"/>
                <a:gd name="f20" fmla="val 60"/>
                <a:gd name="f21" fmla="val 67"/>
                <a:gd name="f22" fmla="val 18"/>
                <a:gd name="f23" fmla="val 52"/>
                <a:gd name="f24" fmla="+- 0 0 -90"/>
                <a:gd name="f25" fmla="*/ f3 1 68"/>
                <a:gd name="f26" fmla="*/ f4 1 72"/>
                <a:gd name="f27" fmla="val f5"/>
                <a:gd name="f28" fmla="val f6"/>
                <a:gd name="f29" fmla="val f7"/>
                <a:gd name="f30" fmla="*/ f24 f0 1"/>
                <a:gd name="f31" fmla="+- f29 0 f27"/>
                <a:gd name="f32" fmla="+- f28 0 f27"/>
                <a:gd name="f33" fmla="*/ f30 1 f2"/>
                <a:gd name="f34" fmla="*/ f32 1 68"/>
                <a:gd name="f35" fmla="*/ f31 1 72"/>
                <a:gd name="f36" fmla="*/ 68 f32 1"/>
                <a:gd name="f37" fmla="*/ 72 f31 1"/>
                <a:gd name="f38" fmla="*/ 0 f32 1"/>
                <a:gd name="f39" fmla="*/ 2 f31 1"/>
                <a:gd name="f40" fmla="*/ 7 f32 1"/>
                <a:gd name="f41" fmla="*/ 0 f31 1"/>
                <a:gd name="f42" fmla="*/ 49 f32 1"/>
                <a:gd name="f43" fmla="*/ 18 f31 1"/>
                <a:gd name="f44" fmla="+- f33 0 f1"/>
                <a:gd name="f45" fmla="*/ f36 1 68"/>
                <a:gd name="f46" fmla="*/ f37 1 72"/>
                <a:gd name="f47" fmla="*/ f38 1 68"/>
                <a:gd name="f48" fmla="*/ f39 1 72"/>
                <a:gd name="f49" fmla="*/ f40 1 68"/>
                <a:gd name="f50" fmla="*/ f41 1 72"/>
                <a:gd name="f51" fmla="*/ f42 1 68"/>
                <a:gd name="f52" fmla="*/ f43 1 72"/>
                <a:gd name="f53" fmla="*/ 0 1 f34"/>
                <a:gd name="f54" fmla="*/ f28 1 f34"/>
                <a:gd name="f55" fmla="*/ 0 1 f35"/>
                <a:gd name="f56" fmla="*/ f29 1 f35"/>
                <a:gd name="f57" fmla="*/ f45 1 f34"/>
                <a:gd name="f58" fmla="*/ f46 1 f35"/>
                <a:gd name="f59" fmla="*/ f47 1 f34"/>
                <a:gd name="f60" fmla="*/ f48 1 f35"/>
                <a:gd name="f61" fmla="*/ f49 1 f34"/>
                <a:gd name="f62" fmla="*/ f50 1 f35"/>
                <a:gd name="f63" fmla="*/ f51 1 f34"/>
                <a:gd name="f64" fmla="*/ f52 1 f35"/>
                <a:gd name="f65" fmla="*/ f53 f25 1"/>
                <a:gd name="f66" fmla="*/ f54 f25 1"/>
                <a:gd name="f67" fmla="*/ f56 f26 1"/>
                <a:gd name="f68" fmla="*/ f55 f26 1"/>
                <a:gd name="f69" fmla="*/ f57 f25 1"/>
                <a:gd name="f70" fmla="*/ f58 f26 1"/>
                <a:gd name="f71" fmla="*/ f59 f25 1"/>
                <a:gd name="f72" fmla="*/ f60 f26 1"/>
                <a:gd name="f73" fmla="*/ f61 f25 1"/>
                <a:gd name="f74" fmla="*/ f62 f26 1"/>
                <a:gd name="f75" fmla="*/ f63 f25 1"/>
                <a:gd name="f76" fmla="*/ f64 f26 1"/>
              </a:gdLst>
              <a:ahLst/>
              <a:cxnLst>
                <a:cxn ang="3cd4">
                  <a:pos x="hc" y="t"/>
                </a:cxn>
                <a:cxn ang="0">
                  <a:pos x="r" y="vc"/>
                </a:cxn>
                <a:cxn ang="cd4">
                  <a:pos x="hc" y="b"/>
                </a:cxn>
                <a:cxn ang="cd2">
                  <a:pos x="l" y="vc"/>
                </a:cxn>
                <a:cxn ang="f44">
                  <a:pos x="f69" y="f70"/>
                </a:cxn>
                <a:cxn ang="f44">
                  <a:pos x="f71" y="f72"/>
                </a:cxn>
                <a:cxn ang="f44">
                  <a:pos x="f73" y="f74"/>
                </a:cxn>
                <a:cxn ang="f44">
                  <a:pos x="f75" y="f74"/>
                </a:cxn>
                <a:cxn ang="f44">
                  <a:pos x="f69" y="f76"/>
                </a:cxn>
                <a:cxn ang="f44">
                  <a:pos x="f69" y="f70"/>
                </a:cxn>
              </a:cxnLst>
              <a:rect l="f65" t="f68" r="f66" b="f67"/>
              <a:pathLst>
                <a:path w="68" h="72">
                  <a:moveTo>
                    <a:pt x="f6" y="f7"/>
                  </a:moveTo>
                  <a:cubicBezTo>
                    <a:pt x="f8" y="f9"/>
                    <a:pt x="f10" y="f11"/>
                    <a:pt x="f5" y="f12"/>
                  </a:cubicBezTo>
                  <a:cubicBezTo>
                    <a:pt x="f13" y="f14"/>
                    <a:pt x="f15" y="f5"/>
                    <a:pt x="f16" y="f5"/>
                  </a:cubicBezTo>
                  <a:cubicBezTo>
                    <a:pt x="f17" y="f5"/>
                    <a:pt x="f18" y="f5"/>
                    <a:pt x="f19" y="f5"/>
                  </a:cubicBezTo>
                  <a:cubicBezTo>
                    <a:pt x="f20" y="f14"/>
                    <a:pt x="f21" y="f16"/>
                    <a:pt x="f6" y="f22"/>
                  </a:cubicBezTo>
                  <a:cubicBezTo>
                    <a:pt x="f6" y="f18"/>
                    <a:pt x="f6" y="f23"/>
                    <a:pt x="f6" y="f7"/>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460" name="Freeform 470">
              <a:extLst>
                <a:ext uri="{FF2B5EF4-FFF2-40B4-BE49-F238E27FC236}">
                  <a16:creationId xmlns:a16="http://schemas.microsoft.com/office/drawing/2014/main" id="{80B960D8-80D0-710D-5DFA-CB4BA19C42F9}"/>
                </a:ext>
              </a:extLst>
            </p:cNvPr>
            <p:cNvSpPr/>
            <p:nvPr/>
          </p:nvSpPr>
          <p:spPr>
            <a:xfrm>
              <a:off x="11430612" y="3715024"/>
              <a:ext cx="252410" cy="15873"/>
            </a:xfrm>
            <a:custGeom>
              <a:avLst/>
              <a:gdLst>
                <a:gd name="f0" fmla="val 10800000"/>
                <a:gd name="f1" fmla="val 5400000"/>
                <a:gd name="f2" fmla="val 180"/>
                <a:gd name="f3" fmla="val w"/>
                <a:gd name="f4" fmla="val h"/>
                <a:gd name="f5" fmla="val 0"/>
                <a:gd name="f6" fmla="val 174"/>
                <a:gd name="f7" fmla="val 11"/>
                <a:gd name="f8" fmla="val 8"/>
                <a:gd name="f9" fmla="val 1"/>
                <a:gd name="f10" fmla="val 14"/>
                <a:gd name="f11" fmla="val 17"/>
                <a:gd name="f12" fmla="val 68"/>
                <a:gd name="f13" fmla="val 118"/>
                <a:gd name="f14" fmla="val 169"/>
                <a:gd name="f15" fmla="val 170"/>
                <a:gd name="f16" fmla="val 171"/>
                <a:gd name="f17" fmla="val 173"/>
                <a:gd name="f18" fmla="val 3"/>
                <a:gd name="f19" fmla="val 7"/>
                <a:gd name="f20" fmla="val 10"/>
                <a:gd name="f21" fmla="val 168"/>
                <a:gd name="f22" fmla="val 165"/>
                <a:gd name="f23" fmla="val 113"/>
                <a:gd name="f24" fmla="val 62"/>
                <a:gd name="f25" fmla="val 4"/>
                <a:gd name="f26" fmla="val 9"/>
                <a:gd name="f27" fmla="val 6"/>
                <a:gd name="f28" fmla="+- 0 0 -90"/>
                <a:gd name="f29" fmla="*/ f3 1 174"/>
                <a:gd name="f30" fmla="*/ f4 1 11"/>
                <a:gd name="f31" fmla="val f5"/>
                <a:gd name="f32" fmla="val f6"/>
                <a:gd name="f33" fmla="val f7"/>
                <a:gd name="f34" fmla="*/ f28 f0 1"/>
                <a:gd name="f35" fmla="+- f33 0 f31"/>
                <a:gd name="f36" fmla="+- f32 0 f31"/>
                <a:gd name="f37" fmla="*/ f34 1 f2"/>
                <a:gd name="f38" fmla="*/ f36 1 174"/>
                <a:gd name="f39" fmla="*/ f35 1 11"/>
                <a:gd name="f40" fmla="*/ 8 f36 1"/>
                <a:gd name="f41" fmla="*/ 1 f35 1"/>
                <a:gd name="f42" fmla="*/ 17 f36 1"/>
                <a:gd name="f43" fmla="*/ 0 f35 1"/>
                <a:gd name="f44" fmla="*/ 169 f36 1"/>
                <a:gd name="f45" fmla="*/ 173 f36 1"/>
                <a:gd name="f46" fmla="*/ 174 f36 1"/>
                <a:gd name="f47" fmla="*/ 10 f35 1"/>
                <a:gd name="f48" fmla="*/ 165 f36 1"/>
                <a:gd name="f49" fmla="*/ 11 f35 1"/>
                <a:gd name="f50" fmla="*/ 10 f36 1"/>
                <a:gd name="f51" fmla="*/ 0 f36 1"/>
                <a:gd name="f52" fmla="*/ 9 f35 1"/>
                <a:gd name="f53" fmla="+- f37 0 f1"/>
                <a:gd name="f54" fmla="*/ f40 1 174"/>
                <a:gd name="f55" fmla="*/ f41 1 11"/>
                <a:gd name="f56" fmla="*/ f42 1 174"/>
                <a:gd name="f57" fmla="*/ f43 1 11"/>
                <a:gd name="f58" fmla="*/ f44 1 174"/>
                <a:gd name="f59" fmla="*/ f45 1 174"/>
                <a:gd name="f60" fmla="*/ f46 1 174"/>
                <a:gd name="f61" fmla="*/ f47 1 11"/>
                <a:gd name="f62" fmla="*/ f48 1 174"/>
                <a:gd name="f63" fmla="*/ f49 1 11"/>
                <a:gd name="f64" fmla="*/ f50 1 174"/>
                <a:gd name="f65" fmla="*/ f51 1 174"/>
                <a:gd name="f66" fmla="*/ f52 1 11"/>
                <a:gd name="f67" fmla="*/ 0 1 f38"/>
                <a:gd name="f68" fmla="*/ f32 1 f38"/>
                <a:gd name="f69" fmla="*/ 0 1 f39"/>
                <a:gd name="f70" fmla="*/ f33 1 f39"/>
                <a:gd name="f71" fmla="*/ f54 1 f38"/>
                <a:gd name="f72" fmla="*/ f55 1 f39"/>
                <a:gd name="f73" fmla="*/ f56 1 f38"/>
                <a:gd name="f74" fmla="*/ f57 1 f39"/>
                <a:gd name="f75" fmla="*/ f58 1 f38"/>
                <a:gd name="f76" fmla="*/ f59 1 f38"/>
                <a:gd name="f77" fmla="*/ f60 1 f38"/>
                <a:gd name="f78" fmla="*/ f61 1 f39"/>
                <a:gd name="f79" fmla="*/ f62 1 f38"/>
                <a:gd name="f80" fmla="*/ f63 1 f39"/>
                <a:gd name="f81" fmla="*/ f64 1 f38"/>
                <a:gd name="f82" fmla="*/ f65 1 f38"/>
                <a:gd name="f83" fmla="*/ f66 1 f39"/>
                <a:gd name="f84" fmla="*/ f67 f29 1"/>
                <a:gd name="f85" fmla="*/ f68 f29 1"/>
                <a:gd name="f86" fmla="*/ f70 f30 1"/>
                <a:gd name="f87" fmla="*/ f69 f30 1"/>
                <a:gd name="f88" fmla="*/ f71 f29 1"/>
                <a:gd name="f89" fmla="*/ f72 f30 1"/>
                <a:gd name="f90" fmla="*/ f73 f29 1"/>
                <a:gd name="f91" fmla="*/ f74 f30 1"/>
                <a:gd name="f92" fmla="*/ f75 f29 1"/>
                <a:gd name="f93" fmla="*/ f76 f29 1"/>
                <a:gd name="f94" fmla="*/ f77 f29 1"/>
                <a:gd name="f95" fmla="*/ f78 f30 1"/>
                <a:gd name="f96" fmla="*/ f79 f29 1"/>
                <a:gd name="f97" fmla="*/ f80 f30 1"/>
                <a:gd name="f98" fmla="*/ f81 f29 1"/>
                <a:gd name="f99" fmla="*/ f82 f29 1"/>
                <a:gd name="f100" fmla="*/ f83 f30 1"/>
              </a:gdLst>
              <a:ahLst/>
              <a:cxnLst>
                <a:cxn ang="3cd4">
                  <a:pos x="hc" y="t"/>
                </a:cxn>
                <a:cxn ang="0">
                  <a:pos x="r" y="vc"/>
                </a:cxn>
                <a:cxn ang="cd4">
                  <a:pos x="hc" y="b"/>
                </a:cxn>
                <a:cxn ang="cd2">
                  <a:pos x="l" y="vc"/>
                </a:cxn>
                <a:cxn ang="f53">
                  <a:pos x="f88" y="f89"/>
                </a:cxn>
                <a:cxn ang="f53">
                  <a:pos x="f90" y="f91"/>
                </a:cxn>
                <a:cxn ang="f53">
                  <a:pos x="f92" y="f91"/>
                </a:cxn>
                <a:cxn ang="f53">
                  <a:pos x="f93" y="f91"/>
                </a:cxn>
                <a:cxn ang="f53">
                  <a:pos x="f94" y="f95"/>
                </a:cxn>
                <a:cxn ang="f53">
                  <a:pos x="f96" y="f97"/>
                </a:cxn>
                <a:cxn ang="f53">
                  <a:pos x="f98" y="f97"/>
                </a:cxn>
                <a:cxn ang="f53">
                  <a:pos x="f99" y="f100"/>
                </a:cxn>
                <a:cxn ang="f53">
                  <a:pos x="f88" y="f89"/>
                </a:cxn>
              </a:cxnLst>
              <a:rect l="f84" t="f87" r="f85" b="f86"/>
              <a:pathLst>
                <a:path w="174" h="11">
                  <a:moveTo>
                    <a:pt x="f8" y="f9"/>
                  </a:moveTo>
                  <a:cubicBezTo>
                    <a:pt x="f7" y="f9"/>
                    <a:pt x="f10" y="f5"/>
                    <a:pt x="f11" y="f5"/>
                  </a:cubicBezTo>
                  <a:cubicBezTo>
                    <a:pt x="f12" y="f5"/>
                    <a:pt x="f13" y="f5"/>
                    <a:pt x="f14" y="f5"/>
                  </a:cubicBezTo>
                  <a:cubicBezTo>
                    <a:pt x="f15" y="f5"/>
                    <a:pt x="f16" y="f5"/>
                    <a:pt x="f17" y="f5"/>
                  </a:cubicBezTo>
                  <a:cubicBezTo>
                    <a:pt x="f6" y="f18"/>
                    <a:pt x="f6" y="f19"/>
                    <a:pt x="f6" y="f20"/>
                  </a:cubicBezTo>
                  <a:cubicBezTo>
                    <a:pt x="f16" y="f7"/>
                    <a:pt x="f21" y="f7"/>
                    <a:pt x="f22" y="f7"/>
                  </a:cubicBezTo>
                  <a:cubicBezTo>
                    <a:pt x="f23" y="f7"/>
                    <a:pt x="f24" y="f7"/>
                    <a:pt x="f20" y="f7"/>
                  </a:cubicBezTo>
                  <a:cubicBezTo>
                    <a:pt x="f19" y="f7"/>
                    <a:pt x="f25" y="f20"/>
                    <a:pt x="f5" y="f26"/>
                  </a:cubicBezTo>
                  <a:cubicBezTo>
                    <a:pt x="f18" y="f27"/>
                    <a:pt x="f27" y="f25"/>
                    <a:pt x="f8" y="f9"/>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461" name="Freeform 471">
              <a:extLst>
                <a:ext uri="{FF2B5EF4-FFF2-40B4-BE49-F238E27FC236}">
                  <a16:creationId xmlns:a16="http://schemas.microsoft.com/office/drawing/2014/main" id="{24897D15-F00F-C164-5534-32EA4DFD5520}"/>
                </a:ext>
              </a:extLst>
            </p:cNvPr>
            <p:cNvSpPr/>
            <p:nvPr/>
          </p:nvSpPr>
          <p:spPr>
            <a:xfrm>
              <a:off x="11354415" y="3716615"/>
              <a:ext cx="88897" cy="14282"/>
            </a:xfrm>
            <a:custGeom>
              <a:avLst/>
              <a:gdLst>
                <a:gd name="f0" fmla="val 10800000"/>
                <a:gd name="f1" fmla="val 5400000"/>
                <a:gd name="f2" fmla="val 180"/>
                <a:gd name="f3" fmla="val w"/>
                <a:gd name="f4" fmla="val h"/>
                <a:gd name="f5" fmla="val 0"/>
                <a:gd name="f6" fmla="val 61"/>
                <a:gd name="f7" fmla="val 10"/>
                <a:gd name="f8" fmla="val 59"/>
                <a:gd name="f9" fmla="val 3"/>
                <a:gd name="f10" fmla="val 56"/>
                <a:gd name="f11" fmla="val 5"/>
                <a:gd name="f12" fmla="val 53"/>
                <a:gd name="f13" fmla="val 8"/>
                <a:gd name="f14" fmla="val 46"/>
                <a:gd name="f15" fmla="val 9"/>
                <a:gd name="f16" fmla="val 38"/>
                <a:gd name="f17" fmla="val 31"/>
                <a:gd name="f18" fmla="val 21"/>
                <a:gd name="f19" fmla="val 11"/>
                <a:gd name="f20" fmla="val 1"/>
                <a:gd name="f21" fmla="val 6"/>
                <a:gd name="f22" fmla="val 41"/>
                <a:gd name="f23" fmla="+- 0 0 -90"/>
                <a:gd name="f24" fmla="*/ f3 1 61"/>
                <a:gd name="f25" fmla="*/ f4 1 10"/>
                <a:gd name="f26" fmla="val f5"/>
                <a:gd name="f27" fmla="val f6"/>
                <a:gd name="f28" fmla="val f7"/>
                <a:gd name="f29" fmla="*/ f23 f0 1"/>
                <a:gd name="f30" fmla="+- f28 0 f26"/>
                <a:gd name="f31" fmla="+- f27 0 f26"/>
                <a:gd name="f32" fmla="*/ f29 1 f2"/>
                <a:gd name="f33" fmla="*/ f30 1 10"/>
                <a:gd name="f34" fmla="*/ f31 1 61"/>
                <a:gd name="f35" fmla="*/ 61 f31 1"/>
                <a:gd name="f36" fmla="*/ 0 f30 1"/>
                <a:gd name="f37" fmla="*/ 53 f31 1"/>
                <a:gd name="f38" fmla="*/ 8 f30 1"/>
                <a:gd name="f39" fmla="*/ 31 f31 1"/>
                <a:gd name="f40" fmla="*/ 10 f30 1"/>
                <a:gd name="f41" fmla="*/ 1 f31 1"/>
                <a:gd name="f42" fmla="*/ 0 f31 1"/>
                <a:gd name="f43" fmla="+- f32 0 f1"/>
                <a:gd name="f44" fmla="*/ f35 1 61"/>
                <a:gd name="f45" fmla="*/ f36 1 10"/>
                <a:gd name="f46" fmla="*/ f37 1 61"/>
                <a:gd name="f47" fmla="*/ f38 1 10"/>
                <a:gd name="f48" fmla="*/ f39 1 61"/>
                <a:gd name="f49" fmla="*/ f40 1 10"/>
                <a:gd name="f50" fmla="*/ f41 1 61"/>
                <a:gd name="f51" fmla="*/ f42 1 61"/>
                <a:gd name="f52" fmla="*/ 0 1 f34"/>
                <a:gd name="f53" fmla="*/ f27 1 f34"/>
                <a:gd name="f54" fmla="*/ 0 1 f33"/>
                <a:gd name="f55" fmla="*/ f28 1 f33"/>
                <a:gd name="f56" fmla="*/ f44 1 f34"/>
                <a:gd name="f57" fmla="*/ f45 1 f33"/>
                <a:gd name="f58" fmla="*/ f46 1 f34"/>
                <a:gd name="f59" fmla="*/ f47 1 f33"/>
                <a:gd name="f60" fmla="*/ f48 1 f34"/>
                <a:gd name="f61" fmla="*/ f49 1 f33"/>
                <a:gd name="f62" fmla="*/ f50 1 f34"/>
                <a:gd name="f63" fmla="*/ f51 1 f34"/>
                <a:gd name="f64" fmla="*/ f52 f24 1"/>
                <a:gd name="f65" fmla="*/ f53 f24 1"/>
                <a:gd name="f66" fmla="*/ f55 f25 1"/>
                <a:gd name="f67" fmla="*/ f54 f25 1"/>
                <a:gd name="f68" fmla="*/ f56 f24 1"/>
                <a:gd name="f69" fmla="*/ f57 f25 1"/>
                <a:gd name="f70" fmla="*/ f58 f24 1"/>
                <a:gd name="f71" fmla="*/ f59 f25 1"/>
                <a:gd name="f72" fmla="*/ f60 f24 1"/>
                <a:gd name="f73" fmla="*/ f61 f25 1"/>
                <a:gd name="f74" fmla="*/ f62 f24 1"/>
                <a:gd name="f75" fmla="*/ f63 f24 1"/>
              </a:gdLst>
              <a:ahLst/>
              <a:cxnLst>
                <a:cxn ang="3cd4">
                  <a:pos x="hc" y="t"/>
                </a:cxn>
                <a:cxn ang="0">
                  <a:pos x="r" y="vc"/>
                </a:cxn>
                <a:cxn ang="cd4">
                  <a:pos x="hc" y="b"/>
                </a:cxn>
                <a:cxn ang="cd2">
                  <a:pos x="l" y="vc"/>
                </a:cxn>
                <a:cxn ang="f43">
                  <a:pos x="f68" y="f69"/>
                </a:cxn>
                <a:cxn ang="f43">
                  <a:pos x="f70" y="f71"/>
                </a:cxn>
                <a:cxn ang="f43">
                  <a:pos x="f72" y="f73"/>
                </a:cxn>
                <a:cxn ang="f43">
                  <a:pos x="f74" y="f73"/>
                </a:cxn>
                <a:cxn ang="f43">
                  <a:pos x="f75" y="f69"/>
                </a:cxn>
                <a:cxn ang="f43">
                  <a:pos x="f68" y="f69"/>
                </a:cxn>
              </a:cxnLst>
              <a:rect l="f64" t="f67" r="f65" b="f66"/>
              <a:pathLst>
                <a:path w="61" h="10">
                  <a:moveTo>
                    <a:pt x="f6" y="f5"/>
                  </a:moveTo>
                  <a:cubicBezTo>
                    <a:pt x="f8" y="f9"/>
                    <a:pt x="f10" y="f11"/>
                    <a:pt x="f12" y="f13"/>
                  </a:cubicBezTo>
                  <a:cubicBezTo>
                    <a:pt x="f14" y="f15"/>
                    <a:pt x="f16" y="f7"/>
                    <a:pt x="f17" y="f7"/>
                  </a:cubicBezTo>
                  <a:cubicBezTo>
                    <a:pt x="f18" y="f7"/>
                    <a:pt x="f19" y="f7"/>
                    <a:pt x="f20" y="f7"/>
                  </a:cubicBezTo>
                  <a:cubicBezTo>
                    <a:pt x="f5" y="f21"/>
                    <a:pt x="f5" y="f9"/>
                    <a:pt x="f5" y="f5"/>
                  </a:cubicBezTo>
                  <a:cubicBezTo>
                    <a:pt x="f18" y="f5"/>
                    <a:pt x="f22" y="f5"/>
                    <a:pt x="f6" y="f5"/>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462" name="Freeform 472">
              <a:extLst>
                <a:ext uri="{FF2B5EF4-FFF2-40B4-BE49-F238E27FC236}">
                  <a16:creationId xmlns:a16="http://schemas.microsoft.com/office/drawing/2014/main" id="{94B991C5-A03A-E025-D6F5-028B9D82F8A3}"/>
                </a:ext>
              </a:extLst>
            </p:cNvPr>
            <p:cNvSpPr/>
            <p:nvPr/>
          </p:nvSpPr>
          <p:spPr>
            <a:xfrm>
              <a:off x="11432203" y="3534046"/>
              <a:ext cx="33339" cy="47621"/>
            </a:xfrm>
            <a:custGeom>
              <a:avLst/>
              <a:gdLst>
                <a:gd name="f0" fmla="val 10800000"/>
                <a:gd name="f1" fmla="val 5400000"/>
                <a:gd name="f2" fmla="val 180"/>
                <a:gd name="f3" fmla="val w"/>
                <a:gd name="f4" fmla="val h"/>
                <a:gd name="f5" fmla="val 0"/>
                <a:gd name="f6" fmla="val 23"/>
                <a:gd name="f7" fmla="val 33"/>
                <a:gd name="f8" fmla="val 12"/>
                <a:gd name="f9" fmla="val 9"/>
                <a:gd name="f10" fmla="val 29"/>
                <a:gd name="f11" fmla="val 8"/>
                <a:gd name="f12" fmla="val 27"/>
                <a:gd name="f13" fmla="val 6"/>
                <a:gd name="f14" fmla="val 25"/>
                <a:gd name="f15" fmla="val 4"/>
                <a:gd name="f16" fmla="val 2"/>
                <a:gd name="f17" fmla="val 20"/>
                <a:gd name="f18" fmla="val 18"/>
                <a:gd name="f19" fmla="val 13"/>
                <a:gd name="f20" fmla="val 7"/>
                <a:gd name="f21" fmla="val 3"/>
                <a:gd name="f22" fmla="val 1"/>
                <a:gd name="f23" fmla="val 15"/>
                <a:gd name="f24" fmla="val 21"/>
                <a:gd name="f25" fmla="val 19"/>
                <a:gd name="f26" fmla="val 24"/>
                <a:gd name="f27" fmla="val 16"/>
                <a:gd name="f28" fmla="val 14"/>
                <a:gd name="f29" fmla="+- 0 0 -90"/>
                <a:gd name="f30" fmla="*/ f3 1 23"/>
                <a:gd name="f31" fmla="*/ f4 1 33"/>
                <a:gd name="f32" fmla="val f5"/>
                <a:gd name="f33" fmla="val f6"/>
                <a:gd name="f34" fmla="val f7"/>
                <a:gd name="f35" fmla="*/ f29 f0 1"/>
                <a:gd name="f36" fmla="+- f34 0 f32"/>
                <a:gd name="f37" fmla="+- f33 0 f32"/>
                <a:gd name="f38" fmla="*/ f35 1 f2"/>
                <a:gd name="f39" fmla="*/ f37 1 23"/>
                <a:gd name="f40" fmla="*/ f36 1 33"/>
                <a:gd name="f41" fmla="*/ 12 f37 1"/>
                <a:gd name="f42" fmla="*/ 33 f36 1"/>
                <a:gd name="f43" fmla="*/ 6 f37 1"/>
                <a:gd name="f44" fmla="*/ 25 f36 1"/>
                <a:gd name="f45" fmla="*/ 0 f37 1"/>
                <a:gd name="f46" fmla="*/ 18 f36 1"/>
                <a:gd name="f47" fmla="*/ 7 f37 1"/>
                <a:gd name="f48" fmla="*/ 3 f36 1"/>
                <a:gd name="f49" fmla="*/ 15 f37 1"/>
                <a:gd name="f50" fmla="*/ 0 f36 1"/>
                <a:gd name="f51" fmla="*/ 18 f37 1"/>
                <a:gd name="f52" fmla="*/ 24 f36 1"/>
                <a:gd name="f53" fmla="+- f38 0 f1"/>
                <a:gd name="f54" fmla="*/ f41 1 23"/>
                <a:gd name="f55" fmla="*/ f42 1 33"/>
                <a:gd name="f56" fmla="*/ f43 1 23"/>
                <a:gd name="f57" fmla="*/ f44 1 33"/>
                <a:gd name="f58" fmla="*/ f45 1 23"/>
                <a:gd name="f59" fmla="*/ f46 1 33"/>
                <a:gd name="f60" fmla="*/ f47 1 23"/>
                <a:gd name="f61" fmla="*/ f48 1 33"/>
                <a:gd name="f62" fmla="*/ f49 1 23"/>
                <a:gd name="f63" fmla="*/ f50 1 33"/>
                <a:gd name="f64" fmla="*/ f51 1 23"/>
                <a:gd name="f65" fmla="*/ f52 1 33"/>
                <a:gd name="f66" fmla="*/ 0 1 f39"/>
                <a:gd name="f67" fmla="*/ f33 1 f39"/>
                <a:gd name="f68" fmla="*/ 0 1 f40"/>
                <a:gd name="f69" fmla="*/ f34 1 f40"/>
                <a:gd name="f70" fmla="*/ f54 1 f39"/>
                <a:gd name="f71" fmla="*/ f55 1 f40"/>
                <a:gd name="f72" fmla="*/ f56 1 f39"/>
                <a:gd name="f73" fmla="*/ f57 1 f40"/>
                <a:gd name="f74" fmla="*/ f58 1 f39"/>
                <a:gd name="f75" fmla="*/ f59 1 f40"/>
                <a:gd name="f76" fmla="*/ f60 1 f39"/>
                <a:gd name="f77" fmla="*/ f61 1 f40"/>
                <a:gd name="f78" fmla="*/ f62 1 f39"/>
                <a:gd name="f79" fmla="*/ f63 1 f40"/>
                <a:gd name="f80" fmla="*/ f64 1 f39"/>
                <a:gd name="f81" fmla="*/ f65 1 f40"/>
                <a:gd name="f82" fmla="*/ f66 f30 1"/>
                <a:gd name="f83" fmla="*/ f67 f30 1"/>
                <a:gd name="f84" fmla="*/ f69 f31 1"/>
                <a:gd name="f85" fmla="*/ f68 f31 1"/>
                <a:gd name="f86" fmla="*/ f70 f30 1"/>
                <a:gd name="f87" fmla="*/ f71 f31 1"/>
                <a:gd name="f88" fmla="*/ f72 f30 1"/>
                <a:gd name="f89" fmla="*/ f73 f31 1"/>
                <a:gd name="f90" fmla="*/ f74 f30 1"/>
                <a:gd name="f91" fmla="*/ f75 f31 1"/>
                <a:gd name="f92" fmla="*/ f76 f30 1"/>
                <a:gd name="f93" fmla="*/ f77 f31 1"/>
                <a:gd name="f94" fmla="*/ f78 f30 1"/>
                <a:gd name="f95" fmla="*/ f79 f31 1"/>
                <a:gd name="f96" fmla="*/ f80 f30 1"/>
                <a:gd name="f97" fmla="*/ f81 f31 1"/>
              </a:gdLst>
              <a:ahLst/>
              <a:cxnLst>
                <a:cxn ang="3cd4">
                  <a:pos x="hc" y="t"/>
                </a:cxn>
                <a:cxn ang="0">
                  <a:pos x="r" y="vc"/>
                </a:cxn>
                <a:cxn ang="cd4">
                  <a:pos x="hc" y="b"/>
                </a:cxn>
                <a:cxn ang="cd2">
                  <a:pos x="l" y="vc"/>
                </a:cxn>
                <a:cxn ang="f53">
                  <a:pos x="f86" y="f87"/>
                </a:cxn>
                <a:cxn ang="f53">
                  <a:pos x="f88" y="f89"/>
                </a:cxn>
                <a:cxn ang="f53">
                  <a:pos x="f90" y="f91"/>
                </a:cxn>
                <a:cxn ang="f53">
                  <a:pos x="f92" y="f93"/>
                </a:cxn>
                <a:cxn ang="f53">
                  <a:pos x="f94" y="f95"/>
                </a:cxn>
                <a:cxn ang="f53">
                  <a:pos x="f96" y="f97"/>
                </a:cxn>
                <a:cxn ang="f53">
                  <a:pos x="f86" y="f87"/>
                </a:cxn>
              </a:cxnLst>
              <a:rect l="f82" t="f85" r="f83" b="f84"/>
              <a:pathLst>
                <a:path w="23" h="33">
                  <a:moveTo>
                    <a:pt x="f8" y="f7"/>
                  </a:moveTo>
                  <a:cubicBezTo>
                    <a:pt x="f9" y="f10"/>
                    <a:pt x="f11" y="f12"/>
                    <a:pt x="f13" y="f14"/>
                  </a:cubicBezTo>
                  <a:cubicBezTo>
                    <a:pt x="f15" y="f6"/>
                    <a:pt x="f16" y="f17"/>
                    <a:pt x="f5" y="f18"/>
                  </a:cubicBezTo>
                  <a:cubicBezTo>
                    <a:pt x="f16" y="f19"/>
                    <a:pt x="f15" y="f20"/>
                    <a:pt x="f20" y="f21"/>
                  </a:cubicBezTo>
                  <a:cubicBezTo>
                    <a:pt x="f9" y="f22"/>
                    <a:pt x="f19" y="f5"/>
                    <a:pt x="f23" y="f5"/>
                  </a:cubicBezTo>
                  <a:cubicBezTo>
                    <a:pt x="f24" y="f15"/>
                    <a:pt x="f6" y="f25"/>
                    <a:pt x="f18" y="f26"/>
                  </a:cubicBezTo>
                  <a:cubicBezTo>
                    <a:pt x="f27" y="f12"/>
                    <a:pt x="f28" y="f10"/>
                    <a:pt x="f8" y="f7"/>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463" name="Freeform 473">
              <a:extLst>
                <a:ext uri="{FF2B5EF4-FFF2-40B4-BE49-F238E27FC236}">
                  <a16:creationId xmlns:a16="http://schemas.microsoft.com/office/drawing/2014/main" id="{A6A3D3CA-42FC-6723-58E3-774D72E68A5E}"/>
                </a:ext>
              </a:extLst>
            </p:cNvPr>
            <p:cNvSpPr/>
            <p:nvPr/>
          </p:nvSpPr>
          <p:spPr>
            <a:xfrm>
              <a:off x="10603528" y="3472141"/>
              <a:ext cx="23810" cy="52385"/>
            </a:xfrm>
            <a:custGeom>
              <a:avLst/>
              <a:gdLst>
                <a:gd name="f0" fmla="val 10800000"/>
                <a:gd name="f1" fmla="val 5400000"/>
                <a:gd name="f2" fmla="val 180"/>
                <a:gd name="f3" fmla="val w"/>
                <a:gd name="f4" fmla="val h"/>
                <a:gd name="f5" fmla="val 0"/>
                <a:gd name="f6" fmla="val 16"/>
                <a:gd name="f7" fmla="val 36"/>
                <a:gd name="f8" fmla="val 2"/>
                <a:gd name="f9" fmla="val 12"/>
                <a:gd name="f10" fmla="val 23"/>
                <a:gd name="f11" fmla="val 33"/>
                <a:gd name="f12" fmla="val 34"/>
                <a:gd name="f13" fmla="val 22"/>
                <a:gd name="f14" fmla="val 19"/>
                <a:gd name="f15" fmla="val 17"/>
                <a:gd name="f16" fmla="val 15"/>
                <a:gd name="f17" fmla="val 1"/>
                <a:gd name="f18" fmla="+- 0 0 -90"/>
                <a:gd name="f19" fmla="*/ f3 1 16"/>
                <a:gd name="f20" fmla="*/ f4 1 36"/>
                <a:gd name="f21" fmla="val f5"/>
                <a:gd name="f22" fmla="val f6"/>
                <a:gd name="f23" fmla="val f7"/>
                <a:gd name="f24" fmla="*/ f18 f0 1"/>
                <a:gd name="f25" fmla="+- f23 0 f21"/>
                <a:gd name="f26" fmla="+- f22 0 f21"/>
                <a:gd name="f27" fmla="*/ f24 1 f2"/>
                <a:gd name="f28" fmla="*/ f26 1 16"/>
                <a:gd name="f29" fmla="*/ f25 1 36"/>
                <a:gd name="f30" fmla="*/ 16 f26 1"/>
                <a:gd name="f31" fmla="*/ 2 f25 1"/>
                <a:gd name="f32" fmla="*/ 33 f25 1"/>
                <a:gd name="f33" fmla="*/ 0 f26 1"/>
                <a:gd name="f34" fmla="*/ 22 f25 1"/>
                <a:gd name="f35" fmla="*/ 15 f25 1"/>
                <a:gd name="f36" fmla="+- f27 0 f1"/>
                <a:gd name="f37" fmla="*/ f30 1 16"/>
                <a:gd name="f38" fmla="*/ f31 1 36"/>
                <a:gd name="f39" fmla="*/ f32 1 36"/>
                <a:gd name="f40" fmla="*/ f33 1 16"/>
                <a:gd name="f41" fmla="*/ f34 1 36"/>
                <a:gd name="f42" fmla="*/ f35 1 36"/>
                <a:gd name="f43" fmla="*/ 0 1 f28"/>
                <a:gd name="f44" fmla="*/ f22 1 f28"/>
                <a:gd name="f45" fmla="*/ 0 1 f29"/>
                <a:gd name="f46" fmla="*/ f23 1 f29"/>
                <a:gd name="f47" fmla="*/ f37 1 f28"/>
                <a:gd name="f48" fmla="*/ f38 1 f29"/>
                <a:gd name="f49" fmla="*/ f39 1 f29"/>
                <a:gd name="f50" fmla="*/ f40 1 f28"/>
                <a:gd name="f51" fmla="*/ f41 1 f29"/>
                <a:gd name="f52" fmla="*/ f42 1 f29"/>
                <a:gd name="f53" fmla="*/ f43 f19 1"/>
                <a:gd name="f54" fmla="*/ f44 f19 1"/>
                <a:gd name="f55" fmla="*/ f46 f20 1"/>
                <a:gd name="f56" fmla="*/ f45 f20 1"/>
                <a:gd name="f57" fmla="*/ f47 f19 1"/>
                <a:gd name="f58" fmla="*/ f48 f20 1"/>
                <a:gd name="f59" fmla="*/ f49 f20 1"/>
                <a:gd name="f60" fmla="*/ f50 f19 1"/>
                <a:gd name="f61" fmla="*/ f51 f20 1"/>
                <a:gd name="f62" fmla="*/ f52 f20 1"/>
              </a:gdLst>
              <a:ahLst/>
              <a:cxnLst>
                <a:cxn ang="3cd4">
                  <a:pos x="hc" y="t"/>
                </a:cxn>
                <a:cxn ang="0">
                  <a:pos x="r" y="vc"/>
                </a:cxn>
                <a:cxn ang="cd4">
                  <a:pos x="hc" y="b"/>
                </a:cxn>
                <a:cxn ang="cd2">
                  <a:pos x="l" y="vc"/>
                </a:cxn>
                <a:cxn ang="f36">
                  <a:pos x="f57" y="f58"/>
                </a:cxn>
                <a:cxn ang="f36">
                  <a:pos x="f57" y="f59"/>
                </a:cxn>
                <a:cxn ang="f36">
                  <a:pos x="f60" y="f61"/>
                </a:cxn>
                <a:cxn ang="f36">
                  <a:pos x="f60" y="f62"/>
                </a:cxn>
                <a:cxn ang="f36">
                  <a:pos x="f57" y="f58"/>
                </a:cxn>
              </a:cxnLst>
              <a:rect l="f53" t="f56" r="f54" b="f55"/>
              <a:pathLst>
                <a:path w="16" h="36">
                  <a:moveTo>
                    <a:pt x="f6" y="f8"/>
                  </a:moveTo>
                  <a:cubicBezTo>
                    <a:pt x="f6" y="f9"/>
                    <a:pt x="f6" y="f10"/>
                    <a:pt x="f6" y="f11"/>
                  </a:cubicBezTo>
                  <a:cubicBezTo>
                    <a:pt x="f8" y="f7"/>
                    <a:pt x="f5" y="f12"/>
                    <a:pt x="f5" y="f13"/>
                  </a:cubicBezTo>
                  <a:cubicBezTo>
                    <a:pt x="f5" y="f14"/>
                    <a:pt x="f5" y="f15"/>
                    <a:pt x="f5" y="f16"/>
                  </a:cubicBezTo>
                  <a:cubicBezTo>
                    <a:pt x="f5" y="f5"/>
                    <a:pt x="f17" y="f5"/>
                    <a:pt x="f6" y="f8"/>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464" name="Freeform 474">
              <a:extLst>
                <a:ext uri="{FF2B5EF4-FFF2-40B4-BE49-F238E27FC236}">
                  <a16:creationId xmlns:a16="http://schemas.microsoft.com/office/drawing/2014/main" id="{86B6D9A8-62B9-5323-492E-C4B4962A0809}"/>
                </a:ext>
              </a:extLst>
            </p:cNvPr>
            <p:cNvSpPr/>
            <p:nvPr/>
          </p:nvSpPr>
          <p:spPr>
            <a:xfrm>
              <a:off x="10644804" y="3540401"/>
              <a:ext cx="23810" cy="53977"/>
            </a:xfrm>
            <a:custGeom>
              <a:avLst/>
              <a:gdLst>
                <a:gd name="f0" fmla="val 10800000"/>
                <a:gd name="f1" fmla="val 5400000"/>
                <a:gd name="f2" fmla="val 180"/>
                <a:gd name="f3" fmla="val w"/>
                <a:gd name="f4" fmla="val h"/>
                <a:gd name="f5" fmla="val 0"/>
                <a:gd name="f6" fmla="val 16"/>
                <a:gd name="f7" fmla="val 37"/>
                <a:gd name="f8" fmla="val 36"/>
                <a:gd name="f9" fmla="val 24"/>
                <a:gd name="f10" fmla="val 14"/>
                <a:gd name="f11" fmla="val 3"/>
                <a:gd name="f12" fmla="val 13"/>
                <a:gd name="f13" fmla="val 2"/>
                <a:gd name="f14" fmla="val 17"/>
                <a:gd name="f15" fmla="val 20"/>
                <a:gd name="f16" fmla="val 35"/>
                <a:gd name="f17" fmla="+- 0 0 -90"/>
                <a:gd name="f18" fmla="*/ f3 1 16"/>
                <a:gd name="f19" fmla="*/ f4 1 37"/>
                <a:gd name="f20" fmla="val f5"/>
                <a:gd name="f21" fmla="val f6"/>
                <a:gd name="f22" fmla="val f7"/>
                <a:gd name="f23" fmla="*/ f17 f0 1"/>
                <a:gd name="f24" fmla="+- f22 0 f20"/>
                <a:gd name="f25" fmla="+- f21 0 f20"/>
                <a:gd name="f26" fmla="*/ f23 1 f2"/>
                <a:gd name="f27" fmla="*/ f25 1 16"/>
                <a:gd name="f28" fmla="*/ f24 1 37"/>
                <a:gd name="f29" fmla="*/ 0 f25 1"/>
                <a:gd name="f30" fmla="*/ 36 f24 1"/>
                <a:gd name="f31" fmla="*/ 3 f24 1"/>
                <a:gd name="f32" fmla="*/ 16 f25 1"/>
                <a:gd name="f33" fmla="*/ 14 f24 1"/>
                <a:gd name="f34" fmla="*/ 24 f24 1"/>
                <a:gd name="f35" fmla="+- f26 0 f1"/>
                <a:gd name="f36" fmla="*/ f29 1 16"/>
                <a:gd name="f37" fmla="*/ f30 1 37"/>
                <a:gd name="f38" fmla="*/ f31 1 37"/>
                <a:gd name="f39" fmla="*/ f32 1 16"/>
                <a:gd name="f40" fmla="*/ f33 1 37"/>
                <a:gd name="f41" fmla="*/ f34 1 37"/>
                <a:gd name="f42" fmla="*/ 0 1 f27"/>
                <a:gd name="f43" fmla="*/ f21 1 f27"/>
                <a:gd name="f44" fmla="*/ 0 1 f28"/>
                <a:gd name="f45" fmla="*/ f22 1 f28"/>
                <a:gd name="f46" fmla="*/ f36 1 f27"/>
                <a:gd name="f47" fmla="*/ f37 1 f28"/>
                <a:gd name="f48" fmla="*/ f38 1 f28"/>
                <a:gd name="f49" fmla="*/ f39 1 f27"/>
                <a:gd name="f50" fmla="*/ f40 1 f28"/>
                <a:gd name="f51" fmla="*/ f41 1 f28"/>
                <a:gd name="f52" fmla="*/ f42 f18 1"/>
                <a:gd name="f53" fmla="*/ f43 f18 1"/>
                <a:gd name="f54" fmla="*/ f45 f19 1"/>
                <a:gd name="f55" fmla="*/ f44 f19 1"/>
                <a:gd name="f56" fmla="*/ f46 f18 1"/>
                <a:gd name="f57" fmla="*/ f47 f19 1"/>
                <a:gd name="f58" fmla="*/ f48 f19 1"/>
                <a:gd name="f59" fmla="*/ f49 f18 1"/>
                <a:gd name="f60" fmla="*/ f50 f19 1"/>
                <a:gd name="f61" fmla="*/ f51 f19 1"/>
              </a:gdLst>
              <a:ahLst/>
              <a:cxnLst>
                <a:cxn ang="3cd4">
                  <a:pos x="hc" y="t"/>
                </a:cxn>
                <a:cxn ang="0">
                  <a:pos x="r" y="vc"/>
                </a:cxn>
                <a:cxn ang="cd4">
                  <a:pos x="hc" y="b"/>
                </a:cxn>
                <a:cxn ang="cd2">
                  <a:pos x="l" y="vc"/>
                </a:cxn>
                <a:cxn ang="f35">
                  <a:pos x="f56" y="f57"/>
                </a:cxn>
                <a:cxn ang="f35">
                  <a:pos x="f56" y="f58"/>
                </a:cxn>
                <a:cxn ang="f35">
                  <a:pos x="f59" y="f60"/>
                </a:cxn>
                <a:cxn ang="f35">
                  <a:pos x="f59" y="f61"/>
                </a:cxn>
                <a:cxn ang="f35">
                  <a:pos x="f56" y="f57"/>
                </a:cxn>
              </a:cxnLst>
              <a:rect l="f52" t="f55" r="f53" b="f54"/>
              <a:pathLst>
                <a:path w="16" h="37">
                  <a:moveTo>
                    <a:pt x="f5" y="f8"/>
                  </a:moveTo>
                  <a:cubicBezTo>
                    <a:pt x="f5" y="f9"/>
                    <a:pt x="f5" y="f10"/>
                    <a:pt x="f5" y="f11"/>
                  </a:cubicBezTo>
                  <a:cubicBezTo>
                    <a:pt x="f12" y="f5"/>
                    <a:pt x="f6" y="f13"/>
                    <a:pt x="f6" y="f10"/>
                  </a:cubicBezTo>
                  <a:cubicBezTo>
                    <a:pt x="f6" y="f14"/>
                    <a:pt x="f6" y="f15"/>
                    <a:pt x="f6" y="f9"/>
                  </a:cubicBezTo>
                  <a:cubicBezTo>
                    <a:pt x="f6" y="f16"/>
                    <a:pt x="f10" y="f7"/>
                    <a:pt x="f5" y="f8"/>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465" name="Freeform 475">
              <a:extLst>
                <a:ext uri="{FF2B5EF4-FFF2-40B4-BE49-F238E27FC236}">
                  <a16:creationId xmlns:a16="http://schemas.microsoft.com/office/drawing/2014/main" id="{D17BCDDE-DF17-E1FA-2D45-C96EEB22C28C}"/>
                </a:ext>
              </a:extLst>
            </p:cNvPr>
            <p:cNvSpPr/>
            <p:nvPr/>
          </p:nvSpPr>
          <p:spPr>
            <a:xfrm>
              <a:off x="10447952" y="6080403"/>
              <a:ext cx="128592" cy="33339"/>
            </a:xfrm>
            <a:custGeom>
              <a:avLst/>
              <a:gdLst>
                <a:gd name="f0" fmla="val 10800000"/>
                <a:gd name="f1" fmla="val 5400000"/>
                <a:gd name="f2" fmla="val 180"/>
                <a:gd name="f3" fmla="val w"/>
                <a:gd name="f4" fmla="val h"/>
                <a:gd name="f5" fmla="val 0"/>
                <a:gd name="f6" fmla="val 89"/>
                <a:gd name="f7" fmla="val 23"/>
                <a:gd name="f8" fmla="val 7"/>
                <a:gd name="f9" fmla="val 14"/>
                <a:gd name="f10" fmla="val 22"/>
                <a:gd name="f11" fmla="val 78"/>
                <a:gd name="f12" fmla="val 68"/>
                <a:gd name="f13" fmla="val 59"/>
                <a:gd name="f14" fmla="val 43"/>
                <a:gd name="f15" fmla="val 27"/>
                <a:gd name="f16" fmla="val 21"/>
                <a:gd name="f17" fmla="val 11"/>
                <a:gd name="f18" fmla="val 2"/>
                <a:gd name="f19" fmla="val 19"/>
                <a:gd name="f20" fmla="val 1"/>
                <a:gd name="f21" fmla="val 4"/>
                <a:gd name="f22" fmla="val 30"/>
                <a:gd name="f23" fmla="+- 0 0 -90"/>
                <a:gd name="f24" fmla="*/ f3 1 89"/>
                <a:gd name="f25" fmla="*/ f4 1 23"/>
                <a:gd name="f26" fmla="val f5"/>
                <a:gd name="f27" fmla="val f6"/>
                <a:gd name="f28" fmla="val f7"/>
                <a:gd name="f29" fmla="*/ f23 f0 1"/>
                <a:gd name="f30" fmla="+- f28 0 f26"/>
                <a:gd name="f31" fmla="+- f27 0 f26"/>
                <a:gd name="f32" fmla="*/ f29 1 f2"/>
                <a:gd name="f33" fmla="*/ f31 1 89"/>
                <a:gd name="f34" fmla="*/ f30 1 23"/>
                <a:gd name="f35" fmla="*/ 89 f31 1"/>
                <a:gd name="f36" fmla="*/ 0 f30 1"/>
                <a:gd name="f37" fmla="*/ 22 f30 1"/>
                <a:gd name="f38" fmla="*/ 59 f31 1"/>
                <a:gd name="f39" fmla="*/ 11 f31 1"/>
                <a:gd name="f40" fmla="*/ 1 f31 1"/>
                <a:gd name="f41" fmla="*/ 11 f30 1"/>
                <a:gd name="f42" fmla="+- f32 0 f1"/>
                <a:gd name="f43" fmla="*/ f35 1 89"/>
                <a:gd name="f44" fmla="*/ f36 1 23"/>
                <a:gd name="f45" fmla="*/ f37 1 23"/>
                <a:gd name="f46" fmla="*/ f38 1 89"/>
                <a:gd name="f47" fmla="*/ f39 1 89"/>
                <a:gd name="f48" fmla="*/ f40 1 89"/>
                <a:gd name="f49" fmla="*/ f41 1 23"/>
                <a:gd name="f50" fmla="*/ 0 1 f33"/>
                <a:gd name="f51" fmla="*/ f27 1 f33"/>
                <a:gd name="f52" fmla="*/ 0 1 f34"/>
                <a:gd name="f53" fmla="*/ f28 1 f34"/>
                <a:gd name="f54" fmla="*/ f43 1 f33"/>
                <a:gd name="f55" fmla="*/ f44 1 f34"/>
                <a:gd name="f56" fmla="*/ f45 1 f34"/>
                <a:gd name="f57" fmla="*/ f46 1 f33"/>
                <a:gd name="f58" fmla="*/ f47 1 f33"/>
                <a:gd name="f59" fmla="*/ f48 1 f33"/>
                <a:gd name="f60" fmla="*/ f49 1 f34"/>
                <a:gd name="f61" fmla="*/ f50 f24 1"/>
                <a:gd name="f62" fmla="*/ f51 f24 1"/>
                <a:gd name="f63" fmla="*/ f53 f25 1"/>
                <a:gd name="f64" fmla="*/ f52 f25 1"/>
                <a:gd name="f65" fmla="*/ f54 f24 1"/>
                <a:gd name="f66" fmla="*/ f55 f25 1"/>
                <a:gd name="f67" fmla="*/ f56 f25 1"/>
                <a:gd name="f68" fmla="*/ f57 f24 1"/>
                <a:gd name="f69" fmla="*/ f58 f24 1"/>
                <a:gd name="f70" fmla="*/ f59 f24 1"/>
                <a:gd name="f71" fmla="*/ f60 f25 1"/>
              </a:gdLst>
              <a:ahLst/>
              <a:cxnLst>
                <a:cxn ang="3cd4">
                  <a:pos x="hc" y="t"/>
                </a:cxn>
                <a:cxn ang="0">
                  <a:pos x="r" y="vc"/>
                </a:cxn>
                <a:cxn ang="cd4">
                  <a:pos x="hc" y="b"/>
                </a:cxn>
                <a:cxn ang="cd2">
                  <a:pos x="l" y="vc"/>
                </a:cxn>
                <a:cxn ang="f42">
                  <a:pos x="f65" y="f66"/>
                </a:cxn>
                <a:cxn ang="f42">
                  <a:pos x="f65" y="f67"/>
                </a:cxn>
                <a:cxn ang="f42">
                  <a:pos x="f68" y="f67"/>
                </a:cxn>
                <a:cxn ang="f42">
                  <a:pos x="f69" y="f67"/>
                </a:cxn>
                <a:cxn ang="f42">
                  <a:pos x="f70" y="f71"/>
                </a:cxn>
                <a:cxn ang="f42">
                  <a:pos x="f70" y="f66"/>
                </a:cxn>
                <a:cxn ang="f42">
                  <a:pos x="f65" y="f66"/>
                </a:cxn>
              </a:cxnLst>
              <a:rect l="f61" t="f64" r="f62" b="f63"/>
              <a:pathLst>
                <a:path w="89" h="23">
                  <a:moveTo>
                    <a:pt x="f6" y="f5"/>
                  </a:moveTo>
                  <a:cubicBezTo>
                    <a:pt x="f6" y="f8"/>
                    <a:pt x="f6" y="f9"/>
                    <a:pt x="f6" y="f10"/>
                  </a:cubicBezTo>
                  <a:cubicBezTo>
                    <a:pt x="f11" y="f10"/>
                    <a:pt x="f12" y="f10"/>
                    <a:pt x="f13" y="f10"/>
                  </a:cubicBezTo>
                  <a:cubicBezTo>
                    <a:pt x="f14" y="f10"/>
                    <a:pt x="f15" y="f16"/>
                    <a:pt x="f17" y="f10"/>
                  </a:cubicBezTo>
                  <a:cubicBezTo>
                    <a:pt x="f18" y="f7"/>
                    <a:pt x="f5" y="f19"/>
                    <a:pt x="f20" y="f17"/>
                  </a:cubicBezTo>
                  <a:cubicBezTo>
                    <a:pt x="f20" y="f8"/>
                    <a:pt x="f20" y="f21"/>
                    <a:pt x="f20" y="f5"/>
                  </a:cubicBezTo>
                  <a:cubicBezTo>
                    <a:pt x="f22" y="f5"/>
                    <a:pt x="f13" y="f5"/>
                    <a:pt x="f6" y="f5"/>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466" name="Freeform 476">
              <a:extLst>
                <a:ext uri="{FF2B5EF4-FFF2-40B4-BE49-F238E27FC236}">
                  <a16:creationId xmlns:a16="http://schemas.microsoft.com/office/drawing/2014/main" id="{9CBDF7AE-A8B3-2DEC-0635-FEFAAFDD9218}"/>
                </a:ext>
              </a:extLst>
            </p:cNvPr>
            <p:cNvSpPr/>
            <p:nvPr/>
          </p:nvSpPr>
          <p:spPr>
            <a:xfrm>
              <a:off x="10795616" y="6104214"/>
              <a:ext cx="31747" cy="127001"/>
            </a:xfrm>
            <a:custGeom>
              <a:avLst/>
              <a:gdLst>
                <a:gd name="f0" fmla="val 10800000"/>
                <a:gd name="f1" fmla="val 5400000"/>
                <a:gd name="f2" fmla="val 180"/>
                <a:gd name="f3" fmla="val w"/>
                <a:gd name="f4" fmla="val h"/>
                <a:gd name="f5" fmla="val 0"/>
                <a:gd name="f6" fmla="val 22"/>
                <a:gd name="f7" fmla="val 88"/>
                <a:gd name="f8" fmla="val 58"/>
                <a:gd name="f9" fmla="val 29"/>
                <a:gd name="f10" fmla="val 7"/>
                <a:gd name="f11" fmla="val 14"/>
                <a:gd name="f12" fmla="val 15"/>
                <a:gd name="f13" fmla="val 8"/>
                <a:gd name="f14" fmla="+- 0 0 -90"/>
                <a:gd name="f15" fmla="*/ f3 1 22"/>
                <a:gd name="f16" fmla="*/ f4 1 88"/>
                <a:gd name="f17" fmla="val f5"/>
                <a:gd name="f18" fmla="val f6"/>
                <a:gd name="f19" fmla="val f7"/>
                <a:gd name="f20" fmla="*/ f14 f0 1"/>
                <a:gd name="f21" fmla="+- f19 0 f17"/>
                <a:gd name="f22" fmla="+- f18 0 f17"/>
                <a:gd name="f23" fmla="*/ f20 1 f2"/>
                <a:gd name="f24" fmla="*/ f22 1 22"/>
                <a:gd name="f25" fmla="*/ f21 1 88"/>
                <a:gd name="f26" fmla="*/ 0 f22 1"/>
                <a:gd name="f27" fmla="*/ 88 f21 1"/>
                <a:gd name="f28" fmla="*/ 0 f21 1"/>
                <a:gd name="f29" fmla="*/ 22 f22 1"/>
                <a:gd name="f30" fmla="+- f23 0 f1"/>
                <a:gd name="f31" fmla="*/ f26 1 22"/>
                <a:gd name="f32" fmla="*/ f27 1 88"/>
                <a:gd name="f33" fmla="*/ f28 1 88"/>
                <a:gd name="f34" fmla="*/ f29 1 22"/>
                <a:gd name="f35" fmla="*/ 0 1 f24"/>
                <a:gd name="f36" fmla="*/ f18 1 f24"/>
                <a:gd name="f37" fmla="*/ 0 1 f25"/>
                <a:gd name="f38" fmla="*/ f19 1 f25"/>
                <a:gd name="f39" fmla="*/ f31 1 f24"/>
                <a:gd name="f40" fmla="*/ f32 1 f25"/>
                <a:gd name="f41" fmla="*/ f33 1 f25"/>
                <a:gd name="f42" fmla="*/ f34 1 f24"/>
                <a:gd name="f43" fmla="*/ f35 f15 1"/>
                <a:gd name="f44" fmla="*/ f36 f15 1"/>
                <a:gd name="f45" fmla="*/ f38 f16 1"/>
                <a:gd name="f46" fmla="*/ f37 f16 1"/>
                <a:gd name="f47" fmla="*/ f39 f15 1"/>
                <a:gd name="f48" fmla="*/ f40 f16 1"/>
                <a:gd name="f49" fmla="*/ f41 f16 1"/>
                <a:gd name="f50" fmla="*/ f42 f15 1"/>
              </a:gdLst>
              <a:ahLst/>
              <a:cxnLst>
                <a:cxn ang="3cd4">
                  <a:pos x="hc" y="t"/>
                </a:cxn>
                <a:cxn ang="0">
                  <a:pos x="r" y="vc"/>
                </a:cxn>
                <a:cxn ang="cd4">
                  <a:pos x="hc" y="b"/>
                </a:cxn>
                <a:cxn ang="cd2">
                  <a:pos x="l" y="vc"/>
                </a:cxn>
                <a:cxn ang="f30">
                  <a:pos x="f47" y="f48"/>
                </a:cxn>
                <a:cxn ang="f30">
                  <a:pos x="f47" y="f49"/>
                </a:cxn>
                <a:cxn ang="f30">
                  <a:pos x="f50" y="f49"/>
                </a:cxn>
                <a:cxn ang="f30">
                  <a:pos x="f50" y="f48"/>
                </a:cxn>
                <a:cxn ang="f30">
                  <a:pos x="f47" y="f48"/>
                </a:cxn>
              </a:cxnLst>
              <a:rect l="f43" t="f46" r="f44" b="f45"/>
              <a:pathLst>
                <a:path w="22" h="88">
                  <a:moveTo>
                    <a:pt x="f5" y="f7"/>
                  </a:moveTo>
                  <a:cubicBezTo>
                    <a:pt x="f5" y="f8"/>
                    <a:pt x="f5" y="f9"/>
                    <a:pt x="f5" y="f5"/>
                  </a:cubicBezTo>
                  <a:cubicBezTo>
                    <a:pt x="f10" y="f5"/>
                    <a:pt x="f11" y="f5"/>
                    <a:pt x="f6" y="f5"/>
                  </a:cubicBezTo>
                  <a:cubicBezTo>
                    <a:pt x="f6" y="f9"/>
                    <a:pt x="f6" y="f8"/>
                    <a:pt x="f6" y="f7"/>
                  </a:cubicBezTo>
                  <a:cubicBezTo>
                    <a:pt x="f12" y="f7"/>
                    <a:pt x="f13" y="f7"/>
                    <a:pt x="f5" y="f7"/>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467" name="Freeform 477">
              <a:extLst>
                <a:ext uri="{FF2B5EF4-FFF2-40B4-BE49-F238E27FC236}">
                  <a16:creationId xmlns:a16="http://schemas.microsoft.com/office/drawing/2014/main" id="{B89C42C0-C342-6080-F169-9C54D752D32F}"/>
                </a:ext>
              </a:extLst>
            </p:cNvPr>
            <p:cNvSpPr/>
            <p:nvPr/>
          </p:nvSpPr>
          <p:spPr>
            <a:xfrm>
              <a:off x="10736875" y="6126434"/>
              <a:ext cx="33339" cy="104771"/>
            </a:xfrm>
            <a:custGeom>
              <a:avLst/>
              <a:gdLst>
                <a:gd name="f0" fmla="val 10800000"/>
                <a:gd name="f1" fmla="val 5400000"/>
                <a:gd name="f2" fmla="val 180"/>
                <a:gd name="f3" fmla="val w"/>
                <a:gd name="f4" fmla="val h"/>
                <a:gd name="f5" fmla="val 0"/>
                <a:gd name="f6" fmla="val 23"/>
                <a:gd name="f7" fmla="val 72"/>
                <a:gd name="f8" fmla="val 15"/>
                <a:gd name="f9" fmla="val 8"/>
                <a:gd name="f10" fmla="val 50"/>
                <a:gd name="f11" fmla="val 29"/>
                <a:gd name="f12" fmla="val 7"/>
                <a:gd name="f13" fmla="val 5"/>
                <a:gd name="f14" fmla="val 3"/>
                <a:gd name="f15" fmla="val 2"/>
                <a:gd name="f16" fmla="val 22"/>
                <a:gd name="f17" fmla="val 1"/>
                <a:gd name="f18" fmla="val 18"/>
                <a:gd name="f19" fmla="val 36"/>
                <a:gd name="f20" fmla="val 53"/>
                <a:gd name="f21" fmla="+- 0 0 -90"/>
                <a:gd name="f22" fmla="*/ f3 1 23"/>
                <a:gd name="f23" fmla="*/ f4 1 72"/>
                <a:gd name="f24" fmla="val f5"/>
                <a:gd name="f25" fmla="val f6"/>
                <a:gd name="f26" fmla="val f7"/>
                <a:gd name="f27" fmla="*/ f21 f0 1"/>
                <a:gd name="f28" fmla="+- f26 0 f24"/>
                <a:gd name="f29" fmla="+- f25 0 f24"/>
                <a:gd name="f30" fmla="*/ f27 1 f2"/>
                <a:gd name="f31" fmla="*/ f29 1 23"/>
                <a:gd name="f32" fmla="*/ f28 1 72"/>
                <a:gd name="f33" fmla="*/ 23 f29 1"/>
                <a:gd name="f34" fmla="*/ 72 f28 1"/>
                <a:gd name="f35" fmla="*/ 0 f29 1"/>
                <a:gd name="f36" fmla="*/ 7 f28 1"/>
                <a:gd name="f37" fmla="*/ 5 f29 1"/>
                <a:gd name="f38" fmla="*/ 2 f28 1"/>
                <a:gd name="f39" fmla="*/ 18 f28 1"/>
                <a:gd name="f40" fmla="+- f30 0 f1"/>
                <a:gd name="f41" fmla="*/ f33 1 23"/>
                <a:gd name="f42" fmla="*/ f34 1 72"/>
                <a:gd name="f43" fmla="*/ f35 1 23"/>
                <a:gd name="f44" fmla="*/ f36 1 72"/>
                <a:gd name="f45" fmla="*/ f37 1 23"/>
                <a:gd name="f46" fmla="*/ f38 1 72"/>
                <a:gd name="f47" fmla="*/ f39 1 72"/>
                <a:gd name="f48" fmla="*/ 0 1 f31"/>
                <a:gd name="f49" fmla="*/ f25 1 f31"/>
                <a:gd name="f50" fmla="*/ 0 1 f32"/>
                <a:gd name="f51" fmla="*/ f26 1 f32"/>
                <a:gd name="f52" fmla="*/ f41 1 f31"/>
                <a:gd name="f53" fmla="*/ f42 1 f32"/>
                <a:gd name="f54" fmla="*/ f43 1 f31"/>
                <a:gd name="f55" fmla="*/ f44 1 f32"/>
                <a:gd name="f56" fmla="*/ f45 1 f31"/>
                <a:gd name="f57" fmla="*/ f46 1 f32"/>
                <a:gd name="f58" fmla="*/ f47 1 f32"/>
                <a:gd name="f59" fmla="*/ f48 f22 1"/>
                <a:gd name="f60" fmla="*/ f49 f22 1"/>
                <a:gd name="f61" fmla="*/ f51 f23 1"/>
                <a:gd name="f62" fmla="*/ f50 f23 1"/>
                <a:gd name="f63" fmla="*/ f52 f22 1"/>
                <a:gd name="f64" fmla="*/ f53 f23 1"/>
                <a:gd name="f65" fmla="*/ f54 f22 1"/>
                <a:gd name="f66" fmla="*/ f55 f23 1"/>
                <a:gd name="f67" fmla="*/ f56 f22 1"/>
                <a:gd name="f68" fmla="*/ f57 f23 1"/>
                <a:gd name="f69" fmla="*/ f58 f23 1"/>
              </a:gdLst>
              <a:ahLst/>
              <a:cxnLst>
                <a:cxn ang="3cd4">
                  <a:pos x="hc" y="t"/>
                </a:cxn>
                <a:cxn ang="0">
                  <a:pos x="r" y="vc"/>
                </a:cxn>
                <a:cxn ang="cd4">
                  <a:pos x="hc" y="b"/>
                </a:cxn>
                <a:cxn ang="cd2">
                  <a:pos x="l" y="vc"/>
                </a:cxn>
                <a:cxn ang="f40">
                  <a:pos x="f63" y="f64"/>
                </a:cxn>
                <a:cxn ang="f40">
                  <a:pos x="f65" y="f64"/>
                </a:cxn>
                <a:cxn ang="f40">
                  <a:pos x="f65" y="f66"/>
                </a:cxn>
                <a:cxn ang="f40">
                  <a:pos x="f67" y="f68"/>
                </a:cxn>
                <a:cxn ang="f40">
                  <a:pos x="f63" y="f69"/>
                </a:cxn>
                <a:cxn ang="f40">
                  <a:pos x="f63" y="f64"/>
                </a:cxn>
              </a:cxnLst>
              <a:rect l="f59" t="f62" r="f60" b="f61"/>
              <a:pathLst>
                <a:path w="23" h="72">
                  <a:moveTo>
                    <a:pt x="f6" y="f7"/>
                  </a:moveTo>
                  <a:cubicBezTo>
                    <a:pt x="f8" y="f7"/>
                    <a:pt x="f9" y="f7"/>
                    <a:pt x="f5" y="f7"/>
                  </a:cubicBezTo>
                  <a:cubicBezTo>
                    <a:pt x="f5" y="f10"/>
                    <a:pt x="f5" y="f11"/>
                    <a:pt x="f5" y="f12"/>
                  </a:cubicBezTo>
                  <a:cubicBezTo>
                    <a:pt x="f5" y="f13"/>
                    <a:pt x="f14" y="f15"/>
                    <a:pt x="f13" y="f15"/>
                  </a:cubicBezTo>
                  <a:cubicBezTo>
                    <a:pt x="f16" y="f5"/>
                    <a:pt x="f6" y="f17"/>
                    <a:pt x="f6" y="f18"/>
                  </a:cubicBezTo>
                  <a:cubicBezTo>
                    <a:pt x="f6" y="f19"/>
                    <a:pt x="f6" y="f20"/>
                    <a:pt x="f6" y="f7"/>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468" name="Freeform 478">
              <a:extLst>
                <a:ext uri="{FF2B5EF4-FFF2-40B4-BE49-F238E27FC236}">
                  <a16:creationId xmlns:a16="http://schemas.microsoft.com/office/drawing/2014/main" id="{F0F1AA92-DC5B-9946-694C-F16E1A702E62}"/>
                </a:ext>
              </a:extLst>
            </p:cNvPr>
            <p:cNvSpPr/>
            <p:nvPr/>
          </p:nvSpPr>
          <p:spPr>
            <a:xfrm>
              <a:off x="10449534" y="6137553"/>
              <a:ext cx="100017" cy="30166"/>
            </a:xfrm>
            <a:custGeom>
              <a:avLst/>
              <a:gdLst>
                <a:gd name="f0" fmla="val 10800000"/>
                <a:gd name="f1" fmla="val 5400000"/>
                <a:gd name="f2" fmla="val 180"/>
                <a:gd name="f3" fmla="val w"/>
                <a:gd name="f4" fmla="val h"/>
                <a:gd name="f5" fmla="val 0"/>
                <a:gd name="f6" fmla="val 69"/>
                <a:gd name="f7" fmla="val 21"/>
                <a:gd name="f8" fmla="val 7"/>
                <a:gd name="f9" fmla="val 13"/>
                <a:gd name="f10" fmla="val 46"/>
                <a:gd name="f11" fmla="val 23"/>
                <a:gd name="f12" fmla="val 14"/>
                <a:gd name="f13" fmla="val 22"/>
                <a:gd name="f14" fmla="val 45"/>
                <a:gd name="f15" fmla="+- 0 0 -90"/>
                <a:gd name="f16" fmla="*/ f3 1 69"/>
                <a:gd name="f17" fmla="*/ f4 1 21"/>
                <a:gd name="f18" fmla="val f5"/>
                <a:gd name="f19" fmla="val f6"/>
                <a:gd name="f20" fmla="val f7"/>
                <a:gd name="f21" fmla="*/ f15 f0 1"/>
                <a:gd name="f22" fmla="+- f20 0 f18"/>
                <a:gd name="f23" fmla="+- f19 0 f18"/>
                <a:gd name="f24" fmla="*/ f21 1 f2"/>
                <a:gd name="f25" fmla="*/ f23 1 69"/>
                <a:gd name="f26" fmla="*/ f22 1 21"/>
                <a:gd name="f27" fmla="*/ 69 f23 1"/>
                <a:gd name="f28" fmla="*/ 0 f22 1"/>
                <a:gd name="f29" fmla="*/ 21 f22 1"/>
                <a:gd name="f30" fmla="*/ 0 f23 1"/>
                <a:gd name="f31" fmla="+- f24 0 f1"/>
                <a:gd name="f32" fmla="*/ f27 1 69"/>
                <a:gd name="f33" fmla="*/ f28 1 21"/>
                <a:gd name="f34" fmla="*/ f29 1 21"/>
                <a:gd name="f35" fmla="*/ f30 1 69"/>
                <a:gd name="f36" fmla="*/ 0 1 f25"/>
                <a:gd name="f37" fmla="*/ f19 1 f25"/>
                <a:gd name="f38" fmla="*/ 0 1 f26"/>
                <a:gd name="f39" fmla="*/ f20 1 f26"/>
                <a:gd name="f40" fmla="*/ f32 1 f25"/>
                <a:gd name="f41" fmla="*/ f33 1 f26"/>
                <a:gd name="f42" fmla="*/ f34 1 f26"/>
                <a:gd name="f43" fmla="*/ f35 1 f25"/>
                <a:gd name="f44" fmla="*/ f36 f16 1"/>
                <a:gd name="f45" fmla="*/ f37 f16 1"/>
                <a:gd name="f46" fmla="*/ f39 f17 1"/>
                <a:gd name="f47" fmla="*/ f38 f17 1"/>
                <a:gd name="f48" fmla="*/ f40 f16 1"/>
                <a:gd name="f49" fmla="*/ f41 f17 1"/>
                <a:gd name="f50" fmla="*/ f42 f17 1"/>
                <a:gd name="f51" fmla="*/ f43 f16 1"/>
              </a:gdLst>
              <a:ahLst/>
              <a:cxnLst>
                <a:cxn ang="3cd4">
                  <a:pos x="hc" y="t"/>
                </a:cxn>
                <a:cxn ang="0">
                  <a:pos x="r" y="vc"/>
                </a:cxn>
                <a:cxn ang="cd4">
                  <a:pos x="hc" y="b"/>
                </a:cxn>
                <a:cxn ang="cd2">
                  <a:pos x="l" y="vc"/>
                </a:cxn>
                <a:cxn ang="f31">
                  <a:pos x="f48" y="f49"/>
                </a:cxn>
                <a:cxn ang="f31">
                  <a:pos x="f48" y="f50"/>
                </a:cxn>
                <a:cxn ang="f31">
                  <a:pos x="f51" y="f50"/>
                </a:cxn>
                <a:cxn ang="f31">
                  <a:pos x="f51" y="f49"/>
                </a:cxn>
                <a:cxn ang="f31">
                  <a:pos x="f48" y="f49"/>
                </a:cxn>
              </a:cxnLst>
              <a:rect l="f44" t="f47" r="f45" b="f46"/>
              <a:pathLst>
                <a:path w="69" h="21">
                  <a:moveTo>
                    <a:pt x="f6" y="f5"/>
                  </a:moveTo>
                  <a:cubicBezTo>
                    <a:pt x="f6" y="f8"/>
                    <a:pt x="f6" y="f9"/>
                    <a:pt x="f6" y="f7"/>
                  </a:cubicBezTo>
                  <a:cubicBezTo>
                    <a:pt x="f10" y="f7"/>
                    <a:pt x="f11" y="f7"/>
                    <a:pt x="f5" y="f7"/>
                  </a:cubicBezTo>
                  <a:cubicBezTo>
                    <a:pt x="f5" y="f12"/>
                    <a:pt x="f5" y="f8"/>
                    <a:pt x="f5" y="f5"/>
                  </a:cubicBezTo>
                  <a:cubicBezTo>
                    <a:pt x="f13" y="f5"/>
                    <a:pt x="f14" y="f5"/>
                    <a:pt x="f6" y="f5"/>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469" name="Freeform 479">
              <a:extLst>
                <a:ext uri="{FF2B5EF4-FFF2-40B4-BE49-F238E27FC236}">
                  <a16:creationId xmlns:a16="http://schemas.microsoft.com/office/drawing/2014/main" id="{5EB069A0-DD4F-E293-3E6E-120510567482}"/>
                </a:ext>
              </a:extLst>
            </p:cNvPr>
            <p:cNvSpPr/>
            <p:nvPr/>
          </p:nvSpPr>
          <p:spPr>
            <a:xfrm>
              <a:off x="10628921" y="6250262"/>
              <a:ext cx="201616" cy="12701"/>
            </a:xfrm>
            <a:custGeom>
              <a:avLst/>
              <a:gdLst>
                <a:gd name="f0" fmla="val 10800000"/>
                <a:gd name="f1" fmla="val 5400000"/>
                <a:gd name="f2" fmla="val 180"/>
                <a:gd name="f3" fmla="val w"/>
                <a:gd name="f4" fmla="val h"/>
                <a:gd name="f5" fmla="val 0"/>
                <a:gd name="f6" fmla="val 139"/>
                <a:gd name="f7" fmla="val 9"/>
                <a:gd name="f8" fmla="val 136"/>
                <a:gd name="f9" fmla="val 8"/>
                <a:gd name="f10" fmla="val 111"/>
                <a:gd name="f11" fmla="val 86"/>
                <a:gd name="f12" fmla="val 61"/>
                <a:gd name="f13" fmla="val 43"/>
                <a:gd name="f14" fmla="val 24"/>
                <a:gd name="f15" fmla="val 6"/>
                <a:gd name="f16" fmla="val 4"/>
                <a:gd name="f17" fmla="val 2"/>
                <a:gd name="f18" fmla="val 3"/>
                <a:gd name="f19" fmla="val 1"/>
                <a:gd name="f20" fmla="val 48"/>
                <a:gd name="f21" fmla="val 90"/>
                <a:gd name="f22" fmla="val 132"/>
                <a:gd name="f23" fmla="val 134"/>
                <a:gd name="f24" fmla="val 5"/>
                <a:gd name="f25" fmla="val 138"/>
                <a:gd name="f26" fmla="val 137"/>
                <a:gd name="f27" fmla="val 7"/>
                <a:gd name="f28" fmla="+- 0 0 -90"/>
                <a:gd name="f29" fmla="*/ f3 1 139"/>
                <a:gd name="f30" fmla="*/ f4 1 9"/>
                <a:gd name="f31" fmla="val f5"/>
                <a:gd name="f32" fmla="val f6"/>
                <a:gd name="f33" fmla="val f7"/>
                <a:gd name="f34" fmla="*/ f28 f0 1"/>
                <a:gd name="f35" fmla="+- f33 0 f31"/>
                <a:gd name="f36" fmla="+- f32 0 f31"/>
                <a:gd name="f37" fmla="*/ f34 1 f2"/>
                <a:gd name="f38" fmla="*/ f36 1 139"/>
                <a:gd name="f39" fmla="*/ f35 1 9"/>
                <a:gd name="f40" fmla="*/ 136 f36 1"/>
                <a:gd name="f41" fmla="*/ 8 f35 1"/>
                <a:gd name="f42" fmla="*/ 61 f36 1"/>
                <a:gd name="f43" fmla="*/ 6 f36 1"/>
                <a:gd name="f44" fmla="*/ 0 f36 1"/>
                <a:gd name="f45" fmla="*/ 4 f35 1"/>
                <a:gd name="f46" fmla="*/ 1 f35 1"/>
                <a:gd name="f47" fmla="*/ 132 f36 1"/>
                <a:gd name="f48" fmla="*/ 139 f36 1"/>
                <a:gd name="f49" fmla="*/ 5 f35 1"/>
                <a:gd name="f50" fmla="+- f37 0 f1"/>
                <a:gd name="f51" fmla="*/ f40 1 139"/>
                <a:gd name="f52" fmla="*/ f41 1 9"/>
                <a:gd name="f53" fmla="*/ f42 1 139"/>
                <a:gd name="f54" fmla="*/ f43 1 139"/>
                <a:gd name="f55" fmla="*/ f44 1 139"/>
                <a:gd name="f56" fmla="*/ f45 1 9"/>
                <a:gd name="f57" fmla="*/ f46 1 9"/>
                <a:gd name="f58" fmla="*/ f47 1 139"/>
                <a:gd name="f59" fmla="*/ f48 1 139"/>
                <a:gd name="f60" fmla="*/ f49 1 9"/>
                <a:gd name="f61" fmla="*/ 0 1 f38"/>
                <a:gd name="f62" fmla="*/ f32 1 f38"/>
                <a:gd name="f63" fmla="*/ 0 1 f39"/>
                <a:gd name="f64" fmla="*/ f33 1 f39"/>
                <a:gd name="f65" fmla="*/ f51 1 f38"/>
                <a:gd name="f66" fmla="*/ f52 1 f39"/>
                <a:gd name="f67" fmla="*/ f53 1 f38"/>
                <a:gd name="f68" fmla="*/ f54 1 f38"/>
                <a:gd name="f69" fmla="*/ f55 1 f38"/>
                <a:gd name="f70" fmla="*/ f56 1 f39"/>
                <a:gd name="f71" fmla="*/ f57 1 f39"/>
                <a:gd name="f72" fmla="*/ f58 1 f38"/>
                <a:gd name="f73" fmla="*/ f59 1 f38"/>
                <a:gd name="f74" fmla="*/ f60 1 f39"/>
                <a:gd name="f75" fmla="*/ f61 f29 1"/>
                <a:gd name="f76" fmla="*/ f62 f29 1"/>
                <a:gd name="f77" fmla="*/ f64 f30 1"/>
                <a:gd name="f78" fmla="*/ f63 f30 1"/>
                <a:gd name="f79" fmla="*/ f65 f29 1"/>
                <a:gd name="f80" fmla="*/ f66 f30 1"/>
                <a:gd name="f81" fmla="*/ f67 f29 1"/>
                <a:gd name="f82" fmla="*/ f68 f29 1"/>
                <a:gd name="f83" fmla="*/ f69 f29 1"/>
                <a:gd name="f84" fmla="*/ f70 f30 1"/>
                <a:gd name="f85" fmla="*/ f71 f30 1"/>
                <a:gd name="f86" fmla="*/ f72 f29 1"/>
                <a:gd name="f87" fmla="*/ f73 f29 1"/>
                <a:gd name="f88" fmla="*/ f74 f30 1"/>
              </a:gdLst>
              <a:ahLst/>
              <a:cxnLst>
                <a:cxn ang="3cd4">
                  <a:pos x="hc" y="t"/>
                </a:cxn>
                <a:cxn ang="0">
                  <a:pos x="r" y="vc"/>
                </a:cxn>
                <a:cxn ang="cd4">
                  <a:pos x="hc" y="b"/>
                </a:cxn>
                <a:cxn ang="cd2">
                  <a:pos x="l" y="vc"/>
                </a:cxn>
                <a:cxn ang="f50">
                  <a:pos x="f79" y="f80"/>
                </a:cxn>
                <a:cxn ang="f50">
                  <a:pos x="f81" y="f80"/>
                </a:cxn>
                <a:cxn ang="f50">
                  <a:pos x="f82" y="f80"/>
                </a:cxn>
                <a:cxn ang="f50">
                  <a:pos x="f83" y="f84"/>
                </a:cxn>
                <a:cxn ang="f50">
                  <a:pos x="f82" y="f85"/>
                </a:cxn>
                <a:cxn ang="f50">
                  <a:pos x="f86" y="f85"/>
                </a:cxn>
                <a:cxn ang="f50">
                  <a:pos x="f87" y="f88"/>
                </a:cxn>
                <a:cxn ang="f50">
                  <a:pos x="f79" y="f80"/>
                </a:cxn>
              </a:cxnLst>
              <a:rect l="f75" t="f78" r="f76" b="f77"/>
              <a:pathLst>
                <a:path w="139" h="9">
                  <a:moveTo>
                    <a:pt x="f8" y="f9"/>
                  </a:moveTo>
                  <a:cubicBezTo>
                    <a:pt x="f10" y="f9"/>
                    <a:pt x="f11" y="f9"/>
                    <a:pt x="f12" y="f9"/>
                  </a:cubicBezTo>
                  <a:cubicBezTo>
                    <a:pt x="f13" y="f9"/>
                    <a:pt x="f14" y="f7"/>
                    <a:pt x="f15" y="f9"/>
                  </a:cubicBezTo>
                  <a:cubicBezTo>
                    <a:pt x="f16" y="f9"/>
                    <a:pt x="f17" y="f15"/>
                    <a:pt x="f5" y="f16"/>
                  </a:cubicBezTo>
                  <a:cubicBezTo>
                    <a:pt x="f17" y="f18"/>
                    <a:pt x="f16" y="f19"/>
                    <a:pt x="f15" y="f19"/>
                  </a:cubicBezTo>
                  <a:cubicBezTo>
                    <a:pt x="f20" y="f5"/>
                    <a:pt x="f21" y="f5"/>
                    <a:pt x="f22" y="f19"/>
                  </a:cubicBezTo>
                  <a:cubicBezTo>
                    <a:pt x="f23" y="f19"/>
                    <a:pt x="f8" y="f16"/>
                    <a:pt x="f6" y="f24"/>
                  </a:cubicBezTo>
                  <a:cubicBezTo>
                    <a:pt x="f25" y="f15"/>
                    <a:pt x="f26" y="f27"/>
                    <a:pt x="f8" y="f9"/>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470" name="Freeform 480">
              <a:extLst>
                <a:ext uri="{FF2B5EF4-FFF2-40B4-BE49-F238E27FC236}">
                  <a16:creationId xmlns:a16="http://schemas.microsoft.com/office/drawing/2014/main" id="{791BF142-C39D-1028-39B2-86D77E3E9482}"/>
                </a:ext>
              </a:extLst>
            </p:cNvPr>
            <p:cNvSpPr/>
            <p:nvPr/>
          </p:nvSpPr>
          <p:spPr>
            <a:xfrm>
              <a:off x="10684489" y="6167710"/>
              <a:ext cx="31747" cy="63495"/>
            </a:xfrm>
            <a:custGeom>
              <a:avLst/>
              <a:gdLst>
                <a:gd name="f0" fmla="val 10800000"/>
                <a:gd name="f1" fmla="val 5400000"/>
                <a:gd name="f2" fmla="val 180"/>
                <a:gd name="f3" fmla="val w"/>
                <a:gd name="f4" fmla="val h"/>
                <a:gd name="f5" fmla="val 0"/>
                <a:gd name="f6" fmla="val 21"/>
                <a:gd name="f7" fmla="val 44"/>
                <a:gd name="f8" fmla="val 7"/>
                <a:gd name="f9" fmla="val 13"/>
                <a:gd name="f10" fmla="val 15"/>
                <a:gd name="f11" fmla="val 29"/>
                <a:gd name="f12" fmla="val 30"/>
                <a:gd name="f13" fmla="val 16"/>
                <a:gd name="f14" fmla="+- 0 0 -90"/>
                <a:gd name="f15" fmla="*/ f3 1 21"/>
                <a:gd name="f16" fmla="*/ f4 1 44"/>
                <a:gd name="f17" fmla="val f5"/>
                <a:gd name="f18" fmla="val f6"/>
                <a:gd name="f19" fmla="val f7"/>
                <a:gd name="f20" fmla="*/ f14 f0 1"/>
                <a:gd name="f21" fmla="+- f19 0 f17"/>
                <a:gd name="f22" fmla="+- f18 0 f17"/>
                <a:gd name="f23" fmla="*/ f20 1 f2"/>
                <a:gd name="f24" fmla="*/ f22 1 21"/>
                <a:gd name="f25" fmla="*/ f21 1 44"/>
                <a:gd name="f26" fmla="*/ 0 f22 1"/>
                <a:gd name="f27" fmla="*/ 0 f21 1"/>
                <a:gd name="f28" fmla="*/ 21 f22 1"/>
                <a:gd name="f29" fmla="*/ 44 f21 1"/>
                <a:gd name="f30" fmla="+- f23 0 f1"/>
                <a:gd name="f31" fmla="*/ f26 1 21"/>
                <a:gd name="f32" fmla="*/ f27 1 44"/>
                <a:gd name="f33" fmla="*/ f28 1 21"/>
                <a:gd name="f34" fmla="*/ f29 1 44"/>
                <a:gd name="f35" fmla="*/ 0 1 f24"/>
                <a:gd name="f36" fmla="*/ f18 1 f24"/>
                <a:gd name="f37" fmla="*/ 0 1 f25"/>
                <a:gd name="f38" fmla="*/ f19 1 f25"/>
                <a:gd name="f39" fmla="*/ f31 1 f24"/>
                <a:gd name="f40" fmla="*/ f32 1 f25"/>
                <a:gd name="f41" fmla="*/ f33 1 f24"/>
                <a:gd name="f42" fmla="*/ f34 1 f25"/>
                <a:gd name="f43" fmla="*/ f35 f15 1"/>
                <a:gd name="f44" fmla="*/ f36 f15 1"/>
                <a:gd name="f45" fmla="*/ f38 f16 1"/>
                <a:gd name="f46" fmla="*/ f37 f16 1"/>
                <a:gd name="f47" fmla="*/ f39 f15 1"/>
                <a:gd name="f48" fmla="*/ f40 f16 1"/>
                <a:gd name="f49" fmla="*/ f41 f15 1"/>
                <a:gd name="f50" fmla="*/ f42 f16 1"/>
              </a:gdLst>
              <a:ahLst/>
              <a:cxnLst>
                <a:cxn ang="3cd4">
                  <a:pos x="hc" y="t"/>
                </a:cxn>
                <a:cxn ang="0">
                  <a:pos x="r" y="vc"/>
                </a:cxn>
                <a:cxn ang="cd4">
                  <a:pos x="hc" y="b"/>
                </a:cxn>
                <a:cxn ang="cd2">
                  <a:pos x="l" y="vc"/>
                </a:cxn>
                <a:cxn ang="f30">
                  <a:pos x="f47" y="f48"/>
                </a:cxn>
                <a:cxn ang="f30">
                  <a:pos x="f49" y="f48"/>
                </a:cxn>
                <a:cxn ang="f30">
                  <a:pos x="f49" y="f50"/>
                </a:cxn>
                <a:cxn ang="f30">
                  <a:pos x="f47" y="f50"/>
                </a:cxn>
                <a:cxn ang="f30">
                  <a:pos x="f47" y="f48"/>
                </a:cxn>
              </a:cxnLst>
              <a:rect l="f43" t="f46" r="f44" b="f45"/>
              <a:pathLst>
                <a:path w="21" h="44">
                  <a:moveTo>
                    <a:pt x="f5" y="f5"/>
                  </a:moveTo>
                  <a:cubicBezTo>
                    <a:pt x="f8" y="f5"/>
                    <a:pt x="f9" y="f5"/>
                    <a:pt x="f6" y="f5"/>
                  </a:cubicBezTo>
                  <a:cubicBezTo>
                    <a:pt x="f6" y="f10"/>
                    <a:pt x="f6" y="f11"/>
                    <a:pt x="f6" y="f7"/>
                  </a:cubicBezTo>
                  <a:cubicBezTo>
                    <a:pt x="f9" y="f7"/>
                    <a:pt x="f8" y="f7"/>
                    <a:pt x="f5" y="f7"/>
                  </a:cubicBezTo>
                  <a:cubicBezTo>
                    <a:pt x="f5" y="f12"/>
                    <a:pt x="f5" y="f13"/>
                    <a:pt x="f5" y="f5"/>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471" name="Freeform 481">
              <a:extLst>
                <a:ext uri="{FF2B5EF4-FFF2-40B4-BE49-F238E27FC236}">
                  <a16:creationId xmlns:a16="http://schemas.microsoft.com/office/drawing/2014/main" id="{57B51F53-B48A-2CB3-B217-031293AC6A91}"/>
                </a:ext>
              </a:extLst>
            </p:cNvPr>
            <p:cNvSpPr/>
            <p:nvPr/>
          </p:nvSpPr>
          <p:spPr>
            <a:xfrm>
              <a:off x="10446361" y="6191521"/>
              <a:ext cx="65086" cy="31747"/>
            </a:xfrm>
            <a:custGeom>
              <a:avLst/>
              <a:gdLst>
                <a:gd name="f0" fmla="val 10800000"/>
                <a:gd name="f1" fmla="val 5400000"/>
                <a:gd name="f2" fmla="val 180"/>
                <a:gd name="f3" fmla="val w"/>
                <a:gd name="f4" fmla="val h"/>
                <a:gd name="f5" fmla="val 0"/>
                <a:gd name="f6" fmla="val 45"/>
                <a:gd name="f7" fmla="val 22"/>
                <a:gd name="f8" fmla="val 3"/>
                <a:gd name="f9" fmla="val 17"/>
                <a:gd name="f10" fmla="val 31"/>
                <a:gd name="f11" fmla="val 7"/>
                <a:gd name="f12" fmla="val 14"/>
                <a:gd name="f13" fmla="val 33"/>
                <a:gd name="f14" fmla="val 11"/>
                <a:gd name="f15" fmla="val 21"/>
                <a:gd name="f16" fmla="val 2"/>
                <a:gd name="f17" fmla="val 15"/>
                <a:gd name="f18" fmla="+- 0 0 -90"/>
                <a:gd name="f19" fmla="*/ f3 1 45"/>
                <a:gd name="f20" fmla="*/ f4 1 22"/>
                <a:gd name="f21" fmla="val f5"/>
                <a:gd name="f22" fmla="val f6"/>
                <a:gd name="f23" fmla="val f7"/>
                <a:gd name="f24" fmla="*/ f18 f0 1"/>
                <a:gd name="f25" fmla="+- f23 0 f21"/>
                <a:gd name="f26" fmla="+- f22 0 f21"/>
                <a:gd name="f27" fmla="*/ f24 1 f2"/>
                <a:gd name="f28" fmla="*/ f26 1 45"/>
                <a:gd name="f29" fmla="*/ f25 1 22"/>
                <a:gd name="f30" fmla="*/ 3 f26 1"/>
                <a:gd name="f31" fmla="*/ 0 f25 1"/>
                <a:gd name="f32" fmla="*/ 45 f26 1"/>
                <a:gd name="f33" fmla="*/ 22 f25 1"/>
                <a:gd name="f34" fmla="*/ 11 f26 1"/>
                <a:gd name="f35" fmla="*/ 21 f25 1"/>
                <a:gd name="f36" fmla="+- f27 0 f1"/>
                <a:gd name="f37" fmla="*/ f30 1 45"/>
                <a:gd name="f38" fmla="*/ f31 1 22"/>
                <a:gd name="f39" fmla="*/ f32 1 45"/>
                <a:gd name="f40" fmla="*/ f33 1 22"/>
                <a:gd name="f41" fmla="*/ f34 1 45"/>
                <a:gd name="f42" fmla="*/ f35 1 22"/>
                <a:gd name="f43" fmla="*/ 0 1 f28"/>
                <a:gd name="f44" fmla="*/ f22 1 f28"/>
                <a:gd name="f45" fmla="*/ 0 1 f29"/>
                <a:gd name="f46" fmla="*/ f23 1 f29"/>
                <a:gd name="f47" fmla="*/ f37 1 f28"/>
                <a:gd name="f48" fmla="*/ f38 1 f29"/>
                <a:gd name="f49" fmla="*/ f39 1 f28"/>
                <a:gd name="f50" fmla="*/ f40 1 f29"/>
                <a:gd name="f51" fmla="*/ f41 1 f28"/>
                <a:gd name="f52" fmla="*/ f42 1 f29"/>
                <a:gd name="f53" fmla="*/ f43 f19 1"/>
                <a:gd name="f54" fmla="*/ f44 f19 1"/>
                <a:gd name="f55" fmla="*/ f46 f20 1"/>
                <a:gd name="f56" fmla="*/ f45 f20 1"/>
                <a:gd name="f57" fmla="*/ f47 f19 1"/>
                <a:gd name="f58" fmla="*/ f48 f20 1"/>
                <a:gd name="f59" fmla="*/ f49 f19 1"/>
                <a:gd name="f60" fmla="*/ f50 f20 1"/>
                <a:gd name="f61" fmla="*/ f51 f19 1"/>
                <a:gd name="f62" fmla="*/ f52 f20 1"/>
              </a:gdLst>
              <a:ahLst/>
              <a:cxnLst>
                <a:cxn ang="3cd4">
                  <a:pos x="hc" y="t"/>
                </a:cxn>
                <a:cxn ang="0">
                  <a:pos x="r" y="vc"/>
                </a:cxn>
                <a:cxn ang="cd4">
                  <a:pos x="hc" y="b"/>
                </a:cxn>
                <a:cxn ang="cd2">
                  <a:pos x="l" y="vc"/>
                </a:cxn>
                <a:cxn ang="f36">
                  <a:pos x="f57" y="f58"/>
                </a:cxn>
                <a:cxn ang="f36">
                  <a:pos x="f59" y="f58"/>
                </a:cxn>
                <a:cxn ang="f36">
                  <a:pos x="f59" y="f60"/>
                </a:cxn>
                <a:cxn ang="f36">
                  <a:pos x="f61" y="f62"/>
                </a:cxn>
                <a:cxn ang="f36">
                  <a:pos x="f57" y="f58"/>
                </a:cxn>
              </a:cxnLst>
              <a:rect l="f53" t="f56" r="f54" b="f55"/>
              <a:pathLst>
                <a:path w="45" h="22">
                  <a:moveTo>
                    <a:pt x="f8" y="f5"/>
                  </a:moveTo>
                  <a:cubicBezTo>
                    <a:pt x="f9" y="f5"/>
                    <a:pt x="f10" y="f5"/>
                    <a:pt x="f6" y="f5"/>
                  </a:cubicBezTo>
                  <a:cubicBezTo>
                    <a:pt x="f6" y="f11"/>
                    <a:pt x="f6" y="f12"/>
                    <a:pt x="f6" y="f7"/>
                  </a:cubicBezTo>
                  <a:cubicBezTo>
                    <a:pt x="f13" y="f7"/>
                    <a:pt x="f7" y="f7"/>
                    <a:pt x="f14" y="f15"/>
                  </a:cubicBezTo>
                  <a:cubicBezTo>
                    <a:pt x="f16" y="f15"/>
                    <a:pt x="f5" y="f17"/>
                    <a:pt x="f8" y="f5"/>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472" name="Freeform 482">
              <a:extLst>
                <a:ext uri="{FF2B5EF4-FFF2-40B4-BE49-F238E27FC236}">
                  <a16:creationId xmlns:a16="http://schemas.microsoft.com/office/drawing/2014/main" id="{DD138E3B-FA73-A57C-5B05-F420EF593E1C}"/>
                </a:ext>
              </a:extLst>
            </p:cNvPr>
            <p:cNvSpPr/>
            <p:nvPr/>
          </p:nvSpPr>
          <p:spPr>
            <a:xfrm>
              <a:off x="10416204" y="6075639"/>
              <a:ext cx="12701" cy="114300"/>
            </a:xfrm>
            <a:custGeom>
              <a:avLst/>
              <a:gdLst>
                <a:gd name="f0" fmla="val 10800000"/>
                <a:gd name="f1" fmla="val 5400000"/>
                <a:gd name="f2" fmla="val 180"/>
                <a:gd name="f3" fmla="val w"/>
                <a:gd name="f4" fmla="val h"/>
                <a:gd name="f5" fmla="val 0"/>
                <a:gd name="f6" fmla="val 9"/>
                <a:gd name="f7" fmla="val 79"/>
                <a:gd name="f8" fmla="val 2"/>
                <a:gd name="f9" fmla="val 75"/>
                <a:gd name="f10" fmla="val 63"/>
                <a:gd name="f11" fmla="val 1"/>
                <a:gd name="f12" fmla="val 51"/>
                <a:gd name="f13" fmla="val 39"/>
                <a:gd name="f14" fmla="val 28"/>
                <a:gd name="f15" fmla="val 16"/>
                <a:gd name="f16" fmla="val 5"/>
                <a:gd name="f17" fmla="val 3"/>
                <a:gd name="f18" fmla="val 6"/>
                <a:gd name="f19" fmla="val 8"/>
                <a:gd name="f20" fmla="val 4"/>
                <a:gd name="f21" fmla="val 52"/>
                <a:gd name="f22" fmla="val 76"/>
                <a:gd name="f23" fmla="val 77"/>
                <a:gd name="f24" fmla="val 7"/>
                <a:gd name="f25" fmla="val 78"/>
                <a:gd name="f26" fmla="+- 0 0 -90"/>
                <a:gd name="f27" fmla="*/ f3 1 9"/>
                <a:gd name="f28" fmla="*/ f4 1 79"/>
                <a:gd name="f29" fmla="val f5"/>
                <a:gd name="f30" fmla="val f6"/>
                <a:gd name="f31" fmla="val f7"/>
                <a:gd name="f32" fmla="*/ f26 f0 1"/>
                <a:gd name="f33" fmla="+- f31 0 f29"/>
                <a:gd name="f34" fmla="+- f30 0 f29"/>
                <a:gd name="f35" fmla="*/ f32 1 f2"/>
                <a:gd name="f36" fmla="*/ f34 1 9"/>
                <a:gd name="f37" fmla="*/ f33 1 79"/>
                <a:gd name="f38" fmla="*/ 2 f34 1"/>
                <a:gd name="f39" fmla="*/ 75 f33 1"/>
                <a:gd name="f40" fmla="*/ 1 f34 1"/>
                <a:gd name="f41" fmla="*/ 39 f33 1"/>
                <a:gd name="f42" fmla="*/ 5 f33 1"/>
                <a:gd name="f43" fmla="*/ 5 f34 1"/>
                <a:gd name="f44" fmla="*/ 0 f33 1"/>
                <a:gd name="f45" fmla="*/ 8 f34 1"/>
                <a:gd name="f46" fmla="*/ 4 f33 1"/>
                <a:gd name="f47" fmla="*/ 76 f33 1"/>
                <a:gd name="f48" fmla="*/ 6 f34 1"/>
                <a:gd name="f49" fmla="*/ 79 f33 1"/>
                <a:gd name="f50" fmla="+- f35 0 f1"/>
                <a:gd name="f51" fmla="*/ f38 1 9"/>
                <a:gd name="f52" fmla="*/ f39 1 79"/>
                <a:gd name="f53" fmla="*/ f40 1 9"/>
                <a:gd name="f54" fmla="*/ f41 1 79"/>
                <a:gd name="f55" fmla="*/ f42 1 79"/>
                <a:gd name="f56" fmla="*/ f43 1 9"/>
                <a:gd name="f57" fmla="*/ f44 1 79"/>
                <a:gd name="f58" fmla="*/ f45 1 9"/>
                <a:gd name="f59" fmla="*/ f46 1 79"/>
                <a:gd name="f60" fmla="*/ f47 1 79"/>
                <a:gd name="f61" fmla="*/ f48 1 9"/>
                <a:gd name="f62" fmla="*/ f49 1 79"/>
                <a:gd name="f63" fmla="*/ 0 1 f36"/>
                <a:gd name="f64" fmla="*/ f30 1 f36"/>
                <a:gd name="f65" fmla="*/ 0 1 f37"/>
                <a:gd name="f66" fmla="*/ f31 1 f37"/>
                <a:gd name="f67" fmla="*/ f51 1 f36"/>
                <a:gd name="f68" fmla="*/ f52 1 f37"/>
                <a:gd name="f69" fmla="*/ f53 1 f36"/>
                <a:gd name="f70" fmla="*/ f54 1 f37"/>
                <a:gd name="f71" fmla="*/ f55 1 f37"/>
                <a:gd name="f72" fmla="*/ f56 1 f36"/>
                <a:gd name="f73" fmla="*/ f57 1 f37"/>
                <a:gd name="f74" fmla="*/ f58 1 f36"/>
                <a:gd name="f75" fmla="*/ f59 1 f37"/>
                <a:gd name="f76" fmla="*/ f60 1 f37"/>
                <a:gd name="f77" fmla="*/ f61 1 f36"/>
                <a:gd name="f78" fmla="*/ f62 1 f37"/>
                <a:gd name="f79" fmla="*/ f63 f27 1"/>
                <a:gd name="f80" fmla="*/ f64 f27 1"/>
                <a:gd name="f81" fmla="*/ f66 f28 1"/>
                <a:gd name="f82" fmla="*/ f65 f28 1"/>
                <a:gd name="f83" fmla="*/ f67 f27 1"/>
                <a:gd name="f84" fmla="*/ f68 f28 1"/>
                <a:gd name="f85" fmla="*/ f69 f27 1"/>
                <a:gd name="f86" fmla="*/ f70 f28 1"/>
                <a:gd name="f87" fmla="*/ f71 f28 1"/>
                <a:gd name="f88" fmla="*/ f72 f27 1"/>
                <a:gd name="f89" fmla="*/ f73 f28 1"/>
                <a:gd name="f90" fmla="*/ f74 f27 1"/>
                <a:gd name="f91" fmla="*/ f75 f28 1"/>
                <a:gd name="f92" fmla="*/ f76 f28 1"/>
                <a:gd name="f93" fmla="*/ f77 f27 1"/>
                <a:gd name="f94" fmla="*/ f78 f28 1"/>
              </a:gdLst>
              <a:ahLst/>
              <a:cxnLst>
                <a:cxn ang="3cd4">
                  <a:pos x="hc" y="t"/>
                </a:cxn>
                <a:cxn ang="0">
                  <a:pos x="r" y="vc"/>
                </a:cxn>
                <a:cxn ang="cd4">
                  <a:pos x="hc" y="b"/>
                </a:cxn>
                <a:cxn ang="cd2">
                  <a:pos x="l" y="vc"/>
                </a:cxn>
                <a:cxn ang="f50">
                  <a:pos x="f83" y="f84"/>
                </a:cxn>
                <a:cxn ang="f50">
                  <a:pos x="f85" y="f86"/>
                </a:cxn>
                <a:cxn ang="f50">
                  <a:pos x="f85" y="f87"/>
                </a:cxn>
                <a:cxn ang="f50">
                  <a:pos x="f88" y="f89"/>
                </a:cxn>
                <a:cxn ang="f50">
                  <a:pos x="f90" y="f91"/>
                </a:cxn>
                <a:cxn ang="f50">
                  <a:pos x="f90" y="f92"/>
                </a:cxn>
                <a:cxn ang="f50">
                  <a:pos x="f93" y="f94"/>
                </a:cxn>
                <a:cxn ang="f50">
                  <a:pos x="f83" y="f84"/>
                </a:cxn>
              </a:cxnLst>
              <a:rect l="f79" t="f82" r="f80" b="f81"/>
              <a:pathLst>
                <a:path w="9" h="79">
                  <a:moveTo>
                    <a:pt x="f8" y="f9"/>
                  </a:moveTo>
                  <a:cubicBezTo>
                    <a:pt x="f8" y="f10"/>
                    <a:pt x="f11" y="f12"/>
                    <a:pt x="f11" y="f13"/>
                  </a:cubicBezTo>
                  <a:cubicBezTo>
                    <a:pt x="f5" y="f14"/>
                    <a:pt x="f5" y="f15"/>
                    <a:pt x="f11" y="f16"/>
                  </a:cubicBezTo>
                  <a:cubicBezTo>
                    <a:pt x="f11" y="f17"/>
                    <a:pt x="f17" y="f11"/>
                    <a:pt x="f16" y="f5"/>
                  </a:cubicBezTo>
                  <a:cubicBezTo>
                    <a:pt x="f18" y="f11"/>
                    <a:pt x="f19" y="f8"/>
                    <a:pt x="f19" y="f20"/>
                  </a:cubicBezTo>
                  <a:cubicBezTo>
                    <a:pt x="f6" y="f14"/>
                    <a:pt x="f6" y="f21"/>
                    <a:pt x="f19" y="f22"/>
                  </a:cubicBezTo>
                  <a:cubicBezTo>
                    <a:pt x="f19" y="f23"/>
                    <a:pt x="f24" y="f25"/>
                    <a:pt x="f18" y="f7"/>
                  </a:cubicBezTo>
                  <a:cubicBezTo>
                    <a:pt x="f16" y="f23"/>
                    <a:pt x="f17" y="f22"/>
                    <a:pt x="f8" y="f9"/>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473" name="Freeform 483">
              <a:extLst>
                <a:ext uri="{FF2B5EF4-FFF2-40B4-BE49-F238E27FC236}">
                  <a16:creationId xmlns:a16="http://schemas.microsoft.com/office/drawing/2014/main" id="{0BC22638-D09E-250C-3303-5403A108D766}"/>
                </a:ext>
              </a:extLst>
            </p:cNvPr>
            <p:cNvSpPr/>
            <p:nvPr/>
          </p:nvSpPr>
          <p:spPr>
            <a:xfrm>
              <a:off x="10547960" y="6262963"/>
              <a:ext cx="44448" cy="39684"/>
            </a:xfrm>
            <a:custGeom>
              <a:avLst/>
              <a:gdLst>
                <a:gd name="f0" fmla="val 10800000"/>
                <a:gd name="f1" fmla="val 5400000"/>
                <a:gd name="f2" fmla="val 180"/>
                <a:gd name="f3" fmla="val w"/>
                <a:gd name="f4" fmla="val h"/>
                <a:gd name="f5" fmla="val 0"/>
                <a:gd name="f6" fmla="val 31"/>
                <a:gd name="f7" fmla="val 28"/>
                <a:gd name="f8" fmla="val 19"/>
                <a:gd name="f9" fmla="val 11"/>
                <a:gd name="f10" fmla="val 2"/>
                <a:gd name="f11" fmla="val 1"/>
                <a:gd name="f12" fmla="val 3"/>
                <a:gd name="f13" fmla="val 4"/>
                <a:gd name="f14" fmla="val 29"/>
                <a:gd name="f15" fmla="val 27"/>
                <a:gd name="f16" fmla="val 18"/>
                <a:gd name="f17" fmla="val 9"/>
                <a:gd name="f18" fmla="val 24"/>
                <a:gd name="f19" fmla="val 15"/>
                <a:gd name="f20" fmla="val 12"/>
                <a:gd name="f21" fmla="val 16"/>
                <a:gd name="f22" fmla="val 14"/>
                <a:gd name="f23" fmla="val 7"/>
                <a:gd name="f24" fmla="val 13"/>
                <a:gd name="f25" fmla="val 17"/>
                <a:gd name="f26" fmla="val 22"/>
                <a:gd name="f27" fmla="+- 0 0 -90"/>
                <a:gd name="f28" fmla="*/ f3 1 31"/>
                <a:gd name="f29" fmla="*/ f4 1 28"/>
                <a:gd name="f30" fmla="val f5"/>
                <a:gd name="f31" fmla="val f6"/>
                <a:gd name="f32" fmla="val f7"/>
                <a:gd name="f33" fmla="*/ f27 f0 1"/>
                <a:gd name="f34" fmla="+- f32 0 f30"/>
                <a:gd name="f35" fmla="+- f31 0 f30"/>
                <a:gd name="f36" fmla="*/ f33 1 f2"/>
                <a:gd name="f37" fmla="*/ f35 1 31"/>
                <a:gd name="f38" fmla="*/ f34 1 28"/>
                <a:gd name="f39" fmla="*/ 0 f35 1"/>
                <a:gd name="f40" fmla="*/ 28 f34 1"/>
                <a:gd name="f41" fmla="*/ 2 f34 1"/>
                <a:gd name="f42" fmla="*/ 4 f35 1"/>
                <a:gd name="f43" fmla="*/ 1 f34 1"/>
                <a:gd name="f44" fmla="*/ 27 f35 1"/>
                <a:gd name="f45" fmla="*/ 24 f35 1"/>
                <a:gd name="f46" fmla="*/ 15 f34 1"/>
                <a:gd name="f47" fmla="*/ 14 f35 1"/>
                <a:gd name="f48" fmla="*/ 9 f34 1"/>
                <a:gd name="f49" fmla="*/ 7 f35 1"/>
                <a:gd name="f50" fmla="*/ 13 f35 1"/>
                <a:gd name="f51" fmla="*/ 22 f34 1"/>
                <a:gd name="f52" fmla="+- f36 0 f1"/>
                <a:gd name="f53" fmla="*/ f39 1 31"/>
                <a:gd name="f54" fmla="*/ f40 1 28"/>
                <a:gd name="f55" fmla="*/ f41 1 28"/>
                <a:gd name="f56" fmla="*/ f42 1 31"/>
                <a:gd name="f57" fmla="*/ f43 1 28"/>
                <a:gd name="f58" fmla="*/ f44 1 31"/>
                <a:gd name="f59" fmla="*/ f45 1 31"/>
                <a:gd name="f60" fmla="*/ f46 1 28"/>
                <a:gd name="f61" fmla="*/ f47 1 31"/>
                <a:gd name="f62" fmla="*/ f48 1 28"/>
                <a:gd name="f63" fmla="*/ f49 1 31"/>
                <a:gd name="f64" fmla="*/ f50 1 31"/>
                <a:gd name="f65" fmla="*/ f51 1 28"/>
                <a:gd name="f66" fmla="*/ 0 1 f37"/>
                <a:gd name="f67" fmla="*/ f31 1 f37"/>
                <a:gd name="f68" fmla="*/ 0 1 f38"/>
                <a:gd name="f69" fmla="*/ f32 1 f38"/>
                <a:gd name="f70" fmla="*/ f53 1 f37"/>
                <a:gd name="f71" fmla="*/ f54 1 f38"/>
                <a:gd name="f72" fmla="*/ f55 1 f38"/>
                <a:gd name="f73" fmla="*/ f56 1 f37"/>
                <a:gd name="f74" fmla="*/ f57 1 f38"/>
                <a:gd name="f75" fmla="*/ f58 1 f37"/>
                <a:gd name="f76" fmla="*/ f59 1 f37"/>
                <a:gd name="f77" fmla="*/ f60 1 f38"/>
                <a:gd name="f78" fmla="*/ f61 1 f37"/>
                <a:gd name="f79" fmla="*/ f62 1 f38"/>
                <a:gd name="f80" fmla="*/ f63 1 f37"/>
                <a:gd name="f81" fmla="*/ f64 1 f37"/>
                <a:gd name="f82" fmla="*/ f65 1 f38"/>
                <a:gd name="f83" fmla="*/ f66 f28 1"/>
                <a:gd name="f84" fmla="*/ f67 f28 1"/>
                <a:gd name="f85" fmla="*/ f69 f29 1"/>
                <a:gd name="f86" fmla="*/ f68 f29 1"/>
                <a:gd name="f87" fmla="*/ f70 f28 1"/>
                <a:gd name="f88" fmla="*/ f71 f29 1"/>
                <a:gd name="f89" fmla="*/ f72 f29 1"/>
                <a:gd name="f90" fmla="*/ f73 f28 1"/>
                <a:gd name="f91" fmla="*/ f74 f29 1"/>
                <a:gd name="f92" fmla="*/ f75 f28 1"/>
                <a:gd name="f93" fmla="*/ f76 f28 1"/>
                <a:gd name="f94" fmla="*/ f77 f29 1"/>
                <a:gd name="f95" fmla="*/ f78 f28 1"/>
                <a:gd name="f96" fmla="*/ f79 f29 1"/>
                <a:gd name="f97" fmla="*/ f80 f28 1"/>
                <a:gd name="f98" fmla="*/ f81 f28 1"/>
                <a:gd name="f99" fmla="*/ f82 f29 1"/>
              </a:gdLst>
              <a:ahLst/>
              <a:cxnLst>
                <a:cxn ang="3cd4">
                  <a:pos x="hc" y="t"/>
                </a:cxn>
                <a:cxn ang="0">
                  <a:pos x="r" y="vc"/>
                </a:cxn>
                <a:cxn ang="cd4">
                  <a:pos x="hc" y="b"/>
                </a:cxn>
                <a:cxn ang="cd2">
                  <a:pos x="l" y="vc"/>
                </a:cxn>
                <a:cxn ang="f52">
                  <a:pos x="f87" y="f88"/>
                </a:cxn>
                <a:cxn ang="f52">
                  <a:pos x="f87" y="f89"/>
                </a:cxn>
                <a:cxn ang="f52">
                  <a:pos x="f90" y="f91"/>
                </a:cxn>
                <a:cxn ang="f52">
                  <a:pos x="f92" y="f88"/>
                </a:cxn>
                <a:cxn ang="f52">
                  <a:pos x="f87" y="f88"/>
                </a:cxn>
                <a:cxn ang="f52">
                  <a:pos x="f93" y="f94"/>
                </a:cxn>
                <a:cxn ang="f52">
                  <a:pos x="f95" y="f96"/>
                </a:cxn>
                <a:cxn ang="f52">
                  <a:pos x="f97" y="f94"/>
                </a:cxn>
                <a:cxn ang="f52">
                  <a:pos x="f98" y="f99"/>
                </a:cxn>
                <a:cxn ang="f52">
                  <a:pos x="f93" y="f94"/>
                </a:cxn>
              </a:cxnLst>
              <a:rect l="f83" t="f86" r="f84" b="f85"/>
              <a:pathLst>
                <a:path w="31" h="28">
                  <a:moveTo>
                    <a:pt x="f5" y="f7"/>
                  </a:moveTo>
                  <a:cubicBezTo>
                    <a:pt x="f5" y="f8"/>
                    <a:pt x="f5" y="f9"/>
                    <a:pt x="f5" y="f10"/>
                  </a:cubicBezTo>
                  <a:cubicBezTo>
                    <a:pt x="f11" y="f10"/>
                    <a:pt x="f12" y="f11"/>
                    <a:pt x="f13" y="f11"/>
                  </a:cubicBezTo>
                  <a:cubicBezTo>
                    <a:pt x="f14" y="f5"/>
                    <a:pt x="f6" y="f10"/>
                    <a:pt x="f15" y="f7"/>
                  </a:cubicBezTo>
                  <a:cubicBezTo>
                    <a:pt x="f16" y="f7"/>
                    <a:pt x="f17" y="f7"/>
                    <a:pt x="f5" y="f7"/>
                  </a:cubicBezTo>
                  <a:close/>
                  <a:moveTo>
                    <a:pt x="f18" y="f19"/>
                  </a:moveTo>
                  <a:cubicBezTo>
                    <a:pt x="f8" y="f20"/>
                    <a:pt x="f21" y="f17"/>
                    <a:pt x="f22" y="f17"/>
                  </a:cubicBezTo>
                  <a:cubicBezTo>
                    <a:pt x="f9" y="f17"/>
                    <a:pt x="f23" y="f24"/>
                    <a:pt x="f23" y="f19"/>
                  </a:cubicBezTo>
                  <a:cubicBezTo>
                    <a:pt x="f23" y="f25"/>
                    <a:pt x="f9" y="f26"/>
                    <a:pt x="f24" y="f26"/>
                  </a:cubicBezTo>
                  <a:cubicBezTo>
                    <a:pt x="f21" y="f26"/>
                    <a:pt x="f8" y="f16"/>
                    <a:pt x="f18" y="f19"/>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474" name="Freeform 484">
              <a:extLst>
                <a:ext uri="{FF2B5EF4-FFF2-40B4-BE49-F238E27FC236}">
                  <a16:creationId xmlns:a16="http://schemas.microsoft.com/office/drawing/2014/main" id="{BE8B58C5-E667-5AAD-94C1-8F8AFFE04F58}"/>
                </a:ext>
              </a:extLst>
            </p:cNvPr>
            <p:cNvSpPr/>
            <p:nvPr/>
          </p:nvSpPr>
          <p:spPr>
            <a:xfrm>
              <a:off x="10478109" y="6266136"/>
              <a:ext cx="39684" cy="36511"/>
            </a:xfrm>
            <a:custGeom>
              <a:avLst/>
              <a:gdLst>
                <a:gd name="f0" fmla="val 10800000"/>
                <a:gd name="f1" fmla="val 5400000"/>
                <a:gd name="f2" fmla="val 180"/>
                <a:gd name="f3" fmla="val w"/>
                <a:gd name="f4" fmla="val h"/>
                <a:gd name="f5" fmla="val 0"/>
                <a:gd name="f6" fmla="val 27"/>
                <a:gd name="f7" fmla="val 26"/>
                <a:gd name="f8" fmla="val 9"/>
                <a:gd name="f9" fmla="val 18"/>
                <a:gd name="f10" fmla="val 17"/>
                <a:gd name="f11" fmla="val 23"/>
                <a:gd name="f12" fmla="val 13"/>
                <a:gd name="f13" fmla="val 19"/>
                <a:gd name="f14" fmla="val 10"/>
                <a:gd name="f15" fmla="val 7"/>
                <a:gd name="f16" fmla="val 14"/>
                <a:gd name="f17" fmla="val 12"/>
                <a:gd name="f18" fmla="val 11"/>
                <a:gd name="f19" fmla="val 8"/>
                <a:gd name="f20" fmla="val 15"/>
                <a:gd name="f21" fmla="val 20"/>
                <a:gd name="f22" fmla="val 16"/>
                <a:gd name="f23" fmla="+- 0 0 -90"/>
                <a:gd name="f24" fmla="*/ f3 1 27"/>
                <a:gd name="f25" fmla="*/ f4 1 26"/>
                <a:gd name="f26" fmla="val f5"/>
                <a:gd name="f27" fmla="val f6"/>
                <a:gd name="f28" fmla="val f7"/>
                <a:gd name="f29" fmla="*/ f23 f0 1"/>
                <a:gd name="f30" fmla="+- f28 0 f26"/>
                <a:gd name="f31" fmla="+- f27 0 f26"/>
                <a:gd name="f32" fmla="*/ f29 1 f2"/>
                <a:gd name="f33" fmla="*/ f31 1 27"/>
                <a:gd name="f34" fmla="*/ f30 1 26"/>
                <a:gd name="f35" fmla="*/ 0 f31 1"/>
                <a:gd name="f36" fmla="*/ 0 f30 1"/>
                <a:gd name="f37" fmla="*/ 27 f31 1"/>
                <a:gd name="f38" fmla="*/ 26 f30 1"/>
                <a:gd name="f39" fmla="*/ 23 f31 1"/>
                <a:gd name="f40" fmla="*/ 13 f30 1"/>
                <a:gd name="f41" fmla="*/ 14 f31 1"/>
                <a:gd name="f42" fmla="*/ 7 f30 1"/>
                <a:gd name="f43" fmla="*/ 8 f31 1"/>
                <a:gd name="f44" fmla="*/ 12 f30 1"/>
                <a:gd name="f45" fmla="*/ 20 f30 1"/>
                <a:gd name="f46" fmla="+- f32 0 f1"/>
                <a:gd name="f47" fmla="*/ f35 1 27"/>
                <a:gd name="f48" fmla="*/ f36 1 26"/>
                <a:gd name="f49" fmla="*/ f37 1 27"/>
                <a:gd name="f50" fmla="*/ f38 1 26"/>
                <a:gd name="f51" fmla="*/ f39 1 27"/>
                <a:gd name="f52" fmla="*/ f40 1 26"/>
                <a:gd name="f53" fmla="*/ f41 1 27"/>
                <a:gd name="f54" fmla="*/ f42 1 26"/>
                <a:gd name="f55" fmla="*/ f43 1 27"/>
                <a:gd name="f56" fmla="*/ f44 1 26"/>
                <a:gd name="f57" fmla="*/ f45 1 26"/>
                <a:gd name="f58" fmla="*/ 0 1 f33"/>
                <a:gd name="f59" fmla="*/ f27 1 f33"/>
                <a:gd name="f60" fmla="*/ 0 1 f34"/>
                <a:gd name="f61" fmla="*/ f28 1 f34"/>
                <a:gd name="f62" fmla="*/ f47 1 f33"/>
                <a:gd name="f63" fmla="*/ f48 1 f34"/>
                <a:gd name="f64" fmla="*/ f49 1 f33"/>
                <a:gd name="f65" fmla="*/ f50 1 f34"/>
                <a:gd name="f66" fmla="*/ f51 1 f33"/>
                <a:gd name="f67" fmla="*/ f52 1 f34"/>
                <a:gd name="f68" fmla="*/ f53 1 f33"/>
                <a:gd name="f69" fmla="*/ f54 1 f34"/>
                <a:gd name="f70" fmla="*/ f55 1 f33"/>
                <a:gd name="f71" fmla="*/ f56 1 f34"/>
                <a:gd name="f72" fmla="*/ f57 1 f34"/>
                <a:gd name="f73" fmla="*/ f58 f24 1"/>
                <a:gd name="f74" fmla="*/ f59 f24 1"/>
                <a:gd name="f75" fmla="*/ f61 f25 1"/>
                <a:gd name="f76" fmla="*/ f60 f25 1"/>
                <a:gd name="f77" fmla="*/ f62 f24 1"/>
                <a:gd name="f78" fmla="*/ f63 f25 1"/>
                <a:gd name="f79" fmla="*/ f64 f24 1"/>
                <a:gd name="f80" fmla="*/ f65 f25 1"/>
                <a:gd name="f81" fmla="*/ f66 f24 1"/>
                <a:gd name="f82" fmla="*/ f67 f25 1"/>
                <a:gd name="f83" fmla="*/ f68 f24 1"/>
                <a:gd name="f84" fmla="*/ f69 f25 1"/>
                <a:gd name="f85" fmla="*/ f70 f24 1"/>
                <a:gd name="f86" fmla="*/ f71 f25 1"/>
                <a:gd name="f87" fmla="*/ f72 f25 1"/>
              </a:gdLst>
              <a:ahLst/>
              <a:cxnLst>
                <a:cxn ang="3cd4">
                  <a:pos x="hc" y="t"/>
                </a:cxn>
                <a:cxn ang="0">
                  <a:pos x="r" y="vc"/>
                </a:cxn>
                <a:cxn ang="cd4">
                  <a:pos x="hc" y="b"/>
                </a:cxn>
                <a:cxn ang="cd2">
                  <a:pos x="l" y="vc"/>
                </a:cxn>
                <a:cxn ang="f46">
                  <a:pos x="f77" y="f78"/>
                </a:cxn>
                <a:cxn ang="f46">
                  <a:pos x="f79" y="f78"/>
                </a:cxn>
                <a:cxn ang="f46">
                  <a:pos x="f79" y="f80"/>
                </a:cxn>
                <a:cxn ang="f46">
                  <a:pos x="f77" y="f80"/>
                </a:cxn>
                <a:cxn ang="f46">
                  <a:pos x="f77" y="f78"/>
                </a:cxn>
                <a:cxn ang="f46">
                  <a:pos x="f81" y="f82"/>
                </a:cxn>
                <a:cxn ang="f46">
                  <a:pos x="f83" y="f84"/>
                </a:cxn>
                <a:cxn ang="f46">
                  <a:pos x="f85" y="f86"/>
                </a:cxn>
                <a:cxn ang="f46">
                  <a:pos x="f83" y="f87"/>
                </a:cxn>
                <a:cxn ang="f46">
                  <a:pos x="f81" y="f82"/>
                </a:cxn>
              </a:cxnLst>
              <a:rect l="f73" t="f76" r="f74" b="f75"/>
              <a:pathLst>
                <a:path w="27" h="26">
                  <a:moveTo>
                    <a:pt x="f5" y="f5"/>
                  </a:moveTo>
                  <a:cubicBezTo>
                    <a:pt x="f8" y="f5"/>
                    <a:pt x="f9" y="f5"/>
                    <a:pt x="f6" y="f5"/>
                  </a:cubicBezTo>
                  <a:cubicBezTo>
                    <a:pt x="f6" y="f8"/>
                    <a:pt x="f6" y="f10"/>
                    <a:pt x="f6" y="f7"/>
                  </a:cubicBezTo>
                  <a:cubicBezTo>
                    <a:pt x="f9" y="f7"/>
                    <a:pt x="f8" y="f7"/>
                    <a:pt x="f5" y="f7"/>
                  </a:cubicBezTo>
                  <a:cubicBezTo>
                    <a:pt x="f5" y="f10"/>
                    <a:pt x="f5" y="f8"/>
                    <a:pt x="f5" y="f5"/>
                  </a:cubicBezTo>
                  <a:close/>
                  <a:moveTo>
                    <a:pt x="f11" y="f12"/>
                  </a:moveTo>
                  <a:cubicBezTo>
                    <a:pt x="f13" y="f14"/>
                    <a:pt x="f10" y="f15"/>
                    <a:pt x="f16" y="f15"/>
                  </a:cubicBezTo>
                  <a:cubicBezTo>
                    <a:pt x="f17" y="f15"/>
                    <a:pt x="f15" y="f18"/>
                    <a:pt x="f19" y="f17"/>
                  </a:cubicBezTo>
                  <a:cubicBezTo>
                    <a:pt x="f8" y="f20"/>
                    <a:pt x="f17" y="f13"/>
                    <a:pt x="f16" y="f21"/>
                  </a:cubicBezTo>
                  <a:cubicBezTo>
                    <a:pt x="f22" y="f21"/>
                    <a:pt x="f13" y="f22"/>
                    <a:pt x="f11" y="f12"/>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475" name="Freeform 485">
              <a:extLst>
                <a:ext uri="{FF2B5EF4-FFF2-40B4-BE49-F238E27FC236}">
                  <a16:creationId xmlns:a16="http://schemas.microsoft.com/office/drawing/2014/main" id="{128ED917-5ADD-6A70-30C6-F35608347574}"/>
                </a:ext>
              </a:extLst>
            </p:cNvPr>
            <p:cNvSpPr/>
            <p:nvPr/>
          </p:nvSpPr>
          <p:spPr>
            <a:xfrm>
              <a:off x="10416204" y="6266136"/>
              <a:ext cx="38103" cy="36511"/>
            </a:xfrm>
            <a:custGeom>
              <a:avLst/>
              <a:gdLst>
                <a:gd name="f0" fmla="val 10800000"/>
                <a:gd name="f1" fmla="val 5400000"/>
                <a:gd name="f2" fmla="val 180"/>
                <a:gd name="f3" fmla="val w"/>
                <a:gd name="f4" fmla="val h"/>
                <a:gd name="f5" fmla="val 0"/>
                <a:gd name="f6" fmla="val 26"/>
                <a:gd name="f7" fmla="val 17"/>
                <a:gd name="f8" fmla="val 9"/>
                <a:gd name="f9" fmla="val 8"/>
                <a:gd name="f10" fmla="val 18"/>
                <a:gd name="f11" fmla="val 23"/>
                <a:gd name="f12" fmla="val 13"/>
                <a:gd name="f13" fmla="val 19"/>
                <a:gd name="f14" fmla="val 10"/>
                <a:gd name="f15" fmla="val 16"/>
                <a:gd name="f16" fmla="val 7"/>
                <a:gd name="f17" fmla="val 11"/>
                <a:gd name="f18" fmla="val 15"/>
                <a:gd name="f19" fmla="val 14"/>
                <a:gd name="f20" fmla="val 20"/>
                <a:gd name="f21" fmla="+- 0 0 -90"/>
                <a:gd name="f22" fmla="*/ f3 1 26"/>
                <a:gd name="f23" fmla="*/ f4 1 26"/>
                <a:gd name="f24" fmla="val f5"/>
                <a:gd name="f25" fmla="val f6"/>
                <a:gd name="f26" fmla="*/ f21 f0 1"/>
                <a:gd name="f27" fmla="+- f25 0 f24"/>
                <a:gd name="f28" fmla="*/ f26 1 f2"/>
                <a:gd name="f29" fmla="*/ f27 1 26"/>
                <a:gd name="f30" fmla="*/ 0 f27 1"/>
                <a:gd name="f31" fmla="*/ 26 f27 1"/>
                <a:gd name="f32" fmla="*/ 23 f27 1"/>
                <a:gd name="f33" fmla="*/ 13 f27 1"/>
                <a:gd name="f34" fmla="*/ 7 f27 1"/>
                <a:gd name="f35" fmla="*/ 14 f27 1"/>
                <a:gd name="f36" fmla="*/ 20 f27 1"/>
                <a:gd name="f37" fmla="+- f28 0 f1"/>
                <a:gd name="f38" fmla="*/ f30 1 26"/>
                <a:gd name="f39" fmla="*/ f31 1 26"/>
                <a:gd name="f40" fmla="*/ f32 1 26"/>
                <a:gd name="f41" fmla="*/ f33 1 26"/>
                <a:gd name="f42" fmla="*/ f34 1 26"/>
                <a:gd name="f43" fmla="*/ f35 1 26"/>
                <a:gd name="f44" fmla="*/ f36 1 26"/>
                <a:gd name="f45" fmla="*/ 0 1 f29"/>
                <a:gd name="f46" fmla="*/ f25 1 f29"/>
                <a:gd name="f47" fmla="*/ f38 1 f29"/>
                <a:gd name="f48" fmla="*/ f39 1 f29"/>
                <a:gd name="f49" fmla="*/ f40 1 f29"/>
                <a:gd name="f50" fmla="*/ f41 1 f29"/>
                <a:gd name="f51" fmla="*/ f42 1 f29"/>
                <a:gd name="f52" fmla="*/ f43 1 f29"/>
                <a:gd name="f53" fmla="*/ f44 1 f29"/>
                <a:gd name="f54" fmla="*/ f45 f22 1"/>
                <a:gd name="f55" fmla="*/ f46 f22 1"/>
                <a:gd name="f56" fmla="*/ f46 f23 1"/>
                <a:gd name="f57" fmla="*/ f45 f23 1"/>
                <a:gd name="f58" fmla="*/ f47 f22 1"/>
                <a:gd name="f59" fmla="*/ f48 f23 1"/>
                <a:gd name="f60" fmla="*/ f47 f23 1"/>
                <a:gd name="f61" fmla="*/ f48 f22 1"/>
                <a:gd name="f62" fmla="*/ f49 f22 1"/>
                <a:gd name="f63" fmla="*/ f50 f23 1"/>
                <a:gd name="f64" fmla="*/ f50 f22 1"/>
                <a:gd name="f65" fmla="*/ f51 f23 1"/>
                <a:gd name="f66" fmla="*/ f51 f22 1"/>
                <a:gd name="f67" fmla="*/ f52 f22 1"/>
                <a:gd name="f68" fmla="*/ f53 f23 1"/>
              </a:gdLst>
              <a:ahLst/>
              <a:cxnLst>
                <a:cxn ang="3cd4">
                  <a:pos x="hc" y="t"/>
                </a:cxn>
                <a:cxn ang="0">
                  <a:pos x="r" y="vc"/>
                </a:cxn>
                <a:cxn ang="cd4">
                  <a:pos x="hc" y="b"/>
                </a:cxn>
                <a:cxn ang="cd2">
                  <a:pos x="l" y="vc"/>
                </a:cxn>
                <a:cxn ang="f37">
                  <a:pos x="f58" y="f59"/>
                </a:cxn>
                <a:cxn ang="f37">
                  <a:pos x="f58" y="f60"/>
                </a:cxn>
                <a:cxn ang="f37">
                  <a:pos x="f61" y="f60"/>
                </a:cxn>
                <a:cxn ang="f37">
                  <a:pos x="f61" y="f59"/>
                </a:cxn>
                <a:cxn ang="f37">
                  <a:pos x="f58" y="f59"/>
                </a:cxn>
                <a:cxn ang="f37">
                  <a:pos x="f62" y="f63"/>
                </a:cxn>
                <a:cxn ang="f37">
                  <a:pos x="f64" y="f65"/>
                </a:cxn>
                <a:cxn ang="f37">
                  <a:pos x="f66" y="f63"/>
                </a:cxn>
                <a:cxn ang="f37">
                  <a:pos x="f67" y="f68"/>
                </a:cxn>
                <a:cxn ang="f37">
                  <a:pos x="f62" y="f63"/>
                </a:cxn>
              </a:cxnLst>
              <a:rect l="f54" t="f57" r="f55" b="f56"/>
              <a:pathLst>
                <a:path w="26" h="26">
                  <a:moveTo>
                    <a:pt x="f5" y="f6"/>
                  </a:moveTo>
                  <a:cubicBezTo>
                    <a:pt x="f5" y="f7"/>
                    <a:pt x="f5" y="f8"/>
                    <a:pt x="f5" y="f5"/>
                  </a:cubicBezTo>
                  <a:cubicBezTo>
                    <a:pt x="f8" y="f5"/>
                    <a:pt x="f7" y="f5"/>
                    <a:pt x="f6" y="f5"/>
                  </a:cubicBezTo>
                  <a:cubicBezTo>
                    <a:pt x="f6" y="f9"/>
                    <a:pt x="f6" y="f7"/>
                    <a:pt x="f6" y="f6"/>
                  </a:cubicBezTo>
                  <a:cubicBezTo>
                    <a:pt x="f10" y="f6"/>
                    <a:pt x="f8" y="f6"/>
                    <a:pt x="f5" y="f6"/>
                  </a:cubicBezTo>
                  <a:close/>
                  <a:moveTo>
                    <a:pt x="f11" y="f12"/>
                  </a:moveTo>
                  <a:cubicBezTo>
                    <a:pt x="f13" y="f14"/>
                    <a:pt x="f15" y="f16"/>
                    <a:pt x="f12" y="f16"/>
                  </a:cubicBezTo>
                  <a:cubicBezTo>
                    <a:pt x="f17" y="f16"/>
                    <a:pt x="f8" y="f17"/>
                    <a:pt x="f16" y="f12"/>
                  </a:cubicBezTo>
                  <a:cubicBezTo>
                    <a:pt x="f8" y="f18"/>
                    <a:pt x="f17" y="f13"/>
                    <a:pt x="f19" y="f20"/>
                  </a:cubicBezTo>
                  <a:cubicBezTo>
                    <a:pt x="f15" y="f20"/>
                    <a:pt x="f13" y="f15"/>
                    <a:pt x="f11" y="f12"/>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476" name="Freeform 486">
              <a:extLst>
                <a:ext uri="{FF2B5EF4-FFF2-40B4-BE49-F238E27FC236}">
                  <a16:creationId xmlns:a16="http://schemas.microsoft.com/office/drawing/2014/main" id="{A5A97528-5E14-06B7-9D0D-A80BCFBF0B64}"/>
                </a:ext>
              </a:extLst>
            </p:cNvPr>
            <p:cNvSpPr/>
            <p:nvPr/>
          </p:nvSpPr>
          <p:spPr>
            <a:xfrm>
              <a:off x="10628921" y="6201049"/>
              <a:ext cx="31747" cy="30166"/>
            </a:xfrm>
            <a:custGeom>
              <a:avLst/>
              <a:gdLst>
                <a:gd name="f0" fmla="val 10800000"/>
                <a:gd name="f1" fmla="val 5400000"/>
                <a:gd name="f2" fmla="val 180"/>
                <a:gd name="f3" fmla="val w"/>
                <a:gd name="f4" fmla="val h"/>
                <a:gd name="f5" fmla="val 0"/>
                <a:gd name="f6" fmla="val 22"/>
                <a:gd name="f7" fmla="val 21"/>
                <a:gd name="f8" fmla="val 14"/>
                <a:gd name="f9" fmla="val 7"/>
                <a:gd name="f10" fmla="val 13"/>
                <a:gd name="f11" fmla="val 15"/>
                <a:gd name="f12" fmla="val 8"/>
                <a:gd name="f13" fmla="+- 0 0 -90"/>
                <a:gd name="f14" fmla="*/ f3 1 22"/>
                <a:gd name="f15" fmla="*/ f4 1 21"/>
                <a:gd name="f16" fmla="val f5"/>
                <a:gd name="f17" fmla="val f6"/>
                <a:gd name="f18" fmla="val f7"/>
                <a:gd name="f19" fmla="*/ f13 f0 1"/>
                <a:gd name="f20" fmla="+- f18 0 f16"/>
                <a:gd name="f21" fmla="+- f17 0 f16"/>
                <a:gd name="f22" fmla="*/ f19 1 f2"/>
                <a:gd name="f23" fmla="*/ f21 1 22"/>
                <a:gd name="f24" fmla="*/ f20 1 21"/>
                <a:gd name="f25" fmla="*/ 0 f21 1"/>
                <a:gd name="f26" fmla="*/ 21 f20 1"/>
                <a:gd name="f27" fmla="*/ 0 f20 1"/>
                <a:gd name="f28" fmla="*/ 22 f21 1"/>
                <a:gd name="f29" fmla="+- f22 0 f1"/>
                <a:gd name="f30" fmla="*/ f25 1 22"/>
                <a:gd name="f31" fmla="*/ f26 1 21"/>
                <a:gd name="f32" fmla="*/ f27 1 21"/>
                <a:gd name="f33" fmla="*/ f28 1 22"/>
                <a:gd name="f34" fmla="*/ 0 1 f23"/>
                <a:gd name="f35" fmla="*/ f17 1 f23"/>
                <a:gd name="f36" fmla="*/ 0 1 f24"/>
                <a:gd name="f37" fmla="*/ f18 1 f24"/>
                <a:gd name="f38" fmla="*/ f30 1 f23"/>
                <a:gd name="f39" fmla="*/ f31 1 f24"/>
                <a:gd name="f40" fmla="*/ f32 1 f24"/>
                <a:gd name="f41" fmla="*/ f33 1 f23"/>
                <a:gd name="f42" fmla="*/ f34 f14 1"/>
                <a:gd name="f43" fmla="*/ f35 f14 1"/>
                <a:gd name="f44" fmla="*/ f37 f15 1"/>
                <a:gd name="f45" fmla="*/ f36 f15 1"/>
                <a:gd name="f46" fmla="*/ f38 f14 1"/>
                <a:gd name="f47" fmla="*/ f39 f15 1"/>
                <a:gd name="f48" fmla="*/ f40 f15 1"/>
                <a:gd name="f49" fmla="*/ f41 f14 1"/>
              </a:gdLst>
              <a:ahLst/>
              <a:cxnLst>
                <a:cxn ang="3cd4">
                  <a:pos x="hc" y="t"/>
                </a:cxn>
                <a:cxn ang="0">
                  <a:pos x="r" y="vc"/>
                </a:cxn>
                <a:cxn ang="cd4">
                  <a:pos x="hc" y="b"/>
                </a:cxn>
                <a:cxn ang="cd2">
                  <a:pos x="l" y="vc"/>
                </a:cxn>
                <a:cxn ang="f29">
                  <a:pos x="f46" y="f47"/>
                </a:cxn>
                <a:cxn ang="f29">
                  <a:pos x="f46" y="f48"/>
                </a:cxn>
                <a:cxn ang="f29">
                  <a:pos x="f49" y="f48"/>
                </a:cxn>
                <a:cxn ang="f29">
                  <a:pos x="f49" y="f47"/>
                </a:cxn>
                <a:cxn ang="f29">
                  <a:pos x="f46" y="f47"/>
                </a:cxn>
              </a:cxnLst>
              <a:rect l="f42" t="f45" r="f43" b="f44"/>
              <a:pathLst>
                <a:path w="22" h="21">
                  <a:moveTo>
                    <a:pt x="f5" y="f7"/>
                  </a:moveTo>
                  <a:cubicBezTo>
                    <a:pt x="f5" y="f8"/>
                    <a:pt x="f5" y="f9"/>
                    <a:pt x="f5" y="f5"/>
                  </a:cubicBezTo>
                  <a:cubicBezTo>
                    <a:pt x="f9" y="f5"/>
                    <a:pt x="f8" y="f5"/>
                    <a:pt x="f6" y="f5"/>
                  </a:cubicBezTo>
                  <a:cubicBezTo>
                    <a:pt x="f6" y="f9"/>
                    <a:pt x="f6" y="f10"/>
                    <a:pt x="f6" y="f7"/>
                  </a:cubicBezTo>
                  <a:cubicBezTo>
                    <a:pt x="f11" y="f7"/>
                    <a:pt x="f12" y="f7"/>
                    <a:pt x="f5" y="f7"/>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477" name="Freeform 487">
              <a:extLst>
                <a:ext uri="{FF2B5EF4-FFF2-40B4-BE49-F238E27FC236}">
                  <a16:creationId xmlns:a16="http://schemas.microsoft.com/office/drawing/2014/main" id="{7A532155-40B0-DB2C-4865-32CE736FD073}"/>
                </a:ext>
              </a:extLst>
            </p:cNvPr>
            <p:cNvSpPr/>
            <p:nvPr/>
          </p:nvSpPr>
          <p:spPr>
            <a:xfrm>
              <a:off x="10417786" y="6185175"/>
              <a:ext cx="9528" cy="50804"/>
            </a:xfrm>
            <a:custGeom>
              <a:avLst/>
              <a:gdLst>
                <a:gd name="f0" fmla="val 10800000"/>
                <a:gd name="f1" fmla="val 5400000"/>
                <a:gd name="f2" fmla="val 180"/>
                <a:gd name="f3" fmla="val w"/>
                <a:gd name="f4" fmla="val h"/>
                <a:gd name="f5" fmla="val 0"/>
                <a:gd name="f6" fmla="val 7"/>
                <a:gd name="f7" fmla="val 36"/>
                <a:gd name="f8" fmla="val 1"/>
                <a:gd name="f9" fmla="val 2"/>
                <a:gd name="f10" fmla="val 4"/>
                <a:gd name="f11" fmla="val 5"/>
                <a:gd name="f12" fmla="val 6"/>
                <a:gd name="f13" fmla="val 13"/>
                <a:gd name="f14" fmla="val 23"/>
                <a:gd name="f15" fmla="val 32"/>
                <a:gd name="f16" fmla="val 33"/>
                <a:gd name="f17" fmla="val 35"/>
                <a:gd name="f18" fmla="val 21"/>
                <a:gd name="f19" fmla="val 10"/>
                <a:gd name="f20" fmla="+- 0 0 -90"/>
                <a:gd name="f21" fmla="*/ f3 1 7"/>
                <a:gd name="f22" fmla="*/ f4 1 36"/>
                <a:gd name="f23" fmla="val f5"/>
                <a:gd name="f24" fmla="val f6"/>
                <a:gd name="f25" fmla="val f7"/>
                <a:gd name="f26" fmla="*/ f20 f0 1"/>
                <a:gd name="f27" fmla="+- f25 0 f23"/>
                <a:gd name="f28" fmla="+- f24 0 f23"/>
                <a:gd name="f29" fmla="*/ f26 1 f2"/>
                <a:gd name="f30" fmla="*/ f28 1 7"/>
                <a:gd name="f31" fmla="*/ f27 1 36"/>
                <a:gd name="f32" fmla="*/ 1 f28 1"/>
                <a:gd name="f33" fmla="*/ 0 f27 1"/>
                <a:gd name="f34" fmla="*/ 5 f28 1"/>
                <a:gd name="f35" fmla="*/ 4 f27 1"/>
                <a:gd name="f36" fmla="*/ 7 f28 1"/>
                <a:gd name="f37" fmla="*/ 32 f27 1"/>
                <a:gd name="f38" fmla="*/ 4 f28 1"/>
                <a:gd name="f39" fmla="*/ 36 f27 1"/>
                <a:gd name="f40" fmla="*/ 0 f28 1"/>
                <a:gd name="f41" fmla="+- f29 0 f1"/>
                <a:gd name="f42" fmla="*/ f32 1 7"/>
                <a:gd name="f43" fmla="*/ f33 1 36"/>
                <a:gd name="f44" fmla="*/ f34 1 7"/>
                <a:gd name="f45" fmla="*/ f35 1 36"/>
                <a:gd name="f46" fmla="*/ f36 1 7"/>
                <a:gd name="f47" fmla="*/ f37 1 36"/>
                <a:gd name="f48" fmla="*/ f38 1 7"/>
                <a:gd name="f49" fmla="*/ f39 1 36"/>
                <a:gd name="f50" fmla="*/ f40 1 7"/>
                <a:gd name="f51" fmla="*/ 0 1 f30"/>
                <a:gd name="f52" fmla="*/ f24 1 f30"/>
                <a:gd name="f53" fmla="*/ 0 1 f31"/>
                <a:gd name="f54" fmla="*/ f25 1 f31"/>
                <a:gd name="f55" fmla="*/ f42 1 f30"/>
                <a:gd name="f56" fmla="*/ f43 1 f31"/>
                <a:gd name="f57" fmla="*/ f44 1 f30"/>
                <a:gd name="f58" fmla="*/ f45 1 f31"/>
                <a:gd name="f59" fmla="*/ f46 1 f30"/>
                <a:gd name="f60" fmla="*/ f47 1 f31"/>
                <a:gd name="f61" fmla="*/ f48 1 f30"/>
                <a:gd name="f62" fmla="*/ f49 1 f31"/>
                <a:gd name="f63" fmla="*/ f50 1 f30"/>
                <a:gd name="f64" fmla="*/ f51 f21 1"/>
                <a:gd name="f65" fmla="*/ f52 f21 1"/>
                <a:gd name="f66" fmla="*/ f54 f22 1"/>
                <a:gd name="f67" fmla="*/ f53 f22 1"/>
                <a:gd name="f68" fmla="*/ f55 f21 1"/>
                <a:gd name="f69" fmla="*/ f56 f22 1"/>
                <a:gd name="f70" fmla="*/ f57 f21 1"/>
                <a:gd name="f71" fmla="*/ f58 f22 1"/>
                <a:gd name="f72" fmla="*/ f59 f21 1"/>
                <a:gd name="f73" fmla="*/ f60 f22 1"/>
                <a:gd name="f74" fmla="*/ f61 f21 1"/>
                <a:gd name="f75" fmla="*/ f62 f22 1"/>
                <a:gd name="f76" fmla="*/ f63 f21 1"/>
              </a:gdLst>
              <a:ahLst/>
              <a:cxnLst>
                <a:cxn ang="3cd4">
                  <a:pos x="hc" y="t"/>
                </a:cxn>
                <a:cxn ang="0">
                  <a:pos x="r" y="vc"/>
                </a:cxn>
                <a:cxn ang="cd4">
                  <a:pos x="hc" y="b"/>
                </a:cxn>
                <a:cxn ang="cd2">
                  <a:pos x="l" y="vc"/>
                </a:cxn>
                <a:cxn ang="f41">
                  <a:pos x="f68" y="f69"/>
                </a:cxn>
                <a:cxn ang="f41">
                  <a:pos x="f70" y="f71"/>
                </a:cxn>
                <a:cxn ang="f41">
                  <a:pos x="f72" y="f73"/>
                </a:cxn>
                <a:cxn ang="f41">
                  <a:pos x="f74" y="f75"/>
                </a:cxn>
                <a:cxn ang="f41">
                  <a:pos x="f76" y="f73"/>
                </a:cxn>
                <a:cxn ang="f41">
                  <a:pos x="f68" y="f69"/>
                </a:cxn>
              </a:cxnLst>
              <a:rect l="f64" t="f67" r="f65" b="f66"/>
              <a:pathLst>
                <a:path w="7" h="36">
                  <a:moveTo>
                    <a:pt x="f8" y="f5"/>
                  </a:moveTo>
                  <a:cubicBezTo>
                    <a:pt x="f9" y="f8"/>
                    <a:pt x="f10" y="f9"/>
                    <a:pt x="f11" y="f10"/>
                  </a:cubicBezTo>
                  <a:cubicBezTo>
                    <a:pt x="f12" y="f13"/>
                    <a:pt x="f6" y="f14"/>
                    <a:pt x="f6" y="f15"/>
                  </a:cubicBezTo>
                  <a:cubicBezTo>
                    <a:pt x="f6" y="f16"/>
                    <a:pt x="f10" y="f7"/>
                    <a:pt x="f10" y="f7"/>
                  </a:cubicBezTo>
                  <a:cubicBezTo>
                    <a:pt x="f9" y="f17"/>
                    <a:pt x="f5" y="f16"/>
                    <a:pt x="f5" y="f15"/>
                  </a:cubicBezTo>
                  <a:cubicBezTo>
                    <a:pt x="f5" y="f18"/>
                    <a:pt x="f5" y="f19"/>
                    <a:pt x="f8" y="f5"/>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478" name="Freeform 488">
              <a:extLst>
                <a:ext uri="{FF2B5EF4-FFF2-40B4-BE49-F238E27FC236}">
                  <a16:creationId xmlns:a16="http://schemas.microsoft.com/office/drawing/2014/main" id="{E21BD3B1-D506-8963-E4C2-5DEAC31B16D8}"/>
                </a:ext>
              </a:extLst>
            </p:cNvPr>
            <p:cNvSpPr/>
            <p:nvPr/>
          </p:nvSpPr>
          <p:spPr>
            <a:xfrm>
              <a:off x="10890860" y="4478612"/>
              <a:ext cx="34920" cy="34920"/>
            </a:xfrm>
            <a:custGeom>
              <a:avLst/>
              <a:gdLst>
                <a:gd name="f0" fmla="val 10800000"/>
                <a:gd name="f1" fmla="val 5400000"/>
                <a:gd name="f2" fmla="val 180"/>
                <a:gd name="f3" fmla="val w"/>
                <a:gd name="f4" fmla="val h"/>
                <a:gd name="f5" fmla="val 0"/>
                <a:gd name="f6" fmla="val 24"/>
                <a:gd name="f7" fmla="val 25"/>
                <a:gd name="f8" fmla="val 12"/>
                <a:gd name="f9" fmla="val 19"/>
                <a:gd name="f10" fmla="val 18"/>
                <a:gd name="f11" fmla="val 4"/>
                <a:gd name="f12" fmla="val 20"/>
                <a:gd name="f13" fmla="val 5"/>
                <a:gd name="f14" fmla="val 6"/>
                <a:gd name="f15" fmla="val 13"/>
                <a:gd name="f16" fmla="val 1"/>
                <a:gd name="f17" fmla="val 21"/>
                <a:gd name="f18" fmla="val 23"/>
                <a:gd name="f19" fmla="+- 0 0 -90"/>
                <a:gd name="f20" fmla="*/ f3 1 24"/>
                <a:gd name="f21" fmla="*/ f4 1 25"/>
                <a:gd name="f22" fmla="val f5"/>
                <a:gd name="f23" fmla="val f6"/>
                <a:gd name="f24" fmla="val f7"/>
                <a:gd name="f25" fmla="*/ f19 f0 1"/>
                <a:gd name="f26" fmla="+- f24 0 f22"/>
                <a:gd name="f27" fmla="+- f23 0 f22"/>
                <a:gd name="f28" fmla="*/ f25 1 f2"/>
                <a:gd name="f29" fmla="*/ f27 1 24"/>
                <a:gd name="f30" fmla="*/ f26 1 25"/>
                <a:gd name="f31" fmla="*/ 24 f27 1"/>
                <a:gd name="f32" fmla="*/ 12 f26 1"/>
                <a:gd name="f33" fmla="*/ 12 f27 1"/>
                <a:gd name="f34" fmla="*/ 25 f26 1"/>
                <a:gd name="f35" fmla="*/ 0 f27 1"/>
                <a:gd name="f36" fmla="*/ 13 f27 1"/>
                <a:gd name="f37" fmla="*/ 1 f26 1"/>
                <a:gd name="f38" fmla="+- f28 0 f1"/>
                <a:gd name="f39" fmla="*/ f31 1 24"/>
                <a:gd name="f40" fmla="*/ f32 1 25"/>
                <a:gd name="f41" fmla="*/ f33 1 24"/>
                <a:gd name="f42" fmla="*/ f34 1 25"/>
                <a:gd name="f43" fmla="*/ f35 1 24"/>
                <a:gd name="f44" fmla="*/ f36 1 24"/>
                <a:gd name="f45" fmla="*/ f37 1 25"/>
                <a:gd name="f46" fmla="*/ 0 1 f29"/>
                <a:gd name="f47" fmla="*/ f23 1 f29"/>
                <a:gd name="f48" fmla="*/ 0 1 f30"/>
                <a:gd name="f49" fmla="*/ f24 1 f30"/>
                <a:gd name="f50" fmla="*/ f39 1 f29"/>
                <a:gd name="f51" fmla="*/ f40 1 f30"/>
                <a:gd name="f52" fmla="*/ f41 1 f29"/>
                <a:gd name="f53" fmla="*/ f42 1 f30"/>
                <a:gd name="f54" fmla="*/ f43 1 f29"/>
                <a:gd name="f55" fmla="*/ f44 1 f29"/>
                <a:gd name="f56" fmla="*/ f45 1 f30"/>
                <a:gd name="f57" fmla="*/ f46 f20 1"/>
                <a:gd name="f58" fmla="*/ f47 f20 1"/>
                <a:gd name="f59" fmla="*/ f49 f21 1"/>
                <a:gd name="f60" fmla="*/ f48 f21 1"/>
                <a:gd name="f61" fmla="*/ f50 f20 1"/>
                <a:gd name="f62" fmla="*/ f51 f21 1"/>
                <a:gd name="f63" fmla="*/ f52 f20 1"/>
                <a:gd name="f64" fmla="*/ f53 f21 1"/>
                <a:gd name="f65" fmla="*/ f54 f20 1"/>
                <a:gd name="f66" fmla="*/ f55 f20 1"/>
                <a:gd name="f67" fmla="*/ f56 f21 1"/>
              </a:gdLst>
              <a:ahLst/>
              <a:cxnLst>
                <a:cxn ang="3cd4">
                  <a:pos x="hc" y="t"/>
                </a:cxn>
                <a:cxn ang="0">
                  <a:pos x="r" y="vc"/>
                </a:cxn>
                <a:cxn ang="cd4">
                  <a:pos x="hc" y="b"/>
                </a:cxn>
                <a:cxn ang="cd2">
                  <a:pos x="l" y="vc"/>
                </a:cxn>
                <a:cxn ang="f38">
                  <a:pos x="f61" y="f62"/>
                </a:cxn>
                <a:cxn ang="f38">
                  <a:pos x="f63" y="f64"/>
                </a:cxn>
                <a:cxn ang="f38">
                  <a:pos x="f65" y="f62"/>
                </a:cxn>
                <a:cxn ang="f38">
                  <a:pos x="f66" y="f67"/>
                </a:cxn>
                <a:cxn ang="f38">
                  <a:pos x="f61" y="f62"/>
                </a:cxn>
              </a:cxnLst>
              <a:rect l="f57" t="f60" r="f58" b="f59"/>
              <a:pathLst>
                <a:path w="24" h="25">
                  <a:moveTo>
                    <a:pt x="f6" y="f8"/>
                  </a:moveTo>
                  <a:cubicBezTo>
                    <a:pt x="f6" y="f9"/>
                    <a:pt x="f10" y="f7"/>
                    <a:pt x="f8" y="f7"/>
                  </a:cubicBezTo>
                  <a:cubicBezTo>
                    <a:pt x="f11" y="f6"/>
                    <a:pt x="f5" y="f12"/>
                    <a:pt x="f5" y="f8"/>
                  </a:cubicBezTo>
                  <a:cubicBezTo>
                    <a:pt x="f5" y="f13"/>
                    <a:pt x="f14" y="f5"/>
                    <a:pt x="f15" y="f16"/>
                  </a:cubicBezTo>
                  <a:cubicBezTo>
                    <a:pt x="f17" y="f16"/>
                    <a:pt x="f18" y="f14"/>
                    <a:pt x="f6" y="f8"/>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479" name="Freeform 489">
              <a:extLst>
                <a:ext uri="{FF2B5EF4-FFF2-40B4-BE49-F238E27FC236}">
                  <a16:creationId xmlns:a16="http://schemas.microsoft.com/office/drawing/2014/main" id="{A0816997-7059-D745-148B-D03C8CB15CE4}"/>
                </a:ext>
              </a:extLst>
            </p:cNvPr>
            <p:cNvSpPr/>
            <p:nvPr/>
          </p:nvSpPr>
          <p:spPr>
            <a:xfrm>
              <a:off x="10359054" y="4289697"/>
              <a:ext cx="34920" cy="34920"/>
            </a:xfrm>
            <a:custGeom>
              <a:avLst/>
              <a:gdLst>
                <a:gd name="f0" fmla="val 10800000"/>
                <a:gd name="f1" fmla="val 5400000"/>
                <a:gd name="f2" fmla="val 180"/>
                <a:gd name="f3" fmla="val w"/>
                <a:gd name="f4" fmla="val h"/>
                <a:gd name="f5" fmla="val 0"/>
                <a:gd name="f6" fmla="val 25"/>
                <a:gd name="f7" fmla="val 24"/>
                <a:gd name="f8" fmla="val 13"/>
                <a:gd name="f9" fmla="val 19"/>
                <a:gd name="f10" fmla="val 20"/>
                <a:gd name="f11" fmla="val 6"/>
                <a:gd name="f12" fmla="val 1"/>
                <a:gd name="f13" fmla="val 5"/>
                <a:gd name="f14" fmla="+- 0 0 -90"/>
                <a:gd name="f15" fmla="*/ f3 1 25"/>
                <a:gd name="f16" fmla="*/ f4 1 24"/>
                <a:gd name="f17" fmla="val f5"/>
                <a:gd name="f18" fmla="val f6"/>
                <a:gd name="f19" fmla="val f7"/>
                <a:gd name="f20" fmla="*/ f14 f0 1"/>
                <a:gd name="f21" fmla="+- f19 0 f17"/>
                <a:gd name="f22" fmla="+- f18 0 f17"/>
                <a:gd name="f23" fmla="*/ f20 1 f2"/>
                <a:gd name="f24" fmla="*/ f22 1 25"/>
                <a:gd name="f25" fmla="*/ f21 1 24"/>
                <a:gd name="f26" fmla="*/ 25 f22 1"/>
                <a:gd name="f27" fmla="*/ 13 f21 1"/>
                <a:gd name="f28" fmla="*/ 13 f22 1"/>
                <a:gd name="f29" fmla="*/ 24 f21 1"/>
                <a:gd name="f30" fmla="*/ 0 f22 1"/>
                <a:gd name="f31" fmla="*/ 0 f21 1"/>
                <a:gd name="f32" fmla="+- f23 0 f1"/>
                <a:gd name="f33" fmla="*/ f26 1 25"/>
                <a:gd name="f34" fmla="*/ f27 1 24"/>
                <a:gd name="f35" fmla="*/ f28 1 25"/>
                <a:gd name="f36" fmla="*/ f29 1 24"/>
                <a:gd name="f37" fmla="*/ f30 1 25"/>
                <a:gd name="f38" fmla="*/ f31 1 24"/>
                <a:gd name="f39" fmla="*/ 0 1 f24"/>
                <a:gd name="f40" fmla="*/ f18 1 f24"/>
                <a:gd name="f41" fmla="*/ 0 1 f25"/>
                <a:gd name="f42" fmla="*/ f19 1 f25"/>
                <a:gd name="f43" fmla="*/ f33 1 f24"/>
                <a:gd name="f44" fmla="*/ f34 1 f25"/>
                <a:gd name="f45" fmla="*/ f35 1 f24"/>
                <a:gd name="f46" fmla="*/ f36 1 f25"/>
                <a:gd name="f47" fmla="*/ f37 1 f24"/>
                <a:gd name="f48" fmla="*/ f38 1 f25"/>
                <a:gd name="f49" fmla="*/ f39 f15 1"/>
                <a:gd name="f50" fmla="*/ f40 f15 1"/>
                <a:gd name="f51" fmla="*/ f42 f16 1"/>
                <a:gd name="f52" fmla="*/ f41 f16 1"/>
                <a:gd name="f53" fmla="*/ f43 f15 1"/>
                <a:gd name="f54" fmla="*/ f44 f16 1"/>
                <a:gd name="f55" fmla="*/ f45 f15 1"/>
                <a:gd name="f56" fmla="*/ f46 f16 1"/>
                <a:gd name="f57" fmla="*/ f47 f15 1"/>
                <a:gd name="f58" fmla="*/ f48 f16 1"/>
              </a:gdLst>
              <a:ahLst/>
              <a:cxnLst>
                <a:cxn ang="3cd4">
                  <a:pos x="hc" y="t"/>
                </a:cxn>
                <a:cxn ang="0">
                  <a:pos x="r" y="vc"/>
                </a:cxn>
                <a:cxn ang="cd4">
                  <a:pos x="hc" y="b"/>
                </a:cxn>
                <a:cxn ang="cd2">
                  <a:pos x="l" y="vc"/>
                </a:cxn>
                <a:cxn ang="f32">
                  <a:pos x="f53" y="f54"/>
                </a:cxn>
                <a:cxn ang="f32">
                  <a:pos x="f55" y="f56"/>
                </a:cxn>
                <a:cxn ang="f32">
                  <a:pos x="f57" y="f54"/>
                </a:cxn>
                <a:cxn ang="f32">
                  <a:pos x="f55" y="f58"/>
                </a:cxn>
                <a:cxn ang="f32">
                  <a:pos x="f53" y="f54"/>
                </a:cxn>
              </a:cxnLst>
              <a:rect l="f49" t="f52" r="f50" b="f51"/>
              <a:pathLst>
                <a:path w="25" h="24">
                  <a:moveTo>
                    <a:pt x="f6" y="f8"/>
                  </a:moveTo>
                  <a:cubicBezTo>
                    <a:pt x="f7" y="f9"/>
                    <a:pt x="f10" y="f7"/>
                    <a:pt x="f8" y="f7"/>
                  </a:cubicBezTo>
                  <a:cubicBezTo>
                    <a:pt x="f11" y="f7"/>
                    <a:pt x="f12" y="f10"/>
                    <a:pt x="f5" y="f8"/>
                  </a:cubicBezTo>
                  <a:cubicBezTo>
                    <a:pt x="f5" y="f11"/>
                    <a:pt x="f11" y="f5"/>
                    <a:pt x="f8" y="f5"/>
                  </a:cubicBezTo>
                  <a:cubicBezTo>
                    <a:pt x="f10" y="f12"/>
                    <a:pt x="f7" y="f13"/>
                    <a:pt x="f6" y="f8"/>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480" name="Freeform 490">
              <a:extLst>
                <a:ext uri="{FF2B5EF4-FFF2-40B4-BE49-F238E27FC236}">
                  <a16:creationId xmlns:a16="http://schemas.microsoft.com/office/drawing/2014/main" id="{1F0FE9E1-CA9D-A0AF-FFCE-CB2F9CB6F2D2}"/>
                </a:ext>
              </a:extLst>
            </p:cNvPr>
            <p:cNvSpPr/>
            <p:nvPr/>
          </p:nvSpPr>
          <p:spPr>
            <a:xfrm>
              <a:off x="10357463" y="4478612"/>
              <a:ext cx="36511" cy="34920"/>
            </a:xfrm>
            <a:custGeom>
              <a:avLst/>
              <a:gdLst>
                <a:gd name="f0" fmla="val 10800000"/>
                <a:gd name="f1" fmla="val 5400000"/>
                <a:gd name="f2" fmla="val 180"/>
                <a:gd name="f3" fmla="val w"/>
                <a:gd name="f4" fmla="val h"/>
                <a:gd name="f5" fmla="val 0"/>
                <a:gd name="f6" fmla="val 25"/>
                <a:gd name="f7" fmla="val 12"/>
                <a:gd name="f8" fmla="val 6"/>
                <a:gd name="f9" fmla="val 23"/>
                <a:gd name="f10" fmla="val 20"/>
                <a:gd name="f11" fmla="val 1"/>
                <a:gd name="f12" fmla="val 5"/>
                <a:gd name="f13" fmla="val 13"/>
                <a:gd name="f14" fmla="val 21"/>
                <a:gd name="f15" fmla="val 19"/>
                <a:gd name="f16" fmla="+- 0 0 -90"/>
                <a:gd name="f17" fmla="*/ f3 1 25"/>
                <a:gd name="f18" fmla="*/ f4 1 25"/>
                <a:gd name="f19" fmla="val f5"/>
                <a:gd name="f20" fmla="val f6"/>
                <a:gd name="f21" fmla="*/ f16 f0 1"/>
                <a:gd name="f22" fmla="+- f20 0 f19"/>
                <a:gd name="f23" fmla="*/ f21 1 f2"/>
                <a:gd name="f24" fmla="*/ f22 1 25"/>
                <a:gd name="f25" fmla="*/ 12 f22 1"/>
                <a:gd name="f26" fmla="*/ 25 f22 1"/>
                <a:gd name="f27" fmla="*/ 1 f22 1"/>
                <a:gd name="f28" fmla="*/ 13 f22 1"/>
                <a:gd name="f29" fmla="+- f23 0 f1"/>
                <a:gd name="f30" fmla="*/ f25 1 25"/>
                <a:gd name="f31" fmla="*/ f26 1 25"/>
                <a:gd name="f32" fmla="*/ f27 1 25"/>
                <a:gd name="f33" fmla="*/ f28 1 25"/>
                <a:gd name="f34" fmla="*/ 0 1 f24"/>
                <a:gd name="f35" fmla="*/ f20 1 f24"/>
                <a:gd name="f36" fmla="*/ f30 1 f24"/>
                <a:gd name="f37" fmla="*/ f31 1 f24"/>
                <a:gd name="f38" fmla="*/ f32 1 f24"/>
                <a:gd name="f39" fmla="*/ f33 1 f24"/>
                <a:gd name="f40" fmla="*/ f34 f17 1"/>
                <a:gd name="f41" fmla="*/ f35 f17 1"/>
                <a:gd name="f42" fmla="*/ f35 f18 1"/>
                <a:gd name="f43" fmla="*/ f34 f18 1"/>
                <a:gd name="f44" fmla="*/ f36 f17 1"/>
                <a:gd name="f45" fmla="*/ f37 f18 1"/>
                <a:gd name="f46" fmla="*/ f38 f17 1"/>
                <a:gd name="f47" fmla="*/ f36 f18 1"/>
                <a:gd name="f48" fmla="*/ f39 f17 1"/>
                <a:gd name="f49" fmla="*/ f38 f18 1"/>
                <a:gd name="f50" fmla="*/ f37 f17 1"/>
                <a:gd name="f51" fmla="*/ f39 f18 1"/>
              </a:gdLst>
              <a:ahLst/>
              <a:cxnLst>
                <a:cxn ang="3cd4">
                  <a:pos x="hc" y="t"/>
                </a:cxn>
                <a:cxn ang="0">
                  <a:pos x="r" y="vc"/>
                </a:cxn>
                <a:cxn ang="cd4">
                  <a:pos x="hc" y="b"/>
                </a:cxn>
                <a:cxn ang="cd2">
                  <a:pos x="l" y="vc"/>
                </a:cxn>
                <a:cxn ang="f29">
                  <a:pos x="f44" y="f45"/>
                </a:cxn>
                <a:cxn ang="f29">
                  <a:pos x="f46" y="f47"/>
                </a:cxn>
                <a:cxn ang="f29">
                  <a:pos x="f48" y="f49"/>
                </a:cxn>
                <a:cxn ang="f29">
                  <a:pos x="f50" y="f51"/>
                </a:cxn>
                <a:cxn ang="f29">
                  <a:pos x="f44" y="f45"/>
                </a:cxn>
              </a:cxnLst>
              <a:rect l="f40" t="f43" r="f41" b="f42"/>
              <a:pathLst>
                <a:path w="25" h="25">
                  <a:moveTo>
                    <a:pt x="f7" y="f6"/>
                  </a:moveTo>
                  <a:cubicBezTo>
                    <a:pt x="f8" y="f9"/>
                    <a:pt x="f5" y="f10"/>
                    <a:pt x="f11" y="f7"/>
                  </a:cubicBezTo>
                  <a:cubicBezTo>
                    <a:pt x="f11" y="f12"/>
                    <a:pt x="f12" y="f5"/>
                    <a:pt x="f13" y="f11"/>
                  </a:cubicBezTo>
                  <a:cubicBezTo>
                    <a:pt x="f14" y="f11"/>
                    <a:pt x="f6" y="f12"/>
                    <a:pt x="f6" y="f13"/>
                  </a:cubicBezTo>
                  <a:cubicBezTo>
                    <a:pt x="f6" y="f15"/>
                    <a:pt x="f15" y="f6"/>
                    <a:pt x="f7" y="f6"/>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481" name="Freeform 491">
              <a:extLst>
                <a:ext uri="{FF2B5EF4-FFF2-40B4-BE49-F238E27FC236}">
                  <a16:creationId xmlns:a16="http://schemas.microsoft.com/office/drawing/2014/main" id="{37CD48A1-56B6-69F6-891E-5261C4044490}"/>
                </a:ext>
              </a:extLst>
            </p:cNvPr>
            <p:cNvSpPr/>
            <p:nvPr/>
          </p:nvSpPr>
          <p:spPr>
            <a:xfrm>
              <a:off x="10357463" y="4659590"/>
              <a:ext cx="34920" cy="36511"/>
            </a:xfrm>
            <a:custGeom>
              <a:avLst/>
              <a:gdLst>
                <a:gd name="f0" fmla="val 10800000"/>
                <a:gd name="f1" fmla="val 5400000"/>
                <a:gd name="f2" fmla="val 180"/>
                <a:gd name="f3" fmla="val w"/>
                <a:gd name="f4" fmla="val h"/>
                <a:gd name="f5" fmla="val 0"/>
                <a:gd name="f6" fmla="val 24"/>
                <a:gd name="f7" fmla="val 25"/>
                <a:gd name="f8" fmla="val 12"/>
                <a:gd name="f9" fmla="val 19"/>
                <a:gd name="f10" fmla="val 1"/>
                <a:gd name="f11" fmla="val 23"/>
                <a:gd name="f12" fmla="val 5"/>
                <a:gd name="f13" fmla="val 21"/>
                <a:gd name="f14" fmla="val 13"/>
                <a:gd name="f15" fmla="val 4"/>
                <a:gd name="f16" fmla="+- 0 0 -90"/>
                <a:gd name="f17" fmla="*/ f3 1 24"/>
                <a:gd name="f18" fmla="*/ f4 1 25"/>
                <a:gd name="f19" fmla="val f5"/>
                <a:gd name="f20" fmla="val f6"/>
                <a:gd name="f21" fmla="val f7"/>
                <a:gd name="f22" fmla="*/ f16 f0 1"/>
                <a:gd name="f23" fmla="+- f21 0 f19"/>
                <a:gd name="f24" fmla="+- f20 0 f19"/>
                <a:gd name="f25" fmla="*/ f22 1 f2"/>
                <a:gd name="f26" fmla="*/ f24 1 24"/>
                <a:gd name="f27" fmla="*/ f23 1 25"/>
                <a:gd name="f28" fmla="*/ 12 f24 1"/>
                <a:gd name="f29" fmla="*/ 0 f23 1"/>
                <a:gd name="f30" fmla="*/ 24 f24 1"/>
                <a:gd name="f31" fmla="*/ 12 f23 1"/>
                <a:gd name="f32" fmla="*/ 24 f23 1"/>
                <a:gd name="f33" fmla="*/ 0 f24 1"/>
                <a:gd name="f34" fmla="*/ 13 f23 1"/>
                <a:gd name="f35" fmla="+- f25 0 f1"/>
                <a:gd name="f36" fmla="*/ f28 1 24"/>
                <a:gd name="f37" fmla="*/ f29 1 25"/>
                <a:gd name="f38" fmla="*/ f30 1 24"/>
                <a:gd name="f39" fmla="*/ f31 1 25"/>
                <a:gd name="f40" fmla="*/ f32 1 25"/>
                <a:gd name="f41" fmla="*/ f33 1 24"/>
                <a:gd name="f42" fmla="*/ f34 1 25"/>
                <a:gd name="f43" fmla="*/ 0 1 f26"/>
                <a:gd name="f44" fmla="*/ f20 1 f26"/>
                <a:gd name="f45" fmla="*/ 0 1 f27"/>
                <a:gd name="f46" fmla="*/ f21 1 f27"/>
                <a:gd name="f47" fmla="*/ f36 1 f26"/>
                <a:gd name="f48" fmla="*/ f37 1 f27"/>
                <a:gd name="f49" fmla="*/ f38 1 f26"/>
                <a:gd name="f50" fmla="*/ f39 1 f27"/>
                <a:gd name="f51" fmla="*/ f40 1 f27"/>
                <a:gd name="f52" fmla="*/ f41 1 f26"/>
                <a:gd name="f53" fmla="*/ f42 1 f27"/>
                <a:gd name="f54" fmla="*/ f43 f17 1"/>
                <a:gd name="f55" fmla="*/ f44 f17 1"/>
                <a:gd name="f56" fmla="*/ f46 f18 1"/>
                <a:gd name="f57" fmla="*/ f45 f18 1"/>
                <a:gd name="f58" fmla="*/ f47 f17 1"/>
                <a:gd name="f59" fmla="*/ f48 f18 1"/>
                <a:gd name="f60" fmla="*/ f49 f17 1"/>
                <a:gd name="f61" fmla="*/ f50 f18 1"/>
                <a:gd name="f62" fmla="*/ f51 f18 1"/>
                <a:gd name="f63" fmla="*/ f52 f17 1"/>
                <a:gd name="f64" fmla="*/ f53 f18 1"/>
              </a:gdLst>
              <a:ahLst/>
              <a:cxnLst>
                <a:cxn ang="3cd4">
                  <a:pos x="hc" y="t"/>
                </a:cxn>
                <a:cxn ang="0">
                  <a:pos x="r" y="vc"/>
                </a:cxn>
                <a:cxn ang="cd4">
                  <a:pos x="hc" y="b"/>
                </a:cxn>
                <a:cxn ang="cd2">
                  <a:pos x="l" y="vc"/>
                </a:cxn>
                <a:cxn ang="f35">
                  <a:pos x="f58" y="f59"/>
                </a:cxn>
                <a:cxn ang="f35">
                  <a:pos x="f60" y="f61"/>
                </a:cxn>
                <a:cxn ang="f35">
                  <a:pos x="f58" y="f62"/>
                </a:cxn>
                <a:cxn ang="f35">
                  <a:pos x="f63" y="f64"/>
                </a:cxn>
                <a:cxn ang="f35">
                  <a:pos x="f58" y="f59"/>
                </a:cxn>
              </a:cxnLst>
              <a:rect l="f54" t="f57" r="f55" b="f56"/>
              <a:pathLst>
                <a:path w="24" h="25">
                  <a:moveTo>
                    <a:pt x="f8" y="f5"/>
                  </a:moveTo>
                  <a:cubicBezTo>
                    <a:pt x="f9" y="f10"/>
                    <a:pt x="f11" y="f12"/>
                    <a:pt x="f6" y="f8"/>
                  </a:cubicBezTo>
                  <a:cubicBezTo>
                    <a:pt x="f6" y="f9"/>
                    <a:pt x="f9" y="f7"/>
                    <a:pt x="f8" y="f6"/>
                  </a:cubicBezTo>
                  <a:cubicBezTo>
                    <a:pt x="f12" y="f6"/>
                    <a:pt x="f5" y="f13"/>
                    <a:pt x="f5" y="f14"/>
                  </a:cubicBezTo>
                  <a:cubicBezTo>
                    <a:pt x="f5" y="f12"/>
                    <a:pt x="f15" y="f10"/>
                    <a:pt x="f8" y="f5"/>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grpSp>
      <p:grpSp>
        <p:nvGrpSpPr>
          <p:cNvPr id="482" name="Grupo 3488">
            <a:extLst>
              <a:ext uri="{FF2B5EF4-FFF2-40B4-BE49-F238E27FC236}">
                <a16:creationId xmlns:a16="http://schemas.microsoft.com/office/drawing/2014/main" id="{99DEB3D7-3A5F-1F53-5C5D-0E01EDEAA45C}"/>
              </a:ext>
            </a:extLst>
          </p:cNvPr>
          <p:cNvGrpSpPr/>
          <p:nvPr/>
        </p:nvGrpSpPr>
        <p:grpSpPr>
          <a:xfrm>
            <a:off x="9141567" y="864519"/>
            <a:ext cx="2181228" cy="2133597"/>
            <a:chOff x="9141567" y="864519"/>
            <a:chExt cx="2181228" cy="2133597"/>
          </a:xfrm>
        </p:grpSpPr>
        <p:sp>
          <p:nvSpPr>
            <p:cNvPr id="483" name="Freeform 497">
              <a:extLst>
                <a:ext uri="{FF2B5EF4-FFF2-40B4-BE49-F238E27FC236}">
                  <a16:creationId xmlns:a16="http://schemas.microsoft.com/office/drawing/2014/main" id="{B513CCB1-1E40-2233-C831-CCC26F8ACF95}"/>
                </a:ext>
              </a:extLst>
            </p:cNvPr>
            <p:cNvSpPr/>
            <p:nvPr/>
          </p:nvSpPr>
          <p:spPr>
            <a:xfrm>
              <a:off x="9141567" y="864519"/>
              <a:ext cx="2181228" cy="2117722"/>
            </a:xfrm>
            <a:custGeom>
              <a:avLst/>
              <a:gdLst>
                <a:gd name="f0" fmla="val 10800000"/>
                <a:gd name="f1" fmla="val 5400000"/>
                <a:gd name="f2" fmla="val 180"/>
                <a:gd name="f3" fmla="val w"/>
                <a:gd name="f4" fmla="val h"/>
                <a:gd name="f5" fmla="val 0"/>
                <a:gd name="f6" fmla="val 873"/>
                <a:gd name="f7" fmla="val 848"/>
                <a:gd name="f8" fmla="val 164"/>
                <a:gd name="f9" fmla="val 673"/>
                <a:gd name="f10" fmla="val 210"/>
                <a:gd name="f11" fmla="val 594"/>
                <a:gd name="f12" fmla="val 277"/>
                <a:gd name="f13" fmla="val 543"/>
                <a:gd name="f14" fmla="val 365"/>
                <a:gd name="f15" fmla="val 524"/>
                <a:gd name="f16" fmla="val 428"/>
                <a:gd name="f17" fmla="val 510"/>
                <a:gd name="f18" fmla="val 489"/>
                <a:gd name="f19" fmla="val 516"/>
                <a:gd name="f20" fmla="val 549"/>
                <a:gd name="f21" fmla="val 540"/>
                <a:gd name="f22" fmla="val 534"/>
                <a:gd name="f23" fmla="val 556"/>
                <a:gd name="f24" fmla="val 519"/>
                <a:gd name="f25" fmla="val 571"/>
                <a:gd name="f26" fmla="val 504"/>
                <a:gd name="f27" fmla="val 585"/>
                <a:gd name="f28" fmla="val 500"/>
                <a:gd name="f29" fmla="val 589"/>
                <a:gd name="f30" fmla="val 591"/>
                <a:gd name="f31" fmla="val 502"/>
                <a:gd name="f32" fmla="val 596"/>
                <a:gd name="f33" fmla="val 508"/>
                <a:gd name="f34" fmla="val 607"/>
                <a:gd name="f35" fmla="val 513"/>
                <a:gd name="f36" fmla="val 619"/>
                <a:gd name="f37" fmla="val 631"/>
                <a:gd name="f38" fmla="val 641"/>
                <a:gd name="f39" fmla="val 514"/>
                <a:gd name="f40" fmla="val 645"/>
                <a:gd name="f41" fmla="val 649"/>
                <a:gd name="f42" fmla="val 490"/>
                <a:gd name="f43" fmla="val 653"/>
                <a:gd name="f44" fmla="val 477"/>
                <a:gd name="f45" fmla="val 657"/>
                <a:gd name="f46" fmla="val 472"/>
                <a:gd name="f47" fmla="val 659"/>
                <a:gd name="f48" fmla="val 470"/>
                <a:gd name="f49" fmla="val 661"/>
                <a:gd name="f50" fmla="val 667"/>
                <a:gd name="f51" fmla="val 471"/>
                <a:gd name="f52" fmla="val 685"/>
                <a:gd name="f53" fmla="val 703"/>
                <a:gd name="f54" fmla="val 722"/>
                <a:gd name="f55" fmla="val 727"/>
                <a:gd name="f56" fmla="val 729"/>
                <a:gd name="f57" fmla="val 731"/>
                <a:gd name="f58" fmla="val 735"/>
                <a:gd name="f59" fmla="val 739"/>
                <a:gd name="f60" fmla="val 744"/>
                <a:gd name="f61" fmla="val 523"/>
                <a:gd name="f62" fmla="val 747"/>
                <a:gd name="f63" fmla="val 748"/>
                <a:gd name="f64" fmla="val 756"/>
                <a:gd name="f65" fmla="val 768"/>
                <a:gd name="f66" fmla="val 781"/>
                <a:gd name="f67" fmla="val 793"/>
                <a:gd name="f68" fmla="val 797"/>
                <a:gd name="f69" fmla="val 800"/>
                <a:gd name="f70" fmla="val 803"/>
                <a:gd name="f71" fmla="val 812"/>
                <a:gd name="f72" fmla="val 522"/>
                <a:gd name="f73" fmla="val 821"/>
                <a:gd name="f74" fmla="val 533"/>
                <a:gd name="f75" fmla="val 831"/>
                <a:gd name="f76" fmla="val 479"/>
                <a:gd name="f77" fmla="val 845"/>
                <a:gd name="f78" fmla="val 426"/>
                <a:gd name="f79" fmla="val 372"/>
                <a:gd name="f80" fmla="val 839"/>
                <a:gd name="f81" fmla="val 272"/>
                <a:gd name="f82" fmla="val 824"/>
                <a:gd name="f83" fmla="val 189"/>
                <a:gd name="f84" fmla="val 776"/>
                <a:gd name="f85" fmla="val 125"/>
                <a:gd name="f86" fmla="val 698"/>
                <a:gd name="f87" fmla="val 547"/>
                <a:gd name="f88" fmla="val 3"/>
                <a:gd name="f89" fmla="val 327"/>
                <a:gd name="f90" fmla="val 133"/>
                <a:gd name="f91" fmla="val 262"/>
                <a:gd name="f92" fmla="val 32"/>
                <a:gd name="f93" fmla="val 480"/>
                <a:gd name="f94" fmla="val 646"/>
                <a:gd name="f95" fmla="val 105"/>
                <a:gd name="f96" fmla="val 817"/>
                <a:gd name="f97" fmla="val 213"/>
                <a:gd name="f98" fmla="val 420"/>
                <a:gd name="f99" fmla="val 805"/>
                <a:gd name="f100" fmla="val 592"/>
                <a:gd name="f101" fmla="val 796"/>
                <a:gd name="f102" fmla="val 582"/>
                <a:gd name="f103" fmla="val 789"/>
                <a:gd name="f104" fmla="val 573"/>
                <a:gd name="f105" fmla="val 780"/>
                <a:gd name="f106" fmla="val 565"/>
                <a:gd name="f107" fmla="val 771"/>
                <a:gd name="f108" fmla="val 558"/>
                <a:gd name="f109" fmla="val 770"/>
                <a:gd name="f110" fmla="val 552"/>
                <a:gd name="f111" fmla="val 773"/>
                <a:gd name="f112" fmla="val 542"/>
                <a:gd name="f113" fmla="val 345"/>
                <a:gd name="f114" fmla="val 706"/>
                <a:gd name="f115" fmla="val 138"/>
                <a:gd name="f116" fmla="val 97"/>
                <a:gd name="f117" fmla="val 311"/>
                <a:gd name="f118" fmla="val 58"/>
                <a:gd name="f119" fmla="val 124"/>
                <a:gd name="f120" fmla="val 182"/>
                <a:gd name="f121" fmla="val 86"/>
                <a:gd name="f122" fmla="val 376"/>
                <a:gd name="f123" fmla="val 65"/>
                <a:gd name="f124" fmla="val 485"/>
                <a:gd name="f125" fmla="val 91"/>
                <a:gd name="f126" fmla="val 583"/>
                <a:gd name="f127" fmla="val 160"/>
                <a:gd name="f128" fmla="val 669"/>
                <a:gd name="f129" fmla="val 161"/>
                <a:gd name="f130" fmla="val 670"/>
                <a:gd name="f131" fmla="val 162"/>
                <a:gd name="f132" fmla="val 671"/>
                <a:gd name="f133" fmla="+- 0 0 -90"/>
                <a:gd name="f134" fmla="*/ f3 1 873"/>
                <a:gd name="f135" fmla="*/ f4 1 848"/>
                <a:gd name="f136" fmla="val f5"/>
                <a:gd name="f137" fmla="val f6"/>
                <a:gd name="f138" fmla="val f7"/>
                <a:gd name="f139" fmla="*/ f133 f0 1"/>
                <a:gd name="f140" fmla="+- f138 0 f136"/>
                <a:gd name="f141" fmla="+- f137 0 f136"/>
                <a:gd name="f142" fmla="*/ f139 1 f2"/>
                <a:gd name="f143" fmla="*/ f141 1 873"/>
                <a:gd name="f144" fmla="*/ f140 1 848"/>
                <a:gd name="f145" fmla="*/ 164 f141 1"/>
                <a:gd name="f146" fmla="*/ 673 f140 1"/>
                <a:gd name="f147" fmla="*/ 365 f141 1"/>
                <a:gd name="f148" fmla="*/ 524 f140 1"/>
                <a:gd name="f149" fmla="*/ 549 f141 1"/>
                <a:gd name="f150" fmla="*/ 540 f140 1"/>
                <a:gd name="f151" fmla="*/ 504 f141 1"/>
                <a:gd name="f152" fmla="*/ 585 f140 1"/>
                <a:gd name="f153" fmla="*/ 502 f141 1"/>
                <a:gd name="f154" fmla="*/ 596 f140 1"/>
                <a:gd name="f155" fmla="*/ 519 f141 1"/>
                <a:gd name="f156" fmla="*/ 631 f140 1"/>
                <a:gd name="f157" fmla="*/ 514 f141 1"/>
                <a:gd name="f158" fmla="*/ 645 f140 1"/>
                <a:gd name="f159" fmla="*/ 477 f141 1"/>
                <a:gd name="f160" fmla="*/ 657 f140 1"/>
                <a:gd name="f161" fmla="*/ 470 f141 1"/>
                <a:gd name="f162" fmla="*/ 667 f140 1"/>
                <a:gd name="f163" fmla="*/ 722 f140 1"/>
                <a:gd name="f164" fmla="*/ 731 f140 1"/>
                <a:gd name="f165" fmla="*/ 744 f140 1"/>
                <a:gd name="f166" fmla="*/ 756 f140 1"/>
                <a:gd name="f167" fmla="*/ 793 f140 1"/>
                <a:gd name="f168" fmla="*/ 803 f140 1"/>
                <a:gd name="f169" fmla="*/ 533 f141 1"/>
                <a:gd name="f170" fmla="*/ 831 f140 1"/>
                <a:gd name="f171" fmla="*/ 372 f141 1"/>
                <a:gd name="f172" fmla="*/ 839 f140 1"/>
                <a:gd name="f173" fmla="*/ 125 f141 1"/>
                <a:gd name="f174" fmla="*/ 698 f140 1"/>
                <a:gd name="f175" fmla="*/ 133 f141 1"/>
                <a:gd name="f176" fmla="*/ 180 f140 1"/>
                <a:gd name="f177" fmla="*/ 646 f141 1"/>
                <a:gd name="f178" fmla="*/ 105 f140 1"/>
                <a:gd name="f179" fmla="*/ 805 f141 1"/>
                <a:gd name="f180" fmla="*/ 592 f140 1"/>
                <a:gd name="f181" fmla="*/ 780 f141 1"/>
                <a:gd name="f182" fmla="*/ 565 f140 1"/>
                <a:gd name="f183" fmla="*/ 773 f141 1"/>
                <a:gd name="f184" fmla="*/ 542 f140 1"/>
                <a:gd name="f185" fmla="*/ 97 f140 1"/>
                <a:gd name="f186" fmla="*/ 86 f141 1"/>
                <a:gd name="f187" fmla="*/ 376 f140 1"/>
                <a:gd name="f188" fmla="*/ 160 f141 1"/>
                <a:gd name="f189" fmla="*/ 669 f140 1"/>
                <a:gd name="f190" fmla="+- f142 0 f1"/>
                <a:gd name="f191" fmla="*/ f145 1 873"/>
                <a:gd name="f192" fmla="*/ f146 1 848"/>
                <a:gd name="f193" fmla="*/ f147 1 873"/>
                <a:gd name="f194" fmla="*/ f148 1 848"/>
                <a:gd name="f195" fmla="*/ f149 1 873"/>
                <a:gd name="f196" fmla="*/ f150 1 848"/>
                <a:gd name="f197" fmla="*/ f151 1 873"/>
                <a:gd name="f198" fmla="*/ f152 1 848"/>
                <a:gd name="f199" fmla="*/ f153 1 873"/>
                <a:gd name="f200" fmla="*/ f154 1 848"/>
                <a:gd name="f201" fmla="*/ f155 1 873"/>
                <a:gd name="f202" fmla="*/ f156 1 848"/>
                <a:gd name="f203" fmla="*/ f157 1 873"/>
                <a:gd name="f204" fmla="*/ f158 1 848"/>
                <a:gd name="f205" fmla="*/ f159 1 873"/>
                <a:gd name="f206" fmla="*/ f160 1 848"/>
                <a:gd name="f207" fmla="*/ f161 1 873"/>
                <a:gd name="f208" fmla="*/ f162 1 848"/>
                <a:gd name="f209" fmla="*/ f163 1 848"/>
                <a:gd name="f210" fmla="*/ f164 1 848"/>
                <a:gd name="f211" fmla="*/ f165 1 848"/>
                <a:gd name="f212" fmla="*/ f166 1 848"/>
                <a:gd name="f213" fmla="*/ f167 1 848"/>
                <a:gd name="f214" fmla="*/ f168 1 848"/>
                <a:gd name="f215" fmla="*/ f169 1 873"/>
                <a:gd name="f216" fmla="*/ f170 1 848"/>
                <a:gd name="f217" fmla="*/ f171 1 873"/>
                <a:gd name="f218" fmla="*/ f172 1 848"/>
                <a:gd name="f219" fmla="*/ f173 1 873"/>
                <a:gd name="f220" fmla="*/ f174 1 848"/>
                <a:gd name="f221" fmla="*/ f175 1 873"/>
                <a:gd name="f222" fmla="*/ f176 1 848"/>
                <a:gd name="f223" fmla="*/ f177 1 873"/>
                <a:gd name="f224" fmla="*/ f178 1 848"/>
                <a:gd name="f225" fmla="*/ f179 1 873"/>
                <a:gd name="f226" fmla="*/ f180 1 848"/>
                <a:gd name="f227" fmla="*/ f181 1 873"/>
                <a:gd name="f228" fmla="*/ f182 1 848"/>
                <a:gd name="f229" fmla="*/ f183 1 873"/>
                <a:gd name="f230" fmla="*/ f184 1 848"/>
                <a:gd name="f231" fmla="*/ f185 1 848"/>
                <a:gd name="f232" fmla="*/ f186 1 873"/>
                <a:gd name="f233" fmla="*/ f187 1 848"/>
                <a:gd name="f234" fmla="*/ f188 1 873"/>
                <a:gd name="f235" fmla="*/ f189 1 848"/>
                <a:gd name="f236" fmla="*/ 0 1 f143"/>
                <a:gd name="f237" fmla="*/ f137 1 f143"/>
                <a:gd name="f238" fmla="*/ 0 1 f144"/>
                <a:gd name="f239" fmla="*/ f138 1 f144"/>
                <a:gd name="f240" fmla="*/ f191 1 f143"/>
                <a:gd name="f241" fmla="*/ f192 1 f144"/>
                <a:gd name="f242" fmla="*/ f193 1 f143"/>
                <a:gd name="f243" fmla="*/ f194 1 f144"/>
                <a:gd name="f244" fmla="*/ f195 1 f143"/>
                <a:gd name="f245" fmla="*/ f196 1 f144"/>
                <a:gd name="f246" fmla="*/ f197 1 f143"/>
                <a:gd name="f247" fmla="*/ f198 1 f144"/>
                <a:gd name="f248" fmla="*/ f199 1 f143"/>
                <a:gd name="f249" fmla="*/ f200 1 f144"/>
                <a:gd name="f250" fmla="*/ f201 1 f143"/>
                <a:gd name="f251" fmla="*/ f202 1 f144"/>
                <a:gd name="f252" fmla="*/ f203 1 f143"/>
                <a:gd name="f253" fmla="*/ f204 1 f144"/>
                <a:gd name="f254" fmla="*/ f205 1 f143"/>
                <a:gd name="f255" fmla="*/ f206 1 f144"/>
                <a:gd name="f256" fmla="*/ f207 1 f143"/>
                <a:gd name="f257" fmla="*/ f208 1 f144"/>
                <a:gd name="f258" fmla="*/ f209 1 f144"/>
                <a:gd name="f259" fmla="*/ f210 1 f144"/>
                <a:gd name="f260" fmla="*/ f211 1 f144"/>
                <a:gd name="f261" fmla="*/ f212 1 f144"/>
                <a:gd name="f262" fmla="*/ f213 1 f144"/>
                <a:gd name="f263" fmla="*/ f214 1 f144"/>
                <a:gd name="f264" fmla="*/ f215 1 f143"/>
                <a:gd name="f265" fmla="*/ f216 1 f144"/>
                <a:gd name="f266" fmla="*/ f217 1 f143"/>
                <a:gd name="f267" fmla="*/ f218 1 f144"/>
                <a:gd name="f268" fmla="*/ f219 1 f143"/>
                <a:gd name="f269" fmla="*/ f220 1 f144"/>
                <a:gd name="f270" fmla="*/ f221 1 f143"/>
                <a:gd name="f271" fmla="*/ f222 1 f144"/>
                <a:gd name="f272" fmla="*/ f223 1 f143"/>
                <a:gd name="f273" fmla="*/ f224 1 f144"/>
                <a:gd name="f274" fmla="*/ f225 1 f143"/>
                <a:gd name="f275" fmla="*/ f226 1 f144"/>
                <a:gd name="f276" fmla="*/ f227 1 f143"/>
                <a:gd name="f277" fmla="*/ f228 1 f144"/>
                <a:gd name="f278" fmla="*/ f229 1 f143"/>
                <a:gd name="f279" fmla="*/ f230 1 f144"/>
                <a:gd name="f280" fmla="*/ f231 1 f144"/>
                <a:gd name="f281" fmla="*/ f232 1 f143"/>
                <a:gd name="f282" fmla="*/ f233 1 f144"/>
                <a:gd name="f283" fmla="*/ f234 1 f143"/>
                <a:gd name="f284" fmla="*/ f235 1 f144"/>
                <a:gd name="f285" fmla="*/ f236 f134 1"/>
                <a:gd name="f286" fmla="*/ f237 f134 1"/>
                <a:gd name="f287" fmla="*/ f239 f135 1"/>
                <a:gd name="f288" fmla="*/ f238 f135 1"/>
                <a:gd name="f289" fmla="*/ f240 f134 1"/>
                <a:gd name="f290" fmla="*/ f241 f135 1"/>
                <a:gd name="f291" fmla="*/ f242 f134 1"/>
                <a:gd name="f292" fmla="*/ f243 f135 1"/>
                <a:gd name="f293" fmla="*/ f244 f134 1"/>
                <a:gd name="f294" fmla="*/ f245 f135 1"/>
                <a:gd name="f295" fmla="*/ f246 f134 1"/>
                <a:gd name="f296" fmla="*/ f247 f135 1"/>
                <a:gd name="f297" fmla="*/ f248 f134 1"/>
                <a:gd name="f298" fmla="*/ f249 f135 1"/>
                <a:gd name="f299" fmla="*/ f250 f134 1"/>
                <a:gd name="f300" fmla="*/ f251 f135 1"/>
                <a:gd name="f301" fmla="*/ f252 f134 1"/>
                <a:gd name="f302" fmla="*/ f253 f135 1"/>
                <a:gd name="f303" fmla="*/ f254 f134 1"/>
                <a:gd name="f304" fmla="*/ f255 f135 1"/>
                <a:gd name="f305" fmla="*/ f256 f134 1"/>
                <a:gd name="f306" fmla="*/ f257 f135 1"/>
                <a:gd name="f307" fmla="*/ f258 f135 1"/>
                <a:gd name="f308" fmla="*/ f259 f135 1"/>
                <a:gd name="f309" fmla="*/ f260 f135 1"/>
                <a:gd name="f310" fmla="*/ f261 f135 1"/>
                <a:gd name="f311" fmla="*/ f262 f135 1"/>
                <a:gd name="f312" fmla="*/ f263 f135 1"/>
                <a:gd name="f313" fmla="*/ f264 f134 1"/>
                <a:gd name="f314" fmla="*/ f265 f135 1"/>
                <a:gd name="f315" fmla="*/ f266 f134 1"/>
                <a:gd name="f316" fmla="*/ f267 f135 1"/>
                <a:gd name="f317" fmla="*/ f268 f134 1"/>
                <a:gd name="f318" fmla="*/ f269 f135 1"/>
                <a:gd name="f319" fmla="*/ f270 f134 1"/>
                <a:gd name="f320" fmla="*/ f271 f135 1"/>
                <a:gd name="f321" fmla="*/ f272 f134 1"/>
                <a:gd name="f322" fmla="*/ f273 f135 1"/>
                <a:gd name="f323" fmla="*/ f274 f134 1"/>
                <a:gd name="f324" fmla="*/ f275 f135 1"/>
                <a:gd name="f325" fmla="*/ f276 f134 1"/>
                <a:gd name="f326" fmla="*/ f277 f135 1"/>
                <a:gd name="f327" fmla="*/ f278 f134 1"/>
                <a:gd name="f328" fmla="*/ f279 f135 1"/>
                <a:gd name="f329" fmla="*/ f280 f135 1"/>
                <a:gd name="f330" fmla="*/ f281 f134 1"/>
                <a:gd name="f331" fmla="*/ f282 f135 1"/>
                <a:gd name="f332" fmla="*/ f283 f134 1"/>
                <a:gd name="f333" fmla="*/ f284 f135 1"/>
              </a:gdLst>
              <a:ahLst/>
              <a:cxnLst>
                <a:cxn ang="3cd4">
                  <a:pos x="hc" y="t"/>
                </a:cxn>
                <a:cxn ang="0">
                  <a:pos x="r" y="vc"/>
                </a:cxn>
                <a:cxn ang="cd4">
                  <a:pos x="hc" y="b"/>
                </a:cxn>
                <a:cxn ang="cd2">
                  <a:pos x="l" y="vc"/>
                </a:cxn>
                <a:cxn ang="f190">
                  <a:pos x="f289" y="f290"/>
                </a:cxn>
                <a:cxn ang="f190">
                  <a:pos x="f291" y="f292"/>
                </a:cxn>
                <a:cxn ang="f190">
                  <a:pos x="f293" y="f294"/>
                </a:cxn>
                <a:cxn ang="f190">
                  <a:pos x="f295" y="f296"/>
                </a:cxn>
                <a:cxn ang="f190">
                  <a:pos x="f297" y="f298"/>
                </a:cxn>
                <a:cxn ang="f190">
                  <a:pos x="f299" y="f300"/>
                </a:cxn>
                <a:cxn ang="f190">
                  <a:pos x="f301" y="f302"/>
                </a:cxn>
                <a:cxn ang="f190">
                  <a:pos x="f303" y="f304"/>
                </a:cxn>
                <a:cxn ang="f190">
                  <a:pos x="f305" y="f306"/>
                </a:cxn>
                <a:cxn ang="f190">
                  <a:pos x="f305" y="f307"/>
                </a:cxn>
                <a:cxn ang="f190">
                  <a:pos x="f303" y="f308"/>
                </a:cxn>
                <a:cxn ang="f190">
                  <a:pos x="f301" y="f309"/>
                </a:cxn>
                <a:cxn ang="f190">
                  <a:pos x="f299" y="f310"/>
                </a:cxn>
                <a:cxn ang="f190">
                  <a:pos x="f297" y="f311"/>
                </a:cxn>
                <a:cxn ang="f190">
                  <a:pos x="f295" y="f312"/>
                </a:cxn>
                <a:cxn ang="f190">
                  <a:pos x="f313" y="f314"/>
                </a:cxn>
                <a:cxn ang="f190">
                  <a:pos x="f315" y="f316"/>
                </a:cxn>
                <a:cxn ang="f190">
                  <a:pos x="f317" y="f318"/>
                </a:cxn>
                <a:cxn ang="f190">
                  <a:pos x="f319" y="f320"/>
                </a:cxn>
                <a:cxn ang="f190">
                  <a:pos x="f321" y="f322"/>
                </a:cxn>
                <a:cxn ang="f190">
                  <a:pos x="f323" y="f324"/>
                </a:cxn>
                <a:cxn ang="f190">
                  <a:pos x="f325" y="f326"/>
                </a:cxn>
                <a:cxn ang="f190">
                  <a:pos x="f327" y="f328"/>
                </a:cxn>
                <a:cxn ang="f190">
                  <a:pos x="f295" y="f329"/>
                </a:cxn>
                <a:cxn ang="f190">
                  <a:pos x="f330" y="f331"/>
                </a:cxn>
                <a:cxn ang="f190">
                  <a:pos x="f332" y="f333"/>
                </a:cxn>
                <a:cxn ang="f190">
                  <a:pos x="f289" y="f290"/>
                </a:cxn>
              </a:cxnLst>
              <a:rect l="f285" t="f288" r="f286" b="f287"/>
              <a:pathLst>
                <a:path w="873" h="848">
                  <a:moveTo>
                    <a:pt x="f8" y="f9"/>
                  </a:moveTo>
                  <a:cubicBezTo>
                    <a:pt x="f10" y="f11"/>
                    <a:pt x="f12" y="f13"/>
                    <a:pt x="f14" y="f15"/>
                  </a:cubicBezTo>
                  <a:cubicBezTo>
                    <a:pt x="f16" y="f17"/>
                    <a:pt x="f18" y="f19"/>
                    <a:pt x="f20" y="f21"/>
                  </a:cubicBezTo>
                  <a:cubicBezTo>
                    <a:pt x="f22" y="f23"/>
                    <a:pt x="f24" y="f25"/>
                    <a:pt x="f26" y="f27"/>
                  </a:cubicBezTo>
                  <a:cubicBezTo>
                    <a:pt x="f28" y="f29"/>
                    <a:pt x="f28" y="f30"/>
                    <a:pt x="f31" y="f32"/>
                  </a:cubicBezTo>
                  <a:cubicBezTo>
                    <a:pt x="f33" y="f34"/>
                    <a:pt x="f35" y="f36"/>
                    <a:pt x="f24" y="f37"/>
                  </a:cubicBezTo>
                  <a:cubicBezTo>
                    <a:pt x="f15" y="f38"/>
                    <a:pt x="f15" y="f38"/>
                    <a:pt x="f39" y="f40"/>
                  </a:cubicBezTo>
                  <a:cubicBezTo>
                    <a:pt x="f31" y="f41"/>
                    <a:pt x="f42" y="f43"/>
                    <a:pt x="f44" y="f45"/>
                  </a:cubicBezTo>
                  <a:cubicBezTo>
                    <a:pt x="f46" y="f47"/>
                    <a:pt x="f48" y="f49"/>
                    <a:pt x="f48" y="f50"/>
                  </a:cubicBezTo>
                  <a:cubicBezTo>
                    <a:pt x="f51" y="f52"/>
                    <a:pt x="f51" y="f53"/>
                    <a:pt x="f48" y="f54"/>
                  </a:cubicBezTo>
                  <a:cubicBezTo>
                    <a:pt x="f48" y="f55"/>
                    <a:pt x="f46" y="f56"/>
                    <a:pt x="f44" y="f57"/>
                  </a:cubicBezTo>
                  <a:cubicBezTo>
                    <a:pt x="f18" y="f58"/>
                    <a:pt x="f31" y="f59"/>
                    <a:pt x="f39" y="f60"/>
                  </a:cubicBezTo>
                  <a:cubicBezTo>
                    <a:pt x="f61" y="f62"/>
                    <a:pt x="f61" y="f63"/>
                    <a:pt x="f24" y="f64"/>
                  </a:cubicBezTo>
                  <a:cubicBezTo>
                    <a:pt x="f39" y="f65"/>
                    <a:pt x="f33" y="f66"/>
                    <a:pt x="f31" y="f67"/>
                  </a:cubicBezTo>
                  <a:cubicBezTo>
                    <a:pt x="f28" y="f68"/>
                    <a:pt x="f28" y="f69"/>
                    <a:pt x="f26" y="f70"/>
                  </a:cubicBezTo>
                  <a:cubicBezTo>
                    <a:pt x="f35" y="f71"/>
                    <a:pt x="f72" y="f73"/>
                    <a:pt x="f74" y="f75"/>
                  </a:cubicBezTo>
                  <a:cubicBezTo>
                    <a:pt x="f76" y="f77"/>
                    <a:pt x="f78" y="f7"/>
                    <a:pt x="f79" y="f80"/>
                  </a:cubicBezTo>
                  <a:cubicBezTo>
                    <a:pt x="f81" y="f82"/>
                    <a:pt x="f83" y="f84"/>
                    <a:pt x="f85" y="f86"/>
                  </a:cubicBezTo>
                  <a:cubicBezTo>
                    <a:pt x="f5" y="f87"/>
                    <a:pt x="f88" y="f89"/>
                    <a:pt x="f90" y="f2"/>
                  </a:cubicBezTo>
                  <a:cubicBezTo>
                    <a:pt x="f91" y="f92"/>
                    <a:pt x="f93" y="f5"/>
                    <a:pt x="f94" y="f95"/>
                  </a:cubicBezTo>
                  <a:cubicBezTo>
                    <a:pt x="f96" y="f97"/>
                    <a:pt x="f6" y="f98"/>
                    <a:pt x="f99" y="f100"/>
                  </a:cubicBezTo>
                  <a:cubicBezTo>
                    <a:pt x="f101" y="f102"/>
                    <a:pt x="f103" y="f104"/>
                    <a:pt x="f105" y="f106"/>
                  </a:cubicBezTo>
                  <a:cubicBezTo>
                    <a:pt x="f107" y="f108"/>
                    <a:pt x="f109" y="f110"/>
                    <a:pt x="f111" y="f112"/>
                  </a:cubicBezTo>
                  <a:cubicBezTo>
                    <a:pt x="f75" y="f113"/>
                    <a:pt x="f114" y="f115"/>
                    <a:pt x="f26" y="f116"/>
                  </a:cubicBezTo>
                  <a:cubicBezTo>
                    <a:pt x="f117" y="f118"/>
                    <a:pt x="f119" y="f120"/>
                    <a:pt x="f121" y="f122"/>
                  </a:cubicBezTo>
                  <a:cubicBezTo>
                    <a:pt x="f123" y="f124"/>
                    <a:pt x="f125" y="f126"/>
                    <a:pt x="f127" y="f128"/>
                  </a:cubicBezTo>
                  <a:cubicBezTo>
                    <a:pt x="f129" y="f130"/>
                    <a:pt x="f131" y="f132"/>
                    <a:pt x="f8" y="f9"/>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484" name="Freeform 498">
              <a:extLst>
                <a:ext uri="{FF2B5EF4-FFF2-40B4-BE49-F238E27FC236}">
                  <a16:creationId xmlns:a16="http://schemas.microsoft.com/office/drawing/2014/main" id="{38698F22-1828-50FF-B120-956D98AF37CC}"/>
                </a:ext>
              </a:extLst>
            </p:cNvPr>
            <p:cNvSpPr/>
            <p:nvPr/>
          </p:nvSpPr>
          <p:spPr>
            <a:xfrm>
              <a:off x="9840059" y="1286789"/>
              <a:ext cx="749295" cy="749295"/>
            </a:xfrm>
            <a:custGeom>
              <a:avLst/>
              <a:gdLst>
                <a:gd name="f0" fmla="val 10800000"/>
                <a:gd name="f1" fmla="val 5400000"/>
                <a:gd name="f2" fmla="val 180"/>
                <a:gd name="f3" fmla="val w"/>
                <a:gd name="f4" fmla="val h"/>
                <a:gd name="f5" fmla="val 0"/>
                <a:gd name="f6" fmla="val 300"/>
                <a:gd name="f7" fmla="val 150"/>
                <a:gd name="f8" fmla="val 68"/>
                <a:gd name="f9" fmla="val 67"/>
                <a:gd name="f10" fmla="val 1"/>
                <a:gd name="f11" fmla="val 149"/>
                <a:gd name="f12" fmla="val 232"/>
                <a:gd name="f13" fmla="val 233"/>
                <a:gd name="f14" fmla="val 299"/>
                <a:gd name="f15" fmla="+- 0 0 -90"/>
                <a:gd name="f16" fmla="*/ f3 1 300"/>
                <a:gd name="f17" fmla="*/ f4 1 300"/>
                <a:gd name="f18" fmla="val f5"/>
                <a:gd name="f19" fmla="val f6"/>
                <a:gd name="f20" fmla="*/ f15 f0 1"/>
                <a:gd name="f21" fmla="+- f19 0 f18"/>
                <a:gd name="f22" fmla="*/ f20 1 f2"/>
                <a:gd name="f23" fmla="*/ f21 1 300"/>
                <a:gd name="f24" fmla="*/ 0 f21 1"/>
                <a:gd name="f25" fmla="*/ 150 f21 1"/>
                <a:gd name="f26" fmla="*/ 149 f21 1"/>
                <a:gd name="f27" fmla="*/ 300 f21 1"/>
                <a:gd name="f28" fmla="*/ 299 f21 1"/>
                <a:gd name="f29" fmla="+- f22 0 f1"/>
                <a:gd name="f30" fmla="*/ f24 1 300"/>
                <a:gd name="f31" fmla="*/ f25 1 300"/>
                <a:gd name="f32" fmla="*/ f26 1 300"/>
                <a:gd name="f33" fmla="*/ f27 1 300"/>
                <a:gd name="f34" fmla="*/ f28 1 300"/>
                <a:gd name="f35" fmla="*/ 0 1 f23"/>
                <a:gd name="f36" fmla="*/ f19 1 f23"/>
                <a:gd name="f37" fmla="*/ f30 1 f23"/>
                <a:gd name="f38" fmla="*/ f31 1 f23"/>
                <a:gd name="f39" fmla="*/ f32 1 f23"/>
                <a:gd name="f40" fmla="*/ f33 1 f23"/>
                <a:gd name="f41" fmla="*/ f34 1 f23"/>
                <a:gd name="f42" fmla="*/ f35 f16 1"/>
                <a:gd name="f43" fmla="*/ f36 f16 1"/>
                <a:gd name="f44" fmla="*/ f36 f17 1"/>
                <a:gd name="f45" fmla="*/ f35 f17 1"/>
                <a:gd name="f46" fmla="*/ f37 f16 1"/>
                <a:gd name="f47" fmla="*/ f38 f17 1"/>
                <a:gd name="f48" fmla="*/ f39 f16 1"/>
                <a:gd name="f49" fmla="*/ f37 f17 1"/>
                <a:gd name="f50" fmla="*/ f40 f16 1"/>
                <a:gd name="f51" fmla="*/ f39 f17 1"/>
                <a:gd name="f52" fmla="*/ f38 f16 1"/>
                <a:gd name="f53" fmla="*/ f41 f17 1"/>
              </a:gdLst>
              <a:ahLst/>
              <a:cxnLst>
                <a:cxn ang="3cd4">
                  <a:pos x="hc" y="t"/>
                </a:cxn>
                <a:cxn ang="0">
                  <a:pos x="r" y="vc"/>
                </a:cxn>
                <a:cxn ang="cd4">
                  <a:pos x="hc" y="b"/>
                </a:cxn>
                <a:cxn ang="cd2">
                  <a:pos x="l" y="vc"/>
                </a:cxn>
                <a:cxn ang="f29">
                  <a:pos x="f46" y="f47"/>
                </a:cxn>
                <a:cxn ang="f29">
                  <a:pos x="f48" y="f49"/>
                </a:cxn>
                <a:cxn ang="f29">
                  <a:pos x="f50" y="f51"/>
                </a:cxn>
                <a:cxn ang="f29">
                  <a:pos x="f52" y="f53"/>
                </a:cxn>
                <a:cxn ang="f29">
                  <a:pos x="f46" y="f47"/>
                </a:cxn>
              </a:cxnLst>
              <a:rect l="f42" t="f45" r="f43" b="f44"/>
              <a:pathLst>
                <a:path w="300" h="300">
                  <a:moveTo>
                    <a:pt x="f5" y="f7"/>
                  </a:moveTo>
                  <a:cubicBezTo>
                    <a:pt x="f5" y="f8"/>
                    <a:pt x="f9" y="f10"/>
                    <a:pt x="f11" y="f5"/>
                  </a:cubicBezTo>
                  <a:cubicBezTo>
                    <a:pt x="f12" y="f5"/>
                    <a:pt x="f6" y="f9"/>
                    <a:pt x="f6" y="f11"/>
                  </a:cubicBezTo>
                  <a:cubicBezTo>
                    <a:pt x="f6" y="f12"/>
                    <a:pt x="f13" y="f14"/>
                    <a:pt x="f7" y="f14"/>
                  </a:cubicBezTo>
                  <a:cubicBezTo>
                    <a:pt x="f8" y="f6"/>
                    <a:pt x="f10" y="f13"/>
                    <a:pt x="f5" y="f7"/>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485" name="Freeform 499">
              <a:extLst>
                <a:ext uri="{FF2B5EF4-FFF2-40B4-BE49-F238E27FC236}">
                  <a16:creationId xmlns:a16="http://schemas.microsoft.com/office/drawing/2014/main" id="{6795D257-5776-3602-820D-6D03DF610E12}"/>
                </a:ext>
              </a:extLst>
            </p:cNvPr>
            <p:cNvSpPr/>
            <p:nvPr/>
          </p:nvSpPr>
          <p:spPr>
            <a:xfrm>
              <a:off x="10371874" y="2205953"/>
              <a:ext cx="795335" cy="792163"/>
            </a:xfrm>
            <a:custGeom>
              <a:avLst/>
              <a:gdLst>
                <a:gd name="f0" fmla="val 10800000"/>
                <a:gd name="f1" fmla="val 5400000"/>
                <a:gd name="f2" fmla="val 180"/>
                <a:gd name="f3" fmla="val w"/>
                <a:gd name="f4" fmla="val h"/>
                <a:gd name="f5" fmla="val 0"/>
                <a:gd name="f6" fmla="val 318"/>
                <a:gd name="f7" fmla="val 317"/>
                <a:gd name="f8" fmla="val 282"/>
                <a:gd name="f9" fmla="val 257"/>
                <a:gd name="f10" fmla="val 275"/>
                <a:gd name="f11" fmla="val 264"/>
                <a:gd name="f12" fmla="val 268"/>
                <a:gd name="f13" fmla="val 271"/>
                <a:gd name="f14" fmla="val 261"/>
                <a:gd name="f15" fmla="val 277"/>
                <a:gd name="f16" fmla="val 259"/>
                <a:gd name="f17" fmla="val 278"/>
                <a:gd name="f18" fmla="val 256"/>
                <a:gd name="f19" fmla="val 254"/>
                <a:gd name="f20" fmla="val 243"/>
                <a:gd name="f21" fmla="val 273"/>
                <a:gd name="f22" fmla="val 232"/>
                <a:gd name="f23" fmla="val 222"/>
                <a:gd name="f24" fmla="val 262"/>
                <a:gd name="f25" fmla="val 217"/>
                <a:gd name="f26" fmla="val 260"/>
                <a:gd name="f27" fmla="val 213"/>
                <a:gd name="f28" fmla="val 208"/>
                <a:gd name="f29" fmla="val 195"/>
                <a:gd name="f30" fmla="val 266"/>
                <a:gd name="f31" fmla="val 187"/>
                <a:gd name="f32" fmla="val 274"/>
                <a:gd name="f33" fmla="val 185"/>
                <a:gd name="f34" fmla="val 287"/>
                <a:gd name="f35" fmla="val 288"/>
                <a:gd name="f36" fmla="val 184"/>
                <a:gd name="f37" fmla="val 289"/>
                <a:gd name="f38" fmla="val 290"/>
                <a:gd name="f39" fmla="val 181"/>
                <a:gd name="f40" fmla="val 298"/>
                <a:gd name="f41" fmla="val 309"/>
                <a:gd name="f42" fmla="val 174"/>
                <a:gd name="f43" fmla="val 313"/>
                <a:gd name="f44" fmla="val 167"/>
                <a:gd name="f45" fmla="val 156"/>
                <a:gd name="f46" fmla="val 314"/>
                <a:gd name="f47" fmla="val 148"/>
                <a:gd name="f48" fmla="val 145"/>
                <a:gd name="f49" fmla="val 142"/>
                <a:gd name="f50" fmla="val 311"/>
                <a:gd name="f51" fmla="val 141"/>
                <a:gd name="f52" fmla="val 137"/>
                <a:gd name="f53" fmla="val 133"/>
                <a:gd name="f54" fmla="val 129"/>
                <a:gd name="f55" fmla="val 127"/>
                <a:gd name="f56" fmla="val 124"/>
                <a:gd name="f57" fmla="val 119"/>
                <a:gd name="f58" fmla="val 108"/>
                <a:gd name="f59" fmla="val 98"/>
                <a:gd name="f60" fmla="val 87"/>
                <a:gd name="f61" fmla="val 267"/>
                <a:gd name="f62" fmla="val 80"/>
                <a:gd name="f63" fmla="val 72"/>
                <a:gd name="f64" fmla="val 64"/>
                <a:gd name="f65" fmla="val 62"/>
                <a:gd name="f66" fmla="val 58"/>
                <a:gd name="f67" fmla="val 57"/>
                <a:gd name="f68" fmla="val 276"/>
                <a:gd name="f69" fmla="val 49"/>
                <a:gd name="f70" fmla="val 270"/>
                <a:gd name="f71" fmla="val 42"/>
                <a:gd name="f72" fmla="val 36"/>
                <a:gd name="f73" fmla="val 244"/>
                <a:gd name="f74" fmla="val 48"/>
                <a:gd name="f75" fmla="val 53"/>
                <a:gd name="f76" fmla="val 220"/>
                <a:gd name="f77" fmla="val 55"/>
                <a:gd name="f78" fmla="val 216"/>
                <a:gd name="f79" fmla="val 54"/>
                <a:gd name="f80" fmla="val 211"/>
                <a:gd name="f81" fmla="val 207"/>
                <a:gd name="f82" fmla="val 51"/>
                <a:gd name="f83" fmla="val 193"/>
                <a:gd name="f84" fmla="val 43"/>
                <a:gd name="f85" fmla="val 186"/>
                <a:gd name="f86" fmla="val 29"/>
                <a:gd name="f87" fmla="val 183"/>
                <a:gd name="f88" fmla="val 23"/>
                <a:gd name="f89" fmla="val 182"/>
                <a:gd name="f90" fmla="val 17"/>
                <a:gd name="f91" fmla="val 178"/>
                <a:gd name="f92" fmla="val 11"/>
                <a:gd name="f93" fmla="val 177"/>
                <a:gd name="f94" fmla="val 4"/>
                <a:gd name="f95" fmla="val 175"/>
                <a:gd name="f96" fmla="val 1"/>
                <a:gd name="f97" fmla="val 172"/>
                <a:gd name="f98" fmla="val 2"/>
                <a:gd name="f99" fmla="val 164"/>
                <a:gd name="f100" fmla="val 3"/>
                <a:gd name="f101" fmla="val 147"/>
                <a:gd name="f102" fmla="val 7"/>
                <a:gd name="f103" fmla="val 136"/>
                <a:gd name="f104" fmla="val 135"/>
                <a:gd name="f105" fmla="val 24"/>
                <a:gd name="f106" fmla="val 26"/>
                <a:gd name="f107" fmla="val 132"/>
                <a:gd name="f108" fmla="val 28"/>
                <a:gd name="f109" fmla="val 131"/>
                <a:gd name="f110" fmla="val 30"/>
                <a:gd name="f111" fmla="val 130"/>
                <a:gd name="f112" fmla="val 128"/>
                <a:gd name="f113" fmla="val 50"/>
                <a:gd name="f114" fmla="val 121"/>
                <a:gd name="f115" fmla="val 109"/>
                <a:gd name="f116" fmla="val 103"/>
                <a:gd name="f117" fmla="val 56"/>
                <a:gd name="f118" fmla="val 93"/>
                <a:gd name="f119" fmla="val 83"/>
                <a:gd name="f120" fmla="val 44"/>
                <a:gd name="f121" fmla="val 73"/>
                <a:gd name="f122" fmla="val 39"/>
                <a:gd name="f123" fmla="val 63"/>
                <a:gd name="f124" fmla="val 37"/>
                <a:gd name="f125" fmla="val 59"/>
                <a:gd name="f126" fmla="val 40"/>
                <a:gd name="f127" fmla="val 46"/>
                <a:gd name="f128" fmla="val 38"/>
                <a:gd name="f129" fmla="val 75"/>
                <a:gd name="f130" fmla="val 86"/>
                <a:gd name="f131" fmla="val 47"/>
                <a:gd name="f132" fmla="val 97"/>
                <a:gd name="f133" fmla="val 52"/>
                <a:gd name="f134" fmla="val 100"/>
                <a:gd name="f135" fmla="val 105"/>
                <a:gd name="f136" fmla="val 122"/>
                <a:gd name="f137" fmla="val 41"/>
                <a:gd name="f138" fmla="val 27"/>
                <a:gd name="f139" fmla="val 20"/>
                <a:gd name="f140" fmla="val 138"/>
                <a:gd name="f141" fmla="val 12"/>
                <a:gd name="f142" fmla="val 5"/>
                <a:gd name="f143" fmla="val 155"/>
                <a:gd name="f144" fmla="val 163"/>
                <a:gd name="f145" fmla="val 170"/>
                <a:gd name="f146" fmla="val 173"/>
                <a:gd name="f147" fmla="val 176"/>
                <a:gd name="f148" fmla="val 16"/>
                <a:gd name="f149" fmla="val 188"/>
                <a:gd name="f150" fmla="val 190"/>
                <a:gd name="f151" fmla="val 45"/>
                <a:gd name="f152" fmla="val 199"/>
                <a:gd name="f153" fmla="val 210"/>
                <a:gd name="f154" fmla="val 231"/>
                <a:gd name="f155" fmla="val 238"/>
                <a:gd name="f156" fmla="val 246"/>
                <a:gd name="f157" fmla="val 253"/>
                <a:gd name="f158" fmla="val 35"/>
                <a:gd name="f159" fmla="val 280"/>
                <a:gd name="f160" fmla="val 281"/>
                <a:gd name="f161" fmla="val 65"/>
                <a:gd name="f162" fmla="val 81"/>
                <a:gd name="f163" fmla="val 82"/>
                <a:gd name="f164" fmla="val 269"/>
                <a:gd name="f165" fmla="val 84"/>
                <a:gd name="f166" fmla="val 263"/>
                <a:gd name="f167" fmla="val 126"/>
                <a:gd name="f168" fmla="val 299"/>
                <a:gd name="f169" fmla="val 310"/>
                <a:gd name="f170" fmla="val 140"/>
                <a:gd name="f171" fmla="val 316"/>
                <a:gd name="f172" fmla="val 146"/>
                <a:gd name="f173" fmla="val 315"/>
                <a:gd name="f174" fmla="val 166"/>
                <a:gd name="f175" fmla="val 179"/>
                <a:gd name="f176" fmla="val 291"/>
                <a:gd name="f177" fmla="val 198"/>
                <a:gd name="f178" fmla="val 219"/>
                <a:gd name="f179" fmla="val 158"/>
                <a:gd name="f180" fmla="val 209"/>
                <a:gd name="f181" fmla="val 157"/>
                <a:gd name="f182" fmla="val 104"/>
                <a:gd name="f183" fmla="val 159"/>
                <a:gd name="f184" fmla="val 106"/>
                <a:gd name="f185" fmla="val 107"/>
                <a:gd name="f186" fmla="+- 0 0 -90"/>
                <a:gd name="f187" fmla="*/ f3 1 318"/>
                <a:gd name="f188" fmla="*/ f4 1 317"/>
                <a:gd name="f189" fmla="val f5"/>
                <a:gd name="f190" fmla="val f6"/>
                <a:gd name="f191" fmla="val f7"/>
                <a:gd name="f192" fmla="*/ f186 f0 1"/>
                <a:gd name="f193" fmla="+- f191 0 f189"/>
                <a:gd name="f194" fmla="+- f190 0 f189"/>
                <a:gd name="f195" fmla="*/ f192 1 f2"/>
                <a:gd name="f196" fmla="*/ f194 1 318"/>
                <a:gd name="f197" fmla="*/ f193 1 317"/>
                <a:gd name="f198" fmla="*/ 282 f194 1"/>
                <a:gd name="f199" fmla="*/ 257 f193 1"/>
                <a:gd name="f200" fmla="*/ 261 f194 1"/>
                <a:gd name="f201" fmla="*/ 277 f193 1"/>
                <a:gd name="f202" fmla="*/ 254 f194 1"/>
                <a:gd name="f203" fmla="*/ 222 f194 1"/>
                <a:gd name="f204" fmla="*/ 262 f193 1"/>
                <a:gd name="f205" fmla="*/ 208 f194 1"/>
                <a:gd name="f206" fmla="*/ 185 f194 1"/>
                <a:gd name="f207" fmla="*/ 287 f193 1"/>
                <a:gd name="f208" fmla="*/ 184 f194 1"/>
                <a:gd name="f209" fmla="*/ 290 f193 1"/>
                <a:gd name="f210" fmla="*/ 174 f194 1"/>
                <a:gd name="f211" fmla="*/ 313 f193 1"/>
                <a:gd name="f212" fmla="*/ 148 f194 1"/>
                <a:gd name="f213" fmla="*/ 314 f193 1"/>
                <a:gd name="f214" fmla="*/ 141 f194 1"/>
                <a:gd name="f215" fmla="*/ 309 f193 1"/>
                <a:gd name="f216" fmla="*/ 129 f194 1"/>
                <a:gd name="f217" fmla="*/ 119 f194 1"/>
                <a:gd name="f218" fmla="*/ 266 f193 1"/>
                <a:gd name="f219" fmla="*/ 87 f194 1"/>
                <a:gd name="f220" fmla="*/ 267 f193 1"/>
                <a:gd name="f221" fmla="*/ 64 f194 1"/>
                <a:gd name="f222" fmla="*/ 57 f194 1"/>
                <a:gd name="f223" fmla="*/ 276 f193 1"/>
                <a:gd name="f224" fmla="*/ 36 f194 1"/>
                <a:gd name="f225" fmla="*/ 53 f194 1"/>
                <a:gd name="f226" fmla="*/ 220 f193 1"/>
                <a:gd name="f227" fmla="*/ 54 f194 1"/>
                <a:gd name="f228" fmla="*/ 207 f193 1"/>
                <a:gd name="f229" fmla="*/ 29 f194 1"/>
                <a:gd name="f230" fmla="*/ 183 f193 1"/>
                <a:gd name="f231" fmla="*/ 11 f194 1"/>
                <a:gd name="f232" fmla="*/ 177 f193 1"/>
                <a:gd name="f233" fmla="*/ 2 f194 1"/>
                <a:gd name="f234" fmla="*/ 164 f193 1"/>
                <a:gd name="f235" fmla="*/ 4 f194 1"/>
                <a:gd name="f236" fmla="*/ 141 f193 1"/>
                <a:gd name="f237" fmla="*/ 24 f194 1"/>
                <a:gd name="f238" fmla="*/ 133 f193 1"/>
                <a:gd name="f239" fmla="*/ 30 f194 1"/>
                <a:gd name="f240" fmla="*/ 130 f193 1"/>
                <a:gd name="f241" fmla="*/ 109 f193 1"/>
                <a:gd name="f242" fmla="*/ 93 f193 1"/>
                <a:gd name="f243" fmla="*/ 39 f194 1"/>
                <a:gd name="f244" fmla="*/ 63 f193 1"/>
                <a:gd name="f245" fmla="*/ 40 f194 1"/>
                <a:gd name="f246" fmla="*/ 54 f193 1"/>
                <a:gd name="f247" fmla="*/ 56 f194 1"/>
                <a:gd name="f248" fmla="*/ 38 f193 1"/>
                <a:gd name="f249" fmla="*/ 37 f193 1"/>
                <a:gd name="f250" fmla="*/ 97 f194 1"/>
                <a:gd name="f251" fmla="*/ 52 f193 1"/>
                <a:gd name="f252" fmla="*/ 109 f194 1"/>
                <a:gd name="f253" fmla="*/ 133 f194 1"/>
                <a:gd name="f254" fmla="*/ 27 f193 1"/>
                <a:gd name="f255" fmla="*/ 5 f193 1"/>
                <a:gd name="f256" fmla="*/ 0 f193 1"/>
                <a:gd name="f257" fmla="*/ 170 f194 1"/>
                <a:gd name="f258" fmla="*/ 177 f194 1"/>
                <a:gd name="f259" fmla="*/ 188 f194 1"/>
                <a:gd name="f260" fmla="*/ 199 f194 1"/>
                <a:gd name="f261" fmla="*/ 48 f193 1"/>
                <a:gd name="f262" fmla="*/ 231 f194 1"/>
                <a:gd name="f263" fmla="*/ 47 f193 1"/>
                <a:gd name="f264" fmla="*/ 253 f194 1"/>
                <a:gd name="f265" fmla="*/ 262 f194 1"/>
                <a:gd name="f266" fmla="*/ 280 f194 1"/>
                <a:gd name="f267" fmla="*/ 58 f193 1"/>
                <a:gd name="f268" fmla="*/ 270 f194 1"/>
                <a:gd name="f269" fmla="*/ 81 f193 1"/>
                <a:gd name="f270" fmla="*/ 269 f194 1"/>
                <a:gd name="f271" fmla="*/ 84 f193 1"/>
                <a:gd name="f272" fmla="*/ 122 f193 1"/>
                <a:gd name="f273" fmla="*/ 277 f194 1"/>
                <a:gd name="f274" fmla="*/ 127 f193 1"/>
                <a:gd name="f275" fmla="*/ 310 f194 1"/>
                <a:gd name="f276" fmla="*/ 138 f193 1"/>
                <a:gd name="f277" fmla="*/ 316 f194 1"/>
                <a:gd name="f278" fmla="*/ 146 f193 1"/>
                <a:gd name="f279" fmla="*/ 314 f194 1"/>
                <a:gd name="f280" fmla="*/ 172 f193 1"/>
                <a:gd name="f281" fmla="*/ 291 f194 1"/>
                <a:gd name="f282" fmla="*/ 182 f193 1"/>
                <a:gd name="f283" fmla="*/ 288 f194 1"/>
                <a:gd name="f284" fmla="*/ 184 f193 1"/>
                <a:gd name="f285" fmla="*/ 211 f193 1"/>
                <a:gd name="f286" fmla="*/ 264 f194 1"/>
                <a:gd name="f287" fmla="*/ 219 f193 1"/>
                <a:gd name="f288" fmla="*/ 158 f194 1"/>
                <a:gd name="f289" fmla="*/ 209 f193 1"/>
                <a:gd name="f290" fmla="*/ 211 f194 1"/>
                <a:gd name="f291" fmla="*/ 157 f193 1"/>
                <a:gd name="f292" fmla="*/ 159 f194 1"/>
                <a:gd name="f293" fmla="*/ 104 f193 1"/>
                <a:gd name="f294" fmla="*/ 106 f194 1"/>
                <a:gd name="f295" fmla="+- f195 0 f1"/>
                <a:gd name="f296" fmla="*/ f198 1 318"/>
                <a:gd name="f297" fmla="*/ f199 1 317"/>
                <a:gd name="f298" fmla="*/ f200 1 318"/>
                <a:gd name="f299" fmla="*/ f201 1 317"/>
                <a:gd name="f300" fmla="*/ f202 1 318"/>
                <a:gd name="f301" fmla="*/ f203 1 318"/>
                <a:gd name="f302" fmla="*/ f204 1 317"/>
                <a:gd name="f303" fmla="*/ f205 1 318"/>
                <a:gd name="f304" fmla="*/ f206 1 318"/>
                <a:gd name="f305" fmla="*/ f207 1 317"/>
                <a:gd name="f306" fmla="*/ f208 1 318"/>
                <a:gd name="f307" fmla="*/ f209 1 317"/>
                <a:gd name="f308" fmla="*/ f210 1 318"/>
                <a:gd name="f309" fmla="*/ f211 1 317"/>
                <a:gd name="f310" fmla="*/ f212 1 318"/>
                <a:gd name="f311" fmla="*/ f213 1 317"/>
                <a:gd name="f312" fmla="*/ f214 1 318"/>
                <a:gd name="f313" fmla="*/ f215 1 317"/>
                <a:gd name="f314" fmla="*/ f216 1 318"/>
                <a:gd name="f315" fmla="*/ f217 1 318"/>
                <a:gd name="f316" fmla="*/ f218 1 317"/>
                <a:gd name="f317" fmla="*/ f219 1 318"/>
                <a:gd name="f318" fmla="*/ f220 1 317"/>
                <a:gd name="f319" fmla="*/ f221 1 318"/>
                <a:gd name="f320" fmla="*/ f222 1 318"/>
                <a:gd name="f321" fmla="*/ f223 1 317"/>
                <a:gd name="f322" fmla="*/ f224 1 318"/>
                <a:gd name="f323" fmla="*/ f225 1 318"/>
                <a:gd name="f324" fmla="*/ f226 1 317"/>
                <a:gd name="f325" fmla="*/ f227 1 318"/>
                <a:gd name="f326" fmla="*/ f228 1 317"/>
                <a:gd name="f327" fmla="*/ f229 1 318"/>
                <a:gd name="f328" fmla="*/ f230 1 317"/>
                <a:gd name="f329" fmla="*/ f231 1 318"/>
                <a:gd name="f330" fmla="*/ f232 1 317"/>
                <a:gd name="f331" fmla="*/ f233 1 318"/>
                <a:gd name="f332" fmla="*/ f234 1 317"/>
                <a:gd name="f333" fmla="*/ f235 1 318"/>
                <a:gd name="f334" fmla="*/ f236 1 317"/>
                <a:gd name="f335" fmla="*/ f237 1 318"/>
                <a:gd name="f336" fmla="*/ f238 1 317"/>
                <a:gd name="f337" fmla="*/ f239 1 318"/>
                <a:gd name="f338" fmla="*/ f240 1 317"/>
                <a:gd name="f339" fmla="*/ f241 1 317"/>
                <a:gd name="f340" fmla="*/ f242 1 317"/>
                <a:gd name="f341" fmla="*/ f243 1 318"/>
                <a:gd name="f342" fmla="*/ f244 1 317"/>
                <a:gd name="f343" fmla="*/ f245 1 318"/>
                <a:gd name="f344" fmla="*/ f246 1 317"/>
                <a:gd name="f345" fmla="*/ f247 1 318"/>
                <a:gd name="f346" fmla="*/ f248 1 317"/>
                <a:gd name="f347" fmla="*/ f249 1 317"/>
                <a:gd name="f348" fmla="*/ f250 1 318"/>
                <a:gd name="f349" fmla="*/ f251 1 317"/>
                <a:gd name="f350" fmla="*/ f252 1 318"/>
                <a:gd name="f351" fmla="*/ f253 1 318"/>
                <a:gd name="f352" fmla="*/ f254 1 317"/>
                <a:gd name="f353" fmla="*/ f255 1 317"/>
                <a:gd name="f354" fmla="*/ f256 1 317"/>
                <a:gd name="f355" fmla="*/ f257 1 318"/>
                <a:gd name="f356" fmla="*/ f258 1 318"/>
                <a:gd name="f357" fmla="*/ f259 1 318"/>
                <a:gd name="f358" fmla="*/ f260 1 318"/>
                <a:gd name="f359" fmla="*/ f261 1 317"/>
                <a:gd name="f360" fmla="*/ f262 1 318"/>
                <a:gd name="f361" fmla="*/ f263 1 317"/>
                <a:gd name="f362" fmla="*/ f264 1 318"/>
                <a:gd name="f363" fmla="*/ f265 1 318"/>
                <a:gd name="f364" fmla="*/ f266 1 318"/>
                <a:gd name="f365" fmla="*/ f267 1 317"/>
                <a:gd name="f366" fmla="*/ f268 1 318"/>
                <a:gd name="f367" fmla="*/ f269 1 317"/>
                <a:gd name="f368" fmla="*/ f270 1 318"/>
                <a:gd name="f369" fmla="*/ f271 1 317"/>
                <a:gd name="f370" fmla="*/ f272 1 317"/>
                <a:gd name="f371" fmla="*/ f273 1 318"/>
                <a:gd name="f372" fmla="*/ f274 1 317"/>
                <a:gd name="f373" fmla="*/ f275 1 318"/>
                <a:gd name="f374" fmla="*/ f276 1 317"/>
                <a:gd name="f375" fmla="*/ f277 1 318"/>
                <a:gd name="f376" fmla="*/ f278 1 317"/>
                <a:gd name="f377" fmla="*/ f279 1 318"/>
                <a:gd name="f378" fmla="*/ f280 1 317"/>
                <a:gd name="f379" fmla="*/ f281 1 318"/>
                <a:gd name="f380" fmla="*/ f282 1 317"/>
                <a:gd name="f381" fmla="*/ f283 1 318"/>
                <a:gd name="f382" fmla="*/ f284 1 317"/>
                <a:gd name="f383" fmla="*/ f285 1 317"/>
                <a:gd name="f384" fmla="*/ f286 1 318"/>
                <a:gd name="f385" fmla="*/ f287 1 317"/>
                <a:gd name="f386" fmla="*/ f288 1 318"/>
                <a:gd name="f387" fmla="*/ f289 1 317"/>
                <a:gd name="f388" fmla="*/ f290 1 318"/>
                <a:gd name="f389" fmla="*/ f291 1 317"/>
                <a:gd name="f390" fmla="*/ f292 1 318"/>
                <a:gd name="f391" fmla="*/ f293 1 317"/>
                <a:gd name="f392" fmla="*/ f294 1 318"/>
                <a:gd name="f393" fmla="*/ 0 1 f196"/>
                <a:gd name="f394" fmla="*/ f190 1 f196"/>
                <a:gd name="f395" fmla="*/ 0 1 f197"/>
                <a:gd name="f396" fmla="*/ f191 1 f197"/>
                <a:gd name="f397" fmla="*/ f296 1 f196"/>
                <a:gd name="f398" fmla="*/ f297 1 f197"/>
                <a:gd name="f399" fmla="*/ f298 1 f196"/>
                <a:gd name="f400" fmla="*/ f299 1 f197"/>
                <a:gd name="f401" fmla="*/ f300 1 f196"/>
                <a:gd name="f402" fmla="*/ f301 1 f196"/>
                <a:gd name="f403" fmla="*/ f302 1 f197"/>
                <a:gd name="f404" fmla="*/ f303 1 f196"/>
                <a:gd name="f405" fmla="*/ f304 1 f196"/>
                <a:gd name="f406" fmla="*/ f305 1 f197"/>
                <a:gd name="f407" fmla="*/ f306 1 f196"/>
                <a:gd name="f408" fmla="*/ f307 1 f197"/>
                <a:gd name="f409" fmla="*/ f308 1 f196"/>
                <a:gd name="f410" fmla="*/ f309 1 f197"/>
                <a:gd name="f411" fmla="*/ f310 1 f196"/>
                <a:gd name="f412" fmla="*/ f311 1 f197"/>
                <a:gd name="f413" fmla="*/ f312 1 f196"/>
                <a:gd name="f414" fmla="*/ f313 1 f197"/>
                <a:gd name="f415" fmla="*/ f314 1 f196"/>
                <a:gd name="f416" fmla="*/ f315 1 f196"/>
                <a:gd name="f417" fmla="*/ f316 1 f197"/>
                <a:gd name="f418" fmla="*/ f317 1 f196"/>
                <a:gd name="f419" fmla="*/ f318 1 f197"/>
                <a:gd name="f420" fmla="*/ f319 1 f196"/>
                <a:gd name="f421" fmla="*/ f320 1 f196"/>
                <a:gd name="f422" fmla="*/ f321 1 f197"/>
                <a:gd name="f423" fmla="*/ f322 1 f196"/>
                <a:gd name="f424" fmla="*/ f323 1 f196"/>
                <a:gd name="f425" fmla="*/ f324 1 f197"/>
                <a:gd name="f426" fmla="*/ f325 1 f196"/>
                <a:gd name="f427" fmla="*/ f326 1 f197"/>
                <a:gd name="f428" fmla="*/ f327 1 f196"/>
                <a:gd name="f429" fmla="*/ f328 1 f197"/>
                <a:gd name="f430" fmla="*/ f329 1 f196"/>
                <a:gd name="f431" fmla="*/ f330 1 f197"/>
                <a:gd name="f432" fmla="*/ f331 1 f196"/>
                <a:gd name="f433" fmla="*/ f332 1 f197"/>
                <a:gd name="f434" fmla="*/ f333 1 f196"/>
                <a:gd name="f435" fmla="*/ f334 1 f197"/>
                <a:gd name="f436" fmla="*/ f335 1 f196"/>
                <a:gd name="f437" fmla="*/ f336 1 f197"/>
                <a:gd name="f438" fmla="*/ f337 1 f196"/>
                <a:gd name="f439" fmla="*/ f338 1 f197"/>
                <a:gd name="f440" fmla="*/ f339 1 f197"/>
                <a:gd name="f441" fmla="*/ f340 1 f197"/>
                <a:gd name="f442" fmla="*/ f341 1 f196"/>
                <a:gd name="f443" fmla="*/ f342 1 f197"/>
                <a:gd name="f444" fmla="*/ f343 1 f196"/>
                <a:gd name="f445" fmla="*/ f344 1 f197"/>
                <a:gd name="f446" fmla="*/ f345 1 f196"/>
                <a:gd name="f447" fmla="*/ f346 1 f197"/>
                <a:gd name="f448" fmla="*/ f347 1 f197"/>
                <a:gd name="f449" fmla="*/ f348 1 f196"/>
                <a:gd name="f450" fmla="*/ f349 1 f197"/>
                <a:gd name="f451" fmla="*/ f350 1 f196"/>
                <a:gd name="f452" fmla="*/ f351 1 f196"/>
                <a:gd name="f453" fmla="*/ f352 1 f197"/>
                <a:gd name="f454" fmla="*/ f353 1 f197"/>
                <a:gd name="f455" fmla="*/ f354 1 f197"/>
                <a:gd name="f456" fmla="*/ f355 1 f196"/>
                <a:gd name="f457" fmla="*/ f356 1 f196"/>
                <a:gd name="f458" fmla="*/ f357 1 f196"/>
                <a:gd name="f459" fmla="*/ f358 1 f196"/>
                <a:gd name="f460" fmla="*/ f359 1 f197"/>
                <a:gd name="f461" fmla="*/ f360 1 f196"/>
                <a:gd name="f462" fmla="*/ f361 1 f197"/>
                <a:gd name="f463" fmla="*/ f362 1 f196"/>
                <a:gd name="f464" fmla="*/ f363 1 f196"/>
                <a:gd name="f465" fmla="*/ f364 1 f196"/>
                <a:gd name="f466" fmla="*/ f365 1 f197"/>
                <a:gd name="f467" fmla="*/ f366 1 f196"/>
                <a:gd name="f468" fmla="*/ f367 1 f197"/>
                <a:gd name="f469" fmla="*/ f368 1 f196"/>
                <a:gd name="f470" fmla="*/ f369 1 f197"/>
                <a:gd name="f471" fmla="*/ f370 1 f197"/>
                <a:gd name="f472" fmla="*/ f371 1 f196"/>
                <a:gd name="f473" fmla="*/ f372 1 f197"/>
                <a:gd name="f474" fmla="*/ f373 1 f196"/>
                <a:gd name="f475" fmla="*/ f374 1 f197"/>
                <a:gd name="f476" fmla="*/ f375 1 f196"/>
                <a:gd name="f477" fmla="*/ f376 1 f197"/>
                <a:gd name="f478" fmla="*/ f377 1 f196"/>
                <a:gd name="f479" fmla="*/ f378 1 f197"/>
                <a:gd name="f480" fmla="*/ f379 1 f196"/>
                <a:gd name="f481" fmla="*/ f380 1 f197"/>
                <a:gd name="f482" fmla="*/ f381 1 f196"/>
                <a:gd name="f483" fmla="*/ f382 1 f197"/>
                <a:gd name="f484" fmla="*/ f383 1 f197"/>
                <a:gd name="f485" fmla="*/ f384 1 f196"/>
                <a:gd name="f486" fmla="*/ f385 1 f197"/>
                <a:gd name="f487" fmla="*/ f386 1 f196"/>
                <a:gd name="f488" fmla="*/ f387 1 f197"/>
                <a:gd name="f489" fmla="*/ f388 1 f196"/>
                <a:gd name="f490" fmla="*/ f389 1 f197"/>
                <a:gd name="f491" fmla="*/ f390 1 f196"/>
                <a:gd name="f492" fmla="*/ f391 1 f197"/>
                <a:gd name="f493" fmla="*/ f392 1 f196"/>
                <a:gd name="f494" fmla="*/ f393 f187 1"/>
                <a:gd name="f495" fmla="*/ f394 f187 1"/>
                <a:gd name="f496" fmla="*/ f396 f188 1"/>
                <a:gd name="f497" fmla="*/ f395 f188 1"/>
                <a:gd name="f498" fmla="*/ f397 f187 1"/>
                <a:gd name="f499" fmla="*/ f398 f188 1"/>
                <a:gd name="f500" fmla="*/ f399 f187 1"/>
                <a:gd name="f501" fmla="*/ f400 f188 1"/>
                <a:gd name="f502" fmla="*/ f401 f187 1"/>
                <a:gd name="f503" fmla="*/ f402 f187 1"/>
                <a:gd name="f504" fmla="*/ f403 f188 1"/>
                <a:gd name="f505" fmla="*/ f404 f187 1"/>
                <a:gd name="f506" fmla="*/ f405 f187 1"/>
                <a:gd name="f507" fmla="*/ f406 f188 1"/>
                <a:gd name="f508" fmla="*/ f407 f187 1"/>
                <a:gd name="f509" fmla="*/ f408 f188 1"/>
                <a:gd name="f510" fmla="*/ f409 f187 1"/>
                <a:gd name="f511" fmla="*/ f410 f188 1"/>
                <a:gd name="f512" fmla="*/ f411 f187 1"/>
                <a:gd name="f513" fmla="*/ f412 f188 1"/>
                <a:gd name="f514" fmla="*/ f413 f187 1"/>
                <a:gd name="f515" fmla="*/ f414 f188 1"/>
                <a:gd name="f516" fmla="*/ f415 f187 1"/>
                <a:gd name="f517" fmla="*/ f416 f187 1"/>
                <a:gd name="f518" fmla="*/ f417 f188 1"/>
                <a:gd name="f519" fmla="*/ f418 f187 1"/>
                <a:gd name="f520" fmla="*/ f419 f188 1"/>
                <a:gd name="f521" fmla="*/ f420 f187 1"/>
                <a:gd name="f522" fmla="*/ f421 f187 1"/>
                <a:gd name="f523" fmla="*/ f422 f188 1"/>
                <a:gd name="f524" fmla="*/ f423 f187 1"/>
                <a:gd name="f525" fmla="*/ f424 f187 1"/>
                <a:gd name="f526" fmla="*/ f425 f188 1"/>
                <a:gd name="f527" fmla="*/ f426 f187 1"/>
                <a:gd name="f528" fmla="*/ f427 f188 1"/>
                <a:gd name="f529" fmla="*/ f428 f187 1"/>
                <a:gd name="f530" fmla="*/ f429 f188 1"/>
                <a:gd name="f531" fmla="*/ f430 f187 1"/>
                <a:gd name="f532" fmla="*/ f431 f188 1"/>
                <a:gd name="f533" fmla="*/ f432 f187 1"/>
                <a:gd name="f534" fmla="*/ f433 f188 1"/>
                <a:gd name="f535" fmla="*/ f434 f187 1"/>
                <a:gd name="f536" fmla="*/ f435 f188 1"/>
                <a:gd name="f537" fmla="*/ f436 f187 1"/>
                <a:gd name="f538" fmla="*/ f437 f188 1"/>
                <a:gd name="f539" fmla="*/ f438 f187 1"/>
                <a:gd name="f540" fmla="*/ f439 f188 1"/>
                <a:gd name="f541" fmla="*/ f440 f188 1"/>
                <a:gd name="f542" fmla="*/ f441 f188 1"/>
                <a:gd name="f543" fmla="*/ f442 f187 1"/>
                <a:gd name="f544" fmla="*/ f443 f188 1"/>
                <a:gd name="f545" fmla="*/ f444 f187 1"/>
                <a:gd name="f546" fmla="*/ f445 f188 1"/>
                <a:gd name="f547" fmla="*/ f446 f187 1"/>
                <a:gd name="f548" fmla="*/ f447 f188 1"/>
                <a:gd name="f549" fmla="*/ f448 f188 1"/>
                <a:gd name="f550" fmla="*/ f449 f187 1"/>
                <a:gd name="f551" fmla="*/ f450 f188 1"/>
                <a:gd name="f552" fmla="*/ f451 f187 1"/>
                <a:gd name="f553" fmla="*/ f452 f187 1"/>
                <a:gd name="f554" fmla="*/ f453 f188 1"/>
                <a:gd name="f555" fmla="*/ f454 f188 1"/>
                <a:gd name="f556" fmla="*/ f455 f188 1"/>
                <a:gd name="f557" fmla="*/ f456 f187 1"/>
                <a:gd name="f558" fmla="*/ f457 f187 1"/>
                <a:gd name="f559" fmla="*/ f458 f187 1"/>
                <a:gd name="f560" fmla="*/ f459 f187 1"/>
                <a:gd name="f561" fmla="*/ f460 f188 1"/>
                <a:gd name="f562" fmla="*/ f461 f187 1"/>
                <a:gd name="f563" fmla="*/ f462 f188 1"/>
                <a:gd name="f564" fmla="*/ f463 f187 1"/>
                <a:gd name="f565" fmla="*/ f464 f187 1"/>
                <a:gd name="f566" fmla="*/ f465 f187 1"/>
                <a:gd name="f567" fmla="*/ f466 f188 1"/>
                <a:gd name="f568" fmla="*/ f467 f187 1"/>
                <a:gd name="f569" fmla="*/ f468 f188 1"/>
                <a:gd name="f570" fmla="*/ f469 f187 1"/>
                <a:gd name="f571" fmla="*/ f470 f188 1"/>
                <a:gd name="f572" fmla="*/ f471 f188 1"/>
                <a:gd name="f573" fmla="*/ f472 f187 1"/>
                <a:gd name="f574" fmla="*/ f473 f188 1"/>
                <a:gd name="f575" fmla="*/ f474 f187 1"/>
                <a:gd name="f576" fmla="*/ f475 f188 1"/>
                <a:gd name="f577" fmla="*/ f476 f187 1"/>
                <a:gd name="f578" fmla="*/ f477 f188 1"/>
                <a:gd name="f579" fmla="*/ f478 f187 1"/>
                <a:gd name="f580" fmla="*/ f479 f188 1"/>
                <a:gd name="f581" fmla="*/ f480 f187 1"/>
                <a:gd name="f582" fmla="*/ f481 f188 1"/>
                <a:gd name="f583" fmla="*/ f482 f187 1"/>
                <a:gd name="f584" fmla="*/ f483 f188 1"/>
                <a:gd name="f585" fmla="*/ f484 f188 1"/>
                <a:gd name="f586" fmla="*/ f485 f187 1"/>
                <a:gd name="f587" fmla="*/ f486 f188 1"/>
                <a:gd name="f588" fmla="*/ f487 f187 1"/>
                <a:gd name="f589" fmla="*/ f488 f188 1"/>
                <a:gd name="f590" fmla="*/ f489 f187 1"/>
                <a:gd name="f591" fmla="*/ f490 f188 1"/>
                <a:gd name="f592" fmla="*/ f491 f187 1"/>
                <a:gd name="f593" fmla="*/ f492 f188 1"/>
                <a:gd name="f594" fmla="*/ f493 f187 1"/>
              </a:gdLst>
              <a:ahLst/>
              <a:cxnLst>
                <a:cxn ang="3cd4">
                  <a:pos x="hc" y="t"/>
                </a:cxn>
                <a:cxn ang="0">
                  <a:pos x="r" y="vc"/>
                </a:cxn>
                <a:cxn ang="cd4">
                  <a:pos x="hc" y="b"/>
                </a:cxn>
                <a:cxn ang="cd2">
                  <a:pos x="l" y="vc"/>
                </a:cxn>
                <a:cxn ang="f295">
                  <a:pos x="f498" y="f499"/>
                </a:cxn>
                <a:cxn ang="f295">
                  <a:pos x="f500" y="f501"/>
                </a:cxn>
                <a:cxn ang="f295">
                  <a:pos x="f502" y="f501"/>
                </a:cxn>
                <a:cxn ang="f295">
                  <a:pos x="f503" y="f504"/>
                </a:cxn>
                <a:cxn ang="f295">
                  <a:pos x="f505" y="f504"/>
                </a:cxn>
                <a:cxn ang="f295">
                  <a:pos x="f506" y="f507"/>
                </a:cxn>
                <a:cxn ang="f295">
                  <a:pos x="f508" y="f509"/>
                </a:cxn>
                <a:cxn ang="f295">
                  <a:pos x="f510" y="f511"/>
                </a:cxn>
                <a:cxn ang="f295">
                  <a:pos x="f512" y="f513"/>
                </a:cxn>
                <a:cxn ang="f295">
                  <a:pos x="f514" y="f515"/>
                </a:cxn>
                <a:cxn ang="f295">
                  <a:pos x="f516" y="f501"/>
                </a:cxn>
                <a:cxn ang="f295">
                  <a:pos x="f517" y="f518"/>
                </a:cxn>
                <a:cxn ang="f295">
                  <a:pos x="f519" y="f520"/>
                </a:cxn>
                <a:cxn ang="f295">
                  <a:pos x="f521" y="f501"/>
                </a:cxn>
                <a:cxn ang="f295">
                  <a:pos x="f522" y="f523"/>
                </a:cxn>
                <a:cxn ang="f295">
                  <a:pos x="f524" y="f499"/>
                </a:cxn>
                <a:cxn ang="f295">
                  <a:pos x="f525" y="f526"/>
                </a:cxn>
                <a:cxn ang="f295">
                  <a:pos x="f527" y="f528"/>
                </a:cxn>
                <a:cxn ang="f295">
                  <a:pos x="f529" y="f530"/>
                </a:cxn>
                <a:cxn ang="f295">
                  <a:pos x="f531" y="f532"/>
                </a:cxn>
                <a:cxn ang="f295">
                  <a:pos x="f533" y="f534"/>
                </a:cxn>
                <a:cxn ang="f295">
                  <a:pos x="f535" y="f536"/>
                </a:cxn>
                <a:cxn ang="f295">
                  <a:pos x="f537" y="f538"/>
                </a:cxn>
                <a:cxn ang="f295">
                  <a:pos x="f539" y="f540"/>
                </a:cxn>
                <a:cxn ang="f295">
                  <a:pos x="f525" y="f541"/>
                </a:cxn>
                <a:cxn ang="f295">
                  <a:pos x="f525" y="f542"/>
                </a:cxn>
                <a:cxn ang="f295">
                  <a:pos x="f543" y="f544"/>
                </a:cxn>
                <a:cxn ang="f295">
                  <a:pos x="f545" y="f546"/>
                </a:cxn>
                <a:cxn ang="f295">
                  <a:pos x="f547" y="f548"/>
                </a:cxn>
                <a:cxn ang="f295">
                  <a:pos x="f521" y="f549"/>
                </a:cxn>
                <a:cxn ang="f295">
                  <a:pos x="f550" y="f551"/>
                </a:cxn>
                <a:cxn ang="f295">
                  <a:pos x="f552" y="f551"/>
                </a:cxn>
                <a:cxn ang="f295">
                  <a:pos x="f553" y="f554"/>
                </a:cxn>
                <a:cxn ang="f295">
                  <a:pos x="f514" y="f555"/>
                </a:cxn>
                <a:cxn ang="f295">
                  <a:pos x="f512" y="f556"/>
                </a:cxn>
                <a:cxn ang="f295">
                  <a:pos x="f557" y="f556"/>
                </a:cxn>
                <a:cxn ang="f295">
                  <a:pos x="f558" y="f555"/>
                </a:cxn>
                <a:cxn ang="f295">
                  <a:pos x="f559" y="f549"/>
                </a:cxn>
                <a:cxn ang="f295">
                  <a:pos x="f560" y="f561"/>
                </a:cxn>
                <a:cxn ang="f295">
                  <a:pos x="f562" y="f563"/>
                </a:cxn>
                <a:cxn ang="f295">
                  <a:pos x="f564" y="f549"/>
                </a:cxn>
                <a:cxn ang="f295">
                  <a:pos x="f565" y="f548"/>
                </a:cxn>
                <a:cxn ang="f295">
                  <a:pos x="f566" y="f567"/>
                </a:cxn>
                <a:cxn ang="f295">
                  <a:pos x="f568" y="f569"/>
                </a:cxn>
                <a:cxn ang="f295">
                  <a:pos x="f570" y="f571"/>
                </a:cxn>
                <a:cxn ang="f295">
                  <a:pos x="f568" y="f572"/>
                </a:cxn>
                <a:cxn ang="f295">
                  <a:pos x="f573" y="f574"/>
                </a:cxn>
                <a:cxn ang="f295">
                  <a:pos x="f575" y="f576"/>
                </a:cxn>
                <a:cxn ang="f295">
                  <a:pos x="f577" y="f578"/>
                </a:cxn>
                <a:cxn ang="f295">
                  <a:pos x="f579" y="f580"/>
                </a:cxn>
                <a:cxn ang="f295">
                  <a:pos x="f581" y="f582"/>
                </a:cxn>
                <a:cxn ang="f295">
                  <a:pos x="f583" y="f584"/>
                </a:cxn>
                <a:cxn ang="f295">
                  <a:pos x="f565" y="f585"/>
                </a:cxn>
                <a:cxn ang="f295">
                  <a:pos x="f586" y="f587"/>
                </a:cxn>
                <a:cxn ang="f295">
                  <a:pos x="f498" y="f499"/>
                </a:cxn>
                <a:cxn ang="f295">
                  <a:pos x="f588" y="f589"/>
                </a:cxn>
                <a:cxn ang="f295">
                  <a:pos x="f590" y="f591"/>
                </a:cxn>
                <a:cxn ang="f295">
                  <a:pos x="f592" y="f593"/>
                </a:cxn>
                <a:cxn ang="f295">
                  <a:pos x="f594" y="f591"/>
                </a:cxn>
                <a:cxn ang="f295">
                  <a:pos x="f588" y="f589"/>
                </a:cxn>
              </a:cxnLst>
              <a:rect l="f494" t="f497" r="f495" b="f496"/>
              <a:pathLst>
                <a:path w="318" h="317">
                  <a:moveTo>
                    <a:pt x="f8" y="f9"/>
                  </a:moveTo>
                  <a:cubicBezTo>
                    <a:pt x="f10" y="f11"/>
                    <a:pt x="f12" y="f13"/>
                    <a:pt x="f14" y="f15"/>
                  </a:cubicBezTo>
                  <a:cubicBezTo>
                    <a:pt x="f16" y="f17"/>
                    <a:pt x="f18" y="f17"/>
                    <a:pt x="f19" y="f15"/>
                  </a:cubicBezTo>
                  <a:cubicBezTo>
                    <a:pt x="f20" y="f21"/>
                    <a:pt x="f22" y="f12"/>
                    <a:pt x="f23" y="f24"/>
                  </a:cubicBezTo>
                  <a:cubicBezTo>
                    <a:pt x="f25" y="f26"/>
                    <a:pt x="f27" y="f14"/>
                    <a:pt x="f28" y="f24"/>
                  </a:cubicBezTo>
                  <a:cubicBezTo>
                    <a:pt x="f29" y="f30"/>
                    <a:pt x="f31" y="f32"/>
                    <a:pt x="f33" y="f34"/>
                  </a:cubicBezTo>
                  <a:cubicBezTo>
                    <a:pt x="f33" y="f35"/>
                    <a:pt x="f36" y="f37"/>
                    <a:pt x="f36" y="f38"/>
                  </a:cubicBezTo>
                  <a:cubicBezTo>
                    <a:pt x="f39" y="f40"/>
                    <a:pt x="f2" y="f41"/>
                    <a:pt x="f42" y="f43"/>
                  </a:cubicBezTo>
                  <a:cubicBezTo>
                    <a:pt x="f44" y="f7"/>
                    <a:pt x="f45" y="f46"/>
                    <a:pt x="f47" y="f46"/>
                  </a:cubicBezTo>
                  <a:cubicBezTo>
                    <a:pt x="f48" y="f46"/>
                    <a:pt x="f49" y="f50"/>
                    <a:pt x="f51" y="f41"/>
                  </a:cubicBezTo>
                  <a:cubicBezTo>
                    <a:pt x="f52" y="f40"/>
                    <a:pt x="f53" y="f35"/>
                    <a:pt x="f54" y="f15"/>
                  </a:cubicBezTo>
                  <a:cubicBezTo>
                    <a:pt x="f55" y="f13"/>
                    <a:pt x="f56" y="f12"/>
                    <a:pt x="f57" y="f30"/>
                  </a:cubicBezTo>
                  <a:cubicBezTo>
                    <a:pt x="f58" y="f26"/>
                    <a:pt x="f59" y="f16"/>
                    <a:pt x="f60" y="f61"/>
                  </a:cubicBezTo>
                  <a:cubicBezTo>
                    <a:pt x="f62" y="f13"/>
                    <a:pt x="f63" y="f32"/>
                    <a:pt x="f64" y="f15"/>
                  </a:cubicBezTo>
                  <a:cubicBezTo>
                    <a:pt x="f65" y="f17"/>
                    <a:pt x="f66" y="f17"/>
                    <a:pt x="f67" y="f68"/>
                  </a:cubicBezTo>
                  <a:cubicBezTo>
                    <a:pt x="f69" y="f70"/>
                    <a:pt x="f71" y="f11"/>
                    <a:pt x="f72" y="f9"/>
                  </a:cubicBezTo>
                  <a:cubicBezTo>
                    <a:pt x="f71" y="f73"/>
                    <a:pt x="f74" y="f22"/>
                    <a:pt x="f75" y="f76"/>
                  </a:cubicBezTo>
                  <a:cubicBezTo>
                    <a:pt x="f77" y="f78"/>
                    <a:pt x="f79" y="f80"/>
                    <a:pt x="f79" y="f81"/>
                  </a:cubicBezTo>
                  <a:cubicBezTo>
                    <a:pt x="f82" y="f83"/>
                    <a:pt x="f84" y="f85"/>
                    <a:pt x="f86" y="f87"/>
                  </a:cubicBezTo>
                  <a:cubicBezTo>
                    <a:pt x="f88" y="f89"/>
                    <a:pt x="f90" y="f91"/>
                    <a:pt x="f92" y="f93"/>
                  </a:cubicBezTo>
                  <a:cubicBezTo>
                    <a:pt x="f94" y="f95"/>
                    <a:pt x="f96" y="f97"/>
                    <a:pt x="f98" y="f99"/>
                  </a:cubicBezTo>
                  <a:cubicBezTo>
                    <a:pt x="f100" y="f45"/>
                    <a:pt x="f5" y="f101"/>
                    <a:pt x="f94" y="f51"/>
                  </a:cubicBezTo>
                  <a:cubicBezTo>
                    <a:pt x="f102" y="f103"/>
                    <a:pt x="f90" y="f104"/>
                    <a:pt x="f105" y="f53"/>
                  </a:cubicBezTo>
                  <a:cubicBezTo>
                    <a:pt x="f106" y="f107"/>
                    <a:pt x="f108" y="f109"/>
                    <a:pt x="f110" y="f111"/>
                  </a:cubicBezTo>
                  <a:cubicBezTo>
                    <a:pt x="f84" y="f112"/>
                    <a:pt x="f113" y="f114"/>
                    <a:pt x="f75" y="f115"/>
                  </a:cubicBezTo>
                  <a:cubicBezTo>
                    <a:pt x="f77" y="f116"/>
                    <a:pt x="f117" y="f59"/>
                    <a:pt x="f75" y="f118"/>
                  </a:cubicBezTo>
                  <a:cubicBezTo>
                    <a:pt x="f74" y="f119"/>
                    <a:pt x="f120" y="f121"/>
                    <a:pt x="f122" y="f123"/>
                  </a:cubicBezTo>
                  <a:cubicBezTo>
                    <a:pt x="f124" y="f125"/>
                    <a:pt x="f124" y="f67"/>
                    <a:pt x="f126" y="f79"/>
                  </a:cubicBezTo>
                  <a:cubicBezTo>
                    <a:pt x="f127" y="f69"/>
                    <a:pt x="f113" y="f84"/>
                    <a:pt x="f117" y="f128"/>
                  </a:cubicBezTo>
                  <a:cubicBezTo>
                    <a:pt x="f66" y="f124"/>
                    <a:pt x="f65" y="f72"/>
                    <a:pt x="f64" y="f124"/>
                  </a:cubicBezTo>
                  <a:cubicBezTo>
                    <a:pt x="f129" y="f71"/>
                    <a:pt x="f130" y="f131"/>
                    <a:pt x="f132" y="f133"/>
                  </a:cubicBezTo>
                  <a:cubicBezTo>
                    <a:pt x="f134" y="f75"/>
                    <a:pt x="f135" y="f75"/>
                    <a:pt x="f115" y="f133"/>
                  </a:cubicBezTo>
                  <a:cubicBezTo>
                    <a:pt x="f136" y="f113"/>
                    <a:pt x="f111" y="f137"/>
                    <a:pt x="f53" y="f138"/>
                  </a:cubicBezTo>
                  <a:cubicBezTo>
                    <a:pt x="f104" y="f139"/>
                    <a:pt x="f140" y="f141"/>
                    <a:pt x="f51" y="f142"/>
                  </a:cubicBezTo>
                  <a:cubicBezTo>
                    <a:pt x="f49" y="f100"/>
                    <a:pt x="f48" y="f96"/>
                    <a:pt x="f47" y="f5"/>
                  </a:cubicBezTo>
                  <a:cubicBezTo>
                    <a:pt x="f143" y="f5"/>
                    <a:pt x="f144" y="f5"/>
                    <a:pt x="f145" y="f5"/>
                  </a:cubicBezTo>
                  <a:cubicBezTo>
                    <a:pt x="f146" y="f96"/>
                    <a:pt x="f147" y="f100"/>
                    <a:pt x="f93" y="f142"/>
                  </a:cubicBezTo>
                  <a:cubicBezTo>
                    <a:pt x="f39" y="f148"/>
                    <a:pt x="f33" y="f106"/>
                    <a:pt x="f149" y="f124"/>
                  </a:cubicBezTo>
                  <a:cubicBezTo>
                    <a:pt x="f150" y="f71"/>
                    <a:pt x="f83" y="f151"/>
                    <a:pt x="f152" y="f74"/>
                  </a:cubicBezTo>
                  <a:cubicBezTo>
                    <a:pt x="f153" y="f79"/>
                    <a:pt x="f76" y="f77"/>
                    <a:pt x="f154" y="f131"/>
                  </a:cubicBezTo>
                  <a:cubicBezTo>
                    <a:pt x="f155" y="f84"/>
                    <a:pt x="f156" y="f126"/>
                    <a:pt x="f157" y="f124"/>
                  </a:cubicBezTo>
                  <a:cubicBezTo>
                    <a:pt x="f9" y="f158"/>
                    <a:pt x="f16" y="f158"/>
                    <a:pt x="f24" y="f128"/>
                  </a:cubicBezTo>
                  <a:cubicBezTo>
                    <a:pt x="f12" y="f151"/>
                    <a:pt x="f17" y="f113"/>
                    <a:pt x="f159" y="f66"/>
                  </a:cubicBezTo>
                  <a:cubicBezTo>
                    <a:pt x="f160" y="f161"/>
                    <a:pt x="f32" y="f121"/>
                    <a:pt x="f70" y="f162"/>
                  </a:cubicBezTo>
                  <a:cubicBezTo>
                    <a:pt x="f70" y="f163"/>
                    <a:pt x="f70" y="f119"/>
                    <a:pt x="f164" y="f165"/>
                  </a:cubicBezTo>
                  <a:cubicBezTo>
                    <a:pt x="f16" y="f132"/>
                    <a:pt x="f166" y="f115"/>
                    <a:pt x="f70" y="f136"/>
                  </a:cubicBezTo>
                  <a:cubicBezTo>
                    <a:pt x="f13" y="f56"/>
                    <a:pt x="f32" y="f167"/>
                    <a:pt x="f15" y="f55"/>
                  </a:cubicBezTo>
                  <a:cubicBezTo>
                    <a:pt x="f35" y="f109"/>
                    <a:pt x="f168" y="f104"/>
                    <a:pt x="f169" y="f140"/>
                  </a:cubicBezTo>
                  <a:cubicBezTo>
                    <a:pt x="f46" y="f170"/>
                    <a:pt x="f171" y="f51"/>
                    <a:pt x="f171" y="f172"/>
                  </a:cubicBezTo>
                  <a:cubicBezTo>
                    <a:pt x="f173" y="f143"/>
                    <a:pt x="f6" y="f174"/>
                    <a:pt x="f46" y="f97"/>
                  </a:cubicBezTo>
                  <a:cubicBezTo>
                    <a:pt x="f50" y="f91"/>
                    <a:pt x="f168" y="f175"/>
                    <a:pt x="f176" y="f89"/>
                  </a:cubicBezTo>
                  <a:cubicBezTo>
                    <a:pt x="f38" y="f87"/>
                    <a:pt x="f37" y="f87"/>
                    <a:pt x="f35" y="f36"/>
                  </a:cubicBezTo>
                  <a:cubicBezTo>
                    <a:pt x="f13" y="f33"/>
                    <a:pt x="f61" y="f177"/>
                    <a:pt x="f24" y="f80"/>
                  </a:cubicBezTo>
                  <a:cubicBezTo>
                    <a:pt x="f24" y="f27"/>
                    <a:pt x="f166" y="f25"/>
                    <a:pt x="f11" y="f178"/>
                  </a:cubicBezTo>
                  <a:cubicBezTo>
                    <a:pt x="f164" y="f154"/>
                    <a:pt x="f10" y="f73"/>
                    <a:pt x="f8" y="f9"/>
                  </a:cubicBezTo>
                  <a:close/>
                  <a:moveTo>
                    <a:pt x="f179" y="f180"/>
                  </a:moveTo>
                  <a:cubicBezTo>
                    <a:pt x="f31" y="f180"/>
                    <a:pt x="f153" y="f85"/>
                    <a:pt x="f80" y="f181"/>
                  </a:cubicBezTo>
                  <a:cubicBezTo>
                    <a:pt x="f80" y="f54"/>
                    <a:pt x="f31" y="f182"/>
                    <a:pt x="f183" y="f182"/>
                  </a:cubicBezTo>
                  <a:cubicBezTo>
                    <a:pt x="f111" y="f182"/>
                    <a:pt x="f184" y="f112"/>
                    <a:pt x="f184" y="f181"/>
                  </a:cubicBezTo>
                  <a:cubicBezTo>
                    <a:pt x="f185" y="f85"/>
                    <a:pt x="f111" y="f180"/>
                    <a:pt x="f179" y="f180"/>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486" name="Freeform 500">
              <a:extLst>
                <a:ext uri="{FF2B5EF4-FFF2-40B4-BE49-F238E27FC236}">
                  <a16:creationId xmlns:a16="http://schemas.microsoft.com/office/drawing/2014/main" id="{3C75BF2D-B5EC-1602-15FC-DFB59D464B20}"/>
                </a:ext>
              </a:extLst>
            </p:cNvPr>
            <p:cNvSpPr/>
            <p:nvPr/>
          </p:nvSpPr>
          <p:spPr>
            <a:xfrm>
              <a:off x="10700491" y="2528215"/>
              <a:ext cx="136529" cy="138110"/>
            </a:xfrm>
            <a:custGeom>
              <a:avLst/>
              <a:gdLst>
                <a:gd name="f0" fmla="val 10800000"/>
                <a:gd name="f1" fmla="val 5400000"/>
                <a:gd name="f2" fmla="val 180"/>
                <a:gd name="f3" fmla="val w"/>
                <a:gd name="f4" fmla="val h"/>
                <a:gd name="f5" fmla="val 0"/>
                <a:gd name="f6" fmla="val 55"/>
                <a:gd name="f7" fmla="val 27"/>
                <a:gd name="f8" fmla="val 1"/>
                <a:gd name="f9" fmla="val 42"/>
                <a:gd name="f10" fmla="val 54"/>
                <a:gd name="f11" fmla="val 12"/>
                <a:gd name="f12" fmla="val 43"/>
                <a:gd name="f13" fmla="val 28"/>
                <a:gd name="f14" fmla="val 13"/>
                <a:gd name="f15" fmla="+- 0 0 -90"/>
                <a:gd name="f16" fmla="*/ f3 1 55"/>
                <a:gd name="f17" fmla="*/ f4 1 55"/>
                <a:gd name="f18" fmla="val f5"/>
                <a:gd name="f19" fmla="val f6"/>
                <a:gd name="f20" fmla="*/ f15 f0 1"/>
                <a:gd name="f21" fmla="+- f19 0 f18"/>
                <a:gd name="f22" fmla="*/ f20 1 f2"/>
                <a:gd name="f23" fmla="*/ f21 1 55"/>
                <a:gd name="f24" fmla="*/ 27 f21 1"/>
                <a:gd name="f25" fmla="*/ 1 f21 1"/>
                <a:gd name="f26" fmla="*/ 55 f21 1"/>
                <a:gd name="f27" fmla="*/ 28 f21 1"/>
                <a:gd name="f28" fmla="*/ 0 f21 1"/>
                <a:gd name="f29" fmla="+- f22 0 f1"/>
                <a:gd name="f30" fmla="*/ f24 1 55"/>
                <a:gd name="f31" fmla="*/ f25 1 55"/>
                <a:gd name="f32" fmla="*/ f26 1 55"/>
                <a:gd name="f33" fmla="*/ f27 1 55"/>
                <a:gd name="f34" fmla="*/ f28 1 55"/>
                <a:gd name="f35" fmla="*/ 0 1 f23"/>
                <a:gd name="f36" fmla="*/ f19 1 f23"/>
                <a:gd name="f37" fmla="*/ f30 1 f23"/>
                <a:gd name="f38" fmla="*/ f31 1 f23"/>
                <a:gd name="f39" fmla="*/ f32 1 f23"/>
                <a:gd name="f40" fmla="*/ f33 1 f23"/>
                <a:gd name="f41" fmla="*/ f34 1 f23"/>
                <a:gd name="f42" fmla="*/ f35 f16 1"/>
                <a:gd name="f43" fmla="*/ f36 f16 1"/>
                <a:gd name="f44" fmla="*/ f36 f17 1"/>
                <a:gd name="f45" fmla="*/ f35 f17 1"/>
                <a:gd name="f46" fmla="*/ f37 f16 1"/>
                <a:gd name="f47" fmla="*/ f38 f17 1"/>
                <a:gd name="f48" fmla="*/ f39 f16 1"/>
                <a:gd name="f49" fmla="*/ f37 f17 1"/>
                <a:gd name="f50" fmla="*/ f40 f16 1"/>
                <a:gd name="f51" fmla="*/ f39 f17 1"/>
                <a:gd name="f52" fmla="*/ f41 f16 1"/>
                <a:gd name="f53" fmla="*/ f40 f17 1"/>
              </a:gdLst>
              <a:ahLst/>
              <a:cxnLst>
                <a:cxn ang="3cd4">
                  <a:pos x="hc" y="t"/>
                </a:cxn>
                <a:cxn ang="0">
                  <a:pos x="r" y="vc"/>
                </a:cxn>
                <a:cxn ang="cd4">
                  <a:pos x="hc" y="b"/>
                </a:cxn>
                <a:cxn ang="cd2">
                  <a:pos x="l" y="vc"/>
                </a:cxn>
                <a:cxn ang="f29">
                  <a:pos x="f46" y="f47"/>
                </a:cxn>
                <a:cxn ang="f29">
                  <a:pos x="f48" y="f49"/>
                </a:cxn>
                <a:cxn ang="f29">
                  <a:pos x="f50" y="f51"/>
                </a:cxn>
                <a:cxn ang="f29">
                  <a:pos x="f52" y="f53"/>
                </a:cxn>
                <a:cxn ang="f29">
                  <a:pos x="f46" y="f47"/>
                </a:cxn>
              </a:cxnLst>
              <a:rect l="f42" t="f45" r="f43" b="f44"/>
              <a:pathLst>
                <a:path w="55" h="55">
                  <a:moveTo>
                    <a:pt x="f7" y="f8"/>
                  </a:moveTo>
                  <a:cubicBezTo>
                    <a:pt x="f9" y="f5"/>
                    <a:pt x="f10" y="f11"/>
                    <a:pt x="f6" y="f7"/>
                  </a:cubicBezTo>
                  <a:cubicBezTo>
                    <a:pt x="f6" y="f9"/>
                    <a:pt x="f12" y="f6"/>
                    <a:pt x="f13" y="f6"/>
                  </a:cubicBezTo>
                  <a:cubicBezTo>
                    <a:pt x="f14" y="f6"/>
                    <a:pt x="f5" y="f12"/>
                    <a:pt x="f5" y="f13"/>
                  </a:cubicBezTo>
                  <a:cubicBezTo>
                    <a:pt x="f5" y="f14"/>
                    <a:pt x="f11" y="f8"/>
                    <a:pt x="f7" y="f8"/>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gr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name="Slide68">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ACE32C1-4782-73A3-D813-03B85F37CFCE}"/>
              </a:ext>
            </a:extLst>
          </p:cNvPr>
          <p:cNvSpPr txBox="1">
            <a:spLocks noGrp="1"/>
          </p:cNvSpPr>
          <p:nvPr>
            <p:ph type="body" idx="4294967295"/>
          </p:nvPr>
        </p:nvSpPr>
        <p:spPr>
          <a:xfrm>
            <a:off x="323523" y="123480"/>
            <a:ext cx="11573195" cy="724250"/>
          </a:xfrm>
        </p:spPr>
        <p:txBody>
          <a:bodyPr anchor="ctr" anchorCtr="1"/>
          <a:lstStyle/>
          <a:p>
            <a:pPr marL="0" lvl="0" indent="0" algn="ctr">
              <a:lnSpc>
                <a:spcPct val="70000"/>
              </a:lnSpc>
              <a:buNone/>
            </a:pPr>
            <a:r>
              <a:rPr lang="en-US" sz="5400">
                <a:solidFill>
                  <a:srgbClr val="000000"/>
                </a:solidFill>
                <a:cs typeface="Arial" pitchFamily="34"/>
              </a:rPr>
              <a:t>Fully Editable Icon Sets: A</a:t>
            </a:r>
          </a:p>
        </p:txBody>
      </p:sp>
      <p:sp>
        <p:nvSpPr>
          <p:cNvPr id="3" name="Diamond 5">
            <a:extLst>
              <a:ext uri="{FF2B5EF4-FFF2-40B4-BE49-F238E27FC236}">
                <a16:creationId xmlns:a16="http://schemas.microsoft.com/office/drawing/2014/main" id="{E660BEF6-99E4-86E7-3522-579F4E6D88E1}"/>
              </a:ext>
            </a:extLst>
          </p:cNvPr>
          <p:cNvSpPr/>
          <p:nvPr/>
        </p:nvSpPr>
        <p:spPr>
          <a:xfrm>
            <a:off x="6112069" y="1492154"/>
            <a:ext cx="523146" cy="524691"/>
          </a:xfrm>
          <a:custGeom>
            <a:avLst/>
            <a:gdLst>
              <a:gd name="f0" fmla="val w"/>
              <a:gd name="f1" fmla="val h"/>
              <a:gd name="f2" fmla="val 0"/>
              <a:gd name="f3" fmla="val 3240001"/>
              <a:gd name="f4" fmla="val 3249575"/>
              <a:gd name="f5" fmla="val 1275349"/>
              <a:gd name="f6" fmla="val 2002569"/>
              <a:gd name="f7" fmla="val 1625117"/>
              <a:gd name="f8" fmla="val 2233002"/>
              <a:gd name="f9" fmla="val 1968772"/>
              <a:gd name="f10" fmla="val 2006596"/>
              <a:gd name="f11" fmla="val 1067116"/>
              <a:gd name="f12" fmla="val 1473605"/>
              <a:gd name="f13" fmla="val 1581605"/>
              <a:gd name="f14" fmla="val 2183116"/>
              <a:gd name="f15" fmla="val 1267205"/>
              <a:gd name="f16" fmla="val 1375205"/>
              <a:gd name="f17" fmla="val 1172196"/>
              <a:gd name="f18" fmla="val 3142550"/>
              <a:gd name="f19" fmla="val 2026252"/>
              <a:gd name="f20" fmla="val 1968728"/>
              <a:gd name="f21" fmla="val 3049854"/>
              <a:gd name="f22" fmla="val 1294362"/>
              <a:gd name="f23" fmla="val 602850"/>
              <a:gd name="f24" fmla="val 1559516"/>
              <a:gd name="f25" fmla="val 1217896"/>
              <a:gd name="f26" fmla="val 1964719"/>
              <a:gd name="f27" fmla="val 1060805"/>
              <a:gd name="f28" fmla="val 1168805"/>
              <a:gd name="f29" fmla="val 869032"/>
              <a:gd name="f30" fmla="val 816137"/>
              <a:gd name="f31" fmla="val 2381200"/>
              <a:gd name="f32" fmla="val 1623491"/>
              <a:gd name="f33" fmla="val 1668045"/>
              <a:gd name="f34" fmla="val 2093329"/>
              <a:gd name="f35" fmla="val 1625116"/>
              <a:gd name="f36" fmla="val 2121611"/>
              <a:gd name="f37" fmla="val 3235286"/>
              <a:gd name="f38" fmla="val 1060806"/>
              <a:gd name="f39" fmla="val 2489212"/>
              <a:gd name="f40" fmla="val 1552331"/>
              <a:gd name="f41" fmla="val 708008"/>
              <a:gd name="f42" fmla="val 761020"/>
              <a:gd name="f43" fmla="val 14946"/>
              <a:gd name="f44" fmla="*/ f0 1 3240001"/>
              <a:gd name="f45" fmla="*/ f1 1 3249575"/>
              <a:gd name="f46" fmla="val f2"/>
              <a:gd name="f47" fmla="val f3"/>
              <a:gd name="f48" fmla="val f4"/>
              <a:gd name="f49" fmla="+- f48 0 f46"/>
              <a:gd name="f50" fmla="+- f47 0 f46"/>
              <a:gd name="f51" fmla="*/ f50 1 3240001"/>
              <a:gd name="f52" fmla="*/ f49 1 3249575"/>
              <a:gd name="f53" fmla="*/ f46 1 f51"/>
              <a:gd name="f54" fmla="*/ f47 1 f51"/>
              <a:gd name="f55" fmla="*/ f46 1 f52"/>
              <a:gd name="f56" fmla="*/ f48 1 f52"/>
              <a:gd name="f57" fmla="*/ f53 f44 1"/>
              <a:gd name="f58" fmla="*/ f54 f44 1"/>
              <a:gd name="f59" fmla="*/ f56 f45 1"/>
              <a:gd name="f60" fmla="*/ f55 f45 1"/>
            </a:gdLst>
            <a:ahLst/>
            <a:cxnLst>
              <a:cxn ang="3cd4">
                <a:pos x="hc" y="t"/>
              </a:cxn>
              <a:cxn ang="0">
                <a:pos x="r" y="vc"/>
              </a:cxn>
              <a:cxn ang="cd4">
                <a:pos x="hc" y="b"/>
              </a:cxn>
              <a:cxn ang="cd2">
                <a:pos x="l" y="vc"/>
              </a:cxn>
            </a:cxnLst>
            <a:rect l="f57" t="f60" r="f58" b="f59"/>
            <a:pathLst>
              <a:path w="3240001" h="3249575">
                <a:moveTo>
                  <a:pt x="f5" y="f6"/>
                </a:moveTo>
                <a:lnTo>
                  <a:pt x="f7" y="f8"/>
                </a:lnTo>
                <a:lnTo>
                  <a:pt x="f9" y="f10"/>
                </a:lnTo>
                <a:lnTo>
                  <a:pt x="f3" y="f4"/>
                </a:lnTo>
                <a:lnTo>
                  <a:pt x="f2" y="f4"/>
                </a:lnTo>
                <a:close/>
                <a:moveTo>
                  <a:pt x="f11" y="f12"/>
                </a:moveTo>
                <a:lnTo>
                  <a:pt x="f11" y="f13"/>
                </a:lnTo>
                <a:lnTo>
                  <a:pt x="f14" y="f13"/>
                </a:lnTo>
                <a:lnTo>
                  <a:pt x="f14" y="f12"/>
                </a:lnTo>
                <a:close/>
                <a:moveTo>
                  <a:pt x="f11" y="f15"/>
                </a:moveTo>
                <a:lnTo>
                  <a:pt x="f11" y="f16"/>
                </a:lnTo>
                <a:lnTo>
                  <a:pt x="f14" y="f16"/>
                </a:lnTo>
                <a:lnTo>
                  <a:pt x="f14" y="f15"/>
                </a:lnTo>
                <a:close/>
                <a:moveTo>
                  <a:pt x="f3" y="f17"/>
                </a:moveTo>
                <a:lnTo>
                  <a:pt x="f3" y="f18"/>
                </a:lnTo>
                <a:lnTo>
                  <a:pt x="f19" y="f20"/>
                </a:lnTo>
                <a:lnTo>
                  <a:pt x="f21" y="f22"/>
                </a:lnTo>
                <a:close/>
                <a:moveTo>
                  <a:pt x="f2" y="f17"/>
                </a:moveTo>
                <a:lnTo>
                  <a:pt x="f23" y="f24"/>
                </a:lnTo>
                <a:lnTo>
                  <a:pt x="f25" y="f26"/>
                </a:lnTo>
                <a:lnTo>
                  <a:pt x="f2" y="f18"/>
                </a:lnTo>
                <a:close/>
                <a:moveTo>
                  <a:pt x="f11" y="f27"/>
                </a:moveTo>
                <a:lnTo>
                  <a:pt x="f11" y="f28"/>
                </a:lnTo>
                <a:lnTo>
                  <a:pt x="f14" y="f28"/>
                </a:lnTo>
                <a:lnTo>
                  <a:pt x="f14" y="f27"/>
                </a:lnTo>
                <a:close/>
                <a:moveTo>
                  <a:pt x="f29" y="f30"/>
                </a:moveTo>
                <a:lnTo>
                  <a:pt x="f31" y="f30"/>
                </a:lnTo>
                <a:lnTo>
                  <a:pt x="f31" y="f32"/>
                </a:lnTo>
                <a:lnTo>
                  <a:pt x="f33" y="f34"/>
                </a:lnTo>
                <a:lnTo>
                  <a:pt x="f35" y="f36"/>
                </a:lnTo>
                <a:lnTo>
                  <a:pt x="f29" y="f32"/>
                </a:lnTo>
                <a:close/>
                <a:moveTo>
                  <a:pt x="f35" y="f2"/>
                </a:moveTo>
                <a:lnTo>
                  <a:pt x="f37" y="f38"/>
                </a:lnTo>
                <a:lnTo>
                  <a:pt x="f39" y="f40"/>
                </a:lnTo>
                <a:lnTo>
                  <a:pt x="f39" y="f41"/>
                </a:lnTo>
                <a:lnTo>
                  <a:pt x="f42" y="f41"/>
                </a:lnTo>
                <a:lnTo>
                  <a:pt x="f42" y="f40"/>
                </a:lnTo>
                <a:lnTo>
                  <a:pt x="f43" y="f38"/>
                </a:lnTo>
                <a:close/>
              </a:path>
            </a:pathLst>
          </a:custGeom>
          <a:solidFill>
            <a:srgbClr val="3282BE"/>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400" b="0" i="0" u="none" strike="noStrike" kern="1200" cap="none" spc="0" baseline="0">
              <a:solidFill>
                <a:srgbClr val="AE4500"/>
              </a:solidFill>
              <a:uFillTx/>
              <a:latin typeface="Arial"/>
              <a:ea typeface="굴림" pitchFamily="34"/>
            </a:endParaRPr>
          </a:p>
        </p:txBody>
      </p:sp>
      <p:sp>
        <p:nvSpPr>
          <p:cNvPr id="4" name="Isosceles Triangle 51">
            <a:extLst>
              <a:ext uri="{FF2B5EF4-FFF2-40B4-BE49-F238E27FC236}">
                <a16:creationId xmlns:a16="http://schemas.microsoft.com/office/drawing/2014/main" id="{F655EAEB-A4D4-D08D-5866-508ED48E117B}"/>
              </a:ext>
            </a:extLst>
          </p:cNvPr>
          <p:cNvSpPr/>
          <p:nvPr/>
        </p:nvSpPr>
        <p:spPr>
          <a:xfrm>
            <a:off x="5273317" y="1562682"/>
            <a:ext cx="523146" cy="383627"/>
          </a:xfrm>
          <a:custGeom>
            <a:avLst/>
            <a:gdLst>
              <a:gd name="f0" fmla="val w"/>
              <a:gd name="f1" fmla="val h"/>
              <a:gd name="f2" fmla="val 0"/>
              <a:gd name="f3" fmla="val 3240001"/>
              <a:gd name="f4" fmla="val 2375905"/>
              <a:gd name="f5" fmla="val 1974640"/>
              <a:gd name="f6" fmla="val 1379575"/>
              <a:gd name="f7" fmla="val 1"/>
              <a:gd name="f8" fmla="val 1269863"/>
              <a:gd name="f9" fmla="val 1399042"/>
              <a:gd name="f10" fmla="val 1610574"/>
              <a:gd name="f11" fmla="val 1745545"/>
              <a:gd name="f12" fmla="val 126952"/>
              <a:gd name="f13" fmla="val 2258912"/>
              <a:gd name="f14" fmla="val 2032457"/>
              <a:gd name="f15" fmla="val 1334195"/>
              <a:gd name="f16" fmla="val 117525"/>
              <a:gd name="f17" fmla="val 1207545"/>
              <a:gd name="f18" fmla="val 1324768"/>
              <a:gd name="f19" fmla="val 2249485"/>
              <a:gd name="f20" fmla="val 3240000"/>
              <a:gd name="f21" fmla="val 1610572"/>
              <a:gd name="f22" fmla="val 1620513"/>
              <a:gd name="f23" fmla="*/ f0 1 3240001"/>
              <a:gd name="f24" fmla="*/ f1 1 2375905"/>
              <a:gd name="f25" fmla="val f2"/>
              <a:gd name="f26" fmla="val f3"/>
              <a:gd name="f27" fmla="val f4"/>
              <a:gd name="f28" fmla="+- f27 0 f25"/>
              <a:gd name="f29" fmla="+- f26 0 f25"/>
              <a:gd name="f30" fmla="*/ f29 1 3240001"/>
              <a:gd name="f31" fmla="*/ f28 1 2375905"/>
              <a:gd name="f32" fmla="*/ f25 1 f30"/>
              <a:gd name="f33" fmla="*/ f26 1 f30"/>
              <a:gd name="f34" fmla="*/ f25 1 f31"/>
              <a:gd name="f35" fmla="*/ f27 1 f31"/>
              <a:gd name="f36" fmla="*/ f32 f23 1"/>
              <a:gd name="f37" fmla="*/ f33 f23 1"/>
              <a:gd name="f38" fmla="*/ f35 f24 1"/>
              <a:gd name="f39" fmla="*/ f34 f24 1"/>
            </a:gdLst>
            <a:ahLst/>
            <a:cxnLst>
              <a:cxn ang="3cd4">
                <a:pos x="hc" y="t"/>
              </a:cxn>
              <a:cxn ang="0">
                <a:pos x="r" y="vc"/>
              </a:cxn>
              <a:cxn ang="cd4">
                <a:pos x="hc" y="b"/>
              </a:cxn>
              <a:cxn ang="cd2">
                <a:pos x="l" y="vc"/>
              </a:cxn>
            </a:cxnLst>
            <a:rect l="f36" t="f39" r="f37" b="f38"/>
            <a:pathLst>
              <a:path w="3240001" h="2375905">
                <a:moveTo>
                  <a:pt x="f5" y="f6"/>
                </a:moveTo>
                <a:lnTo>
                  <a:pt x="f3" y="f4"/>
                </a:lnTo>
                <a:lnTo>
                  <a:pt x="f7" y="f4"/>
                </a:lnTo>
                <a:lnTo>
                  <a:pt x="f8" y="f9"/>
                </a:lnTo>
                <a:lnTo>
                  <a:pt x="f10" y="f11"/>
                </a:lnTo>
                <a:close/>
                <a:moveTo>
                  <a:pt x="f3" y="f12"/>
                </a:moveTo>
                <a:lnTo>
                  <a:pt x="f3" y="f13"/>
                </a:lnTo>
                <a:lnTo>
                  <a:pt x="f14" y="f15"/>
                </a:lnTo>
                <a:close/>
                <a:moveTo>
                  <a:pt x="f2" y="f16"/>
                </a:moveTo>
                <a:lnTo>
                  <a:pt x="f17" y="f18"/>
                </a:lnTo>
                <a:lnTo>
                  <a:pt x="f2" y="f19"/>
                </a:lnTo>
                <a:close/>
                <a:moveTo>
                  <a:pt x="f2" y="f2"/>
                </a:moveTo>
                <a:lnTo>
                  <a:pt x="f20" y="f2"/>
                </a:lnTo>
                <a:lnTo>
                  <a:pt x="f21" y="f22"/>
                </a:lnTo>
                <a:close/>
              </a:path>
            </a:pathLst>
          </a:custGeom>
          <a:solidFill>
            <a:srgbClr val="3282BE"/>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400" b="0" i="0" u="none" strike="noStrike" kern="1200" cap="none" spc="0" baseline="0">
              <a:solidFill>
                <a:srgbClr val="AE4500"/>
              </a:solidFill>
              <a:uFillTx/>
              <a:latin typeface="Arial"/>
              <a:ea typeface="굴림" pitchFamily="34"/>
            </a:endParaRPr>
          </a:p>
        </p:txBody>
      </p:sp>
      <p:sp>
        <p:nvSpPr>
          <p:cNvPr id="5" name="Isosceles Triangle 57">
            <a:extLst>
              <a:ext uri="{FF2B5EF4-FFF2-40B4-BE49-F238E27FC236}">
                <a16:creationId xmlns:a16="http://schemas.microsoft.com/office/drawing/2014/main" id="{E93BD0FA-2818-B999-6506-AECD08819588}"/>
              </a:ext>
            </a:extLst>
          </p:cNvPr>
          <p:cNvSpPr/>
          <p:nvPr/>
        </p:nvSpPr>
        <p:spPr>
          <a:xfrm>
            <a:off x="6114153" y="4520208"/>
            <a:ext cx="313136" cy="707901"/>
          </a:xfrm>
          <a:custGeom>
            <a:avLst/>
            <a:gdLst>
              <a:gd name="f0" fmla="val 10800000"/>
              <a:gd name="f1" fmla="val 5400000"/>
              <a:gd name="f2" fmla="val 180"/>
              <a:gd name="f3" fmla="val w"/>
              <a:gd name="f4" fmla="val h"/>
              <a:gd name="f5" fmla="val 0"/>
              <a:gd name="f6" fmla="val 1346449"/>
              <a:gd name="f7" fmla="val 3166775"/>
              <a:gd name="f8" fmla="val 1148449"/>
              <a:gd name="f9" fmla="val 2374775"/>
              <a:gd name="f10" fmla="val 198001"/>
              <a:gd name="f11" fmla="val 1"/>
              <a:gd name="f12" fmla="val 755186"/>
              <a:gd name="f13" fmla="val 438198"/>
              <a:gd name="f14" fmla="val 734449"/>
              <a:gd name="f15" fmla="val 793446"/>
              <a:gd name="f16" fmla="val 1231644"/>
              <a:gd name="f17" fmla="val 803843"/>
              <a:gd name="f18" fmla="val 1256124"/>
              <a:gd name="f19" fmla="val 853246"/>
              <a:gd name="f20" fmla="val 1322425"/>
              <a:gd name="f21" fmla="val 1400264"/>
              <a:gd name="f22" fmla="val 1499686"/>
              <a:gd name="f23" fmla="val 772648"/>
              <a:gd name="f24" fmla="val 1580284"/>
              <a:gd name="f25" fmla="val 673226"/>
              <a:gd name="f26" fmla="val 573804"/>
              <a:gd name="f27" fmla="val 493206"/>
              <a:gd name="f28" fmla="val 1322426"/>
              <a:gd name="f29" fmla="val 542608"/>
              <a:gd name="f30" fmla="val 1256126"/>
              <a:gd name="f31" fmla="val 612000"/>
              <a:gd name="f32" fmla="val 1231645"/>
              <a:gd name="f33" fmla="val 591263"/>
              <a:gd name="f34" fmla="val 10368"/>
              <a:gd name="f35" fmla="val 2939"/>
              <a:gd name="f36" fmla="val 1491744"/>
              <a:gd name="f37" fmla="val 2009"/>
              <a:gd name="f38" fmla="val 1494147"/>
              <a:gd name="f39" fmla="val 1499342"/>
              <a:gd name="f40" fmla="val 6353"/>
              <a:gd name="f41" fmla="val 274151"/>
              <a:gd name="f42" fmla="val 1797289"/>
              <a:gd name="f43" fmla="val 320153"/>
              <a:gd name="f44" fmla="val 2031319"/>
              <a:gd name="f45" fmla="val 273414"/>
              <a:gd name="f46" fmla="val 2293171"/>
              <a:gd name="f47" fmla="val 1091887"/>
              <a:gd name="f48" fmla="val 2283744"/>
              <a:gd name="f49" fmla="val 1035756"/>
              <a:gd name="f50" fmla="val 1984266"/>
              <a:gd name="f51" fmla="val 1081794"/>
              <a:gd name="f52" fmla="val 1833397"/>
              <a:gd name="f53" fmla="val 1340768"/>
              <a:gd name="f54" fmla="val 1344512"/>
              <a:gd name="f55" fmla="val 1494334"/>
              <a:gd name="f56" fmla="val 1345124"/>
              <a:gd name="f57" fmla="val 1493447"/>
              <a:gd name="f58" fmla="val 1345785"/>
              <a:gd name="f59" fmla="val 1492596"/>
              <a:gd name="f60" fmla="val 1346448"/>
              <a:gd name="f61" fmla="val 1343510"/>
              <a:gd name="f62" fmla="val 1140490"/>
              <a:gd name="f63" fmla="val 966846"/>
              <a:gd name="f64" fmla="val 958206"/>
              <a:gd name="f65" fmla="val 524898"/>
              <a:gd name="f66" fmla="+- 0 0 -90"/>
              <a:gd name="f67" fmla="*/ f3 1 1346449"/>
              <a:gd name="f68" fmla="*/ f4 1 3166775"/>
              <a:gd name="f69" fmla="val f5"/>
              <a:gd name="f70" fmla="val f6"/>
              <a:gd name="f71" fmla="val f7"/>
              <a:gd name="f72" fmla="*/ f66 f0 1"/>
              <a:gd name="f73" fmla="+- f71 0 f69"/>
              <a:gd name="f74" fmla="+- f70 0 f69"/>
              <a:gd name="f75" fmla="*/ f72 1 f2"/>
              <a:gd name="f76" fmla="*/ f74 1 1346449"/>
              <a:gd name="f77" fmla="*/ f73 1 3166775"/>
              <a:gd name="f78" fmla="*/ 1148449 f74 1"/>
              <a:gd name="f79" fmla="*/ 198001 f74 1"/>
              <a:gd name="f80" fmla="*/ 1 f74 1"/>
              <a:gd name="f81" fmla="*/ 1346449 f74 1"/>
              <a:gd name="f82" fmla="*/ 755186 f74 1"/>
              <a:gd name="f83" fmla="*/ 734449 f74 1"/>
              <a:gd name="f84" fmla="*/ 853246 f74 1"/>
              <a:gd name="f85" fmla="*/ 673226 f74 1"/>
              <a:gd name="f86" fmla="*/ 493206 f74 1"/>
              <a:gd name="f87" fmla="*/ 612000 f74 1"/>
              <a:gd name="f88" fmla="*/ 2939 f74 1"/>
              <a:gd name="f89" fmla="*/ 0 f74 1"/>
              <a:gd name="f90" fmla="*/ 2009 f74 1"/>
              <a:gd name="f91" fmla="*/ 6353 f74 1"/>
              <a:gd name="f92" fmla="*/ 273414 f74 1"/>
              <a:gd name="f93" fmla="*/ 1091887 f74 1"/>
              <a:gd name="f94" fmla="*/ 1340768 f74 1"/>
              <a:gd name="f95" fmla="*/ 1344512 f74 1"/>
              <a:gd name="f96" fmla="*/ 1346448 f74 1"/>
              <a:gd name="f97" fmla="*/ 1343510 f74 1"/>
              <a:gd name="f98" fmla="*/ 2374775 f73 1"/>
              <a:gd name="f99" fmla="*/ 3166775 f73 1"/>
              <a:gd name="f100" fmla="*/ 0 f73 1"/>
              <a:gd name="f101" fmla="*/ 1231644 f73 1"/>
              <a:gd name="f102" fmla="*/ 1400264 f73 1"/>
              <a:gd name="f103" fmla="*/ 1580284 f73 1"/>
              <a:gd name="f104" fmla="*/ 1231645 f73 1"/>
              <a:gd name="f105" fmla="*/ 591263 f74 1"/>
              <a:gd name="f106" fmla="*/ 10368 f73 1"/>
              <a:gd name="f107" fmla="*/ 1491744 f73 1"/>
              <a:gd name="f108" fmla="*/ 1494147 f73 1"/>
              <a:gd name="f109" fmla="*/ 1499342 f73 1"/>
              <a:gd name="f110" fmla="*/ 2293171 f73 1"/>
              <a:gd name="f111" fmla="*/ 2283744 f73 1"/>
              <a:gd name="f112" fmla="*/ 1494334 f73 1"/>
              <a:gd name="f113" fmla="+- f75 0 f1"/>
              <a:gd name="f114" fmla="*/ f78 1 1346449"/>
              <a:gd name="f115" fmla="*/ f79 1 1346449"/>
              <a:gd name="f116" fmla="*/ f80 1 1346449"/>
              <a:gd name="f117" fmla="*/ f81 1 1346449"/>
              <a:gd name="f118" fmla="*/ f82 1 1346449"/>
              <a:gd name="f119" fmla="*/ f83 1 1346449"/>
              <a:gd name="f120" fmla="*/ f84 1 1346449"/>
              <a:gd name="f121" fmla="*/ f85 1 1346449"/>
              <a:gd name="f122" fmla="*/ f86 1 1346449"/>
              <a:gd name="f123" fmla="*/ f87 1 1346449"/>
              <a:gd name="f124" fmla="*/ f88 1 1346449"/>
              <a:gd name="f125" fmla="*/ f89 1 1346449"/>
              <a:gd name="f126" fmla="*/ f90 1 1346449"/>
              <a:gd name="f127" fmla="*/ f91 1 1346449"/>
              <a:gd name="f128" fmla="*/ f92 1 1346449"/>
              <a:gd name="f129" fmla="*/ f93 1 1346449"/>
              <a:gd name="f130" fmla="*/ f94 1 1346449"/>
              <a:gd name="f131" fmla="*/ f95 1 1346449"/>
              <a:gd name="f132" fmla="*/ f96 1 1346449"/>
              <a:gd name="f133" fmla="*/ f97 1 1346449"/>
              <a:gd name="f134" fmla="*/ f98 1 3166775"/>
              <a:gd name="f135" fmla="*/ f99 1 3166775"/>
              <a:gd name="f136" fmla="*/ f100 1 3166775"/>
              <a:gd name="f137" fmla="*/ f101 1 3166775"/>
              <a:gd name="f138" fmla="*/ f102 1 3166775"/>
              <a:gd name="f139" fmla="*/ f103 1 3166775"/>
              <a:gd name="f140" fmla="*/ f104 1 3166775"/>
              <a:gd name="f141" fmla="*/ f105 1 1346449"/>
              <a:gd name="f142" fmla="*/ f106 1 3166775"/>
              <a:gd name="f143" fmla="*/ f107 1 3166775"/>
              <a:gd name="f144" fmla="*/ f108 1 3166775"/>
              <a:gd name="f145" fmla="*/ f109 1 3166775"/>
              <a:gd name="f146" fmla="*/ f110 1 3166775"/>
              <a:gd name="f147" fmla="*/ f111 1 3166775"/>
              <a:gd name="f148" fmla="*/ f112 1 3166775"/>
              <a:gd name="f149" fmla="*/ f69 1 f76"/>
              <a:gd name="f150" fmla="*/ f70 1 f76"/>
              <a:gd name="f151" fmla="*/ f69 1 f77"/>
              <a:gd name="f152" fmla="*/ f71 1 f77"/>
              <a:gd name="f153" fmla="*/ f114 1 f76"/>
              <a:gd name="f154" fmla="*/ f134 1 f77"/>
              <a:gd name="f155" fmla="*/ f115 1 f76"/>
              <a:gd name="f156" fmla="*/ f116 1 f76"/>
              <a:gd name="f157" fmla="*/ f135 1 f77"/>
              <a:gd name="f158" fmla="*/ f117 1 f76"/>
              <a:gd name="f159" fmla="*/ f118 1 f76"/>
              <a:gd name="f160" fmla="*/ f136 1 f77"/>
              <a:gd name="f161" fmla="*/ f119 1 f76"/>
              <a:gd name="f162" fmla="*/ f137 1 f77"/>
              <a:gd name="f163" fmla="*/ f120 1 f76"/>
              <a:gd name="f164" fmla="*/ f138 1 f77"/>
              <a:gd name="f165" fmla="*/ f121 1 f76"/>
              <a:gd name="f166" fmla="*/ f139 1 f77"/>
              <a:gd name="f167" fmla="*/ f122 1 f76"/>
              <a:gd name="f168" fmla="*/ f123 1 f76"/>
              <a:gd name="f169" fmla="*/ f140 1 f77"/>
              <a:gd name="f170" fmla="*/ f141 1 f76"/>
              <a:gd name="f171" fmla="*/ f142 1 f77"/>
              <a:gd name="f172" fmla="*/ f124 1 f76"/>
              <a:gd name="f173" fmla="*/ f143 1 f77"/>
              <a:gd name="f174" fmla="*/ f125 1 f76"/>
              <a:gd name="f175" fmla="*/ f126 1 f76"/>
              <a:gd name="f176" fmla="*/ f144 1 f77"/>
              <a:gd name="f177" fmla="*/ f145 1 f77"/>
              <a:gd name="f178" fmla="*/ f127 1 f76"/>
              <a:gd name="f179" fmla="*/ f128 1 f76"/>
              <a:gd name="f180" fmla="*/ f146 1 f77"/>
              <a:gd name="f181" fmla="*/ f129 1 f76"/>
              <a:gd name="f182" fmla="*/ f147 1 f77"/>
              <a:gd name="f183" fmla="*/ f130 1 f76"/>
              <a:gd name="f184" fmla="*/ f131 1 f76"/>
              <a:gd name="f185" fmla="*/ f148 1 f77"/>
              <a:gd name="f186" fmla="*/ f132 1 f76"/>
              <a:gd name="f187" fmla="*/ f133 1 f76"/>
              <a:gd name="f188" fmla="*/ f149 f67 1"/>
              <a:gd name="f189" fmla="*/ f150 f67 1"/>
              <a:gd name="f190" fmla="*/ f152 f68 1"/>
              <a:gd name="f191" fmla="*/ f151 f68 1"/>
              <a:gd name="f192" fmla="*/ f153 f67 1"/>
              <a:gd name="f193" fmla="*/ f154 f68 1"/>
              <a:gd name="f194" fmla="*/ f155 f67 1"/>
              <a:gd name="f195" fmla="*/ f156 f67 1"/>
              <a:gd name="f196" fmla="*/ f157 f68 1"/>
              <a:gd name="f197" fmla="*/ f158 f67 1"/>
              <a:gd name="f198" fmla="*/ f159 f67 1"/>
              <a:gd name="f199" fmla="*/ f160 f68 1"/>
              <a:gd name="f200" fmla="*/ f161 f67 1"/>
              <a:gd name="f201" fmla="*/ f162 f68 1"/>
              <a:gd name="f202" fmla="*/ f163 f67 1"/>
              <a:gd name="f203" fmla="*/ f164 f68 1"/>
              <a:gd name="f204" fmla="*/ f165 f67 1"/>
              <a:gd name="f205" fmla="*/ f166 f68 1"/>
              <a:gd name="f206" fmla="*/ f167 f67 1"/>
              <a:gd name="f207" fmla="*/ f168 f67 1"/>
              <a:gd name="f208" fmla="*/ f169 f68 1"/>
              <a:gd name="f209" fmla="*/ f170 f67 1"/>
              <a:gd name="f210" fmla="*/ f171 f68 1"/>
              <a:gd name="f211" fmla="*/ f172 f67 1"/>
              <a:gd name="f212" fmla="*/ f173 f68 1"/>
              <a:gd name="f213" fmla="*/ f174 f67 1"/>
              <a:gd name="f214" fmla="*/ f175 f67 1"/>
              <a:gd name="f215" fmla="*/ f176 f68 1"/>
              <a:gd name="f216" fmla="*/ f177 f68 1"/>
              <a:gd name="f217" fmla="*/ f178 f67 1"/>
              <a:gd name="f218" fmla="*/ f179 f67 1"/>
              <a:gd name="f219" fmla="*/ f180 f68 1"/>
              <a:gd name="f220" fmla="*/ f181 f67 1"/>
              <a:gd name="f221" fmla="*/ f182 f68 1"/>
              <a:gd name="f222" fmla="*/ f183 f67 1"/>
              <a:gd name="f223" fmla="*/ f184 f67 1"/>
              <a:gd name="f224" fmla="*/ f185 f68 1"/>
              <a:gd name="f225" fmla="*/ f186 f67 1"/>
              <a:gd name="f226" fmla="*/ f187 f67 1"/>
            </a:gdLst>
            <a:ahLst/>
            <a:cxnLst>
              <a:cxn ang="3cd4">
                <a:pos x="hc" y="t"/>
              </a:cxn>
              <a:cxn ang="0">
                <a:pos x="r" y="vc"/>
              </a:cxn>
              <a:cxn ang="cd4">
                <a:pos x="hc" y="b"/>
              </a:cxn>
              <a:cxn ang="cd2">
                <a:pos x="l" y="vc"/>
              </a:cxn>
              <a:cxn ang="f113">
                <a:pos x="f192" y="f193"/>
              </a:cxn>
              <a:cxn ang="f113">
                <a:pos x="f194" y="f193"/>
              </a:cxn>
              <a:cxn ang="f113">
                <a:pos x="f195" y="f196"/>
              </a:cxn>
              <a:cxn ang="f113">
                <a:pos x="f197" y="f196"/>
              </a:cxn>
              <a:cxn ang="f113">
                <a:pos x="f192" y="f193"/>
              </a:cxn>
              <a:cxn ang="f113">
                <a:pos x="f198" y="f199"/>
              </a:cxn>
              <a:cxn ang="f113">
                <a:pos x="f200" y="f201"/>
              </a:cxn>
              <a:cxn ang="f113">
                <a:pos x="f202" y="f203"/>
              </a:cxn>
              <a:cxn ang="f113">
                <a:pos x="f204" y="f205"/>
              </a:cxn>
              <a:cxn ang="f113">
                <a:pos x="f206" y="f203"/>
              </a:cxn>
              <a:cxn ang="f113">
                <a:pos x="f207" y="f208"/>
              </a:cxn>
              <a:cxn ang="f113">
                <a:pos x="f209" y="f210"/>
              </a:cxn>
              <a:cxn ang="f113">
                <a:pos x="f211" y="f212"/>
              </a:cxn>
              <a:cxn ang="f113">
                <a:pos x="f213" y="f212"/>
              </a:cxn>
              <a:cxn ang="f113">
                <a:pos x="f214" y="f215"/>
              </a:cxn>
              <a:cxn ang="f113">
                <a:pos x="f213" y="f216"/>
              </a:cxn>
              <a:cxn ang="f113">
                <a:pos x="f217" y="f216"/>
              </a:cxn>
              <a:cxn ang="f113">
                <a:pos x="f218" y="f219"/>
              </a:cxn>
              <a:cxn ang="f113">
                <a:pos x="f220" y="f221"/>
              </a:cxn>
              <a:cxn ang="f113">
                <a:pos x="f222" y="f216"/>
              </a:cxn>
              <a:cxn ang="f113">
                <a:pos x="f197" y="f216"/>
              </a:cxn>
              <a:cxn ang="f113">
                <a:pos x="f223" y="f224"/>
              </a:cxn>
              <a:cxn ang="f113">
                <a:pos x="f225" y="f212"/>
              </a:cxn>
              <a:cxn ang="f113">
                <a:pos x="f226" y="f212"/>
              </a:cxn>
              <a:cxn ang="f113">
                <a:pos x="f198" y="f199"/>
              </a:cxn>
            </a:cxnLst>
            <a:rect l="f188" t="f191" r="f189" b="f190"/>
            <a:pathLst>
              <a:path w="1346449" h="3166775">
                <a:moveTo>
                  <a:pt x="f8" y="f9"/>
                </a:moveTo>
                <a:lnTo>
                  <a:pt x="f10" y="f9"/>
                </a:lnTo>
                <a:lnTo>
                  <a:pt x="f11" y="f7"/>
                </a:lnTo>
                <a:lnTo>
                  <a:pt x="f6" y="f7"/>
                </a:lnTo>
                <a:lnTo>
                  <a:pt x="f8" y="f9"/>
                </a:lnTo>
                <a:close/>
                <a:moveTo>
                  <a:pt x="f12" y="f5"/>
                </a:moveTo>
                <a:cubicBezTo>
                  <a:pt x="f12" y="f13"/>
                  <a:pt x="f14" y="f15"/>
                  <a:pt x="f14" y="f16"/>
                </a:cubicBezTo>
                <a:cubicBezTo>
                  <a:pt x="f17" y="f18"/>
                  <a:pt x="f19" y="f20"/>
                  <a:pt x="f19" y="f21"/>
                </a:cubicBezTo>
                <a:cubicBezTo>
                  <a:pt x="f19" y="f22"/>
                  <a:pt x="f23" y="f24"/>
                  <a:pt x="f25" y="f24"/>
                </a:cubicBezTo>
                <a:cubicBezTo>
                  <a:pt x="f26" y="f24"/>
                  <a:pt x="f27" y="f22"/>
                  <a:pt x="f27" y="f21"/>
                </a:cubicBezTo>
                <a:cubicBezTo>
                  <a:pt x="f27" y="f28"/>
                  <a:pt x="f29" y="f30"/>
                  <a:pt x="f31" y="f32"/>
                </a:cubicBezTo>
                <a:lnTo>
                  <a:pt x="f33" y="f34"/>
                </a:lnTo>
                <a:lnTo>
                  <a:pt x="f35" y="f36"/>
                </a:lnTo>
                <a:lnTo>
                  <a:pt x="f5" y="f36"/>
                </a:lnTo>
                <a:lnTo>
                  <a:pt x="f37" y="f38"/>
                </a:lnTo>
                <a:lnTo>
                  <a:pt x="f5" y="f39"/>
                </a:lnTo>
                <a:lnTo>
                  <a:pt x="f40" y="f39"/>
                </a:lnTo>
                <a:cubicBezTo>
                  <a:pt x="f41" y="f42"/>
                  <a:pt x="f43" y="f44"/>
                  <a:pt x="f45" y="f46"/>
                </a:cubicBezTo>
                <a:lnTo>
                  <a:pt x="f47" y="f48"/>
                </a:lnTo>
                <a:cubicBezTo>
                  <a:pt x="f49" y="f50"/>
                  <a:pt x="f51" y="f52"/>
                  <a:pt x="f53" y="f39"/>
                </a:cubicBezTo>
                <a:lnTo>
                  <a:pt x="f6" y="f39"/>
                </a:lnTo>
                <a:lnTo>
                  <a:pt x="f54" y="f55"/>
                </a:lnTo>
                <a:cubicBezTo>
                  <a:pt x="f56" y="f57"/>
                  <a:pt x="f58" y="f59"/>
                  <a:pt x="f60" y="f36"/>
                </a:cubicBezTo>
                <a:lnTo>
                  <a:pt x="f61" y="f36"/>
                </a:lnTo>
                <a:cubicBezTo>
                  <a:pt x="f62" y="f63"/>
                  <a:pt x="f64" y="f65"/>
                  <a:pt x="f12" y="f5"/>
                </a:cubicBezTo>
                <a:close/>
              </a:path>
            </a:pathLst>
          </a:custGeom>
          <a:solidFill>
            <a:srgbClr val="3282BE"/>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400" b="0" i="0" u="none" strike="noStrike" kern="1200" cap="none" spc="0" baseline="0">
              <a:solidFill>
                <a:srgbClr val="AE4500"/>
              </a:solidFill>
              <a:uFillTx/>
              <a:latin typeface="Arial"/>
              <a:ea typeface="굴림" pitchFamily="34"/>
            </a:endParaRPr>
          </a:p>
        </p:txBody>
      </p:sp>
      <p:sp>
        <p:nvSpPr>
          <p:cNvPr id="6" name="Rectangle 7">
            <a:extLst>
              <a:ext uri="{FF2B5EF4-FFF2-40B4-BE49-F238E27FC236}">
                <a16:creationId xmlns:a16="http://schemas.microsoft.com/office/drawing/2014/main" id="{04F59A53-505A-547E-0BC5-B7C904083763}"/>
              </a:ext>
            </a:extLst>
          </p:cNvPr>
          <p:cNvSpPr/>
          <p:nvPr/>
        </p:nvSpPr>
        <p:spPr>
          <a:xfrm rot="18900010">
            <a:off x="9585734" y="3654553"/>
            <a:ext cx="225664" cy="502727"/>
          </a:xfrm>
          <a:custGeom>
            <a:avLst/>
            <a:gdLst>
              <a:gd name="f0" fmla="val w"/>
              <a:gd name="f1" fmla="val h"/>
              <a:gd name="f2" fmla="val 0"/>
              <a:gd name="f3" fmla="val 154109"/>
              <a:gd name="f4" fmla="val 343323"/>
              <a:gd name="f5" fmla="val 102909"/>
              <a:gd name="f6" fmla="val 313772"/>
              <a:gd name="f7" fmla="val 328547"/>
              <a:gd name="f8" fmla="val 336708"/>
              <a:gd name="f9" fmla="val 96294"/>
              <a:gd name="f10" fmla="val 343322"/>
              <a:gd name="f11" fmla="val 88133"/>
              <a:gd name="f12" fmla="val 65975"/>
              <a:gd name="f13" fmla="val 57814"/>
              <a:gd name="f14" fmla="val 51199"/>
              <a:gd name="f15" fmla="val 323622"/>
              <a:gd name="f16" fmla="val 51200"/>
              <a:gd name="f17" fmla="val 318696"/>
              <a:gd name="f18" fmla="val 313771"/>
              <a:gd name="f19" fmla="val 123327"/>
              <a:gd name="f20" fmla="val 15459"/>
              <a:gd name="f21" fmla="val 141678"/>
              <a:gd name="f22" fmla="val 29245"/>
              <a:gd name="f23" fmla="val 152926"/>
              <a:gd name="f24" fmla="val 50497"/>
              <a:gd name="f25" fmla="val 154008"/>
              <a:gd name="f26" fmla="val 73425"/>
              <a:gd name="f27" fmla="val 155089"/>
              <a:gd name="f28" fmla="val 96353"/>
              <a:gd name="f29" fmla="val 145890"/>
              <a:gd name="f30" fmla="val 118568"/>
              <a:gd name="f31" fmla="val 128916"/>
              <a:gd name="f32" fmla="val 134021"/>
              <a:gd name="f33" fmla="val 119294"/>
              <a:gd name="f34" fmla="val 123450"/>
              <a:gd name="f35" fmla="val 133118"/>
              <a:gd name="f36" fmla="val 110865"/>
              <a:gd name="f37" fmla="val 140611"/>
              <a:gd name="f38" fmla="val 92772"/>
              <a:gd name="f39" fmla="val 139730"/>
              <a:gd name="f40" fmla="val 74098"/>
              <a:gd name="f41" fmla="val 138850"/>
              <a:gd name="f42" fmla="val 55424"/>
              <a:gd name="f43" fmla="val 129689"/>
              <a:gd name="f44" fmla="val 38115"/>
              <a:gd name="f45" fmla="val 114743"/>
              <a:gd name="f46" fmla="val 26887"/>
              <a:gd name="f47" fmla="val 136698"/>
              <a:gd name="f48" fmla="val 17411"/>
              <a:gd name="f49" fmla="val 103758"/>
              <a:gd name="f50" fmla="val -15529"/>
              <a:gd name="f51" fmla="val 50351"/>
              <a:gd name="f52" fmla="val 17412"/>
              <a:gd name="f53" fmla="val -15528"/>
              <a:gd name="f54" fmla="val 103757"/>
              <a:gd name="f55" fmla="val 136697"/>
              <a:gd name="f56" fmla="val 169637"/>
              <a:gd name="f57" fmla="val 196665"/>
              <a:gd name="f58" fmla="val 42556"/>
              <a:gd name="f59" fmla="val 111552"/>
              <a:gd name="f60" fmla="val 154108"/>
              <a:gd name="f61" fmla="val 139576"/>
              <a:gd name="f62" fmla="val 168641"/>
              <a:gd name="f63" fmla="val 121959"/>
              <a:gd name="f64" fmla="val 178211"/>
              <a:gd name="f65" fmla="val 102912"/>
              <a:gd name="f66" fmla="val 180994"/>
              <a:gd name="f67" fmla="val 308310"/>
              <a:gd name="f68" fmla="val 51197"/>
              <a:gd name="f69" fmla="val 32150"/>
              <a:gd name="f70" fmla="val 14534"/>
              <a:gd name="f71" fmla="val -42555"/>
              <a:gd name="f72" fmla="val -42556"/>
              <a:gd name="f73" fmla="val 111553"/>
              <a:gd name="f74" fmla="*/ f0 1 154109"/>
              <a:gd name="f75" fmla="*/ f1 1 343323"/>
              <a:gd name="f76" fmla="val f2"/>
              <a:gd name="f77" fmla="val f3"/>
              <a:gd name="f78" fmla="val f4"/>
              <a:gd name="f79" fmla="+- f78 0 f76"/>
              <a:gd name="f80" fmla="+- f77 0 f76"/>
              <a:gd name="f81" fmla="*/ f80 1 154109"/>
              <a:gd name="f82" fmla="*/ f79 1 343323"/>
              <a:gd name="f83" fmla="*/ f76 1 f81"/>
              <a:gd name="f84" fmla="*/ f77 1 f81"/>
              <a:gd name="f85" fmla="*/ f76 1 f82"/>
              <a:gd name="f86" fmla="*/ f78 1 f82"/>
              <a:gd name="f87" fmla="*/ f83 f74 1"/>
              <a:gd name="f88" fmla="*/ f84 f74 1"/>
              <a:gd name="f89" fmla="*/ f86 f75 1"/>
              <a:gd name="f90" fmla="*/ f85 f75 1"/>
            </a:gdLst>
            <a:ahLst/>
            <a:cxnLst>
              <a:cxn ang="3cd4">
                <a:pos x="hc" y="t"/>
              </a:cxn>
              <a:cxn ang="0">
                <a:pos x="r" y="vc"/>
              </a:cxn>
              <a:cxn ang="cd4">
                <a:pos x="hc" y="b"/>
              </a:cxn>
              <a:cxn ang="cd2">
                <a:pos x="l" y="vc"/>
              </a:cxn>
            </a:cxnLst>
            <a:rect l="f87" t="f90" r="f88" b="f89"/>
            <a:pathLst>
              <a:path w="154109" h="343323">
                <a:moveTo>
                  <a:pt x="f5" y="f6"/>
                </a:moveTo>
                <a:lnTo>
                  <a:pt x="f5" y="f7"/>
                </a:lnTo>
                <a:cubicBezTo>
                  <a:pt x="f5" y="f8"/>
                  <a:pt x="f9" y="f10"/>
                  <a:pt x="f11" y="f4"/>
                </a:cubicBezTo>
                <a:lnTo>
                  <a:pt x="f12" y="f10"/>
                </a:lnTo>
                <a:cubicBezTo>
                  <a:pt x="f13" y="f10"/>
                  <a:pt x="f14" y="f8"/>
                  <a:pt x="f14" y="f7"/>
                </a:cubicBezTo>
                <a:cubicBezTo>
                  <a:pt x="f14" y="f15"/>
                  <a:pt x="f16" y="f17"/>
                  <a:pt x="f16" y="f18"/>
                </a:cubicBezTo>
                <a:close/>
                <a:moveTo>
                  <a:pt x="f19" y="f20"/>
                </a:moveTo>
                <a:cubicBezTo>
                  <a:pt x="f21" y="f22"/>
                  <a:pt x="f23" y="f24"/>
                  <a:pt x="f25" y="f26"/>
                </a:cubicBezTo>
                <a:cubicBezTo>
                  <a:pt x="f27" y="f28"/>
                  <a:pt x="f29" y="f30"/>
                  <a:pt x="f31" y="f32"/>
                </a:cubicBezTo>
                <a:lnTo>
                  <a:pt x="f33" y="f34"/>
                </a:lnTo>
                <a:cubicBezTo>
                  <a:pt x="f35" y="f36"/>
                  <a:pt x="f37" y="f38"/>
                  <a:pt x="f39" y="f40"/>
                </a:cubicBezTo>
                <a:cubicBezTo>
                  <a:pt x="f41" y="f42"/>
                  <a:pt x="f43" y="f44"/>
                  <a:pt x="f45" y="f46"/>
                </a:cubicBezTo>
                <a:close/>
                <a:moveTo>
                  <a:pt x="f47" y="f48"/>
                </a:moveTo>
                <a:cubicBezTo>
                  <a:pt x="f49" y="f50"/>
                  <a:pt x="f51" y="f50"/>
                  <a:pt x="f52" y="f48"/>
                </a:cubicBezTo>
                <a:cubicBezTo>
                  <a:pt x="f53" y="f51"/>
                  <a:pt x="f53" y="f54"/>
                  <a:pt x="f52" y="f55"/>
                </a:cubicBezTo>
                <a:cubicBezTo>
                  <a:pt x="f51" y="f56"/>
                  <a:pt x="f49" y="f56"/>
                  <a:pt x="f47" y="f55"/>
                </a:cubicBezTo>
                <a:cubicBezTo>
                  <a:pt x="f56" y="f54"/>
                  <a:pt x="f56" y="f51"/>
                  <a:pt x="f47" y="f48"/>
                </a:cubicBezTo>
                <a:close/>
                <a:moveTo>
                  <a:pt x="f3" y="f2"/>
                </a:moveTo>
                <a:cubicBezTo>
                  <a:pt x="f57" y="f58"/>
                  <a:pt x="f57" y="f59"/>
                  <a:pt x="f3" y="f60"/>
                </a:cubicBezTo>
                <a:cubicBezTo>
                  <a:pt x="f61" y="f62"/>
                  <a:pt x="f63" y="f64"/>
                  <a:pt x="f65" y="f66"/>
                </a:cubicBezTo>
                <a:lnTo>
                  <a:pt x="f65" y="f67"/>
                </a:lnTo>
                <a:lnTo>
                  <a:pt x="f68" y="f67"/>
                </a:lnTo>
                <a:lnTo>
                  <a:pt x="f68" y="f66"/>
                </a:lnTo>
                <a:cubicBezTo>
                  <a:pt x="f69" y="f64"/>
                  <a:pt x="f70" y="f62"/>
                  <a:pt x="f2" y="f60"/>
                </a:cubicBezTo>
                <a:cubicBezTo>
                  <a:pt x="f71" y="f59"/>
                  <a:pt x="f71" y="f58"/>
                  <a:pt x="f2" y="f2"/>
                </a:cubicBezTo>
                <a:cubicBezTo>
                  <a:pt x="f58" y="f72"/>
                  <a:pt x="f73" y="f72"/>
                  <a:pt x="f3" y="f2"/>
                </a:cubicBezTo>
                <a:close/>
              </a:path>
            </a:pathLst>
          </a:custGeom>
          <a:solidFill>
            <a:srgbClr val="3282BE"/>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400" b="0" i="0" u="none" strike="noStrike" kern="1200" cap="none" spc="0" baseline="0">
              <a:solidFill>
                <a:srgbClr val="AE4500"/>
              </a:solidFill>
              <a:uFillTx/>
              <a:latin typeface="Arial"/>
              <a:ea typeface="굴림" pitchFamily="34"/>
            </a:endParaRPr>
          </a:p>
        </p:txBody>
      </p:sp>
      <p:sp>
        <p:nvSpPr>
          <p:cNvPr id="7" name="Parallelogram 15">
            <a:extLst>
              <a:ext uri="{FF2B5EF4-FFF2-40B4-BE49-F238E27FC236}">
                <a16:creationId xmlns:a16="http://schemas.microsoft.com/office/drawing/2014/main" id="{B4F6002A-8EAC-1467-9B0E-940E0EFDCA30}"/>
              </a:ext>
            </a:extLst>
          </p:cNvPr>
          <p:cNvSpPr/>
          <p:nvPr/>
        </p:nvSpPr>
        <p:spPr>
          <a:xfrm flipH="1">
            <a:off x="5267026" y="4641905"/>
            <a:ext cx="464496" cy="464496"/>
          </a:xfrm>
          <a:custGeom>
            <a:avLst/>
            <a:gdLst>
              <a:gd name="f0" fmla="val w"/>
              <a:gd name="f1" fmla="val h"/>
              <a:gd name="f2" fmla="val 0"/>
              <a:gd name="f3" fmla="val 3242753"/>
              <a:gd name="f4" fmla="val 3227814"/>
              <a:gd name="f5" fmla="val 1621376"/>
              <a:gd name="f6" fmla="val 1043635"/>
              <a:gd name="f7" fmla="val 1557188"/>
              <a:gd name="f8" fmla="val 1505154"/>
              <a:gd name="f9" fmla="val 1095669"/>
              <a:gd name="f10" fmla="val 1159857"/>
              <a:gd name="f11" fmla="val 1625483"/>
              <a:gd name="f12" fmla="val 1033577"/>
              <a:gd name="f13" fmla="val 969389"/>
              <a:gd name="f14" fmla="val 917355"/>
              <a:gd name="f15" fmla="val 1677517"/>
              <a:gd name="f16" fmla="val 1741705"/>
              <a:gd name="f17" fmla="val 1805893"/>
              <a:gd name="f18" fmla="val 1857927"/>
              <a:gd name="f19" fmla="val 1614688"/>
              <a:gd name="f20" fmla="val 1619859"/>
              <a:gd name="f21" fmla="val 1856884"/>
              <a:gd name="f22" fmla="val 1620361"/>
              <a:gd name="f23" fmla="val 1857187"/>
              <a:gd name="f24" fmla="val 1620868"/>
              <a:gd name="f25" fmla="val 1857190"/>
              <a:gd name="f26" fmla="val 1685564"/>
              <a:gd name="f27" fmla="val 1737598"/>
              <a:gd name="f28" fmla="val 1805156"/>
              <a:gd name="f29" fmla="val 1740968"/>
              <a:gd name="f30" fmla="val 628818"/>
              <a:gd name="f31" fmla="val 2206882"/>
              <a:gd name="f32" fmla="val 2681529"/>
              <a:gd name="f33" fmla="val 1103464"/>
              <a:gd name="f34" fmla="val 1688970"/>
              <a:gd name="f35" fmla="val 2274476"/>
              <a:gd name="f36" fmla="val 2749122"/>
              <a:gd name="f37" fmla="val 1035870"/>
              <a:gd name="f38" fmla="val 561223"/>
              <a:gd name="f39" fmla="val 424596"/>
              <a:gd name="f40" fmla="val 923081"/>
              <a:gd name="f41" fmla="val 357001"/>
              <a:gd name="f42" fmla="val 990676"/>
              <a:gd name="f43" fmla="val 2128645"/>
              <a:gd name="f44" fmla="val 581423"/>
              <a:gd name="f45" fmla="val 2515905"/>
              <a:gd name="f46" fmla="val 922189"/>
              <a:gd name="f47" fmla="val 2742109"/>
              <a:gd name="f48" fmla="val 652992"/>
              <a:gd name="f49" fmla="val 911997"/>
              <a:gd name="f50" fmla="val 1121304"/>
              <a:gd name="f51" fmla="val 2850168"/>
              <a:gd name="f52" fmla="val 1274563"/>
              <a:gd name="f53" fmla="val 2916691"/>
              <a:gd name="f54" fmla="val 1443689"/>
              <a:gd name="f55" fmla="val 2953344"/>
              <a:gd name="f56" fmla="val 1799063"/>
              <a:gd name="f57" fmla="val 1968189"/>
              <a:gd name="f58" fmla="val 2121449"/>
              <a:gd name="f59" fmla="val 2330755"/>
              <a:gd name="f60" fmla="val 2589760"/>
              <a:gd name="f61" fmla="val 2320563"/>
              <a:gd name="f62" fmla="val 2661329"/>
              <a:gd name="f63" fmla="val 2885751"/>
              <a:gd name="f64" fmla="val 2319671"/>
              <a:gd name="f65" fmla="val 2599800"/>
              <a:gd name="f66" fmla="val 123238"/>
              <a:gd name="f67" fmla="val 2434609"/>
              <a:gd name="f68" fmla="val 120698"/>
              <a:gd name="f69" fmla="val 2268460"/>
              <a:gd name="f70" fmla="val 180476"/>
              <a:gd name="f71" fmla="val 2139563"/>
              <a:gd name="f72" fmla="val 303161"/>
              <a:gd name="f73" fmla="val 3057258"/>
              <a:gd name="f74" fmla="val 1232053"/>
              <a:gd name="f75" fmla="val 3305736"/>
              <a:gd name="f76" fmla="val 977255"/>
              <a:gd name="f77" fmla="val 3304415"/>
              <a:gd name="f78" fmla="val 570405"/>
              <a:gd name="f79" fmla="val 3054287"/>
              <a:gd name="f80" fmla="val 317226"/>
              <a:gd name="f81" fmla="val 2929224"/>
              <a:gd name="f82" fmla="val 190636"/>
              <a:gd name="f83" fmla="val 2764991"/>
              <a:gd name="f84" fmla="val 125778"/>
              <a:gd name="f85" fmla="val 642953"/>
              <a:gd name="f86" fmla="val 477762"/>
              <a:gd name="f87" fmla="val 313529"/>
              <a:gd name="f88" fmla="val 188466"/>
              <a:gd name="f89" fmla="val -61662"/>
              <a:gd name="f90" fmla="val -62983"/>
              <a:gd name="f91" fmla="val 185495"/>
              <a:gd name="f92" fmla="val 1103190"/>
              <a:gd name="f93" fmla="val 974294"/>
              <a:gd name="f94" fmla="val 808144"/>
              <a:gd name="f95" fmla="val 1722692"/>
              <a:gd name="f96" fmla="val 1520061"/>
              <a:gd name="f97" fmla="val 1440152"/>
              <a:gd name="f98" fmla="val 1375373"/>
              <a:gd name="f99" fmla="val 64779"/>
              <a:gd name="f100" fmla="val 144688"/>
              <a:gd name="f101" fmla="val 289376"/>
              <a:gd name="f102" fmla="val 1867380"/>
              <a:gd name="f103" fmla="val 1802601"/>
              <a:gd name="f104" fmla="*/ f0 1 3242753"/>
              <a:gd name="f105" fmla="*/ f1 1 3227814"/>
              <a:gd name="f106" fmla="val f2"/>
              <a:gd name="f107" fmla="val f3"/>
              <a:gd name="f108" fmla="val f4"/>
              <a:gd name="f109" fmla="+- f108 0 f106"/>
              <a:gd name="f110" fmla="+- f107 0 f106"/>
              <a:gd name="f111" fmla="*/ f110 1 3242753"/>
              <a:gd name="f112" fmla="*/ f109 1 3227814"/>
              <a:gd name="f113" fmla="*/ f106 1 f111"/>
              <a:gd name="f114" fmla="*/ f107 1 f111"/>
              <a:gd name="f115" fmla="*/ f106 1 f112"/>
              <a:gd name="f116" fmla="*/ f108 1 f112"/>
              <a:gd name="f117" fmla="*/ f113 f104 1"/>
              <a:gd name="f118" fmla="*/ f114 f104 1"/>
              <a:gd name="f119" fmla="*/ f116 f105 1"/>
              <a:gd name="f120" fmla="*/ f115 f105 1"/>
            </a:gdLst>
            <a:ahLst/>
            <a:cxnLst>
              <a:cxn ang="3cd4">
                <a:pos x="hc" y="t"/>
              </a:cxn>
              <a:cxn ang="0">
                <a:pos x="r" y="vc"/>
              </a:cxn>
              <a:cxn ang="cd4">
                <a:pos x="hc" y="b"/>
              </a:cxn>
              <a:cxn ang="cd2">
                <a:pos x="l" y="vc"/>
              </a:cxn>
            </a:cxnLst>
            <a:rect l="f117" t="f120" r="f118" b="f119"/>
            <a:pathLst>
              <a:path w="3242753" h="3227814">
                <a:moveTo>
                  <a:pt x="f5" y="f6"/>
                </a:moveTo>
                <a:cubicBezTo>
                  <a:pt x="f7" y="f6"/>
                  <a:pt x="f8" y="f9"/>
                  <a:pt x="f8" y="f10"/>
                </a:cubicBezTo>
                <a:lnTo>
                  <a:pt x="f8" y="f11"/>
                </a:lnTo>
                <a:lnTo>
                  <a:pt x="f12" y="f11"/>
                </a:lnTo>
                <a:cubicBezTo>
                  <a:pt x="f13" y="f11"/>
                  <a:pt x="f14" y="f15"/>
                  <a:pt x="f14" y="f16"/>
                </a:cubicBezTo>
                <a:cubicBezTo>
                  <a:pt x="f14" y="f17"/>
                  <a:pt x="f13" y="f18"/>
                  <a:pt x="f12" y="f18"/>
                </a:cubicBezTo>
                <a:lnTo>
                  <a:pt x="f19" y="f18"/>
                </a:lnTo>
                <a:lnTo>
                  <a:pt x="f20" y="f21"/>
                </a:lnTo>
                <a:cubicBezTo>
                  <a:pt x="f22" y="f23"/>
                  <a:pt x="f24" y="f25"/>
                  <a:pt x="f5" y="f25"/>
                </a:cubicBezTo>
                <a:cubicBezTo>
                  <a:pt x="f26" y="f25"/>
                  <a:pt x="f27" y="f28"/>
                  <a:pt x="f27" y="f29"/>
                </a:cubicBezTo>
                <a:lnTo>
                  <a:pt x="f27" y="f10"/>
                </a:lnTo>
                <a:cubicBezTo>
                  <a:pt x="f27" y="f9"/>
                  <a:pt x="f26" y="f6"/>
                  <a:pt x="f5" y="f6"/>
                </a:cubicBezTo>
                <a:close/>
                <a:moveTo>
                  <a:pt x="f5" y="f30"/>
                </a:moveTo>
                <a:cubicBezTo>
                  <a:pt x="f31" y="f30"/>
                  <a:pt x="f32" y="f33"/>
                  <a:pt x="f32" y="f34"/>
                </a:cubicBezTo>
                <a:cubicBezTo>
                  <a:pt x="f32" y="f35"/>
                  <a:pt x="f31" y="f36"/>
                  <a:pt x="f5" y="f36"/>
                </a:cubicBezTo>
                <a:cubicBezTo>
                  <a:pt x="f37" y="f36"/>
                  <a:pt x="f38" y="f35"/>
                  <a:pt x="f38" y="f34"/>
                </a:cubicBezTo>
                <a:cubicBezTo>
                  <a:pt x="f38" y="f33"/>
                  <a:pt x="f37" y="f30"/>
                  <a:pt x="f5" y="f30"/>
                </a:cubicBezTo>
                <a:close/>
                <a:moveTo>
                  <a:pt x="f5" y="f39"/>
                </a:moveTo>
                <a:cubicBezTo>
                  <a:pt x="f40" y="f39"/>
                  <a:pt x="f41" y="f42"/>
                  <a:pt x="f41" y="f34"/>
                </a:cubicBezTo>
                <a:cubicBezTo>
                  <a:pt x="f41" y="f43"/>
                  <a:pt x="f44" y="f45"/>
                  <a:pt x="f46" y="f47"/>
                </a:cubicBezTo>
                <a:lnTo>
                  <a:pt x="f48" y="f4"/>
                </a:lnTo>
                <a:lnTo>
                  <a:pt x="f49" y="f4"/>
                </a:lnTo>
                <a:lnTo>
                  <a:pt x="f50" y="f51"/>
                </a:lnTo>
                <a:cubicBezTo>
                  <a:pt x="f52" y="f53"/>
                  <a:pt x="f54" y="f55"/>
                  <a:pt x="f5" y="f55"/>
                </a:cubicBezTo>
                <a:cubicBezTo>
                  <a:pt x="f56" y="f55"/>
                  <a:pt x="f57" y="f53"/>
                  <a:pt x="f58" y="f51"/>
                </a:cubicBezTo>
                <a:lnTo>
                  <a:pt x="f59" y="f4"/>
                </a:lnTo>
                <a:lnTo>
                  <a:pt x="f60" y="f4"/>
                </a:lnTo>
                <a:lnTo>
                  <a:pt x="f61" y="f47"/>
                </a:lnTo>
                <a:cubicBezTo>
                  <a:pt x="f62" y="f45"/>
                  <a:pt x="f63" y="f43"/>
                  <a:pt x="f63" y="f34"/>
                </a:cubicBezTo>
                <a:cubicBezTo>
                  <a:pt x="f63" y="f42"/>
                  <a:pt x="f64" y="f39"/>
                  <a:pt x="f5" y="f39"/>
                </a:cubicBezTo>
                <a:close/>
                <a:moveTo>
                  <a:pt x="f65" y="f66"/>
                </a:moveTo>
                <a:cubicBezTo>
                  <a:pt x="f67" y="f68"/>
                  <a:pt x="f69" y="f70"/>
                  <a:pt x="f71" y="f72"/>
                </a:cubicBezTo>
                <a:lnTo>
                  <a:pt x="f73" y="f74"/>
                </a:lnTo>
                <a:cubicBezTo>
                  <a:pt x="f75" y="f76"/>
                  <a:pt x="f77" y="f78"/>
                  <a:pt x="f79" y="f80"/>
                </a:cubicBezTo>
                <a:cubicBezTo>
                  <a:pt x="f81" y="f82"/>
                  <a:pt x="f83" y="f84"/>
                  <a:pt x="f65" y="f66"/>
                </a:cubicBezTo>
                <a:close/>
                <a:moveTo>
                  <a:pt x="f85" y="f66"/>
                </a:moveTo>
                <a:cubicBezTo>
                  <a:pt x="f86" y="f84"/>
                  <a:pt x="f87" y="f82"/>
                  <a:pt x="f88" y="f80"/>
                </a:cubicBezTo>
                <a:cubicBezTo>
                  <a:pt x="f89" y="f78"/>
                  <a:pt x="f90" y="f76"/>
                  <a:pt x="f91" y="f74"/>
                </a:cubicBezTo>
                <a:lnTo>
                  <a:pt x="f92" y="f72"/>
                </a:lnTo>
                <a:cubicBezTo>
                  <a:pt x="f93" y="f70"/>
                  <a:pt x="f94" y="f68"/>
                  <a:pt x="f85" y="f66"/>
                </a:cubicBezTo>
                <a:close/>
                <a:moveTo>
                  <a:pt x="f95" y="f2"/>
                </a:moveTo>
                <a:lnTo>
                  <a:pt x="f96" y="f2"/>
                </a:lnTo>
                <a:cubicBezTo>
                  <a:pt x="f97" y="f2"/>
                  <a:pt x="f98" y="f99"/>
                  <a:pt x="f98" y="f100"/>
                </a:cubicBezTo>
                <a:lnTo>
                  <a:pt x="f98" y="f101"/>
                </a:lnTo>
                <a:lnTo>
                  <a:pt x="f102" y="f101"/>
                </a:lnTo>
                <a:lnTo>
                  <a:pt x="f102" y="f100"/>
                </a:lnTo>
                <a:cubicBezTo>
                  <a:pt x="f102" y="f99"/>
                  <a:pt x="f103" y="f2"/>
                  <a:pt x="f95" y="f2"/>
                </a:cubicBezTo>
                <a:close/>
              </a:path>
            </a:pathLst>
          </a:custGeom>
          <a:solidFill>
            <a:srgbClr val="3282BE"/>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400" b="0" i="0" u="none" strike="noStrike" kern="1200" cap="none" spc="0" baseline="0">
              <a:solidFill>
                <a:srgbClr val="AE4500"/>
              </a:solidFill>
              <a:uFillTx/>
              <a:latin typeface="Arial"/>
              <a:ea typeface="굴림" pitchFamily="34"/>
            </a:endParaRPr>
          </a:p>
        </p:txBody>
      </p:sp>
      <p:sp>
        <p:nvSpPr>
          <p:cNvPr id="8" name="Freeform 19">
            <a:extLst>
              <a:ext uri="{FF2B5EF4-FFF2-40B4-BE49-F238E27FC236}">
                <a16:creationId xmlns:a16="http://schemas.microsoft.com/office/drawing/2014/main" id="{F13BC4B5-0DFC-7B20-7554-BB1FD245B8AD}"/>
              </a:ext>
            </a:extLst>
          </p:cNvPr>
          <p:cNvSpPr/>
          <p:nvPr/>
        </p:nvSpPr>
        <p:spPr>
          <a:xfrm>
            <a:off x="7745406" y="3642503"/>
            <a:ext cx="460775" cy="453386"/>
          </a:xfrm>
          <a:custGeom>
            <a:avLst/>
            <a:gdLst>
              <a:gd name="f0" fmla="val w"/>
              <a:gd name="f1" fmla="val h"/>
              <a:gd name="f2" fmla="val 0"/>
              <a:gd name="f3" fmla="val 3214097"/>
              <a:gd name="f4" fmla="val 3162551"/>
              <a:gd name="f5" fmla="val 1014592"/>
              <a:gd name="f6" fmla="val 2306036"/>
              <a:gd name="f7" fmla="val 854868"/>
              <a:gd name="f8" fmla="val 725386"/>
              <a:gd name="f9" fmla="val 2435518"/>
              <a:gd name="f10" fmla="val 2595242"/>
              <a:gd name="f11" fmla="val 2754966"/>
              <a:gd name="f12" fmla="val 2884448"/>
              <a:gd name="f13" fmla="val 1174316"/>
              <a:gd name="f14" fmla="val 1303798"/>
              <a:gd name="f15" fmla="val 481275"/>
              <a:gd name="f16" fmla="val 1691816"/>
              <a:gd name="f17" fmla="val 321551"/>
              <a:gd name="f18" fmla="val 192069"/>
              <a:gd name="f19" fmla="val 1821298"/>
              <a:gd name="f20" fmla="val 1981022"/>
              <a:gd name="f21" fmla="val 2140746"/>
              <a:gd name="f22" fmla="val 2270228"/>
              <a:gd name="f23" fmla="val 640999"/>
              <a:gd name="f24" fmla="val 770481"/>
              <a:gd name="f25" fmla="val 2764751"/>
              <a:gd name="f26" fmla="val 1113404"/>
              <a:gd name="f27" fmla="val 2605027"/>
              <a:gd name="f28" fmla="val 2475545"/>
              <a:gd name="f29" fmla="val 1242886"/>
              <a:gd name="f30" fmla="val 1402610"/>
              <a:gd name="f31" fmla="val 1562334"/>
              <a:gd name="f32" fmla="val 2924475"/>
              <a:gd name="f33" fmla="val 3053957"/>
              <a:gd name="f34" fmla="val 532503"/>
              <a:gd name="f35" fmla="val 881964"/>
              <a:gd name="f36" fmla="val 372779"/>
              <a:gd name="f37" fmla="val 243297"/>
              <a:gd name="f38" fmla="val 1011446"/>
              <a:gd name="f39" fmla="val 1171170"/>
              <a:gd name="f40" fmla="val 1330894"/>
              <a:gd name="f41" fmla="val 1460376"/>
              <a:gd name="f42" fmla="val 692227"/>
              <a:gd name="f43" fmla="val 821709"/>
              <a:gd name="f44" fmla="val 1162143"/>
              <a:gd name="f45" fmla="val 321316"/>
              <a:gd name="f46" fmla="val 1002419"/>
              <a:gd name="f47" fmla="val 872937"/>
              <a:gd name="f48" fmla="val 450798"/>
              <a:gd name="f49" fmla="val 610522"/>
              <a:gd name="f50" fmla="val 770246"/>
              <a:gd name="f51" fmla="val 899728"/>
              <a:gd name="f52" fmla="val 1321867"/>
              <a:gd name="f53" fmla="val 1451349"/>
              <a:gd name="f54" fmla="val 1963447"/>
              <a:gd name="f55" fmla="val 177300"/>
              <a:gd name="f56" fmla="val 1803723"/>
              <a:gd name="f57" fmla="val 1674241"/>
              <a:gd name="f58" fmla="val 306782"/>
              <a:gd name="f59" fmla="val 466506"/>
              <a:gd name="f60" fmla="val 626230"/>
              <a:gd name="f61" fmla="val 755712"/>
              <a:gd name="f62" fmla="val 2123171"/>
              <a:gd name="f63" fmla="val 2252653"/>
              <a:gd name="f64" fmla="val 1752672"/>
              <a:gd name="f65" fmla="val 312"/>
              <a:gd name="f66" fmla="val 1817888"/>
              <a:gd name="f67" fmla="val -690"/>
              <a:gd name="f68" fmla="val 1885249"/>
              <a:gd name="f69" fmla="val 703"/>
              <a:gd name="f70" fmla="val 1954799"/>
              <a:gd name="f71" fmla="val 4657"/>
              <a:gd name="f72" fmla="val 2504015"/>
              <a:gd name="f73" fmla="val 53541"/>
              <a:gd name="f74" fmla="val 2975590"/>
              <a:gd name="f75" fmla="val 412975"/>
              <a:gd name="f76" fmla="val 3145244"/>
              <a:gd name="f77" fmla="val 944937"/>
              <a:gd name="f78" fmla="val 3412664"/>
              <a:gd name="f79" fmla="val 2126757"/>
              <a:gd name="f80" fmla="val 2837568"/>
              <a:gd name="f81" fmla="val 2017487"/>
              <a:gd name="f82" fmla="val 2506889"/>
              <a:gd name="f83" fmla="val 1867964"/>
              <a:gd name="f84" fmla="val 1580987"/>
              <a:gd name="f85" fmla="val 1673869"/>
              <a:gd name="f86" fmla="val 2725425"/>
              <a:gd name="f87" fmla="val 3197869"/>
              <a:gd name="f88" fmla="val 1014520"/>
              <a:gd name="f89" fmla="val 3161925"/>
              <a:gd name="f90" fmla="val -14898"/>
              <a:gd name="f91" fmla="val 3061283"/>
              <a:gd name="f92" fmla="val -138545"/>
              <a:gd name="f93" fmla="val 1873713"/>
              <a:gd name="f94" fmla="val 108747"/>
              <a:gd name="f95" fmla="val 1100212"/>
              <a:gd name="f96" fmla="val 278579"/>
              <a:gd name="f97" fmla="val 569148"/>
              <a:gd name="f98" fmla="val 774429"/>
              <a:gd name="f99" fmla="val 15339"/>
              <a:gd name="f100" fmla="*/ f0 1 3214097"/>
              <a:gd name="f101" fmla="*/ f1 1 3162551"/>
              <a:gd name="f102" fmla="val f2"/>
              <a:gd name="f103" fmla="val f3"/>
              <a:gd name="f104" fmla="val f4"/>
              <a:gd name="f105" fmla="+- f104 0 f102"/>
              <a:gd name="f106" fmla="+- f103 0 f102"/>
              <a:gd name="f107" fmla="*/ f106 1 3214097"/>
              <a:gd name="f108" fmla="*/ f105 1 3162551"/>
              <a:gd name="f109" fmla="*/ f102 1 f107"/>
              <a:gd name="f110" fmla="*/ f103 1 f107"/>
              <a:gd name="f111" fmla="*/ f102 1 f108"/>
              <a:gd name="f112" fmla="*/ f104 1 f108"/>
              <a:gd name="f113" fmla="*/ f109 f100 1"/>
              <a:gd name="f114" fmla="*/ f110 f100 1"/>
              <a:gd name="f115" fmla="*/ f112 f101 1"/>
              <a:gd name="f116" fmla="*/ f111 f101 1"/>
            </a:gdLst>
            <a:ahLst/>
            <a:cxnLst>
              <a:cxn ang="3cd4">
                <a:pos x="hc" y="t"/>
              </a:cxn>
              <a:cxn ang="0">
                <a:pos x="r" y="vc"/>
              </a:cxn>
              <a:cxn ang="cd4">
                <a:pos x="hc" y="b"/>
              </a:cxn>
              <a:cxn ang="cd2">
                <a:pos x="l" y="vc"/>
              </a:cxn>
            </a:cxnLst>
            <a:rect l="f113" t="f116" r="f114" b="f115"/>
            <a:pathLst>
              <a:path w="3214097" h="3162551">
                <a:moveTo>
                  <a:pt x="f5" y="f6"/>
                </a:moveTo>
                <a:cubicBezTo>
                  <a:pt x="f7" y="f6"/>
                  <a:pt x="f8" y="f9"/>
                  <a:pt x="f8" y="f10"/>
                </a:cubicBezTo>
                <a:cubicBezTo>
                  <a:pt x="f8" y="f11"/>
                  <a:pt x="f7" y="f12"/>
                  <a:pt x="f5" y="f12"/>
                </a:cubicBezTo>
                <a:cubicBezTo>
                  <a:pt x="f13" y="f12"/>
                  <a:pt x="f14" y="f11"/>
                  <a:pt x="f14" y="f10"/>
                </a:cubicBezTo>
                <a:cubicBezTo>
                  <a:pt x="f14" y="f9"/>
                  <a:pt x="f13" y="f6"/>
                  <a:pt x="f5" y="f6"/>
                </a:cubicBezTo>
                <a:close/>
                <a:moveTo>
                  <a:pt x="f15" y="f16"/>
                </a:moveTo>
                <a:cubicBezTo>
                  <a:pt x="f17" y="f16"/>
                  <a:pt x="f18" y="f19"/>
                  <a:pt x="f18" y="f20"/>
                </a:cubicBezTo>
                <a:cubicBezTo>
                  <a:pt x="f18" y="f21"/>
                  <a:pt x="f17" y="f22"/>
                  <a:pt x="f15" y="f22"/>
                </a:cubicBezTo>
                <a:cubicBezTo>
                  <a:pt x="f23" y="f22"/>
                  <a:pt x="f24" y="f21"/>
                  <a:pt x="f24" y="f20"/>
                </a:cubicBezTo>
                <a:cubicBezTo>
                  <a:pt x="f24" y="f19"/>
                  <a:pt x="f23" y="f16"/>
                  <a:pt x="f15" y="f16"/>
                </a:cubicBezTo>
                <a:close/>
                <a:moveTo>
                  <a:pt x="f25" y="f26"/>
                </a:moveTo>
                <a:cubicBezTo>
                  <a:pt x="f27" y="f26"/>
                  <a:pt x="f28" y="f29"/>
                  <a:pt x="f28" y="f30"/>
                </a:cubicBezTo>
                <a:cubicBezTo>
                  <a:pt x="f28" y="f31"/>
                  <a:pt x="f27" y="f16"/>
                  <a:pt x="f25" y="f16"/>
                </a:cubicBezTo>
                <a:cubicBezTo>
                  <a:pt x="f32" y="f16"/>
                  <a:pt x="f33" y="f31"/>
                  <a:pt x="f33" y="f30"/>
                </a:cubicBezTo>
                <a:cubicBezTo>
                  <a:pt x="f33" y="f29"/>
                  <a:pt x="f32" y="f26"/>
                  <a:pt x="f25" y="f26"/>
                </a:cubicBezTo>
                <a:close/>
                <a:moveTo>
                  <a:pt x="f34" y="f35"/>
                </a:moveTo>
                <a:cubicBezTo>
                  <a:pt x="f36" y="f35"/>
                  <a:pt x="f37" y="f38"/>
                  <a:pt x="f37" y="f39"/>
                </a:cubicBezTo>
                <a:cubicBezTo>
                  <a:pt x="f37" y="f40"/>
                  <a:pt x="f36" y="f41"/>
                  <a:pt x="f34" y="f41"/>
                </a:cubicBezTo>
                <a:cubicBezTo>
                  <a:pt x="f42" y="f41"/>
                  <a:pt x="f43" y="f40"/>
                  <a:pt x="f43" y="f39"/>
                </a:cubicBezTo>
                <a:cubicBezTo>
                  <a:pt x="f43" y="f38"/>
                  <a:pt x="f42" y="f35"/>
                  <a:pt x="f34" y="f35"/>
                </a:cubicBezTo>
                <a:close/>
                <a:moveTo>
                  <a:pt x="f44" y="f45"/>
                </a:moveTo>
                <a:cubicBezTo>
                  <a:pt x="f46" y="f45"/>
                  <a:pt x="f47" y="f48"/>
                  <a:pt x="f47" y="f49"/>
                </a:cubicBezTo>
                <a:cubicBezTo>
                  <a:pt x="f47" y="f50"/>
                  <a:pt x="f46" y="f51"/>
                  <a:pt x="f44" y="f51"/>
                </a:cubicBezTo>
                <a:cubicBezTo>
                  <a:pt x="f52" y="f51"/>
                  <a:pt x="f53" y="f50"/>
                  <a:pt x="f53" y="f49"/>
                </a:cubicBezTo>
                <a:cubicBezTo>
                  <a:pt x="f53" y="f48"/>
                  <a:pt x="f52" y="f45"/>
                  <a:pt x="f44" y="f45"/>
                </a:cubicBezTo>
                <a:close/>
                <a:moveTo>
                  <a:pt x="f54" y="f55"/>
                </a:moveTo>
                <a:cubicBezTo>
                  <a:pt x="f56" y="f55"/>
                  <a:pt x="f57" y="f58"/>
                  <a:pt x="f57" y="f59"/>
                </a:cubicBezTo>
                <a:cubicBezTo>
                  <a:pt x="f57" y="f60"/>
                  <a:pt x="f56" y="f61"/>
                  <a:pt x="f54" y="f61"/>
                </a:cubicBezTo>
                <a:cubicBezTo>
                  <a:pt x="f62" y="f61"/>
                  <a:pt x="f63" y="f60"/>
                  <a:pt x="f63" y="f59"/>
                </a:cubicBezTo>
                <a:cubicBezTo>
                  <a:pt x="f63" y="f58"/>
                  <a:pt x="f62" y="f55"/>
                  <a:pt x="f54" y="f55"/>
                </a:cubicBezTo>
                <a:close/>
                <a:moveTo>
                  <a:pt x="f64" y="f65"/>
                </a:moveTo>
                <a:cubicBezTo>
                  <a:pt x="f66" y="f67"/>
                  <a:pt x="f68" y="f69"/>
                  <a:pt x="f70" y="f71"/>
                </a:cubicBezTo>
                <a:cubicBezTo>
                  <a:pt x="f72" y="f73"/>
                  <a:pt x="f74" y="f75"/>
                  <a:pt x="f76" y="f77"/>
                </a:cubicBezTo>
                <a:cubicBezTo>
                  <a:pt x="f78" y="f79"/>
                  <a:pt x="f80" y="f81"/>
                  <a:pt x="f82" y="f83"/>
                </a:cubicBezTo>
                <a:cubicBezTo>
                  <a:pt x="f84" y="f85"/>
                  <a:pt x="f86" y="f87"/>
                  <a:pt x="f88" y="f89"/>
                </a:cubicBezTo>
                <a:cubicBezTo>
                  <a:pt x="f90" y="f91"/>
                  <a:pt x="f92" y="f93"/>
                  <a:pt x="f94" y="f95"/>
                </a:cubicBezTo>
                <a:cubicBezTo>
                  <a:pt x="f96" y="f97"/>
                  <a:pt x="f98" y="f99"/>
                  <a:pt x="f64" y="f65"/>
                </a:cubicBezTo>
                <a:close/>
              </a:path>
            </a:pathLst>
          </a:custGeom>
          <a:solidFill>
            <a:srgbClr val="3282BE"/>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400" b="0" i="0" u="none" strike="noStrike" kern="1200" cap="none" spc="0" baseline="0">
              <a:solidFill>
                <a:srgbClr val="AE4500"/>
              </a:solidFill>
              <a:uFillTx/>
              <a:latin typeface="Arial"/>
              <a:ea typeface="굴림" pitchFamily="34"/>
            </a:endParaRPr>
          </a:p>
        </p:txBody>
      </p:sp>
      <p:sp>
        <p:nvSpPr>
          <p:cNvPr id="9" name="Rectangle 30">
            <a:extLst>
              <a:ext uri="{FF2B5EF4-FFF2-40B4-BE49-F238E27FC236}">
                <a16:creationId xmlns:a16="http://schemas.microsoft.com/office/drawing/2014/main" id="{C3BA19C6-8C21-003C-F1A6-D0F00C5EA556}"/>
              </a:ext>
            </a:extLst>
          </p:cNvPr>
          <p:cNvSpPr/>
          <p:nvPr/>
        </p:nvSpPr>
        <p:spPr>
          <a:xfrm>
            <a:off x="11063700" y="3600568"/>
            <a:ext cx="464496" cy="463134"/>
          </a:xfrm>
          <a:custGeom>
            <a:avLst/>
            <a:gdLst>
              <a:gd name="f0" fmla="val w"/>
              <a:gd name="f1" fmla="val h"/>
              <a:gd name="f2" fmla="val 0"/>
              <a:gd name="f3" fmla="val 3240000"/>
              <a:gd name="f4" fmla="val 3230531"/>
              <a:gd name="f5" fmla="val 720000"/>
              <a:gd name="f6" fmla="val 2697973"/>
              <a:gd name="f7" fmla="val 680235"/>
              <a:gd name="f8" fmla="val 648000"/>
              <a:gd name="f9" fmla="val 2730208"/>
              <a:gd name="f10" fmla="val 2769973"/>
              <a:gd name="f11" fmla="val 2809738"/>
              <a:gd name="f12" fmla="val 2841973"/>
              <a:gd name="f13" fmla="val 2520000"/>
              <a:gd name="f14" fmla="val 2559765"/>
              <a:gd name="f15" fmla="val 2592000"/>
              <a:gd name="f16" fmla="val 2366733"/>
              <a:gd name="f17" fmla="val 2398968"/>
              <a:gd name="f18" fmla="val 2438733"/>
              <a:gd name="f19" fmla="val 2478498"/>
              <a:gd name="f20" fmla="val 2510733"/>
              <a:gd name="f21" fmla="val 2035493"/>
              <a:gd name="f22" fmla="val 2067728"/>
              <a:gd name="f23" fmla="val 2107493"/>
              <a:gd name="f24" fmla="val 2147258"/>
              <a:gd name="f25" fmla="val 2179493"/>
              <a:gd name="f26" fmla="val 1704253"/>
              <a:gd name="f27" fmla="val 1736488"/>
              <a:gd name="f28" fmla="val 1776253"/>
              <a:gd name="f29" fmla="val 1816018"/>
              <a:gd name="f30" fmla="val 1848253"/>
              <a:gd name="f31" fmla="val 1373013"/>
              <a:gd name="f32" fmla="val 1405248"/>
              <a:gd name="f33" fmla="val 1445013"/>
              <a:gd name="f34" fmla="val 1484778"/>
              <a:gd name="f35" fmla="val 1517013"/>
              <a:gd name="f36" fmla="val 1041773"/>
              <a:gd name="f37" fmla="val 1074008"/>
              <a:gd name="f38" fmla="val 1113773"/>
              <a:gd name="f39" fmla="val 1153538"/>
              <a:gd name="f40" fmla="val 1185773"/>
              <a:gd name="f41" fmla="val 305988"/>
              <a:gd name="f42" fmla="val 181957"/>
              <a:gd name="f43" fmla="val 470032"/>
              <a:gd name="f44" fmla="val 599267"/>
              <a:gd name="f45" fmla="val 286722"/>
              <a:gd name="f46" fmla="val 704032"/>
              <a:gd name="f47" fmla="val 415957"/>
              <a:gd name="f48" fmla="val 545192"/>
              <a:gd name="f49" fmla="val 649957"/>
              <a:gd name="f50" fmla="val 802357"/>
              <a:gd name="f51" fmla="val 470031"/>
              <a:gd name="f52" fmla="val 599266"/>
              <a:gd name="f53" fmla="val 907122"/>
              <a:gd name="f54" fmla="val 704031"/>
              <a:gd name="f55" fmla="val 1036357"/>
              <a:gd name="f56" fmla="val 1165592"/>
              <a:gd name="f57" fmla="val 1270357"/>
              <a:gd name="f58" fmla="val 1422757"/>
              <a:gd name="f59" fmla="val 470030"/>
              <a:gd name="f60" fmla="val 599265"/>
              <a:gd name="f61" fmla="val 1527522"/>
              <a:gd name="f62" fmla="val 704030"/>
              <a:gd name="f63" fmla="val 1656757"/>
              <a:gd name="f64" fmla="val 1785992"/>
              <a:gd name="f65" fmla="val 1890757"/>
              <a:gd name="f66" fmla="val 2043157"/>
              <a:gd name="f67" fmla="val 470029"/>
              <a:gd name="f68" fmla="val 599264"/>
              <a:gd name="f69" fmla="val 2147922"/>
              <a:gd name="f70" fmla="val 704029"/>
              <a:gd name="f71" fmla="val 2277157"/>
              <a:gd name="f72" fmla="val 2406392"/>
              <a:gd name="f73" fmla="val 2511157"/>
              <a:gd name="f74" fmla="val 2663557"/>
              <a:gd name="f75" fmla="val 470028"/>
              <a:gd name="f76" fmla="val 599263"/>
              <a:gd name="f77" fmla="val 2768322"/>
              <a:gd name="f78" fmla="val 704028"/>
              <a:gd name="f79" fmla="val 2897557"/>
              <a:gd name="f80" fmla="val 3026792"/>
              <a:gd name="f81" fmla="val 3131557"/>
              <a:gd name="f82" fmla="val 4"/>
              <a:gd name="f83" fmla="val 485545"/>
              <a:gd name="f84" fmla="val 541957"/>
              <a:gd name="f85" fmla="val 56416"/>
              <a:gd name="f86" fmla="val 126004"/>
              <a:gd name="f87" fmla="val 485972"/>
              <a:gd name="f88" fmla="val 555560"/>
              <a:gd name="f89" fmla="val 611972"/>
              <a:gd name="f90" fmla="val 346369"/>
              <a:gd name="f91" fmla="val 289957"/>
              <a:gd name="f92" fmla="val 3"/>
              <a:gd name="f93" fmla="val 1105945"/>
              <a:gd name="f94" fmla="val 1162357"/>
              <a:gd name="f95" fmla="val 56415"/>
              <a:gd name="f96" fmla="val 126003"/>
              <a:gd name="f97" fmla="val 485971"/>
              <a:gd name="f98" fmla="val 555559"/>
              <a:gd name="f99" fmla="val 611971"/>
              <a:gd name="f100" fmla="val 966769"/>
              <a:gd name="f101" fmla="val 910357"/>
              <a:gd name="f102" fmla="val 2"/>
              <a:gd name="f103" fmla="val 1726345"/>
              <a:gd name="f104" fmla="val 1782757"/>
              <a:gd name="f105" fmla="val 56414"/>
              <a:gd name="f106" fmla="val 126002"/>
              <a:gd name="f107" fmla="val 485970"/>
              <a:gd name="f108" fmla="val 555558"/>
              <a:gd name="f109" fmla="val 611970"/>
              <a:gd name="f110" fmla="val 1587169"/>
              <a:gd name="f111" fmla="val 1530757"/>
              <a:gd name="f112" fmla="val 1"/>
              <a:gd name="f113" fmla="val 2346745"/>
              <a:gd name="f114" fmla="val 2403157"/>
              <a:gd name="f115" fmla="val 56413"/>
              <a:gd name="f116" fmla="val 126001"/>
              <a:gd name="f117" fmla="val 485969"/>
              <a:gd name="f118" fmla="val 555557"/>
              <a:gd name="f119" fmla="val 611969"/>
              <a:gd name="f120" fmla="val 2207569"/>
              <a:gd name="f121" fmla="val 2151157"/>
              <a:gd name="f122" fmla="val 2967145"/>
              <a:gd name="f123" fmla="val 3023557"/>
              <a:gd name="f124" fmla="val 56412"/>
              <a:gd name="f125" fmla="val 126000"/>
              <a:gd name="f126" fmla="val 485968"/>
              <a:gd name="f127" fmla="val 555556"/>
              <a:gd name="f128" fmla="val 611968"/>
              <a:gd name="f129" fmla="val 2827969"/>
              <a:gd name="f130" fmla="val 2771557"/>
              <a:gd name="f131" fmla="*/ f0 1 3240000"/>
              <a:gd name="f132" fmla="*/ f1 1 3230531"/>
              <a:gd name="f133" fmla="val f2"/>
              <a:gd name="f134" fmla="val f3"/>
              <a:gd name="f135" fmla="val f4"/>
              <a:gd name="f136" fmla="+- f135 0 f133"/>
              <a:gd name="f137" fmla="+- f134 0 f133"/>
              <a:gd name="f138" fmla="*/ f137 1 3240000"/>
              <a:gd name="f139" fmla="*/ f136 1 3230531"/>
              <a:gd name="f140" fmla="*/ f133 1 f138"/>
              <a:gd name="f141" fmla="*/ f134 1 f138"/>
              <a:gd name="f142" fmla="*/ f133 1 f139"/>
              <a:gd name="f143" fmla="*/ f135 1 f139"/>
              <a:gd name="f144" fmla="*/ f140 f131 1"/>
              <a:gd name="f145" fmla="*/ f141 f131 1"/>
              <a:gd name="f146" fmla="*/ f143 f132 1"/>
              <a:gd name="f147" fmla="*/ f142 f132 1"/>
            </a:gdLst>
            <a:ahLst/>
            <a:cxnLst>
              <a:cxn ang="3cd4">
                <a:pos x="hc" y="t"/>
              </a:cxn>
              <a:cxn ang="0">
                <a:pos x="r" y="vc"/>
              </a:cxn>
              <a:cxn ang="cd4">
                <a:pos x="hc" y="b"/>
              </a:cxn>
              <a:cxn ang="cd2">
                <a:pos x="l" y="vc"/>
              </a:cxn>
            </a:cxnLst>
            <a:rect l="f144" t="f147" r="f145" b="f146"/>
            <a:pathLst>
              <a:path w="3240000" h="3230531">
                <a:moveTo>
                  <a:pt x="f5" y="f6"/>
                </a:moveTo>
                <a:cubicBezTo>
                  <a:pt x="f7" y="f6"/>
                  <a:pt x="f8" y="f9"/>
                  <a:pt x="f8" y="f10"/>
                </a:cubicBezTo>
                <a:cubicBezTo>
                  <a:pt x="f8" y="f11"/>
                  <a:pt x="f7" y="f12"/>
                  <a:pt x="f5" y="f12"/>
                </a:cubicBezTo>
                <a:lnTo>
                  <a:pt x="f13" y="f12"/>
                </a:lnTo>
                <a:cubicBezTo>
                  <a:pt x="f14" y="f12"/>
                  <a:pt x="f15" y="f11"/>
                  <a:pt x="f15" y="f10"/>
                </a:cubicBezTo>
                <a:cubicBezTo>
                  <a:pt x="f15" y="f9"/>
                  <a:pt x="f14" y="f6"/>
                  <a:pt x="f13" y="f6"/>
                </a:cubicBezTo>
                <a:close/>
                <a:moveTo>
                  <a:pt x="f5" y="f16"/>
                </a:moveTo>
                <a:cubicBezTo>
                  <a:pt x="f7" y="f16"/>
                  <a:pt x="f8" y="f17"/>
                  <a:pt x="f8" y="f18"/>
                </a:cubicBezTo>
                <a:cubicBezTo>
                  <a:pt x="f8" y="f19"/>
                  <a:pt x="f7" y="f20"/>
                  <a:pt x="f5" y="f20"/>
                </a:cubicBezTo>
                <a:lnTo>
                  <a:pt x="f13" y="f20"/>
                </a:lnTo>
                <a:cubicBezTo>
                  <a:pt x="f14" y="f20"/>
                  <a:pt x="f15" y="f19"/>
                  <a:pt x="f15" y="f18"/>
                </a:cubicBezTo>
                <a:cubicBezTo>
                  <a:pt x="f15" y="f17"/>
                  <a:pt x="f14" y="f16"/>
                  <a:pt x="f13" y="f16"/>
                </a:cubicBezTo>
                <a:close/>
                <a:moveTo>
                  <a:pt x="f5" y="f21"/>
                </a:moveTo>
                <a:cubicBezTo>
                  <a:pt x="f7" y="f21"/>
                  <a:pt x="f8" y="f22"/>
                  <a:pt x="f8" y="f23"/>
                </a:cubicBezTo>
                <a:cubicBezTo>
                  <a:pt x="f8" y="f24"/>
                  <a:pt x="f7" y="f25"/>
                  <a:pt x="f5" y="f25"/>
                </a:cubicBezTo>
                <a:lnTo>
                  <a:pt x="f13" y="f25"/>
                </a:lnTo>
                <a:cubicBezTo>
                  <a:pt x="f14" y="f25"/>
                  <a:pt x="f15" y="f24"/>
                  <a:pt x="f15" y="f23"/>
                </a:cubicBezTo>
                <a:cubicBezTo>
                  <a:pt x="f15" y="f22"/>
                  <a:pt x="f14" y="f21"/>
                  <a:pt x="f13" y="f21"/>
                </a:cubicBezTo>
                <a:close/>
                <a:moveTo>
                  <a:pt x="f5" y="f26"/>
                </a:moveTo>
                <a:cubicBezTo>
                  <a:pt x="f7" y="f26"/>
                  <a:pt x="f8" y="f27"/>
                  <a:pt x="f8" y="f28"/>
                </a:cubicBezTo>
                <a:cubicBezTo>
                  <a:pt x="f8" y="f29"/>
                  <a:pt x="f7" y="f30"/>
                  <a:pt x="f5" y="f30"/>
                </a:cubicBezTo>
                <a:lnTo>
                  <a:pt x="f13" y="f30"/>
                </a:lnTo>
                <a:cubicBezTo>
                  <a:pt x="f14" y="f30"/>
                  <a:pt x="f15" y="f29"/>
                  <a:pt x="f15" y="f28"/>
                </a:cubicBezTo>
                <a:cubicBezTo>
                  <a:pt x="f15" y="f27"/>
                  <a:pt x="f14" y="f26"/>
                  <a:pt x="f13" y="f26"/>
                </a:cubicBezTo>
                <a:close/>
                <a:moveTo>
                  <a:pt x="f5" y="f31"/>
                </a:moveTo>
                <a:cubicBezTo>
                  <a:pt x="f7" y="f31"/>
                  <a:pt x="f8" y="f32"/>
                  <a:pt x="f8" y="f33"/>
                </a:cubicBezTo>
                <a:cubicBezTo>
                  <a:pt x="f8" y="f34"/>
                  <a:pt x="f7" y="f35"/>
                  <a:pt x="f5" y="f35"/>
                </a:cubicBezTo>
                <a:lnTo>
                  <a:pt x="f13" y="f35"/>
                </a:lnTo>
                <a:cubicBezTo>
                  <a:pt x="f14" y="f35"/>
                  <a:pt x="f15" y="f34"/>
                  <a:pt x="f15" y="f33"/>
                </a:cubicBezTo>
                <a:cubicBezTo>
                  <a:pt x="f15" y="f32"/>
                  <a:pt x="f14" y="f31"/>
                  <a:pt x="f13" y="f31"/>
                </a:cubicBezTo>
                <a:close/>
                <a:moveTo>
                  <a:pt x="f5" y="f36"/>
                </a:moveTo>
                <a:cubicBezTo>
                  <a:pt x="f7" y="f36"/>
                  <a:pt x="f8" y="f37"/>
                  <a:pt x="f8" y="f38"/>
                </a:cubicBezTo>
                <a:cubicBezTo>
                  <a:pt x="f8" y="f39"/>
                  <a:pt x="f7" y="f40"/>
                  <a:pt x="f5" y="f40"/>
                </a:cubicBezTo>
                <a:lnTo>
                  <a:pt x="f13" y="f40"/>
                </a:lnTo>
                <a:cubicBezTo>
                  <a:pt x="f14" y="f40"/>
                  <a:pt x="f15" y="f39"/>
                  <a:pt x="f15" y="f38"/>
                </a:cubicBezTo>
                <a:cubicBezTo>
                  <a:pt x="f15" y="f37"/>
                  <a:pt x="f14" y="f36"/>
                  <a:pt x="f13" y="f36"/>
                </a:cubicBezTo>
                <a:close/>
                <a:moveTo>
                  <a:pt x="f2" y="f41"/>
                </a:moveTo>
                <a:lnTo>
                  <a:pt x="f42" y="f41"/>
                </a:lnTo>
                <a:lnTo>
                  <a:pt x="f42" y="f43"/>
                </a:lnTo>
                <a:cubicBezTo>
                  <a:pt x="f42" y="f44"/>
                  <a:pt x="f45" y="f46"/>
                  <a:pt x="f47" y="f46"/>
                </a:cubicBezTo>
                <a:cubicBezTo>
                  <a:pt x="f48" y="f46"/>
                  <a:pt x="f49" y="f44"/>
                  <a:pt x="f49" y="f43"/>
                </a:cubicBezTo>
                <a:lnTo>
                  <a:pt x="f49" y="f41"/>
                </a:lnTo>
                <a:lnTo>
                  <a:pt x="f50" y="f41"/>
                </a:lnTo>
                <a:lnTo>
                  <a:pt x="f50" y="f51"/>
                </a:lnTo>
                <a:cubicBezTo>
                  <a:pt x="f50" y="f52"/>
                  <a:pt x="f53" y="f54"/>
                  <a:pt x="f55" y="f54"/>
                </a:cubicBezTo>
                <a:cubicBezTo>
                  <a:pt x="f56" y="f54"/>
                  <a:pt x="f57" y="f52"/>
                  <a:pt x="f57" y="f51"/>
                </a:cubicBezTo>
                <a:lnTo>
                  <a:pt x="f57" y="f41"/>
                </a:lnTo>
                <a:lnTo>
                  <a:pt x="f58" y="f41"/>
                </a:lnTo>
                <a:lnTo>
                  <a:pt x="f58" y="f59"/>
                </a:lnTo>
                <a:cubicBezTo>
                  <a:pt x="f58" y="f60"/>
                  <a:pt x="f61" y="f62"/>
                  <a:pt x="f63" y="f62"/>
                </a:cubicBezTo>
                <a:cubicBezTo>
                  <a:pt x="f64" y="f62"/>
                  <a:pt x="f65" y="f60"/>
                  <a:pt x="f65" y="f59"/>
                </a:cubicBezTo>
                <a:lnTo>
                  <a:pt x="f65" y="f41"/>
                </a:lnTo>
                <a:lnTo>
                  <a:pt x="f66" y="f41"/>
                </a:lnTo>
                <a:lnTo>
                  <a:pt x="f66" y="f67"/>
                </a:lnTo>
                <a:cubicBezTo>
                  <a:pt x="f66" y="f68"/>
                  <a:pt x="f69" y="f70"/>
                  <a:pt x="f71" y="f70"/>
                </a:cubicBezTo>
                <a:cubicBezTo>
                  <a:pt x="f72" y="f70"/>
                  <a:pt x="f73" y="f68"/>
                  <a:pt x="f73" y="f67"/>
                </a:cubicBezTo>
                <a:lnTo>
                  <a:pt x="f73" y="f41"/>
                </a:lnTo>
                <a:lnTo>
                  <a:pt x="f74" y="f41"/>
                </a:lnTo>
                <a:lnTo>
                  <a:pt x="f74" y="f75"/>
                </a:lnTo>
                <a:cubicBezTo>
                  <a:pt x="f74" y="f76"/>
                  <a:pt x="f77" y="f78"/>
                  <a:pt x="f79" y="f78"/>
                </a:cubicBezTo>
                <a:cubicBezTo>
                  <a:pt x="f80" y="f78"/>
                  <a:pt x="f81" y="f76"/>
                  <a:pt x="f81" y="f75"/>
                </a:cubicBezTo>
                <a:lnTo>
                  <a:pt x="f81" y="f41"/>
                </a:lnTo>
                <a:lnTo>
                  <a:pt x="f3" y="f41"/>
                </a:lnTo>
                <a:lnTo>
                  <a:pt x="f3" y="f4"/>
                </a:lnTo>
                <a:lnTo>
                  <a:pt x="f2" y="f4"/>
                </a:lnTo>
                <a:close/>
                <a:moveTo>
                  <a:pt x="f47" y="f82"/>
                </a:moveTo>
                <a:cubicBezTo>
                  <a:pt x="f83" y="f82"/>
                  <a:pt x="f84" y="f85"/>
                  <a:pt x="f84" y="f86"/>
                </a:cubicBezTo>
                <a:lnTo>
                  <a:pt x="f84" y="f87"/>
                </a:lnTo>
                <a:cubicBezTo>
                  <a:pt x="f84" y="f88"/>
                  <a:pt x="f83" y="f89"/>
                  <a:pt x="f47" y="f89"/>
                </a:cubicBezTo>
                <a:cubicBezTo>
                  <a:pt x="f90" y="f89"/>
                  <a:pt x="f91" y="f88"/>
                  <a:pt x="f91" y="f87"/>
                </a:cubicBezTo>
                <a:lnTo>
                  <a:pt x="f91" y="f86"/>
                </a:lnTo>
                <a:cubicBezTo>
                  <a:pt x="f91" y="f85"/>
                  <a:pt x="f90" y="f82"/>
                  <a:pt x="f47" y="f82"/>
                </a:cubicBezTo>
                <a:close/>
                <a:moveTo>
                  <a:pt x="f55" y="f92"/>
                </a:moveTo>
                <a:cubicBezTo>
                  <a:pt x="f93" y="f92"/>
                  <a:pt x="f94" y="f95"/>
                  <a:pt x="f94" y="f96"/>
                </a:cubicBezTo>
                <a:lnTo>
                  <a:pt x="f94" y="f97"/>
                </a:lnTo>
                <a:cubicBezTo>
                  <a:pt x="f94" y="f98"/>
                  <a:pt x="f93" y="f99"/>
                  <a:pt x="f55" y="f99"/>
                </a:cubicBezTo>
                <a:cubicBezTo>
                  <a:pt x="f100" y="f99"/>
                  <a:pt x="f101" y="f98"/>
                  <a:pt x="f101" y="f97"/>
                </a:cubicBezTo>
                <a:lnTo>
                  <a:pt x="f101" y="f96"/>
                </a:lnTo>
                <a:cubicBezTo>
                  <a:pt x="f101" y="f95"/>
                  <a:pt x="f100" y="f92"/>
                  <a:pt x="f55" y="f92"/>
                </a:cubicBezTo>
                <a:close/>
                <a:moveTo>
                  <a:pt x="f63" y="f102"/>
                </a:moveTo>
                <a:cubicBezTo>
                  <a:pt x="f103" y="f102"/>
                  <a:pt x="f104" y="f105"/>
                  <a:pt x="f104" y="f106"/>
                </a:cubicBezTo>
                <a:lnTo>
                  <a:pt x="f104" y="f107"/>
                </a:lnTo>
                <a:cubicBezTo>
                  <a:pt x="f104" y="f108"/>
                  <a:pt x="f103" y="f109"/>
                  <a:pt x="f63" y="f109"/>
                </a:cubicBezTo>
                <a:cubicBezTo>
                  <a:pt x="f110" y="f109"/>
                  <a:pt x="f111" y="f108"/>
                  <a:pt x="f111" y="f107"/>
                </a:cubicBezTo>
                <a:lnTo>
                  <a:pt x="f111" y="f106"/>
                </a:lnTo>
                <a:cubicBezTo>
                  <a:pt x="f111" y="f105"/>
                  <a:pt x="f110" y="f102"/>
                  <a:pt x="f63" y="f102"/>
                </a:cubicBezTo>
                <a:close/>
                <a:moveTo>
                  <a:pt x="f71" y="f112"/>
                </a:moveTo>
                <a:cubicBezTo>
                  <a:pt x="f113" y="f112"/>
                  <a:pt x="f114" y="f115"/>
                  <a:pt x="f114" y="f116"/>
                </a:cubicBezTo>
                <a:lnTo>
                  <a:pt x="f114" y="f117"/>
                </a:lnTo>
                <a:cubicBezTo>
                  <a:pt x="f114" y="f118"/>
                  <a:pt x="f113" y="f119"/>
                  <a:pt x="f71" y="f119"/>
                </a:cubicBezTo>
                <a:cubicBezTo>
                  <a:pt x="f120" y="f119"/>
                  <a:pt x="f121" y="f118"/>
                  <a:pt x="f121" y="f117"/>
                </a:cubicBezTo>
                <a:lnTo>
                  <a:pt x="f121" y="f116"/>
                </a:lnTo>
                <a:cubicBezTo>
                  <a:pt x="f121" y="f115"/>
                  <a:pt x="f120" y="f112"/>
                  <a:pt x="f71" y="f112"/>
                </a:cubicBezTo>
                <a:close/>
                <a:moveTo>
                  <a:pt x="f79" y="f2"/>
                </a:moveTo>
                <a:cubicBezTo>
                  <a:pt x="f122" y="f2"/>
                  <a:pt x="f123" y="f124"/>
                  <a:pt x="f123" y="f125"/>
                </a:cubicBezTo>
                <a:lnTo>
                  <a:pt x="f123" y="f126"/>
                </a:lnTo>
                <a:cubicBezTo>
                  <a:pt x="f123" y="f127"/>
                  <a:pt x="f122" y="f128"/>
                  <a:pt x="f79" y="f128"/>
                </a:cubicBezTo>
                <a:cubicBezTo>
                  <a:pt x="f129" y="f128"/>
                  <a:pt x="f130" y="f127"/>
                  <a:pt x="f130" y="f126"/>
                </a:cubicBezTo>
                <a:lnTo>
                  <a:pt x="f130" y="f125"/>
                </a:lnTo>
                <a:cubicBezTo>
                  <a:pt x="f130" y="f124"/>
                  <a:pt x="f129" y="f2"/>
                  <a:pt x="f79" y="f2"/>
                </a:cubicBezTo>
                <a:close/>
              </a:path>
            </a:pathLst>
          </a:custGeom>
          <a:solidFill>
            <a:srgbClr val="3282BE"/>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400" b="0" i="0" u="none" strike="noStrike" kern="1200" cap="none" spc="0" baseline="0">
              <a:solidFill>
                <a:srgbClr val="AE4500"/>
              </a:solidFill>
              <a:uFillTx/>
              <a:latin typeface="Arial"/>
              <a:ea typeface="굴림" pitchFamily="34"/>
            </a:endParaRPr>
          </a:p>
        </p:txBody>
      </p:sp>
      <p:sp>
        <p:nvSpPr>
          <p:cNvPr id="10" name="Rectangle 7">
            <a:extLst>
              <a:ext uri="{FF2B5EF4-FFF2-40B4-BE49-F238E27FC236}">
                <a16:creationId xmlns:a16="http://schemas.microsoft.com/office/drawing/2014/main" id="{DD592323-5DE0-636B-8F21-04E3A262968B}"/>
              </a:ext>
            </a:extLst>
          </p:cNvPr>
          <p:cNvSpPr/>
          <p:nvPr/>
        </p:nvSpPr>
        <p:spPr>
          <a:xfrm>
            <a:off x="6950829" y="1518717"/>
            <a:ext cx="471565" cy="471565"/>
          </a:xfrm>
          <a:custGeom>
            <a:avLst/>
            <a:gdLst>
              <a:gd name="f0" fmla="val w"/>
              <a:gd name="f1" fmla="val h"/>
              <a:gd name="f2" fmla="val 0"/>
              <a:gd name="f3" fmla="val 3240000"/>
              <a:gd name="f4" fmla="val 401869"/>
              <a:gd name="f5" fmla="val 2055482"/>
              <a:gd name="f6" fmla="val 869869"/>
              <a:gd name="f7" fmla="val 2919482"/>
              <a:gd name="f8" fmla="val 1121949"/>
              <a:gd name="f9" fmla="val 1695482"/>
              <a:gd name="f10" fmla="val 1589949"/>
              <a:gd name="f11" fmla="val 1842029"/>
              <a:gd name="f12" fmla="val 1335482"/>
              <a:gd name="f13" fmla="val 2310029"/>
              <a:gd name="f14" fmla="val 2562109"/>
              <a:gd name="f15" fmla="val 975482"/>
              <a:gd name="f16" fmla="val 3030109"/>
              <a:gd name="f17" fmla="val 2321888"/>
              <a:gd name="f18" fmla="val 224805"/>
              <a:gd name="f19" fmla="val 2880631"/>
              <a:gd name="f20" fmla="val 247420"/>
              <a:gd name="f21" fmla="val 2620844"/>
              <a:gd name="f22" fmla="val 742612"/>
              <a:gd name="f23" fmla="val 2546105"/>
              <a:gd name="f24" fmla="val 613161"/>
              <a:gd name="f25" fmla="val 541555"/>
              <a:gd name="f26" fmla="val 1770488"/>
              <a:gd name="f27" fmla="val 392077"/>
              <a:gd name="f28" fmla="val 1511585"/>
              <a:gd name="f29" fmla="val 2396627"/>
              <a:gd name="f30" fmla="val 354257"/>
              <a:gd name="f31" fmla="val 180000"/>
              <a:gd name="f32" fmla="val 3059999"/>
              <a:gd name="f33" fmla="val 3239999"/>
              <a:gd name="f34" fmla="*/ f0 1 3240000"/>
              <a:gd name="f35" fmla="*/ f1 1 3240000"/>
              <a:gd name="f36" fmla="val f2"/>
              <a:gd name="f37" fmla="val f3"/>
              <a:gd name="f38" fmla="+- f37 0 f36"/>
              <a:gd name="f39" fmla="*/ f38 1 3240000"/>
              <a:gd name="f40" fmla="*/ f36 1 f39"/>
              <a:gd name="f41" fmla="*/ f37 1 f39"/>
              <a:gd name="f42" fmla="*/ f40 f34 1"/>
              <a:gd name="f43" fmla="*/ f41 f34 1"/>
              <a:gd name="f44" fmla="*/ f41 f35 1"/>
              <a:gd name="f45" fmla="*/ f40 f35 1"/>
            </a:gdLst>
            <a:ahLst/>
            <a:cxnLst>
              <a:cxn ang="3cd4">
                <a:pos x="hc" y="t"/>
              </a:cxn>
              <a:cxn ang="0">
                <a:pos x="r" y="vc"/>
              </a:cxn>
              <a:cxn ang="cd4">
                <a:pos x="hc" y="b"/>
              </a:cxn>
              <a:cxn ang="cd2">
                <a:pos x="l" y="vc"/>
              </a:cxn>
            </a:cxnLst>
            <a:rect l="f42" t="f45" r="f43" b="f44"/>
            <a:pathLst>
              <a:path w="3240000" h="3240000">
                <a:moveTo>
                  <a:pt x="f4" y="f5"/>
                </a:moveTo>
                <a:lnTo>
                  <a:pt x="f6" y="f5"/>
                </a:lnTo>
                <a:lnTo>
                  <a:pt x="f6" y="f7"/>
                </a:lnTo>
                <a:lnTo>
                  <a:pt x="f4" y="f7"/>
                </a:lnTo>
                <a:close/>
                <a:moveTo>
                  <a:pt x="f8" y="f9"/>
                </a:moveTo>
                <a:lnTo>
                  <a:pt x="f10" y="f9"/>
                </a:lnTo>
                <a:lnTo>
                  <a:pt x="f10" y="f7"/>
                </a:lnTo>
                <a:lnTo>
                  <a:pt x="f8" y="f7"/>
                </a:lnTo>
                <a:close/>
                <a:moveTo>
                  <a:pt x="f11" y="f12"/>
                </a:moveTo>
                <a:lnTo>
                  <a:pt x="f13" y="f12"/>
                </a:lnTo>
                <a:lnTo>
                  <a:pt x="f13" y="f7"/>
                </a:lnTo>
                <a:lnTo>
                  <a:pt x="f11" y="f7"/>
                </a:lnTo>
                <a:close/>
                <a:moveTo>
                  <a:pt x="f14" y="f15"/>
                </a:moveTo>
                <a:lnTo>
                  <a:pt x="f16" y="f15"/>
                </a:lnTo>
                <a:lnTo>
                  <a:pt x="f16" y="f7"/>
                </a:lnTo>
                <a:lnTo>
                  <a:pt x="f14" y="f7"/>
                </a:lnTo>
                <a:close/>
                <a:moveTo>
                  <a:pt x="f17" y="f18"/>
                </a:moveTo>
                <a:lnTo>
                  <a:pt x="f19" y="f20"/>
                </a:lnTo>
                <a:lnTo>
                  <a:pt x="f21" y="f22"/>
                </a:lnTo>
                <a:lnTo>
                  <a:pt x="f23" y="f24"/>
                </a:lnTo>
                <a:lnTo>
                  <a:pt x="f25" y="f26"/>
                </a:lnTo>
                <a:lnTo>
                  <a:pt x="f27" y="f28"/>
                </a:lnTo>
                <a:lnTo>
                  <a:pt x="f29" y="f30"/>
                </a:lnTo>
                <a:close/>
                <a:moveTo>
                  <a:pt x="f2" y="f2"/>
                </a:moveTo>
                <a:lnTo>
                  <a:pt x="f31" y="f2"/>
                </a:lnTo>
                <a:lnTo>
                  <a:pt x="f31" y="f32"/>
                </a:lnTo>
                <a:lnTo>
                  <a:pt x="f3" y="f32"/>
                </a:lnTo>
                <a:lnTo>
                  <a:pt x="f3" y="f33"/>
                </a:lnTo>
                <a:lnTo>
                  <a:pt x="f31" y="f33"/>
                </a:lnTo>
                <a:lnTo>
                  <a:pt x="f31" y="f3"/>
                </a:lnTo>
                <a:lnTo>
                  <a:pt x="f2" y="f3"/>
                </a:lnTo>
                <a:lnTo>
                  <a:pt x="f2" y="f33"/>
                </a:lnTo>
                <a:lnTo>
                  <a:pt x="f2" y="f32"/>
                </a:lnTo>
                <a:close/>
              </a:path>
            </a:pathLst>
          </a:custGeom>
          <a:solidFill>
            <a:srgbClr val="3282BE"/>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400" b="0" i="0" u="none" strike="noStrike" kern="1200" cap="none" spc="0" baseline="0">
              <a:solidFill>
                <a:srgbClr val="AE4500"/>
              </a:solidFill>
              <a:uFillTx/>
              <a:latin typeface="Arial"/>
              <a:ea typeface="굴림" pitchFamily="34"/>
            </a:endParaRPr>
          </a:p>
        </p:txBody>
      </p:sp>
      <p:sp>
        <p:nvSpPr>
          <p:cNvPr id="11" name="Rectangle 15">
            <a:extLst>
              <a:ext uri="{FF2B5EF4-FFF2-40B4-BE49-F238E27FC236}">
                <a16:creationId xmlns:a16="http://schemas.microsoft.com/office/drawing/2014/main" id="{3A323CEA-4D5B-26E7-39EE-E49F22802F3D}"/>
              </a:ext>
            </a:extLst>
          </p:cNvPr>
          <p:cNvSpPr/>
          <p:nvPr/>
        </p:nvSpPr>
        <p:spPr>
          <a:xfrm rot="5400013">
            <a:off x="7737685" y="1518713"/>
            <a:ext cx="472196" cy="471565"/>
          </a:xfrm>
          <a:custGeom>
            <a:avLst/>
            <a:gdLst>
              <a:gd name="f0" fmla="val w"/>
              <a:gd name="f1" fmla="val h"/>
              <a:gd name="f2" fmla="val 0"/>
              <a:gd name="f3" fmla="val 3244313"/>
              <a:gd name="f4" fmla="val 3240000"/>
              <a:gd name="f5" fmla="val 2055482"/>
              <a:gd name="f6" fmla="val 677891"/>
              <a:gd name="f7" fmla="val 209891"/>
              <a:gd name="f8" fmla="val 2919482"/>
              <a:gd name="f9" fmla="val 1695482"/>
              <a:gd name="f10" fmla="val 1397971"/>
              <a:gd name="f11" fmla="val 929971"/>
              <a:gd name="f12" fmla="val 1335482"/>
              <a:gd name="f13" fmla="val 2118051"/>
              <a:gd name="f14" fmla="val 1650051"/>
              <a:gd name="f15" fmla="val 975482"/>
              <a:gd name="f16" fmla="val 2838131"/>
              <a:gd name="f17" fmla="val 2370131"/>
              <a:gd name="f18" fmla="val 10788"/>
              <a:gd name="f19" fmla="val 2651034"/>
              <a:gd name="f20" fmla="val 1168116"/>
              <a:gd name="f21" fmla="val 646484"/>
              <a:gd name="f22" fmla="val 1038664"/>
              <a:gd name="f23" fmla="val 571745"/>
              <a:gd name="f24" fmla="val 1533856"/>
              <a:gd name="f25" fmla="val 311959"/>
              <a:gd name="f26" fmla="val 1556471"/>
              <a:gd name="f27" fmla="val 870701"/>
              <a:gd name="f28" fmla="val 1427019"/>
              <a:gd name="f29" fmla="val 795962"/>
              <a:gd name="f30" fmla="val 269691"/>
              <a:gd name="f31" fmla="val 2800512"/>
              <a:gd name="f32" fmla="val 3060000"/>
              <a:gd name="f33" fmla="val 3064313"/>
              <a:gd name="f34" fmla="*/ f0 1 3244313"/>
              <a:gd name="f35" fmla="*/ f1 1 3240000"/>
              <a:gd name="f36" fmla="val f2"/>
              <a:gd name="f37" fmla="val f3"/>
              <a:gd name="f38" fmla="val f4"/>
              <a:gd name="f39" fmla="+- f38 0 f36"/>
              <a:gd name="f40" fmla="+- f37 0 f36"/>
              <a:gd name="f41" fmla="*/ f40 1 3244313"/>
              <a:gd name="f42" fmla="*/ f39 1 3240000"/>
              <a:gd name="f43" fmla="*/ f36 1 f41"/>
              <a:gd name="f44" fmla="*/ f37 1 f41"/>
              <a:gd name="f45" fmla="*/ f36 1 f42"/>
              <a:gd name="f46" fmla="*/ f38 1 f42"/>
              <a:gd name="f47" fmla="*/ f43 f34 1"/>
              <a:gd name="f48" fmla="*/ f44 f34 1"/>
              <a:gd name="f49" fmla="*/ f46 f35 1"/>
              <a:gd name="f50" fmla="*/ f45 f35 1"/>
            </a:gdLst>
            <a:ahLst/>
            <a:cxnLst>
              <a:cxn ang="3cd4">
                <a:pos x="hc" y="t"/>
              </a:cxn>
              <a:cxn ang="0">
                <a:pos x="r" y="vc"/>
              </a:cxn>
              <a:cxn ang="cd4">
                <a:pos x="hc" y="b"/>
              </a:cxn>
              <a:cxn ang="cd2">
                <a:pos x="l" y="vc"/>
              </a:cxn>
            </a:cxnLst>
            <a:rect l="f47" t="f50" r="f48" b="f49"/>
            <a:pathLst>
              <a:path w="3244313" h="3240000">
                <a:moveTo>
                  <a:pt x="f5" y="f6"/>
                </a:moveTo>
                <a:lnTo>
                  <a:pt x="f5" y="f7"/>
                </a:lnTo>
                <a:lnTo>
                  <a:pt x="f8" y="f7"/>
                </a:lnTo>
                <a:lnTo>
                  <a:pt x="f8" y="f6"/>
                </a:lnTo>
                <a:close/>
                <a:moveTo>
                  <a:pt x="f9" y="f10"/>
                </a:moveTo>
                <a:lnTo>
                  <a:pt x="f9" y="f11"/>
                </a:lnTo>
                <a:lnTo>
                  <a:pt x="f8" y="f11"/>
                </a:lnTo>
                <a:lnTo>
                  <a:pt x="f8" y="f10"/>
                </a:lnTo>
                <a:close/>
                <a:moveTo>
                  <a:pt x="f12" y="f13"/>
                </a:moveTo>
                <a:lnTo>
                  <a:pt x="f12" y="f14"/>
                </a:lnTo>
                <a:lnTo>
                  <a:pt x="f8" y="f14"/>
                </a:lnTo>
                <a:lnTo>
                  <a:pt x="f8" y="f13"/>
                </a:lnTo>
                <a:close/>
                <a:moveTo>
                  <a:pt x="f15" y="f16"/>
                </a:moveTo>
                <a:lnTo>
                  <a:pt x="f15" y="f17"/>
                </a:lnTo>
                <a:lnTo>
                  <a:pt x="f8" y="f17"/>
                </a:lnTo>
                <a:lnTo>
                  <a:pt x="f8" y="f16"/>
                </a:lnTo>
                <a:close/>
                <a:moveTo>
                  <a:pt x="f18" y="f19"/>
                </a:moveTo>
                <a:lnTo>
                  <a:pt x="f20" y="f21"/>
                </a:lnTo>
                <a:lnTo>
                  <a:pt x="f22" y="f23"/>
                </a:lnTo>
                <a:lnTo>
                  <a:pt x="f24" y="f25"/>
                </a:lnTo>
                <a:lnTo>
                  <a:pt x="f26" y="f27"/>
                </a:lnTo>
                <a:lnTo>
                  <a:pt x="f28" y="f29"/>
                </a:lnTo>
                <a:lnTo>
                  <a:pt x="f30" y="f31"/>
                </a:lnTo>
                <a:close/>
                <a:moveTo>
                  <a:pt x="f2" y="f4"/>
                </a:moveTo>
                <a:lnTo>
                  <a:pt x="f2" y="f32"/>
                </a:lnTo>
                <a:lnTo>
                  <a:pt x="f33" y="f32"/>
                </a:lnTo>
                <a:lnTo>
                  <a:pt x="f33" y="f2"/>
                </a:lnTo>
                <a:lnTo>
                  <a:pt x="f3" y="f2"/>
                </a:lnTo>
                <a:lnTo>
                  <a:pt x="f3" y="f4"/>
                </a:lnTo>
                <a:lnTo>
                  <a:pt x="f4" y="f4"/>
                </a:lnTo>
                <a:lnTo>
                  <a:pt x="f33" y="f4"/>
                </a:lnTo>
                <a:close/>
              </a:path>
            </a:pathLst>
          </a:custGeom>
          <a:solidFill>
            <a:srgbClr val="3282BE"/>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400" b="0" i="0" u="none" strike="noStrike" kern="1200" cap="none" spc="0" baseline="0">
              <a:solidFill>
                <a:srgbClr val="AE4500"/>
              </a:solidFill>
              <a:uFillTx/>
              <a:latin typeface="Arial"/>
              <a:ea typeface="굴림" pitchFamily="34"/>
            </a:endParaRPr>
          </a:p>
        </p:txBody>
      </p:sp>
      <p:sp>
        <p:nvSpPr>
          <p:cNvPr id="12" name="Pie 24">
            <a:extLst>
              <a:ext uri="{FF2B5EF4-FFF2-40B4-BE49-F238E27FC236}">
                <a16:creationId xmlns:a16="http://schemas.microsoft.com/office/drawing/2014/main" id="{ACC7AD4B-B62D-060B-F745-D94C0A059F5E}"/>
              </a:ext>
            </a:extLst>
          </p:cNvPr>
          <p:cNvSpPr/>
          <p:nvPr/>
        </p:nvSpPr>
        <p:spPr>
          <a:xfrm>
            <a:off x="6809929" y="4618981"/>
            <a:ext cx="513179" cy="510344"/>
          </a:xfrm>
          <a:custGeom>
            <a:avLst/>
            <a:gdLst>
              <a:gd name="f0" fmla="val w"/>
              <a:gd name="f1" fmla="val h"/>
              <a:gd name="f2" fmla="val 0"/>
              <a:gd name="f3" fmla="val 3228711"/>
              <a:gd name="f4" fmla="val 3210836"/>
              <a:gd name="f5" fmla="val 351626"/>
              <a:gd name="f6" fmla="val 695968"/>
              <a:gd name="f7" fmla="val 1548007"/>
              <a:gd name="f8" fmla="val 1678300"/>
              <a:gd name="f9" fmla="val 236194"/>
              <a:gd name="f10" fmla="val 2500159"/>
              <a:gd name="f11" fmla="val -116985"/>
              <a:gd name="f12" fmla="val 1936431"/>
              <a:gd name="f13" fmla="val -70514"/>
              <a:gd name="f14" fmla="val 1210092"/>
              <a:gd name="f15" fmla="val 1957429"/>
              <a:gd name="f16" fmla="val 262366"/>
              <a:gd name="f17" fmla="val 2634256"/>
              <a:gd name="f18" fmla="val 359480"/>
              <a:gd name="f19" fmla="val 3156733"/>
              <a:gd name="f20" fmla="val 907132"/>
              <a:gd name="f21" fmla="val 3221913"/>
              <a:gd name="f22" fmla="val 1587776"/>
              <a:gd name="f23" fmla="val 3287093"/>
              <a:gd name="f24" fmla="val 2268421"/>
              <a:gd name="f25" fmla="val 2878048"/>
              <a:gd name="f26" fmla="val 2905277"/>
              <a:gd name="f27" fmla="val 2231953"/>
              <a:gd name="f28" fmla="val 3129078"/>
              <a:gd name="f29" fmla="val 1585858"/>
              <a:gd name="f30" fmla="val 3352879"/>
              <a:gd name="f31" fmla="val 870522"/>
              <a:gd name="f32" fmla="val 3105497"/>
              <a:gd name="f33" fmla="val 500715"/>
              <a:gd name="f34" fmla="val 2530372"/>
              <a:gd name="f35" fmla="val 1746987"/>
              <a:gd name="f36" fmla="val 1729019"/>
              <a:gd name="f37" fmla="val 1604447"/>
              <a:gd name="f38" fmla="val 200"/>
              <a:gd name="f39" fmla="val 1665125"/>
              <a:gd name="f40" fmla="val -778"/>
              <a:gd name="f41" fmla="val 1726175"/>
              <a:gd name="f42" fmla="val 1809"/>
              <a:gd name="f43" fmla="val 1787307"/>
              <a:gd name="f44" fmla="val 8072"/>
              <a:gd name="f45" fmla="val 1629532"/>
              <a:gd name="f46" fmla="val 1548011"/>
              <a:gd name="f47" fmla="val 483856"/>
              <a:gd name="f48" fmla="val 506987"/>
              <a:gd name="f49" fmla="val 773141"/>
              <a:gd name="f50" fmla="val 188622"/>
              <a:gd name="f51" fmla="val 1179697"/>
              <a:gd name="f52" fmla="val 7051"/>
              <a:gd name="f53" fmla="*/ f0 1 3228711"/>
              <a:gd name="f54" fmla="*/ f1 1 3210836"/>
              <a:gd name="f55" fmla="val f2"/>
              <a:gd name="f56" fmla="val f3"/>
              <a:gd name="f57" fmla="val f4"/>
              <a:gd name="f58" fmla="+- f57 0 f55"/>
              <a:gd name="f59" fmla="+- f56 0 f55"/>
              <a:gd name="f60" fmla="*/ f59 1 3228711"/>
              <a:gd name="f61" fmla="*/ f58 1 3210836"/>
              <a:gd name="f62" fmla="*/ f55 1 f60"/>
              <a:gd name="f63" fmla="*/ f56 1 f60"/>
              <a:gd name="f64" fmla="*/ f55 1 f61"/>
              <a:gd name="f65" fmla="*/ f57 1 f61"/>
              <a:gd name="f66" fmla="*/ f62 f53 1"/>
              <a:gd name="f67" fmla="*/ f63 f53 1"/>
              <a:gd name="f68" fmla="*/ f65 f54 1"/>
              <a:gd name="f69" fmla="*/ f64 f54 1"/>
            </a:gdLst>
            <a:ahLst/>
            <a:cxnLst>
              <a:cxn ang="3cd4">
                <a:pos x="hc" y="t"/>
              </a:cxn>
              <a:cxn ang="0">
                <a:pos x="r" y="vc"/>
              </a:cxn>
              <a:cxn ang="cd4">
                <a:pos x="hc" y="b"/>
              </a:cxn>
              <a:cxn ang="cd2">
                <a:pos x="l" y="vc"/>
              </a:cxn>
            </a:cxnLst>
            <a:rect l="f66" t="f69" r="f67" b="f68"/>
            <a:pathLst>
              <a:path w="3228711" h="3210836">
                <a:moveTo>
                  <a:pt x="f5" y="f6"/>
                </a:moveTo>
                <a:lnTo>
                  <a:pt x="f7" y="f8"/>
                </a:lnTo>
                <a:lnTo>
                  <a:pt x="f9" y="f10"/>
                </a:lnTo>
                <a:cubicBezTo>
                  <a:pt x="f11" y="f12"/>
                  <a:pt x="f13" y="f14"/>
                  <a:pt x="f5" y="f6"/>
                </a:cubicBezTo>
                <a:close/>
                <a:moveTo>
                  <a:pt x="f15" y="f16"/>
                </a:moveTo>
                <a:cubicBezTo>
                  <a:pt x="f17" y="f18"/>
                  <a:pt x="f19" y="f20"/>
                  <a:pt x="f21" y="f22"/>
                </a:cubicBezTo>
                <a:cubicBezTo>
                  <a:pt x="f23" y="f24"/>
                  <a:pt x="f25" y="f26"/>
                  <a:pt x="f27" y="f28"/>
                </a:cubicBezTo>
                <a:cubicBezTo>
                  <a:pt x="f29" y="f30"/>
                  <a:pt x="f31" y="f32"/>
                  <a:pt x="f33" y="f34"/>
                </a:cubicBezTo>
                <a:lnTo>
                  <a:pt x="f35" y="f36"/>
                </a:lnTo>
                <a:close/>
                <a:moveTo>
                  <a:pt x="f37" y="f38"/>
                </a:moveTo>
                <a:cubicBezTo>
                  <a:pt x="f39" y="f40"/>
                  <a:pt x="f41" y="f42"/>
                  <a:pt x="f43" y="f44"/>
                </a:cubicBezTo>
                <a:lnTo>
                  <a:pt x="f45" y="f46"/>
                </a:lnTo>
                <a:lnTo>
                  <a:pt x="f47" y="f48"/>
                </a:lnTo>
                <a:cubicBezTo>
                  <a:pt x="f49" y="f50"/>
                  <a:pt x="f51" y="f52"/>
                  <a:pt x="f37" y="f38"/>
                </a:cubicBezTo>
                <a:close/>
              </a:path>
            </a:pathLst>
          </a:custGeom>
          <a:solidFill>
            <a:srgbClr val="3282BE"/>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400" b="0" i="0" u="none" strike="noStrike" kern="1200" cap="none" spc="0" baseline="0">
              <a:solidFill>
                <a:srgbClr val="AE4500"/>
              </a:solidFill>
              <a:uFillTx/>
              <a:latin typeface="Arial"/>
              <a:ea typeface="굴림" pitchFamily="34"/>
            </a:endParaRPr>
          </a:p>
        </p:txBody>
      </p:sp>
      <p:sp>
        <p:nvSpPr>
          <p:cNvPr id="13" name="Block Arc 14">
            <a:extLst>
              <a:ext uri="{FF2B5EF4-FFF2-40B4-BE49-F238E27FC236}">
                <a16:creationId xmlns:a16="http://schemas.microsoft.com/office/drawing/2014/main" id="{E810F12D-A65D-206D-552F-46406BBFCCD7}"/>
              </a:ext>
            </a:extLst>
          </p:cNvPr>
          <p:cNvSpPr/>
          <p:nvPr/>
        </p:nvSpPr>
        <p:spPr>
          <a:xfrm rot="16200004">
            <a:off x="8525359" y="1470616"/>
            <a:ext cx="567403" cy="567778"/>
          </a:xfrm>
          <a:custGeom>
            <a:avLst/>
            <a:gdLst>
              <a:gd name="f0" fmla="val w"/>
              <a:gd name="f1" fmla="val h"/>
              <a:gd name="f2" fmla="val 0"/>
              <a:gd name="f3" fmla="val 3185463"/>
              <a:gd name="f4" fmla="val 3187558"/>
              <a:gd name="f5" fmla="val 764000"/>
              <a:gd name="f6" fmla="val 2343999"/>
              <a:gd name="f7" fmla="val 566798"/>
              <a:gd name="f8" fmla="val 2256389"/>
              <a:gd name="f9" fmla="val 385374"/>
              <a:gd name="f10" fmla="val 2134753"/>
              <a:gd name="f11" fmla="val 230072"/>
              <a:gd name="f12" fmla="val 1981662"/>
              <a:gd name="f13" fmla="val 297001"/>
              <a:gd name="f14" fmla="val 2223876"/>
              <a:gd name="f15" fmla="val 428049"/>
              <a:gd name="f16" fmla="val 2439341"/>
              <a:gd name="f17" fmla="val 603989"/>
              <a:gd name="f18" fmla="val 2608945"/>
              <a:gd name="f19" fmla="val 667739"/>
              <a:gd name="f20" fmla="val 2525681"/>
              <a:gd name="f21" fmla="val 720588"/>
              <a:gd name="f22" fmla="val 2436567"/>
              <a:gd name="f23" fmla="val 783530"/>
              <a:gd name="f24" fmla="val 862903"/>
              <a:gd name="f25" fmla="val 737619"/>
              <a:gd name="f26" fmla="val 760936"/>
              <a:gd name="f27" fmla="val 681240"/>
              <a:gd name="f28" fmla="val 662513"/>
              <a:gd name="f29" fmla="val 611676"/>
              <a:gd name="f30" fmla="val 571152"/>
              <a:gd name="f31" fmla="val 419218"/>
              <a:gd name="f32" fmla="val 754019"/>
              <a:gd name="f33" fmla="val 279227"/>
              <a:gd name="f34" fmla="val 991173"/>
              <a:gd name="f35" fmla="val 215545"/>
              <a:gd name="f36" fmla="val 1258034"/>
              <a:gd name="f37" fmla="val 378729"/>
              <a:gd name="f38" fmla="val 1090139"/>
              <a:gd name="f39" fmla="val 571934"/>
              <a:gd name="f40" fmla="val 956907"/>
              <a:gd name="f41" fmla="val 935657"/>
              <a:gd name="f42" fmla="val 1673146"/>
              <a:gd name="f43" fmla="val 227023"/>
              <a:gd name="f44" fmla="val 393068"/>
              <a:gd name="f45" fmla="val 1882941"/>
              <a:gd name="f46" fmla="val 605618"/>
              <a:gd name="f47" fmla="val 2045968"/>
              <a:gd name="f48" fmla="val 844267"/>
              <a:gd name="f49" fmla="val 2153109"/>
              <a:gd name="f50" fmla="val 897907"/>
              <a:gd name="f51" fmla="val 1997390"/>
              <a:gd name="f52" fmla="val 928862"/>
              <a:gd name="f53" fmla="val 1835739"/>
              <a:gd name="f54" fmla="val 935928"/>
              <a:gd name="f55" fmla="val 1493146"/>
              <a:gd name="f56" fmla="val 928922"/>
              <a:gd name="f57" fmla="val 1345638"/>
              <a:gd name="f58" fmla="val 902278"/>
              <a:gd name="f59" fmla="val 1198995"/>
              <a:gd name="f60" fmla="val 856775"/>
              <a:gd name="f61" fmla="val 1056956"/>
              <a:gd name="f62" fmla="val 636768"/>
              <a:gd name="f63" fmla="val 1156959"/>
              <a:gd name="f64" fmla="val 439487"/>
              <a:gd name="f65" fmla="val 1304654"/>
              <a:gd name="f66" fmla="val 281464"/>
              <a:gd name="f67" fmla="val 1469785"/>
              <a:gd name="f68" fmla="val 2515107"/>
              <a:gd name="f69" fmla="val 1283000"/>
              <a:gd name="f70" fmla="val 2508124"/>
              <a:gd name="f71" fmla="val 1100523"/>
              <a:gd name="f72" fmla="val 2472287"/>
              <a:gd name="f73" fmla="val 927628"/>
              <a:gd name="f74" fmla="val 2411229"/>
              <a:gd name="f75" fmla="val 876831"/>
              <a:gd name="f76" fmla="val 2520843"/>
              <a:gd name="f77" fmla="val 814172"/>
              <a:gd name="f78" fmla="val 2626182"/>
              <a:gd name="f79" fmla="val 738220"/>
              <a:gd name="f80" fmla="val 2724387"/>
              <a:gd name="f81" fmla="val 944637"/>
              <a:gd name="f82" fmla="val 2881665"/>
              <a:gd name="f83" fmla="val 1196120"/>
              <a:gd name="f84" fmla="val 2982471"/>
              <a:gd name="f85" fmla="val 3005418"/>
              <a:gd name="f86" fmla="val 1112275"/>
              <a:gd name="f87" fmla="val 1105327"/>
              <a:gd name="f88" fmla="val 1858153"/>
              <a:gd name="f89" fmla="val 1070032"/>
              <a:gd name="f90" fmla="val 2042144"/>
              <a:gd name="f91" fmla="val 1008001"/>
              <a:gd name="f92" fmla="val 2219039"/>
              <a:gd name="f93" fmla="val 1155519"/>
              <a:gd name="f94" fmla="val 2270408"/>
              <a:gd name="f95" fmla="val 1310845"/>
              <a:gd name="f96" fmla="val 2300826"/>
              <a:gd name="f97" fmla="val 2307834"/>
              <a:gd name="f98" fmla="val 898989"/>
              <a:gd name="f99" fmla="val 1315103"/>
              <a:gd name="f100" fmla="val 907762"/>
              <a:gd name="f101" fmla="val 1164166"/>
              <a:gd name="f102" fmla="val 938783"/>
              <a:gd name="f103" fmla="val 1020939"/>
              <a:gd name="f104" fmla="val 990066"/>
              <a:gd name="f105" fmla="val 1074574"/>
              <a:gd name="f106" fmla="val 1153655"/>
              <a:gd name="f107" fmla="val 1105461"/>
              <a:gd name="f108" fmla="val 1322925"/>
              <a:gd name="f109" fmla="val 1112368"/>
              <a:gd name="f110" fmla="val 182141"/>
              <a:gd name="f111" fmla="val 1199839"/>
              <a:gd name="f112" fmla="val 204777"/>
              <a:gd name="f113" fmla="val 951477"/>
              <a:gd name="f114" fmla="val 303168"/>
              <a:gd name="f115" fmla="val 746615"/>
              <a:gd name="f116" fmla="val 456764"/>
              <a:gd name="f117" fmla="val 828296"/>
              <a:gd name="f118" fmla="val 562801"/>
              <a:gd name="f119" fmla="val 894225"/>
              <a:gd name="f120" fmla="val 677310"/>
              <a:gd name="f121" fmla="val 947434"/>
              <a:gd name="f122" fmla="val 796072"/>
              <a:gd name="f123" fmla="val 1113886"/>
              <a:gd name="f124" fmla="val 736067"/>
              <a:gd name="f125" fmla="val 1289644"/>
              <a:gd name="f126" fmla="val 700323"/>
              <a:gd name="f127" fmla="val 691530"/>
              <a:gd name="f128" fmla="val 2150063"/>
              <a:gd name="f129" fmla="val 992171"/>
              <a:gd name="f130" fmla="val 1990712"/>
              <a:gd name="f131" fmla="val 935501"/>
              <a:gd name="f132" fmla="val 1822242"/>
              <a:gd name="f133" fmla="val 902595"/>
              <a:gd name="f134" fmla="val 1649785"/>
              <a:gd name="f135" fmla="val 897224"/>
              <a:gd name="f136" fmla="val 2063712"/>
              <a:gd name="f137" fmla="val 2069089"/>
              <a:gd name="f138" fmla="val 1323887"/>
              <a:gd name="f139" fmla="val 2098366"/>
              <a:gd name="f140" fmla="val 1155330"/>
              <a:gd name="f141" fmla="val 2168848"/>
              <a:gd name="f142" fmla="val 2199110"/>
              <a:gd name="f143" fmla="val 2108555"/>
              <a:gd name="f144" fmla="val 2028681"/>
              <a:gd name="f145" fmla="val 2073581"/>
              <a:gd name="f146" fmla="val 1851532"/>
              <a:gd name="f147" fmla="val 2065295"/>
              <a:gd name="f148" fmla="val 2307299"/>
              <a:gd name="f149" fmla="val 1829404"/>
              <a:gd name="f150" fmla="val 2299517"/>
              <a:gd name="f151" fmla="val 2004315"/>
              <a:gd name="f152" fmla="val 2261965"/>
              <a:gd name="f153" fmla="val 2422394"/>
              <a:gd name="f154" fmla="val 446879"/>
              <a:gd name="f155" fmla="val 2204309"/>
              <a:gd name="f156" fmla="val 287209"/>
              <a:gd name="f157" fmla="val 1938140"/>
              <a:gd name="f158" fmla="val 189883"/>
              <a:gd name="f159" fmla="val 178919"/>
              <a:gd name="f160" fmla="val 689876"/>
              <a:gd name="f161" fmla="val 1846998"/>
              <a:gd name="f162" fmla="val 695154"/>
              <a:gd name="f163" fmla="val 2039668"/>
              <a:gd name="f164" fmla="val 732502"/>
              <a:gd name="f165" fmla="val 2221721"/>
              <a:gd name="f166" fmla="val 797410"/>
              <a:gd name="f167" fmla="val 2275056"/>
              <a:gd name="f168" fmla="val 675360"/>
              <a:gd name="f169" fmla="val 2341760"/>
              <a:gd name="f170" fmla="val 557662"/>
              <a:gd name="f171" fmla="val 2447278"/>
              <a:gd name="f172" fmla="val 2722123"/>
              <a:gd name="f173" fmla="val 2366121"/>
              <a:gd name="f174" fmla="val 2618714"/>
              <a:gd name="f175" fmla="val 2299534"/>
              <a:gd name="f176" fmla="val 2507403"/>
              <a:gd name="f177" fmla="val 2246145"/>
              <a:gd name="f178" fmla="val 2391362"/>
              <a:gd name="f179" fmla="val 2057375"/>
              <a:gd name="f180" fmla="val 2464119"/>
              <a:gd name="f181" fmla="val 1856285"/>
              <a:gd name="f182" fmla="val 2506958"/>
              <a:gd name="f183" fmla="val 2514779"/>
              <a:gd name="f184" fmla="val 3008639"/>
              <a:gd name="f185" fmla="val 1949198"/>
              <a:gd name="f186" fmla="val 2997255"/>
              <a:gd name="f187" fmla="val 2224691"/>
              <a:gd name="f188" fmla="val 2892757"/>
              <a:gd name="f189" fmla="val 2878934"/>
              <a:gd name="f190" fmla="val 2723190"/>
              <a:gd name="f191" fmla="val 1307255"/>
              <a:gd name="f192" fmla="val 2529440"/>
              <a:gd name="f193" fmla="val 1161128"/>
              <a:gd name="f194" fmla="val 2313862"/>
              <a:gd name="f195" fmla="val 1060620"/>
              <a:gd name="f196" fmla="val 2270535"/>
              <a:gd name="f197" fmla="val 1201714"/>
              <a:gd name="f198" fmla="val 2245604"/>
              <a:gd name="f199" fmla="val 1347104"/>
              <a:gd name="f200" fmla="val 2240109"/>
              <a:gd name="f201" fmla="val 2890636"/>
              <a:gd name="f202" fmla="val 2241814"/>
              <a:gd name="f203" fmla="val 2249736"/>
              <a:gd name="f204" fmla="val 1827102"/>
              <a:gd name="f205" fmla="val 2279520"/>
              <a:gd name="f206" fmla="val 1979973"/>
              <a:gd name="f207" fmla="val 2329964"/>
              <a:gd name="f208" fmla="val 2127513"/>
              <a:gd name="f209" fmla="val 2545677"/>
              <a:gd name="f210" fmla="val 2019923"/>
              <a:gd name="f211" fmla="val 2738160"/>
              <a:gd name="f212" fmla="val 1866413"/>
              <a:gd name="f213" fmla="val 2973035"/>
              <a:gd name="f214" fmla="val 1284386"/>
              <a:gd name="f215" fmla="val 2912066"/>
              <a:gd name="f216" fmla="val 1001840"/>
              <a:gd name="f217" fmla="val 2765308"/>
              <a:gd name="f218" fmla="val 751379"/>
              <a:gd name="f219" fmla="val 2561381"/>
              <a:gd name="f220" fmla="val 561108"/>
              <a:gd name="f221" fmla="val 2489321"/>
              <a:gd name="f222" fmla="val 656437"/>
              <a:gd name="f223" fmla="val 2431363"/>
              <a:gd name="f224" fmla="val 759225"/>
              <a:gd name="f225" fmla="val 2384553"/>
              <a:gd name="f226" fmla="val 865647"/>
              <a:gd name="f227" fmla="val 2604520"/>
              <a:gd name="f228" fmla="val 964977"/>
              <a:gd name="f229" fmla="val 2804622"/>
              <a:gd name="f230" fmla="val 1106677"/>
              <a:gd name="f231" fmla="val 2974277"/>
              <a:gd name="f232" fmla="val 1897328"/>
              <a:gd name="f233" fmla="val 2812488"/>
              <a:gd name="f234" fmla="val 2073933"/>
              <a:gd name="f235" fmla="val 2619878"/>
              <a:gd name="f236" fmla="val 2216690"/>
              <a:gd name="f237" fmla="val 2407486"/>
              <a:gd name="f238" fmla="val 2319665"/>
              <a:gd name="f239" fmla="val 2454169"/>
              <a:gd name="f240" fmla="val 2420503"/>
              <a:gd name="f241" fmla="val 2511856"/>
              <a:gd name="f242" fmla="val 2517376"/>
              <a:gd name="f243" fmla="val 2582047"/>
              <a:gd name="f244" fmla="val 2607468"/>
              <a:gd name="f245" fmla="val 2776399"/>
              <a:gd name="f246" fmla="val 2417974"/>
              <a:gd name="f247" fmla="val 2916061"/>
              <a:gd name="f248" fmla="val 2172750"/>
              <a:gd name="f249" fmla="val 1593779"/>
              <a:gd name="f250" fmla="val 2473999"/>
              <a:gd name="f251" fmla="val 2471904"/>
              <a:gd name="f252" fmla="val 1591684"/>
              <a:gd name="f253" fmla="val 738111"/>
              <a:gd name="f254" fmla="val 41261"/>
              <a:gd name="f255" fmla="val 2516549"/>
              <a:gd name="f256" fmla="val 1913"/>
              <a:gd name="f257" fmla="val 2750"/>
              <a:gd name="f258" fmla="val 50490"/>
              <a:gd name="f259" fmla="val 700174"/>
              <a:gd name="f260" fmla="val 679654"/>
              <a:gd name="f261" fmla="val 64473"/>
              <a:gd name="f262" fmla="val 6156"/>
              <a:gd name="f263" fmla="val 2934"/>
              <a:gd name="f264" fmla="val 2503127"/>
              <a:gd name="f265" fmla="val 31654"/>
              <a:gd name="f266" fmla="val 733032"/>
              <a:gd name="f267" fmla="*/ f0 1 3185463"/>
              <a:gd name="f268" fmla="*/ f1 1 3187558"/>
              <a:gd name="f269" fmla="val f2"/>
              <a:gd name="f270" fmla="val f3"/>
              <a:gd name="f271" fmla="val f4"/>
              <a:gd name="f272" fmla="+- f271 0 f269"/>
              <a:gd name="f273" fmla="+- f270 0 f269"/>
              <a:gd name="f274" fmla="*/ f273 1 3185463"/>
              <a:gd name="f275" fmla="*/ f272 1 3187558"/>
              <a:gd name="f276" fmla="*/ f269 1 f274"/>
              <a:gd name="f277" fmla="*/ f270 1 f274"/>
              <a:gd name="f278" fmla="*/ f269 1 f275"/>
              <a:gd name="f279" fmla="*/ f271 1 f275"/>
              <a:gd name="f280" fmla="*/ f276 f267 1"/>
              <a:gd name="f281" fmla="*/ f277 f267 1"/>
              <a:gd name="f282" fmla="*/ f279 f268 1"/>
              <a:gd name="f283" fmla="*/ f278 f268 1"/>
            </a:gdLst>
            <a:ahLst/>
            <a:cxnLst>
              <a:cxn ang="3cd4">
                <a:pos x="hc" y="t"/>
              </a:cxn>
              <a:cxn ang="0">
                <a:pos x="r" y="vc"/>
              </a:cxn>
              <a:cxn ang="cd4">
                <a:pos x="hc" y="b"/>
              </a:cxn>
              <a:cxn ang="cd2">
                <a:pos x="l" y="vc"/>
              </a:cxn>
            </a:cxnLst>
            <a:rect l="f280" t="f283" r="f281" b="f282"/>
            <a:pathLst>
              <a:path w="3185463" h="3187558">
                <a:moveTo>
                  <a:pt x="f5" y="f6"/>
                </a:moveTo>
                <a:cubicBezTo>
                  <a:pt x="f7" y="f8"/>
                  <a:pt x="f9" y="f10"/>
                  <a:pt x="f11" y="f12"/>
                </a:cubicBezTo>
                <a:cubicBezTo>
                  <a:pt x="f13" y="f14"/>
                  <a:pt x="f15" y="f16"/>
                  <a:pt x="f17" y="f18"/>
                </a:cubicBezTo>
                <a:cubicBezTo>
                  <a:pt x="f19" y="f20"/>
                  <a:pt x="f21" y="f22"/>
                  <a:pt x="f5" y="f6"/>
                </a:cubicBezTo>
                <a:close/>
                <a:moveTo>
                  <a:pt x="f23" y="f24"/>
                </a:moveTo>
                <a:cubicBezTo>
                  <a:pt x="f25" y="f26"/>
                  <a:pt x="f27" y="f28"/>
                  <a:pt x="f29" y="f30"/>
                </a:cubicBezTo>
                <a:cubicBezTo>
                  <a:pt x="f31" y="f32"/>
                  <a:pt x="f33" y="f34"/>
                  <a:pt x="f35" y="f36"/>
                </a:cubicBezTo>
                <a:cubicBezTo>
                  <a:pt x="f37" y="f38"/>
                  <a:pt x="f39" y="f40"/>
                  <a:pt x="f23" y="f24"/>
                </a:cubicBezTo>
                <a:close/>
                <a:moveTo>
                  <a:pt x="f41" y="f42"/>
                </a:moveTo>
                <a:lnTo>
                  <a:pt x="f43" y="f42"/>
                </a:lnTo>
                <a:cubicBezTo>
                  <a:pt x="f44" y="f45"/>
                  <a:pt x="f46" y="f47"/>
                  <a:pt x="f48" y="f49"/>
                </a:cubicBezTo>
                <a:cubicBezTo>
                  <a:pt x="f50" y="f51"/>
                  <a:pt x="f52" y="f53"/>
                  <a:pt x="f41" y="f42"/>
                </a:cubicBezTo>
                <a:close/>
                <a:moveTo>
                  <a:pt x="f54" y="f55"/>
                </a:moveTo>
                <a:cubicBezTo>
                  <a:pt x="f56" y="f57"/>
                  <a:pt x="f58" y="f59"/>
                  <a:pt x="f60" y="f61"/>
                </a:cubicBezTo>
                <a:cubicBezTo>
                  <a:pt x="f62" y="f63"/>
                  <a:pt x="f64" y="f65"/>
                  <a:pt x="f66" y="f55"/>
                </a:cubicBezTo>
                <a:close/>
                <a:moveTo>
                  <a:pt x="f67" y="f68"/>
                </a:moveTo>
                <a:cubicBezTo>
                  <a:pt x="f69" y="f70"/>
                  <a:pt x="f71" y="f72"/>
                  <a:pt x="f73" y="f74"/>
                </a:cubicBezTo>
                <a:cubicBezTo>
                  <a:pt x="f75" y="f76"/>
                  <a:pt x="f77" y="f78"/>
                  <a:pt x="f79" y="f80"/>
                </a:cubicBezTo>
                <a:cubicBezTo>
                  <a:pt x="f81" y="f82"/>
                  <a:pt x="f83" y="f84"/>
                  <a:pt x="f67" y="f85"/>
                </a:cubicBezTo>
                <a:close/>
                <a:moveTo>
                  <a:pt x="f67" y="f42"/>
                </a:moveTo>
                <a:lnTo>
                  <a:pt x="f86" y="f42"/>
                </a:lnTo>
                <a:cubicBezTo>
                  <a:pt x="f87" y="f88"/>
                  <a:pt x="f89" y="f90"/>
                  <a:pt x="f91" y="f92"/>
                </a:cubicBezTo>
                <a:cubicBezTo>
                  <a:pt x="f93" y="f94"/>
                  <a:pt x="f95" y="f96"/>
                  <a:pt x="f67" y="f97"/>
                </a:cubicBezTo>
                <a:close/>
                <a:moveTo>
                  <a:pt x="f67" y="f98"/>
                </a:moveTo>
                <a:cubicBezTo>
                  <a:pt x="f99" y="f100"/>
                  <a:pt x="f101" y="f102"/>
                  <a:pt x="f103" y="f104"/>
                </a:cubicBezTo>
                <a:cubicBezTo>
                  <a:pt x="f105" y="f106"/>
                  <a:pt x="f107" y="f108"/>
                  <a:pt x="f109" y="f55"/>
                </a:cubicBezTo>
                <a:lnTo>
                  <a:pt x="f67" y="f55"/>
                </a:lnTo>
                <a:close/>
                <a:moveTo>
                  <a:pt x="f67" y="f110"/>
                </a:moveTo>
                <a:cubicBezTo>
                  <a:pt x="f111" y="f112"/>
                  <a:pt x="f113" y="f114"/>
                  <a:pt x="f115" y="f116"/>
                </a:cubicBezTo>
                <a:cubicBezTo>
                  <a:pt x="f117" y="f118"/>
                  <a:pt x="f119" y="f120"/>
                  <a:pt x="f121" y="f122"/>
                </a:cubicBezTo>
                <a:cubicBezTo>
                  <a:pt x="f123" y="f124"/>
                  <a:pt x="f125" y="f126"/>
                  <a:pt x="f67" y="f127"/>
                </a:cubicBezTo>
                <a:close/>
                <a:moveTo>
                  <a:pt x="f128" y="f129"/>
                </a:moveTo>
                <a:cubicBezTo>
                  <a:pt x="f130" y="f131"/>
                  <a:pt x="f132" y="f133"/>
                  <a:pt x="f134" y="f135"/>
                </a:cubicBezTo>
                <a:lnTo>
                  <a:pt x="f134" y="f55"/>
                </a:lnTo>
                <a:lnTo>
                  <a:pt x="f136" y="f55"/>
                </a:lnTo>
                <a:cubicBezTo>
                  <a:pt x="f137" y="f138"/>
                  <a:pt x="f139" y="f140"/>
                  <a:pt x="f128" y="f129"/>
                </a:cubicBezTo>
                <a:close/>
                <a:moveTo>
                  <a:pt x="f141" y="f142"/>
                </a:moveTo>
                <a:cubicBezTo>
                  <a:pt x="f143" y="f144"/>
                  <a:pt x="f145" y="f146"/>
                  <a:pt x="f147" y="f42"/>
                </a:cubicBezTo>
                <a:lnTo>
                  <a:pt x="f134" y="f42"/>
                </a:lnTo>
                <a:lnTo>
                  <a:pt x="f134" y="f148"/>
                </a:lnTo>
                <a:cubicBezTo>
                  <a:pt x="f149" y="f150"/>
                  <a:pt x="f151" y="f152"/>
                  <a:pt x="f141" y="f142"/>
                </a:cubicBezTo>
                <a:close/>
                <a:moveTo>
                  <a:pt x="f153" y="f154"/>
                </a:moveTo>
                <a:cubicBezTo>
                  <a:pt x="f155" y="f156"/>
                  <a:pt x="f157" y="f158"/>
                  <a:pt x="f134" y="f159"/>
                </a:cubicBezTo>
                <a:lnTo>
                  <a:pt x="f134" y="f160"/>
                </a:lnTo>
                <a:cubicBezTo>
                  <a:pt x="f161" y="f162"/>
                  <a:pt x="f163" y="f164"/>
                  <a:pt x="f165" y="f166"/>
                </a:cubicBezTo>
                <a:cubicBezTo>
                  <a:pt x="f167" y="f168"/>
                  <a:pt x="f169" y="f170"/>
                  <a:pt x="f153" y="f154"/>
                </a:cubicBezTo>
                <a:close/>
                <a:moveTo>
                  <a:pt x="f171" y="f172"/>
                </a:moveTo>
                <a:cubicBezTo>
                  <a:pt x="f173" y="f174"/>
                  <a:pt x="f175" y="f176"/>
                  <a:pt x="f177" y="f178"/>
                </a:cubicBezTo>
                <a:cubicBezTo>
                  <a:pt x="f179" y="f180"/>
                  <a:pt x="f181" y="f182"/>
                  <a:pt x="f134" y="f183"/>
                </a:cubicBezTo>
                <a:lnTo>
                  <a:pt x="f134" y="f184"/>
                </a:lnTo>
                <a:cubicBezTo>
                  <a:pt x="f185" y="f186"/>
                  <a:pt x="f187" y="f188"/>
                  <a:pt x="f171" y="f172"/>
                </a:cubicBezTo>
                <a:close/>
                <a:moveTo>
                  <a:pt x="f189" y="f55"/>
                </a:moveTo>
                <a:cubicBezTo>
                  <a:pt x="f190" y="f191"/>
                  <a:pt x="f192" y="f193"/>
                  <a:pt x="f194" y="f195"/>
                </a:cubicBezTo>
                <a:cubicBezTo>
                  <a:pt x="f196" y="f197"/>
                  <a:pt x="f198" y="f199"/>
                  <a:pt x="f200" y="f55"/>
                </a:cubicBezTo>
                <a:close/>
                <a:moveTo>
                  <a:pt x="f201" y="f42"/>
                </a:moveTo>
                <a:lnTo>
                  <a:pt x="f202" y="f42"/>
                </a:lnTo>
                <a:cubicBezTo>
                  <a:pt x="f203" y="f204"/>
                  <a:pt x="f205" y="f206"/>
                  <a:pt x="f207" y="f208"/>
                </a:cubicBezTo>
                <a:cubicBezTo>
                  <a:pt x="f209" y="f210"/>
                  <a:pt x="f211" y="f212"/>
                  <a:pt x="f201" y="f42"/>
                </a:cubicBezTo>
                <a:close/>
                <a:moveTo>
                  <a:pt x="f213" y="f214"/>
                </a:moveTo>
                <a:cubicBezTo>
                  <a:pt x="f215" y="f216"/>
                  <a:pt x="f217" y="f218"/>
                  <a:pt x="f219" y="f220"/>
                </a:cubicBezTo>
                <a:cubicBezTo>
                  <a:pt x="f221" y="f222"/>
                  <a:pt x="f223" y="f224"/>
                  <a:pt x="f225" y="f226"/>
                </a:cubicBezTo>
                <a:cubicBezTo>
                  <a:pt x="f227" y="f228"/>
                  <a:pt x="f229" y="f230"/>
                  <a:pt x="f213" y="f214"/>
                </a:cubicBezTo>
                <a:close/>
                <a:moveTo>
                  <a:pt x="f231" y="f232"/>
                </a:moveTo>
                <a:cubicBezTo>
                  <a:pt x="f233" y="f234"/>
                  <a:pt x="f235" y="f236"/>
                  <a:pt x="f237" y="f238"/>
                </a:cubicBezTo>
                <a:cubicBezTo>
                  <a:pt x="f239" y="f240"/>
                  <a:pt x="f241" y="f242"/>
                  <a:pt x="f243" y="f244"/>
                </a:cubicBezTo>
                <a:cubicBezTo>
                  <a:pt x="f245" y="f246"/>
                  <a:pt x="f247" y="f248"/>
                  <a:pt x="f231" y="f232"/>
                </a:cubicBezTo>
                <a:close/>
                <a:moveTo>
                  <a:pt x="f3" y="f249"/>
                </a:moveTo>
                <a:cubicBezTo>
                  <a:pt x="f3" y="f250"/>
                  <a:pt x="f251" y="f4"/>
                  <a:pt x="f252" y="f4"/>
                </a:cubicBezTo>
                <a:cubicBezTo>
                  <a:pt x="f253" y="f4"/>
                  <a:pt x="f254" y="f255"/>
                  <a:pt x="f256" y="f42"/>
                </a:cubicBezTo>
                <a:lnTo>
                  <a:pt x="f2" y="f42"/>
                </a:lnTo>
                <a:lnTo>
                  <a:pt x="f2" y="f55"/>
                </a:lnTo>
                <a:lnTo>
                  <a:pt x="f257" y="f55"/>
                </a:lnTo>
                <a:cubicBezTo>
                  <a:pt x="f258" y="f259"/>
                  <a:pt x="f260" y="f261"/>
                  <a:pt x="f67" y="f262"/>
                </a:cubicBezTo>
                <a:lnTo>
                  <a:pt x="f67" y="f2"/>
                </a:lnTo>
                <a:lnTo>
                  <a:pt x="f252" y="f2"/>
                </a:lnTo>
                <a:lnTo>
                  <a:pt x="f134" y="f2"/>
                </a:lnTo>
                <a:lnTo>
                  <a:pt x="f134" y="f263"/>
                </a:lnTo>
                <a:cubicBezTo>
                  <a:pt x="f264" y="f265"/>
                  <a:pt x="f3" y="f266"/>
                  <a:pt x="f3" y="f249"/>
                </a:cubicBezTo>
                <a:close/>
              </a:path>
            </a:pathLst>
          </a:custGeom>
          <a:solidFill>
            <a:srgbClr val="3282BE"/>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400" b="0" i="0" u="none" strike="noStrike" kern="1200" cap="none" spc="0" baseline="0">
              <a:solidFill>
                <a:srgbClr val="AE4500"/>
              </a:solidFill>
              <a:uFillTx/>
              <a:latin typeface="Arial"/>
              <a:ea typeface="굴림" pitchFamily="34"/>
            </a:endParaRPr>
          </a:p>
        </p:txBody>
      </p:sp>
      <p:sp>
        <p:nvSpPr>
          <p:cNvPr id="14" name="Block Arc 41">
            <a:extLst>
              <a:ext uri="{FF2B5EF4-FFF2-40B4-BE49-F238E27FC236}">
                <a16:creationId xmlns:a16="http://schemas.microsoft.com/office/drawing/2014/main" id="{9600C567-3F22-D849-A4F3-B694985E334D}"/>
              </a:ext>
            </a:extLst>
          </p:cNvPr>
          <p:cNvSpPr/>
          <p:nvPr/>
        </p:nvSpPr>
        <p:spPr>
          <a:xfrm>
            <a:off x="9408554" y="1424296"/>
            <a:ext cx="473302" cy="660397"/>
          </a:xfrm>
          <a:custGeom>
            <a:avLst/>
            <a:gdLst>
              <a:gd name="f0" fmla="val w"/>
              <a:gd name="f1" fmla="val h"/>
              <a:gd name="f2" fmla="val 0"/>
              <a:gd name="f3" fmla="val 2512265"/>
              <a:gd name="f4" fmla="val 3505352"/>
              <a:gd name="f5" fmla="val 1276582"/>
              <a:gd name="f6" fmla="val 2106401"/>
              <a:gd name="f7" fmla="val 1154832"/>
              <a:gd name="f8" fmla="val 2195007"/>
              <a:gd name="f9" fmla="val 1018024"/>
              <a:gd name="f10" fmla="val 2262207"/>
              <a:gd name="f11" fmla="val 871321"/>
              <a:gd name="f12" fmla="val 2302645"/>
              <a:gd name="f13" fmla="val 1041049"/>
              <a:gd name="f14" fmla="val 2346709"/>
              <a:gd name="f15" fmla="val 1216984"/>
              <a:gd name="f16" fmla="val 2342691"/>
              <a:gd name="f17" fmla="val 1380867"/>
              <a:gd name="f18" fmla="val 2295542"/>
              <a:gd name="f19" fmla="val 1352791"/>
              <a:gd name="f20" fmla="val 2227964"/>
              <a:gd name="f21" fmla="val 1317377"/>
              <a:gd name="f22" fmla="val 2164934"/>
              <a:gd name="f23" fmla="val 931061"/>
              <a:gd name="f24" fmla="val 1768598"/>
              <a:gd name="f25" fmla="val 785084"/>
              <a:gd name="f26" fmla="val 2021438"/>
              <a:gd name="f27" fmla="val 684448"/>
              <a:gd name="f28" fmla="val 2196711"/>
              <a:gd name="f29" fmla="val 868931"/>
              <a:gd name="f30" fmla="val 2169533"/>
              <a:gd name="f31" fmla="val 1041385"/>
              <a:gd name="f32" fmla="val 2098006"/>
              <a:gd name="f33" fmla="val 1189228"/>
              <a:gd name="f34" fmla="val 1991290"/>
              <a:gd name="f35" fmla="val 1113839"/>
              <a:gd name="f36" fmla="val 1904543"/>
              <a:gd name="f37" fmla="val 1026949"/>
              <a:gd name="f38" fmla="val 1829435"/>
              <a:gd name="f39" fmla="val 1626242"/>
              <a:gd name="f40" fmla="val 1739577"/>
              <a:gd name="f41" fmla="val 1556851"/>
              <a:gd name="f42" fmla="val 1850020"/>
              <a:gd name="f43" fmla="val 1471526"/>
              <a:gd name="f44" fmla="val 1947792"/>
              <a:gd name="f45" fmla="val 1374302"/>
              <a:gd name="f46" fmla="val 2030973"/>
              <a:gd name="f47" fmla="val 1422822"/>
              <a:gd name="f48" fmla="val 2099916"/>
              <a:gd name="f49" fmla="val 1464618"/>
              <a:gd name="f50" fmla="val 2174537"/>
              <a:gd name="f51" fmla="val 1497466"/>
              <a:gd name="f52" fmla="val 2254701"/>
              <a:gd name="f53" fmla="val 1664534"/>
              <a:gd name="f54" fmla="val 2184833"/>
              <a:gd name="f55" fmla="val 1813198"/>
              <a:gd name="f56" fmla="val 2068027"/>
              <a:gd name="f57" fmla="val 1922549"/>
              <a:gd name="f58" fmla="val 1910651"/>
              <a:gd name="f59" fmla="val 531158"/>
              <a:gd name="f60" fmla="val 1601275"/>
              <a:gd name="f61" fmla="val 514831"/>
              <a:gd name="f62" fmla="val 1769123"/>
              <a:gd name="f63" fmla="val 535254"/>
              <a:gd name="f64" fmla="val 1939877"/>
              <a:gd name="f65" fmla="val 594029"/>
              <a:gd name="f66" fmla="val 2101141"/>
              <a:gd name="f67" fmla="val 822377"/>
              <a:gd name="f68" fmla="val 1705631"/>
              <a:gd name="f69" fmla="val 730789"/>
              <a:gd name="f70" fmla="val 1658398"/>
              <a:gd name="f71" fmla="val 632873"/>
              <a:gd name="f72" fmla="val 1623335"/>
              <a:gd name="f73" fmla="val 270885"/>
              <a:gd name="f74" fmla="val 1572115"/>
              <a:gd name="f75" fmla="val 231457"/>
              <a:gd name="f76" fmla="val 1572339"/>
              <a:gd name="f77" fmla="val 191799"/>
              <a:gd name="f78" fmla="val 1574812"/>
              <a:gd name="f79" fmla="val 152057"/>
              <a:gd name="f80" fmla="val 1579894"/>
              <a:gd name="f81" fmla="val 195418"/>
              <a:gd name="f82" fmla="val 1760005"/>
              <a:gd name="f83" fmla="val 289893"/>
              <a:gd name="f84" fmla="val 1927350"/>
              <a:gd name="f85" fmla="val 428945"/>
              <a:gd name="f86" fmla="val 2058945"/>
              <a:gd name="f87" fmla="val 384418"/>
              <a:gd name="f88" fmla="val 1901749"/>
              <a:gd name="f89" fmla="val 371313"/>
              <a:gd name="f90" fmla="val 1738504"/>
              <a:gd name="f91" fmla="val 388331"/>
              <a:gd name="f92" fmla="val 1577832"/>
              <a:gd name="f93" fmla="val 349511"/>
              <a:gd name="f94" fmla="val 1573916"/>
              <a:gd name="f95" fmla="val 310313"/>
              <a:gd name="f96" fmla="val 1571891"/>
              <a:gd name="f97" fmla="val 1117422"/>
              <a:gd name="f98" fmla="val 1445810"/>
              <a:gd name="f99" fmla="val 992684"/>
              <a:gd name="f100" fmla="val 1661863"/>
              <a:gd name="f101" fmla="val 1102065"/>
              <a:gd name="f102" fmla="val 1730612"/>
              <a:gd name="f103" fmla="val 1200940"/>
              <a:gd name="f104" fmla="val 1816138"/>
              <a:gd name="f105" fmla="val 1286200"/>
              <a:gd name="f106" fmla="val 1915345"/>
              <a:gd name="f107" fmla="val 1368713"/>
              <a:gd name="f108" fmla="val 1844119"/>
              <a:gd name="f109" fmla="val 1441290"/>
              <a:gd name="f110" fmla="val 1760865"/>
              <a:gd name="f111" fmla="val 1500981"/>
              <a:gd name="f112" fmla="val 1667258"/>
              <a:gd name="f113" fmla="val 2092402"/>
              <a:gd name="f114" fmla="val 1221082"/>
              <a:gd name="f115" fmla="val 2001593"/>
              <a:gd name="f116" fmla="val 1234047"/>
              <a:gd name="f117" fmla="val 1911092"/>
              <a:gd name="f118" fmla="val 1235450"/>
              <a:gd name="f119" fmla="val 1822337"/>
              <a:gd name="f120" fmla="val 1227227"/>
              <a:gd name="f121" fmla="val 1800443"/>
              <a:gd name="f122" fmla="val 1366691"/>
              <a:gd name="f123" fmla="val 1756170"/>
              <a:gd name="f124" fmla="val 1503162"/>
              <a:gd name="f125" fmla="val 1688847"/>
              <a:gd name="f126" fmla="val 1630684"/>
              <a:gd name="f127" fmla="val 1987299"/>
              <a:gd name="f128" fmla="val 1802996"/>
              <a:gd name="f129" fmla="val 2084887"/>
              <a:gd name="f130" fmla="val 1618081"/>
              <a:gd name="f131" fmla="val 2117858"/>
              <a:gd name="f132" fmla="val 1415133"/>
              <a:gd name="f133" fmla="val 649579"/>
              <a:gd name="f134" fmla="val 1175701"/>
              <a:gd name="f135" fmla="val 600911"/>
              <a:gd name="f136" fmla="val 1272240"/>
              <a:gd name="f137" fmla="val 566994"/>
              <a:gd name="f138" fmla="val 1374279"/>
              <a:gd name="f139" fmla="val 548013"/>
              <a:gd name="f140" fmla="val 1478728"/>
              <a:gd name="f141" fmla="val 665588"/>
              <a:gd name="f142" fmla="val 1503392"/>
              <a:gd name="f143" fmla="val 778659"/>
              <a:gd name="f144" fmla="val 1543786"/>
              <a:gd name="f145" fmla="val 883938"/>
              <a:gd name="f146" fmla="val 1599004"/>
              <a:gd name="f147" fmla="val 1008644"/>
              <a:gd name="f148" fmla="val 1383007"/>
              <a:gd name="f149" fmla="val 1325201"/>
              <a:gd name="f150" fmla="val 1085928"/>
              <a:gd name="f151" fmla="val 1180226"/>
              <a:gd name="f152" fmla="val 1337032"/>
              <a:gd name="f153" fmla="val 1563461"/>
              <a:gd name="f154" fmla="val 1558293"/>
              <a:gd name="f155" fmla="val 1621429"/>
              <a:gd name="f156" fmla="val 1447029"/>
              <a:gd name="f157" fmla="val 1659763"/>
              <a:gd name="f158" fmla="val 1328223"/>
              <a:gd name="f159" fmla="val 1679185"/>
              <a:gd name="f160" fmla="val 1206861"/>
              <a:gd name="f161" fmla="val 1555153"/>
              <a:gd name="f162" fmla="val 1183834"/>
              <a:gd name="f163" fmla="val 1435895"/>
              <a:gd name="f164" fmla="val 1143161"/>
              <a:gd name="f165" fmla="val 216369"/>
              <a:gd name="f166" fmla="val 925587"/>
              <a:gd name="f167" fmla="val 135862"/>
              <a:gd name="f168" fmla="val 1096620"/>
              <a:gd name="f169" fmla="val 108667"/>
              <a:gd name="f170" fmla="val 1281041"/>
              <a:gd name="f171" fmla="val 130011"/>
              <a:gd name="f172" fmla="val 1458436"/>
              <a:gd name="f173" fmla="val 222591"/>
              <a:gd name="f174" fmla="val 1446071"/>
              <a:gd name="f175" fmla="val 314795"/>
              <a:gd name="f176" fmla="val 1446181"/>
              <a:gd name="f177" fmla="val 405131"/>
              <a:gd name="f178" fmla="val 1455463"/>
              <a:gd name="f179" fmla="val 426945"/>
              <a:gd name="f180" fmla="val 1333935"/>
              <a:gd name="f181" fmla="val 466667"/>
              <a:gd name="f182" fmla="val 1215249"/>
              <a:gd name="f183" fmla="val 524206"/>
              <a:gd name="f184" fmla="val 1103317"/>
              <a:gd name="f185" fmla="val 943246"/>
              <a:gd name="f186" fmla="val 797103"/>
              <a:gd name="f187" fmla="val 853400"/>
              <a:gd name="f188" fmla="val 873630"/>
              <a:gd name="f189" fmla="val 774733"/>
              <a:gd name="f190" fmla="val 963960"/>
              <a:gd name="f191" fmla="val 711316"/>
              <a:gd name="f192" fmla="val 1066306"/>
              <a:gd name="f193" fmla="val 1071447"/>
              <a:gd name="f194" fmla="val 1274228"/>
              <a:gd name="f195" fmla="val 1215869"/>
              <a:gd name="f196" fmla="val 1024081"/>
              <a:gd name="f197" fmla="val 1115458"/>
              <a:gd name="f198" fmla="val 961776"/>
              <a:gd name="f199" fmla="val 1023809"/>
              <a:gd name="f200" fmla="val 885272"/>
              <a:gd name="f201" fmla="val 1777831"/>
              <a:gd name="f202" fmla="val 614825"/>
              <a:gd name="f203" fmla="val 1828108"/>
              <a:gd name="f204" fmla="val 774217"/>
              <a:gd name="f205" fmla="val 1847177"/>
              <a:gd name="f206" fmla="val 940426"/>
              <a:gd name="f207" fmla="val 1835302"/>
              <a:gd name="f208" fmla="val 1104709"/>
              <a:gd name="f209" fmla="val 1912529"/>
              <a:gd name="f210" fmla="val 1111680"/>
              <a:gd name="f211" fmla="val 1991200"/>
              <a:gd name="f212" fmla="val 1110618"/>
              <a:gd name="f213" fmla="val 2070135"/>
              <a:gd name="f214" fmla="val 1099634"/>
              <a:gd name="f215" fmla="val 2023430"/>
              <a:gd name="f216" fmla="val 916066"/>
              <a:gd name="f217" fmla="val 1923963"/>
              <a:gd name="f218" fmla="val 746103"/>
              <a:gd name="f219" fmla="val 1613169"/>
              <a:gd name="f220" fmla="val 587153"/>
              <a:gd name="f221" fmla="val 1386789"/>
              <a:gd name="f222" fmla="val 979253"/>
              <a:gd name="f223" fmla="val 1482593"/>
              <a:gd name="f224" fmla="val 1028182"/>
              <a:gd name="f225" fmla="val 1585369"/>
              <a:gd name="f226" fmla="val 1063521"/>
              <a:gd name="f227" fmla="val 1692132"/>
              <a:gd name="f228" fmla="val 1084514"/>
              <a:gd name="f229" fmla="val 1702376"/>
              <a:gd name="f230" fmla="val 916614"/>
              <a:gd name="f231" fmla="val 1676765"/>
              <a:gd name="f232" fmla="val 746730"/>
              <a:gd name="f233" fmla="val 1500307"/>
              <a:gd name="f234" fmla="val 531421"/>
              <a:gd name="f235" fmla="val 1333628"/>
              <a:gd name="f236" fmla="val 560682"/>
              <a:gd name="f237" fmla="val 1177718"/>
              <a:gd name="f238" fmla="val 626786"/>
              <a:gd name="f239" fmla="val 1041762"/>
              <a:gd name="f240" fmla="val 721997"/>
              <a:gd name="f241" fmla="val 1111912"/>
              <a:gd name="f242" fmla="val 797410"/>
              <a:gd name="f243" fmla="val 1191076"/>
              <a:gd name="f244" fmla="val 863204"/>
              <a:gd name="f245" fmla="val 1277416"/>
              <a:gd name="f246" fmla="val 917480"/>
              <a:gd name="f247" fmla="val 708730"/>
              <a:gd name="f248" fmla="val 442269"/>
              <a:gd name="f249" fmla="val 536145"/>
              <a:gd name="f250" fmla="val 518354"/>
              <a:gd name="f251" fmla="val 384460"/>
              <a:gd name="f252" fmla="val 645249"/>
              <a:gd name="f253" fmla="val 277225"/>
              <a:gd name="f254" fmla="val 815684"/>
              <a:gd name="f255" fmla="val 586010"/>
              <a:gd name="f256" fmla="val 993961"/>
              <a:gd name="f257" fmla="val 658009"/>
              <a:gd name="f258" fmla="val 876621"/>
              <a:gd name="f259" fmla="val 747803"/>
              <a:gd name="f260" fmla="val 773217"/>
              <a:gd name="f261" fmla="val 850548"/>
              <a:gd name="f262" fmla="val 685844"/>
              <a:gd name="f263" fmla="val 795399"/>
              <a:gd name="f264" fmla="val 611028"/>
              <a:gd name="f265" fmla="val 747545"/>
              <a:gd name="f266" fmla="val 529652"/>
              <a:gd name="f267" fmla="val 1114411"/>
              <a:gd name="f268" fmla="val 355452"/>
              <a:gd name="f269" fmla="val 1016499"/>
              <a:gd name="f270" fmla="val 355167"/>
              <a:gd name="f271" fmla="val 919324"/>
              <a:gd name="f272" fmla="val 369705"/>
              <a:gd name="f273" fmla="val 826255"/>
              <a:gd name="f274" fmla="val 398131"/>
              <a:gd name="f275" fmla="val 858722"/>
              <a:gd name="f276" fmla="val 474940"/>
              <a:gd name="f277" fmla="val 900618"/>
              <a:gd name="f278" fmla="val 545829"/>
              <a:gd name="f279" fmla="val 948599"/>
              <a:gd name="f280" fmla="val 611249"/>
              <a:gd name="f281" fmla="val 1085375"/>
              <a:gd name="f282" fmla="val 512974"/>
              <a:gd name="f283" fmla="val 1240825"/>
              <a:gd name="f284" fmla="val 441488"/>
              <a:gd name="f285" fmla="val 1406980"/>
              <a:gd name="f286" fmla="val 401715"/>
              <a:gd name="f287" fmla="val 1310969"/>
              <a:gd name="f288" fmla="val 370847"/>
              <a:gd name="f289" fmla="val 1212322"/>
              <a:gd name="f290" fmla="val 355738"/>
              <a:gd name="f291" fmla="val 1776283"/>
              <a:gd name="f292" fmla="val 295101"/>
              <a:gd name="f293" fmla="val 1710896"/>
              <a:gd name="f294" fmla="val 408983"/>
              <a:gd name="f295" fmla="val 2209777"/>
              <a:gd name="f296" fmla="val 726145"/>
              <a:gd name="f297" fmla="val 2373723"/>
              <a:gd name="f298" fmla="val 1383396"/>
              <a:gd name="f299" fmla="val 2075153"/>
              <a:gd name="f300" fmla="val 1900534"/>
              <a:gd name="f301" fmla="val 1777480"/>
              <a:gd name="f302" fmla="val 2416119"/>
              <a:gd name="f303" fmla="val 1129323"/>
              <a:gd name="f304" fmla="val 2603192"/>
              <a:gd name="f305" fmla="val 606057"/>
              <a:gd name="f306" fmla="val 2333243"/>
              <a:gd name="f307" fmla="val 534769"/>
              <a:gd name="f308" fmla="val 2457402"/>
              <a:gd name="f309" fmla="val 1115347"/>
              <a:gd name="f310" fmla="val 2755664"/>
              <a:gd name="f311" fmla="val 1834151"/>
              <a:gd name="f312" fmla="val 2554240"/>
              <a:gd name="f313" fmla="val 2173557"/>
              <a:gd name="f314" fmla="val 1987198"/>
              <a:gd name="f315" fmla="val 2520801"/>
              <a:gd name="f316" fmla="val 1407062"/>
              <a:gd name="f317" fmla="val 2343129"/>
              <a:gd name="f318" fmla="val 657734"/>
              <a:gd name="f319" fmla="val 1831804"/>
              <a:gd name="f320" fmla="val 1881515"/>
              <a:gd name="f321" fmla="val 1921814"/>
              <a:gd name="f322" fmla="val 40299"/>
              <a:gd name="f323" fmla="val 90010"/>
              <a:gd name="f324" fmla="val 123853"/>
              <a:gd name="f325" fmla="val 1903137"/>
              <a:gd name="f326" fmla="val 153333"/>
              <a:gd name="f327" fmla="val 1874873"/>
              <a:gd name="f328" fmla="val 167531"/>
              <a:gd name="f329" fmla="val 2505724"/>
              <a:gd name="f330" fmla="val 579432"/>
              <a:gd name="f331" fmla="val 2701456"/>
              <a:gd name="f332" fmla="val 1419035"/>
              <a:gd name="f333" fmla="val 2311836"/>
              <a:gd name="f334" fmla="val 2069966"/>
              <a:gd name="f335" fmla="val 2067801"/>
              <a:gd name="f336" fmla="val 2477672"/>
              <a:gd name="f337" fmla="val 1650037"/>
              <a:gd name="f338" fmla="val 2717958"/>
              <a:gd name="f339" fmla="val 1209422"/>
              <a:gd name="f340" fmla="val 2750781"/>
              <a:gd name="f341" fmla="val 3191198"/>
              <a:gd name="f342" fmla="val 1228953"/>
              <a:gd name="f343" fmla="val 3190691"/>
              <a:gd name="f344" fmla="val 1248332"/>
              <a:gd name="f345" fmla="val 3191937"/>
              <a:gd name="f346" fmla="val 1267595"/>
              <a:gd name="f347" fmla="val 3193449"/>
              <a:gd name="f348" fmla="val 1660899"/>
              <a:gd name="f349" fmla="val 3224325"/>
              <a:gd name="f350" fmla="val 1926978"/>
              <a:gd name="f351" fmla="val 3358049"/>
              <a:gd name="f352" fmla="val 1884661"/>
              <a:gd name="f353" fmla="val 3503570"/>
              <a:gd name="f354" fmla="val 318693"/>
              <a:gd name="f355" fmla="val 273700"/>
              <a:gd name="f356" fmla="val 3359367"/>
              <a:gd name="f357" fmla="val 539657"/>
              <a:gd name="f358" fmla="val 3224666"/>
              <a:gd name="f359" fmla="val 934393"/>
              <a:gd name="f360" fmla="val 3193515"/>
              <a:gd name="f361" fmla="val 993398"/>
              <a:gd name="f362" fmla="val 3191208"/>
              <a:gd name="f363" fmla="val 2750894"/>
              <a:gd name="f364" fmla="val 812915"/>
              <a:gd name="f365" fmla="val 2737642"/>
              <a:gd name="f366" fmla="val 632784"/>
              <a:gd name="f367" fmla="val 2688481"/>
              <a:gd name="f368" fmla="val 463078"/>
              <a:gd name="f369" fmla="val 2601537"/>
              <a:gd name="f370" fmla="val 463677"/>
              <a:gd name="f371" fmla="val 2602537"/>
              <a:gd name="f372" fmla="val 463694"/>
              <a:gd name="f373" fmla="val 2603560"/>
              <a:gd name="f374" fmla="val 2604587"/>
              <a:gd name="f375" fmla="val 2654298"/>
              <a:gd name="f376" fmla="val 423395"/>
              <a:gd name="f377" fmla="val 2694597"/>
              <a:gd name="f378" fmla="val 373684"/>
              <a:gd name="f379" fmla="val 323973"/>
              <a:gd name="f380" fmla="val 283674"/>
              <a:gd name="f381" fmla="val 2554876"/>
              <a:gd name="f382" fmla="val 2514577"/>
              <a:gd name="f383" fmla="val 377019"/>
              <a:gd name="f384" fmla="val 2515250"/>
              <a:gd name="f385" fmla="val 511820"/>
              <a:gd name="f386" fmla="val 2280472"/>
              <a:gd name="f387" fmla="val 495824"/>
              <a:gd name="f388" fmla="val 2271237"/>
              <a:gd name="f389" fmla="val 496783"/>
              <a:gd name="f390" fmla="val 2269575"/>
              <a:gd name="f391" fmla="val 34226"/>
              <a:gd name="f392" fmla="val 1964050"/>
              <a:gd name="f393" fmla="val -130424"/>
              <a:gd name="f394" fmla="val 1362029"/>
              <a:gd name="f395" fmla="val 110016"/>
              <a:gd name="f396" fmla="val 864184"/>
              <a:gd name="f397" fmla="val 106296"/>
              <a:gd name="f398" fmla="val 862036"/>
              <a:gd name="f399" fmla="val 148828"/>
              <a:gd name="f400" fmla="val 788370"/>
              <a:gd name="f401" fmla="val 169099"/>
              <a:gd name="f402" fmla="val 753258"/>
              <a:gd name="f403" fmla="val 170873"/>
              <a:gd name="f404" fmla="val 754281"/>
              <a:gd name="f405" fmla="val 475914"/>
              <a:gd name="f406" fmla="val 264737"/>
              <a:gd name="f407" fmla="val 1106018"/>
              <a:gd name="f408" fmla="val 92008"/>
              <a:gd name="f409" fmla="val 1617242"/>
              <a:gd name="f410" fmla="val 355196"/>
              <a:gd name="f411" fmla="val 1748044"/>
              <a:gd name="f412" fmla="val 127384"/>
              <a:gd name="f413" fmla="val 1751959"/>
              <a:gd name="f414" fmla="val 129632"/>
              <a:gd name="f415" fmla="val 1745165"/>
              <a:gd name="f416" fmla="val 117975"/>
              <a:gd name="f417" fmla="val 1741794"/>
              <a:gd name="f418" fmla="val 104386"/>
              <a:gd name="f419" fmla="val 1782093"/>
              <a:gd name="f420" fmla="*/ f0 1 2512265"/>
              <a:gd name="f421" fmla="*/ f1 1 3505352"/>
              <a:gd name="f422" fmla="val f2"/>
              <a:gd name="f423" fmla="val f3"/>
              <a:gd name="f424" fmla="val f4"/>
              <a:gd name="f425" fmla="+- f424 0 f422"/>
              <a:gd name="f426" fmla="+- f423 0 f422"/>
              <a:gd name="f427" fmla="*/ f426 1 2512265"/>
              <a:gd name="f428" fmla="*/ f425 1 3505352"/>
              <a:gd name="f429" fmla="*/ f422 1 f427"/>
              <a:gd name="f430" fmla="*/ f423 1 f427"/>
              <a:gd name="f431" fmla="*/ f422 1 f428"/>
              <a:gd name="f432" fmla="*/ f424 1 f428"/>
              <a:gd name="f433" fmla="*/ f429 f420 1"/>
              <a:gd name="f434" fmla="*/ f430 f420 1"/>
              <a:gd name="f435" fmla="*/ f432 f421 1"/>
              <a:gd name="f436" fmla="*/ f431 f421 1"/>
            </a:gdLst>
            <a:ahLst/>
            <a:cxnLst>
              <a:cxn ang="3cd4">
                <a:pos x="hc" y="t"/>
              </a:cxn>
              <a:cxn ang="0">
                <a:pos x="r" y="vc"/>
              </a:cxn>
              <a:cxn ang="cd4">
                <a:pos x="hc" y="b"/>
              </a:cxn>
              <a:cxn ang="cd2">
                <a:pos x="l" y="vc"/>
              </a:cxn>
            </a:cxnLst>
            <a:rect l="f433" t="f436" r="f434" b="f435"/>
            <a:pathLst>
              <a:path w="2512265" h="3505352">
                <a:moveTo>
                  <a:pt x="f5" y="f6"/>
                </a:moveTo>
                <a:cubicBezTo>
                  <a:pt x="f7" y="f8"/>
                  <a:pt x="f9" y="f10"/>
                  <a:pt x="f11" y="f12"/>
                </a:cubicBezTo>
                <a:cubicBezTo>
                  <a:pt x="f13" y="f14"/>
                  <a:pt x="f15" y="f16"/>
                  <a:pt x="f17" y="f18"/>
                </a:cubicBezTo>
                <a:cubicBezTo>
                  <a:pt x="f19" y="f20"/>
                  <a:pt x="f21" y="f22"/>
                  <a:pt x="f5" y="f6"/>
                </a:cubicBezTo>
                <a:close/>
                <a:moveTo>
                  <a:pt x="f23" y="f24"/>
                </a:moveTo>
                <a:lnTo>
                  <a:pt x="f25" y="f26"/>
                </a:lnTo>
                <a:lnTo>
                  <a:pt x="f27" y="f28"/>
                </a:lnTo>
                <a:cubicBezTo>
                  <a:pt x="f29" y="f30"/>
                  <a:pt x="f31" y="f32"/>
                  <a:pt x="f33" y="f34"/>
                </a:cubicBezTo>
                <a:cubicBezTo>
                  <a:pt x="f35" y="f36"/>
                  <a:pt x="f37" y="f38"/>
                  <a:pt x="f23" y="f24"/>
                </a:cubicBezTo>
                <a:close/>
                <a:moveTo>
                  <a:pt x="f39" y="f40"/>
                </a:moveTo>
                <a:cubicBezTo>
                  <a:pt x="f41" y="f42"/>
                  <a:pt x="f43" y="f44"/>
                  <a:pt x="f45" y="f46"/>
                </a:cubicBezTo>
                <a:cubicBezTo>
                  <a:pt x="f47" y="f48"/>
                  <a:pt x="f49" y="f50"/>
                  <a:pt x="f51" y="f52"/>
                </a:cubicBezTo>
                <a:cubicBezTo>
                  <a:pt x="f53" y="f54"/>
                  <a:pt x="f55" y="f56"/>
                  <a:pt x="f57" y="f58"/>
                </a:cubicBezTo>
                <a:close/>
                <a:moveTo>
                  <a:pt x="f59" y="f60"/>
                </a:moveTo>
                <a:cubicBezTo>
                  <a:pt x="f61" y="f62"/>
                  <a:pt x="f63" y="f64"/>
                  <a:pt x="f65" y="f66"/>
                </a:cubicBezTo>
                <a:lnTo>
                  <a:pt x="f67" y="f68"/>
                </a:lnTo>
                <a:cubicBezTo>
                  <a:pt x="f69" y="f70"/>
                  <a:pt x="f71" y="f72"/>
                  <a:pt x="f59" y="f60"/>
                </a:cubicBezTo>
                <a:close/>
                <a:moveTo>
                  <a:pt x="f73" y="f74"/>
                </a:moveTo>
                <a:cubicBezTo>
                  <a:pt x="f75" y="f76"/>
                  <a:pt x="f77" y="f78"/>
                  <a:pt x="f79" y="f80"/>
                </a:cubicBezTo>
                <a:cubicBezTo>
                  <a:pt x="f81" y="f82"/>
                  <a:pt x="f83" y="f84"/>
                  <a:pt x="f85" y="f86"/>
                </a:cubicBezTo>
                <a:cubicBezTo>
                  <a:pt x="f87" y="f88"/>
                  <a:pt x="f89" y="f90"/>
                  <a:pt x="f91" y="f92"/>
                </a:cubicBezTo>
                <a:cubicBezTo>
                  <a:pt x="f93" y="f94"/>
                  <a:pt x="f95" y="f96"/>
                  <a:pt x="f73" y="f74"/>
                </a:cubicBezTo>
                <a:close/>
                <a:moveTo>
                  <a:pt x="f97" y="f98"/>
                </a:moveTo>
                <a:lnTo>
                  <a:pt x="f99" y="f100"/>
                </a:lnTo>
                <a:cubicBezTo>
                  <a:pt x="f101" y="f102"/>
                  <a:pt x="f103" y="f104"/>
                  <a:pt x="f105" y="f106"/>
                </a:cubicBezTo>
                <a:cubicBezTo>
                  <a:pt x="f107" y="f108"/>
                  <a:pt x="f109" y="f110"/>
                  <a:pt x="f111" y="f112"/>
                </a:cubicBezTo>
                <a:close/>
                <a:moveTo>
                  <a:pt x="f113" y="f114"/>
                </a:moveTo>
                <a:cubicBezTo>
                  <a:pt x="f115" y="f116"/>
                  <a:pt x="f117" y="f118"/>
                  <a:pt x="f119" y="f120"/>
                </a:cubicBezTo>
                <a:cubicBezTo>
                  <a:pt x="f121" y="f122"/>
                  <a:pt x="f123" y="f124"/>
                  <a:pt x="f125" y="f126"/>
                </a:cubicBezTo>
                <a:lnTo>
                  <a:pt x="f127" y="f128"/>
                </a:lnTo>
                <a:cubicBezTo>
                  <a:pt x="f129" y="f130"/>
                  <a:pt x="f131" y="f132"/>
                  <a:pt x="f113" y="f114"/>
                </a:cubicBezTo>
                <a:close/>
                <a:moveTo>
                  <a:pt x="f133" y="f134"/>
                </a:moveTo>
                <a:cubicBezTo>
                  <a:pt x="f135" y="f136"/>
                  <a:pt x="f137" y="f138"/>
                  <a:pt x="f139" y="f140"/>
                </a:cubicBezTo>
                <a:cubicBezTo>
                  <a:pt x="f141" y="f142"/>
                  <a:pt x="f143" y="f144"/>
                  <a:pt x="f145" y="f146"/>
                </a:cubicBezTo>
                <a:lnTo>
                  <a:pt x="f147" y="f148"/>
                </a:lnTo>
                <a:close/>
                <a:moveTo>
                  <a:pt x="f149" y="f150"/>
                </a:moveTo>
                <a:lnTo>
                  <a:pt x="f151" y="f152"/>
                </a:lnTo>
                <a:lnTo>
                  <a:pt x="f153" y="f154"/>
                </a:lnTo>
                <a:cubicBezTo>
                  <a:pt x="f155" y="f156"/>
                  <a:pt x="f157" y="f158"/>
                  <a:pt x="f159" y="f160"/>
                </a:cubicBezTo>
                <a:cubicBezTo>
                  <a:pt x="f161" y="f162"/>
                  <a:pt x="f163" y="f164"/>
                  <a:pt x="f149" y="f150"/>
                </a:cubicBezTo>
                <a:close/>
                <a:moveTo>
                  <a:pt x="f165" y="f166"/>
                </a:moveTo>
                <a:cubicBezTo>
                  <a:pt x="f167" y="f168"/>
                  <a:pt x="f169" y="f170"/>
                  <a:pt x="f171" y="f172"/>
                </a:cubicBezTo>
                <a:cubicBezTo>
                  <a:pt x="f173" y="f174"/>
                  <a:pt x="f175" y="f176"/>
                  <a:pt x="f177" y="f178"/>
                </a:cubicBezTo>
                <a:cubicBezTo>
                  <a:pt x="f179" y="f180"/>
                  <a:pt x="f181" y="f182"/>
                  <a:pt x="f183" y="f184"/>
                </a:cubicBezTo>
                <a:close/>
                <a:moveTo>
                  <a:pt x="f185" y="f186"/>
                </a:moveTo>
                <a:cubicBezTo>
                  <a:pt x="f187" y="f188"/>
                  <a:pt x="f189" y="f190"/>
                  <a:pt x="f191" y="f192"/>
                </a:cubicBezTo>
                <a:lnTo>
                  <a:pt x="f193" y="f194"/>
                </a:lnTo>
                <a:lnTo>
                  <a:pt x="f195" y="f196"/>
                </a:lnTo>
                <a:cubicBezTo>
                  <a:pt x="f197" y="f198"/>
                  <a:pt x="f199" y="f200"/>
                  <a:pt x="f185" y="f186"/>
                </a:cubicBezTo>
                <a:close/>
                <a:moveTo>
                  <a:pt x="f201" y="f202"/>
                </a:moveTo>
                <a:cubicBezTo>
                  <a:pt x="f203" y="f204"/>
                  <a:pt x="f205" y="f206"/>
                  <a:pt x="f207" y="f208"/>
                </a:cubicBezTo>
                <a:cubicBezTo>
                  <a:pt x="f209" y="f210"/>
                  <a:pt x="f211" y="f212"/>
                  <a:pt x="f213" y="f214"/>
                </a:cubicBezTo>
                <a:cubicBezTo>
                  <a:pt x="f215" y="f216"/>
                  <a:pt x="f217" y="f218"/>
                  <a:pt x="f201" y="f202"/>
                </a:cubicBezTo>
                <a:close/>
                <a:moveTo>
                  <a:pt x="f219" y="f220"/>
                </a:moveTo>
                <a:lnTo>
                  <a:pt x="f221" y="f222"/>
                </a:lnTo>
                <a:cubicBezTo>
                  <a:pt x="f223" y="f224"/>
                  <a:pt x="f225" y="f226"/>
                  <a:pt x="f227" y="f228"/>
                </a:cubicBezTo>
                <a:cubicBezTo>
                  <a:pt x="f229" y="f230"/>
                  <a:pt x="f231" y="f232"/>
                  <a:pt x="f219" y="f220"/>
                </a:cubicBezTo>
                <a:close/>
                <a:moveTo>
                  <a:pt x="f233" y="f234"/>
                </a:moveTo>
                <a:cubicBezTo>
                  <a:pt x="f235" y="f236"/>
                  <a:pt x="f237" y="f238"/>
                  <a:pt x="f239" y="f240"/>
                </a:cubicBezTo>
                <a:cubicBezTo>
                  <a:pt x="f241" y="f242"/>
                  <a:pt x="f243" y="f244"/>
                  <a:pt x="f245" y="f246"/>
                </a:cubicBezTo>
                <a:close/>
                <a:moveTo>
                  <a:pt x="f247" y="f248"/>
                </a:moveTo>
                <a:cubicBezTo>
                  <a:pt x="f249" y="f250"/>
                  <a:pt x="f251" y="f252"/>
                  <a:pt x="f253" y="f254"/>
                </a:cubicBezTo>
                <a:lnTo>
                  <a:pt x="f255" y="f256"/>
                </a:lnTo>
                <a:cubicBezTo>
                  <a:pt x="f257" y="f258"/>
                  <a:pt x="f259" y="f260"/>
                  <a:pt x="f261" y="f262"/>
                </a:cubicBezTo>
                <a:cubicBezTo>
                  <a:pt x="f263" y="f264"/>
                  <a:pt x="f265" y="f266"/>
                  <a:pt x="f247" y="f248"/>
                </a:cubicBezTo>
                <a:close/>
                <a:moveTo>
                  <a:pt x="f267" y="f268"/>
                </a:moveTo>
                <a:cubicBezTo>
                  <a:pt x="f269" y="f270"/>
                  <a:pt x="f271" y="f272"/>
                  <a:pt x="f273" y="f274"/>
                </a:cubicBezTo>
                <a:cubicBezTo>
                  <a:pt x="f275" y="f276"/>
                  <a:pt x="f277" y="f278"/>
                  <a:pt x="f279" y="f280"/>
                </a:cubicBezTo>
                <a:cubicBezTo>
                  <a:pt x="f281" y="f282"/>
                  <a:pt x="f283" y="f284"/>
                  <a:pt x="f285" y="f286"/>
                </a:cubicBezTo>
                <a:cubicBezTo>
                  <a:pt x="f287" y="f288"/>
                  <a:pt x="f289" y="f290"/>
                  <a:pt x="f267" y="f268"/>
                </a:cubicBezTo>
                <a:close/>
                <a:moveTo>
                  <a:pt x="f291" y="f292"/>
                </a:moveTo>
                <a:lnTo>
                  <a:pt x="f293" y="f294"/>
                </a:lnTo>
                <a:cubicBezTo>
                  <a:pt x="f295" y="f296"/>
                  <a:pt x="f297" y="f298"/>
                  <a:pt x="f299" y="f300"/>
                </a:cubicBezTo>
                <a:cubicBezTo>
                  <a:pt x="f301" y="f302"/>
                  <a:pt x="f303" y="f304"/>
                  <a:pt x="f305" y="f306"/>
                </a:cubicBezTo>
                <a:lnTo>
                  <a:pt x="f307" y="f308"/>
                </a:lnTo>
                <a:cubicBezTo>
                  <a:pt x="f309" y="f310"/>
                  <a:pt x="f311" y="f312"/>
                  <a:pt x="f313" y="f314"/>
                </a:cubicBezTo>
                <a:cubicBezTo>
                  <a:pt x="f315" y="f316"/>
                  <a:pt x="f317" y="f318"/>
                  <a:pt x="f291" y="f292"/>
                </a:cubicBezTo>
                <a:close/>
                <a:moveTo>
                  <a:pt x="f319" y="f2"/>
                </a:moveTo>
                <a:cubicBezTo>
                  <a:pt x="f320" y="f2"/>
                  <a:pt x="f321" y="f322"/>
                  <a:pt x="f321" y="f323"/>
                </a:cubicBezTo>
                <a:cubicBezTo>
                  <a:pt x="f321" y="f324"/>
                  <a:pt x="f325" y="f326"/>
                  <a:pt x="f327" y="f328"/>
                </a:cubicBezTo>
                <a:cubicBezTo>
                  <a:pt x="f329" y="f330"/>
                  <a:pt x="f331" y="f332"/>
                  <a:pt x="f333" y="f334"/>
                </a:cubicBezTo>
                <a:cubicBezTo>
                  <a:pt x="f335" y="f336"/>
                  <a:pt x="f337" y="f338"/>
                  <a:pt x="f339" y="f340"/>
                </a:cubicBezTo>
                <a:lnTo>
                  <a:pt x="f339" y="f341"/>
                </a:lnTo>
                <a:cubicBezTo>
                  <a:pt x="f342" y="f343"/>
                  <a:pt x="f344" y="f345"/>
                  <a:pt x="f346" y="f347"/>
                </a:cubicBezTo>
                <a:cubicBezTo>
                  <a:pt x="f348" y="f349"/>
                  <a:pt x="f350" y="f351"/>
                  <a:pt x="f352" y="f353"/>
                </a:cubicBezTo>
                <a:lnTo>
                  <a:pt x="f354" y="f4"/>
                </a:lnTo>
                <a:cubicBezTo>
                  <a:pt x="f355" y="f356"/>
                  <a:pt x="f357" y="f358"/>
                  <a:pt x="f359" y="f360"/>
                </a:cubicBezTo>
                <a:lnTo>
                  <a:pt x="f361" y="f362"/>
                </a:lnTo>
                <a:lnTo>
                  <a:pt x="f361" y="f363"/>
                </a:lnTo>
                <a:cubicBezTo>
                  <a:pt x="f364" y="f365"/>
                  <a:pt x="f366" y="f367"/>
                  <a:pt x="f368" y="f369"/>
                </a:cubicBezTo>
                <a:cubicBezTo>
                  <a:pt x="f370" y="f371"/>
                  <a:pt x="f372" y="f373"/>
                  <a:pt x="f372" y="f374"/>
                </a:cubicBezTo>
                <a:cubicBezTo>
                  <a:pt x="f372" y="f375"/>
                  <a:pt x="f376" y="f377"/>
                  <a:pt x="f378" y="f377"/>
                </a:cubicBezTo>
                <a:cubicBezTo>
                  <a:pt x="f379" y="f377"/>
                  <a:pt x="f380" y="f375"/>
                  <a:pt x="f380" y="f374"/>
                </a:cubicBezTo>
                <a:cubicBezTo>
                  <a:pt x="f380" y="f381"/>
                  <a:pt x="f379" y="f382"/>
                  <a:pt x="f378" y="f382"/>
                </a:cubicBezTo>
                <a:lnTo>
                  <a:pt x="f383" y="f384"/>
                </a:lnTo>
                <a:lnTo>
                  <a:pt x="f385" y="f386"/>
                </a:lnTo>
                <a:lnTo>
                  <a:pt x="f387" y="f388"/>
                </a:lnTo>
                <a:lnTo>
                  <a:pt x="f389" y="f390"/>
                </a:lnTo>
                <a:cubicBezTo>
                  <a:pt x="f391" y="f392"/>
                  <a:pt x="f393" y="f394"/>
                  <a:pt x="f395" y="f396"/>
                </a:cubicBezTo>
                <a:lnTo>
                  <a:pt x="f397" y="f398"/>
                </a:lnTo>
                <a:lnTo>
                  <a:pt x="f399" y="f400"/>
                </a:lnTo>
                <a:lnTo>
                  <a:pt x="f401" y="f402"/>
                </a:lnTo>
                <a:lnTo>
                  <a:pt x="f403" y="f404"/>
                </a:lnTo>
                <a:cubicBezTo>
                  <a:pt x="f405" y="f406"/>
                  <a:pt x="f407" y="f408"/>
                  <a:pt x="f409" y="f410"/>
                </a:cubicBezTo>
                <a:lnTo>
                  <a:pt x="f411" y="f412"/>
                </a:lnTo>
                <a:lnTo>
                  <a:pt x="f413" y="f414"/>
                </a:lnTo>
                <a:cubicBezTo>
                  <a:pt x="f415" y="f416"/>
                  <a:pt x="f417" y="f418"/>
                  <a:pt x="f417" y="f323"/>
                </a:cubicBezTo>
                <a:cubicBezTo>
                  <a:pt x="f417" y="f322"/>
                  <a:pt x="f419" y="f2"/>
                  <a:pt x="f319" y="f2"/>
                </a:cubicBezTo>
                <a:close/>
              </a:path>
            </a:pathLst>
          </a:custGeom>
          <a:solidFill>
            <a:srgbClr val="3282BE"/>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400" b="0" i="0" u="none" strike="noStrike" kern="1200" cap="none" spc="0" baseline="0">
              <a:solidFill>
                <a:srgbClr val="AE4500"/>
              </a:solidFill>
              <a:uFillTx/>
              <a:latin typeface="Arial"/>
              <a:ea typeface="굴림" pitchFamily="34"/>
            </a:endParaRPr>
          </a:p>
        </p:txBody>
      </p:sp>
      <p:sp>
        <p:nvSpPr>
          <p:cNvPr id="15" name="Right Triangle 17">
            <a:extLst>
              <a:ext uri="{FF2B5EF4-FFF2-40B4-BE49-F238E27FC236}">
                <a16:creationId xmlns:a16="http://schemas.microsoft.com/office/drawing/2014/main" id="{A43D67DE-18C5-F3DB-6F57-1264C43DD44A}"/>
              </a:ext>
            </a:extLst>
          </p:cNvPr>
          <p:cNvSpPr/>
          <p:nvPr/>
        </p:nvSpPr>
        <p:spPr>
          <a:xfrm>
            <a:off x="7705749" y="4600959"/>
            <a:ext cx="385794" cy="546390"/>
          </a:xfrm>
          <a:custGeom>
            <a:avLst/>
            <a:gdLst>
              <a:gd name="f0" fmla="val w"/>
              <a:gd name="f1" fmla="val h"/>
              <a:gd name="f2" fmla="val 0"/>
              <a:gd name="f3" fmla="val 2387678"/>
              <a:gd name="f4" fmla="val 3240000"/>
              <a:gd name="f5" fmla="val 1645041"/>
              <a:gd name="f6" fmla="val 17032"/>
              <a:gd name="f7" fmla="val 2376264"/>
              <a:gd name="f8" fmla="val 17033"/>
              <a:gd name="f9" fmla="val 1645042"/>
              <a:gd name="f10" fmla="val 1379678"/>
              <a:gd name="f11" fmla="val 996125"/>
              <a:gd name="f12" fmla="val 1498869"/>
              <a:gd name="f13" fmla="val 888809"/>
              <a:gd name="f14" fmla="*/ f0 1 2387678"/>
              <a:gd name="f15" fmla="*/ f1 1 3240000"/>
              <a:gd name="f16" fmla="val f2"/>
              <a:gd name="f17" fmla="val f3"/>
              <a:gd name="f18" fmla="val f4"/>
              <a:gd name="f19" fmla="+- f18 0 f16"/>
              <a:gd name="f20" fmla="+- f17 0 f16"/>
              <a:gd name="f21" fmla="*/ f20 1 2387678"/>
              <a:gd name="f22" fmla="*/ f19 1 3240000"/>
              <a:gd name="f23" fmla="*/ f16 1 f21"/>
              <a:gd name="f24" fmla="*/ f17 1 f21"/>
              <a:gd name="f25" fmla="*/ f16 1 f22"/>
              <a:gd name="f26" fmla="*/ f18 1 f22"/>
              <a:gd name="f27" fmla="*/ f23 f14 1"/>
              <a:gd name="f28" fmla="*/ f24 f14 1"/>
              <a:gd name="f29" fmla="*/ f26 f15 1"/>
              <a:gd name="f30" fmla="*/ f25 f15 1"/>
            </a:gdLst>
            <a:ahLst/>
            <a:cxnLst>
              <a:cxn ang="3cd4">
                <a:pos x="hc" y="t"/>
              </a:cxn>
              <a:cxn ang="0">
                <a:pos x="r" y="vc"/>
              </a:cxn>
              <a:cxn ang="cd4">
                <a:pos x="hc" y="b"/>
              </a:cxn>
              <a:cxn ang="cd2">
                <a:pos x="l" y="vc"/>
              </a:cxn>
            </a:cxnLst>
            <a:rect l="f27" t="f30" r="f28" b="f29"/>
            <a:pathLst>
              <a:path w="2387678" h="3240000">
                <a:moveTo>
                  <a:pt x="f5" y="f6"/>
                </a:moveTo>
                <a:lnTo>
                  <a:pt x="f7" y="f6"/>
                </a:lnTo>
                <a:lnTo>
                  <a:pt x="f7" y="f8"/>
                </a:lnTo>
                <a:lnTo>
                  <a:pt x="f9" y="f8"/>
                </a:lnTo>
                <a:close/>
                <a:moveTo>
                  <a:pt x="f2" y="f6"/>
                </a:moveTo>
                <a:lnTo>
                  <a:pt x="f10" y="f6"/>
                </a:lnTo>
                <a:lnTo>
                  <a:pt x="f10" y="f11"/>
                </a:lnTo>
                <a:lnTo>
                  <a:pt x="f7" y="f11"/>
                </a:lnTo>
                <a:lnTo>
                  <a:pt x="f7" y="f4"/>
                </a:lnTo>
                <a:lnTo>
                  <a:pt x="f2" y="f4"/>
                </a:lnTo>
                <a:close/>
                <a:moveTo>
                  <a:pt x="f12" y="f2"/>
                </a:moveTo>
                <a:lnTo>
                  <a:pt x="f3" y="f13"/>
                </a:lnTo>
                <a:lnTo>
                  <a:pt x="f12" y="f13"/>
                </a:lnTo>
                <a:close/>
              </a:path>
            </a:pathLst>
          </a:custGeom>
          <a:solidFill>
            <a:srgbClr val="3282BE"/>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400" b="0" i="0" u="none" strike="noStrike" kern="1200" cap="none" spc="0" baseline="0">
              <a:solidFill>
                <a:srgbClr val="AE4500"/>
              </a:solidFill>
              <a:uFillTx/>
              <a:latin typeface="Arial"/>
              <a:ea typeface="굴림" pitchFamily="34"/>
            </a:endParaRPr>
          </a:p>
        </p:txBody>
      </p:sp>
      <p:sp>
        <p:nvSpPr>
          <p:cNvPr id="16" name="Oval 66">
            <a:extLst>
              <a:ext uri="{FF2B5EF4-FFF2-40B4-BE49-F238E27FC236}">
                <a16:creationId xmlns:a16="http://schemas.microsoft.com/office/drawing/2014/main" id="{289A12BE-5663-0C97-3560-31299F3E4EBB}"/>
              </a:ext>
            </a:extLst>
          </p:cNvPr>
          <p:cNvSpPr/>
          <p:nvPr/>
        </p:nvSpPr>
        <p:spPr>
          <a:xfrm rot="20700014">
            <a:off x="6137536" y="3634210"/>
            <a:ext cx="548676" cy="469992"/>
          </a:xfrm>
          <a:custGeom>
            <a:avLst/>
            <a:gdLst>
              <a:gd name="f0" fmla="val w"/>
              <a:gd name="f1" fmla="val h"/>
              <a:gd name="f2" fmla="val 0"/>
              <a:gd name="f3" fmla="val 2901316"/>
              <a:gd name="f4" fmla="val 2485205"/>
              <a:gd name="f5" fmla="val 8833"/>
              <a:gd name="f6" fmla="val 2885407"/>
              <a:gd name="f7" fmla="val 69738"/>
              <a:gd name="f8" fmla="val 2890344"/>
              <a:gd name="f9" fmla="val 71061"/>
              <a:gd name="f10" fmla="val 2331295"/>
              <a:gd name="f11" fmla="val 2157461"/>
              <a:gd name="f12" fmla="val 2322295"/>
              <a:gd name="f13" fmla="val 2155049"/>
              <a:gd name="f14" fmla="val 2311779"/>
              <a:gd name="f15" fmla="val 2339141"/>
              <a:gd name="f16" fmla="val 2127696"/>
              <a:gd name="f17" fmla="val 1902404"/>
              <a:gd name="f18" fmla="val 1669201"/>
              <a:gd name="f19" fmla="val 1480151"/>
              <a:gd name="f20" fmla="val 2328701"/>
              <a:gd name="f21" fmla="val 1480150"/>
              <a:gd name="f22" fmla="val 2135644"/>
              <a:gd name="f23" fmla="val 1942587"/>
              <a:gd name="f24" fmla="val 1669200"/>
              <a:gd name="f25" fmla="val 1786083"/>
              <a:gd name="f26" fmla="val 2026046"/>
              <a:gd name="f27" fmla="val 2137276"/>
              <a:gd name="f28" fmla="val 1830075"/>
              <a:gd name="f29" fmla="val 2213623"/>
              <a:gd name="f30" fmla="val 1901150"/>
              <a:gd name="f31" fmla="val 2586815"/>
              <a:gd name="f32" fmla="val 508378"/>
              <a:gd name="f33" fmla="val 1283297"/>
              <a:gd name="f34" fmla="val 847984"/>
              <a:gd name="f35" fmla="val 2132988"/>
              <a:gd name="f36" fmla="val 841776"/>
              <a:gd name="f37" fmla="val 2131324"/>
              <a:gd name="f38" fmla="val 829584"/>
              <a:gd name="f39" fmla="val 2314002"/>
              <a:gd name="f40" fmla="val 646295"/>
              <a:gd name="f41" fmla="val 2458448"/>
              <a:gd name="f42" fmla="val 422254"/>
              <a:gd name="f43" fmla="val 189051"/>
              <a:gd name="f44" fmla="val 1"/>
              <a:gd name="f45" fmla="val 2301944"/>
              <a:gd name="f46" fmla="val 2108887"/>
              <a:gd name="f47" fmla="val 1915830"/>
              <a:gd name="f48" fmla="val 1759326"/>
              <a:gd name="f49" fmla="val 422255"/>
              <a:gd name="f50" fmla="val 544771"/>
              <a:gd name="f51" fmla="val 655100"/>
              <a:gd name="f52" fmla="val 1802522"/>
              <a:gd name="f53" fmla="val 731465"/>
              <a:gd name="f54" fmla="val 1872378"/>
              <a:gd name="f55" fmla="val 1233167"/>
              <a:gd name="f56" fmla="val 1266129"/>
              <a:gd name="f57" fmla="*/ f0 1 2901316"/>
              <a:gd name="f58" fmla="*/ f1 1 2485205"/>
              <a:gd name="f59" fmla="val f2"/>
              <a:gd name="f60" fmla="val f3"/>
              <a:gd name="f61" fmla="val f4"/>
              <a:gd name="f62" fmla="+- f61 0 f59"/>
              <a:gd name="f63" fmla="+- f60 0 f59"/>
              <a:gd name="f64" fmla="*/ f63 1 2901316"/>
              <a:gd name="f65" fmla="*/ f62 1 2485205"/>
              <a:gd name="f66" fmla="*/ f59 1 f64"/>
              <a:gd name="f67" fmla="*/ f60 1 f64"/>
              <a:gd name="f68" fmla="*/ f59 1 f65"/>
              <a:gd name="f69" fmla="*/ f61 1 f65"/>
              <a:gd name="f70" fmla="*/ f66 f57 1"/>
              <a:gd name="f71" fmla="*/ f67 f57 1"/>
              <a:gd name="f72" fmla="*/ f69 f58 1"/>
              <a:gd name="f73" fmla="*/ f68 f58 1"/>
            </a:gdLst>
            <a:ahLst/>
            <a:cxnLst>
              <a:cxn ang="3cd4">
                <a:pos x="hc" y="t"/>
              </a:cxn>
              <a:cxn ang="0">
                <a:pos x="r" y="vc"/>
              </a:cxn>
              <a:cxn ang="cd4">
                <a:pos x="hc" y="b"/>
              </a:cxn>
              <a:cxn ang="cd2">
                <a:pos x="l" y="vc"/>
              </a:cxn>
            </a:cxnLst>
            <a:rect l="f70" t="f73" r="f71" b="f72"/>
            <a:pathLst>
              <a:path w="2901316" h="2485205">
                <a:moveTo>
                  <a:pt x="f3" y="f5"/>
                </a:moveTo>
                <a:lnTo>
                  <a:pt x="f6" y="f7"/>
                </a:lnTo>
                <a:lnTo>
                  <a:pt x="f8" y="f9"/>
                </a:lnTo>
                <a:lnTo>
                  <a:pt x="f10" y="f11"/>
                </a:lnTo>
                <a:lnTo>
                  <a:pt x="f12" y="f13"/>
                </a:lnTo>
                <a:cubicBezTo>
                  <a:pt x="f14" y="f15"/>
                  <a:pt x="f16" y="f4"/>
                  <a:pt x="f17" y="f4"/>
                </a:cubicBezTo>
                <a:cubicBezTo>
                  <a:pt x="f18" y="f4"/>
                  <a:pt x="f19" y="f20"/>
                  <a:pt x="f21" y="f22"/>
                </a:cubicBezTo>
                <a:cubicBezTo>
                  <a:pt x="f21" y="f23"/>
                  <a:pt x="f24" y="f25"/>
                  <a:pt x="f17" y="f25"/>
                </a:cubicBezTo>
                <a:cubicBezTo>
                  <a:pt x="f26" y="f25"/>
                  <a:pt x="f27" y="f28"/>
                  <a:pt x="f29" y="f30"/>
                </a:cubicBezTo>
                <a:lnTo>
                  <a:pt x="f31" y="f32"/>
                </a:lnTo>
                <a:lnTo>
                  <a:pt x="f33" y="f32"/>
                </a:lnTo>
                <a:lnTo>
                  <a:pt x="f34" y="f35"/>
                </a:lnTo>
                <a:lnTo>
                  <a:pt x="f36" y="f37"/>
                </a:lnTo>
                <a:cubicBezTo>
                  <a:pt x="f38" y="f39"/>
                  <a:pt x="f40" y="f41"/>
                  <a:pt x="f42" y="f41"/>
                </a:cubicBezTo>
                <a:cubicBezTo>
                  <a:pt x="f43" y="f41"/>
                  <a:pt x="f44" y="f45"/>
                  <a:pt x="f2" y="f46"/>
                </a:cubicBezTo>
                <a:cubicBezTo>
                  <a:pt x="f2" y="f47"/>
                  <a:pt x="f43" y="f48"/>
                  <a:pt x="f49" y="f48"/>
                </a:cubicBezTo>
                <a:cubicBezTo>
                  <a:pt x="f50" y="f48"/>
                  <a:pt x="f51" y="f52"/>
                  <a:pt x="f53" y="f54"/>
                </a:cubicBezTo>
                <a:lnTo>
                  <a:pt x="f55" y="f2"/>
                </a:lnTo>
                <a:lnTo>
                  <a:pt x="f56" y="f5"/>
                </a:lnTo>
                <a:close/>
              </a:path>
            </a:pathLst>
          </a:custGeom>
          <a:solidFill>
            <a:srgbClr val="3282BE"/>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400" b="0" i="0" u="none" strike="noStrike" kern="1200" cap="none" spc="0" baseline="0">
              <a:solidFill>
                <a:srgbClr val="AE4500"/>
              </a:solidFill>
              <a:uFillTx/>
              <a:latin typeface="Arial"/>
              <a:ea typeface="굴림" pitchFamily="34"/>
            </a:endParaRPr>
          </a:p>
        </p:txBody>
      </p:sp>
      <p:sp>
        <p:nvSpPr>
          <p:cNvPr id="17" name="Rectangle 9">
            <a:extLst>
              <a:ext uri="{FF2B5EF4-FFF2-40B4-BE49-F238E27FC236}">
                <a16:creationId xmlns:a16="http://schemas.microsoft.com/office/drawing/2014/main" id="{B94E30B6-C378-69A6-B087-C9AFE8B4D3BD}"/>
              </a:ext>
            </a:extLst>
          </p:cNvPr>
          <p:cNvSpPr/>
          <p:nvPr/>
        </p:nvSpPr>
        <p:spPr>
          <a:xfrm>
            <a:off x="4401171" y="3545247"/>
            <a:ext cx="527334" cy="493629"/>
          </a:xfrm>
          <a:custGeom>
            <a:avLst/>
            <a:gdLst>
              <a:gd name="f0" fmla="val 10800000"/>
              <a:gd name="f1" fmla="val 5400000"/>
              <a:gd name="f2" fmla="val 180"/>
              <a:gd name="f3" fmla="val w"/>
              <a:gd name="f4" fmla="val h"/>
              <a:gd name="f5" fmla="val 0"/>
              <a:gd name="f6" fmla="val 3239999"/>
              <a:gd name="f7" fmla="val 3032924"/>
              <a:gd name="f8" fmla="val 1576606"/>
              <a:gd name="f9" fmla="val 2778202"/>
              <a:gd name="f10" fmla="val 2778795"/>
              <a:gd name="f11" fmla="val 1663394"/>
              <a:gd name="f12" fmla="val 2792670"/>
              <a:gd name="f13" fmla="val 2776423"/>
              <a:gd name="f14" fmla="val 2185083"/>
              <a:gd name="f15" fmla="val 2605634"/>
              <a:gd name="f16" fmla="val 2444552"/>
              <a:gd name="f17" fmla="val 2500589"/>
              <a:gd name="f18" fmla="val 2991331"/>
              <a:gd name="f19" fmla="val 2709748"/>
              <a:gd name="f20" fmla="val 3000856"/>
              <a:gd name="f21" fmla="val 526981"/>
              <a:gd name="f22" fmla="val 2855082"/>
              <a:gd name="f23" fmla="val 2857178"/>
              <a:gd name="f24" fmla="val 1175360"/>
              <a:gd name="f25" fmla="val 2859273"/>
              <a:gd name="f26" fmla="val 1823738"/>
              <a:gd name="f27" fmla="val 2861369"/>
              <a:gd name="f28" fmla="val 2472117"/>
              <a:gd name="f29" fmla="val 2483869"/>
              <a:gd name="f30" fmla="val 2318121"/>
              <a:gd name="f31" fmla="val 2052449"/>
              <a:gd name="f32" fmla="val 2439541"/>
              <a:gd name="f33" fmla="val 2765302"/>
              <a:gd name="f34" fmla="val 430441"/>
              <a:gd name="f35" fmla="val 402054"/>
              <a:gd name="f36" fmla="val 1896442"/>
              <a:gd name="f37" fmla="val 149589"/>
              <a:gd name="f38" fmla="val 2115835"/>
              <a:gd name="f39" fmla="val 2106"/>
              <a:gd name="f40" fmla="val 2406065"/>
              <a:gd name="f41" fmla="val 22"/>
              <a:gd name="f42" fmla="val 2537987"/>
              <a:gd name="f43" fmla="val -925"/>
              <a:gd name="f44" fmla="val 2684544"/>
              <a:gd name="f45" fmla="val 28169"/>
              <a:gd name="f46" fmla="val 2853673"/>
              <a:gd name="f47" fmla="val 91100"/>
              <a:gd name="f48" fmla="val 2854039"/>
              <a:gd name="f49" fmla="val 204214"/>
              <a:gd name="f50" fmla="val 2854404"/>
              <a:gd name="f51" fmla="val 317327"/>
              <a:gd name="f52" fmla="val 2854770"/>
              <a:gd name="f53" fmla="val 3120669"/>
              <a:gd name="f54" fmla="val 428517"/>
              <a:gd name="f55" fmla="val 738345"/>
              <a:gd name="f56" fmla="val 102477"/>
              <a:gd name="f57" fmla="val 385229"/>
              <a:gd name="f58" fmla="val 385595"/>
              <a:gd name="f59" fmla="val 385960"/>
              <a:gd name="f60" fmla="val 386326"/>
              <a:gd name="f61" fmla="val 555455"/>
              <a:gd name="f62" fmla="val 702013"/>
              <a:gd name="f63" fmla="val 833935"/>
              <a:gd name="f64" fmla="val 1124164"/>
              <a:gd name="f65" fmla="val 1343558"/>
              <a:gd name="f66" fmla="val 1187550"/>
              <a:gd name="f67" fmla="val 756130"/>
              <a:gd name="f68" fmla="val 378630"/>
              <a:gd name="f69" fmla="val 384918"/>
              <a:gd name="f70" fmla="val 239143"/>
              <a:gd name="f71" fmla="val 229618"/>
              <a:gd name="f72" fmla="val 2690698"/>
              <a:gd name="f73" fmla="val 773243"/>
              <a:gd name="f74" fmla="val 2466244"/>
              <a:gd name="f75" fmla="val 1081748"/>
              <a:gd name="f76" fmla="val 2626096"/>
              <a:gd name="f77" fmla="+- 0 0 -90"/>
              <a:gd name="f78" fmla="*/ f3 1 3239999"/>
              <a:gd name="f79" fmla="*/ f4 1 3032924"/>
              <a:gd name="f80" fmla="val f5"/>
              <a:gd name="f81" fmla="val f6"/>
              <a:gd name="f82" fmla="val f7"/>
              <a:gd name="f83" fmla="*/ f77 f0 1"/>
              <a:gd name="f84" fmla="+- f82 0 f80"/>
              <a:gd name="f85" fmla="+- f81 0 f80"/>
              <a:gd name="f86" fmla="*/ f83 1 f2"/>
              <a:gd name="f87" fmla="*/ f85 1 3239999"/>
              <a:gd name="f88" fmla="*/ f84 1 3032924"/>
              <a:gd name="f89" fmla="*/ 833935 f85 1"/>
              <a:gd name="f90" fmla="*/ 22 f84 1"/>
              <a:gd name="f91" fmla="*/ 1576606 f85 1"/>
              <a:gd name="f92" fmla="*/ 402054 f84 1"/>
              <a:gd name="f93" fmla="*/ 430441 f84 1"/>
              <a:gd name="f94" fmla="*/ 526981 f84 1"/>
              <a:gd name="f95" fmla="*/ 2765302 f84 1"/>
              <a:gd name="f96" fmla="*/ 378630 f85 1"/>
              <a:gd name="f97" fmla="*/ 2472117 f84 1"/>
              <a:gd name="f98" fmla="*/ 384918 f85 1"/>
              <a:gd name="f99" fmla="*/ 239143 f85 1"/>
              <a:gd name="f100" fmla="*/ 2776423 f84 1"/>
              <a:gd name="f101" fmla="*/ 2778202 f84 1"/>
              <a:gd name="f102" fmla="*/ 1663394 f85 1"/>
              <a:gd name="f103" fmla="*/ 3000856 f85 1"/>
              <a:gd name="f104" fmla="*/ 2855082 f85 1"/>
              <a:gd name="f105" fmla="*/ 2861369 f85 1"/>
              <a:gd name="f106" fmla="*/ 2406065 f85 1"/>
              <a:gd name="f107" fmla="*/ 2853673 f85 1"/>
              <a:gd name="f108" fmla="*/ 91100 f84 1"/>
              <a:gd name="f109" fmla="*/ 2854770 f85 1"/>
              <a:gd name="f110" fmla="*/ 3120669 f85 1"/>
              <a:gd name="f111" fmla="*/ 428517 f84 1"/>
              <a:gd name="f112" fmla="*/ 738345 f84 1"/>
              <a:gd name="f113" fmla="*/ 3239999 f85 1"/>
              <a:gd name="f114" fmla="*/ 3032924 f84 1"/>
              <a:gd name="f115" fmla="*/ 0 f85 1"/>
              <a:gd name="f116" fmla="*/ 102477 f85 1"/>
              <a:gd name="f117" fmla="*/ 385229 f85 1"/>
              <a:gd name="f118" fmla="*/ 386326 f85 1"/>
              <a:gd name="f119" fmla="*/ 229618 f85 1"/>
              <a:gd name="f120" fmla="*/ 2690698 f84 1"/>
              <a:gd name="f121" fmla="*/ 2991331 f85 1"/>
              <a:gd name="f122" fmla="*/ 2709748 f84 1"/>
              <a:gd name="f123" fmla="+- f86 0 f1"/>
              <a:gd name="f124" fmla="*/ f89 1 3239999"/>
              <a:gd name="f125" fmla="*/ f90 1 3032924"/>
              <a:gd name="f126" fmla="*/ f91 1 3239999"/>
              <a:gd name="f127" fmla="*/ f92 1 3032924"/>
              <a:gd name="f128" fmla="*/ f93 1 3032924"/>
              <a:gd name="f129" fmla="*/ f94 1 3032924"/>
              <a:gd name="f130" fmla="*/ f95 1 3032924"/>
              <a:gd name="f131" fmla="*/ f96 1 3239999"/>
              <a:gd name="f132" fmla="*/ f97 1 3032924"/>
              <a:gd name="f133" fmla="*/ f98 1 3239999"/>
              <a:gd name="f134" fmla="*/ f99 1 3239999"/>
              <a:gd name="f135" fmla="*/ f100 1 3032924"/>
              <a:gd name="f136" fmla="*/ f101 1 3032924"/>
              <a:gd name="f137" fmla="*/ f102 1 3239999"/>
              <a:gd name="f138" fmla="*/ f103 1 3239999"/>
              <a:gd name="f139" fmla="*/ f104 1 3239999"/>
              <a:gd name="f140" fmla="*/ f105 1 3239999"/>
              <a:gd name="f141" fmla="*/ f106 1 3239999"/>
              <a:gd name="f142" fmla="*/ f107 1 3239999"/>
              <a:gd name="f143" fmla="*/ f108 1 3032924"/>
              <a:gd name="f144" fmla="*/ f109 1 3239999"/>
              <a:gd name="f145" fmla="*/ f110 1 3239999"/>
              <a:gd name="f146" fmla="*/ f111 1 3032924"/>
              <a:gd name="f147" fmla="*/ f112 1 3032924"/>
              <a:gd name="f148" fmla="*/ f113 1 3239999"/>
              <a:gd name="f149" fmla="*/ f114 1 3032924"/>
              <a:gd name="f150" fmla="*/ f115 1 3239999"/>
              <a:gd name="f151" fmla="*/ f116 1 3239999"/>
              <a:gd name="f152" fmla="*/ f117 1 3239999"/>
              <a:gd name="f153" fmla="*/ f118 1 3239999"/>
              <a:gd name="f154" fmla="*/ f119 1 3239999"/>
              <a:gd name="f155" fmla="*/ f120 1 3032924"/>
              <a:gd name="f156" fmla="*/ f121 1 3239999"/>
              <a:gd name="f157" fmla="*/ f122 1 3032924"/>
              <a:gd name="f158" fmla="*/ f80 1 f87"/>
              <a:gd name="f159" fmla="*/ f81 1 f87"/>
              <a:gd name="f160" fmla="*/ f80 1 f88"/>
              <a:gd name="f161" fmla="*/ f82 1 f88"/>
              <a:gd name="f162" fmla="*/ f126 1 f87"/>
              <a:gd name="f163" fmla="*/ f136 1 f88"/>
              <a:gd name="f164" fmla="*/ f137 1 f87"/>
              <a:gd name="f165" fmla="*/ f135 1 f88"/>
              <a:gd name="f166" fmla="*/ f156 1 f87"/>
              <a:gd name="f167" fmla="*/ f157 1 f88"/>
              <a:gd name="f168" fmla="*/ f138 1 f87"/>
              <a:gd name="f169" fmla="*/ f129 1 f88"/>
              <a:gd name="f170" fmla="*/ f139 1 f87"/>
              <a:gd name="f171" fmla="*/ f140 1 f87"/>
              <a:gd name="f172" fmla="*/ f132 1 f88"/>
              <a:gd name="f173" fmla="*/ f130 1 f88"/>
              <a:gd name="f174" fmla="*/ f128 1 f88"/>
              <a:gd name="f175" fmla="*/ f127 1 f88"/>
              <a:gd name="f176" fmla="*/ f141 1 f87"/>
              <a:gd name="f177" fmla="*/ f125 1 f88"/>
              <a:gd name="f178" fmla="*/ f142 1 f87"/>
              <a:gd name="f179" fmla="*/ f143 1 f88"/>
              <a:gd name="f180" fmla="*/ f144 1 f87"/>
              <a:gd name="f181" fmla="*/ f145 1 f87"/>
              <a:gd name="f182" fmla="*/ f146 1 f88"/>
              <a:gd name="f183" fmla="*/ f147 1 f88"/>
              <a:gd name="f184" fmla="*/ f148 1 f87"/>
              <a:gd name="f185" fmla="*/ f149 1 f88"/>
              <a:gd name="f186" fmla="*/ f150 1 f87"/>
              <a:gd name="f187" fmla="*/ f151 1 f87"/>
              <a:gd name="f188" fmla="*/ f152 1 f87"/>
              <a:gd name="f189" fmla="*/ f153 1 f87"/>
              <a:gd name="f190" fmla="*/ f124 1 f87"/>
              <a:gd name="f191" fmla="*/ f131 1 f87"/>
              <a:gd name="f192" fmla="*/ f133 1 f87"/>
              <a:gd name="f193" fmla="*/ f134 1 f87"/>
              <a:gd name="f194" fmla="*/ f154 1 f87"/>
              <a:gd name="f195" fmla="*/ f155 1 f88"/>
              <a:gd name="f196" fmla="*/ f158 f78 1"/>
              <a:gd name="f197" fmla="*/ f159 f78 1"/>
              <a:gd name="f198" fmla="*/ f161 f79 1"/>
              <a:gd name="f199" fmla="*/ f160 f79 1"/>
              <a:gd name="f200" fmla="*/ f162 f78 1"/>
              <a:gd name="f201" fmla="*/ f163 f79 1"/>
              <a:gd name="f202" fmla="*/ f164 f78 1"/>
              <a:gd name="f203" fmla="*/ f165 f79 1"/>
              <a:gd name="f204" fmla="*/ f166 f78 1"/>
              <a:gd name="f205" fmla="*/ f167 f79 1"/>
              <a:gd name="f206" fmla="*/ f168 f78 1"/>
              <a:gd name="f207" fmla="*/ f169 f79 1"/>
              <a:gd name="f208" fmla="*/ f170 f78 1"/>
              <a:gd name="f209" fmla="*/ f171 f78 1"/>
              <a:gd name="f210" fmla="*/ f172 f79 1"/>
              <a:gd name="f211" fmla="*/ f173 f79 1"/>
              <a:gd name="f212" fmla="*/ f174 f79 1"/>
              <a:gd name="f213" fmla="*/ f175 f79 1"/>
              <a:gd name="f214" fmla="*/ f176 f78 1"/>
              <a:gd name="f215" fmla="*/ f177 f79 1"/>
              <a:gd name="f216" fmla="*/ f178 f78 1"/>
              <a:gd name="f217" fmla="*/ f179 f79 1"/>
              <a:gd name="f218" fmla="*/ f180 f78 1"/>
              <a:gd name="f219" fmla="*/ f181 f78 1"/>
              <a:gd name="f220" fmla="*/ f182 f79 1"/>
              <a:gd name="f221" fmla="*/ f183 f79 1"/>
              <a:gd name="f222" fmla="*/ f184 f78 1"/>
              <a:gd name="f223" fmla="*/ f185 f79 1"/>
              <a:gd name="f224" fmla="*/ f186 f78 1"/>
              <a:gd name="f225" fmla="*/ f187 f78 1"/>
              <a:gd name="f226" fmla="*/ f188 f78 1"/>
              <a:gd name="f227" fmla="*/ f189 f78 1"/>
              <a:gd name="f228" fmla="*/ f190 f78 1"/>
              <a:gd name="f229" fmla="*/ f191 f78 1"/>
              <a:gd name="f230" fmla="*/ f192 f78 1"/>
              <a:gd name="f231" fmla="*/ f193 f78 1"/>
              <a:gd name="f232" fmla="*/ f194 f78 1"/>
              <a:gd name="f233" fmla="*/ f195 f79 1"/>
            </a:gdLst>
            <a:ahLst/>
            <a:cxnLst>
              <a:cxn ang="3cd4">
                <a:pos x="hc" y="t"/>
              </a:cxn>
              <a:cxn ang="0">
                <a:pos x="r" y="vc"/>
              </a:cxn>
              <a:cxn ang="cd4">
                <a:pos x="hc" y="b"/>
              </a:cxn>
              <a:cxn ang="cd2">
                <a:pos x="l" y="vc"/>
              </a:cxn>
              <a:cxn ang="f123">
                <a:pos x="f200" y="f201"/>
              </a:cxn>
              <a:cxn ang="f123">
                <a:pos x="f202" y="f201"/>
              </a:cxn>
              <a:cxn ang="f123">
                <a:pos x="f202" y="f203"/>
              </a:cxn>
              <a:cxn ang="f123">
                <a:pos x="f204" y="f205"/>
              </a:cxn>
              <a:cxn ang="f123">
                <a:pos x="f206" y="f207"/>
              </a:cxn>
              <a:cxn ang="f123">
                <a:pos x="f208" y="f207"/>
              </a:cxn>
              <a:cxn ang="f123">
                <a:pos x="f209" y="f210"/>
              </a:cxn>
              <a:cxn ang="f123">
                <a:pos x="f202" y="f211"/>
              </a:cxn>
              <a:cxn ang="f123">
                <a:pos x="f202" y="f207"/>
              </a:cxn>
              <a:cxn ang="f123">
                <a:pos x="f202" y="f212"/>
              </a:cxn>
              <a:cxn ang="f123">
                <a:pos x="f202" y="f213"/>
              </a:cxn>
              <a:cxn ang="f123">
                <a:pos x="f214" y="f215"/>
              </a:cxn>
              <a:cxn ang="f123">
                <a:pos x="f216" y="f217"/>
              </a:cxn>
              <a:cxn ang="f123">
                <a:pos x="f218" y="f212"/>
              </a:cxn>
              <a:cxn ang="f123">
                <a:pos x="f219" y="f220"/>
              </a:cxn>
              <a:cxn ang="f123">
                <a:pos x="f219" y="f221"/>
              </a:cxn>
              <a:cxn ang="f123">
                <a:pos x="f222" y="f221"/>
              </a:cxn>
              <a:cxn ang="f123">
                <a:pos x="f222" y="f223"/>
              </a:cxn>
              <a:cxn ang="f123">
                <a:pos x="f224" y="f223"/>
              </a:cxn>
              <a:cxn ang="f123">
                <a:pos x="f224" y="f221"/>
              </a:cxn>
              <a:cxn ang="f123">
                <a:pos x="f225" y="f221"/>
              </a:cxn>
              <a:cxn ang="f123">
                <a:pos x="f225" y="f220"/>
              </a:cxn>
              <a:cxn ang="f123">
                <a:pos x="f226" y="f212"/>
              </a:cxn>
              <a:cxn ang="f123">
                <a:pos x="f227" y="f217"/>
              </a:cxn>
              <a:cxn ang="f123">
                <a:pos x="f228" y="f215"/>
              </a:cxn>
              <a:cxn ang="f123">
                <a:pos x="f200" y="f213"/>
              </a:cxn>
              <a:cxn ang="f123">
                <a:pos x="f200" y="f212"/>
              </a:cxn>
              <a:cxn ang="f123">
                <a:pos x="f200" y="f207"/>
              </a:cxn>
              <a:cxn ang="f123">
                <a:pos x="f200" y="f211"/>
              </a:cxn>
              <a:cxn ang="f123">
                <a:pos x="f229" y="f210"/>
              </a:cxn>
              <a:cxn ang="f123">
                <a:pos x="f230" y="f207"/>
              </a:cxn>
              <a:cxn ang="f123">
                <a:pos x="f231" y="f207"/>
              </a:cxn>
              <a:cxn ang="f123">
                <a:pos x="f232" y="f233"/>
              </a:cxn>
              <a:cxn ang="f123">
                <a:pos x="f200" y="f203"/>
              </a:cxn>
            </a:cxnLst>
            <a:rect l="f196" t="f199" r="f197" b="f198"/>
            <a:pathLst>
              <a:path w="3239999" h="3032924">
                <a:moveTo>
                  <a:pt x="f8" y="f9"/>
                </a:moveTo>
                <a:cubicBezTo>
                  <a:pt x="f8" y="f10"/>
                  <a:pt x="f11" y="f12"/>
                  <a:pt x="f11" y="f9"/>
                </a:cubicBezTo>
                <a:lnTo>
                  <a:pt x="f11" y="f13"/>
                </a:lnTo>
                <a:cubicBezTo>
                  <a:pt x="f14" y="f15"/>
                  <a:pt x="f16" y="f17"/>
                  <a:pt x="f18" y="f19"/>
                </a:cubicBezTo>
                <a:lnTo>
                  <a:pt x="f20" y="f21"/>
                </a:lnTo>
                <a:lnTo>
                  <a:pt x="f22" y="f21"/>
                </a:lnTo>
                <a:cubicBezTo>
                  <a:pt x="f23" y="f24"/>
                  <a:pt x="f25" y="f26"/>
                  <a:pt x="f27" y="f28"/>
                </a:cubicBezTo>
                <a:cubicBezTo>
                  <a:pt x="f29" y="f30"/>
                  <a:pt x="f31" y="f32"/>
                  <a:pt x="f11" y="f33"/>
                </a:cubicBezTo>
                <a:lnTo>
                  <a:pt x="f11" y="f21"/>
                </a:lnTo>
                <a:lnTo>
                  <a:pt x="f11" y="f34"/>
                </a:lnTo>
                <a:lnTo>
                  <a:pt x="f11" y="f35"/>
                </a:lnTo>
                <a:cubicBezTo>
                  <a:pt x="f36" y="f37"/>
                  <a:pt x="f38" y="f39"/>
                  <a:pt x="f40" y="f41"/>
                </a:cubicBezTo>
                <a:cubicBezTo>
                  <a:pt x="f42" y="f43"/>
                  <a:pt x="f44" y="f45"/>
                  <a:pt x="f46" y="f47"/>
                </a:cubicBezTo>
                <a:cubicBezTo>
                  <a:pt x="f48" y="f49"/>
                  <a:pt x="f50" y="f51"/>
                  <a:pt x="f52" y="f34"/>
                </a:cubicBezTo>
                <a:lnTo>
                  <a:pt x="f53" y="f54"/>
                </a:lnTo>
                <a:lnTo>
                  <a:pt x="f53" y="f55"/>
                </a:lnTo>
                <a:lnTo>
                  <a:pt x="f6" y="f55"/>
                </a:lnTo>
                <a:lnTo>
                  <a:pt x="f6" y="f7"/>
                </a:lnTo>
                <a:lnTo>
                  <a:pt x="f5" y="f7"/>
                </a:lnTo>
                <a:lnTo>
                  <a:pt x="f5" y="f55"/>
                </a:lnTo>
                <a:lnTo>
                  <a:pt x="f56" y="f55"/>
                </a:lnTo>
                <a:lnTo>
                  <a:pt x="f56" y="f54"/>
                </a:lnTo>
                <a:lnTo>
                  <a:pt x="f57" y="f34"/>
                </a:lnTo>
                <a:cubicBezTo>
                  <a:pt x="f58" y="f51"/>
                  <a:pt x="f59" y="f49"/>
                  <a:pt x="f60" y="f47"/>
                </a:cubicBezTo>
                <a:cubicBezTo>
                  <a:pt x="f61" y="f45"/>
                  <a:pt x="f62" y="f43"/>
                  <a:pt x="f63" y="f41"/>
                </a:cubicBezTo>
                <a:cubicBezTo>
                  <a:pt x="f64" y="f39"/>
                  <a:pt x="f65" y="f37"/>
                  <a:pt x="f8" y="f35"/>
                </a:cubicBezTo>
                <a:lnTo>
                  <a:pt x="f8" y="f34"/>
                </a:lnTo>
                <a:lnTo>
                  <a:pt x="f8" y="f21"/>
                </a:lnTo>
                <a:lnTo>
                  <a:pt x="f8" y="f33"/>
                </a:lnTo>
                <a:cubicBezTo>
                  <a:pt x="f66" y="f32"/>
                  <a:pt x="f67" y="f30"/>
                  <a:pt x="f68" y="f28"/>
                </a:cubicBezTo>
                <a:lnTo>
                  <a:pt x="f69" y="f21"/>
                </a:lnTo>
                <a:lnTo>
                  <a:pt x="f70" y="f21"/>
                </a:lnTo>
                <a:lnTo>
                  <a:pt x="f71" y="f72"/>
                </a:lnTo>
                <a:cubicBezTo>
                  <a:pt x="f73" y="f74"/>
                  <a:pt x="f75" y="f76"/>
                  <a:pt x="f8" y="f13"/>
                </a:cubicBezTo>
              </a:path>
            </a:pathLst>
          </a:custGeom>
          <a:no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400" b="0" i="0" u="none" strike="noStrike" kern="1200" cap="none" spc="0" baseline="0">
              <a:solidFill>
                <a:srgbClr val="AE4500"/>
              </a:solidFill>
              <a:uFillTx/>
              <a:latin typeface="Arial"/>
              <a:ea typeface="굴림" pitchFamily="34"/>
            </a:endParaRPr>
          </a:p>
        </p:txBody>
      </p:sp>
      <p:sp>
        <p:nvSpPr>
          <p:cNvPr id="18" name="Frame 17">
            <a:extLst>
              <a:ext uri="{FF2B5EF4-FFF2-40B4-BE49-F238E27FC236}">
                <a16:creationId xmlns:a16="http://schemas.microsoft.com/office/drawing/2014/main" id="{22439B69-0F86-AD94-DB13-88852A88DA30}"/>
              </a:ext>
            </a:extLst>
          </p:cNvPr>
          <p:cNvSpPr/>
          <p:nvPr/>
        </p:nvSpPr>
        <p:spPr>
          <a:xfrm>
            <a:off x="4376236" y="4613422"/>
            <a:ext cx="508150" cy="508150"/>
          </a:xfrm>
          <a:custGeom>
            <a:avLst/>
            <a:gdLst>
              <a:gd name="f0" fmla="val w"/>
              <a:gd name="f1" fmla="val h"/>
              <a:gd name="f2" fmla="val 0"/>
              <a:gd name="f3" fmla="val 3240000"/>
              <a:gd name="f4" fmla="val 415456"/>
              <a:gd name="f5" fmla="val 380544"/>
              <a:gd name="f6" fmla="val 385333"/>
              <a:gd name="f7" fmla="val 2854667"/>
              <a:gd name="f8" fmla="val 1529120"/>
              <a:gd name="f9" fmla="val 1267123"/>
              <a:gd name="f10" fmla="val 2430711"/>
              <a:gd name="f11" fmla="val 997530"/>
              <a:gd name="f12" fmla="val 1721825"/>
              <a:gd name="f13" fmla="val 436017"/>
              <a:gd name="f14" fmla="val 1672600"/>
              <a:gd name="f15" fmla="val 600235"/>
              <a:gd name="f16" fmla="val 1185112"/>
              <a:gd name="f17" fmla="val 1132790"/>
              <a:gd name="f18" fmla="val 1359573"/>
              <a:gd name="f19" fmla="val 1278822"/>
              <a:gd name="f20" fmla="val 1550851"/>
              <a:gd name="f21" fmla="val 1544730"/>
              <a:gd name="f22" fmla="val 1923929"/>
              <a:gd name="f23" fmla="val 1789452"/>
              <a:gd name="f24" fmla="val 1379400"/>
              <a:gd name="f25" fmla="val 1927092"/>
              <a:gd name="f26" fmla="val 1088696"/>
              <a:gd name="f27" fmla="val 2233403"/>
              <a:gd name="f28" fmla="val 596568"/>
              <a:gd name="f29" fmla="val 2770666"/>
              <a:gd name="f30" fmla="val 2331495"/>
              <a:gd name="f31" fmla="val 1220469"/>
              <a:gd name="f32" fmla="val 1907612"/>
              <a:gd name="f33" fmla="val 2113878"/>
              <a:gd name="f34" fmla="val 1578489"/>
              <a:gd name="f35" fmla="val 2858395"/>
              <a:gd name="f36" fmla="*/ f0 1 3240000"/>
              <a:gd name="f37" fmla="*/ f1 1 3240000"/>
              <a:gd name="f38" fmla="val f2"/>
              <a:gd name="f39" fmla="val f3"/>
              <a:gd name="f40" fmla="+- f39 0 f38"/>
              <a:gd name="f41" fmla="*/ f40 1 3240000"/>
              <a:gd name="f42" fmla="*/ f38 1 f41"/>
              <a:gd name="f43" fmla="*/ f39 1 f41"/>
              <a:gd name="f44" fmla="*/ f42 f36 1"/>
              <a:gd name="f45" fmla="*/ f43 f36 1"/>
              <a:gd name="f46" fmla="*/ f43 f37 1"/>
              <a:gd name="f47" fmla="*/ f42 f37 1"/>
            </a:gdLst>
            <a:ahLst/>
            <a:cxnLst>
              <a:cxn ang="3cd4">
                <a:pos x="hc" y="t"/>
              </a:cxn>
              <a:cxn ang="0">
                <a:pos x="r" y="vc"/>
              </a:cxn>
              <a:cxn ang="cd4">
                <a:pos x="hc" y="b"/>
              </a:cxn>
              <a:cxn ang="cd2">
                <a:pos x="l" y="vc"/>
              </a:cxn>
            </a:cxnLst>
            <a:rect l="f44" t="f47" r="f45" b="f46"/>
            <a:pathLst>
              <a:path w="3240000" h="3240000">
                <a:moveTo>
                  <a:pt x="f4" y="f5"/>
                </a:moveTo>
                <a:lnTo>
                  <a:pt x="f4" y="f6"/>
                </a:lnTo>
                <a:lnTo>
                  <a:pt x="f6" y="f6"/>
                </a:lnTo>
                <a:lnTo>
                  <a:pt x="f6" y="f7"/>
                </a:lnTo>
                <a:lnTo>
                  <a:pt x="f8" y="f7"/>
                </a:lnTo>
                <a:cubicBezTo>
                  <a:pt x="f9" y="f10"/>
                  <a:pt x="f11" y="f12"/>
                  <a:pt x="f13" y="f14"/>
                </a:cubicBezTo>
                <a:lnTo>
                  <a:pt x="f15" y="f16"/>
                </a:lnTo>
                <a:cubicBezTo>
                  <a:pt x="f17" y="f18"/>
                  <a:pt x="f19" y="f20"/>
                  <a:pt x="f21" y="f22"/>
                </a:cubicBezTo>
                <a:cubicBezTo>
                  <a:pt x="f23" y="f24"/>
                  <a:pt x="f25" y="f26"/>
                  <a:pt x="f27" y="f28"/>
                </a:cubicBezTo>
                <a:lnTo>
                  <a:pt x="f29" y="f28"/>
                </a:lnTo>
                <a:cubicBezTo>
                  <a:pt x="f30" y="f31"/>
                  <a:pt x="f32" y="f33"/>
                  <a:pt x="f34" y="f7"/>
                </a:cubicBezTo>
                <a:lnTo>
                  <a:pt x="f7" y="f7"/>
                </a:lnTo>
                <a:lnTo>
                  <a:pt x="f7" y="f28"/>
                </a:lnTo>
                <a:lnTo>
                  <a:pt x="f35" y="f28"/>
                </a:lnTo>
                <a:lnTo>
                  <a:pt x="f35" y="f5"/>
                </a:lnTo>
                <a:close/>
                <a:moveTo>
                  <a:pt x="f2" y="f2"/>
                </a:moveTo>
                <a:lnTo>
                  <a:pt x="f3" y="f2"/>
                </a:lnTo>
                <a:lnTo>
                  <a:pt x="f3" y="f3"/>
                </a:lnTo>
                <a:lnTo>
                  <a:pt x="f2" y="f3"/>
                </a:lnTo>
                <a:close/>
              </a:path>
            </a:pathLst>
          </a:custGeom>
          <a:solidFill>
            <a:srgbClr val="3282BE"/>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400" b="0" i="0" u="none" strike="noStrike" kern="1200" cap="none" spc="0" baseline="0">
              <a:solidFill>
                <a:srgbClr val="AE4500"/>
              </a:solidFill>
              <a:uFillTx/>
              <a:latin typeface="Arial"/>
              <a:ea typeface="굴림" pitchFamily="34"/>
            </a:endParaRPr>
          </a:p>
        </p:txBody>
      </p:sp>
      <p:sp>
        <p:nvSpPr>
          <p:cNvPr id="19" name="Teardrop 1">
            <a:extLst>
              <a:ext uri="{FF2B5EF4-FFF2-40B4-BE49-F238E27FC236}">
                <a16:creationId xmlns:a16="http://schemas.microsoft.com/office/drawing/2014/main" id="{4D927E86-3102-5CAC-0CC5-B5EDD23CDB1B}"/>
              </a:ext>
            </a:extLst>
          </p:cNvPr>
          <p:cNvSpPr/>
          <p:nvPr/>
        </p:nvSpPr>
        <p:spPr>
          <a:xfrm rot="18805987">
            <a:off x="10126699" y="1539355"/>
            <a:ext cx="551840" cy="546088"/>
          </a:xfrm>
          <a:custGeom>
            <a:avLst/>
            <a:gdLst>
              <a:gd name="f0" fmla="val w"/>
              <a:gd name="f1" fmla="val h"/>
              <a:gd name="f2" fmla="val 0"/>
              <a:gd name="f3" fmla="val 1807241"/>
              <a:gd name="f4" fmla="val 1788383"/>
              <a:gd name="f5" fmla="val 712876"/>
              <a:gd name="f6" fmla="val 1117592"/>
              <a:gd name="f7" fmla="val 771173"/>
              <a:gd name="f8" fmla="val 1181828"/>
              <a:gd name="f9" fmla="val 811089"/>
              <a:gd name="f10" fmla="val 1255910"/>
              <a:gd name="f11" fmla="val 847925"/>
              <a:gd name="f12" fmla="val 1348018"/>
              <a:gd name="f13" fmla="val 814544"/>
              <a:gd name="f14" fmla="val 1418896"/>
              <a:gd name="f15" fmla="val 753893"/>
              <a:gd name="f16" fmla="val 1474052"/>
              <a:gd name="f17" fmla="val 679064"/>
              <a:gd name="f18" fmla="val 1498332"/>
              <a:gd name="f19" fmla="val 308226"/>
              <a:gd name="f20" fmla="val 1106637"/>
              <a:gd name="f21" fmla="val 336560"/>
              <a:gd name="f22" fmla="val 1033247"/>
              <a:gd name="f23" fmla="val 394949"/>
              <a:gd name="f24" fmla="val 975701"/>
              <a:gd name="f25" fmla="val 467546"/>
              <a:gd name="f26" fmla="val 946245"/>
              <a:gd name="f27" fmla="val 577903"/>
              <a:gd name="f28" fmla="val 998968"/>
              <a:gd name="f29" fmla="val 654580"/>
              <a:gd name="f30" fmla="val 1053357"/>
              <a:gd name="f31" fmla="val 1038527"/>
              <a:gd name="f32" fmla="val 398886"/>
              <a:gd name="f33" fmla="val 1405560"/>
              <a:gd name="f34" fmla="val 786562"/>
              <a:gd name="f35" fmla="val 1374476"/>
              <a:gd name="f36" fmla="val 799049"/>
              <a:gd name="f37" fmla="val 1340402"/>
              <a:gd name="f38" fmla="val 804299"/>
              <a:gd name="f39" fmla="val 1305054"/>
              <a:gd name="f40" fmla="val 803332"/>
              <a:gd name="f41" fmla="val 1008167"/>
              <a:gd name="f42" fmla="val 795212"/>
              <a:gd name="f43" fmla="val 1016288"/>
              <a:gd name="f44" fmla="val 498325"/>
              <a:gd name="f45" fmla="val 1017255"/>
              <a:gd name="f46" fmla="val 462976"/>
              <a:gd name="f47" fmla="val 1024360"/>
              <a:gd name="f48" fmla="val 429240"/>
              <a:gd name="f49" fmla="val 1097925"/>
              <a:gd name="f50" fmla="val 218888"/>
              <a:gd name="f51" fmla="val 992582"/>
              <a:gd name="f52" fmla="val 279303"/>
              <a:gd name="f53" fmla="val 921871"/>
              <a:gd name="f54" fmla="val 392886"/>
              <a:gd name="f55" fmla="val 921053"/>
              <a:gd name="f56" fmla="val 523256"/>
              <a:gd name="f57" fmla="val 919136"/>
              <a:gd name="f58" fmla="val 828763"/>
              <a:gd name="f59" fmla="val 830924"/>
              <a:gd name="f60" fmla="val 915875"/>
              <a:gd name="f61" fmla="val 525417"/>
              <a:gd name="f62" fmla="val 913958"/>
              <a:gd name="f63" fmla="val 403891"/>
              <a:gd name="f64" fmla="val 913196"/>
              <a:gd name="f65" fmla="val 296188"/>
              <a:gd name="f66" fmla="val 973343"/>
              <a:gd name="f67" fmla="val 234366"/>
              <a:gd name="f68" fmla="val 1067831"/>
              <a:gd name="f69" fmla="val 710285"/>
              <a:gd name="f70" fmla="val 1570519"/>
              <a:gd name="f71" fmla="val 811872"/>
              <a:gd name="f72" fmla="val 1510375"/>
              <a:gd name="f73" fmla="val 878808"/>
              <a:gd name="f74" fmla="val 1399439"/>
              <a:gd name="f75" fmla="val 879603"/>
              <a:gd name="f76" fmla="val 1272618"/>
              <a:gd name="f77" fmla="val 881520"/>
              <a:gd name="f78" fmla="val 967111"/>
              <a:gd name="f79" fmla="val 969732"/>
              <a:gd name="f80" fmla="val 879999"/>
              <a:gd name="f81" fmla="val 1275239"/>
              <a:gd name="f82" fmla="val 881916"/>
              <a:gd name="f83" fmla="val 1400271"/>
              <a:gd name="f84" fmla="val 882701"/>
              <a:gd name="f85" fmla="val 1510670"/>
              <a:gd name="f86" fmla="val 819011"/>
              <a:gd name="f87" fmla="val 1573529"/>
              <a:gd name="f88" fmla="val 721242"/>
              <a:gd name="f89" fmla="val 1162945"/>
              <a:gd name="f90" fmla="val 27894"/>
              <a:gd name="f91" fmla="val 1782798"/>
              <a:gd name="f92" fmla="val 682611"/>
              <a:gd name="f93" fmla="val 1816692"/>
              <a:gd name="f94" fmla="val 718411"/>
              <a:gd name="f95" fmla="val 1815147"/>
              <a:gd name="f96" fmla="val 774907"/>
              <a:gd name="f97" fmla="val 1779347"/>
              <a:gd name="f98" fmla="val 808801"/>
              <a:gd name="f99" fmla="val 1743547"/>
              <a:gd name="f100" fmla="val 842694"/>
              <a:gd name="f101" fmla="val 1687050"/>
              <a:gd name="f102" fmla="val 841149"/>
              <a:gd name="f103" fmla="val 1653157"/>
              <a:gd name="f104" fmla="val 805349"/>
              <a:gd name="f105" fmla="val 1644015"/>
              <a:gd name="f106" fmla="val 795693"/>
              <a:gd name="f107" fmla="val 1561789"/>
              <a:gd name="f108" fmla="val 910282"/>
              <a:gd name="f109" fmla="val 1426630"/>
              <a:gd name="f110" fmla="val 983636"/>
              <a:gd name="f111" fmla="val 1274606"/>
              <a:gd name="f112" fmla="val 982683"/>
              <a:gd name="f113" fmla="val 980378"/>
              <a:gd name="f114" fmla="val 980836"/>
              <a:gd name="f115" fmla="val 1270380"/>
              <a:gd name="f116" fmla="val 1427425"/>
              <a:gd name="f117" fmla="val 901198"/>
              <a:gd name="f118" fmla="val 1565976"/>
              <a:gd name="f119" fmla="val 779756"/>
              <a:gd name="f120" fmla="val 1647056"/>
              <a:gd name="f121" fmla="val 807405"/>
              <a:gd name="f122" fmla="val 1681913"/>
              <a:gd name="f123" fmla="val 803595"/>
              <a:gd name="f124" fmla="val 1732594"/>
              <a:gd name="f125" fmla="val 770486"/>
              <a:gd name="f126" fmla="val 1763941"/>
              <a:gd name="f127" fmla="val 734686"/>
              <a:gd name="f128" fmla="val 1797834"/>
              <a:gd name="f129" fmla="val 678189"/>
              <a:gd name="f130" fmla="val 1796289"/>
              <a:gd name="f131" fmla="val 644296"/>
              <a:gd name="f132" fmla="val 1760489"/>
              <a:gd name="f133" fmla="val 24442"/>
              <a:gd name="f134" fmla="val 1105772"/>
              <a:gd name="f135" fmla="val -9451"/>
              <a:gd name="f136" fmla="val 1069973"/>
              <a:gd name="f137" fmla="val -7906"/>
              <a:gd name="f138" fmla="val 1013476"/>
              <a:gd name="f139" fmla="val 979583"/>
              <a:gd name="f140" fmla="val 63694"/>
              <a:gd name="f141" fmla="val 945689"/>
              <a:gd name="f142" fmla="val 120190"/>
              <a:gd name="f143" fmla="val 947235"/>
              <a:gd name="f144" fmla="val 154084"/>
              <a:gd name="f145" fmla="val 983034"/>
              <a:gd name="f146" fmla="val 163237"/>
              <a:gd name="f147" fmla="val 992702"/>
              <a:gd name="f148" fmla="val 244774"/>
              <a:gd name="f149" fmla="val 882877"/>
              <a:gd name="f150" fmla="val 375836"/>
              <a:gd name="f151" fmla="val 813180"/>
              <a:gd name="f152" fmla="val 523178"/>
              <a:gd name="f153" fmla="val 818460"/>
              <a:gd name="f154" fmla="val 820284"/>
              <a:gd name="f155" fmla="val 522622"/>
              <a:gd name="f156" fmla="val 821285"/>
              <a:gd name="f157" fmla="val 363119"/>
              <a:gd name="f158" fmla="val 903845"/>
              <a:gd name="f159" fmla="val 223207"/>
              <a:gd name="f160" fmla="val 1028952"/>
              <a:gd name="f161" fmla="val 143673"/>
              <a:gd name="f162" fmla="val 999689"/>
              <a:gd name="f163" fmla="val 108599"/>
              <a:gd name="f164" fmla="val 1002953"/>
              <a:gd name="f165" fmla="val 56445"/>
              <a:gd name="f166" fmla="val 1036755"/>
              <a:gd name="f167" fmla="val 24443"/>
              <a:gd name="f168" fmla="val 1072555"/>
              <a:gd name="f169" fmla="val 1129052"/>
              <a:gd name="f170" fmla="*/ f0 1 1807241"/>
              <a:gd name="f171" fmla="*/ f1 1 1788383"/>
              <a:gd name="f172" fmla="val f2"/>
              <a:gd name="f173" fmla="val f3"/>
              <a:gd name="f174" fmla="val f4"/>
              <a:gd name="f175" fmla="+- f174 0 f172"/>
              <a:gd name="f176" fmla="+- f173 0 f172"/>
              <a:gd name="f177" fmla="*/ f176 1 1807241"/>
              <a:gd name="f178" fmla="*/ f175 1 1788383"/>
              <a:gd name="f179" fmla="*/ f172 1 f177"/>
              <a:gd name="f180" fmla="*/ f173 1 f177"/>
              <a:gd name="f181" fmla="*/ f172 1 f178"/>
              <a:gd name="f182" fmla="*/ f174 1 f178"/>
              <a:gd name="f183" fmla="*/ f179 f170 1"/>
              <a:gd name="f184" fmla="*/ f180 f170 1"/>
              <a:gd name="f185" fmla="*/ f182 f171 1"/>
              <a:gd name="f186" fmla="*/ f181 f171 1"/>
            </a:gdLst>
            <a:ahLst/>
            <a:cxnLst>
              <a:cxn ang="3cd4">
                <a:pos x="hc" y="t"/>
              </a:cxn>
              <a:cxn ang="0">
                <a:pos x="r" y="vc"/>
              </a:cxn>
              <a:cxn ang="cd4">
                <a:pos x="hc" y="b"/>
              </a:cxn>
              <a:cxn ang="cd2">
                <a:pos x="l" y="vc"/>
              </a:cxn>
            </a:cxnLst>
            <a:rect l="f183" t="f186" r="f184" b="f185"/>
            <a:pathLst>
              <a:path w="1807241" h="1788383">
                <a:moveTo>
                  <a:pt x="f5" y="f6"/>
                </a:moveTo>
                <a:cubicBezTo>
                  <a:pt x="f7" y="f8"/>
                  <a:pt x="f9" y="f10"/>
                  <a:pt x="f11" y="f12"/>
                </a:cubicBezTo>
                <a:cubicBezTo>
                  <a:pt x="f13" y="f14"/>
                  <a:pt x="f15" y="f16"/>
                  <a:pt x="f17" y="f18"/>
                </a:cubicBezTo>
                <a:lnTo>
                  <a:pt x="f19" y="f20"/>
                </a:lnTo>
                <a:cubicBezTo>
                  <a:pt x="f21" y="f22"/>
                  <a:pt x="f23" y="f24"/>
                  <a:pt x="f25" y="f26"/>
                </a:cubicBezTo>
                <a:cubicBezTo>
                  <a:pt x="f27" y="f28"/>
                  <a:pt x="f29" y="f30"/>
                  <a:pt x="f5" y="f6"/>
                </a:cubicBezTo>
                <a:close/>
                <a:moveTo>
                  <a:pt x="f31" y="f32"/>
                </a:moveTo>
                <a:lnTo>
                  <a:pt x="f33" y="f34"/>
                </a:lnTo>
                <a:cubicBezTo>
                  <a:pt x="f35" y="f36"/>
                  <a:pt x="f37" y="f38"/>
                  <a:pt x="f39" y="f40"/>
                </a:cubicBezTo>
                <a:lnTo>
                  <a:pt x="f41" y="f42"/>
                </a:lnTo>
                <a:lnTo>
                  <a:pt x="f43" y="f44"/>
                </a:lnTo>
                <a:cubicBezTo>
                  <a:pt x="f45" y="f46"/>
                  <a:pt x="f47" y="f48"/>
                  <a:pt x="f31" y="f32"/>
                </a:cubicBezTo>
                <a:close/>
                <a:moveTo>
                  <a:pt x="f49" y="f50"/>
                </a:moveTo>
                <a:cubicBezTo>
                  <a:pt x="f51" y="f52"/>
                  <a:pt x="f53" y="f54"/>
                  <a:pt x="f55" y="f56"/>
                </a:cubicBezTo>
                <a:lnTo>
                  <a:pt x="f57" y="f58"/>
                </a:lnTo>
                <a:lnTo>
                  <a:pt x="f59" y="f60"/>
                </a:lnTo>
                <a:lnTo>
                  <a:pt x="f61" y="f62"/>
                </a:lnTo>
                <a:cubicBezTo>
                  <a:pt x="f63" y="f64"/>
                  <a:pt x="f65" y="f66"/>
                  <a:pt x="f67" y="f68"/>
                </a:cubicBezTo>
                <a:lnTo>
                  <a:pt x="f69" y="f70"/>
                </a:lnTo>
                <a:cubicBezTo>
                  <a:pt x="f71" y="f72"/>
                  <a:pt x="f73" y="f74"/>
                  <a:pt x="f75" y="f76"/>
                </a:cubicBezTo>
                <a:lnTo>
                  <a:pt x="f77" y="f78"/>
                </a:lnTo>
                <a:lnTo>
                  <a:pt x="f79" y="f80"/>
                </a:lnTo>
                <a:lnTo>
                  <a:pt x="f81" y="f82"/>
                </a:lnTo>
                <a:cubicBezTo>
                  <a:pt x="f83" y="f84"/>
                  <a:pt x="f85" y="f86"/>
                  <a:pt x="f87" y="f88"/>
                </a:cubicBezTo>
                <a:close/>
                <a:moveTo>
                  <a:pt x="f89" y="f90"/>
                </a:moveTo>
                <a:lnTo>
                  <a:pt x="f91" y="f92"/>
                </a:lnTo>
                <a:cubicBezTo>
                  <a:pt x="f93" y="f94"/>
                  <a:pt x="f95" y="f96"/>
                  <a:pt x="f97" y="f98"/>
                </a:cubicBezTo>
                <a:cubicBezTo>
                  <a:pt x="f99" y="f100"/>
                  <a:pt x="f101" y="f102"/>
                  <a:pt x="f103" y="f104"/>
                </a:cubicBezTo>
                <a:lnTo>
                  <a:pt x="f105" y="f106"/>
                </a:lnTo>
                <a:cubicBezTo>
                  <a:pt x="f107" y="f108"/>
                  <a:pt x="f109" y="f110"/>
                  <a:pt x="f111" y="f112"/>
                </a:cubicBezTo>
                <a:lnTo>
                  <a:pt x="f113" y="f114"/>
                </a:lnTo>
                <a:lnTo>
                  <a:pt x="f113" y="f115"/>
                </a:lnTo>
                <a:cubicBezTo>
                  <a:pt x="f113" y="f116"/>
                  <a:pt x="f117" y="f118"/>
                  <a:pt x="f119" y="f120"/>
                </a:cubicBezTo>
                <a:cubicBezTo>
                  <a:pt x="f121" y="f122"/>
                  <a:pt x="f123" y="f124"/>
                  <a:pt x="f125" y="f126"/>
                </a:cubicBezTo>
                <a:cubicBezTo>
                  <a:pt x="f127" y="f128"/>
                  <a:pt x="f129" y="f130"/>
                  <a:pt x="f131" y="f132"/>
                </a:cubicBezTo>
                <a:lnTo>
                  <a:pt x="f133" y="f134"/>
                </a:lnTo>
                <a:cubicBezTo>
                  <a:pt x="f135" y="f136"/>
                  <a:pt x="f137" y="f138"/>
                  <a:pt x="f90" y="f139"/>
                </a:cubicBezTo>
                <a:cubicBezTo>
                  <a:pt x="f140" y="f141"/>
                  <a:pt x="f142" y="f143"/>
                  <a:pt x="f144" y="f145"/>
                </a:cubicBezTo>
                <a:lnTo>
                  <a:pt x="f146" y="f147"/>
                </a:lnTo>
                <a:cubicBezTo>
                  <a:pt x="f148" y="f149"/>
                  <a:pt x="f150" y="f151"/>
                  <a:pt x="f152" y="f151"/>
                </a:cubicBezTo>
                <a:lnTo>
                  <a:pt x="f153" y="f151"/>
                </a:lnTo>
                <a:lnTo>
                  <a:pt x="f154" y="f155"/>
                </a:lnTo>
                <a:cubicBezTo>
                  <a:pt x="f156" y="f157"/>
                  <a:pt x="f158" y="f159"/>
                  <a:pt x="f160" y="f161"/>
                </a:cubicBezTo>
                <a:cubicBezTo>
                  <a:pt x="f162" y="f163"/>
                  <a:pt x="f164" y="f165"/>
                  <a:pt x="f166" y="f167"/>
                </a:cubicBezTo>
                <a:cubicBezTo>
                  <a:pt x="f168" y="f135"/>
                  <a:pt x="f169" y="f137"/>
                  <a:pt x="f89" y="f90"/>
                </a:cubicBezTo>
                <a:close/>
              </a:path>
            </a:pathLst>
          </a:custGeom>
          <a:solidFill>
            <a:srgbClr val="3282BE"/>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400" b="0" i="0" u="none" strike="noStrike" kern="1200" cap="none" spc="0" baseline="0">
              <a:solidFill>
                <a:srgbClr val="AE4500"/>
              </a:solidFill>
              <a:uFillTx/>
              <a:latin typeface="Arial"/>
              <a:ea typeface="굴림" pitchFamily="34"/>
            </a:endParaRPr>
          </a:p>
        </p:txBody>
      </p:sp>
      <p:sp>
        <p:nvSpPr>
          <p:cNvPr id="20" name="Rectangle 130">
            <a:extLst>
              <a:ext uri="{FF2B5EF4-FFF2-40B4-BE49-F238E27FC236}">
                <a16:creationId xmlns:a16="http://schemas.microsoft.com/office/drawing/2014/main" id="{290A776D-2308-B30F-9B48-030E21195B03}"/>
              </a:ext>
            </a:extLst>
          </p:cNvPr>
          <p:cNvSpPr/>
          <p:nvPr/>
        </p:nvSpPr>
        <p:spPr>
          <a:xfrm>
            <a:off x="10932822" y="1539419"/>
            <a:ext cx="544580" cy="547048"/>
          </a:xfrm>
          <a:custGeom>
            <a:avLst/>
            <a:gdLst>
              <a:gd name="f0" fmla="val w"/>
              <a:gd name="f1" fmla="val h"/>
              <a:gd name="f2" fmla="val 0"/>
              <a:gd name="f3" fmla="val 371900"/>
              <a:gd name="f4" fmla="val 373588"/>
              <a:gd name="f5" fmla="val 297080"/>
              <a:gd name="f6" fmla="val 129105"/>
              <a:gd name="f7" fmla="val 284273"/>
              <a:gd name="f8" fmla="val 219737"/>
              <a:gd name="f9" fmla="val 305496"/>
              <a:gd name="f10" fmla="val 333001"/>
              <a:gd name="f11" fmla="val 228265"/>
              <a:gd name="f12" fmla="val 250807"/>
              <a:gd name="f13" fmla="val 263614"/>
              <a:gd name="f14" fmla="val 157021"/>
              <a:gd name="f15" fmla="val 175826"/>
              <a:gd name="f16" fmla="val 195129"/>
              <a:gd name="f17" fmla="val 93087"/>
              <a:gd name="f18" fmla="val 117372"/>
              <a:gd name="f19" fmla="val 141984"/>
              <a:gd name="f20" fmla="val 123179"/>
              <a:gd name="f21" fmla="val 58494"/>
              <a:gd name="f22" fmla="val 84208"/>
              <a:gd name="f23" fmla="val 95969"/>
              <a:gd name="f24" fmla="val 354346"/>
              <a:gd name="f25" fmla="val 97437"/>
              <a:gd name="f26" fmla="val 356087"/>
              <a:gd name="f27" fmla="val 96136"/>
              <a:gd name="f28" fmla="val 357928"/>
              <a:gd name="f29" fmla="val 96353"/>
              <a:gd name="f30" fmla="val 359747"/>
              <a:gd name="f31" fmla="val 96905"/>
              <a:gd name="f32" fmla="val 360371"/>
              <a:gd name="f33" fmla="val 97095"/>
              <a:gd name="f34" fmla="val 368954"/>
              <a:gd name="f35" fmla="val 99700"/>
              <a:gd name="f36" fmla="val 373801"/>
              <a:gd name="f37" fmla="val 108770"/>
              <a:gd name="f38" fmla="val 371196"/>
              <a:gd name="f39" fmla="val 117354"/>
              <a:gd name="f40" fmla="val 333339"/>
              <a:gd name="f41" fmla="val 242097"/>
              <a:gd name="f42" fmla="val 331591"/>
              <a:gd name="f43" fmla="val 247858"/>
              <a:gd name="f44" fmla="val 326929"/>
              <a:gd name="f45" fmla="val 251935"/>
              <a:gd name="f46" fmla="val 321206"/>
              <a:gd name="f47" fmla="val 252122"/>
              <a:gd name="f48" fmla="val 252873"/>
              <a:gd name="f49" fmla="val 313576"/>
              <a:gd name="f50" fmla="val 313378"/>
              <a:gd name="f51" fmla="val 253010"/>
              <a:gd name="f52" fmla="val 313229"/>
              <a:gd name="f53" fmla="val 252967"/>
              <a:gd name="f54" fmla="val 313080"/>
              <a:gd name="f55" fmla="val 252922"/>
              <a:gd name="f56" fmla="val 312919"/>
              <a:gd name="f57" fmla="val 126251"/>
              <a:gd name="f58" fmla="val 133971"/>
              <a:gd name="f59" fmla="val 281687"/>
              <a:gd name="f60" fmla="val 321075"/>
              <a:gd name="f61" fmla="val 314823"/>
              <a:gd name="f62" fmla="val 318480"/>
              <a:gd name="f63" fmla="val 329614"/>
              <a:gd name="f64" fmla="val 318311"/>
              <a:gd name="f65" fmla="val 336414"/>
              <a:gd name="f66" fmla="val 328969"/>
              <a:gd name="f67" fmla="val 341215"/>
              <a:gd name="f68" fmla="val 359094"/>
              <a:gd name="f69" fmla="val 321920"/>
              <a:gd name="f70" fmla="val 304041"/>
              <a:gd name="f71" fmla="val 286162"/>
              <a:gd name="f72" fmla="val 271668"/>
              <a:gd name="f73" fmla="val 278468"/>
              <a:gd name="f74" fmla="val 289602"/>
              <a:gd name="f75" fmla="val 142850"/>
              <a:gd name="f76" fmla="val 143397"/>
              <a:gd name="f77" fmla="val 316865"/>
              <a:gd name="f78" fmla="val 151629"/>
              <a:gd name="f79" fmla="val 321811"/>
              <a:gd name="f80" fmla="val 156401"/>
              <a:gd name="f81" fmla="val 330956"/>
              <a:gd name="f82" fmla="val 141907"/>
              <a:gd name="f83" fmla="val 124028"/>
              <a:gd name="f84" fmla="val 106149"/>
              <a:gd name="f85" fmla="val 91655"/>
              <a:gd name="f86" fmla="val 329356"/>
              <a:gd name="f87" fmla="val 98032"/>
              <a:gd name="f88" fmla="val 318986"/>
              <a:gd name="f89" fmla="val 108649"/>
              <a:gd name="f90" fmla="val 315212"/>
              <a:gd name="f91" fmla="val 33542"/>
              <a:gd name="f92" fmla="val 34909"/>
              <a:gd name="f93" fmla="val 1773"/>
              <a:gd name="f94" fmla="val 51879"/>
              <a:gd name="f95" fmla="*/ f0 1 371900"/>
              <a:gd name="f96" fmla="*/ f1 1 373588"/>
              <a:gd name="f97" fmla="val f2"/>
              <a:gd name="f98" fmla="val f3"/>
              <a:gd name="f99" fmla="val f4"/>
              <a:gd name="f100" fmla="+- f99 0 f97"/>
              <a:gd name="f101" fmla="+- f98 0 f97"/>
              <a:gd name="f102" fmla="*/ f101 1 371900"/>
              <a:gd name="f103" fmla="*/ f100 1 373588"/>
              <a:gd name="f104" fmla="*/ f97 1 f102"/>
              <a:gd name="f105" fmla="*/ f98 1 f102"/>
              <a:gd name="f106" fmla="*/ f97 1 f103"/>
              <a:gd name="f107" fmla="*/ f99 1 f103"/>
              <a:gd name="f108" fmla="*/ f104 f95 1"/>
              <a:gd name="f109" fmla="*/ f105 f95 1"/>
              <a:gd name="f110" fmla="*/ f107 f96 1"/>
              <a:gd name="f111" fmla="*/ f106 f96 1"/>
            </a:gdLst>
            <a:ahLst/>
            <a:cxnLst>
              <a:cxn ang="3cd4">
                <a:pos x="hc" y="t"/>
              </a:cxn>
              <a:cxn ang="0">
                <a:pos x="r" y="vc"/>
              </a:cxn>
              <a:cxn ang="cd4">
                <a:pos x="hc" y="b"/>
              </a:cxn>
              <a:cxn ang="cd2">
                <a:pos x="l" y="vc"/>
              </a:cxn>
            </a:cxnLst>
            <a:rect l="f108" t="f111" r="f109" b="f110"/>
            <a:pathLst>
              <a:path w="371900" h="373588">
                <a:moveTo>
                  <a:pt x="f5" y="f6"/>
                </a:moveTo>
                <a:lnTo>
                  <a:pt x="f7" y="f8"/>
                </a:lnTo>
                <a:lnTo>
                  <a:pt x="f9" y="f8"/>
                </a:lnTo>
                <a:lnTo>
                  <a:pt x="f10" y="f6"/>
                </a:lnTo>
                <a:close/>
                <a:moveTo>
                  <a:pt x="f11" y="f6"/>
                </a:moveTo>
                <a:lnTo>
                  <a:pt x="f11" y="f8"/>
                </a:lnTo>
                <a:lnTo>
                  <a:pt x="f12" y="f8"/>
                </a:lnTo>
                <a:lnTo>
                  <a:pt x="f13" y="f6"/>
                </a:lnTo>
                <a:close/>
                <a:moveTo>
                  <a:pt x="f14" y="f6"/>
                </a:moveTo>
                <a:lnTo>
                  <a:pt x="f15" y="f8"/>
                </a:lnTo>
                <a:lnTo>
                  <a:pt x="f16" y="f8"/>
                </a:lnTo>
                <a:lnTo>
                  <a:pt x="f16" y="f6"/>
                </a:lnTo>
                <a:close/>
                <a:moveTo>
                  <a:pt x="f17" y="f6"/>
                </a:moveTo>
                <a:lnTo>
                  <a:pt x="f18" y="f8"/>
                </a:lnTo>
                <a:lnTo>
                  <a:pt x="f19" y="f8"/>
                </a:lnTo>
                <a:lnTo>
                  <a:pt x="f20" y="f6"/>
                </a:lnTo>
                <a:close/>
                <a:moveTo>
                  <a:pt x="f21" y="f2"/>
                </a:moveTo>
                <a:lnTo>
                  <a:pt x="f22" y="f23"/>
                </a:lnTo>
                <a:lnTo>
                  <a:pt x="f24" y="f23"/>
                </a:lnTo>
                <a:lnTo>
                  <a:pt x="f24" y="f25"/>
                </a:lnTo>
                <a:cubicBezTo>
                  <a:pt x="f26" y="f27"/>
                  <a:pt x="f28" y="f29"/>
                  <a:pt x="f30" y="f31"/>
                </a:cubicBezTo>
                <a:lnTo>
                  <a:pt x="f32" y="f33"/>
                </a:lnTo>
                <a:cubicBezTo>
                  <a:pt x="f34" y="f35"/>
                  <a:pt x="f36" y="f37"/>
                  <a:pt x="f38" y="f39"/>
                </a:cubicBezTo>
                <a:lnTo>
                  <a:pt x="f40" y="f41"/>
                </a:lnTo>
                <a:cubicBezTo>
                  <a:pt x="f42" y="f43"/>
                  <a:pt x="f44" y="f45"/>
                  <a:pt x="f46" y="f47"/>
                </a:cubicBezTo>
                <a:lnTo>
                  <a:pt x="f46" y="f48"/>
                </a:lnTo>
                <a:lnTo>
                  <a:pt x="f49" y="f48"/>
                </a:lnTo>
                <a:cubicBezTo>
                  <a:pt x="f50" y="f51"/>
                  <a:pt x="f52" y="f53"/>
                  <a:pt x="f54" y="f55"/>
                </a:cubicBezTo>
                <a:lnTo>
                  <a:pt x="f56" y="f48"/>
                </a:lnTo>
                <a:lnTo>
                  <a:pt x="f57" y="f48"/>
                </a:lnTo>
                <a:lnTo>
                  <a:pt x="f58" y="f59"/>
                </a:lnTo>
                <a:lnTo>
                  <a:pt x="f60" y="f59"/>
                </a:lnTo>
                <a:lnTo>
                  <a:pt x="f60" y="f61"/>
                </a:lnTo>
                <a:lnTo>
                  <a:pt x="f62" y="f61"/>
                </a:lnTo>
                <a:cubicBezTo>
                  <a:pt x="f63" y="f64"/>
                  <a:pt x="f65" y="f66"/>
                  <a:pt x="f65" y="f67"/>
                </a:cubicBezTo>
                <a:cubicBezTo>
                  <a:pt x="f65" y="f68"/>
                  <a:pt x="f69" y="f4"/>
                  <a:pt x="f70" y="f4"/>
                </a:cubicBezTo>
                <a:cubicBezTo>
                  <a:pt x="f71" y="f4"/>
                  <a:pt x="f72" y="f68"/>
                  <a:pt x="f72" y="f67"/>
                </a:cubicBezTo>
                <a:cubicBezTo>
                  <a:pt x="f72" y="f66"/>
                  <a:pt x="f73" y="f64"/>
                  <a:pt x="f74" y="f61"/>
                </a:cubicBezTo>
                <a:lnTo>
                  <a:pt x="f75" y="f61"/>
                </a:lnTo>
                <a:lnTo>
                  <a:pt x="f76" y="f77"/>
                </a:lnTo>
                <a:cubicBezTo>
                  <a:pt x="f78" y="f79"/>
                  <a:pt x="f80" y="f81"/>
                  <a:pt x="f80" y="f67"/>
                </a:cubicBezTo>
                <a:cubicBezTo>
                  <a:pt x="f80" y="f68"/>
                  <a:pt x="f82" y="f4"/>
                  <a:pt x="f83" y="f4"/>
                </a:cubicBezTo>
                <a:cubicBezTo>
                  <a:pt x="f84" y="f4"/>
                  <a:pt x="f85" y="f68"/>
                  <a:pt x="f85" y="f67"/>
                </a:cubicBezTo>
                <a:cubicBezTo>
                  <a:pt x="f85" y="f86"/>
                  <a:pt x="f87" y="f88"/>
                  <a:pt x="f89" y="f90"/>
                </a:cubicBezTo>
                <a:lnTo>
                  <a:pt x="f91" y="f92"/>
                </a:lnTo>
                <a:lnTo>
                  <a:pt x="f2" y="f92"/>
                </a:lnTo>
                <a:lnTo>
                  <a:pt x="f2" y="f93"/>
                </a:lnTo>
                <a:lnTo>
                  <a:pt x="f94" y="f93"/>
                </a:lnTo>
                <a:close/>
              </a:path>
            </a:pathLst>
          </a:custGeom>
          <a:solidFill>
            <a:srgbClr val="3282BE"/>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400" b="0" i="0" u="none" strike="noStrike" kern="1200" cap="none" spc="0" baseline="0">
              <a:solidFill>
                <a:srgbClr val="AE4500"/>
              </a:solidFill>
              <a:uFillTx/>
              <a:latin typeface="Arial"/>
              <a:ea typeface="굴림" pitchFamily="34"/>
            </a:endParaRPr>
          </a:p>
        </p:txBody>
      </p:sp>
      <p:sp>
        <p:nvSpPr>
          <p:cNvPr id="21" name="Right Triangle 17">
            <a:extLst>
              <a:ext uri="{FF2B5EF4-FFF2-40B4-BE49-F238E27FC236}">
                <a16:creationId xmlns:a16="http://schemas.microsoft.com/office/drawing/2014/main" id="{C27AA0DD-72A1-C980-97C0-6F8654F8689A}"/>
              </a:ext>
            </a:extLst>
          </p:cNvPr>
          <p:cNvSpPr/>
          <p:nvPr/>
        </p:nvSpPr>
        <p:spPr>
          <a:xfrm>
            <a:off x="9363474" y="4578025"/>
            <a:ext cx="478148" cy="569323"/>
          </a:xfrm>
          <a:custGeom>
            <a:avLst/>
            <a:gdLst>
              <a:gd name="f0" fmla="val w"/>
              <a:gd name="f1" fmla="val h"/>
              <a:gd name="f2" fmla="val 0"/>
              <a:gd name="f3" fmla="val 2721114"/>
              <a:gd name="f4" fmla="val 3240000"/>
              <a:gd name="f5" fmla="val 1999321"/>
              <a:gd name="f6" fmla="val 2603448"/>
              <a:gd name="f7" fmla="val 2772810"/>
              <a:gd name="f8" fmla="val 2528507"/>
              <a:gd name="f9" fmla="val 2263914"/>
              <a:gd name="f10" fmla="val 2230929"/>
              <a:gd name="f11" fmla="val 2516419"/>
              <a:gd name="f12" fmla="val 2435624"/>
              <a:gd name="f13" fmla="val 2688129"/>
              <a:gd name="f14" fmla="val 2940634"/>
              <a:gd name="f15" fmla="val 3145329"/>
              <a:gd name="f16" fmla="val 2011409"/>
              <a:gd name="f17" fmla="val 1806714"/>
              <a:gd name="f18" fmla="val 1576134"/>
              <a:gd name="f19" fmla="val 17032"/>
              <a:gd name="f20" fmla="val 2276728"/>
              <a:gd name="f21" fmla="val 17033"/>
              <a:gd name="f22" fmla="val 1576135"/>
              <a:gd name="f23" fmla="val 1321887"/>
              <a:gd name="f24" fmla="val 996125"/>
              <a:gd name="f25" fmla="val 2160187"/>
              <a:gd name="f26" fmla="val 1979345"/>
              <a:gd name="f27" fmla="val 2161001"/>
              <a:gd name="f28" fmla="val 1738579"/>
              <a:gd name="f29" fmla="val 2402384"/>
              <a:gd name="f30" fmla="val 2700000"/>
              <a:gd name="f31" fmla="val 2997617"/>
              <a:gd name="f32" fmla="val 3238999"/>
              <a:gd name="f33" fmla="val 3239814"/>
              <a:gd name="f34" fmla="val 1436085"/>
              <a:gd name="f35" fmla="val 2287664"/>
              <a:gd name="f36" fmla="val 888809"/>
              <a:gd name="f37" fmla="*/ f0 1 2721114"/>
              <a:gd name="f38" fmla="*/ f1 1 3240000"/>
              <a:gd name="f39" fmla="val f2"/>
              <a:gd name="f40" fmla="val f3"/>
              <a:gd name="f41" fmla="val f4"/>
              <a:gd name="f42" fmla="+- f41 0 f39"/>
              <a:gd name="f43" fmla="+- f40 0 f39"/>
              <a:gd name="f44" fmla="*/ f43 1 2721114"/>
              <a:gd name="f45" fmla="*/ f42 1 3240000"/>
              <a:gd name="f46" fmla="*/ f39 1 f44"/>
              <a:gd name="f47" fmla="*/ f40 1 f44"/>
              <a:gd name="f48" fmla="*/ f39 1 f45"/>
              <a:gd name="f49" fmla="*/ f41 1 f45"/>
              <a:gd name="f50" fmla="*/ f46 f37 1"/>
              <a:gd name="f51" fmla="*/ f47 f37 1"/>
              <a:gd name="f52" fmla="*/ f49 f38 1"/>
              <a:gd name="f53" fmla="*/ f48 f38 1"/>
            </a:gdLst>
            <a:ahLst/>
            <a:cxnLst>
              <a:cxn ang="3cd4">
                <a:pos x="hc" y="t"/>
              </a:cxn>
              <a:cxn ang="0">
                <a:pos x="r" y="vc"/>
              </a:cxn>
              <a:cxn ang="cd4">
                <a:pos x="hc" y="b"/>
              </a:cxn>
              <a:cxn ang="cd2">
                <a:pos x="l" y="vc"/>
              </a:cxn>
            </a:cxnLst>
            <a:rect l="f50" t="f53" r="f51" b="f52"/>
            <a:pathLst>
              <a:path w="2721114" h="3240000">
                <a:moveTo>
                  <a:pt x="f5" y="f6"/>
                </a:moveTo>
                <a:lnTo>
                  <a:pt x="f5" y="f7"/>
                </a:lnTo>
                <a:lnTo>
                  <a:pt x="f8" y="f7"/>
                </a:lnTo>
                <a:lnTo>
                  <a:pt x="f8" y="f6"/>
                </a:lnTo>
                <a:close/>
                <a:moveTo>
                  <a:pt x="f9" y="f10"/>
                </a:moveTo>
                <a:cubicBezTo>
                  <a:pt x="f11" y="f10"/>
                  <a:pt x="f3" y="f12"/>
                  <a:pt x="f3" y="f13"/>
                </a:cubicBezTo>
                <a:cubicBezTo>
                  <a:pt x="f3" y="f14"/>
                  <a:pt x="f11" y="f15"/>
                  <a:pt x="f9" y="f15"/>
                </a:cubicBezTo>
                <a:cubicBezTo>
                  <a:pt x="f16" y="f15"/>
                  <a:pt x="f17" y="f14"/>
                  <a:pt x="f17" y="f13"/>
                </a:cubicBezTo>
                <a:cubicBezTo>
                  <a:pt x="f17" y="f12"/>
                  <a:pt x="f16" y="f10"/>
                  <a:pt x="f9" y="f10"/>
                </a:cubicBezTo>
                <a:close/>
                <a:moveTo>
                  <a:pt x="f18" y="f19"/>
                </a:moveTo>
                <a:lnTo>
                  <a:pt x="f20" y="f19"/>
                </a:lnTo>
                <a:lnTo>
                  <a:pt x="f20" y="f21"/>
                </a:lnTo>
                <a:lnTo>
                  <a:pt x="f22" y="f21"/>
                </a:lnTo>
                <a:close/>
                <a:moveTo>
                  <a:pt x="f2" y="f19"/>
                </a:moveTo>
                <a:lnTo>
                  <a:pt x="f23" y="f19"/>
                </a:lnTo>
                <a:lnTo>
                  <a:pt x="f23" y="f24"/>
                </a:lnTo>
                <a:lnTo>
                  <a:pt x="f20" y="f24"/>
                </a:lnTo>
                <a:lnTo>
                  <a:pt x="f20" y="f25"/>
                </a:lnTo>
                <a:cubicBezTo>
                  <a:pt x="f26" y="f27"/>
                  <a:pt x="f28" y="f29"/>
                  <a:pt x="f28" y="f30"/>
                </a:cubicBezTo>
                <a:cubicBezTo>
                  <a:pt x="f28" y="f31"/>
                  <a:pt x="f26" y="f32"/>
                  <a:pt x="f20" y="f33"/>
                </a:cubicBezTo>
                <a:lnTo>
                  <a:pt x="f20" y="f4"/>
                </a:lnTo>
                <a:lnTo>
                  <a:pt x="f2" y="f4"/>
                </a:lnTo>
                <a:close/>
                <a:moveTo>
                  <a:pt x="f34" y="f2"/>
                </a:moveTo>
                <a:lnTo>
                  <a:pt x="f35" y="f36"/>
                </a:lnTo>
                <a:lnTo>
                  <a:pt x="f34" y="f36"/>
                </a:lnTo>
                <a:close/>
              </a:path>
            </a:pathLst>
          </a:custGeom>
          <a:solidFill>
            <a:srgbClr val="3282BE"/>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400" b="0" i="0" u="none" strike="noStrike" kern="1200" cap="none" spc="0" baseline="0">
              <a:solidFill>
                <a:srgbClr val="AE4500"/>
              </a:solidFill>
              <a:uFillTx/>
              <a:latin typeface="Arial"/>
              <a:ea typeface="굴림" pitchFamily="34"/>
            </a:endParaRPr>
          </a:p>
        </p:txBody>
      </p:sp>
      <p:sp>
        <p:nvSpPr>
          <p:cNvPr id="22" name="Right Triangle 17">
            <a:extLst>
              <a:ext uri="{FF2B5EF4-FFF2-40B4-BE49-F238E27FC236}">
                <a16:creationId xmlns:a16="http://schemas.microsoft.com/office/drawing/2014/main" id="{334A7A23-1184-9541-E7F8-B06E6AF0EDF4}"/>
              </a:ext>
            </a:extLst>
          </p:cNvPr>
          <p:cNvSpPr/>
          <p:nvPr/>
        </p:nvSpPr>
        <p:spPr>
          <a:xfrm>
            <a:off x="8488430" y="4578025"/>
            <a:ext cx="478148" cy="569323"/>
          </a:xfrm>
          <a:custGeom>
            <a:avLst/>
            <a:gdLst>
              <a:gd name="f0" fmla="val w"/>
              <a:gd name="f1" fmla="val h"/>
              <a:gd name="f2" fmla="val 0"/>
              <a:gd name="f3" fmla="val 2721114"/>
              <a:gd name="f4" fmla="val 3240000"/>
              <a:gd name="f5" fmla="val 2179233"/>
              <a:gd name="f6" fmla="val 2431577"/>
              <a:gd name="f7" fmla="val 2611489"/>
              <a:gd name="f8" fmla="val 1999321"/>
              <a:gd name="f9" fmla="val 2780851"/>
              <a:gd name="f10" fmla="val 2960763"/>
              <a:gd name="f11" fmla="val 2348595"/>
              <a:gd name="f12" fmla="val 2528507"/>
              <a:gd name="f13" fmla="val 2263914"/>
              <a:gd name="f14" fmla="val 2238970"/>
              <a:gd name="f15" fmla="val 2516419"/>
              <a:gd name="f16" fmla="val 2443665"/>
              <a:gd name="f17" fmla="val 2696170"/>
              <a:gd name="f18" fmla="val 2948675"/>
              <a:gd name="f19" fmla="val 3153370"/>
              <a:gd name="f20" fmla="val 2011409"/>
              <a:gd name="f21" fmla="val 1806714"/>
              <a:gd name="f22" fmla="val 1576134"/>
              <a:gd name="f23" fmla="val 17032"/>
              <a:gd name="f24" fmla="val 2276728"/>
              <a:gd name="f25" fmla="val 17033"/>
              <a:gd name="f26" fmla="val 1576135"/>
              <a:gd name="f27" fmla="val 1321887"/>
              <a:gd name="f28" fmla="val 996125"/>
              <a:gd name="f29" fmla="val 2160187"/>
              <a:gd name="f30" fmla="val 1979345"/>
              <a:gd name="f31" fmla="val 2161001"/>
              <a:gd name="f32" fmla="val 1738579"/>
              <a:gd name="f33" fmla="val 2402384"/>
              <a:gd name="f34" fmla="val 2700000"/>
              <a:gd name="f35" fmla="val 2997617"/>
              <a:gd name="f36" fmla="val 3238999"/>
              <a:gd name="f37" fmla="val 3239814"/>
              <a:gd name="f38" fmla="val 1436085"/>
              <a:gd name="f39" fmla="val 2287664"/>
              <a:gd name="f40" fmla="val 888809"/>
              <a:gd name="f41" fmla="*/ f0 1 2721114"/>
              <a:gd name="f42" fmla="*/ f1 1 3240000"/>
              <a:gd name="f43" fmla="val f2"/>
              <a:gd name="f44" fmla="val f3"/>
              <a:gd name="f45" fmla="val f4"/>
              <a:gd name="f46" fmla="+- f45 0 f43"/>
              <a:gd name="f47" fmla="+- f44 0 f43"/>
              <a:gd name="f48" fmla="*/ f47 1 2721114"/>
              <a:gd name="f49" fmla="*/ f46 1 3240000"/>
              <a:gd name="f50" fmla="*/ f43 1 f48"/>
              <a:gd name="f51" fmla="*/ f44 1 f48"/>
              <a:gd name="f52" fmla="*/ f43 1 f49"/>
              <a:gd name="f53" fmla="*/ f45 1 f49"/>
              <a:gd name="f54" fmla="*/ f50 f41 1"/>
              <a:gd name="f55" fmla="*/ f51 f41 1"/>
              <a:gd name="f56" fmla="*/ f53 f42 1"/>
              <a:gd name="f57" fmla="*/ f52 f42 1"/>
            </a:gdLst>
            <a:ahLst/>
            <a:cxnLst>
              <a:cxn ang="3cd4">
                <a:pos x="hc" y="t"/>
              </a:cxn>
              <a:cxn ang="0">
                <a:pos x="r" y="vc"/>
              </a:cxn>
              <a:cxn ang="cd4">
                <a:pos x="hc" y="b"/>
              </a:cxn>
              <a:cxn ang="cd2">
                <a:pos x="l" y="vc"/>
              </a:cxn>
            </a:cxnLst>
            <a:rect l="f54" t="f57" r="f55" b="f56"/>
            <a:pathLst>
              <a:path w="2721114" h="3240000">
                <a:moveTo>
                  <a:pt x="f5" y="f6"/>
                </a:moveTo>
                <a:lnTo>
                  <a:pt x="f5" y="f7"/>
                </a:lnTo>
                <a:lnTo>
                  <a:pt x="f8" y="f7"/>
                </a:lnTo>
                <a:lnTo>
                  <a:pt x="f8" y="f9"/>
                </a:lnTo>
                <a:lnTo>
                  <a:pt x="f5" y="f9"/>
                </a:lnTo>
                <a:lnTo>
                  <a:pt x="f5" y="f10"/>
                </a:lnTo>
                <a:lnTo>
                  <a:pt x="f11" y="f10"/>
                </a:lnTo>
                <a:lnTo>
                  <a:pt x="f11" y="f9"/>
                </a:lnTo>
                <a:lnTo>
                  <a:pt x="f12" y="f9"/>
                </a:lnTo>
                <a:lnTo>
                  <a:pt x="f12" y="f7"/>
                </a:lnTo>
                <a:lnTo>
                  <a:pt x="f11" y="f7"/>
                </a:lnTo>
                <a:lnTo>
                  <a:pt x="f11" y="f6"/>
                </a:lnTo>
                <a:close/>
                <a:moveTo>
                  <a:pt x="f13" y="f14"/>
                </a:moveTo>
                <a:cubicBezTo>
                  <a:pt x="f15" y="f14"/>
                  <a:pt x="f3" y="f16"/>
                  <a:pt x="f3" y="f17"/>
                </a:cubicBezTo>
                <a:cubicBezTo>
                  <a:pt x="f3" y="f18"/>
                  <a:pt x="f15" y="f19"/>
                  <a:pt x="f13" y="f19"/>
                </a:cubicBezTo>
                <a:cubicBezTo>
                  <a:pt x="f20" y="f19"/>
                  <a:pt x="f21" y="f18"/>
                  <a:pt x="f21" y="f17"/>
                </a:cubicBezTo>
                <a:cubicBezTo>
                  <a:pt x="f21" y="f16"/>
                  <a:pt x="f20" y="f14"/>
                  <a:pt x="f13" y="f14"/>
                </a:cubicBezTo>
                <a:close/>
                <a:moveTo>
                  <a:pt x="f22" y="f23"/>
                </a:moveTo>
                <a:lnTo>
                  <a:pt x="f24" y="f23"/>
                </a:lnTo>
                <a:lnTo>
                  <a:pt x="f24" y="f25"/>
                </a:lnTo>
                <a:lnTo>
                  <a:pt x="f26" y="f25"/>
                </a:lnTo>
                <a:close/>
                <a:moveTo>
                  <a:pt x="f2" y="f23"/>
                </a:moveTo>
                <a:lnTo>
                  <a:pt x="f27" y="f23"/>
                </a:lnTo>
                <a:lnTo>
                  <a:pt x="f27" y="f28"/>
                </a:lnTo>
                <a:lnTo>
                  <a:pt x="f24" y="f28"/>
                </a:lnTo>
                <a:lnTo>
                  <a:pt x="f24" y="f29"/>
                </a:lnTo>
                <a:cubicBezTo>
                  <a:pt x="f30" y="f31"/>
                  <a:pt x="f32" y="f33"/>
                  <a:pt x="f32" y="f34"/>
                </a:cubicBezTo>
                <a:cubicBezTo>
                  <a:pt x="f32" y="f35"/>
                  <a:pt x="f30" y="f36"/>
                  <a:pt x="f24" y="f37"/>
                </a:cubicBezTo>
                <a:lnTo>
                  <a:pt x="f24" y="f4"/>
                </a:lnTo>
                <a:lnTo>
                  <a:pt x="f2" y="f4"/>
                </a:lnTo>
                <a:close/>
                <a:moveTo>
                  <a:pt x="f38" y="f2"/>
                </a:moveTo>
                <a:lnTo>
                  <a:pt x="f39" y="f40"/>
                </a:lnTo>
                <a:lnTo>
                  <a:pt x="f38" y="f40"/>
                </a:lnTo>
                <a:close/>
              </a:path>
            </a:pathLst>
          </a:custGeom>
          <a:solidFill>
            <a:srgbClr val="3282BE"/>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400" b="0" i="0" u="none" strike="noStrike" kern="1200" cap="none" spc="0" baseline="0">
              <a:solidFill>
                <a:srgbClr val="AE4500"/>
              </a:solidFill>
              <a:uFillTx/>
              <a:latin typeface="Arial"/>
              <a:ea typeface="굴림" pitchFamily="34"/>
            </a:endParaRPr>
          </a:p>
        </p:txBody>
      </p:sp>
      <p:sp>
        <p:nvSpPr>
          <p:cNvPr id="23" name="Right Triangle 17">
            <a:extLst>
              <a:ext uri="{FF2B5EF4-FFF2-40B4-BE49-F238E27FC236}">
                <a16:creationId xmlns:a16="http://schemas.microsoft.com/office/drawing/2014/main" id="{CD609CFD-D19C-58CF-ED86-5B502EAEAAA4}"/>
              </a:ext>
            </a:extLst>
          </p:cNvPr>
          <p:cNvSpPr/>
          <p:nvPr/>
        </p:nvSpPr>
        <p:spPr>
          <a:xfrm>
            <a:off x="10238518" y="4578025"/>
            <a:ext cx="478148" cy="569323"/>
          </a:xfrm>
          <a:custGeom>
            <a:avLst/>
            <a:gdLst>
              <a:gd name="f0" fmla="val w"/>
              <a:gd name="f1" fmla="val h"/>
              <a:gd name="f2" fmla="val 0"/>
              <a:gd name="f3" fmla="val 2721114"/>
              <a:gd name="f4" fmla="val 3240000"/>
              <a:gd name="f5" fmla="val 2136698"/>
              <a:gd name="f6" fmla="val 2449196"/>
              <a:gd name="f7" fmla="val 2016940"/>
              <a:gd name="f8" fmla="val 2568954"/>
              <a:gd name="f9" fmla="val 2144156"/>
              <a:gd name="f10" fmla="val 2696170"/>
              <a:gd name="f11" fmla="val 2823386"/>
              <a:gd name="f12" fmla="val 2943144"/>
              <a:gd name="f13" fmla="val 2263914"/>
              <a:gd name="f14" fmla="val 2815928"/>
              <a:gd name="f15" fmla="val 2391130"/>
              <a:gd name="f16" fmla="val 2510888"/>
              <a:gd name="f17" fmla="val 2383672"/>
              <a:gd name="f18" fmla="val 2576412"/>
              <a:gd name="f19" fmla="val 2238970"/>
              <a:gd name="f20" fmla="val 2516419"/>
              <a:gd name="f21" fmla="val 2443665"/>
              <a:gd name="f22" fmla="val 2948675"/>
              <a:gd name="f23" fmla="val 3153370"/>
              <a:gd name="f24" fmla="val 2011409"/>
              <a:gd name="f25" fmla="val 1806714"/>
              <a:gd name="f26" fmla="val 1576134"/>
              <a:gd name="f27" fmla="val 17032"/>
              <a:gd name="f28" fmla="val 2276728"/>
              <a:gd name="f29" fmla="val 17033"/>
              <a:gd name="f30" fmla="val 1576135"/>
              <a:gd name="f31" fmla="val 1321887"/>
              <a:gd name="f32" fmla="val 996125"/>
              <a:gd name="f33" fmla="val 2160187"/>
              <a:gd name="f34" fmla="val 1979345"/>
              <a:gd name="f35" fmla="val 2161001"/>
              <a:gd name="f36" fmla="val 1738579"/>
              <a:gd name="f37" fmla="val 2402384"/>
              <a:gd name="f38" fmla="val 2700000"/>
              <a:gd name="f39" fmla="val 2997617"/>
              <a:gd name="f40" fmla="val 3238999"/>
              <a:gd name="f41" fmla="val 3239814"/>
              <a:gd name="f42" fmla="val 1436085"/>
              <a:gd name="f43" fmla="val 2287664"/>
              <a:gd name="f44" fmla="val 888809"/>
              <a:gd name="f45" fmla="*/ f0 1 2721114"/>
              <a:gd name="f46" fmla="*/ f1 1 3240000"/>
              <a:gd name="f47" fmla="val f2"/>
              <a:gd name="f48" fmla="val f3"/>
              <a:gd name="f49" fmla="val f4"/>
              <a:gd name="f50" fmla="+- f49 0 f47"/>
              <a:gd name="f51" fmla="+- f48 0 f47"/>
              <a:gd name="f52" fmla="*/ f51 1 2721114"/>
              <a:gd name="f53" fmla="*/ f50 1 3240000"/>
              <a:gd name="f54" fmla="*/ f47 1 f52"/>
              <a:gd name="f55" fmla="*/ f48 1 f52"/>
              <a:gd name="f56" fmla="*/ f47 1 f53"/>
              <a:gd name="f57" fmla="*/ f49 1 f53"/>
              <a:gd name="f58" fmla="*/ f54 f45 1"/>
              <a:gd name="f59" fmla="*/ f55 f45 1"/>
              <a:gd name="f60" fmla="*/ f57 f46 1"/>
              <a:gd name="f61" fmla="*/ f56 f46 1"/>
            </a:gdLst>
            <a:ahLst/>
            <a:cxnLst>
              <a:cxn ang="3cd4">
                <a:pos x="hc" y="t"/>
              </a:cxn>
              <a:cxn ang="0">
                <a:pos x="r" y="vc"/>
              </a:cxn>
              <a:cxn ang="cd4">
                <a:pos x="hc" y="b"/>
              </a:cxn>
              <a:cxn ang="cd2">
                <a:pos x="l" y="vc"/>
              </a:cxn>
            </a:cxnLst>
            <a:rect l="f58" t="f61" r="f59" b="f60"/>
            <a:pathLst>
              <a:path w="2721114" h="3240000">
                <a:moveTo>
                  <a:pt x="f5" y="f6"/>
                </a:moveTo>
                <a:lnTo>
                  <a:pt x="f7" y="f8"/>
                </a:lnTo>
                <a:lnTo>
                  <a:pt x="f9" y="f10"/>
                </a:lnTo>
                <a:lnTo>
                  <a:pt x="f7" y="f11"/>
                </a:lnTo>
                <a:lnTo>
                  <a:pt x="f5" y="f12"/>
                </a:lnTo>
                <a:lnTo>
                  <a:pt x="f13" y="f14"/>
                </a:lnTo>
                <a:lnTo>
                  <a:pt x="f15" y="f12"/>
                </a:lnTo>
                <a:lnTo>
                  <a:pt x="f16" y="f11"/>
                </a:lnTo>
                <a:lnTo>
                  <a:pt x="f17" y="f10"/>
                </a:lnTo>
                <a:lnTo>
                  <a:pt x="f16" y="f8"/>
                </a:lnTo>
                <a:lnTo>
                  <a:pt x="f15" y="f6"/>
                </a:lnTo>
                <a:lnTo>
                  <a:pt x="f13" y="f18"/>
                </a:lnTo>
                <a:close/>
                <a:moveTo>
                  <a:pt x="f13" y="f19"/>
                </a:moveTo>
                <a:cubicBezTo>
                  <a:pt x="f20" y="f19"/>
                  <a:pt x="f3" y="f21"/>
                  <a:pt x="f3" y="f10"/>
                </a:cubicBezTo>
                <a:cubicBezTo>
                  <a:pt x="f3" y="f22"/>
                  <a:pt x="f20" y="f23"/>
                  <a:pt x="f13" y="f23"/>
                </a:cubicBezTo>
                <a:cubicBezTo>
                  <a:pt x="f24" y="f23"/>
                  <a:pt x="f25" y="f22"/>
                  <a:pt x="f25" y="f10"/>
                </a:cubicBezTo>
                <a:cubicBezTo>
                  <a:pt x="f25" y="f21"/>
                  <a:pt x="f24" y="f19"/>
                  <a:pt x="f13" y="f19"/>
                </a:cubicBezTo>
                <a:close/>
                <a:moveTo>
                  <a:pt x="f26" y="f27"/>
                </a:moveTo>
                <a:lnTo>
                  <a:pt x="f28" y="f27"/>
                </a:lnTo>
                <a:lnTo>
                  <a:pt x="f28" y="f29"/>
                </a:lnTo>
                <a:lnTo>
                  <a:pt x="f30" y="f29"/>
                </a:lnTo>
                <a:close/>
                <a:moveTo>
                  <a:pt x="f2" y="f27"/>
                </a:moveTo>
                <a:lnTo>
                  <a:pt x="f31" y="f27"/>
                </a:lnTo>
                <a:lnTo>
                  <a:pt x="f31" y="f32"/>
                </a:lnTo>
                <a:lnTo>
                  <a:pt x="f28" y="f32"/>
                </a:lnTo>
                <a:lnTo>
                  <a:pt x="f28" y="f33"/>
                </a:lnTo>
                <a:cubicBezTo>
                  <a:pt x="f34" y="f35"/>
                  <a:pt x="f36" y="f37"/>
                  <a:pt x="f36" y="f38"/>
                </a:cubicBezTo>
                <a:cubicBezTo>
                  <a:pt x="f36" y="f39"/>
                  <a:pt x="f34" y="f40"/>
                  <a:pt x="f28" y="f41"/>
                </a:cubicBezTo>
                <a:lnTo>
                  <a:pt x="f28" y="f4"/>
                </a:lnTo>
                <a:lnTo>
                  <a:pt x="f2" y="f4"/>
                </a:lnTo>
                <a:close/>
                <a:moveTo>
                  <a:pt x="f42" y="f2"/>
                </a:moveTo>
                <a:lnTo>
                  <a:pt x="f43" y="f44"/>
                </a:lnTo>
                <a:lnTo>
                  <a:pt x="f42" y="f44"/>
                </a:lnTo>
                <a:close/>
              </a:path>
            </a:pathLst>
          </a:custGeom>
          <a:solidFill>
            <a:srgbClr val="3282BE"/>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400" b="0" i="0" u="none" strike="noStrike" kern="1200" cap="none" spc="0" baseline="0">
              <a:solidFill>
                <a:srgbClr val="AE4500"/>
              </a:solidFill>
              <a:uFillTx/>
              <a:latin typeface="Arial"/>
              <a:ea typeface="굴림" pitchFamily="34"/>
            </a:endParaRPr>
          </a:p>
        </p:txBody>
      </p:sp>
      <p:sp>
        <p:nvSpPr>
          <p:cNvPr id="24" name="Oval 44">
            <a:extLst>
              <a:ext uri="{FF2B5EF4-FFF2-40B4-BE49-F238E27FC236}">
                <a16:creationId xmlns:a16="http://schemas.microsoft.com/office/drawing/2014/main" id="{61968B4E-26BA-24AD-CDD4-868752A8E89D}"/>
              </a:ext>
            </a:extLst>
          </p:cNvPr>
          <p:cNvSpPr/>
          <p:nvPr/>
        </p:nvSpPr>
        <p:spPr>
          <a:xfrm>
            <a:off x="11113553" y="4578025"/>
            <a:ext cx="478148" cy="569323"/>
          </a:xfrm>
          <a:custGeom>
            <a:avLst/>
            <a:gdLst>
              <a:gd name="f0" fmla="val w"/>
              <a:gd name="f1" fmla="val h"/>
              <a:gd name="f2" fmla="val 0"/>
              <a:gd name="f3" fmla="val 2721114"/>
              <a:gd name="f4" fmla="val 3240000"/>
              <a:gd name="f5" fmla="val 2519839"/>
              <a:gd name="f6" fmla="val 2469622"/>
              <a:gd name="f7" fmla="val 2201779"/>
              <a:gd name="f8" fmla="val 2787682"/>
              <a:gd name="f9" fmla="val 2003023"/>
              <a:gd name="f10" fmla="val 2588926"/>
              <a:gd name="f11" fmla="val 1901669"/>
              <a:gd name="f12" fmla="val 2690281"/>
              <a:gd name="f13" fmla="val 2203868"/>
              <a:gd name="f14" fmla="val 2992480"/>
              <a:gd name="f15" fmla="val 2305222"/>
              <a:gd name="f16" fmla="val 2891125"/>
              <a:gd name="f17" fmla="val 2303133"/>
              <a:gd name="f18" fmla="val 2889037"/>
              <a:gd name="f19" fmla="val 2621194"/>
              <a:gd name="f20" fmla="val 2570977"/>
              <a:gd name="f21" fmla="val 2263914"/>
              <a:gd name="f22" fmla="val 2238970"/>
              <a:gd name="f23" fmla="val 2516419"/>
              <a:gd name="f24" fmla="val 2443665"/>
              <a:gd name="f25" fmla="val 2696170"/>
              <a:gd name="f26" fmla="val 2948675"/>
              <a:gd name="f27" fmla="val 3153370"/>
              <a:gd name="f28" fmla="val 2011409"/>
              <a:gd name="f29" fmla="val 1806714"/>
              <a:gd name="f30" fmla="val 1576134"/>
              <a:gd name="f31" fmla="val 17032"/>
              <a:gd name="f32" fmla="val 2276728"/>
              <a:gd name="f33" fmla="val 17033"/>
              <a:gd name="f34" fmla="val 1576135"/>
              <a:gd name="f35" fmla="val 1321887"/>
              <a:gd name="f36" fmla="val 996125"/>
              <a:gd name="f37" fmla="val 2160187"/>
              <a:gd name="f38" fmla="val 1979345"/>
              <a:gd name="f39" fmla="val 2161001"/>
              <a:gd name="f40" fmla="val 1738579"/>
              <a:gd name="f41" fmla="val 2402384"/>
              <a:gd name="f42" fmla="val 2700000"/>
              <a:gd name="f43" fmla="val 2997617"/>
              <a:gd name="f44" fmla="val 3238999"/>
              <a:gd name="f45" fmla="val 3239814"/>
              <a:gd name="f46" fmla="val 1436085"/>
              <a:gd name="f47" fmla="val 2287664"/>
              <a:gd name="f48" fmla="val 888809"/>
              <a:gd name="f49" fmla="*/ f0 1 2721114"/>
              <a:gd name="f50" fmla="*/ f1 1 3240000"/>
              <a:gd name="f51" fmla="val f2"/>
              <a:gd name="f52" fmla="val f3"/>
              <a:gd name="f53" fmla="val f4"/>
              <a:gd name="f54" fmla="+- f53 0 f51"/>
              <a:gd name="f55" fmla="+- f52 0 f51"/>
              <a:gd name="f56" fmla="*/ f55 1 2721114"/>
              <a:gd name="f57" fmla="*/ f54 1 3240000"/>
              <a:gd name="f58" fmla="*/ f51 1 f56"/>
              <a:gd name="f59" fmla="*/ f52 1 f56"/>
              <a:gd name="f60" fmla="*/ f51 1 f57"/>
              <a:gd name="f61" fmla="*/ f53 1 f57"/>
              <a:gd name="f62" fmla="*/ f58 f49 1"/>
              <a:gd name="f63" fmla="*/ f59 f49 1"/>
              <a:gd name="f64" fmla="*/ f61 f50 1"/>
              <a:gd name="f65" fmla="*/ f60 f50 1"/>
            </a:gdLst>
            <a:ahLst/>
            <a:cxnLst>
              <a:cxn ang="3cd4">
                <a:pos x="hc" y="t"/>
              </a:cxn>
              <a:cxn ang="0">
                <a:pos x="r" y="vc"/>
              </a:cxn>
              <a:cxn ang="cd4">
                <a:pos x="hc" y="b"/>
              </a:cxn>
              <a:cxn ang="cd2">
                <a:pos x="l" y="vc"/>
              </a:cxn>
            </a:cxnLst>
            <a:rect l="f62" t="f65" r="f63" b="f64"/>
            <a:pathLst>
              <a:path w="2721114" h="3240000">
                <a:moveTo>
                  <a:pt x="f5" y="f6"/>
                </a:moveTo>
                <a:lnTo>
                  <a:pt x="f7" y="f8"/>
                </a:lnTo>
                <a:lnTo>
                  <a:pt x="f9" y="f10"/>
                </a:lnTo>
                <a:lnTo>
                  <a:pt x="f11" y="f12"/>
                </a:lnTo>
                <a:lnTo>
                  <a:pt x="f13" y="f14"/>
                </a:lnTo>
                <a:lnTo>
                  <a:pt x="f15" y="f16"/>
                </a:lnTo>
                <a:lnTo>
                  <a:pt x="f17" y="f18"/>
                </a:lnTo>
                <a:lnTo>
                  <a:pt x="f19" y="f20"/>
                </a:lnTo>
                <a:close/>
                <a:moveTo>
                  <a:pt x="f21" y="f22"/>
                </a:moveTo>
                <a:cubicBezTo>
                  <a:pt x="f23" y="f22"/>
                  <a:pt x="f3" y="f24"/>
                  <a:pt x="f3" y="f25"/>
                </a:cubicBezTo>
                <a:cubicBezTo>
                  <a:pt x="f3" y="f26"/>
                  <a:pt x="f23" y="f27"/>
                  <a:pt x="f21" y="f27"/>
                </a:cubicBezTo>
                <a:cubicBezTo>
                  <a:pt x="f28" y="f27"/>
                  <a:pt x="f29" y="f26"/>
                  <a:pt x="f29" y="f25"/>
                </a:cubicBezTo>
                <a:cubicBezTo>
                  <a:pt x="f29" y="f24"/>
                  <a:pt x="f28" y="f22"/>
                  <a:pt x="f21" y="f22"/>
                </a:cubicBezTo>
                <a:close/>
                <a:moveTo>
                  <a:pt x="f30" y="f31"/>
                </a:moveTo>
                <a:lnTo>
                  <a:pt x="f32" y="f31"/>
                </a:lnTo>
                <a:lnTo>
                  <a:pt x="f32" y="f33"/>
                </a:lnTo>
                <a:lnTo>
                  <a:pt x="f34" y="f33"/>
                </a:lnTo>
                <a:close/>
                <a:moveTo>
                  <a:pt x="f2" y="f31"/>
                </a:moveTo>
                <a:lnTo>
                  <a:pt x="f35" y="f31"/>
                </a:lnTo>
                <a:lnTo>
                  <a:pt x="f35" y="f36"/>
                </a:lnTo>
                <a:lnTo>
                  <a:pt x="f32" y="f36"/>
                </a:lnTo>
                <a:lnTo>
                  <a:pt x="f32" y="f37"/>
                </a:lnTo>
                <a:cubicBezTo>
                  <a:pt x="f38" y="f39"/>
                  <a:pt x="f40" y="f41"/>
                  <a:pt x="f40" y="f42"/>
                </a:cubicBezTo>
                <a:cubicBezTo>
                  <a:pt x="f40" y="f43"/>
                  <a:pt x="f38" y="f44"/>
                  <a:pt x="f32" y="f45"/>
                </a:cubicBezTo>
                <a:lnTo>
                  <a:pt x="f32" y="f4"/>
                </a:lnTo>
                <a:lnTo>
                  <a:pt x="f2" y="f4"/>
                </a:lnTo>
                <a:close/>
                <a:moveTo>
                  <a:pt x="f46" y="f2"/>
                </a:moveTo>
                <a:lnTo>
                  <a:pt x="f47" y="f48"/>
                </a:lnTo>
                <a:lnTo>
                  <a:pt x="f46" y="f48"/>
                </a:lnTo>
                <a:close/>
              </a:path>
            </a:pathLst>
          </a:custGeom>
          <a:solidFill>
            <a:srgbClr val="3282BE"/>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400" b="0" i="0" u="none" strike="noStrike" kern="1200" cap="none" spc="0" baseline="0">
              <a:solidFill>
                <a:srgbClr val="AE4500"/>
              </a:solidFill>
              <a:uFillTx/>
              <a:latin typeface="Arial"/>
              <a:ea typeface="굴림" pitchFamily="34"/>
            </a:endParaRPr>
          </a:p>
        </p:txBody>
      </p:sp>
      <p:sp>
        <p:nvSpPr>
          <p:cNvPr id="25" name="Google Shape;6000;p67">
            <a:extLst>
              <a:ext uri="{FF2B5EF4-FFF2-40B4-BE49-F238E27FC236}">
                <a16:creationId xmlns:a16="http://schemas.microsoft.com/office/drawing/2014/main" id="{35A5BE4D-75FD-67D8-91F3-04C8CDB4BF87}"/>
              </a:ext>
            </a:extLst>
          </p:cNvPr>
          <p:cNvSpPr/>
          <p:nvPr/>
        </p:nvSpPr>
        <p:spPr>
          <a:xfrm>
            <a:off x="4351199" y="1478767"/>
            <a:ext cx="604244" cy="616479"/>
          </a:xfrm>
          <a:custGeom>
            <a:avLst/>
            <a:gdLst>
              <a:gd name="f0" fmla="val w"/>
              <a:gd name="f1" fmla="val h"/>
              <a:gd name="f2" fmla="val 0"/>
              <a:gd name="f3" fmla="val 12446"/>
              <a:gd name="f4" fmla="val 12698"/>
              <a:gd name="f5" fmla="val 6239"/>
              <a:gd name="f6" fmla="val 1"/>
              <a:gd name="f7" fmla="val 5105"/>
              <a:gd name="f8" fmla="val 4191"/>
              <a:gd name="f9" fmla="val 915"/>
              <a:gd name="f10" fmla="val 4159"/>
              <a:gd name="f11" fmla="val 2112"/>
              <a:gd name="f12" fmla="val 3088"/>
              <a:gd name="f13" fmla="val 4852"/>
              <a:gd name="f14" fmla="val 3939"/>
              <a:gd name="f15" fmla="val 5798"/>
              <a:gd name="f16" fmla="val 4097"/>
              <a:gd name="f17" fmla="val 5294"/>
              <a:gd name="f18" fmla="val 5483"/>
              <a:gd name="f19" fmla="val 6333"/>
              <a:gd name="f20" fmla="val 7310"/>
              <a:gd name="f21" fmla="val 7657"/>
              <a:gd name="f22" fmla="val 4222"/>
              <a:gd name="f23" fmla="val 7972"/>
              <a:gd name="f24" fmla="val 4380"/>
              <a:gd name="f25" fmla="val 8255"/>
              <a:gd name="f26" fmla="val 3403"/>
              <a:gd name="f27" fmla="val 9043"/>
              <a:gd name="f28" fmla="val 3057"/>
              <a:gd name="f29" fmla="val 8728"/>
              <a:gd name="f30" fmla="val 2584"/>
              <a:gd name="f31" fmla="val 8570"/>
              <a:gd name="f32" fmla="val 946"/>
              <a:gd name="f33" fmla="val 8602"/>
              <a:gd name="f34" fmla="val 9515"/>
              <a:gd name="f35" fmla="val 10650"/>
              <a:gd name="f36" fmla="val 11784"/>
              <a:gd name="f37" fmla="val 12697"/>
              <a:gd name="f38" fmla="val 3246"/>
              <a:gd name="f39" fmla="val 4128"/>
              <a:gd name="f40" fmla="val 11752"/>
              <a:gd name="f41" fmla="val 10303"/>
              <a:gd name="f42" fmla="val 4096"/>
              <a:gd name="f43" fmla="val 9988"/>
              <a:gd name="f44" fmla="val 9704"/>
              <a:gd name="f45" fmla="val 4947"/>
              <a:gd name="f46" fmla="val 8917"/>
              <a:gd name="f47" fmla="val 9232"/>
              <a:gd name="f48" fmla="val 5766"/>
              <a:gd name="f49" fmla="val 9389"/>
              <a:gd name="f50" fmla="val 6743"/>
              <a:gd name="f51" fmla="val 7184"/>
              <a:gd name="f52" fmla="val 9200"/>
              <a:gd name="f53" fmla="val 7530"/>
              <a:gd name="f54" fmla="val 8507"/>
              <a:gd name="f55" fmla="val 8350"/>
              <a:gd name="f56" fmla="val 8287"/>
              <a:gd name="f57" fmla="val 10366"/>
              <a:gd name="f58" fmla="val 11500"/>
              <a:gd name="f59" fmla="val 12414"/>
              <a:gd name="f60" fmla="val 12445"/>
              <a:gd name="f61" fmla="val 11563"/>
              <a:gd name="f62" fmla="val 9862"/>
              <a:gd name="f63" fmla="val 9421"/>
              <a:gd name="f64" fmla="val 8759"/>
              <a:gd name="f65" fmla="val 9074"/>
              <a:gd name="f66" fmla="val 8097"/>
              <a:gd name="f67" fmla="val 8318"/>
              <a:gd name="f68" fmla="val 7625"/>
              <a:gd name="f69" fmla="val 5451"/>
              <a:gd name="f70" fmla="val 6680"/>
              <a:gd name="f71" fmla="val 3908"/>
              <a:gd name="f72" fmla="val 7404"/>
              <a:gd name="f73" fmla="val 64"/>
              <a:gd name="f74" fmla="*/ f0 1 12446"/>
              <a:gd name="f75" fmla="*/ f1 1 12698"/>
              <a:gd name="f76" fmla="val f2"/>
              <a:gd name="f77" fmla="val f3"/>
              <a:gd name="f78" fmla="val f4"/>
              <a:gd name="f79" fmla="+- f78 0 f76"/>
              <a:gd name="f80" fmla="+- f77 0 f76"/>
              <a:gd name="f81" fmla="*/ f80 1 12446"/>
              <a:gd name="f82" fmla="*/ f79 1 12698"/>
              <a:gd name="f83" fmla="*/ f76 1 f81"/>
              <a:gd name="f84" fmla="*/ f77 1 f81"/>
              <a:gd name="f85" fmla="*/ f76 1 f82"/>
              <a:gd name="f86" fmla="*/ f78 1 f82"/>
              <a:gd name="f87" fmla="*/ f83 f74 1"/>
              <a:gd name="f88" fmla="*/ f84 f74 1"/>
              <a:gd name="f89" fmla="*/ f86 f75 1"/>
              <a:gd name="f90" fmla="*/ f85 f75 1"/>
            </a:gdLst>
            <a:ahLst/>
            <a:cxnLst>
              <a:cxn ang="3cd4">
                <a:pos x="hc" y="t"/>
              </a:cxn>
              <a:cxn ang="0">
                <a:pos x="r" y="vc"/>
              </a:cxn>
              <a:cxn ang="cd4">
                <a:pos x="hc" y="b"/>
              </a:cxn>
              <a:cxn ang="cd2">
                <a:pos x="l" y="vc"/>
              </a:cxn>
            </a:cxnLst>
            <a:rect l="f87" t="f90" r="f88" b="f89"/>
            <a:pathLst>
              <a:path w="12446" h="12698">
                <a:moveTo>
                  <a:pt x="f5" y="f6"/>
                </a:moveTo>
                <a:cubicBezTo>
                  <a:pt x="f7" y="f6"/>
                  <a:pt x="f8" y="f9"/>
                  <a:pt x="f10" y="f11"/>
                </a:cubicBezTo>
                <a:cubicBezTo>
                  <a:pt x="f10" y="f12"/>
                  <a:pt x="f13" y="f14"/>
                  <a:pt x="f15" y="f16"/>
                </a:cubicBezTo>
                <a:lnTo>
                  <a:pt x="f15" y="f17"/>
                </a:lnTo>
                <a:cubicBezTo>
                  <a:pt x="f13" y="f18"/>
                  <a:pt x="f10" y="f19"/>
                  <a:pt x="f10" y="f20"/>
                </a:cubicBezTo>
                <a:cubicBezTo>
                  <a:pt x="f10" y="f21"/>
                  <a:pt x="f22" y="f23"/>
                  <a:pt x="f24" y="f25"/>
                </a:cubicBezTo>
                <a:lnTo>
                  <a:pt x="f26" y="f27"/>
                </a:lnTo>
                <a:cubicBezTo>
                  <a:pt x="f28" y="f29"/>
                  <a:pt x="f30" y="f31"/>
                  <a:pt x="f11" y="f31"/>
                </a:cubicBezTo>
                <a:cubicBezTo>
                  <a:pt x="f32" y="f33"/>
                  <a:pt x="f6" y="f34"/>
                  <a:pt x="f6" y="f35"/>
                </a:cubicBezTo>
                <a:cubicBezTo>
                  <a:pt x="f6" y="f36"/>
                  <a:pt x="f32" y="f37"/>
                  <a:pt x="f11" y="f37"/>
                </a:cubicBezTo>
                <a:cubicBezTo>
                  <a:pt x="f38" y="f37"/>
                  <a:pt x="f39" y="f40"/>
                  <a:pt x="f8" y="f35"/>
                </a:cubicBezTo>
                <a:cubicBezTo>
                  <a:pt x="f8" y="f41"/>
                  <a:pt x="f42" y="f43"/>
                  <a:pt x="f14" y="f44"/>
                </a:cubicBezTo>
                <a:lnTo>
                  <a:pt x="f45" y="f46"/>
                </a:lnTo>
                <a:cubicBezTo>
                  <a:pt x="f17" y="f47"/>
                  <a:pt x="f48" y="f49"/>
                  <a:pt x="f5" y="f49"/>
                </a:cubicBezTo>
                <a:cubicBezTo>
                  <a:pt x="f50" y="f49"/>
                  <a:pt x="f51" y="f52"/>
                  <a:pt x="f53" y="f46"/>
                </a:cubicBezTo>
                <a:lnTo>
                  <a:pt x="f54" y="f44"/>
                </a:lnTo>
                <a:cubicBezTo>
                  <a:pt x="f55" y="f43"/>
                  <a:pt x="f56" y="f41"/>
                  <a:pt x="f56" y="f35"/>
                </a:cubicBezTo>
                <a:cubicBezTo>
                  <a:pt x="f56" y="f36"/>
                  <a:pt x="f47" y="f37"/>
                  <a:pt x="f57" y="f37"/>
                </a:cubicBezTo>
                <a:cubicBezTo>
                  <a:pt x="f58" y="f37"/>
                  <a:pt x="f59" y="f40"/>
                  <a:pt x="f60" y="f35"/>
                </a:cubicBezTo>
                <a:cubicBezTo>
                  <a:pt x="f60" y="f34"/>
                  <a:pt x="f61" y="f33"/>
                  <a:pt x="f57" y="f31"/>
                </a:cubicBezTo>
                <a:cubicBezTo>
                  <a:pt x="f62" y="f31"/>
                  <a:pt x="f63" y="f64"/>
                  <a:pt x="f65" y="f27"/>
                </a:cubicBezTo>
                <a:lnTo>
                  <a:pt x="f66" y="f25"/>
                </a:lnTo>
                <a:cubicBezTo>
                  <a:pt x="f25" y="f23"/>
                  <a:pt x="f67" y="f21"/>
                  <a:pt x="f67" y="f20"/>
                </a:cubicBezTo>
                <a:cubicBezTo>
                  <a:pt x="f67" y="f19"/>
                  <a:pt x="f68" y="f69"/>
                  <a:pt x="f70" y="f17"/>
                </a:cubicBezTo>
                <a:lnTo>
                  <a:pt x="f70" y="f16"/>
                </a:lnTo>
                <a:cubicBezTo>
                  <a:pt x="f68" y="f71"/>
                  <a:pt x="f67" y="f12"/>
                  <a:pt x="f67" y="f11"/>
                </a:cubicBezTo>
                <a:cubicBezTo>
                  <a:pt x="f67" y="f32"/>
                  <a:pt x="f72" y="f73"/>
                  <a:pt x="f5" y="f6"/>
                </a:cubicBezTo>
                <a:close/>
              </a:path>
            </a:pathLst>
          </a:custGeom>
          <a:solidFill>
            <a:srgbClr val="3282BE"/>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AE4500"/>
              </a:solidFill>
              <a:uFillTx/>
              <a:latin typeface="Arial"/>
            </a:endParaRPr>
          </a:p>
        </p:txBody>
      </p:sp>
      <p:grpSp>
        <p:nvGrpSpPr>
          <p:cNvPr id="26" name="Google Shape;6029;p67">
            <a:extLst>
              <a:ext uri="{FF2B5EF4-FFF2-40B4-BE49-F238E27FC236}">
                <a16:creationId xmlns:a16="http://schemas.microsoft.com/office/drawing/2014/main" id="{F78D8799-699A-A181-3422-7ECC8D6CE17B}"/>
              </a:ext>
            </a:extLst>
          </p:cNvPr>
          <p:cNvGrpSpPr/>
          <p:nvPr/>
        </p:nvGrpSpPr>
        <p:grpSpPr>
          <a:xfrm>
            <a:off x="9367808" y="5419904"/>
            <a:ext cx="404146" cy="560235"/>
            <a:chOff x="9367808" y="5419904"/>
            <a:chExt cx="404146" cy="560235"/>
          </a:xfrm>
        </p:grpSpPr>
        <p:sp>
          <p:nvSpPr>
            <p:cNvPr id="27" name="Google Shape;6030;p67">
              <a:extLst>
                <a:ext uri="{FF2B5EF4-FFF2-40B4-BE49-F238E27FC236}">
                  <a16:creationId xmlns:a16="http://schemas.microsoft.com/office/drawing/2014/main" id="{AEDF2644-BD15-DBC9-15E5-AE03F9A4A9C7}"/>
                </a:ext>
              </a:extLst>
            </p:cNvPr>
            <p:cNvSpPr/>
            <p:nvPr/>
          </p:nvSpPr>
          <p:spPr>
            <a:xfrm>
              <a:off x="9587996" y="5421313"/>
              <a:ext cx="183958" cy="218815"/>
            </a:xfrm>
            <a:custGeom>
              <a:avLst/>
              <a:gdLst>
                <a:gd name="f0" fmla="val w"/>
                <a:gd name="f1" fmla="val h"/>
                <a:gd name="f2" fmla="val 0"/>
                <a:gd name="f3" fmla="val 4159"/>
                <a:gd name="f4" fmla="val 4947"/>
                <a:gd name="f5" fmla="val 2552"/>
                <a:gd name="f6" fmla="val 473"/>
                <a:gd name="f7" fmla="val 2710"/>
                <a:gd name="f8" fmla="val 851"/>
                <a:gd name="f9" fmla="val 3182"/>
                <a:gd name="f10" fmla="val 3750"/>
                <a:gd name="f11" fmla="val 3687"/>
                <a:gd name="f12" fmla="val 1639"/>
                <a:gd name="f13" fmla="val 2489"/>
                <a:gd name="f14" fmla="val 441"/>
                <a:gd name="f15" fmla="*/ f0 1 4159"/>
                <a:gd name="f16" fmla="*/ f1 1 4947"/>
                <a:gd name="f17" fmla="val f2"/>
                <a:gd name="f18" fmla="val f3"/>
                <a:gd name="f19" fmla="val f4"/>
                <a:gd name="f20" fmla="+- f19 0 f17"/>
                <a:gd name="f21" fmla="+- f18 0 f17"/>
                <a:gd name="f22" fmla="*/ f21 1 4159"/>
                <a:gd name="f23" fmla="*/ f20 1 4947"/>
                <a:gd name="f24" fmla="*/ f17 1 f22"/>
                <a:gd name="f25" fmla="*/ f18 1 f22"/>
                <a:gd name="f26" fmla="*/ f17 1 f23"/>
                <a:gd name="f27" fmla="*/ f19 1 f23"/>
                <a:gd name="f28" fmla="*/ f24 f15 1"/>
                <a:gd name="f29" fmla="*/ f25 f15 1"/>
                <a:gd name="f30" fmla="*/ f27 f16 1"/>
                <a:gd name="f31" fmla="*/ f26 f16 1"/>
              </a:gdLst>
              <a:ahLst/>
              <a:cxnLst>
                <a:cxn ang="3cd4">
                  <a:pos x="hc" y="t"/>
                </a:cxn>
                <a:cxn ang="0">
                  <a:pos x="r" y="vc"/>
                </a:cxn>
                <a:cxn ang="cd4">
                  <a:pos x="hc" y="b"/>
                </a:cxn>
                <a:cxn ang="cd2">
                  <a:pos x="l" y="vc"/>
                </a:cxn>
              </a:cxnLst>
              <a:rect l="f28" t="f31" r="f29" b="f30"/>
              <a:pathLst>
                <a:path w="4159" h="4947">
                  <a:moveTo>
                    <a:pt x="f2" y="f2"/>
                  </a:moveTo>
                  <a:lnTo>
                    <a:pt x="f2" y="f5"/>
                  </a:lnTo>
                  <a:cubicBezTo>
                    <a:pt x="f6" y="f7"/>
                    <a:pt x="f8" y="f9"/>
                    <a:pt x="f8" y="f10"/>
                  </a:cubicBezTo>
                  <a:lnTo>
                    <a:pt x="f8" y="f4"/>
                  </a:lnTo>
                  <a:lnTo>
                    <a:pt x="f3" y="f4"/>
                  </a:lnTo>
                  <a:lnTo>
                    <a:pt x="f3" y="f11"/>
                  </a:lnTo>
                  <a:cubicBezTo>
                    <a:pt x="f3" y="f12"/>
                    <a:pt x="f13" y="f2"/>
                    <a:pt x="f14" y="f2"/>
                  </a:cubicBezTo>
                  <a:close/>
                </a:path>
              </a:pathLst>
            </a:custGeom>
            <a:solidFill>
              <a:srgbClr val="3282BE"/>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AE4500"/>
                </a:solidFill>
                <a:uFillTx/>
                <a:latin typeface="Arial"/>
              </a:endParaRPr>
            </a:p>
          </p:txBody>
        </p:sp>
        <p:sp>
          <p:nvSpPr>
            <p:cNvPr id="28" name="Google Shape;6031;p67">
              <a:extLst>
                <a:ext uri="{FF2B5EF4-FFF2-40B4-BE49-F238E27FC236}">
                  <a16:creationId xmlns:a16="http://schemas.microsoft.com/office/drawing/2014/main" id="{22DCC42E-97E7-32C8-48AB-3ADAF2D85E59}"/>
                </a:ext>
              </a:extLst>
            </p:cNvPr>
            <p:cNvSpPr/>
            <p:nvPr/>
          </p:nvSpPr>
          <p:spPr>
            <a:xfrm>
              <a:off x="9551730" y="5563429"/>
              <a:ext cx="39054" cy="111556"/>
            </a:xfrm>
            <a:custGeom>
              <a:avLst/>
              <a:gdLst>
                <a:gd name="f0" fmla="val w"/>
                <a:gd name="f1" fmla="val h"/>
                <a:gd name="f2" fmla="val 0"/>
                <a:gd name="f3" fmla="val 883"/>
                <a:gd name="f4" fmla="val 2522"/>
                <a:gd name="f5" fmla="val 474"/>
                <a:gd name="f6" fmla="val 1"/>
                <a:gd name="f7" fmla="val 253"/>
                <a:gd name="f8" fmla="val 95"/>
                <a:gd name="f9" fmla="val 222"/>
                <a:gd name="f10" fmla="val 442"/>
                <a:gd name="f11" fmla="val 2112"/>
                <a:gd name="f12" fmla="val 2332"/>
                <a:gd name="f13" fmla="val 190"/>
                <a:gd name="f14" fmla="val 2521"/>
                <a:gd name="f15" fmla="val 663"/>
                <a:gd name="f16" fmla="val 820"/>
                <a:gd name="f17" fmla="val 64"/>
                <a:gd name="f18" fmla="*/ f0 1 883"/>
                <a:gd name="f19" fmla="*/ f1 1 2522"/>
                <a:gd name="f20" fmla="val f2"/>
                <a:gd name="f21" fmla="val f3"/>
                <a:gd name="f22" fmla="val f4"/>
                <a:gd name="f23" fmla="+- f22 0 f20"/>
                <a:gd name="f24" fmla="+- f21 0 f20"/>
                <a:gd name="f25" fmla="*/ f24 1 883"/>
                <a:gd name="f26" fmla="*/ f23 1 2522"/>
                <a:gd name="f27" fmla="*/ f20 1 f25"/>
                <a:gd name="f28" fmla="*/ f21 1 f25"/>
                <a:gd name="f29" fmla="*/ f20 1 f26"/>
                <a:gd name="f30" fmla="*/ f22 1 f26"/>
                <a:gd name="f31" fmla="*/ f27 f18 1"/>
                <a:gd name="f32" fmla="*/ f28 f18 1"/>
                <a:gd name="f33" fmla="*/ f30 f19 1"/>
                <a:gd name="f34" fmla="*/ f29 f19 1"/>
              </a:gdLst>
              <a:ahLst/>
              <a:cxnLst>
                <a:cxn ang="3cd4">
                  <a:pos x="hc" y="t"/>
                </a:cxn>
                <a:cxn ang="0">
                  <a:pos x="r" y="vc"/>
                </a:cxn>
                <a:cxn ang="cd4">
                  <a:pos x="hc" y="b"/>
                </a:cxn>
                <a:cxn ang="cd2">
                  <a:pos x="l" y="vc"/>
                </a:cxn>
              </a:cxnLst>
              <a:rect l="f31" t="f34" r="f32" b="f33"/>
              <a:pathLst>
                <a:path w="883" h="2522">
                  <a:moveTo>
                    <a:pt x="f5" y="f6"/>
                  </a:moveTo>
                  <a:cubicBezTo>
                    <a:pt x="f7" y="f6"/>
                    <a:pt x="f8" y="f9"/>
                    <a:pt x="f8" y="f10"/>
                  </a:cubicBezTo>
                  <a:lnTo>
                    <a:pt x="f8" y="f11"/>
                  </a:lnTo>
                  <a:cubicBezTo>
                    <a:pt x="f6" y="f12"/>
                    <a:pt x="f13" y="f14"/>
                    <a:pt x="f10" y="f14"/>
                  </a:cubicBezTo>
                  <a:cubicBezTo>
                    <a:pt x="f15" y="f14"/>
                    <a:pt x="f16" y="f12"/>
                    <a:pt x="f3" y="f11"/>
                  </a:cubicBezTo>
                  <a:lnTo>
                    <a:pt x="f3" y="f10"/>
                  </a:lnTo>
                  <a:cubicBezTo>
                    <a:pt x="f3" y="f9"/>
                    <a:pt x="f15" y="f17"/>
                    <a:pt x="f5" y="f6"/>
                  </a:cubicBezTo>
                  <a:close/>
                </a:path>
              </a:pathLst>
            </a:custGeom>
            <a:solidFill>
              <a:srgbClr val="3282BE"/>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AE4500"/>
                </a:solidFill>
                <a:uFillTx/>
                <a:latin typeface="Arial"/>
              </a:endParaRPr>
            </a:p>
          </p:txBody>
        </p:sp>
        <p:sp>
          <p:nvSpPr>
            <p:cNvPr id="29" name="Google Shape;6032;p67">
              <a:extLst>
                <a:ext uri="{FF2B5EF4-FFF2-40B4-BE49-F238E27FC236}">
                  <a16:creationId xmlns:a16="http://schemas.microsoft.com/office/drawing/2014/main" id="{30060C1F-DD51-4636-6321-D095FE9E8D28}"/>
                </a:ext>
              </a:extLst>
            </p:cNvPr>
            <p:cNvSpPr/>
            <p:nvPr/>
          </p:nvSpPr>
          <p:spPr>
            <a:xfrm>
              <a:off x="9369180" y="5419904"/>
              <a:ext cx="182587" cy="217444"/>
            </a:xfrm>
            <a:custGeom>
              <a:avLst/>
              <a:gdLst>
                <a:gd name="f0" fmla="val w"/>
                <a:gd name="f1" fmla="val h"/>
                <a:gd name="f2" fmla="val 0"/>
                <a:gd name="f3" fmla="val 4128"/>
                <a:gd name="f4" fmla="val 4916"/>
                <a:gd name="f5" fmla="val 3687"/>
                <a:gd name="f6" fmla="val 1"/>
                <a:gd name="f7" fmla="val 1671"/>
                <a:gd name="f8" fmla="val 1639"/>
                <a:gd name="f9" fmla="val 3309"/>
                <a:gd name="f10" fmla="val 3151"/>
                <a:gd name="f11" fmla="val 3655"/>
                <a:gd name="f12" fmla="val 2710"/>
                <a:gd name="f13" fmla="val 2521"/>
                <a:gd name="f14" fmla="*/ f0 1 4128"/>
                <a:gd name="f15" fmla="*/ f1 1 4916"/>
                <a:gd name="f16" fmla="val f2"/>
                <a:gd name="f17" fmla="val f3"/>
                <a:gd name="f18" fmla="val f4"/>
                <a:gd name="f19" fmla="+- f18 0 f16"/>
                <a:gd name="f20" fmla="+- f17 0 f16"/>
                <a:gd name="f21" fmla="*/ f20 1 4128"/>
                <a:gd name="f22" fmla="*/ f19 1 4916"/>
                <a:gd name="f23" fmla="*/ f16 1 f21"/>
                <a:gd name="f24" fmla="*/ f17 1 f21"/>
                <a:gd name="f25" fmla="*/ f16 1 f22"/>
                <a:gd name="f26" fmla="*/ f18 1 f22"/>
                <a:gd name="f27" fmla="*/ f23 f14 1"/>
                <a:gd name="f28" fmla="*/ f24 f14 1"/>
                <a:gd name="f29" fmla="*/ f26 f15 1"/>
                <a:gd name="f30" fmla="*/ f25 f15 1"/>
              </a:gdLst>
              <a:ahLst/>
              <a:cxnLst>
                <a:cxn ang="3cd4">
                  <a:pos x="hc" y="t"/>
                </a:cxn>
                <a:cxn ang="0">
                  <a:pos x="r" y="vc"/>
                </a:cxn>
                <a:cxn ang="cd4">
                  <a:pos x="hc" y="b"/>
                </a:cxn>
                <a:cxn ang="cd2">
                  <a:pos x="l" y="vc"/>
                </a:cxn>
              </a:cxnLst>
              <a:rect l="f27" t="f30" r="f28" b="f29"/>
              <a:pathLst>
                <a:path w="4128" h="4916">
                  <a:moveTo>
                    <a:pt x="f5" y="f6"/>
                  </a:moveTo>
                  <a:cubicBezTo>
                    <a:pt x="f7" y="f6"/>
                    <a:pt x="f6" y="f8"/>
                    <a:pt x="f6" y="f5"/>
                  </a:cubicBezTo>
                  <a:lnTo>
                    <a:pt x="f6" y="f4"/>
                  </a:lnTo>
                  <a:lnTo>
                    <a:pt x="f9" y="f4"/>
                  </a:lnTo>
                  <a:lnTo>
                    <a:pt x="f9" y="f5"/>
                  </a:lnTo>
                  <a:cubicBezTo>
                    <a:pt x="f9" y="f10"/>
                    <a:pt x="f11" y="f12"/>
                    <a:pt x="f3" y="f13"/>
                  </a:cubicBezTo>
                  <a:lnTo>
                    <a:pt x="f3" y="f6"/>
                  </a:lnTo>
                  <a:close/>
                </a:path>
              </a:pathLst>
            </a:custGeom>
            <a:solidFill>
              <a:srgbClr val="3282BE"/>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AE4500"/>
                </a:solidFill>
                <a:uFillTx/>
                <a:latin typeface="Arial"/>
              </a:endParaRPr>
            </a:p>
          </p:txBody>
        </p:sp>
        <p:sp>
          <p:nvSpPr>
            <p:cNvPr id="30" name="Google Shape;6033;p67">
              <a:extLst>
                <a:ext uri="{FF2B5EF4-FFF2-40B4-BE49-F238E27FC236}">
                  <a16:creationId xmlns:a16="http://schemas.microsoft.com/office/drawing/2014/main" id="{52B2BC1B-1C62-D390-4EDD-6E9BE1A4F7D0}"/>
                </a:ext>
              </a:extLst>
            </p:cNvPr>
            <p:cNvSpPr/>
            <p:nvPr/>
          </p:nvSpPr>
          <p:spPr>
            <a:xfrm>
              <a:off x="9367808" y="5677729"/>
              <a:ext cx="404146" cy="302410"/>
            </a:xfrm>
            <a:custGeom>
              <a:avLst/>
              <a:gdLst>
                <a:gd name="f0" fmla="val w"/>
                <a:gd name="f1" fmla="val h"/>
                <a:gd name="f2" fmla="val 0"/>
                <a:gd name="f3" fmla="val 9137"/>
                <a:gd name="f4" fmla="val 6837"/>
                <a:gd name="f5" fmla="val 3151"/>
                <a:gd name="f6" fmla="val 5199"/>
                <a:gd name="f7" fmla="val 1639"/>
                <a:gd name="f8" fmla="val 3686"/>
                <a:gd name="f9" fmla="val 5356"/>
                <a:gd name="f10" fmla="val 7467"/>
                <a:gd name="f11" fmla="val 5734"/>
                <a:gd name="f12" fmla="val 5577"/>
                <a:gd name="f13" fmla="val 473"/>
                <a:gd name="f14" fmla="val 5104"/>
                <a:gd name="f15" fmla="val 819"/>
                <a:gd name="f16" fmla="val 4568"/>
                <a:gd name="f17" fmla="val 4001"/>
                <a:gd name="f18" fmla="val 3560"/>
                <a:gd name="f19" fmla="val 3371"/>
                <a:gd name="f20" fmla="*/ f0 1 9137"/>
                <a:gd name="f21" fmla="*/ f1 1 6837"/>
                <a:gd name="f22" fmla="val f2"/>
                <a:gd name="f23" fmla="val f3"/>
                <a:gd name="f24" fmla="val f4"/>
                <a:gd name="f25" fmla="+- f24 0 f22"/>
                <a:gd name="f26" fmla="+- f23 0 f22"/>
                <a:gd name="f27" fmla="*/ f26 1 9137"/>
                <a:gd name="f28" fmla="*/ f25 1 6837"/>
                <a:gd name="f29" fmla="*/ f22 1 f27"/>
                <a:gd name="f30" fmla="*/ f23 1 f27"/>
                <a:gd name="f31" fmla="*/ f22 1 f28"/>
                <a:gd name="f32" fmla="*/ f24 1 f28"/>
                <a:gd name="f33" fmla="*/ f29 f20 1"/>
                <a:gd name="f34" fmla="*/ f30 f20 1"/>
                <a:gd name="f35" fmla="*/ f32 f21 1"/>
                <a:gd name="f36" fmla="*/ f31 f21 1"/>
              </a:gdLst>
              <a:ahLst/>
              <a:cxnLst>
                <a:cxn ang="3cd4">
                  <a:pos x="hc" y="t"/>
                </a:cxn>
                <a:cxn ang="0">
                  <a:pos x="r" y="vc"/>
                </a:cxn>
                <a:cxn ang="cd4">
                  <a:pos x="hc" y="b"/>
                </a:cxn>
                <a:cxn ang="cd2">
                  <a:pos x="l" y="vc"/>
                </a:cxn>
              </a:cxnLst>
              <a:rect l="f33" t="f36" r="f34" b="f35"/>
              <a:pathLst>
                <a:path w="9137" h="6837">
                  <a:moveTo>
                    <a:pt x="f2" y="f2"/>
                  </a:moveTo>
                  <a:lnTo>
                    <a:pt x="f2" y="f5"/>
                  </a:lnTo>
                  <a:cubicBezTo>
                    <a:pt x="f2" y="f6"/>
                    <a:pt x="f7" y="f4"/>
                    <a:pt x="f8" y="f4"/>
                  </a:cubicBezTo>
                  <a:lnTo>
                    <a:pt x="f9" y="f4"/>
                  </a:lnTo>
                  <a:cubicBezTo>
                    <a:pt x="f10" y="f4"/>
                    <a:pt x="f3" y="f6"/>
                    <a:pt x="f3" y="f5"/>
                  </a:cubicBezTo>
                  <a:lnTo>
                    <a:pt x="f3" y="f2"/>
                  </a:lnTo>
                  <a:lnTo>
                    <a:pt x="f11" y="f2"/>
                  </a:lnTo>
                  <a:cubicBezTo>
                    <a:pt x="f12" y="f13"/>
                    <a:pt x="f14" y="f15"/>
                    <a:pt x="f16" y="f15"/>
                  </a:cubicBezTo>
                  <a:cubicBezTo>
                    <a:pt x="f17" y="f15"/>
                    <a:pt x="f18" y="f13"/>
                    <a:pt x="f19" y="f2"/>
                  </a:cubicBezTo>
                  <a:close/>
                </a:path>
              </a:pathLst>
            </a:custGeom>
            <a:solidFill>
              <a:srgbClr val="3282BE"/>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AE4500"/>
                </a:solidFill>
                <a:uFillTx/>
                <a:latin typeface="Arial"/>
              </a:endParaRPr>
            </a:p>
          </p:txBody>
        </p:sp>
      </p:grpSp>
      <p:grpSp>
        <p:nvGrpSpPr>
          <p:cNvPr id="31" name="Google Shape;6066;p67">
            <a:extLst>
              <a:ext uri="{FF2B5EF4-FFF2-40B4-BE49-F238E27FC236}">
                <a16:creationId xmlns:a16="http://schemas.microsoft.com/office/drawing/2014/main" id="{FEEA4AB2-E9CF-FCAA-559C-D682CD1D184E}"/>
              </a:ext>
            </a:extLst>
          </p:cNvPr>
          <p:cNvGrpSpPr/>
          <p:nvPr/>
        </p:nvGrpSpPr>
        <p:grpSpPr>
          <a:xfrm>
            <a:off x="4313800" y="2400894"/>
            <a:ext cx="644195" cy="641012"/>
            <a:chOff x="4313800" y="2400894"/>
            <a:chExt cx="644195" cy="641012"/>
          </a:xfrm>
        </p:grpSpPr>
        <p:sp>
          <p:nvSpPr>
            <p:cNvPr id="32" name="Google Shape;6067;p67">
              <a:extLst>
                <a:ext uri="{FF2B5EF4-FFF2-40B4-BE49-F238E27FC236}">
                  <a16:creationId xmlns:a16="http://schemas.microsoft.com/office/drawing/2014/main" id="{5769D423-DCC5-852F-90F7-DD62E98AC8DC}"/>
                </a:ext>
              </a:extLst>
            </p:cNvPr>
            <p:cNvSpPr/>
            <p:nvPr/>
          </p:nvSpPr>
          <p:spPr>
            <a:xfrm>
              <a:off x="4313800" y="2400894"/>
              <a:ext cx="515044" cy="513426"/>
            </a:xfrm>
            <a:custGeom>
              <a:avLst/>
              <a:gdLst>
                <a:gd name="f0" fmla="val w"/>
                <a:gd name="f1" fmla="val h"/>
                <a:gd name="f2" fmla="val 0"/>
                <a:gd name="f3" fmla="val 10177"/>
                <a:gd name="f4" fmla="val 10145"/>
                <a:gd name="f5" fmla="val 5104"/>
                <a:gd name="f6" fmla="val 3813"/>
                <a:gd name="f7" fmla="val 5797"/>
                <a:gd name="f8" fmla="val 6364"/>
                <a:gd name="f9" fmla="val 4348"/>
                <a:gd name="f10" fmla="val 5073"/>
                <a:gd name="f11" fmla="val 5766"/>
                <a:gd name="f12" fmla="val 6333"/>
                <a:gd name="f13" fmla="val 4379"/>
                <a:gd name="f14" fmla="val 3844"/>
                <a:gd name="f15" fmla="val 4411"/>
                <a:gd name="f16" fmla="val 2300"/>
                <a:gd name="f17" fmla="val 2269"/>
                <a:gd name="f18" fmla="val 63"/>
                <a:gd name="f19" fmla="val 7908"/>
                <a:gd name="f20" fmla="val 7877"/>
                <a:gd name="f21" fmla="val 10176"/>
                <a:gd name="f22" fmla="*/ f0 1 10177"/>
                <a:gd name="f23" fmla="*/ f1 1 10145"/>
                <a:gd name="f24" fmla="val f2"/>
                <a:gd name="f25" fmla="val f3"/>
                <a:gd name="f26" fmla="val f4"/>
                <a:gd name="f27" fmla="+- f26 0 f24"/>
                <a:gd name="f28" fmla="+- f25 0 f24"/>
                <a:gd name="f29" fmla="*/ f28 1 10177"/>
                <a:gd name="f30" fmla="*/ f27 1 10145"/>
                <a:gd name="f31" fmla="*/ f24 1 f29"/>
                <a:gd name="f32" fmla="*/ f25 1 f29"/>
                <a:gd name="f33" fmla="*/ f24 1 f30"/>
                <a:gd name="f34" fmla="*/ f26 1 f30"/>
                <a:gd name="f35" fmla="*/ f31 f22 1"/>
                <a:gd name="f36" fmla="*/ f32 f22 1"/>
                <a:gd name="f37" fmla="*/ f34 f23 1"/>
                <a:gd name="f38" fmla="*/ f33 f23 1"/>
              </a:gdLst>
              <a:ahLst/>
              <a:cxnLst>
                <a:cxn ang="3cd4">
                  <a:pos x="hc" y="t"/>
                </a:cxn>
                <a:cxn ang="0">
                  <a:pos x="r" y="vc"/>
                </a:cxn>
                <a:cxn ang="cd4">
                  <a:pos x="hc" y="b"/>
                </a:cxn>
                <a:cxn ang="cd2">
                  <a:pos x="l" y="vc"/>
                </a:cxn>
              </a:cxnLst>
              <a:rect l="f35" t="f38" r="f36" b="f37"/>
              <a:pathLst>
                <a:path w="10177" h="10145">
                  <a:moveTo>
                    <a:pt x="f5" y="f6"/>
                  </a:moveTo>
                  <a:cubicBezTo>
                    <a:pt x="f7" y="f6"/>
                    <a:pt x="f8" y="f9"/>
                    <a:pt x="f8" y="f10"/>
                  </a:cubicBezTo>
                  <a:cubicBezTo>
                    <a:pt x="f8" y="f11"/>
                    <a:pt x="f7" y="f12"/>
                    <a:pt x="f5" y="f12"/>
                  </a:cubicBezTo>
                  <a:cubicBezTo>
                    <a:pt x="f13" y="f12"/>
                    <a:pt x="f14" y="f11"/>
                    <a:pt x="f14" y="f10"/>
                  </a:cubicBezTo>
                  <a:cubicBezTo>
                    <a:pt x="f14" y="f15"/>
                    <a:pt x="f15" y="f6"/>
                    <a:pt x="f5" y="f6"/>
                  </a:cubicBezTo>
                  <a:close/>
                  <a:moveTo>
                    <a:pt x="f5" y="f2"/>
                  </a:moveTo>
                  <a:cubicBezTo>
                    <a:pt x="f16" y="f2"/>
                    <a:pt x="f2" y="f17"/>
                    <a:pt x="f2" y="f10"/>
                  </a:cubicBezTo>
                  <a:cubicBezTo>
                    <a:pt x="f18" y="f19"/>
                    <a:pt x="f16" y="f4"/>
                    <a:pt x="f5" y="f4"/>
                  </a:cubicBezTo>
                  <a:cubicBezTo>
                    <a:pt x="f20" y="f4"/>
                    <a:pt x="f21" y="f20"/>
                    <a:pt x="f21" y="f10"/>
                  </a:cubicBezTo>
                  <a:cubicBezTo>
                    <a:pt x="f21" y="f17"/>
                    <a:pt x="f20" y="f2"/>
                    <a:pt x="f5" y="f2"/>
                  </a:cubicBezTo>
                  <a:close/>
                </a:path>
              </a:pathLst>
            </a:custGeom>
            <a:solidFill>
              <a:srgbClr val="3282BE"/>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AE4500"/>
                </a:solidFill>
                <a:uFillTx/>
                <a:latin typeface="Arial"/>
              </a:endParaRPr>
            </a:p>
          </p:txBody>
        </p:sp>
        <p:sp>
          <p:nvSpPr>
            <p:cNvPr id="33" name="Google Shape;6068;p67">
              <a:extLst>
                <a:ext uri="{FF2B5EF4-FFF2-40B4-BE49-F238E27FC236}">
                  <a16:creationId xmlns:a16="http://schemas.microsoft.com/office/drawing/2014/main" id="{4228A49F-D059-8DE7-E5E1-DEB0E4FEEEBD}"/>
                </a:ext>
              </a:extLst>
            </p:cNvPr>
            <p:cNvSpPr/>
            <p:nvPr/>
          </p:nvSpPr>
          <p:spPr>
            <a:xfrm>
              <a:off x="4399882" y="2658947"/>
              <a:ext cx="558113" cy="382959"/>
            </a:xfrm>
            <a:custGeom>
              <a:avLst/>
              <a:gdLst>
                <a:gd name="f0" fmla="val w"/>
                <a:gd name="f1" fmla="val h"/>
                <a:gd name="f2" fmla="val 0"/>
                <a:gd name="f3" fmla="val 11028"/>
                <a:gd name="f4" fmla="val 7567"/>
                <a:gd name="f5" fmla="val 9774"/>
                <a:gd name="f6" fmla="val 9040"/>
                <a:gd name="f7" fmla="val 8444"/>
                <a:gd name="f8" fmla="val 548"/>
                <a:gd name="f9" fmla="val 1265"/>
                <a:gd name="f10" fmla="val 1801"/>
                <a:gd name="f11" fmla="val 8790"/>
                <a:gd name="f12" fmla="val 2305"/>
                <a:gd name="f13" fmla="val 9295"/>
                <a:gd name="f14" fmla="val 2463"/>
                <a:gd name="f15" fmla="val 2967"/>
                <a:gd name="f16" fmla="val 4416"/>
                <a:gd name="f17" fmla="val 8192"/>
                <a:gd name="f18" fmla="val 5645"/>
                <a:gd name="f19" fmla="val 6774"/>
                <a:gd name="f20" fmla="val 5834"/>
                <a:gd name="f21" fmla="val 4825"/>
                <a:gd name="f22" fmla="val 5829"/>
                <a:gd name="f23" fmla="val 5487"/>
                <a:gd name="f24" fmla="val 4663"/>
                <a:gd name="f25" fmla="val 5865"/>
                <a:gd name="f26" fmla="val 3403"/>
                <a:gd name="f27" fmla="val 2143"/>
                <a:gd name="f28" fmla="val 977"/>
                <a:gd name="f29" fmla="val 1"/>
                <a:gd name="f30" fmla="val 6306"/>
                <a:gd name="f31" fmla="val 7031"/>
                <a:gd name="f32" fmla="val 568"/>
                <a:gd name="f33" fmla="val 7566"/>
                <a:gd name="f34" fmla="val 1261"/>
                <a:gd name="f35" fmla="val 5388"/>
                <a:gd name="f36" fmla="val 5955"/>
                <a:gd name="f37" fmla="val 6459"/>
                <a:gd name="f38" fmla="val 7220"/>
                <a:gd name="f39" fmla="val 6617"/>
                <a:gd name="f40" fmla="val 6716"/>
                <a:gd name="f41" fmla="val 8601"/>
                <a:gd name="f42" fmla="val 6495"/>
                <a:gd name="f43" fmla="val 10082"/>
                <a:gd name="f44" fmla="val 4920"/>
                <a:gd name="f45" fmla="val 10114"/>
                <a:gd name="f46" fmla="val 2904"/>
                <a:gd name="f47" fmla="val 2400"/>
                <a:gd name="f48" fmla="val 10649"/>
                <a:gd name="f49" fmla="val 2211"/>
                <a:gd name="f50" fmla="val 11027"/>
                <a:gd name="f51" fmla="val 1706"/>
                <a:gd name="f52" fmla="val 10996"/>
                <a:gd name="f53" fmla="val 1108"/>
                <a:gd name="f54" fmla="val 10964"/>
                <a:gd name="f55" fmla="val 572"/>
                <a:gd name="f56" fmla="val 10492"/>
                <a:gd name="f57" fmla="val 100"/>
                <a:gd name="f58" fmla="val 9893"/>
                <a:gd name="f59" fmla="val 5"/>
                <a:gd name="f60" fmla="val 9853"/>
                <a:gd name="f61" fmla="val 2"/>
                <a:gd name="f62" fmla="val 9813"/>
                <a:gd name="f63" fmla="*/ f0 1 11028"/>
                <a:gd name="f64" fmla="*/ f1 1 7567"/>
                <a:gd name="f65" fmla="val f2"/>
                <a:gd name="f66" fmla="val f3"/>
                <a:gd name="f67" fmla="val f4"/>
                <a:gd name="f68" fmla="+- f67 0 f65"/>
                <a:gd name="f69" fmla="+- f66 0 f65"/>
                <a:gd name="f70" fmla="*/ f69 1 11028"/>
                <a:gd name="f71" fmla="*/ f68 1 7567"/>
                <a:gd name="f72" fmla="*/ f65 1 f70"/>
                <a:gd name="f73" fmla="*/ f66 1 f70"/>
                <a:gd name="f74" fmla="*/ f65 1 f71"/>
                <a:gd name="f75" fmla="*/ f67 1 f71"/>
                <a:gd name="f76" fmla="*/ f72 f63 1"/>
                <a:gd name="f77" fmla="*/ f73 f63 1"/>
                <a:gd name="f78" fmla="*/ f75 f64 1"/>
                <a:gd name="f79" fmla="*/ f74 f64 1"/>
              </a:gdLst>
              <a:ahLst/>
              <a:cxnLst>
                <a:cxn ang="3cd4">
                  <a:pos x="hc" y="t"/>
                </a:cxn>
                <a:cxn ang="0">
                  <a:pos x="r" y="vc"/>
                </a:cxn>
                <a:cxn ang="cd4">
                  <a:pos x="hc" y="b"/>
                </a:cxn>
                <a:cxn ang="cd2">
                  <a:pos x="l" y="vc"/>
                </a:cxn>
              </a:cxnLst>
              <a:rect l="f76" t="f79" r="f77" b="f78"/>
              <a:pathLst>
                <a:path w="11028" h="7567">
                  <a:moveTo>
                    <a:pt x="f5" y="f2"/>
                  </a:moveTo>
                  <a:cubicBezTo>
                    <a:pt x="f6" y="f2"/>
                    <a:pt x="f7" y="f8"/>
                    <a:pt x="f7" y="f9"/>
                  </a:cubicBezTo>
                  <a:cubicBezTo>
                    <a:pt x="f7" y="f10"/>
                    <a:pt x="f11" y="f12"/>
                    <a:pt x="f13" y="f14"/>
                  </a:cubicBezTo>
                  <a:lnTo>
                    <a:pt x="f13" y="f15"/>
                  </a:lnTo>
                  <a:cubicBezTo>
                    <a:pt x="f13" y="f16"/>
                    <a:pt x="f17" y="f18"/>
                    <a:pt x="f19" y="f20"/>
                  </a:cubicBezTo>
                  <a:lnTo>
                    <a:pt x="f19" y="f21"/>
                  </a:lnTo>
                  <a:cubicBezTo>
                    <a:pt x="f22" y="f23"/>
                    <a:pt x="f24" y="f25"/>
                    <a:pt x="f26" y="f25"/>
                  </a:cubicBezTo>
                  <a:cubicBezTo>
                    <a:pt x="f27" y="f25"/>
                    <a:pt x="f28" y="f23"/>
                    <a:pt x="f29" y="f21"/>
                  </a:cubicBezTo>
                  <a:lnTo>
                    <a:pt x="f29" y="f30"/>
                  </a:lnTo>
                  <a:cubicBezTo>
                    <a:pt x="f29" y="f31"/>
                    <a:pt x="f32" y="f33"/>
                    <a:pt x="f34" y="f33"/>
                  </a:cubicBezTo>
                  <a:lnTo>
                    <a:pt x="f35" y="f33"/>
                  </a:lnTo>
                  <a:cubicBezTo>
                    <a:pt x="f36" y="f33"/>
                    <a:pt x="f37" y="f38"/>
                    <a:pt x="f39" y="f40"/>
                  </a:cubicBezTo>
                  <a:cubicBezTo>
                    <a:pt x="f41" y="f42"/>
                    <a:pt x="f43" y="f44"/>
                    <a:pt x="f45" y="f46"/>
                  </a:cubicBezTo>
                  <a:lnTo>
                    <a:pt x="f45" y="f47"/>
                  </a:lnTo>
                  <a:cubicBezTo>
                    <a:pt x="f48" y="f49"/>
                    <a:pt x="f50" y="f51"/>
                    <a:pt x="f52" y="f53"/>
                  </a:cubicBezTo>
                  <a:cubicBezTo>
                    <a:pt x="f54" y="f55"/>
                    <a:pt x="f56" y="f57"/>
                    <a:pt x="f58" y="f59"/>
                  </a:cubicBezTo>
                  <a:cubicBezTo>
                    <a:pt x="f60" y="f61"/>
                    <a:pt x="f62" y="f2"/>
                    <a:pt x="f5" y="f2"/>
                  </a:cubicBezTo>
                  <a:close/>
                </a:path>
              </a:pathLst>
            </a:custGeom>
            <a:solidFill>
              <a:srgbClr val="3282BE"/>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AE4500"/>
                </a:solidFill>
                <a:uFillTx/>
                <a:latin typeface="Arial"/>
              </a:endParaRPr>
            </a:p>
          </p:txBody>
        </p:sp>
      </p:grpSp>
      <p:grpSp>
        <p:nvGrpSpPr>
          <p:cNvPr id="34" name="Google Shape;5976;p67">
            <a:extLst>
              <a:ext uri="{FF2B5EF4-FFF2-40B4-BE49-F238E27FC236}">
                <a16:creationId xmlns:a16="http://schemas.microsoft.com/office/drawing/2014/main" id="{14A42C2E-3291-1D2B-17E8-357E2200F1AE}"/>
              </a:ext>
            </a:extLst>
          </p:cNvPr>
          <p:cNvGrpSpPr/>
          <p:nvPr/>
        </p:nvGrpSpPr>
        <p:grpSpPr>
          <a:xfrm>
            <a:off x="4399882" y="5618923"/>
            <a:ext cx="495403" cy="442076"/>
            <a:chOff x="4399882" y="5618923"/>
            <a:chExt cx="495403" cy="442076"/>
          </a:xfrm>
        </p:grpSpPr>
        <p:sp>
          <p:nvSpPr>
            <p:cNvPr id="35" name="Google Shape;5977;p67">
              <a:extLst>
                <a:ext uri="{FF2B5EF4-FFF2-40B4-BE49-F238E27FC236}">
                  <a16:creationId xmlns:a16="http://schemas.microsoft.com/office/drawing/2014/main" id="{A0653371-E163-591B-76BF-2746602142A3}"/>
                </a:ext>
              </a:extLst>
            </p:cNvPr>
            <p:cNvSpPr/>
            <p:nvPr/>
          </p:nvSpPr>
          <p:spPr>
            <a:xfrm>
              <a:off x="4525246" y="5618923"/>
              <a:ext cx="370039" cy="366134"/>
            </a:xfrm>
            <a:custGeom>
              <a:avLst/>
              <a:gdLst>
                <a:gd name="f0" fmla="val w"/>
                <a:gd name="f1" fmla="val h"/>
                <a:gd name="f2" fmla="val 0"/>
                <a:gd name="f3" fmla="val 9673"/>
                <a:gd name="f4" fmla="val 9571"/>
                <a:gd name="f5" fmla="val 5963"/>
                <a:gd name="f6" fmla="val 1"/>
                <a:gd name="f7" fmla="val 5661"/>
                <a:gd name="f8" fmla="val 5365"/>
                <a:gd name="f9" fmla="val 127"/>
                <a:gd name="f10" fmla="val 5136"/>
                <a:gd name="f11" fmla="val 371"/>
                <a:gd name="f12" fmla="val 5507"/>
                <a:gd name="f13" fmla="val 4064"/>
                <a:gd name="f14" fmla="val 9200"/>
                <a:gd name="f15" fmla="val 4436"/>
                <a:gd name="f16" fmla="val 9672"/>
                <a:gd name="f17" fmla="val 3963"/>
                <a:gd name="f18" fmla="val 3207"/>
                <a:gd name="f19" fmla="val 2734"/>
                <a:gd name="f20" fmla="val 6868"/>
                <a:gd name="f21" fmla="val 434"/>
                <a:gd name="f22" fmla="val 6609"/>
                <a:gd name="f23" fmla="val 143"/>
                <a:gd name="f24" fmla="val 6283"/>
                <a:gd name="f25" fmla="*/ f0 1 9673"/>
                <a:gd name="f26" fmla="*/ f1 1 9571"/>
                <a:gd name="f27" fmla="val f2"/>
                <a:gd name="f28" fmla="val f3"/>
                <a:gd name="f29" fmla="val f4"/>
                <a:gd name="f30" fmla="+- f29 0 f27"/>
                <a:gd name="f31" fmla="+- f28 0 f27"/>
                <a:gd name="f32" fmla="*/ f31 1 9673"/>
                <a:gd name="f33" fmla="*/ f30 1 9571"/>
                <a:gd name="f34" fmla="*/ f27 1 f32"/>
                <a:gd name="f35" fmla="*/ f28 1 f32"/>
                <a:gd name="f36" fmla="*/ f27 1 f33"/>
                <a:gd name="f37" fmla="*/ f29 1 f33"/>
                <a:gd name="f38" fmla="*/ f34 f25 1"/>
                <a:gd name="f39" fmla="*/ f35 f25 1"/>
                <a:gd name="f40" fmla="*/ f37 f26 1"/>
                <a:gd name="f41" fmla="*/ f36 f26 1"/>
              </a:gdLst>
              <a:ahLst/>
              <a:cxnLst>
                <a:cxn ang="3cd4">
                  <a:pos x="hc" y="t"/>
                </a:cxn>
                <a:cxn ang="0">
                  <a:pos x="r" y="vc"/>
                </a:cxn>
                <a:cxn ang="cd4">
                  <a:pos x="hc" y="b"/>
                </a:cxn>
                <a:cxn ang="cd2">
                  <a:pos x="l" y="vc"/>
                </a:cxn>
              </a:cxnLst>
              <a:rect l="f38" t="f41" r="f39" b="f40"/>
              <a:pathLst>
                <a:path w="9673" h="9571">
                  <a:moveTo>
                    <a:pt x="f5" y="f6"/>
                  </a:moveTo>
                  <a:cubicBezTo>
                    <a:pt x="f7" y="f6"/>
                    <a:pt x="f8" y="f9"/>
                    <a:pt x="f10" y="f11"/>
                  </a:cubicBezTo>
                  <a:lnTo>
                    <a:pt x="f2" y="f12"/>
                  </a:lnTo>
                  <a:lnTo>
                    <a:pt x="f13" y="f4"/>
                  </a:lnTo>
                  <a:lnTo>
                    <a:pt x="f14" y="f15"/>
                  </a:lnTo>
                  <a:cubicBezTo>
                    <a:pt x="f16" y="f17"/>
                    <a:pt x="f16" y="f18"/>
                    <a:pt x="f14" y="f19"/>
                  </a:cubicBezTo>
                  <a:lnTo>
                    <a:pt x="f20" y="f21"/>
                  </a:lnTo>
                  <a:cubicBezTo>
                    <a:pt x="f22" y="f23"/>
                    <a:pt x="f24" y="f6"/>
                    <a:pt x="f5" y="f6"/>
                  </a:cubicBezTo>
                  <a:close/>
                </a:path>
              </a:pathLst>
            </a:custGeom>
            <a:solidFill>
              <a:srgbClr val="3282BE"/>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AE4500"/>
                </a:solidFill>
                <a:uFillTx/>
                <a:latin typeface="Arial"/>
              </a:endParaRPr>
            </a:p>
          </p:txBody>
        </p:sp>
        <p:sp>
          <p:nvSpPr>
            <p:cNvPr id="36" name="Google Shape;5978;p67">
              <a:extLst>
                <a:ext uri="{FF2B5EF4-FFF2-40B4-BE49-F238E27FC236}">
                  <a16:creationId xmlns:a16="http://schemas.microsoft.com/office/drawing/2014/main" id="{E1EB60C2-F42B-2B13-E472-D9EFA3203FCC}"/>
                </a:ext>
              </a:extLst>
            </p:cNvPr>
            <p:cNvSpPr/>
            <p:nvPr/>
          </p:nvSpPr>
          <p:spPr>
            <a:xfrm>
              <a:off x="4475823" y="5848831"/>
              <a:ext cx="182011" cy="182011"/>
            </a:xfrm>
            <a:custGeom>
              <a:avLst/>
              <a:gdLst>
                <a:gd name="f0" fmla="val w"/>
                <a:gd name="f1" fmla="val h"/>
                <a:gd name="f2" fmla="val 0"/>
                <a:gd name="f3" fmla="val 4758"/>
                <a:gd name="f4" fmla="val 725"/>
                <a:gd name="f5" fmla="val 1"/>
                <a:gd name="f6" fmla="val 473"/>
                <a:gd name="f7" fmla="val 284"/>
                <a:gd name="f8" fmla="val 253"/>
                <a:gd name="f9" fmla="val 505"/>
                <a:gd name="f10" fmla="val 95"/>
                <a:gd name="f11" fmla="val 820"/>
                <a:gd name="f12" fmla="val 1198"/>
                <a:gd name="f13" fmla="val 1450"/>
                <a:gd name="f14" fmla="val 190"/>
                <a:gd name="f15" fmla="val 1765"/>
                <a:gd name="f16" fmla="val 442"/>
                <a:gd name="f17" fmla="val 1986"/>
                <a:gd name="f18" fmla="val 631"/>
                <a:gd name="f19" fmla="val 2112"/>
                <a:gd name="f20" fmla="val 599"/>
                <a:gd name="f21" fmla="val 2458"/>
                <a:gd name="f22" fmla="val 2616"/>
                <a:gd name="f23" fmla="val 3025"/>
                <a:gd name="f24" fmla="val 1733"/>
                <a:gd name="f25" fmla="val 2174"/>
                <a:gd name="f26" fmla="val 4348"/>
                <a:gd name="f27" fmla="val 2253"/>
                <a:gd name="f28" fmla="val 4270"/>
                <a:gd name="f29" fmla="val 2363"/>
                <a:gd name="f30" fmla="val 4230"/>
                <a:gd name="f31" fmla="val 2478"/>
                <a:gd name="f32" fmla="val 2592"/>
                <a:gd name="f33" fmla="val 2710"/>
                <a:gd name="f34" fmla="val 2804"/>
                <a:gd name="f35" fmla="val 4569"/>
                <a:gd name="f36" fmla="val 3340"/>
                <a:gd name="f37" fmla="val 4695"/>
                <a:gd name="f38" fmla="val 3655"/>
                <a:gd name="f39" fmla="val 3970"/>
                <a:gd name="f40" fmla="val 4254"/>
                <a:gd name="f41" fmla="val 4506"/>
                <a:gd name="f42" fmla="val 4065"/>
                <a:gd name="f43" fmla="*/ f0 1 4758"/>
                <a:gd name="f44" fmla="*/ f1 1 4758"/>
                <a:gd name="f45" fmla="val f2"/>
                <a:gd name="f46" fmla="val f3"/>
                <a:gd name="f47" fmla="+- f46 0 f45"/>
                <a:gd name="f48" fmla="*/ f47 1 4758"/>
                <a:gd name="f49" fmla="*/ f45 1 f48"/>
                <a:gd name="f50" fmla="*/ f46 1 f48"/>
                <a:gd name="f51" fmla="*/ f49 f43 1"/>
                <a:gd name="f52" fmla="*/ f50 f43 1"/>
                <a:gd name="f53" fmla="*/ f50 f44 1"/>
                <a:gd name="f54" fmla="*/ f49 f44 1"/>
              </a:gdLst>
              <a:ahLst/>
              <a:cxnLst>
                <a:cxn ang="3cd4">
                  <a:pos x="hc" y="t"/>
                </a:cxn>
                <a:cxn ang="0">
                  <a:pos x="r" y="vc"/>
                </a:cxn>
                <a:cxn ang="cd4">
                  <a:pos x="hc" y="b"/>
                </a:cxn>
                <a:cxn ang="cd2">
                  <a:pos x="l" y="vc"/>
                </a:cxn>
              </a:cxnLst>
              <a:rect l="f51" t="f54" r="f52" b="f53"/>
              <a:pathLst>
                <a:path w="4758" h="4758">
                  <a:moveTo>
                    <a:pt x="f4" y="f5"/>
                  </a:moveTo>
                  <a:lnTo>
                    <a:pt x="f6" y="f7"/>
                  </a:lnTo>
                  <a:cubicBezTo>
                    <a:pt x="f8" y="f9"/>
                    <a:pt x="f10" y="f11"/>
                    <a:pt x="f10" y="f12"/>
                  </a:cubicBezTo>
                  <a:cubicBezTo>
                    <a:pt x="f10" y="f13"/>
                    <a:pt x="f14" y="f15"/>
                    <a:pt x="f16" y="f17"/>
                  </a:cubicBezTo>
                  <a:cubicBezTo>
                    <a:pt x="f18" y="f19"/>
                    <a:pt x="f20" y="f21"/>
                    <a:pt x="f16" y="f22"/>
                  </a:cubicBezTo>
                  <a:lnTo>
                    <a:pt x="f5" y="f23"/>
                  </a:lnTo>
                  <a:lnTo>
                    <a:pt x="f24" y="f3"/>
                  </a:lnTo>
                  <a:lnTo>
                    <a:pt x="f25" y="f26"/>
                  </a:lnTo>
                  <a:cubicBezTo>
                    <a:pt x="f27" y="f28"/>
                    <a:pt x="f29" y="f30"/>
                    <a:pt x="f31" y="f30"/>
                  </a:cubicBezTo>
                  <a:cubicBezTo>
                    <a:pt x="f32" y="f30"/>
                    <a:pt x="f33" y="f28"/>
                    <a:pt x="f34" y="f26"/>
                  </a:cubicBezTo>
                  <a:cubicBezTo>
                    <a:pt x="f23" y="f35"/>
                    <a:pt x="f36" y="f37"/>
                    <a:pt x="f38" y="f37"/>
                  </a:cubicBezTo>
                  <a:cubicBezTo>
                    <a:pt x="f39" y="f37"/>
                    <a:pt x="f40" y="f35"/>
                    <a:pt x="f41" y="f26"/>
                  </a:cubicBezTo>
                  <a:lnTo>
                    <a:pt x="f3" y="f42"/>
                  </a:lnTo>
                  <a:lnTo>
                    <a:pt x="f4" y="f5"/>
                  </a:lnTo>
                  <a:close/>
                </a:path>
              </a:pathLst>
            </a:custGeom>
            <a:solidFill>
              <a:srgbClr val="3282BE"/>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AE4500"/>
                </a:solidFill>
                <a:uFillTx/>
                <a:latin typeface="Arial"/>
              </a:endParaRPr>
            </a:p>
          </p:txBody>
        </p:sp>
        <p:sp>
          <p:nvSpPr>
            <p:cNvPr id="37" name="Google Shape;5979;p67">
              <a:extLst>
                <a:ext uri="{FF2B5EF4-FFF2-40B4-BE49-F238E27FC236}">
                  <a16:creationId xmlns:a16="http://schemas.microsoft.com/office/drawing/2014/main" id="{07C6CB18-B485-3BCE-66FE-64CFA6227033}"/>
                </a:ext>
              </a:extLst>
            </p:cNvPr>
            <p:cNvSpPr/>
            <p:nvPr/>
          </p:nvSpPr>
          <p:spPr>
            <a:xfrm>
              <a:off x="4399882" y="5991066"/>
              <a:ext cx="119356" cy="69933"/>
            </a:xfrm>
            <a:custGeom>
              <a:avLst/>
              <a:gdLst>
                <a:gd name="f0" fmla="val w"/>
                <a:gd name="f1" fmla="val h"/>
                <a:gd name="f2" fmla="val 0"/>
                <a:gd name="f3" fmla="val 3120"/>
                <a:gd name="f4" fmla="val 1828"/>
                <a:gd name="f5" fmla="val 1450"/>
                <a:gd name="f6" fmla="val 253"/>
                <a:gd name="f7" fmla="val 1166"/>
                <a:gd name="f8" fmla="val 1"/>
                <a:gd name="f9" fmla="val 1355"/>
                <a:gd name="f10" fmla="val 190"/>
                <a:gd name="f11" fmla="val 536"/>
                <a:gd name="f12" fmla="val 2773"/>
                <a:gd name="f13" fmla="val 2931"/>
                <a:gd name="f14" fmla="val 3025"/>
                <a:gd name="f15" fmla="val 1765"/>
                <a:gd name="f16" fmla="val 1670"/>
                <a:gd name="f17" fmla="*/ f0 1 3120"/>
                <a:gd name="f18" fmla="*/ f1 1 1828"/>
                <a:gd name="f19" fmla="val f2"/>
                <a:gd name="f20" fmla="val f3"/>
                <a:gd name="f21" fmla="val f4"/>
                <a:gd name="f22" fmla="+- f21 0 f19"/>
                <a:gd name="f23" fmla="+- f20 0 f19"/>
                <a:gd name="f24" fmla="*/ f23 1 3120"/>
                <a:gd name="f25" fmla="*/ f22 1 1828"/>
                <a:gd name="f26" fmla="*/ f19 1 f24"/>
                <a:gd name="f27" fmla="*/ f20 1 f24"/>
                <a:gd name="f28" fmla="*/ f19 1 f25"/>
                <a:gd name="f29" fmla="*/ f21 1 f25"/>
                <a:gd name="f30" fmla="*/ f26 f17 1"/>
                <a:gd name="f31" fmla="*/ f27 f17 1"/>
                <a:gd name="f32" fmla="*/ f29 f18 1"/>
                <a:gd name="f33" fmla="*/ f28 f18 1"/>
              </a:gdLst>
              <a:ahLst/>
              <a:cxnLst>
                <a:cxn ang="3cd4">
                  <a:pos x="hc" y="t"/>
                </a:cxn>
                <a:cxn ang="0">
                  <a:pos x="r" y="vc"/>
                </a:cxn>
                <a:cxn ang="cd4">
                  <a:pos x="hc" y="b"/>
                </a:cxn>
                <a:cxn ang="cd2">
                  <a:pos x="l" y="vc"/>
                </a:cxn>
              </a:cxnLst>
              <a:rect l="f30" t="f33" r="f31" b="f32"/>
              <a:pathLst>
                <a:path w="3120" h="1828">
                  <a:moveTo>
                    <a:pt x="f5" y="f2"/>
                  </a:moveTo>
                  <a:lnTo>
                    <a:pt x="f6" y="f7"/>
                  </a:lnTo>
                  <a:cubicBezTo>
                    <a:pt x="f8" y="f9"/>
                    <a:pt x="f10" y="f4"/>
                    <a:pt x="f11" y="f4"/>
                  </a:cubicBezTo>
                  <a:lnTo>
                    <a:pt x="f12" y="f4"/>
                  </a:lnTo>
                  <a:cubicBezTo>
                    <a:pt x="f13" y="f4"/>
                    <a:pt x="f14" y="f15"/>
                    <a:pt x="f3" y="f16"/>
                  </a:cubicBezTo>
                  <a:lnTo>
                    <a:pt x="f5" y="f2"/>
                  </a:lnTo>
                  <a:close/>
                </a:path>
              </a:pathLst>
            </a:custGeom>
            <a:solidFill>
              <a:srgbClr val="3282BE"/>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AE4500"/>
                </a:solidFill>
                <a:uFillTx/>
                <a:latin typeface="Arial"/>
              </a:endParaRPr>
            </a:p>
          </p:txBody>
        </p:sp>
      </p:grpSp>
      <p:grpSp>
        <p:nvGrpSpPr>
          <p:cNvPr id="38" name="Google Shape;5989;p67">
            <a:extLst>
              <a:ext uri="{FF2B5EF4-FFF2-40B4-BE49-F238E27FC236}">
                <a16:creationId xmlns:a16="http://schemas.microsoft.com/office/drawing/2014/main" id="{970C7B3A-DD96-366C-3589-CFE3DE7F3B15}"/>
              </a:ext>
            </a:extLst>
          </p:cNvPr>
          <p:cNvGrpSpPr/>
          <p:nvPr/>
        </p:nvGrpSpPr>
        <p:grpSpPr>
          <a:xfrm>
            <a:off x="8432706" y="5501963"/>
            <a:ext cx="496546" cy="485828"/>
            <a:chOff x="8432706" y="5501963"/>
            <a:chExt cx="496546" cy="485828"/>
          </a:xfrm>
        </p:grpSpPr>
        <p:sp>
          <p:nvSpPr>
            <p:cNvPr id="39" name="Google Shape;5990;p67">
              <a:extLst>
                <a:ext uri="{FF2B5EF4-FFF2-40B4-BE49-F238E27FC236}">
                  <a16:creationId xmlns:a16="http://schemas.microsoft.com/office/drawing/2014/main" id="{E91B8691-F937-3B53-5140-9B5D232DE702}"/>
                </a:ext>
              </a:extLst>
            </p:cNvPr>
            <p:cNvSpPr/>
            <p:nvPr/>
          </p:nvSpPr>
          <p:spPr>
            <a:xfrm>
              <a:off x="8586947" y="5501963"/>
              <a:ext cx="162735" cy="161245"/>
            </a:xfrm>
            <a:custGeom>
              <a:avLst/>
              <a:gdLst>
                <a:gd name="f0" fmla="val w"/>
                <a:gd name="f1" fmla="val h"/>
                <a:gd name="f2" fmla="val 0"/>
                <a:gd name="f3" fmla="val 4254"/>
                <a:gd name="f4" fmla="val 4215"/>
                <a:gd name="f5" fmla="val 2064"/>
                <a:gd name="f6" fmla="val 1"/>
                <a:gd name="f7" fmla="val 1954"/>
                <a:gd name="f8" fmla="val 1844"/>
                <a:gd name="f9" fmla="val 40"/>
                <a:gd name="f10" fmla="val 1765"/>
                <a:gd name="f11" fmla="val 119"/>
                <a:gd name="f12" fmla="val 1883"/>
                <a:gd name="f13" fmla="val 2332"/>
                <a:gd name="f14" fmla="val 4214"/>
                <a:gd name="f15" fmla="val 4096"/>
                <a:gd name="f16" fmla="val 2450"/>
                <a:gd name="f17" fmla="val 2293"/>
                <a:gd name="f18" fmla="val 2009"/>
                <a:gd name="f19" fmla="val 1852"/>
                <a:gd name="f20" fmla="val 2364"/>
                <a:gd name="f21" fmla="val 2285"/>
                <a:gd name="f22" fmla="val 2175"/>
                <a:gd name="f23" fmla="*/ f0 1 4254"/>
                <a:gd name="f24" fmla="*/ f1 1 4215"/>
                <a:gd name="f25" fmla="val f2"/>
                <a:gd name="f26" fmla="val f3"/>
                <a:gd name="f27" fmla="val f4"/>
                <a:gd name="f28" fmla="+- f27 0 f25"/>
                <a:gd name="f29" fmla="+- f26 0 f25"/>
                <a:gd name="f30" fmla="*/ f29 1 4254"/>
                <a:gd name="f31" fmla="*/ f28 1 4215"/>
                <a:gd name="f32" fmla="*/ f25 1 f30"/>
                <a:gd name="f33" fmla="*/ f26 1 f30"/>
                <a:gd name="f34" fmla="*/ f25 1 f31"/>
                <a:gd name="f35" fmla="*/ f27 1 f31"/>
                <a:gd name="f36" fmla="*/ f32 f23 1"/>
                <a:gd name="f37" fmla="*/ f33 f23 1"/>
                <a:gd name="f38" fmla="*/ f35 f24 1"/>
                <a:gd name="f39" fmla="*/ f34 f24 1"/>
              </a:gdLst>
              <a:ahLst/>
              <a:cxnLst>
                <a:cxn ang="3cd4">
                  <a:pos x="hc" y="t"/>
                </a:cxn>
                <a:cxn ang="0">
                  <a:pos x="r" y="vc"/>
                </a:cxn>
                <a:cxn ang="cd4">
                  <a:pos x="hc" y="b"/>
                </a:cxn>
                <a:cxn ang="cd2">
                  <a:pos x="l" y="vc"/>
                </a:cxn>
              </a:cxnLst>
              <a:rect l="f36" t="f39" r="f37" b="f38"/>
              <a:pathLst>
                <a:path w="4254" h="4215">
                  <a:moveTo>
                    <a:pt x="f5" y="f6"/>
                  </a:moveTo>
                  <a:cubicBezTo>
                    <a:pt x="f7" y="f6"/>
                    <a:pt x="f8" y="f9"/>
                    <a:pt x="f10" y="f11"/>
                  </a:cubicBezTo>
                  <a:lnTo>
                    <a:pt x="f6" y="f12"/>
                  </a:lnTo>
                  <a:lnTo>
                    <a:pt x="f13" y="f14"/>
                  </a:lnTo>
                  <a:lnTo>
                    <a:pt x="f15" y="f16"/>
                  </a:lnTo>
                  <a:cubicBezTo>
                    <a:pt x="f3" y="f17"/>
                    <a:pt x="f3" y="f18"/>
                    <a:pt x="f15" y="f19"/>
                  </a:cubicBezTo>
                  <a:lnTo>
                    <a:pt x="f20" y="f11"/>
                  </a:lnTo>
                  <a:cubicBezTo>
                    <a:pt x="f21" y="f9"/>
                    <a:pt x="f22" y="f6"/>
                    <a:pt x="f5" y="f6"/>
                  </a:cubicBezTo>
                  <a:close/>
                </a:path>
              </a:pathLst>
            </a:custGeom>
            <a:solidFill>
              <a:srgbClr val="3282BE"/>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AE4500"/>
                </a:solidFill>
                <a:uFillTx/>
                <a:latin typeface="Arial"/>
              </a:endParaRPr>
            </a:p>
          </p:txBody>
        </p:sp>
        <p:sp>
          <p:nvSpPr>
            <p:cNvPr id="40" name="Google Shape;5991;p67">
              <a:extLst>
                <a:ext uri="{FF2B5EF4-FFF2-40B4-BE49-F238E27FC236}">
                  <a16:creationId xmlns:a16="http://schemas.microsoft.com/office/drawing/2014/main" id="{BAEBB9DA-1881-A832-CFF9-747266991AAD}"/>
                </a:ext>
              </a:extLst>
            </p:cNvPr>
            <p:cNvSpPr/>
            <p:nvPr/>
          </p:nvSpPr>
          <p:spPr>
            <a:xfrm>
              <a:off x="8765328" y="5679118"/>
              <a:ext cx="163924" cy="161245"/>
            </a:xfrm>
            <a:custGeom>
              <a:avLst/>
              <a:gdLst>
                <a:gd name="f0" fmla="val w"/>
                <a:gd name="f1" fmla="val h"/>
                <a:gd name="f2" fmla="val 0"/>
                <a:gd name="f3" fmla="val 4285"/>
                <a:gd name="f4" fmla="val 4215"/>
                <a:gd name="f5" fmla="val 2064"/>
                <a:gd name="f6" fmla="val 1"/>
                <a:gd name="f7" fmla="val 1954"/>
                <a:gd name="f8" fmla="val 1843"/>
                <a:gd name="f9" fmla="val 40"/>
                <a:gd name="f10" fmla="val 1765"/>
                <a:gd name="f11" fmla="val 119"/>
                <a:gd name="f12" fmla="val 1915"/>
                <a:gd name="f13" fmla="val 2300"/>
                <a:gd name="f14" fmla="val 4128"/>
                <a:gd name="f15" fmla="val 2482"/>
                <a:gd name="f16" fmla="val 2324"/>
                <a:gd name="f17" fmla="val 2072"/>
                <a:gd name="f18" fmla="val 2363"/>
                <a:gd name="f19" fmla="val 2285"/>
                <a:gd name="f20" fmla="val 2174"/>
                <a:gd name="f21" fmla="*/ f0 1 4285"/>
                <a:gd name="f22" fmla="*/ f1 1 4215"/>
                <a:gd name="f23" fmla="val f2"/>
                <a:gd name="f24" fmla="val f3"/>
                <a:gd name="f25" fmla="val f4"/>
                <a:gd name="f26" fmla="+- f25 0 f23"/>
                <a:gd name="f27" fmla="+- f24 0 f23"/>
                <a:gd name="f28" fmla="*/ f27 1 4285"/>
                <a:gd name="f29" fmla="*/ f26 1 4215"/>
                <a:gd name="f30" fmla="*/ f23 1 f28"/>
                <a:gd name="f31" fmla="*/ f24 1 f28"/>
                <a:gd name="f32" fmla="*/ f23 1 f29"/>
                <a:gd name="f33" fmla="*/ f25 1 f29"/>
                <a:gd name="f34" fmla="*/ f30 f21 1"/>
                <a:gd name="f35" fmla="*/ f31 f21 1"/>
                <a:gd name="f36" fmla="*/ f33 f22 1"/>
                <a:gd name="f37" fmla="*/ f32 f22 1"/>
              </a:gdLst>
              <a:ahLst/>
              <a:cxnLst>
                <a:cxn ang="3cd4">
                  <a:pos x="hc" y="t"/>
                </a:cxn>
                <a:cxn ang="0">
                  <a:pos x="r" y="vc"/>
                </a:cxn>
                <a:cxn ang="cd4">
                  <a:pos x="hc" y="b"/>
                </a:cxn>
                <a:cxn ang="cd2">
                  <a:pos x="l" y="vc"/>
                </a:cxn>
              </a:cxnLst>
              <a:rect l="f34" t="f37" r="f35" b="f36"/>
              <a:pathLst>
                <a:path w="4285" h="4215">
                  <a:moveTo>
                    <a:pt x="f5" y="f6"/>
                  </a:moveTo>
                  <a:cubicBezTo>
                    <a:pt x="f7" y="f6"/>
                    <a:pt x="f8" y="f9"/>
                    <a:pt x="f10" y="f11"/>
                  </a:cubicBezTo>
                  <a:lnTo>
                    <a:pt x="f2" y="f12"/>
                  </a:lnTo>
                  <a:lnTo>
                    <a:pt x="f13" y="f4"/>
                  </a:lnTo>
                  <a:lnTo>
                    <a:pt x="f14" y="f15"/>
                  </a:lnTo>
                  <a:cubicBezTo>
                    <a:pt x="f3" y="f16"/>
                    <a:pt x="f3" y="f17"/>
                    <a:pt x="f14" y="f12"/>
                  </a:cubicBezTo>
                  <a:lnTo>
                    <a:pt x="f18" y="f11"/>
                  </a:lnTo>
                  <a:cubicBezTo>
                    <a:pt x="f19" y="f9"/>
                    <a:pt x="f20" y="f6"/>
                    <a:pt x="f5" y="f6"/>
                  </a:cubicBezTo>
                  <a:close/>
                </a:path>
              </a:pathLst>
            </a:custGeom>
            <a:solidFill>
              <a:srgbClr val="3282BE"/>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AE4500"/>
                </a:solidFill>
                <a:uFillTx/>
                <a:latin typeface="Arial"/>
              </a:endParaRPr>
            </a:p>
          </p:txBody>
        </p:sp>
        <p:sp>
          <p:nvSpPr>
            <p:cNvPr id="41" name="Google Shape;5992;p67">
              <a:extLst>
                <a:ext uri="{FF2B5EF4-FFF2-40B4-BE49-F238E27FC236}">
                  <a16:creationId xmlns:a16="http://schemas.microsoft.com/office/drawing/2014/main" id="{F1ACC36E-1739-5AA4-C9A0-CAADD5DEE847}"/>
                </a:ext>
              </a:extLst>
            </p:cNvPr>
            <p:cNvSpPr/>
            <p:nvPr/>
          </p:nvSpPr>
          <p:spPr>
            <a:xfrm>
              <a:off x="8432706" y="5598093"/>
              <a:ext cx="401366" cy="389698"/>
            </a:xfrm>
            <a:custGeom>
              <a:avLst/>
              <a:gdLst>
                <a:gd name="f0" fmla="val w"/>
                <a:gd name="f1" fmla="val h"/>
                <a:gd name="f2" fmla="val 0"/>
                <a:gd name="f3" fmla="val 10492"/>
                <a:gd name="f4" fmla="val 10187"/>
                <a:gd name="f5" fmla="val 3497"/>
                <a:gd name="f6" fmla="val 1764"/>
                <a:gd name="f7" fmla="val 1733"/>
                <a:gd name="f8" fmla="val 1166"/>
                <a:gd name="f9" fmla="val 2332"/>
                <a:gd name="f10" fmla="val 725"/>
                <a:gd name="f11" fmla="val 3088"/>
                <a:gd name="f12" fmla="val 504"/>
                <a:gd name="f13" fmla="val 3812"/>
                <a:gd name="f14" fmla="val 5514"/>
                <a:gd name="f15" fmla="val 410"/>
                <a:gd name="f16" fmla="val 7404"/>
                <a:gd name="f17" fmla="val 8759"/>
                <a:gd name="f18" fmla="val 2667"/>
                <a:gd name="f19" fmla="val 9661"/>
                <a:gd name="f20" fmla="val 3919"/>
                <a:gd name="f21" fmla="val 5273"/>
                <a:gd name="f22" fmla="val 5384"/>
                <a:gd name="f23" fmla="val 5496"/>
                <a:gd name="f24" fmla="val 10183"/>
                <a:gd name="f25" fmla="val 5608"/>
                <a:gd name="f26" fmla="val 10176"/>
                <a:gd name="f27" fmla="val 6679"/>
                <a:gd name="f28" fmla="val 10082"/>
                <a:gd name="f29" fmla="val 7876"/>
                <a:gd name="f30" fmla="val 9609"/>
                <a:gd name="f31" fmla="val 8758"/>
                <a:gd name="f32" fmla="val 10491"/>
                <a:gd name="f33" fmla="val 7026"/>
                <a:gd name="f34" fmla="val 8191"/>
                <a:gd name="f35" fmla="val 4694"/>
                <a:gd name="f36" fmla="val 6396"/>
                <a:gd name="f37" fmla="val 6077"/>
                <a:gd name="f38" fmla="val 6715"/>
                <a:gd name="f39" fmla="val 5645"/>
                <a:gd name="f40" fmla="val 6880"/>
                <a:gd name="f41" fmla="val 5214"/>
                <a:gd name="f42" fmla="val 4794"/>
                <a:gd name="f43" fmla="val 4375"/>
                <a:gd name="f44" fmla="val 6722"/>
                <a:gd name="f45" fmla="val 4064"/>
                <a:gd name="f46" fmla="val 3434"/>
                <a:gd name="f47" fmla="val 5766"/>
                <a:gd name="f48" fmla="val 5797"/>
                <a:gd name="f49" fmla="*/ f0 1 10492"/>
                <a:gd name="f50" fmla="*/ f1 1 10187"/>
                <a:gd name="f51" fmla="val f2"/>
                <a:gd name="f52" fmla="val f3"/>
                <a:gd name="f53" fmla="val f4"/>
                <a:gd name="f54" fmla="+- f53 0 f51"/>
                <a:gd name="f55" fmla="+- f52 0 f51"/>
                <a:gd name="f56" fmla="*/ f55 1 10492"/>
                <a:gd name="f57" fmla="*/ f54 1 10187"/>
                <a:gd name="f58" fmla="*/ f51 1 f56"/>
                <a:gd name="f59" fmla="*/ f52 1 f56"/>
                <a:gd name="f60" fmla="*/ f51 1 f57"/>
                <a:gd name="f61" fmla="*/ f53 1 f57"/>
                <a:gd name="f62" fmla="*/ f58 f49 1"/>
                <a:gd name="f63" fmla="*/ f59 f49 1"/>
                <a:gd name="f64" fmla="*/ f61 f50 1"/>
                <a:gd name="f65" fmla="*/ f60 f50 1"/>
              </a:gdLst>
              <a:ahLst/>
              <a:cxnLst>
                <a:cxn ang="3cd4">
                  <a:pos x="hc" y="t"/>
                </a:cxn>
                <a:cxn ang="0">
                  <a:pos x="r" y="vc"/>
                </a:cxn>
                <a:cxn ang="cd4">
                  <a:pos x="hc" y="b"/>
                </a:cxn>
                <a:cxn ang="cd2">
                  <a:pos x="l" y="vc"/>
                </a:cxn>
              </a:cxnLst>
              <a:rect l="f62" t="f65" r="f63" b="f64"/>
              <a:pathLst>
                <a:path w="10492" h="10187">
                  <a:moveTo>
                    <a:pt x="f5" y="f2"/>
                  </a:moveTo>
                  <a:lnTo>
                    <a:pt x="f6" y="f7"/>
                  </a:lnTo>
                  <a:cubicBezTo>
                    <a:pt x="f8" y="f9"/>
                    <a:pt x="f10" y="f11"/>
                    <a:pt x="f12" y="f13"/>
                  </a:cubicBezTo>
                  <a:cubicBezTo>
                    <a:pt x="f2" y="f14"/>
                    <a:pt x="f15" y="f16"/>
                    <a:pt x="f6" y="f17"/>
                  </a:cubicBezTo>
                  <a:cubicBezTo>
                    <a:pt x="f18" y="f19"/>
                    <a:pt x="f20" y="f4"/>
                    <a:pt x="f21" y="f4"/>
                  </a:cubicBezTo>
                  <a:cubicBezTo>
                    <a:pt x="f22" y="f4"/>
                    <a:pt x="f23" y="f24"/>
                    <a:pt x="f25" y="f26"/>
                  </a:cubicBezTo>
                  <a:cubicBezTo>
                    <a:pt x="f27" y="f28"/>
                    <a:pt x="f29" y="f30"/>
                    <a:pt x="f31" y="f17"/>
                  </a:cubicBezTo>
                  <a:lnTo>
                    <a:pt x="f32" y="f33"/>
                  </a:lnTo>
                  <a:lnTo>
                    <a:pt x="f34" y="f35"/>
                  </a:lnTo>
                  <a:lnTo>
                    <a:pt x="f36" y="f36"/>
                  </a:lnTo>
                  <a:cubicBezTo>
                    <a:pt x="f37" y="f38"/>
                    <a:pt x="f39" y="f40"/>
                    <a:pt x="f41" y="f40"/>
                  </a:cubicBezTo>
                  <a:cubicBezTo>
                    <a:pt x="f42" y="f40"/>
                    <a:pt x="f43" y="f44"/>
                    <a:pt x="f45" y="f36"/>
                  </a:cubicBezTo>
                  <a:cubicBezTo>
                    <a:pt x="f46" y="f47"/>
                    <a:pt x="f46" y="f35"/>
                    <a:pt x="f45" y="f45"/>
                  </a:cubicBezTo>
                  <a:lnTo>
                    <a:pt x="f48" y="f9"/>
                  </a:lnTo>
                  <a:lnTo>
                    <a:pt x="f5" y="f2"/>
                  </a:lnTo>
                  <a:close/>
                </a:path>
              </a:pathLst>
            </a:custGeom>
            <a:solidFill>
              <a:srgbClr val="3282BE"/>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AE4500"/>
                </a:solidFill>
                <a:uFillTx/>
                <a:latin typeface="Arial"/>
              </a:endParaRPr>
            </a:p>
          </p:txBody>
        </p:sp>
      </p:grpSp>
      <p:grpSp>
        <p:nvGrpSpPr>
          <p:cNvPr id="42" name="Google Shape;6007;p67">
            <a:extLst>
              <a:ext uri="{FF2B5EF4-FFF2-40B4-BE49-F238E27FC236}">
                <a16:creationId xmlns:a16="http://schemas.microsoft.com/office/drawing/2014/main" id="{6F27BC18-80CE-1D65-9AE8-8B10AC501B3C}"/>
              </a:ext>
            </a:extLst>
          </p:cNvPr>
          <p:cNvGrpSpPr/>
          <p:nvPr/>
        </p:nvGrpSpPr>
        <p:grpSpPr>
          <a:xfrm>
            <a:off x="5285552" y="5542717"/>
            <a:ext cx="469690" cy="475689"/>
            <a:chOff x="5285552" y="5542717"/>
            <a:chExt cx="469690" cy="475689"/>
          </a:xfrm>
        </p:grpSpPr>
        <p:sp>
          <p:nvSpPr>
            <p:cNvPr id="43" name="Google Shape;6008;p67">
              <a:extLst>
                <a:ext uri="{FF2B5EF4-FFF2-40B4-BE49-F238E27FC236}">
                  <a16:creationId xmlns:a16="http://schemas.microsoft.com/office/drawing/2014/main" id="{3A80D452-4B24-2076-0DA0-324A71E6A7F5}"/>
                </a:ext>
              </a:extLst>
            </p:cNvPr>
            <p:cNvSpPr/>
            <p:nvPr/>
          </p:nvSpPr>
          <p:spPr>
            <a:xfrm>
              <a:off x="5285552" y="5542717"/>
              <a:ext cx="469690" cy="475689"/>
            </a:xfrm>
            <a:custGeom>
              <a:avLst/>
              <a:gdLst>
                <a:gd name="f0" fmla="val w"/>
                <a:gd name="f1" fmla="val h"/>
                <a:gd name="f2" fmla="val 0"/>
                <a:gd name="f3" fmla="val 12278"/>
                <a:gd name="f4" fmla="val 12435"/>
                <a:gd name="f5" fmla="val 5905"/>
                <a:gd name="f6" fmla="val 860"/>
                <a:gd name="f7" fmla="val 6421"/>
                <a:gd name="f8" fmla="val 6926"/>
                <a:gd name="f9" fmla="val 1412"/>
                <a:gd name="f10" fmla="val 7341"/>
                <a:gd name="f11" fmla="val 2467"/>
                <a:gd name="f12" fmla="val 6837"/>
                <a:gd name="f13" fmla="val 2593"/>
                <a:gd name="f14" fmla="val 6365"/>
                <a:gd name="f15" fmla="val 2782"/>
                <a:gd name="f16" fmla="val 5892"/>
                <a:gd name="f17" fmla="val 3003"/>
                <a:gd name="f18" fmla="val 5419"/>
                <a:gd name="f19" fmla="val 4947"/>
                <a:gd name="f20" fmla="val 4443"/>
                <a:gd name="f21" fmla="val 4893"/>
                <a:gd name="f22" fmla="val 1381"/>
                <a:gd name="f23" fmla="val 5404"/>
                <a:gd name="f24" fmla="val 4191"/>
                <a:gd name="f25" fmla="val 3255"/>
                <a:gd name="f26" fmla="val 3349"/>
                <a:gd name="f27" fmla="val 4632"/>
                <a:gd name="f28" fmla="val 3381"/>
                <a:gd name="f29" fmla="val 4884"/>
                <a:gd name="f30" fmla="val 3475"/>
                <a:gd name="f31" fmla="val 4726"/>
                <a:gd name="f32" fmla="val 3538"/>
                <a:gd name="f33" fmla="val 4600"/>
                <a:gd name="f34" fmla="val 3601"/>
                <a:gd name="f35" fmla="val 3696"/>
                <a:gd name="f36" fmla="val 4285"/>
                <a:gd name="f37" fmla="val 3790"/>
                <a:gd name="f38" fmla="val 4159"/>
                <a:gd name="f39" fmla="val 3853"/>
                <a:gd name="f40" fmla="val 4002"/>
                <a:gd name="f41" fmla="val 3948"/>
                <a:gd name="f42" fmla="val 4096"/>
                <a:gd name="f43" fmla="val 3727"/>
                <a:gd name="f44" fmla="val 3507"/>
                <a:gd name="f45" fmla="val 7625"/>
                <a:gd name="f46" fmla="val 3318"/>
                <a:gd name="f47" fmla="val 7688"/>
                <a:gd name="f48" fmla="val 7751"/>
                <a:gd name="f49" fmla="val 7782"/>
                <a:gd name="f50" fmla="val 3979"/>
                <a:gd name="f51" fmla="val 7499"/>
                <a:gd name="f52" fmla="val 7247"/>
                <a:gd name="f53" fmla="val 3633"/>
                <a:gd name="f54" fmla="val 6963"/>
                <a:gd name="f55" fmla="val 7184"/>
                <a:gd name="f56" fmla="val 3412"/>
                <a:gd name="f57" fmla="val 7404"/>
                <a:gd name="f58" fmla="val 2611"/>
                <a:gd name="f59" fmla="val 3034"/>
                <a:gd name="f60" fmla="val 2846"/>
                <a:gd name="f61" fmla="val 3110"/>
                <a:gd name="f62" fmla="val 3054"/>
                <a:gd name="f63" fmla="val 3403"/>
                <a:gd name="f64" fmla="val 3097"/>
                <a:gd name="f65" fmla="val 3309"/>
                <a:gd name="f66" fmla="val 3570"/>
                <a:gd name="f67" fmla="val 3183"/>
                <a:gd name="f68" fmla="val 4042"/>
                <a:gd name="f69" fmla="val 3151"/>
                <a:gd name="f70" fmla="val 4609"/>
                <a:gd name="f71" fmla="val 2742"/>
                <a:gd name="f72" fmla="val 4924"/>
                <a:gd name="f73" fmla="val 2363"/>
                <a:gd name="f74" fmla="val 5240"/>
                <a:gd name="f75" fmla="val 1954"/>
                <a:gd name="f76" fmla="val 5586"/>
                <a:gd name="f77" fmla="val 712"/>
                <a:gd name="f78" fmla="val 4068"/>
                <a:gd name="f79" fmla="val 945"/>
                <a:gd name="f80" fmla="val 9301"/>
                <a:gd name="f81" fmla="val 3075"/>
                <a:gd name="f82" fmla="val 10879"/>
                <a:gd name="f83" fmla="val 11079"/>
                <a:gd name="f84" fmla="val 4102"/>
                <a:gd name="f85" fmla="val 9862"/>
                <a:gd name="f86" fmla="val 5618"/>
                <a:gd name="f87" fmla="val 9515"/>
                <a:gd name="f88" fmla="val 5271"/>
                <a:gd name="f89" fmla="val 9137"/>
                <a:gd name="f90" fmla="val 8696"/>
                <a:gd name="f91" fmla="val 4641"/>
                <a:gd name="f92" fmla="val 8601"/>
                <a:gd name="f93" fmla="val 4137"/>
                <a:gd name="f94" fmla="val 8538"/>
                <a:gd name="f95" fmla="val 8412"/>
                <a:gd name="f96" fmla="val 3160"/>
                <a:gd name="f97" fmla="val 8746"/>
                <a:gd name="f98" fmla="val 3102"/>
                <a:gd name="f99" fmla="val 9042"/>
                <a:gd name="f100" fmla="val 8822"/>
                <a:gd name="f101" fmla="val 5744"/>
                <a:gd name="f102" fmla="val 9011"/>
                <a:gd name="f103" fmla="val 5901"/>
                <a:gd name="f104" fmla="val 9169"/>
                <a:gd name="f105" fmla="val 6059"/>
                <a:gd name="f106" fmla="val 9326"/>
                <a:gd name="f107" fmla="val 6216"/>
                <a:gd name="f108" fmla="val 6374"/>
                <a:gd name="f109" fmla="val 8980"/>
                <a:gd name="f110" fmla="val 6531"/>
                <a:gd name="f111" fmla="val 6689"/>
                <a:gd name="f112" fmla="val 3025"/>
                <a:gd name="f113" fmla="val 5775"/>
                <a:gd name="f114" fmla="val 6720"/>
                <a:gd name="f115" fmla="val 2836"/>
                <a:gd name="f116" fmla="val 6563"/>
                <a:gd name="f117" fmla="val 2679"/>
                <a:gd name="f118" fmla="val 6405"/>
                <a:gd name="f119" fmla="val 2521"/>
                <a:gd name="f120" fmla="val 6248"/>
                <a:gd name="f121" fmla="val 6090"/>
                <a:gd name="f122" fmla="val 2868"/>
                <a:gd name="f123" fmla="val 5933"/>
                <a:gd name="f124" fmla="val 3885"/>
                <a:gd name="f125" fmla="val 6617"/>
                <a:gd name="f126" fmla="val 4200"/>
                <a:gd name="f127" fmla="val 7278"/>
                <a:gd name="f128" fmla="val 7908"/>
                <a:gd name="f129" fmla="val 5082"/>
                <a:gd name="f130" fmla="val 8003"/>
                <a:gd name="f131" fmla="val 5838"/>
                <a:gd name="f132" fmla="val 6626"/>
                <a:gd name="f133" fmla="val 7413"/>
                <a:gd name="f134" fmla="val 7823"/>
                <a:gd name="f135" fmla="val 6585"/>
                <a:gd name="f136" fmla="val 8232"/>
                <a:gd name="f137" fmla="val 8579"/>
                <a:gd name="f138" fmla="val 5545"/>
                <a:gd name="f139" fmla="val 8421"/>
                <a:gd name="f140" fmla="val 5230"/>
                <a:gd name="f141" fmla="val 8043"/>
                <a:gd name="f142" fmla="val 4537"/>
                <a:gd name="f143" fmla="val 7634"/>
                <a:gd name="f144" fmla="val 3876"/>
                <a:gd name="f145" fmla="val 3844"/>
                <a:gd name="f146" fmla="val 6657"/>
                <a:gd name="f147" fmla="val 5870"/>
                <a:gd name="f148" fmla="val 4830"/>
                <a:gd name="f149" fmla="val 4452"/>
                <a:gd name="f150" fmla="val 4263"/>
                <a:gd name="f151" fmla="val 5577"/>
                <a:gd name="f152" fmla="val 4033"/>
                <a:gd name="f153" fmla="val 8516"/>
                <a:gd name="f154" fmla="val 4317"/>
                <a:gd name="f155" fmla="val 8674"/>
                <a:gd name="f156" fmla="val 4474"/>
                <a:gd name="f157" fmla="val 8737"/>
                <a:gd name="f158" fmla="val 8831"/>
                <a:gd name="f159" fmla="val 4758"/>
                <a:gd name="f160" fmla="val 8894"/>
                <a:gd name="f161" fmla="val 4915"/>
                <a:gd name="f162" fmla="val 8989"/>
                <a:gd name="f163" fmla="val 4663"/>
                <a:gd name="f164" fmla="val 9052"/>
                <a:gd name="f165" fmla="val 9146"/>
                <a:gd name="f166" fmla="val 4254"/>
                <a:gd name="f167" fmla="val 9178"/>
                <a:gd name="f168" fmla="val 8926"/>
                <a:gd name="f169" fmla="val 9083"/>
                <a:gd name="f170" fmla="val 6846"/>
                <a:gd name="f171" fmla="val 2300"/>
                <a:gd name="f172" fmla="val 7193"/>
                <a:gd name="f173" fmla="val 2710"/>
                <a:gd name="f174" fmla="val 7571"/>
                <a:gd name="f175" fmla="val 3214"/>
                <a:gd name="f176" fmla="val 8358"/>
                <a:gd name="f177" fmla="val 8863"/>
                <a:gd name="f178" fmla="val 9335"/>
                <a:gd name="f179" fmla="val 3090"/>
                <a:gd name="f180" fmla="val 9388"/>
                <a:gd name="f181" fmla="val 2806"/>
                <a:gd name="f182" fmla="val 9414"/>
                <a:gd name="f183" fmla="val 2555"/>
                <a:gd name="f184" fmla="val 1015"/>
                <a:gd name="f185" fmla="val 681"/>
                <a:gd name="f186" fmla="val 8445"/>
                <a:gd name="f187" fmla="val 9925"/>
                <a:gd name="f188" fmla="val 11167"/>
                <a:gd name="f189" fmla="val 8392"/>
                <a:gd name="f190" fmla="val 10934"/>
                <a:gd name="f191" fmla="val 9430"/>
                <a:gd name="f192" fmla="val 9267"/>
                <a:gd name="f193" fmla="val 9032"/>
                <a:gd name="f194" fmla="val 8768"/>
                <a:gd name="f195" fmla="val 9410"/>
                <a:gd name="f196" fmla="val 8475"/>
                <a:gd name="f197" fmla="val 9367"/>
                <a:gd name="f198" fmla="val 8664"/>
                <a:gd name="f199" fmla="val 8390"/>
                <a:gd name="f200" fmla="val 8727"/>
                <a:gd name="f201" fmla="val 7508"/>
                <a:gd name="f202" fmla="val 5924"/>
                <a:gd name="f203" fmla="val 9461"/>
                <a:gd name="f204" fmla="val 6396"/>
                <a:gd name="f205" fmla="val 9650"/>
                <a:gd name="f206" fmla="val 6869"/>
                <a:gd name="f207" fmla="val 9839"/>
                <a:gd name="f208" fmla="val 9965"/>
                <a:gd name="f209" fmla="val 6962"/>
                <a:gd name="f210" fmla="val 11056"/>
                <a:gd name="f211" fmla="val 6440"/>
                <a:gd name="f212" fmla="val 11607"/>
                <a:gd name="f213" fmla="val 5922"/>
                <a:gd name="f214" fmla="val 5408"/>
                <a:gd name="f215" fmla="val 4898"/>
                <a:gd name="f216" fmla="val 11064"/>
                <a:gd name="f217" fmla="val 4978"/>
                <a:gd name="f218" fmla="val 5451"/>
                <a:gd name="f219" fmla="val 5931"/>
                <a:gd name="f220" fmla="val 1"/>
                <a:gd name="f221" fmla="val 5817"/>
                <a:gd name="f222" fmla="val 5699"/>
                <a:gd name="f223" fmla="val 14"/>
                <a:gd name="f224" fmla="val 41"/>
                <a:gd name="f225" fmla="val 262"/>
                <a:gd name="f226" fmla="val 1333"/>
                <a:gd name="f227" fmla="val 3655"/>
                <a:gd name="f228" fmla="val 2278"/>
                <a:gd name="f229" fmla="val 3326"/>
                <a:gd name="f230" fmla="val 2223"/>
                <a:gd name="f231" fmla="val 2973"/>
                <a:gd name="f232" fmla="val 2187"/>
                <a:gd name="f233" fmla="val 2624"/>
                <a:gd name="f234" fmla="val 1770"/>
                <a:gd name="f235" fmla="val 939"/>
                <a:gd name="f236" fmla="val 2404"/>
                <a:gd name="f237" fmla="val 536"/>
                <a:gd name="f238" fmla="val 4074"/>
                <a:gd name="f239" fmla="val 662"/>
                <a:gd name="f240" fmla="val 5334"/>
                <a:gd name="f241" fmla="val 1387"/>
                <a:gd name="f242" fmla="val 788"/>
                <a:gd name="f243" fmla="val 6972"/>
                <a:gd name="f244" fmla="val 158"/>
                <a:gd name="f245" fmla="val 379"/>
                <a:gd name="f246" fmla="val 599"/>
                <a:gd name="f247" fmla="val 1166"/>
                <a:gd name="f248" fmla="val 10028"/>
                <a:gd name="f249" fmla="val 1922"/>
                <a:gd name="f250" fmla="val 10186"/>
                <a:gd name="f251" fmla="val 2157"/>
                <a:gd name="f252" fmla="val 10241"/>
                <a:gd name="f253" fmla="val 2410"/>
                <a:gd name="f254" fmla="val 10266"/>
                <a:gd name="f255" fmla="val 2668"/>
                <a:gd name="f256" fmla="val 2998"/>
                <a:gd name="f257" fmla="val 3337"/>
                <a:gd name="f258" fmla="val 10225"/>
                <a:gd name="f259" fmla="val 10154"/>
                <a:gd name="f260" fmla="val 4221"/>
                <a:gd name="f261" fmla="val 11678"/>
                <a:gd name="f262" fmla="val 5076"/>
                <a:gd name="f263" fmla="val 12434"/>
                <a:gd name="f264" fmla="val 5929"/>
                <a:gd name="f265" fmla="val 6786"/>
                <a:gd name="f266" fmla="val 7639"/>
                <a:gd name="f267" fmla="val 11670"/>
                <a:gd name="f268" fmla="val 8192"/>
                <a:gd name="f269" fmla="val 8550"/>
                <a:gd name="f270" fmla="val 10215"/>
                <a:gd name="f271" fmla="val 8882"/>
                <a:gd name="f272" fmla="val 10243"/>
                <a:gd name="f273" fmla="val 9186"/>
                <a:gd name="f274" fmla="val 11589"/>
                <a:gd name="f275" fmla="val 8453"/>
                <a:gd name="f276" fmla="val 10460"/>
                <a:gd name="f277" fmla="val 12272"/>
                <a:gd name="f278" fmla="val 4014"/>
                <a:gd name="f279" fmla="val 11618"/>
                <a:gd name="f280" fmla="val 2182"/>
                <a:gd name="f281" fmla="val 9217"/>
                <a:gd name="f282" fmla="val 8904"/>
                <a:gd name="f283" fmla="val 8562"/>
                <a:gd name="f284" fmla="val 2213"/>
                <a:gd name="f285" fmla="val 7765"/>
                <a:gd name="f286" fmla="val 1139"/>
                <a:gd name="f287" fmla="val 7004"/>
                <a:gd name="f288" fmla="*/ f0 1 12278"/>
                <a:gd name="f289" fmla="*/ f1 1 12435"/>
                <a:gd name="f290" fmla="val f2"/>
                <a:gd name="f291" fmla="val f3"/>
                <a:gd name="f292" fmla="val f4"/>
                <a:gd name="f293" fmla="+- f292 0 f290"/>
                <a:gd name="f294" fmla="+- f291 0 f290"/>
                <a:gd name="f295" fmla="*/ f294 1 12278"/>
                <a:gd name="f296" fmla="*/ f293 1 12435"/>
                <a:gd name="f297" fmla="*/ f290 1 f295"/>
                <a:gd name="f298" fmla="*/ f291 1 f295"/>
                <a:gd name="f299" fmla="*/ f290 1 f296"/>
                <a:gd name="f300" fmla="*/ f292 1 f296"/>
                <a:gd name="f301" fmla="*/ f297 f288 1"/>
                <a:gd name="f302" fmla="*/ f298 f288 1"/>
                <a:gd name="f303" fmla="*/ f300 f289 1"/>
                <a:gd name="f304" fmla="*/ f299 f289 1"/>
              </a:gdLst>
              <a:ahLst/>
              <a:cxnLst>
                <a:cxn ang="3cd4">
                  <a:pos x="hc" y="t"/>
                </a:cxn>
                <a:cxn ang="0">
                  <a:pos x="r" y="vc"/>
                </a:cxn>
                <a:cxn ang="cd4">
                  <a:pos x="hc" y="b"/>
                </a:cxn>
                <a:cxn ang="cd2">
                  <a:pos x="l" y="vc"/>
                </a:cxn>
              </a:cxnLst>
              <a:rect l="f301" t="f304" r="f302" b="f303"/>
              <a:pathLst>
                <a:path w="12278" h="12435">
                  <a:moveTo>
                    <a:pt x="f5" y="f6"/>
                  </a:moveTo>
                  <a:cubicBezTo>
                    <a:pt x="f7" y="f6"/>
                    <a:pt x="f8" y="f9"/>
                    <a:pt x="f10" y="f11"/>
                  </a:cubicBezTo>
                  <a:cubicBezTo>
                    <a:pt x="f12" y="f13"/>
                    <a:pt x="f14" y="f15"/>
                    <a:pt x="f16" y="f17"/>
                  </a:cubicBezTo>
                  <a:cubicBezTo>
                    <a:pt x="f18" y="f15"/>
                    <a:pt x="f19" y="f13"/>
                    <a:pt x="f20" y="f11"/>
                  </a:cubicBezTo>
                  <a:cubicBezTo>
                    <a:pt x="f21" y="f22"/>
                    <a:pt x="f23" y="f6"/>
                    <a:pt x="f5" y="f6"/>
                  </a:cubicBezTo>
                  <a:close/>
                  <a:moveTo>
                    <a:pt x="f24" y="f25"/>
                  </a:moveTo>
                  <a:cubicBezTo>
                    <a:pt x="f20" y="f26"/>
                    <a:pt x="f27" y="f28"/>
                    <a:pt x="f29" y="f30"/>
                  </a:cubicBezTo>
                  <a:cubicBezTo>
                    <a:pt x="f31" y="f32"/>
                    <a:pt x="f33" y="f34"/>
                    <a:pt x="f20" y="f35"/>
                  </a:cubicBezTo>
                  <a:cubicBezTo>
                    <a:pt x="f36" y="f37"/>
                    <a:pt x="f38" y="f39"/>
                    <a:pt x="f40" y="f41"/>
                  </a:cubicBezTo>
                  <a:cubicBezTo>
                    <a:pt x="f42" y="f43"/>
                    <a:pt x="f38" y="f44"/>
                    <a:pt x="f24" y="f25"/>
                  </a:cubicBezTo>
                  <a:close/>
                  <a:moveTo>
                    <a:pt x="f45" y="f46"/>
                  </a:moveTo>
                  <a:cubicBezTo>
                    <a:pt x="f47" y="f44"/>
                    <a:pt x="f48" y="f43"/>
                    <a:pt x="f49" y="f50"/>
                  </a:cubicBezTo>
                  <a:cubicBezTo>
                    <a:pt x="f51" y="f37"/>
                    <a:pt x="f52" y="f53"/>
                    <a:pt x="f54" y="f44"/>
                  </a:cubicBezTo>
                  <a:cubicBezTo>
                    <a:pt x="f55" y="f56"/>
                    <a:pt x="f57" y="f26"/>
                    <a:pt x="f45" y="f46"/>
                  </a:cubicBezTo>
                  <a:close/>
                  <a:moveTo>
                    <a:pt x="f58" y="f59"/>
                  </a:moveTo>
                  <a:cubicBezTo>
                    <a:pt x="f60" y="f59"/>
                    <a:pt x="f61" y="f62"/>
                    <a:pt x="f63" y="f64"/>
                  </a:cubicBezTo>
                  <a:cubicBezTo>
                    <a:pt x="f65" y="f66"/>
                    <a:pt x="f67" y="f68"/>
                    <a:pt x="f69" y="f70"/>
                  </a:cubicBezTo>
                  <a:cubicBezTo>
                    <a:pt x="f71" y="f72"/>
                    <a:pt x="f73" y="f74"/>
                    <a:pt x="f75" y="f76"/>
                  </a:cubicBezTo>
                  <a:cubicBezTo>
                    <a:pt x="f77" y="f78"/>
                    <a:pt x="f79" y="f59"/>
                    <a:pt x="f58" y="f59"/>
                  </a:cubicBezTo>
                  <a:close/>
                  <a:moveTo>
                    <a:pt x="f80" y="f81"/>
                  </a:moveTo>
                  <a:cubicBezTo>
                    <a:pt x="f82" y="f81"/>
                    <a:pt x="f83" y="f84"/>
                    <a:pt x="f85" y="f86"/>
                  </a:cubicBezTo>
                  <a:cubicBezTo>
                    <a:pt x="f87" y="f88"/>
                    <a:pt x="f89" y="f72"/>
                    <a:pt x="f90" y="f91"/>
                  </a:cubicBezTo>
                  <a:cubicBezTo>
                    <a:pt x="f92" y="f93"/>
                    <a:pt x="f94" y="f34"/>
                    <a:pt x="f95" y="f96"/>
                  </a:cubicBezTo>
                  <a:cubicBezTo>
                    <a:pt x="f97" y="f98"/>
                    <a:pt x="f99" y="f81"/>
                    <a:pt x="f80" y="f81"/>
                  </a:cubicBezTo>
                  <a:close/>
                  <a:moveTo>
                    <a:pt x="f100" y="f101"/>
                  </a:moveTo>
                  <a:cubicBezTo>
                    <a:pt x="f102" y="f103"/>
                    <a:pt x="f104" y="f105"/>
                    <a:pt x="f106" y="f107"/>
                  </a:cubicBezTo>
                  <a:cubicBezTo>
                    <a:pt x="f104" y="f108"/>
                    <a:pt x="f109" y="f110"/>
                    <a:pt x="f100" y="f111"/>
                  </a:cubicBezTo>
                  <a:lnTo>
                    <a:pt x="f100" y="f101"/>
                  </a:lnTo>
                  <a:close/>
                  <a:moveTo>
                    <a:pt x="f112" y="f113"/>
                  </a:moveTo>
                  <a:lnTo>
                    <a:pt x="f112" y="f114"/>
                  </a:lnTo>
                  <a:cubicBezTo>
                    <a:pt x="f115" y="f116"/>
                    <a:pt x="f117" y="f118"/>
                    <a:pt x="f119" y="f120"/>
                  </a:cubicBezTo>
                  <a:cubicBezTo>
                    <a:pt x="f117" y="f121"/>
                    <a:pt x="f122" y="f123"/>
                    <a:pt x="f112" y="f113"/>
                  </a:cubicBezTo>
                  <a:close/>
                  <a:moveTo>
                    <a:pt x="f16" y="f124"/>
                  </a:moveTo>
                  <a:cubicBezTo>
                    <a:pt x="f125" y="f126"/>
                    <a:pt x="f127" y="f70"/>
                    <a:pt x="f128" y="f129"/>
                  </a:cubicBezTo>
                  <a:cubicBezTo>
                    <a:pt x="f130" y="f131"/>
                    <a:pt x="f130" y="f132"/>
                    <a:pt x="f128" y="f133"/>
                  </a:cubicBezTo>
                  <a:cubicBezTo>
                    <a:pt x="f127" y="f134"/>
                    <a:pt x="f135" y="f136"/>
                    <a:pt x="f16" y="f137"/>
                  </a:cubicBezTo>
                  <a:cubicBezTo>
                    <a:pt x="f138" y="f139"/>
                    <a:pt x="f140" y="f136"/>
                    <a:pt x="f29" y="f141"/>
                  </a:cubicBezTo>
                  <a:cubicBezTo>
                    <a:pt x="f142" y="f134"/>
                    <a:pt x="f24" y="f143"/>
                    <a:pt x="f144" y="f133"/>
                  </a:cubicBezTo>
                  <a:cubicBezTo>
                    <a:pt x="f145" y="f146"/>
                    <a:pt x="f145" y="f147"/>
                    <a:pt x="f144" y="f129"/>
                  </a:cubicBezTo>
                  <a:cubicBezTo>
                    <a:pt x="f24" y="f148"/>
                    <a:pt x="f142" y="f91"/>
                    <a:pt x="f29" y="f149"/>
                  </a:cubicBezTo>
                  <a:cubicBezTo>
                    <a:pt x="f140" y="f150"/>
                    <a:pt x="f151" y="f68"/>
                    <a:pt x="f16" y="f124"/>
                  </a:cubicBezTo>
                  <a:close/>
                  <a:moveTo>
                    <a:pt x="f152" y="f153"/>
                  </a:moveTo>
                  <a:cubicBezTo>
                    <a:pt x="f38" y="f137"/>
                    <a:pt x="f154" y="f155"/>
                    <a:pt x="f156" y="f157"/>
                  </a:cubicBezTo>
                  <a:cubicBezTo>
                    <a:pt x="f27" y="f158"/>
                    <a:pt x="f159" y="f160"/>
                    <a:pt x="f161" y="f162"/>
                  </a:cubicBezTo>
                  <a:cubicBezTo>
                    <a:pt x="f163" y="f164"/>
                    <a:pt x="f156" y="f165"/>
                    <a:pt x="f166" y="f167"/>
                  </a:cubicBezTo>
                  <a:cubicBezTo>
                    <a:pt x="f38" y="f168"/>
                    <a:pt x="f42" y="f157"/>
                    <a:pt x="f152" y="f153"/>
                  </a:cubicBezTo>
                  <a:close/>
                  <a:moveTo>
                    <a:pt x="f49" y="f153"/>
                  </a:moveTo>
                  <a:cubicBezTo>
                    <a:pt x="f48" y="f157"/>
                    <a:pt x="f47" y="f162"/>
                    <a:pt x="f45" y="f167"/>
                  </a:cubicBezTo>
                  <a:cubicBezTo>
                    <a:pt x="f57" y="f169"/>
                    <a:pt x="f55" y="f164"/>
                    <a:pt x="f54" y="f162"/>
                  </a:cubicBezTo>
                  <a:cubicBezTo>
                    <a:pt x="f127" y="f158"/>
                    <a:pt x="f51" y="f155"/>
                    <a:pt x="f49" y="f153"/>
                  </a:cubicBezTo>
                  <a:close/>
                  <a:moveTo>
                    <a:pt x="f75" y="f170"/>
                  </a:moveTo>
                  <a:cubicBezTo>
                    <a:pt x="f171" y="f172"/>
                    <a:pt x="f173" y="f174"/>
                    <a:pt x="f69" y="f134"/>
                  </a:cubicBezTo>
                  <a:cubicBezTo>
                    <a:pt x="f175" y="f176"/>
                    <a:pt x="f65" y="f177"/>
                    <a:pt x="f63" y="f178"/>
                  </a:cubicBezTo>
                  <a:cubicBezTo>
                    <a:pt x="f179" y="f180"/>
                    <a:pt x="f181" y="f182"/>
                    <a:pt x="f183" y="f182"/>
                  </a:cubicBezTo>
                  <a:cubicBezTo>
                    <a:pt x="f184" y="f182"/>
                    <a:pt x="f185" y="f186"/>
                    <a:pt x="f75" y="f170"/>
                  </a:cubicBezTo>
                  <a:close/>
                  <a:moveTo>
                    <a:pt x="f187" y="f170"/>
                  </a:moveTo>
                  <a:lnTo>
                    <a:pt x="f187" y="f170"/>
                  </a:lnTo>
                  <a:cubicBezTo>
                    <a:pt x="f188" y="f189"/>
                    <a:pt x="f190" y="f191"/>
                    <a:pt x="f192" y="f191"/>
                  </a:cubicBezTo>
                  <a:cubicBezTo>
                    <a:pt x="f193" y="f191"/>
                    <a:pt x="f194" y="f195"/>
                    <a:pt x="f196" y="f197"/>
                  </a:cubicBezTo>
                  <a:cubicBezTo>
                    <a:pt x="f94" y="f160"/>
                    <a:pt x="f198" y="f199"/>
                    <a:pt x="f200" y="f134"/>
                  </a:cubicBezTo>
                  <a:cubicBezTo>
                    <a:pt x="f89" y="f201"/>
                    <a:pt x="f87" y="f172"/>
                    <a:pt x="f187" y="f170"/>
                  </a:cubicBezTo>
                  <a:close/>
                  <a:moveTo>
                    <a:pt x="f202" y="f203"/>
                  </a:moveTo>
                  <a:cubicBezTo>
                    <a:pt x="f204" y="f205"/>
                    <a:pt x="f206" y="f207"/>
                    <a:pt x="f57" y="f208"/>
                  </a:cubicBezTo>
                  <a:cubicBezTo>
                    <a:pt x="f209" y="f210"/>
                    <a:pt x="f211" y="f212"/>
                    <a:pt x="f213" y="f212"/>
                  </a:cubicBezTo>
                  <a:cubicBezTo>
                    <a:pt x="f214" y="f212"/>
                    <a:pt x="f215" y="f216"/>
                    <a:pt x="f156" y="f208"/>
                  </a:cubicBezTo>
                  <a:cubicBezTo>
                    <a:pt x="f217" y="f207"/>
                    <a:pt x="f218" y="f205"/>
                    <a:pt x="f202" y="f203"/>
                  </a:cubicBezTo>
                  <a:close/>
                  <a:moveTo>
                    <a:pt x="f219" y="f220"/>
                  </a:moveTo>
                  <a:cubicBezTo>
                    <a:pt x="f221" y="f220"/>
                    <a:pt x="f222" y="f223"/>
                    <a:pt x="f151" y="f224"/>
                  </a:cubicBezTo>
                  <a:cubicBezTo>
                    <a:pt x="f27" y="f225"/>
                    <a:pt x="f40" y="f226"/>
                    <a:pt x="f227" y="f228"/>
                  </a:cubicBezTo>
                  <a:cubicBezTo>
                    <a:pt x="f229" y="f230"/>
                    <a:pt x="f231" y="f232"/>
                    <a:pt x="f233" y="f232"/>
                  </a:cubicBezTo>
                  <a:cubicBezTo>
                    <a:pt x="f234" y="f232"/>
                    <a:pt x="f235" y="f236"/>
                    <a:pt x="f237" y="f64"/>
                  </a:cubicBezTo>
                  <a:cubicBezTo>
                    <a:pt x="f220" y="f238"/>
                    <a:pt x="f239" y="f240"/>
                    <a:pt x="f241" y="f107"/>
                  </a:cubicBezTo>
                  <a:cubicBezTo>
                    <a:pt x="f242" y="f243"/>
                    <a:pt x="f244" y="f141"/>
                    <a:pt x="f245" y="f168"/>
                  </a:cubicBezTo>
                  <a:cubicBezTo>
                    <a:pt x="f246" y="f205"/>
                    <a:pt x="f247" y="f248"/>
                    <a:pt x="f249" y="f250"/>
                  </a:cubicBezTo>
                  <a:cubicBezTo>
                    <a:pt x="f251" y="f252"/>
                    <a:pt x="f253" y="f254"/>
                    <a:pt x="f255" y="f254"/>
                  </a:cubicBezTo>
                  <a:cubicBezTo>
                    <a:pt x="f256" y="f254"/>
                    <a:pt x="f257" y="f258"/>
                    <a:pt x="f227" y="f259"/>
                  </a:cubicBezTo>
                  <a:cubicBezTo>
                    <a:pt x="f260" y="f261"/>
                    <a:pt x="f262" y="f263"/>
                    <a:pt x="f264" y="f263"/>
                  </a:cubicBezTo>
                  <a:cubicBezTo>
                    <a:pt x="f265" y="f263"/>
                    <a:pt x="f266" y="f267"/>
                    <a:pt x="f268" y="f259"/>
                  </a:cubicBezTo>
                  <a:cubicBezTo>
                    <a:pt x="f269" y="f270"/>
                    <a:pt x="f271" y="f272"/>
                    <a:pt x="f273" y="f272"/>
                  </a:cubicBezTo>
                  <a:cubicBezTo>
                    <a:pt x="f274" y="f272"/>
                    <a:pt x="f3" y="f275"/>
                    <a:pt x="f276" y="f107"/>
                  </a:cubicBezTo>
                  <a:cubicBezTo>
                    <a:pt x="f277" y="f278"/>
                    <a:pt x="f279" y="f280"/>
                    <a:pt x="f281" y="f280"/>
                  </a:cubicBezTo>
                  <a:cubicBezTo>
                    <a:pt x="f282" y="f280"/>
                    <a:pt x="f283" y="f284"/>
                    <a:pt x="f268" y="f228"/>
                  </a:cubicBezTo>
                  <a:cubicBezTo>
                    <a:pt x="f285" y="f286"/>
                    <a:pt x="f287" y="f220"/>
                    <a:pt x="f219" y="f220"/>
                  </a:cubicBezTo>
                  <a:close/>
                </a:path>
              </a:pathLst>
            </a:custGeom>
            <a:solidFill>
              <a:srgbClr val="3282BE"/>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AE4500"/>
                </a:solidFill>
                <a:uFillTx/>
                <a:latin typeface="Arial"/>
              </a:endParaRPr>
            </a:p>
          </p:txBody>
        </p:sp>
        <p:sp>
          <p:nvSpPr>
            <p:cNvPr id="44" name="Google Shape;6009;p67">
              <a:extLst>
                <a:ext uri="{FF2B5EF4-FFF2-40B4-BE49-F238E27FC236}">
                  <a16:creationId xmlns:a16="http://schemas.microsoft.com/office/drawing/2014/main" id="{60DA7AA3-0109-8636-8571-1B0CD2F41EF1}"/>
                </a:ext>
              </a:extLst>
            </p:cNvPr>
            <p:cNvSpPr/>
            <p:nvPr/>
          </p:nvSpPr>
          <p:spPr>
            <a:xfrm>
              <a:off x="5463933" y="5733461"/>
              <a:ext cx="96441" cy="95289"/>
            </a:xfrm>
            <a:custGeom>
              <a:avLst/>
              <a:gdLst>
                <a:gd name="f0" fmla="val w"/>
                <a:gd name="f1" fmla="val h"/>
                <a:gd name="f2" fmla="val 0"/>
                <a:gd name="f3" fmla="val 2521"/>
                <a:gd name="f4" fmla="val 2491"/>
                <a:gd name="f5" fmla="val 1313"/>
                <a:gd name="f6" fmla="val 1295"/>
                <a:gd name="f7" fmla="val 1278"/>
                <a:gd name="f8" fmla="val 1"/>
                <a:gd name="f9" fmla="val 1261"/>
                <a:gd name="f10" fmla="val 599"/>
                <a:gd name="f11" fmla="val 569"/>
                <a:gd name="f12" fmla="val 63"/>
                <a:gd name="f13" fmla="val 1230"/>
                <a:gd name="f14" fmla="val 1955"/>
                <a:gd name="f15" fmla="val 567"/>
                <a:gd name="f16" fmla="val 2490"/>
                <a:gd name="f17" fmla="val 1954"/>
                <a:gd name="f18" fmla="val 2489"/>
                <a:gd name="f19" fmla="val 585"/>
                <a:gd name="f20" fmla="val 1980"/>
                <a:gd name="f21" fmla="*/ f0 1 2521"/>
                <a:gd name="f22" fmla="*/ f1 1 2491"/>
                <a:gd name="f23" fmla="val f2"/>
                <a:gd name="f24" fmla="val f3"/>
                <a:gd name="f25" fmla="val f4"/>
                <a:gd name="f26" fmla="+- f25 0 f23"/>
                <a:gd name="f27" fmla="+- f24 0 f23"/>
                <a:gd name="f28" fmla="*/ f27 1 2521"/>
                <a:gd name="f29" fmla="*/ f26 1 2491"/>
                <a:gd name="f30" fmla="*/ f23 1 f28"/>
                <a:gd name="f31" fmla="*/ f24 1 f28"/>
                <a:gd name="f32" fmla="*/ f23 1 f29"/>
                <a:gd name="f33" fmla="*/ f25 1 f29"/>
                <a:gd name="f34" fmla="*/ f30 f21 1"/>
                <a:gd name="f35" fmla="*/ f31 f21 1"/>
                <a:gd name="f36" fmla="*/ f33 f22 1"/>
                <a:gd name="f37" fmla="*/ f32 f22 1"/>
              </a:gdLst>
              <a:ahLst/>
              <a:cxnLst>
                <a:cxn ang="3cd4">
                  <a:pos x="hc" y="t"/>
                </a:cxn>
                <a:cxn ang="0">
                  <a:pos x="r" y="vc"/>
                </a:cxn>
                <a:cxn ang="cd4">
                  <a:pos x="hc" y="b"/>
                </a:cxn>
                <a:cxn ang="cd2">
                  <a:pos x="l" y="vc"/>
                </a:cxn>
              </a:cxnLst>
              <a:rect l="f34" t="f37" r="f35" b="f36"/>
              <a:pathLst>
                <a:path w="2521" h="2491">
                  <a:moveTo>
                    <a:pt x="f5" y="f2"/>
                  </a:moveTo>
                  <a:cubicBezTo>
                    <a:pt x="f6" y="f2"/>
                    <a:pt x="f7" y="f8"/>
                    <a:pt x="f9" y="f8"/>
                  </a:cubicBezTo>
                  <a:cubicBezTo>
                    <a:pt x="f10" y="f8"/>
                    <a:pt x="f2" y="f11"/>
                    <a:pt x="f12" y="f13"/>
                  </a:cubicBezTo>
                  <a:cubicBezTo>
                    <a:pt x="f2" y="f14"/>
                    <a:pt x="f15" y="f16"/>
                    <a:pt x="f9" y="f16"/>
                  </a:cubicBezTo>
                  <a:cubicBezTo>
                    <a:pt x="f17" y="f16"/>
                    <a:pt x="f3" y="f14"/>
                    <a:pt x="f18" y="f13"/>
                  </a:cubicBezTo>
                  <a:cubicBezTo>
                    <a:pt x="f18" y="f19"/>
                    <a:pt x="f20" y="f2"/>
                    <a:pt x="f5" y="f2"/>
                  </a:cubicBezTo>
                  <a:close/>
                </a:path>
              </a:pathLst>
            </a:custGeom>
            <a:solidFill>
              <a:srgbClr val="3282BE"/>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AE4500"/>
                </a:solidFill>
                <a:uFillTx/>
                <a:latin typeface="Arial"/>
              </a:endParaRPr>
            </a:p>
          </p:txBody>
        </p:sp>
      </p:grpSp>
      <p:grpSp>
        <p:nvGrpSpPr>
          <p:cNvPr id="45" name="Google Shape;6018;p67">
            <a:extLst>
              <a:ext uri="{FF2B5EF4-FFF2-40B4-BE49-F238E27FC236}">
                <a16:creationId xmlns:a16="http://schemas.microsoft.com/office/drawing/2014/main" id="{A94C66B3-937B-2D31-925F-6817409CE42B}"/>
              </a:ext>
            </a:extLst>
          </p:cNvPr>
          <p:cNvGrpSpPr/>
          <p:nvPr/>
        </p:nvGrpSpPr>
        <p:grpSpPr>
          <a:xfrm>
            <a:off x="10221236" y="5564681"/>
            <a:ext cx="486936" cy="443557"/>
            <a:chOff x="10221236" y="5564681"/>
            <a:chExt cx="486936" cy="443557"/>
          </a:xfrm>
        </p:grpSpPr>
        <p:sp>
          <p:nvSpPr>
            <p:cNvPr id="46" name="Google Shape;6019;p67">
              <a:extLst>
                <a:ext uri="{FF2B5EF4-FFF2-40B4-BE49-F238E27FC236}">
                  <a16:creationId xmlns:a16="http://schemas.microsoft.com/office/drawing/2014/main" id="{E9CCCB81-B26A-E991-934B-72E3E2BF80F4}"/>
                </a:ext>
              </a:extLst>
            </p:cNvPr>
            <p:cNvSpPr/>
            <p:nvPr/>
          </p:nvSpPr>
          <p:spPr>
            <a:xfrm>
              <a:off x="10221236" y="5564681"/>
              <a:ext cx="459239" cy="126580"/>
            </a:xfrm>
            <a:custGeom>
              <a:avLst/>
              <a:gdLst>
                <a:gd name="f0" fmla="val w"/>
                <a:gd name="f1" fmla="val h"/>
                <a:gd name="f2" fmla="val 0"/>
                <a:gd name="f3" fmla="val 12005"/>
                <a:gd name="f4" fmla="val 3309"/>
                <a:gd name="f5" fmla="val 1671"/>
                <a:gd name="f6" fmla="val 757"/>
                <a:gd name="f7" fmla="val 1"/>
                <a:gd name="f8" fmla="val 1670"/>
                <a:gd name="f9" fmla="val 2552"/>
                <a:gd name="f10" fmla="val 3308"/>
                <a:gd name="f11" fmla="val 11469"/>
                <a:gd name="f12" fmla="val 11815"/>
                <a:gd name="f13" fmla="val 12004"/>
                <a:gd name="f14" fmla="val 2930"/>
                <a:gd name="f15" fmla="val 11784"/>
                <a:gd name="f16" fmla="val 2647"/>
                <a:gd name="f17" fmla="val 11595"/>
                <a:gd name="f18" fmla="val 2363"/>
                <a:gd name="f19" fmla="val 2017"/>
                <a:gd name="f20" fmla="val 1292"/>
                <a:gd name="f21" fmla="val 946"/>
                <a:gd name="f22" fmla="val 662"/>
                <a:gd name="f23" fmla="val 11973"/>
                <a:gd name="f24" fmla="val 410"/>
                <a:gd name="f25" fmla="*/ f0 1 12005"/>
                <a:gd name="f26" fmla="*/ f1 1 3309"/>
                <a:gd name="f27" fmla="val f2"/>
                <a:gd name="f28" fmla="val f3"/>
                <a:gd name="f29" fmla="val f4"/>
                <a:gd name="f30" fmla="+- f29 0 f27"/>
                <a:gd name="f31" fmla="+- f28 0 f27"/>
                <a:gd name="f32" fmla="*/ f31 1 12005"/>
                <a:gd name="f33" fmla="*/ f30 1 3309"/>
                <a:gd name="f34" fmla="*/ f27 1 f32"/>
                <a:gd name="f35" fmla="*/ f28 1 f32"/>
                <a:gd name="f36" fmla="*/ f27 1 f33"/>
                <a:gd name="f37" fmla="*/ f29 1 f33"/>
                <a:gd name="f38" fmla="*/ f34 f25 1"/>
                <a:gd name="f39" fmla="*/ f35 f25 1"/>
                <a:gd name="f40" fmla="*/ f37 f26 1"/>
                <a:gd name="f41" fmla="*/ f36 f26 1"/>
              </a:gdLst>
              <a:ahLst/>
              <a:cxnLst>
                <a:cxn ang="3cd4">
                  <a:pos x="hc" y="t"/>
                </a:cxn>
                <a:cxn ang="0">
                  <a:pos x="r" y="vc"/>
                </a:cxn>
                <a:cxn ang="cd4">
                  <a:pos x="hc" y="b"/>
                </a:cxn>
                <a:cxn ang="cd2">
                  <a:pos x="l" y="vc"/>
                </a:cxn>
              </a:cxnLst>
              <a:rect l="f38" t="f41" r="f39" b="f40"/>
              <a:pathLst>
                <a:path w="12005" h="3309">
                  <a:moveTo>
                    <a:pt x="f5" y="f2"/>
                  </a:moveTo>
                  <a:cubicBezTo>
                    <a:pt x="f6" y="f2"/>
                    <a:pt x="f7" y="f6"/>
                    <a:pt x="f7" y="f8"/>
                  </a:cubicBezTo>
                  <a:cubicBezTo>
                    <a:pt x="f7" y="f9"/>
                    <a:pt x="f6" y="f10"/>
                    <a:pt x="f5" y="f10"/>
                  </a:cubicBezTo>
                  <a:lnTo>
                    <a:pt x="f11" y="f10"/>
                  </a:lnTo>
                  <a:cubicBezTo>
                    <a:pt x="f12" y="f10"/>
                    <a:pt x="f13" y="f14"/>
                    <a:pt x="f15" y="f16"/>
                  </a:cubicBezTo>
                  <a:cubicBezTo>
                    <a:pt x="f17" y="f18"/>
                    <a:pt x="f11" y="f19"/>
                    <a:pt x="f11" y="f8"/>
                  </a:cubicBezTo>
                  <a:cubicBezTo>
                    <a:pt x="f11" y="f20"/>
                    <a:pt x="f17" y="f21"/>
                    <a:pt x="f15" y="f22"/>
                  </a:cubicBezTo>
                  <a:cubicBezTo>
                    <a:pt x="f23" y="f24"/>
                    <a:pt x="f15" y="f2"/>
                    <a:pt x="f11" y="f2"/>
                  </a:cubicBezTo>
                  <a:close/>
                </a:path>
              </a:pathLst>
            </a:custGeom>
            <a:solidFill>
              <a:srgbClr val="3282BE"/>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AE4500"/>
                </a:solidFill>
                <a:uFillTx/>
                <a:latin typeface="Arial"/>
              </a:endParaRPr>
            </a:p>
          </p:txBody>
        </p:sp>
        <p:sp>
          <p:nvSpPr>
            <p:cNvPr id="47" name="Google Shape;6020;p67">
              <a:extLst>
                <a:ext uri="{FF2B5EF4-FFF2-40B4-BE49-F238E27FC236}">
                  <a16:creationId xmlns:a16="http://schemas.microsoft.com/office/drawing/2014/main" id="{F1391C59-6761-BBCF-A5CA-58CB8678A5A7}"/>
                </a:ext>
              </a:extLst>
            </p:cNvPr>
            <p:cNvSpPr/>
            <p:nvPr/>
          </p:nvSpPr>
          <p:spPr>
            <a:xfrm>
              <a:off x="10584006" y="5722552"/>
              <a:ext cx="32589" cy="126580"/>
            </a:xfrm>
            <a:custGeom>
              <a:avLst/>
              <a:gdLst>
                <a:gd name="f0" fmla="val w"/>
                <a:gd name="f1" fmla="val h"/>
                <a:gd name="f2" fmla="val 0"/>
                <a:gd name="f3" fmla="val 852"/>
                <a:gd name="f4" fmla="val 3309"/>
                <a:gd name="f5" fmla="val 1"/>
                <a:gd name="f6" fmla="*/ f0 1 852"/>
                <a:gd name="f7" fmla="*/ f1 1 3309"/>
                <a:gd name="f8" fmla="val f2"/>
                <a:gd name="f9" fmla="val f3"/>
                <a:gd name="f10" fmla="val f4"/>
                <a:gd name="f11" fmla="+- f10 0 f8"/>
                <a:gd name="f12" fmla="+- f9 0 f8"/>
                <a:gd name="f13" fmla="*/ f12 1 852"/>
                <a:gd name="f14" fmla="*/ f11 1 3309"/>
                <a:gd name="f15" fmla="*/ f8 1 f13"/>
                <a:gd name="f16" fmla="*/ f9 1 f13"/>
                <a:gd name="f17" fmla="*/ f8 1 f14"/>
                <a:gd name="f18" fmla="*/ f10 1 f14"/>
                <a:gd name="f19" fmla="*/ f15 f6 1"/>
                <a:gd name="f20" fmla="*/ f16 f6 1"/>
                <a:gd name="f21" fmla="*/ f18 f7 1"/>
                <a:gd name="f22" fmla="*/ f17 f7 1"/>
              </a:gdLst>
              <a:ahLst/>
              <a:cxnLst>
                <a:cxn ang="3cd4">
                  <a:pos x="hc" y="t"/>
                </a:cxn>
                <a:cxn ang="0">
                  <a:pos x="r" y="vc"/>
                </a:cxn>
                <a:cxn ang="cd4">
                  <a:pos x="hc" y="b"/>
                </a:cxn>
                <a:cxn ang="cd2">
                  <a:pos x="l" y="vc"/>
                </a:cxn>
              </a:cxnLst>
              <a:rect l="f19" t="f22" r="f20" b="f21"/>
              <a:pathLst>
                <a:path w="852" h="3309">
                  <a:moveTo>
                    <a:pt x="f5" y="f5"/>
                  </a:moveTo>
                  <a:lnTo>
                    <a:pt x="f5" y="f4"/>
                  </a:lnTo>
                  <a:lnTo>
                    <a:pt x="f3" y="f4"/>
                  </a:lnTo>
                  <a:lnTo>
                    <a:pt x="f3" y="f5"/>
                  </a:lnTo>
                  <a:close/>
                </a:path>
              </a:pathLst>
            </a:custGeom>
            <a:solidFill>
              <a:srgbClr val="3282BE"/>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AE4500"/>
                </a:solidFill>
                <a:uFillTx/>
                <a:latin typeface="Arial"/>
              </a:endParaRPr>
            </a:p>
          </p:txBody>
        </p:sp>
        <p:sp>
          <p:nvSpPr>
            <p:cNvPr id="48" name="Google Shape;6021;p67">
              <a:extLst>
                <a:ext uri="{FF2B5EF4-FFF2-40B4-BE49-F238E27FC236}">
                  <a16:creationId xmlns:a16="http://schemas.microsoft.com/office/drawing/2014/main" id="{7D3D6084-F1EE-E42C-A08C-E0FC445D9F8E}"/>
                </a:ext>
              </a:extLst>
            </p:cNvPr>
            <p:cNvSpPr/>
            <p:nvPr/>
          </p:nvSpPr>
          <p:spPr>
            <a:xfrm>
              <a:off x="10647886" y="5723778"/>
              <a:ext cx="60286" cy="126580"/>
            </a:xfrm>
            <a:custGeom>
              <a:avLst/>
              <a:gdLst>
                <a:gd name="f0" fmla="val w"/>
                <a:gd name="f1" fmla="val h"/>
                <a:gd name="f2" fmla="val 0"/>
                <a:gd name="f3" fmla="val 1576"/>
                <a:gd name="f4" fmla="val 3309"/>
                <a:gd name="f5" fmla="val 1"/>
                <a:gd name="f6" fmla="val 3308"/>
                <a:gd name="f7" fmla="val 1198"/>
                <a:gd name="f8" fmla="val 1387"/>
                <a:gd name="f9" fmla="val 3277"/>
                <a:gd name="f10" fmla="val 3088"/>
                <a:gd name="f11" fmla="val 2899"/>
                <a:gd name="f12" fmla="val 410"/>
                <a:gd name="f13" fmla="val 158"/>
                <a:gd name="f14" fmla="*/ f0 1 1576"/>
                <a:gd name="f15" fmla="*/ f1 1 3309"/>
                <a:gd name="f16" fmla="val f2"/>
                <a:gd name="f17" fmla="val f3"/>
                <a:gd name="f18" fmla="val f4"/>
                <a:gd name="f19" fmla="+- f18 0 f16"/>
                <a:gd name="f20" fmla="+- f17 0 f16"/>
                <a:gd name="f21" fmla="*/ f20 1 1576"/>
                <a:gd name="f22" fmla="*/ f19 1 3309"/>
                <a:gd name="f23" fmla="*/ f16 1 f21"/>
                <a:gd name="f24" fmla="*/ f17 1 f21"/>
                <a:gd name="f25" fmla="*/ f16 1 f22"/>
                <a:gd name="f26" fmla="*/ f18 1 f22"/>
                <a:gd name="f27" fmla="*/ f23 f14 1"/>
                <a:gd name="f28" fmla="*/ f24 f14 1"/>
                <a:gd name="f29" fmla="*/ f26 f15 1"/>
                <a:gd name="f30" fmla="*/ f25 f15 1"/>
              </a:gdLst>
              <a:ahLst/>
              <a:cxnLst>
                <a:cxn ang="3cd4">
                  <a:pos x="hc" y="t"/>
                </a:cxn>
                <a:cxn ang="0">
                  <a:pos x="r" y="vc"/>
                </a:cxn>
                <a:cxn ang="cd4">
                  <a:pos x="hc" y="b"/>
                </a:cxn>
                <a:cxn ang="cd2">
                  <a:pos x="l" y="vc"/>
                </a:cxn>
              </a:cxnLst>
              <a:rect l="f27" t="f30" r="f28" b="f29"/>
              <a:pathLst>
                <a:path w="1576" h="3309">
                  <a:moveTo>
                    <a:pt x="f5" y="f2"/>
                  </a:moveTo>
                  <a:lnTo>
                    <a:pt x="f5" y="f6"/>
                  </a:lnTo>
                  <a:lnTo>
                    <a:pt x="f7" y="f6"/>
                  </a:lnTo>
                  <a:cubicBezTo>
                    <a:pt x="f8" y="f9"/>
                    <a:pt x="f3" y="f10"/>
                    <a:pt x="f3" y="f11"/>
                  </a:cubicBezTo>
                  <a:lnTo>
                    <a:pt x="f3" y="f12"/>
                  </a:lnTo>
                  <a:cubicBezTo>
                    <a:pt x="f3" y="f13"/>
                    <a:pt x="f8" y="f2"/>
                    <a:pt x="f7" y="f2"/>
                  </a:cubicBezTo>
                  <a:close/>
                </a:path>
              </a:pathLst>
            </a:custGeom>
            <a:solidFill>
              <a:srgbClr val="3282BE"/>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AE4500"/>
                </a:solidFill>
                <a:uFillTx/>
                <a:latin typeface="Arial"/>
              </a:endParaRPr>
            </a:p>
          </p:txBody>
        </p:sp>
        <p:sp>
          <p:nvSpPr>
            <p:cNvPr id="49" name="Google Shape;6022;p67">
              <a:extLst>
                <a:ext uri="{FF2B5EF4-FFF2-40B4-BE49-F238E27FC236}">
                  <a16:creationId xmlns:a16="http://schemas.microsoft.com/office/drawing/2014/main" id="{797EEDCA-08EF-8351-1350-BB284F77A53B}"/>
                </a:ext>
              </a:extLst>
            </p:cNvPr>
            <p:cNvSpPr/>
            <p:nvPr/>
          </p:nvSpPr>
          <p:spPr>
            <a:xfrm>
              <a:off x="10255014" y="5722552"/>
              <a:ext cx="297692" cy="126580"/>
            </a:xfrm>
            <a:custGeom>
              <a:avLst/>
              <a:gdLst>
                <a:gd name="f0" fmla="val w"/>
                <a:gd name="f1" fmla="val h"/>
                <a:gd name="f2" fmla="val 0"/>
                <a:gd name="f3" fmla="val 7782"/>
                <a:gd name="f4" fmla="val 3309"/>
                <a:gd name="f5" fmla="val 441"/>
                <a:gd name="f6" fmla="val 1"/>
                <a:gd name="f7" fmla="val 189"/>
                <a:gd name="f8" fmla="val 221"/>
                <a:gd name="f9" fmla="val 442"/>
                <a:gd name="f10" fmla="val 2931"/>
                <a:gd name="f11" fmla="val 3151"/>
                <a:gd name="f12" fmla="*/ f0 1 7782"/>
                <a:gd name="f13" fmla="*/ f1 1 3309"/>
                <a:gd name="f14" fmla="val f2"/>
                <a:gd name="f15" fmla="val f3"/>
                <a:gd name="f16" fmla="val f4"/>
                <a:gd name="f17" fmla="+- f16 0 f14"/>
                <a:gd name="f18" fmla="+- f15 0 f14"/>
                <a:gd name="f19" fmla="*/ f18 1 7782"/>
                <a:gd name="f20" fmla="*/ f17 1 3309"/>
                <a:gd name="f21" fmla="*/ f14 1 f19"/>
                <a:gd name="f22" fmla="*/ f15 1 f19"/>
                <a:gd name="f23" fmla="*/ f14 1 f20"/>
                <a:gd name="f24" fmla="*/ f16 1 f20"/>
                <a:gd name="f25" fmla="*/ f21 f12 1"/>
                <a:gd name="f26" fmla="*/ f22 f12 1"/>
                <a:gd name="f27" fmla="*/ f24 f13 1"/>
                <a:gd name="f28" fmla="*/ f23 f13 1"/>
              </a:gdLst>
              <a:ahLst/>
              <a:cxnLst>
                <a:cxn ang="3cd4">
                  <a:pos x="hc" y="t"/>
                </a:cxn>
                <a:cxn ang="0">
                  <a:pos x="r" y="vc"/>
                </a:cxn>
                <a:cxn ang="cd4">
                  <a:pos x="hc" y="b"/>
                </a:cxn>
                <a:cxn ang="cd2">
                  <a:pos x="l" y="vc"/>
                </a:cxn>
              </a:cxnLst>
              <a:rect l="f25" t="f28" r="f26" b="f27"/>
              <a:pathLst>
                <a:path w="7782" h="3309">
                  <a:moveTo>
                    <a:pt x="f5" y="f6"/>
                  </a:moveTo>
                  <a:cubicBezTo>
                    <a:pt x="f7" y="f6"/>
                    <a:pt x="f2" y="f8"/>
                    <a:pt x="f2" y="f9"/>
                  </a:cubicBezTo>
                  <a:lnTo>
                    <a:pt x="f2" y="f10"/>
                  </a:lnTo>
                  <a:cubicBezTo>
                    <a:pt x="f2" y="f11"/>
                    <a:pt x="f7" y="f4"/>
                    <a:pt x="f5" y="f4"/>
                  </a:cubicBezTo>
                  <a:lnTo>
                    <a:pt x="f3" y="f4"/>
                  </a:lnTo>
                  <a:lnTo>
                    <a:pt x="f3" y="f6"/>
                  </a:lnTo>
                  <a:close/>
                </a:path>
              </a:pathLst>
            </a:custGeom>
            <a:solidFill>
              <a:srgbClr val="3282BE"/>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AE4500"/>
                </a:solidFill>
                <a:uFillTx/>
                <a:latin typeface="Arial"/>
              </a:endParaRPr>
            </a:p>
          </p:txBody>
        </p:sp>
        <p:sp>
          <p:nvSpPr>
            <p:cNvPr id="50" name="Google Shape;6023;p67">
              <a:extLst>
                <a:ext uri="{FF2B5EF4-FFF2-40B4-BE49-F238E27FC236}">
                  <a16:creationId xmlns:a16="http://schemas.microsoft.com/office/drawing/2014/main" id="{A39713B9-3301-A6AB-B02F-9441F9307F2D}"/>
                </a:ext>
              </a:extLst>
            </p:cNvPr>
            <p:cNvSpPr/>
            <p:nvPr/>
          </p:nvSpPr>
          <p:spPr>
            <a:xfrm>
              <a:off x="10318857" y="5880433"/>
              <a:ext cx="32589" cy="126580"/>
            </a:xfrm>
            <a:custGeom>
              <a:avLst/>
              <a:gdLst>
                <a:gd name="f0" fmla="val w"/>
                <a:gd name="f1" fmla="val h"/>
                <a:gd name="f2" fmla="val 0"/>
                <a:gd name="f3" fmla="val 852"/>
                <a:gd name="f4" fmla="val 3309"/>
                <a:gd name="f5" fmla="val 1"/>
                <a:gd name="f6" fmla="val 851"/>
                <a:gd name="f7" fmla="*/ f0 1 852"/>
                <a:gd name="f8" fmla="*/ f1 1 3309"/>
                <a:gd name="f9" fmla="val f2"/>
                <a:gd name="f10" fmla="val f3"/>
                <a:gd name="f11" fmla="val f4"/>
                <a:gd name="f12" fmla="+- f11 0 f9"/>
                <a:gd name="f13" fmla="+- f10 0 f9"/>
                <a:gd name="f14" fmla="*/ f13 1 852"/>
                <a:gd name="f15" fmla="*/ f12 1 3309"/>
                <a:gd name="f16" fmla="*/ f9 1 f14"/>
                <a:gd name="f17" fmla="*/ f10 1 f14"/>
                <a:gd name="f18" fmla="*/ f9 1 f15"/>
                <a:gd name="f19" fmla="*/ f11 1 f15"/>
                <a:gd name="f20" fmla="*/ f16 f7 1"/>
                <a:gd name="f21" fmla="*/ f17 f7 1"/>
                <a:gd name="f22" fmla="*/ f19 f8 1"/>
                <a:gd name="f23" fmla="*/ f18 f8 1"/>
              </a:gdLst>
              <a:ahLst/>
              <a:cxnLst>
                <a:cxn ang="3cd4">
                  <a:pos x="hc" y="t"/>
                </a:cxn>
                <a:cxn ang="0">
                  <a:pos x="r" y="vc"/>
                </a:cxn>
                <a:cxn ang="cd4">
                  <a:pos x="hc" y="b"/>
                </a:cxn>
                <a:cxn ang="cd2">
                  <a:pos x="l" y="vc"/>
                </a:cxn>
              </a:cxnLst>
              <a:rect l="f20" t="f23" r="f21" b="f22"/>
              <a:pathLst>
                <a:path w="852" h="3309">
                  <a:moveTo>
                    <a:pt x="f5" y="f5"/>
                  </a:moveTo>
                  <a:lnTo>
                    <a:pt x="f5" y="f4"/>
                  </a:lnTo>
                  <a:lnTo>
                    <a:pt x="f6" y="f4"/>
                  </a:lnTo>
                  <a:lnTo>
                    <a:pt x="f6" y="f5"/>
                  </a:lnTo>
                  <a:close/>
                </a:path>
              </a:pathLst>
            </a:custGeom>
            <a:solidFill>
              <a:srgbClr val="3282BE"/>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AE4500"/>
                </a:solidFill>
                <a:uFillTx/>
                <a:latin typeface="Arial"/>
              </a:endParaRPr>
            </a:p>
          </p:txBody>
        </p:sp>
        <p:sp>
          <p:nvSpPr>
            <p:cNvPr id="51" name="Google Shape;6024;p67">
              <a:extLst>
                <a:ext uri="{FF2B5EF4-FFF2-40B4-BE49-F238E27FC236}">
                  <a16:creationId xmlns:a16="http://schemas.microsoft.com/office/drawing/2014/main" id="{19D6D3D7-2BC7-62D4-10D1-7ABCB42AC2B6}"/>
                </a:ext>
              </a:extLst>
            </p:cNvPr>
            <p:cNvSpPr/>
            <p:nvPr/>
          </p:nvSpPr>
          <p:spPr>
            <a:xfrm>
              <a:off x="10382746" y="5882838"/>
              <a:ext cx="291684" cy="125400"/>
            </a:xfrm>
            <a:custGeom>
              <a:avLst/>
              <a:gdLst>
                <a:gd name="f0" fmla="val w"/>
                <a:gd name="f1" fmla="val h"/>
                <a:gd name="f2" fmla="val 0"/>
                <a:gd name="f3" fmla="val 7625"/>
                <a:gd name="f4" fmla="val 3278"/>
                <a:gd name="f5" fmla="val 1"/>
                <a:gd name="f6" fmla="val 3277"/>
                <a:gd name="f7" fmla="val 7247"/>
                <a:gd name="f8" fmla="val 7467"/>
                <a:gd name="f9" fmla="val 3057"/>
                <a:gd name="f10" fmla="val 2868"/>
                <a:gd name="f11" fmla="val 379"/>
                <a:gd name="f12" fmla="val 158"/>
                <a:gd name="f13" fmla="val 7436"/>
                <a:gd name="f14" fmla="*/ f0 1 7625"/>
                <a:gd name="f15" fmla="*/ f1 1 3278"/>
                <a:gd name="f16" fmla="val f2"/>
                <a:gd name="f17" fmla="val f3"/>
                <a:gd name="f18" fmla="val f4"/>
                <a:gd name="f19" fmla="+- f18 0 f16"/>
                <a:gd name="f20" fmla="+- f17 0 f16"/>
                <a:gd name="f21" fmla="*/ f20 1 7625"/>
                <a:gd name="f22" fmla="*/ f19 1 3278"/>
                <a:gd name="f23" fmla="*/ f16 1 f21"/>
                <a:gd name="f24" fmla="*/ f17 1 f21"/>
                <a:gd name="f25" fmla="*/ f16 1 f22"/>
                <a:gd name="f26" fmla="*/ f18 1 f22"/>
                <a:gd name="f27" fmla="*/ f23 f14 1"/>
                <a:gd name="f28" fmla="*/ f24 f14 1"/>
                <a:gd name="f29" fmla="*/ f26 f15 1"/>
                <a:gd name="f30" fmla="*/ f25 f15 1"/>
              </a:gdLst>
              <a:ahLst/>
              <a:cxnLst>
                <a:cxn ang="3cd4">
                  <a:pos x="hc" y="t"/>
                </a:cxn>
                <a:cxn ang="0">
                  <a:pos x="r" y="vc"/>
                </a:cxn>
                <a:cxn ang="cd4">
                  <a:pos x="hc" y="b"/>
                </a:cxn>
                <a:cxn ang="cd2">
                  <a:pos x="l" y="vc"/>
                </a:cxn>
              </a:cxnLst>
              <a:rect l="f27" t="f30" r="f28" b="f29"/>
              <a:pathLst>
                <a:path w="7625" h="3278">
                  <a:moveTo>
                    <a:pt x="f5" y="f5"/>
                  </a:moveTo>
                  <a:lnTo>
                    <a:pt x="f5" y="f6"/>
                  </a:lnTo>
                  <a:lnTo>
                    <a:pt x="f7" y="f6"/>
                  </a:lnTo>
                  <a:cubicBezTo>
                    <a:pt x="f8" y="f6"/>
                    <a:pt x="f3" y="f9"/>
                    <a:pt x="f3" y="f10"/>
                  </a:cubicBezTo>
                  <a:lnTo>
                    <a:pt x="f3" y="f11"/>
                  </a:lnTo>
                  <a:cubicBezTo>
                    <a:pt x="f3" y="f12"/>
                    <a:pt x="f13" y="f5"/>
                    <a:pt x="f7" y="f5"/>
                  </a:cubicBezTo>
                  <a:close/>
                </a:path>
              </a:pathLst>
            </a:custGeom>
            <a:solidFill>
              <a:srgbClr val="3282BE"/>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AE4500"/>
                </a:solidFill>
                <a:uFillTx/>
                <a:latin typeface="Arial"/>
              </a:endParaRPr>
            </a:p>
          </p:txBody>
        </p:sp>
        <p:sp>
          <p:nvSpPr>
            <p:cNvPr id="52" name="Google Shape;6025;p67">
              <a:extLst>
                <a:ext uri="{FF2B5EF4-FFF2-40B4-BE49-F238E27FC236}">
                  <a16:creationId xmlns:a16="http://schemas.microsoft.com/office/drawing/2014/main" id="{F8CD0A09-A465-AD10-9EE4-EA1DD4D3E321}"/>
                </a:ext>
              </a:extLst>
            </p:cNvPr>
            <p:cNvSpPr/>
            <p:nvPr/>
          </p:nvSpPr>
          <p:spPr>
            <a:xfrm>
              <a:off x="10221236" y="5881658"/>
              <a:ext cx="66330" cy="126580"/>
            </a:xfrm>
            <a:custGeom>
              <a:avLst/>
              <a:gdLst>
                <a:gd name="f0" fmla="val w"/>
                <a:gd name="f1" fmla="val h"/>
                <a:gd name="f2" fmla="val 0"/>
                <a:gd name="f3" fmla="val 1734"/>
                <a:gd name="f4" fmla="val 3309"/>
                <a:gd name="f5" fmla="val 442"/>
                <a:gd name="f6" fmla="val 190"/>
                <a:gd name="f7" fmla="val 1"/>
                <a:gd name="f8" fmla="val 189"/>
                <a:gd name="f9" fmla="val 378"/>
                <a:gd name="f10" fmla="val 2867"/>
                <a:gd name="f11" fmla="val 3088"/>
                <a:gd name="f12" fmla="val 3308"/>
                <a:gd name="f13" fmla="*/ f0 1 1734"/>
                <a:gd name="f14" fmla="*/ f1 1 3309"/>
                <a:gd name="f15" fmla="val f2"/>
                <a:gd name="f16" fmla="val f3"/>
                <a:gd name="f17" fmla="val f4"/>
                <a:gd name="f18" fmla="+- f17 0 f15"/>
                <a:gd name="f19" fmla="+- f16 0 f15"/>
                <a:gd name="f20" fmla="*/ f19 1 1734"/>
                <a:gd name="f21" fmla="*/ f18 1 3309"/>
                <a:gd name="f22" fmla="*/ f15 1 f20"/>
                <a:gd name="f23" fmla="*/ f16 1 f20"/>
                <a:gd name="f24" fmla="*/ f15 1 f21"/>
                <a:gd name="f25" fmla="*/ f17 1 f21"/>
                <a:gd name="f26" fmla="*/ f22 f13 1"/>
                <a:gd name="f27" fmla="*/ f23 f13 1"/>
                <a:gd name="f28" fmla="*/ f25 f14 1"/>
                <a:gd name="f29" fmla="*/ f24 f14 1"/>
              </a:gdLst>
              <a:ahLst/>
              <a:cxnLst>
                <a:cxn ang="3cd4">
                  <a:pos x="hc" y="t"/>
                </a:cxn>
                <a:cxn ang="0">
                  <a:pos x="r" y="vc"/>
                </a:cxn>
                <a:cxn ang="cd4">
                  <a:pos x="hc" y="b"/>
                </a:cxn>
                <a:cxn ang="cd2">
                  <a:pos x="l" y="vc"/>
                </a:cxn>
              </a:cxnLst>
              <a:rect l="f26" t="f29" r="f27" b="f28"/>
              <a:pathLst>
                <a:path w="1734" h="3309">
                  <a:moveTo>
                    <a:pt x="f5" y="f2"/>
                  </a:moveTo>
                  <a:cubicBezTo>
                    <a:pt x="f6" y="f2"/>
                    <a:pt x="f7" y="f8"/>
                    <a:pt x="f7" y="f9"/>
                  </a:cubicBezTo>
                  <a:lnTo>
                    <a:pt x="f7" y="f10"/>
                  </a:lnTo>
                  <a:cubicBezTo>
                    <a:pt x="f7" y="f11"/>
                    <a:pt x="f6" y="f12"/>
                    <a:pt x="f5" y="f12"/>
                  </a:cubicBezTo>
                  <a:lnTo>
                    <a:pt x="f3" y="f12"/>
                  </a:lnTo>
                  <a:lnTo>
                    <a:pt x="f3" y="f2"/>
                  </a:lnTo>
                  <a:close/>
                </a:path>
              </a:pathLst>
            </a:custGeom>
            <a:solidFill>
              <a:srgbClr val="3282BE"/>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AE4500"/>
                </a:solidFill>
                <a:uFillTx/>
                <a:latin typeface="Arial"/>
              </a:endParaRPr>
            </a:p>
          </p:txBody>
        </p:sp>
      </p:grpSp>
      <p:sp>
        <p:nvSpPr>
          <p:cNvPr id="53" name="Google Shape;6043;p67">
            <a:extLst>
              <a:ext uri="{FF2B5EF4-FFF2-40B4-BE49-F238E27FC236}">
                <a16:creationId xmlns:a16="http://schemas.microsoft.com/office/drawing/2014/main" id="{E2BDED8E-964F-3C65-F24C-95C8CE9F814E}"/>
              </a:ext>
            </a:extLst>
          </p:cNvPr>
          <p:cNvSpPr/>
          <p:nvPr/>
        </p:nvSpPr>
        <p:spPr>
          <a:xfrm>
            <a:off x="6077468" y="5543604"/>
            <a:ext cx="412229" cy="486936"/>
          </a:xfrm>
          <a:custGeom>
            <a:avLst/>
            <a:gdLst>
              <a:gd name="f0" fmla="val w"/>
              <a:gd name="f1" fmla="val h"/>
              <a:gd name="f2" fmla="val 0"/>
              <a:gd name="f3" fmla="val 10776"/>
              <a:gd name="f4" fmla="val 12729"/>
              <a:gd name="f5" fmla="val 1670"/>
              <a:gd name="f6" fmla="val 851"/>
              <a:gd name="f7" fmla="val 9326"/>
              <a:gd name="f8" fmla="val 1355"/>
              <a:gd name="f9" fmla="val 1072"/>
              <a:gd name="f10" fmla="val 9421"/>
              <a:gd name="f11" fmla="val 9578"/>
              <a:gd name="f12" fmla="val 2049"/>
              <a:gd name="f13" fmla="val 1481"/>
              <a:gd name="f14" fmla="val 1198"/>
              <a:gd name="f15" fmla="val 9925"/>
              <a:gd name="f16" fmla="val 10177"/>
              <a:gd name="f17" fmla="val 10208"/>
              <a:gd name="f18" fmla="val 11846"/>
              <a:gd name="f19" fmla="val 1229"/>
              <a:gd name="f20" fmla="val 11468"/>
              <a:gd name="f21" fmla="val 11027"/>
              <a:gd name="f22" fmla="val 10586"/>
              <a:gd name="f23" fmla="val 2111"/>
              <a:gd name="f24" fmla="val 1"/>
              <a:gd name="f25" fmla="val 914"/>
              <a:gd name="f26" fmla="val 946"/>
              <a:gd name="f27" fmla="val 2080"/>
              <a:gd name="f28" fmla="val 11059"/>
              <a:gd name="f29" fmla="val 11973"/>
              <a:gd name="f30" fmla="val 757"/>
              <a:gd name="f31" fmla="val 10334"/>
              <a:gd name="f32" fmla="val 10775"/>
              <a:gd name="f33" fmla="val 12508"/>
              <a:gd name="f34" fmla="val 12319"/>
              <a:gd name="f35" fmla="val 473"/>
              <a:gd name="f36" fmla="val 221"/>
              <a:gd name="f37" fmla="val 64"/>
              <a:gd name="f38" fmla="val 9105"/>
              <a:gd name="f39" fmla="val 3781"/>
              <a:gd name="f40" fmla="val 4011"/>
              <a:gd name="f41" fmla="val 8912"/>
              <a:gd name="f42" fmla="val 4171"/>
              <a:gd name="f43" fmla="val 8708"/>
              <a:gd name="f44" fmla="val 8604"/>
              <a:gd name="f45" fmla="val 8498"/>
              <a:gd name="f46" fmla="val 4129"/>
              <a:gd name="f47" fmla="val 8412"/>
              <a:gd name="f48" fmla="val 4033"/>
              <a:gd name="f49" fmla="val 7845"/>
              <a:gd name="f50" fmla="val 3498"/>
              <a:gd name="f51" fmla="val 7310"/>
              <a:gd name="f52" fmla="val 7214"/>
              <a:gd name="f53" fmla="val 7100"/>
              <a:gd name="f54" fmla="val 6991"/>
              <a:gd name="f55" fmla="val 6778"/>
              <a:gd name="f56" fmla="val 6585"/>
              <a:gd name="f57" fmla="*/ f0 1 10776"/>
              <a:gd name="f58" fmla="*/ f1 1 12729"/>
              <a:gd name="f59" fmla="val f2"/>
              <a:gd name="f60" fmla="val f3"/>
              <a:gd name="f61" fmla="val f4"/>
              <a:gd name="f62" fmla="+- f61 0 f59"/>
              <a:gd name="f63" fmla="+- f60 0 f59"/>
              <a:gd name="f64" fmla="*/ f63 1 10776"/>
              <a:gd name="f65" fmla="*/ f62 1 12729"/>
              <a:gd name="f66" fmla="*/ f59 1 f64"/>
              <a:gd name="f67" fmla="*/ f60 1 f64"/>
              <a:gd name="f68" fmla="*/ f59 1 f65"/>
              <a:gd name="f69" fmla="*/ f61 1 f65"/>
              <a:gd name="f70" fmla="*/ f66 f57 1"/>
              <a:gd name="f71" fmla="*/ f67 f57 1"/>
              <a:gd name="f72" fmla="*/ f69 f58 1"/>
              <a:gd name="f73" fmla="*/ f68 f58 1"/>
            </a:gdLst>
            <a:ahLst/>
            <a:cxnLst>
              <a:cxn ang="3cd4">
                <a:pos x="hc" y="t"/>
              </a:cxn>
              <a:cxn ang="0">
                <a:pos x="r" y="vc"/>
              </a:cxn>
              <a:cxn ang="cd4">
                <a:pos x="hc" y="b"/>
              </a:cxn>
              <a:cxn ang="cd2">
                <a:pos x="l" y="vc"/>
              </a:cxn>
            </a:cxnLst>
            <a:rect l="f70" t="f73" r="f71" b="f72"/>
            <a:pathLst>
              <a:path w="10776" h="12729">
                <a:moveTo>
                  <a:pt x="f5" y="f6"/>
                </a:moveTo>
                <a:lnTo>
                  <a:pt x="f5" y="f7"/>
                </a:lnTo>
                <a:cubicBezTo>
                  <a:pt x="f8" y="f7"/>
                  <a:pt x="f9" y="f10"/>
                  <a:pt x="f6" y="f11"/>
                </a:cubicBezTo>
                <a:lnTo>
                  <a:pt x="f6" y="f12"/>
                </a:lnTo>
                <a:cubicBezTo>
                  <a:pt x="f6" y="f13"/>
                  <a:pt x="f14" y="f9"/>
                  <a:pt x="f5" y="f6"/>
                </a:cubicBezTo>
                <a:close/>
                <a:moveTo>
                  <a:pt x="f15" y="f16"/>
                </a:moveTo>
                <a:lnTo>
                  <a:pt x="f15" y="f17"/>
                </a:lnTo>
                <a:lnTo>
                  <a:pt x="f15" y="f18"/>
                </a:lnTo>
                <a:lnTo>
                  <a:pt x="f5" y="f18"/>
                </a:lnTo>
                <a:cubicBezTo>
                  <a:pt x="f19" y="f18"/>
                  <a:pt x="f6" y="f20"/>
                  <a:pt x="f6" y="f21"/>
                </a:cubicBezTo>
                <a:cubicBezTo>
                  <a:pt x="f6" y="f22"/>
                  <a:pt x="f19" y="f16"/>
                  <a:pt x="f5" y="f16"/>
                </a:cubicBezTo>
                <a:close/>
                <a:moveTo>
                  <a:pt x="f23" y="f24"/>
                </a:moveTo>
                <a:cubicBezTo>
                  <a:pt x="f25" y="f24"/>
                  <a:pt x="f24" y="f26"/>
                  <a:pt x="f24" y="f27"/>
                </a:cubicBezTo>
                <a:lnTo>
                  <a:pt x="f24" y="f28"/>
                </a:lnTo>
                <a:cubicBezTo>
                  <a:pt x="f24" y="f29"/>
                  <a:pt x="f30" y="f4"/>
                  <a:pt x="f5" y="f4"/>
                </a:cubicBezTo>
                <a:lnTo>
                  <a:pt x="f31" y="f4"/>
                </a:lnTo>
                <a:cubicBezTo>
                  <a:pt x="f22" y="f4"/>
                  <a:pt x="f32" y="f33"/>
                  <a:pt x="f32" y="f34"/>
                </a:cubicBezTo>
                <a:lnTo>
                  <a:pt x="f32" y="f35"/>
                </a:lnTo>
                <a:cubicBezTo>
                  <a:pt x="f32" y="f36"/>
                  <a:pt x="f22" y="f37"/>
                  <a:pt x="f31" y="f37"/>
                </a:cubicBezTo>
                <a:lnTo>
                  <a:pt x="f38" y="f37"/>
                </a:lnTo>
                <a:lnTo>
                  <a:pt x="f38" y="f39"/>
                </a:lnTo>
                <a:cubicBezTo>
                  <a:pt x="f38" y="f40"/>
                  <a:pt x="f41" y="f42"/>
                  <a:pt x="f43" y="f42"/>
                </a:cubicBezTo>
                <a:cubicBezTo>
                  <a:pt x="f44" y="f42"/>
                  <a:pt x="f45" y="f46"/>
                  <a:pt x="f47" y="f48"/>
                </a:cubicBezTo>
                <a:lnTo>
                  <a:pt x="f49" y="f50"/>
                </a:lnTo>
                <a:lnTo>
                  <a:pt x="f51" y="f48"/>
                </a:lnTo>
                <a:cubicBezTo>
                  <a:pt x="f52" y="f46"/>
                  <a:pt x="f53" y="f42"/>
                  <a:pt x="f54" y="f42"/>
                </a:cubicBezTo>
                <a:cubicBezTo>
                  <a:pt x="f55" y="f42"/>
                  <a:pt x="f56" y="f40"/>
                  <a:pt x="f56" y="f39"/>
                </a:cubicBezTo>
                <a:lnTo>
                  <a:pt x="f56" y="f37"/>
                </a:lnTo>
                <a:lnTo>
                  <a:pt x="f23" y="f37"/>
                </a:lnTo>
                <a:lnTo>
                  <a:pt x="f23" y="f24"/>
                </a:lnTo>
                <a:close/>
              </a:path>
            </a:pathLst>
          </a:custGeom>
          <a:solidFill>
            <a:srgbClr val="3282BE"/>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AE4500"/>
              </a:solidFill>
              <a:uFillTx/>
              <a:latin typeface="Arial"/>
            </a:endParaRPr>
          </a:p>
        </p:txBody>
      </p:sp>
      <p:grpSp>
        <p:nvGrpSpPr>
          <p:cNvPr id="54" name="Google Shape;6052;p67">
            <a:extLst>
              <a:ext uri="{FF2B5EF4-FFF2-40B4-BE49-F238E27FC236}">
                <a16:creationId xmlns:a16="http://schemas.microsoft.com/office/drawing/2014/main" id="{6AC72926-FA81-1343-116D-AD24CD06C3EB}"/>
              </a:ext>
            </a:extLst>
          </p:cNvPr>
          <p:cNvGrpSpPr/>
          <p:nvPr/>
        </p:nvGrpSpPr>
        <p:grpSpPr>
          <a:xfrm>
            <a:off x="11105259" y="5521083"/>
            <a:ext cx="476118" cy="484540"/>
            <a:chOff x="11105259" y="5521083"/>
            <a:chExt cx="476118" cy="484540"/>
          </a:xfrm>
        </p:grpSpPr>
        <p:sp>
          <p:nvSpPr>
            <p:cNvPr id="55" name="Google Shape;6053;p67">
              <a:extLst>
                <a:ext uri="{FF2B5EF4-FFF2-40B4-BE49-F238E27FC236}">
                  <a16:creationId xmlns:a16="http://schemas.microsoft.com/office/drawing/2014/main" id="{ABE8E011-CAD0-BC12-D290-D0D04B7554B8}"/>
                </a:ext>
              </a:extLst>
            </p:cNvPr>
            <p:cNvSpPr/>
            <p:nvPr/>
          </p:nvSpPr>
          <p:spPr>
            <a:xfrm>
              <a:off x="11105259" y="5521083"/>
              <a:ext cx="476118" cy="205767"/>
            </a:xfrm>
            <a:custGeom>
              <a:avLst/>
              <a:gdLst>
                <a:gd name="f0" fmla="val w"/>
                <a:gd name="f1" fmla="val h"/>
                <a:gd name="f2" fmla="val 0"/>
                <a:gd name="f3" fmla="val 12446"/>
                <a:gd name="f4" fmla="val 5379"/>
                <a:gd name="f5" fmla="val 3088"/>
                <a:gd name="f6" fmla="val 1639"/>
                <a:gd name="f7" fmla="val 316"/>
                <a:gd name="f8" fmla="val 1008"/>
                <a:gd name="f9" fmla="val 95"/>
                <a:gd name="f10" fmla="val 2489"/>
                <a:gd name="f11" fmla="val 1"/>
                <a:gd name="f12" fmla="val 3214"/>
                <a:gd name="f13" fmla="val 190"/>
                <a:gd name="f14" fmla="val 3938"/>
                <a:gd name="f15" fmla="val 568"/>
                <a:gd name="f16" fmla="val 4506"/>
                <a:gd name="f17" fmla="val 962"/>
                <a:gd name="f18" fmla="val 5071"/>
                <a:gd name="f19" fmla="val 1607"/>
                <a:gd name="f20" fmla="val 5366"/>
                <a:gd name="f21" fmla="val 2240"/>
                <a:gd name="f22" fmla="val 2772"/>
                <a:gd name="f23" fmla="val 3296"/>
                <a:gd name="f24" fmla="val 5157"/>
                <a:gd name="f25" fmla="val 3655"/>
                <a:gd name="f26" fmla="val 4726"/>
                <a:gd name="f27" fmla="val 4569"/>
                <a:gd name="f28" fmla="val 3844"/>
                <a:gd name="f29" fmla="val 2836"/>
                <a:gd name="f30" fmla="val 2584"/>
                <a:gd name="f31" fmla="val 2427"/>
                <a:gd name="f32" fmla="val 2678"/>
                <a:gd name="f33" fmla="val 2899"/>
                <a:gd name="f34" fmla="val 3151"/>
                <a:gd name="f35" fmla="val 2616"/>
                <a:gd name="f36" fmla="val 3308"/>
                <a:gd name="f37" fmla="val 3340"/>
                <a:gd name="f38" fmla="val 3057"/>
                <a:gd name="f39" fmla="val 3529"/>
                <a:gd name="f40" fmla="val 3749"/>
                <a:gd name="f41" fmla="val 3970"/>
                <a:gd name="f42" fmla="val 3025"/>
                <a:gd name="f43" fmla="val 4127"/>
                <a:gd name="f44" fmla="val 2049"/>
                <a:gd name="f45" fmla="val 1450"/>
                <a:gd name="f46" fmla="val 3434"/>
                <a:gd name="f47" fmla="val 1608"/>
                <a:gd name="f48" fmla="val 1754"/>
                <a:gd name="f49" fmla="val 1999"/>
                <a:gd name="f50" fmla="val 2279"/>
                <a:gd name="f51" fmla="val 1632"/>
                <a:gd name="f52" fmla="val 2882"/>
                <a:gd name="f53" fmla="val 2930"/>
                <a:gd name="f54" fmla="val 2977"/>
                <a:gd name="f55" fmla="val 1634"/>
                <a:gd name="f56" fmla="val 3624"/>
                <a:gd name="f57" fmla="val 1733"/>
                <a:gd name="f58" fmla="val 4128"/>
                <a:gd name="f59" fmla="val 2048"/>
                <a:gd name="f60" fmla="val 4474"/>
                <a:gd name="f61" fmla="val 7908"/>
                <a:gd name="f62" fmla="val 8255"/>
                <a:gd name="f63" fmla="val 2017"/>
                <a:gd name="f64" fmla="val 8759"/>
                <a:gd name="f65" fmla="val 1702"/>
                <a:gd name="f66" fmla="val 9358"/>
                <a:gd name="f67" fmla="val 9406"/>
                <a:gd name="f68" fmla="val 9453"/>
                <a:gd name="f69" fmla="val 9501"/>
                <a:gd name="f70" fmla="val 10104"/>
                <a:gd name="f71" fmla="val 10629"/>
                <a:gd name="f72" fmla="val 10775"/>
                <a:gd name="f73" fmla="val 10964"/>
                <a:gd name="f74" fmla="val 10334"/>
                <a:gd name="f75" fmla="val 9547"/>
                <a:gd name="f76" fmla="val 9326"/>
                <a:gd name="f77" fmla="val 9137"/>
                <a:gd name="f78" fmla="val 3497"/>
                <a:gd name="f79" fmla="val 9799"/>
                <a:gd name="f80" fmla="val 9956"/>
                <a:gd name="f81" fmla="val 9767"/>
                <a:gd name="f82" fmla="val 2521"/>
                <a:gd name="f83" fmla="val 8539"/>
                <a:gd name="f84" fmla="val 7814"/>
                <a:gd name="f85" fmla="val 3686"/>
                <a:gd name="f86" fmla="val 8728"/>
                <a:gd name="f87" fmla="val 9099"/>
                <a:gd name="f88" fmla="val 5169"/>
                <a:gd name="f89" fmla="val 9626"/>
                <a:gd name="f90" fmla="val 10158"/>
                <a:gd name="f91" fmla="val 10800"/>
                <a:gd name="f92" fmla="val 11451"/>
                <a:gd name="f93" fmla="val 5074"/>
                <a:gd name="f94" fmla="val 11847"/>
                <a:gd name="f95" fmla="val 12225"/>
                <a:gd name="f96" fmla="val 12445"/>
                <a:gd name="f97" fmla="val 3277"/>
                <a:gd name="f98" fmla="val 12319"/>
                <a:gd name="f99" fmla="val 12130"/>
                <a:gd name="f100" fmla="*/ f0 1 12446"/>
                <a:gd name="f101" fmla="*/ f1 1 5379"/>
                <a:gd name="f102" fmla="val f2"/>
                <a:gd name="f103" fmla="val f3"/>
                <a:gd name="f104" fmla="val f4"/>
                <a:gd name="f105" fmla="+- f104 0 f102"/>
                <a:gd name="f106" fmla="+- f103 0 f102"/>
                <a:gd name="f107" fmla="*/ f106 1 12446"/>
                <a:gd name="f108" fmla="*/ f105 1 5379"/>
                <a:gd name="f109" fmla="*/ f102 1 f107"/>
                <a:gd name="f110" fmla="*/ f103 1 f107"/>
                <a:gd name="f111" fmla="*/ f102 1 f108"/>
                <a:gd name="f112" fmla="*/ f104 1 f108"/>
                <a:gd name="f113" fmla="*/ f109 f100 1"/>
                <a:gd name="f114" fmla="*/ f110 f100 1"/>
                <a:gd name="f115" fmla="*/ f112 f101 1"/>
                <a:gd name="f116" fmla="*/ f111 f101 1"/>
              </a:gdLst>
              <a:ahLst/>
              <a:cxnLst>
                <a:cxn ang="3cd4">
                  <a:pos x="hc" y="t"/>
                </a:cxn>
                <a:cxn ang="0">
                  <a:pos x="r" y="vc"/>
                </a:cxn>
                <a:cxn ang="cd4">
                  <a:pos x="hc" y="b"/>
                </a:cxn>
                <a:cxn ang="cd2">
                  <a:pos x="l" y="vc"/>
                </a:cxn>
              </a:cxnLst>
              <a:rect l="f113" t="f116" r="f114" b="f115"/>
              <a:pathLst>
                <a:path w="12446" h="5379">
                  <a:moveTo>
                    <a:pt x="f5" y="f2"/>
                  </a:moveTo>
                  <a:cubicBezTo>
                    <a:pt x="f6" y="f2"/>
                    <a:pt x="f7" y="f8"/>
                    <a:pt x="f9" y="f10"/>
                  </a:cubicBezTo>
                  <a:cubicBezTo>
                    <a:pt x="f11" y="f12"/>
                    <a:pt x="f13" y="f14"/>
                    <a:pt x="f15" y="f16"/>
                  </a:cubicBezTo>
                  <a:cubicBezTo>
                    <a:pt x="f17" y="f18"/>
                    <a:pt x="f19" y="f20"/>
                    <a:pt x="f21" y="f20"/>
                  </a:cubicBezTo>
                  <a:cubicBezTo>
                    <a:pt x="f22" y="f20"/>
                    <a:pt x="f23" y="f24"/>
                    <a:pt x="f25" y="f26"/>
                  </a:cubicBezTo>
                  <a:cubicBezTo>
                    <a:pt x="f27" y="f25"/>
                    <a:pt x="f28" y="f10"/>
                    <a:pt x="f29" y="f10"/>
                  </a:cubicBezTo>
                  <a:cubicBezTo>
                    <a:pt x="f30" y="f10"/>
                    <a:pt x="f31" y="f32"/>
                    <a:pt x="f31" y="f33"/>
                  </a:cubicBezTo>
                  <a:cubicBezTo>
                    <a:pt x="f31" y="f34"/>
                    <a:pt x="f35" y="f36"/>
                    <a:pt x="f29" y="f37"/>
                  </a:cubicBezTo>
                  <a:cubicBezTo>
                    <a:pt x="f38" y="f37"/>
                    <a:pt x="f12" y="f39"/>
                    <a:pt x="f12" y="f40"/>
                  </a:cubicBezTo>
                  <a:cubicBezTo>
                    <a:pt x="f12" y="f41"/>
                    <a:pt x="f42" y="f43"/>
                    <a:pt x="f29" y="f43"/>
                  </a:cubicBezTo>
                  <a:cubicBezTo>
                    <a:pt x="f44" y="f43"/>
                    <a:pt x="f45" y="f46"/>
                    <a:pt x="f47" y="f30"/>
                  </a:cubicBezTo>
                  <a:cubicBezTo>
                    <a:pt x="f48" y="f49"/>
                    <a:pt x="f50" y="f51"/>
                    <a:pt x="f52" y="f51"/>
                  </a:cubicBezTo>
                  <a:cubicBezTo>
                    <a:pt x="f53" y="f51"/>
                    <a:pt x="f54" y="f55"/>
                    <a:pt x="f42" y="f6"/>
                  </a:cubicBezTo>
                  <a:cubicBezTo>
                    <a:pt x="f56" y="f57"/>
                    <a:pt x="f58" y="f59"/>
                    <a:pt x="f60" y="f10"/>
                  </a:cubicBezTo>
                  <a:lnTo>
                    <a:pt x="f61" y="f10"/>
                  </a:lnTo>
                  <a:cubicBezTo>
                    <a:pt x="f62" y="f63"/>
                    <a:pt x="f64" y="f65"/>
                    <a:pt x="f66" y="f6"/>
                  </a:cubicBezTo>
                  <a:cubicBezTo>
                    <a:pt x="f67" y="f55"/>
                    <a:pt x="f68" y="f51"/>
                    <a:pt x="f69" y="f51"/>
                  </a:cubicBezTo>
                  <a:cubicBezTo>
                    <a:pt x="f70" y="f51"/>
                    <a:pt x="f71" y="f49"/>
                    <a:pt x="f72" y="f30"/>
                  </a:cubicBezTo>
                  <a:cubicBezTo>
                    <a:pt x="f73" y="f46"/>
                    <a:pt x="f74" y="f43"/>
                    <a:pt x="f75" y="f43"/>
                  </a:cubicBezTo>
                  <a:cubicBezTo>
                    <a:pt x="f76" y="f43"/>
                    <a:pt x="f77" y="f14"/>
                    <a:pt x="f77" y="f40"/>
                  </a:cubicBezTo>
                  <a:cubicBezTo>
                    <a:pt x="f77" y="f78"/>
                    <a:pt x="f76" y="f37"/>
                    <a:pt x="f75" y="f37"/>
                  </a:cubicBezTo>
                  <a:cubicBezTo>
                    <a:pt x="f79" y="f37"/>
                    <a:pt x="f80" y="f34"/>
                    <a:pt x="f80" y="f33"/>
                  </a:cubicBezTo>
                  <a:cubicBezTo>
                    <a:pt x="f80" y="f32"/>
                    <a:pt x="f81" y="f82"/>
                    <a:pt x="f75" y="f10"/>
                  </a:cubicBezTo>
                  <a:cubicBezTo>
                    <a:pt x="f83" y="f10"/>
                    <a:pt x="f84" y="f85"/>
                    <a:pt x="f86" y="f26"/>
                  </a:cubicBezTo>
                  <a:cubicBezTo>
                    <a:pt x="f87" y="f88"/>
                    <a:pt x="f89" y="f4"/>
                    <a:pt x="f90" y="f4"/>
                  </a:cubicBezTo>
                  <a:cubicBezTo>
                    <a:pt x="f91" y="f4"/>
                    <a:pt x="f92" y="f93"/>
                    <a:pt x="f94" y="f16"/>
                  </a:cubicBezTo>
                  <a:cubicBezTo>
                    <a:pt x="f95" y="f41"/>
                    <a:pt x="f96" y="f97"/>
                    <a:pt x="f98" y="f10"/>
                  </a:cubicBezTo>
                  <a:cubicBezTo>
                    <a:pt x="f99" y="f8"/>
                    <a:pt x="f72" y="f2"/>
                    <a:pt x="f76" y="f2"/>
                  </a:cubicBezTo>
                  <a:close/>
                </a:path>
              </a:pathLst>
            </a:custGeom>
            <a:solidFill>
              <a:srgbClr val="3282BE"/>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AE4500"/>
                </a:solidFill>
                <a:uFillTx/>
                <a:latin typeface="Arial"/>
              </a:endParaRPr>
            </a:p>
          </p:txBody>
        </p:sp>
        <p:sp>
          <p:nvSpPr>
            <p:cNvPr id="56" name="Google Shape;6054;p67">
              <a:extLst>
                <a:ext uri="{FF2B5EF4-FFF2-40B4-BE49-F238E27FC236}">
                  <a16:creationId xmlns:a16="http://schemas.microsoft.com/office/drawing/2014/main" id="{F709509A-40C6-5531-758D-4E8758C096BD}"/>
                </a:ext>
              </a:extLst>
            </p:cNvPr>
            <p:cNvSpPr/>
            <p:nvPr/>
          </p:nvSpPr>
          <p:spPr>
            <a:xfrm>
              <a:off x="11196882" y="5713930"/>
              <a:ext cx="283235" cy="291693"/>
            </a:xfrm>
            <a:custGeom>
              <a:avLst/>
              <a:gdLst>
                <a:gd name="f0" fmla="val w"/>
                <a:gd name="f1" fmla="val h"/>
                <a:gd name="f2" fmla="val 0"/>
                <a:gd name="f3" fmla="val 7404"/>
                <a:gd name="f4" fmla="val 7625"/>
                <a:gd name="f5" fmla="val 2426"/>
                <a:gd name="f6" fmla="val 5639"/>
                <a:gd name="f7" fmla="val 5860"/>
                <a:gd name="f8" fmla="val 2237"/>
                <a:gd name="f9" fmla="val 6017"/>
                <a:gd name="f10" fmla="val 2048"/>
                <a:gd name="f11" fmla="val 1796"/>
                <a:gd name="f12" fmla="val 1638"/>
                <a:gd name="f13" fmla="val 5828"/>
                <a:gd name="f14" fmla="val 473"/>
                <a:gd name="f15" fmla="val 1229"/>
                <a:gd name="f16" fmla="val 851"/>
                <a:gd name="f17" fmla="val 630"/>
                <a:gd name="f18" fmla="val 1103"/>
                <a:gd name="f19" fmla="val 1134"/>
                <a:gd name="f20" fmla="val 7246"/>
                <a:gd name="f21" fmla="val 7467"/>
                <a:gd name="f22" fmla="val 189"/>
                <a:gd name="f23" fmla="val 7624"/>
                <a:gd name="f24" fmla="val 378"/>
                <a:gd name="f25" fmla="val 6994"/>
                <a:gd name="f26" fmla="val 7435"/>
                <a:gd name="f27" fmla="val 6774"/>
                <a:gd name="f28" fmla="val 1071"/>
                <a:gd name="f29" fmla="val 6175"/>
                <a:gd name="f30" fmla="val 788"/>
                <a:gd name="f31" fmla="val 5734"/>
                <a:gd name="f32" fmla="val 315"/>
                <a:gd name="f33" fmla="val 5545"/>
                <a:gd name="f34" fmla="val 5324"/>
                <a:gd name="f35" fmla="val 5072"/>
                <a:gd name="f36" fmla="val 4915"/>
                <a:gd name="f37" fmla="val 4096"/>
                <a:gd name="f38" fmla="val 3907"/>
                <a:gd name="f39" fmla="val 3686"/>
                <a:gd name="f40" fmla="val 3466"/>
                <a:gd name="f41" fmla="val 3277"/>
                <a:gd name="f42" fmla="*/ f0 1 7404"/>
                <a:gd name="f43" fmla="*/ f1 1 7625"/>
                <a:gd name="f44" fmla="val f2"/>
                <a:gd name="f45" fmla="val f3"/>
                <a:gd name="f46" fmla="val f4"/>
                <a:gd name="f47" fmla="+- f46 0 f44"/>
                <a:gd name="f48" fmla="+- f45 0 f44"/>
                <a:gd name="f49" fmla="*/ f48 1 7404"/>
                <a:gd name="f50" fmla="*/ f47 1 7625"/>
                <a:gd name="f51" fmla="*/ f44 1 f49"/>
                <a:gd name="f52" fmla="*/ f45 1 f49"/>
                <a:gd name="f53" fmla="*/ f44 1 f50"/>
                <a:gd name="f54" fmla="*/ f46 1 f50"/>
                <a:gd name="f55" fmla="*/ f51 f42 1"/>
                <a:gd name="f56" fmla="*/ f52 f42 1"/>
                <a:gd name="f57" fmla="*/ f54 f43 1"/>
                <a:gd name="f58" fmla="*/ f53 f43 1"/>
              </a:gdLst>
              <a:ahLst/>
              <a:cxnLst>
                <a:cxn ang="3cd4">
                  <a:pos x="hc" y="t"/>
                </a:cxn>
                <a:cxn ang="0">
                  <a:pos x="r" y="vc"/>
                </a:cxn>
                <a:cxn ang="cd4">
                  <a:pos x="hc" y="b"/>
                </a:cxn>
                <a:cxn ang="cd2">
                  <a:pos x="l" y="vc"/>
                </a:cxn>
              </a:cxnLst>
              <a:rect l="f55" t="f58" r="f56" b="f57"/>
              <a:pathLst>
                <a:path w="7404" h="7625">
                  <a:moveTo>
                    <a:pt x="f5" y="f2"/>
                  </a:moveTo>
                  <a:lnTo>
                    <a:pt x="f5" y="f6"/>
                  </a:lnTo>
                  <a:cubicBezTo>
                    <a:pt x="f5" y="f7"/>
                    <a:pt x="f8" y="f9"/>
                    <a:pt x="f10" y="f9"/>
                  </a:cubicBezTo>
                  <a:cubicBezTo>
                    <a:pt x="f11" y="f9"/>
                    <a:pt x="f12" y="f13"/>
                    <a:pt x="f12" y="f6"/>
                  </a:cubicBezTo>
                  <a:lnTo>
                    <a:pt x="f12" y="f14"/>
                  </a:lnTo>
                  <a:cubicBezTo>
                    <a:pt x="f15" y="f16"/>
                    <a:pt x="f17" y="f18"/>
                    <a:pt x="f2" y="f19"/>
                  </a:cubicBezTo>
                  <a:lnTo>
                    <a:pt x="f2" y="f20"/>
                  </a:lnTo>
                  <a:cubicBezTo>
                    <a:pt x="f2" y="f21"/>
                    <a:pt x="f22" y="f23"/>
                    <a:pt x="f24" y="f23"/>
                  </a:cubicBezTo>
                  <a:lnTo>
                    <a:pt x="f25" y="f23"/>
                  </a:lnTo>
                  <a:cubicBezTo>
                    <a:pt x="f20" y="f23"/>
                    <a:pt x="f3" y="f26"/>
                    <a:pt x="f3" y="f20"/>
                  </a:cubicBezTo>
                  <a:lnTo>
                    <a:pt x="f3" y="f19"/>
                  </a:lnTo>
                  <a:cubicBezTo>
                    <a:pt x="f27" y="f28"/>
                    <a:pt x="f29" y="f30"/>
                    <a:pt x="f31" y="f32"/>
                  </a:cubicBezTo>
                  <a:lnTo>
                    <a:pt x="f31" y="f6"/>
                  </a:lnTo>
                  <a:cubicBezTo>
                    <a:pt x="f31" y="f7"/>
                    <a:pt x="f33" y="f9"/>
                    <a:pt x="f34" y="f9"/>
                  </a:cubicBezTo>
                  <a:cubicBezTo>
                    <a:pt x="f35" y="f9"/>
                    <a:pt x="f36" y="f13"/>
                    <a:pt x="f36" y="f6"/>
                  </a:cubicBezTo>
                  <a:lnTo>
                    <a:pt x="f36" y="f2"/>
                  </a:lnTo>
                  <a:lnTo>
                    <a:pt x="f37" y="f2"/>
                  </a:lnTo>
                  <a:lnTo>
                    <a:pt x="f37" y="f6"/>
                  </a:lnTo>
                  <a:cubicBezTo>
                    <a:pt x="f37" y="f7"/>
                    <a:pt x="f38" y="f9"/>
                    <a:pt x="f39" y="f9"/>
                  </a:cubicBezTo>
                  <a:cubicBezTo>
                    <a:pt x="f40" y="f9"/>
                    <a:pt x="f41" y="f13"/>
                    <a:pt x="f41" y="f6"/>
                  </a:cubicBezTo>
                  <a:lnTo>
                    <a:pt x="f41" y="f2"/>
                  </a:lnTo>
                  <a:close/>
                </a:path>
              </a:pathLst>
            </a:custGeom>
            <a:solidFill>
              <a:srgbClr val="3282BE"/>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AE4500"/>
                </a:solidFill>
                <a:uFillTx/>
                <a:latin typeface="Arial"/>
              </a:endParaRPr>
            </a:p>
          </p:txBody>
        </p:sp>
        <p:sp>
          <p:nvSpPr>
            <p:cNvPr id="57" name="Google Shape;6055;p67">
              <a:extLst>
                <a:ext uri="{FF2B5EF4-FFF2-40B4-BE49-F238E27FC236}">
                  <a16:creationId xmlns:a16="http://schemas.microsoft.com/office/drawing/2014/main" id="{1E6764EF-43D4-0453-720E-4D70F939585F}"/>
                </a:ext>
              </a:extLst>
            </p:cNvPr>
            <p:cNvSpPr/>
            <p:nvPr/>
          </p:nvSpPr>
          <p:spPr>
            <a:xfrm>
              <a:off x="11292099" y="5648815"/>
              <a:ext cx="102449" cy="31373"/>
            </a:xfrm>
            <a:custGeom>
              <a:avLst/>
              <a:gdLst>
                <a:gd name="f0" fmla="val w"/>
                <a:gd name="f1" fmla="val h"/>
                <a:gd name="f2" fmla="val 0"/>
                <a:gd name="f3" fmla="val 2678"/>
                <a:gd name="f4" fmla="val 820"/>
                <a:gd name="f5" fmla="val 1"/>
                <a:gd name="f6" fmla="val 32"/>
                <a:gd name="f7" fmla="val 127"/>
                <a:gd name="f8" fmla="val 284"/>
                <a:gd name="f9" fmla="val 379"/>
                <a:gd name="f10" fmla="val 536"/>
                <a:gd name="f11" fmla="val 662"/>
                <a:gd name="f12" fmla="val 788"/>
                <a:gd name="f13" fmla="val 2666"/>
                <a:gd name="f14" fmla="val 2615"/>
                <a:gd name="f15" fmla="val 649"/>
                <a:gd name="f16" fmla="val 555"/>
                <a:gd name="f17" fmla="val 2670"/>
                <a:gd name="f18" fmla="val 799"/>
                <a:gd name="f19" fmla="val 2674"/>
                <a:gd name="f20" fmla="val 809"/>
                <a:gd name="f21" fmla="*/ f0 1 2678"/>
                <a:gd name="f22" fmla="*/ f1 1 820"/>
                <a:gd name="f23" fmla="val f2"/>
                <a:gd name="f24" fmla="val f3"/>
                <a:gd name="f25" fmla="val f4"/>
                <a:gd name="f26" fmla="+- f25 0 f23"/>
                <a:gd name="f27" fmla="+- f24 0 f23"/>
                <a:gd name="f28" fmla="*/ f27 1 2678"/>
                <a:gd name="f29" fmla="*/ f26 1 820"/>
                <a:gd name="f30" fmla="*/ f23 1 f28"/>
                <a:gd name="f31" fmla="*/ f24 1 f28"/>
                <a:gd name="f32" fmla="*/ f23 1 f29"/>
                <a:gd name="f33" fmla="*/ f25 1 f29"/>
                <a:gd name="f34" fmla="*/ f30 f21 1"/>
                <a:gd name="f35" fmla="*/ f31 f21 1"/>
                <a:gd name="f36" fmla="*/ f33 f22 1"/>
                <a:gd name="f37" fmla="*/ f32 f22 1"/>
              </a:gdLst>
              <a:ahLst/>
              <a:cxnLst>
                <a:cxn ang="3cd4">
                  <a:pos x="hc" y="t"/>
                </a:cxn>
                <a:cxn ang="0">
                  <a:pos x="r" y="vc"/>
                </a:cxn>
                <a:cxn ang="cd4">
                  <a:pos x="hc" y="b"/>
                </a:cxn>
                <a:cxn ang="cd2">
                  <a:pos x="l" y="vc"/>
                </a:cxn>
              </a:cxnLst>
              <a:rect l="f34" t="f37" r="f35" b="f36"/>
              <a:pathLst>
                <a:path w="2678" h="820">
                  <a:moveTo>
                    <a:pt x="f2" y="f5"/>
                  </a:moveTo>
                  <a:cubicBezTo>
                    <a:pt x="f6" y="f7"/>
                    <a:pt x="f6" y="f8"/>
                    <a:pt x="f6" y="f9"/>
                  </a:cubicBezTo>
                  <a:cubicBezTo>
                    <a:pt x="f6" y="f10"/>
                    <a:pt x="f6" y="f11"/>
                    <a:pt x="f2" y="f12"/>
                  </a:cubicBezTo>
                  <a:lnTo>
                    <a:pt x="f13" y="f12"/>
                  </a:lnTo>
                  <a:cubicBezTo>
                    <a:pt x="f14" y="f15"/>
                    <a:pt x="f14" y="f16"/>
                    <a:pt x="f14" y="f9"/>
                  </a:cubicBezTo>
                  <a:cubicBezTo>
                    <a:pt x="f14" y="f8"/>
                    <a:pt x="f14" y="f7"/>
                    <a:pt x="f3" y="f5"/>
                  </a:cubicBezTo>
                  <a:close/>
                  <a:moveTo>
                    <a:pt x="f13" y="f12"/>
                  </a:moveTo>
                  <a:cubicBezTo>
                    <a:pt x="f17" y="f18"/>
                    <a:pt x="f19" y="f20"/>
                    <a:pt x="f3" y="f4"/>
                  </a:cubicBezTo>
                  <a:lnTo>
                    <a:pt x="f3" y="f12"/>
                  </a:lnTo>
                  <a:close/>
                </a:path>
              </a:pathLst>
            </a:custGeom>
            <a:solidFill>
              <a:srgbClr val="3282BE"/>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AE4500"/>
                </a:solidFill>
                <a:uFillTx/>
                <a:latin typeface="Arial"/>
              </a:endParaRPr>
            </a:p>
          </p:txBody>
        </p:sp>
      </p:grpSp>
      <p:grpSp>
        <p:nvGrpSpPr>
          <p:cNvPr id="58" name="Google Shape;6078;p67">
            <a:extLst>
              <a:ext uri="{FF2B5EF4-FFF2-40B4-BE49-F238E27FC236}">
                <a16:creationId xmlns:a16="http://schemas.microsoft.com/office/drawing/2014/main" id="{03F78DBC-EE3A-F92B-5CB1-11341435A00F}"/>
              </a:ext>
            </a:extLst>
          </p:cNvPr>
          <p:cNvGrpSpPr/>
          <p:nvPr/>
        </p:nvGrpSpPr>
        <p:grpSpPr>
          <a:xfrm>
            <a:off x="6835002" y="5544802"/>
            <a:ext cx="486936" cy="484531"/>
            <a:chOff x="6835002" y="5544802"/>
            <a:chExt cx="486936" cy="484531"/>
          </a:xfrm>
        </p:grpSpPr>
        <p:sp>
          <p:nvSpPr>
            <p:cNvPr id="59" name="Google Shape;6079;p67">
              <a:extLst>
                <a:ext uri="{FF2B5EF4-FFF2-40B4-BE49-F238E27FC236}">
                  <a16:creationId xmlns:a16="http://schemas.microsoft.com/office/drawing/2014/main" id="{C56FDC26-CA0E-AF9F-8702-64A64434FB07}"/>
                </a:ext>
              </a:extLst>
            </p:cNvPr>
            <p:cNvSpPr/>
            <p:nvPr/>
          </p:nvSpPr>
          <p:spPr>
            <a:xfrm>
              <a:off x="6936263" y="5744873"/>
              <a:ext cx="285649" cy="284460"/>
            </a:xfrm>
            <a:custGeom>
              <a:avLst/>
              <a:gdLst>
                <a:gd name="f0" fmla="val w"/>
                <a:gd name="f1" fmla="val h"/>
                <a:gd name="f2" fmla="val 0"/>
                <a:gd name="f3" fmla="val 7467"/>
                <a:gd name="f4" fmla="val 7436"/>
                <a:gd name="f5" fmla="val 3686"/>
                <a:gd name="f6" fmla="val 1465"/>
                <a:gd name="f7" fmla="val 3836"/>
                <a:gd name="f8" fmla="val 3985"/>
                <a:gd name="f9" fmla="val 1544"/>
                <a:gd name="f10" fmla="val 4064"/>
                <a:gd name="f11" fmla="val 1702"/>
                <a:gd name="f12" fmla="val 4537"/>
                <a:gd name="f13" fmla="val 2678"/>
                <a:gd name="f14" fmla="val 5608"/>
                <a:gd name="f15" fmla="val 2836"/>
                <a:gd name="f16" fmla="val 5955"/>
                <a:gd name="f17" fmla="val 2867"/>
                <a:gd name="f18" fmla="val 6081"/>
                <a:gd name="f19" fmla="val 3308"/>
                <a:gd name="f20" fmla="val 5829"/>
                <a:gd name="f21" fmla="val 3561"/>
                <a:gd name="f22" fmla="val 5041"/>
                <a:gd name="f23" fmla="val 4285"/>
                <a:gd name="f24" fmla="val 5261"/>
                <a:gd name="f25" fmla="val 5356"/>
                <a:gd name="f26" fmla="val 5286"/>
                <a:gd name="f27" fmla="val 5630"/>
                <a:gd name="f28" fmla="val 5075"/>
                <a:gd name="f29" fmla="val 5845"/>
                <a:gd name="f30" fmla="val 4845"/>
                <a:gd name="f31" fmla="val 4784"/>
                <a:gd name="f32" fmla="val 4722"/>
                <a:gd name="f33" fmla="val 5830"/>
                <a:gd name="f34" fmla="val 4663"/>
                <a:gd name="f35" fmla="val 5797"/>
                <a:gd name="f36" fmla="val 5262"/>
                <a:gd name="f37" fmla="val 2616"/>
                <a:gd name="f38" fmla="val 5828"/>
                <a:gd name="f39" fmla="val 2553"/>
                <a:gd name="f40" fmla="val 5842"/>
                <a:gd name="f41" fmla="val 2492"/>
                <a:gd name="f42" fmla="val 2244"/>
                <a:gd name="f43" fmla="val 2035"/>
                <a:gd name="f44" fmla="val 5609"/>
                <a:gd name="f45" fmla="val 2111"/>
                <a:gd name="f46" fmla="val 2300"/>
                <a:gd name="f47" fmla="val 1512"/>
                <a:gd name="f48" fmla="val 1323"/>
                <a:gd name="f49" fmla="val 1418"/>
                <a:gd name="f50" fmla="val 1796"/>
                <a:gd name="f51" fmla="val 3387"/>
                <a:gd name="f52" fmla="val 3537"/>
                <a:gd name="f53" fmla="val 3718"/>
                <a:gd name="f54" fmla="val 1670"/>
                <a:gd name="f55" fmla="val 32"/>
                <a:gd name="f56" fmla="val 3750"/>
                <a:gd name="f57" fmla="val 5766"/>
                <a:gd name="f58" fmla="val 5765"/>
                <a:gd name="f59" fmla="val 7404"/>
                <a:gd name="f60" fmla="*/ f0 1 7467"/>
                <a:gd name="f61" fmla="*/ f1 1 7436"/>
                <a:gd name="f62" fmla="val f2"/>
                <a:gd name="f63" fmla="val f3"/>
                <a:gd name="f64" fmla="val f4"/>
                <a:gd name="f65" fmla="+- f64 0 f62"/>
                <a:gd name="f66" fmla="+- f63 0 f62"/>
                <a:gd name="f67" fmla="*/ f66 1 7467"/>
                <a:gd name="f68" fmla="*/ f65 1 7436"/>
                <a:gd name="f69" fmla="*/ f62 1 f67"/>
                <a:gd name="f70" fmla="*/ f63 1 f67"/>
                <a:gd name="f71" fmla="*/ f62 1 f68"/>
                <a:gd name="f72" fmla="*/ f64 1 f68"/>
                <a:gd name="f73" fmla="*/ f69 f60 1"/>
                <a:gd name="f74" fmla="*/ f70 f60 1"/>
                <a:gd name="f75" fmla="*/ f72 f61 1"/>
                <a:gd name="f76" fmla="*/ f71 f61 1"/>
              </a:gdLst>
              <a:ahLst/>
              <a:cxnLst>
                <a:cxn ang="3cd4">
                  <a:pos x="hc" y="t"/>
                </a:cxn>
                <a:cxn ang="0">
                  <a:pos x="r" y="vc"/>
                </a:cxn>
                <a:cxn ang="cd4">
                  <a:pos x="hc" y="b"/>
                </a:cxn>
                <a:cxn ang="cd2">
                  <a:pos x="l" y="vc"/>
                </a:cxn>
              </a:cxnLst>
              <a:rect l="f73" t="f76" r="f74" b="f75"/>
              <a:pathLst>
                <a:path w="7467" h="7436">
                  <a:moveTo>
                    <a:pt x="f5" y="f6"/>
                  </a:moveTo>
                  <a:cubicBezTo>
                    <a:pt x="f7" y="f6"/>
                    <a:pt x="f8" y="f9"/>
                    <a:pt x="f10" y="f11"/>
                  </a:cubicBezTo>
                  <a:lnTo>
                    <a:pt x="f12" y="f13"/>
                  </a:lnTo>
                  <a:lnTo>
                    <a:pt x="f14" y="f15"/>
                  </a:lnTo>
                  <a:cubicBezTo>
                    <a:pt x="f16" y="f17"/>
                    <a:pt x="f18" y="f19"/>
                    <a:pt x="f20" y="f21"/>
                  </a:cubicBezTo>
                  <a:lnTo>
                    <a:pt x="f22" y="f23"/>
                  </a:lnTo>
                  <a:lnTo>
                    <a:pt x="f24" y="f25"/>
                  </a:lnTo>
                  <a:cubicBezTo>
                    <a:pt x="f26" y="f27"/>
                    <a:pt x="f28" y="f29"/>
                    <a:pt x="f30" y="f29"/>
                  </a:cubicBezTo>
                  <a:cubicBezTo>
                    <a:pt x="f31" y="f29"/>
                    <a:pt x="f32" y="f33"/>
                    <a:pt x="f34" y="f35"/>
                  </a:cubicBezTo>
                  <a:lnTo>
                    <a:pt x="f5" y="f36"/>
                  </a:lnTo>
                  <a:lnTo>
                    <a:pt x="f13" y="f35"/>
                  </a:lnTo>
                  <a:cubicBezTo>
                    <a:pt x="f37" y="f38"/>
                    <a:pt x="f39" y="f40"/>
                    <a:pt x="f41" y="f40"/>
                  </a:cubicBezTo>
                  <a:cubicBezTo>
                    <a:pt x="f42" y="f40"/>
                    <a:pt x="f43" y="f44"/>
                    <a:pt x="f45" y="f25"/>
                  </a:cubicBezTo>
                  <a:lnTo>
                    <a:pt x="f46" y="f23"/>
                  </a:lnTo>
                  <a:lnTo>
                    <a:pt x="f47" y="f21"/>
                  </a:lnTo>
                  <a:cubicBezTo>
                    <a:pt x="f48" y="f19"/>
                    <a:pt x="f49" y="f17"/>
                    <a:pt x="f50" y="f15"/>
                  </a:cubicBezTo>
                  <a:lnTo>
                    <a:pt x="f15" y="f13"/>
                  </a:lnTo>
                  <a:lnTo>
                    <a:pt x="f19" y="f11"/>
                  </a:lnTo>
                  <a:cubicBezTo>
                    <a:pt x="f51" y="f9"/>
                    <a:pt x="f52" y="f6"/>
                    <a:pt x="f5" y="f6"/>
                  </a:cubicBezTo>
                  <a:close/>
                  <a:moveTo>
                    <a:pt x="f53" y="f2"/>
                  </a:moveTo>
                  <a:cubicBezTo>
                    <a:pt x="f54" y="f2"/>
                    <a:pt x="f55" y="f54"/>
                    <a:pt x="f55" y="f56"/>
                  </a:cubicBezTo>
                  <a:cubicBezTo>
                    <a:pt x="f2" y="f57"/>
                    <a:pt x="f54" y="f4"/>
                    <a:pt x="f53" y="f4"/>
                  </a:cubicBezTo>
                  <a:cubicBezTo>
                    <a:pt x="f58" y="f4"/>
                    <a:pt x="f59" y="f35"/>
                    <a:pt x="f3" y="f56"/>
                  </a:cubicBezTo>
                  <a:cubicBezTo>
                    <a:pt x="f3" y="f11"/>
                    <a:pt x="f35" y="f55"/>
                    <a:pt x="f53" y="f2"/>
                  </a:cubicBezTo>
                  <a:close/>
                </a:path>
              </a:pathLst>
            </a:custGeom>
            <a:solidFill>
              <a:srgbClr val="3282BE"/>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AE4500"/>
                </a:solidFill>
                <a:uFillTx/>
                <a:latin typeface="Arial"/>
              </a:endParaRPr>
            </a:p>
          </p:txBody>
        </p:sp>
        <p:sp>
          <p:nvSpPr>
            <p:cNvPr id="60" name="Google Shape;6080;p67">
              <a:extLst>
                <a:ext uri="{FF2B5EF4-FFF2-40B4-BE49-F238E27FC236}">
                  <a16:creationId xmlns:a16="http://schemas.microsoft.com/office/drawing/2014/main" id="{4B9EC79A-A1F1-4B4C-5721-AB0513384E0A}"/>
                </a:ext>
              </a:extLst>
            </p:cNvPr>
            <p:cNvSpPr/>
            <p:nvPr/>
          </p:nvSpPr>
          <p:spPr>
            <a:xfrm>
              <a:off x="7090504" y="5547673"/>
              <a:ext cx="231434" cy="226158"/>
            </a:xfrm>
            <a:custGeom>
              <a:avLst/>
              <a:gdLst>
                <a:gd name="f0" fmla="val w"/>
                <a:gd name="f1" fmla="val h"/>
                <a:gd name="f2" fmla="val 0"/>
                <a:gd name="f3" fmla="val 6050"/>
                <a:gd name="f4" fmla="val 5912"/>
                <a:gd name="f5" fmla="val 3829"/>
                <a:gd name="f6" fmla="val 3706"/>
                <a:gd name="f7" fmla="val 3580"/>
                <a:gd name="f8" fmla="val 47"/>
                <a:gd name="f9" fmla="val 3498"/>
                <a:gd name="f10" fmla="val 146"/>
                <a:gd name="f11" fmla="val 1"/>
                <a:gd name="f12" fmla="val 4336"/>
                <a:gd name="f13" fmla="val 1229"/>
                <a:gd name="f14" fmla="val 4399"/>
                <a:gd name="f15" fmla="val 2332"/>
                <a:gd name="f16" fmla="val 4998"/>
                <a:gd name="f17" fmla="val 3088"/>
                <a:gd name="f18" fmla="val 5861"/>
                <a:gd name="f19" fmla="val 2446"/>
                <a:gd name="f20" fmla="val 2289"/>
                <a:gd name="f21" fmla="val 2037"/>
                <a:gd name="f22" fmla="val 5924"/>
                <a:gd name="f23" fmla="val 1879"/>
                <a:gd name="f24" fmla="val 4128"/>
                <a:gd name="f25" fmla="val 115"/>
                <a:gd name="f26" fmla="val 4053"/>
                <a:gd name="f27" fmla="val 40"/>
                <a:gd name="f28" fmla="val 3942"/>
                <a:gd name="f29" fmla="*/ f0 1 6050"/>
                <a:gd name="f30" fmla="*/ f1 1 5912"/>
                <a:gd name="f31" fmla="val f2"/>
                <a:gd name="f32" fmla="val f3"/>
                <a:gd name="f33" fmla="val f4"/>
                <a:gd name="f34" fmla="+- f33 0 f31"/>
                <a:gd name="f35" fmla="+- f32 0 f31"/>
                <a:gd name="f36" fmla="*/ f35 1 6050"/>
                <a:gd name="f37" fmla="*/ f34 1 5912"/>
                <a:gd name="f38" fmla="*/ f31 1 f36"/>
                <a:gd name="f39" fmla="*/ f32 1 f36"/>
                <a:gd name="f40" fmla="*/ f31 1 f37"/>
                <a:gd name="f41" fmla="*/ f33 1 f37"/>
                <a:gd name="f42" fmla="*/ f38 f29 1"/>
                <a:gd name="f43" fmla="*/ f39 f29 1"/>
                <a:gd name="f44" fmla="*/ f41 f30 1"/>
                <a:gd name="f45" fmla="*/ f40 f30 1"/>
              </a:gdLst>
              <a:ahLst/>
              <a:cxnLst>
                <a:cxn ang="3cd4">
                  <a:pos x="hc" y="t"/>
                </a:cxn>
                <a:cxn ang="0">
                  <a:pos x="r" y="vc"/>
                </a:cxn>
                <a:cxn ang="cd4">
                  <a:pos x="hc" y="b"/>
                </a:cxn>
                <a:cxn ang="cd2">
                  <a:pos x="l" y="vc"/>
                </a:cxn>
              </a:cxnLst>
              <a:rect l="f42" t="f45" r="f43" b="f44"/>
              <a:pathLst>
                <a:path w="6050" h="5912">
                  <a:moveTo>
                    <a:pt x="f5" y="f2"/>
                  </a:moveTo>
                  <a:cubicBezTo>
                    <a:pt x="f6" y="f2"/>
                    <a:pt x="f7" y="f8"/>
                    <a:pt x="f9" y="f10"/>
                  </a:cubicBezTo>
                  <a:lnTo>
                    <a:pt x="f11" y="f12"/>
                  </a:lnTo>
                  <a:cubicBezTo>
                    <a:pt x="f13" y="f14"/>
                    <a:pt x="f15" y="f16"/>
                    <a:pt x="f17" y="f4"/>
                  </a:cubicBezTo>
                  <a:lnTo>
                    <a:pt x="f18" y="f19"/>
                  </a:lnTo>
                  <a:cubicBezTo>
                    <a:pt x="f3" y="f20"/>
                    <a:pt x="f3" y="f21"/>
                    <a:pt x="f22" y="f23"/>
                  </a:cubicBezTo>
                  <a:lnTo>
                    <a:pt x="f24" y="f25"/>
                  </a:lnTo>
                  <a:cubicBezTo>
                    <a:pt x="f26" y="f27"/>
                    <a:pt x="f28" y="f2"/>
                    <a:pt x="f5" y="f2"/>
                  </a:cubicBezTo>
                  <a:close/>
                </a:path>
              </a:pathLst>
            </a:custGeom>
            <a:solidFill>
              <a:srgbClr val="3282BE"/>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AE4500"/>
                </a:solidFill>
                <a:uFillTx/>
                <a:latin typeface="Arial"/>
              </a:endParaRPr>
            </a:p>
          </p:txBody>
        </p:sp>
        <p:sp>
          <p:nvSpPr>
            <p:cNvPr id="61" name="Google Shape;6081;p67">
              <a:extLst>
                <a:ext uri="{FF2B5EF4-FFF2-40B4-BE49-F238E27FC236}">
                  <a16:creationId xmlns:a16="http://schemas.microsoft.com/office/drawing/2014/main" id="{CE67A2EB-9610-9B3D-15FF-7CC6DDB10823}"/>
                </a:ext>
              </a:extLst>
            </p:cNvPr>
            <p:cNvSpPr/>
            <p:nvPr/>
          </p:nvSpPr>
          <p:spPr>
            <a:xfrm>
              <a:off x="6965176" y="5544802"/>
              <a:ext cx="226615" cy="137443"/>
            </a:xfrm>
            <a:custGeom>
              <a:avLst/>
              <a:gdLst>
                <a:gd name="f0" fmla="val w"/>
                <a:gd name="f1" fmla="val h"/>
                <a:gd name="f2" fmla="val 0"/>
                <a:gd name="f3" fmla="val 5924"/>
                <a:gd name="f4" fmla="val 3593"/>
                <a:gd name="f5" fmla="val 1"/>
                <a:gd name="f6" fmla="val 2962"/>
                <a:gd name="f7" fmla="val 3592"/>
                <a:gd name="f8" fmla="val 5923"/>
                <a:gd name="f9" fmla="*/ f0 1 5924"/>
                <a:gd name="f10" fmla="*/ f1 1 3593"/>
                <a:gd name="f11" fmla="val f2"/>
                <a:gd name="f12" fmla="val f3"/>
                <a:gd name="f13" fmla="val f4"/>
                <a:gd name="f14" fmla="+- f13 0 f11"/>
                <a:gd name="f15" fmla="+- f12 0 f11"/>
                <a:gd name="f16" fmla="*/ f15 1 5924"/>
                <a:gd name="f17" fmla="*/ f14 1 3593"/>
                <a:gd name="f18" fmla="*/ f11 1 f16"/>
                <a:gd name="f19" fmla="*/ f12 1 f16"/>
                <a:gd name="f20" fmla="*/ f11 1 f17"/>
                <a:gd name="f21" fmla="*/ f13 1 f17"/>
                <a:gd name="f22" fmla="*/ f18 f9 1"/>
                <a:gd name="f23" fmla="*/ f19 f9 1"/>
                <a:gd name="f24" fmla="*/ f21 f10 1"/>
                <a:gd name="f25" fmla="*/ f20 f10 1"/>
              </a:gdLst>
              <a:ahLst/>
              <a:cxnLst>
                <a:cxn ang="3cd4">
                  <a:pos x="hc" y="t"/>
                </a:cxn>
                <a:cxn ang="0">
                  <a:pos x="r" y="vc"/>
                </a:cxn>
                <a:cxn ang="cd4">
                  <a:pos x="hc" y="b"/>
                </a:cxn>
                <a:cxn ang="cd2">
                  <a:pos x="l" y="vc"/>
                </a:cxn>
              </a:cxnLst>
              <a:rect l="f22" t="f25" r="f23" b="f24"/>
              <a:pathLst>
                <a:path w="5924" h="3593">
                  <a:moveTo>
                    <a:pt x="f2" y="f5"/>
                  </a:moveTo>
                  <a:lnTo>
                    <a:pt x="f6" y="f7"/>
                  </a:lnTo>
                  <a:lnTo>
                    <a:pt x="f8" y="f5"/>
                  </a:lnTo>
                  <a:close/>
                </a:path>
              </a:pathLst>
            </a:custGeom>
            <a:solidFill>
              <a:srgbClr val="3282BE"/>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AE4500"/>
                </a:solidFill>
                <a:uFillTx/>
                <a:latin typeface="Arial"/>
              </a:endParaRPr>
            </a:p>
          </p:txBody>
        </p:sp>
        <p:sp>
          <p:nvSpPr>
            <p:cNvPr id="62" name="Google Shape;6082;p67">
              <a:extLst>
                <a:ext uri="{FF2B5EF4-FFF2-40B4-BE49-F238E27FC236}">
                  <a16:creationId xmlns:a16="http://schemas.microsoft.com/office/drawing/2014/main" id="{851EF0B4-AA21-5E29-3D4F-80DAE6D6960F}"/>
                </a:ext>
              </a:extLst>
            </p:cNvPr>
            <p:cNvSpPr/>
            <p:nvPr/>
          </p:nvSpPr>
          <p:spPr>
            <a:xfrm>
              <a:off x="6835002" y="5547673"/>
              <a:ext cx="227804" cy="224969"/>
            </a:xfrm>
            <a:custGeom>
              <a:avLst/>
              <a:gdLst>
                <a:gd name="f0" fmla="val w"/>
                <a:gd name="f1" fmla="val h"/>
                <a:gd name="f2" fmla="val 0"/>
                <a:gd name="f3" fmla="val 5955"/>
                <a:gd name="f4" fmla="val 5881"/>
                <a:gd name="f5" fmla="val 2194"/>
                <a:gd name="f6" fmla="val 2084"/>
                <a:gd name="f7" fmla="val 1965"/>
                <a:gd name="f8" fmla="val 40"/>
                <a:gd name="f9" fmla="val 1859"/>
                <a:gd name="f10" fmla="val 115"/>
                <a:gd name="f11" fmla="val 95"/>
                <a:gd name="f12" fmla="val 1879"/>
                <a:gd name="f13" fmla="val 1"/>
                <a:gd name="f14" fmla="val 2037"/>
                <a:gd name="f15" fmla="val 2289"/>
                <a:gd name="f16" fmla="val 2446"/>
                <a:gd name="f17" fmla="val 2899"/>
                <a:gd name="f18" fmla="val 5880"/>
                <a:gd name="f19" fmla="val 3655"/>
                <a:gd name="f20" fmla="val 4998"/>
                <a:gd name="f21" fmla="val 4758"/>
                <a:gd name="f22" fmla="val 4399"/>
                <a:gd name="f23" fmla="val 4305"/>
                <a:gd name="f24" fmla="val 2490"/>
                <a:gd name="f25" fmla="val 146"/>
                <a:gd name="f26" fmla="val 2424"/>
                <a:gd name="f27" fmla="val 47"/>
                <a:gd name="f28" fmla="val 2315"/>
                <a:gd name="f29" fmla="*/ f0 1 5955"/>
                <a:gd name="f30" fmla="*/ f1 1 5881"/>
                <a:gd name="f31" fmla="val f2"/>
                <a:gd name="f32" fmla="val f3"/>
                <a:gd name="f33" fmla="val f4"/>
                <a:gd name="f34" fmla="+- f33 0 f31"/>
                <a:gd name="f35" fmla="+- f32 0 f31"/>
                <a:gd name="f36" fmla="*/ f35 1 5955"/>
                <a:gd name="f37" fmla="*/ f34 1 5881"/>
                <a:gd name="f38" fmla="*/ f31 1 f36"/>
                <a:gd name="f39" fmla="*/ f32 1 f36"/>
                <a:gd name="f40" fmla="*/ f31 1 f37"/>
                <a:gd name="f41" fmla="*/ f33 1 f37"/>
                <a:gd name="f42" fmla="*/ f38 f29 1"/>
                <a:gd name="f43" fmla="*/ f39 f29 1"/>
                <a:gd name="f44" fmla="*/ f41 f30 1"/>
                <a:gd name="f45" fmla="*/ f40 f30 1"/>
              </a:gdLst>
              <a:ahLst/>
              <a:cxnLst>
                <a:cxn ang="3cd4">
                  <a:pos x="hc" y="t"/>
                </a:cxn>
                <a:cxn ang="0">
                  <a:pos x="r" y="vc"/>
                </a:cxn>
                <a:cxn ang="cd4">
                  <a:pos x="hc" y="b"/>
                </a:cxn>
                <a:cxn ang="cd2">
                  <a:pos x="l" y="vc"/>
                </a:cxn>
              </a:cxnLst>
              <a:rect l="f42" t="f45" r="f43" b="f44"/>
              <a:pathLst>
                <a:path w="5955" h="5881">
                  <a:moveTo>
                    <a:pt x="f5" y="f2"/>
                  </a:moveTo>
                  <a:cubicBezTo>
                    <a:pt x="f6" y="f2"/>
                    <a:pt x="f7" y="f8"/>
                    <a:pt x="f9" y="f10"/>
                  </a:cubicBezTo>
                  <a:lnTo>
                    <a:pt x="f11" y="f12"/>
                  </a:lnTo>
                  <a:cubicBezTo>
                    <a:pt x="f13" y="f14"/>
                    <a:pt x="f13" y="f15"/>
                    <a:pt x="f11" y="f16"/>
                  </a:cubicBezTo>
                  <a:lnTo>
                    <a:pt x="f17" y="f18"/>
                  </a:lnTo>
                  <a:cubicBezTo>
                    <a:pt x="f19" y="f20"/>
                    <a:pt x="f21" y="f22"/>
                    <a:pt x="f3" y="f23"/>
                  </a:cubicBezTo>
                  <a:lnTo>
                    <a:pt x="f24" y="f25"/>
                  </a:lnTo>
                  <a:cubicBezTo>
                    <a:pt x="f26" y="f27"/>
                    <a:pt x="f28" y="f2"/>
                    <a:pt x="f5" y="f2"/>
                  </a:cubicBezTo>
                  <a:close/>
                </a:path>
              </a:pathLst>
            </a:custGeom>
            <a:solidFill>
              <a:srgbClr val="3282BE"/>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AE4500"/>
                </a:solidFill>
                <a:uFillTx/>
                <a:latin typeface="Arial"/>
              </a:endParaRPr>
            </a:p>
          </p:txBody>
        </p:sp>
      </p:grpSp>
      <p:grpSp>
        <p:nvGrpSpPr>
          <p:cNvPr id="63" name="Google Shape;6110;p67">
            <a:extLst>
              <a:ext uri="{FF2B5EF4-FFF2-40B4-BE49-F238E27FC236}">
                <a16:creationId xmlns:a16="http://schemas.microsoft.com/office/drawing/2014/main" id="{39E8FD31-9770-D92A-6791-8A08521B701D}"/>
              </a:ext>
            </a:extLst>
          </p:cNvPr>
          <p:cNvGrpSpPr/>
          <p:nvPr/>
        </p:nvGrpSpPr>
        <p:grpSpPr>
          <a:xfrm>
            <a:off x="7644054" y="5591327"/>
            <a:ext cx="483342" cy="378488"/>
            <a:chOff x="7644054" y="5591327"/>
            <a:chExt cx="483342" cy="378488"/>
          </a:xfrm>
        </p:grpSpPr>
        <p:sp>
          <p:nvSpPr>
            <p:cNvPr id="64" name="Google Shape;6111;p67">
              <a:extLst>
                <a:ext uri="{FF2B5EF4-FFF2-40B4-BE49-F238E27FC236}">
                  <a16:creationId xmlns:a16="http://schemas.microsoft.com/office/drawing/2014/main" id="{2E97F41E-532C-2BF8-B47B-5F42D4CA4482}"/>
                </a:ext>
              </a:extLst>
            </p:cNvPr>
            <p:cNvSpPr/>
            <p:nvPr/>
          </p:nvSpPr>
          <p:spPr>
            <a:xfrm>
              <a:off x="7644054" y="5908304"/>
              <a:ext cx="483342" cy="61511"/>
            </a:xfrm>
            <a:custGeom>
              <a:avLst/>
              <a:gdLst>
                <a:gd name="f0" fmla="val w"/>
                <a:gd name="f1" fmla="val h"/>
                <a:gd name="f2" fmla="val 0"/>
                <a:gd name="f3" fmla="val 12635"/>
                <a:gd name="f4" fmla="val 1608"/>
                <a:gd name="f5" fmla="val 379"/>
                <a:gd name="f6" fmla="val 159"/>
                <a:gd name="f7" fmla="val 1"/>
                <a:gd name="f8" fmla="val 189"/>
                <a:gd name="f9" fmla="val 378"/>
                <a:gd name="f10" fmla="val 1040"/>
                <a:gd name="f11" fmla="val 537"/>
                <a:gd name="f12" fmla="val 1607"/>
                <a:gd name="f13" fmla="val 1198"/>
                <a:gd name="f14" fmla="val 11406"/>
                <a:gd name="f15" fmla="val 12067"/>
                <a:gd name="f16" fmla="val 12634"/>
                <a:gd name="f17" fmla="val 1072"/>
                <a:gd name="f18" fmla="val 12603"/>
                <a:gd name="f19" fmla="val 158"/>
                <a:gd name="f20" fmla="val 12445"/>
                <a:gd name="f21" fmla="val 12193"/>
                <a:gd name="f22" fmla="val 10965"/>
                <a:gd name="f23" fmla="val 630"/>
                <a:gd name="f24" fmla="val 10776"/>
                <a:gd name="f25" fmla="val 819"/>
                <a:gd name="f26" fmla="val 10555"/>
                <a:gd name="f27" fmla="val 10303"/>
                <a:gd name="f28" fmla="val 10146"/>
                <a:gd name="f29" fmla="val 9326"/>
                <a:gd name="f30" fmla="val 9137"/>
                <a:gd name="f31" fmla="val 8917"/>
                <a:gd name="f32" fmla="val 8696"/>
                <a:gd name="f33" fmla="val 8507"/>
                <a:gd name="f34" fmla="*/ f0 1 12635"/>
                <a:gd name="f35" fmla="*/ f1 1 1608"/>
                <a:gd name="f36" fmla="val f2"/>
                <a:gd name="f37" fmla="val f3"/>
                <a:gd name="f38" fmla="val f4"/>
                <a:gd name="f39" fmla="+- f38 0 f36"/>
                <a:gd name="f40" fmla="+- f37 0 f36"/>
                <a:gd name="f41" fmla="*/ f40 1 12635"/>
                <a:gd name="f42" fmla="*/ f39 1 1608"/>
                <a:gd name="f43" fmla="*/ f36 1 f41"/>
                <a:gd name="f44" fmla="*/ f37 1 f41"/>
                <a:gd name="f45" fmla="*/ f36 1 f42"/>
                <a:gd name="f46" fmla="*/ f38 1 f42"/>
                <a:gd name="f47" fmla="*/ f43 f34 1"/>
                <a:gd name="f48" fmla="*/ f44 f34 1"/>
                <a:gd name="f49" fmla="*/ f46 f35 1"/>
                <a:gd name="f50" fmla="*/ f45 f35 1"/>
              </a:gdLst>
              <a:ahLst/>
              <a:cxnLst>
                <a:cxn ang="3cd4">
                  <a:pos x="hc" y="t"/>
                </a:cxn>
                <a:cxn ang="0">
                  <a:pos x="r" y="vc"/>
                </a:cxn>
                <a:cxn ang="cd4">
                  <a:pos x="hc" y="b"/>
                </a:cxn>
                <a:cxn ang="cd2">
                  <a:pos x="l" y="vc"/>
                </a:cxn>
              </a:cxnLst>
              <a:rect l="f47" t="f50" r="f48" b="f49"/>
              <a:pathLst>
                <a:path w="12635" h="1608">
                  <a:moveTo>
                    <a:pt x="f5" y="f2"/>
                  </a:moveTo>
                  <a:cubicBezTo>
                    <a:pt x="f6" y="f2"/>
                    <a:pt x="f7" y="f8"/>
                    <a:pt x="f7" y="f9"/>
                  </a:cubicBezTo>
                  <a:cubicBezTo>
                    <a:pt x="f7" y="f10"/>
                    <a:pt x="f11" y="f12"/>
                    <a:pt x="f13" y="f12"/>
                  </a:cubicBezTo>
                  <a:lnTo>
                    <a:pt x="f14" y="f12"/>
                  </a:lnTo>
                  <a:cubicBezTo>
                    <a:pt x="f15" y="f12"/>
                    <a:pt x="f16" y="f17"/>
                    <a:pt x="f16" y="f9"/>
                  </a:cubicBezTo>
                  <a:cubicBezTo>
                    <a:pt x="f18" y="f19"/>
                    <a:pt x="f20" y="f2"/>
                    <a:pt x="f21" y="f2"/>
                  </a:cubicBezTo>
                  <a:lnTo>
                    <a:pt x="f22" y="f2"/>
                  </a:lnTo>
                  <a:lnTo>
                    <a:pt x="f22" y="f9"/>
                  </a:lnTo>
                  <a:cubicBezTo>
                    <a:pt x="f22" y="f23"/>
                    <a:pt x="f24" y="f25"/>
                    <a:pt x="f26" y="f25"/>
                  </a:cubicBezTo>
                  <a:cubicBezTo>
                    <a:pt x="f27" y="f25"/>
                    <a:pt x="f28" y="f23"/>
                    <a:pt x="f28" y="f9"/>
                  </a:cubicBezTo>
                  <a:lnTo>
                    <a:pt x="f28" y="f2"/>
                  </a:lnTo>
                  <a:lnTo>
                    <a:pt x="f29" y="f2"/>
                  </a:lnTo>
                  <a:lnTo>
                    <a:pt x="f29" y="f9"/>
                  </a:lnTo>
                  <a:cubicBezTo>
                    <a:pt x="f29" y="f23"/>
                    <a:pt x="f30" y="f25"/>
                    <a:pt x="f31" y="f25"/>
                  </a:cubicBezTo>
                  <a:cubicBezTo>
                    <a:pt x="f32" y="f25"/>
                    <a:pt x="f33" y="f23"/>
                    <a:pt x="f33" y="f9"/>
                  </a:cubicBezTo>
                  <a:lnTo>
                    <a:pt x="f33" y="f2"/>
                  </a:lnTo>
                  <a:close/>
                </a:path>
              </a:pathLst>
            </a:custGeom>
            <a:solidFill>
              <a:srgbClr val="3282BE"/>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AE4500"/>
                </a:solidFill>
                <a:uFillTx/>
                <a:latin typeface="Arial"/>
              </a:endParaRPr>
            </a:p>
          </p:txBody>
        </p:sp>
        <p:sp>
          <p:nvSpPr>
            <p:cNvPr id="65" name="Google Shape;6112;p67">
              <a:extLst>
                <a:ext uri="{FF2B5EF4-FFF2-40B4-BE49-F238E27FC236}">
                  <a16:creationId xmlns:a16="http://schemas.microsoft.com/office/drawing/2014/main" id="{77F6FD05-5F5C-7E57-108E-68916ED3C24F}"/>
                </a:ext>
              </a:extLst>
            </p:cNvPr>
            <p:cNvSpPr/>
            <p:nvPr/>
          </p:nvSpPr>
          <p:spPr>
            <a:xfrm>
              <a:off x="7674193" y="5591327"/>
              <a:ext cx="421867" cy="285685"/>
            </a:xfrm>
            <a:custGeom>
              <a:avLst/>
              <a:gdLst>
                <a:gd name="f0" fmla="val w"/>
                <a:gd name="f1" fmla="val h"/>
                <a:gd name="f2" fmla="val 0"/>
                <a:gd name="f3" fmla="val 11028"/>
                <a:gd name="f4" fmla="val 7468"/>
                <a:gd name="f5" fmla="val 3794"/>
                <a:gd name="f6" fmla="val 1673"/>
                <a:gd name="f7" fmla="val 3841"/>
                <a:gd name="f8" fmla="val 3890"/>
                <a:gd name="f9" fmla="val 1682"/>
                <a:gd name="f10" fmla="val 3939"/>
                <a:gd name="f11" fmla="val 1702"/>
                <a:gd name="f12" fmla="val 6428"/>
                <a:gd name="f13" fmla="val 2521"/>
                <a:gd name="f14" fmla="val 6680"/>
                <a:gd name="f15" fmla="val 2616"/>
                <a:gd name="f16" fmla="val 6806"/>
                <a:gd name="f17" fmla="val 2994"/>
                <a:gd name="f18" fmla="val 6585"/>
                <a:gd name="f19" fmla="val 3214"/>
                <a:gd name="f20" fmla="val 6018"/>
                <a:gd name="f21" fmla="val 3750"/>
                <a:gd name="f22" fmla="val 7404"/>
                <a:gd name="f23" fmla="val 5136"/>
                <a:gd name="f24" fmla="val 7593"/>
                <a:gd name="f25" fmla="val 5262"/>
                <a:gd name="f26" fmla="val 5514"/>
                <a:gd name="f27" fmla="val 7436"/>
                <a:gd name="f28" fmla="val 5671"/>
                <a:gd name="f29" fmla="val 7357"/>
                <a:gd name="f30" fmla="val 5750"/>
                <a:gd name="f31" fmla="val 7247"/>
                <a:gd name="f32" fmla="val 5790"/>
                <a:gd name="f33" fmla="val 7136"/>
                <a:gd name="f34" fmla="val 7026"/>
                <a:gd name="f35" fmla="val 6916"/>
                <a:gd name="f36" fmla="val 6837"/>
                <a:gd name="f37" fmla="val 5451"/>
                <a:gd name="f38" fmla="val 4317"/>
                <a:gd name="f39" fmla="val 4915"/>
                <a:gd name="f40" fmla="val 4852"/>
                <a:gd name="f41" fmla="val 4821"/>
                <a:gd name="f42" fmla="val 4947"/>
                <a:gd name="f43" fmla="val 4714"/>
                <a:gd name="f44" fmla="val 4988"/>
                <a:gd name="f45" fmla="val 4613"/>
                <a:gd name="f46" fmla="val 4444"/>
                <a:gd name="f47" fmla="val 4293"/>
                <a:gd name="f48" fmla="val 4872"/>
                <a:gd name="f49" fmla="val 4254"/>
                <a:gd name="f50" fmla="val 4695"/>
                <a:gd name="f51" fmla="val 3435"/>
                <a:gd name="f52" fmla="val 2206"/>
                <a:gd name="f53" fmla="val 3328"/>
                <a:gd name="f54" fmla="val 1940"/>
                <a:gd name="f55" fmla="val 3537"/>
                <a:gd name="f56" fmla="val 1198"/>
                <a:gd name="f57" fmla="val 1"/>
                <a:gd name="f58" fmla="val 536"/>
                <a:gd name="f59" fmla="val 568"/>
                <a:gd name="f60" fmla="val 1229"/>
                <a:gd name="f61" fmla="val 7467"/>
                <a:gd name="f62" fmla="val 11027"/>
                <a:gd name="f63" fmla="val 10460"/>
                <a:gd name="f64" fmla="val 9767"/>
                <a:gd name="f65" fmla="*/ f0 1 11028"/>
                <a:gd name="f66" fmla="*/ f1 1 7468"/>
                <a:gd name="f67" fmla="val f2"/>
                <a:gd name="f68" fmla="val f3"/>
                <a:gd name="f69" fmla="val f4"/>
                <a:gd name="f70" fmla="+- f69 0 f67"/>
                <a:gd name="f71" fmla="+- f68 0 f67"/>
                <a:gd name="f72" fmla="*/ f71 1 11028"/>
                <a:gd name="f73" fmla="*/ f70 1 7468"/>
                <a:gd name="f74" fmla="*/ f67 1 f72"/>
                <a:gd name="f75" fmla="*/ f68 1 f72"/>
                <a:gd name="f76" fmla="*/ f67 1 f73"/>
                <a:gd name="f77" fmla="*/ f69 1 f73"/>
                <a:gd name="f78" fmla="*/ f74 f65 1"/>
                <a:gd name="f79" fmla="*/ f75 f65 1"/>
                <a:gd name="f80" fmla="*/ f77 f66 1"/>
                <a:gd name="f81" fmla="*/ f76 f66 1"/>
              </a:gdLst>
              <a:ahLst/>
              <a:cxnLst>
                <a:cxn ang="3cd4">
                  <a:pos x="hc" y="t"/>
                </a:cxn>
                <a:cxn ang="0">
                  <a:pos x="r" y="vc"/>
                </a:cxn>
                <a:cxn ang="cd4">
                  <a:pos x="hc" y="b"/>
                </a:cxn>
                <a:cxn ang="cd2">
                  <a:pos x="l" y="vc"/>
                </a:cxn>
              </a:cxnLst>
              <a:rect l="f78" t="f81" r="f79" b="f80"/>
              <a:pathLst>
                <a:path w="11028" h="7468">
                  <a:moveTo>
                    <a:pt x="f5" y="f6"/>
                  </a:moveTo>
                  <a:cubicBezTo>
                    <a:pt x="f7" y="f6"/>
                    <a:pt x="f8" y="f9"/>
                    <a:pt x="f10" y="f11"/>
                  </a:cubicBezTo>
                  <a:lnTo>
                    <a:pt x="f12" y="f13"/>
                  </a:lnTo>
                  <a:cubicBezTo>
                    <a:pt x="f14" y="f15"/>
                    <a:pt x="f16" y="f17"/>
                    <a:pt x="f18" y="f19"/>
                  </a:cubicBezTo>
                  <a:lnTo>
                    <a:pt x="f20" y="f21"/>
                  </a:lnTo>
                  <a:lnTo>
                    <a:pt x="f22" y="f23"/>
                  </a:lnTo>
                  <a:cubicBezTo>
                    <a:pt x="f24" y="f25"/>
                    <a:pt x="f24" y="f26"/>
                    <a:pt x="f27" y="f28"/>
                  </a:cubicBezTo>
                  <a:cubicBezTo>
                    <a:pt x="f29" y="f30"/>
                    <a:pt x="f31" y="f32"/>
                    <a:pt x="f33" y="f32"/>
                  </a:cubicBezTo>
                  <a:cubicBezTo>
                    <a:pt x="f34" y="f32"/>
                    <a:pt x="f35" y="f30"/>
                    <a:pt x="f36" y="f28"/>
                  </a:cubicBezTo>
                  <a:lnTo>
                    <a:pt x="f37" y="f38"/>
                  </a:lnTo>
                  <a:lnTo>
                    <a:pt x="f39" y="f40"/>
                  </a:lnTo>
                  <a:cubicBezTo>
                    <a:pt x="f41" y="f42"/>
                    <a:pt x="f43" y="f44"/>
                    <a:pt x="f45" y="f44"/>
                  </a:cubicBezTo>
                  <a:cubicBezTo>
                    <a:pt x="f46" y="f44"/>
                    <a:pt x="f47" y="f48"/>
                    <a:pt x="f49" y="f50"/>
                  </a:cubicBezTo>
                  <a:lnTo>
                    <a:pt x="f51" y="f52"/>
                  </a:lnTo>
                  <a:cubicBezTo>
                    <a:pt x="f53" y="f54"/>
                    <a:pt x="f55" y="f6"/>
                    <a:pt x="f5" y="f6"/>
                  </a:cubicBezTo>
                  <a:close/>
                  <a:moveTo>
                    <a:pt x="f56" y="f57"/>
                  </a:moveTo>
                  <a:cubicBezTo>
                    <a:pt x="f58" y="f57"/>
                    <a:pt x="f57" y="f59"/>
                    <a:pt x="f57" y="f60"/>
                  </a:cubicBezTo>
                  <a:lnTo>
                    <a:pt x="f57" y="f61"/>
                  </a:lnTo>
                  <a:lnTo>
                    <a:pt x="f62" y="f61"/>
                  </a:lnTo>
                  <a:lnTo>
                    <a:pt x="f62" y="f60"/>
                  </a:lnTo>
                  <a:cubicBezTo>
                    <a:pt x="f62" y="f59"/>
                    <a:pt x="f63" y="f57"/>
                    <a:pt x="f64" y="f57"/>
                  </a:cubicBezTo>
                  <a:close/>
                </a:path>
              </a:pathLst>
            </a:custGeom>
            <a:solidFill>
              <a:srgbClr val="3282BE"/>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AE4500"/>
                </a:solidFill>
                <a:uFillTx/>
                <a:latin typeface="Arial"/>
              </a:endParaRPr>
            </a:p>
          </p:txBody>
        </p:sp>
      </p:grpSp>
      <p:grpSp>
        <p:nvGrpSpPr>
          <p:cNvPr id="66" name="Google Shape;5972;p67">
            <a:extLst>
              <a:ext uri="{FF2B5EF4-FFF2-40B4-BE49-F238E27FC236}">
                <a16:creationId xmlns:a16="http://schemas.microsoft.com/office/drawing/2014/main" id="{885CA424-7DCA-F968-8E42-514AC0AB7875}"/>
              </a:ext>
            </a:extLst>
          </p:cNvPr>
          <p:cNvGrpSpPr/>
          <p:nvPr/>
        </p:nvGrpSpPr>
        <p:grpSpPr>
          <a:xfrm>
            <a:off x="5231492" y="2522326"/>
            <a:ext cx="480672" cy="552946"/>
            <a:chOff x="5231492" y="2522326"/>
            <a:chExt cx="480672" cy="552946"/>
          </a:xfrm>
        </p:grpSpPr>
        <p:sp>
          <p:nvSpPr>
            <p:cNvPr id="67" name="Google Shape;5973;p67">
              <a:extLst>
                <a:ext uri="{FF2B5EF4-FFF2-40B4-BE49-F238E27FC236}">
                  <a16:creationId xmlns:a16="http://schemas.microsoft.com/office/drawing/2014/main" id="{34546886-3715-1615-70A5-01EEE38BA911}"/>
                </a:ext>
              </a:extLst>
            </p:cNvPr>
            <p:cNvSpPr/>
            <p:nvPr/>
          </p:nvSpPr>
          <p:spPr>
            <a:xfrm>
              <a:off x="5267190" y="2629430"/>
              <a:ext cx="407922" cy="265121"/>
            </a:xfrm>
            <a:custGeom>
              <a:avLst/>
              <a:gdLst>
                <a:gd name="f0" fmla="val w"/>
                <a:gd name="f1" fmla="val h"/>
                <a:gd name="f2" fmla="val 0"/>
                <a:gd name="f3" fmla="val 9358"/>
                <a:gd name="f4" fmla="val 6082"/>
                <a:gd name="f5" fmla="val 379"/>
                <a:gd name="f6" fmla="val 1"/>
                <a:gd name="f7" fmla="val 158"/>
                <a:gd name="f8" fmla="val 221"/>
                <a:gd name="f9" fmla="val 410"/>
                <a:gd name="f10" fmla="val 6081"/>
                <a:gd name="f11" fmla="val 9357"/>
                <a:gd name="f12" fmla="val 9168"/>
                <a:gd name="f13" fmla="val 8979"/>
                <a:gd name="f14" fmla="*/ f0 1 9358"/>
                <a:gd name="f15" fmla="*/ f1 1 6082"/>
                <a:gd name="f16" fmla="val f2"/>
                <a:gd name="f17" fmla="val f3"/>
                <a:gd name="f18" fmla="val f4"/>
                <a:gd name="f19" fmla="+- f18 0 f16"/>
                <a:gd name="f20" fmla="+- f17 0 f16"/>
                <a:gd name="f21" fmla="*/ f20 1 9358"/>
                <a:gd name="f22" fmla="*/ f19 1 6082"/>
                <a:gd name="f23" fmla="*/ f16 1 f21"/>
                <a:gd name="f24" fmla="*/ f17 1 f21"/>
                <a:gd name="f25" fmla="*/ f16 1 f22"/>
                <a:gd name="f26" fmla="*/ f18 1 f22"/>
                <a:gd name="f27" fmla="*/ f23 f14 1"/>
                <a:gd name="f28" fmla="*/ f24 f14 1"/>
                <a:gd name="f29" fmla="*/ f26 f15 1"/>
                <a:gd name="f30" fmla="*/ f25 f15 1"/>
              </a:gdLst>
              <a:ahLst/>
              <a:cxnLst>
                <a:cxn ang="3cd4">
                  <a:pos x="hc" y="t"/>
                </a:cxn>
                <a:cxn ang="0">
                  <a:pos x="r" y="vc"/>
                </a:cxn>
                <a:cxn ang="cd4">
                  <a:pos x="hc" y="b"/>
                </a:cxn>
                <a:cxn ang="cd2">
                  <a:pos x="l" y="vc"/>
                </a:cxn>
              </a:cxnLst>
              <a:rect l="f27" t="f30" r="f28" b="f29"/>
              <a:pathLst>
                <a:path w="9358" h="6082">
                  <a:moveTo>
                    <a:pt x="f5" y="f6"/>
                  </a:moveTo>
                  <a:cubicBezTo>
                    <a:pt x="f7" y="f6"/>
                    <a:pt x="f6" y="f8"/>
                    <a:pt x="f6" y="f9"/>
                  </a:cubicBezTo>
                  <a:lnTo>
                    <a:pt x="f6" y="f10"/>
                  </a:lnTo>
                  <a:lnTo>
                    <a:pt x="f11" y="f10"/>
                  </a:lnTo>
                  <a:lnTo>
                    <a:pt x="f11" y="f9"/>
                  </a:lnTo>
                  <a:cubicBezTo>
                    <a:pt x="f11" y="f7"/>
                    <a:pt x="f12" y="f6"/>
                    <a:pt x="f13" y="f6"/>
                  </a:cubicBezTo>
                  <a:close/>
                </a:path>
              </a:pathLst>
            </a:custGeom>
            <a:solidFill>
              <a:srgbClr val="3282BE"/>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AE4500"/>
                </a:solidFill>
                <a:uFillTx/>
                <a:latin typeface="Arial"/>
              </a:endParaRPr>
            </a:p>
          </p:txBody>
        </p:sp>
        <p:sp>
          <p:nvSpPr>
            <p:cNvPr id="68" name="Google Shape;5974;p67">
              <a:extLst>
                <a:ext uri="{FF2B5EF4-FFF2-40B4-BE49-F238E27FC236}">
                  <a16:creationId xmlns:a16="http://schemas.microsoft.com/office/drawing/2014/main" id="{60FA99CC-5E1C-EB01-E571-CFE65FAAEDF6}"/>
                </a:ext>
              </a:extLst>
            </p:cNvPr>
            <p:cNvSpPr/>
            <p:nvPr/>
          </p:nvSpPr>
          <p:spPr>
            <a:xfrm>
              <a:off x="5231492" y="2930203"/>
              <a:ext cx="480672" cy="145069"/>
            </a:xfrm>
            <a:custGeom>
              <a:avLst/>
              <a:gdLst>
                <a:gd name="f0" fmla="val w"/>
                <a:gd name="f1" fmla="val h"/>
                <a:gd name="f2" fmla="val 0"/>
                <a:gd name="f3" fmla="val 11027"/>
                <a:gd name="f4" fmla="val 3328"/>
                <a:gd name="f5" fmla="val 63"/>
                <a:gd name="f6" fmla="val 32"/>
                <a:gd name="f7" fmla="val 126"/>
                <a:gd name="f8" fmla="val 284"/>
                <a:gd name="f9" fmla="val 410"/>
                <a:gd name="f10" fmla="val 1103"/>
                <a:gd name="f11" fmla="val 536"/>
                <a:gd name="f12" fmla="val 1670"/>
                <a:gd name="f13" fmla="val 1198"/>
                <a:gd name="f14" fmla="val 3151"/>
                <a:gd name="f15" fmla="val 2615"/>
                <a:gd name="f16" fmla="val 2710"/>
                <a:gd name="f17" fmla="val 2521"/>
                <a:gd name="f18" fmla="val 2930"/>
                <a:gd name="f19" fmla="val 3182"/>
                <a:gd name="f20" fmla="val 2836"/>
                <a:gd name="f21" fmla="val 3277"/>
                <a:gd name="f22" fmla="val 2889"/>
                <a:gd name="f23" fmla="val 3312"/>
                <a:gd name="f24" fmla="val 2949"/>
                <a:gd name="f25" fmla="val 3009"/>
                <a:gd name="f26" fmla="val 3166"/>
                <a:gd name="f27" fmla="val 3326"/>
                <a:gd name="f28" fmla="val 3224"/>
                <a:gd name="f29" fmla="val 3371"/>
                <a:gd name="f30" fmla="val 3088"/>
                <a:gd name="f31" fmla="val 4096"/>
                <a:gd name="f32" fmla="val 1639"/>
                <a:gd name="f33" fmla="val 5073"/>
                <a:gd name="f34" fmla="val 2867"/>
                <a:gd name="f35" fmla="val 3119"/>
                <a:gd name="f36" fmla="val 5262"/>
                <a:gd name="f37" fmla="val 3308"/>
                <a:gd name="f38" fmla="val 5514"/>
                <a:gd name="f39" fmla="val 5734"/>
                <a:gd name="f40" fmla="val 5892"/>
                <a:gd name="f41" fmla="val 6868"/>
                <a:gd name="f42" fmla="val 7593"/>
                <a:gd name="f43" fmla="val 7688"/>
                <a:gd name="f44" fmla="val 3230"/>
                <a:gd name="f45" fmla="val 7835"/>
                <a:gd name="f46" fmla="val 3301"/>
                <a:gd name="f47" fmla="val 7983"/>
                <a:gd name="f48" fmla="val 8032"/>
                <a:gd name="f49" fmla="val 8081"/>
                <a:gd name="f50" fmla="val 3293"/>
                <a:gd name="f51" fmla="val 8129"/>
                <a:gd name="f52" fmla="val 8349"/>
                <a:gd name="f53" fmla="val 8412"/>
                <a:gd name="f54" fmla="val 7814"/>
                <a:gd name="f55" fmla="val 9767"/>
                <a:gd name="f56" fmla="val 10429"/>
                <a:gd name="f57" fmla="val 252"/>
                <a:gd name="f58" fmla="val 10964"/>
                <a:gd name="f59" fmla="val 10933"/>
                <a:gd name="f60" fmla="*/ f0 1 11027"/>
                <a:gd name="f61" fmla="*/ f1 1 3328"/>
                <a:gd name="f62" fmla="val f2"/>
                <a:gd name="f63" fmla="val f3"/>
                <a:gd name="f64" fmla="val f4"/>
                <a:gd name="f65" fmla="+- f64 0 f62"/>
                <a:gd name="f66" fmla="+- f63 0 f62"/>
                <a:gd name="f67" fmla="*/ f66 1 11027"/>
                <a:gd name="f68" fmla="*/ f65 1 3328"/>
                <a:gd name="f69" fmla="*/ f62 1 f67"/>
                <a:gd name="f70" fmla="*/ f63 1 f67"/>
                <a:gd name="f71" fmla="*/ f62 1 f68"/>
                <a:gd name="f72" fmla="*/ f64 1 f68"/>
                <a:gd name="f73" fmla="*/ f69 f60 1"/>
                <a:gd name="f74" fmla="*/ f70 f60 1"/>
                <a:gd name="f75" fmla="*/ f72 f61 1"/>
                <a:gd name="f76" fmla="*/ f71 f61 1"/>
              </a:gdLst>
              <a:ahLst/>
              <a:cxnLst>
                <a:cxn ang="3cd4">
                  <a:pos x="hc" y="t"/>
                </a:cxn>
                <a:cxn ang="0">
                  <a:pos x="r" y="vc"/>
                </a:cxn>
                <a:cxn ang="cd4">
                  <a:pos x="hc" y="b"/>
                </a:cxn>
                <a:cxn ang="cd2">
                  <a:pos x="l" y="vc"/>
                </a:cxn>
              </a:cxnLst>
              <a:rect l="f73" t="f76" r="f74" b="f75"/>
              <a:pathLst>
                <a:path w="11027" h="3328">
                  <a:moveTo>
                    <a:pt x="f5" y="f2"/>
                  </a:moveTo>
                  <a:cubicBezTo>
                    <a:pt x="f6" y="f7"/>
                    <a:pt x="f2" y="f8"/>
                    <a:pt x="f2" y="f9"/>
                  </a:cubicBezTo>
                  <a:cubicBezTo>
                    <a:pt x="f2" y="f10"/>
                    <a:pt x="f11" y="f12"/>
                    <a:pt x="f13" y="f12"/>
                  </a:cubicBezTo>
                  <a:lnTo>
                    <a:pt x="f14" y="f12"/>
                  </a:lnTo>
                  <a:lnTo>
                    <a:pt x="f15" y="f16"/>
                  </a:lnTo>
                  <a:cubicBezTo>
                    <a:pt x="f17" y="f18"/>
                    <a:pt x="f15" y="f19"/>
                    <a:pt x="f20" y="f21"/>
                  </a:cubicBezTo>
                  <a:cubicBezTo>
                    <a:pt x="f22" y="f23"/>
                    <a:pt x="f24" y="f4"/>
                    <a:pt x="f25" y="f4"/>
                  </a:cubicBezTo>
                  <a:cubicBezTo>
                    <a:pt x="f26" y="f4"/>
                    <a:pt x="f27" y="f28"/>
                    <a:pt x="f29" y="f30"/>
                  </a:cubicBezTo>
                  <a:lnTo>
                    <a:pt x="f31" y="f32"/>
                  </a:lnTo>
                  <a:lnTo>
                    <a:pt x="f33" y="f32"/>
                  </a:lnTo>
                  <a:lnTo>
                    <a:pt x="f33" y="f34"/>
                  </a:lnTo>
                  <a:cubicBezTo>
                    <a:pt x="f33" y="f35"/>
                    <a:pt x="f36" y="f37"/>
                    <a:pt x="f38" y="f37"/>
                  </a:cubicBezTo>
                  <a:cubicBezTo>
                    <a:pt x="f39" y="f37"/>
                    <a:pt x="f40" y="f35"/>
                    <a:pt x="f40" y="f34"/>
                  </a:cubicBezTo>
                  <a:lnTo>
                    <a:pt x="f40" y="f32"/>
                  </a:lnTo>
                  <a:lnTo>
                    <a:pt x="f41" y="f32"/>
                  </a:lnTo>
                  <a:lnTo>
                    <a:pt x="f42" y="f30"/>
                  </a:lnTo>
                  <a:cubicBezTo>
                    <a:pt x="f43" y="f44"/>
                    <a:pt x="f45" y="f46"/>
                    <a:pt x="f47" y="f46"/>
                  </a:cubicBezTo>
                  <a:cubicBezTo>
                    <a:pt x="f48" y="f46"/>
                    <a:pt x="f49" y="f50"/>
                    <a:pt x="f51" y="f21"/>
                  </a:cubicBezTo>
                  <a:cubicBezTo>
                    <a:pt x="f52" y="f14"/>
                    <a:pt x="f53" y="f18"/>
                    <a:pt x="f52" y="f16"/>
                  </a:cubicBezTo>
                  <a:lnTo>
                    <a:pt x="f54" y="f12"/>
                  </a:lnTo>
                  <a:lnTo>
                    <a:pt x="f55" y="f12"/>
                  </a:lnTo>
                  <a:cubicBezTo>
                    <a:pt x="f56" y="f12"/>
                    <a:pt x="f3" y="f10"/>
                    <a:pt x="f3" y="f9"/>
                  </a:cubicBezTo>
                  <a:cubicBezTo>
                    <a:pt x="f3" y="f57"/>
                    <a:pt x="f58" y="f7"/>
                    <a:pt x="f59" y="f2"/>
                  </a:cubicBezTo>
                  <a:close/>
                </a:path>
              </a:pathLst>
            </a:custGeom>
            <a:solidFill>
              <a:srgbClr val="3282BE"/>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AE4500"/>
                </a:solidFill>
                <a:uFillTx/>
                <a:latin typeface="Arial"/>
              </a:endParaRPr>
            </a:p>
          </p:txBody>
        </p:sp>
        <p:sp>
          <p:nvSpPr>
            <p:cNvPr id="69" name="Google Shape;5975;p67">
              <a:extLst>
                <a:ext uri="{FF2B5EF4-FFF2-40B4-BE49-F238E27FC236}">
                  <a16:creationId xmlns:a16="http://schemas.microsoft.com/office/drawing/2014/main" id="{91C0CF78-8BEB-27A6-10B3-D4E7B02E6962}"/>
                </a:ext>
              </a:extLst>
            </p:cNvPr>
            <p:cNvSpPr/>
            <p:nvPr/>
          </p:nvSpPr>
          <p:spPr>
            <a:xfrm>
              <a:off x="5414134" y="2522326"/>
              <a:ext cx="109892" cy="71442"/>
            </a:xfrm>
            <a:custGeom>
              <a:avLst/>
              <a:gdLst>
                <a:gd name="f0" fmla="val w"/>
                <a:gd name="f1" fmla="val h"/>
                <a:gd name="f2" fmla="val 0"/>
                <a:gd name="f3" fmla="val 2521"/>
                <a:gd name="f4" fmla="val 1639"/>
                <a:gd name="f5" fmla="val 442"/>
                <a:gd name="f6" fmla="val 221"/>
                <a:gd name="f7" fmla="val 1"/>
                <a:gd name="f8" fmla="val 189"/>
                <a:gd name="f9" fmla="val 410"/>
                <a:gd name="f10" fmla="val 2489"/>
                <a:gd name="f11" fmla="val 2332"/>
                <a:gd name="f12" fmla="val 2111"/>
                <a:gd name="f13" fmla="*/ f0 1 2521"/>
                <a:gd name="f14" fmla="*/ f1 1 1639"/>
                <a:gd name="f15" fmla="val f2"/>
                <a:gd name="f16" fmla="val f3"/>
                <a:gd name="f17" fmla="val f4"/>
                <a:gd name="f18" fmla="+- f17 0 f15"/>
                <a:gd name="f19" fmla="+- f16 0 f15"/>
                <a:gd name="f20" fmla="*/ f19 1 2521"/>
                <a:gd name="f21" fmla="*/ f18 1 1639"/>
                <a:gd name="f22" fmla="*/ f15 1 f20"/>
                <a:gd name="f23" fmla="*/ f16 1 f20"/>
                <a:gd name="f24" fmla="*/ f15 1 f21"/>
                <a:gd name="f25" fmla="*/ f17 1 f21"/>
                <a:gd name="f26" fmla="*/ f22 f13 1"/>
                <a:gd name="f27" fmla="*/ f23 f13 1"/>
                <a:gd name="f28" fmla="*/ f25 f14 1"/>
                <a:gd name="f29" fmla="*/ f24 f14 1"/>
              </a:gdLst>
              <a:ahLst/>
              <a:cxnLst>
                <a:cxn ang="3cd4">
                  <a:pos x="hc" y="t"/>
                </a:cxn>
                <a:cxn ang="0">
                  <a:pos x="r" y="vc"/>
                </a:cxn>
                <a:cxn ang="cd4">
                  <a:pos x="hc" y="b"/>
                </a:cxn>
                <a:cxn ang="cd2">
                  <a:pos x="l" y="vc"/>
                </a:cxn>
              </a:cxnLst>
              <a:rect l="f26" t="f29" r="f27" b="f28"/>
              <a:pathLst>
                <a:path w="2521" h="1639">
                  <a:moveTo>
                    <a:pt x="f5" y="f2"/>
                  </a:moveTo>
                  <a:cubicBezTo>
                    <a:pt x="f6" y="f2"/>
                    <a:pt x="f7" y="f8"/>
                    <a:pt x="f7" y="f9"/>
                  </a:cubicBezTo>
                  <a:lnTo>
                    <a:pt x="f7" y="f4"/>
                  </a:lnTo>
                  <a:lnTo>
                    <a:pt x="f10" y="f4"/>
                  </a:lnTo>
                  <a:lnTo>
                    <a:pt x="f10" y="f9"/>
                  </a:lnTo>
                  <a:lnTo>
                    <a:pt x="f3" y="f9"/>
                  </a:lnTo>
                  <a:cubicBezTo>
                    <a:pt x="f3" y="f8"/>
                    <a:pt x="f11" y="f2"/>
                    <a:pt x="f12" y="f2"/>
                  </a:cubicBezTo>
                  <a:close/>
                </a:path>
              </a:pathLst>
            </a:custGeom>
            <a:solidFill>
              <a:srgbClr val="3282BE"/>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AE4500"/>
                </a:solidFill>
                <a:uFillTx/>
                <a:latin typeface="Arial"/>
              </a:endParaRPr>
            </a:p>
          </p:txBody>
        </p:sp>
      </p:grpSp>
      <p:grpSp>
        <p:nvGrpSpPr>
          <p:cNvPr id="70" name="Google Shape;5984;p67">
            <a:extLst>
              <a:ext uri="{FF2B5EF4-FFF2-40B4-BE49-F238E27FC236}">
                <a16:creationId xmlns:a16="http://schemas.microsoft.com/office/drawing/2014/main" id="{A6B15605-662D-3711-6F13-CDB15460557C}"/>
              </a:ext>
            </a:extLst>
          </p:cNvPr>
          <p:cNvGrpSpPr/>
          <p:nvPr/>
        </p:nvGrpSpPr>
        <p:grpSpPr>
          <a:xfrm>
            <a:off x="9324639" y="2518239"/>
            <a:ext cx="554821" cy="553468"/>
            <a:chOff x="9324639" y="2518239"/>
            <a:chExt cx="554821" cy="553468"/>
          </a:xfrm>
        </p:grpSpPr>
        <p:sp>
          <p:nvSpPr>
            <p:cNvPr id="71" name="Google Shape;5985;p67">
              <a:extLst>
                <a:ext uri="{FF2B5EF4-FFF2-40B4-BE49-F238E27FC236}">
                  <a16:creationId xmlns:a16="http://schemas.microsoft.com/office/drawing/2014/main" id="{5555FB0C-58CC-DEA1-8A5B-B2E457596F33}"/>
                </a:ext>
              </a:extLst>
            </p:cNvPr>
            <p:cNvSpPr/>
            <p:nvPr/>
          </p:nvSpPr>
          <p:spPr>
            <a:xfrm>
              <a:off x="9324639" y="2518239"/>
              <a:ext cx="254093" cy="252694"/>
            </a:xfrm>
            <a:custGeom>
              <a:avLst/>
              <a:gdLst>
                <a:gd name="f0" fmla="val w"/>
                <a:gd name="f1" fmla="val h"/>
                <a:gd name="f2" fmla="val 0"/>
                <a:gd name="f3" fmla="val 5829"/>
                <a:gd name="f4" fmla="val 5797"/>
                <a:gd name="f5" fmla="val 2930"/>
                <a:gd name="f6" fmla="val 1670"/>
                <a:gd name="f7" fmla="val 3119"/>
                <a:gd name="f8" fmla="val 3308"/>
                <a:gd name="f9" fmla="val 1859"/>
                <a:gd name="f10" fmla="val 2048"/>
                <a:gd name="f11" fmla="val 2489"/>
                <a:gd name="f12" fmla="val 3749"/>
                <a:gd name="f13" fmla="val 4001"/>
                <a:gd name="f14" fmla="val 4159"/>
                <a:gd name="f15" fmla="val 2678"/>
                <a:gd name="f16" fmla="val 3151"/>
                <a:gd name="f17" fmla="val 3938"/>
                <a:gd name="f18" fmla="val 3340"/>
                <a:gd name="f19" fmla="val 3781"/>
                <a:gd name="f20" fmla="val 2710"/>
                <a:gd name="f21" fmla="val 2520"/>
                <a:gd name="f22" fmla="val 3970"/>
                <a:gd name="f23" fmla="val 2079"/>
                <a:gd name="f24" fmla="val 1701"/>
                <a:gd name="f25" fmla="val 1827"/>
                <a:gd name="f26" fmla="val 441"/>
                <a:gd name="f27" fmla="val 189"/>
                <a:gd name="f28" fmla="val 5387"/>
                <a:gd name="f29" fmla="val 32"/>
                <a:gd name="f30" fmla="val 5639"/>
                <a:gd name="f31" fmla="val 221"/>
                <a:gd name="f32" fmla="val 5608"/>
                <a:gd name="f33" fmla="*/ f0 1 5829"/>
                <a:gd name="f34" fmla="*/ f1 1 5797"/>
                <a:gd name="f35" fmla="val f2"/>
                <a:gd name="f36" fmla="val f3"/>
                <a:gd name="f37" fmla="val f4"/>
                <a:gd name="f38" fmla="+- f37 0 f35"/>
                <a:gd name="f39" fmla="+- f36 0 f35"/>
                <a:gd name="f40" fmla="*/ f39 1 5829"/>
                <a:gd name="f41" fmla="*/ f38 1 5797"/>
                <a:gd name="f42" fmla="*/ f35 1 f40"/>
                <a:gd name="f43" fmla="*/ f36 1 f40"/>
                <a:gd name="f44" fmla="*/ f35 1 f41"/>
                <a:gd name="f45" fmla="*/ f37 1 f41"/>
                <a:gd name="f46" fmla="*/ f42 f33 1"/>
                <a:gd name="f47" fmla="*/ f43 f33 1"/>
                <a:gd name="f48" fmla="*/ f45 f34 1"/>
                <a:gd name="f49" fmla="*/ f44 f34 1"/>
              </a:gdLst>
              <a:ahLst/>
              <a:cxnLst>
                <a:cxn ang="3cd4">
                  <a:pos x="hc" y="t"/>
                </a:cxn>
                <a:cxn ang="0">
                  <a:pos x="r" y="vc"/>
                </a:cxn>
                <a:cxn ang="cd4">
                  <a:pos x="hc" y="b"/>
                </a:cxn>
                <a:cxn ang="cd2">
                  <a:pos x="l" y="vc"/>
                </a:cxn>
              </a:cxnLst>
              <a:rect l="f46" t="f49" r="f47" b="f48"/>
              <a:pathLst>
                <a:path w="5829" h="5797">
                  <a:moveTo>
                    <a:pt x="f5" y="f6"/>
                  </a:moveTo>
                  <a:cubicBezTo>
                    <a:pt x="f7" y="f6"/>
                    <a:pt x="f8" y="f9"/>
                    <a:pt x="f8" y="f10"/>
                  </a:cubicBezTo>
                  <a:lnTo>
                    <a:pt x="f8" y="f11"/>
                  </a:lnTo>
                  <a:lnTo>
                    <a:pt x="f12" y="f11"/>
                  </a:lnTo>
                  <a:cubicBezTo>
                    <a:pt x="f13" y="f11"/>
                    <a:pt x="f14" y="f15"/>
                    <a:pt x="f14" y="f5"/>
                  </a:cubicBezTo>
                  <a:cubicBezTo>
                    <a:pt x="f14" y="f16"/>
                    <a:pt x="f17" y="f18"/>
                    <a:pt x="f12" y="f18"/>
                  </a:cubicBezTo>
                  <a:lnTo>
                    <a:pt x="f8" y="f18"/>
                  </a:lnTo>
                  <a:lnTo>
                    <a:pt x="f8" y="f19"/>
                  </a:lnTo>
                  <a:cubicBezTo>
                    <a:pt x="f8" y="f13"/>
                    <a:pt x="f7" y="f14"/>
                    <a:pt x="f5" y="f14"/>
                  </a:cubicBezTo>
                  <a:cubicBezTo>
                    <a:pt x="f20" y="f14"/>
                    <a:pt x="f21" y="f22"/>
                    <a:pt x="f21" y="f19"/>
                  </a:cubicBezTo>
                  <a:lnTo>
                    <a:pt x="f21" y="f18"/>
                  </a:lnTo>
                  <a:lnTo>
                    <a:pt x="f23" y="f18"/>
                  </a:lnTo>
                  <a:cubicBezTo>
                    <a:pt x="f9" y="f18"/>
                    <a:pt x="f24" y="f16"/>
                    <a:pt x="f24" y="f5"/>
                  </a:cubicBezTo>
                  <a:cubicBezTo>
                    <a:pt x="f24" y="f15"/>
                    <a:pt x="f9" y="f11"/>
                    <a:pt x="f23" y="f11"/>
                  </a:cubicBezTo>
                  <a:lnTo>
                    <a:pt x="f21" y="f11"/>
                  </a:lnTo>
                  <a:lnTo>
                    <a:pt x="f21" y="f10"/>
                  </a:lnTo>
                  <a:cubicBezTo>
                    <a:pt x="f21" y="f25"/>
                    <a:pt x="f20" y="f6"/>
                    <a:pt x="f5" y="f6"/>
                  </a:cubicBezTo>
                  <a:close/>
                  <a:moveTo>
                    <a:pt x="f26" y="f2"/>
                  </a:moveTo>
                  <a:cubicBezTo>
                    <a:pt x="f27" y="f2"/>
                    <a:pt x="f2" y="f27"/>
                    <a:pt x="f2" y="f26"/>
                  </a:cubicBezTo>
                  <a:lnTo>
                    <a:pt x="f2" y="f28"/>
                  </a:lnTo>
                  <a:cubicBezTo>
                    <a:pt x="f29" y="f30"/>
                    <a:pt x="f31" y="f4"/>
                    <a:pt x="f26" y="f4"/>
                  </a:cubicBezTo>
                  <a:lnTo>
                    <a:pt x="f28" y="f4"/>
                  </a:lnTo>
                  <a:cubicBezTo>
                    <a:pt x="f30" y="f4"/>
                    <a:pt x="f3" y="f32"/>
                    <a:pt x="f3" y="f28"/>
                  </a:cubicBezTo>
                  <a:lnTo>
                    <a:pt x="f3" y="f26"/>
                  </a:lnTo>
                  <a:cubicBezTo>
                    <a:pt x="f3" y="f27"/>
                    <a:pt x="f30" y="f2"/>
                    <a:pt x="f28" y="f2"/>
                  </a:cubicBezTo>
                  <a:close/>
                </a:path>
              </a:pathLst>
            </a:custGeom>
            <a:solidFill>
              <a:srgbClr val="3282BE"/>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AE4500"/>
                </a:solidFill>
                <a:uFillTx/>
                <a:latin typeface="Arial"/>
              </a:endParaRPr>
            </a:p>
          </p:txBody>
        </p:sp>
        <p:sp>
          <p:nvSpPr>
            <p:cNvPr id="72" name="Google Shape;5986;p67">
              <a:extLst>
                <a:ext uri="{FF2B5EF4-FFF2-40B4-BE49-F238E27FC236}">
                  <a16:creationId xmlns:a16="http://schemas.microsoft.com/office/drawing/2014/main" id="{D5C33FF5-56A3-B6F6-FCB1-F5F244D315B2}"/>
                </a:ext>
              </a:extLst>
            </p:cNvPr>
            <p:cNvSpPr/>
            <p:nvPr/>
          </p:nvSpPr>
          <p:spPr>
            <a:xfrm>
              <a:off x="9325993" y="2820366"/>
              <a:ext cx="255483" cy="251341"/>
            </a:xfrm>
            <a:custGeom>
              <a:avLst/>
              <a:gdLst>
                <a:gd name="f0" fmla="val w"/>
                <a:gd name="f1" fmla="val h"/>
                <a:gd name="f2" fmla="val 0"/>
                <a:gd name="f3" fmla="val 5861"/>
                <a:gd name="f4" fmla="val 5766"/>
                <a:gd name="f5" fmla="val 3450"/>
                <a:gd name="f6" fmla="val 1859"/>
                <a:gd name="f7" fmla="val 3561"/>
                <a:gd name="f8" fmla="val 3671"/>
                <a:gd name="f9" fmla="val 1890"/>
                <a:gd name="f10" fmla="val 3750"/>
                <a:gd name="f11" fmla="val 1953"/>
                <a:gd name="f12" fmla="val 3907"/>
                <a:gd name="f13" fmla="val 2111"/>
                <a:gd name="f14" fmla="val 2395"/>
                <a:gd name="f15" fmla="val 2552"/>
                <a:gd name="f16" fmla="val 3466"/>
                <a:gd name="f17" fmla="val 2836"/>
                <a:gd name="f18" fmla="val 3119"/>
                <a:gd name="f19" fmla="val 3277"/>
                <a:gd name="f20" fmla="val 3529"/>
                <a:gd name="f21" fmla="val 3686"/>
                <a:gd name="f22" fmla="val 3765"/>
                <a:gd name="f23" fmla="val 3804"/>
                <a:gd name="f24" fmla="val 3340"/>
                <a:gd name="f25" fmla="val 3230"/>
                <a:gd name="f26" fmla="val 3151"/>
                <a:gd name="f27" fmla="val 2899"/>
                <a:gd name="f28" fmla="val 3434"/>
                <a:gd name="f29" fmla="val 2616"/>
                <a:gd name="f30" fmla="val 2537"/>
                <a:gd name="f31" fmla="val 2426"/>
                <a:gd name="f32" fmla="val 2316"/>
                <a:gd name="f33" fmla="val 2206"/>
                <a:gd name="f34" fmla="val 2096"/>
                <a:gd name="f35" fmla="val 2017"/>
                <a:gd name="f36" fmla="val 2300"/>
                <a:gd name="f37" fmla="val 2237"/>
                <a:gd name="f38" fmla="val 442"/>
                <a:gd name="f39" fmla="val 221"/>
                <a:gd name="f40" fmla="val 1"/>
                <a:gd name="f41" fmla="val 189"/>
                <a:gd name="f42" fmla="val 378"/>
                <a:gd name="f43" fmla="val 5356"/>
                <a:gd name="f44" fmla="val 5608"/>
                <a:gd name="f45" fmla="val 5419"/>
                <a:gd name="f46" fmla="val 5640"/>
                <a:gd name="f47" fmla="val 5545"/>
                <a:gd name="f48" fmla="val 158"/>
                <a:gd name="f49" fmla="*/ f0 1 5861"/>
                <a:gd name="f50" fmla="*/ f1 1 5766"/>
                <a:gd name="f51" fmla="val f2"/>
                <a:gd name="f52" fmla="val f3"/>
                <a:gd name="f53" fmla="val f4"/>
                <a:gd name="f54" fmla="+- f53 0 f51"/>
                <a:gd name="f55" fmla="+- f52 0 f51"/>
                <a:gd name="f56" fmla="*/ f55 1 5861"/>
                <a:gd name="f57" fmla="*/ f54 1 5766"/>
                <a:gd name="f58" fmla="*/ f51 1 f56"/>
                <a:gd name="f59" fmla="*/ f52 1 f56"/>
                <a:gd name="f60" fmla="*/ f51 1 f57"/>
                <a:gd name="f61" fmla="*/ f53 1 f57"/>
                <a:gd name="f62" fmla="*/ f58 f49 1"/>
                <a:gd name="f63" fmla="*/ f59 f49 1"/>
                <a:gd name="f64" fmla="*/ f61 f50 1"/>
                <a:gd name="f65" fmla="*/ f60 f50 1"/>
              </a:gdLst>
              <a:ahLst/>
              <a:cxnLst>
                <a:cxn ang="3cd4">
                  <a:pos x="hc" y="t"/>
                </a:cxn>
                <a:cxn ang="0">
                  <a:pos x="r" y="vc"/>
                </a:cxn>
                <a:cxn ang="cd4">
                  <a:pos x="hc" y="b"/>
                </a:cxn>
                <a:cxn ang="cd2">
                  <a:pos x="l" y="vc"/>
                </a:cxn>
              </a:cxnLst>
              <a:rect l="f62" t="f65" r="f63" b="f64"/>
              <a:pathLst>
                <a:path w="5861" h="5766">
                  <a:moveTo>
                    <a:pt x="f5" y="f6"/>
                  </a:moveTo>
                  <a:cubicBezTo>
                    <a:pt x="f7" y="f6"/>
                    <a:pt x="f8" y="f9"/>
                    <a:pt x="f10" y="f11"/>
                  </a:cubicBezTo>
                  <a:cubicBezTo>
                    <a:pt x="f12" y="f13"/>
                    <a:pt x="f12" y="f14"/>
                    <a:pt x="f10" y="f15"/>
                  </a:cubicBezTo>
                  <a:lnTo>
                    <a:pt x="f16" y="f17"/>
                  </a:lnTo>
                  <a:lnTo>
                    <a:pt x="f10" y="f18"/>
                  </a:lnTo>
                  <a:cubicBezTo>
                    <a:pt x="f12" y="f19"/>
                    <a:pt x="f12" y="f20"/>
                    <a:pt x="f10" y="f21"/>
                  </a:cubicBezTo>
                  <a:cubicBezTo>
                    <a:pt x="f8" y="f22"/>
                    <a:pt x="f7" y="f23"/>
                    <a:pt x="f5" y="f23"/>
                  </a:cubicBezTo>
                  <a:cubicBezTo>
                    <a:pt x="f24" y="f23"/>
                    <a:pt x="f25" y="f22"/>
                    <a:pt x="f26" y="f21"/>
                  </a:cubicBezTo>
                  <a:lnTo>
                    <a:pt x="f27" y="f28"/>
                  </a:lnTo>
                  <a:lnTo>
                    <a:pt x="f29" y="f21"/>
                  </a:lnTo>
                  <a:cubicBezTo>
                    <a:pt x="f30" y="f22"/>
                    <a:pt x="f31" y="f23"/>
                    <a:pt x="f32" y="f23"/>
                  </a:cubicBezTo>
                  <a:cubicBezTo>
                    <a:pt x="f33" y="f23"/>
                    <a:pt x="f34" y="f22"/>
                    <a:pt x="f35" y="f21"/>
                  </a:cubicBezTo>
                  <a:cubicBezTo>
                    <a:pt x="f6" y="f20"/>
                    <a:pt x="f6" y="f19"/>
                    <a:pt x="f35" y="f18"/>
                  </a:cubicBezTo>
                  <a:lnTo>
                    <a:pt x="f36" y="f17"/>
                  </a:lnTo>
                  <a:lnTo>
                    <a:pt x="f35" y="f15"/>
                  </a:lnTo>
                  <a:cubicBezTo>
                    <a:pt x="f6" y="f14"/>
                    <a:pt x="f6" y="f13"/>
                    <a:pt x="f35" y="f11"/>
                  </a:cubicBezTo>
                  <a:cubicBezTo>
                    <a:pt x="f34" y="f9"/>
                    <a:pt x="f33" y="f6"/>
                    <a:pt x="f32" y="f6"/>
                  </a:cubicBezTo>
                  <a:cubicBezTo>
                    <a:pt x="f31" y="f6"/>
                    <a:pt x="f30" y="f9"/>
                    <a:pt x="f29" y="f11"/>
                  </a:cubicBezTo>
                  <a:lnTo>
                    <a:pt x="f27" y="f37"/>
                  </a:lnTo>
                  <a:lnTo>
                    <a:pt x="f26" y="f11"/>
                  </a:lnTo>
                  <a:cubicBezTo>
                    <a:pt x="f25" y="f9"/>
                    <a:pt x="f24" y="f6"/>
                    <a:pt x="f5" y="f6"/>
                  </a:cubicBezTo>
                  <a:close/>
                  <a:moveTo>
                    <a:pt x="f38" y="f2"/>
                  </a:moveTo>
                  <a:cubicBezTo>
                    <a:pt x="f39" y="f2"/>
                    <a:pt x="f40" y="f41"/>
                    <a:pt x="f40" y="f42"/>
                  </a:cubicBezTo>
                  <a:lnTo>
                    <a:pt x="f40" y="f43"/>
                  </a:lnTo>
                  <a:cubicBezTo>
                    <a:pt x="f40" y="f44"/>
                    <a:pt x="f39" y="f4"/>
                    <a:pt x="f38" y="f4"/>
                  </a:cubicBezTo>
                  <a:lnTo>
                    <a:pt x="f45" y="f4"/>
                  </a:lnTo>
                  <a:cubicBezTo>
                    <a:pt x="f46" y="f4"/>
                    <a:pt x="f3" y="f47"/>
                    <a:pt x="f3" y="f43"/>
                  </a:cubicBezTo>
                  <a:lnTo>
                    <a:pt x="f3" y="f42"/>
                  </a:lnTo>
                  <a:cubicBezTo>
                    <a:pt x="f3" y="f48"/>
                    <a:pt x="f46" y="f2"/>
                    <a:pt x="f45" y="f2"/>
                  </a:cubicBezTo>
                  <a:close/>
                </a:path>
              </a:pathLst>
            </a:custGeom>
            <a:solidFill>
              <a:srgbClr val="3282BE"/>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AE4500"/>
                </a:solidFill>
                <a:uFillTx/>
                <a:latin typeface="Arial"/>
              </a:endParaRPr>
            </a:p>
          </p:txBody>
        </p:sp>
        <p:sp>
          <p:nvSpPr>
            <p:cNvPr id="73" name="Google Shape;5987;p67">
              <a:extLst>
                <a:ext uri="{FF2B5EF4-FFF2-40B4-BE49-F238E27FC236}">
                  <a16:creationId xmlns:a16="http://schemas.microsoft.com/office/drawing/2014/main" id="{553B29D5-81AA-B3EB-B85A-E5F4740418CC}"/>
                </a:ext>
              </a:extLst>
            </p:cNvPr>
            <p:cNvSpPr/>
            <p:nvPr/>
          </p:nvSpPr>
          <p:spPr>
            <a:xfrm>
              <a:off x="9625367" y="2518239"/>
              <a:ext cx="254093" cy="252694"/>
            </a:xfrm>
            <a:custGeom>
              <a:avLst/>
              <a:gdLst>
                <a:gd name="f0" fmla="val w"/>
                <a:gd name="f1" fmla="val h"/>
                <a:gd name="f2" fmla="val 0"/>
                <a:gd name="f3" fmla="val 5829"/>
                <a:gd name="f4" fmla="val 5797"/>
                <a:gd name="f5" fmla="val 3750"/>
                <a:gd name="f6" fmla="val 2457"/>
                <a:gd name="f7" fmla="val 3970"/>
                <a:gd name="f8" fmla="val 4128"/>
                <a:gd name="f9" fmla="val 2646"/>
                <a:gd name="f10" fmla="val 2867"/>
                <a:gd name="f11" fmla="val 4159"/>
                <a:gd name="f12" fmla="val 3151"/>
                <a:gd name="f13" fmla="val 3308"/>
                <a:gd name="f14" fmla="val 2080"/>
                <a:gd name="f15" fmla="val 1859"/>
                <a:gd name="f16" fmla="val 1702"/>
                <a:gd name="f17" fmla="val 3119"/>
                <a:gd name="f18" fmla="val 1891"/>
                <a:gd name="f19" fmla="val 442"/>
                <a:gd name="f20" fmla="val 190"/>
                <a:gd name="f21" fmla="val 1"/>
                <a:gd name="f22" fmla="val 189"/>
                <a:gd name="f23" fmla="val 441"/>
                <a:gd name="f24" fmla="val 5387"/>
                <a:gd name="f25" fmla="val 5639"/>
                <a:gd name="f26" fmla="val 5388"/>
                <a:gd name="f27" fmla="val 5640"/>
                <a:gd name="f28" fmla="val 5608"/>
                <a:gd name="f29" fmla="*/ f0 1 5829"/>
                <a:gd name="f30" fmla="*/ f1 1 5797"/>
                <a:gd name="f31" fmla="val f2"/>
                <a:gd name="f32" fmla="val f3"/>
                <a:gd name="f33" fmla="val f4"/>
                <a:gd name="f34" fmla="+- f33 0 f31"/>
                <a:gd name="f35" fmla="+- f32 0 f31"/>
                <a:gd name="f36" fmla="*/ f35 1 5829"/>
                <a:gd name="f37" fmla="*/ f34 1 5797"/>
                <a:gd name="f38" fmla="*/ f31 1 f36"/>
                <a:gd name="f39" fmla="*/ f32 1 f36"/>
                <a:gd name="f40" fmla="*/ f31 1 f37"/>
                <a:gd name="f41" fmla="*/ f33 1 f37"/>
                <a:gd name="f42" fmla="*/ f38 f29 1"/>
                <a:gd name="f43" fmla="*/ f39 f29 1"/>
                <a:gd name="f44" fmla="*/ f41 f30 1"/>
                <a:gd name="f45" fmla="*/ f40 f30 1"/>
              </a:gdLst>
              <a:ahLst/>
              <a:cxnLst>
                <a:cxn ang="3cd4">
                  <a:pos x="hc" y="t"/>
                </a:cxn>
                <a:cxn ang="0">
                  <a:pos x="r" y="vc"/>
                </a:cxn>
                <a:cxn ang="cd4">
                  <a:pos x="hc" y="b"/>
                </a:cxn>
                <a:cxn ang="cd2">
                  <a:pos x="l" y="vc"/>
                </a:cxn>
              </a:cxnLst>
              <a:rect l="f42" t="f45" r="f43" b="f44"/>
              <a:pathLst>
                <a:path w="5829" h="5797">
                  <a:moveTo>
                    <a:pt x="f5" y="f6"/>
                  </a:moveTo>
                  <a:cubicBezTo>
                    <a:pt x="f7" y="f6"/>
                    <a:pt x="f8" y="f9"/>
                    <a:pt x="f8" y="f10"/>
                  </a:cubicBezTo>
                  <a:cubicBezTo>
                    <a:pt x="f11" y="f12"/>
                    <a:pt x="f7" y="f13"/>
                    <a:pt x="f5" y="f13"/>
                  </a:cubicBezTo>
                  <a:lnTo>
                    <a:pt x="f14" y="f13"/>
                  </a:lnTo>
                  <a:cubicBezTo>
                    <a:pt x="f15" y="f13"/>
                    <a:pt x="f16" y="f17"/>
                    <a:pt x="f16" y="f10"/>
                  </a:cubicBezTo>
                  <a:cubicBezTo>
                    <a:pt x="f16" y="f9"/>
                    <a:pt x="f18" y="f6"/>
                    <a:pt x="f14" y="f6"/>
                  </a:cubicBezTo>
                  <a:close/>
                  <a:moveTo>
                    <a:pt x="f19" y="f2"/>
                  </a:moveTo>
                  <a:cubicBezTo>
                    <a:pt x="f20" y="f2"/>
                    <a:pt x="f21" y="f22"/>
                    <a:pt x="f21" y="f23"/>
                  </a:cubicBezTo>
                  <a:lnTo>
                    <a:pt x="f21" y="f24"/>
                  </a:lnTo>
                  <a:cubicBezTo>
                    <a:pt x="f21" y="f25"/>
                    <a:pt x="f20" y="f4"/>
                    <a:pt x="f19" y="f4"/>
                  </a:cubicBezTo>
                  <a:lnTo>
                    <a:pt x="f26" y="f4"/>
                  </a:lnTo>
                  <a:cubicBezTo>
                    <a:pt x="f27" y="f4"/>
                    <a:pt x="f3" y="f28"/>
                    <a:pt x="f3" y="f24"/>
                  </a:cubicBezTo>
                  <a:lnTo>
                    <a:pt x="f3" y="f23"/>
                  </a:lnTo>
                  <a:cubicBezTo>
                    <a:pt x="f3" y="f22"/>
                    <a:pt x="f27" y="f2"/>
                    <a:pt x="f26" y="f2"/>
                  </a:cubicBezTo>
                  <a:close/>
                </a:path>
              </a:pathLst>
            </a:custGeom>
            <a:solidFill>
              <a:srgbClr val="3282BE"/>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AE4500"/>
                </a:solidFill>
                <a:uFillTx/>
                <a:latin typeface="Arial"/>
              </a:endParaRPr>
            </a:p>
          </p:txBody>
        </p:sp>
        <p:sp>
          <p:nvSpPr>
            <p:cNvPr id="74" name="Google Shape;5988;p67">
              <a:extLst>
                <a:ext uri="{FF2B5EF4-FFF2-40B4-BE49-F238E27FC236}">
                  <a16:creationId xmlns:a16="http://schemas.microsoft.com/office/drawing/2014/main" id="{3F3DFA66-E92E-06EB-D07B-8D39383C0D1D}"/>
                </a:ext>
              </a:extLst>
            </p:cNvPr>
            <p:cNvSpPr/>
            <p:nvPr/>
          </p:nvSpPr>
          <p:spPr>
            <a:xfrm>
              <a:off x="9625367" y="2818967"/>
              <a:ext cx="254093" cy="252740"/>
            </a:xfrm>
            <a:custGeom>
              <a:avLst/>
              <a:gdLst>
                <a:gd name="f0" fmla="val w"/>
                <a:gd name="f1" fmla="val h"/>
                <a:gd name="f2" fmla="val 0"/>
                <a:gd name="f3" fmla="val 5829"/>
                <a:gd name="f4" fmla="val 5798"/>
                <a:gd name="f5" fmla="val 3750"/>
                <a:gd name="f6" fmla="val 1639"/>
                <a:gd name="f7" fmla="val 3970"/>
                <a:gd name="f8" fmla="val 4128"/>
                <a:gd name="f9" fmla="val 1859"/>
                <a:gd name="f10" fmla="val 2080"/>
                <a:gd name="f11" fmla="val 4159"/>
                <a:gd name="f12" fmla="val 2332"/>
                <a:gd name="f13" fmla="val 2490"/>
                <a:gd name="f14" fmla="val 1702"/>
                <a:gd name="f15" fmla="val 2269"/>
                <a:gd name="f16" fmla="val 1891"/>
                <a:gd name="f17" fmla="val 3309"/>
                <a:gd name="f18" fmla="val 3498"/>
                <a:gd name="f19" fmla="val 3687"/>
                <a:gd name="f20" fmla="val 3939"/>
                <a:gd name="f21" fmla="val 3466"/>
                <a:gd name="f22" fmla="val 442"/>
                <a:gd name="f23" fmla="val 1"/>
                <a:gd name="f24" fmla="val 190"/>
                <a:gd name="f25" fmla="val 379"/>
                <a:gd name="f26" fmla="val 5388"/>
                <a:gd name="f27" fmla="val 5640"/>
                <a:gd name="f28" fmla="val 5577"/>
                <a:gd name="f29" fmla="val 410"/>
                <a:gd name="f30" fmla="*/ f0 1 5829"/>
                <a:gd name="f31" fmla="*/ f1 1 5798"/>
                <a:gd name="f32" fmla="val f2"/>
                <a:gd name="f33" fmla="val f3"/>
                <a:gd name="f34" fmla="val f4"/>
                <a:gd name="f35" fmla="+- f34 0 f32"/>
                <a:gd name="f36" fmla="+- f33 0 f32"/>
                <a:gd name="f37" fmla="*/ f36 1 5829"/>
                <a:gd name="f38" fmla="*/ f35 1 5798"/>
                <a:gd name="f39" fmla="*/ f32 1 f37"/>
                <a:gd name="f40" fmla="*/ f33 1 f37"/>
                <a:gd name="f41" fmla="*/ f32 1 f38"/>
                <a:gd name="f42" fmla="*/ f34 1 f38"/>
                <a:gd name="f43" fmla="*/ f39 f30 1"/>
                <a:gd name="f44" fmla="*/ f40 f30 1"/>
                <a:gd name="f45" fmla="*/ f42 f31 1"/>
                <a:gd name="f46" fmla="*/ f41 f31 1"/>
              </a:gdLst>
              <a:ahLst/>
              <a:cxnLst>
                <a:cxn ang="3cd4">
                  <a:pos x="hc" y="t"/>
                </a:cxn>
                <a:cxn ang="0">
                  <a:pos x="r" y="vc"/>
                </a:cxn>
                <a:cxn ang="cd4">
                  <a:pos x="hc" y="b"/>
                </a:cxn>
                <a:cxn ang="cd2">
                  <a:pos x="l" y="vc"/>
                </a:cxn>
              </a:cxnLst>
              <a:rect l="f43" t="f46" r="f44" b="f45"/>
              <a:pathLst>
                <a:path w="5829" h="5798">
                  <a:moveTo>
                    <a:pt x="f5" y="f6"/>
                  </a:moveTo>
                  <a:cubicBezTo>
                    <a:pt x="f7" y="f6"/>
                    <a:pt x="f8" y="f9"/>
                    <a:pt x="f8" y="f10"/>
                  </a:cubicBezTo>
                  <a:cubicBezTo>
                    <a:pt x="f11" y="f12"/>
                    <a:pt x="f7" y="f13"/>
                    <a:pt x="f5" y="f13"/>
                  </a:cubicBezTo>
                  <a:lnTo>
                    <a:pt x="f10" y="f13"/>
                  </a:lnTo>
                  <a:cubicBezTo>
                    <a:pt x="f9" y="f13"/>
                    <a:pt x="f14" y="f15"/>
                    <a:pt x="f14" y="f10"/>
                  </a:cubicBezTo>
                  <a:cubicBezTo>
                    <a:pt x="f14" y="f9"/>
                    <a:pt x="f16" y="f6"/>
                    <a:pt x="f10" y="f6"/>
                  </a:cubicBezTo>
                  <a:close/>
                  <a:moveTo>
                    <a:pt x="f5" y="f17"/>
                  </a:moveTo>
                  <a:cubicBezTo>
                    <a:pt x="f7" y="f17"/>
                    <a:pt x="f8" y="f18"/>
                    <a:pt x="f8" y="f19"/>
                  </a:cubicBezTo>
                  <a:cubicBezTo>
                    <a:pt x="f11" y="f7"/>
                    <a:pt x="f7" y="f8"/>
                    <a:pt x="f5" y="f8"/>
                  </a:cubicBezTo>
                  <a:lnTo>
                    <a:pt x="f10" y="f8"/>
                  </a:lnTo>
                  <a:cubicBezTo>
                    <a:pt x="f9" y="f8"/>
                    <a:pt x="f14" y="f20"/>
                    <a:pt x="f14" y="f19"/>
                  </a:cubicBezTo>
                  <a:cubicBezTo>
                    <a:pt x="f14" y="f21"/>
                    <a:pt x="f16" y="f17"/>
                    <a:pt x="f10" y="f17"/>
                  </a:cubicBezTo>
                  <a:close/>
                  <a:moveTo>
                    <a:pt x="f22" y="f23"/>
                  </a:moveTo>
                  <a:cubicBezTo>
                    <a:pt x="f24" y="f23"/>
                    <a:pt x="f23" y="f24"/>
                    <a:pt x="f23" y="f25"/>
                  </a:cubicBezTo>
                  <a:lnTo>
                    <a:pt x="f23" y="f26"/>
                  </a:lnTo>
                  <a:cubicBezTo>
                    <a:pt x="f23" y="f27"/>
                    <a:pt x="f24" y="f4"/>
                    <a:pt x="f22" y="f4"/>
                  </a:cubicBezTo>
                  <a:lnTo>
                    <a:pt x="f26" y="f4"/>
                  </a:lnTo>
                  <a:cubicBezTo>
                    <a:pt x="f27" y="f4"/>
                    <a:pt x="f3" y="f28"/>
                    <a:pt x="f3" y="f26"/>
                  </a:cubicBezTo>
                  <a:lnTo>
                    <a:pt x="f3" y="f29"/>
                  </a:lnTo>
                  <a:cubicBezTo>
                    <a:pt x="f3" y="f24"/>
                    <a:pt x="f27" y="f23"/>
                    <a:pt x="f26" y="f23"/>
                  </a:cubicBezTo>
                  <a:close/>
                </a:path>
              </a:pathLst>
            </a:custGeom>
            <a:solidFill>
              <a:srgbClr val="3282BE"/>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AE4500"/>
                </a:solidFill>
                <a:uFillTx/>
                <a:latin typeface="Arial"/>
              </a:endParaRPr>
            </a:p>
          </p:txBody>
        </p:sp>
      </p:grpSp>
      <p:grpSp>
        <p:nvGrpSpPr>
          <p:cNvPr id="75" name="Google Shape;6002;p67">
            <a:extLst>
              <a:ext uri="{FF2B5EF4-FFF2-40B4-BE49-F238E27FC236}">
                <a16:creationId xmlns:a16="http://schemas.microsoft.com/office/drawing/2014/main" id="{A5A88738-6769-940F-6B48-9923AF971584}"/>
              </a:ext>
            </a:extLst>
          </p:cNvPr>
          <p:cNvGrpSpPr/>
          <p:nvPr/>
        </p:nvGrpSpPr>
        <p:grpSpPr>
          <a:xfrm>
            <a:off x="6093086" y="2522326"/>
            <a:ext cx="640957" cy="553468"/>
            <a:chOff x="6093086" y="2522326"/>
            <a:chExt cx="640957" cy="553468"/>
          </a:xfrm>
        </p:grpSpPr>
        <p:sp>
          <p:nvSpPr>
            <p:cNvPr id="76" name="Google Shape;6003;p67">
              <a:extLst>
                <a:ext uri="{FF2B5EF4-FFF2-40B4-BE49-F238E27FC236}">
                  <a16:creationId xmlns:a16="http://schemas.microsoft.com/office/drawing/2014/main" id="{78ECBE9F-C9F7-AF82-FB7F-EDF4098316C1}"/>
                </a:ext>
              </a:extLst>
            </p:cNvPr>
            <p:cNvSpPr/>
            <p:nvPr/>
          </p:nvSpPr>
          <p:spPr>
            <a:xfrm>
              <a:off x="6093086" y="2559378"/>
              <a:ext cx="640957" cy="516416"/>
            </a:xfrm>
            <a:custGeom>
              <a:avLst/>
              <a:gdLst>
                <a:gd name="f0" fmla="val w"/>
                <a:gd name="f1" fmla="val h"/>
                <a:gd name="f2" fmla="val 0"/>
                <a:gd name="f3" fmla="val 14704"/>
                <a:gd name="f4" fmla="val 11847"/>
                <a:gd name="f5" fmla="val 7370"/>
                <a:gd name="f6" fmla="val 797"/>
                <a:gd name="f7" fmla="val 8536"/>
                <a:gd name="f8" fmla="val 9694"/>
                <a:gd name="f9" fmla="val 1246"/>
                <a:gd name="f10" fmla="val 10576"/>
                <a:gd name="f11" fmla="val 2143"/>
                <a:gd name="f12" fmla="val 12340"/>
                <a:gd name="f13" fmla="val 3908"/>
                <a:gd name="f14" fmla="val 6775"/>
                <a:gd name="f15" fmla="val 8539"/>
                <a:gd name="f16" fmla="val 9757"/>
                <a:gd name="f17" fmla="val 9390"/>
                <a:gd name="f18" fmla="val 8623"/>
                <a:gd name="f19" fmla="val 9894"/>
                <a:gd name="f20" fmla="val 7363"/>
                <a:gd name="f21" fmla="val 6102"/>
                <a:gd name="f22" fmla="val 4937"/>
                <a:gd name="f23" fmla="val 9358"/>
                <a:gd name="f24" fmla="val 4118"/>
                <a:gd name="f25" fmla="val 2353"/>
                <a:gd name="f26" fmla="val 5031"/>
                <a:gd name="f27" fmla="val 6205"/>
                <a:gd name="f28" fmla="val 7326"/>
                <a:gd name="f29" fmla="val 1"/>
                <a:gd name="f30" fmla="val 2091"/>
                <a:gd name="f31" fmla="val 6750"/>
                <a:gd name="f32" fmla="val 4275"/>
                <a:gd name="f33" fmla="val 9768"/>
                <a:gd name="f34" fmla="val 3424"/>
                <a:gd name="f35" fmla="val 11280"/>
                <a:gd name="f36" fmla="val 3298"/>
                <a:gd name="f37" fmla="val 11532"/>
                <a:gd name="f38" fmla="val 3487"/>
                <a:gd name="f39" fmla="val 3771"/>
                <a:gd name="f40" fmla="val 3929"/>
                <a:gd name="f41" fmla="val 4086"/>
                <a:gd name="f42" fmla="val 11784"/>
                <a:gd name="f43" fmla="val 11626"/>
                <a:gd name="f44" fmla="val 5000"/>
                <a:gd name="f45" fmla="val 10209"/>
                <a:gd name="f46" fmla="val 5740"/>
                <a:gd name="f47" fmla="val 10571"/>
                <a:gd name="f48" fmla="val 6543"/>
                <a:gd name="f49" fmla="val 10752"/>
                <a:gd name="f50" fmla="val 7351"/>
                <a:gd name="f51" fmla="val 8158"/>
                <a:gd name="f52" fmla="val 8969"/>
                <a:gd name="f53" fmla="val 9725"/>
                <a:gd name="f54" fmla="val 10671"/>
                <a:gd name="f55" fmla="val 10828"/>
                <a:gd name="f56" fmla="val 10923"/>
                <a:gd name="f57" fmla="val 11238"/>
                <a:gd name="f58" fmla="val 11458"/>
                <a:gd name="f59" fmla="val 11301"/>
                <a:gd name="f60" fmla="val 10419"/>
                <a:gd name="f61" fmla="val 14703"/>
                <a:gd name="f62" fmla="val 12592"/>
                <a:gd name="f63" fmla="val 7350"/>
                <a:gd name="f64" fmla="val 7338"/>
                <a:gd name="f65" fmla="*/ f0 1 14704"/>
                <a:gd name="f66" fmla="*/ f1 1 11847"/>
                <a:gd name="f67" fmla="val f2"/>
                <a:gd name="f68" fmla="val f3"/>
                <a:gd name="f69" fmla="val f4"/>
                <a:gd name="f70" fmla="+- f69 0 f67"/>
                <a:gd name="f71" fmla="+- f68 0 f67"/>
                <a:gd name="f72" fmla="*/ f71 1 14704"/>
                <a:gd name="f73" fmla="*/ f70 1 11847"/>
                <a:gd name="f74" fmla="*/ f67 1 f72"/>
                <a:gd name="f75" fmla="*/ f68 1 f72"/>
                <a:gd name="f76" fmla="*/ f67 1 f73"/>
                <a:gd name="f77" fmla="*/ f69 1 f73"/>
                <a:gd name="f78" fmla="*/ f74 f65 1"/>
                <a:gd name="f79" fmla="*/ f75 f65 1"/>
                <a:gd name="f80" fmla="*/ f77 f66 1"/>
                <a:gd name="f81" fmla="*/ f76 f66 1"/>
              </a:gdLst>
              <a:ahLst/>
              <a:cxnLst>
                <a:cxn ang="3cd4">
                  <a:pos x="hc" y="t"/>
                </a:cxn>
                <a:cxn ang="0">
                  <a:pos x="r" y="vc"/>
                </a:cxn>
                <a:cxn ang="cd4">
                  <a:pos x="hc" y="b"/>
                </a:cxn>
                <a:cxn ang="cd2">
                  <a:pos x="l" y="vc"/>
                </a:cxn>
              </a:cxnLst>
              <a:rect l="f78" t="f81" r="f79" b="f80"/>
              <a:pathLst>
                <a:path w="14704" h="11847">
                  <a:moveTo>
                    <a:pt x="f5" y="f6"/>
                  </a:moveTo>
                  <a:cubicBezTo>
                    <a:pt x="f7" y="f6"/>
                    <a:pt x="f8" y="f9"/>
                    <a:pt x="f10" y="f11"/>
                  </a:cubicBezTo>
                  <a:cubicBezTo>
                    <a:pt x="f12" y="f13"/>
                    <a:pt x="f12" y="f14"/>
                    <a:pt x="f10" y="f15"/>
                  </a:cubicBezTo>
                  <a:cubicBezTo>
                    <a:pt x="f16" y="f17"/>
                    <a:pt x="f18" y="f19"/>
                    <a:pt x="f20" y="f19"/>
                  </a:cubicBezTo>
                  <a:cubicBezTo>
                    <a:pt x="f21" y="f19"/>
                    <a:pt x="f22" y="f23"/>
                    <a:pt x="f24" y="f15"/>
                  </a:cubicBezTo>
                  <a:cubicBezTo>
                    <a:pt x="f25" y="f14"/>
                    <a:pt x="f25" y="f13"/>
                    <a:pt x="f24" y="f11"/>
                  </a:cubicBezTo>
                  <a:cubicBezTo>
                    <a:pt x="f26" y="f9"/>
                    <a:pt x="f27" y="f6"/>
                    <a:pt x="f5" y="f6"/>
                  </a:cubicBezTo>
                  <a:close/>
                  <a:moveTo>
                    <a:pt x="f28" y="f29"/>
                  </a:moveTo>
                  <a:cubicBezTo>
                    <a:pt x="f30" y="f29"/>
                    <a:pt x="f2" y="f31"/>
                    <a:pt x="f32" y="f33"/>
                  </a:cubicBezTo>
                  <a:lnTo>
                    <a:pt x="f34" y="f35"/>
                  </a:lnTo>
                  <a:cubicBezTo>
                    <a:pt x="f36" y="f37"/>
                    <a:pt x="f38" y="f4"/>
                    <a:pt x="f39" y="f4"/>
                  </a:cubicBezTo>
                  <a:cubicBezTo>
                    <a:pt x="f40" y="f4"/>
                    <a:pt x="f41" y="f42"/>
                    <a:pt x="f24" y="f43"/>
                  </a:cubicBezTo>
                  <a:lnTo>
                    <a:pt x="f44" y="f45"/>
                  </a:lnTo>
                  <a:cubicBezTo>
                    <a:pt x="f46" y="f47"/>
                    <a:pt x="f48" y="f49"/>
                    <a:pt x="f50" y="f49"/>
                  </a:cubicBezTo>
                  <a:cubicBezTo>
                    <a:pt x="f51" y="f49"/>
                    <a:pt x="f52" y="f47"/>
                    <a:pt x="f53" y="f45"/>
                  </a:cubicBezTo>
                  <a:lnTo>
                    <a:pt x="f10" y="f43"/>
                  </a:lnTo>
                  <a:cubicBezTo>
                    <a:pt x="f54" y="f42"/>
                    <a:pt x="f55" y="f4"/>
                    <a:pt x="f56" y="f4"/>
                  </a:cubicBezTo>
                  <a:cubicBezTo>
                    <a:pt x="f57" y="f4"/>
                    <a:pt x="f58" y="f37"/>
                    <a:pt x="f59" y="f35"/>
                  </a:cubicBezTo>
                  <a:lnTo>
                    <a:pt x="f60" y="f33"/>
                  </a:lnTo>
                  <a:cubicBezTo>
                    <a:pt x="f61" y="f14"/>
                    <a:pt x="f62" y="f29"/>
                    <a:pt x="f20" y="f29"/>
                  </a:cubicBezTo>
                  <a:cubicBezTo>
                    <a:pt x="f63" y="f29"/>
                    <a:pt x="f64" y="f29"/>
                    <a:pt x="f28" y="f29"/>
                  </a:cubicBezTo>
                  <a:close/>
                </a:path>
              </a:pathLst>
            </a:custGeom>
            <a:solidFill>
              <a:srgbClr val="3282BE"/>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AE4500"/>
                </a:solidFill>
                <a:uFillTx/>
                <a:latin typeface="Arial"/>
              </a:endParaRPr>
            </a:p>
          </p:txBody>
        </p:sp>
        <p:sp>
          <p:nvSpPr>
            <p:cNvPr id="77" name="Google Shape;6004;p67">
              <a:extLst>
                <a:ext uri="{FF2B5EF4-FFF2-40B4-BE49-F238E27FC236}">
                  <a16:creationId xmlns:a16="http://schemas.microsoft.com/office/drawing/2014/main" id="{9FB9EBFA-B4CD-98E4-73CC-9AFD9FE156DE}"/>
                </a:ext>
              </a:extLst>
            </p:cNvPr>
            <p:cNvSpPr/>
            <p:nvPr/>
          </p:nvSpPr>
          <p:spPr>
            <a:xfrm>
              <a:off x="6497781" y="2522326"/>
              <a:ext cx="185431" cy="185431"/>
            </a:xfrm>
            <a:custGeom>
              <a:avLst/>
              <a:gdLst>
                <a:gd name="f0" fmla="val w"/>
                <a:gd name="f1" fmla="val h"/>
                <a:gd name="f2" fmla="val 0"/>
                <a:gd name="f3" fmla="val 4254"/>
                <a:gd name="f4" fmla="val 1355"/>
                <a:gd name="f5" fmla="val 882"/>
                <a:gd name="f6" fmla="val 410"/>
                <a:gd name="f7" fmla="val 95"/>
                <a:gd name="f8" fmla="val 315"/>
                <a:gd name="f9" fmla="val 1891"/>
                <a:gd name="f10" fmla="val 946"/>
                <a:gd name="f11" fmla="val 3340"/>
                <a:gd name="f12" fmla="val 2395"/>
                <a:gd name="f13" fmla="val 3938"/>
                <a:gd name="f14" fmla="val 4128"/>
                <a:gd name="f15" fmla="val 3844"/>
                <a:gd name="f16" fmla="val 3371"/>
                <a:gd name="f17" fmla="val 2899"/>
                <a:gd name="f18" fmla="val 1292"/>
                <a:gd name="f19" fmla="val 2962"/>
                <a:gd name="f20" fmla="*/ f0 1 4254"/>
                <a:gd name="f21" fmla="*/ f1 1 4254"/>
                <a:gd name="f22" fmla="val f2"/>
                <a:gd name="f23" fmla="val f3"/>
                <a:gd name="f24" fmla="+- f23 0 f22"/>
                <a:gd name="f25" fmla="*/ f24 1 4254"/>
                <a:gd name="f26" fmla="*/ f22 1 f25"/>
                <a:gd name="f27" fmla="*/ f23 1 f25"/>
                <a:gd name="f28" fmla="*/ f26 f20 1"/>
                <a:gd name="f29" fmla="*/ f27 f20 1"/>
                <a:gd name="f30" fmla="*/ f27 f21 1"/>
                <a:gd name="f31" fmla="*/ f26 f21 1"/>
              </a:gdLst>
              <a:ahLst/>
              <a:cxnLst>
                <a:cxn ang="3cd4">
                  <a:pos x="hc" y="t"/>
                </a:cxn>
                <a:cxn ang="0">
                  <a:pos x="r" y="vc"/>
                </a:cxn>
                <a:cxn ang="cd4">
                  <a:pos x="hc" y="b"/>
                </a:cxn>
                <a:cxn ang="cd2">
                  <a:pos x="l" y="vc"/>
                </a:cxn>
              </a:cxnLst>
              <a:rect l="f28" t="f31" r="f29" b="f30"/>
              <a:pathLst>
                <a:path w="4254" h="4254">
                  <a:moveTo>
                    <a:pt x="f4" y="f2"/>
                  </a:moveTo>
                  <a:cubicBezTo>
                    <a:pt x="f5" y="f2"/>
                    <a:pt x="f6" y="f7"/>
                    <a:pt x="f2" y="f8"/>
                  </a:cubicBezTo>
                  <a:cubicBezTo>
                    <a:pt x="f9" y="f10"/>
                    <a:pt x="f11" y="f12"/>
                    <a:pt x="f13" y="f3"/>
                  </a:cubicBezTo>
                  <a:cubicBezTo>
                    <a:pt x="f14" y="f15"/>
                    <a:pt x="f3" y="f16"/>
                    <a:pt x="f3" y="f17"/>
                  </a:cubicBezTo>
                  <a:cubicBezTo>
                    <a:pt x="f3" y="f18"/>
                    <a:pt x="f19" y="f2"/>
                    <a:pt x="f4" y="f2"/>
                  </a:cubicBezTo>
                  <a:close/>
                </a:path>
              </a:pathLst>
            </a:custGeom>
            <a:solidFill>
              <a:srgbClr val="3282BE"/>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AE4500"/>
                </a:solidFill>
                <a:uFillTx/>
                <a:latin typeface="Arial"/>
              </a:endParaRPr>
            </a:p>
          </p:txBody>
        </p:sp>
        <p:sp>
          <p:nvSpPr>
            <p:cNvPr id="78" name="Google Shape;6005;p67">
              <a:extLst>
                <a:ext uri="{FF2B5EF4-FFF2-40B4-BE49-F238E27FC236}">
                  <a16:creationId xmlns:a16="http://schemas.microsoft.com/office/drawing/2014/main" id="{440CFDE2-79CE-9545-E16F-53BCFCC603F8}"/>
                </a:ext>
              </a:extLst>
            </p:cNvPr>
            <p:cNvSpPr/>
            <p:nvPr/>
          </p:nvSpPr>
          <p:spPr>
            <a:xfrm>
              <a:off x="6142079" y="2523679"/>
              <a:ext cx="185431" cy="185476"/>
            </a:xfrm>
            <a:custGeom>
              <a:avLst/>
              <a:gdLst>
                <a:gd name="f0" fmla="val w"/>
                <a:gd name="f1" fmla="val h"/>
                <a:gd name="f2" fmla="val 0"/>
                <a:gd name="f3" fmla="val 4254"/>
                <a:gd name="f4" fmla="val 4255"/>
                <a:gd name="f5" fmla="val 2931"/>
                <a:gd name="f6" fmla="val 1"/>
                <a:gd name="f7" fmla="val 1292"/>
                <a:gd name="f8" fmla="val 1293"/>
                <a:gd name="f9" fmla="val 2899"/>
                <a:gd name="f10" fmla="val 3372"/>
                <a:gd name="f11" fmla="val 127"/>
                <a:gd name="f12" fmla="val 3845"/>
                <a:gd name="f13" fmla="val 316"/>
                <a:gd name="f14" fmla="val 977"/>
                <a:gd name="f15" fmla="val 2364"/>
                <a:gd name="f16" fmla="val 2426"/>
                <a:gd name="f17" fmla="val 915"/>
                <a:gd name="f18" fmla="val 3876"/>
                <a:gd name="f19" fmla="val 3403"/>
                <a:gd name="f20" fmla="*/ f0 1 4254"/>
                <a:gd name="f21" fmla="*/ f1 1 4255"/>
                <a:gd name="f22" fmla="val f2"/>
                <a:gd name="f23" fmla="val f3"/>
                <a:gd name="f24" fmla="val f4"/>
                <a:gd name="f25" fmla="+- f24 0 f22"/>
                <a:gd name="f26" fmla="+- f23 0 f22"/>
                <a:gd name="f27" fmla="*/ f26 1 4254"/>
                <a:gd name="f28" fmla="*/ f25 1 4255"/>
                <a:gd name="f29" fmla="*/ f22 1 f27"/>
                <a:gd name="f30" fmla="*/ f23 1 f27"/>
                <a:gd name="f31" fmla="*/ f22 1 f28"/>
                <a:gd name="f32" fmla="*/ f24 1 f28"/>
                <a:gd name="f33" fmla="*/ f29 f20 1"/>
                <a:gd name="f34" fmla="*/ f30 f20 1"/>
                <a:gd name="f35" fmla="*/ f32 f21 1"/>
                <a:gd name="f36" fmla="*/ f31 f21 1"/>
              </a:gdLst>
              <a:ahLst/>
              <a:cxnLst>
                <a:cxn ang="3cd4">
                  <a:pos x="hc" y="t"/>
                </a:cxn>
                <a:cxn ang="0">
                  <a:pos x="r" y="vc"/>
                </a:cxn>
                <a:cxn ang="cd4">
                  <a:pos x="hc" y="b"/>
                </a:cxn>
                <a:cxn ang="cd2">
                  <a:pos x="l" y="vc"/>
                </a:cxn>
              </a:cxnLst>
              <a:rect l="f33" t="f36" r="f34" b="f35"/>
              <a:pathLst>
                <a:path w="4254" h="4255">
                  <a:moveTo>
                    <a:pt x="f5" y="f6"/>
                  </a:moveTo>
                  <a:cubicBezTo>
                    <a:pt x="f7" y="f6"/>
                    <a:pt x="f6" y="f8"/>
                    <a:pt x="f6" y="f9"/>
                  </a:cubicBezTo>
                  <a:cubicBezTo>
                    <a:pt x="f6" y="f10"/>
                    <a:pt x="f11" y="f12"/>
                    <a:pt x="f13" y="f3"/>
                  </a:cubicBezTo>
                  <a:cubicBezTo>
                    <a:pt x="f14" y="f15"/>
                    <a:pt x="f16" y="f17"/>
                    <a:pt x="f3" y="f13"/>
                  </a:cubicBezTo>
                  <a:cubicBezTo>
                    <a:pt x="f18" y="f11"/>
                    <a:pt x="f19" y="f6"/>
                    <a:pt x="f5" y="f6"/>
                  </a:cubicBezTo>
                  <a:close/>
                </a:path>
              </a:pathLst>
            </a:custGeom>
            <a:solidFill>
              <a:srgbClr val="3282BE"/>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AE4500"/>
                </a:solidFill>
                <a:uFillTx/>
                <a:latin typeface="Arial"/>
              </a:endParaRPr>
            </a:p>
          </p:txBody>
        </p:sp>
        <p:sp>
          <p:nvSpPr>
            <p:cNvPr id="79" name="Google Shape;6006;p67">
              <a:extLst>
                <a:ext uri="{FF2B5EF4-FFF2-40B4-BE49-F238E27FC236}">
                  <a16:creationId xmlns:a16="http://schemas.microsoft.com/office/drawing/2014/main" id="{C7243148-D35D-4FC4-F564-4AEDAD1CB94E}"/>
                </a:ext>
              </a:extLst>
            </p:cNvPr>
            <p:cNvSpPr/>
            <p:nvPr/>
          </p:nvSpPr>
          <p:spPr>
            <a:xfrm>
              <a:off x="6250573" y="2629430"/>
              <a:ext cx="324136" cy="325535"/>
            </a:xfrm>
            <a:custGeom>
              <a:avLst/>
              <a:gdLst>
                <a:gd name="f0" fmla="val w"/>
                <a:gd name="f1" fmla="val h"/>
                <a:gd name="f2" fmla="val 0"/>
                <a:gd name="f3" fmla="val 7436"/>
                <a:gd name="f4" fmla="val 7468"/>
                <a:gd name="f5" fmla="val 3781"/>
                <a:gd name="f6" fmla="val 1671"/>
                <a:gd name="f7" fmla="val 4033"/>
                <a:gd name="f8" fmla="val 4191"/>
                <a:gd name="f9" fmla="val 1860"/>
                <a:gd name="f10" fmla="val 2112"/>
                <a:gd name="f11" fmla="val 3340"/>
                <a:gd name="f12" fmla="val 5388"/>
                <a:gd name="f13" fmla="val 5640"/>
                <a:gd name="f14" fmla="val 5829"/>
                <a:gd name="f15" fmla="val 3529"/>
                <a:gd name="f16" fmla="val 3750"/>
                <a:gd name="f17" fmla="val 4002"/>
                <a:gd name="f18" fmla="val 4128"/>
                <a:gd name="f19" fmla="val 3498"/>
                <a:gd name="f20" fmla="val 3308"/>
                <a:gd name="f21" fmla="val 3939"/>
                <a:gd name="f22" fmla="val 1"/>
                <a:gd name="f23" fmla="val 1702"/>
                <a:gd name="f24" fmla="val 32"/>
                <a:gd name="f25" fmla="val 5798"/>
                <a:gd name="f26" fmla="val 7467"/>
                <a:gd name="f27" fmla="val 5797"/>
                <a:gd name="f28" fmla="val 64"/>
                <a:gd name="f29" fmla="*/ f0 1 7436"/>
                <a:gd name="f30" fmla="*/ f1 1 7468"/>
                <a:gd name="f31" fmla="val f2"/>
                <a:gd name="f32" fmla="val f3"/>
                <a:gd name="f33" fmla="val f4"/>
                <a:gd name="f34" fmla="+- f33 0 f31"/>
                <a:gd name="f35" fmla="+- f32 0 f31"/>
                <a:gd name="f36" fmla="*/ f35 1 7436"/>
                <a:gd name="f37" fmla="*/ f34 1 7468"/>
                <a:gd name="f38" fmla="*/ f31 1 f36"/>
                <a:gd name="f39" fmla="*/ f32 1 f36"/>
                <a:gd name="f40" fmla="*/ f31 1 f37"/>
                <a:gd name="f41" fmla="*/ f33 1 f37"/>
                <a:gd name="f42" fmla="*/ f38 f29 1"/>
                <a:gd name="f43" fmla="*/ f39 f29 1"/>
                <a:gd name="f44" fmla="*/ f41 f30 1"/>
                <a:gd name="f45" fmla="*/ f40 f30 1"/>
              </a:gdLst>
              <a:ahLst/>
              <a:cxnLst>
                <a:cxn ang="3cd4">
                  <a:pos x="hc" y="t"/>
                </a:cxn>
                <a:cxn ang="0">
                  <a:pos x="r" y="vc"/>
                </a:cxn>
                <a:cxn ang="cd4">
                  <a:pos x="hc" y="b"/>
                </a:cxn>
                <a:cxn ang="cd2">
                  <a:pos x="l" y="vc"/>
                </a:cxn>
              </a:cxnLst>
              <a:rect l="f42" t="f45" r="f43" b="f44"/>
              <a:pathLst>
                <a:path w="7436" h="7468">
                  <a:moveTo>
                    <a:pt x="f5" y="f6"/>
                  </a:moveTo>
                  <a:cubicBezTo>
                    <a:pt x="f7" y="f6"/>
                    <a:pt x="f8" y="f9"/>
                    <a:pt x="f8" y="f10"/>
                  </a:cubicBezTo>
                  <a:lnTo>
                    <a:pt x="f8" y="f11"/>
                  </a:lnTo>
                  <a:lnTo>
                    <a:pt x="f12" y="f11"/>
                  </a:lnTo>
                  <a:cubicBezTo>
                    <a:pt x="f13" y="f11"/>
                    <a:pt x="f14" y="f15"/>
                    <a:pt x="f14" y="f16"/>
                  </a:cubicBezTo>
                  <a:cubicBezTo>
                    <a:pt x="f14" y="f17"/>
                    <a:pt x="f13" y="f18"/>
                    <a:pt x="f12" y="f18"/>
                  </a:cubicBezTo>
                  <a:lnTo>
                    <a:pt x="f16" y="f18"/>
                  </a:lnTo>
                  <a:cubicBezTo>
                    <a:pt x="f19" y="f18"/>
                    <a:pt x="f20" y="f21"/>
                    <a:pt x="f20" y="f16"/>
                  </a:cubicBezTo>
                  <a:lnTo>
                    <a:pt x="f20" y="f10"/>
                  </a:lnTo>
                  <a:lnTo>
                    <a:pt x="f11" y="f10"/>
                  </a:lnTo>
                  <a:cubicBezTo>
                    <a:pt x="f11" y="f9"/>
                    <a:pt x="f15" y="f6"/>
                    <a:pt x="f5" y="f6"/>
                  </a:cubicBezTo>
                  <a:close/>
                  <a:moveTo>
                    <a:pt x="f16" y="f22"/>
                  </a:moveTo>
                  <a:cubicBezTo>
                    <a:pt x="f23" y="f22"/>
                    <a:pt x="f24" y="f6"/>
                    <a:pt x="f2" y="f16"/>
                  </a:cubicBezTo>
                  <a:cubicBezTo>
                    <a:pt x="f24" y="f25"/>
                    <a:pt x="f23" y="f26"/>
                    <a:pt x="f16" y="f26"/>
                  </a:cubicBezTo>
                  <a:cubicBezTo>
                    <a:pt x="f27" y="f26"/>
                    <a:pt x="f3" y="f25"/>
                    <a:pt x="f3" y="f16"/>
                  </a:cubicBezTo>
                  <a:cubicBezTo>
                    <a:pt x="f3" y="f23"/>
                    <a:pt x="f27" y="f28"/>
                    <a:pt x="f16" y="f22"/>
                  </a:cubicBezTo>
                  <a:close/>
                </a:path>
              </a:pathLst>
            </a:custGeom>
            <a:solidFill>
              <a:srgbClr val="3282BE"/>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AE4500"/>
                </a:solidFill>
                <a:uFillTx/>
                <a:latin typeface="Arial"/>
              </a:endParaRPr>
            </a:p>
          </p:txBody>
        </p:sp>
      </p:grpSp>
      <p:grpSp>
        <p:nvGrpSpPr>
          <p:cNvPr id="80" name="Google Shape;6011;p67">
            <a:extLst>
              <a:ext uri="{FF2B5EF4-FFF2-40B4-BE49-F238E27FC236}">
                <a16:creationId xmlns:a16="http://schemas.microsoft.com/office/drawing/2014/main" id="{FB9BB295-979C-ECBC-1C1C-5668CE7C3578}"/>
              </a:ext>
            </a:extLst>
          </p:cNvPr>
          <p:cNvGrpSpPr/>
          <p:nvPr/>
        </p:nvGrpSpPr>
        <p:grpSpPr>
          <a:xfrm>
            <a:off x="10113538" y="2490020"/>
            <a:ext cx="562483" cy="552635"/>
            <a:chOff x="10113538" y="2490020"/>
            <a:chExt cx="562483" cy="552635"/>
          </a:xfrm>
        </p:grpSpPr>
        <p:sp>
          <p:nvSpPr>
            <p:cNvPr id="81" name="Google Shape;6012;p67">
              <a:extLst>
                <a:ext uri="{FF2B5EF4-FFF2-40B4-BE49-F238E27FC236}">
                  <a16:creationId xmlns:a16="http://schemas.microsoft.com/office/drawing/2014/main" id="{1D48FCFE-F710-EDD9-7AC6-DFAF465EB56D}"/>
                </a:ext>
              </a:extLst>
            </p:cNvPr>
            <p:cNvSpPr/>
            <p:nvPr/>
          </p:nvSpPr>
          <p:spPr>
            <a:xfrm>
              <a:off x="10180838" y="2551130"/>
              <a:ext cx="146989" cy="146989"/>
            </a:xfrm>
            <a:custGeom>
              <a:avLst/>
              <a:gdLst>
                <a:gd name="f0" fmla="val w"/>
                <a:gd name="f1" fmla="val h"/>
                <a:gd name="f2" fmla="val 0"/>
                <a:gd name="f3" fmla="val 3372"/>
                <a:gd name="f4" fmla="val 2710"/>
                <a:gd name="f5" fmla="val 1"/>
                <a:gd name="f6" fmla="val 694"/>
                <a:gd name="f7" fmla="val 3371"/>
                <a:gd name="f8" fmla="val 662"/>
                <a:gd name="f9" fmla="*/ f0 1 3372"/>
                <a:gd name="f10" fmla="*/ f1 1 3372"/>
                <a:gd name="f11" fmla="val f2"/>
                <a:gd name="f12" fmla="val f3"/>
                <a:gd name="f13" fmla="+- f12 0 f11"/>
                <a:gd name="f14" fmla="*/ f13 1 3372"/>
                <a:gd name="f15" fmla="*/ f11 1 f14"/>
                <a:gd name="f16" fmla="*/ f12 1 f14"/>
                <a:gd name="f17" fmla="*/ f15 f9 1"/>
                <a:gd name="f18" fmla="*/ f16 f9 1"/>
                <a:gd name="f19" fmla="*/ f16 f10 1"/>
                <a:gd name="f20" fmla="*/ f15 f10 1"/>
              </a:gdLst>
              <a:ahLst/>
              <a:cxnLst>
                <a:cxn ang="3cd4">
                  <a:pos x="hc" y="t"/>
                </a:cxn>
                <a:cxn ang="0">
                  <a:pos x="r" y="vc"/>
                </a:cxn>
                <a:cxn ang="cd4">
                  <a:pos x="hc" y="b"/>
                </a:cxn>
                <a:cxn ang="cd2">
                  <a:pos x="l" y="vc"/>
                </a:cxn>
              </a:cxnLst>
              <a:rect l="f17" t="f20" r="f18" b="f19"/>
              <a:pathLst>
                <a:path w="3372" h="3372">
                  <a:moveTo>
                    <a:pt x="f4" y="f2"/>
                  </a:moveTo>
                  <a:lnTo>
                    <a:pt x="f5" y="f4"/>
                  </a:lnTo>
                  <a:lnTo>
                    <a:pt x="f6" y="f7"/>
                  </a:lnTo>
                  <a:lnTo>
                    <a:pt x="f3" y="f8"/>
                  </a:lnTo>
                  <a:lnTo>
                    <a:pt x="f4" y="f2"/>
                  </a:lnTo>
                  <a:close/>
                </a:path>
              </a:pathLst>
            </a:custGeom>
            <a:solidFill>
              <a:srgbClr val="3282BE"/>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AE4500"/>
                </a:solidFill>
                <a:uFillTx/>
                <a:latin typeface="Arial"/>
              </a:endParaRPr>
            </a:p>
          </p:txBody>
        </p:sp>
        <p:sp>
          <p:nvSpPr>
            <p:cNvPr id="82" name="Google Shape;6013;p67">
              <a:extLst>
                <a:ext uri="{FF2B5EF4-FFF2-40B4-BE49-F238E27FC236}">
                  <a16:creationId xmlns:a16="http://schemas.microsoft.com/office/drawing/2014/main" id="{26FF51C2-116B-F307-6365-66D31DD5736F}"/>
                </a:ext>
              </a:extLst>
            </p:cNvPr>
            <p:cNvSpPr/>
            <p:nvPr/>
          </p:nvSpPr>
          <p:spPr>
            <a:xfrm>
              <a:off x="10408816" y="2504797"/>
              <a:ext cx="263722" cy="260631"/>
            </a:xfrm>
            <a:custGeom>
              <a:avLst/>
              <a:gdLst>
                <a:gd name="f0" fmla="val w"/>
                <a:gd name="f1" fmla="val h"/>
                <a:gd name="f2" fmla="val 0"/>
                <a:gd name="f3" fmla="val 6050"/>
                <a:gd name="f4" fmla="val 5979"/>
                <a:gd name="f5" fmla="val 2663"/>
                <a:gd name="f6" fmla="val 2552"/>
                <a:gd name="f7" fmla="val 2442"/>
                <a:gd name="f8" fmla="val 39"/>
                <a:gd name="f9" fmla="val 2363"/>
                <a:gd name="f10" fmla="val 118"/>
                <a:gd name="f11" fmla="val 1261"/>
                <a:gd name="f12" fmla="val 1221"/>
                <a:gd name="f13" fmla="val 2678"/>
                <a:gd name="f14" fmla="val 2639"/>
                <a:gd name="f15" fmla="val 2836"/>
                <a:gd name="f16" fmla="val 2796"/>
                <a:gd name="f17" fmla="val 3080"/>
                <a:gd name="f18" fmla="val 3237"/>
                <a:gd name="f19" fmla="val 2637"/>
                <a:gd name="f20" fmla="val 3278"/>
                <a:gd name="f21" fmla="val 2560"/>
                <a:gd name="f22" fmla="val 3302"/>
                <a:gd name="f23" fmla="val 2473"/>
                <a:gd name="f24" fmla="val 2360"/>
                <a:gd name="f25" fmla="val 2232"/>
                <a:gd name="f26" fmla="val 3263"/>
                <a:gd name="f27" fmla="val 2143"/>
                <a:gd name="f28" fmla="val 3174"/>
                <a:gd name="f29" fmla="val 725"/>
                <a:gd name="f30" fmla="val 1756"/>
                <a:gd name="f31" fmla="val 2481"/>
                <a:gd name="f32" fmla="val 3529"/>
                <a:gd name="f33" fmla="val 5978"/>
                <a:gd name="f34" fmla="val 5892"/>
                <a:gd name="f35" fmla="val 3615"/>
                <a:gd name="f36" fmla="val 6049"/>
                <a:gd name="f37" fmla="val 3458"/>
                <a:gd name="f38" fmla="val 3017"/>
                <a:gd name="f39" fmla="val 2962"/>
                <a:gd name="f40" fmla="val 2883"/>
                <a:gd name="f41" fmla="val 2773"/>
                <a:gd name="f42" fmla="*/ f0 1 6050"/>
                <a:gd name="f43" fmla="*/ f1 1 5979"/>
                <a:gd name="f44" fmla="val f2"/>
                <a:gd name="f45" fmla="val f3"/>
                <a:gd name="f46" fmla="val f4"/>
                <a:gd name="f47" fmla="+- f46 0 f44"/>
                <a:gd name="f48" fmla="+- f45 0 f44"/>
                <a:gd name="f49" fmla="*/ f48 1 6050"/>
                <a:gd name="f50" fmla="*/ f47 1 5979"/>
                <a:gd name="f51" fmla="*/ f44 1 f49"/>
                <a:gd name="f52" fmla="*/ f45 1 f49"/>
                <a:gd name="f53" fmla="*/ f44 1 f50"/>
                <a:gd name="f54" fmla="*/ f46 1 f50"/>
                <a:gd name="f55" fmla="*/ f51 f42 1"/>
                <a:gd name="f56" fmla="*/ f52 f42 1"/>
                <a:gd name="f57" fmla="*/ f54 f43 1"/>
                <a:gd name="f58" fmla="*/ f53 f43 1"/>
              </a:gdLst>
              <a:ahLst/>
              <a:cxnLst>
                <a:cxn ang="3cd4">
                  <a:pos x="hc" y="t"/>
                </a:cxn>
                <a:cxn ang="0">
                  <a:pos x="r" y="vc"/>
                </a:cxn>
                <a:cxn ang="cd4">
                  <a:pos x="hc" y="b"/>
                </a:cxn>
                <a:cxn ang="cd2">
                  <a:pos x="l" y="vc"/>
                </a:cxn>
              </a:cxnLst>
              <a:rect l="f55" t="f58" r="f56" b="f57"/>
              <a:pathLst>
                <a:path w="6050" h="5979">
                  <a:moveTo>
                    <a:pt x="f5" y="f2"/>
                  </a:moveTo>
                  <a:cubicBezTo>
                    <a:pt x="f6" y="f2"/>
                    <a:pt x="f7" y="f8"/>
                    <a:pt x="f9" y="f10"/>
                  </a:cubicBezTo>
                  <a:lnTo>
                    <a:pt x="f11" y="f12"/>
                  </a:lnTo>
                  <a:lnTo>
                    <a:pt x="f13" y="f14"/>
                  </a:lnTo>
                  <a:cubicBezTo>
                    <a:pt x="f15" y="f16"/>
                    <a:pt x="f15" y="f17"/>
                    <a:pt x="f13" y="f18"/>
                  </a:cubicBezTo>
                  <a:cubicBezTo>
                    <a:pt x="f19" y="f20"/>
                    <a:pt x="f21" y="f22"/>
                    <a:pt x="f23" y="f22"/>
                  </a:cubicBezTo>
                  <a:cubicBezTo>
                    <a:pt x="f24" y="f22"/>
                    <a:pt x="f25" y="f26"/>
                    <a:pt x="f27" y="f28"/>
                  </a:cubicBezTo>
                  <a:lnTo>
                    <a:pt x="f29" y="f30"/>
                  </a:lnTo>
                  <a:lnTo>
                    <a:pt x="f2" y="f31"/>
                  </a:lnTo>
                  <a:lnTo>
                    <a:pt x="f32" y="f33"/>
                  </a:lnTo>
                  <a:lnTo>
                    <a:pt x="f34" y="f35"/>
                  </a:lnTo>
                  <a:cubicBezTo>
                    <a:pt x="f36" y="f37"/>
                    <a:pt x="f36" y="f28"/>
                    <a:pt x="f34" y="f38"/>
                  </a:cubicBezTo>
                  <a:lnTo>
                    <a:pt x="f39" y="f10"/>
                  </a:lnTo>
                  <a:cubicBezTo>
                    <a:pt x="f40" y="f8"/>
                    <a:pt x="f41" y="f2"/>
                    <a:pt x="f5" y="f2"/>
                  </a:cubicBezTo>
                  <a:close/>
                </a:path>
              </a:pathLst>
            </a:custGeom>
            <a:solidFill>
              <a:srgbClr val="3282BE"/>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AE4500"/>
                </a:solidFill>
                <a:uFillTx/>
                <a:latin typeface="Arial"/>
              </a:endParaRPr>
            </a:p>
          </p:txBody>
        </p:sp>
        <p:sp>
          <p:nvSpPr>
            <p:cNvPr id="83" name="Google Shape;6014;p67">
              <a:extLst>
                <a:ext uri="{FF2B5EF4-FFF2-40B4-BE49-F238E27FC236}">
                  <a16:creationId xmlns:a16="http://schemas.microsoft.com/office/drawing/2014/main" id="{2B5CD17C-177D-4F50-2E63-C78DE7C913F2}"/>
                </a:ext>
              </a:extLst>
            </p:cNvPr>
            <p:cNvSpPr/>
            <p:nvPr/>
          </p:nvSpPr>
          <p:spPr>
            <a:xfrm>
              <a:off x="10235766" y="2606058"/>
              <a:ext cx="372215" cy="372215"/>
            </a:xfrm>
            <a:custGeom>
              <a:avLst/>
              <a:gdLst>
                <a:gd name="f0" fmla="val w"/>
                <a:gd name="f1" fmla="val h"/>
                <a:gd name="f2" fmla="val 0"/>
                <a:gd name="f3" fmla="val 8539"/>
                <a:gd name="f4" fmla="val 2679"/>
                <a:gd name="f5" fmla="val 1"/>
                <a:gd name="f6" fmla="val 2678"/>
                <a:gd name="f7" fmla="val 5861"/>
                <a:gd name="f8" fmla="val 8538"/>
                <a:gd name="f9" fmla="val 5860"/>
                <a:gd name="f10" fmla="*/ f0 1 8539"/>
                <a:gd name="f11" fmla="*/ f1 1 8539"/>
                <a:gd name="f12" fmla="val f2"/>
                <a:gd name="f13" fmla="val f3"/>
                <a:gd name="f14" fmla="+- f13 0 f12"/>
                <a:gd name="f15" fmla="*/ f14 1 8539"/>
                <a:gd name="f16" fmla="*/ f12 1 f15"/>
                <a:gd name="f17" fmla="*/ f13 1 f15"/>
                <a:gd name="f18" fmla="*/ f16 f10 1"/>
                <a:gd name="f19" fmla="*/ f17 f10 1"/>
                <a:gd name="f20" fmla="*/ f17 f11 1"/>
                <a:gd name="f21" fmla="*/ f16 f11 1"/>
              </a:gdLst>
              <a:ahLst/>
              <a:cxnLst>
                <a:cxn ang="3cd4">
                  <a:pos x="hc" y="t"/>
                </a:cxn>
                <a:cxn ang="0">
                  <a:pos x="r" y="vc"/>
                </a:cxn>
                <a:cxn ang="cd4">
                  <a:pos x="hc" y="b"/>
                </a:cxn>
                <a:cxn ang="cd2">
                  <a:pos x="l" y="vc"/>
                </a:cxn>
              </a:cxnLst>
              <a:rect l="f18" t="f21" r="f19" b="f20"/>
              <a:pathLst>
                <a:path w="8539" h="8539">
                  <a:moveTo>
                    <a:pt x="f4" y="f2"/>
                  </a:moveTo>
                  <a:lnTo>
                    <a:pt x="f5" y="f6"/>
                  </a:lnTo>
                  <a:lnTo>
                    <a:pt x="f7" y="f8"/>
                  </a:lnTo>
                  <a:lnTo>
                    <a:pt x="f3" y="f9"/>
                  </a:lnTo>
                  <a:lnTo>
                    <a:pt x="f4" y="f2"/>
                  </a:lnTo>
                  <a:close/>
                </a:path>
              </a:pathLst>
            </a:custGeom>
            <a:solidFill>
              <a:srgbClr val="3282BE"/>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AE4500"/>
                </a:solidFill>
                <a:uFillTx/>
                <a:latin typeface="Arial"/>
              </a:endParaRPr>
            </a:p>
          </p:txBody>
        </p:sp>
        <p:sp>
          <p:nvSpPr>
            <p:cNvPr id="84" name="Google Shape;6015;p67">
              <a:extLst>
                <a:ext uri="{FF2B5EF4-FFF2-40B4-BE49-F238E27FC236}">
                  <a16:creationId xmlns:a16="http://schemas.microsoft.com/office/drawing/2014/main" id="{F05DDF0E-136E-A576-BB7D-6D3A8EEEDE3C}"/>
                </a:ext>
              </a:extLst>
            </p:cNvPr>
            <p:cNvSpPr/>
            <p:nvPr/>
          </p:nvSpPr>
          <p:spPr>
            <a:xfrm>
              <a:off x="10522805" y="2893051"/>
              <a:ext cx="153216" cy="149604"/>
            </a:xfrm>
            <a:custGeom>
              <a:avLst/>
              <a:gdLst>
                <a:gd name="f0" fmla="val w"/>
                <a:gd name="f1" fmla="val h"/>
                <a:gd name="f2" fmla="val 0"/>
                <a:gd name="f3" fmla="val 3515"/>
                <a:gd name="f4" fmla="val 3432"/>
                <a:gd name="f5" fmla="val 2426"/>
                <a:gd name="f6" fmla="val 1"/>
                <a:gd name="f7" fmla="val 2427"/>
                <a:gd name="f8" fmla="val 2899"/>
                <a:gd name="f9" fmla="val 3404"/>
                <a:gd name="f10" fmla="val 2948"/>
                <a:gd name="f11" fmla="val 3423"/>
                <a:gd name="f12" fmla="val 2996"/>
                <a:gd name="f13" fmla="val 3044"/>
                <a:gd name="f14" fmla="val 3302"/>
                <a:gd name="f15" fmla="val 3514"/>
                <a:gd name="f16" fmla="val 3166"/>
                <a:gd name="f17" fmla="val 3434"/>
                <a:gd name="f18" fmla="*/ f0 1 3515"/>
                <a:gd name="f19" fmla="*/ f1 1 3432"/>
                <a:gd name="f20" fmla="val f2"/>
                <a:gd name="f21" fmla="val f3"/>
                <a:gd name="f22" fmla="val f4"/>
                <a:gd name="f23" fmla="+- f22 0 f20"/>
                <a:gd name="f24" fmla="+- f21 0 f20"/>
                <a:gd name="f25" fmla="*/ f24 1 3515"/>
                <a:gd name="f26" fmla="*/ f23 1 3432"/>
                <a:gd name="f27" fmla="*/ f20 1 f25"/>
                <a:gd name="f28" fmla="*/ f21 1 f25"/>
                <a:gd name="f29" fmla="*/ f20 1 f26"/>
                <a:gd name="f30" fmla="*/ f22 1 f26"/>
                <a:gd name="f31" fmla="*/ f27 f18 1"/>
                <a:gd name="f32" fmla="*/ f28 f18 1"/>
                <a:gd name="f33" fmla="*/ f30 f19 1"/>
                <a:gd name="f34" fmla="*/ f29 f19 1"/>
              </a:gdLst>
              <a:ahLst/>
              <a:cxnLst>
                <a:cxn ang="3cd4">
                  <a:pos x="hc" y="t"/>
                </a:cxn>
                <a:cxn ang="0">
                  <a:pos x="r" y="vc"/>
                </a:cxn>
                <a:cxn ang="cd4">
                  <a:pos x="hc" y="b"/>
                </a:cxn>
                <a:cxn ang="cd2">
                  <a:pos x="l" y="vc"/>
                </a:cxn>
              </a:cxnLst>
              <a:rect l="f31" t="f34" r="f32" b="f33"/>
              <a:pathLst>
                <a:path w="3515" h="3432">
                  <a:moveTo>
                    <a:pt x="f5" y="f6"/>
                  </a:moveTo>
                  <a:lnTo>
                    <a:pt x="f2" y="f7"/>
                  </a:lnTo>
                  <a:lnTo>
                    <a:pt x="f8" y="f9"/>
                  </a:lnTo>
                  <a:cubicBezTo>
                    <a:pt x="f10" y="f11"/>
                    <a:pt x="f12" y="f4"/>
                    <a:pt x="f13" y="f4"/>
                  </a:cubicBezTo>
                  <a:cubicBezTo>
                    <a:pt x="f14" y="f4"/>
                    <a:pt x="f15" y="f16"/>
                    <a:pt x="f17" y="f8"/>
                  </a:cubicBezTo>
                  <a:lnTo>
                    <a:pt x="f5" y="f6"/>
                  </a:lnTo>
                  <a:close/>
                </a:path>
              </a:pathLst>
            </a:custGeom>
            <a:solidFill>
              <a:srgbClr val="3282BE"/>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AE4500"/>
                </a:solidFill>
                <a:uFillTx/>
                <a:latin typeface="Arial"/>
              </a:endParaRPr>
            </a:p>
          </p:txBody>
        </p:sp>
        <p:sp>
          <p:nvSpPr>
            <p:cNvPr id="85" name="Google Shape;6016;p67">
              <a:extLst>
                <a:ext uri="{FF2B5EF4-FFF2-40B4-BE49-F238E27FC236}">
                  <a16:creationId xmlns:a16="http://schemas.microsoft.com/office/drawing/2014/main" id="{3AF9A23A-E1AA-EAFE-07AA-714635284E8F}"/>
                </a:ext>
              </a:extLst>
            </p:cNvPr>
            <p:cNvSpPr/>
            <p:nvPr/>
          </p:nvSpPr>
          <p:spPr>
            <a:xfrm>
              <a:off x="10131405" y="2779108"/>
              <a:ext cx="262323" cy="260631"/>
            </a:xfrm>
            <a:custGeom>
              <a:avLst/>
              <a:gdLst>
                <a:gd name="f0" fmla="val w"/>
                <a:gd name="f1" fmla="val h"/>
                <a:gd name="f2" fmla="val 0"/>
                <a:gd name="f3" fmla="val 6018"/>
                <a:gd name="f4" fmla="val 5979"/>
                <a:gd name="f5" fmla="val 2521"/>
                <a:gd name="f6" fmla="val 1796"/>
                <a:gd name="f7" fmla="val 725"/>
                <a:gd name="f8" fmla="val 3308"/>
                <a:gd name="f9" fmla="val 2205"/>
                <a:gd name="f10" fmla="val 3466"/>
                <a:gd name="f11" fmla="val 2363"/>
                <a:gd name="f12" fmla="val 2646"/>
                <a:gd name="f13" fmla="val 2804"/>
                <a:gd name="f14" fmla="val 3230"/>
                <a:gd name="f15" fmla="val 2883"/>
                <a:gd name="f16" fmla="val 3119"/>
                <a:gd name="f17" fmla="val 2922"/>
                <a:gd name="f18" fmla="val 3009"/>
                <a:gd name="f19" fmla="val 2899"/>
                <a:gd name="f20" fmla="val 2789"/>
                <a:gd name="f21" fmla="val 2710"/>
                <a:gd name="f22" fmla="val 1229"/>
                <a:gd name="f23" fmla="val 1292"/>
                <a:gd name="f24" fmla="val 158"/>
                <a:gd name="f25" fmla="val 2520"/>
                <a:gd name="f26" fmla="val 2962"/>
                <a:gd name="f27" fmla="val 3056"/>
                <a:gd name="f28" fmla="val 5860"/>
                <a:gd name="f29" fmla="val 3135"/>
                <a:gd name="f30" fmla="val 5939"/>
                <a:gd name="f31" fmla="val 3245"/>
                <a:gd name="f32" fmla="val 5978"/>
                <a:gd name="f33" fmla="val 3356"/>
                <a:gd name="f34" fmla="val 3576"/>
                <a:gd name="f35" fmla="val 3655"/>
                <a:gd name="f36" fmla="val 3497"/>
                <a:gd name="f37" fmla="*/ f0 1 6018"/>
                <a:gd name="f38" fmla="*/ f1 1 5979"/>
                <a:gd name="f39" fmla="val f2"/>
                <a:gd name="f40" fmla="val f3"/>
                <a:gd name="f41" fmla="val f4"/>
                <a:gd name="f42" fmla="+- f41 0 f39"/>
                <a:gd name="f43" fmla="+- f40 0 f39"/>
                <a:gd name="f44" fmla="*/ f43 1 6018"/>
                <a:gd name="f45" fmla="*/ f42 1 5979"/>
                <a:gd name="f46" fmla="*/ f39 1 f44"/>
                <a:gd name="f47" fmla="*/ f40 1 f44"/>
                <a:gd name="f48" fmla="*/ f39 1 f45"/>
                <a:gd name="f49" fmla="*/ f41 1 f45"/>
                <a:gd name="f50" fmla="*/ f46 f37 1"/>
                <a:gd name="f51" fmla="*/ f47 f37 1"/>
                <a:gd name="f52" fmla="*/ f49 f38 1"/>
                <a:gd name="f53" fmla="*/ f48 f38 1"/>
              </a:gdLst>
              <a:ahLst/>
              <a:cxnLst>
                <a:cxn ang="3cd4">
                  <a:pos x="hc" y="t"/>
                </a:cxn>
                <a:cxn ang="0">
                  <a:pos x="r" y="vc"/>
                </a:cxn>
                <a:cxn ang="cd4">
                  <a:pos x="hc" y="b"/>
                </a:cxn>
                <a:cxn ang="cd2">
                  <a:pos x="l" y="vc"/>
                </a:cxn>
              </a:cxnLst>
              <a:rect l="f50" t="f53" r="f51" b="f52"/>
              <a:pathLst>
                <a:path w="6018" h="5979">
                  <a:moveTo>
                    <a:pt x="f5" y="f2"/>
                  </a:moveTo>
                  <a:lnTo>
                    <a:pt x="f6" y="f7"/>
                  </a:lnTo>
                  <a:lnTo>
                    <a:pt x="f8" y="f9"/>
                  </a:lnTo>
                  <a:cubicBezTo>
                    <a:pt x="f10" y="f11"/>
                    <a:pt x="f10" y="f12"/>
                    <a:pt x="f8" y="f13"/>
                  </a:cubicBezTo>
                  <a:cubicBezTo>
                    <a:pt x="f14" y="f15"/>
                    <a:pt x="f16" y="f17"/>
                    <a:pt x="f18" y="f17"/>
                  </a:cubicBezTo>
                  <a:cubicBezTo>
                    <a:pt x="f19" y="f17"/>
                    <a:pt x="f20" y="f15"/>
                    <a:pt x="f21" y="f13"/>
                  </a:cubicBezTo>
                  <a:lnTo>
                    <a:pt x="f22" y="f23"/>
                  </a:lnTo>
                  <a:lnTo>
                    <a:pt x="f24" y="f11"/>
                  </a:lnTo>
                  <a:cubicBezTo>
                    <a:pt x="f2" y="f25"/>
                    <a:pt x="f2" y="f13"/>
                    <a:pt x="f24" y="f26"/>
                  </a:cubicBezTo>
                  <a:lnTo>
                    <a:pt x="f27" y="f28"/>
                  </a:lnTo>
                  <a:cubicBezTo>
                    <a:pt x="f29" y="f30"/>
                    <a:pt x="f31" y="f32"/>
                    <a:pt x="f33" y="f32"/>
                  </a:cubicBezTo>
                  <a:cubicBezTo>
                    <a:pt x="f10" y="f32"/>
                    <a:pt x="f34" y="f30"/>
                    <a:pt x="f35" y="f28"/>
                  </a:cubicBezTo>
                  <a:lnTo>
                    <a:pt x="f3" y="f36"/>
                  </a:lnTo>
                  <a:lnTo>
                    <a:pt x="f5" y="f2"/>
                  </a:lnTo>
                  <a:close/>
                </a:path>
              </a:pathLst>
            </a:custGeom>
            <a:solidFill>
              <a:srgbClr val="3282BE"/>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AE4500"/>
                </a:solidFill>
                <a:uFillTx/>
                <a:latin typeface="Arial"/>
              </a:endParaRPr>
            </a:p>
          </p:txBody>
        </p:sp>
        <p:sp>
          <p:nvSpPr>
            <p:cNvPr id="86" name="Google Shape;6017;p67">
              <a:extLst>
                <a:ext uri="{FF2B5EF4-FFF2-40B4-BE49-F238E27FC236}">
                  <a16:creationId xmlns:a16="http://schemas.microsoft.com/office/drawing/2014/main" id="{563C9E2C-1AAD-0232-4DCA-7A5EFD91039A}"/>
                </a:ext>
              </a:extLst>
            </p:cNvPr>
            <p:cNvSpPr/>
            <p:nvPr/>
          </p:nvSpPr>
          <p:spPr>
            <a:xfrm>
              <a:off x="10113538" y="2490020"/>
              <a:ext cx="160714" cy="153180"/>
            </a:xfrm>
            <a:custGeom>
              <a:avLst/>
              <a:gdLst>
                <a:gd name="f0" fmla="val w"/>
                <a:gd name="f1" fmla="val h"/>
                <a:gd name="f2" fmla="val 0"/>
                <a:gd name="f3" fmla="val 3687"/>
                <a:gd name="f4" fmla="val 3514"/>
                <a:gd name="f5" fmla="val 2281"/>
                <a:gd name="f6" fmla="val 1915"/>
                <a:gd name="f7" fmla="val 1545"/>
                <a:gd name="f8" fmla="val 142"/>
                <a:gd name="f9" fmla="val 1261"/>
                <a:gd name="f10" fmla="val 426"/>
                <a:gd name="f11" fmla="val 568"/>
                <a:gd name="f12" fmla="val 1119"/>
                <a:gd name="f13" fmla="val 1"/>
                <a:gd name="f14" fmla="val 1686"/>
                <a:gd name="f15" fmla="val 2568"/>
                <a:gd name="f16" fmla="val 3135"/>
                <a:gd name="f17" fmla="val 946"/>
                <a:gd name="f18" fmla="val 3513"/>
                <a:gd name="f19" fmla="val 804"/>
                <a:gd name="f20" fmla="val 3277"/>
                <a:gd name="f21" fmla="val 3010"/>
                <a:gd name="f22" fmla="val 2647"/>
                <a:gd name="f23" fmla="*/ f0 1 3687"/>
                <a:gd name="f24" fmla="*/ f1 1 3514"/>
                <a:gd name="f25" fmla="val f2"/>
                <a:gd name="f26" fmla="val f3"/>
                <a:gd name="f27" fmla="val f4"/>
                <a:gd name="f28" fmla="+- f27 0 f25"/>
                <a:gd name="f29" fmla="+- f26 0 f25"/>
                <a:gd name="f30" fmla="*/ f29 1 3687"/>
                <a:gd name="f31" fmla="*/ f28 1 3514"/>
                <a:gd name="f32" fmla="*/ f25 1 f30"/>
                <a:gd name="f33" fmla="*/ f26 1 f30"/>
                <a:gd name="f34" fmla="*/ f25 1 f31"/>
                <a:gd name="f35" fmla="*/ f27 1 f31"/>
                <a:gd name="f36" fmla="*/ f32 f23 1"/>
                <a:gd name="f37" fmla="*/ f33 f23 1"/>
                <a:gd name="f38" fmla="*/ f35 f24 1"/>
                <a:gd name="f39" fmla="*/ f34 f24 1"/>
              </a:gdLst>
              <a:ahLst/>
              <a:cxnLst>
                <a:cxn ang="3cd4">
                  <a:pos x="hc" y="t"/>
                </a:cxn>
                <a:cxn ang="0">
                  <a:pos x="r" y="vc"/>
                </a:cxn>
                <a:cxn ang="cd4">
                  <a:pos x="hc" y="b"/>
                </a:cxn>
                <a:cxn ang="cd2">
                  <a:pos x="l" y="vc"/>
                </a:cxn>
              </a:cxnLst>
              <a:rect l="f36" t="f39" r="f37" b="f38"/>
              <a:pathLst>
                <a:path w="3687" h="3514">
                  <a:moveTo>
                    <a:pt x="f5" y="f2"/>
                  </a:moveTo>
                  <a:cubicBezTo>
                    <a:pt x="f6" y="f2"/>
                    <a:pt x="f7" y="f8"/>
                    <a:pt x="f9" y="f10"/>
                  </a:cubicBezTo>
                  <a:lnTo>
                    <a:pt x="f11" y="f12"/>
                  </a:lnTo>
                  <a:cubicBezTo>
                    <a:pt x="f13" y="f14"/>
                    <a:pt x="f13" y="f15"/>
                    <a:pt x="f11" y="f16"/>
                  </a:cubicBezTo>
                  <a:lnTo>
                    <a:pt x="f17" y="f18"/>
                  </a:lnTo>
                  <a:lnTo>
                    <a:pt x="f3" y="f19"/>
                  </a:lnTo>
                  <a:lnTo>
                    <a:pt x="f20" y="f10"/>
                  </a:lnTo>
                  <a:cubicBezTo>
                    <a:pt x="f21" y="f8"/>
                    <a:pt x="f22" y="f2"/>
                    <a:pt x="f5" y="f2"/>
                  </a:cubicBezTo>
                  <a:close/>
                </a:path>
              </a:pathLst>
            </a:custGeom>
            <a:solidFill>
              <a:srgbClr val="3282BE"/>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AE4500"/>
                </a:solidFill>
                <a:uFillTx/>
                <a:latin typeface="Arial"/>
              </a:endParaRPr>
            </a:p>
          </p:txBody>
        </p:sp>
      </p:grpSp>
      <p:sp>
        <p:nvSpPr>
          <p:cNvPr id="87" name="Google Shape;6042;p67">
            <a:extLst>
              <a:ext uri="{FF2B5EF4-FFF2-40B4-BE49-F238E27FC236}">
                <a16:creationId xmlns:a16="http://schemas.microsoft.com/office/drawing/2014/main" id="{E14B49F3-287D-8D85-928D-0AA2E4C27AC4}"/>
              </a:ext>
            </a:extLst>
          </p:cNvPr>
          <p:cNvSpPr/>
          <p:nvPr/>
        </p:nvSpPr>
        <p:spPr>
          <a:xfrm>
            <a:off x="6935788" y="2523414"/>
            <a:ext cx="543875" cy="551291"/>
          </a:xfrm>
          <a:custGeom>
            <a:avLst/>
            <a:gdLst>
              <a:gd name="f0" fmla="val w"/>
              <a:gd name="f1" fmla="val h"/>
              <a:gd name="f2" fmla="val 0"/>
              <a:gd name="f3" fmla="val 12477"/>
              <a:gd name="f4" fmla="val 12647"/>
              <a:gd name="f5" fmla="val 3750"/>
              <a:gd name="f6" fmla="val 4538"/>
              <a:gd name="f7" fmla="val 4223"/>
              <a:gd name="f8" fmla="val 4601"/>
              <a:gd name="f9" fmla="val 4884"/>
              <a:gd name="f10" fmla="val 5357"/>
              <a:gd name="f11" fmla="val 5829"/>
              <a:gd name="f12" fmla="val 6176"/>
              <a:gd name="f13" fmla="val 3277"/>
              <a:gd name="f14" fmla="val 2931"/>
              <a:gd name="f15" fmla="val 6239"/>
              <a:gd name="f16" fmla="val 6711"/>
              <a:gd name="f17" fmla="val 7058"/>
              <a:gd name="f18" fmla="val 5766"/>
              <a:gd name="f19" fmla="val 5420"/>
              <a:gd name="f20" fmla="val 8728"/>
              <a:gd name="f21" fmla="val 9200"/>
              <a:gd name="f22" fmla="val 9547"/>
              <a:gd name="f23" fmla="val 8255"/>
              <a:gd name="f24" fmla="val 7877"/>
              <a:gd name="f25" fmla="val 1"/>
              <a:gd name="f26" fmla="val 2805"/>
              <a:gd name="f27" fmla="val 2395"/>
              <a:gd name="f28" fmla="val 7436"/>
              <a:gd name="f29" fmla="val 1387"/>
              <a:gd name="f30" fmla="val 3309"/>
              <a:gd name="f31" fmla="val 10082"/>
              <a:gd name="f32" fmla="val 12256"/>
              <a:gd name="f33" fmla="val 12486"/>
              <a:gd name="f34" fmla="val 3502"/>
              <a:gd name="f35" fmla="val 12646"/>
              <a:gd name="f36" fmla="val 3715"/>
              <a:gd name="f37" fmla="val 3824"/>
              <a:gd name="f38" fmla="val 3938"/>
              <a:gd name="f39" fmla="val 12604"/>
              <a:gd name="f40" fmla="val 4034"/>
              <a:gd name="f41" fmla="val 12508"/>
              <a:gd name="f42" fmla="val 5609"/>
              <a:gd name="f43" fmla="val 10681"/>
              <a:gd name="f44" fmla="val 5798"/>
              <a:gd name="f45" fmla="val 5987"/>
              <a:gd name="f46" fmla="val 10713"/>
              <a:gd name="f47" fmla="val 9641"/>
              <a:gd name="f48" fmla="val 8350"/>
              <a:gd name="f49" fmla="val 9704"/>
              <a:gd name="f50" fmla="*/ f0 1 12477"/>
              <a:gd name="f51" fmla="*/ f1 1 12647"/>
              <a:gd name="f52" fmla="val f2"/>
              <a:gd name="f53" fmla="val f3"/>
              <a:gd name="f54" fmla="val f4"/>
              <a:gd name="f55" fmla="+- f54 0 f52"/>
              <a:gd name="f56" fmla="+- f53 0 f52"/>
              <a:gd name="f57" fmla="*/ f56 1 12477"/>
              <a:gd name="f58" fmla="*/ f55 1 12647"/>
              <a:gd name="f59" fmla="*/ f52 1 f57"/>
              <a:gd name="f60" fmla="*/ f53 1 f57"/>
              <a:gd name="f61" fmla="*/ f52 1 f58"/>
              <a:gd name="f62" fmla="*/ f54 1 f58"/>
              <a:gd name="f63" fmla="*/ f59 f50 1"/>
              <a:gd name="f64" fmla="*/ f60 f50 1"/>
              <a:gd name="f65" fmla="*/ f62 f51 1"/>
              <a:gd name="f66" fmla="*/ f61 f51 1"/>
            </a:gdLst>
            <a:ahLst/>
            <a:cxnLst>
              <a:cxn ang="3cd4">
                <a:pos x="hc" y="t"/>
              </a:cxn>
              <a:cxn ang="0">
                <a:pos x="r" y="vc"/>
              </a:cxn>
              <a:cxn ang="cd4">
                <a:pos x="hc" y="b"/>
              </a:cxn>
              <a:cxn ang="cd2">
                <a:pos x="l" y="vc"/>
              </a:cxn>
            </a:cxnLst>
            <a:rect l="f63" t="f66" r="f64" b="f65"/>
            <a:pathLst>
              <a:path w="12477" h="12647">
                <a:moveTo>
                  <a:pt x="f5" y="f6"/>
                </a:moveTo>
                <a:cubicBezTo>
                  <a:pt x="f7" y="f6"/>
                  <a:pt x="f8" y="f9"/>
                  <a:pt x="f8" y="f10"/>
                </a:cubicBezTo>
                <a:cubicBezTo>
                  <a:pt x="f8" y="f11"/>
                  <a:pt x="f7" y="f12"/>
                  <a:pt x="f5" y="f12"/>
                </a:cubicBezTo>
                <a:cubicBezTo>
                  <a:pt x="f13" y="f12"/>
                  <a:pt x="f14" y="f11"/>
                  <a:pt x="f14" y="f10"/>
                </a:cubicBezTo>
                <a:cubicBezTo>
                  <a:pt x="f14" y="f9"/>
                  <a:pt x="f13" y="f6"/>
                  <a:pt x="f5" y="f6"/>
                </a:cubicBezTo>
                <a:close/>
                <a:moveTo>
                  <a:pt x="f15" y="f6"/>
                </a:moveTo>
                <a:cubicBezTo>
                  <a:pt x="f16" y="f6"/>
                  <a:pt x="f17" y="f9"/>
                  <a:pt x="f17" y="f10"/>
                </a:cubicBezTo>
                <a:cubicBezTo>
                  <a:pt x="f17" y="f11"/>
                  <a:pt x="f16" y="f12"/>
                  <a:pt x="f15" y="f12"/>
                </a:cubicBezTo>
                <a:cubicBezTo>
                  <a:pt x="f18" y="f12"/>
                  <a:pt x="f19" y="f11"/>
                  <a:pt x="f19" y="f10"/>
                </a:cubicBezTo>
                <a:cubicBezTo>
                  <a:pt x="f19" y="f9"/>
                  <a:pt x="f18" y="f6"/>
                  <a:pt x="f15" y="f6"/>
                </a:cubicBezTo>
                <a:close/>
                <a:moveTo>
                  <a:pt x="f20" y="f6"/>
                </a:moveTo>
                <a:cubicBezTo>
                  <a:pt x="f21" y="f6"/>
                  <a:pt x="f22" y="f9"/>
                  <a:pt x="f22" y="f10"/>
                </a:cubicBezTo>
                <a:cubicBezTo>
                  <a:pt x="f22" y="f11"/>
                  <a:pt x="f21" y="f12"/>
                  <a:pt x="f20" y="f12"/>
                </a:cubicBezTo>
                <a:cubicBezTo>
                  <a:pt x="f23" y="f12"/>
                  <a:pt x="f24" y="f11"/>
                  <a:pt x="f24" y="f10"/>
                </a:cubicBezTo>
                <a:cubicBezTo>
                  <a:pt x="f24" y="f9"/>
                  <a:pt x="f23" y="f6"/>
                  <a:pt x="f20" y="f6"/>
                </a:cubicBezTo>
                <a:close/>
                <a:moveTo>
                  <a:pt x="f15" y="f25"/>
                </a:moveTo>
                <a:cubicBezTo>
                  <a:pt x="f26" y="f25"/>
                  <a:pt x="f25" y="f27"/>
                  <a:pt x="f25" y="f10"/>
                </a:cubicBezTo>
                <a:cubicBezTo>
                  <a:pt x="f25" y="f28"/>
                  <a:pt x="f29" y="f21"/>
                  <a:pt x="f30" y="f31"/>
                </a:cubicBezTo>
                <a:lnTo>
                  <a:pt x="f30" y="f32"/>
                </a:lnTo>
                <a:cubicBezTo>
                  <a:pt x="f30" y="f33"/>
                  <a:pt x="f34" y="f35"/>
                  <a:pt x="f36" y="f35"/>
                </a:cubicBezTo>
                <a:cubicBezTo>
                  <a:pt x="f37" y="f35"/>
                  <a:pt x="f38" y="f39"/>
                  <a:pt x="f40" y="f41"/>
                </a:cubicBezTo>
                <a:lnTo>
                  <a:pt x="f42" y="f43"/>
                </a:lnTo>
                <a:cubicBezTo>
                  <a:pt x="f44" y="f43"/>
                  <a:pt x="f45" y="f46"/>
                  <a:pt x="f15" y="f46"/>
                </a:cubicBezTo>
                <a:cubicBezTo>
                  <a:pt x="f47" y="f46"/>
                  <a:pt x="f3" y="f48"/>
                  <a:pt x="f3" y="f10"/>
                </a:cubicBezTo>
                <a:cubicBezTo>
                  <a:pt x="f3" y="f27"/>
                  <a:pt x="f49" y="f25"/>
                  <a:pt x="f15" y="f25"/>
                </a:cubicBezTo>
                <a:close/>
              </a:path>
            </a:pathLst>
          </a:custGeom>
          <a:solidFill>
            <a:srgbClr val="3282BE"/>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AE4500"/>
              </a:solidFill>
              <a:uFillTx/>
              <a:latin typeface="Arial"/>
            </a:endParaRPr>
          </a:p>
        </p:txBody>
      </p:sp>
      <p:grpSp>
        <p:nvGrpSpPr>
          <p:cNvPr id="88" name="Google Shape;6047;p67">
            <a:extLst>
              <a:ext uri="{FF2B5EF4-FFF2-40B4-BE49-F238E27FC236}">
                <a16:creationId xmlns:a16="http://schemas.microsoft.com/office/drawing/2014/main" id="{80F35B59-3D77-A8FC-AF9C-1C6AFD47BA94}"/>
              </a:ext>
            </a:extLst>
          </p:cNvPr>
          <p:cNvGrpSpPr/>
          <p:nvPr/>
        </p:nvGrpSpPr>
        <p:grpSpPr>
          <a:xfrm>
            <a:off x="10973888" y="2490313"/>
            <a:ext cx="553467" cy="504045"/>
            <a:chOff x="10973888" y="2490313"/>
            <a:chExt cx="553467" cy="504045"/>
          </a:xfrm>
        </p:grpSpPr>
        <p:sp>
          <p:nvSpPr>
            <p:cNvPr id="89" name="Google Shape;6048;p67">
              <a:extLst>
                <a:ext uri="{FF2B5EF4-FFF2-40B4-BE49-F238E27FC236}">
                  <a16:creationId xmlns:a16="http://schemas.microsoft.com/office/drawing/2014/main" id="{09946A63-8CA0-AEF4-82F4-CADAE8ED2D58}"/>
                </a:ext>
              </a:extLst>
            </p:cNvPr>
            <p:cNvSpPr/>
            <p:nvPr/>
          </p:nvSpPr>
          <p:spPr>
            <a:xfrm>
              <a:off x="11251298" y="2561719"/>
              <a:ext cx="276057" cy="432639"/>
            </a:xfrm>
            <a:custGeom>
              <a:avLst/>
              <a:gdLst>
                <a:gd name="f0" fmla="val w"/>
                <a:gd name="f1" fmla="val h"/>
                <a:gd name="f2" fmla="val 0"/>
                <a:gd name="f3" fmla="val 6333"/>
                <a:gd name="f4" fmla="val 9925"/>
                <a:gd name="f5" fmla="val 4694"/>
                <a:gd name="f6" fmla="val 1"/>
                <a:gd name="f7" fmla="val 7877"/>
                <a:gd name="f8" fmla="val 8097"/>
                <a:gd name="f9" fmla="val 4474"/>
                <a:gd name="f10" fmla="val 8255"/>
                <a:gd name="f11" fmla="val 4253"/>
                <a:gd name="f12" fmla="val 2993"/>
                <a:gd name="f13" fmla="val 1638"/>
                <a:gd name="f14" fmla="val 8696"/>
                <a:gd name="f15" fmla="val 693"/>
                <a:gd name="f16" fmla="val 9452"/>
                <a:gd name="f17" fmla="val 536"/>
                <a:gd name="f18" fmla="val 9546"/>
                <a:gd name="f19" fmla="val 189"/>
                <a:gd name="f20" fmla="val 5073"/>
                <a:gd name="f21" fmla="val 5734"/>
                <a:gd name="f22" fmla="val 9357"/>
                <a:gd name="f23" fmla="val 1229"/>
                <a:gd name="f24" fmla="val 5766"/>
                <a:gd name="f25" fmla="*/ f0 1 6333"/>
                <a:gd name="f26" fmla="*/ f1 1 9925"/>
                <a:gd name="f27" fmla="val f2"/>
                <a:gd name="f28" fmla="val f3"/>
                <a:gd name="f29" fmla="val f4"/>
                <a:gd name="f30" fmla="+- f29 0 f27"/>
                <a:gd name="f31" fmla="+- f28 0 f27"/>
                <a:gd name="f32" fmla="*/ f31 1 6333"/>
                <a:gd name="f33" fmla="*/ f30 1 9925"/>
                <a:gd name="f34" fmla="*/ f27 1 f32"/>
                <a:gd name="f35" fmla="*/ f28 1 f32"/>
                <a:gd name="f36" fmla="*/ f27 1 f33"/>
                <a:gd name="f37" fmla="*/ f29 1 f33"/>
                <a:gd name="f38" fmla="*/ f34 f25 1"/>
                <a:gd name="f39" fmla="*/ f35 f25 1"/>
                <a:gd name="f40" fmla="*/ f37 f26 1"/>
                <a:gd name="f41" fmla="*/ f36 f26 1"/>
              </a:gdLst>
              <a:ahLst/>
              <a:cxnLst>
                <a:cxn ang="3cd4">
                  <a:pos x="hc" y="t"/>
                </a:cxn>
                <a:cxn ang="0">
                  <a:pos x="r" y="vc"/>
                </a:cxn>
                <a:cxn ang="cd4">
                  <a:pos x="hc" y="b"/>
                </a:cxn>
                <a:cxn ang="cd2">
                  <a:pos x="l" y="vc"/>
                </a:cxn>
              </a:cxnLst>
              <a:rect l="f38" t="f41" r="f39" b="f40"/>
              <a:pathLst>
                <a:path w="6333" h="9925">
                  <a:moveTo>
                    <a:pt x="f5" y="f6"/>
                  </a:moveTo>
                  <a:lnTo>
                    <a:pt x="f5" y="f7"/>
                  </a:lnTo>
                  <a:cubicBezTo>
                    <a:pt x="f5" y="f8"/>
                    <a:pt x="f9" y="f10"/>
                    <a:pt x="f11" y="f10"/>
                  </a:cubicBezTo>
                  <a:cubicBezTo>
                    <a:pt x="f12" y="f10"/>
                    <a:pt x="f13" y="f14"/>
                    <a:pt x="f15" y="f16"/>
                  </a:cubicBezTo>
                  <a:cubicBezTo>
                    <a:pt x="f17" y="f18"/>
                    <a:pt x="f19" y="f4"/>
                    <a:pt x="f2" y="f4"/>
                  </a:cubicBezTo>
                  <a:lnTo>
                    <a:pt x="f20" y="f4"/>
                  </a:lnTo>
                  <a:cubicBezTo>
                    <a:pt x="f21" y="f4"/>
                    <a:pt x="f3" y="f22"/>
                    <a:pt x="f3" y="f14"/>
                  </a:cubicBezTo>
                  <a:lnTo>
                    <a:pt x="f3" y="f23"/>
                  </a:lnTo>
                  <a:cubicBezTo>
                    <a:pt x="f3" y="f17"/>
                    <a:pt x="f24" y="f6"/>
                    <a:pt x="f20" y="f6"/>
                  </a:cubicBezTo>
                  <a:close/>
                </a:path>
              </a:pathLst>
            </a:custGeom>
            <a:solidFill>
              <a:srgbClr val="3282BE"/>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AE4500"/>
                </a:solidFill>
                <a:uFillTx/>
                <a:latin typeface="Arial"/>
              </a:endParaRPr>
            </a:p>
          </p:txBody>
        </p:sp>
        <p:sp>
          <p:nvSpPr>
            <p:cNvPr id="90" name="Google Shape;6049;p67">
              <a:extLst>
                <a:ext uri="{FF2B5EF4-FFF2-40B4-BE49-F238E27FC236}">
                  <a16:creationId xmlns:a16="http://schemas.microsoft.com/office/drawing/2014/main" id="{495CF369-6D04-F15C-D876-E482E827369E}"/>
                </a:ext>
              </a:extLst>
            </p:cNvPr>
            <p:cNvSpPr/>
            <p:nvPr/>
          </p:nvSpPr>
          <p:spPr>
            <a:xfrm>
              <a:off x="11080991" y="2490313"/>
              <a:ext cx="151132" cy="449107"/>
            </a:xfrm>
            <a:custGeom>
              <a:avLst/>
              <a:gdLst>
                <a:gd name="f0" fmla="val w"/>
                <a:gd name="f1" fmla="val h"/>
                <a:gd name="f2" fmla="val 0"/>
                <a:gd name="f3" fmla="val 3467"/>
                <a:gd name="f4" fmla="val 10303"/>
                <a:gd name="f5" fmla="val 1"/>
                <a:gd name="f6" fmla="val 9105"/>
                <a:gd name="f7" fmla="val 1166"/>
                <a:gd name="f8" fmla="val 9200"/>
                <a:gd name="f9" fmla="val 2489"/>
                <a:gd name="f10" fmla="val 9578"/>
                <a:gd name="f11" fmla="val 3466"/>
                <a:gd name="f12" fmla="val 10302"/>
                <a:gd name="f13" fmla="val 1197"/>
                <a:gd name="f14" fmla="val 473"/>
                <a:gd name="f15" fmla="val 1229"/>
                <a:gd name="f16" fmla="val 95"/>
                <a:gd name="f17" fmla="*/ f0 1 3467"/>
                <a:gd name="f18" fmla="*/ f1 1 10303"/>
                <a:gd name="f19" fmla="val f2"/>
                <a:gd name="f20" fmla="val f3"/>
                <a:gd name="f21" fmla="val f4"/>
                <a:gd name="f22" fmla="+- f21 0 f19"/>
                <a:gd name="f23" fmla="+- f20 0 f19"/>
                <a:gd name="f24" fmla="*/ f23 1 3467"/>
                <a:gd name="f25" fmla="*/ f22 1 10303"/>
                <a:gd name="f26" fmla="*/ f19 1 f24"/>
                <a:gd name="f27" fmla="*/ f20 1 f24"/>
                <a:gd name="f28" fmla="*/ f19 1 f25"/>
                <a:gd name="f29" fmla="*/ f21 1 f25"/>
                <a:gd name="f30" fmla="*/ f26 f17 1"/>
                <a:gd name="f31" fmla="*/ f27 f17 1"/>
                <a:gd name="f32" fmla="*/ f29 f18 1"/>
                <a:gd name="f33" fmla="*/ f28 f18 1"/>
              </a:gdLst>
              <a:ahLst/>
              <a:cxnLst>
                <a:cxn ang="3cd4">
                  <a:pos x="hc" y="t"/>
                </a:cxn>
                <a:cxn ang="0">
                  <a:pos x="r" y="vc"/>
                </a:cxn>
                <a:cxn ang="cd4">
                  <a:pos x="hc" y="b"/>
                </a:cxn>
                <a:cxn ang="cd2">
                  <a:pos x="l" y="vc"/>
                </a:cxn>
              </a:cxnLst>
              <a:rect l="f30" t="f33" r="f31" b="f32"/>
              <a:pathLst>
                <a:path w="3467" h="10303">
                  <a:moveTo>
                    <a:pt x="f5" y="f2"/>
                  </a:moveTo>
                  <a:lnTo>
                    <a:pt x="f5" y="f6"/>
                  </a:lnTo>
                  <a:cubicBezTo>
                    <a:pt x="f7" y="f8"/>
                    <a:pt x="f9" y="f10"/>
                    <a:pt x="f11" y="f12"/>
                  </a:cubicBezTo>
                  <a:lnTo>
                    <a:pt x="f11" y="f13"/>
                  </a:lnTo>
                  <a:cubicBezTo>
                    <a:pt x="f9" y="f14"/>
                    <a:pt x="f15" y="f16"/>
                    <a:pt x="f5" y="f2"/>
                  </a:cubicBezTo>
                  <a:close/>
                </a:path>
              </a:pathLst>
            </a:custGeom>
            <a:solidFill>
              <a:srgbClr val="3282BE"/>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AE4500"/>
                </a:solidFill>
                <a:uFillTx/>
                <a:latin typeface="Arial"/>
              </a:endParaRPr>
            </a:p>
          </p:txBody>
        </p:sp>
        <p:sp>
          <p:nvSpPr>
            <p:cNvPr id="91" name="Google Shape;6050;p67">
              <a:extLst>
                <a:ext uri="{FF2B5EF4-FFF2-40B4-BE49-F238E27FC236}">
                  <a16:creationId xmlns:a16="http://schemas.microsoft.com/office/drawing/2014/main" id="{121DB5B9-588A-2271-68FE-883019E664B1}"/>
                </a:ext>
              </a:extLst>
            </p:cNvPr>
            <p:cNvSpPr/>
            <p:nvPr/>
          </p:nvSpPr>
          <p:spPr>
            <a:xfrm>
              <a:off x="11267776" y="2490313"/>
              <a:ext cx="151086" cy="449107"/>
            </a:xfrm>
            <a:custGeom>
              <a:avLst/>
              <a:gdLst>
                <a:gd name="f0" fmla="val w"/>
                <a:gd name="f1" fmla="val h"/>
                <a:gd name="f2" fmla="val 0"/>
                <a:gd name="f3" fmla="val 3466"/>
                <a:gd name="f4" fmla="val 10303"/>
                <a:gd name="f5" fmla="val 2300"/>
                <a:gd name="f6" fmla="val 95"/>
                <a:gd name="f7" fmla="val 977"/>
                <a:gd name="f8" fmla="val 473"/>
                <a:gd name="f9" fmla="val 1197"/>
                <a:gd name="f10" fmla="val 10302"/>
                <a:gd name="f11" fmla="val 9578"/>
                <a:gd name="f12" fmla="val 2237"/>
                <a:gd name="f13" fmla="val 9200"/>
                <a:gd name="f14" fmla="val 9105"/>
                <a:gd name="f15" fmla="*/ f0 1 3466"/>
                <a:gd name="f16" fmla="*/ f1 1 10303"/>
                <a:gd name="f17" fmla="val f2"/>
                <a:gd name="f18" fmla="val f3"/>
                <a:gd name="f19" fmla="val f4"/>
                <a:gd name="f20" fmla="+- f19 0 f17"/>
                <a:gd name="f21" fmla="+- f18 0 f17"/>
                <a:gd name="f22" fmla="*/ f21 1 3466"/>
                <a:gd name="f23" fmla="*/ f20 1 10303"/>
                <a:gd name="f24" fmla="*/ f17 1 f22"/>
                <a:gd name="f25" fmla="*/ f18 1 f22"/>
                <a:gd name="f26" fmla="*/ f17 1 f23"/>
                <a:gd name="f27" fmla="*/ f19 1 f23"/>
                <a:gd name="f28" fmla="*/ f24 f15 1"/>
                <a:gd name="f29" fmla="*/ f25 f15 1"/>
                <a:gd name="f30" fmla="*/ f27 f16 1"/>
                <a:gd name="f31" fmla="*/ f26 f16 1"/>
              </a:gdLst>
              <a:ahLst/>
              <a:cxnLst>
                <a:cxn ang="3cd4">
                  <a:pos x="hc" y="t"/>
                </a:cxn>
                <a:cxn ang="0">
                  <a:pos x="r" y="vc"/>
                </a:cxn>
                <a:cxn ang="cd4">
                  <a:pos x="hc" y="b"/>
                </a:cxn>
                <a:cxn ang="cd2">
                  <a:pos x="l" y="vc"/>
                </a:cxn>
              </a:cxnLst>
              <a:rect l="f28" t="f31" r="f29" b="f30"/>
              <a:pathLst>
                <a:path w="3466" h="10303">
                  <a:moveTo>
                    <a:pt x="f3" y="f2"/>
                  </a:moveTo>
                  <a:cubicBezTo>
                    <a:pt x="f5" y="f6"/>
                    <a:pt x="f7" y="f8"/>
                    <a:pt x="f2" y="f9"/>
                  </a:cubicBezTo>
                  <a:lnTo>
                    <a:pt x="f2" y="f10"/>
                  </a:lnTo>
                  <a:cubicBezTo>
                    <a:pt x="f7" y="f11"/>
                    <a:pt x="f12" y="f13"/>
                    <a:pt x="f3" y="f14"/>
                  </a:cubicBezTo>
                  <a:lnTo>
                    <a:pt x="f3" y="f2"/>
                  </a:lnTo>
                  <a:close/>
                </a:path>
              </a:pathLst>
            </a:custGeom>
            <a:solidFill>
              <a:srgbClr val="3282BE"/>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AE4500"/>
                </a:solidFill>
                <a:uFillTx/>
                <a:latin typeface="Arial"/>
              </a:endParaRPr>
            </a:p>
          </p:txBody>
        </p:sp>
        <p:sp>
          <p:nvSpPr>
            <p:cNvPr id="92" name="Google Shape;6051;p67">
              <a:extLst>
                <a:ext uri="{FF2B5EF4-FFF2-40B4-BE49-F238E27FC236}">
                  <a16:creationId xmlns:a16="http://schemas.microsoft.com/office/drawing/2014/main" id="{414615A1-AD3C-302F-9C42-C11FD0051124}"/>
                </a:ext>
              </a:extLst>
            </p:cNvPr>
            <p:cNvSpPr/>
            <p:nvPr/>
          </p:nvSpPr>
          <p:spPr>
            <a:xfrm>
              <a:off x="10973888" y="2561719"/>
              <a:ext cx="274704" cy="432639"/>
            </a:xfrm>
            <a:custGeom>
              <a:avLst/>
              <a:gdLst>
                <a:gd name="f0" fmla="val w"/>
                <a:gd name="f1" fmla="val h"/>
                <a:gd name="f2" fmla="val 0"/>
                <a:gd name="f3" fmla="val 6302"/>
                <a:gd name="f4" fmla="val 9925"/>
                <a:gd name="f5" fmla="val 1229"/>
                <a:gd name="f6" fmla="val 1"/>
                <a:gd name="f7" fmla="val 567"/>
                <a:gd name="f8" fmla="val 536"/>
                <a:gd name="f9" fmla="val 1198"/>
                <a:gd name="f10" fmla="val 8664"/>
                <a:gd name="f11" fmla="val 32"/>
                <a:gd name="f12" fmla="val 9357"/>
                <a:gd name="f13" fmla="val 6301"/>
                <a:gd name="f14" fmla="val 6112"/>
                <a:gd name="f15" fmla="val 5766"/>
                <a:gd name="f16" fmla="val 9609"/>
                <a:gd name="f17" fmla="val 5608"/>
                <a:gd name="f18" fmla="val 9452"/>
                <a:gd name="f19" fmla="val 4631"/>
                <a:gd name="f20" fmla="val 3277"/>
                <a:gd name="f21" fmla="val 8255"/>
                <a:gd name="f22" fmla="val 2048"/>
                <a:gd name="f23" fmla="val 1828"/>
                <a:gd name="f24" fmla="val 1638"/>
                <a:gd name="f25" fmla="val 8066"/>
                <a:gd name="f26" fmla="val 7877"/>
                <a:gd name="f27" fmla="*/ f0 1 6302"/>
                <a:gd name="f28" fmla="*/ f1 1 9925"/>
                <a:gd name="f29" fmla="val f2"/>
                <a:gd name="f30" fmla="val f3"/>
                <a:gd name="f31" fmla="val f4"/>
                <a:gd name="f32" fmla="+- f31 0 f29"/>
                <a:gd name="f33" fmla="+- f30 0 f29"/>
                <a:gd name="f34" fmla="*/ f33 1 6302"/>
                <a:gd name="f35" fmla="*/ f32 1 9925"/>
                <a:gd name="f36" fmla="*/ f29 1 f34"/>
                <a:gd name="f37" fmla="*/ f30 1 f34"/>
                <a:gd name="f38" fmla="*/ f29 1 f35"/>
                <a:gd name="f39" fmla="*/ f31 1 f35"/>
                <a:gd name="f40" fmla="*/ f36 f27 1"/>
                <a:gd name="f41" fmla="*/ f37 f27 1"/>
                <a:gd name="f42" fmla="*/ f39 f28 1"/>
                <a:gd name="f43" fmla="*/ f38 f28 1"/>
              </a:gdLst>
              <a:ahLst/>
              <a:cxnLst>
                <a:cxn ang="3cd4">
                  <a:pos x="hc" y="t"/>
                </a:cxn>
                <a:cxn ang="0">
                  <a:pos x="r" y="vc"/>
                </a:cxn>
                <a:cxn ang="cd4">
                  <a:pos x="hc" y="b"/>
                </a:cxn>
                <a:cxn ang="cd2">
                  <a:pos x="l" y="vc"/>
                </a:cxn>
              </a:cxnLst>
              <a:rect l="f40" t="f43" r="f41" b="f42"/>
              <a:pathLst>
                <a:path w="6302" h="9925">
                  <a:moveTo>
                    <a:pt x="f5" y="f6"/>
                  </a:moveTo>
                  <a:cubicBezTo>
                    <a:pt x="f7" y="f6"/>
                    <a:pt x="f2" y="f8"/>
                    <a:pt x="f2" y="f9"/>
                  </a:cubicBezTo>
                  <a:lnTo>
                    <a:pt x="f2" y="f10"/>
                  </a:lnTo>
                  <a:cubicBezTo>
                    <a:pt x="f11" y="f12"/>
                    <a:pt x="f7" y="f4"/>
                    <a:pt x="f5" y="f4"/>
                  </a:cubicBezTo>
                  <a:lnTo>
                    <a:pt x="f13" y="f4"/>
                  </a:lnTo>
                  <a:cubicBezTo>
                    <a:pt x="f14" y="f4"/>
                    <a:pt x="f15" y="f16"/>
                    <a:pt x="f17" y="f18"/>
                  </a:cubicBezTo>
                  <a:cubicBezTo>
                    <a:pt x="f19" y="f10"/>
                    <a:pt x="f20" y="f21"/>
                    <a:pt x="f22" y="f21"/>
                  </a:cubicBezTo>
                  <a:cubicBezTo>
                    <a:pt x="f23" y="f21"/>
                    <a:pt x="f24" y="f25"/>
                    <a:pt x="f24" y="f26"/>
                  </a:cubicBezTo>
                  <a:lnTo>
                    <a:pt x="f24" y="f6"/>
                  </a:lnTo>
                  <a:close/>
                </a:path>
              </a:pathLst>
            </a:custGeom>
            <a:solidFill>
              <a:srgbClr val="3282BE"/>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AE4500"/>
                </a:solidFill>
                <a:uFillTx/>
                <a:latin typeface="Arial"/>
              </a:endParaRPr>
            </a:p>
          </p:txBody>
        </p:sp>
      </p:grpSp>
      <p:grpSp>
        <p:nvGrpSpPr>
          <p:cNvPr id="93" name="Google Shape;6072;p67">
            <a:extLst>
              <a:ext uri="{FF2B5EF4-FFF2-40B4-BE49-F238E27FC236}">
                <a16:creationId xmlns:a16="http://schemas.microsoft.com/office/drawing/2014/main" id="{743006BB-0A1E-EAFE-F2BE-D2F488E5937B}"/>
              </a:ext>
            </a:extLst>
          </p:cNvPr>
          <p:cNvGrpSpPr/>
          <p:nvPr/>
        </p:nvGrpSpPr>
        <p:grpSpPr>
          <a:xfrm>
            <a:off x="7701991" y="2496467"/>
            <a:ext cx="553513" cy="553157"/>
            <a:chOff x="7701991" y="2496467"/>
            <a:chExt cx="553513" cy="553157"/>
          </a:xfrm>
        </p:grpSpPr>
        <p:sp>
          <p:nvSpPr>
            <p:cNvPr id="94" name="Google Shape;6073;p67">
              <a:extLst>
                <a:ext uri="{FF2B5EF4-FFF2-40B4-BE49-F238E27FC236}">
                  <a16:creationId xmlns:a16="http://schemas.microsoft.com/office/drawing/2014/main" id="{FC2BF2F3-20C1-589A-FF30-6439047E1BD1}"/>
                </a:ext>
              </a:extLst>
            </p:cNvPr>
            <p:cNvSpPr/>
            <p:nvPr/>
          </p:nvSpPr>
          <p:spPr>
            <a:xfrm>
              <a:off x="7701991" y="2595021"/>
              <a:ext cx="72841" cy="428496"/>
            </a:xfrm>
            <a:custGeom>
              <a:avLst/>
              <a:gdLst>
                <a:gd name="f0" fmla="val w"/>
                <a:gd name="f1" fmla="val h"/>
                <a:gd name="f2" fmla="val 0"/>
                <a:gd name="f3" fmla="val 1671"/>
                <a:gd name="f4" fmla="val 9830"/>
                <a:gd name="f5" fmla="val 1"/>
                <a:gd name="f6" fmla="val 1670"/>
                <a:gd name="f7" fmla="val 8192"/>
                <a:gd name="f8" fmla="val 1639"/>
                <a:gd name="f9" fmla="*/ f0 1 1671"/>
                <a:gd name="f10" fmla="*/ f1 1 9830"/>
                <a:gd name="f11" fmla="val f2"/>
                <a:gd name="f12" fmla="val f3"/>
                <a:gd name="f13" fmla="val f4"/>
                <a:gd name="f14" fmla="+- f13 0 f11"/>
                <a:gd name="f15" fmla="+- f12 0 f11"/>
                <a:gd name="f16" fmla="*/ f15 1 1671"/>
                <a:gd name="f17" fmla="*/ f14 1 9830"/>
                <a:gd name="f18" fmla="*/ f11 1 f16"/>
                <a:gd name="f19" fmla="*/ f12 1 f16"/>
                <a:gd name="f20" fmla="*/ f11 1 f17"/>
                <a:gd name="f21" fmla="*/ f13 1 f17"/>
                <a:gd name="f22" fmla="*/ f18 f9 1"/>
                <a:gd name="f23" fmla="*/ f19 f9 1"/>
                <a:gd name="f24" fmla="*/ f21 f10 1"/>
                <a:gd name="f25" fmla="*/ f20 f10 1"/>
              </a:gdLst>
              <a:ahLst/>
              <a:cxnLst>
                <a:cxn ang="3cd4">
                  <a:pos x="hc" y="t"/>
                </a:cxn>
                <a:cxn ang="0">
                  <a:pos x="r" y="vc"/>
                </a:cxn>
                <a:cxn ang="cd4">
                  <a:pos x="hc" y="b"/>
                </a:cxn>
                <a:cxn ang="cd2">
                  <a:pos x="l" y="vc"/>
                </a:cxn>
              </a:cxnLst>
              <a:rect l="f22" t="f25" r="f23" b="f24"/>
              <a:pathLst>
                <a:path w="1671" h="9830">
                  <a:moveTo>
                    <a:pt x="f5" y="f2"/>
                  </a:moveTo>
                  <a:lnTo>
                    <a:pt x="f5" y="f4"/>
                  </a:lnTo>
                  <a:lnTo>
                    <a:pt x="f6" y="f7"/>
                  </a:lnTo>
                  <a:lnTo>
                    <a:pt x="f6" y="f8"/>
                  </a:lnTo>
                  <a:lnTo>
                    <a:pt x="f5" y="f2"/>
                  </a:lnTo>
                  <a:close/>
                </a:path>
              </a:pathLst>
            </a:custGeom>
            <a:solidFill>
              <a:srgbClr val="3282BE"/>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AE4500"/>
                </a:solidFill>
                <a:uFillTx/>
                <a:latin typeface="Arial"/>
              </a:endParaRPr>
            </a:p>
          </p:txBody>
        </p:sp>
        <p:sp>
          <p:nvSpPr>
            <p:cNvPr id="95" name="Google Shape;6074;p67">
              <a:extLst>
                <a:ext uri="{FF2B5EF4-FFF2-40B4-BE49-F238E27FC236}">
                  <a16:creationId xmlns:a16="http://schemas.microsoft.com/office/drawing/2014/main" id="{10F9845D-E040-8973-2C20-04C412B10147}"/>
                </a:ext>
              </a:extLst>
            </p:cNvPr>
            <p:cNvSpPr/>
            <p:nvPr/>
          </p:nvSpPr>
          <p:spPr>
            <a:xfrm>
              <a:off x="8182663" y="2595021"/>
              <a:ext cx="72841" cy="428496"/>
            </a:xfrm>
            <a:custGeom>
              <a:avLst/>
              <a:gdLst>
                <a:gd name="f0" fmla="val w"/>
                <a:gd name="f1" fmla="val h"/>
                <a:gd name="f2" fmla="val 0"/>
                <a:gd name="f3" fmla="val 1671"/>
                <a:gd name="f4" fmla="val 9830"/>
                <a:gd name="f5" fmla="val 1670"/>
                <a:gd name="f6" fmla="val 1639"/>
                <a:gd name="f7" fmla="val 8192"/>
                <a:gd name="f8" fmla="*/ f0 1 1671"/>
                <a:gd name="f9" fmla="*/ f1 1 9830"/>
                <a:gd name="f10" fmla="val f2"/>
                <a:gd name="f11" fmla="val f3"/>
                <a:gd name="f12" fmla="val f4"/>
                <a:gd name="f13" fmla="+- f12 0 f10"/>
                <a:gd name="f14" fmla="+- f11 0 f10"/>
                <a:gd name="f15" fmla="*/ f14 1 1671"/>
                <a:gd name="f16" fmla="*/ f13 1 9830"/>
                <a:gd name="f17" fmla="*/ f10 1 f15"/>
                <a:gd name="f18" fmla="*/ f11 1 f15"/>
                <a:gd name="f19" fmla="*/ f10 1 f16"/>
                <a:gd name="f20" fmla="*/ f12 1 f16"/>
                <a:gd name="f21" fmla="*/ f17 f8 1"/>
                <a:gd name="f22" fmla="*/ f18 f8 1"/>
                <a:gd name="f23" fmla="*/ f20 f9 1"/>
                <a:gd name="f24" fmla="*/ f19 f9 1"/>
              </a:gdLst>
              <a:ahLst/>
              <a:cxnLst>
                <a:cxn ang="3cd4">
                  <a:pos x="hc" y="t"/>
                </a:cxn>
                <a:cxn ang="0">
                  <a:pos x="r" y="vc"/>
                </a:cxn>
                <a:cxn ang="cd4">
                  <a:pos x="hc" y="b"/>
                </a:cxn>
                <a:cxn ang="cd2">
                  <a:pos x="l" y="vc"/>
                </a:cxn>
              </a:cxnLst>
              <a:rect l="f21" t="f24" r="f22" b="f23"/>
              <a:pathLst>
                <a:path w="1671" h="9830">
                  <a:moveTo>
                    <a:pt x="f5" y="f2"/>
                  </a:moveTo>
                  <a:lnTo>
                    <a:pt x="f2" y="f6"/>
                  </a:lnTo>
                  <a:lnTo>
                    <a:pt x="f2" y="f7"/>
                  </a:lnTo>
                  <a:lnTo>
                    <a:pt x="f5" y="f4"/>
                  </a:lnTo>
                  <a:lnTo>
                    <a:pt x="f5" y="f2"/>
                  </a:lnTo>
                  <a:close/>
                </a:path>
              </a:pathLst>
            </a:custGeom>
            <a:solidFill>
              <a:srgbClr val="3282BE"/>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AE4500"/>
                </a:solidFill>
                <a:uFillTx/>
                <a:latin typeface="Arial"/>
              </a:endParaRPr>
            </a:p>
          </p:txBody>
        </p:sp>
        <p:sp>
          <p:nvSpPr>
            <p:cNvPr id="96" name="Google Shape;6075;p67">
              <a:extLst>
                <a:ext uri="{FF2B5EF4-FFF2-40B4-BE49-F238E27FC236}">
                  <a16:creationId xmlns:a16="http://schemas.microsoft.com/office/drawing/2014/main" id="{6B8C5DD9-4030-C31C-1679-ABB9F86B236C}"/>
                </a:ext>
              </a:extLst>
            </p:cNvPr>
            <p:cNvSpPr/>
            <p:nvPr/>
          </p:nvSpPr>
          <p:spPr>
            <a:xfrm>
              <a:off x="7810493" y="2677408"/>
              <a:ext cx="336517" cy="263722"/>
            </a:xfrm>
            <a:custGeom>
              <a:avLst/>
              <a:gdLst>
                <a:gd name="f0" fmla="val w"/>
                <a:gd name="f1" fmla="val h"/>
                <a:gd name="f2" fmla="val 0"/>
                <a:gd name="f3" fmla="val 7720"/>
                <a:gd name="f4" fmla="val 6050"/>
                <a:gd name="f5" fmla="val 1"/>
                <a:gd name="f6" fmla="val 3592"/>
                <a:gd name="f7" fmla="val 4821"/>
                <a:gd name="f8" fmla="val 4600"/>
                <a:gd name="f9" fmla="val 3781"/>
                <a:gd name="f10" fmla="val 4411"/>
                <a:gd name="f11" fmla="val 4002"/>
                <a:gd name="f12" fmla="val 6491"/>
                <a:gd name="f13" fmla="val 6743"/>
                <a:gd name="f14" fmla="val 6932"/>
                <a:gd name="f15" fmla="val 7719"/>
                <a:gd name="f16" fmla="*/ f0 1 7720"/>
                <a:gd name="f17" fmla="*/ f1 1 6050"/>
                <a:gd name="f18" fmla="val f2"/>
                <a:gd name="f19" fmla="val f3"/>
                <a:gd name="f20" fmla="val f4"/>
                <a:gd name="f21" fmla="+- f20 0 f18"/>
                <a:gd name="f22" fmla="+- f19 0 f18"/>
                <a:gd name="f23" fmla="*/ f22 1 7720"/>
                <a:gd name="f24" fmla="*/ f21 1 6050"/>
                <a:gd name="f25" fmla="*/ f18 1 f23"/>
                <a:gd name="f26" fmla="*/ f19 1 f23"/>
                <a:gd name="f27" fmla="*/ f18 1 f24"/>
                <a:gd name="f28" fmla="*/ f20 1 f24"/>
                <a:gd name="f29" fmla="*/ f25 f16 1"/>
                <a:gd name="f30" fmla="*/ f26 f16 1"/>
                <a:gd name="f31" fmla="*/ f28 f17 1"/>
                <a:gd name="f32" fmla="*/ f27 f17 1"/>
              </a:gdLst>
              <a:ahLst/>
              <a:cxnLst>
                <a:cxn ang="3cd4">
                  <a:pos x="hc" y="t"/>
                </a:cxn>
                <a:cxn ang="0">
                  <a:pos x="r" y="vc"/>
                </a:cxn>
                <a:cxn ang="cd4">
                  <a:pos x="hc" y="b"/>
                </a:cxn>
                <a:cxn ang="cd2">
                  <a:pos x="l" y="vc"/>
                </a:cxn>
              </a:cxnLst>
              <a:rect l="f29" t="f32" r="f30" b="f31"/>
              <a:pathLst>
                <a:path w="7720" h="6050">
                  <a:moveTo>
                    <a:pt x="f5" y="f5"/>
                  </a:moveTo>
                  <a:lnTo>
                    <a:pt x="f5" y="f4"/>
                  </a:lnTo>
                  <a:lnTo>
                    <a:pt x="f6" y="f4"/>
                  </a:lnTo>
                  <a:lnTo>
                    <a:pt x="f6" y="f7"/>
                  </a:lnTo>
                  <a:cubicBezTo>
                    <a:pt x="f6" y="f8"/>
                    <a:pt x="f9" y="f10"/>
                    <a:pt x="f11" y="f10"/>
                  </a:cubicBezTo>
                  <a:lnTo>
                    <a:pt x="f12" y="f10"/>
                  </a:lnTo>
                  <a:cubicBezTo>
                    <a:pt x="f13" y="f10"/>
                    <a:pt x="f14" y="f8"/>
                    <a:pt x="f14" y="f7"/>
                  </a:cubicBezTo>
                  <a:lnTo>
                    <a:pt x="f14" y="f4"/>
                  </a:lnTo>
                  <a:lnTo>
                    <a:pt x="f15" y="f4"/>
                  </a:lnTo>
                  <a:lnTo>
                    <a:pt x="f15" y="f5"/>
                  </a:lnTo>
                  <a:close/>
                </a:path>
              </a:pathLst>
            </a:custGeom>
            <a:solidFill>
              <a:srgbClr val="3282BE"/>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AE4500"/>
                </a:solidFill>
                <a:uFillTx/>
                <a:latin typeface="Arial"/>
              </a:endParaRPr>
            </a:p>
          </p:txBody>
        </p:sp>
        <p:sp>
          <p:nvSpPr>
            <p:cNvPr id="97" name="Google Shape;6076;p67">
              <a:extLst>
                <a:ext uri="{FF2B5EF4-FFF2-40B4-BE49-F238E27FC236}">
                  <a16:creationId xmlns:a16="http://schemas.microsoft.com/office/drawing/2014/main" id="{64CB0424-BC08-CBAC-64D9-83124AB437FA}"/>
                </a:ext>
              </a:extLst>
            </p:cNvPr>
            <p:cNvSpPr/>
            <p:nvPr/>
          </p:nvSpPr>
          <p:spPr>
            <a:xfrm>
              <a:off x="7728106" y="2978182"/>
              <a:ext cx="501292" cy="71442"/>
            </a:xfrm>
            <a:custGeom>
              <a:avLst/>
              <a:gdLst>
                <a:gd name="f0" fmla="val w"/>
                <a:gd name="f1" fmla="val h"/>
                <a:gd name="f2" fmla="val 0"/>
                <a:gd name="f3" fmla="val 11500"/>
                <a:gd name="f4" fmla="val 1639"/>
                <a:gd name="f5" fmla="val 1638"/>
                <a:gd name="f6" fmla="val 9830"/>
                <a:gd name="f7" fmla="*/ f0 1 11500"/>
                <a:gd name="f8" fmla="*/ f1 1 1639"/>
                <a:gd name="f9" fmla="val f2"/>
                <a:gd name="f10" fmla="val f3"/>
                <a:gd name="f11" fmla="val f4"/>
                <a:gd name="f12" fmla="+- f11 0 f9"/>
                <a:gd name="f13" fmla="+- f10 0 f9"/>
                <a:gd name="f14" fmla="*/ f13 1 11500"/>
                <a:gd name="f15" fmla="*/ f12 1 1639"/>
                <a:gd name="f16" fmla="*/ f9 1 f14"/>
                <a:gd name="f17" fmla="*/ f10 1 f14"/>
                <a:gd name="f18" fmla="*/ f9 1 f15"/>
                <a:gd name="f19" fmla="*/ f11 1 f15"/>
                <a:gd name="f20" fmla="*/ f16 f7 1"/>
                <a:gd name="f21" fmla="*/ f17 f7 1"/>
                <a:gd name="f22" fmla="*/ f19 f8 1"/>
                <a:gd name="f23" fmla="*/ f18 f8 1"/>
              </a:gdLst>
              <a:ahLst/>
              <a:cxnLst>
                <a:cxn ang="3cd4">
                  <a:pos x="hc" y="t"/>
                </a:cxn>
                <a:cxn ang="0">
                  <a:pos x="r" y="vc"/>
                </a:cxn>
                <a:cxn ang="cd4">
                  <a:pos x="hc" y="b"/>
                </a:cxn>
                <a:cxn ang="cd2">
                  <a:pos x="l" y="vc"/>
                </a:cxn>
              </a:cxnLst>
              <a:rect l="f20" t="f23" r="f21" b="f22"/>
              <a:pathLst>
                <a:path w="11500" h="1639">
                  <a:moveTo>
                    <a:pt x="f4" y="f2"/>
                  </a:moveTo>
                  <a:lnTo>
                    <a:pt x="f2" y="f5"/>
                  </a:lnTo>
                  <a:lnTo>
                    <a:pt x="f3" y="f5"/>
                  </a:lnTo>
                  <a:lnTo>
                    <a:pt x="f6" y="f2"/>
                  </a:lnTo>
                  <a:close/>
                </a:path>
              </a:pathLst>
            </a:custGeom>
            <a:solidFill>
              <a:srgbClr val="3282BE"/>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AE4500"/>
                </a:solidFill>
                <a:uFillTx/>
                <a:latin typeface="Arial"/>
              </a:endParaRPr>
            </a:p>
          </p:txBody>
        </p:sp>
        <p:sp>
          <p:nvSpPr>
            <p:cNvPr id="98" name="Google Shape;6077;p67">
              <a:extLst>
                <a:ext uri="{FF2B5EF4-FFF2-40B4-BE49-F238E27FC236}">
                  <a16:creationId xmlns:a16="http://schemas.microsoft.com/office/drawing/2014/main" id="{680AB910-1988-0F07-09EF-5F7B7F1CAEB2}"/>
                </a:ext>
              </a:extLst>
            </p:cNvPr>
            <p:cNvSpPr/>
            <p:nvPr/>
          </p:nvSpPr>
          <p:spPr>
            <a:xfrm>
              <a:off x="7726707" y="2496467"/>
              <a:ext cx="502682" cy="145289"/>
            </a:xfrm>
            <a:custGeom>
              <a:avLst/>
              <a:gdLst>
                <a:gd name="f0" fmla="val w"/>
                <a:gd name="f1" fmla="val h"/>
                <a:gd name="f2" fmla="val 0"/>
                <a:gd name="f3" fmla="val 11532"/>
                <a:gd name="f4" fmla="val 3333"/>
                <a:gd name="f5" fmla="val 5798"/>
                <a:gd name="f6" fmla="val 1033"/>
                <a:gd name="f7" fmla="val 6459"/>
                <a:gd name="f8" fmla="val 1694"/>
                <a:gd name="f9" fmla="val 5136"/>
                <a:gd name="f10" fmla="val 5750"/>
                <a:gd name="f11" fmla="val 1"/>
                <a:gd name="f12" fmla="val 5640"/>
                <a:gd name="f13" fmla="val 5530"/>
                <a:gd name="f14" fmla="val 40"/>
                <a:gd name="f15" fmla="val 5451"/>
                <a:gd name="f16" fmla="val 119"/>
                <a:gd name="f17" fmla="val 3939"/>
                <a:gd name="f18" fmla="val 1663"/>
                <a:gd name="f19" fmla="val 1639"/>
                <a:gd name="f20" fmla="val 3332"/>
                <a:gd name="f21" fmla="val 9862"/>
                <a:gd name="f22" fmla="val 7593"/>
                <a:gd name="f23" fmla="val 6050"/>
                <a:gd name="f24" fmla="val 5971"/>
                <a:gd name="f25" fmla="val 5861"/>
                <a:gd name="f26" fmla="*/ f0 1 11532"/>
                <a:gd name="f27" fmla="*/ f1 1 3333"/>
                <a:gd name="f28" fmla="val f2"/>
                <a:gd name="f29" fmla="val f3"/>
                <a:gd name="f30" fmla="val f4"/>
                <a:gd name="f31" fmla="+- f30 0 f28"/>
                <a:gd name="f32" fmla="+- f29 0 f28"/>
                <a:gd name="f33" fmla="*/ f32 1 11532"/>
                <a:gd name="f34" fmla="*/ f31 1 3333"/>
                <a:gd name="f35" fmla="*/ f28 1 f33"/>
                <a:gd name="f36" fmla="*/ f29 1 f33"/>
                <a:gd name="f37" fmla="*/ f28 1 f34"/>
                <a:gd name="f38" fmla="*/ f30 1 f34"/>
                <a:gd name="f39" fmla="*/ f35 f26 1"/>
                <a:gd name="f40" fmla="*/ f36 f26 1"/>
                <a:gd name="f41" fmla="*/ f38 f27 1"/>
                <a:gd name="f42" fmla="*/ f37 f27 1"/>
              </a:gdLst>
              <a:ahLst/>
              <a:cxnLst>
                <a:cxn ang="3cd4">
                  <a:pos x="hc" y="t"/>
                </a:cxn>
                <a:cxn ang="0">
                  <a:pos x="r" y="vc"/>
                </a:cxn>
                <a:cxn ang="cd4">
                  <a:pos x="hc" y="b"/>
                </a:cxn>
                <a:cxn ang="cd2">
                  <a:pos x="l" y="vc"/>
                </a:cxn>
              </a:cxnLst>
              <a:rect l="f39" t="f42" r="f40" b="f41"/>
              <a:pathLst>
                <a:path w="11532" h="3333">
                  <a:moveTo>
                    <a:pt x="f5" y="f6"/>
                  </a:moveTo>
                  <a:lnTo>
                    <a:pt x="f7" y="f8"/>
                  </a:lnTo>
                  <a:lnTo>
                    <a:pt x="f9" y="f8"/>
                  </a:lnTo>
                  <a:lnTo>
                    <a:pt x="f5" y="f6"/>
                  </a:lnTo>
                  <a:close/>
                  <a:moveTo>
                    <a:pt x="f10" y="f11"/>
                  </a:moveTo>
                  <a:cubicBezTo>
                    <a:pt x="f12" y="f11"/>
                    <a:pt x="f13" y="f14"/>
                    <a:pt x="f15" y="f16"/>
                  </a:cubicBezTo>
                  <a:lnTo>
                    <a:pt x="f17" y="f18"/>
                  </a:lnTo>
                  <a:lnTo>
                    <a:pt x="f11" y="f18"/>
                  </a:lnTo>
                  <a:lnTo>
                    <a:pt x="f19" y="f20"/>
                  </a:lnTo>
                  <a:lnTo>
                    <a:pt x="f21" y="f20"/>
                  </a:lnTo>
                  <a:lnTo>
                    <a:pt x="f3" y="f18"/>
                  </a:lnTo>
                  <a:lnTo>
                    <a:pt x="f22" y="f18"/>
                  </a:lnTo>
                  <a:lnTo>
                    <a:pt x="f23" y="f16"/>
                  </a:lnTo>
                  <a:cubicBezTo>
                    <a:pt x="f24" y="f14"/>
                    <a:pt x="f25" y="f11"/>
                    <a:pt x="f10" y="f11"/>
                  </a:cubicBezTo>
                  <a:close/>
                </a:path>
              </a:pathLst>
            </a:custGeom>
            <a:solidFill>
              <a:srgbClr val="3282BE"/>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AE4500"/>
                </a:solidFill>
                <a:uFillTx/>
                <a:latin typeface="Arial"/>
              </a:endParaRPr>
            </a:p>
          </p:txBody>
        </p:sp>
      </p:grpSp>
      <p:grpSp>
        <p:nvGrpSpPr>
          <p:cNvPr id="99" name="Google Shape;6107;p67">
            <a:extLst>
              <a:ext uri="{FF2B5EF4-FFF2-40B4-BE49-F238E27FC236}">
                <a16:creationId xmlns:a16="http://schemas.microsoft.com/office/drawing/2014/main" id="{EC99E6DF-7971-904F-AD8D-E7C8E6A01CFF}"/>
              </a:ext>
            </a:extLst>
          </p:cNvPr>
          <p:cNvGrpSpPr/>
          <p:nvPr/>
        </p:nvGrpSpPr>
        <p:grpSpPr>
          <a:xfrm>
            <a:off x="8529349" y="2475152"/>
            <a:ext cx="557610" cy="550770"/>
            <a:chOff x="8529349" y="2475152"/>
            <a:chExt cx="557610" cy="550770"/>
          </a:xfrm>
        </p:grpSpPr>
        <p:sp>
          <p:nvSpPr>
            <p:cNvPr id="100" name="Google Shape;6108;p67">
              <a:extLst>
                <a:ext uri="{FF2B5EF4-FFF2-40B4-BE49-F238E27FC236}">
                  <a16:creationId xmlns:a16="http://schemas.microsoft.com/office/drawing/2014/main" id="{94412F49-833B-1B68-7068-E725EF6692B3}"/>
                </a:ext>
              </a:extLst>
            </p:cNvPr>
            <p:cNvSpPr/>
            <p:nvPr/>
          </p:nvSpPr>
          <p:spPr>
            <a:xfrm>
              <a:off x="8529349" y="2682209"/>
              <a:ext cx="347499" cy="343713"/>
            </a:xfrm>
            <a:custGeom>
              <a:avLst/>
              <a:gdLst>
                <a:gd name="f0" fmla="val w"/>
                <a:gd name="f1" fmla="val h"/>
                <a:gd name="f2" fmla="val 0"/>
                <a:gd name="f3" fmla="val 7972"/>
                <a:gd name="f4" fmla="val 7885"/>
                <a:gd name="f5" fmla="val 3245"/>
                <a:gd name="f6" fmla="val 473"/>
                <a:gd name="f7" fmla="val 2804"/>
                <a:gd name="f8" fmla="val 3277"/>
                <a:gd name="f9" fmla="val 4064"/>
                <a:gd name="f10" fmla="val 4568"/>
                <a:gd name="f11" fmla="val 3403"/>
                <a:gd name="f12" fmla="val 7530"/>
                <a:gd name="f13" fmla="val 3639"/>
                <a:gd name="f14" fmla="val 7766"/>
                <a:gd name="f15" fmla="val 3954"/>
                <a:gd name="f16" fmla="val 7884"/>
                <a:gd name="f17" fmla="val 4277"/>
                <a:gd name="f18" fmla="val 4600"/>
                <a:gd name="f19" fmla="val 4931"/>
                <a:gd name="f20" fmla="val 5199"/>
                <a:gd name="f21" fmla="val 7971"/>
                <a:gd name="f22" fmla="val 4726"/>
                <a:gd name="f23" fmla="*/ f0 1 7972"/>
                <a:gd name="f24" fmla="*/ f1 1 7885"/>
                <a:gd name="f25" fmla="val f2"/>
                <a:gd name="f26" fmla="val f3"/>
                <a:gd name="f27" fmla="val f4"/>
                <a:gd name="f28" fmla="+- f27 0 f25"/>
                <a:gd name="f29" fmla="+- f26 0 f25"/>
                <a:gd name="f30" fmla="*/ f29 1 7972"/>
                <a:gd name="f31" fmla="*/ f28 1 7885"/>
                <a:gd name="f32" fmla="*/ f25 1 f30"/>
                <a:gd name="f33" fmla="*/ f26 1 f30"/>
                <a:gd name="f34" fmla="*/ f25 1 f31"/>
                <a:gd name="f35" fmla="*/ f27 1 f31"/>
                <a:gd name="f36" fmla="*/ f32 f23 1"/>
                <a:gd name="f37" fmla="*/ f33 f23 1"/>
                <a:gd name="f38" fmla="*/ f35 f24 1"/>
                <a:gd name="f39" fmla="*/ f34 f24 1"/>
              </a:gdLst>
              <a:ahLst/>
              <a:cxnLst>
                <a:cxn ang="3cd4">
                  <a:pos x="hc" y="t"/>
                </a:cxn>
                <a:cxn ang="0">
                  <a:pos x="r" y="vc"/>
                </a:cxn>
                <a:cxn ang="cd4">
                  <a:pos x="hc" y="b"/>
                </a:cxn>
                <a:cxn ang="cd2">
                  <a:pos x="l" y="vc"/>
                </a:cxn>
              </a:cxnLst>
              <a:rect l="f36" t="f39" r="f37" b="f38"/>
              <a:pathLst>
                <a:path w="7972" h="7885">
                  <a:moveTo>
                    <a:pt x="f5" y="f2"/>
                  </a:moveTo>
                  <a:lnTo>
                    <a:pt x="f6" y="f7"/>
                  </a:lnTo>
                  <a:cubicBezTo>
                    <a:pt x="f2" y="f8"/>
                    <a:pt x="f2" y="f9"/>
                    <a:pt x="f6" y="f10"/>
                  </a:cubicBezTo>
                  <a:lnTo>
                    <a:pt x="f11" y="f12"/>
                  </a:lnTo>
                  <a:cubicBezTo>
                    <a:pt x="f13" y="f14"/>
                    <a:pt x="f15" y="f16"/>
                    <a:pt x="f17" y="f16"/>
                  </a:cubicBezTo>
                  <a:cubicBezTo>
                    <a:pt x="f18" y="f16"/>
                    <a:pt x="f19" y="f14"/>
                    <a:pt x="f20" y="f12"/>
                  </a:cubicBezTo>
                  <a:lnTo>
                    <a:pt x="f21" y="f22"/>
                  </a:lnTo>
                  <a:lnTo>
                    <a:pt x="f5" y="f2"/>
                  </a:lnTo>
                  <a:close/>
                </a:path>
              </a:pathLst>
            </a:custGeom>
            <a:solidFill>
              <a:srgbClr val="3282BE"/>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AE4500"/>
                </a:solidFill>
                <a:uFillTx/>
                <a:latin typeface="Arial"/>
              </a:endParaRPr>
            </a:p>
          </p:txBody>
        </p:sp>
        <p:sp>
          <p:nvSpPr>
            <p:cNvPr id="101" name="Google Shape;6109;p67">
              <a:extLst>
                <a:ext uri="{FF2B5EF4-FFF2-40B4-BE49-F238E27FC236}">
                  <a16:creationId xmlns:a16="http://schemas.microsoft.com/office/drawing/2014/main" id="{A60F1658-05B6-4035-21BC-021B20717BF6}"/>
                </a:ext>
              </a:extLst>
            </p:cNvPr>
            <p:cNvSpPr/>
            <p:nvPr/>
          </p:nvSpPr>
          <p:spPr>
            <a:xfrm>
              <a:off x="8695514" y="2475152"/>
              <a:ext cx="391445" cy="386992"/>
            </a:xfrm>
            <a:custGeom>
              <a:avLst/>
              <a:gdLst>
                <a:gd name="f0" fmla="val w"/>
                <a:gd name="f1" fmla="val h"/>
                <a:gd name="f2" fmla="val 0"/>
                <a:gd name="f3" fmla="val 8980"/>
                <a:gd name="f4" fmla="val 8878"/>
                <a:gd name="f5" fmla="val 4395"/>
                <a:gd name="f6" fmla="val 1"/>
                <a:gd name="f7" fmla="val 4285"/>
                <a:gd name="f8" fmla="val 4175"/>
                <a:gd name="f9" fmla="val 40"/>
                <a:gd name="f10" fmla="val 4096"/>
                <a:gd name="f11" fmla="val 119"/>
                <a:gd name="f12" fmla="val 4152"/>
                <a:gd name="f13" fmla="val 4726"/>
                <a:gd name="f14" fmla="val 8877"/>
                <a:gd name="f15" fmla="val 8822"/>
                <a:gd name="f16" fmla="val 4845"/>
                <a:gd name="f17" fmla="val 8979"/>
                <a:gd name="f18" fmla="val 4687"/>
                <a:gd name="f19" fmla="val 4404"/>
                <a:gd name="f20" fmla="val 4246"/>
                <a:gd name="f21" fmla="val 4695"/>
                <a:gd name="f22" fmla="val 4616"/>
                <a:gd name="f23" fmla="val 4506"/>
                <a:gd name="f24" fmla="*/ f0 1 8980"/>
                <a:gd name="f25" fmla="*/ f1 1 8878"/>
                <a:gd name="f26" fmla="val f2"/>
                <a:gd name="f27" fmla="val f3"/>
                <a:gd name="f28" fmla="val f4"/>
                <a:gd name="f29" fmla="+- f28 0 f26"/>
                <a:gd name="f30" fmla="+- f27 0 f26"/>
                <a:gd name="f31" fmla="*/ f30 1 8980"/>
                <a:gd name="f32" fmla="*/ f29 1 8878"/>
                <a:gd name="f33" fmla="*/ f26 1 f31"/>
                <a:gd name="f34" fmla="*/ f27 1 f31"/>
                <a:gd name="f35" fmla="*/ f26 1 f32"/>
                <a:gd name="f36" fmla="*/ f28 1 f32"/>
                <a:gd name="f37" fmla="*/ f33 f24 1"/>
                <a:gd name="f38" fmla="*/ f34 f24 1"/>
                <a:gd name="f39" fmla="*/ f36 f25 1"/>
                <a:gd name="f40" fmla="*/ f35 f25 1"/>
              </a:gdLst>
              <a:ahLst/>
              <a:cxnLst>
                <a:cxn ang="3cd4">
                  <a:pos x="hc" y="t"/>
                </a:cxn>
                <a:cxn ang="0">
                  <a:pos x="r" y="vc"/>
                </a:cxn>
                <a:cxn ang="cd4">
                  <a:pos x="hc" y="b"/>
                </a:cxn>
                <a:cxn ang="cd2">
                  <a:pos x="l" y="vc"/>
                </a:cxn>
              </a:cxnLst>
              <a:rect l="f37" t="f40" r="f38" b="f39"/>
              <a:pathLst>
                <a:path w="8980" h="8878">
                  <a:moveTo>
                    <a:pt x="f5" y="f6"/>
                  </a:moveTo>
                  <a:cubicBezTo>
                    <a:pt x="f7" y="f6"/>
                    <a:pt x="f8" y="f9"/>
                    <a:pt x="f10" y="f11"/>
                  </a:cubicBezTo>
                  <a:lnTo>
                    <a:pt x="f6" y="f12"/>
                  </a:lnTo>
                  <a:lnTo>
                    <a:pt x="f13" y="f14"/>
                  </a:lnTo>
                  <a:lnTo>
                    <a:pt x="f15" y="f16"/>
                  </a:lnTo>
                  <a:cubicBezTo>
                    <a:pt x="f17" y="f18"/>
                    <a:pt x="f17" y="f19"/>
                    <a:pt x="f15" y="f20"/>
                  </a:cubicBezTo>
                  <a:lnTo>
                    <a:pt x="f21" y="f11"/>
                  </a:lnTo>
                  <a:cubicBezTo>
                    <a:pt x="f22" y="f9"/>
                    <a:pt x="f23" y="f6"/>
                    <a:pt x="f5" y="f6"/>
                  </a:cubicBezTo>
                  <a:close/>
                </a:path>
              </a:pathLst>
            </a:custGeom>
            <a:solidFill>
              <a:srgbClr val="3282BE"/>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AE4500"/>
                </a:solidFill>
                <a:uFillTx/>
                <a:latin typeface="Arial"/>
              </a:endParaRPr>
            </a:p>
          </p:txBody>
        </p:sp>
      </p:grpSp>
      <p:grpSp>
        <p:nvGrpSpPr>
          <p:cNvPr id="102" name="Google Shape;5593;p66">
            <a:extLst>
              <a:ext uri="{FF2B5EF4-FFF2-40B4-BE49-F238E27FC236}">
                <a16:creationId xmlns:a16="http://schemas.microsoft.com/office/drawing/2014/main" id="{8513DDEC-C256-BB74-BD00-4D1B51481634}"/>
              </a:ext>
            </a:extLst>
          </p:cNvPr>
          <p:cNvGrpSpPr/>
          <p:nvPr/>
        </p:nvGrpSpPr>
        <p:grpSpPr>
          <a:xfrm>
            <a:off x="5180725" y="3466334"/>
            <a:ext cx="669093" cy="669094"/>
            <a:chOff x="5180725" y="3466334"/>
            <a:chExt cx="669093" cy="669094"/>
          </a:xfrm>
        </p:grpSpPr>
        <p:sp>
          <p:nvSpPr>
            <p:cNvPr id="103" name="Google Shape;5594;p66">
              <a:extLst>
                <a:ext uri="{FF2B5EF4-FFF2-40B4-BE49-F238E27FC236}">
                  <a16:creationId xmlns:a16="http://schemas.microsoft.com/office/drawing/2014/main" id="{5CD160A4-F61B-B33B-4C66-317D28E0CDAB}"/>
                </a:ext>
              </a:extLst>
            </p:cNvPr>
            <p:cNvSpPr/>
            <p:nvPr/>
          </p:nvSpPr>
          <p:spPr>
            <a:xfrm>
              <a:off x="5377988" y="3898937"/>
              <a:ext cx="274438" cy="236491"/>
            </a:xfrm>
            <a:custGeom>
              <a:avLst/>
              <a:gdLst>
                <a:gd name="f0" fmla="val w"/>
                <a:gd name="f1" fmla="val h"/>
                <a:gd name="f2" fmla="val 0"/>
                <a:gd name="f3" fmla="val 7905"/>
                <a:gd name="f4" fmla="val 6812"/>
                <a:gd name="f5" fmla="val 6213"/>
                <a:gd name="f6" fmla="val 1129"/>
                <a:gd name="f7" fmla="val 6523"/>
                <a:gd name="f8" fmla="val 6776"/>
                <a:gd name="f9" fmla="val 1379"/>
                <a:gd name="f10" fmla="val 1693"/>
                <a:gd name="f11" fmla="val 2006"/>
                <a:gd name="f12" fmla="val 2259"/>
                <a:gd name="f13" fmla="val 1696"/>
                <a:gd name="f14" fmla="val 1383"/>
                <a:gd name="f15" fmla="val 1130"/>
                <a:gd name="f16" fmla="val 3388"/>
                <a:gd name="f17" fmla="val 3638"/>
                <a:gd name="f18" fmla="val 3951"/>
                <a:gd name="f19" fmla="val 4264"/>
                <a:gd name="f20" fmla="val 4517"/>
                <a:gd name="f21" fmla="val 6249"/>
                <a:gd name="f22" fmla="val 6559"/>
                <a:gd name="f23" fmla="val 253"/>
                <a:gd name="f24" fmla="val 567"/>
                <a:gd name="f25" fmla="val 7342"/>
                <a:gd name="f26" fmla="val 7652"/>
                <a:gd name="f27" fmla="*/ f0 1 7905"/>
                <a:gd name="f28" fmla="*/ f1 1 6812"/>
                <a:gd name="f29" fmla="val f2"/>
                <a:gd name="f30" fmla="val f3"/>
                <a:gd name="f31" fmla="val f4"/>
                <a:gd name="f32" fmla="+- f31 0 f29"/>
                <a:gd name="f33" fmla="+- f30 0 f29"/>
                <a:gd name="f34" fmla="*/ f33 1 7905"/>
                <a:gd name="f35" fmla="*/ f32 1 6812"/>
                <a:gd name="f36" fmla="*/ f29 1 f34"/>
                <a:gd name="f37" fmla="*/ f30 1 f34"/>
                <a:gd name="f38" fmla="*/ f29 1 f35"/>
                <a:gd name="f39" fmla="*/ f31 1 f35"/>
                <a:gd name="f40" fmla="*/ f36 f27 1"/>
                <a:gd name="f41" fmla="*/ f37 f27 1"/>
                <a:gd name="f42" fmla="*/ f39 f28 1"/>
                <a:gd name="f43" fmla="*/ f38 f28 1"/>
              </a:gdLst>
              <a:ahLst/>
              <a:cxnLst>
                <a:cxn ang="3cd4">
                  <a:pos x="hc" y="t"/>
                </a:cxn>
                <a:cxn ang="0">
                  <a:pos x="r" y="vc"/>
                </a:cxn>
                <a:cxn ang="cd4">
                  <a:pos x="hc" y="b"/>
                </a:cxn>
                <a:cxn ang="cd2">
                  <a:pos x="l" y="vc"/>
                </a:cxn>
              </a:cxnLst>
              <a:rect l="f40" t="f43" r="f41" b="f42"/>
              <a:pathLst>
                <a:path w="7905" h="6812">
                  <a:moveTo>
                    <a:pt x="f5" y="f6"/>
                  </a:moveTo>
                  <a:cubicBezTo>
                    <a:pt x="f7" y="f6"/>
                    <a:pt x="f8" y="f9"/>
                    <a:pt x="f8" y="f10"/>
                  </a:cubicBezTo>
                  <a:cubicBezTo>
                    <a:pt x="f8" y="f11"/>
                    <a:pt x="f7" y="f12"/>
                    <a:pt x="f5" y="f12"/>
                  </a:cubicBezTo>
                  <a:lnTo>
                    <a:pt x="f13" y="f12"/>
                  </a:lnTo>
                  <a:cubicBezTo>
                    <a:pt x="f14" y="f12"/>
                    <a:pt x="f15" y="f11"/>
                    <a:pt x="f15" y="f10"/>
                  </a:cubicBezTo>
                  <a:cubicBezTo>
                    <a:pt x="f15" y="f9"/>
                    <a:pt x="f14" y="f6"/>
                    <a:pt x="f13" y="f6"/>
                  </a:cubicBezTo>
                  <a:close/>
                  <a:moveTo>
                    <a:pt x="f5" y="f16"/>
                  </a:moveTo>
                  <a:cubicBezTo>
                    <a:pt x="f7" y="f16"/>
                    <a:pt x="f8" y="f17"/>
                    <a:pt x="f8" y="f18"/>
                  </a:cubicBezTo>
                  <a:cubicBezTo>
                    <a:pt x="f8" y="f19"/>
                    <a:pt x="f7" y="f20"/>
                    <a:pt x="f5" y="f20"/>
                  </a:cubicBezTo>
                  <a:lnTo>
                    <a:pt x="f13" y="f20"/>
                  </a:lnTo>
                  <a:cubicBezTo>
                    <a:pt x="f14" y="f20"/>
                    <a:pt x="f15" y="f19"/>
                    <a:pt x="f15" y="f18"/>
                  </a:cubicBezTo>
                  <a:cubicBezTo>
                    <a:pt x="f15" y="f17"/>
                    <a:pt x="f14" y="f16"/>
                    <a:pt x="f13" y="f16"/>
                  </a:cubicBezTo>
                  <a:close/>
                  <a:moveTo>
                    <a:pt x="f2" y="f2"/>
                  </a:moveTo>
                  <a:lnTo>
                    <a:pt x="f2" y="f21"/>
                  </a:lnTo>
                  <a:cubicBezTo>
                    <a:pt x="f2" y="f22"/>
                    <a:pt x="f23" y="f4"/>
                    <a:pt x="f24" y="f4"/>
                  </a:cubicBezTo>
                  <a:lnTo>
                    <a:pt x="f25" y="f4"/>
                  </a:lnTo>
                  <a:cubicBezTo>
                    <a:pt x="f26" y="f4"/>
                    <a:pt x="f3" y="f22"/>
                    <a:pt x="f3" y="f21"/>
                  </a:cubicBezTo>
                  <a:lnTo>
                    <a:pt x="f3" y="f2"/>
                  </a:lnTo>
                  <a:close/>
                </a:path>
              </a:pathLst>
            </a:custGeom>
            <a:solidFill>
              <a:srgbClr val="3282BE"/>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AE4500"/>
                </a:solidFill>
                <a:uFillTx/>
                <a:latin typeface="Arial"/>
              </a:endParaRPr>
            </a:p>
          </p:txBody>
        </p:sp>
        <p:sp>
          <p:nvSpPr>
            <p:cNvPr id="104" name="Google Shape;5595;p66">
              <a:extLst>
                <a:ext uri="{FF2B5EF4-FFF2-40B4-BE49-F238E27FC236}">
                  <a16:creationId xmlns:a16="http://schemas.microsoft.com/office/drawing/2014/main" id="{2DB53C4D-E52D-D732-3795-E9D3A6AD5F27}"/>
                </a:ext>
              </a:extLst>
            </p:cNvPr>
            <p:cNvSpPr/>
            <p:nvPr/>
          </p:nvSpPr>
          <p:spPr>
            <a:xfrm>
              <a:off x="5180725" y="3466334"/>
              <a:ext cx="669093" cy="550221"/>
            </a:xfrm>
            <a:custGeom>
              <a:avLst/>
              <a:gdLst>
                <a:gd name="f0" fmla="val w"/>
                <a:gd name="f1" fmla="val h"/>
                <a:gd name="f2" fmla="val 0"/>
                <a:gd name="f3" fmla="val 19273"/>
                <a:gd name="f4" fmla="val 15849"/>
                <a:gd name="f5" fmla="val 4553"/>
                <a:gd name="f6" fmla="val 4518"/>
                <a:gd name="f7" fmla="val 5686"/>
                <a:gd name="f8" fmla="val 3424"/>
                <a:gd name="f9" fmla="val 4948"/>
                <a:gd name="f10" fmla="val 4710"/>
                <a:gd name="f11" fmla="val 3617"/>
                <a:gd name="f12" fmla="val 3852"/>
                <a:gd name="f13" fmla="val 15418"/>
                <a:gd name="f14" fmla="val 15653"/>
                <a:gd name="f15" fmla="val 15845"/>
                <a:gd name="f16" fmla="val 14716"/>
                <a:gd name="f17" fmla="val 10199"/>
                <a:gd name="f18" fmla="val 1130"/>
                <a:gd name="f19" fmla="val 3954"/>
                <a:gd name="f20" fmla="val 4265"/>
                <a:gd name="f21" fmla="val 10452"/>
                <a:gd name="f22" fmla="val 10765"/>
                <a:gd name="f23" fmla="val 13587"/>
                <a:gd name="f24" fmla="val 6815"/>
                <a:gd name="f25" fmla="val 5682"/>
                <a:gd name="f26" fmla="val 16412"/>
                <a:gd name="f27" fmla="val 9074"/>
                <a:gd name="f28" fmla="val 16722"/>
                <a:gd name="f29" fmla="val 16975"/>
                <a:gd name="f30" fmla="val 9324"/>
                <a:gd name="f31" fmla="val 9637"/>
                <a:gd name="f32" fmla="val 9950"/>
                <a:gd name="f33" fmla="val 10203"/>
                <a:gd name="f34" fmla="val 15282"/>
                <a:gd name="f35" fmla="val 14969"/>
                <a:gd name="f36" fmla="val 10782"/>
                <a:gd name="f37" fmla="val 1"/>
                <a:gd name="f38" fmla="val 10776"/>
                <a:gd name="f39" fmla="val 10771"/>
                <a:gd name="f40" fmla="val 5119"/>
                <a:gd name="f41" fmla="val 4806"/>
                <a:gd name="f42" fmla="val 254"/>
                <a:gd name="f43" fmla="val 567"/>
                <a:gd name="f44" fmla="val 3388"/>
                <a:gd name="f45" fmla="val 2993"/>
                <a:gd name="f46" fmla="val 2295"/>
                <a:gd name="f47" fmla="val 4087"/>
                <a:gd name="f48" fmla="val 1693"/>
                <a:gd name="f49" fmla="val 756"/>
                <a:gd name="f50" fmla="val 6442"/>
                <a:gd name="f51" fmla="val 7378"/>
                <a:gd name="f52" fmla="val 14154"/>
                <a:gd name="f53" fmla="val 15090"/>
                <a:gd name="f54" fmla="val 15846"/>
                <a:gd name="f55" fmla="val 12461"/>
                <a:gd name="f56" fmla="val 3990"/>
                <a:gd name="f57" fmla="val 3677"/>
                <a:gd name="f58" fmla="val 12208"/>
                <a:gd name="f59" fmla="val 11895"/>
                <a:gd name="f60" fmla="val 11582"/>
                <a:gd name="f61" fmla="val 11332"/>
                <a:gd name="f62" fmla="val 15593"/>
                <a:gd name="f63" fmla="val 17541"/>
                <a:gd name="f64" fmla="val 18474"/>
                <a:gd name="f65" fmla="val 19272"/>
                <a:gd name="f66" fmla="val 15087"/>
                <a:gd name="f67" fmla="val 6445"/>
                <a:gd name="f68" fmla="val 16276"/>
                <a:gd name="f69" fmla="val 14385"/>
                <a:gd name="f70" fmla="val 11026"/>
                <a:gd name="f71" fmla="val 30"/>
                <a:gd name="f72" fmla="val 11079"/>
                <a:gd name="f73" fmla="*/ f0 1 19273"/>
                <a:gd name="f74" fmla="*/ f1 1 15849"/>
                <a:gd name="f75" fmla="val f2"/>
                <a:gd name="f76" fmla="val f3"/>
                <a:gd name="f77" fmla="val f4"/>
                <a:gd name="f78" fmla="+- f77 0 f75"/>
                <a:gd name="f79" fmla="+- f76 0 f75"/>
                <a:gd name="f80" fmla="*/ f79 1 19273"/>
                <a:gd name="f81" fmla="*/ f78 1 15849"/>
                <a:gd name="f82" fmla="*/ f75 1 f80"/>
                <a:gd name="f83" fmla="*/ f76 1 f80"/>
                <a:gd name="f84" fmla="*/ f75 1 f81"/>
                <a:gd name="f85" fmla="*/ f77 1 f81"/>
                <a:gd name="f86" fmla="*/ f82 f73 1"/>
                <a:gd name="f87" fmla="*/ f83 f73 1"/>
                <a:gd name="f88" fmla="*/ f85 f74 1"/>
                <a:gd name="f89" fmla="*/ f84 f74 1"/>
              </a:gdLst>
              <a:ahLst/>
              <a:cxnLst>
                <a:cxn ang="3cd4">
                  <a:pos x="hc" y="t"/>
                </a:cxn>
                <a:cxn ang="0">
                  <a:pos x="r" y="vc"/>
                </a:cxn>
                <a:cxn ang="cd4">
                  <a:pos x="hc" y="b"/>
                </a:cxn>
                <a:cxn ang="cd2">
                  <a:pos x="l" y="vc"/>
                </a:cxn>
              </a:cxnLst>
              <a:rect l="f86" t="f89" r="f87" b="f88"/>
              <a:pathLst>
                <a:path w="19273" h="15849">
                  <a:moveTo>
                    <a:pt x="f5" y="f6"/>
                  </a:moveTo>
                  <a:lnTo>
                    <a:pt x="f5" y="f7"/>
                  </a:lnTo>
                  <a:lnTo>
                    <a:pt x="f8" y="f7"/>
                  </a:lnTo>
                  <a:lnTo>
                    <a:pt x="f8" y="f9"/>
                  </a:lnTo>
                  <a:cubicBezTo>
                    <a:pt x="f8" y="f10"/>
                    <a:pt x="f11" y="f6"/>
                    <a:pt x="f12" y="f6"/>
                  </a:cubicBezTo>
                  <a:close/>
                  <a:moveTo>
                    <a:pt x="f13" y="f6"/>
                  </a:moveTo>
                  <a:cubicBezTo>
                    <a:pt x="f14" y="f6"/>
                    <a:pt x="f15" y="f10"/>
                    <a:pt x="f15" y="f9"/>
                  </a:cubicBezTo>
                  <a:lnTo>
                    <a:pt x="f15" y="f7"/>
                  </a:lnTo>
                  <a:lnTo>
                    <a:pt x="f16" y="f7"/>
                  </a:lnTo>
                  <a:lnTo>
                    <a:pt x="f16" y="f6"/>
                  </a:lnTo>
                  <a:close/>
                  <a:moveTo>
                    <a:pt x="f17" y="f18"/>
                  </a:moveTo>
                  <a:lnTo>
                    <a:pt x="f17" y="f19"/>
                  </a:lnTo>
                  <a:cubicBezTo>
                    <a:pt x="f17" y="f20"/>
                    <a:pt x="f21" y="f6"/>
                    <a:pt x="f22" y="f6"/>
                  </a:cubicBezTo>
                  <a:lnTo>
                    <a:pt x="f23" y="f6"/>
                  </a:lnTo>
                  <a:lnTo>
                    <a:pt x="f23" y="f24"/>
                  </a:lnTo>
                  <a:lnTo>
                    <a:pt x="f25" y="f24"/>
                  </a:lnTo>
                  <a:lnTo>
                    <a:pt x="f25" y="f18"/>
                  </a:lnTo>
                  <a:close/>
                  <a:moveTo>
                    <a:pt x="f26" y="f27"/>
                  </a:moveTo>
                  <a:cubicBezTo>
                    <a:pt x="f28" y="f27"/>
                    <a:pt x="f29" y="f30"/>
                    <a:pt x="f29" y="f31"/>
                  </a:cubicBezTo>
                  <a:cubicBezTo>
                    <a:pt x="f29" y="f32"/>
                    <a:pt x="f28" y="f33"/>
                    <a:pt x="f26" y="f33"/>
                  </a:cubicBezTo>
                  <a:lnTo>
                    <a:pt x="f34" y="f33"/>
                  </a:lnTo>
                  <a:cubicBezTo>
                    <a:pt x="f35" y="f33"/>
                    <a:pt x="f16" y="f32"/>
                    <a:pt x="f16" y="f31"/>
                  </a:cubicBezTo>
                  <a:cubicBezTo>
                    <a:pt x="f16" y="f30"/>
                    <a:pt x="f35" y="f27"/>
                    <a:pt x="f34" y="f27"/>
                  </a:cubicBezTo>
                  <a:close/>
                  <a:moveTo>
                    <a:pt x="f36" y="f37"/>
                  </a:moveTo>
                  <a:cubicBezTo>
                    <a:pt x="f38" y="f37"/>
                    <a:pt x="f39" y="f37"/>
                    <a:pt x="f22" y="f37"/>
                  </a:cubicBezTo>
                  <a:lnTo>
                    <a:pt x="f40" y="f37"/>
                  </a:lnTo>
                  <a:cubicBezTo>
                    <a:pt x="f41" y="f37"/>
                    <a:pt x="f5" y="f42"/>
                    <a:pt x="f5" y="f43"/>
                  </a:cubicBezTo>
                  <a:lnTo>
                    <a:pt x="f5" y="f44"/>
                  </a:lnTo>
                  <a:lnTo>
                    <a:pt x="f12" y="f44"/>
                  </a:lnTo>
                  <a:cubicBezTo>
                    <a:pt x="f45" y="f44"/>
                    <a:pt x="f46" y="f47"/>
                    <a:pt x="f46" y="f9"/>
                  </a:cubicBezTo>
                  <a:lnTo>
                    <a:pt x="f46" y="f7"/>
                  </a:lnTo>
                  <a:lnTo>
                    <a:pt x="f48" y="f7"/>
                  </a:lnTo>
                  <a:cubicBezTo>
                    <a:pt x="f49" y="f7"/>
                    <a:pt x="f2" y="f50"/>
                    <a:pt x="f2" y="f51"/>
                  </a:cubicBezTo>
                  <a:lnTo>
                    <a:pt x="f2" y="f52"/>
                  </a:lnTo>
                  <a:cubicBezTo>
                    <a:pt x="f2" y="f53"/>
                    <a:pt x="f49" y="f54"/>
                    <a:pt x="f48" y="f4"/>
                  </a:cubicBezTo>
                  <a:lnTo>
                    <a:pt x="f5" y="f4"/>
                  </a:lnTo>
                  <a:lnTo>
                    <a:pt x="f5" y="f55"/>
                  </a:lnTo>
                  <a:lnTo>
                    <a:pt x="f56" y="f55"/>
                  </a:lnTo>
                  <a:cubicBezTo>
                    <a:pt x="f57" y="f55"/>
                    <a:pt x="f8" y="f58"/>
                    <a:pt x="f8" y="f59"/>
                  </a:cubicBezTo>
                  <a:cubicBezTo>
                    <a:pt x="f8" y="f60"/>
                    <a:pt x="f57" y="f61"/>
                    <a:pt x="f56" y="f61"/>
                  </a:cubicBezTo>
                  <a:lnTo>
                    <a:pt x="f34" y="f61"/>
                  </a:lnTo>
                  <a:cubicBezTo>
                    <a:pt x="f62" y="f61"/>
                    <a:pt x="f15" y="f60"/>
                    <a:pt x="f15" y="f59"/>
                  </a:cubicBezTo>
                  <a:cubicBezTo>
                    <a:pt x="f15" y="f58"/>
                    <a:pt x="f62" y="f55"/>
                    <a:pt x="f34" y="f55"/>
                  </a:cubicBezTo>
                  <a:lnTo>
                    <a:pt x="f16" y="f55"/>
                  </a:lnTo>
                  <a:lnTo>
                    <a:pt x="f16" y="f4"/>
                  </a:lnTo>
                  <a:lnTo>
                    <a:pt x="f63" y="f4"/>
                  </a:lnTo>
                  <a:cubicBezTo>
                    <a:pt x="f64" y="f4"/>
                    <a:pt x="f65" y="f66"/>
                    <a:pt x="f65" y="f52"/>
                  </a:cubicBezTo>
                  <a:lnTo>
                    <a:pt x="f65" y="f51"/>
                  </a:lnTo>
                  <a:cubicBezTo>
                    <a:pt x="f65" y="f67"/>
                    <a:pt x="f64" y="f7"/>
                    <a:pt x="f63" y="f7"/>
                  </a:cubicBezTo>
                  <a:lnTo>
                    <a:pt x="f29" y="f7"/>
                  </a:lnTo>
                  <a:lnTo>
                    <a:pt x="f29" y="f9"/>
                  </a:lnTo>
                  <a:cubicBezTo>
                    <a:pt x="f29" y="f47"/>
                    <a:pt x="f68" y="f44"/>
                    <a:pt x="f13" y="f44"/>
                  </a:cubicBezTo>
                  <a:lnTo>
                    <a:pt x="f69" y="f44"/>
                  </a:lnTo>
                  <a:cubicBezTo>
                    <a:pt x="f70" y="f71"/>
                    <a:pt x="f72" y="f37"/>
                    <a:pt x="f36" y="f37"/>
                  </a:cubicBezTo>
                  <a:close/>
                </a:path>
              </a:pathLst>
            </a:custGeom>
            <a:solidFill>
              <a:srgbClr val="3282BE"/>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AE4500"/>
                </a:solidFill>
                <a:uFillTx/>
                <a:latin typeface="Arial"/>
              </a:endParaRPr>
            </a:p>
          </p:txBody>
        </p:sp>
      </p:grpSp>
      <p:grpSp>
        <p:nvGrpSpPr>
          <p:cNvPr id="105" name="Google Shape;5596;p66">
            <a:extLst>
              <a:ext uri="{FF2B5EF4-FFF2-40B4-BE49-F238E27FC236}">
                <a16:creationId xmlns:a16="http://schemas.microsoft.com/office/drawing/2014/main" id="{98462FA7-7AC8-D390-0E0B-73647089BBDC}"/>
              </a:ext>
            </a:extLst>
          </p:cNvPr>
          <p:cNvGrpSpPr/>
          <p:nvPr/>
        </p:nvGrpSpPr>
        <p:grpSpPr>
          <a:xfrm>
            <a:off x="6907679" y="3560865"/>
            <a:ext cx="526703" cy="526704"/>
            <a:chOff x="6907679" y="3560865"/>
            <a:chExt cx="526703" cy="526704"/>
          </a:xfrm>
        </p:grpSpPr>
        <p:sp>
          <p:nvSpPr>
            <p:cNvPr id="106" name="Google Shape;5597;p66">
              <a:extLst>
                <a:ext uri="{FF2B5EF4-FFF2-40B4-BE49-F238E27FC236}">
                  <a16:creationId xmlns:a16="http://schemas.microsoft.com/office/drawing/2014/main" id="{7600B61F-03B9-7073-A818-1F373ED8A0D1}"/>
                </a:ext>
              </a:extLst>
            </p:cNvPr>
            <p:cNvSpPr/>
            <p:nvPr/>
          </p:nvSpPr>
          <p:spPr>
            <a:xfrm>
              <a:off x="6907679" y="3777935"/>
              <a:ext cx="526703" cy="309634"/>
            </a:xfrm>
            <a:custGeom>
              <a:avLst/>
              <a:gdLst>
                <a:gd name="f0" fmla="val w"/>
                <a:gd name="f1" fmla="val h"/>
                <a:gd name="f2" fmla="val 0"/>
                <a:gd name="f3" fmla="val 19273"/>
                <a:gd name="f4" fmla="val 11330"/>
                <a:gd name="f5" fmla="val 5120"/>
                <a:gd name="f6" fmla="val 1130"/>
                <a:gd name="f7" fmla="val 5433"/>
                <a:gd name="f8" fmla="val 5683"/>
                <a:gd name="f9" fmla="val 1380"/>
                <a:gd name="f10" fmla="val 1693"/>
                <a:gd name="f11" fmla="val 2006"/>
                <a:gd name="f12" fmla="val 2259"/>
                <a:gd name="f13" fmla="val 2861"/>
                <a:gd name="f14" fmla="val 2548"/>
                <a:gd name="f15" fmla="val 2298"/>
                <a:gd name="f16" fmla="val 10766"/>
                <a:gd name="f17" fmla="val 11079"/>
                <a:gd name="f18" fmla="val 11329"/>
                <a:gd name="f19" fmla="val 8507"/>
                <a:gd name="f20" fmla="val 8194"/>
                <a:gd name="f21" fmla="val 7944"/>
                <a:gd name="f22" fmla="val 16412"/>
                <a:gd name="f23" fmla="val 16725"/>
                <a:gd name="f24" fmla="val 16975"/>
                <a:gd name="f25" fmla="val 14153"/>
                <a:gd name="f26" fmla="val 13840"/>
                <a:gd name="f27" fmla="val 13590"/>
                <a:gd name="f28" fmla="val 4518"/>
                <a:gd name="f29" fmla="val 4767"/>
                <a:gd name="f30" fmla="val 5081"/>
                <a:gd name="f31" fmla="val 5394"/>
                <a:gd name="f32" fmla="val 5647"/>
                <a:gd name="f33" fmla="val 7941"/>
                <a:gd name="f34" fmla="val 8818"/>
                <a:gd name="f35" fmla="val 9071"/>
                <a:gd name="f36" fmla="val 1"/>
                <a:gd name="f37" fmla="val 9637"/>
                <a:gd name="f38" fmla="val 10570"/>
                <a:gd name="f39" fmla="val 759"/>
                <a:gd name="f40" fmla="val 1696"/>
                <a:gd name="f41" fmla="val 17580"/>
                <a:gd name="f42" fmla="val 18514"/>
                <a:gd name="f43" fmla="*/ f0 1 19273"/>
                <a:gd name="f44" fmla="*/ f1 1 11330"/>
                <a:gd name="f45" fmla="val f2"/>
                <a:gd name="f46" fmla="val f3"/>
                <a:gd name="f47" fmla="val f4"/>
                <a:gd name="f48" fmla="+- f47 0 f45"/>
                <a:gd name="f49" fmla="+- f46 0 f45"/>
                <a:gd name="f50" fmla="*/ f49 1 19273"/>
                <a:gd name="f51" fmla="*/ f48 1 11330"/>
                <a:gd name="f52" fmla="*/ f45 1 f50"/>
                <a:gd name="f53" fmla="*/ f46 1 f50"/>
                <a:gd name="f54" fmla="*/ f45 1 f51"/>
                <a:gd name="f55" fmla="*/ f47 1 f51"/>
                <a:gd name="f56" fmla="*/ f52 f43 1"/>
                <a:gd name="f57" fmla="*/ f53 f43 1"/>
                <a:gd name="f58" fmla="*/ f55 f44 1"/>
                <a:gd name="f59" fmla="*/ f54 f44 1"/>
              </a:gdLst>
              <a:ahLst/>
              <a:cxnLst>
                <a:cxn ang="3cd4">
                  <a:pos x="hc" y="t"/>
                </a:cxn>
                <a:cxn ang="0">
                  <a:pos x="r" y="vc"/>
                </a:cxn>
                <a:cxn ang="cd4">
                  <a:pos x="hc" y="b"/>
                </a:cxn>
                <a:cxn ang="cd2">
                  <a:pos x="l" y="vc"/>
                </a:cxn>
              </a:cxnLst>
              <a:rect l="f56" t="f59" r="f57" b="f58"/>
              <a:pathLst>
                <a:path w="19273" h="11330">
                  <a:moveTo>
                    <a:pt x="f5" y="f6"/>
                  </a:moveTo>
                  <a:cubicBezTo>
                    <a:pt x="f7" y="f6"/>
                    <a:pt x="f8" y="f9"/>
                    <a:pt x="f8" y="f10"/>
                  </a:cubicBezTo>
                  <a:cubicBezTo>
                    <a:pt x="f8" y="f11"/>
                    <a:pt x="f7" y="f12"/>
                    <a:pt x="f5" y="f12"/>
                  </a:cubicBezTo>
                  <a:lnTo>
                    <a:pt x="f13" y="f12"/>
                  </a:lnTo>
                  <a:cubicBezTo>
                    <a:pt x="f14" y="f12"/>
                    <a:pt x="f15" y="f11"/>
                    <a:pt x="f15" y="f10"/>
                  </a:cubicBezTo>
                  <a:cubicBezTo>
                    <a:pt x="f15" y="f9"/>
                    <a:pt x="f14" y="f6"/>
                    <a:pt x="f13" y="f6"/>
                  </a:cubicBezTo>
                  <a:close/>
                  <a:moveTo>
                    <a:pt x="f16" y="f6"/>
                  </a:moveTo>
                  <a:cubicBezTo>
                    <a:pt x="f17" y="f6"/>
                    <a:pt x="f18" y="f9"/>
                    <a:pt x="f18" y="f10"/>
                  </a:cubicBezTo>
                  <a:cubicBezTo>
                    <a:pt x="f18" y="f11"/>
                    <a:pt x="f17" y="f12"/>
                    <a:pt x="f16" y="f12"/>
                  </a:cubicBezTo>
                  <a:lnTo>
                    <a:pt x="f19" y="f12"/>
                  </a:lnTo>
                  <a:cubicBezTo>
                    <a:pt x="f20" y="f12"/>
                    <a:pt x="f21" y="f11"/>
                    <a:pt x="f21" y="f10"/>
                  </a:cubicBezTo>
                  <a:cubicBezTo>
                    <a:pt x="f21" y="f9"/>
                    <a:pt x="f20" y="f6"/>
                    <a:pt x="f19" y="f6"/>
                  </a:cubicBezTo>
                  <a:close/>
                  <a:moveTo>
                    <a:pt x="f22" y="f6"/>
                  </a:moveTo>
                  <a:cubicBezTo>
                    <a:pt x="f23" y="f6"/>
                    <a:pt x="f24" y="f9"/>
                    <a:pt x="f24" y="f10"/>
                  </a:cubicBezTo>
                  <a:cubicBezTo>
                    <a:pt x="f24" y="f11"/>
                    <a:pt x="f23" y="f12"/>
                    <a:pt x="f22" y="f12"/>
                  </a:cubicBezTo>
                  <a:lnTo>
                    <a:pt x="f25" y="f12"/>
                  </a:lnTo>
                  <a:cubicBezTo>
                    <a:pt x="f26" y="f12"/>
                    <a:pt x="f27" y="f11"/>
                    <a:pt x="f27" y="f10"/>
                  </a:cubicBezTo>
                  <a:cubicBezTo>
                    <a:pt x="f27" y="f9"/>
                    <a:pt x="f26" y="f6"/>
                    <a:pt x="f25" y="f6"/>
                  </a:cubicBezTo>
                  <a:close/>
                  <a:moveTo>
                    <a:pt x="f5" y="f28"/>
                  </a:moveTo>
                  <a:cubicBezTo>
                    <a:pt x="f7" y="f28"/>
                    <a:pt x="f8" y="f29"/>
                    <a:pt x="f8" y="f30"/>
                  </a:cubicBezTo>
                  <a:cubicBezTo>
                    <a:pt x="f8" y="f31"/>
                    <a:pt x="f7" y="f32"/>
                    <a:pt x="f5" y="f32"/>
                  </a:cubicBezTo>
                  <a:lnTo>
                    <a:pt x="f13" y="f32"/>
                  </a:lnTo>
                  <a:cubicBezTo>
                    <a:pt x="f14" y="f32"/>
                    <a:pt x="f15" y="f31"/>
                    <a:pt x="f15" y="f30"/>
                  </a:cubicBezTo>
                  <a:cubicBezTo>
                    <a:pt x="f15" y="f29"/>
                    <a:pt x="f14" y="f28"/>
                    <a:pt x="f13" y="f28"/>
                  </a:cubicBezTo>
                  <a:close/>
                  <a:moveTo>
                    <a:pt x="f16" y="f28"/>
                  </a:moveTo>
                  <a:cubicBezTo>
                    <a:pt x="f17" y="f28"/>
                    <a:pt x="f18" y="f29"/>
                    <a:pt x="f18" y="f30"/>
                  </a:cubicBezTo>
                  <a:cubicBezTo>
                    <a:pt x="f18" y="f31"/>
                    <a:pt x="f17" y="f32"/>
                    <a:pt x="f16" y="f32"/>
                  </a:cubicBezTo>
                  <a:lnTo>
                    <a:pt x="f19" y="f32"/>
                  </a:lnTo>
                  <a:cubicBezTo>
                    <a:pt x="f20" y="f32"/>
                    <a:pt x="f21" y="f31"/>
                    <a:pt x="f21" y="f30"/>
                  </a:cubicBezTo>
                  <a:cubicBezTo>
                    <a:pt x="f21" y="f29"/>
                    <a:pt x="f20" y="f28"/>
                    <a:pt x="f19" y="f28"/>
                  </a:cubicBezTo>
                  <a:close/>
                  <a:moveTo>
                    <a:pt x="f22" y="f28"/>
                  </a:moveTo>
                  <a:cubicBezTo>
                    <a:pt x="f23" y="f28"/>
                    <a:pt x="f24" y="f29"/>
                    <a:pt x="f24" y="f30"/>
                  </a:cubicBezTo>
                  <a:cubicBezTo>
                    <a:pt x="f24" y="f31"/>
                    <a:pt x="f23" y="f32"/>
                    <a:pt x="f22" y="f32"/>
                  </a:cubicBezTo>
                  <a:lnTo>
                    <a:pt x="f25" y="f32"/>
                  </a:lnTo>
                  <a:cubicBezTo>
                    <a:pt x="f26" y="f32"/>
                    <a:pt x="f27" y="f31"/>
                    <a:pt x="f27" y="f30"/>
                  </a:cubicBezTo>
                  <a:cubicBezTo>
                    <a:pt x="f27" y="f29"/>
                    <a:pt x="f26" y="f28"/>
                    <a:pt x="f25" y="f28"/>
                  </a:cubicBezTo>
                  <a:close/>
                  <a:moveTo>
                    <a:pt x="f5" y="f33"/>
                  </a:moveTo>
                  <a:cubicBezTo>
                    <a:pt x="f7" y="f33"/>
                    <a:pt x="f8" y="f20"/>
                    <a:pt x="f8" y="f19"/>
                  </a:cubicBezTo>
                  <a:cubicBezTo>
                    <a:pt x="f8" y="f34"/>
                    <a:pt x="f7" y="f35"/>
                    <a:pt x="f5" y="f35"/>
                  </a:cubicBezTo>
                  <a:lnTo>
                    <a:pt x="f13" y="f35"/>
                  </a:lnTo>
                  <a:cubicBezTo>
                    <a:pt x="f14" y="f35"/>
                    <a:pt x="f15" y="f34"/>
                    <a:pt x="f15" y="f19"/>
                  </a:cubicBezTo>
                  <a:cubicBezTo>
                    <a:pt x="f15" y="f20"/>
                    <a:pt x="f14" y="f33"/>
                    <a:pt x="f13" y="f33"/>
                  </a:cubicBezTo>
                  <a:close/>
                  <a:moveTo>
                    <a:pt x="f16" y="f33"/>
                  </a:moveTo>
                  <a:cubicBezTo>
                    <a:pt x="f17" y="f33"/>
                    <a:pt x="f18" y="f20"/>
                    <a:pt x="f18" y="f19"/>
                  </a:cubicBezTo>
                  <a:cubicBezTo>
                    <a:pt x="f18" y="f34"/>
                    <a:pt x="f17" y="f35"/>
                    <a:pt x="f16" y="f35"/>
                  </a:cubicBezTo>
                  <a:lnTo>
                    <a:pt x="f19" y="f35"/>
                  </a:lnTo>
                  <a:cubicBezTo>
                    <a:pt x="f20" y="f35"/>
                    <a:pt x="f21" y="f34"/>
                    <a:pt x="f21" y="f19"/>
                  </a:cubicBezTo>
                  <a:cubicBezTo>
                    <a:pt x="f21" y="f20"/>
                    <a:pt x="f20" y="f33"/>
                    <a:pt x="f19" y="f33"/>
                  </a:cubicBezTo>
                  <a:close/>
                  <a:moveTo>
                    <a:pt x="f22" y="f33"/>
                  </a:moveTo>
                  <a:cubicBezTo>
                    <a:pt x="f23" y="f33"/>
                    <a:pt x="f24" y="f20"/>
                    <a:pt x="f24" y="f19"/>
                  </a:cubicBezTo>
                  <a:cubicBezTo>
                    <a:pt x="f24" y="f34"/>
                    <a:pt x="f23" y="f35"/>
                    <a:pt x="f22" y="f35"/>
                  </a:cubicBezTo>
                  <a:lnTo>
                    <a:pt x="f25" y="f35"/>
                  </a:lnTo>
                  <a:cubicBezTo>
                    <a:pt x="f26" y="f35"/>
                    <a:pt x="f27" y="f34"/>
                    <a:pt x="f27" y="f19"/>
                  </a:cubicBezTo>
                  <a:cubicBezTo>
                    <a:pt x="f27" y="f20"/>
                    <a:pt x="f26" y="f33"/>
                    <a:pt x="f25" y="f33"/>
                  </a:cubicBezTo>
                  <a:close/>
                  <a:moveTo>
                    <a:pt x="f36" y="f36"/>
                  </a:moveTo>
                  <a:lnTo>
                    <a:pt x="f36" y="f37"/>
                  </a:lnTo>
                  <a:cubicBezTo>
                    <a:pt x="f36" y="f38"/>
                    <a:pt x="f39" y="f18"/>
                    <a:pt x="f40" y="f18"/>
                  </a:cubicBezTo>
                  <a:lnTo>
                    <a:pt x="f41" y="f18"/>
                  </a:lnTo>
                  <a:cubicBezTo>
                    <a:pt x="f42" y="f18"/>
                    <a:pt x="f3" y="f38"/>
                    <a:pt x="f3" y="f37"/>
                  </a:cubicBezTo>
                  <a:lnTo>
                    <a:pt x="f3" y="f36"/>
                  </a:lnTo>
                  <a:close/>
                </a:path>
              </a:pathLst>
            </a:custGeom>
            <a:solidFill>
              <a:srgbClr val="3282BE"/>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AE4500"/>
                </a:solidFill>
                <a:uFillTx/>
                <a:latin typeface="Arial"/>
              </a:endParaRPr>
            </a:p>
          </p:txBody>
        </p:sp>
        <p:sp>
          <p:nvSpPr>
            <p:cNvPr id="107" name="Google Shape;5598;p66">
              <a:extLst>
                <a:ext uri="{FF2B5EF4-FFF2-40B4-BE49-F238E27FC236}">
                  <a16:creationId xmlns:a16="http://schemas.microsoft.com/office/drawing/2014/main" id="{A6F224CA-A9BA-0297-F5FA-B2EF09884DDF}"/>
                </a:ext>
              </a:extLst>
            </p:cNvPr>
            <p:cNvSpPr/>
            <p:nvPr/>
          </p:nvSpPr>
          <p:spPr>
            <a:xfrm>
              <a:off x="6907679" y="3560865"/>
              <a:ext cx="526703" cy="186244"/>
            </a:xfrm>
            <a:custGeom>
              <a:avLst/>
              <a:gdLst>
                <a:gd name="f0" fmla="val w"/>
                <a:gd name="f1" fmla="val h"/>
                <a:gd name="f2" fmla="val 0"/>
                <a:gd name="f3" fmla="val 19273"/>
                <a:gd name="f4" fmla="val 6815"/>
                <a:gd name="f5" fmla="val 3990"/>
                <a:gd name="f6" fmla="val 1129"/>
                <a:gd name="f7" fmla="val 4304"/>
                <a:gd name="f8" fmla="val 4557"/>
                <a:gd name="f9" fmla="val 1382"/>
                <a:gd name="f10" fmla="val 1695"/>
                <a:gd name="f11" fmla="val 3954"/>
                <a:gd name="f12" fmla="val 4264"/>
                <a:gd name="f13" fmla="val 4517"/>
                <a:gd name="f14" fmla="val 3677"/>
                <a:gd name="f15" fmla="val 3427"/>
                <a:gd name="f16" fmla="val 9637"/>
                <a:gd name="f17" fmla="val 9950"/>
                <a:gd name="f18" fmla="val 10203"/>
                <a:gd name="f19" fmla="val 9323"/>
                <a:gd name="f20" fmla="val 9073"/>
                <a:gd name="f21" fmla="val 15283"/>
                <a:gd name="f22" fmla="val 15596"/>
                <a:gd name="f23" fmla="val 15849"/>
                <a:gd name="f24" fmla="val 14969"/>
                <a:gd name="f25" fmla="val 14719"/>
                <a:gd name="f26" fmla="val 3054"/>
                <a:gd name="f27" fmla="val 2298"/>
                <a:gd name="f28" fmla="val 759"/>
                <a:gd name="f29" fmla="val 2258"/>
                <a:gd name="f30" fmla="val 1696"/>
                <a:gd name="f31" fmla="val 1"/>
                <a:gd name="f32" fmla="val 3017"/>
                <a:gd name="f33" fmla="val 6814"/>
                <a:gd name="f34" fmla="val 18514"/>
                <a:gd name="f35" fmla="val 17580"/>
                <a:gd name="f36" fmla="val 16978"/>
                <a:gd name="f37" fmla="val 16219"/>
                <a:gd name="f38" fmla="val 14346"/>
                <a:gd name="f39" fmla="val 13590"/>
                <a:gd name="f40" fmla="val 11332"/>
                <a:gd name="f41" fmla="val 10573"/>
                <a:gd name="f42" fmla="val 8700"/>
                <a:gd name="f43" fmla="val 7944"/>
                <a:gd name="f44" fmla="val 5686"/>
                <a:gd name="f45" fmla="val 4927"/>
                <a:gd name="f46" fmla="*/ f0 1 19273"/>
                <a:gd name="f47" fmla="*/ f1 1 6815"/>
                <a:gd name="f48" fmla="val f2"/>
                <a:gd name="f49" fmla="val f3"/>
                <a:gd name="f50" fmla="val f4"/>
                <a:gd name="f51" fmla="+- f50 0 f48"/>
                <a:gd name="f52" fmla="+- f49 0 f48"/>
                <a:gd name="f53" fmla="*/ f52 1 19273"/>
                <a:gd name="f54" fmla="*/ f51 1 6815"/>
                <a:gd name="f55" fmla="*/ f48 1 f53"/>
                <a:gd name="f56" fmla="*/ f49 1 f53"/>
                <a:gd name="f57" fmla="*/ f48 1 f54"/>
                <a:gd name="f58" fmla="*/ f50 1 f54"/>
                <a:gd name="f59" fmla="*/ f55 f46 1"/>
                <a:gd name="f60" fmla="*/ f56 f46 1"/>
                <a:gd name="f61" fmla="*/ f58 f47 1"/>
                <a:gd name="f62" fmla="*/ f57 f47 1"/>
              </a:gdLst>
              <a:ahLst/>
              <a:cxnLst>
                <a:cxn ang="3cd4">
                  <a:pos x="hc" y="t"/>
                </a:cxn>
                <a:cxn ang="0">
                  <a:pos x="r" y="vc"/>
                </a:cxn>
                <a:cxn ang="cd4">
                  <a:pos x="hc" y="b"/>
                </a:cxn>
                <a:cxn ang="cd2">
                  <a:pos x="l" y="vc"/>
                </a:cxn>
              </a:cxnLst>
              <a:rect l="f59" t="f62" r="f60" b="f61"/>
              <a:pathLst>
                <a:path w="19273" h="6815">
                  <a:moveTo>
                    <a:pt x="f5" y="f6"/>
                  </a:moveTo>
                  <a:cubicBezTo>
                    <a:pt x="f7" y="f6"/>
                    <a:pt x="f8" y="f9"/>
                    <a:pt x="f8" y="f10"/>
                  </a:cubicBezTo>
                  <a:lnTo>
                    <a:pt x="f8" y="f11"/>
                  </a:lnTo>
                  <a:cubicBezTo>
                    <a:pt x="f8" y="f12"/>
                    <a:pt x="f7" y="f13"/>
                    <a:pt x="f5" y="f13"/>
                  </a:cubicBezTo>
                  <a:cubicBezTo>
                    <a:pt x="f14" y="f13"/>
                    <a:pt x="f15" y="f12"/>
                    <a:pt x="f15" y="f11"/>
                  </a:cubicBezTo>
                  <a:lnTo>
                    <a:pt x="f15" y="f10"/>
                  </a:lnTo>
                  <a:cubicBezTo>
                    <a:pt x="f15" y="f9"/>
                    <a:pt x="f14" y="f6"/>
                    <a:pt x="f5" y="f6"/>
                  </a:cubicBezTo>
                  <a:close/>
                  <a:moveTo>
                    <a:pt x="f16" y="f6"/>
                  </a:moveTo>
                  <a:cubicBezTo>
                    <a:pt x="f17" y="f6"/>
                    <a:pt x="f18" y="f9"/>
                    <a:pt x="f18" y="f10"/>
                  </a:cubicBezTo>
                  <a:lnTo>
                    <a:pt x="f18" y="f11"/>
                  </a:lnTo>
                  <a:cubicBezTo>
                    <a:pt x="f18" y="f12"/>
                    <a:pt x="f17" y="f13"/>
                    <a:pt x="f16" y="f13"/>
                  </a:cubicBezTo>
                  <a:cubicBezTo>
                    <a:pt x="f19" y="f13"/>
                    <a:pt x="f20" y="f12"/>
                    <a:pt x="f20" y="f11"/>
                  </a:cubicBezTo>
                  <a:lnTo>
                    <a:pt x="f20" y="f10"/>
                  </a:lnTo>
                  <a:cubicBezTo>
                    <a:pt x="f20" y="f9"/>
                    <a:pt x="f19" y="f6"/>
                    <a:pt x="f16" y="f6"/>
                  </a:cubicBezTo>
                  <a:close/>
                  <a:moveTo>
                    <a:pt x="f21" y="f6"/>
                  </a:moveTo>
                  <a:cubicBezTo>
                    <a:pt x="f22" y="f6"/>
                    <a:pt x="f23" y="f9"/>
                    <a:pt x="f23" y="f10"/>
                  </a:cubicBezTo>
                  <a:lnTo>
                    <a:pt x="f23" y="f11"/>
                  </a:lnTo>
                  <a:cubicBezTo>
                    <a:pt x="f23" y="f12"/>
                    <a:pt x="f22" y="f13"/>
                    <a:pt x="f21" y="f13"/>
                  </a:cubicBezTo>
                  <a:cubicBezTo>
                    <a:pt x="f24" y="f13"/>
                    <a:pt x="f25" y="f12"/>
                    <a:pt x="f25" y="f11"/>
                  </a:cubicBezTo>
                  <a:lnTo>
                    <a:pt x="f25" y="f10"/>
                  </a:lnTo>
                  <a:cubicBezTo>
                    <a:pt x="f25" y="f9"/>
                    <a:pt x="f24" y="f6"/>
                    <a:pt x="f21" y="f6"/>
                  </a:cubicBezTo>
                  <a:close/>
                  <a:moveTo>
                    <a:pt x="f5" y="f2"/>
                  </a:moveTo>
                  <a:cubicBezTo>
                    <a:pt x="f26" y="f2"/>
                    <a:pt x="f27" y="f28"/>
                    <a:pt x="f27" y="f10"/>
                  </a:cubicBezTo>
                  <a:lnTo>
                    <a:pt x="f27" y="f29"/>
                  </a:lnTo>
                  <a:lnTo>
                    <a:pt x="f30" y="f29"/>
                  </a:lnTo>
                  <a:cubicBezTo>
                    <a:pt x="f28" y="f29"/>
                    <a:pt x="f31" y="f32"/>
                    <a:pt x="f31" y="f11"/>
                  </a:cubicBezTo>
                  <a:lnTo>
                    <a:pt x="f31" y="f33"/>
                  </a:lnTo>
                  <a:lnTo>
                    <a:pt x="f3" y="f33"/>
                  </a:lnTo>
                  <a:lnTo>
                    <a:pt x="f3" y="f11"/>
                  </a:lnTo>
                  <a:cubicBezTo>
                    <a:pt x="f3" y="f32"/>
                    <a:pt x="f34" y="f29"/>
                    <a:pt x="f35" y="f29"/>
                  </a:cubicBezTo>
                  <a:lnTo>
                    <a:pt x="f36" y="f29"/>
                  </a:lnTo>
                  <a:lnTo>
                    <a:pt x="f36" y="f10"/>
                  </a:lnTo>
                  <a:cubicBezTo>
                    <a:pt x="f36" y="f28"/>
                    <a:pt x="f37" y="f2"/>
                    <a:pt x="f21" y="f2"/>
                  </a:cubicBezTo>
                  <a:cubicBezTo>
                    <a:pt x="f38" y="f2"/>
                    <a:pt x="f39" y="f28"/>
                    <a:pt x="f39" y="f10"/>
                  </a:cubicBezTo>
                  <a:lnTo>
                    <a:pt x="f39" y="f29"/>
                  </a:lnTo>
                  <a:lnTo>
                    <a:pt x="f40" y="f29"/>
                  </a:lnTo>
                  <a:lnTo>
                    <a:pt x="f40" y="f10"/>
                  </a:lnTo>
                  <a:cubicBezTo>
                    <a:pt x="f40" y="f28"/>
                    <a:pt x="f41" y="f2"/>
                    <a:pt x="f16" y="f2"/>
                  </a:cubicBezTo>
                  <a:cubicBezTo>
                    <a:pt x="f42" y="f2"/>
                    <a:pt x="f43" y="f28"/>
                    <a:pt x="f43" y="f10"/>
                  </a:cubicBezTo>
                  <a:lnTo>
                    <a:pt x="f43" y="f29"/>
                  </a:lnTo>
                  <a:lnTo>
                    <a:pt x="f44" y="f29"/>
                  </a:lnTo>
                  <a:lnTo>
                    <a:pt x="f44" y="f10"/>
                  </a:lnTo>
                  <a:cubicBezTo>
                    <a:pt x="f44" y="f28"/>
                    <a:pt x="f45" y="f2"/>
                    <a:pt x="f5" y="f2"/>
                  </a:cubicBezTo>
                  <a:close/>
                </a:path>
              </a:pathLst>
            </a:custGeom>
            <a:solidFill>
              <a:srgbClr val="3282BE"/>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AE4500"/>
                </a:solidFill>
                <a:uFillTx/>
                <a:latin typeface="Arial"/>
              </a:endParaRPr>
            </a:p>
          </p:txBody>
        </p:sp>
      </p:grpSp>
      <p:grpSp>
        <p:nvGrpSpPr>
          <p:cNvPr id="108" name="Google Shape;5651;p66">
            <a:extLst>
              <a:ext uri="{FF2B5EF4-FFF2-40B4-BE49-F238E27FC236}">
                <a16:creationId xmlns:a16="http://schemas.microsoft.com/office/drawing/2014/main" id="{8F784C2B-F81C-8F39-7FCE-0852812FE517}"/>
              </a:ext>
            </a:extLst>
          </p:cNvPr>
          <p:cNvGrpSpPr/>
          <p:nvPr/>
        </p:nvGrpSpPr>
        <p:grpSpPr>
          <a:xfrm>
            <a:off x="10124373" y="3635892"/>
            <a:ext cx="588398" cy="379274"/>
            <a:chOff x="10124373" y="3635892"/>
            <a:chExt cx="588398" cy="379274"/>
          </a:xfrm>
        </p:grpSpPr>
        <p:sp>
          <p:nvSpPr>
            <p:cNvPr id="109" name="Google Shape;5652;p66">
              <a:extLst>
                <a:ext uri="{FF2B5EF4-FFF2-40B4-BE49-F238E27FC236}">
                  <a16:creationId xmlns:a16="http://schemas.microsoft.com/office/drawing/2014/main" id="{16938DEB-557A-C711-3B0A-AE3422E1D5CA}"/>
                </a:ext>
              </a:extLst>
            </p:cNvPr>
            <p:cNvSpPr/>
            <p:nvPr/>
          </p:nvSpPr>
          <p:spPr>
            <a:xfrm>
              <a:off x="10124373" y="3659895"/>
              <a:ext cx="588398" cy="355271"/>
            </a:xfrm>
            <a:custGeom>
              <a:avLst/>
              <a:gdLst>
                <a:gd name="f0" fmla="val w"/>
                <a:gd name="f1" fmla="val h"/>
                <a:gd name="f2" fmla="val 0"/>
                <a:gd name="f3" fmla="val 19273"/>
                <a:gd name="f4" fmla="val 11637"/>
                <a:gd name="f5" fmla="val 266"/>
                <a:gd name="f6" fmla="val 1"/>
                <a:gd name="f7" fmla="val 91"/>
                <a:gd name="f8" fmla="val 272"/>
                <a:gd name="f9" fmla="val 585"/>
                <a:gd name="f10" fmla="val 907"/>
                <a:gd name="f11" fmla="val 9941"/>
                <a:gd name="f12" fmla="val 10877"/>
                <a:gd name="f13" fmla="val 757"/>
                <a:gd name="f14" fmla="val 11633"/>
                <a:gd name="f15" fmla="val 1693"/>
                <a:gd name="f16" fmla="val 11636"/>
                <a:gd name="f17" fmla="val 17577"/>
                <a:gd name="f18" fmla="val 18514"/>
                <a:gd name="f19" fmla="val 19270"/>
                <a:gd name="f20" fmla="val 19176"/>
                <a:gd name="f21" fmla="val 19005"/>
                <a:gd name="f22" fmla="val 9974"/>
                <a:gd name="f23" fmla="val 7005"/>
                <a:gd name="f24" fmla="val 9873"/>
                <a:gd name="f25" fmla="val 7080"/>
                <a:gd name="f26" fmla="val 9754"/>
                <a:gd name="f27" fmla="val 7118"/>
                <a:gd name="f28" fmla="val 9635"/>
                <a:gd name="f29" fmla="val 9516"/>
                <a:gd name="f30" fmla="val 9397"/>
                <a:gd name="f31" fmla="val 9296"/>
                <a:gd name="f32" fmla="*/ f0 1 19273"/>
                <a:gd name="f33" fmla="*/ f1 1 11637"/>
                <a:gd name="f34" fmla="val f2"/>
                <a:gd name="f35" fmla="val f3"/>
                <a:gd name="f36" fmla="val f4"/>
                <a:gd name="f37" fmla="+- f36 0 f34"/>
                <a:gd name="f38" fmla="+- f35 0 f34"/>
                <a:gd name="f39" fmla="*/ f38 1 19273"/>
                <a:gd name="f40" fmla="*/ f37 1 11637"/>
                <a:gd name="f41" fmla="*/ f34 1 f39"/>
                <a:gd name="f42" fmla="*/ f35 1 f39"/>
                <a:gd name="f43" fmla="*/ f34 1 f40"/>
                <a:gd name="f44" fmla="*/ f36 1 f40"/>
                <a:gd name="f45" fmla="*/ f41 f32 1"/>
                <a:gd name="f46" fmla="*/ f42 f32 1"/>
                <a:gd name="f47" fmla="*/ f44 f33 1"/>
                <a:gd name="f48" fmla="*/ f43 f33 1"/>
              </a:gdLst>
              <a:ahLst/>
              <a:cxnLst>
                <a:cxn ang="3cd4">
                  <a:pos x="hc" y="t"/>
                </a:cxn>
                <a:cxn ang="0">
                  <a:pos x="r" y="vc"/>
                </a:cxn>
                <a:cxn ang="cd4">
                  <a:pos x="hc" y="b"/>
                </a:cxn>
                <a:cxn ang="cd2">
                  <a:pos x="l" y="vc"/>
                </a:cxn>
              </a:cxnLst>
              <a:rect l="f45" t="f48" r="f46" b="f47"/>
              <a:pathLst>
                <a:path w="19273" h="11637">
                  <a:moveTo>
                    <a:pt x="f5" y="f6"/>
                  </a:moveTo>
                  <a:cubicBezTo>
                    <a:pt x="f7" y="f8"/>
                    <a:pt x="f6" y="f9"/>
                    <a:pt x="f6" y="f10"/>
                  </a:cubicBezTo>
                  <a:lnTo>
                    <a:pt x="f6" y="f11"/>
                  </a:lnTo>
                  <a:cubicBezTo>
                    <a:pt x="f6" y="f12"/>
                    <a:pt x="f13" y="f14"/>
                    <a:pt x="f15" y="f16"/>
                  </a:cubicBezTo>
                  <a:lnTo>
                    <a:pt x="f17" y="f16"/>
                  </a:lnTo>
                  <a:cubicBezTo>
                    <a:pt x="f18" y="f14"/>
                    <a:pt x="f19" y="f12"/>
                    <a:pt x="f3" y="f11"/>
                  </a:cubicBezTo>
                  <a:lnTo>
                    <a:pt x="f3" y="f10"/>
                  </a:lnTo>
                  <a:cubicBezTo>
                    <a:pt x="f19" y="f9"/>
                    <a:pt x="f20" y="f8"/>
                    <a:pt x="f21" y="f6"/>
                  </a:cubicBezTo>
                  <a:lnTo>
                    <a:pt x="f22" y="f23"/>
                  </a:lnTo>
                  <a:cubicBezTo>
                    <a:pt x="f24" y="f25"/>
                    <a:pt x="f26" y="f27"/>
                    <a:pt x="f28" y="f27"/>
                  </a:cubicBezTo>
                  <a:cubicBezTo>
                    <a:pt x="f29" y="f27"/>
                    <a:pt x="f30" y="f25"/>
                    <a:pt x="f31" y="f23"/>
                  </a:cubicBezTo>
                  <a:lnTo>
                    <a:pt x="f5" y="f6"/>
                  </a:lnTo>
                  <a:close/>
                </a:path>
              </a:pathLst>
            </a:custGeom>
            <a:solidFill>
              <a:srgbClr val="3282BE"/>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AE4500"/>
                </a:solidFill>
                <a:uFillTx/>
                <a:latin typeface="Arial"/>
              </a:endParaRPr>
            </a:p>
          </p:txBody>
        </p:sp>
        <p:sp>
          <p:nvSpPr>
            <p:cNvPr id="110" name="Google Shape;5653;p66">
              <a:extLst>
                <a:ext uri="{FF2B5EF4-FFF2-40B4-BE49-F238E27FC236}">
                  <a16:creationId xmlns:a16="http://schemas.microsoft.com/office/drawing/2014/main" id="{7498AB85-5349-86BD-5DCD-F5C152DCC1C6}"/>
                </a:ext>
              </a:extLst>
            </p:cNvPr>
            <p:cNvSpPr/>
            <p:nvPr/>
          </p:nvSpPr>
          <p:spPr>
            <a:xfrm>
              <a:off x="10160885" y="3635892"/>
              <a:ext cx="515310" cy="202475"/>
            </a:xfrm>
            <a:custGeom>
              <a:avLst/>
              <a:gdLst>
                <a:gd name="f0" fmla="val w"/>
                <a:gd name="f1" fmla="val h"/>
                <a:gd name="f2" fmla="val 0"/>
                <a:gd name="f3" fmla="val 16879"/>
                <a:gd name="f4" fmla="val 6632"/>
                <a:gd name="f5" fmla="val 497"/>
                <a:gd name="f6" fmla="val 1"/>
                <a:gd name="f7" fmla="val 328"/>
                <a:gd name="f8" fmla="val 160"/>
                <a:gd name="f9" fmla="val 31"/>
                <a:gd name="f10" fmla="val 82"/>
                <a:gd name="f11" fmla="val 8441"/>
                <a:gd name="f12" fmla="val 6631"/>
                <a:gd name="f13" fmla="val 16878"/>
                <a:gd name="f14" fmla="val 16719"/>
                <a:gd name="f15" fmla="val 16550"/>
                <a:gd name="f16" fmla="val 16381"/>
                <a:gd name="f17" fmla="*/ f0 1 16879"/>
                <a:gd name="f18" fmla="*/ f1 1 6632"/>
                <a:gd name="f19" fmla="val f2"/>
                <a:gd name="f20" fmla="val f3"/>
                <a:gd name="f21" fmla="val f4"/>
                <a:gd name="f22" fmla="+- f21 0 f19"/>
                <a:gd name="f23" fmla="+- f20 0 f19"/>
                <a:gd name="f24" fmla="*/ f23 1 16879"/>
                <a:gd name="f25" fmla="*/ f22 1 6632"/>
                <a:gd name="f26" fmla="*/ f19 1 f24"/>
                <a:gd name="f27" fmla="*/ f20 1 f24"/>
                <a:gd name="f28" fmla="*/ f19 1 f25"/>
                <a:gd name="f29" fmla="*/ f21 1 f25"/>
                <a:gd name="f30" fmla="*/ f26 f17 1"/>
                <a:gd name="f31" fmla="*/ f27 f17 1"/>
                <a:gd name="f32" fmla="*/ f29 f18 1"/>
                <a:gd name="f33" fmla="*/ f28 f18 1"/>
              </a:gdLst>
              <a:ahLst/>
              <a:cxnLst>
                <a:cxn ang="3cd4">
                  <a:pos x="hc" y="t"/>
                </a:cxn>
                <a:cxn ang="0">
                  <a:pos x="r" y="vc"/>
                </a:cxn>
                <a:cxn ang="cd4">
                  <a:pos x="hc" y="b"/>
                </a:cxn>
                <a:cxn ang="cd2">
                  <a:pos x="l" y="vc"/>
                </a:cxn>
              </a:cxnLst>
              <a:rect l="f30" t="f33" r="f31" b="f32"/>
              <a:pathLst>
                <a:path w="16879" h="6632">
                  <a:moveTo>
                    <a:pt x="f5" y="f6"/>
                  </a:moveTo>
                  <a:cubicBezTo>
                    <a:pt x="f7" y="f6"/>
                    <a:pt x="f8" y="f9"/>
                    <a:pt x="f2" y="f10"/>
                  </a:cubicBezTo>
                  <a:lnTo>
                    <a:pt x="f11" y="f12"/>
                  </a:lnTo>
                  <a:lnTo>
                    <a:pt x="f13" y="f10"/>
                  </a:lnTo>
                  <a:cubicBezTo>
                    <a:pt x="f14" y="f9"/>
                    <a:pt x="f15" y="f6"/>
                    <a:pt x="f16" y="f6"/>
                  </a:cubicBezTo>
                  <a:close/>
                </a:path>
              </a:pathLst>
            </a:custGeom>
            <a:solidFill>
              <a:srgbClr val="3282BE"/>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AE4500"/>
                </a:solidFill>
                <a:uFillTx/>
                <a:latin typeface="Arial"/>
              </a:endParaRPr>
            </a:p>
          </p:txBody>
        </p:sp>
      </p:grpSp>
      <p:grpSp>
        <p:nvGrpSpPr>
          <p:cNvPr id="111" name="Google Shape;5775;p66">
            <a:extLst>
              <a:ext uri="{FF2B5EF4-FFF2-40B4-BE49-F238E27FC236}">
                <a16:creationId xmlns:a16="http://schemas.microsoft.com/office/drawing/2014/main" id="{6B71F334-A906-6086-E894-D3553B83D6AB}"/>
              </a:ext>
            </a:extLst>
          </p:cNvPr>
          <p:cNvGrpSpPr/>
          <p:nvPr/>
        </p:nvGrpSpPr>
        <p:grpSpPr>
          <a:xfrm>
            <a:off x="8576541" y="3664412"/>
            <a:ext cx="451914" cy="423659"/>
            <a:chOff x="8576541" y="3664412"/>
            <a:chExt cx="451914" cy="423659"/>
          </a:xfrm>
        </p:grpSpPr>
        <p:sp>
          <p:nvSpPr>
            <p:cNvPr id="112" name="Google Shape;5776;p66">
              <a:extLst>
                <a:ext uri="{FF2B5EF4-FFF2-40B4-BE49-F238E27FC236}">
                  <a16:creationId xmlns:a16="http://schemas.microsoft.com/office/drawing/2014/main" id="{148E2974-943C-9998-C414-BB4B0A4B7F0F}"/>
                </a:ext>
              </a:extLst>
            </p:cNvPr>
            <p:cNvSpPr/>
            <p:nvPr/>
          </p:nvSpPr>
          <p:spPr>
            <a:xfrm>
              <a:off x="8656835" y="4035100"/>
              <a:ext cx="177942" cy="52971"/>
            </a:xfrm>
            <a:custGeom>
              <a:avLst/>
              <a:gdLst>
                <a:gd name="f0" fmla="val w"/>
                <a:gd name="f1" fmla="val h"/>
                <a:gd name="f2" fmla="val 0"/>
                <a:gd name="f3" fmla="val 7589"/>
                <a:gd name="f4" fmla="val 2259"/>
                <a:gd name="f5" fmla="val 2792"/>
                <a:gd name="f6" fmla="val 2415"/>
                <a:gd name="f7" fmla="val 1130"/>
                <a:gd name="f8" fmla="val 567"/>
                <a:gd name="f9" fmla="val 253"/>
                <a:gd name="f10" fmla="val 1383"/>
                <a:gd name="f11" fmla="val 1696"/>
                <a:gd name="f12" fmla="val 2006"/>
                <a:gd name="f13" fmla="val 7101"/>
                <a:gd name="f14" fmla="val 1831"/>
                <a:gd name="f15" fmla="val 6821"/>
                <a:gd name="f16" fmla="val 1214"/>
                <a:gd name="f17" fmla="*/ f0 1 7589"/>
                <a:gd name="f18" fmla="*/ f1 1 2259"/>
                <a:gd name="f19" fmla="val f2"/>
                <a:gd name="f20" fmla="val f3"/>
                <a:gd name="f21" fmla="val f4"/>
                <a:gd name="f22" fmla="+- f21 0 f19"/>
                <a:gd name="f23" fmla="+- f20 0 f19"/>
                <a:gd name="f24" fmla="*/ f23 1 7589"/>
                <a:gd name="f25" fmla="*/ f22 1 2259"/>
                <a:gd name="f26" fmla="*/ f19 1 f24"/>
                <a:gd name="f27" fmla="*/ f20 1 f24"/>
                <a:gd name="f28" fmla="*/ f19 1 f25"/>
                <a:gd name="f29" fmla="*/ f21 1 f25"/>
                <a:gd name="f30" fmla="*/ f26 f17 1"/>
                <a:gd name="f31" fmla="*/ f27 f17 1"/>
                <a:gd name="f32" fmla="*/ f29 f18 1"/>
                <a:gd name="f33" fmla="*/ f28 f18 1"/>
              </a:gdLst>
              <a:ahLst/>
              <a:cxnLst>
                <a:cxn ang="3cd4">
                  <a:pos x="hc" y="t"/>
                </a:cxn>
                <a:cxn ang="0">
                  <a:pos x="r" y="vc"/>
                </a:cxn>
                <a:cxn ang="cd4">
                  <a:pos x="hc" y="b"/>
                </a:cxn>
                <a:cxn ang="cd2">
                  <a:pos x="l" y="vc"/>
                </a:cxn>
              </a:cxnLst>
              <a:rect l="f30" t="f33" r="f31" b="f32"/>
              <a:pathLst>
                <a:path w="7589" h="2259">
                  <a:moveTo>
                    <a:pt x="f5" y="f2"/>
                  </a:moveTo>
                  <a:lnTo>
                    <a:pt x="f6" y="f7"/>
                  </a:lnTo>
                  <a:lnTo>
                    <a:pt x="f8" y="f7"/>
                  </a:lnTo>
                  <a:cubicBezTo>
                    <a:pt x="f9" y="f7"/>
                    <a:pt x="f2" y="f10"/>
                    <a:pt x="f2" y="f11"/>
                  </a:cubicBezTo>
                  <a:cubicBezTo>
                    <a:pt x="f2" y="f12"/>
                    <a:pt x="f9" y="f4"/>
                    <a:pt x="f8" y="f4"/>
                  </a:cubicBezTo>
                  <a:lnTo>
                    <a:pt x="f3" y="f4"/>
                  </a:lnTo>
                  <a:cubicBezTo>
                    <a:pt x="f13" y="f14"/>
                    <a:pt x="f15" y="f16"/>
                    <a:pt x="f15" y="f8"/>
                  </a:cubicBezTo>
                  <a:lnTo>
                    <a:pt x="f15" y="f2"/>
                  </a:lnTo>
                  <a:close/>
                </a:path>
              </a:pathLst>
            </a:custGeom>
            <a:solidFill>
              <a:srgbClr val="3282BE"/>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AE4500"/>
                </a:solidFill>
                <a:uFillTx/>
                <a:latin typeface="Arial"/>
              </a:endParaRPr>
            </a:p>
          </p:txBody>
        </p:sp>
        <p:sp>
          <p:nvSpPr>
            <p:cNvPr id="113" name="Google Shape;5777;p66">
              <a:extLst>
                <a:ext uri="{FF2B5EF4-FFF2-40B4-BE49-F238E27FC236}">
                  <a16:creationId xmlns:a16="http://schemas.microsoft.com/office/drawing/2014/main" id="{C43046B5-E1D3-33CD-C774-2070EED0C558}"/>
                </a:ext>
              </a:extLst>
            </p:cNvPr>
            <p:cNvSpPr/>
            <p:nvPr/>
          </p:nvSpPr>
          <p:spPr>
            <a:xfrm>
              <a:off x="8576541" y="3955657"/>
              <a:ext cx="240222" cy="52989"/>
            </a:xfrm>
            <a:custGeom>
              <a:avLst/>
              <a:gdLst>
                <a:gd name="f0" fmla="val w"/>
                <a:gd name="f1" fmla="val h"/>
                <a:gd name="f2" fmla="val 0"/>
                <a:gd name="f3" fmla="val 10245"/>
                <a:gd name="f4" fmla="val 2260"/>
                <a:gd name="f5" fmla="val 1"/>
                <a:gd name="f6" fmla="val 567"/>
                <a:gd name="f7" fmla="val 1500"/>
                <a:gd name="f8" fmla="val 756"/>
                <a:gd name="f9" fmla="val 2259"/>
                <a:gd name="f10" fmla="val 1693"/>
                <a:gd name="f11" fmla="*/ f0 1 10245"/>
                <a:gd name="f12" fmla="*/ f1 1 2260"/>
                <a:gd name="f13" fmla="val f2"/>
                <a:gd name="f14" fmla="val f3"/>
                <a:gd name="f15" fmla="val f4"/>
                <a:gd name="f16" fmla="+- f15 0 f13"/>
                <a:gd name="f17" fmla="+- f14 0 f13"/>
                <a:gd name="f18" fmla="*/ f17 1 10245"/>
                <a:gd name="f19" fmla="*/ f16 1 2260"/>
                <a:gd name="f20" fmla="*/ f13 1 f18"/>
                <a:gd name="f21" fmla="*/ f14 1 f18"/>
                <a:gd name="f22" fmla="*/ f13 1 f19"/>
                <a:gd name="f23" fmla="*/ f15 1 f19"/>
                <a:gd name="f24" fmla="*/ f20 f11 1"/>
                <a:gd name="f25" fmla="*/ f21 f11 1"/>
                <a:gd name="f26" fmla="*/ f23 f12 1"/>
                <a:gd name="f27" fmla="*/ f22 f12 1"/>
              </a:gdLst>
              <a:ahLst/>
              <a:cxnLst>
                <a:cxn ang="3cd4">
                  <a:pos x="hc" y="t"/>
                </a:cxn>
                <a:cxn ang="0">
                  <a:pos x="r" y="vc"/>
                </a:cxn>
                <a:cxn ang="cd4">
                  <a:pos x="hc" y="b"/>
                </a:cxn>
                <a:cxn ang="cd2">
                  <a:pos x="l" y="vc"/>
                </a:cxn>
              </a:cxnLst>
              <a:rect l="f24" t="f27" r="f25" b="f26"/>
              <a:pathLst>
                <a:path w="10245" h="2260">
                  <a:moveTo>
                    <a:pt x="f5" y="f5"/>
                  </a:moveTo>
                  <a:lnTo>
                    <a:pt x="f5" y="f6"/>
                  </a:lnTo>
                  <a:cubicBezTo>
                    <a:pt x="f5" y="f7"/>
                    <a:pt x="f8" y="f9"/>
                    <a:pt x="f10" y="f9"/>
                  </a:cubicBezTo>
                  <a:lnTo>
                    <a:pt x="f3" y="f9"/>
                  </a:lnTo>
                  <a:lnTo>
                    <a:pt x="f3" y="f5"/>
                  </a:lnTo>
                  <a:close/>
                </a:path>
              </a:pathLst>
            </a:custGeom>
            <a:solidFill>
              <a:srgbClr val="3282BE"/>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AE4500"/>
                </a:solidFill>
                <a:uFillTx/>
                <a:latin typeface="Arial"/>
              </a:endParaRPr>
            </a:p>
          </p:txBody>
        </p:sp>
        <p:sp>
          <p:nvSpPr>
            <p:cNvPr id="114" name="Google Shape;5778;p66">
              <a:extLst>
                <a:ext uri="{FF2B5EF4-FFF2-40B4-BE49-F238E27FC236}">
                  <a16:creationId xmlns:a16="http://schemas.microsoft.com/office/drawing/2014/main" id="{A2C6698B-E7E1-5CF8-AB5F-831EFA8AC653}"/>
                </a:ext>
              </a:extLst>
            </p:cNvPr>
            <p:cNvSpPr/>
            <p:nvPr/>
          </p:nvSpPr>
          <p:spPr>
            <a:xfrm>
              <a:off x="8843244" y="3876242"/>
              <a:ext cx="158886" cy="132414"/>
            </a:xfrm>
            <a:custGeom>
              <a:avLst/>
              <a:gdLst>
                <a:gd name="f0" fmla="val w"/>
                <a:gd name="f1" fmla="val h"/>
                <a:gd name="f2" fmla="val 0"/>
                <a:gd name="f3" fmla="val 6776"/>
                <a:gd name="f4" fmla="val 5647"/>
                <a:gd name="f5" fmla="val 5646"/>
                <a:gd name="f6" fmla="val 6775"/>
                <a:gd name="f7" fmla="*/ f0 1 6776"/>
                <a:gd name="f8" fmla="*/ f1 1 5647"/>
                <a:gd name="f9" fmla="val f2"/>
                <a:gd name="f10" fmla="val f3"/>
                <a:gd name="f11" fmla="val f4"/>
                <a:gd name="f12" fmla="+- f11 0 f9"/>
                <a:gd name="f13" fmla="+- f10 0 f9"/>
                <a:gd name="f14" fmla="*/ f13 1 6776"/>
                <a:gd name="f15" fmla="*/ f12 1 5647"/>
                <a:gd name="f16" fmla="*/ f9 1 f14"/>
                <a:gd name="f17" fmla="*/ f10 1 f14"/>
                <a:gd name="f18" fmla="*/ f9 1 f15"/>
                <a:gd name="f19" fmla="*/ f11 1 f15"/>
                <a:gd name="f20" fmla="*/ f16 f7 1"/>
                <a:gd name="f21" fmla="*/ f17 f7 1"/>
                <a:gd name="f22" fmla="*/ f19 f8 1"/>
                <a:gd name="f23" fmla="*/ f18 f8 1"/>
              </a:gdLst>
              <a:ahLst/>
              <a:cxnLst>
                <a:cxn ang="3cd4">
                  <a:pos x="hc" y="t"/>
                </a:cxn>
                <a:cxn ang="0">
                  <a:pos x="r" y="vc"/>
                </a:cxn>
                <a:cxn ang="cd4">
                  <a:pos x="hc" y="b"/>
                </a:cxn>
                <a:cxn ang="cd2">
                  <a:pos x="l" y="vc"/>
                </a:cxn>
              </a:cxnLst>
              <a:rect l="f20" t="f23" r="f21" b="f22"/>
              <a:pathLst>
                <a:path w="6776" h="5647">
                  <a:moveTo>
                    <a:pt x="f2" y="f2"/>
                  </a:moveTo>
                  <a:lnTo>
                    <a:pt x="f2" y="f5"/>
                  </a:lnTo>
                  <a:lnTo>
                    <a:pt x="f6" y="f5"/>
                  </a:lnTo>
                  <a:lnTo>
                    <a:pt x="f6" y="f2"/>
                  </a:lnTo>
                  <a:close/>
                </a:path>
              </a:pathLst>
            </a:custGeom>
            <a:solidFill>
              <a:srgbClr val="3282BE"/>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AE4500"/>
                </a:solidFill>
                <a:uFillTx/>
                <a:latin typeface="Arial"/>
              </a:endParaRPr>
            </a:p>
          </p:txBody>
        </p:sp>
        <p:sp>
          <p:nvSpPr>
            <p:cNvPr id="115" name="Google Shape;5779;p66">
              <a:extLst>
                <a:ext uri="{FF2B5EF4-FFF2-40B4-BE49-F238E27FC236}">
                  <a16:creationId xmlns:a16="http://schemas.microsoft.com/office/drawing/2014/main" id="{4D32B71F-736D-C190-44A2-A594F11AB5EA}"/>
                </a:ext>
              </a:extLst>
            </p:cNvPr>
            <p:cNvSpPr/>
            <p:nvPr/>
          </p:nvSpPr>
          <p:spPr>
            <a:xfrm>
              <a:off x="8843244" y="4035100"/>
              <a:ext cx="158886" cy="39767"/>
            </a:xfrm>
            <a:custGeom>
              <a:avLst/>
              <a:gdLst>
                <a:gd name="f0" fmla="val w"/>
                <a:gd name="f1" fmla="val h"/>
                <a:gd name="f2" fmla="val 0"/>
                <a:gd name="f3" fmla="val 6776"/>
                <a:gd name="f4" fmla="val 1696"/>
                <a:gd name="f5" fmla="val 567"/>
                <a:gd name="f6" fmla="val 1190"/>
                <a:gd name="f7" fmla="val 506"/>
                <a:gd name="f8" fmla="val 1129"/>
                <a:gd name="f9" fmla="val 5646"/>
                <a:gd name="f10" fmla="val 6270"/>
                <a:gd name="f11" fmla="val 6775"/>
                <a:gd name="f12" fmla="*/ f0 1 6776"/>
                <a:gd name="f13" fmla="*/ f1 1 1696"/>
                <a:gd name="f14" fmla="val f2"/>
                <a:gd name="f15" fmla="val f3"/>
                <a:gd name="f16" fmla="val f4"/>
                <a:gd name="f17" fmla="+- f16 0 f14"/>
                <a:gd name="f18" fmla="+- f15 0 f14"/>
                <a:gd name="f19" fmla="*/ f18 1 6776"/>
                <a:gd name="f20" fmla="*/ f17 1 1696"/>
                <a:gd name="f21" fmla="*/ f14 1 f19"/>
                <a:gd name="f22" fmla="*/ f15 1 f19"/>
                <a:gd name="f23" fmla="*/ f14 1 f20"/>
                <a:gd name="f24" fmla="*/ f16 1 f20"/>
                <a:gd name="f25" fmla="*/ f21 f12 1"/>
                <a:gd name="f26" fmla="*/ f22 f12 1"/>
                <a:gd name="f27" fmla="*/ f24 f13 1"/>
                <a:gd name="f28" fmla="*/ f23 f13 1"/>
              </a:gdLst>
              <a:ahLst/>
              <a:cxnLst>
                <a:cxn ang="3cd4">
                  <a:pos x="hc" y="t"/>
                </a:cxn>
                <a:cxn ang="0">
                  <a:pos x="r" y="vc"/>
                </a:cxn>
                <a:cxn ang="cd4">
                  <a:pos x="hc" y="b"/>
                </a:cxn>
                <a:cxn ang="cd2">
                  <a:pos x="l" y="vc"/>
                </a:cxn>
              </a:cxnLst>
              <a:rect l="f25" t="f28" r="f26" b="f27"/>
              <a:pathLst>
                <a:path w="6776" h="1696">
                  <a:moveTo>
                    <a:pt x="f2" y="f2"/>
                  </a:moveTo>
                  <a:lnTo>
                    <a:pt x="f2" y="f5"/>
                  </a:lnTo>
                  <a:cubicBezTo>
                    <a:pt x="f2" y="f6"/>
                    <a:pt x="f7" y="f4"/>
                    <a:pt x="f8" y="f4"/>
                  </a:cubicBezTo>
                  <a:lnTo>
                    <a:pt x="f9" y="f4"/>
                  </a:lnTo>
                  <a:cubicBezTo>
                    <a:pt x="f10" y="f4"/>
                    <a:pt x="f11" y="f6"/>
                    <a:pt x="f11" y="f5"/>
                  </a:cubicBezTo>
                  <a:lnTo>
                    <a:pt x="f11" y="f2"/>
                  </a:lnTo>
                  <a:close/>
                </a:path>
              </a:pathLst>
            </a:custGeom>
            <a:solidFill>
              <a:srgbClr val="3282BE"/>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AE4500"/>
                </a:solidFill>
                <a:uFillTx/>
                <a:latin typeface="Arial"/>
              </a:endParaRPr>
            </a:p>
          </p:txBody>
        </p:sp>
        <p:sp>
          <p:nvSpPr>
            <p:cNvPr id="116" name="Google Shape;5780;p66">
              <a:extLst>
                <a:ext uri="{FF2B5EF4-FFF2-40B4-BE49-F238E27FC236}">
                  <a16:creationId xmlns:a16="http://schemas.microsoft.com/office/drawing/2014/main" id="{C49DC99B-1E8C-405C-EBF1-75E023583206}"/>
                </a:ext>
              </a:extLst>
            </p:cNvPr>
            <p:cNvSpPr/>
            <p:nvPr/>
          </p:nvSpPr>
          <p:spPr>
            <a:xfrm>
              <a:off x="8576541" y="3664412"/>
              <a:ext cx="451914" cy="264801"/>
            </a:xfrm>
            <a:custGeom>
              <a:avLst/>
              <a:gdLst>
                <a:gd name="f0" fmla="val w"/>
                <a:gd name="f1" fmla="val h"/>
                <a:gd name="f2" fmla="val 0"/>
                <a:gd name="f3" fmla="val 19273"/>
                <a:gd name="f4" fmla="val 11293"/>
                <a:gd name="f5" fmla="val 1693"/>
                <a:gd name="f6" fmla="val 756"/>
                <a:gd name="f7" fmla="val 1"/>
                <a:gd name="f8" fmla="val 759"/>
                <a:gd name="f9" fmla="val 1696"/>
                <a:gd name="f10" fmla="val 10245"/>
                <a:gd name="f11" fmla="val 7342"/>
                <a:gd name="f12" fmla="val 6092"/>
                <a:gd name="f13" fmla="val 11257"/>
                <a:gd name="f14" fmla="val 5083"/>
                <a:gd name="f15" fmla="val 12503"/>
                <a:gd name="f16" fmla="val 17020"/>
                <a:gd name="f17" fmla="val 18201"/>
                <a:gd name="f18" fmla="val 19179"/>
                <a:gd name="f19" fmla="val 5993"/>
                <a:gd name="f20" fmla="val 7167"/>
                <a:gd name="f21" fmla="val 19270"/>
                <a:gd name="f22" fmla="val 18514"/>
                <a:gd name="f23" fmla="val 17577"/>
                <a:gd name="f24" fmla="*/ f0 1 19273"/>
                <a:gd name="f25" fmla="*/ f1 1 11293"/>
                <a:gd name="f26" fmla="val f2"/>
                <a:gd name="f27" fmla="val f3"/>
                <a:gd name="f28" fmla="val f4"/>
                <a:gd name="f29" fmla="+- f28 0 f26"/>
                <a:gd name="f30" fmla="+- f27 0 f26"/>
                <a:gd name="f31" fmla="*/ f30 1 19273"/>
                <a:gd name="f32" fmla="*/ f29 1 11293"/>
                <a:gd name="f33" fmla="*/ f26 1 f31"/>
                <a:gd name="f34" fmla="*/ f27 1 f31"/>
                <a:gd name="f35" fmla="*/ f26 1 f32"/>
                <a:gd name="f36" fmla="*/ f28 1 f32"/>
                <a:gd name="f37" fmla="*/ f33 f24 1"/>
                <a:gd name="f38" fmla="*/ f34 f24 1"/>
                <a:gd name="f39" fmla="*/ f36 f25 1"/>
                <a:gd name="f40" fmla="*/ f35 f25 1"/>
              </a:gdLst>
              <a:ahLst/>
              <a:cxnLst>
                <a:cxn ang="3cd4">
                  <a:pos x="hc" y="t"/>
                </a:cxn>
                <a:cxn ang="0">
                  <a:pos x="r" y="vc"/>
                </a:cxn>
                <a:cxn ang="cd4">
                  <a:pos x="hc" y="b"/>
                </a:cxn>
                <a:cxn ang="cd2">
                  <a:pos x="l" y="vc"/>
                </a:cxn>
              </a:cxnLst>
              <a:rect l="f37" t="f40" r="f38" b="f39"/>
              <a:pathLst>
                <a:path w="19273" h="11293">
                  <a:moveTo>
                    <a:pt x="f5" y="f2"/>
                  </a:moveTo>
                  <a:cubicBezTo>
                    <a:pt x="f6" y="f2"/>
                    <a:pt x="f7" y="f8"/>
                    <a:pt x="f7" y="f9"/>
                  </a:cubicBezTo>
                  <a:lnTo>
                    <a:pt x="f7" y="f4"/>
                  </a:lnTo>
                  <a:lnTo>
                    <a:pt x="f10" y="f4"/>
                  </a:lnTo>
                  <a:lnTo>
                    <a:pt x="f10" y="f11"/>
                  </a:lnTo>
                  <a:cubicBezTo>
                    <a:pt x="f10" y="f12"/>
                    <a:pt x="f13" y="f14"/>
                    <a:pt x="f15" y="f14"/>
                  </a:cubicBezTo>
                  <a:lnTo>
                    <a:pt x="f16" y="f14"/>
                  </a:lnTo>
                  <a:cubicBezTo>
                    <a:pt x="f17" y="f14"/>
                    <a:pt x="f18" y="f19"/>
                    <a:pt x="f3" y="f20"/>
                  </a:cubicBezTo>
                  <a:lnTo>
                    <a:pt x="f3" y="f9"/>
                  </a:lnTo>
                  <a:cubicBezTo>
                    <a:pt x="f21" y="f8"/>
                    <a:pt x="f22" y="f2"/>
                    <a:pt x="f23" y="f2"/>
                  </a:cubicBezTo>
                  <a:close/>
                </a:path>
              </a:pathLst>
            </a:custGeom>
            <a:solidFill>
              <a:srgbClr val="3282BE"/>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AE4500"/>
                </a:solidFill>
                <a:uFillTx/>
                <a:latin typeface="Arial"/>
              </a:endParaRPr>
            </a:p>
          </p:txBody>
        </p:sp>
        <p:sp>
          <p:nvSpPr>
            <p:cNvPr id="117" name="Google Shape;5781;p66">
              <a:extLst>
                <a:ext uri="{FF2B5EF4-FFF2-40B4-BE49-F238E27FC236}">
                  <a16:creationId xmlns:a16="http://schemas.microsoft.com/office/drawing/2014/main" id="{3EA68F62-1FA3-C617-6F11-A3E597CB3305}"/>
                </a:ext>
              </a:extLst>
            </p:cNvPr>
            <p:cNvSpPr/>
            <p:nvPr/>
          </p:nvSpPr>
          <p:spPr>
            <a:xfrm>
              <a:off x="8843244" y="3810067"/>
              <a:ext cx="158886" cy="39694"/>
            </a:xfrm>
            <a:custGeom>
              <a:avLst/>
              <a:gdLst>
                <a:gd name="f0" fmla="val w"/>
                <a:gd name="f1" fmla="val h"/>
                <a:gd name="f2" fmla="val 0"/>
                <a:gd name="f3" fmla="val 6776"/>
                <a:gd name="f4" fmla="val 1693"/>
                <a:gd name="f5" fmla="val 1129"/>
                <a:gd name="f6" fmla="val 1"/>
                <a:gd name="f7" fmla="val 506"/>
                <a:gd name="f8" fmla="val 503"/>
                <a:gd name="f9" fmla="val 1130"/>
                <a:gd name="f10" fmla="val 6775"/>
                <a:gd name="f11" fmla="val 6270"/>
                <a:gd name="f12" fmla="val 5646"/>
                <a:gd name="f13" fmla="*/ f0 1 6776"/>
                <a:gd name="f14" fmla="*/ f1 1 1693"/>
                <a:gd name="f15" fmla="val f2"/>
                <a:gd name="f16" fmla="val f3"/>
                <a:gd name="f17" fmla="val f4"/>
                <a:gd name="f18" fmla="+- f17 0 f15"/>
                <a:gd name="f19" fmla="+- f16 0 f15"/>
                <a:gd name="f20" fmla="*/ f19 1 6776"/>
                <a:gd name="f21" fmla="*/ f18 1 1693"/>
                <a:gd name="f22" fmla="*/ f15 1 f20"/>
                <a:gd name="f23" fmla="*/ f16 1 f20"/>
                <a:gd name="f24" fmla="*/ f15 1 f21"/>
                <a:gd name="f25" fmla="*/ f17 1 f21"/>
                <a:gd name="f26" fmla="*/ f22 f13 1"/>
                <a:gd name="f27" fmla="*/ f23 f13 1"/>
                <a:gd name="f28" fmla="*/ f25 f14 1"/>
                <a:gd name="f29" fmla="*/ f24 f14 1"/>
              </a:gdLst>
              <a:ahLst/>
              <a:cxnLst>
                <a:cxn ang="3cd4">
                  <a:pos x="hc" y="t"/>
                </a:cxn>
                <a:cxn ang="0">
                  <a:pos x="r" y="vc"/>
                </a:cxn>
                <a:cxn ang="cd4">
                  <a:pos x="hc" y="b"/>
                </a:cxn>
                <a:cxn ang="cd2">
                  <a:pos x="l" y="vc"/>
                </a:cxn>
              </a:cxnLst>
              <a:rect l="f26" t="f29" r="f27" b="f28"/>
              <a:pathLst>
                <a:path w="6776" h="1693">
                  <a:moveTo>
                    <a:pt x="f5" y="f6"/>
                  </a:moveTo>
                  <a:cubicBezTo>
                    <a:pt x="f7" y="f6"/>
                    <a:pt x="f2" y="f8"/>
                    <a:pt x="f2" y="f9"/>
                  </a:cubicBezTo>
                  <a:lnTo>
                    <a:pt x="f2" y="f4"/>
                  </a:lnTo>
                  <a:lnTo>
                    <a:pt x="f10" y="f4"/>
                  </a:lnTo>
                  <a:lnTo>
                    <a:pt x="f10" y="f9"/>
                  </a:lnTo>
                  <a:cubicBezTo>
                    <a:pt x="f10" y="f8"/>
                    <a:pt x="f11" y="f6"/>
                    <a:pt x="f12" y="f6"/>
                  </a:cubicBezTo>
                  <a:close/>
                </a:path>
              </a:pathLst>
            </a:custGeom>
            <a:solidFill>
              <a:srgbClr val="3282BE"/>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AE4500"/>
                </a:solidFill>
                <a:uFillTx/>
                <a:latin typeface="Arial"/>
              </a:endParaRPr>
            </a:p>
          </p:txBody>
        </p:sp>
      </p:gr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name="Slide65">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89AF20A-CD69-2499-496C-5062DA765C66}"/>
              </a:ext>
            </a:extLst>
          </p:cNvPr>
          <p:cNvSpPr txBox="1">
            <a:spLocks noGrp="1"/>
          </p:cNvSpPr>
          <p:nvPr>
            <p:ph type="body" idx="4294967295"/>
          </p:nvPr>
        </p:nvSpPr>
        <p:spPr>
          <a:xfrm>
            <a:off x="323523" y="123480"/>
            <a:ext cx="11573195" cy="724250"/>
          </a:xfrm>
        </p:spPr>
        <p:txBody>
          <a:bodyPr anchor="ctr" anchorCtr="1"/>
          <a:lstStyle/>
          <a:p>
            <a:pPr marL="0" lvl="0" indent="0" algn="ctr">
              <a:lnSpc>
                <a:spcPct val="70000"/>
              </a:lnSpc>
              <a:buNone/>
            </a:pPr>
            <a:r>
              <a:rPr lang="en-US" sz="5400">
                <a:solidFill>
                  <a:srgbClr val="000000"/>
                </a:solidFill>
                <a:cs typeface="Arial" pitchFamily="34"/>
              </a:rPr>
              <a:t>Fully Editable Icon Sets: B</a:t>
            </a:r>
          </a:p>
        </p:txBody>
      </p:sp>
      <p:sp>
        <p:nvSpPr>
          <p:cNvPr id="3" name="Freeform 108">
            <a:extLst>
              <a:ext uri="{FF2B5EF4-FFF2-40B4-BE49-F238E27FC236}">
                <a16:creationId xmlns:a16="http://schemas.microsoft.com/office/drawing/2014/main" id="{24C519C5-7DB3-41E7-5508-DA074B6A99C3}"/>
              </a:ext>
            </a:extLst>
          </p:cNvPr>
          <p:cNvSpPr/>
          <p:nvPr/>
        </p:nvSpPr>
        <p:spPr>
          <a:xfrm>
            <a:off x="6041075" y="1656591"/>
            <a:ext cx="553870" cy="652296"/>
          </a:xfrm>
          <a:custGeom>
            <a:avLst/>
            <a:gdLst>
              <a:gd name="f0" fmla="val w"/>
              <a:gd name="f1" fmla="val h"/>
              <a:gd name="f2" fmla="val 0"/>
              <a:gd name="f3" fmla="val 341005"/>
              <a:gd name="f4" fmla="val 376812"/>
              <a:gd name="f5" fmla="val 179590"/>
              <a:gd name="f6" fmla="val 105941"/>
              <a:gd name="f7" fmla="val 189466"/>
              <a:gd name="f8" fmla="val 103284"/>
              <a:gd name="f9" fmla="val 200229"/>
              <a:gd name="f10" fmla="val 106383"/>
              <a:gd name="f11" fmla="val 207502"/>
              <a:gd name="f12" fmla="val 113978"/>
              <a:gd name="f13" fmla="val 205155"/>
              <a:gd name="f14" fmla="val 116193"/>
              <a:gd name="f15" fmla="val 198727"/>
              <a:gd name="f16" fmla="val 109493"/>
              <a:gd name="f17" fmla="val 189244"/>
              <a:gd name="f18" fmla="val 106732"/>
              <a:gd name="f19" fmla="val 180543"/>
              <a:gd name="f20" fmla="val 109027"/>
              <a:gd name="f21" fmla="val 171284"/>
              <a:gd name="f22" fmla="val 111470"/>
              <a:gd name="f23" fmla="val 164597"/>
              <a:gd name="f24" fmla="val 119184"/>
              <a:gd name="f25" fmla="val 163491"/>
              <a:gd name="f26" fmla="val 128699"/>
              <a:gd name="f27" fmla="val 160301"/>
              <a:gd name="f28" fmla="val 128192"/>
              <a:gd name="f29" fmla="val 160626"/>
              <a:gd name="f30" fmla="val 125509"/>
              <a:gd name="f31" fmla="val 161343"/>
              <a:gd name="f32" fmla="val 122953"/>
              <a:gd name="f33" fmla="val 162397"/>
              <a:gd name="f34" fmla="val 120583"/>
              <a:gd name="f35" fmla="val 163188"/>
              <a:gd name="f36" fmla="val 118806"/>
              <a:gd name="f37" fmla="val 164168"/>
              <a:gd name="f38" fmla="val 117134"/>
              <a:gd name="f39" fmla="val 165317"/>
              <a:gd name="f40" fmla="val 115593"/>
              <a:gd name="f41" fmla="val 184774"/>
              <a:gd name="f42" fmla="val 76800"/>
              <a:gd name="f43" fmla="val 189722"/>
              <a:gd name="f44" fmla="val 75892"/>
              <a:gd name="f45" fmla="val 194950"/>
              <a:gd name="f46" fmla="val 76276"/>
              <a:gd name="f47" fmla="val 199898"/>
              <a:gd name="f48" fmla="val 78055"/>
              <a:gd name="f49" fmla="val 198784"/>
              <a:gd name="f50" fmla="val 81085"/>
              <a:gd name="f51" fmla="val 190044"/>
              <a:gd name="f52" fmla="val 77951"/>
              <a:gd name="f53" fmla="val 180324"/>
              <a:gd name="f54" fmla="val 79705"/>
              <a:gd name="f55" fmla="val 173557"/>
              <a:gd name="f56" fmla="val 85636"/>
              <a:gd name="f57" fmla="val 166357"/>
              <a:gd name="f58" fmla="val 91948"/>
              <a:gd name="f59" fmla="val 163808"/>
              <a:gd name="f60" fmla="val 101834"/>
              <a:gd name="f61" fmla="val 167057"/>
              <a:gd name="f62" fmla="val 110845"/>
              <a:gd name="f63" fmla="val 163976"/>
              <a:gd name="f64" fmla="val 111813"/>
              <a:gd name="f65" fmla="val 161264"/>
              <a:gd name="f66" fmla="val 104174"/>
              <a:gd name="f67" fmla="val 162206"/>
              <a:gd name="f68" fmla="val 95982"/>
              <a:gd name="f69" fmla="val 166259"/>
              <a:gd name="f70" fmla="val 89343"/>
              <a:gd name="f71" fmla="val 171329"/>
              <a:gd name="f72" fmla="val 83298"/>
              <a:gd name="f73" fmla="val 175158"/>
              <a:gd name="f74" fmla="val 79908"/>
              <a:gd name="f75" fmla="val 179826"/>
              <a:gd name="f76" fmla="val 77708"/>
              <a:gd name="f77" fmla="val 179076"/>
              <a:gd name="f78" fmla="val 24908"/>
              <a:gd name="f79" fmla="val 173882"/>
              <a:gd name="f80" fmla="val 25821"/>
              <a:gd name="f81" fmla="val 169065"/>
              <a:gd name="f82" fmla="val 28595"/>
              <a:gd name="f83" fmla="val 165693"/>
              <a:gd name="f84" fmla="val 33023"/>
              <a:gd name="f85" fmla="val 165081"/>
              <a:gd name="f86" fmla="val 32645"/>
              <a:gd name="f87" fmla="val 164343"/>
              <a:gd name="f88" fmla="val 33841"/>
              <a:gd name="f89" fmla="val 159156"/>
              <a:gd name="f90" fmla="val 28989"/>
              <a:gd name="f91" fmla="val 147650"/>
              <a:gd name="f92" fmla="val 21890"/>
              <a:gd name="f93" fmla="val 132568"/>
              <a:gd name="f94" fmla="val 25462"/>
              <a:gd name="f95" fmla="val 125468"/>
              <a:gd name="f96" fmla="val 36968"/>
              <a:gd name="f97" fmla="val 125028"/>
              <a:gd name="f98" fmla="val 37682"/>
              <a:gd name="f99" fmla="val 124628"/>
              <a:gd name="f100" fmla="val 38410"/>
              <a:gd name="f101" fmla="val 124607"/>
              <a:gd name="f102" fmla="val 39302"/>
              <a:gd name="f103" fmla="val 121192"/>
              <a:gd name="f104" fmla="val 53871"/>
              <a:gd name="f105" fmla="val 126621"/>
              <a:gd name="f106" fmla="val 67918"/>
              <a:gd name="f107" fmla="val 137512"/>
              <a:gd name="f108" fmla="val 72288"/>
              <a:gd name="f109" fmla="val 136408"/>
              <a:gd name="f110" fmla="val 75373"/>
              <a:gd name="f111" fmla="val 125065"/>
              <a:gd name="f112" fmla="val 70889"/>
              <a:gd name="f113" fmla="val 118824"/>
              <a:gd name="f114" fmla="val 57470"/>
              <a:gd name="f115" fmla="val 120792"/>
              <a:gd name="f116" fmla="val 42874"/>
              <a:gd name="f117" fmla="val 110219"/>
              <a:gd name="f118" fmla="val 38045"/>
              <a:gd name="f119" fmla="val 97555"/>
              <a:gd name="f120" fmla="val 41998"/>
              <a:gd name="f121" fmla="val 91229"/>
              <a:gd name="f122" fmla="val 52250"/>
              <a:gd name="f123" fmla="val 86215"/>
              <a:gd name="f124" fmla="val 60377"/>
              <a:gd name="f125" fmla="val 87164"/>
              <a:gd name="f126" fmla="val 68019"/>
              <a:gd name="f127" fmla="val 90995"/>
              <a:gd name="f128" fmla="val 75559"/>
              <a:gd name="f129" fmla="val 88405"/>
              <a:gd name="f130" fmla="val 77546"/>
              <a:gd name="f131" fmla="val 86197"/>
              <a:gd name="f132" fmla="val 80074"/>
              <a:gd name="f133" fmla="val 84391"/>
              <a:gd name="f134" fmla="val 83001"/>
              <a:gd name="f135" fmla="val 75261"/>
              <a:gd name="f136" fmla="val 97799"/>
              <a:gd name="f137" fmla="val 79855"/>
              <a:gd name="f138" fmla="val 117197"/>
              <a:gd name="f139" fmla="val 94653"/>
              <a:gd name="f140" fmla="val 126328"/>
              <a:gd name="f141" fmla="val 99603"/>
              <a:gd name="f142" fmla="val 129383"/>
              <a:gd name="f143" fmla="val 105068"/>
              <a:gd name="f144" fmla="val 130901"/>
              <a:gd name="f145" fmla="val 110449"/>
              <a:gd name="f146" fmla="val 130283"/>
              <a:gd name="f147" fmla="val 111461"/>
              <a:gd name="f148" fmla="val 121556"/>
              <a:gd name="f149" fmla="val 114239"/>
              <a:gd name="f150" fmla="val 112980"/>
              <a:gd name="f151" fmla="val 118788"/>
              <a:gd name="f152" fmla="val 105103"/>
              <a:gd name="f153" fmla="val 122060"/>
              <a:gd name="f154" fmla="val 106993"/>
              <a:gd name="f155" fmla="val 117549"/>
              <a:gd name="f156" fmla="val 114804"/>
              <a:gd name="f157" fmla="val 114885"/>
              <a:gd name="f158" fmla="val 123345"/>
              <a:gd name="f159" fmla="val 114602"/>
              <a:gd name="f160" fmla="val 132066"/>
              <a:gd name="f161" fmla="val 118189"/>
              <a:gd name="f162" fmla="val 142541"/>
              <a:gd name="f163" fmla="val 127538"/>
              <a:gd name="f164" fmla="val 149533"/>
              <a:gd name="f165" fmla="val 138054"/>
              <a:gd name="f166" fmla="val 150704"/>
              <a:gd name="f167" fmla="val 138622"/>
              <a:gd name="f168" fmla="val 157584"/>
              <a:gd name="f169" fmla="val 141809"/>
              <a:gd name="f170" fmla="val 168599"/>
              <a:gd name="f171" fmla="val 152592"/>
              <a:gd name="f172" fmla="val 175355"/>
              <a:gd name="f173" fmla="val 163536"/>
              <a:gd name="f174" fmla="val 173320"/>
              <a:gd name="f175" fmla="val 163736"/>
              <a:gd name="f176" fmla="val 174011"/>
              <a:gd name="f177" fmla="val 165086"/>
              <a:gd name="f178" fmla="val 173621"/>
              <a:gd name="f179" fmla="val 165671"/>
              <a:gd name="f180" fmla="val 180699"/>
              <a:gd name="f181" fmla="val 169429"/>
              <a:gd name="f182" fmla="val 193686"/>
              <a:gd name="f183" fmla="val 183003"/>
              <a:gd name="f184" fmla="val 201168"/>
              <a:gd name="f185" fmla="val 195990"/>
              <a:gd name="f186" fmla="val 197411"/>
              <a:gd name="f187" fmla="val 196796"/>
              <a:gd name="f188" fmla="val 197178"/>
              <a:gd name="f189" fmla="val 197581"/>
              <a:gd name="f190" fmla="val 196907"/>
              <a:gd name="f191" fmla="val 198196"/>
              <a:gd name="f192" fmla="val 196260"/>
              <a:gd name="f193" fmla="val 209934"/>
              <a:gd name="f194" fmla="val 188156"/>
              <a:gd name="f195" fmla="val 215400"/>
              <a:gd name="f196" fmla="val 175007"/>
              <a:gd name="f197" fmla="val 211155"/>
              <a:gd name="f198" fmla="val 164763"/>
              <a:gd name="f199" fmla="val 205121"/>
              <a:gd name="f200" fmla="val 170199"/>
              <a:gd name="f201" fmla="val 196738"/>
              <a:gd name="f202" fmla="val 172687"/>
              <a:gd name="f203" fmla="val 188343"/>
              <a:gd name="f204" fmla="val 171472"/>
              <a:gd name="f205" fmla="val 188829"/>
              <a:gd name="f206" fmla="val 168281"/>
              <a:gd name="f207" fmla="val 198020"/>
              <a:gd name="f208" fmla="val 169602"/>
              <a:gd name="f209" fmla="val 207192"/>
              <a:gd name="f210" fmla="val 165939"/>
              <a:gd name="f211" fmla="val 212635"/>
              <a:gd name="f212" fmla="val 158774"/>
              <a:gd name="f213" fmla="val 218427"/>
              <a:gd name="f214" fmla="val 151149"/>
              <a:gd name="f215" fmla="val 218946"/>
              <a:gd name="f216" fmla="val 140953"/>
              <a:gd name="f217" fmla="val 213960"/>
              <a:gd name="f218" fmla="val 132774"/>
              <a:gd name="f219" fmla="val 216785"/>
              <a:gd name="f220" fmla="val 131210"/>
              <a:gd name="f221" fmla="val 222366"/>
              <a:gd name="f222" fmla="val 140465"/>
              <a:gd name="f223" fmla="val 221779"/>
              <a:gd name="f224" fmla="val 151983"/>
              <a:gd name="f225" fmla="val 215286"/>
              <a:gd name="f226" fmla="val 160619"/>
              <a:gd name="f227" fmla="val 213805"/>
              <a:gd name="f228" fmla="val 162105"/>
              <a:gd name="f229" fmla="val 172938"/>
              <a:gd name="f230" fmla="val 214526"/>
              <a:gd name="f231" fmla="val 186813"/>
              <a:gd name="f232" fmla="val 203421"/>
              <a:gd name="f233" fmla="val 196175"/>
              <a:gd name="f234" fmla="val 208012"/>
              <a:gd name="f235" fmla="val 206854"/>
              <a:gd name="f236" fmla="val 220050"/>
              <a:gd name="f237" fmla="val 212429"/>
              <a:gd name="f238" fmla="val 231622"/>
              <a:gd name="f239" fmla="val 209082"/>
              <a:gd name="f240" fmla="val 239377"/>
              <a:gd name="f241" fmla="val 206838"/>
              <a:gd name="f242" fmla="val 243741"/>
              <a:gd name="f243" fmla="val 201989"/>
              <a:gd name="f244" fmla="val 246092"/>
              <a:gd name="f245" fmla="val 195539"/>
              <a:gd name="f246" fmla="val 255042"/>
              <a:gd name="f247" fmla="val 199507"/>
              <a:gd name="f248" fmla="val 265290"/>
              <a:gd name="f249" fmla="val 198199"/>
              <a:gd name="f250" fmla="val 272958"/>
              <a:gd name="f251" fmla="val 192601"/>
              <a:gd name="f252" fmla="val 276795"/>
              <a:gd name="f253" fmla="val 193971"/>
              <a:gd name="f254" fmla="val 289009"/>
              <a:gd name="f255" fmla="val 194016"/>
              <a:gd name="f256" fmla="val 298363"/>
              <a:gd name="f257" fmla="val 193248"/>
              <a:gd name="f258" fmla="val 304258"/>
              <a:gd name="f259" fmla="val 183694"/>
              <a:gd name="f260" fmla="val 309343"/>
              <a:gd name="f261" fmla="val 175453"/>
              <a:gd name="f262" fmla="val 308953"/>
              <a:gd name="f263" fmla="val 165378"/>
              <a:gd name="f264" fmla="val 303795"/>
              <a:gd name="f265" fmla="val 157923"/>
              <a:gd name="f266" fmla="val 298315"/>
              <a:gd name="f267" fmla="val 164420"/>
              <a:gd name="f268" fmla="val 291041"/>
              <a:gd name="f269" fmla="val 168177"/>
              <a:gd name="f270" fmla="val 283702"/>
              <a:gd name="f271" fmla="val 168174"/>
              <a:gd name="f272" fmla="val 283555"/>
              <a:gd name="f273" fmla="val 164527"/>
              <a:gd name="f274" fmla="val 293404"/>
              <a:gd name="f275" fmla="val 164978"/>
              <a:gd name="f276" fmla="val 303289"/>
              <a:gd name="f277" fmla="val 157339"/>
              <a:gd name="f278" fmla="val 308110"/>
              <a:gd name="f279" fmla="val 145450"/>
              <a:gd name="f280" fmla="val 311022"/>
              <a:gd name="f281" fmla="val 136198"/>
              <a:gd name="f282" fmla="val 308752"/>
              <a:gd name="f283" fmla="val 126109"/>
              <a:gd name="f284" fmla="val 302169"/>
              <a:gd name="f285" fmla="val 119023"/>
              <a:gd name="f286" fmla="val 296249"/>
              <a:gd name="f287" fmla="val 127191"/>
              <a:gd name="f288" fmla="val 286098"/>
              <a:gd name="f289" fmla="val 131525"/>
              <a:gd name="f290" fmla="val 275782"/>
              <a:gd name="f291" fmla="val 130309"/>
              <a:gd name="f292" fmla="val 276183"/>
              <a:gd name="f293" fmla="val 127106"/>
              <a:gd name="f294" fmla="val 285405"/>
              <a:gd name="f295" fmla="val 128184"/>
              <a:gd name="f296" fmla="val 294478"/>
              <a:gd name="f297" fmla="val 124281"/>
              <a:gd name="f298" fmla="val 299730"/>
              <a:gd name="f299" fmla="val 116974"/>
              <a:gd name="f300" fmla="val 300207"/>
              <a:gd name="f301" fmla="val 116045"/>
              <a:gd name="f302" fmla="val 300079"/>
              <a:gd name="f303" fmla="val 107222"/>
              <a:gd name="f304" fmla="val 295342"/>
              <a:gd name="f305" fmla="val 98867"/>
              <a:gd name="f306" fmla="val 287259"/>
              <a:gd name="f307" fmla="val 93880"/>
              <a:gd name="f308" fmla="val 284295"/>
              <a:gd name="f309" fmla="val 92051"/>
              <a:gd name="f310" fmla="val 281129"/>
              <a:gd name="f311" fmla="val 90828"/>
              <a:gd name="f312" fmla="val 277855"/>
              <a:gd name="f313" fmla="val 90561"/>
              <a:gd name="f314" fmla="val 271916"/>
              <a:gd name="f315" fmla="val 104194"/>
              <a:gd name="f316" fmla="val 259881"/>
              <a:gd name="f317" fmla="val 112708"/>
              <a:gd name="f318" fmla="val 248172"/>
              <a:gd name="f319" fmla="val 111695"/>
              <a:gd name="f320" fmla="val 248002"/>
              <a:gd name="f321" fmla="val 114741"/>
              <a:gd name="f322" fmla="val 246936"/>
              <a:gd name="f323" fmla="val 117719"/>
              <a:gd name="f324" fmla="val 245089"/>
              <a:gd name="f325" fmla="val 120348"/>
              <a:gd name="f326" fmla="val 241307"/>
              <a:gd name="f327" fmla="val 125729"/>
              <a:gd name="f328" fmla="val 234825"/>
              <a:gd name="f329" fmla="val 128827"/>
              <a:gd name="f330" fmla="val 228007"/>
              <a:gd name="f331" fmla="val 128511"/>
              <a:gd name="f332" fmla="val 228158"/>
              <a:gd name="f333" fmla="val 125380"/>
              <a:gd name="f334" fmla="val 233848"/>
              <a:gd name="f335" fmla="val 125642"/>
              <a:gd name="f336" fmla="val 239262"/>
              <a:gd name="f337" fmla="val 123097"/>
              <a:gd name="f338" fmla="val 242439"/>
              <a:gd name="f339" fmla="val 118667"/>
              <a:gd name="f340" fmla="val 244071"/>
              <a:gd name="f341" fmla="val 116391"/>
              <a:gd name="f342" fmla="val 244987"/>
              <a:gd name="f343" fmla="val 113796"/>
              <a:gd name="f344" fmla="val 245116"/>
              <a:gd name="f345" fmla="val 111152"/>
              <a:gd name="f346" fmla="val 243716"/>
              <a:gd name="f347" fmla="val 110904"/>
              <a:gd name="f348" fmla="val 244539"/>
              <a:gd name="f349" fmla="val 108155"/>
              <a:gd name="f350" fmla="val 244792"/>
              <a:gd name="f351" fmla="val 106166"/>
              <a:gd name="f352" fmla="val 244131"/>
              <a:gd name="f353" fmla="val 104285"/>
              <a:gd name="f354" fmla="val 243078"/>
              <a:gd name="f355" fmla="val 102544"/>
              <a:gd name="f356" fmla="val 240257"/>
              <a:gd name="f357" fmla="val 97875"/>
              <a:gd name="f358" fmla="val 235048"/>
              <a:gd name="f359" fmla="val 94922"/>
              <a:gd name="f360" fmla="val 229344"/>
              <a:gd name="f361" fmla="val 94755"/>
              <a:gd name="f362" fmla="val 229436"/>
              <a:gd name="f363" fmla="val 91621"/>
              <a:gd name="f364" fmla="val 236268"/>
              <a:gd name="f365" fmla="val 91821"/>
              <a:gd name="f366" fmla="val 242499"/>
              <a:gd name="f367" fmla="val 95409"/>
              <a:gd name="f368" fmla="val 245850"/>
              <a:gd name="f369" fmla="val 101072"/>
              <a:gd name="f370" fmla="val 247129"/>
              <a:gd name="f371" fmla="val 103235"/>
              <a:gd name="f372" fmla="val 247915"/>
              <a:gd name="f373" fmla="val 105575"/>
              <a:gd name="f374" fmla="val 248037"/>
              <a:gd name="f375" fmla="val 107973"/>
              <a:gd name="f376" fmla="val 258268"/>
              <a:gd name="f377" fmla="val 109553"/>
              <a:gd name="f378" fmla="val 268981"/>
              <a:gd name="f379" fmla="val 102051"/>
              <a:gd name="f380" fmla="val 274232"/>
              <a:gd name="f381" fmla="val 89778"/>
              <a:gd name="f382" fmla="val 278708"/>
              <a:gd name="f383" fmla="val 77339"/>
              <a:gd name="f384" fmla="val 274020"/>
              <a:gd name="f385" fmla="val 63056"/>
              <a:gd name="f386" fmla="val 262316"/>
              <a:gd name="f387" fmla="val 55834"/>
              <a:gd name="f388" fmla="val 257734"/>
              <a:gd name="f389" fmla="val 53007"/>
              <a:gd name="f390" fmla="val 252666"/>
              <a:gd name="f391" fmla="val 51626"/>
              <a:gd name="f392" fmla="val 247691"/>
              <a:gd name="f393" fmla="val 52231"/>
              <a:gd name="f394" fmla="val 248705"/>
              <a:gd name="f395" fmla="val 60913"/>
              <a:gd name="f396" fmla="val 245967"/>
              <a:gd name="f397" fmla="val 69020"/>
              <a:gd name="f398" fmla="val 239739"/>
              <a:gd name="f399" fmla="val 74185"/>
              <a:gd name="f400" fmla="val 237649"/>
              <a:gd name="f401" fmla="val 71664"/>
              <a:gd name="f402" fmla="val 244579"/>
              <a:gd name="f403" fmla="val 65918"/>
              <a:gd name="f404" fmla="val 246481"/>
              <a:gd name="f405" fmla="val 55888"/>
              <a:gd name="f406" fmla="val 243151"/>
              <a:gd name="f407" fmla="val 45920"/>
              <a:gd name="f408" fmla="val 241194"/>
              <a:gd name="f409" fmla="val 40124"/>
              <a:gd name="f410" fmla="val 237183"/>
              <a:gd name="f411" fmla="val 35004"/>
              <a:gd name="f412" fmla="val 231542"/>
              <a:gd name="f413" fmla="val 31523"/>
              <a:gd name="f414" fmla="val 221392"/>
              <a:gd name="f415" fmla="val 25261"/>
              <a:gd name="f416" fmla="val 208864"/>
              <a:gd name="f417" fmla="val 26095"/>
              <a:gd name="f418" fmla="val 199763"/>
              <a:gd name="f419" fmla="val 32668"/>
              <a:gd name="f420" fmla="val 194721"/>
              <a:gd name="f421" fmla="val 27952"/>
              <a:gd name="f422" fmla="val 189842"/>
              <a:gd name="f423" fmla="val 24941"/>
              <a:gd name="f424" fmla="val 184271"/>
              <a:gd name="f425" fmla="val 23995"/>
              <a:gd name="f426" fmla="val 190632"/>
              <a:gd name="f427" fmla="val 62"/>
              <a:gd name="f428" fmla="val 300121"/>
              <a:gd name="f429" fmla="val 2329"/>
              <a:gd name="f430" fmla="val 391248"/>
              <a:gd name="f431" fmla="val 125645"/>
              <a:gd name="f432" fmla="val 309641"/>
              <a:gd name="f433" fmla="val 225160"/>
              <a:gd name="f434" fmla="val 282892"/>
              <a:gd name="f435" fmla="val 251229"/>
              <a:gd name="f436" fmla="val 279266"/>
              <a:gd name="f437" fmla="val 288859"/>
              <a:gd name="f438" fmla="val 302841"/>
              <a:gd name="f439" fmla="val 374772"/>
              <a:gd name="f440" fmla="val 121266"/>
              <a:gd name="f441" fmla="val 109025"/>
              <a:gd name="f442" fmla="val 322355"/>
              <a:gd name="f443" fmla="val 76580"/>
              <a:gd name="f444" fmla="val 333165"/>
              <a:gd name="f445" fmla="val 40716"/>
              <a:gd name="f446" fmla="val 329924"/>
              <a:gd name="f447" fmla="val 28778"/>
              <a:gd name="f448" fmla="val 318327"/>
              <a:gd name="f449" fmla="val 22923"/>
              <a:gd name="f450" fmla="val 311868"/>
              <a:gd name="f451" fmla="val 25422"/>
              <a:gd name="f452" fmla="val 291738"/>
              <a:gd name="f453" fmla="val 32859"/>
              <a:gd name="f454" fmla="val 276164"/>
              <a:gd name="f455" fmla="val 35235"/>
              <a:gd name="f456" fmla="val 270344"/>
              <a:gd name="f457" fmla="val 23179"/>
              <a:gd name="f458" fmla="val 268321"/>
              <a:gd name="f459" fmla="val 20618"/>
              <a:gd name="f460" fmla="val 259843"/>
              <a:gd name="f461" fmla="val 19440"/>
              <a:gd name="f462" fmla="val 251965"/>
              <a:gd name="f463" fmla="val 27377"/>
              <a:gd name="f464" fmla="val 251682"/>
              <a:gd name="f465" fmla="val 30757"/>
              <a:gd name="f466" fmla="val 247602"/>
              <a:gd name="f467" fmla="val 18516"/>
              <a:gd name="f468" fmla="val 238938"/>
              <a:gd name="f469" fmla="val 12669"/>
              <a:gd name="f470" fmla="val 232923"/>
              <a:gd name="f471" fmla="val 25811"/>
              <a:gd name="f472" fmla="val 221592"/>
              <a:gd name="f473" fmla="val 29458"/>
              <a:gd name="f474" fmla="val 212919"/>
              <a:gd name="f475" fmla="val 16679"/>
              <a:gd name="f476" fmla="val 208924"/>
              <a:gd name="f477" fmla="val 7006"/>
              <a:gd name="f478" fmla="val 203466"/>
              <a:gd name="f479" fmla="val 307"/>
              <a:gd name="f480" fmla="val 196983"/>
              <a:gd name="f481" fmla="val -2572"/>
              <a:gd name="f482" fmla="val 186228"/>
              <a:gd name="f483" fmla="val 15339"/>
              <a:gd name="f484" fmla="val 171234"/>
              <a:gd name="f485" fmla="val 31089"/>
              <a:gd name="f486" fmla="val 151672"/>
              <a:gd name="f487" fmla="val 47602"/>
              <a:gd name="f488" fmla="val 132201"/>
              <a:gd name="f489" fmla="val 33821"/>
              <a:gd name="f490" fmla="val 117353"/>
              <a:gd name="f491" fmla="val 46470"/>
              <a:gd name="f492" fmla="val 75544"/>
              <a:gd name="f493" fmla="val 66559"/>
              <a:gd name="f494" fmla="val 23813"/>
              <a:gd name="f495" fmla="val 114124"/>
              <a:gd name="f496" fmla="val -1423"/>
              <a:gd name="f497" fmla="*/ f0 1 341005"/>
              <a:gd name="f498" fmla="*/ f1 1 376812"/>
              <a:gd name="f499" fmla="val f2"/>
              <a:gd name="f500" fmla="val f3"/>
              <a:gd name="f501" fmla="val f4"/>
              <a:gd name="f502" fmla="+- f501 0 f499"/>
              <a:gd name="f503" fmla="+- f500 0 f499"/>
              <a:gd name="f504" fmla="*/ f503 1 341005"/>
              <a:gd name="f505" fmla="*/ f502 1 376812"/>
              <a:gd name="f506" fmla="*/ f499 1 f504"/>
              <a:gd name="f507" fmla="*/ f500 1 f504"/>
              <a:gd name="f508" fmla="*/ f499 1 f505"/>
              <a:gd name="f509" fmla="*/ f501 1 f505"/>
              <a:gd name="f510" fmla="*/ f506 f497 1"/>
              <a:gd name="f511" fmla="*/ f507 f497 1"/>
              <a:gd name="f512" fmla="*/ f509 f498 1"/>
              <a:gd name="f513" fmla="*/ f508 f498 1"/>
            </a:gdLst>
            <a:ahLst/>
            <a:cxnLst>
              <a:cxn ang="3cd4">
                <a:pos x="hc" y="t"/>
              </a:cxn>
              <a:cxn ang="0">
                <a:pos x="r" y="vc"/>
              </a:cxn>
              <a:cxn ang="cd4">
                <a:pos x="hc" y="b"/>
              </a:cxn>
              <a:cxn ang="cd2">
                <a:pos x="l" y="vc"/>
              </a:cxn>
            </a:cxnLst>
            <a:rect l="f510" t="f513" r="f511" b="f512"/>
            <a:pathLst>
              <a:path w="341005" h="376812">
                <a:moveTo>
                  <a:pt x="f5" y="f6"/>
                </a:moveTo>
                <a:cubicBezTo>
                  <a:pt x="f7" y="f8"/>
                  <a:pt x="f9" y="f10"/>
                  <a:pt x="f11" y="f12"/>
                </a:cubicBezTo>
                <a:lnTo>
                  <a:pt x="f13" y="f14"/>
                </a:lnTo>
                <a:cubicBezTo>
                  <a:pt x="f15" y="f16"/>
                  <a:pt x="f17" y="f18"/>
                  <a:pt x="f19" y="f20"/>
                </a:cubicBezTo>
                <a:cubicBezTo>
                  <a:pt x="f21" y="f22"/>
                  <a:pt x="f23" y="f24"/>
                  <a:pt x="f25" y="f26"/>
                </a:cubicBezTo>
                <a:lnTo>
                  <a:pt x="f27" y="f28"/>
                </a:lnTo>
                <a:cubicBezTo>
                  <a:pt x="f29" y="f30"/>
                  <a:pt x="f31" y="f32"/>
                  <a:pt x="f33" y="f34"/>
                </a:cubicBezTo>
                <a:cubicBezTo>
                  <a:pt x="f35" y="f36"/>
                  <a:pt x="f37" y="f38"/>
                  <a:pt x="f39" y="f40"/>
                </a:cubicBezTo>
                <a:close/>
                <a:moveTo>
                  <a:pt x="f41" y="f42"/>
                </a:moveTo>
                <a:cubicBezTo>
                  <a:pt x="f43" y="f44"/>
                  <a:pt x="f45" y="f46"/>
                  <a:pt x="f47" y="f48"/>
                </a:cubicBezTo>
                <a:lnTo>
                  <a:pt x="f49" y="f50"/>
                </a:lnTo>
                <a:cubicBezTo>
                  <a:pt x="f51" y="f52"/>
                  <a:pt x="f53" y="f54"/>
                  <a:pt x="f55" y="f56"/>
                </a:cubicBezTo>
                <a:cubicBezTo>
                  <a:pt x="f57" y="f58"/>
                  <a:pt x="f59" y="f60"/>
                  <a:pt x="f61" y="f62"/>
                </a:cubicBezTo>
                <a:lnTo>
                  <a:pt x="f63" y="f64"/>
                </a:lnTo>
                <a:cubicBezTo>
                  <a:pt x="f65" y="f66"/>
                  <a:pt x="f67" y="f68"/>
                  <a:pt x="f69" y="f70"/>
                </a:cubicBezTo>
                <a:lnTo>
                  <a:pt x="f71" y="f72"/>
                </a:lnTo>
                <a:cubicBezTo>
                  <a:pt x="f73" y="f74"/>
                  <a:pt x="f75" y="f76"/>
                  <a:pt x="f41" y="f42"/>
                </a:cubicBezTo>
                <a:close/>
                <a:moveTo>
                  <a:pt x="f77" y="f78"/>
                </a:moveTo>
                <a:cubicBezTo>
                  <a:pt x="f79" y="f80"/>
                  <a:pt x="f81" y="f82"/>
                  <a:pt x="f83" y="f84"/>
                </a:cubicBezTo>
                <a:lnTo>
                  <a:pt x="f85" y="f86"/>
                </a:lnTo>
                <a:lnTo>
                  <a:pt x="f87" y="f88"/>
                </a:lnTo>
                <a:lnTo>
                  <a:pt x="f89" y="f90"/>
                </a:lnTo>
                <a:cubicBezTo>
                  <a:pt x="f91" y="f92"/>
                  <a:pt x="f93" y="f94"/>
                  <a:pt x="f95" y="f96"/>
                </a:cubicBezTo>
                <a:cubicBezTo>
                  <a:pt x="f97" y="f98"/>
                  <a:pt x="f99" y="f100"/>
                  <a:pt x="f101" y="f102"/>
                </a:cubicBezTo>
                <a:cubicBezTo>
                  <a:pt x="f103" y="f104"/>
                  <a:pt x="f105" y="f106"/>
                  <a:pt x="f107" y="f108"/>
                </a:cubicBezTo>
                <a:lnTo>
                  <a:pt x="f109" y="f110"/>
                </a:lnTo>
                <a:cubicBezTo>
                  <a:pt x="f111" y="f112"/>
                  <a:pt x="f113" y="f114"/>
                  <a:pt x="f115" y="f116"/>
                </a:cubicBezTo>
                <a:cubicBezTo>
                  <a:pt x="f117" y="f118"/>
                  <a:pt x="f119" y="f120"/>
                  <a:pt x="f121" y="f122"/>
                </a:cubicBezTo>
                <a:cubicBezTo>
                  <a:pt x="f123" y="f124"/>
                  <a:pt x="f125" y="f126"/>
                  <a:pt x="f127" y="f128"/>
                </a:cubicBezTo>
                <a:cubicBezTo>
                  <a:pt x="f129" y="f130"/>
                  <a:pt x="f131" y="f132"/>
                  <a:pt x="f133" y="f134"/>
                </a:cubicBezTo>
                <a:cubicBezTo>
                  <a:pt x="f135" y="f136"/>
                  <a:pt x="f137" y="f138"/>
                  <a:pt x="f139" y="f140"/>
                </a:cubicBezTo>
                <a:cubicBezTo>
                  <a:pt x="f141" y="f142"/>
                  <a:pt x="f143" y="f144"/>
                  <a:pt x="f145" y="f146"/>
                </a:cubicBezTo>
                <a:cubicBezTo>
                  <a:pt x="f147" y="f148"/>
                  <a:pt x="f149" y="f150"/>
                  <a:pt x="f151" y="f152"/>
                </a:cubicBezTo>
                <a:lnTo>
                  <a:pt x="f153" y="f154"/>
                </a:lnTo>
                <a:cubicBezTo>
                  <a:pt x="f155" y="f156"/>
                  <a:pt x="f157" y="f158"/>
                  <a:pt x="f159" y="f160"/>
                </a:cubicBezTo>
                <a:cubicBezTo>
                  <a:pt x="f161" y="f162"/>
                  <a:pt x="f163" y="f164"/>
                  <a:pt x="f165" y="f166"/>
                </a:cubicBezTo>
                <a:lnTo>
                  <a:pt x="f167" y="f168"/>
                </a:lnTo>
                <a:cubicBezTo>
                  <a:pt x="f169" y="f170"/>
                  <a:pt x="f171" y="f172"/>
                  <a:pt x="f173" y="f174"/>
                </a:cubicBezTo>
                <a:lnTo>
                  <a:pt x="f175" y="f176"/>
                </a:lnTo>
                <a:lnTo>
                  <a:pt x="f177" y="f178"/>
                </a:lnTo>
                <a:lnTo>
                  <a:pt x="f179" y="f180"/>
                </a:lnTo>
                <a:cubicBezTo>
                  <a:pt x="f181" y="f182"/>
                  <a:pt x="f183" y="f184"/>
                  <a:pt x="f185" y="f186"/>
                </a:cubicBezTo>
                <a:cubicBezTo>
                  <a:pt x="f187" y="f188"/>
                  <a:pt x="f189" y="f190"/>
                  <a:pt x="f191" y="f192"/>
                </a:cubicBezTo>
                <a:cubicBezTo>
                  <a:pt x="f193" y="f194"/>
                  <a:pt x="f195" y="f196"/>
                  <a:pt x="f197" y="f198"/>
                </a:cubicBezTo>
                <a:cubicBezTo>
                  <a:pt x="f199" y="f200"/>
                  <a:pt x="f201" y="f202"/>
                  <a:pt x="f203" y="f204"/>
                </a:cubicBezTo>
                <a:lnTo>
                  <a:pt x="f205" y="f206"/>
                </a:lnTo>
                <a:cubicBezTo>
                  <a:pt x="f207" y="f208"/>
                  <a:pt x="f209" y="f210"/>
                  <a:pt x="f211" y="f212"/>
                </a:cubicBezTo>
                <a:cubicBezTo>
                  <a:pt x="f213" y="f214"/>
                  <a:pt x="f215" y="f216"/>
                  <a:pt x="f217" y="f218"/>
                </a:cubicBezTo>
                <a:lnTo>
                  <a:pt x="f219" y="f220"/>
                </a:lnTo>
                <a:cubicBezTo>
                  <a:pt x="f221" y="f222"/>
                  <a:pt x="f223" y="f224"/>
                  <a:pt x="f225" y="f226"/>
                </a:cubicBezTo>
                <a:lnTo>
                  <a:pt x="f227" y="f228"/>
                </a:lnTo>
                <a:cubicBezTo>
                  <a:pt x="f215" y="f229"/>
                  <a:pt x="f230" y="f231"/>
                  <a:pt x="f232" y="f233"/>
                </a:cubicBezTo>
                <a:cubicBezTo>
                  <a:pt x="f234" y="f235"/>
                  <a:pt x="f236" y="f237"/>
                  <a:pt x="f238" y="f239"/>
                </a:cubicBezTo>
                <a:cubicBezTo>
                  <a:pt x="f240" y="f241"/>
                  <a:pt x="f242" y="f243"/>
                  <a:pt x="f244" y="f245"/>
                </a:cubicBezTo>
                <a:cubicBezTo>
                  <a:pt x="f246" y="f247"/>
                  <a:pt x="f248" y="f249"/>
                  <a:pt x="f250" y="f251"/>
                </a:cubicBezTo>
                <a:lnTo>
                  <a:pt x="f252" y="f253"/>
                </a:lnTo>
                <a:cubicBezTo>
                  <a:pt x="f254" y="f255"/>
                  <a:pt x="f256" y="f257"/>
                  <a:pt x="f258" y="f259"/>
                </a:cubicBezTo>
                <a:cubicBezTo>
                  <a:pt x="f260" y="f261"/>
                  <a:pt x="f262" y="f263"/>
                  <a:pt x="f264" y="f265"/>
                </a:cubicBezTo>
                <a:cubicBezTo>
                  <a:pt x="f266" y="f267"/>
                  <a:pt x="f268" y="f269"/>
                  <a:pt x="f270" y="f271"/>
                </a:cubicBezTo>
                <a:lnTo>
                  <a:pt x="f272" y="f273"/>
                </a:lnTo>
                <a:cubicBezTo>
                  <a:pt x="f274" y="f275"/>
                  <a:pt x="f276" y="f277"/>
                  <a:pt x="f278" y="f279"/>
                </a:cubicBezTo>
                <a:cubicBezTo>
                  <a:pt x="f280" y="f281"/>
                  <a:pt x="f282" y="f283"/>
                  <a:pt x="f284" y="f285"/>
                </a:cubicBezTo>
                <a:cubicBezTo>
                  <a:pt x="f286" y="f287"/>
                  <a:pt x="f288" y="f289"/>
                  <a:pt x="f290" y="f291"/>
                </a:cubicBezTo>
                <a:lnTo>
                  <a:pt x="f292" y="f293"/>
                </a:lnTo>
                <a:cubicBezTo>
                  <a:pt x="f294" y="f295"/>
                  <a:pt x="f296" y="f297"/>
                  <a:pt x="f298" y="f299"/>
                </a:cubicBezTo>
                <a:lnTo>
                  <a:pt x="f300" y="f301"/>
                </a:lnTo>
                <a:cubicBezTo>
                  <a:pt x="f302" y="f303"/>
                  <a:pt x="f304" y="f305"/>
                  <a:pt x="f306" y="f307"/>
                </a:cubicBezTo>
                <a:cubicBezTo>
                  <a:pt x="f308" y="f309"/>
                  <a:pt x="f310" y="f311"/>
                  <a:pt x="f312" y="f313"/>
                </a:cubicBezTo>
                <a:cubicBezTo>
                  <a:pt x="f314" y="f315"/>
                  <a:pt x="f316" y="f317"/>
                  <a:pt x="f318" y="f319"/>
                </a:cubicBezTo>
                <a:cubicBezTo>
                  <a:pt x="f320" y="f321"/>
                  <a:pt x="f322" y="f323"/>
                  <a:pt x="f324" y="f325"/>
                </a:cubicBezTo>
                <a:cubicBezTo>
                  <a:pt x="f326" y="f327"/>
                  <a:pt x="f328" y="f329"/>
                  <a:pt x="f330" y="f331"/>
                </a:cubicBezTo>
                <a:lnTo>
                  <a:pt x="f332" y="f333"/>
                </a:lnTo>
                <a:cubicBezTo>
                  <a:pt x="f334" y="f335"/>
                  <a:pt x="f336" y="f337"/>
                  <a:pt x="f338" y="f339"/>
                </a:cubicBezTo>
                <a:cubicBezTo>
                  <a:pt x="f340" y="f341"/>
                  <a:pt x="f342" y="f343"/>
                  <a:pt x="f344" y="f345"/>
                </a:cubicBezTo>
                <a:lnTo>
                  <a:pt x="f346" y="f347"/>
                </a:lnTo>
                <a:lnTo>
                  <a:pt x="f348" y="f349"/>
                </a:lnTo>
                <a:cubicBezTo>
                  <a:pt x="f350" y="f351"/>
                  <a:pt x="f352" y="f353"/>
                  <a:pt x="f354" y="f355"/>
                </a:cubicBezTo>
                <a:cubicBezTo>
                  <a:pt x="f356" y="f357"/>
                  <a:pt x="f358" y="f359"/>
                  <a:pt x="f360" y="f361"/>
                </a:cubicBezTo>
                <a:lnTo>
                  <a:pt x="f362" y="f363"/>
                </a:lnTo>
                <a:cubicBezTo>
                  <a:pt x="f364" y="f365"/>
                  <a:pt x="f366" y="f367"/>
                  <a:pt x="f368" y="f369"/>
                </a:cubicBezTo>
                <a:cubicBezTo>
                  <a:pt x="f370" y="f371"/>
                  <a:pt x="f372" y="f373"/>
                  <a:pt x="f374" y="f375"/>
                </a:cubicBezTo>
                <a:cubicBezTo>
                  <a:pt x="f376" y="f377"/>
                  <a:pt x="f378" y="f379"/>
                  <a:pt x="f380" y="f381"/>
                </a:cubicBezTo>
                <a:cubicBezTo>
                  <a:pt x="f382" y="f383"/>
                  <a:pt x="f384" y="f385"/>
                  <a:pt x="f386" y="f387"/>
                </a:cubicBezTo>
                <a:cubicBezTo>
                  <a:pt x="f388" y="f389"/>
                  <a:pt x="f390" y="f391"/>
                  <a:pt x="f392" y="f393"/>
                </a:cubicBezTo>
                <a:cubicBezTo>
                  <a:pt x="f394" y="f395"/>
                  <a:pt x="f396" y="f397"/>
                  <a:pt x="f398" y="f399"/>
                </a:cubicBezTo>
                <a:lnTo>
                  <a:pt x="f400" y="f401"/>
                </a:lnTo>
                <a:cubicBezTo>
                  <a:pt x="f402" y="f403"/>
                  <a:pt x="f404" y="f405"/>
                  <a:pt x="f406" y="f407"/>
                </a:cubicBezTo>
                <a:cubicBezTo>
                  <a:pt x="f408" y="f409"/>
                  <a:pt x="f410" y="f411"/>
                  <a:pt x="f412" y="f413"/>
                </a:cubicBezTo>
                <a:cubicBezTo>
                  <a:pt x="f414" y="f415"/>
                  <a:pt x="f416" y="f417"/>
                  <a:pt x="f418" y="f419"/>
                </a:cubicBezTo>
                <a:lnTo>
                  <a:pt x="f420" y="f421"/>
                </a:lnTo>
                <a:cubicBezTo>
                  <a:pt x="f422" y="f423"/>
                  <a:pt x="f424" y="f425"/>
                  <a:pt x="f77" y="f78"/>
                </a:cubicBezTo>
                <a:close/>
                <a:moveTo>
                  <a:pt x="f426" y="f427"/>
                </a:moveTo>
                <a:cubicBezTo>
                  <a:pt x="f428" y="f429"/>
                  <a:pt x="f430" y="f431"/>
                  <a:pt x="f432" y="f433"/>
                </a:cubicBezTo>
                <a:cubicBezTo>
                  <a:pt x="f434" y="f435"/>
                  <a:pt x="f436" y="f437"/>
                  <a:pt x="f438" y="f439"/>
                </a:cubicBezTo>
                <a:lnTo>
                  <a:pt x="f440" y="f4"/>
                </a:lnTo>
                <a:lnTo>
                  <a:pt x="f441" y="f442"/>
                </a:lnTo>
                <a:cubicBezTo>
                  <a:pt x="f443" y="f444"/>
                  <a:pt x="f445" y="f446"/>
                  <a:pt x="f447" y="f448"/>
                </a:cubicBezTo>
                <a:cubicBezTo>
                  <a:pt x="f449" y="f450"/>
                  <a:pt x="f451" y="f452"/>
                  <a:pt x="f453" y="f454"/>
                </a:cubicBezTo>
                <a:cubicBezTo>
                  <a:pt x="f455" y="f456"/>
                  <a:pt x="f457" y="f458"/>
                  <a:pt x="f459" y="f460"/>
                </a:cubicBezTo>
                <a:cubicBezTo>
                  <a:pt x="f461" y="f462"/>
                  <a:pt x="f463" y="f464"/>
                  <a:pt x="f465" y="f466"/>
                </a:cubicBezTo>
                <a:lnTo>
                  <a:pt x="f467" y="f468"/>
                </a:lnTo>
                <a:cubicBezTo>
                  <a:pt x="f469" y="f470"/>
                  <a:pt x="f471" y="f472"/>
                  <a:pt x="f473" y="f474"/>
                </a:cubicBezTo>
                <a:cubicBezTo>
                  <a:pt x="f475" y="f476"/>
                  <a:pt x="f477" y="f478"/>
                  <a:pt x="f479" y="f480"/>
                </a:cubicBezTo>
                <a:cubicBezTo>
                  <a:pt x="f481" y="f482"/>
                  <a:pt x="f483" y="f484"/>
                  <a:pt x="f485" y="f486"/>
                </a:cubicBezTo>
                <a:cubicBezTo>
                  <a:pt x="f487" y="f488"/>
                  <a:pt x="f489" y="f490"/>
                  <a:pt x="f491" y="f492"/>
                </a:cubicBezTo>
                <a:cubicBezTo>
                  <a:pt x="f493" y="f494"/>
                  <a:pt x="f495" y="f496"/>
                  <a:pt x="f426" y="f427"/>
                </a:cubicBezTo>
                <a:close/>
              </a:path>
            </a:pathLst>
          </a:custGeom>
          <a:solidFill>
            <a:srgbClr val="3282BE"/>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400" b="0" i="0" u="none" strike="noStrike" kern="1200" cap="none" spc="0" baseline="0">
              <a:solidFill>
                <a:srgbClr val="0599F1"/>
              </a:solidFill>
              <a:uFillTx/>
              <a:latin typeface="Arial"/>
              <a:ea typeface="굴림" pitchFamily="34"/>
            </a:endParaRPr>
          </a:p>
        </p:txBody>
      </p:sp>
      <p:sp>
        <p:nvSpPr>
          <p:cNvPr id="4" name="Oval 8">
            <a:extLst>
              <a:ext uri="{FF2B5EF4-FFF2-40B4-BE49-F238E27FC236}">
                <a16:creationId xmlns:a16="http://schemas.microsoft.com/office/drawing/2014/main" id="{8902241B-3CA4-7C58-6007-CAFF703AA7ED}"/>
              </a:ext>
            </a:extLst>
          </p:cNvPr>
          <p:cNvSpPr/>
          <p:nvPr/>
        </p:nvSpPr>
        <p:spPr>
          <a:xfrm>
            <a:off x="6965204" y="1671111"/>
            <a:ext cx="581787" cy="623264"/>
          </a:xfrm>
          <a:custGeom>
            <a:avLst/>
            <a:gdLst>
              <a:gd name="f0" fmla="val w"/>
              <a:gd name="f1" fmla="val h"/>
              <a:gd name="f2" fmla="val 0"/>
              <a:gd name="f3" fmla="val 3068057"/>
              <a:gd name="f4" fmla="val 3083879"/>
              <a:gd name="f5" fmla="val 1943022"/>
              <a:gd name="f6" fmla="val 2091435"/>
              <a:gd name="f7" fmla="val 2214809"/>
              <a:gd name="f8" fmla="val 107202"/>
              <a:gd name="f9" fmla="val 2232575"/>
              <a:gd name="f10" fmla="val 249298"/>
              <a:gd name="f11" fmla="val 2066806"/>
              <a:gd name="f12" fmla="val 323095"/>
              <a:gd name="f13" fmla="val 1966497"/>
              <a:gd name="f14" fmla="val 475331"/>
              <a:gd name="f15" fmla="val 1992863"/>
              <a:gd name="f16" fmla="val 623272"/>
              <a:gd name="f17" fmla="val 2032344"/>
              <a:gd name="f18" fmla="val 614884"/>
              <a:gd name="f19" fmla="val 2007703"/>
              <a:gd name="f20" fmla="val 472429"/>
              <a:gd name="f21" fmla="val 2119863"/>
              <a:gd name="f22" fmla="val 324636"/>
              <a:gd name="f23" fmla="val 2294697"/>
              <a:gd name="f24" fmla="val 266187"/>
              <a:gd name="f25" fmla="val 2304190"/>
              <a:gd name="f26" fmla="val 260641"/>
              <a:gd name="f27" fmla="val 2314409"/>
              <a:gd name="f28" fmla="val 260119"/>
              <a:gd name="f29" fmla="val 2324748"/>
              <a:gd name="f30" fmla="val 2491310"/>
              <a:gd name="f31" fmla="val 2626336"/>
              <a:gd name="f32" fmla="val 395145"/>
              <a:gd name="f33" fmla="val 561708"/>
              <a:gd name="f34" fmla="val 2609021"/>
              <a:gd name="f35" fmla="val 647481"/>
              <a:gd name="f36" fmla="val 656343"/>
              <a:gd name="f37" fmla="val 2762823"/>
              <a:gd name="f38" fmla="val 669742"/>
              <a:gd name="f39" fmla="val 2867295"/>
              <a:gd name="f40" fmla="val 786613"/>
              <a:gd name="f41" fmla="val 927882"/>
              <a:gd name="f42" fmla="val 2850464"/>
              <a:gd name="f43" fmla="val 1011252"/>
              <a:gd name="f44" fmla="val 2978255"/>
              <a:gd name="f45" fmla="val 1064152"/>
              <a:gd name="f46" fmla="val 1190111"/>
              <a:gd name="f47" fmla="val 1337042"/>
              <a:gd name="f48" fmla="val 1418703"/>
              <a:gd name="f49" fmla="val 3040320"/>
              <a:gd name="f50" fmla="val 1493884"/>
              <a:gd name="f51" fmla="val 2992210"/>
              <a:gd name="f52" fmla="val 1551889"/>
              <a:gd name="f53" fmla="val 2909241"/>
              <a:gd name="f54" fmla="val 1651289"/>
              <a:gd name="f55" fmla="val 2791782"/>
              <a:gd name="f56" fmla="val 1696238"/>
              <a:gd name="f57" fmla="val 2686704"/>
              <a:gd name="f58" fmla="val 1660749"/>
              <a:gd name="f59" fmla="val 2673794"/>
              <a:gd name="f60" fmla="val 1698968"/>
              <a:gd name="f61" fmla="val 2768232"/>
              <a:gd name="f62" fmla="val 1730865"/>
              <a:gd name="f63" fmla="val 2870956"/>
              <a:gd name="f64" fmla="val 1707121"/>
              <a:gd name="f65" fmla="val 2955415"/>
              <a:gd name="f66" fmla="val 1640323"/>
              <a:gd name="f67" fmla="val 2993943"/>
              <a:gd name="f68" fmla="val 1688574"/>
              <a:gd name="f69" fmla="val 3012247"/>
              <a:gd name="f70" fmla="val 1750635"/>
              <a:gd name="f71" fmla="val 1816968"/>
              <a:gd name="f72" fmla="val 1986406"/>
              <a:gd name="f73" fmla="val 2892829"/>
              <a:gd name="f74" fmla="val 2127952"/>
              <a:gd name="f75" fmla="val 2733451"/>
              <a:gd name="f76" fmla="val 2161496"/>
              <a:gd name="f77" fmla="val 2570803"/>
              <a:gd name="f78" fmla="val 2185843"/>
              <a:gd name="f79" fmla="val 2422847"/>
              <a:gd name="f80" fmla="val 2122052"/>
              <a:gd name="f81" fmla="val 2373218"/>
              <a:gd name="f82" fmla="val 2004561"/>
              <a:gd name="f83" fmla="val 2397575"/>
              <a:gd name="f84" fmla="val 1987765"/>
              <a:gd name="f85" fmla="val 2417022"/>
              <a:gd name="f86" fmla="val 1964396"/>
              <a:gd name="f87" fmla="val 2431421"/>
              <a:gd name="f88" fmla="val 1936987"/>
              <a:gd name="f89" fmla="val 2469123"/>
              <a:gd name="f90" fmla="val 1865220"/>
              <a:gd name="f91" fmla="val 2466430"/>
              <a:gd name="f92" fmla="val 1776674"/>
              <a:gd name="f93" fmla="val 2424327"/>
              <a:gd name="f94" fmla="val 1703750"/>
              <a:gd name="f95" fmla="val 2390880"/>
              <a:gd name="f96" fmla="val 1723060"/>
              <a:gd name="f97" fmla="val 2426033"/>
              <a:gd name="f98" fmla="val 1783948"/>
              <a:gd name="f99" fmla="val 2428758"/>
              <a:gd name="f100" fmla="val 1857660"/>
              <a:gd name="f101" fmla="val 2398065"/>
              <a:gd name="f102" fmla="val 1917447"/>
              <a:gd name="f103" fmla="val 2386618"/>
              <a:gd name="f104" fmla="val 1939743"/>
              <a:gd name="f105" fmla="val 2371177"/>
              <a:gd name="f106" fmla="val 1958844"/>
              <a:gd name="f107" fmla="val 2348681"/>
              <a:gd name="f108" fmla="val 1969064"/>
              <a:gd name="f109" fmla="val 2314536"/>
              <a:gd name="f110" fmla="val 1978212"/>
              <a:gd name="f111" fmla="val 2320989"/>
              <a:gd name="f112" fmla="val 1994504"/>
              <a:gd name="f113" fmla="val 2292439"/>
              <a:gd name="f114" fmla="val 2010252"/>
              <a:gd name="f115" fmla="val 2259301"/>
              <a:gd name="f116" fmla="val 2017439"/>
              <a:gd name="f117" fmla="val 2224883"/>
              <a:gd name="f118" fmla="val 2015050"/>
              <a:gd name="f119" fmla="val 2157880"/>
              <a:gd name="f120" fmla="val 2010397"/>
              <a:gd name="f121" fmla="val 2096183"/>
              <a:gd name="f122" fmla="val 1970105"/>
              <a:gd name="f123" fmla="val 2062112"/>
              <a:gd name="f124" fmla="val 1908746"/>
              <a:gd name="f125" fmla="val 2028307"/>
              <a:gd name="f126" fmla="val 1927422"/>
              <a:gd name="f127" fmla="val 2069101"/>
              <a:gd name="f128" fmla="val 2000945"/>
              <a:gd name="f129" fmla="val 2143517"/>
              <a:gd name="f130" fmla="val 2048870"/>
              <a:gd name="f131" fmla="val 2224395"/>
              <a:gd name="f132" fmla="val 2053708"/>
              <a:gd name="f133" fmla="val 2263912"/>
              <a:gd name="f134" fmla="val 2056070"/>
              <a:gd name="f135" fmla="val 2302036"/>
              <a:gd name="f136" fmla="val 2047984"/>
              <a:gd name="f137" fmla="val 2335071"/>
              <a:gd name="f138" fmla="val 2030056"/>
              <a:gd name="f139" fmla="val 2400196"/>
              <a:gd name="f140" fmla="val 2159379"/>
              <a:gd name="f141" fmla="val 2567325"/>
              <a:gd name="f142" fmla="val 2230480"/>
              <a:gd name="f143" fmla="val 2748680"/>
              <a:gd name="f144" fmla="val 2204554"/>
              <a:gd name="f145" fmla="val 2767068"/>
              <a:gd name="f146" fmla="val 2240602"/>
              <a:gd name="f147" fmla="val 2774723"/>
              <a:gd name="f148" fmla="val 2281713"/>
              <a:gd name="f149" fmla="val 2324613"/>
              <a:gd name="f150" fmla="val 2444667"/>
              <a:gd name="f151" fmla="val 2714770"/>
              <a:gd name="f152" fmla="val 2550720"/>
              <a:gd name="f153" fmla="val 2619461"/>
              <a:gd name="f154" fmla="val 2609132"/>
              <a:gd name="f155" fmla="val 2594093"/>
              <a:gd name="f156" fmla="val 2739763"/>
              <a:gd name="f157" fmla="val 2496512"/>
              <a:gd name="f158" fmla="val 2844553"/>
              <a:gd name="f159" fmla="val 2368919"/>
              <a:gd name="f160" fmla="val 2876858"/>
              <a:gd name="f161" fmla="val 2184369"/>
              <a:gd name="f162" fmla="val 2908073"/>
              <a:gd name="f163" fmla="val 2016372"/>
              <a:gd name="f164" fmla="val 2826285"/>
              <a:gd name="f165" fmla="val 1978290"/>
              <a:gd name="f166" fmla="val 2684161"/>
              <a:gd name="f167" fmla="val 1939323"/>
              <a:gd name="f168" fmla="val 2694602"/>
              <a:gd name="f169" fmla="val 1970494"/>
              <a:gd name="f170" fmla="val 2810931"/>
              <a:gd name="f171" fmla="val 2075973"/>
              <a:gd name="f172" fmla="val 2892306"/>
              <a:gd name="f173" fmla="val 2210223"/>
              <a:gd name="f174" fmla="val 2912307"/>
              <a:gd name="f175" fmla="val 2165434"/>
              <a:gd name="f176" fmla="val 3014618"/>
              <a:gd name="f177" fmla="val 2062317"/>
              <a:gd name="f178" fmla="val 1804718"/>
              <a:gd name="f179" fmla="val 1736151"/>
              <a:gd name="f180" fmla="val 2990782"/>
              <a:gd name="f181" fmla="val 1657612"/>
              <a:gd name="f182" fmla="val 2862428"/>
              <a:gd name="f183" fmla="val 1632100"/>
              <a:gd name="f184" fmla="val 2775963"/>
              <a:gd name="f185" fmla="val 1598588"/>
              <a:gd name="f186" fmla="val 2449530"/>
              <a:gd name="f187" fmla="val 1653064"/>
              <a:gd name="f188" fmla="val 2147091"/>
              <a:gd name="f189" fmla="val 1775302"/>
              <a:gd name="f190" fmla="val 2294672"/>
              <a:gd name="f191" fmla="val 1947360"/>
              <a:gd name="f192" fmla="val 2360889"/>
              <a:gd name="f193" fmla="val 2101389"/>
              <a:gd name="f194" fmla="val 2319520"/>
              <a:gd name="f195" fmla="val 2085913"/>
              <a:gd name="f196" fmla="val 2268654"/>
              <a:gd name="f197" fmla="val 1935632"/>
              <a:gd name="f198" fmla="val 2308197"/>
              <a:gd name="f199" fmla="val 1765039"/>
              <a:gd name="f200" fmla="val 2228547"/>
              <a:gd name="f201" fmla="val 1652548"/>
              <a:gd name="f202" fmla="val 2065927"/>
              <a:gd name="f203" fmla="val 1594744"/>
              <a:gd name="f204" fmla="val 1988631"/>
              <a:gd name="f205" fmla="val 1552933"/>
              <a:gd name="f206" fmla="val 1543383"/>
              <a:gd name="f207" fmla="val 1647107"/>
              <a:gd name="f208" fmla="val 1210118"/>
              <a:gd name="f209" fmla="val 1757451"/>
              <a:gd name="f210" fmla="val 1073526"/>
              <a:gd name="f211" fmla="val 1924310"/>
              <a:gd name="f212" fmla="val 1023711"/>
              <a:gd name="f213" fmla="val 2044795"/>
              <a:gd name="f214" fmla="val 1095494"/>
              <a:gd name="f215" fmla="val 2046624"/>
              <a:gd name="f216" fmla="val 1092427"/>
              <a:gd name="f217" fmla="val 2044963"/>
              <a:gd name="f218" fmla="val 1115904"/>
              <a:gd name="f219" fmla="val 2049817"/>
              <a:gd name="f220" fmla="val 1139574"/>
              <a:gd name="f221" fmla="val 2059741"/>
              <a:gd name="f222" fmla="val 1162003"/>
              <a:gd name="f223" fmla="val 2085174"/>
              <a:gd name="f224" fmla="val 1219476"/>
              <a:gd name="f225" fmla="val 2140055"/>
              <a:gd name="f226" fmla="val 1259997"/>
              <a:gd name="f227" fmla="val 2204060"/>
              <a:gd name="f228" fmla="val 1268556"/>
              <a:gd name="f229" fmla="val 2208020"/>
              <a:gd name="f230" fmla="val 1238949"/>
              <a:gd name="f231" fmla="val 2154665"/>
              <a:gd name="f232" fmla="val 1231814"/>
              <a:gd name="f233" fmla="val 2108853"/>
              <a:gd name="f234" fmla="val 1198319"/>
              <a:gd name="f235" fmla="val 2087448"/>
              <a:gd name="f236" fmla="val 1150798"/>
              <a:gd name="f237" fmla="val 2064784"/>
              <a:gd name="f238" fmla="val 1100476"/>
              <a:gd name="f239" fmla="val 2073123"/>
              <a:gd name="f240" fmla="val 1042569"/>
              <a:gd name="f241" fmla="val 2109077"/>
              <a:gd name="f242" fmla="val 1000639"/>
              <a:gd name="f243" fmla="val 2142987"/>
              <a:gd name="f244" fmla="val 961090"/>
              <a:gd name="f245" fmla="val 2196315"/>
              <a:gd name="f246" fmla="val 941798"/>
              <a:gd name="f247" fmla="val 2249471"/>
              <a:gd name="f248" fmla="val 949847"/>
              <a:gd name="f249" fmla="val 2253988"/>
              <a:gd name="f250" fmla="val 920317"/>
              <a:gd name="f251" fmla="val 2190211"/>
              <a:gd name="f252" fmla="val 910645"/>
              <a:gd name="f253" fmla="val 2126205"/>
              <a:gd name="f254" fmla="val 934132"/>
              <a:gd name="f255" fmla="val 2085632"/>
              <a:gd name="f256" fmla="val 982099"/>
              <a:gd name="f257" fmla="val 2052614"/>
              <a:gd name="f258" fmla="val 1055246"/>
              <a:gd name="f259" fmla="val 1928226"/>
              <a:gd name="f260" fmla="val 988072"/>
              <a:gd name="f261" fmla="val 1765306"/>
              <a:gd name="f262" fmla="val 1028878"/>
              <a:gd name="f263" fmla="val 1646726"/>
              <a:gd name="f264" fmla="val 1149851"/>
              <a:gd name="f265" fmla="val 1576863"/>
              <a:gd name="f266" fmla="val 1018908"/>
              <a:gd name="f267" fmla="val 1584053"/>
              <a:gd name="f268" fmla="val 461235"/>
              <a:gd name="f269" fmla="val 1633436"/>
              <a:gd name="f270" fmla="val 269593"/>
              <a:gd name="f271" fmla="val 1697428"/>
              <a:gd name="f272" fmla="val 119029"/>
              <a:gd name="f273" fmla="val 1776459"/>
              <a:gd name="f274" fmla="val 1125035"/>
              <a:gd name="f275" fmla="val 1263339"/>
              <a:gd name="f276" fmla="val 1331906"/>
              <a:gd name="f277" fmla="val 93097"/>
              <a:gd name="f278" fmla="val 1410445"/>
              <a:gd name="f279" fmla="val 221451"/>
              <a:gd name="f280" fmla="val 1435957"/>
              <a:gd name="f281" fmla="val 307916"/>
              <a:gd name="f282" fmla="val 1469469"/>
              <a:gd name="f283" fmla="val 634350"/>
              <a:gd name="f284" fmla="val 1414993"/>
              <a:gd name="f285" fmla="val 936788"/>
              <a:gd name="f286" fmla="val 1292755"/>
              <a:gd name="f287" fmla="val 789207"/>
              <a:gd name="f288" fmla="val 1120697"/>
              <a:gd name="f289" fmla="val 722990"/>
              <a:gd name="f290" fmla="val 966668"/>
              <a:gd name="f291" fmla="val 764359"/>
              <a:gd name="f292" fmla="val 982144"/>
              <a:gd name="f293" fmla="val 815225"/>
              <a:gd name="f294" fmla="val 1132425"/>
              <a:gd name="f295" fmla="val 775682"/>
              <a:gd name="f296" fmla="val 1303018"/>
              <a:gd name="f297" fmla="val 855332"/>
              <a:gd name="f298" fmla="val 1415509"/>
              <a:gd name="f299" fmla="val 1017952"/>
              <a:gd name="f300" fmla="val 1473313"/>
              <a:gd name="f301" fmla="val 1095249"/>
              <a:gd name="f302" fmla="val 1515123"/>
              <a:gd name="f303" fmla="val 1540497"/>
              <a:gd name="f304" fmla="val 1420950"/>
              <a:gd name="f305" fmla="val 1873762"/>
              <a:gd name="f306" fmla="val 1310606"/>
              <a:gd name="f307" fmla="val 2010353"/>
              <a:gd name="f308" fmla="val 1143747"/>
              <a:gd name="f309" fmla="val 2060168"/>
              <a:gd name="f310" fmla="val 1023262"/>
              <a:gd name="f311" fmla="val 1988385"/>
              <a:gd name="f312" fmla="val 1021433"/>
              <a:gd name="f313" fmla="val 1991453"/>
              <a:gd name="f314" fmla="val 1023094"/>
              <a:gd name="f315" fmla="val 1967976"/>
              <a:gd name="f316" fmla="val 1018240"/>
              <a:gd name="f317" fmla="val 1944306"/>
              <a:gd name="f318" fmla="val 1008316"/>
              <a:gd name="f319" fmla="val 1921877"/>
              <a:gd name="f320" fmla="val 982883"/>
              <a:gd name="f321" fmla="val 1864403"/>
              <a:gd name="f322" fmla="val 928002"/>
              <a:gd name="f323" fmla="val 1823883"/>
              <a:gd name="f324" fmla="val 863997"/>
              <a:gd name="f325" fmla="val 1815323"/>
              <a:gd name="f326" fmla="val 860037"/>
              <a:gd name="f327" fmla="val 1844930"/>
              <a:gd name="f328" fmla="val 913392"/>
              <a:gd name="f329" fmla="val 1852066"/>
              <a:gd name="f330" fmla="val 959204"/>
              <a:gd name="f331" fmla="val 1885560"/>
              <a:gd name="f332" fmla="val 980609"/>
              <a:gd name="f333" fmla="val 1933082"/>
              <a:gd name="f334" fmla="val 1003273"/>
              <a:gd name="f335" fmla="val 1983404"/>
              <a:gd name="f336" fmla="val 994934"/>
              <a:gd name="f337" fmla="val 2041310"/>
              <a:gd name="f338" fmla="val 958980"/>
              <a:gd name="f339" fmla="val 2083241"/>
              <a:gd name="f340" fmla="val 925070"/>
              <a:gd name="f341" fmla="val 2122789"/>
              <a:gd name="f342" fmla="val 871742"/>
              <a:gd name="f343" fmla="val 2142082"/>
              <a:gd name="f344" fmla="val 818586"/>
              <a:gd name="f345" fmla="val 2134033"/>
              <a:gd name="f346" fmla="val 814069"/>
              <a:gd name="f347" fmla="val 2163562"/>
              <a:gd name="f348" fmla="val 877846"/>
              <a:gd name="f349" fmla="val 2173235"/>
              <a:gd name="f350" fmla="val 941852"/>
              <a:gd name="f351" fmla="val 2149747"/>
              <a:gd name="f352" fmla="val 982425"/>
              <a:gd name="f353" fmla="val 2101780"/>
              <a:gd name="f354" fmla="val 1015443"/>
              <a:gd name="f355" fmla="val 2028633"/>
              <a:gd name="f356" fmla="val 1139831"/>
              <a:gd name="f357" fmla="val 2095808"/>
              <a:gd name="f358" fmla="val 1302751"/>
              <a:gd name="f359" fmla="val 2055001"/>
              <a:gd name="f360" fmla="val 1421331"/>
              <a:gd name="f361" fmla="val 1934029"/>
              <a:gd name="f362" fmla="val 1491194"/>
              <a:gd name="f363" fmla="val 2064971"/>
              <a:gd name="f364" fmla="val 1484003"/>
              <a:gd name="f365" fmla="val 2622644"/>
              <a:gd name="f366" fmla="val 1434621"/>
              <a:gd name="f367" fmla="val 2814287"/>
              <a:gd name="f368" fmla="val 1370629"/>
              <a:gd name="f369" fmla="val 2964850"/>
              <a:gd name="f370" fmla="val 1291598"/>
              <a:gd name="f371" fmla="val 976622"/>
              <a:gd name="f372" fmla="val 853248"/>
              <a:gd name="f373" fmla="val 2976677"/>
              <a:gd name="f374" fmla="val 835482"/>
              <a:gd name="f375" fmla="val 2834581"/>
              <a:gd name="f376" fmla="val 1001251"/>
              <a:gd name="f377" fmla="val 2760784"/>
              <a:gd name="f378" fmla="val 1101560"/>
              <a:gd name="f379" fmla="val 2608549"/>
              <a:gd name="f380" fmla="val 1075194"/>
              <a:gd name="f381" fmla="val 2460607"/>
              <a:gd name="f382" fmla="val 1035713"/>
              <a:gd name="f383" fmla="val 2468996"/>
              <a:gd name="f384" fmla="val 1060354"/>
              <a:gd name="f385" fmla="val 2611450"/>
              <a:gd name="f386" fmla="val 948194"/>
              <a:gd name="f387" fmla="val 2759243"/>
              <a:gd name="f388" fmla="val 773360"/>
              <a:gd name="f389" fmla="val 2817692"/>
              <a:gd name="f390" fmla="val 763867"/>
              <a:gd name="f391" fmla="val 2823239"/>
              <a:gd name="f392" fmla="val 753648"/>
              <a:gd name="f393" fmla="val 2823760"/>
              <a:gd name="f394" fmla="val 743309"/>
              <a:gd name="f395" fmla="val 576747"/>
              <a:gd name="f396" fmla="val 441721"/>
              <a:gd name="f397" fmla="val 2688734"/>
              <a:gd name="f398" fmla="val 2522172"/>
              <a:gd name="f399" fmla="val 459036"/>
              <a:gd name="f400" fmla="val 2436399"/>
              <a:gd name="f401" fmla="val 2427537"/>
              <a:gd name="f402" fmla="val 305234"/>
              <a:gd name="f403" fmla="val 2414137"/>
              <a:gd name="f404" fmla="val 200762"/>
              <a:gd name="f405" fmla="val 2297266"/>
              <a:gd name="f406" fmla="val 2155997"/>
              <a:gd name="f407" fmla="val 217593"/>
              <a:gd name="f408" fmla="val 2072628"/>
              <a:gd name="f409" fmla="val 89802"/>
              <a:gd name="f410" fmla="val 2019727"/>
              <a:gd name="f411" fmla="val 1893768"/>
              <a:gd name="f412" fmla="val 1746838"/>
              <a:gd name="f413" fmla="val 1665177"/>
              <a:gd name="f414" fmla="val 27737"/>
              <a:gd name="f415" fmla="val 1589996"/>
              <a:gd name="f416" fmla="val 75847"/>
              <a:gd name="f417" fmla="val 1531990"/>
              <a:gd name="f418" fmla="val 158816"/>
              <a:gd name="f419" fmla="val 1432590"/>
              <a:gd name="f420" fmla="val 276275"/>
              <a:gd name="f421" fmla="val 1387641"/>
              <a:gd name="f422" fmla="val 381353"/>
              <a:gd name="f423" fmla="val 1423131"/>
              <a:gd name="f424" fmla="val 394263"/>
              <a:gd name="f425" fmla="val 1384911"/>
              <a:gd name="f426" fmla="val 299825"/>
              <a:gd name="f427" fmla="val 1353014"/>
              <a:gd name="f428" fmla="val 197101"/>
              <a:gd name="f429" fmla="val 1376758"/>
              <a:gd name="f430" fmla="val 112642"/>
              <a:gd name="f431" fmla="val 1443556"/>
              <a:gd name="f432" fmla="val 74114"/>
              <a:gd name="f433" fmla="val 1395305"/>
              <a:gd name="f434" fmla="val 55810"/>
              <a:gd name="f435" fmla="val 1333244"/>
              <a:gd name="f436" fmla="val 1266911"/>
              <a:gd name="f437" fmla="val 1097473"/>
              <a:gd name="f438" fmla="val 175228"/>
              <a:gd name="f439" fmla="val 955927"/>
              <a:gd name="f440" fmla="val 334606"/>
              <a:gd name="f441" fmla="val 922383"/>
              <a:gd name="f442" fmla="val 497254"/>
              <a:gd name="f443" fmla="val 898036"/>
              <a:gd name="f444" fmla="val 645210"/>
              <a:gd name="f445" fmla="val 961827"/>
              <a:gd name="f446" fmla="val 694839"/>
              <a:gd name="f447" fmla="val 1079319"/>
              <a:gd name="f448" fmla="val 670482"/>
              <a:gd name="f449" fmla="val 1096114"/>
              <a:gd name="f450" fmla="val 651035"/>
              <a:gd name="f451" fmla="val 1119484"/>
              <a:gd name="f452" fmla="val 636636"/>
              <a:gd name="f453" fmla="val 1146893"/>
              <a:gd name="f454" fmla="val 598934"/>
              <a:gd name="f455" fmla="val 1218660"/>
              <a:gd name="f456" fmla="val 601627"/>
              <a:gd name="f457" fmla="val 1307205"/>
              <a:gd name="f458" fmla="val 643730"/>
              <a:gd name="f459" fmla="val 1380130"/>
              <a:gd name="f460" fmla="val 677177"/>
              <a:gd name="f461" fmla="val 1360819"/>
              <a:gd name="f462" fmla="val 642024"/>
              <a:gd name="f463" fmla="val 1299932"/>
              <a:gd name="f464" fmla="val 639299"/>
              <a:gd name="f465" fmla="val 1226219"/>
              <a:gd name="f466" fmla="val 669992"/>
              <a:gd name="f467" fmla="val 1166433"/>
              <a:gd name="f468" fmla="val 681439"/>
              <a:gd name="f469" fmla="val 1144136"/>
              <a:gd name="f470" fmla="val 696880"/>
              <a:gd name="f471" fmla="val 1125036"/>
              <a:gd name="f472" fmla="val 719376"/>
              <a:gd name="f473" fmla="val 1114815"/>
              <a:gd name="f474" fmla="val 753521"/>
              <a:gd name="f475" fmla="val 1105667"/>
              <a:gd name="f476" fmla="val 747068"/>
              <a:gd name="f477" fmla="val 1089375"/>
              <a:gd name="f478" fmla="val 775618"/>
              <a:gd name="f479" fmla="val 1073627"/>
              <a:gd name="f480" fmla="val 808756"/>
              <a:gd name="f481" fmla="val 1066440"/>
              <a:gd name="f482" fmla="val 843174"/>
              <a:gd name="f483" fmla="val 1068829"/>
              <a:gd name="f484" fmla="val 910177"/>
              <a:gd name="f485" fmla="val 1073482"/>
              <a:gd name="f486" fmla="val 971874"/>
              <a:gd name="f487" fmla="val 1113774"/>
              <a:gd name="f488" fmla="val 1005945"/>
              <a:gd name="f489" fmla="val 1175134"/>
              <a:gd name="f490" fmla="val 1039750"/>
              <a:gd name="f491" fmla="val 1156458"/>
              <a:gd name="f492" fmla="val 998956"/>
              <a:gd name="f493" fmla="val 1082934"/>
              <a:gd name="f494" fmla="val 924540"/>
              <a:gd name="f495" fmla="val 1035010"/>
              <a:gd name="f496" fmla="val 843662"/>
              <a:gd name="f497" fmla="val 1030172"/>
              <a:gd name="f498" fmla="val 804145"/>
              <a:gd name="f499" fmla="val 1027809"/>
              <a:gd name="f500" fmla="val 766021"/>
              <a:gd name="f501" fmla="val 1035895"/>
              <a:gd name="f502" fmla="val 732986"/>
              <a:gd name="f503" fmla="val 1053824"/>
              <a:gd name="f504" fmla="val 667861"/>
              <a:gd name="f505" fmla="val 924500"/>
              <a:gd name="f506" fmla="val 500732"/>
              <a:gd name="f507" fmla="val 853399"/>
              <a:gd name="f508" fmla="val 319377"/>
              <a:gd name="f509" fmla="val 879325"/>
              <a:gd name="f510" fmla="val 300989"/>
              <a:gd name="f511" fmla="val 843277"/>
              <a:gd name="f512" fmla="val 293334"/>
              <a:gd name="f513" fmla="val 802167"/>
              <a:gd name="f514" fmla="val 759266"/>
              <a:gd name="f515" fmla="val 639212"/>
              <a:gd name="f516" fmla="val 353287"/>
              <a:gd name="f517" fmla="val 533159"/>
              <a:gd name="f518" fmla="val 448596"/>
              <a:gd name="f519" fmla="val 474747"/>
              <a:gd name="f520" fmla="val 473964"/>
              <a:gd name="f521" fmla="val 344116"/>
              <a:gd name="f522" fmla="val 571545"/>
              <a:gd name="f523" fmla="val 239326"/>
              <a:gd name="f524" fmla="val 699138"/>
              <a:gd name="f525" fmla="val 207021"/>
              <a:gd name="f526" fmla="val 883688"/>
              <a:gd name="f527" fmla="val 175806"/>
              <a:gd name="f528" fmla="val 1051685"/>
              <a:gd name="f529" fmla="val 257594"/>
              <a:gd name="f530" fmla="val 1089767"/>
              <a:gd name="f531" fmla="val 399718"/>
              <a:gd name="f532" fmla="val 1128734"/>
              <a:gd name="f533" fmla="val 389277"/>
              <a:gd name="f534" fmla="val 1097563"/>
              <a:gd name="f535" fmla="val 272948"/>
              <a:gd name="f536" fmla="val 992084"/>
              <a:gd name="f537" fmla="val 191573"/>
              <a:gd name="f538" fmla="val 857834"/>
              <a:gd name="f539" fmla="val 171572"/>
              <a:gd name="f540" fmla="val 902623"/>
              <a:gd name="f541" fmla="val 69261"/>
              <a:gd name="f542" fmla="val 1005740"/>
              <a:gd name="f543" fmla="*/ f0 1 3068057"/>
              <a:gd name="f544" fmla="*/ f1 1 3083879"/>
              <a:gd name="f545" fmla="val f2"/>
              <a:gd name="f546" fmla="val f3"/>
              <a:gd name="f547" fmla="val f4"/>
              <a:gd name="f548" fmla="+- f547 0 f545"/>
              <a:gd name="f549" fmla="+- f546 0 f545"/>
              <a:gd name="f550" fmla="*/ f549 1 3068057"/>
              <a:gd name="f551" fmla="*/ f548 1 3083879"/>
              <a:gd name="f552" fmla="*/ f545 1 f550"/>
              <a:gd name="f553" fmla="*/ f546 1 f550"/>
              <a:gd name="f554" fmla="*/ f545 1 f551"/>
              <a:gd name="f555" fmla="*/ f547 1 f551"/>
              <a:gd name="f556" fmla="*/ f552 f543 1"/>
              <a:gd name="f557" fmla="*/ f553 f543 1"/>
              <a:gd name="f558" fmla="*/ f555 f544 1"/>
              <a:gd name="f559" fmla="*/ f554 f544 1"/>
            </a:gdLst>
            <a:ahLst/>
            <a:cxnLst>
              <a:cxn ang="3cd4">
                <a:pos x="hc" y="t"/>
              </a:cxn>
              <a:cxn ang="0">
                <a:pos x="r" y="vc"/>
              </a:cxn>
              <a:cxn ang="cd4">
                <a:pos x="hc" y="b"/>
              </a:cxn>
              <a:cxn ang="cd2">
                <a:pos x="l" y="vc"/>
              </a:cxn>
            </a:cxnLst>
            <a:rect l="f556" t="f559" r="f557" b="f558"/>
            <a:pathLst>
              <a:path w="3068057" h="3083879">
                <a:moveTo>
                  <a:pt x="f5" y="f2"/>
                </a:moveTo>
                <a:cubicBezTo>
                  <a:pt x="f6" y="f2"/>
                  <a:pt x="f7" y="f8"/>
                  <a:pt x="f9" y="f10"/>
                </a:cubicBezTo>
                <a:cubicBezTo>
                  <a:pt x="f11" y="f12"/>
                  <a:pt x="f13" y="f14"/>
                  <a:pt x="f15" y="f16"/>
                </a:cubicBezTo>
                <a:lnTo>
                  <a:pt x="f17" y="f18"/>
                </a:lnTo>
                <a:cubicBezTo>
                  <a:pt x="f19" y="f20"/>
                  <a:pt x="f21" y="f22"/>
                  <a:pt x="f23" y="f24"/>
                </a:cubicBezTo>
                <a:cubicBezTo>
                  <a:pt x="f25" y="f26"/>
                  <a:pt x="f27" y="f28"/>
                  <a:pt x="f29" y="f28"/>
                </a:cubicBezTo>
                <a:cubicBezTo>
                  <a:pt x="f30" y="f28"/>
                  <a:pt x="f31" y="f32"/>
                  <a:pt x="f31" y="f33"/>
                </a:cubicBezTo>
                <a:lnTo>
                  <a:pt x="f34" y="f35"/>
                </a:lnTo>
                <a:lnTo>
                  <a:pt x="f31" y="f35"/>
                </a:lnTo>
                <a:lnTo>
                  <a:pt x="f31" y="f36"/>
                </a:lnTo>
                <a:cubicBezTo>
                  <a:pt x="f37" y="f38"/>
                  <a:pt x="f39" y="f40"/>
                  <a:pt x="f39" y="f41"/>
                </a:cubicBezTo>
                <a:lnTo>
                  <a:pt x="f42" y="f43"/>
                </a:lnTo>
                <a:cubicBezTo>
                  <a:pt x="f44" y="f45"/>
                  <a:pt x="f3" y="f46"/>
                  <a:pt x="f3" y="f47"/>
                </a:cubicBezTo>
                <a:cubicBezTo>
                  <a:pt x="f3" y="f48"/>
                  <a:pt x="f49" y="f50"/>
                  <a:pt x="f51" y="f52"/>
                </a:cubicBezTo>
                <a:cubicBezTo>
                  <a:pt x="f53" y="f54"/>
                  <a:pt x="f55" y="f56"/>
                  <a:pt x="f57" y="f58"/>
                </a:cubicBezTo>
                <a:lnTo>
                  <a:pt x="f59" y="f60"/>
                </a:lnTo>
                <a:cubicBezTo>
                  <a:pt x="f61" y="f62"/>
                  <a:pt x="f63" y="f64"/>
                  <a:pt x="f65" y="f66"/>
                </a:cubicBezTo>
                <a:cubicBezTo>
                  <a:pt x="f67" y="f68"/>
                  <a:pt x="f69" y="f70"/>
                  <a:pt x="f69" y="f71"/>
                </a:cubicBezTo>
                <a:cubicBezTo>
                  <a:pt x="f69" y="f72"/>
                  <a:pt x="f73" y="f74"/>
                  <a:pt x="f75" y="f76"/>
                </a:cubicBezTo>
                <a:cubicBezTo>
                  <a:pt x="f77" y="f78"/>
                  <a:pt x="f79" y="f80"/>
                  <a:pt x="f81" y="f82"/>
                </a:cubicBezTo>
                <a:cubicBezTo>
                  <a:pt x="f83" y="f84"/>
                  <a:pt x="f85" y="f86"/>
                  <a:pt x="f87" y="f88"/>
                </a:cubicBezTo>
                <a:cubicBezTo>
                  <a:pt x="f89" y="f90"/>
                  <a:pt x="f91" y="f92"/>
                  <a:pt x="f93" y="f94"/>
                </a:cubicBezTo>
                <a:lnTo>
                  <a:pt x="f95" y="f96"/>
                </a:lnTo>
                <a:cubicBezTo>
                  <a:pt x="f97" y="f98"/>
                  <a:pt x="f99" y="f100"/>
                  <a:pt x="f101" y="f102"/>
                </a:cubicBezTo>
                <a:cubicBezTo>
                  <a:pt x="f103" y="f104"/>
                  <a:pt x="f105" y="f106"/>
                  <a:pt x="f107" y="f108"/>
                </a:cubicBezTo>
                <a:lnTo>
                  <a:pt x="f109" y="f110"/>
                </a:lnTo>
                <a:lnTo>
                  <a:pt x="f111" y="f112"/>
                </a:lnTo>
                <a:cubicBezTo>
                  <a:pt x="f113" y="f114"/>
                  <a:pt x="f115" y="f116"/>
                  <a:pt x="f117" y="f118"/>
                </a:cubicBezTo>
                <a:cubicBezTo>
                  <a:pt x="f119" y="f120"/>
                  <a:pt x="f121" y="f122"/>
                  <a:pt x="f123" y="f124"/>
                </a:cubicBezTo>
                <a:lnTo>
                  <a:pt x="f125" y="f126"/>
                </a:lnTo>
                <a:cubicBezTo>
                  <a:pt x="f127" y="f128"/>
                  <a:pt x="f129" y="f130"/>
                  <a:pt x="f131" y="f132"/>
                </a:cubicBezTo>
                <a:cubicBezTo>
                  <a:pt x="f133" y="f134"/>
                  <a:pt x="f135" y="f136"/>
                  <a:pt x="f137" y="f138"/>
                </a:cubicBezTo>
                <a:cubicBezTo>
                  <a:pt x="f139" y="f140"/>
                  <a:pt x="f141" y="f142"/>
                  <a:pt x="f143" y="f144"/>
                </a:cubicBezTo>
                <a:cubicBezTo>
                  <a:pt x="f145" y="f146"/>
                  <a:pt x="f147" y="f148"/>
                  <a:pt x="f147" y="f149"/>
                </a:cubicBezTo>
                <a:cubicBezTo>
                  <a:pt x="f147" y="f150"/>
                  <a:pt x="f151" y="f152"/>
                  <a:pt x="f153" y="f154"/>
                </a:cubicBezTo>
                <a:cubicBezTo>
                  <a:pt x="f155" y="f156"/>
                  <a:pt x="f157" y="f158"/>
                  <a:pt x="f159" y="f160"/>
                </a:cubicBezTo>
                <a:cubicBezTo>
                  <a:pt x="f161" y="f162"/>
                  <a:pt x="f163" y="f164"/>
                  <a:pt x="f165" y="f166"/>
                </a:cubicBezTo>
                <a:lnTo>
                  <a:pt x="f167" y="f168"/>
                </a:lnTo>
                <a:cubicBezTo>
                  <a:pt x="f169" y="f170"/>
                  <a:pt x="f171" y="f172"/>
                  <a:pt x="f173" y="f174"/>
                </a:cubicBezTo>
                <a:cubicBezTo>
                  <a:pt x="f175" y="f176"/>
                  <a:pt x="f177" y="f4"/>
                  <a:pt x="f5" y="f4"/>
                </a:cubicBezTo>
                <a:cubicBezTo>
                  <a:pt x="f178" y="f4"/>
                  <a:pt x="f179" y="f180"/>
                  <a:pt x="f181" y="f182"/>
                </a:cubicBezTo>
                <a:cubicBezTo>
                  <a:pt x="f183" y="f184"/>
                  <a:pt x="f185" y="f186"/>
                  <a:pt x="f187" y="f188"/>
                </a:cubicBezTo>
                <a:cubicBezTo>
                  <a:pt x="f189" y="f190"/>
                  <a:pt x="f191" y="f192"/>
                  <a:pt x="f193" y="f194"/>
                </a:cubicBezTo>
                <a:lnTo>
                  <a:pt x="f195" y="f196"/>
                </a:lnTo>
                <a:cubicBezTo>
                  <a:pt x="f197" y="f198"/>
                  <a:pt x="f199" y="f200"/>
                  <a:pt x="f201" y="f202"/>
                </a:cubicBezTo>
                <a:cubicBezTo>
                  <a:pt x="f203" y="f204"/>
                  <a:pt x="f205" y="f206"/>
                  <a:pt x="f207" y="f208"/>
                </a:cubicBezTo>
                <a:cubicBezTo>
                  <a:pt x="f209" y="f210"/>
                  <a:pt x="f211" y="f212"/>
                  <a:pt x="f213" y="f214"/>
                </a:cubicBezTo>
                <a:lnTo>
                  <a:pt x="f215" y="f216"/>
                </a:lnTo>
                <a:cubicBezTo>
                  <a:pt x="f217" y="f218"/>
                  <a:pt x="f219" y="f220"/>
                  <a:pt x="f221" y="f222"/>
                </a:cubicBezTo>
                <a:cubicBezTo>
                  <a:pt x="f223" y="f224"/>
                  <a:pt x="f225" y="f226"/>
                  <a:pt x="f227" y="f228"/>
                </a:cubicBezTo>
                <a:lnTo>
                  <a:pt x="f229" y="f230"/>
                </a:lnTo>
                <a:cubicBezTo>
                  <a:pt x="f231" y="f232"/>
                  <a:pt x="f233" y="f234"/>
                  <a:pt x="f235" y="f236"/>
                </a:cubicBezTo>
                <a:cubicBezTo>
                  <a:pt x="f237" y="f238"/>
                  <a:pt x="f239" y="f240"/>
                  <a:pt x="f241" y="f242"/>
                </a:cubicBezTo>
                <a:cubicBezTo>
                  <a:pt x="f243" y="f244"/>
                  <a:pt x="f245" y="f246"/>
                  <a:pt x="f247" y="f248"/>
                </a:cubicBezTo>
                <a:lnTo>
                  <a:pt x="f249" y="f250"/>
                </a:lnTo>
                <a:cubicBezTo>
                  <a:pt x="f251" y="f252"/>
                  <a:pt x="f253" y="f254"/>
                  <a:pt x="f255" y="f256"/>
                </a:cubicBezTo>
                <a:lnTo>
                  <a:pt x="f257" y="f258"/>
                </a:lnTo>
                <a:cubicBezTo>
                  <a:pt x="f259" y="f260"/>
                  <a:pt x="f261" y="f262"/>
                  <a:pt x="f263" y="f264"/>
                </a:cubicBezTo>
                <a:cubicBezTo>
                  <a:pt x="f265" y="f266"/>
                  <a:pt x="f267" y="f268"/>
                  <a:pt x="f269" y="f270"/>
                </a:cubicBezTo>
                <a:cubicBezTo>
                  <a:pt x="f271" y="f272"/>
                  <a:pt x="f273" y="f2"/>
                  <a:pt x="f5" y="f2"/>
                </a:cubicBezTo>
                <a:close/>
                <a:moveTo>
                  <a:pt x="f274" y="f2"/>
                </a:moveTo>
                <a:cubicBezTo>
                  <a:pt x="f275" y="f2"/>
                  <a:pt x="f276" y="f277"/>
                  <a:pt x="f278" y="f279"/>
                </a:cubicBezTo>
                <a:cubicBezTo>
                  <a:pt x="f280" y="f281"/>
                  <a:pt x="f282" y="f283"/>
                  <a:pt x="f284" y="f285"/>
                </a:cubicBezTo>
                <a:cubicBezTo>
                  <a:pt x="f286" y="f287"/>
                  <a:pt x="f288" y="f289"/>
                  <a:pt x="f290" y="f291"/>
                </a:cubicBezTo>
                <a:lnTo>
                  <a:pt x="f292" y="f293"/>
                </a:lnTo>
                <a:cubicBezTo>
                  <a:pt x="f294" y="f295"/>
                  <a:pt x="f296" y="f297"/>
                  <a:pt x="f298" y="f299"/>
                </a:cubicBezTo>
                <a:cubicBezTo>
                  <a:pt x="f300" y="f301"/>
                  <a:pt x="f302" y="f303"/>
                  <a:pt x="f304" y="f305"/>
                </a:cubicBezTo>
                <a:cubicBezTo>
                  <a:pt x="f306" y="f307"/>
                  <a:pt x="f308" y="f309"/>
                  <a:pt x="f310" y="f311"/>
                </a:cubicBezTo>
                <a:lnTo>
                  <a:pt x="f312" y="f313"/>
                </a:lnTo>
                <a:cubicBezTo>
                  <a:pt x="f314" y="f315"/>
                  <a:pt x="f316" y="f317"/>
                  <a:pt x="f318" y="f319"/>
                </a:cubicBezTo>
                <a:cubicBezTo>
                  <a:pt x="f320" y="f321"/>
                  <a:pt x="f322" y="f323"/>
                  <a:pt x="f324" y="f325"/>
                </a:cubicBezTo>
                <a:lnTo>
                  <a:pt x="f326" y="f327"/>
                </a:lnTo>
                <a:cubicBezTo>
                  <a:pt x="f328" y="f329"/>
                  <a:pt x="f330" y="f331"/>
                  <a:pt x="f332" y="f333"/>
                </a:cubicBezTo>
                <a:cubicBezTo>
                  <a:pt x="f334" y="f335"/>
                  <a:pt x="f336" y="f337"/>
                  <a:pt x="f338" y="f339"/>
                </a:cubicBezTo>
                <a:cubicBezTo>
                  <a:pt x="f340" y="f341"/>
                  <a:pt x="f342" y="f343"/>
                  <a:pt x="f344" y="f345"/>
                </a:cubicBezTo>
                <a:lnTo>
                  <a:pt x="f346" y="f347"/>
                </a:lnTo>
                <a:cubicBezTo>
                  <a:pt x="f348" y="f349"/>
                  <a:pt x="f350" y="f351"/>
                  <a:pt x="f352" y="f353"/>
                </a:cubicBezTo>
                <a:lnTo>
                  <a:pt x="f354" y="f355"/>
                </a:lnTo>
                <a:cubicBezTo>
                  <a:pt x="f356" y="f357"/>
                  <a:pt x="f358" y="f359"/>
                  <a:pt x="f360" y="f361"/>
                </a:cubicBezTo>
                <a:cubicBezTo>
                  <a:pt x="f362" y="f363"/>
                  <a:pt x="f364" y="f365"/>
                  <a:pt x="f366" y="f367"/>
                </a:cubicBezTo>
                <a:cubicBezTo>
                  <a:pt x="f368" y="f369"/>
                  <a:pt x="f370" y="f4"/>
                  <a:pt x="f274" y="f4"/>
                </a:cubicBezTo>
                <a:cubicBezTo>
                  <a:pt x="f371" y="f4"/>
                  <a:pt x="f372" y="f373"/>
                  <a:pt x="f374" y="f375"/>
                </a:cubicBezTo>
                <a:cubicBezTo>
                  <a:pt x="f376" y="f377"/>
                  <a:pt x="f378" y="f379"/>
                  <a:pt x="f380" y="f381"/>
                </a:cubicBezTo>
                <a:lnTo>
                  <a:pt x="f382" y="f383"/>
                </a:lnTo>
                <a:cubicBezTo>
                  <a:pt x="f384" y="f385"/>
                  <a:pt x="f386" y="f387"/>
                  <a:pt x="f388" y="f389"/>
                </a:cubicBezTo>
                <a:cubicBezTo>
                  <a:pt x="f390" y="f391"/>
                  <a:pt x="f392" y="f393"/>
                  <a:pt x="f394" y="f393"/>
                </a:cubicBezTo>
                <a:cubicBezTo>
                  <a:pt x="f395" y="f393"/>
                  <a:pt x="f396" y="f397"/>
                  <a:pt x="f396" y="f398"/>
                </a:cubicBezTo>
                <a:lnTo>
                  <a:pt x="f399" y="f400"/>
                </a:lnTo>
                <a:lnTo>
                  <a:pt x="f396" y="f400"/>
                </a:lnTo>
                <a:lnTo>
                  <a:pt x="f396" y="f401"/>
                </a:lnTo>
                <a:cubicBezTo>
                  <a:pt x="f402" y="f403"/>
                  <a:pt x="f404" y="f405"/>
                  <a:pt x="f404" y="f406"/>
                </a:cubicBezTo>
                <a:lnTo>
                  <a:pt x="f407" y="f408"/>
                </a:lnTo>
                <a:cubicBezTo>
                  <a:pt x="f409" y="f410"/>
                  <a:pt x="f2" y="f411"/>
                  <a:pt x="f2" y="f412"/>
                </a:cubicBezTo>
                <a:cubicBezTo>
                  <a:pt x="f2" y="f413"/>
                  <a:pt x="f414" y="f415"/>
                  <a:pt x="f416" y="f417"/>
                </a:cubicBezTo>
                <a:cubicBezTo>
                  <a:pt x="f418" y="f419"/>
                  <a:pt x="f420" y="f421"/>
                  <a:pt x="f422" y="f423"/>
                </a:cubicBezTo>
                <a:lnTo>
                  <a:pt x="f424" y="f425"/>
                </a:lnTo>
                <a:cubicBezTo>
                  <a:pt x="f426" y="f427"/>
                  <a:pt x="f428" y="f429"/>
                  <a:pt x="f430" y="f431"/>
                </a:cubicBezTo>
                <a:cubicBezTo>
                  <a:pt x="f432" y="f433"/>
                  <a:pt x="f434" y="f435"/>
                  <a:pt x="f434" y="f436"/>
                </a:cubicBezTo>
                <a:cubicBezTo>
                  <a:pt x="f434" y="f437"/>
                  <a:pt x="f438" y="f439"/>
                  <a:pt x="f440" y="f441"/>
                </a:cubicBezTo>
                <a:cubicBezTo>
                  <a:pt x="f442" y="f443"/>
                  <a:pt x="f444" y="f445"/>
                  <a:pt x="f446" y="f447"/>
                </a:cubicBezTo>
                <a:cubicBezTo>
                  <a:pt x="f448" y="f449"/>
                  <a:pt x="f450" y="f451"/>
                  <a:pt x="f452" y="f453"/>
                </a:cubicBezTo>
                <a:cubicBezTo>
                  <a:pt x="f454" y="f455"/>
                  <a:pt x="f456" y="f457"/>
                  <a:pt x="f458" y="f459"/>
                </a:cubicBezTo>
                <a:lnTo>
                  <a:pt x="f460" y="f461"/>
                </a:lnTo>
                <a:cubicBezTo>
                  <a:pt x="f462" y="f463"/>
                  <a:pt x="f464" y="f465"/>
                  <a:pt x="f466" y="f467"/>
                </a:cubicBezTo>
                <a:cubicBezTo>
                  <a:pt x="f468" y="f469"/>
                  <a:pt x="f470" y="f471"/>
                  <a:pt x="f472" y="f473"/>
                </a:cubicBezTo>
                <a:lnTo>
                  <a:pt x="f474" y="f475"/>
                </a:lnTo>
                <a:lnTo>
                  <a:pt x="f476" y="f477"/>
                </a:lnTo>
                <a:cubicBezTo>
                  <a:pt x="f478" y="f479"/>
                  <a:pt x="f480" y="f481"/>
                  <a:pt x="f482" y="f483"/>
                </a:cubicBezTo>
                <a:cubicBezTo>
                  <a:pt x="f484" y="f485"/>
                  <a:pt x="f486" y="f487"/>
                  <a:pt x="f488" y="f489"/>
                </a:cubicBezTo>
                <a:lnTo>
                  <a:pt x="f490" y="f491"/>
                </a:lnTo>
                <a:cubicBezTo>
                  <a:pt x="f492" y="f493"/>
                  <a:pt x="f494" y="f495"/>
                  <a:pt x="f496" y="f497"/>
                </a:cubicBezTo>
                <a:cubicBezTo>
                  <a:pt x="f498" y="f499"/>
                  <a:pt x="f500" y="f501"/>
                  <a:pt x="f502" y="f503"/>
                </a:cubicBezTo>
                <a:cubicBezTo>
                  <a:pt x="f504" y="f505"/>
                  <a:pt x="f506" y="f507"/>
                  <a:pt x="f508" y="f509"/>
                </a:cubicBezTo>
                <a:cubicBezTo>
                  <a:pt x="f510" y="f511"/>
                  <a:pt x="f512" y="f513"/>
                  <a:pt x="f512" y="f514"/>
                </a:cubicBezTo>
                <a:cubicBezTo>
                  <a:pt x="f512" y="f515"/>
                  <a:pt x="f516" y="f517"/>
                  <a:pt x="f518" y="f519"/>
                </a:cubicBezTo>
                <a:cubicBezTo>
                  <a:pt x="f520" y="f521"/>
                  <a:pt x="f522" y="f523"/>
                  <a:pt x="f524" y="f525"/>
                </a:cubicBezTo>
                <a:cubicBezTo>
                  <a:pt x="f526" y="f527"/>
                  <a:pt x="f528" y="f529"/>
                  <a:pt x="f530" y="f531"/>
                </a:cubicBezTo>
                <a:lnTo>
                  <a:pt x="f532" y="f533"/>
                </a:lnTo>
                <a:cubicBezTo>
                  <a:pt x="f534" y="f535"/>
                  <a:pt x="f536" y="f537"/>
                  <a:pt x="f538" y="f539"/>
                </a:cubicBezTo>
                <a:cubicBezTo>
                  <a:pt x="f540" y="f541"/>
                  <a:pt x="f542" y="f2"/>
                  <a:pt x="f274" y="f2"/>
                </a:cubicBezTo>
                <a:close/>
              </a:path>
            </a:pathLst>
          </a:custGeom>
          <a:solidFill>
            <a:srgbClr val="3282BE"/>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400" b="0" i="0" u="none" strike="noStrike" kern="1200" cap="none" spc="0" baseline="0">
              <a:solidFill>
                <a:srgbClr val="0599F1"/>
              </a:solidFill>
              <a:uFillTx/>
              <a:latin typeface="Arial"/>
              <a:ea typeface="굴림" pitchFamily="34"/>
            </a:endParaRPr>
          </a:p>
        </p:txBody>
      </p:sp>
      <p:grpSp>
        <p:nvGrpSpPr>
          <p:cNvPr id="5" name="Group 110">
            <a:extLst>
              <a:ext uri="{FF2B5EF4-FFF2-40B4-BE49-F238E27FC236}">
                <a16:creationId xmlns:a16="http://schemas.microsoft.com/office/drawing/2014/main" id="{34FC3D67-CF39-8201-F0E0-C327F92054C7}"/>
              </a:ext>
            </a:extLst>
          </p:cNvPr>
          <p:cNvGrpSpPr/>
          <p:nvPr/>
        </p:nvGrpSpPr>
        <p:grpSpPr>
          <a:xfrm>
            <a:off x="5116232" y="1656591"/>
            <a:ext cx="553870" cy="652296"/>
            <a:chOff x="5116232" y="1656591"/>
            <a:chExt cx="553870" cy="652296"/>
          </a:xfrm>
        </p:grpSpPr>
        <p:sp>
          <p:nvSpPr>
            <p:cNvPr id="6" name="Freeform 111">
              <a:extLst>
                <a:ext uri="{FF2B5EF4-FFF2-40B4-BE49-F238E27FC236}">
                  <a16:creationId xmlns:a16="http://schemas.microsoft.com/office/drawing/2014/main" id="{F4B4201C-2257-4065-0CC2-B3981165E51A}"/>
                </a:ext>
              </a:extLst>
            </p:cNvPr>
            <p:cNvSpPr/>
            <p:nvPr/>
          </p:nvSpPr>
          <p:spPr>
            <a:xfrm>
              <a:off x="5116232" y="1656591"/>
              <a:ext cx="553870" cy="652296"/>
            </a:xfrm>
            <a:custGeom>
              <a:avLst/>
              <a:gdLst>
                <a:gd name="f0" fmla="val 10800000"/>
                <a:gd name="f1" fmla="val 5400000"/>
                <a:gd name="f2" fmla="val 180"/>
                <a:gd name="f3" fmla="val w"/>
                <a:gd name="f4" fmla="val h"/>
                <a:gd name="f5" fmla="val 0"/>
                <a:gd name="f6" fmla="val 5331558"/>
                <a:gd name="f7" fmla="val 5891405"/>
                <a:gd name="f8" fmla="val 2980491"/>
                <a:gd name="f9" fmla="val 968"/>
                <a:gd name="f10" fmla="val 1784302"/>
                <a:gd name="f11" fmla="val -22254"/>
                <a:gd name="f12" fmla="val 1040642"/>
                <a:gd name="f13" fmla="val 372305"/>
                <a:gd name="f14" fmla="val 726547"/>
                <a:gd name="f15" fmla="val 1181117"/>
                <a:gd name="f16" fmla="val 528785"/>
                <a:gd name="f17" fmla="val 1834793"/>
                <a:gd name="f18" fmla="val 744238"/>
                <a:gd name="f19" fmla="val 2066938"/>
                <a:gd name="f20" fmla="val 486068"/>
                <a:gd name="f21" fmla="val 2371366"/>
                <a:gd name="f22" fmla="val 239818"/>
                <a:gd name="f23" fmla="val 2677225"/>
                <a:gd name="f24" fmla="val -40213"/>
                <a:gd name="f25" fmla="val 2911644"/>
                <a:gd name="f26" fmla="val 4803"/>
                <a:gd name="f27" fmla="val 3079808"/>
                <a:gd name="f28" fmla="val 109541"/>
                <a:gd name="f29" fmla="val 3181162"/>
                <a:gd name="f30" fmla="val 260766"/>
                <a:gd name="f31" fmla="val 3266498"/>
                <a:gd name="f32" fmla="val 460575"/>
                <a:gd name="f33" fmla="val 3328959"/>
                <a:gd name="f34" fmla="val 403546"/>
                <a:gd name="f35" fmla="val 3464559"/>
                <a:gd name="f36" fmla="val 198074"/>
                <a:gd name="f37" fmla="val 3641722"/>
                <a:gd name="f38" fmla="val 289487"/>
                <a:gd name="f39" fmla="val 3735758"/>
                <a:gd name="f40" fmla="val 480873"/>
                <a:gd name="f41" fmla="val 3871219"/>
                <a:gd name="f42" fmla="val 428032"/>
                <a:gd name="f43" fmla="val 3935014"/>
                <a:gd name="f44" fmla="val 303940"/>
                <a:gd name="f45" fmla="val 3939433"/>
                <a:gd name="f46" fmla="val 322351"/>
                <a:gd name="f47" fmla="val 4062605"/>
                <a:gd name="f48" fmla="val 362395"/>
                <a:gd name="f49" fmla="val 4195168"/>
                <a:gd name="f50" fmla="val 550882"/>
                <a:gd name="f51" fmla="val 4226788"/>
                <a:gd name="f52" fmla="val 513737"/>
                <a:gd name="f53" fmla="val 4317787"/>
                <a:gd name="f54" fmla="val 397470"/>
                <a:gd name="f55" fmla="val 4561276"/>
                <a:gd name="f56" fmla="val 358392"/>
                <a:gd name="f57" fmla="val 4876020"/>
                <a:gd name="f58" fmla="val 449942"/>
                <a:gd name="f59" fmla="val 4977005"/>
                <a:gd name="f60" fmla="val 636587"/>
                <a:gd name="f61" fmla="val 5158310"/>
                <a:gd name="f62" fmla="val 1197305"/>
                <a:gd name="f63" fmla="val 5208988"/>
                <a:gd name="f64" fmla="val 1704584"/>
                <a:gd name="f65" fmla="val 5039972"/>
                <a:gd name="f66" fmla="val 1895970"/>
                <a:gd name="f67" fmla="val 4734863"/>
                <a:gd name="f68" fmla="val 5859508"/>
                <a:gd name="f69" fmla="val 4366268"/>
                <a:gd name="f70" fmla="val 4516262"/>
                <a:gd name="f71" fmla="val 4422975"/>
                <a:gd name="f72" fmla="val 3927926"/>
                <a:gd name="f73" fmla="val 4841189"/>
                <a:gd name="f74" fmla="val 3520345"/>
                <a:gd name="f75" fmla="val 6117095"/>
                <a:gd name="f76" fmla="val 1964448"/>
                <a:gd name="f77" fmla="val 4692333"/>
                <a:gd name="f78" fmla="val 36409"/>
                <a:gd name="f79" fmla="+- 0 0 -90"/>
                <a:gd name="f80" fmla="*/ f3 1 5331558"/>
                <a:gd name="f81" fmla="*/ f4 1 5891405"/>
                <a:gd name="f82" fmla="val f5"/>
                <a:gd name="f83" fmla="val f6"/>
                <a:gd name="f84" fmla="val f7"/>
                <a:gd name="f85" fmla="*/ f79 f0 1"/>
                <a:gd name="f86" fmla="+- f84 0 f82"/>
                <a:gd name="f87" fmla="+- f83 0 f82"/>
                <a:gd name="f88" fmla="*/ f85 1 f2"/>
                <a:gd name="f89" fmla="*/ f87 1 5331558"/>
                <a:gd name="f90" fmla="*/ f86 1 5891405"/>
                <a:gd name="f91" fmla="*/ 968 f86 1"/>
                <a:gd name="f92" fmla="*/ 1181117 f86 1"/>
                <a:gd name="f93" fmla="*/ 3328959 f86 1"/>
                <a:gd name="f94" fmla="*/ 3735758 f86 1"/>
                <a:gd name="f95" fmla="*/ 3871219 f86 1"/>
                <a:gd name="f96" fmla="*/ 4062605 f86 1"/>
                <a:gd name="f97" fmla="*/ 4317787 f86 1"/>
                <a:gd name="f98" fmla="*/ 4977005 f86 1"/>
                <a:gd name="f99" fmla="*/ 5039972 f86 1"/>
                <a:gd name="f100" fmla="*/ 5891405 f86 1"/>
                <a:gd name="f101" fmla="*/ 5859508 f86 1"/>
                <a:gd name="f102" fmla="*/ 3520345 f86 1"/>
                <a:gd name="f103" fmla="*/ 3079808 f86 1"/>
                <a:gd name="f104" fmla="*/ 2980491 f87 1"/>
                <a:gd name="f105" fmla="*/ 726547 f87 1"/>
                <a:gd name="f106" fmla="*/ 486068 f87 1"/>
                <a:gd name="f107" fmla="*/ 2371366 f86 1"/>
                <a:gd name="f108" fmla="*/ 4803 f87 1"/>
                <a:gd name="f109" fmla="*/ 460575 f87 1"/>
                <a:gd name="f110" fmla="*/ 289487 f87 1"/>
                <a:gd name="f111" fmla="*/ 480873 f87 1"/>
                <a:gd name="f112" fmla="*/ 322351 f87 1"/>
                <a:gd name="f113" fmla="*/ 513737 f87 1"/>
                <a:gd name="f114" fmla="*/ 449942 f87 1"/>
                <a:gd name="f115" fmla="*/ 1704584 f87 1"/>
                <a:gd name="f116" fmla="*/ 1895970 f87 1"/>
                <a:gd name="f117" fmla="*/ 4734863 f87 1"/>
                <a:gd name="f118" fmla="*/ 4841189 f87 1"/>
                <a:gd name="f119" fmla="+- f88 0 f1"/>
                <a:gd name="f120" fmla="*/ f91 1 5891405"/>
                <a:gd name="f121" fmla="*/ f92 1 5891405"/>
                <a:gd name="f122" fmla="*/ f93 1 5891405"/>
                <a:gd name="f123" fmla="*/ f94 1 5891405"/>
                <a:gd name="f124" fmla="*/ f95 1 5891405"/>
                <a:gd name="f125" fmla="*/ f96 1 5891405"/>
                <a:gd name="f126" fmla="*/ f97 1 5891405"/>
                <a:gd name="f127" fmla="*/ f98 1 5891405"/>
                <a:gd name="f128" fmla="*/ f99 1 5891405"/>
                <a:gd name="f129" fmla="*/ f100 1 5891405"/>
                <a:gd name="f130" fmla="*/ f101 1 5891405"/>
                <a:gd name="f131" fmla="*/ f102 1 5891405"/>
                <a:gd name="f132" fmla="*/ f103 1 5891405"/>
                <a:gd name="f133" fmla="*/ f104 1 5331558"/>
                <a:gd name="f134" fmla="*/ f105 1 5331558"/>
                <a:gd name="f135" fmla="*/ f106 1 5331558"/>
                <a:gd name="f136" fmla="*/ f107 1 5891405"/>
                <a:gd name="f137" fmla="*/ f108 1 5331558"/>
                <a:gd name="f138" fmla="*/ f109 1 5331558"/>
                <a:gd name="f139" fmla="*/ f110 1 5331558"/>
                <a:gd name="f140" fmla="*/ f111 1 5331558"/>
                <a:gd name="f141" fmla="*/ f112 1 5331558"/>
                <a:gd name="f142" fmla="*/ f113 1 5331558"/>
                <a:gd name="f143" fmla="*/ f114 1 5331558"/>
                <a:gd name="f144" fmla="*/ f115 1 5331558"/>
                <a:gd name="f145" fmla="*/ f116 1 5331558"/>
                <a:gd name="f146" fmla="*/ f117 1 5331558"/>
                <a:gd name="f147" fmla="*/ f118 1 5331558"/>
                <a:gd name="f148" fmla="*/ f82 1 f89"/>
                <a:gd name="f149" fmla="*/ f83 1 f89"/>
                <a:gd name="f150" fmla="*/ f82 1 f90"/>
                <a:gd name="f151" fmla="*/ f84 1 f90"/>
                <a:gd name="f152" fmla="*/ f133 1 f89"/>
                <a:gd name="f153" fmla="*/ f120 1 f90"/>
                <a:gd name="f154" fmla="*/ f134 1 f89"/>
                <a:gd name="f155" fmla="*/ f121 1 f90"/>
                <a:gd name="f156" fmla="*/ f135 1 f89"/>
                <a:gd name="f157" fmla="*/ f136 1 f90"/>
                <a:gd name="f158" fmla="*/ f137 1 f89"/>
                <a:gd name="f159" fmla="*/ f132 1 f90"/>
                <a:gd name="f160" fmla="*/ f138 1 f89"/>
                <a:gd name="f161" fmla="*/ f122 1 f90"/>
                <a:gd name="f162" fmla="*/ f139 1 f89"/>
                <a:gd name="f163" fmla="*/ f123 1 f90"/>
                <a:gd name="f164" fmla="*/ f140 1 f89"/>
                <a:gd name="f165" fmla="*/ f124 1 f90"/>
                <a:gd name="f166" fmla="*/ f141 1 f89"/>
                <a:gd name="f167" fmla="*/ f125 1 f90"/>
                <a:gd name="f168" fmla="*/ f142 1 f89"/>
                <a:gd name="f169" fmla="*/ f126 1 f90"/>
                <a:gd name="f170" fmla="*/ f143 1 f89"/>
                <a:gd name="f171" fmla="*/ f127 1 f90"/>
                <a:gd name="f172" fmla="*/ f144 1 f89"/>
                <a:gd name="f173" fmla="*/ f128 1 f90"/>
                <a:gd name="f174" fmla="*/ f145 1 f89"/>
                <a:gd name="f175" fmla="*/ f129 1 f90"/>
                <a:gd name="f176" fmla="*/ f146 1 f89"/>
                <a:gd name="f177" fmla="*/ f130 1 f90"/>
                <a:gd name="f178" fmla="*/ f147 1 f89"/>
                <a:gd name="f179" fmla="*/ f131 1 f90"/>
                <a:gd name="f180" fmla="*/ f148 f80 1"/>
                <a:gd name="f181" fmla="*/ f149 f80 1"/>
                <a:gd name="f182" fmla="*/ f151 f81 1"/>
                <a:gd name="f183" fmla="*/ f150 f81 1"/>
                <a:gd name="f184" fmla="*/ f152 f80 1"/>
                <a:gd name="f185" fmla="*/ f153 f81 1"/>
                <a:gd name="f186" fmla="*/ f154 f80 1"/>
                <a:gd name="f187" fmla="*/ f155 f81 1"/>
                <a:gd name="f188" fmla="*/ f156 f80 1"/>
                <a:gd name="f189" fmla="*/ f157 f81 1"/>
                <a:gd name="f190" fmla="*/ f158 f80 1"/>
                <a:gd name="f191" fmla="*/ f159 f81 1"/>
                <a:gd name="f192" fmla="*/ f160 f80 1"/>
                <a:gd name="f193" fmla="*/ f161 f81 1"/>
                <a:gd name="f194" fmla="*/ f162 f80 1"/>
                <a:gd name="f195" fmla="*/ f163 f81 1"/>
                <a:gd name="f196" fmla="*/ f164 f80 1"/>
                <a:gd name="f197" fmla="*/ f165 f81 1"/>
                <a:gd name="f198" fmla="*/ f166 f80 1"/>
                <a:gd name="f199" fmla="*/ f167 f81 1"/>
                <a:gd name="f200" fmla="*/ f168 f80 1"/>
                <a:gd name="f201" fmla="*/ f169 f81 1"/>
                <a:gd name="f202" fmla="*/ f170 f80 1"/>
                <a:gd name="f203" fmla="*/ f171 f81 1"/>
                <a:gd name="f204" fmla="*/ f172 f80 1"/>
                <a:gd name="f205" fmla="*/ f173 f81 1"/>
                <a:gd name="f206" fmla="*/ f174 f80 1"/>
                <a:gd name="f207" fmla="*/ f175 f81 1"/>
                <a:gd name="f208" fmla="*/ f176 f80 1"/>
                <a:gd name="f209" fmla="*/ f177 f81 1"/>
                <a:gd name="f210" fmla="*/ f178 f80 1"/>
                <a:gd name="f211" fmla="*/ f179 f81 1"/>
              </a:gdLst>
              <a:ahLst/>
              <a:cxnLst>
                <a:cxn ang="3cd4">
                  <a:pos x="hc" y="t"/>
                </a:cxn>
                <a:cxn ang="0">
                  <a:pos x="r" y="vc"/>
                </a:cxn>
                <a:cxn ang="cd4">
                  <a:pos x="hc" y="b"/>
                </a:cxn>
                <a:cxn ang="cd2">
                  <a:pos x="l" y="vc"/>
                </a:cxn>
                <a:cxn ang="f119">
                  <a:pos x="f184" y="f185"/>
                </a:cxn>
                <a:cxn ang="f119">
                  <a:pos x="f186" y="f187"/>
                </a:cxn>
                <a:cxn ang="f119">
                  <a:pos x="f188" y="f189"/>
                </a:cxn>
                <a:cxn ang="f119">
                  <a:pos x="f190" y="f191"/>
                </a:cxn>
                <a:cxn ang="f119">
                  <a:pos x="f192" y="f193"/>
                </a:cxn>
                <a:cxn ang="f119">
                  <a:pos x="f194" y="f195"/>
                </a:cxn>
                <a:cxn ang="f119">
                  <a:pos x="f196" y="f197"/>
                </a:cxn>
                <a:cxn ang="f119">
                  <a:pos x="f198" y="f199"/>
                </a:cxn>
                <a:cxn ang="f119">
                  <a:pos x="f200" y="f201"/>
                </a:cxn>
                <a:cxn ang="f119">
                  <a:pos x="f202" y="f203"/>
                </a:cxn>
                <a:cxn ang="f119">
                  <a:pos x="f204" y="f205"/>
                </a:cxn>
                <a:cxn ang="f119">
                  <a:pos x="f206" y="f207"/>
                </a:cxn>
                <a:cxn ang="f119">
                  <a:pos x="f208" y="f209"/>
                </a:cxn>
                <a:cxn ang="f119">
                  <a:pos x="f210" y="f211"/>
                </a:cxn>
                <a:cxn ang="f119">
                  <a:pos x="f184" y="f185"/>
                </a:cxn>
              </a:cxnLst>
              <a:rect l="f180" t="f183" r="f181" b="f182"/>
              <a:pathLst>
                <a:path w="5331558" h="5891405">
                  <a:moveTo>
                    <a:pt x="f8" y="f9"/>
                  </a:moveTo>
                  <a:cubicBezTo>
                    <a:pt x="f10" y="f11"/>
                    <a:pt x="f12" y="f13"/>
                    <a:pt x="f14" y="f15"/>
                  </a:cubicBezTo>
                  <a:cubicBezTo>
                    <a:pt x="f16" y="f17"/>
                    <a:pt x="f18" y="f19"/>
                    <a:pt x="f20" y="f21"/>
                  </a:cubicBezTo>
                  <a:cubicBezTo>
                    <a:pt x="f22" y="f23"/>
                    <a:pt x="f24" y="f25"/>
                    <a:pt x="f26" y="f27"/>
                  </a:cubicBezTo>
                  <a:cubicBezTo>
                    <a:pt x="f28" y="f29"/>
                    <a:pt x="f30" y="f31"/>
                    <a:pt x="f32" y="f33"/>
                  </a:cubicBezTo>
                  <a:cubicBezTo>
                    <a:pt x="f34" y="f35"/>
                    <a:pt x="f36" y="f37"/>
                    <a:pt x="f38" y="f39"/>
                  </a:cubicBezTo>
                  <a:lnTo>
                    <a:pt x="f40" y="f41"/>
                  </a:lnTo>
                  <a:cubicBezTo>
                    <a:pt x="f42" y="f43"/>
                    <a:pt x="f44" y="f45"/>
                    <a:pt x="f46" y="f47"/>
                  </a:cubicBezTo>
                  <a:cubicBezTo>
                    <a:pt x="f48" y="f49"/>
                    <a:pt x="f50" y="f51"/>
                    <a:pt x="f52" y="f53"/>
                  </a:cubicBezTo>
                  <a:cubicBezTo>
                    <a:pt x="f54" y="f55"/>
                    <a:pt x="f56" y="f57"/>
                    <a:pt x="f58" y="f59"/>
                  </a:cubicBezTo>
                  <a:cubicBezTo>
                    <a:pt x="f60" y="f61"/>
                    <a:pt x="f62" y="f63"/>
                    <a:pt x="f64" y="f65"/>
                  </a:cubicBezTo>
                  <a:lnTo>
                    <a:pt x="f66" y="f7"/>
                  </a:lnTo>
                  <a:lnTo>
                    <a:pt x="f67" y="f68"/>
                  </a:lnTo>
                  <a:cubicBezTo>
                    <a:pt x="f69" y="f70"/>
                    <a:pt x="f71" y="f72"/>
                    <a:pt x="f73" y="f74"/>
                  </a:cubicBezTo>
                  <a:cubicBezTo>
                    <a:pt x="f75" y="f76"/>
                    <a:pt x="f77" y="f78"/>
                    <a:pt x="f8" y="f9"/>
                  </a:cubicBezTo>
                  <a:close/>
                </a:path>
              </a:pathLst>
            </a:custGeom>
            <a:solidFill>
              <a:srgbClr val="3282BE"/>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400" b="0" i="0" u="none" strike="noStrike" kern="1200" cap="none" spc="0" baseline="0">
                <a:solidFill>
                  <a:srgbClr val="0599F1"/>
                </a:solidFill>
                <a:uFillTx/>
                <a:latin typeface="Arial"/>
                <a:ea typeface="굴림" pitchFamily="34"/>
              </a:endParaRPr>
            </a:p>
          </p:txBody>
        </p:sp>
        <p:sp>
          <p:nvSpPr>
            <p:cNvPr id="7" name="Oval 37">
              <a:extLst>
                <a:ext uri="{FF2B5EF4-FFF2-40B4-BE49-F238E27FC236}">
                  <a16:creationId xmlns:a16="http://schemas.microsoft.com/office/drawing/2014/main" id="{58FD0B37-A273-8BFD-C8A4-2694889901AD}"/>
                </a:ext>
              </a:extLst>
            </p:cNvPr>
            <p:cNvSpPr/>
            <p:nvPr/>
          </p:nvSpPr>
          <p:spPr>
            <a:xfrm rot="18100527">
              <a:off x="5310648" y="1643307"/>
              <a:ext cx="290230" cy="406021"/>
            </a:xfrm>
            <a:custGeom>
              <a:avLst/>
              <a:gdLst>
                <a:gd name="f0" fmla="val w"/>
                <a:gd name="f1" fmla="val h"/>
                <a:gd name="f2" fmla="val 0"/>
                <a:gd name="f3" fmla="val 1170491"/>
                <a:gd name="f4" fmla="val 1745209"/>
                <a:gd name="f5" fmla="val 429221"/>
                <a:gd name="f6" fmla="val 671495"/>
                <a:gd name="f7" fmla="val 415869"/>
                <a:gd name="f8" fmla="val 670322"/>
                <a:gd name="f9" fmla="val 402356"/>
                <a:gd name="f10" fmla="val 670624"/>
                <a:gd name="f11" fmla="val 388917"/>
                <a:gd name="f12" fmla="val 672439"/>
                <a:gd name="f13" fmla="val 370997"/>
                <a:gd name="f14" fmla="val 674859"/>
                <a:gd name="f15" fmla="val 353207"/>
                <a:gd name="f16" fmla="val 679968"/>
                <a:gd name="f17" fmla="val 336101"/>
                <a:gd name="f18" fmla="val 687858"/>
                <a:gd name="f19" fmla="val 344770"/>
                <a:gd name="f20" fmla="val 708640"/>
                <a:gd name="f21" fmla="val 405276"/>
                <a:gd name="f22" fmla="val 680369"/>
                <a:gd name="f23" fmla="val 475531"/>
                <a:gd name="f24" fmla="val 691805"/>
                <a:gd name="f25" fmla="val 523918"/>
                <a:gd name="f26" fmla="val 737799"/>
                <a:gd name="f27" fmla="val 569388"/>
                <a:gd name="f28" fmla="val 781022"/>
                <a:gd name="f29" fmla="val 587723"/>
                <a:gd name="f30" fmla="val 847396"/>
                <a:gd name="f31" fmla="val 571504"/>
                <a:gd name="f32" fmla="val 910067"/>
                <a:gd name="f33" fmla="val 593243"/>
                <a:gd name="f34" fmla="val 915886"/>
                <a:gd name="f35" fmla="val 611678"/>
                <a:gd name="f36" fmla="val 844923"/>
                <a:gd name="f37" fmla="val 590662"/>
                <a:gd name="f38" fmla="val 769719"/>
                <a:gd name="f39" fmla="val 538740"/>
                <a:gd name="f40" fmla="val 720849"/>
                <a:gd name="f41" fmla="val 507886"/>
                <a:gd name="f42" fmla="val 691808"/>
                <a:gd name="f43" fmla="val 469277"/>
                <a:gd name="f44" fmla="val 675014"/>
                <a:gd name="f45" fmla="val 588421"/>
                <a:gd name="f46" fmla="val 580980"/>
                <a:gd name="f47" fmla="val 534186"/>
                <a:gd name="f48" fmla="val 581239"/>
                <a:gd name="f49" fmla="val 482134"/>
                <a:gd name="f50" fmla="val 605639"/>
                <a:gd name="f51" fmla="val 446738"/>
                <a:gd name="f52" fmla="val 649695"/>
                <a:gd name="f53" fmla="val 463760"/>
                <a:gd name="f54" fmla="val 664437"/>
                <a:gd name="f55" fmla="val 505329"/>
                <a:gd name="f56" fmla="val 612166"/>
                <a:gd name="f57" fmla="val 573320"/>
                <a:gd name="f58" fmla="val 591099"/>
                <a:gd name="f59" fmla="val 637132"/>
                <a:gd name="f60" fmla="val 610714"/>
                <a:gd name="f61" fmla="val 697098"/>
                <a:gd name="f62" fmla="val 629147"/>
                <a:gd name="f63" fmla="val 743088"/>
                <a:gd name="f64" fmla="val 680397"/>
                <a:gd name="f65" fmla="val 756495"/>
                <a:gd name="f66" fmla="val 743730"/>
                <a:gd name="f67" fmla="val 778549"/>
                <a:gd name="f68" fmla="val 739251"/>
                <a:gd name="f69" fmla="val 763432"/>
                <a:gd name="f70" fmla="val 667508"/>
                <a:gd name="f71" fmla="val 711108"/>
                <a:gd name="f72" fmla="val 609548"/>
                <a:gd name="f73" fmla="val 642848"/>
                <a:gd name="f74" fmla="val 588934"/>
                <a:gd name="f75" fmla="val 624821"/>
                <a:gd name="f76" fmla="val 583490"/>
                <a:gd name="f77" fmla="val 606500"/>
                <a:gd name="f78" fmla="val 580894"/>
                <a:gd name="f79" fmla="val 533817"/>
                <a:gd name="f80" fmla="val 617807"/>
                <a:gd name="f81" fmla="val 1"/>
                <a:gd name="f82" fmla="val 687626"/>
                <a:gd name="f83" fmla="val 60667"/>
                <a:gd name="f84" fmla="val 697680"/>
                <a:gd name="f85" fmla="val 141081"/>
                <a:gd name="f86" fmla="val 603869"/>
                <a:gd name="f87" fmla="val 182843"/>
                <a:gd name="f88" fmla="val 547102"/>
                <a:gd name="f89" fmla="val 268997"/>
                <a:gd name="f90" fmla="val 562024"/>
                <a:gd name="f91" fmla="val 352718"/>
                <a:gd name="f92" fmla="val 584367"/>
                <a:gd name="f93" fmla="val 347971"/>
                <a:gd name="f94" fmla="val 570422"/>
                <a:gd name="f95" fmla="val 267354"/>
                <a:gd name="f96" fmla="val 633895"/>
                <a:gd name="f97" fmla="val 183716"/>
                <a:gd name="f98" fmla="val 732836"/>
                <a:gd name="f99" fmla="val 150639"/>
                <a:gd name="f100" fmla="val 738208"/>
                <a:gd name="f101" fmla="val 147500"/>
                <a:gd name="f102" fmla="val 743991"/>
                <a:gd name="f103" fmla="val 147205"/>
                <a:gd name="f104" fmla="val 749842"/>
                <a:gd name="f105" fmla="val 844103"/>
                <a:gd name="f106" fmla="val 920515"/>
                <a:gd name="f107" fmla="val 223618"/>
                <a:gd name="f108" fmla="val 317877"/>
                <a:gd name="f109" fmla="val 910716"/>
                <a:gd name="f110" fmla="val 366417"/>
                <a:gd name="f111" fmla="val 366418"/>
                <a:gd name="f112" fmla="val 371433"/>
                <a:gd name="f113" fmla="val 997755"/>
                <a:gd name="f114" fmla="val 379016"/>
                <a:gd name="f115" fmla="val 1056877"/>
                <a:gd name="f116" fmla="val 445155"/>
                <a:gd name="f117" fmla="val 525101"/>
                <a:gd name="f118" fmla="val 1047351"/>
                <a:gd name="f119" fmla="val 572282"/>
                <a:gd name="f120" fmla="val 1119671"/>
                <a:gd name="f121" fmla="val 602218"/>
                <a:gd name="f122" fmla="val 673500"/>
                <a:gd name="f123" fmla="val 756650"/>
                <a:gd name="f124" fmla="val 1170490"/>
                <a:gd name="f125" fmla="val 802863"/>
                <a:gd name="f126" fmla="val 1154794"/>
                <a:gd name="f127" fmla="val 845409"/>
                <a:gd name="f128" fmla="val 1127569"/>
                <a:gd name="f129" fmla="val 878235"/>
                <a:gd name="f130" fmla="val 1080615"/>
                <a:gd name="f131" fmla="val 934488"/>
                <a:gd name="f132" fmla="val 1014142"/>
                <a:gd name="f133" fmla="val 959925"/>
                <a:gd name="f134" fmla="val 954678"/>
                <a:gd name="f135" fmla="val 939840"/>
                <a:gd name="f136" fmla="val 947373"/>
                <a:gd name="f137" fmla="val 961469"/>
                <a:gd name="f138" fmla="val 1000817"/>
                <a:gd name="f139" fmla="val 979520"/>
                <a:gd name="f140" fmla="val 1058949"/>
                <a:gd name="f141" fmla="val 966083"/>
                <a:gd name="f142" fmla="val 1106746"/>
                <a:gd name="f143" fmla="val 928282"/>
                <a:gd name="f144" fmla="val 1128548"/>
                <a:gd name="f145" fmla="val 955588"/>
                <a:gd name="f146" fmla="val 1138907"/>
                <a:gd name="f147" fmla="val 990708"/>
                <a:gd name="f148" fmla="val 1028247"/>
                <a:gd name="f149" fmla="val 1124134"/>
                <a:gd name="f150" fmla="val 1071328"/>
                <a:gd name="f151" fmla="val 1204237"/>
                <a:gd name="f152" fmla="val 981133"/>
                <a:gd name="f153" fmla="val 1223220"/>
                <a:gd name="f154" fmla="val 889088"/>
                <a:gd name="f155" fmla="val 1236998"/>
                <a:gd name="f156" fmla="val 805358"/>
                <a:gd name="f157" fmla="val 1200898"/>
                <a:gd name="f158" fmla="val 777272"/>
                <a:gd name="f159" fmla="val 1134408"/>
                <a:gd name="f160" fmla="val 791057"/>
                <a:gd name="f161" fmla="val 1124903"/>
                <a:gd name="f162" fmla="val 802061"/>
                <a:gd name="f163" fmla="val 1111678"/>
                <a:gd name="f164" fmla="val 810210"/>
                <a:gd name="f165" fmla="val 1096167"/>
                <a:gd name="f166" fmla="val 831546"/>
                <a:gd name="f167" fmla="val 1055553"/>
                <a:gd name="f168" fmla="val 830022"/>
                <a:gd name="f169" fmla="val 1005443"/>
                <a:gd name="f170" fmla="val 806195"/>
                <a:gd name="f171" fmla="val 964175"/>
                <a:gd name="f172" fmla="val 787267"/>
                <a:gd name="f173" fmla="val 975103"/>
                <a:gd name="f174" fmla="val 807161"/>
                <a:gd name="f175" fmla="val 1009560"/>
                <a:gd name="f176" fmla="val 808703"/>
                <a:gd name="f177" fmla="val 1051275"/>
                <a:gd name="f178" fmla="val 791333"/>
                <a:gd name="f179" fmla="val 1085110"/>
                <a:gd name="f180" fmla="val 784855"/>
                <a:gd name="f181" fmla="val 1097727"/>
                <a:gd name="f182" fmla="val 776117"/>
                <a:gd name="f183" fmla="val 1108536"/>
                <a:gd name="f184" fmla="val 763385"/>
                <a:gd name="f185" fmla="val 1114320"/>
                <a:gd name="f186" fmla="val 744063"/>
                <a:gd name="f187" fmla="val 1119497"/>
                <a:gd name="f188" fmla="val 747716"/>
                <a:gd name="f189" fmla="val 1128718"/>
                <a:gd name="f190" fmla="val 731558"/>
                <a:gd name="f191" fmla="val 1137628"/>
                <a:gd name="f192" fmla="val 712804"/>
                <a:gd name="f193" fmla="val 1141697"/>
                <a:gd name="f194" fmla="val 693327"/>
                <a:gd name="f195" fmla="val 1140344"/>
                <a:gd name="f196" fmla="val 655409"/>
                <a:gd name="f197" fmla="val 1137711"/>
                <a:gd name="f198" fmla="val 620494"/>
                <a:gd name="f199" fmla="val 1114908"/>
                <a:gd name="f200" fmla="val 601213"/>
                <a:gd name="f201" fmla="val 1080185"/>
                <a:gd name="f202" fmla="val 582082"/>
                <a:gd name="f203" fmla="val 1090754"/>
                <a:gd name="f204" fmla="val 605167"/>
                <a:gd name="f205" fmla="val 1132362"/>
                <a:gd name="f206" fmla="val 647281"/>
                <a:gd name="f207" fmla="val 1159482"/>
                <a:gd name="f208" fmla="val 693051"/>
                <a:gd name="f209" fmla="val 1162221"/>
                <a:gd name="f210" fmla="val 715413"/>
                <a:gd name="f211" fmla="val 1163558"/>
                <a:gd name="f212" fmla="val 736989"/>
                <a:gd name="f213" fmla="val 1158982"/>
                <a:gd name="f214" fmla="val 755684"/>
                <a:gd name="f215" fmla="val 1148835"/>
                <a:gd name="f216" fmla="val 792539"/>
                <a:gd name="f217" fmla="val 1222022"/>
                <a:gd name="f218" fmla="val 887119"/>
                <a:gd name="f219" fmla="val 1262260"/>
                <a:gd name="f220" fmla="val 989751"/>
                <a:gd name="f221" fmla="val 1247587"/>
                <a:gd name="f222" fmla="val 1000157"/>
                <a:gd name="f223" fmla="val 1267987"/>
                <a:gd name="f224" fmla="val 1004489"/>
                <a:gd name="f225" fmla="val 1291252"/>
                <a:gd name="f226" fmla="val 1004488"/>
                <a:gd name="f227" fmla="val 1315531"/>
                <a:gd name="f228" fmla="val 1381750"/>
                <a:gd name="f229" fmla="val 972258"/>
                <a:gd name="f230" fmla="val 1440443"/>
                <a:gd name="f231" fmla="val 920375"/>
                <a:gd name="f232" fmla="val 1473506"/>
                <a:gd name="f233" fmla="val 913116"/>
                <a:gd name="f234" fmla="val 1474079"/>
                <a:gd name="f235" fmla="val 850536"/>
                <a:gd name="f236" fmla="val 1469665"/>
                <a:gd name="f237" fmla="val 794159"/>
                <a:gd name="f238" fmla="val 1430126"/>
                <a:gd name="f239" fmla="val 766796"/>
                <a:gd name="f240" fmla="val 1371458"/>
                <a:gd name="f241" fmla="val 746323"/>
                <a:gd name="f242" fmla="val 1380801"/>
                <a:gd name="f243" fmla="val 776874"/>
                <a:gd name="f244" fmla="val 1446464"/>
                <a:gd name="f245" fmla="val 839753"/>
                <a:gd name="f246" fmla="val 1490827"/>
                <a:gd name="f247" fmla="val 909888"/>
                <a:gd name="f248" fmla="val 1496052"/>
                <a:gd name="f249" fmla="val 891948"/>
                <a:gd name="f250" fmla="val 1561049"/>
                <a:gd name="f251" fmla="val 840393"/>
                <a:gd name="f252" fmla="val 1611456"/>
                <a:gd name="f253" fmla="val 774838"/>
                <a:gd name="f254" fmla="val 1628054"/>
                <a:gd name="f255" fmla="val 686646"/>
                <a:gd name="f256" fmla="val 1642970"/>
                <a:gd name="f257" fmla="val 605133"/>
                <a:gd name="f258" fmla="val 1612285"/>
                <a:gd name="f259" fmla="val 571751"/>
                <a:gd name="f260" fmla="val 1552195"/>
                <a:gd name="f261" fmla="val 550649"/>
                <a:gd name="f262" fmla="val 1566422"/>
                <a:gd name="f263" fmla="val 577499"/>
                <a:gd name="f264" fmla="val 1609979"/>
                <a:gd name="f265" fmla="val 626419"/>
                <a:gd name="f266" fmla="val 1639383"/>
                <a:gd name="f267" fmla="val 685031"/>
                <a:gd name="f268" fmla="val 1648114"/>
                <a:gd name="f269" fmla="val 659684"/>
                <a:gd name="f270" fmla="val 1706013"/>
                <a:gd name="f271" fmla="val 601329"/>
                <a:gd name="f272" fmla="val 1745210"/>
                <a:gd name="f273" fmla="val 533818"/>
                <a:gd name="f274" fmla="val 455549"/>
                <a:gd name="f275" fmla="val 416747"/>
                <a:gd name="f276" fmla="val 1692524"/>
                <a:gd name="f277" fmla="val 372301"/>
                <a:gd name="f278" fmla="val 1619888"/>
                <a:gd name="f279" fmla="val 366380"/>
                <a:gd name="f280" fmla="val 1592106"/>
                <a:gd name="f281" fmla="val 305091"/>
                <a:gd name="f282" fmla="val 1567105"/>
                <a:gd name="f283" fmla="val 259811"/>
                <a:gd name="f284" fmla="val 1511085"/>
                <a:gd name="f285" fmla="val 250590"/>
                <a:gd name="f286" fmla="val 1443452"/>
                <a:gd name="f287" fmla="val 203712"/>
                <a:gd name="f288" fmla="val 1453117"/>
                <a:gd name="f289" fmla="val 158965"/>
                <a:gd name="f290" fmla="val 1444975"/>
                <a:gd name="f291" fmla="val 117260"/>
                <a:gd name="f292" fmla="val 1407178"/>
                <a:gd name="f293" fmla="val 55030"/>
                <a:gd name="f294" fmla="val 1350772"/>
                <a:gd name="f295" fmla="val 44039"/>
                <a:gd name="f296" fmla="val 1258933"/>
                <a:gd name="f297" fmla="val 90593"/>
                <a:gd name="f298" fmla="val 1192598"/>
                <a:gd name="f299" fmla="val 186799"/>
                <a:gd name="f300" fmla="val 1224213"/>
                <a:gd name="f301" fmla="val 285304"/>
                <a:gd name="f302" fmla="val 1199642"/>
                <a:gd name="f303" fmla="val 330760"/>
                <a:gd name="f304" fmla="val 1129474"/>
                <a:gd name="f305" fmla="val 344999"/>
                <a:gd name="f306" fmla="val 1132822"/>
                <a:gd name="f307" fmla="val 420009"/>
                <a:gd name="f308" fmla="val 1139731"/>
                <a:gd name="f309" fmla="val 490500"/>
                <a:gd name="f310" fmla="val 1101048"/>
                <a:gd name="f311" fmla="val 524987"/>
                <a:gd name="f312" fmla="val 1034051"/>
                <a:gd name="f313" fmla="val 505360"/>
                <a:gd name="f314" fmla="val 1023014"/>
                <a:gd name="f315" fmla="val 475089"/>
                <a:gd name="f316" fmla="val 1082544"/>
                <a:gd name="f317" fmla="val 412689"/>
                <a:gd name="f318" fmla="val 1116790"/>
                <a:gd name="f319" fmla="val 346243"/>
                <a:gd name="f320" fmla="val 1110339"/>
                <a:gd name="f321" fmla="val 283801"/>
                <a:gd name="f322" fmla="val 1104277"/>
                <a:gd name="f323" fmla="val 228486"/>
                <a:gd name="f324" fmla="val 1063265"/>
                <a:gd name="f325" fmla="val 202679"/>
                <a:gd name="f326" fmla="val 1003895"/>
                <a:gd name="f327" fmla="val 181967"/>
                <a:gd name="f328" fmla="val 1012696"/>
                <a:gd name="f329" fmla="val 205492"/>
                <a:gd name="f330" fmla="val 1066954"/>
                <a:gd name="f331" fmla="val 250941"/>
                <a:gd name="f332" fmla="val 1107583"/>
                <a:gd name="f333" fmla="val 305288"/>
                <a:gd name="f334" fmla="val 1123484"/>
                <a:gd name="f335" fmla="val 260051"/>
                <a:gd name="f336" fmla="val 1186174"/>
                <a:gd name="f337" fmla="val 162021"/>
                <a:gd name="f338" fmla="val 1201884"/>
                <a:gd name="f339" fmla="val 70961"/>
                <a:gd name="f340" fmla="val 1161909"/>
                <a:gd name="f341" fmla="val 64874"/>
                <a:gd name="f342" fmla="val 1160625"/>
                <a:gd name="f343" fmla="val 60391"/>
                <a:gd name="f344" fmla="val 1156961"/>
                <a:gd name="f345" fmla="val 56055"/>
                <a:gd name="f346" fmla="val 1153032"/>
                <a:gd name="f347" fmla="val -13786"/>
                <a:gd name="f348" fmla="val 1089729"/>
                <a:gd name="f349" fmla="val -19088"/>
                <a:gd name="f350" fmla="val 981796"/>
                <a:gd name="f351" fmla="val 44214"/>
                <a:gd name="f352" fmla="val 911953"/>
                <a:gd name="f353" fmla="val 84073"/>
                <a:gd name="f354" fmla="val 882569"/>
                <a:gd name="f355" fmla="val 76811"/>
                <a:gd name="f356" fmla="val 875989"/>
                <a:gd name="f357" fmla="val 80179"/>
                <a:gd name="f358" fmla="val 872273"/>
                <a:gd name="f359" fmla="val 28040"/>
                <a:gd name="f360" fmla="val 814783"/>
                <a:gd name="f361" fmla="val 28651"/>
                <a:gd name="f362" fmla="val 726072"/>
                <a:gd name="f363" fmla="val 82340"/>
                <a:gd name="f364" fmla="val 666836"/>
                <a:gd name="f365" fmla="val 121082"/>
                <a:gd name="f366" fmla="val 638275"/>
                <a:gd name="f367" fmla="val 89526"/>
                <a:gd name="f368" fmla="val 571593"/>
                <a:gd name="f369" fmla="val 96788"/>
                <a:gd name="f370" fmla="val 490523"/>
                <a:gd name="f371" fmla="val 145805"/>
                <a:gd name="f372" fmla="val 430894"/>
                <a:gd name="f373" fmla="val 198586"/>
                <a:gd name="f374" fmla="val 400645"/>
                <a:gd name="f375" fmla="val 259015"/>
                <a:gd name="f376" fmla="val 385179"/>
                <a:gd name="f377" fmla="val 321878"/>
                <a:gd name="f378" fmla="val 383347"/>
                <a:gd name="f379" fmla="val 321111"/>
                <a:gd name="f380" fmla="val 357014"/>
                <a:gd name="f381" fmla="val 257723"/>
                <a:gd name="f382" fmla="val 358862"/>
                <a:gd name="f383" fmla="val 196668"/>
                <a:gd name="f384" fmla="val 373772"/>
                <a:gd name="f385" fmla="val 141180"/>
                <a:gd name="f386" fmla="val 399723"/>
                <a:gd name="f387" fmla="val 117813"/>
                <a:gd name="f388" fmla="val 370058"/>
                <a:gd name="f389" fmla="val 106816"/>
                <a:gd name="f390" fmla="val 332072"/>
                <a:gd name="f391" fmla="val 291518"/>
                <a:gd name="f392" fmla="val 170286"/>
                <a:gd name="f393" fmla="val 205094"/>
                <a:gd name="f394" fmla="val 72008"/>
                <a:gd name="f395" fmla="val 326327"/>
                <a:gd name="f396" fmla="val 350305"/>
                <a:gd name="f397" fmla="val 373385"/>
                <a:gd name="f398" fmla="val 75853"/>
                <a:gd name="f399" fmla="val 394659"/>
                <a:gd name="f400" fmla="val 83948"/>
                <a:gd name="f401" fmla="val 425371"/>
                <a:gd name="f402" fmla="val 33609"/>
                <a:gd name="f403" fmla="val 467237"/>
                <a:gd name="f404" fmla="*/ f0 1 1170491"/>
                <a:gd name="f405" fmla="*/ f1 1 1745209"/>
                <a:gd name="f406" fmla="val f2"/>
                <a:gd name="f407" fmla="val f3"/>
                <a:gd name="f408" fmla="val f4"/>
                <a:gd name="f409" fmla="+- f408 0 f406"/>
                <a:gd name="f410" fmla="+- f407 0 f406"/>
                <a:gd name="f411" fmla="*/ f410 1 1170491"/>
                <a:gd name="f412" fmla="*/ f409 1 1745209"/>
                <a:gd name="f413" fmla="*/ f406 1 f411"/>
                <a:gd name="f414" fmla="*/ f407 1 f411"/>
                <a:gd name="f415" fmla="*/ f406 1 f412"/>
                <a:gd name="f416" fmla="*/ f408 1 f412"/>
                <a:gd name="f417" fmla="*/ f413 f404 1"/>
                <a:gd name="f418" fmla="*/ f414 f404 1"/>
                <a:gd name="f419" fmla="*/ f416 f405 1"/>
                <a:gd name="f420" fmla="*/ f415 f405 1"/>
              </a:gdLst>
              <a:ahLst/>
              <a:cxnLst>
                <a:cxn ang="3cd4">
                  <a:pos x="hc" y="t"/>
                </a:cxn>
                <a:cxn ang="0">
                  <a:pos x="r" y="vc"/>
                </a:cxn>
                <a:cxn ang="cd4">
                  <a:pos x="hc" y="b"/>
                </a:cxn>
                <a:cxn ang="cd2">
                  <a:pos x="l" y="vc"/>
                </a:cxn>
              </a:cxnLst>
              <a:rect l="f417" t="f420" r="f418" b="f419"/>
              <a:pathLst>
                <a:path w="1170491" h="1745209">
                  <a:moveTo>
                    <a:pt x="f5" y="f6"/>
                  </a:moveTo>
                  <a:cubicBezTo>
                    <a:pt x="f7" y="f8"/>
                    <a:pt x="f9" y="f10"/>
                    <a:pt x="f11" y="f12"/>
                  </a:cubicBezTo>
                  <a:cubicBezTo>
                    <a:pt x="f13" y="f14"/>
                    <a:pt x="f15" y="f16"/>
                    <a:pt x="f17" y="f18"/>
                  </a:cubicBezTo>
                  <a:lnTo>
                    <a:pt x="f19" y="f20"/>
                  </a:lnTo>
                  <a:cubicBezTo>
                    <a:pt x="f21" y="f22"/>
                    <a:pt x="f23" y="f24"/>
                    <a:pt x="f25" y="f26"/>
                  </a:cubicBezTo>
                  <a:cubicBezTo>
                    <a:pt x="f27" y="f28"/>
                    <a:pt x="f29" y="f30"/>
                    <a:pt x="f31" y="f32"/>
                  </a:cubicBezTo>
                  <a:lnTo>
                    <a:pt x="f33" y="f34"/>
                  </a:lnTo>
                  <a:cubicBezTo>
                    <a:pt x="f35" y="f36"/>
                    <a:pt x="f37" y="f38"/>
                    <a:pt x="f39" y="f40"/>
                  </a:cubicBezTo>
                  <a:cubicBezTo>
                    <a:pt x="f41" y="f42"/>
                    <a:pt x="f43" y="f44"/>
                    <a:pt x="f5" y="f6"/>
                  </a:cubicBezTo>
                  <a:close/>
                  <a:moveTo>
                    <a:pt x="f45" y="f46"/>
                  </a:moveTo>
                  <a:cubicBezTo>
                    <a:pt x="f47" y="f48"/>
                    <a:pt x="f49" y="f50"/>
                    <a:pt x="f51" y="f52"/>
                  </a:cubicBezTo>
                  <a:lnTo>
                    <a:pt x="f53" y="f54"/>
                  </a:lnTo>
                  <a:cubicBezTo>
                    <a:pt x="f55" y="f56"/>
                    <a:pt x="f57" y="f58"/>
                    <a:pt x="f59" y="f60"/>
                  </a:cubicBezTo>
                  <a:cubicBezTo>
                    <a:pt x="f61" y="f62"/>
                    <a:pt x="f63" y="f64"/>
                    <a:pt x="f65" y="f66"/>
                  </a:cubicBezTo>
                  <a:lnTo>
                    <a:pt x="f67" y="f68"/>
                  </a:lnTo>
                  <a:cubicBezTo>
                    <a:pt x="f69" y="f70"/>
                    <a:pt x="f71" y="f72"/>
                    <a:pt x="f73" y="f74"/>
                  </a:cubicBezTo>
                  <a:cubicBezTo>
                    <a:pt x="f75" y="f76"/>
                    <a:pt x="f77" y="f78"/>
                    <a:pt x="f45" y="f46"/>
                  </a:cubicBezTo>
                  <a:close/>
                  <a:moveTo>
                    <a:pt x="f79" y="f2"/>
                  </a:moveTo>
                  <a:cubicBezTo>
                    <a:pt x="f80" y="f81"/>
                    <a:pt x="f82" y="f83"/>
                    <a:pt x="f84" y="f85"/>
                  </a:cubicBezTo>
                  <a:cubicBezTo>
                    <a:pt x="f86" y="f87"/>
                    <a:pt x="f88" y="f89"/>
                    <a:pt x="f90" y="f91"/>
                  </a:cubicBezTo>
                  <a:lnTo>
                    <a:pt x="f92" y="f93"/>
                  </a:lnTo>
                  <a:cubicBezTo>
                    <a:pt x="f94" y="f95"/>
                    <a:pt x="f96" y="f97"/>
                    <a:pt x="f98" y="f99"/>
                  </a:cubicBezTo>
                  <a:cubicBezTo>
                    <a:pt x="f100" y="f101"/>
                    <a:pt x="f102" y="f103"/>
                    <a:pt x="f104" y="f103"/>
                  </a:cubicBezTo>
                  <a:cubicBezTo>
                    <a:pt x="f105" y="f103"/>
                    <a:pt x="f106" y="f107"/>
                    <a:pt x="f106" y="f108"/>
                  </a:cubicBezTo>
                  <a:lnTo>
                    <a:pt x="f109" y="f110"/>
                  </a:lnTo>
                  <a:lnTo>
                    <a:pt x="f106" y="f111"/>
                  </a:lnTo>
                  <a:lnTo>
                    <a:pt x="f106" y="f112"/>
                  </a:lnTo>
                  <a:cubicBezTo>
                    <a:pt x="f113" y="f114"/>
                    <a:pt x="f115" y="f116"/>
                    <a:pt x="f115" y="f117"/>
                  </a:cubicBezTo>
                  <a:lnTo>
                    <a:pt x="f118" y="f119"/>
                  </a:lnTo>
                  <a:cubicBezTo>
                    <a:pt x="f120" y="f121"/>
                    <a:pt x="f3" y="f122"/>
                    <a:pt x="f3" y="f123"/>
                  </a:cubicBezTo>
                  <a:cubicBezTo>
                    <a:pt x="f124" y="f125"/>
                    <a:pt x="f126" y="f127"/>
                    <a:pt x="f128" y="f129"/>
                  </a:cubicBezTo>
                  <a:cubicBezTo>
                    <a:pt x="f130" y="f131"/>
                    <a:pt x="f132" y="f133"/>
                    <a:pt x="f134" y="f135"/>
                  </a:cubicBezTo>
                  <a:lnTo>
                    <a:pt x="f136" y="f137"/>
                  </a:lnTo>
                  <a:cubicBezTo>
                    <a:pt x="f138" y="f139"/>
                    <a:pt x="f140" y="f141"/>
                    <a:pt x="f142" y="f143"/>
                  </a:cubicBezTo>
                  <a:cubicBezTo>
                    <a:pt x="f144" y="f145"/>
                    <a:pt x="f146" y="f147"/>
                    <a:pt x="f146" y="f148"/>
                  </a:cubicBezTo>
                  <a:cubicBezTo>
                    <a:pt x="f146" y="f149"/>
                    <a:pt x="f150" y="f151"/>
                    <a:pt x="f152" y="f153"/>
                  </a:cubicBezTo>
                  <a:cubicBezTo>
                    <a:pt x="f154" y="f155"/>
                    <a:pt x="f156" y="f157"/>
                    <a:pt x="f158" y="f159"/>
                  </a:cubicBezTo>
                  <a:cubicBezTo>
                    <a:pt x="f160" y="f161"/>
                    <a:pt x="f162" y="f163"/>
                    <a:pt x="f164" y="f165"/>
                  </a:cubicBezTo>
                  <a:cubicBezTo>
                    <a:pt x="f166" y="f167"/>
                    <a:pt x="f168" y="f169"/>
                    <a:pt x="f170" y="f171"/>
                  </a:cubicBezTo>
                  <a:lnTo>
                    <a:pt x="f172" y="f173"/>
                  </a:lnTo>
                  <a:cubicBezTo>
                    <a:pt x="f174" y="f175"/>
                    <a:pt x="f176" y="f177"/>
                    <a:pt x="f178" y="f179"/>
                  </a:cubicBezTo>
                  <a:cubicBezTo>
                    <a:pt x="f180" y="f181"/>
                    <a:pt x="f182" y="f183"/>
                    <a:pt x="f184" y="f185"/>
                  </a:cubicBezTo>
                  <a:lnTo>
                    <a:pt x="f186" y="f187"/>
                  </a:lnTo>
                  <a:lnTo>
                    <a:pt x="f188" y="f189"/>
                  </a:lnTo>
                  <a:cubicBezTo>
                    <a:pt x="f190" y="f191"/>
                    <a:pt x="f192" y="f193"/>
                    <a:pt x="f194" y="f195"/>
                  </a:cubicBezTo>
                  <a:cubicBezTo>
                    <a:pt x="f196" y="f197"/>
                    <a:pt x="f198" y="f199"/>
                    <a:pt x="f200" y="f201"/>
                  </a:cubicBezTo>
                  <a:lnTo>
                    <a:pt x="f202" y="f203"/>
                  </a:lnTo>
                  <a:cubicBezTo>
                    <a:pt x="f204" y="f205"/>
                    <a:pt x="f206" y="f207"/>
                    <a:pt x="f208" y="f209"/>
                  </a:cubicBezTo>
                  <a:cubicBezTo>
                    <a:pt x="f210" y="f211"/>
                    <a:pt x="f212" y="f213"/>
                    <a:pt x="f214" y="f215"/>
                  </a:cubicBezTo>
                  <a:cubicBezTo>
                    <a:pt x="f216" y="f217"/>
                    <a:pt x="f218" y="f219"/>
                    <a:pt x="f220" y="f221"/>
                  </a:cubicBezTo>
                  <a:cubicBezTo>
                    <a:pt x="f222" y="f223"/>
                    <a:pt x="f224" y="f225"/>
                    <a:pt x="f226" y="f227"/>
                  </a:cubicBezTo>
                  <a:cubicBezTo>
                    <a:pt x="f226" y="f228"/>
                    <a:pt x="f229" y="f230"/>
                    <a:pt x="f231" y="f232"/>
                  </a:cubicBezTo>
                  <a:lnTo>
                    <a:pt x="f233" y="f234"/>
                  </a:lnTo>
                  <a:cubicBezTo>
                    <a:pt x="f235" y="f236"/>
                    <a:pt x="f237" y="f238"/>
                    <a:pt x="f239" y="f240"/>
                  </a:cubicBezTo>
                  <a:lnTo>
                    <a:pt x="f241" y="f242"/>
                  </a:lnTo>
                  <a:cubicBezTo>
                    <a:pt x="f243" y="f244"/>
                    <a:pt x="f245" y="f246"/>
                    <a:pt x="f247" y="f248"/>
                  </a:cubicBezTo>
                  <a:cubicBezTo>
                    <a:pt x="f249" y="f250"/>
                    <a:pt x="f251" y="f252"/>
                    <a:pt x="f253" y="f254"/>
                  </a:cubicBezTo>
                  <a:cubicBezTo>
                    <a:pt x="f255" y="f256"/>
                    <a:pt x="f257" y="f258"/>
                    <a:pt x="f259" y="f260"/>
                  </a:cubicBezTo>
                  <a:lnTo>
                    <a:pt x="f261" y="f262"/>
                  </a:lnTo>
                  <a:cubicBezTo>
                    <a:pt x="f263" y="f264"/>
                    <a:pt x="f265" y="f266"/>
                    <a:pt x="f267" y="f268"/>
                  </a:cubicBezTo>
                  <a:cubicBezTo>
                    <a:pt x="f269" y="f270"/>
                    <a:pt x="f271" y="f272"/>
                    <a:pt x="f273" y="f4"/>
                  </a:cubicBezTo>
                  <a:cubicBezTo>
                    <a:pt x="f274" y="f272"/>
                    <a:pt x="f275" y="f276"/>
                    <a:pt x="f277" y="f278"/>
                  </a:cubicBezTo>
                  <a:lnTo>
                    <a:pt x="f279" y="f280"/>
                  </a:lnTo>
                  <a:cubicBezTo>
                    <a:pt x="f281" y="f282"/>
                    <a:pt x="f283" y="f284"/>
                    <a:pt x="f285" y="f286"/>
                  </a:cubicBezTo>
                  <a:cubicBezTo>
                    <a:pt x="f287" y="f288"/>
                    <a:pt x="f289" y="f290"/>
                    <a:pt x="f291" y="f292"/>
                  </a:cubicBezTo>
                  <a:cubicBezTo>
                    <a:pt x="f293" y="f294"/>
                    <a:pt x="f295" y="f296"/>
                    <a:pt x="f297" y="f298"/>
                  </a:cubicBezTo>
                  <a:cubicBezTo>
                    <a:pt x="f299" y="f300"/>
                    <a:pt x="f301" y="f302"/>
                    <a:pt x="f303" y="f304"/>
                  </a:cubicBezTo>
                  <a:lnTo>
                    <a:pt x="f305" y="f306"/>
                  </a:lnTo>
                  <a:cubicBezTo>
                    <a:pt x="f307" y="f308"/>
                    <a:pt x="f309" y="f310"/>
                    <a:pt x="f311" y="f312"/>
                  </a:cubicBezTo>
                  <a:lnTo>
                    <a:pt x="f313" y="f314"/>
                  </a:lnTo>
                  <a:cubicBezTo>
                    <a:pt x="f315" y="f316"/>
                    <a:pt x="f317" y="f318"/>
                    <a:pt x="f319" y="f320"/>
                  </a:cubicBezTo>
                  <a:cubicBezTo>
                    <a:pt x="f321" y="f322"/>
                    <a:pt x="f323" y="f324"/>
                    <a:pt x="f325" y="f326"/>
                  </a:cubicBezTo>
                  <a:lnTo>
                    <a:pt x="f327" y="f328"/>
                  </a:lnTo>
                  <a:cubicBezTo>
                    <a:pt x="f329" y="f330"/>
                    <a:pt x="f331" y="f332"/>
                    <a:pt x="f333" y="f334"/>
                  </a:cubicBezTo>
                  <a:cubicBezTo>
                    <a:pt x="f335" y="f336"/>
                    <a:pt x="f337" y="f338"/>
                    <a:pt x="f339" y="f340"/>
                  </a:cubicBezTo>
                  <a:cubicBezTo>
                    <a:pt x="f341" y="f342"/>
                    <a:pt x="f343" y="f344"/>
                    <a:pt x="f345" y="f346"/>
                  </a:cubicBezTo>
                  <a:cubicBezTo>
                    <a:pt x="f347" y="f348"/>
                    <a:pt x="f349" y="f350"/>
                    <a:pt x="f351" y="f352"/>
                  </a:cubicBezTo>
                  <a:lnTo>
                    <a:pt x="f353" y="f354"/>
                  </a:lnTo>
                  <a:lnTo>
                    <a:pt x="f355" y="f356"/>
                  </a:lnTo>
                  <a:lnTo>
                    <a:pt x="f357" y="f358"/>
                  </a:lnTo>
                  <a:cubicBezTo>
                    <a:pt x="f359" y="f360"/>
                    <a:pt x="f361" y="f362"/>
                    <a:pt x="f363" y="f364"/>
                  </a:cubicBezTo>
                  <a:lnTo>
                    <a:pt x="f365" y="f366"/>
                  </a:lnTo>
                  <a:cubicBezTo>
                    <a:pt x="f367" y="f368"/>
                    <a:pt x="f369" y="f370"/>
                    <a:pt x="f371" y="f372"/>
                  </a:cubicBezTo>
                  <a:cubicBezTo>
                    <a:pt x="f373" y="f374"/>
                    <a:pt x="f375" y="f376"/>
                    <a:pt x="f377" y="f378"/>
                  </a:cubicBezTo>
                  <a:lnTo>
                    <a:pt x="f379" y="f380"/>
                  </a:lnTo>
                  <a:cubicBezTo>
                    <a:pt x="f381" y="f382"/>
                    <a:pt x="f383" y="f384"/>
                    <a:pt x="f385" y="f386"/>
                  </a:cubicBezTo>
                  <a:cubicBezTo>
                    <a:pt x="f387" y="f388"/>
                    <a:pt x="f389" y="f390"/>
                    <a:pt x="f389" y="f391"/>
                  </a:cubicBezTo>
                  <a:cubicBezTo>
                    <a:pt x="f389" y="f392"/>
                    <a:pt x="f393" y="f394"/>
                    <a:pt x="f395" y="f394"/>
                  </a:cubicBezTo>
                  <a:cubicBezTo>
                    <a:pt x="f396" y="f394"/>
                    <a:pt x="f397" y="f398"/>
                    <a:pt x="f399" y="f400"/>
                  </a:cubicBezTo>
                  <a:cubicBezTo>
                    <a:pt x="f401" y="f402"/>
                    <a:pt x="f403" y="f2"/>
                    <a:pt x="f79" y="f2"/>
                  </a:cubicBezTo>
                  <a:close/>
                </a:path>
              </a:pathLst>
            </a:custGeom>
            <a:solidFill>
              <a:srgbClr val="3282BE"/>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400" b="0" i="0" u="none" strike="noStrike" kern="1200" cap="none" spc="0" baseline="0">
                <a:solidFill>
                  <a:srgbClr val="0599F1"/>
                </a:solidFill>
                <a:uFillTx/>
                <a:latin typeface="Arial"/>
                <a:ea typeface="굴림" pitchFamily="34"/>
              </a:endParaRPr>
            </a:p>
          </p:txBody>
        </p:sp>
      </p:grpSp>
      <p:sp>
        <p:nvSpPr>
          <p:cNvPr id="8" name="Rectangle 19">
            <a:extLst>
              <a:ext uri="{FF2B5EF4-FFF2-40B4-BE49-F238E27FC236}">
                <a16:creationId xmlns:a16="http://schemas.microsoft.com/office/drawing/2014/main" id="{753FF2F5-D51E-4855-0BF7-3025A0C88FC3}"/>
              </a:ext>
            </a:extLst>
          </p:cNvPr>
          <p:cNvSpPr/>
          <p:nvPr/>
        </p:nvSpPr>
        <p:spPr>
          <a:xfrm>
            <a:off x="4210217" y="1691987"/>
            <a:ext cx="496363" cy="581503"/>
          </a:xfrm>
          <a:custGeom>
            <a:avLst/>
            <a:gdLst>
              <a:gd name="f0" fmla="val w"/>
              <a:gd name="f1" fmla="val h"/>
              <a:gd name="f2" fmla="val 0"/>
              <a:gd name="f3" fmla="val 2926108"/>
              <a:gd name="f4" fmla="val 3216409"/>
              <a:gd name="f5" fmla="val 1150286"/>
              <a:gd name="f6" fmla="val 2039882"/>
              <a:gd name="f7" fmla="val 1216487"/>
              <a:gd name="f8" fmla="val 2110220"/>
              <a:gd name="f9" fmla="val 1249586"/>
              <a:gd name="f10" fmla="val 2238485"/>
              <a:gd name="f11" fmla="val 1348889"/>
              <a:gd name="f12" fmla="val 2250897"/>
              <a:gd name="f13" fmla="val 1452327"/>
              <a:gd name="f14" fmla="val 2213659"/>
              <a:gd name="f15" fmla="val 1530941"/>
              <a:gd name="f16" fmla="val 2147458"/>
              <a:gd name="f17" fmla="val 1597142"/>
              <a:gd name="f18" fmla="val 2052295"/>
              <a:gd name="f19" fmla="val 1634380"/>
              <a:gd name="f20" fmla="val 2030228"/>
              <a:gd name="f21" fmla="val 1712994"/>
              <a:gd name="f22" fmla="val 2049536"/>
              <a:gd name="f23" fmla="val 1721269"/>
              <a:gd name="f24" fmla="val 2072982"/>
              <a:gd name="f25" fmla="val 1533700"/>
              <a:gd name="f26" fmla="val 2362611"/>
              <a:gd name="f27" fmla="val 1615072"/>
              <a:gd name="f28" fmla="val 2763954"/>
              <a:gd name="f29" fmla="val 1568179"/>
              <a:gd name="f30" fmla="val 2830155"/>
              <a:gd name="f31" fmla="val 1391644"/>
              <a:gd name="f32" fmla="val 2965315"/>
              <a:gd name="f33" fmla="val 1231658"/>
              <a:gd name="f34" fmla="val 2893598"/>
              <a:gd name="f35" fmla="val 1063398"/>
              <a:gd name="f36" fmla="val 2925319"/>
              <a:gd name="f37" fmla="val 925479"/>
              <a:gd name="f38" fmla="val 2954282"/>
              <a:gd name="f39" fmla="val 820660"/>
              <a:gd name="f40" fmla="val 3107371"/>
              <a:gd name="f41" fmla="val 686879"/>
              <a:gd name="f42" fmla="val 3148747"/>
              <a:gd name="f43" fmla="val 536548"/>
              <a:gd name="f44" fmla="val 3184606"/>
              <a:gd name="f45" fmla="val 373804"/>
              <a:gd name="f46" fmla="val 3224602"/>
              <a:gd name="f47" fmla="val 215198"/>
              <a:gd name="f48" fmla="val 3214948"/>
              <a:gd name="f49" fmla="val 93829"/>
              <a:gd name="f50" fmla="val 3209431"/>
              <a:gd name="f51" fmla="val 71763"/>
              <a:gd name="f52" fmla="val 3046687"/>
              <a:gd name="f53" fmla="val 136584"/>
              <a:gd name="f54" fmla="val 2925318"/>
              <a:gd name="f55" fmla="val 168305"/>
              <a:gd name="f56" fmla="val 2828775"/>
              <a:gd name="f57" fmla="val 121415"/>
              <a:gd name="f58" fmla="val 2802571"/>
              <a:gd name="f59" fmla="val 107623"/>
              <a:gd name="f60" fmla="val 2710165"/>
              <a:gd name="f61" fmla="val 111150"/>
              <a:gd name="f62" fmla="val 2693172"/>
              <a:gd name="f63" fmla="val 127647"/>
              <a:gd name="f64" fmla="val 2691385"/>
              <a:gd name="f65" fmla="val 158288"/>
              <a:gd name="f66" fmla="val 2695563"/>
              <a:gd name="f67" fmla="val 2626239"/>
              <a:gd name="f68" fmla="val 266288"/>
              <a:gd name="f69" fmla="val 2708276"/>
              <a:gd name="f70" fmla="val 307224"/>
              <a:gd name="f71" fmla="val 2711894"/>
              <a:gd name="f72" fmla="val 415224"/>
              <a:gd name="f73" fmla="val 2711420"/>
              <a:gd name="f74" fmla="val 428487"/>
              <a:gd name="f75" fmla="val 2711947"/>
              <a:gd name="f76" fmla="val 442136"/>
              <a:gd name="f77" fmla="val 2710942"/>
              <a:gd name="f78" fmla="val 456160"/>
              <a:gd name="f79" fmla="val 2708700"/>
              <a:gd name="f80" fmla="val 2617963"/>
              <a:gd name="f81" fmla="val 564160"/>
              <a:gd name="f82" fmla="val 2692500"/>
              <a:gd name="f83" fmla="val 577696"/>
              <a:gd name="f84" fmla="val 2691220"/>
              <a:gd name="f85" fmla="val 591289"/>
              <a:gd name="f86" fmla="val 2688332"/>
              <a:gd name="f87" fmla="val 605096"/>
              <a:gd name="f88" fmla="val 2684680"/>
              <a:gd name="f89" fmla="val 2601411"/>
              <a:gd name="f90" fmla="val 713096"/>
              <a:gd name="f91" fmla="val 2654658"/>
              <a:gd name="f92" fmla="val 754032"/>
              <a:gd name="f93" fmla="val 2641463"/>
              <a:gd name="f94" fmla="val 2580721"/>
              <a:gd name="f95" fmla="val 862032"/>
              <a:gd name="f96" fmla="val 2599792"/>
              <a:gd name="f97" fmla="val 897454"/>
              <a:gd name="f98" fmla="val 2584791"/>
              <a:gd name="f99" fmla="val 934214"/>
              <a:gd name="f100" fmla="val 2567836"/>
              <a:gd name="f101" fmla="val 972371"/>
              <a:gd name="f102" fmla="val 2548802"/>
              <a:gd name="f103" fmla="val 1030297"/>
              <a:gd name="f104" fmla="val 2506047"/>
              <a:gd name="f105" fmla="val 939271"/>
              <a:gd name="f106" fmla="val 2219176"/>
              <a:gd name="f107" fmla="val 947546"/>
              <a:gd name="f108" fmla="val 2122633"/>
              <a:gd name="f109" fmla="val 957201"/>
              <a:gd name="f110" fmla="val 2082636"/>
              <a:gd name="f111" fmla="val 1082706"/>
              <a:gd name="f112" fmla="val 2067466"/>
              <a:gd name="f113" fmla="val 394278"/>
              <a:gd name="f114" fmla="val 1320337"/>
              <a:gd name="f115" fmla="val 356565"/>
              <a:gd name="f116" fmla="val 1315036"/>
              <a:gd name="f117" fmla="val 316914"/>
              <a:gd name="f118" fmla="val 1320983"/>
              <a:gd name="f119" fmla="val 277262"/>
              <a:gd name="f120" fmla="val 1344774"/>
              <a:gd name="f121" fmla="val 169686"/>
              <a:gd name="f122" fmla="val 1368221"/>
              <a:gd name="f123" fmla="val 281399"/>
              <a:gd name="f124" fmla="val 1532343"/>
              <a:gd name="f125" fmla="val 314500"/>
              <a:gd name="f126" fmla="val 1626128"/>
              <a:gd name="f127" fmla="val 335188"/>
              <a:gd name="f128" fmla="val 1715776"/>
              <a:gd name="f129" fmla="val 306225"/>
              <a:gd name="f130" fmla="val 1838523"/>
              <a:gd name="f131" fmla="val 376563"/>
              <a:gd name="f132" fmla="val 1820593"/>
              <a:gd name="f133" fmla="val 535169"/>
              <a:gd name="f134" fmla="val 1786113"/>
              <a:gd name="f135" fmla="val 681363"/>
              <a:gd name="f136" fmla="val 1673020"/>
              <a:gd name="f137" fmla="val 628954"/>
              <a:gd name="f138" fmla="val 1493726"/>
              <a:gd name="f139" fmla="val 603094"/>
              <a:gd name="f140" fmla="val 1453384"/>
              <a:gd name="f141" fmla="val 507414"/>
              <a:gd name="f142" fmla="val 1336241"/>
              <a:gd name="f143" fmla="val 1526804"/>
              <a:gd name="f144" fmla="val 66"/>
              <a:gd name="f145" fmla="val 2066065"/>
              <a:gd name="f146" fmla="val 2824"/>
              <a:gd name="f147" fmla="val 2621877"/>
              <a:gd name="f148" fmla="val 129710"/>
              <a:gd name="f149" fmla="val 2896335"/>
              <a:gd name="f150" fmla="val 1038593"/>
              <a:gd name="f151" fmla="val 3057700"/>
              <a:gd name="f152" fmla="val 1564063"/>
              <a:gd name="f153" fmla="val 2532230"/>
              <a:gd name="f154" fmla="val 2366749"/>
              <a:gd name="f155" fmla="val 2064686"/>
              <a:gd name="f156" fmla="val 2292273"/>
              <a:gd name="f157" fmla="val 1885392"/>
              <a:gd name="f158" fmla="val 2267447"/>
              <a:gd name="f159" fmla="val 1950214"/>
              <a:gd name="f160" fmla="val 2015056"/>
              <a:gd name="f161" fmla="val 1555767"/>
              <a:gd name="f162" fmla="val 1940580"/>
              <a:gd name="f163" fmla="val 1179249"/>
              <a:gd name="f164" fmla="val 1868862"/>
              <a:gd name="f165" fmla="val 732393"/>
              <a:gd name="f166" fmla="val 2186075"/>
              <a:gd name="f167" fmla="val 554478"/>
              <a:gd name="f168" fmla="val 2159871"/>
              <a:gd name="f169" fmla="val 466211"/>
              <a:gd name="f170" fmla="val 2141942"/>
              <a:gd name="f171" fmla="val 394493"/>
              <a:gd name="f172" fmla="val 1904722"/>
              <a:gd name="f173" fmla="val 364151"/>
              <a:gd name="f174" fmla="val 1932305"/>
              <a:gd name="f175" fmla="val 322774"/>
              <a:gd name="f176" fmla="val 1970922"/>
              <a:gd name="f177" fmla="val 405526"/>
              <a:gd name="f178" fmla="val 2146079"/>
              <a:gd name="f179" fmla="val 467589"/>
              <a:gd name="f180" fmla="val 2205384"/>
              <a:gd name="f181" fmla="val 525515"/>
              <a:gd name="f182" fmla="val 2241243"/>
              <a:gd name="f183" fmla="val 2202626"/>
              <a:gd name="f184" fmla="val 873070"/>
              <a:gd name="f185" fmla="val 2139183"/>
              <a:gd name="f186" fmla="val 913066"/>
              <a:gd name="f187" fmla="val 2128149"/>
              <a:gd name="f188" fmla="val 870312"/>
              <a:gd name="f189" fmla="val 2253655"/>
              <a:gd name="f190" fmla="val 877208"/>
              <a:gd name="f191" fmla="val 2333648"/>
              <a:gd name="f192" fmla="val 862033"/>
              <a:gd name="f193" fmla="val 2337135"/>
              <a:gd name="f194" fmla="val 2415799"/>
              <a:gd name="f195" fmla="val 754033"/>
              <a:gd name="f196" fmla="val 2360695"/>
              <a:gd name="f197" fmla="val 713097"/>
              <a:gd name="f198" fmla="val 2366601"/>
              <a:gd name="f199" fmla="val 2428213"/>
              <a:gd name="f200" fmla="val 605097"/>
              <a:gd name="f201" fmla="val 2379641"/>
              <a:gd name="f202" fmla="val 564161"/>
              <a:gd name="f203" fmla="val 2382960"/>
              <a:gd name="f204" fmla="val 2436489"/>
              <a:gd name="f205" fmla="val 456161"/>
              <a:gd name="f206" fmla="val 2388351"/>
              <a:gd name="f207" fmla="val 415225"/>
              <a:gd name="f208" fmla="val 2389346"/>
              <a:gd name="f209" fmla="val 307225"/>
              <a:gd name="f210" fmla="val 2386989"/>
              <a:gd name="f211" fmla="val 293173"/>
              <a:gd name="f212" fmla="val 2387203"/>
              <a:gd name="f213" fmla="val 279516"/>
              <a:gd name="f214" fmla="val 2386340"/>
              <a:gd name="f215" fmla="val 266289"/>
              <a:gd name="f216" fmla="val 2385150"/>
              <a:gd name="f217" fmla="val 158289"/>
              <a:gd name="f218" fmla="val 2370613"/>
              <a:gd name="f219" fmla="val 107017"/>
              <a:gd name="f220" fmla="val 2360332"/>
              <a:gd name="f221" fmla="val 72014"/>
              <a:gd name="f222" fmla="val 2345184"/>
              <a:gd name="f223" fmla="val 62108"/>
              <a:gd name="f224" fmla="val 2325373"/>
              <a:gd name="f225" fmla="val 37284"/>
              <a:gd name="f226" fmla="val 2261930"/>
              <a:gd name="f227" fmla="val 103484"/>
              <a:gd name="f228" fmla="val 2223314"/>
              <a:gd name="f229" fmla="val 124172"/>
              <a:gd name="f230" fmla="val 2172284"/>
              <a:gd name="f231" fmla="val 111759"/>
              <a:gd name="f232" fmla="val 2144700"/>
              <a:gd name="f233" fmla="val 74522"/>
              <a:gd name="f234" fmla="val 86934"/>
              <a:gd name="f235" fmla="val 2089533"/>
              <a:gd name="f236" fmla="val 96588"/>
              <a:gd name="f237" fmla="val 2053674"/>
              <a:gd name="f238" fmla="val 242782"/>
              <a:gd name="f239" fmla="val 264849"/>
              <a:gd name="f240" fmla="val 1994369"/>
              <a:gd name="f241" fmla="val 273125"/>
              <a:gd name="f242" fmla="val 1919892"/>
              <a:gd name="f243" fmla="val -4093"/>
              <a:gd name="f244" fmla="val 1721291"/>
              <a:gd name="f245" fmla="val 45"/>
              <a:gd name="f246" fmla="val 1671639"/>
              <a:gd name="f247" fmla="val 12458"/>
              <a:gd name="f248" fmla="val 1619230"/>
              <a:gd name="f249" fmla="val 1558546"/>
              <a:gd name="f250" fmla="val 190373"/>
              <a:gd name="f251" fmla="val 1477174"/>
              <a:gd name="f252" fmla="val 222094"/>
              <a:gd name="f253" fmla="val 1438557"/>
              <a:gd name="f254" fmla="val 80038"/>
              <a:gd name="f255" fmla="val 1267538"/>
              <a:gd name="f256" fmla="val 91072"/>
              <a:gd name="f257" fmla="val 1224783"/>
              <a:gd name="f258" fmla="val 111760"/>
              <a:gd name="f259" fmla="val 1092381"/>
              <a:gd name="f260" fmla="val 240023"/>
              <a:gd name="f261" fmla="val 943429"/>
              <a:gd name="f262" fmla="val 703451"/>
              <a:gd name="f263" fmla="val 342084"/>
              <a:gd name="f264" fmla="val 332450"/>
              <a:gd name="f265" fmla="val 961338"/>
              <a:gd name="f266" fmla="val -5451"/>
              <a:gd name="f267" fmla="*/ f0 1 2926108"/>
              <a:gd name="f268" fmla="*/ f1 1 3216409"/>
              <a:gd name="f269" fmla="val f2"/>
              <a:gd name="f270" fmla="val f3"/>
              <a:gd name="f271" fmla="val f4"/>
              <a:gd name="f272" fmla="+- f271 0 f269"/>
              <a:gd name="f273" fmla="+- f270 0 f269"/>
              <a:gd name="f274" fmla="*/ f273 1 2926108"/>
              <a:gd name="f275" fmla="*/ f272 1 3216409"/>
              <a:gd name="f276" fmla="*/ f269 1 f274"/>
              <a:gd name="f277" fmla="*/ f270 1 f274"/>
              <a:gd name="f278" fmla="*/ f269 1 f275"/>
              <a:gd name="f279" fmla="*/ f271 1 f275"/>
              <a:gd name="f280" fmla="*/ f276 f267 1"/>
              <a:gd name="f281" fmla="*/ f277 f267 1"/>
              <a:gd name="f282" fmla="*/ f279 f268 1"/>
              <a:gd name="f283" fmla="*/ f278 f268 1"/>
            </a:gdLst>
            <a:ahLst/>
            <a:cxnLst>
              <a:cxn ang="3cd4">
                <a:pos x="hc" y="t"/>
              </a:cxn>
              <a:cxn ang="0">
                <a:pos x="r" y="vc"/>
              </a:cxn>
              <a:cxn ang="cd4">
                <a:pos x="hc" y="b"/>
              </a:cxn>
              <a:cxn ang="cd2">
                <a:pos x="l" y="vc"/>
              </a:cxn>
            </a:cxnLst>
            <a:rect l="f280" t="f283" r="f281" b="f282"/>
            <a:pathLst>
              <a:path w="2926108" h="3216409">
                <a:moveTo>
                  <a:pt x="f5" y="f6"/>
                </a:moveTo>
                <a:cubicBezTo>
                  <a:pt x="f7" y="f8"/>
                  <a:pt x="f9" y="f10"/>
                  <a:pt x="f11" y="f12"/>
                </a:cubicBezTo>
                <a:cubicBezTo>
                  <a:pt x="f13" y="f14"/>
                  <a:pt x="f15" y="f16"/>
                  <a:pt x="f17" y="f18"/>
                </a:cubicBezTo>
                <a:cubicBezTo>
                  <a:pt x="f19" y="f20"/>
                  <a:pt x="f21" y="f22"/>
                  <a:pt x="f23" y="f24"/>
                </a:cubicBezTo>
                <a:cubicBezTo>
                  <a:pt x="f25" y="f26"/>
                  <a:pt x="f27" y="f28"/>
                  <a:pt x="f29" y="f30"/>
                </a:cubicBezTo>
                <a:cubicBezTo>
                  <a:pt x="f31" y="f32"/>
                  <a:pt x="f33" y="f34"/>
                  <a:pt x="f35" y="f36"/>
                </a:cubicBezTo>
                <a:cubicBezTo>
                  <a:pt x="f37" y="f38"/>
                  <a:pt x="f39" y="f40"/>
                  <a:pt x="f41" y="f42"/>
                </a:cubicBezTo>
                <a:cubicBezTo>
                  <a:pt x="f43" y="f44"/>
                  <a:pt x="f45" y="f46"/>
                  <a:pt x="f47" y="f48"/>
                </a:cubicBezTo>
                <a:cubicBezTo>
                  <a:pt x="f49" y="f50"/>
                  <a:pt x="f51" y="f52"/>
                  <a:pt x="f53" y="f54"/>
                </a:cubicBezTo>
                <a:cubicBezTo>
                  <a:pt x="f55" y="f56"/>
                  <a:pt x="f57" y="f58"/>
                  <a:pt x="f59" y="f60"/>
                </a:cubicBezTo>
                <a:cubicBezTo>
                  <a:pt x="f61" y="f62"/>
                  <a:pt x="f63" y="f64"/>
                  <a:pt x="f65" y="f66"/>
                </a:cubicBezTo>
                <a:lnTo>
                  <a:pt x="f65" y="f67"/>
                </a:lnTo>
                <a:lnTo>
                  <a:pt x="f68" y="f67"/>
                </a:lnTo>
                <a:lnTo>
                  <a:pt x="f68" y="f69"/>
                </a:lnTo>
                <a:lnTo>
                  <a:pt x="f70" y="f71"/>
                </a:lnTo>
                <a:lnTo>
                  <a:pt x="f70" y="f67"/>
                </a:lnTo>
                <a:lnTo>
                  <a:pt x="f72" y="f67"/>
                </a:lnTo>
                <a:lnTo>
                  <a:pt x="f72" y="f73"/>
                </a:lnTo>
                <a:cubicBezTo>
                  <a:pt x="f74" y="f75"/>
                  <a:pt x="f76" y="f77"/>
                  <a:pt x="f78" y="f79"/>
                </a:cubicBezTo>
                <a:lnTo>
                  <a:pt x="f78" y="f80"/>
                </a:lnTo>
                <a:lnTo>
                  <a:pt x="f81" y="f80"/>
                </a:lnTo>
                <a:lnTo>
                  <a:pt x="f81" y="f82"/>
                </a:lnTo>
                <a:cubicBezTo>
                  <a:pt x="f83" y="f84"/>
                  <a:pt x="f85" y="f86"/>
                  <a:pt x="f87" y="f88"/>
                </a:cubicBezTo>
                <a:lnTo>
                  <a:pt x="f87" y="f89"/>
                </a:lnTo>
                <a:lnTo>
                  <a:pt x="f90" y="f89"/>
                </a:lnTo>
                <a:lnTo>
                  <a:pt x="f90" y="f91"/>
                </a:lnTo>
                <a:lnTo>
                  <a:pt x="f92" y="f93"/>
                </a:lnTo>
                <a:lnTo>
                  <a:pt x="f92" y="f94"/>
                </a:lnTo>
                <a:lnTo>
                  <a:pt x="f95" y="f94"/>
                </a:lnTo>
                <a:lnTo>
                  <a:pt x="f95" y="f96"/>
                </a:lnTo>
                <a:cubicBezTo>
                  <a:pt x="f97" y="f98"/>
                  <a:pt x="f99" y="f100"/>
                  <a:pt x="f101" y="f102"/>
                </a:cubicBezTo>
                <a:cubicBezTo>
                  <a:pt x="f103" y="f104"/>
                  <a:pt x="f105" y="f106"/>
                  <a:pt x="f107" y="f108"/>
                </a:cubicBezTo>
                <a:cubicBezTo>
                  <a:pt x="f109" y="f110"/>
                  <a:pt x="f111" y="f112"/>
                  <a:pt x="f5" y="f6"/>
                </a:cubicBezTo>
                <a:close/>
                <a:moveTo>
                  <a:pt x="f113" y="f114"/>
                </a:moveTo>
                <a:cubicBezTo>
                  <a:pt x="f115" y="f116"/>
                  <a:pt x="f117" y="f118"/>
                  <a:pt x="f119" y="f120"/>
                </a:cubicBezTo>
                <a:cubicBezTo>
                  <a:pt x="f121" y="f122"/>
                  <a:pt x="f123" y="f124"/>
                  <a:pt x="f125" y="f126"/>
                </a:cubicBezTo>
                <a:cubicBezTo>
                  <a:pt x="f127" y="f128"/>
                  <a:pt x="f129" y="f130"/>
                  <a:pt x="f131" y="f132"/>
                </a:cubicBezTo>
                <a:cubicBezTo>
                  <a:pt x="f133" y="f134"/>
                  <a:pt x="f135" y="f136"/>
                  <a:pt x="f137" y="f138"/>
                </a:cubicBezTo>
                <a:cubicBezTo>
                  <a:pt x="f139" y="f140"/>
                  <a:pt x="f141" y="f142"/>
                  <a:pt x="f113" y="f114"/>
                </a:cubicBezTo>
                <a:close/>
                <a:moveTo>
                  <a:pt x="f143" y="f144"/>
                </a:moveTo>
                <a:cubicBezTo>
                  <a:pt x="f145" y="f146"/>
                  <a:pt x="f147" y="f148"/>
                  <a:pt x="f149" y="f150"/>
                </a:cubicBezTo>
                <a:cubicBezTo>
                  <a:pt x="f151" y="f152"/>
                  <a:pt x="f153" y="f154"/>
                  <a:pt x="f155" y="f156"/>
                </a:cubicBezTo>
                <a:cubicBezTo>
                  <a:pt x="f157" y="f158"/>
                  <a:pt x="f159" y="f160"/>
                  <a:pt x="f161" y="f162"/>
                </a:cubicBezTo>
                <a:cubicBezTo>
                  <a:pt x="f163" y="f164"/>
                  <a:pt x="f165" y="f166"/>
                  <a:pt x="f167" y="f168"/>
                </a:cubicBezTo>
                <a:cubicBezTo>
                  <a:pt x="f169" y="f170"/>
                  <a:pt x="f171" y="f172"/>
                  <a:pt x="f173" y="f174"/>
                </a:cubicBezTo>
                <a:cubicBezTo>
                  <a:pt x="f175" y="f176"/>
                  <a:pt x="f177" y="f178"/>
                  <a:pt x="f179" y="f180"/>
                </a:cubicBezTo>
                <a:cubicBezTo>
                  <a:pt x="f181" y="f182"/>
                  <a:pt x="f165" y="f183"/>
                  <a:pt x="f184" y="f185"/>
                </a:cubicBezTo>
                <a:cubicBezTo>
                  <a:pt x="f186" y="f187"/>
                  <a:pt x="f188" y="f189"/>
                  <a:pt x="f190" y="f191"/>
                </a:cubicBezTo>
                <a:lnTo>
                  <a:pt x="f192" y="f193"/>
                </a:lnTo>
                <a:lnTo>
                  <a:pt x="f192" y="f194"/>
                </a:lnTo>
                <a:lnTo>
                  <a:pt x="f195" y="f194"/>
                </a:lnTo>
                <a:lnTo>
                  <a:pt x="f195" y="f196"/>
                </a:lnTo>
                <a:lnTo>
                  <a:pt x="f197" y="f198"/>
                </a:lnTo>
                <a:lnTo>
                  <a:pt x="f197" y="f199"/>
                </a:lnTo>
                <a:lnTo>
                  <a:pt x="f200" y="f199"/>
                </a:lnTo>
                <a:lnTo>
                  <a:pt x="f200" y="f201"/>
                </a:lnTo>
                <a:lnTo>
                  <a:pt x="f202" y="f203"/>
                </a:lnTo>
                <a:lnTo>
                  <a:pt x="f202" y="f204"/>
                </a:lnTo>
                <a:lnTo>
                  <a:pt x="f205" y="f204"/>
                </a:lnTo>
                <a:lnTo>
                  <a:pt x="f205" y="f206"/>
                </a:lnTo>
                <a:lnTo>
                  <a:pt x="f207" y="f208"/>
                </a:lnTo>
                <a:lnTo>
                  <a:pt x="f207" y="f204"/>
                </a:lnTo>
                <a:lnTo>
                  <a:pt x="f209" y="f204"/>
                </a:lnTo>
                <a:lnTo>
                  <a:pt x="f209" y="f210"/>
                </a:lnTo>
                <a:cubicBezTo>
                  <a:pt x="f211" y="f212"/>
                  <a:pt x="f213" y="f214"/>
                  <a:pt x="f215" y="f216"/>
                </a:cubicBezTo>
                <a:lnTo>
                  <a:pt x="f215" y="f199"/>
                </a:lnTo>
                <a:lnTo>
                  <a:pt x="f217" y="f199"/>
                </a:lnTo>
                <a:lnTo>
                  <a:pt x="f217" y="f218"/>
                </a:lnTo>
                <a:cubicBezTo>
                  <a:pt x="f219" y="f220"/>
                  <a:pt x="f221" y="f222"/>
                  <a:pt x="f223" y="f224"/>
                </a:cubicBezTo>
                <a:cubicBezTo>
                  <a:pt x="f225" y="f226"/>
                  <a:pt x="f227" y="f228"/>
                  <a:pt x="f229" y="f230"/>
                </a:cubicBezTo>
                <a:cubicBezTo>
                  <a:pt x="f231" y="f232"/>
                  <a:pt x="f233" y="f170"/>
                  <a:pt x="f234" y="f235"/>
                </a:cubicBezTo>
                <a:cubicBezTo>
                  <a:pt x="f236" y="f237"/>
                  <a:pt x="f238" y="f20"/>
                  <a:pt x="f239" y="f240"/>
                </a:cubicBezTo>
                <a:cubicBezTo>
                  <a:pt x="f241" y="f242"/>
                  <a:pt x="f243" y="f244"/>
                  <a:pt x="f245" y="f246"/>
                </a:cubicBezTo>
                <a:cubicBezTo>
                  <a:pt x="f247" y="f248"/>
                  <a:pt x="f229" y="f249"/>
                  <a:pt x="f250" y="f251"/>
                </a:cubicBezTo>
                <a:cubicBezTo>
                  <a:pt x="f252" y="f253"/>
                  <a:pt x="f254" y="f255"/>
                  <a:pt x="f256" y="f257"/>
                </a:cubicBezTo>
                <a:cubicBezTo>
                  <a:pt x="f258" y="f259"/>
                  <a:pt x="f260" y="f261"/>
                  <a:pt x="f239" y="f262"/>
                </a:cubicBezTo>
                <a:cubicBezTo>
                  <a:pt x="f263" y="f264"/>
                  <a:pt x="f265" y="f266"/>
                  <a:pt x="f143" y="f144"/>
                </a:cubicBezTo>
                <a:close/>
              </a:path>
            </a:pathLst>
          </a:custGeom>
          <a:solidFill>
            <a:srgbClr val="3282BE"/>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400" b="0" i="0" u="none" strike="noStrike" kern="1200" cap="none" spc="0" baseline="0">
              <a:solidFill>
                <a:srgbClr val="0599F1"/>
              </a:solidFill>
              <a:uFillTx/>
              <a:latin typeface="Arial"/>
              <a:ea typeface="굴림" pitchFamily="34"/>
            </a:endParaRPr>
          </a:p>
        </p:txBody>
      </p:sp>
      <p:sp>
        <p:nvSpPr>
          <p:cNvPr id="9" name="Oval 47">
            <a:extLst>
              <a:ext uri="{FF2B5EF4-FFF2-40B4-BE49-F238E27FC236}">
                <a16:creationId xmlns:a16="http://schemas.microsoft.com/office/drawing/2014/main" id="{CB669018-A0AB-3110-E470-4E0B1F7183A4}"/>
              </a:ext>
            </a:extLst>
          </p:cNvPr>
          <p:cNvSpPr/>
          <p:nvPr/>
        </p:nvSpPr>
        <p:spPr>
          <a:xfrm>
            <a:off x="11311996" y="1671148"/>
            <a:ext cx="584731" cy="623191"/>
          </a:xfrm>
          <a:custGeom>
            <a:avLst/>
            <a:gdLst>
              <a:gd name="f0" fmla="val w"/>
              <a:gd name="f1" fmla="val h"/>
              <a:gd name="f2" fmla="val 0"/>
              <a:gd name="f3" fmla="val 3240000"/>
              <a:gd name="f4" fmla="val 1303187"/>
              <a:gd name="f5" fmla="val 480874"/>
              <a:gd name="f6" fmla="val 1936813"/>
              <a:gd name="f7" fmla="val 2759126"/>
              <a:gd name="f8" fmla="val 1620000"/>
              <a:gd name="f9" fmla="val 2514701"/>
              <a:gd name="f10" fmla="val 725299"/>
              <a:gd name="f11" fmla="*/ f0 1 3240000"/>
              <a:gd name="f12" fmla="*/ f1 1 3240000"/>
              <a:gd name="f13" fmla="val f2"/>
              <a:gd name="f14" fmla="val f3"/>
              <a:gd name="f15" fmla="+- f14 0 f13"/>
              <a:gd name="f16" fmla="*/ f15 1 3240000"/>
              <a:gd name="f17" fmla="*/ f13 1 f16"/>
              <a:gd name="f18" fmla="*/ f14 1 f16"/>
              <a:gd name="f19" fmla="*/ f17 f11 1"/>
              <a:gd name="f20" fmla="*/ f18 f11 1"/>
              <a:gd name="f21" fmla="*/ f18 f12 1"/>
              <a:gd name="f22" fmla="*/ f17 f12 1"/>
            </a:gdLst>
            <a:ahLst/>
            <a:cxnLst>
              <a:cxn ang="3cd4">
                <a:pos x="hc" y="t"/>
              </a:cxn>
              <a:cxn ang="0">
                <a:pos x="r" y="vc"/>
              </a:cxn>
              <a:cxn ang="cd4">
                <a:pos x="hc" y="b"/>
              </a:cxn>
              <a:cxn ang="cd2">
                <a:pos x="l" y="vc"/>
              </a:cxn>
            </a:cxnLst>
            <a:rect l="f19" t="f22" r="f20" b="f21"/>
            <a:pathLst>
              <a:path w="3240000" h="3240000">
                <a:moveTo>
                  <a:pt x="f4" y="f5"/>
                </a:moveTo>
                <a:lnTo>
                  <a:pt x="f4" y="f4"/>
                </a:lnTo>
                <a:lnTo>
                  <a:pt x="f5" y="f4"/>
                </a:lnTo>
                <a:lnTo>
                  <a:pt x="f5" y="f6"/>
                </a:lnTo>
                <a:lnTo>
                  <a:pt x="f4" y="f6"/>
                </a:lnTo>
                <a:lnTo>
                  <a:pt x="f4" y="f7"/>
                </a:lnTo>
                <a:lnTo>
                  <a:pt x="f6" y="f7"/>
                </a:lnTo>
                <a:lnTo>
                  <a:pt x="f6" y="f6"/>
                </a:lnTo>
                <a:lnTo>
                  <a:pt x="f7" y="f6"/>
                </a:lnTo>
                <a:lnTo>
                  <a:pt x="f7" y="f4"/>
                </a:lnTo>
                <a:lnTo>
                  <a:pt x="f6" y="f4"/>
                </a:lnTo>
                <a:lnTo>
                  <a:pt x="f6" y="f5"/>
                </a:lnTo>
                <a:close/>
                <a:moveTo>
                  <a:pt x="f8" y="f2"/>
                </a:moveTo>
                <a:cubicBezTo>
                  <a:pt x="f9" y="f2"/>
                  <a:pt x="f3" y="f10"/>
                  <a:pt x="f3" y="f8"/>
                </a:cubicBezTo>
                <a:cubicBezTo>
                  <a:pt x="f3" y="f9"/>
                  <a:pt x="f9" y="f3"/>
                  <a:pt x="f8" y="f3"/>
                </a:cubicBezTo>
                <a:cubicBezTo>
                  <a:pt x="f10" y="f3"/>
                  <a:pt x="f2" y="f9"/>
                  <a:pt x="f2" y="f8"/>
                </a:cubicBezTo>
                <a:cubicBezTo>
                  <a:pt x="f2" y="f10"/>
                  <a:pt x="f10" y="f2"/>
                  <a:pt x="f8" y="f2"/>
                </a:cubicBezTo>
                <a:close/>
              </a:path>
            </a:pathLst>
          </a:custGeom>
          <a:solidFill>
            <a:srgbClr val="3282BE"/>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400" b="0" i="0" u="none" strike="noStrike" kern="1200" cap="none" spc="0" baseline="0">
              <a:solidFill>
                <a:srgbClr val="0599F1"/>
              </a:solidFill>
              <a:uFillTx/>
              <a:latin typeface="Arial"/>
              <a:ea typeface="굴림" pitchFamily="34"/>
            </a:endParaRPr>
          </a:p>
        </p:txBody>
      </p:sp>
      <p:sp>
        <p:nvSpPr>
          <p:cNvPr id="10" name="Rounded Rectangle 2">
            <a:extLst>
              <a:ext uri="{FF2B5EF4-FFF2-40B4-BE49-F238E27FC236}">
                <a16:creationId xmlns:a16="http://schemas.microsoft.com/office/drawing/2014/main" id="{4A6FA51E-2D49-F9AA-938C-9BCE6FBCA98C}"/>
              </a:ext>
            </a:extLst>
          </p:cNvPr>
          <p:cNvSpPr/>
          <p:nvPr/>
        </p:nvSpPr>
        <p:spPr>
          <a:xfrm>
            <a:off x="5106631" y="5441795"/>
            <a:ext cx="573081" cy="610782"/>
          </a:xfrm>
          <a:custGeom>
            <a:avLst/>
            <a:gdLst>
              <a:gd name="f0" fmla="val 10800000"/>
              <a:gd name="f1" fmla="val 5400000"/>
              <a:gd name="f2" fmla="val 180"/>
              <a:gd name="f3" fmla="val w"/>
              <a:gd name="f4" fmla="val h"/>
              <a:gd name="f5" fmla="val 0"/>
              <a:gd name="f6" fmla="val 3960440"/>
              <a:gd name="f7" fmla="val 3960000"/>
              <a:gd name="f8" fmla="val 1979373"/>
              <a:gd name="f9" fmla="val 472350"/>
              <a:gd name="f10" fmla="val 1228307"/>
              <a:gd name="f11" fmla="val 485871"/>
              <a:gd name="f12" fmla="val 850011"/>
              <a:gd name="f13" fmla="val 1078219"/>
              <a:gd name="f14" fmla="val 813783"/>
              <a:gd name="f15" fmla="val 1434034"/>
              <a:gd name="f16" fmla="val 787561"/>
              <a:gd name="f17" fmla="val 1781828"/>
              <a:gd name="f18" fmla="val 889690"/>
              <a:gd name="f19" fmla="val 2005359"/>
              <a:gd name="f20" fmla="val 1119009"/>
              <a:gd name="f21" fmla="val 2222584"/>
              <a:gd name="f22" fmla="val 1178964"/>
              <a:gd name="f23" fmla="val 2123026"/>
              <a:gd name="f24" fmla="val 1260199"/>
              <a:gd name="f25" fmla="val 1908547"/>
              <a:gd name="f26" fmla="val 1328015"/>
              <a:gd name="f27" fmla="val 1812920"/>
              <a:gd name="f28" fmla="val 1222115"/>
              <a:gd name="f29" fmla="val 1647651"/>
              <a:gd name="f30" fmla="val 1255483"/>
              <a:gd name="f31" fmla="val 1756375"/>
              <a:gd name="f32" fmla="val 1234998"/>
              <a:gd name="f33" fmla="val 1431771"/>
              <a:gd name="f34" fmla="val 1331609"/>
              <a:gd name="f35" fmla="val 922504"/>
              <a:gd name="f36" fmla="val 1719145"/>
              <a:gd name="f37" fmla="val 812633"/>
              <a:gd name="f38" fmla="val 2217373"/>
              <a:gd name="f39" fmla="val 891303"/>
              <a:gd name="f40" fmla="val 2693518"/>
              <a:gd name="f41" fmla="val 1016895"/>
              <a:gd name="f42" fmla="val 2787642"/>
              <a:gd name="f43" fmla="val 1344599"/>
              <a:gd name="f44" fmla="val 2783502"/>
              <a:gd name="f45" fmla="val 1606823"/>
              <a:gd name="f46" fmla="val 2771081"/>
              <a:gd name="f47" fmla="val 1743454"/>
              <a:gd name="f48" fmla="val 2679609"/>
              <a:gd name="f49" fmla="val 2064482"/>
              <a:gd name="f50" fmla="val 2456028"/>
              <a:gd name="f51" fmla="val 2225955"/>
              <a:gd name="f52" fmla="val 2192422"/>
              <a:gd name="f53" fmla="val 2399851"/>
              <a:gd name="f54" fmla="val 2004893"/>
              <a:gd name="f55" fmla="val 2209395"/>
              <a:gd name="f56" fmla="val 2026974"/>
              <a:gd name="f57" fmla="val 2018938"/>
              <a:gd name="f58" fmla="val 2072519"/>
              <a:gd name="f59" fmla="val 1810540"/>
              <a:gd name="f60" fmla="val 2086043"/>
              <a:gd name="f61" fmla="val 1754994"/>
              <a:gd name="f62" fmla="val 2135727"/>
              <a:gd name="f63" fmla="val 1554876"/>
              <a:gd name="f64" fmla="val 2195073"/>
              <a:gd name="f65" fmla="val 1382360"/>
              <a:gd name="f66" fmla="val 2084273"/>
              <a:gd name="f67" fmla="val 1259912"/>
              <a:gd name="f68" fmla="val 1915898"/>
              <a:gd name="f69" fmla="val 1219889"/>
              <a:gd name="f70" fmla="val 1750283"/>
              <a:gd name="f71" fmla="val 1186766"/>
              <a:gd name="f72" fmla="val 1626460"/>
              <a:gd name="f73" fmla="val 1331294"/>
              <a:gd name="f74" fmla="val 1589196"/>
              <a:gd name="f75" fmla="val 1434803"/>
              <a:gd name="f76" fmla="val 1499489"/>
              <a:gd name="f77" fmla="val 1732912"/>
              <a:gd name="f78" fmla="val 1614533"/>
              <a:gd name="f79" fmla="val 1824000"/>
              <a:gd name="f80" fmla="val 1574511"/>
              <a:gd name="f81" fmla="val 1939931"/>
              <a:gd name="f82" fmla="val 1332991"/>
              <a:gd name="f83" fmla="val 2671400"/>
              <a:gd name="f84" fmla="val 1220920"/>
              <a:gd name="f85" fmla="val 3468343"/>
              <a:gd name="f86" fmla="val 1339611"/>
              <a:gd name="f87" fmla="val 3487664"/>
              <a:gd name="f88" fmla="val 1434840"/>
              <a:gd name="f89" fmla="val 3497327"/>
              <a:gd name="f90" fmla="val 1730357"/>
              <a:gd name="f91" fmla="val 3129057"/>
              <a:gd name="f92" fmla="val 1887692"/>
              <a:gd name="f93" fmla="val 2422431"/>
              <a:gd name="f94" fmla="val 1985681"/>
              <a:gd name="f95" fmla="val 2531460"/>
              <a:gd name="f96" fmla="val 2093439"/>
              <a:gd name="f97" fmla="val 2747804"/>
              <a:gd name="f98" fmla="val 2336342"/>
              <a:gd name="f99" fmla="val 2720202"/>
              <a:gd name="f100" fmla="val 2693796"/>
              <a:gd name="f101" fmla="val 2666377"/>
              <a:gd name="f102" fmla="val 3092265"/>
              <a:gd name="f103" fmla="val 2401394"/>
              <a:gd name="f104" fmla="val 3176454"/>
              <a:gd name="f105" fmla="val 1627140"/>
              <a:gd name="f106" fmla="val 3254038"/>
              <a:gd name="f107" fmla="val 999456"/>
              <a:gd name="f108" fmla="val 2816023"/>
              <a:gd name="f109" fmla="val 430731"/>
              <a:gd name="f110" fmla="val 436907"/>
              <a:gd name="f111" fmla="val 3523533"/>
              <a:gd name="f112" fmla="val 3764830"/>
              <a:gd name="f113" fmla="val 195610"/>
              <a:gd name="f114" fmla="val 3523093"/>
              <a:gd name="f115" fmla="val 3764390"/>
              <a:gd name="f116" fmla="+- 0 0 -90"/>
              <a:gd name="f117" fmla="*/ f3 1 3960440"/>
              <a:gd name="f118" fmla="*/ f4 1 3960000"/>
              <a:gd name="f119" fmla="val f5"/>
              <a:gd name="f120" fmla="val f6"/>
              <a:gd name="f121" fmla="val f7"/>
              <a:gd name="f122" fmla="*/ f116 f0 1"/>
              <a:gd name="f123" fmla="+- f121 0 f119"/>
              <a:gd name="f124" fmla="+- f120 0 f119"/>
              <a:gd name="f125" fmla="*/ f122 1 f2"/>
              <a:gd name="f126" fmla="*/ f124 1 3960440"/>
              <a:gd name="f127" fmla="*/ f123 1 3960000"/>
              <a:gd name="f128" fmla="*/ 1979373 f124 1"/>
              <a:gd name="f129" fmla="*/ 472350 f123 1"/>
              <a:gd name="f130" fmla="*/ 813783 f124 1"/>
              <a:gd name="f131" fmla="*/ 1434034 f123 1"/>
              <a:gd name="f132" fmla="*/ 2217373 f124 1"/>
              <a:gd name="f133" fmla="*/ 1339611 f124 1"/>
              <a:gd name="f134" fmla="*/ 3487664 f123 1"/>
              <a:gd name="f135" fmla="*/ 436907 f124 1"/>
              <a:gd name="f136" fmla="*/ 0 f123 1"/>
              <a:gd name="f137" fmla="*/ 3523533 f124 1"/>
              <a:gd name="f138" fmla="*/ 3960440 f124 1"/>
              <a:gd name="f139" fmla="*/ 436907 f123 1"/>
              <a:gd name="f140" fmla="*/ 3523093 f123 1"/>
              <a:gd name="f141" fmla="*/ 3960000 f123 1"/>
              <a:gd name="f142" fmla="*/ 0 f124 1"/>
              <a:gd name="f143" fmla="*/ 1119009 f124 1"/>
              <a:gd name="f144" fmla="*/ 2222584 f123 1"/>
              <a:gd name="f145" fmla="*/ 1234998 f124 1"/>
              <a:gd name="f146" fmla="*/ 1431771 f123 1"/>
              <a:gd name="f147" fmla="*/ 1915898 f124 1"/>
              <a:gd name="f148" fmla="*/ 1219889 f123 1"/>
              <a:gd name="f149" fmla="*/ 1589196 f124 1"/>
              <a:gd name="f150" fmla="*/ 1434803 f123 1"/>
              <a:gd name="f151" fmla="*/ 1574511 f124 1"/>
              <a:gd name="f152" fmla="*/ 1939931 f123 1"/>
              <a:gd name="f153" fmla="*/ 2135727 f124 1"/>
              <a:gd name="f154" fmla="*/ 1554876 f123 1"/>
              <a:gd name="f155" fmla="*/ 891303 f123 1"/>
              <a:gd name="f156" fmla="*/ 2783502 f124 1"/>
              <a:gd name="f157" fmla="*/ 1606823 f123 1"/>
              <a:gd name="f158" fmla="*/ 2456028 f124 1"/>
              <a:gd name="f159" fmla="*/ 2225955 f123 1"/>
              <a:gd name="f160" fmla="*/ 2026974 f124 1"/>
              <a:gd name="f161" fmla="*/ 2018938 f123 1"/>
              <a:gd name="f162" fmla="*/ 1887692 f124 1"/>
              <a:gd name="f163" fmla="*/ 2422431 f123 1"/>
              <a:gd name="f164" fmla="*/ 2336342 f124 1"/>
              <a:gd name="f165" fmla="*/ 2720202 f123 1"/>
              <a:gd name="f166" fmla="*/ 3176454 f124 1"/>
              <a:gd name="f167" fmla="*/ 1627140 f123 1"/>
              <a:gd name="f168" fmla="*/ 1328015 f124 1"/>
              <a:gd name="f169" fmla="*/ 1812920 f123 1"/>
              <a:gd name="f170" fmla="+- f125 0 f1"/>
              <a:gd name="f171" fmla="*/ f128 1 3960440"/>
              <a:gd name="f172" fmla="*/ f129 1 3960000"/>
              <a:gd name="f173" fmla="*/ f130 1 3960440"/>
              <a:gd name="f174" fmla="*/ f131 1 3960000"/>
              <a:gd name="f175" fmla="*/ f132 1 3960440"/>
              <a:gd name="f176" fmla="*/ f133 1 3960440"/>
              <a:gd name="f177" fmla="*/ f134 1 3960000"/>
              <a:gd name="f178" fmla="*/ f135 1 3960440"/>
              <a:gd name="f179" fmla="*/ f136 1 3960000"/>
              <a:gd name="f180" fmla="*/ f137 1 3960440"/>
              <a:gd name="f181" fmla="*/ f138 1 3960440"/>
              <a:gd name="f182" fmla="*/ f139 1 3960000"/>
              <a:gd name="f183" fmla="*/ f140 1 3960000"/>
              <a:gd name="f184" fmla="*/ f141 1 3960000"/>
              <a:gd name="f185" fmla="*/ f142 1 3960440"/>
              <a:gd name="f186" fmla="*/ f143 1 3960440"/>
              <a:gd name="f187" fmla="*/ f144 1 3960000"/>
              <a:gd name="f188" fmla="*/ f145 1 3960440"/>
              <a:gd name="f189" fmla="*/ f146 1 3960000"/>
              <a:gd name="f190" fmla="*/ f147 1 3960440"/>
              <a:gd name="f191" fmla="*/ f148 1 3960000"/>
              <a:gd name="f192" fmla="*/ f149 1 3960440"/>
              <a:gd name="f193" fmla="*/ f150 1 3960000"/>
              <a:gd name="f194" fmla="*/ f151 1 3960440"/>
              <a:gd name="f195" fmla="*/ f152 1 3960000"/>
              <a:gd name="f196" fmla="*/ f153 1 3960440"/>
              <a:gd name="f197" fmla="*/ f154 1 3960000"/>
              <a:gd name="f198" fmla="*/ f155 1 3960000"/>
              <a:gd name="f199" fmla="*/ f156 1 3960440"/>
              <a:gd name="f200" fmla="*/ f157 1 3960000"/>
              <a:gd name="f201" fmla="*/ f158 1 3960440"/>
              <a:gd name="f202" fmla="*/ f159 1 3960000"/>
              <a:gd name="f203" fmla="*/ f160 1 3960440"/>
              <a:gd name="f204" fmla="*/ f161 1 3960000"/>
              <a:gd name="f205" fmla="*/ f162 1 3960440"/>
              <a:gd name="f206" fmla="*/ f163 1 3960000"/>
              <a:gd name="f207" fmla="*/ f164 1 3960440"/>
              <a:gd name="f208" fmla="*/ f165 1 3960000"/>
              <a:gd name="f209" fmla="*/ f166 1 3960440"/>
              <a:gd name="f210" fmla="*/ f167 1 3960000"/>
              <a:gd name="f211" fmla="*/ f168 1 3960440"/>
              <a:gd name="f212" fmla="*/ f169 1 3960000"/>
              <a:gd name="f213" fmla="*/ f119 1 f126"/>
              <a:gd name="f214" fmla="*/ f120 1 f126"/>
              <a:gd name="f215" fmla="*/ f119 1 f127"/>
              <a:gd name="f216" fmla="*/ f121 1 f127"/>
              <a:gd name="f217" fmla="*/ f171 1 f126"/>
              <a:gd name="f218" fmla="*/ f172 1 f127"/>
              <a:gd name="f219" fmla="*/ f173 1 f126"/>
              <a:gd name="f220" fmla="*/ f174 1 f127"/>
              <a:gd name="f221" fmla="*/ f186 1 f126"/>
              <a:gd name="f222" fmla="*/ f187 1 f127"/>
              <a:gd name="f223" fmla="*/ f211 1 f126"/>
              <a:gd name="f224" fmla="*/ f212 1 f127"/>
              <a:gd name="f225" fmla="*/ f188 1 f126"/>
              <a:gd name="f226" fmla="*/ f189 1 f127"/>
              <a:gd name="f227" fmla="*/ f175 1 f126"/>
              <a:gd name="f228" fmla="*/ f198 1 f127"/>
              <a:gd name="f229" fmla="*/ f199 1 f126"/>
              <a:gd name="f230" fmla="*/ f200 1 f127"/>
              <a:gd name="f231" fmla="*/ f201 1 f126"/>
              <a:gd name="f232" fmla="*/ f202 1 f127"/>
              <a:gd name="f233" fmla="*/ f203 1 f126"/>
              <a:gd name="f234" fmla="*/ f204 1 f127"/>
              <a:gd name="f235" fmla="*/ f196 1 f126"/>
              <a:gd name="f236" fmla="*/ f197 1 f127"/>
              <a:gd name="f237" fmla="*/ f190 1 f126"/>
              <a:gd name="f238" fmla="*/ f191 1 f127"/>
              <a:gd name="f239" fmla="*/ f192 1 f126"/>
              <a:gd name="f240" fmla="*/ f193 1 f127"/>
              <a:gd name="f241" fmla="*/ f194 1 f126"/>
              <a:gd name="f242" fmla="*/ f195 1 f127"/>
              <a:gd name="f243" fmla="*/ f176 1 f126"/>
              <a:gd name="f244" fmla="*/ f177 1 f127"/>
              <a:gd name="f245" fmla="*/ f205 1 f126"/>
              <a:gd name="f246" fmla="*/ f206 1 f127"/>
              <a:gd name="f247" fmla="*/ f207 1 f126"/>
              <a:gd name="f248" fmla="*/ f208 1 f127"/>
              <a:gd name="f249" fmla="*/ f209 1 f126"/>
              <a:gd name="f250" fmla="*/ f210 1 f127"/>
              <a:gd name="f251" fmla="*/ f178 1 f126"/>
              <a:gd name="f252" fmla="*/ f179 1 f127"/>
              <a:gd name="f253" fmla="*/ f180 1 f126"/>
              <a:gd name="f254" fmla="*/ f181 1 f126"/>
              <a:gd name="f255" fmla="*/ f182 1 f127"/>
              <a:gd name="f256" fmla="*/ f183 1 f127"/>
              <a:gd name="f257" fmla="*/ f184 1 f127"/>
              <a:gd name="f258" fmla="*/ f185 1 f126"/>
              <a:gd name="f259" fmla="*/ f213 f117 1"/>
              <a:gd name="f260" fmla="*/ f214 f117 1"/>
              <a:gd name="f261" fmla="*/ f216 f118 1"/>
              <a:gd name="f262" fmla="*/ f215 f118 1"/>
              <a:gd name="f263" fmla="*/ f217 f117 1"/>
              <a:gd name="f264" fmla="*/ f218 f118 1"/>
              <a:gd name="f265" fmla="*/ f219 f117 1"/>
              <a:gd name="f266" fmla="*/ f220 f118 1"/>
              <a:gd name="f267" fmla="*/ f221 f117 1"/>
              <a:gd name="f268" fmla="*/ f222 f118 1"/>
              <a:gd name="f269" fmla="*/ f223 f117 1"/>
              <a:gd name="f270" fmla="*/ f224 f118 1"/>
              <a:gd name="f271" fmla="*/ f225 f117 1"/>
              <a:gd name="f272" fmla="*/ f226 f118 1"/>
              <a:gd name="f273" fmla="*/ f227 f117 1"/>
              <a:gd name="f274" fmla="*/ f228 f118 1"/>
              <a:gd name="f275" fmla="*/ f229 f117 1"/>
              <a:gd name="f276" fmla="*/ f230 f118 1"/>
              <a:gd name="f277" fmla="*/ f231 f117 1"/>
              <a:gd name="f278" fmla="*/ f232 f118 1"/>
              <a:gd name="f279" fmla="*/ f233 f117 1"/>
              <a:gd name="f280" fmla="*/ f234 f118 1"/>
              <a:gd name="f281" fmla="*/ f235 f117 1"/>
              <a:gd name="f282" fmla="*/ f236 f118 1"/>
              <a:gd name="f283" fmla="*/ f237 f117 1"/>
              <a:gd name="f284" fmla="*/ f238 f118 1"/>
              <a:gd name="f285" fmla="*/ f239 f117 1"/>
              <a:gd name="f286" fmla="*/ f240 f118 1"/>
              <a:gd name="f287" fmla="*/ f241 f117 1"/>
              <a:gd name="f288" fmla="*/ f242 f118 1"/>
              <a:gd name="f289" fmla="*/ f243 f117 1"/>
              <a:gd name="f290" fmla="*/ f244 f118 1"/>
              <a:gd name="f291" fmla="*/ f245 f117 1"/>
              <a:gd name="f292" fmla="*/ f246 f118 1"/>
              <a:gd name="f293" fmla="*/ f247 f117 1"/>
              <a:gd name="f294" fmla="*/ f248 f118 1"/>
              <a:gd name="f295" fmla="*/ f249 f117 1"/>
              <a:gd name="f296" fmla="*/ f250 f118 1"/>
              <a:gd name="f297" fmla="*/ f251 f117 1"/>
              <a:gd name="f298" fmla="*/ f252 f118 1"/>
              <a:gd name="f299" fmla="*/ f253 f117 1"/>
              <a:gd name="f300" fmla="*/ f254 f117 1"/>
              <a:gd name="f301" fmla="*/ f255 f118 1"/>
              <a:gd name="f302" fmla="*/ f256 f118 1"/>
              <a:gd name="f303" fmla="*/ f257 f118 1"/>
              <a:gd name="f304" fmla="*/ f258 f117 1"/>
            </a:gdLst>
            <a:ahLst/>
            <a:cxnLst>
              <a:cxn ang="3cd4">
                <a:pos x="hc" y="t"/>
              </a:cxn>
              <a:cxn ang="0">
                <a:pos x="r" y="vc"/>
              </a:cxn>
              <a:cxn ang="cd4">
                <a:pos x="hc" y="b"/>
              </a:cxn>
              <a:cxn ang="cd2">
                <a:pos x="l" y="vc"/>
              </a:cxn>
              <a:cxn ang="f170">
                <a:pos x="f263" y="f264"/>
              </a:cxn>
              <a:cxn ang="f170">
                <a:pos x="f265" y="f266"/>
              </a:cxn>
              <a:cxn ang="f170">
                <a:pos x="f267" y="f268"/>
              </a:cxn>
              <a:cxn ang="f170">
                <a:pos x="f269" y="f270"/>
              </a:cxn>
              <a:cxn ang="f170">
                <a:pos x="f271" y="f272"/>
              </a:cxn>
              <a:cxn ang="f170">
                <a:pos x="f273" y="f274"/>
              </a:cxn>
              <a:cxn ang="f170">
                <a:pos x="f275" y="f276"/>
              </a:cxn>
              <a:cxn ang="f170">
                <a:pos x="f277" y="f278"/>
              </a:cxn>
              <a:cxn ang="f170">
                <a:pos x="f279" y="f280"/>
              </a:cxn>
              <a:cxn ang="f170">
                <a:pos x="f281" y="f282"/>
              </a:cxn>
              <a:cxn ang="f170">
                <a:pos x="f283" y="f284"/>
              </a:cxn>
              <a:cxn ang="f170">
                <a:pos x="f285" y="f286"/>
              </a:cxn>
              <a:cxn ang="f170">
                <a:pos x="f287" y="f288"/>
              </a:cxn>
              <a:cxn ang="f170">
                <a:pos x="f289" y="f290"/>
              </a:cxn>
              <a:cxn ang="f170">
                <a:pos x="f291" y="f292"/>
              </a:cxn>
              <a:cxn ang="f170">
                <a:pos x="f293" y="f294"/>
              </a:cxn>
              <a:cxn ang="f170">
                <a:pos x="f295" y="f296"/>
              </a:cxn>
              <a:cxn ang="f170">
                <a:pos x="f263" y="f264"/>
              </a:cxn>
              <a:cxn ang="f170">
                <a:pos x="f297" y="f298"/>
              </a:cxn>
              <a:cxn ang="f170">
                <a:pos x="f299" y="f298"/>
              </a:cxn>
              <a:cxn ang="f170">
                <a:pos x="f300" y="f301"/>
              </a:cxn>
              <a:cxn ang="f170">
                <a:pos x="f300" y="f302"/>
              </a:cxn>
              <a:cxn ang="f170">
                <a:pos x="f299" y="f303"/>
              </a:cxn>
              <a:cxn ang="f170">
                <a:pos x="f297" y="f303"/>
              </a:cxn>
              <a:cxn ang="f170">
                <a:pos x="f304" y="f302"/>
              </a:cxn>
              <a:cxn ang="f170">
                <a:pos x="f304" y="f301"/>
              </a:cxn>
              <a:cxn ang="f170">
                <a:pos x="f297" y="f298"/>
              </a:cxn>
            </a:cxnLst>
            <a:rect l="f259" t="f262" r="f260" b="f261"/>
            <a:pathLst>
              <a:path w="3960440" h="3960000">
                <a:moveTo>
                  <a:pt x="f8" y="f9"/>
                </a:moveTo>
                <a:cubicBezTo>
                  <a:pt x="f10" y="f11"/>
                  <a:pt x="f12" y="f13"/>
                  <a:pt x="f14" y="f15"/>
                </a:cubicBezTo>
                <a:cubicBezTo>
                  <a:pt x="f16" y="f17"/>
                  <a:pt x="f18" y="f19"/>
                  <a:pt x="f20" y="f21"/>
                </a:cubicBezTo>
                <a:cubicBezTo>
                  <a:pt x="f22" y="f23"/>
                  <a:pt x="f24" y="f25"/>
                  <a:pt x="f26" y="f27"/>
                </a:cubicBezTo>
                <a:cubicBezTo>
                  <a:pt x="f28" y="f29"/>
                  <a:pt x="f30" y="f31"/>
                  <a:pt x="f32" y="f33"/>
                </a:cubicBezTo>
                <a:cubicBezTo>
                  <a:pt x="f34" y="f35"/>
                  <a:pt x="f36" y="f37"/>
                  <a:pt x="f38" y="f39"/>
                </a:cubicBezTo>
                <a:cubicBezTo>
                  <a:pt x="f40" y="f41"/>
                  <a:pt x="f42" y="f43"/>
                  <a:pt x="f44" y="f45"/>
                </a:cubicBezTo>
                <a:cubicBezTo>
                  <a:pt x="f46" y="f47"/>
                  <a:pt x="f48" y="f49"/>
                  <a:pt x="f50" y="f51"/>
                </a:cubicBezTo>
                <a:cubicBezTo>
                  <a:pt x="f52" y="f53"/>
                  <a:pt x="f54" y="f55"/>
                  <a:pt x="f56" y="f57"/>
                </a:cubicBezTo>
                <a:cubicBezTo>
                  <a:pt x="f58" y="f59"/>
                  <a:pt x="f60" y="f61"/>
                  <a:pt x="f62" y="f63"/>
                </a:cubicBezTo>
                <a:cubicBezTo>
                  <a:pt x="f64" y="f65"/>
                  <a:pt x="f66" y="f67"/>
                  <a:pt x="f68" y="f69"/>
                </a:cubicBezTo>
                <a:cubicBezTo>
                  <a:pt x="f70" y="f71"/>
                  <a:pt x="f72" y="f73"/>
                  <a:pt x="f74" y="f75"/>
                </a:cubicBezTo>
                <a:cubicBezTo>
                  <a:pt x="f76" y="f77"/>
                  <a:pt x="f78" y="f79"/>
                  <a:pt x="f80" y="f81"/>
                </a:cubicBezTo>
                <a:cubicBezTo>
                  <a:pt x="f82" y="f83"/>
                  <a:pt x="f84" y="f85"/>
                  <a:pt x="f86" y="f87"/>
                </a:cubicBezTo>
                <a:cubicBezTo>
                  <a:pt x="f88" y="f89"/>
                  <a:pt x="f90" y="f91"/>
                  <a:pt x="f92" y="f93"/>
                </a:cubicBezTo>
                <a:cubicBezTo>
                  <a:pt x="f94" y="f95"/>
                  <a:pt x="f96" y="f97"/>
                  <a:pt x="f98" y="f99"/>
                </a:cubicBezTo>
                <a:cubicBezTo>
                  <a:pt x="f100" y="f101"/>
                  <a:pt x="f102" y="f103"/>
                  <a:pt x="f104" y="f105"/>
                </a:cubicBezTo>
                <a:cubicBezTo>
                  <a:pt x="f106" y="f107"/>
                  <a:pt x="f108" y="f109"/>
                  <a:pt x="f8" y="f9"/>
                </a:cubicBezTo>
                <a:close/>
                <a:moveTo>
                  <a:pt x="f110" y="f5"/>
                </a:moveTo>
                <a:lnTo>
                  <a:pt x="f111" y="f5"/>
                </a:lnTo>
                <a:cubicBezTo>
                  <a:pt x="f112" y="f5"/>
                  <a:pt x="f6" y="f113"/>
                  <a:pt x="f6" y="f110"/>
                </a:cubicBezTo>
                <a:lnTo>
                  <a:pt x="f6" y="f114"/>
                </a:lnTo>
                <a:cubicBezTo>
                  <a:pt x="f6" y="f115"/>
                  <a:pt x="f112" y="f7"/>
                  <a:pt x="f111" y="f7"/>
                </a:cubicBezTo>
                <a:lnTo>
                  <a:pt x="f110" y="f7"/>
                </a:lnTo>
                <a:cubicBezTo>
                  <a:pt x="f113" y="f7"/>
                  <a:pt x="f5" y="f115"/>
                  <a:pt x="f5" y="f114"/>
                </a:cubicBezTo>
                <a:lnTo>
                  <a:pt x="f5" y="f110"/>
                </a:lnTo>
                <a:cubicBezTo>
                  <a:pt x="f5" y="f113"/>
                  <a:pt x="f113" y="f5"/>
                  <a:pt x="f110" y="f5"/>
                </a:cubicBezTo>
                <a:close/>
              </a:path>
            </a:pathLst>
          </a:custGeom>
          <a:solidFill>
            <a:srgbClr val="3282BE"/>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400" b="0" i="0" u="none" strike="noStrike" kern="1200" cap="none" spc="0" baseline="0">
              <a:solidFill>
                <a:srgbClr val="232323"/>
              </a:solidFill>
              <a:uFillTx/>
              <a:latin typeface="Arial"/>
              <a:ea typeface="굴림" pitchFamily="34"/>
            </a:endParaRPr>
          </a:p>
        </p:txBody>
      </p:sp>
      <p:sp>
        <p:nvSpPr>
          <p:cNvPr id="11" name="Rounded Rectangle 8">
            <a:extLst>
              <a:ext uri="{FF2B5EF4-FFF2-40B4-BE49-F238E27FC236}">
                <a16:creationId xmlns:a16="http://schemas.microsoft.com/office/drawing/2014/main" id="{B06B222B-5DCE-547E-3CCC-ABA419B496F1}"/>
              </a:ext>
            </a:extLst>
          </p:cNvPr>
          <p:cNvSpPr/>
          <p:nvPr/>
        </p:nvSpPr>
        <p:spPr>
          <a:xfrm>
            <a:off x="4171831" y="5441795"/>
            <a:ext cx="573145" cy="610782"/>
          </a:xfrm>
          <a:custGeom>
            <a:avLst/>
            <a:gdLst>
              <a:gd name="f0" fmla="val 10800000"/>
              <a:gd name="f1" fmla="val 5400000"/>
              <a:gd name="f2" fmla="val 180"/>
              <a:gd name="f3" fmla="val w"/>
              <a:gd name="f4" fmla="val h"/>
              <a:gd name="f5" fmla="val 0"/>
              <a:gd name="f6" fmla="val 3888432"/>
              <a:gd name="f7" fmla="val 3960440"/>
              <a:gd name="f8" fmla="val 554477"/>
              <a:gd name="f9" fmla="val 1512168"/>
              <a:gd name="f10" fmla="val 3312368"/>
              <a:gd name="f11" fmla="val 1201638"/>
              <a:gd name="f12" fmla="val 2840340"/>
              <a:gd name="f13" fmla="val 1479943"/>
              <a:gd name="f14" fmla="val 2293254"/>
              <a:gd name="f15" fmla="val 1484797"/>
              <a:gd name="f16" fmla="val 2254084"/>
              <a:gd name="f17" fmla="val 1780470"/>
              <a:gd name="f18" fmla="val 2136833"/>
              <a:gd name="f19" fmla="val 1785510"/>
              <a:gd name="f20" fmla="val 1510185"/>
              <a:gd name="f21" fmla="val 1489672"/>
              <a:gd name="f22" fmla="val 3310385"/>
              <a:gd name="f23" fmla="val 2140283"/>
              <a:gd name="f24" fmla="val 2925445"/>
              <a:gd name="f25" fmla="val 2133383"/>
              <a:gd name="f26" fmla="val 2560917"/>
              <a:gd name="f27" fmla="val 2147184"/>
              <a:gd name="f28" fmla="val 2155564"/>
              <a:gd name="f29" fmla="val 2187272"/>
              <a:gd name="f30" fmla="val 1842063"/>
              <a:gd name="f31" fmla="val 2668986"/>
              <a:gd name="f32" fmla="val 1938990"/>
              <a:gd name="f33" fmla="val 2673919"/>
              <a:gd name="f34" fmla="val 2138897"/>
              <a:gd name="f35" fmla="val 2679688"/>
              <a:gd name="f36" fmla="val 3312366"/>
              <a:gd name="f37" fmla="val 3326849"/>
              <a:gd name="f38" fmla="val 3329155"/>
              <a:gd name="f39" fmla="val 2917782"/>
              <a:gd name="f40" fmla="val 3331462"/>
              <a:gd name="f41" fmla="val 2523197"/>
              <a:gd name="f42" fmla="val 3333768"/>
              <a:gd name="f43" fmla="val 2128613"/>
              <a:gd name="f44" fmla="val 3339026"/>
              <a:gd name="f45" fmla="val 1942962"/>
              <a:gd name="f46" fmla="val 3184753"/>
              <a:gd name="f47" fmla="val 1475890"/>
              <a:gd name="f48" fmla="val 878058"/>
              <a:gd name="f49" fmla="val 648072"/>
              <a:gd name="f50" fmla="val 699349"/>
              <a:gd name="f51" fmla="val 792944"/>
              <a:gd name="f52" fmla="val 971653"/>
              <a:gd name="f53" fmla="val 1150362"/>
              <a:gd name="f54" fmla="val 1295234"/>
              <a:gd name="f55" fmla="val 1056767"/>
              <a:gd name="f56" fmla="val 1201639"/>
              <a:gd name="f57" fmla="val 333511"/>
              <a:gd name="f58" fmla="val 3554921"/>
              <a:gd name="f59" fmla="val 3739114"/>
              <a:gd name="f60" fmla="val 149318"/>
              <a:gd name="f61" fmla="val 3626929"/>
              <a:gd name="f62" fmla="val 3811122"/>
              <a:gd name="f63" fmla="+- 0 0 -90"/>
              <a:gd name="f64" fmla="*/ f3 1 3888432"/>
              <a:gd name="f65" fmla="*/ f4 1 3960440"/>
              <a:gd name="f66" fmla="val f5"/>
              <a:gd name="f67" fmla="val f6"/>
              <a:gd name="f68" fmla="val f7"/>
              <a:gd name="f69" fmla="*/ f63 f0 1"/>
              <a:gd name="f70" fmla="+- f68 0 f66"/>
              <a:gd name="f71" fmla="+- f67 0 f66"/>
              <a:gd name="f72" fmla="*/ f69 1 f2"/>
              <a:gd name="f73" fmla="*/ f71 1 3888432"/>
              <a:gd name="f74" fmla="*/ f70 1 3960440"/>
              <a:gd name="f75" fmla="*/ 554477 f71 1"/>
              <a:gd name="f76" fmla="*/ 1512168 f70 1"/>
              <a:gd name="f77" fmla="*/ 3312368 f70 1"/>
              <a:gd name="f78" fmla="*/ 1201638 f71 1"/>
              <a:gd name="f79" fmla="*/ 2136833 f71 1"/>
              <a:gd name="f80" fmla="*/ 1785510 f70 1"/>
              <a:gd name="f81" fmla="*/ 1510185 f70 1"/>
              <a:gd name="f82" fmla="*/ 1489672 f71 1"/>
              <a:gd name="f83" fmla="*/ 3310385 f70 1"/>
              <a:gd name="f84" fmla="*/ 2673919 f71 1"/>
              <a:gd name="f85" fmla="*/ 2138897 f70 1"/>
              <a:gd name="f86" fmla="*/ 2679688 f71 1"/>
              <a:gd name="f87" fmla="*/ 3312366 f70 1"/>
              <a:gd name="f88" fmla="*/ 3326849 f71 1"/>
              <a:gd name="f89" fmla="*/ 3333768 f71 1"/>
              <a:gd name="f90" fmla="*/ 2128613 f70 1"/>
              <a:gd name="f91" fmla="*/ 2840340 f71 1"/>
              <a:gd name="f92" fmla="*/ 1479943 f70 1"/>
              <a:gd name="f93" fmla="*/ 878058 f71 1"/>
              <a:gd name="f94" fmla="*/ 648072 f70 1"/>
              <a:gd name="f95" fmla="*/ 971653 f70 1"/>
              <a:gd name="f96" fmla="*/ 1295234 f70 1"/>
              <a:gd name="f97" fmla="*/ 1201639 f71 1"/>
              <a:gd name="f98" fmla="*/ 333511 f71 1"/>
              <a:gd name="f99" fmla="*/ 0 f70 1"/>
              <a:gd name="f100" fmla="*/ 3554921 f71 1"/>
              <a:gd name="f101" fmla="*/ 3888432 f71 1"/>
              <a:gd name="f102" fmla="*/ 333511 f70 1"/>
              <a:gd name="f103" fmla="*/ 3626929 f70 1"/>
              <a:gd name="f104" fmla="*/ 3960440 f70 1"/>
              <a:gd name="f105" fmla="*/ 0 f71 1"/>
              <a:gd name="f106" fmla="*/ 2147184 f71 1"/>
              <a:gd name="f107" fmla="*/ 2155564 f70 1"/>
              <a:gd name="f108" fmla="+- f72 0 f1"/>
              <a:gd name="f109" fmla="*/ f75 1 3888432"/>
              <a:gd name="f110" fmla="*/ f76 1 3960440"/>
              <a:gd name="f111" fmla="*/ f77 1 3960440"/>
              <a:gd name="f112" fmla="*/ f78 1 3888432"/>
              <a:gd name="f113" fmla="*/ f79 1 3888432"/>
              <a:gd name="f114" fmla="*/ f80 1 3960440"/>
              <a:gd name="f115" fmla="*/ f81 1 3960440"/>
              <a:gd name="f116" fmla="*/ f82 1 3888432"/>
              <a:gd name="f117" fmla="*/ f83 1 3960440"/>
              <a:gd name="f118" fmla="*/ f84 1 3888432"/>
              <a:gd name="f119" fmla="*/ f85 1 3960440"/>
              <a:gd name="f120" fmla="*/ f86 1 3888432"/>
              <a:gd name="f121" fmla="*/ f87 1 3960440"/>
              <a:gd name="f122" fmla="*/ f88 1 3888432"/>
              <a:gd name="f123" fmla="*/ f89 1 3888432"/>
              <a:gd name="f124" fmla="*/ f90 1 3960440"/>
              <a:gd name="f125" fmla="*/ f91 1 3888432"/>
              <a:gd name="f126" fmla="*/ f92 1 3960440"/>
              <a:gd name="f127" fmla="*/ f93 1 3888432"/>
              <a:gd name="f128" fmla="*/ f94 1 3960440"/>
              <a:gd name="f129" fmla="*/ f95 1 3960440"/>
              <a:gd name="f130" fmla="*/ f96 1 3960440"/>
              <a:gd name="f131" fmla="*/ f97 1 3888432"/>
              <a:gd name="f132" fmla="*/ f98 1 3888432"/>
              <a:gd name="f133" fmla="*/ f99 1 3960440"/>
              <a:gd name="f134" fmla="*/ f100 1 3888432"/>
              <a:gd name="f135" fmla="*/ f101 1 3888432"/>
              <a:gd name="f136" fmla="*/ f102 1 3960440"/>
              <a:gd name="f137" fmla="*/ f103 1 3960440"/>
              <a:gd name="f138" fmla="*/ f104 1 3960440"/>
              <a:gd name="f139" fmla="*/ f105 1 3888432"/>
              <a:gd name="f140" fmla="*/ f106 1 3888432"/>
              <a:gd name="f141" fmla="*/ f107 1 3960440"/>
              <a:gd name="f142" fmla="*/ f66 1 f73"/>
              <a:gd name="f143" fmla="*/ f67 1 f73"/>
              <a:gd name="f144" fmla="*/ f66 1 f74"/>
              <a:gd name="f145" fmla="*/ f68 1 f74"/>
              <a:gd name="f146" fmla="*/ f109 1 f73"/>
              <a:gd name="f147" fmla="*/ f110 1 f74"/>
              <a:gd name="f148" fmla="*/ f111 1 f74"/>
              <a:gd name="f149" fmla="*/ f112 1 f73"/>
              <a:gd name="f150" fmla="*/ f125 1 f73"/>
              <a:gd name="f151" fmla="*/ f126 1 f74"/>
              <a:gd name="f152" fmla="*/ f113 1 f73"/>
              <a:gd name="f153" fmla="*/ f114 1 f74"/>
              <a:gd name="f154" fmla="*/ f115 1 f74"/>
              <a:gd name="f155" fmla="*/ f116 1 f73"/>
              <a:gd name="f156" fmla="*/ f117 1 f74"/>
              <a:gd name="f157" fmla="*/ f140 1 f73"/>
              <a:gd name="f158" fmla="*/ f141 1 f74"/>
              <a:gd name="f159" fmla="*/ f118 1 f73"/>
              <a:gd name="f160" fmla="*/ f119 1 f74"/>
              <a:gd name="f161" fmla="*/ f120 1 f73"/>
              <a:gd name="f162" fmla="*/ f121 1 f74"/>
              <a:gd name="f163" fmla="*/ f122 1 f73"/>
              <a:gd name="f164" fmla="*/ f123 1 f73"/>
              <a:gd name="f165" fmla="*/ f124 1 f74"/>
              <a:gd name="f166" fmla="*/ f127 1 f73"/>
              <a:gd name="f167" fmla="*/ f128 1 f74"/>
              <a:gd name="f168" fmla="*/ f129 1 f74"/>
              <a:gd name="f169" fmla="*/ f130 1 f74"/>
              <a:gd name="f170" fmla="*/ f131 1 f73"/>
              <a:gd name="f171" fmla="*/ f132 1 f73"/>
              <a:gd name="f172" fmla="*/ f133 1 f74"/>
              <a:gd name="f173" fmla="*/ f134 1 f73"/>
              <a:gd name="f174" fmla="*/ f135 1 f73"/>
              <a:gd name="f175" fmla="*/ f136 1 f74"/>
              <a:gd name="f176" fmla="*/ f137 1 f74"/>
              <a:gd name="f177" fmla="*/ f138 1 f74"/>
              <a:gd name="f178" fmla="*/ f139 1 f73"/>
              <a:gd name="f179" fmla="*/ f142 f64 1"/>
              <a:gd name="f180" fmla="*/ f143 f64 1"/>
              <a:gd name="f181" fmla="*/ f145 f65 1"/>
              <a:gd name="f182" fmla="*/ f144 f65 1"/>
              <a:gd name="f183" fmla="*/ f146 f64 1"/>
              <a:gd name="f184" fmla="*/ f147 f65 1"/>
              <a:gd name="f185" fmla="*/ f148 f65 1"/>
              <a:gd name="f186" fmla="*/ f149 f64 1"/>
              <a:gd name="f187" fmla="*/ f150 f64 1"/>
              <a:gd name="f188" fmla="*/ f151 f65 1"/>
              <a:gd name="f189" fmla="*/ f152 f64 1"/>
              <a:gd name="f190" fmla="*/ f153 f65 1"/>
              <a:gd name="f191" fmla="*/ f154 f65 1"/>
              <a:gd name="f192" fmla="*/ f155 f64 1"/>
              <a:gd name="f193" fmla="*/ f156 f65 1"/>
              <a:gd name="f194" fmla="*/ f157 f64 1"/>
              <a:gd name="f195" fmla="*/ f158 f65 1"/>
              <a:gd name="f196" fmla="*/ f159 f64 1"/>
              <a:gd name="f197" fmla="*/ f160 f65 1"/>
              <a:gd name="f198" fmla="*/ f161 f64 1"/>
              <a:gd name="f199" fmla="*/ f162 f65 1"/>
              <a:gd name="f200" fmla="*/ f163 f64 1"/>
              <a:gd name="f201" fmla="*/ f164 f64 1"/>
              <a:gd name="f202" fmla="*/ f165 f65 1"/>
              <a:gd name="f203" fmla="*/ f166 f64 1"/>
              <a:gd name="f204" fmla="*/ f167 f65 1"/>
              <a:gd name="f205" fmla="*/ f168 f65 1"/>
              <a:gd name="f206" fmla="*/ f169 f65 1"/>
              <a:gd name="f207" fmla="*/ f170 f64 1"/>
              <a:gd name="f208" fmla="*/ f171 f64 1"/>
              <a:gd name="f209" fmla="*/ f172 f65 1"/>
              <a:gd name="f210" fmla="*/ f173 f64 1"/>
              <a:gd name="f211" fmla="*/ f174 f64 1"/>
              <a:gd name="f212" fmla="*/ f175 f65 1"/>
              <a:gd name="f213" fmla="*/ f176 f65 1"/>
              <a:gd name="f214" fmla="*/ f177 f65 1"/>
              <a:gd name="f215" fmla="*/ f178 f64 1"/>
            </a:gdLst>
            <a:ahLst/>
            <a:cxnLst>
              <a:cxn ang="3cd4">
                <a:pos x="hc" y="t"/>
              </a:cxn>
              <a:cxn ang="0">
                <a:pos x="r" y="vc"/>
              </a:cxn>
              <a:cxn ang="cd4">
                <a:pos x="hc" y="b"/>
              </a:cxn>
              <a:cxn ang="cd2">
                <a:pos x="l" y="vc"/>
              </a:cxn>
              <a:cxn ang="f108">
                <a:pos x="f183" y="f184"/>
              </a:cxn>
              <a:cxn ang="f108">
                <a:pos x="f183" y="f185"/>
              </a:cxn>
              <a:cxn ang="f108">
                <a:pos x="f186" y="f185"/>
              </a:cxn>
              <a:cxn ang="f108">
                <a:pos x="f186" y="f184"/>
              </a:cxn>
              <a:cxn ang="f108">
                <a:pos x="f183" y="f184"/>
              </a:cxn>
              <a:cxn ang="f108">
                <a:pos x="f187" y="f188"/>
              </a:cxn>
              <a:cxn ang="f108">
                <a:pos x="f189" y="f190"/>
              </a:cxn>
              <a:cxn ang="f108">
                <a:pos x="f189" y="f191"/>
              </a:cxn>
              <a:cxn ang="f108">
                <a:pos x="f192" y="f191"/>
              </a:cxn>
              <a:cxn ang="f108">
                <a:pos x="f192" y="f193"/>
              </a:cxn>
              <a:cxn ang="f108">
                <a:pos x="f189" y="f193"/>
              </a:cxn>
              <a:cxn ang="f108">
                <a:pos x="f194" y="f195"/>
              </a:cxn>
              <a:cxn ang="f108">
                <a:pos x="f196" y="f197"/>
              </a:cxn>
              <a:cxn ang="f108">
                <a:pos x="f198" y="f199"/>
              </a:cxn>
              <a:cxn ang="f108">
                <a:pos x="f200" y="f199"/>
              </a:cxn>
              <a:cxn ang="f108">
                <a:pos x="f201" y="f202"/>
              </a:cxn>
              <a:cxn ang="f108">
                <a:pos x="f187" y="f188"/>
              </a:cxn>
              <a:cxn ang="f108">
                <a:pos x="f203" y="f204"/>
              </a:cxn>
              <a:cxn ang="f108">
                <a:pos x="f183" y="f205"/>
              </a:cxn>
              <a:cxn ang="f108">
                <a:pos x="f203" y="f206"/>
              </a:cxn>
              <a:cxn ang="f108">
                <a:pos x="f207" y="f205"/>
              </a:cxn>
              <a:cxn ang="f108">
                <a:pos x="f203" y="f204"/>
              </a:cxn>
              <a:cxn ang="f108">
                <a:pos x="f208" y="f209"/>
              </a:cxn>
              <a:cxn ang="f108">
                <a:pos x="f210" y="f209"/>
              </a:cxn>
              <a:cxn ang="f108">
                <a:pos x="f211" y="f212"/>
              </a:cxn>
              <a:cxn ang="f108">
                <a:pos x="f211" y="f213"/>
              </a:cxn>
              <a:cxn ang="f108">
                <a:pos x="f210" y="f214"/>
              </a:cxn>
              <a:cxn ang="f108">
                <a:pos x="f208" y="f214"/>
              </a:cxn>
              <a:cxn ang="f108">
                <a:pos x="f215" y="f213"/>
              </a:cxn>
              <a:cxn ang="f108">
                <a:pos x="f215" y="f212"/>
              </a:cxn>
              <a:cxn ang="f108">
                <a:pos x="f208" y="f209"/>
              </a:cxn>
            </a:cxnLst>
            <a:rect l="f179" t="f182" r="f180" b="f181"/>
            <a:pathLst>
              <a:path w="3888432" h="3960440">
                <a:moveTo>
                  <a:pt x="f8" y="f9"/>
                </a:moveTo>
                <a:lnTo>
                  <a:pt x="f8" y="f10"/>
                </a:lnTo>
                <a:lnTo>
                  <a:pt x="f11" y="f10"/>
                </a:lnTo>
                <a:lnTo>
                  <a:pt x="f11" y="f9"/>
                </a:lnTo>
                <a:lnTo>
                  <a:pt x="f8" y="f9"/>
                </a:lnTo>
                <a:close/>
                <a:moveTo>
                  <a:pt x="f12" y="f13"/>
                </a:moveTo>
                <a:cubicBezTo>
                  <a:pt x="f14" y="f15"/>
                  <a:pt x="f16" y="f17"/>
                  <a:pt x="f18" y="f19"/>
                </a:cubicBezTo>
                <a:lnTo>
                  <a:pt x="f18" y="f20"/>
                </a:lnTo>
                <a:lnTo>
                  <a:pt x="f21" y="f20"/>
                </a:lnTo>
                <a:lnTo>
                  <a:pt x="f21" y="f22"/>
                </a:lnTo>
                <a:lnTo>
                  <a:pt x="f18" y="f22"/>
                </a:lnTo>
                <a:cubicBezTo>
                  <a:pt x="f23" y="f24"/>
                  <a:pt x="f25" y="f26"/>
                  <a:pt x="f27" y="f28"/>
                </a:cubicBezTo>
                <a:cubicBezTo>
                  <a:pt x="f29" y="f30"/>
                  <a:pt x="f31" y="f32"/>
                  <a:pt x="f33" y="f34"/>
                </a:cubicBezTo>
                <a:lnTo>
                  <a:pt x="f35" y="f36"/>
                </a:lnTo>
                <a:lnTo>
                  <a:pt x="f37" y="f36"/>
                </a:lnTo>
                <a:cubicBezTo>
                  <a:pt x="f38" y="f39"/>
                  <a:pt x="f40" y="f41"/>
                  <a:pt x="f42" y="f43"/>
                </a:cubicBezTo>
                <a:cubicBezTo>
                  <a:pt x="f44" y="f45"/>
                  <a:pt x="f46" y="f47"/>
                  <a:pt x="f12" y="f13"/>
                </a:cubicBezTo>
                <a:close/>
                <a:moveTo>
                  <a:pt x="f48" y="f49"/>
                </a:moveTo>
                <a:cubicBezTo>
                  <a:pt x="f50" y="f49"/>
                  <a:pt x="f8" y="f51"/>
                  <a:pt x="f8" y="f52"/>
                </a:cubicBezTo>
                <a:cubicBezTo>
                  <a:pt x="f8" y="f53"/>
                  <a:pt x="f50" y="f54"/>
                  <a:pt x="f48" y="f54"/>
                </a:cubicBezTo>
                <a:cubicBezTo>
                  <a:pt x="f55" y="f54"/>
                  <a:pt x="f56" y="f53"/>
                  <a:pt x="f56" y="f52"/>
                </a:cubicBezTo>
                <a:cubicBezTo>
                  <a:pt x="f56" y="f51"/>
                  <a:pt x="f55" y="f49"/>
                  <a:pt x="f48" y="f49"/>
                </a:cubicBezTo>
                <a:close/>
                <a:moveTo>
                  <a:pt x="f57" y="f5"/>
                </a:moveTo>
                <a:lnTo>
                  <a:pt x="f58" y="f5"/>
                </a:lnTo>
                <a:cubicBezTo>
                  <a:pt x="f59" y="f5"/>
                  <a:pt x="f6" y="f60"/>
                  <a:pt x="f6" y="f57"/>
                </a:cubicBezTo>
                <a:lnTo>
                  <a:pt x="f6" y="f61"/>
                </a:lnTo>
                <a:cubicBezTo>
                  <a:pt x="f6" y="f62"/>
                  <a:pt x="f59" y="f7"/>
                  <a:pt x="f58" y="f7"/>
                </a:cubicBezTo>
                <a:lnTo>
                  <a:pt x="f57" y="f7"/>
                </a:lnTo>
                <a:cubicBezTo>
                  <a:pt x="f60" y="f7"/>
                  <a:pt x="f5" y="f62"/>
                  <a:pt x="f5" y="f61"/>
                </a:cubicBezTo>
                <a:lnTo>
                  <a:pt x="f5" y="f57"/>
                </a:lnTo>
                <a:cubicBezTo>
                  <a:pt x="f5" y="f60"/>
                  <a:pt x="f60" y="f5"/>
                  <a:pt x="f57" y="f5"/>
                </a:cubicBezTo>
                <a:close/>
              </a:path>
            </a:pathLst>
          </a:custGeom>
          <a:solidFill>
            <a:srgbClr val="3282BE"/>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400" b="0" i="0" u="none" strike="noStrike" kern="1200" cap="none" spc="0" baseline="0">
              <a:solidFill>
                <a:srgbClr val="232323"/>
              </a:solidFill>
              <a:uFillTx/>
              <a:latin typeface="Arial"/>
              <a:ea typeface="굴림" pitchFamily="34"/>
            </a:endParaRPr>
          </a:p>
        </p:txBody>
      </p:sp>
      <p:sp>
        <p:nvSpPr>
          <p:cNvPr id="12" name="Rounded Rectangle 2">
            <a:extLst>
              <a:ext uri="{FF2B5EF4-FFF2-40B4-BE49-F238E27FC236}">
                <a16:creationId xmlns:a16="http://schemas.microsoft.com/office/drawing/2014/main" id="{2AE98314-4404-2443-5786-06D124E1EE6E}"/>
              </a:ext>
            </a:extLst>
          </p:cNvPr>
          <p:cNvSpPr/>
          <p:nvPr/>
        </p:nvSpPr>
        <p:spPr>
          <a:xfrm>
            <a:off x="6969556" y="5441795"/>
            <a:ext cx="573081" cy="610782"/>
          </a:xfrm>
          <a:custGeom>
            <a:avLst/>
            <a:gdLst>
              <a:gd name="f0" fmla="val 10800000"/>
              <a:gd name="f1" fmla="val 5400000"/>
              <a:gd name="f2" fmla="val 180"/>
              <a:gd name="f3" fmla="val w"/>
              <a:gd name="f4" fmla="val h"/>
              <a:gd name="f5" fmla="val 0"/>
              <a:gd name="f6" fmla="val 3960000"/>
              <a:gd name="f7" fmla="val 3160999"/>
              <a:gd name="f8" fmla="val 1374274"/>
              <a:gd name="f9" fmla="val 3155132"/>
              <a:gd name="f10" fmla="val 1419362"/>
              <a:gd name="f11" fmla="val 2496208"/>
              <a:gd name="f12" fmla="val 770986"/>
              <a:gd name="f13" fmla="val 2113414"/>
              <a:gd name="f14" fmla="val 1929581"/>
              <a:gd name="f15" fmla="val 1106902"/>
              <a:gd name="f16" fmla="val 1921633"/>
              <a:gd name="f17" fmla="val 1292845"/>
              <a:gd name="f18" fmla="val 1914712"/>
              <a:gd name="f19" fmla="val 1454769"/>
              <a:gd name="f20" fmla="val 1928136"/>
              <a:gd name="f21" fmla="val 1522392"/>
              <a:gd name="f22" fmla="val 1942445"/>
              <a:gd name="f23" fmla="val 1570340"/>
              <a:gd name="f24" fmla="val 1547199"/>
              <a:gd name="f25" fmla="val 1510736"/>
              <a:gd name="f26" fmla="val 1237189"/>
              <a:gd name="f27" fmla="val 1330681"/>
              <a:gd name="f28" fmla="val 815277"/>
              <a:gd name="f29" fmla="val 836121"/>
              <a:gd name="f30" fmla="val 618819"/>
              <a:gd name="f31" fmla="val 1229038"/>
              <a:gd name="f32" fmla="val 733086"/>
              <a:gd name="f33" fmla="val 1558961"/>
              <a:gd name="f34" fmla="val 965659"/>
              <a:gd name="f35" fmla="val 1735195"/>
              <a:gd name="f36" fmla="val 864541"/>
              <a:gd name="f37" fmla="val 1716416"/>
              <a:gd name="f38" fmla="val 662904"/>
              <a:gd name="f39" fmla="val 1695759"/>
              <a:gd name="f40" fmla="val 570453"/>
              <a:gd name="f41" fmla="val 1629310"/>
              <a:gd name="f42" fmla="val 597898"/>
              <a:gd name="f43" fmla="val 2016450"/>
              <a:gd name="f44" fmla="val 990931"/>
              <a:gd name="f45" fmla="val 2177657"/>
              <a:gd name="f46" fmla="val 1196057"/>
              <a:gd name="f47" fmla="val 2257108"/>
              <a:gd name="f48" fmla="val 1113718"/>
              <a:gd name="f49" fmla="val 2275887"/>
              <a:gd name="f50" fmla="val 943857"/>
              <a:gd name="f51" fmla="val 2321380"/>
              <a:gd name="f52" fmla="val 813848"/>
              <a:gd name="f53" fmla="val 2296824"/>
              <a:gd name="f54" fmla="val 926523"/>
              <a:gd name="f55" fmla="val 2634848"/>
              <a:gd name="f56" fmla="val 1326064"/>
              <a:gd name="f57" fmla="val 2611755"/>
              <a:gd name="f58" fmla="val 1486410"/>
              <a:gd name="f59" fmla="val 2607420"/>
              <a:gd name="f60" fmla="val 1297174"/>
              <a:gd name="f61" fmla="val 2749708"/>
              <a:gd name="f62" fmla="val 1000058"/>
              <a:gd name="f63" fmla="val 2795794"/>
              <a:gd name="f64" fmla="val 489408"/>
              <a:gd name="f65" fmla="val 2829018"/>
              <a:gd name="f66" fmla="val 914827"/>
              <a:gd name="f67" fmla="val 3139596"/>
              <a:gd name="f68" fmla="val 1734874"/>
              <a:gd name="f69" fmla="val 3242281"/>
              <a:gd name="f70" fmla="val 2062787"/>
              <a:gd name="f71" fmla="val 3146219"/>
              <a:gd name="f72" fmla="val 2763394"/>
              <a:gd name="f73" fmla="val 2903535"/>
              <a:gd name="f74" fmla="val 2915370"/>
              <a:gd name="f75" fmla="val 2621267"/>
              <a:gd name="f76" fmla="val 3074271"/>
              <a:gd name="f77" fmla="val 2105563"/>
              <a:gd name="f78" fmla="val 3173740"/>
              <a:gd name="f79" fmla="val 1733406"/>
              <a:gd name="f80" fmla="val 3145310"/>
              <a:gd name="f81" fmla="val 1648999"/>
              <a:gd name="f82" fmla="val 3207849"/>
              <a:gd name="f83" fmla="val 1493166"/>
              <a:gd name="f84" fmla="val 3270388"/>
              <a:gd name="f85" fmla="val 1337333"/>
              <a:gd name="f86" fmla="val 3414210"/>
              <a:gd name="f87" fmla="val 1276468"/>
              <a:gd name="f88" fmla="val 3449507"/>
              <a:gd name="f89" fmla="val 1170564"/>
              <a:gd name="f90" fmla="val 3349883"/>
              <a:gd name="f91" fmla="val 1192977"/>
              <a:gd name="f92" fmla="val 3252716"/>
              <a:gd name="f93" fmla="val 1239516"/>
              <a:gd name="f94" fmla="val 3140091"/>
              <a:gd name="f95" fmla="val 1227260"/>
              <a:gd name="f96" fmla="val 3219995"/>
              <a:gd name="f97" fmla="val 1183499"/>
              <a:gd name="f98" fmla="val 3274317"/>
              <a:gd name="f99" fmla="val 996523"/>
              <a:gd name="f100" fmla="val 3324107"/>
              <a:gd name="f101" fmla="val 851504"/>
              <a:gd name="f102" fmla="val 3215037"/>
              <a:gd name="f103" fmla="val 921165"/>
              <a:gd name="f104" fmla="val 3152155"/>
              <a:gd name="f105" fmla="val 998691"/>
              <a:gd name="f106" fmla="val 2995677"/>
              <a:gd name="f107" fmla="val 1008938"/>
              <a:gd name="f108" fmla="val 2884471"/>
              <a:gd name="f109" fmla="val 881691"/>
              <a:gd name="f110" fmla="val 2678487"/>
              <a:gd name="f111" fmla="val 308009"/>
              <a:gd name="f112" fmla="val 3651991"/>
              <a:gd name="f113" fmla="val 3822100"/>
              <a:gd name="f114" fmla="val 137900"/>
              <a:gd name="f115" fmla="+- 0 0 -90"/>
              <a:gd name="f116" fmla="*/ f3 1 3960000"/>
              <a:gd name="f117" fmla="*/ f4 1 3960000"/>
              <a:gd name="f118" fmla="val f5"/>
              <a:gd name="f119" fmla="val f6"/>
              <a:gd name="f120" fmla="*/ f115 f0 1"/>
              <a:gd name="f121" fmla="+- f119 0 f118"/>
              <a:gd name="f122" fmla="*/ f120 1 f2"/>
              <a:gd name="f123" fmla="*/ f121 1 3960000"/>
              <a:gd name="f124" fmla="*/ 3160999 f121 1"/>
              <a:gd name="f125" fmla="*/ 1374274 f121 1"/>
              <a:gd name="f126" fmla="*/ 3155132 f121 1"/>
              <a:gd name="f127" fmla="*/ 1419362 f121 1"/>
              <a:gd name="f128" fmla="*/ 1921633 f121 1"/>
              <a:gd name="f129" fmla="*/ 1942445 f121 1"/>
              <a:gd name="f130" fmla="*/ 1570340 f121 1"/>
              <a:gd name="f131" fmla="*/ 2257108 f121 1"/>
              <a:gd name="f132" fmla="*/ 3207849 f121 1"/>
              <a:gd name="f133" fmla="*/ 1493166 f121 1"/>
              <a:gd name="f134" fmla="*/ 2995677 f121 1"/>
              <a:gd name="f135" fmla="*/ 1008938 f121 1"/>
              <a:gd name="f136" fmla="*/ 308009 f121 1"/>
              <a:gd name="f137" fmla="*/ 0 f121 1"/>
              <a:gd name="f138" fmla="*/ 3651991 f121 1"/>
              <a:gd name="f139" fmla="*/ 3960000 f121 1"/>
              <a:gd name="f140" fmla="*/ 3140091 f121 1"/>
              <a:gd name="f141" fmla="*/ 1227260 f121 1"/>
              <a:gd name="f142" fmla="*/ 3449507 f121 1"/>
              <a:gd name="f143" fmla="*/ 1170564 f121 1"/>
              <a:gd name="f144" fmla="*/ 3324107 f121 1"/>
              <a:gd name="f145" fmla="*/ 851504 f121 1"/>
              <a:gd name="f146" fmla="*/ 1292845 f121 1"/>
              <a:gd name="f147" fmla="*/ 2496208 f121 1"/>
              <a:gd name="f148" fmla="*/ 770986 f121 1"/>
              <a:gd name="f149" fmla="*/ 815277 f121 1"/>
              <a:gd name="f150" fmla="*/ 836121 f121 1"/>
              <a:gd name="f151" fmla="*/ 965659 f121 1"/>
              <a:gd name="f152" fmla="*/ 1735195 f121 1"/>
              <a:gd name="f153" fmla="*/ 1196057 f121 1"/>
              <a:gd name="f154" fmla="*/ 1486410 f121 1"/>
              <a:gd name="f155" fmla="*/ 2607420 f121 1"/>
              <a:gd name="f156" fmla="*/ 813848 f121 1"/>
              <a:gd name="f157" fmla="*/ 2296824 f121 1"/>
              <a:gd name="f158" fmla="*/ 570453 f121 1"/>
              <a:gd name="f159" fmla="*/ 1629310 f121 1"/>
              <a:gd name="f160" fmla="*/ 489408 f121 1"/>
              <a:gd name="f161" fmla="*/ 2829018 f121 1"/>
              <a:gd name="f162" fmla="*/ 2062787 f121 1"/>
              <a:gd name="f163" fmla="*/ 3146219 f121 1"/>
              <a:gd name="f164" fmla="*/ 3074271 f121 1"/>
              <a:gd name="f165" fmla="*/ 2105563 f121 1"/>
              <a:gd name="f166" fmla="+- f122 0 f1"/>
              <a:gd name="f167" fmla="*/ f124 1 3960000"/>
              <a:gd name="f168" fmla="*/ f125 1 3960000"/>
              <a:gd name="f169" fmla="*/ f126 1 3960000"/>
              <a:gd name="f170" fmla="*/ f127 1 3960000"/>
              <a:gd name="f171" fmla="*/ f128 1 3960000"/>
              <a:gd name="f172" fmla="*/ f129 1 3960000"/>
              <a:gd name="f173" fmla="*/ f130 1 3960000"/>
              <a:gd name="f174" fmla="*/ f131 1 3960000"/>
              <a:gd name="f175" fmla="*/ f132 1 3960000"/>
              <a:gd name="f176" fmla="*/ f133 1 3960000"/>
              <a:gd name="f177" fmla="*/ f134 1 3960000"/>
              <a:gd name="f178" fmla="*/ f135 1 3960000"/>
              <a:gd name="f179" fmla="*/ f136 1 3960000"/>
              <a:gd name="f180" fmla="*/ f137 1 3960000"/>
              <a:gd name="f181" fmla="*/ f138 1 3960000"/>
              <a:gd name="f182" fmla="*/ f139 1 3960000"/>
              <a:gd name="f183" fmla="*/ f140 1 3960000"/>
              <a:gd name="f184" fmla="*/ f141 1 3960000"/>
              <a:gd name="f185" fmla="*/ f142 1 3960000"/>
              <a:gd name="f186" fmla="*/ f143 1 3960000"/>
              <a:gd name="f187" fmla="*/ f144 1 3960000"/>
              <a:gd name="f188" fmla="*/ f145 1 3960000"/>
              <a:gd name="f189" fmla="*/ f146 1 3960000"/>
              <a:gd name="f190" fmla="*/ f147 1 3960000"/>
              <a:gd name="f191" fmla="*/ f148 1 3960000"/>
              <a:gd name="f192" fmla="*/ f149 1 3960000"/>
              <a:gd name="f193" fmla="*/ f150 1 3960000"/>
              <a:gd name="f194" fmla="*/ f151 1 3960000"/>
              <a:gd name="f195" fmla="*/ f152 1 3960000"/>
              <a:gd name="f196" fmla="*/ f153 1 3960000"/>
              <a:gd name="f197" fmla="*/ f154 1 3960000"/>
              <a:gd name="f198" fmla="*/ f155 1 3960000"/>
              <a:gd name="f199" fmla="*/ f156 1 3960000"/>
              <a:gd name="f200" fmla="*/ f157 1 3960000"/>
              <a:gd name="f201" fmla="*/ f158 1 3960000"/>
              <a:gd name="f202" fmla="*/ f159 1 3960000"/>
              <a:gd name="f203" fmla="*/ f160 1 3960000"/>
              <a:gd name="f204" fmla="*/ f161 1 3960000"/>
              <a:gd name="f205" fmla="*/ f162 1 3960000"/>
              <a:gd name="f206" fmla="*/ f163 1 3960000"/>
              <a:gd name="f207" fmla="*/ f164 1 3960000"/>
              <a:gd name="f208" fmla="*/ f165 1 3960000"/>
              <a:gd name="f209" fmla="*/ f118 1 f123"/>
              <a:gd name="f210" fmla="*/ f119 1 f123"/>
              <a:gd name="f211" fmla="*/ f167 1 f123"/>
              <a:gd name="f212" fmla="*/ f168 1 f123"/>
              <a:gd name="f213" fmla="*/ f169 1 f123"/>
              <a:gd name="f214" fmla="*/ f170 1 f123"/>
              <a:gd name="f215" fmla="*/ f190 1 f123"/>
              <a:gd name="f216" fmla="*/ f191 1 f123"/>
              <a:gd name="f217" fmla="*/ f171 1 f123"/>
              <a:gd name="f218" fmla="*/ f189 1 f123"/>
              <a:gd name="f219" fmla="*/ f172 1 f123"/>
              <a:gd name="f220" fmla="*/ f173 1 f123"/>
              <a:gd name="f221" fmla="*/ f192 1 f123"/>
              <a:gd name="f222" fmla="*/ f193 1 f123"/>
              <a:gd name="f223" fmla="*/ f194 1 f123"/>
              <a:gd name="f224" fmla="*/ f195 1 f123"/>
              <a:gd name="f225" fmla="*/ f201 1 f123"/>
              <a:gd name="f226" fmla="*/ f202 1 f123"/>
              <a:gd name="f227" fmla="*/ f196 1 f123"/>
              <a:gd name="f228" fmla="*/ f174 1 f123"/>
              <a:gd name="f229" fmla="*/ f199 1 f123"/>
              <a:gd name="f230" fmla="*/ f200 1 f123"/>
              <a:gd name="f231" fmla="*/ f197 1 f123"/>
              <a:gd name="f232" fmla="*/ f198 1 f123"/>
              <a:gd name="f233" fmla="*/ f203 1 f123"/>
              <a:gd name="f234" fmla="*/ f204 1 f123"/>
              <a:gd name="f235" fmla="*/ f205 1 f123"/>
              <a:gd name="f236" fmla="*/ f206 1 f123"/>
              <a:gd name="f237" fmla="*/ f207 1 f123"/>
              <a:gd name="f238" fmla="*/ f208 1 f123"/>
              <a:gd name="f239" fmla="*/ f175 1 f123"/>
              <a:gd name="f240" fmla="*/ f176 1 f123"/>
              <a:gd name="f241" fmla="*/ f185 1 f123"/>
              <a:gd name="f242" fmla="*/ f186 1 f123"/>
              <a:gd name="f243" fmla="*/ f183 1 f123"/>
              <a:gd name="f244" fmla="*/ f184 1 f123"/>
              <a:gd name="f245" fmla="*/ f187 1 f123"/>
              <a:gd name="f246" fmla="*/ f188 1 f123"/>
              <a:gd name="f247" fmla="*/ f177 1 f123"/>
              <a:gd name="f248" fmla="*/ f178 1 f123"/>
              <a:gd name="f249" fmla="*/ f179 1 f123"/>
              <a:gd name="f250" fmla="*/ f180 1 f123"/>
              <a:gd name="f251" fmla="*/ f181 1 f123"/>
              <a:gd name="f252" fmla="*/ f182 1 f123"/>
              <a:gd name="f253" fmla="*/ f209 f116 1"/>
              <a:gd name="f254" fmla="*/ f210 f116 1"/>
              <a:gd name="f255" fmla="*/ f210 f117 1"/>
              <a:gd name="f256" fmla="*/ f209 f117 1"/>
              <a:gd name="f257" fmla="*/ f211 f116 1"/>
              <a:gd name="f258" fmla="*/ f212 f117 1"/>
              <a:gd name="f259" fmla="*/ f213 f116 1"/>
              <a:gd name="f260" fmla="*/ f214 f117 1"/>
              <a:gd name="f261" fmla="*/ f215 f116 1"/>
              <a:gd name="f262" fmla="*/ f216 f117 1"/>
              <a:gd name="f263" fmla="*/ f217 f116 1"/>
              <a:gd name="f264" fmla="*/ f218 f117 1"/>
              <a:gd name="f265" fmla="*/ f219 f116 1"/>
              <a:gd name="f266" fmla="*/ f220 f117 1"/>
              <a:gd name="f267" fmla="*/ f221 f116 1"/>
              <a:gd name="f268" fmla="*/ f222 f117 1"/>
              <a:gd name="f269" fmla="*/ f223 f116 1"/>
              <a:gd name="f270" fmla="*/ f224 f117 1"/>
              <a:gd name="f271" fmla="*/ f225 f116 1"/>
              <a:gd name="f272" fmla="*/ f226 f117 1"/>
              <a:gd name="f273" fmla="*/ f227 f116 1"/>
              <a:gd name="f274" fmla="*/ f228 f117 1"/>
              <a:gd name="f275" fmla="*/ f229 f116 1"/>
              <a:gd name="f276" fmla="*/ f230 f117 1"/>
              <a:gd name="f277" fmla="*/ f231 f116 1"/>
              <a:gd name="f278" fmla="*/ f232 f117 1"/>
              <a:gd name="f279" fmla="*/ f233 f116 1"/>
              <a:gd name="f280" fmla="*/ f234 f117 1"/>
              <a:gd name="f281" fmla="*/ f235 f116 1"/>
              <a:gd name="f282" fmla="*/ f236 f117 1"/>
              <a:gd name="f283" fmla="*/ f237 f116 1"/>
              <a:gd name="f284" fmla="*/ f238 f117 1"/>
              <a:gd name="f285" fmla="*/ f239 f116 1"/>
              <a:gd name="f286" fmla="*/ f240 f117 1"/>
              <a:gd name="f287" fmla="*/ f241 f116 1"/>
              <a:gd name="f288" fmla="*/ f242 f117 1"/>
              <a:gd name="f289" fmla="*/ f243 f116 1"/>
              <a:gd name="f290" fmla="*/ f244 f117 1"/>
              <a:gd name="f291" fmla="*/ f245 f116 1"/>
              <a:gd name="f292" fmla="*/ f246 f117 1"/>
              <a:gd name="f293" fmla="*/ f247 f116 1"/>
              <a:gd name="f294" fmla="*/ f248 f117 1"/>
              <a:gd name="f295" fmla="*/ f249 f116 1"/>
              <a:gd name="f296" fmla="*/ f250 f117 1"/>
              <a:gd name="f297" fmla="*/ f251 f116 1"/>
              <a:gd name="f298" fmla="*/ f252 f116 1"/>
              <a:gd name="f299" fmla="*/ f249 f117 1"/>
              <a:gd name="f300" fmla="*/ f251 f117 1"/>
              <a:gd name="f301" fmla="*/ f252 f117 1"/>
              <a:gd name="f302" fmla="*/ f250 f116 1"/>
            </a:gdLst>
            <a:ahLst/>
            <a:cxnLst>
              <a:cxn ang="3cd4">
                <a:pos x="hc" y="t"/>
              </a:cxn>
              <a:cxn ang="0">
                <a:pos x="r" y="vc"/>
              </a:cxn>
              <a:cxn ang="cd4">
                <a:pos x="hc" y="b"/>
              </a:cxn>
              <a:cxn ang="cd2">
                <a:pos x="l" y="vc"/>
              </a:cxn>
              <a:cxn ang="f166">
                <a:pos x="f257" y="f258"/>
              </a:cxn>
              <a:cxn ang="f166">
                <a:pos x="f259" y="f260"/>
              </a:cxn>
              <a:cxn ang="f166">
                <a:pos x="f257" y="f258"/>
              </a:cxn>
              <a:cxn ang="f166">
                <a:pos x="f261" y="f262"/>
              </a:cxn>
              <a:cxn ang="f166">
                <a:pos x="f263" y="f264"/>
              </a:cxn>
              <a:cxn ang="f166">
                <a:pos x="f265" y="f266"/>
              </a:cxn>
              <a:cxn ang="f166">
                <a:pos x="f267" y="f268"/>
              </a:cxn>
              <a:cxn ang="f166">
                <a:pos x="f269" y="f270"/>
              </a:cxn>
              <a:cxn ang="f166">
                <a:pos x="f271" y="f272"/>
              </a:cxn>
              <a:cxn ang="f166">
                <a:pos x="f273" y="f274"/>
              </a:cxn>
              <a:cxn ang="f166">
                <a:pos x="f275" y="f276"/>
              </a:cxn>
              <a:cxn ang="f166">
                <a:pos x="f277" y="f278"/>
              </a:cxn>
              <a:cxn ang="f166">
                <a:pos x="f279" y="f280"/>
              </a:cxn>
              <a:cxn ang="f166">
                <a:pos x="f281" y="f282"/>
              </a:cxn>
              <a:cxn ang="f166">
                <a:pos x="f283" y="f284"/>
              </a:cxn>
              <a:cxn ang="f166">
                <a:pos x="f285" y="f286"/>
              </a:cxn>
              <a:cxn ang="f166">
                <a:pos x="f287" y="f288"/>
              </a:cxn>
              <a:cxn ang="f166">
                <a:pos x="f289" y="f290"/>
              </a:cxn>
              <a:cxn ang="f166">
                <a:pos x="f291" y="f292"/>
              </a:cxn>
              <a:cxn ang="f166">
                <a:pos x="f293" y="f294"/>
              </a:cxn>
              <a:cxn ang="f166">
                <a:pos x="f261" y="f262"/>
              </a:cxn>
              <a:cxn ang="f166">
                <a:pos x="f295" y="f296"/>
              </a:cxn>
              <a:cxn ang="f166">
                <a:pos x="f297" y="f296"/>
              </a:cxn>
              <a:cxn ang="f166">
                <a:pos x="f298" y="f299"/>
              </a:cxn>
              <a:cxn ang="f166">
                <a:pos x="f298" y="f300"/>
              </a:cxn>
              <a:cxn ang="f166">
                <a:pos x="f297" y="f301"/>
              </a:cxn>
              <a:cxn ang="f166">
                <a:pos x="f295" y="f301"/>
              </a:cxn>
              <a:cxn ang="f166">
                <a:pos x="f302" y="f300"/>
              </a:cxn>
              <a:cxn ang="f166">
                <a:pos x="f302" y="f299"/>
              </a:cxn>
              <a:cxn ang="f166">
                <a:pos x="f295" y="f296"/>
              </a:cxn>
            </a:cxnLst>
            <a:rect l="f253" t="f256" r="f254" b="f255"/>
            <a:pathLst>
              <a:path w="3960000" h="3960000">
                <a:moveTo>
                  <a:pt x="f7" y="f8"/>
                </a:moveTo>
                <a:lnTo>
                  <a:pt x="f9" y="f10"/>
                </a:lnTo>
                <a:lnTo>
                  <a:pt x="f7" y="f8"/>
                </a:lnTo>
                <a:close/>
                <a:moveTo>
                  <a:pt x="f11" y="f12"/>
                </a:moveTo>
                <a:cubicBezTo>
                  <a:pt x="f13" y="f12"/>
                  <a:pt x="f14" y="f15"/>
                  <a:pt x="f16" y="f17"/>
                </a:cubicBezTo>
                <a:cubicBezTo>
                  <a:pt x="f18" y="f19"/>
                  <a:pt x="f20" y="f21"/>
                  <a:pt x="f22" y="f23"/>
                </a:cubicBezTo>
                <a:cubicBezTo>
                  <a:pt x="f24" y="f25"/>
                  <a:pt x="f26" y="f27"/>
                  <a:pt x="f28" y="f29"/>
                </a:cubicBezTo>
                <a:cubicBezTo>
                  <a:pt x="f30" y="f31"/>
                  <a:pt x="f32" y="f33"/>
                  <a:pt x="f34" y="f35"/>
                </a:cubicBezTo>
                <a:cubicBezTo>
                  <a:pt x="f36" y="f37"/>
                  <a:pt x="f38" y="f39"/>
                  <a:pt x="f40" y="f41"/>
                </a:cubicBezTo>
                <a:cubicBezTo>
                  <a:pt x="f42" y="f43"/>
                  <a:pt x="f44" y="f45"/>
                  <a:pt x="f46" y="f47"/>
                </a:cubicBezTo>
                <a:cubicBezTo>
                  <a:pt x="f48" y="f49"/>
                  <a:pt x="f50" y="f51"/>
                  <a:pt x="f52" y="f53"/>
                </a:cubicBezTo>
                <a:cubicBezTo>
                  <a:pt x="f54" y="f55"/>
                  <a:pt x="f56" y="f57"/>
                  <a:pt x="f58" y="f59"/>
                </a:cubicBezTo>
                <a:cubicBezTo>
                  <a:pt x="f60" y="f61"/>
                  <a:pt x="f62" y="f63"/>
                  <a:pt x="f64" y="f65"/>
                </a:cubicBezTo>
                <a:cubicBezTo>
                  <a:pt x="f66" y="f67"/>
                  <a:pt x="f68" y="f69"/>
                  <a:pt x="f70" y="f71"/>
                </a:cubicBezTo>
                <a:cubicBezTo>
                  <a:pt x="f72" y="f73"/>
                  <a:pt x="f74" y="f75"/>
                  <a:pt x="f76" y="f77"/>
                </a:cubicBezTo>
                <a:cubicBezTo>
                  <a:pt x="f78" y="f79"/>
                  <a:pt x="f80" y="f81"/>
                  <a:pt x="f82" y="f83"/>
                </a:cubicBezTo>
                <a:cubicBezTo>
                  <a:pt x="f84" y="f85"/>
                  <a:pt x="f86" y="f87"/>
                  <a:pt x="f88" y="f89"/>
                </a:cubicBezTo>
                <a:cubicBezTo>
                  <a:pt x="f90" y="f91"/>
                  <a:pt x="f92" y="f93"/>
                  <a:pt x="f94" y="f95"/>
                </a:cubicBezTo>
                <a:cubicBezTo>
                  <a:pt x="f96" y="f97"/>
                  <a:pt x="f98" y="f99"/>
                  <a:pt x="f100" y="f101"/>
                </a:cubicBezTo>
                <a:cubicBezTo>
                  <a:pt x="f102" y="f103"/>
                  <a:pt x="f104" y="f105"/>
                  <a:pt x="f106" y="f107"/>
                </a:cubicBezTo>
                <a:cubicBezTo>
                  <a:pt x="f108" y="f109"/>
                  <a:pt x="f110" y="f12"/>
                  <a:pt x="f11" y="f12"/>
                </a:cubicBezTo>
                <a:close/>
                <a:moveTo>
                  <a:pt x="f111" y="f5"/>
                </a:moveTo>
                <a:lnTo>
                  <a:pt x="f112" y="f5"/>
                </a:lnTo>
                <a:cubicBezTo>
                  <a:pt x="f113" y="f5"/>
                  <a:pt x="f6" y="f114"/>
                  <a:pt x="f6" y="f111"/>
                </a:cubicBezTo>
                <a:lnTo>
                  <a:pt x="f6" y="f112"/>
                </a:lnTo>
                <a:cubicBezTo>
                  <a:pt x="f6" y="f113"/>
                  <a:pt x="f113" y="f6"/>
                  <a:pt x="f112" y="f6"/>
                </a:cubicBezTo>
                <a:lnTo>
                  <a:pt x="f111" y="f6"/>
                </a:lnTo>
                <a:cubicBezTo>
                  <a:pt x="f114" y="f6"/>
                  <a:pt x="f5" y="f113"/>
                  <a:pt x="f5" y="f112"/>
                </a:cubicBezTo>
                <a:lnTo>
                  <a:pt x="f5" y="f111"/>
                </a:lnTo>
                <a:cubicBezTo>
                  <a:pt x="f5" y="f114"/>
                  <a:pt x="f114" y="f5"/>
                  <a:pt x="f111" y="f5"/>
                </a:cubicBezTo>
                <a:close/>
              </a:path>
            </a:pathLst>
          </a:custGeom>
          <a:solidFill>
            <a:srgbClr val="3282BE"/>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400" b="0" i="0" u="none" strike="noStrike" kern="1200" cap="none" spc="0" baseline="0">
              <a:solidFill>
                <a:srgbClr val="232323"/>
              </a:solidFill>
              <a:uFillTx/>
              <a:latin typeface="Arial"/>
              <a:ea typeface="굴림" pitchFamily="34"/>
            </a:endParaRPr>
          </a:p>
        </p:txBody>
      </p:sp>
      <p:sp>
        <p:nvSpPr>
          <p:cNvPr id="13" name="Rounded Rectangle 3">
            <a:extLst>
              <a:ext uri="{FF2B5EF4-FFF2-40B4-BE49-F238E27FC236}">
                <a16:creationId xmlns:a16="http://schemas.microsoft.com/office/drawing/2014/main" id="{E4C8CE6A-DDAA-13AC-A7A1-CFD8E83BA9EF}"/>
              </a:ext>
            </a:extLst>
          </p:cNvPr>
          <p:cNvSpPr/>
          <p:nvPr/>
        </p:nvSpPr>
        <p:spPr>
          <a:xfrm>
            <a:off x="6031473" y="5441795"/>
            <a:ext cx="573081" cy="610782"/>
          </a:xfrm>
          <a:custGeom>
            <a:avLst/>
            <a:gdLst>
              <a:gd name="f0" fmla="val 10800000"/>
              <a:gd name="f1" fmla="val 5400000"/>
              <a:gd name="f2" fmla="val 180"/>
              <a:gd name="f3" fmla="val w"/>
              <a:gd name="f4" fmla="val h"/>
              <a:gd name="f5" fmla="val 0"/>
              <a:gd name="f6" fmla="val 3960000"/>
              <a:gd name="f7" fmla="val 2841893"/>
              <a:gd name="f8" fmla="val 181064"/>
              <a:gd name="f9" fmla="val 2485731"/>
              <a:gd name="f10" fmla="val 190239"/>
              <a:gd name="f11" fmla="val 2106781"/>
              <a:gd name="f12" fmla="val 339266"/>
              <a:gd name="f13" fmla="val 2105790"/>
              <a:gd name="f14" fmla="val 859562"/>
              <a:gd name="f15" fmla="val 2106860"/>
              <a:gd name="f16" fmla="val 863292"/>
              <a:gd name="f17" fmla="val 1248172"/>
              <a:gd name="f18" fmla="val 1691968"/>
              <a:gd name="f19" fmla="val 1824236"/>
              <a:gd name="f20" fmla="val 3779396"/>
              <a:gd name="f21" fmla="val 2754932"/>
              <a:gd name="f22" fmla="val 3305869"/>
              <a:gd name="f23" fmla="val 1813665"/>
              <a:gd name="f24" fmla="val 3348152"/>
              <a:gd name="f25" fmla="val 907124"/>
              <a:gd name="f26" fmla="val 2746287"/>
              <a:gd name="f27" fmla="val 682909"/>
              <a:gd name="f28" fmla="val 3126764"/>
              <a:gd name="f29" fmla="val 685506"/>
              <a:gd name="f30" fmla="val 3369037"/>
              <a:gd name="f31" fmla="val 704441"/>
              <a:gd name="f32" fmla="val 3391941"/>
              <a:gd name="f33" fmla="val 556446"/>
              <a:gd name="f34" fmla="val 3409927"/>
              <a:gd name="f35" fmla="val 381656"/>
              <a:gd name="f36" fmla="val 3410216"/>
              <a:gd name="f37" fmla="val 195189"/>
              <a:gd name="f38" fmla="val 3239930"/>
              <a:gd name="f39" fmla="val 163882"/>
              <a:gd name="f40" fmla="val 3118909"/>
              <a:gd name="f41" fmla="val 173928"/>
              <a:gd name="f42" fmla="val 308009"/>
              <a:gd name="f43" fmla="val 3651991"/>
              <a:gd name="f44" fmla="val 3822100"/>
              <a:gd name="f45" fmla="val 137900"/>
              <a:gd name="f46" fmla="+- 0 0 -90"/>
              <a:gd name="f47" fmla="*/ f3 1 3960000"/>
              <a:gd name="f48" fmla="*/ f4 1 3960000"/>
              <a:gd name="f49" fmla="val f5"/>
              <a:gd name="f50" fmla="val f6"/>
              <a:gd name="f51" fmla="*/ f46 f0 1"/>
              <a:gd name="f52" fmla="+- f50 0 f49"/>
              <a:gd name="f53" fmla="*/ f51 1 f2"/>
              <a:gd name="f54" fmla="*/ f52 1 3960000"/>
              <a:gd name="f55" fmla="*/ 2841893 f52 1"/>
              <a:gd name="f56" fmla="*/ 181064 f52 1"/>
              <a:gd name="f57" fmla="*/ 2105790 f52 1"/>
              <a:gd name="f58" fmla="*/ 859562 f52 1"/>
              <a:gd name="f59" fmla="*/ 2106860 f52 1"/>
              <a:gd name="f60" fmla="*/ 863292 f52 1"/>
              <a:gd name="f61" fmla="*/ 1248172 f52 1"/>
              <a:gd name="f62" fmla="*/ 1691968 f52 1"/>
              <a:gd name="f63" fmla="*/ 1824236 f52 1"/>
              <a:gd name="f64" fmla="*/ 3779396 f52 1"/>
              <a:gd name="f65" fmla="*/ 2754932 f52 1"/>
              <a:gd name="f66" fmla="*/ 3305869 f52 1"/>
              <a:gd name="f67" fmla="*/ 1813665 f52 1"/>
              <a:gd name="f68" fmla="*/ 3348152 f52 1"/>
              <a:gd name="f69" fmla="*/ 907124 f52 1"/>
              <a:gd name="f70" fmla="*/ 3369037 f52 1"/>
              <a:gd name="f71" fmla="*/ 308009 f52 1"/>
              <a:gd name="f72" fmla="*/ 0 f52 1"/>
              <a:gd name="f73" fmla="*/ 3651991 f52 1"/>
              <a:gd name="f74" fmla="*/ 3960000 f52 1"/>
              <a:gd name="f75" fmla="*/ 704441 f52 1"/>
              <a:gd name="f76" fmla="*/ 3410216 f52 1"/>
              <a:gd name="f77" fmla="*/ 195189 f52 1"/>
              <a:gd name="f78" fmla="+- f53 0 f1"/>
              <a:gd name="f79" fmla="*/ f55 1 3960000"/>
              <a:gd name="f80" fmla="*/ f56 1 3960000"/>
              <a:gd name="f81" fmla="*/ f57 1 3960000"/>
              <a:gd name="f82" fmla="*/ f58 1 3960000"/>
              <a:gd name="f83" fmla="*/ f59 1 3960000"/>
              <a:gd name="f84" fmla="*/ f60 1 3960000"/>
              <a:gd name="f85" fmla="*/ f61 1 3960000"/>
              <a:gd name="f86" fmla="*/ f62 1 3960000"/>
              <a:gd name="f87" fmla="*/ f63 1 3960000"/>
              <a:gd name="f88" fmla="*/ f64 1 3960000"/>
              <a:gd name="f89" fmla="*/ f65 1 3960000"/>
              <a:gd name="f90" fmla="*/ f66 1 3960000"/>
              <a:gd name="f91" fmla="*/ f67 1 3960000"/>
              <a:gd name="f92" fmla="*/ f68 1 3960000"/>
              <a:gd name="f93" fmla="*/ f69 1 3960000"/>
              <a:gd name="f94" fmla="*/ f70 1 3960000"/>
              <a:gd name="f95" fmla="*/ f71 1 3960000"/>
              <a:gd name="f96" fmla="*/ f72 1 3960000"/>
              <a:gd name="f97" fmla="*/ f73 1 3960000"/>
              <a:gd name="f98" fmla="*/ f74 1 3960000"/>
              <a:gd name="f99" fmla="*/ f75 1 3960000"/>
              <a:gd name="f100" fmla="*/ f76 1 3960000"/>
              <a:gd name="f101" fmla="*/ f77 1 3960000"/>
              <a:gd name="f102" fmla="*/ f49 1 f54"/>
              <a:gd name="f103" fmla="*/ f50 1 f54"/>
              <a:gd name="f104" fmla="*/ f79 1 f54"/>
              <a:gd name="f105" fmla="*/ f80 1 f54"/>
              <a:gd name="f106" fmla="*/ f81 1 f54"/>
              <a:gd name="f107" fmla="*/ f82 1 f54"/>
              <a:gd name="f108" fmla="*/ f83 1 f54"/>
              <a:gd name="f109" fmla="*/ f84 1 f54"/>
              <a:gd name="f110" fmla="*/ f85 1 f54"/>
              <a:gd name="f111" fmla="*/ f86 1 f54"/>
              <a:gd name="f112" fmla="*/ f87 1 f54"/>
              <a:gd name="f113" fmla="*/ f88 1 f54"/>
              <a:gd name="f114" fmla="*/ f89 1 f54"/>
              <a:gd name="f115" fmla="*/ f90 1 f54"/>
              <a:gd name="f116" fmla="*/ f91 1 f54"/>
              <a:gd name="f117" fmla="*/ f92 1 f54"/>
              <a:gd name="f118" fmla="*/ f93 1 f54"/>
              <a:gd name="f119" fmla="*/ f94 1 f54"/>
              <a:gd name="f120" fmla="*/ f99 1 f54"/>
              <a:gd name="f121" fmla="*/ f100 1 f54"/>
              <a:gd name="f122" fmla="*/ f101 1 f54"/>
              <a:gd name="f123" fmla="*/ f95 1 f54"/>
              <a:gd name="f124" fmla="*/ f96 1 f54"/>
              <a:gd name="f125" fmla="*/ f97 1 f54"/>
              <a:gd name="f126" fmla="*/ f98 1 f54"/>
              <a:gd name="f127" fmla="*/ f102 f47 1"/>
              <a:gd name="f128" fmla="*/ f103 f47 1"/>
              <a:gd name="f129" fmla="*/ f103 f48 1"/>
              <a:gd name="f130" fmla="*/ f102 f48 1"/>
              <a:gd name="f131" fmla="*/ f104 f47 1"/>
              <a:gd name="f132" fmla="*/ f105 f48 1"/>
              <a:gd name="f133" fmla="*/ f106 f47 1"/>
              <a:gd name="f134" fmla="*/ f107 f48 1"/>
              <a:gd name="f135" fmla="*/ f108 f47 1"/>
              <a:gd name="f136" fmla="*/ f109 f48 1"/>
              <a:gd name="f137" fmla="*/ f110 f48 1"/>
              <a:gd name="f138" fmla="*/ f111 f47 1"/>
              <a:gd name="f139" fmla="*/ f112 f48 1"/>
              <a:gd name="f140" fmla="*/ f113 f48 1"/>
              <a:gd name="f141" fmla="*/ f114 f47 1"/>
              <a:gd name="f142" fmla="*/ f115 f47 1"/>
              <a:gd name="f143" fmla="*/ f116 f48 1"/>
              <a:gd name="f144" fmla="*/ f117 f47 1"/>
              <a:gd name="f145" fmla="*/ f118 f48 1"/>
              <a:gd name="f146" fmla="*/ f119 f47 1"/>
              <a:gd name="f147" fmla="*/ f120 f48 1"/>
              <a:gd name="f148" fmla="*/ f121 f47 1"/>
              <a:gd name="f149" fmla="*/ f122 f48 1"/>
              <a:gd name="f150" fmla="*/ f123 f47 1"/>
              <a:gd name="f151" fmla="*/ f124 f48 1"/>
              <a:gd name="f152" fmla="*/ f125 f47 1"/>
              <a:gd name="f153" fmla="*/ f126 f47 1"/>
              <a:gd name="f154" fmla="*/ f123 f48 1"/>
              <a:gd name="f155" fmla="*/ f125 f48 1"/>
              <a:gd name="f156" fmla="*/ f126 f48 1"/>
              <a:gd name="f157" fmla="*/ f124 f47 1"/>
            </a:gdLst>
            <a:ahLst/>
            <a:cxnLst>
              <a:cxn ang="3cd4">
                <a:pos x="hc" y="t"/>
              </a:cxn>
              <a:cxn ang="0">
                <a:pos x="r" y="vc"/>
              </a:cxn>
              <a:cxn ang="cd4">
                <a:pos x="hc" y="b"/>
              </a:cxn>
              <a:cxn ang="cd2">
                <a:pos x="l" y="vc"/>
              </a:cxn>
              <a:cxn ang="f78">
                <a:pos x="f131" y="f132"/>
              </a:cxn>
              <a:cxn ang="f78">
                <a:pos x="f133" y="f134"/>
              </a:cxn>
              <a:cxn ang="f78">
                <a:pos x="f135" y="f136"/>
              </a:cxn>
              <a:cxn ang="f78">
                <a:pos x="f135" y="f137"/>
              </a:cxn>
              <a:cxn ang="f78">
                <a:pos x="f138" y="f137"/>
              </a:cxn>
              <a:cxn ang="f78">
                <a:pos x="f138" y="f139"/>
              </a:cxn>
              <a:cxn ang="f78">
                <a:pos x="f135" y="f139"/>
              </a:cxn>
              <a:cxn ang="f78">
                <a:pos x="f135" y="f140"/>
              </a:cxn>
              <a:cxn ang="f78">
                <a:pos x="f141" y="f140"/>
              </a:cxn>
              <a:cxn ang="f78">
                <a:pos x="f141" y="f139"/>
              </a:cxn>
              <a:cxn ang="f78">
                <a:pos x="f142" y="f143"/>
              </a:cxn>
              <a:cxn ang="f78">
                <a:pos x="f144" y="f137"/>
              </a:cxn>
              <a:cxn ang="f78">
                <a:pos x="f141" y="f137"/>
              </a:cxn>
              <a:cxn ang="f78">
                <a:pos x="f141" y="f145"/>
              </a:cxn>
              <a:cxn ang="f78">
                <a:pos x="f146" y="f147"/>
              </a:cxn>
              <a:cxn ang="f78">
                <a:pos x="f148" y="f149"/>
              </a:cxn>
              <a:cxn ang="f78">
                <a:pos x="f131" y="f132"/>
              </a:cxn>
              <a:cxn ang="f78">
                <a:pos x="f150" y="f151"/>
              </a:cxn>
              <a:cxn ang="f78">
                <a:pos x="f152" y="f151"/>
              </a:cxn>
              <a:cxn ang="f78">
                <a:pos x="f153" y="f154"/>
              </a:cxn>
              <a:cxn ang="f78">
                <a:pos x="f153" y="f155"/>
              </a:cxn>
              <a:cxn ang="f78">
                <a:pos x="f152" y="f156"/>
              </a:cxn>
              <a:cxn ang="f78">
                <a:pos x="f150" y="f156"/>
              </a:cxn>
              <a:cxn ang="f78">
                <a:pos x="f157" y="f155"/>
              </a:cxn>
              <a:cxn ang="f78">
                <a:pos x="f157" y="f154"/>
              </a:cxn>
              <a:cxn ang="f78">
                <a:pos x="f150" y="f151"/>
              </a:cxn>
            </a:cxnLst>
            <a:rect l="f127" t="f130" r="f128" b="f129"/>
            <a:pathLst>
              <a:path w="3960000" h="3960000">
                <a:moveTo>
                  <a:pt x="f7" y="f8"/>
                </a:moveTo>
                <a:cubicBezTo>
                  <a:pt x="f9" y="f10"/>
                  <a:pt x="f11" y="f12"/>
                  <a:pt x="f13" y="f14"/>
                </a:cubicBezTo>
                <a:lnTo>
                  <a:pt x="f15" y="f16"/>
                </a:lnTo>
                <a:lnTo>
                  <a:pt x="f15" y="f17"/>
                </a:lnTo>
                <a:lnTo>
                  <a:pt x="f18" y="f17"/>
                </a:lnTo>
                <a:lnTo>
                  <a:pt x="f18" y="f19"/>
                </a:lnTo>
                <a:lnTo>
                  <a:pt x="f15" y="f19"/>
                </a:lnTo>
                <a:lnTo>
                  <a:pt x="f15" y="f20"/>
                </a:lnTo>
                <a:lnTo>
                  <a:pt x="f21" y="f20"/>
                </a:lnTo>
                <a:lnTo>
                  <a:pt x="f21" y="f19"/>
                </a:lnTo>
                <a:lnTo>
                  <a:pt x="f22" y="f23"/>
                </a:lnTo>
                <a:lnTo>
                  <a:pt x="f24" y="f17"/>
                </a:lnTo>
                <a:lnTo>
                  <a:pt x="f21" y="f17"/>
                </a:lnTo>
                <a:lnTo>
                  <a:pt x="f21" y="f25"/>
                </a:lnTo>
                <a:cubicBezTo>
                  <a:pt x="f26" y="f27"/>
                  <a:pt x="f28" y="f29"/>
                  <a:pt x="f30" y="f31"/>
                </a:cubicBezTo>
                <a:cubicBezTo>
                  <a:pt x="f32" y="f33"/>
                  <a:pt x="f34" y="f35"/>
                  <a:pt x="f36" y="f37"/>
                </a:cubicBezTo>
                <a:cubicBezTo>
                  <a:pt x="f38" y="f39"/>
                  <a:pt x="f40" y="f41"/>
                  <a:pt x="f7" y="f8"/>
                </a:cubicBezTo>
                <a:close/>
                <a:moveTo>
                  <a:pt x="f42" y="f5"/>
                </a:moveTo>
                <a:lnTo>
                  <a:pt x="f43" y="f5"/>
                </a:lnTo>
                <a:cubicBezTo>
                  <a:pt x="f44" y="f5"/>
                  <a:pt x="f6" y="f45"/>
                  <a:pt x="f6" y="f42"/>
                </a:cubicBezTo>
                <a:lnTo>
                  <a:pt x="f6" y="f43"/>
                </a:lnTo>
                <a:cubicBezTo>
                  <a:pt x="f6" y="f44"/>
                  <a:pt x="f44" y="f6"/>
                  <a:pt x="f43" y="f6"/>
                </a:cubicBezTo>
                <a:lnTo>
                  <a:pt x="f42" y="f6"/>
                </a:lnTo>
                <a:cubicBezTo>
                  <a:pt x="f45" y="f6"/>
                  <a:pt x="f5" y="f44"/>
                  <a:pt x="f5" y="f43"/>
                </a:cubicBezTo>
                <a:lnTo>
                  <a:pt x="f5" y="f42"/>
                </a:lnTo>
                <a:cubicBezTo>
                  <a:pt x="f5" y="f45"/>
                  <a:pt x="f45" y="f5"/>
                  <a:pt x="f42" y="f5"/>
                </a:cubicBezTo>
                <a:close/>
              </a:path>
            </a:pathLst>
          </a:custGeom>
          <a:solidFill>
            <a:srgbClr val="3282BE"/>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400" b="0" i="0" u="none" strike="noStrike" kern="1200" cap="none" spc="0" baseline="0">
              <a:solidFill>
                <a:srgbClr val="232323"/>
              </a:solidFill>
              <a:uFillTx/>
              <a:latin typeface="Arial"/>
              <a:ea typeface="굴림" pitchFamily="34"/>
            </a:endParaRPr>
          </a:p>
        </p:txBody>
      </p:sp>
      <p:sp>
        <p:nvSpPr>
          <p:cNvPr id="14" name="Rounded Rectangle 10">
            <a:extLst>
              <a:ext uri="{FF2B5EF4-FFF2-40B4-BE49-F238E27FC236}">
                <a16:creationId xmlns:a16="http://schemas.microsoft.com/office/drawing/2014/main" id="{ABECAF76-2A25-6EB4-3136-AADB7096F3E9}"/>
              </a:ext>
            </a:extLst>
          </p:cNvPr>
          <p:cNvSpPr/>
          <p:nvPr/>
        </p:nvSpPr>
        <p:spPr>
          <a:xfrm>
            <a:off x="7924638" y="5429387"/>
            <a:ext cx="575130" cy="623191"/>
          </a:xfrm>
          <a:custGeom>
            <a:avLst/>
            <a:gdLst>
              <a:gd name="f0" fmla="val w"/>
              <a:gd name="f1" fmla="val h"/>
              <a:gd name="f2" fmla="val 0"/>
              <a:gd name="f3" fmla="val 3186824"/>
              <a:gd name="f4" fmla="val 3240000"/>
              <a:gd name="f5" fmla="val 2141174"/>
              <a:gd name="f6" fmla="val 1384899"/>
              <a:gd name="f7" fmla="val 1528887"/>
              <a:gd name="f8" fmla="val 1997174"/>
              <a:gd name="f9" fmla="val 1744911"/>
              <a:gd name="f10" fmla="val 1888899"/>
              <a:gd name="f11" fmla="val 2357174"/>
              <a:gd name="f12" fmla="val 2501174"/>
              <a:gd name="f13" fmla="val 1286582"/>
              <a:gd name="f14" fmla="val 1008157"/>
              <a:gd name="f15" fmla="val 1148208"/>
              <a:gd name="f16" fmla="val 1006486"/>
              <a:gd name="f17" fmla="val 1009270"/>
              <a:gd name="f18" fmla="val 1051569"/>
              <a:gd name="f19" fmla="val 894997"/>
              <a:gd name="f20" fmla="val 1143711"/>
              <a:gd name="f21" fmla="val 666451"/>
              <a:gd name="f22" fmla="val 1327995"/>
              <a:gd name="f23" fmla="val 600947"/>
              <a:gd name="f24" fmla="val 1648602"/>
              <a:gd name="f25" fmla="val 738892"/>
              <a:gd name="f26" fmla="val 1907765"/>
              <a:gd name="f27" fmla="val 876837"/>
              <a:gd name="f28" fmla="val 2166928"/>
              <a:gd name="f29" fmla="val 1179371"/>
              <a:gd name="f30" fmla="val 2291639"/>
              <a:gd name="f31" fmla="val 1459875"/>
              <a:gd name="f32" fmla="val 2204971"/>
              <a:gd name="f33" fmla="val 1676459"/>
              <a:gd name="f34" fmla="val 2138053"/>
              <a:gd name="f35" fmla="val 1832801"/>
              <a:gd name="f36" fmla="val 1959669"/>
              <a:gd name="f37" fmla="val 1876637"/>
              <a:gd name="f38" fmla="val 1747242"/>
              <a:gd name="f39" fmla="val 1879565"/>
              <a:gd name="f40" fmla="val 1728291"/>
              <a:gd name="f41" fmla="val 1891883"/>
              <a:gd name="f42" fmla="val 1671800"/>
              <a:gd name="f43" fmla="val 1894168"/>
              <a:gd name="f44" fmla="val 1612713"/>
              <a:gd name="f45" fmla="val 1887545"/>
              <a:gd name="f46" fmla="val 1552862"/>
              <a:gd name="f47" fmla="val 1553745"/>
              <a:gd name="f48" fmla="val 1531218"/>
              <a:gd name="f49" fmla="val 1231565"/>
              <a:gd name="f50" fmla="val 1565835"/>
              <a:gd name="f51" fmla="val 1530201"/>
              <a:gd name="f52" fmla="val 1827940"/>
              <a:gd name="f53" fmla="val 1460959"/>
              <a:gd name="f54" fmla="val 1892348"/>
              <a:gd name="f55" fmla="val 1371795"/>
              <a:gd name="f56" fmla="val 1919897"/>
              <a:gd name="f57" fmla="val 1228031"/>
              <a:gd name="f58" fmla="val 1964316"/>
              <a:gd name="f59" fmla="val 1072976"/>
              <a:gd name="f60" fmla="val 1900399"/>
              <a:gd name="f61" fmla="val 1002277"/>
              <a:gd name="f62" fmla="val 1767573"/>
              <a:gd name="f63" fmla="val 931578"/>
              <a:gd name="f64" fmla="val 1634747"/>
              <a:gd name="f65" fmla="val 965150"/>
              <a:gd name="f66" fmla="val 1470429"/>
              <a:gd name="f67" fmla="val 1082284"/>
              <a:gd name="f68" fmla="val 1375980"/>
              <a:gd name="f69" fmla="val 1199418"/>
              <a:gd name="f70" fmla="val 1281531"/>
              <a:gd name="f71" fmla="val 1367118"/>
              <a:gd name="f72" fmla="val 1283556"/>
              <a:gd name="f73" fmla="val 1481937"/>
              <a:gd name="f74" fmla="val 1380807"/>
              <a:gd name="f75" fmla="val 1674778"/>
              <a:gd name="f76" fmla="val 1153129"/>
              <a:gd name="f77" fmla="val 1562764"/>
              <a:gd name="f78" fmla="val 1058254"/>
              <a:gd name="f79" fmla="val 1424955"/>
              <a:gd name="f80" fmla="val 1009828"/>
              <a:gd name="f81" fmla="val 293028"/>
              <a:gd name="f82" fmla="val 2893796"/>
              <a:gd name="f83" fmla="val 3055631"/>
              <a:gd name="f84" fmla="val 131193"/>
              <a:gd name="f85" fmla="val 2946972"/>
              <a:gd name="f86" fmla="val 3108807"/>
              <a:gd name="f87" fmla="*/ f0 1 3186824"/>
              <a:gd name="f88" fmla="*/ f1 1 3240000"/>
              <a:gd name="f89" fmla="val f2"/>
              <a:gd name="f90" fmla="val f3"/>
              <a:gd name="f91" fmla="val f4"/>
              <a:gd name="f92" fmla="+- f91 0 f89"/>
              <a:gd name="f93" fmla="+- f90 0 f89"/>
              <a:gd name="f94" fmla="*/ f93 1 3186824"/>
              <a:gd name="f95" fmla="*/ f92 1 3240000"/>
              <a:gd name="f96" fmla="*/ f89 1 f94"/>
              <a:gd name="f97" fmla="*/ f90 1 f94"/>
              <a:gd name="f98" fmla="*/ f89 1 f95"/>
              <a:gd name="f99" fmla="*/ f91 1 f95"/>
              <a:gd name="f100" fmla="*/ f96 f87 1"/>
              <a:gd name="f101" fmla="*/ f97 f87 1"/>
              <a:gd name="f102" fmla="*/ f99 f88 1"/>
              <a:gd name="f103" fmla="*/ f98 f88 1"/>
            </a:gdLst>
            <a:ahLst/>
            <a:cxnLst>
              <a:cxn ang="3cd4">
                <a:pos x="hc" y="t"/>
              </a:cxn>
              <a:cxn ang="0">
                <a:pos x="r" y="vc"/>
              </a:cxn>
              <a:cxn ang="cd4">
                <a:pos x="hc" y="b"/>
              </a:cxn>
              <a:cxn ang="cd2">
                <a:pos x="l" y="vc"/>
              </a:cxn>
            </a:cxnLst>
            <a:rect l="f100" t="f103" r="f101" b="f102"/>
            <a:pathLst>
              <a:path w="3186824" h="3240000">
                <a:moveTo>
                  <a:pt x="f5" y="f6"/>
                </a:moveTo>
                <a:lnTo>
                  <a:pt x="f5" y="f7"/>
                </a:lnTo>
                <a:lnTo>
                  <a:pt x="f8" y="f7"/>
                </a:lnTo>
                <a:lnTo>
                  <a:pt x="f8" y="f9"/>
                </a:lnTo>
                <a:lnTo>
                  <a:pt x="f5" y="f9"/>
                </a:lnTo>
                <a:lnTo>
                  <a:pt x="f5" y="f10"/>
                </a:lnTo>
                <a:lnTo>
                  <a:pt x="f11" y="f10"/>
                </a:lnTo>
                <a:lnTo>
                  <a:pt x="f11" y="f9"/>
                </a:lnTo>
                <a:lnTo>
                  <a:pt x="f12" y="f9"/>
                </a:lnTo>
                <a:lnTo>
                  <a:pt x="f12" y="f7"/>
                </a:lnTo>
                <a:lnTo>
                  <a:pt x="f11" y="f7"/>
                </a:lnTo>
                <a:lnTo>
                  <a:pt x="f11" y="f6"/>
                </a:lnTo>
                <a:close/>
                <a:moveTo>
                  <a:pt x="f13" y="f14"/>
                </a:moveTo>
                <a:cubicBezTo>
                  <a:pt x="f15" y="f16"/>
                  <a:pt x="f17" y="f18"/>
                  <a:pt x="f19" y="f20"/>
                </a:cubicBezTo>
                <a:cubicBezTo>
                  <a:pt x="f21" y="f22"/>
                  <a:pt x="f23" y="f24"/>
                  <a:pt x="f25" y="f26"/>
                </a:cubicBezTo>
                <a:cubicBezTo>
                  <a:pt x="f27" y="f28"/>
                  <a:pt x="f29" y="f30"/>
                  <a:pt x="f31" y="f32"/>
                </a:cubicBezTo>
                <a:cubicBezTo>
                  <a:pt x="f33" y="f34"/>
                  <a:pt x="f35" y="f36"/>
                  <a:pt x="f37" y="f38"/>
                </a:cubicBezTo>
                <a:lnTo>
                  <a:pt x="f39" y="f38"/>
                </a:lnTo>
                <a:lnTo>
                  <a:pt x="f39" y="f40"/>
                </a:lnTo>
                <a:cubicBezTo>
                  <a:pt x="f41" y="f42"/>
                  <a:pt x="f43" y="f44"/>
                  <a:pt x="f45" y="f46"/>
                </a:cubicBezTo>
                <a:lnTo>
                  <a:pt x="f39" y="f47"/>
                </a:lnTo>
                <a:lnTo>
                  <a:pt x="f39" y="f48"/>
                </a:lnTo>
                <a:lnTo>
                  <a:pt x="f49" y="f48"/>
                </a:lnTo>
                <a:lnTo>
                  <a:pt x="f49" y="f38"/>
                </a:lnTo>
                <a:lnTo>
                  <a:pt x="f50" y="f38"/>
                </a:lnTo>
                <a:cubicBezTo>
                  <a:pt x="f51" y="f52"/>
                  <a:pt x="f53" y="f54"/>
                  <a:pt x="f55" y="f56"/>
                </a:cubicBezTo>
                <a:cubicBezTo>
                  <a:pt x="f57" y="f58"/>
                  <a:pt x="f59" y="f60"/>
                  <a:pt x="f61" y="f62"/>
                </a:cubicBezTo>
                <a:cubicBezTo>
                  <a:pt x="f63" y="f64"/>
                  <a:pt x="f65" y="f66"/>
                  <a:pt x="f67" y="f68"/>
                </a:cubicBezTo>
                <a:cubicBezTo>
                  <a:pt x="f69" y="f70"/>
                  <a:pt x="f71" y="f72"/>
                  <a:pt x="f73" y="f74"/>
                </a:cubicBezTo>
                <a:lnTo>
                  <a:pt x="f75" y="f76"/>
                </a:lnTo>
                <a:cubicBezTo>
                  <a:pt x="f77" y="f78"/>
                  <a:pt x="f79" y="f80"/>
                  <a:pt x="f13" y="f14"/>
                </a:cubicBezTo>
                <a:close/>
                <a:moveTo>
                  <a:pt x="f81" y="f2"/>
                </a:moveTo>
                <a:lnTo>
                  <a:pt x="f82" y="f2"/>
                </a:lnTo>
                <a:cubicBezTo>
                  <a:pt x="f83" y="f2"/>
                  <a:pt x="f3" y="f84"/>
                  <a:pt x="f3" y="f81"/>
                </a:cubicBezTo>
                <a:lnTo>
                  <a:pt x="f3" y="f85"/>
                </a:lnTo>
                <a:cubicBezTo>
                  <a:pt x="f3" y="f86"/>
                  <a:pt x="f83" y="f4"/>
                  <a:pt x="f82" y="f4"/>
                </a:cubicBezTo>
                <a:lnTo>
                  <a:pt x="f81" y="f4"/>
                </a:lnTo>
                <a:cubicBezTo>
                  <a:pt x="f84" y="f4"/>
                  <a:pt x="f2" y="f86"/>
                  <a:pt x="f2" y="f85"/>
                </a:cubicBezTo>
                <a:lnTo>
                  <a:pt x="f2" y="f81"/>
                </a:lnTo>
                <a:cubicBezTo>
                  <a:pt x="f2" y="f84"/>
                  <a:pt x="f84" y="f2"/>
                  <a:pt x="f81" y="f2"/>
                </a:cubicBezTo>
                <a:close/>
              </a:path>
            </a:pathLst>
          </a:custGeom>
          <a:solidFill>
            <a:srgbClr val="3282BE"/>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400" b="0" i="0" u="none" strike="noStrike" kern="1200" cap="none" spc="0" baseline="0">
              <a:solidFill>
                <a:srgbClr val="0599F1"/>
              </a:solidFill>
              <a:uFillTx/>
              <a:latin typeface="Arial"/>
              <a:ea typeface="굴림" pitchFamily="34"/>
            </a:endParaRPr>
          </a:p>
        </p:txBody>
      </p:sp>
      <p:sp>
        <p:nvSpPr>
          <p:cNvPr id="15" name="Block Arc 6">
            <a:extLst>
              <a:ext uri="{FF2B5EF4-FFF2-40B4-BE49-F238E27FC236}">
                <a16:creationId xmlns:a16="http://schemas.microsoft.com/office/drawing/2014/main" id="{1F9D6FA2-A0E3-E9F9-28CC-6C352D2EDDA2}"/>
              </a:ext>
            </a:extLst>
          </p:cNvPr>
          <p:cNvSpPr/>
          <p:nvPr/>
        </p:nvSpPr>
        <p:spPr>
          <a:xfrm>
            <a:off x="8814578" y="5472318"/>
            <a:ext cx="539148" cy="580269"/>
          </a:xfrm>
          <a:custGeom>
            <a:avLst/>
            <a:gdLst>
              <a:gd name="f0" fmla="val 10800000"/>
              <a:gd name="f1" fmla="val 5400000"/>
              <a:gd name="f2" fmla="val 180"/>
              <a:gd name="f3" fmla="val w"/>
              <a:gd name="f4" fmla="val h"/>
              <a:gd name="f5" fmla="val 0"/>
              <a:gd name="f6" fmla="val 3189723"/>
              <a:gd name="f7" fmla="val 3221116"/>
              <a:gd name="f8" fmla="val 2664630"/>
              <a:gd name="f9" fmla="val 2175617"/>
              <a:gd name="f10" fmla="val 2658205"/>
              <a:gd name="f11" fmla="val 2178566"/>
              <a:gd name="f12" fmla="val 2662222"/>
              <a:gd name="f13" fmla="val 2175972"/>
              <a:gd name="f14" fmla="val 2664284"/>
              <a:gd name="f15" fmla="val 2175096"/>
              <a:gd name="f16" fmla="val 1477043"/>
              <a:gd name="f17" fmla="val 1144372"/>
              <a:gd name="f18" fmla="val 1409070"/>
              <a:gd name="f19" fmla="val 1159393"/>
              <a:gd name="f20" fmla="val 1167974"/>
              <a:gd name="f21" fmla="val 1216277"/>
              <a:gd name="f22" fmla="val 1134894"/>
              <a:gd name="f23" fmla="val 1538245"/>
              <a:gd name="f24" fmla="val 1152384"/>
              <a:gd name="f25" fmla="val 1703728"/>
              <a:gd name="f26" fmla="val 1169874"/>
              <a:gd name="f27" fmla="val 1869211"/>
              <a:gd name="f28" fmla="val 1272747"/>
              <a:gd name="f29" fmla="val 2156947"/>
              <a:gd name="f30" fmla="val 1514013"/>
              <a:gd name="f31" fmla="val 2152290"/>
              <a:gd name="f32" fmla="val 1680659"/>
              <a:gd name="f33" fmla="val 2149073"/>
              <a:gd name="f34" fmla="val 1865876"/>
              <a:gd name="f35" fmla="val 1940767"/>
              <a:gd name="f36" fmla="val 1850815"/>
              <a:gd name="f37" fmla="val 1654259"/>
              <a:gd name="f38" fmla="val 1844015"/>
              <a:gd name="f39" fmla="val 1608142"/>
              <a:gd name="f40" fmla="val 1837162"/>
              <a:gd name="f41" fmla="val 1561942"/>
              <a:gd name="f42" fmla="val 1830467"/>
              <a:gd name="f43" fmla="val 1515986"/>
              <a:gd name="f44" fmla="val 1779361"/>
              <a:gd name="f45" fmla="val 1292438"/>
              <a:gd name="f46" fmla="val 1635542"/>
              <a:gd name="f47" fmla="val 1134285"/>
              <a:gd name="f48" fmla="val 1651152"/>
              <a:gd name="f49" fmla="val 501"/>
              <a:gd name="f50" fmla="val 1977584"/>
              <a:gd name="f51" fmla="val 8635"/>
              <a:gd name="f52" fmla="val 2235425"/>
              <a:gd name="f53" fmla="val 52153"/>
              <a:gd name="f54" fmla="val 2580395"/>
              <a:gd name="f55" fmla="val 324821"/>
              <a:gd name="f56" fmla="val 3000061"/>
              <a:gd name="f57" fmla="val 656529"/>
              <a:gd name="f58" fmla="val 3430704"/>
              <a:gd name="f59" fmla="val 1549940"/>
              <a:gd name="f60" fmla="val 3030464"/>
              <a:gd name="f61" fmla="val 2249544"/>
              <a:gd name="f62" fmla="val 2882259"/>
              <a:gd name="f63" fmla="val 2451798"/>
              <a:gd name="f64" fmla="val 2785813"/>
              <a:gd name="f65" fmla="val 2507403"/>
              <a:gd name="f66" fmla="val 2585849"/>
              <a:gd name="f67" fmla="val 2588887"/>
              <a:gd name="f68" fmla="val 2194785"/>
              <a:gd name="f69" fmla="val 2615774"/>
              <a:gd name="f70" fmla="val 1984876"/>
              <a:gd name="f71" fmla="val 2478759"/>
              <a:gd name="f72" fmla="val 1973374"/>
              <a:gd name="f73" fmla="val 2195096"/>
              <a:gd name="f74" fmla="val 1841986"/>
              <a:gd name="f75" fmla="val 2496540"/>
              <a:gd name="f76" fmla="val 1610941"/>
              <a:gd name="f77" fmla="val 2555551"/>
              <a:gd name="f78" fmla="val 1390827"/>
              <a:gd name="f79" fmla="val 2527630"/>
              <a:gd name="f80" fmla="val 1131071"/>
              <a:gd name="f81" fmla="val 2494680"/>
              <a:gd name="f82" fmla="val 853863"/>
              <a:gd name="f83" fmla="val 2136270"/>
              <a:gd name="f84" fmla="val 783896"/>
              <a:gd name="f85" fmla="val 1665044"/>
              <a:gd name="f86" fmla="val 715204"/>
              <a:gd name="f87" fmla="val 1202409"/>
              <a:gd name="f88" fmla="val 991941"/>
              <a:gd name="f89" fmla="val 900416"/>
              <a:gd name="f90" fmla="val 1268509"/>
              <a:gd name="f91" fmla="val 819983"/>
              <a:gd name="f92" fmla="val 1288264"/>
              <a:gd name="f93" fmla="val 814237"/>
              <a:gd name="f94" fmla="val 1308391"/>
              <a:gd name="f95" fmla="val 810536"/>
              <a:gd name="f96" fmla="val 1328805"/>
              <a:gd name="f97" fmla="val 807930"/>
              <a:gd name="f98" fmla="val 1349219"/>
              <a:gd name="f99" fmla="val 805325"/>
              <a:gd name="f100" fmla="val 1369921"/>
              <a:gd name="f101" fmla="val 803817"/>
              <a:gd name="f102" fmla="val 802457"/>
              <a:gd name="f103" fmla="val 1416795"/>
              <a:gd name="f104" fmla="val 800769"/>
              <a:gd name="f105" fmla="val 1355770"/>
              <a:gd name="f106" fmla="val 788713"/>
              <a:gd name="f107" fmla="val 1462242"/>
              <a:gd name="f108" fmla="val 801708"/>
              <a:gd name="f109" fmla="val 1599590"/>
              <a:gd name="f110" fmla="val 818472"/>
              <a:gd name="f111" fmla="val 1776043"/>
              <a:gd name="f112" fmla="val 890774"/>
              <a:gd name="f113" fmla="val 1956122"/>
              <a:gd name="f114" fmla="val 1110076"/>
              <a:gd name="f115" fmla="val 875315"/>
              <a:gd name="f116" fmla="val 2333414"/>
              <a:gd name="f117" fmla="val 2330539"/>
              <a:gd name="f118" fmla="val 1325736"/>
              <a:gd name="f119" fmla="val 2327663"/>
              <a:gd name="f120" fmla="val 1603628"/>
              <a:gd name="f121" fmla="val 2324788"/>
              <a:gd name="f122" fmla="val 2054049"/>
              <a:gd name="f123" fmla="val 2290850"/>
              <a:gd name="f124" fmla="val 2479718"/>
              <a:gd name="f125" fmla="val 2627788"/>
              <a:gd name="f126" fmla="val 2217580"/>
              <a:gd name="f127" fmla="val 2661746"/>
              <a:gd name="f128" fmla="val 2179658"/>
              <a:gd name="f129" fmla="val 2691046"/>
              <a:gd name="f130" fmla="val 2188689"/>
              <a:gd name="f131" fmla="val 2667011"/>
              <a:gd name="f132" fmla="val 2175828"/>
              <a:gd name="f133" fmla="val 2945550"/>
              <a:gd name="f134" fmla="val 1655295"/>
              <a:gd name="f135" fmla="val 2803444"/>
              <a:gd name="f136" fmla="val 1009445"/>
              <a:gd name="f137" fmla="val 2332141"/>
              <a:gd name="f138" fmla="val 653899"/>
              <a:gd name="f139" fmla="val 1860838"/>
              <a:gd name="f140" fmla="val 298353"/>
              <a:gd name="f141" fmla="val 1200794"/>
              <a:gd name="f142" fmla="val 339069"/>
              <a:gd name="f143" fmla="val 776764"/>
              <a:gd name="f144" fmla="val 749845"/>
              <a:gd name="f145" fmla="val 352733"/>
              <a:gd name="f146" fmla="val 1160621"/>
              <a:gd name="f147" fmla="val 291083"/>
              <a:gd name="f148" fmla="val 1819040"/>
              <a:gd name="f149" fmla="val 631487"/>
              <a:gd name="f150" fmla="val 2301392"/>
              <a:gd name="f151" fmla="val 971891"/>
              <a:gd name="f152" fmla="val 2783745"/>
              <a:gd name="f153" fmla="val 1612904"/>
              <a:gd name="f154" fmla="val 2946283"/>
              <a:gd name="f155" fmla="val 2142017"/>
              <a:gd name="f156" fmla="val 2684410"/>
              <a:gd name="f157" fmla="val 2324866"/>
              <a:gd name="f158" fmla="val 3053856"/>
              <a:gd name="f159" fmla="val 1613730"/>
              <a:gd name="f160" fmla="val 3405817"/>
              <a:gd name="f161" fmla="val 752200"/>
              <a:gd name="f162" fmla="val 3187363"/>
              <a:gd name="f163" fmla="val 294693"/>
              <a:gd name="f164" fmla="val 2539075"/>
              <a:gd name="f165" fmla="val -162814"/>
              <a:gd name="f166" fmla="val 1890787"/>
              <a:gd name="f167" fmla="val -79956"/>
              <a:gd name="f168" fmla="val 1005863"/>
              <a:gd name="f169" fmla="val 489947"/>
              <a:gd name="f170" fmla="val 453774"/>
              <a:gd name="f171" fmla="val 810518"/>
              <a:gd name="f172" fmla="val 143225"/>
              <a:gd name="f173" fmla="val 1231454"/>
              <a:gd name="f174" fmla="val -9956"/>
              <a:gd name="f175" fmla="+- 0 0 -90"/>
              <a:gd name="f176" fmla="*/ f3 1 3189723"/>
              <a:gd name="f177" fmla="*/ f4 1 3221116"/>
              <a:gd name="f178" fmla="val f5"/>
              <a:gd name="f179" fmla="val f6"/>
              <a:gd name="f180" fmla="val f7"/>
              <a:gd name="f181" fmla="*/ f175 f0 1"/>
              <a:gd name="f182" fmla="+- f180 0 f178"/>
              <a:gd name="f183" fmla="+- f179 0 f178"/>
              <a:gd name="f184" fmla="*/ f181 1 f2"/>
              <a:gd name="f185" fmla="*/ f183 1 3189723"/>
              <a:gd name="f186" fmla="*/ f182 1 3221116"/>
              <a:gd name="f187" fmla="*/ 2175617 f182 1"/>
              <a:gd name="f188" fmla="*/ 2178566 f182 1"/>
              <a:gd name="f189" fmla="*/ 1144372 f182 1"/>
              <a:gd name="f190" fmla="*/ 1159393 f182 1"/>
              <a:gd name="f191" fmla="*/ 1703728 f182 1"/>
              <a:gd name="f192" fmla="*/ 2152290 f182 1"/>
              <a:gd name="f193" fmla="*/ 1654259 f182 1"/>
              <a:gd name="f194" fmla="*/ 1515986 f182 1"/>
              <a:gd name="f195" fmla="*/ 501 f182 1"/>
              <a:gd name="f196" fmla="*/ 324821 f182 1"/>
              <a:gd name="f197" fmla="*/ 2588887 f182 1"/>
              <a:gd name="f198" fmla="*/ 2195096 f182 1"/>
              <a:gd name="f199" fmla="*/ 2527630 f182 1"/>
              <a:gd name="f200" fmla="*/ 1665044 f182 1"/>
              <a:gd name="f201" fmla="*/ 819983 f182 1"/>
              <a:gd name="f202" fmla="*/ 807930 f182 1"/>
              <a:gd name="f203" fmla="*/ 802457 f182 1"/>
              <a:gd name="f204" fmla="*/ 801708 f182 1"/>
              <a:gd name="f205" fmla="*/ 1110076 f182 1"/>
              <a:gd name="f206" fmla="*/ 875315 f182 1"/>
              <a:gd name="f207" fmla="*/ 2054049 f182 1"/>
              <a:gd name="f208" fmla="*/ 2179658 f182 1"/>
              <a:gd name="f209" fmla="*/ 2188689 f182 1"/>
              <a:gd name="f210" fmla="*/ 2175828 f182 1"/>
              <a:gd name="f211" fmla="*/ 653899 f182 1"/>
              <a:gd name="f212" fmla="*/ 749845 f182 1"/>
              <a:gd name="f213" fmla="*/ 2301392 f182 1"/>
              <a:gd name="f214" fmla="*/ 2684410 f182 1"/>
              <a:gd name="f215" fmla="*/ 3053856 f182 1"/>
              <a:gd name="f216" fmla="*/ 2539075 f182 1"/>
              <a:gd name="f217" fmla="*/ 453774 f182 1"/>
              <a:gd name="f218" fmla="*/ 2249544 f182 1"/>
              <a:gd name="f219" fmla="*/ 2664630 f183 1"/>
              <a:gd name="f220" fmla="*/ 2658205 f183 1"/>
              <a:gd name="f221" fmla="*/ 1477043 f183 1"/>
              <a:gd name="f222" fmla="*/ 1409070 f183 1"/>
              <a:gd name="f223" fmla="*/ 1152384 f183 1"/>
              <a:gd name="f224" fmla="*/ 1514013 f183 1"/>
              <a:gd name="f225" fmla="*/ 1850815 f183 1"/>
              <a:gd name="f226" fmla="*/ 1830467 f183 1"/>
              <a:gd name="f227" fmla="*/ 1651152 f183 1"/>
              <a:gd name="f228" fmla="*/ 2580395 f183 1"/>
              <a:gd name="f229" fmla="*/ 3030464 f183 1"/>
              <a:gd name="f230" fmla="*/ 2585849 f183 1"/>
              <a:gd name="f231" fmla="*/ 1973374 f183 1"/>
              <a:gd name="f232" fmla="*/ 1390827 f183 1"/>
              <a:gd name="f233" fmla="*/ 783896 f183 1"/>
              <a:gd name="f234" fmla="*/ 1268509 f183 1"/>
              <a:gd name="f235" fmla="*/ 1328805 f183 1"/>
              <a:gd name="f236" fmla="*/ 1462242 f183 1"/>
              <a:gd name="f237" fmla="*/ 1956122 f183 1"/>
              <a:gd name="f238" fmla="*/ 2333414 f183 1"/>
              <a:gd name="f239" fmla="*/ 2324788 f183 1"/>
              <a:gd name="f240" fmla="*/ 2661746 f183 1"/>
              <a:gd name="f241" fmla="*/ 2691046 f183 1"/>
              <a:gd name="f242" fmla="*/ 2667011 f183 1"/>
              <a:gd name="f243" fmla="*/ 2332141 f183 1"/>
              <a:gd name="f244" fmla="*/ 776764 f183 1"/>
              <a:gd name="f245" fmla="*/ 631487 f183 1"/>
              <a:gd name="f246" fmla="*/ 2142017 f183 1"/>
              <a:gd name="f247" fmla="*/ 2324866 f183 1"/>
              <a:gd name="f248" fmla="*/ 294693 f183 1"/>
              <a:gd name="f249" fmla="*/ 489947 f183 1"/>
              <a:gd name="f250" fmla="+- f184 0 f1"/>
              <a:gd name="f251" fmla="*/ f187 1 3221116"/>
              <a:gd name="f252" fmla="*/ f188 1 3221116"/>
              <a:gd name="f253" fmla="*/ f189 1 3221116"/>
              <a:gd name="f254" fmla="*/ f190 1 3221116"/>
              <a:gd name="f255" fmla="*/ f191 1 3221116"/>
              <a:gd name="f256" fmla="*/ f192 1 3221116"/>
              <a:gd name="f257" fmla="*/ f193 1 3221116"/>
              <a:gd name="f258" fmla="*/ f194 1 3221116"/>
              <a:gd name="f259" fmla="*/ f195 1 3221116"/>
              <a:gd name="f260" fmla="*/ f196 1 3221116"/>
              <a:gd name="f261" fmla="*/ f197 1 3221116"/>
              <a:gd name="f262" fmla="*/ f198 1 3221116"/>
              <a:gd name="f263" fmla="*/ f199 1 3221116"/>
              <a:gd name="f264" fmla="*/ f200 1 3221116"/>
              <a:gd name="f265" fmla="*/ f201 1 3221116"/>
              <a:gd name="f266" fmla="*/ f202 1 3221116"/>
              <a:gd name="f267" fmla="*/ f203 1 3221116"/>
              <a:gd name="f268" fmla="*/ f204 1 3221116"/>
              <a:gd name="f269" fmla="*/ f205 1 3221116"/>
              <a:gd name="f270" fmla="*/ f206 1 3221116"/>
              <a:gd name="f271" fmla="*/ f207 1 3221116"/>
              <a:gd name="f272" fmla="*/ f208 1 3221116"/>
              <a:gd name="f273" fmla="*/ f209 1 3221116"/>
              <a:gd name="f274" fmla="*/ f210 1 3221116"/>
              <a:gd name="f275" fmla="*/ f211 1 3221116"/>
              <a:gd name="f276" fmla="*/ f212 1 3221116"/>
              <a:gd name="f277" fmla="*/ f213 1 3221116"/>
              <a:gd name="f278" fmla="*/ f214 1 3221116"/>
              <a:gd name="f279" fmla="*/ f215 1 3221116"/>
              <a:gd name="f280" fmla="*/ f216 1 3221116"/>
              <a:gd name="f281" fmla="*/ f217 1 3221116"/>
              <a:gd name="f282" fmla="*/ f218 1 3221116"/>
              <a:gd name="f283" fmla="*/ f219 1 3189723"/>
              <a:gd name="f284" fmla="*/ f220 1 3189723"/>
              <a:gd name="f285" fmla="*/ f221 1 3189723"/>
              <a:gd name="f286" fmla="*/ f222 1 3189723"/>
              <a:gd name="f287" fmla="*/ f223 1 3189723"/>
              <a:gd name="f288" fmla="*/ f224 1 3189723"/>
              <a:gd name="f289" fmla="*/ f225 1 3189723"/>
              <a:gd name="f290" fmla="*/ f226 1 3189723"/>
              <a:gd name="f291" fmla="*/ f227 1 3189723"/>
              <a:gd name="f292" fmla="*/ f228 1 3189723"/>
              <a:gd name="f293" fmla="*/ f229 1 3189723"/>
              <a:gd name="f294" fmla="*/ f230 1 3189723"/>
              <a:gd name="f295" fmla="*/ f231 1 3189723"/>
              <a:gd name="f296" fmla="*/ f232 1 3189723"/>
              <a:gd name="f297" fmla="*/ f233 1 3189723"/>
              <a:gd name="f298" fmla="*/ f234 1 3189723"/>
              <a:gd name="f299" fmla="*/ f235 1 3189723"/>
              <a:gd name="f300" fmla="*/ f236 1 3189723"/>
              <a:gd name="f301" fmla="*/ f237 1 3189723"/>
              <a:gd name="f302" fmla="*/ f238 1 3189723"/>
              <a:gd name="f303" fmla="*/ f239 1 3189723"/>
              <a:gd name="f304" fmla="*/ f240 1 3189723"/>
              <a:gd name="f305" fmla="*/ f241 1 3189723"/>
              <a:gd name="f306" fmla="*/ f242 1 3189723"/>
              <a:gd name="f307" fmla="*/ f243 1 3189723"/>
              <a:gd name="f308" fmla="*/ f244 1 3189723"/>
              <a:gd name="f309" fmla="*/ f245 1 3189723"/>
              <a:gd name="f310" fmla="*/ f246 1 3189723"/>
              <a:gd name="f311" fmla="*/ f247 1 3189723"/>
              <a:gd name="f312" fmla="*/ f248 1 3189723"/>
              <a:gd name="f313" fmla="*/ f249 1 3189723"/>
              <a:gd name="f314" fmla="*/ f178 1 f185"/>
              <a:gd name="f315" fmla="*/ f179 1 f185"/>
              <a:gd name="f316" fmla="*/ f178 1 f186"/>
              <a:gd name="f317" fmla="*/ f180 1 f186"/>
              <a:gd name="f318" fmla="*/ f283 1 f185"/>
              <a:gd name="f319" fmla="*/ f251 1 f186"/>
              <a:gd name="f320" fmla="*/ f284 1 f185"/>
              <a:gd name="f321" fmla="*/ f252 1 f186"/>
              <a:gd name="f322" fmla="*/ f285 1 f185"/>
              <a:gd name="f323" fmla="*/ f253 1 f186"/>
              <a:gd name="f324" fmla="*/ f286 1 f185"/>
              <a:gd name="f325" fmla="*/ f254 1 f186"/>
              <a:gd name="f326" fmla="*/ f287 1 f185"/>
              <a:gd name="f327" fmla="*/ f255 1 f186"/>
              <a:gd name="f328" fmla="*/ f288 1 f185"/>
              <a:gd name="f329" fmla="*/ f256 1 f186"/>
              <a:gd name="f330" fmla="*/ f289 1 f185"/>
              <a:gd name="f331" fmla="*/ f257 1 f186"/>
              <a:gd name="f332" fmla="*/ f290 1 f185"/>
              <a:gd name="f333" fmla="*/ f258 1 f186"/>
              <a:gd name="f334" fmla="*/ f291 1 f185"/>
              <a:gd name="f335" fmla="*/ f259 1 f186"/>
              <a:gd name="f336" fmla="*/ f292 1 f185"/>
              <a:gd name="f337" fmla="*/ f260 1 f186"/>
              <a:gd name="f338" fmla="*/ f293 1 f185"/>
              <a:gd name="f339" fmla="*/ f282 1 f186"/>
              <a:gd name="f340" fmla="*/ f294 1 f185"/>
              <a:gd name="f341" fmla="*/ f261 1 f186"/>
              <a:gd name="f342" fmla="*/ f295 1 f185"/>
              <a:gd name="f343" fmla="*/ f262 1 f186"/>
              <a:gd name="f344" fmla="*/ f296 1 f185"/>
              <a:gd name="f345" fmla="*/ f263 1 f186"/>
              <a:gd name="f346" fmla="*/ f297 1 f185"/>
              <a:gd name="f347" fmla="*/ f264 1 f186"/>
              <a:gd name="f348" fmla="*/ f298 1 f185"/>
              <a:gd name="f349" fmla="*/ f265 1 f186"/>
              <a:gd name="f350" fmla="*/ f299 1 f185"/>
              <a:gd name="f351" fmla="*/ f266 1 f186"/>
              <a:gd name="f352" fmla="*/ f267 1 f186"/>
              <a:gd name="f353" fmla="*/ f300 1 f185"/>
              <a:gd name="f354" fmla="*/ f268 1 f186"/>
              <a:gd name="f355" fmla="*/ f301 1 f185"/>
              <a:gd name="f356" fmla="*/ f269 1 f186"/>
              <a:gd name="f357" fmla="*/ f270 1 f186"/>
              <a:gd name="f358" fmla="*/ f302 1 f185"/>
              <a:gd name="f359" fmla="*/ f303 1 f185"/>
              <a:gd name="f360" fmla="*/ f271 1 f186"/>
              <a:gd name="f361" fmla="*/ f304 1 f185"/>
              <a:gd name="f362" fmla="*/ f272 1 f186"/>
              <a:gd name="f363" fmla="*/ f305 1 f185"/>
              <a:gd name="f364" fmla="*/ f273 1 f186"/>
              <a:gd name="f365" fmla="*/ f306 1 f185"/>
              <a:gd name="f366" fmla="*/ f274 1 f186"/>
              <a:gd name="f367" fmla="*/ f307 1 f185"/>
              <a:gd name="f368" fmla="*/ f275 1 f186"/>
              <a:gd name="f369" fmla="*/ f308 1 f185"/>
              <a:gd name="f370" fmla="*/ f276 1 f186"/>
              <a:gd name="f371" fmla="*/ f309 1 f185"/>
              <a:gd name="f372" fmla="*/ f277 1 f186"/>
              <a:gd name="f373" fmla="*/ f310 1 f185"/>
              <a:gd name="f374" fmla="*/ f278 1 f186"/>
              <a:gd name="f375" fmla="*/ f311 1 f185"/>
              <a:gd name="f376" fmla="*/ f279 1 f186"/>
              <a:gd name="f377" fmla="*/ f312 1 f185"/>
              <a:gd name="f378" fmla="*/ f280 1 f186"/>
              <a:gd name="f379" fmla="*/ f313 1 f185"/>
              <a:gd name="f380" fmla="*/ f281 1 f186"/>
              <a:gd name="f381" fmla="*/ f314 f176 1"/>
              <a:gd name="f382" fmla="*/ f315 f176 1"/>
              <a:gd name="f383" fmla="*/ f317 f177 1"/>
              <a:gd name="f384" fmla="*/ f316 f177 1"/>
              <a:gd name="f385" fmla="*/ f318 f176 1"/>
              <a:gd name="f386" fmla="*/ f319 f177 1"/>
              <a:gd name="f387" fmla="*/ f320 f176 1"/>
              <a:gd name="f388" fmla="*/ f321 f177 1"/>
              <a:gd name="f389" fmla="*/ f322 f176 1"/>
              <a:gd name="f390" fmla="*/ f323 f177 1"/>
              <a:gd name="f391" fmla="*/ f324 f176 1"/>
              <a:gd name="f392" fmla="*/ f325 f177 1"/>
              <a:gd name="f393" fmla="*/ f326 f176 1"/>
              <a:gd name="f394" fmla="*/ f327 f177 1"/>
              <a:gd name="f395" fmla="*/ f328 f176 1"/>
              <a:gd name="f396" fmla="*/ f329 f177 1"/>
              <a:gd name="f397" fmla="*/ f330 f176 1"/>
              <a:gd name="f398" fmla="*/ f331 f177 1"/>
              <a:gd name="f399" fmla="*/ f332 f176 1"/>
              <a:gd name="f400" fmla="*/ f333 f177 1"/>
              <a:gd name="f401" fmla="*/ f334 f176 1"/>
              <a:gd name="f402" fmla="*/ f335 f177 1"/>
              <a:gd name="f403" fmla="*/ f336 f176 1"/>
              <a:gd name="f404" fmla="*/ f337 f177 1"/>
              <a:gd name="f405" fmla="*/ f338 f176 1"/>
              <a:gd name="f406" fmla="*/ f339 f177 1"/>
              <a:gd name="f407" fmla="*/ f340 f176 1"/>
              <a:gd name="f408" fmla="*/ f341 f177 1"/>
              <a:gd name="f409" fmla="*/ f342 f176 1"/>
              <a:gd name="f410" fmla="*/ f343 f177 1"/>
              <a:gd name="f411" fmla="*/ f344 f176 1"/>
              <a:gd name="f412" fmla="*/ f345 f177 1"/>
              <a:gd name="f413" fmla="*/ f346 f176 1"/>
              <a:gd name="f414" fmla="*/ f347 f177 1"/>
              <a:gd name="f415" fmla="*/ f348 f176 1"/>
              <a:gd name="f416" fmla="*/ f349 f177 1"/>
              <a:gd name="f417" fmla="*/ f350 f176 1"/>
              <a:gd name="f418" fmla="*/ f351 f177 1"/>
              <a:gd name="f419" fmla="*/ f352 f177 1"/>
              <a:gd name="f420" fmla="*/ f353 f176 1"/>
              <a:gd name="f421" fmla="*/ f354 f177 1"/>
              <a:gd name="f422" fmla="*/ f355 f176 1"/>
              <a:gd name="f423" fmla="*/ f356 f177 1"/>
              <a:gd name="f424" fmla="*/ f357 f177 1"/>
              <a:gd name="f425" fmla="*/ f358 f176 1"/>
              <a:gd name="f426" fmla="*/ f359 f176 1"/>
              <a:gd name="f427" fmla="*/ f360 f177 1"/>
              <a:gd name="f428" fmla="*/ f361 f176 1"/>
              <a:gd name="f429" fmla="*/ f362 f177 1"/>
              <a:gd name="f430" fmla="*/ f363 f176 1"/>
              <a:gd name="f431" fmla="*/ f364 f177 1"/>
              <a:gd name="f432" fmla="*/ f365 f176 1"/>
              <a:gd name="f433" fmla="*/ f366 f177 1"/>
              <a:gd name="f434" fmla="*/ f367 f176 1"/>
              <a:gd name="f435" fmla="*/ f368 f177 1"/>
              <a:gd name="f436" fmla="*/ f369 f176 1"/>
              <a:gd name="f437" fmla="*/ f370 f177 1"/>
              <a:gd name="f438" fmla="*/ f371 f176 1"/>
              <a:gd name="f439" fmla="*/ f372 f177 1"/>
              <a:gd name="f440" fmla="*/ f373 f176 1"/>
              <a:gd name="f441" fmla="*/ f374 f177 1"/>
              <a:gd name="f442" fmla="*/ f375 f176 1"/>
              <a:gd name="f443" fmla="*/ f376 f177 1"/>
              <a:gd name="f444" fmla="*/ f377 f176 1"/>
              <a:gd name="f445" fmla="*/ f378 f177 1"/>
              <a:gd name="f446" fmla="*/ f379 f176 1"/>
              <a:gd name="f447" fmla="*/ f380 f177 1"/>
            </a:gdLst>
            <a:ahLst/>
            <a:cxnLst>
              <a:cxn ang="3cd4">
                <a:pos x="hc" y="t"/>
              </a:cxn>
              <a:cxn ang="0">
                <a:pos x="r" y="vc"/>
              </a:cxn>
              <a:cxn ang="cd4">
                <a:pos x="hc" y="b"/>
              </a:cxn>
              <a:cxn ang="cd2">
                <a:pos x="l" y="vc"/>
              </a:cxn>
              <a:cxn ang="f250">
                <a:pos x="f385" y="f386"/>
              </a:cxn>
              <a:cxn ang="f250">
                <a:pos x="f387" y="f388"/>
              </a:cxn>
              <a:cxn ang="f250">
                <a:pos x="f385" y="f386"/>
              </a:cxn>
              <a:cxn ang="f250">
                <a:pos x="f389" y="f390"/>
              </a:cxn>
              <a:cxn ang="f250">
                <a:pos x="f391" y="f392"/>
              </a:cxn>
              <a:cxn ang="f250">
                <a:pos x="f393" y="f394"/>
              </a:cxn>
              <a:cxn ang="f250">
                <a:pos x="f395" y="f396"/>
              </a:cxn>
              <a:cxn ang="f250">
                <a:pos x="f397" y="f398"/>
              </a:cxn>
              <a:cxn ang="f250">
                <a:pos x="f399" y="f400"/>
              </a:cxn>
              <a:cxn ang="f250">
                <a:pos x="f389" y="f390"/>
              </a:cxn>
              <a:cxn ang="f250">
                <a:pos x="f401" y="f402"/>
              </a:cxn>
              <a:cxn ang="f250">
                <a:pos x="f403" y="f404"/>
              </a:cxn>
              <a:cxn ang="f250">
                <a:pos x="f405" y="f406"/>
              </a:cxn>
              <a:cxn ang="f250">
                <a:pos x="f407" y="f408"/>
              </a:cxn>
              <a:cxn ang="f250">
                <a:pos x="f409" y="f410"/>
              </a:cxn>
              <a:cxn ang="f250">
                <a:pos x="f411" y="f412"/>
              </a:cxn>
              <a:cxn ang="f250">
                <a:pos x="f413" y="f414"/>
              </a:cxn>
              <a:cxn ang="f250">
                <a:pos x="f415" y="f416"/>
              </a:cxn>
              <a:cxn ang="f250">
                <a:pos x="f417" y="f418"/>
              </a:cxn>
              <a:cxn ang="f250">
                <a:pos x="f411" y="f419"/>
              </a:cxn>
              <a:cxn ang="f250">
                <a:pos x="f420" y="f421"/>
              </a:cxn>
              <a:cxn ang="f250">
                <a:pos x="f422" y="f423"/>
              </a:cxn>
              <a:cxn ang="f250">
                <a:pos x="f409" y="f424"/>
              </a:cxn>
              <a:cxn ang="f250">
                <a:pos x="f425" y="f424"/>
              </a:cxn>
              <a:cxn ang="f250">
                <a:pos x="f426" y="f427"/>
              </a:cxn>
              <a:cxn ang="f250">
                <a:pos x="f428" y="f429"/>
              </a:cxn>
              <a:cxn ang="f250">
                <a:pos x="f430" y="f431"/>
              </a:cxn>
              <a:cxn ang="f250">
                <a:pos x="f432" y="f433"/>
              </a:cxn>
              <a:cxn ang="f250">
                <a:pos x="f434" y="f435"/>
              </a:cxn>
              <a:cxn ang="f250">
                <a:pos x="f436" y="f437"/>
              </a:cxn>
              <a:cxn ang="f250">
                <a:pos x="f438" y="f439"/>
              </a:cxn>
              <a:cxn ang="f250">
                <a:pos x="f440" y="f441"/>
              </a:cxn>
              <a:cxn ang="f250">
                <a:pos x="f442" y="f443"/>
              </a:cxn>
              <a:cxn ang="f250">
                <a:pos x="f444" y="f445"/>
              </a:cxn>
              <a:cxn ang="f250">
                <a:pos x="f446" y="f447"/>
              </a:cxn>
              <a:cxn ang="f250">
                <a:pos x="f401" y="f402"/>
              </a:cxn>
            </a:cxnLst>
            <a:rect l="f381" t="f384" r="f382" b="f383"/>
            <a:pathLst>
              <a:path w="3189723" h="3221116">
                <a:moveTo>
                  <a:pt x="f8" y="f9"/>
                </a:moveTo>
                <a:lnTo>
                  <a:pt x="f10" y="f11"/>
                </a:lnTo>
                <a:cubicBezTo>
                  <a:pt x="f12" y="f13"/>
                  <a:pt x="f14" y="f15"/>
                  <a:pt x="f8" y="f9"/>
                </a:cubicBezTo>
                <a:close/>
                <a:moveTo>
                  <a:pt x="f16" y="f17"/>
                </a:moveTo>
                <a:lnTo>
                  <a:pt x="f18" y="f19"/>
                </a:lnTo>
                <a:cubicBezTo>
                  <a:pt x="f20" y="f21"/>
                  <a:pt x="f22" y="f23"/>
                  <a:pt x="f24" y="f25"/>
                </a:cubicBezTo>
                <a:cubicBezTo>
                  <a:pt x="f26" y="f27"/>
                  <a:pt x="f28" y="f29"/>
                  <a:pt x="f30" y="f31"/>
                </a:cubicBezTo>
                <a:cubicBezTo>
                  <a:pt x="f32" y="f33"/>
                  <a:pt x="f34" y="f35"/>
                  <a:pt x="f36" y="f37"/>
                </a:cubicBezTo>
                <a:cubicBezTo>
                  <a:pt x="f38" y="f39"/>
                  <a:pt x="f40" y="f41"/>
                  <a:pt x="f42" y="f43"/>
                </a:cubicBezTo>
                <a:cubicBezTo>
                  <a:pt x="f44" y="f45"/>
                  <a:pt x="f46" y="f47"/>
                  <a:pt x="f16" y="f17"/>
                </a:cubicBezTo>
                <a:close/>
                <a:moveTo>
                  <a:pt x="f48" y="f49"/>
                </a:moveTo>
                <a:cubicBezTo>
                  <a:pt x="f50" y="f51"/>
                  <a:pt x="f52" y="f53"/>
                  <a:pt x="f54" y="f55"/>
                </a:cubicBezTo>
                <a:cubicBezTo>
                  <a:pt x="f56" y="f57"/>
                  <a:pt x="f58" y="f59"/>
                  <a:pt x="f60" y="f61"/>
                </a:cubicBezTo>
                <a:cubicBezTo>
                  <a:pt x="f62" y="f63"/>
                  <a:pt x="f64" y="f65"/>
                  <a:pt x="f66" y="f67"/>
                </a:cubicBezTo>
                <a:cubicBezTo>
                  <a:pt x="f68" y="f69"/>
                  <a:pt x="f70" y="f71"/>
                  <a:pt x="f72" y="f73"/>
                </a:cubicBezTo>
                <a:cubicBezTo>
                  <a:pt x="f74" y="f75"/>
                  <a:pt x="f76" y="f77"/>
                  <a:pt x="f78" y="f79"/>
                </a:cubicBezTo>
                <a:cubicBezTo>
                  <a:pt x="f80" y="f81"/>
                  <a:pt x="f82" y="f83"/>
                  <a:pt x="f84" y="f85"/>
                </a:cubicBezTo>
                <a:cubicBezTo>
                  <a:pt x="f86" y="f87"/>
                  <a:pt x="f88" y="f89"/>
                  <a:pt x="f90" y="f91"/>
                </a:cubicBezTo>
                <a:cubicBezTo>
                  <a:pt x="f92" y="f93"/>
                  <a:pt x="f94" y="f95"/>
                  <a:pt x="f96" y="f97"/>
                </a:cubicBezTo>
                <a:cubicBezTo>
                  <a:pt x="f98" y="f99"/>
                  <a:pt x="f100" y="f101"/>
                  <a:pt x="f78" y="f102"/>
                </a:cubicBezTo>
                <a:cubicBezTo>
                  <a:pt x="f103" y="f104"/>
                  <a:pt x="f105" y="f106"/>
                  <a:pt x="f107" y="f108"/>
                </a:cubicBezTo>
                <a:cubicBezTo>
                  <a:pt x="f109" y="f110"/>
                  <a:pt x="f111" y="f112"/>
                  <a:pt x="f113" y="f114"/>
                </a:cubicBezTo>
                <a:lnTo>
                  <a:pt x="f72" y="f115"/>
                </a:lnTo>
                <a:lnTo>
                  <a:pt x="f116" y="f115"/>
                </a:lnTo>
                <a:cubicBezTo>
                  <a:pt x="f117" y="f118"/>
                  <a:pt x="f119" y="f120"/>
                  <a:pt x="f121" y="f122"/>
                </a:cubicBezTo>
                <a:cubicBezTo>
                  <a:pt x="f123" y="f124"/>
                  <a:pt x="f125" y="f126"/>
                  <a:pt x="f127" y="f128"/>
                </a:cubicBezTo>
                <a:lnTo>
                  <a:pt x="f129" y="f130"/>
                </a:lnTo>
                <a:lnTo>
                  <a:pt x="f131" y="f132"/>
                </a:lnTo>
                <a:cubicBezTo>
                  <a:pt x="f133" y="f134"/>
                  <a:pt x="f135" y="f136"/>
                  <a:pt x="f137" y="f138"/>
                </a:cubicBezTo>
                <a:cubicBezTo>
                  <a:pt x="f139" y="f140"/>
                  <a:pt x="f141" y="f142"/>
                  <a:pt x="f143" y="f144"/>
                </a:cubicBezTo>
                <a:cubicBezTo>
                  <a:pt x="f145" y="f146"/>
                  <a:pt x="f147" y="f148"/>
                  <a:pt x="f149" y="f150"/>
                </a:cubicBezTo>
                <a:cubicBezTo>
                  <a:pt x="f151" y="f152"/>
                  <a:pt x="f153" y="f154"/>
                  <a:pt x="f155" y="f156"/>
                </a:cubicBezTo>
                <a:lnTo>
                  <a:pt x="f157" y="f158"/>
                </a:lnTo>
                <a:cubicBezTo>
                  <a:pt x="f159" y="f160"/>
                  <a:pt x="f161" y="f162"/>
                  <a:pt x="f163" y="f164"/>
                </a:cubicBezTo>
                <a:cubicBezTo>
                  <a:pt x="f165" y="f166"/>
                  <a:pt x="f167" y="f168"/>
                  <a:pt x="f169" y="f170"/>
                </a:cubicBezTo>
                <a:cubicBezTo>
                  <a:pt x="f171" y="f172"/>
                  <a:pt x="f173" y="f174"/>
                  <a:pt x="f48" y="f49"/>
                </a:cubicBezTo>
                <a:close/>
              </a:path>
            </a:pathLst>
          </a:custGeom>
          <a:solidFill>
            <a:srgbClr val="3282BE"/>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400" b="0" i="0" u="none" strike="noStrike" kern="1200" cap="none" spc="0" baseline="0">
              <a:solidFill>
                <a:srgbClr val="232323"/>
              </a:solidFill>
              <a:uFillTx/>
              <a:latin typeface="Arial"/>
              <a:ea typeface="굴림" pitchFamily="34"/>
            </a:endParaRPr>
          </a:p>
        </p:txBody>
      </p:sp>
      <p:grpSp>
        <p:nvGrpSpPr>
          <p:cNvPr id="16" name="Google Shape;10001;p74">
            <a:extLst>
              <a:ext uri="{FF2B5EF4-FFF2-40B4-BE49-F238E27FC236}">
                <a16:creationId xmlns:a16="http://schemas.microsoft.com/office/drawing/2014/main" id="{1F1D8583-5A20-EA8A-176C-95586E8F8F26}"/>
              </a:ext>
            </a:extLst>
          </p:cNvPr>
          <p:cNvGrpSpPr/>
          <p:nvPr/>
        </p:nvGrpSpPr>
        <p:grpSpPr>
          <a:xfrm>
            <a:off x="10468700" y="5417609"/>
            <a:ext cx="547789" cy="583835"/>
            <a:chOff x="10468700" y="5417609"/>
            <a:chExt cx="547789" cy="583835"/>
          </a:xfrm>
        </p:grpSpPr>
        <p:sp>
          <p:nvSpPr>
            <p:cNvPr id="17" name="Google Shape;10002;p74">
              <a:extLst>
                <a:ext uri="{FF2B5EF4-FFF2-40B4-BE49-F238E27FC236}">
                  <a16:creationId xmlns:a16="http://schemas.microsoft.com/office/drawing/2014/main" id="{51A52F54-753B-F333-E1A4-CC50579595DB}"/>
                </a:ext>
              </a:extLst>
            </p:cNvPr>
            <p:cNvSpPr/>
            <p:nvPr/>
          </p:nvSpPr>
          <p:spPr>
            <a:xfrm>
              <a:off x="10468700" y="5494355"/>
              <a:ext cx="475744" cy="507089"/>
            </a:xfrm>
            <a:custGeom>
              <a:avLst/>
              <a:gdLst>
                <a:gd name="f0" fmla="val w"/>
                <a:gd name="f1" fmla="val h"/>
                <a:gd name="f2" fmla="val 0"/>
                <a:gd name="f3" fmla="val 11027"/>
                <a:gd name="f4" fmla="val 11028"/>
                <a:gd name="f5" fmla="val 5514"/>
                <a:gd name="f6" fmla="val 1"/>
                <a:gd name="f7" fmla="val 2489"/>
                <a:gd name="f8" fmla="val 2458"/>
                <a:gd name="f9" fmla="val 8539"/>
                <a:gd name="f10" fmla="val 8538"/>
                <a:gd name="f11" fmla="val 5294"/>
                <a:gd name="f12" fmla="val 10869"/>
                <a:gd name="f13" fmla="val 5105"/>
                <a:gd name="f14" fmla="val 10649"/>
                <a:gd name="f15" fmla="val 5955"/>
                <a:gd name="f16" fmla="val 410"/>
                <a:gd name="f17" fmla="val 190"/>
                <a:gd name="f18" fmla="val 5766"/>
                <a:gd name="f19" fmla="*/ f0 1 11027"/>
                <a:gd name="f20" fmla="*/ f1 1 11028"/>
                <a:gd name="f21" fmla="val f2"/>
                <a:gd name="f22" fmla="val f3"/>
                <a:gd name="f23" fmla="val f4"/>
                <a:gd name="f24" fmla="+- f23 0 f21"/>
                <a:gd name="f25" fmla="+- f22 0 f21"/>
                <a:gd name="f26" fmla="*/ f25 1 11027"/>
                <a:gd name="f27" fmla="*/ f24 1 11028"/>
                <a:gd name="f28" fmla="*/ f21 1 f26"/>
                <a:gd name="f29" fmla="*/ f22 1 f26"/>
                <a:gd name="f30" fmla="*/ f21 1 f27"/>
                <a:gd name="f31" fmla="*/ f23 1 f27"/>
                <a:gd name="f32" fmla="*/ f28 f19 1"/>
                <a:gd name="f33" fmla="*/ f29 f19 1"/>
                <a:gd name="f34" fmla="*/ f31 f20 1"/>
                <a:gd name="f35" fmla="*/ f30 f20 1"/>
              </a:gdLst>
              <a:ahLst/>
              <a:cxnLst>
                <a:cxn ang="3cd4">
                  <a:pos x="hc" y="t"/>
                </a:cxn>
                <a:cxn ang="0">
                  <a:pos x="r" y="vc"/>
                </a:cxn>
                <a:cxn ang="cd4">
                  <a:pos x="hc" y="b"/>
                </a:cxn>
                <a:cxn ang="cd2">
                  <a:pos x="l" y="vc"/>
                </a:cxn>
              </a:cxnLst>
              <a:rect l="f32" t="f35" r="f33" b="f34"/>
              <a:pathLst>
                <a:path w="11027" h="11028">
                  <a:moveTo>
                    <a:pt x="f5" y="f6"/>
                  </a:moveTo>
                  <a:cubicBezTo>
                    <a:pt x="f7" y="f6"/>
                    <a:pt x="f2" y="f8"/>
                    <a:pt x="f2" y="f5"/>
                  </a:cubicBezTo>
                  <a:cubicBezTo>
                    <a:pt x="f2" y="f9"/>
                    <a:pt x="f7" y="f3"/>
                    <a:pt x="f5" y="f3"/>
                  </a:cubicBezTo>
                  <a:cubicBezTo>
                    <a:pt x="f10" y="f3"/>
                    <a:pt x="f3" y="f9"/>
                    <a:pt x="f3" y="f5"/>
                  </a:cubicBezTo>
                  <a:cubicBezTo>
                    <a:pt x="f3" y="f11"/>
                    <a:pt x="f12" y="f13"/>
                    <a:pt x="f14" y="f13"/>
                  </a:cubicBezTo>
                  <a:lnTo>
                    <a:pt x="f15" y="f13"/>
                  </a:lnTo>
                  <a:lnTo>
                    <a:pt x="f15" y="f16"/>
                  </a:lnTo>
                  <a:cubicBezTo>
                    <a:pt x="f15" y="f17"/>
                    <a:pt x="f18" y="f6"/>
                    <a:pt x="f5" y="f6"/>
                  </a:cubicBezTo>
                  <a:close/>
                </a:path>
              </a:pathLst>
            </a:custGeom>
            <a:solidFill>
              <a:srgbClr val="3282BE"/>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232323"/>
                </a:solidFill>
                <a:uFillTx/>
                <a:latin typeface="Arial"/>
              </a:endParaRPr>
            </a:p>
          </p:txBody>
        </p:sp>
        <p:sp>
          <p:nvSpPr>
            <p:cNvPr id="18" name="Google Shape;10003;p74">
              <a:extLst>
                <a:ext uri="{FF2B5EF4-FFF2-40B4-BE49-F238E27FC236}">
                  <a16:creationId xmlns:a16="http://schemas.microsoft.com/office/drawing/2014/main" id="{9B06C518-C4D0-2350-EBCB-AEA8D66760B7}"/>
                </a:ext>
              </a:extLst>
            </p:cNvPr>
            <p:cNvSpPr/>
            <p:nvPr/>
          </p:nvSpPr>
          <p:spPr>
            <a:xfrm>
              <a:off x="10759571" y="5417609"/>
              <a:ext cx="256918" cy="270927"/>
            </a:xfrm>
            <a:custGeom>
              <a:avLst/>
              <a:gdLst>
                <a:gd name="f0" fmla="val w"/>
                <a:gd name="f1" fmla="val h"/>
                <a:gd name="f2" fmla="val 0"/>
                <a:gd name="f3" fmla="val 5955"/>
                <a:gd name="f4" fmla="val 5892"/>
                <a:gd name="f5" fmla="val 441"/>
                <a:gd name="f6" fmla="val 189"/>
                <a:gd name="f7" fmla="val 158"/>
                <a:gd name="f8" fmla="val 378"/>
                <a:gd name="f9" fmla="val 5513"/>
                <a:gd name="f10" fmla="val 5702"/>
                <a:gd name="f11" fmla="val 5891"/>
                <a:gd name="f12" fmla="val 5514"/>
                <a:gd name="f13" fmla="val 5734"/>
                <a:gd name="f14" fmla="val 2489"/>
                <a:gd name="f15" fmla="val 3466"/>
                <a:gd name="f16" fmla="*/ f0 1 5955"/>
                <a:gd name="f17" fmla="*/ f1 1 5892"/>
                <a:gd name="f18" fmla="val f2"/>
                <a:gd name="f19" fmla="val f3"/>
                <a:gd name="f20" fmla="val f4"/>
                <a:gd name="f21" fmla="+- f20 0 f18"/>
                <a:gd name="f22" fmla="+- f19 0 f18"/>
                <a:gd name="f23" fmla="*/ f22 1 5955"/>
                <a:gd name="f24" fmla="*/ f21 1 5892"/>
                <a:gd name="f25" fmla="*/ f18 1 f23"/>
                <a:gd name="f26" fmla="*/ f19 1 f23"/>
                <a:gd name="f27" fmla="*/ f18 1 f24"/>
                <a:gd name="f28" fmla="*/ f20 1 f24"/>
                <a:gd name="f29" fmla="*/ f25 f16 1"/>
                <a:gd name="f30" fmla="*/ f26 f16 1"/>
                <a:gd name="f31" fmla="*/ f28 f17 1"/>
                <a:gd name="f32" fmla="*/ f27 f17 1"/>
              </a:gdLst>
              <a:ahLst/>
              <a:cxnLst>
                <a:cxn ang="3cd4">
                  <a:pos x="hc" y="t"/>
                </a:cxn>
                <a:cxn ang="0">
                  <a:pos x="r" y="vc"/>
                </a:cxn>
                <a:cxn ang="cd4">
                  <a:pos x="hc" y="b"/>
                </a:cxn>
                <a:cxn ang="cd2">
                  <a:pos x="l" y="vc"/>
                </a:cxn>
              </a:cxnLst>
              <a:rect l="f29" t="f32" r="f30" b="f31"/>
              <a:pathLst>
                <a:path w="5955" h="5892">
                  <a:moveTo>
                    <a:pt x="f5" y="f2"/>
                  </a:moveTo>
                  <a:cubicBezTo>
                    <a:pt x="f6" y="f2"/>
                    <a:pt x="f2" y="f7"/>
                    <a:pt x="f2" y="f8"/>
                  </a:cubicBezTo>
                  <a:lnTo>
                    <a:pt x="f2" y="f9"/>
                  </a:lnTo>
                  <a:cubicBezTo>
                    <a:pt x="f2" y="f10"/>
                    <a:pt x="f6" y="f11"/>
                    <a:pt x="f5" y="f11"/>
                  </a:cubicBezTo>
                  <a:lnTo>
                    <a:pt x="f12" y="f11"/>
                  </a:lnTo>
                  <a:cubicBezTo>
                    <a:pt x="f13" y="f11"/>
                    <a:pt x="f3" y="f10"/>
                    <a:pt x="f3" y="f9"/>
                  </a:cubicBezTo>
                  <a:cubicBezTo>
                    <a:pt x="f3" y="f14"/>
                    <a:pt x="f15" y="f2"/>
                    <a:pt x="f5" y="f2"/>
                  </a:cubicBezTo>
                  <a:close/>
                </a:path>
              </a:pathLst>
            </a:custGeom>
            <a:solidFill>
              <a:srgbClr val="3282BE"/>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232323"/>
                </a:solidFill>
                <a:uFillTx/>
                <a:latin typeface="Arial"/>
              </a:endParaRPr>
            </a:p>
          </p:txBody>
        </p:sp>
      </p:grpSp>
      <p:grpSp>
        <p:nvGrpSpPr>
          <p:cNvPr id="19" name="Google Shape;10027;p74">
            <a:extLst>
              <a:ext uri="{FF2B5EF4-FFF2-40B4-BE49-F238E27FC236}">
                <a16:creationId xmlns:a16="http://schemas.microsoft.com/office/drawing/2014/main" id="{A23019A9-5977-C5BC-1338-9921B7AF47EF}"/>
              </a:ext>
            </a:extLst>
          </p:cNvPr>
          <p:cNvGrpSpPr/>
          <p:nvPr/>
        </p:nvGrpSpPr>
        <p:grpSpPr>
          <a:xfrm>
            <a:off x="5311456" y="3702826"/>
            <a:ext cx="523676" cy="508104"/>
            <a:chOff x="5311456" y="3702826"/>
            <a:chExt cx="523676" cy="508104"/>
          </a:xfrm>
        </p:grpSpPr>
        <p:sp>
          <p:nvSpPr>
            <p:cNvPr id="20" name="Google Shape;10028;p74">
              <a:extLst>
                <a:ext uri="{FF2B5EF4-FFF2-40B4-BE49-F238E27FC236}">
                  <a16:creationId xmlns:a16="http://schemas.microsoft.com/office/drawing/2014/main" id="{25D83575-F289-4B19-C282-703D0F1A75E2}"/>
                </a:ext>
              </a:extLst>
            </p:cNvPr>
            <p:cNvSpPr/>
            <p:nvPr/>
          </p:nvSpPr>
          <p:spPr>
            <a:xfrm>
              <a:off x="5566757" y="3922135"/>
              <a:ext cx="69082" cy="72265"/>
            </a:xfrm>
            <a:custGeom>
              <a:avLst/>
              <a:gdLst>
                <a:gd name="f0" fmla="val w"/>
                <a:gd name="f1" fmla="val h"/>
                <a:gd name="f2" fmla="val 0"/>
                <a:gd name="f3" fmla="val 1671"/>
                <a:gd name="f4" fmla="val 1640"/>
                <a:gd name="f5" fmla="val 820"/>
                <a:gd name="f6" fmla="val 1"/>
                <a:gd name="f7" fmla="val 379"/>
                <a:gd name="f8" fmla="val 348"/>
                <a:gd name="f9" fmla="val 1261"/>
                <a:gd name="f10" fmla="val 1639"/>
                <a:gd name="f11" fmla="val 1292"/>
                <a:gd name="f12" fmla="val 1670"/>
                <a:gd name="f13" fmla="*/ f0 1 1671"/>
                <a:gd name="f14" fmla="*/ f1 1 1640"/>
                <a:gd name="f15" fmla="val f2"/>
                <a:gd name="f16" fmla="val f3"/>
                <a:gd name="f17" fmla="val f4"/>
                <a:gd name="f18" fmla="+- f17 0 f15"/>
                <a:gd name="f19" fmla="+- f16 0 f15"/>
                <a:gd name="f20" fmla="*/ f19 1 1671"/>
                <a:gd name="f21" fmla="*/ f18 1 1640"/>
                <a:gd name="f22" fmla="*/ f15 1 f20"/>
                <a:gd name="f23" fmla="*/ f16 1 f20"/>
                <a:gd name="f24" fmla="*/ f15 1 f21"/>
                <a:gd name="f25" fmla="*/ f17 1 f21"/>
                <a:gd name="f26" fmla="*/ f22 f13 1"/>
                <a:gd name="f27" fmla="*/ f23 f13 1"/>
                <a:gd name="f28" fmla="*/ f25 f14 1"/>
                <a:gd name="f29" fmla="*/ f24 f14 1"/>
              </a:gdLst>
              <a:ahLst/>
              <a:cxnLst>
                <a:cxn ang="3cd4">
                  <a:pos x="hc" y="t"/>
                </a:cxn>
                <a:cxn ang="0">
                  <a:pos x="r" y="vc"/>
                </a:cxn>
                <a:cxn ang="cd4">
                  <a:pos x="hc" y="b"/>
                </a:cxn>
                <a:cxn ang="cd2">
                  <a:pos x="l" y="vc"/>
                </a:cxn>
              </a:cxnLst>
              <a:rect l="f26" t="f29" r="f27" b="f28"/>
              <a:pathLst>
                <a:path w="1671" h="1640">
                  <a:moveTo>
                    <a:pt x="f5" y="f6"/>
                  </a:moveTo>
                  <a:cubicBezTo>
                    <a:pt x="f7" y="f6"/>
                    <a:pt x="f6" y="f8"/>
                    <a:pt x="f6" y="f5"/>
                  </a:cubicBezTo>
                  <a:cubicBezTo>
                    <a:pt x="f6" y="f9"/>
                    <a:pt x="f7" y="f10"/>
                    <a:pt x="f5" y="f10"/>
                  </a:cubicBezTo>
                  <a:cubicBezTo>
                    <a:pt x="f11" y="f10"/>
                    <a:pt x="f12" y="f9"/>
                    <a:pt x="f12" y="f5"/>
                  </a:cubicBezTo>
                  <a:cubicBezTo>
                    <a:pt x="f12" y="f8"/>
                    <a:pt x="f11" y="f6"/>
                    <a:pt x="f5" y="f6"/>
                  </a:cubicBezTo>
                  <a:close/>
                </a:path>
              </a:pathLst>
            </a:custGeom>
            <a:solidFill>
              <a:srgbClr val="3282BE"/>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232323"/>
                </a:solidFill>
                <a:uFillTx/>
                <a:latin typeface="Arial"/>
              </a:endParaRPr>
            </a:p>
          </p:txBody>
        </p:sp>
        <p:sp>
          <p:nvSpPr>
            <p:cNvPr id="21" name="Google Shape;10029;p74">
              <a:extLst>
                <a:ext uri="{FF2B5EF4-FFF2-40B4-BE49-F238E27FC236}">
                  <a16:creationId xmlns:a16="http://schemas.microsoft.com/office/drawing/2014/main" id="{9228C614-0071-9AEC-B926-0D9A30D7E529}"/>
                </a:ext>
              </a:extLst>
            </p:cNvPr>
            <p:cNvSpPr/>
            <p:nvPr/>
          </p:nvSpPr>
          <p:spPr>
            <a:xfrm>
              <a:off x="5413083" y="3812499"/>
              <a:ext cx="319143" cy="291574"/>
            </a:xfrm>
            <a:custGeom>
              <a:avLst/>
              <a:gdLst>
                <a:gd name="f0" fmla="val w"/>
                <a:gd name="f1" fmla="val h"/>
                <a:gd name="f2" fmla="val 0"/>
                <a:gd name="f3" fmla="val 7719"/>
                <a:gd name="f4" fmla="val 6617"/>
                <a:gd name="f5" fmla="val 6191"/>
                <a:gd name="f6" fmla="val 1260"/>
                <a:gd name="f7" fmla="val 6301"/>
                <a:gd name="f8" fmla="val 6411"/>
                <a:gd name="f9" fmla="val 1292"/>
                <a:gd name="f10" fmla="val 6490"/>
                <a:gd name="f11" fmla="val 1355"/>
                <a:gd name="f12" fmla="val 6648"/>
                <a:gd name="f13" fmla="val 1512"/>
                <a:gd name="f14" fmla="val 1796"/>
                <a:gd name="f15" fmla="val 1953"/>
                <a:gd name="f16" fmla="val 5954"/>
                <a:gd name="f17" fmla="val 2457"/>
                <a:gd name="f18" fmla="val 6112"/>
                <a:gd name="f19" fmla="val 2709"/>
                <a:gd name="f20" fmla="val 6207"/>
                <a:gd name="f21" fmla="val 3025"/>
                <a:gd name="f22" fmla="val 3308"/>
                <a:gd name="f23" fmla="val 3592"/>
                <a:gd name="f24" fmla="val 3907"/>
                <a:gd name="f25" fmla="val 4127"/>
                <a:gd name="f26" fmla="val 4631"/>
                <a:gd name="f27" fmla="val 4789"/>
                <a:gd name="f28" fmla="val 5072"/>
                <a:gd name="f29" fmla="val 5230"/>
                <a:gd name="f30" fmla="val 6396"/>
                <a:gd name="f31" fmla="val 5324"/>
                <a:gd name="f32" fmla="val 6270"/>
                <a:gd name="f33" fmla="val 5356"/>
                <a:gd name="f34" fmla="val 6080"/>
                <a:gd name="f35" fmla="val 6017"/>
                <a:gd name="f36" fmla="val 5923"/>
                <a:gd name="f37" fmla="val 5419"/>
                <a:gd name="f38" fmla="val 4726"/>
                <a:gd name="f39" fmla="val 5167"/>
                <a:gd name="f40" fmla="val 4883"/>
                <a:gd name="f41" fmla="val 4852"/>
                <a:gd name="f42" fmla="val 4946"/>
                <a:gd name="f43" fmla="val 4600"/>
                <a:gd name="f44" fmla="val 4316"/>
                <a:gd name="f45" fmla="val 4001"/>
                <a:gd name="f46" fmla="val 3749"/>
                <a:gd name="f47" fmla="val 3245"/>
                <a:gd name="f48" fmla="val 3182"/>
                <a:gd name="f49" fmla="val 3056"/>
                <a:gd name="f50" fmla="val 2961"/>
                <a:gd name="f51" fmla="val 2835"/>
                <a:gd name="f52" fmla="val 2772"/>
                <a:gd name="f53" fmla="val 2552"/>
                <a:gd name="f54" fmla="val 3214"/>
                <a:gd name="f55" fmla="val 2898"/>
                <a:gd name="f56" fmla="val 3623"/>
                <a:gd name="f57" fmla="val 2993"/>
                <a:gd name="f58" fmla="val 3119"/>
                <a:gd name="f59" fmla="val 2615"/>
                <a:gd name="f60" fmla="val 2694"/>
                <a:gd name="f61" fmla="val 2804"/>
                <a:gd name="f62" fmla="val 2914"/>
                <a:gd name="f63" fmla="val 3135"/>
                <a:gd name="f64" fmla="val 3718"/>
                <a:gd name="f65" fmla="val 1890"/>
                <a:gd name="f66" fmla="val 3970"/>
                <a:gd name="f67" fmla="val 1733"/>
                <a:gd name="f68" fmla="val 4253"/>
                <a:gd name="f69" fmla="val 1638"/>
                <a:gd name="f70" fmla="val 4537"/>
                <a:gd name="f71" fmla="val 4820"/>
                <a:gd name="f72" fmla="val 5135"/>
                <a:gd name="f73" fmla="val 5387"/>
                <a:gd name="f74" fmla="val 5891"/>
                <a:gd name="f75" fmla="val 5970"/>
                <a:gd name="f76" fmla="val 851"/>
                <a:gd name="f77" fmla="val 1071"/>
                <a:gd name="f78" fmla="val 1449"/>
                <a:gd name="f79" fmla="val 1859"/>
                <a:gd name="f80" fmla="val 2079"/>
                <a:gd name="f81" fmla="val 4568"/>
                <a:gd name="f82" fmla="val 4757"/>
                <a:gd name="f83" fmla="val 5198"/>
                <a:gd name="f84" fmla="val 6616"/>
                <a:gd name="f85" fmla="*/ f0 1 7719"/>
                <a:gd name="f86" fmla="*/ f1 1 6617"/>
                <a:gd name="f87" fmla="val f2"/>
                <a:gd name="f88" fmla="val f3"/>
                <a:gd name="f89" fmla="val f4"/>
                <a:gd name="f90" fmla="+- f89 0 f87"/>
                <a:gd name="f91" fmla="+- f88 0 f87"/>
                <a:gd name="f92" fmla="*/ f91 1 7719"/>
                <a:gd name="f93" fmla="*/ f90 1 6617"/>
                <a:gd name="f94" fmla="*/ f87 1 f92"/>
                <a:gd name="f95" fmla="*/ f88 1 f92"/>
                <a:gd name="f96" fmla="*/ f87 1 f93"/>
                <a:gd name="f97" fmla="*/ f89 1 f93"/>
                <a:gd name="f98" fmla="*/ f94 f85 1"/>
                <a:gd name="f99" fmla="*/ f95 f85 1"/>
                <a:gd name="f100" fmla="*/ f97 f86 1"/>
                <a:gd name="f101" fmla="*/ f96 f86 1"/>
              </a:gdLst>
              <a:ahLst/>
              <a:cxnLst>
                <a:cxn ang="3cd4">
                  <a:pos x="hc" y="t"/>
                </a:cxn>
                <a:cxn ang="0">
                  <a:pos x="r" y="vc"/>
                </a:cxn>
                <a:cxn ang="cd4">
                  <a:pos x="hc" y="b"/>
                </a:cxn>
                <a:cxn ang="cd2">
                  <a:pos x="l" y="vc"/>
                </a:cxn>
              </a:cxnLst>
              <a:rect l="f98" t="f101" r="f99" b="f100"/>
              <a:pathLst>
                <a:path w="7719" h="6617">
                  <a:moveTo>
                    <a:pt x="f5" y="f6"/>
                  </a:moveTo>
                  <a:cubicBezTo>
                    <a:pt x="f7" y="f6"/>
                    <a:pt x="f8" y="f9"/>
                    <a:pt x="f10" y="f11"/>
                  </a:cubicBezTo>
                  <a:cubicBezTo>
                    <a:pt x="f12" y="f13"/>
                    <a:pt x="f12" y="f14"/>
                    <a:pt x="f10" y="f15"/>
                  </a:cubicBezTo>
                  <a:lnTo>
                    <a:pt x="f16" y="f17"/>
                  </a:lnTo>
                  <a:cubicBezTo>
                    <a:pt x="f18" y="f19"/>
                    <a:pt x="f20" y="f21"/>
                    <a:pt x="f20" y="f22"/>
                  </a:cubicBezTo>
                  <a:cubicBezTo>
                    <a:pt x="f20" y="f23"/>
                    <a:pt x="f18" y="f24"/>
                    <a:pt x="f16" y="f25"/>
                  </a:cubicBezTo>
                  <a:lnTo>
                    <a:pt x="f10" y="f26"/>
                  </a:lnTo>
                  <a:cubicBezTo>
                    <a:pt x="f12" y="f27"/>
                    <a:pt x="f12" y="f28"/>
                    <a:pt x="f10" y="f29"/>
                  </a:cubicBezTo>
                  <a:cubicBezTo>
                    <a:pt x="f30" y="f31"/>
                    <a:pt x="f32" y="f33"/>
                    <a:pt x="f20" y="f33"/>
                  </a:cubicBezTo>
                  <a:cubicBezTo>
                    <a:pt x="f34" y="f33"/>
                    <a:pt x="f35" y="f31"/>
                    <a:pt x="f36" y="f29"/>
                  </a:cubicBezTo>
                  <a:lnTo>
                    <a:pt x="f37" y="f38"/>
                  </a:lnTo>
                  <a:cubicBezTo>
                    <a:pt x="f39" y="f40"/>
                    <a:pt x="f41" y="f42"/>
                    <a:pt x="f43" y="f42"/>
                  </a:cubicBezTo>
                  <a:cubicBezTo>
                    <a:pt x="f44" y="f42"/>
                    <a:pt x="f45" y="f40"/>
                    <a:pt x="f46" y="f38"/>
                  </a:cubicBezTo>
                  <a:lnTo>
                    <a:pt x="f47" y="f29"/>
                  </a:lnTo>
                  <a:cubicBezTo>
                    <a:pt x="f48" y="f31"/>
                    <a:pt x="f49" y="f33"/>
                    <a:pt x="f50" y="f33"/>
                  </a:cubicBezTo>
                  <a:cubicBezTo>
                    <a:pt x="f51" y="f33"/>
                    <a:pt x="f52" y="f31"/>
                    <a:pt x="f19" y="f29"/>
                  </a:cubicBezTo>
                  <a:cubicBezTo>
                    <a:pt x="f53" y="f28"/>
                    <a:pt x="f53" y="f27"/>
                    <a:pt x="f19" y="f26"/>
                  </a:cubicBezTo>
                  <a:lnTo>
                    <a:pt x="f54" y="f25"/>
                  </a:lnTo>
                  <a:cubicBezTo>
                    <a:pt x="f50" y="f24"/>
                    <a:pt x="f55" y="f56"/>
                    <a:pt x="f55" y="f22"/>
                  </a:cubicBezTo>
                  <a:cubicBezTo>
                    <a:pt x="f55" y="f57"/>
                    <a:pt x="f50" y="f19"/>
                    <a:pt x="f58" y="f17"/>
                  </a:cubicBezTo>
                  <a:lnTo>
                    <a:pt x="f59" y="f15"/>
                  </a:lnTo>
                  <a:cubicBezTo>
                    <a:pt x="f17" y="f14"/>
                    <a:pt x="f17" y="f13"/>
                    <a:pt x="f59" y="f11"/>
                  </a:cubicBezTo>
                  <a:cubicBezTo>
                    <a:pt x="f60" y="f9"/>
                    <a:pt x="f61" y="f6"/>
                    <a:pt x="f62" y="f6"/>
                  </a:cubicBezTo>
                  <a:cubicBezTo>
                    <a:pt x="f21" y="f6"/>
                    <a:pt x="f63" y="f9"/>
                    <a:pt x="f54" y="f11"/>
                  </a:cubicBezTo>
                  <a:lnTo>
                    <a:pt x="f64" y="f65"/>
                  </a:lnTo>
                  <a:cubicBezTo>
                    <a:pt x="f66" y="f67"/>
                    <a:pt x="f68" y="f69"/>
                    <a:pt x="f70" y="f69"/>
                  </a:cubicBezTo>
                  <a:cubicBezTo>
                    <a:pt x="f71" y="f69"/>
                    <a:pt x="f72" y="f67"/>
                    <a:pt x="f73" y="f65"/>
                  </a:cubicBezTo>
                  <a:lnTo>
                    <a:pt x="f74" y="f11"/>
                  </a:lnTo>
                  <a:cubicBezTo>
                    <a:pt x="f75" y="f9"/>
                    <a:pt x="f34" y="f6"/>
                    <a:pt x="f5" y="f6"/>
                  </a:cubicBezTo>
                  <a:close/>
                  <a:moveTo>
                    <a:pt x="f2" y="f2"/>
                  </a:moveTo>
                  <a:lnTo>
                    <a:pt x="f2" y="f6"/>
                  </a:lnTo>
                  <a:lnTo>
                    <a:pt x="f76" y="f6"/>
                  </a:lnTo>
                  <a:cubicBezTo>
                    <a:pt x="f77" y="f6"/>
                    <a:pt x="f6" y="f78"/>
                    <a:pt x="f6" y="f69"/>
                  </a:cubicBezTo>
                  <a:cubicBezTo>
                    <a:pt x="f6" y="f79"/>
                    <a:pt x="f77" y="f80"/>
                    <a:pt x="f76" y="f80"/>
                  </a:cubicBezTo>
                  <a:lnTo>
                    <a:pt x="f2" y="f80"/>
                  </a:lnTo>
                  <a:lnTo>
                    <a:pt x="f2" y="f81"/>
                  </a:lnTo>
                  <a:lnTo>
                    <a:pt x="f76" y="f81"/>
                  </a:lnTo>
                  <a:cubicBezTo>
                    <a:pt x="f77" y="f81"/>
                    <a:pt x="f6" y="f82"/>
                    <a:pt x="f6" y="f42"/>
                  </a:cubicBezTo>
                  <a:cubicBezTo>
                    <a:pt x="f6" y="f83"/>
                    <a:pt x="f77" y="f73"/>
                    <a:pt x="f76" y="f73"/>
                  </a:cubicBezTo>
                  <a:lnTo>
                    <a:pt x="f2" y="f73"/>
                  </a:lnTo>
                  <a:lnTo>
                    <a:pt x="f2" y="f84"/>
                  </a:lnTo>
                  <a:lnTo>
                    <a:pt x="f3" y="f84"/>
                  </a:lnTo>
                  <a:lnTo>
                    <a:pt x="f3" y="f2"/>
                  </a:lnTo>
                  <a:close/>
                </a:path>
              </a:pathLst>
            </a:custGeom>
            <a:solidFill>
              <a:srgbClr val="3282BE"/>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232323"/>
                </a:solidFill>
                <a:uFillTx/>
                <a:latin typeface="Arial"/>
              </a:endParaRPr>
            </a:p>
          </p:txBody>
        </p:sp>
        <p:sp>
          <p:nvSpPr>
            <p:cNvPr id="22" name="Google Shape;10030;p74">
              <a:extLst>
                <a:ext uri="{FF2B5EF4-FFF2-40B4-BE49-F238E27FC236}">
                  <a16:creationId xmlns:a16="http://schemas.microsoft.com/office/drawing/2014/main" id="{671945CD-CECE-BF6B-4208-E69BEAFCB6A4}"/>
                </a:ext>
              </a:extLst>
            </p:cNvPr>
            <p:cNvSpPr/>
            <p:nvPr/>
          </p:nvSpPr>
          <p:spPr>
            <a:xfrm>
              <a:off x="5311456" y="3702826"/>
              <a:ext cx="523676" cy="508104"/>
            </a:xfrm>
            <a:custGeom>
              <a:avLst/>
              <a:gdLst>
                <a:gd name="f0" fmla="val w"/>
                <a:gd name="f1" fmla="val h"/>
                <a:gd name="f2" fmla="val 0"/>
                <a:gd name="f3" fmla="val 12666"/>
                <a:gd name="f4" fmla="val 11531"/>
                <a:gd name="f5" fmla="val 10618"/>
                <a:gd name="f6" fmla="val 1701"/>
                <a:gd name="f7" fmla="val 10870"/>
                <a:gd name="f8" fmla="val 11027"/>
                <a:gd name="f9" fmla="val 1890"/>
                <a:gd name="f10" fmla="val 2080"/>
                <a:gd name="f11" fmla="val 9546"/>
                <a:gd name="f12" fmla="val 9767"/>
                <a:gd name="f13" fmla="val 10807"/>
                <a:gd name="f14" fmla="val 9956"/>
                <a:gd name="f15" fmla="val 1828"/>
                <a:gd name="f16" fmla="val 1670"/>
                <a:gd name="f17" fmla="val 1859"/>
                <a:gd name="f18" fmla="val 1891"/>
                <a:gd name="f19" fmla="val 1198"/>
                <a:gd name="f20" fmla="val 536"/>
                <a:gd name="f21" fmla="val 1"/>
                <a:gd name="f22" fmla="val 567"/>
                <a:gd name="f23" fmla="val 1229"/>
                <a:gd name="f24" fmla="val 10334"/>
                <a:gd name="f25" fmla="val 10995"/>
                <a:gd name="f26" fmla="val 11405"/>
                <a:gd name="f27" fmla="val 12067"/>
                <a:gd name="f28" fmla="val 1260"/>
                <a:gd name="f29" fmla="val 12130"/>
                <a:gd name="f30" fmla="*/ f0 1 12666"/>
                <a:gd name="f31" fmla="*/ f1 1 11531"/>
                <a:gd name="f32" fmla="val f2"/>
                <a:gd name="f33" fmla="val f3"/>
                <a:gd name="f34" fmla="val f4"/>
                <a:gd name="f35" fmla="+- f34 0 f32"/>
                <a:gd name="f36" fmla="+- f33 0 f32"/>
                <a:gd name="f37" fmla="*/ f36 1 12666"/>
                <a:gd name="f38" fmla="*/ f35 1 11531"/>
                <a:gd name="f39" fmla="*/ f32 1 f37"/>
                <a:gd name="f40" fmla="*/ f33 1 f37"/>
                <a:gd name="f41" fmla="*/ f32 1 f38"/>
                <a:gd name="f42" fmla="*/ f34 1 f38"/>
                <a:gd name="f43" fmla="*/ f39 f30 1"/>
                <a:gd name="f44" fmla="*/ f40 f30 1"/>
                <a:gd name="f45" fmla="*/ f42 f31 1"/>
                <a:gd name="f46" fmla="*/ f41 f31 1"/>
              </a:gdLst>
              <a:ahLst/>
              <a:cxnLst>
                <a:cxn ang="3cd4">
                  <a:pos x="hc" y="t"/>
                </a:cxn>
                <a:cxn ang="0">
                  <a:pos x="r" y="vc"/>
                </a:cxn>
                <a:cxn ang="cd4">
                  <a:pos x="hc" y="b"/>
                </a:cxn>
                <a:cxn ang="cd2">
                  <a:pos x="l" y="vc"/>
                </a:cxn>
              </a:cxnLst>
              <a:rect l="f43" t="f46" r="f44" b="f45"/>
              <a:pathLst>
                <a:path w="12666" h="11531">
                  <a:moveTo>
                    <a:pt x="f5" y="f6"/>
                  </a:moveTo>
                  <a:cubicBezTo>
                    <a:pt x="f7" y="f6"/>
                    <a:pt x="f8" y="f9"/>
                    <a:pt x="f8" y="f10"/>
                  </a:cubicBezTo>
                  <a:lnTo>
                    <a:pt x="f8" y="f11"/>
                  </a:lnTo>
                  <a:cubicBezTo>
                    <a:pt x="f8" y="f12"/>
                    <a:pt x="f13" y="f14"/>
                    <a:pt x="f5" y="f14"/>
                  </a:cubicBezTo>
                  <a:lnTo>
                    <a:pt x="f10" y="f14"/>
                  </a:lnTo>
                  <a:cubicBezTo>
                    <a:pt x="f15" y="f14"/>
                    <a:pt x="f16" y="f12"/>
                    <a:pt x="f16" y="f11"/>
                  </a:cubicBezTo>
                  <a:lnTo>
                    <a:pt x="f16" y="f10"/>
                  </a:lnTo>
                  <a:cubicBezTo>
                    <a:pt x="f16" y="f17"/>
                    <a:pt x="f18" y="f6"/>
                    <a:pt x="f10" y="f6"/>
                  </a:cubicBezTo>
                  <a:close/>
                  <a:moveTo>
                    <a:pt x="f19" y="f2"/>
                  </a:moveTo>
                  <a:cubicBezTo>
                    <a:pt x="f20" y="f2"/>
                    <a:pt x="f21" y="f22"/>
                    <a:pt x="f21" y="f23"/>
                  </a:cubicBezTo>
                  <a:lnTo>
                    <a:pt x="f21" y="f24"/>
                  </a:lnTo>
                  <a:cubicBezTo>
                    <a:pt x="f21" y="f25"/>
                    <a:pt x="f20" y="f4"/>
                    <a:pt x="f19" y="f4"/>
                  </a:cubicBezTo>
                  <a:lnTo>
                    <a:pt x="f26" y="f4"/>
                  </a:lnTo>
                  <a:cubicBezTo>
                    <a:pt x="f27" y="f4"/>
                    <a:pt x="f3" y="f25"/>
                    <a:pt x="f3" y="f24"/>
                  </a:cubicBezTo>
                  <a:lnTo>
                    <a:pt x="f3" y="f28"/>
                  </a:lnTo>
                  <a:cubicBezTo>
                    <a:pt x="f3" y="f22"/>
                    <a:pt x="f29" y="f2"/>
                    <a:pt x="f26" y="f2"/>
                  </a:cubicBezTo>
                  <a:close/>
                </a:path>
              </a:pathLst>
            </a:custGeom>
            <a:solidFill>
              <a:srgbClr val="3282BE"/>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232323"/>
                </a:solidFill>
                <a:uFillTx/>
                <a:latin typeface="Arial"/>
              </a:endParaRPr>
            </a:p>
          </p:txBody>
        </p:sp>
      </p:grpSp>
      <p:grpSp>
        <p:nvGrpSpPr>
          <p:cNvPr id="23" name="Google Shape;10074;p74">
            <a:extLst>
              <a:ext uri="{FF2B5EF4-FFF2-40B4-BE49-F238E27FC236}">
                <a16:creationId xmlns:a16="http://schemas.microsoft.com/office/drawing/2014/main" id="{26FD40B7-BB53-0BC2-3B2D-4AFEE9031ED6}"/>
              </a:ext>
            </a:extLst>
          </p:cNvPr>
          <p:cNvGrpSpPr/>
          <p:nvPr/>
        </p:nvGrpSpPr>
        <p:grpSpPr>
          <a:xfrm>
            <a:off x="6104269" y="3669066"/>
            <a:ext cx="523676" cy="547021"/>
            <a:chOff x="6104269" y="3669066"/>
            <a:chExt cx="523676" cy="547021"/>
          </a:xfrm>
        </p:grpSpPr>
        <p:sp>
          <p:nvSpPr>
            <p:cNvPr id="24" name="Google Shape;10075;p74">
              <a:extLst>
                <a:ext uri="{FF2B5EF4-FFF2-40B4-BE49-F238E27FC236}">
                  <a16:creationId xmlns:a16="http://schemas.microsoft.com/office/drawing/2014/main" id="{0C565760-DDD4-196E-0056-9230F3A793D2}"/>
                </a:ext>
              </a:extLst>
            </p:cNvPr>
            <p:cNvSpPr/>
            <p:nvPr/>
          </p:nvSpPr>
          <p:spPr>
            <a:xfrm>
              <a:off x="6104269" y="3669066"/>
              <a:ext cx="514542" cy="547021"/>
            </a:xfrm>
            <a:custGeom>
              <a:avLst/>
              <a:gdLst>
                <a:gd name="f0" fmla="val w"/>
                <a:gd name="f1" fmla="val h"/>
                <a:gd name="f2" fmla="val 0"/>
                <a:gd name="f3" fmla="val 12445"/>
                <a:gd name="f4" fmla="val 12414"/>
                <a:gd name="f5" fmla="val 7026"/>
                <a:gd name="f6" fmla="val 1670"/>
                <a:gd name="f7" fmla="val 7278"/>
                <a:gd name="f8" fmla="val 7467"/>
                <a:gd name="f9" fmla="val 1859"/>
                <a:gd name="f10" fmla="val 2111"/>
                <a:gd name="f11" fmla="val 2332"/>
                <a:gd name="f12" fmla="val 2490"/>
                <a:gd name="f13" fmla="val 2080"/>
                <a:gd name="f14" fmla="val 1828"/>
                <a:gd name="f15" fmla="val 1639"/>
                <a:gd name="f16" fmla="val 2300"/>
                <a:gd name="f17" fmla="val 4159"/>
                <a:gd name="f18" fmla="val 4348"/>
                <a:gd name="f19" fmla="val 4537"/>
                <a:gd name="f20" fmla="val 4789"/>
                <a:gd name="f21" fmla="val 4978"/>
                <a:gd name="f22" fmla="val 4317"/>
                <a:gd name="f23" fmla="val 6648"/>
                <a:gd name="f24" fmla="val 6837"/>
                <a:gd name="f25" fmla="val 7058"/>
                <a:gd name="f26" fmla="val 7310"/>
                <a:gd name="f27" fmla="val 6806"/>
                <a:gd name="f28" fmla="val 9106"/>
                <a:gd name="f29" fmla="val 9295"/>
                <a:gd name="f30" fmla="val 9515"/>
                <a:gd name="f31" fmla="val 9736"/>
                <a:gd name="f32" fmla="val 9893"/>
                <a:gd name="f33" fmla="val 9704"/>
                <a:gd name="f34" fmla="val 9263"/>
                <a:gd name="f35" fmla="val 11500"/>
                <a:gd name="f36" fmla="val 10775"/>
                <a:gd name="f37" fmla="val 11342"/>
                <a:gd name="f38" fmla="val 11248"/>
                <a:gd name="f39" fmla="val 10870"/>
                <a:gd name="f40" fmla="val 11594"/>
                <a:gd name="f41" fmla="val 10303"/>
                <a:gd name="f42" fmla="val 9767"/>
                <a:gd name="f43" fmla="val 9326"/>
                <a:gd name="f44" fmla="val 9137"/>
                <a:gd name="f45" fmla="val 1261"/>
                <a:gd name="f46" fmla="val 1"/>
                <a:gd name="f47" fmla="val 568"/>
                <a:gd name="f48" fmla="val 32"/>
                <a:gd name="f49" fmla="val 1229"/>
                <a:gd name="f50" fmla="val 10334"/>
                <a:gd name="f51" fmla="val 11468"/>
                <a:gd name="f52" fmla="val 946"/>
                <a:gd name="f53" fmla="val 10082"/>
                <a:gd name="f54" fmla="val 12224"/>
                <a:gd name="f55" fmla="val 12004"/>
                <a:gd name="f56" fmla="val 9074"/>
                <a:gd name="f57" fmla="val 8538"/>
                <a:gd name="f58" fmla="val 7877"/>
                <a:gd name="f59" fmla="*/ f0 1 12445"/>
                <a:gd name="f60" fmla="*/ f1 1 12414"/>
                <a:gd name="f61" fmla="val f2"/>
                <a:gd name="f62" fmla="val f3"/>
                <a:gd name="f63" fmla="val f4"/>
                <a:gd name="f64" fmla="+- f63 0 f61"/>
                <a:gd name="f65" fmla="+- f62 0 f61"/>
                <a:gd name="f66" fmla="*/ f65 1 12445"/>
                <a:gd name="f67" fmla="*/ f64 1 12414"/>
                <a:gd name="f68" fmla="*/ f61 1 f66"/>
                <a:gd name="f69" fmla="*/ f62 1 f66"/>
                <a:gd name="f70" fmla="*/ f61 1 f67"/>
                <a:gd name="f71" fmla="*/ f63 1 f67"/>
                <a:gd name="f72" fmla="*/ f68 f59 1"/>
                <a:gd name="f73" fmla="*/ f69 f59 1"/>
                <a:gd name="f74" fmla="*/ f71 f60 1"/>
                <a:gd name="f75" fmla="*/ f70 f60 1"/>
              </a:gdLst>
              <a:ahLst/>
              <a:cxnLst>
                <a:cxn ang="3cd4">
                  <a:pos x="hc" y="t"/>
                </a:cxn>
                <a:cxn ang="0">
                  <a:pos x="r" y="vc"/>
                </a:cxn>
                <a:cxn ang="cd4">
                  <a:pos x="hc" y="b"/>
                </a:cxn>
                <a:cxn ang="cd2">
                  <a:pos x="l" y="vc"/>
                </a:cxn>
              </a:cxnLst>
              <a:rect l="f72" t="f75" r="f73" b="f74"/>
              <a:pathLst>
                <a:path w="12445" h="12414">
                  <a:moveTo>
                    <a:pt x="f5" y="f6"/>
                  </a:moveTo>
                  <a:cubicBezTo>
                    <a:pt x="f7" y="f6"/>
                    <a:pt x="f8" y="f9"/>
                    <a:pt x="f8" y="f10"/>
                  </a:cubicBezTo>
                  <a:cubicBezTo>
                    <a:pt x="f8" y="f11"/>
                    <a:pt x="f7" y="f12"/>
                    <a:pt x="f5" y="f12"/>
                  </a:cubicBezTo>
                  <a:lnTo>
                    <a:pt x="f13" y="f12"/>
                  </a:lnTo>
                  <a:cubicBezTo>
                    <a:pt x="f14" y="f12"/>
                    <a:pt x="f15" y="f16"/>
                    <a:pt x="f15" y="f10"/>
                  </a:cubicBezTo>
                  <a:cubicBezTo>
                    <a:pt x="f15" y="f14"/>
                    <a:pt x="f14" y="f6"/>
                    <a:pt x="f13" y="f6"/>
                  </a:cubicBezTo>
                  <a:close/>
                  <a:moveTo>
                    <a:pt x="f5" y="f17"/>
                  </a:moveTo>
                  <a:cubicBezTo>
                    <a:pt x="f7" y="f17"/>
                    <a:pt x="f8" y="f18"/>
                    <a:pt x="f8" y="f19"/>
                  </a:cubicBezTo>
                  <a:cubicBezTo>
                    <a:pt x="f8" y="f20"/>
                    <a:pt x="f7" y="f21"/>
                    <a:pt x="f5" y="f21"/>
                  </a:cubicBezTo>
                  <a:lnTo>
                    <a:pt x="f13" y="f21"/>
                  </a:lnTo>
                  <a:cubicBezTo>
                    <a:pt x="f14" y="f21"/>
                    <a:pt x="f15" y="f20"/>
                    <a:pt x="f15" y="f19"/>
                  </a:cubicBezTo>
                  <a:cubicBezTo>
                    <a:pt x="f15" y="f22"/>
                    <a:pt x="f14" y="f17"/>
                    <a:pt x="f13" y="f17"/>
                  </a:cubicBezTo>
                  <a:close/>
                  <a:moveTo>
                    <a:pt x="f5" y="f23"/>
                  </a:moveTo>
                  <a:cubicBezTo>
                    <a:pt x="f7" y="f23"/>
                    <a:pt x="f8" y="f24"/>
                    <a:pt x="f8" y="f25"/>
                  </a:cubicBezTo>
                  <a:cubicBezTo>
                    <a:pt x="f8" y="f26"/>
                    <a:pt x="f7" y="f8"/>
                    <a:pt x="f5" y="f8"/>
                  </a:cubicBezTo>
                  <a:lnTo>
                    <a:pt x="f13" y="f8"/>
                  </a:lnTo>
                  <a:cubicBezTo>
                    <a:pt x="f14" y="f8"/>
                    <a:pt x="f15" y="f7"/>
                    <a:pt x="f15" y="f25"/>
                  </a:cubicBezTo>
                  <a:cubicBezTo>
                    <a:pt x="f15" y="f27"/>
                    <a:pt x="f14" y="f23"/>
                    <a:pt x="f13" y="f23"/>
                  </a:cubicBezTo>
                  <a:close/>
                  <a:moveTo>
                    <a:pt x="f5" y="f28"/>
                  </a:moveTo>
                  <a:cubicBezTo>
                    <a:pt x="f7" y="f28"/>
                    <a:pt x="f8" y="f29"/>
                    <a:pt x="f8" y="f30"/>
                  </a:cubicBezTo>
                  <a:cubicBezTo>
                    <a:pt x="f8" y="f31"/>
                    <a:pt x="f7" y="f32"/>
                    <a:pt x="f5" y="f32"/>
                  </a:cubicBezTo>
                  <a:lnTo>
                    <a:pt x="f13" y="f32"/>
                  </a:lnTo>
                  <a:cubicBezTo>
                    <a:pt x="f14" y="f32"/>
                    <a:pt x="f15" y="f33"/>
                    <a:pt x="f15" y="f30"/>
                  </a:cubicBezTo>
                  <a:cubicBezTo>
                    <a:pt x="f15" y="f34"/>
                    <a:pt x="f14" y="f28"/>
                    <a:pt x="f13" y="f28"/>
                  </a:cubicBezTo>
                  <a:close/>
                  <a:moveTo>
                    <a:pt x="f35" y="f36"/>
                  </a:moveTo>
                  <a:cubicBezTo>
                    <a:pt x="f37" y="f38"/>
                    <a:pt x="f39" y="f40"/>
                    <a:pt x="f41" y="f40"/>
                  </a:cubicBezTo>
                  <a:cubicBezTo>
                    <a:pt x="f42" y="f40"/>
                    <a:pt x="f43" y="f38"/>
                    <a:pt x="f44" y="f36"/>
                  </a:cubicBezTo>
                  <a:close/>
                  <a:moveTo>
                    <a:pt x="f45" y="f46"/>
                  </a:moveTo>
                  <a:cubicBezTo>
                    <a:pt x="f47" y="f46"/>
                    <a:pt x="f48" y="f47"/>
                    <a:pt x="f48" y="f49"/>
                  </a:cubicBezTo>
                  <a:lnTo>
                    <a:pt x="f48" y="f50"/>
                  </a:lnTo>
                  <a:cubicBezTo>
                    <a:pt x="f2" y="f51"/>
                    <a:pt x="f52" y="f4"/>
                    <a:pt x="f13" y="f4"/>
                  </a:cubicBezTo>
                  <a:lnTo>
                    <a:pt x="f50" y="f4"/>
                  </a:lnTo>
                  <a:cubicBezTo>
                    <a:pt x="f35" y="f4"/>
                    <a:pt x="f3" y="f51"/>
                    <a:pt x="f3" y="f50"/>
                  </a:cubicBezTo>
                  <a:cubicBezTo>
                    <a:pt x="f3" y="f53"/>
                    <a:pt x="f54" y="f32"/>
                    <a:pt x="f55" y="f32"/>
                  </a:cubicBezTo>
                  <a:lnTo>
                    <a:pt x="f56" y="f32"/>
                  </a:lnTo>
                  <a:lnTo>
                    <a:pt x="f56" y="f49"/>
                  </a:lnTo>
                  <a:cubicBezTo>
                    <a:pt x="f56" y="f47"/>
                    <a:pt x="f57" y="f46"/>
                    <a:pt x="f58" y="f46"/>
                  </a:cubicBezTo>
                  <a:close/>
                </a:path>
              </a:pathLst>
            </a:custGeom>
            <a:solidFill>
              <a:srgbClr val="3282BE"/>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232323"/>
                </a:solidFill>
                <a:uFillTx/>
                <a:latin typeface="Arial"/>
              </a:endParaRPr>
            </a:p>
          </p:txBody>
        </p:sp>
        <p:sp>
          <p:nvSpPr>
            <p:cNvPr id="25" name="Google Shape;10076;p74">
              <a:extLst>
                <a:ext uri="{FF2B5EF4-FFF2-40B4-BE49-F238E27FC236}">
                  <a16:creationId xmlns:a16="http://schemas.microsoft.com/office/drawing/2014/main" id="{A3006C04-F061-F8CF-AA17-F83F1B95EF22}"/>
                </a:ext>
              </a:extLst>
            </p:cNvPr>
            <p:cNvSpPr/>
            <p:nvPr/>
          </p:nvSpPr>
          <p:spPr>
            <a:xfrm>
              <a:off x="6511972" y="3985586"/>
              <a:ext cx="113367" cy="97246"/>
            </a:xfrm>
            <a:custGeom>
              <a:avLst/>
              <a:gdLst>
                <a:gd name="f0" fmla="val w"/>
                <a:gd name="f1" fmla="val h"/>
                <a:gd name="f2" fmla="val 0"/>
                <a:gd name="f3" fmla="val 2742"/>
                <a:gd name="f4" fmla="val 2207"/>
                <a:gd name="f5" fmla="val 1"/>
                <a:gd name="f6" fmla="val 32"/>
                <a:gd name="f7" fmla="val 1009"/>
                <a:gd name="f8" fmla="val 1986"/>
                <a:gd name="f9" fmla="val 1103"/>
                <a:gd name="f10" fmla="val 2080"/>
                <a:gd name="f11" fmla="val 1261"/>
                <a:gd name="f12" fmla="val 2206"/>
                <a:gd name="f13" fmla="val 1418"/>
                <a:gd name="f14" fmla="val 1576"/>
                <a:gd name="f15" fmla="val 1733"/>
                <a:gd name="f16" fmla="val 2143"/>
                <a:gd name="f17" fmla="val 1796"/>
                <a:gd name="f18" fmla="val 2741"/>
                <a:gd name="f19" fmla="*/ f0 1 2742"/>
                <a:gd name="f20" fmla="*/ f1 1 2207"/>
                <a:gd name="f21" fmla="val f2"/>
                <a:gd name="f22" fmla="val f3"/>
                <a:gd name="f23" fmla="val f4"/>
                <a:gd name="f24" fmla="+- f23 0 f21"/>
                <a:gd name="f25" fmla="+- f22 0 f21"/>
                <a:gd name="f26" fmla="*/ f25 1 2742"/>
                <a:gd name="f27" fmla="*/ f24 1 2207"/>
                <a:gd name="f28" fmla="*/ f21 1 f26"/>
                <a:gd name="f29" fmla="*/ f22 1 f26"/>
                <a:gd name="f30" fmla="*/ f21 1 f27"/>
                <a:gd name="f31" fmla="*/ f23 1 f27"/>
                <a:gd name="f32" fmla="*/ f28 f19 1"/>
                <a:gd name="f33" fmla="*/ f29 f19 1"/>
                <a:gd name="f34" fmla="*/ f31 f20 1"/>
                <a:gd name="f35" fmla="*/ f30 f20 1"/>
              </a:gdLst>
              <a:ahLst/>
              <a:cxnLst>
                <a:cxn ang="3cd4">
                  <a:pos x="hc" y="t"/>
                </a:cxn>
                <a:cxn ang="0">
                  <a:pos x="r" y="vc"/>
                </a:cxn>
                <a:cxn ang="cd4">
                  <a:pos x="hc" y="b"/>
                </a:cxn>
                <a:cxn ang="cd2">
                  <a:pos x="l" y="vc"/>
                </a:cxn>
              </a:cxnLst>
              <a:rect l="f32" t="f35" r="f33" b="f34"/>
              <a:pathLst>
                <a:path w="2742" h="2207">
                  <a:moveTo>
                    <a:pt x="f2" y="f5"/>
                  </a:moveTo>
                  <a:lnTo>
                    <a:pt x="f2" y="f6"/>
                  </a:lnTo>
                  <a:lnTo>
                    <a:pt x="f7" y="f8"/>
                  </a:lnTo>
                  <a:cubicBezTo>
                    <a:pt x="f9" y="f10"/>
                    <a:pt x="f11" y="f12"/>
                    <a:pt x="f13" y="f12"/>
                  </a:cubicBezTo>
                  <a:cubicBezTo>
                    <a:pt x="f14" y="f12"/>
                    <a:pt x="f15" y="f16"/>
                    <a:pt x="f17" y="f8"/>
                  </a:cubicBezTo>
                  <a:lnTo>
                    <a:pt x="f18" y="f6"/>
                  </a:lnTo>
                  <a:lnTo>
                    <a:pt x="f18" y="f5"/>
                  </a:lnTo>
                  <a:close/>
                </a:path>
              </a:pathLst>
            </a:custGeom>
            <a:solidFill>
              <a:srgbClr val="3282BE"/>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232323"/>
                </a:solidFill>
                <a:uFillTx/>
                <a:latin typeface="Arial"/>
              </a:endParaRPr>
            </a:p>
          </p:txBody>
        </p:sp>
        <p:sp>
          <p:nvSpPr>
            <p:cNvPr id="26" name="Google Shape;10077;p74">
              <a:extLst>
                <a:ext uri="{FF2B5EF4-FFF2-40B4-BE49-F238E27FC236}">
                  <a16:creationId xmlns:a16="http://schemas.microsoft.com/office/drawing/2014/main" id="{EBB84DB7-5DBD-EC67-58E2-FBBCD1D94069}"/>
                </a:ext>
              </a:extLst>
            </p:cNvPr>
            <p:cNvSpPr/>
            <p:nvPr/>
          </p:nvSpPr>
          <p:spPr>
            <a:xfrm>
              <a:off x="6514578" y="3670474"/>
              <a:ext cx="113367" cy="279065"/>
            </a:xfrm>
            <a:custGeom>
              <a:avLst/>
              <a:gdLst>
                <a:gd name="f0" fmla="val w"/>
                <a:gd name="f1" fmla="val h"/>
                <a:gd name="f2" fmla="val 0"/>
                <a:gd name="f3" fmla="val 2742"/>
                <a:gd name="f4" fmla="val 6333"/>
                <a:gd name="f5" fmla="val 1796"/>
                <a:gd name="f6" fmla="val 819"/>
                <a:gd name="f7" fmla="val 1891"/>
                <a:gd name="f8" fmla="val 1922"/>
                <a:gd name="f9" fmla="val 882"/>
                <a:gd name="f10" fmla="val 945"/>
                <a:gd name="f11" fmla="val 1638"/>
                <a:gd name="f12" fmla="val 820"/>
                <a:gd name="f13" fmla="val 851"/>
                <a:gd name="f14" fmla="val 883"/>
                <a:gd name="f15" fmla="val 977"/>
                <a:gd name="f16" fmla="val 410"/>
                <a:gd name="f17" fmla="val 1"/>
                <a:gd name="f18" fmla="val 2741"/>
                <a:gd name="f19" fmla="val 2300"/>
                <a:gd name="f20" fmla="*/ f0 1 2742"/>
                <a:gd name="f21" fmla="*/ f1 1 6333"/>
                <a:gd name="f22" fmla="val f2"/>
                <a:gd name="f23" fmla="val f3"/>
                <a:gd name="f24" fmla="val f4"/>
                <a:gd name="f25" fmla="+- f24 0 f22"/>
                <a:gd name="f26" fmla="+- f23 0 f22"/>
                <a:gd name="f27" fmla="*/ f26 1 2742"/>
                <a:gd name="f28" fmla="*/ f25 1 6333"/>
                <a:gd name="f29" fmla="*/ f22 1 f27"/>
                <a:gd name="f30" fmla="*/ f23 1 f27"/>
                <a:gd name="f31" fmla="*/ f22 1 f28"/>
                <a:gd name="f32" fmla="*/ f24 1 f28"/>
                <a:gd name="f33" fmla="*/ f29 f20 1"/>
                <a:gd name="f34" fmla="*/ f30 f20 1"/>
                <a:gd name="f35" fmla="*/ f32 f21 1"/>
                <a:gd name="f36" fmla="*/ f31 f21 1"/>
              </a:gdLst>
              <a:ahLst/>
              <a:cxnLst>
                <a:cxn ang="3cd4">
                  <a:pos x="hc" y="t"/>
                </a:cxn>
                <a:cxn ang="0">
                  <a:pos x="r" y="vc"/>
                </a:cxn>
                <a:cxn ang="cd4">
                  <a:pos x="hc" y="b"/>
                </a:cxn>
                <a:cxn ang="cd2">
                  <a:pos x="l" y="vc"/>
                </a:cxn>
              </a:cxnLst>
              <a:rect l="f33" t="f36" r="f34" b="f35"/>
              <a:pathLst>
                <a:path w="2742" h="6333">
                  <a:moveTo>
                    <a:pt x="f5" y="f6"/>
                  </a:moveTo>
                  <a:cubicBezTo>
                    <a:pt x="f7" y="f6"/>
                    <a:pt x="f8" y="f9"/>
                    <a:pt x="f8" y="f10"/>
                  </a:cubicBezTo>
                  <a:lnTo>
                    <a:pt x="f8" y="f11"/>
                  </a:lnTo>
                  <a:lnTo>
                    <a:pt x="f12" y="f11"/>
                  </a:lnTo>
                  <a:lnTo>
                    <a:pt x="f12" y="f10"/>
                  </a:lnTo>
                  <a:cubicBezTo>
                    <a:pt x="f12" y="f13"/>
                    <a:pt x="f14" y="f6"/>
                    <a:pt x="f15" y="f6"/>
                  </a:cubicBezTo>
                  <a:close/>
                  <a:moveTo>
                    <a:pt x="f15" y="f2"/>
                  </a:moveTo>
                  <a:cubicBezTo>
                    <a:pt x="f16" y="f2"/>
                    <a:pt x="f17" y="f16"/>
                    <a:pt x="f17" y="f10"/>
                  </a:cubicBezTo>
                  <a:lnTo>
                    <a:pt x="f17" y="f4"/>
                  </a:lnTo>
                  <a:lnTo>
                    <a:pt x="f18" y="f4"/>
                  </a:lnTo>
                  <a:lnTo>
                    <a:pt x="f18" y="f10"/>
                  </a:lnTo>
                  <a:cubicBezTo>
                    <a:pt x="f18" y="f16"/>
                    <a:pt x="f19" y="f2"/>
                    <a:pt x="f5" y="f2"/>
                  </a:cubicBezTo>
                  <a:close/>
                </a:path>
              </a:pathLst>
            </a:custGeom>
            <a:solidFill>
              <a:srgbClr val="3282BE"/>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232323"/>
                </a:solidFill>
                <a:uFillTx/>
                <a:latin typeface="Arial"/>
              </a:endParaRPr>
            </a:p>
          </p:txBody>
        </p:sp>
      </p:grpSp>
      <p:grpSp>
        <p:nvGrpSpPr>
          <p:cNvPr id="27" name="Google Shape;10084;p74">
            <a:extLst>
              <a:ext uri="{FF2B5EF4-FFF2-40B4-BE49-F238E27FC236}">
                <a16:creationId xmlns:a16="http://schemas.microsoft.com/office/drawing/2014/main" id="{02472DE3-339E-C193-F370-FB64B4B23A25}"/>
              </a:ext>
            </a:extLst>
          </p:cNvPr>
          <p:cNvGrpSpPr/>
          <p:nvPr/>
        </p:nvGrpSpPr>
        <p:grpSpPr>
          <a:xfrm>
            <a:off x="9506833" y="3681090"/>
            <a:ext cx="479547" cy="494717"/>
            <a:chOff x="9506833" y="3681090"/>
            <a:chExt cx="479547" cy="494717"/>
          </a:xfrm>
        </p:grpSpPr>
        <p:sp>
          <p:nvSpPr>
            <p:cNvPr id="28" name="Google Shape;10085;p74">
              <a:extLst>
                <a:ext uri="{FF2B5EF4-FFF2-40B4-BE49-F238E27FC236}">
                  <a16:creationId xmlns:a16="http://schemas.microsoft.com/office/drawing/2014/main" id="{5E49C47A-7155-EB65-993D-796ABC1A6C8C}"/>
                </a:ext>
              </a:extLst>
            </p:cNvPr>
            <p:cNvSpPr/>
            <p:nvPr/>
          </p:nvSpPr>
          <p:spPr>
            <a:xfrm>
              <a:off x="9605113" y="4028124"/>
              <a:ext cx="119621" cy="47987"/>
            </a:xfrm>
            <a:custGeom>
              <a:avLst/>
              <a:gdLst>
                <a:gd name="f0" fmla="val w"/>
                <a:gd name="f1" fmla="val h"/>
                <a:gd name="f2" fmla="val 0"/>
                <a:gd name="f3" fmla="val 3183"/>
                <a:gd name="f4" fmla="val 1198"/>
                <a:gd name="f5" fmla="val 1607"/>
                <a:gd name="f6" fmla="val 820"/>
                <a:gd name="f7" fmla="val 190"/>
                <a:gd name="f8" fmla="val 504"/>
                <a:gd name="f9" fmla="val 1"/>
                <a:gd name="f10" fmla="val 1197"/>
                <a:gd name="f11" fmla="val 3025"/>
                <a:gd name="f12" fmla="val 536"/>
                <a:gd name="f13" fmla="val 2363"/>
                <a:gd name="f14" fmla="*/ f0 1 3183"/>
                <a:gd name="f15" fmla="*/ f1 1 1198"/>
                <a:gd name="f16" fmla="val f2"/>
                <a:gd name="f17" fmla="val f3"/>
                <a:gd name="f18" fmla="val f4"/>
                <a:gd name="f19" fmla="+- f18 0 f16"/>
                <a:gd name="f20" fmla="+- f17 0 f16"/>
                <a:gd name="f21" fmla="*/ f20 1 3183"/>
                <a:gd name="f22" fmla="*/ f19 1 1198"/>
                <a:gd name="f23" fmla="*/ f16 1 f21"/>
                <a:gd name="f24" fmla="*/ f17 1 f21"/>
                <a:gd name="f25" fmla="*/ f16 1 f22"/>
                <a:gd name="f26" fmla="*/ f18 1 f22"/>
                <a:gd name="f27" fmla="*/ f23 f14 1"/>
                <a:gd name="f28" fmla="*/ f24 f14 1"/>
                <a:gd name="f29" fmla="*/ f26 f15 1"/>
                <a:gd name="f30" fmla="*/ f25 f15 1"/>
              </a:gdLst>
              <a:ahLst/>
              <a:cxnLst>
                <a:cxn ang="3cd4">
                  <a:pos x="hc" y="t"/>
                </a:cxn>
                <a:cxn ang="0">
                  <a:pos x="r" y="vc"/>
                </a:cxn>
                <a:cxn ang="cd4">
                  <a:pos x="hc" y="b"/>
                </a:cxn>
                <a:cxn ang="cd2">
                  <a:pos x="l" y="vc"/>
                </a:cxn>
              </a:cxnLst>
              <a:rect l="f27" t="f30" r="f28" b="f29"/>
              <a:pathLst>
                <a:path w="3183" h="1198">
                  <a:moveTo>
                    <a:pt x="f5" y="f2"/>
                  </a:moveTo>
                  <a:cubicBezTo>
                    <a:pt x="f6" y="f2"/>
                    <a:pt x="f7" y="f8"/>
                    <a:pt x="f9" y="f10"/>
                  </a:cubicBezTo>
                  <a:lnTo>
                    <a:pt x="f3" y="f10"/>
                  </a:lnTo>
                  <a:cubicBezTo>
                    <a:pt x="f11" y="f12"/>
                    <a:pt x="f13" y="f2"/>
                    <a:pt x="f5" y="f2"/>
                  </a:cubicBezTo>
                  <a:close/>
                </a:path>
              </a:pathLst>
            </a:custGeom>
            <a:solidFill>
              <a:srgbClr val="3282BE"/>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232323"/>
                </a:solidFill>
                <a:uFillTx/>
                <a:latin typeface="Arial"/>
              </a:endParaRPr>
            </a:p>
          </p:txBody>
        </p:sp>
        <p:sp>
          <p:nvSpPr>
            <p:cNvPr id="29" name="Google Shape;10086;p74">
              <a:extLst>
                <a:ext uri="{FF2B5EF4-FFF2-40B4-BE49-F238E27FC236}">
                  <a16:creationId xmlns:a16="http://schemas.microsoft.com/office/drawing/2014/main" id="{87F4A13E-CD41-1C85-CE59-D4ACC46B3DF7}"/>
                </a:ext>
              </a:extLst>
            </p:cNvPr>
            <p:cNvSpPr/>
            <p:nvPr/>
          </p:nvSpPr>
          <p:spPr>
            <a:xfrm>
              <a:off x="9631155" y="3930027"/>
              <a:ext cx="65169" cy="65525"/>
            </a:xfrm>
            <a:custGeom>
              <a:avLst/>
              <a:gdLst>
                <a:gd name="f0" fmla="val w"/>
                <a:gd name="f1" fmla="val h"/>
                <a:gd name="f2" fmla="val 0"/>
                <a:gd name="f3" fmla="val 1734"/>
                <a:gd name="f4" fmla="val 1636"/>
                <a:gd name="f5" fmla="val 858"/>
                <a:gd name="f6" fmla="val 784"/>
                <a:gd name="f7" fmla="val 707"/>
                <a:gd name="f8" fmla="val 8"/>
                <a:gd name="f9" fmla="val 631"/>
                <a:gd name="f10" fmla="val 23"/>
                <a:gd name="f11" fmla="val 347"/>
                <a:gd name="f12" fmla="val 118"/>
                <a:gd name="f13" fmla="val 127"/>
                <a:gd name="f14" fmla="val 307"/>
                <a:gd name="f15" fmla="val 95"/>
                <a:gd name="f16" fmla="val 590"/>
                <a:gd name="f17" fmla="val 1"/>
                <a:gd name="f18" fmla="val 906"/>
                <a:gd name="f19" fmla="val 1189"/>
                <a:gd name="f20" fmla="val 284"/>
                <a:gd name="f21" fmla="val 1410"/>
                <a:gd name="f22" fmla="val 446"/>
                <a:gd name="f23" fmla="val 1548"/>
                <a:gd name="f24" fmla="val 658"/>
                <a:gd name="f25" fmla="val 871"/>
                <a:gd name="f26" fmla="val 949"/>
                <a:gd name="f27" fmla="val 1027"/>
                <a:gd name="f28" fmla="val 1624"/>
                <a:gd name="f29" fmla="val 1103"/>
                <a:gd name="f30" fmla="val 1599"/>
                <a:gd name="f31" fmla="val 1387"/>
                <a:gd name="f32" fmla="val 1536"/>
                <a:gd name="f33" fmla="val 1607"/>
                <a:gd name="f34" fmla="val 1347"/>
                <a:gd name="f35" fmla="val 1670"/>
                <a:gd name="f36" fmla="val 1063"/>
                <a:gd name="f37" fmla="val 1733"/>
                <a:gd name="f38" fmla="val 748"/>
                <a:gd name="f39" fmla="val 464"/>
                <a:gd name="f40" fmla="val 1450"/>
                <a:gd name="f41" fmla="val 244"/>
                <a:gd name="f42" fmla="val 1307"/>
                <a:gd name="f43" fmla="val 77"/>
                <a:gd name="f44" fmla="val 1091"/>
                <a:gd name="f45" fmla="*/ f0 1 1734"/>
                <a:gd name="f46" fmla="*/ f1 1 1636"/>
                <a:gd name="f47" fmla="val f2"/>
                <a:gd name="f48" fmla="val f3"/>
                <a:gd name="f49" fmla="val f4"/>
                <a:gd name="f50" fmla="+- f49 0 f47"/>
                <a:gd name="f51" fmla="+- f48 0 f47"/>
                <a:gd name="f52" fmla="*/ f51 1 1734"/>
                <a:gd name="f53" fmla="*/ f50 1 1636"/>
                <a:gd name="f54" fmla="*/ f47 1 f52"/>
                <a:gd name="f55" fmla="*/ f48 1 f52"/>
                <a:gd name="f56" fmla="*/ f47 1 f53"/>
                <a:gd name="f57" fmla="*/ f49 1 f53"/>
                <a:gd name="f58" fmla="*/ f54 f45 1"/>
                <a:gd name="f59" fmla="*/ f55 f45 1"/>
                <a:gd name="f60" fmla="*/ f57 f46 1"/>
                <a:gd name="f61" fmla="*/ f56 f46 1"/>
              </a:gdLst>
              <a:ahLst/>
              <a:cxnLst>
                <a:cxn ang="3cd4">
                  <a:pos x="hc" y="t"/>
                </a:cxn>
                <a:cxn ang="0">
                  <a:pos x="r" y="vc"/>
                </a:cxn>
                <a:cxn ang="cd4">
                  <a:pos x="hc" y="b"/>
                </a:cxn>
                <a:cxn ang="cd2">
                  <a:pos x="l" y="vc"/>
                </a:cxn>
              </a:cxnLst>
              <a:rect l="f58" t="f61" r="f59" b="f60"/>
              <a:pathLst>
                <a:path w="1734" h="1636">
                  <a:moveTo>
                    <a:pt x="f5" y="f2"/>
                  </a:moveTo>
                  <a:cubicBezTo>
                    <a:pt x="f6" y="f2"/>
                    <a:pt x="f7" y="f8"/>
                    <a:pt x="f9" y="f10"/>
                  </a:cubicBezTo>
                  <a:cubicBezTo>
                    <a:pt x="f11" y="f12"/>
                    <a:pt x="f13" y="f14"/>
                    <a:pt x="f15" y="f16"/>
                  </a:cubicBezTo>
                  <a:cubicBezTo>
                    <a:pt x="f17" y="f18"/>
                    <a:pt x="f15" y="f19"/>
                    <a:pt x="f20" y="f21"/>
                  </a:cubicBezTo>
                  <a:cubicBezTo>
                    <a:pt x="f22" y="f23"/>
                    <a:pt x="f24" y="f4"/>
                    <a:pt x="f25" y="f4"/>
                  </a:cubicBezTo>
                  <a:cubicBezTo>
                    <a:pt x="f26" y="f4"/>
                    <a:pt x="f27" y="f28"/>
                    <a:pt x="f29" y="f30"/>
                  </a:cubicBezTo>
                  <a:cubicBezTo>
                    <a:pt x="f31" y="f32"/>
                    <a:pt x="f33" y="f34"/>
                    <a:pt x="f35" y="f36"/>
                  </a:cubicBezTo>
                  <a:cubicBezTo>
                    <a:pt x="f37" y="f38"/>
                    <a:pt x="f35" y="f39"/>
                    <a:pt x="f40" y="f41"/>
                  </a:cubicBezTo>
                  <a:cubicBezTo>
                    <a:pt x="f42" y="f43"/>
                    <a:pt x="f44" y="f2"/>
                    <a:pt x="f5" y="f2"/>
                  </a:cubicBezTo>
                  <a:close/>
                </a:path>
              </a:pathLst>
            </a:custGeom>
            <a:solidFill>
              <a:srgbClr val="3282BE"/>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232323"/>
                </a:solidFill>
                <a:uFillTx/>
                <a:latin typeface="Arial"/>
              </a:endParaRPr>
            </a:p>
          </p:txBody>
        </p:sp>
        <p:sp>
          <p:nvSpPr>
            <p:cNvPr id="30" name="Google Shape;10087;p74">
              <a:extLst>
                <a:ext uri="{FF2B5EF4-FFF2-40B4-BE49-F238E27FC236}">
                  <a16:creationId xmlns:a16="http://schemas.microsoft.com/office/drawing/2014/main" id="{A50CF22B-3B52-A541-0F38-D55421716590}"/>
                </a:ext>
              </a:extLst>
            </p:cNvPr>
            <p:cNvSpPr/>
            <p:nvPr/>
          </p:nvSpPr>
          <p:spPr>
            <a:xfrm>
              <a:off x="9506833" y="3681090"/>
              <a:ext cx="479547" cy="494717"/>
            </a:xfrm>
            <a:custGeom>
              <a:avLst/>
              <a:gdLst>
                <a:gd name="f0" fmla="val w"/>
                <a:gd name="f1" fmla="val h"/>
                <a:gd name="f2" fmla="val 0"/>
                <a:gd name="f3" fmla="val 12760"/>
                <a:gd name="f4" fmla="val 12351"/>
                <a:gd name="f5" fmla="val 6428"/>
                <a:gd name="f6" fmla="val 820"/>
                <a:gd name="f7" fmla="val 6900"/>
                <a:gd name="f8" fmla="val 7247"/>
                <a:gd name="f9" fmla="val 1166"/>
                <a:gd name="f10" fmla="val 1639"/>
                <a:gd name="f11" fmla="val 4128"/>
                <a:gd name="f12" fmla="val 5609"/>
                <a:gd name="f13" fmla="val 5955"/>
                <a:gd name="f14" fmla="val 10681"/>
                <a:gd name="f15" fmla="val 6616"/>
                <a:gd name="f16" fmla="val 10901"/>
                <a:gd name="f17" fmla="val 11059"/>
                <a:gd name="f18" fmla="val 6805"/>
                <a:gd name="f19" fmla="val 6994"/>
                <a:gd name="f20" fmla="val 11122"/>
                <a:gd name="f21" fmla="val 7436"/>
                <a:gd name="f22" fmla="val 8192"/>
                <a:gd name="f23" fmla="val 7971"/>
                <a:gd name="f24" fmla="val 7751"/>
                <a:gd name="f25" fmla="val 6742"/>
                <a:gd name="f26" fmla="val 8255"/>
                <a:gd name="f27" fmla="val 8444"/>
                <a:gd name="f28" fmla="val 8696"/>
                <a:gd name="f29" fmla="val 8885"/>
                <a:gd name="f30" fmla="val 9074"/>
                <a:gd name="f31" fmla="val 4233"/>
                <a:gd name="f32" fmla="val 5360"/>
                <a:gd name="f33" fmla="val 4671"/>
                <a:gd name="f34" fmla="val 5082"/>
                <a:gd name="f35" fmla="val 5531"/>
                <a:gd name="f36" fmla="val 5388"/>
                <a:gd name="f37" fmla="val 5860"/>
                <a:gd name="f38" fmla="val 5829"/>
                <a:gd name="f39" fmla="val 6301"/>
                <a:gd name="f40" fmla="val 5987"/>
                <a:gd name="f41" fmla="val 6868"/>
                <a:gd name="f42" fmla="val 7467"/>
                <a:gd name="f43" fmla="val 5766"/>
                <a:gd name="f44" fmla="val 5640"/>
                <a:gd name="f45" fmla="val 5451"/>
                <a:gd name="f46" fmla="val 6176"/>
                <a:gd name="f47" fmla="val 8601"/>
                <a:gd name="f48" fmla="val 6711"/>
                <a:gd name="f49" fmla="val 9389"/>
                <a:gd name="f50" fmla="val 10334"/>
                <a:gd name="f51" fmla="val 10555"/>
                <a:gd name="f52" fmla="val 6491"/>
                <a:gd name="f53" fmla="val 10744"/>
                <a:gd name="f54" fmla="val 6270"/>
                <a:gd name="f55" fmla="val 2143"/>
                <a:gd name="f56" fmla="val 1891"/>
                <a:gd name="f57" fmla="val 1733"/>
                <a:gd name="f58" fmla="val 10303"/>
                <a:gd name="f59" fmla="val 9357"/>
                <a:gd name="f60" fmla="val 2238"/>
                <a:gd name="f61" fmla="val 8570"/>
                <a:gd name="f62" fmla="val 3025"/>
                <a:gd name="f63" fmla="val 8129"/>
                <a:gd name="f64" fmla="val 2647"/>
                <a:gd name="f65" fmla="val 7688"/>
                <a:gd name="f66" fmla="val 2490"/>
                <a:gd name="f67" fmla="val 7121"/>
                <a:gd name="f68" fmla="val 6553"/>
                <a:gd name="f69" fmla="val 2805"/>
                <a:gd name="f70" fmla="val 6018"/>
                <a:gd name="f71" fmla="val 3246"/>
                <a:gd name="f72" fmla="val 5577"/>
                <a:gd name="f73" fmla="val 3781"/>
                <a:gd name="f74" fmla="val 5419"/>
                <a:gd name="f75" fmla="val 3933"/>
                <a:gd name="f76" fmla="val 5379"/>
                <a:gd name="f77" fmla="val 4084"/>
                <a:gd name="f78" fmla="val 9893"/>
                <a:gd name="f79" fmla="val 10113"/>
                <a:gd name="f80" fmla="val 10050"/>
                <a:gd name="f81" fmla="val 6396"/>
                <a:gd name="f82" fmla="val 5483"/>
                <a:gd name="f83" fmla="val 4726"/>
                <a:gd name="f84" fmla="val 725"/>
                <a:gd name="f85" fmla="val 2458"/>
                <a:gd name="f86" fmla="val 1261"/>
                <a:gd name="f87" fmla="val 599"/>
                <a:gd name="f88" fmla="val 1"/>
                <a:gd name="f89" fmla="val 3686"/>
                <a:gd name="f90" fmla="val 11815"/>
                <a:gd name="f91" fmla="val 568"/>
                <a:gd name="f92" fmla="val 12350"/>
                <a:gd name="f93" fmla="val 11468"/>
                <a:gd name="f94" fmla="val 12130"/>
                <a:gd name="f95" fmla="val 12697"/>
                <a:gd name="f96" fmla="val 12162"/>
                <a:gd name="f97" fmla="val 11500"/>
                <a:gd name="f98" fmla="val 8034"/>
                <a:gd name="f99" fmla="val 7278"/>
                <a:gd name="f100" fmla="*/ f0 1 12760"/>
                <a:gd name="f101" fmla="*/ f1 1 12351"/>
                <a:gd name="f102" fmla="val f2"/>
                <a:gd name="f103" fmla="val f3"/>
                <a:gd name="f104" fmla="val f4"/>
                <a:gd name="f105" fmla="+- f104 0 f102"/>
                <a:gd name="f106" fmla="+- f103 0 f102"/>
                <a:gd name="f107" fmla="*/ f106 1 12760"/>
                <a:gd name="f108" fmla="*/ f105 1 12351"/>
                <a:gd name="f109" fmla="*/ f102 1 f107"/>
                <a:gd name="f110" fmla="*/ f103 1 f107"/>
                <a:gd name="f111" fmla="*/ f102 1 f108"/>
                <a:gd name="f112" fmla="*/ f104 1 f108"/>
                <a:gd name="f113" fmla="*/ f109 f100 1"/>
                <a:gd name="f114" fmla="*/ f110 f100 1"/>
                <a:gd name="f115" fmla="*/ f112 f101 1"/>
                <a:gd name="f116" fmla="*/ f111 f101 1"/>
              </a:gdLst>
              <a:ahLst/>
              <a:cxnLst>
                <a:cxn ang="3cd4">
                  <a:pos x="hc" y="t"/>
                </a:cxn>
                <a:cxn ang="0">
                  <a:pos x="r" y="vc"/>
                </a:cxn>
                <a:cxn ang="cd4">
                  <a:pos x="hc" y="b"/>
                </a:cxn>
                <a:cxn ang="cd2">
                  <a:pos x="l" y="vc"/>
                </a:cxn>
              </a:cxnLst>
              <a:rect l="f113" t="f116" r="f114" b="f115"/>
              <a:pathLst>
                <a:path w="12760" h="12351">
                  <a:moveTo>
                    <a:pt x="f5" y="f6"/>
                  </a:moveTo>
                  <a:cubicBezTo>
                    <a:pt x="f7" y="f6"/>
                    <a:pt x="f8" y="f9"/>
                    <a:pt x="f8" y="f10"/>
                  </a:cubicBezTo>
                  <a:lnTo>
                    <a:pt x="f8" y="f11"/>
                  </a:lnTo>
                  <a:lnTo>
                    <a:pt x="f12" y="f11"/>
                  </a:lnTo>
                  <a:lnTo>
                    <a:pt x="f12" y="f10"/>
                  </a:lnTo>
                  <a:cubicBezTo>
                    <a:pt x="f12" y="f9"/>
                    <a:pt x="f13" y="f6"/>
                    <a:pt x="f5" y="f6"/>
                  </a:cubicBezTo>
                  <a:close/>
                  <a:moveTo>
                    <a:pt x="f14" y="f15"/>
                  </a:moveTo>
                  <a:cubicBezTo>
                    <a:pt x="f16" y="f15"/>
                    <a:pt x="f17" y="f18"/>
                    <a:pt x="f17" y="f19"/>
                  </a:cubicBezTo>
                  <a:cubicBezTo>
                    <a:pt x="f20" y="f8"/>
                    <a:pt x="f16" y="f21"/>
                    <a:pt x="f14" y="f21"/>
                  </a:cubicBezTo>
                  <a:lnTo>
                    <a:pt x="f22" y="f21"/>
                  </a:lnTo>
                  <a:cubicBezTo>
                    <a:pt x="f23" y="f21"/>
                    <a:pt x="f24" y="f8"/>
                    <a:pt x="f24" y="f19"/>
                  </a:cubicBezTo>
                  <a:cubicBezTo>
                    <a:pt x="f24" y="f25"/>
                    <a:pt x="f23" y="f15"/>
                    <a:pt x="f22" y="f15"/>
                  </a:cubicBezTo>
                  <a:close/>
                  <a:moveTo>
                    <a:pt x="f14" y="f26"/>
                  </a:moveTo>
                  <a:cubicBezTo>
                    <a:pt x="f16" y="f26"/>
                    <a:pt x="f17" y="f27"/>
                    <a:pt x="f17" y="f28"/>
                  </a:cubicBezTo>
                  <a:cubicBezTo>
                    <a:pt x="f20" y="f29"/>
                    <a:pt x="f16" y="f30"/>
                    <a:pt x="f14" y="f30"/>
                  </a:cubicBezTo>
                  <a:lnTo>
                    <a:pt x="f22" y="f30"/>
                  </a:lnTo>
                  <a:cubicBezTo>
                    <a:pt x="f23" y="f30"/>
                    <a:pt x="f24" y="f29"/>
                    <a:pt x="f24" y="f28"/>
                  </a:cubicBezTo>
                  <a:cubicBezTo>
                    <a:pt x="f24" y="f27"/>
                    <a:pt x="f23" y="f26"/>
                    <a:pt x="f22" y="f26"/>
                  </a:cubicBezTo>
                  <a:close/>
                  <a:moveTo>
                    <a:pt x="f31" y="f32"/>
                  </a:moveTo>
                  <a:cubicBezTo>
                    <a:pt x="f33" y="f32"/>
                    <a:pt x="f34" y="f35"/>
                    <a:pt x="f36" y="f37"/>
                  </a:cubicBezTo>
                  <a:cubicBezTo>
                    <a:pt x="f38" y="f39"/>
                    <a:pt x="f40" y="f41"/>
                    <a:pt x="f38" y="f42"/>
                  </a:cubicBezTo>
                  <a:cubicBezTo>
                    <a:pt x="f43" y="f24"/>
                    <a:pt x="f44" y="f23"/>
                    <a:pt x="f45" y="f22"/>
                  </a:cubicBezTo>
                  <a:cubicBezTo>
                    <a:pt x="f46" y="f47"/>
                    <a:pt x="f48" y="f49"/>
                    <a:pt x="f48" y="f50"/>
                  </a:cubicBezTo>
                  <a:cubicBezTo>
                    <a:pt x="f48" y="f51"/>
                    <a:pt x="f52" y="f53"/>
                    <a:pt x="f54" y="f53"/>
                  </a:cubicBezTo>
                  <a:lnTo>
                    <a:pt x="f55" y="f53"/>
                  </a:lnTo>
                  <a:cubicBezTo>
                    <a:pt x="f56" y="f53"/>
                    <a:pt x="f57" y="f51"/>
                    <a:pt x="f57" y="f58"/>
                  </a:cubicBezTo>
                  <a:cubicBezTo>
                    <a:pt x="f57" y="f59"/>
                    <a:pt x="f60" y="f61"/>
                    <a:pt x="f62" y="f63"/>
                  </a:cubicBezTo>
                  <a:cubicBezTo>
                    <a:pt x="f64" y="f65"/>
                    <a:pt x="f66" y="f67"/>
                    <a:pt x="f64" y="f68"/>
                  </a:cubicBezTo>
                  <a:cubicBezTo>
                    <a:pt x="f69" y="f70"/>
                    <a:pt x="f71" y="f72"/>
                    <a:pt x="f73" y="f74"/>
                  </a:cubicBezTo>
                  <a:cubicBezTo>
                    <a:pt x="f75" y="f76"/>
                    <a:pt x="f77" y="f32"/>
                    <a:pt x="f31" y="f32"/>
                  </a:cubicBezTo>
                  <a:close/>
                  <a:moveTo>
                    <a:pt x="f14" y="f78"/>
                  </a:moveTo>
                  <a:cubicBezTo>
                    <a:pt x="f16" y="f78"/>
                    <a:pt x="f17" y="f79"/>
                    <a:pt x="f17" y="f58"/>
                  </a:cubicBezTo>
                  <a:cubicBezTo>
                    <a:pt x="f20" y="f51"/>
                    <a:pt x="f16" y="f53"/>
                    <a:pt x="f14" y="f53"/>
                  </a:cubicBezTo>
                  <a:lnTo>
                    <a:pt x="f22" y="f53"/>
                  </a:lnTo>
                  <a:cubicBezTo>
                    <a:pt x="f23" y="f53"/>
                    <a:pt x="f24" y="f51"/>
                    <a:pt x="f24" y="f58"/>
                  </a:cubicBezTo>
                  <a:cubicBezTo>
                    <a:pt x="f24" y="f80"/>
                    <a:pt x="f23" y="f78"/>
                    <a:pt x="f22" y="f78"/>
                  </a:cubicBezTo>
                  <a:close/>
                  <a:moveTo>
                    <a:pt x="f81" y="f2"/>
                  </a:moveTo>
                  <a:cubicBezTo>
                    <a:pt x="f82" y="f2"/>
                    <a:pt x="f83" y="f84"/>
                    <a:pt x="f83" y="f10"/>
                  </a:cubicBezTo>
                  <a:lnTo>
                    <a:pt x="f83" y="f85"/>
                  </a:lnTo>
                  <a:lnTo>
                    <a:pt x="f86" y="f85"/>
                  </a:lnTo>
                  <a:cubicBezTo>
                    <a:pt x="f87" y="f85"/>
                    <a:pt x="f88" y="f62"/>
                    <a:pt x="f88" y="f89"/>
                  </a:cubicBezTo>
                  <a:lnTo>
                    <a:pt x="f88" y="f20"/>
                  </a:lnTo>
                  <a:cubicBezTo>
                    <a:pt x="f88" y="f90"/>
                    <a:pt x="f91" y="f92"/>
                    <a:pt x="f86" y="f92"/>
                  </a:cubicBezTo>
                  <a:lnTo>
                    <a:pt x="f93" y="f92"/>
                  </a:lnTo>
                  <a:cubicBezTo>
                    <a:pt x="f94" y="f92"/>
                    <a:pt x="f95" y="f90"/>
                    <a:pt x="f95" y="f20"/>
                  </a:cubicBezTo>
                  <a:lnTo>
                    <a:pt x="f95" y="f89"/>
                  </a:lnTo>
                  <a:cubicBezTo>
                    <a:pt x="f3" y="f62"/>
                    <a:pt x="f96" y="f85"/>
                    <a:pt x="f97" y="f85"/>
                  </a:cubicBezTo>
                  <a:lnTo>
                    <a:pt x="f98" y="f85"/>
                  </a:lnTo>
                  <a:lnTo>
                    <a:pt x="f98" y="f10"/>
                  </a:lnTo>
                  <a:cubicBezTo>
                    <a:pt x="f98" y="f84"/>
                    <a:pt x="f99" y="f2"/>
                    <a:pt x="f81" y="f2"/>
                  </a:cubicBezTo>
                  <a:close/>
                </a:path>
              </a:pathLst>
            </a:custGeom>
            <a:solidFill>
              <a:srgbClr val="3282BE"/>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232323"/>
                </a:solidFill>
                <a:uFillTx/>
                <a:latin typeface="Arial"/>
              </a:endParaRPr>
            </a:p>
          </p:txBody>
        </p:sp>
        <p:sp>
          <p:nvSpPr>
            <p:cNvPr id="31" name="Google Shape;10088;p74">
              <a:extLst>
                <a:ext uri="{FF2B5EF4-FFF2-40B4-BE49-F238E27FC236}">
                  <a16:creationId xmlns:a16="http://schemas.microsoft.com/office/drawing/2014/main" id="{A9C48F81-6F22-C7B3-FB7C-4D53ED978A5B}"/>
                </a:ext>
              </a:extLst>
            </p:cNvPr>
            <p:cNvSpPr/>
            <p:nvPr/>
          </p:nvSpPr>
          <p:spPr>
            <a:xfrm>
              <a:off x="9737738" y="3735360"/>
              <a:ext cx="21305" cy="22750"/>
            </a:xfrm>
            <a:custGeom>
              <a:avLst/>
              <a:gdLst>
                <a:gd name="f0" fmla="val w"/>
                <a:gd name="f1" fmla="val h"/>
                <a:gd name="f2" fmla="val 0"/>
                <a:gd name="f3" fmla="val 567"/>
                <a:gd name="f4" fmla="val 568"/>
                <a:gd name="f5" fmla="val 284"/>
                <a:gd name="f6" fmla="val 126"/>
                <a:gd name="f7" fmla="val 441"/>
                <a:gd name="f8" fmla="*/ f0 1 567"/>
                <a:gd name="f9" fmla="*/ f1 1 568"/>
                <a:gd name="f10" fmla="val f2"/>
                <a:gd name="f11" fmla="val f3"/>
                <a:gd name="f12" fmla="val f4"/>
                <a:gd name="f13" fmla="+- f12 0 f10"/>
                <a:gd name="f14" fmla="+- f11 0 f10"/>
                <a:gd name="f15" fmla="*/ f14 1 567"/>
                <a:gd name="f16" fmla="*/ f13 1 568"/>
                <a:gd name="f17" fmla="*/ f10 1 f15"/>
                <a:gd name="f18" fmla="*/ f11 1 f15"/>
                <a:gd name="f19" fmla="*/ f10 1 f16"/>
                <a:gd name="f20" fmla="*/ f12 1 f16"/>
                <a:gd name="f21" fmla="*/ f17 f8 1"/>
                <a:gd name="f22" fmla="*/ f18 f8 1"/>
                <a:gd name="f23" fmla="*/ f20 f9 1"/>
                <a:gd name="f24" fmla="*/ f19 f9 1"/>
              </a:gdLst>
              <a:ahLst/>
              <a:cxnLst>
                <a:cxn ang="3cd4">
                  <a:pos x="hc" y="t"/>
                </a:cxn>
                <a:cxn ang="0">
                  <a:pos x="r" y="vc"/>
                </a:cxn>
                <a:cxn ang="cd4">
                  <a:pos x="hc" y="b"/>
                </a:cxn>
                <a:cxn ang="cd2">
                  <a:pos x="l" y="vc"/>
                </a:cxn>
              </a:cxnLst>
              <a:rect l="f21" t="f24" r="f22" b="f23"/>
              <a:pathLst>
                <a:path w="567" h="568">
                  <a:moveTo>
                    <a:pt x="f5" y="f2"/>
                  </a:moveTo>
                  <a:cubicBezTo>
                    <a:pt x="f6" y="f2"/>
                    <a:pt x="f2" y="f6"/>
                    <a:pt x="f2" y="f5"/>
                  </a:cubicBezTo>
                  <a:cubicBezTo>
                    <a:pt x="f2" y="f7"/>
                    <a:pt x="f6" y="f3"/>
                    <a:pt x="f5" y="f3"/>
                  </a:cubicBezTo>
                  <a:cubicBezTo>
                    <a:pt x="f7" y="f3"/>
                    <a:pt x="f3" y="f7"/>
                    <a:pt x="f3" y="f5"/>
                  </a:cubicBezTo>
                  <a:cubicBezTo>
                    <a:pt x="f3" y="f6"/>
                    <a:pt x="f7" y="f2"/>
                    <a:pt x="f5" y="f2"/>
                  </a:cubicBezTo>
                  <a:close/>
                </a:path>
              </a:pathLst>
            </a:custGeom>
            <a:solidFill>
              <a:srgbClr val="3282BE"/>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232323"/>
                </a:solidFill>
                <a:uFillTx/>
                <a:latin typeface="Arial"/>
              </a:endParaRPr>
            </a:p>
          </p:txBody>
        </p:sp>
      </p:grpSp>
      <p:grpSp>
        <p:nvGrpSpPr>
          <p:cNvPr id="32" name="Google Shape;10089;p74">
            <a:extLst>
              <a:ext uri="{FF2B5EF4-FFF2-40B4-BE49-F238E27FC236}">
                <a16:creationId xmlns:a16="http://schemas.microsoft.com/office/drawing/2014/main" id="{5D62E0B2-03E3-E2B4-EE3E-D4D1E068192B}"/>
              </a:ext>
            </a:extLst>
          </p:cNvPr>
          <p:cNvGrpSpPr/>
          <p:nvPr/>
        </p:nvGrpSpPr>
        <p:grpSpPr>
          <a:xfrm>
            <a:off x="8538027" y="1572832"/>
            <a:ext cx="687345" cy="724670"/>
            <a:chOff x="8538027" y="1572832"/>
            <a:chExt cx="687345" cy="724670"/>
          </a:xfrm>
        </p:grpSpPr>
        <p:sp>
          <p:nvSpPr>
            <p:cNvPr id="33" name="Google Shape;10090;p74">
              <a:extLst>
                <a:ext uri="{FF2B5EF4-FFF2-40B4-BE49-F238E27FC236}">
                  <a16:creationId xmlns:a16="http://schemas.microsoft.com/office/drawing/2014/main" id="{6BC37D86-D858-DF86-8F0E-EEC4006FC3C6}"/>
                </a:ext>
              </a:extLst>
            </p:cNvPr>
            <p:cNvSpPr/>
            <p:nvPr/>
          </p:nvSpPr>
          <p:spPr>
            <a:xfrm>
              <a:off x="8697909" y="1572832"/>
              <a:ext cx="367515" cy="458160"/>
            </a:xfrm>
            <a:custGeom>
              <a:avLst/>
              <a:gdLst>
                <a:gd name="f0" fmla="val w"/>
                <a:gd name="f1" fmla="val h"/>
                <a:gd name="f2" fmla="val 0"/>
                <a:gd name="f3" fmla="val 6806"/>
                <a:gd name="f4" fmla="val 7961"/>
                <a:gd name="f5" fmla="val 4506"/>
                <a:gd name="f6" fmla="val 3266"/>
                <a:gd name="f7" fmla="val 4569"/>
                <a:gd name="f8" fmla="val 4601"/>
                <a:gd name="f9" fmla="val 3298"/>
                <a:gd name="f10" fmla="val 4632"/>
                <a:gd name="f11" fmla="val 5577"/>
                <a:gd name="f12" fmla="val 4621"/>
                <a:gd name="f13" fmla="val 5420"/>
                <a:gd name="f14" fmla="val 5881"/>
                <a:gd name="f15" fmla="val 4664"/>
                <a:gd name="f16" fmla="val 7110"/>
                <a:gd name="f17" fmla="val 3403"/>
                <a:gd name="f18" fmla="val 2206"/>
                <a:gd name="f19" fmla="val 1419"/>
                <a:gd name="f20" fmla="val 5944"/>
                <a:gd name="f21" fmla="val 1261"/>
                <a:gd name="f22" fmla="val 2238"/>
                <a:gd name="f23" fmla="val 2269"/>
                <a:gd name="f24" fmla="val 2301"/>
                <a:gd name="f25" fmla="val 4055"/>
                <a:gd name="f26" fmla="val 1"/>
                <a:gd name="f27" fmla="val 3400"/>
                <a:gd name="f28" fmla="val 2703"/>
                <a:gd name="f29" fmla="val 167"/>
                <a:gd name="f30" fmla="val 2049"/>
                <a:gd name="f31" fmla="val 494"/>
                <a:gd name="f32" fmla="val 1957"/>
                <a:gd name="f33" fmla="val 483"/>
                <a:gd name="f34" fmla="val 1867"/>
                <a:gd name="f35" fmla="val 478"/>
                <a:gd name="f36" fmla="val 1779"/>
                <a:gd name="f37" fmla="val 1354"/>
                <a:gd name="f38" fmla="val 976"/>
                <a:gd name="f39" fmla="val 600"/>
                <a:gd name="f40" fmla="val 662"/>
                <a:gd name="f41" fmla="val 809"/>
                <a:gd name="f42" fmla="val 347"/>
                <a:gd name="f43" fmla="val 1061"/>
                <a:gd name="f44" fmla="val 1534"/>
                <a:gd name="f45" fmla="val 2384"/>
                <a:gd name="f46" fmla="val 2857"/>
                <a:gd name="f47" fmla="val 95"/>
                <a:gd name="f48" fmla="val 3613"/>
                <a:gd name="f49" fmla="val 473"/>
                <a:gd name="f50" fmla="val 4810"/>
                <a:gd name="f51" fmla="val 536"/>
                <a:gd name="f52" fmla="val 6070"/>
                <a:gd name="f53" fmla="val 1482"/>
                <a:gd name="f54" fmla="val 7078"/>
                <a:gd name="f55" fmla="val 7646"/>
                <a:gd name="f56" fmla="val 2710"/>
                <a:gd name="f57" fmla="val 5136"/>
                <a:gd name="f58" fmla="val 6207"/>
                <a:gd name="f59" fmla="val 6417"/>
                <a:gd name="f60" fmla="val 6396"/>
                <a:gd name="f61" fmla="val 6554"/>
                <a:gd name="f62" fmla="val 4085"/>
                <a:gd name="f63" fmla="val 6774"/>
                <a:gd name="f64" fmla="val 3046"/>
                <a:gd name="f65" fmla="val 2447"/>
                <a:gd name="f66" fmla="val 1565"/>
                <a:gd name="f67" fmla="val 6459"/>
                <a:gd name="f68" fmla="val 872"/>
                <a:gd name="f69" fmla="val 5703"/>
                <a:gd name="f70" fmla="val 431"/>
                <a:gd name="f71" fmla="val 5234"/>
                <a:gd name="f72" fmla="val 143"/>
                <a:gd name="f73" fmla="val 4662"/>
                <a:gd name="f74" fmla="*/ f0 1 6806"/>
                <a:gd name="f75" fmla="*/ f1 1 7961"/>
                <a:gd name="f76" fmla="val f2"/>
                <a:gd name="f77" fmla="val f3"/>
                <a:gd name="f78" fmla="val f4"/>
                <a:gd name="f79" fmla="+- f78 0 f76"/>
                <a:gd name="f80" fmla="+- f77 0 f76"/>
                <a:gd name="f81" fmla="*/ f80 1 6806"/>
                <a:gd name="f82" fmla="*/ f79 1 7961"/>
                <a:gd name="f83" fmla="*/ f76 1 f81"/>
                <a:gd name="f84" fmla="*/ f77 1 f81"/>
                <a:gd name="f85" fmla="*/ f76 1 f82"/>
                <a:gd name="f86" fmla="*/ f78 1 f82"/>
                <a:gd name="f87" fmla="*/ f83 f74 1"/>
                <a:gd name="f88" fmla="*/ f84 f74 1"/>
                <a:gd name="f89" fmla="*/ f86 f75 1"/>
                <a:gd name="f90" fmla="*/ f85 f75 1"/>
              </a:gdLst>
              <a:ahLst/>
              <a:cxnLst>
                <a:cxn ang="3cd4">
                  <a:pos x="hc" y="t"/>
                </a:cxn>
                <a:cxn ang="0">
                  <a:pos x="r" y="vc"/>
                </a:cxn>
                <a:cxn ang="cd4">
                  <a:pos x="hc" y="b"/>
                </a:cxn>
                <a:cxn ang="cd2">
                  <a:pos x="l" y="vc"/>
                </a:cxn>
              </a:cxnLst>
              <a:rect l="f87" t="f90" r="f88" b="f89"/>
              <a:pathLst>
                <a:path w="6806" h="7961">
                  <a:moveTo>
                    <a:pt x="f5" y="f6"/>
                  </a:moveTo>
                  <a:cubicBezTo>
                    <a:pt x="f7" y="f6"/>
                    <a:pt x="f8" y="f9"/>
                    <a:pt x="f10" y="f9"/>
                  </a:cubicBezTo>
                  <a:lnTo>
                    <a:pt x="f11" y="f12"/>
                  </a:lnTo>
                  <a:cubicBezTo>
                    <a:pt x="f13" y="f14"/>
                    <a:pt x="f15" y="f16"/>
                    <a:pt x="f17" y="f16"/>
                  </a:cubicBezTo>
                  <a:cubicBezTo>
                    <a:pt x="f18" y="f16"/>
                    <a:pt x="f19" y="f20"/>
                    <a:pt x="f21" y="f12"/>
                  </a:cubicBezTo>
                  <a:lnTo>
                    <a:pt x="f18" y="f9"/>
                  </a:lnTo>
                  <a:cubicBezTo>
                    <a:pt x="f22" y="f6"/>
                    <a:pt x="f23" y="f6"/>
                    <a:pt x="f24" y="f6"/>
                  </a:cubicBezTo>
                  <a:close/>
                  <a:moveTo>
                    <a:pt x="f25" y="f26"/>
                  </a:moveTo>
                  <a:cubicBezTo>
                    <a:pt x="f27" y="f26"/>
                    <a:pt x="f28" y="f29"/>
                    <a:pt x="f30" y="f31"/>
                  </a:cubicBezTo>
                  <a:cubicBezTo>
                    <a:pt x="f32" y="f33"/>
                    <a:pt x="f34" y="f35"/>
                    <a:pt x="f36" y="f35"/>
                  </a:cubicBezTo>
                  <a:cubicBezTo>
                    <a:pt x="f37" y="f35"/>
                    <a:pt x="f38" y="f39"/>
                    <a:pt x="f40" y="f41"/>
                  </a:cubicBezTo>
                  <a:cubicBezTo>
                    <a:pt x="f42" y="f43"/>
                    <a:pt x="f26" y="f44"/>
                    <a:pt x="f26" y="f45"/>
                  </a:cubicBezTo>
                  <a:cubicBezTo>
                    <a:pt x="f26" y="f46"/>
                    <a:pt x="f47" y="f48"/>
                    <a:pt x="f42" y="f12"/>
                  </a:cubicBezTo>
                  <a:cubicBezTo>
                    <a:pt x="f49" y="f50"/>
                    <a:pt x="f51" y="f52"/>
                    <a:pt x="f53" y="f54"/>
                  </a:cubicBezTo>
                  <a:cubicBezTo>
                    <a:pt x="f30" y="f55"/>
                    <a:pt x="f56" y="f4"/>
                    <a:pt x="f17" y="f4"/>
                  </a:cubicBezTo>
                  <a:cubicBezTo>
                    <a:pt x="f57" y="f4"/>
                    <a:pt x="f58" y="f59"/>
                    <a:pt x="f60" y="f12"/>
                  </a:cubicBezTo>
                  <a:cubicBezTo>
                    <a:pt x="f61" y="f62"/>
                    <a:pt x="f63" y="f64"/>
                    <a:pt x="f3" y="f65"/>
                  </a:cubicBezTo>
                  <a:cubicBezTo>
                    <a:pt x="f3" y="f66"/>
                    <a:pt x="f67" y="f68"/>
                    <a:pt x="f69" y="f70"/>
                  </a:cubicBezTo>
                  <a:cubicBezTo>
                    <a:pt x="f71" y="f72"/>
                    <a:pt x="f73" y="f26"/>
                    <a:pt x="f25" y="f26"/>
                  </a:cubicBezTo>
                  <a:close/>
                </a:path>
              </a:pathLst>
            </a:custGeom>
            <a:solidFill>
              <a:srgbClr val="3282BE"/>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232323"/>
                </a:solidFill>
                <a:uFillTx/>
                <a:latin typeface="Arial"/>
              </a:endParaRPr>
            </a:p>
          </p:txBody>
        </p:sp>
        <p:sp>
          <p:nvSpPr>
            <p:cNvPr id="34" name="Google Shape;10091;p74">
              <a:extLst>
                <a:ext uri="{FF2B5EF4-FFF2-40B4-BE49-F238E27FC236}">
                  <a16:creationId xmlns:a16="http://schemas.microsoft.com/office/drawing/2014/main" id="{695B76C8-318F-8EBE-6C5D-615AFB012B2D}"/>
                </a:ext>
              </a:extLst>
            </p:cNvPr>
            <p:cNvSpPr/>
            <p:nvPr/>
          </p:nvSpPr>
          <p:spPr>
            <a:xfrm>
              <a:off x="8538027" y="2025926"/>
              <a:ext cx="687345" cy="271576"/>
            </a:xfrm>
            <a:custGeom>
              <a:avLst/>
              <a:gdLst>
                <a:gd name="f0" fmla="val w"/>
                <a:gd name="f1" fmla="val h"/>
                <a:gd name="f2" fmla="val 0"/>
                <a:gd name="f3" fmla="val 12729"/>
                <a:gd name="f4" fmla="val 4719"/>
                <a:gd name="f5" fmla="val 4474"/>
                <a:gd name="f6" fmla="val 1001"/>
                <a:gd name="f7" fmla="val 5797"/>
                <a:gd name="f8" fmla="val 2293"/>
                <a:gd name="f9" fmla="val 5199"/>
                <a:gd name="f10" fmla="val 2891"/>
                <a:gd name="f11" fmla="val 4002"/>
                <a:gd name="f12" fmla="val 1159"/>
                <a:gd name="f13" fmla="val 4159"/>
                <a:gd name="f14" fmla="val 1096"/>
                <a:gd name="f15" fmla="val 4380"/>
                <a:gd name="f16" fmla="val 1064"/>
                <a:gd name="f17" fmla="val 8318"/>
                <a:gd name="f18" fmla="val 8475"/>
                <a:gd name="f19" fmla="val 8633"/>
                <a:gd name="f20" fmla="val 8790"/>
                <a:gd name="f21" fmla="val 1190"/>
                <a:gd name="f22" fmla="val 7593"/>
                <a:gd name="f23" fmla="val 6995"/>
                <a:gd name="f24" fmla="val 10681"/>
                <a:gd name="f25" fmla="val 3112"/>
                <a:gd name="f26" fmla="val 10901"/>
                <a:gd name="f27" fmla="val 11059"/>
                <a:gd name="f28" fmla="val 3301"/>
                <a:gd name="f29" fmla="val 3553"/>
                <a:gd name="f30" fmla="val 3742"/>
                <a:gd name="f31" fmla="val 10870"/>
                <a:gd name="f32" fmla="val 3931"/>
                <a:gd name="f33" fmla="val 9578"/>
                <a:gd name="f34" fmla="val 9326"/>
                <a:gd name="f35" fmla="val 9137"/>
                <a:gd name="f36" fmla="val 4458"/>
                <a:gd name="f37" fmla="val 1"/>
                <a:gd name="f38" fmla="val 4348"/>
                <a:gd name="f39" fmla="val 4238"/>
                <a:gd name="f40" fmla="val 40"/>
                <a:gd name="f41" fmla="val 119"/>
                <a:gd name="f42" fmla="val 4065"/>
                <a:gd name="f43" fmla="val 245"/>
                <a:gd name="f44" fmla="val 3939"/>
                <a:gd name="f45" fmla="val 308"/>
                <a:gd name="f46" fmla="val 3781"/>
                <a:gd name="f47" fmla="val 2395"/>
                <a:gd name="f48" fmla="val 914"/>
                <a:gd name="f49" fmla="val 1442"/>
                <a:gd name="f50" fmla="val 2639"/>
                <a:gd name="f51" fmla="val 4341"/>
                <a:gd name="f52" fmla="val 4561"/>
                <a:gd name="f53" fmla="val 189"/>
                <a:gd name="f54" fmla="val 441"/>
                <a:gd name="f55" fmla="val 12287"/>
                <a:gd name="f56" fmla="val 12508"/>
                <a:gd name="f57" fmla="val 12665"/>
                <a:gd name="f58" fmla="val 4530"/>
                <a:gd name="f59" fmla="val 12728"/>
                <a:gd name="f60" fmla="val 1474"/>
                <a:gd name="f61" fmla="val 11783"/>
                <a:gd name="f62" fmla="val 371"/>
                <a:gd name="f63" fmla="val 10303"/>
                <a:gd name="f64" fmla="val 8948"/>
                <a:gd name="f65" fmla="val 8727"/>
                <a:gd name="f66" fmla="val 8664"/>
                <a:gd name="f67" fmla="val 277"/>
                <a:gd name="f68" fmla="val 8538"/>
                <a:gd name="f69" fmla="val 151"/>
                <a:gd name="f70" fmla="val 8456"/>
                <a:gd name="f71" fmla="val 52"/>
                <a:gd name="f72" fmla="val 8339"/>
                <a:gd name="f73" fmla="val 5"/>
                <a:gd name="f74" fmla="val 8219"/>
                <a:gd name="f75" fmla="val 8110"/>
                <a:gd name="f76" fmla="val 7998"/>
                <a:gd name="f77" fmla="val 44"/>
                <a:gd name="f78" fmla="val 7908"/>
                <a:gd name="f79" fmla="val 6333"/>
                <a:gd name="f80" fmla="val 1694"/>
                <a:gd name="f81" fmla="val 4758"/>
                <a:gd name="f82" fmla="val 4679"/>
                <a:gd name="f83" fmla="val 4569"/>
                <a:gd name="f84" fmla="*/ f0 1 12729"/>
                <a:gd name="f85" fmla="*/ f1 1 4719"/>
                <a:gd name="f86" fmla="val f2"/>
                <a:gd name="f87" fmla="val f3"/>
                <a:gd name="f88" fmla="val f4"/>
                <a:gd name="f89" fmla="+- f88 0 f86"/>
                <a:gd name="f90" fmla="+- f87 0 f86"/>
                <a:gd name="f91" fmla="*/ f90 1 12729"/>
                <a:gd name="f92" fmla="*/ f89 1 4719"/>
                <a:gd name="f93" fmla="*/ f86 1 f91"/>
                <a:gd name="f94" fmla="*/ f87 1 f91"/>
                <a:gd name="f95" fmla="*/ f86 1 f92"/>
                <a:gd name="f96" fmla="*/ f88 1 f92"/>
                <a:gd name="f97" fmla="*/ f93 f84 1"/>
                <a:gd name="f98" fmla="*/ f94 f84 1"/>
                <a:gd name="f99" fmla="*/ f96 f85 1"/>
                <a:gd name="f100" fmla="*/ f95 f85 1"/>
              </a:gdLst>
              <a:ahLst/>
              <a:cxnLst>
                <a:cxn ang="3cd4">
                  <a:pos x="hc" y="t"/>
                </a:cxn>
                <a:cxn ang="0">
                  <a:pos x="r" y="vc"/>
                </a:cxn>
                <a:cxn ang="cd4">
                  <a:pos x="hc" y="b"/>
                </a:cxn>
                <a:cxn ang="cd2">
                  <a:pos x="l" y="vc"/>
                </a:cxn>
              </a:cxnLst>
              <a:rect l="f97" t="f100" r="f98" b="f99"/>
              <a:pathLst>
                <a:path w="12729" h="4719">
                  <a:moveTo>
                    <a:pt x="f5" y="f6"/>
                  </a:moveTo>
                  <a:lnTo>
                    <a:pt x="f7" y="f8"/>
                  </a:lnTo>
                  <a:lnTo>
                    <a:pt x="f9" y="f10"/>
                  </a:lnTo>
                  <a:lnTo>
                    <a:pt x="f11" y="f12"/>
                  </a:lnTo>
                  <a:cubicBezTo>
                    <a:pt x="f13" y="f14"/>
                    <a:pt x="f15" y="f16"/>
                    <a:pt x="f5" y="f6"/>
                  </a:cubicBezTo>
                  <a:close/>
                  <a:moveTo>
                    <a:pt x="f17" y="f6"/>
                  </a:moveTo>
                  <a:cubicBezTo>
                    <a:pt x="f18" y="f16"/>
                    <a:pt x="f19" y="f12"/>
                    <a:pt x="f20" y="f21"/>
                  </a:cubicBezTo>
                  <a:lnTo>
                    <a:pt x="f22" y="f10"/>
                  </a:lnTo>
                  <a:lnTo>
                    <a:pt x="f23" y="f8"/>
                  </a:lnTo>
                  <a:lnTo>
                    <a:pt x="f17" y="f6"/>
                  </a:lnTo>
                  <a:close/>
                  <a:moveTo>
                    <a:pt x="f24" y="f25"/>
                  </a:moveTo>
                  <a:cubicBezTo>
                    <a:pt x="f26" y="f25"/>
                    <a:pt x="f27" y="f28"/>
                    <a:pt x="f27" y="f29"/>
                  </a:cubicBezTo>
                  <a:cubicBezTo>
                    <a:pt x="f27" y="f30"/>
                    <a:pt x="f31" y="f32"/>
                    <a:pt x="f24" y="f32"/>
                  </a:cubicBezTo>
                  <a:lnTo>
                    <a:pt x="f33" y="f32"/>
                  </a:lnTo>
                  <a:cubicBezTo>
                    <a:pt x="f34" y="f32"/>
                    <a:pt x="f35" y="f30"/>
                    <a:pt x="f35" y="f29"/>
                  </a:cubicBezTo>
                  <a:cubicBezTo>
                    <a:pt x="f35" y="f28"/>
                    <a:pt x="f34" y="f25"/>
                    <a:pt x="f33" y="f25"/>
                  </a:cubicBezTo>
                  <a:close/>
                  <a:moveTo>
                    <a:pt x="f36" y="f37"/>
                  </a:moveTo>
                  <a:cubicBezTo>
                    <a:pt x="f38" y="f37"/>
                    <a:pt x="f39" y="f40"/>
                    <a:pt x="f13" y="f41"/>
                  </a:cubicBezTo>
                  <a:cubicBezTo>
                    <a:pt x="f42" y="f43"/>
                    <a:pt x="f44" y="f45"/>
                    <a:pt x="f46" y="f45"/>
                  </a:cubicBezTo>
                  <a:lnTo>
                    <a:pt x="f47" y="f45"/>
                  </a:lnTo>
                  <a:cubicBezTo>
                    <a:pt x="f48" y="f45"/>
                    <a:pt x="f2" y="f49"/>
                    <a:pt x="f2" y="f50"/>
                  </a:cubicBezTo>
                  <a:lnTo>
                    <a:pt x="f2" y="f51"/>
                  </a:lnTo>
                  <a:cubicBezTo>
                    <a:pt x="f2" y="f52"/>
                    <a:pt x="f53" y="f4"/>
                    <a:pt x="f54" y="f4"/>
                  </a:cubicBezTo>
                  <a:lnTo>
                    <a:pt x="f55" y="f4"/>
                  </a:lnTo>
                  <a:cubicBezTo>
                    <a:pt x="f56" y="f4"/>
                    <a:pt x="f57" y="f58"/>
                    <a:pt x="f57" y="f51"/>
                  </a:cubicBezTo>
                  <a:lnTo>
                    <a:pt x="f57" y="f50"/>
                  </a:lnTo>
                  <a:cubicBezTo>
                    <a:pt x="f59" y="f60"/>
                    <a:pt x="f61" y="f62"/>
                    <a:pt x="f63" y="f62"/>
                  </a:cubicBezTo>
                  <a:lnTo>
                    <a:pt x="f64" y="f62"/>
                  </a:lnTo>
                  <a:cubicBezTo>
                    <a:pt x="f65" y="f62"/>
                    <a:pt x="f66" y="f67"/>
                    <a:pt x="f68" y="f69"/>
                  </a:cubicBezTo>
                  <a:cubicBezTo>
                    <a:pt x="f70" y="f71"/>
                    <a:pt x="f72" y="f73"/>
                    <a:pt x="f74" y="f73"/>
                  </a:cubicBezTo>
                  <a:cubicBezTo>
                    <a:pt x="f75" y="f73"/>
                    <a:pt x="f76" y="f77"/>
                    <a:pt x="f78" y="f41"/>
                  </a:cubicBezTo>
                  <a:lnTo>
                    <a:pt x="f79" y="f80"/>
                  </a:lnTo>
                  <a:lnTo>
                    <a:pt x="f81" y="f41"/>
                  </a:lnTo>
                  <a:cubicBezTo>
                    <a:pt x="f82" y="f40"/>
                    <a:pt x="f83" y="f37"/>
                    <a:pt x="f36" y="f37"/>
                  </a:cubicBezTo>
                  <a:close/>
                </a:path>
              </a:pathLst>
            </a:custGeom>
            <a:solidFill>
              <a:srgbClr val="3282BE"/>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232323"/>
                </a:solidFill>
                <a:uFillTx/>
                <a:latin typeface="Arial"/>
              </a:endParaRPr>
            </a:p>
          </p:txBody>
        </p:sp>
      </p:grpSp>
      <p:sp>
        <p:nvSpPr>
          <p:cNvPr id="35" name="Google Shape;10113;p74">
            <a:extLst>
              <a:ext uri="{FF2B5EF4-FFF2-40B4-BE49-F238E27FC236}">
                <a16:creationId xmlns:a16="http://schemas.microsoft.com/office/drawing/2014/main" id="{7F2B4799-C47C-B793-CFC3-4BF54270C96F}"/>
              </a:ext>
            </a:extLst>
          </p:cNvPr>
          <p:cNvSpPr/>
          <p:nvPr/>
        </p:nvSpPr>
        <p:spPr>
          <a:xfrm>
            <a:off x="6972647" y="3640884"/>
            <a:ext cx="527563" cy="556055"/>
          </a:xfrm>
          <a:custGeom>
            <a:avLst/>
            <a:gdLst>
              <a:gd name="f0" fmla="val w"/>
              <a:gd name="f1" fmla="val h"/>
              <a:gd name="f2" fmla="val 0"/>
              <a:gd name="f3" fmla="val 12760"/>
              <a:gd name="f4" fmla="val 12619"/>
              <a:gd name="f5" fmla="val 10082"/>
              <a:gd name="f6" fmla="val 2190"/>
              <a:gd name="f7" fmla="val 11027"/>
              <a:gd name="f8" fmla="val 2726"/>
              <a:gd name="f9" fmla="val 8948"/>
              <a:gd name="f10" fmla="val 6317"/>
              <a:gd name="f11" fmla="val 8003"/>
              <a:gd name="f12" fmla="val 5781"/>
              <a:gd name="f13" fmla="val 8349"/>
              <a:gd name="f14" fmla="val 5151"/>
              <a:gd name="f15" fmla="val 9704"/>
              <a:gd name="f16" fmla="val 2820"/>
              <a:gd name="f17" fmla="val 7813"/>
              <a:gd name="f18" fmla="val 6601"/>
              <a:gd name="f19" fmla="val 8318"/>
              <a:gd name="f20" fmla="val 6916"/>
              <a:gd name="f21" fmla="val 7782"/>
              <a:gd name="f22" fmla="val 7262"/>
              <a:gd name="f23" fmla="val 10554"/>
              <a:gd name="f24" fmla="val 8522"/>
              <a:gd name="f25" fmla="val 10806"/>
              <a:gd name="f26" fmla="val 10964"/>
              <a:gd name="f27" fmla="val 8711"/>
              <a:gd name="f28" fmla="val 8900"/>
              <a:gd name="f29" fmla="val 9153"/>
              <a:gd name="f30" fmla="val 9342"/>
              <a:gd name="f31" fmla="val 5608"/>
              <a:gd name="f32" fmla="val 5356"/>
              <a:gd name="f33" fmla="val 5167"/>
              <a:gd name="f34" fmla="val 8680"/>
              <a:gd name="f35" fmla="val 3088"/>
              <a:gd name="f36" fmla="val 5592"/>
              <a:gd name="f37" fmla="val 3308"/>
              <a:gd name="f38" fmla="val 3497"/>
              <a:gd name="f39" fmla="val 5813"/>
              <a:gd name="f40" fmla="val 6002"/>
              <a:gd name="f41" fmla="val 6286"/>
              <a:gd name="f42" fmla="val 3970"/>
              <a:gd name="f43" fmla="val 6443"/>
              <a:gd name="f44" fmla="val 4348"/>
              <a:gd name="f45" fmla="val 7451"/>
              <a:gd name="f46" fmla="val 7703"/>
              <a:gd name="f47" fmla="val 4159"/>
              <a:gd name="f48" fmla="val 7861"/>
              <a:gd name="f49" fmla="val 3907"/>
              <a:gd name="f50" fmla="val 3655"/>
              <a:gd name="f51" fmla="val 7640"/>
              <a:gd name="f52" fmla="val 7231"/>
              <a:gd name="f53" fmla="val 7010"/>
              <a:gd name="f54" fmla="val 2836"/>
              <a:gd name="f55" fmla="val 2678"/>
              <a:gd name="f56" fmla="val 3025"/>
              <a:gd name="f57" fmla="val 7924"/>
              <a:gd name="f58" fmla="val 3340"/>
              <a:gd name="f59" fmla="val 8176"/>
              <a:gd name="f60" fmla="val 3781"/>
              <a:gd name="f61" fmla="val 8491"/>
              <a:gd name="f62" fmla="val 8869"/>
              <a:gd name="f63" fmla="val 9531"/>
              <a:gd name="f64" fmla="val 10098"/>
              <a:gd name="f65" fmla="val 10539"/>
              <a:gd name="f66" fmla="val 10728"/>
              <a:gd name="f67" fmla="val 11011"/>
              <a:gd name="f68" fmla="val 11232"/>
              <a:gd name="f69" fmla="val 11452"/>
              <a:gd name="f70" fmla="val 2206"/>
              <a:gd name="f71" fmla="val 10570"/>
              <a:gd name="f72" fmla="val 1859"/>
              <a:gd name="f73" fmla="val 9310"/>
              <a:gd name="f74" fmla="val 2048"/>
              <a:gd name="f75" fmla="val 9121"/>
              <a:gd name="f76" fmla="val 2300"/>
              <a:gd name="f77" fmla="val 2521"/>
              <a:gd name="f78" fmla="val 9783"/>
              <a:gd name="f79" fmla="val 2867"/>
              <a:gd name="f80" fmla="val 9940"/>
              <a:gd name="f81" fmla="val 9751"/>
              <a:gd name="f82" fmla="val 3182"/>
              <a:gd name="f83" fmla="val 9089"/>
              <a:gd name="f84" fmla="val 8837"/>
              <a:gd name="f85" fmla="val 2395"/>
              <a:gd name="f86" fmla="val 8113"/>
              <a:gd name="f87" fmla="val 6475"/>
              <a:gd name="f88" fmla="val 5750"/>
              <a:gd name="f89" fmla="val 11200"/>
              <a:gd name="f90" fmla="val 11641"/>
              <a:gd name="f91" fmla="val 11830"/>
              <a:gd name="f92" fmla="val 10933"/>
              <a:gd name="f93" fmla="val 1"/>
              <a:gd name="f94" fmla="val 10599"/>
              <a:gd name="f95" fmla="val 10280"/>
              <a:gd name="f96" fmla="val 176"/>
              <a:gd name="f97" fmla="val 10113"/>
              <a:gd name="f98" fmla="val 489"/>
              <a:gd name="f99" fmla="val 7877"/>
              <a:gd name="f100" fmla="val 4395"/>
              <a:gd name="f101" fmla="val 1229"/>
              <a:gd name="f102" fmla="val 567"/>
              <a:gd name="f103" fmla="val 4931"/>
              <a:gd name="f104" fmla="val 11389"/>
              <a:gd name="f105" fmla="val 12051"/>
              <a:gd name="f106" fmla="val 12618"/>
              <a:gd name="f107" fmla="val 11437"/>
              <a:gd name="f108" fmla="val 12098"/>
              <a:gd name="f109" fmla="val 12697"/>
              <a:gd name="f110" fmla="val 12082"/>
              <a:gd name="f111" fmla="val 12602"/>
              <a:gd name="f112" fmla="val 12067"/>
              <a:gd name="f113" fmla="val 11374"/>
              <a:gd name="f114" fmla="val 12476"/>
              <a:gd name="f115" fmla="val 1875"/>
              <a:gd name="f116" fmla="val 1402"/>
              <a:gd name="f117" fmla="val 804"/>
              <a:gd name="f118" fmla="val 12130"/>
              <a:gd name="f119" fmla="val 583"/>
              <a:gd name="f120" fmla="val 142"/>
              <a:gd name="f121" fmla="val 11277"/>
              <a:gd name="f122" fmla="val 46"/>
              <a:gd name="f123" fmla="val 11103"/>
              <a:gd name="f124" fmla="*/ f0 1 12760"/>
              <a:gd name="f125" fmla="*/ f1 1 12619"/>
              <a:gd name="f126" fmla="val f2"/>
              <a:gd name="f127" fmla="val f3"/>
              <a:gd name="f128" fmla="val f4"/>
              <a:gd name="f129" fmla="+- f128 0 f126"/>
              <a:gd name="f130" fmla="+- f127 0 f126"/>
              <a:gd name="f131" fmla="*/ f130 1 12760"/>
              <a:gd name="f132" fmla="*/ f129 1 12619"/>
              <a:gd name="f133" fmla="*/ f126 1 f131"/>
              <a:gd name="f134" fmla="*/ f127 1 f131"/>
              <a:gd name="f135" fmla="*/ f126 1 f132"/>
              <a:gd name="f136" fmla="*/ f128 1 f132"/>
              <a:gd name="f137" fmla="*/ f133 f124 1"/>
              <a:gd name="f138" fmla="*/ f134 f124 1"/>
              <a:gd name="f139" fmla="*/ f136 f125 1"/>
              <a:gd name="f140" fmla="*/ f135 f125 1"/>
            </a:gdLst>
            <a:ahLst/>
            <a:cxnLst>
              <a:cxn ang="3cd4">
                <a:pos x="hc" y="t"/>
              </a:cxn>
              <a:cxn ang="0">
                <a:pos x="r" y="vc"/>
              </a:cxn>
              <a:cxn ang="cd4">
                <a:pos x="hc" y="b"/>
              </a:cxn>
              <a:cxn ang="cd2">
                <a:pos x="l" y="vc"/>
              </a:cxn>
            </a:cxnLst>
            <a:rect l="f137" t="f140" r="f138" b="f139"/>
            <a:pathLst>
              <a:path w="12760" h="12619">
                <a:moveTo>
                  <a:pt x="f5" y="f6"/>
                </a:moveTo>
                <a:lnTo>
                  <a:pt x="f7" y="f8"/>
                </a:lnTo>
                <a:lnTo>
                  <a:pt x="f9" y="f10"/>
                </a:lnTo>
                <a:lnTo>
                  <a:pt x="f11" y="f12"/>
                </a:lnTo>
                <a:cubicBezTo>
                  <a:pt x="f13" y="f14"/>
                  <a:pt x="f15" y="f16"/>
                  <a:pt x="f5" y="f6"/>
                </a:cubicBezTo>
                <a:close/>
                <a:moveTo>
                  <a:pt x="f17" y="f18"/>
                </a:moveTo>
                <a:lnTo>
                  <a:pt x="f19" y="f20"/>
                </a:lnTo>
                <a:lnTo>
                  <a:pt x="f21" y="f22"/>
                </a:lnTo>
                <a:lnTo>
                  <a:pt x="f17" y="f18"/>
                </a:lnTo>
                <a:close/>
                <a:moveTo>
                  <a:pt x="f23" y="f24"/>
                </a:moveTo>
                <a:cubicBezTo>
                  <a:pt x="f25" y="f24"/>
                  <a:pt x="f26" y="f27"/>
                  <a:pt x="f26" y="f28"/>
                </a:cubicBezTo>
                <a:cubicBezTo>
                  <a:pt x="f26" y="f29"/>
                  <a:pt x="f25" y="f30"/>
                  <a:pt x="f23" y="f30"/>
                </a:cubicBezTo>
                <a:lnTo>
                  <a:pt x="f31" y="f30"/>
                </a:lnTo>
                <a:cubicBezTo>
                  <a:pt x="f32" y="f30"/>
                  <a:pt x="f33" y="f29"/>
                  <a:pt x="f33" y="f28"/>
                </a:cubicBezTo>
                <a:cubicBezTo>
                  <a:pt x="f33" y="f34"/>
                  <a:pt x="f32" y="f24"/>
                  <a:pt x="f31" y="f24"/>
                </a:cubicBezTo>
                <a:close/>
                <a:moveTo>
                  <a:pt x="f35" y="f36"/>
                </a:moveTo>
                <a:cubicBezTo>
                  <a:pt x="f37" y="f36"/>
                  <a:pt x="f38" y="f39"/>
                  <a:pt x="f38" y="f40"/>
                </a:cubicBezTo>
                <a:lnTo>
                  <a:pt x="f38" y="f41"/>
                </a:lnTo>
                <a:cubicBezTo>
                  <a:pt x="f42" y="f43"/>
                  <a:pt x="f44" y="f20"/>
                  <a:pt x="f44" y="f45"/>
                </a:cubicBezTo>
                <a:cubicBezTo>
                  <a:pt x="f44" y="f46"/>
                  <a:pt x="f47" y="f48"/>
                  <a:pt x="f49" y="f48"/>
                </a:cubicBezTo>
                <a:cubicBezTo>
                  <a:pt x="f50" y="f48"/>
                  <a:pt x="f38" y="f51"/>
                  <a:pt x="f38" y="f45"/>
                </a:cubicBezTo>
                <a:cubicBezTo>
                  <a:pt x="f38" y="f52"/>
                  <a:pt x="f37" y="f53"/>
                  <a:pt x="f35" y="f53"/>
                </a:cubicBezTo>
                <a:cubicBezTo>
                  <a:pt x="f54" y="f53"/>
                  <a:pt x="f55" y="f52"/>
                  <a:pt x="f55" y="f45"/>
                </a:cubicBezTo>
                <a:cubicBezTo>
                  <a:pt x="f55" y="f46"/>
                  <a:pt x="f56" y="f57"/>
                  <a:pt x="f58" y="f59"/>
                </a:cubicBezTo>
                <a:cubicBezTo>
                  <a:pt x="f60" y="f61"/>
                  <a:pt x="f44" y="f62"/>
                  <a:pt x="f44" y="f63"/>
                </a:cubicBezTo>
                <a:cubicBezTo>
                  <a:pt x="f44" y="f64"/>
                  <a:pt x="f42" y="f65"/>
                  <a:pt x="f38" y="f66"/>
                </a:cubicBezTo>
                <a:lnTo>
                  <a:pt x="f38" y="f67"/>
                </a:lnTo>
                <a:cubicBezTo>
                  <a:pt x="f38" y="f68"/>
                  <a:pt x="f37" y="f69"/>
                  <a:pt x="f35" y="f69"/>
                </a:cubicBezTo>
                <a:cubicBezTo>
                  <a:pt x="f54" y="f69"/>
                  <a:pt x="f55" y="f68"/>
                  <a:pt x="f55" y="f67"/>
                </a:cubicBezTo>
                <a:lnTo>
                  <a:pt x="f55" y="f66"/>
                </a:lnTo>
                <a:cubicBezTo>
                  <a:pt x="f70" y="f71"/>
                  <a:pt x="f72" y="f64"/>
                  <a:pt x="f72" y="f63"/>
                </a:cubicBezTo>
                <a:cubicBezTo>
                  <a:pt x="f72" y="f73"/>
                  <a:pt x="f74" y="f75"/>
                  <a:pt x="f76" y="f75"/>
                </a:cubicBezTo>
                <a:cubicBezTo>
                  <a:pt x="f77" y="f75"/>
                  <a:pt x="f55" y="f73"/>
                  <a:pt x="f55" y="f63"/>
                </a:cubicBezTo>
                <a:cubicBezTo>
                  <a:pt x="f55" y="f78"/>
                  <a:pt x="f79" y="f80"/>
                  <a:pt x="f35" y="f80"/>
                </a:cubicBezTo>
                <a:cubicBezTo>
                  <a:pt x="f37" y="f80"/>
                  <a:pt x="f38" y="f81"/>
                  <a:pt x="f38" y="f63"/>
                </a:cubicBezTo>
                <a:cubicBezTo>
                  <a:pt x="f38" y="f73"/>
                  <a:pt x="f82" y="f83"/>
                  <a:pt x="f54" y="f84"/>
                </a:cubicBezTo>
                <a:cubicBezTo>
                  <a:pt x="f85" y="f24"/>
                  <a:pt x="f72" y="f86"/>
                  <a:pt x="f72" y="f45"/>
                </a:cubicBezTo>
                <a:cubicBezTo>
                  <a:pt x="f72" y="f20"/>
                  <a:pt x="f70" y="f87"/>
                  <a:pt x="f55" y="f41"/>
                </a:cubicBezTo>
                <a:lnTo>
                  <a:pt x="f55" y="f40"/>
                </a:lnTo>
                <a:cubicBezTo>
                  <a:pt x="f55" y="f88"/>
                  <a:pt x="f79" y="f36"/>
                  <a:pt x="f35" y="f36"/>
                </a:cubicBezTo>
                <a:close/>
                <a:moveTo>
                  <a:pt x="f23" y="f67"/>
                </a:moveTo>
                <a:cubicBezTo>
                  <a:pt x="f25" y="f67"/>
                  <a:pt x="f26" y="f89"/>
                  <a:pt x="f26" y="f69"/>
                </a:cubicBezTo>
                <a:cubicBezTo>
                  <a:pt x="f26" y="f90"/>
                  <a:pt x="f25" y="f91"/>
                  <a:pt x="f23" y="f91"/>
                </a:cubicBezTo>
                <a:lnTo>
                  <a:pt x="f31" y="f91"/>
                </a:lnTo>
                <a:cubicBezTo>
                  <a:pt x="f32" y="f91"/>
                  <a:pt x="f33" y="f90"/>
                  <a:pt x="f33" y="f69"/>
                </a:cubicBezTo>
                <a:cubicBezTo>
                  <a:pt x="f33" y="f89"/>
                  <a:pt x="f32" y="f67"/>
                  <a:pt x="f31" y="f67"/>
                </a:cubicBezTo>
                <a:close/>
                <a:moveTo>
                  <a:pt x="f92" y="f93"/>
                </a:moveTo>
                <a:cubicBezTo>
                  <a:pt x="f94" y="f93"/>
                  <a:pt x="f95" y="f96"/>
                  <a:pt x="f97" y="f98"/>
                </a:cubicBezTo>
                <a:lnTo>
                  <a:pt x="f99" y="f100"/>
                </a:lnTo>
                <a:lnTo>
                  <a:pt x="f101" y="f100"/>
                </a:lnTo>
                <a:cubicBezTo>
                  <a:pt x="f102" y="f100"/>
                  <a:pt x="f2" y="f103"/>
                  <a:pt x="f2" y="f36"/>
                </a:cubicBezTo>
                <a:lnTo>
                  <a:pt x="f2" y="f104"/>
                </a:lnTo>
                <a:cubicBezTo>
                  <a:pt x="f2" y="f105"/>
                  <a:pt x="f102" y="f106"/>
                  <a:pt x="f101" y="f106"/>
                </a:cubicBezTo>
                <a:lnTo>
                  <a:pt x="f107" y="f106"/>
                </a:lnTo>
                <a:cubicBezTo>
                  <a:pt x="f108" y="f106"/>
                  <a:pt x="f109" y="f110"/>
                  <a:pt x="f109" y="f104"/>
                </a:cubicBezTo>
                <a:lnTo>
                  <a:pt x="f109" y="f36"/>
                </a:lnTo>
                <a:cubicBezTo>
                  <a:pt x="f111" y="f103"/>
                  <a:pt x="f112" y="f100"/>
                  <a:pt x="f113" y="f100"/>
                </a:cubicBezTo>
                <a:lnTo>
                  <a:pt x="f7" y="f100"/>
                </a:lnTo>
                <a:lnTo>
                  <a:pt x="f114" y="f115"/>
                </a:lnTo>
                <a:cubicBezTo>
                  <a:pt x="f3" y="f116"/>
                  <a:pt x="f111" y="f117"/>
                  <a:pt x="f118" y="f119"/>
                </a:cubicBezTo>
                <a:lnTo>
                  <a:pt x="f107" y="f120"/>
                </a:lnTo>
                <a:cubicBezTo>
                  <a:pt x="f121" y="f122"/>
                  <a:pt x="f123" y="f93"/>
                  <a:pt x="f92" y="f93"/>
                </a:cubicBezTo>
                <a:close/>
              </a:path>
            </a:pathLst>
          </a:custGeom>
          <a:solidFill>
            <a:srgbClr val="3282BE"/>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232323"/>
              </a:solidFill>
              <a:uFillTx/>
              <a:latin typeface="Arial"/>
            </a:endParaRPr>
          </a:p>
        </p:txBody>
      </p:sp>
      <p:grpSp>
        <p:nvGrpSpPr>
          <p:cNvPr id="36" name="Google Shape;10118;p74">
            <a:extLst>
              <a:ext uri="{FF2B5EF4-FFF2-40B4-BE49-F238E27FC236}">
                <a16:creationId xmlns:a16="http://schemas.microsoft.com/office/drawing/2014/main" id="{C803BBF1-155F-3AFD-1E85-F5EB6B373A2F}"/>
              </a:ext>
            </a:extLst>
          </p:cNvPr>
          <p:cNvGrpSpPr/>
          <p:nvPr/>
        </p:nvGrpSpPr>
        <p:grpSpPr>
          <a:xfrm>
            <a:off x="11299094" y="2764176"/>
            <a:ext cx="467533" cy="505891"/>
            <a:chOff x="11299094" y="2764176"/>
            <a:chExt cx="467533" cy="505891"/>
          </a:xfrm>
        </p:grpSpPr>
        <p:sp>
          <p:nvSpPr>
            <p:cNvPr id="37" name="Google Shape;10119;p74">
              <a:extLst>
                <a:ext uri="{FF2B5EF4-FFF2-40B4-BE49-F238E27FC236}">
                  <a16:creationId xmlns:a16="http://schemas.microsoft.com/office/drawing/2014/main" id="{88A64C10-7F03-88CC-4495-A1F3468BB36F}"/>
                </a:ext>
              </a:extLst>
            </p:cNvPr>
            <p:cNvSpPr/>
            <p:nvPr/>
          </p:nvSpPr>
          <p:spPr>
            <a:xfrm>
              <a:off x="11299094" y="3137580"/>
              <a:ext cx="134947" cy="132487"/>
            </a:xfrm>
            <a:custGeom>
              <a:avLst/>
              <a:gdLst>
                <a:gd name="f0" fmla="val w"/>
                <a:gd name="f1" fmla="val h"/>
                <a:gd name="f2" fmla="val 0"/>
                <a:gd name="f3" fmla="val 3592"/>
                <a:gd name="f4" fmla="val 3309"/>
                <a:gd name="f5" fmla="val 1796"/>
                <a:gd name="f6" fmla="val 851"/>
                <a:gd name="f7" fmla="val 2048"/>
                <a:gd name="f8" fmla="val 2237"/>
                <a:gd name="f9" fmla="val 1071"/>
                <a:gd name="f10" fmla="val 1260"/>
                <a:gd name="f11" fmla="val 1449"/>
                <a:gd name="f12" fmla="val 1701"/>
                <a:gd name="f13" fmla="val 1576"/>
                <a:gd name="f14" fmla="val 1418"/>
                <a:gd name="f15" fmla="val 1481"/>
                <a:gd name="f16" fmla="val 1008"/>
                <a:gd name="f17" fmla="val 2079"/>
                <a:gd name="f18" fmla="val 2741"/>
                <a:gd name="f19" fmla="val 536"/>
                <a:gd name="f20" fmla="val 3308"/>
                <a:gd name="f21" fmla="val 1229"/>
                <a:gd name="f22" fmla="val 2332"/>
                <a:gd name="f23" fmla="val 2993"/>
                <a:gd name="f24" fmla="*/ f0 1 3592"/>
                <a:gd name="f25" fmla="*/ f1 1 3309"/>
                <a:gd name="f26" fmla="val f2"/>
                <a:gd name="f27" fmla="val f3"/>
                <a:gd name="f28" fmla="val f4"/>
                <a:gd name="f29" fmla="+- f28 0 f26"/>
                <a:gd name="f30" fmla="+- f27 0 f26"/>
                <a:gd name="f31" fmla="*/ f30 1 3592"/>
                <a:gd name="f32" fmla="*/ f29 1 3309"/>
                <a:gd name="f33" fmla="*/ f26 1 f31"/>
                <a:gd name="f34" fmla="*/ f27 1 f31"/>
                <a:gd name="f35" fmla="*/ f26 1 f32"/>
                <a:gd name="f36" fmla="*/ f28 1 f32"/>
                <a:gd name="f37" fmla="*/ f33 f24 1"/>
                <a:gd name="f38" fmla="*/ f34 f24 1"/>
                <a:gd name="f39" fmla="*/ f36 f25 1"/>
                <a:gd name="f40" fmla="*/ f35 f25 1"/>
              </a:gdLst>
              <a:ahLst/>
              <a:cxnLst>
                <a:cxn ang="3cd4">
                  <a:pos x="hc" y="t"/>
                </a:cxn>
                <a:cxn ang="0">
                  <a:pos x="r" y="vc"/>
                </a:cxn>
                <a:cxn ang="cd4">
                  <a:pos x="hc" y="b"/>
                </a:cxn>
                <a:cxn ang="cd2">
                  <a:pos x="l" y="vc"/>
                </a:cxn>
              </a:cxnLst>
              <a:rect l="f37" t="f40" r="f38" b="f39"/>
              <a:pathLst>
                <a:path w="3592" h="3309">
                  <a:moveTo>
                    <a:pt x="f5" y="f6"/>
                  </a:moveTo>
                  <a:cubicBezTo>
                    <a:pt x="f7" y="f6"/>
                    <a:pt x="f8" y="f9"/>
                    <a:pt x="f8" y="f10"/>
                  </a:cubicBezTo>
                  <a:cubicBezTo>
                    <a:pt x="f8" y="f11"/>
                    <a:pt x="f7" y="f12"/>
                    <a:pt x="f5" y="f12"/>
                  </a:cubicBezTo>
                  <a:cubicBezTo>
                    <a:pt x="f13" y="f12"/>
                    <a:pt x="f14" y="f15"/>
                    <a:pt x="f14" y="f10"/>
                  </a:cubicBezTo>
                  <a:cubicBezTo>
                    <a:pt x="f14" y="f16"/>
                    <a:pt x="f13" y="f6"/>
                    <a:pt x="f5" y="f6"/>
                  </a:cubicBezTo>
                  <a:close/>
                  <a:moveTo>
                    <a:pt x="f2" y="f2"/>
                  </a:moveTo>
                  <a:lnTo>
                    <a:pt x="f2" y="f17"/>
                  </a:lnTo>
                  <a:cubicBezTo>
                    <a:pt x="f2" y="f18"/>
                    <a:pt x="f19" y="f20"/>
                    <a:pt x="f21" y="f20"/>
                  </a:cubicBezTo>
                  <a:lnTo>
                    <a:pt x="f22" y="f20"/>
                  </a:lnTo>
                  <a:cubicBezTo>
                    <a:pt x="f23" y="f20"/>
                    <a:pt x="f3" y="f18"/>
                    <a:pt x="f3" y="f17"/>
                  </a:cubicBezTo>
                  <a:lnTo>
                    <a:pt x="f3" y="f2"/>
                  </a:lnTo>
                  <a:close/>
                </a:path>
              </a:pathLst>
            </a:custGeom>
            <a:solidFill>
              <a:srgbClr val="3282BE"/>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232323"/>
                </a:solidFill>
                <a:uFillTx/>
                <a:latin typeface="Arial"/>
              </a:endParaRPr>
            </a:p>
          </p:txBody>
        </p:sp>
        <p:sp>
          <p:nvSpPr>
            <p:cNvPr id="38" name="Google Shape;10120;p74">
              <a:extLst>
                <a:ext uri="{FF2B5EF4-FFF2-40B4-BE49-F238E27FC236}">
                  <a16:creationId xmlns:a16="http://schemas.microsoft.com/office/drawing/2014/main" id="{78336B07-A2FD-0DDD-F572-F73ED8B00DA5}"/>
                </a:ext>
              </a:extLst>
            </p:cNvPr>
            <p:cNvSpPr/>
            <p:nvPr/>
          </p:nvSpPr>
          <p:spPr>
            <a:xfrm>
              <a:off x="11300255" y="2764176"/>
              <a:ext cx="134983" cy="340650"/>
            </a:xfrm>
            <a:custGeom>
              <a:avLst/>
              <a:gdLst>
                <a:gd name="f0" fmla="val w"/>
                <a:gd name="f1" fmla="val h"/>
                <a:gd name="f2" fmla="val 0"/>
                <a:gd name="f3" fmla="val 3593"/>
                <a:gd name="f4" fmla="val 8508"/>
                <a:gd name="f5" fmla="val 1734"/>
                <a:gd name="f6" fmla="val 1607"/>
                <a:gd name="f7" fmla="val 1923"/>
                <a:gd name="f8" fmla="val 2175"/>
                <a:gd name="f9" fmla="val 1797"/>
                <a:gd name="f10" fmla="val 2049"/>
                <a:gd name="f11" fmla="val 7278"/>
                <a:gd name="f12" fmla="val 7499"/>
                <a:gd name="f13" fmla="val 1986"/>
                <a:gd name="f14" fmla="val 7656"/>
                <a:gd name="f15" fmla="val 1513"/>
                <a:gd name="f16" fmla="val 1356"/>
                <a:gd name="f17" fmla="val 7467"/>
                <a:gd name="f18" fmla="val 1545"/>
                <a:gd name="f19" fmla="val 1230"/>
                <a:gd name="f20" fmla="val 1"/>
                <a:gd name="f21" fmla="val 568"/>
                <a:gd name="f22" fmla="val 536"/>
                <a:gd name="f23" fmla="val 1198"/>
                <a:gd name="f24" fmla="val 8507"/>
                <a:gd name="f25" fmla="val 3561"/>
                <a:gd name="f26" fmla="val 2994"/>
                <a:gd name="f27" fmla="val 2332"/>
                <a:gd name="f28" fmla="*/ f0 1 3593"/>
                <a:gd name="f29" fmla="*/ f1 1 8508"/>
                <a:gd name="f30" fmla="val f2"/>
                <a:gd name="f31" fmla="val f3"/>
                <a:gd name="f32" fmla="val f4"/>
                <a:gd name="f33" fmla="+- f32 0 f30"/>
                <a:gd name="f34" fmla="+- f31 0 f30"/>
                <a:gd name="f35" fmla="*/ f34 1 3593"/>
                <a:gd name="f36" fmla="*/ f33 1 8508"/>
                <a:gd name="f37" fmla="*/ f30 1 f35"/>
                <a:gd name="f38" fmla="*/ f31 1 f35"/>
                <a:gd name="f39" fmla="*/ f30 1 f36"/>
                <a:gd name="f40" fmla="*/ f32 1 f36"/>
                <a:gd name="f41" fmla="*/ f37 f28 1"/>
                <a:gd name="f42" fmla="*/ f38 f28 1"/>
                <a:gd name="f43" fmla="*/ f40 f29 1"/>
                <a:gd name="f44" fmla="*/ f39 f29 1"/>
              </a:gdLst>
              <a:ahLst/>
              <a:cxnLst>
                <a:cxn ang="3cd4">
                  <a:pos x="hc" y="t"/>
                </a:cxn>
                <a:cxn ang="0">
                  <a:pos x="r" y="vc"/>
                </a:cxn>
                <a:cxn ang="cd4">
                  <a:pos x="hc" y="b"/>
                </a:cxn>
                <a:cxn ang="cd2">
                  <a:pos x="l" y="vc"/>
                </a:cxn>
              </a:cxnLst>
              <a:rect l="f41" t="f44" r="f42" b="f43"/>
              <a:pathLst>
                <a:path w="3593" h="8508">
                  <a:moveTo>
                    <a:pt x="f5" y="f6"/>
                  </a:moveTo>
                  <a:cubicBezTo>
                    <a:pt x="f7" y="f6"/>
                    <a:pt x="f8" y="f9"/>
                    <a:pt x="f8" y="f10"/>
                  </a:cubicBezTo>
                  <a:lnTo>
                    <a:pt x="f8" y="f11"/>
                  </a:lnTo>
                  <a:cubicBezTo>
                    <a:pt x="f8" y="f12"/>
                    <a:pt x="f13" y="f14"/>
                    <a:pt x="f5" y="f14"/>
                  </a:cubicBezTo>
                  <a:cubicBezTo>
                    <a:pt x="f15" y="f14"/>
                    <a:pt x="f16" y="f17"/>
                    <a:pt x="f16" y="f11"/>
                  </a:cubicBezTo>
                  <a:lnTo>
                    <a:pt x="f16" y="f10"/>
                  </a:lnTo>
                  <a:cubicBezTo>
                    <a:pt x="f16" y="f9"/>
                    <a:pt x="f18" y="f6"/>
                    <a:pt x="f5" y="f6"/>
                  </a:cubicBezTo>
                  <a:close/>
                  <a:moveTo>
                    <a:pt x="f19" y="f20"/>
                  </a:moveTo>
                  <a:cubicBezTo>
                    <a:pt x="f21" y="f20"/>
                    <a:pt x="f20" y="f22"/>
                    <a:pt x="f20" y="f23"/>
                  </a:cubicBezTo>
                  <a:lnTo>
                    <a:pt x="f20" y="f24"/>
                  </a:lnTo>
                  <a:lnTo>
                    <a:pt x="f3" y="f24"/>
                  </a:lnTo>
                  <a:lnTo>
                    <a:pt x="f3" y="f23"/>
                  </a:lnTo>
                  <a:cubicBezTo>
                    <a:pt x="f25" y="f22"/>
                    <a:pt x="f26" y="f20"/>
                    <a:pt x="f27" y="f20"/>
                  </a:cubicBezTo>
                  <a:close/>
                </a:path>
              </a:pathLst>
            </a:custGeom>
            <a:solidFill>
              <a:srgbClr val="3282BE"/>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232323"/>
                </a:solidFill>
                <a:uFillTx/>
                <a:latin typeface="Arial"/>
              </a:endParaRPr>
            </a:p>
          </p:txBody>
        </p:sp>
        <p:sp>
          <p:nvSpPr>
            <p:cNvPr id="39" name="Google Shape;10121;p74">
              <a:extLst>
                <a:ext uri="{FF2B5EF4-FFF2-40B4-BE49-F238E27FC236}">
                  <a16:creationId xmlns:a16="http://schemas.microsoft.com/office/drawing/2014/main" id="{4D5B4F8C-600B-DD90-7ABE-B19B812D8132}"/>
                </a:ext>
              </a:extLst>
            </p:cNvPr>
            <p:cNvSpPr/>
            <p:nvPr/>
          </p:nvSpPr>
          <p:spPr>
            <a:xfrm>
              <a:off x="11464802" y="3137580"/>
              <a:ext cx="134947" cy="132487"/>
            </a:xfrm>
            <a:custGeom>
              <a:avLst/>
              <a:gdLst>
                <a:gd name="f0" fmla="val w"/>
                <a:gd name="f1" fmla="val h"/>
                <a:gd name="f2" fmla="val 0"/>
                <a:gd name="f3" fmla="val 3592"/>
                <a:gd name="f4" fmla="val 3309"/>
                <a:gd name="f5" fmla="val 1796"/>
                <a:gd name="f6" fmla="val 851"/>
                <a:gd name="f7" fmla="val 2048"/>
                <a:gd name="f8" fmla="val 2205"/>
                <a:gd name="f9" fmla="val 1071"/>
                <a:gd name="f10" fmla="val 1260"/>
                <a:gd name="f11" fmla="val 1449"/>
                <a:gd name="f12" fmla="val 2016"/>
                <a:gd name="f13" fmla="val 1701"/>
                <a:gd name="f14" fmla="val 1575"/>
                <a:gd name="f15" fmla="val 1386"/>
                <a:gd name="f16" fmla="val 1481"/>
                <a:gd name="f17" fmla="val 1008"/>
                <a:gd name="f18" fmla="val 2079"/>
                <a:gd name="f19" fmla="val 2741"/>
                <a:gd name="f20" fmla="val 536"/>
                <a:gd name="f21" fmla="val 3308"/>
                <a:gd name="f22" fmla="val 2363"/>
                <a:gd name="f23" fmla="val 3025"/>
                <a:gd name="f24" fmla="*/ f0 1 3592"/>
                <a:gd name="f25" fmla="*/ f1 1 3309"/>
                <a:gd name="f26" fmla="val f2"/>
                <a:gd name="f27" fmla="val f3"/>
                <a:gd name="f28" fmla="val f4"/>
                <a:gd name="f29" fmla="+- f28 0 f26"/>
                <a:gd name="f30" fmla="+- f27 0 f26"/>
                <a:gd name="f31" fmla="*/ f30 1 3592"/>
                <a:gd name="f32" fmla="*/ f29 1 3309"/>
                <a:gd name="f33" fmla="*/ f26 1 f31"/>
                <a:gd name="f34" fmla="*/ f27 1 f31"/>
                <a:gd name="f35" fmla="*/ f26 1 f32"/>
                <a:gd name="f36" fmla="*/ f28 1 f32"/>
                <a:gd name="f37" fmla="*/ f33 f24 1"/>
                <a:gd name="f38" fmla="*/ f34 f24 1"/>
                <a:gd name="f39" fmla="*/ f36 f25 1"/>
                <a:gd name="f40" fmla="*/ f35 f25 1"/>
              </a:gdLst>
              <a:ahLst/>
              <a:cxnLst>
                <a:cxn ang="3cd4">
                  <a:pos x="hc" y="t"/>
                </a:cxn>
                <a:cxn ang="0">
                  <a:pos x="r" y="vc"/>
                </a:cxn>
                <a:cxn ang="cd4">
                  <a:pos x="hc" y="b"/>
                </a:cxn>
                <a:cxn ang="cd2">
                  <a:pos x="l" y="vc"/>
                </a:cxn>
              </a:cxnLst>
              <a:rect l="f37" t="f40" r="f38" b="f39"/>
              <a:pathLst>
                <a:path w="3592" h="3309">
                  <a:moveTo>
                    <a:pt x="f5" y="f6"/>
                  </a:moveTo>
                  <a:cubicBezTo>
                    <a:pt x="f7" y="f6"/>
                    <a:pt x="f8" y="f9"/>
                    <a:pt x="f8" y="f10"/>
                  </a:cubicBezTo>
                  <a:cubicBezTo>
                    <a:pt x="f8" y="f11"/>
                    <a:pt x="f12" y="f13"/>
                    <a:pt x="f5" y="f13"/>
                  </a:cubicBezTo>
                  <a:cubicBezTo>
                    <a:pt x="f14" y="f13"/>
                    <a:pt x="f15" y="f16"/>
                    <a:pt x="f15" y="f10"/>
                  </a:cubicBezTo>
                  <a:cubicBezTo>
                    <a:pt x="f15" y="f17"/>
                    <a:pt x="f14" y="f6"/>
                    <a:pt x="f5" y="f6"/>
                  </a:cubicBezTo>
                  <a:close/>
                  <a:moveTo>
                    <a:pt x="f2" y="f2"/>
                  </a:moveTo>
                  <a:lnTo>
                    <a:pt x="f2" y="f18"/>
                  </a:lnTo>
                  <a:cubicBezTo>
                    <a:pt x="f2" y="f19"/>
                    <a:pt x="f20" y="f21"/>
                    <a:pt x="f10" y="f21"/>
                  </a:cubicBezTo>
                  <a:lnTo>
                    <a:pt x="f22" y="f21"/>
                  </a:lnTo>
                  <a:cubicBezTo>
                    <a:pt x="f23" y="f21"/>
                    <a:pt x="f3" y="f19"/>
                    <a:pt x="f3" y="f18"/>
                  </a:cubicBezTo>
                  <a:lnTo>
                    <a:pt x="f3" y="f2"/>
                  </a:lnTo>
                  <a:close/>
                </a:path>
              </a:pathLst>
            </a:custGeom>
            <a:solidFill>
              <a:srgbClr val="3282BE"/>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232323"/>
                </a:solidFill>
                <a:uFillTx/>
                <a:latin typeface="Arial"/>
              </a:endParaRPr>
            </a:p>
          </p:txBody>
        </p:sp>
        <p:sp>
          <p:nvSpPr>
            <p:cNvPr id="40" name="Google Shape;10122;p74">
              <a:extLst>
                <a:ext uri="{FF2B5EF4-FFF2-40B4-BE49-F238E27FC236}">
                  <a16:creationId xmlns:a16="http://schemas.microsoft.com/office/drawing/2014/main" id="{177DC8FF-5A0F-6842-41FD-B3E7D5AD4D4C}"/>
                </a:ext>
              </a:extLst>
            </p:cNvPr>
            <p:cNvSpPr/>
            <p:nvPr/>
          </p:nvSpPr>
          <p:spPr>
            <a:xfrm>
              <a:off x="11464802" y="2764176"/>
              <a:ext cx="134947" cy="340650"/>
            </a:xfrm>
            <a:custGeom>
              <a:avLst/>
              <a:gdLst>
                <a:gd name="f0" fmla="val w"/>
                <a:gd name="f1" fmla="val h"/>
                <a:gd name="f2" fmla="val 0"/>
                <a:gd name="f3" fmla="val 3592"/>
                <a:gd name="f4" fmla="val 8508"/>
                <a:gd name="f5" fmla="val 1796"/>
                <a:gd name="f6" fmla="val 1607"/>
                <a:gd name="f7" fmla="val 2048"/>
                <a:gd name="f8" fmla="val 2205"/>
                <a:gd name="f9" fmla="val 1797"/>
                <a:gd name="f10" fmla="val 2049"/>
                <a:gd name="f11" fmla="val 7278"/>
                <a:gd name="f12" fmla="val 7499"/>
                <a:gd name="f13" fmla="val 2016"/>
                <a:gd name="f14" fmla="val 7656"/>
                <a:gd name="f15" fmla="val 1386"/>
                <a:gd name="f16" fmla="val 7467"/>
                <a:gd name="f17" fmla="val 1575"/>
                <a:gd name="f18" fmla="val 1260"/>
                <a:gd name="f19" fmla="val 1"/>
                <a:gd name="f20" fmla="val 599"/>
                <a:gd name="f21" fmla="val 536"/>
                <a:gd name="f22" fmla="val 1198"/>
                <a:gd name="f23" fmla="val 8507"/>
                <a:gd name="f24" fmla="val 3025"/>
                <a:gd name="f25" fmla="val 2363"/>
                <a:gd name="f26" fmla="*/ f0 1 3592"/>
                <a:gd name="f27" fmla="*/ f1 1 8508"/>
                <a:gd name="f28" fmla="val f2"/>
                <a:gd name="f29" fmla="val f3"/>
                <a:gd name="f30" fmla="val f4"/>
                <a:gd name="f31" fmla="+- f30 0 f28"/>
                <a:gd name="f32" fmla="+- f29 0 f28"/>
                <a:gd name="f33" fmla="*/ f32 1 3592"/>
                <a:gd name="f34" fmla="*/ f31 1 8508"/>
                <a:gd name="f35" fmla="*/ f28 1 f33"/>
                <a:gd name="f36" fmla="*/ f29 1 f33"/>
                <a:gd name="f37" fmla="*/ f28 1 f34"/>
                <a:gd name="f38" fmla="*/ f30 1 f34"/>
                <a:gd name="f39" fmla="*/ f35 f26 1"/>
                <a:gd name="f40" fmla="*/ f36 f26 1"/>
                <a:gd name="f41" fmla="*/ f38 f27 1"/>
                <a:gd name="f42" fmla="*/ f37 f27 1"/>
              </a:gdLst>
              <a:ahLst/>
              <a:cxnLst>
                <a:cxn ang="3cd4">
                  <a:pos x="hc" y="t"/>
                </a:cxn>
                <a:cxn ang="0">
                  <a:pos x="r" y="vc"/>
                </a:cxn>
                <a:cxn ang="cd4">
                  <a:pos x="hc" y="b"/>
                </a:cxn>
                <a:cxn ang="cd2">
                  <a:pos x="l" y="vc"/>
                </a:cxn>
              </a:cxnLst>
              <a:rect l="f39" t="f42" r="f40" b="f41"/>
              <a:pathLst>
                <a:path w="3592" h="8508">
                  <a:moveTo>
                    <a:pt x="f5" y="f6"/>
                  </a:moveTo>
                  <a:cubicBezTo>
                    <a:pt x="f7" y="f6"/>
                    <a:pt x="f8" y="f9"/>
                    <a:pt x="f8" y="f10"/>
                  </a:cubicBezTo>
                  <a:lnTo>
                    <a:pt x="f8" y="f11"/>
                  </a:lnTo>
                  <a:cubicBezTo>
                    <a:pt x="f8" y="f12"/>
                    <a:pt x="f13" y="f14"/>
                    <a:pt x="f5" y="f14"/>
                  </a:cubicBezTo>
                  <a:cubicBezTo>
                    <a:pt x="f6" y="f14"/>
                    <a:pt x="f15" y="f16"/>
                    <a:pt x="f15" y="f11"/>
                  </a:cubicBezTo>
                  <a:lnTo>
                    <a:pt x="f15" y="f10"/>
                  </a:lnTo>
                  <a:cubicBezTo>
                    <a:pt x="f15" y="f9"/>
                    <a:pt x="f17" y="f6"/>
                    <a:pt x="f5" y="f6"/>
                  </a:cubicBezTo>
                  <a:close/>
                  <a:moveTo>
                    <a:pt x="f18" y="f19"/>
                  </a:moveTo>
                  <a:cubicBezTo>
                    <a:pt x="f20" y="f19"/>
                    <a:pt x="f2" y="f21"/>
                    <a:pt x="f2" y="f22"/>
                  </a:cubicBezTo>
                  <a:lnTo>
                    <a:pt x="f2" y="f23"/>
                  </a:lnTo>
                  <a:lnTo>
                    <a:pt x="f3" y="f23"/>
                  </a:lnTo>
                  <a:lnTo>
                    <a:pt x="f3" y="f22"/>
                  </a:lnTo>
                  <a:cubicBezTo>
                    <a:pt x="f3" y="f21"/>
                    <a:pt x="f24" y="f19"/>
                    <a:pt x="f25" y="f19"/>
                  </a:cubicBezTo>
                  <a:close/>
                </a:path>
              </a:pathLst>
            </a:custGeom>
            <a:solidFill>
              <a:srgbClr val="3282BE"/>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232323"/>
                </a:solidFill>
                <a:uFillTx/>
                <a:latin typeface="Arial"/>
              </a:endParaRPr>
            </a:p>
          </p:txBody>
        </p:sp>
        <p:sp>
          <p:nvSpPr>
            <p:cNvPr id="41" name="Google Shape;10123;p74">
              <a:extLst>
                <a:ext uri="{FF2B5EF4-FFF2-40B4-BE49-F238E27FC236}">
                  <a16:creationId xmlns:a16="http://schemas.microsoft.com/office/drawing/2014/main" id="{C2ACE8CE-74A8-5FD9-3CC5-F7EB39A874E3}"/>
                </a:ext>
              </a:extLst>
            </p:cNvPr>
            <p:cNvSpPr/>
            <p:nvPr/>
          </p:nvSpPr>
          <p:spPr>
            <a:xfrm>
              <a:off x="11629311" y="3137580"/>
              <a:ext cx="134947" cy="132487"/>
            </a:xfrm>
            <a:custGeom>
              <a:avLst/>
              <a:gdLst>
                <a:gd name="f0" fmla="val w"/>
                <a:gd name="f1" fmla="val h"/>
                <a:gd name="f2" fmla="val 0"/>
                <a:gd name="f3" fmla="val 3592"/>
                <a:gd name="f4" fmla="val 3309"/>
                <a:gd name="f5" fmla="val 1828"/>
                <a:gd name="f6" fmla="val 851"/>
                <a:gd name="f7" fmla="val 2080"/>
                <a:gd name="f8" fmla="val 2269"/>
                <a:gd name="f9" fmla="val 1071"/>
                <a:gd name="f10" fmla="val 1260"/>
                <a:gd name="f11" fmla="val 1449"/>
                <a:gd name="f12" fmla="val 1701"/>
                <a:gd name="f13" fmla="val 1607"/>
                <a:gd name="f14" fmla="val 1450"/>
                <a:gd name="f15" fmla="val 1481"/>
                <a:gd name="f16" fmla="val 1008"/>
                <a:gd name="f17" fmla="val 2079"/>
                <a:gd name="f18" fmla="val 32"/>
                <a:gd name="f19" fmla="val 2741"/>
                <a:gd name="f20" fmla="val 567"/>
                <a:gd name="f21" fmla="val 3308"/>
                <a:gd name="f22" fmla="val 1261"/>
                <a:gd name="f23" fmla="val 2363"/>
                <a:gd name="f24" fmla="val 3025"/>
                <a:gd name="f25" fmla="*/ f0 1 3592"/>
                <a:gd name="f26" fmla="*/ f1 1 3309"/>
                <a:gd name="f27" fmla="val f2"/>
                <a:gd name="f28" fmla="val f3"/>
                <a:gd name="f29" fmla="val f4"/>
                <a:gd name="f30" fmla="+- f29 0 f27"/>
                <a:gd name="f31" fmla="+- f28 0 f27"/>
                <a:gd name="f32" fmla="*/ f31 1 3592"/>
                <a:gd name="f33" fmla="*/ f30 1 3309"/>
                <a:gd name="f34" fmla="*/ f27 1 f32"/>
                <a:gd name="f35" fmla="*/ f28 1 f32"/>
                <a:gd name="f36" fmla="*/ f27 1 f33"/>
                <a:gd name="f37" fmla="*/ f29 1 f33"/>
                <a:gd name="f38" fmla="*/ f34 f25 1"/>
                <a:gd name="f39" fmla="*/ f35 f25 1"/>
                <a:gd name="f40" fmla="*/ f37 f26 1"/>
                <a:gd name="f41" fmla="*/ f36 f26 1"/>
              </a:gdLst>
              <a:ahLst/>
              <a:cxnLst>
                <a:cxn ang="3cd4">
                  <a:pos x="hc" y="t"/>
                </a:cxn>
                <a:cxn ang="0">
                  <a:pos x="r" y="vc"/>
                </a:cxn>
                <a:cxn ang="cd4">
                  <a:pos x="hc" y="b"/>
                </a:cxn>
                <a:cxn ang="cd2">
                  <a:pos x="l" y="vc"/>
                </a:cxn>
              </a:cxnLst>
              <a:rect l="f38" t="f41" r="f39" b="f40"/>
              <a:pathLst>
                <a:path w="3592" h="3309">
                  <a:moveTo>
                    <a:pt x="f5" y="f6"/>
                  </a:moveTo>
                  <a:cubicBezTo>
                    <a:pt x="f7" y="f6"/>
                    <a:pt x="f8" y="f9"/>
                    <a:pt x="f8" y="f10"/>
                  </a:cubicBezTo>
                  <a:cubicBezTo>
                    <a:pt x="f8" y="f11"/>
                    <a:pt x="f7" y="f12"/>
                    <a:pt x="f5" y="f12"/>
                  </a:cubicBezTo>
                  <a:cubicBezTo>
                    <a:pt x="f13" y="f12"/>
                    <a:pt x="f14" y="f15"/>
                    <a:pt x="f14" y="f10"/>
                  </a:cubicBezTo>
                  <a:cubicBezTo>
                    <a:pt x="f14" y="f16"/>
                    <a:pt x="f13" y="f6"/>
                    <a:pt x="f5" y="f6"/>
                  </a:cubicBezTo>
                  <a:close/>
                  <a:moveTo>
                    <a:pt x="f2" y="f2"/>
                  </a:moveTo>
                  <a:lnTo>
                    <a:pt x="f2" y="f17"/>
                  </a:lnTo>
                  <a:lnTo>
                    <a:pt x="f18" y="f17"/>
                  </a:lnTo>
                  <a:cubicBezTo>
                    <a:pt x="f18" y="f19"/>
                    <a:pt x="f20" y="f21"/>
                    <a:pt x="f22" y="f21"/>
                  </a:cubicBezTo>
                  <a:lnTo>
                    <a:pt x="f23" y="f21"/>
                  </a:lnTo>
                  <a:cubicBezTo>
                    <a:pt x="f24" y="f21"/>
                    <a:pt x="f3" y="f19"/>
                    <a:pt x="f3" y="f17"/>
                  </a:cubicBezTo>
                  <a:lnTo>
                    <a:pt x="f3" y="f2"/>
                  </a:lnTo>
                  <a:close/>
                </a:path>
              </a:pathLst>
            </a:custGeom>
            <a:solidFill>
              <a:srgbClr val="3282BE"/>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232323"/>
                </a:solidFill>
                <a:uFillTx/>
                <a:latin typeface="Arial"/>
              </a:endParaRPr>
            </a:p>
          </p:txBody>
        </p:sp>
        <p:sp>
          <p:nvSpPr>
            <p:cNvPr id="42" name="Google Shape;10124;p74">
              <a:extLst>
                <a:ext uri="{FF2B5EF4-FFF2-40B4-BE49-F238E27FC236}">
                  <a16:creationId xmlns:a16="http://schemas.microsoft.com/office/drawing/2014/main" id="{3DE94193-3666-8FCD-49C4-18C0F8696E77}"/>
                </a:ext>
              </a:extLst>
            </p:cNvPr>
            <p:cNvSpPr/>
            <p:nvPr/>
          </p:nvSpPr>
          <p:spPr>
            <a:xfrm>
              <a:off x="11631680" y="2764176"/>
              <a:ext cx="134947" cy="340650"/>
            </a:xfrm>
            <a:custGeom>
              <a:avLst/>
              <a:gdLst>
                <a:gd name="f0" fmla="val w"/>
                <a:gd name="f1" fmla="val h"/>
                <a:gd name="f2" fmla="val 0"/>
                <a:gd name="f3" fmla="val 3592"/>
                <a:gd name="f4" fmla="val 8508"/>
                <a:gd name="f5" fmla="val 1733"/>
                <a:gd name="f6" fmla="val 1607"/>
                <a:gd name="f7" fmla="val 1922"/>
                <a:gd name="f8" fmla="val 2174"/>
                <a:gd name="f9" fmla="val 1797"/>
                <a:gd name="f10" fmla="val 2049"/>
                <a:gd name="f11" fmla="val 7278"/>
                <a:gd name="f12" fmla="val 7499"/>
                <a:gd name="f13" fmla="val 1985"/>
                <a:gd name="f14" fmla="val 7656"/>
                <a:gd name="f15" fmla="val 1513"/>
                <a:gd name="f16" fmla="val 1355"/>
                <a:gd name="f17" fmla="val 7467"/>
                <a:gd name="f18" fmla="val 1544"/>
                <a:gd name="f19" fmla="val 1229"/>
                <a:gd name="f20" fmla="val 1"/>
                <a:gd name="f21" fmla="val 567"/>
                <a:gd name="f22" fmla="val 536"/>
                <a:gd name="f23" fmla="val 1198"/>
                <a:gd name="f24" fmla="val 8507"/>
                <a:gd name="f25" fmla="val 3560"/>
                <a:gd name="f26" fmla="val 2993"/>
                <a:gd name="f27" fmla="val 2332"/>
                <a:gd name="f28" fmla="*/ f0 1 3592"/>
                <a:gd name="f29" fmla="*/ f1 1 8508"/>
                <a:gd name="f30" fmla="val f2"/>
                <a:gd name="f31" fmla="val f3"/>
                <a:gd name="f32" fmla="val f4"/>
                <a:gd name="f33" fmla="+- f32 0 f30"/>
                <a:gd name="f34" fmla="+- f31 0 f30"/>
                <a:gd name="f35" fmla="*/ f34 1 3592"/>
                <a:gd name="f36" fmla="*/ f33 1 8508"/>
                <a:gd name="f37" fmla="*/ f30 1 f35"/>
                <a:gd name="f38" fmla="*/ f31 1 f35"/>
                <a:gd name="f39" fmla="*/ f30 1 f36"/>
                <a:gd name="f40" fmla="*/ f32 1 f36"/>
                <a:gd name="f41" fmla="*/ f37 f28 1"/>
                <a:gd name="f42" fmla="*/ f38 f28 1"/>
                <a:gd name="f43" fmla="*/ f40 f29 1"/>
                <a:gd name="f44" fmla="*/ f39 f29 1"/>
              </a:gdLst>
              <a:ahLst/>
              <a:cxnLst>
                <a:cxn ang="3cd4">
                  <a:pos x="hc" y="t"/>
                </a:cxn>
                <a:cxn ang="0">
                  <a:pos x="r" y="vc"/>
                </a:cxn>
                <a:cxn ang="cd4">
                  <a:pos x="hc" y="b"/>
                </a:cxn>
                <a:cxn ang="cd2">
                  <a:pos x="l" y="vc"/>
                </a:cxn>
              </a:cxnLst>
              <a:rect l="f41" t="f44" r="f42" b="f43"/>
              <a:pathLst>
                <a:path w="3592" h="8508">
                  <a:moveTo>
                    <a:pt x="f5" y="f6"/>
                  </a:moveTo>
                  <a:cubicBezTo>
                    <a:pt x="f7" y="f6"/>
                    <a:pt x="f8" y="f9"/>
                    <a:pt x="f8" y="f10"/>
                  </a:cubicBezTo>
                  <a:lnTo>
                    <a:pt x="f8" y="f11"/>
                  </a:lnTo>
                  <a:cubicBezTo>
                    <a:pt x="f8" y="f12"/>
                    <a:pt x="f13" y="f14"/>
                    <a:pt x="f5" y="f14"/>
                  </a:cubicBezTo>
                  <a:cubicBezTo>
                    <a:pt x="f15" y="f14"/>
                    <a:pt x="f16" y="f17"/>
                    <a:pt x="f16" y="f11"/>
                  </a:cubicBezTo>
                  <a:lnTo>
                    <a:pt x="f16" y="f10"/>
                  </a:lnTo>
                  <a:cubicBezTo>
                    <a:pt x="f16" y="f9"/>
                    <a:pt x="f18" y="f6"/>
                    <a:pt x="f5" y="f6"/>
                  </a:cubicBezTo>
                  <a:close/>
                  <a:moveTo>
                    <a:pt x="f19" y="f20"/>
                  </a:moveTo>
                  <a:cubicBezTo>
                    <a:pt x="f21" y="f20"/>
                    <a:pt x="f2" y="f22"/>
                    <a:pt x="f2" y="f23"/>
                  </a:cubicBezTo>
                  <a:lnTo>
                    <a:pt x="f2" y="f24"/>
                  </a:lnTo>
                  <a:lnTo>
                    <a:pt x="f3" y="f24"/>
                  </a:lnTo>
                  <a:lnTo>
                    <a:pt x="f3" y="f23"/>
                  </a:lnTo>
                  <a:cubicBezTo>
                    <a:pt x="f25" y="f22"/>
                    <a:pt x="f26" y="f20"/>
                    <a:pt x="f27" y="f20"/>
                  </a:cubicBezTo>
                  <a:close/>
                </a:path>
              </a:pathLst>
            </a:custGeom>
            <a:solidFill>
              <a:srgbClr val="3282BE"/>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232323"/>
                </a:solidFill>
                <a:uFillTx/>
                <a:latin typeface="Arial"/>
              </a:endParaRPr>
            </a:p>
          </p:txBody>
        </p:sp>
      </p:grpSp>
      <p:grpSp>
        <p:nvGrpSpPr>
          <p:cNvPr id="43" name="Google Shape;10129;p74">
            <a:extLst>
              <a:ext uri="{FF2B5EF4-FFF2-40B4-BE49-F238E27FC236}">
                <a16:creationId xmlns:a16="http://schemas.microsoft.com/office/drawing/2014/main" id="{A6F0C09F-B891-6EDB-082B-AF4EB6AA3E26}"/>
              </a:ext>
            </a:extLst>
          </p:cNvPr>
          <p:cNvGrpSpPr/>
          <p:nvPr/>
        </p:nvGrpSpPr>
        <p:grpSpPr>
          <a:xfrm>
            <a:off x="7821704" y="1613797"/>
            <a:ext cx="570256" cy="714063"/>
            <a:chOff x="7821704" y="1613797"/>
            <a:chExt cx="570256" cy="714063"/>
          </a:xfrm>
        </p:grpSpPr>
        <p:sp>
          <p:nvSpPr>
            <p:cNvPr id="44" name="Google Shape;10130;p74">
              <a:extLst>
                <a:ext uri="{FF2B5EF4-FFF2-40B4-BE49-F238E27FC236}">
                  <a16:creationId xmlns:a16="http://schemas.microsoft.com/office/drawing/2014/main" id="{1728D2D4-DC05-844A-476F-9800134922D3}"/>
                </a:ext>
              </a:extLst>
            </p:cNvPr>
            <p:cNvSpPr/>
            <p:nvPr/>
          </p:nvSpPr>
          <p:spPr>
            <a:xfrm>
              <a:off x="7821704" y="2030132"/>
              <a:ext cx="570256" cy="203810"/>
            </a:xfrm>
            <a:custGeom>
              <a:avLst/>
              <a:gdLst>
                <a:gd name="f0" fmla="val w"/>
                <a:gd name="f1" fmla="val h"/>
                <a:gd name="f2" fmla="val 0"/>
                <a:gd name="f3" fmla="val 10807"/>
                <a:gd name="f4" fmla="val 3624"/>
                <a:gd name="f5" fmla="val 2111"/>
                <a:gd name="f6" fmla="val 1"/>
                <a:gd name="f7" fmla="val 945"/>
                <a:gd name="f8" fmla="val 946"/>
                <a:gd name="f9" fmla="val 2080"/>
                <a:gd name="f10" fmla="val 3183"/>
                <a:gd name="f11" fmla="val 3435"/>
                <a:gd name="f12" fmla="val 221"/>
                <a:gd name="f13" fmla="val 441"/>
                <a:gd name="f14" fmla="val 10365"/>
                <a:gd name="f15" fmla="val 10618"/>
                <a:gd name="f16" fmla="val 9861"/>
                <a:gd name="f17" fmla="val 8727"/>
                <a:gd name="f18" fmla="*/ f0 1 10807"/>
                <a:gd name="f19" fmla="*/ f1 1 3624"/>
                <a:gd name="f20" fmla="val f2"/>
                <a:gd name="f21" fmla="val f3"/>
                <a:gd name="f22" fmla="val f4"/>
                <a:gd name="f23" fmla="+- f22 0 f20"/>
                <a:gd name="f24" fmla="+- f21 0 f20"/>
                <a:gd name="f25" fmla="*/ f24 1 10807"/>
                <a:gd name="f26" fmla="*/ f23 1 3624"/>
                <a:gd name="f27" fmla="*/ f20 1 f25"/>
                <a:gd name="f28" fmla="*/ f21 1 f25"/>
                <a:gd name="f29" fmla="*/ f20 1 f26"/>
                <a:gd name="f30" fmla="*/ f22 1 f26"/>
                <a:gd name="f31" fmla="*/ f27 f18 1"/>
                <a:gd name="f32" fmla="*/ f28 f18 1"/>
                <a:gd name="f33" fmla="*/ f30 f19 1"/>
                <a:gd name="f34" fmla="*/ f29 f19 1"/>
              </a:gdLst>
              <a:ahLst/>
              <a:cxnLst>
                <a:cxn ang="3cd4">
                  <a:pos x="hc" y="t"/>
                </a:cxn>
                <a:cxn ang="0">
                  <a:pos x="r" y="vc"/>
                </a:cxn>
                <a:cxn ang="cd4">
                  <a:pos x="hc" y="b"/>
                </a:cxn>
                <a:cxn ang="cd2">
                  <a:pos x="l" y="vc"/>
                </a:cxn>
              </a:cxnLst>
              <a:rect l="f31" t="f34" r="f32" b="f33"/>
              <a:pathLst>
                <a:path w="10807" h="3624">
                  <a:moveTo>
                    <a:pt x="f5" y="f6"/>
                  </a:moveTo>
                  <a:cubicBezTo>
                    <a:pt x="f7" y="f6"/>
                    <a:pt x="f2" y="f8"/>
                    <a:pt x="f2" y="f9"/>
                  </a:cubicBezTo>
                  <a:lnTo>
                    <a:pt x="f2" y="f10"/>
                  </a:lnTo>
                  <a:cubicBezTo>
                    <a:pt x="f2" y="f11"/>
                    <a:pt x="f12" y="f4"/>
                    <a:pt x="f13" y="f4"/>
                  </a:cubicBezTo>
                  <a:lnTo>
                    <a:pt x="f14" y="f4"/>
                  </a:lnTo>
                  <a:cubicBezTo>
                    <a:pt x="f15" y="f4"/>
                    <a:pt x="f3" y="f11"/>
                    <a:pt x="f3" y="f10"/>
                  </a:cubicBezTo>
                  <a:lnTo>
                    <a:pt x="f3" y="f9"/>
                  </a:lnTo>
                  <a:cubicBezTo>
                    <a:pt x="f3" y="f8"/>
                    <a:pt x="f16" y="f6"/>
                    <a:pt x="f17" y="f6"/>
                  </a:cubicBezTo>
                  <a:close/>
                </a:path>
              </a:pathLst>
            </a:custGeom>
            <a:solidFill>
              <a:srgbClr val="3282BE"/>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232323"/>
                </a:solidFill>
                <a:uFillTx/>
                <a:latin typeface="Arial"/>
              </a:endParaRPr>
            </a:p>
          </p:txBody>
        </p:sp>
        <p:sp>
          <p:nvSpPr>
            <p:cNvPr id="45" name="Google Shape;10131;p74">
              <a:extLst>
                <a:ext uri="{FF2B5EF4-FFF2-40B4-BE49-F238E27FC236}">
                  <a16:creationId xmlns:a16="http://schemas.microsoft.com/office/drawing/2014/main" id="{36067B38-9397-FFD9-6F49-D4C0B521C8BB}"/>
                </a:ext>
              </a:extLst>
            </p:cNvPr>
            <p:cNvSpPr/>
            <p:nvPr/>
          </p:nvSpPr>
          <p:spPr>
            <a:xfrm>
              <a:off x="7868247" y="2279946"/>
              <a:ext cx="480498" cy="47914"/>
            </a:xfrm>
            <a:custGeom>
              <a:avLst/>
              <a:gdLst>
                <a:gd name="f0" fmla="val w"/>
                <a:gd name="f1" fmla="val h"/>
                <a:gd name="f2" fmla="val 0"/>
                <a:gd name="f3" fmla="val 9106"/>
                <a:gd name="f4" fmla="val 852"/>
                <a:gd name="f5" fmla="val 1"/>
                <a:gd name="f6" fmla="val 442"/>
                <a:gd name="f7" fmla="val 694"/>
                <a:gd name="f8" fmla="val 190"/>
                <a:gd name="f9" fmla="val 851"/>
                <a:gd name="f10" fmla="val 8696"/>
                <a:gd name="f11" fmla="val 8948"/>
                <a:gd name="f12" fmla="val 9105"/>
                <a:gd name="f13" fmla="val 631"/>
                <a:gd name="f14" fmla="*/ f0 1 9106"/>
                <a:gd name="f15" fmla="*/ f1 1 852"/>
                <a:gd name="f16" fmla="val f2"/>
                <a:gd name="f17" fmla="val f3"/>
                <a:gd name="f18" fmla="val f4"/>
                <a:gd name="f19" fmla="+- f18 0 f16"/>
                <a:gd name="f20" fmla="+- f17 0 f16"/>
                <a:gd name="f21" fmla="*/ f20 1 9106"/>
                <a:gd name="f22" fmla="*/ f19 1 852"/>
                <a:gd name="f23" fmla="*/ f16 1 f21"/>
                <a:gd name="f24" fmla="*/ f17 1 f21"/>
                <a:gd name="f25" fmla="*/ f16 1 f22"/>
                <a:gd name="f26" fmla="*/ f18 1 f22"/>
                <a:gd name="f27" fmla="*/ f23 f14 1"/>
                <a:gd name="f28" fmla="*/ f24 f14 1"/>
                <a:gd name="f29" fmla="*/ f26 f15 1"/>
                <a:gd name="f30" fmla="*/ f25 f15 1"/>
              </a:gdLst>
              <a:ahLst/>
              <a:cxnLst>
                <a:cxn ang="3cd4">
                  <a:pos x="hc" y="t"/>
                </a:cxn>
                <a:cxn ang="0">
                  <a:pos x="r" y="vc"/>
                </a:cxn>
                <a:cxn ang="cd4">
                  <a:pos x="hc" y="b"/>
                </a:cxn>
                <a:cxn ang="cd2">
                  <a:pos x="l" y="vc"/>
                </a:cxn>
              </a:cxnLst>
              <a:rect l="f27" t="f30" r="f28" b="f29"/>
              <a:pathLst>
                <a:path w="9106" h="852">
                  <a:moveTo>
                    <a:pt x="f2" y="f5"/>
                  </a:moveTo>
                  <a:lnTo>
                    <a:pt x="f2" y="f6"/>
                  </a:lnTo>
                  <a:cubicBezTo>
                    <a:pt x="f2" y="f7"/>
                    <a:pt x="f8" y="f9"/>
                    <a:pt x="f6" y="f9"/>
                  </a:cubicBezTo>
                  <a:lnTo>
                    <a:pt x="f10" y="f9"/>
                  </a:lnTo>
                  <a:cubicBezTo>
                    <a:pt x="f11" y="f9"/>
                    <a:pt x="f12" y="f13"/>
                    <a:pt x="f12" y="f6"/>
                  </a:cubicBezTo>
                  <a:lnTo>
                    <a:pt x="f12" y="f5"/>
                  </a:lnTo>
                  <a:close/>
                </a:path>
              </a:pathLst>
            </a:custGeom>
            <a:solidFill>
              <a:srgbClr val="3282BE"/>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232323"/>
                </a:solidFill>
                <a:uFillTx/>
                <a:latin typeface="Arial"/>
              </a:endParaRPr>
            </a:p>
          </p:txBody>
        </p:sp>
        <p:sp>
          <p:nvSpPr>
            <p:cNvPr id="46" name="Google Shape;10132;p74">
              <a:extLst>
                <a:ext uri="{FF2B5EF4-FFF2-40B4-BE49-F238E27FC236}">
                  <a16:creationId xmlns:a16="http://schemas.microsoft.com/office/drawing/2014/main" id="{D36FFD89-4E55-939E-4221-8194B13E8405}"/>
                </a:ext>
              </a:extLst>
            </p:cNvPr>
            <p:cNvSpPr/>
            <p:nvPr/>
          </p:nvSpPr>
          <p:spPr>
            <a:xfrm>
              <a:off x="7953048" y="1613797"/>
              <a:ext cx="305894" cy="372133"/>
            </a:xfrm>
            <a:custGeom>
              <a:avLst/>
              <a:gdLst>
                <a:gd name="f0" fmla="val w"/>
                <a:gd name="f1" fmla="val h"/>
                <a:gd name="f2" fmla="val 0"/>
                <a:gd name="f3" fmla="val 5797"/>
                <a:gd name="f4" fmla="val 6617"/>
                <a:gd name="f5" fmla="val 2930"/>
                <a:gd name="f6" fmla="val 1292"/>
                <a:gd name="f7" fmla="val 2867"/>
                <a:gd name="f8" fmla="val 32"/>
                <a:gd name="f9" fmla="val 3812"/>
                <a:gd name="f10" fmla="val 504"/>
                <a:gd name="f11" fmla="val 4694"/>
                <a:gd name="f12" fmla="val 1260"/>
                <a:gd name="f13" fmla="val 5230"/>
                <a:gd name="f14" fmla="val 6616"/>
                <a:gd name="f15" fmla="val 4568"/>
                <a:gd name="f16" fmla="val 5356"/>
                <a:gd name="f17" fmla="val 4505"/>
                <a:gd name="f18" fmla="*/ f0 1 5797"/>
                <a:gd name="f19" fmla="*/ f1 1 6617"/>
                <a:gd name="f20" fmla="val f2"/>
                <a:gd name="f21" fmla="val f3"/>
                <a:gd name="f22" fmla="val f4"/>
                <a:gd name="f23" fmla="+- f22 0 f20"/>
                <a:gd name="f24" fmla="+- f21 0 f20"/>
                <a:gd name="f25" fmla="*/ f24 1 5797"/>
                <a:gd name="f26" fmla="*/ f23 1 6617"/>
                <a:gd name="f27" fmla="*/ f20 1 f25"/>
                <a:gd name="f28" fmla="*/ f21 1 f25"/>
                <a:gd name="f29" fmla="*/ f20 1 f26"/>
                <a:gd name="f30" fmla="*/ f22 1 f26"/>
                <a:gd name="f31" fmla="*/ f27 f18 1"/>
                <a:gd name="f32" fmla="*/ f28 f18 1"/>
                <a:gd name="f33" fmla="*/ f30 f19 1"/>
                <a:gd name="f34" fmla="*/ f29 f19 1"/>
              </a:gdLst>
              <a:ahLst/>
              <a:cxnLst>
                <a:cxn ang="3cd4">
                  <a:pos x="hc" y="t"/>
                </a:cxn>
                <a:cxn ang="0">
                  <a:pos x="r" y="vc"/>
                </a:cxn>
                <a:cxn ang="cd4">
                  <a:pos x="hc" y="b"/>
                </a:cxn>
                <a:cxn ang="cd2">
                  <a:pos x="l" y="vc"/>
                </a:cxn>
              </a:cxnLst>
              <a:rect l="f31" t="f34" r="f32" b="f33"/>
              <a:pathLst>
                <a:path w="5797" h="6617">
                  <a:moveTo>
                    <a:pt x="f5" y="f2"/>
                  </a:moveTo>
                  <a:cubicBezTo>
                    <a:pt x="f6" y="f2"/>
                    <a:pt x="f2" y="f6"/>
                    <a:pt x="f2" y="f7"/>
                  </a:cubicBezTo>
                  <a:cubicBezTo>
                    <a:pt x="f8" y="f9"/>
                    <a:pt x="f10" y="f11"/>
                    <a:pt x="f12" y="f13"/>
                  </a:cubicBezTo>
                  <a:lnTo>
                    <a:pt x="f12" y="f14"/>
                  </a:lnTo>
                  <a:lnTo>
                    <a:pt x="f15" y="f14"/>
                  </a:lnTo>
                  <a:lnTo>
                    <a:pt x="f15" y="f13"/>
                  </a:lnTo>
                  <a:cubicBezTo>
                    <a:pt x="f16" y="f11"/>
                    <a:pt x="f3" y="f9"/>
                    <a:pt x="f3" y="f7"/>
                  </a:cubicBezTo>
                  <a:cubicBezTo>
                    <a:pt x="f3" y="f12"/>
                    <a:pt x="f17" y="f2"/>
                    <a:pt x="f5" y="f2"/>
                  </a:cubicBezTo>
                  <a:close/>
                </a:path>
              </a:pathLst>
            </a:custGeom>
            <a:solidFill>
              <a:srgbClr val="3282BE"/>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232323"/>
                </a:solidFill>
                <a:uFillTx/>
                <a:latin typeface="Arial"/>
              </a:endParaRPr>
            </a:p>
          </p:txBody>
        </p:sp>
      </p:grpSp>
      <p:grpSp>
        <p:nvGrpSpPr>
          <p:cNvPr id="47" name="Google Shape;10154;p74">
            <a:extLst>
              <a:ext uri="{FF2B5EF4-FFF2-40B4-BE49-F238E27FC236}">
                <a16:creationId xmlns:a16="http://schemas.microsoft.com/office/drawing/2014/main" id="{57E9D594-547B-57E2-81DC-4865522D6C1D}"/>
              </a:ext>
            </a:extLst>
          </p:cNvPr>
          <p:cNvGrpSpPr/>
          <p:nvPr/>
        </p:nvGrpSpPr>
        <p:grpSpPr>
          <a:xfrm>
            <a:off x="7924638" y="3640454"/>
            <a:ext cx="523676" cy="557948"/>
            <a:chOff x="7924638" y="3640454"/>
            <a:chExt cx="523676" cy="557948"/>
          </a:xfrm>
        </p:grpSpPr>
        <p:sp>
          <p:nvSpPr>
            <p:cNvPr id="48" name="Google Shape;10155;p74">
              <a:extLst>
                <a:ext uri="{FF2B5EF4-FFF2-40B4-BE49-F238E27FC236}">
                  <a16:creationId xmlns:a16="http://schemas.microsoft.com/office/drawing/2014/main" id="{60DA1EE7-FCFE-BF31-A40D-0BD46EF052DA}"/>
                </a:ext>
              </a:extLst>
            </p:cNvPr>
            <p:cNvSpPr/>
            <p:nvPr/>
          </p:nvSpPr>
          <p:spPr>
            <a:xfrm>
              <a:off x="7985866" y="3640454"/>
              <a:ext cx="389506" cy="557948"/>
            </a:xfrm>
            <a:custGeom>
              <a:avLst/>
              <a:gdLst>
                <a:gd name="f0" fmla="val w"/>
                <a:gd name="f1" fmla="val h"/>
                <a:gd name="f2" fmla="val 0"/>
                <a:gd name="f3" fmla="val 9421"/>
                <a:gd name="f4" fmla="val 12662"/>
                <a:gd name="f5" fmla="val 4821"/>
                <a:gd name="f6" fmla="val 1666"/>
                <a:gd name="f7" fmla="val 5073"/>
                <a:gd name="f8" fmla="val 5262"/>
                <a:gd name="f9" fmla="val 1886"/>
                <a:gd name="f10" fmla="val 2075"/>
                <a:gd name="f11" fmla="val 2359"/>
                <a:gd name="f12" fmla="val 5734"/>
                <a:gd name="f13" fmla="val 2485"/>
                <a:gd name="f14" fmla="val 6081"/>
                <a:gd name="f15" fmla="val 2989"/>
                <a:gd name="f16" fmla="val 3525"/>
                <a:gd name="f17" fmla="val 3777"/>
                <a:gd name="f18" fmla="val 5892"/>
                <a:gd name="f19" fmla="val 3934"/>
                <a:gd name="f20" fmla="val 5640"/>
                <a:gd name="f21" fmla="val 5419"/>
                <a:gd name="f22" fmla="val 3714"/>
                <a:gd name="f23" fmla="val 3273"/>
                <a:gd name="f24" fmla="val 3084"/>
                <a:gd name="f25" fmla="val 4569"/>
                <a:gd name="f26" fmla="val 4411"/>
                <a:gd name="f27" fmla="val 4789"/>
                <a:gd name="f28" fmla="val 3997"/>
                <a:gd name="f29" fmla="val 5104"/>
                <a:gd name="f30" fmla="val 4249"/>
                <a:gd name="f31" fmla="val 5514"/>
                <a:gd name="f32" fmla="val 4564"/>
                <a:gd name="f33" fmla="val 4942"/>
                <a:gd name="f34" fmla="val 5604"/>
                <a:gd name="f35" fmla="val 6171"/>
                <a:gd name="f36" fmla="val 6612"/>
                <a:gd name="f37" fmla="val 6801"/>
                <a:gd name="f38" fmla="val 7085"/>
                <a:gd name="f39" fmla="val 7305"/>
                <a:gd name="f40" fmla="val 5041"/>
                <a:gd name="f41" fmla="val 7463"/>
                <a:gd name="f42" fmla="val 7274"/>
                <a:gd name="f43" fmla="val 3938"/>
                <a:gd name="f44" fmla="val 6644"/>
                <a:gd name="f45" fmla="val 3592"/>
                <a:gd name="f46" fmla="val 5383"/>
                <a:gd name="f47" fmla="val 3781"/>
                <a:gd name="f48" fmla="val 5194"/>
                <a:gd name="f49" fmla="val 4033"/>
                <a:gd name="f50" fmla="val 4253"/>
                <a:gd name="f51" fmla="val 5856"/>
                <a:gd name="f52" fmla="val 4632"/>
                <a:gd name="f53" fmla="val 6014"/>
                <a:gd name="f54" fmla="val 5824"/>
                <a:gd name="f55" fmla="val 4947"/>
                <a:gd name="f56" fmla="val 5131"/>
                <a:gd name="f57" fmla="val 4911"/>
                <a:gd name="f58" fmla="val 4159"/>
                <a:gd name="f59" fmla="val 4596"/>
                <a:gd name="f60" fmla="val 4186"/>
                <a:gd name="f61" fmla="val 2548"/>
                <a:gd name="f62" fmla="val 1823"/>
                <a:gd name="f63" fmla="val 9385"/>
                <a:gd name="f64" fmla="val 10235"/>
                <a:gd name="f65" fmla="val 4801"/>
                <a:gd name="f66" fmla="val 4498"/>
                <a:gd name="f67" fmla="val 4188"/>
                <a:gd name="f68" fmla="val 29"/>
                <a:gd name="f69" fmla="val 3875"/>
                <a:gd name="f70" fmla="val 91"/>
                <a:gd name="f71" fmla="val 2111"/>
                <a:gd name="f72" fmla="val 500"/>
                <a:gd name="f73" fmla="val 693"/>
                <a:gd name="f74" fmla="val 1949"/>
                <a:gd name="f75" fmla="val 378"/>
                <a:gd name="f76" fmla="val 5698"/>
                <a:gd name="f77" fmla="val 1008"/>
                <a:gd name="f78" fmla="val 7652"/>
                <a:gd name="f79" fmla="val 2773"/>
                <a:gd name="f80" fmla="val 8565"/>
                <a:gd name="f81" fmla="val 10582"/>
                <a:gd name="f82" fmla="val 11716"/>
                <a:gd name="f83" fmla="val 3718"/>
                <a:gd name="f84" fmla="val 12661"/>
                <a:gd name="f85" fmla="val 4852"/>
                <a:gd name="f86" fmla="val 5986"/>
                <a:gd name="f87" fmla="val 6963"/>
                <a:gd name="f88" fmla="val 8444"/>
                <a:gd name="f89" fmla="val 7778"/>
                <a:gd name="f90" fmla="val 9420"/>
                <a:gd name="f91" fmla="val 6234"/>
                <a:gd name="f92" fmla="val 4501"/>
                <a:gd name="f93" fmla="val 9392"/>
                <a:gd name="f94" fmla="val 2000"/>
                <a:gd name="f95" fmla="val 7308"/>
                <a:gd name="f96" fmla="*/ f0 1 9421"/>
                <a:gd name="f97" fmla="*/ f1 1 12662"/>
                <a:gd name="f98" fmla="val f2"/>
                <a:gd name="f99" fmla="val f3"/>
                <a:gd name="f100" fmla="val f4"/>
                <a:gd name="f101" fmla="+- f100 0 f98"/>
                <a:gd name="f102" fmla="+- f99 0 f98"/>
                <a:gd name="f103" fmla="*/ f102 1 9421"/>
                <a:gd name="f104" fmla="*/ f101 1 12662"/>
                <a:gd name="f105" fmla="*/ f98 1 f103"/>
                <a:gd name="f106" fmla="*/ f99 1 f103"/>
                <a:gd name="f107" fmla="*/ f98 1 f104"/>
                <a:gd name="f108" fmla="*/ f100 1 f104"/>
                <a:gd name="f109" fmla="*/ f105 f96 1"/>
                <a:gd name="f110" fmla="*/ f106 f96 1"/>
                <a:gd name="f111" fmla="*/ f108 f97 1"/>
                <a:gd name="f112" fmla="*/ f107 f97 1"/>
              </a:gdLst>
              <a:ahLst/>
              <a:cxnLst>
                <a:cxn ang="3cd4">
                  <a:pos x="hc" y="t"/>
                </a:cxn>
                <a:cxn ang="0">
                  <a:pos x="r" y="vc"/>
                </a:cxn>
                <a:cxn ang="cd4">
                  <a:pos x="hc" y="b"/>
                </a:cxn>
                <a:cxn ang="cd2">
                  <a:pos x="l" y="vc"/>
                </a:cxn>
              </a:cxnLst>
              <a:rect l="f109" t="f112" r="f110" b="f111"/>
              <a:pathLst>
                <a:path w="9421" h="12662">
                  <a:moveTo>
                    <a:pt x="f5" y="f6"/>
                  </a:moveTo>
                  <a:cubicBezTo>
                    <a:pt x="f7" y="f6"/>
                    <a:pt x="f8" y="f9"/>
                    <a:pt x="f8" y="f10"/>
                  </a:cubicBezTo>
                  <a:lnTo>
                    <a:pt x="f8" y="f11"/>
                  </a:lnTo>
                  <a:cubicBezTo>
                    <a:pt x="f12" y="f13"/>
                    <a:pt x="f14" y="f15"/>
                    <a:pt x="f14" y="f16"/>
                  </a:cubicBezTo>
                  <a:cubicBezTo>
                    <a:pt x="f14" y="f17"/>
                    <a:pt x="f18" y="f19"/>
                    <a:pt x="f20" y="f19"/>
                  </a:cubicBezTo>
                  <a:cubicBezTo>
                    <a:pt x="f21" y="f19"/>
                    <a:pt x="f8" y="f22"/>
                    <a:pt x="f8" y="f16"/>
                  </a:cubicBezTo>
                  <a:cubicBezTo>
                    <a:pt x="f8" y="f23"/>
                    <a:pt x="f7" y="f24"/>
                    <a:pt x="f5" y="f24"/>
                  </a:cubicBezTo>
                  <a:cubicBezTo>
                    <a:pt x="f25" y="f24"/>
                    <a:pt x="f26" y="f23"/>
                    <a:pt x="f26" y="f16"/>
                  </a:cubicBezTo>
                  <a:cubicBezTo>
                    <a:pt x="f26" y="f17"/>
                    <a:pt x="f27" y="f28"/>
                    <a:pt x="f29" y="f30"/>
                  </a:cubicBezTo>
                  <a:cubicBezTo>
                    <a:pt x="f31" y="f32"/>
                    <a:pt x="f14" y="f33"/>
                    <a:pt x="f14" y="f34"/>
                  </a:cubicBezTo>
                  <a:cubicBezTo>
                    <a:pt x="f14" y="f35"/>
                    <a:pt x="f12" y="f36"/>
                    <a:pt x="f8" y="f37"/>
                  </a:cubicBezTo>
                  <a:lnTo>
                    <a:pt x="f8" y="f38"/>
                  </a:lnTo>
                  <a:cubicBezTo>
                    <a:pt x="f8" y="f39"/>
                    <a:pt x="f40" y="f41"/>
                    <a:pt x="f5" y="f41"/>
                  </a:cubicBezTo>
                  <a:cubicBezTo>
                    <a:pt x="f25" y="f41"/>
                    <a:pt x="f26" y="f42"/>
                    <a:pt x="f26" y="f38"/>
                  </a:cubicBezTo>
                  <a:lnTo>
                    <a:pt x="f26" y="f37"/>
                  </a:lnTo>
                  <a:cubicBezTo>
                    <a:pt x="f43" y="f44"/>
                    <a:pt x="f45" y="f35"/>
                    <a:pt x="f45" y="f34"/>
                  </a:cubicBezTo>
                  <a:cubicBezTo>
                    <a:pt x="f45" y="f46"/>
                    <a:pt x="f47" y="f48"/>
                    <a:pt x="f49" y="f48"/>
                  </a:cubicBezTo>
                  <a:cubicBezTo>
                    <a:pt x="f50" y="f48"/>
                    <a:pt x="f26" y="f46"/>
                    <a:pt x="f26" y="f34"/>
                  </a:cubicBezTo>
                  <a:cubicBezTo>
                    <a:pt x="f26" y="f51"/>
                    <a:pt x="f52" y="f53"/>
                    <a:pt x="f5" y="f53"/>
                  </a:cubicBezTo>
                  <a:cubicBezTo>
                    <a:pt x="f40" y="f53"/>
                    <a:pt x="f8" y="f54"/>
                    <a:pt x="f8" y="f34"/>
                  </a:cubicBezTo>
                  <a:cubicBezTo>
                    <a:pt x="f8" y="f46"/>
                    <a:pt x="f55" y="f56"/>
                    <a:pt x="f25" y="f57"/>
                  </a:cubicBezTo>
                  <a:cubicBezTo>
                    <a:pt x="f58" y="f59"/>
                    <a:pt x="f45" y="f60"/>
                    <a:pt x="f45" y="f16"/>
                  </a:cubicBezTo>
                  <a:cubicBezTo>
                    <a:pt x="f45" y="f15"/>
                    <a:pt x="f43" y="f61"/>
                    <a:pt x="f26" y="f11"/>
                  </a:cubicBezTo>
                  <a:lnTo>
                    <a:pt x="f26" y="f10"/>
                  </a:lnTo>
                  <a:cubicBezTo>
                    <a:pt x="f26" y="f62"/>
                    <a:pt x="f52" y="f6"/>
                    <a:pt x="f5" y="f6"/>
                  </a:cubicBezTo>
                  <a:close/>
                  <a:moveTo>
                    <a:pt x="f14" y="f63"/>
                  </a:moveTo>
                  <a:lnTo>
                    <a:pt x="f14" y="f64"/>
                  </a:lnTo>
                  <a:lnTo>
                    <a:pt x="f45" y="f64"/>
                  </a:lnTo>
                  <a:lnTo>
                    <a:pt x="f45" y="f63"/>
                  </a:lnTo>
                  <a:close/>
                  <a:moveTo>
                    <a:pt x="f65" y="f2"/>
                  </a:moveTo>
                  <a:cubicBezTo>
                    <a:pt x="f66" y="f2"/>
                    <a:pt x="f67" y="f68"/>
                    <a:pt x="f69" y="f70"/>
                  </a:cubicBezTo>
                  <a:cubicBezTo>
                    <a:pt x="f71" y="f72"/>
                    <a:pt x="f73" y="f74"/>
                    <a:pt x="f75" y="f22"/>
                  </a:cubicBezTo>
                  <a:cubicBezTo>
                    <a:pt x="f2" y="f76"/>
                    <a:pt x="f77" y="f78"/>
                    <a:pt x="f79" y="f80"/>
                  </a:cubicBezTo>
                  <a:lnTo>
                    <a:pt x="f79" y="f81"/>
                  </a:lnTo>
                  <a:cubicBezTo>
                    <a:pt x="f79" y="f82"/>
                    <a:pt x="f83" y="f84"/>
                    <a:pt x="f85" y="f84"/>
                  </a:cubicBezTo>
                  <a:cubicBezTo>
                    <a:pt x="f86" y="f84"/>
                    <a:pt x="f87" y="f82"/>
                    <a:pt x="f87" y="f81"/>
                  </a:cubicBezTo>
                  <a:lnTo>
                    <a:pt x="f87" y="f80"/>
                  </a:lnTo>
                  <a:cubicBezTo>
                    <a:pt x="f88" y="f89"/>
                    <a:pt x="f90" y="f91"/>
                    <a:pt x="f90" y="f92"/>
                  </a:cubicBezTo>
                  <a:cubicBezTo>
                    <a:pt x="f93" y="f94"/>
                    <a:pt x="f95" y="f2"/>
                    <a:pt x="f65" y="f2"/>
                  </a:cubicBezTo>
                  <a:close/>
                </a:path>
              </a:pathLst>
            </a:custGeom>
            <a:solidFill>
              <a:srgbClr val="3282BE"/>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232323"/>
                </a:solidFill>
                <a:uFillTx/>
                <a:latin typeface="Arial"/>
              </a:endParaRPr>
            </a:p>
          </p:txBody>
        </p:sp>
        <p:sp>
          <p:nvSpPr>
            <p:cNvPr id="49" name="Google Shape;10156;p74">
              <a:extLst>
                <a:ext uri="{FF2B5EF4-FFF2-40B4-BE49-F238E27FC236}">
                  <a16:creationId xmlns:a16="http://schemas.microsoft.com/office/drawing/2014/main" id="{3225F0DA-4A45-8F89-6634-75CFC4204EB3}"/>
                </a:ext>
              </a:extLst>
            </p:cNvPr>
            <p:cNvSpPr/>
            <p:nvPr/>
          </p:nvSpPr>
          <p:spPr>
            <a:xfrm>
              <a:off x="7924638" y="3836008"/>
              <a:ext cx="57342" cy="36137"/>
            </a:xfrm>
            <a:custGeom>
              <a:avLst/>
              <a:gdLst>
                <a:gd name="f0" fmla="val w"/>
                <a:gd name="f1" fmla="val h"/>
                <a:gd name="f2" fmla="val 0"/>
                <a:gd name="f3" fmla="val 1387"/>
                <a:gd name="f4" fmla="val 820"/>
                <a:gd name="f5" fmla="val 379"/>
                <a:gd name="f6" fmla="val 158"/>
                <a:gd name="f7" fmla="val 1"/>
                <a:gd name="f8" fmla="val 189"/>
                <a:gd name="f9" fmla="val 378"/>
                <a:gd name="f10" fmla="val 630"/>
                <a:gd name="f11" fmla="val 190"/>
                <a:gd name="f12" fmla="val 819"/>
                <a:gd name="f13" fmla="val 946"/>
                <a:gd name="f14" fmla="val 1166"/>
                <a:gd name="f15" fmla="*/ f0 1 1387"/>
                <a:gd name="f16" fmla="*/ f1 1 820"/>
                <a:gd name="f17" fmla="val f2"/>
                <a:gd name="f18" fmla="val f3"/>
                <a:gd name="f19" fmla="val f4"/>
                <a:gd name="f20" fmla="+- f19 0 f17"/>
                <a:gd name="f21" fmla="+- f18 0 f17"/>
                <a:gd name="f22" fmla="*/ f21 1 1387"/>
                <a:gd name="f23" fmla="*/ f20 1 820"/>
                <a:gd name="f24" fmla="*/ f17 1 f22"/>
                <a:gd name="f25" fmla="*/ f18 1 f22"/>
                <a:gd name="f26" fmla="*/ f17 1 f23"/>
                <a:gd name="f27" fmla="*/ f19 1 f23"/>
                <a:gd name="f28" fmla="*/ f24 f15 1"/>
                <a:gd name="f29" fmla="*/ f25 f15 1"/>
                <a:gd name="f30" fmla="*/ f27 f16 1"/>
                <a:gd name="f31" fmla="*/ f26 f16 1"/>
              </a:gdLst>
              <a:ahLst/>
              <a:cxnLst>
                <a:cxn ang="3cd4">
                  <a:pos x="hc" y="t"/>
                </a:cxn>
                <a:cxn ang="0">
                  <a:pos x="r" y="vc"/>
                </a:cxn>
                <a:cxn ang="cd4">
                  <a:pos x="hc" y="b"/>
                </a:cxn>
                <a:cxn ang="cd2">
                  <a:pos x="l" y="vc"/>
                </a:cxn>
              </a:cxnLst>
              <a:rect l="f28" t="f31" r="f29" b="f30"/>
              <a:pathLst>
                <a:path w="1387" h="820">
                  <a:moveTo>
                    <a:pt x="f5" y="f2"/>
                  </a:moveTo>
                  <a:cubicBezTo>
                    <a:pt x="f6" y="f2"/>
                    <a:pt x="f7" y="f8"/>
                    <a:pt x="f7" y="f9"/>
                  </a:cubicBezTo>
                  <a:cubicBezTo>
                    <a:pt x="f7" y="f10"/>
                    <a:pt x="f11" y="f12"/>
                    <a:pt x="f5" y="f12"/>
                  </a:cubicBezTo>
                  <a:lnTo>
                    <a:pt x="f13" y="f12"/>
                  </a:lnTo>
                  <a:cubicBezTo>
                    <a:pt x="f14" y="f12"/>
                    <a:pt x="f3" y="f10"/>
                    <a:pt x="f3" y="f9"/>
                  </a:cubicBezTo>
                  <a:cubicBezTo>
                    <a:pt x="f3" y="f6"/>
                    <a:pt x="f14" y="f2"/>
                    <a:pt x="f13" y="f2"/>
                  </a:cubicBezTo>
                  <a:close/>
                </a:path>
              </a:pathLst>
            </a:custGeom>
            <a:solidFill>
              <a:srgbClr val="3282BE"/>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232323"/>
                </a:solidFill>
                <a:uFillTx/>
                <a:latin typeface="Arial"/>
              </a:endParaRPr>
            </a:p>
          </p:txBody>
        </p:sp>
        <p:sp>
          <p:nvSpPr>
            <p:cNvPr id="50" name="Google Shape;10157;p74">
              <a:extLst>
                <a:ext uri="{FF2B5EF4-FFF2-40B4-BE49-F238E27FC236}">
                  <a16:creationId xmlns:a16="http://schemas.microsoft.com/office/drawing/2014/main" id="{9B30D3E5-64C1-2522-D07C-87F39FE94D3B}"/>
                </a:ext>
              </a:extLst>
            </p:cNvPr>
            <p:cNvSpPr/>
            <p:nvPr/>
          </p:nvSpPr>
          <p:spPr>
            <a:xfrm>
              <a:off x="8389647" y="3836008"/>
              <a:ext cx="58667" cy="36137"/>
            </a:xfrm>
            <a:custGeom>
              <a:avLst/>
              <a:gdLst>
                <a:gd name="f0" fmla="val w"/>
                <a:gd name="f1" fmla="val h"/>
                <a:gd name="f2" fmla="val 0"/>
                <a:gd name="f3" fmla="val 1419"/>
                <a:gd name="f4" fmla="val 820"/>
                <a:gd name="f5" fmla="val 442"/>
                <a:gd name="f6" fmla="val 221"/>
                <a:gd name="f7" fmla="val 1"/>
                <a:gd name="f8" fmla="val 189"/>
                <a:gd name="f9" fmla="val 378"/>
                <a:gd name="f10" fmla="val 630"/>
                <a:gd name="f11" fmla="val 819"/>
                <a:gd name="f12" fmla="val 1009"/>
                <a:gd name="f13" fmla="val 1230"/>
                <a:gd name="f14" fmla="val 1387"/>
                <a:gd name="f15" fmla="val 158"/>
                <a:gd name="f16" fmla="*/ f0 1 1419"/>
                <a:gd name="f17" fmla="*/ f1 1 820"/>
                <a:gd name="f18" fmla="val f2"/>
                <a:gd name="f19" fmla="val f3"/>
                <a:gd name="f20" fmla="val f4"/>
                <a:gd name="f21" fmla="+- f20 0 f18"/>
                <a:gd name="f22" fmla="+- f19 0 f18"/>
                <a:gd name="f23" fmla="*/ f22 1 1419"/>
                <a:gd name="f24" fmla="*/ f21 1 820"/>
                <a:gd name="f25" fmla="*/ f18 1 f23"/>
                <a:gd name="f26" fmla="*/ f19 1 f23"/>
                <a:gd name="f27" fmla="*/ f18 1 f24"/>
                <a:gd name="f28" fmla="*/ f20 1 f24"/>
                <a:gd name="f29" fmla="*/ f25 f16 1"/>
                <a:gd name="f30" fmla="*/ f26 f16 1"/>
                <a:gd name="f31" fmla="*/ f28 f17 1"/>
                <a:gd name="f32" fmla="*/ f27 f17 1"/>
              </a:gdLst>
              <a:ahLst/>
              <a:cxnLst>
                <a:cxn ang="3cd4">
                  <a:pos x="hc" y="t"/>
                </a:cxn>
                <a:cxn ang="0">
                  <a:pos x="r" y="vc"/>
                </a:cxn>
                <a:cxn ang="cd4">
                  <a:pos x="hc" y="b"/>
                </a:cxn>
                <a:cxn ang="cd2">
                  <a:pos x="l" y="vc"/>
                </a:cxn>
              </a:cxnLst>
              <a:rect l="f29" t="f32" r="f30" b="f31"/>
              <a:pathLst>
                <a:path w="1419" h="820">
                  <a:moveTo>
                    <a:pt x="f5" y="f2"/>
                  </a:moveTo>
                  <a:cubicBezTo>
                    <a:pt x="f6" y="f2"/>
                    <a:pt x="f7" y="f8"/>
                    <a:pt x="f7" y="f9"/>
                  </a:cubicBezTo>
                  <a:cubicBezTo>
                    <a:pt x="f7" y="f10"/>
                    <a:pt x="f6" y="f11"/>
                    <a:pt x="f5" y="f11"/>
                  </a:cubicBezTo>
                  <a:lnTo>
                    <a:pt x="f12" y="f11"/>
                  </a:lnTo>
                  <a:cubicBezTo>
                    <a:pt x="f13" y="f11"/>
                    <a:pt x="f14" y="f10"/>
                    <a:pt x="f14" y="f9"/>
                  </a:cubicBezTo>
                  <a:cubicBezTo>
                    <a:pt x="f3" y="f15"/>
                    <a:pt x="f13" y="f2"/>
                    <a:pt x="f12" y="f2"/>
                  </a:cubicBezTo>
                  <a:close/>
                </a:path>
              </a:pathLst>
            </a:custGeom>
            <a:solidFill>
              <a:srgbClr val="3282BE"/>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232323"/>
                </a:solidFill>
                <a:uFillTx/>
                <a:latin typeface="Arial"/>
              </a:endParaRPr>
            </a:p>
          </p:txBody>
        </p:sp>
        <p:sp>
          <p:nvSpPr>
            <p:cNvPr id="51" name="Google Shape;10158;p74">
              <a:extLst>
                <a:ext uri="{FF2B5EF4-FFF2-40B4-BE49-F238E27FC236}">
                  <a16:creationId xmlns:a16="http://schemas.microsoft.com/office/drawing/2014/main" id="{F5920359-B02C-E18F-B926-0238E46AB47C}"/>
                </a:ext>
              </a:extLst>
            </p:cNvPr>
            <p:cNvSpPr/>
            <p:nvPr/>
          </p:nvSpPr>
          <p:spPr>
            <a:xfrm>
              <a:off x="7994964" y="4002932"/>
              <a:ext cx="53455" cy="53492"/>
            </a:xfrm>
            <a:custGeom>
              <a:avLst/>
              <a:gdLst>
                <a:gd name="f0" fmla="val w"/>
                <a:gd name="f1" fmla="val h"/>
                <a:gd name="f2" fmla="val 0"/>
                <a:gd name="f3" fmla="val 1293"/>
                <a:gd name="f4" fmla="val 1214"/>
                <a:gd name="f5" fmla="val 836"/>
                <a:gd name="f6" fmla="val 1"/>
                <a:gd name="f7" fmla="val 725"/>
                <a:gd name="f8" fmla="val 615"/>
                <a:gd name="f9" fmla="val 40"/>
                <a:gd name="f10" fmla="val 536"/>
                <a:gd name="f11" fmla="val 119"/>
                <a:gd name="f12" fmla="val 158"/>
                <a:gd name="f13" fmla="val 497"/>
                <a:gd name="f14" fmla="val 654"/>
                <a:gd name="f15" fmla="val 938"/>
                <a:gd name="f16" fmla="val 1096"/>
                <a:gd name="f17" fmla="val 237"/>
                <a:gd name="f18" fmla="val 1174"/>
                <a:gd name="f19" fmla="val 340"/>
                <a:gd name="f20" fmla="val 442"/>
                <a:gd name="f21" fmla="val 544"/>
                <a:gd name="f22" fmla="val 647"/>
                <a:gd name="f23" fmla="val 1135"/>
                <a:gd name="f24" fmla="val 686"/>
                <a:gd name="f25" fmla="val 528"/>
                <a:gd name="f26" fmla="val 245"/>
                <a:gd name="f27" fmla="val 1056"/>
                <a:gd name="f28" fmla="val 946"/>
                <a:gd name="f29" fmla="*/ f0 1 1293"/>
                <a:gd name="f30" fmla="*/ f1 1 1214"/>
                <a:gd name="f31" fmla="val f2"/>
                <a:gd name="f32" fmla="val f3"/>
                <a:gd name="f33" fmla="val f4"/>
                <a:gd name="f34" fmla="+- f33 0 f31"/>
                <a:gd name="f35" fmla="+- f32 0 f31"/>
                <a:gd name="f36" fmla="*/ f35 1 1293"/>
                <a:gd name="f37" fmla="*/ f34 1 1214"/>
                <a:gd name="f38" fmla="*/ f31 1 f36"/>
                <a:gd name="f39" fmla="*/ f32 1 f36"/>
                <a:gd name="f40" fmla="*/ f31 1 f37"/>
                <a:gd name="f41" fmla="*/ f33 1 f37"/>
                <a:gd name="f42" fmla="*/ f38 f29 1"/>
                <a:gd name="f43" fmla="*/ f39 f29 1"/>
                <a:gd name="f44" fmla="*/ f41 f30 1"/>
                <a:gd name="f45" fmla="*/ f40 f30 1"/>
              </a:gdLst>
              <a:ahLst/>
              <a:cxnLst>
                <a:cxn ang="3cd4">
                  <a:pos x="hc" y="t"/>
                </a:cxn>
                <a:cxn ang="0">
                  <a:pos x="r" y="vc"/>
                </a:cxn>
                <a:cxn ang="cd4">
                  <a:pos x="hc" y="b"/>
                </a:cxn>
                <a:cxn ang="cd2">
                  <a:pos x="l" y="vc"/>
                </a:cxn>
              </a:cxnLst>
              <a:rect l="f42" t="f45" r="f43" b="f44"/>
              <a:pathLst>
                <a:path w="1293" h="1214">
                  <a:moveTo>
                    <a:pt x="f5" y="f6"/>
                  </a:moveTo>
                  <a:cubicBezTo>
                    <a:pt x="f7" y="f6"/>
                    <a:pt x="f8" y="f9"/>
                    <a:pt x="f10" y="f11"/>
                  </a:cubicBezTo>
                  <a:lnTo>
                    <a:pt x="f12" y="f13"/>
                  </a:lnTo>
                  <a:cubicBezTo>
                    <a:pt x="f6" y="f14"/>
                    <a:pt x="f6" y="f15"/>
                    <a:pt x="f12" y="f16"/>
                  </a:cubicBezTo>
                  <a:cubicBezTo>
                    <a:pt x="f17" y="f18"/>
                    <a:pt x="f19" y="f4"/>
                    <a:pt x="f20" y="f4"/>
                  </a:cubicBezTo>
                  <a:cubicBezTo>
                    <a:pt x="f21" y="f4"/>
                    <a:pt x="f22" y="f18"/>
                    <a:pt x="f7" y="f16"/>
                  </a:cubicBezTo>
                  <a:lnTo>
                    <a:pt x="f23" y="f24"/>
                  </a:lnTo>
                  <a:cubicBezTo>
                    <a:pt x="f3" y="f25"/>
                    <a:pt x="f3" y="f26"/>
                    <a:pt x="f23" y="f11"/>
                  </a:cubicBezTo>
                  <a:cubicBezTo>
                    <a:pt x="f27" y="f9"/>
                    <a:pt x="f28" y="f6"/>
                    <a:pt x="f5" y="f6"/>
                  </a:cubicBezTo>
                  <a:close/>
                </a:path>
              </a:pathLst>
            </a:custGeom>
            <a:solidFill>
              <a:srgbClr val="3282BE"/>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232323"/>
                </a:solidFill>
                <a:uFillTx/>
                <a:latin typeface="Arial"/>
              </a:endParaRPr>
            </a:p>
          </p:txBody>
        </p:sp>
        <p:sp>
          <p:nvSpPr>
            <p:cNvPr id="52" name="Google Shape;10159;p74">
              <a:extLst>
                <a:ext uri="{FF2B5EF4-FFF2-40B4-BE49-F238E27FC236}">
                  <a16:creationId xmlns:a16="http://schemas.microsoft.com/office/drawing/2014/main" id="{7A0BC7DA-1AE9-2690-435D-32FCAE25E227}"/>
                </a:ext>
              </a:extLst>
            </p:cNvPr>
            <p:cNvSpPr/>
            <p:nvPr/>
          </p:nvSpPr>
          <p:spPr>
            <a:xfrm>
              <a:off x="8325849" y="3650321"/>
              <a:ext cx="53419" cy="53492"/>
            </a:xfrm>
            <a:custGeom>
              <a:avLst/>
              <a:gdLst>
                <a:gd name="f0" fmla="val w"/>
                <a:gd name="f1" fmla="val h"/>
                <a:gd name="f2" fmla="val 0"/>
                <a:gd name="f3" fmla="val 1292"/>
                <a:gd name="f4" fmla="val 1214"/>
                <a:gd name="f5" fmla="val 835"/>
                <a:gd name="f6" fmla="val 1"/>
                <a:gd name="f7" fmla="val 725"/>
                <a:gd name="f8" fmla="val 614"/>
                <a:gd name="f9" fmla="val 40"/>
                <a:gd name="f10" fmla="val 536"/>
                <a:gd name="f11" fmla="val 119"/>
                <a:gd name="f12" fmla="val 126"/>
                <a:gd name="f13" fmla="val 497"/>
                <a:gd name="f14" fmla="val 654"/>
                <a:gd name="f15" fmla="val 938"/>
                <a:gd name="f16" fmla="val 1095"/>
                <a:gd name="f17" fmla="val 205"/>
                <a:gd name="f18" fmla="val 1174"/>
                <a:gd name="f19" fmla="val 315"/>
                <a:gd name="f20" fmla="val 1213"/>
                <a:gd name="f21" fmla="val 425"/>
                <a:gd name="f22" fmla="val 646"/>
                <a:gd name="f23" fmla="val 1134"/>
                <a:gd name="f24" fmla="val 686"/>
                <a:gd name="f25" fmla="val 560"/>
                <a:gd name="f26" fmla="val 276"/>
                <a:gd name="f27" fmla="val 1056"/>
                <a:gd name="f28" fmla="val 945"/>
                <a:gd name="f29" fmla="*/ f0 1 1292"/>
                <a:gd name="f30" fmla="*/ f1 1 1214"/>
                <a:gd name="f31" fmla="val f2"/>
                <a:gd name="f32" fmla="val f3"/>
                <a:gd name="f33" fmla="val f4"/>
                <a:gd name="f34" fmla="+- f33 0 f31"/>
                <a:gd name="f35" fmla="+- f32 0 f31"/>
                <a:gd name="f36" fmla="*/ f35 1 1292"/>
                <a:gd name="f37" fmla="*/ f34 1 1214"/>
                <a:gd name="f38" fmla="*/ f31 1 f36"/>
                <a:gd name="f39" fmla="*/ f32 1 f36"/>
                <a:gd name="f40" fmla="*/ f31 1 f37"/>
                <a:gd name="f41" fmla="*/ f33 1 f37"/>
                <a:gd name="f42" fmla="*/ f38 f29 1"/>
                <a:gd name="f43" fmla="*/ f39 f29 1"/>
                <a:gd name="f44" fmla="*/ f41 f30 1"/>
                <a:gd name="f45" fmla="*/ f40 f30 1"/>
              </a:gdLst>
              <a:ahLst/>
              <a:cxnLst>
                <a:cxn ang="3cd4">
                  <a:pos x="hc" y="t"/>
                </a:cxn>
                <a:cxn ang="0">
                  <a:pos x="r" y="vc"/>
                </a:cxn>
                <a:cxn ang="cd4">
                  <a:pos x="hc" y="b"/>
                </a:cxn>
                <a:cxn ang="cd2">
                  <a:pos x="l" y="vc"/>
                </a:cxn>
              </a:cxnLst>
              <a:rect l="f42" t="f45" r="f43" b="f44"/>
              <a:pathLst>
                <a:path w="1292" h="1214">
                  <a:moveTo>
                    <a:pt x="f5" y="f6"/>
                  </a:moveTo>
                  <a:cubicBezTo>
                    <a:pt x="f7" y="f6"/>
                    <a:pt x="f8" y="f9"/>
                    <a:pt x="f10" y="f11"/>
                  </a:cubicBezTo>
                  <a:lnTo>
                    <a:pt x="f12" y="f13"/>
                  </a:lnTo>
                  <a:cubicBezTo>
                    <a:pt x="f2" y="f14"/>
                    <a:pt x="f2" y="f15"/>
                    <a:pt x="f12" y="f16"/>
                  </a:cubicBezTo>
                  <a:cubicBezTo>
                    <a:pt x="f17" y="f18"/>
                    <a:pt x="f19" y="f20"/>
                    <a:pt x="f21" y="f20"/>
                  </a:cubicBezTo>
                  <a:cubicBezTo>
                    <a:pt x="f10" y="f20"/>
                    <a:pt x="f22" y="f18"/>
                    <a:pt x="f7" y="f16"/>
                  </a:cubicBezTo>
                  <a:lnTo>
                    <a:pt x="f23" y="f24"/>
                  </a:lnTo>
                  <a:cubicBezTo>
                    <a:pt x="f3" y="f25"/>
                    <a:pt x="f3" y="f26"/>
                    <a:pt x="f23" y="f11"/>
                  </a:cubicBezTo>
                  <a:cubicBezTo>
                    <a:pt x="f27" y="f9"/>
                    <a:pt x="f28" y="f6"/>
                    <a:pt x="f5" y="f6"/>
                  </a:cubicBezTo>
                  <a:close/>
                </a:path>
              </a:pathLst>
            </a:custGeom>
            <a:solidFill>
              <a:srgbClr val="3282BE"/>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232323"/>
                </a:solidFill>
                <a:uFillTx/>
                <a:latin typeface="Arial"/>
              </a:endParaRPr>
            </a:p>
          </p:txBody>
        </p:sp>
        <p:sp>
          <p:nvSpPr>
            <p:cNvPr id="53" name="Google Shape;10160;p74">
              <a:extLst>
                <a:ext uri="{FF2B5EF4-FFF2-40B4-BE49-F238E27FC236}">
                  <a16:creationId xmlns:a16="http://schemas.microsoft.com/office/drawing/2014/main" id="{3173CF97-1199-8434-7074-08646B354C58}"/>
                </a:ext>
              </a:extLst>
            </p:cNvPr>
            <p:cNvSpPr/>
            <p:nvPr/>
          </p:nvSpPr>
          <p:spPr>
            <a:xfrm>
              <a:off x="8325849" y="4002932"/>
              <a:ext cx="53419" cy="53492"/>
            </a:xfrm>
            <a:custGeom>
              <a:avLst/>
              <a:gdLst>
                <a:gd name="f0" fmla="val w"/>
                <a:gd name="f1" fmla="val h"/>
                <a:gd name="f2" fmla="val 0"/>
                <a:gd name="f3" fmla="val 1292"/>
                <a:gd name="f4" fmla="val 1214"/>
                <a:gd name="f5" fmla="val 425"/>
                <a:gd name="f6" fmla="val 1"/>
                <a:gd name="f7" fmla="val 315"/>
                <a:gd name="f8" fmla="val 205"/>
                <a:gd name="f9" fmla="val 40"/>
                <a:gd name="f10" fmla="val 126"/>
                <a:gd name="f11" fmla="val 119"/>
                <a:gd name="f12" fmla="val 245"/>
                <a:gd name="f13" fmla="val 528"/>
                <a:gd name="f14" fmla="val 686"/>
                <a:gd name="f15" fmla="val 536"/>
                <a:gd name="f16" fmla="val 1096"/>
                <a:gd name="f17" fmla="val 614"/>
                <a:gd name="f18" fmla="val 1174"/>
                <a:gd name="f19" fmla="val 725"/>
                <a:gd name="f20" fmla="val 835"/>
                <a:gd name="f21" fmla="val 945"/>
                <a:gd name="f22" fmla="val 1056"/>
                <a:gd name="f23" fmla="val 1134"/>
                <a:gd name="f24" fmla="val 938"/>
                <a:gd name="f25" fmla="val 654"/>
                <a:gd name="f26" fmla="val 497"/>
                <a:gd name="f27" fmla="val 646"/>
                <a:gd name="f28" fmla="*/ f0 1 1292"/>
                <a:gd name="f29" fmla="*/ f1 1 1214"/>
                <a:gd name="f30" fmla="val f2"/>
                <a:gd name="f31" fmla="val f3"/>
                <a:gd name="f32" fmla="val f4"/>
                <a:gd name="f33" fmla="+- f32 0 f30"/>
                <a:gd name="f34" fmla="+- f31 0 f30"/>
                <a:gd name="f35" fmla="*/ f34 1 1292"/>
                <a:gd name="f36" fmla="*/ f33 1 1214"/>
                <a:gd name="f37" fmla="*/ f30 1 f35"/>
                <a:gd name="f38" fmla="*/ f31 1 f35"/>
                <a:gd name="f39" fmla="*/ f30 1 f36"/>
                <a:gd name="f40" fmla="*/ f32 1 f36"/>
                <a:gd name="f41" fmla="*/ f37 f28 1"/>
                <a:gd name="f42" fmla="*/ f38 f28 1"/>
                <a:gd name="f43" fmla="*/ f40 f29 1"/>
                <a:gd name="f44" fmla="*/ f39 f29 1"/>
              </a:gdLst>
              <a:ahLst/>
              <a:cxnLst>
                <a:cxn ang="3cd4">
                  <a:pos x="hc" y="t"/>
                </a:cxn>
                <a:cxn ang="0">
                  <a:pos x="r" y="vc"/>
                </a:cxn>
                <a:cxn ang="cd4">
                  <a:pos x="hc" y="b"/>
                </a:cxn>
                <a:cxn ang="cd2">
                  <a:pos x="l" y="vc"/>
                </a:cxn>
              </a:cxnLst>
              <a:rect l="f41" t="f44" r="f42" b="f43"/>
              <a:pathLst>
                <a:path w="1292" h="1214">
                  <a:moveTo>
                    <a:pt x="f5" y="f6"/>
                  </a:moveTo>
                  <a:cubicBezTo>
                    <a:pt x="f7" y="f6"/>
                    <a:pt x="f8" y="f9"/>
                    <a:pt x="f10" y="f11"/>
                  </a:cubicBezTo>
                  <a:cubicBezTo>
                    <a:pt x="f2" y="f12"/>
                    <a:pt x="f2" y="f13"/>
                    <a:pt x="f10" y="f14"/>
                  </a:cubicBezTo>
                  <a:lnTo>
                    <a:pt x="f15" y="f16"/>
                  </a:lnTo>
                  <a:cubicBezTo>
                    <a:pt x="f17" y="f18"/>
                    <a:pt x="f19" y="f4"/>
                    <a:pt x="f20" y="f4"/>
                  </a:cubicBezTo>
                  <a:cubicBezTo>
                    <a:pt x="f21" y="f4"/>
                    <a:pt x="f22" y="f18"/>
                    <a:pt x="f23" y="f16"/>
                  </a:cubicBezTo>
                  <a:cubicBezTo>
                    <a:pt x="f3" y="f24"/>
                    <a:pt x="f3" y="f25"/>
                    <a:pt x="f23" y="f26"/>
                  </a:cubicBezTo>
                  <a:lnTo>
                    <a:pt x="f19" y="f11"/>
                  </a:lnTo>
                  <a:cubicBezTo>
                    <a:pt x="f27" y="f9"/>
                    <a:pt x="f15" y="f6"/>
                    <a:pt x="f5" y="f6"/>
                  </a:cubicBezTo>
                  <a:close/>
                </a:path>
              </a:pathLst>
            </a:custGeom>
            <a:solidFill>
              <a:srgbClr val="3282BE"/>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232323"/>
                </a:solidFill>
                <a:uFillTx/>
                <a:latin typeface="Arial"/>
              </a:endParaRPr>
            </a:p>
          </p:txBody>
        </p:sp>
        <p:sp>
          <p:nvSpPr>
            <p:cNvPr id="54" name="Google Shape;10161;p74">
              <a:extLst>
                <a:ext uri="{FF2B5EF4-FFF2-40B4-BE49-F238E27FC236}">
                  <a16:creationId xmlns:a16="http://schemas.microsoft.com/office/drawing/2014/main" id="{7C113819-152E-8D94-C0D5-DB40087F91A4}"/>
                </a:ext>
              </a:extLst>
            </p:cNvPr>
            <p:cNvSpPr/>
            <p:nvPr/>
          </p:nvSpPr>
          <p:spPr>
            <a:xfrm>
              <a:off x="7994964" y="3650321"/>
              <a:ext cx="53455" cy="53492"/>
            </a:xfrm>
            <a:custGeom>
              <a:avLst/>
              <a:gdLst>
                <a:gd name="f0" fmla="val w"/>
                <a:gd name="f1" fmla="val h"/>
                <a:gd name="f2" fmla="val 0"/>
                <a:gd name="f3" fmla="val 1293"/>
                <a:gd name="f4" fmla="val 1214"/>
                <a:gd name="f5" fmla="val 442"/>
                <a:gd name="f6" fmla="val 1"/>
                <a:gd name="f7" fmla="val 340"/>
                <a:gd name="f8" fmla="val 237"/>
                <a:gd name="f9" fmla="val 40"/>
                <a:gd name="f10" fmla="val 158"/>
                <a:gd name="f11" fmla="val 119"/>
                <a:gd name="f12" fmla="val 276"/>
                <a:gd name="f13" fmla="val 560"/>
                <a:gd name="f14" fmla="val 686"/>
                <a:gd name="f15" fmla="val 536"/>
                <a:gd name="f16" fmla="val 1095"/>
                <a:gd name="f17" fmla="val 615"/>
                <a:gd name="f18" fmla="val 1174"/>
                <a:gd name="f19" fmla="val 725"/>
                <a:gd name="f20" fmla="val 1213"/>
                <a:gd name="f21" fmla="val 836"/>
                <a:gd name="f22" fmla="val 946"/>
                <a:gd name="f23" fmla="val 1056"/>
                <a:gd name="f24" fmla="val 1135"/>
                <a:gd name="f25" fmla="val 938"/>
                <a:gd name="f26" fmla="val 654"/>
                <a:gd name="f27" fmla="val 497"/>
                <a:gd name="f28" fmla="val 647"/>
                <a:gd name="f29" fmla="val 544"/>
                <a:gd name="f30" fmla="*/ f0 1 1293"/>
                <a:gd name="f31" fmla="*/ f1 1 1214"/>
                <a:gd name="f32" fmla="val f2"/>
                <a:gd name="f33" fmla="val f3"/>
                <a:gd name="f34" fmla="val f4"/>
                <a:gd name="f35" fmla="+- f34 0 f32"/>
                <a:gd name="f36" fmla="+- f33 0 f32"/>
                <a:gd name="f37" fmla="*/ f36 1 1293"/>
                <a:gd name="f38" fmla="*/ f35 1 1214"/>
                <a:gd name="f39" fmla="*/ f32 1 f37"/>
                <a:gd name="f40" fmla="*/ f33 1 f37"/>
                <a:gd name="f41" fmla="*/ f32 1 f38"/>
                <a:gd name="f42" fmla="*/ f34 1 f38"/>
                <a:gd name="f43" fmla="*/ f39 f30 1"/>
                <a:gd name="f44" fmla="*/ f40 f30 1"/>
                <a:gd name="f45" fmla="*/ f42 f31 1"/>
                <a:gd name="f46" fmla="*/ f41 f31 1"/>
              </a:gdLst>
              <a:ahLst/>
              <a:cxnLst>
                <a:cxn ang="3cd4">
                  <a:pos x="hc" y="t"/>
                </a:cxn>
                <a:cxn ang="0">
                  <a:pos x="r" y="vc"/>
                </a:cxn>
                <a:cxn ang="cd4">
                  <a:pos x="hc" y="b"/>
                </a:cxn>
                <a:cxn ang="cd2">
                  <a:pos x="l" y="vc"/>
                </a:cxn>
              </a:cxnLst>
              <a:rect l="f43" t="f46" r="f44" b="f45"/>
              <a:pathLst>
                <a:path w="1293" h="1214">
                  <a:moveTo>
                    <a:pt x="f5" y="f6"/>
                  </a:moveTo>
                  <a:cubicBezTo>
                    <a:pt x="f7" y="f6"/>
                    <a:pt x="f8" y="f9"/>
                    <a:pt x="f10" y="f11"/>
                  </a:cubicBezTo>
                  <a:cubicBezTo>
                    <a:pt x="f6" y="f12"/>
                    <a:pt x="f6" y="f13"/>
                    <a:pt x="f10" y="f14"/>
                  </a:cubicBezTo>
                  <a:lnTo>
                    <a:pt x="f15" y="f16"/>
                  </a:lnTo>
                  <a:cubicBezTo>
                    <a:pt x="f17" y="f18"/>
                    <a:pt x="f19" y="f20"/>
                    <a:pt x="f21" y="f20"/>
                  </a:cubicBezTo>
                  <a:cubicBezTo>
                    <a:pt x="f22" y="f20"/>
                    <a:pt x="f23" y="f18"/>
                    <a:pt x="f24" y="f16"/>
                  </a:cubicBezTo>
                  <a:cubicBezTo>
                    <a:pt x="f3" y="f25"/>
                    <a:pt x="f3" y="f26"/>
                    <a:pt x="f24" y="f27"/>
                  </a:cubicBezTo>
                  <a:lnTo>
                    <a:pt x="f19" y="f11"/>
                  </a:lnTo>
                  <a:cubicBezTo>
                    <a:pt x="f28" y="f9"/>
                    <a:pt x="f29" y="f6"/>
                    <a:pt x="f5" y="f6"/>
                  </a:cubicBezTo>
                  <a:close/>
                </a:path>
              </a:pathLst>
            </a:custGeom>
            <a:solidFill>
              <a:srgbClr val="3282BE"/>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232323"/>
                </a:solidFill>
                <a:uFillTx/>
                <a:latin typeface="Arial"/>
              </a:endParaRPr>
            </a:p>
          </p:txBody>
        </p:sp>
      </p:grpSp>
      <p:grpSp>
        <p:nvGrpSpPr>
          <p:cNvPr id="55" name="Google Shape;10172;p74">
            <a:extLst>
              <a:ext uri="{FF2B5EF4-FFF2-40B4-BE49-F238E27FC236}">
                <a16:creationId xmlns:a16="http://schemas.microsoft.com/office/drawing/2014/main" id="{D792CC6F-CB61-8DFE-6C90-9E1A805EC8B7}"/>
              </a:ext>
            </a:extLst>
          </p:cNvPr>
          <p:cNvGrpSpPr/>
          <p:nvPr/>
        </p:nvGrpSpPr>
        <p:grpSpPr>
          <a:xfrm>
            <a:off x="9424967" y="1631792"/>
            <a:ext cx="683990" cy="722284"/>
            <a:chOff x="9424967" y="1631792"/>
            <a:chExt cx="683990" cy="722284"/>
          </a:xfrm>
        </p:grpSpPr>
        <p:sp>
          <p:nvSpPr>
            <p:cNvPr id="56" name="Google Shape;10173;p74">
              <a:extLst>
                <a:ext uri="{FF2B5EF4-FFF2-40B4-BE49-F238E27FC236}">
                  <a16:creationId xmlns:a16="http://schemas.microsoft.com/office/drawing/2014/main" id="{99DD2743-DD39-9BC3-85DC-230D6669B01E}"/>
                </a:ext>
              </a:extLst>
            </p:cNvPr>
            <p:cNvSpPr/>
            <p:nvPr/>
          </p:nvSpPr>
          <p:spPr>
            <a:xfrm>
              <a:off x="9604821" y="1631792"/>
              <a:ext cx="504136" cy="523942"/>
            </a:xfrm>
            <a:custGeom>
              <a:avLst/>
              <a:gdLst>
                <a:gd name="f0" fmla="val w"/>
                <a:gd name="f1" fmla="val h"/>
                <a:gd name="f2" fmla="val 0"/>
                <a:gd name="f3" fmla="val 9452"/>
                <a:gd name="f4" fmla="val 9217"/>
                <a:gd name="f5" fmla="val 3387"/>
                <a:gd name="f6" fmla="val 836"/>
                <a:gd name="f7" fmla="val 3497"/>
                <a:gd name="f8" fmla="val 3607"/>
                <a:gd name="f9" fmla="val 875"/>
                <a:gd name="f10" fmla="val 3686"/>
                <a:gd name="f11" fmla="val 954"/>
                <a:gd name="f12" fmla="val 3844"/>
                <a:gd name="f13" fmla="val 1111"/>
                <a:gd name="f14" fmla="val 1395"/>
                <a:gd name="f15" fmla="val 1553"/>
                <a:gd name="f16" fmla="val 1638"/>
                <a:gd name="f17" fmla="val 3600"/>
                <a:gd name="f18" fmla="val 1560"/>
                <a:gd name="f19" fmla="val 3679"/>
                <a:gd name="f20" fmla="val 1449"/>
                <a:gd name="f21" fmla="val 3718"/>
                <a:gd name="f22" fmla="val 1339"/>
                <a:gd name="f23" fmla="val 1229"/>
                <a:gd name="f24" fmla="val 1118"/>
                <a:gd name="f25" fmla="val 1040"/>
                <a:gd name="f26" fmla="val 882"/>
                <a:gd name="f27" fmla="val 3443"/>
                <a:gd name="f28" fmla="val 3159"/>
                <a:gd name="f29" fmla="val 3002"/>
                <a:gd name="f30" fmla="val 3088"/>
                <a:gd name="f31" fmla="val 3166"/>
                <a:gd name="f32" fmla="val 3277"/>
                <a:gd name="f33" fmla="val 8081"/>
                <a:gd name="f34" fmla="val 5530"/>
                <a:gd name="f35" fmla="val 8191"/>
                <a:gd name="f36" fmla="val 8302"/>
                <a:gd name="f37" fmla="val 5569"/>
                <a:gd name="f38" fmla="val 8380"/>
                <a:gd name="f39" fmla="val 5648"/>
                <a:gd name="f40" fmla="val 8538"/>
                <a:gd name="f41" fmla="val 5806"/>
                <a:gd name="f42" fmla="val 6089"/>
                <a:gd name="f43" fmla="val 6247"/>
                <a:gd name="f44" fmla="val 6333"/>
                <a:gd name="f45" fmla="val 8295"/>
                <a:gd name="f46" fmla="val 6254"/>
                <a:gd name="f47" fmla="val 8358"/>
                <a:gd name="f48" fmla="val 6143"/>
                <a:gd name="f49" fmla="val 8389"/>
                <a:gd name="f50" fmla="val 6033"/>
                <a:gd name="f51" fmla="val 5923"/>
                <a:gd name="f52" fmla="val 5813"/>
                <a:gd name="f53" fmla="val 5734"/>
                <a:gd name="f54" fmla="val 5576"/>
                <a:gd name="f55" fmla="val 8137"/>
                <a:gd name="f56" fmla="val 7853"/>
                <a:gd name="f57" fmla="val 7696"/>
                <a:gd name="f58" fmla="val 7782"/>
                <a:gd name="f59" fmla="val 7861"/>
                <a:gd name="f60" fmla="val 7971"/>
                <a:gd name="f61" fmla="val 3414"/>
                <a:gd name="f62" fmla="val 1"/>
                <a:gd name="f63" fmla="val 3095"/>
                <a:gd name="f64" fmla="val 2772"/>
                <a:gd name="f65" fmla="val 119"/>
                <a:gd name="f66" fmla="val 2520"/>
                <a:gd name="f67" fmla="val 355"/>
                <a:gd name="f68" fmla="val 473"/>
                <a:gd name="f69" fmla="val 2403"/>
                <a:gd name="f70" fmla="val 2876"/>
                <a:gd name="f71" fmla="val 3663"/>
                <a:gd name="f72" fmla="val 4199"/>
                <a:gd name="f73" fmla="val 700"/>
                <a:gd name="f74" fmla="val 4406"/>
                <a:gd name="f75" fmla="val 1008"/>
                <a:gd name="f76" fmla="val 4544"/>
                <a:gd name="f77" fmla="val 1345"/>
                <a:gd name="f78" fmla="val 1522"/>
                <a:gd name="f79" fmla="val 1706"/>
                <a:gd name="f80" fmla="val 4506"/>
                <a:gd name="f81" fmla="val 1890"/>
                <a:gd name="f82" fmla="val 4419"/>
                <a:gd name="f83" fmla="val 4915"/>
                <a:gd name="f84" fmla="val 7444"/>
                <a:gd name="f85" fmla="val 4663"/>
                <a:gd name="f86" fmla="val 7980"/>
                <a:gd name="f87" fmla="val 4789"/>
                <a:gd name="f88" fmla="val 8515"/>
                <a:gd name="f89" fmla="val 5135"/>
                <a:gd name="f90" fmla="val 8862"/>
                <a:gd name="f91" fmla="val 5372"/>
                <a:gd name="f92" fmla="val 9098"/>
                <a:gd name="f93" fmla="val 5687"/>
                <a:gd name="f94" fmla="val 9216"/>
                <a:gd name="f95" fmla="val 6010"/>
                <a:gd name="f96" fmla="val 6663"/>
                <a:gd name="f97" fmla="val 6931"/>
                <a:gd name="f98" fmla="val 8979"/>
                <a:gd name="f99" fmla="val 6814"/>
                <a:gd name="f100" fmla="val 6341"/>
                <a:gd name="f101" fmla="val 5554"/>
                <a:gd name="f102" fmla="val 5050"/>
                <a:gd name="f103" fmla="val 8757"/>
                <a:gd name="f104" fmla="val 4828"/>
                <a:gd name="f105" fmla="val 8445"/>
                <a:gd name="f106" fmla="val 4696"/>
                <a:gd name="f107" fmla="val 8117"/>
                <a:gd name="f108" fmla="val 7933"/>
                <a:gd name="f109" fmla="val 7743"/>
                <a:gd name="f110" fmla="val 4738"/>
                <a:gd name="f111" fmla="val 7561"/>
                <a:gd name="f112" fmla="val 4829"/>
                <a:gd name="f113" fmla="val 4505"/>
                <a:gd name="f114" fmla="val 1773"/>
                <a:gd name="f115" fmla="val 4757"/>
                <a:gd name="f116" fmla="val 1269"/>
                <a:gd name="f117" fmla="val 4631"/>
                <a:gd name="f118" fmla="val 733"/>
                <a:gd name="f119" fmla="val 4285"/>
                <a:gd name="f120" fmla="val 4048"/>
                <a:gd name="f121" fmla="val 3733"/>
                <a:gd name="f122" fmla="*/ f0 1 9452"/>
                <a:gd name="f123" fmla="*/ f1 1 9217"/>
                <a:gd name="f124" fmla="val f2"/>
                <a:gd name="f125" fmla="val f3"/>
                <a:gd name="f126" fmla="val f4"/>
                <a:gd name="f127" fmla="+- f126 0 f124"/>
                <a:gd name="f128" fmla="+- f125 0 f124"/>
                <a:gd name="f129" fmla="*/ f128 1 9452"/>
                <a:gd name="f130" fmla="*/ f127 1 9217"/>
                <a:gd name="f131" fmla="*/ f124 1 f129"/>
                <a:gd name="f132" fmla="*/ f125 1 f129"/>
                <a:gd name="f133" fmla="*/ f124 1 f130"/>
                <a:gd name="f134" fmla="*/ f126 1 f130"/>
                <a:gd name="f135" fmla="*/ f131 f122 1"/>
                <a:gd name="f136" fmla="*/ f132 f122 1"/>
                <a:gd name="f137" fmla="*/ f134 f123 1"/>
                <a:gd name="f138" fmla="*/ f133 f123 1"/>
              </a:gdLst>
              <a:ahLst/>
              <a:cxnLst>
                <a:cxn ang="3cd4">
                  <a:pos x="hc" y="t"/>
                </a:cxn>
                <a:cxn ang="0">
                  <a:pos x="r" y="vc"/>
                </a:cxn>
                <a:cxn ang="cd4">
                  <a:pos x="hc" y="b"/>
                </a:cxn>
                <a:cxn ang="cd2">
                  <a:pos x="l" y="vc"/>
                </a:cxn>
              </a:cxnLst>
              <a:rect l="f135" t="f138" r="f136" b="f137"/>
              <a:pathLst>
                <a:path w="9452" h="9217">
                  <a:moveTo>
                    <a:pt x="f5" y="f6"/>
                  </a:moveTo>
                  <a:cubicBezTo>
                    <a:pt x="f7" y="f6"/>
                    <a:pt x="f8" y="f9"/>
                    <a:pt x="f10" y="f11"/>
                  </a:cubicBezTo>
                  <a:cubicBezTo>
                    <a:pt x="f12" y="f13"/>
                    <a:pt x="f12" y="f14"/>
                    <a:pt x="f10" y="f15"/>
                  </a:cubicBezTo>
                  <a:lnTo>
                    <a:pt x="f16" y="f17"/>
                  </a:lnTo>
                  <a:cubicBezTo>
                    <a:pt x="f18" y="f19"/>
                    <a:pt x="f20" y="f21"/>
                    <a:pt x="f22" y="f21"/>
                  </a:cubicBezTo>
                  <a:cubicBezTo>
                    <a:pt x="f23" y="f21"/>
                    <a:pt x="f24" y="f19"/>
                    <a:pt x="f25" y="f17"/>
                  </a:cubicBezTo>
                  <a:cubicBezTo>
                    <a:pt x="f26" y="f27"/>
                    <a:pt x="f26" y="f28"/>
                    <a:pt x="f25" y="f29"/>
                  </a:cubicBezTo>
                  <a:lnTo>
                    <a:pt x="f30" y="f11"/>
                  </a:lnTo>
                  <a:cubicBezTo>
                    <a:pt x="f31" y="f9"/>
                    <a:pt x="f32" y="f6"/>
                    <a:pt x="f5" y="f6"/>
                  </a:cubicBezTo>
                  <a:close/>
                  <a:moveTo>
                    <a:pt x="f33" y="f34"/>
                  </a:moveTo>
                  <a:cubicBezTo>
                    <a:pt x="f35" y="f34"/>
                    <a:pt x="f36" y="f37"/>
                    <a:pt x="f38" y="f39"/>
                  </a:cubicBezTo>
                  <a:cubicBezTo>
                    <a:pt x="f40" y="f41"/>
                    <a:pt x="f40" y="f42"/>
                    <a:pt x="f38" y="f43"/>
                  </a:cubicBezTo>
                  <a:lnTo>
                    <a:pt x="f44" y="f45"/>
                  </a:lnTo>
                  <a:cubicBezTo>
                    <a:pt x="f46" y="f47"/>
                    <a:pt x="f48" y="f49"/>
                    <a:pt x="f50" y="f49"/>
                  </a:cubicBezTo>
                  <a:cubicBezTo>
                    <a:pt x="f51" y="f49"/>
                    <a:pt x="f52" y="f47"/>
                    <a:pt x="f53" y="f45"/>
                  </a:cubicBezTo>
                  <a:cubicBezTo>
                    <a:pt x="f54" y="f55"/>
                    <a:pt x="f54" y="f56"/>
                    <a:pt x="f53" y="f57"/>
                  </a:cubicBezTo>
                  <a:lnTo>
                    <a:pt x="f58" y="f39"/>
                  </a:lnTo>
                  <a:cubicBezTo>
                    <a:pt x="f59" y="f37"/>
                    <a:pt x="f60" y="f34"/>
                    <a:pt x="f33" y="f34"/>
                  </a:cubicBezTo>
                  <a:close/>
                  <a:moveTo>
                    <a:pt x="f61" y="f62"/>
                  </a:moveTo>
                  <a:cubicBezTo>
                    <a:pt x="f63" y="f62"/>
                    <a:pt x="f64" y="f65"/>
                    <a:pt x="f66" y="f67"/>
                  </a:cubicBezTo>
                  <a:lnTo>
                    <a:pt x="f68" y="f69"/>
                  </a:lnTo>
                  <a:cubicBezTo>
                    <a:pt x="f2" y="f70"/>
                    <a:pt x="f2" y="f71"/>
                    <a:pt x="f68" y="f72"/>
                  </a:cubicBezTo>
                  <a:cubicBezTo>
                    <a:pt x="f73" y="f74"/>
                    <a:pt x="f75" y="f76"/>
                    <a:pt x="f77" y="f76"/>
                  </a:cubicBezTo>
                  <a:cubicBezTo>
                    <a:pt x="f78" y="f76"/>
                    <a:pt x="f79" y="f80"/>
                    <a:pt x="f81" y="f82"/>
                  </a:cubicBezTo>
                  <a:lnTo>
                    <a:pt x="f83" y="f84"/>
                  </a:lnTo>
                  <a:cubicBezTo>
                    <a:pt x="f85" y="f86"/>
                    <a:pt x="f87" y="f88"/>
                    <a:pt x="f89" y="f90"/>
                  </a:cubicBezTo>
                  <a:cubicBezTo>
                    <a:pt x="f91" y="f92"/>
                    <a:pt x="f93" y="f94"/>
                    <a:pt x="f95" y="f94"/>
                  </a:cubicBezTo>
                  <a:cubicBezTo>
                    <a:pt x="f44" y="f94"/>
                    <a:pt x="f96" y="f92"/>
                    <a:pt x="f97" y="f90"/>
                  </a:cubicBezTo>
                  <a:lnTo>
                    <a:pt x="f98" y="f99"/>
                  </a:lnTo>
                  <a:cubicBezTo>
                    <a:pt x="f3" y="f100"/>
                    <a:pt x="f3" y="f101"/>
                    <a:pt x="f98" y="f102"/>
                  </a:cubicBezTo>
                  <a:cubicBezTo>
                    <a:pt x="f103" y="f104"/>
                    <a:pt x="f105" y="f106"/>
                    <a:pt x="f107" y="f106"/>
                  </a:cubicBezTo>
                  <a:cubicBezTo>
                    <a:pt x="f108" y="f106"/>
                    <a:pt x="f109" y="f110"/>
                    <a:pt x="f111" y="f112"/>
                  </a:cubicBezTo>
                  <a:lnTo>
                    <a:pt x="f113" y="f114"/>
                  </a:lnTo>
                  <a:cubicBezTo>
                    <a:pt x="f115" y="f116"/>
                    <a:pt x="f117" y="f118"/>
                    <a:pt x="f119" y="f67"/>
                  </a:cubicBezTo>
                  <a:cubicBezTo>
                    <a:pt x="f120" y="f65"/>
                    <a:pt x="f121" y="f62"/>
                    <a:pt x="f61" y="f62"/>
                  </a:cubicBezTo>
                  <a:close/>
                </a:path>
              </a:pathLst>
            </a:custGeom>
            <a:solidFill>
              <a:srgbClr val="3282BE"/>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232323"/>
                </a:solidFill>
                <a:uFillTx/>
                <a:latin typeface="Arial"/>
              </a:endParaRPr>
            </a:p>
          </p:txBody>
        </p:sp>
        <p:sp>
          <p:nvSpPr>
            <p:cNvPr id="57" name="Google Shape;10174;p74">
              <a:extLst>
                <a:ext uri="{FF2B5EF4-FFF2-40B4-BE49-F238E27FC236}">
                  <a16:creationId xmlns:a16="http://schemas.microsoft.com/office/drawing/2014/main" id="{305C7B10-FC0A-B1E9-33BB-8518397D1EDB}"/>
                </a:ext>
              </a:extLst>
            </p:cNvPr>
            <p:cNvSpPr/>
            <p:nvPr/>
          </p:nvSpPr>
          <p:spPr>
            <a:xfrm>
              <a:off x="9424967" y="1951036"/>
              <a:ext cx="378159" cy="403030"/>
            </a:xfrm>
            <a:custGeom>
              <a:avLst/>
              <a:gdLst>
                <a:gd name="f0" fmla="val w"/>
                <a:gd name="f1" fmla="val h"/>
                <a:gd name="f2" fmla="val 0"/>
                <a:gd name="f3" fmla="val 7090"/>
                <a:gd name="f4" fmla="val 5325"/>
                <a:gd name="f5" fmla="val 1"/>
                <a:gd name="f6" fmla="val 4160"/>
                <a:gd name="f7" fmla="val 1166"/>
                <a:gd name="f8" fmla="val 4081"/>
                <a:gd name="f9" fmla="val 1088"/>
                <a:gd name="f10" fmla="val 3971"/>
                <a:gd name="f11" fmla="val 1048"/>
                <a:gd name="f12" fmla="val 3860"/>
                <a:gd name="f13" fmla="val 3750"/>
                <a:gd name="f14" fmla="val 3640"/>
                <a:gd name="f15" fmla="val 3561"/>
                <a:gd name="f16" fmla="val 474"/>
                <a:gd name="f17" fmla="val 4254"/>
                <a:gd name="f18" fmla="val 159"/>
                <a:gd name="f19" fmla="val 4569"/>
                <a:gd name="f20" fmla="val 4947"/>
                <a:gd name="f21" fmla="val 5419"/>
                <a:gd name="f22" fmla="val 5861"/>
                <a:gd name="f23" fmla="val 6302"/>
                <a:gd name="f24" fmla="val 6617"/>
                <a:gd name="f25" fmla="val 789"/>
                <a:gd name="f26" fmla="val 6932"/>
                <a:gd name="f27" fmla="val 1214"/>
                <a:gd name="f28" fmla="val 7089"/>
                <a:gd name="f29" fmla="val 1639"/>
                <a:gd name="f30" fmla="val 2065"/>
                <a:gd name="f31" fmla="val 2490"/>
                <a:gd name="f32" fmla="val 2805"/>
                <a:gd name="f33" fmla="val 5892"/>
                <a:gd name="f34" fmla="val 3529"/>
                <a:gd name="f35" fmla="val 6081"/>
                <a:gd name="f36" fmla="val 3372"/>
                <a:gd name="f37" fmla="val 3088"/>
                <a:gd name="f38" fmla="val 5924"/>
                <a:gd name="f39" fmla="val 2931"/>
                <a:gd name="f40" fmla="val 1765"/>
                <a:gd name="f41" fmla="*/ f0 1 7090"/>
                <a:gd name="f42" fmla="*/ f1 1 7090"/>
                <a:gd name="f43" fmla="val f2"/>
                <a:gd name="f44" fmla="val f3"/>
                <a:gd name="f45" fmla="+- f44 0 f43"/>
                <a:gd name="f46" fmla="*/ f45 1 7090"/>
                <a:gd name="f47" fmla="*/ f43 1 f46"/>
                <a:gd name="f48" fmla="*/ f44 1 f46"/>
                <a:gd name="f49" fmla="*/ f47 f41 1"/>
                <a:gd name="f50" fmla="*/ f48 f41 1"/>
                <a:gd name="f51" fmla="*/ f48 f42 1"/>
                <a:gd name="f52" fmla="*/ f47 f42 1"/>
              </a:gdLst>
              <a:ahLst/>
              <a:cxnLst>
                <a:cxn ang="3cd4">
                  <a:pos x="hc" y="t"/>
                </a:cxn>
                <a:cxn ang="0">
                  <a:pos x="r" y="vc"/>
                </a:cxn>
                <a:cxn ang="cd4">
                  <a:pos x="hc" y="b"/>
                </a:cxn>
                <a:cxn ang="cd2">
                  <a:pos x="l" y="vc"/>
                </a:cxn>
              </a:cxnLst>
              <a:rect l="f49" t="f52" r="f50" b="f51"/>
              <a:pathLst>
                <a:path w="7090" h="7090">
                  <a:moveTo>
                    <a:pt x="f4" y="f5"/>
                  </a:moveTo>
                  <a:lnTo>
                    <a:pt x="f6" y="f7"/>
                  </a:lnTo>
                  <a:cubicBezTo>
                    <a:pt x="f8" y="f9"/>
                    <a:pt x="f10" y="f11"/>
                    <a:pt x="f12" y="f11"/>
                  </a:cubicBezTo>
                  <a:cubicBezTo>
                    <a:pt x="f13" y="f11"/>
                    <a:pt x="f14" y="f9"/>
                    <a:pt x="f15" y="f7"/>
                  </a:cubicBezTo>
                  <a:lnTo>
                    <a:pt x="f16" y="f17"/>
                  </a:lnTo>
                  <a:cubicBezTo>
                    <a:pt x="f18" y="f19"/>
                    <a:pt x="f5" y="f20"/>
                    <a:pt x="f5" y="f21"/>
                  </a:cubicBezTo>
                  <a:cubicBezTo>
                    <a:pt x="f5" y="f22"/>
                    <a:pt x="f18" y="f23"/>
                    <a:pt x="f16" y="f24"/>
                  </a:cubicBezTo>
                  <a:cubicBezTo>
                    <a:pt x="f25" y="f26"/>
                    <a:pt x="f27" y="f28"/>
                    <a:pt x="f29" y="f28"/>
                  </a:cubicBezTo>
                  <a:cubicBezTo>
                    <a:pt x="f30" y="f28"/>
                    <a:pt x="f31" y="f26"/>
                    <a:pt x="f32" y="f24"/>
                  </a:cubicBezTo>
                  <a:lnTo>
                    <a:pt x="f33" y="f34"/>
                  </a:lnTo>
                  <a:cubicBezTo>
                    <a:pt x="f35" y="f36"/>
                    <a:pt x="f35" y="f37"/>
                    <a:pt x="f38" y="f39"/>
                  </a:cubicBezTo>
                  <a:lnTo>
                    <a:pt x="f3" y="f40"/>
                  </a:lnTo>
                  <a:lnTo>
                    <a:pt x="f4" y="f5"/>
                  </a:lnTo>
                  <a:close/>
                </a:path>
              </a:pathLst>
            </a:custGeom>
            <a:solidFill>
              <a:srgbClr val="3282BE"/>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232323"/>
                </a:solidFill>
                <a:uFillTx/>
                <a:latin typeface="Arial"/>
              </a:endParaRPr>
            </a:p>
          </p:txBody>
        </p:sp>
        <p:sp>
          <p:nvSpPr>
            <p:cNvPr id="58" name="Google Shape;10175;p74">
              <a:extLst>
                <a:ext uri="{FF2B5EF4-FFF2-40B4-BE49-F238E27FC236}">
                  <a16:creationId xmlns:a16="http://schemas.microsoft.com/office/drawing/2014/main" id="{7C607AAC-18BB-7F03-42DF-0F696370F7D8}"/>
                </a:ext>
              </a:extLst>
            </p:cNvPr>
            <p:cNvSpPr/>
            <p:nvPr/>
          </p:nvSpPr>
          <p:spPr>
            <a:xfrm>
              <a:off x="9705624" y="2212527"/>
              <a:ext cx="396611" cy="141549"/>
            </a:xfrm>
            <a:custGeom>
              <a:avLst/>
              <a:gdLst>
                <a:gd name="f0" fmla="val w"/>
                <a:gd name="f1" fmla="val h"/>
                <a:gd name="f2" fmla="val 0"/>
                <a:gd name="f3" fmla="val 7436"/>
                <a:gd name="f4" fmla="val 2490"/>
                <a:gd name="f5" fmla="val 2048"/>
                <a:gd name="f6" fmla="val 1355"/>
                <a:gd name="f7" fmla="val 819"/>
                <a:gd name="f8" fmla="val 536"/>
                <a:gd name="f9" fmla="val 1229"/>
                <a:gd name="f10" fmla="val 1639"/>
                <a:gd name="f11" fmla="val 410"/>
                <a:gd name="f12" fmla="val 189"/>
                <a:gd name="f13" fmla="val 1859"/>
                <a:gd name="f14" fmla="val 2269"/>
                <a:gd name="f15" fmla="val 2489"/>
                <a:gd name="f16" fmla="val 7026"/>
                <a:gd name="f17" fmla="val 7278"/>
                <a:gd name="f18" fmla="val 7435"/>
                <a:gd name="f19" fmla="val 7246"/>
                <a:gd name="f20" fmla="val 6994"/>
                <a:gd name="f21" fmla="val 6616"/>
                <a:gd name="f22" fmla="val 6049"/>
                <a:gd name="f23" fmla="val 5356"/>
                <a:gd name="f24" fmla="*/ f0 1 7436"/>
                <a:gd name="f25" fmla="*/ f1 1 2490"/>
                <a:gd name="f26" fmla="val f2"/>
                <a:gd name="f27" fmla="val f3"/>
                <a:gd name="f28" fmla="val f4"/>
                <a:gd name="f29" fmla="+- f28 0 f26"/>
                <a:gd name="f30" fmla="+- f27 0 f26"/>
                <a:gd name="f31" fmla="*/ f30 1 7436"/>
                <a:gd name="f32" fmla="*/ f29 1 2490"/>
                <a:gd name="f33" fmla="*/ f26 1 f31"/>
                <a:gd name="f34" fmla="*/ f27 1 f31"/>
                <a:gd name="f35" fmla="*/ f26 1 f32"/>
                <a:gd name="f36" fmla="*/ f28 1 f32"/>
                <a:gd name="f37" fmla="*/ f33 f24 1"/>
                <a:gd name="f38" fmla="*/ f34 f24 1"/>
                <a:gd name="f39" fmla="*/ f36 f25 1"/>
                <a:gd name="f40" fmla="*/ f35 f25 1"/>
              </a:gdLst>
              <a:ahLst/>
              <a:cxnLst>
                <a:cxn ang="3cd4">
                  <a:pos x="hc" y="t"/>
                </a:cxn>
                <a:cxn ang="0">
                  <a:pos x="r" y="vc"/>
                </a:cxn>
                <a:cxn ang="cd4">
                  <a:pos x="hc" y="b"/>
                </a:cxn>
                <a:cxn ang="cd2">
                  <a:pos x="l" y="vc"/>
                </a:cxn>
              </a:cxnLst>
              <a:rect l="f37" t="f40" r="f38" b="f39"/>
              <a:pathLst>
                <a:path w="7436" h="2490">
                  <a:moveTo>
                    <a:pt x="f5" y="f2"/>
                  </a:moveTo>
                  <a:cubicBezTo>
                    <a:pt x="f6" y="f2"/>
                    <a:pt x="f7" y="f8"/>
                    <a:pt x="f7" y="f9"/>
                  </a:cubicBezTo>
                  <a:lnTo>
                    <a:pt x="f7" y="f10"/>
                  </a:lnTo>
                  <a:lnTo>
                    <a:pt x="f11" y="f10"/>
                  </a:lnTo>
                  <a:cubicBezTo>
                    <a:pt x="f12" y="f10"/>
                    <a:pt x="f2" y="f13"/>
                    <a:pt x="f2" y="f5"/>
                  </a:cubicBezTo>
                  <a:cubicBezTo>
                    <a:pt x="f2" y="f14"/>
                    <a:pt x="f12" y="f15"/>
                    <a:pt x="f11" y="f15"/>
                  </a:cubicBezTo>
                  <a:lnTo>
                    <a:pt x="f16" y="f15"/>
                  </a:lnTo>
                  <a:cubicBezTo>
                    <a:pt x="f17" y="f15"/>
                    <a:pt x="f18" y="f14"/>
                    <a:pt x="f18" y="f5"/>
                  </a:cubicBezTo>
                  <a:cubicBezTo>
                    <a:pt x="f18" y="f13"/>
                    <a:pt x="f19" y="f10"/>
                    <a:pt x="f20" y="f10"/>
                  </a:cubicBezTo>
                  <a:lnTo>
                    <a:pt x="f21" y="f10"/>
                  </a:lnTo>
                  <a:lnTo>
                    <a:pt x="f21" y="f9"/>
                  </a:lnTo>
                  <a:cubicBezTo>
                    <a:pt x="f21" y="f8"/>
                    <a:pt x="f22" y="f2"/>
                    <a:pt x="f23" y="f2"/>
                  </a:cubicBezTo>
                  <a:close/>
                </a:path>
              </a:pathLst>
            </a:custGeom>
            <a:solidFill>
              <a:srgbClr val="3282BE"/>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232323"/>
                </a:solidFill>
                <a:uFillTx/>
                <a:latin typeface="Arial"/>
              </a:endParaRPr>
            </a:p>
          </p:txBody>
        </p:sp>
      </p:grpSp>
      <p:grpSp>
        <p:nvGrpSpPr>
          <p:cNvPr id="59" name="Google Shape;10184;p74">
            <a:extLst>
              <a:ext uri="{FF2B5EF4-FFF2-40B4-BE49-F238E27FC236}">
                <a16:creationId xmlns:a16="http://schemas.microsoft.com/office/drawing/2014/main" id="{78EA74EE-8DCD-CE0E-FA31-8E81C1268CCB}"/>
              </a:ext>
            </a:extLst>
          </p:cNvPr>
          <p:cNvGrpSpPr/>
          <p:nvPr/>
        </p:nvGrpSpPr>
        <p:grpSpPr>
          <a:xfrm>
            <a:off x="4275844" y="3638745"/>
            <a:ext cx="523676" cy="559530"/>
            <a:chOff x="4275844" y="3638745"/>
            <a:chExt cx="523676" cy="559530"/>
          </a:xfrm>
        </p:grpSpPr>
        <p:sp>
          <p:nvSpPr>
            <p:cNvPr id="60" name="Google Shape;10185;p74">
              <a:extLst>
                <a:ext uri="{FF2B5EF4-FFF2-40B4-BE49-F238E27FC236}">
                  <a16:creationId xmlns:a16="http://schemas.microsoft.com/office/drawing/2014/main" id="{B1977C3B-9324-A627-F7BF-67C876FC2551}"/>
                </a:ext>
              </a:extLst>
            </p:cNvPr>
            <p:cNvSpPr/>
            <p:nvPr/>
          </p:nvSpPr>
          <p:spPr>
            <a:xfrm>
              <a:off x="4275844" y="3638745"/>
              <a:ext cx="523676" cy="559530"/>
            </a:xfrm>
            <a:custGeom>
              <a:avLst/>
              <a:gdLst>
                <a:gd name="f0" fmla="val w"/>
                <a:gd name="f1" fmla="val h"/>
                <a:gd name="f2" fmla="val 0"/>
                <a:gd name="f3" fmla="val 12666"/>
                <a:gd name="f4" fmla="val 12698"/>
                <a:gd name="f5" fmla="val 379"/>
                <a:gd name="f6" fmla="val 1"/>
                <a:gd name="f7" fmla="val 158"/>
                <a:gd name="f8" fmla="val 190"/>
                <a:gd name="f9" fmla="val 410"/>
                <a:gd name="f10" fmla="val 12256"/>
                <a:gd name="f11" fmla="val 12508"/>
                <a:gd name="f12" fmla="val 12697"/>
                <a:gd name="f13" fmla="val 12477"/>
                <a:gd name="f14" fmla="val 12634"/>
                <a:gd name="f15" fmla="val 12067"/>
                <a:gd name="f16" fmla="val 11878"/>
                <a:gd name="f17" fmla="val 820"/>
                <a:gd name="f18" fmla="val 631"/>
                <a:gd name="f19" fmla="*/ f0 1 12666"/>
                <a:gd name="f20" fmla="*/ f1 1 12698"/>
                <a:gd name="f21" fmla="val f2"/>
                <a:gd name="f22" fmla="val f3"/>
                <a:gd name="f23" fmla="val f4"/>
                <a:gd name="f24" fmla="+- f23 0 f21"/>
                <a:gd name="f25" fmla="+- f22 0 f21"/>
                <a:gd name="f26" fmla="*/ f25 1 12666"/>
                <a:gd name="f27" fmla="*/ f24 1 12698"/>
                <a:gd name="f28" fmla="*/ f21 1 f26"/>
                <a:gd name="f29" fmla="*/ f22 1 f26"/>
                <a:gd name="f30" fmla="*/ f21 1 f27"/>
                <a:gd name="f31" fmla="*/ f23 1 f27"/>
                <a:gd name="f32" fmla="*/ f28 f19 1"/>
                <a:gd name="f33" fmla="*/ f29 f19 1"/>
                <a:gd name="f34" fmla="*/ f31 f20 1"/>
                <a:gd name="f35" fmla="*/ f30 f20 1"/>
              </a:gdLst>
              <a:ahLst/>
              <a:cxnLst>
                <a:cxn ang="3cd4">
                  <a:pos x="hc" y="t"/>
                </a:cxn>
                <a:cxn ang="0">
                  <a:pos x="r" y="vc"/>
                </a:cxn>
                <a:cxn ang="cd4">
                  <a:pos x="hc" y="b"/>
                </a:cxn>
                <a:cxn ang="cd2">
                  <a:pos x="l" y="vc"/>
                </a:cxn>
              </a:cxnLst>
              <a:rect l="f32" t="f35" r="f33" b="f34"/>
              <a:pathLst>
                <a:path w="12666" h="12698">
                  <a:moveTo>
                    <a:pt x="f5" y="f6"/>
                  </a:moveTo>
                  <a:cubicBezTo>
                    <a:pt x="f7" y="f6"/>
                    <a:pt x="f6" y="f8"/>
                    <a:pt x="f6" y="f9"/>
                  </a:cubicBezTo>
                  <a:lnTo>
                    <a:pt x="f6" y="f10"/>
                  </a:lnTo>
                  <a:cubicBezTo>
                    <a:pt x="f6" y="f11"/>
                    <a:pt x="f8" y="f12"/>
                    <a:pt x="f5" y="f12"/>
                  </a:cubicBezTo>
                  <a:lnTo>
                    <a:pt x="f10" y="f12"/>
                  </a:lnTo>
                  <a:cubicBezTo>
                    <a:pt x="f13" y="f12"/>
                    <a:pt x="f3" y="f11"/>
                    <a:pt x="f3" y="f10"/>
                  </a:cubicBezTo>
                  <a:cubicBezTo>
                    <a:pt x="f14" y="f15"/>
                    <a:pt x="f13" y="f16"/>
                    <a:pt x="f10" y="f16"/>
                  </a:cubicBezTo>
                  <a:lnTo>
                    <a:pt x="f17" y="f16"/>
                  </a:lnTo>
                  <a:lnTo>
                    <a:pt x="f17" y="f9"/>
                  </a:lnTo>
                  <a:cubicBezTo>
                    <a:pt x="f17" y="f7"/>
                    <a:pt x="f18" y="f6"/>
                    <a:pt x="f5" y="f6"/>
                  </a:cubicBezTo>
                  <a:close/>
                </a:path>
              </a:pathLst>
            </a:custGeom>
            <a:solidFill>
              <a:srgbClr val="3282BE"/>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232323"/>
                </a:solidFill>
                <a:uFillTx/>
                <a:latin typeface="Arial"/>
              </a:endParaRPr>
            </a:p>
          </p:txBody>
        </p:sp>
        <p:sp>
          <p:nvSpPr>
            <p:cNvPr id="61" name="Google Shape;10186;p74">
              <a:extLst>
                <a:ext uri="{FF2B5EF4-FFF2-40B4-BE49-F238E27FC236}">
                  <a16:creationId xmlns:a16="http://schemas.microsoft.com/office/drawing/2014/main" id="{259EB22F-599F-D22A-D8B1-8825D6283FC2}"/>
                </a:ext>
              </a:extLst>
            </p:cNvPr>
            <p:cNvSpPr/>
            <p:nvPr/>
          </p:nvSpPr>
          <p:spPr>
            <a:xfrm>
              <a:off x="4348813" y="3797027"/>
              <a:ext cx="450698" cy="263813"/>
            </a:xfrm>
            <a:custGeom>
              <a:avLst/>
              <a:gdLst>
                <a:gd name="f0" fmla="val w"/>
                <a:gd name="f1" fmla="val h"/>
                <a:gd name="f2" fmla="val 0"/>
                <a:gd name="f3" fmla="val 10901"/>
                <a:gd name="f4" fmla="val 5987"/>
                <a:gd name="f5" fmla="val 9641"/>
                <a:gd name="f6" fmla="val 8979"/>
                <a:gd name="f7" fmla="val 8444"/>
                <a:gd name="f8" fmla="val 536"/>
                <a:gd name="f9" fmla="val 1229"/>
                <a:gd name="f10" fmla="val 1418"/>
                <a:gd name="f11" fmla="val 8475"/>
                <a:gd name="f12" fmla="val 1575"/>
                <a:gd name="f13" fmla="val 8538"/>
                <a:gd name="f14" fmla="val 1733"/>
                <a:gd name="f15" fmla="val 6900"/>
                <a:gd name="f16" fmla="val 3403"/>
                <a:gd name="f17" fmla="val 6742"/>
                <a:gd name="f18" fmla="val 3308"/>
                <a:gd name="f19" fmla="val 6553"/>
                <a:gd name="f20" fmla="val 3277"/>
                <a:gd name="f21" fmla="val 6396"/>
                <a:gd name="f22" fmla="val 6238"/>
                <a:gd name="f23" fmla="val 6018"/>
                <a:gd name="f24" fmla="val 5860"/>
                <a:gd name="f25" fmla="val 5041"/>
                <a:gd name="f26" fmla="val 2552"/>
                <a:gd name="f27" fmla="val 5136"/>
                <a:gd name="f28" fmla="val 2395"/>
                <a:gd name="f29" fmla="val 5167"/>
                <a:gd name="f30" fmla="val 2206"/>
                <a:gd name="f31" fmla="val 2048"/>
                <a:gd name="f32" fmla="val 1386"/>
                <a:gd name="f33" fmla="val 4600"/>
                <a:gd name="f34" fmla="val 819"/>
                <a:gd name="f35" fmla="val 3938"/>
                <a:gd name="f36" fmla="val 2710"/>
                <a:gd name="f37" fmla="val 2237"/>
                <a:gd name="f38" fmla="val 2773"/>
                <a:gd name="f39" fmla="val 2836"/>
                <a:gd name="f40" fmla="val 3655"/>
                <a:gd name="f41" fmla="val 3592"/>
                <a:gd name="f42" fmla="val 3560"/>
                <a:gd name="f43" fmla="val 567"/>
                <a:gd name="f44" fmla="val 4096"/>
                <a:gd name="f45" fmla="val 4757"/>
                <a:gd name="f46" fmla="val 5451"/>
                <a:gd name="f47" fmla="val 5986"/>
                <a:gd name="f48" fmla="val 1891"/>
                <a:gd name="f49" fmla="val 2458"/>
                <a:gd name="f50" fmla="val 4568"/>
                <a:gd name="f51" fmla="val 4411"/>
                <a:gd name="f52" fmla="val 2332"/>
                <a:gd name="f53" fmla="val 4253"/>
                <a:gd name="f54" fmla="val 3434"/>
                <a:gd name="f55" fmla="val 3151"/>
                <a:gd name="f56" fmla="val 3214"/>
                <a:gd name="f57" fmla="val 3781"/>
                <a:gd name="f58" fmla="val 4285"/>
                <a:gd name="f59" fmla="val 4442"/>
                <a:gd name="f60" fmla="val 5293"/>
                <a:gd name="f61" fmla="val 3970"/>
                <a:gd name="f62" fmla="val 5199"/>
                <a:gd name="f63" fmla="val 4127"/>
                <a:gd name="f64" fmla="val 4348"/>
                <a:gd name="f65" fmla="val 4505"/>
                <a:gd name="f66" fmla="val 5703"/>
                <a:gd name="f67" fmla="val 7057"/>
                <a:gd name="f68" fmla="val 7593"/>
                <a:gd name="f69" fmla="val 7561"/>
                <a:gd name="f70" fmla="val 7498"/>
                <a:gd name="f71" fmla="val 9137"/>
                <a:gd name="f72" fmla="val 9294"/>
                <a:gd name="f73" fmla="val 9483"/>
                <a:gd name="f74" fmla="val 10334"/>
                <a:gd name="f75" fmla="val 1890"/>
                <a:gd name="f76" fmla="*/ f0 1 10901"/>
                <a:gd name="f77" fmla="*/ f1 1 5987"/>
                <a:gd name="f78" fmla="val f2"/>
                <a:gd name="f79" fmla="val f3"/>
                <a:gd name="f80" fmla="val f4"/>
                <a:gd name="f81" fmla="+- f80 0 f78"/>
                <a:gd name="f82" fmla="+- f79 0 f78"/>
                <a:gd name="f83" fmla="*/ f82 1 10901"/>
                <a:gd name="f84" fmla="*/ f81 1 5987"/>
                <a:gd name="f85" fmla="*/ f78 1 f83"/>
                <a:gd name="f86" fmla="*/ f79 1 f83"/>
                <a:gd name="f87" fmla="*/ f78 1 f84"/>
                <a:gd name="f88" fmla="*/ f80 1 f84"/>
                <a:gd name="f89" fmla="*/ f85 f76 1"/>
                <a:gd name="f90" fmla="*/ f86 f76 1"/>
                <a:gd name="f91" fmla="*/ f88 f77 1"/>
                <a:gd name="f92" fmla="*/ f87 f77 1"/>
              </a:gdLst>
              <a:ahLst/>
              <a:cxnLst>
                <a:cxn ang="3cd4">
                  <a:pos x="hc" y="t"/>
                </a:cxn>
                <a:cxn ang="0">
                  <a:pos x="r" y="vc"/>
                </a:cxn>
                <a:cxn ang="cd4">
                  <a:pos x="hc" y="b"/>
                </a:cxn>
                <a:cxn ang="cd2">
                  <a:pos x="l" y="vc"/>
                </a:cxn>
              </a:cxnLst>
              <a:rect l="f89" t="f92" r="f90" b="f91"/>
              <a:pathLst>
                <a:path w="10901" h="5987">
                  <a:moveTo>
                    <a:pt x="f5" y="f2"/>
                  </a:moveTo>
                  <a:cubicBezTo>
                    <a:pt x="f6" y="f2"/>
                    <a:pt x="f7" y="f8"/>
                    <a:pt x="f7" y="f9"/>
                  </a:cubicBezTo>
                  <a:cubicBezTo>
                    <a:pt x="f7" y="f10"/>
                    <a:pt x="f11" y="f12"/>
                    <a:pt x="f13" y="f14"/>
                  </a:cubicBezTo>
                  <a:lnTo>
                    <a:pt x="f15" y="f16"/>
                  </a:lnTo>
                  <a:cubicBezTo>
                    <a:pt x="f17" y="f18"/>
                    <a:pt x="f19" y="f20"/>
                    <a:pt x="f21" y="f20"/>
                  </a:cubicBezTo>
                  <a:cubicBezTo>
                    <a:pt x="f22" y="f20"/>
                    <a:pt x="f23" y="f18"/>
                    <a:pt x="f24" y="f16"/>
                  </a:cubicBezTo>
                  <a:lnTo>
                    <a:pt x="f25" y="f26"/>
                  </a:lnTo>
                  <a:cubicBezTo>
                    <a:pt x="f27" y="f28"/>
                    <a:pt x="f29" y="f30"/>
                    <a:pt x="f29" y="f31"/>
                  </a:cubicBezTo>
                  <a:cubicBezTo>
                    <a:pt x="f29" y="f32"/>
                    <a:pt x="f33" y="f34"/>
                    <a:pt x="f35" y="f34"/>
                  </a:cubicBezTo>
                  <a:cubicBezTo>
                    <a:pt x="f20" y="f34"/>
                    <a:pt x="f36" y="f32"/>
                    <a:pt x="f36" y="f31"/>
                  </a:cubicBezTo>
                  <a:cubicBezTo>
                    <a:pt x="f36" y="f37"/>
                    <a:pt x="f38" y="f28"/>
                    <a:pt x="f39" y="f26"/>
                  </a:cubicBezTo>
                  <a:lnTo>
                    <a:pt x="f14" y="f40"/>
                  </a:lnTo>
                  <a:cubicBezTo>
                    <a:pt x="f12" y="f41"/>
                    <a:pt x="f32" y="f42"/>
                    <a:pt x="f9" y="f42"/>
                  </a:cubicBezTo>
                  <a:cubicBezTo>
                    <a:pt x="f43" y="f42"/>
                    <a:pt x="f2" y="f44"/>
                    <a:pt x="f2" y="f45"/>
                  </a:cubicBezTo>
                  <a:cubicBezTo>
                    <a:pt x="f2" y="f46"/>
                    <a:pt x="f43" y="f47"/>
                    <a:pt x="f9" y="f47"/>
                  </a:cubicBezTo>
                  <a:cubicBezTo>
                    <a:pt x="f48" y="f47"/>
                    <a:pt x="f49" y="f46"/>
                    <a:pt x="f49" y="f45"/>
                  </a:cubicBezTo>
                  <a:cubicBezTo>
                    <a:pt x="f49" y="f50"/>
                    <a:pt x="f28" y="f51"/>
                    <a:pt x="f52" y="f53"/>
                  </a:cubicBezTo>
                  <a:lnTo>
                    <a:pt x="f54" y="f55"/>
                  </a:lnTo>
                  <a:cubicBezTo>
                    <a:pt x="f41" y="f56"/>
                    <a:pt x="f57" y="f20"/>
                    <a:pt x="f35" y="f20"/>
                  </a:cubicBezTo>
                  <a:cubicBezTo>
                    <a:pt x="f44" y="f20"/>
                    <a:pt x="f58" y="f56"/>
                    <a:pt x="f59" y="f55"/>
                  </a:cubicBezTo>
                  <a:lnTo>
                    <a:pt x="f60" y="f61"/>
                  </a:lnTo>
                  <a:cubicBezTo>
                    <a:pt x="f62" y="f63"/>
                    <a:pt x="f29" y="f64"/>
                    <a:pt x="f29" y="f65"/>
                  </a:cubicBezTo>
                  <a:cubicBezTo>
                    <a:pt x="f29" y="f29"/>
                    <a:pt x="f66" y="f66"/>
                    <a:pt x="f21" y="f66"/>
                  </a:cubicBezTo>
                  <a:cubicBezTo>
                    <a:pt x="f67" y="f66"/>
                    <a:pt x="f68" y="f29"/>
                    <a:pt x="f68" y="f65"/>
                  </a:cubicBezTo>
                  <a:cubicBezTo>
                    <a:pt x="f68" y="f58"/>
                    <a:pt x="f69" y="f63"/>
                    <a:pt x="f70" y="f61"/>
                  </a:cubicBezTo>
                  <a:lnTo>
                    <a:pt x="f71" y="f52"/>
                  </a:lnTo>
                  <a:cubicBezTo>
                    <a:pt x="f72" y="f28"/>
                    <a:pt x="f73" y="f49"/>
                    <a:pt x="f5" y="f49"/>
                  </a:cubicBezTo>
                  <a:cubicBezTo>
                    <a:pt x="f74" y="f49"/>
                    <a:pt x="f3" y="f75"/>
                    <a:pt x="f3" y="f9"/>
                  </a:cubicBezTo>
                  <a:cubicBezTo>
                    <a:pt x="f3" y="f8"/>
                    <a:pt x="f74" y="f2"/>
                    <a:pt x="f5" y="f2"/>
                  </a:cubicBezTo>
                  <a:close/>
                </a:path>
              </a:pathLst>
            </a:custGeom>
            <a:solidFill>
              <a:srgbClr val="3282BE"/>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232323"/>
                </a:solidFill>
                <a:uFillTx/>
                <a:latin typeface="Arial"/>
              </a:endParaRPr>
            </a:p>
          </p:txBody>
        </p:sp>
      </p:grpSp>
      <p:sp>
        <p:nvSpPr>
          <p:cNvPr id="62" name="Google Shape;10189;p74">
            <a:extLst>
              <a:ext uri="{FF2B5EF4-FFF2-40B4-BE49-F238E27FC236}">
                <a16:creationId xmlns:a16="http://schemas.microsoft.com/office/drawing/2014/main" id="{6229AB51-90A5-23C9-31BD-B1DE66B42D20}"/>
              </a:ext>
            </a:extLst>
          </p:cNvPr>
          <p:cNvSpPr/>
          <p:nvPr/>
        </p:nvSpPr>
        <p:spPr>
          <a:xfrm>
            <a:off x="8747945" y="3717612"/>
            <a:ext cx="526282" cy="437339"/>
          </a:xfrm>
          <a:custGeom>
            <a:avLst/>
            <a:gdLst>
              <a:gd name="f0" fmla="val w"/>
              <a:gd name="f1" fmla="val h"/>
              <a:gd name="f2" fmla="val 0"/>
              <a:gd name="f3" fmla="val 12729"/>
              <a:gd name="f4" fmla="val 9925"/>
              <a:gd name="f5" fmla="val 925"/>
              <a:gd name="f6" fmla="val 3644"/>
              <a:gd name="f7" fmla="val 944"/>
              <a:gd name="f8" fmla="val 963"/>
              <a:gd name="f9" fmla="val 3648"/>
              <a:gd name="f10" fmla="val 978"/>
              <a:gd name="f11" fmla="val 3655"/>
              <a:gd name="f12" fmla="val 1608"/>
              <a:gd name="f13" fmla="val 3970"/>
              <a:gd name="f14" fmla="val 5924"/>
              <a:gd name="f15" fmla="val 6239"/>
              <a:gd name="f16" fmla="val 960"/>
              <a:gd name="f17" fmla="val 6256"/>
              <a:gd name="f18" fmla="val 937"/>
              <a:gd name="f19" fmla="val 6264"/>
              <a:gd name="f20" fmla="val 914"/>
              <a:gd name="f21" fmla="val 854"/>
              <a:gd name="f22" fmla="val 788"/>
              <a:gd name="f23" fmla="val 6212"/>
              <a:gd name="f24" fmla="val 6144"/>
              <a:gd name="f25" fmla="val 3781"/>
              <a:gd name="f26" fmla="val 3685"/>
              <a:gd name="f27" fmla="val 862"/>
              <a:gd name="f28" fmla="val 4128"/>
              <a:gd name="f29" fmla="val 7184"/>
              <a:gd name="f30" fmla="val 6963"/>
              <a:gd name="f31" fmla="val 8035"/>
              <a:gd name="f32" fmla="val 6648"/>
              <a:gd name="f33" fmla="val 8507"/>
              <a:gd name="f34" fmla="val 6176"/>
              <a:gd name="f35" fmla="val 8759"/>
              <a:gd name="f36" fmla="val 5640"/>
              <a:gd name="f37" fmla="val 4821"/>
              <a:gd name="f38" fmla="val 4097"/>
              <a:gd name="f39" fmla="val 8066"/>
              <a:gd name="f40" fmla="val 11374"/>
              <a:gd name="f41" fmla="val 820"/>
              <a:gd name="f42" fmla="val 11626"/>
              <a:gd name="f43" fmla="val 11815"/>
              <a:gd name="f44" fmla="val 1009"/>
              <a:gd name="f45" fmla="val 1198"/>
              <a:gd name="f46" fmla="val 8665"/>
              <a:gd name="f47" fmla="val 8885"/>
              <a:gd name="f48" fmla="val 9043"/>
              <a:gd name="f49" fmla="val 11154"/>
              <a:gd name="f50" fmla="val 10996"/>
              <a:gd name="f51" fmla="val 8854"/>
              <a:gd name="f52" fmla="val 977"/>
              <a:gd name="f53" fmla="val 11185"/>
              <a:gd name="f54" fmla="val 11437"/>
              <a:gd name="f55" fmla="val 1"/>
              <a:gd name="f56" fmla="val 10870"/>
              <a:gd name="f57" fmla="val 10366"/>
              <a:gd name="f58" fmla="val 379"/>
              <a:gd name="f59" fmla="val 10240"/>
              <a:gd name="f60" fmla="val 883"/>
              <a:gd name="f61" fmla="val 2080"/>
              <a:gd name="f62" fmla="val 3246"/>
              <a:gd name="f63" fmla="val 1387"/>
              <a:gd name="f64" fmla="val 2899"/>
              <a:gd name="f65" fmla="val 1251"/>
              <a:gd name="f66" fmla="val 2831"/>
              <a:gd name="f67" fmla="val 1109"/>
              <a:gd name="f68" fmla="val 2800"/>
              <a:gd name="f69" fmla="val 970"/>
              <a:gd name="f70" fmla="val 466"/>
              <a:gd name="f71" fmla="val 3213"/>
              <a:gd name="f72" fmla="val 6687"/>
              <a:gd name="f73" fmla="val 465"/>
              <a:gd name="f74" fmla="val 7095"/>
              <a:gd name="f75" fmla="val 983"/>
              <a:gd name="f76" fmla="val 1127"/>
              <a:gd name="f77" fmla="val 1275"/>
              <a:gd name="f78" fmla="val 7063"/>
              <a:gd name="f79" fmla="val 1419"/>
              <a:gd name="f80" fmla="val 6995"/>
              <a:gd name="f81" fmla="val 2143"/>
              <a:gd name="f82" fmla="val 3340"/>
              <a:gd name="f83" fmla="val 3151"/>
              <a:gd name="f84" fmla="val 8444"/>
              <a:gd name="f85" fmla="val 4286"/>
              <a:gd name="f86" fmla="val 9641"/>
              <a:gd name="f87" fmla="val 5672"/>
              <a:gd name="f88" fmla="val 6585"/>
              <a:gd name="f89" fmla="val 7405"/>
              <a:gd name="f90" fmla="val 9074"/>
              <a:gd name="f91" fmla="val 7814"/>
              <a:gd name="f92" fmla="val 8287"/>
              <a:gd name="f93" fmla="val 10271"/>
              <a:gd name="f94" fmla="val 9011"/>
              <a:gd name="f95" fmla="val 10429"/>
              <a:gd name="f96" fmla="val 9515"/>
              <a:gd name="f97" fmla="val 10902"/>
              <a:gd name="f98" fmla="val 11469"/>
              <a:gd name="f99" fmla="val 12130"/>
              <a:gd name="f100" fmla="val 9358"/>
              <a:gd name="f101" fmla="val 8696"/>
              <a:gd name="f102" fmla="val 1261"/>
              <a:gd name="f103" fmla="val 12634"/>
              <a:gd name="f104" fmla="val 536"/>
              <a:gd name="f105" fmla="val 12099"/>
              <a:gd name="f106" fmla="*/ f0 1 12729"/>
              <a:gd name="f107" fmla="*/ f1 1 9925"/>
              <a:gd name="f108" fmla="val f2"/>
              <a:gd name="f109" fmla="val f3"/>
              <a:gd name="f110" fmla="val f4"/>
              <a:gd name="f111" fmla="+- f110 0 f108"/>
              <a:gd name="f112" fmla="+- f109 0 f108"/>
              <a:gd name="f113" fmla="*/ f112 1 12729"/>
              <a:gd name="f114" fmla="*/ f111 1 9925"/>
              <a:gd name="f115" fmla="*/ f108 1 f113"/>
              <a:gd name="f116" fmla="*/ f109 1 f113"/>
              <a:gd name="f117" fmla="*/ f108 1 f114"/>
              <a:gd name="f118" fmla="*/ f110 1 f114"/>
              <a:gd name="f119" fmla="*/ f115 f106 1"/>
              <a:gd name="f120" fmla="*/ f116 f106 1"/>
              <a:gd name="f121" fmla="*/ f118 f107 1"/>
              <a:gd name="f122" fmla="*/ f117 f107 1"/>
            </a:gdLst>
            <a:ahLst/>
            <a:cxnLst>
              <a:cxn ang="3cd4">
                <a:pos x="hc" y="t"/>
              </a:cxn>
              <a:cxn ang="0">
                <a:pos x="r" y="vc"/>
              </a:cxn>
              <a:cxn ang="cd4">
                <a:pos x="hc" y="b"/>
              </a:cxn>
              <a:cxn ang="cd2">
                <a:pos x="l" y="vc"/>
              </a:cxn>
            </a:cxnLst>
            <a:rect l="f119" t="f122" r="f120" b="f121"/>
            <a:pathLst>
              <a:path w="12729" h="9925">
                <a:moveTo>
                  <a:pt x="f5" y="f6"/>
                </a:moveTo>
                <a:cubicBezTo>
                  <a:pt x="f7" y="f6"/>
                  <a:pt x="f8" y="f9"/>
                  <a:pt x="f10" y="f11"/>
                </a:cubicBezTo>
                <a:lnTo>
                  <a:pt x="f12" y="f13"/>
                </a:lnTo>
                <a:lnTo>
                  <a:pt x="f12" y="f14"/>
                </a:lnTo>
                <a:lnTo>
                  <a:pt x="f10" y="f15"/>
                </a:lnTo>
                <a:cubicBezTo>
                  <a:pt x="f16" y="f17"/>
                  <a:pt x="f18" y="f19"/>
                  <a:pt x="f20" y="f19"/>
                </a:cubicBezTo>
                <a:cubicBezTo>
                  <a:pt x="f21" y="f19"/>
                  <a:pt x="f22" y="f23"/>
                  <a:pt x="f22" y="f24"/>
                </a:cubicBezTo>
                <a:lnTo>
                  <a:pt x="f22" y="f25"/>
                </a:lnTo>
                <a:cubicBezTo>
                  <a:pt x="f22" y="f26"/>
                  <a:pt x="f27" y="f6"/>
                  <a:pt x="f5" y="f6"/>
                </a:cubicBezTo>
                <a:close/>
                <a:moveTo>
                  <a:pt x="f28" y="f29"/>
                </a:moveTo>
                <a:lnTo>
                  <a:pt x="f30" y="f31"/>
                </a:lnTo>
                <a:cubicBezTo>
                  <a:pt x="f32" y="f33"/>
                  <a:pt x="f34" y="f35"/>
                  <a:pt x="f36" y="f35"/>
                </a:cubicBezTo>
                <a:cubicBezTo>
                  <a:pt x="f37" y="f35"/>
                  <a:pt x="f38" y="f39"/>
                  <a:pt x="f28" y="f29"/>
                </a:cubicBezTo>
                <a:close/>
                <a:moveTo>
                  <a:pt x="f40" y="f41"/>
                </a:moveTo>
                <a:cubicBezTo>
                  <a:pt x="f42" y="f41"/>
                  <a:pt x="f43" y="f44"/>
                  <a:pt x="f43" y="f45"/>
                </a:cubicBezTo>
                <a:lnTo>
                  <a:pt x="f43" y="f46"/>
                </a:lnTo>
                <a:cubicBezTo>
                  <a:pt x="f43" y="f47"/>
                  <a:pt x="f42" y="f48"/>
                  <a:pt x="f40" y="f48"/>
                </a:cubicBezTo>
                <a:cubicBezTo>
                  <a:pt x="f49" y="f48"/>
                  <a:pt x="f50" y="f51"/>
                  <a:pt x="f50" y="f46"/>
                </a:cubicBezTo>
                <a:lnTo>
                  <a:pt x="f50" y="f45"/>
                </a:lnTo>
                <a:cubicBezTo>
                  <a:pt x="f50" y="f52"/>
                  <a:pt x="f53" y="f41"/>
                  <a:pt x="f40" y="f41"/>
                </a:cubicBezTo>
                <a:close/>
                <a:moveTo>
                  <a:pt x="f54" y="f55"/>
                </a:moveTo>
                <a:cubicBezTo>
                  <a:pt x="f56" y="f55"/>
                  <a:pt x="f57" y="f58"/>
                  <a:pt x="f59" y="f60"/>
                </a:cubicBezTo>
                <a:lnTo>
                  <a:pt x="f61" y="f62"/>
                </a:lnTo>
                <a:lnTo>
                  <a:pt x="f63" y="f64"/>
                </a:lnTo>
                <a:cubicBezTo>
                  <a:pt x="f65" y="f66"/>
                  <a:pt x="f67" y="f68"/>
                  <a:pt x="f69" y="f68"/>
                </a:cubicBezTo>
                <a:cubicBezTo>
                  <a:pt x="f70" y="f68"/>
                  <a:pt x="f55" y="f71"/>
                  <a:pt x="f55" y="f25"/>
                </a:cubicBezTo>
                <a:lnTo>
                  <a:pt x="f55" y="f24"/>
                </a:lnTo>
                <a:cubicBezTo>
                  <a:pt x="f55" y="f72"/>
                  <a:pt x="f73" y="f74"/>
                  <a:pt x="f75" y="f74"/>
                </a:cubicBezTo>
                <a:cubicBezTo>
                  <a:pt x="f76" y="f74"/>
                  <a:pt x="f77" y="f78"/>
                  <a:pt x="f79" y="f80"/>
                </a:cubicBezTo>
                <a:lnTo>
                  <a:pt x="f81" y="f32"/>
                </a:lnTo>
                <a:lnTo>
                  <a:pt x="f82" y="f80"/>
                </a:lnTo>
                <a:cubicBezTo>
                  <a:pt x="f83" y="f84"/>
                  <a:pt x="f85" y="f86"/>
                  <a:pt x="f87" y="f86"/>
                </a:cubicBezTo>
                <a:cubicBezTo>
                  <a:pt x="f88" y="f86"/>
                  <a:pt x="f89" y="f90"/>
                  <a:pt x="f91" y="f92"/>
                </a:cubicBezTo>
                <a:lnTo>
                  <a:pt x="f93" y="f94"/>
                </a:lnTo>
                <a:cubicBezTo>
                  <a:pt x="f95" y="f96"/>
                  <a:pt x="f97" y="f4"/>
                  <a:pt x="f98" y="f4"/>
                </a:cubicBezTo>
                <a:cubicBezTo>
                  <a:pt x="f99" y="f4"/>
                  <a:pt x="f3" y="f100"/>
                  <a:pt x="f3" y="f101"/>
                </a:cubicBezTo>
                <a:lnTo>
                  <a:pt x="f3" y="f102"/>
                </a:lnTo>
                <a:cubicBezTo>
                  <a:pt x="f103" y="f104"/>
                  <a:pt x="f105" y="f55"/>
                  <a:pt x="f54" y="f55"/>
                </a:cubicBezTo>
                <a:close/>
              </a:path>
            </a:pathLst>
          </a:custGeom>
          <a:solidFill>
            <a:srgbClr val="3282BE"/>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232323"/>
              </a:solidFill>
              <a:uFillTx/>
              <a:latin typeface="Arial"/>
            </a:endParaRPr>
          </a:p>
        </p:txBody>
      </p:sp>
      <p:grpSp>
        <p:nvGrpSpPr>
          <p:cNvPr id="63" name="Google Shape;10190;p74">
            <a:extLst>
              <a:ext uri="{FF2B5EF4-FFF2-40B4-BE49-F238E27FC236}">
                <a16:creationId xmlns:a16="http://schemas.microsoft.com/office/drawing/2014/main" id="{0596410E-4089-E613-2D06-BDB2E70935BA}"/>
              </a:ext>
            </a:extLst>
          </p:cNvPr>
          <p:cNvGrpSpPr/>
          <p:nvPr/>
        </p:nvGrpSpPr>
        <p:grpSpPr>
          <a:xfrm>
            <a:off x="10482873" y="3656978"/>
            <a:ext cx="479584" cy="504977"/>
            <a:chOff x="10482873" y="3656978"/>
            <a:chExt cx="479584" cy="504977"/>
          </a:xfrm>
        </p:grpSpPr>
        <p:sp>
          <p:nvSpPr>
            <p:cNvPr id="64" name="Google Shape;10191;p74">
              <a:extLst>
                <a:ext uri="{FF2B5EF4-FFF2-40B4-BE49-F238E27FC236}">
                  <a16:creationId xmlns:a16="http://schemas.microsoft.com/office/drawing/2014/main" id="{47B50EBF-30E2-65E0-5F98-F4642930B7C6}"/>
                </a:ext>
              </a:extLst>
            </p:cNvPr>
            <p:cNvSpPr/>
            <p:nvPr/>
          </p:nvSpPr>
          <p:spPr>
            <a:xfrm>
              <a:off x="10482873" y="3656978"/>
              <a:ext cx="225006" cy="411480"/>
            </a:xfrm>
            <a:custGeom>
              <a:avLst/>
              <a:gdLst>
                <a:gd name="f0" fmla="val 180"/>
                <a:gd name="f1" fmla="val w"/>
                <a:gd name="f2" fmla="val h"/>
                <a:gd name="f3" fmla="val 0"/>
                <a:gd name="f4" fmla="val 5987"/>
                <a:gd name="f5" fmla="val 10273"/>
                <a:gd name="f6" fmla="val 5532"/>
                <a:gd name="f7" fmla="val 1"/>
                <a:gd name="f8" fmla="val 5515"/>
                <a:gd name="f9" fmla="val 5499"/>
                <a:gd name="f10" fmla="val 2"/>
                <a:gd name="f11" fmla="val 5483"/>
                <a:gd name="f12" fmla="val 4"/>
                <a:gd name="f13" fmla="val 2364"/>
                <a:gd name="f14" fmla="val 445"/>
                <a:gd name="f15" fmla="val 3123"/>
                <a:gd name="f16" fmla="val 6274"/>
                <a:gd name="f17" fmla="val 7692"/>
                <a:gd name="f18" fmla="val 442"/>
                <a:gd name="f19" fmla="val 8983"/>
                <a:gd name="f20" fmla="val 1293"/>
                <a:gd name="f21" fmla="val 10086"/>
                <a:gd name="f22" fmla="val 1381"/>
                <a:gd name="f23" fmla="val 10209"/>
                <a:gd name="f24" fmla="val 1507"/>
                <a:gd name="f25" fmla="val 1635"/>
                <a:gd name="f26" fmla="val 1737"/>
                <a:gd name="f27" fmla="val 1839"/>
                <a:gd name="f28" fmla="val 10233"/>
                <a:gd name="f29" fmla="val 1923"/>
                <a:gd name="f30" fmla="val 10149"/>
                <a:gd name="f31" fmla="val 3719"/>
                <a:gd name="f32" fmla="val 8353"/>
                <a:gd name="f33" fmla="val 3813"/>
                <a:gd name="f34" fmla="val 8259"/>
                <a:gd name="f35" fmla="val 3845"/>
                <a:gd name="f36" fmla="val 8007"/>
                <a:gd name="f37" fmla="val 3782"/>
                <a:gd name="f38" fmla="val 7849"/>
                <a:gd name="f39" fmla="val 3498"/>
                <a:gd name="f40" fmla="val 7376"/>
                <a:gd name="f41" fmla="val 3341"/>
                <a:gd name="f42" fmla="val 6809"/>
                <a:gd name="f43" fmla="val 4888"/>
                <a:gd name="f44" fmla="val 4286"/>
                <a:gd name="f45" fmla="val 3659"/>
                <a:gd name="f46" fmla="val 5672"/>
                <a:gd name="f47" fmla="val 3312"/>
                <a:gd name="f48" fmla="val 5861"/>
                <a:gd name="f49" fmla="val 3281"/>
                <a:gd name="f50" fmla="val 2934"/>
                <a:gd name="f51" fmla="val 414"/>
                <a:gd name="f52" fmla="val 5958"/>
                <a:gd name="f53" fmla="val 5739"/>
                <a:gd name="f54" fmla="*/ f1 1 5987"/>
                <a:gd name="f55" fmla="*/ f2 1 10273"/>
                <a:gd name="f56" fmla="val f3"/>
                <a:gd name="f57" fmla="val f4"/>
                <a:gd name="f58" fmla="val f5"/>
                <a:gd name="f59" fmla="+- f58 0 f56"/>
                <a:gd name="f60" fmla="+- f57 0 f56"/>
                <a:gd name="f61" fmla="*/ f60 1 5987"/>
                <a:gd name="f62" fmla="*/ f59 1 10273"/>
                <a:gd name="f63" fmla="*/ f56 1 f61"/>
                <a:gd name="f64" fmla="*/ f57 1 f61"/>
                <a:gd name="f65" fmla="*/ f56 1 f62"/>
                <a:gd name="f66" fmla="*/ f58 1 f62"/>
                <a:gd name="f67" fmla="*/ f63 f54 1"/>
                <a:gd name="f68" fmla="*/ f64 f54 1"/>
                <a:gd name="f69" fmla="*/ f66 f55 1"/>
                <a:gd name="f70" fmla="*/ f65 f55 1"/>
              </a:gdLst>
              <a:ahLst/>
              <a:cxnLst>
                <a:cxn ang="3cd4">
                  <a:pos x="hc" y="t"/>
                </a:cxn>
                <a:cxn ang="0">
                  <a:pos x="r" y="vc"/>
                </a:cxn>
                <a:cxn ang="cd4">
                  <a:pos x="hc" y="b"/>
                </a:cxn>
                <a:cxn ang="cd2">
                  <a:pos x="l" y="vc"/>
                </a:cxn>
              </a:cxnLst>
              <a:rect l="f67" t="f70" r="f68" b="f69"/>
              <a:pathLst>
                <a:path w="5987" h="10273">
                  <a:moveTo>
                    <a:pt x="f6" y="f7"/>
                  </a:moveTo>
                  <a:cubicBezTo>
                    <a:pt x="f8" y="f7"/>
                    <a:pt x="f9" y="f10"/>
                    <a:pt x="f11" y="f12"/>
                  </a:cubicBezTo>
                  <a:cubicBezTo>
                    <a:pt x="f13" y="f14"/>
                    <a:pt x="f7" y="f15"/>
                    <a:pt x="f7" y="f16"/>
                  </a:cubicBezTo>
                  <a:cubicBezTo>
                    <a:pt x="f7" y="f17"/>
                    <a:pt x="f18" y="f19"/>
                    <a:pt x="f20" y="f21"/>
                  </a:cubicBezTo>
                  <a:cubicBezTo>
                    <a:pt x="f22" y="f23"/>
                    <a:pt x="f24" y="f5"/>
                    <a:pt x="f25" y="f5"/>
                  </a:cubicBezTo>
                  <a:cubicBezTo>
                    <a:pt x="f26" y="f5"/>
                    <a:pt x="f27" y="f28"/>
                    <a:pt x="f29" y="f30"/>
                  </a:cubicBezTo>
                  <a:lnTo>
                    <a:pt x="f31" y="f32"/>
                  </a:lnTo>
                  <a:cubicBezTo>
                    <a:pt x="f33" y="f34"/>
                    <a:pt x="f35" y="f36"/>
                    <a:pt x="f37" y="f38"/>
                  </a:cubicBezTo>
                  <a:cubicBezTo>
                    <a:pt x="f39" y="f40"/>
                    <a:pt x="f41" y="f42"/>
                    <a:pt x="f41" y="f16"/>
                  </a:cubicBezTo>
                  <a:cubicBezTo>
                    <a:pt x="f41" y="f43"/>
                    <a:pt x="f44" y="f45"/>
                    <a:pt x="f46" y="f47"/>
                  </a:cubicBezTo>
                  <a:cubicBezTo>
                    <a:pt x="f48" y="f49"/>
                    <a:pt x="f4" y="f15"/>
                    <a:pt x="f4" y="f50"/>
                  </a:cubicBezTo>
                  <a:lnTo>
                    <a:pt x="f4" y="f51"/>
                  </a:lnTo>
                  <a:cubicBezTo>
                    <a:pt x="f52" y="f0"/>
                    <a:pt x="f53" y="f7"/>
                    <a:pt x="f6" y="f7"/>
                  </a:cubicBezTo>
                  <a:close/>
                </a:path>
              </a:pathLst>
            </a:custGeom>
            <a:solidFill>
              <a:srgbClr val="3282BE"/>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232323"/>
                </a:solidFill>
                <a:uFillTx/>
                <a:latin typeface="Arial"/>
              </a:endParaRPr>
            </a:p>
          </p:txBody>
        </p:sp>
        <p:sp>
          <p:nvSpPr>
            <p:cNvPr id="65" name="Google Shape;10192;p74">
              <a:extLst>
                <a:ext uri="{FF2B5EF4-FFF2-40B4-BE49-F238E27FC236}">
                  <a16:creationId xmlns:a16="http://schemas.microsoft.com/office/drawing/2014/main" id="{73439671-4208-C453-E0F4-AEBD151BE53E}"/>
                </a:ext>
              </a:extLst>
            </p:cNvPr>
            <p:cNvSpPr/>
            <p:nvPr/>
          </p:nvSpPr>
          <p:spPr>
            <a:xfrm>
              <a:off x="10570509" y="4009223"/>
              <a:ext cx="303141" cy="152732"/>
            </a:xfrm>
            <a:custGeom>
              <a:avLst/>
              <a:gdLst>
                <a:gd name="f0" fmla="val w"/>
                <a:gd name="f1" fmla="val h"/>
                <a:gd name="f2" fmla="val 0"/>
                <a:gd name="f3" fmla="val 8066"/>
                <a:gd name="f4" fmla="val 3813"/>
                <a:gd name="f5" fmla="val 5758"/>
                <a:gd name="f6" fmla="val 5692"/>
                <a:gd name="f7" fmla="val 5629"/>
                <a:gd name="f8" fmla="val 11"/>
                <a:gd name="f9" fmla="val 5577"/>
                <a:gd name="f10" fmla="val 32"/>
                <a:gd name="f11" fmla="val 5091"/>
                <a:gd name="f12" fmla="val 339"/>
                <a:gd name="f13" fmla="val 4530"/>
                <a:gd name="f14" fmla="val 489"/>
                <a:gd name="f15" fmla="val 3972"/>
                <a:gd name="f16" fmla="val 3444"/>
                <a:gd name="f17" fmla="val 2917"/>
                <a:gd name="f18" fmla="val 355"/>
                <a:gd name="f19" fmla="val 2458"/>
                <a:gd name="f20" fmla="val 95"/>
                <a:gd name="f21" fmla="val 2389"/>
                <a:gd name="f22" fmla="val 53"/>
                <a:gd name="f23" fmla="val 2314"/>
                <a:gd name="f24" fmla="val 30"/>
                <a:gd name="f25" fmla="val 2239"/>
                <a:gd name="f26" fmla="val 2141"/>
                <a:gd name="f27" fmla="val 2042"/>
                <a:gd name="f28" fmla="val 69"/>
                <a:gd name="f29" fmla="val 1954"/>
                <a:gd name="f30" fmla="val 158"/>
                <a:gd name="f31" fmla="val 189"/>
                <a:gd name="f32" fmla="val 1922"/>
                <a:gd name="f33" fmla="val 2143"/>
                <a:gd name="f34" fmla="val 2395"/>
                <a:gd name="f35" fmla="val 221"/>
                <a:gd name="f36" fmla="val 2552"/>
                <a:gd name="f37" fmla="val 1324"/>
                <a:gd name="f38" fmla="val 3403"/>
                <a:gd name="f39" fmla="val 2615"/>
                <a:gd name="f40" fmla="val 3812"/>
                <a:gd name="f41" fmla="val 4001"/>
                <a:gd name="f42" fmla="val 5388"/>
                <a:gd name="f43" fmla="val 6711"/>
                <a:gd name="f44" fmla="val 7814"/>
                <a:gd name="f45" fmla="val 2521"/>
                <a:gd name="f46" fmla="val 8034"/>
                <a:gd name="f47" fmla="val 2363"/>
                <a:gd name="f48" fmla="val 2080"/>
                <a:gd name="f49" fmla="val 7877"/>
                <a:gd name="f50" fmla="val 1890"/>
                <a:gd name="f51" fmla="val 6112"/>
                <a:gd name="f52" fmla="val 126"/>
                <a:gd name="f53" fmla="val 6028"/>
                <a:gd name="f54" fmla="val 42"/>
                <a:gd name="f55" fmla="val 5888"/>
                <a:gd name="f56" fmla="*/ f0 1 8066"/>
                <a:gd name="f57" fmla="*/ f1 1 3813"/>
                <a:gd name="f58" fmla="val f2"/>
                <a:gd name="f59" fmla="val f3"/>
                <a:gd name="f60" fmla="val f4"/>
                <a:gd name="f61" fmla="+- f60 0 f58"/>
                <a:gd name="f62" fmla="+- f59 0 f58"/>
                <a:gd name="f63" fmla="*/ f62 1 8066"/>
                <a:gd name="f64" fmla="*/ f61 1 3813"/>
                <a:gd name="f65" fmla="*/ f58 1 f63"/>
                <a:gd name="f66" fmla="*/ f59 1 f63"/>
                <a:gd name="f67" fmla="*/ f58 1 f64"/>
                <a:gd name="f68" fmla="*/ f60 1 f64"/>
                <a:gd name="f69" fmla="*/ f65 f56 1"/>
                <a:gd name="f70" fmla="*/ f66 f56 1"/>
                <a:gd name="f71" fmla="*/ f68 f57 1"/>
                <a:gd name="f72" fmla="*/ f67 f57 1"/>
              </a:gdLst>
              <a:ahLst/>
              <a:cxnLst>
                <a:cxn ang="3cd4">
                  <a:pos x="hc" y="t"/>
                </a:cxn>
                <a:cxn ang="0">
                  <a:pos x="r" y="vc"/>
                </a:cxn>
                <a:cxn ang="cd4">
                  <a:pos x="hc" y="b"/>
                </a:cxn>
                <a:cxn ang="cd2">
                  <a:pos x="l" y="vc"/>
                </a:cxn>
              </a:cxnLst>
              <a:rect l="f69" t="f72" r="f70" b="f71"/>
              <a:pathLst>
                <a:path w="8066" h="3813">
                  <a:moveTo>
                    <a:pt x="f5" y="f2"/>
                  </a:moveTo>
                  <a:cubicBezTo>
                    <a:pt x="f6" y="f2"/>
                    <a:pt x="f7" y="f8"/>
                    <a:pt x="f9" y="f10"/>
                  </a:cubicBezTo>
                  <a:cubicBezTo>
                    <a:pt x="f11" y="f12"/>
                    <a:pt x="f13" y="f14"/>
                    <a:pt x="f15" y="f14"/>
                  </a:cubicBezTo>
                  <a:cubicBezTo>
                    <a:pt x="f16" y="f14"/>
                    <a:pt x="f17" y="f18"/>
                    <a:pt x="f19" y="f20"/>
                  </a:cubicBezTo>
                  <a:cubicBezTo>
                    <a:pt x="f21" y="f22"/>
                    <a:pt x="f23" y="f24"/>
                    <a:pt x="f25" y="f24"/>
                  </a:cubicBezTo>
                  <a:cubicBezTo>
                    <a:pt x="f26" y="f24"/>
                    <a:pt x="f27" y="f28"/>
                    <a:pt x="f29" y="f30"/>
                  </a:cubicBezTo>
                  <a:lnTo>
                    <a:pt x="f31" y="f32"/>
                  </a:lnTo>
                  <a:cubicBezTo>
                    <a:pt x="f2" y="f33"/>
                    <a:pt x="f10" y="f34"/>
                    <a:pt x="f35" y="f36"/>
                  </a:cubicBezTo>
                  <a:cubicBezTo>
                    <a:pt x="f37" y="f38"/>
                    <a:pt x="f39" y="f40"/>
                    <a:pt x="f41" y="f40"/>
                  </a:cubicBezTo>
                  <a:cubicBezTo>
                    <a:pt x="f42" y="f40"/>
                    <a:pt x="f43" y="f38"/>
                    <a:pt x="f44" y="f45"/>
                  </a:cubicBezTo>
                  <a:cubicBezTo>
                    <a:pt x="f46" y="f47"/>
                    <a:pt x="f3" y="f48"/>
                    <a:pt x="f49" y="f50"/>
                  </a:cubicBezTo>
                  <a:lnTo>
                    <a:pt x="f51" y="f52"/>
                  </a:lnTo>
                  <a:cubicBezTo>
                    <a:pt x="f53" y="f54"/>
                    <a:pt x="f55" y="f2"/>
                    <a:pt x="f5" y="f2"/>
                  </a:cubicBezTo>
                  <a:close/>
                </a:path>
              </a:pathLst>
            </a:custGeom>
            <a:solidFill>
              <a:srgbClr val="3282BE"/>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232323"/>
                </a:solidFill>
                <a:uFillTx/>
                <a:latin typeface="Arial"/>
              </a:endParaRPr>
            </a:p>
          </p:txBody>
        </p:sp>
        <p:sp>
          <p:nvSpPr>
            <p:cNvPr id="66" name="Google Shape;10193;p74">
              <a:extLst>
                <a:ext uri="{FF2B5EF4-FFF2-40B4-BE49-F238E27FC236}">
                  <a16:creationId xmlns:a16="http://schemas.microsoft.com/office/drawing/2014/main" id="{76DEB77A-4A19-1DB9-91FE-D09B9655E894}"/>
                </a:ext>
              </a:extLst>
            </p:cNvPr>
            <p:cNvSpPr/>
            <p:nvPr/>
          </p:nvSpPr>
          <p:spPr>
            <a:xfrm>
              <a:off x="10737451" y="3656978"/>
              <a:ext cx="225006" cy="411004"/>
            </a:xfrm>
            <a:custGeom>
              <a:avLst/>
              <a:gdLst>
                <a:gd name="f0" fmla="val 180"/>
                <a:gd name="f1" fmla="val w"/>
                <a:gd name="f2" fmla="val h"/>
                <a:gd name="f3" fmla="val 0"/>
                <a:gd name="f4" fmla="val 5987"/>
                <a:gd name="f5" fmla="val 10261"/>
                <a:gd name="f6" fmla="val 418"/>
                <a:gd name="f7" fmla="val 1"/>
                <a:gd name="f8" fmla="val 190"/>
                <a:gd name="f9" fmla="val 414"/>
                <a:gd name="f10" fmla="val 2934"/>
                <a:gd name="f11" fmla="val 3123"/>
                <a:gd name="f12" fmla="val 127"/>
                <a:gd name="f13" fmla="val 3281"/>
                <a:gd name="f14" fmla="val 316"/>
                <a:gd name="f15" fmla="val 3312"/>
                <a:gd name="f16" fmla="val 1639"/>
                <a:gd name="f17" fmla="val 3659"/>
                <a:gd name="f18" fmla="val 2647"/>
                <a:gd name="f19" fmla="val 4856"/>
                <a:gd name="f20" fmla="val 6274"/>
                <a:gd name="f21" fmla="val 6809"/>
                <a:gd name="f22" fmla="val 2489"/>
                <a:gd name="f23" fmla="val 7376"/>
                <a:gd name="f24" fmla="val 2206"/>
                <a:gd name="f25" fmla="val 7849"/>
                <a:gd name="f26" fmla="val 2080"/>
                <a:gd name="f27" fmla="val 8007"/>
                <a:gd name="f28" fmla="val 2111"/>
                <a:gd name="f29" fmla="val 8196"/>
                <a:gd name="f30" fmla="val 2269"/>
                <a:gd name="f31" fmla="val 8353"/>
                <a:gd name="f32" fmla="val 4065"/>
                <a:gd name="f33" fmla="val 10149"/>
                <a:gd name="f34" fmla="val 4137"/>
                <a:gd name="f35" fmla="val 10221"/>
                <a:gd name="f36" fmla="val 4242"/>
                <a:gd name="f37" fmla="val 10260"/>
                <a:gd name="f38" fmla="val 4350"/>
                <a:gd name="f39" fmla="val 4478"/>
                <a:gd name="f40" fmla="val 4609"/>
                <a:gd name="f41" fmla="val 10205"/>
                <a:gd name="f42" fmla="val 4695"/>
                <a:gd name="f43" fmla="val 10086"/>
                <a:gd name="f44" fmla="val 5514"/>
                <a:gd name="f45" fmla="val 8983"/>
                <a:gd name="f46" fmla="val 7660"/>
                <a:gd name="f47" fmla="val 5892"/>
                <a:gd name="f48" fmla="val 3592"/>
                <a:gd name="f49" fmla="val 445"/>
                <a:gd name="f50" fmla="val 473"/>
                <a:gd name="f51" fmla="val 4"/>
                <a:gd name="f52" fmla="val 455"/>
                <a:gd name="f53" fmla="val 2"/>
                <a:gd name="f54" fmla="val 436"/>
                <a:gd name="f55" fmla="*/ f1 1 5987"/>
                <a:gd name="f56" fmla="*/ f2 1 10261"/>
                <a:gd name="f57" fmla="val f3"/>
                <a:gd name="f58" fmla="val f4"/>
                <a:gd name="f59" fmla="val f5"/>
                <a:gd name="f60" fmla="+- f59 0 f57"/>
                <a:gd name="f61" fmla="+- f58 0 f57"/>
                <a:gd name="f62" fmla="*/ f61 1 5987"/>
                <a:gd name="f63" fmla="*/ f60 1 10261"/>
                <a:gd name="f64" fmla="*/ f57 1 f62"/>
                <a:gd name="f65" fmla="*/ f58 1 f62"/>
                <a:gd name="f66" fmla="*/ f57 1 f63"/>
                <a:gd name="f67" fmla="*/ f59 1 f63"/>
                <a:gd name="f68" fmla="*/ f64 f55 1"/>
                <a:gd name="f69" fmla="*/ f65 f55 1"/>
                <a:gd name="f70" fmla="*/ f67 f56 1"/>
                <a:gd name="f71" fmla="*/ f66 f56 1"/>
              </a:gdLst>
              <a:ahLst/>
              <a:cxnLst>
                <a:cxn ang="3cd4">
                  <a:pos x="hc" y="t"/>
                </a:cxn>
                <a:cxn ang="0">
                  <a:pos x="r" y="vc"/>
                </a:cxn>
                <a:cxn ang="cd4">
                  <a:pos x="hc" y="b"/>
                </a:cxn>
                <a:cxn ang="cd2">
                  <a:pos x="l" y="vc"/>
                </a:cxn>
              </a:cxnLst>
              <a:rect l="f68" t="f71" r="f69" b="f70"/>
              <a:pathLst>
                <a:path w="5987" h="10261">
                  <a:moveTo>
                    <a:pt x="f6" y="f7"/>
                  </a:moveTo>
                  <a:cubicBezTo>
                    <a:pt x="f8" y="f7"/>
                    <a:pt x="f7" y="f0"/>
                    <a:pt x="f7" y="f9"/>
                  </a:cubicBezTo>
                  <a:lnTo>
                    <a:pt x="f7" y="f10"/>
                  </a:lnTo>
                  <a:cubicBezTo>
                    <a:pt x="f7" y="f11"/>
                    <a:pt x="f12" y="f13"/>
                    <a:pt x="f14" y="f15"/>
                  </a:cubicBezTo>
                  <a:cubicBezTo>
                    <a:pt x="f16" y="f17"/>
                    <a:pt x="f18" y="f19"/>
                    <a:pt x="f18" y="f20"/>
                  </a:cubicBezTo>
                  <a:cubicBezTo>
                    <a:pt x="f18" y="f21"/>
                    <a:pt x="f22" y="f23"/>
                    <a:pt x="f24" y="f25"/>
                  </a:cubicBezTo>
                  <a:cubicBezTo>
                    <a:pt x="f26" y="f27"/>
                    <a:pt x="f28" y="f29"/>
                    <a:pt x="f30" y="f31"/>
                  </a:cubicBezTo>
                  <a:lnTo>
                    <a:pt x="f32" y="f33"/>
                  </a:lnTo>
                  <a:cubicBezTo>
                    <a:pt x="f34" y="f35"/>
                    <a:pt x="f36" y="f37"/>
                    <a:pt x="f38" y="f37"/>
                  </a:cubicBezTo>
                  <a:cubicBezTo>
                    <a:pt x="f39" y="f37"/>
                    <a:pt x="f40" y="f41"/>
                    <a:pt x="f42" y="f43"/>
                  </a:cubicBezTo>
                  <a:cubicBezTo>
                    <a:pt x="f44" y="f45"/>
                    <a:pt x="f4" y="f46"/>
                    <a:pt x="f4" y="f20"/>
                  </a:cubicBezTo>
                  <a:cubicBezTo>
                    <a:pt x="f47" y="f11"/>
                    <a:pt x="f48" y="f49"/>
                    <a:pt x="f50" y="f51"/>
                  </a:cubicBezTo>
                  <a:cubicBezTo>
                    <a:pt x="f52" y="f53"/>
                    <a:pt x="f54" y="f7"/>
                    <a:pt x="f6" y="f7"/>
                  </a:cubicBezTo>
                  <a:close/>
                </a:path>
              </a:pathLst>
            </a:custGeom>
            <a:solidFill>
              <a:srgbClr val="3282BE"/>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232323"/>
                </a:solidFill>
                <a:uFillTx/>
                <a:latin typeface="Arial"/>
              </a:endParaRPr>
            </a:p>
          </p:txBody>
        </p:sp>
        <p:sp>
          <p:nvSpPr>
            <p:cNvPr id="67" name="Google Shape;10194;p74">
              <a:extLst>
                <a:ext uri="{FF2B5EF4-FFF2-40B4-BE49-F238E27FC236}">
                  <a16:creationId xmlns:a16="http://schemas.microsoft.com/office/drawing/2014/main" id="{B00972BC-1A55-2783-890B-EB1DC6936497}"/>
                </a:ext>
              </a:extLst>
            </p:cNvPr>
            <p:cNvSpPr/>
            <p:nvPr/>
          </p:nvSpPr>
          <p:spPr>
            <a:xfrm>
              <a:off x="10673526" y="3793406"/>
              <a:ext cx="94740" cy="232239"/>
            </a:xfrm>
            <a:custGeom>
              <a:avLst/>
              <a:gdLst>
                <a:gd name="f0" fmla="val w"/>
                <a:gd name="f1" fmla="val h"/>
                <a:gd name="f2" fmla="val 0"/>
                <a:gd name="f3" fmla="val 2521"/>
                <a:gd name="f4" fmla="val 5798"/>
                <a:gd name="f5" fmla="val 1260"/>
                <a:gd name="f6" fmla="val 1"/>
                <a:gd name="f7" fmla="val 1040"/>
                <a:gd name="f8" fmla="val 819"/>
                <a:gd name="f9" fmla="val 190"/>
                <a:gd name="f10" fmla="val 379"/>
                <a:gd name="f11" fmla="val 662"/>
                <a:gd name="f12" fmla="val 347"/>
                <a:gd name="f13" fmla="val 820"/>
                <a:gd name="f14" fmla="val 1293"/>
                <a:gd name="f15" fmla="val 1860"/>
                <a:gd name="f16" fmla="val 567"/>
                <a:gd name="f17" fmla="val 2899"/>
                <a:gd name="f18" fmla="val 977"/>
                <a:gd name="f19" fmla="val 3214"/>
                <a:gd name="f20" fmla="val 1292"/>
                <a:gd name="f21" fmla="val 3466"/>
                <a:gd name="f22" fmla="val 1670"/>
                <a:gd name="f23" fmla="val 3687"/>
                <a:gd name="f24" fmla="val 3939"/>
                <a:gd name="f25" fmla="val 4160"/>
                <a:gd name="f26" fmla="val 1450"/>
                <a:gd name="f27" fmla="val 4380"/>
                <a:gd name="f28" fmla="val 1071"/>
                <a:gd name="f29" fmla="val 630"/>
                <a:gd name="f30" fmla="val 3529"/>
                <a:gd name="f31" fmla="val 441"/>
                <a:gd name="f32" fmla="val 252"/>
                <a:gd name="f33" fmla="val 32"/>
                <a:gd name="f34" fmla="val 3750"/>
                <a:gd name="f35" fmla="val 4475"/>
                <a:gd name="f36" fmla="val 410"/>
                <a:gd name="f37" fmla="val 4916"/>
                <a:gd name="f38" fmla="val 882"/>
                <a:gd name="f39" fmla="val 5105"/>
                <a:gd name="f40" fmla="val 5388"/>
                <a:gd name="f41" fmla="val 5640"/>
                <a:gd name="f42" fmla="val 1544"/>
                <a:gd name="f43" fmla="val 1702"/>
                <a:gd name="f44" fmla="val 5577"/>
                <a:gd name="f45" fmla="val 5073"/>
                <a:gd name="f46" fmla="val 2174"/>
                <a:gd name="f47" fmla="val 4443"/>
                <a:gd name="f48" fmla="val 3907"/>
                <a:gd name="f49" fmla="val 1985"/>
                <a:gd name="f50" fmla="val 2836"/>
                <a:gd name="f51" fmla="val 1229"/>
                <a:gd name="f52" fmla="val 2269"/>
                <a:gd name="f53" fmla="val 2049"/>
                <a:gd name="f54" fmla="val 1797"/>
                <a:gd name="f55" fmla="val 1576"/>
                <a:gd name="f56" fmla="val 1419"/>
                <a:gd name="f57" fmla="val 1608"/>
                <a:gd name="f58" fmla="val 1891"/>
                <a:gd name="f59" fmla="val 2238"/>
                <a:gd name="f60" fmla="val 2143"/>
                <a:gd name="f61" fmla="val 2363"/>
                <a:gd name="f62" fmla="val 1261"/>
                <a:gd name="f63" fmla="val 631"/>
                <a:gd name="f64" fmla="val 158"/>
                <a:gd name="f65" fmla="val 1513"/>
                <a:gd name="f66" fmla="*/ f0 1 2521"/>
                <a:gd name="f67" fmla="*/ f1 1 5798"/>
                <a:gd name="f68" fmla="val f2"/>
                <a:gd name="f69" fmla="val f3"/>
                <a:gd name="f70" fmla="val f4"/>
                <a:gd name="f71" fmla="+- f70 0 f68"/>
                <a:gd name="f72" fmla="+- f69 0 f68"/>
                <a:gd name="f73" fmla="*/ f72 1 2521"/>
                <a:gd name="f74" fmla="*/ f71 1 5798"/>
                <a:gd name="f75" fmla="*/ f68 1 f73"/>
                <a:gd name="f76" fmla="*/ f69 1 f73"/>
                <a:gd name="f77" fmla="*/ f68 1 f74"/>
                <a:gd name="f78" fmla="*/ f70 1 f74"/>
                <a:gd name="f79" fmla="*/ f75 f66 1"/>
                <a:gd name="f80" fmla="*/ f76 f66 1"/>
                <a:gd name="f81" fmla="*/ f78 f67 1"/>
                <a:gd name="f82" fmla="*/ f77 f67 1"/>
              </a:gdLst>
              <a:ahLst/>
              <a:cxnLst>
                <a:cxn ang="3cd4">
                  <a:pos x="hc" y="t"/>
                </a:cxn>
                <a:cxn ang="0">
                  <a:pos x="r" y="vc"/>
                </a:cxn>
                <a:cxn ang="cd4">
                  <a:pos x="hc" y="b"/>
                </a:cxn>
                <a:cxn ang="cd2">
                  <a:pos x="l" y="vc"/>
                </a:cxn>
              </a:cxnLst>
              <a:rect l="f79" t="f82" r="f80" b="f81"/>
              <a:pathLst>
                <a:path w="2521" h="5798">
                  <a:moveTo>
                    <a:pt x="f5" y="f6"/>
                  </a:moveTo>
                  <a:cubicBezTo>
                    <a:pt x="f7" y="f6"/>
                    <a:pt x="f8" y="f9"/>
                    <a:pt x="f8" y="f10"/>
                  </a:cubicBezTo>
                  <a:lnTo>
                    <a:pt x="f8" y="f11"/>
                  </a:lnTo>
                  <a:cubicBezTo>
                    <a:pt x="f12" y="f13"/>
                    <a:pt x="f2" y="f14"/>
                    <a:pt x="f2" y="f15"/>
                  </a:cubicBezTo>
                  <a:cubicBezTo>
                    <a:pt x="f2" y="f3"/>
                    <a:pt x="f16" y="f17"/>
                    <a:pt x="f18" y="f19"/>
                  </a:cubicBezTo>
                  <a:cubicBezTo>
                    <a:pt x="f20" y="f21"/>
                    <a:pt x="f22" y="f23"/>
                    <a:pt x="f22" y="f24"/>
                  </a:cubicBezTo>
                  <a:cubicBezTo>
                    <a:pt x="f22" y="f25"/>
                    <a:pt x="f26" y="f27"/>
                    <a:pt x="f5" y="f27"/>
                  </a:cubicBezTo>
                  <a:cubicBezTo>
                    <a:pt x="f28" y="f27"/>
                    <a:pt x="f8" y="f25"/>
                    <a:pt x="f8" y="f24"/>
                  </a:cubicBezTo>
                  <a:cubicBezTo>
                    <a:pt x="f8" y="f23"/>
                    <a:pt x="f29" y="f30"/>
                    <a:pt x="f31" y="f30"/>
                  </a:cubicBezTo>
                  <a:cubicBezTo>
                    <a:pt x="f32" y="f30"/>
                    <a:pt x="f33" y="f34"/>
                    <a:pt x="f33" y="f24"/>
                  </a:cubicBezTo>
                  <a:cubicBezTo>
                    <a:pt x="f33" y="f35"/>
                    <a:pt x="f36" y="f37"/>
                    <a:pt x="f38" y="f39"/>
                  </a:cubicBezTo>
                  <a:lnTo>
                    <a:pt x="f38" y="f40"/>
                  </a:lnTo>
                  <a:cubicBezTo>
                    <a:pt x="f38" y="f41"/>
                    <a:pt x="f28" y="f4"/>
                    <a:pt x="f20" y="f4"/>
                  </a:cubicBezTo>
                  <a:cubicBezTo>
                    <a:pt x="f42" y="f4"/>
                    <a:pt x="f43" y="f44"/>
                    <a:pt x="f43" y="f40"/>
                  </a:cubicBezTo>
                  <a:lnTo>
                    <a:pt x="f43" y="f45"/>
                  </a:lnTo>
                  <a:cubicBezTo>
                    <a:pt x="f46" y="f37"/>
                    <a:pt x="f3" y="f47"/>
                    <a:pt x="f3" y="f48"/>
                  </a:cubicBezTo>
                  <a:cubicBezTo>
                    <a:pt x="f3" y="f19"/>
                    <a:pt x="f49" y="f50"/>
                    <a:pt x="f42" y="f3"/>
                  </a:cubicBezTo>
                  <a:cubicBezTo>
                    <a:pt x="f51" y="f52"/>
                    <a:pt x="f38" y="f53"/>
                    <a:pt x="f38" y="f54"/>
                  </a:cubicBezTo>
                  <a:cubicBezTo>
                    <a:pt x="f38" y="f55"/>
                    <a:pt x="f28" y="f56"/>
                    <a:pt x="f20" y="f56"/>
                  </a:cubicBezTo>
                  <a:cubicBezTo>
                    <a:pt x="f42" y="f56"/>
                    <a:pt x="f43" y="f57"/>
                    <a:pt x="f43" y="f54"/>
                  </a:cubicBezTo>
                  <a:cubicBezTo>
                    <a:pt x="f43" y="f53"/>
                    <a:pt x="f58" y="f59"/>
                    <a:pt x="f60" y="f59"/>
                  </a:cubicBezTo>
                  <a:cubicBezTo>
                    <a:pt x="f61" y="f59"/>
                    <a:pt x="f3" y="f53"/>
                    <a:pt x="f3" y="f54"/>
                  </a:cubicBezTo>
                  <a:cubicBezTo>
                    <a:pt x="f3" y="f62"/>
                    <a:pt x="f46" y="f13"/>
                    <a:pt x="f43" y="f63"/>
                  </a:cubicBezTo>
                  <a:lnTo>
                    <a:pt x="f43" y="f12"/>
                  </a:lnTo>
                  <a:cubicBezTo>
                    <a:pt x="f43" y="f64"/>
                    <a:pt x="f65" y="f6"/>
                    <a:pt x="f5" y="f6"/>
                  </a:cubicBezTo>
                  <a:close/>
                </a:path>
              </a:pathLst>
            </a:custGeom>
            <a:solidFill>
              <a:srgbClr val="3282BE"/>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232323"/>
                </a:solidFill>
                <a:uFillTx/>
                <a:latin typeface="Arial"/>
              </a:endParaRPr>
            </a:p>
          </p:txBody>
        </p:sp>
      </p:grpSp>
      <p:grpSp>
        <p:nvGrpSpPr>
          <p:cNvPr id="68" name="Google Shape;10221;p74">
            <a:extLst>
              <a:ext uri="{FF2B5EF4-FFF2-40B4-BE49-F238E27FC236}">
                <a16:creationId xmlns:a16="http://schemas.microsoft.com/office/drawing/2014/main" id="{B0552F6B-8E1D-D284-0239-3CAA6A8D85B5}"/>
              </a:ext>
            </a:extLst>
          </p:cNvPr>
          <p:cNvGrpSpPr/>
          <p:nvPr/>
        </p:nvGrpSpPr>
        <p:grpSpPr>
          <a:xfrm>
            <a:off x="5113964" y="4622593"/>
            <a:ext cx="422626" cy="511204"/>
            <a:chOff x="5113964" y="4622593"/>
            <a:chExt cx="422626" cy="511204"/>
          </a:xfrm>
        </p:grpSpPr>
        <p:sp>
          <p:nvSpPr>
            <p:cNvPr id="69" name="Google Shape;10222;p74">
              <a:extLst>
                <a:ext uri="{FF2B5EF4-FFF2-40B4-BE49-F238E27FC236}">
                  <a16:creationId xmlns:a16="http://schemas.microsoft.com/office/drawing/2014/main" id="{D4CC07E9-691E-0726-C888-E2F2CD836657}"/>
                </a:ext>
              </a:extLst>
            </p:cNvPr>
            <p:cNvSpPr/>
            <p:nvPr/>
          </p:nvSpPr>
          <p:spPr>
            <a:xfrm>
              <a:off x="5253548" y="4863519"/>
              <a:ext cx="140890" cy="90114"/>
            </a:xfrm>
            <a:custGeom>
              <a:avLst/>
              <a:gdLst>
                <a:gd name="f0" fmla="val w"/>
                <a:gd name="f1" fmla="val h"/>
                <a:gd name="f2" fmla="val 0"/>
                <a:gd name="f3" fmla="val 3466"/>
                <a:gd name="f4" fmla="val 2080"/>
                <a:gd name="f5" fmla="val 1733"/>
                <a:gd name="f6" fmla="val 788"/>
                <a:gd name="f7" fmla="val 2678"/>
                <a:gd name="f8" fmla="*/ f0 1 3466"/>
                <a:gd name="f9" fmla="*/ f1 1 2080"/>
                <a:gd name="f10" fmla="val f2"/>
                <a:gd name="f11" fmla="val f3"/>
                <a:gd name="f12" fmla="val f4"/>
                <a:gd name="f13" fmla="+- f12 0 f10"/>
                <a:gd name="f14" fmla="+- f11 0 f10"/>
                <a:gd name="f15" fmla="*/ f14 1 3466"/>
                <a:gd name="f16" fmla="*/ f13 1 2080"/>
                <a:gd name="f17" fmla="*/ f10 1 f15"/>
                <a:gd name="f18" fmla="*/ f11 1 f15"/>
                <a:gd name="f19" fmla="*/ f10 1 f16"/>
                <a:gd name="f20" fmla="*/ f12 1 f16"/>
                <a:gd name="f21" fmla="*/ f17 f8 1"/>
                <a:gd name="f22" fmla="*/ f18 f8 1"/>
                <a:gd name="f23" fmla="*/ f20 f9 1"/>
                <a:gd name="f24" fmla="*/ f19 f9 1"/>
              </a:gdLst>
              <a:ahLst/>
              <a:cxnLst>
                <a:cxn ang="3cd4">
                  <a:pos x="hc" y="t"/>
                </a:cxn>
                <a:cxn ang="0">
                  <a:pos x="r" y="vc"/>
                </a:cxn>
                <a:cxn ang="cd4">
                  <a:pos x="hc" y="b"/>
                </a:cxn>
                <a:cxn ang="cd2">
                  <a:pos x="l" y="vc"/>
                </a:cxn>
              </a:cxnLst>
              <a:rect l="f21" t="f24" r="f22" b="f23"/>
              <a:pathLst>
                <a:path w="3466" h="2080">
                  <a:moveTo>
                    <a:pt x="f5" y="f2"/>
                  </a:moveTo>
                  <a:cubicBezTo>
                    <a:pt x="f6" y="f2"/>
                    <a:pt x="f2" y="f6"/>
                    <a:pt x="f2" y="f5"/>
                  </a:cubicBezTo>
                  <a:lnTo>
                    <a:pt x="f2" y="f4"/>
                  </a:lnTo>
                  <a:lnTo>
                    <a:pt x="f3" y="f4"/>
                  </a:lnTo>
                  <a:lnTo>
                    <a:pt x="f3" y="f5"/>
                  </a:lnTo>
                  <a:cubicBezTo>
                    <a:pt x="f3" y="f6"/>
                    <a:pt x="f7" y="f2"/>
                    <a:pt x="f5" y="f2"/>
                  </a:cubicBezTo>
                  <a:close/>
                </a:path>
              </a:pathLst>
            </a:custGeom>
            <a:solidFill>
              <a:srgbClr val="3282BE"/>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232323"/>
                </a:solidFill>
                <a:uFillTx/>
                <a:latin typeface="Arial"/>
              </a:endParaRPr>
            </a:p>
          </p:txBody>
        </p:sp>
        <p:sp>
          <p:nvSpPr>
            <p:cNvPr id="70" name="Google Shape;10223;p74">
              <a:extLst>
                <a:ext uri="{FF2B5EF4-FFF2-40B4-BE49-F238E27FC236}">
                  <a16:creationId xmlns:a16="http://schemas.microsoft.com/office/drawing/2014/main" id="{840B3EC1-AEB1-8C25-B358-1144D72115AF}"/>
                </a:ext>
              </a:extLst>
            </p:cNvPr>
            <p:cNvSpPr/>
            <p:nvPr/>
          </p:nvSpPr>
          <p:spPr>
            <a:xfrm>
              <a:off x="5294522" y="4773451"/>
              <a:ext cx="57680" cy="61429"/>
            </a:xfrm>
            <a:custGeom>
              <a:avLst/>
              <a:gdLst>
                <a:gd name="f0" fmla="val w"/>
                <a:gd name="f1" fmla="val h"/>
                <a:gd name="f2" fmla="val 0"/>
                <a:gd name="f3" fmla="val 1419"/>
                <a:gd name="f4" fmla="val 1418"/>
                <a:gd name="f5" fmla="val 725"/>
                <a:gd name="f6" fmla="val 316"/>
                <a:gd name="f7" fmla="val 315"/>
                <a:gd name="f8" fmla="val 1103"/>
                <a:gd name="f9" fmla="*/ f0 1 1419"/>
                <a:gd name="f10" fmla="*/ f1 1 1418"/>
                <a:gd name="f11" fmla="val f2"/>
                <a:gd name="f12" fmla="val f3"/>
                <a:gd name="f13" fmla="val f4"/>
                <a:gd name="f14" fmla="+- f13 0 f11"/>
                <a:gd name="f15" fmla="+- f12 0 f11"/>
                <a:gd name="f16" fmla="*/ f15 1 1419"/>
                <a:gd name="f17" fmla="*/ f14 1 1418"/>
                <a:gd name="f18" fmla="*/ f11 1 f16"/>
                <a:gd name="f19" fmla="*/ f12 1 f16"/>
                <a:gd name="f20" fmla="*/ f11 1 f17"/>
                <a:gd name="f21" fmla="*/ f13 1 f17"/>
                <a:gd name="f22" fmla="*/ f18 f9 1"/>
                <a:gd name="f23" fmla="*/ f19 f9 1"/>
                <a:gd name="f24" fmla="*/ f21 f10 1"/>
                <a:gd name="f25" fmla="*/ f20 f10 1"/>
              </a:gdLst>
              <a:ahLst/>
              <a:cxnLst>
                <a:cxn ang="3cd4">
                  <a:pos x="hc" y="t"/>
                </a:cxn>
                <a:cxn ang="0">
                  <a:pos x="r" y="vc"/>
                </a:cxn>
                <a:cxn ang="cd4">
                  <a:pos x="hc" y="b"/>
                </a:cxn>
                <a:cxn ang="cd2">
                  <a:pos x="l" y="vc"/>
                </a:cxn>
              </a:cxnLst>
              <a:rect l="f22" t="f25" r="f23" b="f24"/>
              <a:pathLst>
                <a:path w="1419" h="1418">
                  <a:moveTo>
                    <a:pt x="f5" y="f2"/>
                  </a:moveTo>
                  <a:cubicBezTo>
                    <a:pt x="f6" y="f2"/>
                    <a:pt x="f2" y="f7"/>
                    <a:pt x="f2" y="f5"/>
                  </a:cubicBezTo>
                  <a:cubicBezTo>
                    <a:pt x="f2" y="f8"/>
                    <a:pt x="f6" y="f4"/>
                    <a:pt x="f5" y="f4"/>
                  </a:cubicBezTo>
                  <a:cubicBezTo>
                    <a:pt x="f8" y="f4"/>
                    <a:pt x="f4" y="f8"/>
                    <a:pt x="f4" y="f5"/>
                  </a:cubicBezTo>
                  <a:cubicBezTo>
                    <a:pt x="f4" y="f7"/>
                    <a:pt x="f8" y="f2"/>
                    <a:pt x="f5" y="f2"/>
                  </a:cubicBezTo>
                  <a:close/>
                </a:path>
              </a:pathLst>
            </a:custGeom>
            <a:solidFill>
              <a:srgbClr val="3282BE"/>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232323"/>
                </a:solidFill>
                <a:uFillTx/>
                <a:latin typeface="Arial"/>
              </a:endParaRPr>
            </a:p>
          </p:txBody>
        </p:sp>
        <p:sp>
          <p:nvSpPr>
            <p:cNvPr id="71" name="Google Shape;10224;p74">
              <a:extLst>
                <a:ext uri="{FF2B5EF4-FFF2-40B4-BE49-F238E27FC236}">
                  <a16:creationId xmlns:a16="http://schemas.microsoft.com/office/drawing/2014/main" id="{C7536A60-33AA-0AD9-D8EC-FB36352790CB}"/>
                </a:ext>
              </a:extLst>
            </p:cNvPr>
            <p:cNvSpPr/>
            <p:nvPr/>
          </p:nvSpPr>
          <p:spPr>
            <a:xfrm>
              <a:off x="5113964" y="4622593"/>
              <a:ext cx="422626" cy="511204"/>
            </a:xfrm>
            <a:custGeom>
              <a:avLst/>
              <a:gdLst>
                <a:gd name="f0" fmla="val w"/>
                <a:gd name="f1" fmla="val h"/>
                <a:gd name="f2" fmla="val 0"/>
                <a:gd name="f3" fmla="val 10397"/>
                <a:gd name="f4" fmla="val 11800"/>
                <a:gd name="f5" fmla="val 5167"/>
                <a:gd name="f6" fmla="val 2757"/>
                <a:gd name="f7" fmla="val 5923"/>
                <a:gd name="f8" fmla="val 6553"/>
                <a:gd name="f9" fmla="val 3388"/>
                <a:gd name="f10" fmla="val 4144"/>
                <a:gd name="f11" fmla="val 4490"/>
                <a:gd name="f12" fmla="val 6396"/>
                <a:gd name="f13" fmla="val 4805"/>
                <a:gd name="f14" fmla="val 6175"/>
                <a:gd name="f15" fmla="val 5089"/>
                <a:gd name="f16" fmla="val 7026"/>
                <a:gd name="f17" fmla="val 5498"/>
                <a:gd name="f18" fmla="val 7593"/>
                <a:gd name="f19" fmla="val 6317"/>
                <a:gd name="f20" fmla="val 7294"/>
                <a:gd name="f21" fmla="val 8019"/>
                <a:gd name="f22" fmla="val 8208"/>
                <a:gd name="f23" fmla="val 7435"/>
                <a:gd name="f24" fmla="val 8365"/>
                <a:gd name="f25" fmla="val 7246"/>
                <a:gd name="f26" fmla="val 3088"/>
                <a:gd name="f27" fmla="val 2867"/>
                <a:gd name="f28" fmla="val 2710"/>
                <a:gd name="f29" fmla="val 3308"/>
                <a:gd name="f30" fmla="val 4127"/>
                <a:gd name="f31" fmla="val 3907"/>
                <a:gd name="f32" fmla="val 4868"/>
                <a:gd name="f33" fmla="val 3781"/>
                <a:gd name="f34" fmla="val 4553"/>
                <a:gd name="f35" fmla="val 4411"/>
                <a:gd name="f36" fmla="val 5183"/>
                <a:gd name="f37" fmla="val 1"/>
                <a:gd name="f38" fmla="val 5128"/>
                <a:gd name="f39" fmla="val 5073"/>
                <a:gd name="f40" fmla="val 17"/>
                <a:gd name="f41" fmla="val 5010"/>
                <a:gd name="f42" fmla="val 48"/>
                <a:gd name="f43" fmla="val 3964"/>
                <a:gd name="f44" fmla="val 646"/>
                <a:gd name="f45" fmla="val 2946"/>
                <a:gd name="f46" fmla="val 940"/>
                <a:gd name="f47" fmla="val 1919"/>
                <a:gd name="f48" fmla="val 1430"/>
                <a:gd name="f49" fmla="val 939"/>
                <a:gd name="f50" fmla="val 873"/>
                <a:gd name="f51" fmla="val 441"/>
                <a:gd name="f52" fmla="val 741"/>
                <a:gd name="f53" fmla="val 402"/>
                <a:gd name="f54" fmla="val 722"/>
                <a:gd name="f55" fmla="val 363"/>
                <a:gd name="f56" fmla="val 714"/>
                <a:gd name="f57" fmla="val 326"/>
                <a:gd name="f58" fmla="val 243"/>
                <a:gd name="f59" fmla="val 170"/>
                <a:gd name="f60" fmla="val 751"/>
                <a:gd name="f61" fmla="val 126"/>
                <a:gd name="f62" fmla="val 773"/>
                <a:gd name="f63" fmla="val 32"/>
                <a:gd name="f64" fmla="val 836"/>
                <a:gd name="f65" fmla="val 930"/>
                <a:gd name="f66" fmla="val 1056"/>
                <a:gd name="f67" fmla="val 5026"/>
                <a:gd name="f68" fmla="val 8145"/>
                <a:gd name="f69" fmla="val 2080"/>
                <a:gd name="f70" fmla="val 10949"/>
                <a:gd name="f71" fmla="val 5104"/>
                <a:gd name="f72" fmla="val 11799"/>
                <a:gd name="f73" fmla="val 5262"/>
                <a:gd name="f74" fmla="val 8255"/>
                <a:gd name="f75" fmla="val 10917"/>
                <a:gd name="f76" fmla="val 10365"/>
                <a:gd name="f77" fmla="val 10271"/>
                <a:gd name="f78" fmla="val 10162"/>
                <a:gd name="f79" fmla="val 10084"/>
                <a:gd name="f80" fmla="val 10014"/>
                <a:gd name="f81" fmla="val 9983"/>
                <a:gd name="f82" fmla="val 9954"/>
                <a:gd name="f83" fmla="val 9924"/>
                <a:gd name="f84" fmla="val 9414"/>
                <a:gd name="f85" fmla="val 877"/>
                <a:gd name="f86" fmla="val 8910"/>
                <a:gd name="f87" fmla="val 946"/>
                <a:gd name="f88" fmla="val 8409"/>
                <a:gd name="f89" fmla="val 7395"/>
                <a:gd name="f90" fmla="val 6389"/>
                <a:gd name="f91" fmla="val 660"/>
                <a:gd name="f92" fmla="val 5356"/>
                <a:gd name="f93" fmla="val 5293"/>
                <a:gd name="f94" fmla="val 5238"/>
                <a:gd name="f95" fmla="*/ f0 1 10397"/>
                <a:gd name="f96" fmla="*/ f1 1 11800"/>
                <a:gd name="f97" fmla="val f2"/>
                <a:gd name="f98" fmla="val f3"/>
                <a:gd name="f99" fmla="val f4"/>
                <a:gd name="f100" fmla="+- f99 0 f97"/>
                <a:gd name="f101" fmla="+- f98 0 f97"/>
                <a:gd name="f102" fmla="*/ f101 1 10397"/>
                <a:gd name="f103" fmla="*/ f100 1 11800"/>
                <a:gd name="f104" fmla="*/ f97 1 f102"/>
                <a:gd name="f105" fmla="*/ f98 1 f102"/>
                <a:gd name="f106" fmla="*/ f97 1 f103"/>
                <a:gd name="f107" fmla="*/ f99 1 f103"/>
                <a:gd name="f108" fmla="*/ f104 f95 1"/>
                <a:gd name="f109" fmla="*/ f105 f95 1"/>
                <a:gd name="f110" fmla="*/ f107 f96 1"/>
                <a:gd name="f111" fmla="*/ f106 f96 1"/>
              </a:gdLst>
              <a:ahLst/>
              <a:cxnLst>
                <a:cxn ang="3cd4">
                  <a:pos x="hc" y="t"/>
                </a:cxn>
                <a:cxn ang="0">
                  <a:pos x="r" y="vc"/>
                </a:cxn>
                <a:cxn ang="cd4">
                  <a:pos x="hc" y="b"/>
                </a:cxn>
                <a:cxn ang="cd2">
                  <a:pos x="l" y="vc"/>
                </a:cxn>
              </a:cxnLst>
              <a:rect l="f108" t="f111" r="f109" b="f110"/>
              <a:pathLst>
                <a:path w="10397" h="11800">
                  <a:moveTo>
                    <a:pt x="f5" y="f6"/>
                  </a:moveTo>
                  <a:cubicBezTo>
                    <a:pt x="f7" y="f6"/>
                    <a:pt x="f8" y="f9"/>
                    <a:pt x="f8" y="f10"/>
                  </a:cubicBezTo>
                  <a:cubicBezTo>
                    <a:pt x="f8" y="f11"/>
                    <a:pt x="f12" y="f13"/>
                    <a:pt x="f14" y="f15"/>
                  </a:cubicBezTo>
                  <a:cubicBezTo>
                    <a:pt x="f16" y="f17"/>
                    <a:pt x="f18" y="f19"/>
                    <a:pt x="f18" y="f20"/>
                  </a:cubicBezTo>
                  <a:lnTo>
                    <a:pt x="f18" y="f21"/>
                  </a:lnTo>
                  <a:cubicBezTo>
                    <a:pt x="f18" y="f22"/>
                    <a:pt x="f23" y="f24"/>
                    <a:pt x="f25" y="f24"/>
                  </a:cubicBezTo>
                  <a:lnTo>
                    <a:pt x="f26" y="f24"/>
                  </a:lnTo>
                  <a:cubicBezTo>
                    <a:pt x="f27" y="f24"/>
                    <a:pt x="f28" y="f22"/>
                    <a:pt x="f28" y="f21"/>
                  </a:cubicBezTo>
                  <a:lnTo>
                    <a:pt x="f28" y="f20"/>
                  </a:lnTo>
                  <a:cubicBezTo>
                    <a:pt x="f28" y="f19"/>
                    <a:pt x="f29" y="f17"/>
                    <a:pt x="f30" y="f15"/>
                  </a:cubicBezTo>
                  <a:cubicBezTo>
                    <a:pt x="f31" y="f32"/>
                    <a:pt x="f33" y="f34"/>
                    <a:pt x="f33" y="f10"/>
                  </a:cubicBezTo>
                  <a:cubicBezTo>
                    <a:pt x="f33" y="f9"/>
                    <a:pt x="f35" y="f6"/>
                    <a:pt x="f5" y="f6"/>
                  </a:cubicBezTo>
                  <a:close/>
                  <a:moveTo>
                    <a:pt x="f36" y="f37"/>
                  </a:moveTo>
                  <a:cubicBezTo>
                    <a:pt x="f38" y="f37"/>
                    <a:pt x="f39" y="f40"/>
                    <a:pt x="f41" y="f42"/>
                  </a:cubicBezTo>
                  <a:cubicBezTo>
                    <a:pt x="f43" y="f44"/>
                    <a:pt x="f45" y="f46"/>
                    <a:pt x="f47" y="f46"/>
                  </a:cubicBezTo>
                  <a:cubicBezTo>
                    <a:pt x="f48" y="f46"/>
                    <a:pt x="f49" y="f50"/>
                    <a:pt x="f51" y="f52"/>
                  </a:cubicBezTo>
                  <a:cubicBezTo>
                    <a:pt x="f53" y="f54"/>
                    <a:pt x="f55" y="f56"/>
                    <a:pt x="f57" y="f56"/>
                  </a:cubicBezTo>
                  <a:cubicBezTo>
                    <a:pt x="f58" y="f56"/>
                    <a:pt x="f59" y="f60"/>
                    <a:pt x="f61" y="f62"/>
                  </a:cubicBezTo>
                  <a:cubicBezTo>
                    <a:pt x="f63" y="f64"/>
                    <a:pt x="f2" y="f65"/>
                    <a:pt x="f2" y="f66"/>
                  </a:cubicBezTo>
                  <a:lnTo>
                    <a:pt x="f2" y="f67"/>
                  </a:lnTo>
                  <a:cubicBezTo>
                    <a:pt x="f2" y="f68"/>
                    <a:pt x="f69" y="f70"/>
                    <a:pt x="f71" y="f72"/>
                  </a:cubicBezTo>
                  <a:lnTo>
                    <a:pt x="f73" y="f72"/>
                  </a:lnTo>
                  <a:cubicBezTo>
                    <a:pt x="f74" y="f75"/>
                    <a:pt x="f3" y="f68"/>
                    <a:pt x="f3" y="f67"/>
                  </a:cubicBezTo>
                  <a:lnTo>
                    <a:pt x="f3" y="f66"/>
                  </a:lnTo>
                  <a:cubicBezTo>
                    <a:pt x="f3" y="f65"/>
                    <a:pt x="f76" y="f64"/>
                    <a:pt x="f77" y="f62"/>
                  </a:cubicBezTo>
                  <a:cubicBezTo>
                    <a:pt x="f78" y="f60"/>
                    <a:pt x="f79" y="f56"/>
                    <a:pt x="f80" y="f56"/>
                  </a:cubicBezTo>
                  <a:cubicBezTo>
                    <a:pt x="f81" y="f56"/>
                    <a:pt x="f82" y="f54"/>
                    <a:pt x="f83" y="f52"/>
                  </a:cubicBezTo>
                  <a:cubicBezTo>
                    <a:pt x="f84" y="f85"/>
                    <a:pt x="f86" y="f87"/>
                    <a:pt x="f88" y="f87"/>
                  </a:cubicBezTo>
                  <a:cubicBezTo>
                    <a:pt x="f89" y="f87"/>
                    <a:pt x="f90" y="f91"/>
                    <a:pt x="f92" y="f42"/>
                  </a:cubicBezTo>
                  <a:cubicBezTo>
                    <a:pt x="f93" y="f40"/>
                    <a:pt x="f94" y="f37"/>
                    <a:pt x="f36" y="f37"/>
                  </a:cubicBezTo>
                  <a:close/>
                </a:path>
              </a:pathLst>
            </a:custGeom>
            <a:solidFill>
              <a:srgbClr val="3282BE"/>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232323"/>
                </a:solidFill>
                <a:uFillTx/>
                <a:latin typeface="Arial"/>
              </a:endParaRPr>
            </a:p>
          </p:txBody>
        </p:sp>
      </p:grpSp>
      <p:grpSp>
        <p:nvGrpSpPr>
          <p:cNvPr id="72" name="Google Shape;10240;p74">
            <a:extLst>
              <a:ext uri="{FF2B5EF4-FFF2-40B4-BE49-F238E27FC236}">
                <a16:creationId xmlns:a16="http://schemas.microsoft.com/office/drawing/2014/main" id="{232EBAF3-FF47-6A5F-E85A-F12500FAC057}"/>
              </a:ext>
            </a:extLst>
          </p:cNvPr>
          <p:cNvGrpSpPr/>
          <p:nvPr/>
        </p:nvGrpSpPr>
        <p:grpSpPr>
          <a:xfrm>
            <a:off x="6965533" y="4627476"/>
            <a:ext cx="486689" cy="480489"/>
            <a:chOff x="6965533" y="4627476"/>
            <a:chExt cx="486689" cy="480489"/>
          </a:xfrm>
        </p:grpSpPr>
        <p:sp>
          <p:nvSpPr>
            <p:cNvPr id="73" name="Google Shape;10241;p74">
              <a:extLst>
                <a:ext uri="{FF2B5EF4-FFF2-40B4-BE49-F238E27FC236}">
                  <a16:creationId xmlns:a16="http://schemas.microsoft.com/office/drawing/2014/main" id="{B7299950-430B-FBFE-F438-D99F98B4CA69}"/>
                </a:ext>
              </a:extLst>
            </p:cNvPr>
            <p:cNvSpPr/>
            <p:nvPr/>
          </p:nvSpPr>
          <p:spPr>
            <a:xfrm>
              <a:off x="6965533" y="4627476"/>
              <a:ext cx="486689" cy="389040"/>
            </a:xfrm>
            <a:custGeom>
              <a:avLst/>
              <a:gdLst>
                <a:gd name="f0" fmla="val w"/>
                <a:gd name="f1" fmla="val h"/>
                <a:gd name="f2" fmla="val 0"/>
                <a:gd name="f3" fmla="val 11973"/>
                <a:gd name="f4" fmla="val 8980"/>
                <a:gd name="f5" fmla="val 2017"/>
                <a:gd name="f6" fmla="val 3749"/>
                <a:gd name="f7" fmla="val 3119"/>
                <a:gd name="f8" fmla="val 5514"/>
                <a:gd name="f9" fmla="val 914"/>
                <a:gd name="f10" fmla="val 9641"/>
                <a:gd name="f11" fmla="val 10744"/>
                <a:gd name="f12" fmla="val 8538"/>
                <a:gd name="f13" fmla="val 5892"/>
                <a:gd name="f14" fmla="val 5325"/>
                <a:gd name="f15" fmla="val 4852"/>
                <a:gd name="f16" fmla="val 473"/>
                <a:gd name="f17" fmla="val 1040"/>
                <a:gd name="f18" fmla="val 1166"/>
                <a:gd name="f19" fmla="val 4537"/>
                <a:gd name="f20" fmla="val 1324"/>
                <a:gd name="f21" fmla="val 3812"/>
                <a:gd name="f22" fmla="val 1733"/>
                <a:gd name="f23" fmla="val 3529"/>
                <a:gd name="f24" fmla="val 1891"/>
                <a:gd name="f25" fmla="val 3025"/>
                <a:gd name="f26" fmla="val 1954"/>
                <a:gd name="f27" fmla="val 2867"/>
                <a:gd name="f28" fmla="val 1607"/>
                <a:gd name="f29" fmla="val 2521"/>
                <a:gd name="f30" fmla="val 2080"/>
                <a:gd name="f31" fmla="val 1702"/>
                <a:gd name="f32" fmla="val 1576"/>
                <a:gd name="f33" fmla="val 1922"/>
                <a:gd name="f34" fmla="val 946"/>
                <a:gd name="f35" fmla="val 693"/>
                <a:gd name="f36" fmla="val 1796"/>
                <a:gd name="f37" fmla="val 504"/>
                <a:gd name="f38" fmla="val 454"/>
                <a:gd name="f39" fmla="val 1708"/>
                <a:gd name="f40" fmla="val 403"/>
                <a:gd name="f41" fmla="val 1696"/>
                <a:gd name="f42" fmla="val 355"/>
                <a:gd name="f43" fmla="val 223"/>
                <a:gd name="f44" fmla="val 110"/>
                <a:gd name="f45" fmla="val 1784"/>
                <a:gd name="f46" fmla="val 63"/>
                <a:gd name="f47" fmla="val 2111"/>
                <a:gd name="f48" fmla="val 2332"/>
                <a:gd name="f49" fmla="val 252"/>
                <a:gd name="f50" fmla="val 2363"/>
                <a:gd name="f51" fmla="val 536"/>
                <a:gd name="f52" fmla="val 2489"/>
                <a:gd name="f53" fmla="val 820"/>
                <a:gd name="f54" fmla="val 2552"/>
                <a:gd name="f55" fmla="val 1135"/>
                <a:gd name="f56" fmla="val 2615"/>
                <a:gd name="f57" fmla="val 1198"/>
                <a:gd name="f58" fmla="val 1387"/>
                <a:gd name="f59" fmla="val 3277"/>
                <a:gd name="f60" fmla="val 95"/>
                <a:gd name="f61" fmla="val 5671"/>
                <a:gd name="f62" fmla="val 5703"/>
                <a:gd name="f63" fmla="val 5829"/>
                <a:gd name="f64" fmla="val 5860"/>
                <a:gd name="f65" fmla="val 6238"/>
                <a:gd name="f66" fmla="val 7372"/>
                <a:gd name="f67" fmla="val 1009"/>
                <a:gd name="f68" fmla="val 8318"/>
                <a:gd name="f69" fmla="val 2143"/>
                <a:gd name="f70" fmla="val 3308"/>
                <a:gd name="f71" fmla="val 4254"/>
                <a:gd name="f72" fmla="val 4191"/>
                <a:gd name="f73" fmla="val 2710"/>
                <a:gd name="f74" fmla="val 2930"/>
                <a:gd name="f75" fmla="val 3151"/>
                <a:gd name="f76" fmla="val 3088"/>
                <a:gd name="f77" fmla="val 3182"/>
                <a:gd name="f78" fmla="val 2647"/>
                <a:gd name="f79" fmla="val 3844"/>
                <a:gd name="f80" fmla="val 4947"/>
                <a:gd name="f81" fmla="val 8979"/>
                <a:gd name="f82" fmla="val 7089"/>
                <a:gd name="f83" fmla="val 7814"/>
                <a:gd name="f84" fmla="val 8192"/>
                <a:gd name="f85" fmla="val 8853"/>
                <a:gd name="f86" fmla="val 8916"/>
                <a:gd name="f87" fmla="val 2899"/>
                <a:gd name="f88" fmla="val 9074"/>
                <a:gd name="f89" fmla="val 9326"/>
                <a:gd name="f90" fmla="val 7782"/>
                <a:gd name="f91" fmla="val 8727"/>
                <a:gd name="f92" fmla="val 9861"/>
                <a:gd name="f93" fmla="val 11027"/>
                <a:gd name="f94" fmla="val 11972"/>
                <a:gd name="f95" fmla="val 11909"/>
                <a:gd name="f96" fmla="val 10429"/>
                <a:gd name="f97" fmla="val 10618"/>
                <a:gd name="f98" fmla="val 10681"/>
                <a:gd name="f99" fmla="val 10933"/>
                <a:gd name="f100" fmla="val 11248"/>
                <a:gd name="f101" fmla="val 2458"/>
                <a:gd name="f102" fmla="val 11531"/>
                <a:gd name="f103" fmla="val 11720"/>
                <a:gd name="f104" fmla="val 2300"/>
                <a:gd name="f105" fmla="val 11815"/>
                <a:gd name="f106" fmla="val 11674"/>
                <a:gd name="f107" fmla="val 11560"/>
                <a:gd name="f108" fmla="val 11429"/>
                <a:gd name="f109" fmla="val 11380"/>
                <a:gd name="f110" fmla="val 11330"/>
                <a:gd name="f111" fmla="val 11279"/>
                <a:gd name="f112" fmla="val 11059"/>
                <a:gd name="f113" fmla="val 10870"/>
                <a:gd name="f114" fmla="val 10460"/>
                <a:gd name="f115" fmla="val 10113"/>
                <a:gd name="f116" fmla="val 9704"/>
                <a:gd name="f117" fmla="val 9294"/>
                <a:gd name="f118" fmla="val 8790"/>
                <a:gd name="f119" fmla="val 8255"/>
                <a:gd name="f120" fmla="val 8003"/>
                <a:gd name="f121" fmla="val 7278"/>
                <a:gd name="f122" fmla="val 6963"/>
                <a:gd name="f123" fmla="val 441"/>
                <a:gd name="f124" fmla="val 6490"/>
                <a:gd name="f125" fmla="*/ f0 1 11973"/>
                <a:gd name="f126" fmla="*/ f1 1 8980"/>
                <a:gd name="f127" fmla="val f2"/>
                <a:gd name="f128" fmla="val f3"/>
                <a:gd name="f129" fmla="val f4"/>
                <a:gd name="f130" fmla="+- f129 0 f127"/>
                <a:gd name="f131" fmla="+- f128 0 f127"/>
                <a:gd name="f132" fmla="*/ f131 1 11973"/>
                <a:gd name="f133" fmla="*/ f130 1 8980"/>
                <a:gd name="f134" fmla="*/ f127 1 f132"/>
                <a:gd name="f135" fmla="*/ f128 1 f132"/>
                <a:gd name="f136" fmla="*/ f127 1 f133"/>
                <a:gd name="f137" fmla="*/ f129 1 f133"/>
                <a:gd name="f138" fmla="*/ f134 f125 1"/>
                <a:gd name="f139" fmla="*/ f135 f125 1"/>
                <a:gd name="f140" fmla="*/ f137 f126 1"/>
                <a:gd name="f141" fmla="*/ f136 f126 1"/>
              </a:gdLst>
              <a:ahLst/>
              <a:cxnLst>
                <a:cxn ang="3cd4">
                  <a:pos x="hc" y="t"/>
                </a:cxn>
                <a:cxn ang="0">
                  <a:pos x="r" y="vc"/>
                </a:cxn>
                <a:cxn ang="cd4">
                  <a:pos x="hc" y="b"/>
                </a:cxn>
                <a:cxn ang="cd2">
                  <a:pos x="l" y="vc"/>
                </a:cxn>
              </a:cxnLst>
              <a:rect l="f138" t="f141" r="f139" b="f140"/>
              <a:pathLst>
                <a:path w="11973" h="8980">
                  <a:moveTo>
                    <a:pt x="f5" y="f6"/>
                  </a:moveTo>
                  <a:lnTo>
                    <a:pt x="f7" y="f8"/>
                  </a:lnTo>
                  <a:lnTo>
                    <a:pt x="f9" y="f8"/>
                  </a:lnTo>
                  <a:lnTo>
                    <a:pt x="f5" y="f6"/>
                  </a:lnTo>
                  <a:close/>
                  <a:moveTo>
                    <a:pt x="f10" y="f6"/>
                  </a:moveTo>
                  <a:lnTo>
                    <a:pt x="f11" y="f8"/>
                  </a:lnTo>
                  <a:lnTo>
                    <a:pt x="f12" y="f8"/>
                  </a:lnTo>
                  <a:lnTo>
                    <a:pt x="f10" y="f6"/>
                  </a:lnTo>
                  <a:close/>
                  <a:moveTo>
                    <a:pt x="f13" y="f2"/>
                  </a:moveTo>
                  <a:cubicBezTo>
                    <a:pt x="f14" y="f2"/>
                    <a:pt x="f15" y="f16"/>
                    <a:pt x="f15" y="f17"/>
                  </a:cubicBezTo>
                  <a:lnTo>
                    <a:pt x="f15" y="f18"/>
                  </a:lnTo>
                  <a:lnTo>
                    <a:pt x="f19" y="f20"/>
                  </a:lnTo>
                  <a:cubicBezTo>
                    <a:pt x="f21" y="f22"/>
                    <a:pt x="f23" y="f24"/>
                    <a:pt x="f25" y="f26"/>
                  </a:cubicBezTo>
                  <a:cubicBezTo>
                    <a:pt x="f27" y="f28"/>
                    <a:pt x="f29" y="f20"/>
                    <a:pt x="f30" y="f20"/>
                  </a:cubicBezTo>
                  <a:cubicBezTo>
                    <a:pt x="f31" y="f20"/>
                    <a:pt x="f20" y="f32"/>
                    <a:pt x="f18" y="f33"/>
                  </a:cubicBezTo>
                  <a:cubicBezTo>
                    <a:pt x="f34" y="f24"/>
                    <a:pt x="f35" y="f36"/>
                    <a:pt x="f37" y="f22"/>
                  </a:cubicBezTo>
                  <a:cubicBezTo>
                    <a:pt x="f38" y="f39"/>
                    <a:pt x="f40" y="f41"/>
                    <a:pt x="f42" y="f41"/>
                  </a:cubicBezTo>
                  <a:cubicBezTo>
                    <a:pt x="f43" y="f41"/>
                    <a:pt x="f44" y="f45"/>
                    <a:pt x="f46" y="f33"/>
                  </a:cubicBezTo>
                  <a:cubicBezTo>
                    <a:pt x="f2" y="f47"/>
                    <a:pt x="f46" y="f48"/>
                    <a:pt x="f49" y="f50"/>
                  </a:cubicBezTo>
                  <a:cubicBezTo>
                    <a:pt x="f51" y="f52"/>
                    <a:pt x="f53" y="f54"/>
                    <a:pt x="f55" y="f56"/>
                  </a:cubicBezTo>
                  <a:cubicBezTo>
                    <a:pt x="f57" y="f27"/>
                    <a:pt x="f58" y="f7"/>
                    <a:pt x="f28" y="f59"/>
                  </a:cubicBezTo>
                  <a:lnTo>
                    <a:pt x="f60" y="f61"/>
                  </a:lnTo>
                  <a:cubicBezTo>
                    <a:pt x="f60" y="f62"/>
                    <a:pt x="f46" y="f63"/>
                    <a:pt x="f46" y="f64"/>
                  </a:cubicBezTo>
                  <a:lnTo>
                    <a:pt x="f46" y="f65"/>
                  </a:lnTo>
                  <a:cubicBezTo>
                    <a:pt x="f46" y="f66"/>
                    <a:pt x="f67" y="f68"/>
                    <a:pt x="f69" y="f68"/>
                  </a:cubicBezTo>
                  <a:cubicBezTo>
                    <a:pt x="f70" y="f68"/>
                    <a:pt x="f71" y="f66"/>
                    <a:pt x="f71" y="f65"/>
                  </a:cubicBezTo>
                  <a:lnTo>
                    <a:pt x="f71" y="f64"/>
                  </a:lnTo>
                  <a:cubicBezTo>
                    <a:pt x="f71" y="f63"/>
                    <a:pt x="f72" y="f62"/>
                    <a:pt x="f72" y="f61"/>
                  </a:cubicBezTo>
                  <a:lnTo>
                    <a:pt x="f73" y="f59"/>
                  </a:lnTo>
                  <a:cubicBezTo>
                    <a:pt x="f74" y="f75"/>
                    <a:pt x="f76" y="f74"/>
                    <a:pt x="f77" y="f78"/>
                  </a:cubicBezTo>
                  <a:cubicBezTo>
                    <a:pt x="f79" y="f29"/>
                    <a:pt x="f72" y="f50"/>
                    <a:pt x="f80" y="f33"/>
                  </a:cubicBezTo>
                  <a:lnTo>
                    <a:pt x="f80" y="f81"/>
                  </a:lnTo>
                  <a:lnTo>
                    <a:pt x="f82" y="f81"/>
                  </a:lnTo>
                  <a:lnTo>
                    <a:pt x="f82" y="f33"/>
                  </a:lnTo>
                  <a:cubicBezTo>
                    <a:pt x="f83" y="f48"/>
                    <a:pt x="f84" y="f29"/>
                    <a:pt x="f85" y="f78"/>
                  </a:cubicBezTo>
                  <a:cubicBezTo>
                    <a:pt x="f86" y="f87"/>
                    <a:pt x="f88" y="f7"/>
                    <a:pt x="f89" y="f59"/>
                  </a:cubicBezTo>
                  <a:lnTo>
                    <a:pt x="f83" y="f61"/>
                  </a:lnTo>
                  <a:cubicBezTo>
                    <a:pt x="f83" y="f62"/>
                    <a:pt x="f90" y="f63"/>
                    <a:pt x="f90" y="f64"/>
                  </a:cubicBezTo>
                  <a:lnTo>
                    <a:pt x="f90" y="f65"/>
                  </a:lnTo>
                  <a:cubicBezTo>
                    <a:pt x="f90" y="f66"/>
                    <a:pt x="f91" y="f68"/>
                    <a:pt x="f92" y="f68"/>
                  </a:cubicBezTo>
                  <a:cubicBezTo>
                    <a:pt x="f93" y="f68"/>
                    <a:pt x="f94" y="f66"/>
                    <a:pt x="f94" y="f65"/>
                  </a:cubicBezTo>
                  <a:lnTo>
                    <a:pt x="f94" y="f64"/>
                  </a:lnTo>
                  <a:cubicBezTo>
                    <a:pt x="f94" y="f63"/>
                    <a:pt x="f95" y="f62"/>
                    <a:pt x="f95" y="f61"/>
                  </a:cubicBezTo>
                  <a:lnTo>
                    <a:pt x="f96" y="f59"/>
                  </a:lnTo>
                  <a:cubicBezTo>
                    <a:pt x="f96" y="f75"/>
                    <a:pt x="f97" y="f74"/>
                    <a:pt x="f98" y="f56"/>
                  </a:cubicBezTo>
                  <a:cubicBezTo>
                    <a:pt x="f99" y="f29"/>
                    <a:pt x="f100" y="f101"/>
                    <a:pt x="f102" y="f50"/>
                  </a:cubicBezTo>
                  <a:cubicBezTo>
                    <a:pt x="f103" y="f104"/>
                    <a:pt x="f105" y="f30"/>
                    <a:pt x="f103" y="f33"/>
                  </a:cubicBezTo>
                  <a:cubicBezTo>
                    <a:pt x="f106" y="f45"/>
                    <a:pt x="f107" y="f41"/>
                    <a:pt x="f108" y="f41"/>
                  </a:cubicBezTo>
                  <a:cubicBezTo>
                    <a:pt x="f109" y="f41"/>
                    <a:pt x="f110" y="f39"/>
                    <a:pt x="f111" y="f22"/>
                  </a:cubicBezTo>
                  <a:cubicBezTo>
                    <a:pt x="f112" y="f36"/>
                    <a:pt x="f113" y="f24"/>
                    <a:pt x="f97" y="f33"/>
                  </a:cubicBezTo>
                  <a:cubicBezTo>
                    <a:pt x="f114" y="f32"/>
                    <a:pt x="f115" y="f20"/>
                    <a:pt x="f116" y="f20"/>
                  </a:cubicBezTo>
                  <a:cubicBezTo>
                    <a:pt x="f117" y="f20"/>
                    <a:pt x="f86" y="f32"/>
                    <a:pt x="f118" y="f26"/>
                  </a:cubicBezTo>
                  <a:cubicBezTo>
                    <a:pt x="f119" y="f24"/>
                    <a:pt x="f120" y="f22"/>
                    <a:pt x="f121" y="f20"/>
                  </a:cubicBezTo>
                  <a:lnTo>
                    <a:pt x="f122" y="f18"/>
                  </a:lnTo>
                  <a:lnTo>
                    <a:pt x="f122" y="f17"/>
                  </a:lnTo>
                  <a:cubicBezTo>
                    <a:pt x="f122" y="f123"/>
                    <a:pt x="f124" y="f2"/>
                    <a:pt x="f13" y="f2"/>
                  </a:cubicBezTo>
                  <a:close/>
                </a:path>
              </a:pathLst>
            </a:custGeom>
            <a:solidFill>
              <a:srgbClr val="3282BE"/>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232323"/>
                </a:solidFill>
                <a:uFillTx/>
                <a:latin typeface="Arial"/>
              </a:endParaRPr>
            </a:p>
          </p:txBody>
        </p:sp>
        <p:sp>
          <p:nvSpPr>
            <p:cNvPr id="74" name="Google Shape;10242;p74">
              <a:extLst>
                <a:ext uri="{FF2B5EF4-FFF2-40B4-BE49-F238E27FC236}">
                  <a16:creationId xmlns:a16="http://schemas.microsoft.com/office/drawing/2014/main" id="{FCB0605D-D628-99EA-AD82-C4749B50AE0F}"/>
                </a:ext>
              </a:extLst>
            </p:cNvPr>
            <p:cNvSpPr/>
            <p:nvPr/>
          </p:nvSpPr>
          <p:spPr>
            <a:xfrm>
              <a:off x="7074383" y="5047835"/>
              <a:ext cx="256169" cy="60130"/>
            </a:xfrm>
            <a:custGeom>
              <a:avLst/>
              <a:gdLst>
                <a:gd name="f0" fmla="val w"/>
                <a:gd name="f1" fmla="val h"/>
                <a:gd name="f2" fmla="val 0"/>
                <a:gd name="f3" fmla="val 6302"/>
                <a:gd name="f4" fmla="val 1388"/>
                <a:gd name="f5" fmla="val 693"/>
                <a:gd name="f6" fmla="val 1"/>
                <a:gd name="f7" fmla="val 315"/>
                <a:gd name="f8" fmla="val 316"/>
                <a:gd name="f9" fmla="val 694"/>
                <a:gd name="f10" fmla="val 1040"/>
                <a:gd name="f11" fmla="val 1261"/>
                <a:gd name="f12" fmla="val 158"/>
                <a:gd name="f13" fmla="val 1387"/>
                <a:gd name="f14" fmla="val 347"/>
                <a:gd name="f15" fmla="val 5955"/>
                <a:gd name="f16" fmla="val 6144"/>
                <a:gd name="f17" fmla="val 1356"/>
                <a:gd name="f18" fmla="val 6301"/>
                <a:gd name="f19" fmla="val 1198"/>
                <a:gd name="f20" fmla="val 5986"/>
                <a:gd name="f21" fmla="val 5577"/>
                <a:gd name="f22" fmla="*/ f0 1 6302"/>
                <a:gd name="f23" fmla="*/ f1 1 1388"/>
                <a:gd name="f24" fmla="val f2"/>
                <a:gd name="f25" fmla="val f3"/>
                <a:gd name="f26" fmla="val f4"/>
                <a:gd name="f27" fmla="+- f26 0 f24"/>
                <a:gd name="f28" fmla="+- f25 0 f24"/>
                <a:gd name="f29" fmla="*/ f28 1 6302"/>
                <a:gd name="f30" fmla="*/ f27 1 1388"/>
                <a:gd name="f31" fmla="*/ f24 1 f29"/>
                <a:gd name="f32" fmla="*/ f25 1 f29"/>
                <a:gd name="f33" fmla="*/ f24 1 f30"/>
                <a:gd name="f34" fmla="*/ f26 1 f30"/>
                <a:gd name="f35" fmla="*/ f31 f22 1"/>
                <a:gd name="f36" fmla="*/ f32 f22 1"/>
                <a:gd name="f37" fmla="*/ f34 f23 1"/>
                <a:gd name="f38" fmla="*/ f33 f23 1"/>
              </a:gdLst>
              <a:ahLst/>
              <a:cxnLst>
                <a:cxn ang="3cd4">
                  <a:pos x="hc" y="t"/>
                </a:cxn>
                <a:cxn ang="0">
                  <a:pos x="r" y="vc"/>
                </a:cxn>
                <a:cxn ang="cd4">
                  <a:pos x="hc" y="b"/>
                </a:cxn>
                <a:cxn ang="cd2">
                  <a:pos x="l" y="vc"/>
                </a:cxn>
              </a:cxnLst>
              <a:rect l="f35" t="f38" r="f36" b="f37"/>
              <a:pathLst>
                <a:path w="6302" h="1388">
                  <a:moveTo>
                    <a:pt x="f5" y="f6"/>
                  </a:moveTo>
                  <a:cubicBezTo>
                    <a:pt x="f7" y="f6"/>
                    <a:pt x="f2" y="f8"/>
                    <a:pt x="f2" y="f9"/>
                  </a:cubicBezTo>
                  <a:lnTo>
                    <a:pt x="f2" y="f10"/>
                  </a:lnTo>
                  <a:cubicBezTo>
                    <a:pt x="f2" y="f11"/>
                    <a:pt x="f12" y="f13"/>
                    <a:pt x="f14" y="f13"/>
                  </a:cubicBezTo>
                  <a:lnTo>
                    <a:pt x="f15" y="f13"/>
                  </a:lnTo>
                  <a:cubicBezTo>
                    <a:pt x="f16" y="f17"/>
                    <a:pt x="f18" y="f19"/>
                    <a:pt x="f18" y="f10"/>
                  </a:cubicBezTo>
                  <a:lnTo>
                    <a:pt x="f18" y="f9"/>
                  </a:lnTo>
                  <a:cubicBezTo>
                    <a:pt x="f18" y="f8"/>
                    <a:pt x="f20" y="f6"/>
                    <a:pt x="f21" y="f6"/>
                  </a:cubicBezTo>
                  <a:close/>
                </a:path>
              </a:pathLst>
            </a:custGeom>
            <a:solidFill>
              <a:srgbClr val="3282BE"/>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232323"/>
                </a:solidFill>
                <a:uFillTx/>
                <a:latin typeface="Arial"/>
              </a:endParaRPr>
            </a:p>
          </p:txBody>
        </p:sp>
      </p:grpSp>
      <p:grpSp>
        <p:nvGrpSpPr>
          <p:cNvPr id="75" name="Google Shape;10303;p74">
            <a:extLst>
              <a:ext uri="{FF2B5EF4-FFF2-40B4-BE49-F238E27FC236}">
                <a16:creationId xmlns:a16="http://schemas.microsoft.com/office/drawing/2014/main" id="{93097CE7-DB87-CE93-6359-EBE72255C8F0}"/>
              </a:ext>
            </a:extLst>
          </p:cNvPr>
          <p:cNvGrpSpPr/>
          <p:nvPr/>
        </p:nvGrpSpPr>
        <p:grpSpPr>
          <a:xfrm>
            <a:off x="7899455" y="4585624"/>
            <a:ext cx="480298" cy="511863"/>
            <a:chOff x="7899455" y="4585624"/>
            <a:chExt cx="480298" cy="511863"/>
          </a:xfrm>
        </p:grpSpPr>
        <p:sp>
          <p:nvSpPr>
            <p:cNvPr id="76" name="Google Shape;10304;p74">
              <a:extLst>
                <a:ext uri="{FF2B5EF4-FFF2-40B4-BE49-F238E27FC236}">
                  <a16:creationId xmlns:a16="http://schemas.microsoft.com/office/drawing/2014/main" id="{9281A706-5CC2-88D5-91DF-9F56CC540F4E}"/>
                </a:ext>
              </a:extLst>
            </p:cNvPr>
            <p:cNvSpPr/>
            <p:nvPr/>
          </p:nvSpPr>
          <p:spPr>
            <a:xfrm>
              <a:off x="7982702" y="4735741"/>
              <a:ext cx="28209" cy="150199"/>
            </a:xfrm>
            <a:custGeom>
              <a:avLst/>
              <a:gdLst>
                <a:gd name="f0" fmla="val w"/>
                <a:gd name="f1" fmla="val h"/>
                <a:gd name="f2" fmla="val 0"/>
                <a:gd name="f3" fmla="val 694"/>
                <a:gd name="f4" fmla="val 3467"/>
                <a:gd name="f5" fmla="val 1"/>
                <a:gd name="f6" fmla="val 3466"/>
                <a:gd name="f7" fmla="*/ f0 1 694"/>
                <a:gd name="f8" fmla="*/ f1 1 3467"/>
                <a:gd name="f9" fmla="val f2"/>
                <a:gd name="f10" fmla="val f3"/>
                <a:gd name="f11" fmla="val f4"/>
                <a:gd name="f12" fmla="+- f11 0 f9"/>
                <a:gd name="f13" fmla="+- f10 0 f9"/>
                <a:gd name="f14" fmla="*/ f13 1 694"/>
                <a:gd name="f15" fmla="*/ f12 1 3467"/>
                <a:gd name="f16" fmla="*/ f9 1 f14"/>
                <a:gd name="f17" fmla="*/ f10 1 f14"/>
                <a:gd name="f18" fmla="*/ f9 1 f15"/>
                <a:gd name="f19" fmla="*/ f11 1 f15"/>
                <a:gd name="f20" fmla="*/ f16 f7 1"/>
                <a:gd name="f21" fmla="*/ f17 f7 1"/>
                <a:gd name="f22" fmla="*/ f19 f8 1"/>
                <a:gd name="f23" fmla="*/ f18 f8 1"/>
              </a:gdLst>
              <a:ahLst/>
              <a:cxnLst>
                <a:cxn ang="3cd4">
                  <a:pos x="hc" y="t"/>
                </a:cxn>
                <a:cxn ang="0">
                  <a:pos x="r" y="vc"/>
                </a:cxn>
                <a:cxn ang="cd4">
                  <a:pos x="hc" y="b"/>
                </a:cxn>
                <a:cxn ang="cd2">
                  <a:pos x="l" y="vc"/>
                </a:cxn>
              </a:cxnLst>
              <a:rect l="f20" t="f23" r="f21" b="f22"/>
              <a:pathLst>
                <a:path w="694" h="3467">
                  <a:moveTo>
                    <a:pt x="f2" y="f5"/>
                  </a:moveTo>
                  <a:lnTo>
                    <a:pt x="f2" y="f6"/>
                  </a:lnTo>
                  <a:lnTo>
                    <a:pt x="f3" y="f6"/>
                  </a:lnTo>
                  <a:lnTo>
                    <a:pt x="f3" y="f5"/>
                  </a:lnTo>
                  <a:close/>
                </a:path>
              </a:pathLst>
            </a:custGeom>
            <a:solidFill>
              <a:srgbClr val="3282BE"/>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232323"/>
                </a:solidFill>
                <a:uFillTx/>
                <a:latin typeface="Arial"/>
              </a:endParaRPr>
            </a:p>
          </p:txBody>
        </p:sp>
        <p:sp>
          <p:nvSpPr>
            <p:cNvPr id="77" name="Google Shape;10305;p74">
              <a:extLst>
                <a:ext uri="{FF2B5EF4-FFF2-40B4-BE49-F238E27FC236}">
                  <a16:creationId xmlns:a16="http://schemas.microsoft.com/office/drawing/2014/main" id="{54B643D4-D4C1-5A35-E16A-E128F6163AFC}"/>
                </a:ext>
              </a:extLst>
            </p:cNvPr>
            <p:cNvSpPr/>
            <p:nvPr/>
          </p:nvSpPr>
          <p:spPr>
            <a:xfrm>
              <a:off x="8266998" y="4735741"/>
              <a:ext cx="29507" cy="150199"/>
            </a:xfrm>
            <a:custGeom>
              <a:avLst/>
              <a:gdLst>
                <a:gd name="f0" fmla="val w"/>
                <a:gd name="f1" fmla="val h"/>
                <a:gd name="f2" fmla="val 0"/>
                <a:gd name="f3" fmla="val 726"/>
                <a:gd name="f4" fmla="val 3467"/>
                <a:gd name="f5" fmla="val 1"/>
                <a:gd name="f6" fmla="val 3466"/>
                <a:gd name="f7" fmla="val 725"/>
                <a:gd name="f8" fmla="*/ f0 1 726"/>
                <a:gd name="f9" fmla="*/ f1 1 3467"/>
                <a:gd name="f10" fmla="val f2"/>
                <a:gd name="f11" fmla="val f3"/>
                <a:gd name="f12" fmla="val f4"/>
                <a:gd name="f13" fmla="+- f12 0 f10"/>
                <a:gd name="f14" fmla="+- f11 0 f10"/>
                <a:gd name="f15" fmla="*/ f14 1 726"/>
                <a:gd name="f16" fmla="*/ f13 1 3467"/>
                <a:gd name="f17" fmla="*/ f10 1 f15"/>
                <a:gd name="f18" fmla="*/ f11 1 f15"/>
                <a:gd name="f19" fmla="*/ f10 1 f16"/>
                <a:gd name="f20" fmla="*/ f12 1 f16"/>
                <a:gd name="f21" fmla="*/ f17 f8 1"/>
                <a:gd name="f22" fmla="*/ f18 f8 1"/>
                <a:gd name="f23" fmla="*/ f20 f9 1"/>
                <a:gd name="f24" fmla="*/ f19 f9 1"/>
              </a:gdLst>
              <a:ahLst/>
              <a:cxnLst>
                <a:cxn ang="3cd4">
                  <a:pos x="hc" y="t"/>
                </a:cxn>
                <a:cxn ang="0">
                  <a:pos x="r" y="vc"/>
                </a:cxn>
                <a:cxn ang="cd4">
                  <a:pos x="hc" y="b"/>
                </a:cxn>
                <a:cxn ang="cd2">
                  <a:pos x="l" y="vc"/>
                </a:cxn>
              </a:cxnLst>
              <a:rect l="f21" t="f24" r="f22" b="f23"/>
              <a:pathLst>
                <a:path w="726" h="3467">
                  <a:moveTo>
                    <a:pt x="f5" y="f5"/>
                  </a:moveTo>
                  <a:lnTo>
                    <a:pt x="f5" y="f6"/>
                  </a:lnTo>
                  <a:lnTo>
                    <a:pt x="f7" y="f6"/>
                  </a:lnTo>
                  <a:lnTo>
                    <a:pt x="f7" y="f5"/>
                  </a:lnTo>
                  <a:close/>
                </a:path>
              </a:pathLst>
            </a:custGeom>
            <a:solidFill>
              <a:srgbClr val="3282BE"/>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232323"/>
                </a:solidFill>
                <a:uFillTx/>
                <a:latin typeface="Arial"/>
              </a:endParaRPr>
            </a:p>
          </p:txBody>
        </p:sp>
        <p:sp>
          <p:nvSpPr>
            <p:cNvPr id="78" name="Google Shape;10306;p74">
              <a:extLst>
                <a:ext uri="{FF2B5EF4-FFF2-40B4-BE49-F238E27FC236}">
                  <a16:creationId xmlns:a16="http://schemas.microsoft.com/office/drawing/2014/main" id="{38A4F25F-9D3E-6D5F-40A9-08330030E4D1}"/>
                </a:ext>
              </a:extLst>
            </p:cNvPr>
            <p:cNvSpPr/>
            <p:nvPr/>
          </p:nvSpPr>
          <p:spPr>
            <a:xfrm>
              <a:off x="7982702" y="4915924"/>
              <a:ext cx="28209" cy="180219"/>
            </a:xfrm>
            <a:custGeom>
              <a:avLst/>
              <a:gdLst>
                <a:gd name="f0" fmla="val w"/>
                <a:gd name="f1" fmla="val h"/>
                <a:gd name="f2" fmla="val 0"/>
                <a:gd name="f3" fmla="val 694"/>
                <a:gd name="f4" fmla="val 4160"/>
                <a:gd name="f5" fmla="val 4159"/>
                <a:gd name="f6" fmla="*/ f0 1 694"/>
                <a:gd name="f7" fmla="*/ f1 1 4160"/>
                <a:gd name="f8" fmla="val f2"/>
                <a:gd name="f9" fmla="val f3"/>
                <a:gd name="f10" fmla="val f4"/>
                <a:gd name="f11" fmla="+- f10 0 f8"/>
                <a:gd name="f12" fmla="+- f9 0 f8"/>
                <a:gd name="f13" fmla="*/ f12 1 694"/>
                <a:gd name="f14" fmla="*/ f11 1 4160"/>
                <a:gd name="f15" fmla="*/ f8 1 f13"/>
                <a:gd name="f16" fmla="*/ f9 1 f13"/>
                <a:gd name="f17" fmla="*/ f8 1 f14"/>
                <a:gd name="f18" fmla="*/ f10 1 f14"/>
                <a:gd name="f19" fmla="*/ f15 f6 1"/>
                <a:gd name="f20" fmla="*/ f16 f6 1"/>
                <a:gd name="f21" fmla="*/ f18 f7 1"/>
                <a:gd name="f22" fmla="*/ f17 f7 1"/>
              </a:gdLst>
              <a:ahLst/>
              <a:cxnLst>
                <a:cxn ang="3cd4">
                  <a:pos x="hc" y="t"/>
                </a:cxn>
                <a:cxn ang="0">
                  <a:pos x="r" y="vc"/>
                </a:cxn>
                <a:cxn ang="cd4">
                  <a:pos x="hc" y="b"/>
                </a:cxn>
                <a:cxn ang="cd2">
                  <a:pos x="l" y="vc"/>
                </a:cxn>
              </a:cxnLst>
              <a:rect l="f19" t="f22" r="f20" b="f21"/>
              <a:pathLst>
                <a:path w="694" h="4160">
                  <a:moveTo>
                    <a:pt x="f2" y="f2"/>
                  </a:moveTo>
                  <a:lnTo>
                    <a:pt x="f2" y="f5"/>
                  </a:lnTo>
                  <a:lnTo>
                    <a:pt x="f3" y="f5"/>
                  </a:lnTo>
                  <a:lnTo>
                    <a:pt x="f3" y="f2"/>
                  </a:lnTo>
                  <a:close/>
                </a:path>
              </a:pathLst>
            </a:custGeom>
            <a:solidFill>
              <a:srgbClr val="3282BE"/>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232323"/>
                </a:solidFill>
                <a:uFillTx/>
                <a:latin typeface="Arial"/>
              </a:endParaRPr>
            </a:p>
          </p:txBody>
        </p:sp>
        <p:sp>
          <p:nvSpPr>
            <p:cNvPr id="79" name="Google Shape;10307;p74">
              <a:extLst>
                <a:ext uri="{FF2B5EF4-FFF2-40B4-BE49-F238E27FC236}">
                  <a16:creationId xmlns:a16="http://schemas.microsoft.com/office/drawing/2014/main" id="{EB48BA91-4EC7-357A-335D-EC425C269FB0}"/>
                </a:ext>
              </a:extLst>
            </p:cNvPr>
            <p:cNvSpPr/>
            <p:nvPr/>
          </p:nvSpPr>
          <p:spPr>
            <a:xfrm>
              <a:off x="8266998" y="4915924"/>
              <a:ext cx="29507" cy="180219"/>
            </a:xfrm>
            <a:custGeom>
              <a:avLst/>
              <a:gdLst>
                <a:gd name="f0" fmla="val w"/>
                <a:gd name="f1" fmla="val h"/>
                <a:gd name="f2" fmla="val 0"/>
                <a:gd name="f3" fmla="val 726"/>
                <a:gd name="f4" fmla="val 4160"/>
                <a:gd name="f5" fmla="val 1"/>
                <a:gd name="f6" fmla="val 4159"/>
                <a:gd name="f7" fmla="val 725"/>
                <a:gd name="f8" fmla="*/ f0 1 726"/>
                <a:gd name="f9" fmla="*/ f1 1 4160"/>
                <a:gd name="f10" fmla="val f2"/>
                <a:gd name="f11" fmla="val f3"/>
                <a:gd name="f12" fmla="val f4"/>
                <a:gd name="f13" fmla="+- f12 0 f10"/>
                <a:gd name="f14" fmla="+- f11 0 f10"/>
                <a:gd name="f15" fmla="*/ f14 1 726"/>
                <a:gd name="f16" fmla="*/ f13 1 4160"/>
                <a:gd name="f17" fmla="*/ f10 1 f15"/>
                <a:gd name="f18" fmla="*/ f11 1 f15"/>
                <a:gd name="f19" fmla="*/ f10 1 f16"/>
                <a:gd name="f20" fmla="*/ f12 1 f16"/>
                <a:gd name="f21" fmla="*/ f17 f8 1"/>
                <a:gd name="f22" fmla="*/ f18 f8 1"/>
                <a:gd name="f23" fmla="*/ f20 f9 1"/>
                <a:gd name="f24" fmla="*/ f19 f9 1"/>
              </a:gdLst>
              <a:ahLst/>
              <a:cxnLst>
                <a:cxn ang="3cd4">
                  <a:pos x="hc" y="t"/>
                </a:cxn>
                <a:cxn ang="0">
                  <a:pos x="r" y="vc"/>
                </a:cxn>
                <a:cxn ang="cd4">
                  <a:pos x="hc" y="b"/>
                </a:cxn>
                <a:cxn ang="cd2">
                  <a:pos x="l" y="vc"/>
                </a:cxn>
              </a:cxnLst>
              <a:rect l="f21" t="f24" r="f22" b="f23"/>
              <a:pathLst>
                <a:path w="726" h="4160">
                  <a:moveTo>
                    <a:pt x="f5" y="f2"/>
                  </a:moveTo>
                  <a:lnTo>
                    <a:pt x="f5" y="f6"/>
                  </a:lnTo>
                  <a:lnTo>
                    <a:pt x="f7" y="f6"/>
                  </a:lnTo>
                  <a:lnTo>
                    <a:pt x="f7" y="f2"/>
                  </a:lnTo>
                  <a:close/>
                </a:path>
              </a:pathLst>
            </a:custGeom>
            <a:solidFill>
              <a:srgbClr val="3282BE"/>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232323"/>
                </a:solidFill>
                <a:uFillTx/>
                <a:latin typeface="Arial"/>
              </a:endParaRPr>
            </a:p>
          </p:txBody>
        </p:sp>
        <p:sp>
          <p:nvSpPr>
            <p:cNvPr id="80" name="Google Shape;10308;p74">
              <a:extLst>
                <a:ext uri="{FF2B5EF4-FFF2-40B4-BE49-F238E27FC236}">
                  <a16:creationId xmlns:a16="http://schemas.microsoft.com/office/drawing/2014/main" id="{269DC616-36FA-5FEC-58A0-38B79A8D23C8}"/>
                </a:ext>
              </a:extLst>
            </p:cNvPr>
            <p:cNvSpPr/>
            <p:nvPr/>
          </p:nvSpPr>
          <p:spPr>
            <a:xfrm>
              <a:off x="7899455" y="4735741"/>
              <a:ext cx="56381" cy="150199"/>
            </a:xfrm>
            <a:custGeom>
              <a:avLst/>
              <a:gdLst>
                <a:gd name="f0" fmla="val w"/>
                <a:gd name="f1" fmla="val h"/>
                <a:gd name="f2" fmla="val 0"/>
                <a:gd name="f3" fmla="val 1387"/>
                <a:gd name="f4" fmla="val 3467"/>
                <a:gd name="f5" fmla="val 1009"/>
                <a:gd name="f6" fmla="val 1"/>
                <a:gd name="f7" fmla="val 442"/>
                <a:gd name="f8" fmla="val 2049"/>
                <a:gd name="f9" fmla="val 2427"/>
                <a:gd name="f10" fmla="val 158"/>
                <a:gd name="f11" fmla="val 2773"/>
                <a:gd name="f12" fmla="val 3025"/>
                <a:gd name="f13" fmla="val 662"/>
                <a:gd name="f14" fmla="val 3340"/>
                <a:gd name="f15" fmla="val 3466"/>
                <a:gd name="f16" fmla="*/ f0 1 1387"/>
                <a:gd name="f17" fmla="*/ f1 1 3467"/>
                <a:gd name="f18" fmla="val f2"/>
                <a:gd name="f19" fmla="val f3"/>
                <a:gd name="f20" fmla="val f4"/>
                <a:gd name="f21" fmla="+- f20 0 f18"/>
                <a:gd name="f22" fmla="+- f19 0 f18"/>
                <a:gd name="f23" fmla="*/ f22 1 1387"/>
                <a:gd name="f24" fmla="*/ f21 1 3467"/>
                <a:gd name="f25" fmla="*/ f18 1 f23"/>
                <a:gd name="f26" fmla="*/ f19 1 f23"/>
                <a:gd name="f27" fmla="*/ f18 1 f24"/>
                <a:gd name="f28" fmla="*/ f20 1 f24"/>
                <a:gd name="f29" fmla="*/ f25 f16 1"/>
                <a:gd name="f30" fmla="*/ f26 f16 1"/>
                <a:gd name="f31" fmla="*/ f28 f17 1"/>
                <a:gd name="f32" fmla="*/ f27 f17 1"/>
              </a:gdLst>
              <a:ahLst/>
              <a:cxnLst>
                <a:cxn ang="3cd4">
                  <a:pos x="hc" y="t"/>
                </a:cxn>
                <a:cxn ang="0">
                  <a:pos x="r" y="vc"/>
                </a:cxn>
                <a:cxn ang="cd4">
                  <a:pos x="hc" y="b"/>
                </a:cxn>
                <a:cxn ang="cd2">
                  <a:pos x="l" y="vc"/>
                </a:cxn>
              </a:cxnLst>
              <a:rect l="f29" t="f32" r="f30" b="f31"/>
              <a:pathLst>
                <a:path w="1387" h="3467">
                  <a:moveTo>
                    <a:pt x="f5" y="f6"/>
                  </a:moveTo>
                  <a:cubicBezTo>
                    <a:pt x="f7" y="f6"/>
                    <a:pt x="f6" y="f7"/>
                    <a:pt x="f6" y="f5"/>
                  </a:cubicBezTo>
                  <a:lnTo>
                    <a:pt x="f6" y="f8"/>
                  </a:lnTo>
                  <a:cubicBezTo>
                    <a:pt x="f6" y="f9"/>
                    <a:pt x="f10" y="f11"/>
                    <a:pt x="f7" y="f12"/>
                  </a:cubicBezTo>
                  <a:cubicBezTo>
                    <a:pt x="f13" y="f14"/>
                    <a:pt x="f5" y="f15"/>
                    <a:pt x="f3" y="f15"/>
                  </a:cubicBezTo>
                  <a:lnTo>
                    <a:pt x="f3" y="f6"/>
                  </a:lnTo>
                  <a:close/>
                </a:path>
              </a:pathLst>
            </a:custGeom>
            <a:solidFill>
              <a:srgbClr val="3282BE"/>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232323"/>
                </a:solidFill>
                <a:uFillTx/>
                <a:latin typeface="Arial"/>
              </a:endParaRPr>
            </a:p>
          </p:txBody>
        </p:sp>
        <p:sp>
          <p:nvSpPr>
            <p:cNvPr id="81" name="Google Shape;10309;p74">
              <a:extLst>
                <a:ext uri="{FF2B5EF4-FFF2-40B4-BE49-F238E27FC236}">
                  <a16:creationId xmlns:a16="http://schemas.microsoft.com/office/drawing/2014/main" id="{82572DCB-4AAC-45B2-F1B2-1C150AE59AF8}"/>
                </a:ext>
              </a:extLst>
            </p:cNvPr>
            <p:cNvSpPr/>
            <p:nvPr/>
          </p:nvSpPr>
          <p:spPr>
            <a:xfrm>
              <a:off x="8040337" y="4735741"/>
              <a:ext cx="198525" cy="150199"/>
            </a:xfrm>
            <a:custGeom>
              <a:avLst/>
              <a:gdLst>
                <a:gd name="f0" fmla="val w"/>
                <a:gd name="f1" fmla="val h"/>
                <a:gd name="f2" fmla="val 0"/>
                <a:gd name="f3" fmla="val 4884"/>
                <a:gd name="f4" fmla="val 3467"/>
                <a:gd name="f5" fmla="val 1"/>
                <a:gd name="f6" fmla="val 3466"/>
                <a:gd name="f7" fmla="val 4883"/>
                <a:gd name="f8" fmla="*/ f0 1 4884"/>
                <a:gd name="f9" fmla="*/ f1 1 3467"/>
                <a:gd name="f10" fmla="val f2"/>
                <a:gd name="f11" fmla="val f3"/>
                <a:gd name="f12" fmla="val f4"/>
                <a:gd name="f13" fmla="+- f12 0 f10"/>
                <a:gd name="f14" fmla="+- f11 0 f10"/>
                <a:gd name="f15" fmla="*/ f14 1 4884"/>
                <a:gd name="f16" fmla="*/ f13 1 3467"/>
                <a:gd name="f17" fmla="*/ f10 1 f15"/>
                <a:gd name="f18" fmla="*/ f11 1 f15"/>
                <a:gd name="f19" fmla="*/ f10 1 f16"/>
                <a:gd name="f20" fmla="*/ f12 1 f16"/>
                <a:gd name="f21" fmla="*/ f17 f8 1"/>
                <a:gd name="f22" fmla="*/ f18 f8 1"/>
                <a:gd name="f23" fmla="*/ f20 f9 1"/>
                <a:gd name="f24" fmla="*/ f19 f9 1"/>
              </a:gdLst>
              <a:ahLst/>
              <a:cxnLst>
                <a:cxn ang="3cd4">
                  <a:pos x="hc" y="t"/>
                </a:cxn>
                <a:cxn ang="0">
                  <a:pos x="r" y="vc"/>
                </a:cxn>
                <a:cxn ang="cd4">
                  <a:pos x="hc" y="b"/>
                </a:cxn>
                <a:cxn ang="cd2">
                  <a:pos x="l" y="vc"/>
                </a:cxn>
              </a:cxnLst>
              <a:rect l="f21" t="f24" r="f22" b="f23"/>
              <a:pathLst>
                <a:path w="4884" h="3467">
                  <a:moveTo>
                    <a:pt x="f2" y="f5"/>
                  </a:moveTo>
                  <a:lnTo>
                    <a:pt x="f2" y="f6"/>
                  </a:lnTo>
                  <a:lnTo>
                    <a:pt x="f7" y="f6"/>
                  </a:lnTo>
                  <a:lnTo>
                    <a:pt x="f7" y="f5"/>
                  </a:lnTo>
                  <a:close/>
                </a:path>
              </a:pathLst>
            </a:custGeom>
            <a:solidFill>
              <a:srgbClr val="3282BE"/>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232323"/>
                </a:solidFill>
                <a:uFillTx/>
                <a:latin typeface="Arial"/>
              </a:endParaRPr>
            </a:p>
          </p:txBody>
        </p:sp>
        <p:sp>
          <p:nvSpPr>
            <p:cNvPr id="82" name="Google Shape;10310;p74">
              <a:extLst>
                <a:ext uri="{FF2B5EF4-FFF2-40B4-BE49-F238E27FC236}">
                  <a16:creationId xmlns:a16="http://schemas.microsoft.com/office/drawing/2014/main" id="{2398CBE5-1D12-ED74-3BB7-42799DF786EC}"/>
                </a:ext>
              </a:extLst>
            </p:cNvPr>
            <p:cNvSpPr/>
            <p:nvPr/>
          </p:nvSpPr>
          <p:spPr>
            <a:xfrm>
              <a:off x="8323335" y="4894088"/>
              <a:ext cx="56418" cy="203399"/>
            </a:xfrm>
            <a:custGeom>
              <a:avLst/>
              <a:gdLst>
                <a:gd name="f0" fmla="val w"/>
                <a:gd name="f1" fmla="val h"/>
                <a:gd name="f2" fmla="val 0"/>
                <a:gd name="f3" fmla="val 1388"/>
                <a:gd name="f4" fmla="val 4695"/>
                <a:gd name="f5" fmla="val 1387"/>
                <a:gd name="f6" fmla="val 977"/>
                <a:gd name="f7" fmla="val 315"/>
                <a:gd name="f8" fmla="val 505"/>
                <a:gd name="f9" fmla="val 504"/>
                <a:gd name="f10" fmla="val 1"/>
                <a:gd name="f11" fmla="val 347"/>
                <a:gd name="f12" fmla="val 946"/>
                <a:gd name="f13" fmla="val 4222"/>
                <a:gd name="f14" fmla="val 3655"/>
                <a:gd name="f15" fmla="*/ f0 1 1388"/>
                <a:gd name="f16" fmla="*/ f1 1 4695"/>
                <a:gd name="f17" fmla="val f2"/>
                <a:gd name="f18" fmla="val f3"/>
                <a:gd name="f19" fmla="val f4"/>
                <a:gd name="f20" fmla="+- f19 0 f17"/>
                <a:gd name="f21" fmla="+- f18 0 f17"/>
                <a:gd name="f22" fmla="*/ f21 1 1388"/>
                <a:gd name="f23" fmla="*/ f20 1 4695"/>
                <a:gd name="f24" fmla="*/ f17 1 f22"/>
                <a:gd name="f25" fmla="*/ f18 1 f22"/>
                <a:gd name="f26" fmla="*/ f17 1 f23"/>
                <a:gd name="f27" fmla="*/ f19 1 f23"/>
                <a:gd name="f28" fmla="*/ f24 f15 1"/>
                <a:gd name="f29" fmla="*/ f25 f15 1"/>
                <a:gd name="f30" fmla="*/ f27 f16 1"/>
                <a:gd name="f31" fmla="*/ f26 f16 1"/>
              </a:gdLst>
              <a:ahLst/>
              <a:cxnLst>
                <a:cxn ang="3cd4">
                  <a:pos x="hc" y="t"/>
                </a:cxn>
                <a:cxn ang="0">
                  <a:pos x="r" y="vc"/>
                </a:cxn>
                <a:cxn ang="cd4">
                  <a:pos x="hc" y="b"/>
                </a:cxn>
                <a:cxn ang="cd2">
                  <a:pos x="l" y="vc"/>
                </a:cxn>
              </a:cxnLst>
              <a:rect l="f28" t="f31" r="f29" b="f30"/>
              <a:pathLst>
                <a:path w="1388" h="4695">
                  <a:moveTo>
                    <a:pt x="f5" y="f2"/>
                  </a:moveTo>
                  <a:cubicBezTo>
                    <a:pt x="f6" y="f7"/>
                    <a:pt x="f8" y="f9"/>
                    <a:pt x="f10" y="f9"/>
                  </a:cubicBezTo>
                  <a:lnTo>
                    <a:pt x="f10" y="f4"/>
                  </a:lnTo>
                  <a:lnTo>
                    <a:pt x="f11" y="f4"/>
                  </a:lnTo>
                  <a:cubicBezTo>
                    <a:pt x="f12" y="f4"/>
                    <a:pt x="f5" y="f13"/>
                    <a:pt x="f5" y="f14"/>
                  </a:cubicBezTo>
                  <a:lnTo>
                    <a:pt x="f5" y="f2"/>
                  </a:lnTo>
                  <a:close/>
                </a:path>
              </a:pathLst>
            </a:custGeom>
            <a:solidFill>
              <a:srgbClr val="3282BE"/>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232323"/>
                </a:solidFill>
                <a:uFillTx/>
                <a:latin typeface="Arial"/>
              </a:endParaRPr>
            </a:p>
          </p:txBody>
        </p:sp>
        <p:sp>
          <p:nvSpPr>
            <p:cNvPr id="83" name="Google Shape;10311;p74">
              <a:extLst>
                <a:ext uri="{FF2B5EF4-FFF2-40B4-BE49-F238E27FC236}">
                  <a16:creationId xmlns:a16="http://schemas.microsoft.com/office/drawing/2014/main" id="{86B522BA-13A0-37DA-B9AC-6A6FD6901772}"/>
                </a:ext>
              </a:extLst>
            </p:cNvPr>
            <p:cNvSpPr/>
            <p:nvPr/>
          </p:nvSpPr>
          <p:spPr>
            <a:xfrm>
              <a:off x="7899455" y="4894088"/>
              <a:ext cx="56381" cy="202054"/>
            </a:xfrm>
            <a:custGeom>
              <a:avLst/>
              <a:gdLst>
                <a:gd name="f0" fmla="val w"/>
                <a:gd name="f1" fmla="val h"/>
                <a:gd name="f2" fmla="val 0"/>
                <a:gd name="f3" fmla="val 1387"/>
                <a:gd name="f4" fmla="val 4664"/>
                <a:gd name="f5" fmla="val 1"/>
                <a:gd name="f6" fmla="val 3655"/>
                <a:gd name="f7" fmla="val 4222"/>
                <a:gd name="f8" fmla="val 442"/>
                <a:gd name="f9" fmla="val 4663"/>
                <a:gd name="f10" fmla="val 1009"/>
                <a:gd name="f11" fmla="val 504"/>
                <a:gd name="f12" fmla="val 851"/>
                <a:gd name="f13" fmla="val 379"/>
                <a:gd name="f14" fmla="val 315"/>
                <a:gd name="f15" fmla="*/ f0 1 1387"/>
                <a:gd name="f16" fmla="*/ f1 1 4664"/>
                <a:gd name="f17" fmla="val f2"/>
                <a:gd name="f18" fmla="val f3"/>
                <a:gd name="f19" fmla="val f4"/>
                <a:gd name="f20" fmla="+- f19 0 f17"/>
                <a:gd name="f21" fmla="+- f18 0 f17"/>
                <a:gd name="f22" fmla="*/ f21 1 1387"/>
                <a:gd name="f23" fmla="*/ f20 1 4664"/>
                <a:gd name="f24" fmla="*/ f17 1 f22"/>
                <a:gd name="f25" fmla="*/ f18 1 f22"/>
                <a:gd name="f26" fmla="*/ f17 1 f23"/>
                <a:gd name="f27" fmla="*/ f19 1 f23"/>
                <a:gd name="f28" fmla="*/ f24 f15 1"/>
                <a:gd name="f29" fmla="*/ f25 f15 1"/>
                <a:gd name="f30" fmla="*/ f27 f16 1"/>
                <a:gd name="f31" fmla="*/ f26 f16 1"/>
              </a:gdLst>
              <a:ahLst/>
              <a:cxnLst>
                <a:cxn ang="3cd4">
                  <a:pos x="hc" y="t"/>
                </a:cxn>
                <a:cxn ang="0">
                  <a:pos x="r" y="vc"/>
                </a:cxn>
                <a:cxn ang="cd4">
                  <a:pos x="hc" y="b"/>
                </a:cxn>
                <a:cxn ang="cd2">
                  <a:pos x="l" y="vc"/>
                </a:cxn>
              </a:cxnLst>
              <a:rect l="f28" t="f31" r="f29" b="f30"/>
              <a:pathLst>
                <a:path w="1387" h="4664">
                  <a:moveTo>
                    <a:pt x="f5" y="f2"/>
                  </a:moveTo>
                  <a:lnTo>
                    <a:pt x="f5" y="f6"/>
                  </a:lnTo>
                  <a:cubicBezTo>
                    <a:pt x="f5" y="f7"/>
                    <a:pt x="f8" y="f9"/>
                    <a:pt x="f10" y="f9"/>
                  </a:cubicBezTo>
                  <a:lnTo>
                    <a:pt x="f3" y="f9"/>
                  </a:lnTo>
                  <a:lnTo>
                    <a:pt x="f3" y="f11"/>
                  </a:lnTo>
                  <a:cubicBezTo>
                    <a:pt x="f12" y="f11"/>
                    <a:pt x="f13" y="f14"/>
                    <a:pt x="f5" y="f2"/>
                  </a:cubicBezTo>
                  <a:close/>
                </a:path>
              </a:pathLst>
            </a:custGeom>
            <a:solidFill>
              <a:srgbClr val="3282BE"/>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232323"/>
                </a:solidFill>
                <a:uFillTx/>
                <a:latin typeface="Arial"/>
              </a:endParaRPr>
            </a:p>
          </p:txBody>
        </p:sp>
        <p:sp>
          <p:nvSpPr>
            <p:cNvPr id="84" name="Google Shape;10312;p74">
              <a:extLst>
                <a:ext uri="{FF2B5EF4-FFF2-40B4-BE49-F238E27FC236}">
                  <a16:creationId xmlns:a16="http://schemas.microsoft.com/office/drawing/2014/main" id="{F6CE3FA4-376C-31AE-2003-CC3DC34B4632}"/>
                </a:ext>
              </a:extLst>
            </p:cNvPr>
            <p:cNvSpPr/>
            <p:nvPr/>
          </p:nvSpPr>
          <p:spPr>
            <a:xfrm>
              <a:off x="8124846" y="4915924"/>
              <a:ext cx="28209" cy="31455"/>
            </a:xfrm>
            <a:custGeom>
              <a:avLst/>
              <a:gdLst>
                <a:gd name="f0" fmla="val w"/>
                <a:gd name="f1" fmla="val h"/>
                <a:gd name="f2" fmla="val 0"/>
                <a:gd name="f3" fmla="val 694"/>
                <a:gd name="f4" fmla="val 726"/>
                <a:gd name="f5" fmla="val 1"/>
                <a:gd name="f6" fmla="val 347"/>
                <a:gd name="f7" fmla="val 568"/>
                <a:gd name="f8" fmla="val 158"/>
                <a:gd name="f9" fmla="val 725"/>
                <a:gd name="f10" fmla="*/ f0 1 694"/>
                <a:gd name="f11" fmla="*/ f1 1 726"/>
                <a:gd name="f12" fmla="val f2"/>
                <a:gd name="f13" fmla="val f3"/>
                <a:gd name="f14" fmla="val f4"/>
                <a:gd name="f15" fmla="+- f14 0 f12"/>
                <a:gd name="f16" fmla="+- f13 0 f12"/>
                <a:gd name="f17" fmla="*/ f16 1 694"/>
                <a:gd name="f18" fmla="*/ f15 1 726"/>
                <a:gd name="f19" fmla="*/ f12 1 f17"/>
                <a:gd name="f20" fmla="*/ f13 1 f17"/>
                <a:gd name="f21" fmla="*/ f12 1 f18"/>
                <a:gd name="f22" fmla="*/ f14 1 f18"/>
                <a:gd name="f23" fmla="*/ f19 f10 1"/>
                <a:gd name="f24" fmla="*/ f20 f10 1"/>
                <a:gd name="f25" fmla="*/ f22 f11 1"/>
                <a:gd name="f26" fmla="*/ f21 f11 1"/>
              </a:gdLst>
              <a:ahLst/>
              <a:cxnLst>
                <a:cxn ang="3cd4">
                  <a:pos x="hc" y="t"/>
                </a:cxn>
                <a:cxn ang="0">
                  <a:pos x="r" y="vc"/>
                </a:cxn>
                <a:cxn ang="cd4">
                  <a:pos x="hc" y="b"/>
                </a:cxn>
                <a:cxn ang="cd2">
                  <a:pos x="l" y="vc"/>
                </a:cxn>
              </a:cxnLst>
              <a:rect l="f23" t="f26" r="f24" b="f25"/>
              <a:pathLst>
                <a:path w="694" h="726">
                  <a:moveTo>
                    <a:pt x="f5" y="f2"/>
                  </a:moveTo>
                  <a:lnTo>
                    <a:pt x="f5" y="f6"/>
                  </a:lnTo>
                  <a:cubicBezTo>
                    <a:pt x="f5" y="f7"/>
                    <a:pt x="f8" y="f9"/>
                    <a:pt x="f6" y="f9"/>
                  </a:cubicBezTo>
                  <a:cubicBezTo>
                    <a:pt x="f7" y="f9"/>
                    <a:pt x="f3" y="f7"/>
                    <a:pt x="f3" y="f6"/>
                  </a:cubicBezTo>
                  <a:lnTo>
                    <a:pt x="f3" y="f2"/>
                  </a:lnTo>
                  <a:close/>
                </a:path>
              </a:pathLst>
            </a:custGeom>
            <a:solidFill>
              <a:srgbClr val="3282BE"/>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232323"/>
                </a:solidFill>
                <a:uFillTx/>
                <a:latin typeface="Arial"/>
              </a:endParaRPr>
            </a:p>
          </p:txBody>
        </p:sp>
        <p:sp>
          <p:nvSpPr>
            <p:cNvPr id="85" name="Google Shape;10313;p74">
              <a:extLst>
                <a:ext uri="{FF2B5EF4-FFF2-40B4-BE49-F238E27FC236}">
                  <a16:creationId xmlns:a16="http://schemas.microsoft.com/office/drawing/2014/main" id="{B37FC6E9-29DE-1B12-5C5D-1C0B5E6CC544}"/>
                </a:ext>
              </a:extLst>
            </p:cNvPr>
            <p:cNvSpPr/>
            <p:nvPr/>
          </p:nvSpPr>
          <p:spPr>
            <a:xfrm>
              <a:off x="8323335" y="4735741"/>
              <a:ext cx="56418" cy="150199"/>
            </a:xfrm>
            <a:custGeom>
              <a:avLst/>
              <a:gdLst>
                <a:gd name="f0" fmla="val w"/>
                <a:gd name="f1" fmla="val h"/>
                <a:gd name="f2" fmla="val 0"/>
                <a:gd name="f3" fmla="val 1388"/>
                <a:gd name="f4" fmla="val 3467"/>
                <a:gd name="f5" fmla="val 1"/>
                <a:gd name="f6" fmla="val 3466"/>
                <a:gd name="f7" fmla="val 347"/>
                <a:gd name="f8" fmla="val 662"/>
                <a:gd name="f9" fmla="val 3340"/>
                <a:gd name="f10" fmla="val 946"/>
                <a:gd name="f11" fmla="val 3088"/>
                <a:gd name="f12" fmla="val 1229"/>
                <a:gd name="f13" fmla="val 2836"/>
                <a:gd name="f14" fmla="val 1387"/>
                <a:gd name="f15" fmla="val 2458"/>
                <a:gd name="f16" fmla="val 2080"/>
                <a:gd name="f17" fmla="val 1040"/>
                <a:gd name="f18" fmla="val 442"/>
                <a:gd name="f19" fmla="val 914"/>
                <a:gd name="f20" fmla="*/ f0 1 1388"/>
                <a:gd name="f21" fmla="*/ f1 1 3467"/>
                <a:gd name="f22" fmla="val f2"/>
                <a:gd name="f23" fmla="val f3"/>
                <a:gd name="f24" fmla="val f4"/>
                <a:gd name="f25" fmla="+- f24 0 f22"/>
                <a:gd name="f26" fmla="+- f23 0 f22"/>
                <a:gd name="f27" fmla="*/ f26 1 1388"/>
                <a:gd name="f28" fmla="*/ f25 1 3467"/>
                <a:gd name="f29" fmla="*/ f22 1 f27"/>
                <a:gd name="f30" fmla="*/ f23 1 f27"/>
                <a:gd name="f31" fmla="*/ f22 1 f28"/>
                <a:gd name="f32" fmla="*/ f24 1 f28"/>
                <a:gd name="f33" fmla="*/ f29 f20 1"/>
                <a:gd name="f34" fmla="*/ f30 f20 1"/>
                <a:gd name="f35" fmla="*/ f32 f21 1"/>
                <a:gd name="f36" fmla="*/ f31 f21 1"/>
              </a:gdLst>
              <a:ahLst/>
              <a:cxnLst>
                <a:cxn ang="3cd4">
                  <a:pos x="hc" y="t"/>
                </a:cxn>
                <a:cxn ang="0">
                  <a:pos x="r" y="vc"/>
                </a:cxn>
                <a:cxn ang="cd4">
                  <a:pos x="hc" y="b"/>
                </a:cxn>
                <a:cxn ang="cd2">
                  <a:pos x="l" y="vc"/>
                </a:cxn>
              </a:cxnLst>
              <a:rect l="f33" t="f36" r="f34" b="f35"/>
              <a:pathLst>
                <a:path w="1388" h="3467">
                  <a:moveTo>
                    <a:pt x="f5" y="f5"/>
                  </a:moveTo>
                  <a:lnTo>
                    <a:pt x="f5" y="f6"/>
                  </a:lnTo>
                  <a:cubicBezTo>
                    <a:pt x="f7" y="f6"/>
                    <a:pt x="f8" y="f9"/>
                    <a:pt x="f10" y="f11"/>
                  </a:cubicBezTo>
                  <a:cubicBezTo>
                    <a:pt x="f12" y="f13"/>
                    <a:pt x="f14" y="f15"/>
                    <a:pt x="f14" y="f16"/>
                  </a:cubicBezTo>
                  <a:lnTo>
                    <a:pt x="f14" y="f17"/>
                  </a:lnTo>
                  <a:cubicBezTo>
                    <a:pt x="f14" y="f18"/>
                    <a:pt x="f19" y="f5"/>
                    <a:pt x="f7" y="f5"/>
                  </a:cubicBezTo>
                  <a:close/>
                </a:path>
              </a:pathLst>
            </a:custGeom>
            <a:solidFill>
              <a:srgbClr val="3282BE"/>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232323"/>
                </a:solidFill>
                <a:uFillTx/>
                <a:latin typeface="Arial"/>
              </a:endParaRPr>
            </a:p>
          </p:txBody>
        </p:sp>
        <p:sp>
          <p:nvSpPr>
            <p:cNvPr id="86" name="Google Shape;10314;p74">
              <a:extLst>
                <a:ext uri="{FF2B5EF4-FFF2-40B4-BE49-F238E27FC236}">
                  <a16:creationId xmlns:a16="http://schemas.microsoft.com/office/drawing/2014/main" id="{8DC5C786-3A49-BB86-EDC3-EAA3461BBB55}"/>
                </a:ext>
              </a:extLst>
            </p:cNvPr>
            <p:cNvSpPr/>
            <p:nvPr/>
          </p:nvSpPr>
          <p:spPr>
            <a:xfrm>
              <a:off x="8040337" y="4915924"/>
              <a:ext cx="198525" cy="180219"/>
            </a:xfrm>
            <a:custGeom>
              <a:avLst/>
              <a:gdLst>
                <a:gd name="f0" fmla="val w"/>
                <a:gd name="f1" fmla="val h"/>
                <a:gd name="f2" fmla="val 0"/>
                <a:gd name="f3" fmla="val 4884"/>
                <a:gd name="f4" fmla="val 4160"/>
                <a:gd name="f5" fmla="val 4159"/>
                <a:gd name="f6" fmla="val 4883"/>
                <a:gd name="f7" fmla="val 3466"/>
                <a:gd name="f8" fmla="val 347"/>
                <a:gd name="f9" fmla="val 946"/>
                <a:gd name="f10" fmla="val 2993"/>
                <a:gd name="f11" fmla="val 1387"/>
                <a:gd name="f12" fmla="val 2426"/>
                <a:gd name="f13" fmla="val 1827"/>
                <a:gd name="f14" fmla="val 1418"/>
                <a:gd name="f15" fmla="val 914"/>
                <a:gd name="f16" fmla="*/ f0 1 4884"/>
                <a:gd name="f17" fmla="*/ f1 1 4160"/>
                <a:gd name="f18" fmla="val f2"/>
                <a:gd name="f19" fmla="val f3"/>
                <a:gd name="f20" fmla="val f4"/>
                <a:gd name="f21" fmla="+- f20 0 f18"/>
                <a:gd name="f22" fmla="+- f19 0 f18"/>
                <a:gd name="f23" fmla="*/ f22 1 4884"/>
                <a:gd name="f24" fmla="*/ f21 1 4160"/>
                <a:gd name="f25" fmla="*/ f18 1 f23"/>
                <a:gd name="f26" fmla="*/ f19 1 f23"/>
                <a:gd name="f27" fmla="*/ f18 1 f24"/>
                <a:gd name="f28" fmla="*/ f20 1 f24"/>
                <a:gd name="f29" fmla="*/ f25 f16 1"/>
                <a:gd name="f30" fmla="*/ f26 f16 1"/>
                <a:gd name="f31" fmla="*/ f28 f17 1"/>
                <a:gd name="f32" fmla="*/ f27 f17 1"/>
              </a:gdLst>
              <a:ahLst/>
              <a:cxnLst>
                <a:cxn ang="3cd4">
                  <a:pos x="hc" y="t"/>
                </a:cxn>
                <a:cxn ang="0">
                  <a:pos x="r" y="vc"/>
                </a:cxn>
                <a:cxn ang="cd4">
                  <a:pos x="hc" y="b"/>
                </a:cxn>
                <a:cxn ang="cd2">
                  <a:pos x="l" y="vc"/>
                </a:cxn>
              </a:cxnLst>
              <a:rect l="f29" t="f32" r="f30" b="f31"/>
              <a:pathLst>
                <a:path w="4884" h="4160">
                  <a:moveTo>
                    <a:pt x="f2" y="f2"/>
                  </a:moveTo>
                  <a:lnTo>
                    <a:pt x="f2" y="f5"/>
                  </a:lnTo>
                  <a:lnTo>
                    <a:pt x="f6" y="f5"/>
                  </a:lnTo>
                  <a:lnTo>
                    <a:pt x="f6" y="f2"/>
                  </a:lnTo>
                  <a:lnTo>
                    <a:pt x="f7" y="f2"/>
                  </a:lnTo>
                  <a:lnTo>
                    <a:pt x="f7" y="f8"/>
                  </a:lnTo>
                  <a:cubicBezTo>
                    <a:pt x="f7" y="f9"/>
                    <a:pt x="f10" y="f11"/>
                    <a:pt x="f12" y="f11"/>
                  </a:cubicBezTo>
                  <a:cubicBezTo>
                    <a:pt x="f13" y="f11"/>
                    <a:pt x="f14" y="f15"/>
                    <a:pt x="f14" y="f8"/>
                  </a:cubicBezTo>
                  <a:lnTo>
                    <a:pt x="f14" y="f2"/>
                  </a:lnTo>
                  <a:close/>
                </a:path>
              </a:pathLst>
            </a:custGeom>
            <a:solidFill>
              <a:srgbClr val="3282BE"/>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232323"/>
                </a:solidFill>
                <a:uFillTx/>
                <a:latin typeface="Arial"/>
              </a:endParaRPr>
            </a:p>
          </p:txBody>
        </p:sp>
        <p:sp>
          <p:nvSpPr>
            <p:cNvPr id="87" name="Google Shape;10315;p74">
              <a:extLst>
                <a:ext uri="{FF2B5EF4-FFF2-40B4-BE49-F238E27FC236}">
                  <a16:creationId xmlns:a16="http://schemas.microsoft.com/office/drawing/2014/main" id="{1A2D94DF-26C7-4E0A-764A-52EB24F9F9D8}"/>
                </a:ext>
              </a:extLst>
            </p:cNvPr>
            <p:cNvSpPr/>
            <p:nvPr/>
          </p:nvSpPr>
          <p:spPr>
            <a:xfrm>
              <a:off x="8039039" y="4585624"/>
              <a:ext cx="198525" cy="120133"/>
            </a:xfrm>
            <a:custGeom>
              <a:avLst/>
              <a:gdLst>
                <a:gd name="f0" fmla="val w"/>
                <a:gd name="f1" fmla="val h"/>
                <a:gd name="f2" fmla="val 0"/>
                <a:gd name="f3" fmla="val 4884"/>
                <a:gd name="f4" fmla="val 2773"/>
                <a:gd name="f5" fmla="val 2427"/>
                <a:gd name="f6" fmla="val 1103"/>
                <a:gd name="f7" fmla="val 1"/>
                <a:gd name="f8" fmla="val 2426"/>
                <a:gd name="f9" fmla="val 1355"/>
                <a:gd name="f10" fmla="val 1828"/>
                <a:gd name="f11" fmla="val 1418"/>
                <a:gd name="f12" fmla="val 2395"/>
                <a:gd name="f13" fmla="val 2994"/>
                <a:gd name="f14" fmla="val 3403"/>
                <a:gd name="f15" fmla="val 1891"/>
                <a:gd name="f16" fmla="val 3781"/>
                <a:gd name="f17" fmla="*/ f0 1 4884"/>
                <a:gd name="f18" fmla="*/ f1 1 2773"/>
                <a:gd name="f19" fmla="val f2"/>
                <a:gd name="f20" fmla="val f3"/>
                <a:gd name="f21" fmla="val f4"/>
                <a:gd name="f22" fmla="+- f21 0 f19"/>
                <a:gd name="f23" fmla="+- f20 0 f19"/>
                <a:gd name="f24" fmla="*/ f23 1 4884"/>
                <a:gd name="f25" fmla="*/ f22 1 2773"/>
                <a:gd name="f26" fmla="*/ f19 1 f24"/>
                <a:gd name="f27" fmla="*/ f20 1 f24"/>
                <a:gd name="f28" fmla="*/ f19 1 f25"/>
                <a:gd name="f29" fmla="*/ f21 1 f25"/>
                <a:gd name="f30" fmla="*/ f26 f17 1"/>
                <a:gd name="f31" fmla="*/ f27 f17 1"/>
                <a:gd name="f32" fmla="*/ f29 f18 1"/>
                <a:gd name="f33" fmla="*/ f28 f18 1"/>
              </a:gdLst>
              <a:ahLst/>
              <a:cxnLst>
                <a:cxn ang="3cd4">
                  <a:pos x="hc" y="t"/>
                </a:cxn>
                <a:cxn ang="0">
                  <a:pos x="r" y="vc"/>
                </a:cxn>
                <a:cxn ang="cd4">
                  <a:pos x="hc" y="b"/>
                </a:cxn>
                <a:cxn ang="cd2">
                  <a:pos x="l" y="vc"/>
                </a:cxn>
              </a:cxnLst>
              <a:rect l="f30" t="f33" r="f31" b="f32"/>
              <a:pathLst>
                <a:path w="4884" h="2773">
                  <a:moveTo>
                    <a:pt x="f5" y="f2"/>
                  </a:moveTo>
                  <a:cubicBezTo>
                    <a:pt x="f6" y="f2"/>
                    <a:pt x="f7" y="f6"/>
                    <a:pt x="f7" y="f8"/>
                  </a:cubicBezTo>
                  <a:lnTo>
                    <a:pt x="f7" y="f4"/>
                  </a:lnTo>
                  <a:lnTo>
                    <a:pt x="f9" y="f4"/>
                  </a:lnTo>
                  <a:lnTo>
                    <a:pt x="f9" y="f8"/>
                  </a:lnTo>
                  <a:cubicBezTo>
                    <a:pt x="f9" y="f10"/>
                    <a:pt x="f10" y="f11"/>
                    <a:pt x="f12" y="f11"/>
                  </a:cubicBezTo>
                  <a:cubicBezTo>
                    <a:pt x="f13" y="f11"/>
                    <a:pt x="f14" y="f15"/>
                    <a:pt x="f14" y="f8"/>
                  </a:cubicBezTo>
                  <a:lnTo>
                    <a:pt x="f14" y="f4"/>
                  </a:lnTo>
                  <a:lnTo>
                    <a:pt x="f3" y="f4"/>
                  </a:lnTo>
                  <a:lnTo>
                    <a:pt x="f3" y="f8"/>
                  </a:lnTo>
                  <a:cubicBezTo>
                    <a:pt x="f3" y="f6"/>
                    <a:pt x="f16" y="f2"/>
                    <a:pt x="f5" y="f2"/>
                  </a:cubicBezTo>
                  <a:close/>
                </a:path>
              </a:pathLst>
            </a:custGeom>
            <a:solidFill>
              <a:srgbClr val="3282BE"/>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232323"/>
                </a:solidFill>
                <a:uFillTx/>
                <a:latin typeface="Arial"/>
              </a:endParaRPr>
            </a:p>
          </p:txBody>
        </p:sp>
      </p:grpSp>
      <p:grpSp>
        <p:nvGrpSpPr>
          <p:cNvPr id="88" name="Google Shape;10341;p74">
            <a:extLst>
              <a:ext uri="{FF2B5EF4-FFF2-40B4-BE49-F238E27FC236}">
                <a16:creationId xmlns:a16="http://schemas.microsoft.com/office/drawing/2014/main" id="{755752FF-E630-324D-340C-9E4E99012FBD}"/>
              </a:ext>
            </a:extLst>
          </p:cNvPr>
          <p:cNvGrpSpPr/>
          <p:nvPr/>
        </p:nvGrpSpPr>
        <p:grpSpPr>
          <a:xfrm>
            <a:off x="11370262" y="3665354"/>
            <a:ext cx="346008" cy="483479"/>
            <a:chOff x="11370262" y="3665354"/>
            <a:chExt cx="346008" cy="483479"/>
          </a:xfrm>
        </p:grpSpPr>
        <p:sp>
          <p:nvSpPr>
            <p:cNvPr id="89" name="Google Shape;10342;p74">
              <a:extLst>
                <a:ext uri="{FF2B5EF4-FFF2-40B4-BE49-F238E27FC236}">
                  <a16:creationId xmlns:a16="http://schemas.microsoft.com/office/drawing/2014/main" id="{884971F6-3458-F35B-3607-56031169073F}"/>
                </a:ext>
              </a:extLst>
            </p:cNvPr>
            <p:cNvSpPr/>
            <p:nvPr/>
          </p:nvSpPr>
          <p:spPr>
            <a:xfrm>
              <a:off x="11370262" y="3665354"/>
              <a:ext cx="346008" cy="340376"/>
            </a:xfrm>
            <a:custGeom>
              <a:avLst/>
              <a:gdLst>
                <a:gd name="f0" fmla="val w"/>
                <a:gd name="f1" fmla="val h"/>
                <a:gd name="f2" fmla="val 0"/>
                <a:gd name="f3" fmla="val 9012"/>
                <a:gd name="f4" fmla="val 8318"/>
                <a:gd name="f5" fmla="val 4538"/>
                <a:gd name="f6" fmla="val 1"/>
                <a:gd name="f7" fmla="val 2112"/>
                <a:gd name="f8" fmla="val 1985"/>
                <a:gd name="f9" fmla="val 32"/>
                <a:gd name="f10" fmla="val 4537"/>
                <a:gd name="f11" fmla="val 5860"/>
                <a:gd name="f12" fmla="val 631"/>
                <a:gd name="f13" fmla="val 7184"/>
                <a:gd name="f14" fmla="val 1797"/>
                <a:gd name="f15" fmla="val 8066"/>
                <a:gd name="f16" fmla="val 1923"/>
                <a:gd name="f17" fmla="val 8192"/>
                <a:gd name="f18" fmla="val 2017"/>
                <a:gd name="f19" fmla="val 8223"/>
                <a:gd name="f20" fmla="val 2049"/>
                <a:gd name="f21" fmla="val 4160"/>
                <a:gd name="f22" fmla="val 6900"/>
                <a:gd name="f23" fmla="val 2427"/>
                <a:gd name="f24" fmla="val 2238"/>
                <a:gd name="f25" fmla="val 2080"/>
                <a:gd name="f26" fmla="val 6743"/>
                <a:gd name="f27" fmla="val 6554"/>
                <a:gd name="f28" fmla="val 5829"/>
                <a:gd name="f29" fmla="val 4852"/>
                <a:gd name="f30" fmla="val 2679"/>
                <a:gd name="f31" fmla="val 4033"/>
                <a:gd name="f32" fmla="val 3498"/>
                <a:gd name="f33" fmla="val 3624"/>
                <a:gd name="f34" fmla="val 3277"/>
                <a:gd name="f35" fmla="val 3403"/>
                <a:gd name="f36" fmla="val 3151"/>
                <a:gd name="f37" fmla="val 3088"/>
                <a:gd name="f38" fmla="val 2678"/>
                <a:gd name="f39" fmla="val 1922"/>
                <a:gd name="f40" fmla="val 3782"/>
                <a:gd name="f41" fmla="val 1292"/>
                <a:gd name="f42" fmla="val 5262"/>
                <a:gd name="f43" fmla="val 5892"/>
                <a:gd name="f44" fmla="val 3025"/>
                <a:gd name="f45" fmla="val 5735"/>
                <a:gd name="f46" fmla="val 3340"/>
                <a:gd name="f47" fmla="val 5546"/>
                <a:gd name="f48" fmla="val 6365"/>
                <a:gd name="f49" fmla="val 6964"/>
                <a:gd name="f50" fmla="val 6806"/>
                <a:gd name="f51" fmla="val 6617"/>
                <a:gd name="f52" fmla="val 4884"/>
                <a:gd name="f53" fmla="val 6995"/>
                <a:gd name="f54" fmla="val 7027"/>
                <a:gd name="f55" fmla="val 8286"/>
                <a:gd name="f56" fmla="val 7121"/>
                <a:gd name="f57" fmla="val 7247"/>
                <a:gd name="f58" fmla="val 8129"/>
                <a:gd name="f59" fmla="val 8413"/>
                <a:gd name="f60" fmla="val 9011"/>
                <a:gd name="f61" fmla="val 4506"/>
                <a:gd name="f62" fmla="*/ f0 1 9012"/>
                <a:gd name="f63" fmla="*/ f1 1 8318"/>
                <a:gd name="f64" fmla="val f2"/>
                <a:gd name="f65" fmla="val f3"/>
                <a:gd name="f66" fmla="val f4"/>
                <a:gd name="f67" fmla="+- f66 0 f64"/>
                <a:gd name="f68" fmla="+- f65 0 f64"/>
                <a:gd name="f69" fmla="*/ f68 1 9012"/>
                <a:gd name="f70" fmla="*/ f67 1 8318"/>
                <a:gd name="f71" fmla="*/ f64 1 f69"/>
                <a:gd name="f72" fmla="*/ f65 1 f69"/>
                <a:gd name="f73" fmla="*/ f64 1 f70"/>
                <a:gd name="f74" fmla="*/ f66 1 f70"/>
                <a:gd name="f75" fmla="*/ f71 f62 1"/>
                <a:gd name="f76" fmla="*/ f72 f62 1"/>
                <a:gd name="f77" fmla="*/ f74 f63 1"/>
                <a:gd name="f78" fmla="*/ f73 f63 1"/>
              </a:gdLst>
              <a:ahLst/>
              <a:cxnLst>
                <a:cxn ang="3cd4">
                  <a:pos x="hc" y="t"/>
                </a:cxn>
                <a:cxn ang="0">
                  <a:pos x="r" y="vc"/>
                </a:cxn>
                <a:cxn ang="cd4">
                  <a:pos x="hc" y="b"/>
                </a:cxn>
                <a:cxn ang="cd2">
                  <a:pos x="l" y="vc"/>
                </a:cxn>
              </a:cxnLst>
              <a:rect l="f75" t="f78" r="f76" b="f77"/>
              <a:pathLst>
                <a:path w="9012" h="8318">
                  <a:moveTo>
                    <a:pt x="f5" y="f6"/>
                  </a:moveTo>
                  <a:cubicBezTo>
                    <a:pt x="f7" y="f6"/>
                    <a:pt x="f6" y="f8"/>
                    <a:pt x="f9" y="f10"/>
                  </a:cubicBezTo>
                  <a:cubicBezTo>
                    <a:pt x="f9" y="f11"/>
                    <a:pt x="f12" y="f13"/>
                    <a:pt x="f14" y="f15"/>
                  </a:cubicBezTo>
                  <a:cubicBezTo>
                    <a:pt x="f16" y="f17"/>
                    <a:pt x="f18" y="f19"/>
                    <a:pt x="f20" y="f4"/>
                  </a:cubicBezTo>
                  <a:lnTo>
                    <a:pt x="f21" y="f4"/>
                  </a:lnTo>
                  <a:lnTo>
                    <a:pt x="f21" y="f22"/>
                  </a:lnTo>
                  <a:lnTo>
                    <a:pt x="f23" y="f22"/>
                  </a:lnTo>
                  <a:cubicBezTo>
                    <a:pt x="f24" y="f22"/>
                    <a:pt x="f25" y="f26"/>
                    <a:pt x="f25" y="f27"/>
                  </a:cubicBezTo>
                  <a:lnTo>
                    <a:pt x="f25" y="f28"/>
                  </a:lnTo>
                  <a:cubicBezTo>
                    <a:pt x="f25" y="f29"/>
                    <a:pt x="f30" y="f31"/>
                    <a:pt x="f32" y="f33"/>
                  </a:cubicBezTo>
                  <a:cubicBezTo>
                    <a:pt x="f34" y="f35"/>
                    <a:pt x="f36" y="f37"/>
                    <a:pt x="f36" y="f38"/>
                  </a:cubicBezTo>
                  <a:cubicBezTo>
                    <a:pt x="f36" y="f39"/>
                    <a:pt x="f40" y="f41"/>
                    <a:pt x="f5" y="f41"/>
                  </a:cubicBezTo>
                  <a:cubicBezTo>
                    <a:pt x="f42" y="f41"/>
                    <a:pt x="f43" y="f39"/>
                    <a:pt x="f43" y="f38"/>
                  </a:cubicBezTo>
                  <a:cubicBezTo>
                    <a:pt x="f43" y="f44"/>
                    <a:pt x="f45" y="f46"/>
                    <a:pt x="f47" y="f33"/>
                  </a:cubicBezTo>
                  <a:cubicBezTo>
                    <a:pt x="f48" y="f31"/>
                    <a:pt x="f49" y="f29"/>
                    <a:pt x="f49" y="f28"/>
                  </a:cubicBezTo>
                  <a:lnTo>
                    <a:pt x="f49" y="f27"/>
                  </a:lnTo>
                  <a:cubicBezTo>
                    <a:pt x="f49" y="f26"/>
                    <a:pt x="f50" y="f22"/>
                    <a:pt x="f51" y="f22"/>
                  </a:cubicBezTo>
                  <a:lnTo>
                    <a:pt x="f52" y="f22"/>
                  </a:lnTo>
                  <a:lnTo>
                    <a:pt x="f52" y="f4"/>
                  </a:lnTo>
                  <a:lnTo>
                    <a:pt x="f53" y="f4"/>
                  </a:lnTo>
                  <a:cubicBezTo>
                    <a:pt x="f54" y="f55"/>
                    <a:pt x="f56" y="f17"/>
                    <a:pt x="f57" y="f58"/>
                  </a:cubicBezTo>
                  <a:cubicBezTo>
                    <a:pt x="f59" y="f13"/>
                    <a:pt x="f60" y="f28"/>
                    <a:pt x="f60" y="f61"/>
                  </a:cubicBezTo>
                  <a:cubicBezTo>
                    <a:pt x="f60" y="f18"/>
                    <a:pt x="f53" y="f6"/>
                    <a:pt x="f5" y="f6"/>
                  </a:cubicBezTo>
                  <a:close/>
                </a:path>
              </a:pathLst>
            </a:custGeom>
            <a:solidFill>
              <a:srgbClr val="3282BE"/>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232323"/>
                </a:solidFill>
                <a:uFillTx/>
                <a:latin typeface="Arial"/>
              </a:endParaRPr>
            </a:p>
          </p:txBody>
        </p:sp>
        <p:sp>
          <p:nvSpPr>
            <p:cNvPr id="90" name="Google Shape;10343;p74">
              <a:extLst>
                <a:ext uri="{FF2B5EF4-FFF2-40B4-BE49-F238E27FC236}">
                  <a16:creationId xmlns:a16="http://schemas.microsoft.com/office/drawing/2014/main" id="{257C2ADF-A651-E68A-E5FC-0E25EB7697F0}"/>
                </a:ext>
              </a:extLst>
            </p:cNvPr>
            <p:cNvSpPr/>
            <p:nvPr/>
          </p:nvSpPr>
          <p:spPr>
            <a:xfrm>
              <a:off x="11516657" y="3749158"/>
              <a:ext cx="54443" cy="58064"/>
            </a:xfrm>
            <a:custGeom>
              <a:avLst/>
              <a:gdLst>
                <a:gd name="f0" fmla="val w"/>
                <a:gd name="f1" fmla="val h"/>
                <a:gd name="f2" fmla="val 0"/>
                <a:gd name="f3" fmla="val 1418"/>
                <a:gd name="f4" fmla="val 1419"/>
                <a:gd name="f5" fmla="val 725"/>
                <a:gd name="f6" fmla="val 315"/>
                <a:gd name="f7" fmla="val 1103"/>
                <a:gd name="f8" fmla="*/ f0 1 1418"/>
                <a:gd name="f9" fmla="*/ f1 1 1419"/>
                <a:gd name="f10" fmla="val f2"/>
                <a:gd name="f11" fmla="val f3"/>
                <a:gd name="f12" fmla="val f4"/>
                <a:gd name="f13" fmla="+- f12 0 f10"/>
                <a:gd name="f14" fmla="+- f11 0 f10"/>
                <a:gd name="f15" fmla="*/ f14 1 1418"/>
                <a:gd name="f16" fmla="*/ f13 1 1419"/>
                <a:gd name="f17" fmla="*/ f10 1 f15"/>
                <a:gd name="f18" fmla="*/ f11 1 f15"/>
                <a:gd name="f19" fmla="*/ f10 1 f16"/>
                <a:gd name="f20" fmla="*/ f12 1 f16"/>
                <a:gd name="f21" fmla="*/ f17 f8 1"/>
                <a:gd name="f22" fmla="*/ f18 f8 1"/>
                <a:gd name="f23" fmla="*/ f20 f9 1"/>
                <a:gd name="f24" fmla="*/ f19 f9 1"/>
              </a:gdLst>
              <a:ahLst/>
              <a:cxnLst>
                <a:cxn ang="3cd4">
                  <a:pos x="hc" y="t"/>
                </a:cxn>
                <a:cxn ang="0">
                  <a:pos x="r" y="vc"/>
                </a:cxn>
                <a:cxn ang="cd4">
                  <a:pos x="hc" y="b"/>
                </a:cxn>
                <a:cxn ang="cd2">
                  <a:pos x="l" y="vc"/>
                </a:cxn>
              </a:cxnLst>
              <a:rect l="f21" t="f24" r="f22" b="f23"/>
              <a:pathLst>
                <a:path w="1418" h="1419">
                  <a:moveTo>
                    <a:pt x="f5" y="f2"/>
                  </a:moveTo>
                  <a:cubicBezTo>
                    <a:pt x="f6" y="f2"/>
                    <a:pt x="f2" y="f6"/>
                    <a:pt x="f2" y="f5"/>
                  </a:cubicBezTo>
                  <a:cubicBezTo>
                    <a:pt x="f2" y="f7"/>
                    <a:pt x="f6" y="f3"/>
                    <a:pt x="f5" y="f3"/>
                  </a:cubicBezTo>
                  <a:cubicBezTo>
                    <a:pt x="f7" y="f3"/>
                    <a:pt x="f3" y="f7"/>
                    <a:pt x="f3" y="f5"/>
                  </a:cubicBezTo>
                  <a:cubicBezTo>
                    <a:pt x="f3" y="f6"/>
                    <a:pt x="f7" y="f2"/>
                    <a:pt x="f5" y="f2"/>
                  </a:cubicBezTo>
                  <a:close/>
                </a:path>
              </a:pathLst>
            </a:custGeom>
            <a:solidFill>
              <a:srgbClr val="3282BE"/>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232323"/>
                </a:solidFill>
                <a:uFillTx/>
                <a:latin typeface="Arial"/>
              </a:endParaRPr>
            </a:p>
          </p:txBody>
        </p:sp>
        <p:sp>
          <p:nvSpPr>
            <p:cNvPr id="91" name="Google Shape;10344;p74">
              <a:extLst>
                <a:ext uri="{FF2B5EF4-FFF2-40B4-BE49-F238E27FC236}">
                  <a16:creationId xmlns:a16="http://schemas.microsoft.com/office/drawing/2014/main" id="{714F8D36-5167-7D8A-ECA7-27511AC3F3DA}"/>
                </a:ext>
              </a:extLst>
            </p:cNvPr>
            <p:cNvSpPr/>
            <p:nvPr/>
          </p:nvSpPr>
          <p:spPr>
            <a:xfrm>
              <a:off x="11451314" y="4034049"/>
              <a:ext cx="186327" cy="58064"/>
            </a:xfrm>
            <a:custGeom>
              <a:avLst/>
              <a:gdLst>
                <a:gd name="f0" fmla="val w"/>
                <a:gd name="f1" fmla="val h"/>
                <a:gd name="f2" fmla="val 0"/>
                <a:gd name="f3" fmla="val 4853"/>
                <a:gd name="f4" fmla="val 1419"/>
                <a:gd name="f5" fmla="val 1"/>
                <a:gd name="f6" fmla="val 347"/>
                <a:gd name="f7" fmla="val 946"/>
                <a:gd name="f8" fmla="val 473"/>
                <a:gd name="f9" fmla="val 1040"/>
                <a:gd name="f10" fmla="val 3781"/>
                <a:gd name="f11" fmla="val 4380"/>
                <a:gd name="f12" fmla="*/ f0 1 4853"/>
                <a:gd name="f13" fmla="*/ f1 1 1419"/>
                <a:gd name="f14" fmla="val f2"/>
                <a:gd name="f15" fmla="val f3"/>
                <a:gd name="f16" fmla="val f4"/>
                <a:gd name="f17" fmla="+- f16 0 f14"/>
                <a:gd name="f18" fmla="+- f15 0 f14"/>
                <a:gd name="f19" fmla="*/ f18 1 4853"/>
                <a:gd name="f20" fmla="*/ f17 1 1419"/>
                <a:gd name="f21" fmla="*/ f14 1 f19"/>
                <a:gd name="f22" fmla="*/ f15 1 f19"/>
                <a:gd name="f23" fmla="*/ f14 1 f20"/>
                <a:gd name="f24" fmla="*/ f16 1 f20"/>
                <a:gd name="f25" fmla="*/ f21 f12 1"/>
                <a:gd name="f26" fmla="*/ f22 f12 1"/>
                <a:gd name="f27" fmla="*/ f24 f13 1"/>
                <a:gd name="f28" fmla="*/ f23 f13 1"/>
              </a:gdLst>
              <a:ahLst/>
              <a:cxnLst>
                <a:cxn ang="3cd4">
                  <a:pos x="hc" y="t"/>
                </a:cxn>
                <a:cxn ang="0">
                  <a:pos x="r" y="vc"/>
                </a:cxn>
                <a:cxn ang="cd4">
                  <a:pos x="hc" y="b"/>
                </a:cxn>
                <a:cxn ang="cd2">
                  <a:pos x="l" y="vc"/>
                </a:cxn>
              </a:cxnLst>
              <a:rect l="f25" t="f28" r="f26" b="f27"/>
              <a:pathLst>
                <a:path w="4853" h="1419">
                  <a:moveTo>
                    <a:pt x="f5" y="f5"/>
                  </a:moveTo>
                  <a:lnTo>
                    <a:pt x="f5" y="f6"/>
                  </a:lnTo>
                  <a:cubicBezTo>
                    <a:pt x="f5" y="f7"/>
                    <a:pt x="f8" y="f4"/>
                    <a:pt x="f9" y="f4"/>
                  </a:cubicBezTo>
                  <a:lnTo>
                    <a:pt x="f10" y="f4"/>
                  </a:lnTo>
                  <a:cubicBezTo>
                    <a:pt x="f11" y="f4"/>
                    <a:pt x="f3" y="f7"/>
                    <a:pt x="f3" y="f6"/>
                  </a:cubicBezTo>
                  <a:lnTo>
                    <a:pt x="f3" y="f5"/>
                  </a:lnTo>
                  <a:close/>
                </a:path>
              </a:pathLst>
            </a:custGeom>
            <a:solidFill>
              <a:srgbClr val="3282BE"/>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232323"/>
                </a:solidFill>
                <a:uFillTx/>
                <a:latin typeface="Arial"/>
              </a:endParaRPr>
            </a:p>
          </p:txBody>
        </p:sp>
        <p:sp>
          <p:nvSpPr>
            <p:cNvPr id="92" name="Google Shape;10345;p74">
              <a:extLst>
                <a:ext uri="{FF2B5EF4-FFF2-40B4-BE49-F238E27FC236}">
                  <a16:creationId xmlns:a16="http://schemas.microsoft.com/office/drawing/2014/main" id="{5ADCC1B2-FD01-52F5-B872-BC250CB4CA8D}"/>
                </a:ext>
              </a:extLst>
            </p:cNvPr>
            <p:cNvSpPr/>
            <p:nvPr/>
          </p:nvSpPr>
          <p:spPr>
            <a:xfrm>
              <a:off x="11477923" y="3836813"/>
              <a:ext cx="133109" cy="85112"/>
            </a:xfrm>
            <a:custGeom>
              <a:avLst/>
              <a:gdLst>
                <a:gd name="f0" fmla="val w"/>
                <a:gd name="f1" fmla="val h"/>
                <a:gd name="f2" fmla="val 0"/>
                <a:gd name="f3" fmla="val 3467"/>
                <a:gd name="f4" fmla="val 2080"/>
                <a:gd name="f5" fmla="val 1734"/>
                <a:gd name="f6" fmla="val 1"/>
                <a:gd name="f7" fmla="val 789"/>
                <a:gd name="f8" fmla="val 725"/>
                <a:gd name="f9" fmla="val 1733"/>
                <a:gd name="f10" fmla="val 3466"/>
                <a:gd name="f11" fmla="val 788"/>
                <a:gd name="f12" fmla="val 2679"/>
                <a:gd name="f13" fmla="*/ f0 1 3467"/>
                <a:gd name="f14" fmla="*/ f1 1 2080"/>
                <a:gd name="f15" fmla="val f2"/>
                <a:gd name="f16" fmla="val f3"/>
                <a:gd name="f17" fmla="val f4"/>
                <a:gd name="f18" fmla="+- f17 0 f15"/>
                <a:gd name="f19" fmla="+- f16 0 f15"/>
                <a:gd name="f20" fmla="*/ f19 1 3467"/>
                <a:gd name="f21" fmla="*/ f18 1 2080"/>
                <a:gd name="f22" fmla="*/ f15 1 f20"/>
                <a:gd name="f23" fmla="*/ f16 1 f20"/>
                <a:gd name="f24" fmla="*/ f15 1 f21"/>
                <a:gd name="f25" fmla="*/ f17 1 f21"/>
                <a:gd name="f26" fmla="*/ f22 f13 1"/>
                <a:gd name="f27" fmla="*/ f23 f13 1"/>
                <a:gd name="f28" fmla="*/ f25 f14 1"/>
                <a:gd name="f29" fmla="*/ f24 f14 1"/>
              </a:gdLst>
              <a:ahLst/>
              <a:cxnLst>
                <a:cxn ang="3cd4">
                  <a:pos x="hc" y="t"/>
                </a:cxn>
                <a:cxn ang="0">
                  <a:pos x="r" y="vc"/>
                </a:cxn>
                <a:cxn ang="cd4">
                  <a:pos x="hc" y="b"/>
                </a:cxn>
                <a:cxn ang="cd2">
                  <a:pos x="l" y="vc"/>
                </a:cxn>
              </a:cxnLst>
              <a:rect l="f26" t="f29" r="f27" b="f28"/>
              <a:pathLst>
                <a:path w="3467" h="2080">
                  <a:moveTo>
                    <a:pt x="f5" y="f6"/>
                  </a:moveTo>
                  <a:cubicBezTo>
                    <a:pt x="f7" y="f6"/>
                    <a:pt x="f6" y="f8"/>
                    <a:pt x="f6" y="f9"/>
                  </a:cubicBezTo>
                  <a:lnTo>
                    <a:pt x="f6" y="f4"/>
                  </a:lnTo>
                  <a:lnTo>
                    <a:pt x="f10" y="f4"/>
                  </a:lnTo>
                  <a:lnTo>
                    <a:pt x="f10" y="f9"/>
                  </a:lnTo>
                  <a:cubicBezTo>
                    <a:pt x="f10" y="f11"/>
                    <a:pt x="f12" y="f6"/>
                    <a:pt x="f5" y="f6"/>
                  </a:cubicBezTo>
                  <a:close/>
                </a:path>
              </a:pathLst>
            </a:custGeom>
            <a:solidFill>
              <a:srgbClr val="3282BE"/>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232323"/>
                </a:solidFill>
                <a:uFillTx/>
                <a:latin typeface="Arial"/>
              </a:endParaRPr>
            </a:p>
          </p:txBody>
        </p:sp>
        <p:sp>
          <p:nvSpPr>
            <p:cNvPr id="93" name="Google Shape;10346;p74">
              <a:extLst>
                <a:ext uri="{FF2B5EF4-FFF2-40B4-BE49-F238E27FC236}">
                  <a16:creationId xmlns:a16="http://schemas.microsoft.com/office/drawing/2014/main" id="{3842D83F-926A-028B-A9DA-050C5B71AD73}"/>
                </a:ext>
              </a:extLst>
            </p:cNvPr>
            <p:cNvSpPr/>
            <p:nvPr/>
          </p:nvSpPr>
          <p:spPr>
            <a:xfrm>
              <a:off x="11477923" y="4120432"/>
              <a:ext cx="134307" cy="28401"/>
            </a:xfrm>
            <a:custGeom>
              <a:avLst/>
              <a:gdLst>
                <a:gd name="f0" fmla="val w"/>
                <a:gd name="f1" fmla="val h"/>
                <a:gd name="f2" fmla="val 0"/>
                <a:gd name="f3" fmla="val 3498"/>
                <a:gd name="f4" fmla="val 694"/>
                <a:gd name="f5" fmla="val 32"/>
                <a:gd name="f6" fmla="val 1"/>
                <a:gd name="f7" fmla="val 379"/>
                <a:gd name="f8" fmla="val 284"/>
                <a:gd name="f9" fmla="val 2773"/>
                <a:gd name="f10" fmla="val 3183"/>
                <a:gd name="f11" fmla="*/ f0 1 3498"/>
                <a:gd name="f12" fmla="*/ f1 1 694"/>
                <a:gd name="f13" fmla="val f2"/>
                <a:gd name="f14" fmla="val f3"/>
                <a:gd name="f15" fmla="val f4"/>
                <a:gd name="f16" fmla="+- f15 0 f13"/>
                <a:gd name="f17" fmla="+- f14 0 f13"/>
                <a:gd name="f18" fmla="*/ f17 1 3498"/>
                <a:gd name="f19" fmla="*/ f16 1 694"/>
                <a:gd name="f20" fmla="*/ f13 1 f18"/>
                <a:gd name="f21" fmla="*/ f14 1 f18"/>
                <a:gd name="f22" fmla="*/ f13 1 f19"/>
                <a:gd name="f23" fmla="*/ f15 1 f19"/>
                <a:gd name="f24" fmla="*/ f20 f11 1"/>
                <a:gd name="f25" fmla="*/ f21 f11 1"/>
                <a:gd name="f26" fmla="*/ f23 f12 1"/>
                <a:gd name="f27" fmla="*/ f22 f12 1"/>
              </a:gdLst>
              <a:ahLst/>
              <a:cxnLst>
                <a:cxn ang="3cd4">
                  <a:pos x="hc" y="t"/>
                </a:cxn>
                <a:cxn ang="0">
                  <a:pos x="r" y="vc"/>
                </a:cxn>
                <a:cxn ang="cd4">
                  <a:pos x="hc" y="b"/>
                </a:cxn>
                <a:cxn ang="cd2">
                  <a:pos x="l" y="vc"/>
                </a:cxn>
              </a:cxnLst>
              <a:rect l="f24" t="f27" r="f25" b="f26"/>
              <a:pathLst>
                <a:path w="3498" h="694">
                  <a:moveTo>
                    <a:pt x="f5" y="f6"/>
                  </a:moveTo>
                  <a:cubicBezTo>
                    <a:pt x="f6" y="f7"/>
                    <a:pt x="f8" y="f4"/>
                    <a:pt x="f4" y="f4"/>
                  </a:cubicBezTo>
                  <a:lnTo>
                    <a:pt x="f9" y="f4"/>
                  </a:lnTo>
                  <a:cubicBezTo>
                    <a:pt x="f10" y="f4"/>
                    <a:pt x="f3" y="f7"/>
                    <a:pt x="f3" y="f6"/>
                  </a:cubicBezTo>
                  <a:close/>
                </a:path>
              </a:pathLst>
            </a:custGeom>
            <a:solidFill>
              <a:srgbClr val="3282BE"/>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232323"/>
                </a:solidFill>
                <a:uFillTx/>
                <a:latin typeface="Arial"/>
              </a:endParaRPr>
            </a:p>
          </p:txBody>
        </p:sp>
      </p:grpSp>
      <p:grpSp>
        <p:nvGrpSpPr>
          <p:cNvPr id="94" name="Google Shape;10359;p74">
            <a:extLst>
              <a:ext uri="{FF2B5EF4-FFF2-40B4-BE49-F238E27FC236}">
                <a16:creationId xmlns:a16="http://schemas.microsoft.com/office/drawing/2014/main" id="{35EF34DC-3C73-E5CF-0D45-EBE886794F62}"/>
              </a:ext>
            </a:extLst>
          </p:cNvPr>
          <p:cNvGrpSpPr/>
          <p:nvPr/>
        </p:nvGrpSpPr>
        <p:grpSpPr>
          <a:xfrm>
            <a:off x="8779666" y="4641759"/>
            <a:ext cx="481568" cy="451813"/>
            <a:chOff x="8779666" y="4641759"/>
            <a:chExt cx="481568" cy="451813"/>
          </a:xfrm>
        </p:grpSpPr>
        <p:sp>
          <p:nvSpPr>
            <p:cNvPr id="95" name="Google Shape;10360;p74">
              <a:extLst>
                <a:ext uri="{FF2B5EF4-FFF2-40B4-BE49-F238E27FC236}">
                  <a16:creationId xmlns:a16="http://schemas.microsoft.com/office/drawing/2014/main" id="{E3430C98-C974-8216-2FDF-55CF5014214A}"/>
                </a:ext>
              </a:extLst>
            </p:cNvPr>
            <p:cNvSpPr/>
            <p:nvPr/>
          </p:nvSpPr>
          <p:spPr>
            <a:xfrm>
              <a:off x="8906448" y="4851961"/>
              <a:ext cx="226698" cy="241611"/>
            </a:xfrm>
            <a:custGeom>
              <a:avLst/>
              <a:gdLst>
                <a:gd name="f0" fmla="val w"/>
                <a:gd name="f1" fmla="val h"/>
                <a:gd name="f2" fmla="val 0"/>
                <a:gd name="f3" fmla="val 5577"/>
                <a:gd name="f4" fmla="val 2804"/>
                <a:gd name="f5" fmla="val 1607"/>
                <a:gd name="f6" fmla="val 1450"/>
                <a:gd name="f7" fmla="val 725"/>
                <a:gd name="f8" fmla="val 1009"/>
                <a:gd name="f9" fmla="val 3308"/>
                <a:gd name="f10" fmla="val 946"/>
                <a:gd name="f11" fmla="val 3749"/>
                <a:gd name="f12" fmla="val 851"/>
                <a:gd name="f13" fmla="val 4285"/>
                <a:gd name="f14" fmla="val 757"/>
                <a:gd name="f15" fmla="val 4883"/>
                <a:gd name="f16" fmla="val 347"/>
                <a:gd name="f17" fmla="val 158"/>
                <a:gd name="f18" fmla="val 5041"/>
                <a:gd name="f19" fmla="val 5230"/>
                <a:gd name="f20" fmla="val 5419"/>
                <a:gd name="f21" fmla="val 5576"/>
                <a:gd name="f22" fmla="val 5545"/>
                <a:gd name="f23" fmla="val 5387"/>
                <a:gd name="f24" fmla="val 5198"/>
                <a:gd name="f25" fmla="val 5009"/>
                <a:gd name="f26" fmla="val 4852"/>
                <a:gd name="f27" fmla="val 4726"/>
                <a:gd name="f28" fmla="val 4253"/>
                <a:gd name="f29" fmla="val 4632"/>
                <a:gd name="f30" fmla="val 4569"/>
                <a:gd name="f31" fmla="val 3277"/>
                <a:gd name="f32" fmla="val 4128"/>
                <a:gd name="f33" fmla="val 756"/>
                <a:gd name="f34" fmla="val 3970"/>
                <a:gd name="f35" fmla="*/ f0 1 5577"/>
                <a:gd name="f36" fmla="*/ f1 1 5577"/>
                <a:gd name="f37" fmla="val f2"/>
                <a:gd name="f38" fmla="val f3"/>
                <a:gd name="f39" fmla="+- f38 0 f37"/>
                <a:gd name="f40" fmla="*/ f39 1 5577"/>
                <a:gd name="f41" fmla="*/ f37 1 f40"/>
                <a:gd name="f42" fmla="*/ f38 1 f40"/>
                <a:gd name="f43" fmla="*/ f41 f35 1"/>
                <a:gd name="f44" fmla="*/ f42 f35 1"/>
                <a:gd name="f45" fmla="*/ f42 f36 1"/>
                <a:gd name="f46" fmla="*/ f41 f36 1"/>
              </a:gdLst>
              <a:ahLst/>
              <a:cxnLst>
                <a:cxn ang="3cd4">
                  <a:pos x="hc" y="t"/>
                </a:cxn>
                <a:cxn ang="0">
                  <a:pos x="r" y="vc"/>
                </a:cxn>
                <a:cxn ang="cd4">
                  <a:pos x="hc" y="b"/>
                </a:cxn>
                <a:cxn ang="cd2">
                  <a:pos x="l" y="vc"/>
                </a:cxn>
              </a:cxnLst>
              <a:rect l="f43" t="f46" r="f44" b="f45"/>
              <a:pathLst>
                <a:path w="5577" h="5577">
                  <a:moveTo>
                    <a:pt x="f4" y="f2"/>
                  </a:moveTo>
                  <a:cubicBezTo>
                    <a:pt x="f5" y="f2"/>
                    <a:pt x="f6" y="f7"/>
                    <a:pt x="f8" y="f9"/>
                  </a:cubicBezTo>
                  <a:cubicBezTo>
                    <a:pt x="f10" y="f11"/>
                    <a:pt x="f12" y="f13"/>
                    <a:pt x="f14" y="f15"/>
                  </a:cubicBezTo>
                  <a:lnTo>
                    <a:pt x="f16" y="f15"/>
                  </a:lnTo>
                  <a:cubicBezTo>
                    <a:pt x="f17" y="f15"/>
                    <a:pt x="f2" y="f18"/>
                    <a:pt x="f2" y="f19"/>
                  </a:cubicBezTo>
                  <a:cubicBezTo>
                    <a:pt x="f2" y="f20"/>
                    <a:pt x="f17" y="f21"/>
                    <a:pt x="f16" y="f21"/>
                  </a:cubicBezTo>
                  <a:lnTo>
                    <a:pt x="f19" y="f21"/>
                  </a:lnTo>
                  <a:cubicBezTo>
                    <a:pt x="f20" y="f22"/>
                    <a:pt x="f3" y="f23"/>
                    <a:pt x="f3" y="f24"/>
                  </a:cubicBezTo>
                  <a:cubicBezTo>
                    <a:pt x="f3" y="f25"/>
                    <a:pt x="f20" y="f26"/>
                    <a:pt x="f19" y="f26"/>
                  </a:cubicBezTo>
                  <a:lnTo>
                    <a:pt x="f26" y="f26"/>
                  </a:lnTo>
                  <a:cubicBezTo>
                    <a:pt x="f27" y="f28"/>
                    <a:pt x="f29" y="f11"/>
                    <a:pt x="f30" y="f31"/>
                  </a:cubicBezTo>
                  <a:cubicBezTo>
                    <a:pt x="f32" y="f33"/>
                    <a:pt x="f34" y="f2"/>
                    <a:pt x="f4" y="f2"/>
                  </a:cubicBezTo>
                  <a:close/>
                </a:path>
              </a:pathLst>
            </a:custGeom>
            <a:solidFill>
              <a:srgbClr val="3282BE"/>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232323"/>
                </a:solidFill>
                <a:uFillTx/>
                <a:latin typeface="Arial"/>
              </a:endParaRPr>
            </a:p>
          </p:txBody>
        </p:sp>
        <p:sp>
          <p:nvSpPr>
            <p:cNvPr id="96" name="Google Shape;10361;p74">
              <a:extLst>
                <a:ext uri="{FF2B5EF4-FFF2-40B4-BE49-F238E27FC236}">
                  <a16:creationId xmlns:a16="http://schemas.microsoft.com/office/drawing/2014/main" id="{4990EF5B-F170-D427-01AC-063FEFDBEC1A}"/>
                </a:ext>
              </a:extLst>
            </p:cNvPr>
            <p:cNvSpPr/>
            <p:nvPr/>
          </p:nvSpPr>
          <p:spPr>
            <a:xfrm>
              <a:off x="9119046" y="4641759"/>
              <a:ext cx="112718" cy="120133"/>
            </a:xfrm>
            <a:custGeom>
              <a:avLst/>
              <a:gdLst>
                <a:gd name="f0" fmla="val w"/>
                <a:gd name="f1" fmla="val h"/>
                <a:gd name="f2" fmla="val 0"/>
                <a:gd name="f3" fmla="val 2773"/>
                <a:gd name="f4" fmla="val 1386"/>
                <a:gd name="f5" fmla="val 630"/>
                <a:gd name="f6" fmla="val 1387"/>
                <a:gd name="f7" fmla="val 2111"/>
                <a:gd name="f8" fmla="val 2143"/>
                <a:gd name="f9" fmla="*/ f0 1 2773"/>
                <a:gd name="f10" fmla="*/ f1 1 2773"/>
                <a:gd name="f11" fmla="val f2"/>
                <a:gd name="f12" fmla="val f3"/>
                <a:gd name="f13" fmla="+- f12 0 f11"/>
                <a:gd name="f14" fmla="*/ f13 1 2773"/>
                <a:gd name="f15" fmla="*/ f11 1 f14"/>
                <a:gd name="f16" fmla="*/ f12 1 f14"/>
                <a:gd name="f17" fmla="*/ f15 f9 1"/>
                <a:gd name="f18" fmla="*/ f16 f9 1"/>
                <a:gd name="f19" fmla="*/ f16 f10 1"/>
                <a:gd name="f20" fmla="*/ f15 f10 1"/>
              </a:gdLst>
              <a:ahLst/>
              <a:cxnLst>
                <a:cxn ang="3cd4">
                  <a:pos x="hc" y="t"/>
                </a:cxn>
                <a:cxn ang="0">
                  <a:pos x="r" y="vc"/>
                </a:cxn>
                <a:cxn ang="cd4">
                  <a:pos x="hc" y="b"/>
                </a:cxn>
                <a:cxn ang="cd2">
                  <a:pos x="l" y="vc"/>
                </a:cxn>
              </a:cxnLst>
              <a:rect l="f17" t="f20" r="f18" b="f19"/>
              <a:pathLst>
                <a:path w="2773" h="2773">
                  <a:moveTo>
                    <a:pt x="f4" y="f2"/>
                  </a:moveTo>
                  <a:cubicBezTo>
                    <a:pt x="f5" y="f2"/>
                    <a:pt x="f2" y="f5"/>
                    <a:pt x="f2" y="f6"/>
                  </a:cubicBezTo>
                  <a:cubicBezTo>
                    <a:pt x="f2" y="f7"/>
                    <a:pt x="f5" y="f3"/>
                    <a:pt x="f4" y="f3"/>
                  </a:cubicBezTo>
                  <a:cubicBezTo>
                    <a:pt x="f8" y="f3"/>
                    <a:pt x="f3" y="f7"/>
                    <a:pt x="f3" y="f6"/>
                  </a:cubicBezTo>
                  <a:cubicBezTo>
                    <a:pt x="f3" y="f5"/>
                    <a:pt x="f8" y="f2"/>
                    <a:pt x="f4" y="f2"/>
                  </a:cubicBezTo>
                  <a:close/>
                </a:path>
              </a:pathLst>
            </a:custGeom>
            <a:solidFill>
              <a:srgbClr val="3282BE"/>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232323"/>
                </a:solidFill>
                <a:uFillTx/>
                <a:latin typeface="Arial"/>
              </a:endParaRPr>
            </a:p>
          </p:txBody>
        </p:sp>
        <p:sp>
          <p:nvSpPr>
            <p:cNvPr id="97" name="Google Shape;10362;p74">
              <a:extLst>
                <a:ext uri="{FF2B5EF4-FFF2-40B4-BE49-F238E27FC236}">
                  <a16:creationId xmlns:a16="http://schemas.microsoft.com/office/drawing/2014/main" id="{A988C050-020A-3180-BDFA-97B74576D367}"/>
                </a:ext>
              </a:extLst>
            </p:cNvPr>
            <p:cNvSpPr/>
            <p:nvPr/>
          </p:nvSpPr>
          <p:spPr>
            <a:xfrm>
              <a:off x="8809137" y="4641759"/>
              <a:ext cx="111419" cy="120133"/>
            </a:xfrm>
            <a:custGeom>
              <a:avLst/>
              <a:gdLst>
                <a:gd name="f0" fmla="val w"/>
                <a:gd name="f1" fmla="val h"/>
                <a:gd name="f2" fmla="val 0"/>
                <a:gd name="f3" fmla="val 2741"/>
                <a:gd name="f4" fmla="val 2773"/>
                <a:gd name="f5" fmla="val 1355"/>
                <a:gd name="f6" fmla="val 599"/>
                <a:gd name="f7" fmla="val 630"/>
                <a:gd name="f8" fmla="val 1387"/>
                <a:gd name="f9" fmla="val 2143"/>
                <a:gd name="f10" fmla="val 2111"/>
                <a:gd name="f11" fmla="*/ f0 1 2741"/>
                <a:gd name="f12" fmla="*/ f1 1 2773"/>
                <a:gd name="f13" fmla="val f2"/>
                <a:gd name="f14" fmla="val f3"/>
                <a:gd name="f15" fmla="val f4"/>
                <a:gd name="f16" fmla="+- f15 0 f13"/>
                <a:gd name="f17" fmla="+- f14 0 f13"/>
                <a:gd name="f18" fmla="*/ f17 1 2741"/>
                <a:gd name="f19" fmla="*/ f16 1 2773"/>
                <a:gd name="f20" fmla="*/ f13 1 f18"/>
                <a:gd name="f21" fmla="*/ f14 1 f18"/>
                <a:gd name="f22" fmla="*/ f13 1 f19"/>
                <a:gd name="f23" fmla="*/ f15 1 f19"/>
                <a:gd name="f24" fmla="*/ f20 f11 1"/>
                <a:gd name="f25" fmla="*/ f21 f11 1"/>
                <a:gd name="f26" fmla="*/ f23 f12 1"/>
                <a:gd name="f27" fmla="*/ f22 f12 1"/>
              </a:gdLst>
              <a:ahLst/>
              <a:cxnLst>
                <a:cxn ang="3cd4">
                  <a:pos x="hc" y="t"/>
                </a:cxn>
                <a:cxn ang="0">
                  <a:pos x="r" y="vc"/>
                </a:cxn>
                <a:cxn ang="cd4">
                  <a:pos x="hc" y="b"/>
                </a:cxn>
                <a:cxn ang="cd2">
                  <a:pos x="l" y="vc"/>
                </a:cxn>
              </a:cxnLst>
              <a:rect l="f24" t="f27" r="f25" b="f26"/>
              <a:pathLst>
                <a:path w="2741" h="2773">
                  <a:moveTo>
                    <a:pt x="f5" y="f2"/>
                  </a:moveTo>
                  <a:cubicBezTo>
                    <a:pt x="f6" y="f2"/>
                    <a:pt x="f2" y="f7"/>
                    <a:pt x="f2" y="f8"/>
                  </a:cubicBezTo>
                  <a:cubicBezTo>
                    <a:pt x="f2" y="f9"/>
                    <a:pt x="f6" y="f4"/>
                    <a:pt x="f5" y="f4"/>
                  </a:cubicBezTo>
                  <a:cubicBezTo>
                    <a:pt x="f10" y="f4"/>
                    <a:pt x="f3" y="f9"/>
                    <a:pt x="f3" y="f8"/>
                  </a:cubicBezTo>
                  <a:cubicBezTo>
                    <a:pt x="f3" y="f7"/>
                    <a:pt x="f10" y="f2"/>
                    <a:pt x="f5" y="f2"/>
                  </a:cubicBezTo>
                  <a:close/>
                </a:path>
              </a:pathLst>
            </a:custGeom>
            <a:solidFill>
              <a:srgbClr val="3282BE"/>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232323"/>
                </a:solidFill>
                <a:uFillTx/>
                <a:latin typeface="Arial"/>
              </a:endParaRPr>
            </a:p>
          </p:txBody>
        </p:sp>
        <p:sp>
          <p:nvSpPr>
            <p:cNvPr id="98" name="Google Shape;10363;p74">
              <a:extLst>
                <a:ext uri="{FF2B5EF4-FFF2-40B4-BE49-F238E27FC236}">
                  <a16:creationId xmlns:a16="http://schemas.microsoft.com/office/drawing/2014/main" id="{9CCBDE07-6549-0D96-5326-09394D05F877}"/>
                </a:ext>
              </a:extLst>
            </p:cNvPr>
            <p:cNvSpPr/>
            <p:nvPr/>
          </p:nvSpPr>
          <p:spPr>
            <a:xfrm>
              <a:off x="8779666" y="4761847"/>
              <a:ext cx="170361" cy="90150"/>
            </a:xfrm>
            <a:custGeom>
              <a:avLst/>
              <a:gdLst>
                <a:gd name="f0" fmla="val w"/>
                <a:gd name="f1" fmla="val h"/>
                <a:gd name="f2" fmla="val 0"/>
                <a:gd name="f3" fmla="val 4191"/>
                <a:gd name="f4" fmla="val 2081"/>
                <a:gd name="f5" fmla="val 568"/>
                <a:gd name="f6" fmla="val 1"/>
                <a:gd name="f7" fmla="val 252"/>
                <a:gd name="f8" fmla="val 347"/>
                <a:gd name="f9" fmla="val 851"/>
                <a:gd name="f10" fmla="val 1356"/>
                <a:gd name="f11" fmla="val 1734"/>
                <a:gd name="f12" fmla="val 1923"/>
                <a:gd name="f13" fmla="val 158"/>
                <a:gd name="f14" fmla="val 2080"/>
                <a:gd name="f15" fmla="val 3813"/>
                <a:gd name="f16" fmla="val 4033"/>
                <a:gd name="f17" fmla="val 820"/>
                <a:gd name="f18" fmla="val 3970"/>
                <a:gd name="f19" fmla="val 3624"/>
                <a:gd name="f20" fmla="val 3245"/>
                <a:gd name="f21" fmla="val 410"/>
                <a:gd name="f22" fmla="val 2678"/>
                <a:gd name="f23" fmla="val 694"/>
                <a:gd name="f24" fmla="val 1513"/>
                <a:gd name="f25" fmla="val 946"/>
                <a:gd name="f26" fmla="*/ f0 1 4191"/>
                <a:gd name="f27" fmla="*/ f1 1 2081"/>
                <a:gd name="f28" fmla="val f2"/>
                <a:gd name="f29" fmla="val f3"/>
                <a:gd name="f30" fmla="val f4"/>
                <a:gd name="f31" fmla="+- f30 0 f28"/>
                <a:gd name="f32" fmla="+- f29 0 f28"/>
                <a:gd name="f33" fmla="*/ f32 1 4191"/>
                <a:gd name="f34" fmla="*/ f31 1 2081"/>
                <a:gd name="f35" fmla="*/ f28 1 f33"/>
                <a:gd name="f36" fmla="*/ f29 1 f33"/>
                <a:gd name="f37" fmla="*/ f28 1 f34"/>
                <a:gd name="f38" fmla="*/ f30 1 f34"/>
                <a:gd name="f39" fmla="*/ f35 f26 1"/>
                <a:gd name="f40" fmla="*/ f36 f26 1"/>
                <a:gd name="f41" fmla="*/ f38 f27 1"/>
                <a:gd name="f42" fmla="*/ f37 f27 1"/>
              </a:gdLst>
              <a:ahLst/>
              <a:cxnLst>
                <a:cxn ang="3cd4">
                  <a:pos x="hc" y="t"/>
                </a:cxn>
                <a:cxn ang="0">
                  <a:pos x="r" y="vc"/>
                </a:cxn>
                <a:cxn ang="cd4">
                  <a:pos x="hc" y="b"/>
                </a:cxn>
                <a:cxn ang="cd2">
                  <a:pos x="l" y="vc"/>
                </a:cxn>
              </a:cxnLst>
              <a:rect l="f39" t="f42" r="f40" b="f41"/>
              <a:pathLst>
                <a:path w="4191" h="2081">
                  <a:moveTo>
                    <a:pt x="f5" y="f6"/>
                  </a:moveTo>
                  <a:cubicBezTo>
                    <a:pt x="f7" y="f8"/>
                    <a:pt x="f2" y="f9"/>
                    <a:pt x="f2" y="f10"/>
                  </a:cubicBezTo>
                  <a:lnTo>
                    <a:pt x="f2" y="f11"/>
                  </a:lnTo>
                  <a:cubicBezTo>
                    <a:pt x="f2" y="f12"/>
                    <a:pt x="f13" y="f14"/>
                    <a:pt x="f8" y="f14"/>
                  </a:cubicBezTo>
                  <a:lnTo>
                    <a:pt x="f15" y="f14"/>
                  </a:lnTo>
                  <a:cubicBezTo>
                    <a:pt x="f16" y="f14"/>
                    <a:pt x="f3" y="f12"/>
                    <a:pt x="f3" y="f11"/>
                  </a:cubicBezTo>
                  <a:lnTo>
                    <a:pt x="f3" y="f10"/>
                  </a:lnTo>
                  <a:cubicBezTo>
                    <a:pt x="f3" y="f17"/>
                    <a:pt x="f18" y="f8"/>
                    <a:pt x="f19" y="f6"/>
                  </a:cubicBezTo>
                  <a:cubicBezTo>
                    <a:pt x="f20" y="f21"/>
                    <a:pt x="f22" y="f23"/>
                    <a:pt x="f14" y="f23"/>
                  </a:cubicBezTo>
                  <a:cubicBezTo>
                    <a:pt x="f24" y="f23"/>
                    <a:pt x="f25" y="f21"/>
                    <a:pt x="f5" y="f6"/>
                  </a:cubicBezTo>
                  <a:close/>
                </a:path>
              </a:pathLst>
            </a:custGeom>
            <a:solidFill>
              <a:srgbClr val="3282BE"/>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232323"/>
                </a:solidFill>
                <a:uFillTx/>
                <a:latin typeface="Arial"/>
              </a:endParaRPr>
            </a:p>
          </p:txBody>
        </p:sp>
        <p:sp>
          <p:nvSpPr>
            <p:cNvPr id="99" name="Google Shape;10364;p74">
              <a:extLst>
                <a:ext uri="{FF2B5EF4-FFF2-40B4-BE49-F238E27FC236}">
                  <a16:creationId xmlns:a16="http://schemas.microsoft.com/office/drawing/2014/main" id="{B19DAFA8-15D6-45CF-2577-482E55790645}"/>
                </a:ext>
              </a:extLst>
            </p:cNvPr>
            <p:cNvSpPr/>
            <p:nvPr/>
          </p:nvSpPr>
          <p:spPr>
            <a:xfrm>
              <a:off x="9092135" y="4761847"/>
              <a:ext cx="169099" cy="90150"/>
            </a:xfrm>
            <a:custGeom>
              <a:avLst/>
              <a:gdLst>
                <a:gd name="f0" fmla="val w"/>
                <a:gd name="f1" fmla="val h"/>
                <a:gd name="f2" fmla="val 0"/>
                <a:gd name="f3" fmla="val 4160"/>
                <a:gd name="f4" fmla="val 2081"/>
                <a:gd name="f5" fmla="val 536"/>
                <a:gd name="f6" fmla="val 1"/>
                <a:gd name="f7" fmla="val 221"/>
                <a:gd name="f8" fmla="val 347"/>
                <a:gd name="f9" fmla="val 851"/>
                <a:gd name="f10" fmla="val 1356"/>
                <a:gd name="f11" fmla="val 1702"/>
                <a:gd name="f12" fmla="val 1923"/>
                <a:gd name="f13" fmla="val 158"/>
                <a:gd name="f14" fmla="val 2080"/>
                <a:gd name="f15" fmla="val 3813"/>
                <a:gd name="f16" fmla="val 4002"/>
                <a:gd name="f17" fmla="val 4159"/>
                <a:gd name="f18" fmla="val 820"/>
                <a:gd name="f19" fmla="val 3970"/>
                <a:gd name="f20" fmla="val 3624"/>
                <a:gd name="f21" fmla="val 3214"/>
                <a:gd name="f22" fmla="val 410"/>
                <a:gd name="f23" fmla="val 2679"/>
                <a:gd name="f24" fmla="val 694"/>
                <a:gd name="f25" fmla="val 1450"/>
                <a:gd name="f26" fmla="val 946"/>
                <a:gd name="f27" fmla="*/ f0 1 4160"/>
                <a:gd name="f28" fmla="*/ f1 1 2081"/>
                <a:gd name="f29" fmla="val f2"/>
                <a:gd name="f30" fmla="val f3"/>
                <a:gd name="f31" fmla="val f4"/>
                <a:gd name="f32" fmla="+- f31 0 f29"/>
                <a:gd name="f33" fmla="+- f30 0 f29"/>
                <a:gd name="f34" fmla="*/ f33 1 4160"/>
                <a:gd name="f35" fmla="*/ f32 1 2081"/>
                <a:gd name="f36" fmla="*/ f29 1 f34"/>
                <a:gd name="f37" fmla="*/ f30 1 f34"/>
                <a:gd name="f38" fmla="*/ f29 1 f35"/>
                <a:gd name="f39" fmla="*/ f31 1 f35"/>
                <a:gd name="f40" fmla="*/ f36 f27 1"/>
                <a:gd name="f41" fmla="*/ f37 f27 1"/>
                <a:gd name="f42" fmla="*/ f39 f28 1"/>
                <a:gd name="f43" fmla="*/ f38 f28 1"/>
              </a:gdLst>
              <a:ahLst/>
              <a:cxnLst>
                <a:cxn ang="3cd4">
                  <a:pos x="hc" y="t"/>
                </a:cxn>
                <a:cxn ang="0">
                  <a:pos x="r" y="vc"/>
                </a:cxn>
                <a:cxn ang="cd4">
                  <a:pos x="hc" y="b"/>
                </a:cxn>
                <a:cxn ang="cd2">
                  <a:pos x="l" y="vc"/>
                </a:cxn>
              </a:cxnLst>
              <a:rect l="f40" t="f43" r="f41" b="f42"/>
              <a:pathLst>
                <a:path w="4160" h="2081">
                  <a:moveTo>
                    <a:pt x="f5" y="f6"/>
                  </a:moveTo>
                  <a:cubicBezTo>
                    <a:pt x="f7" y="f8"/>
                    <a:pt x="f6" y="f9"/>
                    <a:pt x="f6" y="f10"/>
                  </a:cubicBezTo>
                  <a:lnTo>
                    <a:pt x="f6" y="f11"/>
                  </a:lnTo>
                  <a:cubicBezTo>
                    <a:pt x="f6" y="f12"/>
                    <a:pt x="f13" y="f14"/>
                    <a:pt x="f8" y="f14"/>
                  </a:cubicBezTo>
                  <a:lnTo>
                    <a:pt x="f15" y="f14"/>
                  </a:lnTo>
                  <a:cubicBezTo>
                    <a:pt x="f16" y="f14"/>
                    <a:pt x="f17" y="f12"/>
                    <a:pt x="f17" y="f11"/>
                  </a:cubicBezTo>
                  <a:lnTo>
                    <a:pt x="f17" y="f10"/>
                  </a:lnTo>
                  <a:cubicBezTo>
                    <a:pt x="f17" y="f18"/>
                    <a:pt x="f19" y="f8"/>
                    <a:pt x="f20" y="f6"/>
                  </a:cubicBezTo>
                  <a:cubicBezTo>
                    <a:pt x="f21" y="f22"/>
                    <a:pt x="f23" y="f24"/>
                    <a:pt x="f14" y="f24"/>
                  </a:cubicBezTo>
                  <a:cubicBezTo>
                    <a:pt x="f25" y="f24"/>
                    <a:pt x="f26" y="f22"/>
                    <a:pt x="f5" y="f6"/>
                  </a:cubicBezTo>
                  <a:close/>
                </a:path>
              </a:pathLst>
            </a:custGeom>
            <a:solidFill>
              <a:srgbClr val="3282BE"/>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232323"/>
                </a:solidFill>
                <a:uFillTx/>
                <a:latin typeface="Arial"/>
              </a:endParaRPr>
            </a:p>
          </p:txBody>
        </p:sp>
        <p:sp>
          <p:nvSpPr>
            <p:cNvPr id="100" name="Google Shape;10365;p74">
              <a:extLst>
                <a:ext uri="{FF2B5EF4-FFF2-40B4-BE49-F238E27FC236}">
                  <a16:creationId xmlns:a16="http://schemas.microsoft.com/office/drawing/2014/main" id="{ACF8901F-034A-5063-E1AE-542A1CB5509C}"/>
                </a:ext>
              </a:extLst>
            </p:cNvPr>
            <p:cNvSpPr/>
            <p:nvPr/>
          </p:nvSpPr>
          <p:spPr>
            <a:xfrm>
              <a:off x="9098554" y="4881981"/>
              <a:ext cx="162680" cy="91494"/>
            </a:xfrm>
            <a:custGeom>
              <a:avLst/>
              <a:gdLst>
                <a:gd name="f0" fmla="val w"/>
                <a:gd name="f1" fmla="val h"/>
                <a:gd name="f2" fmla="val 0"/>
                <a:gd name="f3" fmla="val 4002"/>
                <a:gd name="f4" fmla="val 2112"/>
                <a:gd name="f5" fmla="val 189"/>
                <a:gd name="f6" fmla="val 567"/>
                <a:gd name="f7" fmla="val 315"/>
                <a:gd name="f8" fmla="val 1229"/>
                <a:gd name="f9" fmla="val 473"/>
                <a:gd name="f10" fmla="val 2111"/>
                <a:gd name="f11" fmla="val 3655"/>
                <a:gd name="f12" fmla="val 3844"/>
                <a:gd name="f13" fmla="val 4001"/>
                <a:gd name="f14" fmla="val 1954"/>
                <a:gd name="f15" fmla="val 1733"/>
                <a:gd name="f16" fmla="val 378"/>
                <a:gd name="f17" fmla="val 3970"/>
                <a:gd name="f18" fmla="val 158"/>
                <a:gd name="f19" fmla="*/ f0 1 4002"/>
                <a:gd name="f20" fmla="*/ f1 1 2112"/>
                <a:gd name="f21" fmla="val f2"/>
                <a:gd name="f22" fmla="val f3"/>
                <a:gd name="f23" fmla="val f4"/>
                <a:gd name="f24" fmla="+- f23 0 f21"/>
                <a:gd name="f25" fmla="+- f22 0 f21"/>
                <a:gd name="f26" fmla="*/ f25 1 4002"/>
                <a:gd name="f27" fmla="*/ f24 1 2112"/>
                <a:gd name="f28" fmla="*/ f21 1 f26"/>
                <a:gd name="f29" fmla="*/ f22 1 f26"/>
                <a:gd name="f30" fmla="*/ f21 1 f27"/>
                <a:gd name="f31" fmla="*/ f23 1 f27"/>
                <a:gd name="f32" fmla="*/ f28 f19 1"/>
                <a:gd name="f33" fmla="*/ f29 f19 1"/>
                <a:gd name="f34" fmla="*/ f31 f20 1"/>
                <a:gd name="f35" fmla="*/ f30 f20 1"/>
              </a:gdLst>
              <a:ahLst/>
              <a:cxnLst>
                <a:cxn ang="3cd4">
                  <a:pos x="hc" y="t"/>
                </a:cxn>
                <a:cxn ang="0">
                  <a:pos x="r" y="vc"/>
                </a:cxn>
                <a:cxn ang="cd4">
                  <a:pos x="hc" y="b"/>
                </a:cxn>
                <a:cxn ang="cd2">
                  <a:pos x="l" y="vc"/>
                </a:cxn>
              </a:cxnLst>
              <a:rect l="f32" t="f35" r="f33" b="f34"/>
              <a:pathLst>
                <a:path w="4002" h="2112">
                  <a:moveTo>
                    <a:pt x="f2" y="f2"/>
                  </a:moveTo>
                  <a:cubicBezTo>
                    <a:pt x="f5" y="f6"/>
                    <a:pt x="f7" y="f8"/>
                    <a:pt x="f9" y="f10"/>
                  </a:cubicBezTo>
                  <a:lnTo>
                    <a:pt x="f11" y="f10"/>
                  </a:lnTo>
                  <a:cubicBezTo>
                    <a:pt x="f12" y="f10"/>
                    <a:pt x="f13" y="f14"/>
                    <a:pt x="f13" y="f15"/>
                  </a:cubicBezTo>
                  <a:lnTo>
                    <a:pt x="f13" y="f16"/>
                  </a:lnTo>
                  <a:cubicBezTo>
                    <a:pt x="f17" y="f18"/>
                    <a:pt x="f12" y="f2"/>
                    <a:pt x="f11" y="f2"/>
                  </a:cubicBezTo>
                  <a:close/>
                </a:path>
              </a:pathLst>
            </a:custGeom>
            <a:solidFill>
              <a:srgbClr val="3282BE"/>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232323"/>
                </a:solidFill>
                <a:uFillTx/>
                <a:latin typeface="Arial"/>
              </a:endParaRPr>
            </a:p>
          </p:txBody>
        </p:sp>
        <p:sp>
          <p:nvSpPr>
            <p:cNvPr id="101" name="Google Shape;10366;p74">
              <a:extLst>
                <a:ext uri="{FF2B5EF4-FFF2-40B4-BE49-F238E27FC236}">
                  <a16:creationId xmlns:a16="http://schemas.microsoft.com/office/drawing/2014/main" id="{43B04F49-61D3-CC79-A583-6DF9B0C8D886}"/>
                </a:ext>
              </a:extLst>
            </p:cNvPr>
            <p:cNvSpPr/>
            <p:nvPr/>
          </p:nvSpPr>
          <p:spPr>
            <a:xfrm>
              <a:off x="8779666" y="4881981"/>
              <a:ext cx="163979" cy="90114"/>
            </a:xfrm>
            <a:custGeom>
              <a:avLst/>
              <a:gdLst>
                <a:gd name="f0" fmla="val w"/>
                <a:gd name="f1" fmla="val h"/>
                <a:gd name="f2" fmla="val 0"/>
                <a:gd name="f3" fmla="val 4034"/>
                <a:gd name="f4" fmla="val 2080"/>
                <a:gd name="f5" fmla="val 347"/>
                <a:gd name="f6" fmla="val 158"/>
                <a:gd name="f7" fmla="val 1733"/>
                <a:gd name="f8" fmla="val 1954"/>
                <a:gd name="f9" fmla="val 3561"/>
                <a:gd name="f10" fmla="val 3718"/>
                <a:gd name="f11" fmla="val 1229"/>
                <a:gd name="f12" fmla="val 3813"/>
                <a:gd name="f13" fmla="val 567"/>
                <a:gd name="f14" fmla="val 4033"/>
                <a:gd name="f15" fmla="*/ f0 1 4034"/>
                <a:gd name="f16" fmla="*/ f1 1 2080"/>
                <a:gd name="f17" fmla="val f2"/>
                <a:gd name="f18" fmla="val f3"/>
                <a:gd name="f19" fmla="val f4"/>
                <a:gd name="f20" fmla="+- f19 0 f17"/>
                <a:gd name="f21" fmla="+- f18 0 f17"/>
                <a:gd name="f22" fmla="*/ f21 1 4034"/>
                <a:gd name="f23" fmla="*/ f20 1 2080"/>
                <a:gd name="f24" fmla="*/ f17 1 f22"/>
                <a:gd name="f25" fmla="*/ f18 1 f22"/>
                <a:gd name="f26" fmla="*/ f17 1 f23"/>
                <a:gd name="f27" fmla="*/ f19 1 f23"/>
                <a:gd name="f28" fmla="*/ f24 f15 1"/>
                <a:gd name="f29" fmla="*/ f25 f15 1"/>
                <a:gd name="f30" fmla="*/ f27 f16 1"/>
                <a:gd name="f31" fmla="*/ f26 f16 1"/>
              </a:gdLst>
              <a:ahLst/>
              <a:cxnLst>
                <a:cxn ang="3cd4">
                  <a:pos x="hc" y="t"/>
                </a:cxn>
                <a:cxn ang="0">
                  <a:pos x="r" y="vc"/>
                </a:cxn>
                <a:cxn ang="cd4">
                  <a:pos x="hc" y="b"/>
                </a:cxn>
                <a:cxn ang="cd2">
                  <a:pos x="l" y="vc"/>
                </a:cxn>
              </a:cxnLst>
              <a:rect l="f28" t="f31" r="f29" b="f30"/>
              <a:pathLst>
                <a:path w="4034" h="2080">
                  <a:moveTo>
                    <a:pt x="f5" y="f2"/>
                  </a:moveTo>
                  <a:cubicBezTo>
                    <a:pt x="f6" y="f2"/>
                    <a:pt x="f2" y="f6"/>
                    <a:pt x="f2" y="f5"/>
                  </a:cubicBezTo>
                  <a:lnTo>
                    <a:pt x="f2" y="f7"/>
                  </a:lnTo>
                  <a:cubicBezTo>
                    <a:pt x="f2" y="f8"/>
                    <a:pt x="f6" y="f4"/>
                    <a:pt x="f5" y="f4"/>
                  </a:cubicBezTo>
                  <a:lnTo>
                    <a:pt x="f9" y="f4"/>
                  </a:lnTo>
                  <a:cubicBezTo>
                    <a:pt x="f10" y="f11"/>
                    <a:pt x="f12" y="f13"/>
                    <a:pt x="f14" y="f2"/>
                  </a:cubicBezTo>
                  <a:close/>
                </a:path>
              </a:pathLst>
            </a:custGeom>
            <a:solidFill>
              <a:srgbClr val="3282BE"/>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232323"/>
                </a:solidFill>
                <a:uFillTx/>
                <a:latin typeface="Arial"/>
              </a:endParaRPr>
            </a:p>
          </p:txBody>
        </p:sp>
      </p:grpSp>
      <p:grpSp>
        <p:nvGrpSpPr>
          <p:cNvPr id="102" name="Google Shape;10399;p74">
            <a:extLst>
              <a:ext uri="{FF2B5EF4-FFF2-40B4-BE49-F238E27FC236}">
                <a16:creationId xmlns:a16="http://schemas.microsoft.com/office/drawing/2014/main" id="{F1E6BF1D-EAB3-D3AA-0339-1D104A6136CF}"/>
              </a:ext>
            </a:extLst>
          </p:cNvPr>
          <p:cNvGrpSpPr/>
          <p:nvPr/>
        </p:nvGrpSpPr>
        <p:grpSpPr>
          <a:xfrm>
            <a:off x="4176393" y="4547347"/>
            <a:ext cx="480270" cy="509129"/>
            <a:chOff x="4176393" y="4547347"/>
            <a:chExt cx="480270" cy="509129"/>
          </a:xfrm>
        </p:grpSpPr>
        <p:sp>
          <p:nvSpPr>
            <p:cNvPr id="103" name="Google Shape;10400;p74">
              <a:extLst>
                <a:ext uri="{FF2B5EF4-FFF2-40B4-BE49-F238E27FC236}">
                  <a16:creationId xmlns:a16="http://schemas.microsoft.com/office/drawing/2014/main" id="{46C136E8-FAB0-3944-17F9-2D587BFB1641}"/>
                </a:ext>
              </a:extLst>
            </p:cNvPr>
            <p:cNvSpPr/>
            <p:nvPr/>
          </p:nvSpPr>
          <p:spPr>
            <a:xfrm>
              <a:off x="4390244" y="4776651"/>
              <a:ext cx="29507" cy="28675"/>
            </a:xfrm>
            <a:custGeom>
              <a:avLst/>
              <a:gdLst>
                <a:gd name="f0" fmla="val w"/>
                <a:gd name="f1" fmla="val h"/>
                <a:gd name="f2" fmla="val 0"/>
                <a:gd name="f3" fmla="val 726"/>
                <a:gd name="f4" fmla="val 662"/>
                <a:gd name="f5" fmla="val 375"/>
                <a:gd name="f6" fmla="val 292"/>
                <a:gd name="f7" fmla="val 206"/>
                <a:gd name="f8" fmla="val 32"/>
                <a:gd name="f9" fmla="val 127"/>
                <a:gd name="f10" fmla="val 95"/>
                <a:gd name="f11" fmla="val 1"/>
                <a:gd name="f12" fmla="val 221"/>
                <a:gd name="f13" fmla="val 441"/>
                <a:gd name="f14" fmla="val 567"/>
                <a:gd name="f15" fmla="val 190"/>
                <a:gd name="f16" fmla="val 630"/>
                <a:gd name="f17" fmla="val 277"/>
                <a:gd name="f18" fmla="val 363"/>
                <a:gd name="f19" fmla="val 450"/>
                <a:gd name="f20" fmla="val 536"/>
                <a:gd name="f21" fmla="val 599"/>
                <a:gd name="f22" fmla="val 725"/>
                <a:gd name="f23" fmla="val 458"/>
                <a:gd name="f24" fmla="*/ f0 1 726"/>
                <a:gd name="f25" fmla="*/ f1 1 662"/>
                <a:gd name="f26" fmla="val f2"/>
                <a:gd name="f27" fmla="val f3"/>
                <a:gd name="f28" fmla="val f4"/>
                <a:gd name="f29" fmla="+- f28 0 f26"/>
                <a:gd name="f30" fmla="+- f27 0 f26"/>
                <a:gd name="f31" fmla="*/ f30 1 726"/>
                <a:gd name="f32" fmla="*/ f29 1 662"/>
                <a:gd name="f33" fmla="*/ f26 1 f31"/>
                <a:gd name="f34" fmla="*/ f27 1 f31"/>
                <a:gd name="f35" fmla="*/ f26 1 f32"/>
                <a:gd name="f36" fmla="*/ f28 1 f32"/>
                <a:gd name="f37" fmla="*/ f33 f24 1"/>
                <a:gd name="f38" fmla="*/ f34 f24 1"/>
                <a:gd name="f39" fmla="*/ f36 f25 1"/>
                <a:gd name="f40" fmla="*/ f35 f25 1"/>
              </a:gdLst>
              <a:ahLst/>
              <a:cxnLst>
                <a:cxn ang="3cd4">
                  <a:pos x="hc" y="t"/>
                </a:cxn>
                <a:cxn ang="0">
                  <a:pos x="r" y="vc"/>
                </a:cxn>
                <a:cxn ang="cd4">
                  <a:pos x="hc" y="b"/>
                </a:cxn>
                <a:cxn ang="cd2">
                  <a:pos x="l" y="vc"/>
                </a:cxn>
              </a:cxnLst>
              <a:rect l="f37" t="f40" r="f38" b="f39"/>
              <a:pathLst>
                <a:path w="726" h="662">
                  <a:moveTo>
                    <a:pt x="f5" y="f2"/>
                  </a:moveTo>
                  <a:cubicBezTo>
                    <a:pt x="f6" y="f2"/>
                    <a:pt x="f7" y="f8"/>
                    <a:pt x="f9" y="f10"/>
                  </a:cubicBezTo>
                  <a:cubicBezTo>
                    <a:pt x="f11" y="f12"/>
                    <a:pt x="f11" y="f13"/>
                    <a:pt x="f9" y="f14"/>
                  </a:cubicBezTo>
                  <a:cubicBezTo>
                    <a:pt x="f15" y="f16"/>
                    <a:pt x="f17" y="f4"/>
                    <a:pt x="f18" y="f4"/>
                  </a:cubicBezTo>
                  <a:cubicBezTo>
                    <a:pt x="f19" y="f4"/>
                    <a:pt x="f20" y="f16"/>
                    <a:pt x="f21" y="f14"/>
                  </a:cubicBezTo>
                  <a:cubicBezTo>
                    <a:pt x="f22" y="f13"/>
                    <a:pt x="f22" y="f12"/>
                    <a:pt x="f21" y="f10"/>
                  </a:cubicBezTo>
                  <a:cubicBezTo>
                    <a:pt x="f20" y="f8"/>
                    <a:pt x="f23" y="f2"/>
                    <a:pt x="f5" y="f2"/>
                  </a:cubicBezTo>
                  <a:close/>
                </a:path>
              </a:pathLst>
            </a:custGeom>
            <a:solidFill>
              <a:srgbClr val="3282BE"/>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232323"/>
                </a:solidFill>
                <a:uFillTx/>
                <a:latin typeface="Arial"/>
              </a:endParaRPr>
            </a:p>
          </p:txBody>
        </p:sp>
        <p:sp>
          <p:nvSpPr>
            <p:cNvPr id="104" name="Google Shape;10401;p74">
              <a:extLst>
                <a:ext uri="{FF2B5EF4-FFF2-40B4-BE49-F238E27FC236}">
                  <a16:creationId xmlns:a16="http://schemas.microsoft.com/office/drawing/2014/main" id="{6B9995AC-B8C1-FE13-39A7-063B4CE484D2}"/>
                </a:ext>
              </a:extLst>
            </p:cNvPr>
            <p:cNvSpPr/>
            <p:nvPr/>
          </p:nvSpPr>
          <p:spPr>
            <a:xfrm>
              <a:off x="4327526" y="4716219"/>
              <a:ext cx="153692" cy="150199"/>
            </a:xfrm>
            <a:custGeom>
              <a:avLst/>
              <a:gdLst>
                <a:gd name="f0" fmla="val w"/>
                <a:gd name="f1" fmla="val h"/>
                <a:gd name="f2" fmla="val 0"/>
                <a:gd name="f3" fmla="val 3781"/>
                <a:gd name="f4" fmla="val 3467"/>
                <a:gd name="f5" fmla="val 1922"/>
                <a:gd name="f6" fmla="val 710"/>
                <a:gd name="f7" fmla="val 2190"/>
                <a:gd name="f8" fmla="val 2458"/>
                <a:gd name="f9" fmla="val 812"/>
                <a:gd name="f10" fmla="val 2647"/>
                <a:gd name="f11" fmla="val 1017"/>
                <a:gd name="f12" fmla="val 3088"/>
                <a:gd name="f13" fmla="val 1395"/>
                <a:gd name="f14" fmla="val 2088"/>
                <a:gd name="f15" fmla="val 2466"/>
                <a:gd name="f16" fmla="val 2671"/>
                <a:gd name="f17" fmla="val 2773"/>
                <a:gd name="f18" fmla="val 1654"/>
                <a:gd name="f19" fmla="val 1386"/>
                <a:gd name="f20" fmla="val 1197"/>
                <a:gd name="f21" fmla="val 788"/>
                <a:gd name="f22" fmla="val 1930"/>
                <a:gd name="f23" fmla="val 1"/>
                <a:gd name="f24" fmla="val 1489"/>
                <a:gd name="f25" fmla="val 1040"/>
                <a:gd name="f26" fmla="val 182"/>
                <a:gd name="f27" fmla="val 693"/>
                <a:gd name="f28" fmla="val 544"/>
                <a:gd name="f29" fmla="val 1206"/>
                <a:gd name="f30" fmla="val 2309"/>
                <a:gd name="f31" fmla="val 2970"/>
                <a:gd name="f32" fmla="val 1024"/>
                <a:gd name="f33" fmla="val 3301"/>
                <a:gd name="f34" fmla="val 1473"/>
                <a:gd name="f35" fmla="val 3466"/>
                <a:gd name="f36" fmla="val 1918"/>
                <a:gd name="f37" fmla="val 2363"/>
                <a:gd name="f38" fmla="val 2804"/>
                <a:gd name="f39" fmla="val 3119"/>
                <a:gd name="f40" fmla="val 2371"/>
                <a:gd name="f41" fmla="*/ f0 1 3781"/>
                <a:gd name="f42" fmla="*/ f1 1 3467"/>
                <a:gd name="f43" fmla="val f2"/>
                <a:gd name="f44" fmla="val f3"/>
                <a:gd name="f45" fmla="val f4"/>
                <a:gd name="f46" fmla="+- f45 0 f43"/>
                <a:gd name="f47" fmla="+- f44 0 f43"/>
                <a:gd name="f48" fmla="*/ f47 1 3781"/>
                <a:gd name="f49" fmla="*/ f46 1 3467"/>
                <a:gd name="f50" fmla="*/ f43 1 f48"/>
                <a:gd name="f51" fmla="*/ f44 1 f48"/>
                <a:gd name="f52" fmla="*/ f43 1 f49"/>
                <a:gd name="f53" fmla="*/ f45 1 f49"/>
                <a:gd name="f54" fmla="*/ f50 f41 1"/>
                <a:gd name="f55" fmla="*/ f51 f41 1"/>
                <a:gd name="f56" fmla="*/ f53 f42 1"/>
                <a:gd name="f57" fmla="*/ f52 f42 1"/>
              </a:gdLst>
              <a:ahLst/>
              <a:cxnLst>
                <a:cxn ang="3cd4">
                  <a:pos x="hc" y="t"/>
                </a:cxn>
                <a:cxn ang="0">
                  <a:pos x="r" y="vc"/>
                </a:cxn>
                <a:cxn ang="cd4">
                  <a:pos x="hc" y="b"/>
                </a:cxn>
                <a:cxn ang="cd2">
                  <a:pos x="l" y="vc"/>
                </a:cxn>
              </a:cxnLst>
              <a:rect l="f54" t="f57" r="f55" b="f56"/>
              <a:pathLst>
                <a:path w="3781" h="3467">
                  <a:moveTo>
                    <a:pt x="f5" y="f6"/>
                  </a:moveTo>
                  <a:cubicBezTo>
                    <a:pt x="f7" y="f6"/>
                    <a:pt x="f8" y="f9"/>
                    <a:pt x="f10" y="f11"/>
                  </a:cubicBezTo>
                  <a:cubicBezTo>
                    <a:pt x="f12" y="f13"/>
                    <a:pt x="f12" y="f14"/>
                    <a:pt x="f10" y="f15"/>
                  </a:cubicBezTo>
                  <a:cubicBezTo>
                    <a:pt x="f8" y="f16"/>
                    <a:pt x="f7" y="f17"/>
                    <a:pt x="f5" y="f17"/>
                  </a:cubicBezTo>
                  <a:cubicBezTo>
                    <a:pt x="f18" y="f17"/>
                    <a:pt x="f19" y="f16"/>
                    <a:pt x="f20" y="f15"/>
                  </a:cubicBezTo>
                  <a:cubicBezTo>
                    <a:pt x="f21" y="f14"/>
                    <a:pt x="f21" y="f13"/>
                    <a:pt x="f20" y="f11"/>
                  </a:cubicBezTo>
                  <a:cubicBezTo>
                    <a:pt x="f19" y="f9"/>
                    <a:pt x="f18" y="f6"/>
                    <a:pt x="f5" y="f6"/>
                  </a:cubicBezTo>
                  <a:close/>
                  <a:moveTo>
                    <a:pt x="f22" y="f23"/>
                  </a:moveTo>
                  <a:cubicBezTo>
                    <a:pt x="f24" y="f23"/>
                    <a:pt x="f25" y="f26"/>
                    <a:pt x="f27" y="f28"/>
                  </a:cubicBezTo>
                  <a:cubicBezTo>
                    <a:pt x="f2" y="f29"/>
                    <a:pt x="f2" y="f30"/>
                    <a:pt x="f27" y="f31"/>
                  </a:cubicBezTo>
                  <a:cubicBezTo>
                    <a:pt x="f32" y="f33"/>
                    <a:pt x="f34" y="f35"/>
                    <a:pt x="f36" y="f35"/>
                  </a:cubicBezTo>
                  <a:cubicBezTo>
                    <a:pt x="f37" y="f35"/>
                    <a:pt x="f38" y="f33"/>
                    <a:pt x="f39" y="f31"/>
                  </a:cubicBezTo>
                  <a:cubicBezTo>
                    <a:pt x="f3" y="f30"/>
                    <a:pt x="f3" y="f29"/>
                    <a:pt x="f39" y="f28"/>
                  </a:cubicBezTo>
                  <a:cubicBezTo>
                    <a:pt x="f38" y="f26"/>
                    <a:pt x="f40" y="f23"/>
                    <a:pt x="f22" y="f23"/>
                  </a:cubicBezTo>
                  <a:close/>
                </a:path>
              </a:pathLst>
            </a:custGeom>
            <a:solidFill>
              <a:srgbClr val="3282BE"/>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232323"/>
                </a:solidFill>
                <a:uFillTx/>
                <a:latin typeface="Arial"/>
              </a:endParaRPr>
            </a:p>
          </p:txBody>
        </p:sp>
        <p:sp>
          <p:nvSpPr>
            <p:cNvPr id="105" name="Google Shape;10402;p74">
              <a:extLst>
                <a:ext uri="{FF2B5EF4-FFF2-40B4-BE49-F238E27FC236}">
                  <a16:creationId xmlns:a16="http://schemas.microsoft.com/office/drawing/2014/main" id="{A458DCB0-4573-5C0A-D1D5-698D34773442}"/>
                </a:ext>
              </a:extLst>
            </p:cNvPr>
            <p:cNvSpPr/>
            <p:nvPr/>
          </p:nvSpPr>
          <p:spPr>
            <a:xfrm>
              <a:off x="4464557" y="4563715"/>
              <a:ext cx="192106" cy="206133"/>
            </a:xfrm>
            <a:custGeom>
              <a:avLst/>
              <a:gdLst>
                <a:gd name="f0" fmla="val w"/>
                <a:gd name="f1" fmla="val h"/>
                <a:gd name="f2" fmla="val 0"/>
                <a:gd name="f3" fmla="val 4726"/>
                <a:gd name="f4" fmla="val 4758"/>
                <a:gd name="f5" fmla="val 3533"/>
                <a:gd name="f6" fmla="val 3442"/>
                <a:gd name="f7" fmla="val 3355"/>
                <a:gd name="f8" fmla="val 32"/>
                <a:gd name="f9" fmla="val 3308"/>
                <a:gd name="f10" fmla="val 95"/>
                <a:gd name="f11" fmla="val 410"/>
                <a:gd name="f12" fmla="val 3623"/>
                <a:gd name="f13" fmla="val 788"/>
                <a:gd name="f14" fmla="val 4127"/>
                <a:gd name="f15" fmla="val 1953"/>
                <a:gd name="f16" fmla="val 4600"/>
                <a:gd name="f17" fmla="val 2678"/>
                <a:gd name="f18" fmla="val 4663"/>
                <a:gd name="f19" fmla="val 2615"/>
                <a:gd name="f20" fmla="val 2521"/>
                <a:gd name="f21" fmla="val 2395"/>
                <a:gd name="f22" fmla="val 1544"/>
                <a:gd name="f23" fmla="val 4348"/>
                <a:gd name="f24" fmla="val 693"/>
                <a:gd name="f25" fmla="val 3781"/>
                <a:gd name="f26" fmla="val 3718"/>
                <a:gd name="f27" fmla="*/ f0 1 4726"/>
                <a:gd name="f28" fmla="*/ f1 1 4758"/>
                <a:gd name="f29" fmla="val f2"/>
                <a:gd name="f30" fmla="val f3"/>
                <a:gd name="f31" fmla="val f4"/>
                <a:gd name="f32" fmla="+- f31 0 f29"/>
                <a:gd name="f33" fmla="+- f30 0 f29"/>
                <a:gd name="f34" fmla="*/ f33 1 4726"/>
                <a:gd name="f35" fmla="*/ f32 1 4758"/>
                <a:gd name="f36" fmla="*/ f29 1 f34"/>
                <a:gd name="f37" fmla="*/ f30 1 f34"/>
                <a:gd name="f38" fmla="*/ f29 1 f35"/>
                <a:gd name="f39" fmla="*/ f31 1 f35"/>
                <a:gd name="f40" fmla="*/ f36 f27 1"/>
                <a:gd name="f41" fmla="*/ f37 f27 1"/>
                <a:gd name="f42" fmla="*/ f39 f28 1"/>
                <a:gd name="f43" fmla="*/ f38 f28 1"/>
              </a:gdLst>
              <a:ahLst/>
              <a:cxnLst>
                <a:cxn ang="3cd4">
                  <a:pos x="hc" y="t"/>
                </a:cxn>
                <a:cxn ang="0">
                  <a:pos x="r" y="vc"/>
                </a:cxn>
                <a:cxn ang="cd4">
                  <a:pos x="hc" y="b"/>
                </a:cxn>
                <a:cxn ang="cd2">
                  <a:pos x="l" y="vc"/>
                </a:cxn>
              </a:cxnLst>
              <a:rect l="f40" t="f43" r="f41" b="f42"/>
              <a:pathLst>
                <a:path w="4726" h="4758">
                  <a:moveTo>
                    <a:pt x="f5" y="f2"/>
                  </a:moveTo>
                  <a:cubicBezTo>
                    <a:pt x="f6" y="f2"/>
                    <a:pt x="f7" y="f8"/>
                    <a:pt x="f9" y="f10"/>
                  </a:cubicBezTo>
                  <a:lnTo>
                    <a:pt x="f2" y="f9"/>
                  </a:lnTo>
                  <a:cubicBezTo>
                    <a:pt x="f11" y="f12"/>
                    <a:pt x="f13" y="f14"/>
                    <a:pt x="f15" y="f4"/>
                  </a:cubicBezTo>
                  <a:lnTo>
                    <a:pt x="f16" y="f17"/>
                  </a:lnTo>
                  <a:cubicBezTo>
                    <a:pt x="f18" y="f19"/>
                    <a:pt x="f3" y="f20"/>
                    <a:pt x="f3" y="f21"/>
                  </a:cubicBezTo>
                  <a:cubicBezTo>
                    <a:pt x="f3" y="f22"/>
                    <a:pt x="f23" y="f24"/>
                    <a:pt x="f25" y="f10"/>
                  </a:cubicBezTo>
                  <a:cubicBezTo>
                    <a:pt x="f26" y="f8"/>
                    <a:pt x="f12" y="f2"/>
                    <a:pt x="f5" y="f2"/>
                  </a:cubicBezTo>
                  <a:close/>
                </a:path>
              </a:pathLst>
            </a:custGeom>
            <a:solidFill>
              <a:srgbClr val="3282BE"/>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232323"/>
                </a:solidFill>
                <a:uFillTx/>
                <a:latin typeface="Arial"/>
              </a:endParaRPr>
            </a:p>
          </p:txBody>
        </p:sp>
        <p:sp>
          <p:nvSpPr>
            <p:cNvPr id="106" name="Google Shape;10403;p74">
              <a:extLst>
                <a:ext uri="{FF2B5EF4-FFF2-40B4-BE49-F238E27FC236}">
                  <a16:creationId xmlns:a16="http://schemas.microsoft.com/office/drawing/2014/main" id="{5C29CAC6-B87A-D674-A449-1127C7FE2BBE}"/>
                </a:ext>
              </a:extLst>
            </p:cNvPr>
            <p:cNvSpPr/>
            <p:nvPr/>
          </p:nvSpPr>
          <p:spPr>
            <a:xfrm>
              <a:off x="4394112" y="4863995"/>
              <a:ext cx="167801" cy="177448"/>
            </a:xfrm>
            <a:custGeom>
              <a:avLst/>
              <a:gdLst>
                <a:gd name="f0" fmla="val w"/>
                <a:gd name="f1" fmla="val h"/>
                <a:gd name="f2" fmla="val 0"/>
                <a:gd name="f3" fmla="val 4128"/>
                <a:gd name="f4" fmla="val 4096"/>
                <a:gd name="f5" fmla="val 2048"/>
                <a:gd name="f6" fmla="val 1985"/>
                <a:gd name="f7" fmla="val 32"/>
                <a:gd name="f8" fmla="val 63"/>
                <a:gd name="f9" fmla="val 1954"/>
                <a:gd name="f10" fmla="val 126"/>
                <a:gd name="f11" fmla="val 1506"/>
                <a:gd name="f12" fmla="val 546"/>
                <a:gd name="f13" fmla="val 859"/>
                <a:gd name="f14" fmla="val 767"/>
                <a:gd name="f15" fmla="val 235"/>
                <a:gd name="f16" fmla="val 156"/>
                <a:gd name="f17" fmla="val 78"/>
                <a:gd name="f18" fmla="val 764"/>
                <a:gd name="f19" fmla="val 756"/>
                <a:gd name="f20" fmla="val 567"/>
                <a:gd name="f21" fmla="val 1670"/>
                <a:gd name="f22" fmla="val 1355"/>
                <a:gd name="f23" fmla="val 3749"/>
                <a:gd name="f24" fmla="val 1418"/>
                <a:gd name="f25" fmla="val 3875"/>
                <a:gd name="f26" fmla="val 1450"/>
                <a:gd name="f27" fmla="val 4001"/>
                <a:gd name="f28" fmla="val 1607"/>
                <a:gd name="f29" fmla="val 1733"/>
                <a:gd name="f30" fmla="val 1891"/>
                <a:gd name="f31" fmla="val 4033"/>
                <a:gd name="f32" fmla="val 2426"/>
                <a:gd name="f33" fmla="val 2647"/>
                <a:gd name="f34" fmla="val 3182"/>
                <a:gd name="f35" fmla="val 2710"/>
                <a:gd name="f36" fmla="val 630"/>
                <a:gd name="f37" fmla="*/ f0 1 4128"/>
                <a:gd name="f38" fmla="*/ f1 1 4096"/>
                <a:gd name="f39" fmla="val f2"/>
                <a:gd name="f40" fmla="val f3"/>
                <a:gd name="f41" fmla="val f4"/>
                <a:gd name="f42" fmla="+- f41 0 f39"/>
                <a:gd name="f43" fmla="+- f40 0 f39"/>
                <a:gd name="f44" fmla="*/ f43 1 4128"/>
                <a:gd name="f45" fmla="*/ f42 1 4096"/>
                <a:gd name="f46" fmla="*/ f39 1 f44"/>
                <a:gd name="f47" fmla="*/ f40 1 f44"/>
                <a:gd name="f48" fmla="*/ f39 1 f45"/>
                <a:gd name="f49" fmla="*/ f41 1 f45"/>
                <a:gd name="f50" fmla="*/ f46 f37 1"/>
                <a:gd name="f51" fmla="*/ f47 f37 1"/>
                <a:gd name="f52" fmla="*/ f49 f38 1"/>
                <a:gd name="f53" fmla="*/ f48 f38 1"/>
              </a:gdLst>
              <a:ahLst/>
              <a:cxnLst>
                <a:cxn ang="3cd4">
                  <a:pos x="hc" y="t"/>
                </a:cxn>
                <a:cxn ang="0">
                  <a:pos x="r" y="vc"/>
                </a:cxn>
                <a:cxn ang="cd4">
                  <a:pos x="hc" y="b"/>
                </a:cxn>
                <a:cxn ang="cd2">
                  <a:pos x="l" y="vc"/>
                </a:cxn>
              </a:cxnLst>
              <a:rect l="f50" t="f53" r="f51" b="f52"/>
              <a:pathLst>
                <a:path w="4128" h="4096">
                  <a:moveTo>
                    <a:pt x="f5" y="f2"/>
                  </a:moveTo>
                  <a:cubicBezTo>
                    <a:pt x="f6" y="f7"/>
                    <a:pt x="f6" y="f8"/>
                    <a:pt x="f9" y="f10"/>
                  </a:cubicBezTo>
                  <a:cubicBezTo>
                    <a:pt x="f11" y="f12"/>
                    <a:pt x="f13" y="f14"/>
                    <a:pt x="f15" y="f14"/>
                  </a:cubicBezTo>
                  <a:cubicBezTo>
                    <a:pt x="f16" y="f14"/>
                    <a:pt x="f17" y="f18"/>
                    <a:pt x="f2" y="f19"/>
                  </a:cubicBezTo>
                  <a:lnTo>
                    <a:pt x="f2" y="f19"/>
                  </a:lnTo>
                  <a:cubicBezTo>
                    <a:pt x="f20" y="f21"/>
                    <a:pt x="f22" y="f23"/>
                    <a:pt x="f24" y="f25"/>
                  </a:cubicBezTo>
                  <a:cubicBezTo>
                    <a:pt x="f26" y="f27"/>
                    <a:pt x="f28" y="f4"/>
                    <a:pt x="f29" y="f4"/>
                  </a:cubicBezTo>
                  <a:cubicBezTo>
                    <a:pt x="f30" y="f4"/>
                    <a:pt x="f6" y="f31"/>
                    <a:pt x="f5" y="f25"/>
                  </a:cubicBezTo>
                  <a:lnTo>
                    <a:pt x="f32" y="f33"/>
                  </a:lnTo>
                  <a:lnTo>
                    <a:pt x="f34" y="f33"/>
                  </a:lnTo>
                  <a:cubicBezTo>
                    <a:pt x="f3" y="f33"/>
                    <a:pt x="f35" y="f36"/>
                    <a:pt x="f5" y="f2"/>
                  </a:cubicBezTo>
                  <a:close/>
                </a:path>
              </a:pathLst>
            </a:custGeom>
            <a:solidFill>
              <a:srgbClr val="3282BE"/>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232323"/>
                </a:solidFill>
                <a:uFillTx/>
                <a:latin typeface="Arial"/>
              </a:endParaRPr>
            </a:p>
          </p:txBody>
        </p:sp>
        <p:sp>
          <p:nvSpPr>
            <p:cNvPr id="107" name="Google Shape;10404;p74">
              <a:extLst>
                <a:ext uri="{FF2B5EF4-FFF2-40B4-BE49-F238E27FC236}">
                  <a16:creationId xmlns:a16="http://schemas.microsoft.com/office/drawing/2014/main" id="{77F26B0E-2F5C-77CA-0D15-FA017984F2E2}"/>
                </a:ext>
              </a:extLst>
            </p:cNvPr>
            <p:cNvSpPr/>
            <p:nvPr/>
          </p:nvSpPr>
          <p:spPr>
            <a:xfrm>
              <a:off x="4492721" y="4780720"/>
              <a:ext cx="146011" cy="154314"/>
            </a:xfrm>
            <a:custGeom>
              <a:avLst/>
              <a:gdLst>
                <a:gd name="f0" fmla="val w"/>
                <a:gd name="f1" fmla="val h"/>
                <a:gd name="f2" fmla="val 0"/>
                <a:gd name="f3" fmla="val 3592"/>
                <a:gd name="f4" fmla="val 3562"/>
                <a:gd name="f5" fmla="val 252"/>
                <a:gd name="f6" fmla="val 1"/>
                <a:gd name="f7" fmla="val 284"/>
                <a:gd name="f8" fmla="val 410"/>
                <a:gd name="f9" fmla="val 189"/>
                <a:gd name="f10" fmla="val 883"/>
                <a:gd name="f11" fmla="val 1292"/>
                <a:gd name="f12" fmla="val 630"/>
                <a:gd name="f13" fmla="val 1922"/>
                <a:gd name="f14" fmla="val 1134"/>
                <a:gd name="f15" fmla="val 2615"/>
                <a:gd name="f16" fmla="val 1544"/>
                <a:gd name="f17" fmla="val 3466"/>
                <a:gd name="f18" fmla="val 1565"/>
                <a:gd name="f19" fmla="val 3530"/>
                <a:gd name="f20" fmla="val 1634"/>
                <a:gd name="f21" fmla="val 1715"/>
                <a:gd name="f22" fmla="val 1874"/>
                <a:gd name="f23" fmla="val 2080"/>
                <a:gd name="f24" fmla="val 3443"/>
                <a:gd name="f25" fmla="val 3214"/>
                <a:gd name="f26" fmla="val 2458"/>
                <a:gd name="f27" fmla="val 3308"/>
                <a:gd name="f28" fmla="val 3497"/>
                <a:gd name="f29" fmla="val 1985"/>
                <a:gd name="f30" fmla="val 1891"/>
                <a:gd name="f31" fmla="val 1733"/>
                <a:gd name="f32" fmla="val 1576"/>
                <a:gd name="f33" fmla="val 1450"/>
                <a:gd name="f34" fmla="val 3340"/>
                <a:gd name="f35" fmla="val 1418"/>
                <a:gd name="f36" fmla="val 3182"/>
                <a:gd name="f37" fmla="val 1355"/>
                <a:gd name="f38" fmla="val 568"/>
                <a:gd name="f39" fmla="*/ f0 1 3592"/>
                <a:gd name="f40" fmla="*/ f1 1 3562"/>
                <a:gd name="f41" fmla="val f2"/>
                <a:gd name="f42" fmla="val f3"/>
                <a:gd name="f43" fmla="val f4"/>
                <a:gd name="f44" fmla="+- f43 0 f41"/>
                <a:gd name="f45" fmla="+- f42 0 f41"/>
                <a:gd name="f46" fmla="*/ f45 1 3592"/>
                <a:gd name="f47" fmla="*/ f44 1 3562"/>
                <a:gd name="f48" fmla="*/ f41 1 f46"/>
                <a:gd name="f49" fmla="*/ f42 1 f46"/>
                <a:gd name="f50" fmla="*/ f41 1 f47"/>
                <a:gd name="f51" fmla="*/ f43 1 f47"/>
                <a:gd name="f52" fmla="*/ f48 f39 1"/>
                <a:gd name="f53" fmla="*/ f49 f39 1"/>
                <a:gd name="f54" fmla="*/ f51 f40 1"/>
                <a:gd name="f55" fmla="*/ f50 f40 1"/>
              </a:gdLst>
              <a:ahLst/>
              <a:cxnLst>
                <a:cxn ang="3cd4">
                  <a:pos x="hc" y="t"/>
                </a:cxn>
                <a:cxn ang="0">
                  <a:pos x="r" y="vc"/>
                </a:cxn>
                <a:cxn ang="cd4">
                  <a:pos x="hc" y="b"/>
                </a:cxn>
                <a:cxn ang="cd2">
                  <a:pos x="l" y="vc"/>
                </a:cxn>
              </a:cxnLst>
              <a:rect l="f52" t="f55" r="f53" b="f54"/>
              <a:pathLst>
                <a:path w="3592" h="3562">
                  <a:moveTo>
                    <a:pt x="f5" y="f6"/>
                  </a:moveTo>
                  <a:cubicBezTo>
                    <a:pt x="f7" y="f8"/>
                    <a:pt x="f9" y="f10"/>
                    <a:pt x="f2" y="f11"/>
                  </a:cubicBezTo>
                  <a:cubicBezTo>
                    <a:pt x="f12" y="f13"/>
                    <a:pt x="f14" y="f15"/>
                    <a:pt x="f16" y="f17"/>
                  </a:cubicBezTo>
                  <a:cubicBezTo>
                    <a:pt x="f18" y="f19"/>
                    <a:pt x="f20" y="f4"/>
                    <a:pt x="f21" y="f4"/>
                  </a:cubicBezTo>
                  <a:cubicBezTo>
                    <a:pt x="f22" y="f4"/>
                    <a:pt x="f23" y="f24"/>
                    <a:pt x="f23" y="f25"/>
                  </a:cubicBezTo>
                  <a:lnTo>
                    <a:pt x="f23" y="f26"/>
                  </a:lnTo>
                  <a:lnTo>
                    <a:pt x="f27" y="f23"/>
                  </a:lnTo>
                  <a:cubicBezTo>
                    <a:pt x="f28" y="f29"/>
                    <a:pt x="f3" y="f30"/>
                    <a:pt x="f3" y="f31"/>
                  </a:cubicBezTo>
                  <a:cubicBezTo>
                    <a:pt x="f3" y="f32"/>
                    <a:pt x="f28" y="f33"/>
                    <a:pt x="f34" y="f35"/>
                  </a:cubicBezTo>
                  <a:cubicBezTo>
                    <a:pt x="f36" y="f37"/>
                    <a:pt x="f14" y="f38"/>
                    <a:pt x="f5" y="f6"/>
                  </a:cubicBezTo>
                  <a:close/>
                </a:path>
              </a:pathLst>
            </a:custGeom>
            <a:solidFill>
              <a:srgbClr val="3282BE"/>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232323"/>
                </a:solidFill>
                <a:uFillTx/>
                <a:latin typeface="Arial"/>
              </a:endParaRPr>
            </a:p>
          </p:txBody>
        </p:sp>
        <p:sp>
          <p:nvSpPr>
            <p:cNvPr id="108" name="Google Shape;10405;p74">
              <a:extLst>
                <a:ext uri="{FF2B5EF4-FFF2-40B4-BE49-F238E27FC236}">
                  <a16:creationId xmlns:a16="http://schemas.microsoft.com/office/drawing/2014/main" id="{06516F04-7277-AD6A-E9AA-531995A51544}"/>
                </a:ext>
              </a:extLst>
            </p:cNvPr>
            <p:cNvSpPr/>
            <p:nvPr/>
          </p:nvSpPr>
          <p:spPr>
            <a:xfrm>
              <a:off x="4189195" y="4851687"/>
              <a:ext cx="195965" cy="204789"/>
            </a:xfrm>
            <a:custGeom>
              <a:avLst/>
              <a:gdLst>
                <a:gd name="f0" fmla="val w"/>
                <a:gd name="f1" fmla="val h"/>
                <a:gd name="f2" fmla="val 0"/>
                <a:gd name="f3" fmla="val 4821"/>
                <a:gd name="f4" fmla="val 4727"/>
                <a:gd name="f5" fmla="val 3372"/>
                <a:gd name="f6" fmla="val 1"/>
                <a:gd name="f7" fmla="val 95"/>
                <a:gd name="f8" fmla="val 3277"/>
                <a:gd name="f9" fmla="val 3435"/>
                <a:gd name="f10" fmla="val 3687"/>
                <a:gd name="f11" fmla="val 158"/>
                <a:gd name="f12" fmla="val 3781"/>
                <a:gd name="f13" fmla="val 788"/>
                <a:gd name="f14" fmla="val 4411"/>
                <a:gd name="f15" fmla="val 1607"/>
                <a:gd name="f16" fmla="val 2458"/>
                <a:gd name="f17" fmla="val 2584"/>
                <a:gd name="f18" fmla="val 2679"/>
                <a:gd name="f19" fmla="val 4695"/>
                <a:gd name="f20" fmla="val 2742"/>
                <a:gd name="f21" fmla="val 4632"/>
                <a:gd name="f22" fmla="val 1986"/>
                <a:gd name="f23" fmla="val 4254"/>
                <a:gd name="f24" fmla="val 851"/>
                <a:gd name="f25" fmla="val 3718"/>
                <a:gd name="f26" fmla="val 442"/>
                <a:gd name="f27" fmla="*/ f0 1 4821"/>
                <a:gd name="f28" fmla="*/ f1 1 4727"/>
                <a:gd name="f29" fmla="val f2"/>
                <a:gd name="f30" fmla="val f3"/>
                <a:gd name="f31" fmla="val f4"/>
                <a:gd name="f32" fmla="+- f31 0 f29"/>
                <a:gd name="f33" fmla="+- f30 0 f29"/>
                <a:gd name="f34" fmla="*/ f33 1 4821"/>
                <a:gd name="f35" fmla="*/ f32 1 4727"/>
                <a:gd name="f36" fmla="*/ f29 1 f34"/>
                <a:gd name="f37" fmla="*/ f30 1 f34"/>
                <a:gd name="f38" fmla="*/ f29 1 f35"/>
                <a:gd name="f39" fmla="*/ f31 1 f35"/>
                <a:gd name="f40" fmla="*/ f36 f27 1"/>
                <a:gd name="f41" fmla="*/ f37 f27 1"/>
                <a:gd name="f42" fmla="*/ f39 f28 1"/>
                <a:gd name="f43" fmla="*/ f38 f28 1"/>
              </a:gdLst>
              <a:ahLst/>
              <a:cxnLst>
                <a:cxn ang="3cd4">
                  <a:pos x="hc" y="t"/>
                </a:cxn>
                <a:cxn ang="0">
                  <a:pos x="r" y="vc"/>
                </a:cxn>
                <a:cxn ang="cd4">
                  <a:pos x="hc" y="b"/>
                </a:cxn>
                <a:cxn ang="cd2">
                  <a:pos x="l" y="vc"/>
                </a:cxn>
              </a:cxnLst>
              <a:rect l="f40" t="f43" r="f41" b="f42"/>
              <a:pathLst>
                <a:path w="4821" h="4727">
                  <a:moveTo>
                    <a:pt x="f5" y="f6"/>
                  </a:moveTo>
                  <a:lnTo>
                    <a:pt x="f7" y="f8"/>
                  </a:lnTo>
                  <a:cubicBezTo>
                    <a:pt x="f6" y="f9"/>
                    <a:pt x="f6" y="f10"/>
                    <a:pt x="f11" y="f12"/>
                  </a:cubicBezTo>
                  <a:cubicBezTo>
                    <a:pt x="f13" y="f14"/>
                    <a:pt x="f15" y="f4"/>
                    <a:pt x="f16" y="f4"/>
                  </a:cubicBezTo>
                  <a:cubicBezTo>
                    <a:pt x="f17" y="f4"/>
                    <a:pt x="f18" y="f19"/>
                    <a:pt x="f20" y="f21"/>
                  </a:cubicBezTo>
                  <a:lnTo>
                    <a:pt x="f3" y="f22"/>
                  </a:lnTo>
                  <a:cubicBezTo>
                    <a:pt x="f23" y="f24"/>
                    <a:pt x="f25" y="f26"/>
                    <a:pt x="f5" y="f6"/>
                  </a:cubicBezTo>
                  <a:close/>
                </a:path>
              </a:pathLst>
            </a:custGeom>
            <a:solidFill>
              <a:srgbClr val="3282BE"/>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232323"/>
                </a:solidFill>
                <a:uFillTx/>
                <a:latin typeface="Arial"/>
              </a:endParaRPr>
            </a:p>
          </p:txBody>
        </p:sp>
        <p:sp>
          <p:nvSpPr>
            <p:cNvPr id="109" name="Google Shape;10406;p74">
              <a:extLst>
                <a:ext uri="{FF2B5EF4-FFF2-40B4-BE49-F238E27FC236}">
                  <a16:creationId xmlns:a16="http://schemas.microsoft.com/office/drawing/2014/main" id="{63809BB7-8B61-FEC2-1953-4D3743145D76}"/>
                </a:ext>
              </a:extLst>
            </p:cNvPr>
            <p:cNvSpPr/>
            <p:nvPr/>
          </p:nvSpPr>
          <p:spPr>
            <a:xfrm>
              <a:off x="4394112" y="4547347"/>
              <a:ext cx="169099" cy="146084"/>
            </a:xfrm>
            <a:custGeom>
              <a:avLst/>
              <a:gdLst>
                <a:gd name="f0" fmla="val w"/>
                <a:gd name="f1" fmla="val h"/>
                <a:gd name="f2" fmla="val 0"/>
                <a:gd name="f3" fmla="val 4160"/>
                <a:gd name="f4" fmla="val 3372"/>
                <a:gd name="f5" fmla="val 2836"/>
                <a:gd name="f6" fmla="val 2678"/>
                <a:gd name="f7" fmla="val 2584"/>
                <a:gd name="f8" fmla="val 32"/>
                <a:gd name="f9" fmla="val 2521"/>
                <a:gd name="f10" fmla="val 95"/>
                <a:gd name="f11" fmla="val 3245"/>
                <a:gd name="f12" fmla="val 90"/>
                <a:gd name="f13" fmla="val 3238"/>
                <a:gd name="f14" fmla="val 181"/>
                <a:gd name="f15" fmla="val 3234"/>
                <a:gd name="f16" fmla="val 272"/>
                <a:gd name="f17" fmla="val 568"/>
                <a:gd name="f18" fmla="val 870"/>
                <a:gd name="f19" fmla="val 3275"/>
                <a:gd name="f20" fmla="val 1135"/>
                <a:gd name="f21" fmla="val 3371"/>
                <a:gd name="f22" fmla="val 1324"/>
                <a:gd name="f23" fmla="val 3119"/>
                <a:gd name="f24" fmla="val 3939"/>
                <a:gd name="f25" fmla="val 567"/>
                <a:gd name="f26" fmla="val 4159"/>
                <a:gd name="f27" fmla="val 347"/>
                <a:gd name="f28" fmla="val 3718"/>
                <a:gd name="f29" fmla="val 158"/>
                <a:gd name="f30" fmla="val 3308"/>
                <a:gd name="f31" fmla="*/ f0 1 4160"/>
                <a:gd name="f32" fmla="*/ f1 1 3372"/>
                <a:gd name="f33" fmla="val f2"/>
                <a:gd name="f34" fmla="val f3"/>
                <a:gd name="f35" fmla="val f4"/>
                <a:gd name="f36" fmla="+- f35 0 f33"/>
                <a:gd name="f37" fmla="+- f34 0 f33"/>
                <a:gd name="f38" fmla="*/ f37 1 4160"/>
                <a:gd name="f39" fmla="*/ f36 1 3372"/>
                <a:gd name="f40" fmla="*/ f33 1 f38"/>
                <a:gd name="f41" fmla="*/ f34 1 f38"/>
                <a:gd name="f42" fmla="*/ f33 1 f39"/>
                <a:gd name="f43" fmla="*/ f35 1 f39"/>
                <a:gd name="f44" fmla="*/ f40 f31 1"/>
                <a:gd name="f45" fmla="*/ f41 f31 1"/>
                <a:gd name="f46" fmla="*/ f43 f32 1"/>
                <a:gd name="f47" fmla="*/ f42 f32 1"/>
              </a:gdLst>
              <a:ahLst/>
              <a:cxnLst>
                <a:cxn ang="3cd4">
                  <a:pos x="hc" y="t"/>
                </a:cxn>
                <a:cxn ang="0">
                  <a:pos x="r" y="vc"/>
                </a:cxn>
                <a:cxn ang="cd4">
                  <a:pos x="hc" y="b"/>
                </a:cxn>
                <a:cxn ang="cd2">
                  <a:pos x="l" y="vc"/>
                </a:cxn>
              </a:cxnLst>
              <a:rect l="f44" t="f47" r="f45" b="f46"/>
              <a:pathLst>
                <a:path w="4160" h="3372">
                  <a:moveTo>
                    <a:pt x="f5" y="f2"/>
                  </a:moveTo>
                  <a:cubicBezTo>
                    <a:pt x="f6" y="f2"/>
                    <a:pt x="f7" y="f8"/>
                    <a:pt x="f9" y="f10"/>
                  </a:cubicBezTo>
                  <a:lnTo>
                    <a:pt x="f2" y="f11"/>
                  </a:lnTo>
                  <a:cubicBezTo>
                    <a:pt x="f12" y="f13"/>
                    <a:pt x="f14" y="f15"/>
                    <a:pt x="f16" y="f15"/>
                  </a:cubicBezTo>
                  <a:cubicBezTo>
                    <a:pt x="f17" y="f15"/>
                    <a:pt x="f18" y="f19"/>
                    <a:pt x="f20" y="f21"/>
                  </a:cubicBezTo>
                  <a:cubicBezTo>
                    <a:pt x="f22" y="f23"/>
                    <a:pt x="f24" y="f25"/>
                    <a:pt x="f26" y="f27"/>
                  </a:cubicBezTo>
                  <a:cubicBezTo>
                    <a:pt x="f28" y="f29"/>
                    <a:pt x="f30" y="f2"/>
                    <a:pt x="f5" y="f2"/>
                  </a:cubicBezTo>
                  <a:close/>
                </a:path>
              </a:pathLst>
            </a:custGeom>
            <a:solidFill>
              <a:srgbClr val="3282BE"/>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232323"/>
                </a:solidFill>
                <a:uFillTx/>
                <a:latin typeface="Arial"/>
              </a:endParaRPr>
            </a:p>
          </p:txBody>
        </p:sp>
        <p:sp>
          <p:nvSpPr>
            <p:cNvPr id="110" name="Google Shape;10407;p74">
              <a:extLst>
                <a:ext uri="{FF2B5EF4-FFF2-40B4-BE49-F238E27FC236}">
                  <a16:creationId xmlns:a16="http://schemas.microsoft.com/office/drawing/2014/main" id="{933B17AC-D1D5-9BE7-1462-EBAD76FB1B23}"/>
                </a:ext>
              </a:extLst>
            </p:cNvPr>
            <p:cNvSpPr/>
            <p:nvPr/>
          </p:nvSpPr>
          <p:spPr>
            <a:xfrm>
              <a:off x="4176393" y="4772537"/>
              <a:ext cx="137068" cy="185678"/>
            </a:xfrm>
            <a:custGeom>
              <a:avLst/>
              <a:gdLst>
                <a:gd name="f0" fmla="val w"/>
                <a:gd name="f1" fmla="val h"/>
                <a:gd name="f2" fmla="val 0"/>
                <a:gd name="f3" fmla="val 3372"/>
                <a:gd name="f4" fmla="val 4286"/>
                <a:gd name="f5" fmla="val 3246"/>
                <a:gd name="f6" fmla="val 1"/>
                <a:gd name="f7" fmla="val 95"/>
                <a:gd name="f8" fmla="val 2552"/>
                <a:gd name="f9" fmla="val 32"/>
                <a:gd name="f10" fmla="val 2615"/>
                <a:gd name="f11" fmla="val 2710"/>
                <a:gd name="f12" fmla="val 2836"/>
                <a:gd name="f13" fmla="val 3340"/>
                <a:gd name="f14" fmla="val 3844"/>
                <a:gd name="f15" fmla="val 347"/>
                <a:gd name="f16" fmla="val 4285"/>
                <a:gd name="f17" fmla="val 1261"/>
                <a:gd name="f18" fmla="val 3214"/>
                <a:gd name="f19" fmla="val 851"/>
                <a:gd name="f20" fmla="val 3183"/>
                <a:gd name="f21" fmla="val 410"/>
                <a:gd name="f22" fmla="*/ f0 1 3372"/>
                <a:gd name="f23" fmla="*/ f1 1 4286"/>
                <a:gd name="f24" fmla="val f2"/>
                <a:gd name="f25" fmla="val f3"/>
                <a:gd name="f26" fmla="val f4"/>
                <a:gd name="f27" fmla="+- f26 0 f24"/>
                <a:gd name="f28" fmla="+- f25 0 f24"/>
                <a:gd name="f29" fmla="*/ f28 1 3372"/>
                <a:gd name="f30" fmla="*/ f27 1 4286"/>
                <a:gd name="f31" fmla="*/ f24 1 f29"/>
                <a:gd name="f32" fmla="*/ f25 1 f29"/>
                <a:gd name="f33" fmla="*/ f24 1 f30"/>
                <a:gd name="f34" fmla="*/ f26 1 f30"/>
                <a:gd name="f35" fmla="*/ f31 f22 1"/>
                <a:gd name="f36" fmla="*/ f32 f22 1"/>
                <a:gd name="f37" fmla="*/ f34 f23 1"/>
                <a:gd name="f38" fmla="*/ f33 f23 1"/>
              </a:gdLst>
              <a:ahLst/>
              <a:cxnLst>
                <a:cxn ang="3cd4">
                  <a:pos x="hc" y="t"/>
                </a:cxn>
                <a:cxn ang="0">
                  <a:pos x="r" y="vc"/>
                </a:cxn>
                <a:cxn ang="cd4">
                  <a:pos x="hc" y="b"/>
                </a:cxn>
                <a:cxn ang="cd2">
                  <a:pos x="l" y="vc"/>
                </a:cxn>
              </a:cxnLst>
              <a:rect l="f35" t="f38" r="f36" b="f37"/>
              <a:pathLst>
                <a:path w="3372" h="4286">
                  <a:moveTo>
                    <a:pt x="f5" y="f6"/>
                  </a:moveTo>
                  <a:lnTo>
                    <a:pt x="f7" y="f8"/>
                  </a:lnTo>
                  <a:cubicBezTo>
                    <a:pt x="f9" y="f10"/>
                    <a:pt x="f6" y="f11"/>
                    <a:pt x="f6" y="f12"/>
                  </a:cubicBezTo>
                  <a:cubicBezTo>
                    <a:pt x="f6" y="f13"/>
                    <a:pt x="f7" y="f14"/>
                    <a:pt x="f15" y="f16"/>
                  </a:cubicBezTo>
                  <a:lnTo>
                    <a:pt x="f3" y="f17"/>
                  </a:lnTo>
                  <a:cubicBezTo>
                    <a:pt x="f18" y="f19"/>
                    <a:pt x="f20" y="f21"/>
                    <a:pt x="f5" y="f6"/>
                  </a:cubicBezTo>
                  <a:close/>
                </a:path>
              </a:pathLst>
            </a:custGeom>
            <a:solidFill>
              <a:srgbClr val="3282BE"/>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232323"/>
                </a:solidFill>
                <a:uFillTx/>
                <a:latin typeface="Arial"/>
              </a:endParaRPr>
            </a:p>
          </p:txBody>
        </p:sp>
      </p:grpSp>
      <p:grpSp>
        <p:nvGrpSpPr>
          <p:cNvPr id="111" name="Google Shape;10421;p74">
            <a:extLst>
              <a:ext uri="{FF2B5EF4-FFF2-40B4-BE49-F238E27FC236}">
                <a16:creationId xmlns:a16="http://schemas.microsoft.com/office/drawing/2014/main" id="{18543EAE-E815-04D8-8984-36ACEA31DCA7}"/>
              </a:ext>
            </a:extLst>
          </p:cNvPr>
          <p:cNvGrpSpPr/>
          <p:nvPr/>
        </p:nvGrpSpPr>
        <p:grpSpPr>
          <a:xfrm>
            <a:off x="9515356" y="4559052"/>
            <a:ext cx="482866" cy="515977"/>
            <a:chOff x="9515356" y="4559052"/>
            <a:chExt cx="482866" cy="515977"/>
          </a:xfrm>
        </p:grpSpPr>
        <p:sp>
          <p:nvSpPr>
            <p:cNvPr id="112" name="Google Shape;10422;p74">
              <a:extLst>
                <a:ext uri="{FF2B5EF4-FFF2-40B4-BE49-F238E27FC236}">
                  <a16:creationId xmlns:a16="http://schemas.microsoft.com/office/drawing/2014/main" id="{0891C73F-D9E3-7330-EF61-F6139B7321D7}"/>
                </a:ext>
              </a:extLst>
            </p:cNvPr>
            <p:cNvSpPr/>
            <p:nvPr/>
          </p:nvSpPr>
          <p:spPr>
            <a:xfrm>
              <a:off x="9515356" y="4740578"/>
              <a:ext cx="57680" cy="331726"/>
            </a:xfrm>
            <a:custGeom>
              <a:avLst/>
              <a:gdLst>
                <a:gd name="f0" fmla="val w"/>
                <a:gd name="f1" fmla="val h"/>
                <a:gd name="f2" fmla="val 0"/>
                <a:gd name="f3" fmla="val 1419"/>
                <a:gd name="f4" fmla="val 7657"/>
                <a:gd name="f5" fmla="val 410"/>
                <a:gd name="f6" fmla="val 221"/>
                <a:gd name="f7" fmla="val 64"/>
                <a:gd name="f8" fmla="val 158"/>
                <a:gd name="f9" fmla="val 347"/>
                <a:gd name="f10" fmla="val 1"/>
                <a:gd name="f11" fmla="val 2867"/>
                <a:gd name="f12" fmla="val 4789"/>
                <a:gd name="f13" fmla="val 7310"/>
                <a:gd name="f14" fmla="val 7530"/>
                <a:gd name="f15" fmla="val 7656"/>
                <a:gd name="f16" fmla="val 379"/>
                <a:gd name="f17" fmla="val 568"/>
                <a:gd name="f18" fmla="val 725"/>
                <a:gd name="f19" fmla="val 1355"/>
                <a:gd name="f20" fmla="val 1418"/>
                <a:gd name="f21" fmla="*/ f0 1 1419"/>
                <a:gd name="f22" fmla="*/ f1 1 7657"/>
                <a:gd name="f23" fmla="val f2"/>
                <a:gd name="f24" fmla="val f3"/>
                <a:gd name="f25" fmla="val f4"/>
                <a:gd name="f26" fmla="+- f25 0 f23"/>
                <a:gd name="f27" fmla="+- f24 0 f23"/>
                <a:gd name="f28" fmla="*/ f27 1 1419"/>
                <a:gd name="f29" fmla="*/ f26 1 7657"/>
                <a:gd name="f30" fmla="*/ f23 1 f28"/>
                <a:gd name="f31" fmla="*/ f24 1 f28"/>
                <a:gd name="f32" fmla="*/ f23 1 f29"/>
                <a:gd name="f33" fmla="*/ f25 1 f29"/>
                <a:gd name="f34" fmla="*/ f30 f21 1"/>
                <a:gd name="f35" fmla="*/ f31 f21 1"/>
                <a:gd name="f36" fmla="*/ f33 f22 1"/>
                <a:gd name="f37" fmla="*/ f32 f22 1"/>
              </a:gdLst>
              <a:ahLst/>
              <a:cxnLst>
                <a:cxn ang="3cd4">
                  <a:pos x="hc" y="t"/>
                </a:cxn>
                <a:cxn ang="0">
                  <a:pos x="r" y="vc"/>
                </a:cxn>
                <a:cxn ang="cd4">
                  <a:pos x="hc" y="b"/>
                </a:cxn>
                <a:cxn ang="cd2">
                  <a:pos x="l" y="vc"/>
                </a:cxn>
              </a:cxnLst>
              <a:rect l="f34" t="f37" r="f35" b="f36"/>
              <a:pathLst>
                <a:path w="1419" h="7657">
                  <a:moveTo>
                    <a:pt x="f5" y="f2"/>
                  </a:moveTo>
                  <a:cubicBezTo>
                    <a:pt x="f6" y="f2"/>
                    <a:pt x="f7" y="f8"/>
                    <a:pt x="f7" y="f9"/>
                  </a:cubicBezTo>
                  <a:cubicBezTo>
                    <a:pt x="f10" y="f11"/>
                    <a:pt x="f10" y="f12"/>
                    <a:pt x="f10" y="f13"/>
                  </a:cubicBezTo>
                  <a:cubicBezTo>
                    <a:pt x="f10" y="f14"/>
                    <a:pt x="f8" y="f15"/>
                    <a:pt x="f16" y="f15"/>
                  </a:cubicBezTo>
                  <a:cubicBezTo>
                    <a:pt x="f17" y="f15"/>
                    <a:pt x="f18" y="f14"/>
                    <a:pt x="f18" y="f13"/>
                  </a:cubicBezTo>
                  <a:lnTo>
                    <a:pt x="f18" y="f19"/>
                  </a:lnTo>
                  <a:lnTo>
                    <a:pt x="f20" y="f19"/>
                  </a:lnTo>
                  <a:lnTo>
                    <a:pt x="f20" y="f2"/>
                  </a:lnTo>
                  <a:close/>
                </a:path>
              </a:pathLst>
            </a:custGeom>
            <a:solidFill>
              <a:srgbClr val="3282BE"/>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232323"/>
                </a:solidFill>
                <a:uFillTx/>
                <a:latin typeface="Arial"/>
              </a:endParaRPr>
            </a:p>
          </p:txBody>
        </p:sp>
        <p:sp>
          <p:nvSpPr>
            <p:cNvPr id="113" name="Google Shape;10423;p74">
              <a:extLst>
                <a:ext uri="{FF2B5EF4-FFF2-40B4-BE49-F238E27FC236}">
                  <a16:creationId xmlns:a16="http://schemas.microsoft.com/office/drawing/2014/main" id="{5BBC2B90-8E25-CCF2-DAFB-6FF728427A10}"/>
                </a:ext>
              </a:extLst>
            </p:cNvPr>
            <p:cNvSpPr/>
            <p:nvPr/>
          </p:nvSpPr>
          <p:spPr>
            <a:xfrm>
              <a:off x="9570439" y="4862056"/>
              <a:ext cx="199832" cy="212972"/>
            </a:xfrm>
            <a:custGeom>
              <a:avLst/>
              <a:gdLst>
                <a:gd name="f0" fmla="val w"/>
                <a:gd name="f1" fmla="val h"/>
                <a:gd name="f2" fmla="val 0"/>
                <a:gd name="f3" fmla="val 4916"/>
                <a:gd name="f4" fmla="val 2080"/>
                <a:gd name="f5" fmla="val 693"/>
                <a:gd name="f6" fmla="val 1733"/>
                <a:gd name="f7" fmla="val 788"/>
                <a:gd name="f8" fmla="val 1481"/>
                <a:gd name="f9" fmla="val 2458"/>
                <a:gd name="f10" fmla="val 2678"/>
                <a:gd name="f11" fmla="val 158"/>
                <a:gd name="f12" fmla="val 2836"/>
                <a:gd name="f13" fmla="val 347"/>
                <a:gd name="f14" fmla="val 3529"/>
                <a:gd name="f15" fmla="val 1072"/>
                <a:gd name="f16" fmla="val 473"/>
                <a:gd name="f17" fmla="val 32"/>
                <a:gd name="f18" fmla="val 4001"/>
                <a:gd name="f19" fmla="val 4569"/>
                <a:gd name="f20" fmla="val 4758"/>
                <a:gd name="f21" fmla="val 189"/>
                <a:gd name="f22" fmla="val 4915"/>
                <a:gd name="f23" fmla="val 410"/>
                <a:gd name="f24" fmla="val 599"/>
                <a:gd name="f25" fmla="val 757"/>
                <a:gd name="f26" fmla="val 4348"/>
                <a:gd name="f27" fmla="val 914"/>
                <a:gd name="f28" fmla="val 4190"/>
                <a:gd name="f29" fmla="val 1103"/>
                <a:gd name="f30" fmla="val 2143"/>
                <a:gd name="f31" fmla="val 2300"/>
                <a:gd name="f32" fmla="val 2489"/>
                <a:gd name="f33" fmla="val 3876"/>
                <a:gd name="f34" fmla="val 4065"/>
                <a:gd name="f35" fmla="val 4222"/>
                <a:gd name="f36" fmla="val 4380"/>
                <a:gd name="f37" fmla="val 3970"/>
                <a:gd name="f38" fmla="val 4443"/>
                <a:gd name="f39" fmla="val 3907"/>
                <a:gd name="f40" fmla="val 2867"/>
                <a:gd name="f41" fmla="val 4537"/>
                <a:gd name="f42" fmla="val 2773"/>
                <a:gd name="f43" fmla="val 4726"/>
                <a:gd name="f44" fmla="val 4884"/>
                <a:gd name="f45" fmla="val 2615"/>
                <a:gd name="f46" fmla="val 2426"/>
                <a:gd name="f47" fmla="val 4096"/>
                <a:gd name="f48" fmla="val 662"/>
                <a:gd name="f49" fmla="val 3151"/>
                <a:gd name="f50" fmla="val 2804"/>
                <a:gd name="f51" fmla="*/ f0 1 4916"/>
                <a:gd name="f52" fmla="*/ f1 1 4916"/>
                <a:gd name="f53" fmla="val f2"/>
                <a:gd name="f54" fmla="val f3"/>
                <a:gd name="f55" fmla="+- f54 0 f53"/>
                <a:gd name="f56" fmla="*/ f55 1 4916"/>
                <a:gd name="f57" fmla="*/ f53 1 f56"/>
                <a:gd name="f58" fmla="*/ f54 1 f56"/>
                <a:gd name="f59" fmla="*/ f57 f51 1"/>
                <a:gd name="f60" fmla="*/ f58 f51 1"/>
                <a:gd name="f61" fmla="*/ f58 f52 1"/>
                <a:gd name="f62" fmla="*/ f57 f52 1"/>
              </a:gdLst>
              <a:ahLst/>
              <a:cxnLst>
                <a:cxn ang="3cd4">
                  <a:pos x="hc" y="t"/>
                </a:cxn>
                <a:cxn ang="0">
                  <a:pos x="r" y="vc"/>
                </a:cxn>
                <a:cxn ang="cd4">
                  <a:pos x="hc" y="b"/>
                </a:cxn>
                <a:cxn ang="cd2">
                  <a:pos x="l" y="vc"/>
                </a:cxn>
              </a:cxnLst>
              <a:rect l="f59" t="f62" r="f60" b="f61"/>
              <a:pathLst>
                <a:path w="4916" h="4916">
                  <a:moveTo>
                    <a:pt x="f4" y="f2"/>
                  </a:moveTo>
                  <a:lnTo>
                    <a:pt x="f4" y="f5"/>
                  </a:lnTo>
                  <a:lnTo>
                    <a:pt x="f6" y="f5"/>
                  </a:lnTo>
                  <a:cubicBezTo>
                    <a:pt x="f7" y="f5"/>
                    <a:pt x="f2" y="f8"/>
                    <a:pt x="f2" y="f9"/>
                  </a:cubicBezTo>
                  <a:cubicBezTo>
                    <a:pt x="f2" y="f10"/>
                    <a:pt x="f11" y="f12"/>
                    <a:pt x="f13" y="f12"/>
                  </a:cubicBezTo>
                  <a:lnTo>
                    <a:pt x="f4" y="f12"/>
                  </a:lnTo>
                  <a:lnTo>
                    <a:pt x="f4" y="f14"/>
                  </a:lnTo>
                  <a:lnTo>
                    <a:pt x="f15" y="f14"/>
                  </a:lnTo>
                  <a:cubicBezTo>
                    <a:pt x="f16" y="f14"/>
                    <a:pt x="f17" y="f18"/>
                    <a:pt x="f17" y="f19"/>
                  </a:cubicBezTo>
                  <a:cubicBezTo>
                    <a:pt x="f17" y="f20"/>
                    <a:pt x="f21" y="f22"/>
                    <a:pt x="f23" y="f22"/>
                  </a:cubicBezTo>
                  <a:cubicBezTo>
                    <a:pt x="f24" y="f22"/>
                    <a:pt x="f25" y="f20"/>
                    <a:pt x="f25" y="f19"/>
                  </a:cubicBezTo>
                  <a:cubicBezTo>
                    <a:pt x="f25" y="f26"/>
                    <a:pt x="f27" y="f28"/>
                    <a:pt x="f29" y="f28"/>
                  </a:cubicBezTo>
                  <a:lnTo>
                    <a:pt x="f30" y="f28"/>
                  </a:lnTo>
                  <a:lnTo>
                    <a:pt x="f30" y="f19"/>
                  </a:lnTo>
                  <a:cubicBezTo>
                    <a:pt x="f30" y="f20"/>
                    <a:pt x="f31" y="f22"/>
                    <a:pt x="f32" y="f22"/>
                  </a:cubicBezTo>
                  <a:cubicBezTo>
                    <a:pt x="f10" y="f22"/>
                    <a:pt x="f12" y="f20"/>
                    <a:pt x="f12" y="f19"/>
                  </a:cubicBezTo>
                  <a:lnTo>
                    <a:pt x="f12" y="f28"/>
                  </a:lnTo>
                  <a:lnTo>
                    <a:pt x="f33" y="f28"/>
                  </a:lnTo>
                  <a:cubicBezTo>
                    <a:pt x="f34" y="f28"/>
                    <a:pt x="f35" y="f26"/>
                    <a:pt x="f35" y="f19"/>
                  </a:cubicBezTo>
                  <a:cubicBezTo>
                    <a:pt x="f35" y="f20"/>
                    <a:pt x="f36" y="f22"/>
                    <a:pt x="f19" y="f22"/>
                  </a:cubicBezTo>
                  <a:cubicBezTo>
                    <a:pt x="f20" y="f22"/>
                    <a:pt x="f22" y="f20"/>
                    <a:pt x="f22" y="f19"/>
                  </a:cubicBezTo>
                  <a:cubicBezTo>
                    <a:pt x="f22" y="f37"/>
                    <a:pt x="f38" y="f14"/>
                    <a:pt x="f39" y="f14"/>
                  </a:cubicBezTo>
                  <a:lnTo>
                    <a:pt x="f40" y="f14"/>
                  </a:lnTo>
                  <a:lnTo>
                    <a:pt x="f40" y="f12"/>
                  </a:lnTo>
                  <a:lnTo>
                    <a:pt x="f41" y="f12"/>
                  </a:lnTo>
                  <a:lnTo>
                    <a:pt x="f41" y="f42"/>
                  </a:lnTo>
                  <a:cubicBezTo>
                    <a:pt x="f43" y="f42"/>
                    <a:pt x="f44" y="f45"/>
                    <a:pt x="f44" y="f46"/>
                  </a:cubicBezTo>
                  <a:cubicBezTo>
                    <a:pt x="f44" y="f8"/>
                    <a:pt x="f47" y="f48"/>
                    <a:pt x="f49" y="f48"/>
                  </a:cubicBezTo>
                  <a:lnTo>
                    <a:pt x="f50" y="f48"/>
                  </a:lnTo>
                  <a:lnTo>
                    <a:pt x="f50" y="f2"/>
                  </a:lnTo>
                  <a:close/>
                </a:path>
              </a:pathLst>
            </a:custGeom>
            <a:solidFill>
              <a:srgbClr val="3282BE"/>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232323"/>
                </a:solidFill>
                <a:uFillTx/>
                <a:latin typeface="Arial"/>
              </a:endParaRPr>
            </a:p>
          </p:txBody>
        </p:sp>
        <p:sp>
          <p:nvSpPr>
            <p:cNvPr id="114" name="Google Shape;10424;p74">
              <a:extLst>
                <a:ext uri="{FF2B5EF4-FFF2-40B4-BE49-F238E27FC236}">
                  <a16:creationId xmlns:a16="http://schemas.microsoft.com/office/drawing/2014/main" id="{18AAD75C-9F91-560C-B49B-D8792757B274}"/>
                </a:ext>
              </a:extLst>
            </p:cNvPr>
            <p:cNvSpPr/>
            <p:nvPr/>
          </p:nvSpPr>
          <p:spPr>
            <a:xfrm>
              <a:off x="9795830" y="4559052"/>
              <a:ext cx="171614" cy="61429"/>
            </a:xfrm>
            <a:custGeom>
              <a:avLst/>
              <a:gdLst>
                <a:gd name="f0" fmla="val w"/>
                <a:gd name="f1" fmla="val h"/>
                <a:gd name="f2" fmla="val 0"/>
                <a:gd name="f3" fmla="val 4222"/>
                <a:gd name="f4" fmla="val 1418"/>
                <a:gd name="f5" fmla="val 725"/>
                <a:gd name="f6" fmla="val 315"/>
                <a:gd name="f7" fmla="val 63"/>
                <a:gd name="f8" fmla="val 1103"/>
                <a:gd name="f9" fmla="val 378"/>
                <a:gd name="f10" fmla="val 3875"/>
                <a:gd name="f11" fmla="val 4064"/>
                <a:gd name="f12" fmla="val 1260"/>
                <a:gd name="f13" fmla="val 1071"/>
                <a:gd name="f14" fmla="val 158"/>
                <a:gd name="f15" fmla="*/ f0 1 4222"/>
                <a:gd name="f16" fmla="*/ f1 1 1418"/>
                <a:gd name="f17" fmla="val f2"/>
                <a:gd name="f18" fmla="val f3"/>
                <a:gd name="f19" fmla="val f4"/>
                <a:gd name="f20" fmla="+- f19 0 f17"/>
                <a:gd name="f21" fmla="+- f18 0 f17"/>
                <a:gd name="f22" fmla="*/ f21 1 4222"/>
                <a:gd name="f23" fmla="*/ f20 1 1418"/>
                <a:gd name="f24" fmla="*/ f17 1 f22"/>
                <a:gd name="f25" fmla="*/ f18 1 f22"/>
                <a:gd name="f26" fmla="*/ f17 1 f23"/>
                <a:gd name="f27" fmla="*/ f19 1 f23"/>
                <a:gd name="f28" fmla="*/ f24 f15 1"/>
                <a:gd name="f29" fmla="*/ f25 f15 1"/>
                <a:gd name="f30" fmla="*/ f27 f16 1"/>
                <a:gd name="f31" fmla="*/ f26 f16 1"/>
              </a:gdLst>
              <a:ahLst/>
              <a:cxnLst>
                <a:cxn ang="3cd4">
                  <a:pos x="hc" y="t"/>
                </a:cxn>
                <a:cxn ang="0">
                  <a:pos x="r" y="vc"/>
                </a:cxn>
                <a:cxn ang="cd4">
                  <a:pos x="hc" y="b"/>
                </a:cxn>
                <a:cxn ang="cd2">
                  <a:pos x="l" y="vc"/>
                </a:cxn>
              </a:cxnLst>
              <a:rect l="f28" t="f31" r="f29" b="f30"/>
              <a:pathLst>
                <a:path w="4222" h="1418">
                  <a:moveTo>
                    <a:pt x="f5" y="f2"/>
                  </a:moveTo>
                  <a:cubicBezTo>
                    <a:pt x="f6" y="f2"/>
                    <a:pt x="f2" y="f6"/>
                    <a:pt x="f2" y="f5"/>
                  </a:cubicBezTo>
                  <a:cubicBezTo>
                    <a:pt x="f7" y="f8"/>
                    <a:pt x="f9" y="f4"/>
                    <a:pt x="f5" y="f4"/>
                  </a:cubicBezTo>
                  <a:lnTo>
                    <a:pt x="f10" y="f4"/>
                  </a:lnTo>
                  <a:cubicBezTo>
                    <a:pt x="f11" y="f4"/>
                    <a:pt x="f3" y="f12"/>
                    <a:pt x="f3" y="f13"/>
                  </a:cubicBezTo>
                  <a:lnTo>
                    <a:pt x="f3" y="f9"/>
                  </a:lnTo>
                  <a:cubicBezTo>
                    <a:pt x="f3" y="f14"/>
                    <a:pt x="f11" y="f2"/>
                    <a:pt x="f10" y="f2"/>
                  </a:cubicBezTo>
                  <a:close/>
                </a:path>
              </a:pathLst>
            </a:custGeom>
            <a:solidFill>
              <a:srgbClr val="3282BE"/>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232323"/>
                </a:solidFill>
                <a:uFillTx/>
                <a:latin typeface="Arial"/>
              </a:endParaRPr>
            </a:p>
          </p:txBody>
        </p:sp>
        <p:sp>
          <p:nvSpPr>
            <p:cNvPr id="115" name="Google Shape;10425;p74">
              <a:extLst>
                <a:ext uri="{FF2B5EF4-FFF2-40B4-BE49-F238E27FC236}">
                  <a16:creationId xmlns:a16="http://schemas.microsoft.com/office/drawing/2014/main" id="{B90AE1A2-2CF3-C068-D766-369474963E1F}"/>
                </a:ext>
              </a:extLst>
            </p:cNvPr>
            <p:cNvSpPr/>
            <p:nvPr/>
          </p:nvSpPr>
          <p:spPr>
            <a:xfrm>
              <a:off x="9825264" y="4651854"/>
              <a:ext cx="170398" cy="61475"/>
            </a:xfrm>
            <a:custGeom>
              <a:avLst/>
              <a:gdLst>
                <a:gd name="f0" fmla="val w"/>
                <a:gd name="f1" fmla="val h"/>
                <a:gd name="f2" fmla="val 0"/>
                <a:gd name="f3" fmla="val 4192"/>
                <a:gd name="f4" fmla="val 1419"/>
                <a:gd name="f5" fmla="val 694"/>
                <a:gd name="f6" fmla="val 1"/>
                <a:gd name="f7" fmla="val 316"/>
                <a:gd name="f8" fmla="val 1103"/>
                <a:gd name="f9" fmla="val 1418"/>
                <a:gd name="f10" fmla="val 3845"/>
                <a:gd name="f11" fmla="val 4065"/>
                <a:gd name="f12" fmla="val 4191"/>
                <a:gd name="f13" fmla="val 1261"/>
                <a:gd name="f14" fmla="val 1072"/>
                <a:gd name="f15" fmla="val 347"/>
                <a:gd name="f16" fmla="val 158"/>
                <a:gd name="f17" fmla="*/ f0 1 4192"/>
                <a:gd name="f18" fmla="*/ f1 1 1419"/>
                <a:gd name="f19" fmla="val f2"/>
                <a:gd name="f20" fmla="val f3"/>
                <a:gd name="f21" fmla="val f4"/>
                <a:gd name="f22" fmla="+- f21 0 f19"/>
                <a:gd name="f23" fmla="+- f20 0 f19"/>
                <a:gd name="f24" fmla="*/ f23 1 4192"/>
                <a:gd name="f25" fmla="*/ f22 1 1419"/>
                <a:gd name="f26" fmla="*/ f19 1 f24"/>
                <a:gd name="f27" fmla="*/ f20 1 f24"/>
                <a:gd name="f28" fmla="*/ f19 1 f25"/>
                <a:gd name="f29" fmla="*/ f21 1 f25"/>
                <a:gd name="f30" fmla="*/ f26 f17 1"/>
                <a:gd name="f31" fmla="*/ f27 f17 1"/>
                <a:gd name="f32" fmla="*/ f29 f18 1"/>
                <a:gd name="f33" fmla="*/ f28 f18 1"/>
              </a:gdLst>
              <a:ahLst/>
              <a:cxnLst>
                <a:cxn ang="3cd4">
                  <a:pos x="hc" y="t"/>
                </a:cxn>
                <a:cxn ang="0">
                  <a:pos x="r" y="vc"/>
                </a:cxn>
                <a:cxn ang="cd4">
                  <a:pos x="hc" y="b"/>
                </a:cxn>
                <a:cxn ang="cd2">
                  <a:pos x="l" y="vc"/>
                </a:cxn>
              </a:cxnLst>
              <a:rect l="f30" t="f33" r="f31" b="f32"/>
              <a:pathLst>
                <a:path w="4192" h="1419">
                  <a:moveTo>
                    <a:pt x="f5" y="f6"/>
                  </a:moveTo>
                  <a:cubicBezTo>
                    <a:pt x="f7" y="f6"/>
                    <a:pt x="f6" y="f7"/>
                    <a:pt x="f6" y="f5"/>
                  </a:cubicBezTo>
                  <a:cubicBezTo>
                    <a:pt x="f6" y="f8"/>
                    <a:pt x="f7" y="f9"/>
                    <a:pt x="f5" y="f9"/>
                  </a:cubicBezTo>
                  <a:lnTo>
                    <a:pt x="f10" y="f9"/>
                  </a:lnTo>
                  <a:cubicBezTo>
                    <a:pt x="f11" y="f9"/>
                    <a:pt x="f12" y="f13"/>
                    <a:pt x="f12" y="f14"/>
                  </a:cubicBezTo>
                  <a:lnTo>
                    <a:pt x="f12" y="f15"/>
                  </a:lnTo>
                  <a:cubicBezTo>
                    <a:pt x="f12" y="f16"/>
                    <a:pt x="f11" y="f6"/>
                    <a:pt x="f10" y="f6"/>
                  </a:cubicBezTo>
                  <a:close/>
                </a:path>
              </a:pathLst>
            </a:custGeom>
            <a:solidFill>
              <a:srgbClr val="3282BE"/>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232323"/>
                </a:solidFill>
                <a:uFillTx/>
                <a:latin typeface="Arial"/>
              </a:endParaRPr>
            </a:p>
          </p:txBody>
        </p:sp>
        <p:sp>
          <p:nvSpPr>
            <p:cNvPr id="116" name="Google Shape;10426;p74">
              <a:extLst>
                <a:ext uri="{FF2B5EF4-FFF2-40B4-BE49-F238E27FC236}">
                  <a16:creationId xmlns:a16="http://schemas.microsoft.com/office/drawing/2014/main" id="{4528085B-EB03-6D56-BDDF-4EA184EF2E4D}"/>
                </a:ext>
              </a:extLst>
            </p:cNvPr>
            <p:cNvSpPr/>
            <p:nvPr/>
          </p:nvSpPr>
          <p:spPr>
            <a:xfrm>
              <a:off x="9798390" y="4830647"/>
              <a:ext cx="198525" cy="61475"/>
            </a:xfrm>
            <a:custGeom>
              <a:avLst/>
              <a:gdLst>
                <a:gd name="f0" fmla="val w"/>
                <a:gd name="f1" fmla="val h"/>
                <a:gd name="f2" fmla="val 0"/>
                <a:gd name="f3" fmla="val 4884"/>
                <a:gd name="f4" fmla="val 1419"/>
                <a:gd name="f5" fmla="val 1"/>
                <a:gd name="f6" fmla="val 1418"/>
                <a:gd name="f7" fmla="val 2773"/>
                <a:gd name="f8" fmla="val 347"/>
                <a:gd name="f9" fmla="val 568"/>
                <a:gd name="f10" fmla="val 2615"/>
                <a:gd name="f11" fmla="val 725"/>
                <a:gd name="f12" fmla="val 2426"/>
                <a:gd name="f13" fmla="val 2237"/>
                <a:gd name="f14" fmla="val 2080"/>
                <a:gd name="f15" fmla="*/ f0 1 4884"/>
                <a:gd name="f16" fmla="*/ f1 1 1419"/>
                <a:gd name="f17" fmla="val f2"/>
                <a:gd name="f18" fmla="val f3"/>
                <a:gd name="f19" fmla="val f4"/>
                <a:gd name="f20" fmla="+- f19 0 f17"/>
                <a:gd name="f21" fmla="+- f18 0 f17"/>
                <a:gd name="f22" fmla="*/ f21 1 4884"/>
                <a:gd name="f23" fmla="*/ f20 1 1419"/>
                <a:gd name="f24" fmla="*/ f17 1 f22"/>
                <a:gd name="f25" fmla="*/ f18 1 f22"/>
                <a:gd name="f26" fmla="*/ f17 1 f23"/>
                <a:gd name="f27" fmla="*/ f19 1 f23"/>
                <a:gd name="f28" fmla="*/ f24 f15 1"/>
                <a:gd name="f29" fmla="*/ f25 f15 1"/>
                <a:gd name="f30" fmla="*/ f27 f16 1"/>
                <a:gd name="f31" fmla="*/ f26 f16 1"/>
              </a:gdLst>
              <a:ahLst/>
              <a:cxnLst>
                <a:cxn ang="3cd4">
                  <a:pos x="hc" y="t"/>
                </a:cxn>
                <a:cxn ang="0">
                  <a:pos x="r" y="vc"/>
                </a:cxn>
                <a:cxn ang="cd4">
                  <a:pos x="hc" y="b"/>
                </a:cxn>
                <a:cxn ang="cd2">
                  <a:pos x="l" y="vc"/>
                </a:cxn>
              </a:cxnLst>
              <a:rect l="f28" t="f31" r="f29" b="f30"/>
              <a:pathLst>
                <a:path w="4884" h="1419">
                  <a:moveTo>
                    <a:pt x="f2" y="f5"/>
                  </a:moveTo>
                  <a:lnTo>
                    <a:pt x="f2" y="f6"/>
                  </a:lnTo>
                  <a:lnTo>
                    <a:pt x="f3" y="f6"/>
                  </a:lnTo>
                  <a:lnTo>
                    <a:pt x="f3" y="f5"/>
                  </a:lnTo>
                  <a:lnTo>
                    <a:pt x="f7" y="f5"/>
                  </a:lnTo>
                  <a:lnTo>
                    <a:pt x="f7" y="f8"/>
                  </a:lnTo>
                  <a:cubicBezTo>
                    <a:pt x="f7" y="f9"/>
                    <a:pt x="f10" y="f11"/>
                    <a:pt x="f12" y="f11"/>
                  </a:cubicBezTo>
                  <a:cubicBezTo>
                    <a:pt x="f13" y="f11"/>
                    <a:pt x="f14" y="f9"/>
                    <a:pt x="f14" y="f8"/>
                  </a:cubicBezTo>
                  <a:lnTo>
                    <a:pt x="f14" y="f5"/>
                  </a:lnTo>
                  <a:close/>
                </a:path>
              </a:pathLst>
            </a:custGeom>
            <a:solidFill>
              <a:srgbClr val="3282BE"/>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232323"/>
                </a:solidFill>
                <a:uFillTx/>
                <a:latin typeface="Arial"/>
              </a:endParaRPr>
            </a:p>
          </p:txBody>
        </p:sp>
        <p:sp>
          <p:nvSpPr>
            <p:cNvPr id="117" name="Google Shape;10427;p74">
              <a:extLst>
                <a:ext uri="{FF2B5EF4-FFF2-40B4-BE49-F238E27FC236}">
                  <a16:creationId xmlns:a16="http://schemas.microsoft.com/office/drawing/2014/main" id="{AFECAED8-9A6A-945D-66C9-CF78ED1768BE}"/>
                </a:ext>
              </a:extLst>
            </p:cNvPr>
            <p:cNvSpPr/>
            <p:nvPr/>
          </p:nvSpPr>
          <p:spPr>
            <a:xfrm>
              <a:off x="9768928" y="4740578"/>
              <a:ext cx="227996" cy="58750"/>
            </a:xfrm>
            <a:custGeom>
              <a:avLst/>
              <a:gdLst>
                <a:gd name="f0" fmla="val w"/>
                <a:gd name="f1" fmla="val h"/>
                <a:gd name="f2" fmla="val 0"/>
                <a:gd name="f3" fmla="val 5609"/>
                <a:gd name="f4" fmla="val 1356"/>
                <a:gd name="f5" fmla="val 1"/>
                <a:gd name="f6" fmla="val 1355"/>
                <a:gd name="f7" fmla="val 347"/>
                <a:gd name="f8" fmla="val 5577"/>
                <a:gd name="f9" fmla="val 158"/>
                <a:gd name="f10" fmla="val 5451"/>
                <a:gd name="f11" fmla="val 5231"/>
                <a:gd name="f12" fmla="*/ f0 1 5609"/>
                <a:gd name="f13" fmla="*/ f1 1 1356"/>
                <a:gd name="f14" fmla="val f2"/>
                <a:gd name="f15" fmla="val f3"/>
                <a:gd name="f16" fmla="val f4"/>
                <a:gd name="f17" fmla="+- f16 0 f14"/>
                <a:gd name="f18" fmla="+- f15 0 f14"/>
                <a:gd name="f19" fmla="*/ f18 1 5609"/>
                <a:gd name="f20" fmla="*/ f17 1 1356"/>
                <a:gd name="f21" fmla="*/ f14 1 f19"/>
                <a:gd name="f22" fmla="*/ f15 1 f19"/>
                <a:gd name="f23" fmla="*/ f14 1 f20"/>
                <a:gd name="f24" fmla="*/ f16 1 f20"/>
                <a:gd name="f25" fmla="*/ f21 f12 1"/>
                <a:gd name="f26" fmla="*/ f22 f12 1"/>
                <a:gd name="f27" fmla="*/ f24 f13 1"/>
                <a:gd name="f28" fmla="*/ f23 f13 1"/>
              </a:gdLst>
              <a:ahLst/>
              <a:cxnLst>
                <a:cxn ang="3cd4">
                  <a:pos x="hc" y="t"/>
                </a:cxn>
                <a:cxn ang="0">
                  <a:pos x="r" y="vc"/>
                </a:cxn>
                <a:cxn ang="cd4">
                  <a:pos x="hc" y="b"/>
                </a:cxn>
                <a:cxn ang="cd2">
                  <a:pos x="l" y="vc"/>
                </a:cxn>
              </a:cxnLst>
              <a:rect l="f25" t="f28" r="f26" b="f27"/>
              <a:pathLst>
                <a:path w="5609" h="1356">
                  <a:moveTo>
                    <a:pt x="f5" y="f2"/>
                  </a:moveTo>
                  <a:lnTo>
                    <a:pt x="f5" y="f6"/>
                  </a:lnTo>
                  <a:lnTo>
                    <a:pt x="f3" y="f6"/>
                  </a:lnTo>
                  <a:lnTo>
                    <a:pt x="f3" y="f7"/>
                  </a:lnTo>
                  <a:cubicBezTo>
                    <a:pt x="f8" y="f9"/>
                    <a:pt x="f10" y="f2"/>
                    <a:pt x="f11" y="f2"/>
                  </a:cubicBezTo>
                  <a:close/>
                </a:path>
              </a:pathLst>
            </a:custGeom>
            <a:solidFill>
              <a:srgbClr val="3282BE"/>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232323"/>
                </a:solidFill>
                <a:uFillTx/>
                <a:latin typeface="Arial"/>
              </a:endParaRPr>
            </a:p>
          </p:txBody>
        </p:sp>
        <p:sp>
          <p:nvSpPr>
            <p:cNvPr id="118" name="Google Shape;10428;p74">
              <a:extLst>
                <a:ext uri="{FF2B5EF4-FFF2-40B4-BE49-F238E27FC236}">
                  <a16:creationId xmlns:a16="http://schemas.microsoft.com/office/drawing/2014/main" id="{2FCCCB8E-4842-57E1-CE9A-12A748DAE99D}"/>
                </a:ext>
              </a:extLst>
            </p:cNvPr>
            <p:cNvSpPr/>
            <p:nvPr/>
          </p:nvSpPr>
          <p:spPr>
            <a:xfrm>
              <a:off x="9798390" y="4923486"/>
              <a:ext cx="199832" cy="151543"/>
            </a:xfrm>
            <a:custGeom>
              <a:avLst/>
              <a:gdLst>
                <a:gd name="f0" fmla="val w"/>
                <a:gd name="f1" fmla="val h"/>
                <a:gd name="f2" fmla="val 0"/>
                <a:gd name="f3" fmla="val 4916"/>
                <a:gd name="f4" fmla="val 3498"/>
                <a:gd name="f5" fmla="val 3151"/>
                <a:gd name="f6" fmla="val 3340"/>
                <a:gd name="f7" fmla="val 158"/>
                <a:gd name="f8" fmla="val 3497"/>
                <a:gd name="f9" fmla="val 347"/>
                <a:gd name="f10" fmla="val 536"/>
                <a:gd name="f11" fmla="val 693"/>
                <a:gd name="f12" fmla="val 1418"/>
                <a:gd name="f13" fmla="val 4190"/>
                <a:gd name="f14" fmla="val 4348"/>
                <a:gd name="f15" fmla="val 4569"/>
                <a:gd name="f16" fmla="val 4758"/>
                <a:gd name="f17" fmla="val 4915"/>
                <a:gd name="f18" fmla="val 2773"/>
                <a:gd name="f19" fmla="val 2615"/>
                <a:gd name="f20" fmla="val 2426"/>
                <a:gd name="f21" fmla="val 2237"/>
                <a:gd name="f22" fmla="val 2080"/>
                <a:gd name="f23" fmla="*/ f0 1 4916"/>
                <a:gd name="f24" fmla="*/ f1 1 3498"/>
                <a:gd name="f25" fmla="val f2"/>
                <a:gd name="f26" fmla="val f3"/>
                <a:gd name="f27" fmla="val f4"/>
                <a:gd name="f28" fmla="+- f27 0 f25"/>
                <a:gd name="f29" fmla="+- f26 0 f25"/>
                <a:gd name="f30" fmla="*/ f29 1 4916"/>
                <a:gd name="f31" fmla="*/ f28 1 3498"/>
                <a:gd name="f32" fmla="*/ f25 1 f30"/>
                <a:gd name="f33" fmla="*/ f26 1 f30"/>
                <a:gd name="f34" fmla="*/ f25 1 f31"/>
                <a:gd name="f35" fmla="*/ f27 1 f31"/>
                <a:gd name="f36" fmla="*/ f32 f23 1"/>
                <a:gd name="f37" fmla="*/ f33 f23 1"/>
                <a:gd name="f38" fmla="*/ f35 f24 1"/>
                <a:gd name="f39" fmla="*/ f34 f24 1"/>
              </a:gdLst>
              <a:ahLst/>
              <a:cxnLst>
                <a:cxn ang="3cd4">
                  <a:pos x="hc" y="t"/>
                </a:cxn>
                <a:cxn ang="0">
                  <a:pos x="r" y="vc"/>
                </a:cxn>
                <a:cxn ang="cd4">
                  <a:pos x="hc" y="b"/>
                </a:cxn>
                <a:cxn ang="cd2">
                  <a:pos x="l" y="vc"/>
                </a:cxn>
              </a:cxnLst>
              <a:rect l="f36" t="f39" r="f37" b="f38"/>
              <a:pathLst>
                <a:path w="4916" h="3498">
                  <a:moveTo>
                    <a:pt x="f2" y="f2"/>
                  </a:moveTo>
                  <a:lnTo>
                    <a:pt x="f2" y="f5"/>
                  </a:lnTo>
                  <a:cubicBezTo>
                    <a:pt x="f2" y="f6"/>
                    <a:pt x="f7" y="f8"/>
                    <a:pt x="f9" y="f8"/>
                  </a:cubicBezTo>
                  <a:cubicBezTo>
                    <a:pt x="f10" y="f8"/>
                    <a:pt x="f11" y="f6"/>
                    <a:pt x="f11" y="f5"/>
                  </a:cubicBezTo>
                  <a:lnTo>
                    <a:pt x="f11" y="f12"/>
                  </a:lnTo>
                  <a:lnTo>
                    <a:pt x="f13" y="f12"/>
                  </a:lnTo>
                  <a:lnTo>
                    <a:pt x="f13" y="f5"/>
                  </a:lnTo>
                  <a:cubicBezTo>
                    <a:pt x="f13" y="f6"/>
                    <a:pt x="f14" y="f8"/>
                    <a:pt x="f15" y="f8"/>
                  </a:cubicBezTo>
                  <a:cubicBezTo>
                    <a:pt x="f16" y="f8"/>
                    <a:pt x="f17" y="f6"/>
                    <a:pt x="f17" y="f5"/>
                  </a:cubicBezTo>
                  <a:lnTo>
                    <a:pt x="f17" y="f2"/>
                  </a:lnTo>
                  <a:lnTo>
                    <a:pt x="f18" y="f2"/>
                  </a:lnTo>
                  <a:lnTo>
                    <a:pt x="f18" y="f9"/>
                  </a:lnTo>
                  <a:cubicBezTo>
                    <a:pt x="f18" y="f10"/>
                    <a:pt x="f19" y="f11"/>
                    <a:pt x="f20" y="f11"/>
                  </a:cubicBezTo>
                  <a:cubicBezTo>
                    <a:pt x="f21" y="f11"/>
                    <a:pt x="f22" y="f10"/>
                    <a:pt x="f22" y="f9"/>
                  </a:cubicBezTo>
                  <a:lnTo>
                    <a:pt x="f22" y="f2"/>
                  </a:lnTo>
                  <a:close/>
                </a:path>
              </a:pathLst>
            </a:custGeom>
            <a:solidFill>
              <a:srgbClr val="3282BE"/>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232323"/>
                </a:solidFill>
                <a:uFillTx/>
                <a:latin typeface="Arial"/>
              </a:endParaRPr>
            </a:p>
          </p:txBody>
        </p:sp>
        <p:sp>
          <p:nvSpPr>
            <p:cNvPr id="119" name="Google Shape;10429;p74">
              <a:extLst>
                <a:ext uri="{FF2B5EF4-FFF2-40B4-BE49-F238E27FC236}">
                  <a16:creationId xmlns:a16="http://schemas.microsoft.com/office/drawing/2014/main" id="{228B2D23-880F-A80F-ACA4-9E5FAF884C60}"/>
                </a:ext>
              </a:extLst>
            </p:cNvPr>
            <p:cNvSpPr/>
            <p:nvPr/>
          </p:nvSpPr>
          <p:spPr>
            <a:xfrm>
              <a:off x="9601163" y="4650510"/>
              <a:ext cx="140927" cy="180182"/>
            </a:xfrm>
            <a:custGeom>
              <a:avLst/>
              <a:gdLst>
                <a:gd name="f0" fmla="val w"/>
                <a:gd name="f1" fmla="val h"/>
                <a:gd name="f2" fmla="val 0"/>
                <a:gd name="f3" fmla="val 3467"/>
                <a:gd name="f4" fmla="val 4159"/>
                <a:gd name="f5" fmla="val 1733"/>
                <a:gd name="f6" fmla="val 788"/>
                <a:gd name="f7" fmla="val 1"/>
                <a:gd name="f8" fmla="val 3812"/>
                <a:gd name="f9" fmla="val 4001"/>
                <a:gd name="f10" fmla="val 158"/>
                <a:gd name="f11" fmla="val 347"/>
                <a:gd name="f12" fmla="val 3120"/>
                <a:gd name="f13" fmla="val 3309"/>
                <a:gd name="f14" fmla="val 3466"/>
                <a:gd name="f15" fmla="val 2678"/>
                <a:gd name="f16" fmla="*/ f0 1 3467"/>
                <a:gd name="f17" fmla="*/ f1 1 4159"/>
                <a:gd name="f18" fmla="val f2"/>
                <a:gd name="f19" fmla="val f3"/>
                <a:gd name="f20" fmla="val f4"/>
                <a:gd name="f21" fmla="+- f20 0 f18"/>
                <a:gd name="f22" fmla="+- f19 0 f18"/>
                <a:gd name="f23" fmla="*/ f22 1 3467"/>
                <a:gd name="f24" fmla="*/ f21 1 4159"/>
                <a:gd name="f25" fmla="*/ f18 1 f23"/>
                <a:gd name="f26" fmla="*/ f19 1 f23"/>
                <a:gd name="f27" fmla="*/ f18 1 f24"/>
                <a:gd name="f28" fmla="*/ f20 1 f24"/>
                <a:gd name="f29" fmla="*/ f25 f16 1"/>
                <a:gd name="f30" fmla="*/ f26 f16 1"/>
                <a:gd name="f31" fmla="*/ f28 f17 1"/>
                <a:gd name="f32" fmla="*/ f27 f17 1"/>
              </a:gdLst>
              <a:ahLst/>
              <a:cxnLst>
                <a:cxn ang="3cd4">
                  <a:pos x="hc" y="t"/>
                </a:cxn>
                <a:cxn ang="0">
                  <a:pos x="r" y="vc"/>
                </a:cxn>
                <a:cxn ang="cd4">
                  <a:pos x="hc" y="b"/>
                </a:cxn>
                <a:cxn ang="cd2">
                  <a:pos x="l" y="vc"/>
                </a:cxn>
              </a:cxnLst>
              <a:rect l="f29" t="f32" r="f30" b="f31"/>
              <a:pathLst>
                <a:path w="3467" h="4159">
                  <a:moveTo>
                    <a:pt x="f5" y="f2"/>
                  </a:moveTo>
                  <a:cubicBezTo>
                    <a:pt x="f6" y="f2"/>
                    <a:pt x="f7" y="f6"/>
                    <a:pt x="f7" y="f5"/>
                  </a:cubicBezTo>
                  <a:lnTo>
                    <a:pt x="f7" y="f8"/>
                  </a:lnTo>
                  <a:cubicBezTo>
                    <a:pt x="f7" y="f9"/>
                    <a:pt x="f10" y="f4"/>
                    <a:pt x="f11" y="f4"/>
                  </a:cubicBezTo>
                  <a:lnTo>
                    <a:pt x="f12" y="f4"/>
                  </a:lnTo>
                  <a:cubicBezTo>
                    <a:pt x="f13" y="f4"/>
                    <a:pt x="f14" y="f9"/>
                    <a:pt x="f14" y="f8"/>
                  </a:cubicBezTo>
                  <a:lnTo>
                    <a:pt x="f14" y="f5"/>
                  </a:lnTo>
                  <a:cubicBezTo>
                    <a:pt x="f14" y="f6"/>
                    <a:pt x="f15" y="f2"/>
                    <a:pt x="f5" y="f2"/>
                  </a:cubicBezTo>
                  <a:close/>
                </a:path>
              </a:pathLst>
            </a:custGeom>
            <a:solidFill>
              <a:srgbClr val="3282BE"/>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232323"/>
                </a:solidFill>
                <a:uFillTx/>
                <a:latin typeface="Arial"/>
              </a:endParaRPr>
            </a:p>
          </p:txBody>
        </p:sp>
      </p:grpSp>
      <p:grpSp>
        <p:nvGrpSpPr>
          <p:cNvPr id="120" name="Google Shape;10435;p74">
            <a:extLst>
              <a:ext uri="{FF2B5EF4-FFF2-40B4-BE49-F238E27FC236}">
                <a16:creationId xmlns:a16="http://schemas.microsoft.com/office/drawing/2014/main" id="{6C570FF7-3A6D-D7E1-E8EE-6696C43B5E62}"/>
              </a:ext>
            </a:extLst>
          </p:cNvPr>
          <p:cNvGrpSpPr/>
          <p:nvPr/>
        </p:nvGrpSpPr>
        <p:grpSpPr>
          <a:xfrm>
            <a:off x="9486973" y="5286301"/>
            <a:ext cx="709647" cy="701254"/>
            <a:chOff x="9486973" y="5286301"/>
            <a:chExt cx="709647" cy="701254"/>
          </a:xfrm>
        </p:grpSpPr>
        <p:sp>
          <p:nvSpPr>
            <p:cNvPr id="121" name="Google Shape;10436;p74">
              <a:extLst>
                <a:ext uri="{FF2B5EF4-FFF2-40B4-BE49-F238E27FC236}">
                  <a16:creationId xmlns:a16="http://schemas.microsoft.com/office/drawing/2014/main" id="{281D63B7-A0B4-D7F6-B44A-A3A08C7B61DE}"/>
                </a:ext>
              </a:extLst>
            </p:cNvPr>
            <p:cNvSpPr/>
            <p:nvPr/>
          </p:nvSpPr>
          <p:spPr>
            <a:xfrm>
              <a:off x="9820143" y="5286301"/>
              <a:ext cx="41458" cy="110404"/>
            </a:xfrm>
            <a:custGeom>
              <a:avLst/>
              <a:gdLst>
                <a:gd name="f0" fmla="val w"/>
                <a:gd name="f1" fmla="val h"/>
                <a:gd name="f2" fmla="val 0"/>
                <a:gd name="f3" fmla="val 694"/>
                <a:gd name="f4" fmla="val 1734"/>
                <a:gd name="f5" fmla="val 347"/>
                <a:gd name="f6" fmla="val 158"/>
                <a:gd name="f7" fmla="val 1355"/>
                <a:gd name="f8" fmla="val 1576"/>
                <a:gd name="f9" fmla="val 1733"/>
                <a:gd name="f10" fmla="val 536"/>
                <a:gd name="f11" fmla="val 693"/>
                <a:gd name="f12" fmla="*/ f0 1 694"/>
                <a:gd name="f13" fmla="*/ f1 1 1734"/>
                <a:gd name="f14" fmla="val f2"/>
                <a:gd name="f15" fmla="val f3"/>
                <a:gd name="f16" fmla="val f4"/>
                <a:gd name="f17" fmla="+- f16 0 f14"/>
                <a:gd name="f18" fmla="+- f15 0 f14"/>
                <a:gd name="f19" fmla="*/ f18 1 694"/>
                <a:gd name="f20" fmla="*/ f17 1 1734"/>
                <a:gd name="f21" fmla="*/ f14 1 f19"/>
                <a:gd name="f22" fmla="*/ f15 1 f19"/>
                <a:gd name="f23" fmla="*/ f14 1 f20"/>
                <a:gd name="f24" fmla="*/ f16 1 f20"/>
                <a:gd name="f25" fmla="*/ f21 f12 1"/>
                <a:gd name="f26" fmla="*/ f22 f12 1"/>
                <a:gd name="f27" fmla="*/ f24 f13 1"/>
                <a:gd name="f28" fmla="*/ f23 f13 1"/>
              </a:gdLst>
              <a:ahLst/>
              <a:cxnLst>
                <a:cxn ang="3cd4">
                  <a:pos x="hc" y="t"/>
                </a:cxn>
                <a:cxn ang="0">
                  <a:pos x="r" y="vc"/>
                </a:cxn>
                <a:cxn ang="cd4">
                  <a:pos x="hc" y="b"/>
                </a:cxn>
                <a:cxn ang="cd2">
                  <a:pos x="l" y="vc"/>
                </a:cxn>
              </a:cxnLst>
              <a:rect l="f25" t="f28" r="f26" b="f27"/>
              <a:pathLst>
                <a:path w="694" h="1734">
                  <a:moveTo>
                    <a:pt x="f5" y="f2"/>
                  </a:moveTo>
                  <a:cubicBezTo>
                    <a:pt x="f6" y="f2"/>
                    <a:pt x="f2" y="f6"/>
                    <a:pt x="f2" y="f5"/>
                  </a:cubicBezTo>
                  <a:lnTo>
                    <a:pt x="f2" y="f7"/>
                  </a:lnTo>
                  <a:cubicBezTo>
                    <a:pt x="f2" y="f8"/>
                    <a:pt x="f6" y="f9"/>
                    <a:pt x="f5" y="f9"/>
                  </a:cubicBezTo>
                  <a:cubicBezTo>
                    <a:pt x="f10" y="f9"/>
                    <a:pt x="f11" y="f8"/>
                    <a:pt x="f11" y="f7"/>
                  </a:cubicBezTo>
                  <a:lnTo>
                    <a:pt x="f11" y="f5"/>
                  </a:lnTo>
                  <a:cubicBezTo>
                    <a:pt x="f11" y="f6"/>
                    <a:pt x="f10" y="f2"/>
                    <a:pt x="f5" y="f2"/>
                  </a:cubicBezTo>
                  <a:close/>
                </a:path>
              </a:pathLst>
            </a:custGeom>
            <a:solidFill>
              <a:srgbClr val="3282BE"/>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232323"/>
                </a:solidFill>
                <a:uFillTx/>
                <a:latin typeface="Arial"/>
              </a:endParaRPr>
            </a:p>
          </p:txBody>
        </p:sp>
        <p:sp>
          <p:nvSpPr>
            <p:cNvPr id="122" name="Google Shape;10437;p74">
              <a:extLst>
                <a:ext uri="{FF2B5EF4-FFF2-40B4-BE49-F238E27FC236}">
                  <a16:creationId xmlns:a16="http://schemas.microsoft.com/office/drawing/2014/main" id="{A7CDEAC3-9553-E7D3-C2A2-3D4ABC807406}"/>
                </a:ext>
              </a:extLst>
            </p:cNvPr>
            <p:cNvSpPr/>
            <p:nvPr/>
          </p:nvSpPr>
          <p:spPr>
            <a:xfrm>
              <a:off x="9654482" y="5373023"/>
              <a:ext cx="84774" cy="88376"/>
            </a:xfrm>
            <a:custGeom>
              <a:avLst/>
              <a:gdLst>
                <a:gd name="f0" fmla="val w"/>
                <a:gd name="f1" fmla="val h"/>
                <a:gd name="f2" fmla="val 0"/>
                <a:gd name="f3" fmla="val 1419"/>
                <a:gd name="f4" fmla="val 1388"/>
                <a:gd name="f5" fmla="val 363"/>
                <a:gd name="f6" fmla="val 1"/>
                <a:gd name="f7" fmla="val 276"/>
                <a:gd name="f8" fmla="val 190"/>
                <a:gd name="f9" fmla="val 40"/>
                <a:gd name="f10" fmla="val 127"/>
                <a:gd name="f11" fmla="val 119"/>
                <a:gd name="f12" fmla="val 245"/>
                <a:gd name="f13" fmla="val 466"/>
                <a:gd name="f14" fmla="val 592"/>
                <a:gd name="f15" fmla="val 820"/>
                <a:gd name="f16" fmla="val 1316"/>
                <a:gd name="f17" fmla="val 883"/>
                <a:gd name="f18" fmla="val 1364"/>
                <a:gd name="f19" fmla="val 969"/>
                <a:gd name="f20" fmla="val 1387"/>
                <a:gd name="f21" fmla="val 1056"/>
                <a:gd name="f22" fmla="val 1143"/>
                <a:gd name="f23" fmla="val 1229"/>
                <a:gd name="f24" fmla="val 1292"/>
                <a:gd name="f25" fmla="val 1418"/>
                <a:gd name="f26" fmla="val 1190"/>
                <a:gd name="f27" fmla="val 938"/>
                <a:gd name="f28" fmla="val 844"/>
                <a:gd name="f29" fmla="val 599"/>
                <a:gd name="f30" fmla="val 536"/>
                <a:gd name="f31" fmla="val 450"/>
                <a:gd name="f32" fmla="*/ f0 1 1419"/>
                <a:gd name="f33" fmla="*/ f1 1 1388"/>
                <a:gd name="f34" fmla="val f2"/>
                <a:gd name="f35" fmla="val f3"/>
                <a:gd name="f36" fmla="val f4"/>
                <a:gd name="f37" fmla="+- f36 0 f34"/>
                <a:gd name="f38" fmla="+- f35 0 f34"/>
                <a:gd name="f39" fmla="*/ f38 1 1419"/>
                <a:gd name="f40" fmla="*/ f37 1 1388"/>
                <a:gd name="f41" fmla="*/ f34 1 f39"/>
                <a:gd name="f42" fmla="*/ f35 1 f39"/>
                <a:gd name="f43" fmla="*/ f34 1 f40"/>
                <a:gd name="f44" fmla="*/ f36 1 f40"/>
                <a:gd name="f45" fmla="*/ f41 f32 1"/>
                <a:gd name="f46" fmla="*/ f42 f32 1"/>
                <a:gd name="f47" fmla="*/ f44 f33 1"/>
                <a:gd name="f48" fmla="*/ f43 f33 1"/>
              </a:gdLst>
              <a:ahLst/>
              <a:cxnLst>
                <a:cxn ang="3cd4">
                  <a:pos x="hc" y="t"/>
                </a:cxn>
                <a:cxn ang="0">
                  <a:pos x="r" y="vc"/>
                </a:cxn>
                <a:cxn ang="cd4">
                  <a:pos x="hc" y="b"/>
                </a:cxn>
                <a:cxn ang="cd2">
                  <a:pos x="l" y="vc"/>
                </a:cxn>
              </a:cxnLst>
              <a:rect l="f45" t="f48" r="f46" b="f47"/>
              <a:pathLst>
                <a:path w="1419" h="1388">
                  <a:moveTo>
                    <a:pt x="f5" y="f6"/>
                  </a:moveTo>
                  <a:cubicBezTo>
                    <a:pt x="f7" y="f6"/>
                    <a:pt x="f8" y="f9"/>
                    <a:pt x="f10" y="f11"/>
                  </a:cubicBezTo>
                  <a:cubicBezTo>
                    <a:pt x="f6" y="f12"/>
                    <a:pt x="f6" y="f13"/>
                    <a:pt x="f10" y="f14"/>
                  </a:cubicBezTo>
                  <a:lnTo>
                    <a:pt x="f15" y="f16"/>
                  </a:lnTo>
                  <a:cubicBezTo>
                    <a:pt x="f17" y="f18"/>
                    <a:pt x="f19" y="f20"/>
                    <a:pt x="f21" y="f20"/>
                  </a:cubicBezTo>
                  <a:cubicBezTo>
                    <a:pt x="f22" y="f20"/>
                    <a:pt x="f23" y="f18"/>
                    <a:pt x="f24" y="f16"/>
                  </a:cubicBezTo>
                  <a:cubicBezTo>
                    <a:pt x="f25" y="f26"/>
                    <a:pt x="f25" y="f27"/>
                    <a:pt x="f24" y="f28"/>
                  </a:cubicBezTo>
                  <a:lnTo>
                    <a:pt x="f29" y="f11"/>
                  </a:lnTo>
                  <a:cubicBezTo>
                    <a:pt x="f30" y="f9"/>
                    <a:pt x="f31" y="f6"/>
                    <a:pt x="f5" y="f6"/>
                  </a:cubicBezTo>
                  <a:close/>
                </a:path>
              </a:pathLst>
            </a:custGeom>
            <a:solidFill>
              <a:srgbClr val="3282BE"/>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232323"/>
                </a:solidFill>
                <a:uFillTx/>
                <a:latin typeface="Arial"/>
              </a:endParaRPr>
            </a:p>
          </p:txBody>
        </p:sp>
        <p:sp>
          <p:nvSpPr>
            <p:cNvPr id="123" name="Google Shape;10438;p74">
              <a:extLst>
                <a:ext uri="{FF2B5EF4-FFF2-40B4-BE49-F238E27FC236}">
                  <a16:creationId xmlns:a16="http://schemas.microsoft.com/office/drawing/2014/main" id="{D05AA792-C82B-7C01-47F3-3076AB932778}"/>
                </a:ext>
              </a:extLst>
            </p:cNvPr>
            <p:cNvSpPr/>
            <p:nvPr/>
          </p:nvSpPr>
          <p:spPr>
            <a:xfrm>
              <a:off x="9942426" y="5373782"/>
              <a:ext cx="84774" cy="87608"/>
            </a:xfrm>
            <a:custGeom>
              <a:avLst/>
              <a:gdLst>
                <a:gd name="f0" fmla="val w"/>
                <a:gd name="f1" fmla="val h"/>
                <a:gd name="f2" fmla="val 0"/>
                <a:gd name="f3" fmla="val 1419"/>
                <a:gd name="f4" fmla="val 1376"/>
                <a:gd name="f5" fmla="val 1054"/>
                <a:gd name="f6" fmla="val 976"/>
                <a:gd name="f7" fmla="val 894"/>
                <a:gd name="f8" fmla="val 33"/>
                <a:gd name="f9" fmla="val 820"/>
                <a:gd name="f10" fmla="val 107"/>
                <a:gd name="f11" fmla="val 95"/>
                <a:gd name="f12" fmla="val 832"/>
                <a:gd name="f13" fmla="val 1"/>
                <a:gd name="f14" fmla="val 926"/>
                <a:gd name="f15" fmla="val 1178"/>
                <a:gd name="f16" fmla="val 1304"/>
                <a:gd name="f17" fmla="val 158"/>
                <a:gd name="f18" fmla="val 1352"/>
                <a:gd name="f19" fmla="val 253"/>
                <a:gd name="f20" fmla="val 1375"/>
                <a:gd name="f21" fmla="val 344"/>
                <a:gd name="f22" fmla="val 434"/>
                <a:gd name="f23" fmla="val 521"/>
                <a:gd name="f24" fmla="val 568"/>
                <a:gd name="f25" fmla="val 1293"/>
                <a:gd name="f26" fmla="val 580"/>
                <a:gd name="f27" fmla="val 454"/>
                <a:gd name="f28" fmla="val 233"/>
                <a:gd name="f29" fmla="val 1226"/>
                <a:gd name="f30" fmla="val 41"/>
                <a:gd name="f31" fmla="val 1142"/>
                <a:gd name="f32" fmla="*/ f0 1 1419"/>
                <a:gd name="f33" fmla="*/ f1 1 1376"/>
                <a:gd name="f34" fmla="val f2"/>
                <a:gd name="f35" fmla="val f3"/>
                <a:gd name="f36" fmla="val f4"/>
                <a:gd name="f37" fmla="+- f36 0 f34"/>
                <a:gd name="f38" fmla="+- f35 0 f34"/>
                <a:gd name="f39" fmla="*/ f38 1 1419"/>
                <a:gd name="f40" fmla="*/ f37 1 1376"/>
                <a:gd name="f41" fmla="*/ f34 1 f39"/>
                <a:gd name="f42" fmla="*/ f35 1 f39"/>
                <a:gd name="f43" fmla="*/ f34 1 f40"/>
                <a:gd name="f44" fmla="*/ f36 1 f40"/>
                <a:gd name="f45" fmla="*/ f41 f32 1"/>
                <a:gd name="f46" fmla="*/ f42 f32 1"/>
                <a:gd name="f47" fmla="*/ f44 f33 1"/>
                <a:gd name="f48" fmla="*/ f43 f33 1"/>
              </a:gdLst>
              <a:ahLst/>
              <a:cxnLst>
                <a:cxn ang="3cd4">
                  <a:pos x="hc" y="t"/>
                </a:cxn>
                <a:cxn ang="0">
                  <a:pos x="r" y="vc"/>
                </a:cxn>
                <a:cxn ang="cd4">
                  <a:pos x="hc" y="b"/>
                </a:cxn>
                <a:cxn ang="cd2">
                  <a:pos x="l" y="vc"/>
                </a:cxn>
              </a:cxnLst>
              <a:rect l="f45" t="f48" r="f46" b="f47"/>
              <a:pathLst>
                <a:path w="1419" h="1376">
                  <a:moveTo>
                    <a:pt x="f5" y="f2"/>
                  </a:moveTo>
                  <a:cubicBezTo>
                    <a:pt x="f6" y="f2"/>
                    <a:pt x="f7" y="f8"/>
                    <a:pt x="f9" y="f10"/>
                  </a:cubicBezTo>
                  <a:lnTo>
                    <a:pt x="f11" y="f12"/>
                  </a:lnTo>
                  <a:cubicBezTo>
                    <a:pt x="f13" y="f14"/>
                    <a:pt x="f13" y="f15"/>
                    <a:pt x="f11" y="f16"/>
                  </a:cubicBezTo>
                  <a:cubicBezTo>
                    <a:pt x="f17" y="f18"/>
                    <a:pt x="f19" y="f20"/>
                    <a:pt x="f21" y="f20"/>
                  </a:cubicBezTo>
                  <a:cubicBezTo>
                    <a:pt x="f22" y="f20"/>
                    <a:pt x="f23" y="f18"/>
                    <a:pt x="f24" y="f16"/>
                  </a:cubicBezTo>
                  <a:lnTo>
                    <a:pt x="f25" y="f26"/>
                  </a:lnTo>
                  <a:cubicBezTo>
                    <a:pt x="f3" y="f27"/>
                    <a:pt x="f3" y="f28"/>
                    <a:pt x="f25" y="f10"/>
                  </a:cubicBezTo>
                  <a:cubicBezTo>
                    <a:pt x="f29" y="f30"/>
                    <a:pt x="f31" y="f2"/>
                    <a:pt x="f5" y="f2"/>
                  </a:cubicBezTo>
                  <a:close/>
                </a:path>
              </a:pathLst>
            </a:custGeom>
            <a:solidFill>
              <a:srgbClr val="3282BE"/>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232323"/>
                </a:solidFill>
                <a:uFillTx/>
                <a:latin typeface="Arial"/>
              </a:endParaRPr>
            </a:p>
          </p:txBody>
        </p:sp>
        <p:sp>
          <p:nvSpPr>
            <p:cNvPr id="124" name="Google Shape;10439;p74">
              <a:extLst>
                <a:ext uri="{FF2B5EF4-FFF2-40B4-BE49-F238E27FC236}">
                  <a16:creationId xmlns:a16="http://schemas.microsoft.com/office/drawing/2014/main" id="{3ABE7E8B-C459-DF00-56B9-B16F045CEBC8}"/>
                </a:ext>
              </a:extLst>
            </p:cNvPr>
            <p:cNvSpPr/>
            <p:nvPr/>
          </p:nvSpPr>
          <p:spPr>
            <a:xfrm>
              <a:off x="10111846" y="5593192"/>
              <a:ext cx="84774" cy="308984"/>
            </a:xfrm>
            <a:custGeom>
              <a:avLst/>
              <a:gdLst>
                <a:gd name="f0" fmla="val w"/>
                <a:gd name="f1" fmla="val h"/>
                <a:gd name="f2" fmla="val 0"/>
                <a:gd name="f3" fmla="val 1419"/>
                <a:gd name="f4" fmla="val 4853"/>
                <a:gd name="f5" fmla="val 1"/>
                <a:gd name="f6" fmla="val 4852"/>
                <a:gd name="f7" fmla="val 1040"/>
                <a:gd name="f8" fmla="val 1261"/>
                <a:gd name="f9" fmla="val 1418"/>
                <a:gd name="f10" fmla="val 4695"/>
                <a:gd name="f11" fmla="val 4506"/>
                <a:gd name="f12" fmla="val 316"/>
                <a:gd name="f13" fmla="val 1355"/>
                <a:gd name="f14" fmla="val 158"/>
                <a:gd name="f15" fmla="val 1198"/>
                <a:gd name="f16" fmla="*/ f0 1 1419"/>
                <a:gd name="f17" fmla="*/ f1 1 4853"/>
                <a:gd name="f18" fmla="val f2"/>
                <a:gd name="f19" fmla="val f3"/>
                <a:gd name="f20" fmla="val f4"/>
                <a:gd name="f21" fmla="+- f20 0 f18"/>
                <a:gd name="f22" fmla="+- f19 0 f18"/>
                <a:gd name="f23" fmla="*/ f22 1 1419"/>
                <a:gd name="f24" fmla="*/ f21 1 4853"/>
                <a:gd name="f25" fmla="*/ f18 1 f23"/>
                <a:gd name="f26" fmla="*/ f19 1 f23"/>
                <a:gd name="f27" fmla="*/ f18 1 f24"/>
                <a:gd name="f28" fmla="*/ f20 1 f24"/>
                <a:gd name="f29" fmla="*/ f25 f16 1"/>
                <a:gd name="f30" fmla="*/ f26 f16 1"/>
                <a:gd name="f31" fmla="*/ f28 f17 1"/>
                <a:gd name="f32" fmla="*/ f27 f17 1"/>
              </a:gdLst>
              <a:ahLst/>
              <a:cxnLst>
                <a:cxn ang="3cd4">
                  <a:pos x="hc" y="t"/>
                </a:cxn>
                <a:cxn ang="0">
                  <a:pos x="r" y="vc"/>
                </a:cxn>
                <a:cxn ang="cd4">
                  <a:pos x="hc" y="b"/>
                </a:cxn>
                <a:cxn ang="cd2">
                  <a:pos x="l" y="vc"/>
                </a:cxn>
              </a:cxnLst>
              <a:rect l="f29" t="f32" r="f30" b="f31"/>
              <a:pathLst>
                <a:path w="1419" h="4853">
                  <a:moveTo>
                    <a:pt x="f2" y="f5"/>
                  </a:moveTo>
                  <a:lnTo>
                    <a:pt x="f2" y="f6"/>
                  </a:lnTo>
                  <a:lnTo>
                    <a:pt x="f7" y="f6"/>
                  </a:lnTo>
                  <a:cubicBezTo>
                    <a:pt x="f8" y="f6"/>
                    <a:pt x="f9" y="f10"/>
                    <a:pt x="f9" y="f11"/>
                  </a:cubicBezTo>
                  <a:lnTo>
                    <a:pt x="f9" y="f12"/>
                  </a:lnTo>
                  <a:cubicBezTo>
                    <a:pt x="f13" y="f14"/>
                    <a:pt x="f15" y="f5"/>
                    <a:pt x="f7" y="f5"/>
                  </a:cubicBezTo>
                  <a:close/>
                </a:path>
              </a:pathLst>
            </a:custGeom>
            <a:solidFill>
              <a:srgbClr val="3282BE"/>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232323"/>
                </a:solidFill>
                <a:uFillTx/>
                <a:latin typeface="Arial"/>
              </a:endParaRPr>
            </a:p>
          </p:txBody>
        </p:sp>
        <p:sp>
          <p:nvSpPr>
            <p:cNvPr id="125" name="Google Shape;10440;p74">
              <a:extLst>
                <a:ext uri="{FF2B5EF4-FFF2-40B4-BE49-F238E27FC236}">
                  <a16:creationId xmlns:a16="http://schemas.microsoft.com/office/drawing/2014/main" id="{33291A59-3070-CA36-1E93-E0C73F5B734A}"/>
                </a:ext>
              </a:extLst>
            </p:cNvPr>
            <p:cNvSpPr/>
            <p:nvPr/>
          </p:nvSpPr>
          <p:spPr>
            <a:xfrm>
              <a:off x="9486973" y="5594966"/>
              <a:ext cx="84774" cy="309176"/>
            </a:xfrm>
            <a:custGeom>
              <a:avLst/>
              <a:gdLst>
                <a:gd name="f0" fmla="val 360"/>
                <a:gd name="f1" fmla="val w"/>
                <a:gd name="f2" fmla="val h"/>
                <a:gd name="f3" fmla="val 0"/>
                <a:gd name="f4" fmla="val 1419"/>
                <a:gd name="f5" fmla="val 4856"/>
                <a:gd name="f6" fmla="val 323"/>
                <a:gd name="f7" fmla="val 132"/>
                <a:gd name="f8" fmla="val 1"/>
                <a:gd name="f9" fmla="val 149"/>
                <a:gd name="f10" fmla="val 351"/>
                <a:gd name="f11" fmla="val 4509"/>
                <a:gd name="f12" fmla="val 4698"/>
                <a:gd name="f13" fmla="val 158"/>
                <a:gd name="f14" fmla="val 379"/>
                <a:gd name="f15" fmla="val 1418"/>
                <a:gd name="f16" fmla="val 4"/>
                <a:gd name="f17" fmla="val 341"/>
                <a:gd name="f18" fmla="*/ f1 1 1419"/>
                <a:gd name="f19" fmla="*/ f2 1 4856"/>
                <a:gd name="f20" fmla="val f3"/>
                <a:gd name="f21" fmla="val f4"/>
                <a:gd name="f22" fmla="val f5"/>
                <a:gd name="f23" fmla="+- f22 0 f20"/>
                <a:gd name="f24" fmla="+- f21 0 f20"/>
                <a:gd name="f25" fmla="*/ f24 1 1419"/>
                <a:gd name="f26" fmla="*/ f23 1 4856"/>
                <a:gd name="f27" fmla="*/ f20 1 f25"/>
                <a:gd name="f28" fmla="*/ f21 1 f25"/>
                <a:gd name="f29" fmla="*/ f20 1 f26"/>
                <a:gd name="f30" fmla="*/ f22 1 f26"/>
                <a:gd name="f31" fmla="*/ f27 f18 1"/>
                <a:gd name="f32" fmla="*/ f28 f18 1"/>
                <a:gd name="f33" fmla="*/ f30 f19 1"/>
                <a:gd name="f34" fmla="*/ f29 f19 1"/>
              </a:gdLst>
              <a:ahLst/>
              <a:cxnLst>
                <a:cxn ang="3cd4">
                  <a:pos x="hc" y="t"/>
                </a:cxn>
                <a:cxn ang="0">
                  <a:pos x="r" y="vc"/>
                </a:cxn>
                <a:cxn ang="cd4">
                  <a:pos x="hc" y="b"/>
                </a:cxn>
                <a:cxn ang="cd2">
                  <a:pos x="l" y="vc"/>
                </a:cxn>
              </a:cxnLst>
              <a:rect l="f31" t="f34" r="f32" b="f33"/>
              <a:pathLst>
                <a:path w="1419" h="4856">
                  <a:moveTo>
                    <a:pt x="f6" y="f3"/>
                  </a:moveTo>
                  <a:cubicBezTo>
                    <a:pt x="f7" y="f3"/>
                    <a:pt x="f8" y="f9"/>
                    <a:pt x="f8" y="f10"/>
                  </a:cubicBezTo>
                  <a:lnTo>
                    <a:pt x="f8" y="f11"/>
                  </a:lnTo>
                  <a:cubicBezTo>
                    <a:pt x="f8" y="f12"/>
                    <a:pt x="f13" y="f5"/>
                    <a:pt x="f14" y="f5"/>
                  </a:cubicBezTo>
                  <a:lnTo>
                    <a:pt x="f15" y="f5"/>
                  </a:lnTo>
                  <a:lnTo>
                    <a:pt x="f15" y="f16"/>
                  </a:lnTo>
                  <a:lnTo>
                    <a:pt x="f14" y="f16"/>
                  </a:lnTo>
                  <a:cubicBezTo>
                    <a:pt x="f0" y="f8"/>
                    <a:pt x="f17" y="f3"/>
                    <a:pt x="f6" y="f3"/>
                  </a:cubicBezTo>
                  <a:close/>
                </a:path>
              </a:pathLst>
            </a:custGeom>
            <a:solidFill>
              <a:srgbClr val="3282BE"/>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232323"/>
                </a:solidFill>
                <a:uFillTx/>
                <a:latin typeface="Arial"/>
              </a:endParaRPr>
            </a:p>
          </p:txBody>
        </p:sp>
        <p:sp>
          <p:nvSpPr>
            <p:cNvPr id="126" name="Google Shape;10441;p74">
              <a:extLst>
                <a:ext uri="{FF2B5EF4-FFF2-40B4-BE49-F238E27FC236}">
                  <a16:creationId xmlns:a16="http://schemas.microsoft.com/office/drawing/2014/main" id="{7BA57494-C2D4-33CC-F22D-A03D4D868BAA}"/>
                </a:ext>
              </a:extLst>
            </p:cNvPr>
            <p:cNvSpPr/>
            <p:nvPr/>
          </p:nvSpPr>
          <p:spPr>
            <a:xfrm>
              <a:off x="9724141" y="5617259"/>
              <a:ext cx="342607" cy="264865"/>
            </a:xfrm>
            <a:custGeom>
              <a:avLst/>
              <a:gdLst>
                <a:gd name="f0" fmla="val w"/>
                <a:gd name="f1" fmla="val h"/>
                <a:gd name="f2" fmla="val 0"/>
                <a:gd name="f3" fmla="val 5735"/>
                <a:gd name="f4" fmla="val 4160"/>
                <a:gd name="f5" fmla="val 1639"/>
                <a:gd name="f6" fmla="val 1"/>
                <a:gd name="f7" fmla="val 1450"/>
                <a:gd name="f8" fmla="val 1198"/>
                <a:gd name="f9" fmla="val 158"/>
                <a:gd name="f10" fmla="val 1072"/>
                <a:gd name="f11" fmla="val 379"/>
                <a:gd name="f12" fmla="val 2490"/>
                <a:gd name="f13" fmla="val 2584"/>
                <a:gd name="f14" fmla="val 378"/>
                <a:gd name="f15" fmla="val 2616"/>
                <a:gd name="f16" fmla="val 567"/>
                <a:gd name="f17" fmla="val 1544"/>
                <a:gd name="f18" fmla="val 2364"/>
                <a:gd name="f19" fmla="val 1796"/>
                <a:gd name="f20" fmla="val 1891"/>
                <a:gd name="f21" fmla="val 2017"/>
                <a:gd name="f22" fmla="val 1418"/>
                <a:gd name="f23" fmla="val 2710"/>
                <a:gd name="f24" fmla="val 2899"/>
                <a:gd name="f25" fmla="val 3056"/>
                <a:gd name="f26" fmla="val 1481"/>
                <a:gd name="f27" fmla="val 3182"/>
                <a:gd name="f28" fmla="val 1607"/>
                <a:gd name="f29" fmla="val 5734"/>
                <a:gd name="f30" fmla="val 4159"/>
                <a:gd name="f31" fmla="*/ f0 1 5735"/>
                <a:gd name="f32" fmla="*/ f1 1 4160"/>
                <a:gd name="f33" fmla="val f2"/>
                <a:gd name="f34" fmla="val f3"/>
                <a:gd name="f35" fmla="val f4"/>
                <a:gd name="f36" fmla="+- f35 0 f33"/>
                <a:gd name="f37" fmla="+- f34 0 f33"/>
                <a:gd name="f38" fmla="*/ f37 1 5735"/>
                <a:gd name="f39" fmla="*/ f36 1 4160"/>
                <a:gd name="f40" fmla="*/ f33 1 f38"/>
                <a:gd name="f41" fmla="*/ f34 1 f38"/>
                <a:gd name="f42" fmla="*/ f33 1 f39"/>
                <a:gd name="f43" fmla="*/ f35 1 f39"/>
                <a:gd name="f44" fmla="*/ f40 f31 1"/>
                <a:gd name="f45" fmla="*/ f41 f31 1"/>
                <a:gd name="f46" fmla="*/ f43 f32 1"/>
                <a:gd name="f47" fmla="*/ f42 f32 1"/>
              </a:gdLst>
              <a:ahLst/>
              <a:cxnLst>
                <a:cxn ang="3cd4">
                  <a:pos x="hc" y="t"/>
                </a:cxn>
                <a:cxn ang="0">
                  <a:pos x="r" y="vc"/>
                </a:cxn>
                <a:cxn ang="cd4">
                  <a:pos x="hc" y="b"/>
                </a:cxn>
                <a:cxn ang="cd2">
                  <a:pos x="l" y="vc"/>
                </a:cxn>
              </a:cxnLst>
              <a:rect l="f44" t="f47" r="f45" b="f46"/>
              <a:pathLst>
                <a:path w="5735" h="4160">
                  <a:moveTo>
                    <a:pt x="f5" y="f6"/>
                  </a:moveTo>
                  <a:cubicBezTo>
                    <a:pt x="f7" y="f6"/>
                    <a:pt x="f8" y="f9"/>
                    <a:pt x="f10" y="f11"/>
                  </a:cubicBezTo>
                  <a:lnTo>
                    <a:pt x="f2" y="f12"/>
                  </a:lnTo>
                  <a:cubicBezTo>
                    <a:pt x="f9" y="f13"/>
                    <a:pt x="f14" y="f15"/>
                    <a:pt x="f16" y="f15"/>
                  </a:cubicBezTo>
                  <a:cubicBezTo>
                    <a:pt x="f10" y="f15"/>
                    <a:pt x="f17" y="f18"/>
                    <a:pt x="f19" y="f20"/>
                  </a:cubicBezTo>
                  <a:lnTo>
                    <a:pt x="f21" y="f22"/>
                  </a:lnTo>
                  <a:lnTo>
                    <a:pt x="f23" y="f22"/>
                  </a:lnTo>
                  <a:cubicBezTo>
                    <a:pt x="f24" y="f22"/>
                    <a:pt x="f25" y="f26"/>
                    <a:pt x="f27" y="f28"/>
                  </a:cubicBezTo>
                  <a:lnTo>
                    <a:pt x="f29" y="f30"/>
                  </a:lnTo>
                  <a:lnTo>
                    <a:pt x="f29" y="f6"/>
                  </a:lnTo>
                  <a:close/>
                </a:path>
              </a:pathLst>
            </a:custGeom>
            <a:solidFill>
              <a:srgbClr val="3282BE"/>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232323"/>
                </a:solidFill>
                <a:uFillTx/>
                <a:latin typeface="Arial"/>
              </a:endParaRPr>
            </a:p>
          </p:txBody>
        </p:sp>
        <p:sp>
          <p:nvSpPr>
            <p:cNvPr id="127" name="Google Shape;10442;p74">
              <a:extLst>
                <a:ext uri="{FF2B5EF4-FFF2-40B4-BE49-F238E27FC236}">
                  <a16:creationId xmlns:a16="http://schemas.microsoft.com/office/drawing/2014/main" id="{2C5F213F-47DF-59E0-2F91-B110C8ADFD22}"/>
                </a:ext>
              </a:extLst>
            </p:cNvPr>
            <p:cNvSpPr/>
            <p:nvPr/>
          </p:nvSpPr>
          <p:spPr>
            <a:xfrm>
              <a:off x="9609319" y="5506919"/>
              <a:ext cx="419782" cy="480636"/>
            </a:xfrm>
            <a:custGeom>
              <a:avLst/>
              <a:gdLst>
                <a:gd name="f0" fmla="val w"/>
                <a:gd name="f1" fmla="val h"/>
                <a:gd name="f2" fmla="val 0"/>
                <a:gd name="f3" fmla="val 7027"/>
                <a:gd name="f4" fmla="val 7549"/>
                <a:gd name="f5" fmla="val 2206"/>
                <a:gd name="f6" fmla="val 1"/>
                <a:gd name="f7" fmla="val 1828"/>
                <a:gd name="f8" fmla="val 1481"/>
                <a:gd name="f9" fmla="val 221"/>
                <a:gd name="f10" fmla="val 1261"/>
                <a:gd name="f11" fmla="val 568"/>
                <a:gd name="f12" fmla="val 946"/>
                <a:gd name="f13" fmla="val 1198"/>
                <a:gd name="f14" fmla="val 914"/>
                <a:gd name="f15" fmla="val 1324"/>
                <a:gd name="f16" fmla="val 757"/>
                <a:gd name="f17" fmla="val 1419"/>
                <a:gd name="f18" fmla="val 631"/>
                <a:gd name="f19" fmla="val 6239"/>
                <a:gd name="f20" fmla="val 1576"/>
                <a:gd name="f21" fmla="val 2584"/>
                <a:gd name="f22" fmla="val 7247"/>
                <a:gd name="f23" fmla="val 2768"/>
                <a:gd name="f24" fmla="val 7431"/>
                <a:gd name="f25" fmla="val 3054"/>
                <a:gd name="f26" fmla="val 7548"/>
                <a:gd name="f27" fmla="val 3330"/>
                <a:gd name="f28" fmla="val 3431"/>
                <a:gd name="f29" fmla="val 3531"/>
                <a:gd name="f30" fmla="val 7533"/>
                <a:gd name="f31" fmla="val 3624"/>
                <a:gd name="f32" fmla="val 7499"/>
                <a:gd name="f33" fmla="val 6585"/>
                <a:gd name="f34" fmla="val 6554"/>
                <a:gd name="f35" fmla="val 6743"/>
                <a:gd name="f36" fmla="val 6522"/>
                <a:gd name="f37" fmla="val 6900"/>
                <a:gd name="f38" fmla="val 6396"/>
                <a:gd name="f39" fmla="val 7026"/>
                <a:gd name="f40" fmla="val 6302"/>
                <a:gd name="f41" fmla="val 4537"/>
                <a:gd name="f42" fmla="val 3813"/>
                <a:gd name="f43" fmla="val 4380"/>
                <a:gd name="f44" fmla="val 4348"/>
                <a:gd name="f45" fmla="val 3844"/>
                <a:gd name="f46" fmla="val 4033"/>
                <a:gd name="f47" fmla="val 4506"/>
                <a:gd name="f48" fmla="val 3340"/>
                <a:gd name="f49" fmla="val 4947"/>
                <a:gd name="f50" fmla="val 2647"/>
                <a:gd name="f51" fmla="val 5042"/>
                <a:gd name="f52" fmla="val 2601"/>
                <a:gd name="f53" fmla="val 5044"/>
                <a:gd name="f54" fmla="val 2556"/>
                <a:gd name="f55" fmla="val 5046"/>
                <a:gd name="f56" fmla="val 2511"/>
                <a:gd name="f57" fmla="val 2046"/>
                <a:gd name="f58" fmla="val 1698"/>
                <a:gd name="f59" fmla="val 4899"/>
                <a:gd name="f60" fmla="val 4727"/>
                <a:gd name="f61" fmla="val 1103"/>
                <a:gd name="f62" fmla="val 4632"/>
                <a:gd name="f63" fmla="val 1040"/>
                <a:gd name="f64" fmla="val 4412"/>
                <a:gd name="f65" fmla="val 1166"/>
                <a:gd name="f66" fmla="val 4254"/>
                <a:gd name="f67" fmla="val 2363"/>
                <a:gd name="f68" fmla="val 1797"/>
                <a:gd name="f69" fmla="val 2615"/>
                <a:gd name="f70" fmla="val 3088"/>
                <a:gd name="f71" fmla="val 1041"/>
                <a:gd name="f72" fmla="val 3592"/>
                <a:gd name="f73" fmla="val 5104"/>
                <a:gd name="f74" fmla="val 5167"/>
                <a:gd name="f75" fmla="val 852"/>
                <a:gd name="f76" fmla="val 5262"/>
                <a:gd name="f77" fmla="val 347"/>
                <a:gd name="f78" fmla="val 158"/>
                <a:gd name="f79" fmla="val 4884"/>
                <a:gd name="f80" fmla="*/ f0 1 7027"/>
                <a:gd name="f81" fmla="*/ f1 1 7549"/>
                <a:gd name="f82" fmla="val f2"/>
                <a:gd name="f83" fmla="val f3"/>
                <a:gd name="f84" fmla="val f4"/>
                <a:gd name="f85" fmla="+- f84 0 f82"/>
                <a:gd name="f86" fmla="+- f83 0 f82"/>
                <a:gd name="f87" fmla="*/ f86 1 7027"/>
                <a:gd name="f88" fmla="*/ f85 1 7549"/>
                <a:gd name="f89" fmla="*/ f82 1 f87"/>
                <a:gd name="f90" fmla="*/ f83 1 f87"/>
                <a:gd name="f91" fmla="*/ f82 1 f88"/>
                <a:gd name="f92" fmla="*/ f84 1 f88"/>
                <a:gd name="f93" fmla="*/ f89 f80 1"/>
                <a:gd name="f94" fmla="*/ f90 f80 1"/>
                <a:gd name="f95" fmla="*/ f92 f81 1"/>
                <a:gd name="f96" fmla="*/ f91 f81 1"/>
              </a:gdLst>
              <a:ahLst/>
              <a:cxnLst>
                <a:cxn ang="3cd4">
                  <a:pos x="hc" y="t"/>
                </a:cxn>
                <a:cxn ang="0">
                  <a:pos x="r" y="vc"/>
                </a:cxn>
                <a:cxn ang="cd4">
                  <a:pos x="hc" y="b"/>
                </a:cxn>
                <a:cxn ang="cd2">
                  <a:pos x="l" y="vc"/>
                </a:cxn>
              </a:cxnLst>
              <a:rect l="f93" t="f96" r="f94" b="f95"/>
              <a:pathLst>
                <a:path w="7027" h="7549">
                  <a:moveTo>
                    <a:pt x="f5" y="f6"/>
                  </a:moveTo>
                  <a:cubicBezTo>
                    <a:pt x="f7" y="f6"/>
                    <a:pt x="f8" y="f9"/>
                    <a:pt x="f10" y="f11"/>
                  </a:cubicBezTo>
                  <a:lnTo>
                    <a:pt x="f12" y="f13"/>
                  </a:lnTo>
                  <a:cubicBezTo>
                    <a:pt x="f14" y="f15"/>
                    <a:pt x="f16" y="f17"/>
                    <a:pt x="f18" y="f17"/>
                  </a:cubicBezTo>
                  <a:lnTo>
                    <a:pt x="f6" y="f17"/>
                  </a:lnTo>
                  <a:lnTo>
                    <a:pt x="f6" y="f19"/>
                  </a:lnTo>
                  <a:lnTo>
                    <a:pt x="f20" y="f19"/>
                  </a:lnTo>
                  <a:lnTo>
                    <a:pt x="f21" y="f22"/>
                  </a:lnTo>
                  <a:cubicBezTo>
                    <a:pt x="f23" y="f24"/>
                    <a:pt x="f25" y="f26"/>
                    <a:pt x="f27" y="f26"/>
                  </a:cubicBezTo>
                  <a:cubicBezTo>
                    <a:pt x="f28" y="f26"/>
                    <a:pt x="f29" y="f30"/>
                    <a:pt x="f31" y="f32"/>
                  </a:cubicBezTo>
                  <a:lnTo>
                    <a:pt x="f33" y="f34"/>
                  </a:lnTo>
                  <a:cubicBezTo>
                    <a:pt x="f35" y="f36"/>
                    <a:pt x="f37" y="f38"/>
                    <a:pt x="f39" y="f40"/>
                  </a:cubicBezTo>
                  <a:lnTo>
                    <a:pt x="f41" y="f42"/>
                  </a:lnTo>
                  <a:lnTo>
                    <a:pt x="f43" y="f42"/>
                  </a:lnTo>
                  <a:lnTo>
                    <a:pt x="f44" y="f45"/>
                  </a:lnTo>
                  <a:cubicBezTo>
                    <a:pt x="f46" y="f47"/>
                    <a:pt x="f48" y="f49"/>
                    <a:pt x="f50" y="f51"/>
                  </a:cubicBezTo>
                  <a:cubicBezTo>
                    <a:pt x="f52" y="f53"/>
                    <a:pt x="f54" y="f55"/>
                    <a:pt x="f56" y="f55"/>
                  </a:cubicBezTo>
                  <a:cubicBezTo>
                    <a:pt x="f57" y="f55"/>
                    <a:pt x="f58" y="f59"/>
                    <a:pt x="f15" y="f60"/>
                  </a:cubicBezTo>
                  <a:cubicBezTo>
                    <a:pt x="f61" y="f62"/>
                    <a:pt x="f63" y="f64"/>
                    <a:pt x="f65" y="f66"/>
                  </a:cubicBezTo>
                  <a:lnTo>
                    <a:pt x="f67" y="f68"/>
                  </a:lnTo>
                  <a:cubicBezTo>
                    <a:pt x="f69" y="f15"/>
                    <a:pt x="f70" y="f71"/>
                    <a:pt x="f72" y="f71"/>
                  </a:cubicBezTo>
                  <a:lnTo>
                    <a:pt x="f73" y="f71"/>
                  </a:lnTo>
                  <a:cubicBezTo>
                    <a:pt x="f74" y="f75"/>
                    <a:pt x="f76" y="f18"/>
                    <a:pt x="f76" y="f77"/>
                  </a:cubicBezTo>
                  <a:cubicBezTo>
                    <a:pt x="f76" y="f78"/>
                    <a:pt x="f73" y="f6"/>
                    <a:pt x="f79" y="f6"/>
                  </a:cubicBezTo>
                  <a:close/>
                </a:path>
              </a:pathLst>
            </a:custGeom>
            <a:solidFill>
              <a:srgbClr val="3282BE"/>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232323"/>
                </a:solidFill>
                <a:uFillTx/>
                <a:latin typeface="Arial"/>
              </a:endParaRPr>
            </a:p>
          </p:txBody>
        </p:sp>
      </p:grpSp>
      <p:grpSp>
        <p:nvGrpSpPr>
          <p:cNvPr id="128" name="Google Shape;10443;p74">
            <a:extLst>
              <a:ext uri="{FF2B5EF4-FFF2-40B4-BE49-F238E27FC236}">
                <a16:creationId xmlns:a16="http://schemas.microsoft.com/office/drawing/2014/main" id="{26A29DAB-D688-0729-DA78-4C5FE5CF9AD9}"/>
              </a:ext>
            </a:extLst>
          </p:cNvPr>
          <p:cNvGrpSpPr/>
          <p:nvPr/>
        </p:nvGrpSpPr>
        <p:grpSpPr>
          <a:xfrm>
            <a:off x="11314392" y="4449570"/>
            <a:ext cx="551136" cy="587383"/>
            <a:chOff x="11314392" y="4449570"/>
            <a:chExt cx="551136" cy="587383"/>
          </a:xfrm>
        </p:grpSpPr>
        <p:sp>
          <p:nvSpPr>
            <p:cNvPr id="129" name="Google Shape;10444;p74">
              <a:extLst>
                <a:ext uri="{FF2B5EF4-FFF2-40B4-BE49-F238E27FC236}">
                  <a16:creationId xmlns:a16="http://schemas.microsoft.com/office/drawing/2014/main" id="{F800BC2B-0EB2-EAA4-C63B-6C62C0B91100}"/>
                </a:ext>
              </a:extLst>
            </p:cNvPr>
            <p:cNvSpPr/>
            <p:nvPr/>
          </p:nvSpPr>
          <p:spPr>
            <a:xfrm>
              <a:off x="11362773" y="4449570"/>
              <a:ext cx="161291" cy="171898"/>
            </a:xfrm>
            <a:custGeom>
              <a:avLst/>
              <a:gdLst>
                <a:gd name="f0" fmla="val w"/>
                <a:gd name="f1" fmla="val h"/>
                <a:gd name="f2" fmla="val 0"/>
                <a:gd name="f3" fmla="val 3467"/>
                <a:gd name="f4" fmla="val 1733"/>
                <a:gd name="f5" fmla="val 1"/>
                <a:gd name="f6" fmla="val 788"/>
                <a:gd name="f7" fmla="val 2679"/>
                <a:gd name="f8" fmla="val 3466"/>
                <a:gd name="f9" fmla="val 2678"/>
                <a:gd name="f10" fmla="*/ f0 1 3467"/>
                <a:gd name="f11" fmla="*/ f1 1 3467"/>
                <a:gd name="f12" fmla="val f2"/>
                <a:gd name="f13" fmla="val f3"/>
                <a:gd name="f14" fmla="+- f13 0 f12"/>
                <a:gd name="f15" fmla="*/ f14 1 3467"/>
                <a:gd name="f16" fmla="*/ f12 1 f15"/>
                <a:gd name="f17" fmla="*/ f13 1 f15"/>
                <a:gd name="f18" fmla="*/ f16 f10 1"/>
                <a:gd name="f19" fmla="*/ f17 f10 1"/>
                <a:gd name="f20" fmla="*/ f17 f11 1"/>
                <a:gd name="f21" fmla="*/ f16 f11 1"/>
              </a:gdLst>
              <a:ahLst/>
              <a:cxnLst>
                <a:cxn ang="3cd4">
                  <a:pos x="hc" y="t"/>
                </a:cxn>
                <a:cxn ang="0">
                  <a:pos x="r" y="vc"/>
                </a:cxn>
                <a:cxn ang="cd4">
                  <a:pos x="hc" y="b"/>
                </a:cxn>
                <a:cxn ang="cd2">
                  <a:pos x="l" y="vc"/>
                </a:cxn>
              </a:cxnLst>
              <a:rect l="f18" t="f21" r="f19" b="f20"/>
              <a:pathLst>
                <a:path w="3467" h="3467">
                  <a:moveTo>
                    <a:pt x="f4" y="f5"/>
                  </a:moveTo>
                  <a:cubicBezTo>
                    <a:pt x="f6" y="f5"/>
                    <a:pt x="f5" y="f6"/>
                    <a:pt x="f5" y="f4"/>
                  </a:cubicBezTo>
                  <a:cubicBezTo>
                    <a:pt x="f5" y="f7"/>
                    <a:pt x="f6" y="f8"/>
                    <a:pt x="f4" y="f8"/>
                  </a:cubicBezTo>
                  <a:cubicBezTo>
                    <a:pt x="f9" y="f8"/>
                    <a:pt x="f8" y="f7"/>
                    <a:pt x="f8" y="f4"/>
                  </a:cubicBezTo>
                  <a:cubicBezTo>
                    <a:pt x="f8" y="f6"/>
                    <a:pt x="f9" y="f5"/>
                    <a:pt x="f4" y="f5"/>
                  </a:cubicBezTo>
                  <a:close/>
                </a:path>
              </a:pathLst>
            </a:custGeom>
            <a:solidFill>
              <a:srgbClr val="3282BE"/>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232323"/>
                </a:solidFill>
                <a:uFillTx/>
                <a:latin typeface="Arial"/>
              </a:endParaRPr>
            </a:p>
          </p:txBody>
        </p:sp>
        <p:sp>
          <p:nvSpPr>
            <p:cNvPr id="130" name="Google Shape;10445;p74">
              <a:extLst>
                <a:ext uri="{FF2B5EF4-FFF2-40B4-BE49-F238E27FC236}">
                  <a16:creationId xmlns:a16="http://schemas.microsoft.com/office/drawing/2014/main" id="{CAA2728F-27AD-40E1-6473-938523E04C64}"/>
                </a:ext>
              </a:extLst>
            </p:cNvPr>
            <p:cNvSpPr/>
            <p:nvPr/>
          </p:nvSpPr>
          <p:spPr>
            <a:xfrm>
              <a:off x="11575279" y="4519879"/>
              <a:ext cx="193523" cy="134764"/>
            </a:xfrm>
            <a:custGeom>
              <a:avLst/>
              <a:gdLst>
                <a:gd name="f0" fmla="val w"/>
                <a:gd name="f1" fmla="val h"/>
                <a:gd name="f2" fmla="val 0"/>
                <a:gd name="f3" fmla="val 4160"/>
                <a:gd name="f4" fmla="val 2718"/>
                <a:gd name="f5" fmla="val 347"/>
                <a:gd name="f6" fmla="val 158"/>
                <a:gd name="f7" fmla="val 1"/>
                <a:gd name="f8" fmla="val 536"/>
                <a:gd name="f9" fmla="val 95"/>
                <a:gd name="f10" fmla="val 662"/>
                <a:gd name="f11" fmla="val 316"/>
                <a:gd name="f12" fmla="val 2395"/>
                <a:gd name="f13" fmla="val 2584"/>
                <a:gd name="f14" fmla="val 2742"/>
                <a:gd name="f15" fmla="val 820"/>
                <a:gd name="f16" fmla="val 1009"/>
                <a:gd name="f17" fmla="val 1576"/>
                <a:gd name="f18" fmla="val 2616"/>
                <a:gd name="f19" fmla="val 1450"/>
                <a:gd name="f20" fmla="val 2568"/>
                <a:gd name="f21" fmla="val 1387"/>
                <a:gd name="f22" fmla="val 2482"/>
                <a:gd name="f23" fmla="val 1355"/>
                <a:gd name="f24" fmla="val 2391"/>
                <a:gd name="f25" fmla="val 2301"/>
                <a:gd name="f26" fmla="val 2206"/>
                <a:gd name="f27" fmla="val 2143"/>
                <a:gd name="f28" fmla="val 2049"/>
                <a:gd name="f29" fmla="val 1796"/>
                <a:gd name="f30" fmla="val 1922"/>
                <a:gd name="f31" fmla="val 2868"/>
                <a:gd name="f32" fmla="val 2647"/>
                <a:gd name="f33" fmla="val 2931"/>
                <a:gd name="f34" fmla="val 2694"/>
                <a:gd name="f35" fmla="val 3017"/>
                <a:gd name="f36" fmla="val 3104"/>
                <a:gd name="f37" fmla="val 3191"/>
                <a:gd name="f38" fmla="val 3277"/>
                <a:gd name="f39" fmla="val 3340"/>
                <a:gd name="f40" fmla="val 4033"/>
                <a:gd name="f41" fmla="val 4159"/>
                <a:gd name="f42" fmla="val 3986"/>
                <a:gd name="f43" fmla="val 3899"/>
                <a:gd name="f44" fmla="val 3809"/>
                <a:gd name="f45" fmla="val 3718"/>
                <a:gd name="f46" fmla="val 3624"/>
                <a:gd name="f47" fmla="val 3561"/>
                <a:gd name="f48" fmla="val 3466"/>
                <a:gd name="f49" fmla="val 441"/>
                <a:gd name="f50" fmla="val 2994"/>
                <a:gd name="f51" fmla="val 2427"/>
                <a:gd name="f52" fmla="*/ f0 1 4160"/>
                <a:gd name="f53" fmla="*/ f1 1 2718"/>
                <a:gd name="f54" fmla="val f2"/>
                <a:gd name="f55" fmla="val f3"/>
                <a:gd name="f56" fmla="val f4"/>
                <a:gd name="f57" fmla="+- f56 0 f54"/>
                <a:gd name="f58" fmla="+- f55 0 f54"/>
                <a:gd name="f59" fmla="*/ f58 1 4160"/>
                <a:gd name="f60" fmla="*/ f57 1 2718"/>
                <a:gd name="f61" fmla="*/ f54 1 f59"/>
                <a:gd name="f62" fmla="*/ f55 1 f59"/>
                <a:gd name="f63" fmla="*/ f54 1 f60"/>
                <a:gd name="f64" fmla="*/ f56 1 f60"/>
                <a:gd name="f65" fmla="*/ f61 f52 1"/>
                <a:gd name="f66" fmla="*/ f62 f52 1"/>
                <a:gd name="f67" fmla="*/ f64 f53 1"/>
                <a:gd name="f68" fmla="*/ f63 f53 1"/>
              </a:gdLst>
              <a:ahLst/>
              <a:cxnLst>
                <a:cxn ang="3cd4">
                  <a:pos x="hc" y="t"/>
                </a:cxn>
                <a:cxn ang="0">
                  <a:pos x="r" y="vc"/>
                </a:cxn>
                <a:cxn ang="cd4">
                  <a:pos x="hc" y="b"/>
                </a:cxn>
                <a:cxn ang="cd2">
                  <a:pos x="l" y="vc"/>
                </a:cxn>
              </a:cxnLst>
              <a:rect l="f65" t="f68" r="f66" b="f67"/>
              <a:pathLst>
                <a:path w="4160" h="2718">
                  <a:moveTo>
                    <a:pt x="f5" y="f2"/>
                  </a:moveTo>
                  <a:cubicBezTo>
                    <a:pt x="f6" y="f2"/>
                    <a:pt x="f7" y="f6"/>
                    <a:pt x="f7" y="f5"/>
                  </a:cubicBezTo>
                  <a:cubicBezTo>
                    <a:pt x="f7" y="f8"/>
                    <a:pt x="f9" y="f10"/>
                    <a:pt x="f11" y="f10"/>
                  </a:cubicBezTo>
                  <a:lnTo>
                    <a:pt x="f12" y="f10"/>
                  </a:lnTo>
                  <a:cubicBezTo>
                    <a:pt x="f13" y="f10"/>
                    <a:pt x="f14" y="f15"/>
                    <a:pt x="f14" y="f16"/>
                  </a:cubicBezTo>
                  <a:lnTo>
                    <a:pt x="f14" y="f17"/>
                  </a:lnTo>
                  <a:lnTo>
                    <a:pt x="f18" y="f19"/>
                  </a:lnTo>
                  <a:cubicBezTo>
                    <a:pt x="f20" y="f21"/>
                    <a:pt x="f22" y="f23"/>
                    <a:pt x="f24" y="f23"/>
                  </a:cubicBezTo>
                  <a:cubicBezTo>
                    <a:pt x="f25" y="f23"/>
                    <a:pt x="f26" y="f21"/>
                    <a:pt x="f27" y="f19"/>
                  </a:cubicBezTo>
                  <a:cubicBezTo>
                    <a:pt x="f28" y="f17"/>
                    <a:pt x="f28" y="f29"/>
                    <a:pt x="f27" y="f30"/>
                  </a:cubicBezTo>
                  <a:lnTo>
                    <a:pt x="f31" y="f32"/>
                  </a:lnTo>
                  <a:cubicBezTo>
                    <a:pt x="f33" y="f34"/>
                    <a:pt x="f35" y="f4"/>
                    <a:pt x="f36" y="f4"/>
                  </a:cubicBezTo>
                  <a:cubicBezTo>
                    <a:pt x="f37" y="f4"/>
                    <a:pt x="f38" y="f34"/>
                    <a:pt x="f39" y="f32"/>
                  </a:cubicBezTo>
                  <a:lnTo>
                    <a:pt x="f40" y="f30"/>
                  </a:lnTo>
                  <a:cubicBezTo>
                    <a:pt x="f41" y="f29"/>
                    <a:pt x="f41" y="f17"/>
                    <a:pt x="f40" y="f19"/>
                  </a:cubicBezTo>
                  <a:cubicBezTo>
                    <a:pt x="f42" y="f21"/>
                    <a:pt x="f43" y="f23"/>
                    <a:pt x="f44" y="f23"/>
                  </a:cubicBezTo>
                  <a:cubicBezTo>
                    <a:pt x="f45" y="f23"/>
                    <a:pt x="f46" y="f21"/>
                    <a:pt x="f47" y="f19"/>
                  </a:cubicBezTo>
                  <a:lnTo>
                    <a:pt x="f48" y="f17"/>
                  </a:lnTo>
                  <a:lnTo>
                    <a:pt x="f48" y="f16"/>
                  </a:lnTo>
                  <a:cubicBezTo>
                    <a:pt x="f48" y="f49"/>
                    <a:pt x="f50" y="f2"/>
                    <a:pt x="f51" y="f2"/>
                  </a:cubicBezTo>
                  <a:close/>
                </a:path>
              </a:pathLst>
            </a:custGeom>
            <a:solidFill>
              <a:srgbClr val="3282BE"/>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232323"/>
                </a:solidFill>
                <a:uFillTx/>
                <a:latin typeface="Arial"/>
              </a:endParaRPr>
            </a:p>
          </p:txBody>
        </p:sp>
        <p:sp>
          <p:nvSpPr>
            <p:cNvPr id="131" name="Google Shape;10446;p74">
              <a:extLst>
                <a:ext uri="{FF2B5EF4-FFF2-40B4-BE49-F238E27FC236}">
                  <a16:creationId xmlns:a16="http://schemas.microsoft.com/office/drawing/2014/main" id="{348AA284-A51E-4127-74AE-75F763C7A858}"/>
                </a:ext>
              </a:extLst>
            </p:cNvPr>
            <p:cNvSpPr/>
            <p:nvPr/>
          </p:nvSpPr>
          <p:spPr>
            <a:xfrm>
              <a:off x="11374495" y="4826733"/>
              <a:ext cx="197903" cy="136995"/>
            </a:xfrm>
            <a:custGeom>
              <a:avLst/>
              <a:gdLst>
                <a:gd name="f0" fmla="val w"/>
                <a:gd name="f1" fmla="val h"/>
                <a:gd name="f2" fmla="val 0"/>
                <a:gd name="f3" fmla="val 4254"/>
                <a:gd name="f4" fmla="val 2763"/>
                <a:gd name="f5" fmla="val 1095"/>
                <a:gd name="f6" fmla="val 1002"/>
                <a:gd name="f7" fmla="val 904"/>
                <a:gd name="f8" fmla="val 28"/>
                <a:gd name="f9" fmla="val 820"/>
                <a:gd name="f10" fmla="val 112"/>
                <a:gd name="f11" fmla="val 127"/>
                <a:gd name="f12" fmla="val 805"/>
                <a:gd name="f13" fmla="val 1"/>
                <a:gd name="f14" fmla="val 931"/>
                <a:gd name="f15" fmla="val 1184"/>
                <a:gd name="f16" fmla="val 1278"/>
                <a:gd name="f17" fmla="val 190"/>
                <a:gd name="f18" fmla="val 1341"/>
                <a:gd name="f19" fmla="val 276"/>
                <a:gd name="f20" fmla="val 1373"/>
                <a:gd name="f21" fmla="val 363"/>
                <a:gd name="f22" fmla="val 449"/>
                <a:gd name="f23" fmla="val 536"/>
                <a:gd name="f24" fmla="val 599"/>
                <a:gd name="f25" fmla="val 725"/>
                <a:gd name="f26" fmla="val 1719"/>
                <a:gd name="f27" fmla="val 2318"/>
                <a:gd name="f28" fmla="val 1198"/>
                <a:gd name="f29" fmla="val 2759"/>
                <a:gd name="f30" fmla="val 1733"/>
                <a:gd name="f31" fmla="val 3813"/>
                <a:gd name="f32" fmla="val 3837"/>
                <a:gd name="f33" fmla="val 2761"/>
                <a:gd name="f34" fmla="val 3861"/>
                <a:gd name="f35" fmla="val 3883"/>
                <a:gd name="f36" fmla="val 4122"/>
                <a:gd name="f37" fmla="val 2616"/>
                <a:gd name="f38" fmla="val 2444"/>
                <a:gd name="f39" fmla="val 2223"/>
                <a:gd name="f40" fmla="val 4096"/>
                <a:gd name="f41" fmla="val 2066"/>
                <a:gd name="f42" fmla="val 3907"/>
                <a:gd name="f43" fmla="val 1828"/>
                <a:gd name="f44" fmla="val 1639"/>
                <a:gd name="f45" fmla="val 1481"/>
                <a:gd name="f46" fmla="val 1908"/>
                <a:gd name="f47" fmla="val 1576"/>
                <a:gd name="f48" fmla="val 1824"/>
                <a:gd name="f49" fmla="val 1914"/>
                <a:gd name="f50" fmla="val 2001"/>
                <a:gd name="f51" fmla="val 2048"/>
                <a:gd name="f52" fmla="val 2174"/>
                <a:gd name="f53" fmla="val 1355"/>
                <a:gd name="f54" fmla="val 1292"/>
                <a:gd name="f55" fmla="val 81"/>
                <a:gd name="f56" fmla="val 1261"/>
                <a:gd name="f57" fmla="val 1229"/>
                <a:gd name="f58" fmla="val 18"/>
                <a:gd name="f59" fmla="val 1187"/>
                <a:gd name="f60" fmla="val 7"/>
                <a:gd name="f61" fmla="val 1142"/>
                <a:gd name="f62" fmla="*/ f0 1 4254"/>
                <a:gd name="f63" fmla="*/ f1 1 2763"/>
                <a:gd name="f64" fmla="val f2"/>
                <a:gd name="f65" fmla="val f3"/>
                <a:gd name="f66" fmla="val f4"/>
                <a:gd name="f67" fmla="+- f66 0 f64"/>
                <a:gd name="f68" fmla="+- f65 0 f64"/>
                <a:gd name="f69" fmla="*/ f68 1 4254"/>
                <a:gd name="f70" fmla="*/ f67 1 2763"/>
                <a:gd name="f71" fmla="*/ f64 1 f69"/>
                <a:gd name="f72" fmla="*/ f65 1 f69"/>
                <a:gd name="f73" fmla="*/ f64 1 f70"/>
                <a:gd name="f74" fmla="*/ f66 1 f70"/>
                <a:gd name="f75" fmla="*/ f71 f62 1"/>
                <a:gd name="f76" fmla="*/ f72 f62 1"/>
                <a:gd name="f77" fmla="*/ f74 f63 1"/>
                <a:gd name="f78" fmla="*/ f73 f63 1"/>
              </a:gdLst>
              <a:ahLst/>
              <a:cxnLst>
                <a:cxn ang="3cd4">
                  <a:pos x="hc" y="t"/>
                </a:cxn>
                <a:cxn ang="0">
                  <a:pos x="r" y="vc"/>
                </a:cxn>
                <a:cxn ang="cd4">
                  <a:pos x="hc" y="b"/>
                </a:cxn>
                <a:cxn ang="cd2">
                  <a:pos x="l" y="vc"/>
                </a:cxn>
              </a:cxnLst>
              <a:rect l="f75" t="f78" r="f76" b="f77"/>
              <a:pathLst>
                <a:path w="4254" h="2763">
                  <a:moveTo>
                    <a:pt x="f5" y="f2"/>
                  </a:moveTo>
                  <a:cubicBezTo>
                    <a:pt x="f6" y="f2"/>
                    <a:pt x="f7" y="f8"/>
                    <a:pt x="f9" y="f10"/>
                  </a:cubicBezTo>
                  <a:lnTo>
                    <a:pt x="f11" y="f12"/>
                  </a:lnTo>
                  <a:cubicBezTo>
                    <a:pt x="f13" y="f14"/>
                    <a:pt x="f13" y="f15"/>
                    <a:pt x="f11" y="f16"/>
                  </a:cubicBezTo>
                  <a:cubicBezTo>
                    <a:pt x="f17" y="f18"/>
                    <a:pt x="f19" y="f20"/>
                    <a:pt x="f21" y="f20"/>
                  </a:cubicBezTo>
                  <a:cubicBezTo>
                    <a:pt x="f22" y="f20"/>
                    <a:pt x="f23" y="f18"/>
                    <a:pt x="f24" y="f16"/>
                  </a:cubicBezTo>
                  <a:lnTo>
                    <a:pt x="f25" y="f15"/>
                  </a:lnTo>
                  <a:lnTo>
                    <a:pt x="f25" y="f26"/>
                  </a:lnTo>
                  <a:cubicBezTo>
                    <a:pt x="f25" y="f27"/>
                    <a:pt x="f28" y="f29"/>
                    <a:pt x="f30" y="f29"/>
                  </a:cubicBezTo>
                  <a:lnTo>
                    <a:pt x="f31" y="f29"/>
                  </a:lnTo>
                  <a:cubicBezTo>
                    <a:pt x="f32" y="f33"/>
                    <a:pt x="f34" y="f4"/>
                    <a:pt x="f35" y="f4"/>
                  </a:cubicBezTo>
                  <a:cubicBezTo>
                    <a:pt x="f36" y="f4"/>
                    <a:pt x="f3" y="f37"/>
                    <a:pt x="f3" y="f38"/>
                  </a:cubicBezTo>
                  <a:cubicBezTo>
                    <a:pt x="f3" y="f39"/>
                    <a:pt x="f40" y="f41"/>
                    <a:pt x="f42" y="f41"/>
                  </a:cubicBezTo>
                  <a:lnTo>
                    <a:pt x="f43" y="f41"/>
                  </a:lnTo>
                  <a:cubicBezTo>
                    <a:pt x="f44" y="f41"/>
                    <a:pt x="f45" y="f46"/>
                    <a:pt x="f45" y="f26"/>
                  </a:cubicBezTo>
                  <a:lnTo>
                    <a:pt x="f45" y="f15"/>
                  </a:lnTo>
                  <a:lnTo>
                    <a:pt x="f47" y="f16"/>
                  </a:lnTo>
                  <a:cubicBezTo>
                    <a:pt x="f44" y="f18"/>
                    <a:pt x="f30" y="f20"/>
                    <a:pt x="f48" y="f20"/>
                  </a:cubicBezTo>
                  <a:cubicBezTo>
                    <a:pt x="f49" y="f20"/>
                    <a:pt x="f50" y="f18"/>
                    <a:pt x="f51" y="f16"/>
                  </a:cubicBezTo>
                  <a:cubicBezTo>
                    <a:pt x="f52" y="f15"/>
                    <a:pt x="f52" y="f14"/>
                    <a:pt x="f51" y="f12"/>
                  </a:cubicBezTo>
                  <a:lnTo>
                    <a:pt x="f53" y="f10"/>
                  </a:lnTo>
                  <a:cubicBezTo>
                    <a:pt x="f54" y="f55"/>
                    <a:pt x="f56" y="f55"/>
                    <a:pt x="f57" y="f58"/>
                  </a:cubicBezTo>
                  <a:cubicBezTo>
                    <a:pt x="f59" y="f60"/>
                    <a:pt x="f61" y="f2"/>
                    <a:pt x="f5" y="f2"/>
                  </a:cubicBezTo>
                  <a:close/>
                </a:path>
              </a:pathLst>
            </a:custGeom>
            <a:solidFill>
              <a:srgbClr val="3282BE"/>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232323"/>
                </a:solidFill>
                <a:uFillTx/>
                <a:latin typeface="Arial"/>
              </a:endParaRPr>
            </a:p>
          </p:txBody>
        </p:sp>
        <p:sp>
          <p:nvSpPr>
            <p:cNvPr id="132" name="Google Shape;10447;p74">
              <a:extLst>
                <a:ext uri="{FF2B5EF4-FFF2-40B4-BE49-F238E27FC236}">
                  <a16:creationId xmlns:a16="http://schemas.microsoft.com/office/drawing/2014/main" id="{8FD234D0-CE28-D845-86B3-A0CBE4627BCC}"/>
                </a:ext>
              </a:extLst>
            </p:cNvPr>
            <p:cNvSpPr/>
            <p:nvPr/>
          </p:nvSpPr>
          <p:spPr>
            <a:xfrm>
              <a:off x="11652976" y="4690140"/>
              <a:ext cx="165661" cy="170316"/>
            </a:xfrm>
            <a:custGeom>
              <a:avLst/>
              <a:gdLst>
                <a:gd name="f0" fmla="val w"/>
                <a:gd name="f1" fmla="val h"/>
                <a:gd name="f2" fmla="val 0"/>
                <a:gd name="f3" fmla="val 3561"/>
                <a:gd name="f4" fmla="val 3435"/>
                <a:gd name="f5" fmla="val 1796"/>
                <a:gd name="f6" fmla="val 788"/>
                <a:gd name="f7" fmla="val 1733"/>
                <a:gd name="f8" fmla="val 2647"/>
                <a:gd name="f9" fmla="val 3434"/>
                <a:gd name="f10" fmla="val 2741"/>
                <a:gd name="f11" fmla="val 2773"/>
                <a:gd name="f12" fmla="*/ f0 1 3561"/>
                <a:gd name="f13" fmla="*/ f1 1 3435"/>
                <a:gd name="f14" fmla="val f2"/>
                <a:gd name="f15" fmla="val f3"/>
                <a:gd name="f16" fmla="val f4"/>
                <a:gd name="f17" fmla="+- f16 0 f14"/>
                <a:gd name="f18" fmla="+- f15 0 f14"/>
                <a:gd name="f19" fmla="*/ f18 1 3561"/>
                <a:gd name="f20" fmla="*/ f17 1 3435"/>
                <a:gd name="f21" fmla="*/ f14 1 f19"/>
                <a:gd name="f22" fmla="*/ f15 1 f19"/>
                <a:gd name="f23" fmla="*/ f14 1 f20"/>
                <a:gd name="f24" fmla="*/ f16 1 f20"/>
                <a:gd name="f25" fmla="*/ f21 f12 1"/>
                <a:gd name="f26" fmla="*/ f22 f12 1"/>
                <a:gd name="f27" fmla="*/ f24 f13 1"/>
                <a:gd name="f28" fmla="*/ f23 f13 1"/>
              </a:gdLst>
              <a:ahLst/>
              <a:cxnLst>
                <a:cxn ang="3cd4">
                  <a:pos x="hc" y="t"/>
                </a:cxn>
                <a:cxn ang="0">
                  <a:pos x="r" y="vc"/>
                </a:cxn>
                <a:cxn ang="cd4">
                  <a:pos x="hc" y="b"/>
                </a:cxn>
                <a:cxn ang="cd2">
                  <a:pos x="l" y="vc"/>
                </a:cxn>
              </a:cxnLst>
              <a:rect l="f25" t="f28" r="f26" b="f27"/>
              <a:pathLst>
                <a:path w="3561" h="3435">
                  <a:moveTo>
                    <a:pt x="f5" y="f2"/>
                  </a:moveTo>
                  <a:cubicBezTo>
                    <a:pt x="f6" y="f2"/>
                    <a:pt x="f2" y="f6"/>
                    <a:pt x="f2" y="f7"/>
                  </a:cubicBezTo>
                  <a:cubicBezTo>
                    <a:pt x="f2" y="f8"/>
                    <a:pt x="f6" y="f9"/>
                    <a:pt x="f5" y="f9"/>
                  </a:cubicBezTo>
                  <a:cubicBezTo>
                    <a:pt x="f10" y="f9"/>
                    <a:pt x="f3" y="f8"/>
                    <a:pt x="f3" y="f7"/>
                  </a:cubicBezTo>
                  <a:cubicBezTo>
                    <a:pt x="f3" y="f6"/>
                    <a:pt x="f11" y="f2"/>
                    <a:pt x="f5" y="f2"/>
                  </a:cubicBezTo>
                  <a:close/>
                </a:path>
              </a:pathLst>
            </a:custGeom>
            <a:solidFill>
              <a:srgbClr val="3282BE"/>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232323"/>
                </a:solidFill>
                <a:uFillTx/>
                <a:latin typeface="Arial"/>
              </a:endParaRPr>
            </a:p>
          </p:txBody>
        </p:sp>
        <p:sp>
          <p:nvSpPr>
            <p:cNvPr id="133" name="Google Shape;10448;p74">
              <a:extLst>
                <a:ext uri="{FF2B5EF4-FFF2-40B4-BE49-F238E27FC236}">
                  <a16:creationId xmlns:a16="http://schemas.microsoft.com/office/drawing/2014/main" id="{CA30EB3B-A0DA-ED59-A6EB-9D7A92D2B0B3}"/>
                </a:ext>
              </a:extLst>
            </p:cNvPr>
            <p:cNvSpPr/>
            <p:nvPr/>
          </p:nvSpPr>
          <p:spPr>
            <a:xfrm>
              <a:off x="11314392" y="4618296"/>
              <a:ext cx="258007" cy="174970"/>
            </a:xfrm>
            <a:custGeom>
              <a:avLst/>
              <a:gdLst>
                <a:gd name="f0" fmla="val w"/>
                <a:gd name="f1" fmla="val h"/>
                <a:gd name="f2" fmla="val 0"/>
                <a:gd name="f3" fmla="val 5546"/>
                <a:gd name="f4" fmla="val 3529"/>
                <a:gd name="f5" fmla="val 1072"/>
                <a:gd name="f6" fmla="val 442"/>
                <a:gd name="f7" fmla="val 536"/>
                <a:gd name="f8" fmla="val 32"/>
                <a:gd name="f9" fmla="val 1292"/>
                <a:gd name="f10" fmla="val 2143"/>
                <a:gd name="f11" fmla="val 3182"/>
                <a:gd name="f12" fmla="val 1"/>
                <a:gd name="f13" fmla="val 3371"/>
                <a:gd name="f14" fmla="val 158"/>
                <a:gd name="f15" fmla="val 347"/>
                <a:gd name="f16" fmla="val 5199"/>
                <a:gd name="f17" fmla="val 5388"/>
                <a:gd name="f18" fmla="val 5168"/>
                <a:gd name="f19" fmla="val 4538"/>
                <a:gd name="f20" fmla="val 4096"/>
                <a:gd name="f21" fmla="val 473"/>
                <a:gd name="f22" fmla="val 3466"/>
                <a:gd name="f23" fmla="val 756"/>
                <a:gd name="f24" fmla="val 2805"/>
                <a:gd name="f25" fmla="val 1513"/>
                <a:gd name="f26" fmla="val 504"/>
                <a:gd name="f27" fmla="*/ f0 1 5546"/>
                <a:gd name="f28" fmla="*/ f1 1 3529"/>
                <a:gd name="f29" fmla="val f2"/>
                <a:gd name="f30" fmla="val f3"/>
                <a:gd name="f31" fmla="val f4"/>
                <a:gd name="f32" fmla="+- f31 0 f29"/>
                <a:gd name="f33" fmla="+- f30 0 f29"/>
                <a:gd name="f34" fmla="*/ f33 1 5546"/>
                <a:gd name="f35" fmla="*/ f32 1 3529"/>
                <a:gd name="f36" fmla="*/ f29 1 f34"/>
                <a:gd name="f37" fmla="*/ f30 1 f34"/>
                <a:gd name="f38" fmla="*/ f29 1 f35"/>
                <a:gd name="f39" fmla="*/ f31 1 f35"/>
                <a:gd name="f40" fmla="*/ f36 f27 1"/>
                <a:gd name="f41" fmla="*/ f37 f27 1"/>
                <a:gd name="f42" fmla="*/ f39 f28 1"/>
                <a:gd name="f43" fmla="*/ f38 f28 1"/>
              </a:gdLst>
              <a:ahLst/>
              <a:cxnLst>
                <a:cxn ang="3cd4">
                  <a:pos x="hc" y="t"/>
                </a:cxn>
                <a:cxn ang="0">
                  <a:pos x="r" y="vc"/>
                </a:cxn>
                <a:cxn ang="cd4">
                  <a:pos x="hc" y="b"/>
                </a:cxn>
                <a:cxn ang="cd2">
                  <a:pos x="l" y="vc"/>
                </a:cxn>
              </a:cxnLst>
              <a:rect l="f40" t="f43" r="f41" b="f42"/>
              <a:pathLst>
                <a:path w="5546" h="3529">
                  <a:moveTo>
                    <a:pt x="f5" y="f2"/>
                  </a:moveTo>
                  <a:cubicBezTo>
                    <a:pt x="f6" y="f7"/>
                    <a:pt x="f8" y="f9"/>
                    <a:pt x="f8" y="f10"/>
                  </a:cubicBezTo>
                  <a:lnTo>
                    <a:pt x="f8" y="f11"/>
                  </a:lnTo>
                  <a:cubicBezTo>
                    <a:pt x="f12" y="f13"/>
                    <a:pt x="f14" y="f4"/>
                    <a:pt x="f15" y="f4"/>
                  </a:cubicBezTo>
                  <a:lnTo>
                    <a:pt x="f16" y="f4"/>
                  </a:lnTo>
                  <a:cubicBezTo>
                    <a:pt x="f17" y="f4"/>
                    <a:pt x="f3" y="f13"/>
                    <a:pt x="f3" y="f11"/>
                  </a:cubicBezTo>
                  <a:lnTo>
                    <a:pt x="f3" y="f10"/>
                  </a:lnTo>
                  <a:cubicBezTo>
                    <a:pt x="f3" y="f9"/>
                    <a:pt x="f18" y="f7"/>
                    <a:pt x="f19" y="f2"/>
                  </a:cubicBezTo>
                  <a:cubicBezTo>
                    <a:pt x="f20" y="f21"/>
                    <a:pt x="f22" y="f23"/>
                    <a:pt x="f24" y="f23"/>
                  </a:cubicBezTo>
                  <a:cubicBezTo>
                    <a:pt x="f10" y="f23"/>
                    <a:pt x="f25" y="f26"/>
                    <a:pt x="f5" y="f2"/>
                  </a:cubicBezTo>
                  <a:close/>
                </a:path>
              </a:pathLst>
            </a:custGeom>
            <a:solidFill>
              <a:srgbClr val="3282BE"/>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232323"/>
                </a:solidFill>
                <a:uFillTx/>
                <a:latin typeface="Arial"/>
              </a:endParaRPr>
            </a:p>
          </p:txBody>
        </p:sp>
        <p:sp>
          <p:nvSpPr>
            <p:cNvPr id="134" name="Google Shape;10449;p74">
              <a:extLst>
                <a:ext uri="{FF2B5EF4-FFF2-40B4-BE49-F238E27FC236}">
                  <a16:creationId xmlns:a16="http://schemas.microsoft.com/office/drawing/2014/main" id="{A9D60DB4-4BAF-5E80-AE75-0B23700ADAF6}"/>
                </a:ext>
              </a:extLst>
            </p:cNvPr>
            <p:cNvSpPr/>
            <p:nvPr/>
          </p:nvSpPr>
          <p:spPr>
            <a:xfrm>
              <a:off x="11604586" y="4858810"/>
              <a:ext cx="260942" cy="178143"/>
            </a:xfrm>
            <a:custGeom>
              <a:avLst/>
              <a:gdLst>
                <a:gd name="f0" fmla="val w"/>
                <a:gd name="f1" fmla="val h"/>
                <a:gd name="f2" fmla="val 0"/>
                <a:gd name="f3" fmla="val 5609"/>
                <a:gd name="f4" fmla="val 3593"/>
                <a:gd name="f5" fmla="val 1009"/>
                <a:gd name="f6" fmla="val 1"/>
                <a:gd name="f7" fmla="val 379"/>
                <a:gd name="f8" fmla="val 537"/>
                <a:gd name="f9" fmla="val 1261"/>
                <a:gd name="f10" fmla="val 2143"/>
                <a:gd name="f11" fmla="val 3246"/>
                <a:gd name="f12" fmla="val 3435"/>
                <a:gd name="f13" fmla="val 158"/>
                <a:gd name="f14" fmla="val 3592"/>
                <a:gd name="f15" fmla="val 347"/>
                <a:gd name="f16" fmla="val 5262"/>
                <a:gd name="f17" fmla="val 5451"/>
                <a:gd name="f18" fmla="val 5577"/>
                <a:gd name="f19" fmla="val 5199"/>
                <a:gd name="f20" fmla="val 4569"/>
                <a:gd name="f21" fmla="val 4128"/>
                <a:gd name="f22" fmla="val 474"/>
                <a:gd name="f23" fmla="val 3498"/>
                <a:gd name="f24" fmla="val 757"/>
                <a:gd name="f25" fmla="val 2773"/>
                <a:gd name="f26" fmla="val 2080"/>
                <a:gd name="f27" fmla="val 1450"/>
                <a:gd name="f28" fmla="*/ f0 1 5609"/>
                <a:gd name="f29" fmla="*/ f1 1 3593"/>
                <a:gd name="f30" fmla="val f2"/>
                <a:gd name="f31" fmla="val f3"/>
                <a:gd name="f32" fmla="val f4"/>
                <a:gd name="f33" fmla="+- f32 0 f30"/>
                <a:gd name="f34" fmla="+- f31 0 f30"/>
                <a:gd name="f35" fmla="*/ f34 1 5609"/>
                <a:gd name="f36" fmla="*/ f33 1 3593"/>
                <a:gd name="f37" fmla="*/ f30 1 f35"/>
                <a:gd name="f38" fmla="*/ f31 1 f35"/>
                <a:gd name="f39" fmla="*/ f30 1 f36"/>
                <a:gd name="f40" fmla="*/ f32 1 f36"/>
                <a:gd name="f41" fmla="*/ f37 f28 1"/>
                <a:gd name="f42" fmla="*/ f38 f28 1"/>
                <a:gd name="f43" fmla="*/ f40 f29 1"/>
                <a:gd name="f44" fmla="*/ f39 f29 1"/>
              </a:gdLst>
              <a:ahLst/>
              <a:cxnLst>
                <a:cxn ang="3cd4">
                  <a:pos x="hc" y="t"/>
                </a:cxn>
                <a:cxn ang="0">
                  <a:pos x="r" y="vc"/>
                </a:cxn>
                <a:cxn ang="cd4">
                  <a:pos x="hc" y="b"/>
                </a:cxn>
                <a:cxn ang="cd2">
                  <a:pos x="l" y="vc"/>
                </a:cxn>
              </a:cxnLst>
              <a:rect l="f41" t="f44" r="f42" b="f43"/>
              <a:pathLst>
                <a:path w="5609" h="3593">
                  <a:moveTo>
                    <a:pt x="f5" y="f6"/>
                  </a:moveTo>
                  <a:cubicBezTo>
                    <a:pt x="f7" y="f8"/>
                    <a:pt x="f6" y="f9"/>
                    <a:pt x="f6" y="f10"/>
                  </a:cubicBezTo>
                  <a:lnTo>
                    <a:pt x="f6" y="f11"/>
                  </a:lnTo>
                  <a:cubicBezTo>
                    <a:pt x="f6" y="f12"/>
                    <a:pt x="f13" y="f14"/>
                    <a:pt x="f15" y="f14"/>
                  </a:cubicBezTo>
                  <a:lnTo>
                    <a:pt x="f16" y="f14"/>
                  </a:lnTo>
                  <a:cubicBezTo>
                    <a:pt x="f17" y="f14"/>
                    <a:pt x="f3" y="f12"/>
                    <a:pt x="f3" y="f11"/>
                  </a:cubicBezTo>
                  <a:lnTo>
                    <a:pt x="f3" y="f10"/>
                  </a:lnTo>
                  <a:cubicBezTo>
                    <a:pt x="f18" y="f9"/>
                    <a:pt x="f19" y="f8"/>
                    <a:pt x="f20" y="f6"/>
                  </a:cubicBezTo>
                  <a:cubicBezTo>
                    <a:pt x="f21" y="f22"/>
                    <a:pt x="f23" y="f24"/>
                    <a:pt x="f25" y="f24"/>
                  </a:cubicBezTo>
                  <a:cubicBezTo>
                    <a:pt x="f26" y="f24"/>
                    <a:pt x="f27" y="f22"/>
                    <a:pt x="f5" y="f6"/>
                  </a:cubicBezTo>
                  <a:close/>
                </a:path>
              </a:pathLst>
            </a:custGeom>
            <a:solidFill>
              <a:srgbClr val="3282BE"/>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232323"/>
                </a:solidFill>
                <a:uFillTx/>
                <a:latin typeface="Arial"/>
              </a:endParaRPr>
            </a:p>
          </p:txBody>
        </p:sp>
      </p:grpSp>
      <p:grpSp>
        <p:nvGrpSpPr>
          <p:cNvPr id="135" name="Google Shape;10468;p74">
            <a:extLst>
              <a:ext uri="{FF2B5EF4-FFF2-40B4-BE49-F238E27FC236}">
                <a16:creationId xmlns:a16="http://schemas.microsoft.com/office/drawing/2014/main" id="{6AA92195-8926-A7B6-8D5B-F8B7BD30A559}"/>
              </a:ext>
            </a:extLst>
          </p:cNvPr>
          <p:cNvGrpSpPr/>
          <p:nvPr/>
        </p:nvGrpSpPr>
        <p:grpSpPr>
          <a:xfrm>
            <a:off x="6024688" y="4673827"/>
            <a:ext cx="482868" cy="513243"/>
            <a:chOff x="6024688" y="4673827"/>
            <a:chExt cx="482868" cy="513243"/>
          </a:xfrm>
        </p:grpSpPr>
        <p:sp>
          <p:nvSpPr>
            <p:cNvPr id="136" name="Google Shape;10469;p74">
              <a:extLst>
                <a:ext uri="{FF2B5EF4-FFF2-40B4-BE49-F238E27FC236}">
                  <a16:creationId xmlns:a16="http://schemas.microsoft.com/office/drawing/2014/main" id="{947692D5-4D79-61D0-5A6F-509021B94A12}"/>
                </a:ext>
              </a:extLst>
            </p:cNvPr>
            <p:cNvSpPr/>
            <p:nvPr/>
          </p:nvSpPr>
          <p:spPr>
            <a:xfrm>
              <a:off x="6308985" y="4975442"/>
              <a:ext cx="198571" cy="211628"/>
            </a:xfrm>
            <a:custGeom>
              <a:avLst/>
              <a:gdLst>
                <a:gd name="f0" fmla="val w"/>
                <a:gd name="f1" fmla="val h"/>
                <a:gd name="f2" fmla="val 0"/>
                <a:gd name="f3" fmla="val 4885"/>
                <a:gd name="f4" fmla="val 2395"/>
                <a:gd name="f5" fmla="val 1324"/>
                <a:gd name="f6" fmla="val 2616"/>
                <a:gd name="f7" fmla="val 2773"/>
                <a:gd name="f8" fmla="val 1482"/>
                <a:gd name="f9" fmla="val 1702"/>
                <a:gd name="f10" fmla="val 2049"/>
                <a:gd name="f11" fmla="val 3120"/>
                <a:gd name="f12" fmla="val 3309"/>
                <a:gd name="f13" fmla="val 3466"/>
                <a:gd name="f14" fmla="val 2206"/>
                <a:gd name="f15" fmla="val 2584"/>
                <a:gd name="f16" fmla="val 2742"/>
                <a:gd name="f17" fmla="val 2458"/>
                <a:gd name="f18" fmla="val 1"/>
                <a:gd name="f19" fmla="val 1104"/>
                <a:gd name="f20" fmla="val 1103"/>
                <a:gd name="f21" fmla="val 2427"/>
                <a:gd name="f22" fmla="val 3781"/>
                <a:gd name="f23" fmla="val 4884"/>
                <a:gd name="f24" fmla="val 3782"/>
                <a:gd name="f25" fmla="val 4853"/>
                <a:gd name="f26" fmla="val 1072"/>
                <a:gd name="f27" fmla="*/ f0 1 4885"/>
                <a:gd name="f28" fmla="*/ f1 1 4885"/>
                <a:gd name="f29" fmla="val f2"/>
                <a:gd name="f30" fmla="val f3"/>
                <a:gd name="f31" fmla="+- f30 0 f29"/>
                <a:gd name="f32" fmla="*/ f31 1 4885"/>
                <a:gd name="f33" fmla="*/ f29 1 f32"/>
                <a:gd name="f34" fmla="*/ f30 1 f32"/>
                <a:gd name="f35" fmla="*/ f33 f27 1"/>
                <a:gd name="f36" fmla="*/ f34 f27 1"/>
                <a:gd name="f37" fmla="*/ f34 f28 1"/>
                <a:gd name="f38" fmla="*/ f33 f28 1"/>
              </a:gdLst>
              <a:ahLst/>
              <a:cxnLst>
                <a:cxn ang="3cd4">
                  <a:pos x="hc" y="t"/>
                </a:cxn>
                <a:cxn ang="0">
                  <a:pos x="r" y="vc"/>
                </a:cxn>
                <a:cxn ang="cd4">
                  <a:pos x="hc" y="b"/>
                </a:cxn>
                <a:cxn ang="cd2">
                  <a:pos x="l" y="vc"/>
                </a:cxn>
              </a:cxnLst>
              <a:rect l="f35" t="f38" r="f36" b="f37"/>
              <a:pathLst>
                <a:path w="4885" h="4885">
                  <a:moveTo>
                    <a:pt x="f4" y="f5"/>
                  </a:moveTo>
                  <a:cubicBezTo>
                    <a:pt x="f6" y="f5"/>
                    <a:pt x="f7" y="f8"/>
                    <a:pt x="f7" y="f9"/>
                  </a:cubicBezTo>
                  <a:lnTo>
                    <a:pt x="f7" y="f10"/>
                  </a:lnTo>
                  <a:lnTo>
                    <a:pt x="f11" y="f10"/>
                  </a:lnTo>
                  <a:cubicBezTo>
                    <a:pt x="f12" y="f10"/>
                    <a:pt x="f13" y="f14"/>
                    <a:pt x="f13" y="f4"/>
                  </a:cubicBezTo>
                  <a:cubicBezTo>
                    <a:pt x="f13" y="f15"/>
                    <a:pt x="f12" y="f16"/>
                    <a:pt x="f11" y="f16"/>
                  </a:cubicBezTo>
                  <a:lnTo>
                    <a:pt x="f4" y="f16"/>
                  </a:lnTo>
                  <a:cubicBezTo>
                    <a:pt x="f14" y="f16"/>
                    <a:pt x="f10" y="f15"/>
                    <a:pt x="f10" y="f4"/>
                  </a:cubicBezTo>
                  <a:lnTo>
                    <a:pt x="f10" y="f9"/>
                  </a:lnTo>
                  <a:cubicBezTo>
                    <a:pt x="f10" y="f8"/>
                    <a:pt x="f14" y="f5"/>
                    <a:pt x="f4" y="f5"/>
                  </a:cubicBezTo>
                  <a:close/>
                  <a:moveTo>
                    <a:pt x="f17" y="f18"/>
                  </a:moveTo>
                  <a:cubicBezTo>
                    <a:pt x="f19" y="f18"/>
                    <a:pt x="f18" y="f20"/>
                    <a:pt x="f18" y="f21"/>
                  </a:cubicBezTo>
                  <a:cubicBezTo>
                    <a:pt x="f18" y="f22"/>
                    <a:pt x="f19" y="f23"/>
                    <a:pt x="f17" y="f23"/>
                  </a:cubicBezTo>
                  <a:cubicBezTo>
                    <a:pt x="f24" y="f23"/>
                    <a:pt x="f23" y="f22"/>
                    <a:pt x="f23" y="f21"/>
                  </a:cubicBezTo>
                  <a:cubicBezTo>
                    <a:pt x="f25" y="f26"/>
                    <a:pt x="f24" y="f18"/>
                    <a:pt x="f17" y="f18"/>
                  </a:cubicBezTo>
                  <a:close/>
                </a:path>
              </a:pathLst>
            </a:custGeom>
            <a:solidFill>
              <a:srgbClr val="3282BE"/>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232323"/>
                </a:solidFill>
                <a:uFillTx/>
                <a:latin typeface="Arial"/>
              </a:endParaRPr>
            </a:p>
          </p:txBody>
        </p:sp>
        <p:sp>
          <p:nvSpPr>
            <p:cNvPr id="137" name="Google Shape;10470;p74">
              <a:extLst>
                <a:ext uri="{FF2B5EF4-FFF2-40B4-BE49-F238E27FC236}">
                  <a16:creationId xmlns:a16="http://schemas.microsoft.com/office/drawing/2014/main" id="{53B0BE8A-8852-B0B9-3C31-8A237BFDE090}"/>
                </a:ext>
              </a:extLst>
            </p:cNvPr>
            <p:cNvSpPr/>
            <p:nvPr/>
          </p:nvSpPr>
          <p:spPr>
            <a:xfrm>
              <a:off x="6025987" y="4825325"/>
              <a:ext cx="423924" cy="300316"/>
            </a:xfrm>
            <a:custGeom>
              <a:avLst/>
              <a:gdLst>
                <a:gd name="f0" fmla="val w"/>
                <a:gd name="f1" fmla="val h"/>
                <a:gd name="f2" fmla="val 0"/>
                <a:gd name="f3" fmla="val 10429"/>
                <a:gd name="f4" fmla="val 6932"/>
                <a:gd name="f5" fmla="val 2426"/>
                <a:gd name="f6" fmla="val 662"/>
                <a:gd name="f7" fmla="val 2647"/>
                <a:gd name="f8" fmla="val 2804"/>
                <a:gd name="f9" fmla="val 819"/>
                <a:gd name="f10" fmla="val 1008"/>
                <a:gd name="f11" fmla="val 1197"/>
                <a:gd name="f12" fmla="val 1355"/>
                <a:gd name="f13" fmla="val 1733"/>
                <a:gd name="f14" fmla="val 1544"/>
                <a:gd name="f15" fmla="val 1387"/>
                <a:gd name="f16" fmla="val 4537"/>
                <a:gd name="f17" fmla="val 4726"/>
                <a:gd name="f18" fmla="val 4884"/>
                <a:gd name="f19" fmla="val 4695"/>
                <a:gd name="f20" fmla="val 3812"/>
                <a:gd name="f21" fmla="val 3623"/>
                <a:gd name="f22" fmla="val 3466"/>
                <a:gd name="f23" fmla="val 6648"/>
                <a:gd name="f24" fmla="val 6837"/>
                <a:gd name="f25" fmla="val 6994"/>
                <a:gd name="f26" fmla="val 5955"/>
                <a:gd name="f27" fmla="val 5734"/>
                <a:gd name="f28" fmla="val 5577"/>
                <a:gd name="f29" fmla="val 8727"/>
                <a:gd name="f30" fmla="val 8948"/>
                <a:gd name="f31" fmla="val 9105"/>
                <a:gd name="f32" fmla="val 8034"/>
                <a:gd name="f33" fmla="val 7845"/>
                <a:gd name="f34" fmla="val 7688"/>
                <a:gd name="f35" fmla="val 2080"/>
                <a:gd name="f36" fmla="val 2237"/>
                <a:gd name="f37" fmla="val 2773"/>
                <a:gd name="f38" fmla="val 2206"/>
                <a:gd name="f39" fmla="val 4001"/>
                <a:gd name="f40" fmla="val 4159"/>
                <a:gd name="f41" fmla="val 4852"/>
                <a:gd name="f42" fmla="val 5010"/>
                <a:gd name="f43" fmla="val 5199"/>
                <a:gd name="f44" fmla="val 5388"/>
                <a:gd name="f45" fmla="val 5545"/>
                <a:gd name="f46" fmla="val 5892"/>
                <a:gd name="f47" fmla="val 6459"/>
                <a:gd name="f48" fmla="val 473"/>
                <a:gd name="f49" fmla="val 6931"/>
                <a:gd name="f50" fmla="val 1071"/>
                <a:gd name="f51" fmla="val 6490"/>
                <a:gd name="f52" fmla="val 6364"/>
                <a:gd name="f53" fmla="val 6616"/>
                <a:gd name="f54" fmla="val 6301"/>
                <a:gd name="f55" fmla="val 6270"/>
                <a:gd name="f56" fmla="val 5797"/>
                <a:gd name="f57" fmla="val 6333"/>
                <a:gd name="f58" fmla="val 5671"/>
                <a:gd name="f59" fmla="val 8066"/>
                <a:gd name="f60" fmla="val 2741"/>
                <a:gd name="f61" fmla="val 9420"/>
                <a:gd name="f62" fmla="val 9767"/>
                <a:gd name="f63" fmla="val 10113"/>
                <a:gd name="f64" fmla="val 2836"/>
                <a:gd name="f65" fmla="val 10428"/>
                <a:gd name="f66" fmla="val 2962"/>
                <a:gd name="f67" fmla="*/ f0 1 10429"/>
                <a:gd name="f68" fmla="*/ f1 1 6932"/>
                <a:gd name="f69" fmla="val f2"/>
                <a:gd name="f70" fmla="val f3"/>
                <a:gd name="f71" fmla="val f4"/>
                <a:gd name="f72" fmla="+- f71 0 f69"/>
                <a:gd name="f73" fmla="+- f70 0 f69"/>
                <a:gd name="f74" fmla="*/ f73 1 10429"/>
                <a:gd name="f75" fmla="*/ f72 1 6932"/>
                <a:gd name="f76" fmla="*/ f69 1 f74"/>
                <a:gd name="f77" fmla="*/ f70 1 f74"/>
                <a:gd name="f78" fmla="*/ f69 1 f75"/>
                <a:gd name="f79" fmla="*/ f71 1 f75"/>
                <a:gd name="f80" fmla="*/ f76 f67 1"/>
                <a:gd name="f81" fmla="*/ f77 f67 1"/>
                <a:gd name="f82" fmla="*/ f79 f68 1"/>
                <a:gd name="f83" fmla="*/ f78 f68 1"/>
              </a:gdLst>
              <a:ahLst/>
              <a:cxnLst>
                <a:cxn ang="3cd4">
                  <a:pos x="hc" y="t"/>
                </a:cxn>
                <a:cxn ang="0">
                  <a:pos x="r" y="vc"/>
                </a:cxn>
                <a:cxn ang="cd4">
                  <a:pos x="hc" y="b"/>
                </a:cxn>
                <a:cxn ang="cd2">
                  <a:pos x="l" y="vc"/>
                </a:cxn>
              </a:cxnLst>
              <a:rect l="f80" t="f83" r="f81" b="f82"/>
              <a:pathLst>
                <a:path w="10429" h="6932">
                  <a:moveTo>
                    <a:pt x="f5" y="f6"/>
                  </a:moveTo>
                  <a:cubicBezTo>
                    <a:pt x="f7" y="f6"/>
                    <a:pt x="f8" y="f9"/>
                    <a:pt x="f8" y="f10"/>
                  </a:cubicBezTo>
                  <a:cubicBezTo>
                    <a:pt x="f8" y="f11"/>
                    <a:pt x="f7" y="f12"/>
                    <a:pt x="f5" y="f12"/>
                  </a:cubicBezTo>
                  <a:lnTo>
                    <a:pt x="f13" y="f12"/>
                  </a:lnTo>
                  <a:cubicBezTo>
                    <a:pt x="f14" y="f12"/>
                    <a:pt x="f15" y="f11"/>
                    <a:pt x="f15" y="f10"/>
                  </a:cubicBezTo>
                  <a:cubicBezTo>
                    <a:pt x="f15" y="f9"/>
                    <a:pt x="f14" y="f6"/>
                    <a:pt x="f13" y="f6"/>
                  </a:cubicBezTo>
                  <a:close/>
                  <a:moveTo>
                    <a:pt x="f16" y="f6"/>
                  </a:moveTo>
                  <a:cubicBezTo>
                    <a:pt x="f17" y="f6"/>
                    <a:pt x="f18" y="f9"/>
                    <a:pt x="f18" y="f10"/>
                  </a:cubicBezTo>
                  <a:cubicBezTo>
                    <a:pt x="f18" y="f11"/>
                    <a:pt x="f19" y="f12"/>
                    <a:pt x="f16" y="f12"/>
                  </a:cubicBezTo>
                  <a:lnTo>
                    <a:pt x="f20" y="f12"/>
                  </a:lnTo>
                  <a:cubicBezTo>
                    <a:pt x="f21" y="f12"/>
                    <a:pt x="f22" y="f11"/>
                    <a:pt x="f22" y="f10"/>
                  </a:cubicBezTo>
                  <a:cubicBezTo>
                    <a:pt x="f22" y="f9"/>
                    <a:pt x="f21" y="f6"/>
                    <a:pt x="f20" y="f6"/>
                  </a:cubicBezTo>
                  <a:close/>
                  <a:moveTo>
                    <a:pt x="f23" y="f6"/>
                  </a:moveTo>
                  <a:cubicBezTo>
                    <a:pt x="f24" y="f6"/>
                    <a:pt x="f25" y="f9"/>
                    <a:pt x="f25" y="f10"/>
                  </a:cubicBezTo>
                  <a:cubicBezTo>
                    <a:pt x="f25" y="f11"/>
                    <a:pt x="f24" y="f12"/>
                    <a:pt x="f23" y="f12"/>
                  </a:cubicBezTo>
                  <a:lnTo>
                    <a:pt x="f26" y="f12"/>
                  </a:lnTo>
                  <a:cubicBezTo>
                    <a:pt x="f27" y="f12"/>
                    <a:pt x="f28" y="f11"/>
                    <a:pt x="f28" y="f10"/>
                  </a:cubicBezTo>
                  <a:cubicBezTo>
                    <a:pt x="f28" y="f9"/>
                    <a:pt x="f27" y="f6"/>
                    <a:pt x="f26" y="f6"/>
                  </a:cubicBezTo>
                  <a:close/>
                  <a:moveTo>
                    <a:pt x="f29" y="f6"/>
                  </a:moveTo>
                  <a:cubicBezTo>
                    <a:pt x="f30" y="f6"/>
                    <a:pt x="f31" y="f9"/>
                    <a:pt x="f31" y="f10"/>
                  </a:cubicBezTo>
                  <a:cubicBezTo>
                    <a:pt x="f31" y="f11"/>
                    <a:pt x="f30" y="f12"/>
                    <a:pt x="f29" y="f12"/>
                  </a:cubicBezTo>
                  <a:lnTo>
                    <a:pt x="f32" y="f12"/>
                  </a:lnTo>
                  <a:cubicBezTo>
                    <a:pt x="f33" y="f12"/>
                    <a:pt x="f34" y="f11"/>
                    <a:pt x="f34" y="f10"/>
                  </a:cubicBezTo>
                  <a:cubicBezTo>
                    <a:pt x="f34" y="f9"/>
                    <a:pt x="f33" y="f6"/>
                    <a:pt x="f32" y="f6"/>
                  </a:cubicBezTo>
                  <a:close/>
                  <a:moveTo>
                    <a:pt x="f5" y="f35"/>
                  </a:moveTo>
                  <a:cubicBezTo>
                    <a:pt x="f7" y="f35"/>
                    <a:pt x="f8" y="f36"/>
                    <a:pt x="f8" y="f5"/>
                  </a:cubicBezTo>
                  <a:cubicBezTo>
                    <a:pt x="f8" y="f7"/>
                    <a:pt x="f7" y="f37"/>
                    <a:pt x="f5" y="f37"/>
                  </a:cubicBezTo>
                  <a:lnTo>
                    <a:pt x="f13" y="f37"/>
                  </a:lnTo>
                  <a:cubicBezTo>
                    <a:pt x="f14" y="f37"/>
                    <a:pt x="f15" y="f7"/>
                    <a:pt x="f15" y="f5"/>
                  </a:cubicBezTo>
                  <a:cubicBezTo>
                    <a:pt x="f15" y="f38"/>
                    <a:pt x="f14" y="f35"/>
                    <a:pt x="f13" y="f35"/>
                  </a:cubicBezTo>
                  <a:close/>
                  <a:moveTo>
                    <a:pt x="f16" y="f35"/>
                  </a:moveTo>
                  <a:cubicBezTo>
                    <a:pt x="f17" y="f35"/>
                    <a:pt x="f18" y="f36"/>
                    <a:pt x="f18" y="f5"/>
                  </a:cubicBezTo>
                  <a:cubicBezTo>
                    <a:pt x="f18" y="f7"/>
                    <a:pt x="f19" y="f37"/>
                    <a:pt x="f16" y="f37"/>
                  </a:cubicBezTo>
                  <a:lnTo>
                    <a:pt x="f20" y="f37"/>
                  </a:lnTo>
                  <a:cubicBezTo>
                    <a:pt x="f21" y="f37"/>
                    <a:pt x="f22" y="f7"/>
                    <a:pt x="f22" y="f5"/>
                  </a:cubicBezTo>
                  <a:cubicBezTo>
                    <a:pt x="f22" y="f38"/>
                    <a:pt x="f21" y="f35"/>
                    <a:pt x="f20" y="f35"/>
                  </a:cubicBezTo>
                  <a:close/>
                  <a:moveTo>
                    <a:pt x="f23" y="f35"/>
                  </a:moveTo>
                  <a:cubicBezTo>
                    <a:pt x="f24" y="f35"/>
                    <a:pt x="f25" y="f36"/>
                    <a:pt x="f25" y="f5"/>
                  </a:cubicBezTo>
                  <a:cubicBezTo>
                    <a:pt x="f25" y="f7"/>
                    <a:pt x="f24" y="f37"/>
                    <a:pt x="f23" y="f37"/>
                  </a:cubicBezTo>
                  <a:lnTo>
                    <a:pt x="f26" y="f37"/>
                  </a:lnTo>
                  <a:cubicBezTo>
                    <a:pt x="f27" y="f37"/>
                    <a:pt x="f28" y="f7"/>
                    <a:pt x="f28" y="f5"/>
                  </a:cubicBezTo>
                  <a:cubicBezTo>
                    <a:pt x="f28" y="f38"/>
                    <a:pt x="f27" y="f35"/>
                    <a:pt x="f26" y="f35"/>
                  </a:cubicBezTo>
                  <a:close/>
                  <a:moveTo>
                    <a:pt x="f29" y="f35"/>
                  </a:moveTo>
                  <a:cubicBezTo>
                    <a:pt x="f30" y="f35"/>
                    <a:pt x="f31" y="f36"/>
                    <a:pt x="f31" y="f5"/>
                  </a:cubicBezTo>
                  <a:cubicBezTo>
                    <a:pt x="f31" y="f7"/>
                    <a:pt x="f30" y="f37"/>
                    <a:pt x="f29" y="f37"/>
                  </a:cubicBezTo>
                  <a:lnTo>
                    <a:pt x="f32" y="f37"/>
                  </a:lnTo>
                  <a:cubicBezTo>
                    <a:pt x="f33" y="f37"/>
                    <a:pt x="f34" y="f7"/>
                    <a:pt x="f34" y="f5"/>
                  </a:cubicBezTo>
                  <a:cubicBezTo>
                    <a:pt x="f34" y="f38"/>
                    <a:pt x="f33" y="f35"/>
                    <a:pt x="f32" y="f35"/>
                  </a:cubicBezTo>
                  <a:close/>
                  <a:moveTo>
                    <a:pt x="f5" y="f22"/>
                  </a:moveTo>
                  <a:cubicBezTo>
                    <a:pt x="f7" y="f22"/>
                    <a:pt x="f8" y="f21"/>
                    <a:pt x="f8" y="f20"/>
                  </a:cubicBezTo>
                  <a:cubicBezTo>
                    <a:pt x="f8" y="f39"/>
                    <a:pt x="f7" y="f40"/>
                    <a:pt x="f5" y="f40"/>
                  </a:cubicBezTo>
                  <a:lnTo>
                    <a:pt x="f13" y="f40"/>
                  </a:lnTo>
                  <a:cubicBezTo>
                    <a:pt x="f14" y="f40"/>
                    <a:pt x="f15" y="f39"/>
                    <a:pt x="f15" y="f20"/>
                  </a:cubicBezTo>
                  <a:cubicBezTo>
                    <a:pt x="f15" y="f21"/>
                    <a:pt x="f14" y="f22"/>
                    <a:pt x="f13" y="f22"/>
                  </a:cubicBezTo>
                  <a:close/>
                  <a:moveTo>
                    <a:pt x="f16" y="f22"/>
                  </a:moveTo>
                  <a:cubicBezTo>
                    <a:pt x="f17" y="f22"/>
                    <a:pt x="f18" y="f21"/>
                    <a:pt x="f18" y="f20"/>
                  </a:cubicBezTo>
                  <a:cubicBezTo>
                    <a:pt x="f18" y="f39"/>
                    <a:pt x="f19" y="f40"/>
                    <a:pt x="f16" y="f40"/>
                  </a:cubicBezTo>
                  <a:lnTo>
                    <a:pt x="f20" y="f40"/>
                  </a:lnTo>
                  <a:cubicBezTo>
                    <a:pt x="f21" y="f40"/>
                    <a:pt x="f22" y="f39"/>
                    <a:pt x="f22" y="f20"/>
                  </a:cubicBezTo>
                  <a:cubicBezTo>
                    <a:pt x="f22" y="f21"/>
                    <a:pt x="f21" y="f22"/>
                    <a:pt x="f20" y="f22"/>
                  </a:cubicBezTo>
                  <a:close/>
                  <a:moveTo>
                    <a:pt x="f23" y="f22"/>
                  </a:moveTo>
                  <a:cubicBezTo>
                    <a:pt x="f24" y="f22"/>
                    <a:pt x="f25" y="f21"/>
                    <a:pt x="f25" y="f20"/>
                  </a:cubicBezTo>
                  <a:cubicBezTo>
                    <a:pt x="f25" y="f39"/>
                    <a:pt x="f24" y="f40"/>
                    <a:pt x="f23" y="f40"/>
                  </a:cubicBezTo>
                  <a:lnTo>
                    <a:pt x="f26" y="f40"/>
                  </a:lnTo>
                  <a:cubicBezTo>
                    <a:pt x="f27" y="f40"/>
                    <a:pt x="f28" y="f39"/>
                    <a:pt x="f28" y="f20"/>
                  </a:cubicBezTo>
                  <a:cubicBezTo>
                    <a:pt x="f28" y="f21"/>
                    <a:pt x="f27" y="f22"/>
                    <a:pt x="f26" y="f22"/>
                  </a:cubicBezTo>
                  <a:close/>
                  <a:moveTo>
                    <a:pt x="f5" y="f41"/>
                  </a:moveTo>
                  <a:cubicBezTo>
                    <a:pt x="f7" y="f41"/>
                    <a:pt x="f8" y="f42"/>
                    <a:pt x="f8" y="f43"/>
                  </a:cubicBezTo>
                  <a:cubicBezTo>
                    <a:pt x="f8" y="f44"/>
                    <a:pt x="f7" y="f45"/>
                    <a:pt x="f5" y="f45"/>
                  </a:cubicBezTo>
                  <a:lnTo>
                    <a:pt x="f13" y="f45"/>
                  </a:lnTo>
                  <a:cubicBezTo>
                    <a:pt x="f14" y="f45"/>
                    <a:pt x="f15" y="f44"/>
                    <a:pt x="f15" y="f43"/>
                  </a:cubicBezTo>
                  <a:cubicBezTo>
                    <a:pt x="f15" y="f42"/>
                    <a:pt x="f14" y="f41"/>
                    <a:pt x="f13" y="f41"/>
                  </a:cubicBezTo>
                  <a:close/>
                  <a:moveTo>
                    <a:pt x="f16" y="f41"/>
                  </a:moveTo>
                  <a:cubicBezTo>
                    <a:pt x="f17" y="f41"/>
                    <a:pt x="f18" y="f42"/>
                    <a:pt x="f18" y="f43"/>
                  </a:cubicBezTo>
                  <a:cubicBezTo>
                    <a:pt x="f18" y="f44"/>
                    <a:pt x="f19" y="f45"/>
                    <a:pt x="f16" y="f45"/>
                  </a:cubicBezTo>
                  <a:lnTo>
                    <a:pt x="f20" y="f45"/>
                  </a:lnTo>
                  <a:cubicBezTo>
                    <a:pt x="f21" y="f45"/>
                    <a:pt x="f22" y="f44"/>
                    <a:pt x="f22" y="f43"/>
                  </a:cubicBezTo>
                  <a:cubicBezTo>
                    <a:pt x="f22" y="f42"/>
                    <a:pt x="f21" y="f41"/>
                    <a:pt x="f20" y="f41"/>
                  </a:cubicBezTo>
                  <a:close/>
                  <a:moveTo>
                    <a:pt x="f2" y="f2"/>
                  </a:moveTo>
                  <a:lnTo>
                    <a:pt x="f2" y="f46"/>
                  </a:lnTo>
                  <a:cubicBezTo>
                    <a:pt x="f2" y="f47"/>
                    <a:pt x="f48" y="f49"/>
                    <a:pt x="f50" y="f49"/>
                  </a:cubicBezTo>
                  <a:lnTo>
                    <a:pt x="f51" y="f49"/>
                  </a:lnTo>
                  <a:cubicBezTo>
                    <a:pt x="f52" y="f53"/>
                    <a:pt x="f54" y="f55"/>
                    <a:pt x="f54" y="f46"/>
                  </a:cubicBezTo>
                  <a:cubicBezTo>
                    <a:pt x="f54" y="f56"/>
                    <a:pt x="f57" y="f58"/>
                    <a:pt x="f57" y="f45"/>
                  </a:cubicBezTo>
                  <a:lnTo>
                    <a:pt x="f26" y="f45"/>
                  </a:lnTo>
                  <a:cubicBezTo>
                    <a:pt x="f27" y="f45"/>
                    <a:pt x="f28" y="f44"/>
                    <a:pt x="f28" y="f43"/>
                  </a:cubicBezTo>
                  <a:cubicBezTo>
                    <a:pt x="f28" y="f42"/>
                    <a:pt x="f27" y="f41"/>
                    <a:pt x="f26" y="f41"/>
                  </a:cubicBezTo>
                  <a:lnTo>
                    <a:pt x="f51" y="f41"/>
                  </a:lnTo>
                  <a:cubicBezTo>
                    <a:pt x="f49" y="f21"/>
                    <a:pt x="f59" y="f60"/>
                    <a:pt x="f61" y="f60"/>
                  </a:cubicBezTo>
                  <a:cubicBezTo>
                    <a:pt x="f62" y="f60"/>
                    <a:pt x="f63" y="f64"/>
                    <a:pt x="f65" y="f66"/>
                  </a:cubicBezTo>
                  <a:lnTo>
                    <a:pt x="f65" y="f2"/>
                  </a:lnTo>
                  <a:close/>
                </a:path>
              </a:pathLst>
            </a:custGeom>
            <a:solidFill>
              <a:srgbClr val="3282BE"/>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232323"/>
                </a:solidFill>
                <a:uFillTx/>
                <a:latin typeface="Arial"/>
              </a:endParaRPr>
            </a:p>
          </p:txBody>
        </p:sp>
        <p:sp>
          <p:nvSpPr>
            <p:cNvPr id="138" name="Google Shape;10471;p74">
              <a:extLst>
                <a:ext uri="{FF2B5EF4-FFF2-40B4-BE49-F238E27FC236}">
                  <a16:creationId xmlns:a16="http://schemas.microsoft.com/office/drawing/2014/main" id="{8C0618C2-1FE4-721F-A2E0-A0545D6BD606}"/>
                </a:ext>
              </a:extLst>
            </p:cNvPr>
            <p:cNvSpPr/>
            <p:nvPr/>
          </p:nvSpPr>
          <p:spPr>
            <a:xfrm>
              <a:off x="6024688" y="4673827"/>
              <a:ext cx="425223" cy="122858"/>
            </a:xfrm>
            <a:custGeom>
              <a:avLst/>
              <a:gdLst>
                <a:gd name="f0" fmla="val w"/>
                <a:gd name="f1" fmla="val h"/>
                <a:gd name="f2" fmla="val 0"/>
                <a:gd name="f3" fmla="val 10461"/>
                <a:gd name="f4" fmla="val 2836"/>
                <a:gd name="f5" fmla="val 1734"/>
                <a:gd name="f6" fmla="val 1513"/>
                <a:gd name="f7" fmla="val 1356"/>
                <a:gd name="f8" fmla="val 158"/>
                <a:gd name="f9" fmla="val 347"/>
                <a:gd name="f10" fmla="val 693"/>
                <a:gd name="f11" fmla="val 1009"/>
                <a:gd name="f12" fmla="val 410"/>
                <a:gd name="f13" fmla="val 1"/>
                <a:gd name="f14" fmla="val 1166"/>
                <a:gd name="f15" fmla="val 1733"/>
                <a:gd name="f16" fmla="val 10429"/>
                <a:gd name="f17" fmla="val 10460"/>
                <a:gd name="f18" fmla="val 1134"/>
                <a:gd name="f19" fmla="val 9988"/>
                <a:gd name="f20" fmla="val 9421"/>
                <a:gd name="f21" fmla="val 9074"/>
                <a:gd name="f22" fmla="val 8917"/>
                <a:gd name="f23" fmla="val 8728"/>
                <a:gd name="f24" fmla="val 8539"/>
                <a:gd name="f25" fmla="val 8381"/>
                <a:gd name="f26" fmla="val 6995"/>
                <a:gd name="f27" fmla="val 6837"/>
                <a:gd name="f28" fmla="val 6648"/>
                <a:gd name="f29" fmla="val 6459"/>
                <a:gd name="f30" fmla="val 6302"/>
                <a:gd name="f31" fmla="val 4159"/>
                <a:gd name="f32" fmla="val 4002"/>
                <a:gd name="f33" fmla="val 3813"/>
                <a:gd name="f34" fmla="val 3624"/>
                <a:gd name="f35" fmla="val 3466"/>
                <a:gd name="f36" fmla="val 2080"/>
                <a:gd name="f37" fmla="val 1923"/>
                <a:gd name="f38" fmla="*/ f0 1 10461"/>
                <a:gd name="f39" fmla="*/ f1 1 2836"/>
                <a:gd name="f40" fmla="val f2"/>
                <a:gd name="f41" fmla="val f3"/>
                <a:gd name="f42" fmla="val f4"/>
                <a:gd name="f43" fmla="+- f42 0 f40"/>
                <a:gd name="f44" fmla="+- f41 0 f40"/>
                <a:gd name="f45" fmla="*/ f44 1 10461"/>
                <a:gd name="f46" fmla="*/ f43 1 2836"/>
                <a:gd name="f47" fmla="*/ f40 1 f45"/>
                <a:gd name="f48" fmla="*/ f41 1 f45"/>
                <a:gd name="f49" fmla="*/ f40 1 f46"/>
                <a:gd name="f50" fmla="*/ f42 1 f46"/>
                <a:gd name="f51" fmla="*/ f47 f38 1"/>
                <a:gd name="f52" fmla="*/ f48 f38 1"/>
                <a:gd name="f53" fmla="*/ f50 f39 1"/>
                <a:gd name="f54" fmla="*/ f49 f39 1"/>
              </a:gdLst>
              <a:ahLst/>
              <a:cxnLst>
                <a:cxn ang="3cd4">
                  <a:pos x="hc" y="t"/>
                </a:cxn>
                <a:cxn ang="0">
                  <a:pos x="r" y="vc"/>
                </a:cxn>
                <a:cxn ang="cd4">
                  <a:pos x="hc" y="b"/>
                </a:cxn>
                <a:cxn ang="cd2">
                  <a:pos x="l" y="vc"/>
                </a:cxn>
              </a:cxnLst>
              <a:rect l="f51" t="f54" r="f52" b="f53"/>
              <a:pathLst>
                <a:path w="10461" h="2836">
                  <a:moveTo>
                    <a:pt x="f5" y="f2"/>
                  </a:moveTo>
                  <a:cubicBezTo>
                    <a:pt x="f6" y="f2"/>
                    <a:pt x="f7" y="f8"/>
                    <a:pt x="f7" y="f9"/>
                  </a:cubicBezTo>
                  <a:lnTo>
                    <a:pt x="f7" y="f10"/>
                  </a:lnTo>
                  <a:lnTo>
                    <a:pt x="f11" y="f10"/>
                  </a:lnTo>
                  <a:cubicBezTo>
                    <a:pt x="f12" y="f10"/>
                    <a:pt x="f13" y="f14"/>
                    <a:pt x="f13" y="f15"/>
                  </a:cubicBezTo>
                  <a:lnTo>
                    <a:pt x="f13" y="f4"/>
                  </a:lnTo>
                  <a:lnTo>
                    <a:pt x="f16" y="f4"/>
                  </a:lnTo>
                  <a:lnTo>
                    <a:pt x="f16" y="f15"/>
                  </a:lnTo>
                  <a:lnTo>
                    <a:pt x="f17" y="f15"/>
                  </a:lnTo>
                  <a:cubicBezTo>
                    <a:pt x="f17" y="f18"/>
                    <a:pt x="f19" y="f10"/>
                    <a:pt x="f20" y="f10"/>
                  </a:cubicBezTo>
                  <a:lnTo>
                    <a:pt x="f21" y="f10"/>
                  </a:lnTo>
                  <a:lnTo>
                    <a:pt x="f21" y="f9"/>
                  </a:lnTo>
                  <a:cubicBezTo>
                    <a:pt x="f21" y="f8"/>
                    <a:pt x="f22" y="f2"/>
                    <a:pt x="f23" y="f2"/>
                  </a:cubicBezTo>
                  <a:cubicBezTo>
                    <a:pt x="f24" y="f2"/>
                    <a:pt x="f25" y="f8"/>
                    <a:pt x="f25" y="f9"/>
                  </a:cubicBezTo>
                  <a:lnTo>
                    <a:pt x="f25" y="f10"/>
                  </a:lnTo>
                  <a:lnTo>
                    <a:pt x="f26" y="f10"/>
                  </a:lnTo>
                  <a:lnTo>
                    <a:pt x="f26" y="f9"/>
                  </a:lnTo>
                  <a:cubicBezTo>
                    <a:pt x="f26" y="f8"/>
                    <a:pt x="f27" y="f2"/>
                    <a:pt x="f28" y="f2"/>
                  </a:cubicBezTo>
                  <a:cubicBezTo>
                    <a:pt x="f29" y="f2"/>
                    <a:pt x="f30" y="f8"/>
                    <a:pt x="f30" y="f9"/>
                  </a:cubicBezTo>
                  <a:lnTo>
                    <a:pt x="f30" y="f10"/>
                  </a:lnTo>
                  <a:lnTo>
                    <a:pt x="f31" y="f10"/>
                  </a:lnTo>
                  <a:lnTo>
                    <a:pt x="f31" y="f9"/>
                  </a:lnTo>
                  <a:cubicBezTo>
                    <a:pt x="f31" y="f8"/>
                    <a:pt x="f32" y="f2"/>
                    <a:pt x="f33" y="f2"/>
                  </a:cubicBezTo>
                  <a:cubicBezTo>
                    <a:pt x="f34" y="f2"/>
                    <a:pt x="f35" y="f8"/>
                    <a:pt x="f35" y="f9"/>
                  </a:cubicBezTo>
                  <a:lnTo>
                    <a:pt x="f35" y="f10"/>
                  </a:lnTo>
                  <a:lnTo>
                    <a:pt x="f36" y="f10"/>
                  </a:lnTo>
                  <a:lnTo>
                    <a:pt x="f36" y="f9"/>
                  </a:lnTo>
                  <a:cubicBezTo>
                    <a:pt x="f36" y="f8"/>
                    <a:pt x="f37" y="f2"/>
                    <a:pt x="f5" y="f2"/>
                  </a:cubicBezTo>
                  <a:close/>
                </a:path>
              </a:pathLst>
            </a:custGeom>
            <a:solidFill>
              <a:srgbClr val="3282BE"/>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232323"/>
                </a:solidFill>
                <a:uFillTx/>
                <a:latin typeface="Arial"/>
              </a:endParaRPr>
            </a:p>
          </p:txBody>
        </p:sp>
      </p:grpSp>
      <p:grpSp>
        <p:nvGrpSpPr>
          <p:cNvPr id="139" name="Google Shape;10483;p74">
            <a:extLst>
              <a:ext uri="{FF2B5EF4-FFF2-40B4-BE49-F238E27FC236}">
                <a16:creationId xmlns:a16="http://schemas.microsoft.com/office/drawing/2014/main" id="{CB74452D-FBCF-831A-3581-F627F6180579}"/>
              </a:ext>
            </a:extLst>
          </p:cNvPr>
          <p:cNvGrpSpPr/>
          <p:nvPr/>
        </p:nvGrpSpPr>
        <p:grpSpPr>
          <a:xfrm>
            <a:off x="10482004" y="4540370"/>
            <a:ext cx="453396" cy="480498"/>
            <a:chOff x="10482004" y="4540370"/>
            <a:chExt cx="453396" cy="480498"/>
          </a:xfrm>
        </p:grpSpPr>
        <p:sp>
          <p:nvSpPr>
            <p:cNvPr id="140" name="Google Shape;10484;p74">
              <a:extLst>
                <a:ext uri="{FF2B5EF4-FFF2-40B4-BE49-F238E27FC236}">
                  <a16:creationId xmlns:a16="http://schemas.microsoft.com/office/drawing/2014/main" id="{4F74410E-36AE-10D3-FCEA-50E9AFEE8465}"/>
                </a:ext>
              </a:extLst>
            </p:cNvPr>
            <p:cNvSpPr/>
            <p:nvPr/>
          </p:nvSpPr>
          <p:spPr>
            <a:xfrm>
              <a:off x="10736875" y="4810621"/>
              <a:ext cx="198525" cy="210247"/>
            </a:xfrm>
            <a:custGeom>
              <a:avLst/>
              <a:gdLst>
                <a:gd name="f0" fmla="val w"/>
                <a:gd name="f1" fmla="val h"/>
                <a:gd name="f2" fmla="val 0"/>
                <a:gd name="f3" fmla="val 4884"/>
                <a:gd name="f4" fmla="val 4853"/>
                <a:gd name="f5" fmla="val 2426"/>
                <a:gd name="f6" fmla="val 662"/>
                <a:gd name="f7" fmla="val 2646"/>
                <a:gd name="f8" fmla="val 2804"/>
                <a:gd name="f9" fmla="val 819"/>
                <a:gd name="f10" fmla="val 1008"/>
                <a:gd name="f11" fmla="val 1197"/>
                <a:gd name="f12" fmla="val 1355"/>
                <a:gd name="f13" fmla="val 2237"/>
                <a:gd name="f14" fmla="val 2079"/>
                <a:gd name="f15" fmla="val 1670"/>
                <a:gd name="f16" fmla="val 1828"/>
                <a:gd name="f17" fmla="val 2048"/>
                <a:gd name="f18" fmla="val 3781"/>
                <a:gd name="f19" fmla="val 3970"/>
                <a:gd name="f20" fmla="val 4127"/>
                <a:gd name="f21" fmla="val 1103"/>
                <a:gd name="f22" fmla="val 3749"/>
                <a:gd name="f23" fmla="val 4852"/>
                <a:gd name="f24" fmla="val 4883"/>
                <a:gd name="f25" fmla="val 1040"/>
                <a:gd name="f26" fmla="*/ f0 1 4884"/>
                <a:gd name="f27" fmla="*/ f1 1 4853"/>
                <a:gd name="f28" fmla="val f2"/>
                <a:gd name="f29" fmla="val f3"/>
                <a:gd name="f30" fmla="val f4"/>
                <a:gd name="f31" fmla="+- f30 0 f28"/>
                <a:gd name="f32" fmla="+- f29 0 f28"/>
                <a:gd name="f33" fmla="*/ f32 1 4884"/>
                <a:gd name="f34" fmla="*/ f31 1 4853"/>
                <a:gd name="f35" fmla="*/ f28 1 f33"/>
                <a:gd name="f36" fmla="*/ f29 1 f33"/>
                <a:gd name="f37" fmla="*/ f28 1 f34"/>
                <a:gd name="f38" fmla="*/ f30 1 f34"/>
                <a:gd name="f39" fmla="*/ f35 f26 1"/>
                <a:gd name="f40" fmla="*/ f36 f26 1"/>
                <a:gd name="f41" fmla="*/ f38 f27 1"/>
                <a:gd name="f42" fmla="*/ f37 f27 1"/>
              </a:gdLst>
              <a:ahLst/>
              <a:cxnLst>
                <a:cxn ang="3cd4">
                  <a:pos x="hc" y="t"/>
                </a:cxn>
                <a:cxn ang="0">
                  <a:pos x="r" y="vc"/>
                </a:cxn>
                <a:cxn ang="cd4">
                  <a:pos x="hc" y="b"/>
                </a:cxn>
                <a:cxn ang="cd2">
                  <a:pos x="l" y="vc"/>
                </a:cxn>
              </a:cxnLst>
              <a:rect l="f39" t="f42" r="f40" b="f41"/>
              <a:pathLst>
                <a:path w="4884" h="4853">
                  <a:moveTo>
                    <a:pt x="f5" y="f6"/>
                  </a:moveTo>
                  <a:cubicBezTo>
                    <a:pt x="f7" y="f6"/>
                    <a:pt x="f8" y="f9"/>
                    <a:pt x="f8" y="f10"/>
                  </a:cubicBezTo>
                  <a:cubicBezTo>
                    <a:pt x="f8" y="f11"/>
                    <a:pt x="f7" y="f12"/>
                    <a:pt x="f5" y="f12"/>
                  </a:cubicBezTo>
                  <a:cubicBezTo>
                    <a:pt x="f13" y="f12"/>
                    <a:pt x="f14" y="f11"/>
                    <a:pt x="f14" y="f10"/>
                  </a:cubicBezTo>
                  <a:cubicBezTo>
                    <a:pt x="f14" y="f9"/>
                    <a:pt x="f13" y="f6"/>
                    <a:pt x="f5" y="f6"/>
                  </a:cubicBezTo>
                  <a:close/>
                  <a:moveTo>
                    <a:pt x="f5" y="f15"/>
                  </a:moveTo>
                  <a:cubicBezTo>
                    <a:pt x="f7" y="f15"/>
                    <a:pt x="f8" y="f16"/>
                    <a:pt x="f8" y="f17"/>
                  </a:cubicBezTo>
                  <a:lnTo>
                    <a:pt x="f8" y="f18"/>
                  </a:lnTo>
                  <a:cubicBezTo>
                    <a:pt x="f8" y="f19"/>
                    <a:pt x="f7" y="f20"/>
                    <a:pt x="f5" y="f20"/>
                  </a:cubicBezTo>
                  <a:cubicBezTo>
                    <a:pt x="f13" y="f20"/>
                    <a:pt x="f14" y="f19"/>
                    <a:pt x="f14" y="f18"/>
                  </a:cubicBezTo>
                  <a:lnTo>
                    <a:pt x="f14" y="f17"/>
                  </a:lnTo>
                  <a:cubicBezTo>
                    <a:pt x="f14" y="f16"/>
                    <a:pt x="f13" y="f15"/>
                    <a:pt x="f5" y="f15"/>
                  </a:cubicBezTo>
                  <a:close/>
                  <a:moveTo>
                    <a:pt x="f5" y="f2"/>
                  </a:moveTo>
                  <a:cubicBezTo>
                    <a:pt x="f21" y="f2"/>
                    <a:pt x="f2" y="f21"/>
                    <a:pt x="f2" y="f5"/>
                  </a:cubicBezTo>
                  <a:cubicBezTo>
                    <a:pt x="f2" y="f22"/>
                    <a:pt x="f21" y="f23"/>
                    <a:pt x="f5" y="f23"/>
                  </a:cubicBezTo>
                  <a:cubicBezTo>
                    <a:pt x="f18" y="f23"/>
                    <a:pt x="f24" y="f22"/>
                    <a:pt x="f24" y="f5"/>
                  </a:cubicBezTo>
                  <a:cubicBezTo>
                    <a:pt x="f24" y="f25"/>
                    <a:pt x="f18" y="f2"/>
                    <a:pt x="f5" y="f2"/>
                  </a:cubicBezTo>
                  <a:close/>
                </a:path>
              </a:pathLst>
            </a:custGeom>
            <a:solidFill>
              <a:srgbClr val="3282BE"/>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232323"/>
                </a:solidFill>
                <a:uFillTx/>
                <a:latin typeface="Arial"/>
              </a:endParaRPr>
            </a:p>
          </p:txBody>
        </p:sp>
        <p:sp>
          <p:nvSpPr>
            <p:cNvPr id="141" name="Google Shape;10485;p74">
              <a:extLst>
                <a:ext uri="{FF2B5EF4-FFF2-40B4-BE49-F238E27FC236}">
                  <a16:creationId xmlns:a16="http://schemas.microsoft.com/office/drawing/2014/main" id="{62493465-3A0E-D828-A419-60FE7B0D9A44}"/>
                </a:ext>
              </a:extLst>
            </p:cNvPr>
            <p:cNvSpPr/>
            <p:nvPr/>
          </p:nvSpPr>
          <p:spPr>
            <a:xfrm>
              <a:off x="10482004" y="4644082"/>
              <a:ext cx="57680" cy="375388"/>
            </a:xfrm>
            <a:custGeom>
              <a:avLst/>
              <a:gdLst>
                <a:gd name="f0" fmla="val w"/>
                <a:gd name="f1" fmla="val h"/>
                <a:gd name="f2" fmla="val 0"/>
                <a:gd name="f3" fmla="val 1419"/>
                <a:gd name="f4" fmla="val 8665"/>
                <a:gd name="f5" fmla="val 32"/>
                <a:gd name="f6" fmla="val 1"/>
                <a:gd name="f7" fmla="val 7310"/>
                <a:gd name="f8" fmla="val 8034"/>
                <a:gd name="f9" fmla="val 631"/>
                <a:gd name="f10" fmla="val 1418"/>
                <a:gd name="f11" fmla="val 347"/>
                <a:gd name="f12" fmla="val 1072"/>
                <a:gd name="f13" fmla="val 662"/>
                <a:gd name="f14" fmla="val 316"/>
                <a:gd name="f15" fmla="val 253"/>
                <a:gd name="f16" fmla="*/ f0 1 1419"/>
                <a:gd name="f17" fmla="*/ f1 1 8665"/>
                <a:gd name="f18" fmla="val f2"/>
                <a:gd name="f19" fmla="val f3"/>
                <a:gd name="f20" fmla="val f4"/>
                <a:gd name="f21" fmla="+- f20 0 f18"/>
                <a:gd name="f22" fmla="+- f19 0 f18"/>
                <a:gd name="f23" fmla="*/ f22 1 1419"/>
                <a:gd name="f24" fmla="*/ f21 1 8665"/>
                <a:gd name="f25" fmla="*/ f18 1 f23"/>
                <a:gd name="f26" fmla="*/ f19 1 f23"/>
                <a:gd name="f27" fmla="*/ f18 1 f24"/>
                <a:gd name="f28" fmla="*/ f20 1 f24"/>
                <a:gd name="f29" fmla="*/ f25 f16 1"/>
                <a:gd name="f30" fmla="*/ f26 f16 1"/>
                <a:gd name="f31" fmla="*/ f28 f17 1"/>
                <a:gd name="f32" fmla="*/ f27 f17 1"/>
              </a:gdLst>
              <a:ahLst/>
              <a:cxnLst>
                <a:cxn ang="3cd4">
                  <a:pos x="hc" y="t"/>
                </a:cxn>
                <a:cxn ang="0">
                  <a:pos x="r" y="vc"/>
                </a:cxn>
                <a:cxn ang="cd4">
                  <a:pos x="hc" y="b"/>
                </a:cxn>
                <a:cxn ang="cd2">
                  <a:pos x="l" y="vc"/>
                </a:cxn>
              </a:cxnLst>
              <a:rect l="f29" t="f32" r="f30" b="f31"/>
              <a:pathLst>
                <a:path w="1419" h="8665">
                  <a:moveTo>
                    <a:pt x="f5" y="f6"/>
                  </a:moveTo>
                  <a:lnTo>
                    <a:pt x="f5" y="f7"/>
                  </a:lnTo>
                  <a:cubicBezTo>
                    <a:pt x="f6" y="f8"/>
                    <a:pt x="f9" y="f4"/>
                    <a:pt x="f10" y="f4"/>
                  </a:cubicBezTo>
                  <a:lnTo>
                    <a:pt x="f10" y="f11"/>
                  </a:lnTo>
                  <a:lnTo>
                    <a:pt x="f12" y="f11"/>
                  </a:lnTo>
                  <a:cubicBezTo>
                    <a:pt x="f13" y="f11"/>
                    <a:pt x="f14" y="f15"/>
                    <a:pt x="f5" y="f6"/>
                  </a:cubicBezTo>
                  <a:close/>
                </a:path>
              </a:pathLst>
            </a:custGeom>
            <a:solidFill>
              <a:srgbClr val="3282BE"/>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232323"/>
                </a:solidFill>
                <a:uFillTx/>
                <a:latin typeface="Arial"/>
              </a:endParaRPr>
            </a:p>
          </p:txBody>
        </p:sp>
        <p:sp>
          <p:nvSpPr>
            <p:cNvPr id="142" name="Google Shape;10486;p74">
              <a:extLst>
                <a:ext uri="{FF2B5EF4-FFF2-40B4-BE49-F238E27FC236}">
                  <a16:creationId xmlns:a16="http://schemas.microsoft.com/office/drawing/2014/main" id="{29458F28-2FE8-F04B-A6C0-EA806770F0F4}"/>
                </a:ext>
              </a:extLst>
            </p:cNvPr>
            <p:cNvSpPr/>
            <p:nvPr/>
          </p:nvSpPr>
          <p:spPr>
            <a:xfrm>
              <a:off x="10566513" y="4659114"/>
              <a:ext cx="284378" cy="360355"/>
            </a:xfrm>
            <a:custGeom>
              <a:avLst/>
              <a:gdLst>
                <a:gd name="f0" fmla="val w"/>
                <a:gd name="f1" fmla="val h"/>
                <a:gd name="f2" fmla="val 0"/>
                <a:gd name="f3" fmla="val 6996"/>
                <a:gd name="f4" fmla="val 8318"/>
                <a:gd name="f5" fmla="val 5262"/>
                <a:gd name="f6" fmla="val 693"/>
                <a:gd name="f7" fmla="val 5451"/>
                <a:gd name="f8" fmla="val 5609"/>
                <a:gd name="f9" fmla="val 851"/>
                <a:gd name="f10" fmla="val 1040"/>
                <a:gd name="f11" fmla="val 1229"/>
                <a:gd name="f12" fmla="val 1386"/>
                <a:gd name="f13" fmla="val 1072"/>
                <a:gd name="f14" fmla="val 883"/>
                <a:gd name="f15" fmla="val 726"/>
                <a:gd name="f16" fmla="val 2080"/>
                <a:gd name="f17" fmla="val 2237"/>
                <a:gd name="f18" fmla="val 2426"/>
                <a:gd name="f19" fmla="val 2615"/>
                <a:gd name="f20" fmla="val 2773"/>
                <a:gd name="f21" fmla="val 1"/>
                <a:gd name="f22" fmla="val 4695"/>
                <a:gd name="f23" fmla="val 4002"/>
                <a:gd name="f24" fmla="val 7750"/>
                <a:gd name="f25" fmla="val 3498"/>
                <a:gd name="f26" fmla="val 6868"/>
                <a:gd name="f27" fmla="val 5892"/>
                <a:gd name="f28" fmla="val 5766"/>
                <a:gd name="f29" fmla="val 3561"/>
                <a:gd name="f30" fmla="val 5640"/>
                <a:gd name="f31" fmla="val 5545"/>
                <a:gd name="f32" fmla="val 5388"/>
                <a:gd name="f33" fmla="val 5167"/>
                <a:gd name="f34" fmla="val 3812"/>
                <a:gd name="f35" fmla="val 3592"/>
                <a:gd name="f36" fmla="val 3434"/>
                <a:gd name="f37" fmla="val 5199"/>
                <a:gd name="f38" fmla="val 3056"/>
                <a:gd name="f39" fmla="val 5861"/>
                <a:gd name="f40" fmla="val 6617"/>
                <a:gd name="f41" fmla="val 6743"/>
                <a:gd name="f42" fmla="val 6869"/>
                <a:gd name="f43" fmla="val 2804"/>
                <a:gd name="f44" fmla="val 6995"/>
                <a:gd name="f45" fmla="*/ f0 1 6996"/>
                <a:gd name="f46" fmla="*/ f1 1 8318"/>
                <a:gd name="f47" fmla="val f2"/>
                <a:gd name="f48" fmla="val f3"/>
                <a:gd name="f49" fmla="val f4"/>
                <a:gd name="f50" fmla="+- f49 0 f47"/>
                <a:gd name="f51" fmla="+- f48 0 f47"/>
                <a:gd name="f52" fmla="*/ f51 1 6996"/>
                <a:gd name="f53" fmla="*/ f50 1 8318"/>
                <a:gd name="f54" fmla="*/ f47 1 f52"/>
                <a:gd name="f55" fmla="*/ f48 1 f52"/>
                <a:gd name="f56" fmla="*/ f47 1 f53"/>
                <a:gd name="f57" fmla="*/ f49 1 f53"/>
                <a:gd name="f58" fmla="*/ f54 f45 1"/>
                <a:gd name="f59" fmla="*/ f55 f45 1"/>
                <a:gd name="f60" fmla="*/ f57 f46 1"/>
                <a:gd name="f61" fmla="*/ f56 f46 1"/>
              </a:gdLst>
              <a:ahLst/>
              <a:cxnLst>
                <a:cxn ang="3cd4">
                  <a:pos x="hc" y="t"/>
                </a:cxn>
                <a:cxn ang="0">
                  <a:pos x="r" y="vc"/>
                </a:cxn>
                <a:cxn ang="cd4">
                  <a:pos x="hc" y="b"/>
                </a:cxn>
                <a:cxn ang="cd2">
                  <a:pos x="l" y="vc"/>
                </a:cxn>
              </a:cxnLst>
              <a:rect l="f58" t="f61" r="f59" b="f60"/>
              <a:pathLst>
                <a:path w="6996" h="8318">
                  <a:moveTo>
                    <a:pt x="f5" y="f6"/>
                  </a:moveTo>
                  <a:cubicBezTo>
                    <a:pt x="f7" y="f6"/>
                    <a:pt x="f8" y="f9"/>
                    <a:pt x="f8" y="f10"/>
                  </a:cubicBezTo>
                  <a:cubicBezTo>
                    <a:pt x="f8" y="f11"/>
                    <a:pt x="f7" y="f12"/>
                    <a:pt x="f5" y="f12"/>
                  </a:cubicBezTo>
                  <a:lnTo>
                    <a:pt x="f13" y="f12"/>
                  </a:lnTo>
                  <a:cubicBezTo>
                    <a:pt x="f14" y="f12"/>
                    <a:pt x="f15" y="f11"/>
                    <a:pt x="f15" y="f10"/>
                  </a:cubicBezTo>
                  <a:cubicBezTo>
                    <a:pt x="f15" y="f9"/>
                    <a:pt x="f14" y="f6"/>
                    <a:pt x="f13" y="f6"/>
                  </a:cubicBezTo>
                  <a:close/>
                  <a:moveTo>
                    <a:pt x="f5" y="f16"/>
                  </a:moveTo>
                  <a:cubicBezTo>
                    <a:pt x="f7" y="f16"/>
                    <a:pt x="f8" y="f17"/>
                    <a:pt x="f8" y="f18"/>
                  </a:cubicBezTo>
                  <a:cubicBezTo>
                    <a:pt x="f8" y="f19"/>
                    <a:pt x="f7" y="f20"/>
                    <a:pt x="f5" y="f20"/>
                  </a:cubicBezTo>
                  <a:lnTo>
                    <a:pt x="f13" y="f20"/>
                  </a:lnTo>
                  <a:cubicBezTo>
                    <a:pt x="f14" y="f20"/>
                    <a:pt x="f15" y="f19"/>
                    <a:pt x="f15" y="f18"/>
                  </a:cubicBezTo>
                  <a:cubicBezTo>
                    <a:pt x="f15" y="f17"/>
                    <a:pt x="f14" y="f16"/>
                    <a:pt x="f13" y="f16"/>
                  </a:cubicBezTo>
                  <a:close/>
                  <a:moveTo>
                    <a:pt x="f21" y="f2"/>
                  </a:moveTo>
                  <a:lnTo>
                    <a:pt x="f21" y="f4"/>
                  </a:lnTo>
                  <a:lnTo>
                    <a:pt x="f22" y="f4"/>
                  </a:lnTo>
                  <a:cubicBezTo>
                    <a:pt x="f23" y="f24"/>
                    <a:pt x="f25" y="f26"/>
                    <a:pt x="f25" y="f27"/>
                  </a:cubicBezTo>
                  <a:cubicBezTo>
                    <a:pt x="f25" y="f28"/>
                    <a:pt x="f29" y="f30"/>
                    <a:pt x="f29" y="f31"/>
                  </a:cubicBezTo>
                  <a:lnTo>
                    <a:pt x="f13" y="f31"/>
                  </a:lnTo>
                  <a:cubicBezTo>
                    <a:pt x="f14" y="f31"/>
                    <a:pt x="f15" y="f32"/>
                    <a:pt x="f15" y="f33"/>
                  </a:cubicBezTo>
                  <a:lnTo>
                    <a:pt x="f15" y="f34"/>
                  </a:lnTo>
                  <a:cubicBezTo>
                    <a:pt x="f15" y="f35"/>
                    <a:pt x="f14" y="f36"/>
                    <a:pt x="f13" y="f36"/>
                  </a:cubicBezTo>
                  <a:lnTo>
                    <a:pt x="f22" y="f36"/>
                  </a:lnTo>
                  <a:cubicBezTo>
                    <a:pt x="f37" y="f38"/>
                    <a:pt x="f39" y="f20"/>
                    <a:pt x="f40" y="f20"/>
                  </a:cubicBezTo>
                  <a:cubicBezTo>
                    <a:pt x="f41" y="f20"/>
                    <a:pt x="f42" y="f43"/>
                    <a:pt x="f44" y="f43"/>
                  </a:cubicBezTo>
                  <a:lnTo>
                    <a:pt x="f44" y="f2"/>
                  </a:lnTo>
                  <a:close/>
                </a:path>
              </a:pathLst>
            </a:custGeom>
            <a:solidFill>
              <a:srgbClr val="3282BE"/>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232323"/>
                </a:solidFill>
                <a:uFillTx/>
                <a:latin typeface="Arial"/>
              </a:endParaRPr>
            </a:p>
          </p:txBody>
        </p:sp>
        <p:sp>
          <p:nvSpPr>
            <p:cNvPr id="143" name="Google Shape;10487;p74">
              <a:extLst>
                <a:ext uri="{FF2B5EF4-FFF2-40B4-BE49-F238E27FC236}">
                  <a16:creationId xmlns:a16="http://schemas.microsoft.com/office/drawing/2014/main" id="{0A4416FC-B323-9CC1-8417-AD061E8F85AD}"/>
                </a:ext>
              </a:extLst>
            </p:cNvPr>
            <p:cNvSpPr/>
            <p:nvPr/>
          </p:nvSpPr>
          <p:spPr>
            <a:xfrm>
              <a:off x="10624157" y="4839251"/>
              <a:ext cx="107634" cy="30065"/>
            </a:xfrm>
            <a:custGeom>
              <a:avLst/>
              <a:gdLst>
                <a:gd name="f0" fmla="val w"/>
                <a:gd name="f1" fmla="val h"/>
                <a:gd name="f2" fmla="val 0"/>
                <a:gd name="f3" fmla="val 2648"/>
                <a:gd name="f4" fmla="val 694"/>
                <a:gd name="f5" fmla="val 1"/>
                <a:gd name="f6" fmla="val 2301"/>
                <a:gd name="f7" fmla="val 2364"/>
                <a:gd name="f8" fmla="val 473"/>
                <a:gd name="f9" fmla="val 2490"/>
                <a:gd name="f10" fmla="val 221"/>
                <a:gd name="f11" fmla="val 2647"/>
                <a:gd name="f12" fmla="*/ f0 1 2648"/>
                <a:gd name="f13" fmla="*/ f1 1 694"/>
                <a:gd name="f14" fmla="val f2"/>
                <a:gd name="f15" fmla="val f3"/>
                <a:gd name="f16" fmla="val f4"/>
                <a:gd name="f17" fmla="+- f16 0 f14"/>
                <a:gd name="f18" fmla="+- f15 0 f14"/>
                <a:gd name="f19" fmla="*/ f18 1 2648"/>
                <a:gd name="f20" fmla="*/ f17 1 694"/>
                <a:gd name="f21" fmla="*/ f14 1 f19"/>
                <a:gd name="f22" fmla="*/ f15 1 f19"/>
                <a:gd name="f23" fmla="*/ f14 1 f20"/>
                <a:gd name="f24" fmla="*/ f16 1 f20"/>
                <a:gd name="f25" fmla="*/ f21 f12 1"/>
                <a:gd name="f26" fmla="*/ f22 f12 1"/>
                <a:gd name="f27" fmla="*/ f24 f13 1"/>
                <a:gd name="f28" fmla="*/ f23 f13 1"/>
              </a:gdLst>
              <a:ahLst/>
              <a:cxnLst>
                <a:cxn ang="3cd4">
                  <a:pos x="hc" y="t"/>
                </a:cxn>
                <a:cxn ang="0">
                  <a:pos x="r" y="vc"/>
                </a:cxn>
                <a:cxn ang="cd4">
                  <a:pos x="hc" y="b"/>
                </a:cxn>
                <a:cxn ang="cd2">
                  <a:pos x="l" y="vc"/>
                </a:cxn>
              </a:cxnLst>
              <a:rect l="f25" t="f28" r="f26" b="f27"/>
              <a:pathLst>
                <a:path w="2648" h="694">
                  <a:moveTo>
                    <a:pt x="f5" y="f5"/>
                  </a:moveTo>
                  <a:lnTo>
                    <a:pt x="f5" y="f4"/>
                  </a:lnTo>
                  <a:lnTo>
                    <a:pt x="f6" y="f4"/>
                  </a:lnTo>
                  <a:cubicBezTo>
                    <a:pt x="f7" y="f8"/>
                    <a:pt x="f9" y="f10"/>
                    <a:pt x="f11" y="f5"/>
                  </a:cubicBezTo>
                  <a:close/>
                </a:path>
              </a:pathLst>
            </a:custGeom>
            <a:solidFill>
              <a:srgbClr val="3282BE"/>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232323"/>
                </a:solidFill>
                <a:uFillTx/>
                <a:latin typeface="Arial"/>
              </a:endParaRPr>
            </a:p>
          </p:txBody>
        </p:sp>
        <p:sp>
          <p:nvSpPr>
            <p:cNvPr id="144" name="Google Shape;10488;p74">
              <a:extLst>
                <a:ext uri="{FF2B5EF4-FFF2-40B4-BE49-F238E27FC236}">
                  <a16:creationId xmlns:a16="http://schemas.microsoft.com/office/drawing/2014/main" id="{82CE8D27-1390-F86D-A5ED-2F07EDD22D79}"/>
                </a:ext>
              </a:extLst>
            </p:cNvPr>
            <p:cNvSpPr/>
            <p:nvPr/>
          </p:nvSpPr>
          <p:spPr>
            <a:xfrm>
              <a:off x="10482004" y="4540370"/>
              <a:ext cx="367588" cy="88769"/>
            </a:xfrm>
            <a:custGeom>
              <a:avLst/>
              <a:gdLst>
                <a:gd name="f0" fmla="val w"/>
                <a:gd name="f1" fmla="val h"/>
                <a:gd name="f2" fmla="val 0"/>
                <a:gd name="f3" fmla="val 9043"/>
                <a:gd name="f4" fmla="val 2049"/>
                <a:gd name="f5" fmla="val 1072"/>
                <a:gd name="f6" fmla="val 473"/>
                <a:gd name="f7" fmla="val 32"/>
                <a:gd name="f8" fmla="val 1040"/>
                <a:gd name="f9" fmla="val 1"/>
                <a:gd name="f10" fmla="val 1576"/>
                <a:gd name="f11" fmla="val 2048"/>
                <a:gd name="f12" fmla="val 8475"/>
                <a:gd name="f13" fmla="val 8034"/>
                <a:gd name="f14" fmla="val 441"/>
                <a:gd name="f15" fmla="val 8507"/>
                <a:gd name="f16" fmla="*/ f0 1 9043"/>
                <a:gd name="f17" fmla="*/ f1 1 2049"/>
                <a:gd name="f18" fmla="val f2"/>
                <a:gd name="f19" fmla="val f3"/>
                <a:gd name="f20" fmla="val f4"/>
                <a:gd name="f21" fmla="+- f20 0 f18"/>
                <a:gd name="f22" fmla="+- f19 0 f18"/>
                <a:gd name="f23" fmla="*/ f22 1 9043"/>
                <a:gd name="f24" fmla="*/ f21 1 2049"/>
                <a:gd name="f25" fmla="*/ f18 1 f23"/>
                <a:gd name="f26" fmla="*/ f19 1 f23"/>
                <a:gd name="f27" fmla="*/ f18 1 f24"/>
                <a:gd name="f28" fmla="*/ f20 1 f24"/>
                <a:gd name="f29" fmla="*/ f25 f16 1"/>
                <a:gd name="f30" fmla="*/ f26 f16 1"/>
                <a:gd name="f31" fmla="*/ f28 f17 1"/>
                <a:gd name="f32" fmla="*/ f27 f17 1"/>
              </a:gdLst>
              <a:ahLst/>
              <a:cxnLst>
                <a:cxn ang="3cd4">
                  <a:pos x="hc" y="t"/>
                </a:cxn>
                <a:cxn ang="0">
                  <a:pos x="r" y="vc"/>
                </a:cxn>
                <a:cxn ang="cd4">
                  <a:pos x="hc" y="b"/>
                </a:cxn>
                <a:cxn ang="cd2">
                  <a:pos x="l" y="vc"/>
                </a:cxn>
              </a:cxnLst>
              <a:rect l="f29" t="f32" r="f30" b="f31"/>
              <a:pathLst>
                <a:path w="9043" h="2049">
                  <a:moveTo>
                    <a:pt x="f5" y="f2"/>
                  </a:moveTo>
                  <a:cubicBezTo>
                    <a:pt x="f6" y="f2"/>
                    <a:pt x="f7" y="f6"/>
                    <a:pt x="f7" y="f8"/>
                  </a:cubicBezTo>
                  <a:cubicBezTo>
                    <a:pt x="f9" y="f10"/>
                    <a:pt x="f6" y="f11"/>
                    <a:pt x="f5" y="f11"/>
                  </a:cubicBezTo>
                  <a:lnTo>
                    <a:pt x="f3" y="f11"/>
                  </a:lnTo>
                  <a:cubicBezTo>
                    <a:pt x="f12" y="f11"/>
                    <a:pt x="f13" y="f10"/>
                    <a:pt x="f13" y="f8"/>
                  </a:cubicBezTo>
                  <a:cubicBezTo>
                    <a:pt x="f13" y="f14"/>
                    <a:pt x="f15" y="f2"/>
                    <a:pt x="f3" y="f2"/>
                  </a:cubicBezTo>
                  <a:close/>
                </a:path>
              </a:pathLst>
            </a:custGeom>
            <a:solidFill>
              <a:srgbClr val="3282BE"/>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232323"/>
                </a:solidFill>
                <a:uFillTx/>
                <a:latin typeface="Arial"/>
              </a:endParaRPr>
            </a:p>
          </p:txBody>
        </p:sp>
      </p:grpSp>
      <p:grpSp>
        <p:nvGrpSpPr>
          <p:cNvPr id="145" name="Google Shape;10497;p74">
            <a:extLst>
              <a:ext uri="{FF2B5EF4-FFF2-40B4-BE49-F238E27FC236}">
                <a16:creationId xmlns:a16="http://schemas.microsoft.com/office/drawing/2014/main" id="{A6EC0370-FFEE-C715-C31F-C1A13D092350}"/>
              </a:ext>
            </a:extLst>
          </p:cNvPr>
          <p:cNvGrpSpPr/>
          <p:nvPr/>
        </p:nvGrpSpPr>
        <p:grpSpPr>
          <a:xfrm>
            <a:off x="10374114" y="2606104"/>
            <a:ext cx="630405" cy="670062"/>
            <a:chOff x="10374114" y="2606104"/>
            <a:chExt cx="630405" cy="670062"/>
          </a:xfrm>
        </p:grpSpPr>
        <p:sp>
          <p:nvSpPr>
            <p:cNvPr id="146" name="Google Shape;10498;p74">
              <a:extLst>
                <a:ext uri="{FF2B5EF4-FFF2-40B4-BE49-F238E27FC236}">
                  <a16:creationId xmlns:a16="http://schemas.microsoft.com/office/drawing/2014/main" id="{D024ED00-B5F3-37E3-439F-4B0D39DCC357}"/>
                </a:ext>
              </a:extLst>
            </p:cNvPr>
            <p:cNvSpPr/>
            <p:nvPr/>
          </p:nvSpPr>
          <p:spPr>
            <a:xfrm>
              <a:off x="10594832" y="2606104"/>
              <a:ext cx="183931" cy="196038"/>
            </a:xfrm>
            <a:custGeom>
              <a:avLst/>
              <a:gdLst>
                <a:gd name="f0" fmla="val w"/>
                <a:gd name="f1" fmla="val h"/>
                <a:gd name="f2" fmla="val 0"/>
                <a:gd name="f3" fmla="val 3466"/>
                <a:gd name="f4" fmla="val 1733"/>
                <a:gd name="f5" fmla="val 788"/>
                <a:gd name="f6" fmla="val 2678"/>
                <a:gd name="f7" fmla="*/ f0 1 3466"/>
                <a:gd name="f8" fmla="*/ f1 1 3466"/>
                <a:gd name="f9" fmla="val f2"/>
                <a:gd name="f10" fmla="val f3"/>
                <a:gd name="f11" fmla="+- f10 0 f9"/>
                <a:gd name="f12" fmla="*/ f11 1 3466"/>
                <a:gd name="f13" fmla="*/ f9 1 f12"/>
                <a:gd name="f14" fmla="*/ f10 1 f12"/>
                <a:gd name="f15" fmla="*/ f13 f7 1"/>
                <a:gd name="f16" fmla="*/ f14 f7 1"/>
                <a:gd name="f17" fmla="*/ f14 f8 1"/>
                <a:gd name="f18" fmla="*/ f13 f8 1"/>
              </a:gdLst>
              <a:ahLst/>
              <a:cxnLst>
                <a:cxn ang="3cd4">
                  <a:pos x="hc" y="t"/>
                </a:cxn>
                <a:cxn ang="0">
                  <a:pos x="r" y="vc"/>
                </a:cxn>
                <a:cxn ang="cd4">
                  <a:pos x="hc" y="b"/>
                </a:cxn>
                <a:cxn ang="cd2">
                  <a:pos x="l" y="vc"/>
                </a:cxn>
              </a:cxnLst>
              <a:rect l="f15" t="f18" r="f16" b="f17"/>
              <a:pathLst>
                <a:path w="3466" h="3466">
                  <a:moveTo>
                    <a:pt x="f4" y="f2"/>
                  </a:moveTo>
                  <a:cubicBezTo>
                    <a:pt x="f5" y="f2"/>
                    <a:pt x="f2" y="f5"/>
                    <a:pt x="f2" y="f4"/>
                  </a:cubicBezTo>
                  <a:cubicBezTo>
                    <a:pt x="f2" y="f6"/>
                    <a:pt x="f5" y="f3"/>
                    <a:pt x="f4" y="f3"/>
                  </a:cubicBezTo>
                  <a:cubicBezTo>
                    <a:pt x="f6" y="f3"/>
                    <a:pt x="f3" y="f6"/>
                    <a:pt x="f3" y="f4"/>
                  </a:cubicBezTo>
                  <a:cubicBezTo>
                    <a:pt x="f3" y="f5"/>
                    <a:pt x="f6" y="f2"/>
                    <a:pt x="f4" y="f2"/>
                  </a:cubicBezTo>
                  <a:close/>
                </a:path>
              </a:pathLst>
            </a:custGeom>
            <a:solidFill>
              <a:srgbClr val="3282BE"/>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232323"/>
                </a:solidFill>
                <a:uFillTx/>
                <a:latin typeface="Arial"/>
              </a:endParaRPr>
            </a:p>
          </p:txBody>
        </p:sp>
        <p:sp>
          <p:nvSpPr>
            <p:cNvPr id="147" name="Google Shape;10499;p74">
              <a:extLst>
                <a:ext uri="{FF2B5EF4-FFF2-40B4-BE49-F238E27FC236}">
                  <a16:creationId xmlns:a16="http://schemas.microsoft.com/office/drawing/2014/main" id="{45E91CED-9F7C-FCA9-88FE-79519873ED7D}"/>
                </a:ext>
              </a:extLst>
            </p:cNvPr>
            <p:cNvSpPr/>
            <p:nvPr/>
          </p:nvSpPr>
          <p:spPr>
            <a:xfrm>
              <a:off x="10374114" y="2998116"/>
              <a:ext cx="630405" cy="278050"/>
            </a:xfrm>
            <a:custGeom>
              <a:avLst/>
              <a:gdLst>
                <a:gd name="f0" fmla="val w"/>
                <a:gd name="f1" fmla="val h"/>
                <a:gd name="f2" fmla="val 0"/>
                <a:gd name="f3" fmla="val 11879"/>
                <a:gd name="f4" fmla="val 4916"/>
                <a:gd name="f5" fmla="val 694"/>
                <a:gd name="f6" fmla="val 316"/>
                <a:gd name="f7" fmla="val 1"/>
                <a:gd name="f8" fmla="val 315"/>
                <a:gd name="f9" fmla="val 693"/>
                <a:gd name="f10" fmla="val 1103"/>
                <a:gd name="f11" fmla="val 1418"/>
                <a:gd name="f12" fmla="val 4569"/>
                <a:gd name="f13" fmla="val 4758"/>
                <a:gd name="f14" fmla="val 851"/>
                <a:gd name="f15" fmla="val 4915"/>
                <a:gd name="f16" fmla="val 1040"/>
                <a:gd name="f17" fmla="val 10807"/>
                <a:gd name="f18" fmla="val 11028"/>
                <a:gd name="f19" fmla="val 11185"/>
                <a:gd name="f20" fmla="val 11563"/>
                <a:gd name="f21" fmla="val 11878"/>
                <a:gd name="f22" fmla="val 11815"/>
                <a:gd name="f23" fmla="val 11500"/>
                <a:gd name="f24" fmla="val 11122"/>
                <a:gd name="f25" fmla="*/ f0 1 11879"/>
                <a:gd name="f26" fmla="*/ f1 1 4916"/>
                <a:gd name="f27" fmla="val f2"/>
                <a:gd name="f28" fmla="val f3"/>
                <a:gd name="f29" fmla="val f4"/>
                <a:gd name="f30" fmla="+- f29 0 f27"/>
                <a:gd name="f31" fmla="+- f28 0 f27"/>
                <a:gd name="f32" fmla="*/ f31 1 11879"/>
                <a:gd name="f33" fmla="*/ f30 1 4916"/>
                <a:gd name="f34" fmla="*/ f27 1 f32"/>
                <a:gd name="f35" fmla="*/ f28 1 f32"/>
                <a:gd name="f36" fmla="*/ f27 1 f33"/>
                <a:gd name="f37" fmla="*/ f29 1 f33"/>
                <a:gd name="f38" fmla="*/ f34 f25 1"/>
                <a:gd name="f39" fmla="*/ f35 f25 1"/>
                <a:gd name="f40" fmla="*/ f37 f26 1"/>
                <a:gd name="f41" fmla="*/ f36 f26 1"/>
              </a:gdLst>
              <a:ahLst/>
              <a:cxnLst>
                <a:cxn ang="3cd4">
                  <a:pos x="hc" y="t"/>
                </a:cxn>
                <a:cxn ang="0">
                  <a:pos x="r" y="vc"/>
                </a:cxn>
                <a:cxn ang="cd4">
                  <a:pos x="hc" y="b"/>
                </a:cxn>
                <a:cxn ang="cd2">
                  <a:pos x="l" y="vc"/>
                </a:cxn>
              </a:cxnLst>
              <a:rect l="f38" t="f41" r="f39" b="f40"/>
              <a:pathLst>
                <a:path w="11879" h="4916">
                  <a:moveTo>
                    <a:pt x="f5" y="f2"/>
                  </a:moveTo>
                  <a:cubicBezTo>
                    <a:pt x="f6" y="f2"/>
                    <a:pt x="f7" y="f8"/>
                    <a:pt x="f7" y="f9"/>
                  </a:cubicBezTo>
                  <a:cubicBezTo>
                    <a:pt x="f7" y="f10"/>
                    <a:pt x="f6" y="f11"/>
                    <a:pt x="f5" y="f11"/>
                  </a:cubicBezTo>
                  <a:lnTo>
                    <a:pt x="f5" y="f12"/>
                  </a:lnTo>
                  <a:cubicBezTo>
                    <a:pt x="f5" y="f13"/>
                    <a:pt x="f14" y="f15"/>
                    <a:pt x="f16" y="f15"/>
                  </a:cubicBezTo>
                  <a:lnTo>
                    <a:pt x="f17" y="f15"/>
                  </a:lnTo>
                  <a:cubicBezTo>
                    <a:pt x="f18" y="f15"/>
                    <a:pt x="f19" y="f13"/>
                    <a:pt x="f19" y="f12"/>
                  </a:cubicBezTo>
                  <a:lnTo>
                    <a:pt x="f19" y="f11"/>
                  </a:lnTo>
                  <a:cubicBezTo>
                    <a:pt x="f20" y="f11"/>
                    <a:pt x="f21" y="f10"/>
                    <a:pt x="f21" y="f9"/>
                  </a:cubicBezTo>
                  <a:cubicBezTo>
                    <a:pt x="f22" y="f8"/>
                    <a:pt x="f23" y="f2"/>
                    <a:pt x="f24" y="f2"/>
                  </a:cubicBezTo>
                  <a:close/>
                </a:path>
              </a:pathLst>
            </a:custGeom>
            <a:solidFill>
              <a:srgbClr val="3282BE"/>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232323"/>
                </a:solidFill>
                <a:uFillTx/>
                <a:latin typeface="Arial"/>
              </a:endParaRPr>
            </a:p>
          </p:txBody>
        </p:sp>
        <p:sp>
          <p:nvSpPr>
            <p:cNvPr id="148" name="Google Shape;10500;p74">
              <a:extLst>
                <a:ext uri="{FF2B5EF4-FFF2-40B4-BE49-F238E27FC236}">
                  <a16:creationId xmlns:a16="http://schemas.microsoft.com/office/drawing/2014/main" id="{DEDE9206-77F4-F390-018A-98C6243D7666}"/>
                </a:ext>
              </a:extLst>
            </p:cNvPr>
            <p:cNvSpPr/>
            <p:nvPr/>
          </p:nvSpPr>
          <p:spPr>
            <a:xfrm>
              <a:off x="10803809" y="2686306"/>
              <a:ext cx="158886" cy="274429"/>
            </a:xfrm>
            <a:custGeom>
              <a:avLst/>
              <a:gdLst>
                <a:gd name="f0" fmla="val w"/>
                <a:gd name="f1" fmla="val h"/>
                <a:gd name="f2" fmla="val 0"/>
                <a:gd name="f3" fmla="val 2994"/>
                <a:gd name="f4" fmla="val 4852"/>
                <a:gd name="f5" fmla="val 190"/>
                <a:gd name="f6" fmla="val 126"/>
                <a:gd name="f7" fmla="val 253"/>
                <a:gd name="f8" fmla="val 221"/>
                <a:gd name="f9" fmla="val 347"/>
                <a:gd name="f10" fmla="val 693"/>
                <a:gd name="f11" fmla="val 158"/>
                <a:gd name="f12" fmla="val 1071"/>
                <a:gd name="f13" fmla="val 1"/>
                <a:gd name="f14" fmla="val 1386"/>
                <a:gd name="f15" fmla="val 977"/>
                <a:gd name="f16" fmla="val 2079"/>
                <a:gd name="f17" fmla="val 1607"/>
                <a:gd name="f18" fmla="val 3182"/>
                <a:gd name="f19" fmla="val 4474"/>
                <a:gd name="f20" fmla="val 2489"/>
                <a:gd name="f21" fmla="val 756"/>
                <a:gd name="f22" fmla="val 2363"/>
                <a:gd name="f23" fmla="val 315"/>
                <a:gd name="f24" fmla="val 1922"/>
                <a:gd name="f25" fmla="val 1450"/>
                <a:gd name="f26" fmla="*/ f0 1 2994"/>
                <a:gd name="f27" fmla="*/ f1 1 4852"/>
                <a:gd name="f28" fmla="val f2"/>
                <a:gd name="f29" fmla="val f3"/>
                <a:gd name="f30" fmla="val f4"/>
                <a:gd name="f31" fmla="+- f30 0 f28"/>
                <a:gd name="f32" fmla="+- f29 0 f28"/>
                <a:gd name="f33" fmla="*/ f32 1 2994"/>
                <a:gd name="f34" fmla="*/ f31 1 4852"/>
                <a:gd name="f35" fmla="*/ f28 1 f33"/>
                <a:gd name="f36" fmla="*/ f29 1 f33"/>
                <a:gd name="f37" fmla="*/ f28 1 f34"/>
                <a:gd name="f38" fmla="*/ f30 1 f34"/>
                <a:gd name="f39" fmla="*/ f35 f26 1"/>
                <a:gd name="f40" fmla="*/ f36 f26 1"/>
                <a:gd name="f41" fmla="*/ f38 f27 1"/>
                <a:gd name="f42" fmla="*/ f37 f27 1"/>
              </a:gdLst>
              <a:ahLst/>
              <a:cxnLst>
                <a:cxn ang="3cd4">
                  <a:pos x="hc" y="t"/>
                </a:cxn>
                <a:cxn ang="0">
                  <a:pos x="r" y="vc"/>
                </a:cxn>
                <a:cxn ang="cd4">
                  <a:pos x="hc" y="b"/>
                </a:cxn>
                <a:cxn ang="cd2">
                  <a:pos x="l" y="vc"/>
                </a:cxn>
              </a:cxnLst>
              <a:rect l="f39" t="f42" r="f40" b="f41"/>
              <a:pathLst>
                <a:path w="2994" h="4852">
                  <a:moveTo>
                    <a:pt x="f5" y="f2"/>
                  </a:moveTo>
                  <a:cubicBezTo>
                    <a:pt x="f5" y="f6"/>
                    <a:pt x="f7" y="f8"/>
                    <a:pt x="f7" y="f9"/>
                  </a:cubicBezTo>
                  <a:cubicBezTo>
                    <a:pt x="f7" y="f10"/>
                    <a:pt x="f11" y="f12"/>
                    <a:pt x="f13" y="f14"/>
                  </a:cubicBezTo>
                  <a:cubicBezTo>
                    <a:pt x="f15" y="f16"/>
                    <a:pt x="f17" y="f18"/>
                    <a:pt x="f17" y="f19"/>
                  </a:cubicBezTo>
                  <a:lnTo>
                    <a:pt x="f17" y="f4"/>
                  </a:lnTo>
                  <a:lnTo>
                    <a:pt x="f3" y="f4"/>
                  </a:lnTo>
                  <a:lnTo>
                    <a:pt x="f20" y="f21"/>
                  </a:lnTo>
                  <a:cubicBezTo>
                    <a:pt x="f22" y="f23"/>
                    <a:pt x="f24" y="f2"/>
                    <a:pt x="f25" y="f2"/>
                  </a:cubicBezTo>
                  <a:close/>
                </a:path>
              </a:pathLst>
            </a:custGeom>
            <a:solidFill>
              <a:srgbClr val="3282BE"/>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232323"/>
                </a:solidFill>
                <a:uFillTx/>
                <a:latin typeface="Arial"/>
              </a:endParaRPr>
            </a:p>
          </p:txBody>
        </p:sp>
        <p:sp>
          <p:nvSpPr>
            <p:cNvPr id="149" name="Google Shape;10501;p74">
              <a:extLst>
                <a:ext uri="{FF2B5EF4-FFF2-40B4-BE49-F238E27FC236}">
                  <a16:creationId xmlns:a16="http://schemas.microsoft.com/office/drawing/2014/main" id="{542B710B-0B5D-9106-C497-167A054FADF2}"/>
                </a:ext>
              </a:extLst>
            </p:cNvPr>
            <p:cNvSpPr/>
            <p:nvPr/>
          </p:nvSpPr>
          <p:spPr>
            <a:xfrm>
              <a:off x="10410892" y="2686306"/>
              <a:ext cx="158886" cy="274429"/>
            </a:xfrm>
            <a:custGeom>
              <a:avLst/>
              <a:gdLst>
                <a:gd name="f0" fmla="val w"/>
                <a:gd name="f1" fmla="val h"/>
                <a:gd name="f2" fmla="val 0"/>
                <a:gd name="f3" fmla="val 2994"/>
                <a:gd name="f4" fmla="val 4852"/>
                <a:gd name="f5" fmla="val 1545"/>
                <a:gd name="f6" fmla="val 1072"/>
                <a:gd name="f7" fmla="val 663"/>
                <a:gd name="f8" fmla="val 315"/>
                <a:gd name="f9" fmla="val 505"/>
                <a:gd name="f10" fmla="val 788"/>
                <a:gd name="f11" fmla="val 1"/>
                <a:gd name="f12" fmla="val 1356"/>
                <a:gd name="f13" fmla="val 4474"/>
                <a:gd name="f14" fmla="val 1387"/>
                <a:gd name="f15" fmla="val 3182"/>
                <a:gd name="f16" fmla="val 2017"/>
                <a:gd name="f17" fmla="val 2048"/>
                <a:gd name="f18" fmla="val 1386"/>
                <a:gd name="f19" fmla="val 2836"/>
                <a:gd name="f20" fmla="val 1071"/>
                <a:gd name="f21" fmla="val 2773"/>
                <a:gd name="f22" fmla="val 693"/>
                <a:gd name="f23" fmla="val 347"/>
                <a:gd name="f24" fmla="val 221"/>
                <a:gd name="f25" fmla="val 95"/>
                <a:gd name="f26" fmla="val 2805"/>
                <a:gd name="f27" fmla="*/ f0 1 2994"/>
                <a:gd name="f28" fmla="*/ f1 1 4852"/>
                <a:gd name="f29" fmla="val f2"/>
                <a:gd name="f30" fmla="val f3"/>
                <a:gd name="f31" fmla="val f4"/>
                <a:gd name="f32" fmla="+- f31 0 f29"/>
                <a:gd name="f33" fmla="+- f30 0 f29"/>
                <a:gd name="f34" fmla="*/ f33 1 2994"/>
                <a:gd name="f35" fmla="*/ f32 1 4852"/>
                <a:gd name="f36" fmla="*/ f29 1 f34"/>
                <a:gd name="f37" fmla="*/ f30 1 f34"/>
                <a:gd name="f38" fmla="*/ f29 1 f35"/>
                <a:gd name="f39" fmla="*/ f31 1 f35"/>
                <a:gd name="f40" fmla="*/ f36 f27 1"/>
                <a:gd name="f41" fmla="*/ f37 f27 1"/>
                <a:gd name="f42" fmla="*/ f39 f28 1"/>
                <a:gd name="f43" fmla="*/ f38 f28 1"/>
              </a:gdLst>
              <a:ahLst/>
              <a:cxnLst>
                <a:cxn ang="3cd4">
                  <a:pos x="hc" y="t"/>
                </a:cxn>
                <a:cxn ang="0">
                  <a:pos x="r" y="vc"/>
                </a:cxn>
                <a:cxn ang="cd4">
                  <a:pos x="hc" y="b"/>
                </a:cxn>
                <a:cxn ang="cd2">
                  <a:pos x="l" y="vc"/>
                </a:cxn>
              </a:cxnLst>
              <a:rect l="f40" t="f43" r="f41" b="f42"/>
              <a:pathLst>
                <a:path w="2994" h="4852">
                  <a:moveTo>
                    <a:pt x="f5" y="f2"/>
                  </a:moveTo>
                  <a:cubicBezTo>
                    <a:pt x="f6" y="f2"/>
                    <a:pt x="f7" y="f8"/>
                    <a:pt x="f9" y="f10"/>
                  </a:cubicBezTo>
                  <a:lnTo>
                    <a:pt x="f11" y="f4"/>
                  </a:lnTo>
                  <a:lnTo>
                    <a:pt x="f12" y="f4"/>
                  </a:lnTo>
                  <a:lnTo>
                    <a:pt x="f12" y="f13"/>
                  </a:lnTo>
                  <a:lnTo>
                    <a:pt x="f14" y="f13"/>
                  </a:lnTo>
                  <a:cubicBezTo>
                    <a:pt x="f14" y="f15"/>
                    <a:pt x="f16" y="f17"/>
                    <a:pt x="f3" y="f18"/>
                  </a:cubicBezTo>
                  <a:cubicBezTo>
                    <a:pt x="f19" y="f20"/>
                    <a:pt x="f21" y="f22"/>
                    <a:pt x="f21" y="f23"/>
                  </a:cubicBezTo>
                  <a:cubicBezTo>
                    <a:pt x="f21" y="f24"/>
                    <a:pt x="f21" y="f25"/>
                    <a:pt x="f26" y="f2"/>
                  </a:cubicBezTo>
                  <a:close/>
                </a:path>
              </a:pathLst>
            </a:custGeom>
            <a:solidFill>
              <a:srgbClr val="3282BE"/>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232323"/>
                </a:solidFill>
                <a:uFillTx/>
                <a:latin typeface="Arial"/>
              </a:endParaRPr>
            </a:p>
          </p:txBody>
        </p:sp>
        <p:sp>
          <p:nvSpPr>
            <p:cNvPr id="150" name="Google Shape;10502;p74">
              <a:extLst>
                <a:ext uri="{FF2B5EF4-FFF2-40B4-BE49-F238E27FC236}">
                  <a16:creationId xmlns:a16="http://schemas.microsoft.com/office/drawing/2014/main" id="{31826637-16B6-8E3D-41F5-070231E510A1}"/>
                </a:ext>
              </a:extLst>
            </p:cNvPr>
            <p:cNvSpPr/>
            <p:nvPr/>
          </p:nvSpPr>
          <p:spPr>
            <a:xfrm>
              <a:off x="10701817" y="2794955"/>
              <a:ext cx="150555" cy="160458"/>
            </a:xfrm>
            <a:custGeom>
              <a:avLst/>
              <a:gdLst>
                <a:gd name="f0" fmla="val w"/>
                <a:gd name="f1" fmla="val h"/>
                <a:gd name="f2" fmla="val 0"/>
                <a:gd name="f3" fmla="val 2837"/>
                <a:gd name="f4" fmla="val 1482"/>
                <a:gd name="f5" fmla="val 1"/>
                <a:gd name="f6" fmla="val 1450"/>
                <a:gd name="f7" fmla="val 32"/>
                <a:gd name="f8" fmla="val 1418"/>
                <a:gd name="f9" fmla="val 64"/>
                <a:gd name="f10" fmla="val 1324"/>
                <a:gd name="f11" fmla="val 127"/>
                <a:gd name="f12" fmla="val 190"/>
                <a:gd name="f13" fmla="val 1292"/>
                <a:gd name="f14" fmla="val 253"/>
                <a:gd name="f15" fmla="val 1261"/>
                <a:gd name="f16" fmla="val 284"/>
                <a:gd name="f17" fmla="val 1923"/>
                <a:gd name="f18" fmla="val 2836"/>
                <a:gd name="f19" fmla="val 2742"/>
                <a:gd name="f20" fmla="val 2553"/>
                <a:gd name="f21" fmla="val 1513"/>
                <a:gd name="f22" fmla="val 2332"/>
                <a:gd name="f23" fmla="val 599"/>
                <a:gd name="f24" fmla="*/ f0 1 2837"/>
                <a:gd name="f25" fmla="*/ f1 1 2837"/>
                <a:gd name="f26" fmla="val f2"/>
                <a:gd name="f27" fmla="val f3"/>
                <a:gd name="f28" fmla="+- f27 0 f26"/>
                <a:gd name="f29" fmla="*/ f28 1 2837"/>
                <a:gd name="f30" fmla="*/ f26 1 f29"/>
                <a:gd name="f31" fmla="*/ f27 1 f29"/>
                <a:gd name="f32" fmla="*/ f30 f24 1"/>
                <a:gd name="f33" fmla="*/ f31 f24 1"/>
                <a:gd name="f34" fmla="*/ f31 f25 1"/>
                <a:gd name="f35" fmla="*/ f30 f25 1"/>
              </a:gdLst>
              <a:ahLst/>
              <a:cxnLst>
                <a:cxn ang="3cd4">
                  <a:pos x="hc" y="t"/>
                </a:cxn>
                <a:cxn ang="0">
                  <a:pos x="r" y="vc"/>
                </a:cxn>
                <a:cxn ang="cd4">
                  <a:pos x="hc" y="b"/>
                </a:cxn>
                <a:cxn ang="cd2">
                  <a:pos x="l" y="vc"/>
                </a:cxn>
              </a:cxnLst>
              <a:rect l="f32" t="f35" r="f33" b="f34"/>
              <a:pathLst>
                <a:path w="2837" h="2837">
                  <a:moveTo>
                    <a:pt x="f4" y="f5"/>
                  </a:moveTo>
                  <a:cubicBezTo>
                    <a:pt x="f6" y="f7"/>
                    <a:pt x="f8" y="f9"/>
                    <a:pt x="f10" y="f11"/>
                  </a:cubicBezTo>
                  <a:cubicBezTo>
                    <a:pt x="f10" y="f12"/>
                    <a:pt x="f13" y="f14"/>
                    <a:pt x="f15" y="f16"/>
                  </a:cubicBezTo>
                  <a:lnTo>
                    <a:pt x="f5" y="f17"/>
                  </a:lnTo>
                  <a:lnTo>
                    <a:pt x="f5" y="f18"/>
                  </a:lnTo>
                  <a:lnTo>
                    <a:pt x="f19" y="f18"/>
                  </a:lnTo>
                  <a:lnTo>
                    <a:pt x="f19" y="f20"/>
                  </a:lnTo>
                  <a:lnTo>
                    <a:pt x="f18" y="f20"/>
                  </a:lnTo>
                  <a:cubicBezTo>
                    <a:pt x="f18" y="f21"/>
                    <a:pt x="f22" y="f23"/>
                    <a:pt x="f4" y="f5"/>
                  </a:cubicBezTo>
                  <a:close/>
                </a:path>
              </a:pathLst>
            </a:custGeom>
            <a:solidFill>
              <a:srgbClr val="3282BE"/>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232323"/>
                </a:solidFill>
                <a:uFillTx/>
                <a:latin typeface="Arial"/>
              </a:endParaRPr>
            </a:p>
          </p:txBody>
        </p:sp>
        <p:sp>
          <p:nvSpPr>
            <p:cNvPr id="151" name="Google Shape;10503;p74">
              <a:extLst>
                <a:ext uri="{FF2B5EF4-FFF2-40B4-BE49-F238E27FC236}">
                  <a16:creationId xmlns:a16="http://schemas.microsoft.com/office/drawing/2014/main" id="{8B546E10-1A69-36E6-23B4-5E44ADA70751}"/>
                </a:ext>
              </a:extLst>
            </p:cNvPr>
            <p:cNvSpPr/>
            <p:nvPr/>
          </p:nvSpPr>
          <p:spPr>
            <a:xfrm>
              <a:off x="10517931" y="2796765"/>
              <a:ext cx="150501" cy="165780"/>
            </a:xfrm>
            <a:custGeom>
              <a:avLst/>
              <a:gdLst>
                <a:gd name="f0" fmla="val w"/>
                <a:gd name="f1" fmla="val h"/>
                <a:gd name="f2" fmla="val 0"/>
                <a:gd name="f3" fmla="val 2836"/>
                <a:gd name="f4" fmla="val 2931"/>
                <a:gd name="f5" fmla="val 1323"/>
                <a:gd name="f6" fmla="val 536"/>
                <a:gd name="f7" fmla="val 567"/>
                <a:gd name="f8" fmla="val 1513"/>
                <a:gd name="f9" fmla="val 2584"/>
                <a:gd name="f10" fmla="val 2930"/>
                <a:gd name="f11" fmla="val 2741"/>
                <a:gd name="f12" fmla="val 1922"/>
                <a:gd name="f13" fmla="val 1575"/>
                <a:gd name="f14" fmla="val 284"/>
                <a:gd name="f15" fmla="val 1512"/>
                <a:gd name="f16" fmla="val 252"/>
                <a:gd name="f17" fmla="val 158"/>
                <a:gd name="f18" fmla="val 1481"/>
                <a:gd name="f19" fmla="val 126"/>
                <a:gd name="f20" fmla="val 1449"/>
                <a:gd name="f21" fmla="val 95"/>
                <a:gd name="f22" fmla="val 1355"/>
                <a:gd name="f23" fmla="val 63"/>
                <a:gd name="f24" fmla="*/ f0 1 2836"/>
                <a:gd name="f25" fmla="*/ f1 1 2931"/>
                <a:gd name="f26" fmla="val f2"/>
                <a:gd name="f27" fmla="val f3"/>
                <a:gd name="f28" fmla="val f4"/>
                <a:gd name="f29" fmla="+- f28 0 f26"/>
                <a:gd name="f30" fmla="+- f27 0 f26"/>
                <a:gd name="f31" fmla="*/ f30 1 2836"/>
                <a:gd name="f32" fmla="*/ f29 1 2931"/>
                <a:gd name="f33" fmla="*/ f26 1 f31"/>
                <a:gd name="f34" fmla="*/ f27 1 f31"/>
                <a:gd name="f35" fmla="*/ f26 1 f32"/>
                <a:gd name="f36" fmla="*/ f28 1 f32"/>
                <a:gd name="f37" fmla="*/ f33 f24 1"/>
                <a:gd name="f38" fmla="*/ f34 f24 1"/>
                <a:gd name="f39" fmla="*/ f36 f25 1"/>
                <a:gd name="f40" fmla="*/ f35 f25 1"/>
              </a:gdLst>
              <a:ahLst/>
              <a:cxnLst>
                <a:cxn ang="3cd4">
                  <a:pos x="hc" y="t"/>
                </a:cxn>
                <a:cxn ang="0">
                  <a:pos x="r" y="vc"/>
                </a:cxn>
                <a:cxn ang="cd4">
                  <a:pos x="hc" y="b"/>
                </a:cxn>
                <a:cxn ang="cd2">
                  <a:pos x="l" y="vc"/>
                </a:cxn>
              </a:cxnLst>
              <a:rect l="f37" t="f40" r="f38" b="f39"/>
              <a:pathLst>
                <a:path w="2836" h="2931">
                  <a:moveTo>
                    <a:pt x="f5" y="f2"/>
                  </a:moveTo>
                  <a:cubicBezTo>
                    <a:pt x="f6" y="f7"/>
                    <a:pt x="f2" y="f8"/>
                    <a:pt x="f2" y="f9"/>
                  </a:cubicBezTo>
                  <a:lnTo>
                    <a:pt x="f2" y="f10"/>
                  </a:lnTo>
                  <a:lnTo>
                    <a:pt x="f11" y="f10"/>
                  </a:lnTo>
                  <a:lnTo>
                    <a:pt x="f11" y="f12"/>
                  </a:lnTo>
                  <a:lnTo>
                    <a:pt x="f3" y="f12"/>
                  </a:lnTo>
                  <a:lnTo>
                    <a:pt x="f13" y="f14"/>
                  </a:lnTo>
                  <a:cubicBezTo>
                    <a:pt x="f15" y="f16"/>
                    <a:pt x="f15" y="f17"/>
                    <a:pt x="f18" y="f19"/>
                  </a:cubicBezTo>
                  <a:cubicBezTo>
                    <a:pt x="f20" y="f21"/>
                    <a:pt x="f22" y="f23"/>
                    <a:pt x="f5" y="f2"/>
                  </a:cubicBezTo>
                  <a:close/>
                </a:path>
              </a:pathLst>
            </a:custGeom>
            <a:solidFill>
              <a:srgbClr val="3282BE"/>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232323"/>
                </a:solidFill>
                <a:uFillTx/>
                <a:latin typeface="Arial"/>
              </a:endParaRPr>
            </a:p>
          </p:txBody>
        </p:sp>
      </p:grpSp>
      <p:grpSp>
        <p:nvGrpSpPr>
          <p:cNvPr id="152" name="Google Shape;10234;p74">
            <a:extLst>
              <a:ext uri="{FF2B5EF4-FFF2-40B4-BE49-F238E27FC236}">
                <a16:creationId xmlns:a16="http://schemas.microsoft.com/office/drawing/2014/main" id="{F42F89D6-E41A-6A51-3FE2-709E891F0724}"/>
              </a:ext>
            </a:extLst>
          </p:cNvPr>
          <p:cNvGrpSpPr/>
          <p:nvPr/>
        </p:nvGrpSpPr>
        <p:grpSpPr>
          <a:xfrm>
            <a:off x="5049261" y="2654320"/>
            <a:ext cx="627058" cy="670062"/>
            <a:chOff x="5049261" y="2654320"/>
            <a:chExt cx="627058" cy="670062"/>
          </a:xfrm>
        </p:grpSpPr>
        <p:sp>
          <p:nvSpPr>
            <p:cNvPr id="153" name="Google Shape;10235;p74">
              <a:extLst>
                <a:ext uri="{FF2B5EF4-FFF2-40B4-BE49-F238E27FC236}">
                  <a16:creationId xmlns:a16="http://schemas.microsoft.com/office/drawing/2014/main" id="{9DAC33D7-4DB9-6649-FB02-CE5984864B9A}"/>
                </a:ext>
              </a:extLst>
            </p:cNvPr>
            <p:cNvSpPr/>
            <p:nvPr/>
          </p:nvSpPr>
          <p:spPr>
            <a:xfrm>
              <a:off x="5325163" y="3007141"/>
              <a:ext cx="75255" cy="80256"/>
            </a:xfrm>
            <a:custGeom>
              <a:avLst/>
              <a:gdLst>
                <a:gd name="f0" fmla="val w"/>
                <a:gd name="f1" fmla="val h"/>
                <a:gd name="f2" fmla="val 0"/>
                <a:gd name="f3" fmla="val 1418"/>
                <a:gd name="f4" fmla="val 1419"/>
                <a:gd name="f5" fmla="val 725"/>
                <a:gd name="f6" fmla="val 1"/>
                <a:gd name="f7" fmla="val 315"/>
                <a:gd name="f8" fmla="val 316"/>
                <a:gd name="f9" fmla="val 694"/>
                <a:gd name="f10" fmla="val 63"/>
                <a:gd name="f11" fmla="val 1103"/>
                <a:gd name="f12" fmla="*/ f0 1 1418"/>
                <a:gd name="f13" fmla="*/ f1 1 1419"/>
                <a:gd name="f14" fmla="val f2"/>
                <a:gd name="f15" fmla="val f3"/>
                <a:gd name="f16" fmla="val f4"/>
                <a:gd name="f17" fmla="+- f16 0 f14"/>
                <a:gd name="f18" fmla="+- f15 0 f14"/>
                <a:gd name="f19" fmla="*/ f18 1 1418"/>
                <a:gd name="f20" fmla="*/ f17 1 1419"/>
                <a:gd name="f21" fmla="*/ f14 1 f19"/>
                <a:gd name="f22" fmla="*/ f15 1 f19"/>
                <a:gd name="f23" fmla="*/ f14 1 f20"/>
                <a:gd name="f24" fmla="*/ f16 1 f20"/>
                <a:gd name="f25" fmla="*/ f21 f12 1"/>
                <a:gd name="f26" fmla="*/ f22 f12 1"/>
                <a:gd name="f27" fmla="*/ f24 f13 1"/>
                <a:gd name="f28" fmla="*/ f23 f13 1"/>
              </a:gdLst>
              <a:ahLst/>
              <a:cxnLst>
                <a:cxn ang="3cd4">
                  <a:pos x="hc" y="t"/>
                </a:cxn>
                <a:cxn ang="0">
                  <a:pos x="r" y="vc"/>
                </a:cxn>
                <a:cxn ang="cd4">
                  <a:pos x="hc" y="b"/>
                </a:cxn>
                <a:cxn ang="cd2">
                  <a:pos x="l" y="vc"/>
                </a:cxn>
              </a:cxnLst>
              <a:rect l="f25" t="f28" r="f26" b="f27"/>
              <a:pathLst>
                <a:path w="1418" h="1419">
                  <a:moveTo>
                    <a:pt x="f5" y="f6"/>
                  </a:moveTo>
                  <a:cubicBezTo>
                    <a:pt x="f7" y="f6"/>
                    <a:pt x="f2" y="f8"/>
                    <a:pt x="f2" y="f9"/>
                  </a:cubicBezTo>
                  <a:cubicBezTo>
                    <a:pt x="f10" y="f11"/>
                    <a:pt x="f7" y="f3"/>
                    <a:pt x="f5" y="f3"/>
                  </a:cubicBezTo>
                  <a:cubicBezTo>
                    <a:pt x="f11" y="f3"/>
                    <a:pt x="f3" y="f11"/>
                    <a:pt x="f3" y="f9"/>
                  </a:cubicBezTo>
                  <a:cubicBezTo>
                    <a:pt x="f3" y="f8"/>
                    <a:pt x="f11" y="f6"/>
                    <a:pt x="f5" y="f6"/>
                  </a:cubicBezTo>
                  <a:close/>
                </a:path>
              </a:pathLst>
            </a:custGeom>
            <a:solidFill>
              <a:srgbClr val="3282BE"/>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232323"/>
                </a:solidFill>
                <a:uFillTx/>
                <a:latin typeface="Arial"/>
              </a:endParaRPr>
            </a:p>
          </p:txBody>
        </p:sp>
        <p:sp>
          <p:nvSpPr>
            <p:cNvPr id="154" name="Google Shape;10236;p74">
              <a:extLst>
                <a:ext uri="{FF2B5EF4-FFF2-40B4-BE49-F238E27FC236}">
                  <a16:creationId xmlns:a16="http://schemas.microsoft.com/office/drawing/2014/main" id="{EA73C249-9F86-62B2-7C4C-95AF311F7402}"/>
                </a:ext>
              </a:extLst>
            </p:cNvPr>
            <p:cNvSpPr/>
            <p:nvPr/>
          </p:nvSpPr>
          <p:spPr>
            <a:xfrm>
              <a:off x="5290032" y="3126534"/>
              <a:ext cx="148855" cy="78446"/>
            </a:xfrm>
            <a:custGeom>
              <a:avLst/>
              <a:gdLst>
                <a:gd name="f0" fmla="val w"/>
                <a:gd name="f1" fmla="val h"/>
                <a:gd name="f2" fmla="val 0"/>
                <a:gd name="f3" fmla="val 2805"/>
                <a:gd name="f4" fmla="val 1387"/>
                <a:gd name="f5" fmla="val 631"/>
                <a:gd name="f6" fmla="val 1"/>
                <a:gd name="f7" fmla="val 630"/>
                <a:gd name="f8" fmla="val 2174"/>
                <a:gd name="f9" fmla="*/ f0 1 2805"/>
                <a:gd name="f10" fmla="*/ f1 1 1387"/>
                <a:gd name="f11" fmla="val f2"/>
                <a:gd name="f12" fmla="val f3"/>
                <a:gd name="f13" fmla="val f4"/>
                <a:gd name="f14" fmla="+- f13 0 f11"/>
                <a:gd name="f15" fmla="+- f12 0 f11"/>
                <a:gd name="f16" fmla="*/ f15 1 2805"/>
                <a:gd name="f17" fmla="*/ f14 1 1387"/>
                <a:gd name="f18" fmla="*/ f11 1 f16"/>
                <a:gd name="f19" fmla="*/ f12 1 f16"/>
                <a:gd name="f20" fmla="*/ f11 1 f17"/>
                <a:gd name="f21" fmla="*/ f13 1 f17"/>
                <a:gd name="f22" fmla="*/ f18 f9 1"/>
                <a:gd name="f23" fmla="*/ f19 f9 1"/>
                <a:gd name="f24" fmla="*/ f21 f10 1"/>
                <a:gd name="f25" fmla="*/ f20 f10 1"/>
              </a:gdLst>
              <a:ahLst/>
              <a:cxnLst>
                <a:cxn ang="3cd4">
                  <a:pos x="hc" y="t"/>
                </a:cxn>
                <a:cxn ang="0">
                  <a:pos x="r" y="vc"/>
                </a:cxn>
                <a:cxn ang="cd4">
                  <a:pos x="hc" y="b"/>
                </a:cxn>
                <a:cxn ang="cd2">
                  <a:pos x="l" y="vc"/>
                </a:cxn>
              </a:cxnLst>
              <a:rect l="f22" t="f25" r="f23" b="f24"/>
              <a:pathLst>
                <a:path w="2805" h="1387">
                  <a:moveTo>
                    <a:pt x="f4" y="f2"/>
                  </a:moveTo>
                  <a:cubicBezTo>
                    <a:pt x="f5" y="f2"/>
                    <a:pt x="f6" y="f7"/>
                    <a:pt x="f6" y="f4"/>
                  </a:cubicBezTo>
                  <a:lnTo>
                    <a:pt x="f3" y="f4"/>
                  </a:lnTo>
                  <a:cubicBezTo>
                    <a:pt x="f3" y="f7"/>
                    <a:pt x="f8" y="f2"/>
                    <a:pt x="f4" y="f2"/>
                  </a:cubicBezTo>
                  <a:close/>
                </a:path>
              </a:pathLst>
            </a:custGeom>
            <a:solidFill>
              <a:srgbClr val="3282BE"/>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232323"/>
                </a:solidFill>
                <a:uFillTx/>
                <a:latin typeface="Arial"/>
              </a:endParaRPr>
            </a:p>
          </p:txBody>
        </p:sp>
        <p:sp>
          <p:nvSpPr>
            <p:cNvPr id="155" name="Google Shape;10237;p74">
              <a:extLst>
                <a:ext uri="{FF2B5EF4-FFF2-40B4-BE49-F238E27FC236}">
                  <a16:creationId xmlns:a16="http://schemas.microsoft.com/office/drawing/2014/main" id="{8B108CCC-02C2-CCA2-05C6-77E2E389C24F}"/>
                </a:ext>
              </a:extLst>
            </p:cNvPr>
            <p:cNvSpPr/>
            <p:nvPr/>
          </p:nvSpPr>
          <p:spPr>
            <a:xfrm>
              <a:off x="5198062" y="2930505"/>
              <a:ext cx="332795" cy="393877"/>
            </a:xfrm>
            <a:custGeom>
              <a:avLst/>
              <a:gdLst>
                <a:gd name="f0" fmla="val w"/>
                <a:gd name="f1" fmla="val h"/>
                <a:gd name="f2" fmla="val 0"/>
                <a:gd name="f3" fmla="val 6271"/>
                <a:gd name="f4" fmla="val 6964"/>
                <a:gd name="f5" fmla="val 3088"/>
                <a:gd name="f6" fmla="val 725"/>
                <a:gd name="f7" fmla="val 3813"/>
                <a:gd name="f8" fmla="val 4506"/>
                <a:gd name="f9" fmla="val 1356"/>
                <a:gd name="f10" fmla="val 2080"/>
                <a:gd name="f11" fmla="val 2458"/>
                <a:gd name="f12" fmla="val 4348"/>
                <a:gd name="f13" fmla="val 2805"/>
                <a:gd name="f14" fmla="val 4096"/>
                <a:gd name="f15" fmla="val 3025"/>
                <a:gd name="f16" fmla="val 4727"/>
                <a:gd name="f17" fmla="val 3372"/>
                <a:gd name="f18" fmla="val 5168"/>
                <a:gd name="f19" fmla="val 4065"/>
                <a:gd name="f20" fmla="val 4853"/>
                <a:gd name="f21" fmla="val 5199"/>
                <a:gd name="f22" fmla="val 5388"/>
                <a:gd name="f23" fmla="val 5010"/>
                <a:gd name="f24" fmla="val 5546"/>
                <a:gd name="f25" fmla="val 4821"/>
                <a:gd name="f26" fmla="val 1293"/>
                <a:gd name="f27" fmla="val 1103"/>
                <a:gd name="f28" fmla="val 946"/>
                <a:gd name="f29" fmla="val 1040"/>
                <a:gd name="f30" fmla="val 1450"/>
                <a:gd name="f31" fmla="val 3403"/>
                <a:gd name="f32" fmla="val 1860"/>
                <a:gd name="f33" fmla="val 1702"/>
                <a:gd name="f34" fmla="val 2332"/>
                <a:gd name="f35" fmla="val 1"/>
                <a:gd name="f36" fmla="val 6617"/>
                <a:gd name="f37" fmla="val 6806"/>
                <a:gd name="f38" fmla="val 158"/>
                <a:gd name="f39" fmla="val 6963"/>
                <a:gd name="f40" fmla="val 347"/>
                <a:gd name="f41" fmla="val 5924"/>
                <a:gd name="f42" fmla="val 6113"/>
                <a:gd name="f43" fmla="val 6270"/>
                <a:gd name="f44" fmla="*/ f0 1 6271"/>
                <a:gd name="f45" fmla="*/ f1 1 6964"/>
                <a:gd name="f46" fmla="val f2"/>
                <a:gd name="f47" fmla="val f3"/>
                <a:gd name="f48" fmla="val f4"/>
                <a:gd name="f49" fmla="+- f48 0 f46"/>
                <a:gd name="f50" fmla="+- f47 0 f46"/>
                <a:gd name="f51" fmla="*/ f50 1 6271"/>
                <a:gd name="f52" fmla="*/ f49 1 6964"/>
                <a:gd name="f53" fmla="*/ f46 1 f51"/>
                <a:gd name="f54" fmla="*/ f47 1 f51"/>
                <a:gd name="f55" fmla="*/ f46 1 f52"/>
                <a:gd name="f56" fmla="*/ f48 1 f52"/>
                <a:gd name="f57" fmla="*/ f53 f44 1"/>
                <a:gd name="f58" fmla="*/ f54 f44 1"/>
                <a:gd name="f59" fmla="*/ f56 f45 1"/>
                <a:gd name="f60" fmla="*/ f55 f45 1"/>
              </a:gdLst>
              <a:ahLst/>
              <a:cxnLst>
                <a:cxn ang="3cd4">
                  <a:pos x="hc" y="t"/>
                </a:cxn>
                <a:cxn ang="0">
                  <a:pos x="r" y="vc"/>
                </a:cxn>
                <a:cxn ang="cd4">
                  <a:pos x="hc" y="b"/>
                </a:cxn>
                <a:cxn ang="cd2">
                  <a:pos x="l" y="vc"/>
                </a:cxn>
              </a:cxnLst>
              <a:rect l="f57" t="f60" r="f58" b="f59"/>
              <a:pathLst>
                <a:path w="6271" h="6964">
                  <a:moveTo>
                    <a:pt x="f5" y="f6"/>
                  </a:moveTo>
                  <a:cubicBezTo>
                    <a:pt x="f7" y="f6"/>
                    <a:pt x="f8" y="f9"/>
                    <a:pt x="f8" y="f10"/>
                  </a:cubicBezTo>
                  <a:cubicBezTo>
                    <a:pt x="f8" y="f11"/>
                    <a:pt x="f12" y="f13"/>
                    <a:pt x="f14" y="f15"/>
                  </a:cubicBezTo>
                  <a:cubicBezTo>
                    <a:pt x="f16" y="f17"/>
                    <a:pt x="f18" y="f19"/>
                    <a:pt x="f18" y="f20"/>
                  </a:cubicBezTo>
                  <a:lnTo>
                    <a:pt x="f18" y="f21"/>
                  </a:lnTo>
                  <a:cubicBezTo>
                    <a:pt x="f18" y="f22"/>
                    <a:pt x="f23" y="f24"/>
                    <a:pt x="f25" y="f24"/>
                  </a:cubicBezTo>
                  <a:lnTo>
                    <a:pt x="f26" y="f24"/>
                  </a:lnTo>
                  <a:cubicBezTo>
                    <a:pt x="f27" y="f24"/>
                    <a:pt x="f28" y="f22"/>
                    <a:pt x="f28" y="f21"/>
                  </a:cubicBezTo>
                  <a:lnTo>
                    <a:pt x="f28" y="f20"/>
                  </a:lnTo>
                  <a:lnTo>
                    <a:pt x="f29" y="f20"/>
                  </a:lnTo>
                  <a:cubicBezTo>
                    <a:pt x="f29" y="f19"/>
                    <a:pt x="f30" y="f31"/>
                    <a:pt x="f10" y="f15"/>
                  </a:cubicBezTo>
                  <a:cubicBezTo>
                    <a:pt x="f32" y="f13"/>
                    <a:pt x="f33" y="f11"/>
                    <a:pt x="f33" y="f10"/>
                  </a:cubicBezTo>
                  <a:cubicBezTo>
                    <a:pt x="f33" y="f9"/>
                    <a:pt x="f34" y="f6"/>
                    <a:pt x="f5" y="f6"/>
                  </a:cubicBezTo>
                  <a:close/>
                  <a:moveTo>
                    <a:pt x="f35" y="f35"/>
                  </a:moveTo>
                  <a:lnTo>
                    <a:pt x="f35" y="f36"/>
                  </a:lnTo>
                  <a:cubicBezTo>
                    <a:pt x="f35" y="f37"/>
                    <a:pt x="f38" y="f39"/>
                    <a:pt x="f40" y="f39"/>
                  </a:cubicBezTo>
                  <a:lnTo>
                    <a:pt x="f41" y="f39"/>
                  </a:lnTo>
                  <a:cubicBezTo>
                    <a:pt x="f42" y="f39"/>
                    <a:pt x="f43" y="f37"/>
                    <a:pt x="f43" y="f36"/>
                  </a:cubicBezTo>
                  <a:lnTo>
                    <a:pt x="f43" y="f35"/>
                  </a:lnTo>
                  <a:close/>
                </a:path>
              </a:pathLst>
            </a:custGeom>
            <a:solidFill>
              <a:srgbClr val="3282BE"/>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232323"/>
                </a:solidFill>
                <a:uFillTx/>
                <a:latin typeface="Arial"/>
              </a:endParaRPr>
            </a:p>
          </p:txBody>
        </p:sp>
        <p:sp>
          <p:nvSpPr>
            <p:cNvPr id="156" name="Google Shape;10238;p74">
              <a:extLst>
                <a:ext uri="{FF2B5EF4-FFF2-40B4-BE49-F238E27FC236}">
                  <a16:creationId xmlns:a16="http://schemas.microsoft.com/office/drawing/2014/main" id="{6D72166D-FAEB-5E41-19DA-38D88561C389}"/>
                </a:ext>
              </a:extLst>
            </p:cNvPr>
            <p:cNvSpPr/>
            <p:nvPr/>
          </p:nvSpPr>
          <p:spPr>
            <a:xfrm>
              <a:off x="5161285" y="2654320"/>
              <a:ext cx="406350" cy="80256"/>
            </a:xfrm>
            <a:custGeom>
              <a:avLst/>
              <a:gdLst>
                <a:gd name="f0" fmla="val w"/>
                <a:gd name="f1" fmla="val h"/>
                <a:gd name="f2" fmla="val 0"/>
                <a:gd name="f3" fmla="val 7657"/>
                <a:gd name="f4" fmla="val 1419"/>
                <a:gd name="f5" fmla="val 347"/>
                <a:gd name="f6" fmla="val 1"/>
                <a:gd name="f7" fmla="val 158"/>
                <a:gd name="f8" fmla="val 1418"/>
                <a:gd name="f9" fmla="val 7625"/>
                <a:gd name="f10" fmla="val 7656"/>
                <a:gd name="f11" fmla="val 7499"/>
                <a:gd name="f12" fmla="val 7310"/>
                <a:gd name="f13" fmla="*/ f0 1 7657"/>
                <a:gd name="f14" fmla="*/ f1 1 1419"/>
                <a:gd name="f15" fmla="val f2"/>
                <a:gd name="f16" fmla="val f3"/>
                <a:gd name="f17" fmla="val f4"/>
                <a:gd name="f18" fmla="+- f17 0 f15"/>
                <a:gd name="f19" fmla="+- f16 0 f15"/>
                <a:gd name="f20" fmla="*/ f19 1 7657"/>
                <a:gd name="f21" fmla="*/ f18 1 1419"/>
                <a:gd name="f22" fmla="*/ f15 1 f20"/>
                <a:gd name="f23" fmla="*/ f16 1 f20"/>
                <a:gd name="f24" fmla="*/ f15 1 f21"/>
                <a:gd name="f25" fmla="*/ f17 1 f21"/>
                <a:gd name="f26" fmla="*/ f22 f13 1"/>
                <a:gd name="f27" fmla="*/ f23 f13 1"/>
                <a:gd name="f28" fmla="*/ f25 f14 1"/>
                <a:gd name="f29" fmla="*/ f24 f14 1"/>
              </a:gdLst>
              <a:ahLst/>
              <a:cxnLst>
                <a:cxn ang="3cd4">
                  <a:pos x="hc" y="t"/>
                </a:cxn>
                <a:cxn ang="0">
                  <a:pos x="r" y="vc"/>
                </a:cxn>
                <a:cxn ang="cd4">
                  <a:pos x="hc" y="b"/>
                </a:cxn>
                <a:cxn ang="cd2">
                  <a:pos x="l" y="vc"/>
                </a:cxn>
              </a:cxnLst>
              <a:rect l="f26" t="f29" r="f27" b="f28"/>
              <a:pathLst>
                <a:path w="7657" h="1419">
                  <a:moveTo>
                    <a:pt x="f5" y="f6"/>
                  </a:moveTo>
                  <a:cubicBezTo>
                    <a:pt x="f7" y="f6"/>
                    <a:pt x="f6" y="f7"/>
                    <a:pt x="f6" y="f5"/>
                  </a:cubicBezTo>
                  <a:lnTo>
                    <a:pt x="f6" y="f8"/>
                  </a:lnTo>
                  <a:lnTo>
                    <a:pt x="f9" y="f8"/>
                  </a:lnTo>
                  <a:lnTo>
                    <a:pt x="f9" y="f5"/>
                  </a:lnTo>
                  <a:lnTo>
                    <a:pt x="f10" y="f5"/>
                  </a:lnTo>
                  <a:cubicBezTo>
                    <a:pt x="f10" y="f7"/>
                    <a:pt x="f11" y="f6"/>
                    <a:pt x="f12" y="f6"/>
                  </a:cubicBezTo>
                  <a:close/>
                </a:path>
              </a:pathLst>
            </a:custGeom>
            <a:solidFill>
              <a:srgbClr val="3282BE"/>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232323"/>
                </a:solidFill>
                <a:uFillTx/>
                <a:latin typeface="Arial"/>
              </a:endParaRPr>
            </a:p>
          </p:txBody>
        </p:sp>
        <p:sp>
          <p:nvSpPr>
            <p:cNvPr id="157" name="Google Shape;10239;p74">
              <a:extLst>
                <a:ext uri="{FF2B5EF4-FFF2-40B4-BE49-F238E27FC236}">
                  <a16:creationId xmlns:a16="http://schemas.microsoft.com/office/drawing/2014/main" id="{A2AC9CF9-CB67-E431-D029-0C0367D2E925}"/>
                </a:ext>
              </a:extLst>
            </p:cNvPr>
            <p:cNvSpPr/>
            <p:nvPr/>
          </p:nvSpPr>
          <p:spPr>
            <a:xfrm>
              <a:off x="5049261" y="2775469"/>
              <a:ext cx="627058" cy="311929"/>
            </a:xfrm>
            <a:custGeom>
              <a:avLst/>
              <a:gdLst>
                <a:gd name="f0" fmla="val w"/>
                <a:gd name="f1" fmla="val h"/>
                <a:gd name="f2" fmla="val 0"/>
                <a:gd name="f3" fmla="val 11816"/>
                <a:gd name="f4" fmla="val 5515"/>
                <a:gd name="f5" fmla="val 10082"/>
                <a:gd name="f6" fmla="val 662"/>
                <a:gd name="f7" fmla="val 10303"/>
                <a:gd name="f8" fmla="val 10461"/>
                <a:gd name="f9" fmla="val 820"/>
                <a:gd name="f10" fmla="val 1009"/>
                <a:gd name="f11" fmla="val 1198"/>
                <a:gd name="f12" fmla="val 1356"/>
                <a:gd name="f13" fmla="val 9893"/>
                <a:gd name="f14" fmla="val 9736"/>
                <a:gd name="f15" fmla="val 9767"/>
                <a:gd name="f16" fmla="val 1041"/>
                <a:gd name="f17" fmla="val 1"/>
                <a:gd name="f18" fmla="val 442"/>
                <a:gd name="f19" fmla="val 4475"/>
                <a:gd name="f20" fmla="val 5073"/>
                <a:gd name="f21" fmla="val 473"/>
                <a:gd name="f22" fmla="val 5514"/>
                <a:gd name="f23" fmla="val 2112"/>
                <a:gd name="f24" fmla="val 2395"/>
                <a:gd name="f25" fmla="val 2206"/>
                <a:gd name="f26" fmla="val 2269"/>
                <a:gd name="f27" fmla="val 2049"/>
                <a:gd name="f28" fmla="val 2458"/>
                <a:gd name="f29" fmla="val 9421"/>
                <a:gd name="f30" fmla="val 9610"/>
                <a:gd name="f31" fmla="val 10807"/>
                <a:gd name="f32" fmla="val 11406"/>
                <a:gd name="f33" fmla="val 11815"/>
                <a:gd name="f34" fmla="val 5042"/>
                <a:gd name="f35" fmla="val 410"/>
                <a:gd name="f36" fmla="val 11343"/>
                <a:gd name="f37" fmla="*/ f0 1 11816"/>
                <a:gd name="f38" fmla="*/ f1 1 5515"/>
                <a:gd name="f39" fmla="val f2"/>
                <a:gd name="f40" fmla="val f3"/>
                <a:gd name="f41" fmla="val f4"/>
                <a:gd name="f42" fmla="+- f41 0 f39"/>
                <a:gd name="f43" fmla="+- f40 0 f39"/>
                <a:gd name="f44" fmla="*/ f43 1 11816"/>
                <a:gd name="f45" fmla="*/ f42 1 5515"/>
                <a:gd name="f46" fmla="*/ f39 1 f44"/>
                <a:gd name="f47" fmla="*/ f40 1 f44"/>
                <a:gd name="f48" fmla="*/ f39 1 f45"/>
                <a:gd name="f49" fmla="*/ f41 1 f45"/>
                <a:gd name="f50" fmla="*/ f46 f37 1"/>
                <a:gd name="f51" fmla="*/ f47 f37 1"/>
                <a:gd name="f52" fmla="*/ f49 f38 1"/>
                <a:gd name="f53" fmla="*/ f48 f38 1"/>
              </a:gdLst>
              <a:ahLst/>
              <a:cxnLst>
                <a:cxn ang="3cd4">
                  <a:pos x="hc" y="t"/>
                </a:cxn>
                <a:cxn ang="0">
                  <a:pos x="r" y="vc"/>
                </a:cxn>
                <a:cxn ang="cd4">
                  <a:pos x="hc" y="b"/>
                </a:cxn>
                <a:cxn ang="cd2">
                  <a:pos x="l" y="vc"/>
                </a:cxn>
              </a:cxnLst>
              <a:rect l="f50" t="f53" r="f51" b="f52"/>
              <a:pathLst>
                <a:path w="11816" h="5515">
                  <a:moveTo>
                    <a:pt x="f5" y="f6"/>
                  </a:moveTo>
                  <a:cubicBezTo>
                    <a:pt x="f7" y="f6"/>
                    <a:pt x="f8" y="f9"/>
                    <a:pt x="f8" y="f10"/>
                  </a:cubicBezTo>
                  <a:cubicBezTo>
                    <a:pt x="f8" y="f11"/>
                    <a:pt x="f7" y="f12"/>
                    <a:pt x="f5" y="f12"/>
                  </a:cubicBezTo>
                  <a:cubicBezTo>
                    <a:pt x="f13" y="f12"/>
                    <a:pt x="f14" y="f11"/>
                    <a:pt x="f14" y="f10"/>
                  </a:cubicBezTo>
                  <a:cubicBezTo>
                    <a:pt x="f15" y="f9"/>
                    <a:pt x="f13" y="f6"/>
                    <a:pt x="f5" y="f6"/>
                  </a:cubicBezTo>
                  <a:close/>
                  <a:moveTo>
                    <a:pt x="f16" y="f17"/>
                  </a:moveTo>
                  <a:cubicBezTo>
                    <a:pt x="f18" y="f17"/>
                    <a:pt x="f17" y="f18"/>
                    <a:pt x="f17" y="f10"/>
                  </a:cubicBezTo>
                  <a:lnTo>
                    <a:pt x="f17" y="f19"/>
                  </a:lnTo>
                  <a:cubicBezTo>
                    <a:pt x="f17" y="f20"/>
                    <a:pt x="f21" y="f22"/>
                    <a:pt x="f16" y="f22"/>
                  </a:cubicBezTo>
                  <a:lnTo>
                    <a:pt x="f23" y="f22"/>
                  </a:lnTo>
                  <a:lnTo>
                    <a:pt x="f23" y="f24"/>
                  </a:lnTo>
                  <a:cubicBezTo>
                    <a:pt x="f23" y="f25"/>
                    <a:pt x="f26" y="f27"/>
                    <a:pt x="f28" y="f27"/>
                  </a:cubicBezTo>
                  <a:lnTo>
                    <a:pt x="f29" y="f27"/>
                  </a:lnTo>
                  <a:cubicBezTo>
                    <a:pt x="f30" y="f27"/>
                    <a:pt x="f15" y="f25"/>
                    <a:pt x="f15" y="f24"/>
                  </a:cubicBezTo>
                  <a:lnTo>
                    <a:pt x="f15" y="f22"/>
                  </a:lnTo>
                  <a:lnTo>
                    <a:pt x="f31" y="f22"/>
                  </a:lnTo>
                  <a:cubicBezTo>
                    <a:pt x="f32" y="f22"/>
                    <a:pt x="f33" y="f34"/>
                    <a:pt x="f33" y="f19"/>
                  </a:cubicBezTo>
                  <a:lnTo>
                    <a:pt x="f33" y="f10"/>
                  </a:lnTo>
                  <a:cubicBezTo>
                    <a:pt x="f33" y="f35"/>
                    <a:pt x="f36" y="f17"/>
                    <a:pt x="f31" y="f17"/>
                  </a:cubicBezTo>
                  <a:close/>
                </a:path>
              </a:pathLst>
            </a:custGeom>
            <a:solidFill>
              <a:srgbClr val="3282BE"/>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232323"/>
                </a:solidFill>
                <a:uFillTx/>
                <a:latin typeface="Arial"/>
              </a:endParaRPr>
            </a:p>
          </p:txBody>
        </p:sp>
      </p:grpSp>
      <p:grpSp>
        <p:nvGrpSpPr>
          <p:cNvPr id="158" name="Google Shape;10251;p74">
            <a:extLst>
              <a:ext uri="{FF2B5EF4-FFF2-40B4-BE49-F238E27FC236}">
                <a16:creationId xmlns:a16="http://schemas.microsoft.com/office/drawing/2014/main" id="{70BD728F-B5F6-62DB-A107-5DA73CC8A791}"/>
              </a:ext>
            </a:extLst>
          </p:cNvPr>
          <p:cNvGrpSpPr/>
          <p:nvPr/>
        </p:nvGrpSpPr>
        <p:grpSpPr>
          <a:xfrm>
            <a:off x="9500515" y="2659879"/>
            <a:ext cx="406350" cy="670063"/>
            <a:chOff x="9500515" y="2659879"/>
            <a:chExt cx="406350" cy="670063"/>
          </a:xfrm>
        </p:grpSpPr>
        <p:sp>
          <p:nvSpPr>
            <p:cNvPr id="159" name="Google Shape;10252;p74">
              <a:extLst>
                <a:ext uri="{FF2B5EF4-FFF2-40B4-BE49-F238E27FC236}">
                  <a16:creationId xmlns:a16="http://schemas.microsoft.com/office/drawing/2014/main" id="{47889E00-64CE-97A4-E113-B9D3B02975F0}"/>
                </a:ext>
              </a:extLst>
            </p:cNvPr>
            <p:cNvSpPr/>
            <p:nvPr/>
          </p:nvSpPr>
          <p:spPr>
            <a:xfrm>
              <a:off x="9722924" y="3021579"/>
              <a:ext cx="145462" cy="190716"/>
            </a:xfrm>
            <a:custGeom>
              <a:avLst/>
              <a:gdLst>
                <a:gd name="f0" fmla="val w"/>
                <a:gd name="f1" fmla="val h"/>
                <a:gd name="f2" fmla="val 0"/>
                <a:gd name="f3" fmla="val 2741"/>
                <a:gd name="f4" fmla="val 3372"/>
                <a:gd name="f5" fmla="val 1670"/>
                <a:gd name="f6" fmla="val 1"/>
                <a:gd name="f7" fmla="val 1166"/>
                <a:gd name="f8" fmla="val 316"/>
                <a:gd name="f9" fmla="val 599"/>
                <a:gd name="f10" fmla="val 505"/>
                <a:gd name="f11" fmla="val 568"/>
                <a:gd name="f12" fmla="val 1482"/>
                <a:gd name="f13" fmla="val 1890"/>
                <a:gd name="f14" fmla="val 3340"/>
                <a:gd name="f15" fmla="val 2301"/>
                <a:gd name="f16" fmla="val 1356"/>
                <a:gd name="f17" fmla="val 2300"/>
                <a:gd name="f18" fmla="val 536"/>
                <a:gd name="f19" fmla="*/ f0 1 2741"/>
                <a:gd name="f20" fmla="*/ f1 1 3372"/>
                <a:gd name="f21" fmla="val f2"/>
                <a:gd name="f22" fmla="val f3"/>
                <a:gd name="f23" fmla="val f4"/>
                <a:gd name="f24" fmla="+- f23 0 f21"/>
                <a:gd name="f25" fmla="+- f22 0 f21"/>
                <a:gd name="f26" fmla="*/ f25 1 2741"/>
                <a:gd name="f27" fmla="*/ f24 1 3372"/>
                <a:gd name="f28" fmla="*/ f21 1 f26"/>
                <a:gd name="f29" fmla="*/ f22 1 f26"/>
                <a:gd name="f30" fmla="*/ f21 1 f27"/>
                <a:gd name="f31" fmla="*/ f23 1 f27"/>
                <a:gd name="f32" fmla="*/ f28 f19 1"/>
                <a:gd name="f33" fmla="*/ f29 f19 1"/>
                <a:gd name="f34" fmla="*/ f31 f20 1"/>
                <a:gd name="f35" fmla="*/ f30 f20 1"/>
              </a:gdLst>
              <a:ahLst/>
              <a:cxnLst>
                <a:cxn ang="3cd4">
                  <a:pos x="hc" y="t"/>
                </a:cxn>
                <a:cxn ang="0">
                  <a:pos x="r" y="vc"/>
                </a:cxn>
                <a:cxn ang="cd4">
                  <a:pos x="hc" y="b"/>
                </a:cxn>
                <a:cxn ang="cd2">
                  <a:pos x="l" y="vc"/>
                </a:cxn>
              </a:cxnLst>
              <a:rect l="f32" t="f35" r="f33" b="f34"/>
              <a:pathLst>
                <a:path w="2741" h="3372">
                  <a:moveTo>
                    <a:pt x="f5" y="f6"/>
                  </a:moveTo>
                  <a:cubicBezTo>
                    <a:pt x="f7" y="f8"/>
                    <a:pt x="f9" y="f10"/>
                    <a:pt x="f2" y="f11"/>
                  </a:cubicBezTo>
                  <a:lnTo>
                    <a:pt x="f2" y="f12"/>
                  </a:lnTo>
                  <a:lnTo>
                    <a:pt x="f13" y="f4"/>
                  </a:lnTo>
                  <a:lnTo>
                    <a:pt x="f3" y="f4"/>
                  </a:lnTo>
                  <a:lnTo>
                    <a:pt x="f3" y="f14"/>
                  </a:lnTo>
                  <a:lnTo>
                    <a:pt x="f3" y="f15"/>
                  </a:lnTo>
                  <a:cubicBezTo>
                    <a:pt x="f3" y="f16"/>
                    <a:pt x="f17" y="f18"/>
                    <a:pt x="f5" y="f6"/>
                  </a:cubicBezTo>
                  <a:close/>
                </a:path>
              </a:pathLst>
            </a:custGeom>
            <a:solidFill>
              <a:srgbClr val="3282BE"/>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232323"/>
                </a:solidFill>
                <a:uFillTx/>
                <a:latin typeface="Arial"/>
              </a:endParaRPr>
            </a:p>
          </p:txBody>
        </p:sp>
        <p:sp>
          <p:nvSpPr>
            <p:cNvPr id="160" name="Google Shape;10253;p74">
              <a:extLst>
                <a:ext uri="{FF2B5EF4-FFF2-40B4-BE49-F238E27FC236}">
                  <a16:creationId xmlns:a16="http://schemas.microsoft.com/office/drawing/2014/main" id="{7CDFECD0-7468-29B0-C517-D6CCD4F859A2}"/>
                </a:ext>
              </a:extLst>
            </p:cNvPr>
            <p:cNvSpPr/>
            <p:nvPr/>
          </p:nvSpPr>
          <p:spPr>
            <a:xfrm>
              <a:off x="9635938" y="3140973"/>
              <a:ext cx="132139" cy="69567"/>
            </a:xfrm>
            <a:custGeom>
              <a:avLst/>
              <a:gdLst>
                <a:gd name="f0" fmla="val w"/>
                <a:gd name="f1" fmla="val h"/>
                <a:gd name="f2" fmla="val 0"/>
                <a:gd name="f3" fmla="val 2490"/>
                <a:gd name="f4" fmla="val 1230"/>
                <a:gd name="f5" fmla="val 1229"/>
                <a:gd name="f6" fmla="val 1"/>
                <a:gd name="f7" fmla="*/ f0 1 2490"/>
                <a:gd name="f8" fmla="*/ f1 1 1230"/>
                <a:gd name="f9" fmla="val f2"/>
                <a:gd name="f10" fmla="val f3"/>
                <a:gd name="f11" fmla="val f4"/>
                <a:gd name="f12" fmla="+- f11 0 f9"/>
                <a:gd name="f13" fmla="+- f10 0 f9"/>
                <a:gd name="f14" fmla="*/ f13 1 2490"/>
                <a:gd name="f15" fmla="*/ f12 1 1230"/>
                <a:gd name="f16" fmla="*/ f9 1 f14"/>
                <a:gd name="f17" fmla="*/ f10 1 f14"/>
                <a:gd name="f18" fmla="*/ f9 1 f15"/>
                <a:gd name="f19" fmla="*/ f11 1 f15"/>
                <a:gd name="f20" fmla="*/ f16 f7 1"/>
                <a:gd name="f21" fmla="*/ f17 f7 1"/>
                <a:gd name="f22" fmla="*/ f19 f8 1"/>
                <a:gd name="f23" fmla="*/ f18 f8 1"/>
              </a:gdLst>
              <a:ahLst/>
              <a:cxnLst>
                <a:cxn ang="3cd4">
                  <a:pos x="hc" y="t"/>
                </a:cxn>
                <a:cxn ang="0">
                  <a:pos x="r" y="vc"/>
                </a:cxn>
                <a:cxn ang="cd4">
                  <a:pos x="hc" y="b"/>
                </a:cxn>
                <a:cxn ang="cd2">
                  <a:pos x="l" y="vc"/>
                </a:cxn>
              </a:cxnLst>
              <a:rect l="f20" t="f23" r="f21" b="f22"/>
              <a:pathLst>
                <a:path w="2490" h="1230">
                  <a:moveTo>
                    <a:pt x="f5" y="f6"/>
                  </a:moveTo>
                  <a:lnTo>
                    <a:pt x="f6" y="f5"/>
                  </a:lnTo>
                  <a:lnTo>
                    <a:pt x="f3" y="f5"/>
                  </a:lnTo>
                  <a:lnTo>
                    <a:pt x="f5" y="f6"/>
                  </a:lnTo>
                  <a:close/>
                </a:path>
              </a:pathLst>
            </a:custGeom>
            <a:solidFill>
              <a:srgbClr val="3282BE"/>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232323"/>
                </a:solidFill>
                <a:uFillTx/>
                <a:latin typeface="Arial"/>
              </a:endParaRPr>
            </a:p>
          </p:txBody>
        </p:sp>
        <p:sp>
          <p:nvSpPr>
            <p:cNvPr id="161" name="Google Shape;10254;p74">
              <a:extLst>
                <a:ext uri="{FF2B5EF4-FFF2-40B4-BE49-F238E27FC236}">
                  <a16:creationId xmlns:a16="http://schemas.microsoft.com/office/drawing/2014/main" id="{5EE78449-71B8-0FD9-F855-9416AB6FC4AC}"/>
                </a:ext>
              </a:extLst>
            </p:cNvPr>
            <p:cNvSpPr/>
            <p:nvPr/>
          </p:nvSpPr>
          <p:spPr>
            <a:xfrm>
              <a:off x="9537283" y="3018013"/>
              <a:ext cx="147209" cy="192526"/>
            </a:xfrm>
            <a:custGeom>
              <a:avLst/>
              <a:gdLst>
                <a:gd name="f0" fmla="val w"/>
                <a:gd name="f1" fmla="val h"/>
                <a:gd name="f2" fmla="val 0"/>
                <a:gd name="f3" fmla="val 2774"/>
                <a:gd name="f4" fmla="val 3404"/>
                <a:gd name="f5" fmla="val 1072"/>
                <a:gd name="f6" fmla="val 1"/>
                <a:gd name="f7" fmla="val 411"/>
                <a:gd name="f8" fmla="val 599"/>
                <a:gd name="f9" fmla="val 1419"/>
                <a:gd name="f10" fmla="val 2332"/>
                <a:gd name="f11" fmla="val 3403"/>
                <a:gd name="f12" fmla="val 883"/>
                <a:gd name="f13" fmla="val 2773"/>
                <a:gd name="f14" fmla="val 1513"/>
                <a:gd name="f15" fmla="val 2143"/>
                <a:gd name="f16" fmla="val 568"/>
                <a:gd name="f17" fmla="val 1576"/>
                <a:gd name="f18" fmla="val 316"/>
                <a:gd name="f19" fmla="*/ f0 1 2774"/>
                <a:gd name="f20" fmla="*/ f1 1 3404"/>
                <a:gd name="f21" fmla="val f2"/>
                <a:gd name="f22" fmla="val f3"/>
                <a:gd name="f23" fmla="val f4"/>
                <a:gd name="f24" fmla="+- f23 0 f21"/>
                <a:gd name="f25" fmla="+- f22 0 f21"/>
                <a:gd name="f26" fmla="*/ f25 1 2774"/>
                <a:gd name="f27" fmla="*/ f24 1 3404"/>
                <a:gd name="f28" fmla="*/ f21 1 f26"/>
                <a:gd name="f29" fmla="*/ f22 1 f26"/>
                <a:gd name="f30" fmla="*/ f21 1 f27"/>
                <a:gd name="f31" fmla="*/ f23 1 f27"/>
                <a:gd name="f32" fmla="*/ f28 f19 1"/>
                <a:gd name="f33" fmla="*/ f29 f19 1"/>
                <a:gd name="f34" fmla="*/ f31 f20 1"/>
                <a:gd name="f35" fmla="*/ f30 f20 1"/>
              </a:gdLst>
              <a:ahLst/>
              <a:cxnLst>
                <a:cxn ang="3cd4">
                  <a:pos x="hc" y="t"/>
                </a:cxn>
                <a:cxn ang="0">
                  <a:pos x="r" y="vc"/>
                </a:cxn>
                <a:cxn ang="cd4">
                  <a:pos x="hc" y="b"/>
                </a:cxn>
                <a:cxn ang="cd2">
                  <a:pos x="l" y="vc"/>
                </a:cxn>
              </a:cxnLst>
              <a:rect l="f32" t="f35" r="f33" b="f34"/>
              <a:pathLst>
                <a:path w="2774" h="3404">
                  <a:moveTo>
                    <a:pt x="f5" y="f6"/>
                  </a:moveTo>
                  <a:cubicBezTo>
                    <a:pt x="f7" y="f8"/>
                    <a:pt x="f6" y="f9"/>
                    <a:pt x="f6" y="f10"/>
                  </a:cubicBezTo>
                  <a:lnTo>
                    <a:pt x="f6" y="f11"/>
                  </a:lnTo>
                  <a:lnTo>
                    <a:pt x="f12" y="f11"/>
                  </a:lnTo>
                  <a:lnTo>
                    <a:pt x="f13" y="f14"/>
                  </a:lnTo>
                  <a:lnTo>
                    <a:pt x="f13" y="f8"/>
                  </a:lnTo>
                  <a:cubicBezTo>
                    <a:pt x="f15" y="f16"/>
                    <a:pt x="f17" y="f18"/>
                    <a:pt x="f5" y="f6"/>
                  </a:cubicBezTo>
                  <a:close/>
                </a:path>
              </a:pathLst>
            </a:custGeom>
            <a:solidFill>
              <a:srgbClr val="3282BE"/>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232323"/>
                </a:solidFill>
                <a:uFillTx/>
                <a:latin typeface="Arial"/>
              </a:endParaRPr>
            </a:p>
          </p:txBody>
        </p:sp>
        <p:sp>
          <p:nvSpPr>
            <p:cNvPr id="162" name="Google Shape;10255;p74">
              <a:extLst>
                <a:ext uri="{FF2B5EF4-FFF2-40B4-BE49-F238E27FC236}">
                  <a16:creationId xmlns:a16="http://schemas.microsoft.com/office/drawing/2014/main" id="{9BBD139A-1006-786B-77C6-6FB90C1AA3FC}"/>
                </a:ext>
              </a:extLst>
            </p:cNvPr>
            <p:cNvSpPr/>
            <p:nvPr/>
          </p:nvSpPr>
          <p:spPr>
            <a:xfrm>
              <a:off x="9500515" y="3249686"/>
              <a:ext cx="406350" cy="80256"/>
            </a:xfrm>
            <a:custGeom>
              <a:avLst/>
              <a:gdLst>
                <a:gd name="f0" fmla="val w"/>
                <a:gd name="f1" fmla="val h"/>
                <a:gd name="f2" fmla="val 0"/>
                <a:gd name="f3" fmla="val 7657"/>
                <a:gd name="f4" fmla="val 1419"/>
                <a:gd name="f5" fmla="val 725"/>
                <a:gd name="f6" fmla="val 1"/>
                <a:gd name="f7" fmla="val 316"/>
                <a:gd name="f8" fmla="val 1103"/>
                <a:gd name="f9" fmla="val 1418"/>
                <a:gd name="f10" fmla="val 6932"/>
                <a:gd name="f11" fmla="val 7341"/>
                <a:gd name="f12" fmla="val 7594"/>
                <a:gd name="f13" fmla="val 7278"/>
                <a:gd name="f14" fmla="*/ f0 1 7657"/>
                <a:gd name="f15" fmla="*/ f1 1 1419"/>
                <a:gd name="f16" fmla="val f2"/>
                <a:gd name="f17" fmla="val f3"/>
                <a:gd name="f18" fmla="val f4"/>
                <a:gd name="f19" fmla="+- f18 0 f16"/>
                <a:gd name="f20" fmla="+- f17 0 f16"/>
                <a:gd name="f21" fmla="*/ f20 1 7657"/>
                <a:gd name="f22" fmla="*/ f19 1 1419"/>
                <a:gd name="f23" fmla="*/ f16 1 f21"/>
                <a:gd name="f24" fmla="*/ f17 1 f21"/>
                <a:gd name="f25" fmla="*/ f16 1 f22"/>
                <a:gd name="f26" fmla="*/ f18 1 f22"/>
                <a:gd name="f27" fmla="*/ f23 f14 1"/>
                <a:gd name="f28" fmla="*/ f24 f14 1"/>
                <a:gd name="f29" fmla="*/ f26 f15 1"/>
                <a:gd name="f30" fmla="*/ f25 f15 1"/>
              </a:gdLst>
              <a:ahLst/>
              <a:cxnLst>
                <a:cxn ang="3cd4">
                  <a:pos x="hc" y="t"/>
                </a:cxn>
                <a:cxn ang="0">
                  <a:pos x="r" y="vc"/>
                </a:cxn>
                <a:cxn ang="cd4">
                  <a:pos x="hc" y="b"/>
                </a:cxn>
                <a:cxn ang="cd2">
                  <a:pos x="l" y="vc"/>
                </a:cxn>
              </a:cxnLst>
              <a:rect l="f27" t="f30" r="f28" b="f29"/>
              <a:pathLst>
                <a:path w="7657" h="1419">
                  <a:moveTo>
                    <a:pt x="f5" y="f6"/>
                  </a:moveTo>
                  <a:cubicBezTo>
                    <a:pt x="f7" y="f6"/>
                    <a:pt x="f6" y="f7"/>
                    <a:pt x="f6" y="f5"/>
                  </a:cubicBezTo>
                  <a:cubicBezTo>
                    <a:pt x="f6" y="f8"/>
                    <a:pt x="f7" y="f9"/>
                    <a:pt x="f5" y="f9"/>
                  </a:cubicBezTo>
                  <a:lnTo>
                    <a:pt x="f10" y="f9"/>
                  </a:lnTo>
                  <a:cubicBezTo>
                    <a:pt x="f11" y="f9"/>
                    <a:pt x="f3" y="f8"/>
                    <a:pt x="f3" y="f5"/>
                  </a:cubicBezTo>
                  <a:cubicBezTo>
                    <a:pt x="f12" y="f7"/>
                    <a:pt x="f13" y="f6"/>
                    <a:pt x="f10" y="f6"/>
                  </a:cubicBezTo>
                  <a:close/>
                </a:path>
              </a:pathLst>
            </a:custGeom>
            <a:solidFill>
              <a:srgbClr val="3282BE"/>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232323"/>
                </a:solidFill>
                <a:uFillTx/>
                <a:latin typeface="Arial"/>
              </a:endParaRPr>
            </a:p>
          </p:txBody>
        </p:sp>
        <p:sp>
          <p:nvSpPr>
            <p:cNvPr id="163" name="Google Shape;10256;p74">
              <a:extLst>
                <a:ext uri="{FF2B5EF4-FFF2-40B4-BE49-F238E27FC236}">
                  <a16:creationId xmlns:a16="http://schemas.microsoft.com/office/drawing/2014/main" id="{7F962063-FB22-890C-99D8-09198C8D6E8C}"/>
                </a:ext>
              </a:extLst>
            </p:cNvPr>
            <p:cNvSpPr/>
            <p:nvPr/>
          </p:nvSpPr>
          <p:spPr>
            <a:xfrm>
              <a:off x="9500515" y="2659879"/>
              <a:ext cx="406350" cy="80256"/>
            </a:xfrm>
            <a:custGeom>
              <a:avLst/>
              <a:gdLst>
                <a:gd name="f0" fmla="val w"/>
                <a:gd name="f1" fmla="val h"/>
                <a:gd name="f2" fmla="val 0"/>
                <a:gd name="f3" fmla="val 7657"/>
                <a:gd name="f4" fmla="val 1419"/>
                <a:gd name="f5" fmla="val 725"/>
                <a:gd name="f6" fmla="val 316"/>
                <a:gd name="f7" fmla="val 1"/>
                <a:gd name="f8" fmla="val 315"/>
                <a:gd name="f9" fmla="val 1103"/>
                <a:gd name="f10" fmla="val 1418"/>
                <a:gd name="f11" fmla="val 6932"/>
                <a:gd name="f12" fmla="val 7341"/>
                <a:gd name="f13" fmla="val 7594"/>
                <a:gd name="f14" fmla="val 284"/>
                <a:gd name="f15" fmla="val 7278"/>
                <a:gd name="f16" fmla="*/ f0 1 7657"/>
                <a:gd name="f17" fmla="*/ f1 1 1419"/>
                <a:gd name="f18" fmla="val f2"/>
                <a:gd name="f19" fmla="val f3"/>
                <a:gd name="f20" fmla="val f4"/>
                <a:gd name="f21" fmla="+- f20 0 f18"/>
                <a:gd name="f22" fmla="+- f19 0 f18"/>
                <a:gd name="f23" fmla="*/ f22 1 7657"/>
                <a:gd name="f24" fmla="*/ f21 1 1419"/>
                <a:gd name="f25" fmla="*/ f18 1 f23"/>
                <a:gd name="f26" fmla="*/ f19 1 f23"/>
                <a:gd name="f27" fmla="*/ f18 1 f24"/>
                <a:gd name="f28" fmla="*/ f20 1 f24"/>
                <a:gd name="f29" fmla="*/ f25 f16 1"/>
                <a:gd name="f30" fmla="*/ f26 f16 1"/>
                <a:gd name="f31" fmla="*/ f28 f17 1"/>
                <a:gd name="f32" fmla="*/ f27 f17 1"/>
              </a:gdLst>
              <a:ahLst/>
              <a:cxnLst>
                <a:cxn ang="3cd4">
                  <a:pos x="hc" y="t"/>
                </a:cxn>
                <a:cxn ang="0">
                  <a:pos x="r" y="vc"/>
                </a:cxn>
                <a:cxn ang="cd4">
                  <a:pos x="hc" y="b"/>
                </a:cxn>
                <a:cxn ang="cd2">
                  <a:pos x="l" y="vc"/>
                </a:cxn>
              </a:cxnLst>
              <a:rect l="f29" t="f32" r="f30" b="f31"/>
              <a:pathLst>
                <a:path w="7657" h="1419">
                  <a:moveTo>
                    <a:pt x="f5" y="f2"/>
                  </a:moveTo>
                  <a:cubicBezTo>
                    <a:pt x="f6" y="f2"/>
                    <a:pt x="f7" y="f8"/>
                    <a:pt x="f7" y="f5"/>
                  </a:cubicBezTo>
                  <a:cubicBezTo>
                    <a:pt x="f7" y="f9"/>
                    <a:pt x="f6" y="f10"/>
                    <a:pt x="f5" y="f10"/>
                  </a:cubicBezTo>
                  <a:lnTo>
                    <a:pt x="f11" y="f10"/>
                  </a:lnTo>
                  <a:cubicBezTo>
                    <a:pt x="f12" y="f10"/>
                    <a:pt x="f3" y="f9"/>
                    <a:pt x="f3" y="f5"/>
                  </a:cubicBezTo>
                  <a:cubicBezTo>
                    <a:pt x="f13" y="f14"/>
                    <a:pt x="f15" y="f2"/>
                    <a:pt x="f11" y="f2"/>
                  </a:cubicBezTo>
                  <a:close/>
                </a:path>
              </a:pathLst>
            </a:custGeom>
            <a:solidFill>
              <a:srgbClr val="3282BE"/>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232323"/>
                </a:solidFill>
                <a:uFillTx/>
                <a:latin typeface="Arial"/>
              </a:endParaRPr>
            </a:p>
          </p:txBody>
        </p:sp>
        <p:sp>
          <p:nvSpPr>
            <p:cNvPr id="164" name="Google Shape;10257;p74">
              <a:extLst>
                <a:ext uri="{FF2B5EF4-FFF2-40B4-BE49-F238E27FC236}">
                  <a16:creationId xmlns:a16="http://schemas.microsoft.com/office/drawing/2014/main" id="{D22BC501-8107-64EE-F57A-F49BDB21D48F}"/>
                </a:ext>
              </a:extLst>
            </p:cNvPr>
            <p:cNvSpPr/>
            <p:nvPr/>
          </p:nvSpPr>
          <p:spPr>
            <a:xfrm>
              <a:off x="9538984" y="2775706"/>
              <a:ext cx="329394" cy="80650"/>
            </a:xfrm>
            <a:custGeom>
              <a:avLst/>
              <a:gdLst>
                <a:gd name="f0" fmla="val w"/>
                <a:gd name="f1" fmla="val h"/>
                <a:gd name="f2" fmla="val 0"/>
                <a:gd name="f3" fmla="val 6207"/>
                <a:gd name="f4" fmla="val 1426"/>
                <a:gd name="f5" fmla="val 441"/>
                <a:gd name="f6" fmla="val 568"/>
                <a:gd name="f7" fmla="val 788"/>
                <a:gd name="f8" fmla="val 1355"/>
                <a:gd name="f9" fmla="val 1213"/>
                <a:gd name="f10" fmla="val 2237"/>
                <a:gd name="f11" fmla="val 3112"/>
                <a:gd name="f12" fmla="val 3986"/>
                <a:gd name="f13" fmla="val 4852"/>
                <a:gd name="f14" fmla="val 5608"/>
                <a:gd name="f15" fmla="*/ f0 1 6207"/>
                <a:gd name="f16" fmla="*/ f1 1 1426"/>
                <a:gd name="f17" fmla="val f2"/>
                <a:gd name="f18" fmla="val f3"/>
                <a:gd name="f19" fmla="val f4"/>
                <a:gd name="f20" fmla="+- f19 0 f17"/>
                <a:gd name="f21" fmla="+- f18 0 f17"/>
                <a:gd name="f22" fmla="*/ f21 1 6207"/>
                <a:gd name="f23" fmla="*/ f20 1 1426"/>
                <a:gd name="f24" fmla="*/ f17 1 f22"/>
                <a:gd name="f25" fmla="*/ f18 1 f22"/>
                <a:gd name="f26" fmla="*/ f17 1 f23"/>
                <a:gd name="f27" fmla="*/ f19 1 f23"/>
                <a:gd name="f28" fmla="*/ f24 f15 1"/>
                <a:gd name="f29" fmla="*/ f25 f15 1"/>
                <a:gd name="f30" fmla="*/ f27 f16 1"/>
                <a:gd name="f31" fmla="*/ f26 f16 1"/>
              </a:gdLst>
              <a:ahLst/>
              <a:cxnLst>
                <a:cxn ang="3cd4">
                  <a:pos x="hc" y="t"/>
                </a:cxn>
                <a:cxn ang="0">
                  <a:pos x="r" y="vc"/>
                </a:cxn>
                <a:cxn ang="cd4">
                  <a:pos x="hc" y="b"/>
                </a:cxn>
                <a:cxn ang="cd2">
                  <a:pos x="l" y="vc"/>
                </a:cxn>
              </a:cxnLst>
              <a:rect l="f28" t="f31" r="f29" b="f30"/>
              <a:pathLst>
                <a:path w="6207" h="1426">
                  <a:moveTo>
                    <a:pt x="f2" y="f2"/>
                  </a:moveTo>
                  <a:lnTo>
                    <a:pt x="f2" y="f5"/>
                  </a:lnTo>
                  <a:lnTo>
                    <a:pt x="f6" y="f7"/>
                  </a:lnTo>
                  <a:cubicBezTo>
                    <a:pt x="f8" y="f9"/>
                    <a:pt x="f10" y="f4"/>
                    <a:pt x="f11" y="f4"/>
                  </a:cubicBezTo>
                  <a:cubicBezTo>
                    <a:pt x="f12" y="f4"/>
                    <a:pt x="f13" y="f9"/>
                    <a:pt x="f14" y="f7"/>
                  </a:cubicBezTo>
                  <a:lnTo>
                    <a:pt x="f3" y="f5"/>
                  </a:lnTo>
                  <a:lnTo>
                    <a:pt x="f3" y="f2"/>
                  </a:lnTo>
                  <a:close/>
                </a:path>
              </a:pathLst>
            </a:custGeom>
            <a:solidFill>
              <a:srgbClr val="3282BE"/>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232323"/>
                </a:solidFill>
                <a:uFillTx/>
                <a:latin typeface="Arial"/>
              </a:endParaRPr>
            </a:p>
          </p:txBody>
        </p:sp>
        <p:sp>
          <p:nvSpPr>
            <p:cNvPr id="165" name="Google Shape;10258;p74">
              <a:extLst>
                <a:ext uri="{FF2B5EF4-FFF2-40B4-BE49-F238E27FC236}">
                  <a16:creationId xmlns:a16="http://schemas.microsoft.com/office/drawing/2014/main" id="{46798326-FFFC-BAA1-BEFB-7DCB10DA0A1F}"/>
                </a:ext>
              </a:extLst>
            </p:cNvPr>
            <p:cNvSpPr/>
            <p:nvPr/>
          </p:nvSpPr>
          <p:spPr>
            <a:xfrm>
              <a:off x="9535637" y="2846975"/>
              <a:ext cx="331095" cy="167527"/>
            </a:xfrm>
            <a:custGeom>
              <a:avLst/>
              <a:gdLst>
                <a:gd name="f0" fmla="val w"/>
                <a:gd name="f1" fmla="val h"/>
                <a:gd name="f2" fmla="val 0"/>
                <a:gd name="f3" fmla="val 6239"/>
                <a:gd name="f4" fmla="val 2962"/>
                <a:gd name="f5" fmla="val 126"/>
                <a:gd name="f6" fmla="val 1607"/>
                <a:gd name="f7" fmla="val 1481"/>
                <a:gd name="f8" fmla="val 3119"/>
                <a:gd name="f9" fmla="val 4758"/>
                <a:gd name="f10" fmla="val 6112"/>
                <a:gd name="f11" fmla="val 6238"/>
                <a:gd name="f12" fmla="val 5986"/>
                <a:gd name="f13" fmla="val 5136"/>
                <a:gd name="f14" fmla="val 631"/>
                <a:gd name="f15" fmla="val 4096"/>
                <a:gd name="f16" fmla="val 883"/>
                <a:gd name="f17" fmla="val 2143"/>
                <a:gd name="f18" fmla="val 1166"/>
                <a:gd name="f19" fmla="val 252"/>
                <a:gd name="f20" fmla="*/ f0 1 6239"/>
                <a:gd name="f21" fmla="*/ f1 1 2962"/>
                <a:gd name="f22" fmla="val f2"/>
                <a:gd name="f23" fmla="val f3"/>
                <a:gd name="f24" fmla="val f4"/>
                <a:gd name="f25" fmla="+- f24 0 f22"/>
                <a:gd name="f26" fmla="+- f23 0 f22"/>
                <a:gd name="f27" fmla="*/ f26 1 6239"/>
                <a:gd name="f28" fmla="*/ f25 1 2962"/>
                <a:gd name="f29" fmla="*/ f22 1 f27"/>
                <a:gd name="f30" fmla="*/ f23 1 f27"/>
                <a:gd name="f31" fmla="*/ f22 1 f28"/>
                <a:gd name="f32" fmla="*/ f24 1 f28"/>
                <a:gd name="f33" fmla="*/ f29 f20 1"/>
                <a:gd name="f34" fmla="*/ f30 f20 1"/>
                <a:gd name="f35" fmla="*/ f32 f21 1"/>
                <a:gd name="f36" fmla="*/ f31 f21 1"/>
              </a:gdLst>
              <a:ahLst/>
              <a:cxnLst>
                <a:cxn ang="3cd4">
                  <a:pos x="hc" y="t"/>
                </a:cxn>
                <a:cxn ang="0">
                  <a:pos x="r" y="vc"/>
                </a:cxn>
                <a:cxn ang="cd4">
                  <a:pos x="hc" y="b"/>
                </a:cxn>
                <a:cxn ang="cd2">
                  <a:pos x="l" y="vc"/>
                </a:cxn>
              </a:cxnLst>
              <a:rect l="f33" t="f36" r="f34" b="f35"/>
              <a:pathLst>
                <a:path w="6239" h="2962">
                  <a:moveTo>
                    <a:pt x="f2" y="f2"/>
                  </a:moveTo>
                  <a:cubicBezTo>
                    <a:pt x="f5" y="f6"/>
                    <a:pt x="f7" y="f4"/>
                    <a:pt x="f8" y="f4"/>
                  </a:cubicBezTo>
                  <a:cubicBezTo>
                    <a:pt x="f9" y="f4"/>
                    <a:pt x="f10" y="f6"/>
                    <a:pt x="f11" y="f2"/>
                  </a:cubicBezTo>
                  <a:lnTo>
                    <a:pt x="f11" y="f2"/>
                  </a:lnTo>
                  <a:lnTo>
                    <a:pt x="f12" y="f5"/>
                  </a:lnTo>
                  <a:cubicBezTo>
                    <a:pt x="f13" y="f14"/>
                    <a:pt x="f15" y="f16"/>
                    <a:pt x="f8" y="f16"/>
                  </a:cubicBezTo>
                  <a:cubicBezTo>
                    <a:pt x="f17" y="f16"/>
                    <a:pt x="f18" y="f14"/>
                    <a:pt x="f19" y="f5"/>
                  </a:cubicBezTo>
                  <a:lnTo>
                    <a:pt x="f2" y="f2"/>
                  </a:lnTo>
                  <a:close/>
                </a:path>
              </a:pathLst>
            </a:custGeom>
            <a:solidFill>
              <a:srgbClr val="3282BE"/>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232323"/>
                </a:solidFill>
                <a:uFillTx/>
                <a:latin typeface="Arial"/>
              </a:endParaRPr>
            </a:p>
          </p:txBody>
        </p:sp>
      </p:grpSp>
      <p:grpSp>
        <p:nvGrpSpPr>
          <p:cNvPr id="166" name="Google Shape;10297;p74">
            <a:extLst>
              <a:ext uri="{FF2B5EF4-FFF2-40B4-BE49-F238E27FC236}">
                <a16:creationId xmlns:a16="http://schemas.microsoft.com/office/drawing/2014/main" id="{D3EBB97A-9E48-B925-47FA-1FC34FE0B0E2}"/>
              </a:ext>
            </a:extLst>
          </p:cNvPr>
          <p:cNvGrpSpPr/>
          <p:nvPr/>
        </p:nvGrpSpPr>
        <p:grpSpPr>
          <a:xfrm>
            <a:off x="6018196" y="2642085"/>
            <a:ext cx="627004" cy="666496"/>
            <a:chOff x="6018196" y="2642085"/>
            <a:chExt cx="627004" cy="666496"/>
          </a:xfrm>
        </p:grpSpPr>
        <p:sp>
          <p:nvSpPr>
            <p:cNvPr id="167" name="Google Shape;10298;p74">
              <a:extLst>
                <a:ext uri="{FF2B5EF4-FFF2-40B4-BE49-F238E27FC236}">
                  <a16:creationId xmlns:a16="http://schemas.microsoft.com/office/drawing/2014/main" id="{A65D8679-09FF-B5E8-184B-723DA1CD91E4}"/>
                </a:ext>
              </a:extLst>
            </p:cNvPr>
            <p:cNvSpPr/>
            <p:nvPr/>
          </p:nvSpPr>
          <p:spPr>
            <a:xfrm>
              <a:off x="6161958" y="2994906"/>
              <a:ext cx="75300" cy="80256"/>
            </a:xfrm>
            <a:custGeom>
              <a:avLst/>
              <a:gdLst>
                <a:gd name="f0" fmla="val w"/>
                <a:gd name="f1" fmla="val h"/>
                <a:gd name="f2" fmla="val 0"/>
                <a:gd name="f3" fmla="val 1419"/>
                <a:gd name="f4" fmla="val 725"/>
                <a:gd name="f5" fmla="val 1"/>
                <a:gd name="f6" fmla="val 316"/>
                <a:gd name="f7" fmla="val 694"/>
                <a:gd name="f8" fmla="val 64"/>
                <a:gd name="f9" fmla="val 1103"/>
                <a:gd name="f10" fmla="val 1418"/>
                <a:gd name="f11" fmla="*/ f0 1 1419"/>
                <a:gd name="f12" fmla="*/ f1 1 1419"/>
                <a:gd name="f13" fmla="val f2"/>
                <a:gd name="f14" fmla="val f3"/>
                <a:gd name="f15" fmla="+- f14 0 f13"/>
                <a:gd name="f16" fmla="*/ f15 1 1419"/>
                <a:gd name="f17" fmla="*/ f13 1 f16"/>
                <a:gd name="f18" fmla="*/ f14 1 f16"/>
                <a:gd name="f19" fmla="*/ f17 f11 1"/>
                <a:gd name="f20" fmla="*/ f18 f11 1"/>
                <a:gd name="f21" fmla="*/ f18 f12 1"/>
                <a:gd name="f22" fmla="*/ f17 f12 1"/>
              </a:gdLst>
              <a:ahLst/>
              <a:cxnLst>
                <a:cxn ang="3cd4">
                  <a:pos x="hc" y="t"/>
                </a:cxn>
                <a:cxn ang="0">
                  <a:pos x="r" y="vc"/>
                </a:cxn>
                <a:cxn ang="cd4">
                  <a:pos x="hc" y="b"/>
                </a:cxn>
                <a:cxn ang="cd2">
                  <a:pos x="l" y="vc"/>
                </a:cxn>
              </a:cxnLst>
              <a:rect l="f19" t="f22" r="f20" b="f21"/>
              <a:pathLst>
                <a:path w="1419" h="1419">
                  <a:moveTo>
                    <a:pt x="f4" y="f5"/>
                  </a:moveTo>
                  <a:cubicBezTo>
                    <a:pt x="f6" y="f5"/>
                    <a:pt x="f5" y="f6"/>
                    <a:pt x="f5" y="f7"/>
                  </a:cubicBezTo>
                  <a:cubicBezTo>
                    <a:pt x="f8" y="f9"/>
                    <a:pt x="f6" y="f10"/>
                    <a:pt x="f4" y="f10"/>
                  </a:cubicBezTo>
                  <a:cubicBezTo>
                    <a:pt x="f9" y="f10"/>
                    <a:pt x="f10" y="f9"/>
                    <a:pt x="f10" y="f7"/>
                  </a:cubicBezTo>
                  <a:cubicBezTo>
                    <a:pt x="f10" y="f6"/>
                    <a:pt x="f9" y="f5"/>
                    <a:pt x="f4" y="f5"/>
                  </a:cubicBezTo>
                  <a:close/>
                </a:path>
              </a:pathLst>
            </a:custGeom>
            <a:solidFill>
              <a:srgbClr val="3282BE"/>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232323"/>
                </a:solidFill>
                <a:uFillTx/>
                <a:latin typeface="Arial"/>
              </a:endParaRPr>
            </a:p>
          </p:txBody>
        </p:sp>
        <p:sp>
          <p:nvSpPr>
            <p:cNvPr id="168" name="Google Shape;10299;p74">
              <a:extLst>
                <a:ext uri="{FF2B5EF4-FFF2-40B4-BE49-F238E27FC236}">
                  <a16:creationId xmlns:a16="http://schemas.microsoft.com/office/drawing/2014/main" id="{419736CE-84AD-AED4-16FA-3A791D8667B0}"/>
                </a:ext>
              </a:extLst>
            </p:cNvPr>
            <p:cNvSpPr/>
            <p:nvPr/>
          </p:nvSpPr>
          <p:spPr>
            <a:xfrm>
              <a:off x="6126827" y="3114309"/>
              <a:ext cx="147209" cy="78446"/>
            </a:xfrm>
            <a:custGeom>
              <a:avLst/>
              <a:gdLst>
                <a:gd name="f0" fmla="val w"/>
                <a:gd name="f1" fmla="val h"/>
                <a:gd name="f2" fmla="val 0"/>
                <a:gd name="f3" fmla="val 2774"/>
                <a:gd name="f4" fmla="val 1387"/>
                <a:gd name="f5" fmla="val 631"/>
                <a:gd name="f6" fmla="val 1"/>
                <a:gd name="f7" fmla="val 630"/>
                <a:gd name="f8" fmla="val 2773"/>
                <a:gd name="f9" fmla="val 2175"/>
                <a:gd name="f10" fmla="*/ f0 1 2774"/>
                <a:gd name="f11" fmla="*/ f1 1 1387"/>
                <a:gd name="f12" fmla="val f2"/>
                <a:gd name="f13" fmla="val f3"/>
                <a:gd name="f14" fmla="val f4"/>
                <a:gd name="f15" fmla="+- f14 0 f12"/>
                <a:gd name="f16" fmla="+- f13 0 f12"/>
                <a:gd name="f17" fmla="*/ f16 1 2774"/>
                <a:gd name="f18" fmla="*/ f15 1 1387"/>
                <a:gd name="f19" fmla="*/ f12 1 f17"/>
                <a:gd name="f20" fmla="*/ f13 1 f17"/>
                <a:gd name="f21" fmla="*/ f12 1 f18"/>
                <a:gd name="f22" fmla="*/ f14 1 f18"/>
                <a:gd name="f23" fmla="*/ f19 f10 1"/>
                <a:gd name="f24" fmla="*/ f20 f10 1"/>
                <a:gd name="f25" fmla="*/ f22 f11 1"/>
                <a:gd name="f26" fmla="*/ f21 f11 1"/>
              </a:gdLst>
              <a:ahLst/>
              <a:cxnLst>
                <a:cxn ang="3cd4">
                  <a:pos x="hc" y="t"/>
                </a:cxn>
                <a:cxn ang="0">
                  <a:pos x="r" y="vc"/>
                </a:cxn>
                <a:cxn ang="cd4">
                  <a:pos x="hc" y="b"/>
                </a:cxn>
                <a:cxn ang="cd2">
                  <a:pos x="l" y="vc"/>
                </a:cxn>
              </a:cxnLst>
              <a:rect l="f23" t="f26" r="f24" b="f25"/>
              <a:pathLst>
                <a:path w="2774" h="1387">
                  <a:moveTo>
                    <a:pt x="f4" y="f2"/>
                  </a:moveTo>
                  <a:cubicBezTo>
                    <a:pt x="f5" y="f2"/>
                    <a:pt x="f6" y="f7"/>
                    <a:pt x="f6" y="f4"/>
                  </a:cubicBezTo>
                  <a:lnTo>
                    <a:pt x="f8" y="f4"/>
                  </a:lnTo>
                  <a:cubicBezTo>
                    <a:pt x="f8" y="f7"/>
                    <a:pt x="f9" y="f2"/>
                    <a:pt x="f4" y="f2"/>
                  </a:cubicBezTo>
                  <a:close/>
                </a:path>
              </a:pathLst>
            </a:custGeom>
            <a:solidFill>
              <a:srgbClr val="3282BE"/>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232323"/>
                </a:solidFill>
                <a:uFillTx/>
                <a:latin typeface="Arial"/>
              </a:endParaRPr>
            </a:p>
          </p:txBody>
        </p:sp>
        <p:sp>
          <p:nvSpPr>
            <p:cNvPr id="169" name="Google Shape;10300;p74">
              <a:extLst>
                <a:ext uri="{FF2B5EF4-FFF2-40B4-BE49-F238E27FC236}">
                  <a16:creationId xmlns:a16="http://schemas.microsoft.com/office/drawing/2014/main" id="{0DCD59C9-C345-F768-4830-553456BA226F}"/>
                </a:ext>
              </a:extLst>
            </p:cNvPr>
            <p:cNvSpPr/>
            <p:nvPr/>
          </p:nvSpPr>
          <p:spPr>
            <a:xfrm>
              <a:off x="6018196" y="2879070"/>
              <a:ext cx="627004" cy="429511"/>
            </a:xfrm>
            <a:custGeom>
              <a:avLst/>
              <a:gdLst>
                <a:gd name="f0" fmla="val w"/>
                <a:gd name="f1" fmla="val h"/>
                <a:gd name="f2" fmla="val 0"/>
                <a:gd name="f3" fmla="val 11815"/>
                <a:gd name="f4" fmla="val 7594"/>
                <a:gd name="f5" fmla="val 10050"/>
                <a:gd name="f6" fmla="val 2080"/>
                <a:gd name="f7" fmla="val 10239"/>
                <a:gd name="f8" fmla="val 10397"/>
                <a:gd name="f9" fmla="val 2238"/>
                <a:gd name="f10" fmla="val 2427"/>
                <a:gd name="f11" fmla="val 2616"/>
                <a:gd name="f12" fmla="val 2773"/>
                <a:gd name="f13" fmla="val 6553"/>
                <a:gd name="f14" fmla="val 6333"/>
                <a:gd name="f15" fmla="val 6175"/>
                <a:gd name="f16" fmla="val 3466"/>
                <a:gd name="f17" fmla="val 3624"/>
                <a:gd name="f18" fmla="val 3813"/>
                <a:gd name="f19" fmla="val 4002"/>
                <a:gd name="f20" fmla="val 4159"/>
                <a:gd name="f21" fmla="val 4821"/>
                <a:gd name="f22" fmla="val 4978"/>
                <a:gd name="f23" fmla="val 5199"/>
                <a:gd name="f24" fmla="val 5388"/>
                <a:gd name="f25" fmla="val 5546"/>
                <a:gd name="f26" fmla="val 3403"/>
                <a:gd name="f27" fmla="val 1418"/>
                <a:gd name="f28" fmla="val 4127"/>
                <a:gd name="f29" fmla="val 4757"/>
                <a:gd name="f30" fmla="val 2049"/>
                <a:gd name="f31" fmla="val 3151"/>
                <a:gd name="f32" fmla="val 4600"/>
                <a:gd name="f33" fmla="val 3498"/>
                <a:gd name="f34" fmla="val 4379"/>
                <a:gd name="f35" fmla="val 3718"/>
                <a:gd name="f36" fmla="val 5009"/>
                <a:gd name="f37" fmla="val 4065"/>
                <a:gd name="f38" fmla="val 5451"/>
                <a:gd name="f39" fmla="val 4758"/>
                <a:gd name="f40" fmla="val 5892"/>
                <a:gd name="f41" fmla="val 5514"/>
                <a:gd name="f42" fmla="val 6081"/>
                <a:gd name="f43" fmla="val 5356"/>
                <a:gd name="f44" fmla="val 6239"/>
                <a:gd name="f45" fmla="val 5167"/>
                <a:gd name="f46" fmla="val 1701"/>
                <a:gd name="f47" fmla="val 1512"/>
                <a:gd name="f48" fmla="val 1355"/>
                <a:gd name="f49" fmla="val 1764"/>
                <a:gd name="f50" fmla="val 4096"/>
                <a:gd name="f51" fmla="val 2395"/>
                <a:gd name="f52" fmla="val 2174"/>
                <a:gd name="f53" fmla="val 2016"/>
                <a:gd name="f54" fmla="val 2647"/>
                <a:gd name="f55" fmla="val 1040"/>
                <a:gd name="f56" fmla="val 1"/>
                <a:gd name="f57" fmla="val 441"/>
                <a:gd name="f58" fmla="val 473"/>
                <a:gd name="f59" fmla="val 1009"/>
                <a:gd name="f60" fmla="val 6554"/>
                <a:gd name="f61" fmla="val 7152"/>
                <a:gd name="f62" fmla="val 7593"/>
                <a:gd name="f63" fmla="val 10806"/>
                <a:gd name="f64" fmla="val 11373"/>
                <a:gd name="f65" fmla="val 7121"/>
                <a:gd name="f66" fmla="val 11783"/>
                <a:gd name="f67" fmla="val 11310"/>
                <a:gd name="f68" fmla="val 10743"/>
                <a:gd name="f69" fmla="val 347"/>
                <a:gd name="f70" fmla="val 946"/>
                <a:gd name="f71" fmla="val 7120"/>
                <a:gd name="f72" fmla="val 6585"/>
                <a:gd name="f73" fmla="val 5198"/>
                <a:gd name="f74" fmla="val 4190"/>
                <a:gd name="f75" fmla="val 883"/>
                <a:gd name="f76" fmla="*/ f0 1 11815"/>
                <a:gd name="f77" fmla="*/ f1 1 7594"/>
                <a:gd name="f78" fmla="val f2"/>
                <a:gd name="f79" fmla="val f3"/>
                <a:gd name="f80" fmla="val f4"/>
                <a:gd name="f81" fmla="+- f80 0 f78"/>
                <a:gd name="f82" fmla="+- f79 0 f78"/>
                <a:gd name="f83" fmla="*/ f82 1 11815"/>
                <a:gd name="f84" fmla="*/ f81 1 7594"/>
                <a:gd name="f85" fmla="*/ f78 1 f83"/>
                <a:gd name="f86" fmla="*/ f79 1 f83"/>
                <a:gd name="f87" fmla="*/ f78 1 f84"/>
                <a:gd name="f88" fmla="*/ f80 1 f84"/>
                <a:gd name="f89" fmla="*/ f85 f76 1"/>
                <a:gd name="f90" fmla="*/ f86 f76 1"/>
                <a:gd name="f91" fmla="*/ f88 f77 1"/>
                <a:gd name="f92" fmla="*/ f87 f77 1"/>
              </a:gdLst>
              <a:ahLst/>
              <a:cxnLst>
                <a:cxn ang="3cd4">
                  <a:pos x="hc" y="t"/>
                </a:cxn>
                <a:cxn ang="0">
                  <a:pos x="r" y="vc"/>
                </a:cxn>
                <a:cxn ang="cd4">
                  <a:pos x="hc" y="b"/>
                </a:cxn>
                <a:cxn ang="cd2">
                  <a:pos x="l" y="vc"/>
                </a:cxn>
              </a:cxnLst>
              <a:rect l="f89" t="f92" r="f90" b="f91"/>
              <a:pathLst>
                <a:path w="11815" h="7594">
                  <a:moveTo>
                    <a:pt x="f5" y="f6"/>
                  </a:moveTo>
                  <a:cubicBezTo>
                    <a:pt x="f7" y="f6"/>
                    <a:pt x="f8" y="f9"/>
                    <a:pt x="f8" y="f10"/>
                  </a:cubicBezTo>
                  <a:cubicBezTo>
                    <a:pt x="f8" y="f11"/>
                    <a:pt x="f7" y="f12"/>
                    <a:pt x="f5" y="f12"/>
                  </a:cubicBezTo>
                  <a:lnTo>
                    <a:pt x="f13" y="f12"/>
                  </a:lnTo>
                  <a:cubicBezTo>
                    <a:pt x="f14" y="f12"/>
                    <a:pt x="f15" y="f11"/>
                    <a:pt x="f15" y="f10"/>
                  </a:cubicBezTo>
                  <a:cubicBezTo>
                    <a:pt x="f15" y="f9"/>
                    <a:pt x="f14" y="f6"/>
                    <a:pt x="f13" y="f6"/>
                  </a:cubicBezTo>
                  <a:close/>
                  <a:moveTo>
                    <a:pt x="f5" y="f16"/>
                  </a:moveTo>
                  <a:cubicBezTo>
                    <a:pt x="f7" y="f16"/>
                    <a:pt x="f8" y="f17"/>
                    <a:pt x="f8" y="f18"/>
                  </a:cubicBezTo>
                  <a:cubicBezTo>
                    <a:pt x="f8" y="f19"/>
                    <a:pt x="f7" y="f20"/>
                    <a:pt x="f5" y="f20"/>
                  </a:cubicBezTo>
                  <a:lnTo>
                    <a:pt x="f13" y="f20"/>
                  </a:lnTo>
                  <a:cubicBezTo>
                    <a:pt x="f14" y="f20"/>
                    <a:pt x="f15" y="f19"/>
                    <a:pt x="f15" y="f18"/>
                  </a:cubicBezTo>
                  <a:cubicBezTo>
                    <a:pt x="f15" y="f17"/>
                    <a:pt x="f14" y="f16"/>
                    <a:pt x="f13" y="f16"/>
                  </a:cubicBezTo>
                  <a:close/>
                  <a:moveTo>
                    <a:pt x="f5" y="f21"/>
                  </a:moveTo>
                  <a:cubicBezTo>
                    <a:pt x="f7" y="f21"/>
                    <a:pt x="f8" y="f22"/>
                    <a:pt x="f8" y="f23"/>
                  </a:cubicBezTo>
                  <a:cubicBezTo>
                    <a:pt x="f8" y="f24"/>
                    <a:pt x="f7" y="f25"/>
                    <a:pt x="f5" y="f25"/>
                  </a:cubicBezTo>
                  <a:lnTo>
                    <a:pt x="f13" y="f25"/>
                  </a:lnTo>
                  <a:cubicBezTo>
                    <a:pt x="f14" y="f25"/>
                    <a:pt x="f15" y="f24"/>
                    <a:pt x="f15" y="f23"/>
                  </a:cubicBezTo>
                  <a:cubicBezTo>
                    <a:pt x="f15" y="f22"/>
                    <a:pt x="f14" y="f21"/>
                    <a:pt x="f13" y="f21"/>
                  </a:cubicBezTo>
                  <a:close/>
                  <a:moveTo>
                    <a:pt x="f26" y="f27"/>
                  </a:moveTo>
                  <a:cubicBezTo>
                    <a:pt x="f28" y="f27"/>
                    <a:pt x="f29" y="f30"/>
                    <a:pt x="f29" y="f12"/>
                  </a:cubicBezTo>
                  <a:cubicBezTo>
                    <a:pt x="f29" y="f31"/>
                    <a:pt x="f32" y="f33"/>
                    <a:pt x="f34" y="f35"/>
                  </a:cubicBezTo>
                  <a:cubicBezTo>
                    <a:pt x="f36" y="f37"/>
                    <a:pt x="f38" y="f39"/>
                    <a:pt x="f38" y="f25"/>
                  </a:cubicBezTo>
                  <a:lnTo>
                    <a:pt x="f38" y="f40"/>
                  </a:lnTo>
                  <a:lnTo>
                    <a:pt x="f41" y="f40"/>
                  </a:lnTo>
                  <a:cubicBezTo>
                    <a:pt x="f41" y="f42"/>
                    <a:pt x="f43" y="f44"/>
                    <a:pt x="f45" y="f44"/>
                  </a:cubicBezTo>
                  <a:lnTo>
                    <a:pt x="f46" y="f44"/>
                  </a:lnTo>
                  <a:cubicBezTo>
                    <a:pt x="f47" y="f44"/>
                    <a:pt x="f48" y="f42"/>
                    <a:pt x="f48" y="f40"/>
                  </a:cubicBezTo>
                  <a:lnTo>
                    <a:pt x="f48" y="f25"/>
                  </a:lnTo>
                  <a:cubicBezTo>
                    <a:pt x="f48" y="f39"/>
                    <a:pt x="f49" y="f50"/>
                    <a:pt x="f51" y="f35"/>
                  </a:cubicBezTo>
                  <a:cubicBezTo>
                    <a:pt x="f52" y="f33"/>
                    <a:pt x="f53" y="f31"/>
                    <a:pt x="f53" y="f12"/>
                  </a:cubicBezTo>
                  <a:cubicBezTo>
                    <a:pt x="f53" y="f30"/>
                    <a:pt x="f54" y="f27"/>
                    <a:pt x="f26" y="f27"/>
                  </a:cubicBezTo>
                  <a:close/>
                  <a:moveTo>
                    <a:pt x="f55" y="f56"/>
                  </a:moveTo>
                  <a:cubicBezTo>
                    <a:pt x="f57" y="f56"/>
                    <a:pt x="f2" y="f58"/>
                    <a:pt x="f2" y="f59"/>
                  </a:cubicBezTo>
                  <a:lnTo>
                    <a:pt x="f2" y="f60"/>
                  </a:lnTo>
                  <a:cubicBezTo>
                    <a:pt x="f2" y="f61"/>
                    <a:pt x="f58" y="f62"/>
                    <a:pt x="f55" y="f62"/>
                  </a:cubicBezTo>
                  <a:lnTo>
                    <a:pt x="f63" y="f62"/>
                  </a:lnTo>
                  <a:cubicBezTo>
                    <a:pt x="f64" y="f62"/>
                    <a:pt x="f3" y="f65"/>
                    <a:pt x="f3" y="f60"/>
                  </a:cubicBezTo>
                  <a:lnTo>
                    <a:pt x="f3" y="f59"/>
                  </a:lnTo>
                  <a:cubicBezTo>
                    <a:pt x="f66" y="f58"/>
                    <a:pt x="f67" y="f56"/>
                    <a:pt x="f68" y="f56"/>
                  </a:cubicBezTo>
                  <a:lnTo>
                    <a:pt x="f62" y="f56"/>
                  </a:lnTo>
                  <a:lnTo>
                    <a:pt x="f62" y="f69"/>
                  </a:lnTo>
                  <a:cubicBezTo>
                    <a:pt x="f62" y="f70"/>
                    <a:pt x="f71" y="f48"/>
                    <a:pt x="f72" y="f48"/>
                  </a:cubicBezTo>
                  <a:lnTo>
                    <a:pt x="f73" y="f48"/>
                  </a:lnTo>
                  <a:cubicBezTo>
                    <a:pt x="f32" y="f48"/>
                    <a:pt x="f74" y="f75"/>
                    <a:pt x="f74" y="f69"/>
                  </a:cubicBezTo>
                  <a:lnTo>
                    <a:pt x="f74" y="f56"/>
                  </a:lnTo>
                  <a:close/>
                </a:path>
              </a:pathLst>
            </a:custGeom>
            <a:solidFill>
              <a:srgbClr val="3282BE"/>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232323"/>
                </a:solidFill>
                <a:uFillTx/>
                <a:latin typeface="Arial"/>
              </a:endParaRPr>
            </a:p>
          </p:txBody>
        </p:sp>
        <p:sp>
          <p:nvSpPr>
            <p:cNvPr id="170" name="Google Shape;10301;p74">
              <a:extLst>
                <a:ext uri="{FF2B5EF4-FFF2-40B4-BE49-F238E27FC236}">
                  <a16:creationId xmlns:a16="http://schemas.microsoft.com/office/drawing/2014/main" id="{E07D1946-B72E-17D6-ECD6-A30C0578D0C6}"/>
                </a:ext>
              </a:extLst>
            </p:cNvPr>
            <p:cNvSpPr/>
            <p:nvPr/>
          </p:nvSpPr>
          <p:spPr>
            <a:xfrm>
              <a:off x="6200436" y="2759677"/>
              <a:ext cx="259186" cy="158648"/>
            </a:xfrm>
            <a:custGeom>
              <a:avLst/>
              <a:gdLst>
                <a:gd name="f0" fmla="val w"/>
                <a:gd name="f1" fmla="val h"/>
                <a:gd name="f2" fmla="val 0"/>
                <a:gd name="f3" fmla="val 4884"/>
                <a:gd name="f4" fmla="val 2805"/>
                <a:gd name="f5" fmla="val 693"/>
                <a:gd name="f6" fmla="val 1"/>
                <a:gd name="f7" fmla="val 315"/>
                <a:gd name="f8" fmla="val 316"/>
                <a:gd name="f9" fmla="val 725"/>
                <a:gd name="f10" fmla="val 1104"/>
                <a:gd name="f11" fmla="val 1419"/>
                <a:gd name="f12" fmla="val 1418"/>
                <a:gd name="f13" fmla="val 2458"/>
                <a:gd name="f14" fmla="val 1386"/>
                <a:gd name="f15" fmla="val 2647"/>
                <a:gd name="f16" fmla="val 1544"/>
                <a:gd name="f17" fmla="val 1733"/>
                <a:gd name="f18" fmla="val 3119"/>
                <a:gd name="f19" fmla="val 3308"/>
                <a:gd name="f20" fmla="val 3466"/>
                <a:gd name="f21" fmla="val 4159"/>
                <a:gd name="f22" fmla="val 4568"/>
                <a:gd name="f23" fmla="val 4883"/>
                <a:gd name="f24" fmla="*/ f0 1 4884"/>
                <a:gd name="f25" fmla="*/ f1 1 2805"/>
                <a:gd name="f26" fmla="val f2"/>
                <a:gd name="f27" fmla="val f3"/>
                <a:gd name="f28" fmla="val f4"/>
                <a:gd name="f29" fmla="+- f28 0 f26"/>
                <a:gd name="f30" fmla="+- f27 0 f26"/>
                <a:gd name="f31" fmla="*/ f30 1 4884"/>
                <a:gd name="f32" fmla="*/ f29 1 2805"/>
                <a:gd name="f33" fmla="*/ f26 1 f31"/>
                <a:gd name="f34" fmla="*/ f27 1 f31"/>
                <a:gd name="f35" fmla="*/ f26 1 f32"/>
                <a:gd name="f36" fmla="*/ f28 1 f32"/>
                <a:gd name="f37" fmla="*/ f33 f24 1"/>
                <a:gd name="f38" fmla="*/ f34 f24 1"/>
                <a:gd name="f39" fmla="*/ f36 f25 1"/>
                <a:gd name="f40" fmla="*/ f35 f25 1"/>
              </a:gdLst>
              <a:ahLst/>
              <a:cxnLst>
                <a:cxn ang="3cd4">
                  <a:pos x="hc" y="t"/>
                </a:cxn>
                <a:cxn ang="0">
                  <a:pos x="r" y="vc"/>
                </a:cxn>
                <a:cxn ang="cd4">
                  <a:pos x="hc" y="b"/>
                </a:cxn>
                <a:cxn ang="cd2">
                  <a:pos x="l" y="vc"/>
                </a:cxn>
              </a:cxnLst>
              <a:rect l="f37" t="f40" r="f38" b="f39"/>
              <a:pathLst>
                <a:path w="4884" h="2805">
                  <a:moveTo>
                    <a:pt x="f5" y="f6"/>
                  </a:moveTo>
                  <a:cubicBezTo>
                    <a:pt x="f7" y="f6"/>
                    <a:pt x="f2" y="f8"/>
                    <a:pt x="f2" y="f9"/>
                  </a:cubicBezTo>
                  <a:cubicBezTo>
                    <a:pt x="f2" y="f10"/>
                    <a:pt x="f7" y="f11"/>
                    <a:pt x="f5" y="f11"/>
                  </a:cubicBezTo>
                  <a:lnTo>
                    <a:pt x="f12" y="f11"/>
                  </a:lnTo>
                  <a:lnTo>
                    <a:pt x="f12" y="f13"/>
                  </a:lnTo>
                  <a:cubicBezTo>
                    <a:pt x="f14" y="f15"/>
                    <a:pt x="f16" y="f4"/>
                    <a:pt x="f17" y="f4"/>
                  </a:cubicBezTo>
                  <a:lnTo>
                    <a:pt x="f18" y="f4"/>
                  </a:lnTo>
                  <a:cubicBezTo>
                    <a:pt x="f19" y="f4"/>
                    <a:pt x="f20" y="f15"/>
                    <a:pt x="f20" y="f13"/>
                  </a:cubicBezTo>
                  <a:lnTo>
                    <a:pt x="f20" y="f11"/>
                  </a:lnTo>
                  <a:lnTo>
                    <a:pt x="f21" y="f11"/>
                  </a:lnTo>
                  <a:cubicBezTo>
                    <a:pt x="f22" y="f11"/>
                    <a:pt x="f23" y="f10"/>
                    <a:pt x="f23" y="f9"/>
                  </a:cubicBezTo>
                  <a:cubicBezTo>
                    <a:pt x="f23" y="f8"/>
                    <a:pt x="f22" y="f6"/>
                    <a:pt x="f21" y="f6"/>
                  </a:cubicBezTo>
                  <a:close/>
                </a:path>
              </a:pathLst>
            </a:custGeom>
            <a:solidFill>
              <a:srgbClr val="3282BE"/>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232323"/>
                </a:solidFill>
                <a:uFillTx/>
                <a:latin typeface="Arial"/>
              </a:endParaRPr>
            </a:p>
          </p:txBody>
        </p:sp>
        <p:sp>
          <p:nvSpPr>
            <p:cNvPr id="171" name="Google Shape;10302;p74">
              <a:extLst>
                <a:ext uri="{FF2B5EF4-FFF2-40B4-BE49-F238E27FC236}">
                  <a16:creationId xmlns:a16="http://schemas.microsoft.com/office/drawing/2014/main" id="{DFC0E92A-EF3F-3077-C3A7-8DFAB7099359}"/>
                </a:ext>
              </a:extLst>
            </p:cNvPr>
            <p:cNvSpPr/>
            <p:nvPr/>
          </p:nvSpPr>
          <p:spPr>
            <a:xfrm>
              <a:off x="6237213" y="2642085"/>
              <a:ext cx="183931" cy="80256"/>
            </a:xfrm>
            <a:custGeom>
              <a:avLst/>
              <a:gdLst>
                <a:gd name="f0" fmla="val w"/>
                <a:gd name="f1" fmla="val h"/>
                <a:gd name="f2" fmla="val 0"/>
                <a:gd name="f3" fmla="val 3466"/>
                <a:gd name="f4" fmla="val 1419"/>
                <a:gd name="f5" fmla="val 378"/>
                <a:gd name="f6" fmla="val 1"/>
                <a:gd name="f7" fmla="val 158"/>
                <a:gd name="f8" fmla="val 347"/>
                <a:gd name="f9" fmla="val 1418"/>
                <a:gd name="f10" fmla="val 3308"/>
                <a:gd name="f11" fmla="val 3119"/>
                <a:gd name="f12" fmla="*/ f0 1 3466"/>
                <a:gd name="f13" fmla="*/ f1 1 1419"/>
                <a:gd name="f14" fmla="val f2"/>
                <a:gd name="f15" fmla="val f3"/>
                <a:gd name="f16" fmla="val f4"/>
                <a:gd name="f17" fmla="+- f16 0 f14"/>
                <a:gd name="f18" fmla="+- f15 0 f14"/>
                <a:gd name="f19" fmla="*/ f18 1 3466"/>
                <a:gd name="f20" fmla="*/ f17 1 1419"/>
                <a:gd name="f21" fmla="*/ f14 1 f19"/>
                <a:gd name="f22" fmla="*/ f15 1 f19"/>
                <a:gd name="f23" fmla="*/ f14 1 f20"/>
                <a:gd name="f24" fmla="*/ f16 1 f20"/>
                <a:gd name="f25" fmla="*/ f21 f12 1"/>
                <a:gd name="f26" fmla="*/ f22 f12 1"/>
                <a:gd name="f27" fmla="*/ f24 f13 1"/>
                <a:gd name="f28" fmla="*/ f23 f13 1"/>
              </a:gdLst>
              <a:ahLst/>
              <a:cxnLst>
                <a:cxn ang="3cd4">
                  <a:pos x="hc" y="t"/>
                </a:cxn>
                <a:cxn ang="0">
                  <a:pos x="r" y="vc"/>
                </a:cxn>
                <a:cxn ang="cd4">
                  <a:pos x="hc" y="b"/>
                </a:cxn>
                <a:cxn ang="cd2">
                  <a:pos x="l" y="vc"/>
                </a:cxn>
              </a:cxnLst>
              <a:rect l="f25" t="f28" r="f26" b="f27"/>
              <a:pathLst>
                <a:path w="3466" h="1419">
                  <a:moveTo>
                    <a:pt x="f5" y="f6"/>
                  </a:moveTo>
                  <a:cubicBezTo>
                    <a:pt x="f7" y="f6"/>
                    <a:pt x="f2" y="f7"/>
                    <a:pt x="f2" y="f8"/>
                  </a:cubicBezTo>
                  <a:lnTo>
                    <a:pt x="f2" y="f9"/>
                  </a:lnTo>
                  <a:lnTo>
                    <a:pt x="f3" y="f9"/>
                  </a:lnTo>
                  <a:lnTo>
                    <a:pt x="f3" y="f8"/>
                  </a:lnTo>
                  <a:cubicBezTo>
                    <a:pt x="f3" y="f7"/>
                    <a:pt x="f10" y="f6"/>
                    <a:pt x="f11" y="f6"/>
                  </a:cubicBezTo>
                  <a:close/>
                </a:path>
              </a:pathLst>
            </a:custGeom>
            <a:solidFill>
              <a:srgbClr val="3282BE"/>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232323"/>
                </a:solidFill>
                <a:uFillTx/>
                <a:latin typeface="Arial"/>
              </a:endParaRPr>
            </a:p>
          </p:txBody>
        </p:sp>
      </p:grpSp>
      <p:grpSp>
        <p:nvGrpSpPr>
          <p:cNvPr id="172" name="Google Shape;10352;p74">
            <a:extLst>
              <a:ext uri="{FF2B5EF4-FFF2-40B4-BE49-F238E27FC236}">
                <a16:creationId xmlns:a16="http://schemas.microsoft.com/office/drawing/2014/main" id="{AD9690CF-FCE9-3BBC-7EA5-6EB6DE490A29}"/>
              </a:ext>
            </a:extLst>
          </p:cNvPr>
          <p:cNvGrpSpPr/>
          <p:nvPr/>
        </p:nvGrpSpPr>
        <p:grpSpPr>
          <a:xfrm>
            <a:off x="6911053" y="2653396"/>
            <a:ext cx="628704" cy="672441"/>
            <a:chOff x="6911053" y="2653396"/>
            <a:chExt cx="628704" cy="672441"/>
          </a:xfrm>
        </p:grpSpPr>
        <p:sp>
          <p:nvSpPr>
            <p:cNvPr id="173" name="Google Shape;10353;p74">
              <a:extLst>
                <a:ext uri="{FF2B5EF4-FFF2-40B4-BE49-F238E27FC236}">
                  <a16:creationId xmlns:a16="http://schemas.microsoft.com/office/drawing/2014/main" id="{0E93BA40-2637-C027-8EC6-8C061031F77A}"/>
                </a:ext>
              </a:extLst>
            </p:cNvPr>
            <p:cNvSpPr/>
            <p:nvPr/>
          </p:nvSpPr>
          <p:spPr>
            <a:xfrm>
              <a:off x="7093293" y="2811085"/>
              <a:ext cx="259186" cy="224594"/>
            </a:xfrm>
            <a:custGeom>
              <a:avLst/>
              <a:gdLst>
                <a:gd name="f0" fmla="val w"/>
                <a:gd name="f1" fmla="val h"/>
                <a:gd name="f2" fmla="val 0"/>
                <a:gd name="f3" fmla="val 4884"/>
                <a:gd name="f4" fmla="val 3971"/>
                <a:gd name="f5" fmla="val 2426"/>
                <a:gd name="f6" fmla="val 1"/>
                <a:gd name="f7" fmla="val 1103"/>
                <a:gd name="f8" fmla="val 1104"/>
                <a:gd name="f9" fmla="val 2427"/>
                <a:gd name="f10" fmla="val 3025"/>
                <a:gd name="f11" fmla="val 190"/>
                <a:gd name="f12" fmla="val 3530"/>
                <a:gd name="f13" fmla="val 536"/>
                <a:gd name="f14" fmla="val 820"/>
                <a:gd name="f15" fmla="val 3624"/>
                <a:gd name="f16" fmla="val 3309"/>
                <a:gd name="f17" fmla="val 1481"/>
                <a:gd name="f18" fmla="val 3057"/>
                <a:gd name="f19" fmla="val 1261"/>
                <a:gd name="f20" fmla="val 2805"/>
                <a:gd name="f21" fmla="val 2458"/>
                <a:gd name="f22" fmla="val 2112"/>
                <a:gd name="f23" fmla="val 1356"/>
                <a:gd name="f24" fmla="val 1733"/>
                <a:gd name="f25" fmla="val 726"/>
                <a:gd name="f26" fmla="val 2489"/>
                <a:gd name="f27" fmla="val 3214"/>
                <a:gd name="f28" fmla="val 3844"/>
                <a:gd name="f29" fmla="val 3687"/>
                <a:gd name="f30" fmla="val 3466"/>
                <a:gd name="f31" fmla="val 3246"/>
                <a:gd name="f32" fmla="val 4128"/>
                <a:gd name="f33" fmla="val 3561"/>
                <a:gd name="f34" fmla="val 4317"/>
                <a:gd name="f35" fmla="val 4695"/>
                <a:gd name="f36" fmla="val 3781"/>
                <a:gd name="f37" fmla="*/ f0 1 4884"/>
                <a:gd name="f38" fmla="*/ f1 1 3971"/>
                <a:gd name="f39" fmla="val f2"/>
                <a:gd name="f40" fmla="val f3"/>
                <a:gd name="f41" fmla="val f4"/>
                <a:gd name="f42" fmla="+- f41 0 f39"/>
                <a:gd name="f43" fmla="+- f40 0 f39"/>
                <a:gd name="f44" fmla="*/ f43 1 4884"/>
                <a:gd name="f45" fmla="*/ f42 1 3971"/>
                <a:gd name="f46" fmla="*/ f39 1 f44"/>
                <a:gd name="f47" fmla="*/ f40 1 f44"/>
                <a:gd name="f48" fmla="*/ f39 1 f45"/>
                <a:gd name="f49" fmla="*/ f41 1 f45"/>
                <a:gd name="f50" fmla="*/ f46 f37 1"/>
                <a:gd name="f51" fmla="*/ f47 f37 1"/>
                <a:gd name="f52" fmla="*/ f49 f38 1"/>
                <a:gd name="f53" fmla="*/ f48 f38 1"/>
              </a:gdLst>
              <a:ahLst/>
              <a:cxnLst>
                <a:cxn ang="3cd4">
                  <a:pos x="hc" y="t"/>
                </a:cxn>
                <a:cxn ang="0">
                  <a:pos x="r" y="vc"/>
                </a:cxn>
                <a:cxn ang="cd4">
                  <a:pos x="hc" y="b"/>
                </a:cxn>
                <a:cxn ang="cd2">
                  <a:pos x="l" y="vc"/>
                </a:cxn>
              </a:cxnLst>
              <a:rect l="f50" t="f53" r="f51" b="f52"/>
              <a:pathLst>
                <a:path w="4884" h="3971">
                  <a:moveTo>
                    <a:pt x="f5" y="f6"/>
                  </a:moveTo>
                  <a:cubicBezTo>
                    <a:pt x="f7" y="f6"/>
                    <a:pt x="f2" y="f8"/>
                    <a:pt x="f2" y="f9"/>
                  </a:cubicBezTo>
                  <a:cubicBezTo>
                    <a:pt x="f2" y="f10"/>
                    <a:pt x="f11" y="f12"/>
                    <a:pt x="f13" y="f4"/>
                  </a:cubicBezTo>
                  <a:cubicBezTo>
                    <a:pt x="f14" y="f15"/>
                    <a:pt x="f7" y="f16"/>
                    <a:pt x="f17" y="f18"/>
                  </a:cubicBezTo>
                  <a:cubicBezTo>
                    <a:pt x="f19" y="f20"/>
                    <a:pt x="f7" y="f21"/>
                    <a:pt x="f7" y="f22"/>
                  </a:cubicBezTo>
                  <a:cubicBezTo>
                    <a:pt x="f7" y="f23"/>
                    <a:pt x="f24" y="f25"/>
                    <a:pt x="f26" y="f25"/>
                  </a:cubicBezTo>
                  <a:cubicBezTo>
                    <a:pt x="f27" y="f25"/>
                    <a:pt x="f28" y="f23"/>
                    <a:pt x="f28" y="f22"/>
                  </a:cubicBezTo>
                  <a:cubicBezTo>
                    <a:pt x="f28" y="f21"/>
                    <a:pt x="f29" y="f20"/>
                    <a:pt x="f30" y="f18"/>
                  </a:cubicBezTo>
                  <a:cubicBezTo>
                    <a:pt x="f28" y="f31"/>
                    <a:pt x="f32" y="f33"/>
                    <a:pt x="f34" y="f4"/>
                  </a:cubicBezTo>
                  <a:cubicBezTo>
                    <a:pt x="f35" y="f12"/>
                    <a:pt x="f3" y="f10"/>
                    <a:pt x="f3" y="f9"/>
                  </a:cubicBezTo>
                  <a:cubicBezTo>
                    <a:pt x="f3" y="f8"/>
                    <a:pt x="f36" y="f6"/>
                    <a:pt x="f5" y="f6"/>
                  </a:cubicBezTo>
                  <a:close/>
                </a:path>
              </a:pathLst>
            </a:custGeom>
            <a:solidFill>
              <a:srgbClr val="3282BE"/>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232323"/>
                </a:solidFill>
                <a:uFillTx/>
                <a:latin typeface="Arial"/>
              </a:endParaRPr>
            </a:p>
          </p:txBody>
        </p:sp>
        <p:sp>
          <p:nvSpPr>
            <p:cNvPr id="174" name="Google Shape;10354;p74">
              <a:extLst>
                <a:ext uri="{FF2B5EF4-FFF2-40B4-BE49-F238E27FC236}">
                  <a16:creationId xmlns:a16="http://schemas.microsoft.com/office/drawing/2014/main" id="{D5E14FDF-C27D-C9E4-6823-4A53666FB439}"/>
                </a:ext>
              </a:extLst>
            </p:cNvPr>
            <p:cNvSpPr/>
            <p:nvPr/>
          </p:nvSpPr>
          <p:spPr>
            <a:xfrm>
              <a:off x="7186900" y="2891287"/>
              <a:ext cx="75300" cy="80256"/>
            </a:xfrm>
            <a:custGeom>
              <a:avLst/>
              <a:gdLst>
                <a:gd name="f0" fmla="val w"/>
                <a:gd name="f1" fmla="val h"/>
                <a:gd name="f2" fmla="val 0"/>
                <a:gd name="f3" fmla="val 1419"/>
                <a:gd name="f4" fmla="val 725"/>
                <a:gd name="f5" fmla="val 1"/>
                <a:gd name="f6" fmla="val 316"/>
                <a:gd name="f7" fmla="val 694"/>
                <a:gd name="f8" fmla="val 1103"/>
                <a:gd name="f9" fmla="val 1418"/>
                <a:gd name="f10" fmla="*/ f0 1 1419"/>
                <a:gd name="f11" fmla="*/ f1 1 1419"/>
                <a:gd name="f12" fmla="val f2"/>
                <a:gd name="f13" fmla="val f3"/>
                <a:gd name="f14" fmla="+- f13 0 f12"/>
                <a:gd name="f15" fmla="*/ f14 1 1419"/>
                <a:gd name="f16" fmla="*/ f12 1 f15"/>
                <a:gd name="f17" fmla="*/ f13 1 f15"/>
                <a:gd name="f18" fmla="*/ f16 f10 1"/>
                <a:gd name="f19" fmla="*/ f17 f10 1"/>
                <a:gd name="f20" fmla="*/ f17 f11 1"/>
                <a:gd name="f21" fmla="*/ f16 f11 1"/>
              </a:gdLst>
              <a:ahLst/>
              <a:cxnLst>
                <a:cxn ang="3cd4">
                  <a:pos x="hc" y="t"/>
                </a:cxn>
                <a:cxn ang="0">
                  <a:pos x="r" y="vc"/>
                </a:cxn>
                <a:cxn ang="cd4">
                  <a:pos x="hc" y="b"/>
                </a:cxn>
                <a:cxn ang="cd2">
                  <a:pos x="l" y="vc"/>
                </a:cxn>
              </a:cxnLst>
              <a:rect l="f18" t="f21" r="f19" b="f20"/>
              <a:pathLst>
                <a:path w="1419" h="1419">
                  <a:moveTo>
                    <a:pt x="f4" y="f5"/>
                  </a:moveTo>
                  <a:cubicBezTo>
                    <a:pt x="f6" y="f5"/>
                    <a:pt x="f5" y="f6"/>
                    <a:pt x="f5" y="f7"/>
                  </a:cubicBezTo>
                  <a:cubicBezTo>
                    <a:pt x="f5" y="f8"/>
                    <a:pt x="f6" y="f9"/>
                    <a:pt x="f4" y="f9"/>
                  </a:cubicBezTo>
                  <a:cubicBezTo>
                    <a:pt x="f8" y="f9"/>
                    <a:pt x="f9" y="f8"/>
                    <a:pt x="f9" y="f7"/>
                  </a:cubicBezTo>
                  <a:cubicBezTo>
                    <a:pt x="f9" y="f6"/>
                    <a:pt x="f8" y="f5"/>
                    <a:pt x="f4" y="f5"/>
                  </a:cubicBezTo>
                  <a:close/>
                </a:path>
              </a:pathLst>
            </a:custGeom>
            <a:solidFill>
              <a:srgbClr val="3282BE"/>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232323"/>
                </a:solidFill>
                <a:uFillTx/>
                <a:latin typeface="Arial"/>
              </a:endParaRPr>
            </a:p>
          </p:txBody>
        </p:sp>
        <p:sp>
          <p:nvSpPr>
            <p:cNvPr id="175" name="Google Shape;10355;p74">
              <a:extLst>
                <a:ext uri="{FF2B5EF4-FFF2-40B4-BE49-F238E27FC236}">
                  <a16:creationId xmlns:a16="http://schemas.microsoft.com/office/drawing/2014/main" id="{3BBD1F9A-A05B-4C76-AC7B-F9065D301724}"/>
                </a:ext>
              </a:extLst>
            </p:cNvPr>
            <p:cNvSpPr/>
            <p:nvPr/>
          </p:nvSpPr>
          <p:spPr>
            <a:xfrm>
              <a:off x="6949531" y="2653396"/>
              <a:ext cx="550112" cy="590766"/>
            </a:xfrm>
            <a:custGeom>
              <a:avLst/>
              <a:gdLst>
                <a:gd name="f0" fmla="val w"/>
                <a:gd name="f1" fmla="val h"/>
                <a:gd name="f2" fmla="val 0"/>
                <a:gd name="f3" fmla="val 10366"/>
                <a:gd name="f4" fmla="val 10445"/>
                <a:gd name="f5" fmla="val 5198"/>
                <a:gd name="f6" fmla="val 2159"/>
                <a:gd name="f7" fmla="val 6931"/>
                <a:gd name="f8" fmla="val 8286"/>
                <a:gd name="f9" fmla="val 3514"/>
                <a:gd name="f10" fmla="val 5246"/>
                <a:gd name="f11" fmla="val 6916"/>
                <a:gd name="f12" fmla="val 8365"/>
                <a:gd name="f13" fmla="val 3340"/>
                <a:gd name="f14" fmla="val 2079"/>
                <a:gd name="f15" fmla="val 6822"/>
                <a:gd name="f16" fmla="val 3497"/>
                <a:gd name="f17" fmla="val 5167"/>
                <a:gd name="f18" fmla="val 1"/>
                <a:gd name="f19" fmla="val 5088"/>
                <a:gd name="f20" fmla="val 5009"/>
                <a:gd name="f21" fmla="val 17"/>
                <a:gd name="f22" fmla="val 4946"/>
                <a:gd name="f23" fmla="val 48"/>
                <a:gd name="f24" fmla="val 4001"/>
                <a:gd name="f25" fmla="val 836"/>
                <a:gd name="f26" fmla="val 2773"/>
                <a:gd name="f27" fmla="val 678"/>
                <a:gd name="f28" fmla="val 2756"/>
                <a:gd name="f29" fmla="val 675"/>
                <a:gd name="f30" fmla="val 2739"/>
                <a:gd name="f31" fmla="val 673"/>
                <a:gd name="f32" fmla="val 2723"/>
                <a:gd name="f33" fmla="val 2583"/>
                <a:gd name="f34" fmla="val 2454"/>
                <a:gd name="f35" fmla="val 786"/>
                <a:gd name="f36" fmla="val 2426"/>
                <a:gd name="f37" fmla="val 899"/>
                <a:gd name="f38" fmla="val 1953"/>
                <a:gd name="f39" fmla="val 2033"/>
                <a:gd name="f40" fmla="val 819"/>
                <a:gd name="f41" fmla="val 2505"/>
                <a:gd name="f42" fmla="val 662"/>
                <a:gd name="f43" fmla="val 2568"/>
                <a:gd name="f44" fmla="val 567"/>
                <a:gd name="f45" fmla="val 2694"/>
                <a:gd name="f46" fmla="val 630"/>
                <a:gd name="f47" fmla="val 2852"/>
                <a:gd name="f48" fmla="val 788"/>
                <a:gd name="f49" fmla="val 4081"/>
                <a:gd name="f50" fmla="val 32"/>
                <a:gd name="f51" fmla="val 5026"/>
                <a:gd name="f52" fmla="val 5183"/>
                <a:gd name="f53" fmla="val 5341"/>
                <a:gd name="f54" fmla="val 63"/>
                <a:gd name="f55" fmla="val 5467"/>
                <a:gd name="f56" fmla="val 6381"/>
                <a:gd name="f57" fmla="val 7609"/>
                <a:gd name="f58" fmla="val 7767"/>
                <a:gd name="f59" fmla="val 725"/>
                <a:gd name="f60" fmla="val 7924"/>
                <a:gd name="f61" fmla="val 851"/>
                <a:gd name="f62" fmla="val 7956"/>
                <a:gd name="f63" fmla="val 1985"/>
                <a:gd name="f64" fmla="val 8428"/>
                <a:gd name="f65" fmla="val 2457"/>
                <a:gd name="f66" fmla="val 9594"/>
                <a:gd name="f67" fmla="val 2536"/>
                <a:gd name="f68" fmla="val 9725"/>
                <a:gd name="f69" fmla="val 2637"/>
                <a:gd name="f70" fmla="val 9791"/>
                <a:gd name="f71" fmla="val 2741"/>
                <a:gd name="f72" fmla="val 2762"/>
                <a:gd name="f73" fmla="val 2783"/>
                <a:gd name="f74" fmla="val 9788"/>
                <a:gd name="f75" fmla="val 2804"/>
                <a:gd name="f76" fmla="val 9783"/>
                <a:gd name="f77" fmla="val 4033"/>
                <a:gd name="f78" fmla="val 9626"/>
                <a:gd name="f79" fmla="val 4978"/>
                <a:gd name="f80" fmla="val 10382"/>
                <a:gd name="f81" fmla="val 5072"/>
                <a:gd name="f82" fmla="val 10413"/>
                <a:gd name="f83" fmla="val 5104"/>
                <a:gd name="f84" fmla="val 5261"/>
                <a:gd name="f85" fmla="val 5324"/>
                <a:gd name="f86" fmla="val 5387"/>
                <a:gd name="f87" fmla="val 6333"/>
                <a:gd name="f88" fmla="val 7530"/>
                <a:gd name="f89" fmla="val 7687"/>
                <a:gd name="f90" fmla="val 7876"/>
                <a:gd name="f91" fmla="val 9689"/>
                <a:gd name="f92" fmla="val 7908"/>
                <a:gd name="f93" fmla="val 8380"/>
                <a:gd name="f94" fmla="val 9515"/>
                <a:gd name="f95" fmla="val 9672"/>
                <a:gd name="f96" fmla="val 7893"/>
                <a:gd name="f97" fmla="val 9735"/>
                <a:gd name="f98" fmla="val 9704"/>
                <a:gd name="f99" fmla="val 9546"/>
                <a:gd name="f100" fmla="val 10302"/>
                <a:gd name="f101" fmla="val 10365"/>
                <a:gd name="f102" fmla="val 5120"/>
                <a:gd name="f103" fmla="val 9641"/>
                <a:gd name="f104" fmla="val 2537"/>
                <a:gd name="f105" fmla="val 7826"/>
                <a:gd name="f106" fmla="val 762"/>
                <a:gd name="f107" fmla="val 7719"/>
                <a:gd name="f108" fmla="val 672"/>
                <a:gd name="f109" fmla="val 7589"/>
                <a:gd name="f110" fmla="val 7570"/>
                <a:gd name="f111" fmla="val 7550"/>
                <a:gd name="f112" fmla="val 674"/>
                <a:gd name="f113" fmla="*/ f0 1 10366"/>
                <a:gd name="f114" fmla="*/ f1 1 10445"/>
                <a:gd name="f115" fmla="val f2"/>
                <a:gd name="f116" fmla="val f3"/>
                <a:gd name="f117" fmla="val f4"/>
                <a:gd name="f118" fmla="+- f117 0 f115"/>
                <a:gd name="f119" fmla="+- f116 0 f115"/>
                <a:gd name="f120" fmla="*/ f119 1 10366"/>
                <a:gd name="f121" fmla="*/ f118 1 10445"/>
                <a:gd name="f122" fmla="*/ f115 1 f120"/>
                <a:gd name="f123" fmla="*/ f116 1 f120"/>
                <a:gd name="f124" fmla="*/ f115 1 f121"/>
                <a:gd name="f125" fmla="*/ f117 1 f121"/>
                <a:gd name="f126" fmla="*/ f122 f113 1"/>
                <a:gd name="f127" fmla="*/ f123 f113 1"/>
                <a:gd name="f128" fmla="*/ f125 f114 1"/>
                <a:gd name="f129" fmla="*/ f124 f114 1"/>
              </a:gdLst>
              <a:ahLst/>
              <a:cxnLst>
                <a:cxn ang="3cd4">
                  <a:pos x="hc" y="t"/>
                </a:cxn>
                <a:cxn ang="0">
                  <a:pos x="r" y="vc"/>
                </a:cxn>
                <a:cxn ang="cd4">
                  <a:pos x="hc" y="b"/>
                </a:cxn>
                <a:cxn ang="cd2">
                  <a:pos x="l" y="vc"/>
                </a:cxn>
              </a:cxnLst>
              <a:rect l="f126" t="f129" r="f127" b="f128"/>
              <a:pathLst>
                <a:path w="10366" h="10445">
                  <a:moveTo>
                    <a:pt x="f5" y="f6"/>
                  </a:moveTo>
                  <a:cubicBezTo>
                    <a:pt x="f7" y="f6"/>
                    <a:pt x="f8" y="f9"/>
                    <a:pt x="f8" y="f10"/>
                  </a:cubicBezTo>
                  <a:cubicBezTo>
                    <a:pt x="f8" y="f11"/>
                    <a:pt x="f7" y="f12"/>
                    <a:pt x="f5" y="f12"/>
                  </a:cubicBezTo>
                  <a:cubicBezTo>
                    <a:pt x="f13" y="f12"/>
                    <a:pt x="f14" y="f15"/>
                    <a:pt x="f14" y="f10"/>
                  </a:cubicBezTo>
                  <a:cubicBezTo>
                    <a:pt x="f14" y="f9"/>
                    <a:pt x="f16" y="f6"/>
                    <a:pt x="f5" y="f6"/>
                  </a:cubicBezTo>
                  <a:close/>
                  <a:moveTo>
                    <a:pt x="f17" y="f18"/>
                  </a:moveTo>
                  <a:cubicBezTo>
                    <a:pt x="f19" y="f18"/>
                    <a:pt x="f20" y="f21"/>
                    <a:pt x="f22" y="f23"/>
                  </a:cubicBezTo>
                  <a:lnTo>
                    <a:pt x="f24" y="f25"/>
                  </a:lnTo>
                  <a:lnTo>
                    <a:pt x="f26" y="f27"/>
                  </a:lnTo>
                  <a:cubicBezTo>
                    <a:pt x="f28" y="f29"/>
                    <a:pt x="f30" y="f31"/>
                    <a:pt x="f32" y="f31"/>
                  </a:cubicBezTo>
                  <a:cubicBezTo>
                    <a:pt x="f33" y="f31"/>
                    <a:pt x="f34" y="f35"/>
                    <a:pt x="f36" y="f37"/>
                  </a:cubicBezTo>
                  <a:lnTo>
                    <a:pt x="f38" y="f39"/>
                  </a:lnTo>
                  <a:lnTo>
                    <a:pt x="f40" y="f41"/>
                  </a:lnTo>
                  <a:cubicBezTo>
                    <a:pt x="f42" y="f43"/>
                    <a:pt x="f44" y="f45"/>
                    <a:pt x="f46" y="f47"/>
                  </a:cubicBezTo>
                  <a:lnTo>
                    <a:pt x="f48" y="f49"/>
                  </a:lnTo>
                  <a:lnTo>
                    <a:pt x="f50" y="f51"/>
                  </a:lnTo>
                  <a:cubicBezTo>
                    <a:pt x="f2" y="f52"/>
                    <a:pt x="f2" y="f53"/>
                    <a:pt x="f54" y="f55"/>
                  </a:cubicBezTo>
                  <a:lnTo>
                    <a:pt x="f40" y="f56"/>
                  </a:lnTo>
                  <a:lnTo>
                    <a:pt x="f42" y="f57"/>
                  </a:lnTo>
                  <a:cubicBezTo>
                    <a:pt x="f46" y="f58"/>
                    <a:pt x="f59" y="f60"/>
                    <a:pt x="f61" y="f62"/>
                  </a:cubicBezTo>
                  <a:lnTo>
                    <a:pt x="f63" y="f64"/>
                  </a:lnTo>
                  <a:lnTo>
                    <a:pt x="f65" y="f66"/>
                  </a:lnTo>
                  <a:cubicBezTo>
                    <a:pt x="f67" y="f68"/>
                    <a:pt x="f69" y="f70"/>
                    <a:pt x="f71" y="f70"/>
                  </a:cubicBezTo>
                  <a:cubicBezTo>
                    <a:pt x="f72" y="f70"/>
                    <a:pt x="f73" y="f74"/>
                    <a:pt x="f75" y="f76"/>
                  </a:cubicBezTo>
                  <a:lnTo>
                    <a:pt x="f77" y="f78"/>
                  </a:lnTo>
                  <a:lnTo>
                    <a:pt x="f79" y="f80"/>
                  </a:lnTo>
                  <a:cubicBezTo>
                    <a:pt x="f81" y="f82"/>
                    <a:pt x="f83" y="f4"/>
                    <a:pt x="f17" y="f4"/>
                  </a:cubicBezTo>
                  <a:cubicBezTo>
                    <a:pt x="f84" y="f4"/>
                    <a:pt x="f85" y="f82"/>
                    <a:pt x="f86" y="f80"/>
                  </a:cubicBezTo>
                  <a:lnTo>
                    <a:pt x="f87" y="f78"/>
                  </a:lnTo>
                  <a:lnTo>
                    <a:pt x="f88" y="f76"/>
                  </a:lnTo>
                  <a:cubicBezTo>
                    <a:pt x="f89" y="f76"/>
                    <a:pt x="f90" y="f91"/>
                    <a:pt x="f92" y="f66"/>
                  </a:cubicBezTo>
                  <a:lnTo>
                    <a:pt x="f93" y="f64"/>
                  </a:lnTo>
                  <a:lnTo>
                    <a:pt x="f94" y="f62"/>
                  </a:lnTo>
                  <a:cubicBezTo>
                    <a:pt x="f95" y="f96"/>
                    <a:pt x="f97" y="f58"/>
                    <a:pt x="f98" y="f57"/>
                  </a:cubicBezTo>
                  <a:lnTo>
                    <a:pt x="f99" y="f56"/>
                  </a:lnTo>
                  <a:lnTo>
                    <a:pt x="f100" y="f55"/>
                  </a:lnTo>
                  <a:cubicBezTo>
                    <a:pt x="f101" y="f53"/>
                    <a:pt x="f101" y="f102"/>
                    <a:pt x="f100" y="f51"/>
                  </a:cubicBezTo>
                  <a:lnTo>
                    <a:pt x="f99" y="f49"/>
                  </a:lnTo>
                  <a:lnTo>
                    <a:pt x="f98" y="f47"/>
                  </a:lnTo>
                  <a:cubicBezTo>
                    <a:pt x="f97" y="f45"/>
                    <a:pt x="f103" y="f104"/>
                    <a:pt x="f94" y="f41"/>
                  </a:cubicBezTo>
                  <a:lnTo>
                    <a:pt x="f93" y="f39"/>
                  </a:lnTo>
                  <a:lnTo>
                    <a:pt x="f92" y="f37"/>
                  </a:lnTo>
                  <a:cubicBezTo>
                    <a:pt x="f105" y="f106"/>
                    <a:pt x="f107" y="f108"/>
                    <a:pt x="f109" y="f108"/>
                  </a:cubicBezTo>
                  <a:cubicBezTo>
                    <a:pt x="f110" y="f108"/>
                    <a:pt x="f111" y="f112"/>
                    <a:pt x="f88" y="f27"/>
                  </a:cubicBezTo>
                  <a:lnTo>
                    <a:pt x="f87" y="f25"/>
                  </a:lnTo>
                  <a:lnTo>
                    <a:pt x="f86" y="f23"/>
                  </a:lnTo>
                  <a:cubicBezTo>
                    <a:pt x="f85" y="f21"/>
                    <a:pt x="f10" y="f18"/>
                    <a:pt x="f17" y="f18"/>
                  </a:cubicBezTo>
                  <a:close/>
                </a:path>
              </a:pathLst>
            </a:custGeom>
            <a:solidFill>
              <a:srgbClr val="3282BE"/>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232323"/>
                </a:solidFill>
                <a:uFillTx/>
                <a:latin typeface="Arial"/>
              </a:endParaRPr>
            </a:p>
          </p:txBody>
        </p:sp>
        <p:sp>
          <p:nvSpPr>
            <p:cNvPr id="176" name="Google Shape;10356;p74">
              <a:extLst>
                <a:ext uri="{FF2B5EF4-FFF2-40B4-BE49-F238E27FC236}">
                  <a16:creationId xmlns:a16="http://schemas.microsoft.com/office/drawing/2014/main" id="{1EF15047-2958-A934-77DD-3C1D46FE669B}"/>
                </a:ext>
              </a:extLst>
            </p:cNvPr>
            <p:cNvSpPr/>
            <p:nvPr/>
          </p:nvSpPr>
          <p:spPr>
            <a:xfrm>
              <a:off x="7153470" y="3008933"/>
              <a:ext cx="142170" cy="78446"/>
            </a:xfrm>
            <a:custGeom>
              <a:avLst/>
              <a:gdLst>
                <a:gd name="f0" fmla="val w"/>
                <a:gd name="f1" fmla="val h"/>
                <a:gd name="f2" fmla="val 0"/>
                <a:gd name="f3" fmla="val 2679"/>
                <a:gd name="f4" fmla="val 1387"/>
                <a:gd name="f5" fmla="val 1355"/>
                <a:gd name="f6" fmla="val 725"/>
                <a:gd name="f7" fmla="val 190"/>
                <a:gd name="f8" fmla="val 441"/>
                <a:gd name="f9" fmla="val 1"/>
                <a:gd name="f10" fmla="val 977"/>
                <a:gd name="f11" fmla="val 410"/>
                <a:gd name="f12" fmla="val 1229"/>
                <a:gd name="f13" fmla="val 820"/>
                <a:gd name="f14" fmla="val 1386"/>
                <a:gd name="f15" fmla="val 1859"/>
                <a:gd name="f16" fmla="val 2301"/>
                <a:gd name="f17" fmla="val 2521"/>
                <a:gd name="f18" fmla="val 1985"/>
                <a:gd name="f19" fmla="*/ f0 1 2679"/>
                <a:gd name="f20" fmla="*/ f1 1 1387"/>
                <a:gd name="f21" fmla="val f2"/>
                <a:gd name="f22" fmla="val f3"/>
                <a:gd name="f23" fmla="val f4"/>
                <a:gd name="f24" fmla="+- f23 0 f21"/>
                <a:gd name="f25" fmla="+- f22 0 f21"/>
                <a:gd name="f26" fmla="*/ f25 1 2679"/>
                <a:gd name="f27" fmla="*/ f24 1 1387"/>
                <a:gd name="f28" fmla="*/ f21 1 f26"/>
                <a:gd name="f29" fmla="*/ f22 1 f26"/>
                <a:gd name="f30" fmla="*/ f21 1 f27"/>
                <a:gd name="f31" fmla="*/ f23 1 f27"/>
                <a:gd name="f32" fmla="*/ f28 f19 1"/>
                <a:gd name="f33" fmla="*/ f29 f19 1"/>
                <a:gd name="f34" fmla="*/ f31 f20 1"/>
                <a:gd name="f35" fmla="*/ f30 f20 1"/>
              </a:gdLst>
              <a:ahLst/>
              <a:cxnLst>
                <a:cxn ang="3cd4">
                  <a:pos x="hc" y="t"/>
                </a:cxn>
                <a:cxn ang="0">
                  <a:pos x="r" y="vc"/>
                </a:cxn>
                <a:cxn ang="cd4">
                  <a:pos x="hc" y="b"/>
                </a:cxn>
                <a:cxn ang="cd2">
                  <a:pos x="l" y="vc"/>
                </a:cxn>
              </a:cxnLst>
              <a:rect l="f32" t="f35" r="f33" b="f34"/>
              <a:pathLst>
                <a:path w="2679" h="1387">
                  <a:moveTo>
                    <a:pt x="f5" y="f2"/>
                  </a:moveTo>
                  <a:cubicBezTo>
                    <a:pt x="f6" y="f2"/>
                    <a:pt x="f7" y="f8"/>
                    <a:pt x="f9" y="f10"/>
                  </a:cubicBezTo>
                  <a:cubicBezTo>
                    <a:pt x="f11" y="f12"/>
                    <a:pt x="f13" y="f14"/>
                    <a:pt x="f5" y="f14"/>
                  </a:cubicBezTo>
                  <a:cubicBezTo>
                    <a:pt x="f15" y="f14"/>
                    <a:pt x="f16" y="f12"/>
                    <a:pt x="f3" y="f10"/>
                  </a:cubicBezTo>
                  <a:cubicBezTo>
                    <a:pt x="f17" y="f11"/>
                    <a:pt x="f18" y="f2"/>
                    <a:pt x="f5" y="f2"/>
                  </a:cubicBezTo>
                  <a:close/>
                </a:path>
              </a:pathLst>
            </a:custGeom>
            <a:solidFill>
              <a:srgbClr val="3282BE"/>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232323"/>
                </a:solidFill>
                <a:uFillTx/>
                <a:latin typeface="Arial"/>
              </a:endParaRPr>
            </a:p>
          </p:txBody>
        </p:sp>
        <p:sp>
          <p:nvSpPr>
            <p:cNvPr id="177" name="Google Shape;10357;p74">
              <a:extLst>
                <a:ext uri="{FF2B5EF4-FFF2-40B4-BE49-F238E27FC236}">
                  <a16:creationId xmlns:a16="http://schemas.microsoft.com/office/drawing/2014/main" id="{C655C10E-9B97-CB83-EB0F-2C8BC8112688}"/>
                </a:ext>
              </a:extLst>
            </p:cNvPr>
            <p:cNvSpPr/>
            <p:nvPr/>
          </p:nvSpPr>
          <p:spPr>
            <a:xfrm>
              <a:off x="7337410" y="3124705"/>
              <a:ext cx="202347" cy="196769"/>
            </a:xfrm>
            <a:custGeom>
              <a:avLst/>
              <a:gdLst>
                <a:gd name="f0" fmla="val w"/>
                <a:gd name="f1" fmla="val h"/>
                <a:gd name="f2" fmla="val 0"/>
                <a:gd name="f3" fmla="val 3813"/>
                <a:gd name="f4" fmla="val 3479"/>
                <a:gd name="f5" fmla="val 2867"/>
                <a:gd name="f6" fmla="val 1"/>
                <a:gd name="f7" fmla="val 2741"/>
                <a:gd name="f8" fmla="val 127"/>
                <a:gd name="f9" fmla="val 2647"/>
                <a:gd name="f10" fmla="val 221"/>
                <a:gd name="f11" fmla="val 2489"/>
                <a:gd name="f12" fmla="val 284"/>
                <a:gd name="f13" fmla="val 1607"/>
                <a:gd name="f14" fmla="val 631"/>
                <a:gd name="f15" fmla="val 1260"/>
                <a:gd name="f16" fmla="val 1482"/>
                <a:gd name="f17" fmla="val 1103"/>
                <a:gd name="f18" fmla="val 1891"/>
                <a:gd name="f19" fmla="val 693"/>
                <a:gd name="f20" fmla="val 2112"/>
                <a:gd name="f21" fmla="val 158"/>
                <a:gd name="f22" fmla="val 2080"/>
                <a:gd name="f23" fmla="val 1166"/>
                <a:gd name="f24" fmla="val 3372"/>
                <a:gd name="f25" fmla="val 1237"/>
                <a:gd name="f26" fmla="val 3443"/>
                <a:gd name="f27" fmla="val 1343"/>
                <a:gd name="f28" fmla="val 3478"/>
                <a:gd name="f29" fmla="val 1445"/>
                <a:gd name="f30" fmla="val 1479"/>
                <a:gd name="f31" fmla="val 1512"/>
                <a:gd name="f32" fmla="val 3474"/>
                <a:gd name="f33" fmla="val 1544"/>
                <a:gd name="f34" fmla="val 3466"/>
                <a:gd name="f35" fmla="val 1638"/>
                <a:gd name="f36" fmla="val 3403"/>
                <a:gd name="f37" fmla="val 1764"/>
                <a:gd name="f38" fmla="val 3340"/>
                <a:gd name="f39" fmla="val 3183"/>
                <a:gd name="f40" fmla="val 1639"/>
                <a:gd name="f41" fmla="val 3497"/>
                <a:gd name="f42" fmla="val 1324"/>
                <a:gd name="f43" fmla="val 3532"/>
                <a:gd name="f44" fmla="val 1338"/>
                <a:gd name="f45" fmla="val 3563"/>
                <a:gd name="f46" fmla="val 1344"/>
                <a:gd name="f47" fmla="val 3592"/>
                <a:gd name="f48" fmla="val 3693"/>
                <a:gd name="f49" fmla="val 3756"/>
                <a:gd name="f50" fmla="val 1265"/>
                <a:gd name="f51" fmla="val 3781"/>
                <a:gd name="f52" fmla="val 1167"/>
                <a:gd name="f53" fmla="val 3812"/>
                <a:gd name="f54" fmla="val 1072"/>
                <a:gd name="f55" fmla="val 946"/>
                <a:gd name="f56" fmla="val 3686"/>
                <a:gd name="f57" fmla="val 820"/>
                <a:gd name="f58" fmla="*/ f0 1 3813"/>
                <a:gd name="f59" fmla="*/ f1 1 3479"/>
                <a:gd name="f60" fmla="val f2"/>
                <a:gd name="f61" fmla="val f3"/>
                <a:gd name="f62" fmla="val f4"/>
                <a:gd name="f63" fmla="+- f62 0 f60"/>
                <a:gd name="f64" fmla="+- f61 0 f60"/>
                <a:gd name="f65" fmla="*/ f64 1 3813"/>
                <a:gd name="f66" fmla="*/ f63 1 3479"/>
                <a:gd name="f67" fmla="*/ f60 1 f65"/>
                <a:gd name="f68" fmla="*/ f61 1 f65"/>
                <a:gd name="f69" fmla="*/ f60 1 f66"/>
                <a:gd name="f70" fmla="*/ f62 1 f66"/>
                <a:gd name="f71" fmla="*/ f67 f58 1"/>
                <a:gd name="f72" fmla="*/ f68 f58 1"/>
                <a:gd name="f73" fmla="*/ f70 f59 1"/>
                <a:gd name="f74" fmla="*/ f69 f59 1"/>
              </a:gdLst>
              <a:ahLst/>
              <a:cxnLst>
                <a:cxn ang="3cd4">
                  <a:pos x="hc" y="t"/>
                </a:cxn>
                <a:cxn ang="0">
                  <a:pos x="r" y="vc"/>
                </a:cxn>
                <a:cxn ang="cd4">
                  <a:pos x="hc" y="b"/>
                </a:cxn>
                <a:cxn ang="cd2">
                  <a:pos x="l" y="vc"/>
                </a:cxn>
              </a:cxnLst>
              <a:rect l="f71" t="f74" r="f72" b="f73"/>
              <a:pathLst>
                <a:path w="3813" h="3479">
                  <a:moveTo>
                    <a:pt x="f5" y="f6"/>
                  </a:moveTo>
                  <a:cubicBezTo>
                    <a:pt x="f7" y="f8"/>
                    <a:pt x="f9" y="f10"/>
                    <a:pt x="f11" y="f12"/>
                  </a:cubicBezTo>
                  <a:lnTo>
                    <a:pt x="f13" y="f14"/>
                  </a:lnTo>
                  <a:lnTo>
                    <a:pt x="f15" y="f16"/>
                  </a:lnTo>
                  <a:cubicBezTo>
                    <a:pt x="f17" y="f18"/>
                    <a:pt x="f19" y="f20"/>
                    <a:pt x="f12" y="f20"/>
                  </a:cubicBezTo>
                  <a:lnTo>
                    <a:pt x="f21" y="f20"/>
                  </a:lnTo>
                  <a:lnTo>
                    <a:pt x="f2" y="f22"/>
                  </a:lnTo>
                  <a:lnTo>
                    <a:pt x="f23" y="f24"/>
                  </a:lnTo>
                  <a:cubicBezTo>
                    <a:pt x="f25" y="f26"/>
                    <a:pt x="f27" y="f28"/>
                    <a:pt x="f29" y="f28"/>
                  </a:cubicBezTo>
                  <a:cubicBezTo>
                    <a:pt x="f30" y="f28"/>
                    <a:pt x="f31" y="f32"/>
                    <a:pt x="f33" y="f34"/>
                  </a:cubicBezTo>
                  <a:cubicBezTo>
                    <a:pt x="f35" y="f36"/>
                    <a:pt x="f37" y="f38"/>
                    <a:pt x="f37" y="f39"/>
                  </a:cubicBezTo>
                  <a:lnTo>
                    <a:pt x="f22" y="f40"/>
                  </a:lnTo>
                  <a:lnTo>
                    <a:pt x="f41" y="f42"/>
                  </a:lnTo>
                  <a:cubicBezTo>
                    <a:pt x="f43" y="f44"/>
                    <a:pt x="f45" y="f46"/>
                    <a:pt x="f47" y="f46"/>
                  </a:cubicBezTo>
                  <a:cubicBezTo>
                    <a:pt x="f48" y="f46"/>
                    <a:pt x="f49" y="f50"/>
                    <a:pt x="f51" y="f52"/>
                  </a:cubicBezTo>
                  <a:cubicBezTo>
                    <a:pt x="f53" y="f54"/>
                    <a:pt x="f51" y="f55"/>
                    <a:pt x="f56" y="f57"/>
                  </a:cubicBezTo>
                  <a:lnTo>
                    <a:pt x="f5" y="f6"/>
                  </a:lnTo>
                  <a:close/>
                </a:path>
              </a:pathLst>
            </a:custGeom>
            <a:solidFill>
              <a:srgbClr val="3282BE"/>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232323"/>
                </a:solidFill>
                <a:uFillTx/>
                <a:latin typeface="Arial"/>
              </a:endParaRPr>
            </a:p>
          </p:txBody>
        </p:sp>
        <p:sp>
          <p:nvSpPr>
            <p:cNvPr id="178" name="Google Shape;10358;p74">
              <a:extLst>
                <a:ext uri="{FF2B5EF4-FFF2-40B4-BE49-F238E27FC236}">
                  <a16:creationId xmlns:a16="http://schemas.microsoft.com/office/drawing/2014/main" id="{7F28A9B2-C341-755A-E854-24EDACE63507}"/>
                </a:ext>
              </a:extLst>
            </p:cNvPr>
            <p:cNvSpPr/>
            <p:nvPr/>
          </p:nvSpPr>
          <p:spPr>
            <a:xfrm>
              <a:off x="6911053" y="3128272"/>
              <a:ext cx="202347" cy="197565"/>
            </a:xfrm>
            <a:custGeom>
              <a:avLst/>
              <a:gdLst>
                <a:gd name="f0" fmla="val w"/>
                <a:gd name="f1" fmla="val h"/>
                <a:gd name="f2" fmla="val 0"/>
                <a:gd name="f3" fmla="val 3813"/>
                <a:gd name="f4" fmla="val 3493"/>
                <a:gd name="f5" fmla="val 946"/>
                <a:gd name="f6" fmla="val 1"/>
                <a:gd name="f7" fmla="val 126"/>
                <a:gd name="f8" fmla="val 851"/>
                <a:gd name="f9" fmla="val 1009"/>
                <a:gd name="f10" fmla="val 32"/>
                <a:gd name="f11" fmla="val 1104"/>
                <a:gd name="f12" fmla="val 95"/>
                <a:gd name="f13" fmla="val 1230"/>
                <a:gd name="f14" fmla="val 158"/>
                <a:gd name="f15" fmla="val 1324"/>
                <a:gd name="f16" fmla="val 315"/>
                <a:gd name="f17" fmla="val 1356"/>
                <a:gd name="f18" fmla="val 1733"/>
                <a:gd name="f19" fmla="val 1671"/>
                <a:gd name="f20" fmla="val 2048"/>
                <a:gd name="f21" fmla="val 3214"/>
                <a:gd name="f22" fmla="val 2080"/>
                <a:gd name="f23" fmla="val 3309"/>
                <a:gd name="f24" fmla="val 2174"/>
                <a:gd name="f25" fmla="val 3435"/>
                <a:gd name="f26" fmla="val 2300"/>
                <a:gd name="f27" fmla="val 3466"/>
                <a:gd name="f28" fmla="val 2328"/>
                <a:gd name="f29" fmla="val 3485"/>
                <a:gd name="f30" fmla="val 2361"/>
                <a:gd name="f31" fmla="val 3492"/>
                <a:gd name="f32" fmla="val 2396"/>
                <a:gd name="f33" fmla="val 2482"/>
                <a:gd name="f34" fmla="val 2580"/>
                <a:gd name="f35" fmla="val 3448"/>
                <a:gd name="f36" fmla="val 2647"/>
                <a:gd name="f37" fmla="val 3403"/>
                <a:gd name="f38" fmla="val 2112"/>
                <a:gd name="f39" fmla="val 3624"/>
                <a:gd name="f40" fmla="val 2143"/>
                <a:gd name="f41" fmla="val 3561"/>
                <a:gd name="f42" fmla="val 3119"/>
                <a:gd name="f43" fmla="val 2773"/>
                <a:gd name="f44" fmla="val 1891"/>
                <a:gd name="f45" fmla="val 2552"/>
                <a:gd name="f46" fmla="val 1513"/>
                <a:gd name="f47" fmla="val 2206"/>
                <a:gd name="f48" fmla="val 631"/>
                <a:gd name="f49" fmla="val 1355"/>
                <a:gd name="f50" fmla="val 284"/>
                <a:gd name="f51" fmla="val 1198"/>
                <a:gd name="f52" fmla="val 221"/>
                <a:gd name="f53" fmla="val 1072"/>
                <a:gd name="f54" fmla="val 127"/>
                <a:gd name="f55" fmla="*/ f0 1 3813"/>
                <a:gd name="f56" fmla="*/ f1 1 3493"/>
                <a:gd name="f57" fmla="val f2"/>
                <a:gd name="f58" fmla="val f3"/>
                <a:gd name="f59" fmla="val f4"/>
                <a:gd name="f60" fmla="+- f59 0 f57"/>
                <a:gd name="f61" fmla="+- f58 0 f57"/>
                <a:gd name="f62" fmla="*/ f61 1 3813"/>
                <a:gd name="f63" fmla="*/ f60 1 3493"/>
                <a:gd name="f64" fmla="*/ f57 1 f62"/>
                <a:gd name="f65" fmla="*/ f58 1 f62"/>
                <a:gd name="f66" fmla="*/ f57 1 f63"/>
                <a:gd name="f67" fmla="*/ f59 1 f63"/>
                <a:gd name="f68" fmla="*/ f64 f55 1"/>
                <a:gd name="f69" fmla="*/ f65 f55 1"/>
                <a:gd name="f70" fmla="*/ f67 f56 1"/>
                <a:gd name="f71" fmla="*/ f66 f56 1"/>
              </a:gdLst>
              <a:ahLst/>
              <a:cxnLst>
                <a:cxn ang="3cd4">
                  <a:pos x="hc" y="t"/>
                </a:cxn>
                <a:cxn ang="0">
                  <a:pos x="r" y="vc"/>
                </a:cxn>
                <a:cxn ang="cd4">
                  <a:pos x="hc" y="b"/>
                </a:cxn>
                <a:cxn ang="cd2">
                  <a:pos x="l" y="vc"/>
                </a:cxn>
              </a:cxnLst>
              <a:rect l="f68" t="f71" r="f69" b="f70"/>
              <a:pathLst>
                <a:path w="3813" h="3493">
                  <a:moveTo>
                    <a:pt x="f5" y="f6"/>
                  </a:moveTo>
                  <a:lnTo>
                    <a:pt x="f7" y="f8"/>
                  </a:lnTo>
                  <a:cubicBezTo>
                    <a:pt x="f2" y="f8"/>
                    <a:pt x="f2" y="f9"/>
                    <a:pt x="f10" y="f11"/>
                  </a:cubicBezTo>
                  <a:cubicBezTo>
                    <a:pt x="f12" y="f13"/>
                    <a:pt x="f14" y="f15"/>
                    <a:pt x="f16" y="f17"/>
                  </a:cubicBezTo>
                  <a:lnTo>
                    <a:pt x="f18" y="f19"/>
                  </a:lnTo>
                  <a:lnTo>
                    <a:pt x="f20" y="f21"/>
                  </a:lnTo>
                  <a:cubicBezTo>
                    <a:pt x="f22" y="f23"/>
                    <a:pt x="f24" y="f25"/>
                    <a:pt x="f26" y="f27"/>
                  </a:cubicBezTo>
                  <a:cubicBezTo>
                    <a:pt x="f28" y="f29"/>
                    <a:pt x="f30" y="f31"/>
                    <a:pt x="f32" y="f31"/>
                  </a:cubicBezTo>
                  <a:cubicBezTo>
                    <a:pt x="f33" y="f31"/>
                    <a:pt x="f34" y="f35"/>
                    <a:pt x="f36" y="f37"/>
                  </a:cubicBezTo>
                  <a:lnTo>
                    <a:pt x="f3" y="f38"/>
                  </a:lnTo>
                  <a:lnTo>
                    <a:pt x="f3" y="f38"/>
                  </a:lnTo>
                  <a:lnTo>
                    <a:pt x="f39" y="f40"/>
                  </a:lnTo>
                  <a:lnTo>
                    <a:pt x="f41" y="f40"/>
                  </a:lnTo>
                  <a:cubicBezTo>
                    <a:pt x="f42" y="f40"/>
                    <a:pt x="f43" y="f44"/>
                    <a:pt x="f45" y="f46"/>
                  </a:cubicBezTo>
                  <a:lnTo>
                    <a:pt x="f47" y="f48"/>
                  </a:lnTo>
                  <a:lnTo>
                    <a:pt x="f49" y="f50"/>
                  </a:lnTo>
                  <a:cubicBezTo>
                    <a:pt x="f51" y="f52"/>
                    <a:pt x="f53" y="f54"/>
                    <a:pt x="f5" y="f6"/>
                  </a:cubicBezTo>
                  <a:close/>
                </a:path>
              </a:pathLst>
            </a:custGeom>
            <a:solidFill>
              <a:srgbClr val="3282BE"/>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232323"/>
                </a:solidFill>
                <a:uFillTx/>
                <a:latin typeface="Arial"/>
              </a:endParaRPr>
            </a:p>
          </p:txBody>
        </p:sp>
      </p:grpSp>
      <p:grpSp>
        <p:nvGrpSpPr>
          <p:cNvPr id="179" name="Google Shape;10390;p74">
            <a:extLst>
              <a:ext uri="{FF2B5EF4-FFF2-40B4-BE49-F238E27FC236}">
                <a16:creationId xmlns:a16="http://schemas.microsoft.com/office/drawing/2014/main" id="{6F39BAFB-A592-EB20-7134-C561F3BE4AAD}"/>
              </a:ext>
            </a:extLst>
          </p:cNvPr>
          <p:cNvGrpSpPr/>
          <p:nvPr/>
        </p:nvGrpSpPr>
        <p:grpSpPr>
          <a:xfrm>
            <a:off x="4171831" y="2668932"/>
            <a:ext cx="628695" cy="670063"/>
            <a:chOff x="4171831" y="2668932"/>
            <a:chExt cx="628695" cy="670063"/>
          </a:xfrm>
        </p:grpSpPr>
        <p:sp>
          <p:nvSpPr>
            <p:cNvPr id="180" name="Google Shape;10391;p74">
              <a:extLst>
                <a:ext uri="{FF2B5EF4-FFF2-40B4-BE49-F238E27FC236}">
                  <a16:creationId xmlns:a16="http://schemas.microsoft.com/office/drawing/2014/main" id="{FF420AE4-7AEF-BD65-874E-F69F2CBA460D}"/>
                </a:ext>
              </a:extLst>
            </p:cNvPr>
            <p:cNvSpPr/>
            <p:nvPr/>
          </p:nvSpPr>
          <p:spPr>
            <a:xfrm>
              <a:off x="4410901" y="2923729"/>
              <a:ext cx="147209" cy="155091"/>
            </a:xfrm>
            <a:custGeom>
              <a:avLst/>
              <a:gdLst>
                <a:gd name="f0" fmla="val w"/>
                <a:gd name="f1" fmla="val h"/>
                <a:gd name="f2" fmla="val 0"/>
                <a:gd name="f3" fmla="val 2774"/>
                <a:gd name="f4" fmla="val 2742"/>
                <a:gd name="f5" fmla="val 1387"/>
                <a:gd name="f6" fmla="val 1"/>
                <a:gd name="f7" fmla="val 631"/>
                <a:gd name="f8" fmla="val 1355"/>
                <a:gd name="f9" fmla="val 2112"/>
                <a:gd name="f10" fmla="val 2143"/>
                <a:gd name="f11" fmla="val 2773"/>
                <a:gd name="f12" fmla="*/ f0 1 2774"/>
                <a:gd name="f13" fmla="*/ f1 1 2742"/>
                <a:gd name="f14" fmla="val f2"/>
                <a:gd name="f15" fmla="val f3"/>
                <a:gd name="f16" fmla="val f4"/>
                <a:gd name="f17" fmla="+- f16 0 f14"/>
                <a:gd name="f18" fmla="+- f15 0 f14"/>
                <a:gd name="f19" fmla="*/ f18 1 2774"/>
                <a:gd name="f20" fmla="*/ f17 1 2742"/>
                <a:gd name="f21" fmla="*/ f14 1 f19"/>
                <a:gd name="f22" fmla="*/ f15 1 f19"/>
                <a:gd name="f23" fmla="*/ f14 1 f20"/>
                <a:gd name="f24" fmla="*/ f16 1 f20"/>
                <a:gd name="f25" fmla="*/ f21 f12 1"/>
                <a:gd name="f26" fmla="*/ f22 f12 1"/>
                <a:gd name="f27" fmla="*/ f24 f13 1"/>
                <a:gd name="f28" fmla="*/ f23 f13 1"/>
              </a:gdLst>
              <a:ahLst/>
              <a:cxnLst>
                <a:cxn ang="3cd4">
                  <a:pos x="hc" y="t"/>
                </a:cxn>
                <a:cxn ang="0">
                  <a:pos x="r" y="vc"/>
                </a:cxn>
                <a:cxn ang="cd4">
                  <a:pos x="hc" y="b"/>
                </a:cxn>
                <a:cxn ang="cd2">
                  <a:pos x="l" y="vc"/>
                </a:cxn>
              </a:cxnLst>
              <a:rect l="f25" t="f28" r="f26" b="f27"/>
              <a:pathLst>
                <a:path w="2774" h="2742">
                  <a:moveTo>
                    <a:pt x="f5" y="f6"/>
                  </a:moveTo>
                  <a:cubicBezTo>
                    <a:pt x="f7" y="f6"/>
                    <a:pt x="f6" y="f7"/>
                    <a:pt x="f6" y="f8"/>
                  </a:cubicBezTo>
                  <a:cubicBezTo>
                    <a:pt x="f6" y="f9"/>
                    <a:pt x="f7" y="f4"/>
                    <a:pt x="f5" y="f4"/>
                  </a:cubicBezTo>
                  <a:cubicBezTo>
                    <a:pt x="f10" y="f4"/>
                    <a:pt x="f11" y="f9"/>
                    <a:pt x="f11" y="f8"/>
                  </a:cubicBezTo>
                  <a:cubicBezTo>
                    <a:pt x="f11" y="f7"/>
                    <a:pt x="f10" y="f6"/>
                    <a:pt x="f5" y="f6"/>
                  </a:cubicBezTo>
                  <a:close/>
                </a:path>
              </a:pathLst>
            </a:custGeom>
            <a:solidFill>
              <a:srgbClr val="3282BE"/>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232323"/>
                </a:solidFill>
                <a:uFillTx/>
                <a:latin typeface="Arial"/>
              </a:endParaRPr>
            </a:p>
          </p:txBody>
        </p:sp>
        <p:sp>
          <p:nvSpPr>
            <p:cNvPr id="181" name="Google Shape;10392;p74">
              <a:extLst>
                <a:ext uri="{FF2B5EF4-FFF2-40B4-BE49-F238E27FC236}">
                  <a16:creationId xmlns:a16="http://schemas.microsoft.com/office/drawing/2014/main" id="{6BC89B0F-FAC1-4B23-B6F5-346366BE65D9}"/>
                </a:ext>
              </a:extLst>
            </p:cNvPr>
            <p:cNvSpPr/>
            <p:nvPr/>
          </p:nvSpPr>
          <p:spPr>
            <a:xfrm>
              <a:off x="4243739" y="2668932"/>
              <a:ext cx="183931" cy="196093"/>
            </a:xfrm>
            <a:custGeom>
              <a:avLst/>
              <a:gdLst>
                <a:gd name="f0" fmla="val w"/>
                <a:gd name="f1" fmla="val h"/>
                <a:gd name="f2" fmla="val 0"/>
                <a:gd name="f3" fmla="val 3466"/>
                <a:gd name="f4" fmla="val 3467"/>
                <a:gd name="f5" fmla="val 1733"/>
                <a:gd name="f6" fmla="val 1"/>
                <a:gd name="f7" fmla="val 788"/>
                <a:gd name="f8" fmla="val 2678"/>
                <a:gd name="f9" fmla="val 2741"/>
                <a:gd name="f10" fmla="*/ f0 1 3466"/>
                <a:gd name="f11" fmla="*/ f1 1 3467"/>
                <a:gd name="f12" fmla="val f2"/>
                <a:gd name="f13" fmla="val f3"/>
                <a:gd name="f14" fmla="val f4"/>
                <a:gd name="f15" fmla="+- f14 0 f12"/>
                <a:gd name="f16" fmla="+- f13 0 f12"/>
                <a:gd name="f17" fmla="*/ f16 1 3466"/>
                <a:gd name="f18" fmla="*/ f15 1 3467"/>
                <a:gd name="f19" fmla="*/ f12 1 f17"/>
                <a:gd name="f20" fmla="*/ f13 1 f17"/>
                <a:gd name="f21" fmla="*/ f12 1 f18"/>
                <a:gd name="f22" fmla="*/ f14 1 f18"/>
                <a:gd name="f23" fmla="*/ f19 f10 1"/>
                <a:gd name="f24" fmla="*/ f20 f10 1"/>
                <a:gd name="f25" fmla="*/ f22 f11 1"/>
                <a:gd name="f26" fmla="*/ f21 f11 1"/>
              </a:gdLst>
              <a:ahLst/>
              <a:cxnLst>
                <a:cxn ang="3cd4">
                  <a:pos x="hc" y="t"/>
                </a:cxn>
                <a:cxn ang="0">
                  <a:pos x="r" y="vc"/>
                </a:cxn>
                <a:cxn ang="cd4">
                  <a:pos x="hc" y="b"/>
                </a:cxn>
                <a:cxn ang="cd2">
                  <a:pos x="l" y="vc"/>
                </a:cxn>
              </a:cxnLst>
              <a:rect l="f23" t="f26" r="f24" b="f25"/>
              <a:pathLst>
                <a:path w="3466" h="3467">
                  <a:moveTo>
                    <a:pt x="f5" y="f6"/>
                  </a:moveTo>
                  <a:cubicBezTo>
                    <a:pt x="f7" y="f6"/>
                    <a:pt x="f2" y="f7"/>
                    <a:pt x="f2" y="f5"/>
                  </a:cubicBezTo>
                  <a:cubicBezTo>
                    <a:pt x="f2" y="f8"/>
                    <a:pt x="f7" y="f3"/>
                    <a:pt x="f5" y="f3"/>
                  </a:cubicBezTo>
                  <a:cubicBezTo>
                    <a:pt x="f9" y="f3"/>
                    <a:pt x="f3" y="f8"/>
                    <a:pt x="f3" y="f5"/>
                  </a:cubicBezTo>
                  <a:cubicBezTo>
                    <a:pt x="f3" y="f7"/>
                    <a:pt x="f8" y="f6"/>
                    <a:pt x="f5" y="f6"/>
                  </a:cubicBezTo>
                  <a:close/>
                </a:path>
              </a:pathLst>
            </a:custGeom>
            <a:solidFill>
              <a:srgbClr val="3282BE"/>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232323"/>
                </a:solidFill>
                <a:uFillTx/>
                <a:latin typeface="Arial"/>
              </a:endParaRPr>
            </a:p>
          </p:txBody>
        </p:sp>
        <p:sp>
          <p:nvSpPr>
            <p:cNvPr id="182" name="Google Shape;10393;p74">
              <a:extLst>
                <a:ext uri="{FF2B5EF4-FFF2-40B4-BE49-F238E27FC236}">
                  <a16:creationId xmlns:a16="http://schemas.microsoft.com/office/drawing/2014/main" id="{7348DDE7-36F3-DA98-718D-BFBF0F2D999F}"/>
                </a:ext>
              </a:extLst>
            </p:cNvPr>
            <p:cNvSpPr/>
            <p:nvPr/>
          </p:nvSpPr>
          <p:spPr>
            <a:xfrm>
              <a:off x="4539648" y="2668932"/>
              <a:ext cx="183986" cy="196093"/>
            </a:xfrm>
            <a:custGeom>
              <a:avLst/>
              <a:gdLst>
                <a:gd name="f0" fmla="val w"/>
                <a:gd name="f1" fmla="val h"/>
                <a:gd name="f2" fmla="val 0"/>
                <a:gd name="f3" fmla="val 3467"/>
                <a:gd name="f4" fmla="val 1733"/>
                <a:gd name="f5" fmla="val 1"/>
                <a:gd name="f6" fmla="val 788"/>
                <a:gd name="f7" fmla="val 2678"/>
                <a:gd name="f8" fmla="val 3466"/>
                <a:gd name="f9" fmla="val 2679"/>
                <a:gd name="f10" fmla="*/ f0 1 3467"/>
                <a:gd name="f11" fmla="*/ f1 1 3467"/>
                <a:gd name="f12" fmla="val f2"/>
                <a:gd name="f13" fmla="val f3"/>
                <a:gd name="f14" fmla="+- f13 0 f12"/>
                <a:gd name="f15" fmla="*/ f14 1 3467"/>
                <a:gd name="f16" fmla="*/ f12 1 f15"/>
                <a:gd name="f17" fmla="*/ f13 1 f15"/>
                <a:gd name="f18" fmla="*/ f16 f10 1"/>
                <a:gd name="f19" fmla="*/ f17 f10 1"/>
                <a:gd name="f20" fmla="*/ f17 f11 1"/>
                <a:gd name="f21" fmla="*/ f16 f11 1"/>
              </a:gdLst>
              <a:ahLst/>
              <a:cxnLst>
                <a:cxn ang="3cd4">
                  <a:pos x="hc" y="t"/>
                </a:cxn>
                <a:cxn ang="0">
                  <a:pos x="r" y="vc"/>
                </a:cxn>
                <a:cxn ang="cd4">
                  <a:pos x="hc" y="b"/>
                </a:cxn>
                <a:cxn ang="cd2">
                  <a:pos x="l" y="vc"/>
                </a:cxn>
              </a:cxnLst>
              <a:rect l="f18" t="f21" r="f19" b="f20"/>
              <a:pathLst>
                <a:path w="3467" h="3467">
                  <a:moveTo>
                    <a:pt x="f4" y="f5"/>
                  </a:moveTo>
                  <a:cubicBezTo>
                    <a:pt x="f6" y="f5"/>
                    <a:pt x="f5" y="f6"/>
                    <a:pt x="f5" y="f4"/>
                  </a:cubicBezTo>
                  <a:cubicBezTo>
                    <a:pt x="f5" y="f7"/>
                    <a:pt x="f6" y="f8"/>
                    <a:pt x="f4" y="f8"/>
                  </a:cubicBezTo>
                  <a:cubicBezTo>
                    <a:pt x="f9" y="f8"/>
                    <a:pt x="f8" y="f7"/>
                    <a:pt x="f8" y="f4"/>
                  </a:cubicBezTo>
                  <a:cubicBezTo>
                    <a:pt x="f8" y="f6"/>
                    <a:pt x="f9" y="f5"/>
                    <a:pt x="f4" y="f5"/>
                  </a:cubicBezTo>
                  <a:close/>
                </a:path>
              </a:pathLst>
            </a:custGeom>
            <a:solidFill>
              <a:srgbClr val="3282BE"/>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232323"/>
                </a:solidFill>
                <a:uFillTx/>
                <a:latin typeface="Arial"/>
              </a:endParaRPr>
            </a:p>
          </p:txBody>
        </p:sp>
        <p:sp>
          <p:nvSpPr>
            <p:cNvPr id="183" name="Google Shape;10394;p74">
              <a:extLst>
                <a:ext uri="{FF2B5EF4-FFF2-40B4-BE49-F238E27FC236}">
                  <a16:creationId xmlns:a16="http://schemas.microsoft.com/office/drawing/2014/main" id="{68A932DD-2099-EB6C-03C0-BCDDDCE8DDE8}"/>
                </a:ext>
              </a:extLst>
            </p:cNvPr>
            <p:cNvSpPr/>
            <p:nvPr/>
          </p:nvSpPr>
          <p:spPr>
            <a:xfrm>
              <a:off x="4437647" y="3109078"/>
              <a:ext cx="88678" cy="57067"/>
            </a:xfrm>
            <a:custGeom>
              <a:avLst/>
              <a:gdLst>
                <a:gd name="f0" fmla="val w"/>
                <a:gd name="f1" fmla="val h"/>
                <a:gd name="f2" fmla="val 0"/>
                <a:gd name="f3" fmla="val 1671"/>
                <a:gd name="f4" fmla="val 1009"/>
                <a:gd name="f5" fmla="val 1"/>
                <a:gd name="f6" fmla="val 851"/>
                <a:gd name="f7" fmla="val 1008"/>
                <a:gd name="f8" fmla="val 1450"/>
                <a:gd name="f9" fmla="val 126"/>
                <a:gd name="f10" fmla="val 1167"/>
                <a:gd name="f11" fmla="val 158"/>
                <a:gd name="f12" fmla="val 568"/>
                <a:gd name="f13" fmla="val 284"/>
                <a:gd name="f14" fmla="val 95"/>
                <a:gd name="f15" fmla="*/ f0 1 1671"/>
                <a:gd name="f16" fmla="*/ f1 1 1009"/>
                <a:gd name="f17" fmla="val f2"/>
                <a:gd name="f18" fmla="val f3"/>
                <a:gd name="f19" fmla="val f4"/>
                <a:gd name="f20" fmla="+- f19 0 f17"/>
                <a:gd name="f21" fmla="+- f18 0 f17"/>
                <a:gd name="f22" fmla="*/ f21 1 1671"/>
                <a:gd name="f23" fmla="*/ f20 1 1009"/>
                <a:gd name="f24" fmla="*/ f17 1 f22"/>
                <a:gd name="f25" fmla="*/ f18 1 f22"/>
                <a:gd name="f26" fmla="*/ f17 1 f23"/>
                <a:gd name="f27" fmla="*/ f19 1 f23"/>
                <a:gd name="f28" fmla="*/ f24 f15 1"/>
                <a:gd name="f29" fmla="*/ f25 f15 1"/>
                <a:gd name="f30" fmla="*/ f27 f16 1"/>
                <a:gd name="f31" fmla="*/ f26 f16 1"/>
              </a:gdLst>
              <a:ahLst/>
              <a:cxnLst>
                <a:cxn ang="3cd4">
                  <a:pos x="hc" y="t"/>
                </a:cxn>
                <a:cxn ang="0">
                  <a:pos x="r" y="vc"/>
                </a:cxn>
                <a:cxn ang="cd4">
                  <a:pos x="hc" y="b"/>
                </a:cxn>
                <a:cxn ang="cd2">
                  <a:pos x="l" y="vc"/>
                </a:cxn>
              </a:cxnLst>
              <a:rect l="f28" t="f31" r="f29" b="f30"/>
              <a:pathLst>
                <a:path w="1671" h="1009">
                  <a:moveTo>
                    <a:pt x="f5" y="f2"/>
                  </a:moveTo>
                  <a:lnTo>
                    <a:pt x="f6" y="f7"/>
                  </a:lnTo>
                  <a:lnTo>
                    <a:pt x="f3" y="f2"/>
                  </a:lnTo>
                  <a:lnTo>
                    <a:pt x="f3" y="f2"/>
                  </a:lnTo>
                  <a:cubicBezTo>
                    <a:pt x="f8" y="f9"/>
                    <a:pt x="f10" y="f11"/>
                    <a:pt x="f6" y="f11"/>
                  </a:cubicBezTo>
                  <a:cubicBezTo>
                    <a:pt x="f12" y="f11"/>
                    <a:pt x="f13" y="f14"/>
                    <a:pt x="f5" y="f2"/>
                  </a:cubicBezTo>
                  <a:close/>
                </a:path>
              </a:pathLst>
            </a:custGeom>
            <a:solidFill>
              <a:srgbClr val="3282BE"/>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232323"/>
                </a:solidFill>
                <a:uFillTx/>
                <a:latin typeface="Arial"/>
              </a:endParaRPr>
            </a:p>
          </p:txBody>
        </p:sp>
        <p:sp>
          <p:nvSpPr>
            <p:cNvPr id="184" name="Google Shape;10395;p74">
              <a:extLst>
                <a:ext uri="{FF2B5EF4-FFF2-40B4-BE49-F238E27FC236}">
                  <a16:creationId xmlns:a16="http://schemas.microsoft.com/office/drawing/2014/main" id="{6B885FF5-E848-ABED-A11C-6A387989AF62}"/>
                </a:ext>
              </a:extLst>
            </p:cNvPr>
            <p:cNvSpPr/>
            <p:nvPr/>
          </p:nvSpPr>
          <p:spPr>
            <a:xfrm>
              <a:off x="4318930" y="3096579"/>
              <a:ext cx="148855" cy="240606"/>
            </a:xfrm>
            <a:custGeom>
              <a:avLst/>
              <a:gdLst>
                <a:gd name="f0" fmla="val w"/>
                <a:gd name="f1" fmla="val h"/>
                <a:gd name="f2" fmla="val 0"/>
                <a:gd name="f3" fmla="val 2805"/>
                <a:gd name="f4" fmla="val 4254"/>
                <a:gd name="f5" fmla="val 1261"/>
                <a:gd name="f6" fmla="val 1"/>
                <a:gd name="f7" fmla="val 474"/>
                <a:gd name="f8" fmla="val 599"/>
                <a:gd name="f9" fmla="val 1513"/>
                <a:gd name="f10" fmla="val 2490"/>
                <a:gd name="f11" fmla="val 3907"/>
                <a:gd name="f12" fmla="val 4096"/>
                <a:gd name="f13" fmla="val 158"/>
                <a:gd name="f14" fmla="val 379"/>
                <a:gd name="f15" fmla="val 1891"/>
                <a:gd name="f16" fmla="*/ f0 1 2805"/>
                <a:gd name="f17" fmla="*/ f1 1 4254"/>
                <a:gd name="f18" fmla="val f2"/>
                <a:gd name="f19" fmla="val f3"/>
                <a:gd name="f20" fmla="val f4"/>
                <a:gd name="f21" fmla="+- f20 0 f18"/>
                <a:gd name="f22" fmla="+- f19 0 f18"/>
                <a:gd name="f23" fmla="*/ f22 1 2805"/>
                <a:gd name="f24" fmla="*/ f21 1 4254"/>
                <a:gd name="f25" fmla="*/ f18 1 f23"/>
                <a:gd name="f26" fmla="*/ f19 1 f23"/>
                <a:gd name="f27" fmla="*/ f18 1 f24"/>
                <a:gd name="f28" fmla="*/ f20 1 f24"/>
                <a:gd name="f29" fmla="*/ f25 f16 1"/>
                <a:gd name="f30" fmla="*/ f26 f16 1"/>
                <a:gd name="f31" fmla="*/ f28 f17 1"/>
                <a:gd name="f32" fmla="*/ f27 f17 1"/>
              </a:gdLst>
              <a:ahLst/>
              <a:cxnLst>
                <a:cxn ang="3cd4">
                  <a:pos x="hc" y="t"/>
                </a:cxn>
                <a:cxn ang="0">
                  <a:pos x="r" y="vc"/>
                </a:cxn>
                <a:cxn ang="cd4">
                  <a:pos x="hc" y="b"/>
                </a:cxn>
                <a:cxn ang="cd2">
                  <a:pos x="l" y="vc"/>
                </a:cxn>
              </a:cxnLst>
              <a:rect l="f29" t="f32" r="f30" b="f31"/>
              <a:pathLst>
                <a:path w="2805" h="4254">
                  <a:moveTo>
                    <a:pt x="f5" y="f6"/>
                  </a:moveTo>
                  <a:cubicBezTo>
                    <a:pt x="f7" y="f8"/>
                    <a:pt x="f6" y="f9"/>
                    <a:pt x="f6" y="f10"/>
                  </a:cubicBezTo>
                  <a:lnTo>
                    <a:pt x="f6" y="f11"/>
                  </a:lnTo>
                  <a:cubicBezTo>
                    <a:pt x="f6" y="f12"/>
                    <a:pt x="f13" y="f4"/>
                    <a:pt x="f14" y="f4"/>
                  </a:cubicBezTo>
                  <a:lnTo>
                    <a:pt x="f3" y="f4"/>
                  </a:lnTo>
                  <a:lnTo>
                    <a:pt x="f3" y="f15"/>
                  </a:lnTo>
                  <a:lnTo>
                    <a:pt x="f5" y="f6"/>
                  </a:lnTo>
                  <a:close/>
                </a:path>
              </a:pathLst>
            </a:custGeom>
            <a:solidFill>
              <a:srgbClr val="3282BE"/>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232323"/>
                </a:solidFill>
                <a:uFillTx/>
                <a:latin typeface="Arial"/>
              </a:endParaRPr>
            </a:p>
          </p:txBody>
        </p:sp>
        <p:sp>
          <p:nvSpPr>
            <p:cNvPr id="185" name="Google Shape;10396;p74">
              <a:extLst>
                <a:ext uri="{FF2B5EF4-FFF2-40B4-BE49-F238E27FC236}">
                  <a16:creationId xmlns:a16="http://schemas.microsoft.com/office/drawing/2014/main" id="{8D8591C8-66F9-1B32-C5A5-475EE4818E4E}"/>
                </a:ext>
              </a:extLst>
            </p:cNvPr>
            <p:cNvSpPr/>
            <p:nvPr/>
          </p:nvSpPr>
          <p:spPr>
            <a:xfrm>
              <a:off x="4502871" y="3098389"/>
              <a:ext cx="148855" cy="240606"/>
            </a:xfrm>
            <a:custGeom>
              <a:avLst/>
              <a:gdLst>
                <a:gd name="f0" fmla="val w"/>
                <a:gd name="f1" fmla="val h"/>
                <a:gd name="f2" fmla="val 0"/>
                <a:gd name="f3" fmla="val 2805"/>
                <a:gd name="f4" fmla="val 4254"/>
                <a:gd name="f5" fmla="val 1544"/>
                <a:gd name="f6" fmla="val 1"/>
                <a:gd name="f7" fmla="val 1890"/>
                <a:gd name="f8" fmla="val 4253"/>
                <a:gd name="f9" fmla="val 2458"/>
                <a:gd name="f10" fmla="val 2647"/>
                <a:gd name="f11" fmla="val 2804"/>
                <a:gd name="f12" fmla="val 4096"/>
                <a:gd name="f13" fmla="val 3907"/>
                <a:gd name="f14" fmla="val 2489"/>
                <a:gd name="f15" fmla="val 2773"/>
                <a:gd name="f16" fmla="val 1481"/>
                <a:gd name="f17" fmla="val 2300"/>
                <a:gd name="f18" fmla="val 567"/>
                <a:gd name="f19" fmla="*/ f0 1 2805"/>
                <a:gd name="f20" fmla="*/ f1 1 4254"/>
                <a:gd name="f21" fmla="val f2"/>
                <a:gd name="f22" fmla="val f3"/>
                <a:gd name="f23" fmla="val f4"/>
                <a:gd name="f24" fmla="+- f23 0 f21"/>
                <a:gd name="f25" fmla="+- f22 0 f21"/>
                <a:gd name="f26" fmla="*/ f25 1 2805"/>
                <a:gd name="f27" fmla="*/ f24 1 4254"/>
                <a:gd name="f28" fmla="*/ f21 1 f26"/>
                <a:gd name="f29" fmla="*/ f22 1 f26"/>
                <a:gd name="f30" fmla="*/ f21 1 f27"/>
                <a:gd name="f31" fmla="*/ f23 1 f27"/>
                <a:gd name="f32" fmla="*/ f28 f19 1"/>
                <a:gd name="f33" fmla="*/ f29 f19 1"/>
                <a:gd name="f34" fmla="*/ f31 f20 1"/>
                <a:gd name="f35" fmla="*/ f30 f20 1"/>
              </a:gdLst>
              <a:ahLst/>
              <a:cxnLst>
                <a:cxn ang="3cd4">
                  <a:pos x="hc" y="t"/>
                </a:cxn>
                <a:cxn ang="0">
                  <a:pos x="r" y="vc"/>
                </a:cxn>
                <a:cxn ang="cd4">
                  <a:pos x="hc" y="b"/>
                </a:cxn>
                <a:cxn ang="cd2">
                  <a:pos x="l" y="vc"/>
                </a:cxn>
              </a:cxnLst>
              <a:rect l="f32" t="f35" r="f33" b="f34"/>
              <a:pathLst>
                <a:path w="2805" h="4254">
                  <a:moveTo>
                    <a:pt x="f5" y="f2"/>
                  </a:moveTo>
                  <a:lnTo>
                    <a:pt x="f6" y="f7"/>
                  </a:lnTo>
                  <a:lnTo>
                    <a:pt x="f6" y="f8"/>
                  </a:lnTo>
                  <a:lnTo>
                    <a:pt x="f9" y="f8"/>
                  </a:lnTo>
                  <a:cubicBezTo>
                    <a:pt x="f10" y="f8"/>
                    <a:pt x="f11" y="f12"/>
                    <a:pt x="f11" y="f13"/>
                  </a:cubicBezTo>
                  <a:lnTo>
                    <a:pt x="f11" y="f14"/>
                  </a:lnTo>
                  <a:cubicBezTo>
                    <a:pt x="f15" y="f16"/>
                    <a:pt x="f17" y="f18"/>
                    <a:pt x="f5" y="f2"/>
                  </a:cubicBezTo>
                  <a:close/>
                </a:path>
              </a:pathLst>
            </a:custGeom>
            <a:solidFill>
              <a:srgbClr val="3282BE"/>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232323"/>
                </a:solidFill>
                <a:uFillTx/>
                <a:latin typeface="Arial"/>
              </a:endParaRPr>
            </a:p>
          </p:txBody>
        </p:sp>
        <p:sp>
          <p:nvSpPr>
            <p:cNvPr id="186" name="Google Shape;10397;p74">
              <a:extLst>
                <a:ext uri="{FF2B5EF4-FFF2-40B4-BE49-F238E27FC236}">
                  <a16:creationId xmlns:a16="http://schemas.microsoft.com/office/drawing/2014/main" id="{858CFFC5-F7FF-41A8-3A4A-F316B10AFA51}"/>
                </a:ext>
              </a:extLst>
            </p:cNvPr>
            <p:cNvSpPr/>
            <p:nvPr/>
          </p:nvSpPr>
          <p:spPr>
            <a:xfrm>
              <a:off x="4507909" y="2857838"/>
              <a:ext cx="292617" cy="245918"/>
            </a:xfrm>
            <a:custGeom>
              <a:avLst/>
              <a:gdLst>
                <a:gd name="f0" fmla="val w"/>
                <a:gd name="f1" fmla="val h"/>
                <a:gd name="f2" fmla="val 0"/>
                <a:gd name="f3" fmla="val 5514"/>
                <a:gd name="f4" fmla="val 4348"/>
                <a:gd name="f5" fmla="val 3686"/>
                <a:gd name="f6" fmla="val 1512"/>
                <a:gd name="f7" fmla="val 3907"/>
                <a:gd name="f8" fmla="val 4064"/>
                <a:gd name="f9" fmla="val 1670"/>
                <a:gd name="f10" fmla="val 1859"/>
                <a:gd name="f11" fmla="val 2048"/>
                <a:gd name="f12" fmla="val 2205"/>
                <a:gd name="f13" fmla="val 2993"/>
                <a:gd name="f14" fmla="val 2804"/>
                <a:gd name="f15" fmla="val 2646"/>
                <a:gd name="f16" fmla="val 4127"/>
                <a:gd name="f17" fmla="val 536"/>
                <a:gd name="f18" fmla="val 3056"/>
                <a:gd name="f19" fmla="val 851"/>
                <a:gd name="f20" fmla="val 2331"/>
                <a:gd name="f21" fmla="val 1607"/>
                <a:gd name="f22" fmla="val 977"/>
                <a:gd name="f23" fmla="val 504"/>
                <a:gd name="f24" fmla="val 63"/>
                <a:gd name="f25" fmla="val 347"/>
                <a:gd name="f26" fmla="val 221"/>
                <a:gd name="f27" fmla="val 158"/>
                <a:gd name="f28" fmla="val 378"/>
                <a:gd name="f29" fmla="val 567"/>
                <a:gd name="f30" fmla="val 945"/>
                <a:gd name="f31" fmla="val 756"/>
                <a:gd name="f32" fmla="val 1638"/>
                <a:gd name="f33" fmla="val 1575"/>
                <a:gd name="f34" fmla="val 2615"/>
                <a:gd name="f35" fmla="val 2930"/>
                <a:gd name="f36" fmla="val 3214"/>
                <a:gd name="f37" fmla="val 1449"/>
                <a:gd name="f38" fmla="val 3466"/>
                <a:gd name="f39" fmla="val 3718"/>
                <a:gd name="f40" fmla="val 4001"/>
                <a:gd name="f41" fmla="val 2520"/>
                <a:gd name="f42" fmla="val 5167"/>
                <a:gd name="f43" fmla="val 5356"/>
                <a:gd name="f44" fmla="val 5513"/>
                <a:gd name="f45" fmla="val 4190"/>
                <a:gd name="f46" fmla="val 5482"/>
                <a:gd name="f47" fmla="val 4915"/>
                <a:gd name="f48" fmla="*/ f0 1 5514"/>
                <a:gd name="f49" fmla="*/ f1 1 4348"/>
                <a:gd name="f50" fmla="val f2"/>
                <a:gd name="f51" fmla="val f3"/>
                <a:gd name="f52" fmla="val f4"/>
                <a:gd name="f53" fmla="+- f52 0 f50"/>
                <a:gd name="f54" fmla="+- f51 0 f50"/>
                <a:gd name="f55" fmla="*/ f54 1 5514"/>
                <a:gd name="f56" fmla="*/ f53 1 4348"/>
                <a:gd name="f57" fmla="*/ f50 1 f55"/>
                <a:gd name="f58" fmla="*/ f51 1 f55"/>
                <a:gd name="f59" fmla="*/ f50 1 f56"/>
                <a:gd name="f60" fmla="*/ f52 1 f56"/>
                <a:gd name="f61" fmla="*/ f57 f48 1"/>
                <a:gd name="f62" fmla="*/ f58 f48 1"/>
                <a:gd name="f63" fmla="*/ f60 f49 1"/>
                <a:gd name="f64" fmla="*/ f59 f49 1"/>
              </a:gdLst>
              <a:ahLst/>
              <a:cxnLst>
                <a:cxn ang="3cd4">
                  <a:pos x="hc" y="t"/>
                </a:cxn>
                <a:cxn ang="0">
                  <a:pos x="r" y="vc"/>
                </a:cxn>
                <a:cxn ang="cd4">
                  <a:pos x="hc" y="b"/>
                </a:cxn>
                <a:cxn ang="cd2">
                  <a:pos x="l" y="vc"/>
                </a:cxn>
              </a:cxnLst>
              <a:rect l="f61" t="f64" r="f62" b="f63"/>
              <a:pathLst>
                <a:path w="5514" h="4348">
                  <a:moveTo>
                    <a:pt x="f5" y="f6"/>
                  </a:moveTo>
                  <a:cubicBezTo>
                    <a:pt x="f7" y="f6"/>
                    <a:pt x="f8" y="f9"/>
                    <a:pt x="f8" y="f10"/>
                  </a:cubicBezTo>
                  <a:cubicBezTo>
                    <a:pt x="f8" y="f11"/>
                    <a:pt x="f7" y="f12"/>
                    <a:pt x="f5" y="f12"/>
                  </a:cubicBezTo>
                  <a:lnTo>
                    <a:pt x="f13" y="f12"/>
                  </a:lnTo>
                  <a:cubicBezTo>
                    <a:pt x="f14" y="f12"/>
                    <a:pt x="f15" y="f11"/>
                    <a:pt x="f15" y="f10"/>
                  </a:cubicBezTo>
                  <a:cubicBezTo>
                    <a:pt x="f15" y="f9"/>
                    <a:pt x="f14" y="f6"/>
                    <a:pt x="f13" y="f6"/>
                  </a:cubicBezTo>
                  <a:close/>
                  <a:moveTo>
                    <a:pt x="f16" y="f2"/>
                  </a:moveTo>
                  <a:cubicBezTo>
                    <a:pt x="f5" y="f17"/>
                    <a:pt x="f18" y="f19"/>
                    <a:pt x="f20" y="f19"/>
                  </a:cubicBezTo>
                  <a:cubicBezTo>
                    <a:pt x="f21" y="f19"/>
                    <a:pt x="f22" y="f23"/>
                    <a:pt x="f17" y="f24"/>
                  </a:cubicBezTo>
                  <a:cubicBezTo>
                    <a:pt x="f25" y="f26"/>
                    <a:pt x="f27" y="f28"/>
                    <a:pt x="f2" y="f29"/>
                  </a:cubicBezTo>
                  <a:cubicBezTo>
                    <a:pt x="f30" y="f31"/>
                    <a:pt x="f32" y="f33"/>
                    <a:pt x="f32" y="f34"/>
                  </a:cubicBezTo>
                  <a:cubicBezTo>
                    <a:pt x="f32" y="f35"/>
                    <a:pt x="f33" y="f36"/>
                    <a:pt x="f37" y="f38"/>
                  </a:cubicBezTo>
                  <a:cubicBezTo>
                    <a:pt x="f10" y="f39"/>
                    <a:pt x="f12" y="f40"/>
                    <a:pt x="f41" y="f4"/>
                  </a:cubicBezTo>
                  <a:lnTo>
                    <a:pt x="f42" y="f4"/>
                  </a:lnTo>
                  <a:cubicBezTo>
                    <a:pt x="f43" y="f4"/>
                    <a:pt x="f44" y="f45"/>
                    <a:pt x="f44" y="f40"/>
                  </a:cubicBezTo>
                  <a:lnTo>
                    <a:pt x="f44" y="f34"/>
                  </a:lnTo>
                  <a:cubicBezTo>
                    <a:pt x="f46" y="f6"/>
                    <a:pt x="f47" y="f29"/>
                    <a:pt x="f16" y="f2"/>
                  </a:cubicBezTo>
                  <a:close/>
                </a:path>
              </a:pathLst>
            </a:custGeom>
            <a:solidFill>
              <a:srgbClr val="3282BE"/>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232323"/>
                </a:solidFill>
                <a:uFillTx/>
                <a:latin typeface="Arial"/>
              </a:endParaRPr>
            </a:p>
          </p:txBody>
        </p:sp>
        <p:sp>
          <p:nvSpPr>
            <p:cNvPr id="187" name="Google Shape;10398;p74">
              <a:extLst>
                <a:ext uri="{FF2B5EF4-FFF2-40B4-BE49-F238E27FC236}">
                  <a16:creationId xmlns:a16="http://schemas.microsoft.com/office/drawing/2014/main" id="{4BE00E68-8394-D918-58E3-2716F52C2161}"/>
                </a:ext>
              </a:extLst>
            </p:cNvPr>
            <p:cNvSpPr/>
            <p:nvPr/>
          </p:nvSpPr>
          <p:spPr>
            <a:xfrm>
              <a:off x="4171831" y="2856027"/>
              <a:ext cx="289279" cy="245982"/>
            </a:xfrm>
            <a:custGeom>
              <a:avLst/>
              <a:gdLst>
                <a:gd name="f0" fmla="val w"/>
                <a:gd name="f1" fmla="val h"/>
                <a:gd name="f2" fmla="val 0"/>
                <a:gd name="f3" fmla="val 5451"/>
                <a:gd name="f4" fmla="val 4349"/>
                <a:gd name="f5" fmla="val 2426"/>
                <a:gd name="f6" fmla="val 1544"/>
                <a:gd name="f7" fmla="val 2615"/>
                <a:gd name="f8" fmla="val 2773"/>
                <a:gd name="f9" fmla="val 1702"/>
                <a:gd name="f10" fmla="val 1891"/>
                <a:gd name="f11" fmla="val 2080"/>
                <a:gd name="f12" fmla="val 2237"/>
                <a:gd name="f13" fmla="val 1733"/>
                <a:gd name="f14" fmla="val 1513"/>
                <a:gd name="f15" fmla="val 1355"/>
                <a:gd name="f16" fmla="val 1324"/>
                <a:gd name="f17" fmla="val 1"/>
                <a:gd name="f18" fmla="val 536"/>
                <a:gd name="f19" fmla="val 568"/>
                <a:gd name="f20" fmla="val 2552"/>
                <a:gd name="f21" fmla="val 3939"/>
                <a:gd name="f22" fmla="val 4191"/>
                <a:gd name="f23" fmla="val 95"/>
                <a:gd name="f24" fmla="val 4348"/>
                <a:gd name="f25" fmla="val 316"/>
                <a:gd name="f26" fmla="val 2930"/>
                <a:gd name="f27" fmla="val 3214"/>
                <a:gd name="f28" fmla="val 3970"/>
                <a:gd name="f29" fmla="val 3561"/>
                <a:gd name="f30" fmla="val 3655"/>
                <a:gd name="f31" fmla="val 4002"/>
                <a:gd name="f32" fmla="val 3466"/>
                <a:gd name="f33" fmla="val 3876"/>
                <a:gd name="f34" fmla="val 3183"/>
                <a:gd name="f35" fmla="val 3813"/>
                <a:gd name="f36" fmla="val 1607"/>
                <a:gd name="f37" fmla="val 4506"/>
                <a:gd name="f38" fmla="val 757"/>
                <a:gd name="f39" fmla="val 5293"/>
                <a:gd name="f40" fmla="val 347"/>
                <a:gd name="f41" fmla="val 5104"/>
                <a:gd name="f42" fmla="val 190"/>
                <a:gd name="f43" fmla="val 4915"/>
                <a:gd name="f44" fmla="val 32"/>
                <a:gd name="f45" fmla="val 4474"/>
                <a:gd name="f46" fmla="val 505"/>
                <a:gd name="f47" fmla="val 3844"/>
                <a:gd name="f48" fmla="val 820"/>
                <a:gd name="f49" fmla="val 3151"/>
                <a:gd name="f50" fmla="val 1796"/>
                <a:gd name="f51" fmla="*/ f0 1 5451"/>
                <a:gd name="f52" fmla="*/ f1 1 4349"/>
                <a:gd name="f53" fmla="val f2"/>
                <a:gd name="f54" fmla="val f3"/>
                <a:gd name="f55" fmla="val f4"/>
                <a:gd name="f56" fmla="+- f55 0 f53"/>
                <a:gd name="f57" fmla="+- f54 0 f53"/>
                <a:gd name="f58" fmla="*/ f57 1 5451"/>
                <a:gd name="f59" fmla="*/ f56 1 4349"/>
                <a:gd name="f60" fmla="*/ f53 1 f58"/>
                <a:gd name="f61" fmla="*/ f54 1 f58"/>
                <a:gd name="f62" fmla="*/ f53 1 f59"/>
                <a:gd name="f63" fmla="*/ f55 1 f59"/>
                <a:gd name="f64" fmla="*/ f60 f51 1"/>
                <a:gd name="f65" fmla="*/ f61 f51 1"/>
                <a:gd name="f66" fmla="*/ f63 f52 1"/>
                <a:gd name="f67" fmla="*/ f62 f52 1"/>
              </a:gdLst>
              <a:ahLst/>
              <a:cxnLst>
                <a:cxn ang="3cd4">
                  <a:pos x="hc" y="t"/>
                </a:cxn>
                <a:cxn ang="0">
                  <a:pos x="r" y="vc"/>
                </a:cxn>
                <a:cxn ang="cd4">
                  <a:pos x="hc" y="b"/>
                </a:cxn>
                <a:cxn ang="cd2">
                  <a:pos x="l" y="vc"/>
                </a:cxn>
              </a:cxnLst>
              <a:rect l="f64" t="f67" r="f65" b="f66"/>
              <a:pathLst>
                <a:path w="5451" h="4349">
                  <a:moveTo>
                    <a:pt x="f5" y="f6"/>
                  </a:moveTo>
                  <a:cubicBezTo>
                    <a:pt x="f7" y="f6"/>
                    <a:pt x="f8" y="f9"/>
                    <a:pt x="f8" y="f10"/>
                  </a:cubicBezTo>
                  <a:cubicBezTo>
                    <a:pt x="f8" y="f11"/>
                    <a:pt x="f7" y="f12"/>
                    <a:pt x="f5" y="f12"/>
                  </a:cubicBezTo>
                  <a:lnTo>
                    <a:pt x="f13" y="f12"/>
                  </a:lnTo>
                  <a:cubicBezTo>
                    <a:pt x="f14" y="f12"/>
                    <a:pt x="f15" y="f11"/>
                    <a:pt x="f15" y="f10"/>
                  </a:cubicBezTo>
                  <a:cubicBezTo>
                    <a:pt x="f15" y="f9"/>
                    <a:pt x="f14" y="f6"/>
                    <a:pt x="f13" y="f6"/>
                  </a:cubicBezTo>
                  <a:close/>
                  <a:moveTo>
                    <a:pt x="f16" y="f17"/>
                  </a:moveTo>
                  <a:cubicBezTo>
                    <a:pt x="f18" y="f19"/>
                    <a:pt x="f17" y="f14"/>
                    <a:pt x="f17" y="f20"/>
                  </a:cubicBezTo>
                  <a:lnTo>
                    <a:pt x="f17" y="f21"/>
                  </a:lnTo>
                  <a:cubicBezTo>
                    <a:pt x="f17" y="f22"/>
                    <a:pt x="f23" y="f24"/>
                    <a:pt x="f25" y="f24"/>
                  </a:cubicBezTo>
                  <a:lnTo>
                    <a:pt x="f26" y="f24"/>
                  </a:lnTo>
                  <a:cubicBezTo>
                    <a:pt x="f27" y="f28"/>
                    <a:pt x="f29" y="f30"/>
                    <a:pt x="f31" y="f32"/>
                  </a:cubicBezTo>
                  <a:cubicBezTo>
                    <a:pt x="f33" y="f34"/>
                    <a:pt x="f35" y="f26"/>
                    <a:pt x="f35" y="f7"/>
                  </a:cubicBezTo>
                  <a:cubicBezTo>
                    <a:pt x="f35" y="f36"/>
                    <a:pt x="f37" y="f38"/>
                    <a:pt x="f3" y="f19"/>
                  </a:cubicBezTo>
                  <a:cubicBezTo>
                    <a:pt x="f39" y="f40"/>
                    <a:pt x="f41" y="f42"/>
                    <a:pt x="f43" y="f44"/>
                  </a:cubicBezTo>
                  <a:cubicBezTo>
                    <a:pt x="f45" y="f46"/>
                    <a:pt x="f47" y="f48"/>
                    <a:pt x="f49" y="f48"/>
                  </a:cubicBezTo>
                  <a:cubicBezTo>
                    <a:pt x="f5" y="f48"/>
                    <a:pt x="f50" y="f46"/>
                    <a:pt x="f16" y="f17"/>
                  </a:cubicBezTo>
                  <a:close/>
                </a:path>
              </a:pathLst>
            </a:custGeom>
            <a:solidFill>
              <a:srgbClr val="3282BE"/>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232323"/>
                </a:solidFill>
                <a:uFillTx/>
                <a:latin typeface="Arial"/>
              </a:endParaRPr>
            </a:p>
          </p:txBody>
        </p:sp>
      </p:grpSp>
      <p:grpSp>
        <p:nvGrpSpPr>
          <p:cNvPr id="188" name="Google Shape;10412;p74">
            <a:extLst>
              <a:ext uri="{FF2B5EF4-FFF2-40B4-BE49-F238E27FC236}">
                <a16:creationId xmlns:a16="http://schemas.microsoft.com/office/drawing/2014/main" id="{AA360715-9401-E588-8318-CCCE0B200EC2}"/>
              </a:ext>
            </a:extLst>
          </p:cNvPr>
          <p:cNvGrpSpPr/>
          <p:nvPr/>
        </p:nvGrpSpPr>
        <p:grpSpPr>
          <a:xfrm>
            <a:off x="7859725" y="2653872"/>
            <a:ext cx="588580" cy="667292"/>
            <a:chOff x="7859725" y="2653872"/>
            <a:chExt cx="588580" cy="667292"/>
          </a:xfrm>
        </p:grpSpPr>
        <p:sp>
          <p:nvSpPr>
            <p:cNvPr id="189" name="Google Shape;10413;p74">
              <a:extLst>
                <a:ext uri="{FF2B5EF4-FFF2-40B4-BE49-F238E27FC236}">
                  <a16:creationId xmlns:a16="http://schemas.microsoft.com/office/drawing/2014/main" id="{C8F162C7-F2E3-AF0D-9350-C4C77F9D29DF}"/>
                </a:ext>
              </a:extLst>
            </p:cNvPr>
            <p:cNvSpPr/>
            <p:nvPr/>
          </p:nvSpPr>
          <p:spPr>
            <a:xfrm>
              <a:off x="8152351" y="2653872"/>
              <a:ext cx="36832" cy="99825"/>
            </a:xfrm>
            <a:custGeom>
              <a:avLst/>
              <a:gdLst>
                <a:gd name="f0" fmla="val w"/>
                <a:gd name="f1" fmla="val h"/>
                <a:gd name="f2" fmla="val 0"/>
                <a:gd name="f3" fmla="val 694"/>
                <a:gd name="f4" fmla="val 1765"/>
                <a:gd name="f5" fmla="val 347"/>
                <a:gd name="f6" fmla="val 1"/>
                <a:gd name="f7" fmla="val 158"/>
                <a:gd name="f8" fmla="val 1418"/>
                <a:gd name="f9" fmla="val 1607"/>
                <a:gd name="f10" fmla="val 536"/>
                <a:gd name="f11" fmla="val 693"/>
                <a:gd name="f12" fmla="*/ f0 1 694"/>
                <a:gd name="f13" fmla="*/ f1 1 1765"/>
                <a:gd name="f14" fmla="val f2"/>
                <a:gd name="f15" fmla="val f3"/>
                <a:gd name="f16" fmla="val f4"/>
                <a:gd name="f17" fmla="+- f16 0 f14"/>
                <a:gd name="f18" fmla="+- f15 0 f14"/>
                <a:gd name="f19" fmla="*/ f18 1 694"/>
                <a:gd name="f20" fmla="*/ f17 1 1765"/>
                <a:gd name="f21" fmla="*/ f14 1 f19"/>
                <a:gd name="f22" fmla="*/ f15 1 f19"/>
                <a:gd name="f23" fmla="*/ f14 1 f20"/>
                <a:gd name="f24" fmla="*/ f16 1 f20"/>
                <a:gd name="f25" fmla="*/ f21 f12 1"/>
                <a:gd name="f26" fmla="*/ f22 f12 1"/>
                <a:gd name="f27" fmla="*/ f24 f13 1"/>
                <a:gd name="f28" fmla="*/ f23 f13 1"/>
              </a:gdLst>
              <a:ahLst/>
              <a:cxnLst>
                <a:cxn ang="3cd4">
                  <a:pos x="hc" y="t"/>
                </a:cxn>
                <a:cxn ang="0">
                  <a:pos x="r" y="vc"/>
                </a:cxn>
                <a:cxn ang="cd4">
                  <a:pos x="hc" y="b"/>
                </a:cxn>
                <a:cxn ang="cd2">
                  <a:pos x="l" y="vc"/>
                </a:cxn>
              </a:cxnLst>
              <a:rect l="f25" t="f28" r="f26" b="f27"/>
              <a:pathLst>
                <a:path w="694" h="1765">
                  <a:moveTo>
                    <a:pt x="f5" y="f6"/>
                  </a:moveTo>
                  <a:cubicBezTo>
                    <a:pt x="f7" y="f6"/>
                    <a:pt x="f2" y="f7"/>
                    <a:pt x="f2" y="f5"/>
                  </a:cubicBezTo>
                  <a:lnTo>
                    <a:pt x="f2" y="f8"/>
                  </a:lnTo>
                  <a:cubicBezTo>
                    <a:pt x="f2" y="f9"/>
                    <a:pt x="f7" y="f4"/>
                    <a:pt x="f5" y="f4"/>
                  </a:cubicBezTo>
                  <a:cubicBezTo>
                    <a:pt x="f10" y="f4"/>
                    <a:pt x="f11" y="f9"/>
                    <a:pt x="f11" y="f8"/>
                  </a:cubicBezTo>
                  <a:lnTo>
                    <a:pt x="f11" y="f5"/>
                  </a:lnTo>
                  <a:cubicBezTo>
                    <a:pt x="f11" y="f7"/>
                    <a:pt x="f10" y="f6"/>
                    <a:pt x="f5" y="f6"/>
                  </a:cubicBezTo>
                  <a:close/>
                </a:path>
              </a:pathLst>
            </a:custGeom>
            <a:solidFill>
              <a:srgbClr val="3282BE"/>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232323"/>
                </a:solidFill>
                <a:uFillTx/>
                <a:latin typeface="Arial"/>
              </a:endParaRPr>
            </a:p>
          </p:txBody>
        </p:sp>
        <p:sp>
          <p:nvSpPr>
            <p:cNvPr id="190" name="Google Shape;10414;p74">
              <a:extLst>
                <a:ext uri="{FF2B5EF4-FFF2-40B4-BE49-F238E27FC236}">
                  <a16:creationId xmlns:a16="http://schemas.microsoft.com/office/drawing/2014/main" id="{14BC428A-5EAB-BA87-F4FA-DC8547AE691E}"/>
                </a:ext>
              </a:extLst>
            </p:cNvPr>
            <p:cNvSpPr/>
            <p:nvPr/>
          </p:nvSpPr>
          <p:spPr>
            <a:xfrm>
              <a:off x="8264374" y="2696181"/>
              <a:ext cx="75255" cy="77147"/>
            </a:xfrm>
            <a:custGeom>
              <a:avLst/>
              <a:gdLst>
                <a:gd name="f0" fmla="val w"/>
                <a:gd name="f1" fmla="val h"/>
                <a:gd name="f2" fmla="val 0"/>
                <a:gd name="f3" fmla="val 1418"/>
                <a:gd name="f4" fmla="val 1364"/>
                <a:gd name="f5" fmla="val 1071"/>
                <a:gd name="f6" fmla="val 1"/>
                <a:gd name="f7" fmla="val 977"/>
                <a:gd name="f8" fmla="val 882"/>
                <a:gd name="f9" fmla="val 24"/>
                <a:gd name="f10" fmla="val 819"/>
                <a:gd name="f11" fmla="val 72"/>
                <a:gd name="f12" fmla="val 126"/>
                <a:gd name="f13" fmla="val 796"/>
                <a:gd name="f14" fmla="val 922"/>
                <a:gd name="f15" fmla="val 1143"/>
                <a:gd name="f16" fmla="val 1269"/>
                <a:gd name="f17" fmla="val 189"/>
                <a:gd name="f18" fmla="val 1332"/>
                <a:gd name="f19" fmla="val 268"/>
                <a:gd name="f20" fmla="val 1363"/>
                <a:gd name="f21" fmla="val 350"/>
                <a:gd name="f22" fmla="val 433"/>
                <a:gd name="f23" fmla="val 520"/>
                <a:gd name="f24" fmla="val 599"/>
                <a:gd name="f25" fmla="val 1323"/>
                <a:gd name="f26" fmla="val 544"/>
                <a:gd name="f27" fmla="val 418"/>
                <a:gd name="f28" fmla="val 198"/>
                <a:gd name="f29" fmla="val 1260"/>
                <a:gd name="f30" fmla="val 1166"/>
                <a:gd name="f31" fmla="*/ f0 1 1418"/>
                <a:gd name="f32" fmla="*/ f1 1 1364"/>
                <a:gd name="f33" fmla="val f2"/>
                <a:gd name="f34" fmla="val f3"/>
                <a:gd name="f35" fmla="val f4"/>
                <a:gd name="f36" fmla="+- f35 0 f33"/>
                <a:gd name="f37" fmla="+- f34 0 f33"/>
                <a:gd name="f38" fmla="*/ f37 1 1418"/>
                <a:gd name="f39" fmla="*/ f36 1 1364"/>
                <a:gd name="f40" fmla="*/ f33 1 f38"/>
                <a:gd name="f41" fmla="*/ f34 1 f38"/>
                <a:gd name="f42" fmla="*/ f33 1 f39"/>
                <a:gd name="f43" fmla="*/ f35 1 f39"/>
                <a:gd name="f44" fmla="*/ f40 f31 1"/>
                <a:gd name="f45" fmla="*/ f41 f31 1"/>
                <a:gd name="f46" fmla="*/ f43 f32 1"/>
                <a:gd name="f47" fmla="*/ f42 f32 1"/>
              </a:gdLst>
              <a:ahLst/>
              <a:cxnLst>
                <a:cxn ang="3cd4">
                  <a:pos x="hc" y="t"/>
                </a:cxn>
                <a:cxn ang="0">
                  <a:pos x="r" y="vc"/>
                </a:cxn>
                <a:cxn ang="cd4">
                  <a:pos x="hc" y="b"/>
                </a:cxn>
                <a:cxn ang="cd2">
                  <a:pos x="l" y="vc"/>
                </a:cxn>
              </a:cxnLst>
              <a:rect l="f44" t="f47" r="f45" b="f46"/>
              <a:pathLst>
                <a:path w="1418" h="1364">
                  <a:moveTo>
                    <a:pt x="f5" y="f6"/>
                  </a:moveTo>
                  <a:cubicBezTo>
                    <a:pt x="f7" y="f6"/>
                    <a:pt x="f8" y="f9"/>
                    <a:pt x="f10" y="f11"/>
                  </a:cubicBezTo>
                  <a:lnTo>
                    <a:pt x="f12" y="f13"/>
                  </a:lnTo>
                  <a:cubicBezTo>
                    <a:pt x="f2" y="f14"/>
                    <a:pt x="f2" y="f15"/>
                    <a:pt x="f12" y="f16"/>
                  </a:cubicBezTo>
                  <a:cubicBezTo>
                    <a:pt x="f17" y="f18"/>
                    <a:pt x="f19" y="f20"/>
                    <a:pt x="f21" y="f20"/>
                  </a:cubicBezTo>
                  <a:cubicBezTo>
                    <a:pt x="f22" y="f20"/>
                    <a:pt x="f23" y="f18"/>
                    <a:pt x="f24" y="f16"/>
                  </a:cubicBezTo>
                  <a:lnTo>
                    <a:pt x="f25" y="f26"/>
                  </a:lnTo>
                  <a:cubicBezTo>
                    <a:pt x="f3" y="f27"/>
                    <a:pt x="f3" y="f28"/>
                    <a:pt x="f25" y="f11"/>
                  </a:cubicBezTo>
                  <a:cubicBezTo>
                    <a:pt x="f29" y="f9"/>
                    <a:pt x="f30" y="f6"/>
                    <a:pt x="f5" y="f6"/>
                  </a:cubicBezTo>
                  <a:close/>
                </a:path>
              </a:pathLst>
            </a:custGeom>
            <a:solidFill>
              <a:srgbClr val="3282BE"/>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232323"/>
                </a:solidFill>
                <a:uFillTx/>
                <a:latin typeface="Arial"/>
              </a:endParaRPr>
            </a:p>
          </p:txBody>
        </p:sp>
        <p:sp>
          <p:nvSpPr>
            <p:cNvPr id="191" name="Google Shape;10415;p74">
              <a:extLst>
                <a:ext uri="{FF2B5EF4-FFF2-40B4-BE49-F238E27FC236}">
                  <a16:creationId xmlns:a16="http://schemas.microsoft.com/office/drawing/2014/main" id="{AB5E480D-5D8A-31D7-D333-78B148506B03}"/>
                </a:ext>
              </a:extLst>
            </p:cNvPr>
            <p:cNvSpPr/>
            <p:nvPr/>
          </p:nvSpPr>
          <p:spPr>
            <a:xfrm>
              <a:off x="8373005" y="2930057"/>
              <a:ext cx="75300" cy="41065"/>
            </a:xfrm>
            <a:custGeom>
              <a:avLst/>
              <a:gdLst>
                <a:gd name="f0" fmla="val w"/>
                <a:gd name="f1" fmla="val h"/>
                <a:gd name="f2" fmla="val 0"/>
                <a:gd name="f3" fmla="val 1419"/>
                <a:gd name="f4" fmla="val 726"/>
                <a:gd name="f5" fmla="val 379"/>
                <a:gd name="f6" fmla="val 1"/>
                <a:gd name="f7" fmla="val 158"/>
                <a:gd name="f8" fmla="val 347"/>
                <a:gd name="f9" fmla="val 568"/>
                <a:gd name="f10" fmla="val 725"/>
                <a:gd name="f11" fmla="val 1072"/>
                <a:gd name="f12" fmla="val 1261"/>
                <a:gd name="f13" fmla="*/ f0 1 1419"/>
                <a:gd name="f14" fmla="*/ f1 1 726"/>
                <a:gd name="f15" fmla="val f2"/>
                <a:gd name="f16" fmla="val f3"/>
                <a:gd name="f17" fmla="val f4"/>
                <a:gd name="f18" fmla="+- f17 0 f15"/>
                <a:gd name="f19" fmla="+- f16 0 f15"/>
                <a:gd name="f20" fmla="*/ f19 1 1419"/>
                <a:gd name="f21" fmla="*/ f18 1 726"/>
                <a:gd name="f22" fmla="*/ f15 1 f20"/>
                <a:gd name="f23" fmla="*/ f16 1 f20"/>
                <a:gd name="f24" fmla="*/ f15 1 f21"/>
                <a:gd name="f25" fmla="*/ f17 1 f21"/>
                <a:gd name="f26" fmla="*/ f22 f13 1"/>
                <a:gd name="f27" fmla="*/ f23 f13 1"/>
                <a:gd name="f28" fmla="*/ f25 f14 1"/>
                <a:gd name="f29" fmla="*/ f24 f14 1"/>
              </a:gdLst>
              <a:ahLst/>
              <a:cxnLst>
                <a:cxn ang="3cd4">
                  <a:pos x="hc" y="t"/>
                </a:cxn>
                <a:cxn ang="0">
                  <a:pos x="r" y="vc"/>
                </a:cxn>
                <a:cxn ang="cd4">
                  <a:pos x="hc" y="b"/>
                </a:cxn>
                <a:cxn ang="cd2">
                  <a:pos x="l" y="vc"/>
                </a:cxn>
              </a:cxnLst>
              <a:rect l="f26" t="f29" r="f27" b="f28"/>
              <a:pathLst>
                <a:path w="1419" h="726">
                  <a:moveTo>
                    <a:pt x="f5" y="f6"/>
                  </a:moveTo>
                  <a:cubicBezTo>
                    <a:pt x="f7" y="f6"/>
                    <a:pt x="f6" y="f7"/>
                    <a:pt x="f6" y="f8"/>
                  </a:cubicBezTo>
                  <a:cubicBezTo>
                    <a:pt x="f6" y="f9"/>
                    <a:pt x="f7" y="f10"/>
                    <a:pt x="f5" y="f10"/>
                  </a:cubicBezTo>
                  <a:lnTo>
                    <a:pt x="f11" y="f10"/>
                  </a:lnTo>
                  <a:cubicBezTo>
                    <a:pt x="f12" y="f10"/>
                    <a:pt x="f3" y="f9"/>
                    <a:pt x="f3" y="f8"/>
                  </a:cubicBezTo>
                  <a:cubicBezTo>
                    <a:pt x="f3" y="f7"/>
                    <a:pt x="f12" y="f6"/>
                    <a:pt x="f11" y="f6"/>
                  </a:cubicBezTo>
                  <a:close/>
                </a:path>
              </a:pathLst>
            </a:custGeom>
            <a:solidFill>
              <a:srgbClr val="3282BE"/>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232323"/>
                </a:solidFill>
                <a:uFillTx/>
                <a:latin typeface="Arial"/>
              </a:endParaRPr>
            </a:p>
          </p:txBody>
        </p:sp>
        <p:sp>
          <p:nvSpPr>
            <p:cNvPr id="192" name="Google Shape;10416;p74">
              <a:extLst>
                <a:ext uri="{FF2B5EF4-FFF2-40B4-BE49-F238E27FC236}">
                  <a16:creationId xmlns:a16="http://schemas.microsoft.com/office/drawing/2014/main" id="{5391C806-8194-017F-3335-6B4734FE7AFD}"/>
                </a:ext>
              </a:extLst>
            </p:cNvPr>
            <p:cNvSpPr/>
            <p:nvPr/>
          </p:nvSpPr>
          <p:spPr>
            <a:xfrm>
              <a:off x="7859725" y="2930057"/>
              <a:ext cx="75300" cy="39255"/>
            </a:xfrm>
            <a:custGeom>
              <a:avLst/>
              <a:gdLst>
                <a:gd name="f0" fmla="val w"/>
                <a:gd name="f1" fmla="val h"/>
                <a:gd name="f2" fmla="val 0"/>
                <a:gd name="f3" fmla="val 1419"/>
                <a:gd name="f4" fmla="val 694"/>
                <a:gd name="f5" fmla="val 347"/>
                <a:gd name="f6" fmla="val 1"/>
                <a:gd name="f7" fmla="val 158"/>
                <a:gd name="f8" fmla="val 568"/>
                <a:gd name="f9" fmla="val 1072"/>
                <a:gd name="f10" fmla="val 1261"/>
                <a:gd name="f11" fmla="*/ f0 1 1419"/>
                <a:gd name="f12" fmla="*/ f1 1 694"/>
                <a:gd name="f13" fmla="val f2"/>
                <a:gd name="f14" fmla="val f3"/>
                <a:gd name="f15" fmla="val f4"/>
                <a:gd name="f16" fmla="+- f15 0 f13"/>
                <a:gd name="f17" fmla="+- f14 0 f13"/>
                <a:gd name="f18" fmla="*/ f17 1 1419"/>
                <a:gd name="f19" fmla="*/ f16 1 694"/>
                <a:gd name="f20" fmla="*/ f13 1 f18"/>
                <a:gd name="f21" fmla="*/ f14 1 f18"/>
                <a:gd name="f22" fmla="*/ f13 1 f19"/>
                <a:gd name="f23" fmla="*/ f15 1 f19"/>
                <a:gd name="f24" fmla="*/ f20 f11 1"/>
                <a:gd name="f25" fmla="*/ f21 f11 1"/>
                <a:gd name="f26" fmla="*/ f23 f12 1"/>
                <a:gd name="f27" fmla="*/ f22 f12 1"/>
              </a:gdLst>
              <a:ahLst/>
              <a:cxnLst>
                <a:cxn ang="3cd4">
                  <a:pos x="hc" y="t"/>
                </a:cxn>
                <a:cxn ang="0">
                  <a:pos x="r" y="vc"/>
                </a:cxn>
                <a:cxn ang="cd4">
                  <a:pos x="hc" y="b"/>
                </a:cxn>
                <a:cxn ang="cd2">
                  <a:pos x="l" y="vc"/>
                </a:cxn>
              </a:cxnLst>
              <a:rect l="f24" t="f27" r="f25" b="f26"/>
              <a:pathLst>
                <a:path w="1419" h="694">
                  <a:moveTo>
                    <a:pt x="f5" y="f6"/>
                  </a:moveTo>
                  <a:cubicBezTo>
                    <a:pt x="f7" y="f6"/>
                    <a:pt x="f6" y="f7"/>
                    <a:pt x="f6" y="f5"/>
                  </a:cubicBezTo>
                  <a:cubicBezTo>
                    <a:pt x="f6" y="f8"/>
                    <a:pt x="f7" y="f4"/>
                    <a:pt x="f5" y="f4"/>
                  </a:cubicBezTo>
                  <a:lnTo>
                    <a:pt x="f9" y="f4"/>
                  </a:lnTo>
                  <a:cubicBezTo>
                    <a:pt x="f10" y="f4"/>
                    <a:pt x="f3" y="f8"/>
                    <a:pt x="f3" y="f5"/>
                  </a:cubicBezTo>
                  <a:cubicBezTo>
                    <a:pt x="f3" y="f7"/>
                    <a:pt x="f10" y="f6"/>
                    <a:pt x="f9" y="f6"/>
                  </a:cubicBezTo>
                  <a:close/>
                </a:path>
              </a:pathLst>
            </a:custGeom>
            <a:solidFill>
              <a:srgbClr val="3282BE"/>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232323"/>
                </a:solidFill>
                <a:uFillTx/>
                <a:latin typeface="Arial"/>
              </a:endParaRPr>
            </a:p>
          </p:txBody>
        </p:sp>
        <p:sp>
          <p:nvSpPr>
            <p:cNvPr id="193" name="Google Shape;10417;p74">
              <a:extLst>
                <a:ext uri="{FF2B5EF4-FFF2-40B4-BE49-F238E27FC236}">
                  <a16:creationId xmlns:a16="http://schemas.microsoft.com/office/drawing/2014/main" id="{B3FBE6BC-3E96-2822-A962-440DB28B56A4}"/>
                </a:ext>
              </a:extLst>
            </p:cNvPr>
            <p:cNvSpPr/>
            <p:nvPr/>
          </p:nvSpPr>
          <p:spPr>
            <a:xfrm>
              <a:off x="8005187" y="2696181"/>
              <a:ext cx="75300" cy="77147"/>
            </a:xfrm>
            <a:custGeom>
              <a:avLst/>
              <a:gdLst>
                <a:gd name="f0" fmla="val w"/>
                <a:gd name="f1" fmla="val h"/>
                <a:gd name="f2" fmla="val 0"/>
                <a:gd name="f3" fmla="val 1419"/>
                <a:gd name="f4" fmla="val 1364"/>
                <a:gd name="f5" fmla="val 363"/>
                <a:gd name="f6" fmla="val 1"/>
                <a:gd name="f7" fmla="val 276"/>
                <a:gd name="f8" fmla="val 190"/>
                <a:gd name="f9" fmla="val 24"/>
                <a:gd name="f10" fmla="val 127"/>
                <a:gd name="f11" fmla="val 72"/>
                <a:gd name="f12" fmla="val 198"/>
                <a:gd name="f13" fmla="val 450"/>
                <a:gd name="f14" fmla="val 544"/>
                <a:gd name="f15" fmla="val 820"/>
                <a:gd name="f16" fmla="val 1269"/>
                <a:gd name="f17" fmla="val 883"/>
                <a:gd name="f18" fmla="val 1332"/>
                <a:gd name="f19" fmla="val 977"/>
                <a:gd name="f20" fmla="val 1363"/>
                <a:gd name="f21" fmla="val 1072"/>
                <a:gd name="f22" fmla="val 1166"/>
                <a:gd name="f23" fmla="val 1261"/>
                <a:gd name="f24" fmla="val 1324"/>
                <a:gd name="f25" fmla="val 1418"/>
                <a:gd name="f26" fmla="val 1143"/>
                <a:gd name="f27" fmla="val 922"/>
                <a:gd name="f28" fmla="val 796"/>
                <a:gd name="f29" fmla="val 599"/>
                <a:gd name="f30" fmla="val 536"/>
                <a:gd name="f31" fmla="*/ f0 1 1419"/>
                <a:gd name="f32" fmla="*/ f1 1 1364"/>
                <a:gd name="f33" fmla="val f2"/>
                <a:gd name="f34" fmla="val f3"/>
                <a:gd name="f35" fmla="val f4"/>
                <a:gd name="f36" fmla="+- f35 0 f33"/>
                <a:gd name="f37" fmla="+- f34 0 f33"/>
                <a:gd name="f38" fmla="*/ f37 1 1419"/>
                <a:gd name="f39" fmla="*/ f36 1 1364"/>
                <a:gd name="f40" fmla="*/ f33 1 f38"/>
                <a:gd name="f41" fmla="*/ f34 1 f38"/>
                <a:gd name="f42" fmla="*/ f33 1 f39"/>
                <a:gd name="f43" fmla="*/ f35 1 f39"/>
                <a:gd name="f44" fmla="*/ f40 f31 1"/>
                <a:gd name="f45" fmla="*/ f41 f31 1"/>
                <a:gd name="f46" fmla="*/ f43 f32 1"/>
                <a:gd name="f47" fmla="*/ f42 f32 1"/>
              </a:gdLst>
              <a:ahLst/>
              <a:cxnLst>
                <a:cxn ang="3cd4">
                  <a:pos x="hc" y="t"/>
                </a:cxn>
                <a:cxn ang="0">
                  <a:pos x="r" y="vc"/>
                </a:cxn>
                <a:cxn ang="cd4">
                  <a:pos x="hc" y="b"/>
                </a:cxn>
                <a:cxn ang="cd2">
                  <a:pos x="l" y="vc"/>
                </a:cxn>
              </a:cxnLst>
              <a:rect l="f44" t="f47" r="f45" b="f46"/>
              <a:pathLst>
                <a:path w="1419" h="1364">
                  <a:moveTo>
                    <a:pt x="f5" y="f6"/>
                  </a:moveTo>
                  <a:cubicBezTo>
                    <a:pt x="f7" y="f6"/>
                    <a:pt x="f8" y="f9"/>
                    <a:pt x="f10" y="f11"/>
                  </a:cubicBezTo>
                  <a:cubicBezTo>
                    <a:pt x="f6" y="f12"/>
                    <a:pt x="f6" y="f13"/>
                    <a:pt x="f10" y="f14"/>
                  </a:cubicBezTo>
                  <a:lnTo>
                    <a:pt x="f15" y="f16"/>
                  </a:lnTo>
                  <a:cubicBezTo>
                    <a:pt x="f17" y="f18"/>
                    <a:pt x="f19" y="f20"/>
                    <a:pt x="f21" y="f20"/>
                  </a:cubicBezTo>
                  <a:cubicBezTo>
                    <a:pt x="f22" y="f20"/>
                    <a:pt x="f23" y="f18"/>
                    <a:pt x="f24" y="f16"/>
                  </a:cubicBezTo>
                  <a:cubicBezTo>
                    <a:pt x="f25" y="f26"/>
                    <a:pt x="f25" y="f27"/>
                    <a:pt x="f24" y="f28"/>
                  </a:cubicBezTo>
                  <a:lnTo>
                    <a:pt x="f29" y="f11"/>
                  </a:lnTo>
                  <a:cubicBezTo>
                    <a:pt x="f30" y="f9"/>
                    <a:pt x="f13" y="f6"/>
                    <a:pt x="f5" y="f6"/>
                  </a:cubicBezTo>
                  <a:close/>
                </a:path>
              </a:pathLst>
            </a:custGeom>
            <a:solidFill>
              <a:srgbClr val="3282BE"/>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232323"/>
                </a:solidFill>
                <a:uFillTx/>
                <a:latin typeface="Arial"/>
              </a:endParaRPr>
            </a:p>
          </p:txBody>
        </p:sp>
        <p:sp>
          <p:nvSpPr>
            <p:cNvPr id="194" name="Google Shape;10418;p74">
              <a:extLst>
                <a:ext uri="{FF2B5EF4-FFF2-40B4-BE49-F238E27FC236}">
                  <a16:creationId xmlns:a16="http://schemas.microsoft.com/office/drawing/2014/main" id="{CDD0C337-224D-FADA-192A-840A74CF635A}"/>
                </a:ext>
              </a:extLst>
            </p:cNvPr>
            <p:cNvSpPr/>
            <p:nvPr/>
          </p:nvSpPr>
          <p:spPr>
            <a:xfrm>
              <a:off x="7893164" y="2772936"/>
              <a:ext cx="78647" cy="58768"/>
            </a:xfrm>
            <a:custGeom>
              <a:avLst/>
              <a:gdLst>
                <a:gd name="f0" fmla="val w"/>
                <a:gd name="f1" fmla="val h"/>
                <a:gd name="f2" fmla="val 0"/>
                <a:gd name="f3" fmla="val 1482"/>
                <a:gd name="f4" fmla="val 1039"/>
                <a:gd name="f5" fmla="val 396"/>
                <a:gd name="f6" fmla="val 267"/>
                <a:gd name="f7" fmla="val 132"/>
                <a:gd name="f8" fmla="val 81"/>
                <a:gd name="f9" fmla="val 64"/>
                <a:gd name="f10" fmla="val 195"/>
                <a:gd name="f11" fmla="val 1"/>
                <a:gd name="f12" fmla="val 353"/>
                <a:gd name="f13" fmla="val 573"/>
                <a:gd name="f14" fmla="val 221"/>
                <a:gd name="f15" fmla="val 668"/>
                <a:gd name="f16" fmla="val 946"/>
                <a:gd name="f17" fmla="val 1015"/>
                <a:gd name="f18" fmla="val 987"/>
                <a:gd name="f19" fmla="val 1031"/>
                <a:gd name="f20" fmla="val 1032"/>
                <a:gd name="f21" fmla="val 1077"/>
                <a:gd name="f22" fmla="val 1209"/>
                <a:gd name="f23" fmla="val 1349"/>
                <a:gd name="f24" fmla="val 974"/>
                <a:gd name="f25" fmla="val 1419"/>
                <a:gd name="f26" fmla="val 857"/>
                <a:gd name="f27" fmla="val 699"/>
                <a:gd name="f28" fmla="val 447"/>
                <a:gd name="f29" fmla="val 1261"/>
                <a:gd name="f30" fmla="val 384"/>
                <a:gd name="f31" fmla="val 536"/>
                <a:gd name="f32" fmla="val 38"/>
                <a:gd name="f33" fmla="val 493"/>
                <a:gd name="f34" fmla="val 12"/>
                <a:gd name="f35" fmla="val 445"/>
                <a:gd name="f36" fmla="*/ f0 1 1482"/>
                <a:gd name="f37" fmla="*/ f1 1 1039"/>
                <a:gd name="f38" fmla="val f2"/>
                <a:gd name="f39" fmla="val f3"/>
                <a:gd name="f40" fmla="val f4"/>
                <a:gd name="f41" fmla="+- f40 0 f38"/>
                <a:gd name="f42" fmla="+- f39 0 f38"/>
                <a:gd name="f43" fmla="*/ f42 1 1482"/>
                <a:gd name="f44" fmla="*/ f41 1 1039"/>
                <a:gd name="f45" fmla="*/ f38 1 f43"/>
                <a:gd name="f46" fmla="*/ f39 1 f43"/>
                <a:gd name="f47" fmla="*/ f38 1 f44"/>
                <a:gd name="f48" fmla="*/ f40 1 f44"/>
                <a:gd name="f49" fmla="*/ f45 f36 1"/>
                <a:gd name="f50" fmla="*/ f46 f36 1"/>
                <a:gd name="f51" fmla="*/ f48 f37 1"/>
                <a:gd name="f52" fmla="*/ f47 f37 1"/>
              </a:gdLst>
              <a:ahLst/>
              <a:cxnLst>
                <a:cxn ang="3cd4">
                  <a:pos x="hc" y="t"/>
                </a:cxn>
                <a:cxn ang="0">
                  <a:pos x="r" y="vc"/>
                </a:cxn>
                <a:cxn ang="cd4">
                  <a:pos x="hc" y="b"/>
                </a:cxn>
                <a:cxn ang="cd2">
                  <a:pos x="l" y="vc"/>
                </a:cxn>
              </a:cxnLst>
              <a:rect l="f49" t="f52" r="f50" b="f51"/>
              <a:pathLst>
                <a:path w="1482" h="1039">
                  <a:moveTo>
                    <a:pt x="f5" y="f2"/>
                  </a:moveTo>
                  <a:cubicBezTo>
                    <a:pt x="f6" y="f2"/>
                    <a:pt x="f7" y="f8"/>
                    <a:pt x="f9" y="f10"/>
                  </a:cubicBezTo>
                  <a:cubicBezTo>
                    <a:pt x="f11" y="f12"/>
                    <a:pt x="f9" y="f13"/>
                    <a:pt x="f14" y="f15"/>
                  </a:cubicBezTo>
                  <a:lnTo>
                    <a:pt x="f16" y="f17"/>
                  </a:lnTo>
                  <a:cubicBezTo>
                    <a:pt x="f18" y="f19"/>
                    <a:pt x="f20" y="f4"/>
                    <a:pt x="f21" y="f4"/>
                  </a:cubicBezTo>
                  <a:cubicBezTo>
                    <a:pt x="f22" y="f4"/>
                    <a:pt x="f23" y="f24"/>
                    <a:pt x="f25" y="f26"/>
                  </a:cubicBezTo>
                  <a:cubicBezTo>
                    <a:pt x="f3" y="f27"/>
                    <a:pt x="f25" y="f28"/>
                    <a:pt x="f29" y="f30"/>
                  </a:cubicBezTo>
                  <a:lnTo>
                    <a:pt x="f31" y="f32"/>
                  </a:lnTo>
                  <a:cubicBezTo>
                    <a:pt x="f33" y="f34"/>
                    <a:pt x="f35" y="f2"/>
                    <a:pt x="f5" y="f2"/>
                  </a:cubicBezTo>
                  <a:close/>
                </a:path>
              </a:pathLst>
            </a:custGeom>
            <a:solidFill>
              <a:srgbClr val="3282BE"/>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232323"/>
                </a:solidFill>
                <a:uFillTx/>
                <a:latin typeface="Arial"/>
              </a:endParaRPr>
            </a:p>
          </p:txBody>
        </p:sp>
        <p:sp>
          <p:nvSpPr>
            <p:cNvPr id="195" name="Google Shape;10419;p74">
              <a:extLst>
                <a:ext uri="{FF2B5EF4-FFF2-40B4-BE49-F238E27FC236}">
                  <a16:creationId xmlns:a16="http://schemas.microsoft.com/office/drawing/2014/main" id="{75768A93-7EAE-FB32-7FD3-A90C6119DF10}"/>
                </a:ext>
              </a:extLst>
            </p:cNvPr>
            <p:cNvSpPr/>
            <p:nvPr/>
          </p:nvSpPr>
          <p:spPr>
            <a:xfrm>
              <a:off x="8334591" y="2773612"/>
              <a:ext cx="78592" cy="60633"/>
            </a:xfrm>
            <a:custGeom>
              <a:avLst/>
              <a:gdLst>
                <a:gd name="f0" fmla="val w"/>
                <a:gd name="f1" fmla="val h"/>
                <a:gd name="f2" fmla="val 0"/>
                <a:gd name="f3" fmla="val 1481"/>
                <a:gd name="f4" fmla="val 1072"/>
                <a:gd name="f5" fmla="val 1110"/>
                <a:gd name="f6" fmla="val 1049"/>
                <a:gd name="f7" fmla="val 983"/>
                <a:gd name="f8" fmla="val 18"/>
                <a:gd name="f9" fmla="val 914"/>
                <a:gd name="f10" fmla="val 57"/>
                <a:gd name="f11" fmla="val 221"/>
                <a:gd name="f12" fmla="val 404"/>
                <a:gd name="f13" fmla="val 63"/>
                <a:gd name="f14" fmla="val 498"/>
                <a:gd name="f15" fmla="val 687"/>
                <a:gd name="f16" fmla="val 877"/>
                <a:gd name="f17" fmla="val 132"/>
                <a:gd name="f18" fmla="val 991"/>
                <a:gd name="f19" fmla="val 250"/>
                <a:gd name="f20" fmla="val 382"/>
                <a:gd name="f21" fmla="val 432"/>
                <a:gd name="f22" fmla="val 484"/>
                <a:gd name="f23" fmla="val 1060"/>
                <a:gd name="f24" fmla="val 536"/>
                <a:gd name="f25" fmla="val 1034"/>
                <a:gd name="f26" fmla="val 1260"/>
                <a:gd name="f27" fmla="val 1418"/>
                <a:gd name="f28" fmla="val 593"/>
                <a:gd name="f29" fmla="val 215"/>
                <a:gd name="f30" fmla="val 1353"/>
                <a:gd name="f31" fmla="val 85"/>
                <a:gd name="f32" fmla="val 1244"/>
                <a:gd name="f33" fmla="*/ f0 1 1481"/>
                <a:gd name="f34" fmla="*/ f1 1 1072"/>
                <a:gd name="f35" fmla="val f2"/>
                <a:gd name="f36" fmla="val f3"/>
                <a:gd name="f37" fmla="val f4"/>
                <a:gd name="f38" fmla="+- f37 0 f35"/>
                <a:gd name="f39" fmla="+- f36 0 f35"/>
                <a:gd name="f40" fmla="*/ f39 1 1481"/>
                <a:gd name="f41" fmla="*/ f38 1 1072"/>
                <a:gd name="f42" fmla="*/ f35 1 f40"/>
                <a:gd name="f43" fmla="*/ f36 1 f40"/>
                <a:gd name="f44" fmla="*/ f35 1 f41"/>
                <a:gd name="f45" fmla="*/ f37 1 f41"/>
                <a:gd name="f46" fmla="*/ f42 f33 1"/>
                <a:gd name="f47" fmla="*/ f43 f33 1"/>
                <a:gd name="f48" fmla="*/ f45 f34 1"/>
                <a:gd name="f49" fmla="*/ f44 f34 1"/>
              </a:gdLst>
              <a:ahLst/>
              <a:cxnLst>
                <a:cxn ang="3cd4">
                  <a:pos x="hc" y="t"/>
                </a:cxn>
                <a:cxn ang="0">
                  <a:pos x="r" y="vc"/>
                </a:cxn>
                <a:cxn ang="cd4">
                  <a:pos x="hc" y="b"/>
                </a:cxn>
                <a:cxn ang="cd2">
                  <a:pos x="l" y="vc"/>
                </a:cxn>
              </a:cxnLst>
              <a:rect l="f46" t="f49" r="f47" b="f48"/>
              <a:pathLst>
                <a:path w="1481" h="1072">
                  <a:moveTo>
                    <a:pt x="f5" y="f2"/>
                  </a:moveTo>
                  <a:cubicBezTo>
                    <a:pt x="f6" y="f2"/>
                    <a:pt x="f7" y="f8"/>
                    <a:pt x="f9" y="f10"/>
                  </a:cubicBezTo>
                  <a:lnTo>
                    <a:pt x="f11" y="f12"/>
                  </a:lnTo>
                  <a:cubicBezTo>
                    <a:pt x="f13" y="f14"/>
                    <a:pt x="f2" y="f15"/>
                    <a:pt x="f13" y="f16"/>
                  </a:cubicBezTo>
                  <a:cubicBezTo>
                    <a:pt x="f17" y="f18"/>
                    <a:pt x="f19" y="f4"/>
                    <a:pt x="f20" y="f4"/>
                  </a:cubicBezTo>
                  <a:cubicBezTo>
                    <a:pt x="f21" y="f4"/>
                    <a:pt x="f22" y="f23"/>
                    <a:pt x="f24" y="f25"/>
                  </a:cubicBezTo>
                  <a:lnTo>
                    <a:pt x="f26" y="f15"/>
                  </a:lnTo>
                  <a:cubicBezTo>
                    <a:pt x="f27" y="f28"/>
                    <a:pt x="f3" y="f12"/>
                    <a:pt x="f27" y="f29"/>
                  </a:cubicBezTo>
                  <a:cubicBezTo>
                    <a:pt x="f30" y="f31"/>
                    <a:pt x="f32" y="f2"/>
                    <a:pt x="f5" y="f2"/>
                  </a:cubicBezTo>
                  <a:close/>
                </a:path>
              </a:pathLst>
            </a:custGeom>
            <a:solidFill>
              <a:srgbClr val="3282BE"/>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232323"/>
                </a:solidFill>
                <a:uFillTx/>
                <a:latin typeface="Arial"/>
              </a:endParaRPr>
            </a:p>
          </p:txBody>
        </p:sp>
        <p:sp>
          <p:nvSpPr>
            <p:cNvPr id="196" name="Google Shape;10420;p74">
              <a:extLst>
                <a:ext uri="{FF2B5EF4-FFF2-40B4-BE49-F238E27FC236}">
                  <a16:creationId xmlns:a16="http://schemas.microsoft.com/office/drawing/2014/main" id="{82CED5BB-A9FB-E901-420D-203924DC22E3}"/>
                </a:ext>
              </a:extLst>
            </p:cNvPr>
            <p:cNvSpPr/>
            <p:nvPr/>
          </p:nvSpPr>
          <p:spPr>
            <a:xfrm>
              <a:off x="7960080" y="2769708"/>
              <a:ext cx="376202" cy="551456"/>
            </a:xfrm>
            <a:custGeom>
              <a:avLst/>
              <a:gdLst>
                <a:gd name="f0" fmla="val w"/>
                <a:gd name="f1" fmla="val h"/>
                <a:gd name="f2" fmla="val 0"/>
                <a:gd name="f3" fmla="val 7089"/>
                <a:gd name="f4" fmla="val 9750"/>
                <a:gd name="f5" fmla="val 3529"/>
                <a:gd name="f6" fmla="val 3151"/>
                <a:gd name="f7" fmla="val 2836"/>
                <a:gd name="f8" fmla="val 315"/>
                <a:gd name="f9" fmla="val 725"/>
                <a:gd name="f10" fmla="val 1418"/>
                <a:gd name="f11" fmla="val 1040"/>
                <a:gd name="f12" fmla="val 2520"/>
                <a:gd name="f13" fmla="val 2111"/>
                <a:gd name="f14" fmla="val 1733"/>
                <a:gd name="f15" fmla="val 2143"/>
                <a:gd name="f16" fmla="val 1544"/>
                <a:gd name="f17" fmla="val 1638"/>
                <a:gd name="f18" fmla="val 2080"/>
                <a:gd name="f19" fmla="val 1764"/>
                <a:gd name="f20" fmla="val 3497"/>
                <a:gd name="f21" fmla="val 4253"/>
                <a:gd name="f22" fmla="val 4883"/>
                <a:gd name="f23" fmla="val 2710"/>
                <a:gd name="f24" fmla="val 3466"/>
                <a:gd name="f25" fmla="val 4096"/>
                <a:gd name="f26" fmla="val 4474"/>
                <a:gd name="f27" fmla="val 4600"/>
                <a:gd name="f28" fmla="val 3907"/>
                <a:gd name="f29" fmla="val 4758"/>
                <a:gd name="f30" fmla="val 4064"/>
                <a:gd name="f31" fmla="val 5073"/>
                <a:gd name="f32" fmla="val 4159"/>
                <a:gd name="f33" fmla="val 5482"/>
                <a:gd name="f34" fmla="val 5860"/>
                <a:gd name="f35" fmla="val 6081"/>
                <a:gd name="f36" fmla="val 4001"/>
                <a:gd name="f37" fmla="val 6238"/>
                <a:gd name="f38" fmla="val 3812"/>
                <a:gd name="f39" fmla="val 3623"/>
                <a:gd name="f40" fmla="val 4915"/>
                <a:gd name="f41" fmla="val 2678"/>
                <a:gd name="f42" fmla="val 4128"/>
                <a:gd name="f43" fmla="val 3844"/>
                <a:gd name="f44" fmla="val 3434"/>
                <a:gd name="f45" fmla="val 3025"/>
                <a:gd name="f46" fmla="val 788"/>
                <a:gd name="f47" fmla="val 4443"/>
                <a:gd name="f48" fmla="val 5167"/>
                <a:gd name="f49" fmla="val 6112"/>
                <a:gd name="f50" fmla="val 536"/>
                <a:gd name="f51" fmla="val 6963"/>
                <a:gd name="f52" fmla="val 1386"/>
                <a:gd name="f53" fmla="val 7372"/>
                <a:gd name="f54" fmla="val 8318"/>
                <a:gd name="f55" fmla="val 977"/>
                <a:gd name="f56" fmla="val 662"/>
                <a:gd name="f57" fmla="val 8633"/>
                <a:gd name="f58" fmla="val 9011"/>
                <a:gd name="f59" fmla="val 9389"/>
                <a:gd name="f60" fmla="val 9578"/>
                <a:gd name="f61" fmla="val 819"/>
                <a:gd name="f62" fmla="val 9735"/>
                <a:gd name="f63" fmla="val 1008"/>
                <a:gd name="f64" fmla="val 5923"/>
                <a:gd name="f65" fmla="val 9745"/>
                <a:gd name="f66" fmla="val 5979"/>
                <a:gd name="f67" fmla="val 9749"/>
                <a:gd name="f68" fmla="val 6029"/>
                <a:gd name="f69" fmla="val 6305"/>
                <a:gd name="f70" fmla="val 6396"/>
                <a:gd name="f71" fmla="val 9612"/>
                <a:gd name="f72" fmla="val 9452"/>
                <a:gd name="f73" fmla="val 9105"/>
                <a:gd name="f74" fmla="val 8696"/>
                <a:gd name="f75" fmla="val 8381"/>
                <a:gd name="f76" fmla="val 5702"/>
                <a:gd name="f77" fmla="val 7436"/>
                <a:gd name="f78" fmla="val 6522"/>
                <a:gd name="f79" fmla="val 7057"/>
                <a:gd name="f80" fmla="val 6175"/>
                <a:gd name="f81" fmla="val 5230"/>
                <a:gd name="f82" fmla="val 6774"/>
                <a:gd name="f83" fmla="val 6364"/>
                <a:gd name="f84" fmla="val 5986"/>
                <a:gd name="f85" fmla="val 5671"/>
                <a:gd name="f86" fmla="val 5356"/>
                <a:gd name="f87" fmla="val 4946"/>
                <a:gd name="f88" fmla="val 4568"/>
                <a:gd name="f89" fmla="val 3938"/>
                <a:gd name="f90" fmla="*/ f0 1 7089"/>
                <a:gd name="f91" fmla="*/ f1 1 9750"/>
                <a:gd name="f92" fmla="val f2"/>
                <a:gd name="f93" fmla="val f3"/>
                <a:gd name="f94" fmla="val f4"/>
                <a:gd name="f95" fmla="+- f94 0 f92"/>
                <a:gd name="f96" fmla="+- f93 0 f92"/>
                <a:gd name="f97" fmla="*/ f96 1 7089"/>
                <a:gd name="f98" fmla="*/ f95 1 9750"/>
                <a:gd name="f99" fmla="*/ f92 1 f97"/>
                <a:gd name="f100" fmla="*/ f93 1 f97"/>
                <a:gd name="f101" fmla="*/ f92 1 f98"/>
                <a:gd name="f102" fmla="*/ f94 1 f98"/>
                <a:gd name="f103" fmla="*/ f99 f90 1"/>
                <a:gd name="f104" fmla="*/ f100 f90 1"/>
                <a:gd name="f105" fmla="*/ f102 f91 1"/>
                <a:gd name="f106" fmla="*/ f101 f91 1"/>
              </a:gdLst>
              <a:ahLst/>
              <a:cxnLst>
                <a:cxn ang="3cd4">
                  <a:pos x="hc" y="t"/>
                </a:cxn>
                <a:cxn ang="0">
                  <a:pos x="r" y="vc"/>
                </a:cxn>
                <a:cxn ang="cd4">
                  <a:pos x="hc" y="b"/>
                </a:cxn>
                <a:cxn ang="cd2">
                  <a:pos x="l" y="vc"/>
                </a:cxn>
              </a:cxnLst>
              <a:rect l="f103" t="f106" r="f104" b="f105"/>
              <a:pathLst>
                <a:path w="7089" h="9750">
                  <a:moveTo>
                    <a:pt x="f5" y="f2"/>
                  </a:moveTo>
                  <a:cubicBezTo>
                    <a:pt x="f6" y="f2"/>
                    <a:pt x="f7" y="f8"/>
                    <a:pt x="f7" y="f9"/>
                  </a:cubicBezTo>
                  <a:lnTo>
                    <a:pt x="f7" y="f10"/>
                  </a:lnTo>
                  <a:cubicBezTo>
                    <a:pt x="f7" y="f11"/>
                    <a:pt x="f12" y="f9"/>
                    <a:pt x="f13" y="f9"/>
                  </a:cubicBezTo>
                  <a:cubicBezTo>
                    <a:pt x="f14" y="f9"/>
                    <a:pt x="f10" y="f11"/>
                    <a:pt x="f10" y="f10"/>
                  </a:cubicBezTo>
                  <a:lnTo>
                    <a:pt x="f10" y="f15"/>
                  </a:lnTo>
                  <a:cubicBezTo>
                    <a:pt x="f16" y="f15"/>
                    <a:pt x="f17" y="f18"/>
                    <a:pt x="f19" y="f18"/>
                  </a:cubicBezTo>
                  <a:lnTo>
                    <a:pt x="f20" y="f18"/>
                  </a:lnTo>
                  <a:cubicBezTo>
                    <a:pt x="f21" y="f18"/>
                    <a:pt x="f22" y="f23"/>
                    <a:pt x="f22" y="f24"/>
                  </a:cubicBezTo>
                  <a:cubicBezTo>
                    <a:pt x="f22" y="f25"/>
                    <a:pt x="f26" y="f27"/>
                    <a:pt x="f28" y="f29"/>
                  </a:cubicBezTo>
                  <a:cubicBezTo>
                    <a:pt x="f30" y="f31"/>
                    <a:pt x="f32" y="f33"/>
                    <a:pt x="f32" y="f34"/>
                  </a:cubicBezTo>
                  <a:cubicBezTo>
                    <a:pt x="f32" y="f35"/>
                    <a:pt x="f36" y="f37"/>
                    <a:pt x="f38" y="f37"/>
                  </a:cubicBezTo>
                  <a:cubicBezTo>
                    <a:pt x="f39" y="f37"/>
                    <a:pt x="f24" y="f35"/>
                    <a:pt x="f24" y="f34"/>
                  </a:cubicBezTo>
                  <a:cubicBezTo>
                    <a:pt x="f24" y="f40"/>
                    <a:pt x="f41" y="f42"/>
                    <a:pt x="f14" y="f42"/>
                  </a:cubicBezTo>
                  <a:lnTo>
                    <a:pt x="f24" y="f42"/>
                  </a:lnTo>
                  <a:cubicBezTo>
                    <a:pt x="f43" y="f42"/>
                    <a:pt x="f32" y="f38"/>
                    <a:pt x="f32" y="f44"/>
                  </a:cubicBezTo>
                  <a:cubicBezTo>
                    <a:pt x="f32" y="f45"/>
                    <a:pt x="f43" y="f23"/>
                    <a:pt x="f24" y="f23"/>
                  </a:cubicBezTo>
                  <a:lnTo>
                    <a:pt x="f14" y="f23"/>
                  </a:lnTo>
                  <a:cubicBezTo>
                    <a:pt x="f46" y="f23"/>
                    <a:pt x="f2" y="f20"/>
                    <a:pt x="f2" y="f47"/>
                  </a:cubicBezTo>
                  <a:lnTo>
                    <a:pt x="f2" y="f48"/>
                  </a:lnTo>
                  <a:cubicBezTo>
                    <a:pt x="f2" y="f49"/>
                    <a:pt x="f50" y="f51"/>
                    <a:pt x="f52" y="f53"/>
                  </a:cubicBezTo>
                  <a:lnTo>
                    <a:pt x="f52" y="f54"/>
                  </a:lnTo>
                  <a:cubicBezTo>
                    <a:pt x="f55" y="f54"/>
                    <a:pt x="f56" y="f57"/>
                    <a:pt x="f56" y="f58"/>
                  </a:cubicBezTo>
                  <a:lnTo>
                    <a:pt x="f56" y="f59"/>
                  </a:lnTo>
                  <a:cubicBezTo>
                    <a:pt x="f56" y="f60"/>
                    <a:pt x="f61" y="f62"/>
                    <a:pt x="f63" y="f62"/>
                  </a:cubicBezTo>
                  <a:lnTo>
                    <a:pt x="f34" y="f62"/>
                  </a:lnTo>
                  <a:cubicBezTo>
                    <a:pt x="f64" y="f65"/>
                    <a:pt x="f66" y="f67"/>
                    <a:pt x="f68" y="f67"/>
                  </a:cubicBezTo>
                  <a:cubicBezTo>
                    <a:pt x="f69" y="f67"/>
                    <a:pt x="f70" y="f71"/>
                    <a:pt x="f70" y="f72"/>
                  </a:cubicBezTo>
                  <a:lnTo>
                    <a:pt x="f70" y="f73"/>
                  </a:lnTo>
                  <a:cubicBezTo>
                    <a:pt x="f70" y="f74"/>
                    <a:pt x="f49" y="f75"/>
                    <a:pt x="f76" y="f75"/>
                  </a:cubicBezTo>
                  <a:lnTo>
                    <a:pt x="f76" y="f77"/>
                  </a:lnTo>
                  <a:cubicBezTo>
                    <a:pt x="f78" y="f79"/>
                    <a:pt x="f3" y="f80"/>
                    <a:pt x="f3" y="f81"/>
                  </a:cubicBezTo>
                  <a:lnTo>
                    <a:pt x="f3" y="f15"/>
                  </a:lnTo>
                  <a:cubicBezTo>
                    <a:pt x="f3" y="f14"/>
                    <a:pt x="f82" y="f10"/>
                    <a:pt x="f83" y="f10"/>
                  </a:cubicBezTo>
                  <a:cubicBezTo>
                    <a:pt x="f84" y="f10"/>
                    <a:pt x="f85" y="f14"/>
                    <a:pt x="f85" y="f15"/>
                  </a:cubicBezTo>
                  <a:lnTo>
                    <a:pt x="f85" y="f10"/>
                  </a:lnTo>
                  <a:cubicBezTo>
                    <a:pt x="f85" y="f11"/>
                    <a:pt x="f86" y="f9"/>
                    <a:pt x="f87" y="f9"/>
                  </a:cubicBezTo>
                  <a:cubicBezTo>
                    <a:pt x="f88" y="f9"/>
                    <a:pt x="f21" y="f11"/>
                    <a:pt x="f21" y="f10"/>
                  </a:cubicBezTo>
                  <a:lnTo>
                    <a:pt x="f21" y="f9"/>
                  </a:lnTo>
                  <a:cubicBezTo>
                    <a:pt x="f21" y="f8"/>
                    <a:pt x="f89" y="f2"/>
                    <a:pt x="f5" y="f2"/>
                  </a:cubicBezTo>
                  <a:close/>
                </a:path>
              </a:pathLst>
            </a:custGeom>
            <a:solidFill>
              <a:srgbClr val="3282BE"/>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232323"/>
                </a:solidFill>
                <a:uFillTx/>
                <a:latin typeface="Arial"/>
              </a:endParaRPr>
            </a:p>
          </p:txBody>
        </p:sp>
      </p:grpSp>
      <p:grpSp>
        <p:nvGrpSpPr>
          <p:cNvPr id="197" name="Google Shape;10478;p74">
            <a:extLst>
              <a:ext uri="{FF2B5EF4-FFF2-40B4-BE49-F238E27FC236}">
                <a16:creationId xmlns:a16="http://schemas.microsoft.com/office/drawing/2014/main" id="{4F09717A-08DF-5FBB-CC6E-02864A4B2388}"/>
              </a:ext>
            </a:extLst>
          </p:cNvPr>
          <p:cNvGrpSpPr/>
          <p:nvPr/>
        </p:nvGrpSpPr>
        <p:grpSpPr>
          <a:xfrm>
            <a:off x="8602464" y="2653652"/>
            <a:ext cx="638736" cy="668253"/>
            <a:chOff x="8602464" y="2653652"/>
            <a:chExt cx="638736" cy="668253"/>
          </a:xfrm>
        </p:grpSpPr>
        <p:sp>
          <p:nvSpPr>
            <p:cNvPr id="198" name="Google Shape;10479;p74">
              <a:extLst>
                <a:ext uri="{FF2B5EF4-FFF2-40B4-BE49-F238E27FC236}">
                  <a16:creationId xmlns:a16="http://schemas.microsoft.com/office/drawing/2014/main" id="{211DB451-3C76-4CB8-908C-5A7819B6C1F7}"/>
                </a:ext>
              </a:extLst>
            </p:cNvPr>
            <p:cNvSpPr/>
            <p:nvPr/>
          </p:nvSpPr>
          <p:spPr>
            <a:xfrm>
              <a:off x="8602464" y="2821125"/>
              <a:ext cx="290980" cy="331497"/>
            </a:xfrm>
            <a:custGeom>
              <a:avLst/>
              <a:gdLst>
                <a:gd name="f0" fmla="val w"/>
                <a:gd name="f1" fmla="val h"/>
                <a:gd name="f2" fmla="val 0"/>
                <a:gd name="f3" fmla="val 5483"/>
                <a:gd name="f4" fmla="val 5861"/>
                <a:gd name="f5" fmla="val 2584"/>
                <a:gd name="f6" fmla="val 1"/>
                <a:gd name="f7" fmla="val 410"/>
                <a:gd name="f8" fmla="val 2206"/>
                <a:gd name="f9" fmla="val 2615"/>
                <a:gd name="f10" fmla="val 3277"/>
                <a:gd name="f11" fmla="val 3655"/>
                <a:gd name="f12" fmla="val 5860"/>
                <a:gd name="f13" fmla="val 3781"/>
                <a:gd name="f14" fmla="val 4632"/>
                <a:gd name="f15" fmla="val 3844"/>
                <a:gd name="f16" fmla="val 4584"/>
                <a:gd name="f17" fmla="val 3939"/>
                <a:gd name="f18" fmla="val 4561"/>
                <a:gd name="f19" fmla="val 4029"/>
                <a:gd name="f20" fmla="val 4120"/>
                <a:gd name="f21" fmla="val 4206"/>
                <a:gd name="f22" fmla="val 4254"/>
                <a:gd name="f23" fmla="val 4726"/>
                <a:gd name="f24" fmla="val 5104"/>
                <a:gd name="f25" fmla="val 4789"/>
                <a:gd name="f26" fmla="val 5167"/>
                <a:gd name="f27" fmla="val 4884"/>
                <a:gd name="f28" fmla="val 5199"/>
                <a:gd name="f29" fmla="val 4974"/>
                <a:gd name="f30" fmla="val 5065"/>
                <a:gd name="f31" fmla="val 5152"/>
                <a:gd name="f32" fmla="val 5325"/>
                <a:gd name="f33" fmla="val 5010"/>
                <a:gd name="f34" fmla="val 4758"/>
                <a:gd name="f35" fmla="val 4159"/>
                <a:gd name="f36" fmla="val 4065"/>
                <a:gd name="f37" fmla="val 3813"/>
                <a:gd name="f38" fmla="val 3687"/>
                <a:gd name="f39" fmla="val 5482"/>
                <a:gd name="f40" fmla="val 2962"/>
                <a:gd name="f41" fmla="val 2489"/>
                <a:gd name="f42" fmla="val 2710"/>
                <a:gd name="f43" fmla="val 2915"/>
                <a:gd name="f44" fmla="val 4317"/>
                <a:gd name="f45" fmla="val 3017"/>
                <a:gd name="f46" fmla="val 4049"/>
                <a:gd name="f47" fmla="val 3513"/>
                <a:gd name="f48" fmla="val 3309"/>
                <a:gd name="f49" fmla="val 2930"/>
                <a:gd name="f50" fmla="val 2332"/>
                <a:gd name="f51" fmla="val 1670"/>
                <a:gd name="f52" fmla="val 1261"/>
                <a:gd name="f53" fmla="val 3561"/>
                <a:gd name="f54" fmla="val 1040"/>
                <a:gd name="f55" fmla="*/ f0 1 5483"/>
                <a:gd name="f56" fmla="*/ f1 1 5861"/>
                <a:gd name="f57" fmla="val f2"/>
                <a:gd name="f58" fmla="val f3"/>
                <a:gd name="f59" fmla="val f4"/>
                <a:gd name="f60" fmla="+- f59 0 f57"/>
                <a:gd name="f61" fmla="+- f58 0 f57"/>
                <a:gd name="f62" fmla="*/ f61 1 5483"/>
                <a:gd name="f63" fmla="*/ f60 1 5861"/>
                <a:gd name="f64" fmla="*/ f57 1 f62"/>
                <a:gd name="f65" fmla="*/ f58 1 f62"/>
                <a:gd name="f66" fmla="*/ f57 1 f63"/>
                <a:gd name="f67" fmla="*/ f59 1 f63"/>
                <a:gd name="f68" fmla="*/ f64 f55 1"/>
                <a:gd name="f69" fmla="*/ f65 f55 1"/>
                <a:gd name="f70" fmla="*/ f67 f56 1"/>
                <a:gd name="f71" fmla="*/ f66 f56 1"/>
              </a:gdLst>
              <a:ahLst/>
              <a:cxnLst>
                <a:cxn ang="3cd4">
                  <a:pos x="hc" y="t"/>
                </a:cxn>
                <a:cxn ang="0">
                  <a:pos x="r" y="vc"/>
                </a:cxn>
                <a:cxn ang="cd4">
                  <a:pos x="hc" y="b"/>
                </a:cxn>
                <a:cxn ang="cd2">
                  <a:pos x="l" y="vc"/>
                </a:cxn>
              </a:cxnLst>
              <a:rect l="f68" t="f71" r="f69" b="f70"/>
              <a:pathLst>
                <a:path w="5483" h="5861">
                  <a:moveTo>
                    <a:pt x="f5" y="f6"/>
                  </a:moveTo>
                  <a:lnTo>
                    <a:pt x="f7" y="f8"/>
                  </a:lnTo>
                  <a:cubicBezTo>
                    <a:pt x="f6" y="f9"/>
                    <a:pt x="f6" y="f10"/>
                    <a:pt x="f7" y="f11"/>
                  </a:cubicBezTo>
                  <a:lnTo>
                    <a:pt x="f5" y="f12"/>
                  </a:lnTo>
                  <a:lnTo>
                    <a:pt x="f13" y="f14"/>
                  </a:lnTo>
                  <a:cubicBezTo>
                    <a:pt x="f15" y="f16"/>
                    <a:pt x="f17" y="f18"/>
                    <a:pt x="f19" y="f18"/>
                  </a:cubicBezTo>
                  <a:cubicBezTo>
                    <a:pt x="f20" y="f18"/>
                    <a:pt x="f21" y="f16"/>
                    <a:pt x="f22" y="f14"/>
                  </a:cubicBezTo>
                  <a:lnTo>
                    <a:pt x="f23" y="f24"/>
                  </a:lnTo>
                  <a:cubicBezTo>
                    <a:pt x="f25" y="f26"/>
                    <a:pt x="f27" y="f28"/>
                    <a:pt x="f29" y="f28"/>
                  </a:cubicBezTo>
                  <a:cubicBezTo>
                    <a:pt x="f30" y="f28"/>
                    <a:pt x="f31" y="f26"/>
                    <a:pt x="f28" y="f24"/>
                  </a:cubicBezTo>
                  <a:cubicBezTo>
                    <a:pt x="f32" y="f33"/>
                    <a:pt x="f32" y="f34"/>
                    <a:pt x="f28" y="f14"/>
                  </a:cubicBezTo>
                  <a:lnTo>
                    <a:pt x="f23" y="f35"/>
                  </a:lnTo>
                  <a:cubicBezTo>
                    <a:pt x="f14" y="f36"/>
                    <a:pt x="f14" y="f37"/>
                    <a:pt x="f23" y="f38"/>
                  </a:cubicBezTo>
                  <a:lnTo>
                    <a:pt x="f39" y="f40"/>
                  </a:lnTo>
                  <a:lnTo>
                    <a:pt x="f33" y="f41"/>
                  </a:lnTo>
                  <a:lnTo>
                    <a:pt x="f25" y="f42"/>
                  </a:lnTo>
                  <a:cubicBezTo>
                    <a:pt x="f16" y="f43"/>
                    <a:pt x="f44" y="f45"/>
                    <a:pt x="f46" y="f45"/>
                  </a:cubicBezTo>
                  <a:cubicBezTo>
                    <a:pt x="f13" y="f45"/>
                    <a:pt x="f47" y="f43"/>
                    <a:pt x="f48" y="f42"/>
                  </a:cubicBezTo>
                  <a:cubicBezTo>
                    <a:pt x="f49" y="f50"/>
                    <a:pt x="f49" y="f51"/>
                    <a:pt x="f48" y="f52"/>
                  </a:cubicBezTo>
                  <a:lnTo>
                    <a:pt x="f53" y="f54"/>
                  </a:lnTo>
                  <a:lnTo>
                    <a:pt x="f5" y="f6"/>
                  </a:lnTo>
                  <a:close/>
                </a:path>
              </a:pathLst>
            </a:custGeom>
            <a:solidFill>
              <a:srgbClr val="3282BE"/>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232323"/>
                </a:solidFill>
                <a:uFillTx/>
                <a:latin typeface="Arial"/>
              </a:endParaRPr>
            </a:p>
          </p:txBody>
        </p:sp>
        <p:sp>
          <p:nvSpPr>
            <p:cNvPr id="199" name="Google Shape;10480;p74">
              <a:extLst>
                <a:ext uri="{FF2B5EF4-FFF2-40B4-BE49-F238E27FC236}">
                  <a16:creationId xmlns:a16="http://schemas.microsoft.com/office/drawing/2014/main" id="{7772D1FB-1B7D-D576-CA58-E0B8C5D79A9E}"/>
                </a:ext>
              </a:extLst>
            </p:cNvPr>
            <p:cNvSpPr/>
            <p:nvPr/>
          </p:nvSpPr>
          <p:spPr>
            <a:xfrm>
              <a:off x="8766334" y="2653652"/>
              <a:ext cx="309341" cy="302931"/>
            </a:xfrm>
            <a:custGeom>
              <a:avLst/>
              <a:gdLst>
                <a:gd name="f0" fmla="val w"/>
                <a:gd name="f1" fmla="val h"/>
                <a:gd name="f2" fmla="val 0"/>
                <a:gd name="f3" fmla="val 5829"/>
                <a:gd name="f4" fmla="val 5356"/>
                <a:gd name="f5" fmla="val 2926"/>
                <a:gd name="f6" fmla="val 2662"/>
                <a:gd name="f7" fmla="val 2394"/>
                <a:gd name="f8" fmla="val 95"/>
                <a:gd name="f9" fmla="val 2205"/>
                <a:gd name="f10" fmla="val 284"/>
                <a:gd name="f11" fmla="val 2457"/>
                <a:gd name="f12" fmla="val 1229"/>
                <a:gd name="f13" fmla="val 3686"/>
                <a:gd name="f14" fmla="val 1323"/>
                <a:gd name="f15" fmla="val 3781"/>
                <a:gd name="f16" fmla="val 4033"/>
                <a:gd name="f17" fmla="val 4127"/>
                <a:gd name="f18" fmla="val 725"/>
                <a:gd name="f19" fmla="val 4600"/>
                <a:gd name="f20" fmla="val 630"/>
                <a:gd name="f21" fmla="val 4726"/>
                <a:gd name="f22" fmla="val 4978"/>
                <a:gd name="f23" fmla="val 5072"/>
                <a:gd name="f24" fmla="val 788"/>
                <a:gd name="f25" fmla="val 5135"/>
                <a:gd name="f26" fmla="val 882"/>
                <a:gd name="f27" fmla="val 5167"/>
                <a:gd name="f28" fmla="val 977"/>
                <a:gd name="f29" fmla="val 1071"/>
                <a:gd name="f30" fmla="val 1166"/>
                <a:gd name="f31" fmla="val 1701"/>
                <a:gd name="f32" fmla="val 1749"/>
                <a:gd name="f33" fmla="val 4553"/>
                <a:gd name="f34" fmla="val 1835"/>
                <a:gd name="f35" fmla="val 4529"/>
                <a:gd name="f36" fmla="val 1926"/>
                <a:gd name="f37" fmla="val 2016"/>
                <a:gd name="f38" fmla="val 2111"/>
                <a:gd name="f39" fmla="val 2174"/>
                <a:gd name="f40" fmla="val 2898"/>
                <a:gd name="f41" fmla="val 3371"/>
                <a:gd name="f42" fmla="val 4883"/>
                <a:gd name="f43" fmla="val 3151"/>
                <a:gd name="f44" fmla="val 4663"/>
                <a:gd name="f45" fmla="val 2741"/>
                <a:gd name="f46" fmla="val 4253"/>
                <a:gd name="f47" fmla="val 3592"/>
                <a:gd name="f48" fmla="val 3214"/>
                <a:gd name="f49" fmla="val 3340"/>
                <a:gd name="f50" fmla="val 3009"/>
                <a:gd name="f51" fmla="val 3607"/>
                <a:gd name="f52" fmla="val 2906"/>
                <a:gd name="f53" fmla="val 3875"/>
                <a:gd name="f54" fmla="val 4143"/>
                <a:gd name="f55" fmla="val 4411"/>
                <a:gd name="f56" fmla="val 4852"/>
                <a:gd name="f57" fmla="val 3434"/>
                <a:gd name="f58" fmla="val 5828"/>
                <a:gd name="f59" fmla="val 3623"/>
                <a:gd name="f60" fmla="val 3450"/>
                <a:gd name="f61" fmla="val 3190"/>
                <a:gd name="f62" fmla="*/ f0 1 5829"/>
                <a:gd name="f63" fmla="*/ f1 1 5356"/>
                <a:gd name="f64" fmla="val f2"/>
                <a:gd name="f65" fmla="val f3"/>
                <a:gd name="f66" fmla="val f4"/>
                <a:gd name="f67" fmla="+- f66 0 f64"/>
                <a:gd name="f68" fmla="+- f65 0 f64"/>
                <a:gd name="f69" fmla="*/ f68 1 5829"/>
                <a:gd name="f70" fmla="*/ f67 1 5356"/>
                <a:gd name="f71" fmla="*/ f64 1 f69"/>
                <a:gd name="f72" fmla="*/ f65 1 f69"/>
                <a:gd name="f73" fmla="*/ f64 1 f70"/>
                <a:gd name="f74" fmla="*/ f66 1 f70"/>
                <a:gd name="f75" fmla="*/ f71 f62 1"/>
                <a:gd name="f76" fmla="*/ f72 f62 1"/>
                <a:gd name="f77" fmla="*/ f74 f63 1"/>
                <a:gd name="f78" fmla="*/ f73 f63 1"/>
              </a:gdLst>
              <a:ahLst/>
              <a:cxnLst>
                <a:cxn ang="3cd4">
                  <a:pos x="hc" y="t"/>
                </a:cxn>
                <a:cxn ang="0">
                  <a:pos x="r" y="vc"/>
                </a:cxn>
                <a:cxn ang="cd4">
                  <a:pos x="hc" y="b"/>
                </a:cxn>
                <a:cxn ang="cd2">
                  <a:pos x="l" y="vc"/>
                </a:cxn>
              </a:cxnLst>
              <a:rect l="f75" t="f78" r="f76" b="f77"/>
              <a:pathLst>
                <a:path w="5829" h="5356">
                  <a:moveTo>
                    <a:pt x="f5" y="f2"/>
                  </a:moveTo>
                  <a:cubicBezTo>
                    <a:pt x="f6" y="f2"/>
                    <a:pt x="f7" y="f8"/>
                    <a:pt x="f9" y="f10"/>
                  </a:cubicBezTo>
                  <a:lnTo>
                    <a:pt x="f2" y="f11"/>
                  </a:lnTo>
                  <a:lnTo>
                    <a:pt x="f12" y="f13"/>
                  </a:lnTo>
                  <a:cubicBezTo>
                    <a:pt x="f14" y="f15"/>
                    <a:pt x="f14" y="f16"/>
                    <a:pt x="f12" y="f17"/>
                  </a:cubicBezTo>
                  <a:lnTo>
                    <a:pt x="f18" y="f19"/>
                  </a:lnTo>
                  <a:cubicBezTo>
                    <a:pt x="f20" y="f21"/>
                    <a:pt x="f20" y="f22"/>
                    <a:pt x="f18" y="f23"/>
                  </a:cubicBezTo>
                  <a:cubicBezTo>
                    <a:pt x="f24" y="f25"/>
                    <a:pt x="f26" y="f27"/>
                    <a:pt x="f28" y="f27"/>
                  </a:cubicBezTo>
                  <a:cubicBezTo>
                    <a:pt x="f29" y="f27"/>
                    <a:pt x="f30" y="f25"/>
                    <a:pt x="f12" y="f23"/>
                  </a:cubicBezTo>
                  <a:lnTo>
                    <a:pt x="f31" y="f19"/>
                  </a:lnTo>
                  <a:cubicBezTo>
                    <a:pt x="f32" y="f33"/>
                    <a:pt x="f34" y="f35"/>
                    <a:pt x="f36" y="f35"/>
                  </a:cubicBezTo>
                  <a:cubicBezTo>
                    <a:pt x="f37" y="f35"/>
                    <a:pt x="f38" y="f33"/>
                    <a:pt x="f39" y="f19"/>
                  </a:cubicBezTo>
                  <a:lnTo>
                    <a:pt x="f40" y="f4"/>
                  </a:lnTo>
                  <a:lnTo>
                    <a:pt x="f41" y="f42"/>
                  </a:lnTo>
                  <a:lnTo>
                    <a:pt x="f43" y="f44"/>
                  </a:lnTo>
                  <a:cubicBezTo>
                    <a:pt x="f45" y="f46"/>
                    <a:pt x="f45" y="f47"/>
                    <a:pt x="f43" y="f48"/>
                  </a:cubicBezTo>
                  <a:cubicBezTo>
                    <a:pt x="f49" y="f50"/>
                    <a:pt x="f51" y="f52"/>
                    <a:pt x="f53" y="f52"/>
                  </a:cubicBezTo>
                  <a:cubicBezTo>
                    <a:pt x="f54" y="f52"/>
                    <a:pt x="f55" y="f50"/>
                    <a:pt x="f19" y="f48"/>
                  </a:cubicBezTo>
                  <a:lnTo>
                    <a:pt x="f56" y="f57"/>
                  </a:lnTo>
                  <a:lnTo>
                    <a:pt x="f58" y="f11"/>
                  </a:lnTo>
                  <a:lnTo>
                    <a:pt x="f59" y="f10"/>
                  </a:lnTo>
                  <a:cubicBezTo>
                    <a:pt x="f60" y="f8"/>
                    <a:pt x="f61" y="f2"/>
                    <a:pt x="f5" y="f2"/>
                  </a:cubicBezTo>
                  <a:close/>
                </a:path>
              </a:pathLst>
            </a:custGeom>
            <a:solidFill>
              <a:srgbClr val="3282BE"/>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232323"/>
                </a:solidFill>
                <a:uFillTx/>
                <a:latin typeface="Arial"/>
              </a:endParaRPr>
            </a:p>
          </p:txBody>
        </p:sp>
        <p:sp>
          <p:nvSpPr>
            <p:cNvPr id="200" name="Google Shape;10481;p74">
              <a:extLst>
                <a:ext uri="{FF2B5EF4-FFF2-40B4-BE49-F238E27FC236}">
                  <a16:creationId xmlns:a16="http://schemas.microsoft.com/office/drawing/2014/main" id="{67B708C5-71A3-BD31-6079-B630A6F361E2}"/>
                </a:ext>
              </a:extLst>
            </p:cNvPr>
            <p:cNvSpPr/>
            <p:nvPr/>
          </p:nvSpPr>
          <p:spPr>
            <a:xfrm>
              <a:off x="8950220" y="2821125"/>
              <a:ext cx="290980" cy="329686"/>
            </a:xfrm>
            <a:custGeom>
              <a:avLst/>
              <a:gdLst>
                <a:gd name="f0" fmla="val w"/>
                <a:gd name="f1" fmla="val h"/>
                <a:gd name="f2" fmla="val 0"/>
                <a:gd name="f3" fmla="val 5483"/>
                <a:gd name="f4" fmla="val 5829"/>
                <a:gd name="f5" fmla="val 2899"/>
                <a:gd name="f6" fmla="val 1"/>
                <a:gd name="f7" fmla="val 1702"/>
                <a:gd name="f8" fmla="val 1229"/>
                <a:gd name="f9" fmla="val 1639"/>
                <a:gd name="f10" fmla="val 1292"/>
                <a:gd name="f11" fmla="val 1544"/>
                <a:gd name="f12" fmla="val 1324"/>
                <a:gd name="f13" fmla="val 1450"/>
                <a:gd name="f14" fmla="val 1355"/>
                <a:gd name="f15" fmla="val 1261"/>
                <a:gd name="f16" fmla="val 1198"/>
                <a:gd name="f17" fmla="val 725"/>
                <a:gd name="f18" fmla="val 757"/>
                <a:gd name="f19" fmla="val 678"/>
                <a:gd name="f20" fmla="val 694"/>
                <a:gd name="f21" fmla="val 591"/>
                <a:gd name="f22" fmla="val 662"/>
                <a:gd name="f23" fmla="val 501"/>
                <a:gd name="f24" fmla="val 410"/>
                <a:gd name="f25" fmla="val 316"/>
                <a:gd name="f26" fmla="val 253"/>
                <a:gd name="f27" fmla="val 158"/>
                <a:gd name="f28" fmla="val 883"/>
                <a:gd name="f29" fmla="val 1103"/>
                <a:gd name="f30" fmla="val 851"/>
                <a:gd name="f31" fmla="val 1828"/>
                <a:gd name="f32" fmla="val 2048"/>
                <a:gd name="f33" fmla="val 2174"/>
                <a:gd name="f34" fmla="val 473"/>
                <a:gd name="f35" fmla="val 3372"/>
                <a:gd name="f36" fmla="val 3151"/>
                <a:gd name="f37" fmla="val 898"/>
                <a:gd name="f38" fmla="val 2946"/>
                <a:gd name="f39" fmla="val 1166"/>
                <a:gd name="f40" fmla="val 2844"/>
                <a:gd name="f41" fmla="val 1434"/>
                <a:gd name="f42" fmla="val 1970"/>
                <a:gd name="f43" fmla="val 2552"/>
                <a:gd name="f44" fmla="val 3529"/>
                <a:gd name="f45" fmla="val 4222"/>
                <a:gd name="f46" fmla="val 4600"/>
                <a:gd name="f47" fmla="val 1922"/>
                <a:gd name="f48" fmla="val 4852"/>
                <a:gd name="f49" fmla="val 5073"/>
                <a:gd name="f50" fmla="val 3655"/>
                <a:gd name="f51" fmla="val 5482"/>
                <a:gd name="f52" fmla="val 3277"/>
                <a:gd name="f53" fmla="val 2615"/>
                <a:gd name="f54" fmla="val 2206"/>
                <a:gd name="f55" fmla="*/ f0 1 5483"/>
                <a:gd name="f56" fmla="*/ f1 1 5829"/>
                <a:gd name="f57" fmla="val f2"/>
                <a:gd name="f58" fmla="val f3"/>
                <a:gd name="f59" fmla="val f4"/>
                <a:gd name="f60" fmla="+- f59 0 f57"/>
                <a:gd name="f61" fmla="+- f58 0 f57"/>
                <a:gd name="f62" fmla="*/ f61 1 5483"/>
                <a:gd name="f63" fmla="*/ f60 1 5829"/>
                <a:gd name="f64" fmla="*/ f57 1 f62"/>
                <a:gd name="f65" fmla="*/ f58 1 f62"/>
                <a:gd name="f66" fmla="*/ f57 1 f63"/>
                <a:gd name="f67" fmla="*/ f59 1 f63"/>
                <a:gd name="f68" fmla="*/ f64 f55 1"/>
                <a:gd name="f69" fmla="*/ f65 f55 1"/>
                <a:gd name="f70" fmla="*/ f67 f56 1"/>
                <a:gd name="f71" fmla="*/ f66 f56 1"/>
              </a:gdLst>
              <a:ahLst/>
              <a:cxnLst>
                <a:cxn ang="3cd4">
                  <a:pos x="hc" y="t"/>
                </a:cxn>
                <a:cxn ang="0">
                  <a:pos x="r" y="vc"/>
                </a:cxn>
                <a:cxn ang="cd4">
                  <a:pos x="hc" y="b"/>
                </a:cxn>
                <a:cxn ang="cd2">
                  <a:pos x="l" y="vc"/>
                </a:cxn>
              </a:cxnLst>
              <a:rect l="f68" t="f71" r="f69" b="f70"/>
              <a:pathLst>
                <a:path w="5483" h="5829">
                  <a:moveTo>
                    <a:pt x="f5" y="f6"/>
                  </a:moveTo>
                  <a:lnTo>
                    <a:pt x="f7" y="f8"/>
                  </a:lnTo>
                  <a:cubicBezTo>
                    <a:pt x="f9" y="f10"/>
                    <a:pt x="f11" y="f12"/>
                    <a:pt x="f13" y="f12"/>
                  </a:cubicBezTo>
                  <a:cubicBezTo>
                    <a:pt x="f14" y="f12"/>
                    <a:pt x="f15" y="f10"/>
                    <a:pt x="f16" y="f8"/>
                  </a:cubicBezTo>
                  <a:lnTo>
                    <a:pt x="f17" y="f18"/>
                  </a:lnTo>
                  <a:cubicBezTo>
                    <a:pt x="f19" y="f20"/>
                    <a:pt x="f21" y="f22"/>
                    <a:pt x="f23" y="f22"/>
                  </a:cubicBezTo>
                  <a:cubicBezTo>
                    <a:pt x="f24" y="f22"/>
                    <a:pt x="f25" y="f20"/>
                    <a:pt x="f26" y="f18"/>
                  </a:cubicBezTo>
                  <a:cubicBezTo>
                    <a:pt x="f27" y="f28"/>
                    <a:pt x="f27" y="f29"/>
                    <a:pt x="f26" y="f8"/>
                  </a:cubicBezTo>
                  <a:lnTo>
                    <a:pt x="f17" y="f7"/>
                  </a:lnTo>
                  <a:cubicBezTo>
                    <a:pt x="f30" y="f31"/>
                    <a:pt x="f30" y="f32"/>
                    <a:pt x="f17" y="f33"/>
                  </a:cubicBezTo>
                  <a:lnTo>
                    <a:pt x="f6" y="f5"/>
                  </a:lnTo>
                  <a:lnTo>
                    <a:pt x="f34" y="f35"/>
                  </a:lnTo>
                  <a:lnTo>
                    <a:pt x="f20" y="f36"/>
                  </a:lnTo>
                  <a:cubicBezTo>
                    <a:pt x="f37" y="f38"/>
                    <a:pt x="f39" y="f40"/>
                    <a:pt x="f41" y="f40"/>
                  </a:cubicBezTo>
                  <a:cubicBezTo>
                    <a:pt x="f7" y="f40"/>
                    <a:pt x="f42" y="f38"/>
                    <a:pt x="f33" y="f36"/>
                  </a:cubicBezTo>
                  <a:cubicBezTo>
                    <a:pt x="f43" y="f44"/>
                    <a:pt x="f43" y="f45"/>
                    <a:pt x="f33" y="f46"/>
                  </a:cubicBezTo>
                  <a:lnTo>
                    <a:pt x="f47" y="f48"/>
                  </a:lnTo>
                  <a:lnTo>
                    <a:pt x="f5" y="f4"/>
                  </a:lnTo>
                  <a:lnTo>
                    <a:pt x="f49" y="f50"/>
                  </a:lnTo>
                  <a:cubicBezTo>
                    <a:pt x="f51" y="f52"/>
                    <a:pt x="f51" y="f53"/>
                    <a:pt x="f49" y="f54"/>
                  </a:cubicBezTo>
                  <a:lnTo>
                    <a:pt x="f5" y="f6"/>
                  </a:lnTo>
                  <a:close/>
                </a:path>
              </a:pathLst>
            </a:custGeom>
            <a:solidFill>
              <a:srgbClr val="3282BE"/>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232323"/>
                </a:solidFill>
                <a:uFillTx/>
                <a:latin typeface="Arial"/>
              </a:endParaRPr>
            </a:p>
          </p:txBody>
        </p:sp>
        <p:sp>
          <p:nvSpPr>
            <p:cNvPr id="201" name="Google Shape;10482;p74">
              <a:extLst>
                <a:ext uri="{FF2B5EF4-FFF2-40B4-BE49-F238E27FC236}">
                  <a16:creationId xmlns:a16="http://schemas.microsoft.com/office/drawing/2014/main" id="{9F456199-6A2B-1F88-60BE-572F71DEAF6F}"/>
                </a:ext>
              </a:extLst>
            </p:cNvPr>
            <p:cNvSpPr/>
            <p:nvPr/>
          </p:nvSpPr>
          <p:spPr>
            <a:xfrm>
              <a:off x="8766334" y="3017163"/>
              <a:ext cx="312679" cy="304742"/>
            </a:xfrm>
            <a:custGeom>
              <a:avLst/>
              <a:gdLst>
                <a:gd name="f0" fmla="val w"/>
                <a:gd name="f1" fmla="val h"/>
                <a:gd name="f2" fmla="val 0"/>
                <a:gd name="f3" fmla="val 5892"/>
                <a:gd name="f4" fmla="val 5388"/>
                <a:gd name="f5" fmla="val 2993"/>
                <a:gd name="f6" fmla="val 2520"/>
                <a:gd name="f7" fmla="val 473"/>
                <a:gd name="f8" fmla="val 2741"/>
                <a:gd name="f9" fmla="val 725"/>
                <a:gd name="f10" fmla="val 3151"/>
                <a:gd name="f11" fmla="val 1103"/>
                <a:gd name="f12" fmla="val 1764"/>
                <a:gd name="f13" fmla="val 2174"/>
                <a:gd name="f14" fmla="val 2505"/>
                <a:gd name="f15" fmla="val 2363"/>
                <a:gd name="f16" fmla="val 2221"/>
                <a:gd name="f17" fmla="val 2457"/>
                <a:gd name="f18" fmla="val 1949"/>
                <a:gd name="f19" fmla="val 1678"/>
                <a:gd name="f20" fmla="val 1418"/>
                <a:gd name="f21" fmla="val 1229"/>
                <a:gd name="f22" fmla="val 977"/>
                <a:gd name="f23" fmla="val 1922"/>
                <a:gd name="f24" fmla="val 2930"/>
                <a:gd name="f25" fmla="val 2205"/>
                <a:gd name="f26" fmla="val 5072"/>
                <a:gd name="f27" fmla="val 2394"/>
                <a:gd name="f28" fmla="val 5293"/>
                <a:gd name="f29" fmla="val 2678"/>
                <a:gd name="f30" fmla="val 5387"/>
                <a:gd name="f31" fmla="val 3214"/>
                <a:gd name="f32" fmla="val 3497"/>
                <a:gd name="f33" fmla="val 3686"/>
                <a:gd name="f34" fmla="val 5891"/>
                <a:gd name="f35" fmla="val 4663"/>
                <a:gd name="f36" fmla="val 1701"/>
                <a:gd name="f37" fmla="val 4568"/>
                <a:gd name="f38" fmla="val 1575"/>
                <a:gd name="f39" fmla="val 1355"/>
                <a:gd name="f40" fmla="val 5167"/>
                <a:gd name="f41" fmla="val 756"/>
                <a:gd name="f42" fmla="val 5261"/>
                <a:gd name="f43" fmla="val 630"/>
                <a:gd name="f44" fmla="val 410"/>
                <a:gd name="f45" fmla="val 284"/>
                <a:gd name="f46" fmla="val 5104"/>
                <a:gd name="f47" fmla="val 221"/>
                <a:gd name="f48" fmla="val 5009"/>
                <a:gd name="f49" fmla="val 189"/>
                <a:gd name="f50" fmla="val 4915"/>
                <a:gd name="f51" fmla="val 4820"/>
                <a:gd name="f52" fmla="val 4726"/>
                <a:gd name="f53" fmla="val 4190"/>
                <a:gd name="f54" fmla="val 4143"/>
                <a:gd name="f55" fmla="val 819"/>
                <a:gd name="f56" fmla="val 4056"/>
                <a:gd name="f57" fmla="val 851"/>
                <a:gd name="f58" fmla="val 3966"/>
                <a:gd name="f59" fmla="val 3875"/>
                <a:gd name="f60" fmla="val 3781"/>
                <a:gd name="f61" fmla="val 3718"/>
                <a:gd name="f62" fmla="*/ f0 1 5892"/>
                <a:gd name="f63" fmla="*/ f1 1 5388"/>
                <a:gd name="f64" fmla="val f2"/>
                <a:gd name="f65" fmla="val f3"/>
                <a:gd name="f66" fmla="val f4"/>
                <a:gd name="f67" fmla="+- f66 0 f64"/>
                <a:gd name="f68" fmla="+- f65 0 f64"/>
                <a:gd name="f69" fmla="*/ f68 1 5892"/>
                <a:gd name="f70" fmla="*/ f67 1 5388"/>
                <a:gd name="f71" fmla="*/ f64 1 f69"/>
                <a:gd name="f72" fmla="*/ f65 1 f69"/>
                <a:gd name="f73" fmla="*/ f64 1 f70"/>
                <a:gd name="f74" fmla="*/ f66 1 f70"/>
                <a:gd name="f75" fmla="*/ f71 f62 1"/>
                <a:gd name="f76" fmla="*/ f72 f62 1"/>
                <a:gd name="f77" fmla="*/ f74 f63 1"/>
                <a:gd name="f78" fmla="*/ f73 f63 1"/>
              </a:gdLst>
              <a:ahLst/>
              <a:cxnLst>
                <a:cxn ang="3cd4">
                  <a:pos x="hc" y="t"/>
                </a:cxn>
                <a:cxn ang="0">
                  <a:pos x="r" y="vc"/>
                </a:cxn>
                <a:cxn ang="cd4">
                  <a:pos x="hc" y="b"/>
                </a:cxn>
                <a:cxn ang="cd2">
                  <a:pos x="l" y="vc"/>
                </a:cxn>
              </a:cxnLst>
              <a:rect l="f75" t="f78" r="f76" b="f77"/>
              <a:pathLst>
                <a:path w="5892" h="5388">
                  <a:moveTo>
                    <a:pt x="f5" y="f2"/>
                  </a:moveTo>
                  <a:lnTo>
                    <a:pt x="f6" y="f7"/>
                  </a:lnTo>
                  <a:lnTo>
                    <a:pt x="f8" y="f9"/>
                  </a:lnTo>
                  <a:cubicBezTo>
                    <a:pt x="f10" y="f11"/>
                    <a:pt x="f10" y="f12"/>
                    <a:pt x="f8" y="f13"/>
                  </a:cubicBezTo>
                  <a:cubicBezTo>
                    <a:pt x="f14" y="f15"/>
                    <a:pt x="f16" y="f17"/>
                    <a:pt x="f18" y="f17"/>
                  </a:cubicBezTo>
                  <a:cubicBezTo>
                    <a:pt x="f19" y="f17"/>
                    <a:pt x="f20" y="f15"/>
                    <a:pt x="f21" y="f13"/>
                  </a:cubicBezTo>
                  <a:lnTo>
                    <a:pt x="f22" y="f23"/>
                  </a:lnTo>
                  <a:lnTo>
                    <a:pt x="f2" y="f24"/>
                  </a:lnTo>
                  <a:lnTo>
                    <a:pt x="f25" y="f26"/>
                  </a:lnTo>
                  <a:cubicBezTo>
                    <a:pt x="f27" y="f28"/>
                    <a:pt x="f29" y="f30"/>
                    <a:pt x="f24" y="f30"/>
                  </a:cubicBezTo>
                  <a:cubicBezTo>
                    <a:pt x="f31" y="f30"/>
                    <a:pt x="f32" y="f28"/>
                    <a:pt x="f33" y="f26"/>
                  </a:cubicBezTo>
                  <a:lnTo>
                    <a:pt x="f34" y="f24"/>
                  </a:lnTo>
                  <a:lnTo>
                    <a:pt x="f35" y="f36"/>
                  </a:lnTo>
                  <a:cubicBezTo>
                    <a:pt x="f37" y="f38"/>
                    <a:pt x="f37" y="f39"/>
                    <a:pt x="f35" y="f21"/>
                  </a:cubicBezTo>
                  <a:lnTo>
                    <a:pt x="f40" y="f41"/>
                  </a:lnTo>
                  <a:cubicBezTo>
                    <a:pt x="f42" y="f43"/>
                    <a:pt x="f42" y="f44"/>
                    <a:pt x="f40" y="f45"/>
                  </a:cubicBezTo>
                  <a:cubicBezTo>
                    <a:pt x="f46" y="f47"/>
                    <a:pt x="f48" y="f49"/>
                    <a:pt x="f50" y="f49"/>
                  </a:cubicBezTo>
                  <a:cubicBezTo>
                    <a:pt x="f51" y="f49"/>
                    <a:pt x="f52" y="f47"/>
                    <a:pt x="f35" y="f45"/>
                  </a:cubicBezTo>
                  <a:lnTo>
                    <a:pt x="f53" y="f41"/>
                  </a:lnTo>
                  <a:cubicBezTo>
                    <a:pt x="f54" y="f55"/>
                    <a:pt x="f56" y="f57"/>
                    <a:pt x="f58" y="f57"/>
                  </a:cubicBezTo>
                  <a:cubicBezTo>
                    <a:pt x="f59" y="f57"/>
                    <a:pt x="f60" y="f55"/>
                    <a:pt x="f61" y="f41"/>
                  </a:cubicBezTo>
                  <a:lnTo>
                    <a:pt x="f5" y="f2"/>
                  </a:lnTo>
                  <a:close/>
                </a:path>
              </a:pathLst>
            </a:custGeom>
            <a:solidFill>
              <a:srgbClr val="3282BE"/>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232323"/>
                </a:solidFill>
                <a:uFillTx/>
                <a:latin typeface="Arial"/>
              </a:endParaRPr>
            </a:p>
          </p:txBody>
        </p:sp>
      </p:grpSp>
      <p:grpSp>
        <p:nvGrpSpPr>
          <p:cNvPr id="202" name="Google Shape;10101;p74">
            <a:extLst>
              <a:ext uri="{FF2B5EF4-FFF2-40B4-BE49-F238E27FC236}">
                <a16:creationId xmlns:a16="http://schemas.microsoft.com/office/drawing/2014/main" id="{4DC9FF4B-2E39-CEB9-73EF-E335D2D0ADC8}"/>
              </a:ext>
            </a:extLst>
          </p:cNvPr>
          <p:cNvGrpSpPr/>
          <p:nvPr/>
        </p:nvGrpSpPr>
        <p:grpSpPr>
          <a:xfrm>
            <a:off x="11384590" y="5555345"/>
            <a:ext cx="437238" cy="432209"/>
            <a:chOff x="11384590" y="5555345"/>
            <a:chExt cx="437238" cy="432209"/>
          </a:xfrm>
        </p:grpSpPr>
        <p:sp>
          <p:nvSpPr>
            <p:cNvPr id="203" name="Google Shape;10102;p74">
              <a:extLst>
                <a:ext uri="{FF2B5EF4-FFF2-40B4-BE49-F238E27FC236}">
                  <a16:creationId xmlns:a16="http://schemas.microsoft.com/office/drawing/2014/main" id="{3541BA1C-4489-9C38-F04E-30EF1544C957}"/>
                </a:ext>
              </a:extLst>
            </p:cNvPr>
            <p:cNvSpPr/>
            <p:nvPr/>
          </p:nvSpPr>
          <p:spPr>
            <a:xfrm>
              <a:off x="11525051" y="5670029"/>
              <a:ext cx="296777" cy="317525"/>
            </a:xfrm>
            <a:custGeom>
              <a:avLst/>
              <a:gdLst>
                <a:gd name="f0" fmla="val w"/>
                <a:gd name="f1" fmla="val h"/>
                <a:gd name="f2" fmla="val 0"/>
                <a:gd name="f3" fmla="val 8255"/>
                <a:gd name="f4" fmla="val 8287"/>
                <a:gd name="f5" fmla="val 4128"/>
                <a:gd name="f6" fmla="val 1229"/>
                <a:gd name="f7" fmla="val 4348"/>
                <a:gd name="f8" fmla="val 4506"/>
                <a:gd name="f9" fmla="val 1418"/>
                <a:gd name="f10" fmla="val 1670"/>
                <a:gd name="f11" fmla="val 1922"/>
                <a:gd name="f12" fmla="val 4978"/>
                <a:gd name="f13" fmla="val 2080"/>
                <a:gd name="f14" fmla="val 5356"/>
                <a:gd name="f15" fmla="val 2552"/>
                <a:gd name="f16" fmla="val 3119"/>
                <a:gd name="f17" fmla="val 3340"/>
                <a:gd name="f18" fmla="val 5136"/>
                <a:gd name="f19" fmla="val 3498"/>
                <a:gd name="f20" fmla="val 4947"/>
                <a:gd name="f21" fmla="val 4726"/>
                <a:gd name="f22" fmla="val 3308"/>
                <a:gd name="f23" fmla="val 2867"/>
                <a:gd name="f24" fmla="val 4317"/>
                <a:gd name="f25" fmla="val 2710"/>
                <a:gd name="f26" fmla="val 3939"/>
                <a:gd name="f27" fmla="val 3687"/>
                <a:gd name="f28" fmla="val 2930"/>
                <a:gd name="f29" fmla="val 3718"/>
                <a:gd name="f30" fmla="val 4033"/>
                <a:gd name="f31" fmla="val 3592"/>
                <a:gd name="f32" fmla="val 4411"/>
                <a:gd name="f33" fmla="val 3813"/>
                <a:gd name="f34" fmla="val 4821"/>
                <a:gd name="f35" fmla="val 5388"/>
                <a:gd name="f36" fmla="val 4537"/>
                <a:gd name="f37" fmla="val 5199"/>
                <a:gd name="f38" fmla="val 5766"/>
                <a:gd name="f39" fmla="val 5041"/>
                <a:gd name="f40" fmla="val 6175"/>
                <a:gd name="f41" fmla="val 4569"/>
                <a:gd name="f42" fmla="val 6396"/>
                <a:gd name="f43" fmla="val 6648"/>
                <a:gd name="f44" fmla="val 6900"/>
                <a:gd name="f45" fmla="val 7089"/>
                <a:gd name="f46" fmla="val 4159"/>
                <a:gd name="f47" fmla="val 3970"/>
                <a:gd name="f48" fmla="val 3245"/>
                <a:gd name="f49" fmla="val 6238"/>
                <a:gd name="f50" fmla="val 2899"/>
                <a:gd name="f51" fmla="val 3088"/>
                <a:gd name="f52" fmla="val 5010"/>
                <a:gd name="f53" fmla="val 5451"/>
                <a:gd name="f54" fmla="val 3876"/>
                <a:gd name="f55" fmla="val 5608"/>
                <a:gd name="f56" fmla="val 4191"/>
                <a:gd name="f57" fmla="val 3844"/>
                <a:gd name="f58" fmla="val 3403"/>
                <a:gd name="f59" fmla="val 3781"/>
                <a:gd name="f60" fmla="val 3214"/>
                <a:gd name="f61" fmla="val 2143"/>
                <a:gd name="f62" fmla="val 1828"/>
                <a:gd name="f63" fmla="val 1859"/>
                <a:gd name="f64" fmla="val 6427"/>
                <a:gd name="f65" fmla="val 8286"/>
                <a:gd name="f66" fmla="*/ f0 1 8255"/>
                <a:gd name="f67" fmla="*/ f1 1 8287"/>
                <a:gd name="f68" fmla="val f2"/>
                <a:gd name="f69" fmla="val f3"/>
                <a:gd name="f70" fmla="val f4"/>
                <a:gd name="f71" fmla="+- f70 0 f68"/>
                <a:gd name="f72" fmla="+- f69 0 f68"/>
                <a:gd name="f73" fmla="*/ f72 1 8255"/>
                <a:gd name="f74" fmla="*/ f71 1 8287"/>
                <a:gd name="f75" fmla="*/ f68 1 f73"/>
                <a:gd name="f76" fmla="*/ f69 1 f73"/>
                <a:gd name="f77" fmla="*/ f68 1 f74"/>
                <a:gd name="f78" fmla="*/ f70 1 f74"/>
                <a:gd name="f79" fmla="*/ f75 f66 1"/>
                <a:gd name="f80" fmla="*/ f76 f66 1"/>
                <a:gd name="f81" fmla="*/ f78 f67 1"/>
                <a:gd name="f82" fmla="*/ f77 f67 1"/>
              </a:gdLst>
              <a:ahLst/>
              <a:cxnLst>
                <a:cxn ang="3cd4">
                  <a:pos x="hc" y="t"/>
                </a:cxn>
                <a:cxn ang="0">
                  <a:pos x="r" y="vc"/>
                </a:cxn>
                <a:cxn ang="cd4">
                  <a:pos x="hc" y="b"/>
                </a:cxn>
                <a:cxn ang="cd2">
                  <a:pos x="l" y="vc"/>
                </a:cxn>
              </a:cxnLst>
              <a:rect l="f79" t="f82" r="f80" b="f81"/>
              <a:pathLst>
                <a:path w="8255" h="8287">
                  <a:moveTo>
                    <a:pt x="f5" y="f6"/>
                  </a:moveTo>
                  <a:cubicBezTo>
                    <a:pt x="f7" y="f6"/>
                    <a:pt x="f8" y="f9"/>
                    <a:pt x="f8" y="f10"/>
                  </a:cubicBezTo>
                  <a:lnTo>
                    <a:pt x="f8" y="f11"/>
                  </a:lnTo>
                  <a:cubicBezTo>
                    <a:pt x="f12" y="f13"/>
                    <a:pt x="f14" y="f15"/>
                    <a:pt x="f14" y="f16"/>
                  </a:cubicBezTo>
                  <a:cubicBezTo>
                    <a:pt x="f14" y="f17"/>
                    <a:pt x="f18" y="f19"/>
                    <a:pt x="f20" y="f19"/>
                  </a:cubicBezTo>
                  <a:cubicBezTo>
                    <a:pt x="f21" y="f19"/>
                    <a:pt x="f8" y="f22"/>
                    <a:pt x="f8" y="f16"/>
                  </a:cubicBezTo>
                  <a:cubicBezTo>
                    <a:pt x="f8" y="f23"/>
                    <a:pt x="f24" y="f25"/>
                    <a:pt x="f5" y="f25"/>
                  </a:cubicBezTo>
                  <a:cubicBezTo>
                    <a:pt x="f26" y="f25"/>
                    <a:pt x="f27" y="f28"/>
                    <a:pt x="f27" y="f16"/>
                  </a:cubicBezTo>
                  <a:cubicBezTo>
                    <a:pt x="f29" y="f17"/>
                    <a:pt x="f30" y="f31"/>
                    <a:pt x="f32" y="f33"/>
                  </a:cubicBezTo>
                  <a:cubicBezTo>
                    <a:pt x="f34" y="f5"/>
                    <a:pt x="f35" y="f36"/>
                    <a:pt x="f35" y="f37"/>
                  </a:cubicBezTo>
                  <a:cubicBezTo>
                    <a:pt x="f35" y="f38"/>
                    <a:pt x="f39" y="f40"/>
                    <a:pt x="f41" y="f42"/>
                  </a:cubicBezTo>
                  <a:lnTo>
                    <a:pt x="f41" y="f43"/>
                  </a:lnTo>
                  <a:cubicBezTo>
                    <a:pt x="f41" y="f44"/>
                    <a:pt x="f7" y="f45"/>
                    <a:pt x="f46" y="f45"/>
                  </a:cubicBezTo>
                  <a:cubicBezTo>
                    <a:pt x="f47" y="f45"/>
                    <a:pt x="f29" y="f44"/>
                    <a:pt x="f29" y="f43"/>
                  </a:cubicBezTo>
                  <a:lnTo>
                    <a:pt x="f29" y="f42"/>
                  </a:lnTo>
                  <a:cubicBezTo>
                    <a:pt x="f48" y="f49"/>
                    <a:pt x="f50" y="f38"/>
                    <a:pt x="f50" y="f37"/>
                  </a:cubicBezTo>
                  <a:cubicBezTo>
                    <a:pt x="f50" y="f12"/>
                    <a:pt x="f51" y="f34"/>
                    <a:pt x="f22" y="f34"/>
                  </a:cubicBezTo>
                  <a:cubicBezTo>
                    <a:pt x="f19" y="f34"/>
                    <a:pt x="f27" y="f52"/>
                    <a:pt x="f27" y="f37"/>
                  </a:cubicBezTo>
                  <a:cubicBezTo>
                    <a:pt x="f27" y="f53"/>
                    <a:pt x="f54" y="f55"/>
                    <a:pt x="f5" y="f55"/>
                  </a:cubicBezTo>
                  <a:cubicBezTo>
                    <a:pt x="f7" y="f55"/>
                    <a:pt x="f8" y="f35"/>
                    <a:pt x="f8" y="f37"/>
                  </a:cubicBezTo>
                  <a:cubicBezTo>
                    <a:pt x="f8" y="f12"/>
                    <a:pt x="f56" y="f21"/>
                    <a:pt x="f57" y="f8"/>
                  </a:cubicBezTo>
                  <a:cubicBezTo>
                    <a:pt x="f58" y="f56"/>
                    <a:pt x="f23" y="f59"/>
                    <a:pt x="f23" y="f16"/>
                  </a:cubicBezTo>
                  <a:cubicBezTo>
                    <a:pt x="f23" y="f15"/>
                    <a:pt x="f60" y="f61"/>
                    <a:pt x="f27" y="f11"/>
                  </a:cubicBezTo>
                  <a:lnTo>
                    <a:pt x="f27" y="f10"/>
                  </a:lnTo>
                  <a:cubicBezTo>
                    <a:pt x="f27" y="f9"/>
                    <a:pt x="f54" y="f6"/>
                    <a:pt x="f5" y="f6"/>
                  </a:cubicBezTo>
                  <a:close/>
                  <a:moveTo>
                    <a:pt x="f5" y="f2"/>
                  </a:moveTo>
                  <a:cubicBezTo>
                    <a:pt x="f62" y="f2"/>
                    <a:pt x="f2" y="f63"/>
                    <a:pt x="f2" y="f5"/>
                  </a:cubicBezTo>
                  <a:cubicBezTo>
                    <a:pt x="f2" y="f64"/>
                    <a:pt x="f62" y="f65"/>
                    <a:pt x="f5" y="f65"/>
                  </a:cubicBezTo>
                  <a:cubicBezTo>
                    <a:pt x="f42" y="f65"/>
                    <a:pt x="f3" y="f64"/>
                    <a:pt x="f3" y="f5"/>
                  </a:cubicBezTo>
                  <a:cubicBezTo>
                    <a:pt x="f3" y="f63"/>
                    <a:pt x="f42" y="f2"/>
                    <a:pt x="f5" y="f2"/>
                  </a:cubicBezTo>
                  <a:close/>
                </a:path>
              </a:pathLst>
            </a:custGeom>
            <a:solidFill>
              <a:srgbClr val="3282BE"/>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232323"/>
                </a:solidFill>
                <a:uFillTx/>
                <a:latin typeface="Arial"/>
              </a:endParaRPr>
            </a:p>
          </p:txBody>
        </p:sp>
        <p:sp>
          <p:nvSpPr>
            <p:cNvPr id="204" name="Google Shape;10103;p74">
              <a:extLst>
                <a:ext uri="{FF2B5EF4-FFF2-40B4-BE49-F238E27FC236}">
                  <a16:creationId xmlns:a16="http://schemas.microsoft.com/office/drawing/2014/main" id="{2A56905B-4957-C4AE-FAE3-D7A49B4E8293}"/>
                </a:ext>
              </a:extLst>
            </p:cNvPr>
            <p:cNvSpPr/>
            <p:nvPr/>
          </p:nvSpPr>
          <p:spPr>
            <a:xfrm>
              <a:off x="11385743" y="5555345"/>
              <a:ext cx="229944" cy="114720"/>
            </a:xfrm>
            <a:custGeom>
              <a:avLst/>
              <a:gdLst>
                <a:gd name="f0" fmla="val w"/>
                <a:gd name="f1" fmla="val h"/>
                <a:gd name="f2" fmla="val 0"/>
                <a:gd name="f3" fmla="val 6396"/>
                <a:gd name="f4" fmla="val 2994"/>
                <a:gd name="f5" fmla="val 3214"/>
                <a:gd name="f6" fmla="val 1"/>
                <a:gd name="f7" fmla="val 1450"/>
                <a:gd name="f8" fmla="val 662"/>
                <a:gd name="f9" fmla="val 1513"/>
                <a:gd name="f10" fmla="val 2332"/>
                <a:gd name="f11" fmla="val 2993"/>
                <a:gd name="f12" fmla="val 4947"/>
                <a:gd name="f13" fmla="*/ f0 1 6396"/>
                <a:gd name="f14" fmla="*/ f1 1 2994"/>
                <a:gd name="f15" fmla="val f2"/>
                <a:gd name="f16" fmla="val f3"/>
                <a:gd name="f17" fmla="val f4"/>
                <a:gd name="f18" fmla="+- f17 0 f15"/>
                <a:gd name="f19" fmla="+- f16 0 f15"/>
                <a:gd name="f20" fmla="*/ f19 1 6396"/>
                <a:gd name="f21" fmla="*/ f18 1 2994"/>
                <a:gd name="f22" fmla="*/ f15 1 f20"/>
                <a:gd name="f23" fmla="*/ f16 1 f20"/>
                <a:gd name="f24" fmla="*/ f15 1 f21"/>
                <a:gd name="f25" fmla="*/ f17 1 f21"/>
                <a:gd name="f26" fmla="*/ f22 f13 1"/>
                <a:gd name="f27" fmla="*/ f23 f13 1"/>
                <a:gd name="f28" fmla="*/ f25 f14 1"/>
                <a:gd name="f29" fmla="*/ f24 f14 1"/>
              </a:gdLst>
              <a:ahLst/>
              <a:cxnLst>
                <a:cxn ang="3cd4">
                  <a:pos x="hc" y="t"/>
                </a:cxn>
                <a:cxn ang="0">
                  <a:pos x="r" y="vc"/>
                </a:cxn>
                <a:cxn ang="cd4">
                  <a:pos x="hc" y="b"/>
                </a:cxn>
                <a:cxn ang="cd2">
                  <a:pos x="l" y="vc"/>
                </a:cxn>
              </a:cxnLst>
              <a:rect l="f26" t="f29" r="f27" b="f28"/>
              <a:pathLst>
                <a:path w="6396" h="2994">
                  <a:moveTo>
                    <a:pt x="f5" y="f6"/>
                  </a:moveTo>
                  <a:cubicBezTo>
                    <a:pt x="f7" y="f6"/>
                    <a:pt x="f2" y="f8"/>
                    <a:pt x="f2" y="f9"/>
                  </a:cubicBezTo>
                  <a:cubicBezTo>
                    <a:pt x="f2" y="f10"/>
                    <a:pt x="f7" y="f11"/>
                    <a:pt x="f5" y="f11"/>
                  </a:cubicBezTo>
                  <a:cubicBezTo>
                    <a:pt x="f12" y="f11"/>
                    <a:pt x="f3" y="f10"/>
                    <a:pt x="f3" y="f9"/>
                  </a:cubicBezTo>
                  <a:cubicBezTo>
                    <a:pt x="f3" y="f8"/>
                    <a:pt x="f12" y="f6"/>
                    <a:pt x="f5" y="f6"/>
                  </a:cubicBezTo>
                  <a:close/>
                </a:path>
              </a:pathLst>
            </a:custGeom>
            <a:solidFill>
              <a:srgbClr val="3282BE"/>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232323"/>
                </a:solidFill>
                <a:uFillTx/>
                <a:latin typeface="Arial"/>
              </a:endParaRPr>
            </a:p>
          </p:txBody>
        </p:sp>
        <p:sp>
          <p:nvSpPr>
            <p:cNvPr id="205" name="Google Shape;10104;p74">
              <a:extLst>
                <a:ext uri="{FF2B5EF4-FFF2-40B4-BE49-F238E27FC236}">
                  <a16:creationId xmlns:a16="http://schemas.microsoft.com/office/drawing/2014/main" id="{8D6C685C-3F79-7206-24C2-95A60C93EE89}"/>
                </a:ext>
              </a:extLst>
            </p:cNvPr>
            <p:cNvSpPr/>
            <p:nvPr/>
          </p:nvSpPr>
          <p:spPr>
            <a:xfrm>
              <a:off x="11385743" y="5674857"/>
              <a:ext cx="158584" cy="91769"/>
            </a:xfrm>
            <a:custGeom>
              <a:avLst/>
              <a:gdLst>
                <a:gd name="f0" fmla="val w"/>
                <a:gd name="f1" fmla="val h"/>
                <a:gd name="f2" fmla="val 0"/>
                <a:gd name="f3" fmla="val 4411"/>
                <a:gd name="f4" fmla="val 2395"/>
                <a:gd name="f5" fmla="val 1135"/>
                <a:gd name="f6" fmla="val 1450"/>
                <a:gd name="f7" fmla="val 347"/>
                <a:gd name="f8" fmla="val 1765"/>
                <a:gd name="f9" fmla="val 882"/>
                <a:gd name="f10" fmla="val 2017"/>
                <a:gd name="f11" fmla="val 1355"/>
                <a:gd name="f12" fmla="val 2237"/>
                <a:gd name="f13" fmla="val 2332"/>
                <a:gd name="f14" fmla="val 3151"/>
                <a:gd name="f15" fmla="val 3308"/>
                <a:gd name="f16" fmla="val 3560"/>
                <a:gd name="f17" fmla="val 1733"/>
                <a:gd name="f18" fmla="val 3907"/>
                <a:gd name="f19" fmla="val 631"/>
                <a:gd name="f20" fmla="val 4033"/>
                <a:gd name="f21" fmla="val 694"/>
                <a:gd name="f22" fmla="val 3623"/>
                <a:gd name="f23" fmla="val 757"/>
                <a:gd name="f24" fmla="val 3182"/>
                <a:gd name="f25" fmla="val 2363"/>
                <a:gd name="f26" fmla="val 1261"/>
                <a:gd name="f27" fmla="val 599"/>
                <a:gd name="f28" fmla="val 567"/>
                <a:gd name="f29" fmla="val 316"/>
                <a:gd name="f30" fmla="val 221"/>
                <a:gd name="f31" fmla="val 158"/>
                <a:gd name="f32" fmla="val 127"/>
                <a:gd name="f33" fmla="*/ f0 1 4411"/>
                <a:gd name="f34" fmla="*/ f1 1 2395"/>
                <a:gd name="f35" fmla="val f2"/>
                <a:gd name="f36" fmla="val f3"/>
                <a:gd name="f37" fmla="val f4"/>
                <a:gd name="f38" fmla="+- f37 0 f35"/>
                <a:gd name="f39" fmla="+- f36 0 f35"/>
                <a:gd name="f40" fmla="*/ f39 1 4411"/>
                <a:gd name="f41" fmla="*/ f38 1 2395"/>
                <a:gd name="f42" fmla="*/ f35 1 f40"/>
                <a:gd name="f43" fmla="*/ f36 1 f40"/>
                <a:gd name="f44" fmla="*/ f35 1 f41"/>
                <a:gd name="f45" fmla="*/ f37 1 f41"/>
                <a:gd name="f46" fmla="*/ f42 f33 1"/>
                <a:gd name="f47" fmla="*/ f43 f33 1"/>
                <a:gd name="f48" fmla="*/ f45 f34 1"/>
                <a:gd name="f49" fmla="*/ f44 f34 1"/>
              </a:gdLst>
              <a:ahLst/>
              <a:cxnLst>
                <a:cxn ang="3cd4">
                  <a:pos x="hc" y="t"/>
                </a:cxn>
                <a:cxn ang="0">
                  <a:pos x="r" y="vc"/>
                </a:cxn>
                <a:cxn ang="cd4">
                  <a:pos x="hc" y="b"/>
                </a:cxn>
                <a:cxn ang="cd2">
                  <a:pos x="l" y="vc"/>
                </a:cxn>
              </a:cxnLst>
              <a:rect l="f46" t="f49" r="f47" b="f48"/>
              <a:pathLst>
                <a:path w="4411" h="2395">
                  <a:moveTo>
                    <a:pt x="f2" y="f2"/>
                  </a:moveTo>
                  <a:lnTo>
                    <a:pt x="f2" y="f5"/>
                  </a:lnTo>
                  <a:cubicBezTo>
                    <a:pt x="f2" y="f6"/>
                    <a:pt x="f7" y="f8"/>
                    <a:pt x="f9" y="f10"/>
                  </a:cubicBezTo>
                  <a:cubicBezTo>
                    <a:pt x="f11" y="f12"/>
                    <a:pt x="f13" y="f4"/>
                    <a:pt x="f14" y="f4"/>
                  </a:cubicBezTo>
                  <a:lnTo>
                    <a:pt x="f15" y="f4"/>
                  </a:lnTo>
                  <a:cubicBezTo>
                    <a:pt x="f16" y="f17"/>
                    <a:pt x="f18" y="f5"/>
                    <a:pt x="f3" y="f19"/>
                  </a:cubicBezTo>
                  <a:lnTo>
                    <a:pt x="f3" y="f19"/>
                  </a:lnTo>
                  <a:cubicBezTo>
                    <a:pt x="f20" y="f21"/>
                    <a:pt x="f22" y="f23"/>
                    <a:pt x="f24" y="f23"/>
                  </a:cubicBezTo>
                  <a:cubicBezTo>
                    <a:pt x="f25" y="f23"/>
                    <a:pt x="f26" y="f27"/>
                    <a:pt x="f28" y="f29"/>
                  </a:cubicBezTo>
                  <a:cubicBezTo>
                    <a:pt x="f7" y="f30"/>
                    <a:pt x="f31" y="f32"/>
                    <a:pt x="f2" y="f2"/>
                  </a:cubicBezTo>
                  <a:close/>
                </a:path>
              </a:pathLst>
            </a:custGeom>
            <a:solidFill>
              <a:srgbClr val="3282BE"/>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232323"/>
                </a:solidFill>
                <a:uFillTx/>
                <a:latin typeface="Arial"/>
              </a:endParaRPr>
            </a:p>
          </p:txBody>
        </p:sp>
        <p:sp>
          <p:nvSpPr>
            <p:cNvPr id="206" name="Google Shape;10105;p74">
              <a:extLst>
                <a:ext uri="{FF2B5EF4-FFF2-40B4-BE49-F238E27FC236}">
                  <a16:creationId xmlns:a16="http://schemas.microsoft.com/office/drawing/2014/main" id="{852B677A-5E38-098E-FAF9-F759773653FE}"/>
                </a:ext>
              </a:extLst>
            </p:cNvPr>
            <p:cNvSpPr/>
            <p:nvPr/>
          </p:nvSpPr>
          <p:spPr>
            <a:xfrm>
              <a:off x="11385743" y="5863178"/>
              <a:ext cx="152933" cy="91769"/>
            </a:xfrm>
            <a:custGeom>
              <a:avLst/>
              <a:gdLst>
                <a:gd name="f0" fmla="val w"/>
                <a:gd name="f1" fmla="val h"/>
                <a:gd name="f2" fmla="val 0"/>
                <a:gd name="f3" fmla="val 4254"/>
                <a:gd name="f4" fmla="val 2395"/>
                <a:gd name="f5" fmla="val 1197"/>
                <a:gd name="f6" fmla="val 1701"/>
                <a:gd name="f7" fmla="val 1355"/>
                <a:gd name="f8" fmla="val 3182"/>
                <a:gd name="f9" fmla="val 3560"/>
                <a:gd name="f10" fmla="val 3907"/>
                <a:gd name="f11" fmla="val 2363"/>
                <a:gd name="f12" fmla="val 2332"/>
                <a:gd name="f13" fmla="val 3875"/>
                <a:gd name="f14" fmla="val 1859"/>
                <a:gd name="f15" fmla="val 3340"/>
                <a:gd name="f16" fmla="val 756"/>
                <a:gd name="f17" fmla="val 1261"/>
                <a:gd name="f18" fmla="val 599"/>
                <a:gd name="f19" fmla="val 567"/>
                <a:gd name="f20" fmla="val 315"/>
                <a:gd name="f21" fmla="val 347"/>
                <a:gd name="f22" fmla="val 252"/>
                <a:gd name="f23" fmla="val 158"/>
                <a:gd name="f24" fmla="val 126"/>
                <a:gd name="f25" fmla="*/ f0 1 4254"/>
                <a:gd name="f26" fmla="*/ f1 1 2395"/>
                <a:gd name="f27" fmla="val f2"/>
                <a:gd name="f28" fmla="val f3"/>
                <a:gd name="f29" fmla="val f4"/>
                <a:gd name="f30" fmla="+- f29 0 f27"/>
                <a:gd name="f31" fmla="+- f28 0 f27"/>
                <a:gd name="f32" fmla="*/ f31 1 4254"/>
                <a:gd name="f33" fmla="*/ f30 1 2395"/>
                <a:gd name="f34" fmla="*/ f27 1 f32"/>
                <a:gd name="f35" fmla="*/ f28 1 f32"/>
                <a:gd name="f36" fmla="*/ f27 1 f33"/>
                <a:gd name="f37" fmla="*/ f29 1 f33"/>
                <a:gd name="f38" fmla="*/ f34 f25 1"/>
                <a:gd name="f39" fmla="*/ f35 f25 1"/>
                <a:gd name="f40" fmla="*/ f37 f26 1"/>
                <a:gd name="f41" fmla="*/ f36 f26 1"/>
              </a:gdLst>
              <a:ahLst/>
              <a:cxnLst>
                <a:cxn ang="3cd4">
                  <a:pos x="hc" y="t"/>
                </a:cxn>
                <a:cxn ang="0">
                  <a:pos x="r" y="vc"/>
                </a:cxn>
                <a:cxn ang="cd4">
                  <a:pos x="hc" y="b"/>
                </a:cxn>
                <a:cxn ang="cd2">
                  <a:pos x="l" y="vc"/>
                </a:cxn>
              </a:cxnLst>
              <a:rect l="f38" t="f41" r="f39" b="f40"/>
              <a:pathLst>
                <a:path w="4254" h="2395">
                  <a:moveTo>
                    <a:pt x="f2" y="f2"/>
                  </a:moveTo>
                  <a:lnTo>
                    <a:pt x="f2" y="f5"/>
                  </a:lnTo>
                  <a:cubicBezTo>
                    <a:pt x="f2" y="f6"/>
                    <a:pt x="f7" y="f4"/>
                    <a:pt x="f8" y="f4"/>
                  </a:cubicBezTo>
                  <a:cubicBezTo>
                    <a:pt x="f9" y="f4"/>
                    <a:pt x="f10" y="f11"/>
                    <a:pt x="f3" y="f12"/>
                  </a:cubicBezTo>
                  <a:cubicBezTo>
                    <a:pt x="f13" y="f14"/>
                    <a:pt x="f9" y="f7"/>
                    <a:pt x="f15" y="f16"/>
                  </a:cubicBezTo>
                  <a:lnTo>
                    <a:pt x="f8" y="f16"/>
                  </a:lnTo>
                  <a:cubicBezTo>
                    <a:pt x="f11" y="f16"/>
                    <a:pt x="f17" y="f18"/>
                    <a:pt x="f19" y="f20"/>
                  </a:cubicBezTo>
                  <a:cubicBezTo>
                    <a:pt x="f21" y="f22"/>
                    <a:pt x="f23" y="f24"/>
                    <a:pt x="f2" y="f2"/>
                  </a:cubicBezTo>
                  <a:close/>
                </a:path>
              </a:pathLst>
            </a:custGeom>
            <a:solidFill>
              <a:srgbClr val="3282BE"/>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232323"/>
                </a:solidFill>
                <a:uFillTx/>
                <a:latin typeface="Arial"/>
              </a:endParaRPr>
            </a:p>
          </p:txBody>
        </p:sp>
        <p:sp>
          <p:nvSpPr>
            <p:cNvPr id="207" name="Google Shape;10106;p74">
              <a:extLst>
                <a:ext uri="{FF2B5EF4-FFF2-40B4-BE49-F238E27FC236}">
                  <a16:creationId xmlns:a16="http://schemas.microsoft.com/office/drawing/2014/main" id="{7263BA88-17EA-D869-2653-C68F3474059E}"/>
                </a:ext>
              </a:extLst>
            </p:cNvPr>
            <p:cNvSpPr/>
            <p:nvPr/>
          </p:nvSpPr>
          <p:spPr>
            <a:xfrm>
              <a:off x="11384590" y="5769004"/>
              <a:ext cx="112169" cy="92994"/>
            </a:xfrm>
            <a:custGeom>
              <a:avLst/>
              <a:gdLst>
                <a:gd name="f0" fmla="val w"/>
                <a:gd name="f1" fmla="val h"/>
                <a:gd name="f2" fmla="val 0"/>
                <a:gd name="f3" fmla="val 3120"/>
                <a:gd name="f4" fmla="val 2427"/>
                <a:gd name="f5" fmla="val 1"/>
                <a:gd name="f6" fmla="val 1167"/>
                <a:gd name="f7" fmla="val 32"/>
                <a:gd name="f8" fmla="val 1482"/>
                <a:gd name="f9" fmla="val 379"/>
                <a:gd name="f10" fmla="val 1797"/>
                <a:gd name="f11" fmla="val 914"/>
                <a:gd name="f12" fmla="val 2017"/>
                <a:gd name="f13" fmla="val 1387"/>
                <a:gd name="f14" fmla="val 2238"/>
                <a:gd name="f15" fmla="val 2332"/>
                <a:gd name="f16" fmla="val 2395"/>
                <a:gd name="f17" fmla="val 3057"/>
                <a:gd name="f18" fmla="val 2143"/>
                <a:gd name="f19" fmla="val 3025"/>
                <a:gd name="f20" fmla="val 1860"/>
                <a:gd name="f21" fmla="val 1608"/>
                <a:gd name="f22" fmla="val 1324"/>
                <a:gd name="f23" fmla="val 3088"/>
                <a:gd name="f24" fmla="val 1041"/>
                <a:gd name="f25" fmla="val 757"/>
                <a:gd name="f26" fmla="val 1230"/>
                <a:gd name="f27" fmla="val 599"/>
                <a:gd name="f28" fmla="val 536"/>
                <a:gd name="f29" fmla="val 316"/>
                <a:gd name="f30" fmla="val 347"/>
                <a:gd name="f31" fmla="val 253"/>
                <a:gd name="f32" fmla="val 158"/>
                <a:gd name="f33" fmla="val 127"/>
                <a:gd name="f34" fmla="*/ f0 1 3120"/>
                <a:gd name="f35" fmla="*/ f1 1 2427"/>
                <a:gd name="f36" fmla="val f2"/>
                <a:gd name="f37" fmla="val f3"/>
                <a:gd name="f38" fmla="val f4"/>
                <a:gd name="f39" fmla="+- f38 0 f36"/>
                <a:gd name="f40" fmla="+- f37 0 f36"/>
                <a:gd name="f41" fmla="*/ f40 1 3120"/>
                <a:gd name="f42" fmla="*/ f39 1 2427"/>
                <a:gd name="f43" fmla="*/ f36 1 f41"/>
                <a:gd name="f44" fmla="*/ f37 1 f41"/>
                <a:gd name="f45" fmla="*/ f36 1 f42"/>
                <a:gd name="f46" fmla="*/ f38 1 f42"/>
                <a:gd name="f47" fmla="*/ f43 f34 1"/>
                <a:gd name="f48" fmla="*/ f44 f34 1"/>
                <a:gd name="f49" fmla="*/ f46 f35 1"/>
                <a:gd name="f50" fmla="*/ f45 f35 1"/>
              </a:gdLst>
              <a:ahLst/>
              <a:cxnLst>
                <a:cxn ang="3cd4">
                  <a:pos x="hc" y="t"/>
                </a:cxn>
                <a:cxn ang="0">
                  <a:pos x="r" y="vc"/>
                </a:cxn>
                <a:cxn ang="cd4">
                  <a:pos x="hc" y="b"/>
                </a:cxn>
                <a:cxn ang="cd2">
                  <a:pos x="l" y="vc"/>
                </a:cxn>
              </a:cxnLst>
              <a:rect l="f47" t="f50" r="f48" b="f49"/>
              <a:pathLst>
                <a:path w="3120" h="2427">
                  <a:moveTo>
                    <a:pt x="f5" y="f5"/>
                  </a:moveTo>
                  <a:lnTo>
                    <a:pt x="f5" y="f6"/>
                  </a:lnTo>
                  <a:lnTo>
                    <a:pt x="f7" y="f6"/>
                  </a:lnTo>
                  <a:cubicBezTo>
                    <a:pt x="f7" y="f8"/>
                    <a:pt x="f9" y="f10"/>
                    <a:pt x="f11" y="f12"/>
                  </a:cubicBezTo>
                  <a:cubicBezTo>
                    <a:pt x="f13" y="f14"/>
                    <a:pt x="f15" y="f16"/>
                    <a:pt x="f3" y="f4"/>
                  </a:cubicBezTo>
                  <a:cubicBezTo>
                    <a:pt x="f17" y="f18"/>
                    <a:pt x="f19" y="f20"/>
                    <a:pt x="f19" y="f21"/>
                  </a:cubicBezTo>
                  <a:cubicBezTo>
                    <a:pt x="f19" y="f22"/>
                    <a:pt x="f23" y="f24"/>
                    <a:pt x="f3" y="f25"/>
                  </a:cubicBezTo>
                  <a:cubicBezTo>
                    <a:pt x="f15" y="f25"/>
                    <a:pt x="f26" y="f27"/>
                    <a:pt x="f28" y="f29"/>
                  </a:cubicBezTo>
                  <a:cubicBezTo>
                    <a:pt x="f30" y="f31"/>
                    <a:pt x="f32" y="f33"/>
                    <a:pt x="f5" y="f5"/>
                  </a:cubicBezTo>
                  <a:close/>
                </a:path>
              </a:pathLst>
            </a:custGeom>
            <a:solidFill>
              <a:srgbClr val="3282BE"/>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232323"/>
                </a:solidFill>
                <a:uFillTx/>
                <a:latin typeface="Arial"/>
              </a:endParaRPr>
            </a:p>
          </p:txBody>
        </p:sp>
      </p:grpSp>
      <p:grpSp>
        <p:nvGrpSpPr>
          <p:cNvPr id="208" name="Google Shape;10125;p74">
            <a:extLst>
              <a:ext uri="{FF2B5EF4-FFF2-40B4-BE49-F238E27FC236}">
                <a16:creationId xmlns:a16="http://schemas.microsoft.com/office/drawing/2014/main" id="{5C1C2B83-EEE6-D6C6-6FBD-98CD215060DC}"/>
              </a:ext>
            </a:extLst>
          </p:cNvPr>
          <p:cNvGrpSpPr/>
          <p:nvPr/>
        </p:nvGrpSpPr>
        <p:grpSpPr>
          <a:xfrm>
            <a:off x="10413388" y="1752182"/>
            <a:ext cx="594012" cy="634694"/>
            <a:chOff x="10413388" y="1752182"/>
            <a:chExt cx="594012" cy="634694"/>
          </a:xfrm>
        </p:grpSpPr>
        <p:sp>
          <p:nvSpPr>
            <p:cNvPr id="209" name="Google Shape;10126;p74">
              <a:extLst>
                <a:ext uri="{FF2B5EF4-FFF2-40B4-BE49-F238E27FC236}">
                  <a16:creationId xmlns:a16="http://schemas.microsoft.com/office/drawing/2014/main" id="{3ACEF926-0F58-D5E4-DAC3-3528D4939707}"/>
                </a:ext>
              </a:extLst>
            </p:cNvPr>
            <p:cNvSpPr/>
            <p:nvPr/>
          </p:nvSpPr>
          <p:spPr>
            <a:xfrm>
              <a:off x="10534829" y="2097944"/>
              <a:ext cx="349620" cy="288932"/>
            </a:xfrm>
            <a:custGeom>
              <a:avLst/>
              <a:gdLst>
                <a:gd name="f0" fmla="val w"/>
                <a:gd name="f1" fmla="val h"/>
                <a:gd name="f2" fmla="val 0"/>
                <a:gd name="f3" fmla="val 7436"/>
                <a:gd name="f4" fmla="val 5766"/>
                <a:gd name="f5" fmla="val 410"/>
                <a:gd name="f6" fmla="val 158"/>
                <a:gd name="f7" fmla="val 1"/>
                <a:gd name="f8" fmla="val 189"/>
                <a:gd name="f9" fmla="val 662"/>
                <a:gd name="f10" fmla="val 190"/>
                <a:gd name="f11" fmla="val 820"/>
                <a:gd name="f12" fmla="val 883"/>
                <a:gd name="f13" fmla="val 1670"/>
                <a:gd name="f14" fmla="val 5419"/>
                <a:gd name="f15" fmla="val 1702"/>
                <a:gd name="f16" fmla="val 5608"/>
                <a:gd name="f17" fmla="val 1859"/>
                <a:gd name="f18" fmla="val 2048"/>
                <a:gd name="f19" fmla="val 5356"/>
                <a:gd name="f20" fmla="val 5545"/>
                <a:gd name="f21" fmla="val 6554"/>
                <a:gd name="f22" fmla="val 7026"/>
                <a:gd name="f23" fmla="val 7247"/>
                <a:gd name="f24" fmla="val 7404"/>
                <a:gd name="f25" fmla="val 630"/>
                <a:gd name="f26" fmla="*/ f0 1 7436"/>
                <a:gd name="f27" fmla="*/ f1 1 5766"/>
                <a:gd name="f28" fmla="val f2"/>
                <a:gd name="f29" fmla="val f3"/>
                <a:gd name="f30" fmla="val f4"/>
                <a:gd name="f31" fmla="+- f30 0 f28"/>
                <a:gd name="f32" fmla="+- f29 0 f28"/>
                <a:gd name="f33" fmla="*/ f32 1 7436"/>
                <a:gd name="f34" fmla="*/ f31 1 5766"/>
                <a:gd name="f35" fmla="*/ f28 1 f33"/>
                <a:gd name="f36" fmla="*/ f29 1 f33"/>
                <a:gd name="f37" fmla="*/ f28 1 f34"/>
                <a:gd name="f38" fmla="*/ f30 1 f34"/>
                <a:gd name="f39" fmla="*/ f35 f26 1"/>
                <a:gd name="f40" fmla="*/ f36 f26 1"/>
                <a:gd name="f41" fmla="*/ f38 f27 1"/>
                <a:gd name="f42" fmla="*/ f37 f27 1"/>
              </a:gdLst>
              <a:ahLst/>
              <a:cxnLst>
                <a:cxn ang="3cd4">
                  <a:pos x="hc" y="t"/>
                </a:cxn>
                <a:cxn ang="0">
                  <a:pos x="r" y="vc"/>
                </a:cxn>
                <a:cxn ang="cd4">
                  <a:pos x="hc" y="b"/>
                </a:cxn>
                <a:cxn ang="cd2">
                  <a:pos x="l" y="vc"/>
                </a:cxn>
              </a:cxnLst>
              <a:rect l="f39" t="f42" r="f40" b="f41"/>
              <a:pathLst>
                <a:path w="7436" h="5766">
                  <a:moveTo>
                    <a:pt x="f5" y="f2"/>
                  </a:moveTo>
                  <a:cubicBezTo>
                    <a:pt x="f6" y="f2"/>
                    <a:pt x="f7" y="f8"/>
                    <a:pt x="f7" y="f5"/>
                  </a:cubicBezTo>
                  <a:cubicBezTo>
                    <a:pt x="f7" y="f9"/>
                    <a:pt x="f10" y="f11"/>
                    <a:pt x="f5" y="f11"/>
                  </a:cubicBezTo>
                  <a:lnTo>
                    <a:pt x="f12" y="f11"/>
                  </a:lnTo>
                  <a:lnTo>
                    <a:pt x="f13" y="f14"/>
                  </a:lnTo>
                  <a:cubicBezTo>
                    <a:pt x="f15" y="f16"/>
                    <a:pt x="f17" y="f4"/>
                    <a:pt x="f18" y="f4"/>
                  </a:cubicBezTo>
                  <a:lnTo>
                    <a:pt x="f19" y="f4"/>
                  </a:lnTo>
                  <a:cubicBezTo>
                    <a:pt x="f20" y="f4"/>
                    <a:pt x="f4" y="f16"/>
                    <a:pt x="f4" y="f14"/>
                  </a:cubicBezTo>
                  <a:lnTo>
                    <a:pt x="f21" y="f11"/>
                  </a:lnTo>
                  <a:lnTo>
                    <a:pt x="f22" y="f11"/>
                  </a:lnTo>
                  <a:cubicBezTo>
                    <a:pt x="f23" y="f11"/>
                    <a:pt x="f24" y="f25"/>
                    <a:pt x="f24" y="f5"/>
                  </a:cubicBezTo>
                  <a:cubicBezTo>
                    <a:pt x="f3" y="f8"/>
                    <a:pt x="f23" y="f2"/>
                    <a:pt x="f22" y="f2"/>
                  </a:cubicBezTo>
                  <a:close/>
                </a:path>
              </a:pathLst>
            </a:custGeom>
            <a:solidFill>
              <a:srgbClr val="3282BE"/>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232323"/>
                </a:solidFill>
                <a:uFillTx/>
                <a:latin typeface="Arial"/>
              </a:endParaRPr>
            </a:p>
          </p:txBody>
        </p:sp>
        <p:sp>
          <p:nvSpPr>
            <p:cNvPr id="210" name="Google Shape;10127;p74">
              <a:extLst>
                <a:ext uri="{FF2B5EF4-FFF2-40B4-BE49-F238E27FC236}">
                  <a16:creationId xmlns:a16="http://schemas.microsoft.com/office/drawing/2014/main" id="{346C0589-B4AD-6775-12D9-424950BE341C}"/>
                </a:ext>
              </a:extLst>
            </p:cNvPr>
            <p:cNvSpPr/>
            <p:nvPr/>
          </p:nvSpPr>
          <p:spPr>
            <a:xfrm>
              <a:off x="10413388" y="1752182"/>
              <a:ext cx="594012" cy="306324"/>
            </a:xfrm>
            <a:custGeom>
              <a:avLst/>
              <a:gdLst>
                <a:gd name="f0" fmla="val w"/>
                <a:gd name="f1" fmla="val h"/>
                <a:gd name="f2" fmla="val 0"/>
                <a:gd name="f3" fmla="val 12634"/>
                <a:gd name="f4" fmla="val 6113"/>
                <a:gd name="f5" fmla="val 378"/>
                <a:gd name="f6" fmla="val 1"/>
                <a:gd name="f7" fmla="val 158"/>
                <a:gd name="f8" fmla="val 190"/>
                <a:gd name="f9" fmla="val 442"/>
                <a:gd name="f10" fmla="val 5672"/>
                <a:gd name="f11" fmla="val 5892"/>
                <a:gd name="f12" fmla="val 189"/>
                <a:gd name="f13" fmla="val 3088"/>
                <a:gd name="f14" fmla="val 3245"/>
                <a:gd name="f15" fmla="val 5514"/>
                <a:gd name="f16" fmla="val 3560"/>
                <a:gd name="f17" fmla="val 4947"/>
                <a:gd name="f18" fmla="val 4001"/>
                <a:gd name="f19" fmla="val 4569"/>
                <a:gd name="f20" fmla="val 3875"/>
                <a:gd name="f21" fmla="val 4285"/>
                <a:gd name="f22" fmla="val 3812"/>
                <a:gd name="f23" fmla="val 3970"/>
                <a:gd name="f24" fmla="val 3624"/>
                <a:gd name="f25" fmla="val 2238"/>
                <a:gd name="f26" fmla="val 4915"/>
                <a:gd name="f27" fmla="val 1135"/>
                <a:gd name="f28" fmla="val 6301"/>
                <a:gd name="f29" fmla="val 7656"/>
                <a:gd name="f30" fmla="val 8759"/>
                <a:gd name="f31" fmla="val 3939"/>
                <a:gd name="f32" fmla="val 8696"/>
                <a:gd name="f33" fmla="val 4254"/>
                <a:gd name="f34" fmla="val 8570"/>
                <a:gd name="f35" fmla="val 9011"/>
                <a:gd name="f36" fmla="val 5010"/>
                <a:gd name="f37" fmla="val 9326"/>
                <a:gd name="f38" fmla="val 9483"/>
                <a:gd name="f39" fmla="val 12193"/>
                <a:gd name="f40" fmla="val 12445"/>
                <a:gd name="f41" fmla="val 12602"/>
                <a:gd name="f42" fmla="val 12224"/>
                <a:gd name="f43" fmla="*/ f0 1 12634"/>
                <a:gd name="f44" fmla="*/ f1 1 6113"/>
                <a:gd name="f45" fmla="val f2"/>
                <a:gd name="f46" fmla="val f3"/>
                <a:gd name="f47" fmla="val f4"/>
                <a:gd name="f48" fmla="+- f47 0 f45"/>
                <a:gd name="f49" fmla="+- f46 0 f45"/>
                <a:gd name="f50" fmla="*/ f49 1 12634"/>
                <a:gd name="f51" fmla="*/ f48 1 6113"/>
                <a:gd name="f52" fmla="*/ f45 1 f50"/>
                <a:gd name="f53" fmla="*/ f46 1 f50"/>
                <a:gd name="f54" fmla="*/ f45 1 f51"/>
                <a:gd name="f55" fmla="*/ f47 1 f51"/>
                <a:gd name="f56" fmla="*/ f52 f43 1"/>
                <a:gd name="f57" fmla="*/ f53 f43 1"/>
                <a:gd name="f58" fmla="*/ f55 f44 1"/>
                <a:gd name="f59" fmla="*/ f54 f44 1"/>
              </a:gdLst>
              <a:ahLst/>
              <a:cxnLst>
                <a:cxn ang="3cd4">
                  <a:pos x="hc" y="t"/>
                </a:cxn>
                <a:cxn ang="0">
                  <a:pos x="r" y="vc"/>
                </a:cxn>
                <a:cxn ang="cd4">
                  <a:pos x="hc" y="b"/>
                </a:cxn>
                <a:cxn ang="cd2">
                  <a:pos x="l" y="vc"/>
                </a:cxn>
              </a:cxnLst>
              <a:rect l="f56" t="f59" r="f57" b="f58"/>
              <a:pathLst>
                <a:path w="12634" h="6113">
                  <a:moveTo>
                    <a:pt x="f5" y="f6"/>
                  </a:moveTo>
                  <a:cubicBezTo>
                    <a:pt x="f7" y="f6"/>
                    <a:pt x="f2" y="f8"/>
                    <a:pt x="f2" y="f9"/>
                  </a:cubicBezTo>
                  <a:lnTo>
                    <a:pt x="f2" y="f10"/>
                  </a:lnTo>
                  <a:cubicBezTo>
                    <a:pt x="f2" y="f11"/>
                    <a:pt x="f12" y="f4"/>
                    <a:pt x="f5" y="f4"/>
                  </a:cubicBezTo>
                  <a:lnTo>
                    <a:pt x="f13" y="f4"/>
                  </a:lnTo>
                  <a:cubicBezTo>
                    <a:pt x="f14" y="f15"/>
                    <a:pt x="f16" y="f17"/>
                    <a:pt x="f18" y="f19"/>
                  </a:cubicBezTo>
                  <a:cubicBezTo>
                    <a:pt x="f20" y="f21"/>
                    <a:pt x="f22" y="f23"/>
                    <a:pt x="f22" y="f24"/>
                  </a:cubicBezTo>
                  <a:cubicBezTo>
                    <a:pt x="f22" y="f25"/>
                    <a:pt x="f26" y="f27"/>
                    <a:pt x="f28" y="f27"/>
                  </a:cubicBezTo>
                  <a:cubicBezTo>
                    <a:pt x="f29" y="f27"/>
                    <a:pt x="f30" y="f25"/>
                    <a:pt x="f30" y="f24"/>
                  </a:cubicBezTo>
                  <a:cubicBezTo>
                    <a:pt x="f30" y="f31"/>
                    <a:pt x="f32" y="f33"/>
                    <a:pt x="f34" y="f19"/>
                  </a:cubicBezTo>
                  <a:cubicBezTo>
                    <a:pt x="f35" y="f36"/>
                    <a:pt x="f37" y="f15"/>
                    <a:pt x="f38" y="f4"/>
                  </a:cubicBezTo>
                  <a:lnTo>
                    <a:pt x="f39" y="f4"/>
                  </a:lnTo>
                  <a:cubicBezTo>
                    <a:pt x="f40" y="f4"/>
                    <a:pt x="f41" y="f11"/>
                    <a:pt x="f41" y="f10"/>
                  </a:cubicBezTo>
                  <a:lnTo>
                    <a:pt x="f41" y="f9"/>
                  </a:lnTo>
                  <a:cubicBezTo>
                    <a:pt x="f3" y="f8"/>
                    <a:pt x="f40" y="f6"/>
                    <a:pt x="f42" y="f6"/>
                  </a:cubicBezTo>
                  <a:close/>
                </a:path>
              </a:pathLst>
            </a:custGeom>
            <a:solidFill>
              <a:srgbClr val="3282BE"/>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232323"/>
                </a:solidFill>
                <a:uFillTx/>
                <a:latin typeface="Arial"/>
              </a:endParaRPr>
            </a:p>
          </p:txBody>
        </p:sp>
        <p:sp>
          <p:nvSpPr>
            <p:cNvPr id="211" name="Google Shape;10128;p74">
              <a:extLst>
                <a:ext uri="{FF2B5EF4-FFF2-40B4-BE49-F238E27FC236}">
                  <a16:creationId xmlns:a16="http://schemas.microsoft.com/office/drawing/2014/main" id="{B906EA15-67D3-C9F1-DE26-0464E4CB9936}"/>
                </a:ext>
              </a:extLst>
            </p:cNvPr>
            <p:cNvSpPr/>
            <p:nvPr/>
          </p:nvSpPr>
          <p:spPr>
            <a:xfrm>
              <a:off x="10599999" y="1848496"/>
              <a:ext cx="220745" cy="206855"/>
            </a:xfrm>
            <a:custGeom>
              <a:avLst/>
              <a:gdLst>
                <a:gd name="f0" fmla="val w"/>
                <a:gd name="f1" fmla="val h"/>
                <a:gd name="f2" fmla="val 0"/>
                <a:gd name="f3" fmla="val 4695"/>
                <a:gd name="f4" fmla="val 4128"/>
                <a:gd name="f5" fmla="val 2364"/>
                <a:gd name="f6" fmla="val 1"/>
                <a:gd name="f7" fmla="val 1450"/>
                <a:gd name="f8" fmla="val 694"/>
                <a:gd name="f9" fmla="val 757"/>
                <a:gd name="f10" fmla="val 1670"/>
                <a:gd name="f11" fmla="val 2080"/>
                <a:gd name="f12" fmla="val 851"/>
                <a:gd name="f13" fmla="val 2489"/>
                <a:gd name="f14" fmla="val 1167"/>
                <a:gd name="f15" fmla="val 2805"/>
                <a:gd name="f16" fmla="val 599"/>
                <a:gd name="f17" fmla="val 3120"/>
                <a:gd name="f18" fmla="val 190"/>
                <a:gd name="f19" fmla="val 3592"/>
                <a:gd name="f20" fmla="val 4475"/>
                <a:gd name="f21" fmla="val 3561"/>
                <a:gd name="f22" fmla="val 4065"/>
                <a:gd name="f23" fmla="val 3088"/>
                <a:gd name="f24" fmla="val 3529"/>
                <a:gd name="f25" fmla="val 3813"/>
                <a:gd name="f26" fmla="val 4002"/>
                <a:gd name="f27" fmla="val 3277"/>
                <a:gd name="f28" fmla="*/ f0 1 4695"/>
                <a:gd name="f29" fmla="*/ f1 1 4128"/>
                <a:gd name="f30" fmla="val f2"/>
                <a:gd name="f31" fmla="val f3"/>
                <a:gd name="f32" fmla="val f4"/>
                <a:gd name="f33" fmla="+- f32 0 f30"/>
                <a:gd name="f34" fmla="+- f31 0 f30"/>
                <a:gd name="f35" fmla="*/ f34 1 4695"/>
                <a:gd name="f36" fmla="*/ f33 1 4128"/>
                <a:gd name="f37" fmla="*/ f30 1 f35"/>
                <a:gd name="f38" fmla="*/ f31 1 f35"/>
                <a:gd name="f39" fmla="*/ f30 1 f36"/>
                <a:gd name="f40" fmla="*/ f32 1 f36"/>
                <a:gd name="f41" fmla="*/ f37 f28 1"/>
                <a:gd name="f42" fmla="*/ f38 f28 1"/>
                <a:gd name="f43" fmla="*/ f40 f29 1"/>
                <a:gd name="f44" fmla="*/ f39 f29 1"/>
              </a:gdLst>
              <a:ahLst/>
              <a:cxnLst>
                <a:cxn ang="3cd4">
                  <a:pos x="hc" y="t"/>
                </a:cxn>
                <a:cxn ang="0">
                  <a:pos x="r" y="vc"/>
                </a:cxn>
                <a:cxn ang="cd4">
                  <a:pos x="hc" y="b"/>
                </a:cxn>
                <a:cxn ang="cd2">
                  <a:pos x="l" y="vc"/>
                </a:cxn>
              </a:cxnLst>
              <a:rect l="f41" t="f44" r="f42" b="f43"/>
              <a:pathLst>
                <a:path w="4695" h="4128">
                  <a:moveTo>
                    <a:pt x="f5" y="f6"/>
                  </a:moveTo>
                  <a:cubicBezTo>
                    <a:pt x="f7" y="f6"/>
                    <a:pt x="f8" y="f9"/>
                    <a:pt x="f8" y="f10"/>
                  </a:cubicBezTo>
                  <a:cubicBezTo>
                    <a:pt x="f8" y="f11"/>
                    <a:pt x="f12" y="f13"/>
                    <a:pt x="f14" y="f15"/>
                  </a:cubicBezTo>
                  <a:cubicBezTo>
                    <a:pt x="f16" y="f17"/>
                    <a:pt x="f18" y="f19"/>
                    <a:pt x="f6" y="f4"/>
                  </a:cubicBezTo>
                  <a:lnTo>
                    <a:pt x="f3" y="f4"/>
                  </a:lnTo>
                  <a:cubicBezTo>
                    <a:pt x="f20" y="f21"/>
                    <a:pt x="f22" y="f23"/>
                    <a:pt x="f24" y="f15"/>
                  </a:cubicBezTo>
                  <a:cubicBezTo>
                    <a:pt x="f25" y="f13"/>
                    <a:pt x="f26" y="f11"/>
                    <a:pt x="f26" y="f10"/>
                  </a:cubicBezTo>
                  <a:cubicBezTo>
                    <a:pt x="f26" y="f9"/>
                    <a:pt x="f27" y="f6"/>
                    <a:pt x="f5" y="f6"/>
                  </a:cubicBezTo>
                  <a:close/>
                </a:path>
              </a:pathLst>
            </a:custGeom>
            <a:solidFill>
              <a:srgbClr val="3282BE"/>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232323"/>
                </a:solidFill>
                <a:uFillTx/>
                <a:latin typeface="Arial"/>
              </a:endParaRPr>
            </a:p>
          </p:txBody>
        </p:sp>
      </p:gr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name="Slide66">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6C433F4-255F-016E-5FFB-2A317E73F7D5}"/>
              </a:ext>
            </a:extLst>
          </p:cNvPr>
          <p:cNvSpPr txBox="1">
            <a:spLocks noGrp="1"/>
          </p:cNvSpPr>
          <p:nvPr>
            <p:ph type="body" idx="4294967295"/>
          </p:nvPr>
        </p:nvSpPr>
        <p:spPr>
          <a:xfrm>
            <a:off x="307183" y="166274"/>
            <a:ext cx="11573195" cy="724250"/>
          </a:xfrm>
        </p:spPr>
        <p:txBody>
          <a:bodyPr anchor="ctr" anchorCtr="1"/>
          <a:lstStyle/>
          <a:p>
            <a:pPr marL="0" lvl="0" indent="0" algn="ctr">
              <a:lnSpc>
                <a:spcPct val="70000"/>
              </a:lnSpc>
              <a:buNone/>
            </a:pPr>
            <a:r>
              <a:rPr lang="en-US" sz="5400">
                <a:solidFill>
                  <a:srgbClr val="000000"/>
                </a:solidFill>
                <a:cs typeface="Arial" pitchFamily="34"/>
              </a:rPr>
              <a:t>Fully Editable Icon Sets: C</a:t>
            </a:r>
          </a:p>
        </p:txBody>
      </p:sp>
      <p:sp>
        <p:nvSpPr>
          <p:cNvPr id="3" name="Isosceles Triangle 68">
            <a:extLst>
              <a:ext uri="{FF2B5EF4-FFF2-40B4-BE49-F238E27FC236}">
                <a16:creationId xmlns:a16="http://schemas.microsoft.com/office/drawing/2014/main" id="{B64056D1-AC44-A54D-ECA8-A800278FCDE7}"/>
              </a:ext>
            </a:extLst>
          </p:cNvPr>
          <p:cNvSpPr/>
          <p:nvPr/>
        </p:nvSpPr>
        <p:spPr>
          <a:xfrm rot="10799991">
            <a:off x="8394009" y="4492694"/>
            <a:ext cx="249713" cy="777642"/>
          </a:xfrm>
          <a:custGeom>
            <a:avLst/>
            <a:gdLst>
              <a:gd name="f0" fmla="val w"/>
              <a:gd name="f1" fmla="val h"/>
              <a:gd name="f2" fmla="val 0"/>
              <a:gd name="f3" fmla="val 1040400"/>
              <a:gd name="f4" fmla="val 3240000"/>
              <a:gd name="f5" fmla="val 41345"/>
              <a:gd name="f6" fmla="val 940666"/>
              <a:gd name="f7" fmla="val 1242"/>
              <a:gd name="f8" fmla="val 653403"/>
              <a:gd name="f9" fmla="val 1057"/>
              <a:gd name="f10" fmla="val 652077"/>
              <a:gd name="f11" fmla="val 447"/>
              <a:gd name="f12" fmla="val 647712"/>
              <a:gd name="f13" fmla="val 4531"/>
              <a:gd name="f14" fmla="val 520200"/>
              <a:gd name="f15" fmla="val 659109"/>
              <a:gd name="f16" fmla="val 174478"/>
              <a:gd name="f17" fmla="val 101622"/>
              <a:gd name="f18" fmla="val 1372451"/>
              <a:gd name="f19" fmla="val 61820"/>
              <a:gd name="f20" fmla="val 1087335"/>
              <a:gd name="f21" fmla="val 728036"/>
              <a:gd name="f22" fmla="val 261055"/>
              <a:gd name="f23" fmla="val 870500"/>
              <a:gd name="f24" fmla="val 439998"/>
              <a:gd name="f25" fmla="val 860164"/>
              <a:gd name="f26" fmla="val 431664"/>
              <a:gd name="f27" fmla="val 161365"/>
              <a:gd name="f28" fmla="val 1800403"/>
              <a:gd name="f29" fmla="val 122098"/>
              <a:gd name="f30" fmla="val 1519120"/>
              <a:gd name="f31" fmla="val 930953"/>
              <a:gd name="f32" fmla="val 515931"/>
              <a:gd name="f33" fmla="val 1035869"/>
              <a:gd name="f34" fmla="val 1039954"/>
              <a:gd name="f35" fmla="val 1039345"/>
              <a:gd name="f36" fmla="val 652078"/>
              <a:gd name="f37" fmla="val 1039160"/>
              <a:gd name="f38" fmla="val 1029316"/>
              <a:gd name="f39" fmla="val 723920"/>
              <a:gd name="f40" fmla="val 217894"/>
              <a:gd name="f41" fmla="val 2205330"/>
              <a:gd name="f42" fmla="val 181840"/>
              <a:gd name="f43" fmla="val 1947070"/>
              <a:gd name="f44" fmla="val 1000266"/>
              <a:gd name="f45" fmla="val 932012"/>
              <a:gd name="f46" fmla="val 949113"/>
              <a:gd name="f47" fmla="val 1298429"/>
              <a:gd name="f48" fmla="val 330192"/>
              <a:gd name="f49" fmla="val 2564220"/>
              <a:gd name="f50" fmla="val 267995"/>
              <a:gd name="f51" fmla="val 237100"/>
              <a:gd name="f52" fmla="val 2342912"/>
              <a:gd name="f53" fmla="val 242309"/>
              <a:gd name="f54" fmla="val 2347112"/>
              <a:gd name="f55" fmla="val 920063"/>
              <a:gd name="f56" fmla="val 1506522"/>
              <a:gd name="f57" fmla="val 865005"/>
              <a:gd name="f58" fmla="val 1900914"/>
              <a:gd name="f59" fmla="val 772406"/>
              <a:gd name="f60" fmla="val 468924"/>
              <a:gd name="f61" fmla="val 835955"/>
              <a:gd name="f62" fmla="val 2109008"/>
              <a:gd name="f63" fmla="val 892044"/>
              <a:gd name="f64" fmla="val 148356"/>
              <a:gd name="f65" fmla="val 276144"/>
              <a:gd name="f66" fmla="val 2663936"/>
              <a:gd name="f67" fmla="val 764256"/>
              <a:gd name="f68" fmla="*/ f0 1 1040400"/>
              <a:gd name="f69" fmla="*/ f1 1 3240000"/>
              <a:gd name="f70" fmla="val f2"/>
              <a:gd name="f71" fmla="val f3"/>
              <a:gd name="f72" fmla="val f4"/>
              <a:gd name="f73" fmla="+- f72 0 f70"/>
              <a:gd name="f74" fmla="+- f71 0 f70"/>
              <a:gd name="f75" fmla="*/ f74 1 1040400"/>
              <a:gd name="f76" fmla="*/ f73 1 3240000"/>
              <a:gd name="f77" fmla="*/ f70 1 f75"/>
              <a:gd name="f78" fmla="*/ f71 1 f75"/>
              <a:gd name="f79" fmla="*/ f70 1 f76"/>
              <a:gd name="f80" fmla="*/ f72 1 f76"/>
              <a:gd name="f81" fmla="*/ f77 f68 1"/>
              <a:gd name="f82" fmla="*/ f78 f68 1"/>
              <a:gd name="f83" fmla="*/ f80 f69 1"/>
              <a:gd name="f84" fmla="*/ f79 f69 1"/>
            </a:gdLst>
            <a:ahLst/>
            <a:cxnLst>
              <a:cxn ang="3cd4">
                <a:pos x="hc" y="t"/>
              </a:cxn>
              <a:cxn ang="0">
                <a:pos x="r" y="vc"/>
              </a:cxn>
              <a:cxn ang="cd4">
                <a:pos x="hc" y="b"/>
              </a:cxn>
              <a:cxn ang="cd2">
                <a:pos x="l" y="vc"/>
              </a:cxn>
            </a:cxnLst>
            <a:rect l="f81" t="f84" r="f82" b="f83"/>
            <a:pathLst>
              <a:path w="1040400" h="3240000">
                <a:moveTo>
                  <a:pt x="f5" y="f6"/>
                </a:moveTo>
                <a:lnTo>
                  <a:pt x="f7" y="f8"/>
                </a:lnTo>
                <a:lnTo>
                  <a:pt x="f2" y="f8"/>
                </a:lnTo>
                <a:lnTo>
                  <a:pt x="f9" y="f10"/>
                </a:lnTo>
                <a:lnTo>
                  <a:pt x="f11" y="f12"/>
                </a:lnTo>
                <a:lnTo>
                  <a:pt x="f13" y="f12"/>
                </a:lnTo>
                <a:lnTo>
                  <a:pt x="f14" y="f2"/>
                </a:lnTo>
                <a:lnTo>
                  <a:pt x="f15" y="f16"/>
                </a:lnTo>
                <a:close/>
                <a:moveTo>
                  <a:pt x="f17" y="f18"/>
                </a:moveTo>
                <a:lnTo>
                  <a:pt x="f19" y="f20"/>
                </a:lnTo>
                <a:lnTo>
                  <a:pt x="f21" y="f22"/>
                </a:lnTo>
                <a:lnTo>
                  <a:pt x="f23" y="f24"/>
                </a:lnTo>
                <a:lnTo>
                  <a:pt x="f25" y="f26"/>
                </a:lnTo>
                <a:close/>
                <a:moveTo>
                  <a:pt x="f27" y="f28"/>
                </a:moveTo>
                <a:lnTo>
                  <a:pt x="f29" y="f30"/>
                </a:lnTo>
                <a:lnTo>
                  <a:pt x="f31" y="f32"/>
                </a:lnTo>
                <a:lnTo>
                  <a:pt x="f33" y="f12"/>
                </a:lnTo>
                <a:lnTo>
                  <a:pt x="f34" y="f12"/>
                </a:lnTo>
                <a:lnTo>
                  <a:pt x="f35" y="f36"/>
                </a:lnTo>
                <a:lnTo>
                  <a:pt x="f3" y="f8"/>
                </a:lnTo>
                <a:lnTo>
                  <a:pt x="f37" y="f8"/>
                </a:lnTo>
                <a:lnTo>
                  <a:pt x="f38" y="f39"/>
                </a:lnTo>
                <a:close/>
                <a:moveTo>
                  <a:pt x="f40" y="f41"/>
                </a:moveTo>
                <a:lnTo>
                  <a:pt x="f42" y="f43"/>
                </a:lnTo>
                <a:lnTo>
                  <a:pt x="f44" y="f45"/>
                </a:lnTo>
                <a:lnTo>
                  <a:pt x="f46" y="f47"/>
                </a:lnTo>
                <a:close/>
                <a:moveTo>
                  <a:pt x="f48" y="f49"/>
                </a:moveTo>
                <a:lnTo>
                  <a:pt x="f50" y="f49"/>
                </a:lnTo>
                <a:lnTo>
                  <a:pt x="f51" y="f52"/>
                </a:lnTo>
                <a:lnTo>
                  <a:pt x="f53" y="f54"/>
                </a:lnTo>
                <a:lnTo>
                  <a:pt x="f55" y="f56"/>
                </a:lnTo>
                <a:lnTo>
                  <a:pt x="f57" y="f58"/>
                </a:lnTo>
                <a:close/>
                <a:moveTo>
                  <a:pt x="f59" y="f49"/>
                </a:moveTo>
                <a:lnTo>
                  <a:pt x="f60" y="f49"/>
                </a:lnTo>
                <a:lnTo>
                  <a:pt x="f61" y="f62"/>
                </a:lnTo>
                <a:close/>
                <a:moveTo>
                  <a:pt x="f63" y="f4"/>
                </a:moveTo>
                <a:lnTo>
                  <a:pt x="f64" y="f4"/>
                </a:lnTo>
                <a:lnTo>
                  <a:pt x="f65" y="f66"/>
                </a:lnTo>
                <a:lnTo>
                  <a:pt x="f67" y="f66"/>
                </a:lnTo>
                <a:close/>
              </a:path>
            </a:pathLst>
          </a:custGeom>
          <a:solidFill>
            <a:srgbClr val="3282BE"/>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400" b="0" i="0" u="none" strike="noStrike" kern="1200" cap="none" spc="0" baseline="0">
              <a:solidFill>
                <a:srgbClr val="0599F1"/>
              </a:solidFill>
              <a:uFillTx/>
              <a:latin typeface="Arial"/>
              <a:ea typeface="굴림" pitchFamily="34"/>
            </a:endParaRPr>
          </a:p>
        </p:txBody>
      </p:sp>
      <p:sp>
        <p:nvSpPr>
          <p:cNvPr id="4" name="Rectangle 9">
            <a:extLst>
              <a:ext uri="{FF2B5EF4-FFF2-40B4-BE49-F238E27FC236}">
                <a16:creationId xmlns:a16="http://schemas.microsoft.com/office/drawing/2014/main" id="{FE699644-E794-3A11-6249-ED96245DED21}"/>
              </a:ext>
            </a:extLst>
          </p:cNvPr>
          <p:cNvSpPr/>
          <p:nvPr/>
        </p:nvSpPr>
        <p:spPr>
          <a:xfrm>
            <a:off x="9031693" y="4582469"/>
            <a:ext cx="599050" cy="598072"/>
          </a:xfrm>
          <a:custGeom>
            <a:avLst/>
            <a:gdLst>
              <a:gd name="f0" fmla="val w"/>
              <a:gd name="f1" fmla="val h"/>
              <a:gd name="f2" fmla="val 0"/>
              <a:gd name="f3" fmla="val 3228210"/>
              <a:gd name="f4" fmla="val 3222968"/>
              <a:gd name="f5" fmla="val 1619999"/>
              <a:gd name="f6" fmla="val 642446"/>
              <a:gd name="f7" fmla="val 2664115"/>
              <a:gd name="f8" fmla="val 1686562"/>
              <a:gd name="f9" fmla="val 2664116"/>
              <a:gd name="f10" fmla="val 2015013"/>
              <a:gd name="f11" fmla="val 2511495"/>
              <a:gd name="f12" fmla="val 2399422"/>
              <a:gd name="f13" fmla="val 1924159"/>
              <a:gd name="f14" fmla="val 2308568"/>
              <a:gd name="f15" fmla="val 1812086"/>
              <a:gd name="f16" fmla="val 1427912"/>
              <a:gd name="f17" fmla="val 1315839"/>
              <a:gd name="f18" fmla="val 1224985"/>
              <a:gd name="f19" fmla="val 575882"/>
              <a:gd name="f20" fmla="val 575884"/>
              <a:gd name="f21" fmla="val 509997"/>
              <a:gd name="f22" fmla="val 122689"/>
              <a:gd name="f23" fmla="val 942045"/>
              <a:gd name="f24" fmla="val 542556"/>
              <a:gd name="f25" fmla="val 974604"/>
              <a:gd name="f26" fmla="val 1620001"/>
              <a:gd name="f27" fmla="val 7099"/>
              <a:gd name="f28" fmla="val 1686560"/>
              <a:gd name="f29" fmla="val 2900441"/>
              <a:gd name="f30" fmla="val 349390"/>
              <a:gd name="f31" fmla="val 342291"/>
              <a:gd name="f32" fmla="val 330172"/>
              <a:gd name="f33" fmla="val 1679462"/>
              <a:gd name="f34" fmla="*/ f0 1 3228210"/>
              <a:gd name="f35" fmla="*/ f1 1 3222968"/>
              <a:gd name="f36" fmla="val f2"/>
              <a:gd name="f37" fmla="val f3"/>
              <a:gd name="f38" fmla="val f4"/>
              <a:gd name="f39" fmla="+- f38 0 f36"/>
              <a:gd name="f40" fmla="+- f37 0 f36"/>
              <a:gd name="f41" fmla="*/ f40 1 3228210"/>
              <a:gd name="f42" fmla="*/ f39 1 3222968"/>
              <a:gd name="f43" fmla="*/ f36 1 f41"/>
              <a:gd name="f44" fmla="*/ f37 1 f41"/>
              <a:gd name="f45" fmla="*/ f36 1 f42"/>
              <a:gd name="f46" fmla="*/ f38 1 f42"/>
              <a:gd name="f47" fmla="*/ f43 f34 1"/>
              <a:gd name="f48" fmla="*/ f44 f34 1"/>
              <a:gd name="f49" fmla="*/ f46 f35 1"/>
              <a:gd name="f50" fmla="*/ f45 f35 1"/>
            </a:gdLst>
            <a:ahLst/>
            <a:cxnLst>
              <a:cxn ang="3cd4">
                <a:pos x="hc" y="t"/>
              </a:cxn>
              <a:cxn ang="0">
                <a:pos x="r" y="vc"/>
              </a:cxn>
              <a:cxn ang="cd4">
                <a:pos x="hc" y="b"/>
              </a:cxn>
              <a:cxn ang="cd2">
                <a:pos x="l" y="vc"/>
              </a:cxn>
            </a:cxnLst>
            <a:rect l="f47" t="f50" r="f48" b="f49"/>
            <a:pathLst>
              <a:path w="3228210" h="3222968">
                <a:moveTo>
                  <a:pt x="f5" y="f6"/>
                </a:moveTo>
                <a:lnTo>
                  <a:pt x="f7" y="f8"/>
                </a:lnTo>
                <a:lnTo>
                  <a:pt x="f9" y="f8"/>
                </a:lnTo>
                <a:lnTo>
                  <a:pt x="f9" y="f4"/>
                </a:lnTo>
                <a:lnTo>
                  <a:pt x="f10" y="f4"/>
                </a:lnTo>
                <a:lnTo>
                  <a:pt x="f10" y="f11"/>
                </a:lnTo>
                <a:cubicBezTo>
                  <a:pt x="f10" y="f12"/>
                  <a:pt x="f13" y="f14"/>
                  <a:pt x="f15" y="f14"/>
                </a:cubicBezTo>
                <a:lnTo>
                  <a:pt x="f16" y="f14"/>
                </a:lnTo>
                <a:cubicBezTo>
                  <a:pt x="f17" y="f14"/>
                  <a:pt x="f18" y="f12"/>
                  <a:pt x="f18" y="f11"/>
                </a:cubicBezTo>
                <a:lnTo>
                  <a:pt x="f18" y="f4"/>
                </a:lnTo>
                <a:lnTo>
                  <a:pt x="f19" y="f4"/>
                </a:lnTo>
                <a:lnTo>
                  <a:pt x="f19" y="f8"/>
                </a:lnTo>
                <a:lnTo>
                  <a:pt x="f20" y="f8"/>
                </a:lnTo>
                <a:close/>
                <a:moveTo>
                  <a:pt x="f21" y="f22"/>
                </a:moveTo>
                <a:lnTo>
                  <a:pt x="f23" y="f22"/>
                </a:lnTo>
                <a:lnTo>
                  <a:pt x="f23" y="f24"/>
                </a:lnTo>
                <a:lnTo>
                  <a:pt x="f21" y="f25"/>
                </a:lnTo>
                <a:close/>
                <a:moveTo>
                  <a:pt x="f26" y="f27"/>
                </a:moveTo>
                <a:lnTo>
                  <a:pt x="f3" y="f28"/>
                </a:lnTo>
                <a:lnTo>
                  <a:pt x="f29" y="f28"/>
                </a:lnTo>
                <a:lnTo>
                  <a:pt x="f26" y="f30"/>
                </a:lnTo>
                <a:close/>
                <a:moveTo>
                  <a:pt x="f5" y="f2"/>
                </a:moveTo>
                <a:lnTo>
                  <a:pt x="f5" y="f31"/>
                </a:lnTo>
                <a:lnTo>
                  <a:pt x="f32" y="f33"/>
                </a:lnTo>
                <a:lnTo>
                  <a:pt x="f2" y="f33"/>
                </a:lnTo>
                <a:close/>
              </a:path>
            </a:pathLst>
          </a:custGeom>
          <a:solidFill>
            <a:srgbClr val="3282BE"/>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400" b="0" i="0" u="none" strike="noStrike" kern="1200" cap="none" spc="0" baseline="0">
              <a:solidFill>
                <a:srgbClr val="0599F1"/>
              </a:solidFill>
              <a:uFillTx/>
              <a:latin typeface="Arial"/>
              <a:ea typeface="굴림" pitchFamily="34"/>
            </a:endParaRPr>
          </a:p>
        </p:txBody>
      </p:sp>
      <p:sp>
        <p:nvSpPr>
          <p:cNvPr id="5" name="Freeform 18">
            <a:extLst>
              <a:ext uri="{FF2B5EF4-FFF2-40B4-BE49-F238E27FC236}">
                <a16:creationId xmlns:a16="http://schemas.microsoft.com/office/drawing/2014/main" id="{A9C0CC4B-305A-980E-E43E-7421EC30CB69}"/>
              </a:ext>
            </a:extLst>
          </p:cNvPr>
          <p:cNvSpPr/>
          <p:nvPr/>
        </p:nvSpPr>
        <p:spPr>
          <a:xfrm>
            <a:off x="10920487" y="4648059"/>
            <a:ext cx="578522" cy="466910"/>
          </a:xfrm>
          <a:custGeom>
            <a:avLst/>
            <a:gdLst>
              <a:gd name="f0" fmla="val w"/>
              <a:gd name="f1" fmla="val h"/>
              <a:gd name="f2" fmla="val 0"/>
              <a:gd name="f3" fmla="val 3307788"/>
              <a:gd name="f4" fmla="val 2669631"/>
              <a:gd name="f5" fmla="val 2793832"/>
              <a:gd name="f6" fmla="val 1478391"/>
              <a:gd name="f7" fmla="val 2772990"/>
              <a:gd name="f8" fmla="val 1635402"/>
              <a:gd name="f9" fmla="val 2717678"/>
              <a:gd name="f10" fmla="val 1784517"/>
              <a:gd name="f11" fmla="val 2633007"/>
              <a:gd name="f12" fmla="val 1915952"/>
              <a:gd name="f13" fmla="val 2695386"/>
              <a:gd name="f14" fmla="val 1951862"/>
              <a:gd name="f15" fmla="val 2772768"/>
              <a:gd name="f16" fmla="val 1955673"/>
              <a:gd name="f17" fmla="val 2841607"/>
              <a:gd name="f18" fmla="val 1924185"/>
              <a:gd name="f19" fmla="val 2943442"/>
              <a:gd name="f20" fmla="val 1877605"/>
              <a:gd name="f21" fmla="val 2999062"/>
              <a:gd name="f22" fmla="val 1766364"/>
              <a:gd name="f23" fmla="val 2975226"/>
              <a:gd name="f24" fmla="val 1656948"/>
              <a:gd name="f25" fmla="val 2955176"/>
              <a:gd name="f26" fmla="val 1564911"/>
              <a:gd name="f27" fmla="val 2883463"/>
              <a:gd name="f28" fmla="val 1495086"/>
              <a:gd name="f29" fmla="val 2807611"/>
              <a:gd name="f30" fmla="val 1247700"/>
              <a:gd name="f31" fmla="val 2807472"/>
              <a:gd name="f32" fmla="val 1256060"/>
              <a:gd name="f33" fmla="val 2994195"/>
              <a:gd name="f34" fmla="val 1281771"/>
              <a:gd name="f35" fmla="val 3148201"/>
              <a:gd name="f36" fmla="val 1421768"/>
              <a:gd name="f37" fmla="val 3189276"/>
              <a:gd name="f38" fmla="val 1610317"/>
              <a:gd name="f39" fmla="val 3235041"/>
              <a:gd name="f40" fmla="val 1820393"/>
              <a:gd name="f41" fmla="val 3128252"/>
              <a:gd name="f42" fmla="val 2033972"/>
              <a:gd name="f43" fmla="val 2932732"/>
              <a:gd name="f44" fmla="val 2123406"/>
              <a:gd name="f45" fmla="val 2789297"/>
              <a:gd name="f46" fmla="val 2189015"/>
              <a:gd name="f47" fmla="val 2626543"/>
              <a:gd name="f48" fmla="val 2174805"/>
              <a:gd name="f49" fmla="val 2499470"/>
              <a:gd name="f50" fmla="val 2094044"/>
              <a:gd name="f51" fmla="val 2427194"/>
              <a:gd name="f52" fmla="val 2172627"/>
              <a:gd name="f53" fmla="val 2343030"/>
              <a:gd name="f54" fmla="val 2241391"/>
              <a:gd name="f55" fmla="val 2248861"/>
              <a:gd name="f56" fmla="val 2297980"/>
              <a:gd name="f57" fmla="val 2178351"/>
              <a:gd name="f58" fmla="val 2340352"/>
              <a:gd name="f59" fmla="val 2104446"/>
              <a:gd name="f60" fmla="val 2374567"/>
              <a:gd name="f61" fmla="val 2027600"/>
              <a:gd name="f62" fmla="val 2398134"/>
              <a:gd name="f63" fmla="val 2397615"/>
              <a:gd name="f64" fmla="val 3265361"/>
              <a:gd name="f65" fmla="val 2549905"/>
              <a:gd name="f66" fmla="val 2537441"/>
              <a:gd name="f67" fmla="val 2669620"/>
              <a:gd name="f68" fmla="val 1653814"/>
              <a:gd name="f69" fmla="val 773102"/>
              <a:gd name="f70" fmla="val 2669642"/>
              <a:gd name="f71" fmla="val 46417"/>
              <a:gd name="f72" fmla="val 2550707"/>
              <a:gd name="f73" fmla="val 2398955"/>
              <a:gd name="f74" fmla="val 1280678"/>
              <a:gd name="f75" fmla="val 2398436"/>
              <a:gd name="f76" fmla="val 1203764"/>
              <a:gd name="f77" fmla="val 2374915"/>
              <a:gd name="f78" fmla="val 1129786"/>
              <a:gd name="f79" fmla="val 2340732"/>
              <a:gd name="f80" fmla="val 1059201"/>
              <a:gd name="f81" fmla="val 2298380"/>
              <a:gd name="f82" fmla="val 693039"/>
              <a:gd name="f83" fmla="val 2078675"/>
              <a:gd name="f84" fmla="val 477900"/>
              <a:gd name="f85" fmla="val 1674935"/>
              <a:gd name="f86" fmla="val 499745"/>
              <a:gd name="f87" fmla="val 1248476"/>
              <a:gd name="f88" fmla="val 1331611"/>
              <a:gd name="f89" fmla="val 201752"/>
              <a:gd name="f90" fmla="val 1206335"/>
              <a:gd name="f91" fmla="val 290902"/>
              <a:gd name="f92" fmla="val 1124761"/>
              <a:gd name="f93" fmla="val 308382"/>
              <a:gd name="f94" fmla="val 1132336"/>
              <a:gd name="f95" fmla="val 435988"/>
              <a:gd name="f96" fmla="val 1160888"/>
              <a:gd name="f97" fmla="val 640507"/>
              <a:gd name="f98" fmla="val 1527973"/>
              <a:gd name="f99" fmla="val 617783"/>
              <a:gd name="f100" fmla="val 1498839"/>
              <a:gd name="f101" fmla="val 840365"/>
              <a:gd name="f102" fmla="val 1455138"/>
              <a:gd name="f103" fmla="val 960979"/>
              <a:gd name="f104" fmla="val 1395705"/>
              <a:gd name="f105" fmla="val 987199"/>
              <a:gd name="f106" fmla="val 1213910"/>
              <a:gd name="f107" fmla="val 1052459"/>
              <a:gd name="f108" fmla="val 1331028"/>
              <a:gd name="f109" fmla="val 972050"/>
              <a:gd name="f110" fmla="val 1364241"/>
              <a:gd name="f111" fmla="val 921357"/>
              <a:gd name="f112" fmla="val 1360745"/>
              <a:gd name="f113" fmla="val 809484"/>
              <a:gd name="f114" fmla="val 1360746"/>
              <a:gd name="f115" fmla="val 646916"/>
              <a:gd name="f116" fmla="val 1111360"/>
              <a:gd name="f117" fmla="val 626523"/>
              <a:gd name="f118" fmla="val 1020462"/>
              <a:gd name="f119" fmla="val 495421"/>
              <a:gd name="f120" fmla="val 941218"/>
              <a:gd name="f121" fmla="val 374224"/>
              <a:gd name="f122" fmla="val 1061250"/>
              <a:gd name="f123" fmla="val 280996"/>
              <a:gd name="f124" fmla="val 2164365"/>
              <a:gd name="f125" fmla="val 80223"/>
              <a:gd name="f126" fmla="val 2021192"/>
              <a:gd name="f127" fmla="val 182108"/>
              <a:gd name="f128" fmla="val 1927964"/>
              <a:gd name="f129" fmla="val 202086"/>
              <a:gd name="f130" fmla="val 1936621"/>
              <a:gd name="f131" fmla="val 347922"/>
              <a:gd name="f132" fmla="val 1969252"/>
              <a:gd name="f133" fmla="val 581657"/>
              <a:gd name="f134" fmla="val 2388778"/>
              <a:gd name="f135" fmla="val 555687"/>
              <a:gd name="f136" fmla="val 2355482"/>
              <a:gd name="f137" fmla="val 810066"/>
              <a:gd name="f138" fmla="val 2305538"/>
              <a:gd name="f139" fmla="val 947910"/>
              <a:gd name="f140" fmla="val 2237615"/>
              <a:gd name="f141" fmla="val 977876"/>
              <a:gd name="f142" fmla="val 2029849"/>
              <a:gd name="f143" fmla="val 2163698"/>
              <a:gd name="f144" fmla="val 960563"/>
              <a:gd name="f145" fmla="val 2201656"/>
              <a:gd name="f146" fmla="val 902628"/>
              <a:gd name="f147" fmla="val 2197660"/>
              <a:gd name="f148" fmla="val 774773"/>
              <a:gd name="f149" fmla="val 2197661"/>
              <a:gd name="f150" fmla="val 588982"/>
              <a:gd name="f151" fmla="val 1912649"/>
              <a:gd name="f152" fmla="val 565676"/>
              <a:gd name="f153" fmla="val 1808765"/>
              <a:gd name="f154" fmla="val 415844"/>
              <a:gd name="f155" fmla="val 1718201"/>
              <a:gd name="f156" fmla="val 277334"/>
              <a:gd name="f157" fmla="val 1855380"/>
              <a:gd name="f158" fmla="val 170787"/>
              <a:gd name="f159" fmla="val 1754169"/>
              <a:gd name="f160" fmla="val 1583512"/>
              <a:gd name="f161" fmla="val 121444"/>
              <a:gd name="f162" fmla="val 1472387"/>
              <a:gd name="f163" fmla="val 145257"/>
              <a:gd name="f164" fmla="val 1482706"/>
              <a:gd name="f165" fmla="val 319088"/>
              <a:gd name="f166" fmla="val 1521601"/>
              <a:gd name="f167" fmla="val 597693"/>
              <a:gd name="f168" fmla="val 2021663"/>
              <a:gd name="f169" fmla="val 566738"/>
              <a:gd name="f170" fmla="val 1981975"/>
              <a:gd name="f171" fmla="val 869950"/>
              <a:gd name="f172" fmla="val 1922443"/>
              <a:gd name="f173" fmla="val 1034256"/>
              <a:gd name="f174" fmla="val 1841481"/>
              <a:gd name="f175" fmla="val 1069974"/>
              <a:gd name="f176" fmla="val 1593831"/>
              <a:gd name="f177" fmla="val 1158875"/>
              <a:gd name="f178" fmla="val 1753374"/>
              <a:gd name="f179" fmla="val 1049338"/>
              <a:gd name="f180" fmla="val 1798619"/>
              <a:gd name="f181" fmla="val 980281"/>
              <a:gd name="f182" fmla="val 1793856"/>
              <a:gd name="f183" fmla="val 827882"/>
              <a:gd name="f184" fmla="val 1793857"/>
              <a:gd name="f185" fmla="val 606424"/>
              <a:gd name="f186" fmla="val 1454132"/>
              <a:gd name="f187" fmla="val 578644"/>
              <a:gd name="f188" fmla="val 1330306"/>
              <a:gd name="f189" fmla="val 400050"/>
              <a:gd name="f190" fmla="val 1222356"/>
              <a:gd name="f191" fmla="val 234950"/>
              <a:gd name="f192" fmla="val 1385869"/>
              <a:gd name="f193" fmla="val 107950"/>
              <a:gd name="f194" fmla="*/ f0 1 3307788"/>
              <a:gd name="f195" fmla="*/ f1 1 2669631"/>
              <a:gd name="f196" fmla="val f2"/>
              <a:gd name="f197" fmla="val f3"/>
              <a:gd name="f198" fmla="val f4"/>
              <a:gd name="f199" fmla="+- f198 0 f196"/>
              <a:gd name="f200" fmla="+- f197 0 f196"/>
              <a:gd name="f201" fmla="*/ f200 1 3307788"/>
              <a:gd name="f202" fmla="*/ f199 1 2669631"/>
              <a:gd name="f203" fmla="*/ f196 1 f201"/>
              <a:gd name="f204" fmla="*/ f197 1 f201"/>
              <a:gd name="f205" fmla="*/ f196 1 f202"/>
              <a:gd name="f206" fmla="*/ f198 1 f202"/>
              <a:gd name="f207" fmla="*/ f203 f194 1"/>
              <a:gd name="f208" fmla="*/ f204 f194 1"/>
              <a:gd name="f209" fmla="*/ f206 f195 1"/>
              <a:gd name="f210" fmla="*/ f205 f195 1"/>
            </a:gdLst>
            <a:ahLst/>
            <a:cxnLst>
              <a:cxn ang="3cd4">
                <a:pos x="hc" y="t"/>
              </a:cxn>
              <a:cxn ang="0">
                <a:pos x="r" y="vc"/>
              </a:cxn>
              <a:cxn ang="cd4">
                <a:pos x="hc" y="b"/>
              </a:cxn>
              <a:cxn ang="cd2">
                <a:pos x="l" y="vc"/>
              </a:cxn>
            </a:cxnLst>
            <a:rect l="f207" t="f210" r="f208" b="f209"/>
            <a:pathLst>
              <a:path w="3307788" h="2669631">
                <a:moveTo>
                  <a:pt x="f5" y="f6"/>
                </a:moveTo>
                <a:cubicBezTo>
                  <a:pt x="f7" y="f8"/>
                  <a:pt x="f9" y="f10"/>
                  <a:pt x="f11" y="f12"/>
                </a:cubicBezTo>
                <a:cubicBezTo>
                  <a:pt x="f13" y="f14"/>
                  <a:pt x="f15" y="f16"/>
                  <a:pt x="f17" y="f18"/>
                </a:cubicBezTo>
                <a:cubicBezTo>
                  <a:pt x="f19" y="f20"/>
                  <a:pt x="f21" y="f22"/>
                  <a:pt x="f23" y="f24"/>
                </a:cubicBezTo>
                <a:cubicBezTo>
                  <a:pt x="f25" y="f26"/>
                  <a:pt x="f27" y="f28"/>
                  <a:pt x="f5" y="f6"/>
                </a:cubicBezTo>
                <a:close/>
                <a:moveTo>
                  <a:pt x="f29" y="f30"/>
                </a:moveTo>
                <a:lnTo>
                  <a:pt x="f31" y="f32"/>
                </a:lnTo>
                <a:cubicBezTo>
                  <a:pt x="f33" y="f34"/>
                  <a:pt x="f35" y="f36"/>
                  <a:pt x="f37" y="f38"/>
                </a:cubicBezTo>
                <a:cubicBezTo>
                  <a:pt x="f39" y="f40"/>
                  <a:pt x="f41" y="f42"/>
                  <a:pt x="f43" y="f44"/>
                </a:cubicBezTo>
                <a:cubicBezTo>
                  <a:pt x="f45" y="f46"/>
                  <a:pt x="f47" y="f48"/>
                  <a:pt x="f49" y="f50"/>
                </a:cubicBezTo>
                <a:cubicBezTo>
                  <a:pt x="f51" y="f52"/>
                  <a:pt x="f53" y="f54"/>
                  <a:pt x="f55" y="f56"/>
                </a:cubicBezTo>
                <a:cubicBezTo>
                  <a:pt x="f57" y="f58"/>
                  <a:pt x="f59" y="f60"/>
                  <a:pt x="f61" y="f62"/>
                </a:cubicBezTo>
                <a:lnTo>
                  <a:pt x="f3" y="f63"/>
                </a:lnTo>
                <a:cubicBezTo>
                  <a:pt x="f64" y="f65"/>
                  <a:pt x="f66" y="f67"/>
                  <a:pt x="f68" y="f4"/>
                </a:cubicBezTo>
                <a:cubicBezTo>
                  <a:pt x="f69" y="f70"/>
                  <a:pt x="f71" y="f72"/>
                  <a:pt x="f2" y="f73"/>
                </a:cubicBezTo>
                <a:lnTo>
                  <a:pt x="f74" y="f75"/>
                </a:lnTo>
                <a:cubicBezTo>
                  <a:pt x="f76" y="f77"/>
                  <a:pt x="f78" y="f79"/>
                  <a:pt x="f80" y="f81"/>
                </a:cubicBezTo>
                <a:cubicBezTo>
                  <a:pt x="f82" y="f83"/>
                  <a:pt x="f84" y="f85"/>
                  <a:pt x="f86" y="f87"/>
                </a:cubicBezTo>
                <a:close/>
                <a:moveTo>
                  <a:pt x="f88" y="f89"/>
                </a:moveTo>
                <a:cubicBezTo>
                  <a:pt x="f90" y="f91"/>
                  <a:pt x="f92" y="f93"/>
                  <a:pt x="f94" y="f95"/>
                </a:cubicBezTo>
                <a:cubicBezTo>
                  <a:pt x="f96" y="f97"/>
                  <a:pt x="f98" y="f99"/>
                  <a:pt x="f100" y="f101"/>
                </a:cubicBezTo>
                <a:cubicBezTo>
                  <a:pt x="f102" y="f103"/>
                  <a:pt x="f104" y="f105"/>
                  <a:pt x="f106" y="f107"/>
                </a:cubicBezTo>
                <a:cubicBezTo>
                  <a:pt x="f108" y="f109"/>
                  <a:pt x="f110" y="f111"/>
                  <a:pt x="f112" y="f113"/>
                </a:cubicBezTo>
                <a:cubicBezTo>
                  <a:pt x="f114" y="f115"/>
                  <a:pt x="f116" y="f117"/>
                  <a:pt x="f118" y="f119"/>
                </a:cubicBezTo>
                <a:cubicBezTo>
                  <a:pt x="f120" y="f121"/>
                  <a:pt x="f122" y="f123"/>
                  <a:pt x="f88" y="f89"/>
                </a:cubicBezTo>
                <a:close/>
                <a:moveTo>
                  <a:pt x="f124" y="f125"/>
                </a:moveTo>
                <a:cubicBezTo>
                  <a:pt x="f126" y="f127"/>
                  <a:pt x="f128" y="f129"/>
                  <a:pt x="f130" y="f131"/>
                </a:cubicBezTo>
                <a:cubicBezTo>
                  <a:pt x="f132" y="f133"/>
                  <a:pt x="f134" y="f135"/>
                  <a:pt x="f136" y="f137"/>
                </a:cubicBezTo>
                <a:cubicBezTo>
                  <a:pt x="f138" y="f139"/>
                  <a:pt x="f140" y="f141"/>
                  <a:pt x="f142" y="f107"/>
                </a:cubicBezTo>
                <a:cubicBezTo>
                  <a:pt x="f143" y="f144"/>
                  <a:pt x="f145" y="f146"/>
                  <a:pt x="f147" y="f148"/>
                </a:cubicBezTo>
                <a:cubicBezTo>
                  <a:pt x="f149" y="f150"/>
                  <a:pt x="f151" y="f152"/>
                  <a:pt x="f153" y="f154"/>
                </a:cubicBezTo>
                <a:cubicBezTo>
                  <a:pt x="f155" y="f156"/>
                  <a:pt x="f157" y="f158"/>
                  <a:pt x="f124" y="f125"/>
                </a:cubicBezTo>
                <a:close/>
                <a:moveTo>
                  <a:pt x="f159" y="f2"/>
                </a:moveTo>
                <a:cubicBezTo>
                  <a:pt x="f160" y="f161"/>
                  <a:pt x="f162" y="f163"/>
                  <a:pt x="f164" y="f165"/>
                </a:cubicBezTo>
                <a:cubicBezTo>
                  <a:pt x="f166" y="f167"/>
                  <a:pt x="f168" y="f169"/>
                  <a:pt x="f170" y="f171"/>
                </a:cubicBezTo>
                <a:cubicBezTo>
                  <a:pt x="f172" y="f173"/>
                  <a:pt x="f174" y="f175"/>
                  <a:pt x="f176" y="f177"/>
                </a:cubicBezTo>
                <a:cubicBezTo>
                  <a:pt x="f178" y="f179"/>
                  <a:pt x="f180" y="f181"/>
                  <a:pt x="f182" y="f183"/>
                </a:cubicBezTo>
                <a:cubicBezTo>
                  <a:pt x="f184" y="f185"/>
                  <a:pt x="f186" y="f187"/>
                  <a:pt x="f188" y="f189"/>
                </a:cubicBezTo>
                <a:cubicBezTo>
                  <a:pt x="f190" y="f191"/>
                  <a:pt x="f192" y="f193"/>
                  <a:pt x="f159" y="f2"/>
                </a:cubicBezTo>
                <a:close/>
              </a:path>
            </a:pathLst>
          </a:custGeom>
          <a:solidFill>
            <a:srgbClr val="3282BE"/>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400" b="0" i="0" u="none" strike="noStrike" kern="1200" cap="none" spc="0" baseline="0">
              <a:solidFill>
                <a:srgbClr val="0599F1"/>
              </a:solidFill>
              <a:uFillTx/>
              <a:latin typeface="Arial"/>
              <a:ea typeface="굴림" pitchFamily="34"/>
            </a:endParaRPr>
          </a:p>
        </p:txBody>
      </p:sp>
      <p:sp>
        <p:nvSpPr>
          <p:cNvPr id="6" name="Rounded Rectangle 25">
            <a:extLst>
              <a:ext uri="{FF2B5EF4-FFF2-40B4-BE49-F238E27FC236}">
                <a16:creationId xmlns:a16="http://schemas.microsoft.com/office/drawing/2014/main" id="{A6D5F4D7-364D-4E03-9147-32B415B018B9}"/>
              </a:ext>
            </a:extLst>
          </p:cNvPr>
          <p:cNvSpPr/>
          <p:nvPr/>
        </p:nvSpPr>
        <p:spPr>
          <a:xfrm>
            <a:off x="10979054" y="5849480"/>
            <a:ext cx="664119" cy="486698"/>
          </a:xfrm>
          <a:custGeom>
            <a:avLst/>
            <a:gdLst>
              <a:gd name="f0" fmla="val w"/>
              <a:gd name="f1" fmla="val h"/>
              <a:gd name="f2" fmla="val 0"/>
              <a:gd name="f3" fmla="val 3248842"/>
              <a:gd name="f4" fmla="val 2380886"/>
              <a:gd name="f5" fmla="val 1194785"/>
              <a:gd name="f6" fmla="val 1472263"/>
              <a:gd name="f7" fmla="val 1150014"/>
              <a:gd name="f8" fmla="val 1113720"/>
              <a:gd name="f9" fmla="val 1508557"/>
              <a:gd name="f10" fmla="val 1553328"/>
              <a:gd name="f11" fmla="val 1600880"/>
              <a:gd name="f12" fmla="val 1645651"/>
              <a:gd name="f13" fmla="val 1681945"/>
              <a:gd name="f14" fmla="val 2067186"/>
              <a:gd name="f15" fmla="val 2111957"/>
              <a:gd name="f16" fmla="val 2148251"/>
              <a:gd name="f17" fmla="val 2582402"/>
              <a:gd name="f18" fmla="val 986449"/>
              <a:gd name="f19" fmla="val 2477247"/>
              <a:gd name="f20" fmla="val 2392002"/>
              <a:gd name="f21" fmla="val 1071694"/>
              <a:gd name="f22" fmla="val 1176848"/>
              <a:gd name="f23" fmla="val 1282003"/>
              <a:gd name="f24" fmla="val 1367248"/>
              <a:gd name="f25" fmla="val 2687557"/>
              <a:gd name="f26" fmla="val 2772801"/>
              <a:gd name="f27" fmla="val 679570"/>
              <a:gd name="f28" fmla="val 574415"/>
              <a:gd name="f29" fmla="val 489171"/>
              <a:gd name="f30" fmla="val 784725"/>
              <a:gd name="f31" fmla="val 869970"/>
              <a:gd name="f32" fmla="val 867954"/>
              <a:gd name="f33" fmla="val 155801"/>
              <a:gd name="f34" fmla="val 726849"/>
              <a:gd name="f35" fmla="val 858549"/>
              <a:gd name="f36" fmla="val 2535122"/>
              <a:gd name="f37" fmla="val 2394017"/>
              <a:gd name="f38" fmla="val 677268"/>
              <a:gd name="f39" fmla="val 2584703"/>
              <a:gd name="f40" fmla="val 2736658"/>
              <a:gd name="f41" fmla="val 607820"/>
              <a:gd name="f42" fmla="val 2766265"/>
              <a:gd name="f43" fmla="val 579906"/>
              <a:gd name="f44" fmla="val 2806392"/>
              <a:gd name="f45" fmla="val 564164"/>
              <a:gd name="f46" fmla="val 2850195"/>
              <a:gd name="f47" fmla="val 3069929"/>
              <a:gd name="f48" fmla="val 3168740"/>
              <a:gd name="f49" fmla="val 644266"/>
              <a:gd name="f50" fmla="val 743077"/>
              <a:gd name="f51" fmla="val 792706"/>
              <a:gd name="f52" fmla="val 891517"/>
              <a:gd name="f53" fmla="val 971619"/>
              <a:gd name="f54" fmla="val 3054536"/>
              <a:gd name="f55" fmla="val 3060628"/>
              <a:gd name="f56" fmla="val 989042"/>
              <a:gd name="f57" fmla="val 3063411"/>
              <a:gd name="f58" fmla="val 1007758"/>
              <a:gd name="f59" fmla="val 1027125"/>
              <a:gd name="f60" fmla="val 2015961"/>
              <a:gd name="f61" fmla="val 2889080"/>
              <a:gd name="f62" fmla="val 2260325"/>
              <a:gd name="f63" fmla="val 2326909"/>
              <a:gd name="f64" fmla="val 2835102"/>
              <a:gd name="f65" fmla="val 2768518"/>
              <a:gd name="f66" fmla="val 2286284"/>
              <a:gd name="f67" fmla="val 2219700"/>
              <a:gd name="f68" fmla="val 2165723"/>
              <a:gd name="f69" fmla="val 1096248"/>
              <a:gd name="f70" fmla="val 1042270"/>
              <a:gd name="f71" fmla="val 975686"/>
              <a:gd name="f72" fmla="val 493453"/>
              <a:gd name="f73" fmla="val 426869"/>
              <a:gd name="f74" fmla="val 372891"/>
              <a:gd name="f75" fmla="val 198560"/>
              <a:gd name="f76" fmla="val 201343"/>
              <a:gd name="f77" fmla="val 207435"/>
              <a:gd name="f78" fmla="val 178913"/>
              <a:gd name="f79" fmla="val 80102"/>
              <a:gd name="f80" fmla="val 398647"/>
              <a:gd name="f81" fmla="val 447310"/>
              <a:gd name="f82" fmla="val 491436"/>
              <a:gd name="f83" fmla="val 583593"/>
              <a:gd name="f84" fmla="val 523419"/>
              <a:gd name="f85" fmla="val 615395"/>
              <a:gd name="f86" fmla="*/ f0 1 3248842"/>
              <a:gd name="f87" fmla="*/ f1 1 2380886"/>
              <a:gd name="f88" fmla="val f2"/>
              <a:gd name="f89" fmla="val f3"/>
              <a:gd name="f90" fmla="val f4"/>
              <a:gd name="f91" fmla="+- f90 0 f88"/>
              <a:gd name="f92" fmla="+- f89 0 f88"/>
              <a:gd name="f93" fmla="*/ f92 1 3248842"/>
              <a:gd name="f94" fmla="*/ f91 1 2380886"/>
              <a:gd name="f95" fmla="*/ f88 1 f93"/>
              <a:gd name="f96" fmla="*/ f89 1 f93"/>
              <a:gd name="f97" fmla="*/ f88 1 f94"/>
              <a:gd name="f98" fmla="*/ f90 1 f94"/>
              <a:gd name="f99" fmla="*/ f95 f86 1"/>
              <a:gd name="f100" fmla="*/ f96 f86 1"/>
              <a:gd name="f101" fmla="*/ f98 f87 1"/>
              <a:gd name="f102" fmla="*/ f97 f87 1"/>
            </a:gdLst>
            <a:ahLst/>
            <a:cxnLst>
              <a:cxn ang="3cd4">
                <a:pos x="hc" y="t"/>
              </a:cxn>
              <a:cxn ang="0">
                <a:pos x="r" y="vc"/>
              </a:cxn>
              <a:cxn ang="cd4">
                <a:pos x="hc" y="b"/>
              </a:cxn>
              <a:cxn ang="cd2">
                <a:pos x="l" y="vc"/>
              </a:cxn>
            </a:cxnLst>
            <a:rect l="f99" t="f102" r="f100" b="f101"/>
            <a:pathLst>
              <a:path w="3248842" h="2380886">
                <a:moveTo>
                  <a:pt x="f5" y="f6"/>
                </a:moveTo>
                <a:cubicBezTo>
                  <a:pt x="f7" y="f6"/>
                  <a:pt x="f8" y="f9"/>
                  <a:pt x="f8" y="f10"/>
                </a:cubicBezTo>
                <a:lnTo>
                  <a:pt x="f8" y="f11"/>
                </a:lnTo>
                <a:cubicBezTo>
                  <a:pt x="f8" y="f12"/>
                  <a:pt x="f7" y="f13"/>
                  <a:pt x="f5" y="f13"/>
                </a:cubicBezTo>
                <a:lnTo>
                  <a:pt x="f14" y="f13"/>
                </a:lnTo>
                <a:cubicBezTo>
                  <a:pt x="f15" y="f13"/>
                  <a:pt x="f16" y="f12"/>
                  <a:pt x="f16" y="f11"/>
                </a:cubicBezTo>
                <a:lnTo>
                  <a:pt x="f16" y="f10"/>
                </a:lnTo>
                <a:cubicBezTo>
                  <a:pt x="f16" y="f9"/>
                  <a:pt x="f15" y="f6"/>
                  <a:pt x="f14" y="f6"/>
                </a:cubicBezTo>
                <a:close/>
                <a:moveTo>
                  <a:pt x="f17" y="f18"/>
                </a:moveTo>
                <a:cubicBezTo>
                  <a:pt x="f19" y="f18"/>
                  <a:pt x="f20" y="f21"/>
                  <a:pt x="f20" y="f22"/>
                </a:cubicBezTo>
                <a:cubicBezTo>
                  <a:pt x="f20" y="f23"/>
                  <a:pt x="f19" y="f24"/>
                  <a:pt x="f17" y="f24"/>
                </a:cubicBezTo>
                <a:cubicBezTo>
                  <a:pt x="f25" y="f24"/>
                  <a:pt x="f26" y="f23"/>
                  <a:pt x="f26" y="f22"/>
                </a:cubicBezTo>
                <a:cubicBezTo>
                  <a:pt x="f26" y="f21"/>
                  <a:pt x="f25" y="f18"/>
                  <a:pt x="f17" y="f18"/>
                </a:cubicBezTo>
                <a:close/>
                <a:moveTo>
                  <a:pt x="f27" y="f18"/>
                </a:moveTo>
                <a:cubicBezTo>
                  <a:pt x="f28" y="f18"/>
                  <a:pt x="f29" y="f21"/>
                  <a:pt x="f29" y="f22"/>
                </a:cubicBezTo>
                <a:cubicBezTo>
                  <a:pt x="f29" y="f23"/>
                  <a:pt x="f28" y="f24"/>
                  <a:pt x="f27" y="f24"/>
                </a:cubicBezTo>
                <a:cubicBezTo>
                  <a:pt x="f30" y="f24"/>
                  <a:pt x="f31" y="f23"/>
                  <a:pt x="f31" y="f22"/>
                </a:cubicBezTo>
                <a:cubicBezTo>
                  <a:pt x="f31" y="f21"/>
                  <a:pt x="f30" y="f18"/>
                  <a:pt x="f27" y="f18"/>
                </a:cubicBezTo>
                <a:close/>
                <a:moveTo>
                  <a:pt x="f32" y="f33"/>
                </a:moveTo>
                <a:lnTo>
                  <a:pt x="f34" y="f35"/>
                </a:lnTo>
                <a:lnTo>
                  <a:pt x="f36" y="f35"/>
                </a:lnTo>
                <a:lnTo>
                  <a:pt x="f37" y="f33"/>
                </a:lnTo>
                <a:close/>
                <a:moveTo>
                  <a:pt x="f38" y="f2"/>
                </a:moveTo>
                <a:lnTo>
                  <a:pt x="f39" y="f2"/>
                </a:lnTo>
                <a:lnTo>
                  <a:pt x="f40" y="f41"/>
                </a:lnTo>
                <a:cubicBezTo>
                  <a:pt x="f42" y="f43"/>
                  <a:pt x="f44" y="f45"/>
                  <a:pt x="f46" y="f45"/>
                </a:cubicBezTo>
                <a:lnTo>
                  <a:pt x="f47" y="f45"/>
                </a:lnTo>
                <a:cubicBezTo>
                  <a:pt x="f48" y="f45"/>
                  <a:pt x="f3" y="f49"/>
                  <a:pt x="f3" y="f50"/>
                </a:cubicBezTo>
                <a:lnTo>
                  <a:pt x="f3" y="f51"/>
                </a:lnTo>
                <a:cubicBezTo>
                  <a:pt x="f3" y="f52"/>
                  <a:pt x="f48" y="f53"/>
                  <a:pt x="f47" y="f53"/>
                </a:cubicBezTo>
                <a:lnTo>
                  <a:pt x="f54" y="f53"/>
                </a:lnTo>
                <a:cubicBezTo>
                  <a:pt x="f55" y="f56"/>
                  <a:pt x="f57" y="f58"/>
                  <a:pt x="f57" y="f59"/>
                </a:cubicBezTo>
                <a:lnTo>
                  <a:pt x="f57" y="f60"/>
                </a:lnTo>
                <a:lnTo>
                  <a:pt x="f61" y="f60"/>
                </a:lnTo>
                <a:lnTo>
                  <a:pt x="f61" y="f62"/>
                </a:lnTo>
                <a:cubicBezTo>
                  <a:pt x="f61" y="f63"/>
                  <a:pt x="f64" y="f4"/>
                  <a:pt x="f65" y="f4"/>
                </a:cubicBezTo>
                <a:lnTo>
                  <a:pt x="f66" y="f4"/>
                </a:lnTo>
                <a:cubicBezTo>
                  <a:pt x="f67" y="f4"/>
                  <a:pt x="f68" y="f63"/>
                  <a:pt x="f68" y="f62"/>
                </a:cubicBezTo>
                <a:lnTo>
                  <a:pt x="f68" y="f60"/>
                </a:lnTo>
                <a:lnTo>
                  <a:pt x="f69" y="f60"/>
                </a:lnTo>
                <a:lnTo>
                  <a:pt x="f69" y="f62"/>
                </a:lnTo>
                <a:cubicBezTo>
                  <a:pt x="f69" y="f63"/>
                  <a:pt x="f70" y="f4"/>
                  <a:pt x="f71" y="f4"/>
                </a:cubicBezTo>
                <a:lnTo>
                  <a:pt x="f72" y="f4"/>
                </a:lnTo>
                <a:cubicBezTo>
                  <a:pt x="f73" y="f4"/>
                  <a:pt x="f74" y="f63"/>
                  <a:pt x="f74" y="f62"/>
                </a:cubicBezTo>
                <a:lnTo>
                  <a:pt x="f74" y="f60"/>
                </a:lnTo>
                <a:lnTo>
                  <a:pt x="f75" y="f60"/>
                </a:lnTo>
                <a:lnTo>
                  <a:pt x="f75" y="f59"/>
                </a:lnTo>
                <a:cubicBezTo>
                  <a:pt x="f75" y="f58"/>
                  <a:pt x="f76" y="f56"/>
                  <a:pt x="f77" y="f53"/>
                </a:cubicBezTo>
                <a:lnTo>
                  <a:pt x="f78" y="f53"/>
                </a:lnTo>
                <a:cubicBezTo>
                  <a:pt x="f79" y="f53"/>
                  <a:pt x="f2" y="f52"/>
                  <a:pt x="f2" y="f51"/>
                </a:cubicBezTo>
                <a:lnTo>
                  <a:pt x="f2" y="f50"/>
                </a:lnTo>
                <a:cubicBezTo>
                  <a:pt x="f2" y="f49"/>
                  <a:pt x="f79" y="f45"/>
                  <a:pt x="f78" y="f45"/>
                </a:cubicBezTo>
                <a:lnTo>
                  <a:pt x="f80" y="f45"/>
                </a:lnTo>
                <a:cubicBezTo>
                  <a:pt x="f81" y="f45"/>
                  <a:pt x="f82" y="f83"/>
                  <a:pt x="f84" y="f85"/>
                </a:cubicBezTo>
                <a:close/>
              </a:path>
            </a:pathLst>
          </a:custGeom>
          <a:solidFill>
            <a:srgbClr val="3282BE"/>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400" b="0" i="0" u="none" strike="noStrike" kern="1200" cap="none" spc="0" baseline="0">
              <a:solidFill>
                <a:srgbClr val="0599F1"/>
              </a:solidFill>
              <a:uFillTx/>
              <a:latin typeface="Arial"/>
              <a:ea typeface="굴림" pitchFamily="34"/>
            </a:endParaRPr>
          </a:p>
        </p:txBody>
      </p:sp>
      <p:sp>
        <p:nvSpPr>
          <p:cNvPr id="7" name="Donut 39">
            <a:extLst>
              <a:ext uri="{FF2B5EF4-FFF2-40B4-BE49-F238E27FC236}">
                <a16:creationId xmlns:a16="http://schemas.microsoft.com/office/drawing/2014/main" id="{C3C2B068-7364-865D-8B3D-0C7AA47A4B4E}"/>
              </a:ext>
            </a:extLst>
          </p:cNvPr>
          <p:cNvSpPr/>
          <p:nvPr/>
        </p:nvSpPr>
        <p:spPr>
          <a:xfrm>
            <a:off x="4185300" y="4555924"/>
            <a:ext cx="651171" cy="651171"/>
          </a:xfrm>
          <a:custGeom>
            <a:avLst/>
            <a:gdLst>
              <a:gd name="f0" fmla="val w"/>
              <a:gd name="f1" fmla="val h"/>
              <a:gd name="f2" fmla="val 0"/>
              <a:gd name="f3" fmla="val 3240000"/>
              <a:gd name="f4" fmla="val 1152300"/>
              <a:gd name="f5" fmla="val 922782"/>
              <a:gd name="f6" fmla="val 2354400"/>
              <a:gd name="f7" fmla="val 1620000"/>
              <a:gd name="f8" fmla="val 2317218"/>
              <a:gd name="f9" fmla="val 342403"/>
              <a:gd name="f10" fmla="val 914403"/>
              <a:gd name="f11" fmla="val 2325597"/>
              <a:gd name="f12" fmla="val 2897597"/>
              <a:gd name="f13" fmla="val 2514701"/>
              <a:gd name="f14" fmla="val 725299"/>
              <a:gd name="f15" fmla="*/ f0 1 3240000"/>
              <a:gd name="f16" fmla="*/ f1 1 3240000"/>
              <a:gd name="f17" fmla="val f2"/>
              <a:gd name="f18" fmla="val f3"/>
              <a:gd name="f19" fmla="+- f18 0 f17"/>
              <a:gd name="f20" fmla="*/ f19 1 3240000"/>
              <a:gd name="f21" fmla="*/ f17 1 f20"/>
              <a:gd name="f22" fmla="*/ f18 1 f20"/>
              <a:gd name="f23" fmla="*/ f21 f15 1"/>
              <a:gd name="f24" fmla="*/ f22 f15 1"/>
              <a:gd name="f25" fmla="*/ f22 f16 1"/>
              <a:gd name="f26" fmla="*/ f21 f16 1"/>
            </a:gdLst>
            <a:ahLst/>
            <a:cxnLst>
              <a:cxn ang="3cd4">
                <a:pos x="hc" y="t"/>
              </a:cxn>
              <a:cxn ang="0">
                <a:pos x="r" y="vc"/>
              </a:cxn>
              <a:cxn ang="cd4">
                <a:pos x="hc" y="b"/>
              </a:cxn>
              <a:cxn ang="cd2">
                <a:pos x="l" y="vc"/>
              </a:cxn>
            </a:cxnLst>
            <a:rect l="f23" t="f26" r="f24" b="f25"/>
            <a:pathLst>
              <a:path w="3240000" h="3240000">
                <a:moveTo>
                  <a:pt x="f4" y="f5"/>
                </a:moveTo>
                <a:lnTo>
                  <a:pt x="f6" y="f7"/>
                </a:lnTo>
                <a:lnTo>
                  <a:pt x="f4" y="f8"/>
                </a:lnTo>
                <a:close/>
                <a:moveTo>
                  <a:pt x="f7" y="f9"/>
                </a:moveTo>
                <a:cubicBezTo>
                  <a:pt x="f10" y="f9"/>
                  <a:pt x="f9" y="f10"/>
                  <a:pt x="f9" y="f7"/>
                </a:cubicBezTo>
                <a:cubicBezTo>
                  <a:pt x="f9" y="f11"/>
                  <a:pt x="f10" y="f12"/>
                  <a:pt x="f7" y="f12"/>
                </a:cubicBezTo>
                <a:cubicBezTo>
                  <a:pt x="f11" y="f12"/>
                  <a:pt x="f12" y="f11"/>
                  <a:pt x="f12" y="f7"/>
                </a:cubicBezTo>
                <a:cubicBezTo>
                  <a:pt x="f12" y="f10"/>
                  <a:pt x="f11" y="f9"/>
                  <a:pt x="f7" y="f9"/>
                </a:cubicBezTo>
                <a:close/>
                <a:moveTo>
                  <a:pt x="f7" y="f2"/>
                </a:moveTo>
                <a:cubicBezTo>
                  <a:pt x="f13" y="f2"/>
                  <a:pt x="f3" y="f14"/>
                  <a:pt x="f3" y="f7"/>
                </a:cubicBezTo>
                <a:cubicBezTo>
                  <a:pt x="f3" y="f13"/>
                  <a:pt x="f13" y="f3"/>
                  <a:pt x="f7" y="f3"/>
                </a:cubicBezTo>
                <a:cubicBezTo>
                  <a:pt x="f14" y="f3"/>
                  <a:pt x="f2" y="f13"/>
                  <a:pt x="f2" y="f7"/>
                </a:cubicBezTo>
                <a:cubicBezTo>
                  <a:pt x="f2" y="f14"/>
                  <a:pt x="f14" y="f2"/>
                  <a:pt x="f7" y="f2"/>
                </a:cubicBezTo>
                <a:close/>
              </a:path>
            </a:pathLst>
          </a:custGeom>
          <a:solidFill>
            <a:srgbClr val="3282BE"/>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400" b="0" i="0" u="none" strike="noStrike" kern="1200" cap="none" spc="0" baseline="0">
              <a:solidFill>
                <a:srgbClr val="232323"/>
              </a:solidFill>
              <a:uFillTx/>
              <a:latin typeface="Arial"/>
              <a:ea typeface="굴림" pitchFamily="34"/>
            </a:endParaRPr>
          </a:p>
        </p:txBody>
      </p:sp>
      <p:sp>
        <p:nvSpPr>
          <p:cNvPr id="8" name="Chord 38">
            <a:extLst>
              <a:ext uri="{FF2B5EF4-FFF2-40B4-BE49-F238E27FC236}">
                <a16:creationId xmlns:a16="http://schemas.microsoft.com/office/drawing/2014/main" id="{0EEDAE9E-24FD-4DC7-F4E7-CBD62BC9EA03}"/>
              </a:ext>
            </a:extLst>
          </p:cNvPr>
          <p:cNvSpPr/>
          <p:nvPr/>
        </p:nvSpPr>
        <p:spPr>
          <a:xfrm>
            <a:off x="6671206" y="5636471"/>
            <a:ext cx="548658" cy="705541"/>
          </a:xfrm>
          <a:custGeom>
            <a:avLst/>
            <a:gdLst>
              <a:gd name="f0" fmla="val w"/>
              <a:gd name="f1" fmla="val h"/>
              <a:gd name="f2" fmla="val 0"/>
              <a:gd name="f3" fmla="val 2519554"/>
              <a:gd name="f4" fmla="val 3240000"/>
              <a:gd name="f5" fmla="val 1259778"/>
              <a:gd name="f6" fmla="val 1299543"/>
              <a:gd name="f7" fmla="val 1331778"/>
              <a:gd name="f8" fmla="val 32235"/>
              <a:gd name="f9" fmla="val 72000"/>
              <a:gd name="f10" fmla="val 292696"/>
              <a:gd name="f11" fmla="val 1526887"/>
              <a:gd name="f12" fmla="val 301316"/>
              <a:gd name="f13" fmla="val 1719796"/>
              <a:gd name="f14" fmla="val 357828"/>
              <a:gd name="f15" fmla="val 1894309"/>
              <a:gd name="f16" fmla="val 459601"/>
              <a:gd name="f17" fmla="val 2284331"/>
              <a:gd name="f18" fmla="val 687055"/>
              <a:gd name="f19" fmla="val 2522839"/>
              <a:gd name="f20" fmla="val 1105809"/>
              <a:gd name="f21" fmla="val 2519520"/>
              <a:gd name="f22" fmla="val 1557297"/>
              <a:gd name="f23" fmla="val 2509882"/>
              <a:gd name="f24" fmla="val 1557270"/>
              <a:gd name="f25" fmla="val 2413806"/>
              <a:gd name="f26" fmla="val 1435449"/>
              <a:gd name="f27" fmla="val 2264527"/>
              <a:gd name="f28" fmla="val 1358626"/>
              <a:gd name="f29" fmla="val 2097304"/>
              <a:gd name="f30" fmla="val 1931567"/>
              <a:gd name="f31" fmla="val 1783455"/>
              <a:gd name="f32" fmla="val 1434091"/>
              <a:gd name="f33" fmla="val 1688484"/>
              <a:gd name="f34" fmla="val 1554913"/>
              <a:gd name="f35" fmla="val 1657888"/>
              <a:gd name="f36" fmla="val 1554825"/>
              <a:gd name="f37" fmla="val 1579123"/>
              <a:gd name="f38" fmla="val 1454657"/>
              <a:gd name="f39" fmla="val 1463823"/>
              <a:gd name="f40" fmla="val 1385682"/>
              <a:gd name="f41" fmla="val 1368008"/>
              <a:gd name="f42" fmla="val 2507895"/>
              <a:gd name="f43" fmla="val 1356113"/>
              <a:gd name="f44" fmla="val 2868215"/>
              <a:gd name="f45" fmla="val 1353558"/>
              <a:gd name="f46" fmla="val 1347515"/>
              <a:gd name="f47" fmla="val 3074779"/>
              <a:gd name="f48" fmla="val 1177830"/>
              <a:gd name="f49" fmla="val 969556"/>
              <a:gd name="f50" fmla="val 759529"/>
              <a:gd name="f51" fmla="val 588743"/>
              <a:gd name="f52" fmla="val 3071985"/>
              <a:gd name="f53" fmla="val 585029"/>
              <a:gd name="f54" fmla="val 2863014"/>
              <a:gd name="f55" fmla="val 584214"/>
              <a:gd name="f56" fmla="val 2861474"/>
              <a:gd name="f57" fmla="val 584183"/>
              <a:gd name="f58" fmla="val 2859896"/>
              <a:gd name="f59" fmla="val 2858310"/>
              <a:gd name="f60" fmla="val 584422"/>
              <a:gd name="f61" fmla="val 2856985"/>
              <a:gd name="f62" fmla="val 584186"/>
              <a:gd name="f63" fmla="val 2856201"/>
              <a:gd name="f64" fmla="val 584184"/>
              <a:gd name="f65" fmla="val 2855415"/>
              <a:gd name="f66" fmla="val 2854628"/>
              <a:gd name="f67" fmla="val 584846"/>
              <a:gd name="f68" fmla="val 585977"/>
              <a:gd name="f69" fmla="val 2797047"/>
              <a:gd name="f70" fmla="val 628115"/>
              <a:gd name="f71" fmla="val 2750982"/>
              <a:gd name="f72" fmla="val 679843"/>
              <a:gd name="f73" fmla="val 731571"/>
              <a:gd name="f74" fmla="val 773709"/>
              <a:gd name="f75" fmla="val 774841"/>
              <a:gd name="f76" fmla="val 776870"/>
              <a:gd name="f77" fmla="val 2961046"/>
              <a:gd name="f78" fmla="val 863138"/>
              <a:gd name="f79" fmla="val 3047314"/>
              <a:gd name="f80" fmla="val 1075974"/>
              <a:gd name="f81" fmla="val 1162242"/>
              <a:gd name="f82" fmla="val 1163439"/>
              <a:gd name="f83" fmla="val 1187778"/>
              <a:gd name="f84" fmla="val 1365548"/>
              <a:gd name="f85" fmla="val 1048083"/>
              <a:gd name="f86" fmla="val 1378241"/>
              <a:gd name="f87" fmla="val 925400"/>
              <a:gd name="f88" fmla="val 1448176"/>
              <a:gd name="f89" fmla="val 842602"/>
              <a:gd name="f90" fmla="val 1552487"/>
              <a:gd name="f91" fmla="val 807450"/>
              <a:gd name="f92" fmla="val 1552386"/>
              <a:gd name="f93" fmla="val 712615"/>
              <a:gd name="f94" fmla="val 1432960"/>
              <a:gd name="f95" fmla="val 565486"/>
              <a:gd name="f96" fmla="val 400996"/>
              <a:gd name="f97" fmla="val 240343"/>
              <a:gd name="f98" fmla="val 96251"/>
              <a:gd name="f99" fmla="val 1429532"/>
              <a:gd name="f100" fmla="val 1543232"/>
              <a:gd name="f101" fmla="val 1264"/>
              <a:gd name="f102" fmla="val 1094357"/>
              <a:gd name="f103" fmla="val 241710"/>
              <a:gd name="f104" fmla="val 680052"/>
              <a:gd name="f105" fmla="val 631054"/>
              <a:gd name="f106" fmla="val 455977"/>
              <a:gd name="f107" fmla="val 804121"/>
              <a:gd name="f108" fmla="val 356374"/>
              <a:gd name="f109" fmla="val 994908"/>
              <a:gd name="f110" fmla="val 301092"/>
              <a:gd name="f111" fmla="val 292721"/>
              <a:gd name="f112" fmla="val 1220013"/>
              <a:gd name="f113" fmla="*/ f0 1 2519554"/>
              <a:gd name="f114" fmla="*/ f1 1 3240000"/>
              <a:gd name="f115" fmla="val f2"/>
              <a:gd name="f116" fmla="val f3"/>
              <a:gd name="f117" fmla="val f4"/>
              <a:gd name="f118" fmla="+- f117 0 f115"/>
              <a:gd name="f119" fmla="+- f116 0 f115"/>
              <a:gd name="f120" fmla="*/ f119 1 2519554"/>
              <a:gd name="f121" fmla="*/ f118 1 3240000"/>
              <a:gd name="f122" fmla="*/ f115 1 f120"/>
              <a:gd name="f123" fmla="*/ f116 1 f120"/>
              <a:gd name="f124" fmla="*/ f115 1 f121"/>
              <a:gd name="f125" fmla="*/ f117 1 f121"/>
              <a:gd name="f126" fmla="*/ f122 f113 1"/>
              <a:gd name="f127" fmla="*/ f123 f113 1"/>
              <a:gd name="f128" fmla="*/ f125 f114 1"/>
              <a:gd name="f129" fmla="*/ f124 f114 1"/>
            </a:gdLst>
            <a:ahLst/>
            <a:cxnLst>
              <a:cxn ang="3cd4">
                <a:pos x="hc" y="t"/>
              </a:cxn>
              <a:cxn ang="0">
                <a:pos x="r" y="vc"/>
              </a:cxn>
              <a:cxn ang="cd4">
                <a:pos x="hc" y="b"/>
              </a:cxn>
              <a:cxn ang="cd2">
                <a:pos x="l" y="vc"/>
              </a:cxn>
            </a:cxnLst>
            <a:rect l="f126" t="f129" r="f127" b="f128"/>
            <a:pathLst>
              <a:path w="2519554" h="3240000">
                <a:moveTo>
                  <a:pt x="f5" y="f2"/>
                </a:moveTo>
                <a:cubicBezTo>
                  <a:pt x="f6" y="f2"/>
                  <a:pt x="f7" y="f8"/>
                  <a:pt x="f7" y="f9"/>
                </a:cubicBezTo>
                <a:lnTo>
                  <a:pt x="f7" y="f10"/>
                </a:lnTo>
                <a:cubicBezTo>
                  <a:pt x="f11" y="f12"/>
                  <a:pt x="f13" y="f14"/>
                  <a:pt x="f15" y="f16"/>
                </a:cubicBezTo>
                <a:cubicBezTo>
                  <a:pt x="f17" y="f18"/>
                  <a:pt x="f19" y="f20"/>
                  <a:pt x="f21" y="f22"/>
                </a:cubicBezTo>
                <a:lnTo>
                  <a:pt x="f23" y="f24"/>
                </a:lnTo>
                <a:cubicBezTo>
                  <a:pt x="f25" y="f26"/>
                  <a:pt x="f27" y="f28"/>
                  <a:pt x="f29" y="f28"/>
                </a:cubicBezTo>
                <a:cubicBezTo>
                  <a:pt x="f30" y="f28"/>
                  <a:pt x="f31" y="f32"/>
                  <a:pt x="f33" y="f34"/>
                </a:cubicBezTo>
                <a:lnTo>
                  <a:pt x="f35" y="f36"/>
                </a:lnTo>
                <a:cubicBezTo>
                  <a:pt x="f37" y="f38"/>
                  <a:pt x="f39" y="f40"/>
                  <a:pt x="f7" y="f41"/>
                </a:cubicBezTo>
                <a:lnTo>
                  <a:pt x="f7" y="f42"/>
                </a:lnTo>
                <a:lnTo>
                  <a:pt x="f43" y="f42"/>
                </a:lnTo>
                <a:lnTo>
                  <a:pt x="f43" y="f44"/>
                </a:lnTo>
                <a:lnTo>
                  <a:pt x="f45" y="f44"/>
                </a:lnTo>
                <a:cubicBezTo>
                  <a:pt x="f46" y="f47"/>
                  <a:pt x="f48" y="f4"/>
                  <a:pt x="f49" y="f4"/>
                </a:cubicBezTo>
                <a:cubicBezTo>
                  <a:pt x="f50" y="f4"/>
                  <a:pt x="f51" y="f52"/>
                  <a:pt x="f53" y="f54"/>
                </a:cubicBezTo>
                <a:cubicBezTo>
                  <a:pt x="f55" y="f56"/>
                  <a:pt x="f57" y="f58"/>
                  <a:pt x="f57" y="f59"/>
                </a:cubicBezTo>
                <a:lnTo>
                  <a:pt x="f60" y="f61"/>
                </a:lnTo>
                <a:cubicBezTo>
                  <a:pt x="f62" y="f63"/>
                  <a:pt x="f64" y="f65"/>
                  <a:pt x="f64" y="f66"/>
                </a:cubicBezTo>
                <a:lnTo>
                  <a:pt x="f67" y="f66"/>
                </a:lnTo>
                <a:cubicBezTo>
                  <a:pt x="f68" y="f69"/>
                  <a:pt x="f70" y="f71"/>
                  <a:pt x="f72" y="f71"/>
                </a:cubicBezTo>
                <a:cubicBezTo>
                  <a:pt x="f73" y="f71"/>
                  <a:pt x="f74" y="f69"/>
                  <a:pt x="f75" y="f66"/>
                </a:cubicBezTo>
                <a:lnTo>
                  <a:pt x="f76" y="f66"/>
                </a:lnTo>
                <a:cubicBezTo>
                  <a:pt x="f76" y="f77"/>
                  <a:pt x="f78" y="f79"/>
                  <a:pt x="f49" y="f79"/>
                </a:cubicBezTo>
                <a:cubicBezTo>
                  <a:pt x="f80" y="f79"/>
                  <a:pt x="f81" y="f77"/>
                  <a:pt x="f81" y="f66"/>
                </a:cubicBezTo>
                <a:lnTo>
                  <a:pt x="f82" y="f66"/>
                </a:lnTo>
                <a:lnTo>
                  <a:pt x="f82" y="f42"/>
                </a:lnTo>
                <a:lnTo>
                  <a:pt x="f83" y="f42"/>
                </a:lnTo>
                <a:lnTo>
                  <a:pt x="f83" y="f84"/>
                </a:lnTo>
                <a:cubicBezTo>
                  <a:pt x="f85" y="f86"/>
                  <a:pt x="f87" y="f88"/>
                  <a:pt x="f89" y="f90"/>
                </a:cubicBezTo>
                <a:lnTo>
                  <a:pt x="f91" y="f92"/>
                </a:lnTo>
                <a:cubicBezTo>
                  <a:pt x="f93" y="f94"/>
                  <a:pt x="f95" y="f28"/>
                  <a:pt x="f96" y="f28"/>
                </a:cubicBezTo>
                <a:cubicBezTo>
                  <a:pt x="f97" y="f28"/>
                  <a:pt x="f98" y="f99"/>
                  <a:pt x="f2" y="f100"/>
                </a:cubicBezTo>
                <a:cubicBezTo>
                  <a:pt x="f101" y="f102"/>
                  <a:pt x="f103" y="f104"/>
                  <a:pt x="f105" y="f106"/>
                </a:cubicBezTo>
                <a:cubicBezTo>
                  <a:pt x="f107" y="f108"/>
                  <a:pt x="f109" y="f110"/>
                  <a:pt x="f83" y="f111"/>
                </a:cubicBezTo>
                <a:lnTo>
                  <a:pt x="f83" y="f9"/>
                </a:lnTo>
                <a:cubicBezTo>
                  <a:pt x="f83" y="f8"/>
                  <a:pt x="f112" y="f2"/>
                  <a:pt x="f5" y="f2"/>
                </a:cubicBezTo>
                <a:close/>
              </a:path>
            </a:pathLst>
          </a:custGeom>
          <a:solidFill>
            <a:srgbClr val="3282BE"/>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400" b="0" i="0" u="none" strike="noStrike" kern="1200" cap="none" spc="0" baseline="0">
              <a:solidFill>
                <a:srgbClr val="0599F1"/>
              </a:solidFill>
              <a:uFillTx/>
              <a:latin typeface="Arial"/>
              <a:ea typeface="굴림" pitchFamily="34"/>
            </a:endParaRPr>
          </a:p>
        </p:txBody>
      </p:sp>
      <p:sp>
        <p:nvSpPr>
          <p:cNvPr id="9" name="Oval 6">
            <a:extLst>
              <a:ext uri="{FF2B5EF4-FFF2-40B4-BE49-F238E27FC236}">
                <a16:creationId xmlns:a16="http://schemas.microsoft.com/office/drawing/2014/main" id="{40AAE3E6-79F7-4B1F-C47D-08058E4687C2}"/>
              </a:ext>
            </a:extLst>
          </p:cNvPr>
          <p:cNvSpPr/>
          <p:nvPr/>
        </p:nvSpPr>
        <p:spPr>
          <a:xfrm>
            <a:off x="7508641" y="5806833"/>
            <a:ext cx="574718" cy="568701"/>
          </a:xfrm>
          <a:custGeom>
            <a:avLst/>
            <a:gdLst>
              <a:gd name="f0" fmla="val w"/>
              <a:gd name="f1" fmla="val h"/>
              <a:gd name="f2" fmla="val 0"/>
              <a:gd name="f3" fmla="val 3220460"/>
              <a:gd name="f4" fmla="val 3186731"/>
              <a:gd name="f5" fmla="val 1762834"/>
              <a:gd name="f6" fmla="val 1282034"/>
              <a:gd name="f7" fmla="val 273698"/>
              <a:gd name="f8" fmla="val 2771171"/>
              <a:gd name="f9" fmla="val 253145"/>
              <a:gd name="f10" fmla="val 2791724"/>
              <a:gd name="f11" fmla="val 2825048"/>
              <a:gd name="f12" fmla="val 2845601"/>
              <a:gd name="f13" fmla="val 294251"/>
              <a:gd name="f14" fmla="val 2866154"/>
              <a:gd name="f15" fmla="val 327575"/>
              <a:gd name="f16" fmla="val 348128"/>
              <a:gd name="f17" fmla="val 1830131"/>
              <a:gd name="f18" fmla="val 1363598"/>
              <a:gd name="f19" fmla="val 2703218"/>
              <a:gd name="f20" fmla="val 237332"/>
              <a:gd name="f21" fmla="val 2623680"/>
              <a:gd name="f22" fmla="val 2559202"/>
              <a:gd name="f23" fmla="val 301810"/>
              <a:gd name="f24" fmla="val 381348"/>
              <a:gd name="f25" fmla="val 460886"/>
              <a:gd name="f26" fmla="val 525364"/>
              <a:gd name="f27" fmla="val 2782756"/>
              <a:gd name="f28" fmla="val 2847234"/>
              <a:gd name="f29" fmla="val 2413103"/>
              <a:gd name="f30" fmla="val 2858994"/>
              <a:gd name="f31" fmla="val 361466"/>
              <a:gd name="f32" fmla="val 807357"/>
              <a:gd name="f33" fmla="val 1253248"/>
              <a:gd name="f34" fmla="val 1614714"/>
              <a:gd name="f35" fmla="val 2305542"/>
              <a:gd name="f36" fmla="val 2202893"/>
              <a:gd name="f37" fmla="val 1593680"/>
              <a:gd name="f38" fmla="val 2109223"/>
              <a:gd name="f39" fmla="val 1555067"/>
              <a:gd name="f40" fmla="val 2191945"/>
              <a:gd name="f41" fmla="val 1637789"/>
              <a:gd name="f42" fmla="val 2226856"/>
              <a:gd name="f43" fmla="val 1672699"/>
              <a:gd name="f44" fmla="val 2226855"/>
              <a:gd name="f45" fmla="val 1729300"/>
              <a:gd name="f46" fmla="val 1764210"/>
              <a:gd name="f47" fmla="val 2045068"/>
              <a:gd name="f48" fmla="val 1911087"/>
              <a:gd name="f49" fmla="val 2010158"/>
              <a:gd name="f50" fmla="val 1945998"/>
              <a:gd name="f51" fmla="val 1953557"/>
              <a:gd name="f52" fmla="val 1918647"/>
              <a:gd name="f53" fmla="val 1799123"/>
              <a:gd name="f54" fmla="val 1791564"/>
              <a:gd name="f55" fmla="val 1749496"/>
              <a:gd name="f56" fmla="val 1841190"/>
              <a:gd name="f57" fmla="val 1832980"/>
              <a:gd name="f58" fmla="val 1924673"/>
              <a:gd name="f59" fmla="val 1761893"/>
              <a:gd name="f60" fmla="val 1995760"/>
              <a:gd name="f61" fmla="val 1678410"/>
              <a:gd name="f62" fmla="val 1912277"/>
              <a:gd name="f63" fmla="val 1650246"/>
              <a:gd name="f64" fmla="val 1940441"/>
              <a:gd name="f65" fmla="val 1735612"/>
              <a:gd name="f66" fmla="val 2025807"/>
              <a:gd name="f67" fmla="val 1573330"/>
              <a:gd name="f68" fmla="val 2188089"/>
              <a:gd name="f69" fmla="val 1487964"/>
              <a:gd name="f70" fmla="val 2102723"/>
              <a:gd name="f71" fmla="val 1451742"/>
              <a:gd name="f72" fmla="val 2138944"/>
              <a:gd name="f73" fmla="val 1537109"/>
              <a:gd name="f74" fmla="val 2224311"/>
              <a:gd name="f75" fmla="val 1374830"/>
              <a:gd name="f76" fmla="val 2386590"/>
              <a:gd name="f77" fmla="val 1289463"/>
              <a:gd name="f78" fmla="val 2301223"/>
              <a:gd name="f79" fmla="val 1225079"/>
              <a:gd name="f80" fmla="val 2365608"/>
              <a:gd name="f81" fmla="val 1310445"/>
              <a:gd name="f82" fmla="val 2450974"/>
              <a:gd name="f83" fmla="val 1239358"/>
              <a:gd name="f84" fmla="val 2522061"/>
              <a:gd name="f85" fmla="val 1153992"/>
              <a:gd name="f86" fmla="val 2436695"/>
              <a:gd name="f87" fmla="val 1104364"/>
              <a:gd name="f88" fmla="val 2486322"/>
              <a:gd name="f89" fmla="val 1189730"/>
              <a:gd name="f90" fmla="val 2571689"/>
              <a:gd name="f91" fmla="val 1034153"/>
              <a:gd name="f92" fmla="val 2727266"/>
              <a:gd name="f93" fmla="val 948787"/>
              <a:gd name="f94" fmla="val 2641900"/>
              <a:gd name="f95" fmla="val 905863"/>
              <a:gd name="f96" fmla="val 2684824"/>
              <a:gd name="f97" fmla="val 991230"/>
              <a:gd name="f98" fmla="val 2770191"/>
              <a:gd name="f99" fmla="val 842353"/>
              <a:gd name="f100" fmla="val 2919067"/>
              <a:gd name="f101" fmla="val 756986"/>
              <a:gd name="f102" fmla="val 2833700"/>
              <a:gd name="f103" fmla="val 692119"/>
              <a:gd name="f104" fmla="val 2898567"/>
              <a:gd name="f105" fmla="val 777486"/>
              <a:gd name="f106" fmla="val 2983934"/>
              <a:gd name="f107" fmla="val 628610"/>
              <a:gd name="f108" fmla="val 3132811"/>
              <a:gd name="f109" fmla="val 618557"/>
              <a:gd name="f110" fmla="val 3122757"/>
              <a:gd name="f111" fmla="val 622830"/>
              <a:gd name="f112" fmla="val 3134825"/>
              <a:gd name="f113" fmla="val 346551"/>
              <a:gd name="f114" fmla="val 3150831"/>
              <a:gd name="f115" fmla="val 51749"/>
              <a:gd name="f116" fmla="val 2750557"/>
              <a:gd name="f117" fmla="val 48979"/>
              <a:gd name="f118" fmla="val 2747788"/>
              <a:gd name="f119" fmla="val 52495"/>
              <a:gd name="f120" fmla="val 2744272"/>
              <a:gd name="f121" fmla="val 52938"/>
              <a:gd name="f122" fmla="val 2740533"/>
              <a:gd name="f123" fmla="val 54575"/>
              <a:gd name="f124" fmla="val 2742192"/>
              <a:gd name="f125" fmla="val 1671288"/>
              <a:gd name="f126" fmla="val 1125479"/>
              <a:gd name="f127" fmla="val 1628971"/>
              <a:gd name="f128" fmla="val 1027979"/>
              <a:gd name="f129" fmla="val 1605746"/>
              <a:gd name="f130" fmla="val 920380"/>
              <a:gd name="f131" fmla="val 1967212"/>
              <a:gd name="f132" fmla="*/ f0 1 3220460"/>
              <a:gd name="f133" fmla="*/ f1 1 3186731"/>
              <a:gd name="f134" fmla="val f2"/>
              <a:gd name="f135" fmla="val f3"/>
              <a:gd name="f136" fmla="val f4"/>
              <a:gd name="f137" fmla="+- f136 0 f134"/>
              <a:gd name="f138" fmla="+- f135 0 f134"/>
              <a:gd name="f139" fmla="*/ f138 1 3220460"/>
              <a:gd name="f140" fmla="*/ f137 1 3186731"/>
              <a:gd name="f141" fmla="*/ f134 1 f139"/>
              <a:gd name="f142" fmla="*/ f135 1 f139"/>
              <a:gd name="f143" fmla="*/ f134 1 f140"/>
              <a:gd name="f144" fmla="*/ f136 1 f140"/>
              <a:gd name="f145" fmla="*/ f141 f132 1"/>
              <a:gd name="f146" fmla="*/ f142 f132 1"/>
              <a:gd name="f147" fmla="*/ f144 f133 1"/>
              <a:gd name="f148" fmla="*/ f143 f133 1"/>
            </a:gdLst>
            <a:ahLst/>
            <a:cxnLst>
              <a:cxn ang="3cd4">
                <a:pos x="hc" y="t"/>
              </a:cxn>
              <a:cxn ang="0">
                <a:pos x="r" y="vc"/>
              </a:cxn>
              <a:cxn ang="cd4">
                <a:pos x="hc" y="b"/>
              </a:cxn>
              <a:cxn ang="cd2">
                <a:pos x="l" y="vc"/>
              </a:cxn>
            </a:cxnLst>
            <a:rect l="f145" t="f148" r="f146" b="f147"/>
            <a:pathLst>
              <a:path w="3220460" h="3186731">
                <a:moveTo>
                  <a:pt x="f5" y="f6"/>
                </a:moveTo>
                <a:lnTo>
                  <a:pt x="f7" y="f8"/>
                </a:lnTo>
                <a:cubicBezTo>
                  <a:pt x="f9" y="f10"/>
                  <a:pt x="f9" y="f11"/>
                  <a:pt x="f7" y="f12"/>
                </a:cubicBezTo>
                <a:cubicBezTo>
                  <a:pt x="f13" y="f14"/>
                  <a:pt x="f15" y="f14"/>
                  <a:pt x="f16" y="f12"/>
                </a:cubicBezTo>
                <a:lnTo>
                  <a:pt x="f17" y="f18"/>
                </a:lnTo>
                <a:close/>
                <a:moveTo>
                  <a:pt x="f19" y="f20"/>
                </a:moveTo>
                <a:cubicBezTo>
                  <a:pt x="f21" y="f20"/>
                  <a:pt x="f22" y="f23"/>
                  <a:pt x="f22" y="f24"/>
                </a:cubicBezTo>
                <a:cubicBezTo>
                  <a:pt x="f22" y="f25"/>
                  <a:pt x="f21" y="f26"/>
                  <a:pt x="f19" y="f26"/>
                </a:cubicBezTo>
                <a:cubicBezTo>
                  <a:pt x="f27" y="f26"/>
                  <a:pt x="f28" y="f25"/>
                  <a:pt x="f28" y="f24"/>
                </a:cubicBezTo>
                <a:cubicBezTo>
                  <a:pt x="f28" y="f23"/>
                  <a:pt x="f27" y="f20"/>
                  <a:pt x="f19" y="f20"/>
                </a:cubicBezTo>
                <a:close/>
                <a:moveTo>
                  <a:pt x="f29" y="f2"/>
                </a:moveTo>
                <a:cubicBezTo>
                  <a:pt x="f30" y="f2"/>
                  <a:pt x="f3" y="f31"/>
                  <a:pt x="f3" y="f32"/>
                </a:cubicBezTo>
                <a:cubicBezTo>
                  <a:pt x="f3" y="f33"/>
                  <a:pt x="f30" y="f34"/>
                  <a:pt x="f29" y="f34"/>
                </a:cubicBezTo>
                <a:cubicBezTo>
                  <a:pt x="f35" y="f34"/>
                  <a:pt x="f36" y="f37"/>
                  <a:pt x="f38" y="f39"/>
                </a:cubicBezTo>
                <a:lnTo>
                  <a:pt x="f40" y="f41"/>
                </a:lnTo>
                <a:cubicBezTo>
                  <a:pt x="f42" y="f43"/>
                  <a:pt x="f44" y="f45"/>
                  <a:pt x="f40" y="f46"/>
                </a:cubicBezTo>
                <a:lnTo>
                  <a:pt x="f47" y="f48"/>
                </a:lnTo>
                <a:cubicBezTo>
                  <a:pt x="f49" y="f50"/>
                  <a:pt x="f51" y="f50"/>
                  <a:pt x="f52" y="f48"/>
                </a:cubicBezTo>
                <a:lnTo>
                  <a:pt x="f53" y="f54"/>
                </a:lnTo>
                <a:lnTo>
                  <a:pt x="f55" y="f56"/>
                </a:lnTo>
                <a:lnTo>
                  <a:pt x="f57" y="f58"/>
                </a:lnTo>
                <a:lnTo>
                  <a:pt x="f59" y="f60"/>
                </a:lnTo>
                <a:lnTo>
                  <a:pt x="f61" y="f62"/>
                </a:lnTo>
                <a:lnTo>
                  <a:pt x="f63" y="f64"/>
                </a:lnTo>
                <a:lnTo>
                  <a:pt x="f65" y="f66"/>
                </a:lnTo>
                <a:lnTo>
                  <a:pt x="f67" y="f68"/>
                </a:lnTo>
                <a:lnTo>
                  <a:pt x="f69" y="f70"/>
                </a:lnTo>
                <a:lnTo>
                  <a:pt x="f71" y="f72"/>
                </a:lnTo>
                <a:lnTo>
                  <a:pt x="f73" y="f74"/>
                </a:lnTo>
                <a:lnTo>
                  <a:pt x="f75" y="f76"/>
                </a:lnTo>
                <a:lnTo>
                  <a:pt x="f77" y="f78"/>
                </a:lnTo>
                <a:lnTo>
                  <a:pt x="f79" y="f80"/>
                </a:lnTo>
                <a:lnTo>
                  <a:pt x="f81" y="f82"/>
                </a:lnTo>
                <a:lnTo>
                  <a:pt x="f83" y="f84"/>
                </a:lnTo>
                <a:lnTo>
                  <a:pt x="f85" y="f86"/>
                </a:lnTo>
                <a:lnTo>
                  <a:pt x="f87" y="f88"/>
                </a:lnTo>
                <a:lnTo>
                  <a:pt x="f89" y="f90"/>
                </a:lnTo>
                <a:lnTo>
                  <a:pt x="f91" y="f92"/>
                </a:lnTo>
                <a:lnTo>
                  <a:pt x="f93" y="f94"/>
                </a:lnTo>
                <a:lnTo>
                  <a:pt x="f95" y="f96"/>
                </a:lnTo>
                <a:lnTo>
                  <a:pt x="f97" y="f98"/>
                </a:lnTo>
                <a:lnTo>
                  <a:pt x="f99" y="f100"/>
                </a:lnTo>
                <a:lnTo>
                  <a:pt x="f101" y="f102"/>
                </a:lnTo>
                <a:lnTo>
                  <a:pt x="f103" y="f104"/>
                </a:lnTo>
                <a:lnTo>
                  <a:pt x="f105" y="f106"/>
                </a:lnTo>
                <a:lnTo>
                  <a:pt x="f107" y="f108"/>
                </a:lnTo>
                <a:lnTo>
                  <a:pt x="f109" y="f110"/>
                </a:lnTo>
                <a:lnTo>
                  <a:pt x="f111" y="f112"/>
                </a:lnTo>
                <a:lnTo>
                  <a:pt x="f113" y="f114"/>
                </a:lnTo>
                <a:lnTo>
                  <a:pt x="f2" y="f4"/>
                </a:lnTo>
                <a:lnTo>
                  <a:pt x="f115" y="f116"/>
                </a:lnTo>
                <a:lnTo>
                  <a:pt x="f117" y="f118"/>
                </a:lnTo>
                <a:lnTo>
                  <a:pt x="f119" y="f120"/>
                </a:lnTo>
                <a:lnTo>
                  <a:pt x="f121" y="f122"/>
                </a:lnTo>
                <a:lnTo>
                  <a:pt x="f123" y="f124"/>
                </a:lnTo>
                <a:lnTo>
                  <a:pt x="f125" y="f126"/>
                </a:lnTo>
                <a:cubicBezTo>
                  <a:pt x="f127" y="f128"/>
                  <a:pt x="f129" y="f130"/>
                  <a:pt x="f129" y="f32"/>
                </a:cubicBezTo>
                <a:cubicBezTo>
                  <a:pt x="f129" y="f31"/>
                  <a:pt x="f131" y="f2"/>
                  <a:pt x="f29" y="f2"/>
                </a:cubicBezTo>
                <a:close/>
              </a:path>
            </a:pathLst>
          </a:custGeom>
          <a:solidFill>
            <a:srgbClr val="3282BE"/>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400" b="0" i="0" u="none" strike="noStrike" kern="1200" cap="none" spc="0" baseline="0">
              <a:solidFill>
                <a:srgbClr val="0599F1"/>
              </a:solidFill>
              <a:uFillTx/>
              <a:latin typeface="Arial"/>
              <a:ea typeface="굴림" pitchFamily="34"/>
            </a:endParaRPr>
          </a:p>
        </p:txBody>
      </p:sp>
      <p:sp>
        <p:nvSpPr>
          <p:cNvPr id="10" name="Block Arc 25">
            <a:extLst>
              <a:ext uri="{FF2B5EF4-FFF2-40B4-BE49-F238E27FC236}">
                <a16:creationId xmlns:a16="http://schemas.microsoft.com/office/drawing/2014/main" id="{847E28FB-F032-2044-F09A-4B702F5911EE}"/>
              </a:ext>
            </a:extLst>
          </p:cNvPr>
          <p:cNvSpPr/>
          <p:nvPr/>
        </p:nvSpPr>
        <p:spPr>
          <a:xfrm>
            <a:off x="5130204" y="5700918"/>
            <a:ext cx="395404" cy="571234"/>
          </a:xfrm>
          <a:custGeom>
            <a:avLst/>
            <a:gdLst>
              <a:gd name="f0" fmla="val w"/>
              <a:gd name="f1" fmla="val h"/>
              <a:gd name="f2" fmla="val 0"/>
              <a:gd name="f3" fmla="val 2215656"/>
              <a:gd name="f4" fmla="val 3200962"/>
              <a:gd name="f5" fmla="val 1107829"/>
              <a:gd name="f6" fmla="val 2097026"/>
              <a:gd name="f7" fmla="val 1025315"/>
              <a:gd name="f8" fmla="val 958423"/>
              <a:gd name="f9" fmla="val 2163918"/>
              <a:gd name="f10" fmla="val 2246432"/>
              <a:gd name="f11" fmla="val 2302715"/>
              <a:gd name="f12" fmla="val 989546"/>
              <a:gd name="f13" fmla="val 2351730"/>
              <a:gd name="f14" fmla="val 1036590"/>
              <a:gd name="f15" fmla="val 2375275"/>
              <a:gd name="f16" fmla="val 985422"/>
              <a:gd name="f17" fmla="val 2684898"/>
              <a:gd name="f18" fmla="val 1230236"/>
              <a:gd name="f19" fmla="val 1179068"/>
              <a:gd name="f20" fmla="val 1226112"/>
              <a:gd name="f21" fmla="val 1257234"/>
              <a:gd name="f22" fmla="val 1190343"/>
              <a:gd name="f23" fmla="val 1102513"/>
              <a:gd name="f24" fmla="val 266871"/>
              <a:gd name="f25" fmla="val 874876"/>
              <a:gd name="f26" fmla="val 269781"/>
              <a:gd name="f27" fmla="val 691868"/>
              <a:gd name="f28" fmla="val 455143"/>
              <a:gd name="f29" fmla="val 682798"/>
              <a:gd name="f30" fmla="val 690469"/>
              <a:gd name="f31" fmla="val 1580962"/>
              <a:gd name="f32" fmla="val 1525188"/>
              <a:gd name="f33" fmla="val 672127"/>
              <a:gd name="f34" fmla="val 1523654"/>
              <a:gd name="f35" fmla="val 672166"/>
              <a:gd name="f36" fmla="val 1517835"/>
              <a:gd name="f37" fmla="val 444585"/>
              <a:gd name="f38" fmla="val 1330149"/>
              <a:gd name="f39" fmla="val 263961"/>
              <a:gd name="f40" fmla="val 1099102"/>
              <a:gd name="f41" fmla="val 56"/>
              <a:gd name="f42" fmla="val 1472767"/>
              <a:gd name="f43" fmla="val -4720"/>
              <a:gd name="f44" fmla="val 1780852"/>
              <a:gd name="f45" fmla="val 291773"/>
              <a:gd name="f46" fmla="val 1790404"/>
              <a:gd name="f47" fmla="val 665346"/>
              <a:gd name="f48" fmla="val 1742843"/>
              <a:gd name="f49" fmla="val 666562"/>
              <a:gd name="f50" fmla="val 1790627"/>
              <a:gd name="f51" fmla="val 2041344"/>
              <a:gd name="f52" fmla="val 2137614"/>
              <a:gd name="f53" fmla="val 1659004"/>
              <a:gd name="f54" fmla="val 1755274"/>
              <a:gd name="f55" fmla="val 3026650"/>
              <a:gd name="f56" fmla="val 3122920"/>
              <a:gd name="f57" fmla="val 174312"/>
              <a:gd name="f58" fmla="val 78042"/>
              <a:gd name="f59" fmla="val 425030"/>
              <a:gd name="f60" fmla="val 676764"/>
              <a:gd name="f61" fmla="val 425634"/>
              <a:gd name="f62" fmla="val 428273"/>
              <a:gd name="f63" fmla="val 305830"/>
              <a:gd name="f64" fmla="val 727452"/>
              <a:gd name="f65" fmla="val 4806"/>
              <a:gd name="f66" fmla="*/ f0 1 2215656"/>
              <a:gd name="f67" fmla="*/ f1 1 3200962"/>
              <a:gd name="f68" fmla="val f2"/>
              <a:gd name="f69" fmla="val f3"/>
              <a:gd name="f70" fmla="val f4"/>
              <a:gd name="f71" fmla="+- f70 0 f68"/>
              <a:gd name="f72" fmla="+- f69 0 f68"/>
              <a:gd name="f73" fmla="*/ f72 1 2215656"/>
              <a:gd name="f74" fmla="*/ f71 1 3200962"/>
              <a:gd name="f75" fmla="*/ f68 1 f73"/>
              <a:gd name="f76" fmla="*/ f69 1 f73"/>
              <a:gd name="f77" fmla="*/ f68 1 f74"/>
              <a:gd name="f78" fmla="*/ f70 1 f74"/>
              <a:gd name="f79" fmla="*/ f75 f66 1"/>
              <a:gd name="f80" fmla="*/ f76 f66 1"/>
              <a:gd name="f81" fmla="*/ f78 f67 1"/>
              <a:gd name="f82" fmla="*/ f77 f67 1"/>
            </a:gdLst>
            <a:ahLst/>
            <a:cxnLst>
              <a:cxn ang="3cd4">
                <a:pos x="hc" y="t"/>
              </a:cxn>
              <a:cxn ang="0">
                <a:pos x="r" y="vc"/>
              </a:cxn>
              <a:cxn ang="cd4">
                <a:pos x="hc" y="b"/>
              </a:cxn>
              <a:cxn ang="cd2">
                <a:pos x="l" y="vc"/>
              </a:cxn>
            </a:cxnLst>
            <a:rect l="f79" t="f82" r="f80" b="f81"/>
            <a:pathLst>
              <a:path w="2215656" h="3200962">
                <a:moveTo>
                  <a:pt x="f5" y="f6"/>
                </a:moveTo>
                <a:cubicBezTo>
                  <a:pt x="f7" y="f6"/>
                  <a:pt x="f8" y="f9"/>
                  <a:pt x="f8" y="f10"/>
                </a:cubicBezTo>
                <a:cubicBezTo>
                  <a:pt x="f8" y="f11"/>
                  <a:pt x="f12" y="f13"/>
                  <a:pt x="f14" y="f15"/>
                </a:cubicBezTo>
                <a:lnTo>
                  <a:pt x="f16" y="f17"/>
                </a:lnTo>
                <a:lnTo>
                  <a:pt x="f18" y="f17"/>
                </a:lnTo>
                <a:lnTo>
                  <a:pt x="f19" y="f15"/>
                </a:lnTo>
                <a:cubicBezTo>
                  <a:pt x="f20" y="f13"/>
                  <a:pt x="f21" y="f11"/>
                  <a:pt x="f21" y="f10"/>
                </a:cubicBezTo>
                <a:cubicBezTo>
                  <a:pt x="f21" y="f9"/>
                  <a:pt x="f22" y="f6"/>
                  <a:pt x="f5" y="f6"/>
                </a:cubicBezTo>
                <a:close/>
                <a:moveTo>
                  <a:pt x="f23" y="f24"/>
                </a:moveTo>
                <a:cubicBezTo>
                  <a:pt x="f25" y="f26"/>
                  <a:pt x="f27" y="f28"/>
                  <a:pt x="f27" y="f29"/>
                </a:cubicBezTo>
                <a:lnTo>
                  <a:pt x="f30" y="f29"/>
                </a:lnTo>
                <a:lnTo>
                  <a:pt x="f30" y="f31"/>
                </a:lnTo>
                <a:lnTo>
                  <a:pt x="f32" y="f31"/>
                </a:lnTo>
                <a:lnTo>
                  <a:pt x="f32" y="f33"/>
                </a:lnTo>
                <a:lnTo>
                  <a:pt x="f34" y="f35"/>
                </a:lnTo>
                <a:cubicBezTo>
                  <a:pt x="f36" y="f37"/>
                  <a:pt x="f38" y="f39"/>
                  <a:pt x="f23" y="f24"/>
                </a:cubicBezTo>
                <a:close/>
                <a:moveTo>
                  <a:pt x="f40" y="f41"/>
                </a:moveTo>
                <a:cubicBezTo>
                  <a:pt x="f42" y="f43"/>
                  <a:pt x="f44" y="f45"/>
                  <a:pt x="f46" y="f47"/>
                </a:cubicBezTo>
                <a:lnTo>
                  <a:pt x="f48" y="f49"/>
                </a:lnTo>
                <a:lnTo>
                  <a:pt x="f50" y="f49"/>
                </a:lnTo>
                <a:lnTo>
                  <a:pt x="f50" y="f31"/>
                </a:lnTo>
                <a:lnTo>
                  <a:pt x="f51" y="f31"/>
                </a:lnTo>
                <a:cubicBezTo>
                  <a:pt x="f52" y="f31"/>
                  <a:pt x="f3" y="f53"/>
                  <a:pt x="f3" y="f54"/>
                </a:cubicBezTo>
                <a:lnTo>
                  <a:pt x="f3" y="f55"/>
                </a:lnTo>
                <a:cubicBezTo>
                  <a:pt x="f3" y="f56"/>
                  <a:pt x="f52" y="f4"/>
                  <a:pt x="f51" y="f4"/>
                </a:cubicBezTo>
                <a:lnTo>
                  <a:pt x="f57" y="f4"/>
                </a:lnTo>
                <a:cubicBezTo>
                  <a:pt x="f58" y="f4"/>
                  <a:pt x="f2" y="f56"/>
                  <a:pt x="f2" y="f55"/>
                </a:cubicBezTo>
                <a:lnTo>
                  <a:pt x="f2" y="f54"/>
                </a:lnTo>
                <a:cubicBezTo>
                  <a:pt x="f2" y="f53"/>
                  <a:pt x="f58" y="f31"/>
                  <a:pt x="f57" y="f31"/>
                </a:cubicBezTo>
                <a:lnTo>
                  <a:pt x="f59" y="f31"/>
                </a:lnTo>
                <a:lnTo>
                  <a:pt x="f59" y="f60"/>
                </a:lnTo>
                <a:lnTo>
                  <a:pt x="f61" y="f60"/>
                </a:lnTo>
                <a:cubicBezTo>
                  <a:pt x="f62" y="f63"/>
                  <a:pt x="f64" y="f65"/>
                  <a:pt x="f40" y="f41"/>
                </a:cubicBezTo>
                <a:close/>
              </a:path>
            </a:pathLst>
          </a:custGeom>
          <a:solidFill>
            <a:srgbClr val="3282BE"/>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400" b="0" i="0" u="none" strike="noStrike" kern="1200" cap="none" spc="0" baseline="0">
              <a:solidFill>
                <a:srgbClr val="232323"/>
              </a:solidFill>
              <a:uFillTx/>
              <a:latin typeface="Arial"/>
              <a:ea typeface="굴림" pitchFamily="34"/>
            </a:endParaRPr>
          </a:p>
        </p:txBody>
      </p:sp>
      <p:sp>
        <p:nvSpPr>
          <p:cNvPr id="11" name="Block Arc 31">
            <a:extLst>
              <a:ext uri="{FF2B5EF4-FFF2-40B4-BE49-F238E27FC236}">
                <a16:creationId xmlns:a16="http://schemas.microsoft.com/office/drawing/2014/main" id="{837F08F5-199C-10FC-01EA-A7924FBC8571}"/>
              </a:ext>
            </a:extLst>
          </p:cNvPr>
          <p:cNvSpPr/>
          <p:nvPr/>
        </p:nvSpPr>
        <p:spPr>
          <a:xfrm>
            <a:off x="8354662" y="5743181"/>
            <a:ext cx="515886" cy="571234"/>
          </a:xfrm>
          <a:custGeom>
            <a:avLst/>
            <a:gdLst>
              <a:gd name="f0" fmla="val w"/>
              <a:gd name="f1" fmla="val h"/>
              <a:gd name="f2" fmla="val 0"/>
              <a:gd name="f3" fmla="val 2890784"/>
              <a:gd name="f4" fmla="val 3200962"/>
              <a:gd name="f5" fmla="val 1107828"/>
              <a:gd name="f6" fmla="val 2097026"/>
              <a:gd name="f7" fmla="val 1025313"/>
              <a:gd name="f8" fmla="val 958422"/>
              <a:gd name="f9" fmla="val 2163918"/>
              <a:gd name="f10" fmla="val 2246432"/>
              <a:gd name="f11" fmla="val 2302715"/>
              <a:gd name="f12" fmla="val 989545"/>
              <a:gd name="f13" fmla="val 2351730"/>
              <a:gd name="f14" fmla="val 1036589"/>
              <a:gd name="f15" fmla="val 2375275"/>
              <a:gd name="f16" fmla="val 985421"/>
              <a:gd name="f17" fmla="val 2684898"/>
              <a:gd name="f18" fmla="val 1230235"/>
              <a:gd name="f19" fmla="val 1179067"/>
              <a:gd name="f20" fmla="val 1226111"/>
              <a:gd name="f21" fmla="val 1257233"/>
              <a:gd name="f22" fmla="val 1190342"/>
              <a:gd name="f23" fmla="val 2199259"/>
              <a:gd name="f24" fmla="val 56"/>
              <a:gd name="f25" fmla="val 2572924"/>
              <a:gd name="f26" fmla="val -4720"/>
              <a:gd name="f27" fmla="val 2881009"/>
              <a:gd name="f28" fmla="val 291773"/>
              <a:gd name="f29" fmla="val 2890561"/>
              <a:gd name="f30" fmla="val 665346"/>
              <a:gd name="f31" fmla="val 2843000"/>
              <a:gd name="f32" fmla="val 666562"/>
              <a:gd name="f33" fmla="val 1580962"/>
              <a:gd name="f34" fmla="val 2625345"/>
              <a:gd name="f35" fmla="val 672127"/>
              <a:gd name="f36" fmla="val 2623811"/>
              <a:gd name="f37" fmla="val 672166"/>
              <a:gd name="f38" fmla="val 2617992"/>
              <a:gd name="f39" fmla="val 444585"/>
              <a:gd name="f40" fmla="val 2430306"/>
              <a:gd name="f41" fmla="val 263961"/>
              <a:gd name="f42" fmla="val 2202670"/>
              <a:gd name="f43" fmla="val 266871"/>
              <a:gd name="f44" fmla="val 1975033"/>
              <a:gd name="f45" fmla="val 269781"/>
              <a:gd name="f46" fmla="val 1792025"/>
              <a:gd name="f47" fmla="val 455143"/>
              <a:gd name="f48" fmla="val 682798"/>
              <a:gd name="f49" fmla="val 1790626"/>
              <a:gd name="f50" fmla="val 2041344"/>
              <a:gd name="f51" fmla="val 2137614"/>
              <a:gd name="f52" fmla="val 2215656"/>
              <a:gd name="f53" fmla="val 1659004"/>
              <a:gd name="f54" fmla="val 1755274"/>
              <a:gd name="f55" fmla="val 3026650"/>
              <a:gd name="f56" fmla="val 3122920"/>
              <a:gd name="f57" fmla="val 174312"/>
              <a:gd name="f58" fmla="val 78042"/>
              <a:gd name="f59" fmla="val 1525187"/>
              <a:gd name="f60" fmla="val 676764"/>
              <a:gd name="f61" fmla="val 1525791"/>
              <a:gd name="f62" fmla="val 1528430"/>
              <a:gd name="f63" fmla="val 305830"/>
              <a:gd name="f64" fmla="val 1827609"/>
              <a:gd name="f65" fmla="val 4806"/>
              <a:gd name="f66" fmla="*/ f0 1 2890784"/>
              <a:gd name="f67" fmla="*/ f1 1 3200962"/>
              <a:gd name="f68" fmla="val f2"/>
              <a:gd name="f69" fmla="val f3"/>
              <a:gd name="f70" fmla="val f4"/>
              <a:gd name="f71" fmla="+- f70 0 f68"/>
              <a:gd name="f72" fmla="+- f69 0 f68"/>
              <a:gd name="f73" fmla="*/ f72 1 2890784"/>
              <a:gd name="f74" fmla="*/ f71 1 3200962"/>
              <a:gd name="f75" fmla="*/ f68 1 f73"/>
              <a:gd name="f76" fmla="*/ f69 1 f73"/>
              <a:gd name="f77" fmla="*/ f68 1 f74"/>
              <a:gd name="f78" fmla="*/ f70 1 f74"/>
              <a:gd name="f79" fmla="*/ f75 f66 1"/>
              <a:gd name="f80" fmla="*/ f76 f66 1"/>
              <a:gd name="f81" fmla="*/ f78 f67 1"/>
              <a:gd name="f82" fmla="*/ f77 f67 1"/>
            </a:gdLst>
            <a:ahLst/>
            <a:cxnLst>
              <a:cxn ang="3cd4">
                <a:pos x="hc" y="t"/>
              </a:cxn>
              <a:cxn ang="0">
                <a:pos x="r" y="vc"/>
              </a:cxn>
              <a:cxn ang="cd4">
                <a:pos x="hc" y="b"/>
              </a:cxn>
              <a:cxn ang="cd2">
                <a:pos x="l" y="vc"/>
              </a:cxn>
            </a:cxnLst>
            <a:rect l="f79" t="f82" r="f80" b="f81"/>
            <a:pathLst>
              <a:path w="2890784" h="3200962">
                <a:moveTo>
                  <a:pt x="f5" y="f6"/>
                </a:moveTo>
                <a:cubicBezTo>
                  <a:pt x="f7" y="f6"/>
                  <a:pt x="f8" y="f9"/>
                  <a:pt x="f8" y="f10"/>
                </a:cubicBezTo>
                <a:cubicBezTo>
                  <a:pt x="f8" y="f11"/>
                  <a:pt x="f12" y="f13"/>
                  <a:pt x="f14" y="f15"/>
                </a:cubicBezTo>
                <a:lnTo>
                  <a:pt x="f16" y="f17"/>
                </a:lnTo>
                <a:lnTo>
                  <a:pt x="f18" y="f17"/>
                </a:lnTo>
                <a:lnTo>
                  <a:pt x="f19" y="f15"/>
                </a:lnTo>
                <a:cubicBezTo>
                  <a:pt x="f20" y="f13"/>
                  <a:pt x="f21" y="f11"/>
                  <a:pt x="f21" y="f10"/>
                </a:cubicBezTo>
                <a:cubicBezTo>
                  <a:pt x="f21" y="f9"/>
                  <a:pt x="f22" y="f6"/>
                  <a:pt x="f5" y="f6"/>
                </a:cubicBezTo>
                <a:close/>
                <a:moveTo>
                  <a:pt x="f23" y="f24"/>
                </a:moveTo>
                <a:cubicBezTo>
                  <a:pt x="f25" y="f26"/>
                  <a:pt x="f27" y="f28"/>
                  <a:pt x="f29" y="f30"/>
                </a:cubicBezTo>
                <a:lnTo>
                  <a:pt x="f31" y="f32"/>
                </a:lnTo>
                <a:lnTo>
                  <a:pt x="f3" y="f32"/>
                </a:lnTo>
                <a:lnTo>
                  <a:pt x="f3" y="f33"/>
                </a:lnTo>
                <a:lnTo>
                  <a:pt x="f34" y="f33"/>
                </a:lnTo>
                <a:lnTo>
                  <a:pt x="f34" y="f35"/>
                </a:lnTo>
                <a:lnTo>
                  <a:pt x="f36" y="f37"/>
                </a:lnTo>
                <a:cubicBezTo>
                  <a:pt x="f38" y="f39"/>
                  <a:pt x="f40" y="f41"/>
                  <a:pt x="f42" y="f43"/>
                </a:cubicBezTo>
                <a:cubicBezTo>
                  <a:pt x="f44" y="f45"/>
                  <a:pt x="f46" y="f47"/>
                  <a:pt x="f46" y="f48"/>
                </a:cubicBezTo>
                <a:lnTo>
                  <a:pt x="f49" y="f48"/>
                </a:lnTo>
                <a:lnTo>
                  <a:pt x="f49" y="f33"/>
                </a:lnTo>
                <a:lnTo>
                  <a:pt x="f50" y="f33"/>
                </a:lnTo>
                <a:cubicBezTo>
                  <a:pt x="f51" y="f33"/>
                  <a:pt x="f52" y="f53"/>
                  <a:pt x="f52" y="f54"/>
                </a:cubicBezTo>
                <a:lnTo>
                  <a:pt x="f52" y="f55"/>
                </a:lnTo>
                <a:cubicBezTo>
                  <a:pt x="f52" y="f56"/>
                  <a:pt x="f51" y="f4"/>
                  <a:pt x="f50" y="f4"/>
                </a:cubicBezTo>
                <a:lnTo>
                  <a:pt x="f57" y="f4"/>
                </a:lnTo>
                <a:cubicBezTo>
                  <a:pt x="f58" y="f4"/>
                  <a:pt x="f2" y="f56"/>
                  <a:pt x="f2" y="f55"/>
                </a:cubicBezTo>
                <a:lnTo>
                  <a:pt x="f2" y="f54"/>
                </a:lnTo>
                <a:cubicBezTo>
                  <a:pt x="f2" y="f53"/>
                  <a:pt x="f58" y="f33"/>
                  <a:pt x="f57" y="f33"/>
                </a:cubicBezTo>
                <a:lnTo>
                  <a:pt x="f59" y="f33"/>
                </a:lnTo>
                <a:lnTo>
                  <a:pt x="f59" y="f60"/>
                </a:lnTo>
                <a:lnTo>
                  <a:pt x="f61" y="f60"/>
                </a:lnTo>
                <a:cubicBezTo>
                  <a:pt x="f62" y="f63"/>
                  <a:pt x="f64" y="f65"/>
                  <a:pt x="f23" y="f24"/>
                </a:cubicBezTo>
                <a:close/>
              </a:path>
            </a:pathLst>
          </a:custGeom>
          <a:solidFill>
            <a:srgbClr val="3282BE"/>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400" b="0" i="0" u="none" strike="noStrike" kern="1200" cap="none" spc="0" baseline="0">
              <a:solidFill>
                <a:srgbClr val="232323"/>
              </a:solidFill>
              <a:uFillTx/>
              <a:latin typeface="Arial"/>
              <a:ea typeface="굴림" pitchFamily="34"/>
            </a:endParaRPr>
          </a:p>
        </p:txBody>
      </p:sp>
      <p:sp>
        <p:nvSpPr>
          <p:cNvPr id="12" name="Freeform 53">
            <a:extLst>
              <a:ext uri="{FF2B5EF4-FFF2-40B4-BE49-F238E27FC236}">
                <a16:creationId xmlns:a16="http://schemas.microsoft.com/office/drawing/2014/main" id="{F5750869-9260-7580-668D-41ABE9A75738}"/>
              </a:ext>
            </a:extLst>
          </p:cNvPr>
          <p:cNvSpPr/>
          <p:nvPr/>
        </p:nvSpPr>
        <p:spPr>
          <a:xfrm>
            <a:off x="10081534" y="5778285"/>
            <a:ext cx="565327" cy="579638"/>
          </a:xfrm>
          <a:custGeom>
            <a:avLst/>
            <a:gdLst>
              <a:gd name="f0" fmla="val 10800000"/>
              <a:gd name="f1" fmla="val 5400000"/>
              <a:gd name="f2" fmla="val 180"/>
              <a:gd name="f3" fmla="val w"/>
              <a:gd name="f4" fmla="val h"/>
              <a:gd name="f5" fmla="val 0"/>
              <a:gd name="f6" fmla="val 2296406"/>
              <a:gd name="f7" fmla="val 2354521"/>
              <a:gd name="f8" fmla="val 2279640"/>
              <a:gd name="f9" fmla="val 1747818"/>
              <a:gd name="f10" fmla="val 1827546"/>
              <a:gd name="f11" fmla="val 1826304"/>
              <a:gd name="f12" fmla="val 1873723"/>
              <a:gd name="f13" fmla="val 1907635"/>
              <a:gd name="f14" fmla="val 1985737"/>
              <a:gd name="f15" fmla="val 2047488"/>
              <a:gd name="f16" fmla="val 1955104"/>
              <a:gd name="f17" fmla="val 2095900"/>
              <a:gd name="f18" fmla="val 1897166"/>
              <a:gd name="f19" fmla="val 2139232"/>
              <a:gd name="f20" fmla="val 1773393"/>
              <a:gd name="f21" fmla="val 2006999"/>
              <a:gd name="f22" fmla="val 1682537"/>
              <a:gd name="f23" fmla="val 1962549"/>
              <a:gd name="f24" fmla="val 1528613"/>
              <a:gd name="f25" fmla="val 1380482"/>
              <a:gd name="f26" fmla="val 2120816"/>
              <a:gd name="f27" fmla="val 1495542"/>
              <a:gd name="f28" fmla="val 1788127"/>
              <a:gd name="f29" fmla="val 909489"/>
              <a:gd name="f30" fmla="val 1225390"/>
              <a:gd name="f31" fmla="val 414951"/>
              <a:gd name="f32" fmla="val 2322212"/>
              <a:gd name="f33" fmla="val 293184"/>
              <a:gd name="f34" fmla="val 2052845"/>
              <a:gd name="f35" fmla="val 520411"/>
              <a:gd name="f36" fmla="val 767428"/>
              <a:gd name="f37" fmla="val 325060"/>
              <a:gd name="f38" fmla="val 542715"/>
              <a:gd name="f39" fmla="val -71458"/>
              <a:gd name="f40" fmla="val 102202"/>
              <a:gd name="f41" fmla="val 11167"/>
              <a:gd name="f42" fmla="val 5505"/>
              <a:gd name="f43" fmla="val 111065"/>
              <a:gd name="f44" fmla="val -52229"/>
              <a:gd name="f45" fmla="val 554777"/>
              <a:gd name="f46" fmla="val 358209"/>
              <a:gd name="f47" fmla="val 771719"/>
              <a:gd name="f48" fmla="val 578452"/>
              <a:gd name="f49" fmla="val 2041440"/>
              <a:gd name="f50" fmla="val 514597"/>
              <a:gd name="f51" fmla="val 662729"/>
              <a:gd name="f52" fmla="val 1124906"/>
              <a:gd name="f53" fmla="val 1004182"/>
              <a:gd name="f54" fmla="val 1676517"/>
              <a:gd name="f55" fmla="val 1608523"/>
              <a:gd name="f56" fmla="val 1795262"/>
              <a:gd name="f57" fmla="val 1589016"/>
              <a:gd name="f58" fmla="val 2094931"/>
              <a:gd name="f59" fmla="val 1557316"/>
              <a:gd name="f60" fmla="+- 0 0 -90"/>
              <a:gd name="f61" fmla="*/ f3 1 2296406"/>
              <a:gd name="f62" fmla="*/ f4 1 2354521"/>
              <a:gd name="f63" fmla="val f5"/>
              <a:gd name="f64" fmla="val f6"/>
              <a:gd name="f65" fmla="val f7"/>
              <a:gd name="f66" fmla="*/ f60 f0 1"/>
              <a:gd name="f67" fmla="+- f65 0 f63"/>
              <a:gd name="f68" fmla="+- f64 0 f63"/>
              <a:gd name="f69" fmla="*/ f66 1 f2"/>
              <a:gd name="f70" fmla="*/ f68 1 2296406"/>
              <a:gd name="f71" fmla="*/ f67 1 2354521"/>
              <a:gd name="f72" fmla="*/ 1495542 f68 1"/>
              <a:gd name="f73" fmla="*/ 909489 f68 1"/>
              <a:gd name="f74" fmla="*/ 414951 f68 1"/>
              <a:gd name="f75" fmla="*/ 293184 f68 1"/>
              <a:gd name="f76" fmla="*/ 520411 f68 1"/>
              <a:gd name="f77" fmla="*/ 11167 f68 1"/>
              <a:gd name="f78" fmla="*/ 771719 f68 1"/>
              <a:gd name="f79" fmla="*/ 2041440 f68 1"/>
              <a:gd name="f80" fmla="*/ 2296406 f68 1"/>
              <a:gd name="f81" fmla="*/ 1124906 f68 1"/>
              <a:gd name="f82" fmla="*/ 1676517 f68 1"/>
              <a:gd name="f83" fmla="*/ 2279640 f68 1"/>
              <a:gd name="f84" fmla="*/ 2094931 f68 1"/>
              <a:gd name="f85" fmla="*/ 1380482 f68 1"/>
              <a:gd name="f86" fmla="*/ 1747818 f67 1"/>
              <a:gd name="f87" fmla="*/ 1528613 f68 1"/>
              <a:gd name="f88" fmla="*/ 2354521 f67 1"/>
              <a:gd name="f89" fmla="*/ 2120816 f67 1"/>
              <a:gd name="f90" fmla="*/ 1788127 f67 1"/>
              <a:gd name="f91" fmla="*/ 1225390 f67 1"/>
              <a:gd name="f92" fmla="*/ 2322212 f67 1"/>
              <a:gd name="f93" fmla="*/ 2052845 f67 1"/>
              <a:gd name="f94" fmla="*/ 767428 f67 1"/>
              <a:gd name="f95" fmla="*/ 5505 f67 1"/>
              <a:gd name="f96" fmla="*/ 578452 f67 1"/>
              <a:gd name="f97" fmla="*/ 514597 f67 1"/>
              <a:gd name="f98" fmla="*/ 662729 f67 1"/>
              <a:gd name="f99" fmla="*/ 1004182 f67 1"/>
              <a:gd name="f100" fmla="*/ 1608523 f67 1"/>
              <a:gd name="f101" fmla="*/ 1557316 f67 1"/>
              <a:gd name="f102" fmla="*/ 1682537 f68 1"/>
              <a:gd name="f103" fmla="*/ 1962549 f67 1"/>
              <a:gd name="f104" fmla="*/ 1955104 f68 1"/>
              <a:gd name="f105" fmla="*/ 2095900 f67 1"/>
              <a:gd name="f106" fmla="*/ 1827546 f68 1"/>
              <a:gd name="f107" fmla="*/ 1826304 f67 1"/>
              <a:gd name="f108" fmla="+- f69 0 f1"/>
              <a:gd name="f109" fmla="*/ f72 1 2296406"/>
              <a:gd name="f110" fmla="*/ f73 1 2296406"/>
              <a:gd name="f111" fmla="*/ f74 1 2296406"/>
              <a:gd name="f112" fmla="*/ f75 1 2296406"/>
              <a:gd name="f113" fmla="*/ f76 1 2296406"/>
              <a:gd name="f114" fmla="*/ f77 1 2296406"/>
              <a:gd name="f115" fmla="*/ f78 1 2296406"/>
              <a:gd name="f116" fmla="*/ f79 1 2296406"/>
              <a:gd name="f117" fmla="*/ f80 1 2296406"/>
              <a:gd name="f118" fmla="*/ f81 1 2296406"/>
              <a:gd name="f119" fmla="*/ f82 1 2296406"/>
              <a:gd name="f120" fmla="*/ f83 1 2296406"/>
              <a:gd name="f121" fmla="*/ f84 1 2296406"/>
              <a:gd name="f122" fmla="*/ f85 1 2296406"/>
              <a:gd name="f123" fmla="*/ f86 1 2354521"/>
              <a:gd name="f124" fmla="*/ f87 1 2296406"/>
              <a:gd name="f125" fmla="*/ f88 1 2354521"/>
              <a:gd name="f126" fmla="*/ f89 1 2354521"/>
              <a:gd name="f127" fmla="*/ f90 1 2354521"/>
              <a:gd name="f128" fmla="*/ f91 1 2354521"/>
              <a:gd name="f129" fmla="*/ f92 1 2354521"/>
              <a:gd name="f130" fmla="*/ f93 1 2354521"/>
              <a:gd name="f131" fmla="*/ f94 1 2354521"/>
              <a:gd name="f132" fmla="*/ f95 1 2354521"/>
              <a:gd name="f133" fmla="*/ f96 1 2354521"/>
              <a:gd name="f134" fmla="*/ f97 1 2354521"/>
              <a:gd name="f135" fmla="*/ f98 1 2354521"/>
              <a:gd name="f136" fmla="*/ f99 1 2354521"/>
              <a:gd name="f137" fmla="*/ f100 1 2354521"/>
              <a:gd name="f138" fmla="*/ f101 1 2354521"/>
              <a:gd name="f139" fmla="*/ f102 1 2296406"/>
              <a:gd name="f140" fmla="*/ f103 1 2354521"/>
              <a:gd name="f141" fmla="*/ f104 1 2296406"/>
              <a:gd name="f142" fmla="*/ f105 1 2354521"/>
              <a:gd name="f143" fmla="*/ f106 1 2296406"/>
              <a:gd name="f144" fmla="*/ f107 1 2354521"/>
              <a:gd name="f145" fmla="*/ f63 1 f70"/>
              <a:gd name="f146" fmla="*/ f64 1 f70"/>
              <a:gd name="f147" fmla="*/ f63 1 f71"/>
              <a:gd name="f148" fmla="*/ f65 1 f71"/>
              <a:gd name="f149" fmla="*/ f120 1 f70"/>
              <a:gd name="f150" fmla="*/ f123 1 f71"/>
              <a:gd name="f151" fmla="*/ f143 1 f70"/>
              <a:gd name="f152" fmla="*/ f144 1 f71"/>
              <a:gd name="f153" fmla="*/ f141 1 f70"/>
              <a:gd name="f154" fmla="*/ f142 1 f71"/>
              <a:gd name="f155" fmla="*/ f139 1 f70"/>
              <a:gd name="f156" fmla="*/ f140 1 f71"/>
              <a:gd name="f157" fmla="*/ f124 1 f70"/>
              <a:gd name="f158" fmla="*/ f125 1 f71"/>
              <a:gd name="f159" fmla="*/ f122 1 f70"/>
              <a:gd name="f160" fmla="*/ f126 1 f71"/>
              <a:gd name="f161" fmla="*/ f109 1 f70"/>
              <a:gd name="f162" fmla="*/ f127 1 f71"/>
              <a:gd name="f163" fmla="*/ f110 1 f70"/>
              <a:gd name="f164" fmla="*/ f128 1 f71"/>
              <a:gd name="f165" fmla="*/ f111 1 f70"/>
              <a:gd name="f166" fmla="*/ f129 1 f71"/>
              <a:gd name="f167" fmla="*/ f112 1 f70"/>
              <a:gd name="f168" fmla="*/ f130 1 f71"/>
              <a:gd name="f169" fmla="*/ f113 1 f70"/>
              <a:gd name="f170" fmla="*/ f131 1 f71"/>
              <a:gd name="f171" fmla="*/ f114 1 f70"/>
              <a:gd name="f172" fmla="*/ f132 1 f71"/>
              <a:gd name="f173" fmla="*/ f115 1 f70"/>
              <a:gd name="f174" fmla="*/ f133 1 f71"/>
              <a:gd name="f175" fmla="*/ f116 1 f70"/>
              <a:gd name="f176" fmla="*/ f134 1 f71"/>
              <a:gd name="f177" fmla="*/ f117 1 f70"/>
              <a:gd name="f178" fmla="*/ f135 1 f71"/>
              <a:gd name="f179" fmla="*/ f118 1 f70"/>
              <a:gd name="f180" fmla="*/ f136 1 f71"/>
              <a:gd name="f181" fmla="*/ f119 1 f70"/>
              <a:gd name="f182" fmla="*/ f137 1 f71"/>
              <a:gd name="f183" fmla="*/ f121 1 f70"/>
              <a:gd name="f184" fmla="*/ f138 1 f71"/>
              <a:gd name="f185" fmla="*/ f145 f61 1"/>
              <a:gd name="f186" fmla="*/ f146 f61 1"/>
              <a:gd name="f187" fmla="*/ f148 f62 1"/>
              <a:gd name="f188" fmla="*/ f147 f62 1"/>
              <a:gd name="f189" fmla="*/ f149 f61 1"/>
              <a:gd name="f190" fmla="*/ f150 f62 1"/>
              <a:gd name="f191" fmla="*/ f151 f61 1"/>
              <a:gd name="f192" fmla="*/ f152 f62 1"/>
              <a:gd name="f193" fmla="*/ f153 f61 1"/>
              <a:gd name="f194" fmla="*/ f154 f62 1"/>
              <a:gd name="f195" fmla="*/ f155 f61 1"/>
              <a:gd name="f196" fmla="*/ f156 f62 1"/>
              <a:gd name="f197" fmla="*/ f157 f61 1"/>
              <a:gd name="f198" fmla="*/ f158 f62 1"/>
              <a:gd name="f199" fmla="*/ f159 f61 1"/>
              <a:gd name="f200" fmla="*/ f160 f62 1"/>
              <a:gd name="f201" fmla="*/ f161 f61 1"/>
              <a:gd name="f202" fmla="*/ f162 f62 1"/>
              <a:gd name="f203" fmla="*/ f163 f61 1"/>
              <a:gd name="f204" fmla="*/ f164 f62 1"/>
              <a:gd name="f205" fmla="*/ f165 f61 1"/>
              <a:gd name="f206" fmla="*/ f166 f62 1"/>
              <a:gd name="f207" fmla="*/ f167 f61 1"/>
              <a:gd name="f208" fmla="*/ f168 f62 1"/>
              <a:gd name="f209" fmla="*/ f169 f61 1"/>
              <a:gd name="f210" fmla="*/ f170 f62 1"/>
              <a:gd name="f211" fmla="*/ f171 f61 1"/>
              <a:gd name="f212" fmla="*/ f172 f62 1"/>
              <a:gd name="f213" fmla="*/ f173 f61 1"/>
              <a:gd name="f214" fmla="*/ f174 f62 1"/>
              <a:gd name="f215" fmla="*/ f175 f61 1"/>
              <a:gd name="f216" fmla="*/ f176 f62 1"/>
              <a:gd name="f217" fmla="*/ f177 f61 1"/>
              <a:gd name="f218" fmla="*/ f178 f62 1"/>
              <a:gd name="f219" fmla="*/ f179 f61 1"/>
              <a:gd name="f220" fmla="*/ f180 f62 1"/>
              <a:gd name="f221" fmla="*/ f181 f61 1"/>
              <a:gd name="f222" fmla="*/ f182 f62 1"/>
              <a:gd name="f223" fmla="*/ f183 f61 1"/>
              <a:gd name="f224" fmla="*/ f184 f62 1"/>
            </a:gdLst>
            <a:ahLst/>
            <a:cxnLst>
              <a:cxn ang="3cd4">
                <a:pos x="hc" y="t"/>
              </a:cxn>
              <a:cxn ang="0">
                <a:pos x="r" y="vc"/>
              </a:cxn>
              <a:cxn ang="cd4">
                <a:pos x="hc" y="b"/>
              </a:cxn>
              <a:cxn ang="cd2">
                <a:pos x="l" y="vc"/>
              </a:cxn>
              <a:cxn ang="f108">
                <a:pos x="f189" y="f190"/>
              </a:cxn>
              <a:cxn ang="f108">
                <a:pos x="f191" y="f192"/>
              </a:cxn>
              <a:cxn ang="f108">
                <a:pos x="f193" y="f194"/>
              </a:cxn>
              <a:cxn ang="f108">
                <a:pos x="f195" y="f196"/>
              </a:cxn>
              <a:cxn ang="f108">
                <a:pos x="f197" y="f198"/>
              </a:cxn>
              <a:cxn ang="f108">
                <a:pos x="f199" y="f200"/>
              </a:cxn>
              <a:cxn ang="f108">
                <a:pos x="f201" y="f202"/>
              </a:cxn>
              <a:cxn ang="f108">
                <a:pos x="f203" y="f204"/>
              </a:cxn>
              <a:cxn ang="f108">
                <a:pos x="f205" y="f206"/>
              </a:cxn>
              <a:cxn ang="f108">
                <a:pos x="f207" y="f208"/>
              </a:cxn>
              <a:cxn ang="f108">
                <a:pos x="f209" y="f210"/>
              </a:cxn>
              <a:cxn ang="f108">
                <a:pos x="f211" y="f212"/>
              </a:cxn>
              <a:cxn ang="f108">
                <a:pos x="f213" y="f214"/>
              </a:cxn>
              <a:cxn ang="f108">
                <a:pos x="f215" y="f216"/>
              </a:cxn>
              <a:cxn ang="f108">
                <a:pos x="f217" y="f218"/>
              </a:cxn>
              <a:cxn ang="f108">
                <a:pos x="f219" y="f220"/>
              </a:cxn>
              <a:cxn ang="f108">
                <a:pos x="f221" y="f222"/>
              </a:cxn>
              <a:cxn ang="f108">
                <a:pos x="f223" y="f224"/>
              </a:cxn>
            </a:cxnLst>
            <a:rect l="f185" t="f188" r="f186" b="f187"/>
            <a:pathLst>
              <a:path w="2296406" h="2354521">
                <a:moveTo>
                  <a:pt x="f8" y="f9"/>
                </a:moveTo>
                <a:lnTo>
                  <a:pt x="f10" y="f11"/>
                </a:lnTo>
                <a:cubicBezTo>
                  <a:pt x="f12" y="f13"/>
                  <a:pt x="f14" y="f15"/>
                  <a:pt x="f16" y="f17"/>
                </a:cubicBezTo>
                <a:cubicBezTo>
                  <a:pt x="f18" y="f19"/>
                  <a:pt x="f20" y="f21"/>
                  <a:pt x="f22" y="f23"/>
                </a:cubicBezTo>
                <a:lnTo>
                  <a:pt x="f24" y="f7"/>
                </a:lnTo>
                <a:lnTo>
                  <a:pt x="f25" y="f26"/>
                </a:lnTo>
                <a:lnTo>
                  <a:pt x="f27" y="f28"/>
                </a:lnTo>
                <a:lnTo>
                  <a:pt x="f29" y="f30"/>
                </a:lnTo>
                <a:lnTo>
                  <a:pt x="f31" y="f32"/>
                </a:lnTo>
                <a:lnTo>
                  <a:pt x="f33" y="f34"/>
                </a:lnTo>
                <a:lnTo>
                  <a:pt x="f35" y="f36"/>
                </a:lnTo>
                <a:cubicBezTo>
                  <a:pt x="f37" y="f38"/>
                  <a:pt x="f39" y="f40"/>
                  <a:pt x="f41" y="f42"/>
                </a:cubicBezTo>
                <a:cubicBezTo>
                  <a:pt x="f43" y="f44"/>
                  <a:pt x="f45" y="f46"/>
                  <a:pt x="f47" y="f48"/>
                </a:cubicBezTo>
                <a:lnTo>
                  <a:pt x="f49" y="f50"/>
                </a:lnTo>
                <a:lnTo>
                  <a:pt x="f6" y="f51"/>
                </a:lnTo>
                <a:lnTo>
                  <a:pt x="f52" y="f53"/>
                </a:lnTo>
                <a:lnTo>
                  <a:pt x="f54" y="f55"/>
                </a:lnTo>
                <a:cubicBezTo>
                  <a:pt x="f56" y="f57"/>
                  <a:pt x="f58" y="f59"/>
                  <a:pt x="f58" y="f59"/>
                </a:cubicBezTo>
              </a:path>
            </a:pathLst>
          </a:custGeom>
          <a:no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400" b="0" i="0" u="none" strike="noStrike" kern="1200" cap="none" spc="0" baseline="0">
              <a:solidFill>
                <a:srgbClr val="0599F1"/>
              </a:solidFill>
              <a:uFillTx/>
              <a:latin typeface="Arial"/>
              <a:ea typeface="굴림" pitchFamily="34"/>
            </a:endParaRPr>
          </a:p>
        </p:txBody>
      </p:sp>
      <p:sp>
        <p:nvSpPr>
          <p:cNvPr id="13" name="Block Arc 10">
            <a:extLst>
              <a:ext uri="{FF2B5EF4-FFF2-40B4-BE49-F238E27FC236}">
                <a16:creationId xmlns:a16="http://schemas.microsoft.com/office/drawing/2014/main" id="{4F9D8DA1-53A2-DFD8-DBC1-A8B1C9CA717B}"/>
              </a:ext>
            </a:extLst>
          </p:cNvPr>
          <p:cNvSpPr/>
          <p:nvPr/>
        </p:nvSpPr>
        <p:spPr>
          <a:xfrm>
            <a:off x="4995577" y="4686446"/>
            <a:ext cx="695291" cy="470952"/>
          </a:xfrm>
          <a:custGeom>
            <a:avLst/>
            <a:gdLst>
              <a:gd name="f0" fmla="val w"/>
              <a:gd name="f1" fmla="val h"/>
              <a:gd name="f2" fmla="val 0"/>
              <a:gd name="f3" fmla="val 3219104"/>
              <a:gd name="f4" fmla="val 2180445"/>
              <a:gd name="f5" fmla="val 631935"/>
              <a:gd name="f6" fmla="val 660566"/>
              <a:gd name="f7" fmla="val 582229"/>
              <a:gd name="f8" fmla="val 541935"/>
              <a:gd name="f9" fmla="val 700860"/>
              <a:gd name="f10" fmla="val 750566"/>
              <a:gd name="f11" fmla="val 800272"/>
              <a:gd name="f12" fmla="val 840566"/>
              <a:gd name="f13" fmla="val 681641"/>
              <a:gd name="f14" fmla="val 721935"/>
              <a:gd name="f15" fmla="val 2920524"/>
              <a:gd name="f16" fmla="val 132986"/>
              <a:gd name="f17" fmla="val 2884582"/>
              <a:gd name="f18" fmla="val 2855445"/>
              <a:gd name="f19" fmla="val 171564"/>
              <a:gd name="f20" fmla="val 219152"/>
              <a:gd name="f21" fmla="val 266740"/>
              <a:gd name="f22" fmla="val 305318"/>
              <a:gd name="f23" fmla="val 2956466"/>
              <a:gd name="f24" fmla="val 2985603"/>
              <a:gd name="f25" fmla="val 1840097"/>
              <a:gd name="f26" fmla="val 123357"/>
              <a:gd name="f27" fmla="val 1690593"/>
              <a:gd name="f28" fmla="val 125267"/>
              <a:gd name="f29" fmla="val 1541569"/>
              <a:gd name="f30" fmla="val 163386"/>
              <a:gd name="f31" fmla="val 1407089"/>
              <a:gd name="f32" fmla="val 237534"/>
              <a:gd name="f33" fmla="val 1442443"/>
              <a:gd name="f34" fmla="val 299445"/>
              <a:gd name="f35" fmla="val 1690026"/>
              <a:gd name="f36" fmla="val 162934"/>
              <a:gd name="f37" fmla="val 1991162"/>
              <a:gd name="f38" fmla="val 159087"/>
              <a:gd name="f39" fmla="val 2242273"/>
              <a:gd name="f40" fmla="val 289227"/>
              <a:gd name="f41" fmla="val 2275978"/>
              <a:gd name="f42" fmla="val 226435"/>
              <a:gd name="f43" fmla="val 2139582"/>
              <a:gd name="f44" fmla="val 155746"/>
              <a:gd name="f45" fmla="val 1989600"/>
              <a:gd name="f46" fmla="val 121447"/>
              <a:gd name="f47" fmla="val 1808744"/>
              <a:gd name="f48" fmla="val 1233"/>
              <a:gd name="f49" fmla="val 2156106"/>
              <a:gd name="f50" fmla="val -14520"/>
              <a:gd name="f51" fmla="val 2554236"/>
              <a:gd name="f52" fmla="val 122009"/>
              <a:gd name="f53" fmla="val 2727916"/>
              <a:gd name="f54" fmla="val 332053"/>
              <a:gd name="f55" fmla="val 2797407"/>
              <a:gd name="f56" fmla="val 426906"/>
              <a:gd name="f57" fmla="val 2816730"/>
              <a:gd name="f58" fmla="val 407744"/>
              <a:gd name="f59" fmla="val 2822914"/>
              <a:gd name="f60" fmla="val 396798"/>
              <a:gd name="f61" fmla="val 2848347"/>
              <a:gd name="f62" fmla="val 374270"/>
              <a:gd name="f63" fmla="val 2789714"/>
              <a:gd name="f64" fmla="val 335227"/>
              <a:gd name="f65" fmla="val 2770554"/>
              <a:gd name="f66" fmla="val 301522"/>
              <a:gd name="f67" fmla="val 211287"/>
              <a:gd name="f68" fmla="val 109060"/>
              <a:gd name="f69" fmla="val 2826850"/>
              <a:gd name="f70" fmla="val 34523"/>
              <a:gd name="f71" fmla="val 2918697"/>
              <a:gd name="f72" fmla="val 33333"/>
              <a:gd name="f73" fmla="val 3010544"/>
              <a:gd name="f74" fmla="val 32143"/>
              <a:gd name="f75" fmla="val 3068737"/>
              <a:gd name="f76" fmla="val 122977"/>
              <a:gd name="f77" fmla="val 3064459"/>
              <a:gd name="f78" fmla="val 218431"/>
              <a:gd name="f79" fmla="val 3062319"/>
              <a:gd name="f80" fmla="val 266188"/>
              <a:gd name="f81" fmla="val 3063213"/>
              <a:gd name="f82" fmla="val 242475"/>
              <a:gd name="f83" fmla="val 3054577"/>
              <a:gd name="f84" fmla="val 285936"/>
              <a:gd name="f85" fmla="val 3088600"/>
              <a:gd name="f86" fmla="val 260795"/>
              <a:gd name="f87" fmla="val 3146396"/>
              <a:gd name="f88" fmla="val 297212"/>
              <a:gd name="f89" fmla="val 3198377"/>
              <a:gd name="f90" fmla="val 27802"/>
              <a:gd name="f91" fmla="val 3270974"/>
              <a:gd name="f92" fmla="val 270322"/>
              <a:gd name="f93" fmla="val 3142267"/>
              <a:gd name="f94" fmla="val 378871"/>
              <a:gd name="f95" fmla="val 2977023"/>
              <a:gd name="f96" fmla="val 405424"/>
              <a:gd name="f97" fmla="val 2937650"/>
              <a:gd name="f98" fmla="val 455263"/>
              <a:gd name="f99" fmla="val 2906651"/>
              <a:gd name="f100" fmla="val 507366"/>
              <a:gd name="f101" fmla="val 2854455"/>
              <a:gd name="f102" fmla="val 531728"/>
              <a:gd name="f103" fmla="val 2854593"/>
              <a:gd name="f104" fmla="val 531917"/>
              <a:gd name="f105" fmla="val 2854687"/>
              <a:gd name="f106" fmla="val 532126"/>
              <a:gd name="f107" fmla="val 2854781"/>
              <a:gd name="f108" fmla="val 532336"/>
              <a:gd name="f109" fmla="val 2914835"/>
              <a:gd name="f110" fmla="val 719911"/>
              <a:gd name="f111" fmla="val 2982387"/>
              <a:gd name="f112" fmla="val 1030651"/>
              <a:gd name="f113" fmla="val 2875068"/>
              <a:gd name="f114" fmla="val 1334999"/>
              <a:gd name="f115" fmla="val 2751965"/>
              <a:gd name="f116" fmla="val 1458417"/>
              <a:gd name="f117" fmla="val 2718119"/>
              <a:gd name="f118" fmla="val 1752479"/>
              <a:gd name="f119" fmla="val 2636178"/>
              <a:gd name="f120" fmla="val 1904762"/>
              <a:gd name="f121" fmla="val 2564924"/>
              <a:gd name="f122" fmla="val 2133185"/>
              <a:gd name="f123" fmla="val 2548001"/>
              <a:gd name="f124" fmla="val 2174319"/>
              <a:gd name="f125" fmla="val 2290597"/>
              <a:gd name="f126" fmla="val 2162941"/>
              <a:gd name="f127" fmla="val 2284362"/>
              <a:gd name="f128" fmla="val 2130560"/>
              <a:gd name="f129" fmla="val 2253189"/>
              <a:gd name="f130" fmla="val 1989654"/>
              <a:gd name="f131" fmla="val 2205984"/>
              <a:gd name="f132" fmla="val 1832997"/>
              <a:gd name="f133" fmla="val 2190842"/>
              <a:gd name="f134" fmla="val 1681589"/>
              <a:gd name="f135" fmla="val 1937891"/>
              <a:gd name="f136" fmla="val 1727975"/>
              <a:gd name="f137" fmla="val 1628829"/>
              <a:gd name="f138" fmla="val 1727099"/>
              <a:gd name="f139" fmla="val 1429318"/>
              <a:gd name="f140" fmla="val 1710471"/>
              <a:gd name="f141" fmla="val 1387456"/>
              <a:gd name="f142" fmla="val 1891634"/>
              <a:gd name="f143" fmla="val 1268107"/>
              <a:gd name="f144" fmla="val 2057044"/>
              <a:gd name="f145" fmla="val 1143413"/>
              <a:gd name="f146" fmla="val 943012"/>
              <a:gd name="f147" fmla="val 894916"/>
              <a:gd name="f148" fmla="val 2170818"/>
              <a:gd name="f149" fmla="val 902932"/>
              <a:gd name="f150" fmla="val 1825120"/>
              <a:gd name="f151" fmla="val 910948"/>
              <a:gd name="f152" fmla="val 1650083"/>
              <a:gd name="f153" fmla="val 600994"/>
              <a:gd name="f154" fmla="val 1508303"/>
              <a:gd name="f155" fmla="val -80369"/>
              <a:gd name="f156" fmla="val 1319263"/>
              <a:gd name="f157" fmla="val 7807"/>
              <a:gd name="f158" fmla="val 838786"/>
              <a:gd name="f159" fmla="val 13151"/>
              <a:gd name="f160" fmla="val 796777"/>
              <a:gd name="f161" fmla="val 184160"/>
              <a:gd name="f162" fmla="val 802028"/>
              <a:gd name="f163" fmla="val 275009"/>
              <a:gd name="f164" fmla="val 799402"/>
              <a:gd name="f165" fmla="val 369419"/>
              <a:gd name="f166" fmla="val 659373"/>
              <a:gd name="f167" fmla="val 418407"/>
              <a:gd name="f168" fmla="val 582356"/>
              <a:gd name="f169" fmla="val 555570"/>
              <a:gd name="f170" fmla="val 465957"/>
              <a:gd name="f171" fmla="val 547554"/>
              <a:gd name="f172" fmla="val 374062"/>
              <a:gd name="f173" fmla="val 496786"/>
              <a:gd name="f174" fmla="val 206026"/>
              <a:gd name="f175" fmla="val 531522"/>
              <a:gd name="f176" fmla="val 190273"/>
              <a:gd name="f177" fmla="val 764877"/>
              <a:gd name="f178" fmla="val 64246"/>
              <a:gd name="f179" fmla="val 803177"/>
              <a:gd name="f180" fmla="val 250661"/>
              <a:gd name="f181" fmla="val 924308"/>
              <a:gd name="f182" fmla="val 355683"/>
              <a:gd name="f183" fmla="val 1130053"/>
              <a:gd name="f184" fmla="val 143013"/>
              <a:gd name="f185" fmla="val 1554903"/>
              <a:gd name="f186" fmla="val 11735"/>
              <a:gd name="f187" fmla="*/ f0 1 3219104"/>
              <a:gd name="f188" fmla="*/ f1 1 2180445"/>
              <a:gd name="f189" fmla="val f2"/>
              <a:gd name="f190" fmla="val f3"/>
              <a:gd name="f191" fmla="val f4"/>
              <a:gd name="f192" fmla="+- f191 0 f189"/>
              <a:gd name="f193" fmla="+- f190 0 f189"/>
              <a:gd name="f194" fmla="*/ f193 1 3219104"/>
              <a:gd name="f195" fmla="*/ f192 1 2180445"/>
              <a:gd name="f196" fmla="*/ f189 1 f194"/>
              <a:gd name="f197" fmla="*/ f190 1 f194"/>
              <a:gd name="f198" fmla="*/ f189 1 f195"/>
              <a:gd name="f199" fmla="*/ f191 1 f195"/>
              <a:gd name="f200" fmla="*/ f196 f187 1"/>
              <a:gd name="f201" fmla="*/ f197 f187 1"/>
              <a:gd name="f202" fmla="*/ f199 f188 1"/>
              <a:gd name="f203" fmla="*/ f198 f188 1"/>
            </a:gdLst>
            <a:ahLst/>
            <a:cxnLst>
              <a:cxn ang="3cd4">
                <a:pos x="hc" y="t"/>
              </a:cxn>
              <a:cxn ang="0">
                <a:pos x="r" y="vc"/>
              </a:cxn>
              <a:cxn ang="cd4">
                <a:pos x="hc" y="b"/>
              </a:cxn>
              <a:cxn ang="cd2">
                <a:pos x="l" y="vc"/>
              </a:cxn>
            </a:cxnLst>
            <a:rect l="f200" t="f203" r="f201" b="f202"/>
            <a:pathLst>
              <a:path w="3219104" h="2180445">
                <a:moveTo>
                  <a:pt x="f5" y="f6"/>
                </a:moveTo>
                <a:cubicBezTo>
                  <a:pt x="f7" y="f6"/>
                  <a:pt x="f8" y="f9"/>
                  <a:pt x="f8" y="f10"/>
                </a:cubicBezTo>
                <a:cubicBezTo>
                  <a:pt x="f8" y="f11"/>
                  <a:pt x="f7" y="f12"/>
                  <a:pt x="f5" y="f12"/>
                </a:cubicBezTo>
                <a:cubicBezTo>
                  <a:pt x="f13" y="f12"/>
                  <a:pt x="f14" y="f11"/>
                  <a:pt x="f14" y="f10"/>
                </a:cubicBezTo>
                <a:cubicBezTo>
                  <a:pt x="f14" y="f9"/>
                  <a:pt x="f13" y="f6"/>
                  <a:pt x="f5" y="f6"/>
                </a:cubicBezTo>
                <a:close/>
                <a:moveTo>
                  <a:pt x="f15" y="f16"/>
                </a:moveTo>
                <a:cubicBezTo>
                  <a:pt x="f17" y="f16"/>
                  <a:pt x="f18" y="f19"/>
                  <a:pt x="f18" y="f20"/>
                </a:cubicBezTo>
                <a:cubicBezTo>
                  <a:pt x="f18" y="f21"/>
                  <a:pt x="f17" y="f22"/>
                  <a:pt x="f15" y="f22"/>
                </a:cubicBezTo>
                <a:cubicBezTo>
                  <a:pt x="f23" y="f22"/>
                  <a:pt x="f24" y="f21"/>
                  <a:pt x="f24" y="f20"/>
                </a:cubicBezTo>
                <a:cubicBezTo>
                  <a:pt x="f24" y="f19"/>
                  <a:pt x="f23" y="f16"/>
                  <a:pt x="f15" y="f16"/>
                </a:cubicBezTo>
                <a:close/>
                <a:moveTo>
                  <a:pt x="f25" y="f26"/>
                </a:moveTo>
                <a:cubicBezTo>
                  <a:pt x="f27" y="f28"/>
                  <a:pt x="f29" y="f30"/>
                  <a:pt x="f31" y="f32"/>
                </a:cubicBezTo>
                <a:lnTo>
                  <a:pt x="f33" y="f34"/>
                </a:lnTo>
                <a:cubicBezTo>
                  <a:pt x="f35" y="f36"/>
                  <a:pt x="f37" y="f38"/>
                  <a:pt x="f39" y="f40"/>
                </a:cubicBezTo>
                <a:lnTo>
                  <a:pt x="f41" y="f42"/>
                </a:lnTo>
                <a:cubicBezTo>
                  <a:pt x="f43" y="f44"/>
                  <a:pt x="f45" y="f46"/>
                  <a:pt x="f25" y="f26"/>
                </a:cubicBezTo>
                <a:close/>
                <a:moveTo>
                  <a:pt x="f47" y="f48"/>
                </a:moveTo>
                <a:cubicBezTo>
                  <a:pt x="f49" y="f50"/>
                  <a:pt x="f51" y="f52"/>
                  <a:pt x="f53" y="f54"/>
                </a:cubicBezTo>
                <a:lnTo>
                  <a:pt x="f55" y="f56"/>
                </a:lnTo>
                <a:cubicBezTo>
                  <a:pt x="f57" y="f58"/>
                  <a:pt x="f59" y="f60"/>
                  <a:pt x="f61" y="f62"/>
                </a:cubicBezTo>
                <a:cubicBezTo>
                  <a:pt x="f63" y="f64"/>
                  <a:pt x="f65" y="f66"/>
                  <a:pt x="f65" y="f67"/>
                </a:cubicBezTo>
                <a:cubicBezTo>
                  <a:pt x="f65" y="f68"/>
                  <a:pt x="f69" y="f70"/>
                  <a:pt x="f71" y="f72"/>
                </a:cubicBezTo>
                <a:cubicBezTo>
                  <a:pt x="f73" y="f74"/>
                  <a:pt x="f75" y="f76"/>
                  <a:pt x="f77" y="f78"/>
                </a:cubicBezTo>
                <a:cubicBezTo>
                  <a:pt x="f79" y="f80"/>
                  <a:pt x="f81" y="f82"/>
                  <a:pt x="f83" y="f84"/>
                </a:cubicBezTo>
                <a:cubicBezTo>
                  <a:pt x="f85" y="f86"/>
                  <a:pt x="f87" y="f88"/>
                  <a:pt x="f89" y="f90"/>
                </a:cubicBezTo>
                <a:cubicBezTo>
                  <a:pt x="f91" y="f92"/>
                  <a:pt x="f93" y="f94"/>
                  <a:pt x="f95" y="f96"/>
                </a:cubicBezTo>
                <a:cubicBezTo>
                  <a:pt x="f97" y="f98"/>
                  <a:pt x="f99" y="f100"/>
                  <a:pt x="f101" y="f102"/>
                </a:cubicBezTo>
                <a:cubicBezTo>
                  <a:pt x="f103" y="f104"/>
                  <a:pt x="f105" y="f106"/>
                  <a:pt x="f107" y="f108"/>
                </a:cubicBezTo>
                <a:lnTo>
                  <a:pt x="f109" y="f110"/>
                </a:lnTo>
                <a:cubicBezTo>
                  <a:pt x="f111" y="f112"/>
                  <a:pt x="f113" y="f114"/>
                  <a:pt x="f115" y="f116"/>
                </a:cubicBezTo>
                <a:cubicBezTo>
                  <a:pt x="f117" y="f118"/>
                  <a:pt x="f119" y="f120"/>
                  <a:pt x="f121" y="f122"/>
                </a:cubicBezTo>
                <a:cubicBezTo>
                  <a:pt x="f123" y="f124"/>
                  <a:pt x="f125" y="f126"/>
                  <a:pt x="f127" y="f128"/>
                </a:cubicBezTo>
                <a:cubicBezTo>
                  <a:pt x="f129" y="f130"/>
                  <a:pt x="f131" y="f132"/>
                  <a:pt x="f133" y="f134"/>
                </a:cubicBezTo>
                <a:cubicBezTo>
                  <a:pt x="f135" y="f136"/>
                  <a:pt x="f137" y="f138"/>
                  <a:pt x="f139" y="f140"/>
                </a:cubicBezTo>
                <a:cubicBezTo>
                  <a:pt x="f141" y="f142"/>
                  <a:pt x="f143" y="f144"/>
                  <a:pt x="f145" y="f4"/>
                </a:cubicBezTo>
                <a:lnTo>
                  <a:pt x="f146" y="f4"/>
                </a:lnTo>
                <a:cubicBezTo>
                  <a:pt x="f147" y="f148"/>
                  <a:pt x="f149" y="f150"/>
                  <a:pt x="f151" y="f152"/>
                </a:cubicBezTo>
                <a:cubicBezTo>
                  <a:pt x="f153" y="f154"/>
                  <a:pt x="f155" y="f156"/>
                  <a:pt x="f157" y="f158"/>
                </a:cubicBezTo>
                <a:cubicBezTo>
                  <a:pt x="f159" y="f160"/>
                  <a:pt x="f161" y="f162"/>
                  <a:pt x="f163" y="f164"/>
                </a:cubicBezTo>
                <a:cubicBezTo>
                  <a:pt x="f165" y="f166"/>
                  <a:pt x="f167" y="f168"/>
                  <a:pt x="f169" y="f170"/>
                </a:cubicBezTo>
                <a:cubicBezTo>
                  <a:pt x="f171" y="f172"/>
                  <a:pt x="f173" y="f174"/>
                  <a:pt x="f175" y="f176"/>
                </a:cubicBezTo>
                <a:cubicBezTo>
                  <a:pt x="f177" y="f178"/>
                  <a:pt x="f179" y="f180"/>
                  <a:pt x="f181" y="f182"/>
                </a:cubicBezTo>
                <a:cubicBezTo>
                  <a:pt x="f183" y="f184"/>
                  <a:pt x="f185" y="f186"/>
                  <a:pt x="f47" y="f48"/>
                </a:cubicBezTo>
                <a:close/>
              </a:path>
            </a:pathLst>
          </a:custGeom>
          <a:solidFill>
            <a:srgbClr val="3282BE"/>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400" b="0" i="0" u="none" strike="noStrike" kern="1200" cap="none" spc="0" baseline="0">
              <a:solidFill>
                <a:srgbClr val="232323"/>
              </a:solidFill>
              <a:uFillTx/>
              <a:latin typeface="Arial"/>
              <a:ea typeface="굴림" pitchFamily="34"/>
            </a:endParaRPr>
          </a:p>
        </p:txBody>
      </p:sp>
      <p:sp>
        <p:nvSpPr>
          <p:cNvPr id="14" name="Freeform 55">
            <a:extLst>
              <a:ext uri="{FF2B5EF4-FFF2-40B4-BE49-F238E27FC236}">
                <a16:creationId xmlns:a16="http://schemas.microsoft.com/office/drawing/2014/main" id="{7E56B040-9CDF-E821-E807-48A8E50EBE3F}"/>
              </a:ext>
            </a:extLst>
          </p:cNvPr>
          <p:cNvSpPr/>
          <p:nvPr/>
        </p:nvSpPr>
        <p:spPr>
          <a:xfrm>
            <a:off x="4385169" y="5548268"/>
            <a:ext cx="357713" cy="876516"/>
          </a:xfrm>
          <a:custGeom>
            <a:avLst/>
            <a:gdLst>
              <a:gd name="f0" fmla="val w"/>
              <a:gd name="f1" fmla="val h"/>
              <a:gd name="f2" fmla="val 0"/>
              <a:gd name="f3" fmla="val 1060423"/>
              <a:gd name="f4" fmla="val 2598393"/>
              <a:gd name="f5" fmla="val 511607"/>
              <a:gd name="f6" fmla="val 1989888"/>
              <a:gd name="f7" fmla="val 421916"/>
              <a:gd name="f8" fmla="val 2038892"/>
              <a:gd name="f9" fmla="val 392123"/>
              <a:gd name="f10" fmla="val 2248491"/>
              <a:gd name="f11" fmla="val 577615"/>
              <a:gd name="f12" fmla="val 2379095"/>
              <a:gd name="f13" fmla="val 531205"/>
              <a:gd name="f14" fmla="val 2257454"/>
              <a:gd name="f15" fmla="val 562054"/>
              <a:gd name="f16" fmla="val 2197447"/>
              <a:gd name="f17" fmla="val 592034"/>
              <a:gd name="f18" fmla="val 2136572"/>
              <a:gd name="f19" fmla="val 592534"/>
              <a:gd name="f20" fmla="val 2167519"/>
              <a:gd name="f21" fmla="val 560915"/>
              <a:gd name="f22" fmla="val 2234057"/>
              <a:gd name="f23" fmla="val 638675"/>
              <a:gd name="f24" fmla="val 2272816"/>
              <a:gd name="f25" fmla="val 602283"/>
              <a:gd name="f26" fmla="val 2156226"/>
              <a:gd name="f27" fmla="val 756001"/>
              <a:gd name="f28" fmla="val 2119500"/>
              <a:gd name="f29" fmla="val 594605"/>
              <a:gd name="f30" fmla="val 1990756"/>
              <a:gd name="f31" fmla="val 828052"/>
              <a:gd name="f32" fmla="val 2024484"/>
              <a:gd name="f33" fmla="val 759407"/>
              <a:gd name="f34" fmla="val 2143283"/>
              <a:gd name="f35" fmla="val 814896"/>
              <a:gd name="f36" fmla="val 2262952"/>
              <a:gd name="f37" fmla="val 774295"/>
              <a:gd name="f38" fmla="val 2270013"/>
              <a:gd name="f39" fmla="val 715464"/>
              <a:gd name="f40" fmla="val 2161619"/>
              <a:gd name="f41" fmla="val 728685"/>
              <a:gd name="f42" fmla="val 2212952"/>
              <a:gd name="f43" fmla="val 798068"/>
              <a:gd name="f44" fmla="val 2415798"/>
              <a:gd name="f45" fmla="val 590532"/>
              <a:gd name="f46" fmla="val 2421590"/>
              <a:gd name="f47" fmla="val 656442"/>
              <a:gd name="f48" fmla="val 451592"/>
              <a:gd name="f49" fmla="val 2586815"/>
              <a:gd name="f50" fmla="val 511509"/>
              <a:gd name="f51" fmla="val 2396411"/>
              <a:gd name="f52" fmla="val 415171"/>
              <a:gd name="f53" fmla="val 2350110"/>
              <a:gd name="f54" fmla="val 389023"/>
              <a:gd name="f55" fmla="val 2345435"/>
              <a:gd name="f56" fmla="val 357666"/>
              <a:gd name="f57" fmla="val 2366802"/>
              <a:gd name="f58" fmla="val 415723"/>
              <a:gd name="f59" fmla="val 2461957"/>
              <a:gd name="f60" fmla="val 77590"/>
              <a:gd name="f61" fmla="val 2209980"/>
              <a:gd name="f62" fmla="val 314998"/>
              <a:gd name="f63" fmla="val 2004011"/>
              <a:gd name="f64" fmla="val 344786"/>
              <a:gd name="f65" fmla="val 1884983"/>
              <a:gd name="f66" fmla="val 722598"/>
              <a:gd name="f67" fmla="val 716460"/>
              <a:gd name="f68" fmla="val 1906965"/>
              <a:gd name="f69" fmla="val 711917"/>
              <a:gd name="f70" fmla="val 1928321"/>
              <a:gd name="f71" fmla="val 707988"/>
              <a:gd name="f72" fmla="val 1948728"/>
              <a:gd name="f73" fmla="val 357819"/>
              <a:gd name="f74" fmla="val 1948059"/>
              <a:gd name="f75" fmla="val 530212"/>
              <a:gd name="f76" fmla="val 651224"/>
              <a:gd name="f77" fmla="val 585486"/>
              <a:gd name="f78" fmla="val 630294"/>
              <a:gd name="f79" fmla="val 696033"/>
              <a:gd name="f80" fmla="val 751307"/>
              <a:gd name="f81" fmla="val 806581"/>
              <a:gd name="f82" fmla="val 851389"/>
              <a:gd name="f83" fmla="val 474938"/>
              <a:gd name="f84" fmla="val 430129"/>
              <a:gd name="f85" fmla="val 551141"/>
              <a:gd name="f86" fmla="val 419664"/>
              <a:gd name="f87" fmla="val 330046"/>
              <a:gd name="f88" fmla="val 640759"/>
              <a:gd name="f89" fmla="val 861855"/>
              <a:gd name="f90" fmla="val 951472"/>
              <a:gd name="f91" fmla="val 640760"/>
              <a:gd name="f92" fmla="val 730377"/>
              <a:gd name="f93" fmla="val 286245"/>
              <a:gd name="f94" fmla="val 353827"/>
              <a:gd name="f95" fmla="val 438132"/>
              <a:gd name="f96" fmla="val 439406"/>
              <a:gd name="f97" fmla="val 623290"/>
              <a:gd name="f98" fmla="val 440561"/>
              <a:gd name="f99" fmla="val 776100"/>
              <a:gd name="f100" fmla="val 356932"/>
              <a:gd name="f101" fmla="val 941305"/>
              <a:gd name="f102" fmla="val 720175"/>
              <a:gd name="f103" fmla="val 898096"/>
              <a:gd name="f104" fmla="val 1115325"/>
              <a:gd name="f105" fmla="val 825241"/>
              <a:gd name="f106" fmla="val 1447764"/>
              <a:gd name="f107" fmla="val 1673413"/>
              <a:gd name="f108" fmla="val 1021935"/>
              <a:gd name="f109" fmla="val 1978110"/>
              <a:gd name="f110" fmla="val 745125"/>
              <a:gd name="f111" fmla="val 1786699"/>
              <a:gd name="f112" fmla="val 734250"/>
              <a:gd name="f113" fmla="val 1834148"/>
              <a:gd name="f114" fmla="val 332991"/>
              <a:gd name="f115" fmla="val 330005"/>
              <a:gd name="f116" fmla="val 1820736"/>
              <a:gd name="f117" fmla="val 326662"/>
              <a:gd name="f118" fmla="val 1807037"/>
              <a:gd name="f119" fmla="val 323192"/>
              <a:gd name="f120" fmla="val 1793020"/>
              <a:gd name="f121" fmla="val 38489"/>
              <a:gd name="f122" fmla="val 1685191"/>
              <a:gd name="f123" fmla="val 237343"/>
              <a:gd name="f124" fmla="val 1457469"/>
              <a:gd name="f125" fmla="val 238009"/>
              <a:gd name="f126" fmla="val 1459571"/>
              <a:gd name="f127" fmla="val 242012"/>
              <a:gd name="f128" fmla="val 1446515"/>
              <a:gd name="f129" fmla="val 171205"/>
              <a:gd name="f130" fmla="val 1115067"/>
              <a:gd name="f131" fmla="val 127758"/>
              <a:gd name="f132" fmla="val 714059"/>
              <a:gd name="f133" fmla="val 527942"/>
              <a:gd name="f134" fmla="val 622760"/>
              <a:gd name="f135" fmla="val 95693"/>
              <a:gd name="f136" fmla="val 695048"/>
              <a:gd name="f137" fmla="val 196745"/>
              <a:gd name="f138" fmla="val 748164"/>
              <a:gd name="f139" fmla="val 301374"/>
              <a:gd name="f140" fmla="val 612692"/>
              <a:gd name="f141" fmla="val 376844"/>
              <a:gd name="f142" fmla="val 447588"/>
              <a:gd name="f143" fmla="val 375495"/>
              <a:gd name="f144" fmla="val 312997"/>
              <a:gd name="f145" fmla="val 298024"/>
              <a:gd name="f146" fmla="val 364591"/>
              <a:gd name="f147" fmla="val 193505"/>
              <a:gd name="f148" fmla="val 435080"/>
              <a:gd name="f149" fmla="val 93397"/>
              <a:gd name="f150" fmla="*/ f0 1 1060423"/>
              <a:gd name="f151" fmla="*/ f1 1 2598393"/>
              <a:gd name="f152" fmla="val f2"/>
              <a:gd name="f153" fmla="val f3"/>
              <a:gd name="f154" fmla="val f4"/>
              <a:gd name="f155" fmla="+- f154 0 f152"/>
              <a:gd name="f156" fmla="+- f153 0 f152"/>
              <a:gd name="f157" fmla="*/ f156 1 1060423"/>
              <a:gd name="f158" fmla="*/ f155 1 2598393"/>
              <a:gd name="f159" fmla="*/ f152 1 f157"/>
              <a:gd name="f160" fmla="*/ f153 1 f157"/>
              <a:gd name="f161" fmla="*/ f152 1 f158"/>
              <a:gd name="f162" fmla="*/ f154 1 f158"/>
              <a:gd name="f163" fmla="*/ f159 f150 1"/>
              <a:gd name="f164" fmla="*/ f160 f150 1"/>
              <a:gd name="f165" fmla="*/ f162 f151 1"/>
              <a:gd name="f166" fmla="*/ f161 f151 1"/>
            </a:gdLst>
            <a:ahLst/>
            <a:cxnLst>
              <a:cxn ang="3cd4">
                <a:pos x="hc" y="t"/>
              </a:cxn>
              <a:cxn ang="0">
                <a:pos x="r" y="vc"/>
              </a:cxn>
              <a:cxn ang="cd4">
                <a:pos x="hc" y="b"/>
              </a:cxn>
              <a:cxn ang="cd2">
                <a:pos x="l" y="vc"/>
              </a:cxn>
            </a:cxnLst>
            <a:rect l="f163" t="f166" r="f164" b="f165"/>
            <a:pathLst>
              <a:path w="1060423" h="2598393">
                <a:moveTo>
                  <a:pt x="f5" y="f6"/>
                </a:moveTo>
                <a:cubicBezTo>
                  <a:pt x="f7" y="f8"/>
                  <a:pt x="f9" y="f10"/>
                  <a:pt x="f11" y="f12"/>
                </a:cubicBezTo>
                <a:cubicBezTo>
                  <a:pt x="f13" y="f14"/>
                  <a:pt x="f15" y="f16"/>
                  <a:pt x="f17" y="f18"/>
                </a:cubicBezTo>
                <a:cubicBezTo>
                  <a:pt x="f19" y="f20"/>
                  <a:pt x="f21" y="f22"/>
                  <a:pt x="f23" y="f24"/>
                </a:cubicBezTo>
                <a:cubicBezTo>
                  <a:pt x="f25" y="f26"/>
                  <a:pt x="f27" y="f28"/>
                  <a:pt x="f29" y="f30"/>
                </a:cubicBezTo>
                <a:cubicBezTo>
                  <a:pt x="f31" y="f32"/>
                  <a:pt x="f33" y="f34"/>
                  <a:pt x="f35" y="f36"/>
                </a:cubicBezTo>
                <a:cubicBezTo>
                  <a:pt x="f37" y="f38"/>
                  <a:pt x="f39" y="f40"/>
                  <a:pt x="f41" y="f42"/>
                </a:cubicBezTo>
                <a:cubicBezTo>
                  <a:pt x="f43" y="f44"/>
                  <a:pt x="f45" y="f46"/>
                  <a:pt x="f47" y="f4"/>
                </a:cubicBezTo>
                <a:cubicBezTo>
                  <a:pt x="f48" y="f49"/>
                  <a:pt x="f50" y="f51"/>
                  <a:pt x="f52" y="f53"/>
                </a:cubicBezTo>
                <a:cubicBezTo>
                  <a:pt x="f54" y="f55"/>
                  <a:pt x="f56" y="f57"/>
                  <a:pt x="f58" y="f59"/>
                </a:cubicBezTo>
                <a:cubicBezTo>
                  <a:pt x="f60" y="f61"/>
                  <a:pt x="f62" y="f63"/>
                  <a:pt x="f5" y="f6"/>
                </a:cubicBezTo>
                <a:close/>
                <a:moveTo>
                  <a:pt x="f64" y="f65"/>
                </a:moveTo>
                <a:lnTo>
                  <a:pt x="f66" y="f65"/>
                </a:lnTo>
                <a:cubicBezTo>
                  <a:pt x="f67" y="f68"/>
                  <a:pt x="f69" y="f70"/>
                  <a:pt x="f71" y="f72"/>
                </a:cubicBezTo>
                <a:lnTo>
                  <a:pt x="f73" y="f74"/>
                </a:lnTo>
                <a:close/>
                <a:moveTo>
                  <a:pt x="f75" y="f76"/>
                </a:moveTo>
                <a:cubicBezTo>
                  <a:pt x="f77" y="f76"/>
                  <a:pt x="f78" y="f79"/>
                  <a:pt x="f78" y="f80"/>
                </a:cubicBezTo>
                <a:cubicBezTo>
                  <a:pt x="f78" y="f81"/>
                  <a:pt x="f77" y="f82"/>
                  <a:pt x="f75" y="f82"/>
                </a:cubicBezTo>
                <a:cubicBezTo>
                  <a:pt x="f83" y="f82"/>
                  <a:pt x="f84" y="f81"/>
                  <a:pt x="f84" y="f80"/>
                </a:cubicBezTo>
                <a:cubicBezTo>
                  <a:pt x="f84" y="f79"/>
                  <a:pt x="f83" y="f76"/>
                  <a:pt x="f75" y="f76"/>
                </a:cubicBezTo>
                <a:close/>
                <a:moveTo>
                  <a:pt x="f75" y="f85"/>
                </a:moveTo>
                <a:cubicBezTo>
                  <a:pt x="f86" y="f85"/>
                  <a:pt x="f87" y="f88"/>
                  <a:pt x="f87" y="f80"/>
                </a:cubicBezTo>
                <a:cubicBezTo>
                  <a:pt x="f87" y="f89"/>
                  <a:pt x="f86" y="f90"/>
                  <a:pt x="f75" y="f90"/>
                </a:cubicBezTo>
                <a:cubicBezTo>
                  <a:pt x="f91" y="f90"/>
                  <a:pt x="f92" y="f89"/>
                  <a:pt x="f92" y="f80"/>
                </a:cubicBezTo>
                <a:cubicBezTo>
                  <a:pt x="f92" y="f88"/>
                  <a:pt x="f91" y="f85"/>
                  <a:pt x="f75" y="f85"/>
                </a:cubicBezTo>
                <a:close/>
                <a:moveTo>
                  <a:pt x="f93" y="f94"/>
                </a:moveTo>
                <a:cubicBezTo>
                  <a:pt x="f95" y="f96"/>
                  <a:pt x="f97" y="f98"/>
                  <a:pt x="f99" y="f100"/>
                </a:cubicBezTo>
                <a:cubicBezTo>
                  <a:pt x="f101" y="f102"/>
                  <a:pt x="f103" y="f104"/>
                  <a:pt x="f105" y="f106"/>
                </a:cubicBezTo>
                <a:lnTo>
                  <a:pt x="f3" y="f107"/>
                </a:lnTo>
                <a:lnTo>
                  <a:pt x="f108" y="f109"/>
                </a:lnTo>
                <a:lnTo>
                  <a:pt x="f110" y="f111"/>
                </a:lnTo>
                <a:lnTo>
                  <a:pt x="f112" y="f113"/>
                </a:lnTo>
                <a:lnTo>
                  <a:pt x="f114" y="f113"/>
                </a:lnTo>
                <a:cubicBezTo>
                  <a:pt x="f115" y="f116"/>
                  <a:pt x="f117" y="f118"/>
                  <a:pt x="f119" y="f120"/>
                </a:cubicBezTo>
                <a:lnTo>
                  <a:pt x="f121" y="f6"/>
                </a:lnTo>
                <a:lnTo>
                  <a:pt x="f2" y="f122"/>
                </a:lnTo>
                <a:lnTo>
                  <a:pt x="f123" y="f124"/>
                </a:lnTo>
                <a:lnTo>
                  <a:pt x="f125" y="f126"/>
                </a:lnTo>
                <a:lnTo>
                  <a:pt x="f127" y="f128"/>
                </a:lnTo>
                <a:cubicBezTo>
                  <a:pt x="f129" y="f130"/>
                  <a:pt x="f131" y="f132"/>
                  <a:pt x="f93" y="f94"/>
                </a:cubicBezTo>
                <a:close/>
                <a:moveTo>
                  <a:pt x="f133" y="f2"/>
                </a:moveTo>
                <a:cubicBezTo>
                  <a:pt x="f134" y="f135"/>
                  <a:pt x="f136" y="f137"/>
                  <a:pt x="f138" y="f139"/>
                </a:cubicBezTo>
                <a:cubicBezTo>
                  <a:pt x="f140" y="f141"/>
                  <a:pt x="f142" y="f143"/>
                  <a:pt x="f144" y="f145"/>
                </a:cubicBezTo>
                <a:cubicBezTo>
                  <a:pt x="f146" y="f147"/>
                  <a:pt x="f148" y="f149"/>
                  <a:pt x="f133" y="f2"/>
                </a:cubicBezTo>
                <a:close/>
              </a:path>
            </a:pathLst>
          </a:custGeom>
          <a:solidFill>
            <a:srgbClr val="3282BE"/>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400" b="0" i="0" u="none" strike="noStrike" kern="1200" cap="none" spc="0" baseline="0">
              <a:solidFill>
                <a:srgbClr val="0599F1"/>
              </a:solidFill>
              <a:uFillTx/>
              <a:latin typeface="Arial"/>
              <a:ea typeface="굴림" pitchFamily="34"/>
            </a:endParaRPr>
          </a:p>
        </p:txBody>
      </p:sp>
      <p:sp>
        <p:nvSpPr>
          <p:cNvPr id="15" name="Round Same Side Corner Rectangle 36">
            <a:extLst>
              <a:ext uri="{FF2B5EF4-FFF2-40B4-BE49-F238E27FC236}">
                <a16:creationId xmlns:a16="http://schemas.microsoft.com/office/drawing/2014/main" id="{3A47DE17-AAE9-1FE2-17C1-7A922F2AC54F}"/>
              </a:ext>
            </a:extLst>
          </p:cNvPr>
          <p:cNvSpPr/>
          <p:nvPr/>
        </p:nvSpPr>
        <p:spPr>
          <a:xfrm>
            <a:off x="9093900" y="5778276"/>
            <a:ext cx="655441" cy="518199"/>
          </a:xfrm>
          <a:custGeom>
            <a:avLst/>
            <a:gdLst>
              <a:gd name="f0" fmla="val w"/>
              <a:gd name="f1" fmla="val h"/>
              <a:gd name="f2" fmla="val 0"/>
              <a:gd name="f3" fmla="val 3219104"/>
              <a:gd name="f4" fmla="val 2545072"/>
              <a:gd name="f5" fmla="val 2779672"/>
              <a:gd name="f6" fmla="val 457200"/>
              <a:gd name="f7" fmla="val 2975888"/>
              <a:gd name="f8" fmla="val 3110212"/>
              <a:gd name="f9" fmla="val 566092"/>
              <a:gd name="f10" fmla="val 700416"/>
              <a:gd name="f11" fmla="val 2301856"/>
              <a:gd name="f12" fmla="val 2436180"/>
              <a:gd name="f13" fmla="val 243216"/>
              <a:gd name="f14" fmla="val 439432"/>
              <a:gd name="f15" fmla="val 108892"/>
              <a:gd name="f16" fmla="val 1428476"/>
              <a:gd name="f17" fmla="val 174246"/>
              <a:gd name="f18" fmla="val 1372210"/>
              <a:gd name="f19" fmla="val 1326598"/>
              <a:gd name="f20" fmla="val 219858"/>
              <a:gd name="f21" fmla="val 276124"/>
              <a:gd name="f22" fmla="val 1892506"/>
              <a:gd name="f23" fmla="val 1846894"/>
              <a:gd name="f24" fmla="val 1790628"/>
              <a:gd name="f25" fmla="val 1285704"/>
              <a:gd name="f26" fmla="val 1933400"/>
              <a:gd name="f27" fmla="val 2007048"/>
              <a:gd name="f28" fmla="val 2066752"/>
              <a:gd name="f29" fmla="val 59704"/>
              <a:gd name="f30" fmla="val 133352"/>
              <a:gd name="f31" fmla="val 2599672"/>
              <a:gd name="f32" fmla="val 619432"/>
              <a:gd name="f33" fmla="val 1152352"/>
              <a:gd name="f34" fmla="val 1212056"/>
              <a:gd name="f35" fmla="*/ f0 1 3219104"/>
              <a:gd name="f36" fmla="*/ f1 1 2545072"/>
              <a:gd name="f37" fmla="val f2"/>
              <a:gd name="f38" fmla="val f3"/>
              <a:gd name="f39" fmla="val f4"/>
              <a:gd name="f40" fmla="+- f39 0 f37"/>
              <a:gd name="f41" fmla="+- f38 0 f37"/>
              <a:gd name="f42" fmla="*/ f41 1 3219104"/>
              <a:gd name="f43" fmla="*/ f40 1 2545072"/>
              <a:gd name="f44" fmla="*/ f37 1 f42"/>
              <a:gd name="f45" fmla="*/ f38 1 f42"/>
              <a:gd name="f46" fmla="*/ f37 1 f43"/>
              <a:gd name="f47" fmla="*/ f39 1 f43"/>
              <a:gd name="f48" fmla="*/ f44 f35 1"/>
              <a:gd name="f49" fmla="*/ f45 f35 1"/>
              <a:gd name="f50" fmla="*/ f47 f36 1"/>
              <a:gd name="f51" fmla="*/ f46 f36 1"/>
            </a:gdLst>
            <a:ahLst/>
            <a:cxnLst>
              <a:cxn ang="3cd4">
                <a:pos x="hc" y="t"/>
              </a:cxn>
              <a:cxn ang="0">
                <a:pos x="r" y="vc"/>
              </a:cxn>
              <a:cxn ang="cd4">
                <a:pos x="hc" y="b"/>
              </a:cxn>
              <a:cxn ang="cd2">
                <a:pos x="l" y="vc"/>
              </a:cxn>
            </a:cxnLst>
            <a:rect l="f48" t="f51" r="f49" b="f50"/>
            <a:pathLst>
              <a:path w="3219104" h="2545072">
                <a:moveTo>
                  <a:pt x="f5" y="f6"/>
                </a:moveTo>
                <a:lnTo>
                  <a:pt x="f7" y="f6"/>
                </a:lnTo>
                <a:cubicBezTo>
                  <a:pt x="f8" y="f6"/>
                  <a:pt x="f3" y="f9"/>
                  <a:pt x="f3" y="f10"/>
                </a:cubicBezTo>
                <a:lnTo>
                  <a:pt x="f3" y="f11"/>
                </a:lnTo>
                <a:cubicBezTo>
                  <a:pt x="f3" y="f12"/>
                  <a:pt x="f8" y="f4"/>
                  <a:pt x="f7" y="f4"/>
                </a:cubicBezTo>
                <a:lnTo>
                  <a:pt x="f5" y="f4"/>
                </a:lnTo>
                <a:close/>
                <a:moveTo>
                  <a:pt x="f13" y="f6"/>
                </a:moveTo>
                <a:lnTo>
                  <a:pt x="f14" y="f6"/>
                </a:lnTo>
                <a:lnTo>
                  <a:pt x="f14" y="f4"/>
                </a:lnTo>
                <a:lnTo>
                  <a:pt x="f13" y="f4"/>
                </a:lnTo>
                <a:cubicBezTo>
                  <a:pt x="f15" y="f4"/>
                  <a:pt x="f2" y="f12"/>
                  <a:pt x="f2" y="f11"/>
                </a:cubicBezTo>
                <a:lnTo>
                  <a:pt x="f2" y="f10"/>
                </a:lnTo>
                <a:cubicBezTo>
                  <a:pt x="f2" y="f9"/>
                  <a:pt x="f15" y="f6"/>
                  <a:pt x="f13" y="f6"/>
                </a:cubicBezTo>
                <a:close/>
                <a:moveTo>
                  <a:pt x="f16" y="f17"/>
                </a:moveTo>
                <a:cubicBezTo>
                  <a:pt x="f18" y="f17"/>
                  <a:pt x="f19" y="f20"/>
                  <a:pt x="f19" y="f21"/>
                </a:cubicBezTo>
                <a:lnTo>
                  <a:pt x="f19" y="f6"/>
                </a:lnTo>
                <a:lnTo>
                  <a:pt x="f22" y="f6"/>
                </a:lnTo>
                <a:lnTo>
                  <a:pt x="f22" y="f21"/>
                </a:lnTo>
                <a:cubicBezTo>
                  <a:pt x="f22" y="f20"/>
                  <a:pt x="f23" y="f17"/>
                  <a:pt x="f24" y="f17"/>
                </a:cubicBezTo>
                <a:close/>
                <a:moveTo>
                  <a:pt x="f25" y="f2"/>
                </a:moveTo>
                <a:lnTo>
                  <a:pt x="f26" y="f2"/>
                </a:lnTo>
                <a:cubicBezTo>
                  <a:pt x="f27" y="f2"/>
                  <a:pt x="f28" y="f29"/>
                  <a:pt x="f28" y="f30"/>
                </a:cubicBezTo>
                <a:lnTo>
                  <a:pt x="f28" y="f6"/>
                </a:lnTo>
                <a:lnTo>
                  <a:pt x="f31" y="f6"/>
                </a:lnTo>
                <a:lnTo>
                  <a:pt x="f31" y="f4"/>
                </a:lnTo>
                <a:lnTo>
                  <a:pt x="f32" y="f4"/>
                </a:lnTo>
                <a:lnTo>
                  <a:pt x="f32" y="f6"/>
                </a:lnTo>
                <a:lnTo>
                  <a:pt x="f33" y="f6"/>
                </a:lnTo>
                <a:lnTo>
                  <a:pt x="f33" y="f30"/>
                </a:lnTo>
                <a:cubicBezTo>
                  <a:pt x="f33" y="f29"/>
                  <a:pt x="f34" y="f2"/>
                  <a:pt x="f25" y="f2"/>
                </a:cubicBezTo>
                <a:close/>
              </a:path>
            </a:pathLst>
          </a:custGeom>
          <a:solidFill>
            <a:srgbClr val="3282BE"/>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400" b="0" i="0" u="none" strike="noStrike" kern="1200" cap="none" spc="0" baseline="0">
              <a:solidFill>
                <a:srgbClr val="0599F1"/>
              </a:solidFill>
              <a:uFillTx/>
              <a:latin typeface="Arial"/>
              <a:ea typeface="굴림" pitchFamily="34"/>
            </a:endParaRPr>
          </a:p>
        </p:txBody>
      </p:sp>
      <p:sp>
        <p:nvSpPr>
          <p:cNvPr id="16" name="Oval 21">
            <a:extLst>
              <a:ext uri="{FF2B5EF4-FFF2-40B4-BE49-F238E27FC236}">
                <a16:creationId xmlns:a16="http://schemas.microsoft.com/office/drawing/2014/main" id="{0E8D44CF-5E6C-D8E0-2446-8EDD8ECB7D13}"/>
              </a:ext>
            </a:extLst>
          </p:cNvPr>
          <p:cNvSpPr/>
          <p:nvPr/>
        </p:nvSpPr>
        <p:spPr>
          <a:xfrm>
            <a:off x="5899114" y="5752362"/>
            <a:ext cx="539614" cy="544122"/>
          </a:xfrm>
          <a:custGeom>
            <a:avLst/>
            <a:gdLst>
              <a:gd name="f0" fmla="val w"/>
              <a:gd name="f1" fmla="val h"/>
              <a:gd name="f2" fmla="val 0"/>
              <a:gd name="f3" fmla="val 1652142"/>
              <a:gd name="f4" fmla="val 1665940"/>
              <a:gd name="f5" fmla="val 898689"/>
              <a:gd name="f6" fmla="val 548008"/>
              <a:gd name="f7" fmla="val 737950"/>
              <a:gd name="f8" fmla="val 504938"/>
              <a:gd name="f9" fmla="val 572731"/>
              <a:gd name="f10" fmla="val 600328"/>
              <a:gd name="f11" fmla="val 529661"/>
              <a:gd name="f12" fmla="val 761066"/>
              <a:gd name="f13" fmla="val 486591"/>
              <a:gd name="f14" fmla="val 921805"/>
              <a:gd name="f15" fmla="val 581980"/>
              <a:gd name="f16" fmla="val 1087025"/>
              <a:gd name="f17" fmla="val 742719"/>
              <a:gd name="f18" fmla="val 1130094"/>
              <a:gd name="f19" fmla="val 903458"/>
              <a:gd name="f20" fmla="val 1173164"/>
              <a:gd name="f21" fmla="val 1068677"/>
              <a:gd name="f22" fmla="val 1077775"/>
              <a:gd name="f23" fmla="val 1111747"/>
              <a:gd name="f24" fmla="val 917036"/>
              <a:gd name="f25" fmla="val 1154817"/>
              <a:gd name="f26" fmla="val 756297"/>
              <a:gd name="f27" fmla="val 1059428"/>
              <a:gd name="f28" fmla="val 591077"/>
              <a:gd name="f29" fmla="val 952303"/>
              <a:gd name="f30" fmla="val 347916"/>
              <a:gd name="f31" fmla="val 1223549"/>
              <a:gd name="f32" fmla="val 420596"/>
              <a:gd name="f33" fmla="val 1384519"/>
              <a:gd name="f34" fmla="val 699404"/>
              <a:gd name="f35" fmla="val 1311839"/>
              <a:gd name="f36" fmla="val 970650"/>
              <a:gd name="f37" fmla="val 1239159"/>
              <a:gd name="f38" fmla="val 1241896"/>
              <a:gd name="f39" fmla="val 960351"/>
              <a:gd name="f40" fmla="val 1402866"/>
              <a:gd name="f41" fmla="val 689105"/>
              <a:gd name="f42" fmla="val 1330186"/>
              <a:gd name="f43" fmla="val 417859"/>
              <a:gd name="f44" fmla="val 1257506"/>
              <a:gd name="f45" fmla="val 256889"/>
              <a:gd name="f46" fmla="val 978698"/>
              <a:gd name="f47" fmla="val 329569"/>
              <a:gd name="f48" fmla="val 707451"/>
              <a:gd name="f49" fmla="val 402249"/>
              <a:gd name="f50" fmla="val 436205"/>
              <a:gd name="f51" fmla="val 681057"/>
              <a:gd name="f52" fmla="val 275235"/>
              <a:gd name="f53" fmla="val 971799"/>
              <a:gd name="f54" fmla="val 275155"/>
              <a:gd name="f55" fmla="val 660368"/>
              <a:gd name="f56" fmla="val 191707"/>
              <a:gd name="f57" fmla="val 340256"/>
              <a:gd name="f58" fmla="val 376524"/>
              <a:gd name="f59" fmla="val 256808"/>
              <a:gd name="f60" fmla="val 687955"/>
              <a:gd name="f61" fmla="val 173361"/>
              <a:gd name="f62" fmla="val 999387"/>
              <a:gd name="f63" fmla="val 358178"/>
              <a:gd name="f64" fmla="val 1319499"/>
              <a:gd name="f65" fmla="val 669609"/>
              <a:gd name="f66" fmla="val 1402947"/>
              <a:gd name="f67" fmla="val 981040"/>
              <a:gd name="f68" fmla="val 1486395"/>
              <a:gd name="f69" fmla="val 1301152"/>
              <a:gd name="f70" fmla="val 1301577"/>
              <a:gd name="f71" fmla="val 1384600"/>
              <a:gd name="f72" fmla="val 990146"/>
              <a:gd name="f73" fmla="val 1468047"/>
              <a:gd name="f74" fmla="val 678715"/>
              <a:gd name="f75" fmla="val 1283230"/>
              <a:gd name="f76" fmla="val 358603"/>
              <a:gd name="f77" fmla="val 394531"/>
              <a:gd name="f78" fmla="val 1649662"/>
              <a:gd name="f79" fmla="val 403784"/>
              <a:gd name="f80" fmla="val 1647140"/>
              <a:gd name="f81" fmla="val 399895"/>
              <a:gd name="f82" fmla="val 1158157"/>
              <a:gd name="f83" fmla="val 65026"/>
              <a:gd name="f84" fmla="val 1154679"/>
              <a:gd name="f85" fmla="val 271718"/>
              <a:gd name="f86" fmla="val 1148331"/>
              <a:gd name="f87" fmla="val 270017"/>
              <a:gd name="f88" fmla="val 1200055"/>
              <a:gd name="f89" fmla="val 299127"/>
              <a:gd name="f90" fmla="val 1246804"/>
              <a:gd name="f91" fmla="val 334821"/>
              <a:gd name="f92" fmla="val 1286346"/>
              <a:gd name="f93" fmla="val 377149"/>
              <a:gd name="f94" fmla="val 1470353"/>
              <a:gd name="f95" fmla="val 331395"/>
              <a:gd name="f96" fmla="val 1588305"/>
              <a:gd name="f97" fmla="val 553229"/>
              <a:gd name="f98" fmla="val 1457194"/>
              <a:gd name="f99" fmla="val 671432"/>
              <a:gd name="f100" fmla="val 1473630"/>
              <a:gd name="f101" fmla="val 731297"/>
              <a:gd name="f102" fmla="val 1481376"/>
              <a:gd name="f103" fmla="val 793983"/>
              <a:gd name="f104" fmla="val 1478595"/>
              <a:gd name="f105" fmla="val 857704"/>
              <a:gd name="f106" fmla="val 1642362"/>
              <a:gd name="f107" fmla="val 948616"/>
              <a:gd name="f108" fmla="val 1577335"/>
              <a:gd name="f109" fmla="val 1191298"/>
              <a:gd name="f110" fmla="val 1378614"/>
              <a:gd name="f111" fmla="val 1187955"/>
              <a:gd name="f112" fmla="val 1353489"/>
              <a:gd name="f113" fmla="val 1229936"/>
              <a:gd name="f114" fmla="val 1323048"/>
              <a:gd name="f115" fmla="val 1267799"/>
              <a:gd name="f116" fmla="val 1288939"/>
              <a:gd name="f117" fmla="val 1301599"/>
              <a:gd name="f118" fmla="val 1354201"/>
              <a:gd name="f119" fmla="val 1471932"/>
              <a:gd name="f120" fmla="val 1148396"/>
              <a:gd name="f121" fmla="val 1616039"/>
              <a:gd name="f122" fmla="val 992294"/>
              <a:gd name="f123" fmla="val 1480516"/>
              <a:gd name="f124" fmla="val 1011291"/>
              <a:gd name="f125" fmla="val 1467215"/>
              <a:gd name="f126" fmla="val 951500"/>
              <a:gd name="f127" fmla="val 1486565"/>
              <a:gd name="f128" fmla="val 888271"/>
              <a:gd name="f129" fmla="val 1495869"/>
              <a:gd name="f130" fmla="val 823805"/>
              <a:gd name="f131" fmla="val 1495510"/>
              <a:gd name="f132" fmla="val 729193"/>
              <a:gd name="f133" fmla="val 486511"/>
              <a:gd name="f134" fmla="val 1600914"/>
              <a:gd name="f135" fmla="val 489790"/>
              <a:gd name="f136" fmla="val 1406012"/>
              <a:gd name="f137" fmla="val 438364"/>
              <a:gd name="f138" fmla="val 1376702"/>
              <a:gd name="f139" fmla="val 391917"/>
              <a:gd name="f140" fmla="val 1340859"/>
              <a:gd name="f141" fmla="val 352658"/>
              <a:gd name="f142" fmla="val 1298452"/>
              <a:gd name="f143" fmla="val 355803"/>
              <a:gd name="f144" fmla="val 1305197"/>
              <a:gd name="f145" fmla="val 152856"/>
              <a:gd name="f146" fmla="val 1344512"/>
              <a:gd name="f147" fmla="val 46675"/>
              <a:gd name="f148" fmla="val 1116809"/>
              <a:gd name="f149" fmla="val 183929"/>
              <a:gd name="f150" fmla="val 1005520"/>
              <a:gd name="f151" fmla="val 169279"/>
              <a:gd name="f152" fmla="val 951824"/>
              <a:gd name="f153" fmla="val 161626"/>
              <a:gd name="f154" fmla="val 895865"/>
              <a:gd name="f155" fmla="val 161615"/>
              <a:gd name="f156" fmla="val 838915"/>
              <a:gd name="f157" fmla="val 749197"/>
              <a:gd name="f158" fmla="val 506515"/>
              <a:gd name="f159" fmla="val 250227"/>
              <a:gd name="f160" fmla="val 509630"/>
              <a:gd name="f161" fmla="val 275353"/>
              <a:gd name="f162" fmla="val 465291"/>
              <a:gd name="f163" fmla="val 305693"/>
              <a:gd name="f164" fmla="val 424864"/>
              <a:gd name="f165" fmla="val 340015"/>
              <a:gd name="f166" fmla="val 388679"/>
              <a:gd name="f167" fmla="val 277984"/>
              <a:gd name="f168" fmla="val 197357"/>
              <a:gd name="f169" fmla="val 491050"/>
              <a:gd name="f170" fmla="val 64219"/>
              <a:gd name="f171" fmla="val 639843"/>
              <a:gd name="f172" fmla="val 207726"/>
              <a:gd name="f173" fmla="val 638348"/>
              <a:gd name="f174" fmla="val 208660"/>
              <a:gd name="f175" fmla="val 696840"/>
              <a:gd name="f176" fmla="val 190256"/>
              <a:gd name="f177" fmla="val 758594"/>
              <a:gd name="f178" fmla="val 181748"/>
              <a:gd name="f179" fmla="val 821488"/>
              <a:gd name="f180" fmla="val 182440"/>
              <a:gd name="f181" fmla="val 815140"/>
              <a:gd name="f182" fmla="val 180739"/>
              <a:gd name="f183" fmla="val 915476"/>
              <a:gd name="f184" fmla="*/ f0 1 1652142"/>
              <a:gd name="f185" fmla="*/ f1 1 1665940"/>
              <a:gd name="f186" fmla="val f2"/>
              <a:gd name="f187" fmla="val f3"/>
              <a:gd name="f188" fmla="val f4"/>
              <a:gd name="f189" fmla="+- f188 0 f186"/>
              <a:gd name="f190" fmla="+- f187 0 f186"/>
              <a:gd name="f191" fmla="*/ f190 1 1652142"/>
              <a:gd name="f192" fmla="*/ f189 1 1665940"/>
              <a:gd name="f193" fmla="*/ f186 1 f191"/>
              <a:gd name="f194" fmla="*/ f187 1 f191"/>
              <a:gd name="f195" fmla="*/ f186 1 f192"/>
              <a:gd name="f196" fmla="*/ f188 1 f192"/>
              <a:gd name="f197" fmla="*/ f193 f184 1"/>
              <a:gd name="f198" fmla="*/ f194 f184 1"/>
              <a:gd name="f199" fmla="*/ f196 f185 1"/>
              <a:gd name="f200" fmla="*/ f195 f185 1"/>
            </a:gdLst>
            <a:ahLst/>
            <a:cxnLst>
              <a:cxn ang="3cd4">
                <a:pos x="hc" y="t"/>
              </a:cxn>
              <a:cxn ang="0">
                <a:pos x="r" y="vc"/>
              </a:cxn>
              <a:cxn ang="cd4">
                <a:pos x="hc" y="b"/>
              </a:cxn>
              <a:cxn ang="cd2">
                <a:pos x="l" y="vc"/>
              </a:cxn>
            </a:cxnLst>
            <a:rect l="f197" t="f200" r="f198" b="f199"/>
            <a:pathLst>
              <a:path w="1652142" h="1665940">
                <a:moveTo>
                  <a:pt x="f5" y="f6"/>
                </a:moveTo>
                <a:cubicBezTo>
                  <a:pt x="f7" y="f8"/>
                  <a:pt x="f9" y="f10"/>
                  <a:pt x="f11" y="f12"/>
                </a:cubicBezTo>
                <a:cubicBezTo>
                  <a:pt x="f13" y="f14"/>
                  <a:pt x="f15" y="f16"/>
                  <a:pt x="f17" y="f18"/>
                </a:cubicBezTo>
                <a:cubicBezTo>
                  <a:pt x="f19" y="f20"/>
                  <a:pt x="f21" y="f22"/>
                  <a:pt x="f23" y="f24"/>
                </a:cubicBezTo>
                <a:cubicBezTo>
                  <a:pt x="f25" y="f26"/>
                  <a:pt x="f27" y="f28"/>
                  <a:pt x="f5" y="f6"/>
                </a:cubicBezTo>
                <a:close/>
                <a:moveTo>
                  <a:pt x="f29" y="f30"/>
                </a:moveTo>
                <a:cubicBezTo>
                  <a:pt x="f31" y="f32"/>
                  <a:pt x="f33" y="f34"/>
                  <a:pt x="f35" y="f36"/>
                </a:cubicBezTo>
                <a:cubicBezTo>
                  <a:pt x="f37" y="f38"/>
                  <a:pt x="f39" y="f40"/>
                  <a:pt x="f41" y="f42"/>
                </a:cubicBezTo>
                <a:cubicBezTo>
                  <a:pt x="f43" y="f44"/>
                  <a:pt x="f45" y="f46"/>
                  <a:pt x="f47" y="f48"/>
                </a:cubicBezTo>
                <a:cubicBezTo>
                  <a:pt x="f49" y="f50"/>
                  <a:pt x="f51" y="f52"/>
                  <a:pt x="f29" y="f30"/>
                </a:cubicBezTo>
                <a:close/>
                <a:moveTo>
                  <a:pt x="f53" y="f54"/>
                </a:moveTo>
                <a:cubicBezTo>
                  <a:pt x="f55" y="f56"/>
                  <a:pt x="f57" y="f58"/>
                  <a:pt x="f59" y="f60"/>
                </a:cubicBezTo>
                <a:cubicBezTo>
                  <a:pt x="f61" y="f62"/>
                  <a:pt x="f63" y="f64"/>
                  <a:pt x="f65" y="f66"/>
                </a:cubicBezTo>
                <a:cubicBezTo>
                  <a:pt x="f67" y="f68"/>
                  <a:pt x="f69" y="f70"/>
                  <a:pt x="f71" y="f72"/>
                </a:cubicBezTo>
                <a:cubicBezTo>
                  <a:pt x="f73" y="f74"/>
                  <a:pt x="f75" y="f76"/>
                  <a:pt x="f53" y="f54"/>
                </a:cubicBezTo>
                <a:close/>
                <a:moveTo>
                  <a:pt x="f3" y="f77"/>
                </a:moveTo>
                <a:lnTo>
                  <a:pt x="f78" y="f79"/>
                </a:lnTo>
                <a:lnTo>
                  <a:pt x="f80" y="f81"/>
                </a:lnTo>
                <a:close/>
                <a:moveTo>
                  <a:pt x="f82" y="f83"/>
                </a:moveTo>
                <a:lnTo>
                  <a:pt x="f84" y="f85"/>
                </a:lnTo>
                <a:lnTo>
                  <a:pt x="f86" y="f87"/>
                </a:lnTo>
                <a:cubicBezTo>
                  <a:pt x="f88" y="f89"/>
                  <a:pt x="f90" y="f91"/>
                  <a:pt x="f92" y="f93"/>
                </a:cubicBezTo>
                <a:lnTo>
                  <a:pt x="f94" y="f95"/>
                </a:lnTo>
                <a:lnTo>
                  <a:pt x="f96" y="f97"/>
                </a:lnTo>
                <a:lnTo>
                  <a:pt x="f98" y="f99"/>
                </a:lnTo>
                <a:cubicBezTo>
                  <a:pt x="f100" y="f101"/>
                  <a:pt x="f102" y="f103"/>
                  <a:pt x="f104" y="f105"/>
                </a:cubicBezTo>
                <a:lnTo>
                  <a:pt x="f106" y="f107"/>
                </a:lnTo>
                <a:lnTo>
                  <a:pt x="f108" y="f109"/>
                </a:lnTo>
                <a:lnTo>
                  <a:pt x="f110" y="f111"/>
                </a:lnTo>
                <a:cubicBezTo>
                  <a:pt x="f112" y="f113"/>
                  <a:pt x="f114" y="f115"/>
                  <a:pt x="f116" y="f117"/>
                </a:cubicBezTo>
                <a:lnTo>
                  <a:pt x="f118" y="f119"/>
                </a:lnTo>
                <a:lnTo>
                  <a:pt x="f120" y="f121"/>
                </a:lnTo>
                <a:lnTo>
                  <a:pt x="f122" y="f123"/>
                </a:lnTo>
                <a:lnTo>
                  <a:pt x="f124" y="f125"/>
                </a:lnTo>
                <a:cubicBezTo>
                  <a:pt x="f126" y="f127"/>
                  <a:pt x="f128" y="f129"/>
                  <a:pt x="f130" y="f131"/>
                </a:cubicBezTo>
                <a:lnTo>
                  <a:pt x="f132" y="f4"/>
                </a:lnTo>
                <a:lnTo>
                  <a:pt x="f133" y="f134"/>
                </a:lnTo>
                <a:lnTo>
                  <a:pt x="f135" y="f136"/>
                </a:lnTo>
                <a:cubicBezTo>
                  <a:pt x="f137" y="f138"/>
                  <a:pt x="f139" y="f140"/>
                  <a:pt x="f141" y="f142"/>
                </a:cubicBezTo>
                <a:lnTo>
                  <a:pt x="f143" y="f144"/>
                </a:lnTo>
                <a:lnTo>
                  <a:pt x="f145" y="f146"/>
                </a:lnTo>
                <a:lnTo>
                  <a:pt x="f147" y="f148"/>
                </a:lnTo>
                <a:lnTo>
                  <a:pt x="f149" y="f150"/>
                </a:lnTo>
                <a:cubicBezTo>
                  <a:pt x="f151" y="f152"/>
                  <a:pt x="f153" y="f154"/>
                  <a:pt x="f155" y="f156"/>
                </a:cubicBezTo>
                <a:lnTo>
                  <a:pt x="f2" y="f157"/>
                </a:lnTo>
                <a:lnTo>
                  <a:pt x="f83" y="f158"/>
                </a:lnTo>
                <a:lnTo>
                  <a:pt x="f159" y="f160"/>
                </a:lnTo>
                <a:cubicBezTo>
                  <a:pt x="f161" y="f162"/>
                  <a:pt x="f163" y="f164"/>
                  <a:pt x="f165" y="f166"/>
                </a:cubicBezTo>
                <a:lnTo>
                  <a:pt x="f167" y="f168"/>
                </a:lnTo>
                <a:lnTo>
                  <a:pt x="f169" y="f170"/>
                </a:lnTo>
                <a:lnTo>
                  <a:pt x="f171" y="f172"/>
                </a:lnTo>
                <a:lnTo>
                  <a:pt x="f173" y="f174"/>
                </a:lnTo>
                <a:cubicBezTo>
                  <a:pt x="f175" y="f176"/>
                  <a:pt x="f177" y="f178"/>
                  <a:pt x="f179" y="f180"/>
                </a:cubicBezTo>
                <a:lnTo>
                  <a:pt x="f181" y="f182"/>
                </a:lnTo>
                <a:lnTo>
                  <a:pt x="f183" y="f2"/>
                </a:lnTo>
                <a:close/>
              </a:path>
            </a:pathLst>
          </a:custGeom>
          <a:solidFill>
            <a:srgbClr val="3282BE"/>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400" b="0" i="0" u="none" strike="noStrike" kern="1200" cap="none" spc="0" baseline="0">
              <a:solidFill>
                <a:srgbClr val="0599F1"/>
              </a:solidFill>
              <a:uFillTx/>
              <a:latin typeface="Arial"/>
              <a:ea typeface="굴림" pitchFamily="34"/>
            </a:endParaRPr>
          </a:p>
        </p:txBody>
      </p:sp>
      <p:sp>
        <p:nvSpPr>
          <p:cNvPr id="17" name="Oval 32">
            <a:extLst>
              <a:ext uri="{FF2B5EF4-FFF2-40B4-BE49-F238E27FC236}">
                <a16:creationId xmlns:a16="http://schemas.microsoft.com/office/drawing/2014/main" id="{6E3B1960-1D15-485C-5D8A-1ED34A045102}"/>
              </a:ext>
            </a:extLst>
          </p:cNvPr>
          <p:cNvSpPr/>
          <p:nvPr/>
        </p:nvSpPr>
        <p:spPr>
          <a:xfrm>
            <a:off x="10018705" y="4572448"/>
            <a:ext cx="513810" cy="618125"/>
          </a:xfrm>
          <a:custGeom>
            <a:avLst/>
            <a:gdLst>
              <a:gd name="f0" fmla="val w"/>
              <a:gd name="f1" fmla="val h"/>
              <a:gd name="f2" fmla="val 0"/>
              <a:gd name="f3" fmla="val 2671236"/>
              <a:gd name="f4" fmla="val 3213546"/>
              <a:gd name="f5" fmla="val 1336943"/>
              <a:gd name="f6" fmla="val 151152"/>
              <a:gd name="f7" fmla="val 1223677"/>
              <a:gd name="f8" fmla="val 1131857"/>
              <a:gd name="f9" fmla="val 242973"/>
              <a:gd name="f10" fmla="val 356239"/>
              <a:gd name="f11" fmla="val 469506"/>
              <a:gd name="f12" fmla="val 561326"/>
              <a:gd name="f13" fmla="val 1450210"/>
              <a:gd name="f14" fmla="val 1542030"/>
              <a:gd name="f15" fmla="val 1533689"/>
              <a:gd name="f16" fmla="val 1693182"/>
              <a:gd name="f17" fmla="val 159493"/>
              <a:gd name="f18" fmla="val 499348"/>
              <a:gd name="f19" fmla="val 1608797"/>
              <a:gd name="f20" fmla="val 622748"/>
              <a:gd name="f21" fmla="val 1486649"/>
              <a:gd name="f22" fmla="val 678491"/>
              <a:gd name="f23" fmla="val 1504985"/>
              <a:gd name="f24" fmla="val 861628"/>
              <a:gd name="f25" fmla="val 2050955"/>
              <a:gd name="f26" fmla="val 2073924"/>
              <a:gd name="f27" fmla="val 808095"/>
              <a:gd name="f28" fmla="val 2127168"/>
              <a:gd name="f29" fmla="val 770742"/>
              <a:gd name="f30" fmla="val 2189136"/>
              <a:gd name="f31" fmla="val 2272476"/>
              <a:gd name="f32" fmla="val 2340037"/>
              <a:gd name="f33" fmla="val 838303"/>
              <a:gd name="f34" fmla="val 921643"/>
              <a:gd name="f35" fmla="val 1004983"/>
              <a:gd name="f36" fmla="val 1072544"/>
              <a:gd name="f37" fmla="val 1035191"/>
              <a:gd name="f38" fmla="val 981658"/>
              <a:gd name="f39" fmla="val 1517002"/>
              <a:gd name="f40" fmla="val 1678124"/>
              <a:gd name="f41" fmla="val 2590970"/>
              <a:gd name="f42" fmla="val 2063444"/>
              <a:gd name="f43" fmla="val 2451708"/>
              <a:gd name="f44" fmla="val 2360829"/>
              <a:gd name="f45" fmla="val 2287813"/>
              <a:gd name="f46" fmla="val 2381761"/>
              <a:gd name="f47" fmla="val 1860600"/>
              <a:gd name="f48" fmla="val 2329006"/>
              <a:gd name="f49" fmla="val 1862811"/>
              <a:gd name="f50" fmla="val 2276981"/>
              <a:gd name="f51" fmla="val 1871755"/>
              <a:gd name="f52" fmla="val 2228094"/>
              <a:gd name="f53" fmla="val 1886075"/>
              <a:gd name="f54" fmla="val 2324645"/>
              <a:gd name="f55" fmla="val 1771974"/>
              <a:gd name="f56" fmla="val 2415523"/>
              <a:gd name="f57" fmla="val 1665436"/>
              <a:gd name="f58" fmla="val 2449665"/>
              <a:gd name="f59" fmla="val 1504055"/>
              <a:gd name="f60" fmla="val 2485699"/>
              <a:gd name="f61" fmla="val 1663545"/>
              <a:gd name="f62" fmla="val 2574685"/>
              <a:gd name="f63" fmla="val 1764408"/>
              <a:gd name="f64" fmla="val 2622475"/>
              <a:gd name="f65" fmla="val 1872164"/>
              <a:gd name="f66" fmla="val 2568855"/>
              <a:gd name="f67" fmla="val 1862858"/>
              <a:gd name="f68" fmla="val 2513341"/>
              <a:gd name="f69" fmla="val 1860541"/>
              <a:gd name="f70" fmla="val 2486075"/>
              <a:gd name="f71" fmla="val 2436981"/>
              <a:gd name="f72" fmla="val 2151724"/>
              <a:gd name="f73" fmla="val 2992040"/>
              <a:gd name="f74" fmla="val 1522375"/>
              <a:gd name="f75" fmla="val 3040581"/>
              <a:gd name="f76" fmla="val 1427529"/>
              <a:gd name="f77" fmla="val 3119259"/>
              <a:gd name="f78" fmla="val 1392747"/>
              <a:gd name="f79" fmla="val 3155891"/>
              <a:gd name="f80" fmla="val 1284048"/>
              <a:gd name="f81" fmla="val 3153728"/>
              <a:gd name="f82" fmla="val 1252174"/>
              <a:gd name="f83" fmla="val 3120936"/>
              <a:gd name="f84" fmla="val 1157234"/>
              <a:gd name="f85" fmla="val 3046101"/>
              <a:gd name="f86" fmla="val 592479"/>
              <a:gd name="f87" fmla="val 2980043"/>
              <a:gd name="f88" fmla="val 187829"/>
              <a:gd name="f89" fmla="val 2438320"/>
              <a:gd name="f90" fmla="val 160409"/>
              <a:gd name="f91" fmla="val 1860193"/>
              <a:gd name="f92" fmla="val 105366"/>
              <a:gd name="f93" fmla="val 1862056"/>
              <a:gd name="f94" fmla="val 50978"/>
              <a:gd name="f95" fmla="val 1871143"/>
              <a:gd name="f96" fmla="val 96552"/>
              <a:gd name="f97" fmla="val 187429"/>
              <a:gd name="f98" fmla="val 221571"/>
              <a:gd name="f99" fmla="val 257605"/>
              <a:gd name="f100" fmla="val 346591"/>
              <a:gd name="f101" fmla="val 443143"/>
              <a:gd name="f102" fmla="val 396276"/>
              <a:gd name="f103" fmla="val 1872705"/>
              <a:gd name="f104" fmla="val 344922"/>
              <a:gd name="f105" fmla="val 1863589"/>
              <a:gd name="f106" fmla="val 291687"/>
              <a:gd name="f107" fmla="val 1860996"/>
              <a:gd name="f108" fmla="val 313360"/>
              <a:gd name="f109" fmla="val 2289054"/>
              <a:gd name="f110" fmla="val 617325"/>
              <a:gd name="f111" fmla="val 2454996"/>
              <a:gd name="f112" fmla="val 1001768"/>
              <a:gd name="f113" fmla="val 2593980"/>
              <a:gd name="f114" fmla="val 1157883"/>
              <a:gd name="f115" fmla="val 666108"/>
              <a:gd name="f116" fmla="val 643139"/>
              <a:gd name="f117" fmla="val 589896"/>
              <a:gd name="f118" fmla="val 1072543"/>
              <a:gd name="f119" fmla="val 527928"/>
              <a:gd name="f120" fmla="val 444588"/>
              <a:gd name="f121" fmla="val 377027"/>
              <a:gd name="f122" fmla="val 1004982"/>
              <a:gd name="f123" fmla="val 921642"/>
              <a:gd name="f124" fmla="val 838302"/>
              <a:gd name="f125" fmla="val 770741"/>
              <a:gd name="f126" fmla="val 643141"/>
              <a:gd name="f127" fmla="val 666110"/>
              <a:gd name="f128" fmla="val 1169505"/>
              <a:gd name="f129" fmla="val 1187237"/>
              <a:gd name="f130" fmla="val 1065090"/>
              <a:gd name="f131" fmla="val 980704"/>
              <a:gd name="f132" fmla="val 1140198"/>
              <a:gd name="f133" fmla="*/ f0 1 2671236"/>
              <a:gd name="f134" fmla="*/ f1 1 3213546"/>
              <a:gd name="f135" fmla="val f2"/>
              <a:gd name="f136" fmla="val f3"/>
              <a:gd name="f137" fmla="val f4"/>
              <a:gd name="f138" fmla="+- f137 0 f135"/>
              <a:gd name="f139" fmla="+- f136 0 f135"/>
              <a:gd name="f140" fmla="*/ f139 1 2671236"/>
              <a:gd name="f141" fmla="*/ f138 1 3213546"/>
              <a:gd name="f142" fmla="*/ f135 1 f140"/>
              <a:gd name="f143" fmla="*/ f136 1 f140"/>
              <a:gd name="f144" fmla="*/ f135 1 f141"/>
              <a:gd name="f145" fmla="*/ f137 1 f141"/>
              <a:gd name="f146" fmla="*/ f142 f133 1"/>
              <a:gd name="f147" fmla="*/ f143 f133 1"/>
              <a:gd name="f148" fmla="*/ f145 f134 1"/>
              <a:gd name="f149" fmla="*/ f144 f134 1"/>
            </a:gdLst>
            <a:ahLst/>
            <a:cxnLst>
              <a:cxn ang="3cd4">
                <a:pos x="hc" y="t"/>
              </a:cxn>
              <a:cxn ang="0">
                <a:pos x="r" y="vc"/>
              </a:cxn>
              <a:cxn ang="cd4">
                <a:pos x="hc" y="b"/>
              </a:cxn>
              <a:cxn ang="cd2">
                <a:pos x="l" y="vc"/>
              </a:cxn>
            </a:cxnLst>
            <a:rect l="f146" t="f149" r="f147" b="f148"/>
            <a:pathLst>
              <a:path w="2671236" h="3213546">
                <a:moveTo>
                  <a:pt x="f5" y="f6"/>
                </a:moveTo>
                <a:cubicBezTo>
                  <a:pt x="f7" y="f6"/>
                  <a:pt x="f8" y="f9"/>
                  <a:pt x="f8" y="f10"/>
                </a:cubicBezTo>
                <a:cubicBezTo>
                  <a:pt x="f8" y="f11"/>
                  <a:pt x="f7" y="f12"/>
                  <a:pt x="f5" y="f12"/>
                </a:cubicBezTo>
                <a:cubicBezTo>
                  <a:pt x="f13" y="f12"/>
                  <a:pt x="f14" y="f11"/>
                  <a:pt x="f14" y="f10"/>
                </a:cubicBezTo>
                <a:cubicBezTo>
                  <a:pt x="f14" y="f9"/>
                  <a:pt x="f13" y="f6"/>
                  <a:pt x="f5" y="f6"/>
                </a:cubicBezTo>
                <a:close/>
                <a:moveTo>
                  <a:pt x="f5" y="f2"/>
                </a:moveTo>
                <a:cubicBezTo>
                  <a:pt x="f15" y="f2"/>
                  <a:pt x="f16" y="f17"/>
                  <a:pt x="f16" y="f10"/>
                </a:cubicBezTo>
                <a:cubicBezTo>
                  <a:pt x="f16" y="f18"/>
                  <a:pt x="f19" y="f20"/>
                  <a:pt x="f21" y="f22"/>
                </a:cubicBezTo>
                <a:lnTo>
                  <a:pt x="f23" y="f24"/>
                </a:lnTo>
                <a:lnTo>
                  <a:pt x="f25" y="f24"/>
                </a:lnTo>
                <a:cubicBezTo>
                  <a:pt x="f26" y="f27"/>
                  <a:pt x="f28" y="f29"/>
                  <a:pt x="f30" y="f29"/>
                </a:cubicBezTo>
                <a:cubicBezTo>
                  <a:pt x="f31" y="f29"/>
                  <a:pt x="f32" y="f33"/>
                  <a:pt x="f32" y="f34"/>
                </a:cubicBezTo>
                <a:cubicBezTo>
                  <a:pt x="f32" y="f35"/>
                  <a:pt x="f31" y="f36"/>
                  <a:pt x="f30" y="f36"/>
                </a:cubicBezTo>
                <a:cubicBezTo>
                  <a:pt x="f28" y="f36"/>
                  <a:pt x="f26" y="f37"/>
                  <a:pt x="f25" y="f38"/>
                </a:cubicBezTo>
                <a:lnTo>
                  <a:pt x="f39" y="f38"/>
                </a:lnTo>
                <a:lnTo>
                  <a:pt x="f40" y="f41"/>
                </a:lnTo>
                <a:cubicBezTo>
                  <a:pt x="f42" y="f43"/>
                  <a:pt x="f44" y="f45"/>
                  <a:pt x="f46" y="f47"/>
                </a:cubicBezTo>
                <a:cubicBezTo>
                  <a:pt x="f48" y="f49"/>
                  <a:pt x="f50" y="f51"/>
                  <a:pt x="f52" y="f53"/>
                </a:cubicBezTo>
                <a:cubicBezTo>
                  <a:pt x="f54" y="f55"/>
                  <a:pt x="f56" y="f57"/>
                  <a:pt x="f58" y="f59"/>
                </a:cubicBezTo>
                <a:cubicBezTo>
                  <a:pt x="f60" y="f61"/>
                  <a:pt x="f62" y="f63"/>
                  <a:pt x="f3" y="f53"/>
                </a:cubicBezTo>
                <a:cubicBezTo>
                  <a:pt x="f64" y="f65"/>
                  <a:pt x="f66" y="f67"/>
                  <a:pt x="f68" y="f69"/>
                </a:cubicBezTo>
                <a:cubicBezTo>
                  <a:pt x="f70" y="f71"/>
                  <a:pt x="f72" y="f73"/>
                  <a:pt x="f74" y="f75"/>
                </a:cubicBezTo>
                <a:cubicBezTo>
                  <a:pt x="f76" y="f77"/>
                  <a:pt x="f78" y="f79"/>
                  <a:pt x="f5" y="f4"/>
                </a:cubicBezTo>
                <a:cubicBezTo>
                  <a:pt x="f80" y="f81"/>
                  <a:pt x="f82" y="f83"/>
                  <a:pt x="f84" y="f85"/>
                </a:cubicBezTo>
                <a:cubicBezTo>
                  <a:pt x="f86" y="f87"/>
                  <a:pt x="f88" y="f89"/>
                  <a:pt x="f90" y="f91"/>
                </a:cubicBezTo>
                <a:cubicBezTo>
                  <a:pt x="f92" y="f93"/>
                  <a:pt x="f94" y="f95"/>
                  <a:pt x="f2" y="f53"/>
                </a:cubicBezTo>
                <a:cubicBezTo>
                  <a:pt x="f96" y="f55"/>
                  <a:pt x="f97" y="f57"/>
                  <a:pt x="f98" y="f59"/>
                </a:cubicBezTo>
                <a:cubicBezTo>
                  <a:pt x="f99" y="f61"/>
                  <a:pt x="f100" y="f63"/>
                  <a:pt x="f101" y="f53"/>
                </a:cubicBezTo>
                <a:cubicBezTo>
                  <a:pt x="f102" y="f103"/>
                  <a:pt x="f104" y="f105"/>
                  <a:pt x="f106" y="f107"/>
                </a:cubicBezTo>
                <a:cubicBezTo>
                  <a:pt x="f108" y="f109"/>
                  <a:pt x="f110" y="f111"/>
                  <a:pt x="f112" y="f113"/>
                </a:cubicBezTo>
                <a:lnTo>
                  <a:pt x="f114" y="f38"/>
                </a:lnTo>
                <a:lnTo>
                  <a:pt x="f115" y="f38"/>
                </a:lnTo>
                <a:cubicBezTo>
                  <a:pt x="f116" y="f37"/>
                  <a:pt x="f117" y="f118"/>
                  <a:pt x="f119" y="f118"/>
                </a:cubicBezTo>
                <a:cubicBezTo>
                  <a:pt x="f120" y="f118"/>
                  <a:pt x="f121" y="f122"/>
                  <a:pt x="f121" y="f123"/>
                </a:cubicBezTo>
                <a:cubicBezTo>
                  <a:pt x="f121" y="f124"/>
                  <a:pt x="f120" y="f125"/>
                  <a:pt x="f119" y="f125"/>
                </a:cubicBezTo>
                <a:cubicBezTo>
                  <a:pt x="f117" y="f125"/>
                  <a:pt x="f126" y="f27"/>
                  <a:pt x="f127" y="f24"/>
                </a:cubicBezTo>
                <a:lnTo>
                  <a:pt x="f128" y="f24"/>
                </a:lnTo>
                <a:lnTo>
                  <a:pt x="f129" y="f22"/>
                </a:lnTo>
                <a:cubicBezTo>
                  <a:pt x="f130" y="f20"/>
                  <a:pt x="f131" y="f18"/>
                  <a:pt x="f131" y="f10"/>
                </a:cubicBezTo>
                <a:cubicBezTo>
                  <a:pt x="f131" y="f17"/>
                  <a:pt x="f132" y="f2"/>
                  <a:pt x="f5" y="f2"/>
                </a:cubicBezTo>
                <a:close/>
              </a:path>
            </a:pathLst>
          </a:custGeom>
          <a:solidFill>
            <a:srgbClr val="3282BE"/>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400" b="0" i="0" u="none" strike="noStrike" kern="1200" cap="none" spc="0" baseline="0">
              <a:solidFill>
                <a:srgbClr val="0599F1"/>
              </a:solidFill>
              <a:uFillTx/>
              <a:latin typeface="Arial"/>
              <a:ea typeface="굴림" pitchFamily="34"/>
            </a:endParaRPr>
          </a:p>
        </p:txBody>
      </p:sp>
      <p:grpSp>
        <p:nvGrpSpPr>
          <p:cNvPr id="18" name="Google Shape;6783;p88">
            <a:extLst>
              <a:ext uri="{FF2B5EF4-FFF2-40B4-BE49-F238E27FC236}">
                <a16:creationId xmlns:a16="http://schemas.microsoft.com/office/drawing/2014/main" id="{75A0B0D8-C603-DFBC-7060-AC95E5B6D6AC}"/>
              </a:ext>
            </a:extLst>
          </p:cNvPr>
          <p:cNvGrpSpPr/>
          <p:nvPr/>
        </p:nvGrpSpPr>
        <p:grpSpPr>
          <a:xfrm>
            <a:off x="10948065" y="1235308"/>
            <a:ext cx="566854" cy="566471"/>
            <a:chOff x="10948065" y="1235308"/>
            <a:chExt cx="566854" cy="566471"/>
          </a:xfrm>
        </p:grpSpPr>
        <p:sp>
          <p:nvSpPr>
            <p:cNvPr id="19" name="Google Shape;6784;p88">
              <a:extLst>
                <a:ext uri="{FF2B5EF4-FFF2-40B4-BE49-F238E27FC236}">
                  <a16:creationId xmlns:a16="http://schemas.microsoft.com/office/drawing/2014/main" id="{87AC9D77-6168-BA31-A065-8391F1261B7E}"/>
                </a:ext>
              </a:extLst>
            </p:cNvPr>
            <p:cNvSpPr/>
            <p:nvPr/>
          </p:nvSpPr>
          <p:spPr>
            <a:xfrm>
              <a:off x="11282635" y="1235308"/>
              <a:ext cx="200189" cy="299118"/>
            </a:xfrm>
            <a:custGeom>
              <a:avLst/>
              <a:gdLst>
                <a:gd name="f0" fmla="val w"/>
                <a:gd name="f1" fmla="val h"/>
                <a:gd name="f2" fmla="val 0"/>
                <a:gd name="f3" fmla="val 4128"/>
                <a:gd name="f4" fmla="val 6168"/>
                <a:gd name="f5" fmla="val 2426"/>
                <a:gd name="f6" fmla="val 1"/>
                <a:gd name="f7" fmla="val 2286"/>
                <a:gd name="f8" fmla="val 2136"/>
                <a:gd name="f9" fmla="val 77"/>
                <a:gd name="f10" fmla="val 2112"/>
                <a:gd name="f11" fmla="val 244"/>
                <a:gd name="f12" fmla="val 64"/>
                <a:gd name="f13" fmla="val 5064"/>
                <a:gd name="f14" fmla="val 5222"/>
                <a:gd name="f15" fmla="val 5474"/>
                <a:gd name="f16" fmla="val 253"/>
                <a:gd name="f17" fmla="val 5506"/>
                <a:gd name="f18" fmla="val 295"/>
                <a:gd name="f19" fmla="val 5531"/>
                <a:gd name="f20" fmla="val 342"/>
                <a:gd name="f21" fmla="val 5543"/>
                <a:gd name="f22" fmla="val 389"/>
                <a:gd name="f23" fmla="val 517"/>
                <a:gd name="f24" fmla="val 648"/>
                <a:gd name="f25" fmla="val 5455"/>
                <a:gd name="f26" fmla="val 694"/>
                <a:gd name="f27" fmla="val 5317"/>
                <a:gd name="f28" fmla="val 1261"/>
                <a:gd name="f29" fmla="val 4025"/>
                <a:gd name="f30" fmla="val 1419"/>
                <a:gd name="f31" fmla="val 4088"/>
                <a:gd name="f32" fmla="val 1576"/>
                <a:gd name="f33" fmla="val 4119"/>
                <a:gd name="f34" fmla="val 1765"/>
                <a:gd name="f35" fmla="val 1891"/>
                <a:gd name="f36" fmla="val 1986"/>
                <a:gd name="f37" fmla="val 4056"/>
                <a:gd name="f38" fmla="val 4844"/>
                <a:gd name="f39" fmla="val 1450"/>
                <a:gd name="f40" fmla="val 4970"/>
                <a:gd name="f41" fmla="val 946"/>
                <a:gd name="f42" fmla="val 789"/>
                <a:gd name="f43" fmla="val 6167"/>
                <a:gd name="f44" fmla="val 4002"/>
                <a:gd name="f45" fmla="val 3466"/>
                <a:gd name="f46" fmla="val 5001"/>
                <a:gd name="f47" fmla="val 2773"/>
                <a:gd name="f48" fmla="val 3143"/>
                <a:gd name="f49" fmla="val 2670"/>
                <a:gd name="f50" fmla="val 2458"/>
                <a:gd name="f51" fmla="val 2324"/>
                <a:gd name="f52" fmla="val 2080"/>
                <a:gd name="f53" fmla="val 2166"/>
                <a:gd name="f54" fmla="val 496"/>
                <a:gd name="f55" fmla="val 307"/>
                <a:gd name="f56" fmla="val 2710"/>
                <a:gd name="f57" fmla="val 118"/>
                <a:gd name="f58" fmla="val 2553"/>
                <a:gd name="f59" fmla="val 24"/>
                <a:gd name="f60" fmla="val 2515"/>
                <a:gd name="f61" fmla="val 8"/>
                <a:gd name="f62" fmla="val 2471"/>
                <a:gd name="f63" fmla="*/ f0 1 4128"/>
                <a:gd name="f64" fmla="*/ f1 1 6168"/>
                <a:gd name="f65" fmla="val f2"/>
                <a:gd name="f66" fmla="val f3"/>
                <a:gd name="f67" fmla="val f4"/>
                <a:gd name="f68" fmla="+- f67 0 f65"/>
                <a:gd name="f69" fmla="+- f66 0 f65"/>
                <a:gd name="f70" fmla="*/ f69 1 4128"/>
                <a:gd name="f71" fmla="*/ f68 1 6168"/>
                <a:gd name="f72" fmla="*/ f65 1 f70"/>
                <a:gd name="f73" fmla="*/ f66 1 f70"/>
                <a:gd name="f74" fmla="*/ f65 1 f71"/>
                <a:gd name="f75" fmla="*/ f67 1 f71"/>
                <a:gd name="f76" fmla="*/ f72 f63 1"/>
                <a:gd name="f77" fmla="*/ f73 f63 1"/>
                <a:gd name="f78" fmla="*/ f75 f64 1"/>
                <a:gd name="f79" fmla="*/ f74 f64 1"/>
              </a:gdLst>
              <a:ahLst/>
              <a:cxnLst>
                <a:cxn ang="3cd4">
                  <a:pos x="hc" y="t"/>
                </a:cxn>
                <a:cxn ang="0">
                  <a:pos x="r" y="vc"/>
                </a:cxn>
                <a:cxn ang="cd4">
                  <a:pos x="hc" y="b"/>
                </a:cxn>
                <a:cxn ang="cd2">
                  <a:pos x="l" y="vc"/>
                </a:cxn>
              </a:cxnLst>
              <a:rect l="f76" t="f79" r="f77" b="f78"/>
              <a:pathLst>
                <a:path w="4128" h="6168">
                  <a:moveTo>
                    <a:pt x="f5" y="f6"/>
                  </a:moveTo>
                  <a:cubicBezTo>
                    <a:pt x="f7" y="f6"/>
                    <a:pt x="f8" y="f9"/>
                    <a:pt x="f10" y="f11"/>
                  </a:cubicBezTo>
                  <a:lnTo>
                    <a:pt x="f12" y="f13"/>
                  </a:lnTo>
                  <a:cubicBezTo>
                    <a:pt x="f6" y="f14"/>
                    <a:pt x="f12" y="f15"/>
                    <a:pt x="f16" y="f17"/>
                  </a:cubicBezTo>
                  <a:cubicBezTo>
                    <a:pt x="f18" y="f19"/>
                    <a:pt x="f20" y="f21"/>
                    <a:pt x="f22" y="f21"/>
                  </a:cubicBezTo>
                  <a:cubicBezTo>
                    <a:pt x="f23" y="f21"/>
                    <a:pt x="f24" y="f25"/>
                    <a:pt x="f26" y="f27"/>
                  </a:cubicBezTo>
                  <a:lnTo>
                    <a:pt x="f28" y="f29"/>
                  </a:lnTo>
                  <a:cubicBezTo>
                    <a:pt x="f30" y="f31"/>
                    <a:pt x="f32" y="f33"/>
                    <a:pt x="f34" y="f33"/>
                  </a:cubicBezTo>
                  <a:cubicBezTo>
                    <a:pt x="f35" y="f33"/>
                    <a:pt x="f36" y="f31"/>
                    <a:pt x="f10" y="f37"/>
                  </a:cubicBezTo>
                  <a:lnTo>
                    <a:pt x="f10" y="f38"/>
                  </a:lnTo>
                  <a:cubicBezTo>
                    <a:pt x="f39" y="f40"/>
                    <a:pt x="f41" y="f17"/>
                    <a:pt x="f42" y="f43"/>
                  </a:cubicBezTo>
                  <a:lnTo>
                    <a:pt x="f3" y="f43"/>
                  </a:lnTo>
                  <a:cubicBezTo>
                    <a:pt x="f44" y="f17"/>
                    <a:pt x="f45" y="f46"/>
                    <a:pt x="f47" y="f38"/>
                  </a:cubicBezTo>
                  <a:lnTo>
                    <a:pt x="f47" y="f48"/>
                  </a:lnTo>
                  <a:cubicBezTo>
                    <a:pt x="f47" y="f49"/>
                    <a:pt x="f50" y="f51"/>
                    <a:pt x="f52" y="f53"/>
                  </a:cubicBezTo>
                  <a:lnTo>
                    <a:pt x="f47" y="f54"/>
                  </a:lnTo>
                  <a:cubicBezTo>
                    <a:pt x="f47" y="f55"/>
                    <a:pt x="f56" y="f57"/>
                    <a:pt x="f58" y="f59"/>
                  </a:cubicBezTo>
                  <a:cubicBezTo>
                    <a:pt x="f60" y="f61"/>
                    <a:pt x="f62" y="f6"/>
                    <a:pt x="f5" y="f6"/>
                  </a:cubicBezTo>
                  <a:close/>
                </a:path>
              </a:pathLst>
            </a:custGeom>
            <a:solidFill>
              <a:srgbClr val="3282BE"/>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232323"/>
                </a:solidFill>
                <a:uFillTx/>
                <a:latin typeface="Arial"/>
              </a:endParaRPr>
            </a:p>
          </p:txBody>
        </p:sp>
        <p:sp>
          <p:nvSpPr>
            <p:cNvPr id="20" name="Google Shape;6785;p88">
              <a:extLst>
                <a:ext uri="{FF2B5EF4-FFF2-40B4-BE49-F238E27FC236}">
                  <a16:creationId xmlns:a16="http://schemas.microsoft.com/office/drawing/2014/main" id="{769E0968-0888-9046-D4D2-84156F6A4D66}"/>
                </a:ext>
              </a:extLst>
            </p:cNvPr>
            <p:cNvSpPr/>
            <p:nvPr/>
          </p:nvSpPr>
          <p:spPr>
            <a:xfrm>
              <a:off x="10948065" y="1438113"/>
              <a:ext cx="301011" cy="363666"/>
            </a:xfrm>
            <a:custGeom>
              <a:avLst/>
              <a:gdLst>
                <a:gd name="f0" fmla="val w"/>
                <a:gd name="f1" fmla="val h"/>
                <a:gd name="f2" fmla="val 0"/>
                <a:gd name="f3" fmla="val 6207"/>
                <a:gd name="f4" fmla="val 7499"/>
                <a:gd name="f5" fmla="val 693"/>
                <a:gd name="f6" fmla="val 315"/>
                <a:gd name="f7" fmla="val 662"/>
                <a:gd name="f8" fmla="val 6490"/>
                <a:gd name="f9" fmla="val 32"/>
                <a:gd name="f10" fmla="val 7026"/>
                <a:gd name="f11" fmla="val 504"/>
                <a:gd name="f12" fmla="val 7498"/>
                <a:gd name="f13" fmla="val 1103"/>
                <a:gd name="f14" fmla="val 5797"/>
                <a:gd name="f15" fmla="val 5608"/>
                <a:gd name="f16" fmla="val 6049"/>
                <a:gd name="f17" fmla="val 5451"/>
                <a:gd name="f18" fmla="val 5860"/>
                <a:gd name="f19" fmla="val 1765"/>
                <a:gd name="f20" fmla="val 1576"/>
                <a:gd name="f21" fmla="val 1418"/>
                <a:gd name="f22" fmla="val 5293"/>
                <a:gd name="f23" fmla="val 5104"/>
                <a:gd name="f24" fmla="val 252"/>
                <a:gd name="f25" fmla="*/ f0 1 6207"/>
                <a:gd name="f26" fmla="*/ f1 1 7499"/>
                <a:gd name="f27" fmla="val f2"/>
                <a:gd name="f28" fmla="val f3"/>
                <a:gd name="f29" fmla="val f4"/>
                <a:gd name="f30" fmla="+- f29 0 f27"/>
                <a:gd name="f31" fmla="+- f28 0 f27"/>
                <a:gd name="f32" fmla="*/ f31 1 6207"/>
                <a:gd name="f33" fmla="*/ f30 1 7499"/>
                <a:gd name="f34" fmla="*/ f27 1 f32"/>
                <a:gd name="f35" fmla="*/ f28 1 f32"/>
                <a:gd name="f36" fmla="*/ f27 1 f33"/>
                <a:gd name="f37" fmla="*/ f29 1 f33"/>
                <a:gd name="f38" fmla="*/ f34 f25 1"/>
                <a:gd name="f39" fmla="*/ f35 f25 1"/>
                <a:gd name="f40" fmla="*/ f37 f26 1"/>
                <a:gd name="f41" fmla="*/ f36 f26 1"/>
              </a:gdLst>
              <a:ahLst/>
              <a:cxnLst>
                <a:cxn ang="3cd4">
                  <a:pos x="hc" y="t"/>
                </a:cxn>
                <a:cxn ang="0">
                  <a:pos x="r" y="vc"/>
                </a:cxn>
                <a:cxn ang="cd4">
                  <a:pos x="hc" y="b"/>
                </a:cxn>
                <a:cxn ang="cd2">
                  <a:pos x="l" y="vc"/>
                </a:cxn>
              </a:cxnLst>
              <a:rect l="f38" t="f41" r="f39" b="f40"/>
              <a:pathLst>
                <a:path w="6207" h="7499">
                  <a:moveTo>
                    <a:pt x="f5" y="f2"/>
                  </a:moveTo>
                  <a:cubicBezTo>
                    <a:pt x="f6" y="f2"/>
                    <a:pt x="f2" y="f6"/>
                    <a:pt x="f2" y="f7"/>
                  </a:cubicBezTo>
                  <a:lnTo>
                    <a:pt x="f2" y="f8"/>
                  </a:lnTo>
                  <a:cubicBezTo>
                    <a:pt x="f9" y="f10"/>
                    <a:pt x="f11" y="f12"/>
                    <a:pt x="f13" y="f12"/>
                  </a:cubicBezTo>
                  <a:lnTo>
                    <a:pt x="f3" y="f12"/>
                  </a:lnTo>
                  <a:lnTo>
                    <a:pt x="f3" y="f14"/>
                  </a:lnTo>
                  <a:cubicBezTo>
                    <a:pt x="f3" y="f15"/>
                    <a:pt x="f16" y="f17"/>
                    <a:pt x="f18" y="f17"/>
                  </a:cubicBezTo>
                  <a:lnTo>
                    <a:pt x="f19" y="f17"/>
                  </a:lnTo>
                  <a:cubicBezTo>
                    <a:pt x="f20" y="f17"/>
                    <a:pt x="f21" y="f22"/>
                    <a:pt x="f21" y="f23"/>
                  </a:cubicBezTo>
                  <a:lnTo>
                    <a:pt x="f21" y="f7"/>
                  </a:lnTo>
                  <a:cubicBezTo>
                    <a:pt x="f21" y="f24"/>
                    <a:pt x="f13" y="f2"/>
                    <a:pt x="f5" y="f2"/>
                  </a:cubicBezTo>
                  <a:close/>
                </a:path>
              </a:pathLst>
            </a:custGeom>
            <a:solidFill>
              <a:srgbClr val="3282BE"/>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232323"/>
                </a:solidFill>
                <a:uFillTx/>
                <a:latin typeface="Arial"/>
              </a:endParaRPr>
            </a:p>
          </p:txBody>
        </p:sp>
        <p:sp>
          <p:nvSpPr>
            <p:cNvPr id="21" name="Google Shape;6786;p88">
              <a:extLst>
                <a:ext uri="{FF2B5EF4-FFF2-40B4-BE49-F238E27FC236}">
                  <a16:creationId xmlns:a16="http://schemas.microsoft.com/office/drawing/2014/main" id="{23E6B7D1-255E-0059-6C9D-9CA3E871F9DF}"/>
                </a:ext>
              </a:extLst>
            </p:cNvPr>
            <p:cNvSpPr/>
            <p:nvPr/>
          </p:nvSpPr>
          <p:spPr>
            <a:xfrm>
              <a:off x="11080991" y="1303641"/>
              <a:ext cx="99312" cy="99367"/>
            </a:xfrm>
            <a:custGeom>
              <a:avLst/>
              <a:gdLst>
                <a:gd name="f0" fmla="val w"/>
                <a:gd name="f1" fmla="val h"/>
                <a:gd name="f2" fmla="val 0"/>
                <a:gd name="f3" fmla="val 2048"/>
                <a:gd name="f4" fmla="val 2049"/>
                <a:gd name="f5" fmla="val 1040"/>
                <a:gd name="f6" fmla="val 1"/>
                <a:gd name="f7" fmla="val 473"/>
                <a:gd name="f8" fmla="val 1041"/>
                <a:gd name="f9" fmla="val 1576"/>
                <a:gd name="f10" fmla="val 1607"/>
                <a:gd name="f11" fmla="*/ f0 1 2048"/>
                <a:gd name="f12" fmla="*/ f1 1 2049"/>
                <a:gd name="f13" fmla="val f2"/>
                <a:gd name="f14" fmla="val f3"/>
                <a:gd name="f15" fmla="val f4"/>
                <a:gd name="f16" fmla="+- f15 0 f13"/>
                <a:gd name="f17" fmla="+- f14 0 f13"/>
                <a:gd name="f18" fmla="*/ f17 1 2048"/>
                <a:gd name="f19" fmla="*/ f16 1 2049"/>
                <a:gd name="f20" fmla="*/ f13 1 f18"/>
                <a:gd name="f21" fmla="*/ f14 1 f18"/>
                <a:gd name="f22" fmla="*/ f13 1 f19"/>
                <a:gd name="f23" fmla="*/ f15 1 f19"/>
                <a:gd name="f24" fmla="*/ f20 f11 1"/>
                <a:gd name="f25" fmla="*/ f21 f11 1"/>
                <a:gd name="f26" fmla="*/ f23 f12 1"/>
                <a:gd name="f27" fmla="*/ f22 f12 1"/>
              </a:gdLst>
              <a:ahLst/>
              <a:cxnLst>
                <a:cxn ang="3cd4">
                  <a:pos x="hc" y="t"/>
                </a:cxn>
                <a:cxn ang="0">
                  <a:pos x="r" y="vc"/>
                </a:cxn>
                <a:cxn ang="cd4">
                  <a:pos x="hc" y="b"/>
                </a:cxn>
                <a:cxn ang="cd2">
                  <a:pos x="l" y="vc"/>
                </a:cxn>
              </a:cxnLst>
              <a:rect l="f24" t="f27" r="f25" b="f26"/>
              <a:pathLst>
                <a:path w="2048" h="2049">
                  <a:moveTo>
                    <a:pt x="f5" y="f6"/>
                  </a:moveTo>
                  <a:cubicBezTo>
                    <a:pt x="f7" y="f6"/>
                    <a:pt x="f2" y="f7"/>
                    <a:pt x="f2" y="f8"/>
                  </a:cubicBezTo>
                  <a:cubicBezTo>
                    <a:pt x="f2" y="f9"/>
                    <a:pt x="f7" y="f4"/>
                    <a:pt x="f5" y="f4"/>
                  </a:cubicBezTo>
                  <a:cubicBezTo>
                    <a:pt x="f9" y="f4"/>
                    <a:pt x="f3" y="f9"/>
                    <a:pt x="f3" y="f8"/>
                  </a:cubicBezTo>
                  <a:cubicBezTo>
                    <a:pt x="f3" y="f7"/>
                    <a:pt x="f10" y="f6"/>
                    <a:pt x="f5" y="f6"/>
                  </a:cubicBezTo>
                  <a:close/>
                </a:path>
              </a:pathLst>
            </a:custGeom>
            <a:solidFill>
              <a:srgbClr val="3282BE"/>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232323"/>
                </a:solidFill>
                <a:uFillTx/>
                <a:latin typeface="Arial"/>
              </a:endParaRPr>
            </a:p>
          </p:txBody>
        </p:sp>
        <p:sp>
          <p:nvSpPr>
            <p:cNvPr id="22" name="Google Shape;6787;p88">
              <a:extLst>
                <a:ext uri="{FF2B5EF4-FFF2-40B4-BE49-F238E27FC236}">
                  <a16:creationId xmlns:a16="http://schemas.microsoft.com/office/drawing/2014/main" id="{69523733-D2C7-1E6E-FABD-FB9A42D8B819}"/>
                </a:ext>
              </a:extLst>
            </p:cNvPr>
            <p:cNvSpPr/>
            <p:nvPr/>
          </p:nvSpPr>
          <p:spPr>
            <a:xfrm>
              <a:off x="11048887" y="1437583"/>
              <a:ext cx="302556" cy="362641"/>
            </a:xfrm>
            <a:custGeom>
              <a:avLst/>
              <a:gdLst>
                <a:gd name="f0" fmla="val w"/>
                <a:gd name="f1" fmla="val h"/>
                <a:gd name="f2" fmla="val 0"/>
                <a:gd name="f3" fmla="val 6239"/>
                <a:gd name="f4" fmla="val 7478"/>
                <a:gd name="f5" fmla="val 1641"/>
                <a:gd name="f6" fmla="val 1"/>
                <a:gd name="f7" fmla="val 1242"/>
                <a:gd name="f8" fmla="val 819"/>
                <a:gd name="f9" fmla="val 205"/>
                <a:gd name="f10" fmla="val 568"/>
                <a:gd name="f11" fmla="val 484"/>
                <a:gd name="f12" fmla="val 190"/>
                <a:gd name="f13" fmla="val 799"/>
                <a:gd name="f14" fmla="val 1209"/>
                <a:gd name="f15" fmla="val 1681"/>
                <a:gd name="f16" fmla="val 4769"/>
                <a:gd name="f17" fmla="val 2679"/>
                <a:gd name="f18" fmla="val 2521"/>
                <a:gd name="f19" fmla="val 4359"/>
                <a:gd name="f20" fmla="val 2175"/>
                <a:gd name="f21" fmla="val 4107"/>
                <a:gd name="f22" fmla="val 1702"/>
                <a:gd name="f23" fmla="val 1040"/>
                <a:gd name="f24" fmla="val 820"/>
                <a:gd name="f25" fmla="val 662"/>
                <a:gd name="f26" fmla="val 3949"/>
                <a:gd name="f27" fmla="val 3729"/>
                <a:gd name="f28" fmla="val 2374"/>
                <a:gd name="f29" fmla="val 2154"/>
                <a:gd name="f30" fmla="val 1996"/>
                <a:gd name="f31" fmla="val 1229"/>
                <a:gd name="f32" fmla="val 1387"/>
                <a:gd name="f33" fmla="val 3382"/>
                <a:gd name="f34" fmla="val 1733"/>
                <a:gd name="f35" fmla="val 2553"/>
                <a:gd name="f36" fmla="val 3277"/>
                <a:gd name="f37" fmla="val 3981"/>
                <a:gd name="f38" fmla="val 3435"/>
                <a:gd name="f39" fmla="val 3813"/>
                <a:gd name="f40" fmla="val 4380"/>
                <a:gd name="f41" fmla="val 4852"/>
                <a:gd name="f42" fmla="val 5241"/>
                <a:gd name="f43" fmla="val 5777"/>
                <a:gd name="f44" fmla="val 5084"/>
                <a:gd name="f45" fmla="val 6176"/>
                <a:gd name="f46" fmla="val 4580"/>
                <a:gd name="f47" fmla="val 5703"/>
                <a:gd name="f48" fmla="val 5168"/>
                <a:gd name="f49" fmla="val 3781"/>
                <a:gd name="f50" fmla="val 3592"/>
                <a:gd name="f51" fmla="val 1807"/>
                <a:gd name="f52" fmla="val 862"/>
                <a:gd name="f53" fmla="val 2710"/>
                <a:gd name="f54" fmla="val 43"/>
                <a:gd name="f55" fmla="val 1796"/>
                <a:gd name="f56" fmla="val 11"/>
                <a:gd name="f57" fmla="val 1745"/>
                <a:gd name="f58" fmla="val 4"/>
                <a:gd name="f59" fmla="val 1694"/>
                <a:gd name="f60" fmla="*/ f0 1 6239"/>
                <a:gd name="f61" fmla="*/ f1 1 7478"/>
                <a:gd name="f62" fmla="val f2"/>
                <a:gd name="f63" fmla="val f3"/>
                <a:gd name="f64" fmla="val f4"/>
                <a:gd name="f65" fmla="+- f64 0 f62"/>
                <a:gd name="f66" fmla="+- f63 0 f62"/>
                <a:gd name="f67" fmla="*/ f66 1 6239"/>
                <a:gd name="f68" fmla="*/ f65 1 7478"/>
                <a:gd name="f69" fmla="*/ f62 1 f67"/>
                <a:gd name="f70" fmla="*/ f63 1 f67"/>
                <a:gd name="f71" fmla="*/ f62 1 f68"/>
                <a:gd name="f72" fmla="*/ f64 1 f68"/>
                <a:gd name="f73" fmla="*/ f69 f60 1"/>
                <a:gd name="f74" fmla="*/ f70 f60 1"/>
                <a:gd name="f75" fmla="*/ f72 f61 1"/>
                <a:gd name="f76" fmla="*/ f71 f61 1"/>
              </a:gdLst>
              <a:ahLst/>
              <a:cxnLst>
                <a:cxn ang="3cd4">
                  <a:pos x="hc" y="t"/>
                </a:cxn>
                <a:cxn ang="0">
                  <a:pos x="r" y="vc"/>
                </a:cxn>
                <a:cxn ang="cd4">
                  <a:pos x="hc" y="b"/>
                </a:cxn>
                <a:cxn ang="cd2">
                  <a:pos x="l" y="vc"/>
                </a:cxn>
              </a:cxnLst>
              <a:rect l="f73" t="f76" r="f74" b="f75"/>
              <a:pathLst>
                <a:path w="6239" h="7478">
                  <a:moveTo>
                    <a:pt x="f5" y="f6"/>
                  </a:moveTo>
                  <a:cubicBezTo>
                    <a:pt x="f7" y="f6"/>
                    <a:pt x="f8" y="f9"/>
                    <a:pt x="f10" y="f11"/>
                  </a:cubicBezTo>
                  <a:cubicBezTo>
                    <a:pt x="f12" y="f13"/>
                    <a:pt x="f6" y="f14"/>
                    <a:pt x="f6" y="f15"/>
                  </a:cubicBezTo>
                  <a:lnTo>
                    <a:pt x="f6" y="f16"/>
                  </a:lnTo>
                  <a:lnTo>
                    <a:pt x="f17" y="f16"/>
                  </a:lnTo>
                  <a:cubicBezTo>
                    <a:pt x="f18" y="f19"/>
                    <a:pt x="f20" y="f21"/>
                    <a:pt x="f22" y="f21"/>
                  </a:cubicBezTo>
                  <a:lnTo>
                    <a:pt x="f23" y="f21"/>
                  </a:lnTo>
                  <a:cubicBezTo>
                    <a:pt x="f24" y="f21"/>
                    <a:pt x="f25" y="f26"/>
                    <a:pt x="f25" y="f27"/>
                  </a:cubicBezTo>
                  <a:lnTo>
                    <a:pt x="f25" y="f28"/>
                  </a:lnTo>
                  <a:cubicBezTo>
                    <a:pt x="f25" y="f29"/>
                    <a:pt x="f24" y="f30"/>
                    <a:pt x="f23" y="f30"/>
                  </a:cubicBezTo>
                  <a:cubicBezTo>
                    <a:pt x="f31" y="f30"/>
                    <a:pt x="f32" y="f29"/>
                    <a:pt x="f32" y="f28"/>
                  </a:cubicBezTo>
                  <a:lnTo>
                    <a:pt x="f32" y="f33"/>
                  </a:lnTo>
                  <a:lnTo>
                    <a:pt x="f34" y="f33"/>
                  </a:lnTo>
                  <a:cubicBezTo>
                    <a:pt x="f35" y="f33"/>
                    <a:pt x="f36" y="f37"/>
                    <a:pt x="f38" y="f16"/>
                  </a:cubicBezTo>
                  <a:lnTo>
                    <a:pt x="f39" y="f16"/>
                  </a:lnTo>
                  <a:cubicBezTo>
                    <a:pt x="f40" y="f16"/>
                    <a:pt x="f41" y="f42"/>
                    <a:pt x="f41" y="f43"/>
                  </a:cubicBezTo>
                  <a:lnTo>
                    <a:pt x="f41" y="f4"/>
                  </a:lnTo>
                  <a:lnTo>
                    <a:pt x="f3" y="f4"/>
                  </a:lnTo>
                  <a:lnTo>
                    <a:pt x="f3" y="f44"/>
                  </a:lnTo>
                  <a:cubicBezTo>
                    <a:pt x="f45" y="f46"/>
                    <a:pt x="f47" y="f21"/>
                    <a:pt x="f48" y="f21"/>
                  </a:cubicBezTo>
                  <a:lnTo>
                    <a:pt x="f49" y="f21"/>
                  </a:lnTo>
                  <a:cubicBezTo>
                    <a:pt x="f50" y="f21"/>
                    <a:pt x="f38" y="f26"/>
                    <a:pt x="f38" y="f27"/>
                  </a:cubicBezTo>
                  <a:lnTo>
                    <a:pt x="f38" y="f51"/>
                  </a:lnTo>
                  <a:cubicBezTo>
                    <a:pt x="f38" y="f52"/>
                    <a:pt x="f53" y="f54"/>
                    <a:pt x="f55" y="f56"/>
                  </a:cubicBezTo>
                  <a:cubicBezTo>
                    <a:pt x="f57" y="f58"/>
                    <a:pt x="f59" y="f6"/>
                    <a:pt x="f5" y="f6"/>
                  </a:cubicBezTo>
                  <a:close/>
                </a:path>
              </a:pathLst>
            </a:custGeom>
            <a:solidFill>
              <a:srgbClr val="3282BE"/>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232323"/>
                </a:solidFill>
                <a:uFillTx/>
                <a:latin typeface="Arial"/>
              </a:endParaRPr>
            </a:p>
          </p:txBody>
        </p:sp>
        <p:sp>
          <p:nvSpPr>
            <p:cNvPr id="23" name="Google Shape;6788;p88">
              <a:extLst>
                <a:ext uri="{FF2B5EF4-FFF2-40B4-BE49-F238E27FC236}">
                  <a16:creationId xmlns:a16="http://schemas.microsoft.com/office/drawing/2014/main" id="{4916C335-B7FD-975A-F123-D82922ED9449}"/>
                </a:ext>
              </a:extLst>
            </p:cNvPr>
            <p:cNvSpPr/>
            <p:nvPr/>
          </p:nvSpPr>
          <p:spPr>
            <a:xfrm>
              <a:off x="11249021" y="1569485"/>
              <a:ext cx="265898" cy="64209"/>
            </a:xfrm>
            <a:custGeom>
              <a:avLst/>
              <a:gdLst>
                <a:gd name="f0" fmla="val w"/>
                <a:gd name="f1" fmla="val h"/>
                <a:gd name="f2" fmla="val 0"/>
                <a:gd name="f3" fmla="val 5483"/>
                <a:gd name="f4" fmla="val 1324"/>
                <a:gd name="f5" fmla="val 1"/>
                <a:gd name="f6" fmla="val 662"/>
                <a:gd name="f7" fmla="val 1041"/>
                <a:gd name="f8" fmla="val 1576"/>
                <a:gd name="f9" fmla="val 2080"/>
                <a:gd name="f10" fmla="val 946"/>
                <a:gd name="f11" fmla="val 2395"/>
                <a:gd name="f12" fmla="val 5136"/>
                <a:gd name="f13" fmla="val 5325"/>
                <a:gd name="f14" fmla="val 1166"/>
                <a:gd name="f15" fmla="val 977"/>
                <a:gd name="f16" fmla="val 316"/>
                <a:gd name="f17" fmla="val 158"/>
                <a:gd name="f18" fmla="*/ f0 1 5483"/>
                <a:gd name="f19" fmla="*/ f1 1 1324"/>
                <a:gd name="f20" fmla="val f2"/>
                <a:gd name="f21" fmla="val f3"/>
                <a:gd name="f22" fmla="val f4"/>
                <a:gd name="f23" fmla="+- f22 0 f20"/>
                <a:gd name="f24" fmla="+- f21 0 f20"/>
                <a:gd name="f25" fmla="*/ f24 1 5483"/>
                <a:gd name="f26" fmla="*/ f23 1 1324"/>
                <a:gd name="f27" fmla="*/ f20 1 f25"/>
                <a:gd name="f28" fmla="*/ f21 1 f25"/>
                <a:gd name="f29" fmla="*/ f20 1 f26"/>
                <a:gd name="f30" fmla="*/ f22 1 f26"/>
                <a:gd name="f31" fmla="*/ f27 f18 1"/>
                <a:gd name="f32" fmla="*/ f28 f18 1"/>
                <a:gd name="f33" fmla="*/ f30 f19 1"/>
                <a:gd name="f34" fmla="*/ f29 f19 1"/>
              </a:gdLst>
              <a:ahLst/>
              <a:cxnLst>
                <a:cxn ang="3cd4">
                  <a:pos x="hc" y="t"/>
                </a:cxn>
                <a:cxn ang="0">
                  <a:pos x="r" y="vc"/>
                </a:cxn>
                <a:cxn ang="cd4">
                  <a:pos x="hc" y="b"/>
                </a:cxn>
                <a:cxn ang="cd2">
                  <a:pos x="l" y="vc"/>
                </a:cxn>
              </a:cxnLst>
              <a:rect l="f31" t="f34" r="f32" b="f33"/>
              <a:pathLst>
                <a:path w="5483" h="1324">
                  <a:moveTo>
                    <a:pt x="f5" y="f5"/>
                  </a:moveTo>
                  <a:lnTo>
                    <a:pt x="f5" y="f6"/>
                  </a:lnTo>
                  <a:lnTo>
                    <a:pt x="f7" y="f6"/>
                  </a:lnTo>
                  <a:cubicBezTo>
                    <a:pt x="f8" y="f6"/>
                    <a:pt x="f9" y="f10"/>
                    <a:pt x="f11" y="f4"/>
                  </a:cubicBezTo>
                  <a:lnTo>
                    <a:pt x="f12" y="f4"/>
                  </a:lnTo>
                  <a:cubicBezTo>
                    <a:pt x="f13" y="f4"/>
                    <a:pt x="f3" y="f14"/>
                    <a:pt x="f3" y="f15"/>
                  </a:cubicBezTo>
                  <a:lnTo>
                    <a:pt x="f3" y="f16"/>
                  </a:lnTo>
                  <a:cubicBezTo>
                    <a:pt x="f3" y="f17"/>
                    <a:pt x="f13" y="f5"/>
                    <a:pt x="f12" y="f5"/>
                  </a:cubicBezTo>
                  <a:close/>
                </a:path>
              </a:pathLst>
            </a:custGeom>
            <a:solidFill>
              <a:srgbClr val="3282BE"/>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232323"/>
                </a:solidFill>
                <a:uFillTx/>
                <a:latin typeface="Arial"/>
              </a:endParaRPr>
            </a:p>
          </p:txBody>
        </p:sp>
      </p:grpSp>
      <p:grpSp>
        <p:nvGrpSpPr>
          <p:cNvPr id="24" name="Google Shape;6800;p88">
            <a:extLst>
              <a:ext uri="{FF2B5EF4-FFF2-40B4-BE49-F238E27FC236}">
                <a16:creationId xmlns:a16="http://schemas.microsoft.com/office/drawing/2014/main" id="{49463377-1EE2-A55E-CC93-FC95B5AE3391}"/>
              </a:ext>
            </a:extLst>
          </p:cNvPr>
          <p:cNvGrpSpPr/>
          <p:nvPr/>
        </p:nvGrpSpPr>
        <p:grpSpPr>
          <a:xfrm>
            <a:off x="9993550" y="2304726"/>
            <a:ext cx="552087" cy="550624"/>
            <a:chOff x="9993550" y="2304726"/>
            <a:chExt cx="552087" cy="550624"/>
          </a:xfrm>
        </p:grpSpPr>
        <p:sp>
          <p:nvSpPr>
            <p:cNvPr id="25" name="Google Shape;6801;p88">
              <a:extLst>
                <a:ext uri="{FF2B5EF4-FFF2-40B4-BE49-F238E27FC236}">
                  <a16:creationId xmlns:a16="http://schemas.microsoft.com/office/drawing/2014/main" id="{452B58E5-DAF6-76DD-CA3F-1A54BB498AE9}"/>
                </a:ext>
              </a:extLst>
            </p:cNvPr>
            <p:cNvSpPr/>
            <p:nvPr/>
          </p:nvSpPr>
          <p:spPr>
            <a:xfrm>
              <a:off x="10026286" y="2304726"/>
              <a:ext cx="488134" cy="228508"/>
            </a:xfrm>
            <a:custGeom>
              <a:avLst/>
              <a:gdLst>
                <a:gd name="f0" fmla="val w"/>
                <a:gd name="f1" fmla="val h"/>
                <a:gd name="f2" fmla="val 0"/>
                <a:gd name="f3" fmla="val 10335"/>
                <a:gd name="f4" fmla="val 4838"/>
                <a:gd name="f5" fmla="val 1040"/>
                <a:gd name="f6" fmla="val 473"/>
                <a:gd name="f7" fmla="val 1"/>
                <a:gd name="f8" fmla="val 1071"/>
                <a:gd name="f9" fmla="val 2458"/>
                <a:gd name="f10" fmla="val 2993"/>
                <a:gd name="f11" fmla="val 3466"/>
                <a:gd name="f12" fmla="val 2048"/>
                <a:gd name="f13" fmla="val 4505"/>
                <a:gd name="f14" fmla="val 4663"/>
                <a:gd name="f15" fmla="val 2143"/>
                <a:gd name="f16" fmla="val 4757"/>
                <a:gd name="f17" fmla="val 2269"/>
                <a:gd name="f18" fmla="val 4820"/>
                <a:gd name="f19" fmla="val 2300"/>
                <a:gd name="f20" fmla="val 4831"/>
                <a:gd name="f21" fmla="val 2339"/>
                <a:gd name="f22" fmla="val 2380"/>
                <a:gd name="f23" fmla="val 2461"/>
                <a:gd name="f24" fmla="val 2552"/>
                <a:gd name="f25" fmla="val 4810"/>
                <a:gd name="f26" fmla="val 2615"/>
                <a:gd name="f27" fmla="val 4726"/>
                <a:gd name="f28" fmla="val 3876"/>
                <a:gd name="f29" fmla="val 6365"/>
                <a:gd name="f30" fmla="val 7625"/>
                <a:gd name="f31" fmla="val 7688"/>
                <a:gd name="f32" fmla="val 7765"/>
                <a:gd name="f33" fmla="val 7846"/>
                <a:gd name="f34" fmla="val 7887"/>
                <a:gd name="f35" fmla="val 7929"/>
                <a:gd name="f36" fmla="val 7971"/>
                <a:gd name="f37" fmla="val 8097"/>
                <a:gd name="f38" fmla="val 4789"/>
                <a:gd name="f39" fmla="val 8160"/>
                <a:gd name="f40" fmla="val 4631"/>
                <a:gd name="f41" fmla="val 9231"/>
                <a:gd name="f42" fmla="val 9862"/>
                <a:gd name="f43" fmla="val 10334"/>
                <a:gd name="f44" fmla="val 536"/>
                <a:gd name="f45" fmla="val 9294"/>
                <a:gd name="f46" fmla="*/ f0 1 10335"/>
                <a:gd name="f47" fmla="*/ f1 1 4838"/>
                <a:gd name="f48" fmla="val f2"/>
                <a:gd name="f49" fmla="val f3"/>
                <a:gd name="f50" fmla="val f4"/>
                <a:gd name="f51" fmla="+- f50 0 f48"/>
                <a:gd name="f52" fmla="+- f49 0 f48"/>
                <a:gd name="f53" fmla="*/ f52 1 10335"/>
                <a:gd name="f54" fmla="*/ f51 1 4838"/>
                <a:gd name="f55" fmla="*/ f48 1 f53"/>
                <a:gd name="f56" fmla="*/ f49 1 f53"/>
                <a:gd name="f57" fmla="*/ f48 1 f54"/>
                <a:gd name="f58" fmla="*/ f50 1 f54"/>
                <a:gd name="f59" fmla="*/ f55 f46 1"/>
                <a:gd name="f60" fmla="*/ f56 f46 1"/>
                <a:gd name="f61" fmla="*/ f58 f47 1"/>
                <a:gd name="f62" fmla="*/ f57 f47 1"/>
              </a:gdLst>
              <a:ahLst/>
              <a:cxnLst>
                <a:cxn ang="3cd4">
                  <a:pos x="hc" y="t"/>
                </a:cxn>
                <a:cxn ang="0">
                  <a:pos x="r" y="vc"/>
                </a:cxn>
                <a:cxn ang="cd4">
                  <a:pos x="hc" y="b"/>
                </a:cxn>
                <a:cxn ang="cd2">
                  <a:pos x="l" y="vc"/>
                </a:cxn>
              </a:cxnLst>
              <a:rect l="f59" t="f62" r="f60" b="f61"/>
              <a:pathLst>
                <a:path w="10335" h="4838">
                  <a:moveTo>
                    <a:pt x="f5" y="f2"/>
                  </a:moveTo>
                  <a:cubicBezTo>
                    <a:pt x="f6" y="f2"/>
                    <a:pt x="f7" y="f6"/>
                    <a:pt x="f7" y="f8"/>
                  </a:cubicBezTo>
                  <a:lnTo>
                    <a:pt x="f7" y="f9"/>
                  </a:lnTo>
                  <a:cubicBezTo>
                    <a:pt x="f7" y="f10"/>
                    <a:pt x="f6" y="f11"/>
                    <a:pt x="f5" y="f11"/>
                  </a:cubicBezTo>
                  <a:lnTo>
                    <a:pt x="f12" y="f11"/>
                  </a:lnTo>
                  <a:lnTo>
                    <a:pt x="f12" y="f13"/>
                  </a:lnTo>
                  <a:cubicBezTo>
                    <a:pt x="f12" y="f14"/>
                    <a:pt x="f15" y="f16"/>
                    <a:pt x="f17" y="f18"/>
                  </a:cubicBezTo>
                  <a:cubicBezTo>
                    <a:pt x="f19" y="f20"/>
                    <a:pt x="f21" y="f4"/>
                    <a:pt x="f22" y="f4"/>
                  </a:cubicBezTo>
                  <a:cubicBezTo>
                    <a:pt x="f23" y="f4"/>
                    <a:pt x="f24" y="f25"/>
                    <a:pt x="f26" y="f27"/>
                  </a:cubicBezTo>
                  <a:lnTo>
                    <a:pt x="f28" y="f11"/>
                  </a:lnTo>
                  <a:lnTo>
                    <a:pt x="f29" y="f11"/>
                  </a:lnTo>
                  <a:lnTo>
                    <a:pt x="f30" y="f27"/>
                  </a:lnTo>
                  <a:cubicBezTo>
                    <a:pt x="f31" y="f25"/>
                    <a:pt x="f32" y="f4"/>
                    <a:pt x="f33" y="f4"/>
                  </a:cubicBezTo>
                  <a:cubicBezTo>
                    <a:pt x="f34" y="f4"/>
                    <a:pt x="f35" y="f20"/>
                    <a:pt x="f36" y="f18"/>
                  </a:cubicBezTo>
                  <a:cubicBezTo>
                    <a:pt x="f37" y="f38"/>
                    <a:pt x="f39" y="f40"/>
                    <a:pt x="f39" y="f13"/>
                  </a:cubicBezTo>
                  <a:lnTo>
                    <a:pt x="f39" y="f11"/>
                  </a:lnTo>
                  <a:lnTo>
                    <a:pt x="f41" y="f11"/>
                  </a:lnTo>
                  <a:cubicBezTo>
                    <a:pt x="f42" y="f11"/>
                    <a:pt x="f43" y="f10"/>
                    <a:pt x="f43" y="f9"/>
                  </a:cubicBezTo>
                  <a:lnTo>
                    <a:pt x="f43" y="f8"/>
                  </a:lnTo>
                  <a:cubicBezTo>
                    <a:pt x="f43" y="f44"/>
                    <a:pt x="f42" y="f2"/>
                    <a:pt x="f45" y="f2"/>
                  </a:cubicBezTo>
                  <a:close/>
                </a:path>
              </a:pathLst>
            </a:custGeom>
            <a:solidFill>
              <a:srgbClr val="3282BE"/>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232323"/>
                </a:solidFill>
                <a:uFillTx/>
                <a:latin typeface="Arial"/>
              </a:endParaRPr>
            </a:p>
          </p:txBody>
        </p:sp>
        <p:sp>
          <p:nvSpPr>
            <p:cNvPr id="26" name="Google Shape;6802;p88">
              <a:extLst>
                <a:ext uri="{FF2B5EF4-FFF2-40B4-BE49-F238E27FC236}">
                  <a16:creationId xmlns:a16="http://schemas.microsoft.com/office/drawing/2014/main" id="{ECFB689F-CDBD-AD8E-9624-8D62FEB56985}"/>
                </a:ext>
              </a:extLst>
            </p:cNvPr>
            <p:cNvSpPr/>
            <p:nvPr/>
          </p:nvSpPr>
          <p:spPr>
            <a:xfrm>
              <a:off x="10059012" y="2565111"/>
              <a:ext cx="129506" cy="131015"/>
            </a:xfrm>
            <a:custGeom>
              <a:avLst/>
              <a:gdLst>
                <a:gd name="f0" fmla="val w"/>
                <a:gd name="f1" fmla="val h"/>
                <a:gd name="f2" fmla="val 0"/>
                <a:gd name="f3" fmla="val 2742"/>
                <a:gd name="f4" fmla="val 2774"/>
                <a:gd name="f5" fmla="val 1387"/>
                <a:gd name="f6" fmla="val 1"/>
                <a:gd name="f7" fmla="val 599"/>
                <a:gd name="f8" fmla="val 631"/>
                <a:gd name="f9" fmla="val 2143"/>
                <a:gd name="f10" fmla="val 2773"/>
                <a:gd name="f11" fmla="*/ f0 1 2742"/>
                <a:gd name="f12" fmla="*/ f1 1 2774"/>
                <a:gd name="f13" fmla="val f2"/>
                <a:gd name="f14" fmla="val f3"/>
                <a:gd name="f15" fmla="val f4"/>
                <a:gd name="f16" fmla="+- f15 0 f13"/>
                <a:gd name="f17" fmla="+- f14 0 f13"/>
                <a:gd name="f18" fmla="*/ f17 1 2742"/>
                <a:gd name="f19" fmla="*/ f16 1 2774"/>
                <a:gd name="f20" fmla="*/ f13 1 f18"/>
                <a:gd name="f21" fmla="*/ f14 1 f18"/>
                <a:gd name="f22" fmla="*/ f13 1 f19"/>
                <a:gd name="f23" fmla="*/ f15 1 f19"/>
                <a:gd name="f24" fmla="*/ f20 f11 1"/>
                <a:gd name="f25" fmla="*/ f21 f11 1"/>
                <a:gd name="f26" fmla="*/ f23 f12 1"/>
                <a:gd name="f27" fmla="*/ f22 f12 1"/>
              </a:gdLst>
              <a:ahLst/>
              <a:cxnLst>
                <a:cxn ang="3cd4">
                  <a:pos x="hc" y="t"/>
                </a:cxn>
                <a:cxn ang="0">
                  <a:pos x="r" y="vc"/>
                </a:cxn>
                <a:cxn ang="cd4">
                  <a:pos x="hc" y="b"/>
                </a:cxn>
                <a:cxn ang="cd2">
                  <a:pos x="l" y="vc"/>
                </a:cxn>
              </a:cxnLst>
              <a:rect l="f24" t="f27" r="f25" b="f26"/>
              <a:pathLst>
                <a:path w="2742" h="2774">
                  <a:moveTo>
                    <a:pt x="f5" y="f6"/>
                  </a:moveTo>
                  <a:cubicBezTo>
                    <a:pt x="f7" y="f6"/>
                    <a:pt x="f6" y="f8"/>
                    <a:pt x="f6" y="f5"/>
                  </a:cubicBezTo>
                  <a:cubicBezTo>
                    <a:pt x="f6" y="f9"/>
                    <a:pt x="f7" y="f10"/>
                    <a:pt x="f5" y="f10"/>
                  </a:cubicBezTo>
                  <a:cubicBezTo>
                    <a:pt x="f9" y="f10"/>
                    <a:pt x="f3" y="f9"/>
                    <a:pt x="f3" y="f5"/>
                  </a:cubicBezTo>
                  <a:cubicBezTo>
                    <a:pt x="f3" y="f8"/>
                    <a:pt x="f9" y="f6"/>
                    <a:pt x="f5" y="f6"/>
                  </a:cubicBezTo>
                  <a:close/>
                </a:path>
              </a:pathLst>
            </a:custGeom>
            <a:solidFill>
              <a:srgbClr val="3282BE"/>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232323"/>
                </a:solidFill>
                <a:uFillTx/>
                <a:latin typeface="Arial"/>
              </a:endParaRPr>
            </a:p>
          </p:txBody>
        </p:sp>
        <p:sp>
          <p:nvSpPr>
            <p:cNvPr id="27" name="Google Shape;6803;p88">
              <a:extLst>
                <a:ext uri="{FF2B5EF4-FFF2-40B4-BE49-F238E27FC236}">
                  <a16:creationId xmlns:a16="http://schemas.microsoft.com/office/drawing/2014/main" id="{C2179F1A-21BC-4DD9-8E06-9AB2898F3C1C}"/>
                </a:ext>
              </a:extLst>
            </p:cNvPr>
            <p:cNvSpPr/>
            <p:nvPr/>
          </p:nvSpPr>
          <p:spPr>
            <a:xfrm>
              <a:off x="9993550" y="2727307"/>
              <a:ext cx="258967" cy="128043"/>
            </a:xfrm>
            <a:custGeom>
              <a:avLst/>
              <a:gdLst>
                <a:gd name="f0" fmla="val w"/>
                <a:gd name="f1" fmla="val h"/>
                <a:gd name="f2" fmla="val 0"/>
                <a:gd name="f3" fmla="val 5483"/>
                <a:gd name="f4" fmla="val 2711"/>
                <a:gd name="f5" fmla="val 2741"/>
                <a:gd name="f6" fmla="val 1"/>
                <a:gd name="f7" fmla="val 1387"/>
                <a:gd name="f8" fmla="val 221"/>
                <a:gd name="f9" fmla="val 1040"/>
                <a:gd name="f10" fmla="val 32"/>
                <a:gd name="f11" fmla="val 2332"/>
                <a:gd name="f12" fmla="val 2521"/>
                <a:gd name="f13" fmla="val 158"/>
                <a:gd name="f14" fmla="val 2710"/>
                <a:gd name="f15" fmla="val 378"/>
                <a:gd name="f16" fmla="val 5104"/>
                <a:gd name="f17" fmla="val 5325"/>
                <a:gd name="f18" fmla="val 5482"/>
                <a:gd name="f19" fmla="val 5262"/>
                <a:gd name="f20" fmla="val 977"/>
                <a:gd name="f21" fmla="val 4128"/>
                <a:gd name="f22" fmla="*/ f0 1 5483"/>
                <a:gd name="f23" fmla="*/ f1 1 2711"/>
                <a:gd name="f24" fmla="val f2"/>
                <a:gd name="f25" fmla="val f3"/>
                <a:gd name="f26" fmla="val f4"/>
                <a:gd name="f27" fmla="+- f26 0 f24"/>
                <a:gd name="f28" fmla="+- f25 0 f24"/>
                <a:gd name="f29" fmla="*/ f28 1 5483"/>
                <a:gd name="f30" fmla="*/ f27 1 2711"/>
                <a:gd name="f31" fmla="*/ f24 1 f29"/>
                <a:gd name="f32" fmla="*/ f25 1 f29"/>
                <a:gd name="f33" fmla="*/ f24 1 f30"/>
                <a:gd name="f34" fmla="*/ f26 1 f30"/>
                <a:gd name="f35" fmla="*/ f31 f22 1"/>
                <a:gd name="f36" fmla="*/ f32 f22 1"/>
                <a:gd name="f37" fmla="*/ f34 f23 1"/>
                <a:gd name="f38" fmla="*/ f33 f23 1"/>
              </a:gdLst>
              <a:ahLst/>
              <a:cxnLst>
                <a:cxn ang="3cd4">
                  <a:pos x="hc" y="t"/>
                </a:cxn>
                <a:cxn ang="0">
                  <a:pos x="r" y="vc"/>
                </a:cxn>
                <a:cxn ang="cd4">
                  <a:pos x="hc" y="b"/>
                </a:cxn>
                <a:cxn ang="cd2">
                  <a:pos x="l" y="vc"/>
                </a:cxn>
              </a:cxnLst>
              <a:rect l="f35" t="f38" r="f36" b="f37"/>
              <a:pathLst>
                <a:path w="5483" h="2711">
                  <a:moveTo>
                    <a:pt x="f5" y="f6"/>
                  </a:moveTo>
                  <a:cubicBezTo>
                    <a:pt x="f7" y="f6"/>
                    <a:pt x="f8" y="f9"/>
                    <a:pt x="f10" y="f11"/>
                  </a:cubicBezTo>
                  <a:cubicBezTo>
                    <a:pt x="f2" y="f12"/>
                    <a:pt x="f13" y="f14"/>
                    <a:pt x="f15" y="f14"/>
                  </a:cubicBezTo>
                  <a:lnTo>
                    <a:pt x="f16" y="f14"/>
                  </a:lnTo>
                  <a:cubicBezTo>
                    <a:pt x="f17" y="f14"/>
                    <a:pt x="f18" y="f12"/>
                    <a:pt x="f18" y="f11"/>
                  </a:cubicBezTo>
                  <a:cubicBezTo>
                    <a:pt x="f19" y="f20"/>
                    <a:pt x="f21" y="f6"/>
                    <a:pt x="f5" y="f6"/>
                  </a:cubicBezTo>
                  <a:close/>
                </a:path>
              </a:pathLst>
            </a:custGeom>
            <a:solidFill>
              <a:srgbClr val="3282BE"/>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232323"/>
                </a:solidFill>
                <a:uFillTx/>
                <a:latin typeface="Arial"/>
              </a:endParaRPr>
            </a:p>
          </p:txBody>
        </p:sp>
        <p:sp>
          <p:nvSpPr>
            <p:cNvPr id="28" name="Google Shape;6804;p88">
              <a:extLst>
                <a:ext uri="{FF2B5EF4-FFF2-40B4-BE49-F238E27FC236}">
                  <a16:creationId xmlns:a16="http://schemas.microsoft.com/office/drawing/2014/main" id="{DCB318EC-B8CA-87FF-48A9-BDC01CEA41D5}"/>
                </a:ext>
              </a:extLst>
            </p:cNvPr>
            <p:cNvSpPr/>
            <p:nvPr/>
          </p:nvSpPr>
          <p:spPr>
            <a:xfrm>
              <a:off x="10350669" y="2565111"/>
              <a:ext cx="129506" cy="131015"/>
            </a:xfrm>
            <a:custGeom>
              <a:avLst/>
              <a:gdLst>
                <a:gd name="f0" fmla="val w"/>
                <a:gd name="f1" fmla="val h"/>
                <a:gd name="f2" fmla="val 0"/>
                <a:gd name="f3" fmla="val 2742"/>
                <a:gd name="f4" fmla="val 2774"/>
                <a:gd name="f5" fmla="val 1387"/>
                <a:gd name="f6" fmla="val 1"/>
                <a:gd name="f7" fmla="val 631"/>
                <a:gd name="f8" fmla="val 2143"/>
                <a:gd name="f9" fmla="val 2773"/>
                <a:gd name="f10" fmla="val 2111"/>
                <a:gd name="f11" fmla="*/ f0 1 2742"/>
                <a:gd name="f12" fmla="*/ f1 1 2774"/>
                <a:gd name="f13" fmla="val f2"/>
                <a:gd name="f14" fmla="val f3"/>
                <a:gd name="f15" fmla="val f4"/>
                <a:gd name="f16" fmla="+- f15 0 f13"/>
                <a:gd name="f17" fmla="+- f14 0 f13"/>
                <a:gd name="f18" fmla="*/ f17 1 2742"/>
                <a:gd name="f19" fmla="*/ f16 1 2774"/>
                <a:gd name="f20" fmla="*/ f13 1 f18"/>
                <a:gd name="f21" fmla="*/ f14 1 f18"/>
                <a:gd name="f22" fmla="*/ f13 1 f19"/>
                <a:gd name="f23" fmla="*/ f15 1 f19"/>
                <a:gd name="f24" fmla="*/ f20 f11 1"/>
                <a:gd name="f25" fmla="*/ f21 f11 1"/>
                <a:gd name="f26" fmla="*/ f23 f12 1"/>
                <a:gd name="f27" fmla="*/ f22 f12 1"/>
              </a:gdLst>
              <a:ahLst/>
              <a:cxnLst>
                <a:cxn ang="3cd4">
                  <a:pos x="hc" y="t"/>
                </a:cxn>
                <a:cxn ang="0">
                  <a:pos x="r" y="vc"/>
                </a:cxn>
                <a:cxn ang="cd4">
                  <a:pos x="hc" y="b"/>
                </a:cxn>
                <a:cxn ang="cd2">
                  <a:pos x="l" y="vc"/>
                </a:cxn>
              </a:cxnLst>
              <a:rect l="f24" t="f27" r="f25" b="f26"/>
              <a:pathLst>
                <a:path w="2742" h="2774">
                  <a:moveTo>
                    <a:pt x="f5" y="f6"/>
                  </a:moveTo>
                  <a:cubicBezTo>
                    <a:pt x="f7" y="f6"/>
                    <a:pt x="f6" y="f7"/>
                    <a:pt x="f6" y="f5"/>
                  </a:cubicBezTo>
                  <a:cubicBezTo>
                    <a:pt x="f6" y="f8"/>
                    <a:pt x="f7" y="f9"/>
                    <a:pt x="f5" y="f9"/>
                  </a:cubicBezTo>
                  <a:cubicBezTo>
                    <a:pt x="f10" y="f9"/>
                    <a:pt x="f3" y="f8"/>
                    <a:pt x="f3" y="f5"/>
                  </a:cubicBezTo>
                  <a:cubicBezTo>
                    <a:pt x="f3" y="f7"/>
                    <a:pt x="f10" y="f6"/>
                    <a:pt x="f5" y="f6"/>
                  </a:cubicBezTo>
                  <a:close/>
                </a:path>
              </a:pathLst>
            </a:custGeom>
            <a:solidFill>
              <a:srgbClr val="3282BE"/>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232323"/>
                </a:solidFill>
                <a:uFillTx/>
                <a:latin typeface="Arial"/>
              </a:endParaRPr>
            </a:p>
          </p:txBody>
        </p:sp>
        <p:sp>
          <p:nvSpPr>
            <p:cNvPr id="29" name="Google Shape;6805;p88">
              <a:extLst>
                <a:ext uri="{FF2B5EF4-FFF2-40B4-BE49-F238E27FC236}">
                  <a16:creationId xmlns:a16="http://schemas.microsoft.com/office/drawing/2014/main" id="{6D21208B-762F-0EF2-79B4-69F2B544AA20}"/>
                </a:ext>
              </a:extLst>
            </p:cNvPr>
            <p:cNvSpPr/>
            <p:nvPr/>
          </p:nvSpPr>
          <p:spPr>
            <a:xfrm>
              <a:off x="10285207" y="2727307"/>
              <a:ext cx="260430" cy="128043"/>
            </a:xfrm>
            <a:custGeom>
              <a:avLst/>
              <a:gdLst>
                <a:gd name="f0" fmla="val w"/>
                <a:gd name="f1" fmla="val h"/>
                <a:gd name="f2" fmla="val 0"/>
                <a:gd name="f3" fmla="val 5514"/>
                <a:gd name="f4" fmla="val 2711"/>
                <a:gd name="f5" fmla="val 2773"/>
                <a:gd name="f6" fmla="val 1"/>
                <a:gd name="f7" fmla="val 1387"/>
                <a:gd name="f8" fmla="val 252"/>
                <a:gd name="f9" fmla="val 1040"/>
                <a:gd name="f10" fmla="val 32"/>
                <a:gd name="f11" fmla="val 2332"/>
                <a:gd name="f12" fmla="val 2521"/>
                <a:gd name="f13" fmla="val 158"/>
                <a:gd name="f14" fmla="val 2710"/>
                <a:gd name="f15" fmla="val 410"/>
                <a:gd name="f16" fmla="val 5167"/>
                <a:gd name="f17" fmla="val 5356"/>
                <a:gd name="f18" fmla="val 5293"/>
                <a:gd name="f19" fmla="val 977"/>
                <a:gd name="f20" fmla="val 4128"/>
                <a:gd name="f21" fmla="*/ f0 1 5514"/>
                <a:gd name="f22" fmla="*/ f1 1 2711"/>
                <a:gd name="f23" fmla="val f2"/>
                <a:gd name="f24" fmla="val f3"/>
                <a:gd name="f25" fmla="val f4"/>
                <a:gd name="f26" fmla="+- f25 0 f23"/>
                <a:gd name="f27" fmla="+- f24 0 f23"/>
                <a:gd name="f28" fmla="*/ f27 1 5514"/>
                <a:gd name="f29" fmla="*/ f26 1 2711"/>
                <a:gd name="f30" fmla="*/ f23 1 f28"/>
                <a:gd name="f31" fmla="*/ f24 1 f28"/>
                <a:gd name="f32" fmla="*/ f23 1 f29"/>
                <a:gd name="f33" fmla="*/ f25 1 f29"/>
                <a:gd name="f34" fmla="*/ f30 f21 1"/>
                <a:gd name="f35" fmla="*/ f31 f21 1"/>
                <a:gd name="f36" fmla="*/ f33 f22 1"/>
                <a:gd name="f37" fmla="*/ f32 f22 1"/>
              </a:gdLst>
              <a:ahLst/>
              <a:cxnLst>
                <a:cxn ang="3cd4">
                  <a:pos x="hc" y="t"/>
                </a:cxn>
                <a:cxn ang="0">
                  <a:pos x="r" y="vc"/>
                </a:cxn>
                <a:cxn ang="cd4">
                  <a:pos x="hc" y="b"/>
                </a:cxn>
                <a:cxn ang="cd2">
                  <a:pos x="l" y="vc"/>
                </a:cxn>
              </a:cxnLst>
              <a:rect l="f34" t="f37" r="f35" b="f36"/>
              <a:pathLst>
                <a:path w="5514" h="2711">
                  <a:moveTo>
                    <a:pt x="f5" y="f6"/>
                  </a:moveTo>
                  <a:cubicBezTo>
                    <a:pt x="f7" y="f6"/>
                    <a:pt x="f8" y="f9"/>
                    <a:pt x="f10" y="f11"/>
                  </a:cubicBezTo>
                  <a:cubicBezTo>
                    <a:pt x="f2" y="f12"/>
                    <a:pt x="f13" y="f14"/>
                    <a:pt x="f15" y="f14"/>
                  </a:cubicBezTo>
                  <a:lnTo>
                    <a:pt x="f16" y="f14"/>
                  </a:lnTo>
                  <a:cubicBezTo>
                    <a:pt x="f17" y="f14"/>
                    <a:pt x="f3" y="f12"/>
                    <a:pt x="f3" y="f11"/>
                  </a:cubicBezTo>
                  <a:cubicBezTo>
                    <a:pt x="f18" y="f19"/>
                    <a:pt x="f20" y="f6"/>
                    <a:pt x="f5" y="f6"/>
                  </a:cubicBezTo>
                  <a:close/>
                </a:path>
              </a:pathLst>
            </a:custGeom>
            <a:solidFill>
              <a:srgbClr val="3282BE"/>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232323"/>
                </a:solidFill>
                <a:uFillTx/>
                <a:latin typeface="Arial"/>
              </a:endParaRPr>
            </a:p>
          </p:txBody>
        </p:sp>
      </p:grpSp>
      <p:grpSp>
        <p:nvGrpSpPr>
          <p:cNvPr id="30" name="Google Shape;6866;p88">
            <a:extLst>
              <a:ext uri="{FF2B5EF4-FFF2-40B4-BE49-F238E27FC236}">
                <a16:creationId xmlns:a16="http://schemas.microsoft.com/office/drawing/2014/main" id="{107C6CA6-A2CC-EA44-94E6-6BB6CB9C00F2}"/>
              </a:ext>
            </a:extLst>
          </p:cNvPr>
          <p:cNvGrpSpPr/>
          <p:nvPr/>
        </p:nvGrpSpPr>
        <p:grpSpPr>
          <a:xfrm>
            <a:off x="5913580" y="4644036"/>
            <a:ext cx="508854" cy="563069"/>
            <a:chOff x="5913580" y="4644036"/>
            <a:chExt cx="508854" cy="563069"/>
          </a:xfrm>
        </p:grpSpPr>
        <p:sp>
          <p:nvSpPr>
            <p:cNvPr id="31" name="Google Shape;6867;p88">
              <a:extLst>
                <a:ext uri="{FF2B5EF4-FFF2-40B4-BE49-F238E27FC236}">
                  <a16:creationId xmlns:a16="http://schemas.microsoft.com/office/drawing/2014/main" id="{0562AC0F-D2EF-DA24-D99D-8225338A0137}"/>
                </a:ext>
              </a:extLst>
            </p:cNvPr>
            <p:cNvSpPr/>
            <p:nvPr/>
          </p:nvSpPr>
          <p:spPr>
            <a:xfrm>
              <a:off x="5913580" y="4712342"/>
              <a:ext cx="240066" cy="493263"/>
            </a:xfrm>
            <a:custGeom>
              <a:avLst/>
              <a:gdLst>
                <a:gd name="f0" fmla="val w"/>
                <a:gd name="f1" fmla="val h"/>
                <a:gd name="f2" fmla="val 0"/>
                <a:gd name="f3" fmla="val 5515"/>
                <a:gd name="f4" fmla="val 10240"/>
                <a:gd name="f5" fmla="val 662"/>
                <a:gd name="f6" fmla="val 284"/>
                <a:gd name="f7" fmla="val 1"/>
                <a:gd name="f8" fmla="val 315"/>
                <a:gd name="f9" fmla="val 4411"/>
                <a:gd name="f10" fmla="val 4632"/>
                <a:gd name="f11" fmla="val 64"/>
                <a:gd name="f12" fmla="val 4884"/>
                <a:gd name="f13" fmla="val 190"/>
                <a:gd name="f14" fmla="val 5073"/>
                <a:gd name="f15" fmla="val 1639"/>
                <a:gd name="f16" fmla="val 7467"/>
                <a:gd name="f17" fmla="val 1891"/>
                <a:gd name="f18" fmla="val 7877"/>
                <a:gd name="f19" fmla="val 2049"/>
                <a:gd name="f20" fmla="val 8097"/>
                <a:gd name="f21" fmla="val 8538"/>
                <a:gd name="f22" fmla="val 9861"/>
                <a:gd name="f23" fmla="val 10082"/>
                <a:gd name="f24" fmla="val 2206"/>
                <a:gd name="f25" fmla="val 10239"/>
                <a:gd name="f26" fmla="val 2395"/>
                <a:gd name="f27" fmla="val 5514"/>
                <a:gd name="f28" fmla="val 6364"/>
                <a:gd name="f29" fmla="val 5986"/>
                <a:gd name="f30" fmla="val 5357"/>
                <a:gd name="f31" fmla="val 5671"/>
                <a:gd name="f32" fmla="val 5168"/>
                <a:gd name="f33" fmla="val 5419"/>
                <a:gd name="f34" fmla="val 5167"/>
                <a:gd name="f35" fmla="val 5420"/>
                <a:gd name="f36" fmla="val 5165"/>
                <a:gd name="f37" fmla="val 5421"/>
                <a:gd name="f38" fmla="val 5163"/>
                <a:gd name="f39" fmla="val 5042"/>
                <a:gd name="f40" fmla="val 3214"/>
                <a:gd name="f41" fmla="val 3623"/>
                <a:gd name="f42" fmla="val 3183"/>
                <a:gd name="f43" fmla="val 3592"/>
                <a:gd name="f44" fmla="val 3041"/>
                <a:gd name="f45" fmla="val 3432"/>
                <a:gd name="f46" fmla="val 2828"/>
                <a:gd name="f47" fmla="val 3332"/>
                <a:gd name="f48" fmla="val 2613"/>
                <a:gd name="f49" fmla="val 2448"/>
                <a:gd name="f50" fmla="val 2280"/>
                <a:gd name="f51" fmla="val 3392"/>
                <a:gd name="f52" fmla="val 2143"/>
                <a:gd name="f53" fmla="val 3529"/>
                <a:gd name="f54" fmla="val 3812"/>
                <a:gd name="f55" fmla="val 1923"/>
                <a:gd name="f56" fmla="val 4285"/>
                <a:gd name="f57" fmla="val 2112"/>
                <a:gd name="f58" fmla="val 4442"/>
                <a:gd name="f59" fmla="val 3970"/>
                <a:gd name="f60" fmla="val 6301"/>
                <a:gd name="f61" fmla="val 4097"/>
                <a:gd name="f62" fmla="val 6427"/>
                <a:gd name="f63" fmla="val 6648"/>
                <a:gd name="f64" fmla="val 6774"/>
                <a:gd name="f65" fmla="val 3907"/>
                <a:gd name="f66" fmla="val 6821"/>
                <a:gd name="f67" fmla="val 3821"/>
                <a:gd name="f68" fmla="val 6845"/>
                <a:gd name="f69" fmla="val 3734"/>
                <a:gd name="f70" fmla="val 3648"/>
                <a:gd name="f71" fmla="val 3561"/>
                <a:gd name="f72" fmla="val 3498"/>
                <a:gd name="f73" fmla="val 4915"/>
                <a:gd name="f74" fmla="val 1450"/>
                <a:gd name="f75" fmla="val 4726"/>
                <a:gd name="f76" fmla="val 1324"/>
                <a:gd name="f77" fmla="val 4190"/>
                <a:gd name="f78" fmla="val 252"/>
                <a:gd name="f79" fmla="val 1009"/>
                <a:gd name="f80" fmla="*/ f0 1 5515"/>
                <a:gd name="f81" fmla="*/ f1 1 10240"/>
                <a:gd name="f82" fmla="val f2"/>
                <a:gd name="f83" fmla="val f3"/>
                <a:gd name="f84" fmla="val f4"/>
                <a:gd name="f85" fmla="+- f84 0 f82"/>
                <a:gd name="f86" fmla="+- f83 0 f82"/>
                <a:gd name="f87" fmla="*/ f86 1 5515"/>
                <a:gd name="f88" fmla="*/ f85 1 10240"/>
                <a:gd name="f89" fmla="*/ f82 1 f87"/>
                <a:gd name="f90" fmla="*/ f83 1 f87"/>
                <a:gd name="f91" fmla="*/ f82 1 f88"/>
                <a:gd name="f92" fmla="*/ f84 1 f88"/>
                <a:gd name="f93" fmla="*/ f89 f80 1"/>
                <a:gd name="f94" fmla="*/ f90 f80 1"/>
                <a:gd name="f95" fmla="*/ f92 f81 1"/>
                <a:gd name="f96" fmla="*/ f91 f81 1"/>
              </a:gdLst>
              <a:ahLst/>
              <a:cxnLst>
                <a:cxn ang="3cd4">
                  <a:pos x="hc" y="t"/>
                </a:cxn>
                <a:cxn ang="0">
                  <a:pos x="r" y="vc"/>
                </a:cxn>
                <a:cxn ang="cd4">
                  <a:pos x="hc" y="b"/>
                </a:cxn>
                <a:cxn ang="cd2">
                  <a:pos x="l" y="vc"/>
                </a:cxn>
              </a:cxnLst>
              <a:rect l="f93" t="f96" r="f94" b="f95"/>
              <a:pathLst>
                <a:path w="5515" h="10240">
                  <a:moveTo>
                    <a:pt x="f5" y="f2"/>
                  </a:moveTo>
                  <a:cubicBezTo>
                    <a:pt x="f6" y="f2"/>
                    <a:pt x="f7" y="f8"/>
                    <a:pt x="f7" y="f5"/>
                  </a:cubicBezTo>
                  <a:lnTo>
                    <a:pt x="f7" y="f9"/>
                  </a:lnTo>
                  <a:cubicBezTo>
                    <a:pt x="f7" y="f10"/>
                    <a:pt x="f11" y="f12"/>
                    <a:pt x="f13" y="f14"/>
                  </a:cubicBezTo>
                  <a:lnTo>
                    <a:pt x="f15" y="f16"/>
                  </a:lnTo>
                  <a:cubicBezTo>
                    <a:pt x="f17" y="f18"/>
                    <a:pt x="f19" y="f20"/>
                    <a:pt x="f19" y="f21"/>
                  </a:cubicBezTo>
                  <a:lnTo>
                    <a:pt x="f19" y="f22"/>
                  </a:lnTo>
                  <a:cubicBezTo>
                    <a:pt x="f19" y="f23"/>
                    <a:pt x="f24" y="f25"/>
                    <a:pt x="f26" y="f25"/>
                  </a:cubicBezTo>
                  <a:lnTo>
                    <a:pt x="f27" y="f25"/>
                  </a:lnTo>
                  <a:lnTo>
                    <a:pt x="f27" y="f28"/>
                  </a:lnTo>
                  <a:cubicBezTo>
                    <a:pt x="f27" y="f29"/>
                    <a:pt x="f30" y="f31"/>
                    <a:pt x="f32" y="f33"/>
                  </a:cubicBezTo>
                  <a:cubicBezTo>
                    <a:pt x="f34" y="f35"/>
                    <a:pt x="f36" y="f37"/>
                    <a:pt x="f38" y="f37"/>
                  </a:cubicBezTo>
                  <a:cubicBezTo>
                    <a:pt x="f39" y="f37"/>
                    <a:pt x="f40" y="f41"/>
                    <a:pt x="f42" y="f43"/>
                  </a:cubicBezTo>
                  <a:cubicBezTo>
                    <a:pt x="f44" y="f45"/>
                    <a:pt x="f46" y="f47"/>
                    <a:pt x="f48" y="f47"/>
                  </a:cubicBezTo>
                  <a:cubicBezTo>
                    <a:pt x="f49" y="f47"/>
                    <a:pt x="f50" y="f51"/>
                    <a:pt x="f52" y="f53"/>
                  </a:cubicBezTo>
                  <a:cubicBezTo>
                    <a:pt x="f17" y="f54"/>
                    <a:pt x="f55" y="f56"/>
                    <a:pt x="f57" y="f58"/>
                  </a:cubicBezTo>
                  <a:lnTo>
                    <a:pt x="f59" y="f60"/>
                  </a:lnTo>
                  <a:cubicBezTo>
                    <a:pt x="f61" y="f62"/>
                    <a:pt x="f61" y="f63"/>
                    <a:pt x="f59" y="f64"/>
                  </a:cubicBezTo>
                  <a:cubicBezTo>
                    <a:pt x="f65" y="f66"/>
                    <a:pt x="f67" y="f68"/>
                    <a:pt x="f69" y="f68"/>
                  </a:cubicBezTo>
                  <a:cubicBezTo>
                    <a:pt x="f70" y="f68"/>
                    <a:pt x="f71" y="f66"/>
                    <a:pt x="f72" y="f64"/>
                  </a:cubicBezTo>
                  <a:lnTo>
                    <a:pt x="f15" y="f73"/>
                  </a:lnTo>
                  <a:cubicBezTo>
                    <a:pt x="f74" y="f75"/>
                    <a:pt x="f76" y="f58"/>
                    <a:pt x="f76" y="f77"/>
                  </a:cubicBezTo>
                  <a:lnTo>
                    <a:pt x="f76" y="f5"/>
                  </a:lnTo>
                  <a:cubicBezTo>
                    <a:pt x="f76" y="f78"/>
                    <a:pt x="f79" y="f2"/>
                    <a:pt x="f5" y="f2"/>
                  </a:cubicBezTo>
                  <a:close/>
                </a:path>
              </a:pathLst>
            </a:custGeom>
            <a:solidFill>
              <a:srgbClr val="3282BE"/>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232323"/>
                </a:solidFill>
                <a:uFillTx/>
                <a:latin typeface="Arial"/>
              </a:endParaRPr>
            </a:p>
          </p:txBody>
        </p:sp>
        <p:sp>
          <p:nvSpPr>
            <p:cNvPr id="32" name="Google Shape;6868;p88">
              <a:extLst>
                <a:ext uri="{FF2B5EF4-FFF2-40B4-BE49-F238E27FC236}">
                  <a16:creationId xmlns:a16="http://schemas.microsoft.com/office/drawing/2014/main" id="{BAC87C72-ABBE-0141-FEE1-2B49C021C48D}"/>
                </a:ext>
              </a:extLst>
            </p:cNvPr>
            <p:cNvSpPr/>
            <p:nvPr/>
          </p:nvSpPr>
          <p:spPr>
            <a:xfrm>
              <a:off x="6183767" y="4712342"/>
              <a:ext cx="238667" cy="494763"/>
            </a:xfrm>
            <a:custGeom>
              <a:avLst/>
              <a:gdLst>
                <a:gd name="f0" fmla="val w"/>
                <a:gd name="f1" fmla="val h"/>
                <a:gd name="f2" fmla="val 0"/>
                <a:gd name="f3" fmla="val 5483"/>
                <a:gd name="f4" fmla="val 10271"/>
                <a:gd name="f5" fmla="val 4758"/>
                <a:gd name="f6" fmla="val 4380"/>
                <a:gd name="f7" fmla="val 4096"/>
                <a:gd name="f8" fmla="val 315"/>
                <a:gd name="f9" fmla="val 662"/>
                <a:gd name="f10" fmla="val 4190"/>
                <a:gd name="f11" fmla="val 4474"/>
                <a:gd name="f12" fmla="val 3970"/>
                <a:gd name="f13" fmla="val 3781"/>
                <a:gd name="f14" fmla="val 4915"/>
                <a:gd name="f15" fmla="val 1922"/>
                <a:gd name="f16" fmla="val 6774"/>
                <a:gd name="f17" fmla="val 1875"/>
                <a:gd name="f18" fmla="val 6821"/>
                <a:gd name="f19" fmla="val 1788"/>
                <a:gd name="f20" fmla="val 6845"/>
                <a:gd name="f21" fmla="val 1698"/>
                <a:gd name="f22" fmla="val 1607"/>
                <a:gd name="f23" fmla="val 1513"/>
                <a:gd name="f24" fmla="val 1450"/>
                <a:gd name="f25" fmla="val 1355"/>
                <a:gd name="f26" fmla="val 6648"/>
                <a:gd name="f27" fmla="val 6427"/>
                <a:gd name="f28" fmla="val 6301"/>
                <a:gd name="f29" fmla="val 3308"/>
                <a:gd name="f30" fmla="val 4442"/>
                <a:gd name="f31" fmla="val 3497"/>
                <a:gd name="f32" fmla="val 4285"/>
                <a:gd name="f33" fmla="val 3560"/>
                <a:gd name="f34" fmla="val 3812"/>
                <a:gd name="f35" fmla="val 3277"/>
                <a:gd name="f36" fmla="val 3529"/>
                <a:gd name="f37" fmla="val 3140"/>
                <a:gd name="f38" fmla="val 3392"/>
                <a:gd name="f39" fmla="val 2972"/>
                <a:gd name="f40" fmla="val 3332"/>
                <a:gd name="f41" fmla="val 2807"/>
                <a:gd name="f42" fmla="val 2592"/>
                <a:gd name="f43" fmla="val 2379"/>
                <a:gd name="f44" fmla="val 3432"/>
                <a:gd name="f45" fmla="val 2237"/>
                <a:gd name="f46" fmla="val 3592"/>
                <a:gd name="f47" fmla="val 347"/>
                <a:gd name="f48" fmla="val 5419"/>
                <a:gd name="f49" fmla="val 5482"/>
                <a:gd name="f50" fmla="val 158"/>
                <a:gd name="f51" fmla="val 5671"/>
                <a:gd name="f52" fmla="val 6018"/>
                <a:gd name="f53" fmla="val 8129"/>
                <a:gd name="f54" fmla="val 8412"/>
                <a:gd name="f55" fmla="val 3088"/>
                <a:gd name="f56" fmla="val 3434"/>
                <a:gd name="f57" fmla="val 10113"/>
                <a:gd name="f58" fmla="val 9924"/>
                <a:gd name="f59" fmla="val 8570"/>
                <a:gd name="f60" fmla="val 3623"/>
                <a:gd name="f61" fmla="val 7908"/>
                <a:gd name="f62" fmla="val 7530"/>
                <a:gd name="f63" fmla="val 5293"/>
                <a:gd name="f64" fmla="val 5104"/>
                <a:gd name="f65" fmla="val 5388"/>
                <a:gd name="f66" fmla="val 4663"/>
                <a:gd name="f67" fmla="val 4411"/>
                <a:gd name="f68" fmla="val 5451"/>
                <a:gd name="f69" fmla="val 284"/>
                <a:gd name="f70" fmla="val 5136"/>
                <a:gd name="f71" fmla="*/ f0 1 5483"/>
                <a:gd name="f72" fmla="*/ f1 1 10271"/>
                <a:gd name="f73" fmla="val f2"/>
                <a:gd name="f74" fmla="val f3"/>
                <a:gd name="f75" fmla="val f4"/>
                <a:gd name="f76" fmla="+- f75 0 f73"/>
                <a:gd name="f77" fmla="+- f74 0 f73"/>
                <a:gd name="f78" fmla="*/ f77 1 5483"/>
                <a:gd name="f79" fmla="*/ f76 1 10271"/>
                <a:gd name="f80" fmla="*/ f73 1 f78"/>
                <a:gd name="f81" fmla="*/ f74 1 f78"/>
                <a:gd name="f82" fmla="*/ f73 1 f79"/>
                <a:gd name="f83" fmla="*/ f75 1 f79"/>
                <a:gd name="f84" fmla="*/ f80 f71 1"/>
                <a:gd name="f85" fmla="*/ f81 f71 1"/>
                <a:gd name="f86" fmla="*/ f83 f72 1"/>
                <a:gd name="f87" fmla="*/ f82 f72 1"/>
              </a:gdLst>
              <a:ahLst/>
              <a:cxnLst>
                <a:cxn ang="3cd4">
                  <a:pos x="hc" y="t"/>
                </a:cxn>
                <a:cxn ang="0">
                  <a:pos x="r" y="vc"/>
                </a:cxn>
                <a:cxn ang="cd4">
                  <a:pos x="hc" y="b"/>
                </a:cxn>
                <a:cxn ang="cd2">
                  <a:pos x="l" y="vc"/>
                </a:cxn>
              </a:cxnLst>
              <a:rect l="f84" t="f87" r="f85" b="f86"/>
              <a:pathLst>
                <a:path w="5483" h="10271">
                  <a:moveTo>
                    <a:pt x="f5" y="f2"/>
                  </a:moveTo>
                  <a:cubicBezTo>
                    <a:pt x="f6" y="f2"/>
                    <a:pt x="f7" y="f8"/>
                    <a:pt x="f7" y="f9"/>
                  </a:cubicBezTo>
                  <a:lnTo>
                    <a:pt x="f7" y="f10"/>
                  </a:lnTo>
                  <a:cubicBezTo>
                    <a:pt x="f7" y="f11"/>
                    <a:pt x="f12" y="f5"/>
                    <a:pt x="f13" y="f14"/>
                  </a:cubicBezTo>
                  <a:lnTo>
                    <a:pt x="f15" y="f16"/>
                  </a:lnTo>
                  <a:cubicBezTo>
                    <a:pt x="f17" y="f18"/>
                    <a:pt x="f19" y="f20"/>
                    <a:pt x="f21" y="f20"/>
                  </a:cubicBezTo>
                  <a:cubicBezTo>
                    <a:pt x="f22" y="f20"/>
                    <a:pt x="f23" y="f18"/>
                    <a:pt x="f24" y="f16"/>
                  </a:cubicBezTo>
                  <a:cubicBezTo>
                    <a:pt x="f25" y="f26"/>
                    <a:pt x="f25" y="f27"/>
                    <a:pt x="f24" y="f28"/>
                  </a:cubicBezTo>
                  <a:lnTo>
                    <a:pt x="f29" y="f30"/>
                  </a:lnTo>
                  <a:cubicBezTo>
                    <a:pt x="f31" y="f32"/>
                    <a:pt x="f33" y="f34"/>
                    <a:pt x="f35" y="f36"/>
                  </a:cubicBezTo>
                  <a:cubicBezTo>
                    <a:pt x="f37" y="f38"/>
                    <a:pt x="f39" y="f40"/>
                    <a:pt x="f41" y="f40"/>
                  </a:cubicBezTo>
                  <a:cubicBezTo>
                    <a:pt x="f42" y="f40"/>
                    <a:pt x="f43" y="f44"/>
                    <a:pt x="f45" y="f46"/>
                  </a:cubicBezTo>
                  <a:cubicBezTo>
                    <a:pt x="f45" y="f46"/>
                    <a:pt x="f47" y="f48"/>
                    <a:pt x="f47" y="f49"/>
                  </a:cubicBezTo>
                  <a:cubicBezTo>
                    <a:pt x="f50" y="f51"/>
                    <a:pt x="f2" y="f52"/>
                    <a:pt x="f2" y="f27"/>
                  </a:cubicBezTo>
                  <a:lnTo>
                    <a:pt x="f2" y="f53"/>
                  </a:lnTo>
                  <a:lnTo>
                    <a:pt x="f2" y="f54"/>
                  </a:lnTo>
                  <a:lnTo>
                    <a:pt x="f2" y="f4"/>
                  </a:lnTo>
                  <a:lnTo>
                    <a:pt x="f55" y="f4"/>
                  </a:lnTo>
                  <a:cubicBezTo>
                    <a:pt x="f35" y="f4"/>
                    <a:pt x="f56" y="f57"/>
                    <a:pt x="f56" y="f58"/>
                  </a:cubicBezTo>
                  <a:lnTo>
                    <a:pt x="f56" y="f59"/>
                  </a:lnTo>
                  <a:cubicBezTo>
                    <a:pt x="f56" y="f53"/>
                    <a:pt x="f60" y="f61"/>
                    <a:pt x="f34" y="f62"/>
                  </a:cubicBezTo>
                  <a:lnTo>
                    <a:pt x="f63" y="f64"/>
                  </a:lnTo>
                  <a:cubicBezTo>
                    <a:pt x="f65" y="f14"/>
                    <a:pt x="f49" y="f66"/>
                    <a:pt x="f49" y="f67"/>
                  </a:cubicBezTo>
                  <a:lnTo>
                    <a:pt x="f49" y="f9"/>
                  </a:lnTo>
                  <a:cubicBezTo>
                    <a:pt x="f68" y="f69"/>
                    <a:pt x="f70" y="f2"/>
                    <a:pt x="f5" y="f2"/>
                  </a:cubicBezTo>
                  <a:close/>
                </a:path>
              </a:pathLst>
            </a:custGeom>
            <a:solidFill>
              <a:srgbClr val="3282BE"/>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232323"/>
                </a:solidFill>
                <a:uFillTx/>
                <a:latin typeface="Arial"/>
              </a:endParaRPr>
            </a:p>
          </p:txBody>
        </p:sp>
        <p:sp>
          <p:nvSpPr>
            <p:cNvPr id="33" name="Google Shape;6869;p88">
              <a:extLst>
                <a:ext uri="{FF2B5EF4-FFF2-40B4-BE49-F238E27FC236}">
                  <a16:creationId xmlns:a16="http://schemas.microsoft.com/office/drawing/2014/main" id="{59A90BF1-13F5-AEC4-54E4-6194A3CB4661}"/>
                </a:ext>
              </a:extLst>
            </p:cNvPr>
            <p:cNvSpPr/>
            <p:nvPr/>
          </p:nvSpPr>
          <p:spPr>
            <a:xfrm>
              <a:off x="6286618" y="4774576"/>
              <a:ext cx="45271" cy="72877"/>
            </a:xfrm>
            <a:custGeom>
              <a:avLst/>
              <a:gdLst>
                <a:gd name="f0" fmla="val w"/>
                <a:gd name="f1" fmla="val h"/>
                <a:gd name="f2" fmla="val 0"/>
                <a:gd name="f3" fmla="val 1040"/>
                <a:gd name="f4" fmla="val 1513"/>
                <a:gd name="f5" fmla="val 504"/>
                <a:gd name="f6" fmla="val 252"/>
                <a:gd name="f7" fmla="val 32"/>
                <a:gd name="f8" fmla="val 284"/>
                <a:gd name="f9" fmla="val 567"/>
                <a:gd name="f10" fmla="val 1418"/>
                <a:gd name="f11" fmla="val 126"/>
                <a:gd name="f12" fmla="val 1386"/>
                <a:gd name="f13" fmla="val 1355"/>
                <a:gd name="f14" fmla="val 410"/>
                <a:gd name="f15" fmla="val 630"/>
                <a:gd name="f16" fmla="val 819"/>
                <a:gd name="f17" fmla="val 1512"/>
                <a:gd name="f18" fmla="val 788"/>
                <a:gd name="f19" fmla="*/ f0 1 1040"/>
                <a:gd name="f20" fmla="*/ f1 1 1513"/>
                <a:gd name="f21" fmla="val f2"/>
                <a:gd name="f22" fmla="val f3"/>
                <a:gd name="f23" fmla="val f4"/>
                <a:gd name="f24" fmla="+- f23 0 f21"/>
                <a:gd name="f25" fmla="+- f22 0 f21"/>
                <a:gd name="f26" fmla="*/ f25 1 1040"/>
                <a:gd name="f27" fmla="*/ f24 1 1513"/>
                <a:gd name="f28" fmla="*/ f21 1 f26"/>
                <a:gd name="f29" fmla="*/ f22 1 f26"/>
                <a:gd name="f30" fmla="*/ f21 1 f27"/>
                <a:gd name="f31" fmla="*/ f23 1 f27"/>
                <a:gd name="f32" fmla="*/ f28 f19 1"/>
                <a:gd name="f33" fmla="*/ f29 f19 1"/>
                <a:gd name="f34" fmla="*/ f31 f20 1"/>
                <a:gd name="f35" fmla="*/ f30 f20 1"/>
              </a:gdLst>
              <a:ahLst/>
              <a:cxnLst>
                <a:cxn ang="3cd4">
                  <a:pos x="hc" y="t"/>
                </a:cxn>
                <a:cxn ang="0">
                  <a:pos x="r" y="vc"/>
                </a:cxn>
                <a:cxn ang="cd4">
                  <a:pos x="hc" y="b"/>
                </a:cxn>
                <a:cxn ang="cd2">
                  <a:pos x="l" y="vc"/>
                </a:cxn>
              </a:cxnLst>
              <a:rect l="f32" t="f35" r="f33" b="f34"/>
              <a:pathLst>
                <a:path w="1040" h="1513">
                  <a:moveTo>
                    <a:pt x="f5" y="f2"/>
                  </a:moveTo>
                  <a:cubicBezTo>
                    <a:pt x="f6" y="f7"/>
                    <a:pt x="f2" y="f8"/>
                    <a:pt x="f2" y="f9"/>
                  </a:cubicBezTo>
                  <a:lnTo>
                    <a:pt x="f2" y="f10"/>
                  </a:lnTo>
                  <a:cubicBezTo>
                    <a:pt x="f11" y="f12"/>
                    <a:pt x="f6" y="f13"/>
                    <a:pt x="f14" y="f13"/>
                  </a:cubicBezTo>
                  <a:cubicBezTo>
                    <a:pt x="f15" y="f13"/>
                    <a:pt x="f16" y="f12"/>
                    <a:pt x="f3" y="f17"/>
                  </a:cubicBezTo>
                  <a:lnTo>
                    <a:pt x="f3" y="f5"/>
                  </a:lnTo>
                  <a:cubicBezTo>
                    <a:pt x="f3" y="f6"/>
                    <a:pt x="f18" y="f2"/>
                    <a:pt x="f5" y="f2"/>
                  </a:cubicBezTo>
                  <a:close/>
                </a:path>
              </a:pathLst>
            </a:custGeom>
            <a:solidFill>
              <a:srgbClr val="3282BE"/>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232323"/>
                </a:solidFill>
                <a:uFillTx/>
                <a:latin typeface="Arial"/>
              </a:endParaRPr>
            </a:p>
          </p:txBody>
        </p:sp>
        <p:sp>
          <p:nvSpPr>
            <p:cNvPr id="34" name="Google Shape;6870;p88">
              <a:extLst>
                <a:ext uri="{FF2B5EF4-FFF2-40B4-BE49-F238E27FC236}">
                  <a16:creationId xmlns:a16="http://schemas.microsoft.com/office/drawing/2014/main" id="{D361F343-2B33-6A41-AEBC-E6DFD32CF4D5}"/>
                </a:ext>
              </a:extLst>
            </p:cNvPr>
            <p:cNvSpPr/>
            <p:nvPr/>
          </p:nvSpPr>
          <p:spPr>
            <a:xfrm>
              <a:off x="6002725" y="4778617"/>
              <a:ext cx="43918" cy="70326"/>
            </a:xfrm>
            <a:custGeom>
              <a:avLst/>
              <a:gdLst>
                <a:gd name="f0" fmla="val w"/>
                <a:gd name="f1" fmla="val h"/>
                <a:gd name="f2" fmla="val 0"/>
                <a:gd name="f3" fmla="val 1009"/>
                <a:gd name="f4" fmla="val 1460"/>
                <a:gd name="f5" fmla="val 418"/>
                <a:gd name="f6" fmla="val 1"/>
                <a:gd name="f7" fmla="val 177"/>
                <a:gd name="f8" fmla="val 229"/>
                <a:gd name="f9" fmla="val 483"/>
                <a:gd name="f10" fmla="val 190"/>
                <a:gd name="f11" fmla="val 1334"/>
                <a:gd name="f12" fmla="val 379"/>
                <a:gd name="f13" fmla="val 1302"/>
                <a:gd name="f14" fmla="val 631"/>
                <a:gd name="f15" fmla="val 725"/>
                <a:gd name="f16" fmla="val 883"/>
                <a:gd name="f17" fmla="val 1365"/>
                <a:gd name="f18" fmla="val 515"/>
                <a:gd name="f19" fmla="val 231"/>
                <a:gd name="f20" fmla="val 788"/>
                <a:gd name="f21" fmla="val 11"/>
                <a:gd name="f22" fmla="val 505"/>
                <a:gd name="f23" fmla="val 475"/>
                <a:gd name="f24" fmla="val 4"/>
                <a:gd name="f25" fmla="val 446"/>
                <a:gd name="f26" fmla="*/ f0 1 1009"/>
                <a:gd name="f27" fmla="*/ f1 1 1460"/>
                <a:gd name="f28" fmla="val f2"/>
                <a:gd name="f29" fmla="val f3"/>
                <a:gd name="f30" fmla="val f4"/>
                <a:gd name="f31" fmla="+- f30 0 f28"/>
                <a:gd name="f32" fmla="+- f29 0 f28"/>
                <a:gd name="f33" fmla="*/ f32 1 1009"/>
                <a:gd name="f34" fmla="*/ f31 1 1460"/>
                <a:gd name="f35" fmla="*/ f28 1 f33"/>
                <a:gd name="f36" fmla="*/ f29 1 f33"/>
                <a:gd name="f37" fmla="*/ f28 1 f34"/>
                <a:gd name="f38" fmla="*/ f30 1 f34"/>
                <a:gd name="f39" fmla="*/ f35 f26 1"/>
                <a:gd name="f40" fmla="*/ f36 f26 1"/>
                <a:gd name="f41" fmla="*/ f38 f27 1"/>
                <a:gd name="f42" fmla="*/ f37 f27 1"/>
              </a:gdLst>
              <a:ahLst/>
              <a:cxnLst>
                <a:cxn ang="3cd4">
                  <a:pos x="hc" y="t"/>
                </a:cxn>
                <a:cxn ang="0">
                  <a:pos x="r" y="vc"/>
                </a:cxn>
                <a:cxn ang="cd4">
                  <a:pos x="hc" y="b"/>
                </a:cxn>
                <a:cxn ang="cd2">
                  <a:pos x="l" y="vc"/>
                </a:cxn>
              </a:cxnLst>
              <a:rect l="f39" t="f42" r="f40" b="f41"/>
              <a:pathLst>
                <a:path w="1009" h="1460">
                  <a:moveTo>
                    <a:pt x="f5" y="f6"/>
                  </a:moveTo>
                  <a:cubicBezTo>
                    <a:pt x="f7" y="f6"/>
                    <a:pt x="f6" y="f8"/>
                    <a:pt x="f6" y="f9"/>
                  </a:cubicBezTo>
                  <a:lnTo>
                    <a:pt x="f6" y="f4"/>
                  </a:lnTo>
                  <a:cubicBezTo>
                    <a:pt x="f10" y="f11"/>
                    <a:pt x="f12" y="f13"/>
                    <a:pt x="f14" y="f13"/>
                  </a:cubicBezTo>
                  <a:cubicBezTo>
                    <a:pt x="f15" y="f13"/>
                    <a:pt x="f16" y="f11"/>
                    <a:pt x="f3" y="f17"/>
                  </a:cubicBezTo>
                  <a:lnTo>
                    <a:pt x="f3" y="f18"/>
                  </a:lnTo>
                  <a:cubicBezTo>
                    <a:pt x="f3" y="f19"/>
                    <a:pt x="f20" y="f21"/>
                    <a:pt x="f22" y="f21"/>
                  </a:cubicBezTo>
                  <a:cubicBezTo>
                    <a:pt x="f23" y="f24"/>
                    <a:pt x="f25" y="f6"/>
                    <a:pt x="f5" y="f6"/>
                  </a:cubicBezTo>
                  <a:close/>
                </a:path>
              </a:pathLst>
            </a:custGeom>
            <a:solidFill>
              <a:srgbClr val="3282BE"/>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232323"/>
                </a:solidFill>
                <a:uFillTx/>
                <a:latin typeface="Arial"/>
              </a:endParaRPr>
            </a:p>
          </p:txBody>
        </p:sp>
        <p:sp>
          <p:nvSpPr>
            <p:cNvPr id="35" name="Google Shape;6871;p88">
              <a:extLst>
                <a:ext uri="{FF2B5EF4-FFF2-40B4-BE49-F238E27FC236}">
                  <a16:creationId xmlns:a16="http://schemas.microsoft.com/office/drawing/2014/main" id="{F829E129-51DA-66A0-6AC0-A541229C41CD}"/>
                </a:ext>
              </a:extLst>
            </p:cNvPr>
            <p:cNvSpPr/>
            <p:nvPr/>
          </p:nvSpPr>
          <p:spPr>
            <a:xfrm>
              <a:off x="6106975" y="4644036"/>
              <a:ext cx="119310" cy="132085"/>
            </a:xfrm>
            <a:custGeom>
              <a:avLst/>
              <a:gdLst>
                <a:gd name="f0" fmla="val w"/>
                <a:gd name="f1" fmla="val h"/>
                <a:gd name="f2" fmla="val 0"/>
                <a:gd name="f3" fmla="val 2741"/>
                <a:gd name="f4" fmla="val 2742"/>
                <a:gd name="f5" fmla="val 1386"/>
                <a:gd name="f6" fmla="val 1"/>
                <a:gd name="f7" fmla="val 630"/>
                <a:gd name="f8" fmla="val 631"/>
                <a:gd name="f9" fmla="val 1387"/>
                <a:gd name="f10" fmla="val 2174"/>
                <a:gd name="f11" fmla="val 2111"/>
                <a:gd name="f12" fmla="*/ f0 1 2741"/>
                <a:gd name="f13" fmla="*/ f1 1 2742"/>
                <a:gd name="f14" fmla="val f2"/>
                <a:gd name="f15" fmla="val f3"/>
                <a:gd name="f16" fmla="val f4"/>
                <a:gd name="f17" fmla="+- f16 0 f14"/>
                <a:gd name="f18" fmla="+- f15 0 f14"/>
                <a:gd name="f19" fmla="*/ f18 1 2741"/>
                <a:gd name="f20" fmla="*/ f17 1 2742"/>
                <a:gd name="f21" fmla="*/ f14 1 f19"/>
                <a:gd name="f22" fmla="*/ f15 1 f19"/>
                <a:gd name="f23" fmla="*/ f14 1 f20"/>
                <a:gd name="f24" fmla="*/ f16 1 f20"/>
                <a:gd name="f25" fmla="*/ f21 f12 1"/>
                <a:gd name="f26" fmla="*/ f22 f12 1"/>
                <a:gd name="f27" fmla="*/ f24 f13 1"/>
                <a:gd name="f28" fmla="*/ f23 f13 1"/>
              </a:gdLst>
              <a:ahLst/>
              <a:cxnLst>
                <a:cxn ang="3cd4">
                  <a:pos x="hc" y="t"/>
                </a:cxn>
                <a:cxn ang="0">
                  <a:pos x="r" y="vc"/>
                </a:cxn>
                <a:cxn ang="cd4">
                  <a:pos x="hc" y="b"/>
                </a:cxn>
                <a:cxn ang="cd2">
                  <a:pos x="l" y="vc"/>
                </a:cxn>
              </a:cxnLst>
              <a:rect l="f25" t="f28" r="f26" b="f27"/>
              <a:pathLst>
                <a:path w="2741" h="2742">
                  <a:moveTo>
                    <a:pt x="f5" y="f6"/>
                  </a:moveTo>
                  <a:cubicBezTo>
                    <a:pt x="f7" y="f6"/>
                    <a:pt x="f2" y="f8"/>
                    <a:pt x="f2" y="f9"/>
                  </a:cubicBezTo>
                  <a:cubicBezTo>
                    <a:pt x="f2" y="f10"/>
                    <a:pt x="f7" y="f4"/>
                    <a:pt x="f5" y="f4"/>
                  </a:cubicBezTo>
                  <a:cubicBezTo>
                    <a:pt x="f11" y="f4"/>
                    <a:pt x="f3" y="f11"/>
                    <a:pt x="f3" y="f9"/>
                  </a:cubicBezTo>
                  <a:cubicBezTo>
                    <a:pt x="f3" y="f8"/>
                    <a:pt x="f11" y="f6"/>
                    <a:pt x="f5" y="f6"/>
                  </a:cubicBezTo>
                  <a:close/>
                </a:path>
              </a:pathLst>
            </a:custGeom>
            <a:solidFill>
              <a:srgbClr val="3282BE"/>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232323"/>
                </a:solidFill>
                <a:uFillTx/>
                <a:latin typeface="Arial"/>
              </a:endParaRPr>
            </a:p>
          </p:txBody>
        </p:sp>
        <p:sp>
          <p:nvSpPr>
            <p:cNvPr id="36" name="Google Shape;6872;p88">
              <a:extLst>
                <a:ext uri="{FF2B5EF4-FFF2-40B4-BE49-F238E27FC236}">
                  <a16:creationId xmlns:a16="http://schemas.microsoft.com/office/drawing/2014/main" id="{2ADC9218-44BA-1CE9-12BF-3DE7CB25E1E1}"/>
                </a:ext>
              </a:extLst>
            </p:cNvPr>
            <p:cNvSpPr/>
            <p:nvPr/>
          </p:nvSpPr>
          <p:spPr>
            <a:xfrm>
              <a:off x="6072676" y="4809451"/>
              <a:ext cx="187918" cy="132085"/>
            </a:xfrm>
            <a:custGeom>
              <a:avLst/>
              <a:gdLst>
                <a:gd name="f0" fmla="val w"/>
                <a:gd name="f1" fmla="val h"/>
                <a:gd name="f2" fmla="val 0"/>
                <a:gd name="f3" fmla="val 4317"/>
                <a:gd name="f4" fmla="val 2742"/>
                <a:gd name="f5" fmla="val 2174"/>
                <a:gd name="f6" fmla="val 1"/>
                <a:gd name="f7" fmla="val 1292"/>
                <a:gd name="f8" fmla="val 505"/>
                <a:gd name="f9" fmla="val 379"/>
                <a:gd name="f10" fmla="val 1040"/>
                <a:gd name="f11" fmla="val 32"/>
                <a:gd name="f12" fmla="val 1103"/>
                <a:gd name="f13" fmla="val 946"/>
                <a:gd name="f14" fmla="val 1985"/>
                <a:gd name="f15" fmla="val 1450"/>
                <a:gd name="f16" fmla="val 2458"/>
                <a:gd name="f17" fmla="val 1702"/>
                <a:gd name="f18" fmla="val 2647"/>
                <a:gd name="f19" fmla="val 4254"/>
                <a:gd name="f20" fmla="val 1135"/>
                <a:gd name="f21" fmla="val 3813"/>
                <a:gd name="f22" fmla="val 410"/>
                <a:gd name="f23" fmla="val 3025"/>
                <a:gd name="f24" fmla="*/ f0 1 4317"/>
                <a:gd name="f25" fmla="*/ f1 1 2742"/>
                <a:gd name="f26" fmla="val f2"/>
                <a:gd name="f27" fmla="val f3"/>
                <a:gd name="f28" fmla="val f4"/>
                <a:gd name="f29" fmla="+- f28 0 f26"/>
                <a:gd name="f30" fmla="+- f27 0 f26"/>
                <a:gd name="f31" fmla="*/ f30 1 4317"/>
                <a:gd name="f32" fmla="*/ f29 1 2742"/>
                <a:gd name="f33" fmla="*/ f26 1 f31"/>
                <a:gd name="f34" fmla="*/ f27 1 f31"/>
                <a:gd name="f35" fmla="*/ f26 1 f32"/>
                <a:gd name="f36" fmla="*/ f28 1 f32"/>
                <a:gd name="f37" fmla="*/ f33 f24 1"/>
                <a:gd name="f38" fmla="*/ f34 f24 1"/>
                <a:gd name="f39" fmla="*/ f36 f25 1"/>
                <a:gd name="f40" fmla="*/ f35 f25 1"/>
              </a:gdLst>
              <a:ahLst/>
              <a:cxnLst>
                <a:cxn ang="3cd4">
                  <a:pos x="hc" y="t"/>
                </a:cxn>
                <a:cxn ang="0">
                  <a:pos x="r" y="vc"/>
                </a:cxn>
                <a:cxn ang="cd4">
                  <a:pos x="hc" y="b"/>
                </a:cxn>
                <a:cxn ang="cd2">
                  <a:pos x="l" y="vc"/>
                </a:cxn>
              </a:cxnLst>
              <a:rect l="f37" t="f40" r="f38" b="f39"/>
              <a:pathLst>
                <a:path w="4317" h="2742">
                  <a:moveTo>
                    <a:pt x="f5" y="f6"/>
                  </a:moveTo>
                  <a:cubicBezTo>
                    <a:pt x="f7" y="f6"/>
                    <a:pt x="f8" y="f9"/>
                    <a:pt x="f2" y="f10"/>
                  </a:cubicBezTo>
                  <a:lnTo>
                    <a:pt x="f11" y="f12"/>
                  </a:lnTo>
                  <a:cubicBezTo>
                    <a:pt x="f13" y="f14"/>
                    <a:pt x="f15" y="f16"/>
                    <a:pt x="f17" y="f4"/>
                  </a:cubicBezTo>
                  <a:lnTo>
                    <a:pt x="f18" y="f4"/>
                  </a:lnTo>
                  <a:lnTo>
                    <a:pt x="f19" y="f20"/>
                  </a:lnTo>
                  <a:lnTo>
                    <a:pt x="f3" y="f10"/>
                  </a:lnTo>
                  <a:cubicBezTo>
                    <a:pt x="f21" y="f22"/>
                    <a:pt x="f23" y="f6"/>
                    <a:pt x="f5" y="f6"/>
                  </a:cubicBezTo>
                  <a:close/>
                </a:path>
              </a:pathLst>
            </a:custGeom>
            <a:solidFill>
              <a:srgbClr val="3282BE"/>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232323"/>
                </a:solidFill>
                <a:uFillTx/>
                <a:latin typeface="Arial"/>
              </a:endParaRPr>
            </a:p>
          </p:txBody>
        </p:sp>
      </p:grpSp>
      <p:grpSp>
        <p:nvGrpSpPr>
          <p:cNvPr id="37" name="Google Shape;6957;p88">
            <a:extLst>
              <a:ext uri="{FF2B5EF4-FFF2-40B4-BE49-F238E27FC236}">
                <a16:creationId xmlns:a16="http://schemas.microsoft.com/office/drawing/2014/main" id="{EB6ADF2D-B09B-32CD-ED05-BE25D1734DE7}"/>
              </a:ext>
            </a:extLst>
          </p:cNvPr>
          <p:cNvGrpSpPr/>
          <p:nvPr/>
        </p:nvGrpSpPr>
        <p:grpSpPr>
          <a:xfrm>
            <a:off x="4974592" y="1314742"/>
            <a:ext cx="498081" cy="497104"/>
            <a:chOff x="4974592" y="1314742"/>
            <a:chExt cx="498081" cy="497104"/>
          </a:xfrm>
        </p:grpSpPr>
        <p:sp>
          <p:nvSpPr>
            <p:cNvPr id="38" name="Google Shape;6958;p88">
              <a:extLst>
                <a:ext uri="{FF2B5EF4-FFF2-40B4-BE49-F238E27FC236}">
                  <a16:creationId xmlns:a16="http://schemas.microsoft.com/office/drawing/2014/main" id="{0E98E40E-470E-7040-6C22-7A03A1430490}"/>
                </a:ext>
              </a:extLst>
            </p:cNvPr>
            <p:cNvSpPr/>
            <p:nvPr/>
          </p:nvSpPr>
          <p:spPr>
            <a:xfrm>
              <a:off x="5077974" y="1314742"/>
              <a:ext cx="175903" cy="58119"/>
            </a:xfrm>
            <a:custGeom>
              <a:avLst/>
              <a:gdLst>
                <a:gd name="f0" fmla="val w"/>
                <a:gd name="f1" fmla="val h"/>
                <a:gd name="f2" fmla="val 0"/>
                <a:gd name="f3" fmla="val 4128"/>
                <a:gd name="f4" fmla="val 1364"/>
                <a:gd name="f5" fmla="val 645"/>
                <a:gd name="f6" fmla="val 263"/>
                <a:gd name="f7" fmla="val 296"/>
                <a:gd name="f8" fmla="val 670"/>
                <a:gd name="f9" fmla="val 1016"/>
                <a:gd name="f10" fmla="val 1205"/>
                <a:gd name="f11" fmla="val 158"/>
                <a:gd name="f12" fmla="val 1363"/>
                <a:gd name="f13" fmla="val 347"/>
                <a:gd name="f14" fmla="val 3781"/>
                <a:gd name="f15" fmla="val 3970"/>
                <a:gd name="f16" fmla="val 4127"/>
                <a:gd name="f17" fmla="val 260"/>
                <a:gd name="f18" fmla="val 3812"/>
                <a:gd name="f19" fmla="val 8"/>
                <a:gd name="f20" fmla="val 3466"/>
                <a:gd name="f21" fmla="val 756"/>
                <a:gd name="f22" fmla="val 718"/>
                <a:gd name="f23" fmla="val 3"/>
                <a:gd name="f24" fmla="val 681"/>
                <a:gd name="f25" fmla="*/ f0 1 4128"/>
                <a:gd name="f26" fmla="*/ f1 1 1364"/>
                <a:gd name="f27" fmla="val f2"/>
                <a:gd name="f28" fmla="val f3"/>
                <a:gd name="f29" fmla="val f4"/>
                <a:gd name="f30" fmla="+- f29 0 f27"/>
                <a:gd name="f31" fmla="+- f28 0 f27"/>
                <a:gd name="f32" fmla="*/ f31 1 4128"/>
                <a:gd name="f33" fmla="*/ f30 1 1364"/>
                <a:gd name="f34" fmla="*/ f27 1 f32"/>
                <a:gd name="f35" fmla="*/ f28 1 f32"/>
                <a:gd name="f36" fmla="*/ f27 1 f33"/>
                <a:gd name="f37" fmla="*/ f29 1 f33"/>
                <a:gd name="f38" fmla="*/ f34 f25 1"/>
                <a:gd name="f39" fmla="*/ f35 f25 1"/>
                <a:gd name="f40" fmla="*/ f37 f26 1"/>
                <a:gd name="f41" fmla="*/ f36 f26 1"/>
              </a:gdLst>
              <a:ahLst/>
              <a:cxnLst>
                <a:cxn ang="3cd4">
                  <a:pos x="hc" y="t"/>
                </a:cxn>
                <a:cxn ang="0">
                  <a:pos x="r" y="vc"/>
                </a:cxn>
                <a:cxn ang="cd4">
                  <a:pos x="hc" y="b"/>
                </a:cxn>
                <a:cxn ang="cd2">
                  <a:pos x="l" y="vc"/>
                </a:cxn>
              </a:cxnLst>
              <a:rect l="f38" t="f41" r="f39" b="f40"/>
              <a:pathLst>
                <a:path w="4128" h="1364">
                  <a:moveTo>
                    <a:pt x="f5" y="f2"/>
                  </a:moveTo>
                  <a:cubicBezTo>
                    <a:pt x="f6" y="f2"/>
                    <a:pt x="f2" y="f7"/>
                    <a:pt x="f2" y="f8"/>
                  </a:cubicBezTo>
                  <a:lnTo>
                    <a:pt x="f2" y="f9"/>
                  </a:lnTo>
                  <a:cubicBezTo>
                    <a:pt x="f2" y="f10"/>
                    <a:pt x="f11" y="f12"/>
                    <a:pt x="f13" y="f12"/>
                  </a:cubicBezTo>
                  <a:lnTo>
                    <a:pt x="f14" y="f12"/>
                  </a:lnTo>
                  <a:cubicBezTo>
                    <a:pt x="f15" y="f12"/>
                    <a:pt x="f16" y="f10"/>
                    <a:pt x="f16" y="f9"/>
                  </a:cubicBezTo>
                  <a:lnTo>
                    <a:pt x="f16" y="f8"/>
                  </a:lnTo>
                  <a:cubicBezTo>
                    <a:pt x="f16" y="f17"/>
                    <a:pt x="f18" y="f19"/>
                    <a:pt x="f20" y="f19"/>
                  </a:cubicBezTo>
                  <a:lnTo>
                    <a:pt x="f21" y="f19"/>
                  </a:lnTo>
                  <a:cubicBezTo>
                    <a:pt x="f22" y="f23"/>
                    <a:pt x="f24" y="f2"/>
                    <a:pt x="f5" y="f2"/>
                  </a:cubicBezTo>
                  <a:close/>
                </a:path>
              </a:pathLst>
            </a:custGeom>
            <a:solidFill>
              <a:srgbClr val="3282BE"/>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232323"/>
                </a:solidFill>
                <a:uFillTx/>
                <a:latin typeface="Arial"/>
              </a:endParaRPr>
            </a:p>
          </p:txBody>
        </p:sp>
        <p:sp>
          <p:nvSpPr>
            <p:cNvPr id="39" name="Google Shape;6959;p88">
              <a:extLst>
                <a:ext uri="{FF2B5EF4-FFF2-40B4-BE49-F238E27FC236}">
                  <a16:creationId xmlns:a16="http://schemas.microsoft.com/office/drawing/2014/main" id="{240A36C4-3196-BD6C-4342-3F44F1CC3BE2}"/>
                </a:ext>
              </a:extLst>
            </p:cNvPr>
            <p:cNvSpPr/>
            <p:nvPr/>
          </p:nvSpPr>
          <p:spPr>
            <a:xfrm>
              <a:off x="5063188" y="1574157"/>
              <a:ext cx="28209" cy="30934"/>
            </a:xfrm>
            <a:custGeom>
              <a:avLst/>
              <a:gdLst>
                <a:gd name="f0" fmla="val w"/>
                <a:gd name="f1" fmla="val h"/>
                <a:gd name="f2" fmla="val 0"/>
                <a:gd name="f3" fmla="val 662"/>
                <a:gd name="f4" fmla="val 726"/>
                <a:gd name="f5" fmla="val 1"/>
                <a:gd name="f6" fmla="val 725"/>
                <a:gd name="f7" fmla="*/ f0 1 662"/>
                <a:gd name="f8" fmla="*/ f1 1 726"/>
                <a:gd name="f9" fmla="val f2"/>
                <a:gd name="f10" fmla="val f3"/>
                <a:gd name="f11" fmla="val f4"/>
                <a:gd name="f12" fmla="+- f11 0 f9"/>
                <a:gd name="f13" fmla="+- f10 0 f9"/>
                <a:gd name="f14" fmla="*/ f13 1 662"/>
                <a:gd name="f15" fmla="*/ f12 1 726"/>
                <a:gd name="f16" fmla="*/ f9 1 f14"/>
                <a:gd name="f17" fmla="*/ f10 1 f14"/>
                <a:gd name="f18" fmla="*/ f9 1 f15"/>
                <a:gd name="f19" fmla="*/ f11 1 f15"/>
                <a:gd name="f20" fmla="*/ f16 f7 1"/>
                <a:gd name="f21" fmla="*/ f17 f7 1"/>
                <a:gd name="f22" fmla="*/ f19 f8 1"/>
                <a:gd name="f23" fmla="*/ f18 f8 1"/>
              </a:gdLst>
              <a:ahLst/>
              <a:cxnLst>
                <a:cxn ang="3cd4">
                  <a:pos x="hc" y="t"/>
                </a:cxn>
                <a:cxn ang="0">
                  <a:pos x="r" y="vc"/>
                </a:cxn>
                <a:cxn ang="cd4">
                  <a:pos x="hc" y="b"/>
                </a:cxn>
                <a:cxn ang="cd2">
                  <a:pos x="l" y="vc"/>
                </a:cxn>
              </a:cxnLst>
              <a:rect l="f20" t="f23" r="f21" b="f22"/>
              <a:pathLst>
                <a:path w="662" h="726">
                  <a:moveTo>
                    <a:pt x="f5" y="f5"/>
                  </a:moveTo>
                  <a:lnTo>
                    <a:pt x="f5" y="f6"/>
                  </a:lnTo>
                  <a:lnTo>
                    <a:pt x="f3" y="f6"/>
                  </a:lnTo>
                  <a:lnTo>
                    <a:pt x="f3" y="f5"/>
                  </a:lnTo>
                  <a:close/>
                </a:path>
              </a:pathLst>
            </a:custGeom>
            <a:solidFill>
              <a:srgbClr val="3282BE"/>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232323"/>
                </a:solidFill>
                <a:uFillTx/>
                <a:latin typeface="Arial"/>
              </a:endParaRPr>
            </a:p>
          </p:txBody>
        </p:sp>
        <p:sp>
          <p:nvSpPr>
            <p:cNvPr id="40" name="Google Shape;6960;p88">
              <a:extLst>
                <a:ext uri="{FF2B5EF4-FFF2-40B4-BE49-F238E27FC236}">
                  <a16:creationId xmlns:a16="http://schemas.microsoft.com/office/drawing/2014/main" id="{57898A69-CE54-B058-03B1-E86B272E3CA5}"/>
                </a:ext>
              </a:extLst>
            </p:cNvPr>
            <p:cNvSpPr/>
            <p:nvPr/>
          </p:nvSpPr>
          <p:spPr>
            <a:xfrm>
              <a:off x="5063188" y="1458724"/>
              <a:ext cx="28209" cy="28209"/>
            </a:xfrm>
            <a:custGeom>
              <a:avLst/>
              <a:gdLst>
                <a:gd name="f0" fmla="val w"/>
                <a:gd name="f1" fmla="val h"/>
                <a:gd name="f2" fmla="val 0"/>
                <a:gd name="f3" fmla="val 662"/>
                <a:gd name="f4" fmla="val 1"/>
                <a:gd name="f5" fmla="*/ f0 1 662"/>
                <a:gd name="f6" fmla="*/ f1 1 662"/>
                <a:gd name="f7" fmla="val f2"/>
                <a:gd name="f8" fmla="val f3"/>
                <a:gd name="f9" fmla="+- f8 0 f7"/>
                <a:gd name="f10" fmla="*/ f9 1 662"/>
                <a:gd name="f11" fmla="*/ f7 1 f10"/>
                <a:gd name="f12" fmla="*/ f8 1 f10"/>
                <a:gd name="f13" fmla="*/ f11 f5 1"/>
                <a:gd name="f14" fmla="*/ f12 f5 1"/>
                <a:gd name="f15" fmla="*/ f12 f6 1"/>
                <a:gd name="f16" fmla="*/ f11 f6 1"/>
              </a:gdLst>
              <a:ahLst/>
              <a:cxnLst>
                <a:cxn ang="3cd4">
                  <a:pos x="hc" y="t"/>
                </a:cxn>
                <a:cxn ang="0">
                  <a:pos x="r" y="vc"/>
                </a:cxn>
                <a:cxn ang="cd4">
                  <a:pos x="hc" y="b"/>
                </a:cxn>
                <a:cxn ang="cd2">
                  <a:pos x="l" y="vc"/>
                </a:cxn>
              </a:cxnLst>
              <a:rect l="f13" t="f16" r="f14" b="f15"/>
              <a:pathLst>
                <a:path w="662" h="662">
                  <a:moveTo>
                    <a:pt x="f4" y="f2"/>
                  </a:moveTo>
                  <a:lnTo>
                    <a:pt x="f4" y="f3"/>
                  </a:lnTo>
                  <a:lnTo>
                    <a:pt x="f3" y="f3"/>
                  </a:lnTo>
                  <a:lnTo>
                    <a:pt x="f3" y="f2"/>
                  </a:lnTo>
                  <a:close/>
                </a:path>
              </a:pathLst>
            </a:custGeom>
            <a:solidFill>
              <a:srgbClr val="3282BE"/>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232323"/>
                </a:solidFill>
                <a:uFillTx/>
                <a:latin typeface="Arial"/>
              </a:endParaRPr>
            </a:p>
          </p:txBody>
        </p:sp>
        <p:sp>
          <p:nvSpPr>
            <p:cNvPr id="41" name="Google Shape;6961;p88">
              <a:extLst>
                <a:ext uri="{FF2B5EF4-FFF2-40B4-BE49-F238E27FC236}">
                  <a16:creationId xmlns:a16="http://schemas.microsoft.com/office/drawing/2014/main" id="{2EE1FE5B-8835-0284-7B7F-39D9FCDB19CA}"/>
                </a:ext>
              </a:extLst>
            </p:cNvPr>
            <p:cNvSpPr/>
            <p:nvPr/>
          </p:nvSpPr>
          <p:spPr>
            <a:xfrm>
              <a:off x="5063188" y="1693642"/>
              <a:ext cx="28209" cy="28254"/>
            </a:xfrm>
            <a:custGeom>
              <a:avLst/>
              <a:gdLst>
                <a:gd name="f0" fmla="val w"/>
                <a:gd name="f1" fmla="val h"/>
                <a:gd name="f2" fmla="val 0"/>
                <a:gd name="f3" fmla="val 662"/>
                <a:gd name="f4" fmla="val 663"/>
                <a:gd name="f5" fmla="val 1"/>
                <a:gd name="f6" fmla="*/ f0 1 662"/>
                <a:gd name="f7" fmla="*/ f1 1 663"/>
                <a:gd name="f8" fmla="val f2"/>
                <a:gd name="f9" fmla="val f3"/>
                <a:gd name="f10" fmla="val f4"/>
                <a:gd name="f11" fmla="+- f10 0 f8"/>
                <a:gd name="f12" fmla="+- f9 0 f8"/>
                <a:gd name="f13" fmla="*/ f12 1 662"/>
                <a:gd name="f14" fmla="*/ f11 1 663"/>
                <a:gd name="f15" fmla="*/ f8 1 f13"/>
                <a:gd name="f16" fmla="*/ f9 1 f13"/>
                <a:gd name="f17" fmla="*/ f8 1 f14"/>
                <a:gd name="f18" fmla="*/ f10 1 f14"/>
                <a:gd name="f19" fmla="*/ f15 f6 1"/>
                <a:gd name="f20" fmla="*/ f16 f6 1"/>
                <a:gd name="f21" fmla="*/ f18 f7 1"/>
                <a:gd name="f22" fmla="*/ f17 f7 1"/>
              </a:gdLst>
              <a:ahLst/>
              <a:cxnLst>
                <a:cxn ang="3cd4">
                  <a:pos x="hc" y="t"/>
                </a:cxn>
                <a:cxn ang="0">
                  <a:pos x="r" y="vc"/>
                </a:cxn>
                <a:cxn ang="cd4">
                  <a:pos x="hc" y="b"/>
                </a:cxn>
                <a:cxn ang="cd2">
                  <a:pos x="l" y="vc"/>
                </a:cxn>
              </a:cxnLst>
              <a:rect l="f19" t="f22" r="f20" b="f21"/>
              <a:pathLst>
                <a:path w="662" h="663">
                  <a:moveTo>
                    <a:pt x="f5" y="f5"/>
                  </a:moveTo>
                  <a:lnTo>
                    <a:pt x="f5" y="f3"/>
                  </a:lnTo>
                  <a:lnTo>
                    <a:pt x="f3" y="f3"/>
                  </a:lnTo>
                  <a:lnTo>
                    <a:pt x="f3" y="f5"/>
                  </a:lnTo>
                  <a:close/>
                </a:path>
              </a:pathLst>
            </a:custGeom>
            <a:solidFill>
              <a:srgbClr val="3282BE"/>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232323"/>
                </a:solidFill>
                <a:uFillTx/>
                <a:latin typeface="Arial"/>
              </a:endParaRPr>
            </a:p>
          </p:txBody>
        </p:sp>
        <p:sp>
          <p:nvSpPr>
            <p:cNvPr id="42" name="Google Shape;6962;p88">
              <a:extLst>
                <a:ext uri="{FF2B5EF4-FFF2-40B4-BE49-F238E27FC236}">
                  <a16:creationId xmlns:a16="http://schemas.microsoft.com/office/drawing/2014/main" id="{4E886155-6B18-DBB9-D01F-0EB007115527}"/>
                </a:ext>
              </a:extLst>
            </p:cNvPr>
            <p:cNvSpPr/>
            <p:nvPr/>
          </p:nvSpPr>
          <p:spPr>
            <a:xfrm>
              <a:off x="4974592" y="1343244"/>
              <a:ext cx="379924" cy="468602"/>
            </a:xfrm>
            <a:custGeom>
              <a:avLst/>
              <a:gdLst>
                <a:gd name="f0" fmla="val w"/>
                <a:gd name="f1" fmla="val h"/>
                <a:gd name="f2" fmla="val 0"/>
                <a:gd name="f3" fmla="val 8916"/>
                <a:gd name="f4" fmla="val 10997"/>
                <a:gd name="f5" fmla="val 7183"/>
                <a:gd name="f6" fmla="val 2049"/>
                <a:gd name="f7" fmla="val 7404"/>
                <a:gd name="f8" fmla="val 7561"/>
                <a:gd name="f9" fmla="val 2206"/>
                <a:gd name="f10" fmla="val 2395"/>
                <a:gd name="f11" fmla="val 2584"/>
                <a:gd name="f12" fmla="val 2742"/>
                <a:gd name="f13" fmla="val 4474"/>
                <a:gd name="f14" fmla="val 4285"/>
                <a:gd name="f15" fmla="val 4127"/>
                <a:gd name="f16" fmla="val 3151"/>
                <a:gd name="f17" fmla="val 2017"/>
                <a:gd name="f18" fmla="val 3340"/>
                <a:gd name="f19" fmla="val 3497"/>
                <a:gd name="f20" fmla="val 2175"/>
                <a:gd name="f21" fmla="val 2364"/>
                <a:gd name="f22" fmla="val 3750"/>
                <a:gd name="f23" fmla="val 3939"/>
                <a:gd name="f24" fmla="val 4097"/>
                <a:gd name="f25" fmla="val 1764"/>
                <a:gd name="f26" fmla="val 1575"/>
                <a:gd name="f27" fmla="val 1418"/>
                <a:gd name="f28" fmla="val 5860"/>
                <a:gd name="f29" fmla="val 3372"/>
                <a:gd name="f30" fmla="val 6049"/>
                <a:gd name="f31" fmla="val 6207"/>
                <a:gd name="f32" fmla="val 3529"/>
                <a:gd name="f33" fmla="val 4758"/>
                <a:gd name="f34" fmla="val 4916"/>
                <a:gd name="f35" fmla="val 5105"/>
                <a:gd name="f36" fmla="val 5325"/>
                <a:gd name="f37" fmla="val 5483"/>
                <a:gd name="f38" fmla="val 6491"/>
                <a:gd name="f39" fmla="val 6680"/>
                <a:gd name="f40" fmla="val 6837"/>
                <a:gd name="f41" fmla="val 6144"/>
                <a:gd name="f42" fmla="val 6302"/>
                <a:gd name="f43" fmla="val 7562"/>
                <a:gd name="f44" fmla="val 7720"/>
                <a:gd name="f45" fmla="val 7909"/>
                <a:gd name="f46" fmla="val 8098"/>
                <a:gd name="f47" fmla="val 8255"/>
                <a:gd name="f48" fmla="val 7531"/>
                <a:gd name="f49" fmla="val 7657"/>
                <a:gd name="f50" fmla="val 7877"/>
                <a:gd name="f51" fmla="val 9232"/>
                <a:gd name="f52" fmla="val 9452"/>
                <a:gd name="f53" fmla="val 9610"/>
                <a:gd name="f54" fmla="val 8885"/>
                <a:gd name="f55" fmla="val 9043"/>
                <a:gd name="f56" fmla="val 1040"/>
                <a:gd name="f57" fmla="val 1"/>
                <a:gd name="f58" fmla="val 504"/>
                <a:gd name="f59" fmla="val 473"/>
                <a:gd name="f60" fmla="val 1009"/>
                <a:gd name="f61" fmla="val 9956"/>
                <a:gd name="f62" fmla="val 32"/>
                <a:gd name="f63" fmla="val 10524"/>
                <a:gd name="f64" fmla="val 10996"/>
                <a:gd name="f65" fmla="val 7908"/>
                <a:gd name="f66" fmla="val 8444"/>
                <a:gd name="f67" fmla="val 347"/>
                <a:gd name="f68" fmla="val 915"/>
                <a:gd name="f69" fmla="val 6711"/>
                <a:gd name="f70" fmla="val 1387"/>
                <a:gd name="f71" fmla="val 6175"/>
                <a:gd name="f72" fmla="val 2741"/>
                <a:gd name="f73" fmla="val 1733"/>
                <a:gd name="f74" fmla="*/ f0 1 8916"/>
                <a:gd name="f75" fmla="*/ f1 1 10997"/>
                <a:gd name="f76" fmla="val f2"/>
                <a:gd name="f77" fmla="val f3"/>
                <a:gd name="f78" fmla="val f4"/>
                <a:gd name="f79" fmla="+- f78 0 f76"/>
                <a:gd name="f80" fmla="+- f77 0 f76"/>
                <a:gd name="f81" fmla="*/ f80 1 8916"/>
                <a:gd name="f82" fmla="*/ f79 1 10997"/>
                <a:gd name="f83" fmla="*/ f76 1 f81"/>
                <a:gd name="f84" fmla="*/ f77 1 f81"/>
                <a:gd name="f85" fmla="*/ f76 1 f82"/>
                <a:gd name="f86" fmla="*/ f78 1 f82"/>
                <a:gd name="f87" fmla="*/ f83 f74 1"/>
                <a:gd name="f88" fmla="*/ f84 f74 1"/>
                <a:gd name="f89" fmla="*/ f86 f75 1"/>
                <a:gd name="f90" fmla="*/ f85 f75 1"/>
              </a:gdLst>
              <a:ahLst/>
              <a:cxnLst>
                <a:cxn ang="3cd4">
                  <a:pos x="hc" y="t"/>
                </a:cxn>
                <a:cxn ang="0">
                  <a:pos x="r" y="vc"/>
                </a:cxn>
                <a:cxn ang="cd4">
                  <a:pos x="hc" y="b"/>
                </a:cxn>
                <a:cxn ang="cd2">
                  <a:pos x="l" y="vc"/>
                </a:cxn>
              </a:cxnLst>
              <a:rect l="f87" t="f90" r="f88" b="f89"/>
              <a:pathLst>
                <a:path w="8916" h="10997">
                  <a:moveTo>
                    <a:pt x="f5" y="f6"/>
                  </a:moveTo>
                  <a:cubicBezTo>
                    <a:pt x="f7" y="f6"/>
                    <a:pt x="f8" y="f9"/>
                    <a:pt x="f8" y="f10"/>
                  </a:cubicBezTo>
                  <a:cubicBezTo>
                    <a:pt x="f8" y="f11"/>
                    <a:pt x="f7" y="f12"/>
                    <a:pt x="f5" y="f12"/>
                  </a:cubicBezTo>
                  <a:lnTo>
                    <a:pt x="f13" y="f12"/>
                  </a:lnTo>
                  <a:cubicBezTo>
                    <a:pt x="f14" y="f12"/>
                    <a:pt x="f15" y="f11"/>
                    <a:pt x="f15" y="f10"/>
                  </a:cubicBezTo>
                  <a:cubicBezTo>
                    <a:pt x="f15" y="f9"/>
                    <a:pt x="f14" y="f6"/>
                    <a:pt x="f13" y="f6"/>
                  </a:cubicBezTo>
                  <a:close/>
                  <a:moveTo>
                    <a:pt x="f16" y="f17"/>
                  </a:moveTo>
                  <a:cubicBezTo>
                    <a:pt x="f18" y="f17"/>
                    <a:pt x="f19" y="f20"/>
                    <a:pt x="f19" y="f21"/>
                  </a:cubicBezTo>
                  <a:lnTo>
                    <a:pt x="f19" y="f22"/>
                  </a:lnTo>
                  <a:cubicBezTo>
                    <a:pt x="f19" y="f23"/>
                    <a:pt x="f18" y="f24"/>
                    <a:pt x="f16" y="f24"/>
                  </a:cubicBezTo>
                  <a:lnTo>
                    <a:pt x="f25" y="f24"/>
                  </a:lnTo>
                  <a:cubicBezTo>
                    <a:pt x="f26" y="f24"/>
                    <a:pt x="f27" y="f23"/>
                    <a:pt x="f27" y="f22"/>
                  </a:cubicBezTo>
                  <a:lnTo>
                    <a:pt x="f27" y="f21"/>
                  </a:lnTo>
                  <a:cubicBezTo>
                    <a:pt x="f27" y="f20"/>
                    <a:pt x="f26" y="f17"/>
                    <a:pt x="f25" y="f17"/>
                  </a:cubicBezTo>
                  <a:close/>
                  <a:moveTo>
                    <a:pt x="f28" y="f29"/>
                  </a:moveTo>
                  <a:cubicBezTo>
                    <a:pt x="f30" y="f29"/>
                    <a:pt x="f31" y="f32"/>
                    <a:pt x="f31" y="f22"/>
                  </a:cubicBezTo>
                  <a:cubicBezTo>
                    <a:pt x="f31" y="f23"/>
                    <a:pt x="f30" y="f24"/>
                    <a:pt x="f28" y="f24"/>
                  </a:cubicBezTo>
                  <a:lnTo>
                    <a:pt x="f13" y="f24"/>
                  </a:lnTo>
                  <a:cubicBezTo>
                    <a:pt x="f14" y="f24"/>
                    <a:pt x="f15" y="f23"/>
                    <a:pt x="f15" y="f22"/>
                  </a:cubicBezTo>
                  <a:cubicBezTo>
                    <a:pt x="f15" y="f32"/>
                    <a:pt x="f14" y="f29"/>
                    <a:pt x="f13" y="f29"/>
                  </a:cubicBezTo>
                  <a:close/>
                  <a:moveTo>
                    <a:pt x="f5" y="f33"/>
                  </a:moveTo>
                  <a:cubicBezTo>
                    <a:pt x="f7" y="f33"/>
                    <a:pt x="f8" y="f34"/>
                    <a:pt x="f8" y="f35"/>
                  </a:cubicBezTo>
                  <a:cubicBezTo>
                    <a:pt x="f8" y="f36"/>
                    <a:pt x="f7" y="f37"/>
                    <a:pt x="f5" y="f37"/>
                  </a:cubicBezTo>
                  <a:lnTo>
                    <a:pt x="f13" y="f37"/>
                  </a:lnTo>
                  <a:cubicBezTo>
                    <a:pt x="f14" y="f37"/>
                    <a:pt x="f15" y="f36"/>
                    <a:pt x="f15" y="f35"/>
                  </a:cubicBezTo>
                  <a:cubicBezTo>
                    <a:pt x="f15" y="f34"/>
                    <a:pt x="f14" y="f33"/>
                    <a:pt x="f13" y="f33"/>
                  </a:cubicBezTo>
                  <a:close/>
                  <a:moveTo>
                    <a:pt x="f16" y="f33"/>
                  </a:moveTo>
                  <a:cubicBezTo>
                    <a:pt x="f18" y="f33"/>
                    <a:pt x="f19" y="f34"/>
                    <a:pt x="f19" y="f35"/>
                  </a:cubicBezTo>
                  <a:lnTo>
                    <a:pt x="f19" y="f38"/>
                  </a:lnTo>
                  <a:cubicBezTo>
                    <a:pt x="f19" y="f39"/>
                    <a:pt x="f18" y="f40"/>
                    <a:pt x="f16" y="f40"/>
                  </a:cubicBezTo>
                  <a:lnTo>
                    <a:pt x="f25" y="f40"/>
                  </a:lnTo>
                  <a:cubicBezTo>
                    <a:pt x="f26" y="f40"/>
                    <a:pt x="f27" y="f39"/>
                    <a:pt x="f27" y="f38"/>
                  </a:cubicBezTo>
                  <a:lnTo>
                    <a:pt x="f27" y="f35"/>
                  </a:lnTo>
                  <a:cubicBezTo>
                    <a:pt x="f27" y="f34"/>
                    <a:pt x="f26" y="f33"/>
                    <a:pt x="f25" y="f33"/>
                  </a:cubicBezTo>
                  <a:close/>
                  <a:moveTo>
                    <a:pt x="f28" y="f41"/>
                  </a:moveTo>
                  <a:cubicBezTo>
                    <a:pt x="f30" y="f41"/>
                    <a:pt x="f31" y="f42"/>
                    <a:pt x="f31" y="f38"/>
                  </a:cubicBezTo>
                  <a:cubicBezTo>
                    <a:pt x="f31" y="f39"/>
                    <a:pt x="f30" y="f40"/>
                    <a:pt x="f28" y="f40"/>
                  </a:cubicBezTo>
                  <a:lnTo>
                    <a:pt x="f13" y="f40"/>
                  </a:lnTo>
                  <a:cubicBezTo>
                    <a:pt x="f14" y="f40"/>
                    <a:pt x="f15" y="f39"/>
                    <a:pt x="f15" y="f38"/>
                  </a:cubicBezTo>
                  <a:cubicBezTo>
                    <a:pt x="f15" y="f42"/>
                    <a:pt x="f14" y="f41"/>
                    <a:pt x="f13" y="f41"/>
                  </a:cubicBezTo>
                  <a:close/>
                  <a:moveTo>
                    <a:pt x="f5" y="f43"/>
                  </a:moveTo>
                  <a:cubicBezTo>
                    <a:pt x="f7" y="f43"/>
                    <a:pt x="f8" y="f44"/>
                    <a:pt x="f8" y="f45"/>
                  </a:cubicBezTo>
                  <a:cubicBezTo>
                    <a:pt x="f8" y="f46"/>
                    <a:pt x="f7" y="f47"/>
                    <a:pt x="f5" y="f47"/>
                  </a:cubicBezTo>
                  <a:lnTo>
                    <a:pt x="f13" y="f47"/>
                  </a:lnTo>
                  <a:cubicBezTo>
                    <a:pt x="f14" y="f47"/>
                    <a:pt x="f15" y="f46"/>
                    <a:pt x="f15" y="f45"/>
                  </a:cubicBezTo>
                  <a:cubicBezTo>
                    <a:pt x="f15" y="f44"/>
                    <a:pt x="f14" y="f43"/>
                    <a:pt x="f13" y="f43"/>
                  </a:cubicBezTo>
                  <a:close/>
                  <a:moveTo>
                    <a:pt x="f16" y="f48"/>
                  </a:moveTo>
                  <a:cubicBezTo>
                    <a:pt x="f18" y="f48"/>
                    <a:pt x="f19" y="f49"/>
                    <a:pt x="f19" y="f50"/>
                  </a:cubicBezTo>
                  <a:lnTo>
                    <a:pt x="f19" y="f51"/>
                  </a:lnTo>
                  <a:cubicBezTo>
                    <a:pt x="f19" y="f52"/>
                    <a:pt x="f18" y="f53"/>
                    <a:pt x="f16" y="f53"/>
                  </a:cubicBezTo>
                  <a:lnTo>
                    <a:pt x="f25" y="f53"/>
                  </a:lnTo>
                  <a:cubicBezTo>
                    <a:pt x="f26" y="f53"/>
                    <a:pt x="f27" y="f52"/>
                    <a:pt x="f27" y="f51"/>
                  </a:cubicBezTo>
                  <a:lnTo>
                    <a:pt x="f27" y="f50"/>
                  </a:lnTo>
                  <a:cubicBezTo>
                    <a:pt x="f27" y="f49"/>
                    <a:pt x="f26" y="f48"/>
                    <a:pt x="f25" y="f48"/>
                  </a:cubicBezTo>
                  <a:close/>
                  <a:moveTo>
                    <a:pt x="f28" y="f54"/>
                  </a:moveTo>
                  <a:cubicBezTo>
                    <a:pt x="f30" y="f54"/>
                    <a:pt x="f31" y="f55"/>
                    <a:pt x="f31" y="f51"/>
                  </a:cubicBezTo>
                  <a:cubicBezTo>
                    <a:pt x="f31" y="f52"/>
                    <a:pt x="f30" y="f53"/>
                    <a:pt x="f28" y="f53"/>
                  </a:cubicBezTo>
                  <a:lnTo>
                    <a:pt x="f13" y="f53"/>
                  </a:lnTo>
                  <a:cubicBezTo>
                    <a:pt x="f14" y="f53"/>
                    <a:pt x="f15" y="f52"/>
                    <a:pt x="f15" y="f51"/>
                  </a:cubicBezTo>
                  <a:cubicBezTo>
                    <a:pt x="f15" y="f55"/>
                    <a:pt x="f14" y="f54"/>
                    <a:pt x="f13" y="f54"/>
                  </a:cubicBezTo>
                  <a:close/>
                  <a:moveTo>
                    <a:pt x="f56" y="f57"/>
                  </a:moveTo>
                  <a:cubicBezTo>
                    <a:pt x="f58" y="f57"/>
                    <a:pt x="f2" y="f59"/>
                    <a:pt x="f2" y="f60"/>
                  </a:cubicBezTo>
                  <a:lnTo>
                    <a:pt x="f2" y="f61"/>
                  </a:lnTo>
                  <a:cubicBezTo>
                    <a:pt x="f62" y="f63"/>
                    <a:pt x="f58" y="f64"/>
                    <a:pt x="f56" y="f64"/>
                  </a:cubicBezTo>
                  <a:lnTo>
                    <a:pt x="f65" y="f64"/>
                  </a:lnTo>
                  <a:cubicBezTo>
                    <a:pt x="f66" y="f64"/>
                    <a:pt x="f3" y="f63"/>
                    <a:pt x="f3" y="f61"/>
                  </a:cubicBezTo>
                  <a:lnTo>
                    <a:pt x="f3" y="f60"/>
                  </a:lnTo>
                  <a:cubicBezTo>
                    <a:pt x="f3" y="f59"/>
                    <a:pt x="f66" y="f57"/>
                    <a:pt x="f65" y="f57"/>
                  </a:cubicBezTo>
                  <a:lnTo>
                    <a:pt x="f5" y="f57"/>
                  </a:lnTo>
                  <a:lnTo>
                    <a:pt x="f5" y="f67"/>
                  </a:lnTo>
                  <a:cubicBezTo>
                    <a:pt x="f5" y="f68"/>
                    <a:pt x="f69" y="f70"/>
                    <a:pt x="f71" y="f70"/>
                  </a:cubicBezTo>
                  <a:lnTo>
                    <a:pt x="f72" y="f70"/>
                  </a:lnTo>
                  <a:cubicBezTo>
                    <a:pt x="f9" y="f70"/>
                    <a:pt x="f73" y="f68"/>
                    <a:pt x="f73" y="f67"/>
                  </a:cubicBezTo>
                  <a:lnTo>
                    <a:pt x="f73" y="f57"/>
                  </a:lnTo>
                  <a:close/>
                </a:path>
              </a:pathLst>
            </a:custGeom>
            <a:solidFill>
              <a:srgbClr val="3282BE"/>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232323"/>
                </a:solidFill>
                <a:uFillTx/>
                <a:latin typeface="Arial"/>
              </a:endParaRPr>
            </a:p>
          </p:txBody>
        </p:sp>
        <p:sp>
          <p:nvSpPr>
            <p:cNvPr id="43" name="Google Shape;6963;p88">
              <a:extLst>
                <a:ext uri="{FF2B5EF4-FFF2-40B4-BE49-F238E27FC236}">
                  <a16:creationId xmlns:a16="http://schemas.microsoft.com/office/drawing/2014/main" id="{D15FC1D9-DF0A-9881-A47F-2DCDC3EA77ED}"/>
                </a:ext>
              </a:extLst>
            </p:cNvPr>
            <p:cNvSpPr/>
            <p:nvPr/>
          </p:nvSpPr>
          <p:spPr>
            <a:xfrm>
              <a:off x="5385367" y="1486887"/>
              <a:ext cx="87306" cy="177265"/>
            </a:xfrm>
            <a:custGeom>
              <a:avLst/>
              <a:gdLst>
                <a:gd name="f0" fmla="val w"/>
                <a:gd name="f1" fmla="val h"/>
                <a:gd name="f2" fmla="val 0"/>
                <a:gd name="f3" fmla="val 2049"/>
                <a:gd name="f4" fmla="val 4160"/>
                <a:gd name="f5" fmla="val 1"/>
                <a:gd name="f6" fmla="*/ f0 1 2049"/>
                <a:gd name="f7" fmla="*/ f1 1 4160"/>
                <a:gd name="f8" fmla="val f2"/>
                <a:gd name="f9" fmla="val f3"/>
                <a:gd name="f10" fmla="val f4"/>
                <a:gd name="f11" fmla="+- f10 0 f8"/>
                <a:gd name="f12" fmla="+- f9 0 f8"/>
                <a:gd name="f13" fmla="*/ f12 1 2049"/>
                <a:gd name="f14" fmla="*/ f11 1 4160"/>
                <a:gd name="f15" fmla="*/ f8 1 f13"/>
                <a:gd name="f16" fmla="*/ f9 1 f13"/>
                <a:gd name="f17" fmla="*/ f8 1 f14"/>
                <a:gd name="f18" fmla="*/ f10 1 f14"/>
                <a:gd name="f19" fmla="*/ f15 f6 1"/>
                <a:gd name="f20" fmla="*/ f16 f6 1"/>
                <a:gd name="f21" fmla="*/ f18 f7 1"/>
                <a:gd name="f22" fmla="*/ f17 f7 1"/>
              </a:gdLst>
              <a:ahLst/>
              <a:cxnLst>
                <a:cxn ang="3cd4">
                  <a:pos x="hc" y="t"/>
                </a:cxn>
                <a:cxn ang="0">
                  <a:pos x="r" y="vc"/>
                </a:cxn>
                <a:cxn ang="cd4">
                  <a:pos x="hc" y="b"/>
                </a:cxn>
                <a:cxn ang="cd2">
                  <a:pos x="l" y="vc"/>
                </a:cxn>
              </a:cxnLst>
              <a:rect l="f19" t="f22" r="f20" b="f21"/>
              <a:pathLst>
                <a:path w="2049" h="4160">
                  <a:moveTo>
                    <a:pt x="f5" y="f5"/>
                  </a:moveTo>
                  <a:lnTo>
                    <a:pt x="f5" y="f4"/>
                  </a:lnTo>
                  <a:lnTo>
                    <a:pt x="f3" y="f4"/>
                  </a:lnTo>
                  <a:lnTo>
                    <a:pt x="f3" y="f5"/>
                  </a:lnTo>
                  <a:close/>
                </a:path>
              </a:pathLst>
            </a:custGeom>
            <a:solidFill>
              <a:srgbClr val="3282BE"/>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232323"/>
                </a:solidFill>
                <a:uFillTx/>
                <a:latin typeface="Arial"/>
              </a:endParaRPr>
            </a:p>
          </p:txBody>
        </p:sp>
        <p:sp>
          <p:nvSpPr>
            <p:cNvPr id="44" name="Google Shape;6964;p88">
              <a:extLst>
                <a:ext uri="{FF2B5EF4-FFF2-40B4-BE49-F238E27FC236}">
                  <a16:creationId xmlns:a16="http://schemas.microsoft.com/office/drawing/2014/main" id="{9CEDC994-594A-E84F-D07A-B78EE91FE588}"/>
                </a:ext>
              </a:extLst>
            </p:cNvPr>
            <p:cNvSpPr/>
            <p:nvPr/>
          </p:nvSpPr>
          <p:spPr>
            <a:xfrm>
              <a:off x="5385367" y="1371453"/>
              <a:ext cx="87306" cy="87306"/>
            </a:xfrm>
            <a:custGeom>
              <a:avLst/>
              <a:gdLst>
                <a:gd name="f0" fmla="val w"/>
                <a:gd name="f1" fmla="val h"/>
                <a:gd name="f2" fmla="val 0"/>
                <a:gd name="f3" fmla="val 2049"/>
                <a:gd name="f4" fmla="val 1009"/>
                <a:gd name="f5" fmla="val 1"/>
                <a:gd name="f6" fmla="val 473"/>
                <a:gd name="f7" fmla="val 1040"/>
                <a:gd name="f8" fmla="val 2048"/>
                <a:gd name="f9" fmla="val 1576"/>
                <a:gd name="f10" fmla="*/ f0 1 2049"/>
                <a:gd name="f11" fmla="*/ f1 1 2049"/>
                <a:gd name="f12" fmla="val f2"/>
                <a:gd name="f13" fmla="val f3"/>
                <a:gd name="f14" fmla="+- f13 0 f12"/>
                <a:gd name="f15" fmla="*/ f14 1 2049"/>
                <a:gd name="f16" fmla="*/ f12 1 f15"/>
                <a:gd name="f17" fmla="*/ f13 1 f15"/>
                <a:gd name="f18" fmla="*/ f16 f10 1"/>
                <a:gd name="f19" fmla="*/ f17 f10 1"/>
                <a:gd name="f20" fmla="*/ f17 f11 1"/>
                <a:gd name="f21" fmla="*/ f16 f11 1"/>
              </a:gdLst>
              <a:ahLst/>
              <a:cxnLst>
                <a:cxn ang="3cd4">
                  <a:pos x="hc" y="t"/>
                </a:cxn>
                <a:cxn ang="0">
                  <a:pos x="r" y="vc"/>
                </a:cxn>
                <a:cxn ang="cd4">
                  <a:pos x="hc" y="b"/>
                </a:cxn>
                <a:cxn ang="cd2">
                  <a:pos x="l" y="vc"/>
                </a:cxn>
              </a:cxnLst>
              <a:rect l="f18" t="f21" r="f19" b="f20"/>
              <a:pathLst>
                <a:path w="2049" h="2049">
                  <a:moveTo>
                    <a:pt x="f4" y="f5"/>
                  </a:moveTo>
                  <a:cubicBezTo>
                    <a:pt x="f6" y="f5"/>
                    <a:pt x="f5" y="f6"/>
                    <a:pt x="f5" y="f7"/>
                  </a:cubicBezTo>
                  <a:lnTo>
                    <a:pt x="f5" y="f8"/>
                  </a:lnTo>
                  <a:lnTo>
                    <a:pt x="f3" y="f8"/>
                  </a:lnTo>
                  <a:lnTo>
                    <a:pt x="f3" y="f7"/>
                  </a:lnTo>
                  <a:cubicBezTo>
                    <a:pt x="f3" y="f6"/>
                    <a:pt x="f9" y="f5"/>
                    <a:pt x="f4" y="f5"/>
                  </a:cubicBezTo>
                  <a:close/>
                </a:path>
              </a:pathLst>
            </a:custGeom>
            <a:solidFill>
              <a:srgbClr val="3282BE"/>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232323"/>
                </a:solidFill>
                <a:uFillTx/>
                <a:latin typeface="Arial"/>
              </a:endParaRPr>
            </a:p>
          </p:txBody>
        </p:sp>
        <p:sp>
          <p:nvSpPr>
            <p:cNvPr id="45" name="Google Shape;6965;p88">
              <a:extLst>
                <a:ext uri="{FF2B5EF4-FFF2-40B4-BE49-F238E27FC236}">
                  <a16:creationId xmlns:a16="http://schemas.microsoft.com/office/drawing/2014/main" id="{4E5D7887-0B62-B673-5222-2CE052CBFB28}"/>
                </a:ext>
              </a:extLst>
            </p:cNvPr>
            <p:cNvSpPr/>
            <p:nvPr/>
          </p:nvSpPr>
          <p:spPr>
            <a:xfrm>
              <a:off x="5388056" y="1693642"/>
              <a:ext cx="79260" cy="87306"/>
            </a:xfrm>
            <a:custGeom>
              <a:avLst/>
              <a:gdLst>
                <a:gd name="f0" fmla="val w"/>
                <a:gd name="f1" fmla="val h"/>
                <a:gd name="f2" fmla="val 0"/>
                <a:gd name="f3" fmla="val 1860"/>
                <a:gd name="f4" fmla="val 2049"/>
                <a:gd name="f5" fmla="val 1"/>
                <a:gd name="f6" fmla="val 599"/>
                <a:gd name="f7" fmla="val 1796"/>
                <a:gd name="f8" fmla="val 694"/>
                <a:gd name="f9" fmla="val 1985"/>
                <a:gd name="f10" fmla="val 788"/>
                <a:gd name="f11" fmla="val 2048"/>
                <a:gd name="f12" fmla="val 946"/>
                <a:gd name="f13" fmla="val 1103"/>
                <a:gd name="f14" fmla="val 1229"/>
                <a:gd name="f15" fmla="val 1261"/>
                <a:gd name="f16" fmla="*/ f0 1 1860"/>
                <a:gd name="f17" fmla="*/ f1 1 2049"/>
                <a:gd name="f18" fmla="val f2"/>
                <a:gd name="f19" fmla="val f3"/>
                <a:gd name="f20" fmla="val f4"/>
                <a:gd name="f21" fmla="+- f20 0 f18"/>
                <a:gd name="f22" fmla="+- f19 0 f18"/>
                <a:gd name="f23" fmla="*/ f22 1 1860"/>
                <a:gd name="f24" fmla="*/ f21 1 2049"/>
                <a:gd name="f25" fmla="*/ f18 1 f23"/>
                <a:gd name="f26" fmla="*/ f19 1 f23"/>
                <a:gd name="f27" fmla="*/ f18 1 f24"/>
                <a:gd name="f28" fmla="*/ f20 1 f24"/>
                <a:gd name="f29" fmla="*/ f25 f16 1"/>
                <a:gd name="f30" fmla="*/ f26 f16 1"/>
                <a:gd name="f31" fmla="*/ f28 f17 1"/>
                <a:gd name="f32" fmla="*/ f27 f17 1"/>
              </a:gdLst>
              <a:ahLst/>
              <a:cxnLst>
                <a:cxn ang="3cd4">
                  <a:pos x="hc" y="t"/>
                </a:cxn>
                <a:cxn ang="0">
                  <a:pos x="r" y="vc"/>
                </a:cxn>
                <a:cxn ang="cd4">
                  <a:pos x="hc" y="b"/>
                </a:cxn>
                <a:cxn ang="cd2">
                  <a:pos x="l" y="vc"/>
                </a:cxn>
              </a:cxnLst>
              <a:rect l="f29" t="f32" r="f30" b="f31"/>
              <a:pathLst>
                <a:path w="1860" h="2049">
                  <a:moveTo>
                    <a:pt x="f5" y="f5"/>
                  </a:moveTo>
                  <a:lnTo>
                    <a:pt x="f6" y="f7"/>
                  </a:lnTo>
                  <a:cubicBezTo>
                    <a:pt x="f8" y="f9"/>
                    <a:pt x="f10" y="f11"/>
                    <a:pt x="f12" y="f11"/>
                  </a:cubicBezTo>
                  <a:cubicBezTo>
                    <a:pt x="f13" y="f11"/>
                    <a:pt x="f14" y="f9"/>
                    <a:pt x="f15" y="f7"/>
                  </a:cubicBezTo>
                  <a:lnTo>
                    <a:pt x="f3" y="f5"/>
                  </a:lnTo>
                  <a:close/>
                </a:path>
              </a:pathLst>
            </a:custGeom>
            <a:solidFill>
              <a:srgbClr val="3282BE"/>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232323"/>
                </a:solidFill>
                <a:uFillTx/>
                <a:latin typeface="Arial"/>
              </a:endParaRPr>
            </a:p>
          </p:txBody>
        </p:sp>
      </p:grpSp>
      <p:grpSp>
        <p:nvGrpSpPr>
          <p:cNvPr id="46" name="Google Shape;6966;p88">
            <a:extLst>
              <a:ext uri="{FF2B5EF4-FFF2-40B4-BE49-F238E27FC236}">
                <a16:creationId xmlns:a16="http://schemas.microsoft.com/office/drawing/2014/main" id="{5969D4F0-BFF8-7B96-4F02-39318F392BAB}"/>
              </a:ext>
            </a:extLst>
          </p:cNvPr>
          <p:cNvGrpSpPr/>
          <p:nvPr/>
        </p:nvGrpSpPr>
        <p:grpSpPr>
          <a:xfrm>
            <a:off x="10919517" y="3411169"/>
            <a:ext cx="604875" cy="605826"/>
            <a:chOff x="10919517" y="3411169"/>
            <a:chExt cx="604875" cy="605826"/>
          </a:xfrm>
        </p:grpSpPr>
        <p:sp>
          <p:nvSpPr>
            <p:cNvPr id="47" name="Google Shape;6967;p88">
              <a:extLst>
                <a:ext uri="{FF2B5EF4-FFF2-40B4-BE49-F238E27FC236}">
                  <a16:creationId xmlns:a16="http://schemas.microsoft.com/office/drawing/2014/main" id="{F95E2CFE-FD8D-A41B-C759-9013EEEFA140}"/>
                </a:ext>
              </a:extLst>
            </p:cNvPr>
            <p:cNvSpPr/>
            <p:nvPr/>
          </p:nvSpPr>
          <p:spPr>
            <a:xfrm>
              <a:off x="11089541" y="3811676"/>
              <a:ext cx="16395" cy="26197"/>
            </a:xfrm>
            <a:custGeom>
              <a:avLst/>
              <a:gdLst>
                <a:gd name="f0" fmla="val w"/>
                <a:gd name="f1" fmla="val h"/>
                <a:gd name="f2" fmla="val 0"/>
                <a:gd name="f3" fmla="val 316"/>
                <a:gd name="f4" fmla="val 505"/>
                <a:gd name="f5" fmla="val 158"/>
                <a:gd name="f6" fmla="val 1"/>
                <a:gd name="f7" fmla="val 315"/>
                <a:gd name="f8" fmla="*/ f0 1 316"/>
                <a:gd name="f9" fmla="*/ f1 1 505"/>
                <a:gd name="f10" fmla="val f2"/>
                <a:gd name="f11" fmla="val f3"/>
                <a:gd name="f12" fmla="val f4"/>
                <a:gd name="f13" fmla="+- f12 0 f10"/>
                <a:gd name="f14" fmla="+- f11 0 f10"/>
                <a:gd name="f15" fmla="*/ f14 1 316"/>
                <a:gd name="f16" fmla="*/ f13 1 505"/>
                <a:gd name="f17" fmla="*/ f10 1 f15"/>
                <a:gd name="f18" fmla="*/ f11 1 f15"/>
                <a:gd name="f19" fmla="*/ f10 1 f16"/>
                <a:gd name="f20" fmla="*/ f12 1 f16"/>
                <a:gd name="f21" fmla="*/ f17 f8 1"/>
                <a:gd name="f22" fmla="*/ f18 f8 1"/>
                <a:gd name="f23" fmla="*/ f20 f9 1"/>
                <a:gd name="f24" fmla="*/ f19 f9 1"/>
              </a:gdLst>
              <a:ahLst/>
              <a:cxnLst>
                <a:cxn ang="3cd4">
                  <a:pos x="hc" y="t"/>
                </a:cxn>
                <a:cxn ang="0">
                  <a:pos x="r" y="vc"/>
                </a:cxn>
                <a:cxn ang="cd4">
                  <a:pos x="hc" y="b"/>
                </a:cxn>
                <a:cxn ang="cd2">
                  <a:pos x="l" y="vc"/>
                </a:cxn>
              </a:cxnLst>
              <a:rect l="f21" t="f24" r="f22" b="f23"/>
              <a:pathLst>
                <a:path w="316" h="505">
                  <a:moveTo>
                    <a:pt x="f5" y="f6"/>
                  </a:moveTo>
                  <a:lnTo>
                    <a:pt x="f2" y="f4"/>
                  </a:lnTo>
                  <a:lnTo>
                    <a:pt x="f7" y="f4"/>
                  </a:lnTo>
                  <a:lnTo>
                    <a:pt x="f5" y="f6"/>
                  </a:lnTo>
                  <a:close/>
                </a:path>
              </a:pathLst>
            </a:custGeom>
            <a:solidFill>
              <a:srgbClr val="3282BE"/>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232323"/>
                </a:solidFill>
                <a:uFillTx/>
                <a:latin typeface="Arial"/>
              </a:endParaRPr>
            </a:p>
          </p:txBody>
        </p:sp>
        <p:sp>
          <p:nvSpPr>
            <p:cNvPr id="48" name="Google Shape;6968;p88">
              <a:extLst>
                <a:ext uri="{FF2B5EF4-FFF2-40B4-BE49-F238E27FC236}">
                  <a16:creationId xmlns:a16="http://schemas.microsoft.com/office/drawing/2014/main" id="{2F6DD8DD-F502-7A2A-8B3D-FD4C10E5BFC2}"/>
                </a:ext>
              </a:extLst>
            </p:cNvPr>
            <p:cNvSpPr/>
            <p:nvPr/>
          </p:nvSpPr>
          <p:spPr>
            <a:xfrm>
              <a:off x="10919517" y="3658048"/>
              <a:ext cx="356396" cy="358947"/>
            </a:xfrm>
            <a:custGeom>
              <a:avLst/>
              <a:gdLst>
                <a:gd name="f0" fmla="val w"/>
                <a:gd name="f1" fmla="val h"/>
                <a:gd name="f2" fmla="val 0"/>
                <a:gd name="f3" fmla="val 6869"/>
                <a:gd name="f4" fmla="val 6918"/>
                <a:gd name="f5" fmla="val 3427"/>
                <a:gd name="f6" fmla="val 1449"/>
                <a:gd name="f7" fmla="val 3569"/>
                <a:gd name="f8" fmla="val 3718"/>
                <a:gd name="f9" fmla="val 1512"/>
                <a:gd name="f10" fmla="val 3781"/>
                <a:gd name="f11" fmla="val 1638"/>
                <a:gd name="f12" fmla="val 4317"/>
                <a:gd name="f13" fmla="val 3466"/>
                <a:gd name="f14" fmla="val 4474"/>
                <a:gd name="f15" fmla="val 4695"/>
                <a:gd name="f16" fmla="val 4852"/>
                <a:gd name="f17" fmla="val 3623"/>
                <a:gd name="f18" fmla="val 3812"/>
                <a:gd name="f19" fmla="val 3970"/>
                <a:gd name="f20" fmla="val 4726"/>
                <a:gd name="f21" fmla="val 4127"/>
                <a:gd name="f22" fmla="val 4537"/>
                <a:gd name="f23" fmla="val 4789"/>
                <a:gd name="f24" fmla="val 5072"/>
                <a:gd name="f25" fmla="val 5262"/>
                <a:gd name="f26" fmla="val 4758"/>
                <a:gd name="f27" fmla="val 5419"/>
                <a:gd name="f28" fmla="val 4569"/>
                <a:gd name="f29" fmla="val 5514"/>
                <a:gd name="f30" fmla="val 4545"/>
                <a:gd name="f31" fmla="val 5518"/>
                <a:gd name="f32" fmla="val 4521"/>
                <a:gd name="f33" fmla="val 5520"/>
                <a:gd name="f34" fmla="val 4498"/>
                <a:gd name="f35" fmla="val 4341"/>
                <a:gd name="f36" fmla="val 4210"/>
                <a:gd name="f37" fmla="val 5427"/>
                <a:gd name="f38" fmla="val 4128"/>
                <a:gd name="f39" fmla="val 3057"/>
                <a:gd name="f40" fmla="val 2710"/>
                <a:gd name="f41" fmla="val 2683"/>
                <a:gd name="f42" fmla="val 2535"/>
                <a:gd name="f43" fmla="val 2351"/>
                <a:gd name="f44" fmla="val 2325"/>
                <a:gd name="f45" fmla="val 2297"/>
                <a:gd name="f46" fmla="val 2269"/>
                <a:gd name="f47" fmla="val 2080"/>
                <a:gd name="f48" fmla="val 5451"/>
                <a:gd name="f49" fmla="val 2017"/>
                <a:gd name="f50" fmla="val 2049"/>
                <a:gd name="f51" fmla="val 2332"/>
                <a:gd name="f52" fmla="val 2175"/>
                <a:gd name="f53" fmla="val 4096"/>
                <a:gd name="f54" fmla="val 2206"/>
                <a:gd name="f55" fmla="val 2395"/>
                <a:gd name="f56" fmla="val 2553"/>
                <a:gd name="f57" fmla="val 3120"/>
                <a:gd name="f58" fmla="val 3151"/>
                <a:gd name="f59" fmla="val 3285"/>
                <a:gd name="f60" fmla="val 3435"/>
                <a:gd name="f61" fmla="val 1544"/>
                <a:gd name="f62" fmla="val 1"/>
                <a:gd name="f63" fmla="val 3434"/>
                <a:gd name="f64" fmla="val 5356"/>
                <a:gd name="f65" fmla="val 6900"/>
                <a:gd name="f66" fmla="val 4065"/>
                <a:gd name="f67" fmla="val 4632"/>
                <a:gd name="f68" fmla="val 6742"/>
                <a:gd name="f69" fmla="val 5168"/>
                <a:gd name="f70" fmla="val 6427"/>
                <a:gd name="f71" fmla="val 6365"/>
                <a:gd name="f72" fmla="val 6407"/>
                <a:gd name="f73" fmla="val 6910"/>
                <a:gd name="f74" fmla="val 6449"/>
                <a:gd name="f75" fmla="val 6917"/>
                <a:gd name="f76" fmla="val 6491"/>
                <a:gd name="f77" fmla="val 6575"/>
                <a:gd name="f78" fmla="val 6659"/>
                <a:gd name="f79" fmla="val 6889"/>
                <a:gd name="f80" fmla="val 6743"/>
                <a:gd name="f81" fmla="val 6805"/>
                <a:gd name="f82" fmla="val 6806"/>
                <a:gd name="f83" fmla="val 6616"/>
                <a:gd name="f84" fmla="val 6459"/>
                <a:gd name="f85" fmla="val 5009"/>
                <a:gd name="f86" fmla="val 4001"/>
                <a:gd name="f87" fmla="val 3119"/>
                <a:gd name="f88" fmla="val 6774"/>
                <a:gd name="f89" fmla="val 2804"/>
                <a:gd name="f90" fmla="val 6711"/>
                <a:gd name="f91" fmla="val 2489"/>
                <a:gd name="f92" fmla="val 6617"/>
                <a:gd name="f93" fmla="val 2426"/>
                <a:gd name="f94" fmla="val 6428"/>
                <a:gd name="f95" fmla="val 2363"/>
                <a:gd name="f96" fmla="val 5389"/>
                <a:gd name="f97" fmla="val 2755"/>
                <a:gd name="f98" fmla="val 5256"/>
                <a:gd name="f99" fmla="val 2780"/>
                <a:gd name="f100" fmla="val 5125"/>
                <a:gd name="f101" fmla="val 4892"/>
                <a:gd name="f102" fmla="val 4667"/>
                <a:gd name="f103" fmla="val 2702"/>
                <a:gd name="f104" fmla="val 4506"/>
                <a:gd name="f105" fmla="val 2521"/>
                <a:gd name="f106" fmla="val 4222"/>
                <a:gd name="f107" fmla="val 1891"/>
                <a:gd name="f108" fmla="val 4159"/>
                <a:gd name="f109" fmla="val 1481"/>
                <a:gd name="f110" fmla="val 4443"/>
                <a:gd name="f111" fmla="val 221"/>
                <a:gd name="f112" fmla="val 189"/>
                <a:gd name="f113" fmla="val 4411"/>
                <a:gd name="f114" fmla="val 158"/>
                <a:gd name="f115" fmla="val 63"/>
                <a:gd name="f116" fmla="*/ f0 1 6869"/>
                <a:gd name="f117" fmla="*/ f1 1 6918"/>
                <a:gd name="f118" fmla="val f2"/>
                <a:gd name="f119" fmla="val f3"/>
                <a:gd name="f120" fmla="val f4"/>
                <a:gd name="f121" fmla="+- f120 0 f118"/>
                <a:gd name="f122" fmla="+- f119 0 f118"/>
                <a:gd name="f123" fmla="*/ f122 1 6869"/>
                <a:gd name="f124" fmla="*/ f121 1 6918"/>
                <a:gd name="f125" fmla="*/ f118 1 f123"/>
                <a:gd name="f126" fmla="*/ f119 1 f123"/>
                <a:gd name="f127" fmla="*/ f118 1 f124"/>
                <a:gd name="f128" fmla="*/ f120 1 f124"/>
                <a:gd name="f129" fmla="*/ f125 f116 1"/>
                <a:gd name="f130" fmla="*/ f126 f116 1"/>
                <a:gd name="f131" fmla="*/ f128 f117 1"/>
                <a:gd name="f132" fmla="*/ f127 f117 1"/>
              </a:gdLst>
              <a:ahLst/>
              <a:cxnLst>
                <a:cxn ang="3cd4">
                  <a:pos x="hc" y="t"/>
                </a:cxn>
                <a:cxn ang="0">
                  <a:pos x="r" y="vc"/>
                </a:cxn>
                <a:cxn ang="cd4">
                  <a:pos x="hc" y="b"/>
                </a:cxn>
                <a:cxn ang="cd2">
                  <a:pos x="l" y="vc"/>
                </a:cxn>
              </a:cxnLst>
              <a:rect l="f129" t="f132" r="f130" b="f131"/>
              <a:pathLst>
                <a:path w="6869" h="6918">
                  <a:moveTo>
                    <a:pt x="f5" y="f6"/>
                  </a:moveTo>
                  <a:cubicBezTo>
                    <a:pt x="f7" y="f6"/>
                    <a:pt x="f8" y="f9"/>
                    <a:pt x="f10" y="f11"/>
                  </a:cubicBezTo>
                  <a:lnTo>
                    <a:pt x="f12" y="f13"/>
                  </a:lnTo>
                  <a:lnTo>
                    <a:pt x="f14" y="f13"/>
                  </a:lnTo>
                  <a:cubicBezTo>
                    <a:pt x="f15" y="f13"/>
                    <a:pt x="f16" y="f17"/>
                    <a:pt x="f16" y="f18"/>
                  </a:cubicBezTo>
                  <a:cubicBezTo>
                    <a:pt x="f16" y="f19"/>
                    <a:pt x="f20" y="f21"/>
                    <a:pt x="f22" y="f21"/>
                  </a:cubicBezTo>
                  <a:lnTo>
                    <a:pt x="f23" y="f24"/>
                  </a:lnTo>
                  <a:cubicBezTo>
                    <a:pt x="f16" y="f25"/>
                    <a:pt x="f26" y="f27"/>
                    <a:pt x="f28" y="f29"/>
                  </a:cubicBezTo>
                  <a:cubicBezTo>
                    <a:pt x="f30" y="f31"/>
                    <a:pt x="f32" y="f33"/>
                    <a:pt x="f34" y="f33"/>
                  </a:cubicBezTo>
                  <a:cubicBezTo>
                    <a:pt x="f35" y="f33"/>
                    <a:pt x="f36" y="f37"/>
                    <a:pt x="f38" y="f25"/>
                  </a:cubicBezTo>
                  <a:lnTo>
                    <a:pt x="f10" y="f21"/>
                  </a:lnTo>
                  <a:lnTo>
                    <a:pt x="f39" y="f21"/>
                  </a:lnTo>
                  <a:lnTo>
                    <a:pt x="f40" y="f25"/>
                  </a:lnTo>
                  <a:cubicBezTo>
                    <a:pt x="f41" y="f37"/>
                    <a:pt x="f42" y="f33"/>
                    <a:pt x="f43" y="f33"/>
                  </a:cubicBezTo>
                  <a:cubicBezTo>
                    <a:pt x="f44" y="f33"/>
                    <a:pt x="f45" y="f31"/>
                    <a:pt x="f46" y="f29"/>
                  </a:cubicBezTo>
                  <a:cubicBezTo>
                    <a:pt x="f47" y="f48"/>
                    <a:pt x="f49" y="f25"/>
                    <a:pt x="f50" y="f24"/>
                  </a:cubicBezTo>
                  <a:lnTo>
                    <a:pt x="f51" y="f21"/>
                  </a:lnTo>
                  <a:cubicBezTo>
                    <a:pt x="f52" y="f53"/>
                    <a:pt x="f49" y="f19"/>
                    <a:pt x="f49" y="f18"/>
                  </a:cubicBezTo>
                  <a:cubicBezTo>
                    <a:pt x="f50" y="f17"/>
                    <a:pt x="f54" y="f13"/>
                    <a:pt x="f55" y="f13"/>
                  </a:cubicBezTo>
                  <a:lnTo>
                    <a:pt x="f56" y="f13"/>
                  </a:lnTo>
                  <a:lnTo>
                    <a:pt x="f57" y="f11"/>
                  </a:lnTo>
                  <a:cubicBezTo>
                    <a:pt x="f58" y="f9"/>
                    <a:pt x="f59" y="f6"/>
                    <a:pt x="f5" y="f6"/>
                  </a:cubicBezTo>
                  <a:close/>
                  <a:moveTo>
                    <a:pt x="f60" y="f2"/>
                  </a:moveTo>
                  <a:cubicBezTo>
                    <a:pt x="f61" y="f2"/>
                    <a:pt x="f62" y="f61"/>
                    <a:pt x="f62" y="f63"/>
                  </a:cubicBezTo>
                  <a:cubicBezTo>
                    <a:pt x="f62" y="f64"/>
                    <a:pt x="f61" y="f65"/>
                    <a:pt x="f60" y="f65"/>
                  </a:cubicBezTo>
                  <a:cubicBezTo>
                    <a:pt x="f66" y="f65"/>
                    <a:pt x="f67" y="f68"/>
                    <a:pt x="f69" y="f70"/>
                  </a:cubicBezTo>
                  <a:lnTo>
                    <a:pt x="f71" y="f65"/>
                  </a:lnTo>
                  <a:cubicBezTo>
                    <a:pt x="f72" y="f73"/>
                    <a:pt x="f74" y="f75"/>
                    <a:pt x="f76" y="f75"/>
                  </a:cubicBezTo>
                  <a:cubicBezTo>
                    <a:pt x="f77" y="f75"/>
                    <a:pt x="f78" y="f79"/>
                    <a:pt x="f80" y="f81"/>
                  </a:cubicBezTo>
                  <a:cubicBezTo>
                    <a:pt x="f82" y="f68"/>
                    <a:pt x="f3" y="f83"/>
                    <a:pt x="f3" y="f84"/>
                  </a:cubicBezTo>
                  <a:lnTo>
                    <a:pt x="f76" y="f85"/>
                  </a:lnTo>
                  <a:cubicBezTo>
                    <a:pt x="f80" y="f22"/>
                    <a:pt x="f3" y="f86"/>
                    <a:pt x="f3" y="f13"/>
                  </a:cubicBezTo>
                  <a:cubicBezTo>
                    <a:pt x="f3" y="f87"/>
                    <a:pt x="f88" y="f89"/>
                    <a:pt x="f90" y="f91"/>
                  </a:cubicBezTo>
                  <a:cubicBezTo>
                    <a:pt x="f92" y="f93"/>
                    <a:pt x="f76" y="f55"/>
                    <a:pt x="f94" y="f95"/>
                  </a:cubicBezTo>
                  <a:lnTo>
                    <a:pt x="f29" y="f40"/>
                  </a:lnTo>
                  <a:cubicBezTo>
                    <a:pt x="f96" y="f97"/>
                    <a:pt x="f98" y="f99"/>
                    <a:pt x="f100" y="f99"/>
                  </a:cubicBezTo>
                  <a:cubicBezTo>
                    <a:pt x="f101" y="f99"/>
                    <a:pt x="f102" y="f103"/>
                    <a:pt x="f104" y="f105"/>
                  </a:cubicBezTo>
                  <a:cubicBezTo>
                    <a:pt x="f106" y="f46"/>
                    <a:pt x="f53" y="f107"/>
                    <a:pt x="f108" y="f109"/>
                  </a:cubicBezTo>
                  <a:lnTo>
                    <a:pt x="f110" y="f111"/>
                  </a:lnTo>
                  <a:cubicBezTo>
                    <a:pt x="f110" y="f112"/>
                    <a:pt x="f110" y="f112"/>
                    <a:pt x="f113" y="f114"/>
                  </a:cubicBezTo>
                  <a:cubicBezTo>
                    <a:pt x="f53" y="f115"/>
                    <a:pt x="f10" y="f2"/>
                    <a:pt x="f60" y="f2"/>
                  </a:cubicBezTo>
                  <a:close/>
                </a:path>
              </a:pathLst>
            </a:custGeom>
            <a:solidFill>
              <a:srgbClr val="3282BE"/>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232323"/>
                </a:solidFill>
                <a:uFillTx/>
                <a:latin typeface="Arial"/>
              </a:endParaRPr>
            </a:p>
          </p:txBody>
        </p:sp>
        <p:sp>
          <p:nvSpPr>
            <p:cNvPr id="49" name="Google Shape;6969;p88">
              <a:extLst>
                <a:ext uri="{FF2B5EF4-FFF2-40B4-BE49-F238E27FC236}">
                  <a16:creationId xmlns:a16="http://schemas.microsoft.com/office/drawing/2014/main" id="{799B860C-9029-D3D5-5FFA-8D1283AF92DC}"/>
                </a:ext>
              </a:extLst>
            </p:cNvPr>
            <p:cNvSpPr/>
            <p:nvPr/>
          </p:nvSpPr>
          <p:spPr>
            <a:xfrm>
              <a:off x="11329827" y="3553394"/>
              <a:ext cx="32735" cy="54013"/>
            </a:xfrm>
            <a:custGeom>
              <a:avLst/>
              <a:gdLst>
                <a:gd name="f0" fmla="val w"/>
                <a:gd name="f1" fmla="val h"/>
                <a:gd name="f2" fmla="val 0"/>
                <a:gd name="f3" fmla="val 631"/>
                <a:gd name="f4" fmla="val 1041"/>
                <a:gd name="f5" fmla="val 1"/>
                <a:gd name="f6" fmla="val 32"/>
                <a:gd name="f7" fmla="val 410"/>
                <a:gd name="f8" fmla="val 126"/>
                <a:gd name="f9" fmla="val 694"/>
                <a:gd name="f10" fmla="val 315"/>
                <a:gd name="f11" fmla="val 473"/>
                <a:gd name="f12" fmla="val 599"/>
                <a:gd name="f13" fmla="val 347"/>
                <a:gd name="f14" fmla="*/ f0 1 631"/>
                <a:gd name="f15" fmla="*/ f1 1 1041"/>
                <a:gd name="f16" fmla="val f2"/>
                <a:gd name="f17" fmla="val f3"/>
                <a:gd name="f18" fmla="val f4"/>
                <a:gd name="f19" fmla="+- f18 0 f16"/>
                <a:gd name="f20" fmla="+- f17 0 f16"/>
                <a:gd name="f21" fmla="*/ f20 1 631"/>
                <a:gd name="f22" fmla="*/ f19 1 1041"/>
                <a:gd name="f23" fmla="*/ f16 1 f21"/>
                <a:gd name="f24" fmla="*/ f17 1 f21"/>
                <a:gd name="f25" fmla="*/ f16 1 f22"/>
                <a:gd name="f26" fmla="*/ f18 1 f22"/>
                <a:gd name="f27" fmla="*/ f23 f14 1"/>
                <a:gd name="f28" fmla="*/ f24 f14 1"/>
                <a:gd name="f29" fmla="*/ f26 f15 1"/>
                <a:gd name="f30" fmla="*/ f25 f15 1"/>
              </a:gdLst>
              <a:ahLst/>
              <a:cxnLst>
                <a:cxn ang="3cd4">
                  <a:pos x="hc" y="t"/>
                </a:cxn>
                <a:cxn ang="0">
                  <a:pos x="r" y="vc"/>
                </a:cxn>
                <a:cxn ang="cd4">
                  <a:pos x="hc" y="b"/>
                </a:cxn>
                <a:cxn ang="cd2">
                  <a:pos x="l" y="vc"/>
                </a:cxn>
              </a:cxnLst>
              <a:rect l="f27" t="f30" r="f28" b="f29"/>
              <a:pathLst>
                <a:path w="631" h="1041">
                  <a:moveTo>
                    <a:pt x="f2" y="f5"/>
                  </a:moveTo>
                  <a:cubicBezTo>
                    <a:pt x="f6" y="f7"/>
                    <a:pt x="f8" y="f9"/>
                    <a:pt x="f10" y="f4"/>
                  </a:cubicBezTo>
                  <a:cubicBezTo>
                    <a:pt x="f11" y="f9"/>
                    <a:pt x="f12" y="f13"/>
                    <a:pt x="f3" y="f5"/>
                  </a:cubicBezTo>
                  <a:close/>
                </a:path>
              </a:pathLst>
            </a:custGeom>
            <a:solidFill>
              <a:srgbClr val="3282BE"/>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232323"/>
                </a:solidFill>
                <a:uFillTx/>
                <a:latin typeface="Arial"/>
              </a:endParaRPr>
            </a:p>
          </p:txBody>
        </p:sp>
        <p:sp>
          <p:nvSpPr>
            <p:cNvPr id="50" name="Google Shape;6970;p88">
              <a:extLst>
                <a:ext uri="{FF2B5EF4-FFF2-40B4-BE49-F238E27FC236}">
                  <a16:creationId xmlns:a16="http://schemas.microsoft.com/office/drawing/2014/main" id="{07842F2A-9100-B130-B9C8-B07421D660C8}"/>
                </a:ext>
              </a:extLst>
            </p:cNvPr>
            <p:cNvSpPr/>
            <p:nvPr/>
          </p:nvSpPr>
          <p:spPr>
            <a:xfrm>
              <a:off x="11166332" y="3411169"/>
              <a:ext cx="358060" cy="357804"/>
            </a:xfrm>
            <a:custGeom>
              <a:avLst/>
              <a:gdLst>
                <a:gd name="f0" fmla="val w"/>
                <a:gd name="f1" fmla="val h"/>
                <a:gd name="f2" fmla="val 0"/>
                <a:gd name="f3" fmla="val 6901"/>
                <a:gd name="f4" fmla="val 6896"/>
                <a:gd name="f5" fmla="val 3435"/>
                <a:gd name="f6" fmla="val 1356"/>
                <a:gd name="f7" fmla="val 3624"/>
                <a:gd name="f8" fmla="val 3782"/>
                <a:gd name="f9" fmla="val 1513"/>
                <a:gd name="f10" fmla="val 1734"/>
                <a:gd name="f11" fmla="val 2080"/>
                <a:gd name="f12" fmla="val 4821"/>
                <a:gd name="f13" fmla="val 5010"/>
                <a:gd name="f14" fmla="val 5168"/>
                <a:gd name="f15" fmla="val 2238"/>
                <a:gd name="f16" fmla="val 2427"/>
                <a:gd name="f17" fmla="val 2616"/>
                <a:gd name="f18" fmla="val 2742"/>
                <a:gd name="f19" fmla="val 4412"/>
                <a:gd name="f20" fmla="val 4380"/>
                <a:gd name="f21" fmla="val 3341"/>
                <a:gd name="f22" fmla="val 4191"/>
                <a:gd name="f23" fmla="val 3876"/>
                <a:gd name="f24" fmla="val 3908"/>
                <a:gd name="f25" fmla="val 4443"/>
                <a:gd name="f26" fmla="val 4475"/>
                <a:gd name="f27" fmla="val 3939"/>
                <a:gd name="f28" fmla="val 4506"/>
                <a:gd name="f29" fmla="val 4349"/>
                <a:gd name="f30" fmla="val 4916"/>
                <a:gd name="f31" fmla="val 5042"/>
                <a:gd name="f32" fmla="val 5262"/>
                <a:gd name="f33" fmla="val 5388"/>
                <a:gd name="f34" fmla="val 4286"/>
                <a:gd name="f35" fmla="val 5451"/>
                <a:gd name="f36" fmla="val 5483"/>
                <a:gd name="f37" fmla="val 4101"/>
                <a:gd name="f38" fmla="val 4010"/>
                <a:gd name="f39" fmla="val 3923"/>
                <a:gd name="f40" fmla="val 3466"/>
                <a:gd name="f41" fmla="val 4979"/>
                <a:gd name="f42" fmla="val 4947"/>
                <a:gd name="f43" fmla="val 3403"/>
                <a:gd name="f44" fmla="val 2994"/>
                <a:gd name="f45" fmla="val 2931"/>
                <a:gd name="f46" fmla="val 2844"/>
                <a:gd name="f47" fmla="val 2758"/>
                <a:gd name="f48" fmla="val 2671"/>
                <a:gd name="f49" fmla="val 2584"/>
                <a:gd name="f50" fmla="val 2521"/>
                <a:gd name="f51" fmla="val 2395"/>
                <a:gd name="f52" fmla="val 2962"/>
                <a:gd name="f53" fmla="val 2679"/>
                <a:gd name="f54" fmla="val 2490"/>
                <a:gd name="f55" fmla="val 2458"/>
                <a:gd name="f56" fmla="val 2049"/>
                <a:gd name="f57" fmla="val 1860"/>
                <a:gd name="f58" fmla="val 1702"/>
                <a:gd name="f59" fmla="val 2206"/>
                <a:gd name="f60" fmla="val 3088"/>
                <a:gd name="f61" fmla="val 3246"/>
                <a:gd name="f62" fmla="val 1"/>
                <a:gd name="f63" fmla="val 1576"/>
                <a:gd name="f64" fmla="val 32"/>
                <a:gd name="f65" fmla="val 3467"/>
                <a:gd name="f66" fmla="val 3971"/>
                <a:gd name="f67" fmla="val 158"/>
                <a:gd name="f68" fmla="val 411"/>
                <a:gd name="f69" fmla="val 6459"/>
                <a:gd name="f70" fmla="val 6554"/>
                <a:gd name="f71" fmla="val 6680"/>
                <a:gd name="f72" fmla="val 6806"/>
                <a:gd name="f73" fmla="val 225"/>
                <a:gd name="f74" fmla="val 6851"/>
                <a:gd name="f75" fmla="val 324"/>
                <a:gd name="f76" fmla="val 6895"/>
                <a:gd name="f77" fmla="val 420"/>
                <a:gd name="f78" fmla="val 460"/>
                <a:gd name="f79" fmla="val 500"/>
                <a:gd name="f80" fmla="val 6887"/>
                <a:gd name="f81" fmla="val 537"/>
                <a:gd name="f82" fmla="val 6869"/>
                <a:gd name="f83" fmla="val 6396"/>
                <a:gd name="f84" fmla="val 2269"/>
                <a:gd name="f85" fmla="val 6712"/>
                <a:gd name="f86" fmla="val 2899"/>
                <a:gd name="f87" fmla="val 5357"/>
                <a:gd name="f88" fmla="val 5325"/>
                <a:gd name="f89" fmla="*/ f0 1 6901"/>
                <a:gd name="f90" fmla="*/ f1 1 6896"/>
                <a:gd name="f91" fmla="val f2"/>
                <a:gd name="f92" fmla="val f3"/>
                <a:gd name="f93" fmla="val f4"/>
                <a:gd name="f94" fmla="+- f93 0 f91"/>
                <a:gd name="f95" fmla="+- f92 0 f91"/>
                <a:gd name="f96" fmla="*/ f95 1 6901"/>
                <a:gd name="f97" fmla="*/ f94 1 6896"/>
                <a:gd name="f98" fmla="*/ f91 1 f96"/>
                <a:gd name="f99" fmla="*/ f92 1 f96"/>
                <a:gd name="f100" fmla="*/ f91 1 f97"/>
                <a:gd name="f101" fmla="*/ f93 1 f97"/>
                <a:gd name="f102" fmla="*/ f98 f89 1"/>
                <a:gd name="f103" fmla="*/ f99 f89 1"/>
                <a:gd name="f104" fmla="*/ f101 f90 1"/>
                <a:gd name="f105" fmla="*/ f100 f90 1"/>
              </a:gdLst>
              <a:ahLst/>
              <a:cxnLst>
                <a:cxn ang="3cd4">
                  <a:pos x="hc" y="t"/>
                </a:cxn>
                <a:cxn ang="0">
                  <a:pos x="r" y="vc"/>
                </a:cxn>
                <a:cxn ang="cd4">
                  <a:pos x="hc" y="b"/>
                </a:cxn>
                <a:cxn ang="cd2">
                  <a:pos x="l" y="vc"/>
                </a:cxn>
              </a:cxnLst>
              <a:rect l="f102" t="f105" r="f103" b="f104"/>
              <a:pathLst>
                <a:path w="6901" h="6896">
                  <a:moveTo>
                    <a:pt x="f5" y="f6"/>
                  </a:moveTo>
                  <a:cubicBezTo>
                    <a:pt x="f7" y="f6"/>
                    <a:pt x="f8" y="f9"/>
                    <a:pt x="f8" y="f10"/>
                  </a:cubicBezTo>
                  <a:lnTo>
                    <a:pt x="f8" y="f11"/>
                  </a:lnTo>
                  <a:lnTo>
                    <a:pt x="f12" y="f11"/>
                  </a:lnTo>
                  <a:cubicBezTo>
                    <a:pt x="f13" y="f11"/>
                    <a:pt x="f14" y="f15"/>
                    <a:pt x="f14" y="f16"/>
                  </a:cubicBezTo>
                  <a:cubicBezTo>
                    <a:pt x="f14" y="f17"/>
                    <a:pt x="f13" y="f18"/>
                    <a:pt x="f12" y="f18"/>
                  </a:cubicBezTo>
                  <a:lnTo>
                    <a:pt x="f19" y="f18"/>
                  </a:lnTo>
                  <a:cubicBezTo>
                    <a:pt x="f20" y="f21"/>
                    <a:pt x="f22" y="f23"/>
                    <a:pt x="f23" y="f19"/>
                  </a:cubicBezTo>
                  <a:cubicBezTo>
                    <a:pt x="f24" y="f25"/>
                    <a:pt x="f24" y="f26"/>
                    <a:pt x="f27" y="f28"/>
                  </a:cubicBezTo>
                  <a:lnTo>
                    <a:pt x="f29" y="f30"/>
                  </a:lnTo>
                  <a:cubicBezTo>
                    <a:pt x="f25" y="f31"/>
                    <a:pt x="f25" y="f32"/>
                    <a:pt x="f29" y="f33"/>
                  </a:cubicBezTo>
                  <a:cubicBezTo>
                    <a:pt x="f34" y="f35"/>
                    <a:pt x="f22" y="f36"/>
                    <a:pt x="f37" y="f36"/>
                  </a:cubicBezTo>
                  <a:cubicBezTo>
                    <a:pt x="f38" y="f36"/>
                    <a:pt x="f39" y="f35"/>
                    <a:pt x="f23" y="f33"/>
                  </a:cubicBezTo>
                  <a:lnTo>
                    <a:pt x="f40" y="f41"/>
                  </a:lnTo>
                  <a:lnTo>
                    <a:pt x="f5" y="f42"/>
                  </a:lnTo>
                  <a:lnTo>
                    <a:pt x="f43" y="f41"/>
                  </a:lnTo>
                  <a:lnTo>
                    <a:pt x="f44" y="f33"/>
                  </a:lnTo>
                  <a:cubicBezTo>
                    <a:pt x="f45" y="f35"/>
                    <a:pt x="f46" y="f36"/>
                    <a:pt x="f47" y="f36"/>
                  </a:cubicBezTo>
                  <a:cubicBezTo>
                    <a:pt x="f48" y="f36"/>
                    <a:pt x="f49" y="f35"/>
                    <a:pt x="f50" y="f33"/>
                  </a:cubicBezTo>
                  <a:cubicBezTo>
                    <a:pt x="f51" y="f32"/>
                    <a:pt x="f51" y="f31"/>
                    <a:pt x="f50" y="f30"/>
                  </a:cubicBezTo>
                  <a:lnTo>
                    <a:pt x="f45" y="f28"/>
                  </a:lnTo>
                  <a:cubicBezTo>
                    <a:pt x="f52" y="f26"/>
                    <a:pt x="f52" y="f25"/>
                    <a:pt x="f44" y="f19"/>
                  </a:cubicBezTo>
                  <a:cubicBezTo>
                    <a:pt x="f53" y="f27"/>
                    <a:pt x="f54" y="f21"/>
                    <a:pt x="f55" y="f18"/>
                  </a:cubicBezTo>
                  <a:lnTo>
                    <a:pt x="f56" y="f18"/>
                  </a:lnTo>
                  <a:cubicBezTo>
                    <a:pt x="f57" y="f18"/>
                    <a:pt x="f58" y="f49"/>
                    <a:pt x="f58" y="f51"/>
                  </a:cubicBezTo>
                  <a:cubicBezTo>
                    <a:pt x="f58" y="f59"/>
                    <a:pt x="f57" y="f56"/>
                    <a:pt x="f56" y="f56"/>
                  </a:cubicBezTo>
                  <a:lnTo>
                    <a:pt x="f60" y="f56"/>
                  </a:lnTo>
                  <a:lnTo>
                    <a:pt x="f60" y="f10"/>
                  </a:lnTo>
                  <a:cubicBezTo>
                    <a:pt x="f60" y="f9"/>
                    <a:pt x="f61" y="f6"/>
                    <a:pt x="f5" y="f6"/>
                  </a:cubicBezTo>
                  <a:close/>
                  <a:moveTo>
                    <a:pt x="f40" y="f62"/>
                  </a:moveTo>
                  <a:cubicBezTo>
                    <a:pt x="f63" y="f62"/>
                    <a:pt x="f64" y="f63"/>
                    <a:pt x="f64" y="f65"/>
                  </a:cubicBezTo>
                  <a:cubicBezTo>
                    <a:pt x="f64" y="f66"/>
                    <a:pt x="f67" y="f28"/>
                    <a:pt x="f68" y="f41"/>
                  </a:cubicBezTo>
                  <a:lnTo>
                    <a:pt x="f64" y="f69"/>
                  </a:lnTo>
                  <a:cubicBezTo>
                    <a:pt x="f62" y="f70"/>
                    <a:pt x="f64" y="f71"/>
                    <a:pt x="f67" y="f72"/>
                  </a:cubicBezTo>
                  <a:cubicBezTo>
                    <a:pt x="f73" y="f74"/>
                    <a:pt x="f75" y="f76"/>
                    <a:pt x="f77" y="f76"/>
                  </a:cubicBezTo>
                  <a:cubicBezTo>
                    <a:pt x="f78" y="f76"/>
                    <a:pt x="f79" y="f80"/>
                    <a:pt x="f81" y="f82"/>
                  </a:cubicBezTo>
                  <a:lnTo>
                    <a:pt x="f10" y="f83"/>
                  </a:lnTo>
                  <a:cubicBezTo>
                    <a:pt x="f84" y="f85"/>
                    <a:pt x="f86" y="f82"/>
                    <a:pt x="f40" y="f82"/>
                  </a:cubicBezTo>
                  <a:cubicBezTo>
                    <a:pt x="f87" y="f82"/>
                    <a:pt x="f3" y="f87"/>
                    <a:pt x="f3" y="f5"/>
                  </a:cubicBezTo>
                  <a:cubicBezTo>
                    <a:pt x="f3" y="f63"/>
                    <a:pt x="f88" y="f62"/>
                    <a:pt x="f40" y="f62"/>
                  </a:cubicBezTo>
                  <a:close/>
                </a:path>
              </a:pathLst>
            </a:custGeom>
            <a:solidFill>
              <a:srgbClr val="3282BE"/>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232323"/>
                </a:solidFill>
                <a:uFillTx/>
                <a:latin typeface="Arial"/>
              </a:endParaRPr>
            </a:p>
          </p:txBody>
        </p:sp>
      </p:grpSp>
      <p:grpSp>
        <p:nvGrpSpPr>
          <p:cNvPr id="51" name="Google Shape;6760;p88">
            <a:extLst>
              <a:ext uri="{FF2B5EF4-FFF2-40B4-BE49-F238E27FC236}">
                <a16:creationId xmlns:a16="http://schemas.microsoft.com/office/drawing/2014/main" id="{604F3899-E547-9658-0677-31C0675C8FB1}"/>
              </a:ext>
            </a:extLst>
          </p:cNvPr>
          <p:cNvGrpSpPr/>
          <p:nvPr/>
        </p:nvGrpSpPr>
        <p:grpSpPr>
          <a:xfrm>
            <a:off x="4202884" y="1247013"/>
            <a:ext cx="499957" cy="600559"/>
            <a:chOff x="4202884" y="1247013"/>
            <a:chExt cx="499957" cy="600559"/>
          </a:xfrm>
        </p:grpSpPr>
        <p:sp>
          <p:nvSpPr>
            <p:cNvPr id="52" name="Google Shape;6761;p88">
              <a:extLst>
                <a:ext uri="{FF2B5EF4-FFF2-40B4-BE49-F238E27FC236}">
                  <a16:creationId xmlns:a16="http://schemas.microsoft.com/office/drawing/2014/main" id="{9BE8DB0C-5D33-DEEA-427C-1BB0D6ECCE92}"/>
                </a:ext>
              </a:extLst>
            </p:cNvPr>
            <p:cNvSpPr/>
            <p:nvPr/>
          </p:nvSpPr>
          <p:spPr>
            <a:xfrm>
              <a:off x="4202884" y="1247013"/>
              <a:ext cx="105558" cy="417167"/>
            </a:xfrm>
            <a:custGeom>
              <a:avLst/>
              <a:gdLst>
                <a:gd name="f0" fmla="val w"/>
                <a:gd name="f1" fmla="val h"/>
                <a:gd name="f2" fmla="val 0"/>
                <a:gd name="f3" fmla="val 2049"/>
                <a:gd name="f4" fmla="val 8098"/>
                <a:gd name="f5" fmla="val 1702"/>
                <a:gd name="f6" fmla="val 757"/>
                <a:gd name="f7" fmla="val 1"/>
                <a:gd name="f8" fmla="val 788"/>
                <a:gd name="f9" fmla="val 1733"/>
                <a:gd name="f10" fmla="val 8097"/>
                <a:gd name="f11" fmla="val 348"/>
                <a:gd name="f12" fmla="val 7782"/>
                <a:gd name="f13" fmla="val 820"/>
                <a:gd name="f14" fmla="val 7562"/>
                <a:gd name="f15" fmla="val 1387"/>
                <a:gd name="f16" fmla="*/ f0 1 2049"/>
                <a:gd name="f17" fmla="*/ f1 1 8098"/>
                <a:gd name="f18" fmla="val f2"/>
                <a:gd name="f19" fmla="val f3"/>
                <a:gd name="f20" fmla="val f4"/>
                <a:gd name="f21" fmla="+- f20 0 f18"/>
                <a:gd name="f22" fmla="+- f19 0 f18"/>
                <a:gd name="f23" fmla="*/ f22 1 2049"/>
                <a:gd name="f24" fmla="*/ f21 1 8098"/>
                <a:gd name="f25" fmla="*/ f18 1 f23"/>
                <a:gd name="f26" fmla="*/ f19 1 f23"/>
                <a:gd name="f27" fmla="*/ f18 1 f24"/>
                <a:gd name="f28" fmla="*/ f20 1 f24"/>
                <a:gd name="f29" fmla="*/ f25 f16 1"/>
                <a:gd name="f30" fmla="*/ f26 f16 1"/>
                <a:gd name="f31" fmla="*/ f28 f17 1"/>
                <a:gd name="f32" fmla="*/ f27 f17 1"/>
              </a:gdLst>
              <a:ahLst/>
              <a:cxnLst>
                <a:cxn ang="3cd4">
                  <a:pos x="hc" y="t"/>
                </a:cxn>
                <a:cxn ang="0">
                  <a:pos x="r" y="vc"/>
                </a:cxn>
                <a:cxn ang="cd4">
                  <a:pos x="hc" y="b"/>
                </a:cxn>
                <a:cxn ang="cd2">
                  <a:pos x="l" y="vc"/>
                </a:cxn>
              </a:cxnLst>
              <a:rect l="f29" t="f32" r="f30" b="f31"/>
              <a:pathLst>
                <a:path w="2049" h="8098">
                  <a:moveTo>
                    <a:pt x="f5" y="f2"/>
                  </a:moveTo>
                  <a:cubicBezTo>
                    <a:pt x="f6" y="f2"/>
                    <a:pt x="f7" y="f8"/>
                    <a:pt x="f7" y="f9"/>
                  </a:cubicBezTo>
                  <a:lnTo>
                    <a:pt x="f7" y="f10"/>
                  </a:lnTo>
                  <a:cubicBezTo>
                    <a:pt x="f11" y="f12"/>
                    <a:pt x="f13" y="f14"/>
                    <a:pt x="f15" y="f14"/>
                  </a:cubicBezTo>
                  <a:lnTo>
                    <a:pt x="f3" y="f14"/>
                  </a:lnTo>
                  <a:lnTo>
                    <a:pt x="f3" y="f2"/>
                  </a:lnTo>
                  <a:close/>
                </a:path>
              </a:pathLst>
            </a:custGeom>
            <a:solidFill>
              <a:srgbClr val="3282BE"/>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232323"/>
                </a:solidFill>
                <a:uFillTx/>
                <a:latin typeface="Arial"/>
              </a:endParaRPr>
            </a:p>
          </p:txBody>
        </p:sp>
        <p:sp>
          <p:nvSpPr>
            <p:cNvPr id="53" name="Google Shape;6762;p88">
              <a:extLst>
                <a:ext uri="{FF2B5EF4-FFF2-40B4-BE49-F238E27FC236}">
                  <a16:creationId xmlns:a16="http://schemas.microsoft.com/office/drawing/2014/main" id="{770062BA-B046-4D36-3078-924622C4ADA1}"/>
                </a:ext>
              </a:extLst>
            </p:cNvPr>
            <p:cNvSpPr/>
            <p:nvPr/>
          </p:nvSpPr>
          <p:spPr>
            <a:xfrm>
              <a:off x="4202884" y="1670617"/>
              <a:ext cx="499957" cy="141256"/>
            </a:xfrm>
            <a:custGeom>
              <a:avLst/>
              <a:gdLst>
                <a:gd name="f0" fmla="val w"/>
                <a:gd name="f1" fmla="val h"/>
                <a:gd name="f2" fmla="val 0"/>
                <a:gd name="f3" fmla="val 9705"/>
                <a:gd name="f4" fmla="val 2742"/>
                <a:gd name="f5" fmla="val 1387"/>
                <a:gd name="f6" fmla="val 631"/>
                <a:gd name="f7" fmla="val 1"/>
                <a:gd name="f8" fmla="val 630"/>
                <a:gd name="f9" fmla="val 1386"/>
                <a:gd name="f10" fmla="val 2111"/>
                <a:gd name="f11" fmla="val 600"/>
                <a:gd name="f12" fmla="val 2741"/>
                <a:gd name="f13" fmla="val 1356"/>
                <a:gd name="f14" fmla="val 4758"/>
                <a:gd name="f15" fmla="val 1733"/>
                <a:gd name="f16" fmla="val 1702"/>
                <a:gd name="f17" fmla="val 1513"/>
                <a:gd name="f18" fmla="val 1575"/>
                <a:gd name="f19" fmla="val 1355"/>
                <a:gd name="f20" fmla="val 1166"/>
                <a:gd name="f21" fmla="val 1008"/>
                <a:gd name="f22" fmla="val 9232"/>
                <a:gd name="f23" fmla="val 9263"/>
                <a:gd name="f24" fmla="val 851"/>
                <a:gd name="f25" fmla="val 9326"/>
                <a:gd name="f26" fmla="val 662"/>
                <a:gd name="f27" fmla="val 9452"/>
                <a:gd name="f28" fmla="val 536"/>
                <a:gd name="f29" fmla="val 9704"/>
                <a:gd name="f30" fmla="val 221"/>
                <a:gd name="f31" fmla="val 9484"/>
                <a:gd name="f32" fmla="*/ f0 1 9705"/>
                <a:gd name="f33" fmla="*/ f1 1 2742"/>
                <a:gd name="f34" fmla="val f2"/>
                <a:gd name="f35" fmla="val f3"/>
                <a:gd name="f36" fmla="val f4"/>
                <a:gd name="f37" fmla="+- f36 0 f34"/>
                <a:gd name="f38" fmla="+- f35 0 f34"/>
                <a:gd name="f39" fmla="*/ f38 1 9705"/>
                <a:gd name="f40" fmla="*/ f37 1 2742"/>
                <a:gd name="f41" fmla="*/ f34 1 f39"/>
                <a:gd name="f42" fmla="*/ f35 1 f39"/>
                <a:gd name="f43" fmla="*/ f34 1 f40"/>
                <a:gd name="f44" fmla="*/ f36 1 f40"/>
                <a:gd name="f45" fmla="*/ f41 f32 1"/>
                <a:gd name="f46" fmla="*/ f42 f32 1"/>
                <a:gd name="f47" fmla="*/ f44 f33 1"/>
                <a:gd name="f48" fmla="*/ f43 f33 1"/>
              </a:gdLst>
              <a:ahLst/>
              <a:cxnLst>
                <a:cxn ang="3cd4">
                  <a:pos x="hc" y="t"/>
                </a:cxn>
                <a:cxn ang="0">
                  <a:pos x="r" y="vc"/>
                </a:cxn>
                <a:cxn ang="cd4">
                  <a:pos x="hc" y="b"/>
                </a:cxn>
                <a:cxn ang="cd2">
                  <a:pos x="l" y="vc"/>
                </a:cxn>
              </a:cxnLst>
              <a:rect l="f45" t="f48" r="f46" b="f47"/>
              <a:pathLst>
                <a:path w="9705" h="2742">
                  <a:moveTo>
                    <a:pt x="f5" y="f2"/>
                  </a:moveTo>
                  <a:cubicBezTo>
                    <a:pt x="f6" y="f2"/>
                    <a:pt x="f7" y="f8"/>
                    <a:pt x="f7" y="f9"/>
                  </a:cubicBezTo>
                  <a:cubicBezTo>
                    <a:pt x="f7" y="f10"/>
                    <a:pt x="f11" y="f12"/>
                    <a:pt x="f13" y="f12"/>
                  </a:cubicBezTo>
                  <a:lnTo>
                    <a:pt x="f14" y="f12"/>
                  </a:lnTo>
                  <a:lnTo>
                    <a:pt x="f14" y="f15"/>
                  </a:lnTo>
                  <a:lnTo>
                    <a:pt x="f16" y="f15"/>
                  </a:lnTo>
                  <a:cubicBezTo>
                    <a:pt x="f17" y="f15"/>
                    <a:pt x="f13" y="f18"/>
                    <a:pt x="f13" y="f19"/>
                  </a:cubicBezTo>
                  <a:cubicBezTo>
                    <a:pt x="f13" y="f20"/>
                    <a:pt x="f17" y="f21"/>
                    <a:pt x="f16" y="f21"/>
                  </a:cubicBezTo>
                  <a:lnTo>
                    <a:pt x="f22" y="f21"/>
                  </a:lnTo>
                  <a:cubicBezTo>
                    <a:pt x="f23" y="f24"/>
                    <a:pt x="f25" y="f26"/>
                    <a:pt x="f27" y="f28"/>
                  </a:cubicBezTo>
                  <a:cubicBezTo>
                    <a:pt x="f29" y="f30"/>
                    <a:pt x="f31" y="f2"/>
                    <a:pt x="f23" y="f2"/>
                  </a:cubicBezTo>
                  <a:close/>
                </a:path>
              </a:pathLst>
            </a:custGeom>
            <a:solidFill>
              <a:srgbClr val="3282BE"/>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232323"/>
                </a:solidFill>
                <a:uFillTx/>
                <a:latin typeface="Arial"/>
              </a:endParaRPr>
            </a:p>
          </p:txBody>
        </p:sp>
        <p:sp>
          <p:nvSpPr>
            <p:cNvPr id="54" name="Google Shape;6763;p88">
              <a:extLst>
                <a:ext uri="{FF2B5EF4-FFF2-40B4-BE49-F238E27FC236}">
                  <a16:creationId xmlns:a16="http://schemas.microsoft.com/office/drawing/2014/main" id="{A7776A40-FCDD-279C-2FDD-813E13F95140}"/>
                </a:ext>
              </a:extLst>
            </p:cNvPr>
            <p:cNvSpPr/>
            <p:nvPr/>
          </p:nvSpPr>
          <p:spPr>
            <a:xfrm>
              <a:off x="4589190" y="1759845"/>
              <a:ext cx="113641" cy="52029"/>
            </a:xfrm>
            <a:custGeom>
              <a:avLst/>
              <a:gdLst>
                <a:gd name="f0" fmla="val w"/>
                <a:gd name="f1" fmla="val h"/>
                <a:gd name="f2" fmla="val 0"/>
                <a:gd name="f3" fmla="val 2206"/>
                <a:gd name="f4" fmla="val 1010"/>
                <a:gd name="f5" fmla="val 1"/>
                <a:gd name="f6" fmla="val 1009"/>
                <a:gd name="f7" fmla="val 1670"/>
                <a:gd name="f8" fmla="val 1953"/>
                <a:gd name="f9" fmla="val 2205"/>
                <a:gd name="f10" fmla="val 788"/>
                <a:gd name="f11" fmla="val 505"/>
                <a:gd name="f12" fmla="val 1827"/>
                <a:gd name="f13" fmla="val 347"/>
                <a:gd name="f14" fmla="val 1764"/>
                <a:gd name="f15" fmla="val 190"/>
                <a:gd name="f16" fmla="*/ f0 1 2206"/>
                <a:gd name="f17" fmla="*/ f1 1 1010"/>
                <a:gd name="f18" fmla="val f2"/>
                <a:gd name="f19" fmla="val f3"/>
                <a:gd name="f20" fmla="val f4"/>
                <a:gd name="f21" fmla="+- f20 0 f18"/>
                <a:gd name="f22" fmla="+- f19 0 f18"/>
                <a:gd name="f23" fmla="*/ f22 1 2206"/>
                <a:gd name="f24" fmla="*/ f21 1 1010"/>
                <a:gd name="f25" fmla="*/ f18 1 f23"/>
                <a:gd name="f26" fmla="*/ f19 1 f23"/>
                <a:gd name="f27" fmla="*/ f18 1 f24"/>
                <a:gd name="f28" fmla="*/ f20 1 f24"/>
                <a:gd name="f29" fmla="*/ f25 f16 1"/>
                <a:gd name="f30" fmla="*/ f26 f16 1"/>
                <a:gd name="f31" fmla="*/ f28 f17 1"/>
                <a:gd name="f32" fmla="*/ f27 f17 1"/>
              </a:gdLst>
              <a:ahLst/>
              <a:cxnLst>
                <a:cxn ang="3cd4">
                  <a:pos x="hc" y="t"/>
                </a:cxn>
                <a:cxn ang="0">
                  <a:pos x="r" y="vc"/>
                </a:cxn>
                <a:cxn ang="cd4">
                  <a:pos x="hc" y="b"/>
                </a:cxn>
                <a:cxn ang="cd2">
                  <a:pos x="l" y="vc"/>
                </a:cxn>
              </a:cxnLst>
              <a:rect l="f29" t="f32" r="f30" b="f31"/>
              <a:pathLst>
                <a:path w="2206" h="1010">
                  <a:moveTo>
                    <a:pt x="f2" y="f5"/>
                  </a:moveTo>
                  <a:lnTo>
                    <a:pt x="f2" y="f6"/>
                  </a:lnTo>
                  <a:lnTo>
                    <a:pt x="f7" y="f6"/>
                  </a:lnTo>
                  <a:cubicBezTo>
                    <a:pt x="f8" y="f6"/>
                    <a:pt x="f9" y="f10"/>
                    <a:pt x="f8" y="f11"/>
                  </a:cubicBezTo>
                  <a:cubicBezTo>
                    <a:pt x="f12" y="f13"/>
                    <a:pt x="f14" y="f15"/>
                    <a:pt x="f7" y="f5"/>
                  </a:cubicBezTo>
                  <a:close/>
                </a:path>
              </a:pathLst>
            </a:custGeom>
            <a:solidFill>
              <a:srgbClr val="3282BE"/>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232323"/>
                </a:solidFill>
                <a:uFillTx/>
                <a:latin typeface="Arial"/>
              </a:endParaRPr>
            </a:p>
          </p:txBody>
        </p:sp>
        <p:sp>
          <p:nvSpPr>
            <p:cNvPr id="55" name="Google Shape;6764;p88">
              <a:extLst>
                <a:ext uri="{FF2B5EF4-FFF2-40B4-BE49-F238E27FC236}">
                  <a16:creationId xmlns:a16="http://schemas.microsoft.com/office/drawing/2014/main" id="{AA9A96A7-2482-8BEA-7B30-886E6ADB79C1}"/>
                </a:ext>
              </a:extLst>
            </p:cNvPr>
            <p:cNvSpPr/>
            <p:nvPr/>
          </p:nvSpPr>
          <p:spPr>
            <a:xfrm>
              <a:off x="4431758" y="1459611"/>
              <a:ext cx="173708" cy="71451"/>
            </a:xfrm>
            <a:custGeom>
              <a:avLst/>
              <a:gdLst>
                <a:gd name="f0" fmla="val w"/>
                <a:gd name="f1" fmla="val h"/>
                <a:gd name="f2" fmla="val 0"/>
                <a:gd name="f3" fmla="val 3372"/>
                <a:gd name="f4" fmla="val 1387"/>
                <a:gd name="f5" fmla="val 1701"/>
                <a:gd name="f6" fmla="val 882"/>
                <a:gd name="f7" fmla="val 221"/>
                <a:gd name="f8" fmla="val 599"/>
                <a:gd name="f9" fmla="val 3371"/>
                <a:gd name="f10" fmla="val 3214"/>
                <a:gd name="f11" fmla="val 2521"/>
                <a:gd name="f12" fmla="*/ f0 1 3372"/>
                <a:gd name="f13" fmla="*/ f1 1 1387"/>
                <a:gd name="f14" fmla="val f2"/>
                <a:gd name="f15" fmla="val f3"/>
                <a:gd name="f16" fmla="val f4"/>
                <a:gd name="f17" fmla="+- f16 0 f14"/>
                <a:gd name="f18" fmla="+- f15 0 f14"/>
                <a:gd name="f19" fmla="*/ f18 1 3372"/>
                <a:gd name="f20" fmla="*/ f17 1 1387"/>
                <a:gd name="f21" fmla="*/ f14 1 f19"/>
                <a:gd name="f22" fmla="*/ f15 1 f19"/>
                <a:gd name="f23" fmla="*/ f14 1 f20"/>
                <a:gd name="f24" fmla="*/ f16 1 f20"/>
                <a:gd name="f25" fmla="*/ f21 f12 1"/>
                <a:gd name="f26" fmla="*/ f22 f12 1"/>
                <a:gd name="f27" fmla="*/ f24 f13 1"/>
                <a:gd name="f28" fmla="*/ f23 f13 1"/>
              </a:gdLst>
              <a:ahLst/>
              <a:cxnLst>
                <a:cxn ang="3cd4">
                  <a:pos x="hc" y="t"/>
                </a:cxn>
                <a:cxn ang="0">
                  <a:pos x="r" y="vc"/>
                </a:cxn>
                <a:cxn ang="cd4">
                  <a:pos x="hc" y="b"/>
                </a:cxn>
                <a:cxn ang="cd2">
                  <a:pos x="l" y="vc"/>
                </a:cxn>
              </a:cxnLst>
              <a:rect l="f25" t="f28" r="f26" b="f27"/>
              <a:pathLst>
                <a:path w="3372" h="1387">
                  <a:moveTo>
                    <a:pt x="f5" y="f2"/>
                  </a:moveTo>
                  <a:cubicBezTo>
                    <a:pt x="f6" y="f2"/>
                    <a:pt x="f7" y="f8"/>
                    <a:pt x="f2" y="f4"/>
                  </a:cubicBezTo>
                  <a:lnTo>
                    <a:pt x="f9" y="f4"/>
                  </a:lnTo>
                  <a:cubicBezTo>
                    <a:pt x="f10" y="f8"/>
                    <a:pt x="f11" y="f2"/>
                    <a:pt x="f5" y="f2"/>
                  </a:cubicBezTo>
                  <a:close/>
                </a:path>
              </a:pathLst>
            </a:custGeom>
            <a:solidFill>
              <a:srgbClr val="3282BE"/>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232323"/>
                </a:solidFill>
                <a:uFillTx/>
                <a:latin typeface="Arial"/>
              </a:endParaRPr>
            </a:p>
          </p:txBody>
        </p:sp>
        <p:sp>
          <p:nvSpPr>
            <p:cNvPr id="56" name="Google Shape;6765;p88">
              <a:extLst>
                <a:ext uri="{FF2B5EF4-FFF2-40B4-BE49-F238E27FC236}">
                  <a16:creationId xmlns:a16="http://schemas.microsoft.com/office/drawing/2014/main" id="{03B49A9E-1373-F435-F6BF-E4C050F4EE10}"/>
                </a:ext>
              </a:extLst>
            </p:cNvPr>
            <p:cNvSpPr/>
            <p:nvPr/>
          </p:nvSpPr>
          <p:spPr>
            <a:xfrm>
              <a:off x="4485287" y="1354107"/>
              <a:ext cx="68205" cy="68205"/>
            </a:xfrm>
            <a:custGeom>
              <a:avLst/>
              <a:gdLst>
                <a:gd name="f0" fmla="val w"/>
                <a:gd name="f1" fmla="val h"/>
                <a:gd name="f2" fmla="val 0"/>
                <a:gd name="f3" fmla="val 1324"/>
                <a:gd name="f4" fmla="val 662"/>
                <a:gd name="f5" fmla="val 1"/>
                <a:gd name="f6" fmla="val 316"/>
                <a:gd name="f7" fmla="val 284"/>
                <a:gd name="f8" fmla="val 1040"/>
                <a:gd name="f9" fmla="*/ f0 1 1324"/>
                <a:gd name="f10" fmla="*/ f1 1 1324"/>
                <a:gd name="f11" fmla="val f2"/>
                <a:gd name="f12" fmla="val f3"/>
                <a:gd name="f13" fmla="+- f12 0 f11"/>
                <a:gd name="f14" fmla="*/ f13 1 1324"/>
                <a:gd name="f15" fmla="*/ f11 1 f14"/>
                <a:gd name="f16" fmla="*/ f12 1 f14"/>
                <a:gd name="f17" fmla="*/ f15 f9 1"/>
                <a:gd name="f18" fmla="*/ f16 f9 1"/>
                <a:gd name="f19" fmla="*/ f16 f10 1"/>
                <a:gd name="f20" fmla="*/ f15 f10 1"/>
              </a:gdLst>
              <a:ahLst/>
              <a:cxnLst>
                <a:cxn ang="3cd4">
                  <a:pos x="hc" y="t"/>
                </a:cxn>
                <a:cxn ang="0">
                  <a:pos x="r" y="vc"/>
                </a:cxn>
                <a:cxn ang="cd4">
                  <a:pos x="hc" y="b"/>
                </a:cxn>
                <a:cxn ang="cd2">
                  <a:pos x="l" y="vc"/>
                </a:cxn>
              </a:cxnLst>
              <a:rect l="f17" t="f20" r="f18" b="f19"/>
              <a:pathLst>
                <a:path w="1324" h="1324">
                  <a:moveTo>
                    <a:pt x="f4" y="f5"/>
                  </a:moveTo>
                  <a:cubicBezTo>
                    <a:pt x="f6" y="f5"/>
                    <a:pt x="f5" y="f7"/>
                    <a:pt x="f5" y="f4"/>
                  </a:cubicBezTo>
                  <a:cubicBezTo>
                    <a:pt x="f5" y="f8"/>
                    <a:pt x="f6" y="f3"/>
                    <a:pt x="f4" y="f3"/>
                  </a:cubicBezTo>
                  <a:cubicBezTo>
                    <a:pt x="f8" y="f3"/>
                    <a:pt x="f3" y="f8"/>
                    <a:pt x="f3" y="f4"/>
                  </a:cubicBezTo>
                  <a:cubicBezTo>
                    <a:pt x="f3" y="f7"/>
                    <a:pt x="f8" y="f5"/>
                    <a:pt x="f4" y="f5"/>
                  </a:cubicBezTo>
                  <a:close/>
                </a:path>
              </a:pathLst>
            </a:custGeom>
            <a:solidFill>
              <a:srgbClr val="3282BE"/>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232323"/>
                </a:solidFill>
                <a:uFillTx/>
                <a:latin typeface="Arial"/>
              </a:endParaRPr>
            </a:p>
          </p:txBody>
        </p:sp>
        <p:sp>
          <p:nvSpPr>
            <p:cNvPr id="57" name="Google Shape;6766;p88">
              <a:extLst>
                <a:ext uri="{FF2B5EF4-FFF2-40B4-BE49-F238E27FC236}">
                  <a16:creationId xmlns:a16="http://schemas.microsoft.com/office/drawing/2014/main" id="{3F1B344A-B389-E3C9-30C7-4E4F46AA4034}"/>
                </a:ext>
              </a:extLst>
            </p:cNvPr>
            <p:cNvSpPr/>
            <p:nvPr/>
          </p:nvSpPr>
          <p:spPr>
            <a:xfrm>
              <a:off x="4342485" y="1247013"/>
              <a:ext cx="353854" cy="389552"/>
            </a:xfrm>
            <a:custGeom>
              <a:avLst/>
              <a:gdLst>
                <a:gd name="f0" fmla="val w"/>
                <a:gd name="f1" fmla="val h"/>
                <a:gd name="f2" fmla="val 0"/>
                <a:gd name="f3" fmla="val 6869"/>
                <a:gd name="f4" fmla="val 7562"/>
                <a:gd name="f5" fmla="val 3434"/>
                <a:gd name="f6" fmla="val 1355"/>
                <a:gd name="f7" fmla="val 4191"/>
                <a:gd name="f8" fmla="val 4821"/>
                <a:gd name="f9" fmla="val 1985"/>
                <a:gd name="f10" fmla="val 2741"/>
                <a:gd name="f11" fmla="val 3088"/>
                <a:gd name="f12" fmla="val 4663"/>
                <a:gd name="f13" fmla="val 3403"/>
                <a:gd name="f14" fmla="val 4474"/>
                <a:gd name="f15" fmla="val 3655"/>
                <a:gd name="f16" fmla="val 5293"/>
                <a:gd name="f17" fmla="val 4033"/>
                <a:gd name="f18" fmla="val 5829"/>
                <a:gd name="f19" fmla="val 4852"/>
                <a:gd name="f20" fmla="val 6018"/>
                <a:gd name="f21" fmla="val 5671"/>
                <a:gd name="f22" fmla="val 6175"/>
                <a:gd name="f23" fmla="val 5482"/>
                <a:gd name="f24" fmla="val 1387"/>
                <a:gd name="f25" fmla="val 1198"/>
                <a:gd name="f26" fmla="val 1040"/>
                <a:gd name="f27" fmla="val 1576"/>
                <a:gd name="f28" fmla="val 2426"/>
                <a:gd name="f29" fmla="val 2174"/>
                <a:gd name="f30" fmla="val 2048"/>
                <a:gd name="f31" fmla="val 2678"/>
                <a:gd name="f32" fmla="val 6868"/>
                <a:gd name="f33" fmla="val 1009"/>
                <a:gd name="f34" fmla="val 473"/>
                <a:gd name="f35" fmla="val 6396"/>
                <a:gd name="f36" fmla="*/ f0 1 6869"/>
                <a:gd name="f37" fmla="*/ f1 1 7562"/>
                <a:gd name="f38" fmla="val f2"/>
                <a:gd name="f39" fmla="val f3"/>
                <a:gd name="f40" fmla="val f4"/>
                <a:gd name="f41" fmla="+- f40 0 f38"/>
                <a:gd name="f42" fmla="+- f39 0 f38"/>
                <a:gd name="f43" fmla="*/ f42 1 6869"/>
                <a:gd name="f44" fmla="*/ f41 1 7562"/>
                <a:gd name="f45" fmla="*/ f38 1 f43"/>
                <a:gd name="f46" fmla="*/ f39 1 f43"/>
                <a:gd name="f47" fmla="*/ f38 1 f44"/>
                <a:gd name="f48" fmla="*/ f40 1 f44"/>
                <a:gd name="f49" fmla="*/ f45 f36 1"/>
                <a:gd name="f50" fmla="*/ f46 f36 1"/>
                <a:gd name="f51" fmla="*/ f48 f37 1"/>
                <a:gd name="f52" fmla="*/ f47 f37 1"/>
              </a:gdLst>
              <a:ahLst/>
              <a:cxnLst>
                <a:cxn ang="3cd4">
                  <a:pos x="hc" y="t"/>
                </a:cxn>
                <a:cxn ang="0">
                  <a:pos x="r" y="vc"/>
                </a:cxn>
                <a:cxn ang="cd4">
                  <a:pos x="hc" y="b"/>
                </a:cxn>
                <a:cxn ang="cd2">
                  <a:pos x="l" y="vc"/>
                </a:cxn>
              </a:cxnLst>
              <a:rect l="f49" t="f52" r="f50" b="f51"/>
              <a:pathLst>
                <a:path w="6869" h="7562">
                  <a:moveTo>
                    <a:pt x="f5" y="f6"/>
                  </a:moveTo>
                  <a:cubicBezTo>
                    <a:pt x="f7" y="f6"/>
                    <a:pt x="f8" y="f9"/>
                    <a:pt x="f8" y="f10"/>
                  </a:cubicBezTo>
                  <a:cubicBezTo>
                    <a:pt x="f8" y="f11"/>
                    <a:pt x="f12" y="f13"/>
                    <a:pt x="f14" y="f15"/>
                  </a:cubicBezTo>
                  <a:cubicBezTo>
                    <a:pt x="f16" y="f17"/>
                    <a:pt x="f18" y="f19"/>
                    <a:pt x="f18" y="f18"/>
                  </a:cubicBezTo>
                  <a:cubicBezTo>
                    <a:pt x="f18" y="f20"/>
                    <a:pt x="f21" y="f22"/>
                    <a:pt x="f23" y="f22"/>
                  </a:cubicBezTo>
                  <a:lnTo>
                    <a:pt x="f24" y="f22"/>
                  </a:lnTo>
                  <a:cubicBezTo>
                    <a:pt x="f25" y="f22"/>
                    <a:pt x="f26" y="f20"/>
                    <a:pt x="f26" y="f18"/>
                  </a:cubicBezTo>
                  <a:cubicBezTo>
                    <a:pt x="f26" y="f19"/>
                    <a:pt x="f27" y="f17"/>
                    <a:pt x="f28" y="f15"/>
                  </a:cubicBezTo>
                  <a:cubicBezTo>
                    <a:pt x="f29" y="f13"/>
                    <a:pt x="f30" y="f11"/>
                    <a:pt x="f30" y="f10"/>
                  </a:cubicBezTo>
                  <a:cubicBezTo>
                    <a:pt x="f30" y="f9"/>
                    <a:pt x="f31" y="f6"/>
                    <a:pt x="f5" y="f6"/>
                  </a:cubicBezTo>
                  <a:close/>
                  <a:moveTo>
                    <a:pt x="f2" y="f2"/>
                  </a:moveTo>
                  <a:lnTo>
                    <a:pt x="f2" y="f4"/>
                  </a:lnTo>
                  <a:lnTo>
                    <a:pt x="f32" y="f4"/>
                  </a:lnTo>
                  <a:lnTo>
                    <a:pt x="f32" y="f33"/>
                  </a:lnTo>
                  <a:cubicBezTo>
                    <a:pt x="f32" y="f34"/>
                    <a:pt x="f35" y="f2"/>
                    <a:pt x="f18" y="f2"/>
                  </a:cubicBezTo>
                  <a:close/>
                </a:path>
              </a:pathLst>
            </a:custGeom>
            <a:solidFill>
              <a:srgbClr val="3282BE"/>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232323"/>
                </a:solidFill>
                <a:uFillTx/>
                <a:latin typeface="Arial"/>
              </a:endParaRPr>
            </a:p>
          </p:txBody>
        </p:sp>
        <p:sp>
          <p:nvSpPr>
            <p:cNvPr id="58" name="Google Shape;6767;p88">
              <a:extLst>
                <a:ext uri="{FF2B5EF4-FFF2-40B4-BE49-F238E27FC236}">
                  <a16:creationId xmlns:a16="http://schemas.microsoft.com/office/drawing/2014/main" id="{52FC923C-AE00-C1B7-3755-977F22BFD1B0}"/>
                </a:ext>
              </a:extLst>
            </p:cNvPr>
            <p:cNvSpPr/>
            <p:nvPr/>
          </p:nvSpPr>
          <p:spPr>
            <a:xfrm>
              <a:off x="4485287" y="1759845"/>
              <a:ext cx="71451" cy="87727"/>
            </a:xfrm>
            <a:custGeom>
              <a:avLst/>
              <a:gdLst>
                <a:gd name="f0" fmla="val w"/>
                <a:gd name="f1" fmla="val h"/>
                <a:gd name="f2" fmla="val 0"/>
                <a:gd name="f3" fmla="val 1387"/>
                <a:gd name="f4" fmla="val 1703"/>
                <a:gd name="f5" fmla="val 1"/>
                <a:gd name="f6" fmla="val 1702"/>
                <a:gd name="f7" fmla="val 505"/>
                <a:gd name="f8" fmla="val 536"/>
                <a:gd name="f9" fmla="val 1324"/>
                <a:gd name="f10" fmla="val 631"/>
                <a:gd name="f11" fmla="val 694"/>
                <a:gd name="f12" fmla="val 711"/>
                <a:gd name="f13" fmla="val 1316"/>
                <a:gd name="f14" fmla="val 725"/>
                <a:gd name="f15" fmla="val 1312"/>
                <a:gd name="f16" fmla="val 739"/>
                <a:gd name="f17" fmla="val 776"/>
                <a:gd name="f18" fmla="val 805"/>
                <a:gd name="f19" fmla="val 1341"/>
                <a:gd name="f20" fmla="val 851"/>
                <a:gd name="f21" fmla="*/ f0 1 1387"/>
                <a:gd name="f22" fmla="*/ f1 1 1703"/>
                <a:gd name="f23" fmla="val f2"/>
                <a:gd name="f24" fmla="val f3"/>
                <a:gd name="f25" fmla="val f4"/>
                <a:gd name="f26" fmla="+- f25 0 f23"/>
                <a:gd name="f27" fmla="+- f24 0 f23"/>
                <a:gd name="f28" fmla="*/ f27 1 1387"/>
                <a:gd name="f29" fmla="*/ f26 1 1703"/>
                <a:gd name="f30" fmla="*/ f23 1 f28"/>
                <a:gd name="f31" fmla="*/ f24 1 f28"/>
                <a:gd name="f32" fmla="*/ f23 1 f29"/>
                <a:gd name="f33" fmla="*/ f25 1 f29"/>
                <a:gd name="f34" fmla="*/ f30 f21 1"/>
                <a:gd name="f35" fmla="*/ f31 f21 1"/>
                <a:gd name="f36" fmla="*/ f33 f22 1"/>
                <a:gd name="f37" fmla="*/ f32 f22 1"/>
              </a:gdLst>
              <a:ahLst/>
              <a:cxnLst>
                <a:cxn ang="3cd4">
                  <a:pos x="hc" y="t"/>
                </a:cxn>
                <a:cxn ang="0">
                  <a:pos x="r" y="vc"/>
                </a:cxn>
                <a:cxn ang="cd4">
                  <a:pos x="hc" y="b"/>
                </a:cxn>
                <a:cxn ang="cd2">
                  <a:pos x="l" y="vc"/>
                </a:cxn>
              </a:cxnLst>
              <a:rect l="f34" t="f37" r="f35" b="f36"/>
              <a:pathLst>
                <a:path w="1387" h="1703">
                  <a:moveTo>
                    <a:pt x="f5" y="f5"/>
                  </a:moveTo>
                  <a:lnTo>
                    <a:pt x="f5" y="f6"/>
                  </a:lnTo>
                  <a:lnTo>
                    <a:pt x="f7" y="f3"/>
                  </a:lnTo>
                  <a:cubicBezTo>
                    <a:pt x="f8" y="f9"/>
                    <a:pt x="f10" y="f9"/>
                    <a:pt x="f11" y="f9"/>
                  </a:cubicBezTo>
                  <a:cubicBezTo>
                    <a:pt x="f12" y="f13"/>
                    <a:pt x="f14" y="f15"/>
                    <a:pt x="f16" y="f15"/>
                  </a:cubicBezTo>
                  <a:cubicBezTo>
                    <a:pt x="f17" y="f15"/>
                    <a:pt x="f18" y="f19"/>
                    <a:pt x="f20" y="f3"/>
                  </a:cubicBezTo>
                  <a:lnTo>
                    <a:pt x="f3" y="f6"/>
                  </a:lnTo>
                  <a:lnTo>
                    <a:pt x="f3" y="f5"/>
                  </a:lnTo>
                  <a:close/>
                </a:path>
              </a:pathLst>
            </a:custGeom>
            <a:solidFill>
              <a:srgbClr val="3282BE"/>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232323"/>
                </a:solidFill>
                <a:uFillTx/>
                <a:latin typeface="Arial"/>
              </a:endParaRPr>
            </a:p>
          </p:txBody>
        </p:sp>
      </p:grpSp>
      <p:grpSp>
        <p:nvGrpSpPr>
          <p:cNvPr id="59" name="Google Shape;6777;p88">
            <a:extLst>
              <a:ext uri="{FF2B5EF4-FFF2-40B4-BE49-F238E27FC236}">
                <a16:creationId xmlns:a16="http://schemas.microsoft.com/office/drawing/2014/main" id="{30A78EE8-CAEF-0710-44E0-4EAB0E305764}"/>
              </a:ext>
            </a:extLst>
          </p:cNvPr>
          <p:cNvGrpSpPr/>
          <p:nvPr/>
        </p:nvGrpSpPr>
        <p:grpSpPr>
          <a:xfrm>
            <a:off x="8170301" y="1211287"/>
            <a:ext cx="600559" cy="600559"/>
            <a:chOff x="8170301" y="1211287"/>
            <a:chExt cx="600559" cy="600559"/>
          </a:xfrm>
        </p:grpSpPr>
        <p:sp>
          <p:nvSpPr>
            <p:cNvPr id="60" name="Google Shape;6778;p88">
              <a:extLst>
                <a:ext uri="{FF2B5EF4-FFF2-40B4-BE49-F238E27FC236}">
                  <a16:creationId xmlns:a16="http://schemas.microsoft.com/office/drawing/2014/main" id="{77E78933-D807-97FF-FFC1-993507BAE780}"/>
                </a:ext>
              </a:extLst>
            </p:cNvPr>
            <p:cNvSpPr/>
            <p:nvPr/>
          </p:nvSpPr>
          <p:spPr>
            <a:xfrm>
              <a:off x="8481910" y="1389833"/>
              <a:ext cx="264636" cy="102257"/>
            </a:xfrm>
            <a:custGeom>
              <a:avLst/>
              <a:gdLst>
                <a:gd name="f0" fmla="val w"/>
                <a:gd name="f1" fmla="val h"/>
                <a:gd name="f2" fmla="val 0"/>
                <a:gd name="f3" fmla="val 5137"/>
                <a:gd name="f4" fmla="val 1985"/>
                <a:gd name="f5" fmla="val 473"/>
                <a:gd name="f6" fmla="val 316"/>
                <a:gd name="f7" fmla="val 158"/>
                <a:gd name="f8" fmla="val 32"/>
                <a:gd name="f9" fmla="val 1"/>
                <a:gd name="f10" fmla="val 126"/>
                <a:gd name="f11" fmla="val 2521"/>
                <a:gd name="f12" fmla="val 5136"/>
                <a:gd name="f13" fmla="val 4979"/>
                <a:gd name="f14" fmla="val 4790"/>
                <a:gd name="f15" fmla="val 4569"/>
                <a:gd name="f16" fmla="*/ f0 1 5137"/>
                <a:gd name="f17" fmla="*/ f1 1 1985"/>
                <a:gd name="f18" fmla="val f2"/>
                <a:gd name="f19" fmla="val f3"/>
                <a:gd name="f20" fmla="val f4"/>
                <a:gd name="f21" fmla="+- f20 0 f18"/>
                <a:gd name="f22" fmla="+- f19 0 f18"/>
                <a:gd name="f23" fmla="*/ f22 1 5137"/>
                <a:gd name="f24" fmla="*/ f21 1 1985"/>
                <a:gd name="f25" fmla="*/ f18 1 f23"/>
                <a:gd name="f26" fmla="*/ f19 1 f23"/>
                <a:gd name="f27" fmla="*/ f18 1 f24"/>
                <a:gd name="f28" fmla="*/ f20 1 f24"/>
                <a:gd name="f29" fmla="*/ f25 f16 1"/>
                <a:gd name="f30" fmla="*/ f26 f16 1"/>
                <a:gd name="f31" fmla="*/ f28 f17 1"/>
                <a:gd name="f32" fmla="*/ f27 f17 1"/>
              </a:gdLst>
              <a:ahLst/>
              <a:cxnLst>
                <a:cxn ang="3cd4">
                  <a:pos x="hc" y="t"/>
                </a:cxn>
                <a:cxn ang="0">
                  <a:pos x="r" y="vc"/>
                </a:cxn>
                <a:cxn ang="cd4">
                  <a:pos x="hc" y="b"/>
                </a:cxn>
                <a:cxn ang="cd2">
                  <a:pos x="l" y="vc"/>
                </a:cxn>
              </a:cxnLst>
              <a:rect l="f29" t="f32" r="f30" b="f31"/>
              <a:pathLst>
                <a:path w="5137" h="1985">
                  <a:moveTo>
                    <a:pt x="f5" y="f2"/>
                  </a:moveTo>
                  <a:cubicBezTo>
                    <a:pt x="f6" y="f2"/>
                    <a:pt x="f7" y="f8"/>
                    <a:pt x="f9" y="f10"/>
                  </a:cubicBezTo>
                  <a:lnTo>
                    <a:pt x="f11" y="f4"/>
                  </a:lnTo>
                  <a:lnTo>
                    <a:pt x="f12" y="f7"/>
                  </a:lnTo>
                  <a:cubicBezTo>
                    <a:pt x="f13" y="f8"/>
                    <a:pt x="f14" y="f2"/>
                    <a:pt x="f15" y="f2"/>
                  </a:cubicBezTo>
                  <a:close/>
                </a:path>
              </a:pathLst>
            </a:custGeom>
            <a:solidFill>
              <a:srgbClr val="3282BE"/>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232323"/>
                </a:solidFill>
                <a:uFillTx/>
                <a:latin typeface="Arial"/>
              </a:endParaRPr>
            </a:p>
          </p:txBody>
        </p:sp>
        <p:sp>
          <p:nvSpPr>
            <p:cNvPr id="61" name="Google Shape;6779;p88">
              <a:extLst>
                <a:ext uri="{FF2B5EF4-FFF2-40B4-BE49-F238E27FC236}">
                  <a16:creationId xmlns:a16="http://schemas.microsoft.com/office/drawing/2014/main" id="{5CD362AF-989C-99D4-68E3-7D9D63CDFC97}"/>
                </a:ext>
              </a:extLst>
            </p:cNvPr>
            <p:cNvSpPr/>
            <p:nvPr/>
          </p:nvSpPr>
          <p:spPr>
            <a:xfrm>
              <a:off x="8454350" y="1420639"/>
              <a:ext cx="316510" cy="212652"/>
            </a:xfrm>
            <a:custGeom>
              <a:avLst/>
              <a:gdLst>
                <a:gd name="f0" fmla="val w"/>
                <a:gd name="f1" fmla="val h"/>
                <a:gd name="f2" fmla="val 0"/>
                <a:gd name="f3" fmla="val 6144"/>
                <a:gd name="f4" fmla="val 4128"/>
                <a:gd name="f5" fmla="val 63"/>
                <a:gd name="f6" fmla="val 1"/>
                <a:gd name="f7" fmla="val 32"/>
                <a:gd name="f8" fmla="val 127"/>
                <a:gd name="f9" fmla="val 284"/>
                <a:gd name="f10" fmla="val 379"/>
                <a:gd name="f11" fmla="val 3120"/>
                <a:gd name="f12" fmla="val 3655"/>
                <a:gd name="f13" fmla="val 473"/>
                <a:gd name="f14" fmla="val 1040"/>
                <a:gd name="f15" fmla="val 5136"/>
                <a:gd name="f16" fmla="val 5671"/>
                <a:gd name="f17" fmla="val 6112"/>
                <a:gd name="f18" fmla="val 190"/>
                <a:gd name="f19" fmla="val 64"/>
                <a:gd name="f20" fmla="val 3277"/>
                <a:gd name="f21" fmla="val 2048"/>
                <a:gd name="f22" fmla="val 3214"/>
                <a:gd name="f23" fmla="val 2080"/>
                <a:gd name="f24" fmla="val 3151"/>
                <a:gd name="f25" fmla="val 3056"/>
                <a:gd name="f26" fmla="val 2993"/>
                <a:gd name="f27" fmla="val 2962"/>
                <a:gd name="f28" fmla="val 2867"/>
                <a:gd name="f29" fmla="*/ f0 1 6144"/>
                <a:gd name="f30" fmla="*/ f1 1 4128"/>
                <a:gd name="f31" fmla="val f2"/>
                <a:gd name="f32" fmla="val f3"/>
                <a:gd name="f33" fmla="val f4"/>
                <a:gd name="f34" fmla="+- f33 0 f31"/>
                <a:gd name="f35" fmla="+- f32 0 f31"/>
                <a:gd name="f36" fmla="*/ f35 1 6144"/>
                <a:gd name="f37" fmla="*/ f34 1 4128"/>
                <a:gd name="f38" fmla="*/ f31 1 f36"/>
                <a:gd name="f39" fmla="*/ f32 1 f36"/>
                <a:gd name="f40" fmla="*/ f31 1 f37"/>
                <a:gd name="f41" fmla="*/ f33 1 f37"/>
                <a:gd name="f42" fmla="*/ f38 f29 1"/>
                <a:gd name="f43" fmla="*/ f39 f29 1"/>
                <a:gd name="f44" fmla="*/ f41 f30 1"/>
                <a:gd name="f45" fmla="*/ f40 f30 1"/>
              </a:gdLst>
              <a:ahLst/>
              <a:cxnLst>
                <a:cxn ang="3cd4">
                  <a:pos x="hc" y="t"/>
                </a:cxn>
                <a:cxn ang="0">
                  <a:pos x="r" y="vc"/>
                </a:cxn>
                <a:cxn ang="cd4">
                  <a:pos x="hc" y="b"/>
                </a:cxn>
                <a:cxn ang="cd2">
                  <a:pos x="l" y="vc"/>
                </a:cxn>
              </a:cxnLst>
              <a:rect l="f42" t="f45" r="f43" b="f44"/>
              <a:pathLst>
                <a:path w="6144" h="4128">
                  <a:moveTo>
                    <a:pt x="f5" y="f6"/>
                  </a:moveTo>
                  <a:cubicBezTo>
                    <a:pt x="f7" y="f8"/>
                    <a:pt x="f2" y="f9"/>
                    <a:pt x="f2" y="f10"/>
                  </a:cubicBezTo>
                  <a:lnTo>
                    <a:pt x="f2" y="f11"/>
                  </a:lnTo>
                  <a:cubicBezTo>
                    <a:pt x="f2" y="f12"/>
                    <a:pt x="f13" y="f4"/>
                    <a:pt x="f14" y="f4"/>
                  </a:cubicBezTo>
                  <a:lnTo>
                    <a:pt x="f15" y="f4"/>
                  </a:lnTo>
                  <a:cubicBezTo>
                    <a:pt x="f16" y="f4"/>
                    <a:pt x="f3" y="f12"/>
                    <a:pt x="f3" y="f11"/>
                  </a:cubicBezTo>
                  <a:lnTo>
                    <a:pt x="f3" y="f10"/>
                  </a:lnTo>
                  <a:cubicBezTo>
                    <a:pt x="f3" y="f9"/>
                    <a:pt x="f17" y="f18"/>
                    <a:pt x="f17" y="f19"/>
                  </a:cubicBezTo>
                  <a:lnTo>
                    <a:pt x="f20" y="f21"/>
                  </a:lnTo>
                  <a:cubicBezTo>
                    <a:pt x="f22" y="f23"/>
                    <a:pt x="f24" y="f23"/>
                    <a:pt x="f25" y="f23"/>
                  </a:cubicBezTo>
                  <a:cubicBezTo>
                    <a:pt x="f26" y="f23"/>
                    <a:pt x="f27" y="f23"/>
                    <a:pt x="f28" y="f21"/>
                  </a:cubicBezTo>
                  <a:lnTo>
                    <a:pt x="f5" y="f6"/>
                  </a:lnTo>
                  <a:close/>
                </a:path>
              </a:pathLst>
            </a:custGeom>
            <a:solidFill>
              <a:srgbClr val="3282BE"/>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232323"/>
                </a:solidFill>
                <a:uFillTx/>
                <a:latin typeface="Arial"/>
              </a:endParaRPr>
            </a:p>
          </p:txBody>
        </p:sp>
        <p:sp>
          <p:nvSpPr>
            <p:cNvPr id="62" name="Google Shape;6780;p88">
              <a:extLst>
                <a:ext uri="{FF2B5EF4-FFF2-40B4-BE49-F238E27FC236}">
                  <a16:creationId xmlns:a16="http://schemas.microsoft.com/office/drawing/2014/main" id="{153A77AC-F989-AD77-85A6-0F788ED9371B}"/>
                </a:ext>
              </a:extLst>
            </p:cNvPr>
            <p:cNvSpPr/>
            <p:nvPr/>
          </p:nvSpPr>
          <p:spPr>
            <a:xfrm>
              <a:off x="8170301" y="1318381"/>
              <a:ext cx="389552" cy="387961"/>
            </a:xfrm>
            <a:custGeom>
              <a:avLst/>
              <a:gdLst>
                <a:gd name="f0" fmla="val w"/>
                <a:gd name="f1" fmla="val h"/>
                <a:gd name="f2" fmla="val 0"/>
                <a:gd name="f3" fmla="val 7562"/>
                <a:gd name="f4" fmla="val 7531"/>
                <a:gd name="f5" fmla="val 3781"/>
                <a:gd name="f6" fmla="val 2017"/>
                <a:gd name="f7" fmla="val 3970"/>
                <a:gd name="f8" fmla="val 4128"/>
                <a:gd name="f9" fmla="val 2175"/>
                <a:gd name="f10" fmla="val 2364"/>
                <a:gd name="f11" fmla="val 2584"/>
                <a:gd name="f12" fmla="val 2742"/>
                <a:gd name="f13" fmla="val 1702"/>
                <a:gd name="f14" fmla="val 1482"/>
                <a:gd name="f15" fmla="val 1324"/>
                <a:gd name="f16" fmla="val 3057"/>
                <a:gd name="f17" fmla="val 3403"/>
                <a:gd name="f18" fmla="val 3277"/>
                <a:gd name="f19" fmla="val 3435"/>
                <a:gd name="f20" fmla="val 3561"/>
                <a:gd name="f21" fmla="val 3750"/>
                <a:gd name="f22" fmla="val 3466"/>
                <a:gd name="f23" fmla="val 3939"/>
                <a:gd name="f24" fmla="val 4096"/>
                <a:gd name="f25" fmla="val 2395"/>
                <a:gd name="f26" fmla="val 4790"/>
                <a:gd name="f27" fmla="val 4947"/>
                <a:gd name="f28" fmla="val 5136"/>
                <a:gd name="f29" fmla="val 5325"/>
                <a:gd name="f30" fmla="val 5483"/>
                <a:gd name="f31" fmla="val 1"/>
                <a:gd name="f32" fmla="val 7530"/>
                <a:gd name="f33" fmla="val 6837"/>
                <a:gd name="f34" fmla="val 6522"/>
                <a:gd name="f35" fmla="val 5577"/>
                <a:gd name="f36" fmla="val 4853"/>
                <a:gd name="f37" fmla="val 6081"/>
                <a:gd name="f38" fmla="val 1450"/>
                <a:gd name="f39" fmla="val 725"/>
                <a:gd name="f40" fmla="*/ f0 1 7562"/>
                <a:gd name="f41" fmla="*/ f1 1 7531"/>
                <a:gd name="f42" fmla="val f2"/>
                <a:gd name="f43" fmla="val f3"/>
                <a:gd name="f44" fmla="val f4"/>
                <a:gd name="f45" fmla="+- f44 0 f42"/>
                <a:gd name="f46" fmla="+- f43 0 f42"/>
                <a:gd name="f47" fmla="*/ f46 1 7562"/>
                <a:gd name="f48" fmla="*/ f45 1 7531"/>
                <a:gd name="f49" fmla="*/ f42 1 f47"/>
                <a:gd name="f50" fmla="*/ f43 1 f47"/>
                <a:gd name="f51" fmla="*/ f42 1 f48"/>
                <a:gd name="f52" fmla="*/ f44 1 f48"/>
                <a:gd name="f53" fmla="*/ f49 f40 1"/>
                <a:gd name="f54" fmla="*/ f50 f40 1"/>
                <a:gd name="f55" fmla="*/ f52 f41 1"/>
                <a:gd name="f56" fmla="*/ f51 f41 1"/>
              </a:gdLst>
              <a:ahLst/>
              <a:cxnLst>
                <a:cxn ang="3cd4">
                  <a:pos x="hc" y="t"/>
                </a:cxn>
                <a:cxn ang="0">
                  <a:pos x="r" y="vc"/>
                </a:cxn>
                <a:cxn ang="cd4">
                  <a:pos x="hc" y="b"/>
                </a:cxn>
                <a:cxn ang="cd2">
                  <a:pos x="l" y="vc"/>
                </a:cxn>
              </a:cxnLst>
              <a:rect l="f53" t="f56" r="f54" b="f55"/>
              <a:pathLst>
                <a:path w="7562" h="7531">
                  <a:moveTo>
                    <a:pt x="f5" y="f6"/>
                  </a:moveTo>
                  <a:cubicBezTo>
                    <a:pt x="f7" y="f6"/>
                    <a:pt x="f8" y="f9"/>
                    <a:pt x="f8" y="f10"/>
                  </a:cubicBezTo>
                  <a:cubicBezTo>
                    <a:pt x="f8" y="f11"/>
                    <a:pt x="f7" y="f12"/>
                    <a:pt x="f5" y="f12"/>
                  </a:cubicBezTo>
                  <a:lnTo>
                    <a:pt x="f13" y="f12"/>
                  </a:lnTo>
                  <a:cubicBezTo>
                    <a:pt x="f14" y="f12"/>
                    <a:pt x="f15" y="f11"/>
                    <a:pt x="f15" y="f10"/>
                  </a:cubicBezTo>
                  <a:cubicBezTo>
                    <a:pt x="f15" y="f9"/>
                    <a:pt x="f14" y="f6"/>
                    <a:pt x="f13" y="f6"/>
                  </a:cubicBezTo>
                  <a:close/>
                  <a:moveTo>
                    <a:pt x="f16" y="f17"/>
                  </a:moveTo>
                  <a:cubicBezTo>
                    <a:pt x="f18" y="f17"/>
                    <a:pt x="f19" y="f20"/>
                    <a:pt x="f19" y="f21"/>
                  </a:cubicBezTo>
                  <a:cubicBezTo>
                    <a:pt x="f22" y="f23"/>
                    <a:pt x="f18" y="f24"/>
                    <a:pt x="f16" y="f24"/>
                  </a:cubicBezTo>
                  <a:lnTo>
                    <a:pt x="f13" y="f24"/>
                  </a:lnTo>
                  <a:cubicBezTo>
                    <a:pt x="f14" y="f24"/>
                    <a:pt x="f15" y="f23"/>
                    <a:pt x="f15" y="f21"/>
                  </a:cubicBezTo>
                  <a:cubicBezTo>
                    <a:pt x="f15" y="f20"/>
                    <a:pt x="f14" y="f17"/>
                    <a:pt x="f13" y="f17"/>
                  </a:cubicBezTo>
                  <a:close/>
                  <a:moveTo>
                    <a:pt x="f25" y="f26"/>
                  </a:moveTo>
                  <a:cubicBezTo>
                    <a:pt x="f11" y="f26"/>
                    <a:pt x="f12" y="f27"/>
                    <a:pt x="f12" y="f28"/>
                  </a:cubicBezTo>
                  <a:cubicBezTo>
                    <a:pt x="f12" y="f29"/>
                    <a:pt x="f11" y="f30"/>
                    <a:pt x="f25" y="f30"/>
                  </a:cubicBezTo>
                  <a:lnTo>
                    <a:pt x="f13" y="f30"/>
                  </a:lnTo>
                  <a:cubicBezTo>
                    <a:pt x="f14" y="f30"/>
                    <a:pt x="f15" y="f29"/>
                    <a:pt x="f15" y="f28"/>
                  </a:cubicBezTo>
                  <a:cubicBezTo>
                    <a:pt x="f15" y="f27"/>
                    <a:pt x="f14" y="f26"/>
                    <a:pt x="f13" y="f26"/>
                  </a:cubicBezTo>
                  <a:close/>
                  <a:moveTo>
                    <a:pt x="f31" y="f31"/>
                  </a:moveTo>
                  <a:lnTo>
                    <a:pt x="f31" y="f32"/>
                  </a:lnTo>
                  <a:lnTo>
                    <a:pt x="f3" y="f32"/>
                  </a:lnTo>
                  <a:lnTo>
                    <a:pt x="f3" y="f33"/>
                  </a:lnTo>
                  <a:lnTo>
                    <a:pt x="f34" y="f33"/>
                  </a:lnTo>
                  <a:cubicBezTo>
                    <a:pt x="f35" y="f33"/>
                    <a:pt x="f36" y="f37"/>
                    <a:pt x="f36" y="f28"/>
                  </a:cubicBezTo>
                  <a:lnTo>
                    <a:pt x="f36" y="f25"/>
                  </a:lnTo>
                  <a:cubicBezTo>
                    <a:pt x="f36" y="f38"/>
                    <a:pt x="f35" y="f39"/>
                    <a:pt x="f34" y="f39"/>
                  </a:cubicBezTo>
                  <a:lnTo>
                    <a:pt x="f3" y="f39"/>
                  </a:lnTo>
                  <a:lnTo>
                    <a:pt x="f3" y="f31"/>
                  </a:lnTo>
                  <a:close/>
                </a:path>
              </a:pathLst>
            </a:custGeom>
            <a:solidFill>
              <a:srgbClr val="3282BE"/>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232323"/>
                </a:solidFill>
                <a:uFillTx/>
                <a:latin typeface="Arial"/>
              </a:endParaRPr>
            </a:p>
          </p:txBody>
        </p:sp>
        <p:sp>
          <p:nvSpPr>
            <p:cNvPr id="63" name="Google Shape;6781;p88">
              <a:extLst>
                <a:ext uri="{FF2B5EF4-FFF2-40B4-BE49-F238E27FC236}">
                  <a16:creationId xmlns:a16="http://schemas.microsoft.com/office/drawing/2014/main" id="{CE5F5C80-CE7E-F7C1-8303-E201EB721CAE}"/>
                </a:ext>
              </a:extLst>
            </p:cNvPr>
            <p:cNvSpPr/>
            <p:nvPr/>
          </p:nvSpPr>
          <p:spPr>
            <a:xfrm>
              <a:off x="8170301" y="1211287"/>
              <a:ext cx="389552" cy="71451"/>
            </a:xfrm>
            <a:custGeom>
              <a:avLst/>
              <a:gdLst>
                <a:gd name="f0" fmla="val w"/>
                <a:gd name="f1" fmla="val h"/>
                <a:gd name="f2" fmla="val 0"/>
                <a:gd name="f3" fmla="val 7562"/>
                <a:gd name="f4" fmla="val 1387"/>
                <a:gd name="f5" fmla="val 1009"/>
                <a:gd name="f6" fmla="val 1"/>
                <a:gd name="f7" fmla="val 473"/>
                <a:gd name="f8" fmla="val 1040"/>
                <a:gd name="f9" fmla="val 7089"/>
                <a:gd name="f10" fmla="val 6522"/>
                <a:gd name="f11" fmla="*/ f0 1 7562"/>
                <a:gd name="f12" fmla="*/ f1 1 1387"/>
                <a:gd name="f13" fmla="val f2"/>
                <a:gd name="f14" fmla="val f3"/>
                <a:gd name="f15" fmla="val f4"/>
                <a:gd name="f16" fmla="+- f15 0 f13"/>
                <a:gd name="f17" fmla="+- f14 0 f13"/>
                <a:gd name="f18" fmla="*/ f17 1 7562"/>
                <a:gd name="f19" fmla="*/ f16 1 1387"/>
                <a:gd name="f20" fmla="*/ f13 1 f18"/>
                <a:gd name="f21" fmla="*/ f14 1 f18"/>
                <a:gd name="f22" fmla="*/ f13 1 f19"/>
                <a:gd name="f23" fmla="*/ f15 1 f19"/>
                <a:gd name="f24" fmla="*/ f20 f11 1"/>
                <a:gd name="f25" fmla="*/ f21 f11 1"/>
                <a:gd name="f26" fmla="*/ f23 f12 1"/>
                <a:gd name="f27" fmla="*/ f22 f12 1"/>
              </a:gdLst>
              <a:ahLst/>
              <a:cxnLst>
                <a:cxn ang="3cd4">
                  <a:pos x="hc" y="t"/>
                </a:cxn>
                <a:cxn ang="0">
                  <a:pos x="r" y="vc"/>
                </a:cxn>
                <a:cxn ang="cd4">
                  <a:pos x="hc" y="b"/>
                </a:cxn>
                <a:cxn ang="cd2">
                  <a:pos x="l" y="vc"/>
                </a:cxn>
              </a:cxnLst>
              <a:rect l="f24" t="f27" r="f25" b="f26"/>
              <a:pathLst>
                <a:path w="7562" h="1387">
                  <a:moveTo>
                    <a:pt x="f5" y="f6"/>
                  </a:moveTo>
                  <a:cubicBezTo>
                    <a:pt x="f7" y="f6"/>
                    <a:pt x="f6" y="f7"/>
                    <a:pt x="f6" y="f8"/>
                  </a:cubicBezTo>
                  <a:lnTo>
                    <a:pt x="f6" y="f4"/>
                  </a:lnTo>
                  <a:lnTo>
                    <a:pt x="f3" y="f4"/>
                  </a:lnTo>
                  <a:lnTo>
                    <a:pt x="f3" y="f8"/>
                  </a:lnTo>
                  <a:cubicBezTo>
                    <a:pt x="f3" y="f7"/>
                    <a:pt x="f9" y="f6"/>
                    <a:pt x="f10" y="f6"/>
                  </a:cubicBezTo>
                  <a:close/>
                </a:path>
              </a:pathLst>
            </a:custGeom>
            <a:solidFill>
              <a:srgbClr val="3282BE"/>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232323"/>
                </a:solidFill>
                <a:uFillTx/>
                <a:latin typeface="Arial"/>
              </a:endParaRPr>
            </a:p>
          </p:txBody>
        </p:sp>
        <p:sp>
          <p:nvSpPr>
            <p:cNvPr id="64" name="Google Shape;6782;p88">
              <a:extLst>
                <a:ext uri="{FF2B5EF4-FFF2-40B4-BE49-F238E27FC236}">
                  <a16:creationId xmlns:a16="http://schemas.microsoft.com/office/drawing/2014/main" id="{EC8655BE-6E1D-AB29-A74E-F7F47BD5F834}"/>
                </a:ext>
              </a:extLst>
            </p:cNvPr>
            <p:cNvSpPr/>
            <p:nvPr/>
          </p:nvSpPr>
          <p:spPr>
            <a:xfrm>
              <a:off x="8170301" y="1740395"/>
              <a:ext cx="389552" cy="71451"/>
            </a:xfrm>
            <a:custGeom>
              <a:avLst/>
              <a:gdLst>
                <a:gd name="f0" fmla="val w"/>
                <a:gd name="f1" fmla="val h"/>
                <a:gd name="f2" fmla="val 0"/>
                <a:gd name="f3" fmla="val 7562"/>
                <a:gd name="f4" fmla="val 1387"/>
                <a:gd name="f5" fmla="val 1"/>
                <a:gd name="f6" fmla="val 347"/>
                <a:gd name="f7" fmla="val 945"/>
                <a:gd name="f8" fmla="val 442"/>
                <a:gd name="f9" fmla="val 1386"/>
                <a:gd name="f10" fmla="val 1009"/>
                <a:gd name="f11" fmla="val 6522"/>
                <a:gd name="f12" fmla="val 7089"/>
                <a:gd name="f13" fmla="val 914"/>
                <a:gd name="f14" fmla="*/ f0 1 7562"/>
                <a:gd name="f15" fmla="*/ f1 1 1387"/>
                <a:gd name="f16" fmla="val f2"/>
                <a:gd name="f17" fmla="val f3"/>
                <a:gd name="f18" fmla="val f4"/>
                <a:gd name="f19" fmla="+- f18 0 f16"/>
                <a:gd name="f20" fmla="+- f17 0 f16"/>
                <a:gd name="f21" fmla="*/ f20 1 7562"/>
                <a:gd name="f22" fmla="*/ f19 1 1387"/>
                <a:gd name="f23" fmla="*/ f16 1 f21"/>
                <a:gd name="f24" fmla="*/ f17 1 f21"/>
                <a:gd name="f25" fmla="*/ f16 1 f22"/>
                <a:gd name="f26" fmla="*/ f18 1 f22"/>
                <a:gd name="f27" fmla="*/ f23 f14 1"/>
                <a:gd name="f28" fmla="*/ f24 f14 1"/>
                <a:gd name="f29" fmla="*/ f26 f15 1"/>
                <a:gd name="f30" fmla="*/ f25 f15 1"/>
              </a:gdLst>
              <a:ahLst/>
              <a:cxnLst>
                <a:cxn ang="3cd4">
                  <a:pos x="hc" y="t"/>
                </a:cxn>
                <a:cxn ang="0">
                  <a:pos x="r" y="vc"/>
                </a:cxn>
                <a:cxn ang="cd4">
                  <a:pos x="hc" y="b"/>
                </a:cxn>
                <a:cxn ang="cd2">
                  <a:pos x="l" y="vc"/>
                </a:cxn>
              </a:cxnLst>
              <a:rect l="f27" t="f30" r="f28" b="f29"/>
              <a:pathLst>
                <a:path w="7562" h="1387">
                  <a:moveTo>
                    <a:pt x="f5" y="f2"/>
                  </a:moveTo>
                  <a:lnTo>
                    <a:pt x="f5" y="f6"/>
                  </a:lnTo>
                  <a:cubicBezTo>
                    <a:pt x="f5" y="f7"/>
                    <a:pt x="f8" y="f9"/>
                    <a:pt x="f10" y="f9"/>
                  </a:cubicBezTo>
                  <a:lnTo>
                    <a:pt x="f11" y="f9"/>
                  </a:lnTo>
                  <a:cubicBezTo>
                    <a:pt x="f12" y="f9"/>
                    <a:pt x="f3" y="f13"/>
                    <a:pt x="f3" y="f6"/>
                  </a:cubicBezTo>
                  <a:lnTo>
                    <a:pt x="f3" y="f2"/>
                  </a:lnTo>
                  <a:close/>
                </a:path>
              </a:pathLst>
            </a:custGeom>
            <a:solidFill>
              <a:srgbClr val="3282BE"/>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232323"/>
                </a:solidFill>
                <a:uFillTx/>
                <a:latin typeface="Arial"/>
              </a:endParaRPr>
            </a:p>
          </p:txBody>
        </p:sp>
      </p:grpSp>
      <p:grpSp>
        <p:nvGrpSpPr>
          <p:cNvPr id="65" name="Google Shape;6827;p88">
            <a:extLst>
              <a:ext uri="{FF2B5EF4-FFF2-40B4-BE49-F238E27FC236}">
                <a16:creationId xmlns:a16="http://schemas.microsoft.com/office/drawing/2014/main" id="{3E7368FC-AF5F-61DC-2779-8B3C7D7EAA88}"/>
              </a:ext>
            </a:extLst>
          </p:cNvPr>
          <p:cNvGrpSpPr/>
          <p:nvPr/>
        </p:nvGrpSpPr>
        <p:grpSpPr>
          <a:xfrm>
            <a:off x="8926592" y="1221812"/>
            <a:ext cx="607051" cy="598904"/>
            <a:chOff x="8926592" y="1221812"/>
            <a:chExt cx="607051" cy="598904"/>
          </a:xfrm>
        </p:grpSpPr>
        <p:sp>
          <p:nvSpPr>
            <p:cNvPr id="66" name="Google Shape;6828;p88">
              <a:extLst>
                <a:ext uri="{FF2B5EF4-FFF2-40B4-BE49-F238E27FC236}">
                  <a16:creationId xmlns:a16="http://schemas.microsoft.com/office/drawing/2014/main" id="{EE4C8484-6427-5EA3-C022-19F45E6A9656}"/>
                </a:ext>
              </a:extLst>
            </p:cNvPr>
            <p:cNvSpPr/>
            <p:nvPr/>
          </p:nvSpPr>
          <p:spPr>
            <a:xfrm>
              <a:off x="9316090" y="1291562"/>
              <a:ext cx="173708" cy="175354"/>
            </a:xfrm>
            <a:custGeom>
              <a:avLst/>
              <a:gdLst>
                <a:gd name="f0" fmla="val w"/>
                <a:gd name="f1" fmla="val h"/>
                <a:gd name="f2" fmla="val 0"/>
                <a:gd name="f3" fmla="val 3372"/>
                <a:gd name="f4" fmla="val 3404"/>
                <a:gd name="f5" fmla="val 347"/>
                <a:gd name="f6" fmla="val 1"/>
                <a:gd name="f7" fmla="val 158"/>
                <a:gd name="f8" fmla="val 536"/>
                <a:gd name="f9" fmla="val 694"/>
                <a:gd name="f10" fmla="val 1009"/>
                <a:gd name="f11" fmla="val 1576"/>
                <a:gd name="f12" fmla="val 2049"/>
                <a:gd name="f13" fmla="val 1166"/>
                <a:gd name="f14" fmla="val 1733"/>
                <a:gd name="f15" fmla="val 2269"/>
                <a:gd name="f16" fmla="val 1923"/>
                <a:gd name="f17" fmla="val 2175"/>
                <a:gd name="f18" fmla="val 1860"/>
                <a:gd name="f19" fmla="val 2112"/>
                <a:gd name="f20" fmla="val 1773"/>
                <a:gd name="f21" fmla="val 2080"/>
                <a:gd name="f22" fmla="val 1686"/>
                <a:gd name="f23" fmla="val 1600"/>
                <a:gd name="f24" fmla="val 1513"/>
                <a:gd name="f25" fmla="val 1450"/>
                <a:gd name="f26" fmla="val 1324"/>
                <a:gd name="f27" fmla="val 2521"/>
                <a:gd name="f28" fmla="val 2647"/>
                <a:gd name="f29" fmla="val 3309"/>
                <a:gd name="f30" fmla="val 3403"/>
                <a:gd name="f31" fmla="val 2360"/>
                <a:gd name="f32" fmla="val 2450"/>
                <a:gd name="f33" fmla="val 2537"/>
                <a:gd name="f34" fmla="val 2584"/>
                <a:gd name="f35" fmla="val 3277"/>
                <a:gd name="f36" fmla="val 3214"/>
                <a:gd name="f37" fmla="val 3120"/>
                <a:gd name="f38" fmla="val 3029"/>
                <a:gd name="f39" fmla="val 2939"/>
                <a:gd name="f40" fmla="val 2852"/>
                <a:gd name="f41" fmla="val 2805"/>
                <a:gd name="f42" fmla="val 2679"/>
                <a:gd name="f43" fmla="val 2742"/>
                <a:gd name="f44" fmla="val 788"/>
                <a:gd name="f45" fmla="val 1954"/>
                <a:gd name="f46" fmla="*/ f0 1 3372"/>
                <a:gd name="f47" fmla="*/ f1 1 3404"/>
                <a:gd name="f48" fmla="val f2"/>
                <a:gd name="f49" fmla="val f3"/>
                <a:gd name="f50" fmla="val f4"/>
                <a:gd name="f51" fmla="+- f50 0 f48"/>
                <a:gd name="f52" fmla="+- f49 0 f48"/>
                <a:gd name="f53" fmla="*/ f52 1 3372"/>
                <a:gd name="f54" fmla="*/ f51 1 3404"/>
                <a:gd name="f55" fmla="*/ f48 1 f53"/>
                <a:gd name="f56" fmla="*/ f49 1 f53"/>
                <a:gd name="f57" fmla="*/ f48 1 f54"/>
                <a:gd name="f58" fmla="*/ f50 1 f54"/>
                <a:gd name="f59" fmla="*/ f55 f46 1"/>
                <a:gd name="f60" fmla="*/ f56 f46 1"/>
                <a:gd name="f61" fmla="*/ f58 f47 1"/>
                <a:gd name="f62" fmla="*/ f57 f47 1"/>
              </a:gdLst>
              <a:ahLst/>
              <a:cxnLst>
                <a:cxn ang="3cd4">
                  <a:pos x="hc" y="t"/>
                </a:cxn>
                <a:cxn ang="0">
                  <a:pos x="r" y="vc"/>
                </a:cxn>
                <a:cxn ang="cd4">
                  <a:pos x="hc" y="b"/>
                </a:cxn>
                <a:cxn ang="cd2">
                  <a:pos x="l" y="vc"/>
                </a:cxn>
              </a:cxnLst>
              <a:rect l="f59" t="f62" r="f60" b="f61"/>
              <a:pathLst>
                <a:path w="3372" h="3404">
                  <a:moveTo>
                    <a:pt x="f5" y="f6"/>
                  </a:moveTo>
                  <a:cubicBezTo>
                    <a:pt x="f7" y="f6"/>
                    <a:pt x="f6" y="f7"/>
                    <a:pt x="f6" y="f5"/>
                  </a:cubicBezTo>
                  <a:cubicBezTo>
                    <a:pt x="f6" y="f8"/>
                    <a:pt x="f7" y="f9"/>
                    <a:pt x="f5" y="f9"/>
                  </a:cubicBezTo>
                  <a:lnTo>
                    <a:pt x="f10" y="f9"/>
                  </a:lnTo>
                  <a:cubicBezTo>
                    <a:pt x="f11" y="f9"/>
                    <a:pt x="f12" y="f13"/>
                    <a:pt x="f12" y="f14"/>
                  </a:cubicBezTo>
                  <a:lnTo>
                    <a:pt x="f12" y="f15"/>
                  </a:lnTo>
                  <a:lnTo>
                    <a:pt x="f16" y="f17"/>
                  </a:lnTo>
                  <a:cubicBezTo>
                    <a:pt x="f18" y="f19"/>
                    <a:pt x="f20" y="f21"/>
                    <a:pt x="f22" y="f21"/>
                  </a:cubicBezTo>
                  <a:cubicBezTo>
                    <a:pt x="f23" y="f21"/>
                    <a:pt x="f24" y="f19"/>
                    <a:pt x="f25" y="f17"/>
                  </a:cubicBezTo>
                  <a:cubicBezTo>
                    <a:pt x="f26" y="f15"/>
                    <a:pt x="f26" y="f27"/>
                    <a:pt x="f25" y="f28"/>
                  </a:cubicBezTo>
                  <a:lnTo>
                    <a:pt x="f19" y="f29"/>
                  </a:lnTo>
                  <a:cubicBezTo>
                    <a:pt x="f17" y="f3"/>
                    <a:pt x="f15" y="f30"/>
                    <a:pt x="f31" y="f30"/>
                  </a:cubicBezTo>
                  <a:cubicBezTo>
                    <a:pt x="f32" y="f30"/>
                    <a:pt x="f33" y="f3"/>
                    <a:pt x="f34" y="f29"/>
                  </a:cubicBezTo>
                  <a:lnTo>
                    <a:pt x="f35" y="f28"/>
                  </a:lnTo>
                  <a:cubicBezTo>
                    <a:pt x="f3" y="f27"/>
                    <a:pt x="f3" y="f15"/>
                    <a:pt x="f35" y="f17"/>
                  </a:cubicBezTo>
                  <a:cubicBezTo>
                    <a:pt x="f36" y="f19"/>
                    <a:pt x="f37" y="f21"/>
                    <a:pt x="f38" y="f21"/>
                  </a:cubicBezTo>
                  <a:cubicBezTo>
                    <a:pt x="f39" y="f21"/>
                    <a:pt x="f40" y="f19"/>
                    <a:pt x="f41" y="f17"/>
                  </a:cubicBezTo>
                  <a:lnTo>
                    <a:pt x="f42" y="f15"/>
                  </a:lnTo>
                  <a:lnTo>
                    <a:pt x="f42" y="f14"/>
                  </a:lnTo>
                  <a:cubicBezTo>
                    <a:pt x="f43" y="f44"/>
                    <a:pt x="f45" y="f6"/>
                    <a:pt x="f10" y="f6"/>
                  </a:cubicBezTo>
                  <a:close/>
                </a:path>
              </a:pathLst>
            </a:custGeom>
            <a:solidFill>
              <a:srgbClr val="3282BE"/>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232323"/>
                </a:solidFill>
                <a:uFillTx/>
                <a:latin typeface="Arial"/>
              </a:endParaRPr>
            </a:p>
          </p:txBody>
        </p:sp>
        <p:sp>
          <p:nvSpPr>
            <p:cNvPr id="67" name="Google Shape;6829;p88">
              <a:extLst>
                <a:ext uri="{FF2B5EF4-FFF2-40B4-BE49-F238E27FC236}">
                  <a16:creationId xmlns:a16="http://schemas.microsoft.com/office/drawing/2014/main" id="{27E9945D-61B7-EC0D-9FF2-98B2B5B6CB48}"/>
                </a:ext>
              </a:extLst>
            </p:cNvPr>
            <p:cNvSpPr/>
            <p:nvPr/>
          </p:nvSpPr>
          <p:spPr>
            <a:xfrm>
              <a:off x="9071040" y="1645362"/>
              <a:ext cx="175308" cy="175354"/>
            </a:xfrm>
            <a:custGeom>
              <a:avLst/>
              <a:gdLst>
                <a:gd name="f0" fmla="val w"/>
                <a:gd name="f1" fmla="val h"/>
                <a:gd name="f2" fmla="val 0"/>
                <a:gd name="f3" fmla="val 3403"/>
                <a:gd name="f4" fmla="val 3404"/>
                <a:gd name="f5" fmla="val 1013"/>
                <a:gd name="f6" fmla="val 1"/>
                <a:gd name="f7" fmla="val 922"/>
                <a:gd name="f8" fmla="val 835"/>
                <a:gd name="f9" fmla="val 32"/>
                <a:gd name="f10" fmla="val 788"/>
                <a:gd name="f11" fmla="val 95"/>
                <a:gd name="f12" fmla="val 127"/>
                <a:gd name="f13" fmla="val 757"/>
                <a:gd name="f14" fmla="val 883"/>
                <a:gd name="f15" fmla="val 1135"/>
                <a:gd name="f16" fmla="val 1229"/>
                <a:gd name="f17" fmla="val 174"/>
                <a:gd name="f18" fmla="val 1292"/>
                <a:gd name="f19" fmla="val 260"/>
                <a:gd name="f20" fmla="val 1324"/>
                <a:gd name="f21" fmla="val 351"/>
                <a:gd name="f22" fmla="val 442"/>
                <a:gd name="f23" fmla="val 536"/>
                <a:gd name="f24" fmla="val 599"/>
                <a:gd name="f25" fmla="val 694"/>
                <a:gd name="f26" fmla="val 1671"/>
                <a:gd name="f27" fmla="val 2616"/>
                <a:gd name="f28" fmla="val 1450"/>
                <a:gd name="f29" fmla="val 3372"/>
                <a:gd name="f30" fmla="val 2395"/>
                <a:gd name="f31" fmla="val 3057"/>
                <a:gd name="f32" fmla="val 3246"/>
                <a:gd name="f33" fmla="val 2868"/>
                <a:gd name="f34" fmla="val 2710"/>
                <a:gd name="f35" fmla="val 2363"/>
                <a:gd name="f36" fmla="val 1796"/>
                <a:gd name="f37" fmla="val 2238"/>
                <a:gd name="f38" fmla="val 1513"/>
                <a:gd name="f39" fmla="val 1599"/>
                <a:gd name="f40" fmla="val 1686"/>
                <a:gd name="f41" fmla="val 1773"/>
                <a:gd name="f42" fmla="val 1859"/>
                <a:gd name="f43" fmla="val 1922"/>
                <a:gd name="f44" fmla="val 2048"/>
                <a:gd name="f45" fmla="val 1261"/>
                <a:gd name="f46" fmla="val 1198"/>
                <a:gd name="f47" fmla="val 1103"/>
                <a:gd name="f48" fmla="*/ f0 1 3403"/>
                <a:gd name="f49" fmla="*/ f1 1 3404"/>
                <a:gd name="f50" fmla="val f2"/>
                <a:gd name="f51" fmla="val f3"/>
                <a:gd name="f52" fmla="val f4"/>
                <a:gd name="f53" fmla="+- f52 0 f50"/>
                <a:gd name="f54" fmla="+- f51 0 f50"/>
                <a:gd name="f55" fmla="*/ f54 1 3403"/>
                <a:gd name="f56" fmla="*/ f53 1 3404"/>
                <a:gd name="f57" fmla="*/ f50 1 f55"/>
                <a:gd name="f58" fmla="*/ f51 1 f55"/>
                <a:gd name="f59" fmla="*/ f50 1 f56"/>
                <a:gd name="f60" fmla="*/ f52 1 f56"/>
                <a:gd name="f61" fmla="*/ f57 f48 1"/>
                <a:gd name="f62" fmla="*/ f58 f48 1"/>
                <a:gd name="f63" fmla="*/ f60 f49 1"/>
                <a:gd name="f64" fmla="*/ f59 f49 1"/>
              </a:gdLst>
              <a:ahLst/>
              <a:cxnLst>
                <a:cxn ang="3cd4">
                  <a:pos x="hc" y="t"/>
                </a:cxn>
                <a:cxn ang="0">
                  <a:pos x="r" y="vc"/>
                </a:cxn>
                <a:cxn ang="cd4">
                  <a:pos x="hc" y="b"/>
                </a:cxn>
                <a:cxn ang="cd2">
                  <a:pos x="l" y="vc"/>
                </a:cxn>
              </a:cxnLst>
              <a:rect l="f61" t="f64" r="f62" b="f63"/>
              <a:pathLst>
                <a:path w="3403" h="3404">
                  <a:moveTo>
                    <a:pt x="f5" y="f6"/>
                  </a:moveTo>
                  <a:cubicBezTo>
                    <a:pt x="f7" y="f6"/>
                    <a:pt x="f8" y="f9"/>
                    <a:pt x="f10" y="f11"/>
                  </a:cubicBezTo>
                  <a:lnTo>
                    <a:pt x="f12" y="f13"/>
                  </a:lnTo>
                  <a:cubicBezTo>
                    <a:pt x="f6" y="f14"/>
                    <a:pt x="f6" y="f15"/>
                    <a:pt x="f12" y="f16"/>
                  </a:cubicBezTo>
                  <a:cubicBezTo>
                    <a:pt x="f17" y="f18"/>
                    <a:pt x="f19" y="f20"/>
                    <a:pt x="f21" y="f20"/>
                  </a:cubicBezTo>
                  <a:cubicBezTo>
                    <a:pt x="f22" y="f20"/>
                    <a:pt x="f23" y="f18"/>
                    <a:pt x="f24" y="f16"/>
                  </a:cubicBezTo>
                  <a:lnTo>
                    <a:pt x="f25" y="f15"/>
                  </a:lnTo>
                  <a:lnTo>
                    <a:pt x="f25" y="f26"/>
                  </a:lnTo>
                  <a:cubicBezTo>
                    <a:pt x="f25" y="f27"/>
                    <a:pt x="f28" y="f29"/>
                    <a:pt x="f30" y="f29"/>
                  </a:cubicBezTo>
                  <a:lnTo>
                    <a:pt x="f31" y="f29"/>
                  </a:lnTo>
                  <a:lnTo>
                    <a:pt x="f31" y="f3"/>
                  </a:lnTo>
                  <a:cubicBezTo>
                    <a:pt x="f32" y="f3"/>
                    <a:pt x="f3" y="f32"/>
                    <a:pt x="f3" y="f31"/>
                  </a:cubicBezTo>
                  <a:cubicBezTo>
                    <a:pt x="f3" y="f33"/>
                    <a:pt x="f32" y="f34"/>
                    <a:pt x="f31" y="f34"/>
                  </a:cubicBezTo>
                  <a:lnTo>
                    <a:pt x="f35" y="f34"/>
                  </a:lnTo>
                  <a:cubicBezTo>
                    <a:pt x="f36" y="f34"/>
                    <a:pt x="f20" y="f37"/>
                    <a:pt x="f20" y="f26"/>
                  </a:cubicBezTo>
                  <a:lnTo>
                    <a:pt x="f20" y="f15"/>
                  </a:lnTo>
                  <a:lnTo>
                    <a:pt x="f28" y="f16"/>
                  </a:lnTo>
                  <a:cubicBezTo>
                    <a:pt x="f38" y="f18"/>
                    <a:pt x="f39" y="f20"/>
                    <a:pt x="f40" y="f20"/>
                  </a:cubicBezTo>
                  <a:cubicBezTo>
                    <a:pt x="f41" y="f20"/>
                    <a:pt x="f42" y="f18"/>
                    <a:pt x="f43" y="f16"/>
                  </a:cubicBezTo>
                  <a:cubicBezTo>
                    <a:pt x="f44" y="f15"/>
                    <a:pt x="f44" y="f14"/>
                    <a:pt x="f43" y="f13"/>
                  </a:cubicBezTo>
                  <a:lnTo>
                    <a:pt x="f45" y="f11"/>
                  </a:lnTo>
                  <a:cubicBezTo>
                    <a:pt x="f46" y="f9"/>
                    <a:pt x="f47" y="f6"/>
                    <a:pt x="f5" y="f6"/>
                  </a:cubicBezTo>
                  <a:close/>
                </a:path>
              </a:pathLst>
            </a:custGeom>
            <a:solidFill>
              <a:srgbClr val="3282BE"/>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232323"/>
                </a:solidFill>
                <a:uFillTx/>
                <a:latin typeface="Arial"/>
              </a:endParaRPr>
            </a:p>
          </p:txBody>
        </p:sp>
        <p:sp>
          <p:nvSpPr>
            <p:cNvPr id="68" name="Google Shape;6830;p88">
              <a:extLst>
                <a:ext uri="{FF2B5EF4-FFF2-40B4-BE49-F238E27FC236}">
                  <a16:creationId xmlns:a16="http://schemas.microsoft.com/office/drawing/2014/main" id="{D8526078-B19F-5440-1443-BA7B19D4BA6D}"/>
                </a:ext>
              </a:extLst>
            </p:cNvPr>
            <p:cNvSpPr/>
            <p:nvPr/>
          </p:nvSpPr>
          <p:spPr>
            <a:xfrm>
              <a:off x="8926592" y="1221812"/>
              <a:ext cx="425260" cy="316510"/>
            </a:xfrm>
            <a:custGeom>
              <a:avLst/>
              <a:gdLst>
                <a:gd name="f0" fmla="val w"/>
                <a:gd name="f1" fmla="val h"/>
                <a:gd name="f2" fmla="val 0"/>
                <a:gd name="f3" fmla="val 8255"/>
                <a:gd name="f4" fmla="val 6144"/>
                <a:gd name="f5" fmla="val 4191"/>
                <a:gd name="f6" fmla="val 2300"/>
                <a:gd name="f7" fmla="val 757"/>
                <a:gd name="f8" fmla="val 1544"/>
                <a:gd name="f9" fmla="val 3434"/>
                <a:gd name="f10" fmla="val 3529"/>
                <a:gd name="f11" fmla="val 347"/>
                <a:gd name="f12" fmla="val 3686"/>
                <a:gd name="f13" fmla="val 95"/>
                <a:gd name="f14" fmla="val 4033"/>
                <a:gd name="f15" fmla="val 4474"/>
                <a:gd name="f16" fmla="val 5135"/>
                <a:gd name="f17" fmla="val 1"/>
                <a:gd name="f18" fmla="val 5671"/>
                <a:gd name="f19" fmla="val 473"/>
                <a:gd name="f20" fmla="val 6143"/>
                <a:gd name="f21" fmla="val 1009"/>
                <a:gd name="f22" fmla="val 1135"/>
                <a:gd name="f23" fmla="val 1261"/>
                <a:gd name="f24" fmla="val 6112"/>
                <a:gd name="f25" fmla="val 1387"/>
                <a:gd name="f26" fmla="val 6080"/>
                <a:gd name="f27" fmla="val 3403"/>
                <a:gd name="f28" fmla="val 1890"/>
                <a:gd name="f29" fmla="val 2647"/>
                <a:gd name="f30" fmla="val 630"/>
                <a:gd name="f31" fmla="val 4128"/>
                <a:gd name="f32" fmla="val 5640"/>
                <a:gd name="f33" fmla="val 6900"/>
                <a:gd name="f34" fmla="val 6995"/>
                <a:gd name="f35" fmla="val 7121"/>
                <a:gd name="f36" fmla="val 7247"/>
                <a:gd name="f37" fmla="val 7782"/>
                <a:gd name="f38" fmla="val 8003"/>
                <a:gd name="f39" fmla="val 3623"/>
                <a:gd name="f40" fmla="val 7593"/>
                <a:gd name="f41" fmla="val 6050"/>
                <a:gd name="f42" fmla="*/ f0 1 8255"/>
                <a:gd name="f43" fmla="*/ f1 1 6144"/>
                <a:gd name="f44" fmla="val f2"/>
                <a:gd name="f45" fmla="val f3"/>
                <a:gd name="f46" fmla="val f4"/>
                <a:gd name="f47" fmla="+- f46 0 f44"/>
                <a:gd name="f48" fmla="+- f45 0 f44"/>
                <a:gd name="f49" fmla="*/ f48 1 8255"/>
                <a:gd name="f50" fmla="*/ f47 1 6144"/>
                <a:gd name="f51" fmla="*/ f44 1 f49"/>
                <a:gd name="f52" fmla="*/ f45 1 f49"/>
                <a:gd name="f53" fmla="*/ f44 1 f50"/>
                <a:gd name="f54" fmla="*/ f46 1 f50"/>
                <a:gd name="f55" fmla="*/ f51 f42 1"/>
                <a:gd name="f56" fmla="*/ f52 f42 1"/>
                <a:gd name="f57" fmla="*/ f54 f43 1"/>
                <a:gd name="f58" fmla="*/ f53 f43 1"/>
              </a:gdLst>
              <a:ahLst/>
              <a:cxnLst>
                <a:cxn ang="3cd4">
                  <a:pos x="hc" y="t"/>
                </a:cxn>
                <a:cxn ang="0">
                  <a:pos x="r" y="vc"/>
                </a:cxn>
                <a:cxn ang="cd4">
                  <a:pos x="hc" y="b"/>
                </a:cxn>
                <a:cxn ang="cd2">
                  <a:pos x="l" y="vc"/>
                </a:cxn>
              </a:cxnLst>
              <a:rect l="f55" t="f58" r="f56" b="f57"/>
              <a:pathLst>
                <a:path w="8255" h="6144">
                  <a:moveTo>
                    <a:pt x="f5" y="f2"/>
                  </a:moveTo>
                  <a:cubicBezTo>
                    <a:pt x="f6" y="f2"/>
                    <a:pt x="f7" y="f8"/>
                    <a:pt x="f7" y="f9"/>
                  </a:cubicBezTo>
                  <a:lnTo>
                    <a:pt x="f7" y="f10"/>
                  </a:lnTo>
                  <a:cubicBezTo>
                    <a:pt x="f11" y="f12"/>
                    <a:pt x="f13" y="f14"/>
                    <a:pt x="f13" y="f15"/>
                  </a:cubicBezTo>
                  <a:lnTo>
                    <a:pt x="f13" y="f16"/>
                  </a:lnTo>
                  <a:cubicBezTo>
                    <a:pt x="f17" y="f18"/>
                    <a:pt x="f19" y="f20"/>
                    <a:pt x="f21" y="f20"/>
                  </a:cubicBezTo>
                  <a:cubicBezTo>
                    <a:pt x="f22" y="f20"/>
                    <a:pt x="f23" y="f24"/>
                    <a:pt x="f25" y="f26"/>
                  </a:cubicBezTo>
                  <a:lnTo>
                    <a:pt x="f25" y="f27"/>
                  </a:lnTo>
                  <a:cubicBezTo>
                    <a:pt x="f25" y="f28"/>
                    <a:pt x="f29" y="f30"/>
                    <a:pt x="f31" y="f30"/>
                  </a:cubicBezTo>
                  <a:cubicBezTo>
                    <a:pt x="f32" y="f30"/>
                    <a:pt x="f33" y="f28"/>
                    <a:pt x="f33" y="f27"/>
                  </a:cubicBezTo>
                  <a:lnTo>
                    <a:pt x="f33" y="f26"/>
                  </a:lnTo>
                  <a:cubicBezTo>
                    <a:pt x="f34" y="f24"/>
                    <a:pt x="f35" y="f20"/>
                    <a:pt x="f36" y="f20"/>
                  </a:cubicBezTo>
                  <a:cubicBezTo>
                    <a:pt x="f37" y="f20"/>
                    <a:pt x="f3" y="f18"/>
                    <a:pt x="f3" y="f16"/>
                  </a:cubicBezTo>
                  <a:lnTo>
                    <a:pt x="f3" y="f15"/>
                  </a:lnTo>
                  <a:cubicBezTo>
                    <a:pt x="f3" y="f14"/>
                    <a:pt x="f38" y="f39"/>
                    <a:pt x="f40" y="f10"/>
                  </a:cubicBezTo>
                  <a:lnTo>
                    <a:pt x="f40" y="f9"/>
                  </a:lnTo>
                  <a:cubicBezTo>
                    <a:pt x="f40" y="f8"/>
                    <a:pt x="f41" y="f2"/>
                    <a:pt x="f5" y="f2"/>
                  </a:cubicBezTo>
                  <a:close/>
                </a:path>
              </a:pathLst>
            </a:custGeom>
            <a:solidFill>
              <a:srgbClr val="3282BE"/>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232323"/>
                </a:solidFill>
                <a:uFillTx/>
                <a:latin typeface="Arial"/>
              </a:endParaRPr>
            </a:p>
          </p:txBody>
        </p:sp>
        <p:sp>
          <p:nvSpPr>
            <p:cNvPr id="69" name="Google Shape;6831;p88">
              <a:extLst>
                <a:ext uri="{FF2B5EF4-FFF2-40B4-BE49-F238E27FC236}">
                  <a16:creationId xmlns:a16="http://schemas.microsoft.com/office/drawing/2014/main" id="{3C284430-1C4B-6693-62C3-4F789B2714CA}"/>
                </a:ext>
              </a:extLst>
            </p:cNvPr>
            <p:cNvSpPr/>
            <p:nvPr/>
          </p:nvSpPr>
          <p:spPr>
            <a:xfrm>
              <a:off x="9033686" y="1327260"/>
              <a:ext cx="215898" cy="107716"/>
            </a:xfrm>
            <a:custGeom>
              <a:avLst/>
              <a:gdLst>
                <a:gd name="f0" fmla="val w"/>
                <a:gd name="f1" fmla="val h"/>
                <a:gd name="f2" fmla="val 0"/>
                <a:gd name="f3" fmla="val 4191"/>
                <a:gd name="f4" fmla="val 2091"/>
                <a:gd name="f5" fmla="val 1734"/>
                <a:gd name="f6" fmla="val 1"/>
                <a:gd name="f7" fmla="val 789"/>
                <a:gd name="f8" fmla="val 757"/>
                <a:gd name="f9" fmla="val 1702"/>
                <a:gd name="f10" fmla="val 2049"/>
                <a:gd name="f11" fmla="val 1230"/>
                <a:gd name="f12" fmla="val 1545"/>
                <a:gd name="f13" fmla="val 1891"/>
                <a:gd name="f14" fmla="val 2017"/>
                <a:gd name="f15" fmla="val 1986"/>
                <a:gd name="f16" fmla="val 1954"/>
                <a:gd name="f17" fmla="val 2080"/>
                <a:gd name="f18" fmla="val 1828"/>
                <a:gd name="f19" fmla="val 2238"/>
                <a:gd name="f20" fmla="val 1387"/>
                <a:gd name="f21" fmla="val 2458"/>
                <a:gd name="f22" fmla="val 2647"/>
                <a:gd name="f23" fmla="val 2805"/>
                <a:gd name="f24" fmla="val 2868"/>
                <a:gd name="f25" fmla="val 2942"/>
                <a:gd name="f26" fmla="val 2059"/>
                <a:gd name="f27" fmla="val 3091"/>
                <a:gd name="f28" fmla="val 2090"/>
                <a:gd name="f29" fmla="val 3266"/>
                <a:gd name="f30" fmla="val 3389"/>
                <a:gd name="f31" fmla="val 3525"/>
                <a:gd name="f32" fmla="val 2075"/>
                <a:gd name="f33" fmla="val 3656"/>
                <a:gd name="f34" fmla="val 4128"/>
                <a:gd name="f35" fmla="val 3340"/>
                <a:gd name="f36" fmla="val 2395"/>
                <a:gd name="f37" fmla="*/ f0 1 4191"/>
                <a:gd name="f38" fmla="*/ f1 1 2091"/>
                <a:gd name="f39" fmla="val f2"/>
                <a:gd name="f40" fmla="val f3"/>
                <a:gd name="f41" fmla="val f4"/>
                <a:gd name="f42" fmla="+- f41 0 f39"/>
                <a:gd name="f43" fmla="+- f40 0 f39"/>
                <a:gd name="f44" fmla="*/ f43 1 4191"/>
                <a:gd name="f45" fmla="*/ f42 1 2091"/>
                <a:gd name="f46" fmla="*/ f39 1 f44"/>
                <a:gd name="f47" fmla="*/ f40 1 f44"/>
                <a:gd name="f48" fmla="*/ f39 1 f45"/>
                <a:gd name="f49" fmla="*/ f41 1 f45"/>
                <a:gd name="f50" fmla="*/ f46 f37 1"/>
                <a:gd name="f51" fmla="*/ f47 f37 1"/>
                <a:gd name="f52" fmla="*/ f49 f38 1"/>
                <a:gd name="f53" fmla="*/ f48 f38 1"/>
              </a:gdLst>
              <a:ahLst/>
              <a:cxnLst>
                <a:cxn ang="3cd4">
                  <a:pos x="hc" y="t"/>
                </a:cxn>
                <a:cxn ang="0">
                  <a:pos x="r" y="vc"/>
                </a:cxn>
                <a:cxn ang="cd4">
                  <a:pos x="hc" y="b"/>
                </a:cxn>
                <a:cxn ang="cd2">
                  <a:pos x="l" y="vc"/>
                </a:cxn>
              </a:cxnLst>
              <a:rect l="f50" t="f53" r="f51" b="f52"/>
              <a:pathLst>
                <a:path w="4191" h="2091">
                  <a:moveTo>
                    <a:pt x="f5" y="f6"/>
                  </a:moveTo>
                  <a:cubicBezTo>
                    <a:pt x="f7" y="f6"/>
                    <a:pt x="f6" y="f8"/>
                    <a:pt x="f6" y="f9"/>
                  </a:cubicBezTo>
                  <a:lnTo>
                    <a:pt x="f6" y="f10"/>
                  </a:lnTo>
                  <a:lnTo>
                    <a:pt x="f11" y="f10"/>
                  </a:lnTo>
                  <a:cubicBezTo>
                    <a:pt x="f12" y="f10"/>
                    <a:pt x="f13" y="f10"/>
                    <a:pt x="f14" y="f15"/>
                  </a:cubicBezTo>
                  <a:cubicBezTo>
                    <a:pt x="f10" y="f16"/>
                    <a:pt x="f17" y="f18"/>
                    <a:pt x="f17" y="f5"/>
                  </a:cubicBezTo>
                  <a:cubicBezTo>
                    <a:pt x="f17" y="f12"/>
                    <a:pt x="f19" y="f20"/>
                    <a:pt x="f21" y="f20"/>
                  </a:cubicBezTo>
                  <a:cubicBezTo>
                    <a:pt x="f22" y="f20"/>
                    <a:pt x="f23" y="f12"/>
                    <a:pt x="f23" y="f5"/>
                  </a:cubicBezTo>
                  <a:cubicBezTo>
                    <a:pt x="f23" y="f18"/>
                    <a:pt x="f23" y="f16"/>
                    <a:pt x="f24" y="f15"/>
                  </a:cubicBezTo>
                  <a:cubicBezTo>
                    <a:pt x="f25" y="f26"/>
                    <a:pt x="f27" y="f28"/>
                    <a:pt x="f29" y="f28"/>
                  </a:cubicBezTo>
                  <a:cubicBezTo>
                    <a:pt x="f30" y="f28"/>
                    <a:pt x="f31" y="f32"/>
                    <a:pt x="f33" y="f10"/>
                  </a:cubicBezTo>
                  <a:lnTo>
                    <a:pt x="f3" y="f10"/>
                  </a:lnTo>
                  <a:lnTo>
                    <a:pt x="f3" y="f9"/>
                  </a:lnTo>
                  <a:lnTo>
                    <a:pt x="f34" y="f9"/>
                  </a:lnTo>
                  <a:cubicBezTo>
                    <a:pt x="f34" y="f8"/>
                    <a:pt x="f35" y="f6"/>
                    <a:pt x="f36" y="f6"/>
                  </a:cubicBezTo>
                  <a:close/>
                </a:path>
              </a:pathLst>
            </a:custGeom>
            <a:solidFill>
              <a:srgbClr val="3282BE"/>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232323"/>
                </a:solidFill>
                <a:uFillTx/>
                <a:latin typeface="Arial"/>
              </a:endParaRPr>
            </a:p>
          </p:txBody>
        </p:sp>
        <p:sp>
          <p:nvSpPr>
            <p:cNvPr id="70" name="Google Shape;6832;p88">
              <a:extLst>
                <a:ext uri="{FF2B5EF4-FFF2-40B4-BE49-F238E27FC236}">
                  <a16:creationId xmlns:a16="http://schemas.microsoft.com/office/drawing/2014/main" id="{9C26FA68-36E4-CED7-C89D-EFD025502A84}"/>
                </a:ext>
              </a:extLst>
            </p:cNvPr>
            <p:cNvSpPr/>
            <p:nvPr/>
          </p:nvSpPr>
          <p:spPr>
            <a:xfrm>
              <a:off x="9033686" y="1455477"/>
              <a:ext cx="215898" cy="152640"/>
            </a:xfrm>
            <a:custGeom>
              <a:avLst/>
              <a:gdLst>
                <a:gd name="f0" fmla="val w"/>
                <a:gd name="f1" fmla="val h"/>
                <a:gd name="f2" fmla="val 0"/>
                <a:gd name="f3" fmla="val 4191"/>
                <a:gd name="f4" fmla="val 2963"/>
                <a:gd name="f5" fmla="val 2395"/>
                <a:gd name="f6" fmla="val 1"/>
                <a:gd name="f7" fmla="val 2080"/>
                <a:gd name="f8" fmla="val 253"/>
                <a:gd name="f9" fmla="val 1671"/>
                <a:gd name="f10" fmla="val 1230"/>
                <a:gd name="f11" fmla="val 914"/>
                <a:gd name="f12" fmla="val 2049"/>
                <a:gd name="f13" fmla="val 946"/>
                <a:gd name="f14" fmla="val 2962"/>
                <a:gd name="f15" fmla="val 2112"/>
                <a:gd name="f16" fmla="val 3246"/>
                <a:gd name="f17" fmla="val 3466"/>
                <a:gd name="f18" fmla="val 3088"/>
                <a:gd name="f19" fmla="val 2679"/>
                <a:gd name="f20" fmla="val 190"/>
                <a:gd name="f21" fmla="*/ f0 1 4191"/>
                <a:gd name="f22" fmla="*/ f1 1 2963"/>
                <a:gd name="f23" fmla="val f2"/>
                <a:gd name="f24" fmla="val f3"/>
                <a:gd name="f25" fmla="val f4"/>
                <a:gd name="f26" fmla="+- f25 0 f23"/>
                <a:gd name="f27" fmla="+- f24 0 f23"/>
                <a:gd name="f28" fmla="*/ f27 1 4191"/>
                <a:gd name="f29" fmla="*/ f26 1 2963"/>
                <a:gd name="f30" fmla="*/ f23 1 f28"/>
                <a:gd name="f31" fmla="*/ f24 1 f28"/>
                <a:gd name="f32" fmla="*/ f23 1 f29"/>
                <a:gd name="f33" fmla="*/ f25 1 f29"/>
                <a:gd name="f34" fmla="*/ f30 f21 1"/>
                <a:gd name="f35" fmla="*/ f31 f21 1"/>
                <a:gd name="f36" fmla="*/ f33 f22 1"/>
                <a:gd name="f37" fmla="*/ f32 f22 1"/>
              </a:gdLst>
              <a:ahLst/>
              <a:cxnLst>
                <a:cxn ang="3cd4">
                  <a:pos x="hc" y="t"/>
                </a:cxn>
                <a:cxn ang="0">
                  <a:pos x="r" y="vc"/>
                </a:cxn>
                <a:cxn ang="cd4">
                  <a:pos x="hc" y="b"/>
                </a:cxn>
                <a:cxn ang="cd2">
                  <a:pos x="l" y="vc"/>
                </a:cxn>
              </a:cxnLst>
              <a:rect l="f34" t="f37" r="f35" b="f36"/>
              <a:pathLst>
                <a:path w="4191" h="2963">
                  <a:moveTo>
                    <a:pt x="f5" y="f6"/>
                  </a:moveTo>
                  <a:cubicBezTo>
                    <a:pt x="f7" y="f8"/>
                    <a:pt x="f9" y="f8"/>
                    <a:pt x="f10" y="f8"/>
                  </a:cubicBezTo>
                  <a:lnTo>
                    <a:pt x="f6" y="f8"/>
                  </a:lnTo>
                  <a:lnTo>
                    <a:pt x="f6" y="f11"/>
                  </a:lnTo>
                  <a:cubicBezTo>
                    <a:pt x="f6" y="f12"/>
                    <a:pt x="f13" y="f14"/>
                    <a:pt x="f15" y="f14"/>
                  </a:cubicBezTo>
                  <a:cubicBezTo>
                    <a:pt x="f16" y="f14"/>
                    <a:pt x="f3" y="f12"/>
                    <a:pt x="f3" y="f11"/>
                  </a:cubicBezTo>
                  <a:lnTo>
                    <a:pt x="f3" y="f8"/>
                  </a:lnTo>
                  <a:lnTo>
                    <a:pt x="f17" y="f8"/>
                  </a:lnTo>
                  <a:cubicBezTo>
                    <a:pt x="f18" y="f8"/>
                    <a:pt x="f19" y="f20"/>
                    <a:pt x="f5" y="f6"/>
                  </a:cubicBezTo>
                  <a:close/>
                </a:path>
              </a:pathLst>
            </a:custGeom>
            <a:solidFill>
              <a:srgbClr val="3282BE"/>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232323"/>
                </a:solidFill>
                <a:uFillTx/>
                <a:latin typeface="Arial"/>
              </a:endParaRPr>
            </a:p>
          </p:txBody>
        </p:sp>
        <p:sp>
          <p:nvSpPr>
            <p:cNvPr id="71" name="Google Shape;6833;p88">
              <a:extLst>
                <a:ext uri="{FF2B5EF4-FFF2-40B4-BE49-F238E27FC236}">
                  <a16:creationId xmlns:a16="http://schemas.microsoft.com/office/drawing/2014/main" id="{AF1D831A-BE79-C6C8-F42D-765FAE6CEB3C}"/>
                </a:ext>
              </a:extLst>
            </p:cNvPr>
            <p:cNvSpPr/>
            <p:nvPr/>
          </p:nvSpPr>
          <p:spPr>
            <a:xfrm>
              <a:off x="9317745" y="1538267"/>
              <a:ext cx="215898" cy="107670"/>
            </a:xfrm>
            <a:custGeom>
              <a:avLst/>
              <a:gdLst>
                <a:gd name="f0" fmla="val w"/>
                <a:gd name="f1" fmla="val h"/>
                <a:gd name="f2" fmla="val 0"/>
                <a:gd name="f3" fmla="val 4191"/>
                <a:gd name="f4" fmla="val 2090"/>
                <a:gd name="f5" fmla="val 1702"/>
                <a:gd name="f6" fmla="val 756"/>
                <a:gd name="f7" fmla="val 757"/>
                <a:gd name="f8" fmla="val 2048"/>
                <a:gd name="f9" fmla="val 1229"/>
                <a:gd name="f10" fmla="val 1544"/>
                <a:gd name="f11" fmla="val 1891"/>
                <a:gd name="f12" fmla="val 2017"/>
                <a:gd name="f13" fmla="val 1985"/>
                <a:gd name="f14" fmla="val 1954"/>
                <a:gd name="f15" fmla="val 2080"/>
                <a:gd name="f16" fmla="val 1828"/>
                <a:gd name="f17" fmla="val 1733"/>
                <a:gd name="f18" fmla="val 2237"/>
                <a:gd name="f19" fmla="val 1387"/>
                <a:gd name="f20" fmla="val 2458"/>
                <a:gd name="f21" fmla="val 2647"/>
                <a:gd name="f22" fmla="val 2804"/>
                <a:gd name="f23" fmla="val 2867"/>
                <a:gd name="f24" fmla="val 2941"/>
                <a:gd name="f25" fmla="val 2059"/>
                <a:gd name="f26" fmla="val 3091"/>
                <a:gd name="f27" fmla="val 3265"/>
                <a:gd name="f28" fmla="val 3388"/>
                <a:gd name="f29" fmla="val 3524"/>
                <a:gd name="f30" fmla="val 2074"/>
                <a:gd name="f31" fmla="val 3655"/>
                <a:gd name="f32" fmla="val 4190"/>
                <a:gd name="f33" fmla="val 4096"/>
                <a:gd name="f34" fmla="val 3308"/>
                <a:gd name="f35" fmla="val 2363"/>
                <a:gd name="f36" fmla="*/ f0 1 4191"/>
                <a:gd name="f37" fmla="*/ f1 1 2090"/>
                <a:gd name="f38" fmla="val f2"/>
                <a:gd name="f39" fmla="val f3"/>
                <a:gd name="f40" fmla="val f4"/>
                <a:gd name="f41" fmla="+- f40 0 f38"/>
                <a:gd name="f42" fmla="+- f39 0 f38"/>
                <a:gd name="f43" fmla="*/ f42 1 4191"/>
                <a:gd name="f44" fmla="*/ f41 1 2090"/>
                <a:gd name="f45" fmla="*/ f38 1 f43"/>
                <a:gd name="f46" fmla="*/ f39 1 f43"/>
                <a:gd name="f47" fmla="*/ f38 1 f44"/>
                <a:gd name="f48" fmla="*/ f40 1 f44"/>
                <a:gd name="f49" fmla="*/ f45 f36 1"/>
                <a:gd name="f50" fmla="*/ f46 f36 1"/>
                <a:gd name="f51" fmla="*/ f48 f37 1"/>
                <a:gd name="f52" fmla="*/ f47 f37 1"/>
              </a:gdLst>
              <a:ahLst/>
              <a:cxnLst>
                <a:cxn ang="3cd4">
                  <a:pos x="hc" y="t"/>
                </a:cxn>
                <a:cxn ang="0">
                  <a:pos x="r" y="vc"/>
                </a:cxn>
                <a:cxn ang="cd4">
                  <a:pos x="hc" y="b"/>
                </a:cxn>
                <a:cxn ang="cd2">
                  <a:pos x="l" y="vc"/>
                </a:cxn>
              </a:cxnLst>
              <a:rect l="f49" t="f52" r="f50" b="f51"/>
              <a:pathLst>
                <a:path w="4191" h="2090">
                  <a:moveTo>
                    <a:pt x="f5" y="f2"/>
                  </a:moveTo>
                  <a:cubicBezTo>
                    <a:pt x="f6" y="f2"/>
                    <a:pt x="f2" y="f7"/>
                    <a:pt x="f2" y="f5"/>
                  </a:cubicBezTo>
                  <a:lnTo>
                    <a:pt x="f2" y="f8"/>
                  </a:lnTo>
                  <a:lnTo>
                    <a:pt x="f9" y="f8"/>
                  </a:lnTo>
                  <a:cubicBezTo>
                    <a:pt x="f10" y="f8"/>
                    <a:pt x="f11" y="f8"/>
                    <a:pt x="f12" y="f13"/>
                  </a:cubicBezTo>
                  <a:cubicBezTo>
                    <a:pt x="f8" y="f14"/>
                    <a:pt x="f15" y="f16"/>
                    <a:pt x="f15" y="f17"/>
                  </a:cubicBezTo>
                  <a:cubicBezTo>
                    <a:pt x="f15" y="f10"/>
                    <a:pt x="f18" y="f19"/>
                    <a:pt x="f20" y="f19"/>
                  </a:cubicBezTo>
                  <a:cubicBezTo>
                    <a:pt x="f21" y="f19"/>
                    <a:pt x="f22" y="f10"/>
                    <a:pt x="f22" y="f17"/>
                  </a:cubicBezTo>
                  <a:cubicBezTo>
                    <a:pt x="f22" y="f16"/>
                    <a:pt x="f22" y="f14"/>
                    <a:pt x="f23" y="f13"/>
                  </a:cubicBezTo>
                  <a:cubicBezTo>
                    <a:pt x="f24" y="f25"/>
                    <a:pt x="f26" y="f4"/>
                    <a:pt x="f27" y="f4"/>
                  </a:cubicBezTo>
                  <a:cubicBezTo>
                    <a:pt x="f28" y="f4"/>
                    <a:pt x="f29" y="f30"/>
                    <a:pt x="f31" y="f8"/>
                  </a:cubicBezTo>
                  <a:lnTo>
                    <a:pt x="f32" y="f8"/>
                  </a:lnTo>
                  <a:lnTo>
                    <a:pt x="f32" y="f5"/>
                  </a:lnTo>
                  <a:cubicBezTo>
                    <a:pt x="f33" y="f7"/>
                    <a:pt x="f34" y="f2"/>
                    <a:pt x="f35" y="f2"/>
                  </a:cubicBezTo>
                  <a:close/>
                </a:path>
              </a:pathLst>
            </a:custGeom>
            <a:solidFill>
              <a:srgbClr val="3282BE"/>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232323"/>
                </a:solidFill>
                <a:uFillTx/>
                <a:latin typeface="Arial"/>
              </a:endParaRPr>
            </a:p>
          </p:txBody>
        </p:sp>
        <p:sp>
          <p:nvSpPr>
            <p:cNvPr id="72" name="Google Shape;6834;p88">
              <a:extLst>
                <a:ext uri="{FF2B5EF4-FFF2-40B4-BE49-F238E27FC236}">
                  <a16:creationId xmlns:a16="http://schemas.microsoft.com/office/drawing/2014/main" id="{66260B7F-F081-FC2C-9259-0EEE11F447CF}"/>
                </a:ext>
              </a:extLst>
            </p:cNvPr>
            <p:cNvSpPr/>
            <p:nvPr/>
          </p:nvSpPr>
          <p:spPr>
            <a:xfrm>
              <a:off x="9316090" y="1666484"/>
              <a:ext cx="211052" cy="154231"/>
            </a:xfrm>
            <a:custGeom>
              <a:avLst/>
              <a:gdLst>
                <a:gd name="f0" fmla="val w"/>
                <a:gd name="f1" fmla="val h"/>
                <a:gd name="f2" fmla="val 0"/>
                <a:gd name="f3" fmla="val 4097"/>
                <a:gd name="f4" fmla="val 2994"/>
                <a:gd name="f5" fmla="val 2395"/>
                <a:gd name="f6" fmla="val 2080"/>
                <a:gd name="f7" fmla="val 252"/>
                <a:gd name="f8" fmla="val 1639"/>
                <a:gd name="f9" fmla="val 1230"/>
                <a:gd name="f10" fmla="val 1"/>
                <a:gd name="f11" fmla="val 914"/>
                <a:gd name="f12" fmla="val 2048"/>
                <a:gd name="f13" fmla="val 2993"/>
                <a:gd name="f14" fmla="val 2049"/>
                <a:gd name="f15" fmla="val 3183"/>
                <a:gd name="f16" fmla="val 4096"/>
                <a:gd name="f17" fmla="val 3435"/>
                <a:gd name="f18" fmla="val 3025"/>
                <a:gd name="f19" fmla="val 2679"/>
                <a:gd name="f20" fmla="val 189"/>
                <a:gd name="f21" fmla="*/ f0 1 4097"/>
                <a:gd name="f22" fmla="*/ f1 1 2994"/>
                <a:gd name="f23" fmla="val f2"/>
                <a:gd name="f24" fmla="val f3"/>
                <a:gd name="f25" fmla="val f4"/>
                <a:gd name="f26" fmla="+- f25 0 f23"/>
                <a:gd name="f27" fmla="+- f24 0 f23"/>
                <a:gd name="f28" fmla="*/ f27 1 4097"/>
                <a:gd name="f29" fmla="*/ f26 1 2994"/>
                <a:gd name="f30" fmla="*/ f23 1 f28"/>
                <a:gd name="f31" fmla="*/ f24 1 f28"/>
                <a:gd name="f32" fmla="*/ f23 1 f29"/>
                <a:gd name="f33" fmla="*/ f25 1 f29"/>
                <a:gd name="f34" fmla="*/ f30 f21 1"/>
                <a:gd name="f35" fmla="*/ f31 f21 1"/>
                <a:gd name="f36" fmla="*/ f33 f22 1"/>
                <a:gd name="f37" fmla="*/ f32 f22 1"/>
              </a:gdLst>
              <a:ahLst/>
              <a:cxnLst>
                <a:cxn ang="3cd4">
                  <a:pos x="hc" y="t"/>
                </a:cxn>
                <a:cxn ang="0">
                  <a:pos x="r" y="vc"/>
                </a:cxn>
                <a:cxn ang="cd4">
                  <a:pos x="hc" y="b"/>
                </a:cxn>
                <a:cxn ang="cd2">
                  <a:pos x="l" y="vc"/>
                </a:cxn>
              </a:cxnLst>
              <a:rect l="f34" t="f37" r="f35" b="f36"/>
              <a:pathLst>
                <a:path w="4097" h="2994">
                  <a:moveTo>
                    <a:pt x="f5" y="f2"/>
                  </a:moveTo>
                  <a:cubicBezTo>
                    <a:pt x="f6" y="f7"/>
                    <a:pt x="f8" y="f7"/>
                    <a:pt x="f9" y="f7"/>
                  </a:cubicBezTo>
                  <a:lnTo>
                    <a:pt x="f10" y="f7"/>
                  </a:lnTo>
                  <a:lnTo>
                    <a:pt x="f10" y="f11"/>
                  </a:lnTo>
                  <a:cubicBezTo>
                    <a:pt x="f10" y="f12"/>
                    <a:pt x="f11" y="f13"/>
                    <a:pt x="f14" y="f13"/>
                  </a:cubicBezTo>
                  <a:cubicBezTo>
                    <a:pt x="f15" y="f13"/>
                    <a:pt x="f16" y="f12"/>
                    <a:pt x="f16" y="f11"/>
                  </a:cubicBezTo>
                  <a:lnTo>
                    <a:pt x="f16" y="f7"/>
                  </a:lnTo>
                  <a:lnTo>
                    <a:pt x="f17" y="f7"/>
                  </a:lnTo>
                  <a:cubicBezTo>
                    <a:pt x="f18" y="f7"/>
                    <a:pt x="f19" y="f20"/>
                    <a:pt x="f5" y="f2"/>
                  </a:cubicBezTo>
                  <a:close/>
                </a:path>
              </a:pathLst>
            </a:custGeom>
            <a:solidFill>
              <a:srgbClr val="3282BE"/>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232323"/>
                </a:solidFill>
                <a:uFillTx/>
                <a:latin typeface="Arial"/>
              </a:endParaRPr>
            </a:p>
          </p:txBody>
        </p:sp>
      </p:grpSp>
      <p:grpSp>
        <p:nvGrpSpPr>
          <p:cNvPr id="73" name="Google Shape;6873;p88">
            <a:extLst>
              <a:ext uri="{FF2B5EF4-FFF2-40B4-BE49-F238E27FC236}">
                <a16:creationId xmlns:a16="http://schemas.microsoft.com/office/drawing/2014/main" id="{35B85DEB-9022-7AFC-62FE-F5F66B92029E}"/>
              </a:ext>
            </a:extLst>
          </p:cNvPr>
          <p:cNvGrpSpPr/>
          <p:nvPr/>
        </p:nvGrpSpPr>
        <p:grpSpPr>
          <a:xfrm>
            <a:off x="5860161" y="1222525"/>
            <a:ext cx="581036" cy="600559"/>
            <a:chOff x="5860161" y="1222525"/>
            <a:chExt cx="581036" cy="600559"/>
          </a:xfrm>
        </p:grpSpPr>
        <p:sp>
          <p:nvSpPr>
            <p:cNvPr id="74" name="Google Shape;6874;p88">
              <a:extLst>
                <a:ext uri="{FF2B5EF4-FFF2-40B4-BE49-F238E27FC236}">
                  <a16:creationId xmlns:a16="http://schemas.microsoft.com/office/drawing/2014/main" id="{F66A6BD9-1AAF-2D28-1AAC-34F8FADC4072}"/>
                </a:ext>
              </a:extLst>
            </p:cNvPr>
            <p:cNvSpPr/>
            <p:nvPr/>
          </p:nvSpPr>
          <p:spPr>
            <a:xfrm>
              <a:off x="6087389" y="1222525"/>
              <a:ext cx="353808" cy="352876"/>
            </a:xfrm>
            <a:custGeom>
              <a:avLst/>
              <a:gdLst>
                <a:gd name="f0" fmla="val w"/>
                <a:gd name="f1" fmla="val h"/>
                <a:gd name="f2" fmla="val 0"/>
                <a:gd name="f3" fmla="val 6868"/>
                <a:gd name="f4" fmla="val 6850"/>
                <a:gd name="f5" fmla="val 3466"/>
                <a:gd name="f6" fmla="val 1355"/>
                <a:gd name="f7" fmla="val 4222"/>
                <a:gd name="f8" fmla="val 4852"/>
                <a:gd name="f9" fmla="val 1985"/>
                <a:gd name="f10" fmla="val 2741"/>
                <a:gd name="f11" fmla="val 4127"/>
                <a:gd name="f12" fmla="val 4348"/>
                <a:gd name="f13" fmla="val 4757"/>
                <a:gd name="f14" fmla="val 4600"/>
                <a:gd name="f15" fmla="val 4631"/>
                <a:gd name="f16" fmla="val 4821"/>
                <a:gd name="f17" fmla="val 4726"/>
                <a:gd name="f18" fmla="val 4915"/>
                <a:gd name="f19" fmla="val 5041"/>
                <a:gd name="f20" fmla="val 5262"/>
                <a:gd name="f21" fmla="val 5388"/>
                <a:gd name="f22" fmla="val 4663"/>
                <a:gd name="f23" fmla="val 5451"/>
                <a:gd name="f24" fmla="val 4576"/>
                <a:gd name="f25" fmla="val 5482"/>
                <a:gd name="f26" fmla="val 4489"/>
                <a:gd name="f27" fmla="val 4403"/>
                <a:gd name="f28" fmla="val 4316"/>
                <a:gd name="f29" fmla="val 4253"/>
                <a:gd name="f30" fmla="val 4190"/>
                <a:gd name="f31" fmla="val 5293"/>
                <a:gd name="f32" fmla="val 3970"/>
                <a:gd name="f33" fmla="val 5419"/>
                <a:gd name="f34" fmla="val 3749"/>
                <a:gd name="f35" fmla="val 5514"/>
                <a:gd name="f36" fmla="val 2709"/>
                <a:gd name="f37" fmla="val 2079"/>
                <a:gd name="f38" fmla="val 4884"/>
                <a:gd name="f39" fmla="val 1575"/>
                <a:gd name="f40" fmla="val 32"/>
                <a:gd name="f41" fmla="val 1576"/>
                <a:gd name="f42" fmla="val 3403"/>
                <a:gd name="f43" fmla="val 4001"/>
                <a:gd name="f44" fmla="val 189"/>
                <a:gd name="f45" fmla="val 4569"/>
                <a:gd name="f46" fmla="val 473"/>
                <a:gd name="f47" fmla="val 5104"/>
                <a:gd name="f48" fmla="val 6396"/>
                <a:gd name="f49" fmla="val 6522"/>
                <a:gd name="f50" fmla="val 6679"/>
                <a:gd name="f51" fmla="val 126"/>
                <a:gd name="f52" fmla="val 6774"/>
                <a:gd name="f53" fmla="val 172"/>
                <a:gd name="f54" fmla="val 6820"/>
                <a:gd name="f55" fmla="val 269"/>
                <a:gd name="f56" fmla="val 6849"/>
                <a:gd name="f57" fmla="val 367"/>
                <a:gd name="f58" fmla="val 403"/>
                <a:gd name="f59" fmla="val 439"/>
                <a:gd name="f60" fmla="val 6845"/>
                <a:gd name="f61" fmla="val 6837"/>
                <a:gd name="f62" fmla="val 1764"/>
                <a:gd name="f63" fmla="val 2300"/>
                <a:gd name="f64" fmla="val 2867"/>
                <a:gd name="f65" fmla="val 5356"/>
                <a:gd name="f66" fmla="val 1513"/>
                <a:gd name="f67" fmla="*/ f0 1 6868"/>
                <a:gd name="f68" fmla="*/ f1 1 6850"/>
                <a:gd name="f69" fmla="val f2"/>
                <a:gd name="f70" fmla="val f3"/>
                <a:gd name="f71" fmla="val f4"/>
                <a:gd name="f72" fmla="+- f71 0 f69"/>
                <a:gd name="f73" fmla="+- f70 0 f69"/>
                <a:gd name="f74" fmla="*/ f73 1 6868"/>
                <a:gd name="f75" fmla="*/ f72 1 6850"/>
                <a:gd name="f76" fmla="*/ f69 1 f74"/>
                <a:gd name="f77" fmla="*/ f70 1 f74"/>
                <a:gd name="f78" fmla="*/ f69 1 f75"/>
                <a:gd name="f79" fmla="*/ f71 1 f75"/>
                <a:gd name="f80" fmla="*/ f76 f67 1"/>
                <a:gd name="f81" fmla="*/ f77 f67 1"/>
                <a:gd name="f82" fmla="*/ f79 f68 1"/>
                <a:gd name="f83" fmla="*/ f78 f68 1"/>
              </a:gdLst>
              <a:ahLst/>
              <a:cxnLst>
                <a:cxn ang="3cd4">
                  <a:pos x="hc" y="t"/>
                </a:cxn>
                <a:cxn ang="0">
                  <a:pos x="r" y="vc"/>
                </a:cxn>
                <a:cxn ang="cd4">
                  <a:pos x="hc" y="b"/>
                </a:cxn>
                <a:cxn ang="cd2">
                  <a:pos x="l" y="vc"/>
                </a:cxn>
              </a:cxnLst>
              <a:rect l="f80" t="f83" r="f81" b="f82"/>
              <a:pathLst>
                <a:path w="6868" h="6850">
                  <a:moveTo>
                    <a:pt x="f5" y="f6"/>
                  </a:moveTo>
                  <a:cubicBezTo>
                    <a:pt x="f7" y="f6"/>
                    <a:pt x="f8" y="f9"/>
                    <a:pt x="f8" y="f10"/>
                  </a:cubicBezTo>
                  <a:lnTo>
                    <a:pt x="f8" y="f11"/>
                  </a:lnTo>
                  <a:cubicBezTo>
                    <a:pt x="f8" y="f12"/>
                    <a:pt x="f13" y="f14"/>
                    <a:pt x="f15" y="f16"/>
                  </a:cubicBezTo>
                  <a:lnTo>
                    <a:pt x="f17" y="f18"/>
                  </a:lnTo>
                  <a:cubicBezTo>
                    <a:pt x="f8" y="f19"/>
                    <a:pt x="f8" y="f20"/>
                    <a:pt x="f17" y="f21"/>
                  </a:cubicBezTo>
                  <a:cubicBezTo>
                    <a:pt x="f22" y="f23"/>
                    <a:pt x="f24" y="f25"/>
                    <a:pt x="f26" y="f25"/>
                  </a:cubicBezTo>
                  <a:cubicBezTo>
                    <a:pt x="f27" y="f25"/>
                    <a:pt x="f28" y="f23"/>
                    <a:pt x="f29" y="f21"/>
                  </a:cubicBezTo>
                  <a:lnTo>
                    <a:pt x="f30" y="f31"/>
                  </a:lnTo>
                  <a:cubicBezTo>
                    <a:pt x="f32" y="f33"/>
                    <a:pt x="f34" y="f35"/>
                    <a:pt x="f5" y="f35"/>
                  </a:cubicBezTo>
                  <a:cubicBezTo>
                    <a:pt x="f36" y="f35"/>
                    <a:pt x="f37" y="f38"/>
                    <a:pt x="f37" y="f11"/>
                  </a:cubicBezTo>
                  <a:lnTo>
                    <a:pt x="f37" y="f10"/>
                  </a:lnTo>
                  <a:cubicBezTo>
                    <a:pt x="f37" y="f9"/>
                    <a:pt x="f36" y="f6"/>
                    <a:pt x="f5" y="f6"/>
                  </a:cubicBezTo>
                  <a:close/>
                  <a:moveTo>
                    <a:pt x="f5" y="f2"/>
                  </a:moveTo>
                  <a:cubicBezTo>
                    <a:pt x="f39" y="f2"/>
                    <a:pt x="f40" y="f41"/>
                    <a:pt x="f40" y="f42"/>
                  </a:cubicBezTo>
                  <a:cubicBezTo>
                    <a:pt x="f40" y="f43"/>
                    <a:pt x="f44" y="f45"/>
                    <a:pt x="f46" y="f47"/>
                  </a:cubicBezTo>
                  <a:lnTo>
                    <a:pt x="f40" y="f48"/>
                  </a:lnTo>
                  <a:cubicBezTo>
                    <a:pt x="f2" y="f49"/>
                    <a:pt x="f40" y="f50"/>
                    <a:pt x="f51" y="f52"/>
                  </a:cubicBezTo>
                  <a:cubicBezTo>
                    <a:pt x="f53" y="f54"/>
                    <a:pt x="f55" y="f56"/>
                    <a:pt x="f57" y="f56"/>
                  </a:cubicBezTo>
                  <a:cubicBezTo>
                    <a:pt x="f58" y="f56"/>
                    <a:pt x="f59" y="f60"/>
                    <a:pt x="f46" y="f61"/>
                  </a:cubicBezTo>
                  <a:lnTo>
                    <a:pt x="f62" y="f48"/>
                  </a:lnTo>
                  <a:cubicBezTo>
                    <a:pt x="f63" y="f50"/>
                    <a:pt x="f64" y="f61"/>
                    <a:pt x="f5" y="f61"/>
                  </a:cubicBezTo>
                  <a:cubicBezTo>
                    <a:pt x="f65" y="f61"/>
                    <a:pt x="f3" y="f31"/>
                    <a:pt x="f3" y="f42"/>
                  </a:cubicBezTo>
                  <a:cubicBezTo>
                    <a:pt x="f3" y="f66"/>
                    <a:pt x="f65" y="f2"/>
                    <a:pt x="f5" y="f2"/>
                  </a:cubicBezTo>
                  <a:close/>
                </a:path>
              </a:pathLst>
            </a:custGeom>
            <a:solidFill>
              <a:srgbClr val="3282BE"/>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232323"/>
                </a:solidFill>
                <a:uFillTx/>
                <a:latin typeface="Arial"/>
              </a:endParaRPr>
            </a:p>
          </p:txBody>
        </p:sp>
        <p:sp>
          <p:nvSpPr>
            <p:cNvPr id="75" name="Google Shape;6875;p88">
              <a:extLst>
                <a:ext uri="{FF2B5EF4-FFF2-40B4-BE49-F238E27FC236}">
                  <a16:creationId xmlns:a16="http://schemas.microsoft.com/office/drawing/2014/main" id="{DDB5E3B6-B7FA-893C-A83E-0C966D6C4AA0}"/>
                </a:ext>
              </a:extLst>
            </p:cNvPr>
            <p:cNvSpPr/>
            <p:nvPr/>
          </p:nvSpPr>
          <p:spPr>
            <a:xfrm>
              <a:off x="6231791" y="1329619"/>
              <a:ext cx="68259" cy="139656"/>
            </a:xfrm>
            <a:custGeom>
              <a:avLst/>
              <a:gdLst>
                <a:gd name="f0" fmla="val w"/>
                <a:gd name="f1" fmla="val h"/>
                <a:gd name="f2" fmla="val 0"/>
                <a:gd name="f3" fmla="val 1325"/>
                <a:gd name="f4" fmla="val 2711"/>
                <a:gd name="f5" fmla="val 663"/>
                <a:gd name="f6" fmla="val 1"/>
                <a:gd name="f7" fmla="val 253"/>
                <a:gd name="f8" fmla="val 316"/>
                <a:gd name="f9" fmla="val 662"/>
                <a:gd name="f10" fmla="val 2048"/>
                <a:gd name="f11" fmla="val 2427"/>
                <a:gd name="f12" fmla="val 2710"/>
                <a:gd name="f13" fmla="val 694"/>
                <a:gd name="f14" fmla="val 789"/>
                <a:gd name="f15" fmla="val 820"/>
                <a:gd name="f16" fmla="val 2679"/>
                <a:gd name="f17" fmla="val 757"/>
                <a:gd name="f18" fmla="val 2584"/>
                <a:gd name="f19" fmla="val 631"/>
                <a:gd name="f20" fmla="val 2490"/>
                <a:gd name="f21" fmla="val 2238"/>
                <a:gd name="f22" fmla="val 2111"/>
                <a:gd name="f23" fmla="val 804"/>
                <a:gd name="f24" fmla="val 2064"/>
                <a:gd name="f25" fmla="val 891"/>
                <a:gd name="f26" fmla="val 2041"/>
                <a:gd name="f27" fmla="val 978"/>
                <a:gd name="f28" fmla="val 1064"/>
                <a:gd name="f29" fmla="val 1151"/>
                <a:gd name="f30" fmla="val 1198"/>
                <a:gd name="f31" fmla="val 1293"/>
                <a:gd name="f32" fmla="val 2206"/>
                <a:gd name="f33" fmla="val 2175"/>
                <a:gd name="f34" fmla="val 1324"/>
                <a:gd name="f35" fmla="val 2080"/>
                <a:gd name="f36" fmla="val 284"/>
                <a:gd name="f37" fmla="val 1041"/>
                <a:gd name="f38" fmla="*/ f0 1 1325"/>
                <a:gd name="f39" fmla="*/ f1 1 2711"/>
                <a:gd name="f40" fmla="val f2"/>
                <a:gd name="f41" fmla="val f3"/>
                <a:gd name="f42" fmla="val f4"/>
                <a:gd name="f43" fmla="+- f42 0 f40"/>
                <a:gd name="f44" fmla="+- f41 0 f40"/>
                <a:gd name="f45" fmla="*/ f44 1 1325"/>
                <a:gd name="f46" fmla="*/ f43 1 2711"/>
                <a:gd name="f47" fmla="*/ f40 1 f45"/>
                <a:gd name="f48" fmla="*/ f41 1 f45"/>
                <a:gd name="f49" fmla="*/ f40 1 f46"/>
                <a:gd name="f50" fmla="*/ f42 1 f46"/>
                <a:gd name="f51" fmla="*/ f47 f38 1"/>
                <a:gd name="f52" fmla="*/ f48 f38 1"/>
                <a:gd name="f53" fmla="*/ f50 f39 1"/>
                <a:gd name="f54" fmla="*/ f49 f39 1"/>
              </a:gdLst>
              <a:ahLst/>
              <a:cxnLst>
                <a:cxn ang="3cd4">
                  <a:pos x="hc" y="t"/>
                </a:cxn>
                <a:cxn ang="0">
                  <a:pos x="r" y="vc"/>
                </a:cxn>
                <a:cxn ang="cd4">
                  <a:pos x="hc" y="b"/>
                </a:cxn>
                <a:cxn ang="cd2">
                  <a:pos x="l" y="vc"/>
                </a:cxn>
              </a:cxnLst>
              <a:rect l="f51" t="f54" r="f52" b="f53"/>
              <a:pathLst>
                <a:path w="1325" h="2711">
                  <a:moveTo>
                    <a:pt x="f5" y="f6"/>
                  </a:moveTo>
                  <a:cubicBezTo>
                    <a:pt x="f7" y="f6"/>
                    <a:pt x="f6" y="f8"/>
                    <a:pt x="f6" y="f9"/>
                  </a:cubicBezTo>
                  <a:lnTo>
                    <a:pt x="f6" y="f10"/>
                  </a:lnTo>
                  <a:cubicBezTo>
                    <a:pt x="f6" y="f11"/>
                    <a:pt x="f8" y="f12"/>
                    <a:pt x="f5" y="f12"/>
                  </a:cubicBezTo>
                  <a:cubicBezTo>
                    <a:pt x="f13" y="f12"/>
                    <a:pt x="f14" y="f12"/>
                    <a:pt x="f15" y="f16"/>
                  </a:cubicBezTo>
                  <a:lnTo>
                    <a:pt x="f17" y="f18"/>
                  </a:lnTo>
                  <a:cubicBezTo>
                    <a:pt x="f19" y="f20"/>
                    <a:pt x="f19" y="f21"/>
                    <a:pt x="f17" y="f22"/>
                  </a:cubicBezTo>
                  <a:cubicBezTo>
                    <a:pt x="f23" y="f24"/>
                    <a:pt x="f25" y="f26"/>
                    <a:pt x="f27" y="f26"/>
                  </a:cubicBezTo>
                  <a:cubicBezTo>
                    <a:pt x="f28" y="f26"/>
                    <a:pt x="f29" y="f24"/>
                    <a:pt x="f30" y="f22"/>
                  </a:cubicBezTo>
                  <a:lnTo>
                    <a:pt x="f31" y="f32"/>
                  </a:lnTo>
                  <a:cubicBezTo>
                    <a:pt x="f31" y="f33"/>
                    <a:pt x="f34" y="f35"/>
                    <a:pt x="f34" y="f10"/>
                  </a:cubicBezTo>
                  <a:lnTo>
                    <a:pt x="f34" y="f9"/>
                  </a:lnTo>
                  <a:cubicBezTo>
                    <a:pt x="f34" y="f36"/>
                    <a:pt x="f37" y="f6"/>
                    <a:pt x="f5" y="f6"/>
                  </a:cubicBezTo>
                  <a:close/>
                </a:path>
              </a:pathLst>
            </a:custGeom>
            <a:solidFill>
              <a:srgbClr val="3282BE"/>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232323"/>
                </a:solidFill>
                <a:uFillTx/>
                <a:latin typeface="Arial"/>
              </a:endParaRPr>
            </a:p>
          </p:txBody>
        </p:sp>
        <p:sp>
          <p:nvSpPr>
            <p:cNvPr id="76" name="Google Shape;6876;p88">
              <a:extLst>
                <a:ext uri="{FF2B5EF4-FFF2-40B4-BE49-F238E27FC236}">
                  <a16:creationId xmlns:a16="http://schemas.microsoft.com/office/drawing/2014/main" id="{A7EB8694-2788-D801-EA25-36912ED27A7D}"/>
                </a:ext>
              </a:extLst>
            </p:cNvPr>
            <p:cNvSpPr/>
            <p:nvPr/>
          </p:nvSpPr>
          <p:spPr>
            <a:xfrm>
              <a:off x="5928311" y="1503273"/>
              <a:ext cx="142847" cy="142902"/>
            </a:xfrm>
            <a:custGeom>
              <a:avLst/>
              <a:gdLst>
                <a:gd name="f0" fmla="val w"/>
                <a:gd name="f1" fmla="val h"/>
                <a:gd name="f2" fmla="val 0"/>
                <a:gd name="f3" fmla="val 2773"/>
                <a:gd name="f4" fmla="val 2774"/>
                <a:gd name="f5" fmla="val 1387"/>
                <a:gd name="f6" fmla="val 1"/>
                <a:gd name="f7" fmla="val 631"/>
                <a:gd name="f8" fmla="val 64"/>
                <a:gd name="f9" fmla="val 2143"/>
                <a:gd name="f10" fmla="*/ f0 1 2773"/>
                <a:gd name="f11" fmla="*/ f1 1 2774"/>
                <a:gd name="f12" fmla="val f2"/>
                <a:gd name="f13" fmla="val f3"/>
                <a:gd name="f14" fmla="val f4"/>
                <a:gd name="f15" fmla="+- f14 0 f12"/>
                <a:gd name="f16" fmla="+- f13 0 f12"/>
                <a:gd name="f17" fmla="*/ f16 1 2773"/>
                <a:gd name="f18" fmla="*/ f15 1 2774"/>
                <a:gd name="f19" fmla="*/ f12 1 f17"/>
                <a:gd name="f20" fmla="*/ f13 1 f17"/>
                <a:gd name="f21" fmla="*/ f12 1 f18"/>
                <a:gd name="f22" fmla="*/ f14 1 f18"/>
                <a:gd name="f23" fmla="*/ f19 f10 1"/>
                <a:gd name="f24" fmla="*/ f20 f10 1"/>
                <a:gd name="f25" fmla="*/ f22 f11 1"/>
                <a:gd name="f26" fmla="*/ f21 f11 1"/>
              </a:gdLst>
              <a:ahLst/>
              <a:cxnLst>
                <a:cxn ang="3cd4">
                  <a:pos x="hc" y="t"/>
                </a:cxn>
                <a:cxn ang="0">
                  <a:pos x="r" y="vc"/>
                </a:cxn>
                <a:cxn ang="cd4">
                  <a:pos x="hc" y="b"/>
                </a:cxn>
                <a:cxn ang="cd2">
                  <a:pos x="l" y="vc"/>
                </a:cxn>
              </a:cxnLst>
              <a:rect l="f23" t="f26" r="f24" b="f25"/>
              <a:pathLst>
                <a:path w="2773" h="2774">
                  <a:moveTo>
                    <a:pt x="f5" y="f6"/>
                  </a:moveTo>
                  <a:cubicBezTo>
                    <a:pt x="f7" y="f6"/>
                    <a:pt x="f6" y="f7"/>
                    <a:pt x="f6" y="f5"/>
                  </a:cubicBezTo>
                  <a:cubicBezTo>
                    <a:pt x="f8" y="f9"/>
                    <a:pt x="f7" y="f3"/>
                    <a:pt x="f5" y="f3"/>
                  </a:cubicBezTo>
                  <a:cubicBezTo>
                    <a:pt x="f9" y="f3"/>
                    <a:pt x="f3" y="f9"/>
                    <a:pt x="f3" y="f5"/>
                  </a:cubicBezTo>
                  <a:cubicBezTo>
                    <a:pt x="f3" y="f7"/>
                    <a:pt x="f9" y="f6"/>
                    <a:pt x="f5" y="f6"/>
                  </a:cubicBezTo>
                  <a:close/>
                </a:path>
              </a:pathLst>
            </a:custGeom>
            <a:solidFill>
              <a:srgbClr val="3282BE"/>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232323"/>
                </a:solidFill>
                <a:uFillTx/>
                <a:latin typeface="Arial"/>
              </a:endParaRPr>
            </a:p>
          </p:txBody>
        </p:sp>
        <p:sp>
          <p:nvSpPr>
            <p:cNvPr id="77" name="Google Shape;6877;p88">
              <a:extLst>
                <a:ext uri="{FF2B5EF4-FFF2-40B4-BE49-F238E27FC236}">
                  <a16:creationId xmlns:a16="http://schemas.microsoft.com/office/drawing/2014/main" id="{1CC462CA-CF13-E81D-2B5A-8EDE1AC68F35}"/>
                </a:ext>
              </a:extLst>
            </p:cNvPr>
            <p:cNvSpPr/>
            <p:nvPr/>
          </p:nvSpPr>
          <p:spPr>
            <a:xfrm>
              <a:off x="5860161" y="1680182"/>
              <a:ext cx="282458" cy="142902"/>
            </a:xfrm>
            <a:custGeom>
              <a:avLst/>
              <a:gdLst>
                <a:gd name="f0" fmla="val w"/>
                <a:gd name="f1" fmla="val h"/>
                <a:gd name="f2" fmla="val 0"/>
                <a:gd name="f3" fmla="val 5483"/>
                <a:gd name="f4" fmla="val 2774"/>
                <a:gd name="f5" fmla="val 2741"/>
                <a:gd name="f6" fmla="val 1"/>
                <a:gd name="f7" fmla="val 1387"/>
                <a:gd name="f8" fmla="val 221"/>
                <a:gd name="f9" fmla="val 1040"/>
                <a:gd name="f10" fmla="val 32"/>
                <a:gd name="f11" fmla="val 2364"/>
                <a:gd name="f12" fmla="val 2553"/>
                <a:gd name="f13" fmla="val 158"/>
                <a:gd name="f14" fmla="val 2773"/>
                <a:gd name="f15" fmla="val 347"/>
                <a:gd name="f16" fmla="val 5104"/>
                <a:gd name="f17" fmla="val 5325"/>
                <a:gd name="f18" fmla="val 5482"/>
                <a:gd name="f19" fmla="val 5262"/>
                <a:gd name="f20" fmla="val 4127"/>
                <a:gd name="f21" fmla="*/ f0 1 5483"/>
                <a:gd name="f22" fmla="*/ f1 1 2774"/>
                <a:gd name="f23" fmla="val f2"/>
                <a:gd name="f24" fmla="val f3"/>
                <a:gd name="f25" fmla="val f4"/>
                <a:gd name="f26" fmla="+- f25 0 f23"/>
                <a:gd name="f27" fmla="+- f24 0 f23"/>
                <a:gd name="f28" fmla="*/ f27 1 5483"/>
                <a:gd name="f29" fmla="*/ f26 1 2774"/>
                <a:gd name="f30" fmla="*/ f23 1 f28"/>
                <a:gd name="f31" fmla="*/ f24 1 f28"/>
                <a:gd name="f32" fmla="*/ f23 1 f29"/>
                <a:gd name="f33" fmla="*/ f25 1 f29"/>
                <a:gd name="f34" fmla="*/ f30 f21 1"/>
                <a:gd name="f35" fmla="*/ f31 f21 1"/>
                <a:gd name="f36" fmla="*/ f33 f22 1"/>
                <a:gd name="f37" fmla="*/ f32 f22 1"/>
              </a:gdLst>
              <a:ahLst/>
              <a:cxnLst>
                <a:cxn ang="3cd4">
                  <a:pos x="hc" y="t"/>
                </a:cxn>
                <a:cxn ang="0">
                  <a:pos x="r" y="vc"/>
                </a:cxn>
                <a:cxn ang="cd4">
                  <a:pos x="hc" y="b"/>
                </a:cxn>
                <a:cxn ang="cd2">
                  <a:pos x="l" y="vc"/>
                </a:cxn>
              </a:cxnLst>
              <a:rect l="f34" t="f37" r="f35" b="f36"/>
              <a:pathLst>
                <a:path w="5483" h="2774">
                  <a:moveTo>
                    <a:pt x="f5" y="f6"/>
                  </a:moveTo>
                  <a:cubicBezTo>
                    <a:pt x="f7" y="f6"/>
                    <a:pt x="f8" y="f9"/>
                    <a:pt x="f10" y="f11"/>
                  </a:cubicBezTo>
                  <a:cubicBezTo>
                    <a:pt x="f2" y="f12"/>
                    <a:pt x="f13" y="f14"/>
                    <a:pt x="f15" y="f14"/>
                  </a:cubicBezTo>
                  <a:lnTo>
                    <a:pt x="f16" y="f14"/>
                  </a:lnTo>
                  <a:cubicBezTo>
                    <a:pt x="f17" y="f14"/>
                    <a:pt x="f18" y="f12"/>
                    <a:pt x="f18" y="f11"/>
                  </a:cubicBezTo>
                  <a:cubicBezTo>
                    <a:pt x="f19" y="f9"/>
                    <a:pt x="f20" y="f6"/>
                    <a:pt x="f5" y="f6"/>
                  </a:cubicBezTo>
                  <a:close/>
                </a:path>
              </a:pathLst>
            </a:custGeom>
            <a:solidFill>
              <a:srgbClr val="3282BE"/>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232323"/>
                </a:solidFill>
                <a:uFillTx/>
                <a:latin typeface="Arial"/>
              </a:endParaRPr>
            </a:p>
          </p:txBody>
        </p:sp>
      </p:grpSp>
      <p:grpSp>
        <p:nvGrpSpPr>
          <p:cNvPr id="78" name="Google Shape;6884;p88">
            <a:extLst>
              <a:ext uri="{FF2B5EF4-FFF2-40B4-BE49-F238E27FC236}">
                <a16:creationId xmlns:a16="http://schemas.microsoft.com/office/drawing/2014/main" id="{BC437CB5-F413-18F6-1E88-932D62B4219D}"/>
              </a:ext>
            </a:extLst>
          </p:cNvPr>
          <p:cNvGrpSpPr/>
          <p:nvPr/>
        </p:nvGrpSpPr>
        <p:grpSpPr>
          <a:xfrm>
            <a:off x="9993550" y="1221812"/>
            <a:ext cx="571354" cy="601382"/>
            <a:chOff x="9993550" y="1221812"/>
            <a:chExt cx="571354" cy="601382"/>
          </a:xfrm>
        </p:grpSpPr>
        <p:sp>
          <p:nvSpPr>
            <p:cNvPr id="79" name="Google Shape;6885;p88">
              <a:extLst>
                <a:ext uri="{FF2B5EF4-FFF2-40B4-BE49-F238E27FC236}">
                  <a16:creationId xmlns:a16="http://schemas.microsoft.com/office/drawing/2014/main" id="{2FD98EF2-2A72-74A1-63B8-6C5DCF43CC92}"/>
                </a:ext>
              </a:extLst>
            </p:cNvPr>
            <p:cNvSpPr/>
            <p:nvPr/>
          </p:nvSpPr>
          <p:spPr>
            <a:xfrm>
              <a:off x="10418755" y="1662470"/>
              <a:ext cx="68205" cy="69851"/>
            </a:xfrm>
            <a:custGeom>
              <a:avLst/>
              <a:gdLst>
                <a:gd name="f0" fmla="val w"/>
                <a:gd name="f1" fmla="val h"/>
                <a:gd name="f2" fmla="val 0"/>
                <a:gd name="f3" fmla="val 1324"/>
                <a:gd name="f4" fmla="val 1356"/>
                <a:gd name="f5" fmla="val 662"/>
                <a:gd name="f6" fmla="val 284"/>
                <a:gd name="f7" fmla="val 1"/>
                <a:gd name="f8" fmla="val 315"/>
                <a:gd name="f9" fmla="val 693"/>
                <a:gd name="f10" fmla="val 1040"/>
                <a:gd name="f11" fmla="val 1355"/>
                <a:gd name="f12" fmla="*/ f0 1 1324"/>
                <a:gd name="f13" fmla="*/ f1 1 1356"/>
                <a:gd name="f14" fmla="val f2"/>
                <a:gd name="f15" fmla="val f3"/>
                <a:gd name="f16" fmla="val f4"/>
                <a:gd name="f17" fmla="+- f16 0 f14"/>
                <a:gd name="f18" fmla="+- f15 0 f14"/>
                <a:gd name="f19" fmla="*/ f18 1 1324"/>
                <a:gd name="f20" fmla="*/ f17 1 1356"/>
                <a:gd name="f21" fmla="*/ f14 1 f19"/>
                <a:gd name="f22" fmla="*/ f15 1 f19"/>
                <a:gd name="f23" fmla="*/ f14 1 f20"/>
                <a:gd name="f24" fmla="*/ f16 1 f20"/>
                <a:gd name="f25" fmla="*/ f21 f12 1"/>
                <a:gd name="f26" fmla="*/ f22 f12 1"/>
                <a:gd name="f27" fmla="*/ f24 f13 1"/>
                <a:gd name="f28" fmla="*/ f23 f13 1"/>
              </a:gdLst>
              <a:ahLst/>
              <a:cxnLst>
                <a:cxn ang="3cd4">
                  <a:pos x="hc" y="t"/>
                </a:cxn>
                <a:cxn ang="0">
                  <a:pos x="r" y="vc"/>
                </a:cxn>
                <a:cxn ang="cd4">
                  <a:pos x="hc" y="b"/>
                </a:cxn>
                <a:cxn ang="cd2">
                  <a:pos x="l" y="vc"/>
                </a:cxn>
              </a:cxnLst>
              <a:rect l="f25" t="f28" r="f26" b="f27"/>
              <a:pathLst>
                <a:path w="1324" h="1356">
                  <a:moveTo>
                    <a:pt x="f5" y="f2"/>
                  </a:moveTo>
                  <a:cubicBezTo>
                    <a:pt x="f6" y="f2"/>
                    <a:pt x="f7" y="f8"/>
                    <a:pt x="f7" y="f9"/>
                  </a:cubicBezTo>
                  <a:cubicBezTo>
                    <a:pt x="f7" y="f10"/>
                    <a:pt x="f6" y="f11"/>
                    <a:pt x="f5" y="f11"/>
                  </a:cubicBezTo>
                  <a:cubicBezTo>
                    <a:pt x="f10" y="f11"/>
                    <a:pt x="f3" y="f10"/>
                    <a:pt x="f3" y="f9"/>
                  </a:cubicBezTo>
                  <a:cubicBezTo>
                    <a:pt x="f3" y="f8"/>
                    <a:pt x="f10" y="f2"/>
                    <a:pt x="f5" y="f2"/>
                  </a:cubicBezTo>
                  <a:close/>
                </a:path>
              </a:pathLst>
            </a:custGeom>
            <a:solidFill>
              <a:srgbClr val="3282BE"/>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232323"/>
                </a:solidFill>
                <a:uFillTx/>
                <a:latin typeface="Arial"/>
              </a:endParaRPr>
            </a:p>
          </p:txBody>
        </p:sp>
        <p:sp>
          <p:nvSpPr>
            <p:cNvPr id="80" name="Google Shape;6886;p88">
              <a:extLst>
                <a:ext uri="{FF2B5EF4-FFF2-40B4-BE49-F238E27FC236}">
                  <a16:creationId xmlns:a16="http://schemas.microsoft.com/office/drawing/2014/main" id="{C760A49D-7764-9165-6961-932EA8639524}"/>
                </a:ext>
              </a:extLst>
            </p:cNvPr>
            <p:cNvSpPr/>
            <p:nvPr/>
          </p:nvSpPr>
          <p:spPr>
            <a:xfrm>
              <a:off x="10240255" y="1222635"/>
              <a:ext cx="35753" cy="212652"/>
            </a:xfrm>
            <a:custGeom>
              <a:avLst/>
              <a:gdLst>
                <a:gd name="f0" fmla="val w"/>
                <a:gd name="f1" fmla="val h"/>
                <a:gd name="f2" fmla="val 0"/>
                <a:gd name="f3" fmla="val 694"/>
                <a:gd name="f4" fmla="val 4128"/>
                <a:gd name="f5" fmla="val 347"/>
                <a:gd name="f6" fmla="val 1"/>
                <a:gd name="f7" fmla="val 158"/>
                <a:gd name="f8" fmla="val 95"/>
                <a:gd name="f9" fmla="val 4096"/>
                <a:gd name="f10" fmla="val 221"/>
                <a:gd name="f11" fmla="val 473"/>
                <a:gd name="f12" fmla="val 567"/>
                <a:gd name="f13" fmla="val 693"/>
                <a:gd name="f14" fmla="val 536"/>
                <a:gd name="f15" fmla="*/ f0 1 694"/>
                <a:gd name="f16" fmla="*/ f1 1 4128"/>
                <a:gd name="f17" fmla="val f2"/>
                <a:gd name="f18" fmla="val f3"/>
                <a:gd name="f19" fmla="val f4"/>
                <a:gd name="f20" fmla="+- f19 0 f17"/>
                <a:gd name="f21" fmla="+- f18 0 f17"/>
                <a:gd name="f22" fmla="*/ f21 1 694"/>
                <a:gd name="f23" fmla="*/ f20 1 4128"/>
                <a:gd name="f24" fmla="*/ f17 1 f22"/>
                <a:gd name="f25" fmla="*/ f18 1 f22"/>
                <a:gd name="f26" fmla="*/ f17 1 f23"/>
                <a:gd name="f27" fmla="*/ f19 1 f23"/>
                <a:gd name="f28" fmla="*/ f24 f15 1"/>
                <a:gd name="f29" fmla="*/ f25 f15 1"/>
                <a:gd name="f30" fmla="*/ f27 f16 1"/>
                <a:gd name="f31" fmla="*/ f26 f16 1"/>
              </a:gdLst>
              <a:ahLst/>
              <a:cxnLst>
                <a:cxn ang="3cd4">
                  <a:pos x="hc" y="t"/>
                </a:cxn>
                <a:cxn ang="0">
                  <a:pos x="r" y="vc"/>
                </a:cxn>
                <a:cxn ang="cd4">
                  <a:pos x="hc" y="b"/>
                </a:cxn>
                <a:cxn ang="cd2">
                  <a:pos x="l" y="vc"/>
                </a:cxn>
              </a:cxnLst>
              <a:rect l="f28" t="f31" r="f29" b="f30"/>
              <a:pathLst>
                <a:path w="694" h="4128">
                  <a:moveTo>
                    <a:pt x="f5" y="f6"/>
                  </a:moveTo>
                  <a:cubicBezTo>
                    <a:pt x="f7" y="f6"/>
                    <a:pt x="f2" y="f7"/>
                    <a:pt x="f2" y="f5"/>
                  </a:cubicBezTo>
                  <a:lnTo>
                    <a:pt x="f2" y="f4"/>
                  </a:lnTo>
                  <a:cubicBezTo>
                    <a:pt x="f8" y="f9"/>
                    <a:pt x="f10" y="f9"/>
                    <a:pt x="f5" y="f9"/>
                  </a:cubicBezTo>
                  <a:cubicBezTo>
                    <a:pt x="f11" y="f9"/>
                    <a:pt x="f12" y="f9"/>
                    <a:pt x="f13" y="f4"/>
                  </a:cubicBezTo>
                  <a:lnTo>
                    <a:pt x="f13" y="f5"/>
                  </a:lnTo>
                  <a:cubicBezTo>
                    <a:pt x="f13" y="f7"/>
                    <a:pt x="f14" y="f6"/>
                    <a:pt x="f5" y="f6"/>
                  </a:cubicBezTo>
                  <a:close/>
                </a:path>
              </a:pathLst>
            </a:custGeom>
            <a:solidFill>
              <a:srgbClr val="3282BE"/>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232323"/>
                </a:solidFill>
                <a:uFillTx/>
                <a:latin typeface="Arial"/>
              </a:endParaRPr>
            </a:p>
          </p:txBody>
        </p:sp>
        <p:sp>
          <p:nvSpPr>
            <p:cNvPr id="81" name="Google Shape;6887;p88">
              <a:extLst>
                <a:ext uri="{FF2B5EF4-FFF2-40B4-BE49-F238E27FC236}">
                  <a16:creationId xmlns:a16="http://schemas.microsoft.com/office/drawing/2014/main" id="{848423A5-040A-C657-1AFD-6FEECF81D92F}"/>
                </a:ext>
              </a:extLst>
            </p:cNvPr>
            <p:cNvSpPr/>
            <p:nvPr/>
          </p:nvSpPr>
          <p:spPr>
            <a:xfrm>
              <a:off x="10204557" y="1470675"/>
              <a:ext cx="105503" cy="105814"/>
            </a:xfrm>
            <a:custGeom>
              <a:avLst/>
              <a:gdLst>
                <a:gd name="f0" fmla="val w"/>
                <a:gd name="f1" fmla="val h"/>
                <a:gd name="f2" fmla="val 0"/>
                <a:gd name="f3" fmla="val 2048"/>
                <a:gd name="f4" fmla="val 2054"/>
                <a:gd name="f5" fmla="val 938"/>
                <a:gd name="f6" fmla="val 417"/>
                <a:gd name="f7" fmla="val 451"/>
                <a:gd name="f8" fmla="val 1014"/>
                <a:gd name="f9" fmla="val 1549"/>
                <a:gd name="f10" fmla="val 473"/>
                <a:gd name="f11" fmla="val 1040"/>
                <a:gd name="f12" fmla="val 1575"/>
                <a:gd name="f13" fmla="val 1581"/>
                <a:gd name="f14" fmla="val 447"/>
                <a:gd name="f15" fmla="val 6"/>
                <a:gd name="f16" fmla="val 1006"/>
                <a:gd name="f17" fmla="val 2"/>
                <a:gd name="f18" fmla="val 972"/>
                <a:gd name="f19" fmla="*/ f0 1 2048"/>
                <a:gd name="f20" fmla="*/ f1 1 2054"/>
                <a:gd name="f21" fmla="val f2"/>
                <a:gd name="f22" fmla="val f3"/>
                <a:gd name="f23" fmla="val f4"/>
                <a:gd name="f24" fmla="+- f23 0 f21"/>
                <a:gd name="f25" fmla="+- f22 0 f21"/>
                <a:gd name="f26" fmla="*/ f25 1 2048"/>
                <a:gd name="f27" fmla="*/ f24 1 2054"/>
                <a:gd name="f28" fmla="*/ f21 1 f26"/>
                <a:gd name="f29" fmla="*/ f22 1 f26"/>
                <a:gd name="f30" fmla="*/ f21 1 f27"/>
                <a:gd name="f31" fmla="*/ f23 1 f27"/>
                <a:gd name="f32" fmla="*/ f28 f19 1"/>
                <a:gd name="f33" fmla="*/ f29 f19 1"/>
                <a:gd name="f34" fmla="*/ f31 f20 1"/>
                <a:gd name="f35" fmla="*/ f30 f20 1"/>
              </a:gdLst>
              <a:ahLst/>
              <a:cxnLst>
                <a:cxn ang="3cd4">
                  <a:pos x="hc" y="t"/>
                </a:cxn>
                <a:cxn ang="0">
                  <a:pos x="r" y="vc"/>
                </a:cxn>
                <a:cxn ang="cd4">
                  <a:pos x="hc" y="b"/>
                </a:cxn>
                <a:cxn ang="cd2">
                  <a:pos x="l" y="vc"/>
                </a:cxn>
              </a:cxnLst>
              <a:rect l="f32" t="f35" r="f33" b="f34"/>
              <a:pathLst>
                <a:path w="2048" h="2054">
                  <a:moveTo>
                    <a:pt x="f5" y="f2"/>
                  </a:moveTo>
                  <a:cubicBezTo>
                    <a:pt x="f6" y="f2"/>
                    <a:pt x="f2" y="f7"/>
                    <a:pt x="f2" y="f8"/>
                  </a:cubicBezTo>
                  <a:cubicBezTo>
                    <a:pt x="f2" y="f9"/>
                    <a:pt x="f10" y="f4"/>
                    <a:pt x="f11" y="f4"/>
                  </a:cubicBezTo>
                  <a:cubicBezTo>
                    <a:pt x="f12" y="f4"/>
                    <a:pt x="f3" y="f13"/>
                    <a:pt x="f3" y="f8"/>
                  </a:cubicBezTo>
                  <a:cubicBezTo>
                    <a:pt x="f3" y="f14"/>
                    <a:pt x="f12" y="f15"/>
                    <a:pt x="f11" y="f15"/>
                  </a:cubicBezTo>
                  <a:cubicBezTo>
                    <a:pt x="f16" y="f17"/>
                    <a:pt x="f18" y="f2"/>
                    <a:pt x="f5" y="f2"/>
                  </a:cubicBezTo>
                  <a:close/>
                </a:path>
              </a:pathLst>
            </a:custGeom>
            <a:solidFill>
              <a:srgbClr val="3282BE"/>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232323"/>
                </a:solidFill>
                <a:uFillTx/>
                <a:latin typeface="Arial"/>
              </a:endParaRPr>
            </a:p>
          </p:txBody>
        </p:sp>
        <p:sp>
          <p:nvSpPr>
            <p:cNvPr id="82" name="Google Shape;6888;p88">
              <a:extLst>
                <a:ext uri="{FF2B5EF4-FFF2-40B4-BE49-F238E27FC236}">
                  <a16:creationId xmlns:a16="http://schemas.microsoft.com/office/drawing/2014/main" id="{E8E47EEF-1416-2549-81EB-AD8482893868}"/>
                </a:ext>
              </a:extLst>
            </p:cNvPr>
            <p:cNvSpPr/>
            <p:nvPr/>
          </p:nvSpPr>
          <p:spPr>
            <a:xfrm>
              <a:off x="10102300" y="1587819"/>
              <a:ext cx="329485" cy="235375"/>
            </a:xfrm>
            <a:custGeom>
              <a:avLst/>
              <a:gdLst>
                <a:gd name="f0" fmla="val w"/>
                <a:gd name="f1" fmla="val h"/>
                <a:gd name="f2" fmla="val 0"/>
                <a:gd name="f3" fmla="val 6396"/>
                <a:gd name="f4" fmla="val 4569"/>
                <a:gd name="f5" fmla="val 1954"/>
                <a:gd name="f6" fmla="val 2520"/>
                <a:gd name="f7" fmla="val 4222"/>
                <a:gd name="f8" fmla="val 4411"/>
                <a:gd name="f9" fmla="val 158"/>
                <a:gd name="f10" fmla="val 4568"/>
                <a:gd name="f11" fmla="val 347"/>
                <a:gd name="f12" fmla="val 3781"/>
                <a:gd name="f13" fmla="val 3970"/>
                <a:gd name="f14" fmla="val 4127"/>
                <a:gd name="f15" fmla="val 3875"/>
                <a:gd name="f16" fmla="val 5136"/>
                <a:gd name="f17" fmla="val 5577"/>
                <a:gd name="f18" fmla="val 3844"/>
                <a:gd name="f19" fmla="val 6018"/>
                <a:gd name="f20" fmla="val 3718"/>
                <a:gd name="f21" fmla="val 3434"/>
                <a:gd name="f22" fmla="val 5986"/>
                <a:gd name="f23" fmla="val 3277"/>
                <a:gd name="f24" fmla="val 5608"/>
                <a:gd name="f25" fmla="val 2930"/>
                <a:gd name="f26" fmla="val 5514"/>
                <a:gd name="f27" fmla="val 2489"/>
                <a:gd name="f28" fmla="val 4442"/>
                <a:gd name="f29" fmla="val 3497"/>
                <a:gd name="f30" fmla="val 2741"/>
                <a:gd name="f31" fmla="val 1733"/>
                <a:gd name="f32" fmla="val 788"/>
                <a:gd name="f33" fmla="val 410"/>
                <a:gd name="f34" fmla="val 2426"/>
                <a:gd name="f35" fmla="val 315"/>
                <a:gd name="f36" fmla="val 2206"/>
                <a:gd name="f37" fmla="val 189"/>
                <a:gd name="f38" fmla="*/ f0 1 6396"/>
                <a:gd name="f39" fmla="*/ f1 1 4569"/>
                <a:gd name="f40" fmla="val f2"/>
                <a:gd name="f41" fmla="val f3"/>
                <a:gd name="f42" fmla="val f4"/>
                <a:gd name="f43" fmla="+- f42 0 f40"/>
                <a:gd name="f44" fmla="+- f41 0 f40"/>
                <a:gd name="f45" fmla="*/ f44 1 6396"/>
                <a:gd name="f46" fmla="*/ f43 1 4569"/>
                <a:gd name="f47" fmla="*/ f40 1 f45"/>
                <a:gd name="f48" fmla="*/ f41 1 f45"/>
                <a:gd name="f49" fmla="*/ f40 1 f46"/>
                <a:gd name="f50" fmla="*/ f42 1 f46"/>
                <a:gd name="f51" fmla="*/ f47 f38 1"/>
                <a:gd name="f52" fmla="*/ f48 f38 1"/>
                <a:gd name="f53" fmla="*/ f50 f39 1"/>
                <a:gd name="f54" fmla="*/ f49 f39 1"/>
              </a:gdLst>
              <a:ahLst/>
              <a:cxnLst>
                <a:cxn ang="3cd4">
                  <a:pos x="hc" y="t"/>
                </a:cxn>
                <a:cxn ang="0">
                  <a:pos x="r" y="vc"/>
                </a:cxn>
                <a:cxn ang="cd4">
                  <a:pos x="hc" y="b"/>
                </a:cxn>
                <a:cxn ang="cd2">
                  <a:pos x="l" y="vc"/>
                </a:cxn>
              </a:cxnLst>
              <a:rect l="f51" t="f54" r="f52" b="f53"/>
              <a:pathLst>
                <a:path w="6396" h="4569">
                  <a:moveTo>
                    <a:pt x="f5" y="f2"/>
                  </a:moveTo>
                  <a:lnTo>
                    <a:pt x="f2" y="f6"/>
                  </a:lnTo>
                  <a:lnTo>
                    <a:pt x="f2" y="f7"/>
                  </a:lnTo>
                  <a:cubicBezTo>
                    <a:pt x="f2" y="f8"/>
                    <a:pt x="f9" y="f10"/>
                    <a:pt x="f11" y="f10"/>
                  </a:cubicBezTo>
                  <a:lnTo>
                    <a:pt x="f12" y="f10"/>
                  </a:lnTo>
                  <a:cubicBezTo>
                    <a:pt x="f13" y="f10"/>
                    <a:pt x="f14" y="f8"/>
                    <a:pt x="f14" y="f7"/>
                  </a:cubicBezTo>
                  <a:lnTo>
                    <a:pt x="f14" y="f15"/>
                  </a:lnTo>
                  <a:lnTo>
                    <a:pt x="f16" y="f15"/>
                  </a:lnTo>
                  <a:cubicBezTo>
                    <a:pt x="f17" y="f18"/>
                    <a:pt x="f19" y="f20"/>
                    <a:pt x="f3" y="f21"/>
                  </a:cubicBezTo>
                  <a:cubicBezTo>
                    <a:pt x="f22" y="f23"/>
                    <a:pt x="f24" y="f25"/>
                    <a:pt x="f26" y="f27"/>
                  </a:cubicBezTo>
                  <a:lnTo>
                    <a:pt x="f28" y="f27"/>
                  </a:lnTo>
                  <a:cubicBezTo>
                    <a:pt x="f29" y="f27"/>
                    <a:pt x="f30" y="f31"/>
                    <a:pt x="f30" y="f32"/>
                  </a:cubicBezTo>
                  <a:lnTo>
                    <a:pt x="f30" y="f33"/>
                  </a:lnTo>
                  <a:cubicBezTo>
                    <a:pt x="f34" y="f35"/>
                    <a:pt x="f36" y="f37"/>
                    <a:pt x="f5" y="f2"/>
                  </a:cubicBezTo>
                  <a:close/>
                </a:path>
              </a:pathLst>
            </a:custGeom>
            <a:solidFill>
              <a:srgbClr val="3282BE"/>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232323"/>
                </a:solidFill>
                <a:uFillTx/>
                <a:latin typeface="Arial"/>
              </a:endParaRPr>
            </a:p>
          </p:txBody>
        </p:sp>
        <p:sp>
          <p:nvSpPr>
            <p:cNvPr id="83" name="Google Shape;6889;p88">
              <a:extLst>
                <a:ext uri="{FF2B5EF4-FFF2-40B4-BE49-F238E27FC236}">
                  <a16:creationId xmlns:a16="http://schemas.microsoft.com/office/drawing/2014/main" id="{DDBD7CCD-7279-A638-2CC7-58F751498CC2}"/>
                </a:ext>
              </a:extLst>
            </p:cNvPr>
            <p:cNvSpPr/>
            <p:nvPr/>
          </p:nvSpPr>
          <p:spPr>
            <a:xfrm>
              <a:off x="10274308" y="1397934"/>
              <a:ext cx="262981" cy="285649"/>
            </a:xfrm>
            <a:custGeom>
              <a:avLst/>
              <a:gdLst>
                <a:gd name="f0" fmla="val w"/>
                <a:gd name="f1" fmla="val h"/>
                <a:gd name="f2" fmla="val 0"/>
                <a:gd name="f3" fmla="val 5105"/>
                <a:gd name="f4" fmla="val 5545"/>
                <a:gd name="f5" fmla="val 4128"/>
                <a:gd name="f6" fmla="val 694"/>
                <a:gd name="f7" fmla="val 662"/>
                <a:gd name="f8" fmla="val 1040"/>
                <a:gd name="f9" fmla="val 1103"/>
                <a:gd name="f10" fmla="val 1355"/>
                <a:gd name="f11" fmla="val 1387"/>
                <a:gd name="f12" fmla="val 1827"/>
                <a:gd name="f13" fmla="val 2426"/>
                <a:gd name="f14" fmla="val 3245"/>
                <a:gd name="f15" fmla="val 788"/>
                <a:gd name="f16" fmla="val 3938"/>
                <a:gd name="f17" fmla="val 1"/>
                <a:gd name="f18" fmla="val 4127"/>
                <a:gd name="f19" fmla="val 4505"/>
                <a:gd name="f20" fmla="val 5072"/>
                <a:gd name="f21" fmla="val 473"/>
                <a:gd name="f22" fmla="val 1009"/>
                <a:gd name="f23" fmla="val 2080"/>
                <a:gd name="f24" fmla="val 2238"/>
                <a:gd name="f25" fmla="val 4946"/>
                <a:gd name="f26" fmla="val 2742"/>
                <a:gd name="f27" fmla="val 3372"/>
                <a:gd name="f28" fmla="val 3624"/>
                <a:gd name="f29" fmla="val 3844"/>
                <a:gd name="f30" fmla="val 4600"/>
                <a:gd name="f31" fmla="val 4065"/>
                <a:gd name="f32" fmla="val 4726"/>
                <a:gd name="f33" fmla="val 4443"/>
                <a:gd name="f34" fmla="val 4064"/>
                <a:gd name="f35" fmla="val 4758"/>
                <a:gd name="f36" fmla="val 4916"/>
                <a:gd name="f37" fmla="val 3655"/>
                <a:gd name="f38" fmla="val 3340"/>
                <a:gd name="f39" fmla="val 2993"/>
                <a:gd name="f40" fmla="val 4947"/>
                <a:gd name="f41" fmla="val 2678"/>
                <a:gd name="f42" fmla="val 1008"/>
                <a:gd name="f43" fmla="*/ f0 1 5105"/>
                <a:gd name="f44" fmla="*/ f1 1 5545"/>
                <a:gd name="f45" fmla="val f2"/>
                <a:gd name="f46" fmla="val f3"/>
                <a:gd name="f47" fmla="val f4"/>
                <a:gd name="f48" fmla="+- f47 0 f45"/>
                <a:gd name="f49" fmla="+- f46 0 f45"/>
                <a:gd name="f50" fmla="*/ f49 1 5105"/>
                <a:gd name="f51" fmla="*/ f48 1 5545"/>
                <a:gd name="f52" fmla="*/ f45 1 f50"/>
                <a:gd name="f53" fmla="*/ f46 1 f50"/>
                <a:gd name="f54" fmla="*/ f45 1 f51"/>
                <a:gd name="f55" fmla="*/ f47 1 f51"/>
                <a:gd name="f56" fmla="*/ f52 f43 1"/>
                <a:gd name="f57" fmla="*/ f53 f43 1"/>
                <a:gd name="f58" fmla="*/ f55 f44 1"/>
                <a:gd name="f59" fmla="*/ f54 f44 1"/>
              </a:gdLst>
              <a:ahLst/>
              <a:cxnLst>
                <a:cxn ang="3cd4">
                  <a:pos x="hc" y="t"/>
                </a:cxn>
                <a:cxn ang="0">
                  <a:pos x="r" y="vc"/>
                </a:cxn>
                <a:cxn ang="cd4">
                  <a:pos x="hc" y="b"/>
                </a:cxn>
                <a:cxn ang="cd2">
                  <a:pos x="l" y="vc"/>
                </a:cxn>
              </a:cxnLst>
              <a:rect l="f56" t="f59" r="f57" b="f58"/>
              <a:pathLst>
                <a:path w="5105" h="5545">
                  <a:moveTo>
                    <a:pt x="f5" y="f2"/>
                  </a:moveTo>
                  <a:lnTo>
                    <a:pt x="f6" y="f7"/>
                  </a:lnTo>
                  <a:lnTo>
                    <a:pt x="f6" y="f8"/>
                  </a:lnTo>
                  <a:cubicBezTo>
                    <a:pt x="f9" y="f10"/>
                    <a:pt x="f11" y="f12"/>
                    <a:pt x="f11" y="f13"/>
                  </a:cubicBezTo>
                  <a:cubicBezTo>
                    <a:pt x="f11" y="f14"/>
                    <a:pt x="f15" y="f16"/>
                    <a:pt x="f17" y="f18"/>
                  </a:cubicBezTo>
                  <a:lnTo>
                    <a:pt x="f17" y="f19"/>
                  </a:lnTo>
                  <a:cubicBezTo>
                    <a:pt x="f17" y="f20"/>
                    <a:pt x="f21" y="f4"/>
                    <a:pt x="f22" y="f4"/>
                  </a:cubicBezTo>
                  <a:lnTo>
                    <a:pt x="f23" y="f4"/>
                  </a:lnTo>
                  <a:cubicBezTo>
                    <a:pt x="f24" y="f25"/>
                    <a:pt x="f26" y="f19"/>
                    <a:pt x="f27" y="f19"/>
                  </a:cubicBezTo>
                  <a:cubicBezTo>
                    <a:pt x="f28" y="f19"/>
                    <a:pt x="f29" y="f30"/>
                    <a:pt x="f31" y="f32"/>
                  </a:cubicBezTo>
                  <a:lnTo>
                    <a:pt x="f31" y="f18"/>
                  </a:lnTo>
                  <a:lnTo>
                    <a:pt x="f5" y="f18"/>
                  </a:lnTo>
                  <a:cubicBezTo>
                    <a:pt x="f33" y="f34"/>
                    <a:pt x="f35" y="f16"/>
                    <a:pt x="f36" y="f37"/>
                  </a:cubicBezTo>
                  <a:cubicBezTo>
                    <a:pt x="f3" y="f38"/>
                    <a:pt x="f3" y="f39"/>
                    <a:pt x="f40" y="f41"/>
                  </a:cubicBezTo>
                  <a:lnTo>
                    <a:pt x="f5" y="f42"/>
                  </a:lnTo>
                  <a:lnTo>
                    <a:pt x="f5" y="f2"/>
                  </a:lnTo>
                  <a:close/>
                </a:path>
              </a:pathLst>
            </a:custGeom>
            <a:solidFill>
              <a:srgbClr val="3282BE"/>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232323"/>
                </a:solidFill>
                <a:uFillTx/>
                <a:latin typeface="Arial"/>
              </a:endParaRPr>
            </a:p>
          </p:txBody>
        </p:sp>
        <p:sp>
          <p:nvSpPr>
            <p:cNvPr id="84" name="Google Shape;6890;p88">
              <a:extLst>
                <a:ext uri="{FF2B5EF4-FFF2-40B4-BE49-F238E27FC236}">
                  <a16:creationId xmlns:a16="http://schemas.microsoft.com/office/drawing/2014/main" id="{7E32D526-FA31-2034-B2AB-C645E47B5B36}"/>
                </a:ext>
              </a:extLst>
            </p:cNvPr>
            <p:cNvSpPr/>
            <p:nvPr/>
          </p:nvSpPr>
          <p:spPr>
            <a:xfrm>
              <a:off x="10313252" y="1221812"/>
              <a:ext cx="251652" cy="172940"/>
            </a:xfrm>
            <a:custGeom>
              <a:avLst/>
              <a:gdLst>
                <a:gd name="f0" fmla="val w"/>
                <a:gd name="f1" fmla="val h"/>
                <a:gd name="f2" fmla="val 0"/>
                <a:gd name="f3" fmla="val 4885"/>
                <a:gd name="f4" fmla="val 3357"/>
                <a:gd name="f5" fmla="val 3376"/>
                <a:gd name="f6" fmla="val 1"/>
                <a:gd name="f7" fmla="val 3025"/>
                <a:gd name="f8" fmla="val 2679"/>
                <a:gd name="f9" fmla="val 143"/>
                <a:gd name="f10" fmla="val 2427"/>
                <a:gd name="f11" fmla="val 426"/>
                <a:gd name="f12" fmla="val 2143"/>
                <a:gd name="f13" fmla="val 678"/>
                <a:gd name="f14" fmla="val 3356"/>
                <a:gd name="f15" fmla="val 4191"/>
                <a:gd name="f16" fmla="val 2537"/>
                <a:gd name="f17" fmla="val 4349"/>
                <a:gd name="f18" fmla="val 2379"/>
                <a:gd name="f19" fmla="val 4884"/>
                <a:gd name="f20" fmla="val 1844"/>
                <a:gd name="f21" fmla="val 962"/>
                <a:gd name="f22" fmla="val 4081"/>
                <a:gd name="f23" fmla="val 3726"/>
                <a:gd name="f24" fmla="*/ f0 1 4885"/>
                <a:gd name="f25" fmla="*/ f1 1 3357"/>
                <a:gd name="f26" fmla="val f2"/>
                <a:gd name="f27" fmla="val f3"/>
                <a:gd name="f28" fmla="val f4"/>
                <a:gd name="f29" fmla="+- f28 0 f26"/>
                <a:gd name="f30" fmla="+- f27 0 f26"/>
                <a:gd name="f31" fmla="*/ f30 1 4885"/>
                <a:gd name="f32" fmla="*/ f29 1 3357"/>
                <a:gd name="f33" fmla="*/ f26 1 f31"/>
                <a:gd name="f34" fmla="*/ f27 1 f31"/>
                <a:gd name="f35" fmla="*/ f26 1 f32"/>
                <a:gd name="f36" fmla="*/ f28 1 f32"/>
                <a:gd name="f37" fmla="*/ f33 f24 1"/>
                <a:gd name="f38" fmla="*/ f34 f24 1"/>
                <a:gd name="f39" fmla="*/ f36 f25 1"/>
                <a:gd name="f40" fmla="*/ f35 f25 1"/>
              </a:gdLst>
              <a:ahLst/>
              <a:cxnLst>
                <a:cxn ang="3cd4">
                  <a:pos x="hc" y="t"/>
                </a:cxn>
                <a:cxn ang="0">
                  <a:pos x="r" y="vc"/>
                </a:cxn>
                <a:cxn ang="cd4">
                  <a:pos x="hc" y="b"/>
                </a:cxn>
                <a:cxn ang="cd2">
                  <a:pos x="l" y="vc"/>
                </a:cxn>
              </a:cxnLst>
              <a:rect l="f37" t="f40" r="f38" b="f39"/>
              <a:pathLst>
                <a:path w="4885" h="3357">
                  <a:moveTo>
                    <a:pt x="f5" y="f6"/>
                  </a:moveTo>
                  <a:cubicBezTo>
                    <a:pt x="f7" y="f6"/>
                    <a:pt x="f8" y="f9"/>
                    <a:pt x="f10" y="f11"/>
                  </a:cubicBezTo>
                  <a:lnTo>
                    <a:pt x="f12" y="f13"/>
                  </a:lnTo>
                  <a:lnTo>
                    <a:pt x="f6" y="f13"/>
                  </a:lnTo>
                  <a:lnTo>
                    <a:pt x="f6" y="f14"/>
                  </a:lnTo>
                  <a:lnTo>
                    <a:pt x="f15" y="f16"/>
                  </a:lnTo>
                  <a:lnTo>
                    <a:pt x="f17" y="f18"/>
                  </a:lnTo>
                  <a:cubicBezTo>
                    <a:pt x="f19" y="f20"/>
                    <a:pt x="f19" y="f21"/>
                    <a:pt x="f17" y="f11"/>
                  </a:cubicBezTo>
                  <a:cubicBezTo>
                    <a:pt x="f22" y="f9"/>
                    <a:pt x="f23" y="f6"/>
                    <a:pt x="f5" y="f6"/>
                  </a:cubicBezTo>
                  <a:close/>
                </a:path>
              </a:pathLst>
            </a:custGeom>
            <a:solidFill>
              <a:srgbClr val="3282BE"/>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232323"/>
                </a:solidFill>
                <a:uFillTx/>
                <a:latin typeface="Arial"/>
              </a:endParaRPr>
            </a:p>
          </p:txBody>
        </p:sp>
        <p:sp>
          <p:nvSpPr>
            <p:cNvPr id="85" name="Google Shape;6891;p88">
              <a:extLst>
                <a:ext uri="{FF2B5EF4-FFF2-40B4-BE49-F238E27FC236}">
                  <a16:creationId xmlns:a16="http://schemas.microsoft.com/office/drawing/2014/main" id="{7102CB0C-9BA4-A82A-82AD-20859C000575}"/>
                </a:ext>
              </a:extLst>
            </p:cNvPr>
            <p:cNvSpPr/>
            <p:nvPr/>
          </p:nvSpPr>
          <p:spPr>
            <a:xfrm>
              <a:off x="9993550" y="1259979"/>
              <a:ext cx="211006" cy="409029"/>
            </a:xfrm>
            <a:custGeom>
              <a:avLst/>
              <a:gdLst>
                <a:gd name="f0" fmla="val w"/>
                <a:gd name="f1" fmla="val h"/>
                <a:gd name="f2" fmla="val 0"/>
                <a:gd name="f3" fmla="val 4096"/>
                <a:gd name="f4" fmla="val 7940"/>
                <a:gd name="f5" fmla="val 1828"/>
                <a:gd name="f6" fmla="val 95"/>
                <a:gd name="f7" fmla="val 1985"/>
                <a:gd name="f8" fmla="val 4316"/>
                <a:gd name="f9" fmla="val 5766"/>
                <a:gd name="f10" fmla="val 757"/>
                <a:gd name="f11" fmla="val 7120"/>
                <a:gd name="f12" fmla="val 1954"/>
                <a:gd name="f13" fmla="val 7939"/>
                <a:gd name="f14" fmla="val 3592"/>
                <a:gd name="f15" fmla="val 5829"/>
                <a:gd name="f16" fmla="val 3466"/>
                <a:gd name="f17" fmla="val 5576"/>
                <a:gd name="f18" fmla="val 3434"/>
                <a:gd name="f19" fmla="val 5356"/>
                <a:gd name="f20" fmla="val 5104"/>
                <a:gd name="f21" fmla="val 4568"/>
                <a:gd name="f22" fmla="val 3718"/>
                <a:gd name="f23" fmla="val 4033"/>
                <a:gd name="f24" fmla="*/ f0 1 4096"/>
                <a:gd name="f25" fmla="*/ f1 1 7940"/>
                <a:gd name="f26" fmla="val f2"/>
                <a:gd name="f27" fmla="val f3"/>
                <a:gd name="f28" fmla="val f4"/>
                <a:gd name="f29" fmla="+- f28 0 f26"/>
                <a:gd name="f30" fmla="+- f27 0 f26"/>
                <a:gd name="f31" fmla="*/ f30 1 4096"/>
                <a:gd name="f32" fmla="*/ f29 1 7940"/>
                <a:gd name="f33" fmla="*/ f26 1 f31"/>
                <a:gd name="f34" fmla="*/ f27 1 f31"/>
                <a:gd name="f35" fmla="*/ f26 1 f32"/>
                <a:gd name="f36" fmla="*/ f28 1 f32"/>
                <a:gd name="f37" fmla="*/ f33 f24 1"/>
                <a:gd name="f38" fmla="*/ f34 f24 1"/>
                <a:gd name="f39" fmla="*/ f36 f25 1"/>
                <a:gd name="f40" fmla="*/ f35 f25 1"/>
              </a:gdLst>
              <a:ahLst/>
              <a:cxnLst>
                <a:cxn ang="3cd4">
                  <a:pos x="hc" y="t"/>
                </a:cxn>
                <a:cxn ang="0">
                  <a:pos x="r" y="vc"/>
                </a:cxn>
                <a:cxn ang="cd4">
                  <a:pos x="hc" y="b"/>
                </a:cxn>
                <a:cxn ang="cd2">
                  <a:pos x="l" y="vc"/>
                </a:cxn>
              </a:cxnLst>
              <a:rect l="f37" t="f40" r="f38" b="f39"/>
              <a:pathLst>
                <a:path w="4096" h="7940">
                  <a:moveTo>
                    <a:pt x="f3" y="f2"/>
                  </a:moveTo>
                  <a:cubicBezTo>
                    <a:pt x="f5" y="f6"/>
                    <a:pt x="f2" y="f7"/>
                    <a:pt x="f2" y="f8"/>
                  </a:cubicBezTo>
                  <a:cubicBezTo>
                    <a:pt x="f2" y="f9"/>
                    <a:pt x="f10" y="f11"/>
                    <a:pt x="f12" y="f13"/>
                  </a:cubicBezTo>
                  <a:lnTo>
                    <a:pt x="f14" y="f15"/>
                  </a:lnTo>
                  <a:cubicBezTo>
                    <a:pt x="f16" y="f17"/>
                    <a:pt x="f18" y="f19"/>
                    <a:pt x="f18" y="f20"/>
                  </a:cubicBezTo>
                  <a:cubicBezTo>
                    <a:pt x="f18" y="f21"/>
                    <a:pt x="f22" y="f23"/>
                    <a:pt x="f3" y="f22"/>
                  </a:cubicBezTo>
                  <a:lnTo>
                    <a:pt x="f3" y="f2"/>
                  </a:lnTo>
                  <a:close/>
                </a:path>
              </a:pathLst>
            </a:custGeom>
            <a:solidFill>
              <a:srgbClr val="3282BE"/>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232323"/>
                </a:solidFill>
                <a:uFillTx/>
                <a:latin typeface="Arial"/>
              </a:endParaRPr>
            </a:p>
          </p:txBody>
        </p:sp>
      </p:grpSp>
      <p:grpSp>
        <p:nvGrpSpPr>
          <p:cNvPr id="86" name="Google Shape;6922;p88">
            <a:extLst>
              <a:ext uri="{FF2B5EF4-FFF2-40B4-BE49-F238E27FC236}">
                <a16:creationId xmlns:a16="http://schemas.microsoft.com/office/drawing/2014/main" id="{1D5ABD3A-0FC7-65A7-EB53-35F5F9E873BA}"/>
              </a:ext>
            </a:extLst>
          </p:cNvPr>
          <p:cNvGrpSpPr/>
          <p:nvPr/>
        </p:nvGrpSpPr>
        <p:grpSpPr>
          <a:xfrm>
            <a:off x="6627580" y="1222525"/>
            <a:ext cx="564806" cy="600559"/>
            <a:chOff x="6627580" y="1222525"/>
            <a:chExt cx="564806" cy="600559"/>
          </a:xfrm>
        </p:grpSpPr>
        <p:sp>
          <p:nvSpPr>
            <p:cNvPr id="87" name="Google Shape;6923;p88">
              <a:extLst>
                <a:ext uri="{FF2B5EF4-FFF2-40B4-BE49-F238E27FC236}">
                  <a16:creationId xmlns:a16="http://schemas.microsoft.com/office/drawing/2014/main" id="{3722CB8B-9778-3333-2806-106E07DE392F}"/>
                </a:ext>
              </a:extLst>
            </p:cNvPr>
            <p:cNvSpPr/>
            <p:nvPr/>
          </p:nvSpPr>
          <p:spPr>
            <a:xfrm>
              <a:off x="6734674" y="1608777"/>
              <a:ext cx="173708" cy="71451"/>
            </a:xfrm>
            <a:custGeom>
              <a:avLst/>
              <a:gdLst>
                <a:gd name="f0" fmla="val w"/>
                <a:gd name="f1" fmla="val h"/>
                <a:gd name="f2" fmla="val 0"/>
                <a:gd name="f3" fmla="val 3372"/>
                <a:gd name="f4" fmla="val 1387"/>
                <a:gd name="f5" fmla="val 1670"/>
                <a:gd name="f6" fmla="val 1"/>
                <a:gd name="f7" fmla="val 883"/>
                <a:gd name="f8" fmla="val 158"/>
                <a:gd name="f9" fmla="val 599"/>
                <a:gd name="f10" fmla="val 3371"/>
                <a:gd name="f11" fmla="val 3214"/>
                <a:gd name="f12" fmla="val 2489"/>
                <a:gd name="f13" fmla="*/ f0 1 3372"/>
                <a:gd name="f14" fmla="*/ f1 1 1387"/>
                <a:gd name="f15" fmla="val f2"/>
                <a:gd name="f16" fmla="val f3"/>
                <a:gd name="f17" fmla="val f4"/>
                <a:gd name="f18" fmla="+- f17 0 f15"/>
                <a:gd name="f19" fmla="+- f16 0 f15"/>
                <a:gd name="f20" fmla="*/ f19 1 3372"/>
                <a:gd name="f21" fmla="*/ f18 1 1387"/>
                <a:gd name="f22" fmla="*/ f15 1 f20"/>
                <a:gd name="f23" fmla="*/ f16 1 f20"/>
                <a:gd name="f24" fmla="*/ f15 1 f21"/>
                <a:gd name="f25" fmla="*/ f17 1 f21"/>
                <a:gd name="f26" fmla="*/ f22 f13 1"/>
                <a:gd name="f27" fmla="*/ f23 f13 1"/>
                <a:gd name="f28" fmla="*/ f25 f14 1"/>
                <a:gd name="f29" fmla="*/ f24 f14 1"/>
              </a:gdLst>
              <a:ahLst/>
              <a:cxnLst>
                <a:cxn ang="3cd4">
                  <a:pos x="hc" y="t"/>
                </a:cxn>
                <a:cxn ang="0">
                  <a:pos x="r" y="vc"/>
                </a:cxn>
                <a:cxn ang="cd4">
                  <a:pos x="hc" y="b"/>
                </a:cxn>
                <a:cxn ang="cd2">
                  <a:pos x="l" y="vc"/>
                </a:cxn>
              </a:cxnLst>
              <a:rect l="f26" t="f29" r="f27" b="f28"/>
              <a:pathLst>
                <a:path w="3372" h="1387">
                  <a:moveTo>
                    <a:pt x="f5" y="f6"/>
                  </a:moveTo>
                  <a:cubicBezTo>
                    <a:pt x="f7" y="f6"/>
                    <a:pt x="f8" y="f9"/>
                    <a:pt x="f2" y="f4"/>
                  </a:cubicBezTo>
                  <a:lnTo>
                    <a:pt x="f10" y="f4"/>
                  </a:lnTo>
                  <a:cubicBezTo>
                    <a:pt x="f11" y="f9"/>
                    <a:pt x="f12" y="f6"/>
                    <a:pt x="f5" y="f6"/>
                  </a:cubicBezTo>
                  <a:close/>
                </a:path>
              </a:pathLst>
            </a:custGeom>
            <a:solidFill>
              <a:srgbClr val="3282BE"/>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232323"/>
                </a:solidFill>
                <a:uFillTx/>
                <a:latin typeface="Arial"/>
              </a:endParaRPr>
            </a:p>
          </p:txBody>
        </p:sp>
        <p:sp>
          <p:nvSpPr>
            <p:cNvPr id="88" name="Google Shape;6924;p88">
              <a:extLst>
                <a:ext uri="{FF2B5EF4-FFF2-40B4-BE49-F238E27FC236}">
                  <a16:creationId xmlns:a16="http://schemas.microsoft.com/office/drawing/2014/main" id="{08AD66E3-AF12-DD5E-AC0D-60C6DBB47802}"/>
                </a:ext>
              </a:extLst>
            </p:cNvPr>
            <p:cNvSpPr/>
            <p:nvPr/>
          </p:nvSpPr>
          <p:spPr>
            <a:xfrm>
              <a:off x="6872630" y="1524396"/>
              <a:ext cx="142847" cy="155832"/>
            </a:xfrm>
            <a:custGeom>
              <a:avLst/>
              <a:gdLst>
                <a:gd name="f0" fmla="val w"/>
                <a:gd name="f1" fmla="val h"/>
                <a:gd name="f2" fmla="val 0"/>
                <a:gd name="f3" fmla="val 2773"/>
                <a:gd name="f4" fmla="val 3025"/>
                <a:gd name="f5" fmla="val 2111"/>
                <a:gd name="f6" fmla="val 1387"/>
                <a:gd name="f7" fmla="val 221"/>
                <a:gd name="f8" fmla="val 1298"/>
                <a:gd name="f9" fmla="val 265"/>
                <a:gd name="f10" fmla="val 1179"/>
                <a:gd name="f11" fmla="val 290"/>
                <a:gd name="f12" fmla="val 1049"/>
                <a:gd name="f13" fmla="val 808"/>
                <a:gd name="f14" fmla="val 531"/>
                <a:gd name="f15" fmla="val 205"/>
                <a:gd name="f16" fmla="val 347"/>
                <a:gd name="f17" fmla="val 378"/>
                <a:gd name="f18" fmla="val 63"/>
                <a:gd name="f19" fmla="val 189"/>
                <a:gd name="f20" fmla="val 315"/>
                <a:gd name="f21" fmla="val 662"/>
                <a:gd name="f22" fmla="val 977"/>
                <a:gd name="f23" fmla="val 1229"/>
                <a:gd name="f24" fmla="val 725"/>
                <a:gd name="f25" fmla="val 1575"/>
                <a:gd name="f26" fmla="val 2237"/>
                <a:gd name="f27" fmla="val 1355"/>
                <a:gd name="f28" fmla="val 2521"/>
                <a:gd name="f29" fmla="val 2300"/>
                <a:gd name="f30" fmla="val 126"/>
                <a:gd name="f31" fmla="*/ f0 1 2773"/>
                <a:gd name="f32" fmla="*/ f1 1 3025"/>
                <a:gd name="f33" fmla="val f2"/>
                <a:gd name="f34" fmla="val f3"/>
                <a:gd name="f35" fmla="val f4"/>
                <a:gd name="f36" fmla="+- f35 0 f33"/>
                <a:gd name="f37" fmla="+- f34 0 f33"/>
                <a:gd name="f38" fmla="*/ f37 1 2773"/>
                <a:gd name="f39" fmla="*/ f36 1 3025"/>
                <a:gd name="f40" fmla="*/ f33 1 f38"/>
                <a:gd name="f41" fmla="*/ f34 1 f38"/>
                <a:gd name="f42" fmla="*/ f33 1 f39"/>
                <a:gd name="f43" fmla="*/ f35 1 f39"/>
                <a:gd name="f44" fmla="*/ f40 f31 1"/>
                <a:gd name="f45" fmla="*/ f41 f31 1"/>
                <a:gd name="f46" fmla="*/ f43 f32 1"/>
                <a:gd name="f47" fmla="*/ f42 f32 1"/>
              </a:gdLst>
              <a:ahLst/>
              <a:cxnLst>
                <a:cxn ang="3cd4">
                  <a:pos x="hc" y="t"/>
                </a:cxn>
                <a:cxn ang="0">
                  <a:pos x="r" y="vc"/>
                </a:cxn>
                <a:cxn ang="cd4">
                  <a:pos x="hc" y="b"/>
                </a:cxn>
                <a:cxn ang="cd2">
                  <a:pos x="l" y="vc"/>
                </a:cxn>
              </a:cxnLst>
              <a:rect l="f44" t="f47" r="f45" b="f46"/>
              <a:pathLst>
                <a:path w="2773" h="3025">
                  <a:moveTo>
                    <a:pt x="f5" y="f2"/>
                  </a:moveTo>
                  <a:lnTo>
                    <a:pt x="f6" y="f7"/>
                  </a:lnTo>
                  <a:cubicBezTo>
                    <a:pt x="f8" y="f9"/>
                    <a:pt x="f10" y="f11"/>
                    <a:pt x="f12" y="f11"/>
                  </a:cubicBezTo>
                  <a:cubicBezTo>
                    <a:pt x="f13" y="f11"/>
                    <a:pt x="f14" y="f15"/>
                    <a:pt x="f16" y="f2"/>
                  </a:cubicBezTo>
                  <a:lnTo>
                    <a:pt x="f16" y="f2"/>
                  </a:lnTo>
                  <a:cubicBezTo>
                    <a:pt x="f17" y="f18"/>
                    <a:pt x="f17" y="f19"/>
                    <a:pt x="f17" y="f20"/>
                  </a:cubicBezTo>
                  <a:cubicBezTo>
                    <a:pt x="f17" y="f21"/>
                    <a:pt x="f7" y="f22"/>
                    <a:pt x="f2" y="f23"/>
                  </a:cubicBezTo>
                  <a:cubicBezTo>
                    <a:pt x="f24" y="f25"/>
                    <a:pt x="f23" y="f26"/>
                    <a:pt x="f27" y="f4"/>
                  </a:cubicBezTo>
                  <a:lnTo>
                    <a:pt x="f3" y="f4"/>
                  </a:lnTo>
                  <a:lnTo>
                    <a:pt x="f3" y="f7"/>
                  </a:lnTo>
                  <a:cubicBezTo>
                    <a:pt x="f28" y="f19"/>
                    <a:pt x="f29" y="f30"/>
                    <a:pt x="f5" y="f2"/>
                  </a:cubicBezTo>
                  <a:close/>
                </a:path>
              </a:pathLst>
            </a:custGeom>
            <a:solidFill>
              <a:srgbClr val="3282BE"/>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232323"/>
                </a:solidFill>
                <a:uFillTx/>
                <a:latin typeface="Arial"/>
              </a:endParaRPr>
            </a:p>
          </p:txBody>
        </p:sp>
        <p:sp>
          <p:nvSpPr>
            <p:cNvPr id="89" name="Google Shape;6925;p88">
              <a:extLst>
                <a:ext uri="{FF2B5EF4-FFF2-40B4-BE49-F238E27FC236}">
                  <a16:creationId xmlns:a16="http://schemas.microsoft.com/office/drawing/2014/main" id="{0EB54650-56EA-05B7-5E64-E88F00239402}"/>
                </a:ext>
              </a:extLst>
            </p:cNvPr>
            <p:cNvSpPr/>
            <p:nvPr/>
          </p:nvSpPr>
          <p:spPr>
            <a:xfrm>
              <a:off x="6632417" y="1328019"/>
              <a:ext cx="259735" cy="352208"/>
            </a:xfrm>
            <a:custGeom>
              <a:avLst/>
              <a:gdLst>
                <a:gd name="f0" fmla="val w"/>
                <a:gd name="f1" fmla="val h"/>
                <a:gd name="f2" fmla="val 0"/>
                <a:gd name="f3" fmla="val 5042"/>
                <a:gd name="f4" fmla="val 6837"/>
                <a:gd name="f5" fmla="val 1"/>
                <a:gd name="f6" fmla="val 1418"/>
                <a:gd name="f7" fmla="val 1450"/>
                <a:gd name="f8" fmla="val 6018"/>
                <a:gd name="f9" fmla="val 1954"/>
                <a:gd name="f10" fmla="val 5356"/>
                <a:gd name="f11" fmla="val 2679"/>
                <a:gd name="f12" fmla="val 4978"/>
                <a:gd name="f13" fmla="val 2427"/>
                <a:gd name="f14" fmla="val 4757"/>
                <a:gd name="f15" fmla="val 2301"/>
                <a:gd name="f16" fmla="val 4442"/>
                <a:gd name="f17" fmla="val 4064"/>
                <a:gd name="f18" fmla="val 3340"/>
                <a:gd name="f19" fmla="val 2931"/>
                <a:gd name="f20" fmla="val 2710"/>
                <a:gd name="f21" fmla="val 3687"/>
                <a:gd name="f22" fmla="val 4128"/>
                <a:gd name="f23" fmla="val 4474"/>
                <a:gd name="f24" fmla="val 2899"/>
                <a:gd name="f25" fmla="val 4758"/>
                <a:gd name="f26" fmla="val 3214"/>
                <a:gd name="f27" fmla="val 4726"/>
                <a:gd name="f28" fmla="val 3056"/>
                <a:gd name="f29" fmla="val 4789"/>
                <a:gd name="f30" fmla="val 2741"/>
                <a:gd name="f31" fmla="val 5041"/>
                <a:gd name="f32" fmla="val 2016"/>
                <a:gd name="f33" fmla="val 4821"/>
                <a:gd name="f34" fmla="val 1607"/>
                <a:gd name="f35" fmla="val 1134"/>
                <a:gd name="f36" fmla="val 662"/>
                <a:gd name="f37" fmla="val 410"/>
                <a:gd name="f38" fmla="val 189"/>
                <a:gd name="f39" fmla="*/ f0 1 5042"/>
                <a:gd name="f40" fmla="*/ f1 1 6837"/>
                <a:gd name="f41" fmla="val f2"/>
                <a:gd name="f42" fmla="val f3"/>
                <a:gd name="f43" fmla="val f4"/>
                <a:gd name="f44" fmla="+- f43 0 f41"/>
                <a:gd name="f45" fmla="+- f42 0 f41"/>
                <a:gd name="f46" fmla="*/ f45 1 5042"/>
                <a:gd name="f47" fmla="*/ f44 1 6837"/>
                <a:gd name="f48" fmla="*/ f41 1 f46"/>
                <a:gd name="f49" fmla="*/ f42 1 f46"/>
                <a:gd name="f50" fmla="*/ f41 1 f47"/>
                <a:gd name="f51" fmla="*/ f43 1 f47"/>
                <a:gd name="f52" fmla="*/ f48 f39 1"/>
                <a:gd name="f53" fmla="*/ f49 f39 1"/>
                <a:gd name="f54" fmla="*/ f51 f40 1"/>
                <a:gd name="f55" fmla="*/ f50 f40 1"/>
              </a:gdLst>
              <a:ahLst/>
              <a:cxnLst>
                <a:cxn ang="3cd4">
                  <a:pos x="hc" y="t"/>
                </a:cxn>
                <a:cxn ang="0">
                  <a:pos x="r" y="vc"/>
                </a:cxn>
                <a:cxn ang="cd4">
                  <a:pos x="hc" y="b"/>
                </a:cxn>
                <a:cxn ang="cd2">
                  <a:pos x="l" y="vc"/>
                </a:cxn>
              </a:cxnLst>
              <a:rect l="f52" t="f55" r="f53" b="f54"/>
              <a:pathLst>
                <a:path w="5042" h="6837">
                  <a:moveTo>
                    <a:pt x="f5" y="f2"/>
                  </a:moveTo>
                  <a:lnTo>
                    <a:pt x="f5" y="f4"/>
                  </a:lnTo>
                  <a:lnTo>
                    <a:pt x="f6" y="f4"/>
                  </a:lnTo>
                  <a:cubicBezTo>
                    <a:pt x="f7" y="f8"/>
                    <a:pt x="f9" y="f10"/>
                    <a:pt x="f11" y="f12"/>
                  </a:cubicBezTo>
                  <a:cubicBezTo>
                    <a:pt x="f13" y="f14"/>
                    <a:pt x="f15" y="f16"/>
                    <a:pt x="f15" y="f17"/>
                  </a:cubicBezTo>
                  <a:cubicBezTo>
                    <a:pt x="f15" y="f18"/>
                    <a:pt x="f19" y="f20"/>
                    <a:pt x="f21" y="f20"/>
                  </a:cubicBezTo>
                  <a:cubicBezTo>
                    <a:pt x="f22" y="f20"/>
                    <a:pt x="f23" y="f24"/>
                    <a:pt x="f25" y="f26"/>
                  </a:cubicBezTo>
                  <a:cubicBezTo>
                    <a:pt x="f27" y="f28"/>
                    <a:pt x="f25" y="f24"/>
                    <a:pt x="f29" y="f30"/>
                  </a:cubicBezTo>
                  <a:lnTo>
                    <a:pt x="f31" y="f32"/>
                  </a:lnTo>
                  <a:cubicBezTo>
                    <a:pt x="f33" y="f34"/>
                    <a:pt x="f25" y="f35"/>
                    <a:pt x="f25" y="f36"/>
                  </a:cubicBezTo>
                  <a:cubicBezTo>
                    <a:pt x="f25" y="f37"/>
                    <a:pt x="f29" y="f38"/>
                    <a:pt x="f33" y="f2"/>
                  </a:cubicBezTo>
                  <a:close/>
                </a:path>
              </a:pathLst>
            </a:custGeom>
            <a:solidFill>
              <a:srgbClr val="3282BE"/>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232323"/>
                </a:solidFill>
                <a:uFillTx/>
                <a:latin typeface="Arial"/>
              </a:endParaRPr>
            </a:p>
          </p:txBody>
        </p:sp>
        <p:sp>
          <p:nvSpPr>
            <p:cNvPr id="90" name="Google Shape;6926;p88">
              <a:extLst>
                <a:ext uri="{FF2B5EF4-FFF2-40B4-BE49-F238E27FC236}">
                  <a16:creationId xmlns:a16="http://schemas.microsoft.com/office/drawing/2014/main" id="{8CD000D0-B23B-8229-5D60-E795BBFA4309}"/>
                </a:ext>
              </a:extLst>
            </p:cNvPr>
            <p:cNvSpPr/>
            <p:nvPr/>
          </p:nvSpPr>
          <p:spPr>
            <a:xfrm>
              <a:off x="6788249" y="1503273"/>
              <a:ext cx="69805" cy="69851"/>
            </a:xfrm>
            <a:custGeom>
              <a:avLst/>
              <a:gdLst>
                <a:gd name="f0" fmla="val w"/>
                <a:gd name="f1" fmla="val h"/>
                <a:gd name="f2" fmla="val 0"/>
                <a:gd name="f3" fmla="val 1355"/>
                <a:gd name="f4" fmla="val 1356"/>
                <a:gd name="f5" fmla="val 662"/>
                <a:gd name="f6" fmla="val 1"/>
                <a:gd name="f7" fmla="val 315"/>
                <a:gd name="f8" fmla="val 316"/>
                <a:gd name="f9" fmla="val 694"/>
                <a:gd name="f10" fmla="val 1040"/>
                <a:gd name="f11" fmla="*/ f0 1 1355"/>
                <a:gd name="f12" fmla="*/ f1 1 1356"/>
                <a:gd name="f13" fmla="val f2"/>
                <a:gd name="f14" fmla="val f3"/>
                <a:gd name="f15" fmla="val f4"/>
                <a:gd name="f16" fmla="+- f15 0 f13"/>
                <a:gd name="f17" fmla="+- f14 0 f13"/>
                <a:gd name="f18" fmla="*/ f17 1 1355"/>
                <a:gd name="f19" fmla="*/ f16 1 1356"/>
                <a:gd name="f20" fmla="*/ f13 1 f18"/>
                <a:gd name="f21" fmla="*/ f14 1 f18"/>
                <a:gd name="f22" fmla="*/ f13 1 f19"/>
                <a:gd name="f23" fmla="*/ f15 1 f19"/>
                <a:gd name="f24" fmla="*/ f20 f11 1"/>
                <a:gd name="f25" fmla="*/ f21 f11 1"/>
                <a:gd name="f26" fmla="*/ f23 f12 1"/>
                <a:gd name="f27" fmla="*/ f22 f12 1"/>
              </a:gdLst>
              <a:ahLst/>
              <a:cxnLst>
                <a:cxn ang="3cd4">
                  <a:pos x="hc" y="t"/>
                </a:cxn>
                <a:cxn ang="0">
                  <a:pos x="r" y="vc"/>
                </a:cxn>
                <a:cxn ang="cd4">
                  <a:pos x="hc" y="b"/>
                </a:cxn>
                <a:cxn ang="cd2">
                  <a:pos x="l" y="vc"/>
                </a:cxn>
              </a:cxnLst>
              <a:rect l="f24" t="f27" r="f25" b="f26"/>
              <a:pathLst>
                <a:path w="1355" h="1356">
                  <a:moveTo>
                    <a:pt x="f5" y="f6"/>
                  </a:moveTo>
                  <a:cubicBezTo>
                    <a:pt x="f7" y="f6"/>
                    <a:pt x="f2" y="f8"/>
                    <a:pt x="f2" y="f9"/>
                  </a:cubicBezTo>
                  <a:cubicBezTo>
                    <a:pt x="f2" y="f10"/>
                    <a:pt x="f7" y="f3"/>
                    <a:pt x="f5" y="f3"/>
                  </a:cubicBezTo>
                  <a:cubicBezTo>
                    <a:pt x="f10" y="f3"/>
                    <a:pt x="f3" y="f10"/>
                    <a:pt x="f3" y="f9"/>
                  </a:cubicBezTo>
                  <a:cubicBezTo>
                    <a:pt x="f3" y="f8"/>
                    <a:pt x="f10" y="f6"/>
                    <a:pt x="f5" y="f6"/>
                  </a:cubicBezTo>
                  <a:close/>
                </a:path>
              </a:pathLst>
            </a:custGeom>
            <a:solidFill>
              <a:srgbClr val="3282BE"/>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232323"/>
                </a:solidFill>
                <a:uFillTx/>
                <a:latin typeface="Arial"/>
              </a:endParaRPr>
            </a:p>
          </p:txBody>
        </p:sp>
        <p:sp>
          <p:nvSpPr>
            <p:cNvPr id="91" name="Google Shape;6927;p88">
              <a:extLst>
                <a:ext uri="{FF2B5EF4-FFF2-40B4-BE49-F238E27FC236}">
                  <a16:creationId xmlns:a16="http://schemas.microsoft.com/office/drawing/2014/main" id="{16366FB2-C2F9-34B9-3114-385322232BAC}"/>
                </a:ext>
              </a:extLst>
            </p:cNvPr>
            <p:cNvSpPr/>
            <p:nvPr/>
          </p:nvSpPr>
          <p:spPr>
            <a:xfrm>
              <a:off x="6909928" y="1223394"/>
              <a:ext cx="282458" cy="279934"/>
            </a:xfrm>
            <a:custGeom>
              <a:avLst/>
              <a:gdLst>
                <a:gd name="f0" fmla="val w"/>
                <a:gd name="f1" fmla="val h"/>
                <a:gd name="f2" fmla="val 0"/>
                <a:gd name="f3" fmla="val 5483"/>
                <a:gd name="f4" fmla="val 5434"/>
                <a:gd name="f5" fmla="val 2710"/>
                <a:gd name="f6" fmla="val 992"/>
                <a:gd name="f7" fmla="val 2899"/>
                <a:gd name="f8" fmla="val 3057"/>
                <a:gd name="f9" fmla="val 1149"/>
                <a:gd name="f10" fmla="val 1338"/>
                <a:gd name="f11" fmla="val 1559"/>
                <a:gd name="f12" fmla="val 1716"/>
                <a:gd name="f13" fmla="val 2521"/>
                <a:gd name="f14" fmla="val 2364"/>
                <a:gd name="f15" fmla="val 2395"/>
                <a:gd name="f16" fmla="val 2553"/>
                <a:gd name="f17" fmla="val 2742"/>
                <a:gd name="f18" fmla="val 2346"/>
                <a:gd name="f19" fmla="val 2962"/>
                <a:gd name="f20" fmla="val 3120"/>
                <a:gd name="f21" fmla="val 2504"/>
                <a:gd name="f22" fmla="val 2693"/>
                <a:gd name="f23" fmla="val 4079"/>
                <a:gd name="f24" fmla="val 4268"/>
                <a:gd name="f25" fmla="val 4426"/>
                <a:gd name="f26" fmla="val 2646"/>
                <a:gd name="f27" fmla="val 1359"/>
                <a:gd name="f28" fmla="val 1"/>
                <a:gd name="f29" fmla="val 1099"/>
                <a:gd name="f30" fmla="val 2724"/>
                <a:gd name="f31" fmla="val 3197"/>
                <a:gd name="f32" fmla="val 127"/>
                <a:gd name="f33" fmla="val 3638"/>
                <a:gd name="f34" fmla="val 348"/>
                <a:gd name="f35" fmla="val 4016"/>
                <a:gd name="f36" fmla="val 33"/>
                <a:gd name="f37" fmla="val 4961"/>
                <a:gd name="f38" fmla="val 5087"/>
                <a:gd name="f39" fmla="val 5245"/>
                <a:gd name="f40" fmla="val 5339"/>
                <a:gd name="f41" fmla="val 167"/>
                <a:gd name="f42" fmla="val 5399"/>
                <a:gd name="f43" fmla="val 245"/>
                <a:gd name="f44" fmla="val 5421"/>
                <a:gd name="f45" fmla="val 329"/>
                <a:gd name="f46" fmla="val 377"/>
                <a:gd name="f47" fmla="val 427"/>
                <a:gd name="f48" fmla="val 5414"/>
                <a:gd name="f49" fmla="val 474"/>
                <a:gd name="f50" fmla="val 5402"/>
                <a:gd name="f51" fmla="val 1419"/>
                <a:gd name="f52" fmla="val 1797"/>
                <a:gd name="f53" fmla="val 2238"/>
                <a:gd name="f54" fmla="val 4254"/>
                <a:gd name="f55" fmla="val 4237"/>
                <a:gd name="f56" fmla="val 1275"/>
                <a:gd name="f57" fmla="val 4317"/>
                <a:gd name="f58" fmla="val 78"/>
                <a:gd name="f59" fmla="val 15"/>
                <a:gd name="f60" fmla="val 2815"/>
                <a:gd name="f61" fmla="val 5"/>
                <a:gd name="f62" fmla="val 2731"/>
                <a:gd name="f63" fmla="*/ f0 1 5483"/>
                <a:gd name="f64" fmla="*/ f1 1 5434"/>
                <a:gd name="f65" fmla="val f2"/>
                <a:gd name="f66" fmla="val f3"/>
                <a:gd name="f67" fmla="val f4"/>
                <a:gd name="f68" fmla="+- f67 0 f65"/>
                <a:gd name="f69" fmla="+- f66 0 f65"/>
                <a:gd name="f70" fmla="*/ f69 1 5483"/>
                <a:gd name="f71" fmla="*/ f68 1 5434"/>
                <a:gd name="f72" fmla="*/ f65 1 f70"/>
                <a:gd name="f73" fmla="*/ f66 1 f70"/>
                <a:gd name="f74" fmla="*/ f65 1 f71"/>
                <a:gd name="f75" fmla="*/ f67 1 f71"/>
                <a:gd name="f76" fmla="*/ f72 f63 1"/>
                <a:gd name="f77" fmla="*/ f73 f63 1"/>
                <a:gd name="f78" fmla="*/ f75 f64 1"/>
                <a:gd name="f79" fmla="*/ f74 f64 1"/>
              </a:gdLst>
              <a:ahLst/>
              <a:cxnLst>
                <a:cxn ang="3cd4">
                  <a:pos x="hc" y="t"/>
                </a:cxn>
                <a:cxn ang="0">
                  <a:pos x="r" y="vc"/>
                </a:cxn>
                <a:cxn ang="cd4">
                  <a:pos x="hc" y="b"/>
                </a:cxn>
                <a:cxn ang="cd2">
                  <a:pos x="l" y="vc"/>
                </a:cxn>
              </a:cxnLst>
              <a:rect l="f76" t="f79" r="f77" b="f78"/>
              <a:pathLst>
                <a:path w="5483" h="5434">
                  <a:moveTo>
                    <a:pt x="f5" y="f6"/>
                  </a:moveTo>
                  <a:cubicBezTo>
                    <a:pt x="f7" y="f6"/>
                    <a:pt x="f8" y="f9"/>
                    <a:pt x="f8" y="f10"/>
                  </a:cubicBezTo>
                  <a:cubicBezTo>
                    <a:pt x="f8" y="f11"/>
                    <a:pt x="f7" y="f12"/>
                    <a:pt x="f5" y="f12"/>
                  </a:cubicBezTo>
                  <a:cubicBezTo>
                    <a:pt x="f13" y="f12"/>
                    <a:pt x="f14" y="f11"/>
                    <a:pt x="f14" y="f10"/>
                  </a:cubicBezTo>
                  <a:cubicBezTo>
                    <a:pt x="f15" y="f9"/>
                    <a:pt x="f16" y="f6"/>
                    <a:pt x="f5" y="f6"/>
                  </a:cubicBezTo>
                  <a:close/>
                  <a:moveTo>
                    <a:pt x="f17" y="f18"/>
                  </a:moveTo>
                  <a:cubicBezTo>
                    <a:pt x="f19" y="f18"/>
                    <a:pt x="f20" y="f21"/>
                    <a:pt x="f20" y="f22"/>
                  </a:cubicBezTo>
                  <a:lnTo>
                    <a:pt x="f20" y="f23"/>
                  </a:lnTo>
                  <a:cubicBezTo>
                    <a:pt x="f20" y="f24"/>
                    <a:pt x="f19" y="f25"/>
                    <a:pt x="f17" y="f25"/>
                  </a:cubicBezTo>
                  <a:cubicBezTo>
                    <a:pt x="f16" y="f25"/>
                    <a:pt x="f15" y="f24"/>
                    <a:pt x="f15" y="f23"/>
                  </a:cubicBezTo>
                  <a:lnTo>
                    <a:pt x="f15" y="f22"/>
                  </a:lnTo>
                  <a:cubicBezTo>
                    <a:pt x="f15" y="f21"/>
                    <a:pt x="f16" y="f18"/>
                    <a:pt x="f17" y="f18"/>
                  </a:cubicBezTo>
                  <a:close/>
                  <a:moveTo>
                    <a:pt x="f26" y="f2"/>
                  </a:moveTo>
                  <a:cubicBezTo>
                    <a:pt x="f27" y="f2"/>
                    <a:pt x="f28" y="f29"/>
                    <a:pt x="f28" y="f30"/>
                  </a:cubicBezTo>
                  <a:cubicBezTo>
                    <a:pt x="f28" y="f31"/>
                    <a:pt x="f32" y="f33"/>
                    <a:pt x="f34" y="f35"/>
                  </a:cubicBezTo>
                  <a:lnTo>
                    <a:pt x="f36" y="f37"/>
                  </a:lnTo>
                  <a:cubicBezTo>
                    <a:pt x="f28" y="f38"/>
                    <a:pt x="f36" y="f39"/>
                    <a:pt x="f32" y="f40"/>
                  </a:cubicBezTo>
                  <a:cubicBezTo>
                    <a:pt x="f41" y="f42"/>
                    <a:pt x="f43" y="f44"/>
                    <a:pt x="f45" y="f44"/>
                  </a:cubicBezTo>
                  <a:cubicBezTo>
                    <a:pt x="f46" y="f44"/>
                    <a:pt x="f47" y="f48"/>
                    <a:pt x="f49" y="f50"/>
                  </a:cubicBezTo>
                  <a:lnTo>
                    <a:pt x="f51" y="f38"/>
                  </a:lnTo>
                  <a:cubicBezTo>
                    <a:pt x="f52" y="f40"/>
                    <a:pt x="f53" y="f4"/>
                    <a:pt x="f17" y="f4"/>
                  </a:cubicBezTo>
                  <a:cubicBezTo>
                    <a:pt x="f54" y="f4"/>
                    <a:pt x="f3" y="f55"/>
                    <a:pt x="f3" y="f30"/>
                  </a:cubicBezTo>
                  <a:cubicBezTo>
                    <a:pt x="f3" y="f56"/>
                    <a:pt x="f57" y="f58"/>
                    <a:pt x="f7" y="f59"/>
                  </a:cubicBezTo>
                  <a:cubicBezTo>
                    <a:pt x="f60" y="f61"/>
                    <a:pt x="f62" y="f2"/>
                    <a:pt x="f26" y="f2"/>
                  </a:cubicBezTo>
                  <a:close/>
                </a:path>
              </a:pathLst>
            </a:custGeom>
            <a:solidFill>
              <a:srgbClr val="3282BE"/>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232323"/>
                </a:solidFill>
                <a:uFillTx/>
                <a:latin typeface="Arial"/>
              </a:endParaRPr>
            </a:p>
          </p:txBody>
        </p:sp>
        <p:sp>
          <p:nvSpPr>
            <p:cNvPr id="92" name="Google Shape;6928;p88">
              <a:extLst>
                <a:ext uri="{FF2B5EF4-FFF2-40B4-BE49-F238E27FC236}">
                  <a16:creationId xmlns:a16="http://schemas.microsoft.com/office/drawing/2014/main" id="{2E897237-003B-480B-90AD-593AFE601847}"/>
                </a:ext>
              </a:extLst>
            </p:cNvPr>
            <p:cNvSpPr/>
            <p:nvPr/>
          </p:nvSpPr>
          <p:spPr>
            <a:xfrm>
              <a:off x="6627580" y="1714280"/>
              <a:ext cx="387906" cy="108804"/>
            </a:xfrm>
            <a:custGeom>
              <a:avLst/>
              <a:gdLst>
                <a:gd name="f0" fmla="val w"/>
                <a:gd name="f1" fmla="val h"/>
                <a:gd name="f2" fmla="val 0"/>
                <a:gd name="f3" fmla="val 7530"/>
                <a:gd name="f4" fmla="val 2112"/>
                <a:gd name="f5" fmla="val 1071"/>
                <a:gd name="f6" fmla="val 1670"/>
                <a:gd name="f7" fmla="val 473"/>
                <a:gd name="f8" fmla="val 2111"/>
                <a:gd name="f9" fmla="val 1040"/>
                <a:gd name="f10" fmla="val 6490"/>
                <a:gd name="f11" fmla="val 7057"/>
                <a:gd name="f12" fmla="val 1639"/>
                <a:gd name="f13" fmla="*/ f0 1 7530"/>
                <a:gd name="f14" fmla="*/ f1 1 2112"/>
                <a:gd name="f15" fmla="val f2"/>
                <a:gd name="f16" fmla="val f3"/>
                <a:gd name="f17" fmla="val f4"/>
                <a:gd name="f18" fmla="+- f17 0 f15"/>
                <a:gd name="f19" fmla="+- f16 0 f15"/>
                <a:gd name="f20" fmla="*/ f19 1 7530"/>
                <a:gd name="f21" fmla="*/ f18 1 2112"/>
                <a:gd name="f22" fmla="*/ f15 1 f20"/>
                <a:gd name="f23" fmla="*/ f16 1 f20"/>
                <a:gd name="f24" fmla="*/ f15 1 f21"/>
                <a:gd name="f25" fmla="*/ f17 1 f21"/>
                <a:gd name="f26" fmla="*/ f22 f13 1"/>
                <a:gd name="f27" fmla="*/ f23 f13 1"/>
                <a:gd name="f28" fmla="*/ f25 f14 1"/>
                <a:gd name="f29" fmla="*/ f24 f14 1"/>
              </a:gdLst>
              <a:ahLst/>
              <a:cxnLst>
                <a:cxn ang="3cd4">
                  <a:pos x="hc" y="t"/>
                </a:cxn>
                <a:cxn ang="0">
                  <a:pos x="r" y="vc"/>
                </a:cxn>
                <a:cxn ang="cd4">
                  <a:pos x="hc" y="b"/>
                </a:cxn>
                <a:cxn ang="cd2">
                  <a:pos x="l" y="vc"/>
                </a:cxn>
              </a:cxnLst>
              <a:rect l="f26" t="f29" r="f27" b="f28"/>
              <a:pathLst>
                <a:path w="7530" h="2112">
                  <a:moveTo>
                    <a:pt x="f2" y="f2"/>
                  </a:moveTo>
                  <a:lnTo>
                    <a:pt x="f2" y="f5"/>
                  </a:lnTo>
                  <a:cubicBezTo>
                    <a:pt x="f2" y="f6"/>
                    <a:pt x="f7" y="f8"/>
                    <a:pt x="f9" y="f8"/>
                  </a:cubicBezTo>
                  <a:lnTo>
                    <a:pt x="f10" y="f8"/>
                  </a:lnTo>
                  <a:cubicBezTo>
                    <a:pt x="f11" y="f8"/>
                    <a:pt x="f3" y="f12"/>
                    <a:pt x="f3" y="f5"/>
                  </a:cubicBezTo>
                  <a:lnTo>
                    <a:pt x="f3" y="f2"/>
                  </a:lnTo>
                  <a:close/>
                </a:path>
              </a:pathLst>
            </a:custGeom>
            <a:solidFill>
              <a:srgbClr val="3282BE"/>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232323"/>
                </a:solidFill>
                <a:uFillTx/>
                <a:latin typeface="Arial"/>
              </a:endParaRPr>
            </a:p>
          </p:txBody>
        </p:sp>
        <p:sp>
          <p:nvSpPr>
            <p:cNvPr id="93" name="Google Shape;6929;p88">
              <a:extLst>
                <a:ext uri="{FF2B5EF4-FFF2-40B4-BE49-F238E27FC236}">
                  <a16:creationId xmlns:a16="http://schemas.microsoft.com/office/drawing/2014/main" id="{8B14ED12-9605-A8AD-52D9-717B2D931E2E}"/>
                </a:ext>
              </a:extLst>
            </p:cNvPr>
            <p:cNvSpPr/>
            <p:nvPr/>
          </p:nvSpPr>
          <p:spPr>
            <a:xfrm>
              <a:off x="6629171" y="1222525"/>
              <a:ext cx="316510" cy="69851"/>
            </a:xfrm>
            <a:custGeom>
              <a:avLst/>
              <a:gdLst>
                <a:gd name="f0" fmla="val w"/>
                <a:gd name="f1" fmla="val h"/>
                <a:gd name="f2" fmla="val 0"/>
                <a:gd name="f3" fmla="val 6144"/>
                <a:gd name="f4" fmla="val 1356"/>
                <a:gd name="f5" fmla="val 1040"/>
                <a:gd name="f6" fmla="val 473"/>
                <a:gd name="f7" fmla="val 1"/>
                <a:gd name="f8" fmla="val 1009"/>
                <a:gd name="f9" fmla="val 1355"/>
                <a:gd name="f10" fmla="val 5104"/>
                <a:gd name="f11" fmla="val 5293"/>
                <a:gd name="f12" fmla="val 819"/>
                <a:gd name="f13" fmla="val 5672"/>
                <a:gd name="f14" fmla="val 347"/>
                <a:gd name="f15" fmla="*/ f0 1 6144"/>
                <a:gd name="f16" fmla="*/ f1 1 1356"/>
                <a:gd name="f17" fmla="val f2"/>
                <a:gd name="f18" fmla="val f3"/>
                <a:gd name="f19" fmla="val f4"/>
                <a:gd name="f20" fmla="+- f19 0 f17"/>
                <a:gd name="f21" fmla="+- f18 0 f17"/>
                <a:gd name="f22" fmla="*/ f21 1 6144"/>
                <a:gd name="f23" fmla="*/ f20 1 1356"/>
                <a:gd name="f24" fmla="*/ f17 1 f22"/>
                <a:gd name="f25" fmla="*/ f18 1 f22"/>
                <a:gd name="f26" fmla="*/ f17 1 f23"/>
                <a:gd name="f27" fmla="*/ f19 1 f23"/>
                <a:gd name="f28" fmla="*/ f24 f15 1"/>
                <a:gd name="f29" fmla="*/ f25 f15 1"/>
                <a:gd name="f30" fmla="*/ f27 f16 1"/>
                <a:gd name="f31" fmla="*/ f26 f16 1"/>
              </a:gdLst>
              <a:ahLst/>
              <a:cxnLst>
                <a:cxn ang="3cd4">
                  <a:pos x="hc" y="t"/>
                </a:cxn>
                <a:cxn ang="0">
                  <a:pos x="r" y="vc"/>
                </a:cxn>
                <a:cxn ang="cd4">
                  <a:pos x="hc" y="b"/>
                </a:cxn>
                <a:cxn ang="cd2">
                  <a:pos x="l" y="vc"/>
                </a:cxn>
              </a:cxnLst>
              <a:rect l="f28" t="f31" r="f29" b="f30"/>
              <a:pathLst>
                <a:path w="6144" h="1356">
                  <a:moveTo>
                    <a:pt x="f5" y="f2"/>
                  </a:moveTo>
                  <a:cubicBezTo>
                    <a:pt x="f6" y="f2"/>
                    <a:pt x="f7" y="f6"/>
                    <a:pt x="f7" y="f8"/>
                  </a:cubicBezTo>
                  <a:lnTo>
                    <a:pt x="f7" y="f9"/>
                  </a:lnTo>
                  <a:lnTo>
                    <a:pt x="f10" y="f9"/>
                  </a:lnTo>
                  <a:cubicBezTo>
                    <a:pt x="f11" y="f12"/>
                    <a:pt x="f13" y="f14"/>
                    <a:pt x="f3" y="f2"/>
                  </a:cubicBezTo>
                  <a:close/>
                </a:path>
              </a:pathLst>
            </a:custGeom>
            <a:solidFill>
              <a:srgbClr val="3282BE"/>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232323"/>
                </a:solidFill>
                <a:uFillTx/>
                <a:latin typeface="Arial"/>
              </a:endParaRPr>
            </a:p>
          </p:txBody>
        </p:sp>
      </p:grpSp>
      <p:grpSp>
        <p:nvGrpSpPr>
          <p:cNvPr id="94" name="Google Shape;6981;p88">
            <a:extLst>
              <a:ext uri="{FF2B5EF4-FFF2-40B4-BE49-F238E27FC236}">
                <a16:creationId xmlns:a16="http://schemas.microsoft.com/office/drawing/2014/main" id="{934E57C8-2D5C-F510-08C2-E4CB94C86889}"/>
              </a:ext>
            </a:extLst>
          </p:cNvPr>
          <p:cNvGrpSpPr/>
          <p:nvPr/>
        </p:nvGrpSpPr>
        <p:grpSpPr>
          <a:xfrm>
            <a:off x="7353714" y="1222086"/>
            <a:ext cx="608651" cy="601437"/>
            <a:chOff x="7353714" y="1222086"/>
            <a:chExt cx="608651" cy="601437"/>
          </a:xfrm>
        </p:grpSpPr>
        <p:sp>
          <p:nvSpPr>
            <p:cNvPr id="95" name="Google Shape;6982;p88">
              <a:extLst>
                <a:ext uri="{FF2B5EF4-FFF2-40B4-BE49-F238E27FC236}">
                  <a16:creationId xmlns:a16="http://schemas.microsoft.com/office/drawing/2014/main" id="{59F6F922-B930-914E-8671-CE22BF469F83}"/>
                </a:ext>
              </a:extLst>
            </p:cNvPr>
            <p:cNvSpPr/>
            <p:nvPr/>
          </p:nvSpPr>
          <p:spPr>
            <a:xfrm>
              <a:off x="7629634" y="1222086"/>
              <a:ext cx="332731" cy="332731"/>
            </a:xfrm>
            <a:custGeom>
              <a:avLst/>
              <a:gdLst>
                <a:gd name="f0" fmla="val w"/>
                <a:gd name="f1" fmla="val h"/>
                <a:gd name="f2" fmla="val 0"/>
                <a:gd name="f3" fmla="val 6459"/>
                <a:gd name="f4" fmla="val 3718"/>
                <a:gd name="f5" fmla="val 3560"/>
                <a:gd name="f6" fmla="val 3434"/>
                <a:gd name="f7" fmla="val 63"/>
                <a:gd name="f8" fmla="val 3403"/>
                <a:gd name="f9" fmla="val 189"/>
                <a:gd name="f10" fmla="val 3340"/>
                <a:gd name="f11" fmla="val 315"/>
                <a:gd name="f12" fmla="val 473"/>
                <a:gd name="f13" fmla="val 3466"/>
                <a:gd name="f14" fmla="val 536"/>
                <a:gd name="f15" fmla="val 4190"/>
                <a:gd name="f16" fmla="val 1261"/>
                <a:gd name="f17" fmla="val 1260"/>
                <a:gd name="f18" fmla="val 4159"/>
                <a:gd name="f19" fmla="val 567"/>
                <a:gd name="f20" fmla="val 496"/>
                <a:gd name="f21" fmla="val 3395"/>
                <a:gd name="f22" fmla="val 390"/>
                <a:gd name="f23" fmla="val 3360"/>
                <a:gd name="f24" fmla="val 288"/>
                <a:gd name="f25" fmla="val 254"/>
                <a:gd name="f26" fmla="val 221"/>
                <a:gd name="f27" fmla="val 3363"/>
                <a:gd name="f28" fmla="val 3371"/>
                <a:gd name="f29" fmla="val 95"/>
                <a:gd name="f30" fmla="val 3686"/>
                <a:gd name="f31" fmla="val 6081"/>
                <a:gd name="f32" fmla="val 6301"/>
                <a:gd name="f33" fmla="val 158"/>
                <a:gd name="f34" fmla="val 347"/>
                <a:gd name="f35" fmla="val 2773"/>
                <a:gd name="f36" fmla="val 2930"/>
                <a:gd name="f37" fmla="val 3025"/>
                <a:gd name="f38" fmla="val 6364"/>
                <a:gd name="f39" fmla="val 3088"/>
                <a:gd name="f40" fmla="val 6238"/>
                <a:gd name="f41" fmla="val 3119"/>
                <a:gd name="f42" fmla="val 6144"/>
                <a:gd name="f43" fmla="val 5986"/>
                <a:gd name="f44" fmla="val 2993"/>
                <a:gd name="f45" fmla="val 5892"/>
                <a:gd name="f46" fmla="val 2300"/>
                <a:gd name="f47" fmla="val 5199"/>
                <a:gd name="f48" fmla="val 5198"/>
                <a:gd name="f49" fmla="val 2269"/>
                <a:gd name="f50" fmla="val 5923"/>
                <a:gd name="f51" fmla="val 5969"/>
                <a:gd name="f52" fmla="val 3039"/>
                <a:gd name="f53" fmla="val 6066"/>
                <a:gd name="f54" fmla="val 3069"/>
                <a:gd name="f55" fmla="val 6164"/>
                <a:gd name="f56" fmla="val 6200"/>
                <a:gd name="f57" fmla="val 6236"/>
                <a:gd name="f58" fmla="val 3065"/>
                <a:gd name="f59" fmla="val 6270"/>
                <a:gd name="f60" fmla="val 3056"/>
                <a:gd name="f61" fmla="val 6396"/>
                <a:gd name="f62" fmla="val 2867"/>
                <a:gd name="f63" fmla="val 2741"/>
                <a:gd name="f64" fmla="val 6112"/>
                <a:gd name="f65" fmla="*/ f0 1 6459"/>
                <a:gd name="f66" fmla="*/ f1 1 6459"/>
                <a:gd name="f67" fmla="val f2"/>
                <a:gd name="f68" fmla="val f3"/>
                <a:gd name="f69" fmla="+- f68 0 f67"/>
                <a:gd name="f70" fmla="*/ f69 1 6459"/>
                <a:gd name="f71" fmla="*/ f67 1 f70"/>
                <a:gd name="f72" fmla="*/ f68 1 f70"/>
                <a:gd name="f73" fmla="*/ f71 f65 1"/>
                <a:gd name="f74" fmla="*/ f72 f65 1"/>
                <a:gd name="f75" fmla="*/ f72 f66 1"/>
                <a:gd name="f76" fmla="*/ f71 f66 1"/>
              </a:gdLst>
              <a:ahLst/>
              <a:cxnLst>
                <a:cxn ang="3cd4">
                  <a:pos x="hc" y="t"/>
                </a:cxn>
                <a:cxn ang="0">
                  <a:pos x="r" y="vc"/>
                </a:cxn>
                <a:cxn ang="cd4">
                  <a:pos x="hc" y="b"/>
                </a:cxn>
                <a:cxn ang="cd2">
                  <a:pos x="l" y="vc"/>
                </a:cxn>
              </a:cxnLst>
              <a:rect l="f73" t="f76" r="f74" b="f75"/>
              <a:pathLst>
                <a:path w="6459" h="6459">
                  <a:moveTo>
                    <a:pt x="f4" y="f2"/>
                  </a:moveTo>
                  <a:cubicBezTo>
                    <a:pt x="f5" y="f2"/>
                    <a:pt x="f6" y="f7"/>
                    <a:pt x="f8" y="f9"/>
                  </a:cubicBezTo>
                  <a:cubicBezTo>
                    <a:pt x="f10" y="f11"/>
                    <a:pt x="f10" y="f12"/>
                    <a:pt x="f13" y="f14"/>
                  </a:cubicBezTo>
                  <a:lnTo>
                    <a:pt x="f15" y="f16"/>
                  </a:lnTo>
                  <a:lnTo>
                    <a:pt x="f17" y="f18"/>
                  </a:lnTo>
                  <a:lnTo>
                    <a:pt x="f19" y="f13"/>
                  </a:lnTo>
                  <a:cubicBezTo>
                    <a:pt x="f20" y="f21"/>
                    <a:pt x="f22" y="f23"/>
                    <a:pt x="f24" y="f23"/>
                  </a:cubicBezTo>
                  <a:cubicBezTo>
                    <a:pt x="f25" y="f23"/>
                    <a:pt x="f26" y="f27"/>
                    <a:pt x="f9" y="f28"/>
                  </a:cubicBezTo>
                  <a:cubicBezTo>
                    <a:pt x="f29" y="f8"/>
                    <a:pt x="f2" y="f5"/>
                    <a:pt x="f2" y="f30"/>
                  </a:cubicBezTo>
                  <a:lnTo>
                    <a:pt x="f2" y="f31"/>
                  </a:lnTo>
                  <a:cubicBezTo>
                    <a:pt x="f2" y="f32"/>
                    <a:pt x="f33" y="f3"/>
                    <a:pt x="f34" y="f3"/>
                  </a:cubicBezTo>
                  <a:lnTo>
                    <a:pt x="f35" y="f3"/>
                  </a:lnTo>
                  <a:cubicBezTo>
                    <a:pt x="f36" y="f3"/>
                    <a:pt x="f37" y="f38"/>
                    <a:pt x="f39" y="f40"/>
                  </a:cubicBezTo>
                  <a:cubicBezTo>
                    <a:pt x="f41" y="f42"/>
                    <a:pt x="f41" y="f43"/>
                    <a:pt x="f44" y="f45"/>
                  </a:cubicBezTo>
                  <a:lnTo>
                    <a:pt x="f46" y="f47"/>
                  </a:lnTo>
                  <a:lnTo>
                    <a:pt x="f48" y="f49"/>
                  </a:lnTo>
                  <a:lnTo>
                    <a:pt x="f50" y="f44"/>
                  </a:lnTo>
                  <a:cubicBezTo>
                    <a:pt x="f51" y="f52"/>
                    <a:pt x="f53" y="f54"/>
                    <a:pt x="f55" y="f54"/>
                  </a:cubicBezTo>
                  <a:cubicBezTo>
                    <a:pt x="f56" y="f54"/>
                    <a:pt x="f57" y="f58"/>
                    <a:pt x="f59" y="f60"/>
                  </a:cubicBezTo>
                  <a:cubicBezTo>
                    <a:pt x="f61" y="f37"/>
                    <a:pt x="f3" y="f62"/>
                    <a:pt x="f3" y="f63"/>
                  </a:cubicBezTo>
                  <a:lnTo>
                    <a:pt x="f3" y="f34"/>
                  </a:lnTo>
                  <a:cubicBezTo>
                    <a:pt x="f3" y="f33"/>
                    <a:pt x="f32" y="f2"/>
                    <a:pt x="f64" y="f2"/>
                  </a:cubicBezTo>
                  <a:close/>
                </a:path>
              </a:pathLst>
            </a:custGeom>
            <a:solidFill>
              <a:srgbClr val="3282BE"/>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232323"/>
                </a:solidFill>
                <a:uFillTx/>
                <a:latin typeface="Arial"/>
              </a:endParaRPr>
            </a:p>
          </p:txBody>
        </p:sp>
        <p:sp>
          <p:nvSpPr>
            <p:cNvPr id="96" name="Google Shape;6983;p88">
              <a:extLst>
                <a:ext uri="{FF2B5EF4-FFF2-40B4-BE49-F238E27FC236}">
                  <a16:creationId xmlns:a16="http://schemas.microsoft.com/office/drawing/2014/main" id="{456D0931-D973-0126-4E4D-9CCCC64014BF}"/>
                </a:ext>
              </a:extLst>
            </p:cNvPr>
            <p:cNvSpPr/>
            <p:nvPr/>
          </p:nvSpPr>
          <p:spPr>
            <a:xfrm>
              <a:off x="7415381" y="1347990"/>
              <a:ext cx="157477" cy="151662"/>
            </a:xfrm>
            <a:custGeom>
              <a:avLst/>
              <a:gdLst>
                <a:gd name="f0" fmla="val w"/>
                <a:gd name="f1" fmla="val h"/>
                <a:gd name="f2" fmla="val 0"/>
                <a:gd name="f3" fmla="val 3057"/>
                <a:gd name="f4" fmla="val 2944"/>
                <a:gd name="f5" fmla="val 970"/>
                <a:gd name="f6" fmla="val 1"/>
                <a:gd name="f7" fmla="val 685"/>
                <a:gd name="f8" fmla="val 405"/>
                <a:gd name="f9" fmla="val 114"/>
                <a:gd name="f10" fmla="val 221"/>
                <a:gd name="f11" fmla="val 297"/>
                <a:gd name="f12" fmla="val 549"/>
                <a:gd name="f13" fmla="val 2395"/>
                <a:gd name="f14" fmla="val 2678"/>
                <a:gd name="f15" fmla="val 2755"/>
                <a:gd name="f16" fmla="val 3056"/>
                <a:gd name="f17" fmla="val 2345"/>
                <a:gd name="f18" fmla="val 1683"/>
                <a:gd name="f19" fmla="val 1274"/>
                <a:gd name="f20" fmla="val 1670"/>
                <a:gd name="f21" fmla="val 1478"/>
                <a:gd name="f22" fmla="val 90"/>
                <a:gd name="f23" fmla="val 1222"/>
                <a:gd name="f24" fmla="*/ f0 1 3057"/>
                <a:gd name="f25" fmla="*/ f1 1 2944"/>
                <a:gd name="f26" fmla="val f2"/>
                <a:gd name="f27" fmla="val f3"/>
                <a:gd name="f28" fmla="val f4"/>
                <a:gd name="f29" fmla="+- f28 0 f26"/>
                <a:gd name="f30" fmla="+- f27 0 f26"/>
                <a:gd name="f31" fmla="*/ f30 1 3057"/>
                <a:gd name="f32" fmla="*/ f29 1 2944"/>
                <a:gd name="f33" fmla="*/ f26 1 f31"/>
                <a:gd name="f34" fmla="*/ f27 1 f31"/>
                <a:gd name="f35" fmla="*/ f26 1 f32"/>
                <a:gd name="f36" fmla="*/ f28 1 f32"/>
                <a:gd name="f37" fmla="*/ f33 f24 1"/>
                <a:gd name="f38" fmla="*/ f34 f24 1"/>
                <a:gd name="f39" fmla="*/ f36 f25 1"/>
                <a:gd name="f40" fmla="*/ f35 f25 1"/>
              </a:gdLst>
              <a:ahLst/>
              <a:cxnLst>
                <a:cxn ang="3cd4">
                  <a:pos x="hc" y="t"/>
                </a:cxn>
                <a:cxn ang="0">
                  <a:pos x="r" y="vc"/>
                </a:cxn>
                <a:cxn ang="cd4">
                  <a:pos x="hc" y="b"/>
                </a:cxn>
                <a:cxn ang="cd2">
                  <a:pos x="l" y="vc"/>
                </a:cxn>
              </a:cxnLst>
              <a:rect l="f37" t="f40" r="f38" b="f39"/>
              <a:pathLst>
                <a:path w="3057" h="2944">
                  <a:moveTo>
                    <a:pt x="f5" y="f6"/>
                  </a:moveTo>
                  <a:cubicBezTo>
                    <a:pt x="f7" y="f6"/>
                    <a:pt x="f8" y="f9"/>
                    <a:pt x="f10" y="f11"/>
                  </a:cubicBezTo>
                  <a:lnTo>
                    <a:pt x="f6" y="f12"/>
                  </a:lnTo>
                  <a:lnTo>
                    <a:pt x="f13" y="f4"/>
                  </a:lnTo>
                  <a:lnTo>
                    <a:pt x="f14" y="f15"/>
                  </a:lnTo>
                  <a:cubicBezTo>
                    <a:pt x="f16" y="f17"/>
                    <a:pt x="f16" y="f18"/>
                    <a:pt x="f14" y="f19"/>
                  </a:cubicBezTo>
                  <a:lnTo>
                    <a:pt x="f20" y="f11"/>
                  </a:lnTo>
                  <a:cubicBezTo>
                    <a:pt x="f21" y="f22"/>
                    <a:pt x="f23" y="f6"/>
                    <a:pt x="f5" y="f6"/>
                  </a:cubicBezTo>
                  <a:close/>
                </a:path>
              </a:pathLst>
            </a:custGeom>
            <a:solidFill>
              <a:srgbClr val="3282BE"/>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232323"/>
                </a:solidFill>
                <a:uFillTx/>
                <a:latin typeface="Arial"/>
              </a:endParaRPr>
            </a:p>
          </p:txBody>
        </p:sp>
        <p:sp>
          <p:nvSpPr>
            <p:cNvPr id="97" name="Google Shape;6984;p88">
              <a:extLst>
                <a:ext uri="{FF2B5EF4-FFF2-40B4-BE49-F238E27FC236}">
                  <a16:creationId xmlns:a16="http://schemas.microsoft.com/office/drawing/2014/main" id="{0E9C93A4-1EA3-92DB-8B7C-553BD3177515}"/>
                </a:ext>
              </a:extLst>
            </p:cNvPr>
            <p:cNvSpPr/>
            <p:nvPr/>
          </p:nvSpPr>
          <p:spPr>
            <a:xfrm>
              <a:off x="7679908" y="1614062"/>
              <a:ext cx="159133" cy="153363"/>
            </a:xfrm>
            <a:custGeom>
              <a:avLst/>
              <a:gdLst>
                <a:gd name="f0" fmla="val w"/>
                <a:gd name="f1" fmla="val h"/>
                <a:gd name="f2" fmla="val 0"/>
                <a:gd name="f3" fmla="val 3089"/>
                <a:gd name="f4" fmla="val 2977"/>
                <a:gd name="f5" fmla="val 999"/>
                <a:gd name="f6" fmla="val 787"/>
                <a:gd name="f7" fmla="val 577"/>
                <a:gd name="f8" fmla="val 66"/>
                <a:gd name="f9" fmla="val 410"/>
                <a:gd name="f10" fmla="val 205"/>
                <a:gd name="f11" fmla="val 379"/>
                <a:gd name="f12" fmla="val 316"/>
                <a:gd name="f13" fmla="val 268"/>
                <a:gd name="f14" fmla="val 284"/>
                <a:gd name="f15" fmla="val 299"/>
                <a:gd name="f16" fmla="val 1"/>
                <a:gd name="f17" fmla="val 583"/>
                <a:gd name="f18" fmla="val 2427"/>
                <a:gd name="f19" fmla="val 2679"/>
                <a:gd name="f20" fmla="val 2693"/>
                <a:gd name="f21" fmla="val 3088"/>
                <a:gd name="f22" fmla="val 2315"/>
                <a:gd name="f23" fmla="val 1622"/>
                <a:gd name="f24" fmla="val 1244"/>
                <a:gd name="f25" fmla="val 1734"/>
                <a:gd name="f26" fmla="val 1540"/>
                <a:gd name="f27" fmla="val 105"/>
                <a:gd name="f28" fmla="val 1267"/>
                <a:gd name="f29" fmla="*/ f0 1 3089"/>
                <a:gd name="f30" fmla="*/ f1 1 2977"/>
                <a:gd name="f31" fmla="val f2"/>
                <a:gd name="f32" fmla="val f3"/>
                <a:gd name="f33" fmla="val f4"/>
                <a:gd name="f34" fmla="+- f33 0 f31"/>
                <a:gd name="f35" fmla="+- f32 0 f31"/>
                <a:gd name="f36" fmla="*/ f35 1 3089"/>
                <a:gd name="f37" fmla="*/ f34 1 2977"/>
                <a:gd name="f38" fmla="*/ f31 1 f36"/>
                <a:gd name="f39" fmla="*/ f32 1 f36"/>
                <a:gd name="f40" fmla="*/ f31 1 f37"/>
                <a:gd name="f41" fmla="*/ f33 1 f37"/>
                <a:gd name="f42" fmla="*/ f38 f29 1"/>
                <a:gd name="f43" fmla="*/ f39 f29 1"/>
                <a:gd name="f44" fmla="*/ f41 f30 1"/>
                <a:gd name="f45" fmla="*/ f40 f30 1"/>
              </a:gdLst>
              <a:ahLst/>
              <a:cxnLst>
                <a:cxn ang="3cd4">
                  <a:pos x="hc" y="t"/>
                </a:cxn>
                <a:cxn ang="0">
                  <a:pos x="r" y="vc"/>
                </a:cxn>
                <a:cxn ang="cd4">
                  <a:pos x="hc" y="b"/>
                </a:cxn>
                <a:cxn ang="cd2">
                  <a:pos x="l" y="vc"/>
                </a:cxn>
              </a:cxnLst>
              <a:rect l="f42" t="f45" r="f43" b="f44"/>
              <a:pathLst>
                <a:path w="3089" h="2977">
                  <a:moveTo>
                    <a:pt x="f5" y="f2"/>
                  </a:moveTo>
                  <a:cubicBezTo>
                    <a:pt x="f6" y="f2"/>
                    <a:pt x="f7" y="f8"/>
                    <a:pt x="f9" y="f10"/>
                  </a:cubicBezTo>
                  <a:cubicBezTo>
                    <a:pt x="f11" y="f10"/>
                    <a:pt x="f12" y="f13"/>
                    <a:pt x="f14" y="f15"/>
                  </a:cubicBezTo>
                  <a:lnTo>
                    <a:pt x="f16" y="f17"/>
                  </a:lnTo>
                  <a:lnTo>
                    <a:pt x="f18" y="f4"/>
                  </a:lnTo>
                  <a:lnTo>
                    <a:pt x="f19" y="f20"/>
                  </a:lnTo>
                  <a:cubicBezTo>
                    <a:pt x="f21" y="f22"/>
                    <a:pt x="f21" y="f23"/>
                    <a:pt x="f19" y="f24"/>
                  </a:cubicBezTo>
                  <a:lnTo>
                    <a:pt x="f25" y="f15"/>
                  </a:lnTo>
                  <a:cubicBezTo>
                    <a:pt x="f26" y="f27"/>
                    <a:pt x="f28" y="f2"/>
                    <a:pt x="f5" y="f2"/>
                  </a:cubicBezTo>
                  <a:close/>
                </a:path>
              </a:pathLst>
            </a:custGeom>
            <a:solidFill>
              <a:srgbClr val="3282BE"/>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232323"/>
                </a:solidFill>
                <a:uFillTx/>
                <a:latin typeface="Arial"/>
              </a:endParaRPr>
            </a:p>
          </p:txBody>
        </p:sp>
        <p:sp>
          <p:nvSpPr>
            <p:cNvPr id="98" name="Google Shape;6985;p88">
              <a:extLst>
                <a:ext uri="{FF2B5EF4-FFF2-40B4-BE49-F238E27FC236}">
                  <a16:creationId xmlns:a16="http://schemas.microsoft.com/office/drawing/2014/main" id="{34009C90-CBA1-CC3D-ABC8-134B0792B6C7}"/>
                </a:ext>
              </a:extLst>
            </p:cNvPr>
            <p:cNvSpPr/>
            <p:nvPr/>
          </p:nvSpPr>
          <p:spPr>
            <a:xfrm>
              <a:off x="7353714" y="1403832"/>
              <a:ext cx="426851" cy="419691"/>
            </a:xfrm>
            <a:custGeom>
              <a:avLst/>
              <a:gdLst>
                <a:gd name="f0" fmla="val w"/>
                <a:gd name="f1" fmla="val h"/>
                <a:gd name="f2" fmla="val 0"/>
                <a:gd name="f3" fmla="val 8286"/>
                <a:gd name="f4" fmla="val 8147"/>
                <a:gd name="f5" fmla="val 725"/>
                <a:gd name="f6" fmla="val 1"/>
                <a:gd name="f7" fmla="val 95"/>
                <a:gd name="f8" fmla="val 631"/>
                <a:gd name="f9" fmla="val 1387"/>
                <a:gd name="f10" fmla="val 284"/>
                <a:gd name="f11" fmla="val 2017"/>
                <a:gd name="f12" fmla="val 4223"/>
                <a:gd name="f13" fmla="val 3938"/>
                <a:gd name="f14" fmla="val 6774"/>
                <a:gd name="f15" fmla="val 6270"/>
                <a:gd name="f16" fmla="val 7972"/>
                <a:gd name="f17" fmla="val 6499"/>
                <a:gd name="f18" fmla="val 8086"/>
                <a:gd name="f19" fmla="val 6745"/>
                <a:gd name="f20" fmla="val 6996"/>
                <a:gd name="f21" fmla="val 7434"/>
                <a:gd name="f22" fmla="val 7886"/>
                <a:gd name="f23" fmla="val 7963"/>
                <a:gd name="f24" fmla="val 7562"/>
                <a:gd name="f25" fmla="*/ f0 1 8286"/>
                <a:gd name="f26" fmla="*/ f1 1 8147"/>
                <a:gd name="f27" fmla="val f2"/>
                <a:gd name="f28" fmla="val f3"/>
                <a:gd name="f29" fmla="val f4"/>
                <a:gd name="f30" fmla="+- f29 0 f27"/>
                <a:gd name="f31" fmla="+- f28 0 f27"/>
                <a:gd name="f32" fmla="*/ f31 1 8286"/>
                <a:gd name="f33" fmla="*/ f30 1 8147"/>
                <a:gd name="f34" fmla="*/ f27 1 f32"/>
                <a:gd name="f35" fmla="*/ f28 1 f32"/>
                <a:gd name="f36" fmla="*/ f27 1 f33"/>
                <a:gd name="f37" fmla="*/ f29 1 f33"/>
                <a:gd name="f38" fmla="*/ f34 f25 1"/>
                <a:gd name="f39" fmla="*/ f35 f25 1"/>
                <a:gd name="f40" fmla="*/ f37 f26 1"/>
                <a:gd name="f41" fmla="*/ f36 f26 1"/>
              </a:gdLst>
              <a:ahLst/>
              <a:cxnLst>
                <a:cxn ang="3cd4">
                  <a:pos x="hc" y="t"/>
                </a:cxn>
                <a:cxn ang="0">
                  <a:pos x="r" y="vc"/>
                </a:cxn>
                <a:cxn ang="cd4">
                  <a:pos x="hc" y="b"/>
                </a:cxn>
                <a:cxn ang="cd2">
                  <a:pos x="l" y="vc"/>
                </a:cxn>
              </a:cxnLst>
              <a:rect l="f38" t="f41" r="f39" b="f40"/>
              <a:pathLst>
                <a:path w="8286" h="8147">
                  <a:moveTo>
                    <a:pt x="f5" y="f6"/>
                  </a:moveTo>
                  <a:cubicBezTo>
                    <a:pt x="f7" y="f8"/>
                    <a:pt x="f2" y="f9"/>
                    <a:pt x="f10" y="f11"/>
                  </a:cubicBezTo>
                  <a:cubicBezTo>
                    <a:pt x="f9" y="f12"/>
                    <a:pt x="f13" y="f14"/>
                    <a:pt x="f15" y="f16"/>
                  </a:cubicBezTo>
                  <a:cubicBezTo>
                    <a:pt x="f17" y="f18"/>
                    <a:pt x="f19" y="f4"/>
                    <a:pt x="f20" y="f4"/>
                  </a:cubicBezTo>
                  <a:cubicBezTo>
                    <a:pt x="f21" y="f4"/>
                    <a:pt x="f22" y="f23"/>
                    <a:pt x="f3" y="f24"/>
                  </a:cubicBezTo>
                  <a:lnTo>
                    <a:pt x="f5" y="f6"/>
                  </a:lnTo>
                  <a:close/>
                </a:path>
              </a:pathLst>
            </a:custGeom>
            <a:solidFill>
              <a:srgbClr val="3282BE"/>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232323"/>
                </a:solidFill>
                <a:uFillTx/>
                <a:latin typeface="Arial"/>
              </a:endParaRPr>
            </a:p>
          </p:txBody>
        </p:sp>
      </p:grpSp>
      <p:grpSp>
        <p:nvGrpSpPr>
          <p:cNvPr id="99" name="Google Shape;7015;p88">
            <a:extLst>
              <a:ext uri="{FF2B5EF4-FFF2-40B4-BE49-F238E27FC236}">
                <a16:creationId xmlns:a16="http://schemas.microsoft.com/office/drawing/2014/main" id="{96B01599-7CA8-ECD3-8A6D-BA61BFCF647F}"/>
              </a:ext>
            </a:extLst>
          </p:cNvPr>
          <p:cNvGrpSpPr/>
          <p:nvPr/>
        </p:nvGrpSpPr>
        <p:grpSpPr>
          <a:xfrm>
            <a:off x="10894399" y="2239457"/>
            <a:ext cx="664814" cy="661851"/>
            <a:chOff x="10894399" y="2239457"/>
            <a:chExt cx="664814" cy="661851"/>
          </a:xfrm>
        </p:grpSpPr>
        <p:sp>
          <p:nvSpPr>
            <p:cNvPr id="100" name="Google Shape;7016;p88">
              <a:extLst>
                <a:ext uri="{FF2B5EF4-FFF2-40B4-BE49-F238E27FC236}">
                  <a16:creationId xmlns:a16="http://schemas.microsoft.com/office/drawing/2014/main" id="{CC521CCB-002C-20F9-536B-C6896FA5E0AD}"/>
                </a:ext>
              </a:extLst>
            </p:cNvPr>
            <p:cNvSpPr/>
            <p:nvPr/>
          </p:nvSpPr>
          <p:spPr>
            <a:xfrm>
              <a:off x="11170356" y="2474238"/>
              <a:ext cx="388857" cy="427070"/>
            </a:xfrm>
            <a:custGeom>
              <a:avLst/>
              <a:gdLst>
                <a:gd name="f0" fmla="val w"/>
                <a:gd name="f1" fmla="val h"/>
                <a:gd name="f2" fmla="val 0"/>
                <a:gd name="f3" fmla="val 6837"/>
                <a:gd name="f4" fmla="val 7509"/>
                <a:gd name="f5" fmla="val 5120"/>
                <a:gd name="f6" fmla="val 2079"/>
                <a:gd name="f7" fmla="val 5206"/>
                <a:gd name="f8" fmla="val 5293"/>
                <a:gd name="f9" fmla="val 2111"/>
                <a:gd name="f10" fmla="val 5356"/>
                <a:gd name="f11" fmla="val 2174"/>
                <a:gd name="f12" fmla="val 5451"/>
                <a:gd name="f13" fmla="val 2268"/>
                <a:gd name="f14" fmla="val 2458"/>
                <a:gd name="f15" fmla="val 2647"/>
                <a:gd name="f16" fmla="val 3308"/>
                <a:gd name="f17" fmla="val 4694"/>
                <a:gd name="f18" fmla="val 3214"/>
                <a:gd name="f19" fmla="val 4757"/>
                <a:gd name="f20" fmla="val 3151"/>
                <a:gd name="f21" fmla="val 4789"/>
                <a:gd name="f22" fmla="val 3056"/>
                <a:gd name="f23" fmla="val 2993"/>
                <a:gd name="f24" fmla="val 2899"/>
                <a:gd name="f25" fmla="val 2836"/>
                <a:gd name="f26" fmla="val 4001"/>
                <a:gd name="f27" fmla="val 2048"/>
                <a:gd name="f28" fmla="val 3907"/>
                <a:gd name="f29" fmla="val 3655"/>
                <a:gd name="f30" fmla="val 3529"/>
                <a:gd name="f31" fmla="val 2221"/>
                <a:gd name="f32" fmla="val 3481"/>
                <a:gd name="f33" fmla="val 2308"/>
                <a:gd name="f34" fmla="val 3458"/>
                <a:gd name="f35" fmla="val 2399"/>
                <a:gd name="f36" fmla="val 2489"/>
                <a:gd name="f37" fmla="val 2584"/>
                <a:gd name="f38" fmla="val 3970"/>
                <a:gd name="f39" fmla="val 4883"/>
                <a:gd name="f40" fmla="val 4946"/>
                <a:gd name="f41" fmla="val 5033"/>
                <a:gd name="f42" fmla="val 1701"/>
                <a:gd name="f43" fmla="val 725"/>
                <a:gd name="f44" fmla="val 756"/>
                <a:gd name="f45" fmla="val 4411"/>
                <a:gd name="f46" fmla="val 6112"/>
                <a:gd name="f47" fmla="val 7152"/>
                <a:gd name="f48" fmla="val 7309"/>
                <a:gd name="f49" fmla="val 7435"/>
                <a:gd name="f50" fmla="val 2237"/>
                <a:gd name="f51" fmla="val 7467"/>
                <a:gd name="f52" fmla="val 2289"/>
                <a:gd name="f53" fmla="val 7493"/>
                <a:gd name="f54" fmla="val 2347"/>
                <a:gd name="f55" fmla="val 7508"/>
                <a:gd name="f56" fmla="val 2401"/>
                <a:gd name="f57" fmla="val 2477"/>
                <a:gd name="f58" fmla="val 2547"/>
                <a:gd name="f59" fmla="val 7478"/>
                <a:gd name="f60" fmla="val 7404"/>
                <a:gd name="f61" fmla="val 3844"/>
                <a:gd name="f62" fmla="val 5073"/>
                <a:gd name="f63" fmla="val 6018"/>
                <a:gd name="f64" fmla="val 6805"/>
                <a:gd name="f65" fmla="val 6049"/>
                <a:gd name="f66" fmla="val 5104"/>
                <a:gd name="f67" fmla="*/ f0 1 6837"/>
                <a:gd name="f68" fmla="*/ f1 1 7509"/>
                <a:gd name="f69" fmla="val f2"/>
                <a:gd name="f70" fmla="val f3"/>
                <a:gd name="f71" fmla="val f4"/>
                <a:gd name="f72" fmla="+- f71 0 f69"/>
                <a:gd name="f73" fmla="+- f70 0 f69"/>
                <a:gd name="f74" fmla="*/ f73 1 6837"/>
                <a:gd name="f75" fmla="*/ f72 1 7509"/>
                <a:gd name="f76" fmla="*/ f69 1 f74"/>
                <a:gd name="f77" fmla="*/ f70 1 f74"/>
                <a:gd name="f78" fmla="*/ f69 1 f75"/>
                <a:gd name="f79" fmla="*/ f71 1 f75"/>
                <a:gd name="f80" fmla="*/ f76 f67 1"/>
                <a:gd name="f81" fmla="*/ f77 f67 1"/>
                <a:gd name="f82" fmla="*/ f79 f68 1"/>
                <a:gd name="f83" fmla="*/ f78 f68 1"/>
              </a:gdLst>
              <a:ahLst/>
              <a:cxnLst>
                <a:cxn ang="3cd4">
                  <a:pos x="hc" y="t"/>
                </a:cxn>
                <a:cxn ang="0">
                  <a:pos x="r" y="vc"/>
                </a:cxn>
                <a:cxn ang="cd4">
                  <a:pos x="hc" y="b"/>
                </a:cxn>
                <a:cxn ang="cd2">
                  <a:pos x="l" y="vc"/>
                </a:cxn>
              </a:cxnLst>
              <a:rect l="f80" t="f83" r="f81" b="f82"/>
              <a:pathLst>
                <a:path w="6837" h="7509">
                  <a:moveTo>
                    <a:pt x="f5" y="f6"/>
                  </a:moveTo>
                  <a:cubicBezTo>
                    <a:pt x="f7" y="f6"/>
                    <a:pt x="f8" y="f9"/>
                    <a:pt x="f10" y="f11"/>
                  </a:cubicBezTo>
                  <a:cubicBezTo>
                    <a:pt x="f12" y="f13"/>
                    <a:pt x="f12" y="f14"/>
                    <a:pt x="f10" y="f15"/>
                  </a:cubicBezTo>
                  <a:lnTo>
                    <a:pt x="f16" y="f17"/>
                  </a:lnTo>
                  <a:cubicBezTo>
                    <a:pt x="f18" y="f19"/>
                    <a:pt x="f20" y="f21"/>
                    <a:pt x="f22" y="f21"/>
                  </a:cubicBezTo>
                  <a:cubicBezTo>
                    <a:pt x="f23" y="f21"/>
                    <a:pt x="f24" y="f19"/>
                    <a:pt x="f25" y="f17"/>
                  </a:cubicBezTo>
                  <a:lnTo>
                    <a:pt x="f11" y="f26"/>
                  </a:lnTo>
                  <a:cubicBezTo>
                    <a:pt x="f27" y="f28"/>
                    <a:pt x="f27" y="f29"/>
                    <a:pt x="f11" y="f30"/>
                  </a:cubicBezTo>
                  <a:cubicBezTo>
                    <a:pt x="f31" y="f32"/>
                    <a:pt x="f33" y="f34"/>
                    <a:pt x="f35" y="f34"/>
                  </a:cubicBezTo>
                  <a:cubicBezTo>
                    <a:pt x="f36" y="f34"/>
                    <a:pt x="f37" y="f32"/>
                    <a:pt x="f15" y="f30"/>
                  </a:cubicBezTo>
                  <a:lnTo>
                    <a:pt x="f22" y="f38"/>
                  </a:lnTo>
                  <a:lnTo>
                    <a:pt x="f39" y="f11"/>
                  </a:lnTo>
                  <a:cubicBezTo>
                    <a:pt x="f40" y="f9"/>
                    <a:pt x="f41" y="f6"/>
                    <a:pt x="f5" y="f6"/>
                  </a:cubicBezTo>
                  <a:close/>
                  <a:moveTo>
                    <a:pt x="f42" y="f2"/>
                  </a:moveTo>
                  <a:cubicBezTo>
                    <a:pt x="f43" y="f2"/>
                    <a:pt x="f2" y="f44"/>
                    <a:pt x="f2" y="f42"/>
                  </a:cubicBezTo>
                  <a:lnTo>
                    <a:pt x="f2" y="f45"/>
                  </a:lnTo>
                  <a:cubicBezTo>
                    <a:pt x="f2" y="f10"/>
                    <a:pt x="f43" y="f46"/>
                    <a:pt x="f42" y="f46"/>
                  </a:cubicBezTo>
                  <a:lnTo>
                    <a:pt x="f27" y="f46"/>
                  </a:lnTo>
                  <a:lnTo>
                    <a:pt x="f27" y="f47"/>
                  </a:lnTo>
                  <a:cubicBezTo>
                    <a:pt x="f27" y="f48"/>
                    <a:pt x="f9" y="f49"/>
                    <a:pt x="f50" y="f51"/>
                  </a:cubicBezTo>
                  <a:cubicBezTo>
                    <a:pt x="f52" y="f53"/>
                    <a:pt x="f54" y="f55"/>
                    <a:pt x="f56" y="f55"/>
                  </a:cubicBezTo>
                  <a:cubicBezTo>
                    <a:pt x="f57" y="f55"/>
                    <a:pt x="f58" y="f59"/>
                    <a:pt x="f37" y="f60"/>
                  </a:cubicBezTo>
                  <a:lnTo>
                    <a:pt x="f61" y="f46"/>
                  </a:lnTo>
                  <a:lnTo>
                    <a:pt x="f62" y="f46"/>
                  </a:lnTo>
                  <a:cubicBezTo>
                    <a:pt x="f63" y="f46"/>
                    <a:pt x="f64" y="f10"/>
                    <a:pt x="f64" y="f45"/>
                  </a:cubicBezTo>
                  <a:lnTo>
                    <a:pt x="f64" y="f42"/>
                  </a:lnTo>
                  <a:cubicBezTo>
                    <a:pt x="f3" y="f44"/>
                    <a:pt x="f65" y="f2"/>
                    <a:pt x="f66" y="f2"/>
                  </a:cubicBezTo>
                  <a:close/>
                </a:path>
              </a:pathLst>
            </a:custGeom>
            <a:solidFill>
              <a:srgbClr val="3282BE"/>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232323"/>
                </a:solidFill>
                <a:uFillTx/>
                <a:latin typeface="Arial"/>
              </a:endParaRPr>
            </a:p>
          </p:txBody>
        </p:sp>
        <p:sp>
          <p:nvSpPr>
            <p:cNvPr id="101" name="Google Shape;7017;p88">
              <a:extLst>
                <a:ext uri="{FF2B5EF4-FFF2-40B4-BE49-F238E27FC236}">
                  <a16:creationId xmlns:a16="http://schemas.microsoft.com/office/drawing/2014/main" id="{BAEFE280-D62E-AEB0-4216-AF9789E883A1}"/>
                </a:ext>
              </a:extLst>
            </p:cNvPr>
            <p:cNvSpPr/>
            <p:nvPr/>
          </p:nvSpPr>
          <p:spPr>
            <a:xfrm>
              <a:off x="10894399" y="2239457"/>
              <a:ext cx="428323" cy="466545"/>
            </a:xfrm>
            <a:custGeom>
              <a:avLst/>
              <a:gdLst>
                <a:gd name="f0" fmla="val w"/>
                <a:gd name="f1" fmla="val h"/>
                <a:gd name="f2" fmla="val 0"/>
                <a:gd name="f3" fmla="val 7531"/>
                <a:gd name="f4" fmla="val 8203"/>
                <a:gd name="f5" fmla="val 3781"/>
                <a:gd name="f6" fmla="val 1356"/>
                <a:gd name="f7" fmla="val 4317"/>
                <a:gd name="f8" fmla="val 4789"/>
                <a:gd name="f9" fmla="val 1828"/>
                <a:gd name="f10" fmla="val 2395"/>
                <a:gd name="f11" fmla="val 2710"/>
                <a:gd name="f12" fmla="val 4632"/>
                <a:gd name="f13" fmla="val 3025"/>
                <a:gd name="f14" fmla="val 4411"/>
                <a:gd name="f15" fmla="val 3214"/>
                <a:gd name="f16" fmla="val 4254"/>
                <a:gd name="f17" fmla="val 3341"/>
                <a:gd name="f18" fmla="val 4128"/>
                <a:gd name="f19" fmla="val 3530"/>
                <a:gd name="f20" fmla="val 3782"/>
                <a:gd name="f21" fmla="val 3971"/>
                <a:gd name="f22" fmla="val 3970"/>
                <a:gd name="f23" fmla="val 3592"/>
                <a:gd name="f24" fmla="val 3434"/>
                <a:gd name="f25" fmla="val 3624"/>
                <a:gd name="f26" fmla="val 2931"/>
                <a:gd name="f27" fmla="val 2679"/>
                <a:gd name="f28" fmla="val 4065"/>
                <a:gd name="f29" fmla="val 2584"/>
                <a:gd name="f30" fmla="val 4096"/>
                <a:gd name="f31" fmla="val 2521"/>
                <a:gd name="f32" fmla="val 2206"/>
                <a:gd name="f33" fmla="val 3939"/>
                <a:gd name="f34" fmla="val 2049"/>
                <a:gd name="f35" fmla="val 3750"/>
                <a:gd name="f36" fmla="val 3529"/>
                <a:gd name="f37" fmla="val 3371"/>
                <a:gd name="f38" fmla="val 2742"/>
                <a:gd name="f39" fmla="val 2836"/>
                <a:gd name="f40" fmla="val 2678"/>
                <a:gd name="f41" fmla="val 2741"/>
                <a:gd name="f42" fmla="val 4758"/>
                <a:gd name="f43" fmla="val 4916"/>
                <a:gd name="f44" fmla="val 5105"/>
                <a:gd name="f45" fmla="val 5294"/>
                <a:gd name="f46" fmla="val 5451"/>
                <a:gd name="f47" fmla="val 1733"/>
                <a:gd name="f48" fmla="val 1"/>
                <a:gd name="f49" fmla="val 788"/>
                <a:gd name="f50" fmla="val 789"/>
                <a:gd name="f51" fmla="val 1734"/>
                <a:gd name="f52" fmla="val 5136"/>
                <a:gd name="f53" fmla="val 5987"/>
                <a:gd name="f54" fmla="val 631"/>
                <a:gd name="f55" fmla="val 6649"/>
                <a:gd name="f56" fmla="val 1418"/>
                <a:gd name="f57" fmla="val 6806"/>
                <a:gd name="f58" fmla="val 7846"/>
                <a:gd name="f59" fmla="val 8003"/>
                <a:gd name="f60" fmla="val 1481"/>
                <a:gd name="f61" fmla="val 8129"/>
                <a:gd name="f62" fmla="val 1607"/>
                <a:gd name="f63" fmla="val 8161"/>
                <a:gd name="f64" fmla="val 1659"/>
                <a:gd name="f65" fmla="val 8187"/>
                <a:gd name="f66" fmla="val 1717"/>
                <a:gd name="f67" fmla="val 8202"/>
                <a:gd name="f68" fmla="val 1771"/>
                <a:gd name="f69" fmla="val 1848"/>
                <a:gd name="f70" fmla="val 1917"/>
                <a:gd name="f71" fmla="val 8172"/>
                <a:gd name="f72" fmla="val 1954"/>
                <a:gd name="f73" fmla="val 8098"/>
                <a:gd name="f74" fmla="val 6838"/>
                <a:gd name="f75" fmla="val 5798"/>
                <a:gd name="f76" fmla="val 4475"/>
                <a:gd name="f77" fmla="val 5167"/>
                <a:gd name="f78" fmla="val 3404"/>
                <a:gd name="f79" fmla="val 6490"/>
                <a:gd name="f80" fmla="val 7530"/>
                <a:gd name="f81" fmla="val 6774"/>
                <a:gd name="f82" fmla="val 5829"/>
                <a:gd name="f83" fmla="*/ f0 1 7531"/>
                <a:gd name="f84" fmla="*/ f1 1 8203"/>
                <a:gd name="f85" fmla="val f2"/>
                <a:gd name="f86" fmla="val f3"/>
                <a:gd name="f87" fmla="val f4"/>
                <a:gd name="f88" fmla="+- f87 0 f85"/>
                <a:gd name="f89" fmla="+- f86 0 f85"/>
                <a:gd name="f90" fmla="*/ f89 1 7531"/>
                <a:gd name="f91" fmla="*/ f88 1 8203"/>
                <a:gd name="f92" fmla="*/ f85 1 f90"/>
                <a:gd name="f93" fmla="*/ f86 1 f90"/>
                <a:gd name="f94" fmla="*/ f85 1 f91"/>
                <a:gd name="f95" fmla="*/ f87 1 f91"/>
                <a:gd name="f96" fmla="*/ f92 f83 1"/>
                <a:gd name="f97" fmla="*/ f93 f83 1"/>
                <a:gd name="f98" fmla="*/ f95 f84 1"/>
                <a:gd name="f99" fmla="*/ f94 f84 1"/>
              </a:gdLst>
              <a:ahLst/>
              <a:cxnLst>
                <a:cxn ang="3cd4">
                  <a:pos x="hc" y="t"/>
                </a:cxn>
                <a:cxn ang="0">
                  <a:pos x="r" y="vc"/>
                </a:cxn>
                <a:cxn ang="cd4">
                  <a:pos x="hc" y="b"/>
                </a:cxn>
                <a:cxn ang="cd2">
                  <a:pos x="l" y="vc"/>
                </a:cxn>
              </a:cxnLst>
              <a:rect l="f96" t="f99" r="f97" b="f98"/>
              <a:pathLst>
                <a:path w="7531" h="8203">
                  <a:moveTo>
                    <a:pt x="f5" y="f6"/>
                  </a:moveTo>
                  <a:cubicBezTo>
                    <a:pt x="f7" y="f6"/>
                    <a:pt x="f8" y="f9"/>
                    <a:pt x="f8" y="f10"/>
                  </a:cubicBezTo>
                  <a:cubicBezTo>
                    <a:pt x="f8" y="f11"/>
                    <a:pt x="f12" y="f13"/>
                    <a:pt x="f14" y="f15"/>
                  </a:cubicBezTo>
                  <a:cubicBezTo>
                    <a:pt x="f16" y="f17"/>
                    <a:pt x="f18" y="f19"/>
                    <a:pt x="f18" y="f20"/>
                  </a:cubicBezTo>
                  <a:cubicBezTo>
                    <a:pt x="f18" y="f21"/>
                    <a:pt x="f22" y="f18"/>
                    <a:pt x="f5" y="f18"/>
                  </a:cubicBezTo>
                  <a:cubicBezTo>
                    <a:pt x="f23" y="f18"/>
                    <a:pt x="f24" y="f21"/>
                    <a:pt x="f24" y="f20"/>
                  </a:cubicBezTo>
                  <a:cubicBezTo>
                    <a:pt x="f24" y="f17"/>
                    <a:pt x="f25" y="f26"/>
                    <a:pt x="f22" y="f27"/>
                  </a:cubicBezTo>
                  <a:cubicBezTo>
                    <a:pt x="f28" y="f29"/>
                    <a:pt x="f30" y="f31"/>
                    <a:pt x="f30" y="f10"/>
                  </a:cubicBezTo>
                  <a:cubicBezTo>
                    <a:pt x="f30" y="f32"/>
                    <a:pt x="f33" y="f34"/>
                    <a:pt x="f35" y="f34"/>
                  </a:cubicBezTo>
                  <a:cubicBezTo>
                    <a:pt x="f36" y="f34"/>
                    <a:pt x="f37" y="f32"/>
                    <a:pt x="f37" y="f10"/>
                  </a:cubicBezTo>
                  <a:cubicBezTo>
                    <a:pt x="f37" y="f29"/>
                    <a:pt x="f15" y="f38"/>
                    <a:pt x="f13" y="f38"/>
                  </a:cubicBezTo>
                  <a:cubicBezTo>
                    <a:pt x="f39" y="f38"/>
                    <a:pt x="f40" y="f29"/>
                    <a:pt x="f40" y="f10"/>
                  </a:cubicBezTo>
                  <a:cubicBezTo>
                    <a:pt x="f41" y="f9"/>
                    <a:pt x="f15" y="f6"/>
                    <a:pt x="f5" y="f6"/>
                  </a:cubicBezTo>
                  <a:close/>
                  <a:moveTo>
                    <a:pt x="f5" y="f42"/>
                  </a:moveTo>
                  <a:cubicBezTo>
                    <a:pt x="f22" y="f42"/>
                    <a:pt x="f18" y="f43"/>
                    <a:pt x="f18" y="f44"/>
                  </a:cubicBezTo>
                  <a:cubicBezTo>
                    <a:pt x="f18" y="f45"/>
                    <a:pt x="f22" y="f46"/>
                    <a:pt x="f5" y="f46"/>
                  </a:cubicBezTo>
                  <a:cubicBezTo>
                    <a:pt x="f23" y="f46"/>
                    <a:pt x="f24" y="f45"/>
                    <a:pt x="f24" y="f44"/>
                  </a:cubicBezTo>
                  <a:cubicBezTo>
                    <a:pt x="f24" y="f43"/>
                    <a:pt x="f23" y="f42"/>
                    <a:pt x="f5" y="f42"/>
                  </a:cubicBezTo>
                  <a:close/>
                  <a:moveTo>
                    <a:pt x="f47" y="f48"/>
                  </a:moveTo>
                  <a:cubicBezTo>
                    <a:pt x="f49" y="f48"/>
                    <a:pt x="f2" y="f50"/>
                    <a:pt x="f2" y="f51"/>
                  </a:cubicBezTo>
                  <a:lnTo>
                    <a:pt x="f2" y="f52"/>
                  </a:lnTo>
                  <a:cubicBezTo>
                    <a:pt x="f2" y="f53"/>
                    <a:pt x="f54" y="f55"/>
                    <a:pt x="f56" y="f57"/>
                  </a:cubicBezTo>
                  <a:lnTo>
                    <a:pt x="f56" y="f58"/>
                  </a:lnTo>
                  <a:cubicBezTo>
                    <a:pt x="f56" y="f59"/>
                    <a:pt x="f60" y="f61"/>
                    <a:pt x="f62" y="f63"/>
                  </a:cubicBezTo>
                  <a:cubicBezTo>
                    <a:pt x="f64" y="f65"/>
                    <a:pt x="f66" y="f67"/>
                    <a:pt x="f68" y="f67"/>
                  </a:cubicBezTo>
                  <a:cubicBezTo>
                    <a:pt x="f69" y="f67"/>
                    <a:pt x="f70" y="f71"/>
                    <a:pt x="f72" y="f73"/>
                  </a:cubicBezTo>
                  <a:lnTo>
                    <a:pt x="f15" y="f74"/>
                  </a:lnTo>
                  <a:lnTo>
                    <a:pt x="f30" y="f74"/>
                  </a:lnTo>
                  <a:lnTo>
                    <a:pt x="f30" y="f75"/>
                  </a:lnTo>
                  <a:cubicBezTo>
                    <a:pt x="f30" y="f76"/>
                    <a:pt x="f77" y="f78"/>
                    <a:pt x="f79" y="f78"/>
                  </a:cubicBezTo>
                  <a:lnTo>
                    <a:pt x="f80" y="f78"/>
                  </a:lnTo>
                  <a:lnTo>
                    <a:pt x="f80" y="f51"/>
                  </a:lnTo>
                  <a:cubicBezTo>
                    <a:pt x="f80" y="f50"/>
                    <a:pt x="f81" y="f48"/>
                    <a:pt x="f82" y="f48"/>
                  </a:cubicBezTo>
                  <a:close/>
                </a:path>
              </a:pathLst>
            </a:custGeom>
            <a:solidFill>
              <a:srgbClr val="3282BE"/>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232323"/>
                </a:solidFill>
                <a:uFillTx/>
                <a:latin typeface="Arial"/>
              </a:endParaRPr>
            </a:p>
          </p:txBody>
        </p:sp>
      </p:grpSp>
      <p:sp>
        <p:nvSpPr>
          <p:cNvPr id="102" name="Google Shape;6799;p88">
            <a:extLst>
              <a:ext uri="{FF2B5EF4-FFF2-40B4-BE49-F238E27FC236}">
                <a16:creationId xmlns:a16="http://schemas.microsoft.com/office/drawing/2014/main" id="{E209626E-16AD-1E15-9821-7CBB088556AF}"/>
              </a:ext>
            </a:extLst>
          </p:cNvPr>
          <p:cNvSpPr/>
          <p:nvPr/>
        </p:nvSpPr>
        <p:spPr>
          <a:xfrm>
            <a:off x="5795467" y="2277203"/>
            <a:ext cx="593619" cy="595201"/>
          </a:xfrm>
          <a:custGeom>
            <a:avLst/>
            <a:gdLst>
              <a:gd name="f0" fmla="val w"/>
              <a:gd name="f1" fmla="val h"/>
              <a:gd name="f2" fmla="val 0"/>
              <a:gd name="f3" fmla="val 11658"/>
              <a:gd name="f4" fmla="val 11689"/>
              <a:gd name="f5" fmla="val 7877"/>
              <a:gd name="f6" fmla="val 1386"/>
              <a:gd name="f7" fmla="val 9232"/>
              <a:gd name="f8" fmla="val 10303"/>
              <a:gd name="f9" fmla="val 2458"/>
              <a:gd name="f10" fmla="val 3781"/>
              <a:gd name="f11" fmla="val 4883"/>
              <a:gd name="f12" fmla="val 10240"/>
              <a:gd name="f13" fmla="val 10209"/>
              <a:gd name="f14" fmla="val 4946"/>
              <a:gd name="f15" fmla="val 10177"/>
              <a:gd name="f16" fmla="val 10019"/>
              <a:gd name="f17" fmla="val 4190"/>
              <a:gd name="f18" fmla="val 9704"/>
              <a:gd name="f19" fmla="val 3529"/>
              <a:gd name="f20" fmla="val 9200"/>
              <a:gd name="f21" fmla="val 2962"/>
              <a:gd name="f22" fmla="val 7720"/>
              <a:gd name="f23" fmla="val 4442"/>
              <a:gd name="f24" fmla="val 8192"/>
              <a:gd name="f25" fmla="val 5072"/>
              <a:gd name="f26" fmla="val 8318"/>
              <a:gd name="f27" fmla="val 5860"/>
              <a:gd name="f28" fmla="val 8098"/>
              <a:gd name="f29" fmla="val 6648"/>
              <a:gd name="f30" fmla="val 8003"/>
              <a:gd name="f31" fmla="val 6868"/>
              <a:gd name="f32" fmla="val 7057"/>
              <a:gd name="f33" fmla="val 7278"/>
              <a:gd name="f34" fmla="val 8727"/>
              <a:gd name="f35" fmla="val 9673"/>
              <a:gd name="f36" fmla="val 8160"/>
              <a:gd name="f37" fmla="val 7498"/>
              <a:gd name="f38" fmla="val 6742"/>
              <a:gd name="f39" fmla="val 6805"/>
              <a:gd name="f40" fmla="val 7908"/>
              <a:gd name="f41" fmla="val 9231"/>
              <a:gd name="f42" fmla="val 10302"/>
              <a:gd name="f43" fmla="val 6774"/>
              <a:gd name="f44" fmla="val 10271"/>
              <a:gd name="f45" fmla="val 6743"/>
              <a:gd name="f46" fmla="val 10208"/>
              <a:gd name="f47" fmla="val 10176"/>
              <a:gd name="f48" fmla="val 7499"/>
              <a:gd name="f49" fmla="val 8161"/>
              <a:gd name="f50" fmla="val 8728"/>
              <a:gd name="f51" fmla="val 7279"/>
              <a:gd name="f52" fmla="val 7750"/>
              <a:gd name="f53" fmla="val 7058"/>
              <a:gd name="f54" fmla="val 6869"/>
              <a:gd name="f55" fmla="val 8002"/>
              <a:gd name="f56" fmla="val 8097"/>
              <a:gd name="f57" fmla="val 6365"/>
              <a:gd name="f58" fmla="val 6081"/>
              <a:gd name="f59" fmla="val 8223"/>
              <a:gd name="f60" fmla="val 5861"/>
              <a:gd name="f61" fmla="val 5325"/>
              <a:gd name="f62" fmla="val 4821"/>
              <a:gd name="f63" fmla="val 8065"/>
              <a:gd name="f64" fmla="val 4443"/>
              <a:gd name="f65" fmla="val 9672"/>
              <a:gd name="f66" fmla="val 4191"/>
              <a:gd name="f67" fmla="val 4947"/>
              <a:gd name="f68" fmla="val 4916"/>
              <a:gd name="f69" fmla="val 3813"/>
              <a:gd name="f70" fmla="val 1387"/>
              <a:gd name="f71" fmla="val 1450"/>
              <a:gd name="f72" fmla="val 1482"/>
              <a:gd name="f73" fmla="val 1513"/>
              <a:gd name="f74" fmla="val 1671"/>
              <a:gd name="f75" fmla="val 1986"/>
              <a:gd name="f76" fmla="val 2490"/>
              <a:gd name="f77" fmla="val 3971"/>
              <a:gd name="f78" fmla="val 3498"/>
              <a:gd name="f79" fmla="val 3372"/>
              <a:gd name="f80" fmla="val 3592"/>
              <a:gd name="f81" fmla="val 3687"/>
              <a:gd name="f82" fmla="val 4820"/>
              <a:gd name="f83" fmla="val 4631"/>
              <a:gd name="f84" fmla="val 2017"/>
              <a:gd name="f85" fmla="val 1418"/>
              <a:gd name="f86" fmla="val 1481"/>
              <a:gd name="f87" fmla="val 1512"/>
              <a:gd name="f88" fmla="val 1670"/>
              <a:gd name="f89" fmla="val 1985"/>
              <a:gd name="f90" fmla="val 2489"/>
              <a:gd name="f91" fmla="val 3938"/>
              <a:gd name="f92" fmla="val 4632"/>
              <a:gd name="f93" fmla="val 3686"/>
              <a:gd name="f94" fmla="val 5073"/>
              <a:gd name="f95" fmla="val 5339"/>
              <a:gd name="f96" fmla="val 3496"/>
              <a:gd name="f97" fmla="val 5605"/>
              <a:gd name="f98" fmla="val 3451"/>
              <a:gd name="f99" fmla="val 5865"/>
              <a:gd name="f100" fmla="val 6375"/>
              <a:gd name="f101" fmla="val 6861"/>
              <a:gd name="f102" fmla="val 3625"/>
              <a:gd name="f103" fmla="val 2016"/>
              <a:gd name="f104" fmla="val 5829"/>
              <a:gd name="f105" fmla="val 5420"/>
              <a:gd name="f106" fmla="val 5010"/>
              <a:gd name="f107" fmla="val 315"/>
              <a:gd name="f108" fmla="val 4884"/>
              <a:gd name="f109" fmla="val 725"/>
              <a:gd name="f110" fmla="val 3782"/>
              <a:gd name="f111" fmla="val 2112"/>
              <a:gd name="f112" fmla="val 726"/>
              <a:gd name="f113" fmla="val 2111"/>
              <a:gd name="f114" fmla="val 316"/>
              <a:gd name="f115" fmla="val 5041"/>
              <a:gd name="f116" fmla="val 1"/>
              <a:gd name="f117" fmla="val 5419"/>
              <a:gd name="f118" fmla="val 6270"/>
              <a:gd name="f119" fmla="val 6679"/>
              <a:gd name="f120" fmla="val 7876"/>
              <a:gd name="f121" fmla="val 9578"/>
              <a:gd name="f122" fmla="val 10964"/>
              <a:gd name="f123" fmla="val 5042"/>
              <a:gd name="f124" fmla="val 11342"/>
              <a:gd name="f125" fmla="val 11688"/>
              <a:gd name="f126" fmla="val 6680"/>
              <a:gd name="f127" fmla="val 10965"/>
              <a:gd name="f128" fmla="val 11343"/>
              <a:gd name="f129" fmla="val 6616"/>
              <a:gd name="f130" fmla="val 6617"/>
              <a:gd name="f131" fmla="*/ f0 1 11658"/>
              <a:gd name="f132" fmla="*/ f1 1 11689"/>
              <a:gd name="f133" fmla="val f2"/>
              <a:gd name="f134" fmla="val f3"/>
              <a:gd name="f135" fmla="val f4"/>
              <a:gd name="f136" fmla="+- f135 0 f133"/>
              <a:gd name="f137" fmla="+- f134 0 f133"/>
              <a:gd name="f138" fmla="*/ f137 1 11658"/>
              <a:gd name="f139" fmla="*/ f136 1 11689"/>
              <a:gd name="f140" fmla="*/ f133 1 f138"/>
              <a:gd name="f141" fmla="*/ f134 1 f138"/>
              <a:gd name="f142" fmla="*/ f133 1 f139"/>
              <a:gd name="f143" fmla="*/ f135 1 f139"/>
              <a:gd name="f144" fmla="*/ f140 f131 1"/>
              <a:gd name="f145" fmla="*/ f141 f131 1"/>
              <a:gd name="f146" fmla="*/ f143 f132 1"/>
              <a:gd name="f147" fmla="*/ f142 f132 1"/>
            </a:gdLst>
            <a:ahLst/>
            <a:cxnLst>
              <a:cxn ang="3cd4">
                <a:pos x="hc" y="t"/>
              </a:cxn>
              <a:cxn ang="0">
                <a:pos x="r" y="vc"/>
              </a:cxn>
              <a:cxn ang="cd4">
                <a:pos x="hc" y="b"/>
              </a:cxn>
              <a:cxn ang="cd2">
                <a:pos x="l" y="vc"/>
              </a:cxn>
            </a:cxnLst>
            <a:rect l="f144" t="f147" r="f145" b="f146"/>
            <a:pathLst>
              <a:path w="11658" h="11689">
                <a:moveTo>
                  <a:pt x="f5" y="f6"/>
                </a:moveTo>
                <a:cubicBezTo>
                  <a:pt x="f7" y="f6"/>
                  <a:pt x="f8" y="f9"/>
                  <a:pt x="f8" y="f10"/>
                </a:cubicBezTo>
                <a:lnTo>
                  <a:pt x="f8" y="f11"/>
                </a:lnTo>
                <a:cubicBezTo>
                  <a:pt x="f12" y="f11"/>
                  <a:pt x="f13" y="f14"/>
                  <a:pt x="f15" y="f14"/>
                </a:cubicBezTo>
                <a:cubicBezTo>
                  <a:pt x="f16" y="f17"/>
                  <a:pt x="f18" y="f19"/>
                  <a:pt x="f20" y="f21"/>
                </a:cubicBezTo>
                <a:lnTo>
                  <a:pt x="f22" y="f23"/>
                </a:lnTo>
                <a:cubicBezTo>
                  <a:pt x="f24" y="f25"/>
                  <a:pt x="f26" y="f27"/>
                  <a:pt x="f28" y="f29"/>
                </a:cubicBezTo>
                <a:cubicBezTo>
                  <a:pt x="f30" y="f31"/>
                  <a:pt x="f5" y="f32"/>
                  <a:pt x="f22" y="f33"/>
                </a:cubicBezTo>
                <a:lnTo>
                  <a:pt x="f20" y="f34"/>
                </a:lnTo>
                <a:cubicBezTo>
                  <a:pt x="f35" y="f36"/>
                  <a:pt x="f16" y="f37"/>
                  <a:pt x="f15" y="f38"/>
                </a:cubicBezTo>
                <a:cubicBezTo>
                  <a:pt x="f13" y="f38"/>
                  <a:pt x="f12" y="f39"/>
                  <a:pt x="f8" y="f39"/>
                </a:cubicBezTo>
                <a:lnTo>
                  <a:pt x="f8" y="f40"/>
                </a:lnTo>
                <a:cubicBezTo>
                  <a:pt x="f8" y="f41"/>
                  <a:pt x="f7" y="f42"/>
                  <a:pt x="f5" y="f42"/>
                </a:cubicBezTo>
                <a:lnTo>
                  <a:pt x="f43" y="f42"/>
                </a:lnTo>
                <a:cubicBezTo>
                  <a:pt x="f43" y="f44"/>
                  <a:pt x="f45" y="f46"/>
                  <a:pt x="f45" y="f47"/>
                </a:cubicBezTo>
                <a:cubicBezTo>
                  <a:pt x="f48" y="f16"/>
                  <a:pt x="f49" y="f18"/>
                  <a:pt x="f50" y="f20"/>
                </a:cubicBezTo>
                <a:lnTo>
                  <a:pt x="f51" y="f52"/>
                </a:lnTo>
                <a:cubicBezTo>
                  <a:pt x="f53" y="f40"/>
                  <a:pt x="f54" y="f55"/>
                  <a:pt x="f29" y="f56"/>
                </a:cubicBezTo>
                <a:cubicBezTo>
                  <a:pt x="f57" y="f36"/>
                  <a:pt x="f58" y="f59"/>
                  <a:pt x="f60" y="f59"/>
                </a:cubicBezTo>
                <a:cubicBezTo>
                  <a:pt x="f61" y="f59"/>
                  <a:pt x="f62" y="f63"/>
                  <a:pt x="f64" y="f52"/>
                </a:cubicBezTo>
                <a:lnTo>
                  <a:pt x="f21" y="f20"/>
                </a:lnTo>
                <a:cubicBezTo>
                  <a:pt x="f19" y="f65"/>
                  <a:pt x="f66" y="f16"/>
                  <a:pt x="f67" y="f47"/>
                </a:cubicBezTo>
                <a:cubicBezTo>
                  <a:pt x="f67" y="f46"/>
                  <a:pt x="f68" y="f44"/>
                  <a:pt x="f68" y="f42"/>
                </a:cubicBezTo>
                <a:lnTo>
                  <a:pt x="f69" y="f42"/>
                </a:lnTo>
                <a:cubicBezTo>
                  <a:pt x="f9" y="f42"/>
                  <a:pt x="f70" y="f41"/>
                  <a:pt x="f70" y="f40"/>
                </a:cubicBezTo>
                <a:lnTo>
                  <a:pt x="f70" y="f39"/>
                </a:lnTo>
                <a:cubicBezTo>
                  <a:pt x="f71" y="f39"/>
                  <a:pt x="f72" y="f38"/>
                  <a:pt x="f73" y="f38"/>
                </a:cubicBezTo>
                <a:cubicBezTo>
                  <a:pt x="f74" y="f37"/>
                  <a:pt x="f75" y="f36"/>
                  <a:pt x="f76" y="f34"/>
                </a:cubicBezTo>
                <a:lnTo>
                  <a:pt x="f77" y="f33"/>
                </a:lnTo>
                <a:cubicBezTo>
                  <a:pt x="f78" y="f29"/>
                  <a:pt x="f79" y="f27"/>
                  <a:pt x="f80" y="f25"/>
                </a:cubicBezTo>
                <a:cubicBezTo>
                  <a:pt x="f81" y="f82"/>
                  <a:pt x="f69" y="f83"/>
                  <a:pt x="f77" y="f23"/>
                </a:cubicBezTo>
                <a:lnTo>
                  <a:pt x="f76" y="f21"/>
                </a:lnTo>
                <a:cubicBezTo>
                  <a:pt x="f84" y="f19"/>
                  <a:pt x="f74" y="f17"/>
                  <a:pt x="f73" y="f14"/>
                </a:cubicBezTo>
                <a:cubicBezTo>
                  <a:pt x="f72" y="f14"/>
                  <a:pt x="f71" y="f11"/>
                  <a:pt x="f70" y="f11"/>
                </a:cubicBezTo>
                <a:lnTo>
                  <a:pt x="f70" y="f10"/>
                </a:lnTo>
                <a:cubicBezTo>
                  <a:pt x="f70" y="f9"/>
                  <a:pt x="f9" y="f6"/>
                  <a:pt x="f69" y="f6"/>
                </a:cubicBezTo>
                <a:lnTo>
                  <a:pt x="f68" y="f6"/>
                </a:lnTo>
                <a:cubicBezTo>
                  <a:pt x="f68" y="f85"/>
                  <a:pt x="f67" y="f86"/>
                  <a:pt x="f67" y="f87"/>
                </a:cubicBezTo>
                <a:cubicBezTo>
                  <a:pt x="f66" y="f88"/>
                  <a:pt x="f19" y="f89"/>
                  <a:pt x="f21" y="f90"/>
                </a:cubicBezTo>
                <a:lnTo>
                  <a:pt x="f64" y="f91"/>
                </a:lnTo>
                <a:cubicBezTo>
                  <a:pt x="f92" y="f10"/>
                  <a:pt x="f62" y="f93"/>
                  <a:pt x="f94" y="f80"/>
                </a:cubicBezTo>
                <a:cubicBezTo>
                  <a:pt x="f95" y="f96"/>
                  <a:pt x="f97" y="f98"/>
                  <a:pt x="f99" y="f98"/>
                </a:cubicBezTo>
                <a:cubicBezTo>
                  <a:pt x="f100" y="f98"/>
                  <a:pt x="f101" y="f102"/>
                  <a:pt x="f51" y="f91"/>
                </a:cubicBezTo>
                <a:lnTo>
                  <a:pt x="f50" y="f90"/>
                </a:lnTo>
                <a:cubicBezTo>
                  <a:pt x="f49" y="f103"/>
                  <a:pt x="f48" y="f88"/>
                  <a:pt x="f45" y="f87"/>
                </a:cubicBezTo>
                <a:cubicBezTo>
                  <a:pt x="f45" y="f86"/>
                  <a:pt x="f43" y="f85"/>
                  <a:pt x="f43" y="f6"/>
                </a:cubicBezTo>
                <a:close/>
                <a:moveTo>
                  <a:pt x="f104" y="f2"/>
                </a:moveTo>
                <a:cubicBezTo>
                  <a:pt x="f105" y="f2"/>
                  <a:pt x="f106" y="f107"/>
                  <a:pt x="f108" y="f109"/>
                </a:cubicBezTo>
                <a:lnTo>
                  <a:pt x="f110" y="f109"/>
                </a:lnTo>
                <a:cubicBezTo>
                  <a:pt x="f111" y="f109"/>
                  <a:pt x="f112" y="f113"/>
                  <a:pt x="f112" y="f10"/>
                </a:cubicBezTo>
                <a:lnTo>
                  <a:pt x="f112" y="f11"/>
                </a:lnTo>
                <a:cubicBezTo>
                  <a:pt x="f114" y="f115"/>
                  <a:pt x="f116" y="f117"/>
                  <a:pt x="f116" y="f104"/>
                </a:cubicBezTo>
                <a:cubicBezTo>
                  <a:pt x="f116" y="f118"/>
                  <a:pt x="f114" y="f119"/>
                  <a:pt x="f112" y="f43"/>
                </a:cubicBezTo>
                <a:lnTo>
                  <a:pt x="f112" y="f120"/>
                </a:lnTo>
                <a:cubicBezTo>
                  <a:pt x="f112" y="f121"/>
                  <a:pt x="f111" y="f122"/>
                  <a:pt x="f110" y="f122"/>
                </a:cubicBezTo>
                <a:lnTo>
                  <a:pt x="f108" y="f122"/>
                </a:lnTo>
                <a:cubicBezTo>
                  <a:pt x="f123" y="f124"/>
                  <a:pt x="f105" y="f125"/>
                  <a:pt x="f104" y="f125"/>
                </a:cubicBezTo>
                <a:cubicBezTo>
                  <a:pt x="f118" y="f125"/>
                  <a:pt x="f126" y="f124"/>
                  <a:pt x="f43" y="f122"/>
                </a:cubicBezTo>
                <a:lnTo>
                  <a:pt x="f5" y="f122"/>
                </a:lnTo>
                <a:cubicBezTo>
                  <a:pt x="f121" y="f122"/>
                  <a:pt x="f127" y="f121"/>
                  <a:pt x="f127" y="f120"/>
                </a:cubicBezTo>
                <a:lnTo>
                  <a:pt x="f127" y="f43"/>
                </a:lnTo>
                <a:cubicBezTo>
                  <a:pt x="f128" y="f129"/>
                  <a:pt x="f3" y="f118"/>
                  <a:pt x="f3" y="f104"/>
                </a:cubicBezTo>
                <a:cubicBezTo>
                  <a:pt x="f3" y="f117"/>
                  <a:pt x="f128" y="f25"/>
                  <a:pt x="f127" y="f11"/>
                </a:cubicBezTo>
                <a:lnTo>
                  <a:pt x="f127" y="f10"/>
                </a:lnTo>
                <a:cubicBezTo>
                  <a:pt x="f127" y="f113"/>
                  <a:pt x="f121" y="f109"/>
                  <a:pt x="f5" y="f109"/>
                </a:cubicBezTo>
                <a:lnTo>
                  <a:pt x="f43" y="f109"/>
                </a:lnTo>
                <a:cubicBezTo>
                  <a:pt x="f130" y="f107"/>
                  <a:pt x="f118" y="f2"/>
                  <a:pt x="f104" y="f2"/>
                </a:cubicBezTo>
                <a:close/>
              </a:path>
            </a:pathLst>
          </a:custGeom>
          <a:solidFill>
            <a:srgbClr val="3282BE"/>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232323"/>
              </a:solidFill>
              <a:uFillTx/>
              <a:latin typeface="Arial"/>
            </a:endParaRPr>
          </a:p>
        </p:txBody>
      </p:sp>
      <p:grpSp>
        <p:nvGrpSpPr>
          <p:cNvPr id="103" name="Google Shape;6862;p88">
            <a:extLst>
              <a:ext uri="{FF2B5EF4-FFF2-40B4-BE49-F238E27FC236}">
                <a16:creationId xmlns:a16="http://schemas.microsoft.com/office/drawing/2014/main" id="{785E059D-688E-9007-E005-7B3002E25FA9}"/>
              </a:ext>
            </a:extLst>
          </p:cNvPr>
          <p:cNvGrpSpPr/>
          <p:nvPr/>
        </p:nvGrpSpPr>
        <p:grpSpPr>
          <a:xfrm>
            <a:off x="6543583" y="2275182"/>
            <a:ext cx="614440" cy="598968"/>
            <a:chOff x="6543583" y="2275182"/>
            <a:chExt cx="614440" cy="598968"/>
          </a:xfrm>
        </p:grpSpPr>
        <p:sp>
          <p:nvSpPr>
            <p:cNvPr id="104" name="Google Shape;6863;p88">
              <a:extLst>
                <a:ext uri="{FF2B5EF4-FFF2-40B4-BE49-F238E27FC236}">
                  <a16:creationId xmlns:a16="http://schemas.microsoft.com/office/drawing/2014/main" id="{F204B46F-32CB-5EF1-6915-0C49B4298DAC}"/>
                </a:ext>
              </a:extLst>
            </p:cNvPr>
            <p:cNvSpPr/>
            <p:nvPr/>
          </p:nvSpPr>
          <p:spPr>
            <a:xfrm>
              <a:off x="6543583" y="2278291"/>
              <a:ext cx="614440" cy="595859"/>
            </a:xfrm>
            <a:custGeom>
              <a:avLst/>
              <a:gdLst>
                <a:gd name="f0" fmla="val w"/>
                <a:gd name="f1" fmla="val h"/>
                <a:gd name="f2" fmla="val 0"/>
                <a:gd name="f3" fmla="val 12067"/>
                <a:gd name="f4" fmla="val 11702"/>
                <a:gd name="f5" fmla="val 2558"/>
                <a:gd name="f6" fmla="val 2357"/>
                <a:gd name="f7" fmla="val 2155"/>
                <a:gd name="f8" fmla="val 24"/>
                <a:gd name="f9" fmla="val 1954"/>
                <a:gd name="f10" fmla="val 70"/>
                <a:gd name="f11" fmla="val 1828"/>
                <a:gd name="f12" fmla="val 102"/>
                <a:gd name="f13" fmla="val 1733"/>
                <a:gd name="f14" fmla="val 196"/>
                <a:gd name="f15" fmla="val 1702"/>
                <a:gd name="f16" fmla="val 322"/>
                <a:gd name="f17" fmla="val 1670"/>
                <a:gd name="f18" fmla="val 448"/>
                <a:gd name="f19" fmla="val 543"/>
                <a:gd name="f20" fmla="val 1796"/>
                <a:gd name="f21" fmla="val 637"/>
                <a:gd name="f22" fmla="val 2679"/>
                <a:gd name="f23" fmla="val 1551"/>
                <a:gd name="f24" fmla="val 2962"/>
                <a:gd name="f25" fmla="val 1803"/>
                <a:gd name="f26" fmla="val 2244"/>
                <a:gd name="f27" fmla="val 2528"/>
                <a:gd name="f28" fmla="val 2553"/>
                <a:gd name="f29" fmla="val 2669"/>
                <a:gd name="f30" fmla="val 2379"/>
                <a:gd name="f31" fmla="val 2740"/>
                <a:gd name="f32" fmla="val 2202"/>
                <a:gd name="f33" fmla="val 2025"/>
                <a:gd name="f34" fmla="val 1844"/>
                <a:gd name="f35" fmla="val 788"/>
                <a:gd name="f36" fmla="val 1614"/>
                <a:gd name="f37" fmla="val 744"/>
                <a:gd name="f38" fmla="val 1569"/>
                <a:gd name="f39" fmla="val 668"/>
                <a:gd name="f40" fmla="val 1525"/>
                <a:gd name="f41" fmla="val 582"/>
                <a:gd name="f42" fmla="val 547"/>
                <a:gd name="f43" fmla="val 510"/>
                <a:gd name="f44" fmla="val 1532"/>
                <a:gd name="f45" fmla="val 473"/>
                <a:gd name="f46" fmla="val 347"/>
                <a:gd name="f47" fmla="val 1582"/>
                <a:gd name="f48" fmla="val 284"/>
                <a:gd name="f49" fmla="val 1645"/>
                <a:gd name="f50" fmla="val 253"/>
                <a:gd name="f51" fmla="val 1771"/>
                <a:gd name="f52" fmla="val 1"/>
                <a:gd name="f53" fmla="val 2591"/>
                <a:gd name="f54" fmla="val 3473"/>
                <a:gd name="f55" fmla="val 883"/>
                <a:gd name="f56" fmla="val 4103"/>
                <a:gd name="f57" fmla="val 1366"/>
                <a:gd name="f58" fmla="val 4494"/>
                <a:gd name="f59" fmla="val 1932"/>
                <a:gd name="f60" fmla="val 4750"/>
                <a:gd name="f61" fmla="val 2619"/>
                <a:gd name="f62" fmla="val 2874"/>
                <a:gd name="f63" fmla="val 3145"/>
                <a:gd name="f64" fmla="val 4715"/>
                <a:gd name="f65" fmla="val 3435"/>
                <a:gd name="f66" fmla="val 4638"/>
                <a:gd name="f67" fmla="val 7247"/>
                <a:gd name="f68" fmla="val 8482"/>
                <a:gd name="f69" fmla="val 6963"/>
                <a:gd name="f70" fmla="val 9522"/>
                <a:gd name="f71" fmla="val 7215"/>
                <a:gd name="f72" fmla="val 10372"/>
                <a:gd name="f73" fmla="val 7814"/>
                <a:gd name="f74" fmla="val 10971"/>
                <a:gd name="f75" fmla="val 8291"/>
                <a:gd name="f76" fmla="val 11472"/>
                <a:gd name="f77" fmla="val 8895"/>
                <a:gd name="f78" fmla="val 9516"/>
                <a:gd name="f79" fmla="val 9714"/>
                <a:gd name="f80" fmla="val 9915"/>
                <a:gd name="f81" fmla="val 11678"/>
                <a:gd name="f82" fmla="val 10114"/>
                <a:gd name="f83" fmla="val 11632"/>
                <a:gd name="f84" fmla="val 10240"/>
                <a:gd name="f85" fmla="val 11569"/>
                <a:gd name="f86" fmla="val 10334"/>
                <a:gd name="f87" fmla="val 11506"/>
                <a:gd name="f88" fmla="val 10366"/>
                <a:gd name="f89" fmla="val 11380"/>
                <a:gd name="f90" fmla="val 10397"/>
                <a:gd name="f91" fmla="val 11254"/>
                <a:gd name="f92" fmla="val 11128"/>
                <a:gd name="f93" fmla="val 10271"/>
                <a:gd name="f94" fmla="val 11065"/>
                <a:gd name="f95" fmla="val 9389"/>
                <a:gd name="f96" fmla="val 10152"/>
                <a:gd name="f97" fmla="val 9106"/>
                <a:gd name="f98" fmla="val 9868"/>
                <a:gd name="f99" fmla="val 9459"/>
                <a:gd name="f100" fmla="val 9175"/>
                <a:gd name="f101" fmla="val 9515"/>
                <a:gd name="f102" fmla="val 9033"/>
                <a:gd name="f103" fmla="val 9688"/>
                <a:gd name="f104" fmla="val 8962"/>
                <a:gd name="f105" fmla="val 9866"/>
                <a:gd name="f106" fmla="val 10043"/>
                <a:gd name="f107" fmla="val 10224"/>
                <a:gd name="f108" fmla="val 11279"/>
                <a:gd name="f109" fmla="val 10089"/>
                <a:gd name="f110" fmla="val 11326"/>
                <a:gd name="f111" fmla="val 10135"/>
                <a:gd name="f112" fmla="val 11405"/>
                <a:gd name="f113" fmla="val 10164"/>
                <a:gd name="f114" fmla="val 11494"/>
                <a:gd name="f115" fmla="val 11527"/>
                <a:gd name="f116" fmla="val 11561"/>
                <a:gd name="f117" fmla="val 10160"/>
                <a:gd name="f118" fmla="val 11594"/>
                <a:gd name="f119" fmla="val 11720"/>
                <a:gd name="f120" fmla="val 10120"/>
                <a:gd name="f121" fmla="val 11783"/>
                <a:gd name="f122" fmla="val 10026"/>
                <a:gd name="f123" fmla="val 11815"/>
                <a:gd name="f124" fmla="val 9931"/>
                <a:gd name="f125" fmla="val 9081"/>
                <a:gd name="f126" fmla="val 8230"/>
                <a:gd name="f127" fmla="val 11185"/>
                <a:gd name="f128" fmla="val 7600"/>
                <a:gd name="f129" fmla="val 10778"/>
                <a:gd name="f130" fmla="val 7170"/>
                <a:gd name="f131" fmla="val 6903"/>
                <a:gd name="f132" fmla="val 9537"/>
                <a:gd name="f133" fmla="val 9266"/>
                <a:gd name="f134" fmla="val 8975"/>
                <a:gd name="f135" fmla="val 6944"/>
                <a:gd name="f136" fmla="val 8665"/>
                <a:gd name="f137" fmla="val 7033"/>
                <a:gd name="f138" fmla="val 4852"/>
                <a:gd name="f139" fmla="val 3221"/>
                <a:gd name="f140" fmla="val 4884"/>
                <a:gd name="f141" fmla="val 3032"/>
                <a:gd name="f142" fmla="val 5136"/>
                <a:gd name="f143" fmla="val 2213"/>
                <a:gd name="f144" fmla="val 1330"/>
                <a:gd name="f145" fmla="val 4254"/>
                <a:gd name="f146" fmla="val 700"/>
                <a:gd name="f147" fmla="val 3778"/>
                <a:gd name="f148" fmla="val 225"/>
                <a:gd name="f149" fmla="val 3177"/>
                <a:gd name="f150" fmla="*/ f0 1 12067"/>
                <a:gd name="f151" fmla="*/ f1 1 11702"/>
                <a:gd name="f152" fmla="val f2"/>
                <a:gd name="f153" fmla="val f3"/>
                <a:gd name="f154" fmla="val f4"/>
                <a:gd name="f155" fmla="+- f154 0 f152"/>
                <a:gd name="f156" fmla="+- f153 0 f152"/>
                <a:gd name="f157" fmla="*/ f156 1 12067"/>
                <a:gd name="f158" fmla="*/ f155 1 11702"/>
                <a:gd name="f159" fmla="*/ f152 1 f157"/>
                <a:gd name="f160" fmla="*/ f153 1 f157"/>
                <a:gd name="f161" fmla="*/ f152 1 f158"/>
                <a:gd name="f162" fmla="*/ f154 1 f158"/>
                <a:gd name="f163" fmla="*/ f159 f150 1"/>
                <a:gd name="f164" fmla="*/ f160 f150 1"/>
                <a:gd name="f165" fmla="*/ f162 f151 1"/>
                <a:gd name="f166" fmla="*/ f161 f151 1"/>
              </a:gdLst>
              <a:ahLst/>
              <a:cxnLst>
                <a:cxn ang="3cd4">
                  <a:pos x="hc" y="t"/>
                </a:cxn>
                <a:cxn ang="0">
                  <a:pos x="r" y="vc"/>
                </a:cxn>
                <a:cxn ang="cd4">
                  <a:pos x="hc" y="b"/>
                </a:cxn>
                <a:cxn ang="cd2">
                  <a:pos x="l" y="vc"/>
                </a:cxn>
              </a:cxnLst>
              <a:rect l="f163" t="f166" r="f164" b="f165"/>
              <a:pathLst>
                <a:path w="12067" h="11702">
                  <a:moveTo>
                    <a:pt x="f5" y="f2"/>
                  </a:moveTo>
                  <a:cubicBezTo>
                    <a:pt x="f6" y="f2"/>
                    <a:pt x="f7" y="f8"/>
                    <a:pt x="f9" y="f10"/>
                  </a:cubicBezTo>
                  <a:cubicBezTo>
                    <a:pt x="f11" y="f12"/>
                    <a:pt x="f13" y="f14"/>
                    <a:pt x="f15" y="f16"/>
                  </a:cubicBezTo>
                  <a:cubicBezTo>
                    <a:pt x="f17" y="f18"/>
                    <a:pt x="f15" y="f19"/>
                    <a:pt x="f20" y="f21"/>
                  </a:cubicBezTo>
                  <a:lnTo>
                    <a:pt x="f22" y="f23"/>
                  </a:lnTo>
                  <a:cubicBezTo>
                    <a:pt x="f24" y="f25"/>
                    <a:pt x="f24" y="f26"/>
                    <a:pt x="f22" y="f27"/>
                  </a:cubicBezTo>
                  <a:cubicBezTo>
                    <a:pt x="f28" y="f29"/>
                    <a:pt x="f30" y="f31"/>
                    <a:pt x="f32" y="f31"/>
                  </a:cubicBezTo>
                  <a:cubicBezTo>
                    <a:pt x="f33" y="f31"/>
                    <a:pt x="f34" y="f29"/>
                    <a:pt x="f15" y="f27"/>
                  </a:cubicBezTo>
                  <a:lnTo>
                    <a:pt x="f35" y="f36"/>
                  </a:lnTo>
                  <a:cubicBezTo>
                    <a:pt x="f37" y="f38"/>
                    <a:pt x="f39" y="f40"/>
                    <a:pt x="f41" y="f40"/>
                  </a:cubicBezTo>
                  <a:cubicBezTo>
                    <a:pt x="f42" y="f40"/>
                    <a:pt x="f43" y="f44"/>
                    <a:pt x="f45" y="f23"/>
                  </a:cubicBezTo>
                  <a:cubicBezTo>
                    <a:pt x="f46" y="f47"/>
                    <a:pt x="f48" y="f49"/>
                    <a:pt x="f50" y="f51"/>
                  </a:cubicBezTo>
                  <a:cubicBezTo>
                    <a:pt x="f52" y="f53"/>
                    <a:pt x="f50" y="f54"/>
                    <a:pt x="f55" y="f56"/>
                  </a:cubicBezTo>
                  <a:cubicBezTo>
                    <a:pt x="f57" y="f58"/>
                    <a:pt x="f59" y="f60"/>
                    <a:pt x="f61" y="f60"/>
                  </a:cubicBezTo>
                  <a:cubicBezTo>
                    <a:pt x="f62" y="f60"/>
                    <a:pt x="f63" y="f64"/>
                    <a:pt x="f65" y="f66"/>
                  </a:cubicBezTo>
                  <a:lnTo>
                    <a:pt x="f67" y="f68"/>
                  </a:lnTo>
                  <a:cubicBezTo>
                    <a:pt x="f69" y="f70"/>
                    <a:pt x="f71" y="f72"/>
                    <a:pt x="f73" y="f74"/>
                  </a:cubicBezTo>
                  <a:cubicBezTo>
                    <a:pt x="f75" y="f76"/>
                    <a:pt x="f77" y="f4"/>
                    <a:pt x="f78" y="f4"/>
                  </a:cubicBezTo>
                  <a:cubicBezTo>
                    <a:pt x="f79" y="f4"/>
                    <a:pt x="f80" y="f81"/>
                    <a:pt x="f82" y="f83"/>
                  </a:cubicBezTo>
                  <a:cubicBezTo>
                    <a:pt x="f84" y="f85"/>
                    <a:pt x="f86" y="f87"/>
                    <a:pt x="f88" y="f89"/>
                  </a:cubicBezTo>
                  <a:cubicBezTo>
                    <a:pt x="f90" y="f91"/>
                    <a:pt x="f88" y="f92"/>
                    <a:pt x="f93" y="f94"/>
                  </a:cubicBezTo>
                  <a:lnTo>
                    <a:pt x="f95" y="f96"/>
                  </a:lnTo>
                  <a:cubicBezTo>
                    <a:pt x="f97" y="f98"/>
                    <a:pt x="f97" y="f99"/>
                    <a:pt x="f95" y="f100"/>
                  </a:cubicBezTo>
                  <a:cubicBezTo>
                    <a:pt x="f101" y="f102"/>
                    <a:pt x="f103" y="f104"/>
                    <a:pt x="f105" y="f104"/>
                  </a:cubicBezTo>
                  <a:cubicBezTo>
                    <a:pt x="f106" y="f104"/>
                    <a:pt x="f107" y="f102"/>
                    <a:pt x="f88" y="f100"/>
                  </a:cubicBezTo>
                  <a:lnTo>
                    <a:pt x="f108" y="f109"/>
                  </a:lnTo>
                  <a:cubicBezTo>
                    <a:pt x="f110" y="f111"/>
                    <a:pt x="f112" y="f113"/>
                    <a:pt x="f114" y="f113"/>
                  </a:cubicBezTo>
                  <a:cubicBezTo>
                    <a:pt x="f115" y="f113"/>
                    <a:pt x="f116" y="f117"/>
                    <a:pt x="f118" y="f96"/>
                  </a:cubicBezTo>
                  <a:cubicBezTo>
                    <a:pt x="f119" y="f120"/>
                    <a:pt x="f121" y="f122"/>
                    <a:pt x="f123" y="f124"/>
                  </a:cubicBezTo>
                  <a:cubicBezTo>
                    <a:pt x="f3" y="f125"/>
                    <a:pt x="f123" y="f126"/>
                    <a:pt x="f127" y="f128"/>
                  </a:cubicBezTo>
                  <a:cubicBezTo>
                    <a:pt x="f129" y="f130"/>
                    <a:pt x="f107" y="f131"/>
                    <a:pt x="f132" y="f131"/>
                  </a:cubicBezTo>
                  <a:cubicBezTo>
                    <a:pt x="f133" y="f131"/>
                    <a:pt x="f134" y="f135"/>
                    <a:pt x="f136" y="f137"/>
                  </a:cubicBezTo>
                  <a:lnTo>
                    <a:pt x="f138" y="f139"/>
                  </a:lnTo>
                  <a:lnTo>
                    <a:pt x="f140" y="f141"/>
                  </a:lnTo>
                  <a:cubicBezTo>
                    <a:pt x="f142" y="f143"/>
                    <a:pt x="f140" y="f144"/>
                    <a:pt x="f145" y="f146"/>
                  </a:cubicBezTo>
                  <a:cubicBezTo>
                    <a:pt x="f147" y="f148"/>
                    <a:pt x="f149" y="f2"/>
                    <a:pt x="f5" y="f2"/>
                  </a:cubicBezTo>
                  <a:close/>
                </a:path>
              </a:pathLst>
            </a:custGeom>
            <a:solidFill>
              <a:srgbClr val="3282BE"/>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232323"/>
                </a:solidFill>
                <a:uFillTx/>
                <a:latin typeface="Arial"/>
              </a:endParaRPr>
            </a:p>
          </p:txBody>
        </p:sp>
        <p:sp>
          <p:nvSpPr>
            <p:cNvPr id="105" name="Google Shape;6864;p88">
              <a:extLst>
                <a:ext uri="{FF2B5EF4-FFF2-40B4-BE49-F238E27FC236}">
                  <a16:creationId xmlns:a16="http://schemas.microsoft.com/office/drawing/2014/main" id="{E5200690-B450-5172-6A5A-6D1B9F7E2115}"/>
                </a:ext>
              </a:extLst>
            </p:cNvPr>
            <p:cNvSpPr/>
            <p:nvPr/>
          </p:nvSpPr>
          <p:spPr>
            <a:xfrm>
              <a:off x="6545211" y="2586663"/>
              <a:ext cx="293604" cy="286371"/>
            </a:xfrm>
            <a:custGeom>
              <a:avLst/>
              <a:gdLst>
                <a:gd name="f0" fmla="val w"/>
                <a:gd name="f1" fmla="val h"/>
                <a:gd name="f2" fmla="val 0"/>
                <a:gd name="f3" fmla="val 5766"/>
                <a:gd name="f4" fmla="val 5624"/>
                <a:gd name="f5" fmla="val 4080"/>
                <a:gd name="f6" fmla="val 1504"/>
                <a:gd name="f7" fmla="val 4167"/>
                <a:gd name="f8" fmla="val 4253"/>
                <a:gd name="f9" fmla="val 1528"/>
                <a:gd name="f10" fmla="val 4316"/>
                <a:gd name="f11" fmla="val 1575"/>
                <a:gd name="f12" fmla="val 4442"/>
                <a:gd name="f13" fmla="val 1701"/>
                <a:gd name="f14" fmla="val 1953"/>
                <a:gd name="f15" fmla="val 2048"/>
                <a:gd name="f16" fmla="val 2205"/>
                <a:gd name="f17" fmla="val 4159"/>
                <a:gd name="f18" fmla="val 2158"/>
                <a:gd name="f19" fmla="val 4206"/>
                <a:gd name="f20" fmla="val 2072"/>
                <a:gd name="f21" fmla="val 4230"/>
                <a:gd name="f22" fmla="val 1985"/>
                <a:gd name="f23" fmla="val 1898"/>
                <a:gd name="f24" fmla="val 1812"/>
                <a:gd name="f25" fmla="val 1764"/>
                <a:gd name="f26" fmla="val 1638"/>
                <a:gd name="f27" fmla="val 4033"/>
                <a:gd name="f28" fmla="val 3781"/>
                <a:gd name="f29" fmla="val 3686"/>
                <a:gd name="f30" fmla="val 3844"/>
                <a:gd name="f31" fmla="val 3907"/>
                <a:gd name="f32" fmla="val 3993"/>
                <a:gd name="f33" fmla="val 567"/>
                <a:gd name="f34" fmla="val 3277"/>
                <a:gd name="f35" fmla="val 4694"/>
                <a:gd name="f36" fmla="val 5198"/>
                <a:gd name="f37" fmla="val 835"/>
                <a:gd name="f38" fmla="val 5482"/>
                <a:gd name="f39" fmla="val 1189"/>
                <a:gd name="f40" fmla="val 1540"/>
                <a:gd name="f41" fmla="val 1890"/>
                <a:gd name="f42" fmla="val 2237"/>
                <a:gd name="f43" fmla="val 2489"/>
                <a:gd name="f44" fmla="*/ f0 1 5766"/>
                <a:gd name="f45" fmla="*/ f1 1 5624"/>
                <a:gd name="f46" fmla="val f2"/>
                <a:gd name="f47" fmla="val f3"/>
                <a:gd name="f48" fmla="val f4"/>
                <a:gd name="f49" fmla="+- f48 0 f46"/>
                <a:gd name="f50" fmla="+- f47 0 f46"/>
                <a:gd name="f51" fmla="*/ f50 1 5766"/>
                <a:gd name="f52" fmla="*/ f49 1 5624"/>
                <a:gd name="f53" fmla="*/ f46 1 f51"/>
                <a:gd name="f54" fmla="*/ f47 1 f51"/>
                <a:gd name="f55" fmla="*/ f46 1 f52"/>
                <a:gd name="f56" fmla="*/ f48 1 f52"/>
                <a:gd name="f57" fmla="*/ f53 f44 1"/>
                <a:gd name="f58" fmla="*/ f54 f44 1"/>
                <a:gd name="f59" fmla="*/ f56 f45 1"/>
                <a:gd name="f60" fmla="*/ f55 f45 1"/>
              </a:gdLst>
              <a:ahLst/>
              <a:cxnLst>
                <a:cxn ang="3cd4">
                  <a:pos x="hc" y="t"/>
                </a:cxn>
                <a:cxn ang="0">
                  <a:pos x="r" y="vc"/>
                </a:cxn>
                <a:cxn ang="cd4">
                  <a:pos x="hc" y="b"/>
                </a:cxn>
                <a:cxn ang="cd2">
                  <a:pos x="l" y="vc"/>
                </a:cxn>
              </a:cxnLst>
              <a:rect l="f57" t="f60" r="f58" b="f59"/>
              <a:pathLst>
                <a:path w="5766" h="5624">
                  <a:moveTo>
                    <a:pt x="f5" y="f6"/>
                  </a:moveTo>
                  <a:cubicBezTo>
                    <a:pt x="f7" y="f6"/>
                    <a:pt x="f8" y="f9"/>
                    <a:pt x="f10" y="f11"/>
                  </a:cubicBezTo>
                  <a:cubicBezTo>
                    <a:pt x="f12" y="f13"/>
                    <a:pt x="f12" y="f14"/>
                    <a:pt x="f10" y="f15"/>
                  </a:cubicBezTo>
                  <a:lnTo>
                    <a:pt x="f16" y="f17"/>
                  </a:lnTo>
                  <a:cubicBezTo>
                    <a:pt x="f18" y="f19"/>
                    <a:pt x="f20" y="f21"/>
                    <a:pt x="f22" y="f21"/>
                  </a:cubicBezTo>
                  <a:cubicBezTo>
                    <a:pt x="f23" y="f21"/>
                    <a:pt x="f24" y="f19"/>
                    <a:pt x="f25" y="f17"/>
                  </a:cubicBezTo>
                  <a:cubicBezTo>
                    <a:pt x="f26" y="f27"/>
                    <a:pt x="f26" y="f28"/>
                    <a:pt x="f25" y="f29"/>
                  </a:cubicBezTo>
                  <a:lnTo>
                    <a:pt x="f30" y="f11"/>
                  </a:lnTo>
                  <a:cubicBezTo>
                    <a:pt x="f31" y="f9"/>
                    <a:pt x="f32" y="f6"/>
                    <a:pt x="f5" y="f6"/>
                  </a:cubicBezTo>
                  <a:close/>
                  <a:moveTo>
                    <a:pt x="f30" y="f2"/>
                  </a:moveTo>
                  <a:lnTo>
                    <a:pt x="f33" y="f34"/>
                  </a:lnTo>
                  <a:cubicBezTo>
                    <a:pt x="f2" y="f30"/>
                    <a:pt x="f2" y="f35"/>
                    <a:pt x="f33" y="f36"/>
                  </a:cubicBezTo>
                  <a:cubicBezTo>
                    <a:pt x="f37" y="f38"/>
                    <a:pt x="f39" y="f4"/>
                    <a:pt x="f40" y="f4"/>
                  </a:cubicBezTo>
                  <a:cubicBezTo>
                    <a:pt x="f41" y="f4"/>
                    <a:pt x="f42" y="f38"/>
                    <a:pt x="f43" y="f36"/>
                  </a:cubicBezTo>
                  <a:lnTo>
                    <a:pt x="f3" y="f14"/>
                  </a:lnTo>
                  <a:lnTo>
                    <a:pt x="f30" y="f2"/>
                  </a:lnTo>
                  <a:close/>
                </a:path>
              </a:pathLst>
            </a:custGeom>
            <a:solidFill>
              <a:srgbClr val="3282BE"/>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232323"/>
                </a:solidFill>
                <a:uFillTx/>
                <a:latin typeface="Arial"/>
              </a:endParaRPr>
            </a:p>
          </p:txBody>
        </p:sp>
        <p:sp>
          <p:nvSpPr>
            <p:cNvPr id="106" name="Google Shape;6865;p88">
              <a:extLst>
                <a:ext uri="{FF2B5EF4-FFF2-40B4-BE49-F238E27FC236}">
                  <a16:creationId xmlns:a16="http://schemas.microsoft.com/office/drawing/2014/main" id="{0EC7552F-C0D4-397A-B838-9F2EB2353CF7}"/>
                </a:ext>
              </a:extLst>
            </p:cNvPr>
            <p:cNvSpPr/>
            <p:nvPr/>
          </p:nvSpPr>
          <p:spPr>
            <a:xfrm>
              <a:off x="6888504" y="2275182"/>
              <a:ext cx="263100" cy="260146"/>
            </a:xfrm>
            <a:custGeom>
              <a:avLst/>
              <a:gdLst>
                <a:gd name="f0" fmla="val w"/>
                <a:gd name="f1" fmla="val h"/>
                <a:gd name="f2" fmla="val 0"/>
                <a:gd name="f3" fmla="val 5167"/>
                <a:gd name="f4" fmla="val 5109"/>
                <a:gd name="f5" fmla="val 4249"/>
                <a:gd name="f6" fmla="val 1"/>
                <a:gd name="f7" fmla="val 4179"/>
                <a:gd name="f8" fmla="val 4106"/>
                <a:gd name="f9" fmla="val 24"/>
                <a:gd name="f10" fmla="val 4033"/>
                <a:gd name="f11" fmla="val 68"/>
                <a:gd name="f12" fmla="val 2206"/>
                <a:gd name="f13" fmla="val 1171"/>
                <a:gd name="f14" fmla="val 2017"/>
                <a:gd name="f15" fmla="val 1265"/>
                <a:gd name="f16" fmla="val 1985"/>
                <a:gd name="f17" fmla="val 1549"/>
                <a:gd name="f18" fmla="val 2143"/>
                <a:gd name="f19" fmla="val 1706"/>
                <a:gd name="f20" fmla="val 2300"/>
                <a:gd name="f21" fmla="val 1864"/>
                <a:gd name="f22" fmla="val 4164"/>
                <a:gd name="f23" fmla="val 945"/>
                <a:gd name="f24" fmla="val 3245"/>
                <a:gd name="f25" fmla="val 2809"/>
                <a:gd name="f26" fmla="val 3434"/>
                <a:gd name="f27" fmla="val 2998"/>
                <a:gd name="f28" fmla="val 3502"/>
                <a:gd name="f29" fmla="val 3066"/>
                <a:gd name="f30" fmla="val 3594"/>
                <a:gd name="f31" fmla="val 3099"/>
                <a:gd name="f32" fmla="val 3684"/>
                <a:gd name="f33" fmla="val 3802"/>
                <a:gd name="f34" fmla="val 3916"/>
                <a:gd name="f35" fmla="val 3042"/>
                <a:gd name="f36" fmla="val 3970"/>
                <a:gd name="f37" fmla="val 2935"/>
                <a:gd name="f38" fmla="val 5073"/>
                <a:gd name="f39" fmla="val 1108"/>
                <a:gd name="f40" fmla="val 1013"/>
                <a:gd name="f41" fmla="val 793"/>
                <a:gd name="f42" fmla="val 5041"/>
                <a:gd name="f43" fmla="val 698"/>
                <a:gd name="f44" fmla="val 4474"/>
                <a:gd name="f45" fmla="val 100"/>
                <a:gd name="f46" fmla="val 4406"/>
                <a:gd name="f47" fmla="val 32"/>
                <a:gd name="f48" fmla="val 4330"/>
                <a:gd name="f49" fmla="*/ f0 1 5167"/>
                <a:gd name="f50" fmla="*/ f1 1 5109"/>
                <a:gd name="f51" fmla="val f2"/>
                <a:gd name="f52" fmla="val f3"/>
                <a:gd name="f53" fmla="val f4"/>
                <a:gd name="f54" fmla="+- f53 0 f51"/>
                <a:gd name="f55" fmla="+- f52 0 f51"/>
                <a:gd name="f56" fmla="*/ f55 1 5167"/>
                <a:gd name="f57" fmla="*/ f54 1 5109"/>
                <a:gd name="f58" fmla="*/ f51 1 f56"/>
                <a:gd name="f59" fmla="*/ f52 1 f56"/>
                <a:gd name="f60" fmla="*/ f51 1 f57"/>
                <a:gd name="f61" fmla="*/ f53 1 f57"/>
                <a:gd name="f62" fmla="*/ f58 f49 1"/>
                <a:gd name="f63" fmla="*/ f59 f49 1"/>
                <a:gd name="f64" fmla="*/ f61 f50 1"/>
                <a:gd name="f65" fmla="*/ f60 f50 1"/>
              </a:gdLst>
              <a:ahLst/>
              <a:cxnLst>
                <a:cxn ang="3cd4">
                  <a:pos x="hc" y="t"/>
                </a:cxn>
                <a:cxn ang="0">
                  <a:pos x="r" y="vc"/>
                </a:cxn>
                <a:cxn ang="cd4">
                  <a:pos x="hc" y="b"/>
                </a:cxn>
                <a:cxn ang="cd2">
                  <a:pos x="l" y="vc"/>
                </a:cxn>
              </a:cxnLst>
              <a:rect l="f62" t="f65" r="f63" b="f64"/>
              <a:pathLst>
                <a:path w="5167" h="5109">
                  <a:moveTo>
                    <a:pt x="f5" y="f6"/>
                  </a:moveTo>
                  <a:cubicBezTo>
                    <a:pt x="f7" y="f6"/>
                    <a:pt x="f8" y="f9"/>
                    <a:pt x="f10" y="f11"/>
                  </a:cubicBezTo>
                  <a:lnTo>
                    <a:pt x="f12" y="f13"/>
                  </a:lnTo>
                  <a:cubicBezTo>
                    <a:pt x="f14" y="f15"/>
                    <a:pt x="f16" y="f17"/>
                    <a:pt x="f18" y="f19"/>
                  </a:cubicBezTo>
                  <a:lnTo>
                    <a:pt x="f20" y="f21"/>
                  </a:lnTo>
                  <a:lnTo>
                    <a:pt x="f2" y="f22"/>
                  </a:lnTo>
                  <a:lnTo>
                    <a:pt x="f23" y="f4"/>
                  </a:lnTo>
                  <a:lnTo>
                    <a:pt x="f24" y="f25"/>
                  </a:lnTo>
                  <a:lnTo>
                    <a:pt x="f26" y="f27"/>
                  </a:lnTo>
                  <a:cubicBezTo>
                    <a:pt x="f28" y="f29"/>
                    <a:pt x="f30" y="f31"/>
                    <a:pt x="f32" y="f31"/>
                  </a:cubicBezTo>
                  <a:cubicBezTo>
                    <a:pt x="f33" y="f31"/>
                    <a:pt x="f34" y="f35"/>
                    <a:pt x="f36" y="f37"/>
                  </a:cubicBezTo>
                  <a:lnTo>
                    <a:pt x="f38" y="f39"/>
                  </a:lnTo>
                  <a:cubicBezTo>
                    <a:pt x="f3" y="f40"/>
                    <a:pt x="f3" y="f41"/>
                    <a:pt x="f42" y="f43"/>
                  </a:cubicBezTo>
                  <a:lnTo>
                    <a:pt x="f44" y="f45"/>
                  </a:lnTo>
                  <a:cubicBezTo>
                    <a:pt x="f46" y="f47"/>
                    <a:pt x="f48" y="f6"/>
                    <a:pt x="f5" y="f6"/>
                  </a:cubicBezTo>
                  <a:close/>
                </a:path>
              </a:pathLst>
            </a:custGeom>
            <a:solidFill>
              <a:srgbClr val="3282BE"/>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232323"/>
                </a:solidFill>
                <a:uFillTx/>
                <a:latin typeface="Arial"/>
              </a:endParaRPr>
            </a:p>
          </p:txBody>
        </p:sp>
      </p:grpSp>
      <p:grpSp>
        <p:nvGrpSpPr>
          <p:cNvPr id="107" name="Google Shape;6913;p88">
            <a:extLst>
              <a:ext uri="{FF2B5EF4-FFF2-40B4-BE49-F238E27FC236}">
                <a16:creationId xmlns:a16="http://schemas.microsoft.com/office/drawing/2014/main" id="{C7009B65-D853-DA28-5B28-290A81AB5C57}"/>
              </a:ext>
            </a:extLst>
          </p:cNvPr>
          <p:cNvGrpSpPr/>
          <p:nvPr/>
        </p:nvGrpSpPr>
        <p:grpSpPr>
          <a:xfrm>
            <a:off x="7300496" y="2275466"/>
            <a:ext cx="600038" cy="598401"/>
            <a:chOff x="7300496" y="2275466"/>
            <a:chExt cx="600038" cy="598401"/>
          </a:xfrm>
        </p:grpSpPr>
        <p:sp>
          <p:nvSpPr>
            <p:cNvPr id="108" name="Google Shape;6914;p88">
              <a:extLst>
                <a:ext uri="{FF2B5EF4-FFF2-40B4-BE49-F238E27FC236}">
                  <a16:creationId xmlns:a16="http://schemas.microsoft.com/office/drawing/2014/main" id="{95EBDA46-C019-A4A4-9FD8-FB2E203D2876}"/>
                </a:ext>
              </a:extLst>
            </p:cNvPr>
            <p:cNvSpPr/>
            <p:nvPr/>
          </p:nvSpPr>
          <p:spPr>
            <a:xfrm>
              <a:off x="7300496" y="2275466"/>
              <a:ext cx="600038" cy="598401"/>
            </a:xfrm>
            <a:custGeom>
              <a:avLst/>
              <a:gdLst>
                <a:gd name="f0" fmla="val w"/>
                <a:gd name="f1" fmla="val h"/>
                <a:gd name="f2" fmla="val 0"/>
                <a:gd name="f3" fmla="val 11784"/>
                <a:gd name="f4" fmla="val 11752"/>
                <a:gd name="f5" fmla="val 5199"/>
                <a:gd name="f6" fmla="val 1"/>
                <a:gd name="f7" fmla="val 5042"/>
                <a:gd name="f8" fmla="val 4916"/>
                <a:gd name="f9" fmla="val 127"/>
                <a:gd name="f10" fmla="val 4884"/>
                <a:gd name="f11" fmla="val 284"/>
                <a:gd name="f12" fmla="val 4727"/>
                <a:gd name="f13" fmla="val 883"/>
                <a:gd name="f14" fmla="val 4191"/>
                <a:gd name="f15" fmla="val 977"/>
                <a:gd name="f16" fmla="val 3655"/>
                <a:gd name="f17" fmla="val 1229"/>
                <a:gd name="f18" fmla="val 3151"/>
                <a:gd name="f19" fmla="val 1513"/>
                <a:gd name="f20" fmla="val 2647"/>
                <a:gd name="f21" fmla="val 2599"/>
                <a:gd name="f22" fmla="val 1205"/>
                <a:gd name="f23" fmla="val 2542"/>
                <a:gd name="f24" fmla="val 1195"/>
                <a:gd name="f25" fmla="val 2482"/>
                <a:gd name="f26" fmla="val 2386"/>
                <a:gd name="f27" fmla="val 2284"/>
                <a:gd name="f28" fmla="val 1222"/>
                <a:gd name="f29" fmla="val 2206"/>
                <a:gd name="f30" fmla="val 1261"/>
                <a:gd name="f31" fmla="val 1135"/>
                <a:gd name="f32" fmla="val 2332"/>
                <a:gd name="f33" fmla="val 2490"/>
                <a:gd name="f34" fmla="val 1230"/>
                <a:gd name="f35" fmla="val 1198"/>
                <a:gd name="f36" fmla="val 3624"/>
                <a:gd name="f37" fmla="val 978"/>
                <a:gd name="f38" fmla="val 4726"/>
                <a:gd name="f39" fmla="val 4947"/>
                <a:gd name="f40" fmla="val 5041"/>
                <a:gd name="f41" fmla="val 6585"/>
                <a:gd name="f42" fmla="val 6743"/>
                <a:gd name="f43" fmla="val 6869"/>
                <a:gd name="f44" fmla="val 6900"/>
                <a:gd name="f45" fmla="val 7058"/>
                <a:gd name="f46" fmla="val 946"/>
                <a:gd name="f47" fmla="val 7404"/>
                <a:gd name="f48" fmla="val 1072"/>
                <a:gd name="f49" fmla="val 7782"/>
                <a:gd name="f50" fmla="val 8129"/>
                <a:gd name="f51" fmla="val 1504"/>
                <a:gd name="f52" fmla="val 7854"/>
                <a:gd name="f53" fmla="val 2843"/>
                <a:gd name="f54" fmla="val 6486"/>
                <a:gd name="f55" fmla="val 2841"/>
                <a:gd name="f56" fmla="val 2839"/>
                <a:gd name="f57" fmla="val 6488"/>
                <a:gd name="f58" fmla="val 2836"/>
                <a:gd name="f59" fmla="val 6491"/>
                <a:gd name="f60" fmla="val 6459"/>
                <a:gd name="f61" fmla="val 2805"/>
                <a:gd name="f62" fmla="val 6050"/>
                <a:gd name="f63" fmla="val 5955"/>
                <a:gd name="f64" fmla="val 2773"/>
                <a:gd name="f65" fmla="val 4222"/>
                <a:gd name="f66" fmla="val 5861"/>
                <a:gd name="f67" fmla="val 7562"/>
                <a:gd name="f68" fmla="val 8948"/>
                <a:gd name="f69" fmla="val 5924"/>
                <a:gd name="f70" fmla="val 7499"/>
                <a:gd name="f71" fmla="val 7751"/>
                <a:gd name="f72" fmla="val 8822"/>
                <a:gd name="f73" fmla="val 6113"/>
                <a:gd name="f74" fmla="val 6066"/>
                <a:gd name="f75" fmla="val 5963"/>
                <a:gd name="f76" fmla="val 8956"/>
                <a:gd name="f77" fmla="val 5821"/>
                <a:gd name="f78" fmla="val 5680"/>
                <a:gd name="f79" fmla="val 5499"/>
                <a:gd name="f80" fmla="val 5294"/>
                <a:gd name="f81" fmla="val 8917"/>
                <a:gd name="f82" fmla="val 10523"/>
                <a:gd name="f83" fmla="val 4034"/>
                <a:gd name="f84" fmla="val 10681"/>
                <a:gd name="f85" fmla="val 4349"/>
                <a:gd name="f86" fmla="val 10807"/>
                <a:gd name="f87" fmla="val 10870"/>
                <a:gd name="f88" fmla="val 11468"/>
                <a:gd name="f89" fmla="val 11626"/>
                <a:gd name="f90" fmla="val 6901"/>
                <a:gd name="f91" fmla="val 7594"/>
                <a:gd name="f92" fmla="val 10775"/>
                <a:gd name="f93" fmla="val 8633"/>
                <a:gd name="f94" fmla="val 10240"/>
                <a:gd name="f95" fmla="val 9137"/>
                <a:gd name="f96" fmla="val 9185"/>
                <a:gd name="f97" fmla="val 10547"/>
                <a:gd name="f98" fmla="val 9243"/>
                <a:gd name="f99" fmla="val 10558"/>
                <a:gd name="f100" fmla="val 9302"/>
                <a:gd name="f101" fmla="val 9399"/>
                <a:gd name="f102" fmla="val 9501"/>
                <a:gd name="f103" fmla="val 10531"/>
                <a:gd name="f104" fmla="val 9578"/>
                <a:gd name="f105" fmla="val 10492"/>
                <a:gd name="f106" fmla="val 10524"/>
                <a:gd name="f107" fmla="val 9547"/>
                <a:gd name="f108" fmla="val 10650"/>
                <a:gd name="f109" fmla="val 9421"/>
                <a:gd name="f110" fmla="val 9263"/>
                <a:gd name="f111" fmla="val 10555"/>
                <a:gd name="f112" fmla="val 9106"/>
                <a:gd name="f113" fmla="val 10303"/>
                <a:gd name="f114" fmla="val 8601"/>
                <a:gd name="f115" fmla="val 10618"/>
                <a:gd name="f116" fmla="val 10933"/>
                <a:gd name="f117" fmla="val 7026"/>
                <a:gd name="f118" fmla="val 11500"/>
                <a:gd name="f119" fmla="val 11658"/>
                <a:gd name="f120" fmla="val 6806"/>
                <a:gd name="f121" fmla="val 6711"/>
                <a:gd name="f122" fmla="val 6554"/>
                <a:gd name="f123" fmla="val 5167"/>
                <a:gd name="f124" fmla="val 4915"/>
                <a:gd name="f125" fmla="val 10902"/>
                <a:gd name="f126" fmla="val 3687"/>
                <a:gd name="f127" fmla="val 10272"/>
                <a:gd name="f128" fmla="val 2521"/>
                <a:gd name="f129" fmla="val 10587"/>
                <a:gd name="f130" fmla="val 9509"/>
                <a:gd name="f131" fmla="val 1209"/>
                <a:gd name="f132" fmla="val 9430"/>
                <a:gd name="f133" fmla="val 1185"/>
                <a:gd name="f134" fmla="val 9347"/>
                <a:gd name="f135" fmla="val 9279"/>
                <a:gd name="f136" fmla="val 9208"/>
                <a:gd name="f137" fmla="val 1201"/>
                <a:gd name="f138" fmla="val 8161"/>
                <a:gd name="f139" fmla="*/ f0 1 11784"/>
                <a:gd name="f140" fmla="*/ f1 1 11752"/>
                <a:gd name="f141" fmla="val f2"/>
                <a:gd name="f142" fmla="val f3"/>
                <a:gd name="f143" fmla="val f4"/>
                <a:gd name="f144" fmla="+- f143 0 f141"/>
                <a:gd name="f145" fmla="+- f142 0 f141"/>
                <a:gd name="f146" fmla="*/ f145 1 11784"/>
                <a:gd name="f147" fmla="*/ f144 1 11752"/>
                <a:gd name="f148" fmla="*/ f141 1 f146"/>
                <a:gd name="f149" fmla="*/ f142 1 f146"/>
                <a:gd name="f150" fmla="*/ f141 1 f147"/>
                <a:gd name="f151" fmla="*/ f143 1 f147"/>
                <a:gd name="f152" fmla="*/ f148 f139 1"/>
                <a:gd name="f153" fmla="*/ f149 f139 1"/>
                <a:gd name="f154" fmla="*/ f151 f140 1"/>
                <a:gd name="f155" fmla="*/ f150 f140 1"/>
              </a:gdLst>
              <a:ahLst/>
              <a:cxnLst>
                <a:cxn ang="3cd4">
                  <a:pos x="hc" y="t"/>
                </a:cxn>
                <a:cxn ang="0">
                  <a:pos x="r" y="vc"/>
                </a:cxn>
                <a:cxn ang="cd4">
                  <a:pos x="hc" y="b"/>
                </a:cxn>
                <a:cxn ang="cd2">
                  <a:pos x="l" y="vc"/>
                </a:cxn>
              </a:cxnLst>
              <a:rect l="f152" t="f155" r="f153" b="f154"/>
              <a:pathLst>
                <a:path w="11784" h="11752">
                  <a:moveTo>
                    <a:pt x="f5" y="f6"/>
                  </a:moveTo>
                  <a:cubicBezTo>
                    <a:pt x="f7" y="f6"/>
                    <a:pt x="f8" y="f9"/>
                    <a:pt x="f10" y="f11"/>
                  </a:cubicBezTo>
                  <a:lnTo>
                    <a:pt x="f12" y="f13"/>
                  </a:lnTo>
                  <a:cubicBezTo>
                    <a:pt x="f14" y="f15"/>
                    <a:pt x="f16" y="f17"/>
                    <a:pt x="f18" y="f19"/>
                  </a:cubicBezTo>
                  <a:lnTo>
                    <a:pt x="f20" y="f17"/>
                  </a:lnTo>
                  <a:cubicBezTo>
                    <a:pt x="f21" y="f22"/>
                    <a:pt x="f23" y="f24"/>
                    <a:pt x="f25" y="f24"/>
                  </a:cubicBezTo>
                  <a:cubicBezTo>
                    <a:pt x="f26" y="f24"/>
                    <a:pt x="f27" y="f28"/>
                    <a:pt x="f29" y="f30"/>
                  </a:cubicBezTo>
                  <a:lnTo>
                    <a:pt x="f30" y="f29"/>
                  </a:lnTo>
                  <a:cubicBezTo>
                    <a:pt x="f31" y="f32"/>
                    <a:pt x="f31" y="f33"/>
                    <a:pt x="f34" y="f20"/>
                  </a:cubicBezTo>
                  <a:lnTo>
                    <a:pt x="f19" y="f18"/>
                  </a:lnTo>
                  <a:cubicBezTo>
                    <a:pt x="f35" y="f36"/>
                    <a:pt x="f37" y="f14"/>
                    <a:pt x="f13" y="f38"/>
                  </a:cubicBezTo>
                  <a:lnTo>
                    <a:pt x="f11" y="f10"/>
                  </a:lnTo>
                  <a:cubicBezTo>
                    <a:pt x="f9" y="f39"/>
                    <a:pt x="f6" y="f40"/>
                    <a:pt x="f6" y="f5"/>
                  </a:cubicBezTo>
                  <a:lnTo>
                    <a:pt x="f6" y="f41"/>
                  </a:lnTo>
                  <a:cubicBezTo>
                    <a:pt x="f6" y="f42"/>
                    <a:pt x="f9" y="f43"/>
                    <a:pt x="f11" y="f44"/>
                  </a:cubicBezTo>
                  <a:lnTo>
                    <a:pt x="f13" y="f45"/>
                  </a:lnTo>
                  <a:cubicBezTo>
                    <a:pt x="f46" y="f47"/>
                    <a:pt x="f48" y="f49"/>
                    <a:pt x="f34" y="f50"/>
                  </a:cubicBezTo>
                  <a:cubicBezTo>
                    <a:pt x="f51" y="f52"/>
                    <a:pt x="f53" y="f54"/>
                    <a:pt x="f55" y="f54"/>
                  </a:cubicBezTo>
                  <a:lnTo>
                    <a:pt x="f55" y="f54"/>
                  </a:lnTo>
                  <a:cubicBezTo>
                    <a:pt x="f55" y="f54"/>
                    <a:pt x="f56" y="f57"/>
                    <a:pt x="f58" y="f59"/>
                  </a:cubicBezTo>
                  <a:cubicBezTo>
                    <a:pt x="f58" y="f60"/>
                    <a:pt x="f61" y="f62"/>
                    <a:pt x="f61" y="f63"/>
                  </a:cubicBezTo>
                  <a:cubicBezTo>
                    <a:pt x="f64" y="f65"/>
                    <a:pt x="f14" y="f58"/>
                    <a:pt x="f66" y="f58"/>
                  </a:cubicBezTo>
                  <a:cubicBezTo>
                    <a:pt x="f67" y="f58"/>
                    <a:pt x="f68" y="f65"/>
                    <a:pt x="f68" y="f69"/>
                  </a:cubicBezTo>
                  <a:cubicBezTo>
                    <a:pt x="f68" y="f70"/>
                    <a:pt x="f71" y="f72"/>
                    <a:pt x="f73" y="f68"/>
                  </a:cubicBezTo>
                  <a:cubicBezTo>
                    <a:pt x="f74" y="f68"/>
                    <a:pt x="f75" y="f76"/>
                    <a:pt x="f77" y="f76"/>
                  </a:cubicBezTo>
                  <a:cubicBezTo>
                    <a:pt x="f78" y="f76"/>
                    <a:pt x="f79" y="f68"/>
                    <a:pt x="f80" y="f81"/>
                  </a:cubicBezTo>
                  <a:lnTo>
                    <a:pt x="f16" y="f82"/>
                  </a:lnTo>
                  <a:cubicBezTo>
                    <a:pt x="f83" y="f84"/>
                    <a:pt x="f85" y="f86"/>
                    <a:pt x="f12" y="f87"/>
                  </a:cubicBezTo>
                  <a:lnTo>
                    <a:pt x="f10" y="f88"/>
                  </a:lnTo>
                  <a:cubicBezTo>
                    <a:pt x="f8" y="f89"/>
                    <a:pt x="f7" y="f4"/>
                    <a:pt x="f5" y="f4"/>
                  </a:cubicBezTo>
                  <a:lnTo>
                    <a:pt x="f41" y="f4"/>
                  </a:lnTo>
                  <a:cubicBezTo>
                    <a:pt x="f42" y="f4"/>
                    <a:pt x="f43" y="f89"/>
                    <a:pt x="f90" y="f88"/>
                  </a:cubicBezTo>
                  <a:lnTo>
                    <a:pt x="f45" y="f87"/>
                  </a:lnTo>
                  <a:cubicBezTo>
                    <a:pt x="f91" y="f92"/>
                    <a:pt x="f50" y="f82"/>
                    <a:pt x="f93" y="f94"/>
                  </a:cubicBezTo>
                  <a:lnTo>
                    <a:pt x="f95" y="f82"/>
                  </a:lnTo>
                  <a:cubicBezTo>
                    <a:pt x="f96" y="f97"/>
                    <a:pt x="f98" y="f99"/>
                    <a:pt x="f100" y="f99"/>
                  </a:cubicBezTo>
                  <a:cubicBezTo>
                    <a:pt x="f101" y="f99"/>
                    <a:pt x="f102" y="f103"/>
                    <a:pt x="f104" y="f105"/>
                  </a:cubicBezTo>
                  <a:lnTo>
                    <a:pt x="f106" y="f107"/>
                  </a:lnTo>
                  <a:cubicBezTo>
                    <a:pt x="f108" y="f109"/>
                    <a:pt x="f108" y="f110"/>
                    <a:pt x="f111" y="f112"/>
                  </a:cubicBezTo>
                  <a:lnTo>
                    <a:pt x="f113" y="f114"/>
                  </a:lnTo>
                  <a:cubicBezTo>
                    <a:pt x="f115" y="f50"/>
                    <a:pt x="f86" y="f67"/>
                    <a:pt x="f116" y="f117"/>
                  </a:cubicBezTo>
                  <a:lnTo>
                    <a:pt x="f118" y="f43"/>
                  </a:lnTo>
                  <a:cubicBezTo>
                    <a:pt x="f119" y="f120"/>
                    <a:pt x="f3" y="f121"/>
                    <a:pt x="f3" y="f122"/>
                  </a:cubicBezTo>
                  <a:lnTo>
                    <a:pt x="f3" y="f123"/>
                  </a:lnTo>
                  <a:cubicBezTo>
                    <a:pt x="f4" y="f40"/>
                    <a:pt x="f119" y="f124"/>
                    <a:pt x="f118" y="f10"/>
                  </a:cubicBezTo>
                  <a:lnTo>
                    <a:pt x="f125" y="f38"/>
                  </a:lnTo>
                  <a:cubicBezTo>
                    <a:pt x="f86" y="f14"/>
                    <a:pt x="f111" y="f126"/>
                    <a:pt x="f127" y="f18"/>
                  </a:cubicBezTo>
                  <a:lnTo>
                    <a:pt x="f111" y="f20"/>
                  </a:lnTo>
                  <a:cubicBezTo>
                    <a:pt x="f108" y="f128"/>
                    <a:pt x="f129" y="f32"/>
                    <a:pt x="f106" y="f29"/>
                  </a:cubicBezTo>
                  <a:lnTo>
                    <a:pt x="f104" y="f30"/>
                  </a:lnTo>
                  <a:cubicBezTo>
                    <a:pt x="f130" y="f131"/>
                    <a:pt x="f132" y="f133"/>
                    <a:pt x="f134" y="f133"/>
                  </a:cubicBezTo>
                  <a:cubicBezTo>
                    <a:pt x="f135" y="f133"/>
                    <a:pt x="f136" y="f137"/>
                    <a:pt x="f95" y="f17"/>
                  </a:cubicBezTo>
                  <a:lnTo>
                    <a:pt x="f93" y="f19"/>
                  </a:lnTo>
                  <a:cubicBezTo>
                    <a:pt x="f138" y="f35"/>
                    <a:pt x="f91" y="f15"/>
                    <a:pt x="f45" y="f13"/>
                  </a:cubicBezTo>
                  <a:lnTo>
                    <a:pt x="f90" y="f11"/>
                  </a:lnTo>
                  <a:cubicBezTo>
                    <a:pt x="f43" y="f9"/>
                    <a:pt x="f42" y="f6"/>
                    <a:pt x="f41" y="f6"/>
                  </a:cubicBezTo>
                  <a:close/>
                </a:path>
              </a:pathLst>
            </a:custGeom>
            <a:solidFill>
              <a:srgbClr val="3282BE"/>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232323"/>
                </a:solidFill>
                <a:uFillTx/>
                <a:latin typeface="Arial"/>
              </a:endParaRPr>
            </a:p>
          </p:txBody>
        </p:sp>
        <p:sp>
          <p:nvSpPr>
            <p:cNvPr id="109" name="Google Shape;6915;p88">
              <a:extLst>
                <a:ext uri="{FF2B5EF4-FFF2-40B4-BE49-F238E27FC236}">
                  <a16:creationId xmlns:a16="http://schemas.microsoft.com/office/drawing/2014/main" id="{398D7270-3DE4-66F4-65D8-CB48124A61C7}"/>
                </a:ext>
              </a:extLst>
            </p:cNvPr>
            <p:cNvSpPr/>
            <p:nvPr/>
          </p:nvSpPr>
          <p:spPr>
            <a:xfrm>
              <a:off x="7300496" y="2454697"/>
              <a:ext cx="438006" cy="417588"/>
            </a:xfrm>
            <a:custGeom>
              <a:avLst/>
              <a:gdLst>
                <a:gd name="f0" fmla="val w"/>
                <a:gd name="f1" fmla="val h"/>
                <a:gd name="f2" fmla="val 0"/>
                <a:gd name="f3" fmla="val 8602"/>
                <a:gd name="f4" fmla="val 8201"/>
                <a:gd name="f5" fmla="val 5939"/>
                <a:gd name="f6" fmla="val 4729"/>
                <a:gd name="f7" fmla="val 3750"/>
                <a:gd name="f8" fmla="val 854"/>
                <a:gd name="f9" fmla="val 3561"/>
                <a:gd name="f10" fmla="val 1963"/>
                <a:gd name="f11" fmla="val 3466"/>
                <a:gd name="f12" fmla="val 2404"/>
                <a:gd name="f13" fmla="val 3498"/>
                <a:gd name="f14" fmla="val 2813"/>
                <a:gd name="f15" fmla="val 3624"/>
                <a:gd name="f16" fmla="val 3223"/>
                <a:gd name="f17" fmla="val 410"/>
                <a:gd name="f18" fmla="val 6468"/>
                <a:gd name="f19" fmla="val 1"/>
                <a:gd name="f20" fmla="val 6846"/>
                <a:gd name="f21" fmla="val 7507"/>
                <a:gd name="f22" fmla="val 7917"/>
                <a:gd name="f23" fmla="val 600"/>
                <a:gd name="f24" fmla="val 8106"/>
                <a:gd name="f25" fmla="val 852"/>
                <a:gd name="f26" fmla="val 8200"/>
                <a:gd name="f27" fmla="val 1111"/>
                <a:gd name="f28" fmla="val 1371"/>
                <a:gd name="f29" fmla="val 1639"/>
                <a:gd name="f30" fmla="val 1860"/>
                <a:gd name="f31" fmla="val 5136"/>
                <a:gd name="f32" fmla="val 4640"/>
                <a:gd name="f33" fmla="val 5388"/>
                <a:gd name="f34" fmla="val 4735"/>
                <a:gd name="f35" fmla="val 5664"/>
                <a:gd name="f36" fmla="val 4782"/>
                <a:gd name="f37" fmla="val 5947"/>
                <a:gd name="f38" fmla="val 6231"/>
                <a:gd name="f39" fmla="val 6522"/>
                <a:gd name="f40" fmla="val 6806"/>
                <a:gd name="f41" fmla="val 7846"/>
                <a:gd name="f42" fmla="val 4294"/>
                <a:gd name="f43" fmla="val 3065"/>
                <a:gd name="f44" fmla="val 8224"/>
                <a:gd name="f45" fmla="val 1773"/>
                <a:gd name="f46" fmla="val 8192"/>
                <a:gd name="f47" fmla="val 1647"/>
                <a:gd name="f48" fmla="val 8129"/>
                <a:gd name="f49" fmla="val 1553"/>
                <a:gd name="f50" fmla="val 8003"/>
                <a:gd name="f51" fmla="val 1521"/>
                <a:gd name="f52" fmla="val 7972"/>
                <a:gd name="f53" fmla="val 1514"/>
                <a:gd name="f54" fmla="val 7942"/>
                <a:gd name="f55" fmla="val 1510"/>
                <a:gd name="f56" fmla="val 7914"/>
                <a:gd name="f57" fmla="val 7830"/>
                <a:gd name="f58" fmla="val 7759"/>
                <a:gd name="f59" fmla="val 1545"/>
                <a:gd name="f60" fmla="val 7688"/>
                <a:gd name="f61" fmla="val 1616"/>
                <a:gd name="f62" fmla="val 6901"/>
                <a:gd name="f63" fmla="val 6759"/>
                <a:gd name="f64" fmla="val 2530"/>
                <a:gd name="f65" fmla="val 6578"/>
                <a:gd name="f66" fmla="val 2593"/>
                <a:gd name="f67" fmla="val 6400"/>
                <a:gd name="f68" fmla="val 6223"/>
                <a:gd name="f69" fmla="val 6050"/>
                <a:gd name="f70" fmla="val 5924"/>
                <a:gd name="f71" fmla="val 5640"/>
                <a:gd name="f72" fmla="val 2120"/>
                <a:gd name="f73" fmla="val 1679"/>
                <a:gd name="f74" fmla="val 1395"/>
                <a:gd name="f75" fmla="val 6711"/>
                <a:gd name="f76" fmla="val 608"/>
                <a:gd name="f77" fmla="val 6774"/>
                <a:gd name="f78" fmla="val 545"/>
                <a:gd name="f79" fmla="val 419"/>
                <a:gd name="f80" fmla="val 293"/>
                <a:gd name="f81" fmla="val 6743"/>
                <a:gd name="f82" fmla="val 198"/>
                <a:gd name="f83" fmla="val 6648"/>
                <a:gd name="f84" fmla="val 104"/>
                <a:gd name="f85" fmla="val 6554"/>
                <a:gd name="f86" fmla="val 72"/>
                <a:gd name="f87" fmla="val 6344"/>
                <a:gd name="f88" fmla="val 23"/>
                <a:gd name="f89" fmla="val 6139"/>
                <a:gd name="f90" fmla="*/ f0 1 8602"/>
                <a:gd name="f91" fmla="*/ f1 1 8201"/>
                <a:gd name="f92" fmla="val f2"/>
                <a:gd name="f93" fmla="val f3"/>
                <a:gd name="f94" fmla="val f4"/>
                <a:gd name="f95" fmla="+- f94 0 f92"/>
                <a:gd name="f96" fmla="+- f93 0 f92"/>
                <a:gd name="f97" fmla="*/ f96 1 8602"/>
                <a:gd name="f98" fmla="*/ f95 1 8201"/>
                <a:gd name="f99" fmla="*/ f92 1 f97"/>
                <a:gd name="f100" fmla="*/ f93 1 f97"/>
                <a:gd name="f101" fmla="*/ f92 1 f98"/>
                <a:gd name="f102" fmla="*/ f94 1 f98"/>
                <a:gd name="f103" fmla="*/ f99 f90 1"/>
                <a:gd name="f104" fmla="*/ f100 f90 1"/>
                <a:gd name="f105" fmla="*/ f102 f91 1"/>
                <a:gd name="f106" fmla="*/ f101 f91 1"/>
              </a:gdLst>
              <a:ahLst/>
              <a:cxnLst>
                <a:cxn ang="3cd4">
                  <a:pos x="hc" y="t"/>
                </a:cxn>
                <a:cxn ang="0">
                  <a:pos x="r" y="vc"/>
                </a:cxn>
                <a:cxn ang="cd4">
                  <a:pos x="hc" y="b"/>
                </a:cxn>
                <a:cxn ang="cd2">
                  <a:pos x="l" y="vc"/>
                </a:cxn>
              </a:cxnLst>
              <a:rect l="f103" t="f106" r="f104" b="f105"/>
              <a:pathLst>
                <a:path w="8602" h="8201">
                  <a:moveTo>
                    <a:pt x="f5" y="f2"/>
                  </a:moveTo>
                  <a:cubicBezTo>
                    <a:pt x="f6" y="f2"/>
                    <a:pt x="f7" y="f8"/>
                    <a:pt x="f9" y="f10"/>
                  </a:cubicBezTo>
                  <a:cubicBezTo>
                    <a:pt x="f11" y="f12"/>
                    <a:pt x="f13" y="f14"/>
                    <a:pt x="f15" y="f16"/>
                  </a:cubicBezTo>
                  <a:lnTo>
                    <a:pt x="f17" y="f18"/>
                  </a:lnTo>
                  <a:cubicBezTo>
                    <a:pt x="f19" y="f20"/>
                    <a:pt x="f19" y="f21"/>
                    <a:pt x="f17" y="f22"/>
                  </a:cubicBezTo>
                  <a:cubicBezTo>
                    <a:pt x="f23" y="f24"/>
                    <a:pt x="f25" y="f26"/>
                    <a:pt x="f27" y="f26"/>
                  </a:cubicBezTo>
                  <a:cubicBezTo>
                    <a:pt x="f28" y="f26"/>
                    <a:pt x="f29" y="f24"/>
                    <a:pt x="f30" y="f22"/>
                  </a:cubicBezTo>
                  <a:lnTo>
                    <a:pt x="f31" y="f32"/>
                  </a:lnTo>
                  <a:cubicBezTo>
                    <a:pt x="f33" y="f34"/>
                    <a:pt x="f35" y="f36"/>
                    <a:pt x="f37" y="f36"/>
                  </a:cubicBezTo>
                  <a:cubicBezTo>
                    <a:pt x="f38" y="f36"/>
                    <a:pt x="f39" y="f34"/>
                    <a:pt x="f40" y="f32"/>
                  </a:cubicBezTo>
                  <a:cubicBezTo>
                    <a:pt x="f41" y="f42"/>
                    <a:pt x="f3" y="f43"/>
                    <a:pt x="f44" y="f45"/>
                  </a:cubicBezTo>
                  <a:cubicBezTo>
                    <a:pt x="f46" y="f47"/>
                    <a:pt x="f48" y="f49"/>
                    <a:pt x="f50" y="f51"/>
                  </a:cubicBezTo>
                  <a:cubicBezTo>
                    <a:pt x="f52" y="f53"/>
                    <a:pt x="f54" y="f55"/>
                    <a:pt x="f56" y="f55"/>
                  </a:cubicBezTo>
                  <a:cubicBezTo>
                    <a:pt x="f57" y="f55"/>
                    <a:pt x="f58" y="f59"/>
                    <a:pt x="f60" y="f61"/>
                  </a:cubicBezTo>
                  <a:lnTo>
                    <a:pt x="f62" y="f12"/>
                  </a:lnTo>
                  <a:cubicBezTo>
                    <a:pt x="f63" y="f64"/>
                    <a:pt x="f65" y="f66"/>
                    <a:pt x="f67" y="f66"/>
                  </a:cubicBezTo>
                  <a:cubicBezTo>
                    <a:pt x="f68" y="f66"/>
                    <a:pt x="f69" y="f64"/>
                    <a:pt x="f70" y="f12"/>
                  </a:cubicBezTo>
                  <a:cubicBezTo>
                    <a:pt x="f71" y="f72"/>
                    <a:pt x="f71" y="f73"/>
                    <a:pt x="f70" y="f74"/>
                  </a:cubicBezTo>
                  <a:lnTo>
                    <a:pt x="f75" y="f76"/>
                  </a:lnTo>
                  <a:cubicBezTo>
                    <a:pt x="f77" y="f78"/>
                    <a:pt x="f40" y="f79"/>
                    <a:pt x="f77" y="f80"/>
                  </a:cubicBezTo>
                  <a:cubicBezTo>
                    <a:pt x="f81" y="f82"/>
                    <a:pt x="f83" y="f84"/>
                    <a:pt x="f85" y="f86"/>
                  </a:cubicBezTo>
                  <a:cubicBezTo>
                    <a:pt x="f87" y="f88"/>
                    <a:pt x="f89" y="f2"/>
                    <a:pt x="f5" y="f2"/>
                  </a:cubicBezTo>
                  <a:close/>
                </a:path>
              </a:pathLst>
            </a:custGeom>
            <a:solidFill>
              <a:srgbClr val="3282BE"/>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232323"/>
                </a:solidFill>
                <a:uFillTx/>
                <a:latin typeface="Arial"/>
              </a:endParaRPr>
            </a:p>
          </p:txBody>
        </p:sp>
      </p:grpSp>
      <p:grpSp>
        <p:nvGrpSpPr>
          <p:cNvPr id="110" name="Google Shape;6947;p88">
            <a:extLst>
              <a:ext uri="{FF2B5EF4-FFF2-40B4-BE49-F238E27FC236}">
                <a16:creationId xmlns:a16="http://schemas.microsoft.com/office/drawing/2014/main" id="{91F3FC8F-1302-850E-77A1-0AC1DAB9E6A4}"/>
              </a:ext>
            </a:extLst>
          </p:cNvPr>
          <p:cNvGrpSpPr/>
          <p:nvPr/>
        </p:nvGrpSpPr>
        <p:grpSpPr>
          <a:xfrm>
            <a:off x="4197132" y="2301041"/>
            <a:ext cx="595201" cy="596828"/>
            <a:chOff x="4197132" y="2301041"/>
            <a:chExt cx="595201" cy="596828"/>
          </a:xfrm>
        </p:grpSpPr>
        <p:sp>
          <p:nvSpPr>
            <p:cNvPr id="111" name="Google Shape;6948;p88">
              <a:extLst>
                <a:ext uri="{FF2B5EF4-FFF2-40B4-BE49-F238E27FC236}">
                  <a16:creationId xmlns:a16="http://schemas.microsoft.com/office/drawing/2014/main" id="{59783534-9AA0-0964-8D93-2A6F75011A40}"/>
                </a:ext>
              </a:extLst>
            </p:cNvPr>
            <p:cNvSpPr/>
            <p:nvPr/>
          </p:nvSpPr>
          <p:spPr>
            <a:xfrm>
              <a:off x="4197132" y="2301041"/>
              <a:ext cx="141201" cy="595201"/>
            </a:xfrm>
            <a:custGeom>
              <a:avLst/>
              <a:gdLst>
                <a:gd name="f0" fmla="val w"/>
                <a:gd name="f1" fmla="val h"/>
                <a:gd name="f2" fmla="val 0"/>
                <a:gd name="f3" fmla="val 2773"/>
                <a:gd name="f4" fmla="val 11689"/>
                <a:gd name="f5" fmla="val 1418"/>
                <a:gd name="f6" fmla="val 1072"/>
                <a:gd name="f7" fmla="val 757"/>
                <a:gd name="f8" fmla="val 315"/>
                <a:gd name="f9" fmla="val 662"/>
                <a:gd name="f10" fmla="val 9578"/>
                <a:gd name="f11" fmla="val 9830"/>
                <a:gd name="f12" fmla="val 914"/>
                <a:gd name="f13" fmla="val 10050"/>
                <a:gd name="f14" fmla="val 1103"/>
                <a:gd name="f15" fmla="val 10176"/>
                <a:gd name="f16" fmla="val 10996"/>
                <a:gd name="f17" fmla="val 347"/>
                <a:gd name="f18" fmla="val 158"/>
                <a:gd name="f19" fmla="val 1"/>
                <a:gd name="f20" fmla="val 11153"/>
                <a:gd name="f21" fmla="val 11342"/>
                <a:gd name="f22" fmla="val 11531"/>
                <a:gd name="f23" fmla="val 2395"/>
                <a:gd name="f24" fmla="val 2616"/>
                <a:gd name="f25" fmla="val 1733"/>
                <a:gd name="f26" fmla="val 1922"/>
                <a:gd name="f27" fmla="val 2080"/>
                <a:gd name="f28" fmla="val 9861"/>
                <a:gd name="f29" fmla="val 284"/>
                <a:gd name="f30" fmla="val 1765"/>
                <a:gd name="f31" fmla="*/ f0 1 2773"/>
                <a:gd name="f32" fmla="*/ f1 1 11689"/>
                <a:gd name="f33" fmla="val f2"/>
                <a:gd name="f34" fmla="val f3"/>
                <a:gd name="f35" fmla="val f4"/>
                <a:gd name="f36" fmla="+- f35 0 f33"/>
                <a:gd name="f37" fmla="+- f34 0 f33"/>
                <a:gd name="f38" fmla="*/ f37 1 2773"/>
                <a:gd name="f39" fmla="*/ f36 1 11689"/>
                <a:gd name="f40" fmla="*/ f33 1 f38"/>
                <a:gd name="f41" fmla="*/ f34 1 f38"/>
                <a:gd name="f42" fmla="*/ f33 1 f39"/>
                <a:gd name="f43" fmla="*/ f35 1 f39"/>
                <a:gd name="f44" fmla="*/ f40 f31 1"/>
                <a:gd name="f45" fmla="*/ f41 f31 1"/>
                <a:gd name="f46" fmla="*/ f43 f32 1"/>
                <a:gd name="f47" fmla="*/ f42 f32 1"/>
              </a:gdLst>
              <a:ahLst/>
              <a:cxnLst>
                <a:cxn ang="3cd4">
                  <a:pos x="hc" y="t"/>
                </a:cxn>
                <a:cxn ang="0">
                  <a:pos x="r" y="vc"/>
                </a:cxn>
                <a:cxn ang="cd4">
                  <a:pos x="hc" y="b"/>
                </a:cxn>
                <a:cxn ang="cd2">
                  <a:pos x="l" y="vc"/>
                </a:cxn>
              </a:cxnLst>
              <a:rect l="f44" t="f47" r="f45" b="f46"/>
              <a:pathLst>
                <a:path w="2773" h="11689">
                  <a:moveTo>
                    <a:pt x="f5" y="f2"/>
                  </a:moveTo>
                  <a:cubicBezTo>
                    <a:pt x="f6" y="f2"/>
                    <a:pt x="f7" y="f8"/>
                    <a:pt x="f7" y="f9"/>
                  </a:cubicBezTo>
                  <a:lnTo>
                    <a:pt x="f7" y="f10"/>
                  </a:lnTo>
                  <a:cubicBezTo>
                    <a:pt x="f7" y="f11"/>
                    <a:pt x="f12" y="f13"/>
                    <a:pt x="f14" y="f15"/>
                  </a:cubicBezTo>
                  <a:lnTo>
                    <a:pt x="f14" y="f16"/>
                  </a:lnTo>
                  <a:lnTo>
                    <a:pt x="f17" y="f16"/>
                  </a:lnTo>
                  <a:cubicBezTo>
                    <a:pt x="f18" y="f16"/>
                    <a:pt x="f19" y="f20"/>
                    <a:pt x="f19" y="f21"/>
                  </a:cubicBezTo>
                  <a:cubicBezTo>
                    <a:pt x="f19" y="f22"/>
                    <a:pt x="f18" y="f4"/>
                    <a:pt x="f17" y="f4"/>
                  </a:cubicBezTo>
                  <a:lnTo>
                    <a:pt x="f23" y="f4"/>
                  </a:lnTo>
                  <a:cubicBezTo>
                    <a:pt x="f24" y="f4"/>
                    <a:pt x="f3" y="f22"/>
                    <a:pt x="f3" y="f21"/>
                  </a:cubicBezTo>
                  <a:cubicBezTo>
                    <a:pt x="f3" y="f20"/>
                    <a:pt x="f24" y="f16"/>
                    <a:pt x="f23" y="f16"/>
                  </a:cubicBezTo>
                  <a:lnTo>
                    <a:pt x="f25" y="f16"/>
                  </a:lnTo>
                  <a:lnTo>
                    <a:pt x="f25" y="f15"/>
                  </a:lnTo>
                  <a:cubicBezTo>
                    <a:pt x="f26" y="f13"/>
                    <a:pt x="f27" y="f28"/>
                    <a:pt x="f27" y="f10"/>
                  </a:cubicBezTo>
                  <a:lnTo>
                    <a:pt x="f27" y="f9"/>
                  </a:lnTo>
                  <a:cubicBezTo>
                    <a:pt x="f27" y="f29"/>
                    <a:pt x="f30" y="f2"/>
                    <a:pt x="f5" y="f2"/>
                  </a:cubicBezTo>
                  <a:close/>
                </a:path>
              </a:pathLst>
            </a:custGeom>
            <a:solidFill>
              <a:srgbClr val="3282BE"/>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232323"/>
                </a:solidFill>
                <a:uFillTx/>
                <a:latin typeface="Arial"/>
              </a:endParaRPr>
            </a:p>
          </p:txBody>
        </p:sp>
        <p:sp>
          <p:nvSpPr>
            <p:cNvPr id="112" name="Google Shape;6949;p88">
              <a:extLst>
                <a:ext uri="{FF2B5EF4-FFF2-40B4-BE49-F238E27FC236}">
                  <a16:creationId xmlns:a16="http://schemas.microsoft.com/office/drawing/2014/main" id="{E34DE5FA-8F6F-EC71-B50C-BDC65EB2EA95}"/>
                </a:ext>
              </a:extLst>
            </p:cNvPr>
            <p:cNvSpPr/>
            <p:nvPr/>
          </p:nvSpPr>
          <p:spPr>
            <a:xfrm>
              <a:off x="4619055" y="2530437"/>
              <a:ext cx="173278" cy="51380"/>
            </a:xfrm>
            <a:custGeom>
              <a:avLst/>
              <a:gdLst>
                <a:gd name="f0" fmla="val w"/>
                <a:gd name="f1" fmla="val h"/>
                <a:gd name="f2" fmla="val 0"/>
                <a:gd name="f3" fmla="val 3403"/>
                <a:gd name="f4" fmla="val 1009"/>
                <a:gd name="f5" fmla="val 505"/>
                <a:gd name="f6" fmla="val 1"/>
                <a:gd name="f7" fmla="val 221"/>
                <a:gd name="f8" fmla="val 788"/>
                <a:gd name="f9" fmla="val 2899"/>
                <a:gd name="f10" fmla="val 3182"/>
                <a:gd name="f11" fmla="val 190"/>
                <a:gd name="f12" fmla="*/ f0 1 3403"/>
                <a:gd name="f13" fmla="*/ f1 1 1009"/>
                <a:gd name="f14" fmla="val f2"/>
                <a:gd name="f15" fmla="val f3"/>
                <a:gd name="f16" fmla="val f4"/>
                <a:gd name="f17" fmla="+- f16 0 f14"/>
                <a:gd name="f18" fmla="+- f15 0 f14"/>
                <a:gd name="f19" fmla="*/ f18 1 3403"/>
                <a:gd name="f20" fmla="*/ f17 1 1009"/>
                <a:gd name="f21" fmla="*/ f14 1 f19"/>
                <a:gd name="f22" fmla="*/ f15 1 f19"/>
                <a:gd name="f23" fmla="*/ f14 1 f20"/>
                <a:gd name="f24" fmla="*/ f16 1 f20"/>
                <a:gd name="f25" fmla="*/ f21 f12 1"/>
                <a:gd name="f26" fmla="*/ f22 f12 1"/>
                <a:gd name="f27" fmla="*/ f24 f13 1"/>
                <a:gd name="f28" fmla="*/ f23 f13 1"/>
              </a:gdLst>
              <a:ahLst/>
              <a:cxnLst>
                <a:cxn ang="3cd4">
                  <a:pos x="hc" y="t"/>
                </a:cxn>
                <a:cxn ang="0">
                  <a:pos x="r" y="vc"/>
                </a:cxn>
                <a:cxn ang="cd4">
                  <a:pos x="hc" y="b"/>
                </a:cxn>
                <a:cxn ang="cd2">
                  <a:pos x="l" y="vc"/>
                </a:cxn>
              </a:cxnLst>
              <a:rect l="f25" t="f28" r="f26" b="f27"/>
              <a:pathLst>
                <a:path w="3403" h="1009">
                  <a:moveTo>
                    <a:pt x="f5" y="f6"/>
                  </a:moveTo>
                  <a:cubicBezTo>
                    <a:pt x="f7" y="f6"/>
                    <a:pt x="f2" y="f7"/>
                    <a:pt x="f2" y="f5"/>
                  </a:cubicBezTo>
                  <a:cubicBezTo>
                    <a:pt x="f2" y="f8"/>
                    <a:pt x="f7" y="f4"/>
                    <a:pt x="f5" y="f4"/>
                  </a:cubicBezTo>
                  <a:lnTo>
                    <a:pt x="f9" y="f4"/>
                  </a:lnTo>
                  <a:cubicBezTo>
                    <a:pt x="f10" y="f4"/>
                    <a:pt x="f3" y="f8"/>
                    <a:pt x="f3" y="f5"/>
                  </a:cubicBezTo>
                  <a:cubicBezTo>
                    <a:pt x="f3" y="f11"/>
                    <a:pt x="f10" y="f6"/>
                    <a:pt x="f9" y="f6"/>
                  </a:cubicBezTo>
                  <a:close/>
                </a:path>
              </a:pathLst>
            </a:custGeom>
            <a:solidFill>
              <a:srgbClr val="3282BE"/>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232323"/>
                </a:solidFill>
                <a:uFillTx/>
                <a:latin typeface="Arial"/>
              </a:endParaRPr>
            </a:p>
          </p:txBody>
        </p:sp>
        <p:sp>
          <p:nvSpPr>
            <p:cNvPr id="113" name="Google Shape;6950;p88">
              <a:extLst>
                <a:ext uri="{FF2B5EF4-FFF2-40B4-BE49-F238E27FC236}">
                  <a16:creationId xmlns:a16="http://schemas.microsoft.com/office/drawing/2014/main" id="{6B718349-7C1F-4ED7-1037-72D30C318980}"/>
                </a:ext>
              </a:extLst>
            </p:cNvPr>
            <p:cNvSpPr/>
            <p:nvPr/>
          </p:nvSpPr>
          <p:spPr>
            <a:xfrm>
              <a:off x="4619055" y="2617049"/>
              <a:ext cx="173278" cy="51380"/>
            </a:xfrm>
            <a:custGeom>
              <a:avLst/>
              <a:gdLst>
                <a:gd name="f0" fmla="val w"/>
                <a:gd name="f1" fmla="val h"/>
                <a:gd name="f2" fmla="val 0"/>
                <a:gd name="f3" fmla="val 3403"/>
                <a:gd name="f4" fmla="val 1009"/>
                <a:gd name="f5" fmla="val 505"/>
                <a:gd name="f6" fmla="val 1"/>
                <a:gd name="f7" fmla="val 221"/>
                <a:gd name="f8" fmla="val 788"/>
                <a:gd name="f9" fmla="val 2899"/>
                <a:gd name="f10" fmla="val 3182"/>
                <a:gd name="f11" fmla="*/ f0 1 3403"/>
                <a:gd name="f12" fmla="*/ f1 1 1009"/>
                <a:gd name="f13" fmla="val f2"/>
                <a:gd name="f14" fmla="val f3"/>
                <a:gd name="f15" fmla="val f4"/>
                <a:gd name="f16" fmla="+- f15 0 f13"/>
                <a:gd name="f17" fmla="+- f14 0 f13"/>
                <a:gd name="f18" fmla="*/ f17 1 3403"/>
                <a:gd name="f19" fmla="*/ f16 1 1009"/>
                <a:gd name="f20" fmla="*/ f13 1 f18"/>
                <a:gd name="f21" fmla="*/ f14 1 f18"/>
                <a:gd name="f22" fmla="*/ f13 1 f19"/>
                <a:gd name="f23" fmla="*/ f15 1 f19"/>
                <a:gd name="f24" fmla="*/ f20 f11 1"/>
                <a:gd name="f25" fmla="*/ f21 f11 1"/>
                <a:gd name="f26" fmla="*/ f23 f12 1"/>
                <a:gd name="f27" fmla="*/ f22 f12 1"/>
              </a:gdLst>
              <a:ahLst/>
              <a:cxnLst>
                <a:cxn ang="3cd4">
                  <a:pos x="hc" y="t"/>
                </a:cxn>
                <a:cxn ang="0">
                  <a:pos x="r" y="vc"/>
                </a:cxn>
                <a:cxn ang="cd4">
                  <a:pos x="hc" y="b"/>
                </a:cxn>
                <a:cxn ang="cd2">
                  <a:pos x="l" y="vc"/>
                </a:cxn>
              </a:cxnLst>
              <a:rect l="f24" t="f27" r="f25" b="f26"/>
              <a:pathLst>
                <a:path w="3403" h="1009">
                  <a:moveTo>
                    <a:pt x="f5" y="f6"/>
                  </a:moveTo>
                  <a:cubicBezTo>
                    <a:pt x="f7" y="f6"/>
                    <a:pt x="f2" y="f7"/>
                    <a:pt x="f2" y="f5"/>
                  </a:cubicBezTo>
                  <a:cubicBezTo>
                    <a:pt x="f2" y="f8"/>
                    <a:pt x="f7" y="f4"/>
                    <a:pt x="f5" y="f4"/>
                  </a:cubicBezTo>
                  <a:lnTo>
                    <a:pt x="f9" y="f4"/>
                  </a:lnTo>
                  <a:cubicBezTo>
                    <a:pt x="f10" y="f4"/>
                    <a:pt x="f3" y="f8"/>
                    <a:pt x="f3" y="f5"/>
                  </a:cubicBezTo>
                  <a:cubicBezTo>
                    <a:pt x="f3" y="f7"/>
                    <a:pt x="f10" y="f6"/>
                    <a:pt x="f9" y="f6"/>
                  </a:cubicBezTo>
                  <a:close/>
                </a:path>
              </a:pathLst>
            </a:custGeom>
            <a:solidFill>
              <a:srgbClr val="3282BE"/>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232323"/>
                </a:solidFill>
                <a:uFillTx/>
                <a:latin typeface="Arial"/>
              </a:endParaRPr>
            </a:p>
          </p:txBody>
        </p:sp>
        <p:sp>
          <p:nvSpPr>
            <p:cNvPr id="114" name="Google Shape;6951;p88">
              <a:extLst>
                <a:ext uri="{FF2B5EF4-FFF2-40B4-BE49-F238E27FC236}">
                  <a16:creationId xmlns:a16="http://schemas.microsoft.com/office/drawing/2014/main" id="{E44BC4E3-6A2C-A531-D24B-23AD34D61F84}"/>
                </a:ext>
              </a:extLst>
            </p:cNvPr>
            <p:cNvSpPr/>
            <p:nvPr/>
          </p:nvSpPr>
          <p:spPr>
            <a:xfrm>
              <a:off x="4619055" y="2702088"/>
              <a:ext cx="137992" cy="53007"/>
            </a:xfrm>
            <a:custGeom>
              <a:avLst/>
              <a:gdLst>
                <a:gd name="f0" fmla="val w"/>
                <a:gd name="f1" fmla="val h"/>
                <a:gd name="f2" fmla="val 0"/>
                <a:gd name="f3" fmla="val 2710"/>
                <a:gd name="f4" fmla="val 1041"/>
                <a:gd name="f5" fmla="val 505"/>
                <a:gd name="f6" fmla="val 1"/>
                <a:gd name="f7" fmla="val 221"/>
                <a:gd name="f8" fmla="val 253"/>
                <a:gd name="f9" fmla="val 536"/>
                <a:gd name="f10" fmla="val 788"/>
                <a:gd name="f11" fmla="val 1040"/>
                <a:gd name="f12" fmla="val 2206"/>
                <a:gd name="f13" fmla="val 2458"/>
                <a:gd name="f14" fmla="val 2521"/>
                <a:gd name="f15" fmla="*/ f0 1 2710"/>
                <a:gd name="f16" fmla="*/ f1 1 1041"/>
                <a:gd name="f17" fmla="val f2"/>
                <a:gd name="f18" fmla="val f3"/>
                <a:gd name="f19" fmla="val f4"/>
                <a:gd name="f20" fmla="+- f19 0 f17"/>
                <a:gd name="f21" fmla="+- f18 0 f17"/>
                <a:gd name="f22" fmla="*/ f21 1 2710"/>
                <a:gd name="f23" fmla="*/ f20 1 1041"/>
                <a:gd name="f24" fmla="*/ f17 1 f22"/>
                <a:gd name="f25" fmla="*/ f18 1 f22"/>
                <a:gd name="f26" fmla="*/ f17 1 f23"/>
                <a:gd name="f27" fmla="*/ f19 1 f23"/>
                <a:gd name="f28" fmla="*/ f24 f15 1"/>
                <a:gd name="f29" fmla="*/ f25 f15 1"/>
                <a:gd name="f30" fmla="*/ f27 f16 1"/>
                <a:gd name="f31" fmla="*/ f26 f16 1"/>
              </a:gdLst>
              <a:ahLst/>
              <a:cxnLst>
                <a:cxn ang="3cd4">
                  <a:pos x="hc" y="t"/>
                </a:cxn>
                <a:cxn ang="0">
                  <a:pos x="r" y="vc"/>
                </a:cxn>
                <a:cxn ang="cd4">
                  <a:pos x="hc" y="b"/>
                </a:cxn>
                <a:cxn ang="cd2">
                  <a:pos x="l" y="vc"/>
                </a:cxn>
              </a:cxnLst>
              <a:rect l="f28" t="f31" r="f29" b="f30"/>
              <a:pathLst>
                <a:path w="2710" h="1041">
                  <a:moveTo>
                    <a:pt x="f5" y="f6"/>
                  </a:moveTo>
                  <a:cubicBezTo>
                    <a:pt x="f7" y="f6"/>
                    <a:pt x="f2" y="f8"/>
                    <a:pt x="f2" y="f9"/>
                  </a:cubicBezTo>
                  <a:cubicBezTo>
                    <a:pt x="f2" y="f10"/>
                    <a:pt x="f7" y="f11"/>
                    <a:pt x="f5" y="f11"/>
                  </a:cubicBezTo>
                  <a:lnTo>
                    <a:pt x="f12" y="f11"/>
                  </a:lnTo>
                  <a:cubicBezTo>
                    <a:pt x="f13" y="f11"/>
                    <a:pt x="f3" y="f10"/>
                    <a:pt x="f3" y="f9"/>
                  </a:cubicBezTo>
                  <a:cubicBezTo>
                    <a:pt x="f3" y="f8"/>
                    <a:pt x="f14" y="f6"/>
                    <a:pt x="f12" y="f6"/>
                  </a:cubicBezTo>
                  <a:close/>
                </a:path>
              </a:pathLst>
            </a:custGeom>
            <a:solidFill>
              <a:srgbClr val="3282BE"/>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232323"/>
                </a:solidFill>
                <a:uFillTx/>
                <a:latin typeface="Arial"/>
              </a:endParaRPr>
            </a:p>
          </p:txBody>
        </p:sp>
        <p:sp>
          <p:nvSpPr>
            <p:cNvPr id="115" name="Google Shape;6952;p88">
              <a:extLst>
                <a:ext uri="{FF2B5EF4-FFF2-40B4-BE49-F238E27FC236}">
                  <a16:creationId xmlns:a16="http://schemas.microsoft.com/office/drawing/2014/main" id="{B30C7E53-A6A3-3106-D5F5-CC3456A6E709}"/>
                </a:ext>
              </a:extLst>
            </p:cNvPr>
            <p:cNvSpPr/>
            <p:nvPr/>
          </p:nvSpPr>
          <p:spPr>
            <a:xfrm>
              <a:off x="4550054" y="2301041"/>
              <a:ext cx="104333" cy="105914"/>
            </a:xfrm>
            <a:custGeom>
              <a:avLst/>
              <a:gdLst>
                <a:gd name="f0" fmla="val w"/>
                <a:gd name="f1" fmla="val h"/>
                <a:gd name="f2" fmla="val 0"/>
                <a:gd name="f3" fmla="val 2049"/>
                <a:gd name="f4" fmla="val 2080"/>
                <a:gd name="f5" fmla="val 1702"/>
                <a:gd name="f6" fmla="val 757"/>
                <a:gd name="f7" fmla="val 1"/>
                <a:gd name="f8" fmla="val 788"/>
                <a:gd name="f9" fmla="val 1733"/>
                <a:gd name="f10" fmla="*/ f0 1 2049"/>
                <a:gd name="f11" fmla="*/ f1 1 2080"/>
                <a:gd name="f12" fmla="val f2"/>
                <a:gd name="f13" fmla="val f3"/>
                <a:gd name="f14" fmla="val f4"/>
                <a:gd name="f15" fmla="+- f14 0 f12"/>
                <a:gd name="f16" fmla="+- f13 0 f12"/>
                <a:gd name="f17" fmla="*/ f16 1 2049"/>
                <a:gd name="f18" fmla="*/ f15 1 2080"/>
                <a:gd name="f19" fmla="*/ f12 1 f17"/>
                <a:gd name="f20" fmla="*/ f13 1 f17"/>
                <a:gd name="f21" fmla="*/ f12 1 f18"/>
                <a:gd name="f22" fmla="*/ f14 1 f18"/>
                <a:gd name="f23" fmla="*/ f19 f10 1"/>
                <a:gd name="f24" fmla="*/ f20 f10 1"/>
                <a:gd name="f25" fmla="*/ f22 f11 1"/>
                <a:gd name="f26" fmla="*/ f21 f11 1"/>
              </a:gdLst>
              <a:ahLst/>
              <a:cxnLst>
                <a:cxn ang="3cd4">
                  <a:pos x="hc" y="t"/>
                </a:cxn>
                <a:cxn ang="0">
                  <a:pos x="r" y="vc"/>
                </a:cxn>
                <a:cxn ang="cd4">
                  <a:pos x="hc" y="b"/>
                </a:cxn>
                <a:cxn ang="cd2">
                  <a:pos x="l" y="vc"/>
                </a:cxn>
              </a:cxnLst>
              <a:rect l="f23" t="f26" r="f24" b="f25"/>
              <a:pathLst>
                <a:path w="2049" h="2080">
                  <a:moveTo>
                    <a:pt x="f5" y="f2"/>
                  </a:moveTo>
                  <a:cubicBezTo>
                    <a:pt x="f6" y="f2"/>
                    <a:pt x="f7" y="f8"/>
                    <a:pt x="f7" y="f9"/>
                  </a:cubicBezTo>
                  <a:lnTo>
                    <a:pt x="f7" y="f4"/>
                  </a:lnTo>
                  <a:lnTo>
                    <a:pt x="f3" y="f4"/>
                  </a:lnTo>
                  <a:lnTo>
                    <a:pt x="f3" y="f2"/>
                  </a:lnTo>
                  <a:close/>
                </a:path>
              </a:pathLst>
            </a:custGeom>
            <a:solidFill>
              <a:srgbClr val="3282BE"/>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232323"/>
                </a:solidFill>
                <a:uFillTx/>
                <a:latin typeface="Arial"/>
              </a:endParaRPr>
            </a:p>
          </p:txBody>
        </p:sp>
        <p:sp>
          <p:nvSpPr>
            <p:cNvPr id="116" name="Google Shape;6953;p88">
              <a:extLst>
                <a:ext uri="{FF2B5EF4-FFF2-40B4-BE49-F238E27FC236}">
                  <a16:creationId xmlns:a16="http://schemas.microsoft.com/office/drawing/2014/main" id="{D3BD2863-68F6-3BCB-6296-C8D472510868}"/>
                </a:ext>
              </a:extLst>
            </p:cNvPr>
            <p:cNvSpPr/>
            <p:nvPr/>
          </p:nvSpPr>
          <p:spPr>
            <a:xfrm>
              <a:off x="4686418" y="2301041"/>
              <a:ext cx="70628" cy="112324"/>
            </a:xfrm>
            <a:custGeom>
              <a:avLst/>
              <a:gdLst>
                <a:gd name="f0" fmla="val w"/>
                <a:gd name="f1" fmla="val h"/>
                <a:gd name="f2" fmla="val 0"/>
                <a:gd name="f3" fmla="val 1387"/>
                <a:gd name="f4" fmla="val 2206"/>
                <a:gd name="f5" fmla="val 1"/>
                <a:gd name="f6" fmla="val 2111"/>
                <a:gd name="f7" fmla="val 883"/>
                <a:gd name="f8" fmla="val 1072"/>
                <a:gd name="f9" fmla="val 1261"/>
                <a:gd name="f10" fmla="val 2143"/>
                <a:gd name="f11" fmla="val 1040"/>
                <a:gd name="f12" fmla="val 473"/>
                <a:gd name="f13" fmla="val 914"/>
                <a:gd name="f14" fmla="val 347"/>
                <a:gd name="f15" fmla="*/ f0 1 1387"/>
                <a:gd name="f16" fmla="*/ f1 1 2206"/>
                <a:gd name="f17" fmla="val f2"/>
                <a:gd name="f18" fmla="val f3"/>
                <a:gd name="f19" fmla="val f4"/>
                <a:gd name="f20" fmla="+- f19 0 f17"/>
                <a:gd name="f21" fmla="+- f18 0 f17"/>
                <a:gd name="f22" fmla="*/ f21 1 1387"/>
                <a:gd name="f23" fmla="*/ f20 1 2206"/>
                <a:gd name="f24" fmla="*/ f17 1 f22"/>
                <a:gd name="f25" fmla="*/ f18 1 f22"/>
                <a:gd name="f26" fmla="*/ f17 1 f23"/>
                <a:gd name="f27" fmla="*/ f19 1 f23"/>
                <a:gd name="f28" fmla="*/ f24 f15 1"/>
                <a:gd name="f29" fmla="*/ f25 f15 1"/>
                <a:gd name="f30" fmla="*/ f27 f16 1"/>
                <a:gd name="f31" fmla="*/ f26 f16 1"/>
              </a:gdLst>
              <a:ahLst/>
              <a:cxnLst>
                <a:cxn ang="3cd4">
                  <a:pos x="hc" y="t"/>
                </a:cxn>
                <a:cxn ang="0">
                  <a:pos x="r" y="vc"/>
                </a:cxn>
                <a:cxn ang="cd4">
                  <a:pos x="hc" y="b"/>
                </a:cxn>
                <a:cxn ang="cd2">
                  <a:pos x="l" y="vc"/>
                </a:cxn>
              </a:cxnLst>
              <a:rect l="f28" t="f31" r="f29" b="f30"/>
              <a:pathLst>
                <a:path w="1387" h="2206">
                  <a:moveTo>
                    <a:pt x="f5" y="f2"/>
                  </a:moveTo>
                  <a:lnTo>
                    <a:pt x="f5" y="f6"/>
                  </a:lnTo>
                  <a:lnTo>
                    <a:pt x="f7" y="f6"/>
                  </a:lnTo>
                  <a:cubicBezTo>
                    <a:pt x="f8" y="f6"/>
                    <a:pt x="f9" y="f10"/>
                    <a:pt x="f3" y="f4"/>
                  </a:cubicBezTo>
                  <a:lnTo>
                    <a:pt x="f3" y="f11"/>
                  </a:lnTo>
                  <a:cubicBezTo>
                    <a:pt x="f3" y="f12"/>
                    <a:pt x="f13" y="f2"/>
                    <a:pt x="f14" y="f2"/>
                  </a:cubicBezTo>
                  <a:close/>
                </a:path>
              </a:pathLst>
            </a:custGeom>
            <a:solidFill>
              <a:srgbClr val="3282BE"/>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232323"/>
                </a:solidFill>
                <a:uFillTx/>
                <a:latin typeface="Arial"/>
              </a:endParaRPr>
            </a:p>
          </p:txBody>
        </p:sp>
        <p:sp>
          <p:nvSpPr>
            <p:cNvPr id="117" name="Google Shape;6954;p88">
              <a:extLst>
                <a:ext uri="{FF2B5EF4-FFF2-40B4-BE49-F238E27FC236}">
                  <a16:creationId xmlns:a16="http://schemas.microsoft.com/office/drawing/2014/main" id="{15DB1F8A-D8EB-894C-F887-9352CE3576AD}"/>
                </a:ext>
              </a:extLst>
            </p:cNvPr>
            <p:cNvSpPr/>
            <p:nvPr/>
          </p:nvSpPr>
          <p:spPr>
            <a:xfrm>
              <a:off x="4335124" y="2442197"/>
              <a:ext cx="421922" cy="312898"/>
            </a:xfrm>
            <a:custGeom>
              <a:avLst/>
              <a:gdLst>
                <a:gd name="f0" fmla="val w"/>
                <a:gd name="f1" fmla="val h"/>
                <a:gd name="f2" fmla="val 0"/>
                <a:gd name="f3" fmla="val 8286"/>
                <a:gd name="f4" fmla="val 6145"/>
                <a:gd name="f5" fmla="val 1"/>
                <a:gd name="f6" fmla="val 6144"/>
                <a:gd name="f7" fmla="val 378"/>
                <a:gd name="f8" fmla="val 756"/>
                <a:gd name="f9" fmla="val 1071"/>
                <a:gd name="f10" fmla="val 5892"/>
                <a:gd name="f11" fmla="val 1260"/>
                <a:gd name="f12" fmla="val 5577"/>
                <a:gd name="f13" fmla="val 2016"/>
                <a:gd name="f14" fmla="val 5955"/>
                <a:gd name="f15" fmla="val 2268"/>
                <a:gd name="f16" fmla="val 6050"/>
                <a:gd name="f17" fmla="val 2552"/>
                <a:gd name="f18" fmla="val 2773"/>
                <a:gd name="f19" fmla="val 3497"/>
                <a:gd name="f20" fmla="val 3057"/>
                <a:gd name="f21" fmla="val 3214"/>
                <a:gd name="f22" fmla="val 3309"/>
                <a:gd name="f23" fmla="val 2867"/>
                <a:gd name="f24" fmla="val 3435"/>
                <a:gd name="f25" fmla="val 2457"/>
                <a:gd name="f26" fmla="val 2111"/>
                <a:gd name="f27" fmla="val 3277"/>
                <a:gd name="f28" fmla="val 2868"/>
                <a:gd name="f29" fmla="val 2710"/>
                <a:gd name="f30" fmla="val 3025"/>
                <a:gd name="f31" fmla="val 2238"/>
                <a:gd name="f32" fmla="val 1702"/>
                <a:gd name="f33" fmla="val 1009"/>
                <a:gd name="f34" fmla="val 7782"/>
                <a:gd name="f35" fmla="val 8065"/>
                <a:gd name="f36" fmla="val 788"/>
                <a:gd name="f37" fmla="val 505"/>
                <a:gd name="f38" fmla="val 221"/>
                <a:gd name="f39" fmla="val 3560"/>
                <a:gd name="f40" fmla="val 3308"/>
                <a:gd name="f41" fmla="val 2899"/>
                <a:gd name="f42" fmla="val 158"/>
                <a:gd name="f43" fmla="val 2583"/>
                <a:gd name="f44" fmla="val 442"/>
                <a:gd name="f45" fmla="val 2426"/>
                <a:gd name="f46" fmla="val 599"/>
                <a:gd name="f47" fmla="val 2205"/>
                <a:gd name="f48" fmla="val 662"/>
                <a:gd name="f49" fmla="val 1985"/>
                <a:gd name="f50" fmla="val 1323"/>
                <a:gd name="f51" fmla="val 1166"/>
                <a:gd name="f52" fmla="val 284"/>
                <a:gd name="f53" fmla="*/ f0 1 8286"/>
                <a:gd name="f54" fmla="*/ f1 1 6145"/>
                <a:gd name="f55" fmla="val f2"/>
                <a:gd name="f56" fmla="val f3"/>
                <a:gd name="f57" fmla="val f4"/>
                <a:gd name="f58" fmla="+- f57 0 f55"/>
                <a:gd name="f59" fmla="+- f56 0 f55"/>
                <a:gd name="f60" fmla="*/ f59 1 8286"/>
                <a:gd name="f61" fmla="*/ f58 1 6145"/>
                <a:gd name="f62" fmla="*/ f55 1 f60"/>
                <a:gd name="f63" fmla="*/ f56 1 f60"/>
                <a:gd name="f64" fmla="*/ f55 1 f61"/>
                <a:gd name="f65" fmla="*/ f57 1 f61"/>
                <a:gd name="f66" fmla="*/ f62 f53 1"/>
                <a:gd name="f67" fmla="*/ f63 f53 1"/>
                <a:gd name="f68" fmla="*/ f65 f54 1"/>
                <a:gd name="f69" fmla="*/ f64 f54 1"/>
              </a:gdLst>
              <a:ahLst/>
              <a:cxnLst>
                <a:cxn ang="3cd4">
                  <a:pos x="hc" y="t"/>
                </a:cxn>
                <a:cxn ang="0">
                  <a:pos x="r" y="vc"/>
                </a:cxn>
                <a:cxn ang="cd4">
                  <a:pos x="hc" y="b"/>
                </a:cxn>
                <a:cxn ang="cd2">
                  <a:pos x="l" y="vc"/>
                </a:cxn>
              </a:cxnLst>
              <a:rect l="f66" t="f69" r="f67" b="f68"/>
              <a:pathLst>
                <a:path w="8286" h="6145">
                  <a:moveTo>
                    <a:pt x="f2" y="f5"/>
                  </a:moveTo>
                  <a:lnTo>
                    <a:pt x="f2" y="f6"/>
                  </a:lnTo>
                  <a:lnTo>
                    <a:pt x="f7" y="f6"/>
                  </a:lnTo>
                  <a:cubicBezTo>
                    <a:pt x="f8" y="f6"/>
                    <a:pt x="f9" y="f10"/>
                    <a:pt x="f11" y="f12"/>
                  </a:cubicBezTo>
                  <a:lnTo>
                    <a:pt x="f13" y="f14"/>
                  </a:lnTo>
                  <a:cubicBezTo>
                    <a:pt x="f15" y="f16"/>
                    <a:pt x="f17" y="f6"/>
                    <a:pt x="f18" y="f6"/>
                  </a:cubicBezTo>
                  <a:lnTo>
                    <a:pt x="f19" y="f6"/>
                  </a:lnTo>
                  <a:lnTo>
                    <a:pt x="f19" y="f20"/>
                  </a:lnTo>
                  <a:cubicBezTo>
                    <a:pt x="f21" y="f22"/>
                    <a:pt x="f23" y="f24"/>
                    <a:pt x="f25" y="f24"/>
                  </a:cubicBezTo>
                  <a:cubicBezTo>
                    <a:pt x="f15" y="f24"/>
                    <a:pt x="f26" y="f27"/>
                    <a:pt x="f26" y="f20"/>
                  </a:cubicBezTo>
                  <a:cubicBezTo>
                    <a:pt x="f26" y="f28"/>
                    <a:pt x="f15" y="f29"/>
                    <a:pt x="f25" y="f29"/>
                  </a:cubicBezTo>
                  <a:cubicBezTo>
                    <a:pt x="f30" y="f29"/>
                    <a:pt x="f19" y="f31"/>
                    <a:pt x="f19" y="f32"/>
                  </a:cubicBezTo>
                  <a:lnTo>
                    <a:pt x="f19" y="f33"/>
                  </a:lnTo>
                  <a:lnTo>
                    <a:pt x="f34" y="f33"/>
                  </a:lnTo>
                  <a:cubicBezTo>
                    <a:pt x="f35" y="f33"/>
                    <a:pt x="f3" y="f36"/>
                    <a:pt x="f3" y="f37"/>
                  </a:cubicBezTo>
                  <a:cubicBezTo>
                    <a:pt x="f3" y="f38"/>
                    <a:pt x="f35" y="f5"/>
                    <a:pt x="f34" y="f5"/>
                  </a:cubicBezTo>
                  <a:lnTo>
                    <a:pt x="f39" y="f5"/>
                  </a:lnTo>
                  <a:cubicBezTo>
                    <a:pt x="f40" y="f5"/>
                    <a:pt x="f41" y="f42"/>
                    <a:pt x="f43" y="f44"/>
                  </a:cubicBezTo>
                  <a:cubicBezTo>
                    <a:pt x="f45" y="f46"/>
                    <a:pt x="f47" y="f48"/>
                    <a:pt x="f49" y="f48"/>
                  </a:cubicBezTo>
                  <a:lnTo>
                    <a:pt x="f50" y="f48"/>
                  </a:lnTo>
                  <a:cubicBezTo>
                    <a:pt x="f51" y="f52"/>
                    <a:pt x="f36" y="f5"/>
                    <a:pt x="f7" y="f5"/>
                  </a:cubicBezTo>
                  <a:close/>
                </a:path>
              </a:pathLst>
            </a:custGeom>
            <a:solidFill>
              <a:srgbClr val="3282BE"/>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232323"/>
                </a:solidFill>
                <a:uFillTx/>
                <a:latin typeface="Arial"/>
              </a:endParaRPr>
            </a:p>
          </p:txBody>
        </p:sp>
        <p:sp>
          <p:nvSpPr>
            <p:cNvPr id="118" name="Google Shape;6955;p88">
              <a:extLst>
                <a:ext uri="{FF2B5EF4-FFF2-40B4-BE49-F238E27FC236}">
                  <a16:creationId xmlns:a16="http://schemas.microsoft.com/office/drawing/2014/main" id="{B53DE75E-F3E1-BAF1-8344-CA09C6DB2E1D}"/>
                </a:ext>
              </a:extLst>
            </p:cNvPr>
            <p:cNvSpPr/>
            <p:nvPr/>
          </p:nvSpPr>
          <p:spPr>
            <a:xfrm>
              <a:off x="4548481" y="2527227"/>
              <a:ext cx="104287" cy="369015"/>
            </a:xfrm>
            <a:custGeom>
              <a:avLst/>
              <a:gdLst>
                <a:gd name="f0" fmla="val w"/>
                <a:gd name="f1" fmla="val h"/>
                <a:gd name="f2" fmla="val 0"/>
                <a:gd name="f3" fmla="val 2048"/>
                <a:gd name="f4" fmla="val 7247"/>
                <a:gd name="f5" fmla="val 1"/>
                <a:gd name="f6" fmla="val 64"/>
                <a:gd name="f7" fmla="val 5514"/>
                <a:gd name="f8" fmla="val 6459"/>
                <a:gd name="f9" fmla="val 756"/>
                <a:gd name="f10" fmla="val 1701"/>
                <a:gd name="f11" fmla="val 5167"/>
                <a:gd name="f12" fmla="val 1891"/>
                <a:gd name="f13" fmla="val 1229"/>
                <a:gd name="f14" fmla="val 725"/>
                <a:gd name="f15" fmla="val 4632"/>
                <a:gd name="f16" fmla="val 4002"/>
                <a:gd name="f17" fmla="val 3624"/>
                <a:gd name="f18" fmla="val 882"/>
                <a:gd name="f19" fmla="val 3372"/>
                <a:gd name="f20" fmla="val 1071"/>
                <a:gd name="f21" fmla="val 3120"/>
                <a:gd name="f22" fmla="val 819"/>
                <a:gd name="f23" fmla="val 2899"/>
                <a:gd name="f24" fmla="val 2615"/>
                <a:gd name="f25" fmla="val 2269"/>
                <a:gd name="f26" fmla="val 1922"/>
                <a:gd name="f27" fmla="val 1639"/>
                <a:gd name="f28" fmla="val 1387"/>
                <a:gd name="f29" fmla="val 1166"/>
                <a:gd name="f30" fmla="val 883"/>
                <a:gd name="f31" fmla="val 536"/>
                <a:gd name="f32" fmla="val 316"/>
                <a:gd name="f33" fmla="val 190"/>
                <a:gd name="f34" fmla="*/ f0 1 2048"/>
                <a:gd name="f35" fmla="*/ f1 1 7247"/>
                <a:gd name="f36" fmla="val f2"/>
                <a:gd name="f37" fmla="val f3"/>
                <a:gd name="f38" fmla="val f4"/>
                <a:gd name="f39" fmla="+- f38 0 f36"/>
                <a:gd name="f40" fmla="+- f37 0 f36"/>
                <a:gd name="f41" fmla="*/ f40 1 2048"/>
                <a:gd name="f42" fmla="*/ f39 1 7247"/>
                <a:gd name="f43" fmla="*/ f36 1 f41"/>
                <a:gd name="f44" fmla="*/ f37 1 f41"/>
                <a:gd name="f45" fmla="*/ f36 1 f42"/>
                <a:gd name="f46" fmla="*/ f38 1 f42"/>
                <a:gd name="f47" fmla="*/ f43 f34 1"/>
                <a:gd name="f48" fmla="*/ f44 f34 1"/>
                <a:gd name="f49" fmla="*/ f46 f35 1"/>
                <a:gd name="f50" fmla="*/ f45 f35 1"/>
              </a:gdLst>
              <a:ahLst/>
              <a:cxnLst>
                <a:cxn ang="3cd4">
                  <a:pos x="hc" y="t"/>
                </a:cxn>
                <a:cxn ang="0">
                  <a:pos x="r" y="vc"/>
                </a:cxn>
                <a:cxn ang="cd4">
                  <a:pos x="hc" y="b"/>
                </a:cxn>
                <a:cxn ang="cd2">
                  <a:pos x="l" y="vc"/>
                </a:cxn>
              </a:cxnLst>
              <a:rect l="f47" t="f50" r="f48" b="f49"/>
              <a:pathLst>
                <a:path w="2048" h="7247">
                  <a:moveTo>
                    <a:pt x="f2" y="f5"/>
                  </a:moveTo>
                  <a:lnTo>
                    <a:pt x="f2" y="f6"/>
                  </a:lnTo>
                  <a:lnTo>
                    <a:pt x="f2" y="f7"/>
                  </a:lnTo>
                  <a:cubicBezTo>
                    <a:pt x="f2" y="f8"/>
                    <a:pt x="f9" y="f4"/>
                    <a:pt x="f10" y="f4"/>
                  </a:cubicBezTo>
                  <a:lnTo>
                    <a:pt x="f3" y="f4"/>
                  </a:lnTo>
                  <a:lnTo>
                    <a:pt x="f3" y="f11"/>
                  </a:lnTo>
                  <a:lnTo>
                    <a:pt x="f12" y="f11"/>
                  </a:lnTo>
                  <a:cubicBezTo>
                    <a:pt x="f13" y="f11"/>
                    <a:pt x="f14" y="f15"/>
                    <a:pt x="f14" y="f16"/>
                  </a:cubicBezTo>
                  <a:cubicBezTo>
                    <a:pt x="f14" y="f17"/>
                    <a:pt x="f18" y="f19"/>
                    <a:pt x="f20" y="f21"/>
                  </a:cubicBezTo>
                  <a:cubicBezTo>
                    <a:pt x="f22" y="f23"/>
                    <a:pt x="f14" y="f24"/>
                    <a:pt x="f14" y="f25"/>
                  </a:cubicBezTo>
                  <a:cubicBezTo>
                    <a:pt x="f14" y="f26"/>
                    <a:pt x="f18" y="f27"/>
                    <a:pt x="f20" y="f28"/>
                  </a:cubicBezTo>
                  <a:cubicBezTo>
                    <a:pt x="f22" y="f29"/>
                    <a:pt x="f14" y="f30"/>
                    <a:pt x="f14" y="f31"/>
                  </a:cubicBezTo>
                  <a:cubicBezTo>
                    <a:pt x="f14" y="f32"/>
                    <a:pt x="f9" y="f33"/>
                    <a:pt x="f22" y="f5"/>
                  </a:cubicBezTo>
                  <a:close/>
                </a:path>
              </a:pathLst>
            </a:custGeom>
            <a:solidFill>
              <a:srgbClr val="3282BE"/>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232323"/>
                </a:solidFill>
                <a:uFillTx/>
                <a:latin typeface="Arial"/>
              </a:endParaRPr>
            </a:p>
          </p:txBody>
        </p:sp>
        <p:sp>
          <p:nvSpPr>
            <p:cNvPr id="119" name="Google Shape;6956;p88">
              <a:extLst>
                <a:ext uri="{FF2B5EF4-FFF2-40B4-BE49-F238E27FC236}">
                  <a16:creationId xmlns:a16="http://schemas.microsoft.com/office/drawing/2014/main" id="{F4F8CCA2-C19B-000A-152F-C3CB119BA94D}"/>
                </a:ext>
              </a:extLst>
            </p:cNvPr>
            <p:cNvSpPr/>
            <p:nvPr/>
          </p:nvSpPr>
          <p:spPr>
            <a:xfrm>
              <a:off x="4688046" y="2785490"/>
              <a:ext cx="70628" cy="112379"/>
            </a:xfrm>
            <a:custGeom>
              <a:avLst/>
              <a:gdLst>
                <a:gd name="f0" fmla="val w"/>
                <a:gd name="f1" fmla="val h"/>
                <a:gd name="f2" fmla="val 0"/>
                <a:gd name="f3" fmla="val 1387"/>
                <a:gd name="f4" fmla="val 2207"/>
                <a:gd name="f5" fmla="val 1386"/>
                <a:gd name="f6" fmla="val 1"/>
                <a:gd name="f7" fmla="val 1229"/>
                <a:gd name="f8" fmla="val 64"/>
                <a:gd name="f9" fmla="val 1071"/>
                <a:gd name="f10" fmla="val 95"/>
                <a:gd name="f11" fmla="val 882"/>
                <a:gd name="f12" fmla="val 2206"/>
                <a:gd name="f13" fmla="val 378"/>
                <a:gd name="f14" fmla="val 914"/>
                <a:gd name="f15" fmla="val 1734"/>
                <a:gd name="f16" fmla="val 1167"/>
                <a:gd name="f17" fmla="*/ f0 1 1387"/>
                <a:gd name="f18" fmla="*/ f1 1 2207"/>
                <a:gd name="f19" fmla="val f2"/>
                <a:gd name="f20" fmla="val f3"/>
                <a:gd name="f21" fmla="val f4"/>
                <a:gd name="f22" fmla="+- f21 0 f19"/>
                <a:gd name="f23" fmla="+- f20 0 f19"/>
                <a:gd name="f24" fmla="*/ f23 1 1387"/>
                <a:gd name="f25" fmla="*/ f22 1 2207"/>
                <a:gd name="f26" fmla="*/ f19 1 f24"/>
                <a:gd name="f27" fmla="*/ f20 1 f24"/>
                <a:gd name="f28" fmla="*/ f19 1 f25"/>
                <a:gd name="f29" fmla="*/ f21 1 f25"/>
                <a:gd name="f30" fmla="*/ f26 f17 1"/>
                <a:gd name="f31" fmla="*/ f27 f17 1"/>
                <a:gd name="f32" fmla="*/ f29 f18 1"/>
                <a:gd name="f33" fmla="*/ f28 f18 1"/>
              </a:gdLst>
              <a:ahLst/>
              <a:cxnLst>
                <a:cxn ang="3cd4">
                  <a:pos x="hc" y="t"/>
                </a:cxn>
                <a:cxn ang="0">
                  <a:pos x="r" y="vc"/>
                </a:cxn>
                <a:cxn ang="cd4">
                  <a:pos x="hc" y="b"/>
                </a:cxn>
                <a:cxn ang="cd2">
                  <a:pos x="l" y="vc"/>
                </a:cxn>
              </a:cxnLst>
              <a:rect l="f30" t="f33" r="f31" b="f32"/>
              <a:pathLst>
                <a:path w="1387" h="2207">
                  <a:moveTo>
                    <a:pt x="f5" y="f6"/>
                  </a:moveTo>
                  <a:cubicBezTo>
                    <a:pt x="f7" y="f8"/>
                    <a:pt x="f9" y="f10"/>
                    <a:pt x="f11" y="f10"/>
                  </a:cubicBezTo>
                  <a:lnTo>
                    <a:pt x="f2" y="f10"/>
                  </a:lnTo>
                  <a:lnTo>
                    <a:pt x="f2" y="f12"/>
                  </a:lnTo>
                  <a:lnTo>
                    <a:pt x="f13" y="f12"/>
                  </a:lnTo>
                  <a:cubicBezTo>
                    <a:pt x="f14" y="f12"/>
                    <a:pt x="f5" y="f15"/>
                    <a:pt x="f5" y="f16"/>
                  </a:cubicBezTo>
                  <a:lnTo>
                    <a:pt x="f5" y="f6"/>
                  </a:lnTo>
                  <a:close/>
                </a:path>
              </a:pathLst>
            </a:custGeom>
            <a:solidFill>
              <a:srgbClr val="3282BE"/>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232323"/>
                </a:solidFill>
                <a:uFillTx/>
                <a:latin typeface="Arial"/>
              </a:endParaRPr>
            </a:p>
          </p:txBody>
        </p:sp>
      </p:grpSp>
      <p:grpSp>
        <p:nvGrpSpPr>
          <p:cNvPr id="120" name="Google Shape;6971;p88">
            <a:extLst>
              <a:ext uri="{FF2B5EF4-FFF2-40B4-BE49-F238E27FC236}">
                <a16:creationId xmlns:a16="http://schemas.microsoft.com/office/drawing/2014/main" id="{9F2FEC5D-BC18-D80C-1593-DCB9DAC44FE8}"/>
              </a:ext>
            </a:extLst>
          </p:cNvPr>
          <p:cNvGrpSpPr/>
          <p:nvPr/>
        </p:nvGrpSpPr>
        <p:grpSpPr>
          <a:xfrm>
            <a:off x="8143664" y="2266962"/>
            <a:ext cx="593619" cy="593564"/>
            <a:chOff x="8143664" y="2266962"/>
            <a:chExt cx="593619" cy="593564"/>
          </a:xfrm>
        </p:grpSpPr>
        <p:sp>
          <p:nvSpPr>
            <p:cNvPr id="121" name="Google Shape;6972;p88">
              <a:extLst>
                <a:ext uri="{FF2B5EF4-FFF2-40B4-BE49-F238E27FC236}">
                  <a16:creationId xmlns:a16="http://schemas.microsoft.com/office/drawing/2014/main" id="{1FD057F4-0808-ECB6-AFC0-1CF2DD9E89F6}"/>
                </a:ext>
              </a:extLst>
            </p:cNvPr>
            <p:cNvSpPr/>
            <p:nvPr/>
          </p:nvSpPr>
          <p:spPr>
            <a:xfrm>
              <a:off x="8143664" y="2266962"/>
              <a:ext cx="593619" cy="593564"/>
            </a:xfrm>
            <a:custGeom>
              <a:avLst/>
              <a:gdLst>
                <a:gd name="f0" fmla="val w"/>
                <a:gd name="f1" fmla="val h"/>
                <a:gd name="f2" fmla="val 0"/>
                <a:gd name="f3" fmla="val 11658"/>
                <a:gd name="f4" fmla="val 11657"/>
                <a:gd name="f5" fmla="val 5829"/>
                <a:gd name="f6" fmla="val 3372"/>
                <a:gd name="f7" fmla="val 1261"/>
                <a:gd name="f8" fmla="val 1796"/>
                <a:gd name="f9" fmla="val 788"/>
                <a:gd name="f10" fmla="val 4159"/>
                <a:gd name="f11" fmla="val 347"/>
                <a:gd name="f12" fmla="val 4285"/>
                <a:gd name="f13" fmla="val 1"/>
                <a:gd name="f14" fmla="val 4694"/>
                <a:gd name="f15" fmla="val 5167"/>
                <a:gd name="f16" fmla="val 7876"/>
                <a:gd name="f17" fmla="val 8412"/>
                <a:gd name="f18" fmla="val 473"/>
                <a:gd name="f19" fmla="val 8885"/>
                <a:gd name="f20" fmla="val 1009"/>
                <a:gd name="f21" fmla="val 1702"/>
                <a:gd name="f22" fmla="val 1891"/>
                <a:gd name="f23" fmla="val 2049"/>
                <a:gd name="f24" fmla="val 8727"/>
                <a:gd name="f25" fmla="val 8538"/>
                <a:gd name="f26" fmla="val 4442"/>
                <a:gd name="f27" fmla="val 4253"/>
                <a:gd name="f28" fmla="val 4096"/>
                <a:gd name="f29" fmla="val 1481"/>
                <a:gd name="f30" fmla="val 1954"/>
                <a:gd name="f31" fmla="val 2111"/>
                <a:gd name="f32" fmla="val 3781"/>
                <a:gd name="f33" fmla="val 630"/>
                <a:gd name="f34" fmla="val 7877"/>
                <a:gd name="f35" fmla="val 9673"/>
                <a:gd name="f36" fmla="val 10145"/>
                <a:gd name="f37" fmla="val 9956"/>
                <a:gd name="f38" fmla="val 9767"/>
                <a:gd name="f39" fmla="val 9610"/>
                <a:gd name="f40" fmla="val 10271"/>
                <a:gd name="f41" fmla="val 10114"/>
                <a:gd name="f42" fmla="val 9672"/>
                <a:gd name="f43" fmla="val 9421"/>
                <a:gd name="f44" fmla="val 8570"/>
                <a:gd name="f45" fmla="val 6774"/>
                <a:gd name="f46" fmla="val 6617"/>
                <a:gd name="f47" fmla="val 9893"/>
                <a:gd name="f48" fmla="val 6270"/>
                <a:gd name="f49" fmla="val 9609"/>
                <a:gd name="f50" fmla="val 5262"/>
                <a:gd name="f51" fmla="val 4789"/>
                <a:gd name="f52" fmla="val 10082"/>
                <a:gd name="f53" fmla="val 10617"/>
                <a:gd name="f54" fmla="val 11184"/>
                <a:gd name="f55" fmla="val 6648"/>
                <a:gd name="f56" fmla="val 11373"/>
                <a:gd name="f57" fmla="val 10995"/>
                <a:gd name="f58" fmla="val 9799"/>
                <a:gd name="f59" fmla="val 10775"/>
                <a:gd name="f60" fmla="val 10933"/>
                <a:gd name="f61" fmla="val 11342"/>
                <a:gd name="f62" fmla="val 8790"/>
                <a:gd name="f63" fmla="val 8380"/>
                <a:gd name="f64" fmla="val 7908"/>
                <a:gd name="f65" fmla="val 5198"/>
                <a:gd name="f66" fmla="val 11311"/>
                <a:gd name="f67" fmla="val 10870"/>
                <a:gd name="f68" fmla="val 10397"/>
                <a:gd name="f69" fmla="val 8255"/>
                <a:gd name="f70" fmla="*/ f0 1 11658"/>
                <a:gd name="f71" fmla="*/ f1 1 11657"/>
                <a:gd name="f72" fmla="val f2"/>
                <a:gd name="f73" fmla="val f3"/>
                <a:gd name="f74" fmla="val f4"/>
                <a:gd name="f75" fmla="+- f74 0 f72"/>
                <a:gd name="f76" fmla="+- f73 0 f72"/>
                <a:gd name="f77" fmla="*/ f76 1 11658"/>
                <a:gd name="f78" fmla="*/ f75 1 11657"/>
                <a:gd name="f79" fmla="*/ f72 1 f77"/>
                <a:gd name="f80" fmla="*/ f73 1 f77"/>
                <a:gd name="f81" fmla="*/ f72 1 f78"/>
                <a:gd name="f82" fmla="*/ f74 1 f78"/>
                <a:gd name="f83" fmla="*/ f79 f70 1"/>
                <a:gd name="f84" fmla="*/ f80 f70 1"/>
                <a:gd name="f85" fmla="*/ f82 f71 1"/>
                <a:gd name="f86" fmla="*/ f81 f71 1"/>
              </a:gdLst>
              <a:ahLst/>
              <a:cxnLst>
                <a:cxn ang="3cd4">
                  <a:pos x="hc" y="t"/>
                </a:cxn>
                <a:cxn ang="0">
                  <a:pos x="r" y="vc"/>
                </a:cxn>
                <a:cxn ang="cd4">
                  <a:pos x="hc" y="b"/>
                </a:cxn>
                <a:cxn ang="cd2">
                  <a:pos x="l" y="vc"/>
                </a:cxn>
              </a:cxnLst>
              <a:rect l="f83" t="f86" r="f84" b="f85"/>
              <a:pathLst>
                <a:path w="11658" h="11657">
                  <a:moveTo>
                    <a:pt x="f5" y="f2"/>
                  </a:moveTo>
                  <a:cubicBezTo>
                    <a:pt x="f6" y="f2"/>
                    <a:pt x="f7" y="f8"/>
                    <a:pt x="f9" y="f10"/>
                  </a:cubicBezTo>
                  <a:cubicBezTo>
                    <a:pt x="f11" y="f12"/>
                    <a:pt x="f13" y="f14"/>
                    <a:pt x="f13" y="f15"/>
                  </a:cubicBezTo>
                  <a:lnTo>
                    <a:pt x="f13" y="f16"/>
                  </a:lnTo>
                  <a:cubicBezTo>
                    <a:pt x="f13" y="f17"/>
                    <a:pt x="f18" y="f19"/>
                    <a:pt x="f20" y="f19"/>
                  </a:cubicBezTo>
                  <a:lnTo>
                    <a:pt x="f21" y="f19"/>
                  </a:lnTo>
                  <a:cubicBezTo>
                    <a:pt x="f22" y="f19"/>
                    <a:pt x="f23" y="f24"/>
                    <a:pt x="f23" y="f25"/>
                  </a:cubicBezTo>
                  <a:lnTo>
                    <a:pt x="f23" y="f26"/>
                  </a:lnTo>
                  <a:cubicBezTo>
                    <a:pt x="f23" y="f27"/>
                    <a:pt x="f22" y="f28"/>
                    <a:pt x="f21" y="f28"/>
                  </a:cubicBezTo>
                  <a:lnTo>
                    <a:pt x="f29" y="f28"/>
                  </a:lnTo>
                  <a:cubicBezTo>
                    <a:pt x="f30" y="f31"/>
                    <a:pt x="f32" y="f33"/>
                    <a:pt x="f5" y="f33"/>
                  </a:cubicBezTo>
                  <a:cubicBezTo>
                    <a:pt x="f34" y="f33"/>
                    <a:pt x="f35" y="f31"/>
                    <a:pt x="f36" y="f28"/>
                  </a:cubicBezTo>
                  <a:lnTo>
                    <a:pt x="f37" y="f28"/>
                  </a:lnTo>
                  <a:cubicBezTo>
                    <a:pt x="f38" y="f28"/>
                    <a:pt x="f39" y="f27"/>
                    <a:pt x="f39" y="f26"/>
                  </a:cubicBezTo>
                  <a:lnTo>
                    <a:pt x="f39" y="f25"/>
                  </a:lnTo>
                  <a:cubicBezTo>
                    <a:pt x="f39" y="f24"/>
                    <a:pt x="f38" y="f19"/>
                    <a:pt x="f37" y="f19"/>
                  </a:cubicBezTo>
                  <a:lnTo>
                    <a:pt x="f40" y="f19"/>
                  </a:lnTo>
                  <a:cubicBezTo>
                    <a:pt x="f41" y="f42"/>
                    <a:pt x="f43" y="f40"/>
                    <a:pt x="f44" y="f40"/>
                  </a:cubicBezTo>
                  <a:lnTo>
                    <a:pt x="f45" y="f40"/>
                  </a:lnTo>
                  <a:cubicBezTo>
                    <a:pt x="f46" y="f47"/>
                    <a:pt x="f48" y="f49"/>
                    <a:pt x="f5" y="f49"/>
                  </a:cubicBezTo>
                  <a:cubicBezTo>
                    <a:pt x="f50" y="f49"/>
                    <a:pt x="f51" y="f52"/>
                    <a:pt x="f51" y="f53"/>
                  </a:cubicBezTo>
                  <a:cubicBezTo>
                    <a:pt x="f51" y="f54"/>
                    <a:pt x="f50" y="f4"/>
                    <a:pt x="f5" y="f4"/>
                  </a:cubicBezTo>
                  <a:cubicBezTo>
                    <a:pt x="f48" y="f4"/>
                    <a:pt x="f55" y="f56"/>
                    <a:pt x="f45" y="f57"/>
                  </a:cubicBezTo>
                  <a:lnTo>
                    <a:pt x="f44" y="f57"/>
                  </a:lnTo>
                  <a:cubicBezTo>
                    <a:pt x="f58" y="f57"/>
                    <a:pt x="f59" y="f52"/>
                    <a:pt x="f60" y="f19"/>
                  </a:cubicBezTo>
                  <a:cubicBezTo>
                    <a:pt x="f61" y="f62"/>
                    <a:pt x="f3" y="f63"/>
                    <a:pt x="f3" y="f64"/>
                  </a:cubicBezTo>
                  <a:lnTo>
                    <a:pt x="f3" y="f65"/>
                  </a:lnTo>
                  <a:cubicBezTo>
                    <a:pt x="f3" y="f14"/>
                    <a:pt x="f66" y="f27"/>
                    <a:pt x="f67" y="f10"/>
                  </a:cubicBezTo>
                  <a:cubicBezTo>
                    <a:pt x="f68" y="f8"/>
                    <a:pt x="f69" y="f2"/>
                    <a:pt x="f5" y="f2"/>
                  </a:cubicBezTo>
                  <a:close/>
                </a:path>
              </a:pathLst>
            </a:custGeom>
            <a:solidFill>
              <a:srgbClr val="3282BE"/>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232323"/>
                </a:solidFill>
                <a:uFillTx/>
                <a:latin typeface="Arial"/>
              </a:endParaRPr>
            </a:p>
          </p:txBody>
        </p:sp>
        <p:sp>
          <p:nvSpPr>
            <p:cNvPr id="122" name="Google Shape;6973;p88">
              <a:extLst>
                <a:ext uri="{FF2B5EF4-FFF2-40B4-BE49-F238E27FC236}">
                  <a16:creationId xmlns:a16="http://schemas.microsoft.com/office/drawing/2014/main" id="{8B3FB441-D08A-0F21-2BC3-A5245DF83B3D}"/>
                </a:ext>
              </a:extLst>
            </p:cNvPr>
            <p:cNvSpPr/>
            <p:nvPr/>
          </p:nvSpPr>
          <p:spPr>
            <a:xfrm>
              <a:off x="8281656" y="2406527"/>
              <a:ext cx="319262" cy="314169"/>
            </a:xfrm>
            <a:custGeom>
              <a:avLst/>
              <a:gdLst>
                <a:gd name="f0" fmla="val w"/>
                <a:gd name="f1" fmla="val h"/>
                <a:gd name="f2" fmla="val 0"/>
                <a:gd name="f3" fmla="val 6270"/>
                <a:gd name="f4" fmla="val 6170"/>
                <a:gd name="f5" fmla="val 3119"/>
                <a:gd name="f6" fmla="val 1386"/>
                <a:gd name="f7" fmla="val 3308"/>
                <a:gd name="f8" fmla="val 3466"/>
                <a:gd name="f9" fmla="val 1544"/>
                <a:gd name="f10" fmla="val 1733"/>
                <a:gd name="f11" fmla="val 1953"/>
                <a:gd name="f12" fmla="val 2079"/>
                <a:gd name="f13" fmla="val 2930"/>
                <a:gd name="f14" fmla="val 2773"/>
                <a:gd name="f15" fmla="val 2741"/>
                <a:gd name="f16" fmla="val 2867"/>
                <a:gd name="f17" fmla="val 3088"/>
                <a:gd name="f18" fmla="val 4474"/>
                <a:gd name="f19" fmla="val 4663"/>
                <a:gd name="f20" fmla="val 4820"/>
                <a:gd name="f21" fmla="val 3151"/>
                <a:gd name="f22" fmla="val 1449"/>
                <a:gd name="f23" fmla="val 63"/>
                <a:gd name="f24" fmla="val 3592"/>
                <a:gd name="f25" fmla="val 158"/>
                <a:gd name="f26" fmla="val 4096"/>
                <a:gd name="f27" fmla="val 441"/>
                <a:gd name="f28" fmla="val 4568"/>
                <a:gd name="f29" fmla="val 5734"/>
                <a:gd name="f30" fmla="val 5828"/>
                <a:gd name="f31" fmla="val 5955"/>
                <a:gd name="f32" fmla="val 126"/>
                <a:gd name="f33" fmla="val 6081"/>
                <a:gd name="f34" fmla="val 171"/>
                <a:gd name="f35" fmla="val 6125"/>
                <a:gd name="f36" fmla="val 263"/>
                <a:gd name="f37" fmla="val 357"/>
                <a:gd name="f38" fmla="val 396"/>
                <a:gd name="f39" fmla="val 436"/>
                <a:gd name="f40" fmla="val 6162"/>
                <a:gd name="f41" fmla="val 473"/>
                <a:gd name="f42" fmla="val 6144"/>
                <a:gd name="f43" fmla="val 1638"/>
                <a:gd name="f44" fmla="val 5765"/>
                <a:gd name="f45" fmla="val 6049"/>
                <a:gd name="f46" fmla="val 2615"/>
                <a:gd name="f47" fmla="val 4852"/>
                <a:gd name="f48" fmla="val 4789"/>
                <a:gd name="f49" fmla="*/ f0 1 6270"/>
                <a:gd name="f50" fmla="*/ f1 1 6170"/>
                <a:gd name="f51" fmla="val f2"/>
                <a:gd name="f52" fmla="val f3"/>
                <a:gd name="f53" fmla="val f4"/>
                <a:gd name="f54" fmla="+- f53 0 f51"/>
                <a:gd name="f55" fmla="+- f52 0 f51"/>
                <a:gd name="f56" fmla="*/ f55 1 6270"/>
                <a:gd name="f57" fmla="*/ f54 1 6170"/>
                <a:gd name="f58" fmla="*/ f51 1 f56"/>
                <a:gd name="f59" fmla="*/ f52 1 f56"/>
                <a:gd name="f60" fmla="*/ f51 1 f57"/>
                <a:gd name="f61" fmla="*/ f53 1 f57"/>
                <a:gd name="f62" fmla="*/ f58 f49 1"/>
                <a:gd name="f63" fmla="*/ f59 f49 1"/>
                <a:gd name="f64" fmla="*/ f61 f50 1"/>
                <a:gd name="f65" fmla="*/ f60 f50 1"/>
              </a:gdLst>
              <a:ahLst/>
              <a:cxnLst>
                <a:cxn ang="3cd4">
                  <a:pos x="hc" y="t"/>
                </a:cxn>
                <a:cxn ang="0">
                  <a:pos x="r" y="vc"/>
                </a:cxn>
                <a:cxn ang="cd4">
                  <a:pos x="hc" y="b"/>
                </a:cxn>
                <a:cxn ang="cd2">
                  <a:pos x="l" y="vc"/>
                </a:cxn>
              </a:cxnLst>
              <a:rect l="f62" t="f65" r="f63" b="f64"/>
              <a:pathLst>
                <a:path w="6270" h="6170">
                  <a:moveTo>
                    <a:pt x="f5" y="f6"/>
                  </a:moveTo>
                  <a:cubicBezTo>
                    <a:pt x="f7" y="f6"/>
                    <a:pt x="f8" y="f9"/>
                    <a:pt x="f8" y="f10"/>
                  </a:cubicBezTo>
                  <a:cubicBezTo>
                    <a:pt x="f8" y="f11"/>
                    <a:pt x="f7" y="f12"/>
                    <a:pt x="f5" y="f12"/>
                  </a:cubicBezTo>
                  <a:cubicBezTo>
                    <a:pt x="f13" y="f12"/>
                    <a:pt x="f14" y="f11"/>
                    <a:pt x="f14" y="f10"/>
                  </a:cubicBezTo>
                  <a:cubicBezTo>
                    <a:pt x="f14" y="f9"/>
                    <a:pt x="f13" y="f6"/>
                    <a:pt x="f5" y="f6"/>
                  </a:cubicBezTo>
                  <a:close/>
                  <a:moveTo>
                    <a:pt x="f5" y="f15"/>
                  </a:moveTo>
                  <a:cubicBezTo>
                    <a:pt x="f7" y="f15"/>
                    <a:pt x="f8" y="f16"/>
                    <a:pt x="f8" y="f17"/>
                  </a:cubicBezTo>
                  <a:lnTo>
                    <a:pt x="f8" y="f18"/>
                  </a:lnTo>
                  <a:cubicBezTo>
                    <a:pt x="f8" y="f19"/>
                    <a:pt x="f7" y="f20"/>
                    <a:pt x="f5" y="f20"/>
                  </a:cubicBezTo>
                  <a:cubicBezTo>
                    <a:pt x="f13" y="f20"/>
                    <a:pt x="f14" y="f19"/>
                    <a:pt x="f14" y="f18"/>
                  </a:cubicBezTo>
                  <a:lnTo>
                    <a:pt x="f14" y="f17"/>
                  </a:lnTo>
                  <a:cubicBezTo>
                    <a:pt x="f14" y="f16"/>
                    <a:pt x="f13" y="f15"/>
                    <a:pt x="f5" y="f15"/>
                  </a:cubicBezTo>
                  <a:close/>
                  <a:moveTo>
                    <a:pt x="f21" y="f2"/>
                  </a:moveTo>
                  <a:cubicBezTo>
                    <a:pt x="f22" y="f2"/>
                    <a:pt x="f23" y="f6"/>
                    <a:pt x="f23" y="f17"/>
                  </a:cubicBezTo>
                  <a:cubicBezTo>
                    <a:pt x="f23" y="f24"/>
                    <a:pt x="f25" y="f26"/>
                    <a:pt x="f27" y="f28"/>
                  </a:cubicBezTo>
                  <a:lnTo>
                    <a:pt x="f23" y="f29"/>
                  </a:lnTo>
                  <a:cubicBezTo>
                    <a:pt x="f2" y="f30"/>
                    <a:pt x="f2" y="f31"/>
                    <a:pt x="f32" y="f33"/>
                  </a:cubicBezTo>
                  <a:cubicBezTo>
                    <a:pt x="f34" y="f35"/>
                    <a:pt x="f36" y="f4"/>
                    <a:pt x="f37" y="f4"/>
                  </a:cubicBezTo>
                  <a:cubicBezTo>
                    <a:pt x="f38" y="f4"/>
                    <a:pt x="f39" y="f40"/>
                    <a:pt x="f41" y="f42"/>
                  </a:cubicBezTo>
                  <a:lnTo>
                    <a:pt x="f43" y="f44"/>
                  </a:lnTo>
                  <a:cubicBezTo>
                    <a:pt x="f12" y="f45"/>
                    <a:pt x="f46" y="f42"/>
                    <a:pt x="f21" y="f42"/>
                  </a:cubicBezTo>
                  <a:cubicBezTo>
                    <a:pt x="f47" y="f42"/>
                    <a:pt x="f3" y="f48"/>
                    <a:pt x="f3" y="f17"/>
                  </a:cubicBezTo>
                  <a:cubicBezTo>
                    <a:pt x="f3" y="f6"/>
                    <a:pt x="f47" y="f2"/>
                    <a:pt x="f21" y="f2"/>
                  </a:cubicBezTo>
                  <a:close/>
                </a:path>
              </a:pathLst>
            </a:custGeom>
            <a:solidFill>
              <a:srgbClr val="3282BE"/>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232323"/>
                </a:solidFill>
                <a:uFillTx/>
                <a:latin typeface="Arial"/>
              </a:endParaRPr>
            </a:p>
          </p:txBody>
        </p:sp>
      </p:grpSp>
      <p:grpSp>
        <p:nvGrpSpPr>
          <p:cNvPr id="123" name="Google Shape;7004;p88">
            <a:extLst>
              <a:ext uri="{FF2B5EF4-FFF2-40B4-BE49-F238E27FC236}">
                <a16:creationId xmlns:a16="http://schemas.microsoft.com/office/drawing/2014/main" id="{94EB219C-EB6C-A8C9-8675-80623CC7CA51}"/>
              </a:ext>
            </a:extLst>
          </p:cNvPr>
          <p:cNvGrpSpPr/>
          <p:nvPr/>
        </p:nvGrpSpPr>
        <p:grpSpPr>
          <a:xfrm>
            <a:off x="5042038" y="2277267"/>
            <a:ext cx="625696" cy="594798"/>
            <a:chOff x="5042038" y="2277267"/>
            <a:chExt cx="625696" cy="594798"/>
          </a:xfrm>
        </p:grpSpPr>
        <p:sp>
          <p:nvSpPr>
            <p:cNvPr id="124" name="Google Shape;7005;p88">
              <a:extLst>
                <a:ext uri="{FF2B5EF4-FFF2-40B4-BE49-F238E27FC236}">
                  <a16:creationId xmlns:a16="http://schemas.microsoft.com/office/drawing/2014/main" id="{1AAD7D01-B2A6-D3FC-E0E6-BDF326DFB239}"/>
                </a:ext>
              </a:extLst>
            </p:cNvPr>
            <p:cNvSpPr/>
            <p:nvPr/>
          </p:nvSpPr>
          <p:spPr>
            <a:xfrm>
              <a:off x="5232937" y="2277267"/>
              <a:ext cx="434797" cy="437192"/>
            </a:xfrm>
            <a:custGeom>
              <a:avLst/>
              <a:gdLst>
                <a:gd name="f0" fmla="val w"/>
                <a:gd name="f1" fmla="val h"/>
                <a:gd name="f2" fmla="val 0"/>
                <a:gd name="f3" fmla="val 8539"/>
                <a:gd name="f4" fmla="val 8586"/>
                <a:gd name="f5" fmla="val 5156"/>
                <a:gd name="f6" fmla="val 1"/>
                <a:gd name="f7" fmla="val 4372"/>
                <a:gd name="f8" fmla="val 3593"/>
                <a:gd name="f9" fmla="val 308"/>
                <a:gd name="f10" fmla="val 2994"/>
                <a:gd name="f11" fmla="val 922"/>
                <a:gd name="f12" fmla="val 1450"/>
                <a:gd name="f13" fmla="val 2466"/>
                <a:gd name="f14" fmla="val 1681"/>
                <a:gd name="f15" fmla="val 2417"/>
                <a:gd name="f16" fmla="val 1916"/>
                <a:gd name="f17" fmla="val 2392"/>
                <a:gd name="f18" fmla="val 2152"/>
                <a:gd name="f19" fmla="val 2529"/>
                <a:gd name="f20" fmla="val 2909"/>
                <a:gd name="f21" fmla="val 2456"/>
                <a:gd name="f22" fmla="val 3277"/>
                <a:gd name="f23" fmla="val 2592"/>
                <a:gd name="f24" fmla="val 3939"/>
                <a:gd name="f25" fmla="val 1899"/>
                <a:gd name="f26" fmla="val 4270"/>
                <a:gd name="f27" fmla="val 1568"/>
                <a:gd name="f28" fmla="val 4703"/>
                <a:gd name="f29" fmla="val 1402"/>
                <a:gd name="f30" fmla="val 5136"/>
                <a:gd name="f31" fmla="val 5569"/>
                <a:gd name="f32" fmla="val 6003"/>
                <a:gd name="f33" fmla="val 6333"/>
                <a:gd name="f34" fmla="val 7027"/>
                <a:gd name="f35" fmla="val 3631"/>
                <a:gd name="f36" fmla="val 4325"/>
                <a:gd name="f37" fmla="val 6719"/>
                <a:gd name="f38" fmla="val 3608"/>
                <a:gd name="f39" fmla="val 7050"/>
                <a:gd name="f40" fmla="val 3175"/>
                <a:gd name="f41" fmla="val 7215"/>
                <a:gd name="f42" fmla="val 2742"/>
                <a:gd name="f43" fmla="val 2309"/>
                <a:gd name="f44" fmla="val 1875"/>
                <a:gd name="f45" fmla="val 1545"/>
                <a:gd name="f46" fmla="val 1261"/>
                <a:gd name="f47" fmla="val 6435"/>
                <a:gd name="f48" fmla="val 1104"/>
                <a:gd name="f49" fmla="val 6089"/>
                <a:gd name="f50" fmla="val 1072"/>
                <a:gd name="f51" fmla="val 5742"/>
                <a:gd name="f52" fmla="val 6782"/>
                <a:gd name="f53" fmla="val 158"/>
                <a:gd name="f54" fmla="val 7097"/>
                <a:gd name="f55" fmla="val 348"/>
                <a:gd name="f56" fmla="val 7381"/>
                <a:gd name="f57" fmla="val 600"/>
                <a:gd name="f58" fmla="val 7664"/>
                <a:gd name="f59" fmla="val 1214"/>
                <a:gd name="f60" fmla="val 8278"/>
                <a:gd name="f61" fmla="val 2002"/>
                <a:gd name="f62" fmla="val 2781"/>
                <a:gd name="f63" fmla="val 3561"/>
                <a:gd name="f64" fmla="val 4333"/>
                <a:gd name="f65" fmla="val 4916"/>
                <a:gd name="f66" fmla="val 7342"/>
                <a:gd name="f67" fmla="val 5270"/>
                <a:gd name="f68" fmla="val 4073"/>
                <a:gd name="f69" fmla="val 2151"/>
                <a:gd name="f70" fmla="val 6727"/>
                <a:gd name="f71" fmla="val 5940"/>
                <a:gd name="f72" fmla="*/ f0 1 8539"/>
                <a:gd name="f73" fmla="*/ f1 1 8586"/>
                <a:gd name="f74" fmla="val f2"/>
                <a:gd name="f75" fmla="val f3"/>
                <a:gd name="f76" fmla="val f4"/>
                <a:gd name="f77" fmla="+- f76 0 f74"/>
                <a:gd name="f78" fmla="+- f75 0 f74"/>
                <a:gd name="f79" fmla="*/ f78 1 8539"/>
                <a:gd name="f80" fmla="*/ f77 1 8586"/>
                <a:gd name="f81" fmla="*/ f74 1 f79"/>
                <a:gd name="f82" fmla="*/ f75 1 f79"/>
                <a:gd name="f83" fmla="*/ f74 1 f80"/>
                <a:gd name="f84" fmla="*/ f76 1 f80"/>
                <a:gd name="f85" fmla="*/ f81 f72 1"/>
                <a:gd name="f86" fmla="*/ f82 f72 1"/>
                <a:gd name="f87" fmla="*/ f84 f73 1"/>
                <a:gd name="f88" fmla="*/ f83 f73 1"/>
              </a:gdLst>
              <a:ahLst/>
              <a:cxnLst>
                <a:cxn ang="3cd4">
                  <a:pos x="hc" y="t"/>
                </a:cxn>
                <a:cxn ang="0">
                  <a:pos x="r" y="vc"/>
                </a:cxn>
                <a:cxn ang="cd4">
                  <a:pos x="hc" y="b"/>
                </a:cxn>
                <a:cxn ang="cd2">
                  <a:pos x="l" y="vc"/>
                </a:cxn>
              </a:cxnLst>
              <a:rect l="f85" t="f88" r="f86" b="f87"/>
              <a:pathLst>
                <a:path w="8539" h="8586">
                  <a:moveTo>
                    <a:pt x="f5" y="f6"/>
                  </a:moveTo>
                  <a:cubicBezTo>
                    <a:pt x="f7" y="f6"/>
                    <a:pt x="f8" y="f9"/>
                    <a:pt x="f10" y="f11"/>
                  </a:cubicBezTo>
                  <a:lnTo>
                    <a:pt x="f12" y="f13"/>
                  </a:lnTo>
                  <a:cubicBezTo>
                    <a:pt x="f14" y="f15"/>
                    <a:pt x="f16" y="f17"/>
                    <a:pt x="f18" y="f17"/>
                  </a:cubicBezTo>
                  <a:cubicBezTo>
                    <a:pt x="f19" y="f17"/>
                    <a:pt x="f20" y="f21"/>
                    <a:pt x="f22" y="f23"/>
                  </a:cubicBezTo>
                  <a:lnTo>
                    <a:pt x="f24" y="f25"/>
                  </a:lnTo>
                  <a:cubicBezTo>
                    <a:pt x="f26" y="f27"/>
                    <a:pt x="f28" y="f29"/>
                    <a:pt x="f30" y="f29"/>
                  </a:cubicBezTo>
                  <a:cubicBezTo>
                    <a:pt x="f31" y="f29"/>
                    <a:pt x="f32" y="f27"/>
                    <a:pt x="f33" y="f25"/>
                  </a:cubicBezTo>
                  <a:cubicBezTo>
                    <a:pt x="f34" y="f23"/>
                    <a:pt x="f34" y="f35"/>
                    <a:pt x="f33" y="f36"/>
                  </a:cubicBezTo>
                  <a:lnTo>
                    <a:pt x="f24" y="f37"/>
                  </a:lnTo>
                  <a:cubicBezTo>
                    <a:pt x="f38" y="f39"/>
                    <a:pt x="f40" y="f41"/>
                    <a:pt x="f42" y="f41"/>
                  </a:cubicBezTo>
                  <a:cubicBezTo>
                    <a:pt x="f43" y="f41"/>
                    <a:pt x="f44" y="f39"/>
                    <a:pt x="f45" y="f37"/>
                  </a:cubicBezTo>
                  <a:cubicBezTo>
                    <a:pt x="f46" y="f47"/>
                    <a:pt x="f48" y="f49"/>
                    <a:pt x="f50" y="f51"/>
                  </a:cubicBezTo>
                  <a:lnTo>
                    <a:pt x="f6" y="f52"/>
                  </a:lnTo>
                  <a:cubicBezTo>
                    <a:pt x="f53" y="f54"/>
                    <a:pt x="f55" y="f56"/>
                    <a:pt x="f57" y="f58"/>
                  </a:cubicBezTo>
                  <a:cubicBezTo>
                    <a:pt x="f59" y="f60"/>
                    <a:pt x="f61" y="f4"/>
                    <a:pt x="f62" y="f4"/>
                  </a:cubicBezTo>
                  <a:cubicBezTo>
                    <a:pt x="f63" y="f4"/>
                    <a:pt x="f64" y="f60"/>
                    <a:pt x="f65" y="f58"/>
                  </a:cubicBezTo>
                  <a:lnTo>
                    <a:pt x="f66" y="f67"/>
                  </a:lnTo>
                  <a:cubicBezTo>
                    <a:pt x="f3" y="f68"/>
                    <a:pt x="f3" y="f69"/>
                    <a:pt x="f66" y="f11"/>
                  </a:cubicBezTo>
                  <a:cubicBezTo>
                    <a:pt x="f70" y="f9"/>
                    <a:pt x="f71" y="f6"/>
                    <a:pt x="f5" y="f6"/>
                  </a:cubicBezTo>
                  <a:close/>
                </a:path>
              </a:pathLst>
            </a:custGeom>
            <a:solidFill>
              <a:srgbClr val="3282BE"/>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232323"/>
                </a:solidFill>
                <a:uFillTx/>
                <a:latin typeface="Arial"/>
              </a:endParaRPr>
            </a:p>
          </p:txBody>
        </p:sp>
        <p:sp>
          <p:nvSpPr>
            <p:cNvPr id="125" name="Google Shape;7006;p88">
              <a:extLst>
                <a:ext uri="{FF2B5EF4-FFF2-40B4-BE49-F238E27FC236}">
                  <a16:creationId xmlns:a16="http://schemas.microsoft.com/office/drawing/2014/main" id="{4734FA65-1BE4-1C14-20BA-2CF4B2514500}"/>
                </a:ext>
              </a:extLst>
            </p:cNvPr>
            <p:cNvSpPr/>
            <p:nvPr/>
          </p:nvSpPr>
          <p:spPr>
            <a:xfrm>
              <a:off x="5042038" y="2431252"/>
              <a:ext cx="439634" cy="440813"/>
            </a:xfrm>
            <a:custGeom>
              <a:avLst/>
              <a:gdLst>
                <a:gd name="f0" fmla="val w"/>
                <a:gd name="f1" fmla="val h"/>
                <a:gd name="f2" fmla="val 0"/>
                <a:gd name="f3" fmla="val 8634"/>
                <a:gd name="f4" fmla="val 8657"/>
                <a:gd name="f5" fmla="val 5865"/>
                <a:gd name="f6" fmla="val 1"/>
                <a:gd name="f7" fmla="val 5081"/>
                <a:gd name="f8" fmla="val 4301"/>
                <a:gd name="f9" fmla="val 308"/>
                <a:gd name="f10" fmla="val 3718"/>
                <a:gd name="f11" fmla="val 922"/>
                <a:gd name="f12" fmla="val 1230"/>
                <a:gd name="f13" fmla="val 3411"/>
                <a:gd name="f14" fmla="val 4640"/>
                <a:gd name="f15" fmla="val 6562"/>
                <a:gd name="f16" fmla="val 7759"/>
                <a:gd name="f17" fmla="val 1844"/>
                <a:gd name="f18" fmla="val 8358"/>
                <a:gd name="f19" fmla="val 2632"/>
                <a:gd name="f20" fmla="val 3415"/>
                <a:gd name="f21" fmla="val 4199"/>
                <a:gd name="f22" fmla="val 4979"/>
                <a:gd name="f23" fmla="val 5577"/>
                <a:gd name="f24" fmla="val 7152"/>
                <a:gd name="f25" fmla="val 6184"/>
                <a:gd name="f26" fmla="val 6938"/>
                <a:gd name="f27" fmla="val 6218"/>
                <a:gd name="f28" fmla="val 6719"/>
                <a:gd name="f29" fmla="val 6235"/>
                <a:gd name="f30" fmla="val 6499"/>
                <a:gd name="f31" fmla="val 6106"/>
                <a:gd name="f32" fmla="val 5709"/>
                <a:gd name="f33" fmla="val 6179"/>
                <a:gd name="f34" fmla="val 5325"/>
                <a:gd name="f35" fmla="val 6058"/>
                <a:gd name="f36" fmla="val 4569"/>
                <a:gd name="f37" fmla="val 6814"/>
                <a:gd name="f38" fmla="val 4238"/>
                <a:gd name="f39" fmla="val 7145"/>
                <a:gd name="f40" fmla="val 3805"/>
                <a:gd name="f41" fmla="val 7310"/>
                <a:gd name="f42" fmla="val 3372"/>
                <a:gd name="f43" fmla="val 2939"/>
                <a:gd name="f44" fmla="val 2505"/>
                <a:gd name="f45" fmla="val 2175"/>
                <a:gd name="f46" fmla="val 1513"/>
                <a:gd name="f47" fmla="val 6121"/>
                <a:gd name="f48" fmla="val 4388"/>
                <a:gd name="f49" fmla="val 4664"/>
                <a:gd name="f50" fmla="val 1899"/>
                <a:gd name="f51" fmla="val 4994"/>
                <a:gd name="f52" fmla="val 1568"/>
                <a:gd name="f53" fmla="val 5428"/>
                <a:gd name="f54" fmla="val 1403"/>
                <a:gd name="f55" fmla="val 5861"/>
                <a:gd name="f56" fmla="val 6294"/>
                <a:gd name="f57" fmla="val 6727"/>
                <a:gd name="f58" fmla="val 7058"/>
                <a:gd name="f59" fmla="val 7342"/>
                <a:gd name="f60" fmla="val 2183"/>
                <a:gd name="f61" fmla="val 7499"/>
                <a:gd name="f62" fmla="val 2561"/>
                <a:gd name="f63" fmla="val 7531"/>
                <a:gd name="f64" fmla="val 2907"/>
                <a:gd name="f65" fmla="val 8287"/>
                <a:gd name="f66" fmla="val 2151"/>
                <a:gd name="f67" fmla="val 8633"/>
                <a:gd name="f68" fmla="val 1805"/>
                <a:gd name="f69" fmla="val 8476"/>
                <a:gd name="f70" fmla="val 1490"/>
                <a:gd name="f71" fmla="val 1206"/>
                <a:gd name="f72" fmla="val 8035"/>
                <a:gd name="f73" fmla="val 7436"/>
                <a:gd name="f74" fmla="val 6648"/>
                <a:gd name="f75" fmla="*/ f0 1 8634"/>
                <a:gd name="f76" fmla="*/ f1 1 8657"/>
                <a:gd name="f77" fmla="val f2"/>
                <a:gd name="f78" fmla="val f3"/>
                <a:gd name="f79" fmla="val f4"/>
                <a:gd name="f80" fmla="+- f79 0 f77"/>
                <a:gd name="f81" fmla="+- f78 0 f77"/>
                <a:gd name="f82" fmla="*/ f81 1 8634"/>
                <a:gd name="f83" fmla="*/ f80 1 8657"/>
                <a:gd name="f84" fmla="*/ f77 1 f82"/>
                <a:gd name="f85" fmla="*/ f78 1 f82"/>
                <a:gd name="f86" fmla="*/ f77 1 f83"/>
                <a:gd name="f87" fmla="*/ f79 1 f83"/>
                <a:gd name="f88" fmla="*/ f84 f75 1"/>
                <a:gd name="f89" fmla="*/ f85 f75 1"/>
                <a:gd name="f90" fmla="*/ f87 f76 1"/>
                <a:gd name="f91" fmla="*/ f86 f76 1"/>
              </a:gdLst>
              <a:ahLst/>
              <a:cxnLst>
                <a:cxn ang="3cd4">
                  <a:pos x="hc" y="t"/>
                </a:cxn>
                <a:cxn ang="0">
                  <a:pos x="r" y="vc"/>
                </a:cxn>
                <a:cxn ang="cd4">
                  <a:pos x="hc" y="b"/>
                </a:cxn>
                <a:cxn ang="cd2">
                  <a:pos x="l" y="vc"/>
                </a:cxn>
              </a:cxnLst>
              <a:rect l="f88" t="f91" r="f89" b="f90"/>
              <a:pathLst>
                <a:path w="8634" h="8657">
                  <a:moveTo>
                    <a:pt x="f5" y="f6"/>
                  </a:moveTo>
                  <a:cubicBezTo>
                    <a:pt x="f7" y="f6"/>
                    <a:pt x="f8" y="f9"/>
                    <a:pt x="f10" y="f11"/>
                  </a:cubicBezTo>
                  <a:lnTo>
                    <a:pt x="f12" y="f13"/>
                  </a:lnTo>
                  <a:cubicBezTo>
                    <a:pt x="f6" y="f14"/>
                    <a:pt x="f6" y="f15"/>
                    <a:pt x="f12" y="f16"/>
                  </a:cubicBezTo>
                  <a:cubicBezTo>
                    <a:pt x="f17" y="f18"/>
                    <a:pt x="f19" y="f4"/>
                    <a:pt x="f20" y="f4"/>
                  </a:cubicBezTo>
                  <a:cubicBezTo>
                    <a:pt x="f21" y="f4"/>
                    <a:pt x="f22" y="f18"/>
                    <a:pt x="f23" y="f16"/>
                  </a:cubicBezTo>
                  <a:lnTo>
                    <a:pt x="f24" y="f25"/>
                  </a:lnTo>
                  <a:lnTo>
                    <a:pt x="f24" y="f25"/>
                  </a:lnTo>
                  <a:cubicBezTo>
                    <a:pt x="f26" y="f27"/>
                    <a:pt x="f28" y="f29"/>
                    <a:pt x="f30" y="f29"/>
                  </a:cubicBezTo>
                  <a:cubicBezTo>
                    <a:pt x="f31" y="f29"/>
                    <a:pt x="f32" y="f33"/>
                    <a:pt x="f34" y="f35"/>
                  </a:cubicBezTo>
                  <a:lnTo>
                    <a:pt x="f36" y="f37"/>
                  </a:lnTo>
                  <a:cubicBezTo>
                    <a:pt x="f38" y="f39"/>
                    <a:pt x="f40" y="f41"/>
                    <a:pt x="f42" y="f41"/>
                  </a:cubicBezTo>
                  <a:cubicBezTo>
                    <a:pt x="f43" y="f41"/>
                    <a:pt x="f44" y="f39"/>
                    <a:pt x="f45" y="f37"/>
                  </a:cubicBezTo>
                  <a:cubicBezTo>
                    <a:pt x="f46" y="f47"/>
                    <a:pt x="f46" y="f7"/>
                    <a:pt x="f45" y="f48"/>
                  </a:cubicBezTo>
                  <a:lnTo>
                    <a:pt x="f49" y="f50"/>
                  </a:lnTo>
                  <a:cubicBezTo>
                    <a:pt x="f51" y="f52"/>
                    <a:pt x="f53" y="f54"/>
                    <a:pt x="f55" y="f54"/>
                  </a:cubicBezTo>
                  <a:cubicBezTo>
                    <a:pt x="f56" y="f54"/>
                    <a:pt x="f57" y="f52"/>
                    <a:pt x="f58" y="f50"/>
                  </a:cubicBezTo>
                  <a:cubicBezTo>
                    <a:pt x="f59" y="f60"/>
                    <a:pt x="f61" y="f62"/>
                    <a:pt x="f63" y="f64"/>
                  </a:cubicBezTo>
                  <a:lnTo>
                    <a:pt x="f65" y="f66"/>
                  </a:lnTo>
                  <a:lnTo>
                    <a:pt x="f67" y="f68"/>
                  </a:lnTo>
                  <a:cubicBezTo>
                    <a:pt x="f69" y="f70"/>
                    <a:pt x="f65" y="f71"/>
                    <a:pt x="f72" y="f11"/>
                  </a:cubicBezTo>
                  <a:cubicBezTo>
                    <a:pt x="f73" y="f9"/>
                    <a:pt x="f74" y="f6"/>
                    <a:pt x="f5" y="f6"/>
                  </a:cubicBezTo>
                  <a:close/>
                </a:path>
              </a:pathLst>
            </a:custGeom>
            <a:solidFill>
              <a:srgbClr val="3282BE"/>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232323"/>
                </a:solidFill>
                <a:uFillTx/>
                <a:latin typeface="Arial"/>
              </a:endParaRPr>
            </a:p>
          </p:txBody>
        </p:sp>
      </p:grpSp>
      <p:grpSp>
        <p:nvGrpSpPr>
          <p:cNvPr id="126" name="Google Shape;7018;p88">
            <a:extLst>
              <a:ext uri="{FF2B5EF4-FFF2-40B4-BE49-F238E27FC236}">
                <a16:creationId xmlns:a16="http://schemas.microsoft.com/office/drawing/2014/main" id="{5E1E779D-8FE2-27EF-1FF1-5C6E3AA58D0D}"/>
              </a:ext>
            </a:extLst>
          </p:cNvPr>
          <p:cNvGrpSpPr/>
          <p:nvPr/>
        </p:nvGrpSpPr>
        <p:grpSpPr>
          <a:xfrm>
            <a:off x="8973793" y="2276316"/>
            <a:ext cx="595201" cy="593619"/>
            <a:chOff x="8973793" y="2276316"/>
            <a:chExt cx="595201" cy="593619"/>
          </a:xfrm>
        </p:grpSpPr>
        <p:sp>
          <p:nvSpPr>
            <p:cNvPr id="127" name="Google Shape;7019;p88">
              <a:extLst>
                <a:ext uri="{FF2B5EF4-FFF2-40B4-BE49-F238E27FC236}">
                  <a16:creationId xmlns:a16="http://schemas.microsoft.com/office/drawing/2014/main" id="{335EA4C5-B8D2-77CC-452C-5E238FA96B6C}"/>
                </a:ext>
              </a:extLst>
            </p:cNvPr>
            <p:cNvSpPr/>
            <p:nvPr/>
          </p:nvSpPr>
          <p:spPr>
            <a:xfrm>
              <a:off x="9079653" y="2382176"/>
              <a:ext cx="383471" cy="380262"/>
            </a:xfrm>
            <a:custGeom>
              <a:avLst/>
              <a:gdLst>
                <a:gd name="f0" fmla="val w"/>
                <a:gd name="f1" fmla="val h"/>
                <a:gd name="f2" fmla="val 0"/>
                <a:gd name="f3" fmla="val 7531"/>
                <a:gd name="f4" fmla="val 7468"/>
                <a:gd name="f5" fmla="val 3750"/>
                <a:gd name="f6" fmla="val 663"/>
                <a:gd name="f7" fmla="val 3939"/>
                <a:gd name="f8" fmla="val 4096"/>
                <a:gd name="f9" fmla="val 820"/>
                <a:gd name="f10" fmla="val 1009"/>
                <a:gd name="f11" fmla="val 3624"/>
                <a:gd name="f12" fmla="val 5357"/>
                <a:gd name="f13" fmla="val 4884"/>
                <a:gd name="f14" fmla="val 5514"/>
                <a:gd name="f15" fmla="val 5042"/>
                <a:gd name="f16" fmla="val 5231"/>
                <a:gd name="f17" fmla="val 5294"/>
                <a:gd name="f18" fmla="val 5420"/>
                <a:gd name="f19" fmla="val 5207"/>
                <a:gd name="f20" fmla="val 5451"/>
                <a:gd name="f21" fmla="val 5120"/>
                <a:gd name="f22" fmla="val 5034"/>
                <a:gd name="f23" fmla="val 4947"/>
                <a:gd name="f24" fmla="val 3498"/>
                <a:gd name="f25" fmla="val 3971"/>
                <a:gd name="f26" fmla="val 3435"/>
                <a:gd name="f27" fmla="val 3908"/>
                <a:gd name="f28" fmla="val 3403"/>
                <a:gd name="f29" fmla="val 3813"/>
                <a:gd name="f30" fmla="val 3719"/>
                <a:gd name="f31" fmla="val 3561"/>
                <a:gd name="f32" fmla="val 1"/>
                <a:gd name="f33" fmla="val 1671"/>
                <a:gd name="f34" fmla="val 1702"/>
                <a:gd name="f35" fmla="val 5829"/>
                <a:gd name="f36" fmla="val 5798"/>
                <a:gd name="f37" fmla="val 7499"/>
                <a:gd name="f38" fmla="val 7530"/>
                <a:gd name="f39" fmla="*/ f0 1 7531"/>
                <a:gd name="f40" fmla="*/ f1 1 7468"/>
                <a:gd name="f41" fmla="val f2"/>
                <a:gd name="f42" fmla="val f3"/>
                <a:gd name="f43" fmla="val f4"/>
                <a:gd name="f44" fmla="+- f43 0 f41"/>
                <a:gd name="f45" fmla="+- f42 0 f41"/>
                <a:gd name="f46" fmla="*/ f45 1 7531"/>
                <a:gd name="f47" fmla="*/ f44 1 7468"/>
                <a:gd name="f48" fmla="*/ f41 1 f46"/>
                <a:gd name="f49" fmla="*/ f42 1 f46"/>
                <a:gd name="f50" fmla="*/ f41 1 f47"/>
                <a:gd name="f51" fmla="*/ f43 1 f47"/>
                <a:gd name="f52" fmla="*/ f48 f39 1"/>
                <a:gd name="f53" fmla="*/ f49 f39 1"/>
                <a:gd name="f54" fmla="*/ f51 f40 1"/>
                <a:gd name="f55" fmla="*/ f50 f40 1"/>
              </a:gdLst>
              <a:ahLst/>
              <a:cxnLst>
                <a:cxn ang="3cd4">
                  <a:pos x="hc" y="t"/>
                </a:cxn>
                <a:cxn ang="0">
                  <a:pos x="r" y="vc"/>
                </a:cxn>
                <a:cxn ang="cd4">
                  <a:pos x="hc" y="b"/>
                </a:cxn>
                <a:cxn ang="cd2">
                  <a:pos x="l" y="vc"/>
                </a:cxn>
              </a:cxnLst>
              <a:rect l="f52" t="f55" r="f53" b="f54"/>
              <a:pathLst>
                <a:path w="7531" h="7468">
                  <a:moveTo>
                    <a:pt x="f5" y="f6"/>
                  </a:moveTo>
                  <a:cubicBezTo>
                    <a:pt x="f7" y="f6"/>
                    <a:pt x="f8" y="f9"/>
                    <a:pt x="f8" y="f10"/>
                  </a:cubicBezTo>
                  <a:lnTo>
                    <a:pt x="f8" y="f11"/>
                  </a:lnTo>
                  <a:lnTo>
                    <a:pt x="f12" y="f13"/>
                  </a:lnTo>
                  <a:cubicBezTo>
                    <a:pt x="f14" y="f15"/>
                    <a:pt x="f14" y="f16"/>
                    <a:pt x="f12" y="f12"/>
                  </a:cubicBezTo>
                  <a:cubicBezTo>
                    <a:pt x="f17" y="f18"/>
                    <a:pt x="f19" y="f20"/>
                    <a:pt x="f21" y="f20"/>
                  </a:cubicBezTo>
                  <a:cubicBezTo>
                    <a:pt x="f22" y="f20"/>
                    <a:pt x="f23" y="f18"/>
                    <a:pt x="f13" y="f12"/>
                  </a:cubicBezTo>
                  <a:lnTo>
                    <a:pt x="f24" y="f25"/>
                  </a:lnTo>
                  <a:cubicBezTo>
                    <a:pt x="f26" y="f27"/>
                    <a:pt x="f28" y="f29"/>
                    <a:pt x="f28" y="f30"/>
                  </a:cubicBezTo>
                  <a:lnTo>
                    <a:pt x="f28" y="f10"/>
                  </a:lnTo>
                  <a:cubicBezTo>
                    <a:pt x="f28" y="f9"/>
                    <a:pt x="f31" y="f6"/>
                    <a:pt x="f5" y="f6"/>
                  </a:cubicBezTo>
                  <a:close/>
                  <a:moveTo>
                    <a:pt x="f5" y="f32"/>
                  </a:moveTo>
                  <a:cubicBezTo>
                    <a:pt x="f33" y="f32"/>
                    <a:pt x="f32" y="f34"/>
                    <a:pt x="f32" y="f5"/>
                  </a:cubicBezTo>
                  <a:cubicBezTo>
                    <a:pt x="f32" y="f35"/>
                    <a:pt x="f34" y="f4"/>
                    <a:pt x="f5" y="f4"/>
                  </a:cubicBezTo>
                  <a:cubicBezTo>
                    <a:pt x="f36" y="f4"/>
                    <a:pt x="f37" y="f36"/>
                    <a:pt x="f37" y="f5"/>
                  </a:cubicBezTo>
                  <a:cubicBezTo>
                    <a:pt x="f38" y="f34"/>
                    <a:pt x="f35" y="f32"/>
                    <a:pt x="f5" y="f32"/>
                  </a:cubicBezTo>
                  <a:close/>
                </a:path>
              </a:pathLst>
            </a:custGeom>
            <a:solidFill>
              <a:srgbClr val="3282BE"/>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232323"/>
                </a:solidFill>
                <a:uFillTx/>
                <a:latin typeface="Arial"/>
              </a:endParaRPr>
            </a:p>
          </p:txBody>
        </p:sp>
        <p:sp>
          <p:nvSpPr>
            <p:cNvPr id="128" name="Google Shape;7020;p88">
              <a:extLst>
                <a:ext uri="{FF2B5EF4-FFF2-40B4-BE49-F238E27FC236}">
                  <a16:creationId xmlns:a16="http://schemas.microsoft.com/office/drawing/2014/main" id="{AC4EBDF8-598D-C310-17C8-BBAF9C499D42}"/>
                </a:ext>
              </a:extLst>
            </p:cNvPr>
            <p:cNvSpPr/>
            <p:nvPr/>
          </p:nvSpPr>
          <p:spPr>
            <a:xfrm>
              <a:off x="8973793" y="2276316"/>
              <a:ext cx="595201" cy="593619"/>
            </a:xfrm>
            <a:custGeom>
              <a:avLst/>
              <a:gdLst>
                <a:gd name="f0" fmla="val w"/>
                <a:gd name="f1" fmla="val h"/>
                <a:gd name="f2" fmla="val 0"/>
                <a:gd name="f3" fmla="val 11689"/>
                <a:gd name="f4" fmla="val 11658"/>
                <a:gd name="f5" fmla="val 5829"/>
                <a:gd name="f6" fmla="val 1355"/>
                <a:gd name="f7" fmla="val 8286"/>
                <a:gd name="f8" fmla="val 10271"/>
                <a:gd name="f9" fmla="val 3372"/>
                <a:gd name="f10" fmla="val 8318"/>
                <a:gd name="f11" fmla="val 3403"/>
                <a:gd name="f12" fmla="val 1387"/>
                <a:gd name="f13" fmla="val 8255"/>
                <a:gd name="f14" fmla="val 3371"/>
                <a:gd name="f15" fmla="val 1"/>
                <a:gd name="f16" fmla="val 2647"/>
                <a:gd name="f17" fmla="val 2616"/>
                <a:gd name="f18" fmla="val 9011"/>
                <a:gd name="f19" fmla="val 11657"/>
                <a:gd name="f20" fmla="val 9042"/>
                <a:gd name="f21" fmla="*/ f0 1 11689"/>
                <a:gd name="f22" fmla="*/ f1 1 11658"/>
                <a:gd name="f23" fmla="val f2"/>
                <a:gd name="f24" fmla="val f3"/>
                <a:gd name="f25" fmla="val f4"/>
                <a:gd name="f26" fmla="+- f25 0 f23"/>
                <a:gd name="f27" fmla="+- f24 0 f23"/>
                <a:gd name="f28" fmla="*/ f27 1 11689"/>
                <a:gd name="f29" fmla="*/ f26 1 11658"/>
                <a:gd name="f30" fmla="*/ f23 1 f28"/>
                <a:gd name="f31" fmla="*/ f24 1 f28"/>
                <a:gd name="f32" fmla="*/ f23 1 f29"/>
                <a:gd name="f33" fmla="*/ f25 1 f29"/>
                <a:gd name="f34" fmla="*/ f30 f21 1"/>
                <a:gd name="f35" fmla="*/ f31 f21 1"/>
                <a:gd name="f36" fmla="*/ f33 f22 1"/>
                <a:gd name="f37" fmla="*/ f32 f22 1"/>
              </a:gdLst>
              <a:ahLst/>
              <a:cxnLst>
                <a:cxn ang="3cd4">
                  <a:pos x="hc" y="t"/>
                </a:cxn>
                <a:cxn ang="0">
                  <a:pos x="r" y="vc"/>
                </a:cxn>
                <a:cxn ang="cd4">
                  <a:pos x="hc" y="b"/>
                </a:cxn>
                <a:cxn ang="cd2">
                  <a:pos x="l" y="vc"/>
                </a:cxn>
              </a:cxnLst>
              <a:rect l="f34" t="f37" r="f35" b="f36"/>
              <a:pathLst>
                <a:path w="11689" h="11658">
                  <a:moveTo>
                    <a:pt x="f5" y="f6"/>
                  </a:moveTo>
                  <a:cubicBezTo>
                    <a:pt x="f7" y="f6"/>
                    <a:pt x="f8" y="f9"/>
                    <a:pt x="f8" y="f5"/>
                  </a:cubicBezTo>
                  <a:cubicBezTo>
                    <a:pt x="f8" y="f7"/>
                    <a:pt x="f10" y="f8"/>
                    <a:pt x="f5" y="f8"/>
                  </a:cubicBezTo>
                  <a:cubicBezTo>
                    <a:pt x="f11" y="f8"/>
                    <a:pt x="f12" y="f13"/>
                    <a:pt x="f12" y="f5"/>
                  </a:cubicBezTo>
                  <a:cubicBezTo>
                    <a:pt x="f12" y="f9"/>
                    <a:pt x="f14" y="f6"/>
                    <a:pt x="f5" y="f6"/>
                  </a:cubicBezTo>
                  <a:close/>
                  <a:moveTo>
                    <a:pt x="f5" y="f15"/>
                  </a:moveTo>
                  <a:cubicBezTo>
                    <a:pt x="f16" y="f15"/>
                    <a:pt x="f2" y="f17"/>
                    <a:pt x="f2" y="f5"/>
                  </a:cubicBezTo>
                  <a:cubicBezTo>
                    <a:pt x="f2" y="f18"/>
                    <a:pt x="f16" y="f19"/>
                    <a:pt x="f5" y="f19"/>
                  </a:cubicBezTo>
                  <a:cubicBezTo>
                    <a:pt x="f18" y="f19"/>
                    <a:pt x="f19" y="f18"/>
                    <a:pt x="f19" y="f5"/>
                  </a:cubicBezTo>
                  <a:cubicBezTo>
                    <a:pt x="f3" y="f17"/>
                    <a:pt x="f20" y="f15"/>
                    <a:pt x="f5" y="f15"/>
                  </a:cubicBezTo>
                  <a:close/>
                </a:path>
              </a:pathLst>
            </a:custGeom>
            <a:solidFill>
              <a:srgbClr val="3282BE"/>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232323"/>
                </a:solidFill>
                <a:uFillTx/>
                <a:latin typeface="Arial"/>
              </a:endParaRPr>
            </a:p>
          </p:txBody>
        </p:sp>
      </p:grpSp>
      <p:sp>
        <p:nvSpPr>
          <p:cNvPr id="129" name="Google Shape;5917;p86">
            <a:extLst>
              <a:ext uri="{FF2B5EF4-FFF2-40B4-BE49-F238E27FC236}">
                <a16:creationId xmlns:a16="http://schemas.microsoft.com/office/drawing/2014/main" id="{05512896-33F7-D0E3-B262-4E38FB741200}"/>
              </a:ext>
            </a:extLst>
          </p:cNvPr>
          <p:cNvSpPr/>
          <p:nvPr/>
        </p:nvSpPr>
        <p:spPr>
          <a:xfrm>
            <a:off x="5786368" y="3436132"/>
            <a:ext cx="601373" cy="617567"/>
          </a:xfrm>
          <a:custGeom>
            <a:avLst/>
            <a:gdLst>
              <a:gd name="f0" fmla="val w"/>
              <a:gd name="f1" fmla="val h"/>
              <a:gd name="f2" fmla="val 0"/>
              <a:gd name="f3" fmla="val 12446"/>
              <a:gd name="f4" fmla="val 12698"/>
              <a:gd name="f5" fmla="val 6239"/>
              <a:gd name="f6" fmla="val 1"/>
              <a:gd name="f7" fmla="val 5105"/>
              <a:gd name="f8" fmla="val 4191"/>
              <a:gd name="f9" fmla="val 915"/>
              <a:gd name="f10" fmla="val 4159"/>
              <a:gd name="f11" fmla="val 2112"/>
              <a:gd name="f12" fmla="val 3088"/>
              <a:gd name="f13" fmla="val 4852"/>
              <a:gd name="f14" fmla="val 3939"/>
              <a:gd name="f15" fmla="val 5798"/>
              <a:gd name="f16" fmla="val 4097"/>
              <a:gd name="f17" fmla="val 5294"/>
              <a:gd name="f18" fmla="val 5483"/>
              <a:gd name="f19" fmla="val 6333"/>
              <a:gd name="f20" fmla="val 7310"/>
              <a:gd name="f21" fmla="val 7657"/>
              <a:gd name="f22" fmla="val 4222"/>
              <a:gd name="f23" fmla="val 7972"/>
              <a:gd name="f24" fmla="val 4380"/>
              <a:gd name="f25" fmla="val 8255"/>
              <a:gd name="f26" fmla="val 3403"/>
              <a:gd name="f27" fmla="val 9043"/>
              <a:gd name="f28" fmla="val 3057"/>
              <a:gd name="f29" fmla="val 8728"/>
              <a:gd name="f30" fmla="val 2584"/>
              <a:gd name="f31" fmla="val 8570"/>
              <a:gd name="f32" fmla="val 946"/>
              <a:gd name="f33" fmla="val 8602"/>
              <a:gd name="f34" fmla="val 9515"/>
              <a:gd name="f35" fmla="val 10650"/>
              <a:gd name="f36" fmla="val 11784"/>
              <a:gd name="f37" fmla="val 12697"/>
              <a:gd name="f38" fmla="val 3246"/>
              <a:gd name="f39" fmla="val 4128"/>
              <a:gd name="f40" fmla="val 11752"/>
              <a:gd name="f41" fmla="val 10303"/>
              <a:gd name="f42" fmla="val 4096"/>
              <a:gd name="f43" fmla="val 9988"/>
              <a:gd name="f44" fmla="val 9704"/>
              <a:gd name="f45" fmla="val 4947"/>
              <a:gd name="f46" fmla="val 8917"/>
              <a:gd name="f47" fmla="val 9232"/>
              <a:gd name="f48" fmla="val 5766"/>
              <a:gd name="f49" fmla="val 9389"/>
              <a:gd name="f50" fmla="val 6743"/>
              <a:gd name="f51" fmla="val 7184"/>
              <a:gd name="f52" fmla="val 9200"/>
              <a:gd name="f53" fmla="val 7530"/>
              <a:gd name="f54" fmla="val 8507"/>
              <a:gd name="f55" fmla="val 8350"/>
              <a:gd name="f56" fmla="val 8287"/>
              <a:gd name="f57" fmla="val 10366"/>
              <a:gd name="f58" fmla="val 11500"/>
              <a:gd name="f59" fmla="val 12414"/>
              <a:gd name="f60" fmla="val 12445"/>
              <a:gd name="f61" fmla="val 11563"/>
              <a:gd name="f62" fmla="val 9862"/>
              <a:gd name="f63" fmla="val 9421"/>
              <a:gd name="f64" fmla="val 8759"/>
              <a:gd name="f65" fmla="val 9074"/>
              <a:gd name="f66" fmla="val 8097"/>
              <a:gd name="f67" fmla="val 8318"/>
              <a:gd name="f68" fmla="val 7625"/>
              <a:gd name="f69" fmla="val 5451"/>
              <a:gd name="f70" fmla="val 6680"/>
              <a:gd name="f71" fmla="val 3908"/>
              <a:gd name="f72" fmla="val 7404"/>
              <a:gd name="f73" fmla="val 64"/>
              <a:gd name="f74" fmla="*/ f0 1 12446"/>
              <a:gd name="f75" fmla="*/ f1 1 12698"/>
              <a:gd name="f76" fmla="val f2"/>
              <a:gd name="f77" fmla="val f3"/>
              <a:gd name="f78" fmla="val f4"/>
              <a:gd name="f79" fmla="+- f78 0 f76"/>
              <a:gd name="f80" fmla="+- f77 0 f76"/>
              <a:gd name="f81" fmla="*/ f80 1 12446"/>
              <a:gd name="f82" fmla="*/ f79 1 12698"/>
              <a:gd name="f83" fmla="*/ f76 1 f81"/>
              <a:gd name="f84" fmla="*/ f77 1 f81"/>
              <a:gd name="f85" fmla="*/ f76 1 f82"/>
              <a:gd name="f86" fmla="*/ f78 1 f82"/>
              <a:gd name="f87" fmla="*/ f83 f74 1"/>
              <a:gd name="f88" fmla="*/ f84 f74 1"/>
              <a:gd name="f89" fmla="*/ f86 f75 1"/>
              <a:gd name="f90" fmla="*/ f85 f75 1"/>
            </a:gdLst>
            <a:ahLst/>
            <a:cxnLst>
              <a:cxn ang="3cd4">
                <a:pos x="hc" y="t"/>
              </a:cxn>
              <a:cxn ang="0">
                <a:pos x="r" y="vc"/>
              </a:cxn>
              <a:cxn ang="cd4">
                <a:pos x="hc" y="b"/>
              </a:cxn>
              <a:cxn ang="cd2">
                <a:pos x="l" y="vc"/>
              </a:cxn>
            </a:cxnLst>
            <a:rect l="f87" t="f90" r="f88" b="f89"/>
            <a:pathLst>
              <a:path w="12446" h="12698">
                <a:moveTo>
                  <a:pt x="f5" y="f6"/>
                </a:moveTo>
                <a:cubicBezTo>
                  <a:pt x="f7" y="f6"/>
                  <a:pt x="f8" y="f9"/>
                  <a:pt x="f10" y="f11"/>
                </a:cubicBezTo>
                <a:cubicBezTo>
                  <a:pt x="f10" y="f12"/>
                  <a:pt x="f13" y="f14"/>
                  <a:pt x="f15" y="f16"/>
                </a:cubicBezTo>
                <a:lnTo>
                  <a:pt x="f15" y="f17"/>
                </a:lnTo>
                <a:cubicBezTo>
                  <a:pt x="f13" y="f18"/>
                  <a:pt x="f10" y="f19"/>
                  <a:pt x="f10" y="f20"/>
                </a:cubicBezTo>
                <a:cubicBezTo>
                  <a:pt x="f10" y="f21"/>
                  <a:pt x="f22" y="f23"/>
                  <a:pt x="f24" y="f25"/>
                </a:cubicBezTo>
                <a:lnTo>
                  <a:pt x="f26" y="f27"/>
                </a:lnTo>
                <a:cubicBezTo>
                  <a:pt x="f28" y="f29"/>
                  <a:pt x="f30" y="f31"/>
                  <a:pt x="f11" y="f31"/>
                </a:cubicBezTo>
                <a:cubicBezTo>
                  <a:pt x="f32" y="f33"/>
                  <a:pt x="f6" y="f34"/>
                  <a:pt x="f6" y="f35"/>
                </a:cubicBezTo>
                <a:cubicBezTo>
                  <a:pt x="f6" y="f36"/>
                  <a:pt x="f32" y="f37"/>
                  <a:pt x="f11" y="f37"/>
                </a:cubicBezTo>
                <a:cubicBezTo>
                  <a:pt x="f38" y="f37"/>
                  <a:pt x="f39" y="f40"/>
                  <a:pt x="f8" y="f35"/>
                </a:cubicBezTo>
                <a:cubicBezTo>
                  <a:pt x="f8" y="f41"/>
                  <a:pt x="f42" y="f43"/>
                  <a:pt x="f14" y="f44"/>
                </a:cubicBezTo>
                <a:lnTo>
                  <a:pt x="f45" y="f46"/>
                </a:lnTo>
                <a:cubicBezTo>
                  <a:pt x="f17" y="f47"/>
                  <a:pt x="f48" y="f49"/>
                  <a:pt x="f5" y="f49"/>
                </a:cubicBezTo>
                <a:cubicBezTo>
                  <a:pt x="f50" y="f49"/>
                  <a:pt x="f51" y="f52"/>
                  <a:pt x="f53" y="f46"/>
                </a:cubicBezTo>
                <a:lnTo>
                  <a:pt x="f54" y="f44"/>
                </a:lnTo>
                <a:cubicBezTo>
                  <a:pt x="f55" y="f43"/>
                  <a:pt x="f56" y="f41"/>
                  <a:pt x="f56" y="f35"/>
                </a:cubicBezTo>
                <a:cubicBezTo>
                  <a:pt x="f56" y="f36"/>
                  <a:pt x="f47" y="f37"/>
                  <a:pt x="f57" y="f37"/>
                </a:cubicBezTo>
                <a:cubicBezTo>
                  <a:pt x="f58" y="f37"/>
                  <a:pt x="f59" y="f40"/>
                  <a:pt x="f60" y="f35"/>
                </a:cubicBezTo>
                <a:cubicBezTo>
                  <a:pt x="f60" y="f34"/>
                  <a:pt x="f61" y="f33"/>
                  <a:pt x="f57" y="f31"/>
                </a:cubicBezTo>
                <a:cubicBezTo>
                  <a:pt x="f62" y="f31"/>
                  <a:pt x="f63" y="f64"/>
                  <a:pt x="f65" y="f27"/>
                </a:cubicBezTo>
                <a:lnTo>
                  <a:pt x="f66" y="f25"/>
                </a:lnTo>
                <a:cubicBezTo>
                  <a:pt x="f25" y="f23"/>
                  <a:pt x="f67" y="f21"/>
                  <a:pt x="f67" y="f20"/>
                </a:cubicBezTo>
                <a:cubicBezTo>
                  <a:pt x="f67" y="f19"/>
                  <a:pt x="f68" y="f69"/>
                  <a:pt x="f70" y="f17"/>
                </a:cubicBezTo>
                <a:lnTo>
                  <a:pt x="f70" y="f16"/>
                </a:lnTo>
                <a:cubicBezTo>
                  <a:pt x="f68" y="f71"/>
                  <a:pt x="f67" y="f12"/>
                  <a:pt x="f67" y="f11"/>
                </a:cubicBezTo>
                <a:cubicBezTo>
                  <a:pt x="f67" y="f32"/>
                  <a:pt x="f72" y="f73"/>
                  <a:pt x="f5" y="f6"/>
                </a:cubicBezTo>
                <a:close/>
              </a:path>
            </a:pathLst>
          </a:custGeom>
          <a:solidFill>
            <a:srgbClr val="3282BE"/>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232323"/>
              </a:solidFill>
              <a:uFillTx/>
              <a:latin typeface="Arial"/>
            </a:endParaRPr>
          </a:p>
        </p:txBody>
      </p:sp>
      <p:sp>
        <p:nvSpPr>
          <p:cNvPr id="130" name="Google Shape;5955;p86">
            <a:extLst>
              <a:ext uri="{FF2B5EF4-FFF2-40B4-BE49-F238E27FC236}">
                <a16:creationId xmlns:a16="http://schemas.microsoft.com/office/drawing/2014/main" id="{248BEF71-F414-2928-B8E2-298C559EC283}"/>
              </a:ext>
            </a:extLst>
          </p:cNvPr>
          <p:cNvSpPr/>
          <p:nvPr/>
        </p:nvSpPr>
        <p:spPr>
          <a:xfrm>
            <a:off x="6505837" y="3532665"/>
            <a:ext cx="612007" cy="521025"/>
          </a:xfrm>
          <a:custGeom>
            <a:avLst/>
            <a:gdLst>
              <a:gd name="f0" fmla="val w"/>
              <a:gd name="f1" fmla="val h"/>
              <a:gd name="f2" fmla="val 0"/>
              <a:gd name="f3" fmla="val 12666"/>
              <a:gd name="f4" fmla="val 10713"/>
              <a:gd name="f5" fmla="val 1765"/>
              <a:gd name="f6" fmla="val 3309"/>
              <a:gd name="f7" fmla="val 7058"/>
              <a:gd name="f8" fmla="val 7278"/>
              <a:gd name="f9" fmla="val 1954"/>
              <a:gd name="f10" fmla="val 7436"/>
              <a:gd name="f11" fmla="val 2206"/>
              <a:gd name="f12" fmla="val 2615"/>
              <a:gd name="f13" fmla="val 9925"/>
              <a:gd name="f14" fmla="val 788"/>
              <a:gd name="f15" fmla="val 5073"/>
              <a:gd name="f16" fmla="val 5262"/>
              <a:gd name="f17" fmla="val 5514"/>
              <a:gd name="f18" fmla="val 5892"/>
              <a:gd name="f19" fmla="val 3403"/>
              <a:gd name="f20" fmla="val 3813"/>
              <a:gd name="f21" fmla="val 4033"/>
              <a:gd name="f22" fmla="val 4254"/>
              <a:gd name="f23" fmla="val 7247"/>
              <a:gd name="f24" fmla="val 8412"/>
              <a:gd name="f25" fmla="val 8601"/>
              <a:gd name="f26" fmla="val 8853"/>
              <a:gd name="f27" fmla="val 9294"/>
              <a:gd name="f28" fmla="val 6711"/>
              <a:gd name="f29" fmla="val 7152"/>
              <a:gd name="f30" fmla="val 7404"/>
              <a:gd name="f31" fmla="val 7593"/>
              <a:gd name="f32" fmla="val 11815"/>
              <a:gd name="f33" fmla="val 9988"/>
              <a:gd name="f34" fmla="val 10429"/>
              <a:gd name="f35" fmla="val 10649"/>
              <a:gd name="f36" fmla="val 10870"/>
              <a:gd name="f37" fmla="val 379"/>
              <a:gd name="f38" fmla="val 1"/>
              <a:gd name="f39" fmla="val 158"/>
              <a:gd name="f40" fmla="val 190"/>
              <a:gd name="f41" fmla="val 10334"/>
              <a:gd name="f42" fmla="val 10555"/>
              <a:gd name="f43" fmla="val 10712"/>
              <a:gd name="f44" fmla="val 12224"/>
              <a:gd name="f45" fmla="val 12476"/>
              <a:gd name="f46" fmla="val 12665"/>
              <a:gd name="f47" fmla="val 10523"/>
              <a:gd name="f48" fmla="val 12634"/>
              <a:gd name="f49" fmla="val 12445"/>
              <a:gd name="f50" fmla="*/ f0 1 12666"/>
              <a:gd name="f51" fmla="*/ f1 1 10713"/>
              <a:gd name="f52" fmla="val f2"/>
              <a:gd name="f53" fmla="val f3"/>
              <a:gd name="f54" fmla="val f4"/>
              <a:gd name="f55" fmla="+- f54 0 f52"/>
              <a:gd name="f56" fmla="+- f53 0 f52"/>
              <a:gd name="f57" fmla="*/ f56 1 12666"/>
              <a:gd name="f58" fmla="*/ f55 1 10713"/>
              <a:gd name="f59" fmla="*/ f52 1 f57"/>
              <a:gd name="f60" fmla="*/ f53 1 f57"/>
              <a:gd name="f61" fmla="*/ f52 1 f58"/>
              <a:gd name="f62" fmla="*/ f54 1 f58"/>
              <a:gd name="f63" fmla="*/ f59 f50 1"/>
              <a:gd name="f64" fmla="*/ f60 f50 1"/>
              <a:gd name="f65" fmla="*/ f62 f51 1"/>
              <a:gd name="f66" fmla="*/ f61 f51 1"/>
            </a:gdLst>
            <a:ahLst/>
            <a:cxnLst>
              <a:cxn ang="3cd4">
                <a:pos x="hc" y="t"/>
              </a:cxn>
              <a:cxn ang="0">
                <a:pos x="r" y="vc"/>
              </a:cxn>
              <a:cxn ang="cd4">
                <a:pos x="hc" y="b"/>
              </a:cxn>
              <a:cxn ang="cd2">
                <a:pos x="l" y="vc"/>
              </a:cxn>
            </a:cxnLst>
            <a:rect l="f63" t="f66" r="f64" b="f65"/>
            <a:pathLst>
              <a:path w="12666" h="10713">
                <a:moveTo>
                  <a:pt x="f5" y="f6"/>
                </a:moveTo>
                <a:lnTo>
                  <a:pt x="f5" y="f7"/>
                </a:lnTo>
                <a:cubicBezTo>
                  <a:pt x="f5" y="f8"/>
                  <a:pt x="f9" y="f10"/>
                  <a:pt x="f11" y="f10"/>
                </a:cubicBezTo>
                <a:lnTo>
                  <a:pt x="f12" y="f10"/>
                </a:lnTo>
                <a:lnTo>
                  <a:pt x="f12" y="f13"/>
                </a:lnTo>
                <a:lnTo>
                  <a:pt x="f14" y="f13"/>
                </a:lnTo>
                <a:lnTo>
                  <a:pt x="f14" y="f6"/>
                </a:lnTo>
                <a:close/>
                <a:moveTo>
                  <a:pt x="f15" y="f6"/>
                </a:moveTo>
                <a:lnTo>
                  <a:pt x="f15" y="f7"/>
                </a:lnTo>
                <a:cubicBezTo>
                  <a:pt x="f15" y="f8"/>
                  <a:pt x="f16" y="f10"/>
                  <a:pt x="f17" y="f10"/>
                </a:cubicBezTo>
                <a:lnTo>
                  <a:pt x="f18" y="f10"/>
                </a:lnTo>
                <a:lnTo>
                  <a:pt x="f18" y="f13"/>
                </a:lnTo>
                <a:lnTo>
                  <a:pt x="f19" y="f13"/>
                </a:lnTo>
                <a:lnTo>
                  <a:pt x="f19" y="f10"/>
                </a:lnTo>
                <a:lnTo>
                  <a:pt x="f20" y="f10"/>
                </a:lnTo>
                <a:cubicBezTo>
                  <a:pt x="f21" y="f10"/>
                  <a:pt x="f22" y="f23"/>
                  <a:pt x="f22" y="f7"/>
                </a:cubicBezTo>
                <a:lnTo>
                  <a:pt x="f22" y="f6"/>
                </a:lnTo>
                <a:close/>
                <a:moveTo>
                  <a:pt x="f24" y="f6"/>
                </a:moveTo>
                <a:lnTo>
                  <a:pt x="f24" y="f7"/>
                </a:lnTo>
                <a:cubicBezTo>
                  <a:pt x="f24" y="f8"/>
                  <a:pt x="f25" y="f10"/>
                  <a:pt x="f26" y="f10"/>
                </a:cubicBezTo>
                <a:lnTo>
                  <a:pt x="f27" y="f10"/>
                </a:lnTo>
                <a:lnTo>
                  <a:pt x="f27" y="f13"/>
                </a:lnTo>
                <a:lnTo>
                  <a:pt x="f28" y="f13"/>
                </a:lnTo>
                <a:lnTo>
                  <a:pt x="f28" y="f10"/>
                </a:lnTo>
                <a:lnTo>
                  <a:pt x="f29" y="f10"/>
                </a:lnTo>
                <a:cubicBezTo>
                  <a:pt x="f30" y="f10"/>
                  <a:pt x="f31" y="f23"/>
                  <a:pt x="f31" y="f7"/>
                </a:cubicBezTo>
                <a:lnTo>
                  <a:pt x="f31" y="f6"/>
                </a:lnTo>
                <a:close/>
                <a:moveTo>
                  <a:pt x="f32" y="f6"/>
                </a:moveTo>
                <a:lnTo>
                  <a:pt x="f32" y="f13"/>
                </a:lnTo>
                <a:lnTo>
                  <a:pt x="f33" y="f13"/>
                </a:lnTo>
                <a:lnTo>
                  <a:pt x="f33" y="f10"/>
                </a:lnTo>
                <a:lnTo>
                  <a:pt x="f34" y="f10"/>
                </a:lnTo>
                <a:cubicBezTo>
                  <a:pt x="f35" y="f10"/>
                  <a:pt x="f36" y="f23"/>
                  <a:pt x="f36" y="f7"/>
                </a:cubicBezTo>
                <a:lnTo>
                  <a:pt x="f36" y="f6"/>
                </a:lnTo>
                <a:close/>
                <a:moveTo>
                  <a:pt x="f37" y="f38"/>
                </a:moveTo>
                <a:cubicBezTo>
                  <a:pt x="f39" y="f38"/>
                  <a:pt x="f38" y="f40"/>
                  <a:pt x="f38" y="f37"/>
                </a:cubicBezTo>
                <a:lnTo>
                  <a:pt x="f38" y="f41"/>
                </a:lnTo>
                <a:cubicBezTo>
                  <a:pt x="f38" y="f42"/>
                  <a:pt x="f40" y="f43"/>
                  <a:pt x="f37" y="f43"/>
                </a:cubicBezTo>
                <a:lnTo>
                  <a:pt x="f44" y="f43"/>
                </a:lnTo>
                <a:cubicBezTo>
                  <a:pt x="f45" y="f43"/>
                  <a:pt x="f46" y="f47"/>
                  <a:pt x="f46" y="f41"/>
                </a:cubicBezTo>
                <a:lnTo>
                  <a:pt x="f46" y="f37"/>
                </a:lnTo>
                <a:cubicBezTo>
                  <a:pt x="f48" y="f40"/>
                  <a:pt x="f49" y="f38"/>
                  <a:pt x="f44" y="f38"/>
                </a:cubicBezTo>
                <a:close/>
              </a:path>
            </a:pathLst>
          </a:custGeom>
          <a:solidFill>
            <a:srgbClr val="3282BE"/>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232323"/>
              </a:solidFill>
              <a:uFillTx/>
              <a:latin typeface="Arial"/>
            </a:endParaRPr>
          </a:p>
        </p:txBody>
      </p:sp>
      <p:grpSp>
        <p:nvGrpSpPr>
          <p:cNvPr id="131" name="Google Shape;5983;p86">
            <a:extLst>
              <a:ext uri="{FF2B5EF4-FFF2-40B4-BE49-F238E27FC236}">
                <a16:creationId xmlns:a16="http://schemas.microsoft.com/office/drawing/2014/main" id="{605BE151-E660-778B-D62F-1CD7A7B2003D}"/>
              </a:ext>
            </a:extLst>
          </p:cNvPr>
          <p:cNvGrpSpPr/>
          <p:nvPr/>
        </p:nvGrpSpPr>
        <p:grpSpPr>
          <a:xfrm>
            <a:off x="7369113" y="3452317"/>
            <a:ext cx="615043" cy="616003"/>
            <a:chOff x="7369113" y="3452317"/>
            <a:chExt cx="615043" cy="616003"/>
          </a:xfrm>
        </p:grpSpPr>
        <p:sp>
          <p:nvSpPr>
            <p:cNvPr id="132" name="Google Shape;5984;p86">
              <a:extLst>
                <a:ext uri="{FF2B5EF4-FFF2-40B4-BE49-F238E27FC236}">
                  <a16:creationId xmlns:a16="http://schemas.microsoft.com/office/drawing/2014/main" id="{79428727-1473-2641-3C44-21358CFF11E1}"/>
                </a:ext>
              </a:extLst>
            </p:cNvPr>
            <p:cNvSpPr/>
            <p:nvPr/>
          </p:nvSpPr>
          <p:spPr>
            <a:xfrm>
              <a:off x="7369113" y="3452317"/>
              <a:ext cx="491736" cy="493401"/>
            </a:xfrm>
            <a:custGeom>
              <a:avLst/>
              <a:gdLst>
                <a:gd name="f0" fmla="val w"/>
                <a:gd name="f1" fmla="val h"/>
                <a:gd name="f2" fmla="val 0"/>
                <a:gd name="f3" fmla="val 10177"/>
                <a:gd name="f4" fmla="val 10145"/>
                <a:gd name="f5" fmla="val 5104"/>
                <a:gd name="f6" fmla="val 3813"/>
                <a:gd name="f7" fmla="val 5797"/>
                <a:gd name="f8" fmla="val 6364"/>
                <a:gd name="f9" fmla="val 4348"/>
                <a:gd name="f10" fmla="val 5073"/>
                <a:gd name="f11" fmla="val 5766"/>
                <a:gd name="f12" fmla="val 6333"/>
                <a:gd name="f13" fmla="val 4379"/>
                <a:gd name="f14" fmla="val 3844"/>
                <a:gd name="f15" fmla="val 4411"/>
                <a:gd name="f16" fmla="val 2300"/>
                <a:gd name="f17" fmla="val 2269"/>
                <a:gd name="f18" fmla="val 63"/>
                <a:gd name="f19" fmla="val 7908"/>
                <a:gd name="f20" fmla="val 7877"/>
                <a:gd name="f21" fmla="val 10176"/>
                <a:gd name="f22" fmla="*/ f0 1 10177"/>
                <a:gd name="f23" fmla="*/ f1 1 10145"/>
                <a:gd name="f24" fmla="val f2"/>
                <a:gd name="f25" fmla="val f3"/>
                <a:gd name="f26" fmla="val f4"/>
                <a:gd name="f27" fmla="+- f26 0 f24"/>
                <a:gd name="f28" fmla="+- f25 0 f24"/>
                <a:gd name="f29" fmla="*/ f28 1 10177"/>
                <a:gd name="f30" fmla="*/ f27 1 10145"/>
                <a:gd name="f31" fmla="*/ f24 1 f29"/>
                <a:gd name="f32" fmla="*/ f25 1 f29"/>
                <a:gd name="f33" fmla="*/ f24 1 f30"/>
                <a:gd name="f34" fmla="*/ f26 1 f30"/>
                <a:gd name="f35" fmla="*/ f31 f22 1"/>
                <a:gd name="f36" fmla="*/ f32 f22 1"/>
                <a:gd name="f37" fmla="*/ f34 f23 1"/>
                <a:gd name="f38" fmla="*/ f33 f23 1"/>
              </a:gdLst>
              <a:ahLst/>
              <a:cxnLst>
                <a:cxn ang="3cd4">
                  <a:pos x="hc" y="t"/>
                </a:cxn>
                <a:cxn ang="0">
                  <a:pos x="r" y="vc"/>
                </a:cxn>
                <a:cxn ang="cd4">
                  <a:pos x="hc" y="b"/>
                </a:cxn>
                <a:cxn ang="cd2">
                  <a:pos x="l" y="vc"/>
                </a:cxn>
              </a:cxnLst>
              <a:rect l="f35" t="f38" r="f36" b="f37"/>
              <a:pathLst>
                <a:path w="10177" h="10145">
                  <a:moveTo>
                    <a:pt x="f5" y="f6"/>
                  </a:moveTo>
                  <a:cubicBezTo>
                    <a:pt x="f7" y="f6"/>
                    <a:pt x="f8" y="f9"/>
                    <a:pt x="f8" y="f10"/>
                  </a:cubicBezTo>
                  <a:cubicBezTo>
                    <a:pt x="f8" y="f11"/>
                    <a:pt x="f7" y="f12"/>
                    <a:pt x="f5" y="f12"/>
                  </a:cubicBezTo>
                  <a:cubicBezTo>
                    <a:pt x="f13" y="f12"/>
                    <a:pt x="f14" y="f11"/>
                    <a:pt x="f14" y="f10"/>
                  </a:cubicBezTo>
                  <a:cubicBezTo>
                    <a:pt x="f14" y="f15"/>
                    <a:pt x="f15" y="f6"/>
                    <a:pt x="f5" y="f6"/>
                  </a:cubicBezTo>
                  <a:close/>
                  <a:moveTo>
                    <a:pt x="f5" y="f2"/>
                  </a:moveTo>
                  <a:cubicBezTo>
                    <a:pt x="f16" y="f2"/>
                    <a:pt x="f2" y="f17"/>
                    <a:pt x="f2" y="f10"/>
                  </a:cubicBezTo>
                  <a:cubicBezTo>
                    <a:pt x="f18" y="f19"/>
                    <a:pt x="f16" y="f4"/>
                    <a:pt x="f5" y="f4"/>
                  </a:cubicBezTo>
                  <a:cubicBezTo>
                    <a:pt x="f20" y="f4"/>
                    <a:pt x="f21" y="f20"/>
                    <a:pt x="f21" y="f10"/>
                  </a:cubicBezTo>
                  <a:cubicBezTo>
                    <a:pt x="f21" y="f17"/>
                    <a:pt x="f20" y="f2"/>
                    <a:pt x="f5" y="f2"/>
                  </a:cubicBezTo>
                  <a:close/>
                </a:path>
              </a:pathLst>
            </a:custGeom>
            <a:solidFill>
              <a:srgbClr val="3282BE"/>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232323"/>
                </a:solidFill>
                <a:uFillTx/>
                <a:latin typeface="Arial"/>
              </a:endParaRPr>
            </a:p>
          </p:txBody>
        </p:sp>
        <p:sp>
          <p:nvSpPr>
            <p:cNvPr id="133" name="Google Shape;5985;p86">
              <a:extLst>
                <a:ext uri="{FF2B5EF4-FFF2-40B4-BE49-F238E27FC236}">
                  <a16:creationId xmlns:a16="http://schemas.microsoft.com/office/drawing/2014/main" id="{92975CA1-95CB-A864-8F7D-81E6F4C91DEE}"/>
                </a:ext>
              </a:extLst>
            </p:cNvPr>
            <p:cNvSpPr/>
            <p:nvPr/>
          </p:nvSpPr>
          <p:spPr>
            <a:xfrm>
              <a:off x="7451299" y="3700302"/>
              <a:ext cx="532857" cy="368018"/>
            </a:xfrm>
            <a:custGeom>
              <a:avLst/>
              <a:gdLst>
                <a:gd name="f0" fmla="val w"/>
                <a:gd name="f1" fmla="val h"/>
                <a:gd name="f2" fmla="val 0"/>
                <a:gd name="f3" fmla="val 11028"/>
                <a:gd name="f4" fmla="val 7567"/>
                <a:gd name="f5" fmla="val 9774"/>
                <a:gd name="f6" fmla="val 9040"/>
                <a:gd name="f7" fmla="val 8444"/>
                <a:gd name="f8" fmla="val 548"/>
                <a:gd name="f9" fmla="val 1265"/>
                <a:gd name="f10" fmla="val 1801"/>
                <a:gd name="f11" fmla="val 8790"/>
                <a:gd name="f12" fmla="val 2305"/>
                <a:gd name="f13" fmla="val 9295"/>
                <a:gd name="f14" fmla="val 2463"/>
                <a:gd name="f15" fmla="val 2967"/>
                <a:gd name="f16" fmla="val 4416"/>
                <a:gd name="f17" fmla="val 8192"/>
                <a:gd name="f18" fmla="val 5645"/>
                <a:gd name="f19" fmla="val 6774"/>
                <a:gd name="f20" fmla="val 5834"/>
                <a:gd name="f21" fmla="val 4825"/>
                <a:gd name="f22" fmla="val 5829"/>
                <a:gd name="f23" fmla="val 5487"/>
                <a:gd name="f24" fmla="val 4663"/>
                <a:gd name="f25" fmla="val 5865"/>
                <a:gd name="f26" fmla="val 3403"/>
                <a:gd name="f27" fmla="val 2143"/>
                <a:gd name="f28" fmla="val 977"/>
                <a:gd name="f29" fmla="val 1"/>
                <a:gd name="f30" fmla="val 6306"/>
                <a:gd name="f31" fmla="val 7031"/>
                <a:gd name="f32" fmla="val 568"/>
                <a:gd name="f33" fmla="val 7566"/>
                <a:gd name="f34" fmla="val 1261"/>
                <a:gd name="f35" fmla="val 5388"/>
                <a:gd name="f36" fmla="val 5955"/>
                <a:gd name="f37" fmla="val 6459"/>
                <a:gd name="f38" fmla="val 7220"/>
                <a:gd name="f39" fmla="val 6617"/>
                <a:gd name="f40" fmla="val 6716"/>
                <a:gd name="f41" fmla="val 8601"/>
                <a:gd name="f42" fmla="val 6495"/>
                <a:gd name="f43" fmla="val 10082"/>
                <a:gd name="f44" fmla="val 4920"/>
                <a:gd name="f45" fmla="val 10114"/>
                <a:gd name="f46" fmla="val 2904"/>
                <a:gd name="f47" fmla="val 2400"/>
                <a:gd name="f48" fmla="val 10649"/>
                <a:gd name="f49" fmla="val 2211"/>
                <a:gd name="f50" fmla="val 11027"/>
                <a:gd name="f51" fmla="val 1706"/>
                <a:gd name="f52" fmla="val 10996"/>
                <a:gd name="f53" fmla="val 1108"/>
                <a:gd name="f54" fmla="val 10964"/>
                <a:gd name="f55" fmla="val 572"/>
                <a:gd name="f56" fmla="val 10492"/>
                <a:gd name="f57" fmla="val 100"/>
                <a:gd name="f58" fmla="val 9893"/>
                <a:gd name="f59" fmla="val 5"/>
                <a:gd name="f60" fmla="val 9853"/>
                <a:gd name="f61" fmla="val 2"/>
                <a:gd name="f62" fmla="val 9813"/>
                <a:gd name="f63" fmla="*/ f0 1 11028"/>
                <a:gd name="f64" fmla="*/ f1 1 7567"/>
                <a:gd name="f65" fmla="val f2"/>
                <a:gd name="f66" fmla="val f3"/>
                <a:gd name="f67" fmla="val f4"/>
                <a:gd name="f68" fmla="+- f67 0 f65"/>
                <a:gd name="f69" fmla="+- f66 0 f65"/>
                <a:gd name="f70" fmla="*/ f69 1 11028"/>
                <a:gd name="f71" fmla="*/ f68 1 7567"/>
                <a:gd name="f72" fmla="*/ f65 1 f70"/>
                <a:gd name="f73" fmla="*/ f66 1 f70"/>
                <a:gd name="f74" fmla="*/ f65 1 f71"/>
                <a:gd name="f75" fmla="*/ f67 1 f71"/>
                <a:gd name="f76" fmla="*/ f72 f63 1"/>
                <a:gd name="f77" fmla="*/ f73 f63 1"/>
                <a:gd name="f78" fmla="*/ f75 f64 1"/>
                <a:gd name="f79" fmla="*/ f74 f64 1"/>
              </a:gdLst>
              <a:ahLst/>
              <a:cxnLst>
                <a:cxn ang="3cd4">
                  <a:pos x="hc" y="t"/>
                </a:cxn>
                <a:cxn ang="0">
                  <a:pos x="r" y="vc"/>
                </a:cxn>
                <a:cxn ang="cd4">
                  <a:pos x="hc" y="b"/>
                </a:cxn>
                <a:cxn ang="cd2">
                  <a:pos x="l" y="vc"/>
                </a:cxn>
              </a:cxnLst>
              <a:rect l="f76" t="f79" r="f77" b="f78"/>
              <a:pathLst>
                <a:path w="11028" h="7567">
                  <a:moveTo>
                    <a:pt x="f5" y="f2"/>
                  </a:moveTo>
                  <a:cubicBezTo>
                    <a:pt x="f6" y="f2"/>
                    <a:pt x="f7" y="f8"/>
                    <a:pt x="f7" y="f9"/>
                  </a:cubicBezTo>
                  <a:cubicBezTo>
                    <a:pt x="f7" y="f10"/>
                    <a:pt x="f11" y="f12"/>
                    <a:pt x="f13" y="f14"/>
                  </a:cubicBezTo>
                  <a:lnTo>
                    <a:pt x="f13" y="f15"/>
                  </a:lnTo>
                  <a:cubicBezTo>
                    <a:pt x="f13" y="f16"/>
                    <a:pt x="f17" y="f18"/>
                    <a:pt x="f19" y="f20"/>
                  </a:cubicBezTo>
                  <a:lnTo>
                    <a:pt x="f19" y="f21"/>
                  </a:lnTo>
                  <a:cubicBezTo>
                    <a:pt x="f22" y="f23"/>
                    <a:pt x="f24" y="f25"/>
                    <a:pt x="f26" y="f25"/>
                  </a:cubicBezTo>
                  <a:cubicBezTo>
                    <a:pt x="f27" y="f25"/>
                    <a:pt x="f28" y="f23"/>
                    <a:pt x="f29" y="f21"/>
                  </a:cubicBezTo>
                  <a:lnTo>
                    <a:pt x="f29" y="f30"/>
                  </a:lnTo>
                  <a:cubicBezTo>
                    <a:pt x="f29" y="f31"/>
                    <a:pt x="f32" y="f33"/>
                    <a:pt x="f34" y="f33"/>
                  </a:cubicBezTo>
                  <a:lnTo>
                    <a:pt x="f35" y="f33"/>
                  </a:lnTo>
                  <a:cubicBezTo>
                    <a:pt x="f36" y="f33"/>
                    <a:pt x="f37" y="f38"/>
                    <a:pt x="f39" y="f40"/>
                  </a:cubicBezTo>
                  <a:cubicBezTo>
                    <a:pt x="f41" y="f42"/>
                    <a:pt x="f43" y="f44"/>
                    <a:pt x="f45" y="f46"/>
                  </a:cubicBezTo>
                  <a:lnTo>
                    <a:pt x="f45" y="f47"/>
                  </a:lnTo>
                  <a:cubicBezTo>
                    <a:pt x="f48" y="f49"/>
                    <a:pt x="f50" y="f51"/>
                    <a:pt x="f52" y="f53"/>
                  </a:cubicBezTo>
                  <a:cubicBezTo>
                    <a:pt x="f54" y="f55"/>
                    <a:pt x="f56" y="f57"/>
                    <a:pt x="f58" y="f59"/>
                  </a:cubicBezTo>
                  <a:cubicBezTo>
                    <a:pt x="f60" y="f61"/>
                    <a:pt x="f62" y="f2"/>
                    <a:pt x="f5" y="f2"/>
                  </a:cubicBezTo>
                  <a:close/>
                </a:path>
              </a:pathLst>
            </a:custGeom>
            <a:solidFill>
              <a:srgbClr val="3282BE"/>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232323"/>
                </a:solidFill>
                <a:uFillTx/>
                <a:latin typeface="Arial"/>
              </a:endParaRPr>
            </a:p>
          </p:txBody>
        </p:sp>
      </p:grpSp>
      <p:grpSp>
        <p:nvGrpSpPr>
          <p:cNvPr id="134" name="Google Shape;5986;p86">
            <a:extLst>
              <a:ext uri="{FF2B5EF4-FFF2-40B4-BE49-F238E27FC236}">
                <a16:creationId xmlns:a16="http://schemas.microsoft.com/office/drawing/2014/main" id="{974A4EB8-04B9-EC9C-266D-47400227758D}"/>
              </a:ext>
            </a:extLst>
          </p:cNvPr>
          <p:cNvGrpSpPr/>
          <p:nvPr/>
        </p:nvGrpSpPr>
        <p:grpSpPr>
          <a:xfrm>
            <a:off x="9805138" y="3428807"/>
            <a:ext cx="621088" cy="619067"/>
            <a:chOff x="9805138" y="3428807"/>
            <a:chExt cx="621088" cy="619067"/>
          </a:xfrm>
        </p:grpSpPr>
        <p:sp>
          <p:nvSpPr>
            <p:cNvPr id="135" name="Google Shape;5987;p86">
              <a:extLst>
                <a:ext uri="{FF2B5EF4-FFF2-40B4-BE49-F238E27FC236}">
                  <a16:creationId xmlns:a16="http://schemas.microsoft.com/office/drawing/2014/main" id="{CE44B805-C59B-7C4A-F03E-3C17834A489D}"/>
                </a:ext>
              </a:extLst>
            </p:cNvPr>
            <p:cNvSpPr/>
            <p:nvPr/>
          </p:nvSpPr>
          <p:spPr>
            <a:xfrm>
              <a:off x="10181103" y="3808786"/>
              <a:ext cx="245123" cy="239088"/>
            </a:xfrm>
            <a:custGeom>
              <a:avLst/>
              <a:gdLst>
                <a:gd name="f0" fmla="val w"/>
                <a:gd name="f1" fmla="val h"/>
                <a:gd name="f2" fmla="val 0"/>
                <a:gd name="f3" fmla="val 5073"/>
                <a:gd name="f4" fmla="val 4916"/>
                <a:gd name="f5" fmla="val 2238"/>
                <a:gd name="f6" fmla="val 1"/>
                <a:gd name="f7" fmla="val 1986"/>
                <a:gd name="f8" fmla="val 442"/>
                <a:gd name="f9" fmla="val 1671"/>
                <a:gd name="f10" fmla="val 820"/>
                <a:gd name="f11" fmla="val 1324"/>
                <a:gd name="f12" fmla="val 1229"/>
                <a:gd name="f13" fmla="val 946"/>
                <a:gd name="f14" fmla="val 473"/>
                <a:gd name="f15" fmla="val 2206"/>
                <a:gd name="f16" fmla="val 4443"/>
                <a:gd name="f17" fmla="val 2521"/>
                <a:gd name="f18" fmla="val 4758"/>
                <a:gd name="f19" fmla="val 2923"/>
                <a:gd name="f20" fmla="val 3325"/>
                <a:gd name="f21" fmla="val 3726"/>
                <a:gd name="f22" fmla="val 4128"/>
                <a:gd name="f23" fmla="val 3813"/>
                <a:gd name="f24" fmla="val 2836"/>
                <a:gd name="f25" fmla="*/ f0 1 5073"/>
                <a:gd name="f26" fmla="*/ f1 1 4916"/>
                <a:gd name="f27" fmla="val f2"/>
                <a:gd name="f28" fmla="val f3"/>
                <a:gd name="f29" fmla="val f4"/>
                <a:gd name="f30" fmla="+- f29 0 f27"/>
                <a:gd name="f31" fmla="+- f28 0 f27"/>
                <a:gd name="f32" fmla="*/ f31 1 5073"/>
                <a:gd name="f33" fmla="*/ f30 1 4916"/>
                <a:gd name="f34" fmla="*/ f27 1 f32"/>
                <a:gd name="f35" fmla="*/ f28 1 f32"/>
                <a:gd name="f36" fmla="*/ f27 1 f33"/>
                <a:gd name="f37" fmla="*/ f29 1 f33"/>
                <a:gd name="f38" fmla="*/ f34 f25 1"/>
                <a:gd name="f39" fmla="*/ f35 f25 1"/>
                <a:gd name="f40" fmla="*/ f37 f26 1"/>
                <a:gd name="f41" fmla="*/ f36 f26 1"/>
              </a:gdLst>
              <a:ahLst/>
              <a:cxnLst>
                <a:cxn ang="3cd4">
                  <a:pos x="hc" y="t"/>
                </a:cxn>
                <a:cxn ang="0">
                  <a:pos x="r" y="vc"/>
                </a:cxn>
                <a:cxn ang="cd4">
                  <a:pos x="hc" y="b"/>
                </a:cxn>
                <a:cxn ang="cd2">
                  <a:pos x="l" y="vc"/>
                </a:cxn>
              </a:cxnLst>
              <a:rect l="f38" t="f41" r="f39" b="f40"/>
              <a:pathLst>
                <a:path w="5073" h="4916">
                  <a:moveTo>
                    <a:pt x="f5" y="f6"/>
                  </a:moveTo>
                  <a:cubicBezTo>
                    <a:pt x="f7" y="f8"/>
                    <a:pt x="f9" y="f10"/>
                    <a:pt x="f11" y="f12"/>
                  </a:cubicBezTo>
                  <a:cubicBezTo>
                    <a:pt x="f13" y="f9"/>
                    <a:pt x="f14" y="f7"/>
                    <a:pt x="f6" y="f5"/>
                  </a:cubicBezTo>
                  <a:lnTo>
                    <a:pt x="f15" y="f16"/>
                  </a:lnTo>
                  <a:cubicBezTo>
                    <a:pt x="f17" y="f18"/>
                    <a:pt x="f19" y="f4"/>
                    <a:pt x="f20" y="f4"/>
                  </a:cubicBezTo>
                  <a:cubicBezTo>
                    <a:pt x="f21" y="f4"/>
                    <a:pt x="f22" y="f18"/>
                    <a:pt x="f16" y="f16"/>
                  </a:cubicBezTo>
                  <a:cubicBezTo>
                    <a:pt x="f3" y="f23"/>
                    <a:pt x="f3" y="f24"/>
                    <a:pt x="f16" y="f15"/>
                  </a:cubicBezTo>
                  <a:lnTo>
                    <a:pt x="f5" y="f6"/>
                  </a:lnTo>
                  <a:close/>
                </a:path>
              </a:pathLst>
            </a:custGeom>
            <a:solidFill>
              <a:srgbClr val="3282BE"/>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232323"/>
                </a:solidFill>
                <a:uFillTx/>
                <a:latin typeface="Arial"/>
              </a:endParaRPr>
            </a:p>
          </p:txBody>
        </p:sp>
        <p:sp>
          <p:nvSpPr>
            <p:cNvPr id="136" name="Google Shape;5988;p86">
              <a:extLst>
                <a:ext uri="{FF2B5EF4-FFF2-40B4-BE49-F238E27FC236}">
                  <a16:creationId xmlns:a16="http://schemas.microsoft.com/office/drawing/2014/main" id="{8D3E001F-3FFF-A0AA-FDA5-0827F34A23CA}"/>
                </a:ext>
              </a:extLst>
            </p:cNvPr>
            <p:cNvSpPr/>
            <p:nvPr/>
          </p:nvSpPr>
          <p:spPr>
            <a:xfrm>
              <a:off x="9805138" y="3428807"/>
              <a:ext cx="479566" cy="484302"/>
            </a:xfrm>
            <a:custGeom>
              <a:avLst/>
              <a:gdLst>
                <a:gd name="f0" fmla="val w"/>
                <a:gd name="f1" fmla="val h"/>
                <a:gd name="f2" fmla="val 0"/>
                <a:gd name="f3" fmla="val 9925"/>
                <a:gd name="f4" fmla="val 9958"/>
                <a:gd name="f5" fmla="val 4978"/>
                <a:gd name="f6" fmla="val 1702"/>
                <a:gd name="f7" fmla="val 6774"/>
                <a:gd name="f8" fmla="val 8286"/>
                <a:gd name="f9" fmla="val 3214"/>
                <a:gd name="f10" fmla="val 5010"/>
                <a:gd name="f11" fmla="val 8254"/>
                <a:gd name="f12" fmla="val 5892"/>
                <a:gd name="f13" fmla="val 7939"/>
                <a:gd name="f14" fmla="val 6711"/>
                <a:gd name="f15" fmla="val 7341"/>
                <a:gd name="f16" fmla="val 7310"/>
                <a:gd name="f17" fmla="val 6742"/>
                <a:gd name="f18" fmla="val 7908"/>
                <a:gd name="f19" fmla="val 5923"/>
                <a:gd name="f20" fmla="val 8318"/>
                <a:gd name="f21" fmla="val 3151"/>
                <a:gd name="f22" fmla="val 1670"/>
                <a:gd name="f23" fmla="val 6837"/>
                <a:gd name="f24" fmla="val 1"/>
                <a:gd name="f25" fmla="val 2268"/>
                <a:gd name="f26" fmla="val 2269"/>
                <a:gd name="f27" fmla="val 7688"/>
                <a:gd name="f28" fmla="val 9956"/>
                <a:gd name="f29" fmla="val 5013"/>
                <a:gd name="f30" fmla="val 9957"/>
                <a:gd name="f31" fmla="val 5048"/>
                <a:gd name="f32" fmla="val 5083"/>
                <a:gd name="f33" fmla="val 6367"/>
                <a:gd name="f34" fmla="val 7586"/>
                <a:gd name="f35" fmla="val 9395"/>
                <a:gd name="f36" fmla="val 8506"/>
                <a:gd name="f37" fmla="val 8444"/>
                <a:gd name="f38" fmla="val 9420"/>
                <a:gd name="f39" fmla="val 7499"/>
                <a:gd name="f40" fmla="val 9924"/>
                <a:gd name="f41" fmla="val 6270"/>
                <a:gd name="f42" fmla="val 7687"/>
                <a:gd name="f43" fmla="*/ f0 1 9925"/>
                <a:gd name="f44" fmla="*/ f1 1 9958"/>
                <a:gd name="f45" fmla="val f2"/>
                <a:gd name="f46" fmla="val f3"/>
                <a:gd name="f47" fmla="val f4"/>
                <a:gd name="f48" fmla="+- f47 0 f45"/>
                <a:gd name="f49" fmla="+- f46 0 f45"/>
                <a:gd name="f50" fmla="*/ f49 1 9925"/>
                <a:gd name="f51" fmla="*/ f48 1 9958"/>
                <a:gd name="f52" fmla="*/ f45 1 f50"/>
                <a:gd name="f53" fmla="*/ f46 1 f50"/>
                <a:gd name="f54" fmla="*/ f45 1 f51"/>
                <a:gd name="f55" fmla="*/ f47 1 f51"/>
                <a:gd name="f56" fmla="*/ f52 f43 1"/>
                <a:gd name="f57" fmla="*/ f53 f43 1"/>
                <a:gd name="f58" fmla="*/ f55 f44 1"/>
                <a:gd name="f59" fmla="*/ f54 f44 1"/>
              </a:gdLst>
              <a:ahLst/>
              <a:cxnLst>
                <a:cxn ang="3cd4">
                  <a:pos x="hc" y="t"/>
                </a:cxn>
                <a:cxn ang="0">
                  <a:pos x="r" y="vc"/>
                </a:cxn>
                <a:cxn ang="cd4">
                  <a:pos x="hc" y="b"/>
                </a:cxn>
                <a:cxn ang="cd2">
                  <a:pos x="l" y="vc"/>
                </a:cxn>
              </a:cxnLst>
              <a:rect l="f56" t="f59" r="f57" b="f58"/>
              <a:pathLst>
                <a:path w="9925" h="9958">
                  <a:moveTo>
                    <a:pt x="f5" y="f6"/>
                  </a:moveTo>
                  <a:cubicBezTo>
                    <a:pt x="f7" y="f6"/>
                    <a:pt x="f8" y="f9"/>
                    <a:pt x="f8" y="f10"/>
                  </a:cubicBezTo>
                  <a:cubicBezTo>
                    <a:pt x="f11" y="f12"/>
                    <a:pt x="f13" y="f14"/>
                    <a:pt x="f15" y="f16"/>
                  </a:cubicBezTo>
                  <a:cubicBezTo>
                    <a:pt x="f17" y="f18"/>
                    <a:pt x="f19" y="f20"/>
                    <a:pt x="f5" y="f20"/>
                  </a:cubicBezTo>
                  <a:cubicBezTo>
                    <a:pt x="f21" y="f20"/>
                    <a:pt x="f22" y="f23"/>
                    <a:pt x="f22" y="f10"/>
                  </a:cubicBezTo>
                  <a:cubicBezTo>
                    <a:pt x="f22" y="f9"/>
                    <a:pt x="f21" y="f6"/>
                    <a:pt x="f5" y="f6"/>
                  </a:cubicBezTo>
                  <a:close/>
                  <a:moveTo>
                    <a:pt x="f5" y="f24"/>
                  </a:moveTo>
                  <a:cubicBezTo>
                    <a:pt x="f25" y="f24"/>
                    <a:pt x="f2" y="f26"/>
                    <a:pt x="f2" y="f5"/>
                  </a:cubicBezTo>
                  <a:cubicBezTo>
                    <a:pt x="f2" y="f27"/>
                    <a:pt x="f25" y="f28"/>
                    <a:pt x="f5" y="f28"/>
                  </a:cubicBezTo>
                  <a:cubicBezTo>
                    <a:pt x="f29" y="f30"/>
                    <a:pt x="f31" y="f30"/>
                    <a:pt x="f32" y="f30"/>
                  </a:cubicBezTo>
                  <a:cubicBezTo>
                    <a:pt x="f33" y="f30"/>
                    <a:pt x="f34" y="f35"/>
                    <a:pt x="f36" y="f37"/>
                  </a:cubicBezTo>
                  <a:cubicBezTo>
                    <a:pt x="f38" y="f39"/>
                    <a:pt x="f40" y="f41"/>
                    <a:pt x="f40" y="f5"/>
                  </a:cubicBezTo>
                  <a:cubicBezTo>
                    <a:pt x="f40" y="f26"/>
                    <a:pt x="f42" y="f24"/>
                    <a:pt x="f5" y="f24"/>
                  </a:cubicBezTo>
                  <a:close/>
                </a:path>
              </a:pathLst>
            </a:custGeom>
            <a:solidFill>
              <a:srgbClr val="3282BE"/>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232323"/>
                </a:solidFill>
                <a:uFillTx/>
                <a:latin typeface="Arial"/>
              </a:endParaRPr>
            </a:p>
          </p:txBody>
        </p:sp>
      </p:grpSp>
      <p:grpSp>
        <p:nvGrpSpPr>
          <p:cNvPr id="137" name="Google Shape;6005;p86">
            <a:extLst>
              <a:ext uri="{FF2B5EF4-FFF2-40B4-BE49-F238E27FC236}">
                <a16:creationId xmlns:a16="http://schemas.microsoft.com/office/drawing/2014/main" id="{B8A66475-0C02-D23E-8917-D539CF14342D}"/>
              </a:ext>
            </a:extLst>
          </p:cNvPr>
          <p:cNvGrpSpPr/>
          <p:nvPr/>
        </p:nvGrpSpPr>
        <p:grpSpPr>
          <a:xfrm>
            <a:off x="6535134" y="4660385"/>
            <a:ext cx="541717" cy="545220"/>
            <a:chOff x="6535134" y="4660385"/>
            <a:chExt cx="541717" cy="545220"/>
          </a:xfrm>
        </p:grpSpPr>
        <p:sp>
          <p:nvSpPr>
            <p:cNvPr id="138" name="Google Shape;6006;p86">
              <a:extLst>
                <a:ext uri="{FF2B5EF4-FFF2-40B4-BE49-F238E27FC236}">
                  <a16:creationId xmlns:a16="http://schemas.microsoft.com/office/drawing/2014/main" id="{4CA364BA-426C-B0FD-A48F-393BDFE4BBF9}"/>
                </a:ext>
              </a:extLst>
            </p:cNvPr>
            <p:cNvSpPr/>
            <p:nvPr/>
          </p:nvSpPr>
          <p:spPr>
            <a:xfrm>
              <a:off x="6535134" y="4660385"/>
              <a:ext cx="541717" cy="400095"/>
            </a:xfrm>
            <a:custGeom>
              <a:avLst/>
              <a:gdLst>
                <a:gd name="f0" fmla="val w"/>
                <a:gd name="f1" fmla="val h"/>
                <a:gd name="f2" fmla="val 0"/>
                <a:gd name="f3" fmla="val 12666"/>
                <a:gd name="f4" fmla="val 9294"/>
                <a:gd name="f5" fmla="val 11405"/>
                <a:gd name="f6" fmla="val 1701"/>
                <a:gd name="f7" fmla="val 11626"/>
                <a:gd name="f8" fmla="val 11846"/>
                <a:gd name="f9" fmla="val 1890"/>
                <a:gd name="f10" fmla="val 2142"/>
                <a:gd name="f11" fmla="val 3749"/>
                <a:gd name="f12" fmla="val 11090"/>
                <a:gd name="f13" fmla="val 4663"/>
                <a:gd name="f14" fmla="val 9956"/>
                <a:gd name="f15" fmla="val 4978"/>
                <a:gd name="f16" fmla="val 10051"/>
                <a:gd name="f17" fmla="val 4631"/>
                <a:gd name="f18" fmla="val 10145"/>
                <a:gd name="f19" fmla="val 4222"/>
                <a:gd name="f20" fmla="val 3844"/>
                <a:gd name="f21" fmla="val 2584"/>
                <a:gd name="f22" fmla="val 3812"/>
                <a:gd name="f23" fmla="val 2647"/>
                <a:gd name="f24" fmla="val 4600"/>
                <a:gd name="f25" fmla="val 2773"/>
                <a:gd name="f26" fmla="val 5009"/>
                <a:gd name="f27" fmla="val 1639"/>
                <a:gd name="f28" fmla="val 4694"/>
                <a:gd name="f29" fmla="val 851"/>
                <a:gd name="f30" fmla="val 3781"/>
                <a:gd name="f31" fmla="val 1040"/>
                <a:gd name="f32" fmla="val 1292"/>
                <a:gd name="f33" fmla="val 4065"/>
                <a:gd name="f34" fmla="val 3655"/>
                <a:gd name="f35" fmla="val 4317"/>
                <a:gd name="f36" fmla="val 4506"/>
                <a:gd name="f37" fmla="val 3875"/>
                <a:gd name="f38" fmla="val 4096"/>
                <a:gd name="f39" fmla="val 4821"/>
                <a:gd name="f40" fmla="val 5041"/>
                <a:gd name="f41" fmla="val 5262"/>
                <a:gd name="f42" fmla="val 5261"/>
                <a:gd name="f43" fmla="val 5451"/>
                <a:gd name="f44" fmla="val 5324"/>
                <a:gd name="f45" fmla="val 5577"/>
                <a:gd name="f46" fmla="val 5608"/>
                <a:gd name="f47" fmla="val 5482"/>
                <a:gd name="f48" fmla="val 5797"/>
                <a:gd name="f49" fmla="val 5431"/>
                <a:gd name="f50" fmla="val 5952"/>
                <a:gd name="f51" fmla="val 5229"/>
                <a:gd name="f52" fmla="val 6065"/>
                <a:gd name="f53" fmla="val 5054"/>
                <a:gd name="f54" fmla="val 5017"/>
                <a:gd name="f55" fmla="val 4980"/>
                <a:gd name="f56" fmla="val 6060"/>
                <a:gd name="f57" fmla="val 4947"/>
                <a:gd name="f58" fmla="val 6049"/>
                <a:gd name="f59" fmla="val 4128"/>
                <a:gd name="f60" fmla="val 5734"/>
                <a:gd name="f61" fmla="val 4946"/>
                <a:gd name="f62" fmla="val 2993"/>
                <a:gd name="f63" fmla="val 2741"/>
                <a:gd name="f64" fmla="val 2552"/>
                <a:gd name="f65" fmla="val 189"/>
                <a:gd name="f66" fmla="val 441"/>
                <a:gd name="f67" fmla="val 882"/>
                <a:gd name="f68" fmla="val 1261"/>
                <a:gd name="f69" fmla="val 536"/>
                <a:gd name="f70" fmla="val 1"/>
                <a:gd name="f71" fmla="val 1418"/>
                <a:gd name="f72" fmla="val 4568"/>
                <a:gd name="f73" fmla="val 1513"/>
                <a:gd name="f74" fmla="val 3183"/>
                <a:gd name="f75" fmla="val 5923"/>
                <a:gd name="f76" fmla="val 4159"/>
                <a:gd name="f77" fmla="val 7372"/>
                <a:gd name="f78" fmla="val 5073"/>
                <a:gd name="f79" fmla="val 7089"/>
                <a:gd name="f80" fmla="val 7687"/>
                <a:gd name="f81" fmla="val 8286"/>
                <a:gd name="f82" fmla="val 8884"/>
                <a:gd name="f83" fmla="val 4443"/>
                <a:gd name="f84" fmla="val 8192"/>
                <a:gd name="f85" fmla="val 7782"/>
                <a:gd name="f86" fmla="val 7562"/>
                <a:gd name="f87" fmla="val 8507"/>
                <a:gd name="f88" fmla="val 9484"/>
                <a:gd name="f89" fmla="val 11216"/>
                <a:gd name="f90" fmla="val 4537"/>
                <a:gd name="f91" fmla="val 12098"/>
                <a:gd name="f92" fmla="val 9704"/>
                <a:gd name="f93" fmla="*/ f0 1 12666"/>
                <a:gd name="f94" fmla="*/ f1 1 9294"/>
                <a:gd name="f95" fmla="val f2"/>
                <a:gd name="f96" fmla="val f3"/>
                <a:gd name="f97" fmla="val f4"/>
                <a:gd name="f98" fmla="+- f97 0 f95"/>
                <a:gd name="f99" fmla="+- f96 0 f95"/>
                <a:gd name="f100" fmla="*/ f99 1 12666"/>
                <a:gd name="f101" fmla="*/ f98 1 9294"/>
                <a:gd name="f102" fmla="*/ f95 1 f100"/>
                <a:gd name="f103" fmla="*/ f96 1 f100"/>
                <a:gd name="f104" fmla="*/ f95 1 f101"/>
                <a:gd name="f105" fmla="*/ f97 1 f101"/>
                <a:gd name="f106" fmla="*/ f102 f93 1"/>
                <a:gd name="f107" fmla="*/ f103 f93 1"/>
                <a:gd name="f108" fmla="*/ f105 f94 1"/>
                <a:gd name="f109" fmla="*/ f104 f94 1"/>
              </a:gdLst>
              <a:ahLst/>
              <a:cxnLst>
                <a:cxn ang="3cd4">
                  <a:pos x="hc" y="t"/>
                </a:cxn>
                <a:cxn ang="0">
                  <a:pos x="r" y="vc"/>
                </a:cxn>
                <a:cxn ang="cd4">
                  <a:pos x="hc" y="b"/>
                </a:cxn>
                <a:cxn ang="cd2">
                  <a:pos x="l" y="vc"/>
                </a:cxn>
              </a:cxnLst>
              <a:rect l="f106" t="f109" r="f107" b="f108"/>
              <a:pathLst>
                <a:path w="12666" h="9294">
                  <a:moveTo>
                    <a:pt x="f5" y="f6"/>
                  </a:moveTo>
                  <a:cubicBezTo>
                    <a:pt x="f7" y="f6"/>
                    <a:pt x="f8" y="f9"/>
                    <a:pt x="f8" y="f10"/>
                  </a:cubicBezTo>
                  <a:cubicBezTo>
                    <a:pt x="f8" y="f11"/>
                    <a:pt x="f12" y="f13"/>
                    <a:pt x="f14" y="f15"/>
                  </a:cubicBezTo>
                  <a:cubicBezTo>
                    <a:pt x="f16" y="f17"/>
                    <a:pt x="f18" y="f19"/>
                    <a:pt x="f18" y="f20"/>
                  </a:cubicBezTo>
                  <a:lnTo>
                    <a:pt x="f18" y="f6"/>
                  </a:lnTo>
                  <a:close/>
                  <a:moveTo>
                    <a:pt x="f21" y="f6"/>
                  </a:moveTo>
                  <a:lnTo>
                    <a:pt x="f21" y="f22"/>
                  </a:lnTo>
                  <a:cubicBezTo>
                    <a:pt x="f21" y="f19"/>
                    <a:pt x="f23" y="f24"/>
                    <a:pt x="f25" y="f26"/>
                  </a:cubicBezTo>
                  <a:cubicBezTo>
                    <a:pt x="f27" y="f28"/>
                    <a:pt x="f29" y="f30"/>
                    <a:pt x="f29" y="f10"/>
                  </a:cubicBezTo>
                  <a:cubicBezTo>
                    <a:pt x="f29" y="f9"/>
                    <a:pt x="f31" y="f6"/>
                    <a:pt x="f32" y="f6"/>
                  </a:cubicBezTo>
                  <a:close/>
                  <a:moveTo>
                    <a:pt x="f33" y="f34"/>
                  </a:moveTo>
                  <a:cubicBezTo>
                    <a:pt x="f35" y="f34"/>
                    <a:pt x="f36" y="f37"/>
                    <a:pt x="f36" y="f38"/>
                  </a:cubicBezTo>
                  <a:cubicBezTo>
                    <a:pt x="f36" y="f17"/>
                    <a:pt x="f39" y="f40"/>
                    <a:pt x="f41" y="f42"/>
                  </a:cubicBezTo>
                  <a:cubicBezTo>
                    <a:pt x="f43" y="f44"/>
                    <a:pt x="f45" y="f46"/>
                    <a:pt x="f47" y="f48"/>
                  </a:cubicBezTo>
                  <a:cubicBezTo>
                    <a:pt x="f49" y="f50"/>
                    <a:pt x="f51" y="f52"/>
                    <a:pt x="f53" y="f52"/>
                  </a:cubicBezTo>
                  <a:cubicBezTo>
                    <a:pt x="f54" y="f52"/>
                    <a:pt x="f55" y="f56"/>
                    <a:pt x="f57" y="f58"/>
                  </a:cubicBezTo>
                  <a:cubicBezTo>
                    <a:pt x="f59" y="f60"/>
                    <a:pt x="f34" y="f61"/>
                    <a:pt x="f34" y="f38"/>
                  </a:cubicBezTo>
                  <a:cubicBezTo>
                    <a:pt x="f34" y="f37"/>
                    <a:pt x="f20" y="f34"/>
                    <a:pt x="f33" y="f34"/>
                  </a:cubicBezTo>
                  <a:close/>
                  <a:moveTo>
                    <a:pt x="f62" y="f2"/>
                  </a:moveTo>
                  <a:cubicBezTo>
                    <a:pt x="f63" y="f2"/>
                    <a:pt x="f64" y="f65"/>
                    <a:pt x="f64" y="f66"/>
                  </a:cubicBezTo>
                  <a:lnTo>
                    <a:pt x="f64" y="f67"/>
                  </a:lnTo>
                  <a:lnTo>
                    <a:pt x="f68" y="f67"/>
                  </a:lnTo>
                  <a:cubicBezTo>
                    <a:pt x="f69" y="f67"/>
                    <a:pt x="f70" y="f71"/>
                    <a:pt x="f70" y="f10"/>
                  </a:cubicBezTo>
                  <a:cubicBezTo>
                    <a:pt x="f70" y="f72"/>
                    <a:pt x="f73" y="f48"/>
                    <a:pt x="f74" y="f75"/>
                  </a:cubicBezTo>
                  <a:cubicBezTo>
                    <a:pt x="f76" y="f77"/>
                    <a:pt x="f78" y="f79"/>
                    <a:pt x="f78" y="f80"/>
                  </a:cubicBezTo>
                  <a:cubicBezTo>
                    <a:pt x="f78" y="f81"/>
                    <a:pt x="f39" y="f82"/>
                    <a:pt x="f83" y="f4"/>
                  </a:cubicBezTo>
                  <a:lnTo>
                    <a:pt x="f84" y="f4"/>
                  </a:lnTo>
                  <a:cubicBezTo>
                    <a:pt x="f85" y="f82"/>
                    <a:pt x="f86" y="f81"/>
                    <a:pt x="f86" y="f80"/>
                  </a:cubicBezTo>
                  <a:cubicBezTo>
                    <a:pt x="f86" y="f79"/>
                    <a:pt x="f87" y="f77"/>
                    <a:pt x="f88" y="f75"/>
                  </a:cubicBezTo>
                  <a:cubicBezTo>
                    <a:pt x="f89" y="f48"/>
                    <a:pt x="f3" y="f90"/>
                    <a:pt x="f3" y="f10"/>
                  </a:cubicBezTo>
                  <a:cubicBezTo>
                    <a:pt x="f3" y="f71"/>
                    <a:pt x="f91" y="f67"/>
                    <a:pt x="f5" y="f67"/>
                  </a:cubicBezTo>
                  <a:lnTo>
                    <a:pt x="f18" y="f67"/>
                  </a:lnTo>
                  <a:lnTo>
                    <a:pt x="f18" y="f66"/>
                  </a:lnTo>
                  <a:cubicBezTo>
                    <a:pt x="f18" y="f65"/>
                    <a:pt x="f14" y="f2"/>
                    <a:pt x="f92" y="f2"/>
                  </a:cubicBezTo>
                  <a:close/>
                </a:path>
              </a:pathLst>
            </a:custGeom>
            <a:solidFill>
              <a:srgbClr val="3282BE"/>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232323"/>
                </a:solidFill>
                <a:uFillTx/>
                <a:latin typeface="Arial"/>
              </a:endParaRPr>
            </a:p>
          </p:txBody>
        </p:sp>
        <p:sp>
          <p:nvSpPr>
            <p:cNvPr id="139" name="Google Shape;6007;p86">
              <a:extLst>
                <a:ext uri="{FF2B5EF4-FFF2-40B4-BE49-F238E27FC236}">
                  <a16:creationId xmlns:a16="http://schemas.microsoft.com/office/drawing/2014/main" id="{69C575D5-E20A-2863-FC5B-7426820465F8}"/>
                </a:ext>
              </a:extLst>
            </p:cNvPr>
            <p:cNvSpPr/>
            <p:nvPr/>
          </p:nvSpPr>
          <p:spPr>
            <a:xfrm>
              <a:off x="6638891" y="5097075"/>
              <a:ext cx="332878" cy="108530"/>
            </a:xfrm>
            <a:custGeom>
              <a:avLst/>
              <a:gdLst>
                <a:gd name="f0" fmla="val w"/>
                <a:gd name="f1" fmla="val h"/>
                <a:gd name="f2" fmla="val 0"/>
                <a:gd name="f3" fmla="val 7783"/>
                <a:gd name="f4" fmla="val 2521"/>
                <a:gd name="f5" fmla="val 757"/>
                <a:gd name="f6" fmla="val 1"/>
                <a:gd name="f7" fmla="val 63"/>
                <a:gd name="f8" fmla="val 1954"/>
                <a:gd name="f9" fmla="val 2237"/>
                <a:gd name="f10" fmla="val 158"/>
                <a:gd name="f11" fmla="val 473"/>
                <a:gd name="f12" fmla="val 7278"/>
                <a:gd name="f13" fmla="val 7593"/>
                <a:gd name="f14" fmla="val 7782"/>
                <a:gd name="f15" fmla="val 7688"/>
                <a:gd name="f16" fmla="val 6995"/>
                <a:gd name="f17" fmla="*/ f0 1 7783"/>
                <a:gd name="f18" fmla="*/ f1 1 2521"/>
                <a:gd name="f19" fmla="val f2"/>
                <a:gd name="f20" fmla="val f3"/>
                <a:gd name="f21" fmla="val f4"/>
                <a:gd name="f22" fmla="+- f21 0 f19"/>
                <a:gd name="f23" fmla="+- f20 0 f19"/>
                <a:gd name="f24" fmla="*/ f23 1 7783"/>
                <a:gd name="f25" fmla="*/ f22 1 2521"/>
                <a:gd name="f26" fmla="*/ f19 1 f24"/>
                <a:gd name="f27" fmla="*/ f20 1 f24"/>
                <a:gd name="f28" fmla="*/ f19 1 f25"/>
                <a:gd name="f29" fmla="*/ f21 1 f25"/>
                <a:gd name="f30" fmla="*/ f26 f17 1"/>
                <a:gd name="f31" fmla="*/ f27 f17 1"/>
                <a:gd name="f32" fmla="*/ f29 f18 1"/>
                <a:gd name="f33" fmla="*/ f28 f18 1"/>
              </a:gdLst>
              <a:ahLst/>
              <a:cxnLst>
                <a:cxn ang="3cd4">
                  <a:pos x="hc" y="t"/>
                </a:cxn>
                <a:cxn ang="0">
                  <a:pos x="r" y="vc"/>
                </a:cxn>
                <a:cxn ang="cd4">
                  <a:pos x="hc" y="b"/>
                </a:cxn>
                <a:cxn ang="cd2">
                  <a:pos x="l" y="vc"/>
                </a:cxn>
              </a:cxnLst>
              <a:rect l="f30" t="f33" r="f31" b="f32"/>
              <a:pathLst>
                <a:path w="7783" h="2521">
                  <a:moveTo>
                    <a:pt x="f5" y="f6"/>
                  </a:moveTo>
                  <a:lnTo>
                    <a:pt x="f7" y="f8"/>
                  </a:lnTo>
                  <a:cubicBezTo>
                    <a:pt x="f2" y="f9"/>
                    <a:pt x="f10" y="f4"/>
                    <a:pt x="f11" y="f4"/>
                  </a:cubicBezTo>
                  <a:lnTo>
                    <a:pt x="f12" y="f4"/>
                  </a:lnTo>
                  <a:cubicBezTo>
                    <a:pt x="f13" y="f4"/>
                    <a:pt x="f14" y="f9"/>
                    <a:pt x="f15" y="f8"/>
                  </a:cubicBezTo>
                  <a:lnTo>
                    <a:pt x="f16" y="f6"/>
                  </a:lnTo>
                  <a:close/>
                </a:path>
              </a:pathLst>
            </a:custGeom>
            <a:solidFill>
              <a:srgbClr val="3282BE"/>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232323"/>
                </a:solidFill>
                <a:uFillTx/>
                <a:latin typeface="Arial"/>
              </a:endParaRPr>
            </a:p>
          </p:txBody>
        </p:sp>
      </p:grpSp>
      <p:grpSp>
        <p:nvGrpSpPr>
          <p:cNvPr id="140" name="Google Shape;6020;p86">
            <a:extLst>
              <a:ext uri="{FF2B5EF4-FFF2-40B4-BE49-F238E27FC236}">
                <a16:creationId xmlns:a16="http://schemas.microsoft.com/office/drawing/2014/main" id="{7AA5C196-AD3B-21F9-5433-81F662257CBE}"/>
              </a:ext>
            </a:extLst>
          </p:cNvPr>
          <p:cNvGrpSpPr/>
          <p:nvPr/>
        </p:nvGrpSpPr>
        <p:grpSpPr>
          <a:xfrm>
            <a:off x="8197751" y="3444014"/>
            <a:ext cx="363894" cy="616003"/>
            <a:chOff x="8197751" y="3444014"/>
            <a:chExt cx="363894" cy="616003"/>
          </a:xfrm>
        </p:grpSpPr>
        <p:sp>
          <p:nvSpPr>
            <p:cNvPr id="141" name="Google Shape;6021;p86">
              <a:extLst>
                <a:ext uri="{FF2B5EF4-FFF2-40B4-BE49-F238E27FC236}">
                  <a16:creationId xmlns:a16="http://schemas.microsoft.com/office/drawing/2014/main" id="{7EF4A203-F312-6EA6-390C-9C506F371A14}"/>
                </a:ext>
              </a:extLst>
            </p:cNvPr>
            <p:cNvSpPr/>
            <p:nvPr/>
          </p:nvSpPr>
          <p:spPr>
            <a:xfrm>
              <a:off x="8197751" y="3444014"/>
              <a:ext cx="363894" cy="429100"/>
            </a:xfrm>
            <a:custGeom>
              <a:avLst/>
              <a:gdLst>
                <a:gd name="f0" fmla="val w"/>
                <a:gd name="f1" fmla="val h"/>
                <a:gd name="f2" fmla="val 0"/>
                <a:gd name="f3" fmla="val 7531"/>
                <a:gd name="f4" fmla="val 8823"/>
                <a:gd name="f5" fmla="val 3372"/>
                <a:gd name="f6" fmla="val 1"/>
                <a:gd name="f7" fmla="val 95"/>
                <a:gd name="f8" fmla="val 5703"/>
                <a:gd name="f9" fmla="val 5829"/>
                <a:gd name="f10" fmla="val 5987"/>
                <a:gd name="f11" fmla="val 6113"/>
                <a:gd name="f12" fmla="val 1418"/>
                <a:gd name="f13" fmla="val 8822"/>
                <a:gd name="f14" fmla="val 6081"/>
                <a:gd name="f15" fmla="val 7467"/>
                <a:gd name="f16" fmla="val 7530"/>
                <a:gd name="f17" fmla="val 7499"/>
                <a:gd name="f18" fmla="val 4191"/>
                <a:gd name="f19" fmla="val 4727"/>
                <a:gd name="f20" fmla="val 4663"/>
                <a:gd name="f21" fmla="val 4884"/>
                <a:gd name="f22" fmla="val 5010"/>
                <a:gd name="f23" fmla="val 5357"/>
                <a:gd name="f24" fmla="val 5892"/>
                <a:gd name="f25" fmla="val 6585"/>
                <a:gd name="f26" fmla="val 4474"/>
                <a:gd name="f27" fmla="val 7121"/>
                <a:gd name="f28" fmla="val 3750"/>
                <a:gd name="f29" fmla="val 3088"/>
                <a:gd name="f30" fmla="val 2521"/>
                <a:gd name="f31" fmla="val 2899"/>
                <a:gd name="f32" fmla="val 4916"/>
                <a:gd name="f33" fmla="*/ f0 1 7531"/>
                <a:gd name="f34" fmla="*/ f1 1 8823"/>
                <a:gd name="f35" fmla="val f2"/>
                <a:gd name="f36" fmla="val f3"/>
                <a:gd name="f37" fmla="val f4"/>
                <a:gd name="f38" fmla="+- f37 0 f35"/>
                <a:gd name="f39" fmla="+- f36 0 f35"/>
                <a:gd name="f40" fmla="*/ f39 1 7531"/>
                <a:gd name="f41" fmla="*/ f38 1 8823"/>
                <a:gd name="f42" fmla="*/ f35 1 f40"/>
                <a:gd name="f43" fmla="*/ f36 1 f40"/>
                <a:gd name="f44" fmla="*/ f35 1 f41"/>
                <a:gd name="f45" fmla="*/ f37 1 f41"/>
                <a:gd name="f46" fmla="*/ f42 f33 1"/>
                <a:gd name="f47" fmla="*/ f43 f33 1"/>
                <a:gd name="f48" fmla="*/ f45 f34 1"/>
                <a:gd name="f49" fmla="*/ f44 f34 1"/>
              </a:gdLst>
              <a:ahLst/>
              <a:cxnLst>
                <a:cxn ang="3cd4">
                  <a:pos x="hc" y="t"/>
                </a:cxn>
                <a:cxn ang="0">
                  <a:pos x="r" y="vc"/>
                </a:cxn>
                <a:cxn ang="cd4">
                  <a:pos x="hc" y="b"/>
                </a:cxn>
                <a:cxn ang="cd2">
                  <a:pos x="l" y="vc"/>
                </a:cxn>
              </a:cxnLst>
              <a:rect l="f46" t="f49" r="f47" b="f48"/>
              <a:pathLst>
                <a:path w="7531" h="8823">
                  <a:moveTo>
                    <a:pt x="f5" y="f6"/>
                  </a:moveTo>
                  <a:lnTo>
                    <a:pt x="f7" y="f8"/>
                  </a:lnTo>
                  <a:cubicBezTo>
                    <a:pt x="f6" y="f9"/>
                    <a:pt x="f6" y="f10"/>
                    <a:pt x="f7" y="f11"/>
                  </a:cubicBezTo>
                  <a:lnTo>
                    <a:pt x="f12" y="f13"/>
                  </a:lnTo>
                  <a:lnTo>
                    <a:pt x="f14" y="f13"/>
                  </a:lnTo>
                  <a:lnTo>
                    <a:pt x="f15" y="f11"/>
                  </a:lnTo>
                  <a:cubicBezTo>
                    <a:pt x="f16" y="f10"/>
                    <a:pt x="f17" y="f9"/>
                    <a:pt x="f15" y="f8"/>
                  </a:cubicBezTo>
                  <a:lnTo>
                    <a:pt x="f18" y="f6"/>
                  </a:lnTo>
                  <a:lnTo>
                    <a:pt x="f18" y="f19"/>
                  </a:lnTo>
                  <a:cubicBezTo>
                    <a:pt x="f20" y="f21"/>
                    <a:pt x="f22" y="f23"/>
                    <a:pt x="f22" y="f24"/>
                  </a:cubicBezTo>
                  <a:cubicBezTo>
                    <a:pt x="f22" y="f25"/>
                    <a:pt x="f26" y="f27"/>
                    <a:pt x="f28" y="f27"/>
                  </a:cubicBezTo>
                  <a:cubicBezTo>
                    <a:pt x="f29" y="f27"/>
                    <a:pt x="f30" y="f25"/>
                    <a:pt x="f30" y="f24"/>
                  </a:cubicBezTo>
                  <a:cubicBezTo>
                    <a:pt x="f30" y="f23"/>
                    <a:pt x="f31" y="f32"/>
                    <a:pt x="f5" y="f19"/>
                  </a:cubicBezTo>
                  <a:lnTo>
                    <a:pt x="f5" y="f6"/>
                  </a:lnTo>
                  <a:close/>
                </a:path>
              </a:pathLst>
            </a:custGeom>
            <a:solidFill>
              <a:srgbClr val="3282BE"/>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232323"/>
                </a:solidFill>
                <a:uFillTx/>
                <a:latin typeface="Arial"/>
              </a:endParaRPr>
            </a:p>
          </p:txBody>
        </p:sp>
        <p:sp>
          <p:nvSpPr>
            <p:cNvPr id="142" name="Google Shape;6022;p86">
              <a:extLst>
                <a:ext uri="{FF2B5EF4-FFF2-40B4-BE49-F238E27FC236}">
                  <a16:creationId xmlns:a16="http://schemas.microsoft.com/office/drawing/2014/main" id="{C0B6B71D-A11B-5193-B7EF-16C8BC0DE055}"/>
                </a:ext>
              </a:extLst>
            </p:cNvPr>
            <p:cNvSpPr/>
            <p:nvPr/>
          </p:nvSpPr>
          <p:spPr>
            <a:xfrm>
              <a:off x="8279937" y="3912900"/>
              <a:ext cx="202503" cy="147117"/>
            </a:xfrm>
            <a:custGeom>
              <a:avLst/>
              <a:gdLst>
                <a:gd name="f0" fmla="val w"/>
                <a:gd name="f1" fmla="val h"/>
                <a:gd name="f2" fmla="val 0"/>
                <a:gd name="f3" fmla="val 4191"/>
                <a:gd name="f4" fmla="val 3025"/>
                <a:gd name="f5" fmla="val 32"/>
                <a:gd name="f6" fmla="val 2615"/>
                <a:gd name="f7" fmla="val 1"/>
                <a:gd name="f8" fmla="val 2836"/>
                <a:gd name="f9" fmla="val 190"/>
                <a:gd name="f10" fmla="val 442"/>
                <a:gd name="f11" fmla="val 3750"/>
                <a:gd name="f12" fmla="val 3970"/>
                <a:gd name="f13" fmla="*/ f0 1 4191"/>
                <a:gd name="f14" fmla="*/ f1 1 3025"/>
                <a:gd name="f15" fmla="val f2"/>
                <a:gd name="f16" fmla="val f3"/>
                <a:gd name="f17" fmla="val f4"/>
                <a:gd name="f18" fmla="+- f17 0 f15"/>
                <a:gd name="f19" fmla="+- f16 0 f15"/>
                <a:gd name="f20" fmla="*/ f19 1 4191"/>
                <a:gd name="f21" fmla="*/ f18 1 3025"/>
                <a:gd name="f22" fmla="*/ f15 1 f20"/>
                <a:gd name="f23" fmla="*/ f16 1 f20"/>
                <a:gd name="f24" fmla="*/ f15 1 f21"/>
                <a:gd name="f25" fmla="*/ f17 1 f21"/>
                <a:gd name="f26" fmla="*/ f22 f13 1"/>
                <a:gd name="f27" fmla="*/ f23 f13 1"/>
                <a:gd name="f28" fmla="*/ f25 f14 1"/>
                <a:gd name="f29" fmla="*/ f24 f14 1"/>
              </a:gdLst>
              <a:ahLst/>
              <a:cxnLst>
                <a:cxn ang="3cd4">
                  <a:pos x="hc" y="t"/>
                </a:cxn>
                <a:cxn ang="0">
                  <a:pos x="r" y="vc"/>
                </a:cxn>
                <a:cxn ang="cd4">
                  <a:pos x="hc" y="b"/>
                </a:cxn>
                <a:cxn ang="cd2">
                  <a:pos x="l" y="vc"/>
                </a:cxn>
              </a:cxnLst>
              <a:rect l="f26" t="f29" r="f27" b="f28"/>
              <a:pathLst>
                <a:path w="4191" h="3025">
                  <a:moveTo>
                    <a:pt x="f5" y="f2"/>
                  </a:moveTo>
                  <a:lnTo>
                    <a:pt x="f5" y="f6"/>
                  </a:lnTo>
                  <a:cubicBezTo>
                    <a:pt x="f7" y="f8"/>
                    <a:pt x="f9" y="f4"/>
                    <a:pt x="f10" y="f4"/>
                  </a:cubicBezTo>
                  <a:lnTo>
                    <a:pt x="f11" y="f4"/>
                  </a:lnTo>
                  <a:cubicBezTo>
                    <a:pt x="f12" y="f4"/>
                    <a:pt x="f3" y="f8"/>
                    <a:pt x="f3" y="f6"/>
                  </a:cubicBezTo>
                  <a:lnTo>
                    <a:pt x="f3" y="f2"/>
                  </a:lnTo>
                  <a:close/>
                </a:path>
              </a:pathLst>
            </a:custGeom>
            <a:solidFill>
              <a:srgbClr val="3282BE"/>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232323"/>
                </a:solidFill>
                <a:uFillTx/>
                <a:latin typeface="Arial"/>
              </a:endParaRPr>
            </a:p>
          </p:txBody>
        </p:sp>
      </p:grpSp>
      <p:grpSp>
        <p:nvGrpSpPr>
          <p:cNvPr id="143" name="Google Shape;6038;p86">
            <a:extLst>
              <a:ext uri="{FF2B5EF4-FFF2-40B4-BE49-F238E27FC236}">
                <a16:creationId xmlns:a16="http://schemas.microsoft.com/office/drawing/2014/main" id="{032577C4-A8DB-7A4A-6222-B64533D46555}"/>
              </a:ext>
            </a:extLst>
          </p:cNvPr>
          <p:cNvGrpSpPr/>
          <p:nvPr/>
        </p:nvGrpSpPr>
        <p:grpSpPr>
          <a:xfrm>
            <a:off x="5061405" y="3472662"/>
            <a:ext cx="605918" cy="616790"/>
            <a:chOff x="5061405" y="3472662"/>
            <a:chExt cx="605918" cy="616790"/>
          </a:xfrm>
        </p:grpSpPr>
        <p:sp>
          <p:nvSpPr>
            <p:cNvPr id="144" name="Google Shape;6039;p86">
              <a:extLst>
                <a:ext uri="{FF2B5EF4-FFF2-40B4-BE49-F238E27FC236}">
                  <a16:creationId xmlns:a16="http://schemas.microsoft.com/office/drawing/2014/main" id="{297EC3FC-41CE-5F89-AD2D-13ECDD17FEC1}"/>
                </a:ext>
              </a:extLst>
            </p:cNvPr>
            <p:cNvSpPr/>
            <p:nvPr/>
          </p:nvSpPr>
          <p:spPr>
            <a:xfrm>
              <a:off x="5061405" y="3472662"/>
              <a:ext cx="184242" cy="299539"/>
            </a:xfrm>
            <a:custGeom>
              <a:avLst/>
              <a:gdLst>
                <a:gd name="f0" fmla="val w"/>
                <a:gd name="f1" fmla="val h"/>
                <a:gd name="f2" fmla="val 0"/>
                <a:gd name="f3" fmla="val 3813"/>
                <a:gd name="f4" fmla="val 6159"/>
                <a:gd name="f5" fmla="val 1698"/>
                <a:gd name="f6" fmla="val 1"/>
                <a:gd name="f7" fmla="val 1520"/>
                <a:gd name="f8" fmla="val 1373"/>
                <a:gd name="f9" fmla="val 138"/>
                <a:gd name="f10" fmla="val 1293"/>
                <a:gd name="f11" fmla="val 299"/>
                <a:gd name="f12" fmla="val 5119"/>
                <a:gd name="f13" fmla="val 5308"/>
                <a:gd name="f14" fmla="val 127"/>
                <a:gd name="f15" fmla="val 5528"/>
                <a:gd name="f16" fmla="val 316"/>
                <a:gd name="f17" fmla="val 5623"/>
                <a:gd name="f18" fmla="val 2332"/>
                <a:gd name="f19" fmla="val 6158"/>
                <a:gd name="f20" fmla="val 3277"/>
                <a:gd name="f21" fmla="val 2630"/>
                <a:gd name="f22" fmla="val 2868"/>
                <a:gd name="f23" fmla="val 4111"/>
                <a:gd name="f24" fmla="val 582"/>
                <a:gd name="f25" fmla="val 1797"/>
                <a:gd name="f26" fmla="val 15"/>
                <a:gd name="f27" fmla="val 1763"/>
                <a:gd name="f28" fmla="val 5"/>
                <a:gd name="f29" fmla="val 1730"/>
                <a:gd name="f30" fmla="*/ f0 1 3813"/>
                <a:gd name="f31" fmla="*/ f1 1 6159"/>
                <a:gd name="f32" fmla="val f2"/>
                <a:gd name="f33" fmla="val f3"/>
                <a:gd name="f34" fmla="val f4"/>
                <a:gd name="f35" fmla="+- f34 0 f32"/>
                <a:gd name="f36" fmla="+- f33 0 f32"/>
                <a:gd name="f37" fmla="*/ f36 1 3813"/>
                <a:gd name="f38" fmla="*/ f35 1 6159"/>
                <a:gd name="f39" fmla="*/ f32 1 f37"/>
                <a:gd name="f40" fmla="*/ f33 1 f37"/>
                <a:gd name="f41" fmla="*/ f32 1 f38"/>
                <a:gd name="f42" fmla="*/ f34 1 f38"/>
                <a:gd name="f43" fmla="*/ f39 f30 1"/>
                <a:gd name="f44" fmla="*/ f40 f30 1"/>
                <a:gd name="f45" fmla="*/ f42 f31 1"/>
                <a:gd name="f46" fmla="*/ f41 f31 1"/>
              </a:gdLst>
              <a:ahLst/>
              <a:cxnLst>
                <a:cxn ang="3cd4">
                  <a:pos x="hc" y="t"/>
                </a:cxn>
                <a:cxn ang="0">
                  <a:pos x="r" y="vc"/>
                </a:cxn>
                <a:cxn ang="cd4">
                  <a:pos x="hc" y="b"/>
                </a:cxn>
                <a:cxn ang="cd2">
                  <a:pos x="l" y="vc"/>
                </a:cxn>
              </a:cxnLst>
              <a:rect l="f43" t="f46" r="f44" b="f45"/>
              <a:pathLst>
                <a:path w="3813" h="6159">
                  <a:moveTo>
                    <a:pt x="f5" y="f6"/>
                  </a:moveTo>
                  <a:cubicBezTo>
                    <a:pt x="f7" y="f6"/>
                    <a:pt x="f8" y="f9"/>
                    <a:pt x="f10" y="f11"/>
                  </a:cubicBezTo>
                  <a:lnTo>
                    <a:pt x="f6" y="f12"/>
                  </a:lnTo>
                  <a:cubicBezTo>
                    <a:pt x="f6" y="f13"/>
                    <a:pt x="f14" y="f15"/>
                    <a:pt x="f16" y="f17"/>
                  </a:cubicBezTo>
                  <a:lnTo>
                    <a:pt x="f18" y="f19"/>
                  </a:lnTo>
                  <a:cubicBezTo>
                    <a:pt x="f20" y="f21"/>
                    <a:pt x="f22" y="f23"/>
                    <a:pt x="f3" y="f24"/>
                  </a:cubicBezTo>
                  <a:lnTo>
                    <a:pt x="f25" y="f26"/>
                  </a:lnTo>
                  <a:cubicBezTo>
                    <a:pt x="f27" y="f28"/>
                    <a:pt x="f29" y="f6"/>
                    <a:pt x="f5" y="f6"/>
                  </a:cubicBezTo>
                  <a:close/>
                </a:path>
              </a:pathLst>
            </a:custGeom>
            <a:solidFill>
              <a:srgbClr val="3282BE"/>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232323"/>
                </a:solidFill>
                <a:uFillTx/>
                <a:latin typeface="Arial"/>
              </a:endParaRPr>
            </a:p>
          </p:txBody>
        </p:sp>
        <p:sp>
          <p:nvSpPr>
            <p:cNvPr id="145" name="Google Shape;6040;p86">
              <a:extLst>
                <a:ext uri="{FF2B5EF4-FFF2-40B4-BE49-F238E27FC236}">
                  <a16:creationId xmlns:a16="http://schemas.microsoft.com/office/drawing/2014/main" id="{532A31C9-FE1C-1BEE-7162-B29C32B3CBA0}"/>
                </a:ext>
              </a:extLst>
            </p:cNvPr>
            <p:cNvSpPr/>
            <p:nvPr/>
          </p:nvSpPr>
          <p:spPr>
            <a:xfrm>
              <a:off x="5174086" y="3549993"/>
              <a:ext cx="418630" cy="539459"/>
            </a:xfrm>
            <a:custGeom>
              <a:avLst/>
              <a:gdLst>
                <a:gd name="f0" fmla="val w"/>
                <a:gd name="f1" fmla="val h"/>
                <a:gd name="f2" fmla="val 0"/>
                <a:gd name="f3" fmla="val 8664"/>
                <a:gd name="f4" fmla="val 11092"/>
                <a:gd name="f5" fmla="val 4348"/>
                <a:gd name="f6" fmla="val 3466"/>
                <a:gd name="f7" fmla="val 4820"/>
                <a:gd name="f8" fmla="val 5199"/>
                <a:gd name="f9" fmla="val 3844"/>
                <a:gd name="f10" fmla="val 4316"/>
                <a:gd name="f11" fmla="val 4789"/>
                <a:gd name="f12" fmla="val 5136"/>
                <a:gd name="f13" fmla="val 3907"/>
                <a:gd name="f14" fmla="val 3529"/>
                <a:gd name="f15" fmla="val 3875"/>
                <a:gd name="f16" fmla="val 5104"/>
                <a:gd name="f17" fmla="val 5766"/>
                <a:gd name="f18" fmla="val 6081"/>
                <a:gd name="f19" fmla="val 7624"/>
                <a:gd name="f20" fmla="val 2615"/>
                <a:gd name="f21" fmla="val 3560"/>
                <a:gd name="f22" fmla="val 3812"/>
                <a:gd name="f23" fmla="val 5892"/>
                <a:gd name="f24" fmla="val 4096"/>
                <a:gd name="f25" fmla="val 5955"/>
                <a:gd name="f26" fmla="val 4631"/>
                <a:gd name="f27" fmla="val 4883"/>
                <a:gd name="f28" fmla="val 2048"/>
                <a:gd name="f29" fmla="val 1386"/>
                <a:gd name="f30" fmla="val 2458"/>
                <a:gd name="f31" fmla="val 1638"/>
                <a:gd name="f32" fmla="val 1544"/>
                <a:gd name="f33" fmla="val 977"/>
                <a:gd name="f34" fmla="val 4001"/>
                <a:gd name="f35" fmla="val 2678"/>
                <a:gd name="f36" fmla="val 4474"/>
                <a:gd name="f37" fmla="val 4726"/>
                <a:gd name="f38" fmla="val 2741"/>
                <a:gd name="f39" fmla="val 5010"/>
                <a:gd name="f40" fmla="val 2899"/>
                <a:gd name="f41" fmla="val 32"/>
                <a:gd name="f42" fmla="val 10523"/>
                <a:gd name="f43" fmla="val 10680"/>
                <a:gd name="f44" fmla="val 63"/>
                <a:gd name="f45" fmla="val 10964"/>
                <a:gd name="f46" fmla="val 252"/>
                <a:gd name="f47" fmla="val 11027"/>
                <a:gd name="f48" fmla="val 328"/>
                <a:gd name="f49" fmla="val 11070"/>
                <a:gd name="f50" fmla="val 404"/>
                <a:gd name="f51" fmla="val 11091"/>
                <a:gd name="f52" fmla="val 475"/>
                <a:gd name="f53" fmla="val 613"/>
                <a:gd name="f54" fmla="val 737"/>
                <a:gd name="f55" fmla="val 11014"/>
                <a:gd name="f56" fmla="val 819"/>
                <a:gd name="f57" fmla="val 10869"/>
                <a:gd name="f58" fmla="val 2143"/>
                <a:gd name="f59" fmla="val 8475"/>
                <a:gd name="f60" fmla="val 6490"/>
                <a:gd name="f61" fmla="val 7845"/>
                <a:gd name="f62" fmla="val 7907"/>
                <a:gd name="f63" fmla="val 8037"/>
                <a:gd name="f64" fmla="val 8173"/>
                <a:gd name="f65" fmla="val 8243"/>
                <a:gd name="f66" fmla="val 8316"/>
                <a:gd name="f67" fmla="val 8381"/>
                <a:gd name="f68" fmla="val 8570"/>
                <a:gd name="f69" fmla="val 10932"/>
                <a:gd name="f70" fmla="val 8538"/>
                <a:gd name="f71" fmla="val 10491"/>
                <a:gd name="f72" fmla="val 5734"/>
                <a:gd name="f73" fmla="val 5262"/>
                <a:gd name="f74" fmla="val 6585"/>
                <a:gd name="f75" fmla="val 5482"/>
                <a:gd name="f76" fmla="val 7120"/>
                <a:gd name="f77" fmla="val 3434"/>
                <a:gd name="f78" fmla="val 6931"/>
                <a:gd name="f79" fmla="val 4222"/>
                <a:gd name="f80" fmla="val 1513"/>
                <a:gd name="f81" fmla="*/ f0 1 8664"/>
                <a:gd name="f82" fmla="*/ f1 1 11092"/>
                <a:gd name="f83" fmla="val f2"/>
                <a:gd name="f84" fmla="val f3"/>
                <a:gd name="f85" fmla="val f4"/>
                <a:gd name="f86" fmla="+- f85 0 f83"/>
                <a:gd name="f87" fmla="+- f84 0 f83"/>
                <a:gd name="f88" fmla="*/ f87 1 8664"/>
                <a:gd name="f89" fmla="*/ f86 1 11092"/>
                <a:gd name="f90" fmla="*/ f83 1 f88"/>
                <a:gd name="f91" fmla="*/ f84 1 f88"/>
                <a:gd name="f92" fmla="*/ f83 1 f89"/>
                <a:gd name="f93" fmla="*/ f85 1 f89"/>
                <a:gd name="f94" fmla="*/ f90 f81 1"/>
                <a:gd name="f95" fmla="*/ f91 f81 1"/>
                <a:gd name="f96" fmla="*/ f93 f82 1"/>
                <a:gd name="f97" fmla="*/ f92 f82 1"/>
              </a:gdLst>
              <a:ahLst/>
              <a:cxnLst>
                <a:cxn ang="3cd4">
                  <a:pos x="hc" y="t"/>
                </a:cxn>
                <a:cxn ang="0">
                  <a:pos x="r" y="vc"/>
                </a:cxn>
                <a:cxn ang="cd4">
                  <a:pos x="hc" y="b"/>
                </a:cxn>
                <a:cxn ang="cd2">
                  <a:pos x="l" y="vc"/>
                </a:cxn>
              </a:cxnLst>
              <a:rect l="f94" t="f97" r="f95" b="f96"/>
              <a:pathLst>
                <a:path w="8664" h="11092">
                  <a:moveTo>
                    <a:pt x="f5" y="f6"/>
                  </a:moveTo>
                  <a:cubicBezTo>
                    <a:pt x="f7" y="f6"/>
                    <a:pt x="f8" y="f9"/>
                    <a:pt x="f8" y="f10"/>
                  </a:cubicBezTo>
                  <a:cubicBezTo>
                    <a:pt x="f8" y="f11"/>
                    <a:pt x="f7" y="f12"/>
                    <a:pt x="f5" y="f12"/>
                  </a:cubicBezTo>
                  <a:cubicBezTo>
                    <a:pt x="f13" y="f12"/>
                    <a:pt x="f14" y="f11"/>
                    <a:pt x="f14" y="f10"/>
                  </a:cubicBezTo>
                  <a:cubicBezTo>
                    <a:pt x="f14" y="f15"/>
                    <a:pt x="f15" y="f6"/>
                    <a:pt x="f5" y="f6"/>
                  </a:cubicBezTo>
                  <a:close/>
                  <a:moveTo>
                    <a:pt x="f16" y="f17"/>
                  </a:moveTo>
                  <a:lnTo>
                    <a:pt x="f18" y="f19"/>
                  </a:lnTo>
                  <a:lnTo>
                    <a:pt x="f20" y="f19"/>
                  </a:lnTo>
                  <a:lnTo>
                    <a:pt x="f21" y="f17"/>
                  </a:lnTo>
                  <a:cubicBezTo>
                    <a:pt x="f22" y="f23"/>
                    <a:pt x="f24" y="f25"/>
                    <a:pt x="f5" y="f25"/>
                  </a:cubicBezTo>
                  <a:cubicBezTo>
                    <a:pt x="f26" y="f25"/>
                    <a:pt x="f27" y="f23"/>
                    <a:pt x="f16" y="f17"/>
                  </a:cubicBezTo>
                  <a:close/>
                  <a:moveTo>
                    <a:pt x="f28" y="f2"/>
                  </a:moveTo>
                  <a:cubicBezTo>
                    <a:pt x="f29" y="f30"/>
                    <a:pt x="f31" y="f32"/>
                    <a:pt x="f33" y="f34"/>
                  </a:cubicBezTo>
                  <a:lnTo>
                    <a:pt x="f35" y="f36"/>
                  </a:lnTo>
                  <a:cubicBezTo>
                    <a:pt x="f35" y="f37"/>
                    <a:pt x="f38" y="f39"/>
                    <a:pt x="f40" y="f8"/>
                  </a:cubicBezTo>
                  <a:lnTo>
                    <a:pt x="f41" y="f42"/>
                  </a:lnTo>
                  <a:cubicBezTo>
                    <a:pt x="f2" y="f43"/>
                    <a:pt x="f44" y="f45"/>
                    <a:pt x="f46" y="f47"/>
                  </a:cubicBezTo>
                  <a:cubicBezTo>
                    <a:pt x="f48" y="f49"/>
                    <a:pt x="f50" y="f51"/>
                    <a:pt x="f52" y="f51"/>
                  </a:cubicBezTo>
                  <a:cubicBezTo>
                    <a:pt x="f53" y="f51"/>
                    <a:pt x="f54" y="f55"/>
                    <a:pt x="f56" y="f57"/>
                  </a:cubicBezTo>
                  <a:lnTo>
                    <a:pt x="f58" y="f59"/>
                  </a:lnTo>
                  <a:lnTo>
                    <a:pt x="f60" y="f59"/>
                  </a:lnTo>
                  <a:lnTo>
                    <a:pt x="f61" y="f57"/>
                  </a:lnTo>
                  <a:cubicBezTo>
                    <a:pt x="f62" y="f55"/>
                    <a:pt x="f63" y="f51"/>
                    <a:pt x="f64" y="f51"/>
                  </a:cubicBezTo>
                  <a:cubicBezTo>
                    <a:pt x="f65" y="f51"/>
                    <a:pt x="f66" y="f49"/>
                    <a:pt x="f67" y="f47"/>
                  </a:cubicBezTo>
                  <a:cubicBezTo>
                    <a:pt x="f68" y="f69"/>
                    <a:pt x="f3" y="f43"/>
                    <a:pt x="f70" y="f71"/>
                  </a:cubicBezTo>
                  <a:lnTo>
                    <a:pt x="f72" y="f73"/>
                  </a:lnTo>
                  <a:lnTo>
                    <a:pt x="f74" y="f75"/>
                  </a:lnTo>
                  <a:cubicBezTo>
                    <a:pt x="f76" y="f77"/>
                    <a:pt x="f78" y="f79"/>
                    <a:pt x="f19" y="f80"/>
                  </a:cubicBezTo>
                  <a:lnTo>
                    <a:pt x="f28" y="f2"/>
                  </a:lnTo>
                  <a:close/>
                </a:path>
              </a:pathLst>
            </a:custGeom>
            <a:solidFill>
              <a:srgbClr val="3282BE"/>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232323"/>
                </a:solidFill>
                <a:uFillTx/>
                <a:latin typeface="Arial"/>
              </a:endParaRPr>
            </a:p>
          </p:txBody>
        </p:sp>
        <p:sp>
          <p:nvSpPr>
            <p:cNvPr id="146" name="Google Shape;6041;p86">
              <a:extLst>
                <a:ext uri="{FF2B5EF4-FFF2-40B4-BE49-F238E27FC236}">
                  <a16:creationId xmlns:a16="http://schemas.microsoft.com/office/drawing/2014/main" id="{A8FEA922-B640-5EAE-C143-7CE6475AD0CE}"/>
                </a:ext>
              </a:extLst>
            </p:cNvPr>
            <p:cNvSpPr/>
            <p:nvPr/>
          </p:nvSpPr>
          <p:spPr>
            <a:xfrm>
              <a:off x="5542471" y="3671041"/>
              <a:ext cx="124852" cy="139290"/>
            </a:xfrm>
            <a:custGeom>
              <a:avLst/>
              <a:gdLst>
                <a:gd name="f0" fmla="val w"/>
                <a:gd name="f1" fmla="val h"/>
                <a:gd name="f2" fmla="val 0"/>
                <a:gd name="f3" fmla="val 2584"/>
                <a:gd name="f4" fmla="val 2864"/>
                <a:gd name="f5" fmla="val 630"/>
                <a:gd name="f6" fmla="val 252"/>
                <a:gd name="f7" fmla="val 1449"/>
                <a:gd name="f8" fmla="val 410"/>
                <a:gd name="f9" fmla="val 945"/>
                <a:gd name="f10" fmla="val 2395"/>
                <a:gd name="f11" fmla="val 1607"/>
                <a:gd name="f12" fmla="val 2836"/>
                <a:gd name="f13" fmla="val 1658"/>
                <a:gd name="f14" fmla="val 2855"/>
                <a:gd name="f15" fmla="val 1707"/>
                <a:gd name="f16" fmla="val 1753"/>
                <a:gd name="f17" fmla="val 1932"/>
                <a:gd name="f18" fmla="val 2067"/>
                <a:gd name="f19" fmla="val 2728"/>
                <a:gd name="f20" fmla="val 2143"/>
                <a:gd name="f21" fmla="val 2552"/>
                <a:gd name="f22" fmla="val 725"/>
                <a:gd name="f23" fmla="val 2458"/>
                <a:gd name="f24" fmla="val 473"/>
                <a:gd name="f25" fmla="val 2237"/>
                <a:gd name="f26" fmla="val 441"/>
                <a:gd name="f27" fmla="*/ f0 1 2584"/>
                <a:gd name="f28" fmla="*/ f1 1 2864"/>
                <a:gd name="f29" fmla="val f2"/>
                <a:gd name="f30" fmla="val f3"/>
                <a:gd name="f31" fmla="val f4"/>
                <a:gd name="f32" fmla="+- f31 0 f29"/>
                <a:gd name="f33" fmla="+- f30 0 f29"/>
                <a:gd name="f34" fmla="*/ f33 1 2584"/>
                <a:gd name="f35" fmla="*/ f32 1 2864"/>
                <a:gd name="f36" fmla="*/ f29 1 f34"/>
                <a:gd name="f37" fmla="*/ f30 1 f34"/>
                <a:gd name="f38" fmla="*/ f29 1 f35"/>
                <a:gd name="f39" fmla="*/ f31 1 f35"/>
                <a:gd name="f40" fmla="*/ f36 f27 1"/>
                <a:gd name="f41" fmla="*/ f37 f27 1"/>
                <a:gd name="f42" fmla="*/ f39 f28 1"/>
                <a:gd name="f43" fmla="*/ f38 f28 1"/>
              </a:gdLst>
              <a:ahLst/>
              <a:cxnLst>
                <a:cxn ang="3cd4">
                  <a:pos x="hc" y="t"/>
                </a:cxn>
                <a:cxn ang="0">
                  <a:pos x="r" y="vc"/>
                </a:cxn>
                <a:cxn ang="cd4">
                  <a:pos x="hc" y="b"/>
                </a:cxn>
                <a:cxn ang="cd2">
                  <a:pos x="l" y="vc"/>
                </a:cxn>
              </a:cxnLst>
              <a:rect l="f40" t="f43" r="f41" b="f42"/>
              <a:pathLst>
                <a:path w="2584" h="2864">
                  <a:moveTo>
                    <a:pt x="f5" y="f2"/>
                  </a:moveTo>
                  <a:cubicBezTo>
                    <a:pt x="f6" y="f7"/>
                    <a:pt x="f8" y="f9"/>
                    <a:pt x="f2" y="f10"/>
                  </a:cubicBezTo>
                  <a:lnTo>
                    <a:pt x="f11" y="f12"/>
                  </a:lnTo>
                  <a:cubicBezTo>
                    <a:pt x="f13" y="f14"/>
                    <a:pt x="f15" y="f4"/>
                    <a:pt x="f16" y="f4"/>
                  </a:cubicBezTo>
                  <a:cubicBezTo>
                    <a:pt x="f17" y="f4"/>
                    <a:pt x="f18" y="f19"/>
                    <a:pt x="f20" y="f21"/>
                  </a:cubicBezTo>
                  <a:lnTo>
                    <a:pt x="f3" y="f9"/>
                  </a:lnTo>
                  <a:cubicBezTo>
                    <a:pt x="f21" y="f22"/>
                    <a:pt x="f23" y="f24"/>
                    <a:pt x="f25" y="f26"/>
                  </a:cubicBezTo>
                  <a:lnTo>
                    <a:pt x="f5" y="f2"/>
                  </a:lnTo>
                  <a:close/>
                </a:path>
              </a:pathLst>
            </a:custGeom>
            <a:solidFill>
              <a:srgbClr val="3282BE"/>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232323"/>
                </a:solidFill>
                <a:uFillTx/>
                <a:latin typeface="Arial"/>
              </a:endParaRPr>
            </a:p>
          </p:txBody>
        </p:sp>
      </p:grpSp>
      <p:grpSp>
        <p:nvGrpSpPr>
          <p:cNvPr id="147" name="Google Shape;6048;p86">
            <a:extLst>
              <a:ext uri="{FF2B5EF4-FFF2-40B4-BE49-F238E27FC236}">
                <a16:creationId xmlns:a16="http://schemas.microsoft.com/office/drawing/2014/main" id="{AAB80BF6-80A0-3C78-58CA-E18EDB66919D}"/>
              </a:ext>
            </a:extLst>
          </p:cNvPr>
          <p:cNvGrpSpPr/>
          <p:nvPr/>
        </p:nvGrpSpPr>
        <p:grpSpPr>
          <a:xfrm>
            <a:off x="8940381" y="3435035"/>
            <a:ext cx="608962" cy="619066"/>
            <a:chOff x="8940381" y="3435035"/>
            <a:chExt cx="608962" cy="619066"/>
          </a:xfrm>
        </p:grpSpPr>
        <p:sp>
          <p:nvSpPr>
            <p:cNvPr id="148" name="Google Shape;6049;p86">
              <a:extLst>
                <a:ext uri="{FF2B5EF4-FFF2-40B4-BE49-F238E27FC236}">
                  <a16:creationId xmlns:a16="http://schemas.microsoft.com/office/drawing/2014/main" id="{BB7275F0-3474-44C5-7386-9D601CB151EF}"/>
                </a:ext>
              </a:extLst>
            </p:cNvPr>
            <p:cNvSpPr/>
            <p:nvPr/>
          </p:nvSpPr>
          <p:spPr>
            <a:xfrm>
              <a:off x="9308811" y="3438098"/>
              <a:ext cx="240532" cy="362230"/>
            </a:xfrm>
            <a:custGeom>
              <a:avLst/>
              <a:gdLst>
                <a:gd name="f0" fmla="val w"/>
                <a:gd name="f1" fmla="val h"/>
                <a:gd name="f2" fmla="val 0"/>
                <a:gd name="f3" fmla="val 4978"/>
                <a:gd name="f4" fmla="val 7448"/>
                <a:gd name="f5" fmla="val 2489"/>
                <a:gd name="f6" fmla="val 820"/>
                <a:gd name="f7" fmla="val 3403"/>
                <a:gd name="f8" fmla="val 4127"/>
                <a:gd name="f9" fmla="val 1576"/>
                <a:gd name="f10" fmla="val 2490"/>
                <a:gd name="f11" fmla="val 3372"/>
                <a:gd name="f12" fmla="val 4128"/>
                <a:gd name="f13" fmla="val 1575"/>
                <a:gd name="f14" fmla="val 819"/>
                <a:gd name="f15" fmla="val 1"/>
                <a:gd name="f16" fmla="val 1103"/>
                <a:gd name="f17" fmla="val 1104"/>
                <a:gd name="f18" fmla="val 3214"/>
                <a:gd name="f19" fmla="val 315"/>
                <a:gd name="f20" fmla="val 3845"/>
                <a:gd name="f21" fmla="val 4317"/>
                <a:gd name="f22" fmla="val 7058"/>
                <a:gd name="f23" fmla="val 7287"/>
                <a:gd name="f24" fmla="val 1012"/>
                <a:gd name="f25" fmla="val 1225"/>
                <a:gd name="f26" fmla="val 1334"/>
                <a:gd name="f27" fmla="val 1448"/>
                <a:gd name="f28" fmla="val 7406"/>
                <a:gd name="f29" fmla="val 1544"/>
                <a:gd name="f30" fmla="val 7310"/>
                <a:gd name="f31" fmla="val 6365"/>
                <a:gd name="f32" fmla="val 3434"/>
                <a:gd name="f33" fmla="val 3530"/>
                <a:gd name="f34" fmla="val 3640"/>
                <a:gd name="f35" fmla="val 3744"/>
                <a:gd name="f36" fmla="val 3948"/>
                <a:gd name="f37" fmla="val 4663"/>
                <a:gd name="f38" fmla="val 3875"/>
                <a:gd name="f39" fmla="*/ f0 1 4978"/>
                <a:gd name="f40" fmla="*/ f1 1 7448"/>
                <a:gd name="f41" fmla="val f2"/>
                <a:gd name="f42" fmla="val f3"/>
                <a:gd name="f43" fmla="val f4"/>
                <a:gd name="f44" fmla="+- f43 0 f41"/>
                <a:gd name="f45" fmla="+- f42 0 f41"/>
                <a:gd name="f46" fmla="*/ f45 1 4978"/>
                <a:gd name="f47" fmla="*/ f44 1 7448"/>
                <a:gd name="f48" fmla="*/ f41 1 f46"/>
                <a:gd name="f49" fmla="*/ f42 1 f46"/>
                <a:gd name="f50" fmla="*/ f41 1 f47"/>
                <a:gd name="f51" fmla="*/ f43 1 f47"/>
                <a:gd name="f52" fmla="*/ f48 f39 1"/>
                <a:gd name="f53" fmla="*/ f49 f39 1"/>
                <a:gd name="f54" fmla="*/ f51 f40 1"/>
                <a:gd name="f55" fmla="*/ f50 f40 1"/>
              </a:gdLst>
              <a:ahLst/>
              <a:cxnLst>
                <a:cxn ang="3cd4">
                  <a:pos x="hc" y="t"/>
                </a:cxn>
                <a:cxn ang="0">
                  <a:pos x="r" y="vc"/>
                </a:cxn>
                <a:cxn ang="cd4">
                  <a:pos x="hc" y="b"/>
                </a:cxn>
                <a:cxn ang="cd2">
                  <a:pos x="l" y="vc"/>
                </a:cxn>
              </a:cxnLst>
              <a:rect l="f52" t="f55" r="f53" b="f54"/>
              <a:pathLst>
                <a:path w="4978" h="7448">
                  <a:moveTo>
                    <a:pt x="f5" y="f6"/>
                  </a:moveTo>
                  <a:cubicBezTo>
                    <a:pt x="f7" y="f6"/>
                    <a:pt x="f8" y="f9"/>
                    <a:pt x="f8" y="f10"/>
                  </a:cubicBezTo>
                  <a:cubicBezTo>
                    <a:pt x="f8" y="f11"/>
                    <a:pt x="f7" y="f12"/>
                    <a:pt x="f5" y="f12"/>
                  </a:cubicBezTo>
                  <a:cubicBezTo>
                    <a:pt x="f13" y="f12"/>
                    <a:pt x="f14" y="f11"/>
                    <a:pt x="f14" y="f10"/>
                  </a:cubicBezTo>
                  <a:cubicBezTo>
                    <a:pt x="f14" y="f9"/>
                    <a:pt x="f13" y="f6"/>
                    <a:pt x="f5" y="f6"/>
                  </a:cubicBezTo>
                  <a:close/>
                  <a:moveTo>
                    <a:pt x="f5" y="f15"/>
                  </a:moveTo>
                  <a:cubicBezTo>
                    <a:pt x="f16" y="f15"/>
                    <a:pt x="f2" y="f17"/>
                    <a:pt x="f2" y="f10"/>
                  </a:cubicBezTo>
                  <a:cubicBezTo>
                    <a:pt x="f2" y="f18"/>
                    <a:pt x="f19" y="f20"/>
                    <a:pt x="f14" y="f21"/>
                  </a:cubicBezTo>
                  <a:lnTo>
                    <a:pt x="f14" y="f22"/>
                  </a:lnTo>
                  <a:cubicBezTo>
                    <a:pt x="f14" y="f23"/>
                    <a:pt x="f24" y="f4"/>
                    <a:pt x="f25" y="f4"/>
                  </a:cubicBezTo>
                  <a:cubicBezTo>
                    <a:pt x="f26" y="f4"/>
                    <a:pt x="f27" y="f28"/>
                    <a:pt x="f29" y="f30"/>
                  </a:cubicBezTo>
                  <a:lnTo>
                    <a:pt x="f5" y="f31"/>
                  </a:lnTo>
                  <a:lnTo>
                    <a:pt x="f32" y="f30"/>
                  </a:lnTo>
                  <a:cubicBezTo>
                    <a:pt x="f33" y="f28"/>
                    <a:pt x="f34" y="f4"/>
                    <a:pt x="f35" y="f4"/>
                  </a:cubicBezTo>
                  <a:cubicBezTo>
                    <a:pt x="f36" y="f4"/>
                    <a:pt x="f8" y="f23"/>
                    <a:pt x="f8" y="f22"/>
                  </a:cubicBezTo>
                  <a:lnTo>
                    <a:pt x="f8" y="f21"/>
                  </a:lnTo>
                  <a:cubicBezTo>
                    <a:pt x="f37" y="f20"/>
                    <a:pt x="f3" y="f18"/>
                    <a:pt x="f3" y="f10"/>
                  </a:cubicBezTo>
                  <a:cubicBezTo>
                    <a:pt x="f3" y="f17"/>
                    <a:pt x="f38" y="f15"/>
                    <a:pt x="f5" y="f15"/>
                  </a:cubicBezTo>
                  <a:close/>
                </a:path>
              </a:pathLst>
            </a:custGeom>
            <a:solidFill>
              <a:srgbClr val="3282BE"/>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232323"/>
                </a:solidFill>
                <a:uFillTx/>
                <a:latin typeface="Arial"/>
              </a:endParaRPr>
            </a:p>
          </p:txBody>
        </p:sp>
        <p:sp>
          <p:nvSpPr>
            <p:cNvPr id="149" name="Google Shape;6050;p86">
              <a:extLst>
                <a:ext uri="{FF2B5EF4-FFF2-40B4-BE49-F238E27FC236}">
                  <a16:creationId xmlns:a16="http://schemas.microsoft.com/office/drawing/2014/main" id="{60DF6E70-C0AF-6D32-6481-5E9A10129251}"/>
                </a:ext>
              </a:extLst>
            </p:cNvPr>
            <p:cNvSpPr/>
            <p:nvPr/>
          </p:nvSpPr>
          <p:spPr>
            <a:xfrm>
              <a:off x="9024113" y="3974393"/>
              <a:ext cx="522186" cy="79708"/>
            </a:xfrm>
            <a:custGeom>
              <a:avLst/>
              <a:gdLst>
                <a:gd name="f0" fmla="val w"/>
                <a:gd name="f1" fmla="val h"/>
                <a:gd name="f2" fmla="val 0"/>
                <a:gd name="f3" fmla="val 10807"/>
                <a:gd name="f4" fmla="val 1639"/>
                <a:gd name="f5" fmla="val 1450"/>
                <a:gd name="f6" fmla="val 1"/>
                <a:gd name="f7" fmla="val 1292"/>
                <a:gd name="f8" fmla="val 788"/>
                <a:gd name="f9" fmla="val 662"/>
                <a:gd name="f10" fmla="val 1387"/>
                <a:gd name="f11" fmla="val 8822"/>
                <a:gd name="f12" fmla="val 9799"/>
                <a:gd name="f13" fmla="val 10649"/>
                <a:gd name="f14" fmla="val 946"/>
                <a:gd name="f15" fmla="*/ f0 1 10807"/>
                <a:gd name="f16" fmla="*/ f1 1 1639"/>
                <a:gd name="f17" fmla="val f2"/>
                <a:gd name="f18" fmla="val f3"/>
                <a:gd name="f19" fmla="val f4"/>
                <a:gd name="f20" fmla="+- f19 0 f17"/>
                <a:gd name="f21" fmla="+- f18 0 f17"/>
                <a:gd name="f22" fmla="*/ f21 1 10807"/>
                <a:gd name="f23" fmla="*/ f20 1 1639"/>
                <a:gd name="f24" fmla="*/ f17 1 f22"/>
                <a:gd name="f25" fmla="*/ f18 1 f22"/>
                <a:gd name="f26" fmla="*/ f17 1 f23"/>
                <a:gd name="f27" fmla="*/ f19 1 f23"/>
                <a:gd name="f28" fmla="*/ f24 f15 1"/>
                <a:gd name="f29" fmla="*/ f25 f15 1"/>
                <a:gd name="f30" fmla="*/ f27 f16 1"/>
                <a:gd name="f31" fmla="*/ f26 f16 1"/>
              </a:gdLst>
              <a:ahLst/>
              <a:cxnLst>
                <a:cxn ang="3cd4">
                  <a:pos x="hc" y="t"/>
                </a:cxn>
                <a:cxn ang="0">
                  <a:pos x="r" y="vc"/>
                </a:cxn>
                <a:cxn ang="cd4">
                  <a:pos x="hc" y="b"/>
                </a:cxn>
                <a:cxn ang="cd2">
                  <a:pos x="l" y="vc"/>
                </a:cxn>
              </a:cxnLst>
              <a:rect l="f28" t="f31" r="f29" b="f30"/>
              <a:pathLst>
                <a:path w="10807" h="1639">
                  <a:moveTo>
                    <a:pt x="f5" y="f6"/>
                  </a:moveTo>
                  <a:cubicBezTo>
                    <a:pt x="f7" y="f8"/>
                    <a:pt x="f9" y="f10"/>
                    <a:pt x="f6" y="f4"/>
                  </a:cubicBezTo>
                  <a:lnTo>
                    <a:pt x="f11" y="f4"/>
                  </a:lnTo>
                  <a:cubicBezTo>
                    <a:pt x="f12" y="f4"/>
                    <a:pt x="f13" y="f14"/>
                    <a:pt x="f3" y="f6"/>
                  </a:cubicBezTo>
                  <a:close/>
                </a:path>
              </a:pathLst>
            </a:custGeom>
            <a:solidFill>
              <a:srgbClr val="3282BE"/>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232323"/>
                </a:solidFill>
                <a:uFillTx/>
                <a:latin typeface="Arial"/>
              </a:endParaRPr>
            </a:p>
          </p:txBody>
        </p:sp>
        <p:sp>
          <p:nvSpPr>
            <p:cNvPr id="150" name="Google Shape;6051;p86">
              <a:extLst>
                <a:ext uri="{FF2B5EF4-FFF2-40B4-BE49-F238E27FC236}">
                  <a16:creationId xmlns:a16="http://schemas.microsoft.com/office/drawing/2014/main" id="{EAAC590D-F48D-1920-8FA8-66A450507E48}"/>
                </a:ext>
              </a:extLst>
            </p:cNvPr>
            <p:cNvSpPr/>
            <p:nvPr/>
          </p:nvSpPr>
          <p:spPr>
            <a:xfrm>
              <a:off x="8940381" y="3435035"/>
              <a:ext cx="529812" cy="575203"/>
            </a:xfrm>
            <a:custGeom>
              <a:avLst/>
              <a:gdLst>
                <a:gd name="f0" fmla="val w"/>
                <a:gd name="f1" fmla="val h"/>
                <a:gd name="f2" fmla="val 0"/>
                <a:gd name="f3" fmla="val 10965"/>
                <a:gd name="f4" fmla="val 11827"/>
                <a:gd name="f5" fmla="val 379"/>
                <a:gd name="f6" fmla="val 1"/>
                <a:gd name="f7" fmla="val 158"/>
                <a:gd name="f8" fmla="val 221"/>
                <a:gd name="f9" fmla="val 411"/>
                <a:gd name="f10" fmla="val 10618"/>
                <a:gd name="f11" fmla="val 11280"/>
                <a:gd name="f12" fmla="val 537"/>
                <a:gd name="f13" fmla="val 11815"/>
                <a:gd name="f14" fmla="val 1198"/>
                <a:gd name="f15" fmla="val 1247"/>
                <a:gd name="f16" fmla="val 11823"/>
                <a:gd name="f17" fmla="val 1295"/>
                <a:gd name="f18" fmla="val 11826"/>
                <a:gd name="f19" fmla="val 1342"/>
                <a:gd name="f20" fmla="val 1912"/>
                <a:gd name="f21" fmla="val 2395"/>
                <a:gd name="f22" fmla="val 11318"/>
                <a:gd name="f23" fmla="val 10650"/>
                <a:gd name="f24" fmla="val 10398"/>
                <a:gd name="f25" fmla="val 2584"/>
                <a:gd name="f26" fmla="val 10272"/>
                <a:gd name="f27" fmla="val 2836"/>
                <a:gd name="f28" fmla="val 8255"/>
                <a:gd name="f29" fmla="val 10807"/>
                <a:gd name="f30" fmla="val 8161"/>
                <a:gd name="f31" fmla="val 8098"/>
                <a:gd name="f32" fmla="val 10492"/>
                <a:gd name="f33" fmla="val 7972"/>
                <a:gd name="f34" fmla="val 10146"/>
                <a:gd name="f35" fmla="val 7625"/>
                <a:gd name="f36" fmla="val 9799"/>
                <a:gd name="f37" fmla="val 9547"/>
                <a:gd name="f38" fmla="val 8224"/>
                <a:gd name="f39" fmla="val 9232"/>
                <a:gd name="f40" fmla="val 8318"/>
                <a:gd name="f41" fmla="val 8917"/>
                <a:gd name="f42" fmla="val 7720"/>
                <a:gd name="f43" fmla="val 7783"/>
                <a:gd name="f44" fmla="val 7058"/>
                <a:gd name="f45" fmla="val 4664"/>
                <a:gd name="f46" fmla="val 7184"/>
                <a:gd name="f47" fmla="val 4065"/>
                <a:gd name="f48" fmla="val 6869"/>
                <a:gd name="f49" fmla="val 3309"/>
                <a:gd name="f50" fmla="val 2490"/>
                <a:gd name="f51" fmla="val 1513"/>
                <a:gd name="f52" fmla="val 7310"/>
                <a:gd name="f53" fmla="val 600"/>
                <a:gd name="f54" fmla="val 8035"/>
                <a:gd name="f55" fmla="*/ f0 1 10965"/>
                <a:gd name="f56" fmla="*/ f1 1 11827"/>
                <a:gd name="f57" fmla="val f2"/>
                <a:gd name="f58" fmla="val f3"/>
                <a:gd name="f59" fmla="val f4"/>
                <a:gd name="f60" fmla="+- f59 0 f57"/>
                <a:gd name="f61" fmla="+- f58 0 f57"/>
                <a:gd name="f62" fmla="*/ f61 1 10965"/>
                <a:gd name="f63" fmla="*/ f60 1 11827"/>
                <a:gd name="f64" fmla="*/ f57 1 f62"/>
                <a:gd name="f65" fmla="*/ f58 1 f62"/>
                <a:gd name="f66" fmla="*/ f57 1 f63"/>
                <a:gd name="f67" fmla="*/ f59 1 f63"/>
                <a:gd name="f68" fmla="*/ f64 f55 1"/>
                <a:gd name="f69" fmla="*/ f65 f55 1"/>
                <a:gd name="f70" fmla="*/ f67 f56 1"/>
                <a:gd name="f71" fmla="*/ f66 f56 1"/>
              </a:gdLst>
              <a:ahLst/>
              <a:cxnLst>
                <a:cxn ang="3cd4">
                  <a:pos x="hc" y="t"/>
                </a:cxn>
                <a:cxn ang="0">
                  <a:pos x="r" y="vc"/>
                </a:cxn>
                <a:cxn ang="cd4">
                  <a:pos x="hc" y="b"/>
                </a:cxn>
                <a:cxn ang="cd2">
                  <a:pos x="l" y="vc"/>
                </a:cxn>
              </a:cxnLst>
              <a:rect l="f68" t="f71" r="f69" b="f70"/>
              <a:pathLst>
                <a:path w="10965" h="11827">
                  <a:moveTo>
                    <a:pt x="f5" y="f6"/>
                  </a:moveTo>
                  <a:cubicBezTo>
                    <a:pt x="f7" y="f6"/>
                    <a:pt x="f6" y="f8"/>
                    <a:pt x="f6" y="f9"/>
                  </a:cubicBezTo>
                  <a:lnTo>
                    <a:pt x="f6" y="f10"/>
                  </a:lnTo>
                  <a:cubicBezTo>
                    <a:pt x="f6" y="f11"/>
                    <a:pt x="f12" y="f13"/>
                    <a:pt x="f14" y="f13"/>
                  </a:cubicBezTo>
                  <a:cubicBezTo>
                    <a:pt x="f15" y="f16"/>
                    <a:pt x="f17" y="f18"/>
                    <a:pt x="f19" y="f18"/>
                  </a:cubicBezTo>
                  <a:cubicBezTo>
                    <a:pt x="f20" y="f18"/>
                    <a:pt x="f21" y="f22"/>
                    <a:pt x="f21" y="f23"/>
                  </a:cubicBezTo>
                  <a:cubicBezTo>
                    <a:pt x="f21" y="f24"/>
                    <a:pt x="f25" y="f26"/>
                    <a:pt x="f27" y="f26"/>
                  </a:cubicBezTo>
                  <a:lnTo>
                    <a:pt x="f3" y="f26"/>
                  </a:lnTo>
                  <a:lnTo>
                    <a:pt x="f3" y="f28"/>
                  </a:lnTo>
                  <a:cubicBezTo>
                    <a:pt x="f29" y="f30"/>
                    <a:pt x="f23" y="f31"/>
                    <a:pt x="f32" y="f33"/>
                  </a:cubicBezTo>
                  <a:lnTo>
                    <a:pt x="f34" y="f35"/>
                  </a:lnTo>
                  <a:lnTo>
                    <a:pt x="f36" y="f33"/>
                  </a:lnTo>
                  <a:cubicBezTo>
                    <a:pt x="f37" y="f38"/>
                    <a:pt x="f39" y="f40"/>
                    <a:pt x="f41" y="f40"/>
                  </a:cubicBezTo>
                  <a:cubicBezTo>
                    <a:pt x="f28" y="f40"/>
                    <a:pt x="f42" y="f43"/>
                    <a:pt x="f42" y="f44"/>
                  </a:cubicBezTo>
                  <a:lnTo>
                    <a:pt x="f42" y="f45"/>
                  </a:lnTo>
                  <a:cubicBezTo>
                    <a:pt x="f46" y="f47"/>
                    <a:pt x="f48" y="f49"/>
                    <a:pt x="f48" y="f50"/>
                  </a:cubicBezTo>
                  <a:cubicBezTo>
                    <a:pt x="f48" y="f51"/>
                    <a:pt x="f52" y="f53"/>
                    <a:pt x="f54" y="f6"/>
                  </a:cubicBezTo>
                  <a:close/>
                </a:path>
              </a:pathLst>
            </a:custGeom>
            <a:solidFill>
              <a:srgbClr val="3282BE"/>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232323"/>
                </a:solidFill>
                <a:uFillTx/>
                <a:latin typeface="Arial"/>
              </a:endParaRPr>
            </a:p>
          </p:txBody>
        </p:sp>
      </p:grpSp>
      <p:grpSp>
        <p:nvGrpSpPr>
          <p:cNvPr id="151" name="Google Shape;5717;p85">
            <a:extLst>
              <a:ext uri="{FF2B5EF4-FFF2-40B4-BE49-F238E27FC236}">
                <a16:creationId xmlns:a16="http://schemas.microsoft.com/office/drawing/2014/main" id="{273ED3E9-D7B7-55AF-BD3E-15985F547F88}"/>
              </a:ext>
            </a:extLst>
          </p:cNvPr>
          <p:cNvGrpSpPr/>
          <p:nvPr/>
        </p:nvGrpSpPr>
        <p:grpSpPr>
          <a:xfrm>
            <a:off x="7423784" y="4698059"/>
            <a:ext cx="656485" cy="517257"/>
            <a:chOff x="7423784" y="4698059"/>
            <a:chExt cx="656485" cy="517257"/>
          </a:xfrm>
        </p:grpSpPr>
        <p:sp>
          <p:nvSpPr>
            <p:cNvPr id="152" name="Google Shape;5718;p85">
              <a:extLst>
                <a:ext uri="{FF2B5EF4-FFF2-40B4-BE49-F238E27FC236}">
                  <a16:creationId xmlns:a16="http://schemas.microsoft.com/office/drawing/2014/main" id="{28F3D7E9-33E2-DC75-30EF-DF61A183E99A}"/>
                </a:ext>
              </a:extLst>
            </p:cNvPr>
            <p:cNvSpPr/>
            <p:nvPr/>
          </p:nvSpPr>
          <p:spPr>
            <a:xfrm>
              <a:off x="7588267" y="4698059"/>
              <a:ext cx="146980" cy="186638"/>
            </a:xfrm>
            <a:custGeom>
              <a:avLst/>
              <a:gdLst>
                <a:gd name="f0" fmla="val w"/>
                <a:gd name="f1" fmla="val h"/>
                <a:gd name="f2" fmla="val 0"/>
                <a:gd name="f3" fmla="val 4518"/>
                <a:gd name="f4" fmla="val 5737"/>
                <a:gd name="f5" fmla="val 2259"/>
                <a:gd name="f6" fmla="val 793"/>
                <a:gd name="f7" fmla="val 1"/>
                <a:gd name="f8" fmla="val 2469"/>
                <a:gd name="f9" fmla="val 3478"/>
                <a:gd name="f10" fmla="val 4725"/>
                <a:gd name="f11" fmla="val 1013"/>
                <a:gd name="f12" fmla="val 5733"/>
                <a:gd name="f13" fmla="val 5736"/>
                <a:gd name="f14" fmla="val 3506"/>
                <a:gd name="f15" fmla="val 3729"/>
                <a:gd name="f16" fmla="*/ f0 1 4518"/>
                <a:gd name="f17" fmla="*/ f1 1 5737"/>
                <a:gd name="f18" fmla="val f2"/>
                <a:gd name="f19" fmla="val f3"/>
                <a:gd name="f20" fmla="val f4"/>
                <a:gd name="f21" fmla="+- f20 0 f18"/>
                <a:gd name="f22" fmla="+- f19 0 f18"/>
                <a:gd name="f23" fmla="*/ f22 1 4518"/>
                <a:gd name="f24" fmla="*/ f21 1 5737"/>
                <a:gd name="f25" fmla="*/ f18 1 f23"/>
                <a:gd name="f26" fmla="*/ f19 1 f23"/>
                <a:gd name="f27" fmla="*/ f18 1 f24"/>
                <a:gd name="f28" fmla="*/ f20 1 f24"/>
                <a:gd name="f29" fmla="*/ f25 f16 1"/>
                <a:gd name="f30" fmla="*/ f26 f16 1"/>
                <a:gd name="f31" fmla="*/ f28 f17 1"/>
                <a:gd name="f32" fmla="*/ f27 f17 1"/>
              </a:gdLst>
              <a:ahLst/>
              <a:cxnLst>
                <a:cxn ang="3cd4">
                  <a:pos x="hc" y="t"/>
                </a:cxn>
                <a:cxn ang="0">
                  <a:pos x="r" y="vc"/>
                </a:cxn>
                <a:cxn ang="cd4">
                  <a:pos x="hc" y="b"/>
                </a:cxn>
                <a:cxn ang="cd2">
                  <a:pos x="l" y="vc"/>
                </a:cxn>
              </a:cxnLst>
              <a:rect l="f29" t="f32" r="f30" b="f31"/>
              <a:pathLst>
                <a:path w="4518" h="5737">
                  <a:moveTo>
                    <a:pt x="f5" y="f2"/>
                  </a:moveTo>
                  <a:cubicBezTo>
                    <a:pt x="f6" y="f2"/>
                    <a:pt x="f7" y="f8"/>
                    <a:pt x="f7" y="f9"/>
                  </a:cubicBezTo>
                  <a:cubicBezTo>
                    <a:pt x="f7" y="f10"/>
                    <a:pt x="f11" y="f12"/>
                    <a:pt x="f5" y="f13"/>
                  </a:cubicBezTo>
                  <a:cubicBezTo>
                    <a:pt x="f14" y="f12"/>
                    <a:pt x="f3" y="f10"/>
                    <a:pt x="f3" y="f9"/>
                  </a:cubicBezTo>
                  <a:cubicBezTo>
                    <a:pt x="f3" y="f8"/>
                    <a:pt x="f15" y="f2"/>
                    <a:pt x="f5" y="f2"/>
                  </a:cubicBezTo>
                  <a:close/>
                </a:path>
              </a:pathLst>
            </a:custGeom>
            <a:solidFill>
              <a:srgbClr val="3282BE"/>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435D74"/>
                </a:solidFill>
                <a:uFillTx/>
                <a:latin typeface="Arial"/>
              </a:endParaRPr>
            </a:p>
          </p:txBody>
        </p:sp>
        <p:sp>
          <p:nvSpPr>
            <p:cNvPr id="153" name="Google Shape;5719;p85">
              <a:extLst>
                <a:ext uri="{FF2B5EF4-FFF2-40B4-BE49-F238E27FC236}">
                  <a16:creationId xmlns:a16="http://schemas.microsoft.com/office/drawing/2014/main" id="{8ADCD8E7-31F2-6B95-392F-5AE36DDFF967}"/>
                </a:ext>
              </a:extLst>
            </p:cNvPr>
            <p:cNvSpPr/>
            <p:nvPr/>
          </p:nvSpPr>
          <p:spPr>
            <a:xfrm>
              <a:off x="7423784" y="4852428"/>
              <a:ext cx="182925" cy="177201"/>
            </a:xfrm>
            <a:custGeom>
              <a:avLst/>
              <a:gdLst>
                <a:gd name="f0" fmla="val w"/>
                <a:gd name="f1" fmla="val h"/>
                <a:gd name="f2" fmla="val 0"/>
                <a:gd name="f3" fmla="val 5623"/>
                <a:gd name="f4" fmla="val 5447"/>
                <a:gd name="f5" fmla="val 1951"/>
                <a:gd name="f6" fmla="val 1711"/>
                <a:gd name="f7" fmla="val 1480"/>
                <a:gd name="f8" fmla="val 53"/>
                <a:gd name="f9" fmla="val 1269"/>
                <a:gd name="f10" fmla="val 175"/>
                <a:gd name="f11" fmla="val 1"/>
                <a:gd name="f12" fmla="val 907"/>
                <a:gd name="f13" fmla="val 582"/>
                <a:gd name="f14" fmla="val 3443"/>
                <a:gd name="f15" fmla="val 1088"/>
                <a:gd name="f16" fmla="val 4316"/>
                <a:gd name="f17" fmla="val 1506"/>
                <a:gd name="f18" fmla="val 5041"/>
                <a:gd name="f19" fmla="val 2265"/>
                <a:gd name="f20" fmla="val 3045"/>
                <a:gd name="f21" fmla="val 3428"/>
                <a:gd name="f22" fmla="val 3816"/>
                <a:gd name="f23" fmla="val 5349"/>
                <a:gd name="f24" fmla="val 4172"/>
                <a:gd name="f25" fmla="val 5144"/>
                <a:gd name="f26" fmla="val 5253"/>
                <a:gd name="f27" fmla="val 4521"/>
                <a:gd name="f28" fmla="val 3138"/>
                <a:gd name="f29" fmla="val 5000"/>
                <a:gd name="f30" fmla="val 2057"/>
                <a:gd name="f31" fmla="val 4578"/>
                <a:gd name="f32" fmla="val 1330"/>
                <a:gd name="f33" fmla="val 3149"/>
                <a:gd name="f34" fmla="*/ f0 1 5623"/>
                <a:gd name="f35" fmla="*/ f1 1 5447"/>
                <a:gd name="f36" fmla="val f2"/>
                <a:gd name="f37" fmla="val f3"/>
                <a:gd name="f38" fmla="val f4"/>
                <a:gd name="f39" fmla="+- f38 0 f36"/>
                <a:gd name="f40" fmla="+- f37 0 f36"/>
                <a:gd name="f41" fmla="*/ f40 1 5623"/>
                <a:gd name="f42" fmla="*/ f39 1 5447"/>
                <a:gd name="f43" fmla="*/ f36 1 f41"/>
                <a:gd name="f44" fmla="*/ f37 1 f41"/>
                <a:gd name="f45" fmla="*/ f36 1 f42"/>
                <a:gd name="f46" fmla="*/ f38 1 f42"/>
                <a:gd name="f47" fmla="*/ f43 f34 1"/>
                <a:gd name="f48" fmla="*/ f44 f34 1"/>
                <a:gd name="f49" fmla="*/ f46 f35 1"/>
                <a:gd name="f50" fmla="*/ f45 f35 1"/>
              </a:gdLst>
              <a:ahLst/>
              <a:cxnLst>
                <a:cxn ang="3cd4">
                  <a:pos x="hc" y="t"/>
                </a:cxn>
                <a:cxn ang="0">
                  <a:pos x="r" y="vc"/>
                </a:cxn>
                <a:cxn ang="cd4">
                  <a:pos x="hc" y="b"/>
                </a:cxn>
                <a:cxn ang="cd2">
                  <a:pos x="l" y="vc"/>
                </a:cxn>
              </a:cxnLst>
              <a:rect l="f47" t="f50" r="f48" b="f49"/>
              <a:pathLst>
                <a:path w="5623" h="5447">
                  <a:moveTo>
                    <a:pt x="f5" y="f2"/>
                  </a:moveTo>
                  <a:cubicBezTo>
                    <a:pt x="f6" y="f2"/>
                    <a:pt x="f7" y="f8"/>
                    <a:pt x="f9" y="f10"/>
                  </a:cubicBezTo>
                  <a:cubicBezTo>
                    <a:pt x="f11" y="f12"/>
                    <a:pt x="f13" y="f14"/>
                    <a:pt x="f15" y="f16"/>
                  </a:cubicBezTo>
                  <a:cubicBezTo>
                    <a:pt x="f17" y="f18"/>
                    <a:pt x="f19" y="f4"/>
                    <a:pt x="f20" y="f4"/>
                  </a:cubicBezTo>
                  <a:cubicBezTo>
                    <a:pt x="f21" y="f4"/>
                    <a:pt x="f22" y="f23"/>
                    <a:pt x="f24" y="f25"/>
                  </a:cubicBezTo>
                  <a:cubicBezTo>
                    <a:pt x="f26" y="f27"/>
                    <a:pt x="f3" y="f28"/>
                    <a:pt x="f29" y="f30"/>
                  </a:cubicBezTo>
                  <a:cubicBezTo>
                    <a:pt x="f31" y="f32"/>
                    <a:pt x="f33" y="f2"/>
                    <a:pt x="f5" y="f2"/>
                  </a:cubicBezTo>
                  <a:close/>
                </a:path>
              </a:pathLst>
            </a:custGeom>
            <a:solidFill>
              <a:srgbClr val="3282BE"/>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435D74"/>
                </a:solidFill>
                <a:uFillTx/>
                <a:latin typeface="Arial"/>
              </a:endParaRPr>
            </a:p>
          </p:txBody>
        </p:sp>
        <p:sp>
          <p:nvSpPr>
            <p:cNvPr id="154" name="Google Shape;5720;p85">
              <a:extLst>
                <a:ext uri="{FF2B5EF4-FFF2-40B4-BE49-F238E27FC236}">
                  <a16:creationId xmlns:a16="http://schemas.microsoft.com/office/drawing/2014/main" id="{3CF9D07B-551D-E44E-D069-3FF69689F393}"/>
                </a:ext>
              </a:extLst>
            </p:cNvPr>
            <p:cNvSpPr/>
            <p:nvPr/>
          </p:nvSpPr>
          <p:spPr>
            <a:xfrm>
              <a:off x="7771942" y="4698059"/>
              <a:ext cx="146980" cy="186638"/>
            </a:xfrm>
            <a:custGeom>
              <a:avLst/>
              <a:gdLst>
                <a:gd name="f0" fmla="val w"/>
                <a:gd name="f1" fmla="val h"/>
                <a:gd name="f2" fmla="val 0"/>
                <a:gd name="f3" fmla="val 4518"/>
                <a:gd name="f4" fmla="val 5737"/>
                <a:gd name="f5" fmla="val 2259"/>
                <a:gd name="f6" fmla="val 793"/>
                <a:gd name="f7" fmla="val 1"/>
                <a:gd name="f8" fmla="val 2469"/>
                <a:gd name="f9" fmla="val 3478"/>
                <a:gd name="f10" fmla="val 4725"/>
                <a:gd name="f11" fmla="val 1013"/>
                <a:gd name="f12" fmla="val 5736"/>
                <a:gd name="f13" fmla="val 3506"/>
                <a:gd name="f14" fmla="val 3729"/>
                <a:gd name="f15" fmla="*/ f0 1 4518"/>
                <a:gd name="f16" fmla="*/ f1 1 5737"/>
                <a:gd name="f17" fmla="val f2"/>
                <a:gd name="f18" fmla="val f3"/>
                <a:gd name="f19" fmla="val f4"/>
                <a:gd name="f20" fmla="+- f19 0 f17"/>
                <a:gd name="f21" fmla="+- f18 0 f17"/>
                <a:gd name="f22" fmla="*/ f21 1 4518"/>
                <a:gd name="f23" fmla="*/ f20 1 5737"/>
                <a:gd name="f24" fmla="*/ f17 1 f22"/>
                <a:gd name="f25" fmla="*/ f18 1 f22"/>
                <a:gd name="f26" fmla="*/ f17 1 f23"/>
                <a:gd name="f27" fmla="*/ f19 1 f23"/>
                <a:gd name="f28" fmla="*/ f24 f15 1"/>
                <a:gd name="f29" fmla="*/ f25 f15 1"/>
                <a:gd name="f30" fmla="*/ f27 f16 1"/>
                <a:gd name="f31" fmla="*/ f26 f16 1"/>
              </a:gdLst>
              <a:ahLst/>
              <a:cxnLst>
                <a:cxn ang="3cd4">
                  <a:pos x="hc" y="t"/>
                </a:cxn>
                <a:cxn ang="0">
                  <a:pos x="r" y="vc"/>
                </a:cxn>
                <a:cxn ang="cd4">
                  <a:pos x="hc" y="b"/>
                </a:cxn>
                <a:cxn ang="cd2">
                  <a:pos x="l" y="vc"/>
                </a:cxn>
              </a:cxnLst>
              <a:rect l="f28" t="f31" r="f29" b="f30"/>
              <a:pathLst>
                <a:path w="4518" h="5737">
                  <a:moveTo>
                    <a:pt x="f5" y="f2"/>
                  </a:moveTo>
                  <a:cubicBezTo>
                    <a:pt x="f6" y="f2"/>
                    <a:pt x="f7" y="f8"/>
                    <a:pt x="f7" y="f9"/>
                  </a:cubicBezTo>
                  <a:cubicBezTo>
                    <a:pt x="f7" y="f10"/>
                    <a:pt x="f11" y="f12"/>
                    <a:pt x="f5" y="f12"/>
                  </a:cubicBezTo>
                  <a:cubicBezTo>
                    <a:pt x="f13" y="f12"/>
                    <a:pt x="f3" y="f10"/>
                    <a:pt x="f3" y="f9"/>
                  </a:cubicBezTo>
                  <a:cubicBezTo>
                    <a:pt x="f3" y="f8"/>
                    <a:pt x="f14" y="f2"/>
                    <a:pt x="f5" y="f2"/>
                  </a:cubicBezTo>
                  <a:close/>
                </a:path>
              </a:pathLst>
            </a:custGeom>
            <a:solidFill>
              <a:srgbClr val="3282BE"/>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435D74"/>
                </a:solidFill>
                <a:uFillTx/>
                <a:latin typeface="Arial"/>
              </a:endParaRPr>
            </a:p>
          </p:txBody>
        </p:sp>
        <p:sp>
          <p:nvSpPr>
            <p:cNvPr id="155" name="Google Shape;5721;p85">
              <a:extLst>
                <a:ext uri="{FF2B5EF4-FFF2-40B4-BE49-F238E27FC236}">
                  <a16:creationId xmlns:a16="http://schemas.microsoft.com/office/drawing/2014/main" id="{34D5A05A-751E-78CB-8667-C4A6C6335FBA}"/>
                </a:ext>
              </a:extLst>
            </p:cNvPr>
            <p:cNvSpPr/>
            <p:nvPr/>
          </p:nvSpPr>
          <p:spPr>
            <a:xfrm>
              <a:off x="7900178" y="4851778"/>
              <a:ext cx="180091" cy="177229"/>
            </a:xfrm>
            <a:custGeom>
              <a:avLst/>
              <a:gdLst>
                <a:gd name="f0" fmla="val w"/>
                <a:gd name="f1" fmla="val h"/>
                <a:gd name="f2" fmla="val 0"/>
                <a:gd name="f3" fmla="val 5536"/>
                <a:gd name="f4" fmla="val 5448"/>
                <a:gd name="f5" fmla="val 3670"/>
                <a:gd name="f6" fmla="val 1"/>
                <a:gd name="f7" fmla="val 2471"/>
                <a:gd name="f8" fmla="val 1045"/>
                <a:gd name="f9" fmla="val 1330"/>
                <a:gd name="f10" fmla="val 624"/>
                <a:gd name="f11" fmla="val 2059"/>
                <a:gd name="f12" fmla="val 3137"/>
                <a:gd name="f13" fmla="val 371"/>
                <a:gd name="f14" fmla="val 4523"/>
                <a:gd name="f15" fmla="val 1452"/>
                <a:gd name="f16" fmla="val 5146"/>
                <a:gd name="f17" fmla="val 1808"/>
                <a:gd name="f18" fmla="val 5351"/>
                <a:gd name="f19" fmla="val 2199"/>
                <a:gd name="f20" fmla="val 2586"/>
                <a:gd name="f21" fmla="val 3381"/>
                <a:gd name="f22" fmla="val 4158"/>
                <a:gd name="f23" fmla="val 5039"/>
                <a:gd name="f24" fmla="val 4575"/>
                <a:gd name="f25" fmla="val 4318"/>
                <a:gd name="f26" fmla="val 5168"/>
                <a:gd name="f27" fmla="val 3288"/>
                <a:gd name="f28" fmla="val 5535"/>
                <a:gd name="f29" fmla="val 858"/>
                <a:gd name="f30" fmla="val 4355"/>
                <a:gd name="f31" fmla="val 177"/>
                <a:gd name="f32" fmla="val 4142"/>
                <a:gd name="f33" fmla="val 54"/>
                <a:gd name="f34" fmla="val 3911"/>
                <a:gd name="f35" fmla="*/ f0 1 5536"/>
                <a:gd name="f36" fmla="*/ f1 1 5448"/>
                <a:gd name="f37" fmla="val f2"/>
                <a:gd name="f38" fmla="val f3"/>
                <a:gd name="f39" fmla="val f4"/>
                <a:gd name="f40" fmla="+- f39 0 f37"/>
                <a:gd name="f41" fmla="+- f38 0 f37"/>
                <a:gd name="f42" fmla="*/ f41 1 5536"/>
                <a:gd name="f43" fmla="*/ f40 1 5448"/>
                <a:gd name="f44" fmla="*/ f37 1 f42"/>
                <a:gd name="f45" fmla="*/ f38 1 f42"/>
                <a:gd name="f46" fmla="*/ f37 1 f43"/>
                <a:gd name="f47" fmla="*/ f39 1 f43"/>
                <a:gd name="f48" fmla="*/ f44 f35 1"/>
                <a:gd name="f49" fmla="*/ f45 f35 1"/>
                <a:gd name="f50" fmla="*/ f47 f36 1"/>
                <a:gd name="f51" fmla="*/ f46 f36 1"/>
              </a:gdLst>
              <a:ahLst/>
              <a:cxnLst>
                <a:cxn ang="3cd4">
                  <a:pos x="hc" y="t"/>
                </a:cxn>
                <a:cxn ang="0">
                  <a:pos x="r" y="vc"/>
                </a:cxn>
                <a:cxn ang="cd4">
                  <a:pos x="hc" y="b"/>
                </a:cxn>
                <a:cxn ang="cd2">
                  <a:pos x="l" y="vc"/>
                </a:cxn>
              </a:cxnLst>
              <a:rect l="f48" t="f51" r="f49" b="f50"/>
              <a:pathLst>
                <a:path w="5536" h="5448">
                  <a:moveTo>
                    <a:pt x="f5" y="f6"/>
                  </a:moveTo>
                  <a:cubicBezTo>
                    <a:pt x="f7" y="f6"/>
                    <a:pt x="f8" y="f9"/>
                    <a:pt x="f10" y="f11"/>
                  </a:cubicBezTo>
                  <a:cubicBezTo>
                    <a:pt x="f6" y="f12"/>
                    <a:pt x="f13" y="f14"/>
                    <a:pt x="f15" y="f16"/>
                  </a:cubicBezTo>
                  <a:cubicBezTo>
                    <a:pt x="f17" y="f18"/>
                    <a:pt x="f19" y="f4"/>
                    <a:pt x="f20" y="f4"/>
                  </a:cubicBezTo>
                  <a:cubicBezTo>
                    <a:pt x="f21" y="f4"/>
                    <a:pt x="f22" y="f23"/>
                    <a:pt x="f24" y="f25"/>
                  </a:cubicBezTo>
                  <a:cubicBezTo>
                    <a:pt x="f26" y="f27"/>
                    <a:pt x="f28" y="f29"/>
                    <a:pt x="f30" y="f31"/>
                  </a:cubicBezTo>
                  <a:cubicBezTo>
                    <a:pt x="f32" y="f33"/>
                    <a:pt x="f34" y="f6"/>
                    <a:pt x="f5" y="f6"/>
                  </a:cubicBezTo>
                  <a:close/>
                </a:path>
              </a:pathLst>
            </a:custGeom>
            <a:solidFill>
              <a:srgbClr val="3282BE"/>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435D74"/>
                </a:solidFill>
                <a:uFillTx/>
                <a:latin typeface="Arial"/>
              </a:endParaRPr>
            </a:p>
          </p:txBody>
        </p:sp>
        <p:sp>
          <p:nvSpPr>
            <p:cNvPr id="156" name="Google Shape;5722;p85">
              <a:extLst>
                <a:ext uri="{FF2B5EF4-FFF2-40B4-BE49-F238E27FC236}">
                  <a16:creationId xmlns:a16="http://schemas.microsoft.com/office/drawing/2014/main" id="{8873E84C-195C-A99A-FD74-BBA206C25711}"/>
                </a:ext>
              </a:extLst>
            </p:cNvPr>
            <p:cNvSpPr/>
            <p:nvPr/>
          </p:nvSpPr>
          <p:spPr>
            <a:xfrm>
              <a:off x="7551535" y="4921392"/>
              <a:ext cx="404137" cy="293924"/>
            </a:xfrm>
            <a:custGeom>
              <a:avLst/>
              <a:gdLst>
                <a:gd name="f0" fmla="val w"/>
                <a:gd name="f1" fmla="val h"/>
                <a:gd name="f2" fmla="val 0"/>
                <a:gd name="f3" fmla="val 12423"/>
                <a:gd name="f4" fmla="val 9035"/>
                <a:gd name="f5" fmla="val 6213"/>
                <a:gd name="f6" fmla="val 1"/>
                <a:gd name="f7" fmla="val 5234"/>
                <a:gd name="f8" fmla="val 2259"/>
                <a:gd name="f9" fmla="val 2822"/>
                <a:gd name="f10" fmla="val 3147"/>
                <a:gd name="f11" fmla="val 3376"/>
                <a:gd name="f12" fmla="val 2121"/>
                <a:gd name="f13" fmla="val 3584"/>
                <a:gd name="f14" fmla="val 1907"/>
                <a:gd name="f15" fmla="val 3671"/>
                <a:gd name="f16" fmla="val 750"/>
                <a:gd name="f17" fmla="val 4144"/>
                <a:gd name="f18" fmla="val 5141"/>
                <a:gd name="f19" fmla="val 6210"/>
                <a:gd name="f20" fmla="val 7767"/>
                <a:gd name="f21" fmla="val 1521"/>
                <a:gd name="f22" fmla="val 9034"/>
                <a:gd name="f23" fmla="val 3388"/>
                <a:gd name="f24" fmla="val 3400"/>
                <a:gd name="f25" fmla="val 3413"/>
                <a:gd name="f26" fmla="val 3425"/>
                <a:gd name="f27" fmla="val 3753"/>
                <a:gd name="f28" fmla="val 4081"/>
                <a:gd name="f29" fmla="val 8995"/>
                <a:gd name="f30" fmla="val 4400"/>
                <a:gd name="f31" fmla="val 8917"/>
                <a:gd name="f32" fmla="val 4995"/>
                <a:gd name="f33" fmla="val 8766"/>
                <a:gd name="f34" fmla="val 5604"/>
                <a:gd name="f35" fmla="val 8691"/>
                <a:gd name="f36" fmla="val 6823"/>
                <a:gd name="f37" fmla="val 7432"/>
                <a:gd name="f38" fmla="val 8029"/>
                <a:gd name="f39" fmla="val 8345"/>
                <a:gd name="f40" fmla="val 8670"/>
                <a:gd name="f41" fmla="val 8998"/>
                <a:gd name="f42" fmla="val 9010"/>
                <a:gd name="f43" fmla="val 9022"/>
                <a:gd name="f44" fmla="val 10901"/>
                <a:gd name="f45" fmla="val 12422"/>
                <a:gd name="f46" fmla="val 5138"/>
                <a:gd name="f47" fmla="val 11675"/>
                <a:gd name="f48" fmla="val 4141"/>
                <a:gd name="f49" fmla="val 10516"/>
                <a:gd name="f50" fmla="val 10302"/>
                <a:gd name="f51" fmla="val 10164"/>
                <a:gd name="f52" fmla="val 7191"/>
                <a:gd name="f53" fmla="*/ f0 1 12423"/>
                <a:gd name="f54" fmla="*/ f1 1 9035"/>
                <a:gd name="f55" fmla="val f2"/>
                <a:gd name="f56" fmla="val f3"/>
                <a:gd name="f57" fmla="val f4"/>
                <a:gd name="f58" fmla="+- f57 0 f55"/>
                <a:gd name="f59" fmla="+- f56 0 f55"/>
                <a:gd name="f60" fmla="*/ f59 1 12423"/>
                <a:gd name="f61" fmla="*/ f58 1 9035"/>
                <a:gd name="f62" fmla="*/ f55 1 f60"/>
                <a:gd name="f63" fmla="*/ f56 1 f60"/>
                <a:gd name="f64" fmla="*/ f55 1 f61"/>
                <a:gd name="f65" fmla="*/ f57 1 f61"/>
                <a:gd name="f66" fmla="*/ f62 f53 1"/>
                <a:gd name="f67" fmla="*/ f63 f53 1"/>
                <a:gd name="f68" fmla="*/ f65 f54 1"/>
                <a:gd name="f69" fmla="*/ f64 f54 1"/>
              </a:gdLst>
              <a:ahLst/>
              <a:cxnLst>
                <a:cxn ang="3cd4">
                  <a:pos x="hc" y="t"/>
                </a:cxn>
                <a:cxn ang="0">
                  <a:pos x="r" y="vc"/>
                </a:cxn>
                <a:cxn ang="cd4">
                  <a:pos x="hc" y="b"/>
                </a:cxn>
                <a:cxn ang="cd2">
                  <a:pos x="l" y="vc"/>
                </a:cxn>
              </a:cxnLst>
              <a:rect l="f66" t="f69" r="f67" b="f68"/>
              <a:pathLst>
                <a:path w="12423" h="9035">
                  <a:moveTo>
                    <a:pt x="f5" y="f6"/>
                  </a:moveTo>
                  <a:cubicBezTo>
                    <a:pt x="f7" y="f6"/>
                    <a:pt x="f8" y="f6"/>
                    <a:pt x="f8" y="f9"/>
                  </a:cubicBezTo>
                  <a:lnTo>
                    <a:pt x="f8" y="f10"/>
                  </a:lnTo>
                  <a:cubicBezTo>
                    <a:pt x="f8" y="f11"/>
                    <a:pt x="f12" y="f13"/>
                    <a:pt x="f14" y="f15"/>
                  </a:cubicBezTo>
                  <a:cubicBezTo>
                    <a:pt x="f16" y="f17"/>
                    <a:pt x="f6" y="f18"/>
                    <a:pt x="f6" y="f19"/>
                  </a:cubicBezTo>
                  <a:cubicBezTo>
                    <a:pt x="f6" y="f20"/>
                    <a:pt x="f21" y="f22"/>
                    <a:pt x="f23" y="f22"/>
                  </a:cubicBezTo>
                  <a:cubicBezTo>
                    <a:pt x="f24" y="f4"/>
                    <a:pt x="f25" y="f4"/>
                    <a:pt x="f26" y="f4"/>
                  </a:cubicBezTo>
                  <a:cubicBezTo>
                    <a:pt x="f27" y="f4"/>
                    <a:pt x="f28" y="f29"/>
                    <a:pt x="f30" y="f31"/>
                  </a:cubicBezTo>
                  <a:cubicBezTo>
                    <a:pt x="f32" y="f33"/>
                    <a:pt x="f34" y="f35"/>
                    <a:pt x="f5" y="f35"/>
                  </a:cubicBezTo>
                  <a:cubicBezTo>
                    <a:pt x="f36" y="f35"/>
                    <a:pt x="f37" y="f33"/>
                    <a:pt x="f38" y="f31"/>
                  </a:cubicBezTo>
                  <a:cubicBezTo>
                    <a:pt x="f39" y="f29"/>
                    <a:pt x="f40" y="f4"/>
                    <a:pt x="f41" y="f4"/>
                  </a:cubicBezTo>
                  <a:cubicBezTo>
                    <a:pt x="f42" y="f4"/>
                    <a:pt x="f43" y="f4"/>
                    <a:pt x="f22" y="f22"/>
                  </a:cubicBezTo>
                  <a:cubicBezTo>
                    <a:pt x="f44" y="f22"/>
                    <a:pt x="f45" y="f20"/>
                    <a:pt x="f45" y="f19"/>
                  </a:cubicBezTo>
                  <a:cubicBezTo>
                    <a:pt x="f45" y="f46"/>
                    <a:pt x="f47" y="f48"/>
                    <a:pt x="f49" y="f15"/>
                  </a:cubicBezTo>
                  <a:cubicBezTo>
                    <a:pt x="f50" y="f13"/>
                    <a:pt x="f51" y="f11"/>
                    <a:pt x="f51" y="f10"/>
                  </a:cubicBezTo>
                  <a:lnTo>
                    <a:pt x="f51" y="f9"/>
                  </a:lnTo>
                  <a:cubicBezTo>
                    <a:pt x="f51" y="f6"/>
                    <a:pt x="f52" y="f6"/>
                    <a:pt x="f5" y="f6"/>
                  </a:cubicBezTo>
                  <a:close/>
                </a:path>
              </a:pathLst>
            </a:custGeom>
            <a:solidFill>
              <a:srgbClr val="3282BE"/>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435D74"/>
                </a:solidFill>
                <a:uFillTx/>
                <a:latin typeface="Arial"/>
              </a:endParaRPr>
            </a:p>
          </p:txBody>
        </p:sp>
      </p:grpSp>
      <p:grpSp>
        <p:nvGrpSpPr>
          <p:cNvPr id="157" name="Google Shape;5723;p85">
            <a:extLst>
              <a:ext uri="{FF2B5EF4-FFF2-40B4-BE49-F238E27FC236}">
                <a16:creationId xmlns:a16="http://schemas.microsoft.com/office/drawing/2014/main" id="{F8C9B70C-F914-CDB5-FB00-01338752FB43}"/>
              </a:ext>
            </a:extLst>
          </p:cNvPr>
          <p:cNvGrpSpPr/>
          <p:nvPr/>
        </p:nvGrpSpPr>
        <p:grpSpPr>
          <a:xfrm>
            <a:off x="4103927" y="3461122"/>
            <a:ext cx="741944" cy="609832"/>
            <a:chOff x="4103927" y="3461122"/>
            <a:chExt cx="741944" cy="609832"/>
          </a:xfrm>
        </p:grpSpPr>
        <p:sp>
          <p:nvSpPr>
            <p:cNvPr id="158" name="Google Shape;5724;p85">
              <a:extLst>
                <a:ext uri="{FF2B5EF4-FFF2-40B4-BE49-F238E27FC236}">
                  <a16:creationId xmlns:a16="http://schemas.microsoft.com/office/drawing/2014/main" id="{5C8176A0-4E67-B7FC-F033-CFE98332AE74}"/>
                </a:ext>
              </a:extLst>
            </p:cNvPr>
            <p:cNvSpPr/>
            <p:nvPr/>
          </p:nvSpPr>
          <p:spPr>
            <a:xfrm>
              <a:off x="4425924" y="3461122"/>
              <a:ext cx="196980" cy="138485"/>
            </a:xfrm>
            <a:custGeom>
              <a:avLst/>
              <a:gdLst>
                <a:gd name="f0" fmla="val w"/>
                <a:gd name="f1" fmla="val h"/>
                <a:gd name="f2" fmla="val 0"/>
                <a:gd name="f3" fmla="val 5132"/>
                <a:gd name="f4" fmla="val 3608"/>
                <a:gd name="f5" fmla="val 567"/>
                <a:gd name="f6" fmla="val 254"/>
                <a:gd name="f7" fmla="val 1"/>
                <a:gd name="f8" fmla="val 253"/>
                <a:gd name="f9" fmla="val 563"/>
                <a:gd name="f10" fmla="val 7"/>
                <a:gd name="f11" fmla="val 1662"/>
                <a:gd name="f12" fmla="val 368"/>
                <a:gd name="f13" fmla="val 2731"/>
                <a:gd name="f14" fmla="val 1034"/>
                <a:gd name="f15" fmla="val 2097"/>
                <a:gd name="f16" fmla="val 3138"/>
                <a:gd name="f17" fmla="val 3325"/>
                <a:gd name="f18" fmla="val 2864"/>
                <a:gd name="f19" fmla="val 5014"/>
                <a:gd name="f20" fmla="val 5054"/>
                <a:gd name="f21" fmla="val 5093"/>
                <a:gd name="f22" fmla="val 2873"/>
                <a:gd name="f23" fmla="val 4289"/>
                <a:gd name="f24" fmla="val 1117"/>
                <a:gd name="f25" fmla="val 2515"/>
                <a:gd name="f26" fmla="*/ f0 1 5132"/>
                <a:gd name="f27" fmla="*/ f1 1 3608"/>
                <a:gd name="f28" fmla="val f2"/>
                <a:gd name="f29" fmla="val f3"/>
                <a:gd name="f30" fmla="val f4"/>
                <a:gd name="f31" fmla="+- f30 0 f28"/>
                <a:gd name="f32" fmla="+- f29 0 f28"/>
                <a:gd name="f33" fmla="*/ f32 1 5132"/>
                <a:gd name="f34" fmla="*/ f31 1 3608"/>
                <a:gd name="f35" fmla="*/ f28 1 f33"/>
                <a:gd name="f36" fmla="*/ f29 1 f33"/>
                <a:gd name="f37" fmla="*/ f28 1 f34"/>
                <a:gd name="f38" fmla="*/ f30 1 f34"/>
                <a:gd name="f39" fmla="*/ f35 f26 1"/>
                <a:gd name="f40" fmla="*/ f36 f26 1"/>
                <a:gd name="f41" fmla="*/ f38 f27 1"/>
                <a:gd name="f42" fmla="*/ f37 f27 1"/>
              </a:gdLst>
              <a:ahLst/>
              <a:cxnLst>
                <a:cxn ang="3cd4">
                  <a:pos x="hc" y="t"/>
                </a:cxn>
                <a:cxn ang="0">
                  <a:pos x="r" y="vc"/>
                </a:cxn>
                <a:cxn ang="cd4">
                  <a:pos x="hc" y="b"/>
                </a:cxn>
                <a:cxn ang="cd2">
                  <a:pos x="l" y="vc"/>
                </a:cxn>
              </a:cxnLst>
              <a:rect l="f39" t="f42" r="f40" b="f41"/>
              <a:pathLst>
                <a:path w="5132" h="3608">
                  <a:moveTo>
                    <a:pt x="f5" y="f2"/>
                  </a:moveTo>
                  <a:cubicBezTo>
                    <a:pt x="f6" y="f2"/>
                    <a:pt x="f7" y="f8"/>
                    <a:pt x="f7" y="f9"/>
                  </a:cubicBezTo>
                  <a:cubicBezTo>
                    <a:pt x="f10" y="f11"/>
                    <a:pt x="f12" y="f13"/>
                    <a:pt x="f14" y="f4"/>
                  </a:cubicBezTo>
                  <a:cubicBezTo>
                    <a:pt x="f15" y="f16"/>
                    <a:pt x="f17" y="f18"/>
                    <a:pt x="f19" y="f18"/>
                  </a:cubicBezTo>
                  <a:cubicBezTo>
                    <a:pt x="f20" y="f18"/>
                    <a:pt x="f21" y="f22"/>
                    <a:pt x="f3" y="f22"/>
                  </a:cubicBezTo>
                  <a:cubicBezTo>
                    <a:pt x="f23" y="f24"/>
                    <a:pt x="f25" y="f2"/>
                    <a:pt x="f5" y="f2"/>
                  </a:cubicBezTo>
                  <a:close/>
                </a:path>
              </a:pathLst>
            </a:custGeom>
            <a:solidFill>
              <a:srgbClr val="3282BE"/>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435D74"/>
                </a:solidFill>
                <a:uFillTx/>
                <a:latin typeface="Arial"/>
              </a:endParaRPr>
            </a:p>
          </p:txBody>
        </p:sp>
        <p:sp>
          <p:nvSpPr>
            <p:cNvPr id="159" name="Google Shape;5725;p85">
              <a:extLst>
                <a:ext uri="{FF2B5EF4-FFF2-40B4-BE49-F238E27FC236}">
                  <a16:creationId xmlns:a16="http://schemas.microsoft.com/office/drawing/2014/main" id="{1614B38A-AB8B-50CA-D0C2-3283E39A2A60}"/>
                </a:ext>
              </a:extLst>
            </p:cNvPr>
            <p:cNvSpPr/>
            <p:nvPr/>
          </p:nvSpPr>
          <p:spPr>
            <a:xfrm>
              <a:off x="4426034" y="3932889"/>
              <a:ext cx="196870" cy="138065"/>
            </a:xfrm>
            <a:custGeom>
              <a:avLst/>
              <a:gdLst>
                <a:gd name="f0" fmla="val w"/>
                <a:gd name="f1" fmla="val h"/>
                <a:gd name="f2" fmla="val 0"/>
                <a:gd name="f3" fmla="val 5129"/>
                <a:gd name="f4" fmla="val 3597"/>
                <a:gd name="f5" fmla="val 1022"/>
                <a:gd name="f6" fmla="val 1"/>
                <a:gd name="f7" fmla="val 362"/>
                <a:gd name="f8" fmla="val 874"/>
                <a:gd name="f9" fmla="val 4"/>
                <a:gd name="f10" fmla="val 1937"/>
                <a:gd name="f11" fmla="val 3033"/>
                <a:gd name="f12" fmla="val 3343"/>
                <a:gd name="f13" fmla="val 251"/>
                <a:gd name="f14" fmla="val 3596"/>
                <a:gd name="f15" fmla="val 564"/>
                <a:gd name="f16" fmla="val 2512"/>
                <a:gd name="f17" fmla="val 4286"/>
                <a:gd name="f18" fmla="val 2479"/>
                <a:gd name="f19" fmla="val 724"/>
                <a:gd name="f20" fmla="val 5093"/>
                <a:gd name="f21" fmla="val 5051"/>
                <a:gd name="f22" fmla="val 736"/>
                <a:gd name="f23" fmla="val 5011"/>
                <a:gd name="f24" fmla="val 3319"/>
                <a:gd name="f25" fmla="val 2088"/>
                <a:gd name="f26" fmla="val 462"/>
                <a:gd name="f27" fmla="*/ f0 1 5129"/>
                <a:gd name="f28" fmla="*/ f1 1 3597"/>
                <a:gd name="f29" fmla="val f2"/>
                <a:gd name="f30" fmla="val f3"/>
                <a:gd name="f31" fmla="val f4"/>
                <a:gd name="f32" fmla="+- f31 0 f29"/>
                <a:gd name="f33" fmla="+- f30 0 f29"/>
                <a:gd name="f34" fmla="*/ f33 1 5129"/>
                <a:gd name="f35" fmla="*/ f32 1 3597"/>
                <a:gd name="f36" fmla="*/ f29 1 f34"/>
                <a:gd name="f37" fmla="*/ f30 1 f34"/>
                <a:gd name="f38" fmla="*/ f29 1 f35"/>
                <a:gd name="f39" fmla="*/ f31 1 f35"/>
                <a:gd name="f40" fmla="*/ f36 f27 1"/>
                <a:gd name="f41" fmla="*/ f37 f27 1"/>
                <a:gd name="f42" fmla="*/ f39 f28 1"/>
                <a:gd name="f43" fmla="*/ f38 f28 1"/>
              </a:gdLst>
              <a:ahLst/>
              <a:cxnLst>
                <a:cxn ang="3cd4">
                  <a:pos x="hc" y="t"/>
                </a:cxn>
                <a:cxn ang="0">
                  <a:pos x="r" y="vc"/>
                </a:cxn>
                <a:cxn ang="cd4">
                  <a:pos x="hc" y="b"/>
                </a:cxn>
                <a:cxn ang="cd2">
                  <a:pos x="l" y="vc"/>
                </a:cxn>
              </a:cxnLst>
              <a:rect l="f40" t="f43" r="f41" b="f42"/>
              <a:pathLst>
                <a:path w="5129" h="3597">
                  <a:moveTo>
                    <a:pt x="f5" y="f6"/>
                  </a:moveTo>
                  <a:cubicBezTo>
                    <a:pt x="f7" y="f8"/>
                    <a:pt x="f9" y="f10"/>
                    <a:pt x="f6" y="f11"/>
                  </a:cubicBezTo>
                  <a:cubicBezTo>
                    <a:pt x="f6" y="f12"/>
                    <a:pt x="f13" y="f14"/>
                    <a:pt x="f15" y="f14"/>
                  </a:cubicBezTo>
                  <a:cubicBezTo>
                    <a:pt x="f16" y="f14"/>
                    <a:pt x="f17" y="f18"/>
                    <a:pt x="f3" y="f19"/>
                  </a:cubicBezTo>
                  <a:cubicBezTo>
                    <a:pt x="f20" y="f19"/>
                    <a:pt x="f21" y="f22"/>
                    <a:pt x="f23" y="f22"/>
                  </a:cubicBezTo>
                  <a:cubicBezTo>
                    <a:pt x="f24" y="f22"/>
                    <a:pt x="f25" y="f26"/>
                    <a:pt x="f5" y="f6"/>
                  </a:cubicBezTo>
                  <a:close/>
                </a:path>
              </a:pathLst>
            </a:custGeom>
            <a:solidFill>
              <a:srgbClr val="3282BE"/>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435D74"/>
                </a:solidFill>
                <a:uFillTx/>
                <a:latin typeface="Arial"/>
              </a:endParaRPr>
            </a:p>
          </p:txBody>
        </p:sp>
        <p:sp>
          <p:nvSpPr>
            <p:cNvPr id="160" name="Google Shape;5726;p85">
              <a:extLst>
                <a:ext uri="{FF2B5EF4-FFF2-40B4-BE49-F238E27FC236}">
                  <a16:creationId xmlns:a16="http://schemas.microsoft.com/office/drawing/2014/main" id="{B64BE8F5-35AB-D8D0-E747-1A8ADF05B8DC}"/>
                </a:ext>
              </a:extLst>
            </p:cNvPr>
            <p:cNvSpPr/>
            <p:nvPr/>
          </p:nvSpPr>
          <p:spPr>
            <a:xfrm>
              <a:off x="4319488" y="3614239"/>
              <a:ext cx="375772" cy="303452"/>
            </a:xfrm>
            <a:custGeom>
              <a:avLst/>
              <a:gdLst>
                <a:gd name="f0" fmla="val w"/>
                <a:gd name="f1" fmla="val h"/>
                <a:gd name="f2" fmla="val 0"/>
                <a:gd name="f3" fmla="val 9790"/>
                <a:gd name="f4" fmla="val 7906"/>
                <a:gd name="f5" fmla="val 6045"/>
                <a:gd name="f6" fmla="val 2610"/>
                <a:gd name="f7" fmla="val 6190"/>
                <a:gd name="f8" fmla="val 6335"/>
                <a:gd name="f9" fmla="val 2666"/>
                <a:gd name="f10" fmla="val 6444"/>
                <a:gd name="f11" fmla="val 2777"/>
                <a:gd name="f12" fmla="val 6664"/>
                <a:gd name="f13" fmla="val 2997"/>
                <a:gd name="f14" fmla="val 3356"/>
                <a:gd name="f15" fmla="val 3575"/>
                <a:gd name="f16" fmla="val 6225"/>
                <a:gd name="f17" fmla="val 3795"/>
                <a:gd name="f18" fmla="val 4153"/>
                <a:gd name="f19" fmla="val 4373"/>
                <a:gd name="f20" fmla="val 4593"/>
                <a:gd name="f21" fmla="val 4951"/>
                <a:gd name="f22" fmla="val 5171"/>
                <a:gd name="f23" fmla="val 5281"/>
                <a:gd name="f24" fmla="val 5336"/>
                <a:gd name="f25" fmla="val 5901"/>
                <a:gd name="f26" fmla="val 5756"/>
                <a:gd name="f27" fmla="val 5646"/>
                <a:gd name="f28" fmla="val 4984"/>
                <a:gd name="f29" fmla="val 4509"/>
                <a:gd name="f30" fmla="val 3440"/>
                <a:gd name="f31" fmla="val 7787"/>
                <a:gd name="f32" fmla="val 1"/>
                <a:gd name="f33" fmla="val 4463"/>
                <a:gd name="f34" fmla="val 3204"/>
                <a:gd name="f35" fmla="val 1064"/>
                <a:gd name="f36" fmla="val 919"/>
                <a:gd name="f37" fmla="val 271"/>
                <a:gd name="f38" fmla="val 3542"/>
                <a:gd name="f39" fmla="val 3765"/>
                <a:gd name="f40" fmla="val 4181"/>
                <a:gd name="f41" fmla="val 4406"/>
                <a:gd name="f42" fmla="val 856"/>
                <a:gd name="f43" fmla="val 4897"/>
                <a:gd name="f44" fmla="val 3147"/>
                <a:gd name="f45" fmla="val 6837"/>
                <a:gd name="f46" fmla="val 4412"/>
                <a:gd name="f47" fmla="val 8450"/>
                <a:gd name="f48" fmla="val 7902"/>
                <a:gd name="f49" fmla="val 9106"/>
                <a:gd name="f50" fmla="val 7788"/>
                <a:gd name="f51" fmla="val 9730"/>
                <a:gd name="f52" fmla="val 7574"/>
                <a:gd name="f53" fmla="val 8357"/>
                <a:gd name="f54" fmla="val 6951"/>
                <a:gd name="f55" fmla="val 7456"/>
                <a:gd name="f56" fmla="val 5602"/>
                <a:gd name="f57" fmla="val 7411"/>
                <a:gd name="f58" fmla="val 4093"/>
                <a:gd name="f59" fmla="val 7366"/>
                <a:gd name="f60" fmla="val 2588"/>
                <a:gd name="f61" fmla="val 8179"/>
                <a:gd name="f62" fmla="val 1184"/>
                <a:gd name="f63" fmla="val 9513"/>
                <a:gd name="f64" fmla="val 480"/>
                <a:gd name="f65" fmla="val 9603"/>
                <a:gd name="f66" fmla="val 432"/>
                <a:gd name="f67" fmla="val 9697"/>
                <a:gd name="f68" fmla="val 398"/>
                <a:gd name="f69" fmla="val 356"/>
                <a:gd name="f70" fmla="val 9149"/>
                <a:gd name="f71" fmla="val 124"/>
                <a:gd name="f72" fmla="val 8471"/>
                <a:gd name="f73" fmla="val 4"/>
                <a:gd name="f74" fmla="*/ f0 1 9790"/>
                <a:gd name="f75" fmla="*/ f1 1 7906"/>
                <a:gd name="f76" fmla="val f2"/>
                <a:gd name="f77" fmla="val f3"/>
                <a:gd name="f78" fmla="val f4"/>
                <a:gd name="f79" fmla="+- f78 0 f76"/>
                <a:gd name="f80" fmla="+- f77 0 f76"/>
                <a:gd name="f81" fmla="*/ f80 1 9790"/>
                <a:gd name="f82" fmla="*/ f79 1 7906"/>
                <a:gd name="f83" fmla="*/ f76 1 f81"/>
                <a:gd name="f84" fmla="*/ f77 1 f81"/>
                <a:gd name="f85" fmla="*/ f76 1 f82"/>
                <a:gd name="f86" fmla="*/ f78 1 f82"/>
                <a:gd name="f87" fmla="*/ f83 f74 1"/>
                <a:gd name="f88" fmla="*/ f84 f74 1"/>
                <a:gd name="f89" fmla="*/ f86 f75 1"/>
                <a:gd name="f90" fmla="*/ f85 f75 1"/>
              </a:gdLst>
              <a:ahLst/>
              <a:cxnLst>
                <a:cxn ang="3cd4">
                  <a:pos x="hc" y="t"/>
                </a:cxn>
                <a:cxn ang="0">
                  <a:pos x="r" y="vc"/>
                </a:cxn>
                <a:cxn ang="cd4">
                  <a:pos x="hc" y="b"/>
                </a:cxn>
                <a:cxn ang="cd2">
                  <a:pos x="l" y="vc"/>
                </a:cxn>
              </a:cxnLst>
              <a:rect l="f87" t="f90" r="f88" b="f89"/>
              <a:pathLst>
                <a:path w="9790" h="7906">
                  <a:moveTo>
                    <a:pt x="f5" y="f6"/>
                  </a:moveTo>
                  <a:cubicBezTo>
                    <a:pt x="f7" y="f6"/>
                    <a:pt x="f8" y="f9"/>
                    <a:pt x="f10" y="f11"/>
                  </a:cubicBezTo>
                  <a:cubicBezTo>
                    <a:pt x="f12" y="f13"/>
                    <a:pt x="f12" y="f14"/>
                    <a:pt x="f10" y="f15"/>
                  </a:cubicBezTo>
                  <a:cubicBezTo>
                    <a:pt x="f16" y="f17"/>
                    <a:pt x="f16" y="f18"/>
                    <a:pt x="f10" y="f19"/>
                  </a:cubicBezTo>
                  <a:cubicBezTo>
                    <a:pt x="f12" y="f20"/>
                    <a:pt x="f12" y="f21"/>
                    <a:pt x="f10" y="f22"/>
                  </a:cubicBezTo>
                  <a:cubicBezTo>
                    <a:pt x="f8" y="f23"/>
                    <a:pt x="f7" y="f24"/>
                    <a:pt x="f5" y="f24"/>
                  </a:cubicBezTo>
                  <a:cubicBezTo>
                    <a:pt x="f25" y="f24"/>
                    <a:pt x="f26" y="f23"/>
                    <a:pt x="f27" y="f22"/>
                  </a:cubicBezTo>
                  <a:cubicBezTo>
                    <a:pt x="f28" y="f29"/>
                    <a:pt x="f28" y="f30"/>
                    <a:pt x="f27" y="f11"/>
                  </a:cubicBezTo>
                  <a:cubicBezTo>
                    <a:pt x="f26" y="f9"/>
                    <a:pt x="f25" y="f6"/>
                    <a:pt x="f5" y="f6"/>
                  </a:cubicBezTo>
                  <a:close/>
                  <a:moveTo>
                    <a:pt x="f31" y="f32"/>
                  </a:moveTo>
                  <a:cubicBezTo>
                    <a:pt x="f33" y="f32"/>
                    <a:pt x="f34" y="f35"/>
                    <a:pt x="f36" y="f13"/>
                  </a:cubicBezTo>
                  <a:lnTo>
                    <a:pt x="f37" y="f38"/>
                  </a:lnTo>
                  <a:cubicBezTo>
                    <a:pt x="f2" y="f39"/>
                    <a:pt x="f2" y="f40"/>
                    <a:pt x="f37" y="f41"/>
                  </a:cubicBezTo>
                  <a:lnTo>
                    <a:pt x="f42" y="f43"/>
                  </a:lnTo>
                  <a:cubicBezTo>
                    <a:pt x="f44" y="f45"/>
                    <a:pt x="f46" y="f4"/>
                    <a:pt x="f31" y="f4"/>
                  </a:cubicBezTo>
                  <a:cubicBezTo>
                    <a:pt x="f47" y="f48"/>
                    <a:pt x="f49" y="f50"/>
                    <a:pt x="f51" y="f52"/>
                  </a:cubicBezTo>
                  <a:cubicBezTo>
                    <a:pt x="f53" y="f54"/>
                    <a:pt x="f55" y="f56"/>
                    <a:pt x="f57" y="f58"/>
                  </a:cubicBezTo>
                  <a:cubicBezTo>
                    <a:pt x="f59" y="f60"/>
                    <a:pt x="f61" y="f62"/>
                    <a:pt x="f63" y="f64"/>
                  </a:cubicBezTo>
                  <a:cubicBezTo>
                    <a:pt x="f65" y="f66"/>
                    <a:pt x="f67" y="f68"/>
                    <a:pt x="f3" y="f69"/>
                  </a:cubicBezTo>
                  <a:cubicBezTo>
                    <a:pt x="f70" y="f71"/>
                    <a:pt x="f72" y="f73"/>
                    <a:pt x="f31" y="f32"/>
                  </a:cubicBezTo>
                  <a:close/>
                </a:path>
              </a:pathLst>
            </a:custGeom>
            <a:solidFill>
              <a:srgbClr val="3282BE"/>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435D74"/>
                </a:solidFill>
                <a:uFillTx/>
                <a:latin typeface="Arial"/>
              </a:endParaRPr>
            </a:p>
          </p:txBody>
        </p:sp>
        <p:sp>
          <p:nvSpPr>
            <p:cNvPr id="161" name="Google Shape;5727;p85">
              <a:extLst>
                <a:ext uri="{FF2B5EF4-FFF2-40B4-BE49-F238E27FC236}">
                  <a16:creationId xmlns:a16="http://schemas.microsoft.com/office/drawing/2014/main" id="{B4C96754-3BCD-876E-CA33-19BD222DF65B}"/>
                </a:ext>
              </a:extLst>
            </p:cNvPr>
            <p:cNvSpPr/>
            <p:nvPr/>
          </p:nvSpPr>
          <p:spPr>
            <a:xfrm>
              <a:off x="4645782" y="3659447"/>
              <a:ext cx="200089" cy="215716"/>
            </a:xfrm>
            <a:custGeom>
              <a:avLst/>
              <a:gdLst>
                <a:gd name="f0" fmla="val w"/>
                <a:gd name="f1" fmla="val h"/>
                <a:gd name="f2" fmla="val 0"/>
                <a:gd name="f3" fmla="val 5213"/>
                <a:gd name="f4" fmla="val 5620"/>
                <a:gd name="f5" fmla="val 2343"/>
                <a:gd name="f6" fmla="val 1789"/>
                <a:gd name="f7" fmla="val 2633"/>
                <a:gd name="f8" fmla="val 2912"/>
                <a:gd name="f9" fmla="val 2015"/>
                <a:gd name="f10" fmla="val 2355"/>
                <a:gd name="f11" fmla="val 2665"/>
                <a:gd name="f12" fmla="val 2659"/>
                <a:gd name="f13" fmla="val 2918"/>
                <a:gd name="f14" fmla="val 2349"/>
                <a:gd name="f15" fmla="val 1846"/>
                <a:gd name="f16" fmla="val 1593"/>
                <a:gd name="f17" fmla="val 2310"/>
                <a:gd name="f18" fmla="val 1948"/>
                <a:gd name="f19" fmla="val 1955"/>
                <a:gd name="f20" fmla="val 2063"/>
                <a:gd name="f21" fmla="val 1840"/>
                <a:gd name="f22" fmla="val 2204"/>
                <a:gd name="f23" fmla="val 2846"/>
                <a:gd name="f24" fmla="val 2394"/>
                <a:gd name="f25" fmla="val 1947"/>
                <a:gd name="f26" fmla="val 85"/>
                <a:gd name="f27" fmla="val 1539"/>
                <a:gd name="f28" fmla="val 301"/>
                <a:gd name="f29" fmla="val 645"/>
                <a:gd name="f30" fmla="val 774"/>
                <a:gd name="f31" fmla="val 72"/>
                <a:gd name="f32" fmla="val 1687"/>
                <a:gd name="f33" fmla="val 36"/>
                <a:gd name="f34" fmla="val 2698"/>
                <a:gd name="f35" fmla="val 3707"/>
                <a:gd name="f36" fmla="val 506"/>
                <a:gd name="f37" fmla="val 4662"/>
                <a:gd name="f38" fmla="val 1367"/>
                <a:gd name="f39" fmla="val 5195"/>
                <a:gd name="f40" fmla="val 1792"/>
                <a:gd name="f41" fmla="val 5460"/>
                <a:gd name="f42" fmla="val 2280"/>
                <a:gd name="f43" fmla="val 5607"/>
                <a:gd name="f44" fmla="val 2782"/>
                <a:gd name="f45" fmla="val 5619"/>
                <a:gd name="f46" fmla="val 3752"/>
                <a:gd name="f47" fmla="val 4957"/>
                <a:gd name="f48" fmla="val 4550"/>
                <a:gd name="f49" fmla="val 4078"/>
                <a:gd name="f50" fmla="val 5119"/>
                <a:gd name="f51" fmla="val 3051"/>
                <a:gd name="f52" fmla="val 2882"/>
                <a:gd name="f53" fmla="val 2674"/>
                <a:gd name="f54" fmla="val 2506"/>
                <a:gd name="f55" fmla="val 4568"/>
                <a:gd name="f56" fmla="val 1512"/>
                <a:gd name="f57" fmla="val 3797"/>
                <a:gd name="f58" fmla="val 654"/>
                <a:gd name="f59" fmla="val 2870"/>
                <a:gd name="f60" fmla="val 2862"/>
                <a:gd name="f61" fmla="val 2854"/>
                <a:gd name="f62" fmla="*/ f0 1 5213"/>
                <a:gd name="f63" fmla="*/ f1 1 5620"/>
                <a:gd name="f64" fmla="val f2"/>
                <a:gd name="f65" fmla="val f3"/>
                <a:gd name="f66" fmla="val f4"/>
                <a:gd name="f67" fmla="+- f66 0 f64"/>
                <a:gd name="f68" fmla="+- f65 0 f64"/>
                <a:gd name="f69" fmla="*/ f68 1 5213"/>
                <a:gd name="f70" fmla="*/ f67 1 5620"/>
                <a:gd name="f71" fmla="*/ f64 1 f69"/>
                <a:gd name="f72" fmla="*/ f65 1 f69"/>
                <a:gd name="f73" fmla="*/ f64 1 f70"/>
                <a:gd name="f74" fmla="*/ f66 1 f70"/>
                <a:gd name="f75" fmla="*/ f71 f62 1"/>
                <a:gd name="f76" fmla="*/ f72 f62 1"/>
                <a:gd name="f77" fmla="*/ f74 f63 1"/>
                <a:gd name="f78" fmla="*/ f73 f63 1"/>
              </a:gdLst>
              <a:ahLst/>
              <a:cxnLst>
                <a:cxn ang="3cd4">
                  <a:pos x="hc" y="t"/>
                </a:cxn>
                <a:cxn ang="0">
                  <a:pos x="r" y="vc"/>
                </a:cxn>
                <a:cxn ang="cd4">
                  <a:pos x="hc" y="b"/>
                </a:cxn>
                <a:cxn ang="cd2">
                  <a:pos x="l" y="vc"/>
                </a:cxn>
              </a:cxnLst>
              <a:rect l="f75" t="f78" r="f76" b="f77"/>
              <a:pathLst>
                <a:path w="5213" h="5620">
                  <a:moveTo>
                    <a:pt x="f5" y="f6"/>
                  </a:moveTo>
                  <a:cubicBezTo>
                    <a:pt x="f7" y="f6"/>
                    <a:pt x="f8" y="f9"/>
                    <a:pt x="f8" y="f10"/>
                  </a:cubicBezTo>
                  <a:cubicBezTo>
                    <a:pt x="f8" y="f11"/>
                    <a:pt x="f12" y="f13"/>
                    <a:pt x="f14" y="f13"/>
                  </a:cubicBezTo>
                  <a:cubicBezTo>
                    <a:pt x="f15" y="f13"/>
                    <a:pt x="f16" y="f17"/>
                    <a:pt x="f18" y="f19"/>
                  </a:cubicBezTo>
                  <a:cubicBezTo>
                    <a:pt x="f20" y="f21"/>
                    <a:pt x="f22" y="f6"/>
                    <a:pt x="f5" y="f6"/>
                  </a:cubicBezTo>
                  <a:close/>
                  <a:moveTo>
                    <a:pt x="f23" y="f2"/>
                  </a:moveTo>
                  <a:cubicBezTo>
                    <a:pt x="f24" y="f2"/>
                    <a:pt x="f25" y="f26"/>
                    <a:pt x="f27" y="f28"/>
                  </a:cubicBezTo>
                  <a:cubicBezTo>
                    <a:pt x="f29" y="f30"/>
                    <a:pt x="f31" y="f32"/>
                    <a:pt x="f33" y="f34"/>
                  </a:cubicBezTo>
                  <a:cubicBezTo>
                    <a:pt x="f2" y="f35"/>
                    <a:pt x="f36" y="f37"/>
                    <a:pt x="f38" y="f39"/>
                  </a:cubicBezTo>
                  <a:cubicBezTo>
                    <a:pt x="f40" y="f41"/>
                    <a:pt x="f42" y="f43"/>
                    <a:pt x="f44" y="f45"/>
                  </a:cubicBezTo>
                  <a:cubicBezTo>
                    <a:pt x="f46" y="f47"/>
                    <a:pt x="f48" y="f49"/>
                    <a:pt x="f50" y="f51"/>
                  </a:cubicBezTo>
                  <a:cubicBezTo>
                    <a:pt x="f3" y="f52"/>
                    <a:pt x="f3" y="f53"/>
                    <a:pt x="f50" y="f54"/>
                  </a:cubicBezTo>
                  <a:cubicBezTo>
                    <a:pt x="f55" y="f56"/>
                    <a:pt x="f57" y="f58"/>
                    <a:pt x="f59" y="f2"/>
                  </a:cubicBezTo>
                  <a:cubicBezTo>
                    <a:pt x="f60" y="f2"/>
                    <a:pt x="f61" y="f2"/>
                    <a:pt x="f23" y="f2"/>
                  </a:cubicBezTo>
                  <a:close/>
                </a:path>
              </a:pathLst>
            </a:custGeom>
            <a:solidFill>
              <a:srgbClr val="3282BE"/>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435D74"/>
                </a:solidFill>
                <a:uFillTx/>
                <a:latin typeface="Arial"/>
              </a:endParaRPr>
            </a:p>
          </p:txBody>
        </p:sp>
        <p:sp>
          <p:nvSpPr>
            <p:cNvPr id="162" name="Google Shape;5728;p85">
              <a:extLst>
                <a:ext uri="{FF2B5EF4-FFF2-40B4-BE49-F238E27FC236}">
                  <a16:creationId xmlns:a16="http://schemas.microsoft.com/office/drawing/2014/main" id="{A128959C-7993-1258-6DBC-AFB1C091042E}"/>
                </a:ext>
              </a:extLst>
            </p:cNvPr>
            <p:cNvSpPr/>
            <p:nvPr/>
          </p:nvSpPr>
          <p:spPr>
            <a:xfrm>
              <a:off x="4103927" y="3788414"/>
              <a:ext cx="253407" cy="216785"/>
            </a:xfrm>
            <a:custGeom>
              <a:avLst/>
              <a:gdLst>
                <a:gd name="f0" fmla="val w"/>
                <a:gd name="f1" fmla="val h"/>
                <a:gd name="f2" fmla="val 0"/>
                <a:gd name="f3" fmla="val 6602"/>
                <a:gd name="f4" fmla="val 5648"/>
                <a:gd name="f5" fmla="val 3990"/>
                <a:gd name="f6" fmla="val 1"/>
                <a:gd name="f7" fmla="val 1807"/>
                <a:gd name="f8" fmla="val 1772"/>
                <a:gd name="f9" fmla="val 3955"/>
                <a:gd name="f10" fmla="val 5084"/>
                <a:gd name="f11" fmla="val 5394"/>
                <a:gd name="f12" fmla="val 253"/>
                <a:gd name="f13" fmla="val 5647"/>
                <a:gd name="f14" fmla="val 566"/>
                <a:gd name="f15" fmla="val 1696"/>
                <a:gd name="f16" fmla="val 4014"/>
                <a:gd name="f17" fmla="val 5996"/>
                <a:gd name="f18" fmla="val 4075"/>
                <a:gd name="f19" fmla="val 6601"/>
                <a:gd name="f20" fmla="val 1943"/>
                <a:gd name="f21" fmla="val 6324"/>
                <a:gd name="f22" fmla="val 1717"/>
                <a:gd name="f23" fmla="val 6041"/>
                <a:gd name="f24" fmla="val 1476"/>
                <a:gd name="f25" fmla="val 5740"/>
                <a:gd name="f26" fmla="val 1223"/>
                <a:gd name="f27" fmla="val 5481"/>
                <a:gd name="f28" fmla="val 1004"/>
                <a:gd name="f29" fmla="val 4391"/>
                <a:gd name="f30" fmla="val 2097"/>
                <a:gd name="f31" fmla="val 4281"/>
                <a:gd name="f32" fmla="val 2203"/>
                <a:gd name="f33" fmla="val 4139"/>
                <a:gd name="f34" fmla="val 2255"/>
                <a:gd name="f35" fmla="val 3997"/>
                <a:gd name="f36" fmla="val 3852"/>
                <a:gd name="f37" fmla="val 3708"/>
                <a:gd name="f38" fmla="val 2200"/>
                <a:gd name="f39" fmla="val 3599"/>
                <a:gd name="f40" fmla="val 2091"/>
                <a:gd name="f41" fmla="val 3379"/>
                <a:gd name="f42" fmla="val 1871"/>
                <a:gd name="f43" fmla="val 3376"/>
                <a:gd name="f44" fmla="val 1519"/>
                <a:gd name="f45" fmla="val 3593"/>
                <a:gd name="f46" fmla="val 1299"/>
                <a:gd name="f47" fmla="val 4611"/>
                <a:gd name="f48" fmla="val 278"/>
                <a:gd name="f49" fmla="val 4285"/>
                <a:gd name="f50" fmla="*/ f0 1 6602"/>
                <a:gd name="f51" fmla="*/ f1 1 5648"/>
                <a:gd name="f52" fmla="val f2"/>
                <a:gd name="f53" fmla="val f3"/>
                <a:gd name="f54" fmla="val f4"/>
                <a:gd name="f55" fmla="+- f54 0 f52"/>
                <a:gd name="f56" fmla="+- f53 0 f52"/>
                <a:gd name="f57" fmla="*/ f56 1 6602"/>
                <a:gd name="f58" fmla="*/ f55 1 5648"/>
                <a:gd name="f59" fmla="*/ f52 1 f57"/>
                <a:gd name="f60" fmla="*/ f53 1 f57"/>
                <a:gd name="f61" fmla="*/ f52 1 f58"/>
                <a:gd name="f62" fmla="*/ f54 1 f58"/>
                <a:gd name="f63" fmla="*/ f59 f50 1"/>
                <a:gd name="f64" fmla="*/ f60 f50 1"/>
                <a:gd name="f65" fmla="*/ f62 f51 1"/>
                <a:gd name="f66" fmla="*/ f61 f51 1"/>
              </a:gdLst>
              <a:ahLst/>
              <a:cxnLst>
                <a:cxn ang="3cd4">
                  <a:pos x="hc" y="t"/>
                </a:cxn>
                <a:cxn ang="0">
                  <a:pos x="r" y="vc"/>
                </a:cxn>
                <a:cxn ang="cd4">
                  <a:pos x="hc" y="b"/>
                </a:cxn>
                <a:cxn ang="cd2">
                  <a:pos x="l" y="vc"/>
                </a:cxn>
              </a:cxnLst>
              <a:rect l="f63" t="f66" r="f64" b="f65"/>
              <a:pathLst>
                <a:path w="6602" h="5648">
                  <a:moveTo>
                    <a:pt x="f5" y="f6"/>
                  </a:moveTo>
                  <a:cubicBezTo>
                    <a:pt x="f7" y="f6"/>
                    <a:pt x="f2" y="f8"/>
                    <a:pt x="f2" y="f9"/>
                  </a:cubicBezTo>
                  <a:lnTo>
                    <a:pt x="f2" y="f10"/>
                  </a:lnTo>
                  <a:cubicBezTo>
                    <a:pt x="f2" y="f11"/>
                    <a:pt x="f12" y="f13"/>
                    <a:pt x="f14" y="f13"/>
                  </a:cubicBezTo>
                  <a:lnTo>
                    <a:pt x="f15" y="f13"/>
                  </a:lnTo>
                  <a:cubicBezTo>
                    <a:pt x="f16" y="f13"/>
                    <a:pt x="f17" y="f18"/>
                    <a:pt x="f19" y="f20"/>
                  </a:cubicBezTo>
                  <a:cubicBezTo>
                    <a:pt x="f21" y="f22"/>
                    <a:pt x="f23" y="f24"/>
                    <a:pt x="f25" y="f26"/>
                  </a:cubicBezTo>
                  <a:lnTo>
                    <a:pt x="f27" y="f28"/>
                  </a:lnTo>
                  <a:lnTo>
                    <a:pt x="f29" y="f30"/>
                  </a:lnTo>
                  <a:cubicBezTo>
                    <a:pt x="f31" y="f32"/>
                    <a:pt x="f33" y="f34"/>
                    <a:pt x="f35" y="f34"/>
                  </a:cubicBezTo>
                  <a:cubicBezTo>
                    <a:pt x="f36" y="f34"/>
                    <a:pt x="f37" y="f38"/>
                    <a:pt x="f39" y="f40"/>
                  </a:cubicBezTo>
                  <a:cubicBezTo>
                    <a:pt x="f41" y="f42"/>
                    <a:pt x="f43" y="f44"/>
                    <a:pt x="f45" y="f46"/>
                  </a:cubicBezTo>
                  <a:lnTo>
                    <a:pt x="f47" y="f48"/>
                  </a:lnTo>
                  <a:lnTo>
                    <a:pt x="f49" y="f6"/>
                  </a:lnTo>
                  <a:close/>
                </a:path>
              </a:pathLst>
            </a:custGeom>
            <a:solidFill>
              <a:srgbClr val="3282BE"/>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435D74"/>
                </a:solidFill>
                <a:uFillTx/>
                <a:latin typeface="Arial"/>
              </a:endParaRPr>
            </a:p>
          </p:txBody>
        </p:sp>
        <p:sp>
          <p:nvSpPr>
            <p:cNvPr id="163" name="Google Shape;5729;p85">
              <a:extLst>
                <a:ext uri="{FF2B5EF4-FFF2-40B4-BE49-F238E27FC236}">
                  <a16:creationId xmlns:a16="http://schemas.microsoft.com/office/drawing/2014/main" id="{B648BFCC-C5B5-F47E-AB09-3E7357E83940}"/>
                </a:ext>
              </a:extLst>
            </p:cNvPr>
            <p:cNvSpPr/>
            <p:nvPr/>
          </p:nvSpPr>
          <p:spPr>
            <a:xfrm>
              <a:off x="4103927" y="3528367"/>
              <a:ext cx="253407" cy="216749"/>
            </a:xfrm>
            <a:custGeom>
              <a:avLst/>
              <a:gdLst>
                <a:gd name="f0" fmla="val w"/>
                <a:gd name="f1" fmla="val h"/>
                <a:gd name="f2" fmla="val 0"/>
                <a:gd name="f3" fmla="val 6602"/>
                <a:gd name="f4" fmla="val 5647"/>
                <a:gd name="f5" fmla="val 566"/>
                <a:gd name="f6" fmla="val 1"/>
                <a:gd name="f7" fmla="val 253"/>
                <a:gd name="f8" fmla="val 3"/>
                <a:gd name="f9" fmla="val 254"/>
                <a:gd name="f10" fmla="val 567"/>
                <a:gd name="f11" fmla="val 1699"/>
                <a:gd name="f12" fmla="val 3879"/>
                <a:gd name="f13" fmla="val 1807"/>
                <a:gd name="f14" fmla="val 3990"/>
                <a:gd name="f15" fmla="val 4285"/>
                <a:gd name="f16" fmla="val 4611"/>
                <a:gd name="f17" fmla="val 5373"/>
                <a:gd name="f18" fmla="val 3593"/>
                <a:gd name="f19" fmla="val 4352"/>
                <a:gd name="f20" fmla="val 3379"/>
                <a:gd name="f21" fmla="val 4132"/>
                <a:gd name="f22" fmla="val 3382"/>
                <a:gd name="f23" fmla="val 3780"/>
                <a:gd name="f24" fmla="val 3599"/>
                <a:gd name="f25" fmla="val 3563"/>
                <a:gd name="f26" fmla="val 3710"/>
                <a:gd name="f27" fmla="val 3451"/>
                <a:gd name="f28" fmla="val 3856"/>
                <a:gd name="f29" fmla="val 3396"/>
                <a:gd name="f30" fmla="val 4001"/>
                <a:gd name="f31" fmla="val 4142"/>
                <a:gd name="f32" fmla="val 4282"/>
                <a:gd name="f33" fmla="val 3448"/>
                <a:gd name="f34" fmla="val 4391"/>
                <a:gd name="f35" fmla="val 3554"/>
                <a:gd name="f36" fmla="val 5481"/>
                <a:gd name="f37" fmla="val 4644"/>
                <a:gd name="f38" fmla="val 5809"/>
                <a:gd name="f39" fmla="val 4370"/>
                <a:gd name="f40" fmla="val 6083"/>
                <a:gd name="f41" fmla="val 4138"/>
                <a:gd name="f42" fmla="val 6345"/>
                <a:gd name="f43" fmla="val 3918"/>
                <a:gd name="f44" fmla="val 6601"/>
                <a:gd name="f45" fmla="val 3704"/>
                <a:gd name="f46" fmla="val 5996"/>
                <a:gd name="f47" fmla="val 1575"/>
                <a:gd name="f48" fmla="val 4017"/>
                <a:gd name="f49" fmla="val 1696"/>
                <a:gd name="f50" fmla="*/ f0 1 6602"/>
                <a:gd name="f51" fmla="*/ f1 1 5647"/>
                <a:gd name="f52" fmla="val f2"/>
                <a:gd name="f53" fmla="val f3"/>
                <a:gd name="f54" fmla="val f4"/>
                <a:gd name="f55" fmla="+- f54 0 f52"/>
                <a:gd name="f56" fmla="+- f53 0 f52"/>
                <a:gd name="f57" fmla="*/ f56 1 6602"/>
                <a:gd name="f58" fmla="*/ f55 1 5647"/>
                <a:gd name="f59" fmla="*/ f52 1 f57"/>
                <a:gd name="f60" fmla="*/ f53 1 f57"/>
                <a:gd name="f61" fmla="*/ f52 1 f58"/>
                <a:gd name="f62" fmla="*/ f54 1 f58"/>
                <a:gd name="f63" fmla="*/ f59 f50 1"/>
                <a:gd name="f64" fmla="*/ f60 f50 1"/>
                <a:gd name="f65" fmla="*/ f62 f51 1"/>
                <a:gd name="f66" fmla="*/ f61 f51 1"/>
              </a:gdLst>
              <a:ahLst/>
              <a:cxnLst>
                <a:cxn ang="3cd4">
                  <a:pos x="hc" y="t"/>
                </a:cxn>
                <a:cxn ang="0">
                  <a:pos x="r" y="vc"/>
                </a:cxn>
                <a:cxn ang="cd4">
                  <a:pos x="hc" y="b"/>
                </a:cxn>
                <a:cxn ang="cd2">
                  <a:pos x="l" y="vc"/>
                </a:cxn>
              </a:cxnLst>
              <a:rect l="f63" t="f66" r="f64" b="f65"/>
              <a:pathLst>
                <a:path w="6602" h="5647">
                  <a:moveTo>
                    <a:pt x="f5" y="f6"/>
                  </a:moveTo>
                  <a:cubicBezTo>
                    <a:pt x="f7" y="f6"/>
                    <a:pt x="f8" y="f9"/>
                    <a:pt x="f8" y="f10"/>
                  </a:cubicBezTo>
                  <a:lnTo>
                    <a:pt x="f8" y="f11"/>
                  </a:lnTo>
                  <a:cubicBezTo>
                    <a:pt x="f2" y="f12"/>
                    <a:pt x="f13" y="f4"/>
                    <a:pt x="f14" y="f4"/>
                  </a:cubicBezTo>
                  <a:lnTo>
                    <a:pt x="f15" y="f4"/>
                  </a:lnTo>
                  <a:lnTo>
                    <a:pt x="f16" y="f17"/>
                  </a:lnTo>
                  <a:lnTo>
                    <a:pt x="f18" y="f19"/>
                  </a:lnTo>
                  <a:cubicBezTo>
                    <a:pt x="f20" y="f21"/>
                    <a:pt x="f22" y="f23"/>
                    <a:pt x="f24" y="f25"/>
                  </a:cubicBezTo>
                  <a:cubicBezTo>
                    <a:pt x="f26" y="f27"/>
                    <a:pt x="f28" y="f29"/>
                    <a:pt x="f30" y="f29"/>
                  </a:cubicBezTo>
                  <a:cubicBezTo>
                    <a:pt x="f31" y="f29"/>
                    <a:pt x="f32" y="f33"/>
                    <a:pt x="f34" y="f35"/>
                  </a:cubicBezTo>
                  <a:lnTo>
                    <a:pt x="f36" y="f37"/>
                  </a:lnTo>
                  <a:lnTo>
                    <a:pt x="f38" y="f39"/>
                  </a:lnTo>
                  <a:cubicBezTo>
                    <a:pt x="f40" y="f41"/>
                    <a:pt x="f42" y="f43"/>
                    <a:pt x="f44" y="f45"/>
                  </a:cubicBezTo>
                  <a:cubicBezTo>
                    <a:pt x="f46" y="f47"/>
                    <a:pt x="f48" y="f6"/>
                    <a:pt x="f49" y="f6"/>
                  </a:cubicBezTo>
                  <a:close/>
                </a:path>
              </a:pathLst>
            </a:custGeom>
            <a:solidFill>
              <a:srgbClr val="3282BE"/>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435D74"/>
                </a:solidFill>
                <a:uFillTx/>
                <a:latin typeface="Arial"/>
              </a:endParaRPr>
            </a:p>
          </p:txBody>
        </p:sp>
      </p:gr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39">
    <p:spTree>
      <p:nvGrpSpPr>
        <p:cNvPr id="1" name=""/>
        <p:cNvGrpSpPr/>
        <p:nvPr/>
      </p:nvGrpSpPr>
      <p:grpSpPr>
        <a:xfrm>
          <a:off x="0" y="0"/>
          <a:ext cx="0" cy="0"/>
          <a:chOff x="0" y="0"/>
          <a:chExt cx="0" cy="0"/>
        </a:xfrm>
      </p:grpSpPr>
      <p:sp>
        <p:nvSpPr>
          <p:cNvPr id="2" name="Rectángulo 3">
            <a:extLst>
              <a:ext uri="{FF2B5EF4-FFF2-40B4-BE49-F238E27FC236}">
                <a16:creationId xmlns:a16="http://schemas.microsoft.com/office/drawing/2014/main" id="{9095163F-AB8D-89DE-CF21-E10C8A618D9B}"/>
              </a:ext>
            </a:extLst>
          </p:cNvPr>
          <p:cNvSpPr/>
          <p:nvPr/>
        </p:nvSpPr>
        <p:spPr>
          <a:xfrm>
            <a:off x="0" y="0"/>
            <a:ext cx="6096003" cy="3429000"/>
          </a:xfrm>
          <a:prstGeom prst="rect">
            <a:avLst/>
          </a:prstGeom>
          <a:solidFill>
            <a:srgbClr val="0F78FF"/>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0599F1"/>
              </a:solidFill>
              <a:uFillTx/>
              <a:latin typeface="Arial"/>
            </a:endParaRPr>
          </a:p>
        </p:txBody>
      </p:sp>
      <p:sp>
        <p:nvSpPr>
          <p:cNvPr id="3" name="Title 2">
            <a:extLst>
              <a:ext uri="{FF2B5EF4-FFF2-40B4-BE49-F238E27FC236}">
                <a16:creationId xmlns:a16="http://schemas.microsoft.com/office/drawing/2014/main" id="{1220BD96-B0E0-F015-1078-4D2FCA5B5AB9}"/>
              </a:ext>
            </a:extLst>
          </p:cNvPr>
          <p:cNvSpPr txBox="1">
            <a:spLocks noGrp="1"/>
          </p:cNvSpPr>
          <p:nvPr>
            <p:ph type="title"/>
          </p:nvPr>
        </p:nvSpPr>
        <p:spPr>
          <a:xfrm>
            <a:off x="437586" y="790169"/>
            <a:ext cx="4550292" cy="1374772"/>
          </a:xfrm>
          <a:prstGeom prst="rect">
            <a:avLst/>
          </a:prstGeom>
          <a:noFill/>
          <a:ln>
            <a:noFill/>
          </a:ln>
        </p:spPr>
        <p:txBody>
          <a:bodyPr vert="horz" wrap="square" lIns="91440" tIns="45720" rIns="91440" bIns="45720" anchor="ctr" anchorCtr="0" compatLnSpc="1">
            <a:normAutofit/>
          </a:bodyPr>
          <a:lstStyle/>
          <a:p>
            <a:pPr lvl="0">
              <a:lnSpc>
                <a:spcPts val="4660"/>
              </a:lnSpc>
            </a:pPr>
            <a:r>
              <a:rPr lang="en-US" sz="4800" b="1">
                <a:solidFill>
                  <a:srgbClr val="FFFFFF"/>
                </a:solidFill>
              </a:rPr>
              <a:t>Event </a:t>
            </a:r>
            <a:br>
              <a:rPr lang="en-US" sz="4800" b="1">
                <a:solidFill>
                  <a:srgbClr val="FFFFFF"/>
                </a:solidFill>
              </a:rPr>
            </a:br>
            <a:r>
              <a:rPr lang="en-US" sz="4800" b="1">
                <a:solidFill>
                  <a:srgbClr val="FFFFFF"/>
                </a:solidFill>
              </a:rPr>
              <a:t>Agenda</a:t>
            </a:r>
          </a:p>
        </p:txBody>
      </p:sp>
      <p:sp>
        <p:nvSpPr>
          <p:cNvPr id="4" name="TextBox 5">
            <a:extLst>
              <a:ext uri="{FF2B5EF4-FFF2-40B4-BE49-F238E27FC236}">
                <a16:creationId xmlns:a16="http://schemas.microsoft.com/office/drawing/2014/main" id="{F661F822-E641-267F-26B8-CD1CC653A633}"/>
              </a:ext>
            </a:extLst>
          </p:cNvPr>
          <p:cNvSpPr txBox="1"/>
          <p:nvPr/>
        </p:nvSpPr>
        <p:spPr>
          <a:xfrm>
            <a:off x="549645" y="2222732"/>
            <a:ext cx="3821506" cy="787527"/>
          </a:xfrm>
          <a:prstGeom prst="rect">
            <a:avLst/>
          </a:prstGeom>
          <a:noFill/>
          <a:ln cap="flat">
            <a:noFill/>
          </a:ln>
        </p:spPr>
        <p:txBody>
          <a:bodyPr vert="horz" wrap="square" lIns="0" tIns="45720" rIns="0" bIns="45720" anchor="t" anchorCtr="0" compatLnSpc="1">
            <a:spAutoFit/>
          </a:bodyPr>
          <a:lstStyle/>
          <a:p>
            <a:pPr marL="0" marR="0" lvl="0" indent="0" algn="l" defTabSz="914400" rtl="0" fontAlgn="auto" hangingPunct="1">
              <a:lnSpc>
                <a:spcPct val="130000"/>
              </a:lnSpc>
              <a:spcBef>
                <a:spcPts val="0"/>
              </a:spcBef>
              <a:spcAft>
                <a:spcPts val="0"/>
              </a:spcAft>
              <a:buNone/>
              <a:tabLst/>
              <a:defRPr sz="1800" b="0" i="0" u="none" strike="noStrike" kern="0" cap="none" spc="0" baseline="0">
                <a:solidFill>
                  <a:srgbClr val="000000"/>
                </a:solidFill>
                <a:uFillTx/>
              </a:defRPr>
            </a:pPr>
            <a:r>
              <a:rPr lang="en-US" sz="1200" b="0" i="0" u="none" strike="noStrike" kern="1200" cap="none" spc="0" baseline="0">
                <a:solidFill>
                  <a:srgbClr val="FFFFFF"/>
                </a:solidFill>
                <a:uFillTx/>
                <a:latin typeface="Arial"/>
              </a:rPr>
              <a:t>Nulla tempor, nulla at bibendum blandit, arcu nulla viverra quam, nec mattis dui tellus in velit.  Vestibulum ornare mattis felis vitae gravida. </a:t>
            </a:r>
          </a:p>
        </p:txBody>
      </p:sp>
      <p:sp>
        <p:nvSpPr>
          <p:cNvPr id="5" name="TextBox 7">
            <a:extLst>
              <a:ext uri="{FF2B5EF4-FFF2-40B4-BE49-F238E27FC236}">
                <a16:creationId xmlns:a16="http://schemas.microsoft.com/office/drawing/2014/main" id="{D78BCC8A-CB09-EE2E-C9C2-74A8B6EC42D2}"/>
              </a:ext>
            </a:extLst>
          </p:cNvPr>
          <p:cNvSpPr txBox="1"/>
          <p:nvPr/>
        </p:nvSpPr>
        <p:spPr>
          <a:xfrm>
            <a:off x="8441347" y="1447367"/>
            <a:ext cx="2285268" cy="253599"/>
          </a:xfrm>
          <a:prstGeom prst="rect">
            <a:avLst/>
          </a:prstGeom>
          <a:noFill/>
          <a:ln cap="flat">
            <a:noFill/>
          </a:ln>
        </p:spPr>
        <p:txBody>
          <a:bodyPr vert="horz" wrap="square" lIns="0" tIns="45720" rIns="0" bIns="45720" anchor="t" anchorCtr="0" compatLnSpc="1">
            <a:spAutoFit/>
          </a:bodyPr>
          <a:lstStyle/>
          <a:p>
            <a:pPr marL="0" marR="0" lvl="0" indent="0" algn="l" defTabSz="914400" rtl="0" fontAlgn="auto" hangingPunct="1">
              <a:lnSpc>
                <a:spcPct val="130000"/>
              </a:lnSpc>
              <a:spcBef>
                <a:spcPts val="0"/>
              </a:spcBef>
              <a:spcAft>
                <a:spcPts val="0"/>
              </a:spcAft>
              <a:buNone/>
              <a:tabLst/>
              <a:defRPr sz="1800" b="0" i="0" u="none" strike="noStrike" kern="0" cap="none" spc="0" baseline="0">
                <a:solidFill>
                  <a:srgbClr val="000000"/>
                </a:solidFill>
                <a:uFillTx/>
              </a:defRPr>
            </a:pPr>
            <a:r>
              <a:rPr lang="en-US" sz="900" b="0" i="0" u="none" strike="noStrike" kern="1200" cap="none" spc="0" baseline="0">
                <a:solidFill>
                  <a:srgbClr val="232323"/>
                </a:solidFill>
                <a:uFillTx/>
                <a:latin typeface="Arial" pitchFamily="34"/>
                <a:cs typeface="Arial" pitchFamily="34"/>
              </a:rPr>
              <a:t>Speaker Name 1 | Speaker Name 2</a:t>
            </a:r>
          </a:p>
        </p:txBody>
      </p:sp>
      <p:sp>
        <p:nvSpPr>
          <p:cNvPr id="6" name="TextBox 8">
            <a:extLst>
              <a:ext uri="{FF2B5EF4-FFF2-40B4-BE49-F238E27FC236}">
                <a16:creationId xmlns:a16="http://schemas.microsoft.com/office/drawing/2014/main" id="{8B266D3F-53F9-56D2-0B49-BD036659EA21}"/>
              </a:ext>
            </a:extLst>
          </p:cNvPr>
          <p:cNvSpPr txBox="1"/>
          <p:nvPr/>
        </p:nvSpPr>
        <p:spPr>
          <a:xfrm>
            <a:off x="8441347" y="784107"/>
            <a:ext cx="2285268" cy="646334"/>
          </a:xfrm>
          <a:prstGeom prst="rect">
            <a:avLst/>
          </a:prstGeom>
          <a:noFill/>
          <a:ln cap="flat">
            <a:noFill/>
          </a:ln>
        </p:spPr>
        <p:txBody>
          <a:bodyPr vert="horz" wrap="square" lIns="0" tIns="45720" rIns="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800" b="1" i="0" u="none" strike="noStrike" kern="1200" cap="none" spc="0" baseline="0">
                <a:solidFill>
                  <a:srgbClr val="232323"/>
                </a:solidFill>
                <a:uFillTx/>
                <a:latin typeface="Arial" pitchFamily="34"/>
                <a:ea typeface="Source Sans Pro"/>
                <a:cs typeface="Arial" pitchFamily="34"/>
              </a:rPr>
              <a:t>Curabitur ac eros sit amet ipsum tristique</a:t>
            </a:r>
          </a:p>
        </p:txBody>
      </p:sp>
      <p:sp>
        <p:nvSpPr>
          <p:cNvPr id="7" name="TextBox 22">
            <a:extLst>
              <a:ext uri="{FF2B5EF4-FFF2-40B4-BE49-F238E27FC236}">
                <a16:creationId xmlns:a16="http://schemas.microsoft.com/office/drawing/2014/main" id="{598E08DE-DBDD-14CB-9D01-B7A83DA44ECF}"/>
              </a:ext>
            </a:extLst>
          </p:cNvPr>
          <p:cNvSpPr txBox="1"/>
          <p:nvPr/>
        </p:nvSpPr>
        <p:spPr>
          <a:xfrm>
            <a:off x="6581778" y="784107"/>
            <a:ext cx="1256751" cy="369335"/>
          </a:xfrm>
          <a:prstGeom prst="rect">
            <a:avLst/>
          </a:prstGeom>
          <a:noFill/>
          <a:ln cap="flat">
            <a:noFill/>
          </a:ln>
        </p:spPr>
        <p:txBody>
          <a:bodyPr vert="horz" wrap="none" lIns="0" tIns="45720" rIns="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800" b="1" i="0" u="none" strike="noStrike" kern="1200" cap="none" spc="0" baseline="0">
                <a:solidFill>
                  <a:srgbClr val="232323"/>
                </a:solidFill>
                <a:uFillTx/>
                <a:latin typeface="Arial" pitchFamily="34"/>
                <a:ea typeface="Source Sans Pro"/>
                <a:cs typeface="Arial" pitchFamily="34"/>
              </a:rPr>
              <a:t>9:00 - 10:00</a:t>
            </a:r>
          </a:p>
        </p:txBody>
      </p:sp>
      <p:sp>
        <p:nvSpPr>
          <p:cNvPr id="8" name="TextBox 7">
            <a:extLst>
              <a:ext uri="{FF2B5EF4-FFF2-40B4-BE49-F238E27FC236}">
                <a16:creationId xmlns:a16="http://schemas.microsoft.com/office/drawing/2014/main" id="{D7132855-5057-5F37-A730-A1CF62AB2DC4}"/>
              </a:ext>
            </a:extLst>
          </p:cNvPr>
          <p:cNvSpPr txBox="1"/>
          <p:nvPr/>
        </p:nvSpPr>
        <p:spPr>
          <a:xfrm>
            <a:off x="8441347" y="2624401"/>
            <a:ext cx="2285268" cy="253599"/>
          </a:xfrm>
          <a:prstGeom prst="rect">
            <a:avLst/>
          </a:prstGeom>
          <a:noFill/>
          <a:ln cap="flat">
            <a:noFill/>
          </a:ln>
        </p:spPr>
        <p:txBody>
          <a:bodyPr vert="horz" wrap="square" lIns="0" tIns="45720" rIns="0" bIns="45720" anchor="t" anchorCtr="0" compatLnSpc="1">
            <a:spAutoFit/>
          </a:bodyPr>
          <a:lstStyle/>
          <a:p>
            <a:pPr marL="0" marR="0" lvl="0" indent="0" algn="l" defTabSz="914400" rtl="0" fontAlgn="auto" hangingPunct="1">
              <a:lnSpc>
                <a:spcPct val="130000"/>
              </a:lnSpc>
              <a:spcBef>
                <a:spcPts val="0"/>
              </a:spcBef>
              <a:spcAft>
                <a:spcPts val="0"/>
              </a:spcAft>
              <a:buNone/>
              <a:tabLst/>
              <a:defRPr sz="1800" b="0" i="0" u="none" strike="noStrike" kern="0" cap="none" spc="0" baseline="0">
                <a:solidFill>
                  <a:srgbClr val="000000"/>
                </a:solidFill>
                <a:uFillTx/>
              </a:defRPr>
            </a:pPr>
            <a:r>
              <a:rPr lang="en-US" sz="900" b="0" i="0" u="none" strike="noStrike" kern="1200" cap="none" spc="0" baseline="0">
                <a:solidFill>
                  <a:srgbClr val="232323"/>
                </a:solidFill>
                <a:uFillTx/>
                <a:latin typeface="Arial" pitchFamily="34"/>
                <a:cs typeface="Arial" pitchFamily="34"/>
              </a:rPr>
              <a:t>Speaker Name 1 | Speaker Name 2</a:t>
            </a:r>
          </a:p>
        </p:txBody>
      </p:sp>
      <p:sp>
        <p:nvSpPr>
          <p:cNvPr id="9" name="TextBox 8">
            <a:extLst>
              <a:ext uri="{FF2B5EF4-FFF2-40B4-BE49-F238E27FC236}">
                <a16:creationId xmlns:a16="http://schemas.microsoft.com/office/drawing/2014/main" id="{DD132B5C-B751-3EB1-F90F-70CDD039153D}"/>
              </a:ext>
            </a:extLst>
          </p:cNvPr>
          <p:cNvSpPr txBox="1"/>
          <p:nvPr/>
        </p:nvSpPr>
        <p:spPr>
          <a:xfrm>
            <a:off x="8441347" y="1961131"/>
            <a:ext cx="2285268" cy="646334"/>
          </a:xfrm>
          <a:prstGeom prst="rect">
            <a:avLst/>
          </a:prstGeom>
          <a:noFill/>
          <a:ln cap="flat">
            <a:noFill/>
          </a:ln>
        </p:spPr>
        <p:txBody>
          <a:bodyPr vert="horz" wrap="square" lIns="0" tIns="45720" rIns="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800" b="1" i="0" u="none" strike="noStrike" kern="1200" cap="none" spc="0" baseline="0">
                <a:solidFill>
                  <a:srgbClr val="232323"/>
                </a:solidFill>
                <a:uFillTx/>
                <a:latin typeface="Arial" pitchFamily="34"/>
                <a:ea typeface="Source Sans Pro"/>
                <a:cs typeface="Arial" pitchFamily="34"/>
              </a:rPr>
              <a:t>Curabitur ac eros sit amet ipsum tristique</a:t>
            </a:r>
          </a:p>
        </p:txBody>
      </p:sp>
      <p:sp>
        <p:nvSpPr>
          <p:cNvPr id="10" name="TextBox 22">
            <a:extLst>
              <a:ext uri="{FF2B5EF4-FFF2-40B4-BE49-F238E27FC236}">
                <a16:creationId xmlns:a16="http://schemas.microsoft.com/office/drawing/2014/main" id="{BC5BFF58-A5E9-E5BE-403C-F52195080EE0}"/>
              </a:ext>
            </a:extLst>
          </p:cNvPr>
          <p:cNvSpPr txBox="1"/>
          <p:nvPr/>
        </p:nvSpPr>
        <p:spPr>
          <a:xfrm>
            <a:off x="6581778" y="1993236"/>
            <a:ext cx="1372230" cy="369335"/>
          </a:xfrm>
          <a:prstGeom prst="rect">
            <a:avLst/>
          </a:prstGeom>
          <a:noFill/>
          <a:ln cap="flat">
            <a:noFill/>
          </a:ln>
        </p:spPr>
        <p:txBody>
          <a:bodyPr vert="horz" wrap="none" lIns="0" tIns="45720" rIns="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800" b="1" i="0" u="none" strike="noStrike" kern="1200" cap="none" spc="0" baseline="0">
                <a:solidFill>
                  <a:srgbClr val="232323"/>
                </a:solidFill>
                <a:uFillTx/>
                <a:latin typeface="Arial" pitchFamily="34"/>
                <a:ea typeface="Source Sans Pro"/>
                <a:cs typeface="Arial" pitchFamily="34"/>
              </a:rPr>
              <a:t>10:00 - 11:00</a:t>
            </a:r>
          </a:p>
        </p:txBody>
      </p:sp>
      <p:sp>
        <p:nvSpPr>
          <p:cNvPr id="11" name="TextBox 8">
            <a:extLst>
              <a:ext uri="{FF2B5EF4-FFF2-40B4-BE49-F238E27FC236}">
                <a16:creationId xmlns:a16="http://schemas.microsoft.com/office/drawing/2014/main" id="{415F1790-47BF-4B1D-2940-AD6A66229213}"/>
              </a:ext>
            </a:extLst>
          </p:cNvPr>
          <p:cNvSpPr txBox="1"/>
          <p:nvPr/>
        </p:nvSpPr>
        <p:spPr>
          <a:xfrm>
            <a:off x="8441347" y="3234095"/>
            <a:ext cx="2285268" cy="369335"/>
          </a:xfrm>
          <a:prstGeom prst="rect">
            <a:avLst/>
          </a:prstGeom>
          <a:noFill/>
          <a:ln cap="flat">
            <a:noFill/>
          </a:ln>
        </p:spPr>
        <p:txBody>
          <a:bodyPr vert="horz" wrap="square" lIns="0" tIns="45720" rIns="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800" b="1" i="0" u="none" strike="noStrike" kern="1200" cap="none" spc="0" baseline="0">
                <a:solidFill>
                  <a:srgbClr val="232323"/>
                </a:solidFill>
                <a:uFillTx/>
                <a:latin typeface="Arial" pitchFamily="34"/>
                <a:ea typeface="Source Sans Pro"/>
                <a:cs typeface="Arial" pitchFamily="34"/>
              </a:rPr>
              <a:t>Break</a:t>
            </a:r>
          </a:p>
        </p:txBody>
      </p:sp>
      <p:sp>
        <p:nvSpPr>
          <p:cNvPr id="12" name="TextBox 22">
            <a:extLst>
              <a:ext uri="{FF2B5EF4-FFF2-40B4-BE49-F238E27FC236}">
                <a16:creationId xmlns:a16="http://schemas.microsoft.com/office/drawing/2014/main" id="{9E6A86AD-944A-079D-6BA5-4DCBB6A07E67}"/>
              </a:ext>
            </a:extLst>
          </p:cNvPr>
          <p:cNvSpPr txBox="1"/>
          <p:nvPr/>
        </p:nvSpPr>
        <p:spPr>
          <a:xfrm>
            <a:off x="6581778" y="3234095"/>
            <a:ext cx="1410772" cy="369335"/>
          </a:xfrm>
          <a:prstGeom prst="rect">
            <a:avLst/>
          </a:prstGeom>
          <a:noFill/>
          <a:ln cap="flat">
            <a:noFill/>
          </a:ln>
        </p:spPr>
        <p:txBody>
          <a:bodyPr vert="horz" wrap="none" lIns="0" tIns="45720" rIns="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800" b="1" i="0" u="none" strike="noStrike" kern="1200" cap="none" spc="0" baseline="0">
                <a:solidFill>
                  <a:srgbClr val="232323"/>
                </a:solidFill>
                <a:uFillTx/>
                <a:latin typeface="Arial" pitchFamily="34"/>
                <a:ea typeface="Source Sans Pro"/>
                <a:cs typeface="Arial" pitchFamily="34"/>
              </a:rPr>
              <a:t>11:00 – 11:15</a:t>
            </a:r>
          </a:p>
        </p:txBody>
      </p:sp>
      <p:sp>
        <p:nvSpPr>
          <p:cNvPr id="13" name="TextBox 7">
            <a:extLst>
              <a:ext uri="{FF2B5EF4-FFF2-40B4-BE49-F238E27FC236}">
                <a16:creationId xmlns:a16="http://schemas.microsoft.com/office/drawing/2014/main" id="{0F4BB881-E1B8-E220-5719-4BB42D3D8AD1}"/>
              </a:ext>
            </a:extLst>
          </p:cNvPr>
          <p:cNvSpPr txBox="1"/>
          <p:nvPr/>
        </p:nvSpPr>
        <p:spPr>
          <a:xfrm>
            <a:off x="8441347" y="4818531"/>
            <a:ext cx="2285268" cy="253599"/>
          </a:xfrm>
          <a:prstGeom prst="rect">
            <a:avLst/>
          </a:prstGeom>
          <a:noFill/>
          <a:ln cap="flat">
            <a:noFill/>
          </a:ln>
        </p:spPr>
        <p:txBody>
          <a:bodyPr vert="horz" wrap="square" lIns="0" tIns="45720" rIns="0" bIns="45720" anchor="t" anchorCtr="0" compatLnSpc="1">
            <a:spAutoFit/>
          </a:bodyPr>
          <a:lstStyle/>
          <a:p>
            <a:pPr marL="0" marR="0" lvl="0" indent="0" algn="l" defTabSz="914400" rtl="0" fontAlgn="auto" hangingPunct="1">
              <a:lnSpc>
                <a:spcPct val="130000"/>
              </a:lnSpc>
              <a:spcBef>
                <a:spcPts val="0"/>
              </a:spcBef>
              <a:spcAft>
                <a:spcPts val="0"/>
              </a:spcAft>
              <a:buNone/>
              <a:tabLst/>
              <a:defRPr sz="1800" b="0" i="0" u="none" strike="noStrike" kern="0" cap="none" spc="0" baseline="0">
                <a:solidFill>
                  <a:srgbClr val="000000"/>
                </a:solidFill>
                <a:uFillTx/>
              </a:defRPr>
            </a:pPr>
            <a:r>
              <a:rPr lang="en-US" sz="900" b="0" i="0" u="none" strike="noStrike" kern="1200" cap="none" spc="0" baseline="0">
                <a:solidFill>
                  <a:srgbClr val="232323"/>
                </a:solidFill>
                <a:uFillTx/>
                <a:latin typeface="Arial" pitchFamily="34"/>
                <a:cs typeface="Arial" pitchFamily="34"/>
              </a:rPr>
              <a:t>Speaker Name 1 | Speaker Name 2</a:t>
            </a:r>
          </a:p>
        </p:txBody>
      </p:sp>
      <p:sp>
        <p:nvSpPr>
          <p:cNvPr id="14" name="TextBox 8">
            <a:extLst>
              <a:ext uri="{FF2B5EF4-FFF2-40B4-BE49-F238E27FC236}">
                <a16:creationId xmlns:a16="http://schemas.microsoft.com/office/drawing/2014/main" id="{A323762D-581F-71C9-C01B-FDCA7499C744}"/>
              </a:ext>
            </a:extLst>
          </p:cNvPr>
          <p:cNvSpPr txBox="1"/>
          <p:nvPr/>
        </p:nvSpPr>
        <p:spPr>
          <a:xfrm>
            <a:off x="8441347" y="4155262"/>
            <a:ext cx="2285268" cy="646334"/>
          </a:xfrm>
          <a:prstGeom prst="rect">
            <a:avLst/>
          </a:prstGeom>
          <a:noFill/>
          <a:ln cap="flat">
            <a:noFill/>
          </a:ln>
        </p:spPr>
        <p:txBody>
          <a:bodyPr vert="horz" wrap="square" lIns="0" tIns="45720" rIns="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800" b="1" i="0" u="none" strike="noStrike" kern="1200" cap="none" spc="0" baseline="0">
                <a:solidFill>
                  <a:srgbClr val="232323"/>
                </a:solidFill>
                <a:uFillTx/>
                <a:latin typeface="Arial" pitchFamily="34"/>
                <a:ea typeface="Source Sans Pro"/>
                <a:cs typeface="Arial" pitchFamily="34"/>
              </a:rPr>
              <a:t>Curabitur ac eros sit amet ipsum tristique</a:t>
            </a:r>
          </a:p>
        </p:txBody>
      </p:sp>
      <p:sp>
        <p:nvSpPr>
          <p:cNvPr id="15" name="TextBox 22">
            <a:extLst>
              <a:ext uri="{FF2B5EF4-FFF2-40B4-BE49-F238E27FC236}">
                <a16:creationId xmlns:a16="http://schemas.microsoft.com/office/drawing/2014/main" id="{7CBA3F9D-CC5D-C2D9-99BA-70E28834A632}"/>
              </a:ext>
            </a:extLst>
          </p:cNvPr>
          <p:cNvSpPr txBox="1"/>
          <p:nvPr/>
        </p:nvSpPr>
        <p:spPr>
          <a:xfrm>
            <a:off x="6581778" y="4187366"/>
            <a:ext cx="1372230" cy="369335"/>
          </a:xfrm>
          <a:prstGeom prst="rect">
            <a:avLst/>
          </a:prstGeom>
          <a:noFill/>
          <a:ln cap="flat">
            <a:noFill/>
          </a:ln>
        </p:spPr>
        <p:txBody>
          <a:bodyPr vert="horz" wrap="none" lIns="0" tIns="45720" rIns="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800" b="1" i="0" u="none" strike="noStrike" kern="1200" cap="none" spc="0" baseline="0">
                <a:solidFill>
                  <a:srgbClr val="232323"/>
                </a:solidFill>
                <a:uFillTx/>
                <a:latin typeface="Arial" pitchFamily="34"/>
                <a:ea typeface="Source Sans Pro"/>
                <a:cs typeface="Arial" pitchFamily="34"/>
              </a:rPr>
              <a:t>11:15 - 13:00</a:t>
            </a:r>
          </a:p>
        </p:txBody>
      </p:sp>
      <p:sp>
        <p:nvSpPr>
          <p:cNvPr id="16" name="TextBox 7">
            <a:extLst>
              <a:ext uri="{FF2B5EF4-FFF2-40B4-BE49-F238E27FC236}">
                <a16:creationId xmlns:a16="http://schemas.microsoft.com/office/drawing/2014/main" id="{D3436393-E4A0-3C1B-4923-8C12E11DF134}"/>
              </a:ext>
            </a:extLst>
          </p:cNvPr>
          <p:cNvSpPr txBox="1"/>
          <p:nvPr/>
        </p:nvSpPr>
        <p:spPr>
          <a:xfrm>
            <a:off x="8441347" y="6105732"/>
            <a:ext cx="2285268" cy="253599"/>
          </a:xfrm>
          <a:prstGeom prst="rect">
            <a:avLst/>
          </a:prstGeom>
          <a:noFill/>
          <a:ln cap="flat">
            <a:noFill/>
          </a:ln>
        </p:spPr>
        <p:txBody>
          <a:bodyPr vert="horz" wrap="square" lIns="0" tIns="45720" rIns="0" bIns="45720" anchor="t" anchorCtr="0" compatLnSpc="1">
            <a:spAutoFit/>
          </a:bodyPr>
          <a:lstStyle/>
          <a:p>
            <a:pPr marL="0" marR="0" lvl="0" indent="0" algn="l" defTabSz="914400" rtl="0" fontAlgn="auto" hangingPunct="1">
              <a:lnSpc>
                <a:spcPct val="130000"/>
              </a:lnSpc>
              <a:spcBef>
                <a:spcPts val="0"/>
              </a:spcBef>
              <a:spcAft>
                <a:spcPts val="0"/>
              </a:spcAft>
              <a:buNone/>
              <a:tabLst/>
              <a:defRPr sz="1800" b="0" i="0" u="none" strike="noStrike" kern="0" cap="none" spc="0" baseline="0">
                <a:solidFill>
                  <a:srgbClr val="000000"/>
                </a:solidFill>
                <a:uFillTx/>
              </a:defRPr>
            </a:pPr>
            <a:r>
              <a:rPr lang="en-US" sz="900" b="0" i="0" u="none" strike="noStrike" kern="1200" cap="none" spc="0" baseline="0">
                <a:solidFill>
                  <a:srgbClr val="232323"/>
                </a:solidFill>
                <a:uFillTx/>
                <a:latin typeface="Arial" pitchFamily="34"/>
                <a:cs typeface="Arial" pitchFamily="34"/>
              </a:rPr>
              <a:t>Speaker Name 1 | Speaker Name 2</a:t>
            </a:r>
          </a:p>
        </p:txBody>
      </p:sp>
      <p:sp>
        <p:nvSpPr>
          <p:cNvPr id="17" name="TextBox 8">
            <a:extLst>
              <a:ext uri="{FF2B5EF4-FFF2-40B4-BE49-F238E27FC236}">
                <a16:creationId xmlns:a16="http://schemas.microsoft.com/office/drawing/2014/main" id="{9B2978EF-B8F8-3526-318F-B2E9669E1B83}"/>
              </a:ext>
            </a:extLst>
          </p:cNvPr>
          <p:cNvSpPr txBox="1"/>
          <p:nvPr/>
        </p:nvSpPr>
        <p:spPr>
          <a:xfrm>
            <a:off x="8441347" y="5442472"/>
            <a:ext cx="2285268" cy="646334"/>
          </a:xfrm>
          <a:prstGeom prst="rect">
            <a:avLst/>
          </a:prstGeom>
          <a:noFill/>
          <a:ln cap="flat">
            <a:noFill/>
          </a:ln>
        </p:spPr>
        <p:txBody>
          <a:bodyPr vert="horz" wrap="square" lIns="0" tIns="45720" rIns="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800" b="1" i="0" u="none" strike="noStrike" kern="1200" cap="none" spc="0" baseline="0">
                <a:solidFill>
                  <a:srgbClr val="232323"/>
                </a:solidFill>
                <a:uFillTx/>
                <a:latin typeface="Arial" pitchFamily="34"/>
                <a:ea typeface="Source Sans Pro"/>
                <a:cs typeface="Arial" pitchFamily="34"/>
              </a:rPr>
              <a:t>Curabitur ac eros sit amet ipsum tristique</a:t>
            </a:r>
          </a:p>
        </p:txBody>
      </p:sp>
      <p:sp>
        <p:nvSpPr>
          <p:cNvPr id="18" name="TextBox 22">
            <a:extLst>
              <a:ext uri="{FF2B5EF4-FFF2-40B4-BE49-F238E27FC236}">
                <a16:creationId xmlns:a16="http://schemas.microsoft.com/office/drawing/2014/main" id="{DC6880CC-5780-587A-40DC-D6C89F5E4678}"/>
              </a:ext>
            </a:extLst>
          </p:cNvPr>
          <p:cNvSpPr txBox="1"/>
          <p:nvPr/>
        </p:nvSpPr>
        <p:spPr>
          <a:xfrm>
            <a:off x="6581778" y="5474567"/>
            <a:ext cx="1384995" cy="369335"/>
          </a:xfrm>
          <a:prstGeom prst="rect">
            <a:avLst/>
          </a:prstGeom>
          <a:noFill/>
          <a:ln cap="flat">
            <a:noFill/>
          </a:ln>
        </p:spPr>
        <p:txBody>
          <a:bodyPr vert="horz" wrap="none" lIns="0" tIns="45720" rIns="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800" b="1" i="0" u="none" strike="noStrike" kern="1200" cap="none" spc="0" baseline="0">
                <a:solidFill>
                  <a:srgbClr val="232323"/>
                </a:solidFill>
                <a:uFillTx/>
                <a:latin typeface="Arial" pitchFamily="34"/>
                <a:ea typeface="Source Sans Pro"/>
                <a:cs typeface="Arial" pitchFamily="34"/>
              </a:rPr>
              <a:t>13:00 - 14:00</a:t>
            </a:r>
          </a:p>
        </p:txBody>
      </p:sp>
      <p:pic>
        <p:nvPicPr>
          <p:cNvPr id="19" name="Picture 2" descr="foto de ángulo bajo del edificio del muro cortina">
            <a:extLst>
              <a:ext uri="{FF2B5EF4-FFF2-40B4-BE49-F238E27FC236}">
                <a16:creationId xmlns:a16="http://schemas.microsoft.com/office/drawing/2014/main" id="{007A29B6-E476-3A83-8CED-3F6CB66C5B29}"/>
              </a:ext>
            </a:extLst>
          </p:cNvPr>
          <p:cNvPicPr>
            <a:picLocks noGrp="1" noChangeAspect="1"/>
          </p:cNvPicPr>
          <p:nvPr>
            <p:ph type="pic" idx="4294967295"/>
          </p:nvPr>
        </p:nvPicPr>
        <p:blipFill>
          <a:blip r:embed="rId2"/>
          <a:srcRect t="7643" b="7643"/>
          <a:stretch>
            <a:fillRect/>
          </a:stretch>
        </p:blipFill>
        <p:spPr>
          <a:xfrm>
            <a:off x="0" y="3429000"/>
            <a:ext cx="6096003" cy="3429000"/>
          </a:xfr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962">
    <p:spTree>
      <p:nvGrpSpPr>
        <p:cNvPr id="1" name=""/>
        <p:cNvGrpSpPr/>
        <p:nvPr/>
      </p:nvGrpSpPr>
      <p:grpSpPr>
        <a:xfrm>
          <a:off x="0" y="0"/>
          <a:ext cx="0" cy="0"/>
          <a:chOff x="0" y="0"/>
          <a:chExt cx="0" cy="0"/>
        </a:xfrm>
      </p:grpSpPr>
      <p:sp>
        <p:nvSpPr>
          <p:cNvPr id="2" name="Rectángulo 9">
            <a:extLst>
              <a:ext uri="{FF2B5EF4-FFF2-40B4-BE49-F238E27FC236}">
                <a16:creationId xmlns:a16="http://schemas.microsoft.com/office/drawing/2014/main" id="{808D0A1A-2426-F3BD-BB03-D4C862AA7CBC}"/>
              </a:ext>
            </a:extLst>
          </p:cNvPr>
          <p:cNvSpPr/>
          <p:nvPr/>
        </p:nvSpPr>
        <p:spPr>
          <a:xfrm>
            <a:off x="9466252" y="4328403"/>
            <a:ext cx="2736177" cy="2553946"/>
          </a:xfrm>
          <a:prstGeom prst="rect">
            <a:avLst/>
          </a:prstGeom>
          <a:solidFill>
            <a:srgbClr val="0F78FF"/>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5400" b="1" i="0" u="none" strike="noStrike" kern="1200" cap="none" spc="0" baseline="0">
              <a:solidFill>
                <a:srgbClr val="1F315C"/>
              </a:solidFill>
              <a:uFillTx/>
              <a:latin typeface="Arial"/>
            </a:endParaRPr>
          </a:p>
        </p:txBody>
      </p:sp>
      <p:sp>
        <p:nvSpPr>
          <p:cNvPr id="3" name="Rectángulo 3">
            <a:extLst>
              <a:ext uri="{FF2B5EF4-FFF2-40B4-BE49-F238E27FC236}">
                <a16:creationId xmlns:a16="http://schemas.microsoft.com/office/drawing/2014/main" id="{D022184F-5139-C7B6-91B7-B7257390050F}"/>
              </a:ext>
            </a:extLst>
          </p:cNvPr>
          <p:cNvSpPr/>
          <p:nvPr/>
        </p:nvSpPr>
        <p:spPr>
          <a:xfrm>
            <a:off x="468922" y="562712"/>
            <a:ext cx="11243654" cy="5732583"/>
          </a:xfrm>
          <a:prstGeom prst="rect">
            <a:avLst/>
          </a:prstGeom>
          <a:blipFill>
            <a:blip r:embed="rId3">
              <a:alphaModFix/>
            </a:blip>
            <a:stretch>
              <a:fillRect/>
            </a:stretch>
          </a:blip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2800" b="0" i="0" u="none" strike="noStrike" kern="1200" cap="none" spc="0" baseline="0">
              <a:solidFill>
                <a:srgbClr val="0599F1"/>
              </a:solidFill>
              <a:uFillTx/>
              <a:latin typeface="Arial"/>
            </a:endParaRPr>
          </a:p>
        </p:txBody>
      </p:sp>
      <p:sp>
        <p:nvSpPr>
          <p:cNvPr id="4" name="Marcador de contenido 16">
            <a:extLst>
              <a:ext uri="{FF2B5EF4-FFF2-40B4-BE49-F238E27FC236}">
                <a16:creationId xmlns:a16="http://schemas.microsoft.com/office/drawing/2014/main" id="{72DF2689-C227-5BE9-2768-7663E9E9FD3E}"/>
              </a:ext>
            </a:extLst>
          </p:cNvPr>
          <p:cNvSpPr txBox="1"/>
          <p:nvPr/>
        </p:nvSpPr>
        <p:spPr>
          <a:xfrm>
            <a:off x="2619966" y="4212192"/>
            <a:ext cx="6961235" cy="1171904"/>
          </a:xfrm>
          <a:prstGeom prst="rect">
            <a:avLst/>
          </a:prstGeom>
          <a:noFill/>
          <a:ln cap="flat">
            <a:noFill/>
          </a:ln>
        </p:spPr>
        <p:txBody>
          <a:bodyPr vert="horz" wrap="square" lIns="91440" tIns="45720" rIns="91440" bIns="45720" anchor="t" anchorCtr="1" compatLnSpc="1">
            <a:noAutofit/>
          </a:bodyPr>
          <a:lstStyle/>
          <a:p>
            <a:pPr marL="0" marR="0" lvl="0" indent="0" algn="ctr" defTabSz="914400" rtl="0" fontAlgn="auto" hangingPunct="1">
              <a:lnSpc>
                <a:spcPct val="150000"/>
              </a:lnSpc>
              <a:spcBef>
                <a:spcPts val="1000"/>
              </a:spcBef>
              <a:spcAft>
                <a:spcPts val="0"/>
              </a:spcAft>
              <a:buNone/>
              <a:tabLst/>
              <a:defRPr sz="1800" b="0" i="0" u="none" strike="noStrike" kern="0" cap="none" spc="0" baseline="0">
                <a:solidFill>
                  <a:srgbClr val="000000"/>
                </a:solidFill>
                <a:uFillTx/>
              </a:defRPr>
            </a:pPr>
            <a:r>
              <a:rPr lang="es-ES" sz="1600" b="0" i="0" u="none" strike="noStrike" kern="1200" cap="none" spc="0" baseline="0">
                <a:solidFill>
                  <a:srgbClr val="FFFFFF"/>
                </a:solidFill>
                <a:uFillTx/>
                <a:latin typeface="Arial"/>
              </a:rPr>
              <a:t>Curabitur venenatis viverra nisi, sed eleifend dui placerat sed ut ante vitae sapien hendrerit posuere eget a risus. </a:t>
            </a:r>
          </a:p>
        </p:txBody>
      </p:sp>
      <p:sp>
        <p:nvSpPr>
          <p:cNvPr id="5" name="Rectángulo 6">
            <a:extLst>
              <a:ext uri="{FF2B5EF4-FFF2-40B4-BE49-F238E27FC236}">
                <a16:creationId xmlns:a16="http://schemas.microsoft.com/office/drawing/2014/main" id="{E3F4887B-4578-C1D9-78A4-E0FD6AFBB90B}"/>
              </a:ext>
            </a:extLst>
          </p:cNvPr>
          <p:cNvSpPr/>
          <p:nvPr/>
        </p:nvSpPr>
        <p:spPr>
          <a:xfrm>
            <a:off x="476868" y="558140"/>
            <a:ext cx="1369707" cy="1278486"/>
          </a:xfrm>
          <a:prstGeom prst="rect">
            <a:avLst/>
          </a:prstGeom>
          <a:solidFill>
            <a:srgbClr val="0F78FF"/>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5400" b="1" i="0" u="none" strike="noStrike" kern="1200" cap="none" spc="0" baseline="0">
              <a:solidFill>
                <a:srgbClr val="1F315C"/>
              </a:solidFill>
              <a:uFillTx/>
              <a:latin typeface="Arial"/>
            </a:endParaRPr>
          </a:p>
        </p:txBody>
      </p:sp>
      <p:sp>
        <p:nvSpPr>
          <p:cNvPr id="6" name="TextBox 4">
            <a:extLst>
              <a:ext uri="{FF2B5EF4-FFF2-40B4-BE49-F238E27FC236}">
                <a16:creationId xmlns:a16="http://schemas.microsoft.com/office/drawing/2014/main" id="{F3D70A6A-2037-ED74-2557-AFA446C63D60}"/>
              </a:ext>
            </a:extLst>
          </p:cNvPr>
          <p:cNvSpPr txBox="1"/>
          <p:nvPr/>
        </p:nvSpPr>
        <p:spPr>
          <a:xfrm>
            <a:off x="4096768" y="1085676"/>
            <a:ext cx="3959297" cy="3770263"/>
          </a:xfrm>
          <a:prstGeom prst="rect">
            <a:avLst/>
          </a:prstGeom>
          <a:noFill/>
          <a:ln cap="flat">
            <a:noFill/>
          </a:ln>
        </p:spPr>
        <p:txBody>
          <a:bodyPr vert="horz" wrap="square" lIns="0" tIns="45720" rIns="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23900" b="1" i="0" u="none" strike="noStrike" kern="1200" cap="none" spc="0" baseline="0">
                <a:solidFill>
                  <a:srgbClr val="0F78FF"/>
                </a:solidFill>
                <a:uFillTx/>
                <a:latin typeface="Arial" pitchFamily="34"/>
                <a:cs typeface="Arial" pitchFamily="34"/>
              </a:rPr>
              <a:t>01</a:t>
            </a:r>
          </a:p>
        </p:txBody>
      </p:sp>
      <p:sp>
        <p:nvSpPr>
          <p:cNvPr id="7" name="CuadroTexto 4">
            <a:extLst>
              <a:ext uri="{FF2B5EF4-FFF2-40B4-BE49-F238E27FC236}">
                <a16:creationId xmlns:a16="http://schemas.microsoft.com/office/drawing/2014/main" id="{4BC097D7-9BE9-0FE0-6BB8-4C9B1C26ADD8}"/>
              </a:ext>
            </a:extLst>
          </p:cNvPr>
          <p:cNvSpPr txBox="1"/>
          <p:nvPr/>
        </p:nvSpPr>
        <p:spPr>
          <a:xfrm>
            <a:off x="489935" y="2851913"/>
            <a:ext cx="11212125" cy="1323438"/>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s-ES" sz="8000" b="1" i="0" u="none" strike="noStrike" kern="1200" cap="none" spc="0" baseline="0">
                <a:solidFill>
                  <a:srgbClr val="FFFFFF"/>
                </a:solidFill>
                <a:uFillTx/>
                <a:latin typeface="Arial"/>
              </a:rPr>
              <a:t>Chapter title</a:t>
            </a:r>
            <a:endParaRPr lang="es-ES" sz="8000" b="1" i="0" u="none" strike="noStrike" kern="1200" cap="none" spc="0" baseline="0">
              <a:solidFill>
                <a:srgbClr val="0F78FF"/>
              </a:solidFill>
              <a:uFillTx/>
              <a:latin typeface="Arial"/>
            </a:endParaRPr>
          </a:p>
        </p:txBody>
      </p:sp>
    </p:spTree>
  </p:cSld>
  <p:clrMapOvr>
    <a:masterClrMapping/>
  </p:clrMapOvr>
  <p:transition spd="med">
    <p:fade/>
  </p:transition>
</p:sld>
</file>

<file path=ppt/slides/slide6.xml><?xml version="1.0" encoding="utf-8"?>
<p:sld xmlns:a="http://schemas.openxmlformats.org/drawingml/2006/main" xmlns:r="http://schemas.openxmlformats.org/officeDocument/2006/relationships" xmlns:p="http://schemas.openxmlformats.org/presentationml/2006/main">
  <p:cSld name="Slide23">
    <p:spTree>
      <p:nvGrpSpPr>
        <p:cNvPr id="1" name=""/>
        <p:cNvGrpSpPr/>
        <p:nvPr/>
      </p:nvGrpSpPr>
      <p:grpSpPr>
        <a:xfrm>
          <a:off x="0" y="0"/>
          <a:ext cx="0" cy="0"/>
          <a:chOff x="0" y="0"/>
          <a:chExt cx="0" cy="0"/>
        </a:xfrm>
      </p:grpSpPr>
      <p:sp>
        <p:nvSpPr>
          <p:cNvPr id="2" name="Rectangle 22">
            <a:extLst>
              <a:ext uri="{FF2B5EF4-FFF2-40B4-BE49-F238E27FC236}">
                <a16:creationId xmlns:a16="http://schemas.microsoft.com/office/drawing/2014/main" id="{48B89F65-463A-5919-70D7-BD12FC10D286}"/>
              </a:ext>
            </a:extLst>
          </p:cNvPr>
          <p:cNvSpPr/>
          <p:nvPr/>
        </p:nvSpPr>
        <p:spPr>
          <a:xfrm>
            <a:off x="7167679" y="-28575"/>
            <a:ext cx="4513048" cy="6858000"/>
          </a:xfrm>
          <a:prstGeom prst="rect">
            <a:avLst/>
          </a:prstGeom>
          <a:solidFill>
            <a:srgbClr val="0F78FF"/>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599F1"/>
              </a:solidFill>
              <a:uFillTx/>
              <a:latin typeface="Arial"/>
            </a:endParaRPr>
          </a:p>
        </p:txBody>
      </p:sp>
      <p:pic>
        <p:nvPicPr>
          <p:cNvPr id="3" name="Picture Placeholder 10">
            <a:extLst>
              <a:ext uri="{FF2B5EF4-FFF2-40B4-BE49-F238E27FC236}">
                <a16:creationId xmlns:a16="http://schemas.microsoft.com/office/drawing/2014/main" id="{1DFAE625-2344-A764-CAE1-AAC91EBEED63}"/>
              </a:ext>
            </a:extLst>
          </p:cNvPr>
          <p:cNvPicPr>
            <a:picLocks noGrp="1" noChangeAspect="1"/>
          </p:cNvPicPr>
          <p:nvPr>
            <p:ph type="pic" idx="4294967295"/>
          </p:nvPr>
        </p:nvPicPr>
        <p:blipFill>
          <a:blip r:embed="rId2">
            <a:alphaModFix amt="90000"/>
          </a:blip>
          <a:srcRect l="10360" r="10360"/>
          <a:stretch>
            <a:fillRect/>
          </a:stretch>
        </p:blipFill>
        <p:spPr>
          <a:xfrm>
            <a:off x="9615409" y="4396974"/>
            <a:ext cx="1853497" cy="1670444"/>
          </a:xfrm>
          <a:solidFill>
            <a:srgbClr val="0591E5"/>
          </a:solidFill>
        </p:spPr>
      </p:pic>
      <p:sp>
        <p:nvSpPr>
          <p:cNvPr id="4" name="Text Placeholder 1">
            <a:extLst>
              <a:ext uri="{FF2B5EF4-FFF2-40B4-BE49-F238E27FC236}">
                <a16:creationId xmlns:a16="http://schemas.microsoft.com/office/drawing/2014/main" id="{1EE94F77-D3E3-8D19-DE00-2F61A1703330}"/>
              </a:ext>
            </a:extLst>
          </p:cNvPr>
          <p:cNvSpPr txBox="1">
            <a:spLocks noGrp="1"/>
          </p:cNvSpPr>
          <p:nvPr>
            <p:ph type="body" idx="4294967295"/>
          </p:nvPr>
        </p:nvSpPr>
        <p:spPr>
          <a:xfrm>
            <a:off x="323533" y="339507"/>
            <a:ext cx="11573195" cy="724250"/>
          </a:xfrm>
        </p:spPr>
        <p:txBody>
          <a:bodyPr anchor="ctr" anchorCtr="1">
            <a:noAutofit/>
          </a:bodyPr>
          <a:lstStyle/>
          <a:p>
            <a:pPr marL="0" lvl="0" indent="0" algn="ctr">
              <a:buNone/>
            </a:pPr>
            <a:r>
              <a:rPr lang="en-GB" sz="5400">
                <a:solidFill>
                  <a:srgbClr val="444444"/>
                </a:solidFill>
                <a:ea typeface="굴림" pitchFamily="34"/>
                <a:cs typeface="Arial" pitchFamily="34"/>
              </a:rPr>
              <a:t>Social Media</a:t>
            </a:r>
            <a:r>
              <a:rPr lang="en-US" sz="5400">
                <a:solidFill>
                  <a:srgbClr val="444444"/>
                </a:solidFill>
                <a:ea typeface="굴림" pitchFamily="34"/>
                <a:cs typeface="Arial" pitchFamily="34"/>
              </a:rPr>
              <a:t> </a:t>
            </a:r>
            <a:r>
              <a:rPr lang="en-GB" sz="5400">
                <a:ea typeface="굴림" pitchFamily="34"/>
                <a:cs typeface="Arial" pitchFamily="34"/>
              </a:rPr>
              <a:t>M</a:t>
            </a:r>
            <a:r>
              <a:rPr lang="en-GB" sz="5400">
                <a:solidFill>
                  <a:srgbClr val="FFFFFF"/>
                </a:solidFill>
                <a:ea typeface="굴림" pitchFamily="34"/>
                <a:cs typeface="Arial" pitchFamily="34"/>
              </a:rPr>
              <a:t>arketing</a:t>
            </a:r>
            <a:endParaRPr lang="en-US" sz="5400">
              <a:solidFill>
                <a:srgbClr val="FFFFFF"/>
              </a:solidFill>
              <a:ea typeface="굴림" pitchFamily="34"/>
              <a:cs typeface="Arial" pitchFamily="34"/>
            </a:endParaRPr>
          </a:p>
        </p:txBody>
      </p:sp>
      <p:sp>
        <p:nvSpPr>
          <p:cNvPr id="5" name="자유형: 도형 16">
            <a:extLst>
              <a:ext uri="{FF2B5EF4-FFF2-40B4-BE49-F238E27FC236}">
                <a16:creationId xmlns:a16="http://schemas.microsoft.com/office/drawing/2014/main" id="{783D889E-F9D6-5EC2-B49B-9675BC1E3FCC}"/>
              </a:ext>
            </a:extLst>
          </p:cNvPr>
          <p:cNvSpPr/>
          <p:nvPr/>
        </p:nvSpPr>
        <p:spPr>
          <a:xfrm>
            <a:off x="1875635" y="1819079"/>
            <a:ext cx="4513048" cy="2645505"/>
          </a:xfrm>
          <a:custGeom>
            <a:avLst/>
            <a:gdLst>
              <a:gd name="f0" fmla="val 10800000"/>
              <a:gd name="f1" fmla="val 5400000"/>
              <a:gd name="f2" fmla="val 180"/>
              <a:gd name="f3" fmla="val w"/>
              <a:gd name="f4" fmla="val h"/>
              <a:gd name="f5" fmla="val 0"/>
              <a:gd name="f6" fmla="val 3313174"/>
              <a:gd name="f7" fmla="val 2000006"/>
              <a:gd name="f8" fmla="val 1835352"/>
              <a:gd name="f9" fmla="val 1800200"/>
              <a:gd name="f10" fmla="val 1520716"/>
              <a:gd name="f11" fmla="val 1311468"/>
              <a:gd name="f12" fmla="val 1124461"/>
              <a:gd name="f13" fmla="val 1785626"/>
              <a:gd name="f14" fmla="val 4044"/>
              <a:gd name="f15" fmla="val 1796036"/>
              <a:gd name="f16" fmla="+- 0 0 -90"/>
              <a:gd name="f17" fmla="*/ f3 1 3313174"/>
              <a:gd name="f18" fmla="*/ f4 1 2000006"/>
              <a:gd name="f19" fmla="val f5"/>
              <a:gd name="f20" fmla="val f6"/>
              <a:gd name="f21" fmla="val f7"/>
              <a:gd name="f22" fmla="*/ f16 f0 1"/>
              <a:gd name="f23" fmla="+- f21 0 f19"/>
              <a:gd name="f24" fmla="+- f20 0 f19"/>
              <a:gd name="f25" fmla="*/ f22 1 f2"/>
              <a:gd name="f26" fmla="*/ f24 1 3313174"/>
              <a:gd name="f27" fmla="*/ f23 1 2000006"/>
              <a:gd name="f28" fmla="*/ 0 f24 1"/>
              <a:gd name="f29" fmla="*/ 1835352 f24 1"/>
              <a:gd name="f30" fmla="*/ 3313174 f24 1"/>
              <a:gd name="f31" fmla="*/ 1520716 f24 1"/>
              <a:gd name="f32" fmla="*/ 4044 f24 1"/>
              <a:gd name="f33" fmla="*/ 0 f23 1"/>
              <a:gd name="f34" fmla="*/ 1800200 f23 1"/>
              <a:gd name="f35" fmla="*/ 1311468 f24 1"/>
              <a:gd name="f36" fmla="*/ 2000006 f23 1"/>
              <a:gd name="f37" fmla="*/ 1796036 f23 1"/>
              <a:gd name="f38" fmla="*/ 1124461 f24 1"/>
              <a:gd name="f39" fmla="*/ 1785626 f23 1"/>
              <a:gd name="f40" fmla="+- f25 0 f1"/>
              <a:gd name="f41" fmla="*/ f28 1 3313174"/>
              <a:gd name="f42" fmla="*/ f29 1 3313174"/>
              <a:gd name="f43" fmla="*/ f30 1 3313174"/>
              <a:gd name="f44" fmla="*/ f31 1 3313174"/>
              <a:gd name="f45" fmla="*/ f32 1 3313174"/>
              <a:gd name="f46" fmla="*/ f33 1 2000006"/>
              <a:gd name="f47" fmla="*/ f34 1 2000006"/>
              <a:gd name="f48" fmla="*/ f35 1 3313174"/>
              <a:gd name="f49" fmla="*/ f36 1 2000006"/>
              <a:gd name="f50" fmla="*/ f37 1 2000006"/>
              <a:gd name="f51" fmla="*/ f38 1 3313174"/>
              <a:gd name="f52" fmla="*/ f39 1 2000006"/>
              <a:gd name="f53" fmla="*/ f19 1 f26"/>
              <a:gd name="f54" fmla="*/ f20 1 f26"/>
              <a:gd name="f55" fmla="*/ f19 1 f27"/>
              <a:gd name="f56" fmla="*/ f21 1 f27"/>
              <a:gd name="f57" fmla="*/ f41 1 f26"/>
              <a:gd name="f58" fmla="*/ f46 1 f27"/>
              <a:gd name="f59" fmla="*/ f42 1 f26"/>
              <a:gd name="f60" fmla="*/ f43 1 f26"/>
              <a:gd name="f61" fmla="*/ f47 1 f27"/>
              <a:gd name="f62" fmla="*/ f44 1 f26"/>
              <a:gd name="f63" fmla="*/ f48 1 f26"/>
              <a:gd name="f64" fmla="*/ f49 1 f27"/>
              <a:gd name="f65" fmla="*/ f51 1 f26"/>
              <a:gd name="f66" fmla="*/ f52 1 f27"/>
              <a:gd name="f67" fmla="*/ f45 1 f26"/>
              <a:gd name="f68" fmla="*/ f50 1 f27"/>
              <a:gd name="f69" fmla="*/ f53 f17 1"/>
              <a:gd name="f70" fmla="*/ f54 f17 1"/>
              <a:gd name="f71" fmla="*/ f56 f18 1"/>
              <a:gd name="f72" fmla="*/ f55 f18 1"/>
              <a:gd name="f73" fmla="*/ f57 f17 1"/>
              <a:gd name="f74" fmla="*/ f58 f18 1"/>
              <a:gd name="f75" fmla="*/ f59 f17 1"/>
              <a:gd name="f76" fmla="*/ f60 f17 1"/>
              <a:gd name="f77" fmla="*/ f61 f18 1"/>
              <a:gd name="f78" fmla="*/ f62 f17 1"/>
              <a:gd name="f79" fmla="*/ f63 f17 1"/>
              <a:gd name="f80" fmla="*/ f64 f18 1"/>
              <a:gd name="f81" fmla="*/ f65 f17 1"/>
              <a:gd name="f82" fmla="*/ f66 f18 1"/>
              <a:gd name="f83" fmla="*/ f67 f17 1"/>
              <a:gd name="f84" fmla="*/ f68 f18 1"/>
            </a:gdLst>
            <a:ahLst/>
            <a:cxnLst>
              <a:cxn ang="3cd4">
                <a:pos x="hc" y="t"/>
              </a:cxn>
              <a:cxn ang="0">
                <a:pos x="r" y="vc"/>
              </a:cxn>
              <a:cxn ang="cd4">
                <a:pos x="hc" y="b"/>
              </a:cxn>
              <a:cxn ang="cd2">
                <a:pos x="l" y="vc"/>
              </a:cxn>
              <a:cxn ang="f40">
                <a:pos x="f73" y="f74"/>
              </a:cxn>
              <a:cxn ang="f40">
                <a:pos x="f75" y="f74"/>
              </a:cxn>
              <a:cxn ang="f40">
                <a:pos x="f76" y="f77"/>
              </a:cxn>
              <a:cxn ang="f40">
                <a:pos x="f78" y="f77"/>
              </a:cxn>
              <a:cxn ang="f40">
                <a:pos x="f79" y="f80"/>
              </a:cxn>
              <a:cxn ang="f40">
                <a:pos x="f81" y="f82"/>
              </a:cxn>
              <a:cxn ang="f40">
                <a:pos x="f83" y="f84"/>
              </a:cxn>
              <a:cxn ang="f40">
                <a:pos x="f73" y="f74"/>
              </a:cxn>
            </a:cxnLst>
            <a:rect l="f69" t="f72" r="f70" b="f71"/>
            <a:pathLst>
              <a:path w="3313174" h="2000006">
                <a:moveTo>
                  <a:pt x="f5" y="f5"/>
                </a:moveTo>
                <a:lnTo>
                  <a:pt x="f8" y="f5"/>
                </a:lnTo>
                <a:lnTo>
                  <a:pt x="f6" y="f9"/>
                </a:lnTo>
                <a:lnTo>
                  <a:pt x="f10" y="f9"/>
                </a:lnTo>
                <a:lnTo>
                  <a:pt x="f11" y="f7"/>
                </a:lnTo>
                <a:lnTo>
                  <a:pt x="f12" y="f13"/>
                </a:lnTo>
                <a:lnTo>
                  <a:pt x="f14" y="f15"/>
                </a:lnTo>
                <a:lnTo>
                  <a:pt x="f5" y="f5"/>
                </a:lnTo>
                <a:close/>
              </a:path>
            </a:pathLst>
          </a:custGeom>
          <a:solidFill>
            <a:srgbClr val="0F78FF">
              <a:alpha val="70000"/>
            </a:srgbClr>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599F1"/>
              </a:solidFill>
              <a:uFillTx/>
              <a:latin typeface="Arial"/>
              <a:ea typeface="굴림" pitchFamily="34"/>
            </a:endParaRPr>
          </a:p>
        </p:txBody>
      </p:sp>
      <p:sp>
        <p:nvSpPr>
          <p:cNvPr id="6" name="직사각형 7">
            <a:extLst>
              <a:ext uri="{FF2B5EF4-FFF2-40B4-BE49-F238E27FC236}">
                <a16:creationId xmlns:a16="http://schemas.microsoft.com/office/drawing/2014/main" id="{D827C1B5-27BC-6FA3-63BF-C3245718F7EA}"/>
              </a:ext>
            </a:extLst>
          </p:cNvPr>
          <p:cNvSpPr/>
          <p:nvPr/>
        </p:nvSpPr>
        <p:spPr>
          <a:xfrm>
            <a:off x="2049563" y="2707922"/>
            <a:ext cx="3436836" cy="1384995"/>
          </a:xfrm>
          <a:prstGeom prst="rect">
            <a:avLst/>
          </a:prstGeom>
          <a:noFill/>
          <a:ln cap="flat">
            <a:noFill/>
            <a:prstDash val="solid"/>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2800" b="0" i="0" u="none" strike="noStrike" kern="1200" cap="none" spc="0" baseline="0">
                <a:solidFill>
                  <a:srgbClr val="0599F1"/>
                </a:solidFill>
                <a:uFillTx/>
                <a:latin typeface="Arial"/>
                <a:ea typeface="굴림" pitchFamily="34"/>
                <a:cs typeface="Arial" pitchFamily="34"/>
              </a:rPr>
              <a:t>How Social Media Influences Purchase Decisions</a:t>
            </a:r>
          </a:p>
        </p:txBody>
      </p:sp>
      <p:sp>
        <p:nvSpPr>
          <p:cNvPr id="7" name="직사각형 1">
            <a:extLst>
              <a:ext uri="{FF2B5EF4-FFF2-40B4-BE49-F238E27FC236}">
                <a16:creationId xmlns:a16="http://schemas.microsoft.com/office/drawing/2014/main" id="{8B33CAF0-EB96-34C7-F8A5-FAFC9F782027}"/>
              </a:ext>
            </a:extLst>
          </p:cNvPr>
          <p:cNvSpPr/>
          <p:nvPr/>
        </p:nvSpPr>
        <p:spPr>
          <a:xfrm>
            <a:off x="1792388" y="4532406"/>
            <a:ext cx="5084658" cy="1015660"/>
          </a:xfrm>
          <a:prstGeom prst="rect">
            <a:avLst/>
          </a:prstGeom>
          <a:noFill/>
          <a:ln cap="flat">
            <a:noFill/>
            <a:prstDash val="solid"/>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200" b="0" i="0" u="none" strike="noStrike" kern="1200" cap="none" spc="0" baseline="0">
                <a:solidFill>
                  <a:srgbClr val="5A5A5A"/>
                </a:solidFill>
                <a:uFillTx/>
                <a:latin typeface="Arial"/>
                <a:ea typeface="굴림" pitchFamily="34"/>
              </a:rPr>
              <a:t>Get a modern PowerPoint  Presentation that is beautifully designed. I hope and I believe that this Template will your Time. Easy to change colors, photos and Text. </a:t>
            </a:r>
            <a:r>
              <a:rPr lang="en-US" sz="1200" b="0" i="0" u="none" strike="noStrike" kern="1200" cap="none" spc="0" baseline="0">
                <a:solidFill>
                  <a:srgbClr val="5A5A5A"/>
                </a:solidFill>
                <a:uFillTx/>
                <a:latin typeface="Arial"/>
                <a:ea typeface="굴림" pitchFamily="34"/>
                <a:cs typeface="Arial" pitchFamily="34"/>
              </a:rPr>
              <a:t>You can simply impress your audience and add a unique zing and appeal to your Reports and Presentations with our Templates.</a:t>
            </a:r>
            <a:r>
              <a:rPr lang="en-US" sz="1200" b="0" i="0" u="none" strike="noStrike" kern="1200" cap="none" spc="0" baseline="0">
                <a:solidFill>
                  <a:srgbClr val="5A5A5A"/>
                </a:solidFill>
                <a:uFillTx/>
                <a:latin typeface="Arial"/>
                <a:ea typeface="굴림" pitchFamily="34"/>
              </a:rPr>
              <a:t> Easy to change colors, photos and Text. </a:t>
            </a:r>
          </a:p>
        </p:txBody>
      </p:sp>
      <p:pic>
        <p:nvPicPr>
          <p:cNvPr id="8" name="Picture Placeholder 21">
            <a:extLst>
              <a:ext uri="{FF2B5EF4-FFF2-40B4-BE49-F238E27FC236}">
                <a16:creationId xmlns:a16="http://schemas.microsoft.com/office/drawing/2014/main" id="{4BCCD90B-9312-C733-85FB-B07F05AF0854}"/>
              </a:ext>
            </a:extLst>
          </p:cNvPr>
          <p:cNvPicPr>
            <a:picLocks noGrp="1" noChangeAspect="1"/>
          </p:cNvPicPr>
          <p:nvPr>
            <p:ph type="pic" idx="4294967295"/>
          </p:nvPr>
        </p:nvPicPr>
        <p:blipFill>
          <a:blip r:embed="rId3"/>
          <a:srcRect l="12991" r="12991"/>
          <a:stretch>
            <a:fillRect/>
          </a:stretch>
        </p:blipFill>
        <p:spPr>
          <a:xfrm>
            <a:off x="7570710" y="4396974"/>
            <a:ext cx="1853497" cy="1670444"/>
          </a:xfrm>
          <a:solidFill>
            <a:srgbClr val="0591E5"/>
          </a:solidFill>
        </p:spPr>
      </p:pic>
      <p:pic>
        <p:nvPicPr>
          <p:cNvPr id="9" name="Picture 2" descr="vista del hombre del edificio de varios pisos">
            <a:extLst>
              <a:ext uri="{FF2B5EF4-FFF2-40B4-BE49-F238E27FC236}">
                <a16:creationId xmlns:a16="http://schemas.microsoft.com/office/drawing/2014/main" id="{043F4CBC-FE30-2D4C-13B5-7C9EB2E86FB0}"/>
              </a:ext>
            </a:extLst>
          </p:cNvPr>
          <p:cNvPicPr>
            <a:picLocks noGrp="1" noChangeAspect="1"/>
          </p:cNvPicPr>
          <p:nvPr>
            <p:ph type="pic" idx="4294967295"/>
          </p:nvPr>
        </p:nvPicPr>
        <p:blipFill>
          <a:blip r:embed="rId4"/>
          <a:srcRect t="29321" b="29321"/>
          <a:stretch>
            <a:fillRect/>
          </a:stretch>
        </p:blipFill>
        <p:spPr>
          <a:xfrm>
            <a:off x="1875635" y="1819079"/>
            <a:ext cx="9593281" cy="2645999"/>
          </a:xfr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121">
    <p:spTree>
      <p:nvGrpSpPr>
        <p:cNvPr id="1" name=""/>
        <p:cNvGrpSpPr/>
        <p:nvPr/>
      </p:nvGrpSpPr>
      <p:grpSpPr>
        <a:xfrm>
          <a:off x="0" y="0"/>
          <a:ext cx="0" cy="0"/>
          <a:chOff x="0" y="0"/>
          <a:chExt cx="0" cy="0"/>
        </a:xfrm>
      </p:grpSpPr>
      <p:sp>
        <p:nvSpPr>
          <p:cNvPr id="2" name="Rectángulo 7">
            <a:extLst>
              <a:ext uri="{FF2B5EF4-FFF2-40B4-BE49-F238E27FC236}">
                <a16:creationId xmlns:a16="http://schemas.microsoft.com/office/drawing/2014/main" id="{0FEE91BE-FF22-6E9F-DB9C-ED24D82831CF}"/>
              </a:ext>
            </a:extLst>
          </p:cNvPr>
          <p:cNvSpPr/>
          <p:nvPr/>
        </p:nvSpPr>
        <p:spPr>
          <a:xfrm>
            <a:off x="169246" y="128016"/>
            <a:ext cx="5319512" cy="6583680"/>
          </a:xfrm>
          <a:prstGeom prst="rect">
            <a:avLst/>
          </a:prstGeom>
          <a:noFill/>
          <a:ln w="57150" cap="flat">
            <a:solidFill>
              <a:srgbClr val="3282BE"/>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0599F1"/>
              </a:solidFill>
              <a:uFillTx/>
              <a:latin typeface="Arial"/>
            </a:endParaRPr>
          </a:p>
        </p:txBody>
      </p:sp>
      <p:sp>
        <p:nvSpPr>
          <p:cNvPr id="3" name="TextBox 8">
            <a:extLst>
              <a:ext uri="{FF2B5EF4-FFF2-40B4-BE49-F238E27FC236}">
                <a16:creationId xmlns:a16="http://schemas.microsoft.com/office/drawing/2014/main" id="{33F1D610-06B9-757A-77BC-ED8D712234CC}"/>
              </a:ext>
            </a:extLst>
          </p:cNvPr>
          <p:cNvSpPr txBox="1"/>
          <p:nvPr/>
        </p:nvSpPr>
        <p:spPr>
          <a:xfrm>
            <a:off x="677972" y="4688037"/>
            <a:ext cx="4527770" cy="1384995"/>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200" b="0" i="0" u="none" strike="noStrike" kern="1200" cap="none" spc="0" baseline="0">
                <a:solidFill>
                  <a:srgbClr val="5A5A5A"/>
                </a:solidFill>
                <a:uFillTx/>
                <a:latin typeface="Arial"/>
                <a:ea typeface="굴림" pitchFamily="34"/>
                <a:cs typeface="Arial" pitchFamily="34"/>
              </a:rPr>
              <a:t>You can simply impress your audience and add a unique zing and appeal to your Presentations. Easy to change colors, photos and Text. Get a modern PowerPoint  Presentation that is beautifully designed. </a:t>
            </a:r>
            <a:r>
              <a:rPr lang="en-US" sz="1200" b="0" i="0" u="none" strike="noStrike" kern="1200" cap="none" spc="0" baseline="0">
                <a:solidFill>
                  <a:srgbClr val="5A5A5A"/>
                </a:solidFill>
                <a:uFillTx/>
                <a:latin typeface="Arial"/>
                <a:ea typeface="HY견명조" pitchFamily="18"/>
                <a:cs typeface="Arial" pitchFamily="34"/>
              </a:rPr>
              <a:t>I hope and I believe that this Template will your Time, Money and Reputation. </a:t>
            </a:r>
            <a:r>
              <a:rPr lang="en-US" sz="1200" b="0" i="0" u="none" strike="noStrike" kern="1200" cap="none" spc="0" baseline="0">
                <a:solidFill>
                  <a:srgbClr val="5A5A5A"/>
                </a:solidFill>
                <a:uFillTx/>
                <a:latin typeface="Arial"/>
                <a:ea typeface="굴림" pitchFamily="34"/>
                <a:cs typeface="Arial" pitchFamily="34"/>
              </a:rPr>
              <a:t>You can simply impress your audience and add a unique zing and appeal to your Presentations. </a:t>
            </a:r>
          </a:p>
        </p:txBody>
      </p:sp>
      <p:sp>
        <p:nvSpPr>
          <p:cNvPr id="4" name="TextBox 10">
            <a:extLst>
              <a:ext uri="{FF2B5EF4-FFF2-40B4-BE49-F238E27FC236}">
                <a16:creationId xmlns:a16="http://schemas.microsoft.com/office/drawing/2014/main" id="{B8D657B2-D192-60AB-7C22-86ED324D4D9F}"/>
              </a:ext>
            </a:extLst>
          </p:cNvPr>
          <p:cNvSpPr txBox="1"/>
          <p:nvPr/>
        </p:nvSpPr>
        <p:spPr>
          <a:xfrm>
            <a:off x="677972" y="3838029"/>
            <a:ext cx="4527770" cy="738661"/>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400" b="1" i="0" u="none" strike="noStrike" kern="1200" cap="none" spc="0" baseline="0">
                <a:solidFill>
                  <a:srgbClr val="5A5A5A"/>
                </a:solidFill>
                <a:uFillTx/>
                <a:latin typeface="Arial"/>
                <a:ea typeface="굴림" pitchFamily="34"/>
                <a:cs typeface="Arial" pitchFamily="34"/>
              </a:rPr>
              <a:t>Get a modern PowerPoint  Presentation that is beautifully designed. Easy to change colors, photos and Text.</a:t>
            </a:r>
          </a:p>
        </p:txBody>
      </p:sp>
      <p:sp>
        <p:nvSpPr>
          <p:cNvPr id="5" name="TextBox 6">
            <a:extLst>
              <a:ext uri="{FF2B5EF4-FFF2-40B4-BE49-F238E27FC236}">
                <a16:creationId xmlns:a16="http://schemas.microsoft.com/office/drawing/2014/main" id="{1CE4F07A-C38E-A63B-AD6A-2173959A15D8}"/>
              </a:ext>
            </a:extLst>
          </p:cNvPr>
          <p:cNvSpPr txBox="1"/>
          <p:nvPr/>
        </p:nvSpPr>
        <p:spPr>
          <a:xfrm>
            <a:off x="677972" y="531129"/>
            <a:ext cx="4302050" cy="2308320"/>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4800" b="0" i="0" u="none" strike="noStrike" kern="1200" cap="none" spc="0" baseline="0">
                <a:solidFill>
                  <a:srgbClr val="232323"/>
                </a:solidFill>
                <a:uFillTx/>
                <a:latin typeface="Arial"/>
                <a:ea typeface="굴림" pitchFamily="34"/>
                <a:cs typeface="Arial" pitchFamily="34"/>
              </a:rPr>
              <a:t>Influential Business In </a:t>
            </a:r>
            <a:r>
              <a:rPr lang="en-US" sz="4800" b="1" i="0" u="none" strike="noStrike" kern="1200" cap="none" spc="0" baseline="0">
                <a:solidFill>
                  <a:srgbClr val="002060"/>
                </a:solidFill>
                <a:uFillTx/>
                <a:latin typeface="Arial"/>
                <a:ea typeface="굴림" pitchFamily="34"/>
                <a:cs typeface="Arial" pitchFamily="34"/>
              </a:rPr>
              <a:t>Social Media</a:t>
            </a:r>
          </a:p>
        </p:txBody>
      </p:sp>
      <p:pic>
        <p:nvPicPr>
          <p:cNvPr id="6" name="Picture 2" descr="hombre en camisa de manga larga azul con teléfono inteligente">
            <a:extLst>
              <a:ext uri="{FF2B5EF4-FFF2-40B4-BE49-F238E27FC236}">
                <a16:creationId xmlns:a16="http://schemas.microsoft.com/office/drawing/2014/main" id="{5036C55E-DF48-C592-3FE7-51359A132242}"/>
              </a:ext>
            </a:extLst>
          </p:cNvPr>
          <p:cNvPicPr>
            <a:picLocks noGrp="1" noChangeAspect="1"/>
          </p:cNvPicPr>
          <p:nvPr>
            <p:ph type="pic" idx="4294967295"/>
          </p:nvPr>
        </p:nvPicPr>
        <p:blipFill>
          <a:blip r:embed="rId3"/>
          <a:srcRect l="21832" r="14648"/>
          <a:stretch>
            <a:fillRect/>
          </a:stretch>
        </p:blipFill>
        <p:spPr>
          <a:xfrm>
            <a:off x="5661434" y="0"/>
            <a:ext cx="6530562" cy="6858000"/>
          </a:xfrm>
        </p:spPr>
      </p:pic>
      <p:sp>
        <p:nvSpPr>
          <p:cNvPr id="7" name="TextBox 10">
            <a:extLst>
              <a:ext uri="{FF2B5EF4-FFF2-40B4-BE49-F238E27FC236}">
                <a16:creationId xmlns:a16="http://schemas.microsoft.com/office/drawing/2014/main" id="{FE4960D1-E501-15CC-EECC-4D8C7C15204B}"/>
              </a:ext>
            </a:extLst>
          </p:cNvPr>
          <p:cNvSpPr txBox="1"/>
          <p:nvPr/>
        </p:nvSpPr>
        <p:spPr>
          <a:xfrm>
            <a:off x="677972" y="3043690"/>
            <a:ext cx="4527770" cy="738661"/>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400" b="1" i="0" u="none" strike="noStrike" kern="1200" cap="none" spc="0" baseline="0">
                <a:solidFill>
                  <a:srgbClr val="5A5A5A"/>
                </a:solidFill>
                <a:uFillTx/>
                <a:latin typeface="Arial"/>
                <a:ea typeface="굴림" pitchFamily="34"/>
                <a:cs typeface="Arial" pitchFamily="34"/>
              </a:rPr>
              <a:t>Get a modern PowerPoint  Presentation that is beautifully designed. Easy to change colors, photos and Text.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953">
    <p:spTree>
      <p:nvGrpSpPr>
        <p:cNvPr id="1" name=""/>
        <p:cNvGrpSpPr/>
        <p:nvPr/>
      </p:nvGrpSpPr>
      <p:grpSpPr>
        <a:xfrm>
          <a:off x="0" y="0"/>
          <a:ext cx="0" cy="0"/>
          <a:chOff x="0" y="0"/>
          <a:chExt cx="0" cy="0"/>
        </a:xfrm>
      </p:grpSpPr>
      <p:sp>
        <p:nvSpPr>
          <p:cNvPr id="2" name="Rectángulo 26">
            <a:extLst>
              <a:ext uri="{FF2B5EF4-FFF2-40B4-BE49-F238E27FC236}">
                <a16:creationId xmlns:a16="http://schemas.microsoft.com/office/drawing/2014/main" id="{1443E130-2FB9-45DF-3F78-86AF36303284}"/>
              </a:ext>
            </a:extLst>
          </p:cNvPr>
          <p:cNvSpPr/>
          <p:nvPr/>
        </p:nvSpPr>
        <p:spPr>
          <a:xfrm>
            <a:off x="316519" y="354842"/>
            <a:ext cx="11570680" cy="6256974"/>
          </a:xfrm>
          <a:prstGeom prst="rect">
            <a:avLst/>
          </a:prstGeom>
          <a:solidFill>
            <a:srgbClr val="CBEBFE">
              <a:alpha val="42000"/>
            </a:srgbClr>
          </a:solidFill>
          <a:ln w="38103" cap="flat">
            <a:solidFill>
              <a:srgbClr val="0F78FF"/>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2800" b="0" i="0" u="none" strike="noStrike" kern="1200" cap="none" spc="0" baseline="0">
              <a:solidFill>
                <a:srgbClr val="0599F1"/>
              </a:solidFill>
              <a:uFillTx/>
              <a:latin typeface="Arial"/>
            </a:endParaRPr>
          </a:p>
        </p:txBody>
      </p:sp>
      <p:sp>
        <p:nvSpPr>
          <p:cNvPr id="3" name="Marcador de texto 13">
            <a:extLst>
              <a:ext uri="{FF2B5EF4-FFF2-40B4-BE49-F238E27FC236}">
                <a16:creationId xmlns:a16="http://schemas.microsoft.com/office/drawing/2014/main" id="{DA010309-8E57-BF8C-41DD-A0AB57800920}"/>
              </a:ext>
            </a:extLst>
          </p:cNvPr>
          <p:cNvSpPr txBox="1">
            <a:spLocks noGrp="1"/>
          </p:cNvSpPr>
          <p:nvPr>
            <p:ph type="body" idx="4294967295"/>
          </p:nvPr>
        </p:nvSpPr>
        <p:spPr>
          <a:xfrm>
            <a:off x="479419" y="2470599"/>
            <a:ext cx="2262152" cy="954770"/>
          </a:xfrm>
        </p:spPr>
        <p:txBody>
          <a:bodyPr/>
          <a:lstStyle/>
          <a:p>
            <a:pPr marL="0" lvl="0" indent="0">
              <a:lnSpc>
                <a:spcPct val="80000"/>
              </a:lnSpc>
              <a:buNone/>
            </a:pPr>
            <a:r>
              <a:rPr lang="es-ES" sz="6600">
                <a:solidFill>
                  <a:srgbClr val="0F78FF"/>
                </a:solidFill>
              </a:rPr>
              <a:t>01</a:t>
            </a:r>
          </a:p>
        </p:txBody>
      </p:sp>
      <p:sp>
        <p:nvSpPr>
          <p:cNvPr id="4" name="Marcador de contenido 16">
            <a:extLst>
              <a:ext uri="{FF2B5EF4-FFF2-40B4-BE49-F238E27FC236}">
                <a16:creationId xmlns:a16="http://schemas.microsoft.com/office/drawing/2014/main" id="{7AFC405C-76C2-C016-F2AA-632C49321B6B}"/>
              </a:ext>
            </a:extLst>
          </p:cNvPr>
          <p:cNvSpPr txBox="1">
            <a:spLocks noGrp="1"/>
          </p:cNvSpPr>
          <p:nvPr>
            <p:ph type="body" idx="4294967295"/>
          </p:nvPr>
        </p:nvSpPr>
        <p:spPr>
          <a:xfrm>
            <a:off x="479767" y="3948772"/>
            <a:ext cx="2262984" cy="615034"/>
          </a:xfrm>
        </p:spPr>
        <p:txBody>
          <a:bodyPr/>
          <a:lstStyle/>
          <a:p>
            <a:pPr marL="0" lvl="0" indent="0">
              <a:buNone/>
            </a:pPr>
            <a:r>
              <a:rPr lang="es-ES" sz="1600" b="1"/>
              <a:t>Idea one, lorem ipsum dolor sit </a:t>
            </a:r>
          </a:p>
        </p:txBody>
      </p:sp>
      <p:sp>
        <p:nvSpPr>
          <p:cNvPr id="5" name="Marcador de contenido 2">
            <a:extLst>
              <a:ext uri="{FF2B5EF4-FFF2-40B4-BE49-F238E27FC236}">
                <a16:creationId xmlns:a16="http://schemas.microsoft.com/office/drawing/2014/main" id="{3BB65D49-0B2B-2758-1789-6804FF1CC91E}"/>
              </a:ext>
            </a:extLst>
          </p:cNvPr>
          <p:cNvSpPr txBox="1">
            <a:spLocks noGrp="1"/>
          </p:cNvSpPr>
          <p:nvPr>
            <p:ph type="body" idx="4294967295"/>
          </p:nvPr>
        </p:nvSpPr>
        <p:spPr>
          <a:xfrm>
            <a:off x="479429" y="4611154"/>
            <a:ext cx="2262152" cy="1445044"/>
          </a:xfrm>
        </p:spPr>
        <p:txBody>
          <a:bodyPr/>
          <a:lstStyle/>
          <a:p>
            <a:pPr marL="0" lvl="0" indent="0">
              <a:lnSpc>
                <a:spcPts val="1880"/>
              </a:lnSpc>
              <a:buNone/>
            </a:pPr>
            <a:r>
              <a:rPr lang="es-ES" sz="1100">
                <a:solidFill>
                  <a:srgbClr val="393939"/>
                </a:solidFill>
              </a:rPr>
              <a:t>Quisque sed felis sit amet ipsum fringilla mattis ut id augue. Ut pretium lobortis risus, in sagittis urna placerat sit amet. Quisque rhoncus auctor magna.</a:t>
            </a:r>
          </a:p>
        </p:txBody>
      </p:sp>
      <p:sp>
        <p:nvSpPr>
          <p:cNvPr id="6" name="Marcador de texto 19">
            <a:extLst>
              <a:ext uri="{FF2B5EF4-FFF2-40B4-BE49-F238E27FC236}">
                <a16:creationId xmlns:a16="http://schemas.microsoft.com/office/drawing/2014/main" id="{9E483C80-01E8-4BC9-5ED4-6D34C20B072A}"/>
              </a:ext>
            </a:extLst>
          </p:cNvPr>
          <p:cNvSpPr txBox="1">
            <a:spLocks noGrp="1"/>
          </p:cNvSpPr>
          <p:nvPr>
            <p:ph type="body" idx="4294967295"/>
          </p:nvPr>
        </p:nvSpPr>
        <p:spPr>
          <a:xfrm>
            <a:off x="2776694" y="2470599"/>
            <a:ext cx="2262984" cy="954770"/>
          </a:xfrm>
        </p:spPr>
        <p:txBody>
          <a:bodyPr/>
          <a:lstStyle/>
          <a:p>
            <a:pPr marL="0" lvl="0" indent="0">
              <a:lnSpc>
                <a:spcPct val="80000"/>
              </a:lnSpc>
              <a:buNone/>
            </a:pPr>
            <a:r>
              <a:rPr lang="es-ES" sz="6600">
                <a:solidFill>
                  <a:srgbClr val="0F78FF"/>
                </a:solidFill>
              </a:rPr>
              <a:t>02</a:t>
            </a:r>
          </a:p>
        </p:txBody>
      </p:sp>
      <p:sp>
        <p:nvSpPr>
          <p:cNvPr id="7" name="Marcador de contenido 20">
            <a:extLst>
              <a:ext uri="{FF2B5EF4-FFF2-40B4-BE49-F238E27FC236}">
                <a16:creationId xmlns:a16="http://schemas.microsoft.com/office/drawing/2014/main" id="{027EDE01-F5AE-F306-0DBD-6D7AD00597C7}"/>
              </a:ext>
            </a:extLst>
          </p:cNvPr>
          <p:cNvSpPr txBox="1">
            <a:spLocks noGrp="1"/>
          </p:cNvSpPr>
          <p:nvPr>
            <p:ph type="body" idx="4294967295"/>
          </p:nvPr>
        </p:nvSpPr>
        <p:spPr>
          <a:xfrm>
            <a:off x="2777389" y="3948772"/>
            <a:ext cx="2262984" cy="615034"/>
          </a:xfrm>
        </p:spPr>
        <p:txBody>
          <a:bodyPr/>
          <a:lstStyle/>
          <a:p>
            <a:pPr marL="0" lvl="0" indent="0">
              <a:buNone/>
            </a:pPr>
            <a:r>
              <a:rPr lang="es-ES" sz="1600" b="1"/>
              <a:t>Idea two, lorem ipsum dolor sit </a:t>
            </a:r>
          </a:p>
          <a:p>
            <a:pPr marL="0" lvl="0" indent="0">
              <a:buNone/>
            </a:pPr>
            <a:endParaRPr lang="es-ES" sz="1600" b="1">
              <a:solidFill>
                <a:srgbClr val="404040"/>
              </a:solidFill>
            </a:endParaRPr>
          </a:p>
        </p:txBody>
      </p:sp>
      <p:sp>
        <p:nvSpPr>
          <p:cNvPr id="8" name="Marcador de contenido 6">
            <a:extLst>
              <a:ext uri="{FF2B5EF4-FFF2-40B4-BE49-F238E27FC236}">
                <a16:creationId xmlns:a16="http://schemas.microsoft.com/office/drawing/2014/main" id="{44C1C33C-7023-D481-1F8D-0F6CB783F129}"/>
              </a:ext>
            </a:extLst>
          </p:cNvPr>
          <p:cNvSpPr txBox="1">
            <a:spLocks noGrp="1"/>
          </p:cNvSpPr>
          <p:nvPr>
            <p:ph type="body" idx="4294967295"/>
          </p:nvPr>
        </p:nvSpPr>
        <p:spPr>
          <a:xfrm>
            <a:off x="2777041" y="4611154"/>
            <a:ext cx="2262152" cy="1445044"/>
          </a:xfrm>
        </p:spPr>
        <p:txBody>
          <a:bodyPr/>
          <a:lstStyle/>
          <a:p>
            <a:pPr marL="0" lvl="0" indent="0">
              <a:lnSpc>
                <a:spcPts val="1880"/>
              </a:lnSpc>
              <a:buNone/>
            </a:pPr>
            <a:r>
              <a:rPr lang="es-ES" sz="1100">
                <a:solidFill>
                  <a:srgbClr val="393939"/>
                </a:solidFill>
              </a:rPr>
              <a:t>Quisque sed felis sit amet ipsum fringilla mattis ut id augue.. Quisque rhoncus auctor magna, vitae maximus dolor luctus vitae.</a:t>
            </a:r>
          </a:p>
        </p:txBody>
      </p:sp>
      <p:sp>
        <p:nvSpPr>
          <p:cNvPr id="9" name="Marcador de texto 22">
            <a:extLst>
              <a:ext uri="{FF2B5EF4-FFF2-40B4-BE49-F238E27FC236}">
                <a16:creationId xmlns:a16="http://schemas.microsoft.com/office/drawing/2014/main" id="{F2A55CFF-412F-2474-A1B6-A1459FE4C0DF}"/>
              </a:ext>
            </a:extLst>
          </p:cNvPr>
          <p:cNvSpPr txBox="1">
            <a:spLocks noGrp="1"/>
          </p:cNvSpPr>
          <p:nvPr>
            <p:ph type="body" idx="4294967295"/>
          </p:nvPr>
        </p:nvSpPr>
        <p:spPr>
          <a:xfrm>
            <a:off x="5139138" y="2470599"/>
            <a:ext cx="2262152" cy="954770"/>
          </a:xfrm>
        </p:spPr>
        <p:txBody>
          <a:bodyPr/>
          <a:lstStyle/>
          <a:p>
            <a:pPr marL="0" lvl="0" indent="0">
              <a:lnSpc>
                <a:spcPct val="80000"/>
              </a:lnSpc>
              <a:buNone/>
            </a:pPr>
            <a:r>
              <a:rPr lang="es-ES" sz="6600">
                <a:solidFill>
                  <a:srgbClr val="0F78FF"/>
                </a:solidFill>
              </a:rPr>
              <a:t>03</a:t>
            </a:r>
          </a:p>
        </p:txBody>
      </p:sp>
      <p:sp>
        <p:nvSpPr>
          <p:cNvPr id="10" name="Marcador de contenido 28">
            <a:extLst>
              <a:ext uri="{FF2B5EF4-FFF2-40B4-BE49-F238E27FC236}">
                <a16:creationId xmlns:a16="http://schemas.microsoft.com/office/drawing/2014/main" id="{5E471990-3ACA-F8BC-0DA3-1BE9217F806D}"/>
              </a:ext>
            </a:extLst>
          </p:cNvPr>
          <p:cNvSpPr txBox="1">
            <a:spLocks noGrp="1"/>
          </p:cNvSpPr>
          <p:nvPr>
            <p:ph type="body" idx="4294967295"/>
          </p:nvPr>
        </p:nvSpPr>
        <p:spPr>
          <a:xfrm>
            <a:off x="5139833" y="3948772"/>
            <a:ext cx="2262984" cy="615034"/>
          </a:xfrm>
        </p:spPr>
        <p:txBody>
          <a:bodyPr/>
          <a:lstStyle/>
          <a:p>
            <a:pPr marL="0" lvl="0" indent="0">
              <a:buNone/>
            </a:pPr>
            <a:r>
              <a:rPr lang="es-ES" sz="1600" b="1"/>
              <a:t>Idea three, lorem ipsum dolor sit </a:t>
            </a:r>
          </a:p>
          <a:p>
            <a:pPr marL="0" lvl="0" indent="0">
              <a:buNone/>
            </a:pPr>
            <a:endParaRPr lang="es-ES" sz="1600" b="1">
              <a:solidFill>
                <a:srgbClr val="404040"/>
              </a:solidFill>
            </a:endParaRPr>
          </a:p>
        </p:txBody>
      </p:sp>
      <p:sp>
        <p:nvSpPr>
          <p:cNvPr id="11" name="Marcador de contenido 8">
            <a:extLst>
              <a:ext uri="{FF2B5EF4-FFF2-40B4-BE49-F238E27FC236}">
                <a16:creationId xmlns:a16="http://schemas.microsoft.com/office/drawing/2014/main" id="{BD9D88BA-4A35-D794-6EFD-0DB15F85A9B0}"/>
              </a:ext>
            </a:extLst>
          </p:cNvPr>
          <p:cNvSpPr txBox="1">
            <a:spLocks noGrp="1"/>
          </p:cNvSpPr>
          <p:nvPr>
            <p:ph type="body" idx="4294967295"/>
          </p:nvPr>
        </p:nvSpPr>
        <p:spPr>
          <a:xfrm>
            <a:off x="5139485" y="4611154"/>
            <a:ext cx="2262152" cy="1445044"/>
          </a:xfrm>
        </p:spPr>
        <p:txBody>
          <a:bodyPr/>
          <a:lstStyle/>
          <a:p>
            <a:pPr marL="0" lvl="0" indent="0">
              <a:lnSpc>
                <a:spcPts val="1880"/>
              </a:lnSpc>
              <a:buNone/>
            </a:pPr>
            <a:r>
              <a:rPr lang="es-ES" sz="1100">
                <a:solidFill>
                  <a:srgbClr val="393939"/>
                </a:solidFill>
              </a:rPr>
              <a:t>Quisque sed felis sit amet ipsum fringilla mattis ut id augue erat sit amet. Quisque rhoncus auctor magna, vitae maximus dolor luctus vitae.</a:t>
            </a:r>
          </a:p>
        </p:txBody>
      </p:sp>
      <p:sp>
        <p:nvSpPr>
          <p:cNvPr id="12" name="Marcador de texto 25">
            <a:extLst>
              <a:ext uri="{FF2B5EF4-FFF2-40B4-BE49-F238E27FC236}">
                <a16:creationId xmlns:a16="http://schemas.microsoft.com/office/drawing/2014/main" id="{056E5222-76DE-F1A6-2876-9C113B0D5B55}"/>
              </a:ext>
            </a:extLst>
          </p:cNvPr>
          <p:cNvSpPr txBox="1">
            <a:spLocks noGrp="1"/>
          </p:cNvSpPr>
          <p:nvPr>
            <p:ph type="body" idx="4294967295"/>
          </p:nvPr>
        </p:nvSpPr>
        <p:spPr>
          <a:xfrm>
            <a:off x="7641421" y="2470599"/>
            <a:ext cx="2262984" cy="954770"/>
          </a:xfrm>
        </p:spPr>
        <p:txBody>
          <a:bodyPr/>
          <a:lstStyle/>
          <a:p>
            <a:pPr marL="0" lvl="0" indent="0">
              <a:lnSpc>
                <a:spcPct val="80000"/>
              </a:lnSpc>
              <a:buNone/>
            </a:pPr>
            <a:r>
              <a:rPr lang="es-ES" sz="6600">
                <a:solidFill>
                  <a:srgbClr val="0F78FF"/>
                </a:solidFill>
              </a:rPr>
              <a:t>04</a:t>
            </a:r>
          </a:p>
        </p:txBody>
      </p:sp>
      <p:sp>
        <p:nvSpPr>
          <p:cNvPr id="13" name="Marcador de contenido 30">
            <a:extLst>
              <a:ext uri="{FF2B5EF4-FFF2-40B4-BE49-F238E27FC236}">
                <a16:creationId xmlns:a16="http://schemas.microsoft.com/office/drawing/2014/main" id="{1EE56063-2557-51AC-363E-ED25DB19DD85}"/>
              </a:ext>
            </a:extLst>
          </p:cNvPr>
          <p:cNvSpPr txBox="1">
            <a:spLocks noGrp="1"/>
          </p:cNvSpPr>
          <p:nvPr>
            <p:ph type="body" idx="4294967295"/>
          </p:nvPr>
        </p:nvSpPr>
        <p:spPr>
          <a:xfrm>
            <a:off x="7642116" y="3948772"/>
            <a:ext cx="2262984" cy="615034"/>
          </a:xfrm>
        </p:spPr>
        <p:txBody>
          <a:bodyPr/>
          <a:lstStyle/>
          <a:p>
            <a:pPr marL="0" lvl="0" indent="0">
              <a:buNone/>
            </a:pPr>
            <a:r>
              <a:rPr lang="es-ES" sz="1600" b="1"/>
              <a:t>Idea four, lorem ipsum dolor sit </a:t>
            </a:r>
          </a:p>
          <a:p>
            <a:pPr marL="0" lvl="0" indent="0">
              <a:buNone/>
            </a:pPr>
            <a:endParaRPr lang="es-ES" sz="1600" b="1">
              <a:solidFill>
                <a:srgbClr val="404040"/>
              </a:solidFill>
            </a:endParaRPr>
          </a:p>
        </p:txBody>
      </p:sp>
      <p:sp>
        <p:nvSpPr>
          <p:cNvPr id="14" name="Marcador de contenido 10">
            <a:extLst>
              <a:ext uri="{FF2B5EF4-FFF2-40B4-BE49-F238E27FC236}">
                <a16:creationId xmlns:a16="http://schemas.microsoft.com/office/drawing/2014/main" id="{96DEEAE3-F9E6-BA5E-5106-DD01E2914C9B}"/>
              </a:ext>
            </a:extLst>
          </p:cNvPr>
          <p:cNvSpPr txBox="1">
            <a:spLocks noGrp="1"/>
          </p:cNvSpPr>
          <p:nvPr>
            <p:ph type="body" idx="4294967295"/>
          </p:nvPr>
        </p:nvSpPr>
        <p:spPr>
          <a:xfrm>
            <a:off x="7641768" y="4611154"/>
            <a:ext cx="2262152" cy="1445044"/>
          </a:xfrm>
        </p:spPr>
        <p:txBody>
          <a:bodyPr/>
          <a:lstStyle/>
          <a:p>
            <a:pPr marL="0" lvl="0" indent="0">
              <a:lnSpc>
                <a:spcPts val="1880"/>
              </a:lnSpc>
              <a:buNone/>
            </a:pPr>
            <a:r>
              <a:rPr lang="es-ES" sz="1100">
                <a:solidFill>
                  <a:srgbClr val="393939"/>
                </a:solidFill>
              </a:rPr>
              <a:t>Quisque sed felis sit amet ipsum fringilla mattis ut id augue. Ut pretium lobortis risus, in sagittis urna placerat sit amet. Quisque rhoncus auctor magna.</a:t>
            </a:r>
          </a:p>
        </p:txBody>
      </p:sp>
      <p:sp>
        <p:nvSpPr>
          <p:cNvPr id="15" name="Título 1">
            <a:extLst>
              <a:ext uri="{FF2B5EF4-FFF2-40B4-BE49-F238E27FC236}">
                <a16:creationId xmlns:a16="http://schemas.microsoft.com/office/drawing/2014/main" id="{0596A98F-9CBF-EA77-395D-060A8F68264F}"/>
              </a:ext>
            </a:extLst>
          </p:cNvPr>
          <p:cNvSpPr txBox="1"/>
          <p:nvPr/>
        </p:nvSpPr>
        <p:spPr>
          <a:xfrm>
            <a:off x="479429" y="845426"/>
            <a:ext cx="11233147" cy="792355"/>
          </a:xfrm>
          <a:prstGeom prst="rect">
            <a:avLst/>
          </a:prstGeom>
          <a:noFill/>
          <a:ln cap="flat">
            <a:noFill/>
          </a:ln>
        </p:spPr>
        <p:txBody>
          <a:bodyPr vert="horz" wrap="square" lIns="91440" tIns="45720" rIns="91440" bIns="45720" anchor="t" anchorCtr="1" compatLnSpc="1">
            <a:noAutofit/>
          </a:bodyPr>
          <a:lstStyle/>
          <a:p>
            <a:pPr marL="0" marR="0" lvl="0" indent="0" algn="ctr" defTabSz="914400" rtl="0" fontAlgn="auto" hangingPunct="1">
              <a:lnSpc>
                <a:spcPts val="4680"/>
              </a:lnSpc>
              <a:spcBef>
                <a:spcPts val="0"/>
              </a:spcBef>
              <a:spcAft>
                <a:spcPts val="0"/>
              </a:spcAft>
              <a:buNone/>
              <a:tabLst/>
              <a:defRPr sz="1800" b="0" i="0" u="none" strike="noStrike" kern="0" cap="none" spc="0" baseline="0">
                <a:solidFill>
                  <a:srgbClr val="000000"/>
                </a:solidFill>
                <a:uFillTx/>
              </a:defRPr>
            </a:pPr>
            <a:r>
              <a:rPr lang="es-ES" sz="5400" b="1" i="0" u="none" strike="noStrike" kern="1200" cap="none" spc="0" baseline="0">
                <a:solidFill>
                  <a:srgbClr val="14203C"/>
                </a:solidFill>
                <a:uFillTx/>
                <a:latin typeface="Arial" pitchFamily="34"/>
                <a:cs typeface="Arial" pitchFamily="34"/>
              </a:rPr>
              <a:t>Work, create, innovate </a:t>
            </a:r>
          </a:p>
          <a:p>
            <a:pPr marL="0" marR="0" lvl="0" indent="0" algn="ctr" defTabSz="914400" rtl="0" fontAlgn="auto" hangingPunct="1">
              <a:lnSpc>
                <a:spcPts val="4680"/>
              </a:lnSpc>
              <a:spcBef>
                <a:spcPts val="0"/>
              </a:spcBef>
              <a:spcAft>
                <a:spcPts val="0"/>
              </a:spcAft>
              <a:buNone/>
              <a:tabLst/>
              <a:defRPr sz="1800" b="0" i="0" u="none" strike="noStrike" kern="0" cap="none" spc="0" baseline="0">
                <a:solidFill>
                  <a:srgbClr val="000000"/>
                </a:solidFill>
                <a:uFillTx/>
              </a:defRPr>
            </a:pPr>
            <a:r>
              <a:rPr lang="es-ES" sz="5400" b="1" i="0" u="none" strike="noStrike" kern="1200" cap="none" spc="0" baseline="0">
                <a:solidFill>
                  <a:srgbClr val="14203C"/>
                </a:solidFill>
                <a:uFillTx/>
                <a:latin typeface="Arial" pitchFamily="34"/>
                <a:cs typeface="Arial" pitchFamily="34"/>
              </a:rPr>
              <a:t/>
            </a:r>
            <a:br>
              <a:rPr lang="es-ES" sz="5400" b="1" i="0" u="none" strike="noStrike" kern="1200" cap="none" spc="0" baseline="0">
                <a:solidFill>
                  <a:srgbClr val="14203C"/>
                </a:solidFill>
                <a:uFillTx/>
                <a:latin typeface="Arial" pitchFamily="34"/>
                <a:cs typeface="Arial" pitchFamily="34"/>
              </a:rPr>
            </a:br>
            <a:endParaRPr lang="es-ES" sz="5400" b="1" i="0" u="none" strike="noStrike" kern="1200" cap="none" spc="0" baseline="0">
              <a:solidFill>
                <a:srgbClr val="14203C"/>
              </a:solidFill>
              <a:uFillTx/>
              <a:latin typeface="Arial" pitchFamily="34"/>
              <a:cs typeface="Arial" pitchFamily="34"/>
            </a:endParaRPr>
          </a:p>
        </p:txBody>
      </p:sp>
      <p:sp>
        <p:nvSpPr>
          <p:cNvPr id="16" name="Rectángulo 18">
            <a:extLst>
              <a:ext uri="{FF2B5EF4-FFF2-40B4-BE49-F238E27FC236}">
                <a16:creationId xmlns:a16="http://schemas.microsoft.com/office/drawing/2014/main" id="{FE49FB07-90EF-ABC5-BF71-1223C47F7532}"/>
              </a:ext>
            </a:extLst>
          </p:cNvPr>
          <p:cNvSpPr/>
          <p:nvPr/>
        </p:nvSpPr>
        <p:spPr>
          <a:xfrm rot="5400013">
            <a:off x="846038" y="3296046"/>
            <a:ext cx="95253" cy="599892"/>
          </a:xfrm>
          <a:prstGeom prst="rect">
            <a:avLst/>
          </a:prstGeom>
          <a:solidFill>
            <a:srgbClr val="0F78FF"/>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0599F1"/>
              </a:solidFill>
              <a:uFillTx/>
              <a:latin typeface="Arial"/>
            </a:endParaRPr>
          </a:p>
        </p:txBody>
      </p:sp>
      <p:sp>
        <p:nvSpPr>
          <p:cNvPr id="17" name="Rectángulo 21">
            <a:extLst>
              <a:ext uri="{FF2B5EF4-FFF2-40B4-BE49-F238E27FC236}">
                <a16:creationId xmlns:a16="http://schemas.microsoft.com/office/drawing/2014/main" id="{E5AF8285-5F5E-2CC5-0DDB-D2E84F7EC08A}"/>
              </a:ext>
            </a:extLst>
          </p:cNvPr>
          <p:cNvSpPr/>
          <p:nvPr/>
        </p:nvSpPr>
        <p:spPr>
          <a:xfrm rot="5400013">
            <a:off x="3144419" y="3296046"/>
            <a:ext cx="95253" cy="599892"/>
          </a:xfrm>
          <a:prstGeom prst="rect">
            <a:avLst/>
          </a:prstGeom>
          <a:solidFill>
            <a:srgbClr val="0F78FF"/>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0599F1"/>
              </a:solidFill>
              <a:uFillTx/>
              <a:latin typeface="Arial"/>
            </a:endParaRPr>
          </a:p>
        </p:txBody>
      </p:sp>
      <p:sp>
        <p:nvSpPr>
          <p:cNvPr id="18" name="Rectángulo 23">
            <a:extLst>
              <a:ext uri="{FF2B5EF4-FFF2-40B4-BE49-F238E27FC236}">
                <a16:creationId xmlns:a16="http://schemas.microsoft.com/office/drawing/2014/main" id="{C7B0DC30-2340-98E5-2071-9CEF80BBA2D5}"/>
              </a:ext>
            </a:extLst>
          </p:cNvPr>
          <p:cNvSpPr/>
          <p:nvPr/>
        </p:nvSpPr>
        <p:spPr>
          <a:xfrm rot="5400013">
            <a:off x="5505756" y="3296046"/>
            <a:ext cx="95253" cy="599892"/>
          </a:xfrm>
          <a:prstGeom prst="rect">
            <a:avLst/>
          </a:prstGeom>
          <a:solidFill>
            <a:srgbClr val="0F78FF"/>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0599F1"/>
              </a:solidFill>
              <a:uFillTx/>
              <a:latin typeface="Arial"/>
            </a:endParaRPr>
          </a:p>
        </p:txBody>
      </p:sp>
      <p:sp>
        <p:nvSpPr>
          <p:cNvPr id="19" name="Rectángulo 24">
            <a:extLst>
              <a:ext uri="{FF2B5EF4-FFF2-40B4-BE49-F238E27FC236}">
                <a16:creationId xmlns:a16="http://schemas.microsoft.com/office/drawing/2014/main" id="{8A80626D-F358-65F6-11FA-7C413E78C4A8}"/>
              </a:ext>
            </a:extLst>
          </p:cNvPr>
          <p:cNvSpPr/>
          <p:nvPr/>
        </p:nvSpPr>
        <p:spPr>
          <a:xfrm rot="5400013">
            <a:off x="8005159" y="3296046"/>
            <a:ext cx="95253" cy="599892"/>
          </a:xfrm>
          <a:prstGeom prst="rect">
            <a:avLst/>
          </a:prstGeom>
          <a:solidFill>
            <a:srgbClr val="0F78FF"/>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0599F1"/>
              </a:solidFill>
              <a:uFillTx/>
              <a:latin typeface="Arial"/>
            </a:endParaRPr>
          </a:p>
        </p:txBody>
      </p:sp>
      <p:grpSp>
        <p:nvGrpSpPr>
          <p:cNvPr id="20" name="Grupo 39">
            <a:extLst>
              <a:ext uri="{FF2B5EF4-FFF2-40B4-BE49-F238E27FC236}">
                <a16:creationId xmlns:a16="http://schemas.microsoft.com/office/drawing/2014/main" id="{987FDBB0-CED5-5D1A-EEB2-BC1A8EB00B83}"/>
              </a:ext>
            </a:extLst>
          </p:cNvPr>
          <p:cNvGrpSpPr/>
          <p:nvPr/>
        </p:nvGrpSpPr>
        <p:grpSpPr>
          <a:xfrm>
            <a:off x="9966301" y="5004310"/>
            <a:ext cx="1492474" cy="1169435"/>
            <a:chOff x="9966301" y="5004310"/>
            <a:chExt cx="1492474" cy="1169435"/>
          </a:xfrm>
        </p:grpSpPr>
        <p:sp>
          <p:nvSpPr>
            <p:cNvPr id="21" name="Freeform 5">
              <a:extLst>
                <a:ext uri="{FF2B5EF4-FFF2-40B4-BE49-F238E27FC236}">
                  <a16:creationId xmlns:a16="http://schemas.microsoft.com/office/drawing/2014/main" id="{F0243408-F9BF-A11C-3BF9-31E85B9BAA9C}"/>
                </a:ext>
              </a:extLst>
            </p:cNvPr>
            <p:cNvSpPr/>
            <p:nvPr/>
          </p:nvSpPr>
          <p:spPr>
            <a:xfrm>
              <a:off x="10067516" y="5004310"/>
              <a:ext cx="1292824" cy="927503"/>
            </a:xfrm>
            <a:custGeom>
              <a:avLst/>
              <a:gdLst>
                <a:gd name="f0" fmla="val 10800000"/>
                <a:gd name="f1" fmla="val 5400000"/>
                <a:gd name="f2" fmla="val 180"/>
                <a:gd name="f3" fmla="val w"/>
                <a:gd name="f4" fmla="val h"/>
                <a:gd name="f5" fmla="val 0"/>
                <a:gd name="f6" fmla="val 369"/>
                <a:gd name="f7" fmla="val 264"/>
                <a:gd name="f8" fmla="val 184"/>
                <a:gd name="f9" fmla="val 238"/>
                <a:gd name="f10" fmla="val 291"/>
                <a:gd name="f11" fmla="val 344"/>
                <a:gd name="f12" fmla="val 361"/>
                <a:gd name="f13" fmla="val 7"/>
                <a:gd name="f14" fmla="val 25"/>
                <a:gd name="f15" fmla="val 96"/>
                <a:gd name="f16" fmla="val 168"/>
                <a:gd name="f17" fmla="val 239"/>
                <a:gd name="f18" fmla="val 257"/>
                <a:gd name="f19" fmla="val 362"/>
                <a:gd name="f20" fmla="val 131"/>
                <a:gd name="f21" fmla="val 256"/>
                <a:gd name="f22" fmla="val 167"/>
                <a:gd name="f23" fmla="val 24"/>
                <a:gd name="f24" fmla="val 8"/>
                <a:gd name="f25" fmla="val 77"/>
                <a:gd name="f26" fmla="val 15"/>
                <a:gd name="f27" fmla="val 84"/>
                <a:gd name="f28" fmla="val 153"/>
                <a:gd name="f29" fmla="val 221"/>
                <a:gd name="f30" fmla="val 129"/>
                <a:gd name="f31" fmla="val 241"/>
                <a:gd name="f32" fmla="val 354"/>
                <a:gd name="f33" fmla="val 152"/>
                <a:gd name="f34" fmla="val 83"/>
                <a:gd name="f35" fmla="val 128"/>
                <a:gd name="f36" fmla="val 254"/>
                <a:gd name="f37" fmla="val 191"/>
                <a:gd name="f38" fmla="val 253"/>
                <a:gd name="f39" fmla="val 195"/>
                <a:gd name="f40" fmla="val 250"/>
                <a:gd name="f41" fmla="val 196"/>
                <a:gd name="f42" fmla="val 243"/>
                <a:gd name="f43" fmla="val 235"/>
                <a:gd name="f44" fmla="val 232"/>
                <a:gd name="f45" fmla="val 185"/>
                <a:gd name="f46" fmla="val 231"/>
                <a:gd name="f47" fmla="val 177"/>
                <a:gd name="f48" fmla="val 172"/>
                <a:gd name="f49" fmla="val 236"/>
                <a:gd name="f50" fmla="val 173"/>
                <a:gd name="f51" fmla="val 174"/>
                <a:gd name="f52" fmla="val 247"/>
                <a:gd name="f53" fmla="val 179"/>
                <a:gd name="f54" fmla="val 251"/>
                <a:gd name="f55" fmla="+- 0 0 -90"/>
                <a:gd name="f56" fmla="*/ f3 1 369"/>
                <a:gd name="f57" fmla="*/ f4 1 264"/>
                <a:gd name="f58" fmla="val f5"/>
                <a:gd name="f59" fmla="val f6"/>
                <a:gd name="f60" fmla="val f7"/>
                <a:gd name="f61" fmla="*/ f55 f0 1"/>
                <a:gd name="f62" fmla="+- f60 0 f58"/>
                <a:gd name="f63" fmla="+- f59 0 f58"/>
                <a:gd name="f64" fmla="*/ f61 1 f2"/>
                <a:gd name="f65" fmla="*/ f63 1 369"/>
                <a:gd name="f66" fmla="*/ f62 1 264"/>
                <a:gd name="f67" fmla="*/ 184 f63 1"/>
                <a:gd name="f68" fmla="*/ 0 f62 1"/>
                <a:gd name="f69" fmla="*/ 344 f63 1"/>
                <a:gd name="f70" fmla="*/ 369 f63 1"/>
                <a:gd name="f71" fmla="*/ 25 f62 1"/>
                <a:gd name="f72" fmla="*/ 239 f62 1"/>
                <a:gd name="f73" fmla="*/ 264 f62 1"/>
                <a:gd name="f74" fmla="*/ 25 f63 1"/>
                <a:gd name="f75" fmla="*/ 0 f63 1"/>
                <a:gd name="f76" fmla="*/ 24 f62 1"/>
                <a:gd name="f77" fmla="*/ 24 f63 1"/>
                <a:gd name="f78" fmla="*/ 15 f63 1"/>
                <a:gd name="f79" fmla="*/ 15 f62 1"/>
                <a:gd name="f80" fmla="*/ 221 f62 1"/>
                <a:gd name="f81" fmla="*/ 354 f63 1"/>
                <a:gd name="f82" fmla="*/ 180 f63 1"/>
                <a:gd name="f83" fmla="*/ 254 f62 1"/>
                <a:gd name="f84" fmla="*/ 196 f63 1"/>
                <a:gd name="f85" fmla="*/ 243 f62 1"/>
                <a:gd name="f86" fmla="*/ 185 f63 1"/>
                <a:gd name="f87" fmla="*/ 231 f62 1"/>
                <a:gd name="f88" fmla="*/ 173 f63 1"/>
                <a:gd name="f89" fmla="+- f64 0 f1"/>
                <a:gd name="f90" fmla="*/ f67 1 369"/>
                <a:gd name="f91" fmla="*/ f68 1 264"/>
                <a:gd name="f92" fmla="*/ f69 1 369"/>
                <a:gd name="f93" fmla="*/ f70 1 369"/>
                <a:gd name="f94" fmla="*/ f71 1 264"/>
                <a:gd name="f95" fmla="*/ f72 1 264"/>
                <a:gd name="f96" fmla="*/ f73 1 264"/>
                <a:gd name="f97" fmla="*/ f74 1 369"/>
                <a:gd name="f98" fmla="*/ f75 1 369"/>
                <a:gd name="f99" fmla="*/ f76 1 264"/>
                <a:gd name="f100" fmla="*/ f77 1 369"/>
                <a:gd name="f101" fmla="*/ f78 1 369"/>
                <a:gd name="f102" fmla="*/ f79 1 264"/>
                <a:gd name="f103" fmla="*/ f80 1 264"/>
                <a:gd name="f104" fmla="*/ f81 1 369"/>
                <a:gd name="f105" fmla="*/ f82 1 369"/>
                <a:gd name="f106" fmla="*/ f83 1 264"/>
                <a:gd name="f107" fmla="*/ f84 1 369"/>
                <a:gd name="f108" fmla="*/ f85 1 264"/>
                <a:gd name="f109" fmla="*/ f86 1 369"/>
                <a:gd name="f110" fmla="*/ f87 1 264"/>
                <a:gd name="f111" fmla="*/ f88 1 369"/>
                <a:gd name="f112" fmla="*/ 0 1 f65"/>
                <a:gd name="f113" fmla="*/ f59 1 f65"/>
                <a:gd name="f114" fmla="*/ 0 1 f66"/>
                <a:gd name="f115" fmla="*/ f60 1 f66"/>
                <a:gd name="f116" fmla="*/ f90 1 f65"/>
                <a:gd name="f117" fmla="*/ f91 1 f66"/>
                <a:gd name="f118" fmla="*/ f92 1 f65"/>
                <a:gd name="f119" fmla="*/ f93 1 f65"/>
                <a:gd name="f120" fmla="*/ f94 1 f66"/>
                <a:gd name="f121" fmla="*/ f95 1 f66"/>
                <a:gd name="f122" fmla="*/ f96 1 f66"/>
                <a:gd name="f123" fmla="*/ f97 1 f65"/>
                <a:gd name="f124" fmla="*/ f98 1 f65"/>
                <a:gd name="f125" fmla="*/ f99 1 f66"/>
                <a:gd name="f126" fmla="*/ f100 1 f65"/>
                <a:gd name="f127" fmla="*/ f101 1 f65"/>
                <a:gd name="f128" fmla="*/ f102 1 f66"/>
                <a:gd name="f129" fmla="*/ f103 1 f66"/>
                <a:gd name="f130" fmla="*/ f104 1 f65"/>
                <a:gd name="f131" fmla="*/ f105 1 f65"/>
                <a:gd name="f132" fmla="*/ f106 1 f66"/>
                <a:gd name="f133" fmla="*/ f107 1 f65"/>
                <a:gd name="f134" fmla="*/ f108 1 f66"/>
                <a:gd name="f135" fmla="*/ f109 1 f65"/>
                <a:gd name="f136" fmla="*/ f110 1 f66"/>
                <a:gd name="f137" fmla="*/ f111 1 f65"/>
                <a:gd name="f138" fmla="*/ f112 f56 1"/>
                <a:gd name="f139" fmla="*/ f113 f56 1"/>
                <a:gd name="f140" fmla="*/ f115 f57 1"/>
                <a:gd name="f141" fmla="*/ f114 f57 1"/>
                <a:gd name="f142" fmla="*/ f116 f56 1"/>
                <a:gd name="f143" fmla="*/ f117 f57 1"/>
                <a:gd name="f144" fmla="*/ f118 f56 1"/>
                <a:gd name="f145" fmla="*/ f119 f56 1"/>
                <a:gd name="f146" fmla="*/ f120 f57 1"/>
                <a:gd name="f147" fmla="*/ f121 f57 1"/>
                <a:gd name="f148" fmla="*/ f122 f57 1"/>
                <a:gd name="f149" fmla="*/ f123 f56 1"/>
                <a:gd name="f150" fmla="*/ f124 f56 1"/>
                <a:gd name="f151" fmla="*/ f125 f57 1"/>
                <a:gd name="f152" fmla="*/ f126 f56 1"/>
                <a:gd name="f153" fmla="*/ f127 f56 1"/>
                <a:gd name="f154" fmla="*/ f128 f57 1"/>
                <a:gd name="f155" fmla="*/ f129 f57 1"/>
                <a:gd name="f156" fmla="*/ f130 f56 1"/>
                <a:gd name="f157" fmla="*/ f131 f56 1"/>
                <a:gd name="f158" fmla="*/ f132 f57 1"/>
                <a:gd name="f159" fmla="*/ f133 f56 1"/>
                <a:gd name="f160" fmla="*/ f134 f57 1"/>
                <a:gd name="f161" fmla="*/ f135 f56 1"/>
                <a:gd name="f162" fmla="*/ f136 f57 1"/>
                <a:gd name="f163" fmla="*/ f137 f56 1"/>
              </a:gdLst>
              <a:ahLst/>
              <a:cxnLst>
                <a:cxn ang="3cd4">
                  <a:pos x="hc" y="t"/>
                </a:cxn>
                <a:cxn ang="0">
                  <a:pos x="r" y="vc"/>
                </a:cxn>
                <a:cxn ang="cd4">
                  <a:pos x="hc" y="b"/>
                </a:cxn>
                <a:cxn ang="cd2">
                  <a:pos x="l" y="vc"/>
                </a:cxn>
                <a:cxn ang="f89">
                  <a:pos x="f142" y="f143"/>
                </a:cxn>
                <a:cxn ang="f89">
                  <a:pos x="f144" y="f143"/>
                </a:cxn>
                <a:cxn ang="f89">
                  <a:pos x="f145" y="f146"/>
                </a:cxn>
                <a:cxn ang="f89">
                  <a:pos x="f145" y="f147"/>
                </a:cxn>
                <a:cxn ang="f89">
                  <a:pos x="f144" y="f148"/>
                </a:cxn>
                <a:cxn ang="f89">
                  <a:pos x="f149" y="f148"/>
                </a:cxn>
                <a:cxn ang="f89">
                  <a:pos x="f150" y="f147"/>
                </a:cxn>
                <a:cxn ang="f89">
                  <a:pos x="f150" y="f151"/>
                </a:cxn>
                <a:cxn ang="f89">
                  <a:pos x="f152" y="f143"/>
                </a:cxn>
                <a:cxn ang="f89">
                  <a:pos x="f142" y="f143"/>
                </a:cxn>
                <a:cxn ang="f89">
                  <a:pos x="f153" y="f154"/>
                </a:cxn>
                <a:cxn ang="f89">
                  <a:pos x="f153" y="f155"/>
                </a:cxn>
                <a:cxn ang="f89">
                  <a:pos x="f156" y="f155"/>
                </a:cxn>
                <a:cxn ang="f89">
                  <a:pos x="f156" y="f154"/>
                </a:cxn>
                <a:cxn ang="f89">
                  <a:pos x="f153" y="f154"/>
                </a:cxn>
                <a:cxn ang="f89">
                  <a:pos x="f157" y="f158"/>
                </a:cxn>
                <a:cxn ang="f89">
                  <a:pos x="f159" y="f160"/>
                </a:cxn>
                <a:cxn ang="f89">
                  <a:pos x="f161" y="f162"/>
                </a:cxn>
                <a:cxn ang="f89">
                  <a:pos x="f163" y="f160"/>
                </a:cxn>
                <a:cxn ang="f89">
                  <a:pos x="f157" y="f158"/>
                </a:cxn>
              </a:cxnLst>
              <a:rect l="f138" t="f141" r="f139" b="f140"/>
              <a:pathLst>
                <a:path w="369" h="264">
                  <a:moveTo>
                    <a:pt x="f8" y="f5"/>
                  </a:moveTo>
                  <a:cubicBezTo>
                    <a:pt x="f9" y="f5"/>
                    <a:pt x="f10" y="f5"/>
                    <a:pt x="f11" y="f5"/>
                  </a:cubicBezTo>
                  <a:cubicBezTo>
                    <a:pt x="f12" y="f5"/>
                    <a:pt x="f6" y="f13"/>
                    <a:pt x="f6" y="f14"/>
                  </a:cubicBezTo>
                  <a:cubicBezTo>
                    <a:pt x="f6" y="f15"/>
                    <a:pt x="f6" y="f16"/>
                    <a:pt x="f6" y="f17"/>
                  </a:cubicBezTo>
                  <a:cubicBezTo>
                    <a:pt x="f6" y="f18"/>
                    <a:pt x="f19" y="f7"/>
                    <a:pt x="f11" y="f7"/>
                  </a:cubicBezTo>
                  <a:cubicBezTo>
                    <a:pt x="f9" y="f7"/>
                    <a:pt x="f20" y="f7"/>
                    <a:pt x="f14" y="f7"/>
                  </a:cubicBezTo>
                  <a:cubicBezTo>
                    <a:pt x="f13" y="f7"/>
                    <a:pt x="f5" y="f21"/>
                    <a:pt x="f5" y="f17"/>
                  </a:cubicBezTo>
                  <a:cubicBezTo>
                    <a:pt x="f5" y="f22"/>
                    <a:pt x="f5" y="f15"/>
                    <a:pt x="f5" y="f23"/>
                  </a:cubicBezTo>
                  <a:cubicBezTo>
                    <a:pt x="f5" y="f24"/>
                    <a:pt x="f13" y="f5"/>
                    <a:pt x="f23" y="f5"/>
                  </a:cubicBezTo>
                  <a:cubicBezTo>
                    <a:pt x="f25" y="f5"/>
                    <a:pt x="f20" y="f5"/>
                    <a:pt x="f8" y="f5"/>
                  </a:cubicBezTo>
                  <a:close/>
                  <a:moveTo>
                    <a:pt x="f26" y="f26"/>
                  </a:moveTo>
                  <a:cubicBezTo>
                    <a:pt x="f26" y="f27"/>
                    <a:pt x="f26" y="f28"/>
                    <a:pt x="f26" y="f29"/>
                  </a:cubicBezTo>
                  <a:cubicBezTo>
                    <a:pt x="f30" y="f29"/>
                    <a:pt x="f31" y="f29"/>
                    <a:pt x="f32" y="f29"/>
                  </a:cubicBezTo>
                  <a:cubicBezTo>
                    <a:pt x="f32" y="f33"/>
                    <a:pt x="f32" y="f34"/>
                    <a:pt x="f32" y="f26"/>
                  </a:cubicBezTo>
                  <a:cubicBezTo>
                    <a:pt x="f31" y="f26"/>
                    <a:pt x="f35" y="f26"/>
                    <a:pt x="f26" y="f26"/>
                  </a:cubicBezTo>
                  <a:close/>
                  <a:moveTo>
                    <a:pt x="f2" y="f36"/>
                  </a:moveTo>
                  <a:cubicBezTo>
                    <a:pt x="f37" y="f38"/>
                    <a:pt x="f39" y="f40"/>
                    <a:pt x="f41" y="f42"/>
                  </a:cubicBezTo>
                  <a:cubicBezTo>
                    <a:pt x="f41" y="f43"/>
                    <a:pt x="f37" y="f44"/>
                    <a:pt x="f45" y="f46"/>
                  </a:cubicBezTo>
                  <a:cubicBezTo>
                    <a:pt x="f47" y="f46"/>
                    <a:pt x="f48" y="f49"/>
                    <a:pt x="f50" y="f42"/>
                  </a:cubicBezTo>
                  <a:cubicBezTo>
                    <a:pt x="f51" y="f52"/>
                    <a:pt x="f53" y="f54"/>
                    <a:pt x="f2" y="f36"/>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22" name="Freeform 6">
              <a:extLst>
                <a:ext uri="{FF2B5EF4-FFF2-40B4-BE49-F238E27FC236}">
                  <a16:creationId xmlns:a16="http://schemas.microsoft.com/office/drawing/2014/main" id="{782EFFCC-B407-AFCE-F628-5EF7FAC13425}"/>
                </a:ext>
              </a:extLst>
            </p:cNvPr>
            <p:cNvSpPr/>
            <p:nvPr/>
          </p:nvSpPr>
          <p:spPr>
            <a:xfrm>
              <a:off x="9969776" y="5966478"/>
              <a:ext cx="1488999" cy="101900"/>
            </a:xfrm>
            <a:custGeom>
              <a:avLst/>
              <a:gdLst>
                <a:gd name="f0" fmla="val 10800000"/>
                <a:gd name="f1" fmla="val 5400000"/>
                <a:gd name="f2" fmla="val 180"/>
                <a:gd name="f3" fmla="val w"/>
                <a:gd name="f4" fmla="val h"/>
                <a:gd name="f5" fmla="val 0"/>
                <a:gd name="f6" fmla="val 425"/>
                <a:gd name="f7" fmla="val 29"/>
                <a:gd name="f8" fmla="val 26"/>
                <a:gd name="f9" fmla="val 9"/>
                <a:gd name="f10" fmla="val 18"/>
                <a:gd name="f11" fmla="val 27"/>
                <a:gd name="f12" fmla="val 2"/>
                <a:gd name="f13" fmla="val 32"/>
                <a:gd name="f14" fmla="val 34"/>
                <a:gd name="f15" fmla="val 99"/>
                <a:gd name="f16" fmla="val 165"/>
                <a:gd name="f17" fmla="val 230"/>
                <a:gd name="f18" fmla="val 282"/>
                <a:gd name="f19" fmla="val 334"/>
                <a:gd name="f20" fmla="val 386"/>
                <a:gd name="f21" fmla="val 394"/>
                <a:gd name="f22" fmla="val 399"/>
                <a:gd name="f23" fmla="val 404"/>
                <a:gd name="f24" fmla="val 8"/>
                <a:gd name="f25" fmla="val 410"/>
                <a:gd name="f26" fmla="val 15"/>
                <a:gd name="f27" fmla="val 417"/>
                <a:gd name="f28" fmla="val 21"/>
                <a:gd name="f29" fmla="val 283"/>
                <a:gd name="f30" fmla="val 143"/>
                <a:gd name="f31" fmla="val 28"/>
                <a:gd name="f32" fmla="val 1"/>
                <a:gd name="f33" fmla="+- 0 0 -90"/>
                <a:gd name="f34" fmla="*/ f3 1 425"/>
                <a:gd name="f35" fmla="*/ f4 1 29"/>
                <a:gd name="f36" fmla="val f5"/>
                <a:gd name="f37" fmla="val f6"/>
                <a:gd name="f38" fmla="val f7"/>
                <a:gd name="f39" fmla="*/ f33 f0 1"/>
                <a:gd name="f40" fmla="+- f38 0 f36"/>
                <a:gd name="f41" fmla="+- f37 0 f36"/>
                <a:gd name="f42" fmla="*/ f39 1 f2"/>
                <a:gd name="f43" fmla="*/ f41 1 425"/>
                <a:gd name="f44" fmla="*/ f40 1 29"/>
                <a:gd name="f45" fmla="*/ 0 f41 1"/>
                <a:gd name="f46" fmla="*/ 26 f40 1"/>
                <a:gd name="f47" fmla="*/ 27 f41 1"/>
                <a:gd name="f48" fmla="*/ 2 f40 1"/>
                <a:gd name="f49" fmla="*/ 34 f41 1"/>
                <a:gd name="f50" fmla="*/ 0 f40 1"/>
                <a:gd name="f51" fmla="*/ 230 f41 1"/>
                <a:gd name="f52" fmla="*/ 386 f41 1"/>
                <a:gd name="f53" fmla="*/ 404 f41 1"/>
                <a:gd name="f54" fmla="*/ 8 f40 1"/>
                <a:gd name="f55" fmla="*/ 425 f41 1"/>
                <a:gd name="f56" fmla="*/ 29 f40 1"/>
                <a:gd name="f57" fmla="*/ 2 f41 1"/>
                <a:gd name="f58" fmla="+- f42 0 f1"/>
                <a:gd name="f59" fmla="*/ f45 1 425"/>
                <a:gd name="f60" fmla="*/ f46 1 29"/>
                <a:gd name="f61" fmla="*/ f47 1 425"/>
                <a:gd name="f62" fmla="*/ f48 1 29"/>
                <a:gd name="f63" fmla="*/ f49 1 425"/>
                <a:gd name="f64" fmla="*/ f50 1 29"/>
                <a:gd name="f65" fmla="*/ f51 1 425"/>
                <a:gd name="f66" fmla="*/ f52 1 425"/>
                <a:gd name="f67" fmla="*/ f53 1 425"/>
                <a:gd name="f68" fmla="*/ f54 1 29"/>
                <a:gd name="f69" fmla="*/ f55 1 425"/>
                <a:gd name="f70" fmla="*/ f56 1 29"/>
                <a:gd name="f71" fmla="*/ f57 1 425"/>
                <a:gd name="f72" fmla="*/ 0 1 f43"/>
                <a:gd name="f73" fmla="*/ f37 1 f43"/>
                <a:gd name="f74" fmla="*/ 0 1 f44"/>
                <a:gd name="f75" fmla="*/ f38 1 f44"/>
                <a:gd name="f76" fmla="*/ f59 1 f43"/>
                <a:gd name="f77" fmla="*/ f60 1 f44"/>
                <a:gd name="f78" fmla="*/ f61 1 f43"/>
                <a:gd name="f79" fmla="*/ f62 1 f44"/>
                <a:gd name="f80" fmla="*/ f63 1 f43"/>
                <a:gd name="f81" fmla="*/ f64 1 f44"/>
                <a:gd name="f82" fmla="*/ f65 1 f43"/>
                <a:gd name="f83" fmla="*/ f66 1 f43"/>
                <a:gd name="f84" fmla="*/ f67 1 f43"/>
                <a:gd name="f85" fmla="*/ f68 1 f44"/>
                <a:gd name="f86" fmla="*/ f69 1 f43"/>
                <a:gd name="f87" fmla="*/ f70 1 f44"/>
                <a:gd name="f88" fmla="*/ f71 1 f43"/>
                <a:gd name="f89" fmla="*/ f72 f34 1"/>
                <a:gd name="f90" fmla="*/ f73 f34 1"/>
                <a:gd name="f91" fmla="*/ f75 f35 1"/>
                <a:gd name="f92" fmla="*/ f74 f35 1"/>
                <a:gd name="f93" fmla="*/ f76 f34 1"/>
                <a:gd name="f94" fmla="*/ f77 f35 1"/>
                <a:gd name="f95" fmla="*/ f78 f34 1"/>
                <a:gd name="f96" fmla="*/ f79 f35 1"/>
                <a:gd name="f97" fmla="*/ f80 f34 1"/>
                <a:gd name="f98" fmla="*/ f81 f35 1"/>
                <a:gd name="f99" fmla="*/ f82 f34 1"/>
                <a:gd name="f100" fmla="*/ f83 f34 1"/>
                <a:gd name="f101" fmla="*/ f84 f34 1"/>
                <a:gd name="f102" fmla="*/ f85 f35 1"/>
                <a:gd name="f103" fmla="*/ f86 f34 1"/>
                <a:gd name="f104" fmla="*/ f87 f35 1"/>
                <a:gd name="f105" fmla="*/ f88 f34 1"/>
              </a:gdLst>
              <a:ahLst/>
              <a:cxnLst>
                <a:cxn ang="3cd4">
                  <a:pos x="hc" y="t"/>
                </a:cxn>
                <a:cxn ang="0">
                  <a:pos x="r" y="vc"/>
                </a:cxn>
                <a:cxn ang="cd4">
                  <a:pos x="hc" y="b"/>
                </a:cxn>
                <a:cxn ang="cd2">
                  <a:pos x="l" y="vc"/>
                </a:cxn>
                <a:cxn ang="f58">
                  <a:pos x="f93" y="f94"/>
                </a:cxn>
                <a:cxn ang="f58">
                  <a:pos x="f95" y="f96"/>
                </a:cxn>
                <a:cxn ang="f58">
                  <a:pos x="f97" y="f98"/>
                </a:cxn>
                <a:cxn ang="f58">
                  <a:pos x="f99" y="f98"/>
                </a:cxn>
                <a:cxn ang="f58">
                  <a:pos x="f100" y="f98"/>
                </a:cxn>
                <a:cxn ang="f58">
                  <a:pos x="f101" y="f102"/>
                </a:cxn>
                <a:cxn ang="f58">
                  <a:pos x="f103" y="f104"/>
                </a:cxn>
                <a:cxn ang="f58">
                  <a:pos x="f105" y="f104"/>
                </a:cxn>
                <a:cxn ang="f58">
                  <a:pos x="f93" y="f94"/>
                </a:cxn>
              </a:cxnLst>
              <a:rect l="f89" t="f92" r="f90" b="f91"/>
              <a:pathLst>
                <a:path w="425" h="29">
                  <a:moveTo>
                    <a:pt x="f5" y="f8"/>
                  </a:moveTo>
                  <a:cubicBezTo>
                    <a:pt x="f9" y="f10"/>
                    <a:pt x="f10" y="f9"/>
                    <a:pt x="f11" y="f12"/>
                  </a:cubicBezTo>
                  <a:cubicBezTo>
                    <a:pt x="f7" y="f5"/>
                    <a:pt x="f13" y="f5"/>
                    <a:pt x="f14" y="f5"/>
                  </a:cubicBezTo>
                  <a:cubicBezTo>
                    <a:pt x="f15" y="f5"/>
                    <a:pt x="f16" y="f5"/>
                    <a:pt x="f17" y="f5"/>
                  </a:cubicBezTo>
                  <a:cubicBezTo>
                    <a:pt x="f18" y="f5"/>
                    <a:pt x="f19" y="f5"/>
                    <a:pt x="f20" y="f5"/>
                  </a:cubicBezTo>
                  <a:cubicBezTo>
                    <a:pt x="f21" y="f5"/>
                    <a:pt x="f22" y="f12"/>
                    <a:pt x="f23" y="f24"/>
                  </a:cubicBezTo>
                  <a:cubicBezTo>
                    <a:pt x="f25" y="f26"/>
                    <a:pt x="f27" y="f28"/>
                    <a:pt x="f6" y="f7"/>
                  </a:cubicBezTo>
                  <a:cubicBezTo>
                    <a:pt x="f29" y="f7"/>
                    <a:pt x="f30" y="f7"/>
                    <a:pt x="f12" y="f7"/>
                  </a:cubicBezTo>
                  <a:cubicBezTo>
                    <a:pt x="f12" y="f31"/>
                    <a:pt x="f32" y="f11"/>
                    <a:pt x="f5" y="f8"/>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23" name="Freeform 7">
              <a:extLst>
                <a:ext uri="{FF2B5EF4-FFF2-40B4-BE49-F238E27FC236}">
                  <a16:creationId xmlns:a16="http://schemas.microsoft.com/office/drawing/2014/main" id="{801DCF1E-8A40-187B-3407-D4C63580DA20}"/>
                </a:ext>
              </a:extLst>
            </p:cNvPr>
            <p:cNvSpPr/>
            <p:nvPr/>
          </p:nvSpPr>
          <p:spPr>
            <a:xfrm>
              <a:off x="9966301" y="6100264"/>
              <a:ext cx="1492465" cy="73481"/>
            </a:xfrm>
            <a:custGeom>
              <a:avLst/>
              <a:gdLst>
                <a:gd name="f0" fmla="val 10800000"/>
                <a:gd name="f1" fmla="val 5400000"/>
                <a:gd name="f2" fmla="val 180"/>
                <a:gd name="f3" fmla="val w"/>
                <a:gd name="f4" fmla="val h"/>
                <a:gd name="f5" fmla="val 0"/>
                <a:gd name="f6" fmla="val 426"/>
                <a:gd name="f7" fmla="val 21"/>
                <a:gd name="f8" fmla="val 142"/>
                <a:gd name="f9" fmla="val 284"/>
                <a:gd name="f10" fmla="val 424"/>
                <a:gd name="f11" fmla="val 15"/>
                <a:gd name="f12" fmla="val 418"/>
                <a:gd name="f13" fmla="val 404"/>
                <a:gd name="f14" fmla="val 368"/>
                <a:gd name="f15" fmla="val 332"/>
                <a:gd name="f16" fmla="val 20"/>
                <a:gd name="f17" fmla="val 295"/>
                <a:gd name="f18" fmla="val 205"/>
                <a:gd name="f19" fmla="val 114"/>
                <a:gd name="f20" fmla="val 24"/>
                <a:gd name="f21" fmla="val 9"/>
                <a:gd name="f22" fmla="val 3"/>
                <a:gd name="f23" fmla="val 16"/>
                <a:gd name="f24" fmla="+- 0 0 -90"/>
                <a:gd name="f25" fmla="*/ f3 1 426"/>
                <a:gd name="f26" fmla="*/ f4 1 21"/>
                <a:gd name="f27" fmla="val f5"/>
                <a:gd name="f28" fmla="val f6"/>
                <a:gd name="f29" fmla="val f7"/>
                <a:gd name="f30" fmla="*/ f24 f0 1"/>
                <a:gd name="f31" fmla="+- f29 0 f27"/>
                <a:gd name="f32" fmla="+- f28 0 f27"/>
                <a:gd name="f33" fmla="*/ f30 1 f2"/>
                <a:gd name="f34" fmla="*/ f32 1 426"/>
                <a:gd name="f35" fmla="*/ f31 1 21"/>
                <a:gd name="f36" fmla="*/ 0 f32 1"/>
                <a:gd name="f37" fmla="*/ 0 f31 1"/>
                <a:gd name="f38" fmla="*/ 426 f32 1"/>
                <a:gd name="f39" fmla="*/ 404 f32 1"/>
                <a:gd name="f40" fmla="*/ 21 f31 1"/>
                <a:gd name="f41" fmla="*/ 295 f32 1"/>
                <a:gd name="f42" fmla="*/ 20 f31 1"/>
                <a:gd name="f43" fmla="*/ 24 f32 1"/>
                <a:gd name="f44" fmla="+- f33 0 f1"/>
                <a:gd name="f45" fmla="*/ f36 1 426"/>
                <a:gd name="f46" fmla="*/ f37 1 21"/>
                <a:gd name="f47" fmla="*/ f38 1 426"/>
                <a:gd name="f48" fmla="*/ f39 1 426"/>
                <a:gd name="f49" fmla="*/ f40 1 21"/>
                <a:gd name="f50" fmla="*/ f41 1 426"/>
                <a:gd name="f51" fmla="*/ f42 1 21"/>
                <a:gd name="f52" fmla="*/ f43 1 426"/>
                <a:gd name="f53" fmla="*/ 0 1 f34"/>
                <a:gd name="f54" fmla="*/ f28 1 f34"/>
                <a:gd name="f55" fmla="*/ 0 1 f35"/>
                <a:gd name="f56" fmla="*/ f29 1 f35"/>
                <a:gd name="f57" fmla="*/ f45 1 f34"/>
                <a:gd name="f58" fmla="*/ f46 1 f35"/>
                <a:gd name="f59" fmla="*/ f47 1 f34"/>
                <a:gd name="f60" fmla="*/ f48 1 f34"/>
                <a:gd name="f61" fmla="*/ f49 1 f35"/>
                <a:gd name="f62" fmla="*/ f50 1 f34"/>
                <a:gd name="f63" fmla="*/ f51 1 f35"/>
                <a:gd name="f64" fmla="*/ f52 1 f34"/>
                <a:gd name="f65" fmla="*/ f53 f25 1"/>
                <a:gd name="f66" fmla="*/ f54 f25 1"/>
                <a:gd name="f67" fmla="*/ f56 f26 1"/>
                <a:gd name="f68" fmla="*/ f55 f26 1"/>
                <a:gd name="f69" fmla="*/ f57 f25 1"/>
                <a:gd name="f70" fmla="*/ f58 f26 1"/>
                <a:gd name="f71" fmla="*/ f59 f25 1"/>
                <a:gd name="f72" fmla="*/ f60 f25 1"/>
                <a:gd name="f73" fmla="*/ f61 f26 1"/>
                <a:gd name="f74" fmla="*/ f62 f25 1"/>
                <a:gd name="f75" fmla="*/ f63 f26 1"/>
                <a:gd name="f76" fmla="*/ f64 f25 1"/>
              </a:gdLst>
              <a:ahLst/>
              <a:cxnLst>
                <a:cxn ang="3cd4">
                  <a:pos x="hc" y="t"/>
                </a:cxn>
                <a:cxn ang="0">
                  <a:pos x="r" y="vc"/>
                </a:cxn>
                <a:cxn ang="cd4">
                  <a:pos x="hc" y="b"/>
                </a:cxn>
                <a:cxn ang="cd2">
                  <a:pos x="l" y="vc"/>
                </a:cxn>
                <a:cxn ang="f44">
                  <a:pos x="f69" y="f70"/>
                </a:cxn>
                <a:cxn ang="f44">
                  <a:pos x="f71" y="f70"/>
                </a:cxn>
                <a:cxn ang="f44">
                  <a:pos x="f72" y="f73"/>
                </a:cxn>
                <a:cxn ang="f44">
                  <a:pos x="f74" y="f75"/>
                </a:cxn>
                <a:cxn ang="f44">
                  <a:pos x="f76" y="f73"/>
                </a:cxn>
                <a:cxn ang="f44">
                  <a:pos x="f69" y="f70"/>
                </a:cxn>
              </a:cxnLst>
              <a:rect l="f65" t="f68" r="f66" b="f67"/>
              <a:pathLst>
                <a:path w="426" h="21">
                  <a:moveTo>
                    <a:pt x="f5" y="f5"/>
                  </a:moveTo>
                  <a:cubicBezTo>
                    <a:pt x="f8" y="f5"/>
                    <a:pt x="f9" y="f5"/>
                    <a:pt x="f6" y="f5"/>
                  </a:cubicBezTo>
                  <a:cubicBezTo>
                    <a:pt x="f10" y="f11"/>
                    <a:pt x="f12" y="f7"/>
                    <a:pt x="f13" y="f7"/>
                  </a:cubicBezTo>
                  <a:cubicBezTo>
                    <a:pt x="f14" y="f7"/>
                    <a:pt x="f15" y="f16"/>
                    <a:pt x="f17" y="f16"/>
                  </a:cubicBezTo>
                  <a:cubicBezTo>
                    <a:pt x="f18" y="f16"/>
                    <a:pt x="f19" y="f7"/>
                    <a:pt x="f20" y="f7"/>
                  </a:cubicBezTo>
                  <a:cubicBezTo>
                    <a:pt x="f21" y="f7"/>
                    <a:pt x="f22" y="f23"/>
                    <a:pt x="f5" y="f5"/>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24" name="Freeform 8">
              <a:extLst>
                <a:ext uri="{FF2B5EF4-FFF2-40B4-BE49-F238E27FC236}">
                  <a16:creationId xmlns:a16="http://schemas.microsoft.com/office/drawing/2014/main" id="{DAE2CE2A-FB2C-4245-B358-D7C694EDDBCD}"/>
                </a:ext>
              </a:extLst>
            </p:cNvPr>
            <p:cNvSpPr/>
            <p:nvPr/>
          </p:nvSpPr>
          <p:spPr>
            <a:xfrm>
              <a:off x="10278249" y="5179691"/>
              <a:ext cx="311252" cy="81107"/>
            </a:xfrm>
            <a:custGeom>
              <a:avLst/>
              <a:gdLst>
                <a:gd name="f0" fmla="val 10800000"/>
                <a:gd name="f1" fmla="val 5400000"/>
                <a:gd name="f2" fmla="val 180"/>
                <a:gd name="f3" fmla="val w"/>
                <a:gd name="f4" fmla="val h"/>
                <a:gd name="f5" fmla="val 0"/>
                <a:gd name="f6" fmla="val 89"/>
                <a:gd name="f7" fmla="val 23"/>
                <a:gd name="f8" fmla="val 7"/>
                <a:gd name="f9" fmla="val 14"/>
                <a:gd name="f10" fmla="val 22"/>
                <a:gd name="f11" fmla="val 78"/>
                <a:gd name="f12" fmla="val 68"/>
                <a:gd name="f13" fmla="val 59"/>
                <a:gd name="f14" fmla="val 43"/>
                <a:gd name="f15" fmla="val 27"/>
                <a:gd name="f16" fmla="val 21"/>
                <a:gd name="f17" fmla="val 11"/>
                <a:gd name="f18" fmla="val 2"/>
                <a:gd name="f19" fmla="val 19"/>
                <a:gd name="f20" fmla="val 1"/>
                <a:gd name="f21" fmla="val 4"/>
                <a:gd name="f22" fmla="val 30"/>
                <a:gd name="f23" fmla="+- 0 0 -90"/>
                <a:gd name="f24" fmla="*/ f3 1 89"/>
                <a:gd name="f25" fmla="*/ f4 1 23"/>
                <a:gd name="f26" fmla="val f5"/>
                <a:gd name="f27" fmla="val f6"/>
                <a:gd name="f28" fmla="val f7"/>
                <a:gd name="f29" fmla="*/ f23 f0 1"/>
                <a:gd name="f30" fmla="+- f28 0 f26"/>
                <a:gd name="f31" fmla="+- f27 0 f26"/>
                <a:gd name="f32" fmla="*/ f29 1 f2"/>
                <a:gd name="f33" fmla="*/ f31 1 89"/>
                <a:gd name="f34" fmla="*/ f30 1 23"/>
                <a:gd name="f35" fmla="*/ 89 f31 1"/>
                <a:gd name="f36" fmla="*/ 0 f30 1"/>
                <a:gd name="f37" fmla="*/ 22 f30 1"/>
                <a:gd name="f38" fmla="*/ 59 f31 1"/>
                <a:gd name="f39" fmla="*/ 11 f31 1"/>
                <a:gd name="f40" fmla="*/ 1 f31 1"/>
                <a:gd name="f41" fmla="*/ 11 f30 1"/>
                <a:gd name="f42" fmla="+- f32 0 f1"/>
                <a:gd name="f43" fmla="*/ f35 1 89"/>
                <a:gd name="f44" fmla="*/ f36 1 23"/>
                <a:gd name="f45" fmla="*/ f37 1 23"/>
                <a:gd name="f46" fmla="*/ f38 1 89"/>
                <a:gd name="f47" fmla="*/ f39 1 89"/>
                <a:gd name="f48" fmla="*/ f40 1 89"/>
                <a:gd name="f49" fmla="*/ f41 1 23"/>
                <a:gd name="f50" fmla="*/ 0 1 f33"/>
                <a:gd name="f51" fmla="*/ f27 1 f33"/>
                <a:gd name="f52" fmla="*/ 0 1 f34"/>
                <a:gd name="f53" fmla="*/ f28 1 f34"/>
                <a:gd name="f54" fmla="*/ f43 1 f33"/>
                <a:gd name="f55" fmla="*/ f44 1 f34"/>
                <a:gd name="f56" fmla="*/ f45 1 f34"/>
                <a:gd name="f57" fmla="*/ f46 1 f33"/>
                <a:gd name="f58" fmla="*/ f47 1 f33"/>
                <a:gd name="f59" fmla="*/ f48 1 f33"/>
                <a:gd name="f60" fmla="*/ f49 1 f34"/>
                <a:gd name="f61" fmla="*/ f50 f24 1"/>
                <a:gd name="f62" fmla="*/ f51 f24 1"/>
                <a:gd name="f63" fmla="*/ f53 f25 1"/>
                <a:gd name="f64" fmla="*/ f52 f25 1"/>
                <a:gd name="f65" fmla="*/ f54 f24 1"/>
                <a:gd name="f66" fmla="*/ f55 f25 1"/>
                <a:gd name="f67" fmla="*/ f56 f25 1"/>
                <a:gd name="f68" fmla="*/ f57 f24 1"/>
                <a:gd name="f69" fmla="*/ f58 f24 1"/>
                <a:gd name="f70" fmla="*/ f59 f24 1"/>
                <a:gd name="f71" fmla="*/ f60 f25 1"/>
              </a:gdLst>
              <a:ahLst/>
              <a:cxnLst>
                <a:cxn ang="3cd4">
                  <a:pos x="hc" y="t"/>
                </a:cxn>
                <a:cxn ang="0">
                  <a:pos x="r" y="vc"/>
                </a:cxn>
                <a:cxn ang="cd4">
                  <a:pos x="hc" y="b"/>
                </a:cxn>
                <a:cxn ang="cd2">
                  <a:pos x="l" y="vc"/>
                </a:cxn>
                <a:cxn ang="f42">
                  <a:pos x="f65" y="f66"/>
                </a:cxn>
                <a:cxn ang="f42">
                  <a:pos x="f65" y="f67"/>
                </a:cxn>
                <a:cxn ang="f42">
                  <a:pos x="f68" y="f67"/>
                </a:cxn>
                <a:cxn ang="f42">
                  <a:pos x="f69" y="f67"/>
                </a:cxn>
                <a:cxn ang="f42">
                  <a:pos x="f70" y="f71"/>
                </a:cxn>
                <a:cxn ang="f42">
                  <a:pos x="f70" y="f66"/>
                </a:cxn>
                <a:cxn ang="f42">
                  <a:pos x="f65" y="f66"/>
                </a:cxn>
              </a:cxnLst>
              <a:rect l="f61" t="f64" r="f62" b="f63"/>
              <a:pathLst>
                <a:path w="89" h="23">
                  <a:moveTo>
                    <a:pt x="f6" y="f5"/>
                  </a:moveTo>
                  <a:cubicBezTo>
                    <a:pt x="f6" y="f8"/>
                    <a:pt x="f6" y="f9"/>
                    <a:pt x="f6" y="f10"/>
                  </a:cubicBezTo>
                  <a:cubicBezTo>
                    <a:pt x="f11" y="f10"/>
                    <a:pt x="f12" y="f10"/>
                    <a:pt x="f13" y="f10"/>
                  </a:cubicBezTo>
                  <a:cubicBezTo>
                    <a:pt x="f14" y="f10"/>
                    <a:pt x="f15" y="f16"/>
                    <a:pt x="f17" y="f10"/>
                  </a:cubicBezTo>
                  <a:cubicBezTo>
                    <a:pt x="f18" y="f7"/>
                    <a:pt x="f5" y="f19"/>
                    <a:pt x="f20" y="f17"/>
                  </a:cubicBezTo>
                  <a:cubicBezTo>
                    <a:pt x="f20" y="f8"/>
                    <a:pt x="f20" y="f21"/>
                    <a:pt x="f20" y="f5"/>
                  </a:cubicBezTo>
                  <a:cubicBezTo>
                    <a:pt x="f22" y="f5"/>
                    <a:pt x="f13" y="f5"/>
                    <a:pt x="f6" y="f5"/>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25" name="Freeform 9">
              <a:extLst>
                <a:ext uri="{FF2B5EF4-FFF2-40B4-BE49-F238E27FC236}">
                  <a16:creationId xmlns:a16="http://schemas.microsoft.com/office/drawing/2014/main" id="{67DFCCE3-2B84-A281-F13C-752EE9A18A37}"/>
                </a:ext>
              </a:extLst>
            </p:cNvPr>
            <p:cNvSpPr/>
            <p:nvPr/>
          </p:nvSpPr>
          <p:spPr>
            <a:xfrm>
              <a:off x="11119104" y="5235845"/>
              <a:ext cx="76946" cy="309167"/>
            </a:xfrm>
            <a:custGeom>
              <a:avLst/>
              <a:gdLst>
                <a:gd name="f0" fmla="val 10800000"/>
                <a:gd name="f1" fmla="val 5400000"/>
                <a:gd name="f2" fmla="val 180"/>
                <a:gd name="f3" fmla="val w"/>
                <a:gd name="f4" fmla="val h"/>
                <a:gd name="f5" fmla="val 0"/>
                <a:gd name="f6" fmla="val 22"/>
                <a:gd name="f7" fmla="val 88"/>
                <a:gd name="f8" fmla="val 58"/>
                <a:gd name="f9" fmla="val 29"/>
                <a:gd name="f10" fmla="val 7"/>
                <a:gd name="f11" fmla="val 14"/>
                <a:gd name="f12" fmla="val 15"/>
                <a:gd name="f13" fmla="val 8"/>
                <a:gd name="f14" fmla="+- 0 0 -90"/>
                <a:gd name="f15" fmla="*/ f3 1 22"/>
                <a:gd name="f16" fmla="*/ f4 1 88"/>
                <a:gd name="f17" fmla="val f5"/>
                <a:gd name="f18" fmla="val f6"/>
                <a:gd name="f19" fmla="val f7"/>
                <a:gd name="f20" fmla="*/ f14 f0 1"/>
                <a:gd name="f21" fmla="+- f19 0 f17"/>
                <a:gd name="f22" fmla="+- f18 0 f17"/>
                <a:gd name="f23" fmla="*/ f20 1 f2"/>
                <a:gd name="f24" fmla="*/ f22 1 22"/>
                <a:gd name="f25" fmla="*/ f21 1 88"/>
                <a:gd name="f26" fmla="*/ 0 f22 1"/>
                <a:gd name="f27" fmla="*/ 88 f21 1"/>
                <a:gd name="f28" fmla="*/ 0 f21 1"/>
                <a:gd name="f29" fmla="*/ 22 f22 1"/>
                <a:gd name="f30" fmla="+- f23 0 f1"/>
                <a:gd name="f31" fmla="*/ f26 1 22"/>
                <a:gd name="f32" fmla="*/ f27 1 88"/>
                <a:gd name="f33" fmla="*/ f28 1 88"/>
                <a:gd name="f34" fmla="*/ f29 1 22"/>
                <a:gd name="f35" fmla="*/ 0 1 f24"/>
                <a:gd name="f36" fmla="*/ f18 1 f24"/>
                <a:gd name="f37" fmla="*/ 0 1 f25"/>
                <a:gd name="f38" fmla="*/ f19 1 f25"/>
                <a:gd name="f39" fmla="*/ f31 1 f24"/>
                <a:gd name="f40" fmla="*/ f32 1 f25"/>
                <a:gd name="f41" fmla="*/ f33 1 f25"/>
                <a:gd name="f42" fmla="*/ f34 1 f24"/>
                <a:gd name="f43" fmla="*/ f35 f15 1"/>
                <a:gd name="f44" fmla="*/ f36 f15 1"/>
                <a:gd name="f45" fmla="*/ f38 f16 1"/>
                <a:gd name="f46" fmla="*/ f37 f16 1"/>
                <a:gd name="f47" fmla="*/ f39 f15 1"/>
                <a:gd name="f48" fmla="*/ f40 f16 1"/>
                <a:gd name="f49" fmla="*/ f41 f16 1"/>
                <a:gd name="f50" fmla="*/ f42 f15 1"/>
              </a:gdLst>
              <a:ahLst/>
              <a:cxnLst>
                <a:cxn ang="3cd4">
                  <a:pos x="hc" y="t"/>
                </a:cxn>
                <a:cxn ang="0">
                  <a:pos x="r" y="vc"/>
                </a:cxn>
                <a:cxn ang="cd4">
                  <a:pos x="hc" y="b"/>
                </a:cxn>
                <a:cxn ang="cd2">
                  <a:pos x="l" y="vc"/>
                </a:cxn>
                <a:cxn ang="f30">
                  <a:pos x="f47" y="f48"/>
                </a:cxn>
                <a:cxn ang="f30">
                  <a:pos x="f47" y="f49"/>
                </a:cxn>
                <a:cxn ang="f30">
                  <a:pos x="f50" y="f49"/>
                </a:cxn>
                <a:cxn ang="f30">
                  <a:pos x="f50" y="f48"/>
                </a:cxn>
                <a:cxn ang="f30">
                  <a:pos x="f47" y="f48"/>
                </a:cxn>
              </a:cxnLst>
              <a:rect l="f43" t="f46" r="f44" b="f45"/>
              <a:pathLst>
                <a:path w="22" h="88">
                  <a:moveTo>
                    <a:pt x="f5" y="f7"/>
                  </a:moveTo>
                  <a:cubicBezTo>
                    <a:pt x="f5" y="f8"/>
                    <a:pt x="f5" y="f9"/>
                    <a:pt x="f5" y="f5"/>
                  </a:cubicBezTo>
                  <a:cubicBezTo>
                    <a:pt x="f10" y="f5"/>
                    <a:pt x="f11" y="f5"/>
                    <a:pt x="f6" y="f5"/>
                  </a:cubicBezTo>
                  <a:cubicBezTo>
                    <a:pt x="f6" y="f9"/>
                    <a:pt x="f6" y="f8"/>
                    <a:pt x="f6" y="f7"/>
                  </a:cubicBezTo>
                  <a:cubicBezTo>
                    <a:pt x="f12" y="f7"/>
                    <a:pt x="f13" y="f7"/>
                    <a:pt x="f5" y="f7"/>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26" name="Freeform 10">
              <a:extLst>
                <a:ext uri="{FF2B5EF4-FFF2-40B4-BE49-F238E27FC236}">
                  <a16:creationId xmlns:a16="http://schemas.microsoft.com/office/drawing/2014/main" id="{AE88AE16-7032-CA55-1CBA-D8C284810569}"/>
                </a:ext>
              </a:extLst>
            </p:cNvPr>
            <p:cNvSpPr/>
            <p:nvPr/>
          </p:nvSpPr>
          <p:spPr>
            <a:xfrm>
              <a:off x="10979081" y="5291989"/>
              <a:ext cx="80412" cy="253023"/>
            </a:xfrm>
            <a:custGeom>
              <a:avLst/>
              <a:gdLst>
                <a:gd name="f0" fmla="val 10800000"/>
                <a:gd name="f1" fmla="val 5400000"/>
                <a:gd name="f2" fmla="val 180"/>
                <a:gd name="f3" fmla="val w"/>
                <a:gd name="f4" fmla="val h"/>
                <a:gd name="f5" fmla="val 0"/>
                <a:gd name="f6" fmla="val 23"/>
                <a:gd name="f7" fmla="val 72"/>
                <a:gd name="f8" fmla="val 15"/>
                <a:gd name="f9" fmla="val 8"/>
                <a:gd name="f10" fmla="val 50"/>
                <a:gd name="f11" fmla="val 29"/>
                <a:gd name="f12" fmla="val 7"/>
                <a:gd name="f13" fmla="val 5"/>
                <a:gd name="f14" fmla="val 3"/>
                <a:gd name="f15" fmla="val 2"/>
                <a:gd name="f16" fmla="val 22"/>
                <a:gd name="f17" fmla="val 1"/>
                <a:gd name="f18" fmla="val 18"/>
                <a:gd name="f19" fmla="val 36"/>
                <a:gd name="f20" fmla="val 53"/>
                <a:gd name="f21" fmla="+- 0 0 -90"/>
                <a:gd name="f22" fmla="*/ f3 1 23"/>
                <a:gd name="f23" fmla="*/ f4 1 72"/>
                <a:gd name="f24" fmla="val f5"/>
                <a:gd name="f25" fmla="val f6"/>
                <a:gd name="f26" fmla="val f7"/>
                <a:gd name="f27" fmla="*/ f21 f0 1"/>
                <a:gd name="f28" fmla="+- f26 0 f24"/>
                <a:gd name="f29" fmla="+- f25 0 f24"/>
                <a:gd name="f30" fmla="*/ f27 1 f2"/>
                <a:gd name="f31" fmla="*/ f29 1 23"/>
                <a:gd name="f32" fmla="*/ f28 1 72"/>
                <a:gd name="f33" fmla="*/ 23 f29 1"/>
                <a:gd name="f34" fmla="*/ 72 f28 1"/>
                <a:gd name="f35" fmla="*/ 0 f29 1"/>
                <a:gd name="f36" fmla="*/ 7 f28 1"/>
                <a:gd name="f37" fmla="*/ 5 f29 1"/>
                <a:gd name="f38" fmla="*/ 2 f28 1"/>
                <a:gd name="f39" fmla="*/ 18 f28 1"/>
                <a:gd name="f40" fmla="+- f30 0 f1"/>
                <a:gd name="f41" fmla="*/ f33 1 23"/>
                <a:gd name="f42" fmla="*/ f34 1 72"/>
                <a:gd name="f43" fmla="*/ f35 1 23"/>
                <a:gd name="f44" fmla="*/ f36 1 72"/>
                <a:gd name="f45" fmla="*/ f37 1 23"/>
                <a:gd name="f46" fmla="*/ f38 1 72"/>
                <a:gd name="f47" fmla="*/ f39 1 72"/>
                <a:gd name="f48" fmla="*/ 0 1 f31"/>
                <a:gd name="f49" fmla="*/ f25 1 f31"/>
                <a:gd name="f50" fmla="*/ 0 1 f32"/>
                <a:gd name="f51" fmla="*/ f26 1 f32"/>
                <a:gd name="f52" fmla="*/ f41 1 f31"/>
                <a:gd name="f53" fmla="*/ f42 1 f32"/>
                <a:gd name="f54" fmla="*/ f43 1 f31"/>
                <a:gd name="f55" fmla="*/ f44 1 f32"/>
                <a:gd name="f56" fmla="*/ f45 1 f31"/>
                <a:gd name="f57" fmla="*/ f46 1 f32"/>
                <a:gd name="f58" fmla="*/ f47 1 f32"/>
                <a:gd name="f59" fmla="*/ f48 f22 1"/>
                <a:gd name="f60" fmla="*/ f49 f22 1"/>
                <a:gd name="f61" fmla="*/ f51 f23 1"/>
                <a:gd name="f62" fmla="*/ f50 f23 1"/>
                <a:gd name="f63" fmla="*/ f52 f22 1"/>
                <a:gd name="f64" fmla="*/ f53 f23 1"/>
                <a:gd name="f65" fmla="*/ f54 f22 1"/>
                <a:gd name="f66" fmla="*/ f55 f23 1"/>
                <a:gd name="f67" fmla="*/ f56 f22 1"/>
                <a:gd name="f68" fmla="*/ f57 f23 1"/>
                <a:gd name="f69" fmla="*/ f58 f23 1"/>
              </a:gdLst>
              <a:ahLst/>
              <a:cxnLst>
                <a:cxn ang="3cd4">
                  <a:pos x="hc" y="t"/>
                </a:cxn>
                <a:cxn ang="0">
                  <a:pos x="r" y="vc"/>
                </a:cxn>
                <a:cxn ang="cd4">
                  <a:pos x="hc" y="b"/>
                </a:cxn>
                <a:cxn ang="cd2">
                  <a:pos x="l" y="vc"/>
                </a:cxn>
                <a:cxn ang="f40">
                  <a:pos x="f63" y="f64"/>
                </a:cxn>
                <a:cxn ang="f40">
                  <a:pos x="f65" y="f64"/>
                </a:cxn>
                <a:cxn ang="f40">
                  <a:pos x="f65" y="f66"/>
                </a:cxn>
                <a:cxn ang="f40">
                  <a:pos x="f67" y="f68"/>
                </a:cxn>
                <a:cxn ang="f40">
                  <a:pos x="f63" y="f69"/>
                </a:cxn>
                <a:cxn ang="f40">
                  <a:pos x="f63" y="f64"/>
                </a:cxn>
              </a:cxnLst>
              <a:rect l="f59" t="f62" r="f60" b="f61"/>
              <a:pathLst>
                <a:path w="23" h="72">
                  <a:moveTo>
                    <a:pt x="f6" y="f7"/>
                  </a:moveTo>
                  <a:cubicBezTo>
                    <a:pt x="f8" y="f7"/>
                    <a:pt x="f9" y="f7"/>
                    <a:pt x="f5" y="f7"/>
                  </a:cubicBezTo>
                  <a:cubicBezTo>
                    <a:pt x="f5" y="f10"/>
                    <a:pt x="f5" y="f11"/>
                    <a:pt x="f5" y="f12"/>
                  </a:cubicBezTo>
                  <a:cubicBezTo>
                    <a:pt x="f5" y="f13"/>
                    <a:pt x="f14" y="f15"/>
                    <a:pt x="f13" y="f15"/>
                  </a:cubicBezTo>
                  <a:cubicBezTo>
                    <a:pt x="f16" y="f5"/>
                    <a:pt x="f6" y="f17"/>
                    <a:pt x="f6" y="f18"/>
                  </a:cubicBezTo>
                  <a:cubicBezTo>
                    <a:pt x="f6" y="f19"/>
                    <a:pt x="f6" y="f20"/>
                    <a:pt x="f6" y="f7"/>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27" name="Freeform 11">
              <a:extLst>
                <a:ext uri="{FF2B5EF4-FFF2-40B4-BE49-F238E27FC236}">
                  <a16:creationId xmlns:a16="http://schemas.microsoft.com/office/drawing/2014/main" id="{630367A5-CB97-5FB2-7534-A83EEB7A2D83}"/>
                </a:ext>
              </a:extLst>
            </p:cNvPr>
            <p:cNvSpPr/>
            <p:nvPr/>
          </p:nvSpPr>
          <p:spPr>
            <a:xfrm>
              <a:off x="10281714" y="5316943"/>
              <a:ext cx="241237" cy="73481"/>
            </a:xfrm>
            <a:custGeom>
              <a:avLst/>
              <a:gdLst>
                <a:gd name="f0" fmla="val 10800000"/>
                <a:gd name="f1" fmla="val 5400000"/>
                <a:gd name="f2" fmla="val 180"/>
                <a:gd name="f3" fmla="val w"/>
                <a:gd name="f4" fmla="val h"/>
                <a:gd name="f5" fmla="val 0"/>
                <a:gd name="f6" fmla="val 69"/>
                <a:gd name="f7" fmla="val 21"/>
                <a:gd name="f8" fmla="val 7"/>
                <a:gd name="f9" fmla="val 13"/>
                <a:gd name="f10" fmla="val 46"/>
                <a:gd name="f11" fmla="val 23"/>
                <a:gd name="f12" fmla="val 14"/>
                <a:gd name="f13" fmla="val 22"/>
                <a:gd name="f14" fmla="val 45"/>
                <a:gd name="f15" fmla="+- 0 0 -90"/>
                <a:gd name="f16" fmla="*/ f3 1 69"/>
                <a:gd name="f17" fmla="*/ f4 1 21"/>
                <a:gd name="f18" fmla="val f5"/>
                <a:gd name="f19" fmla="val f6"/>
                <a:gd name="f20" fmla="val f7"/>
                <a:gd name="f21" fmla="*/ f15 f0 1"/>
                <a:gd name="f22" fmla="+- f20 0 f18"/>
                <a:gd name="f23" fmla="+- f19 0 f18"/>
                <a:gd name="f24" fmla="*/ f21 1 f2"/>
                <a:gd name="f25" fmla="*/ f23 1 69"/>
                <a:gd name="f26" fmla="*/ f22 1 21"/>
                <a:gd name="f27" fmla="*/ 69 f23 1"/>
                <a:gd name="f28" fmla="*/ 0 f22 1"/>
                <a:gd name="f29" fmla="*/ 21 f22 1"/>
                <a:gd name="f30" fmla="*/ 0 f23 1"/>
                <a:gd name="f31" fmla="+- f24 0 f1"/>
                <a:gd name="f32" fmla="*/ f27 1 69"/>
                <a:gd name="f33" fmla="*/ f28 1 21"/>
                <a:gd name="f34" fmla="*/ f29 1 21"/>
                <a:gd name="f35" fmla="*/ f30 1 69"/>
                <a:gd name="f36" fmla="*/ 0 1 f25"/>
                <a:gd name="f37" fmla="*/ f19 1 f25"/>
                <a:gd name="f38" fmla="*/ 0 1 f26"/>
                <a:gd name="f39" fmla="*/ f20 1 f26"/>
                <a:gd name="f40" fmla="*/ f32 1 f25"/>
                <a:gd name="f41" fmla="*/ f33 1 f26"/>
                <a:gd name="f42" fmla="*/ f34 1 f26"/>
                <a:gd name="f43" fmla="*/ f35 1 f25"/>
                <a:gd name="f44" fmla="*/ f36 f16 1"/>
                <a:gd name="f45" fmla="*/ f37 f16 1"/>
                <a:gd name="f46" fmla="*/ f39 f17 1"/>
                <a:gd name="f47" fmla="*/ f38 f17 1"/>
                <a:gd name="f48" fmla="*/ f40 f16 1"/>
                <a:gd name="f49" fmla="*/ f41 f17 1"/>
                <a:gd name="f50" fmla="*/ f42 f17 1"/>
                <a:gd name="f51" fmla="*/ f43 f16 1"/>
              </a:gdLst>
              <a:ahLst/>
              <a:cxnLst>
                <a:cxn ang="3cd4">
                  <a:pos x="hc" y="t"/>
                </a:cxn>
                <a:cxn ang="0">
                  <a:pos x="r" y="vc"/>
                </a:cxn>
                <a:cxn ang="cd4">
                  <a:pos x="hc" y="b"/>
                </a:cxn>
                <a:cxn ang="cd2">
                  <a:pos x="l" y="vc"/>
                </a:cxn>
                <a:cxn ang="f31">
                  <a:pos x="f48" y="f49"/>
                </a:cxn>
                <a:cxn ang="f31">
                  <a:pos x="f48" y="f50"/>
                </a:cxn>
                <a:cxn ang="f31">
                  <a:pos x="f51" y="f50"/>
                </a:cxn>
                <a:cxn ang="f31">
                  <a:pos x="f51" y="f49"/>
                </a:cxn>
                <a:cxn ang="f31">
                  <a:pos x="f48" y="f49"/>
                </a:cxn>
              </a:cxnLst>
              <a:rect l="f44" t="f47" r="f45" b="f46"/>
              <a:pathLst>
                <a:path w="69" h="21">
                  <a:moveTo>
                    <a:pt x="f6" y="f5"/>
                  </a:moveTo>
                  <a:cubicBezTo>
                    <a:pt x="f6" y="f8"/>
                    <a:pt x="f6" y="f9"/>
                    <a:pt x="f6" y="f7"/>
                  </a:cubicBezTo>
                  <a:cubicBezTo>
                    <a:pt x="f10" y="f7"/>
                    <a:pt x="f11" y="f7"/>
                    <a:pt x="f5" y="f7"/>
                  </a:cubicBezTo>
                  <a:cubicBezTo>
                    <a:pt x="f5" y="f12"/>
                    <a:pt x="f5" y="f8"/>
                    <a:pt x="f5" y="f5"/>
                  </a:cubicBezTo>
                  <a:cubicBezTo>
                    <a:pt x="f13" y="f5"/>
                    <a:pt x="f14" y="f5"/>
                    <a:pt x="f6" y="f5"/>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28" name="Freeform 12">
              <a:extLst>
                <a:ext uri="{FF2B5EF4-FFF2-40B4-BE49-F238E27FC236}">
                  <a16:creationId xmlns:a16="http://schemas.microsoft.com/office/drawing/2014/main" id="{33092F87-C1E6-776D-4178-49BB51FAEBA4}"/>
                </a:ext>
              </a:extLst>
            </p:cNvPr>
            <p:cNvSpPr/>
            <p:nvPr/>
          </p:nvSpPr>
          <p:spPr>
            <a:xfrm>
              <a:off x="10715661" y="5590760"/>
              <a:ext cx="487320" cy="31885"/>
            </a:xfrm>
            <a:custGeom>
              <a:avLst/>
              <a:gdLst>
                <a:gd name="f0" fmla="val 10800000"/>
                <a:gd name="f1" fmla="val 5400000"/>
                <a:gd name="f2" fmla="val 180"/>
                <a:gd name="f3" fmla="val w"/>
                <a:gd name="f4" fmla="val h"/>
                <a:gd name="f5" fmla="val 0"/>
                <a:gd name="f6" fmla="val 139"/>
                <a:gd name="f7" fmla="val 9"/>
                <a:gd name="f8" fmla="val 136"/>
                <a:gd name="f9" fmla="val 8"/>
                <a:gd name="f10" fmla="val 111"/>
                <a:gd name="f11" fmla="val 86"/>
                <a:gd name="f12" fmla="val 61"/>
                <a:gd name="f13" fmla="val 43"/>
                <a:gd name="f14" fmla="val 24"/>
                <a:gd name="f15" fmla="val 6"/>
                <a:gd name="f16" fmla="val 4"/>
                <a:gd name="f17" fmla="val 2"/>
                <a:gd name="f18" fmla="val 3"/>
                <a:gd name="f19" fmla="val 1"/>
                <a:gd name="f20" fmla="val 48"/>
                <a:gd name="f21" fmla="val 90"/>
                <a:gd name="f22" fmla="val 132"/>
                <a:gd name="f23" fmla="val 134"/>
                <a:gd name="f24" fmla="val 5"/>
                <a:gd name="f25" fmla="val 138"/>
                <a:gd name="f26" fmla="val 137"/>
                <a:gd name="f27" fmla="val 7"/>
                <a:gd name="f28" fmla="+- 0 0 -90"/>
                <a:gd name="f29" fmla="*/ f3 1 139"/>
                <a:gd name="f30" fmla="*/ f4 1 9"/>
                <a:gd name="f31" fmla="val f5"/>
                <a:gd name="f32" fmla="val f6"/>
                <a:gd name="f33" fmla="val f7"/>
                <a:gd name="f34" fmla="*/ f28 f0 1"/>
                <a:gd name="f35" fmla="+- f33 0 f31"/>
                <a:gd name="f36" fmla="+- f32 0 f31"/>
                <a:gd name="f37" fmla="*/ f34 1 f2"/>
                <a:gd name="f38" fmla="*/ f36 1 139"/>
                <a:gd name="f39" fmla="*/ f35 1 9"/>
                <a:gd name="f40" fmla="*/ 136 f36 1"/>
                <a:gd name="f41" fmla="*/ 8 f35 1"/>
                <a:gd name="f42" fmla="*/ 61 f36 1"/>
                <a:gd name="f43" fmla="*/ 6 f36 1"/>
                <a:gd name="f44" fmla="*/ 0 f36 1"/>
                <a:gd name="f45" fmla="*/ 4 f35 1"/>
                <a:gd name="f46" fmla="*/ 1 f35 1"/>
                <a:gd name="f47" fmla="*/ 132 f36 1"/>
                <a:gd name="f48" fmla="*/ 139 f36 1"/>
                <a:gd name="f49" fmla="*/ 5 f35 1"/>
                <a:gd name="f50" fmla="+- f37 0 f1"/>
                <a:gd name="f51" fmla="*/ f40 1 139"/>
                <a:gd name="f52" fmla="*/ f41 1 9"/>
                <a:gd name="f53" fmla="*/ f42 1 139"/>
                <a:gd name="f54" fmla="*/ f43 1 139"/>
                <a:gd name="f55" fmla="*/ f44 1 139"/>
                <a:gd name="f56" fmla="*/ f45 1 9"/>
                <a:gd name="f57" fmla="*/ f46 1 9"/>
                <a:gd name="f58" fmla="*/ f47 1 139"/>
                <a:gd name="f59" fmla="*/ f48 1 139"/>
                <a:gd name="f60" fmla="*/ f49 1 9"/>
                <a:gd name="f61" fmla="*/ 0 1 f38"/>
                <a:gd name="f62" fmla="*/ f32 1 f38"/>
                <a:gd name="f63" fmla="*/ 0 1 f39"/>
                <a:gd name="f64" fmla="*/ f33 1 f39"/>
                <a:gd name="f65" fmla="*/ f51 1 f38"/>
                <a:gd name="f66" fmla="*/ f52 1 f39"/>
                <a:gd name="f67" fmla="*/ f53 1 f38"/>
                <a:gd name="f68" fmla="*/ f54 1 f38"/>
                <a:gd name="f69" fmla="*/ f55 1 f38"/>
                <a:gd name="f70" fmla="*/ f56 1 f39"/>
                <a:gd name="f71" fmla="*/ f57 1 f39"/>
                <a:gd name="f72" fmla="*/ f58 1 f38"/>
                <a:gd name="f73" fmla="*/ f59 1 f38"/>
                <a:gd name="f74" fmla="*/ f60 1 f39"/>
                <a:gd name="f75" fmla="*/ f61 f29 1"/>
                <a:gd name="f76" fmla="*/ f62 f29 1"/>
                <a:gd name="f77" fmla="*/ f64 f30 1"/>
                <a:gd name="f78" fmla="*/ f63 f30 1"/>
                <a:gd name="f79" fmla="*/ f65 f29 1"/>
                <a:gd name="f80" fmla="*/ f66 f30 1"/>
                <a:gd name="f81" fmla="*/ f67 f29 1"/>
                <a:gd name="f82" fmla="*/ f68 f29 1"/>
                <a:gd name="f83" fmla="*/ f69 f29 1"/>
                <a:gd name="f84" fmla="*/ f70 f30 1"/>
                <a:gd name="f85" fmla="*/ f71 f30 1"/>
                <a:gd name="f86" fmla="*/ f72 f29 1"/>
                <a:gd name="f87" fmla="*/ f73 f29 1"/>
                <a:gd name="f88" fmla="*/ f74 f30 1"/>
              </a:gdLst>
              <a:ahLst/>
              <a:cxnLst>
                <a:cxn ang="3cd4">
                  <a:pos x="hc" y="t"/>
                </a:cxn>
                <a:cxn ang="0">
                  <a:pos x="r" y="vc"/>
                </a:cxn>
                <a:cxn ang="cd4">
                  <a:pos x="hc" y="b"/>
                </a:cxn>
                <a:cxn ang="cd2">
                  <a:pos x="l" y="vc"/>
                </a:cxn>
                <a:cxn ang="f50">
                  <a:pos x="f79" y="f80"/>
                </a:cxn>
                <a:cxn ang="f50">
                  <a:pos x="f81" y="f80"/>
                </a:cxn>
                <a:cxn ang="f50">
                  <a:pos x="f82" y="f80"/>
                </a:cxn>
                <a:cxn ang="f50">
                  <a:pos x="f83" y="f84"/>
                </a:cxn>
                <a:cxn ang="f50">
                  <a:pos x="f82" y="f85"/>
                </a:cxn>
                <a:cxn ang="f50">
                  <a:pos x="f86" y="f85"/>
                </a:cxn>
                <a:cxn ang="f50">
                  <a:pos x="f87" y="f88"/>
                </a:cxn>
                <a:cxn ang="f50">
                  <a:pos x="f79" y="f80"/>
                </a:cxn>
              </a:cxnLst>
              <a:rect l="f75" t="f78" r="f76" b="f77"/>
              <a:pathLst>
                <a:path w="139" h="9">
                  <a:moveTo>
                    <a:pt x="f8" y="f9"/>
                  </a:moveTo>
                  <a:cubicBezTo>
                    <a:pt x="f10" y="f9"/>
                    <a:pt x="f11" y="f9"/>
                    <a:pt x="f12" y="f9"/>
                  </a:cubicBezTo>
                  <a:cubicBezTo>
                    <a:pt x="f13" y="f9"/>
                    <a:pt x="f14" y="f7"/>
                    <a:pt x="f15" y="f9"/>
                  </a:cubicBezTo>
                  <a:cubicBezTo>
                    <a:pt x="f16" y="f9"/>
                    <a:pt x="f17" y="f15"/>
                    <a:pt x="f5" y="f16"/>
                  </a:cubicBezTo>
                  <a:cubicBezTo>
                    <a:pt x="f17" y="f18"/>
                    <a:pt x="f16" y="f19"/>
                    <a:pt x="f15" y="f19"/>
                  </a:cubicBezTo>
                  <a:cubicBezTo>
                    <a:pt x="f20" y="f5"/>
                    <a:pt x="f21" y="f5"/>
                    <a:pt x="f22" y="f19"/>
                  </a:cubicBezTo>
                  <a:cubicBezTo>
                    <a:pt x="f23" y="f19"/>
                    <a:pt x="f8" y="f16"/>
                    <a:pt x="f6" y="f24"/>
                  </a:cubicBezTo>
                  <a:cubicBezTo>
                    <a:pt x="f25" y="f15"/>
                    <a:pt x="f26" y="f27"/>
                    <a:pt x="f8" y="f9"/>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29" name="Freeform 13">
              <a:extLst>
                <a:ext uri="{FF2B5EF4-FFF2-40B4-BE49-F238E27FC236}">
                  <a16:creationId xmlns:a16="http://schemas.microsoft.com/office/drawing/2014/main" id="{4B0FAF1F-8CCD-9D98-0520-339565B23154}"/>
                </a:ext>
              </a:extLst>
            </p:cNvPr>
            <p:cNvSpPr/>
            <p:nvPr/>
          </p:nvSpPr>
          <p:spPr>
            <a:xfrm>
              <a:off x="10852913" y="5390424"/>
              <a:ext cx="73481" cy="154588"/>
            </a:xfrm>
            <a:custGeom>
              <a:avLst/>
              <a:gdLst>
                <a:gd name="f0" fmla="val 10800000"/>
                <a:gd name="f1" fmla="val 5400000"/>
                <a:gd name="f2" fmla="val 180"/>
                <a:gd name="f3" fmla="val w"/>
                <a:gd name="f4" fmla="val h"/>
                <a:gd name="f5" fmla="val 0"/>
                <a:gd name="f6" fmla="val 21"/>
                <a:gd name="f7" fmla="val 44"/>
                <a:gd name="f8" fmla="val 7"/>
                <a:gd name="f9" fmla="val 13"/>
                <a:gd name="f10" fmla="val 15"/>
                <a:gd name="f11" fmla="val 29"/>
                <a:gd name="f12" fmla="val 30"/>
                <a:gd name="f13" fmla="val 16"/>
                <a:gd name="f14" fmla="+- 0 0 -90"/>
                <a:gd name="f15" fmla="*/ f3 1 21"/>
                <a:gd name="f16" fmla="*/ f4 1 44"/>
                <a:gd name="f17" fmla="val f5"/>
                <a:gd name="f18" fmla="val f6"/>
                <a:gd name="f19" fmla="val f7"/>
                <a:gd name="f20" fmla="*/ f14 f0 1"/>
                <a:gd name="f21" fmla="+- f19 0 f17"/>
                <a:gd name="f22" fmla="+- f18 0 f17"/>
                <a:gd name="f23" fmla="*/ f20 1 f2"/>
                <a:gd name="f24" fmla="*/ f22 1 21"/>
                <a:gd name="f25" fmla="*/ f21 1 44"/>
                <a:gd name="f26" fmla="*/ 0 f22 1"/>
                <a:gd name="f27" fmla="*/ 0 f21 1"/>
                <a:gd name="f28" fmla="*/ 21 f22 1"/>
                <a:gd name="f29" fmla="*/ 44 f21 1"/>
                <a:gd name="f30" fmla="+- f23 0 f1"/>
                <a:gd name="f31" fmla="*/ f26 1 21"/>
                <a:gd name="f32" fmla="*/ f27 1 44"/>
                <a:gd name="f33" fmla="*/ f28 1 21"/>
                <a:gd name="f34" fmla="*/ f29 1 44"/>
                <a:gd name="f35" fmla="*/ 0 1 f24"/>
                <a:gd name="f36" fmla="*/ f18 1 f24"/>
                <a:gd name="f37" fmla="*/ 0 1 f25"/>
                <a:gd name="f38" fmla="*/ f19 1 f25"/>
                <a:gd name="f39" fmla="*/ f31 1 f24"/>
                <a:gd name="f40" fmla="*/ f32 1 f25"/>
                <a:gd name="f41" fmla="*/ f33 1 f24"/>
                <a:gd name="f42" fmla="*/ f34 1 f25"/>
                <a:gd name="f43" fmla="*/ f35 f15 1"/>
                <a:gd name="f44" fmla="*/ f36 f15 1"/>
                <a:gd name="f45" fmla="*/ f38 f16 1"/>
                <a:gd name="f46" fmla="*/ f37 f16 1"/>
                <a:gd name="f47" fmla="*/ f39 f15 1"/>
                <a:gd name="f48" fmla="*/ f40 f16 1"/>
                <a:gd name="f49" fmla="*/ f41 f15 1"/>
                <a:gd name="f50" fmla="*/ f42 f16 1"/>
              </a:gdLst>
              <a:ahLst/>
              <a:cxnLst>
                <a:cxn ang="3cd4">
                  <a:pos x="hc" y="t"/>
                </a:cxn>
                <a:cxn ang="0">
                  <a:pos x="r" y="vc"/>
                </a:cxn>
                <a:cxn ang="cd4">
                  <a:pos x="hc" y="b"/>
                </a:cxn>
                <a:cxn ang="cd2">
                  <a:pos x="l" y="vc"/>
                </a:cxn>
                <a:cxn ang="f30">
                  <a:pos x="f47" y="f48"/>
                </a:cxn>
                <a:cxn ang="f30">
                  <a:pos x="f49" y="f48"/>
                </a:cxn>
                <a:cxn ang="f30">
                  <a:pos x="f49" y="f50"/>
                </a:cxn>
                <a:cxn ang="f30">
                  <a:pos x="f47" y="f50"/>
                </a:cxn>
                <a:cxn ang="f30">
                  <a:pos x="f47" y="f48"/>
                </a:cxn>
              </a:cxnLst>
              <a:rect l="f43" t="f46" r="f44" b="f45"/>
              <a:pathLst>
                <a:path w="21" h="44">
                  <a:moveTo>
                    <a:pt x="f5" y="f5"/>
                  </a:moveTo>
                  <a:cubicBezTo>
                    <a:pt x="f8" y="f5"/>
                    <a:pt x="f9" y="f5"/>
                    <a:pt x="f6" y="f5"/>
                  </a:cubicBezTo>
                  <a:cubicBezTo>
                    <a:pt x="f6" y="f10"/>
                    <a:pt x="f6" y="f11"/>
                    <a:pt x="f6" y="f7"/>
                  </a:cubicBezTo>
                  <a:cubicBezTo>
                    <a:pt x="f9" y="f7"/>
                    <a:pt x="f8" y="f7"/>
                    <a:pt x="f5" y="f7"/>
                  </a:cubicBezTo>
                  <a:cubicBezTo>
                    <a:pt x="f5" y="f12"/>
                    <a:pt x="f5" y="f13"/>
                    <a:pt x="f5" y="f5"/>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30" name="Freeform 14">
              <a:extLst>
                <a:ext uri="{FF2B5EF4-FFF2-40B4-BE49-F238E27FC236}">
                  <a16:creationId xmlns:a16="http://schemas.microsoft.com/office/drawing/2014/main" id="{0A136320-882F-F350-0390-B1EFDB90DFB6}"/>
                </a:ext>
              </a:extLst>
            </p:cNvPr>
            <p:cNvSpPr/>
            <p:nvPr/>
          </p:nvSpPr>
          <p:spPr>
            <a:xfrm>
              <a:off x="10274783" y="5450043"/>
              <a:ext cx="157359" cy="77641"/>
            </a:xfrm>
            <a:custGeom>
              <a:avLst/>
              <a:gdLst>
                <a:gd name="f0" fmla="val 10800000"/>
                <a:gd name="f1" fmla="val 5400000"/>
                <a:gd name="f2" fmla="val 180"/>
                <a:gd name="f3" fmla="val w"/>
                <a:gd name="f4" fmla="val h"/>
                <a:gd name="f5" fmla="val 0"/>
                <a:gd name="f6" fmla="val 45"/>
                <a:gd name="f7" fmla="val 22"/>
                <a:gd name="f8" fmla="val 3"/>
                <a:gd name="f9" fmla="val 17"/>
                <a:gd name="f10" fmla="val 31"/>
                <a:gd name="f11" fmla="val 7"/>
                <a:gd name="f12" fmla="val 14"/>
                <a:gd name="f13" fmla="val 33"/>
                <a:gd name="f14" fmla="val 11"/>
                <a:gd name="f15" fmla="val 21"/>
                <a:gd name="f16" fmla="val 2"/>
                <a:gd name="f17" fmla="val 15"/>
                <a:gd name="f18" fmla="+- 0 0 -90"/>
                <a:gd name="f19" fmla="*/ f3 1 45"/>
                <a:gd name="f20" fmla="*/ f4 1 22"/>
                <a:gd name="f21" fmla="val f5"/>
                <a:gd name="f22" fmla="val f6"/>
                <a:gd name="f23" fmla="val f7"/>
                <a:gd name="f24" fmla="*/ f18 f0 1"/>
                <a:gd name="f25" fmla="+- f23 0 f21"/>
                <a:gd name="f26" fmla="+- f22 0 f21"/>
                <a:gd name="f27" fmla="*/ f24 1 f2"/>
                <a:gd name="f28" fmla="*/ f26 1 45"/>
                <a:gd name="f29" fmla="*/ f25 1 22"/>
                <a:gd name="f30" fmla="*/ 3 f26 1"/>
                <a:gd name="f31" fmla="*/ 0 f25 1"/>
                <a:gd name="f32" fmla="*/ 45 f26 1"/>
                <a:gd name="f33" fmla="*/ 22 f25 1"/>
                <a:gd name="f34" fmla="*/ 11 f26 1"/>
                <a:gd name="f35" fmla="*/ 21 f25 1"/>
                <a:gd name="f36" fmla="+- f27 0 f1"/>
                <a:gd name="f37" fmla="*/ f30 1 45"/>
                <a:gd name="f38" fmla="*/ f31 1 22"/>
                <a:gd name="f39" fmla="*/ f32 1 45"/>
                <a:gd name="f40" fmla="*/ f33 1 22"/>
                <a:gd name="f41" fmla="*/ f34 1 45"/>
                <a:gd name="f42" fmla="*/ f35 1 22"/>
                <a:gd name="f43" fmla="*/ 0 1 f28"/>
                <a:gd name="f44" fmla="*/ f22 1 f28"/>
                <a:gd name="f45" fmla="*/ 0 1 f29"/>
                <a:gd name="f46" fmla="*/ f23 1 f29"/>
                <a:gd name="f47" fmla="*/ f37 1 f28"/>
                <a:gd name="f48" fmla="*/ f38 1 f29"/>
                <a:gd name="f49" fmla="*/ f39 1 f28"/>
                <a:gd name="f50" fmla="*/ f40 1 f29"/>
                <a:gd name="f51" fmla="*/ f41 1 f28"/>
                <a:gd name="f52" fmla="*/ f42 1 f29"/>
                <a:gd name="f53" fmla="*/ f43 f19 1"/>
                <a:gd name="f54" fmla="*/ f44 f19 1"/>
                <a:gd name="f55" fmla="*/ f46 f20 1"/>
                <a:gd name="f56" fmla="*/ f45 f20 1"/>
                <a:gd name="f57" fmla="*/ f47 f19 1"/>
                <a:gd name="f58" fmla="*/ f48 f20 1"/>
                <a:gd name="f59" fmla="*/ f49 f19 1"/>
                <a:gd name="f60" fmla="*/ f50 f20 1"/>
                <a:gd name="f61" fmla="*/ f51 f19 1"/>
                <a:gd name="f62" fmla="*/ f52 f20 1"/>
              </a:gdLst>
              <a:ahLst/>
              <a:cxnLst>
                <a:cxn ang="3cd4">
                  <a:pos x="hc" y="t"/>
                </a:cxn>
                <a:cxn ang="0">
                  <a:pos x="r" y="vc"/>
                </a:cxn>
                <a:cxn ang="cd4">
                  <a:pos x="hc" y="b"/>
                </a:cxn>
                <a:cxn ang="cd2">
                  <a:pos x="l" y="vc"/>
                </a:cxn>
                <a:cxn ang="f36">
                  <a:pos x="f57" y="f58"/>
                </a:cxn>
                <a:cxn ang="f36">
                  <a:pos x="f59" y="f58"/>
                </a:cxn>
                <a:cxn ang="f36">
                  <a:pos x="f59" y="f60"/>
                </a:cxn>
                <a:cxn ang="f36">
                  <a:pos x="f61" y="f62"/>
                </a:cxn>
                <a:cxn ang="f36">
                  <a:pos x="f57" y="f58"/>
                </a:cxn>
              </a:cxnLst>
              <a:rect l="f53" t="f56" r="f54" b="f55"/>
              <a:pathLst>
                <a:path w="45" h="22">
                  <a:moveTo>
                    <a:pt x="f8" y="f5"/>
                  </a:moveTo>
                  <a:cubicBezTo>
                    <a:pt x="f9" y="f5"/>
                    <a:pt x="f10" y="f5"/>
                    <a:pt x="f6" y="f5"/>
                  </a:cubicBezTo>
                  <a:cubicBezTo>
                    <a:pt x="f6" y="f11"/>
                    <a:pt x="f6" y="f12"/>
                    <a:pt x="f6" y="f7"/>
                  </a:cubicBezTo>
                  <a:cubicBezTo>
                    <a:pt x="f13" y="f7"/>
                    <a:pt x="f7" y="f7"/>
                    <a:pt x="f14" y="f15"/>
                  </a:cubicBezTo>
                  <a:cubicBezTo>
                    <a:pt x="f16" y="f15"/>
                    <a:pt x="f5" y="f17"/>
                    <a:pt x="f8" y="f5"/>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31" name="Freeform 15">
              <a:extLst>
                <a:ext uri="{FF2B5EF4-FFF2-40B4-BE49-F238E27FC236}">
                  <a16:creationId xmlns:a16="http://schemas.microsoft.com/office/drawing/2014/main" id="{CEE66CFF-99D9-FBD1-4A1E-0F896D699C01}"/>
                </a:ext>
              </a:extLst>
            </p:cNvPr>
            <p:cNvSpPr/>
            <p:nvPr/>
          </p:nvSpPr>
          <p:spPr>
            <a:xfrm>
              <a:off x="10200607" y="5169295"/>
              <a:ext cx="31885" cy="277282"/>
            </a:xfrm>
            <a:custGeom>
              <a:avLst/>
              <a:gdLst>
                <a:gd name="f0" fmla="val 10800000"/>
                <a:gd name="f1" fmla="val 5400000"/>
                <a:gd name="f2" fmla="val 180"/>
                <a:gd name="f3" fmla="val w"/>
                <a:gd name="f4" fmla="val h"/>
                <a:gd name="f5" fmla="val 0"/>
                <a:gd name="f6" fmla="val 9"/>
                <a:gd name="f7" fmla="val 79"/>
                <a:gd name="f8" fmla="val 2"/>
                <a:gd name="f9" fmla="val 75"/>
                <a:gd name="f10" fmla="val 63"/>
                <a:gd name="f11" fmla="val 1"/>
                <a:gd name="f12" fmla="val 51"/>
                <a:gd name="f13" fmla="val 39"/>
                <a:gd name="f14" fmla="val 28"/>
                <a:gd name="f15" fmla="val 16"/>
                <a:gd name="f16" fmla="val 5"/>
                <a:gd name="f17" fmla="val 3"/>
                <a:gd name="f18" fmla="val 6"/>
                <a:gd name="f19" fmla="val 8"/>
                <a:gd name="f20" fmla="val 4"/>
                <a:gd name="f21" fmla="val 52"/>
                <a:gd name="f22" fmla="val 76"/>
                <a:gd name="f23" fmla="val 77"/>
                <a:gd name="f24" fmla="val 7"/>
                <a:gd name="f25" fmla="val 78"/>
                <a:gd name="f26" fmla="+- 0 0 -90"/>
                <a:gd name="f27" fmla="*/ f3 1 9"/>
                <a:gd name="f28" fmla="*/ f4 1 79"/>
                <a:gd name="f29" fmla="val f5"/>
                <a:gd name="f30" fmla="val f6"/>
                <a:gd name="f31" fmla="val f7"/>
                <a:gd name="f32" fmla="*/ f26 f0 1"/>
                <a:gd name="f33" fmla="+- f31 0 f29"/>
                <a:gd name="f34" fmla="+- f30 0 f29"/>
                <a:gd name="f35" fmla="*/ f32 1 f2"/>
                <a:gd name="f36" fmla="*/ f34 1 9"/>
                <a:gd name="f37" fmla="*/ f33 1 79"/>
                <a:gd name="f38" fmla="*/ 2 f34 1"/>
                <a:gd name="f39" fmla="*/ 75 f33 1"/>
                <a:gd name="f40" fmla="*/ 1 f34 1"/>
                <a:gd name="f41" fmla="*/ 39 f33 1"/>
                <a:gd name="f42" fmla="*/ 5 f33 1"/>
                <a:gd name="f43" fmla="*/ 5 f34 1"/>
                <a:gd name="f44" fmla="*/ 0 f33 1"/>
                <a:gd name="f45" fmla="*/ 8 f34 1"/>
                <a:gd name="f46" fmla="*/ 4 f33 1"/>
                <a:gd name="f47" fmla="*/ 76 f33 1"/>
                <a:gd name="f48" fmla="*/ 6 f34 1"/>
                <a:gd name="f49" fmla="*/ 79 f33 1"/>
                <a:gd name="f50" fmla="+- f35 0 f1"/>
                <a:gd name="f51" fmla="*/ f38 1 9"/>
                <a:gd name="f52" fmla="*/ f39 1 79"/>
                <a:gd name="f53" fmla="*/ f40 1 9"/>
                <a:gd name="f54" fmla="*/ f41 1 79"/>
                <a:gd name="f55" fmla="*/ f42 1 79"/>
                <a:gd name="f56" fmla="*/ f43 1 9"/>
                <a:gd name="f57" fmla="*/ f44 1 79"/>
                <a:gd name="f58" fmla="*/ f45 1 9"/>
                <a:gd name="f59" fmla="*/ f46 1 79"/>
                <a:gd name="f60" fmla="*/ f47 1 79"/>
                <a:gd name="f61" fmla="*/ f48 1 9"/>
                <a:gd name="f62" fmla="*/ f49 1 79"/>
                <a:gd name="f63" fmla="*/ 0 1 f36"/>
                <a:gd name="f64" fmla="*/ f30 1 f36"/>
                <a:gd name="f65" fmla="*/ 0 1 f37"/>
                <a:gd name="f66" fmla="*/ f31 1 f37"/>
                <a:gd name="f67" fmla="*/ f51 1 f36"/>
                <a:gd name="f68" fmla="*/ f52 1 f37"/>
                <a:gd name="f69" fmla="*/ f53 1 f36"/>
                <a:gd name="f70" fmla="*/ f54 1 f37"/>
                <a:gd name="f71" fmla="*/ f55 1 f37"/>
                <a:gd name="f72" fmla="*/ f56 1 f36"/>
                <a:gd name="f73" fmla="*/ f57 1 f37"/>
                <a:gd name="f74" fmla="*/ f58 1 f36"/>
                <a:gd name="f75" fmla="*/ f59 1 f37"/>
                <a:gd name="f76" fmla="*/ f60 1 f37"/>
                <a:gd name="f77" fmla="*/ f61 1 f36"/>
                <a:gd name="f78" fmla="*/ f62 1 f37"/>
                <a:gd name="f79" fmla="*/ f63 f27 1"/>
                <a:gd name="f80" fmla="*/ f64 f27 1"/>
                <a:gd name="f81" fmla="*/ f66 f28 1"/>
                <a:gd name="f82" fmla="*/ f65 f28 1"/>
                <a:gd name="f83" fmla="*/ f67 f27 1"/>
                <a:gd name="f84" fmla="*/ f68 f28 1"/>
                <a:gd name="f85" fmla="*/ f69 f27 1"/>
                <a:gd name="f86" fmla="*/ f70 f28 1"/>
                <a:gd name="f87" fmla="*/ f71 f28 1"/>
                <a:gd name="f88" fmla="*/ f72 f27 1"/>
                <a:gd name="f89" fmla="*/ f73 f28 1"/>
                <a:gd name="f90" fmla="*/ f74 f27 1"/>
                <a:gd name="f91" fmla="*/ f75 f28 1"/>
                <a:gd name="f92" fmla="*/ f76 f28 1"/>
                <a:gd name="f93" fmla="*/ f77 f27 1"/>
                <a:gd name="f94" fmla="*/ f78 f28 1"/>
              </a:gdLst>
              <a:ahLst/>
              <a:cxnLst>
                <a:cxn ang="3cd4">
                  <a:pos x="hc" y="t"/>
                </a:cxn>
                <a:cxn ang="0">
                  <a:pos x="r" y="vc"/>
                </a:cxn>
                <a:cxn ang="cd4">
                  <a:pos x="hc" y="b"/>
                </a:cxn>
                <a:cxn ang="cd2">
                  <a:pos x="l" y="vc"/>
                </a:cxn>
                <a:cxn ang="f50">
                  <a:pos x="f83" y="f84"/>
                </a:cxn>
                <a:cxn ang="f50">
                  <a:pos x="f85" y="f86"/>
                </a:cxn>
                <a:cxn ang="f50">
                  <a:pos x="f85" y="f87"/>
                </a:cxn>
                <a:cxn ang="f50">
                  <a:pos x="f88" y="f89"/>
                </a:cxn>
                <a:cxn ang="f50">
                  <a:pos x="f90" y="f91"/>
                </a:cxn>
                <a:cxn ang="f50">
                  <a:pos x="f90" y="f92"/>
                </a:cxn>
                <a:cxn ang="f50">
                  <a:pos x="f93" y="f94"/>
                </a:cxn>
                <a:cxn ang="f50">
                  <a:pos x="f83" y="f84"/>
                </a:cxn>
              </a:cxnLst>
              <a:rect l="f79" t="f82" r="f80" b="f81"/>
              <a:pathLst>
                <a:path w="9" h="79">
                  <a:moveTo>
                    <a:pt x="f8" y="f9"/>
                  </a:moveTo>
                  <a:cubicBezTo>
                    <a:pt x="f8" y="f10"/>
                    <a:pt x="f11" y="f12"/>
                    <a:pt x="f11" y="f13"/>
                  </a:cubicBezTo>
                  <a:cubicBezTo>
                    <a:pt x="f5" y="f14"/>
                    <a:pt x="f5" y="f15"/>
                    <a:pt x="f11" y="f16"/>
                  </a:cubicBezTo>
                  <a:cubicBezTo>
                    <a:pt x="f11" y="f17"/>
                    <a:pt x="f17" y="f11"/>
                    <a:pt x="f16" y="f5"/>
                  </a:cubicBezTo>
                  <a:cubicBezTo>
                    <a:pt x="f18" y="f11"/>
                    <a:pt x="f19" y="f8"/>
                    <a:pt x="f19" y="f20"/>
                  </a:cubicBezTo>
                  <a:cubicBezTo>
                    <a:pt x="f6" y="f14"/>
                    <a:pt x="f6" y="f21"/>
                    <a:pt x="f19" y="f22"/>
                  </a:cubicBezTo>
                  <a:cubicBezTo>
                    <a:pt x="f19" y="f23"/>
                    <a:pt x="f24" y="f25"/>
                    <a:pt x="f18" y="f7"/>
                  </a:cubicBezTo>
                  <a:cubicBezTo>
                    <a:pt x="f16" y="f23"/>
                    <a:pt x="f17" y="f22"/>
                    <a:pt x="f8" y="f9"/>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32" name="Freeform 16">
              <a:extLst>
                <a:ext uri="{FF2B5EF4-FFF2-40B4-BE49-F238E27FC236}">
                  <a16:creationId xmlns:a16="http://schemas.microsoft.com/office/drawing/2014/main" id="{89A30BB9-A272-B8E9-C0CB-D3CF5D678AF5}"/>
                </a:ext>
              </a:extLst>
            </p:cNvPr>
            <p:cNvSpPr/>
            <p:nvPr/>
          </p:nvSpPr>
          <p:spPr>
            <a:xfrm>
              <a:off x="10519486" y="5622645"/>
              <a:ext cx="108831" cy="98435"/>
            </a:xfrm>
            <a:custGeom>
              <a:avLst/>
              <a:gdLst>
                <a:gd name="f0" fmla="val 10800000"/>
                <a:gd name="f1" fmla="val 5400000"/>
                <a:gd name="f2" fmla="val 180"/>
                <a:gd name="f3" fmla="val w"/>
                <a:gd name="f4" fmla="val h"/>
                <a:gd name="f5" fmla="val 0"/>
                <a:gd name="f6" fmla="val 31"/>
                <a:gd name="f7" fmla="val 28"/>
                <a:gd name="f8" fmla="val 19"/>
                <a:gd name="f9" fmla="val 11"/>
                <a:gd name="f10" fmla="val 2"/>
                <a:gd name="f11" fmla="val 1"/>
                <a:gd name="f12" fmla="val 3"/>
                <a:gd name="f13" fmla="val 4"/>
                <a:gd name="f14" fmla="val 29"/>
                <a:gd name="f15" fmla="val 27"/>
                <a:gd name="f16" fmla="val 18"/>
                <a:gd name="f17" fmla="val 9"/>
                <a:gd name="f18" fmla="val 24"/>
                <a:gd name="f19" fmla="val 15"/>
                <a:gd name="f20" fmla="val 12"/>
                <a:gd name="f21" fmla="val 16"/>
                <a:gd name="f22" fmla="val 14"/>
                <a:gd name="f23" fmla="val 7"/>
                <a:gd name="f24" fmla="val 13"/>
                <a:gd name="f25" fmla="val 17"/>
                <a:gd name="f26" fmla="val 22"/>
                <a:gd name="f27" fmla="+- 0 0 -90"/>
                <a:gd name="f28" fmla="*/ f3 1 31"/>
                <a:gd name="f29" fmla="*/ f4 1 28"/>
                <a:gd name="f30" fmla="val f5"/>
                <a:gd name="f31" fmla="val f6"/>
                <a:gd name="f32" fmla="val f7"/>
                <a:gd name="f33" fmla="*/ f27 f0 1"/>
                <a:gd name="f34" fmla="+- f32 0 f30"/>
                <a:gd name="f35" fmla="+- f31 0 f30"/>
                <a:gd name="f36" fmla="*/ f33 1 f2"/>
                <a:gd name="f37" fmla="*/ f35 1 31"/>
                <a:gd name="f38" fmla="*/ f34 1 28"/>
                <a:gd name="f39" fmla="*/ 0 f35 1"/>
                <a:gd name="f40" fmla="*/ 28 f34 1"/>
                <a:gd name="f41" fmla="*/ 2 f34 1"/>
                <a:gd name="f42" fmla="*/ 4 f35 1"/>
                <a:gd name="f43" fmla="*/ 1 f34 1"/>
                <a:gd name="f44" fmla="*/ 27 f35 1"/>
                <a:gd name="f45" fmla="*/ 24 f35 1"/>
                <a:gd name="f46" fmla="*/ 15 f34 1"/>
                <a:gd name="f47" fmla="*/ 14 f35 1"/>
                <a:gd name="f48" fmla="*/ 9 f34 1"/>
                <a:gd name="f49" fmla="*/ 7 f35 1"/>
                <a:gd name="f50" fmla="*/ 13 f35 1"/>
                <a:gd name="f51" fmla="*/ 22 f34 1"/>
                <a:gd name="f52" fmla="+- f36 0 f1"/>
                <a:gd name="f53" fmla="*/ f39 1 31"/>
                <a:gd name="f54" fmla="*/ f40 1 28"/>
                <a:gd name="f55" fmla="*/ f41 1 28"/>
                <a:gd name="f56" fmla="*/ f42 1 31"/>
                <a:gd name="f57" fmla="*/ f43 1 28"/>
                <a:gd name="f58" fmla="*/ f44 1 31"/>
                <a:gd name="f59" fmla="*/ f45 1 31"/>
                <a:gd name="f60" fmla="*/ f46 1 28"/>
                <a:gd name="f61" fmla="*/ f47 1 31"/>
                <a:gd name="f62" fmla="*/ f48 1 28"/>
                <a:gd name="f63" fmla="*/ f49 1 31"/>
                <a:gd name="f64" fmla="*/ f50 1 31"/>
                <a:gd name="f65" fmla="*/ f51 1 28"/>
                <a:gd name="f66" fmla="*/ 0 1 f37"/>
                <a:gd name="f67" fmla="*/ f31 1 f37"/>
                <a:gd name="f68" fmla="*/ 0 1 f38"/>
                <a:gd name="f69" fmla="*/ f32 1 f38"/>
                <a:gd name="f70" fmla="*/ f53 1 f37"/>
                <a:gd name="f71" fmla="*/ f54 1 f38"/>
                <a:gd name="f72" fmla="*/ f55 1 f38"/>
                <a:gd name="f73" fmla="*/ f56 1 f37"/>
                <a:gd name="f74" fmla="*/ f57 1 f38"/>
                <a:gd name="f75" fmla="*/ f58 1 f37"/>
                <a:gd name="f76" fmla="*/ f59 1 f37"/>
                <a:gd name="f77" fmla="*/ f60 1 f38"/>
                <a:gd name="f78" fmla="*/ f61 1 f37"/>
                <a:gd name="f79" fmla="*/ f62 1 f38"/>
                <a:gd name="f80" fmla="*/ f63 1 f37"/>
                <a:gd name="f81" fmla="*/ f64 1 f37"/>
                <a:gd name="f82" fmla="*/ f65 1 f38"/>
                <a:gd name="f83" fmla="*/ f66 f28 1"/>
                <a:gd name="f84" fmla="*/ f67 f28 1"/>
                <a:gd name="f85" fmla="*/ f69 f29 1"/>
                <a:gd name="f86" fmla="*/ f68 f29 1"/>
                <a:gd name="f87" fmla="*/ f70 f28 1"/>
                <a:gd name="f88" fmla="*/ f71 f29 1"/>
                <a:gd name="f89" fmla="*/ f72 f29 1"/>
                <a:gd name="f90" fmla="*/ f73 f28 1"/>
                <a:gd name="f91" fmla="*/ f74 f29 1"/>
                <a:gd name="f92" fmla="*/ f75 f28 1"/>
                <a:gd name="f93" fmla="*/ f76 f28 1"/>
                <a:gd name="f94" fmla="*/ f77 f29 1"/>
                <a:gd name="f95" fmla="*/ f78 f28 1"/>
                <a:gd name="f96" fmla="*/ f79 f29 1"/>
                <a:gd name="f97" fmla="*/ f80 f28 1"/>
                <a:gd name="f98" fmla="*/ f81 f28 1"/>
                <a:gd name="f99" fmla="*/ f82 f29 1"/>
              </a:gdLst>
              <a:ahLst/>
              <a:cxnLst>
                <a:cxn ang="3cd4">
                  <a:pos x="hc" y="t"/>
                </a:cxn>
                <a:cxn ang="0">
                  <a:pos x="r" y="vc"/>
                </a:cxn>
                <a:cxn ang="cd4">
                  <a:pos x="hc" y="b"/>
                </a:cxn>
                <a:cxn ang="cd2">
                  <a:pos x="l" y="vc"/>
                </a:cxn>
                <a:cxn ang="f52">
                  <a:pos x="f87" y="f88"/>
                </a:cxn>
                <a:cxn ang="f52">
                  <a:pos x="f87" y="f89"/>
                </a:cxn>
                <a:cxn ang="f52">
                  <a:pos x="f90" y="f91"/>
                </a:cxn>
                <a:cxn ang="f52">
                  <a:pos x="f92" y="f88"/>
                </a:cxn>
                <a:cxn ang="f52">
                  <a:pos x="f87" y="f88"/>
                </a:cxn>
                <a:cxn ang="f52">
                  <a:pos x="f93" y="f94"/>
                </a:cxn>
                <a:cxn ang="f52">
                  <a:pos x="f95" y="f96"/>
                </a:cxn>
                <a:cxn ang="f52">
                  <a:pos x="f97" y="f94"/>
                </a:cxn>
                <a:cxn ang="f52">
                  <a:pos x="f98" y="f99"/>
                </a:cxn>
                <a:cxn ang="f52">
                  <a:pos x="f93" y="f94"/>
                </a:cxn>
              </a:cxnLst>
              <a:rect l="f83" t="f86" r="f84" b="f85"/>
              <a:pathLst>
                <a:path w="31" h="28">
                  <a:moveTo>
                    <a:pt x="f5" y="f7"/>
                  </a:moveTo>
                  <a:cubicBezTo>
                    <a:pt x="f5" y="f8"/>
                    <a:pt x="f5" y="f9"/>
                    <a:pt x="f5" y="f10"/>
                  </a:cubicBezTo>
                  <a:cubicBezTo>
                    <a:pt x="f11" y="f10"/>
                    <a:pt x="f12" y="f11"/>
                    <a:pt x="f13" y="f11"/>
                  </a:cubicBezTo>
                  <a:cubicBezTo>
                    <a:pt x="f14" y="f5"/>
                    <a:pt x="f6" y="f10"/>
                    <a:pt x="f15" y="f7"/>
                  </a:cubicBezTo>
                  <a:cubicBezTo>
                    <a:pt x="f16" y="f7"/>
                    <a:pt x="f17" y="f7"/>
                    <a:pt x="f5" y="f7"/>
                  </a:cubicBezTo>
                  <a:close/>
                  <a:moveTo>
                    <a:pt x="f18" y="f19"/>
                  </a:moveTo>
                  <a:cubicBezTo>
                    <a:pt x="f8" y="f20"/>
                    <a:pt x="f21" y="f17"/>
                    <a:pt x="f22" y="f17"/>
                  </a:cubicBezTo>
                  <a:cubicBezTo>
                    <a:pt x="f9" y="f17"/>
                    <a:pt x="f23" y="f24"/>
                    <a:pt x="f23" y="f19"/>
                  </a:cubicBezTo>
                  <a:cubicBezTo>
                    <a:pt x="f23" y="f25"/>
                    <a:pt x="f9" y="f26"/>
                    <a:pt x="f24" y="f26"/>
                  </a:cubicBezTo>
                  <a:cubicBezTo>
                    <a:pt x="f21" y="f26"/>
                    <a:pt x="f8" y="f16"/>
                    <a:pt x="f18" y="f19"/>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33" name="Freeform 17">
              <a:extLst>
                <a:ext uri="{FF2B5EF4-FFF2-40B4-BE49-F238E27FC236}">
                  <a16:creationId xmlns:a16="http://schemas.microsoft.com/office/drawing/2014/main" id="{150F1943-88D0-D852-BDFE-16BA06ACAC84}"/>
                </a:ext>
              </a:extLst>
            </p:cNvPr>
            <p:cNvSpPr/>
            <p:nvPr/>
          </p:nvSpPr>
          <p:spPr>
            <a:xfrm>
              <a:off x="10351730" y="5629576"/>
              <a:ext cx="94274" cy="91504"/>
            </a:xfrm>
            <a:custGeom>
              <a:avLst/>
              <a:gdLst>
                <a:gd name="f0" fmla="val 10800000"/>
                <a:gd name="f1" fmla="val 5400000"/>
                <a:gd name="f2" fmla="val 180"/>
                <a:gd name="f3" fmla="val w"/>
                <a:gd name="f4" fmla="val h"/>
                <a:gd name="f5" fmla="val 0"/>
                <a:gd name="f6" fmla="val 27"/>
                <a:gd name="f7" fmla="val 26"/>
                <a:gd name="f8" fmla="val 9"/>
                <a:gd name="f9" fmla="val 18"/>
                <a:gd name="f10" fmla="val 17"/>
                <a:gd name="f11" fmla="val 23"/>
                <a:gd name="f12" fmla="val 13"/>
                <a:gd name="f13" fmla="val 19"/>
                <a:gd name="f14" fmla="val 10"/>
                <a:gd name="f15" fmla="val 7"/>
                <a:gd name="f16" fmla="val 14"/>
                <a:gd name="f17" fmla="val 12"/>
                <a:gd name="f18" fmla="val 11"/>
                <a:gd name="f19" fmla="val 8"/>
                <a:gd name="f20" fmla="val 15"/>
                <a:gd name="f21" fmla="val 20"/>
                <a:gd name="f22" fmla="val 16"/>
                <a:gd name="f23" fmla="+- 0 0 -90"/>
                <a:gd name="f24" fmla="*/ f3 1 27"/>
                <a:gd name="f25" fmla="*/ f4 1 26"/>
                <a:gd name="f26" fmla="val f5"/>
                <a:gd name="f27" fmla="val f6"/>
                <a:gd name="f28" fmla="val f7"/>
                <a:gd name="f29" fmla="*/ f23 f0 1"/>
                <a:gd name="f30" fmla="+- f28 0 f26"/>
                <a:gd name="f31" fmla="+- f27 0 f26"/>
                <a:gd name="f32" fmla="*/ f29 1 f2"/>
                <a:gd name="f33" fmla="*/ f31 1 27"/>
                <a:gd name="f34" fmla="*/ f30 1 26"/>
                <a:gd name="f35" fmla="*/ 0 f31 1"/>
                <a:gd name="f36" fmla="*/ 0 f30 1"/>
                <a:gd name="f37" fmla="*/ 27 f31 1"/>
                <a:gd name="f38" fmla="*/ 26 f30 1"/>
                <a:gd name="f39" fmla="*/ 23 f31 1"/>
                <a:gd name="f40" fmla="*/ 13 f30 1"/>
                <a:gd name="f41" fmla="*/ 14 f31 1"/>
                <a:gd name="f42" fmla="*/ 7 f30 1"/>
                <a:gd name="f43" fmla="*/ 8 f31 1"/>
                <a:gd name="f44" fmla="*/ 12 f30 1"/>
                <a:gd name="f45" fmla="*/ 20 f30 1"/>
                <a:gd name="f46" fmla="+- f32 0 f1"/>
                <a:gd name="f47" fmla="*/ f35 1 27"/>
                <a:gd name="f48" fmla="*/ f36 1 26"/>
                <a:gd name="f49" fmla="*/ f37 1 27"/>
                <a:gd name="f50" fmla="*/ f38 1 26"/>
                <a:gd name="f51" fmla="*/ f39 1 27"/>
                <a:gd name="f52" fmla="*/ f40 1 26"/>
                <a:gd name="f53" fmla="*/ f41 1 27"/>
                <a:gd name="f54" fmla="*/ f42 1 26"/>
                <a:gd name="f55" fmla="*/ f43 1 27"/>
                <a:gd name="f56" fmla="*/ f44 1 26"/>
                <a:gd name="f57" fmla="*/ f45 1 26"/>
                <a:gd name="f58" fmla="*/ 0 1 f33"/>
                <a:gd name="f59" fmla="*/ f27 1 f33"/>
                <a:gd name="f60" fmla="*/ 0 1 f34"/>
                <a:gd name="f61" fmla="*/ f28 1 f34"/>
                <a:gd name="f62" fmla="*/ f47 1 f33"/>
                <a:gd name="f63" fmla="*/ f48 1 f34"/>
                <a:gd name="f64" fmla="*/ f49 1 f33"/>
                <a:gd name="f65" fmla="*/ f50 1 f34"/>
                <a:gd name="f66" fmla="*/ f51 1 f33"/>
                <a:gd name="f67" fmla="*/ f52 1 f34"/>
                <a:gd name="f68" fmla="*/ f53 1 f33"/>
                <a:gd name="f69" fmla="*/ f54 1 f34"/>
                <a:gd name="f70" fmla="*/ f55 1 f33"/>
                <a:gd name="f71" fmla="*/ f56 1 f34"/>
                <a:gd name="f72" fmla="*/ f57 1 f34"/>
                <a:gd name="f73" fmla="*/ f58 f24 1"/>
                <a:gd name="f74" fmla="*/ f59 f24 1"/>
                <a:gd name="f75" fmla="*/ f61 f25 1"/>
                <a:gd name="f76" fmla="*/ f60 f25 1"/>
                <a:gd name="f77" fmla="*/ f62 f24 1"/>
                <a:gd name="f78" fmla="*/ f63 f25 1"/>
                <a:gd name="f79" fmla="*/ f64 f24 1"/>
                <a:gd name="f80" fmla="*/ f65 f25 1"/>
                <a:gd name="f81" fmla="*/ f66 f24 1"/>
                <a:gd name="f82" fmla="*/ f67 f25 1"/>
                <a:gd name="f83" fmla="*/ f68 f24 1"/>
                <a:gd name="f84" fmla="*/ f69 f25 1"/>
                <a:gd name="f85" fmla="*/ f70 f24 1"/>
                <a:gd name="f86" fmla="*/ f71 f25 1"/>
                <a:gd name="f87" fmla="*/ f72 f25 1"/>
              </a:gdLst>
              <a:ahLst/>
              <a:cxnLst>
                <a:cxn ang="3cd4">
                  <a:pos x="hc" y="t"/>
                </a:cxn>
                <a:cxn ang="0">
                  <a:pos x="r" y="vc"/>
                </a:cxn>
                <a:cxn ang="cd4">
                  <a:pos x="hc" y="b"/>
                </a:cxn>
                <a:cxn ang="cd2">
                  <a:pos x="l" y="vc"/>
                </a:cxn>
                <a:cxn ang="f46">
                  <a:pos x="f77" y="f78"/>
                </a:cxn>
                <a:cxn ang="f46">
                  <a:pos x="f79" y="f78"/>
                </a:cxn>
                <a:cxn ang="f46">
                  <a:pos x="f79" y="f80"/>
                </a:cxn>
                <a:cxn ang="f46">
                  <a:pos x="f77" y="f80"/>
                </a:cxn>
                <a:cxn ang="f46">
                  <a:pos x="f77" y="f78"/>
                </a:cxn>
                <a:cxn ang="f46">
                  <a:pos x="f81" y="f82"/>
                </a:cxn>
                <a:cxn ang="f46">
                  <a:pos x="f83" y="f84"/>
                </a:cxn>
                <a:cxn ang="f46">
                  <a:pos x="f85" y="f86"/>
                </a:cxn>
                <a:cxn ang="f46">
                  <a:pos x="f83" y="f87"/>
                </a:cxn>
                <a:cxn ang="f46">
                  <a:pos x="f81" y="f82"/>
                </a:cxn>
              </a:cxnLst>
              <a:rect l="f73" t="f76" r="f74" b="f75"/>
              <a:pathLst>
                <a:path w="27" h="26">
                  <a:moveTo>
                    <a:pt x="f5" y="f5"/>
                  </a:moveTo>
                  <a:cubicBezTo>
                    <a:pt x="f8" y="f5"/>
                    <a:pt x="f9" y="f5"/>
                    <a:pt x="f6" y="f5"/>
                  </a:cubicBezTo>
                  <a:cubicBezTo>
                    <a:pt x="f6" y="f8"/>
                    <a:pt x="f6" y="f10"/>
                    <a:pt x="f6" y="f7"/>
                  </a:cubicBezTo>
                  <a:cubicBezTo>
                    <a:pt x="f9" y="f7"/>
                    <a:pt x="f8" y="f7"/>
                    <a:pt x="f5" y="f7"/>
                  </a:cubicBezTo>
                  <a:cubicBezTo>
                    <a:pt x="f5" y="f10"/>
                    <a:pt x="f5" y="f8"/>
                    <a:pt x="f5" y="f5"/>
                  </a:cubicBezTo>
                  <a:close/>
                  <a:moveTo>
                    <a:pt x="f11" y="f12"/>
                  </a:moveTo>
                  <a:cubicBezTo>
                    <a:pt x="f13" y="f14"/>
                    <a:pt x="f10" y="f15"/>
                    <a:pt x="f16" y="f15"/>
                  </a:cubicBezTo>
                  <a:cubicBezTo>
                    <a:pt x="f17" y="f15"/>
                    <a:pt x="f15" y="f18"/>
                    <a:pt x="f19" y="f17"/>
                  </a:cubicBezTo>
                  <a:cubicBezTo>
                    <a:pt x="f8" y="f20"/>
                    <a:pt x="f17" y="f13"/>
                    <a:pt x="f16" y="f21"/>
                  </a:cubicBezTo>
                  <a:cubicBezTo>
                    <a:pt x="f22" y="f21"/>
                    <a:pt x="f13" y="f22"/>
                    <a:pt x="f11" y="f12"/>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34" name="Freeform 18">
              <a:extLst>
                <a:ext uri="{FF2B5EF4-FFF2-40B4-BE49-F238E27FC236}">
                  <a16:creationId xmlns:a16="http://schemas.microsoft.com/office/drawing/2014/main" id="{E1780EA2-FA14-11A7-CD1D-CE9FC84CE656}"/>
                </a:ext>
              </a:extLst>
            </p:cNvPr>
            <p:cNvSpPr/>
            <p:nvPr/>
          </p:nvSpPr>
          <p:spPr>
            <a:xfrm>
              <a:off x="10200607" y="5629576"/>
              <a:ext cx="91504" cy="91504"/>
            </a:xfrm>
            <a:custGeom>
              <a:avLst/>
              <a:gdLst>
                <a:gd name="f0" fmla="val 10800000"/>
                <a:gd name="f1" fmla="val 5400000"/>
                <a:gd name="f2" fmla="val 180"/>
                <a:gd name="f3" fmla="val w"/>
                <a:gd name="f4" fmla="val h"/>
                <a:gd name="f5" fmla="val 0"/>
                <a:gd name="f6" fmla="val 26"/>
                <a:gd name="f7" fmla="val 17"/>
                <a:gd name="f8" fmla="val 9"/>
                <a:gd name="f9" fmla="val 8"/>
                <a:gd name="f10" fmla="val 18"/>
                <a:gd name="f11" fmla="val 23"/>
                <a:gd name="f12" fmla="val 13"/>
                <a:gd name="f13" fmla="val 19"/>
                <a:gd name="f14" fmla="val 10"/>
                <a:gd name="f15" fmla="val 16"/>
                <a:gd name="f16" fmla="val 7"/>
                <a:gd name="f17" fmla="val 11"/>
                <a:gd name="f18" fmla="val 15"/>
                <a:gd name="f19" fmla="val 14"/>
                <a:gd name="f20" fmla="val 20"/>
                <a:gd name="f21" fmla="+- 0 0 -90"/>
                <a:gd name="f22" fmla="*/ f3 1 26"/>
                <a:gd name="f23" fmla="*/ f4 1 26"/>
                <a:gd name="f24" fmla="val f5"/>
                <a:gd name="f25" fmla="val f6"/>
                <a:gd name="f26" fmla="*/ f21 f0 1"/>
                <a:gd name="f27" fmla="+- f25 0 f24"/>
                <a:gd name="f28" fmla="*/ f26 1 f2"/>
                <a:gd name="f29" fmla="*/ f27 1 26"/>
                <a:gd name="f30" fmla="*/ 0 f27 1"/>
                <a:gd name="f31" fmla="*/ 26 f27 1"/>
                <a:gd name="f32" fmla="*/ 23 f27 1"/>
                <a:gd name="f33" fmla="*/ 13 f27 1"/>
                <a:gd name="f34" fmla="*/ 7 f27 1"/>
                <a:gd name="f35" fmla="*/ 14 f27 1"/>
                <a:gd name="f36" fmla="*/ 20 f27 1"/>
                <a:gd name="f37" fmla="+- f28 0 f1"/>
                <a:gd name="f38" fmla="*/ f30 1 26"/>
                <a:gd name="f39" fmla="*/ f31 1 26"/>
                <a:gd name="f40" fmla="*/ f32 1 26"/>
                <a:gd name="f41" fmla="*/ f33 1 26"/>
                <a:gd name="f42" fmla="*/ f34 1 26"/>
                <a:gd name="f43" fmla="*/ f35 1 26"/>
                <a:gd name="f44" fmla="*/ f36 1 26"/>
                <a:gd name="f45" fmla="*/ 0 1 f29"/>
                <a:gd name="f46" fmla="*/ f25 1 f29"/>
                <a:gd name="f47" fmla="*/ f38 1 f29"/>
                <a:gd name="f48" fmla="*/ f39 1 f29"/>
                <a:gd name="f49" fmla="*/ f40 1 f29"/>
                <a:gd name="f50" fmla="*/ f41 1 f29"/>
                <a:gd name="f51" fmla="*/ f42 1 f29"/>
                <a:gd name="f52" fmla="*/ f43 1 f29"/>
                <a:gd name="f53" fmla="*/ f44 1 f29"/>
                <a:gd name="f54" fmla="*/ f45 f22 1"/>
                <a:gd name="f55" fmla="*/ f46 f22 1"/>
                <a:gd name="f56" fmla="*/ f46 f23 1"/>
                <a:gd name="f57" fmla="*/ f45 f23 1"/>
                <a:gd name="f58" fmla="*/ f47 f22 1"/>
                <a:gd name="f59" fmla="*/ f48 f23 1"/>
                <a:gd name="f60" fmla="*/ f47 f23 1"/>
                <a:gd name="f61" fmla="*/ f48 f22 1"/>
                <a:gd name="f62" fmla="*/ f49 f22 1"/>
                <a:gd name="f63" fmla="*/ f50 f23 1"/>
                <a:gd name="f64" fmla="*/ f50 f22 1"/>
                <a:gd name="f65" fmla="*/ f51 f23 1"/>
                <a:gd name="f66" fmla="*/ f51 f22 1"/>
                <a:gd name="f67" fmla="*/ f52 f22 1"/>
                <a:gd name="f68" fmla="*/ f53 f23 1"/>
              </a:gdLst>
              <a:ahLst/>
              <a:cxnLst>
                <a:cxn ang="3cd4">
                  <a:pos x="hc" y="t"/>
                </a:cxn>
                <a:cxn ang="0">
                  <a:pos x="r" y="vc"/>
                </a:cxn>
                <a:cxn ang="cd4">
                  <a:pos x="hc" y="b"/>
                </a:cxn>
                <a:cxn ang="cd2">
                  <a:pos x="l" y="vc"/>
                </a:cxn>
                <a:cxn ang="f37">
                  <a:pos x="f58" y="f59"/>
                </a:cxn>
                <a:cxn ang="f37">
                  <a:pos x="f58" y="f60"/>
                </a:cxn>
                <a:cxn ang="f37">
                  <a:pos x="f61" y="f60"/>
                </a:cxn>
                <a:cxn ang="f37">
                  <a:pos x="f61" y="f59"/>
                </a:cxn>
                <a:cxn ang="f37">
                  <a:pos x="f58" y="f59"/>
                </a:cxn>
                <a:cxn ang="f37">
                  <a:pos x="f62" y="f63"/>
                </a:cxn>
                <a:cxn ang="f37">
                  <a:pos x="f64" y="f65"/>
                </a:cxn>
                <a:cxn ang="f37">
                  <a:pos x="f66" y="f63"/>
                </a:cxn>
                <a:cxn ang="f37">
                  <a:pos x="f67" y="f68"/>
                </a:cxn>
                <a:cxn ang="f37">
                  <a:pos x="f62" y="f63"/>
                </a:cxn>
              </a:cxnLst>
              <a:rect l="f54" t="f57" r="f55" b="f56"/>
              <a:pathLst>
                <a:path w="26" h="26">
                  <a:moveTo>
                    <a:pt x="f5" y="f6"/>
                  </a:moveTo>
                  <a:cubicBezTo>
                    <a:pt x="f5" y="f7"/>
                    <a:pt x="f5" y="f8"/>
                    <a:pt x="f5" y="f5"/>
                  </a:cubicBezTo>
                  <a:cubicBezTo>
                    <a:pt x="f8" y="f5"/>
                    <a:pt x="f7" y="f5"/>
                    <a:pt x="f6" y="f5"/>
                  </a:cubicBezTo>
                  <a:cubicBezTo>
                    <a:pt x="f6" y="f9"/>
                    <a:pt x="f6" y="f7"/>
                    <a:pt x="f6" y="f6"/>
                  </a:cubicBezTo>
                  <a:cubicBezTo>
                    <a:pt x="f10" y="f6"/>
                    <a:pt x="f8" y="f6"/>
                    <a:pt x="f5" y="f6"/>
                  </a:cubicBezTo>
                  <a:close/>
                  <a:moveTo>
                    <a:pt x="f11" y="f12"/>
                  </a:moveTo>
                  <a:cubicBezTo>
                    <a:pt x="f13" y="f14"/>
                    <a:pt x="f15" y="f16"/>
                    <a:pt x="f12" y="f16"/>
                  </a:cubicBezTo>
                  <a:cubicBezTo>
                    <a:pt x="f17" y="f16"/>
                    <a:pt x="f8" y="f17"/>
                    <a:pt x="f16" y="f12"/>
                  </a:cubicBezTo>
                  <a:cubicBezTo>
                    <a:pt x="f8" y="f18"/>
                    <a:pt x="f17" y="f13"/>
                    <a:pt x="f19" y="f20"/>
                  </a:cubicBezTo>
                  <a:cubicBezTo>
                    <a:pt x="f15" y="f20"/>
                    <a:pt x="f13" y="f15"/>
                    <a:pt x="f11" y="f12"/>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35" name="Freeform 19">
              <a:extLst>
                <a:ext uri="{FF2B5EF4-FFF2-40B4-BE49-F238E27FC236}">
                  <a16:creationId xmlns:a16="http://schemas.microsoft.com/office/drawing/2014/main" id="{7EC00205-64AA-DFBC-3C0A-1790992202E0}"/>
                </a:ext>
              </a:extLst>
            </p:cNvPr>
            <p:cNvSpPr/>
            <p:nvPr/>
          </p:nvSpPr>
          <p:spPr>
            <a:xfrm>
              <a:off x="10715661" y="5471531"/>
              <a:ext cx="77641" cy="73481"/>
            </a:xfrm>
            <a:custGeom>
              <a:avLst/>
              <a:gdLst>
                <a:gd name="f0" fmla="val 10800000"/>
                <a:gd name="f1" fmla="val 5400000"/>
                <a:gd name="f2" fmla="val 180"/>
                <a:gd name="f3" fmla="val w"/>
                <a:gd name="f4" fmla="val h"/>
                <a:gd name="f5" fmla="val 0"/>
                <a:gd name="f6" fmla="val 22"/>
                <a:gd name="f7" fmla="val 21"/>
                <a:gd name="f8" fmla="val 14"/>
                <a:gd name="f9" fmla="val 7"/>
                <a:gd name="f10" fmla="val 13"/>
                <a:gd name="f11" fmla="val 15"/>
                <a:gd name="f12" fmla="val 8"/>
                <a:gd name="f13" fmla="+- 0 0 -90"/>
                <a:gd name="f14" fmla="*/ f3 1 22"/>
                <a:gd name="f15" fmla="*/ f4 1 21"/>
                <a:gd name="f16" fmla="val f5"/>
                <a:gd name="f17" fmla="val f6"/>
                <a:gd name="f18" fmla="val f7"/>
                <a:gd name="f19" fmla="*/ f13 f0 1"/>
                <a:gd name="f20" fmla="+- f18 0 f16"/>
                <a:gd name="f21" fmla="+- f17 0 f16"/>
                <a:gd name="f22" fmla="*/ f19 1 f2"/>
                <a:gd name="f23" fmla="*/ f21 1 22"/>
                <a:gd name="f24" fmla="*/ f20 1 21"/>
                <a:gd name="f25" fmla="*/ 0 f21 1"/>
                <a:gd name="f26" fmla="*/ 21 f20 1"/>
                <a:gd name="f27" fmla="*/ 0 f20 1"/>
                <a:gd name="f28" fmla="*/ 22 f21 1"/>
                <a:gd name="f29" fmla="+- f22 0 f1"/>
                <a:gd name="f30" fmla="*/ f25 1 22"/>
                <a:gd name="f31" fmla="*/ f26 1 21"/>
                <a:gd name="f32" fmla="*/ f27 1 21"/>
                <a:gd name="f33" fmla="*/ f28 1 22"/>
                <a:gd name="f34" fmla="*/ 0 1 f23"/>
                <a:gd name="f35" fmla="*/ f17 1 f23"/>
                <a:gd name="f36" fmla="*/ 0 1 f24"/>
                <a:gd name="f37" fmla="*/ f18 1 f24"/>
                <a:gd name="f38" fmla="*/ f30 1 f23"/>
                <a:gd name="f39" fmla="*/ f31 1 f24"/>
                <a:gd name="f40" fmla="*/ f32 1 f24"/>
                <a:gd name="f41" fmla="*/ f33 1 f23"/>
                <a:gd name="f42" fmla="*/ f34 f14 1"/>
                <a:gd name="f43" fmla="*/ f35 f14 1"/>
                <a:gd name="f44" fmla="*/ f37 f15 1"/>
                <a:gd name="f45" fmla="*/ f36 f15 1"/>
                <a:gd name="f46" fmla="*/ f38 f14 1"/>
                <a:gd name="f47" fmla="*/ f39 f15 1"/>
                <a:gd name="f48" fmla="*/ f40 f15 1"/>
                <a:gd name="f49" fmla="*/ f41 f14 1"/>
              </a:gdLst>
              <a:ahLst/>
              <a:cxnLst>
                <a:cxn ang="3cd4">
                  <a:pos x="hc" y="t"/>
                </a:cxn>
                <a:cxn ang="0">
                  <a:pos x="r" y="vc"/>
                </a:cxn>
                <a:cxn ang="cd4">
                  <a:pos x="hc" y="b"/>
                </a:cxn>
                <a:cxn ang="cd2">
                  <a:pos x="l" y="vc"/>
                </a:cxn>
                <a:cxn ang="f29">
                  <a:pos x="f46" y="f47"/>
                </a:cxn>
                <a:cxn ang="f29">
                  <a:pos x="f46" y="f48"/>
                </a:cxn>
                <a:cxn ang="f29">
                  <a:pos x="f49" y="f48"/>
                </a:cxn>
                <a:cxn ang="f29">
                  <a:pos x="f49" y="f47"/>
                </a:cxn>
                <a:cxn ang="f29">
                  <a:pos x="f46" y="f47"/>
                </a:cxn>
              </a:cxnLst>
              <a:rect l="f42" t="f45" r="f43" b="f44"/>
              <a:pathLst>
                <a:path w="22" h="21">
                  <a:moveTo>
                    <a:pt x="f5" y="f7"/>
                  </a:moveTo>
                  <a:cubicBezTo>
                    <a:pt x="f5" y="f8"/>
                    <a:pt x="f5" y="f9"/>
                    <a:pt x="f5" y="f5"/>
                  </a:cubicBezTo>
                  <a:cubicBezTo>
                    <a:pt x="f9" y="f5"/>
                    <a:pt x="f8" y="f5"/>
                    <a:pt x="f6" y="f5"/>
                  </a:cubicBezTo>
                  <a:cubicBezTo>
                    <a:pt x="f6" y="f9"/>
                    <a:pt x="f6" y="f10"/>
                    <a:pt x="f6" y="f7"/>
                  </a:cubicBezTo>
                  <a:cubicBezTo>
                    <a:pt x="f11" y="f7"/>
                    <a:pt x="f12" y="f7"/>
                    <a:pt x="f5" y="f7"/>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36" name="Freeform 20">
              <a:extLst>
                <a:ext uri="{FF2B5EF4-FFF2-40B4-BE49-F238E27FC236}">
                  <a16:creationId xmlns:a16="http://schemas.microsoft.com/office/drawing/2014/main" id="{022F358B-BFD9-3EF9-3BE9-B3C06DB370F5}"/>
                </a:ext>
              </a:extLst>
            </p:cNvPr>
            <p:cNvSpPr/>
            <p:nvPr/>
          </p:nvSpPr>
          <p:spPr>
            <a:xfrm>
              <a:off x="10204073" y="5432706"/>
              <a:ext cx="24953" cy="126159"/>
            </a:xfrm>
            <a:custGeom>
              <a:avLst/>
              <a:gdLst>
                <a:gd name="f0" fmla="val 10800000"/>
                <a:gd name="f1" fmla="val 5400000"/>
                <a:gd name="f2" fmla="val 180"/>
                <a:gd name="f3" fmla="val w"/>
                <a:gd name="f4" fmla="val h"/>
                <a:gd name="f5" fmla="val 0"/>
                <a:gd name="f6" fmla="val 7"/>
                <a:gd name="f7" fmla="val 36"/>
                <a:gd name="f8" fmla="val 1"/>
                <a:gd name="f9" fmla="val 2"/>
                <a:gd name="f10" fmla="val 4"/>
                <a:gd name="f11" fmla="val 5"/>
                <a:gd name="f12" fmla="val 6"/>
                <a:gd name="f13" fmla="val 13"/>
                <a:gd name="f14" fmla="val 23"/>
                <a:gd name="f15" fmla="val 32"/>
                <a:gd name="f16" fmla="val 33"/>
                <a:gd name="f17" fmla="val 35"/>
                <a:gd name="f18" fmla="val 21"/>
                <a:gd name="f19" fmla="val 10"/>
                <a:gd name="f20" fmla="+- 0 0 -90"/>
                <a:gd name="f21" fmla="*/ f3 1 7"/>
                <a:gd name="f22" fmla="*/ f4 1 36"/>
                <a:gd name="f23" fmla="val f5"/>
                <a:gd name="f24" fmla="val f6"/>
                <a:gd name="f25" fmla="val f7"/>
                <a:gd name="f26" fmla="*/ f20 f0 1"/>
                <a:gd name="f27" fmla="+- f25 0 f23"/>
                <a:gd name="f28" fmla="+- f24 0 f23"/>
                <a:gd name="f29" fmla="*/ f26 1 f2"/>
                <a:gd name="f30" fmla="*/ f28 1 7"/>
                <a:gd name="f31" fmla="*/ f27 1 36"/>
                <a:gd name="f32" fmla="*/ 1 f28 1"/>
                <a:gd name="f33" fmla="*/ 0 f27 1"/>
                <a:gd name="f34" fmla="*/ 5 f28 1"/>
                <a:gd name="f35" fmla="*/ 4 f27 1"/>
                <a:gd name="f36" fmla="*/ 7 f28 1"/>
                <a:gd name="f37" fmla="*/ 32 f27 1"/>
                <a:gd name="f38" fmla="*/ 4 f28 1"/>
                <a:gd name="f39" fmla="*/ 36 f27 1"/>
                <a:gd name="f40" fmla="*/ 0 f28 1"/>
                <a:gd name="f41" fmla="+- f29 0 f1"/>
                <a:gd name="f42" fmla="*/ f32 1 7"/>
                <a:gd name="f43" fmla="*/ f33 1 36"/>
                <a:gd name="f44" fmla="*/ f34 1 7"/>
                <a:gd name="f45" fmla="*/ f35 1 36"/>
                <a:gd name="f46" fmla="*/ f36 1 7"/>
                <a:gd name="f47" fmla="*/ f37 1 36"/>
                <a:gd name="f48" fmla="*/ f38 1 7"/>
                <a:gd name="f49" fmla="*/ f39 1 36"/>
                <a:gd name="f50" fmla="*/ f40 1 7"/>
                <a:gd name="f51" fmla="*/ 0 1 f30"/>
                <a:gd name="f52" fmla="*/ f24 1 f30"/>
                <a:gd name="f53" fmla="*/ 0 1 f31"/>
                <a:gd name="f54" fmla="*/ f25 1 f31"/>
                <a:gd name="f55" fmla="*/ f42 1 f30"/>
                <a:gd name="f56" fmla="*/ f43 1 f31"/>
                <a:gd name="f57" fmla="*/ f44 1 f30"/>
                <a:gd name="f58" fmla="*/ f45 1 f31"/>
                <a:gd name="f59" fmla="*/ f46 1 f30"/>
                <a:gd name="f60" fmla="*/ f47 1 f31"/>
                <a:gd name="f61" fmla="*/ f48 1 f30"/>
                <a:gd name="f62" fmla="*/ f49 1 f31"/>
                <a:gd name="f63" fmla="*/ f50 1 f30"/>
                <a:gd name="f64" fmla="*/ f51 f21 1"/>
                <a:gd name="f65" fmla="*/ f52 f21 1"/>
                <a:gd name="f66" fmla="*/ f54 f22 1"/>
                <a:gd name="f67" fmla="*/ f53 f22 1"/>
                <a:gd name="f68" fmla="*/ f55 f21 1"/>
                <a:gd name="f69" fmla="*/ f56 f22 1"/>
                <a:gd name="f70" fmla="*/ f57 f21 1"/>
                <a:gd name="f71" fmla="*/ f58 f22 1"/>
                <a:gd name="f72" fmla="*/ f59 f21 1"/>
                <a:gd name="f73" fmla="*/ f60 f22 1"/>
                <a:gd name="f74" fmla="*/ f61 f21 1"/>
                <a:gd name="f75" fmla="*/ f62 f22 1"/>
                <a:gd name="f76" fmla="*/ f63 f21 1"/>
              </a:gdLst>
              <a:ahLst/>
              <a:cxnLst>
                <a:cxn ang="3cd4">
                  <a:pos x="hc" y="t"/>
                </a:cxn>
                <a:cxn ang="0">
                  <a:pos x="r" y="vc"/>
                </a:cxn>
                <a:cxn ang="cd4">
                  <a:pos x="hc" y="b"/>
                </a:cxn>
                <a:cxn ang="cd2">
                  <a:pos x="l" y="vc"/>
                </a:cxn>
                <a:cxn ang="f41">
                  <a:pos x="f68" y="f69"/>
                </a:cxn>
                <a:cxn ang="f41">
                  <a:pos x="f70" y="f71"/>
                </a:cxn>
                <a:cxn ang="f41">
                  <a:pos x="f72" y="f73"/>
                </a:cxn>
                <a:cxn ang="f41">
                  <a:pos x="f74" y="f75"/>
                </a:cxn>
                <a:cxn ang="f41">
                  <a:pos x="f76" y="f73"/>
                </a:cxn>
                <a:cxn ang="f41">
                  <a:pos x="f68" y="f69"/>
                </a:cxn>
              </a:cxnLst>
              <a:rect l="f64" t="f67" r="f65" b="f66"/>
              <a:pathLst>
                <a:path w="7" h="36">
                  <a:moveTo>
                    <a:pt x="f8" y="f5"/>
                  </a:moveTo>
                  <a:cubicBezTo>
                    <a:pt x="f9" y="f8"/>
                    <a:pt x="f10" y="f9"/>
                    <a:pt x="f11" y="f10"/>
                  </a:cubicBezTo>
                  <a:cubicBezTo>
                    <a:pt x="f12" y="f13"/>
                    <a:pt x="f6" y="f14"/>
                    <a:pt x="f6" y="f15"/>
                  </a:cubicBezTo>
                  <a:cubicBezTo>
                    <a:pt x="f6" y="f16"/>
                    <a:pt x="f10" y="f7"/>
                    <a:pt x="f10" y="f7"/>
                  </a:cubicBezTo>
                  <a:cubicBezTo>
                    <a:pt x="f9" y="f17"/>
                    <a:pt x="f5" y="f16"/>
                    <a:pt x="f5" y="f15"/>
                  </a:cubicBezTo>
                  <a:cubicBezTo>
                    <a:pt x="f5" y="f18"/>
                    <a:pt x="f5" y="f19"/>
                    <a:pt x="f8" y="f5"/>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grpSp>
    </p:spTree>
  </p:cSld>
  <p:clrMapOvr>
    <a:masterClrMapping/>
  </p:clrMapOvr>
  <p:transition spd="med">
    <p:fade/>
  </p:transition>
</p:sld>
</file>

<file path=ppt/slides/slide9.xml><?xml version="1.0" encoding="utf-8"?>
<p:sld xmlns:a="http://schemas.openxmlformats.org/drawingml/2006/main" xmlns:r="http://schemas.openxmlformats.org/officeDocument/2006/relationships" xmlns:p="http://schemas.openxmlformats.org/presentationml/2006/main">
  <p:cSld name="Slide3">
    <p:spTree>
      <p:nvGrpSpPr>
        <p:cNvPr id="1" name=""/>
        <p:cNvGrpSpPr/>
        <p:nvPr/>
      </p:nvGrpSpPr>
      <p:grpSpPr>
        <a:xfrm>
          <a:off x="0" y="0"/>
          <a:ext cx="0" cy="0"/>
          <a:chOff x="0" y="0"/>
          <a:chExt cx="0" cy="0"/>
        </a:xfrm>
      </p:grpSpPr>
      <p:sp>
        <p:nvSpPr>
          <p:cNvPr id="2" name="Rectángulo 6">
            <a:extLst>
              <a:ext uri="{FF2B5EF4-FFF2-40B4-BE49-F238E27FC236}">
                <a16:creationId xmlns:a16="http://schemas.microsoft.com/office/drawing/2014/main" id="{E6EBBBE5-6318-7DF3-4AC8-C827C51F4A4E}"/>
              </a:ext>
            </a:extLst>
          </p:cNvPr>
          <p:cNvSpPr/>
          <p:nvPr/>
        </p:nvSpPr>
        <p:spPr>
          <a:xfrm>
            <a:off x="0" y="0"/>
            <a:ext cx="6096003" cy="6867326"/>
          </a:xfrm>
          <a:prstGeom prst="rect">
            <a:avLst/>
          </a:prstGeom>
          <a:solidFill>
            <a:srgbClr val="98D7FD"/>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2800" b="0" i="0" u="none" strike="noStrike" kern="1200" cap="none" spc="0" baseline="0">
              <a:solidFill>
                <a:srgbClr val="0599F1"/>
              </a:solidFill>
              <a:uFillTx/>
              <a:latin typeface="Arial"/>
            </a:endParaRPr>
          </a:p>
        </p:txBody>
      </p:sp>
      <p:sp>
        <p:nvSpPr>
          <p:cNvPr id="3" name="CuadroTexto 10">
            <a:extLst>
              <a:ext uri="{FF2B5EF4-FFF2-40B4-BE49-F238E27FC236}">
                <a16:creationId xmlns:a16="http://schemas.microsoft.com/office/drawing/2014/main" id="{984B99C8-8B81-BED1-F4F1-B20CBBFA803B}"/>
              </a:ext>
            </a:extLst>
          </p:cNvPr>
          <p:cNvSpPr txBox="1"/>
          <p:nvPr/>
        </p:nvSpPr>
        <p:spPr>
          <a:xfrm>
            <a:off x="487512" y="1967743"/>
            <a:ext cx="2332853" cy="400114"/>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s-ES" sz="2000" b="1" i="0" u="none" strike="noStrike" kern="1200" cap="none" spc="300" baseline="0">
                <a:solidFill>
                  <a:srgbClr val="232323"/>
                </a:solidFill>
                <a:uFillTx/>
                <a:latin typeface="Arial"/>
              </a:rPr>
              <a:t>FACT 1</a:t>
            </a:r>
          </a:p>
        </p:txBody>
      </p:sp>
      <p:sp>
        <p:nvSpPr>
          <p:cNvPr id="4" name="CuadroTexto 12">
            <a:extLst>
              <a:ext uri="{FF2B5EF4-FFF2-40B4-BE49-F238E27FC236}">
                <a16:creationId xmlns:a16="http://schemas.microsoft.com/office/drawing/2014/main" id="{CDADE1D8-5DE4-E61C-AC7C-BA243310AC46}"/>
              </a:ext>
            </a:extLst>
          </p:cNvPr>
          <p:cNvSpPr txBox="1"/>
          <p:nvPr/>
        </p:nvSpPr>
        <p:spPr>
          <a:xfrm>
            <a:off x="487512" y="2377001"/>
            <a:ext cx="2345884" cy="803236"/>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ts val="1880"/>
              </a:lnSpc>
              <a:spcBef>
                <a:spcPts val="0"/>
              </a:spcBef>
              <a:spcAft>
                <a:spcPts val="0"/>
              </a:spcAft>
              <a:buNone/>
              <a:tabLst/>
              <a:defRPr sz="1800" b="0" i="0" u="none" strike="noStrike" kern="0" cap="none" spc="0" baseline="0">
                <a:solidFill>
                  <a:srgbClr val="000000"/>
                </a:solidFill>
                <a:uFillTx/>
              </a:defRPr>
            </a:pPr>
            <a:r>
              <a:rPr lang="es-ES" sz="1200" b="0" i="0" u="none" strike="noStrike" kern="1200" cap="none" spc="0" baseline="0">
                <a:solidFill>
                  <a:srgbClr val="FFFFFF"/>
                </a:solidFill>
                <a:uFillTx/>
                <a:latin typeface="Arial"/>
              </a:rPr>
              <a:t>Vivamus massa magna, vulputate vel tortor et, pulvinar cursus diam</a:t>
            </a:r>
          </a:p>
        </p:txBody>
      </p:sp>
      <p:sp>
        <p:nvSpPr>
          <p:cNvPr id="5" name="CuadroTexto 13">
            <a:extLst>
              <a:ext uri="{FF2B5EF4-FFF2-40B4-BE49-F238E27FC236}">
                <a16:creationId xmlns:a16="http://schemas.microsoft.com/office/drawing/2014/main" id="{40B01194-1A16-8F4F-AC06-30BD424D7373}"/>
              </a:ext>
            </a:extLst>
          </p:cNvPr>
          <p:cNvSpPr txBox="1"/>
          <p:nvPr/>
        </p:nvSpPr>
        <p:spPr>
          <a:xfrm>
            <a:off x="500542" y="3529849"/>
            <a:ext cx="2332853" cy="400114"/>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s-ES" sz="2000" b="1" i="0" u="none" strike="noStrike" kern="1200" cap="none" spc="300" baseline="0">
                <a:solidFill>
                  <a:srgbClr val="232323"/>
                </a:solidFill>
                <a:uFillTx/>
                <a:latin typeface="Arial"/>
              </a:rPr>
              <a:t>FACT 2</a:t>
            </a:r>
          </a:p>
        </p:txBody>
      </p:sp>
      <p:sp>
        <p:nvSpPr>
          <p:cNvPr id="6" name="CuadroTexto 14">
            <a:extLst>
              <a:ext uri="{FF2B5EF4-FFF2-40B4-BE49-F238E27FC236}">
                <a16:creationId xmlns:a16="http://schemas.microsoft.com/office/drawing/2014/main" id="{A3C0C13F-C375-BBB2-A93B-E6FCC42560C1}"/>
              </a:ext>
            </a:extLst>
          </p:cNvPr>
          <p:cNvSpPr txBox="1"/>
          <p:nvPr/>
        </p:nvSpPr>
        <p:spPr>
          <a:xfrm>
            <a:off x="487512" y="3939107"/>
            <a:ext cx="2345884" cy="803236"/>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ts val="1880"/>
              </a:lnSpc>
              <a:spcBef>
                <a:spcPts val="0"/>
              </a:spcBef>
              <a:spcAft>
                <a:spcPts val="0"/>
              </a:spcAft>
              <a:buNone/>
              <a:tabLst/>
              <a:defRPr sz="1800" b="0" i="0" u="none" strike="noStrike" kern="0" cap="none" spc="0" baseline="0">
                <a:solidFill>
                  <a:srgbClr val="000000"/>
                </a:solidFill>
                <a:uFillTx/>
              </a:defRPr>
            </a:pPr>
            <a:r>
              <a:rPr lang="es-ES" sz="1200" b="0" i="0" u="none" strike="noStrike" kern="1200" cap="none" spc="0" baseline="0">
                <a:solidFill>
                  <a:srgbClr val="FFFFFF"/>
                </a:solidFill>
                <a:uFillTx/>
                <a:latin typeface="Arial"/>
              </a:rPr>
              <a:t>Vivamus massa magna, vulputate vel tortor et, pulvinar cursus diam</a:t>
            </a:r>
          </a:p>
        </p:txBody>
      </p:sp>
      <p:sp>
        <p:nvSpPr>
          <p:cNvPr id="7" name="CuadroTexto 15">
            <a:extLst>
              <a:ext uri="{FF2B5EF4-FFF2-40B4-BE49-F238E27FC236}">
                <a16:creationId xmlns:a16="http://schemas.microsoft.com/office/drawing/2014/main" id="{9343C9B8-BC28-1541-59A2-4AFEFD235DC1}"/>
              </a:ext>
            </a:extLst>
          </p:cNvPr>
          <p:cNvSpPr txBox="1"/>
          <p:nvPr/>
        </p:nvSpPr>
        <p:spPr>
          <a:xfrm>
            <a:off x="500542" y="5014633"/>
            <a:ext cx="2332853" cy="400114"/>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s-ES" sz="2000" b="1" i="0" u="none" strike="noStrike" kern="1200" cap="none" spc="300" baseline="0">
                <a:solidFill>
                  <a:srgbClr val="232323"/>
                </a:solidFill>
                <a:uFillTx/>
                <a:latin typeface="Arial"/>
              </a:rPr>
              <a:t>FACT 3</a:t>
            </a:r>
          </a:p>
        </p:txBody>
      </p:sp>
      <p:sp>
        <p:nvSpPr>
          <p:cNvPr id="8" name="CuadroTexto 16">
            <a:extLst>
              <a:ext uri="{FF2B5EF4-FFF2-40B4-BE49-F238E27FC236}">
                <a16:creationId xmlns:a16="http://schemas.microsoft.com/office/drawing/2014/main" id="{61136609-5F9B-1090-5CF3-3619D2301B81}"/>
              </a:ext>
            </a:extLst>
          </p:cNvPr>
          <p:cNvSpPr txBox="1"/>
          <p:nvPr/>
        </p:nvSpPr>
        <p:spPr>
          <a:xfrm>
            <a:off x="487512" y="5423891"/>
            <a:ext cx="2332853" cy="803236"/>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ts val="1880"/>
              </a:lnSpc>
              <a:spcBef>
                <a:spcPts val="0"/>
              </a:spcBef>
              <a:spcAft>
                <a:spcPts val="0"/>
              </a:spcAft>
              <a:buNone/>
              <a:tabLst/>
              <a:defRPr sz="1800" b="0" i="0" u="none" strike="noStrike" kern="0" cap="none" spc="0" baseline="0">
                <a:solidFill>
                  <a:srgbClr val="000000"/>
                </a:solidFill>
                <a:uFillTx/>
              </a:defRPr>
            </a:pPr>
            <a:r>
              <a:rPr lang="es-ES" sz="1200" b="0" i="0" u="none" strike="noStrike" kern="1200" cap="none" spc="0" baseline="0">
                <a:solidFill>
                  <a:srgbClr val="FFFFFF"/>
                </a:solidFill>
                <a:uFillTx/>
                <a:latin typeface="Arial"/>
              </a:rPr>
              <a:t>Vivamus massa magna, vulputate vel tortor et, pulvinar cursus diam</a:t>
            </a:r>
          </a:p>
        </p:txBody>
      </p:sp>
      <p:sp>
        <p:nvSpPr>
          <p:cNvPr id="9" name="CuadroTexto 17">
            <a:extLst>
              <a:ext uri="{FF2B5EF4-FFF2-40B4-BE49-F238E27FC236}">
                <a16:creationId xmlns:a16="http://schemas.microsoft.com/office/drawing/2014/main" id="{6D8A47DE-98A4-E495-7412-3D18AB78640E}"/>
              </a:ext>
            </a:extLst>
          </p:cNvPr>
          <p:cNvSpPr txBox="1"/>
          <p:nvPr/>
        </p:nvSpPr>
        <p:spPr>
          <a:xfrm>
            <a:off x="9367845" y="1967743"/>
            <a:ext cx="2332853" cy="400114"/>
          </a:xfrm>
          <a:prstGeom prst="rect">
            <a:avLst/>
          </a:prstGeom>
          <a:noFill/>
          <a:ln cap="flat">
            <a:noFill/>
          </a:ln>
        </p:spPr>
        <p:txBody>
          <a:bodyPr vert="horz" wrap="square" lIns="91440" tIns="45720" rIns="91440" bIns="45720" anchor="t" anchorCtr="0" compatLnSpc="1">
            <a:sp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s-ES" sz="2000" b="1" i="0" u="none" strike="noStrike" kern="1200" cap="none" spc="300" baseline="0">
                <a:solidFill>
                  <a:srgbClr val="232323"/>
                </a:solidFill>
                <a:uFillTx/>
                <a:latin typeface="Arial"/>
              </a:rPr>
              <a:t>FACT 1</a:t>
            </a:r>
          </a:p>
        </p:txBody>
      </p:sp>
      <p:sp>
        <p:nvSpPr>
          <p:cNvPr id="10" name="CuadroTexto 18">
            <a:extLst>
              <a:ext uri="{FF2B5EF4-FFF2-40B4-BE49-F238E27FC236}">
                <a16:creationId xmlns:a16="http://schemas.microsoft.com/office/drawing/2014/main" id="{D0A89578-956A-8FA1-9DE0-9D63A3F608D3}"/>
              </a:ext>
            </a:extLst>
          </p:cNvPr>
          <p:cNvSpPr txBox="1"/>
          <p:nvPr/>
        </p:nvSpPr>
        <p:spPr>
          <a:xfrm>
            <a:off x="9367845" y="2377001"/>
            <a:ext cx="2345884" cy="803236"/>
          </a:xfrm>
          <a:prstGeom prst="rect">
            <a:avLst/>
          </a:prstGeom>
          <a:noFill/>
          <a:ln cap="flat">
            <a:noFill/>
          </a:ln>
        </p:spPr>
        <p:txBody>
          <a:bodyPr vert="horz" wrap="square" lIns="91440" tIns="45720" rIns="91440" bIns="45720" anchor="t" anchorCtr="0" compatLnSpc="1">
            <a:spAutoFit/>
          </a:bodyPr>
          <a:lstStyle/>
          <a:p>
            <a:pPr marL="0" marR="0" lvl="0" indent="0" algn="r" defTabSz="914400" rtl="0" fontAlgn="auto" hangingPunct="1">
              <a:lnSpc>
                <a:spcPts val="1880"/>
              </a:lnSpc>
              <a:spcBef>
                <a:spcPts val="0"/>
              </a:spcBef>
              <a:spcAft>
                <a:spcPts val="0"/>
              </a:spcAft>
              <a:buNone/>
              <a:tabLst/>
              <a:defRPr sz="1800" b="0" i="0" u="none" strike="noStrike" kern="0" cap="none" spc="0" baseline="0">
                <a:solidFill>
                  <a:srgbClr val="000000"/>
                </a:solidFill>
                <a:uFillTx/>
              </a:defRPr>
            </a:pPr>
            <a:r>
              <a:rPr lang="es-ES" sz="1200" b="0" i="0" u="none" strike="noStrike" kern="1200" cap="none" spc="0" baseline="0">
                <a:solidFill>
                  <a:srgbClr val="14203C"/>
                </a:solidFill>
                <a:uFillTx/>
                <a:latin typeface="Arial"/>
              </a:rPr>
              <a:t>Vivamus massa magna, vulputate vel tortor et, pulvinar cursus diam</a:t>
            </a:r>
          </a:p>
        </p:txBody>
      </p:sp>
      <p:sp>
        <p:nvSpPr>
          <p:cNvPr id="11" name="CuadroTexto 19">
            <a:extLst>
              <a:ext uri="{FF2B5EF4-FFF2-40B4-BE49-F238E27FC236}">
                <a16:creationId xmlns:a16="http://schemas.microsoft.com/office/drawing/2014/main" id="{2A80FEFA-BF5F-D5EC-BAD5-5BD45C459930}"/>
              </a:ext>
            </a:extLst>
          </p:cNvPr>
          <p:cNvSpPr txBox="1"/>
          <p:nvPr/>
        </p:nvSpPr>
        <p:spPr>
          <a:xfrm>
            <a:off x="9380875" y="3529849"/>
            <a:ext cx="2332853" cy="400114"/>
          </a:xfrm>
          <a:prstGeom prst="rect">
            <a:avLst/>
          </a:prstGeom>
          <a:noFill/>
          <a:ln cap="flat">
            <a:noFill/>
          </a:ln>
        </p:spPr>
        <p:txBody>
          <a:bodyPr vert="horz" wrap="square" lIns="91440" tIns="45720" rIns="91440" bIns="45720" anchor="t" anchorCtr="0" compatLnSpc="1">
            <a:sp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s-ES" sz="2000" b="1" i="0" u="none" strike="noStrike" kern="1200" cap="none" spc="300" baseline="0">
                <a:solidFill>
                  <a:srgbClr val="232323"/>
                </a:solidFill>
                <a:uFillTx/>
                <a:latin typeface="Arial"/>
              </a:rPr>
              <a:t>FACT 2</a:t>
            </a:r>
          </a:p>
        </p:txBody>
      </p:sp>
      <p:sp>
        <p:nvSpPr>
          <p:cNvPr id="12" name="CuadroTexto 20">
            <a:extLst>
              <a:ext uri="{FF2B5EF4-FFF2-40B4-BE49-F238E27FC236}">
                <a16:creationId xmlns:a16="http://schemas.microsoft.com/office/drawing/2014/main" id="{B405DCA0-8D25-0A0E-C975-44F94DDA5FF8}"/>
              </a:ext>
            </a:extLst>
          </p:cNvPr>
          <p:cNvSpPr txBox="1"/>
          <p:nvPr/>
        </p:nvSpPr>
        <p:spPr>
          <a:xfrm>
            <a:off x="9367845" y="3939107"/>
            <a:ext cx="2345884" cy="803236"/>
          </a:xfrm>
          <a:prstGeom prst="rect">
            <a:avLst/>
          </a:prstGeom>
          <a:noFill/>
          <a:ln cap="flat">
            <a:noFill/>
          </a:ln>
        </p:spPr>
        <p:txBody>
          <a:bodyPr vert="horz" wrap="square" lIns="91440" tIns="45720" rIns="91440" bIns="45720" anchor="t" anchorCtr="0" compatLnSpc="1">
            <a:spAutoFit/>
          </a:bodyPr>
          <a:lstStyle/>
          <a:p>
            <a:pPr marL="0" marR="0" lvl="0" indent="0" algn="r" defTabSz="914400" rtl="0" fontAlgn="auto" hangingPunct="1">
              <a:lnSpc>
                <a:spcPts val="1880"/>
              </a:lnSpc>
              <a:spcBef>
                <a:spcPts val="0"/>
              </a:spcBef>
              <a:spcAft>
                <a:spcPts val="0"/>
              </a:spcAft>
              <a:buNone/>
              <a:tabLst/>
              <a:defRPr sz="1800" b="0" i="0" u="none" strike="noStrike" kern="0" cap="none" spc="0" baseline="0">
                <a:solidFill>
                  <a:srgbClr val="000000"/>
                </a:solidFill>
                <a:uFillTx/>
              </a:defRPr>
            </a:pPr>
            <a:r>
              <a:rPr lang="es-ES" sz="1200" b="0" i="0" u="none" strike="noStrike" kern="1200" cap="none" spc="0" baseline="0">
                <a:solidFill>
                  <a:srgbClr val="14203C"/>
                </a:solidFill>
                <a:uFillTx/>
                <a:latin typeface="Arial"/>
              </a:rPr>
              <a:t>Vivamus massa magna, vulputate vel tortor et, pulvinar cursus diam</a:t>
            </a:r>
          </a:p>
        </p:txBody>
      </p:sp>
      <p:sp>
        <p:nvSpPr>
          <p:cNvPr id="13" name="CuadroTexto 21">
            <a:extLst>
              <a:ext uri="{FF2B5EF4-FFF2-40B4-BE49-F238E27FC236}">
                <a16:creationId xmlns:a16="http://schemas.microsoft.com/office/drawing/2014/main" id="{93CA3568-1025-0349-478A-56D670EA2F39}"/>
              </a:ext>
            </a:extLst>
          </p:cNvPr>
          <p:cNvSpPr txBox="1"/>
          <p:nvPr/>
        </p:nvSpPr>
        <p:spPr>
          <a:xfrm>
            <a:off x="9380875" y="5014633"/>
            <a:ext cx="2332853" cy="400114"/>
          </a:xfrm>
          <a:prstGeom prst="rect">
            <a:avLst/>
          </a:prstGeom>
          <a:noFill/>
          <a:ln cap="flat">
            <a:noFill/>
          </a:ln>
        </p:spPr>
        <p:txBody>
          <a:bodyPr vert="horz" wrap="square" lIns="91440" tIns="45720" rIns="91440" bIns="45720" anchor="t" anchorCtr="0" compatLnSpc="1">
            <a:sp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s-ES" sz="2000" b="1" i="0" u="none" strike="noStrike" kern="1200" cap="none" spc="300" baseline="0">
                <a:solidFill>
                  <a:srgbClr val="232323"/>
                </a:solidFill>
                <a:uFillTx/>
                <a:latin typeface="Arial"/>
              </a:rPr>
              <a:t>FACT 3</a:t>
            </a:r>
          </a:p>
        </p:txBody>
      </p:sp>
      <p:sp>
        <p:nvSpPr>
          <p:cNvPr id="14" name="CuadroTexto 22">
            <a:extLst>
              <a:ext uri="{FF2B5EF4-FFF2-40B4-BE49-F238E27FC236}">
                <a16:creationId xmlns:a16="http://schemas.microsoft.com/office/drawing/2014/main" id="{5B748439-774B-ED5B-39F8-A5A12B11C07E}"/>
              </a:ext>
            </a:extLst>
          </p:cNvPr>
          <p:cNvSpPr txBox="1"/>
          <p:nvPr/>
        </p:nvSpPr>
        <p:spPr>
          <a:xfrm>
            <a:off x="9367845" y="5423891"/>
            <a:ext cx="2332853" cy="803236"/>
          </a:xfrm>
          <a:prstGeom prst="rect">
            <a:avLst/>
          </a:prstGeom>
          <a:noFill/>
          <a:ln cap="flat">
            <a:noFill/>
          </a:ln>
        </p:spPr>
        <p:txBody>
          <a:bodyPr vert="horz" wrap="square" lIns="91440" tIns="45720" rIns="91440" bIns="45720" anchor="t" anchorCtr="0" compatLnSpc="1">
            <a:spAutoFit/>
          </a:bodyPr>
          <a:lstStyle/>
          <a:p>
            <a:pPr marL="0" marR="0" lvl="0" indent="0" algn="r" defTabSz="914400" rtl="0" fontAlgn="auto" hangingPunct="1">
              <a:lnSpc>
                <a:spcPts val="1880"/>
              </a:lnSpc>
              <a:spcBef>
                <a:spcPts val="0"/>
              </a:spcBef>
              <a:spcAft>
                <a:spcPts val="0"/>
              </a:spcAft>
              <a:buNone/>
              <a:tabLst/>
              <a:defRPr sz="1800" b="0" i="0" u="none" strike="noStrike" kern="0" cap="none" spc="0" baseline="0">
                <a:solidFill>
                  <a:srgbClr val="000000"/>
                </a:solidFill>
                <a:uFillTx/>
              </a:defRPr>
            </a:pPr>
            <a:r>
              <a:rPr lang="es-ES" sz="1200" b="0" i="0" u="none" strike="noStrike" kern="1200" cap="none" spc="0" baseline="0">
                <a:solidFill>
                  <a:srgbClr val="14203C"/>
                </a:solidFill>
                <a:uFillTx/>
                <a:latin typeface="Arial"/>
              </a:rPr>
              <a:t>Vivamus massa magna, vulputate vel tortor et, pulvinar cursus diam</a:t>
            </a:r>
          </a:p>
        </p:txBody>
      </p:sp>
      <p:pic>
        <p:nvPicPr>
          <p:cNvPr id="15" name="Marcador de posición de imagen 24">
            <a:extLst>
              <a:ext uri="{FF2B5EF4-FFF2-40B4-BE49-F238E27FC236}">
                <a16:creationId xmlns:a16="http://schemas.microsoft.com/office/drawing/2014/main" id="{4FC2D48C-C8D5-F77D-9012-AD078681EF1B}"/>
              </a:ext>
            </a:extLst>
          </p:cNvPr>
          <p:cNvPicPr>
            <a:picLocks noGrp="1" noChangeAspect="1"/>
          </p:cNvPicPr>
          <p:nvPr>
            <p:ph type="pic" idx="4294967295"/>
          </p:nvPr>
        </p:nvPicPr>
        <p:blipFill>
          <a:blip r:embed="rId3"/>
          <a:srcRect l="21213" r="18707"/>
          <a:stretch>
            <a:fillRect/>
          </a:stretch>
        </p:blipFill>
        <p:spPr>
          <a:xfrm>
            <a:off x="3032122" y="0"/>
            <a:ext cx="6188073" cy="6867326"/>
          </a:xfrm>
        </p:spPr>
      </p:pic>
      <p:grpSp>
        <p:nvGrpSpPr>
          <p:cNvPr id="16" name="Grupo 31">
            <a:extLst>
              <a:ext uri="{FF2B5EF4-FFF2-40B4-BE49-F238E27FC236}">
                <a16:creationId xmlns:a16="http://schemas.microsoft.com/office/drawing/2014/main" id="{DD53AD06-87AE-5704-4813-EEB2407F5F7B}"/>
              </a:ext>
            </a:extLst>
          </p:cNvPr>
          <p:cNvGrpSpPr/>
          <p:nvPr/>
        </p:nvGrpSpPr>
        <p:grpSpPr>
          <a:xfrm>
            <a:off x="582609" y="630241"/>
            <a:ext cx="1068395" cy="1133471"/>
            <a:chOff x="582609" y="630241"/>
            <a:chExt cx="1068395" cy="1133471"/>
          </a:xfrm>
        </p:grpSpPr>
        <p:sp>
          <p:nvSpPr>
            <p:cNvPr id="17" name="Freeform 5">
              <a:extLst>
                <a:ext uri="{FF2B5EF4-FFF2-40B4-BE49-F238E27FC236}">
                  <a16:creationId xmlns:a16="http://schemas.microsoft.com/office/drawing/2014/main" id="{A3ABBF2E-2A2D-B941-D153-A716D1C080E3}"/>
                </a:ext>
              </a:extLst>
            </p:cNvPr>
            <p:cNvSpPr/>
            <p:nvPr/>
          </p:nvSpPr>
          <p:spPr>
            <a:xfrm>
              <a:off x="582609" y="630241"/>
              <a:ext cx="898526" cy="1133471"/>
            </a:xfrm>
            <a:custGeom>
              <a:avLst/>
              <a:gdLst>
                <a:gd name="f0" fmla="val 10800000"/>
                <a:gd name="f1" fmla="val 5400000"/>
                <a:gd name="f2" fmla="val 180"/>
                <a:gd name="f3" fmla="val w"/>
                <a:gd name="f4" fmla="val h"/>
                <a:gd name="f5" fmla="val 0"/>
                <a:gd name="f6" fmla="val 315"/>
                <a:gd name="f7" fmla="val 398"/>
                <a:gd name="f8" fmla="val 290"/>
                <a:gd name="f9" fmla="val 351"/>
                <a:gd name="f10" fmla="val 298"/>
                <a:gd name="f11" fmla="val 352"/>
                <a:gd name="f12" fmla="val 304"/>
                <a:gd name="f13" fmla="val 311"/>
                <a:gd name="f14" fmla="val 353"/>
                <a:gd name="f15" fmla="val 375"/>
                <a:gd name="f16" fmla="val 309"/>
                <a:gd name="f17" fmla="val 390"/>
                <a:gd name="f18" fmla="val 293"/>
                <a:gd name="f19" fmla="val 396"/>
                <a:gd name="f20" fmla="val 289"/>
                <a:gd name="f21" fmla="val 397"/>
                <a:gd name="f22" fmla="val 284"/>
                <a:gd name="f23" fmla="val 280"/>
                <a:gd name="f24" fmla="val 198"/>
                <a:gd name="f25" fmla="val 115"/>
                <a:gd name="f26" fmla="val 33"/>
                <a:gd name="f27" fmla="val 26"/>
                <a:gd name="f28" fmla="val 17"/>
                <a:gd name="f29" fmla="val 394"/>
                <a:gd name="f30" fmla="val 11"/>
                <a:gd name="f31" fmla="val 4"/>
                <a:gd name="f32" fmla="val 386"/>
                <a:gd name="f33" fmla="val 1"/>
                <a:gd name="f34" fmla="val 379"/>
                <a:gd name="f35" fmla="val 370"/>
                <a:gd name="f36" fmla="val 278"/>
                <a:gd name="f37" fmla="val 186"/>
                <a:gd name="f38" fmla="val 95"/>
                <a:gd name="f39" fmla="val 73"/>
                <a:gd name="f40" fmla="val 50"/>
                <a:gd name="f41" fmla="val 28"/>
                <a:gd name="f42" fmla="val 2"/>
                <a:gd name="f43" fmla="val 9"/>
                <a:gd name="f44" fmla="val 12"/>
                <a:gd name="f45" fmla="val 32"/>
                <a:gd name="f46" fmla="val 114"/>
                <a:gd name="f47" fmla="val 195"/>
                <a:gd name="f48" fmla="val 277"/>
                <a:gd name="f49" fmla="val 300"/>
                <a:gd name="f50" fmla="val 313"/>
                <a:gd name="f51" fmla="val 312"/>
                <a:gd name="f52" fmla="val 35"/>
                <a:gd name="f53" fmla="val 75"/>
                <a:gd name="f54" fmla="val 155"/>
                <a:gd name="f55" fmla="val 158"/>
                <a:gd name="f56" fmla="val 160"/>
                <a:gd name="f57" fmla="val 164"/>
                <a:gd name="f58" fmla="val 305"/>
                <a:gd name="f59" fmla="val 299"/>
                <a:gd name="f60" fmla="val 165"/>
                <a:gd name="f61" fmla="val 291"/>
                <a:gd name="f62" fmla="val 166"/>
                <a:gd name="f63" fmla="val 144"/>
                <a:gd name="f64" fmla="val 134"/>
                <a:gd name="f65" fmla="val 109"/>
                <a:gd name="f66" fmla="val 84"/>
                <a:gd name="f67" fmla="val 59"/>
                <a:gd name="f68" fmla="val 281"/>
                <a:gd name="f69" fmla="val 258"/>
                <a:gd name="f70" fmla="val 197"/>
                <a:gd name="f71" fmla="val 136"/>
                <a:gd name="f72" fmla="val 66"/>
                <a:gd name="f73" fmla="val 57"/>
                <a:gd name="f74" fmla="val 48"/>
                <a:gd name="f75" fmla="val 31"/>
                <a:gd name="f76" fmla="val 27"/>
                <a:gd name="f77" fmla="val 22"/>
                <a:gd name="f78" fmla="val 36"/>
                <a:gd name="f79" fmla="val 53"/>
                <a:gd name="f80" fmla="val 21"/>
                <a:gd name="f81" fmla="val 78"/>
                <a:gd name="f82" fmla="val 91"/>
                <a:gd name="f83" fmla="val 173"/>
                <a:gd name="f84" fmla="val 256"/>
                <a:gd name="f85" fmla="val 338"/>
                <a:gd name="f86" fmla="val 363"/>
                <a:gd name="f87" fmla="val 30"/>
                <a:gd name="f88" fmla="val 372"/>
                <a:gd name="f89" fmla="val 56"/>
                <a:gd name="f90" fmla="val 124"/>
                <a:gd name="f91" fmla="val 192"/>
                <a:gd name="f92" fmla="val 260"/>
                <a:gd name="f93" fmla="val 275"/>
                <a:gd name="f94" fmla="val 285"/>
                <a:gd name="f95" fmla="val 367"/>
                <a:gd name="f96" fmla="+- 0 0 -90"/>
                <a:gd name="f97" fmla="*/ f3 1 315"/>
                <a:gd name="f98" fmla="*/ f4 1 398"/>
                <a:gd name="f99" fmla="val f5"/>
                <a:gd name="f100" fmla="val f6"/>
                <a:gd name="f101" fmla="val f7"/>
                <a:gd name="f102" fmla="*/ f96 f0 1"/>
                <a:gd name="f103" fmla="+- f101 0 f99"/>
                <a:gd name="f104" fmla="+- f100 0 f99"/>
                <a:gd name="f105" fmla="*/ f102 1 f2"/>
                <a:gd name="f106" fmla="*/ f104 1 315"/>
                <a:gd name="f107" fmla="*/ f103 1 398"/>
                <a:gd name="f108" fmla="*/ 290 f104 1"/>
                <a:gd name="f109" fmla="*/ 351 f103 1"/>
                <a:gd name="f110" fmla="*/ 311 f104 1"/>
                <a:gd name="f111" fmla="*/ 353 f103 1"/>
                <a:gd name="f112" fmla="*/ 293 f104 1"/>
                <a:gd name="f113" fmla="*/ 396 f103 1"/>
                <a:gd name="f114" fmla="*/ 280 f104 1"/>
                <a:gd name="f115" fmla="*/ 398 f103 1"/>
                <a:gd name="f116" fmla="*/ 33 f104 1"/>
                <a:gd name="f117" fmla="*/ 397 f103 1"/>
                <a:gd name="f118" fmla="*/ 11 f104 1"/>
                <a:gd name="f119" fmla="*/ 390 f103 1"/>
                <a:gd name="f120" fmla="*/ 1 f104 1"/>
                <a:gd name="f121" fmla="*/ 370 f103 1"/>
                <a:gd name="f122" fmla="*/ 95 f103 1"/>
                <a:gd name="f123" fmla="*/ 28 f103 1"/>
                <a:gd name="f124" fmla="*/ 32 f104 1"/>
                <a:gd name="f125" fmla="*/ 1 f103 1"/>
                <a:gd name="f126" fmla="*/ 277 f104 1"/>
                <a:gd name="f127" fmla="*/ 0 f103 1"/>
                <a:gd name="f128" fmla="*/ 312 f104 1"/>
                <a:gd name="f129" fmla="*/ 35 f103 1"/>
                <a:gd name="f130" fmla="*/ 155 f103 1"/>
                <a:gd name="f131" fmla="*/ 164 f103 1"/>
                <a:gd name="f132" fmla="*/ 291 f104 1"/>
                <a:gd name="f133" fmla="*/ 166 f103 1"/>
                <a:gd name="f134" fmla="*/ 134 f103 1"/>
                <a:gd name="f135" fmla="*/ 59 f103 1"/>
                <a:gd name="f136" fmla="*/ 258 f104 1"/>
                <a:gd name="f137" fmla="*/ 26 f103 1"/>
                <a:gd name="f138" fmla="*/ 75 f104 1"/>
                <a:gd name="f139" fmla="*/ 48 f104 1"/>
                <a:gd name="f140" fmla="*/ 22 f104 1"/>
                <a:gd name="f141" fmla="*/ 53 f103 1"/>
                <a:gd name="f142" fmla="*/ 91 f103 1"/>
                <a:gd name="f143" fmla="*/ 338 f103 1"/>
                <a:gd name="f144" fmla="*/ 56 f104 1"/>
                <a:gd name="f145" fmla="*/ 372 f103 1"/>
                <a:gd name="f146" fmla="*/ 260 f104 1"/>
                <a:gd name="f147" fmla="+- f105 0 f1"/>
                <a:gd name="f148" fmla="*/ f108 1 315"/>
                <a:gd name="f149" fmla="*/ f109 1 398"/>
                <a:gd name="f150" fmla="*/ f110 1 315"/>
                <a:gd name="f151" fmla="*/ f111 1 398"/>
                <a:gd name="f152" fmla="*/ f112 1 315"/>
                <a:gd name="f153" fmla="*/ f113 1 398"/>
                <a:gd name="f154" fmla="*/ f114 1 315"/>
                <a:gd name="f155" fmla="*/ f115 1 398"/>
                <a:gd name="f156" fmla="*/ f116 1 315"/>
                <a:gd name="f157" fmla="*/ f117 1 398"/>
                <a:gd name="f158" fmla="*/ f118 1 315"/>
                <a:gd name="f159" fmla="*/ f119 1 398"/>
                <a:gd name="f160" fmla="*/ f120 1 315"/>
                <a:gd name="f161" fmla="*/ f121 1 398"/>
                <a:gd name="f162" fmla="*/ f122 1 398"/>
                <a:gd name="f163" fmla="*/ f123 1 398"/>
                <a:gd name="f164" fmla="*/ f124 1 315"/>
                <a:gd name="f165" fmla="*/ f125 1 398"/>
                <a:gd name="f166" fmla="*/ f126 1 315"/>
                <a:gd name="f167" fmla="*/ f127 1 398"/>
                <a:gd name="f168" fmla="*/ f128 1 315"/>
                <a:gd name="f169" fmla="*/ f129 1 398"/>
                <a:gd name="f170" fmla="*/ f130 1 398"/>
                <a:gd name="f171" fmla="*/ f131 1 398"/>
                <a:gd name="f172" fmla="*/ f132 1 315"/>
                <a:gd name="f173" fmla="*/ f133 1 398"/>
                <a:gd name="f174" fmla="*/ f134 1 398"/>
                <a:gd name="f175" fmla="*/ f135 1 398"/>
                <a:gd name="f176" fmla="*/ f136 1 315"/>
                <a:gd name="f177" fmla="*/ f137 1 398"/>
                <a:gd name="f178" fmla="*/ f138 1 315"/>
                <a:gd name="f179" fmla="*/ f139 1 315"/>
                <a:gd name="f180" fmla="*/ f140 1 315"/>
                <a:gd name="f181" fmla="*/ f141 1 398"/>
                <a:gd name="f182" fmla="*/ f142 1 398"/>
                <a:gd name="f183" fmla="*/ f143 1 398"/>
                <a:gd name="f184" fmla="*/ f144 1 315"/>
                <a:gd name="f185" fmla="*/ f145 1 398"/>
                <a:gd name="f186" fmla="*/ f146 1 315"/>
                <a:gd name="f187" fmla="*/ 0 1 f106"/>
                <a:gd name="f188" fmla="*/ f100 1 f106"/>
                <a:gd name="f189" fmla="*/ 0 1 f107"/>
                <a:gd name="f190" fmla="*/ f101 1 f107"/>
                <a:gd name="f191" fmla="*/ f148 1 f106"/>
                <a:gd name="f192" fmla="*/ f149 1 f107"/>
                <a:gd name="f193" fmla="*/ f150 1 f106"/>
                <a:gd name="f194" fmla="*/ f151 1 f107"/>
                <a:gd name="f195" fmla="*/ f152 1 f106"/>
                <a:gd name="f196" fmla="*/ f153 1 f107"/>
                <a:gd name="f197" fmla="*/ f154 1 f106"/>
                <a:gd name="f198" fmla="*/ f155 1 f107"/>
                <a:gd name="f199" fmla="*/ f156 1 f106"/>
                <a:gd name="f200" fmla="*/ f157 1 f107"/>
                <a:gd name="f201" fmla="*/ f158 1 f106"/>
                <a:gd name="f202" fmla="*/ f159 1 f107"/>
                <a:gd name="f203" fmla="*/ f160 1 f106"/>
                <a:gd name="f204" fmla="*/ f161 1 f107"/>
                <a:gd name="f205" fmla="*/ f162 1 f107"/>
                <a:gd name="f206" fmla="*/ f163 1 f107"/>
                <a:gd name="f207" fmla="*/ f164 1 f106"/>
                <a:gd name="f208" fmla="*/ f165 1 f107"/>
                <a:gd name="f209" fmla="*/ f166 1 f106"/>
                <a:gd name="f210" fmla="*/ f167 1 f107"/>
                <a:gd name="f211" fmla="*/ f168 1 f106"/>
                <a:gd name="f212" fmla="*/ f169 1 f107"/>
                <a:gd name="f213" fmla="*/ f170 1 f107"/>
                <a:gd name="f214" fmla="*/ f171 1 f107"/>
                <a:gd name="f215" fmla="*/ f172 1 f106"/>
                <a:gd name="f216" fmla="*/ f173 1 f107"/>
                <a:gd name="f217" fmla="*/ f174 1 f107"/>
                <a:gd name="f218" fmla="*/ f175 1 f107"/>
                <a:gd name="f219" fmla="*/ f176 1 f106"/>
                <a:gd name="f220" fmla="*/ f177 1 f107"/>
                <a:gd name="f221" fmla="*/ f178 1 f106"/>
                <a:gd name="f222" fmla="*/ f179 1 f106"/>
                <a:gd name="f223" fmla="*/ f180 1 f106"/>
                <a:gd name="f224" fmla="*/ f181 1 f107"/>
                <a:gd name="f225" fmla="*/ f182 1 f107"/>
                <a:gd name="f226" fmla="*/ f183 1 f107"/>
                <a:gd name="f227" fmla="*/ f184 1 f106"/>
                <a:gd name="f228" fmla="*/ f185 1 f107"/>
                <a:gd name="f229" fmla="*/ f186 1 f106"/>
                <a:gd name="f230" fmla="*/ f187 f97 1"/>
                <a:gd name="f231" fmla="*/ f188 f97 1"/>
                <a:gd name="f232" fmla="*/ f190 f98 1"/>
                <a:gd name="f233" fmla="*/ f189 f98 1"/>
                <a:gd name="f234" fmla="*/ f191 f97 1"/>
                <a:gd name="f235" fmla="*/ f192 f98 1"/>
                <a:gd name="f236" fmla="*/ f193 f97 1"/>
                <a:gd name="f237" fmla="*/ f194 f98 1"/>
                <a:gd name="f238" fmla="*/ f195 f97 1"/>
                <a:gd name="f239" fmla="*/ f196 f98 1"/>
                <a:gd name="f240" fmla="*/ f197 f97 1"/>
                <a:gd name="f241" fmla="*/ f198 f98 1"/>
                <a:gd name="f242" fmla="*/ f199 f97 1"/>
                <a:gd name="f243" fmla="*/ f200 f98 1"/>
                <a:gd name="f244" fmla="*/ f201 f97 1"/>
                <a:gd name="f245" fmla="*/ f202 f98 1"/>
                <a:gd name="f246" fmla="*/ f203 f97 1"/>
                <a:gd name="f247" fmla="*/ f204 f98 1"/>
                <a:gd name="f248" fmla="*/ f205 f98 1"/>
                <a:gd name="f249" fmla="*/ f206 f98 1"/>
                <a:gd name="f250" fmla="*/ f207 f97 1"/>
                <a:gd name="f251" fmla="*/ f208 f98 1"/>
                <a:gd name="f252" fmla="*/ f209 f97 1"/>
                <a:gd name="f253" fmla="*/ f210 f98 1"/>
                <a:gd name="f254" fmla="*/ f211 f97 1"/>
                <a:gd name="f255" fmla="*/ f212 f98 1"/>
                <a:gd name="f256" fmla="*/ f213 f98 1"/>
                <a:gd name="f257" fmla="*/ f214 f98 1"/>
                <a:gd name="f258" fmla="*/ f215 f97 1"/>
                <a:gd name="f259" fmla="*/ f216 f98 1"/>
                <a:gd name="f260" fmla="*/ f217 f98 1"/>
                <a:gd name="f261" fmla="*/ f218 f98 1"/>
                <a:gd name="f262" fmla="*/ f219 f97 1"/>
                <a:gd name="f263" fmla="*/ f220 f98 1"/>
                <a:gd name="f264" fmla="*/ f221 f97 1"/>
                <a:gd name="f265" fmla="*/ f222 f97 1"/>
                <a:gd name="f266" fmla="*/ f223 f97 1"/>
                <a:gd name="f267" fmla="*/ f224 f98 1"/>
                <a:gd name="f268" fmla="*/ f225 f98 1"/>
                <a:gd name="f269" fmla="*/ f226 f98 1"/>
                <a:gd name="f270" fmla="*/ f227 f97 1"/>
                <a:gd name="f271" fmla="*/ f228 f98 1"/>
                <a:gd name="f272" fmla="*/ f229 f97 1"/>
              </a:gdLst>
              <a:ahLst/>
              <a:cxnLst>
                <a:cxn ang="3cd4">
                  <a:pos x="hc" y="t"/>
                </a:cxn>
                <a:cxn ang="0">
                  <a:pos x="r" y="vc"/>
                </a:cxn>
                <a:cxn ang="cd4">
                  <a:pos x="hc" y="b"/>
                </a:cxn>
                <a:cxn ang="cd2">
                  <a:pos x="l" y="vc"/>
                </a:cxn>
                <a:cxn ang="f147">
                  <a:pos x="f234" y="f235"/>
                </a:cxn>
                <a:cxn ang="f147">
                  <a:pos x="f236" y="f237"/>
                </a:cxn>
                <a:cxn ang="f147">
                  <a:pos x="f238" y="f239"/>
                </a:cxn>
                <a:cxn ang="f147">
                  <a:pos x="f240" y="f241"/>
                </a:cxn>
                <a:cxn ang="f147">
                  <a:pos x="f242" y="f243"/>
                </a:cxn>
                <a:cxn ang="f147">
                  <a:pos x="f244" y="f245"/>
                </a:cxn>
                <a:cxn ang="f147">
                  <a:pos x="f246" y="f247"/>
                </a:cxn>
                <a:cxn ang="f147">
                  <a:pos x="f246" y="f248"/>
                </a:cxn>
                <a:cxn ang="f147">
                  <a:pos x="f246" y="f249"/>
                </a:cxn>
                <a:cxn ang="f147">
                  <a:pos x="f250" y="f251"/>
                </a:cxn>
                <a:cxn ang="f147">
                  <a:pos x="f252" y="f253"/>
                </a:cxn>
                <a:cxn ang="f147">
                  <a:pos x="f254" y="f255"/>
                </a:cxn>
                <a:cxn ang="f147">
                  <a:pos x="f254" y="f256"/>
                </a:cxn>
                <a:cxn ang="f147">
                  <a:pos x="f254" y="f257"/>
                </a:cxn>
                <a:cxn ang="f147">
                  <a:pos x="f258" y="f259"/>
                </a:cxn>
                <a:cxn ang="f147">
                  <a:pos x="f258" y="f260"/>
                </a:cxn>
                <a:cxn ang="f147">
                  <a:pos x="f258" y="f261"/>
                </a:cxn>
                <a:cxn ang="f147">
                  <a:pos x="f262" y="f263"/>
                </a:cxn>
                <a:cxn ang="f147">
                  <a:pos x="f264" y="f263"/>
                </a:cxn>
                <a:cxn ang="f147">
                  <a:pos x="f265" y="f263"/>
                </a:cxn>
                <a:cxn ang="f147">
                  <a:pos x="f266" y="f267"/>
                </a:cxn>
                <a:cxn ang="f147">
                  <a:pos x="f266" y="f268"/>
                </a:cxn>
                <a:cxn ang="f147">
                  <a:pos x="f266" y="f269"/>
                </a:cxn>
                <a:cxn ang="f147">
                  <a:pos x="f270" y="f271"/>
                </a:cxn>
                <a:cxn ang="f147">
                  <a:pos x="f272" y="f271"/>
                </a:cxn>
                <a:cxn ang="f147">
                  <a:pos x="f234" y="f235"/>
                </a:cxn>
              </a:cxnLst>
              <a:rect l="f230" t="f233" r="f231" b="f232"/>
              <a:pathLst>
                <a:path w="315" h="398">
                  <a:moveTo>
                    <a:pt x="f8" y="f9"/>
                  </a:moveTo>
                  <a:cubicBezTo>
                    <a:pt x="f10" y="f11"/>
                    <a:pt x="f12" y="f11"/>
                    <a:pt x="f13" y="f14"/>
                  </a:cubicBezTo>
                  <a:cubicBezTo>
                    <a:pt x="f6" y="f15"/>
                    <a:pt x="f16" y="f17"/>
                    <a:pt x="f18" y="f19"/>
                  </a:cubicBezTo>
                  <a:cubicBezTo>
                    <a:pt x="f20" y="f21"/>
                    <a:pt x="f22" y="f7"/>
                    <a:pt x="f23" y="f7"/>
                  </a:cubicBezTo>
                  <a:cubicBezTo>
                    <a:pt x="f24" y="f7"/>
                    <a:pt x="f25" y="f7"/>
                    <a:pt x="f26" y="f21"/>
                  </a:cubicBezTo>
                  <a:cubicBezTo>
                    <a:pt x="f27" y="f21"/>
                    <a:pt x="f28" y="f29"/>
                    <a:pt x="f30" y="f17"/>
                  </a:cubicBezTo>
                  <a:cubicBezTo>
                    <a:pt x="f31" y="f32"/>
                    <a:pt x="f33" y="f34"/>
                    <a:pt x="f33" y="f35"/>
                  </a:cubicBezTo>
                  <a:cubicBezTo>
                    <a:pt x="f33" y="f36"/>
                    <a:pt x="f33" y="f37"/>
                    <a:pt x="f33" y="f38"/>
                  </a:cubicBezTo>
                  <a:cubicBezTo>
                    <a:pt x="f33" y="f39"/>
                    <a:pt x="f5" y="f40"/>
                    <a:pt x="f33" y="f41"/>
                  </a:cubicBezTo>
                  <a:cubicBezTo>
                    <a:pt x="f42" y="f43"/>
                    <a:pt x="f44" y="f33"/>
                    <a:pt x="f45" y="f33"/>
                  </a:cubicBezTo>
                  <a:cubicBezTo>
                    <a:pt x="f46" y="f33"/>
                    <a:pt x="f47" y="f33"/>
                    <a:pt x="f48" y="f5"/>
                  </a:cubicBezTo>
                  <a:cubicBezTo>
                    <a:pt x="f49" y="f5"/>
                    <a:pt x="f50" y="f30"/>
                    <a:pt x="f51" y="f52"/>
                  </a:cubicBezTo>
                  <a:cubicBezTo>
                    <a:pt x="f51" y="f53"/>
                    <a:pt x="f51" y="f25"/>
                    <a:pt x="f51" y="f54"/>
                  </a:cubicBezTo>
                  <a:cubicBezTo>
                    <a:pt x="f51" y="f55"/>
                    <a:pt x="f51" y="f56"/>
                    <a:pt x="f51" y="f57"/>
                  </a:cubicBezTo>
                  <a:cubicBezTo>
                    <a:pt x="f58" y="f57"/>
                    <a:pt x="f59" y="f60"/>
                    <a:pt x="f61" y="f62"/>
                  </a:cubicBezTo>
                  <a:cubicBezTo>
                    <a:pt x="f61" y="f54"/>
                    <a:pt x="f61" y="f63"/>
                    <a:pt x="f61" y="f64"/>
                  </a:cubicBezTo>
                  <a:cubicBezTo>
                    <a:pt x="f61" y="f65"/>
                    <a:pt x="f61" y="f66"/>
                    <a:pt x="f61" y="f67"/>
                  </a:cubicBezTo>
                  <a:cubicBezTo>
                    <a:pt x="f61" y="f52"/>
                    <a:pt x="f68" y="f27"/>
                    <a:pt x="f69" y="f27"/>
                  </a:cubicBezTo>
                  <a:cubicBezTo>
                    <a:pt x="f70" y="f27"/>
                    <a:pt x="f71" y="f27"/>
                    <a:pt x="f53" y="f27"/>
                  </a:cubicBezTo>
                  <a:cubicBezTo>
                    <a:pt x="f72" y="f27"/>
                    <a:pt x="f73" y="f27"/>
                    <a:pt x="f74" y="f27"/>
                  </a:cubicBezTo>
                  <a:cubicBezTo>
                    <a:pt x="f75" y="f76"/>
                    <a:pt x="f77" y="f78"/>
                    <a:pt x="f77" y="f79"/>
                  </a:cubicBezTo>
                  <a:cubicBezTo>
                    <a:pt x="f80" y="f72"/>
                    <a:pt x="f77" y="f81"/>
                    <a:pt x="f77" y="f82"/>
                  </a:cubicBezTo>
                  <a:cubicBezTo>
                    <a:pt x="f77" y="f83"/>
                    <a:pt x="f77" y="f84"/>
                    <a:pt x="f77" y="f85"/>
                  </a:cubicBezTo>
                  <a:cubicBezTo>
                    <a:pt x="f77" y="f86"/>
                    <a:pt x="f87" y="f88"/>
                    <a:pt x="f89" y="f88"/>
                  </a:cubicBezTo>
                  <a:cubicBezTo>
                    <a:pt x="f90" y="f88"/>
                    <a:pt x="f91" y="f88"/>
                    <a:pt x="f92" y="f88"/>
                  </a:cubicBezTo>
                  <a:cubicBezTo>
                    <a:pt x="f93" y="f88"/>
                    <a:pt x="f94" y="f95"/>
                    <a:pt x="f8" y="f9"/>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8" name="Freeform 6">
              <a:extLst>
                <a:ext uri="{FF2B5EF4-FFF2-40B4-BE49-F238E27FC236}">
                  <a16:creationId xmlns:a16="http://schemas.microsoft.com/office/drawing/2014/main" id="{2CBBFFCD-4B4E-C317-9A63-F93AC07384BD}"/>
                </a:ext>
              </a:extLst>
            </p:cNvPr>
            <p:cNvSpPr/>
            <p:nvPr/>
          </p:nvSpPr>
          <p:spPr>
            <a:xfrm>
              <a:off x="1209678" y="1139827"/>
              <a:ext cx="441326" cy="441326"/>
            </a:xfrm>
            <a:custGeom>
              <a:avLst/>
              <a:gdLst>
                <a:gd name="f0" fmla="val 10800000"/>
                <a:gd name="f1" fmla="val 5400000"/>
                <a:gd name="f2" fmla="val 180"/>
                <a:gd name="f3" fmla="val w"/>
                <a:gd name="f4" fmla="val h"/>
                <a:gd name="f5" fmla="val 0"/>
                <a:gd name="f6" fmla="val 155"/>
                <a:gd name="f7" fmla="val 78"/>
                <a:gd name="f8" fmla="val 2"/>
                <a:gd name="f9" fmla="val 119"/>
                <a:gd name="f10" fmla="val 36"/>
                <a:gd name="f11" fmla="val 121"/>
                <a:gd name="f12" fmla="val 79"/>
                <a:gd name="f13" fmla="val 35"/>
                <a:gd name="f14" fmla="val 1"/>
                <a:gd name="f15" fmla="val 77"/>
                <a:gd name="f16" fmla="val 34"/>
                <a:gd name="f17" fmla="val 37"/>
                <a:gd name="f18" fmla="val 69"/>
                <a:gd name="f19" fmla="val 73"/>
                <a:gd name="f20" fmla="val 66"/>
                <a:gd name="f21" fmla="val 62"/>
                <a:gd name="f22" fmla="val 59"/>
                <a:gd name="f23" fmla="val 53"/>
                <a:gd name="f24" fmla="val 61"/>
                <a:gd name="f25" fmla="val 44"/>
                <a:gd name="f26" fmla="val 64"/>
                <a:gd name="f27" fmla="val 43"/>
                <a:gd name="f28" fmla="val 71"/>
                <a:gd name="f29" fmla="val 80"/>
                <a:gd name="f30" fmla="val 45"/>
                <a:gd name="f31" fmla="val 90"/>
                <a:gd name="f32" fmla="val 101"/>
                <a:gd name="f33" fmla="val 47"/>
                <a:gd name="f34" fmla="val 112"/>
                <a:gd name="f35" fmla="val 48"/>
                <a:gd name="f36" fmla="val 116"/>
                <a:gd name="f37" fmla="val 52"/>
                <a:gd name="f38" fmla="val 122"/>
                <a:gd name="f39" fmla="val 56"/>
                <a:gd name="f40" fmla="val 123"/>
                <a:gd name="f41" fmla="val 124"/>
                <a:gd name="f42" fmla="val 68"/>
                <a:gd name="f43" fmla="val 118"/>
                <a:gd name="f44" fmla="val 82"/>
                <a:gd name="f45" fmla="val 97"/>
                <a:gd name="f46" fmla="val 96"/>
                <a:gd name="f47" fmla="val 75"/>
                <a:gd name="f48" fmla="val 110"/>
                <a:gd name="f49" fmla="val 114"/>
                <a:gd name="f50" fmla="val 113"/>
                <a:gd name="f51" fmla="val 40"/>
                <a:gd name="f52" fmla="val 107"/>
                <a:gd name="f53" fmla="val 100"/>
                <a:gd name="f54" fmla="val 31"/>
                <a:gd name="f55" fmla="val 94"/>
                <a:gd name="f56" fmla="val 41"/>
                <a:gd name="f57" fmla="val 83"/>
                <a:gd name="f58" fmla="val 51"/>
                <a:gd name="f59" fmla="val 76"/>
                <a:gd name="f60" fmla="+- 0 0 -90"/>
                <a:gd name="f61" fmla="*/ f3 1 155"/>
                <a:gd name="f62" fmla="*/ f4 1 155"/>
                <a:gd name="f63" fmla="val f5"/>
                <a:gd name="f64" fmla="val f6"/>
                <a:gd name="f65" fmla="*/ f60 f0 1"/>
                <a:gd name="f66" fmla="+- f64 0 f63"/>
                <a:gd name="f67" fmla="*/ f65 1 f2"/>
                <a:gd name="f68" fmla="*/ f66 1 155"/>
                <a:gd name="f69" fmla="*/ 78 f66 1"/>
                <a:gd name="f70" fmla="*/ 2 f66 1"/>
                <a:gd name="f71" fmla="*/ 155 f66 1"/>
                <a:gd name="f72" fmla="*/ 79 f66 1"/>
                <a:gd name="f73" fmla="*/ 1 f66 1"/>
                <a:gd name="f74" fmla="*/ 77 f66 1"/>
                <a:gd name="f75" fmla="*/ 69 f66 1"/>
                <a:gd name="f76" fmla="*/ 73 f66 1"/>
                <a:gd name="f77" fmla="*/ 53 f66 1"/>
                <a:gd name="f78" fmla="*/ 61 f66 1"/>
                <a:gd name="f79" fmla="*/ 44 f66 1"/>
                <a:gd name="f80" fmla="*/ 80 f66 1"/>
                <a:gd name="f81" fmla="*/ 47 f66 1"/>
                <a:gd name="f82" fmla="*/ 112 f66 1"/>
                <a:gd name="f83" fmla="*/ 56 f66 1"/>
                <a:gd name="f84" fmla="*/ 123 f66 1"/>
                <a:gd name="f85" fmla="*/ 68 f66 1"/>
                <a:gd name="f86" fmla="*/ 118 f66 1"/>
                <a:gd name="f87" fmla="*/ 110 f66 1"/>
                <a:gd name="f88" fmla="*/ 107 f66 1"/>
                <a:gd name="f89" fmla="*/ 36 f66 1"/>
                <a:gd name="f90" fmla="*/ 90 f66 1"/>
                <a:gd name="f91" fmla="*/ 41 f66 1"/>
                <a:gd name="f92" fmla="+- f67 0 f1"/>
                <a:gd name="f93" fmla="*/ f69 1 155"/>
                <a:gd name="f94" fmla="*/ f70 1 155"/>
                <a:gd name="f95" fmla="*/ f71 1 155"/>
                <a:gd name="f96" fmla="*/ f72 1 155"/>
                <a:gd name="f97" fmla="*/ f73 1 155"/>
                <a:gd name="f98" fmla="*/ f74 1 155"/>
                <a:gd name="f99" fmla="*/ f75 1 155"/>
                <a:gd name="f100" fmla="*/ f76 1 155"/>
                <a:gd name="f101" fmla="*/ f77 1 155"/>
                <a:gd name="f102" fmla="*/ f78 1 155"/>
                <a:gd name="f103" fmla="*/ f79 1 155"/>
                <a:gd name="f104" fmla="*/ f80 1 155"/>
                <a:gd name="f105" fmla="*/ f81 1 155"/>
                <a:gd name="f106" fmla="*/ f82 1 155"/>
                <a:gd name="f107" fmla="*/ f83 1 155"/>
                <a:gd name="f108" fmla="*/ f84 1 155"/>
                <a:gd name="f109" fmla="*/ f85 1 155"/>
                <a:gd name="f110" fmla="*/ f86 1 155"/>
                <a:gd name="f111" fmla="*/ f87 1 155"/>
                <a:gd name="f112" fmla="*/ f88 1 155"/>
                <a:gd name="f113" fmla="*/ f89 1 155"/>
                <a:gd name="f114" fmla="*/ f90 1 155"/>
                <a:gd name="f115" fmla="*/ f91 1 155"/>
                <a:gd name="f116" fmla="*/ 0 1 f68"/>
                <a:gd name="f117" fmla="*/ f64 1 f68"/>
                <a:gd name="f118" fmla="*/ f93 1 f68"/>
                <a:gd name="f119" fmla="*/ f94 1 f68"/>
                <a:gd name="f120" fmla="*/ f95 1 f68"/>
                <a:gd name="f121" fmla="*/ f96 1 f68"/>
                <a:gd name="f122" fmla="*/ f97 1 f68"/>
                <a:gd name="f123" fmla="*/ f98 1 f68"/>
                <a:gd name="f124" fmla="*/ f99 1 f68"/>
                <a:gd name="f125" fmla="*/ f100 1 f68"/>
                <a:gd name="f126" fmla="*/ f101 1 f68"/>
                <a:gd name="f127" fmla="*/ f102 1 f68"/>
                <a:gd name="f128" fmla="*/ f103 1 f68"/>
                <a:gd name="f129" fmla="*/ f104 1 f68"/>
                <a:gd name="f130" fmla="*/ f105 1 f68"/>
                <a:gd name="f131" fmla="*/ f106 1 f68"/>
                <a:gd name="f132" fmla="*/ f107 1 f68"/>
                <a:gd name="f133" fmla="*/ f108 1 f68"/>
                <a:gd name="f134" fmla="*/ f109 1 f68"/>
                <a:gd name="f135" fmla="*/ f110 1 f68"/>
                <a:gd name="f136" fmla="*/ f111 1 f68"/>
                <a:gd name="f137" fmla="*/ f112 1 f68"/>
                <a:gd name="f138" fmla="*/ f113 1 f68"/>
                <a:gd name="f139" fmla="*/ f114 1 f68"/>
                <a:gd name="f140" fmla="*/ f115 1 f68"/>
                <a:gd name="f141" fmla="*/ f116 f61 1"/>
                <a:gd name="f142" fmla="*/ f117 f61 1"/>
                <a:gd name="f143" fmla="*/ f117 f62 1"/>
                <a:gd name="f144" fmla="*/ f116 f62 1"/>
                <a:gd name="f145" fmla="*/ f118 f61 1"/>
                <a:gd name="f146" fmla="*/ f119 f62 1"/>
                <a:gd name="f147" fmla="*/ f120 f61 1"/>
                <a:gd name="f148" fmla="*/ f118 f62 1"/>
                <a:gd name="f149" fmla="*/ f121 f61 1"/>
                <a:gd name="f150" fmla="*/ f120 f62 1"/>
                <a:gd name="f151" fmla="*/ f122 f61 1"/>
                <a:gd name="f152" fmla="*/ f123 f62 1"/>
                <a:gd name="f153" fmla="*/ f124 f61 1"/>
                <a:gd name="f154" fmla="*/ f125 f62 1"/>
                <a:gd name="f155" fmla="*/ f126 f61 1"/>
                <a:gd name="f156" fmla="*/ f127 f62 1"/>
                <a:gd name="f157" fmla="*/ f128 f61 1"/>
                <a:gd name="f158" fmla="*/ f129 f62 1"/>
                <a:gd name="f159" fmla="*/ f130 f61 1"/>
                <a:gd name="f160" fmla="*/ f131 f62 1"/>
                <a:gd name="f161" fmla="*/ f132 f61 1"/>
                <a:gd name="f162" fmla="*/ f133 f62 1"/>
                <a:gd name="f163" fmla="*/ f134 f61 1"/>
                <a:gd name="f164" fmla="*/ f135 f62 1"/>
                <a:gd name="f165" fmla="*/ f136 f61 1"/>
                <a:gd name="f166" fmla="*/ f126 f62 1"/>
                <a:gd name="f167" fmla="*/ f137 f61 1"/>
                <a:gd name="f168" fmla="*/ f138 f62 1"/>
                <a:gd name="f169" fmla="*/ f139 f61 1"/>
                <a:gd name="f170" fmla="*/ f140 f62 1"/>
              </a:gdLst>
              <a:ahLst/>
              <a:cxnLst>
                <a:cxn ang="3cd4">
                  <a:pos x="hc" y="t"/>
                </a:cxn>
                <a:cxn ang="0">
                  <a:pos x="r" y="vc"/>
                </a:cxn>
                <a:cxn ang="cd4">
                  <a:pos x="hc" y="b"/>
                </a:cxn>
                <a:cxn ang="cd2">
                  <a:pos x="l" y="vc"/>
                </a:cxn>
                <a:cxn ang="f92">
                  <a:pos x="f145" y="f146"/>
                </a:cxn>
                <a:cxn ang="f92">
                  <a:pos x="f147" y="f148"/>
                </a:cxn>
                <a:cxn ang="f92">
                  <a:pos x="f149" y="f150"/>
                </a:cxn>
                <a:cxn ang="f92">
                  <a:pos x="f151" y="f152"/>
                </a:cxn>
                <a:cxn ang="f92">
                  <a:pos x="f145" y="f146"/>
                </a:cxn>
                <a:cxn ang="f92">
                  <a:pos x="f153" y="f154"/>
                </a:cxn>
                <a:cxn ang="f92">
                  <a:pos x="f155" y="f156"/>
                </a:cxn>
                <a:cxn ang="f92">
                  <a:pos x="f157" y="f158"/>
                </a:cxn>
                <a:cxn ang="f92">
                  <a:pos x="f159" y="f160"/>
                </a:cxn>
                <a:cxn ang="f92">
                  <a:pos x="f161" y="f162"/>
                </a:cxn>
                <a:cxn ang="f92">
                  <a:pos x="f163" y="f164"/>
                </a:cxn>
                <a:cxn ang="f92">
                  <a:pos x="f165" y="f166"/>
                </a:cxn>
                <a:cxn ang="f92">
                  <a:pos x="f167" y="f168"/>
                </a:cxn>
                <a:cxn ang="f92">
                  <a:pos x="f169" y="f170"/>
                </a:cxn>
                <a:cxn ang="f92">
                  <a:pos x="f153" y="f154"/>
                </a:cxn>
              </a:cxnLst>
              <a:rect l="f141" t="f144" r="f142" b="f143"/>
              <a:pathLst>
                <a:path w="155" h="155">
                  <a:moveTo>
                    <a:pt x="f7" y="f8"/>
                  </a:moveTo>
                  <a:cubicBezTo>
                    <a:pt x="f9" y="f5"/>
                    <a:pt x="f6" y="f10"/>
                    <a:pt x="f6" y="f7"/>
                  </a:cubicBezTo>
                  <a:cubicBezTo>
                    <a:pt x="f6" y="f11"/>
                    <a:pt x="f11" y="f6"/>
                    <a:pt x="f12" y="f6"/>
                  </a:cubicBezTo>
                  <a:cubicBezTo>
                    <a:pt x="f13" y="f6"/>
                    <a:pt x="f5" y="f11"/>
                    <a:pt x="f14" y="f15"/>
                  </a:cubicBezTo>
                  <a:cubicBezTo>
                    <a:pt x="f8" y="f16"/>
                    <a:pt x="f17" y="f14"/>
                    <a:pt x="f7" y="f8"/>
                  </a:cubicBezTo>
                  <a:close/>
                  <a:moveTo>
                    <a:pt x="f18" y="f19"/>
                  </a:moveTo>
                  <a:cubicBezTo>
                    <a:pt x="f20" y="f20"/>
                    <a:pt x="f21" y="f22"/>
                    <a:pt x="f23" y="f24"/>
                  </a:cubicBezTo>
                  <a:cubicBezTo>
                    <a:pt x="f25" y="f26"/>
                    <a:pt x="f27" y="f28"/>
                    <a:pt x="f25" y="f29"/>
                  </a:cubicBezTo>
                  <a:cubicBezTo>
                    <a:pt x="f30" y="f31"/>
                    <a:pt x="f30" y="f32"/>
                    <a:pt x="f33" y="f34"/>
                  </a:cubicBezTo>
                  <a:cubicBezTo>
                    <a:pt x="f35" y="f36"/>
                    <a:pt x="f37" y="f38"/>
                    <a:pt x="f39" y="f40"/>
                  </a:cubicBezTo>
                  <a:cubicBezTo>
                    <a:pt x="f22" y="f41"/>
                    <a:pt x="f20" y="f11"/>
                    <a:pt x="f42" y="f43"/>
                  </a:cubicBezTo>
                  <a:cubicBezTo>
                    <a:pt x="f44" y="f45"/>
                    <a:pt x="f46" y="f47"/>
                    <a:pt x="f48" y="f23"/>
                  </a:cubicBezTo>
                  <a:cubicBezTo>
                    <a:pt x="f49" y="f33"/>
                    <a:pt x="f50" y="f51"/>
                    <a:pt x="f52" y="f10"/>
                  </a:cubicBezTo>
                  <a:cubicBezTo>
                    <a:pt x="f53" y="f54"/>
                    <a:pt x="f55" y="f16"/>
                    <a:pt x="f31" y="f56"/>
                  </a:cubicBezTo>
                  <a:cubicBezTo>
                    <a:pt x="f57" y="f58"/>
                    <a:pt x="f59" y="f21"/>
                    <a:pt x="f18" y="f19"/>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9" name="Freeform 7">
              <a:extLst>
                <a:ext uri="{FF2B5EF4-FFF2-40B4-BE49-F238E27FC236}">
                  <a16:creationId xmlns:a16="http://schemas.microsoft.com/office/drawing/2014/main" id="{567C81A8-E935-E714-1989-0735F801F28E}"/>
                </a:ext>
              </a:extLst>
            </p:cNvPr>
            <p:cNvSpPr/>
            <p:nvPr/>
          </p:nvSpPr>
          <p:spPr>
            <a:xfrm>
              <a:off x="703265" y="985842"/>
              <a:ext cx="430216" cy="249238"/>
            </a:xfrm>
            <a:custGeom>
              <a:avLst/>
              <a:gdLst>
                <a:gd name="f0" fmla="val 10800000"/>
                <a:gd name="f1" fmla="val 5400000"/>
                <a:gd name="f2" fmla="val 180"/>
                <a:gd name="f3" fmla="val w"/>
                <a:gd name="f4" fmla="val h"/>
                <a:gd name="f5" fmla="val 0"/>
                <a:gd name="f6" fmla="val 151"/>
                <a:gd name="f7" fmla="val 87"/>
                <a:gd name="f8" fmla="val 6"/>
                <a:gd name="f9" fmla="val 48"/>
                <a:gd name="f10" fmla="val 12"/>
                <a:gd name="f11" fmla="val 16"/>
                <a:gd name="f12" fmla="val 41"/>
                <a:gd name="f13" fmla="val 52"/>
                <a:gd name="f14" fmla="val 17"/>
                <a:gd name="f15" fmla="val 63"/>
                <a:gd name="f16" fmla="val 35"/>
                <a:gd name="f17" fmla="val 76"/>
                <a:gd name="f18" fmla="val 54"/>
                <a:gd name="f19" fmla="val 88"/>
                <a:gd name="f20" fmla="val 36"/>
                <a:gd name="f21" fmla="val 99"/>
                <a:gd name="f22" fmla="val 18"/>
                <a:gd name="f23" fmla="val 110"/>
                <a:gd name="f24" fmla="val 1"/>
                <a:gd name="f25" fmla="val 137"/>
                <a:gd name="f26" fmla="val 13"/>
                <a:gd name="f27" fmla="val 44"/>
                <a:gd name="f28" fmla="val 146"/>
                <a:gd name="f29" fmla="val 53"/>
                <a:gd name="f30" fmla="+- 0 0 -90"/>
                <a:gd name="f31" fmla="*/ f3 1 151"/>
                <a:gd name="f32" fmla="*/ f4 1 87"/>
                <a:gd name="f33" fmla="val f5"/>
                <a:gd name="f34" fmla="val f6"/>
                <a:gd name="f35" fmla="val f7"/>
                <a:gd name="f36" fmla="*/ f30 f0 1"/>
                <a:gd name="f37" fmla="+- f35 0 f33"/>
                <a:gd name="f38" fmla="+- f34 0 f33"/>
                <a:gd name="f39" fmla="*/ f36 1 f2"/>
                <a:gd name="f40" fmla="*/ f38 1 151"/>
                <a:gd name="f41" fmla="*/ f37 1 87"/>
                <a:gd name="f42" fmla="*/ 6 f38 1"/>
                <a:gd name="f43" fmla="*/ 87 f37 1"/>
                <a:gd name="f44" fmla="*/ 41 f38 1"/>
                <a:gd name="f45" fmla="*/ 0 f37 1"/>
                <a:gd name="f46" fmla="*/ 76 f38 1"/>
                <a:gd name="f47" fmla="*/ 54 f37 1"/>
                <a:gd name="f48" fmla="*/ 110 f38 1"/>
                <a:gd name="f49" fmla="*/ 1 f37 1"/>
                <a:gd name="f50" fmla="*/ 146 f38 1"/>
                <a:gd name="f51" fmla="+- f39 0 f1"/>
                <a:gd name="f52" fmla="*/ f42 1 151"/>
                <a:gd name="f53" fmla="*/ f43 1 87"/>
                <a:gd name="f54" fmla="*/ f44 1 151"/>
                <a:gd name="f55" fmla="*/ f45 1 87"/>
                <a:gd name="f56" fmla="*/ f46 1 151"/>
                <a:gd name="f57" fmla="*/ f47 1 87"/>
                <a:gd name="f58" fmla="*/ f48 1 151"/>
                <a:gd name="f59" fmla="*/ f49 1 87"/>
                <a:gd name="f60" fmla="*/ f50 1 151"/>
                <a:gd name="f61" fmla="*/ 0 1 f40"/>
                <a:gd name="f62" fmla="*/ f34 1 f40"/>
                <a:gd name="f63" fmla="*/ 0 1 f41"/>
                <a:gd name="f64" fmla="*/ f35 1 f41"/>
                <a:gd name="f65" fmla="*/ f52 1 f40"/>
                <a:gd name="f66" fmla="*/ f53 1 f41"/>
                <a:gd name="f67" fmla="*/ f54 1 f40"/>
                <a:gd name="f68" fmla="*/ f55 1 f41"/>
                <a:gd name="f69" fmla="*/ f56 1 f40"/>
                <a:gd name="f70" fmla="*/ f57 1 f41"/>
                <a:gd name="f71" fmla="*/ f58 1 f40"/>
                <a:gd name="f72" fmla="*/ f59 1 f41"/>
                <a:gd name="f73" fmla="*/ f60 1 f40"/>
                <a:gd name="f74" fmla="*/ f61 f31 1"/>
                <a:gd name="f75" fmla="*/ f62 f31 1"/>
                <a:gd name="f76" fmla="*/ f64 f32 1"/>
                <a:gd name="f77" fmla="*/ f63 f32 1"/>
                <a:gd name="f78" fmla="*/ f65 f31 1"/>
                <a:gd name="f79" fmla="*/ f66 f32 1"/>
                <a:gd name="f80" fmla="*/ f67 f31 1"/>
                <a:gd name="f81" fmla="*/ f68 f32 1"/>
                <a:gd name="f82" fmla="*/ f69 f31 1"/>
                <a:gd name="f83" fmla="*/ f70 f32 1"/>
                <a:gd name="f84" fmla="*/ f71 f31 1"/>
                <a:gd name="f85" fmla="*/ f72 f32 1"/>
                <a:gd name="f86" fmla="*/ f73 f31 1"/>
              </a:gdLst>
              <a:ahLst/>
              <a:cxnLst>
                <a:cxn ang="3cd4">
                  <a:pos x="hc" y="t"/>
                </a:cxn>
                <a:cxn ang="0">
                  <a:pos x="r" y="vc"/>
                </a:cxn>
                <a:cxn ang="cd4">
                  <a:pos x="hc" y="b"/>
                </a:cxn>
                <a:cxn ang="cd2">
                  <a:pos x="l" y="vc"/>
                </a:cxn>
                <a:cxn ang="f51">
                  <a:pos x="f78" y="f79"/>
                </a:cxn>
                <a:cxn ang="f51">
                  <a:pos x="f80" y="f81"/>
                </a:cxn>
                <a:cxn ang="f51">
                  <a:pos x="f82" y="f83"/>
                </a:cxn>
                <a:cxn ang="f51">
                  <a:pos x="f84" y="f85"/>
                </a:cxn>
                <a:cxn ang="f51">
                  <a:pos x="f86" y="f79"/>
                </a:cxn>
                <a:cxn ang="f51">
                  <a:pos x="f78" y="f79"/>
                </a:cxn>
              </a:cxnLst>
              <a:rect l="f74" t="f77" r="f75" b="f76"/>
              <a:pathLst>
                <a:path w="151" h="87">
                  <a:moveTo>
                    <a:pt x="f8" y="f7"/>
                  </a:moveTo>
                  <a:cubicBezTo>
                    <a:pt x="f5" y="f9"/>
                    <a:pt x="f10" y="f11"/>
                    <a:pt x="f12" y="f5"/>
                  </a:cubicBezTo>
                  <a:cubicBezTo>
                    <a:pt x="f13" y="f14"/>
                    <a:pt x="f15" y="f16"/>
                    <a:pt x="f17" y="f18"/>
                  </a:cubicBezTo>
                  <a:cubicBezTo>
                    <a:pt x="f19" y="f20"/>
                    <a:pt x="f21" y="f22"/>
                    <a:pt x="f23" y="f24"/>
                  </a:cubicBezTo>
                  <a:cubicBezTo>
                    <a:pt x="f25" y="f26"/>
                    <a:pt x="f6" y="f27"/>
                    <a:pt x="f28" y="f7"/>
                  </a:cubicBezTo>
                  <a:cubicBezTo>
                    <a:pt x="f21" y="f7"/>
                    <a:pt x="f29" y="f7"/>
                    <a:pt x="f8" y="f7"/>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20" name="Freeform 8">
              <a:extLst>
                <a:ext uri="{FF2B5EF4-FFF2-40B4-BE49-F238E27FC236}">
                  <a16:creationId xmlns:a16="http://schemas.microsoft.com/office/drawing/2014/main" id="{046B32AA-8280-5062-BF43-983BF42EB591}"/>
                </a:ext>
              </a:extLst>
            </p:cNvPr>
            <p:cNvSpPr/>
            <p:nvPr/>
          </p:nvSpPr>
          <p:spPr>
            <a:xfrm>
              <a:off x="822329" y="777880"/>
              <a:ext cx="190496" cy="188915"/>
            </a:xfrm>
            <a:custGeom>
              <a:avLst/>
              <a:gdLst>
                <a:gd name="f0" fmla="val 10800000"/>
                <a:gd name="f1" fmla="val 5400000"/>
                <a:gd name="f2" fmla="val 180"/>
                <a:gd name="f3" fmla="val w"/>
                <a:gd name="f4" fmla="val h"/>
                <a:gd name="f5" fmla="val 0"/>
                <a:gd name="f6" fmla="val 67"/>
                <a:gd name="f7" fmla="val 66"/>
                <a:gd name="f8" fmla="val 34"/>
                <a:gd name="f9" fmla="val 15"/>
                <a:gd name="f10" fmla="val 52"/>
                <a:gd name="f11" fmla="val 16"/>
                <a:gd name="f12" fmla="val 1"/>
                <a:gd name="f13" fmla="+- 0 0 -90"/>
                <a:gd name="f14" fmla="*/ f3 1 67"/>
                <a:gd name="f15" fmla="*/ f4 1 66"/>
                <a:gd name="f16" fmla="val f5"/>
                <a:gd name="f17" fmla="val f6"/>
                <a:gd name="f18" fmla="val f7"/>
                <a:gd name="f19" fmla="*/ f13 f0 1"/>
                <a:gd name="f20" fmla="+- f18 0 f16"/>
                <a:gd name="f21" fmla="+- f17 0 f16"/>
                <a:gd name="f22" fmla="*/ f19 1 f2"/>
                <a:gd name="f23" fmla="*/ f21 1 67"/>
                <a:gd name="f24" fmla="*/ f20 1 66"/>
                <a:gd name="f25" fmla="*/ 34 f21 1"/>
                <a:gd name="f26" fmla="*/ 66 f20 1"/>
                <a:gd name="f27" fmla="*/ 0 f21 1"/>
                <a:gd name="f28" fmla="*/ 34 f20 1"/>
                <a:gd name="f29" fmla="*/ 1 f20 1"/>
                <a:gd name="f30" fmla="*/ 67 f21 1"/>
                <a:gd name="f31" fmla="+- f22 0 f1"/>
                <a:gd name="f32" fmla="*/ f25 1 67"/>
                <a:gd name="f33" fmla="*/ f26 1 66"/>
                <a:gd name="f34" fmla="*/ f27 1 67"/>
                <a:gd name="f35" fmla="*/ f28 1 66"/>
                <a:gd name="f36" fmla="*/ f29 1 66"/>
                <a:gd name="f37" fmla="*/ f30 1 67"/>
                <a:gd name="f38" fmla="*/ 0 1 f23"/>
                <a:gd name="f39" fmla="*/ f17 1 f23"/>
                <a:gd name="f40" fmla="*/ 0 1 f24"/>
                <a:gd name="f41" fmla="*/ f18 1 f24"/>
                <a:gd name="f42" fmla="*/ f32 1 f23"/>
                <a:gd name="f43" fmla="*/ f33 1 f24"/>
                <a:gd name="f44" fmla="*/ f34 1 f23"/>
                <a:gd name="f45" fmla="*/ f35 1 f24"/>
                <a:gd name="f46" fmla="*/ f36 1 f24"/>
                <a:gd name="f47" fmla="*/ f37 1 f23"/>
                <a:gd name="f48" fmla="*/ f38 f14 1"/>
                <a:gd name="f49" fmla="*/ f39 f14 1"/>
                <a:gd name="f50" fmla="*/ f41 f15 1"/>
                <a:gd name="f51" fmla="*/ f40 f15 1"/>
                <a:gd name="f52" fmla="*/ f42 f14 1"/>
                <a:gd name="f53" fmla="*/ f43 f15 1"/>
                <a:gd name="f54" fmla="*/ f44 f14 1"/>
                <a:gd name="f55" fmla="*/ f45 f15 1"/>
                <a:gd name="f56" fmla="*/ f46 f15 1"/>
                <a:gd name="f57" fmla="*/ f47 f14 1"/>
              </a:gdLst>
              <a:ahLst/>
              <a:cxnLst>
                <a:cxn ang="3cd4">
                  <a:pos x="hc" y="t"/>
                </a:cxn>
                <a:cxn ang="0">
                  <a:pos x="r" y="vc"/>
                </a:cxn>
                <a:cxn ang="cd4">
                  <a:pos x="hc" y="b"/>
                </a:cxn>
                <a:cxn ang="cd2">
                  <a:pos x="l" y="vc"/>
                </a:cxn>
                <a:cxn ang="f31">
                  <a:pos x="f52" y="f53"/>
                </a:cxn>
                <a:cxn ang="f31">
                  <a:pos x="f54" y="f55"/>
                </a:cxn>
                <a:cxn ang="f31">
                  <a:pos x="f52" y="f56"/>
                </a:cxn>
                <a:cxn ang="f31">
                  <a:pos x="f57" y="f55"/>
                </a:cxn>
                <a:cxn ang="f31">
                  <a:pos x="f52" y="f53"/>
                </a:cxn>
              </a:cxnLst>
              <a:rect l="f48" t="f51" r="f49" b="f50"/>
              <a:pathLst>
                <a:path w="67" h="66">
                  <a:moveTo>
                    <a:pt x="f8" y="f7"/>
                  </a:moveTo>
                  <a:cubicBezTo>
                    <a:pt x="f9" y="f7"/>
                    <a:pt x="f5" y="f10"/>
                    <a:pt x="f5" y="f8"/>
                  </a:cubicBezTo>
                  <a:cubicBezTo>
                    <a:pt x="f5" y="f11"/>
                    <a:pt x="f11" y="f5"/>
                    <a:pt x="f8" y="f12"/>
                  </a:cubicBezTo>
                  <a:cubicBezTo>
                    <a:pt x="f10" y="f12"/>
                    <a:pt x="f6" y="f11"/>
                    <a:pt x="f6" y="f8"/>
                  </a:cubicBezTo>
                  <a:cubicBezTo>
                    <a:pt x="f6" y="f10"/>
                    <a:pt x="f10" y="f7"/>
                    <a:pt x="f8" y="f7"/>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21" name="Freeform 9">
              <a:extLst>
                <a:ext uri="{FF2B5EF4-FFF2-40B4-BE49-F238E27FC236}">
                  <a16:creationId xmlns:a16="http://schemas.microsoft.com/office/drawing/2014/main" id="{7E9D95BA-9629-E46D-6630-31CAC86B43A4}"/>
                </a:ext>
              </a:extLst>
            </p:cNvPr>
            <p:cNvSpPr/>
            <p:nvPr/>
          </p:nvSpPr>
          <p:spPr>
            <a:xfrm>
              <a:off x="719139" y="1462089"/>
              <a:ext cx="400050" cy="57150"/>
            </a:xfrm>
            <a:custGeom>
              <a:avLst/>
              <a:gdLst>
                <a:gd name="f0" fmla="val 10800000"/>
                <a:gd name="f1" fmla="val 5400000"/>
                <a:gd name="f2" fmla="val 180"/>
                <a:gd name="f3" fmla="val w"/>
                <a:gd name="f4" fmla="val h"/>
                <a:gd name="f5" fmla="val 0"/>
                <a:gd name="f6" fmla="val 140"/>
                <a:gd name="f7" fmla="val 20"/>
                <a:gd name="f8" fmla="val 13"/>
                <a:gd name="f9" fmla="val 7"/>
                <a:gd name="f10" fmla="val 46"/>
                <a:gd name="f11" fmla="val 92"/>
                <a:gd name="f12" fmla="val 6"/>
                <a:gd name="f13" fmla="val 93"/>
                <a:gd name="f14" fmla="val 47"/>
                <a:gd name="f15" fmla="+- 0 0 -90"/>
                <a:gd name="f16" fmla="*/ f3 1 140"/>
                <a:gd name="f17" fmla="*/ f4 1 20"/>
                <a:gd name="f18" fmla="val f5"/>
                <a:gd name="f19" fmla="val f6"/>
                <a:gd name="f20" fmla="val f7"/>
                <a:gd name="f21" fmla="*/ f15 f0 1"/>
                <a:gd name="f22" fmla="+- f20 0 f18"/>
                <a:gd name="f23" fmla="+- f19 0 f18"/>
                <a:gd name="f24" fmla="*/ f21 1 f2"/>
                <a:gd name="f25" fmla="*/ f23 1 140"/>
                <a:gd name="f26" fmla="*/ f22 1 20"/>
                <a:gd name="f27" fmla="*/ 0 f23 1"/>
                <a:gd name="f28" fmla="*/ 20 f22 1"/>
                <a:gd name="f29" fmla="*/ 0 f22 1"/>
                <a:gd name="f30" fmla="*/ 140 f23 1"/>
                <a:gd name="f31" fmla="+- f24 0 f1"/>
                <a:gd name="f32" fmla="*/ f27 1 140"/>
                <a:gd name="f33" fmla="*/ f28 1 20"/>
                <a:gd name="f34" fmla="*/ f29 1 20"/>
                <a:gd name="f35" fmla="*/ f30 1 140"/>
                <a:gd name="f36" fmla="*/ 0 1 f25"/>
                <a:gd name="f37" fmla="*/ f19 1 f25"/>
                <a:gd name="f38" fmla="*/ 0 1 f26"/>
                <a:gd name="f39" fmla="*/ f20 1 f26"/>
                <a:gd name="f40" fmla="*/ f32 1 f25"/>
                <a:gd name="f41" fmla="*/ f33 1 f26"/>
                <a:gd name="f42" fmla="*/ f34 1 f26"/>
                <a:gd name="f43" fmla="*/ f35 1 f25"/>
                <a:gd name="f44" fmla="*/ f36 f16 1"/>
                <a:gd name="f45" fmla="*/ f37 f16 1"/>
                <a:gd name="f46" fmla="*/ f39 f17 1"/>
                <a:gd name="f47" fmla="*/ f38 f17 1"/>
                <a:gd name="f48" fmla="*/ f40 f16 1"/>
                <a:gd name="f49" fmla="*/ f41 f17 1"/>
                <a:gd name="f50" fmla="*/ f42 f17 1"/>
                <a:gd name="f51" fmla="*/ f43 f16 1"/>
              </a:gdLst>
              <a:ahLst/>
              <a:cxnLst>
                <a:cxn ang="3cd4">
                  <a:pos x="hc" y="t"/>
                </a:cxn>
                <a:cxn ang="0">
                  <a:pos x="r" y="vc"/>
                </a:cxn>
                <a:cxn ang="cd4">
                  <a:pos x="hc" y="b"/>
                </a:cxn>
                <a:cxn ang="cd2">
                  <a:pos x="l" y="vc"/>
                </a:cxn>
                <a:cxn ang="f31">
                  <a:pos x="f48" y="f49"/>
                </a:cxn>
                <a:cxn ang="f31">
                  <a:pos x="f48" y="f50"/>
                </a:cxn>
                <a:cxn ang="f31">
                  <a:pos x="f51" y="f50"/>
                </a:cxn>
                <a:cxn ang="f31">
                  <a:pos x="f51" y="f49"/>
                </a:cxn>
                <a:cxn ang="f31">
                  <a:pos x="f48" y="f49"/>
                </a:cxn>
              </a:cxnLst>
              <a:rect l="f44" t="f47" r="f45" b="f46"/>
              <a:pathLst>
                <a:path w="140" h="20">
                  <a:moveTo>
                    <a:pt x="f5" y="f7"/>
                  </a:moveTo>
                  <a:cubicBezTo>
                    <a:pt x="f5" y="f8"/>
                    <a:pt x="f5" y="f9"/>
                    <a:pt x="f5" y="f5"/>
                  </a:cubicBezTo>
                  <a:cubicBezTo>
                    <a:pt x="f10" y="f5"/>
                    <a:pt x="f11" y="f5"/>
                    <a:pt x="f6" y="f5"/>
                  </a:cubicBezTo>
                  <a:cubicBezTo>
                    <a:pt x="f6" y="f12"/>
                    <a:pt x="f6" y="f8"/>
                    <a:pt x="f6" y="f7"/>
                  </a:cubicBezTo>
                  <a:cubicBezTo>
                    <a:pt x="f13" y="f7"/>
                    <a:pt x="f14" y="f7"/>
                    <a:pt x="f5" y="f7"/>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22" name="Freeform 10">
              <a:extLst>
                <a:ext uri="{FF2B5EF4-FFF2-40B4-BE49-F238E27FC236}">
                  <a16:creationId xmlns:a16="http://schemas.microsoft.com/office/drawing/2014/main" id="{BC2CA1EE-3CEA-AF6C-89E1-26116E8C2C7B}"/>
                </a:ext>
              </a:extLst>
            </p:cNvPr>
            <p:cNvSpPr/>
            <p:nvPr/>
          </p:nvSpPr>
          <p:spPr>
            <a:xfrm>
              <a:off x="719139" y="1336679"/>
              <a:ext cx="400050" cy="53977"/>
            </a:xfrm>
            <a:custGeom>
              <a:avLst/>
              <a:gdLst>
                <a:gd name="f0" fmla="val 10800000"/>
                <a:gd name="f1" fmla="val 5400000"/>
                <a:gd name="f2" fmla="val 180"/>
                <a:gd name="f3" fmla="val w"/>
                <a:gd name="f4" fmla="val h"/>
                <a:gd name="f5" fmla="val 0"/>
                <a:gd name="f6" fmla="val 140"/>
                <a:gd name="f7" fmla="val 19"/>
                <a:gd name="f8" fmla="val 12"/>
                <a:gd name="f9" fmla="val 6"/>
                <a:gd name="f10" fmla="val 46"/>
                <a:gd name="f11" fmla="val 93"/>
                <a:gd name="f12" fmla="val 47"/>
                <a:gd name="f13" fmla="+- 0 0 -90"/>
                <a:gd name="f14" fmla="*/ f3 1 140"/>
                <a:gd name="f15" fmla="*/ f4 1 19"/>
                <a:gd name="f16" fmla="val f5"/>
                <a:gd name="f17" fmla="val f6"/>
                <a:gd name="f18" fmla="val f7"/>
                <a:gd name="f19" fmla="*/ f13 f0 1"/>
                <a:gd name="f20" fmla="+- f18 0 f16"/>
                <a:gd name="f21" fmla="+- f17 0 f16"/>
                <a:gd name="f22" fmla="*/ f19 1 f2"/>
                <a:gd name="f23" fmla="*/ f21 1 140"/>
                <a:gd name="f24" fmla="*/ f20 1 19"/>
                <a:gd name="f25" fmla="*/ 0 f21 1"/>
                <a:gd name="f26" fmla="*/ 19 f20 1"/>
                <a:gd name="f27" fmla="*/ 0 f20 1"/>
                <a:gd name="f28" fmla="*/ 140 f21 1"/>
                <a:gd name="f29" fmla="+- f22 0 f1"/>
                <a:gd name="f30" fmla="*/ f25 1 140"/>
                <a:gd name="f31" fmla="*/ f26 1 19"/>
                <a:gd name="f32" fmla="*/ f27 1 19"/>
                <a:gd name="f33" fmla="*/ f28 1 140"/>
                <a:gd name="f34" fmla="*/ 0 1 f23"/>
                <a:gd name="f35" fmla="*/ f17 1 f23"/>
                <a:gd name="f36" fmla="*/ 0 1 f24"/>
                <a:gd name="f37" fmla="*/ f18 1 f24"/>
                <a:gd name="f38" fmla="*/ f30 1 f23"/>
                <a:gd name="f39" fmla="*/ f31 1 f24"/>
                <a:gd name="f40" fmla="*/ f32 1 f24"/>
                <a:gd name="f41" fmla="*/ f33 1 f23"/>
                <a:gd name="f42" fmla="*/ f34 f14 1"/>
                <a:gd name="f43" fmla="*/ f35 f14 1"/>
                <a:gd name="f44" fmla="*/ f37 f15 1"/>
                <a:gd name="f45" fmla="*/ f36 f15 1"/>
                <a:gd name="f46" fmla="*/ f38 f14 1"/>
                <a:gd name="f47" fmla="*/ f39 f15 1"/>
                <a:gd name="f48" fmla="*/ f40 f15 1"/>
                <a:gd name="f49" fmla="*/ f41 f14 1"/>
              </a:gdLst>
              <a:ahLst/>
              <a:cxnLst>
                <a:cxn ang="3cd4">
                  <a:pos x="hc" y="t"/>
                </a:cxn>
                <a:cxn ang="0">
                  <a:pos x="r" y="vc"/>
                </a:cxn>
                <a:cxn ang="cd4">
                  <a:pos x="hc" y="b"/>
                </a:cxn>
                <a:cxn ang="cd2">
                  <a:pos x="l" y="vc"/>
                </a:cxn>
                <a:cxn ang="f29">
                  <a:pos x="f46" y="f47"/>
                </a:cxn>
                <a:cxn ang="f29">
                  <a:pos x="f46" y="f48"/>
                </a:cxn>
                <a:cxn ang="f29">
                  <a:pos x="f49" y="f48"/>
                </a:cxn>
                <a:cxn ang="f29">
                  <a:pos x="f49" y="f47"/>
                </a:cxn>
                <a:cxn ang="f29">
                  <a:pos x="f46" y="f47"/>
                </a:cxn>
              </a:cxnLst>
              <a:rect l="f42" t="f45" r="f43" b="f44"/>
              <a:pathLst>
                <a:path w="140" h="19">
                  <a:moveTo>
                    <a:pt x="f5" y="f7"/>
                  </a:moveTo>
                  <a:cubicBezTo>
                    <a:pt x="f5" y="f8"/>
                    <a:pt x="f5" y="f9"/>
                    <a:pt x="f5" y="f5"/>
                  </a:cubicBezTo>
                  <a:cubicBezTo>
                    <a:pt x="f10" y="f5"/>
                    <a:pt x="f11" y="f5"/>
                    <a:pt x="f6" y="f5"/>
                  </a:cubicBezTo>
                  <a:cubicBezTo>
                    <a:pt x="f6" y="f9"/>
                    <a:pt x="f6" y="f8"/>
                    <a:pt x="f6" y="f7"/>
                  </a:cubicBezTo>
                  <a:cubicBezTo>
                    <a:pt x="f11" y="f7"/>
                    <a:pt x="f12" y="f7"/>
                    <a:pt x="f5" y="f7"/>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23" name="Freeform 11">
              <a:extLst>
                <a:ext uri="{FF2B5EF4-FFF2-40B4-BE49-F238E27FC236}">
                  <a16:creationId xmlns:a16="http://schemas.microsoft.com/office/drawing/2014/main" id="{5DEFD077-FF10-923E-1858-DB5C4894D42E}"/>
                </a:ext>
              </a:extLst>
            </p:cNvPr>
            <p:cNvSpPr/>
            <p:nvPr/>
          </p:nvSpPr>
          <p:spPr>
            <a:xfrm>
              <a:off x="1123953" y="946147"/>
              <a:ext cx="204789" cy="57150"/>
            </a:xfrm>
            <a:custGeom>
              <a:avLst/>
              <a:gdLst>
                <a:gd name="f0" fmla="val 10800000"/>
                <a:gd name="f1" fmla="val 5400000"/>
                <a:gd name="f2" fmla="val 180"/>
                <a:gd name="f3" fmla="val w"/>
                <a:gd name="f4" fmla="val h"/>
                <a:gd name="f5" fmla="val 0"/>
                <a:gd name="f6" fmla="val 72"/>
                <a:gd name="f7" fmla="val 20"/>
                <a:gd name="f8" fmla="val 48"/>
                <a:gd name="f9" fmla="val 24"/>
                <a:gd name="f10" fmla="val 14"/>
                <a:gd name="f11" fmla="val 7"/>
                <a:gd name="f12" fmla="val 6"/>
                <a:gd name="f13" fmla="val 13"/>
                <a:gd name="f14" fmla="+- 0 0 -90"/>
                <a:gd name="f15" fmla="*/ f3 1 72"/>
                <a:gd name="f16" fmla="*/ f4 1 20"/>
                <a:gd name="f17" fmla="val f5"/>
                <a:gd name="f18" fmla="val f6"/>
                <a:gd name="f19" fmla="val f7"/>
                <a:gd name="f20" fmla="*/ f14 f0 1"/>
                <a:gd name="f21" fmla="+- f19 0 f17"/>
                <a:gd name="f22" fmla="+- f18 0 f17"/>
                <a:gd name="f23" fmla="*/ f20 1 f2"/>
                <a:gd name="f24" fmla="*/ f22 1 72"/>
                <a:gd name="f25" fmla="*/ f21 1 20"/>
                <a:gd name="f26" fmla="*/ 72 f22 1"/>
                <a:gd name="f27" fmla="*/ 20 f21 1"/>
                <a:gd name="f28" fmla="*/ 0 f22 1"/>
                <a:gd name="f29" fmla="*/ 0 f21 1"/>
                <a:gd name="f30" fmla="+- f23 0 f1"/>
                <a:gd name="f31" fmla="*/ f26 1 72"/>
                <a:gd name="f32" fmla="*/ f27 1 20"/>
                <a:gd name="f33" fmla="*/ f28 1 72"/>
                <a:gd name="f34" fmla="*/ f29 1 20"/>
                <a:gd name="f35" fmla="*/ 0 1 f24"/>
                <a:gd name="f36" fmla="*/ f18 1 f24"/>
                <a:gd name="f37" fmla="*/ 0 1 f25"/>
                <a:gd name="f38" fmla="*/ f19 1 f25"/>
                <a:gd name="f39" fmla="*/ f31 1 f24"/>
                <a:gd name="f40" fmla="*/ f32 1 f25"/>
                <a:gd name="f41" fmla="*/ f33 1 f24"/>
                <a:gd name="f42" fmla="*/ f34 1 f25"/>
                <a:gd name="f43" fmla="*/ f35 f15 1"/>
                <a:gd name="f44" fmla="*/ f36 f15 1"/>
                <a:gd name="f45" fmla="*/ f38 f16 1"/>
                <a:gd name="f46" fmla="*/ f37 f16 1"/>
                <a:gd name="f47" fmla="*/ f39 f15 1"/>
                <a:gd name="f48" fmla="*/ f40 f16 1"/>
                <a:gd name="f49" fmla="*/ f41 f15 1"/>
                <a:gd name="f50" fmla="*/ f42 f16 1"/>
              </a:gdLst>
              <a:ahLst/>
              <a:cxnLst>
                <a:cxn ang="3cd4">
                  <a:pos x="hc" y="t"/>
                </a:cxn>
                <a:cxn ang="0">
                  <a:pos x="r" y="vc"/>
                </a:cxn>
                <a:cxn ang="cd4">
                  <a:pos x="hc" y="b"/>
                </a:cxn>
                <a:cxn ang="cd2">
                  <a:pos x="l" y="vc"/>
                </a:cxn>
                <a:cxn ang="f30">
                  <a:pos x="f47" y="f48"/>
                </a:cxn>
                <a:cxn ang="f30">
                  <a:pos x="f49" y="f48"/>
                </a:cxn>
                <a:cxn ang="f30">
                  <a:pos x="f49" y="f50"/>
                </a:cxn>
                <a:cxn ang="f30">
                  <a:pos x="f47" y="f50"/>
                </a:cxn>
                <a:cxn ang="f30">
                  <a:pos x="f47" y="f48"/>
                </a:cxn>
              </a:cxnLst>
              <a:rect l="f43" t="f46" r="f44" b="f45"/>
              <a:pathLst>
                <a:path w="72" h="20">
                  <a:moveTo>
                    <a:pt x="f6" y="f7"/>
                  </a:moveTo>
                  <a:cubicBezTo>
                    <a:pt x="f8" y="f7"/>
                    <a:pt x="f9" y="f7"/>
                    <a:pt x="f5" y="f7"/>
                  </a:cubicBezTo>
                  <a:cubicBezTo>
                    <a:pt x="f5" y="f10"/>
                    <a:pt x="f5" y="f11"/>
                    <a:pt x="f5" y="f5"/>
                  </a:cubicBezTo>
                  <a:cubicBezTo>
                    <a:pt x="f9" y="f5"/>
                    <a:pt x="f8" y="f5"/>
                    <a:pt x="f6" y="f5"/>
                  </a:cubicBezTo>
                  <a:cubicBezTo>
                    <a:pt x="f6" y="f12"/>
                    <a:pt x="f6" y="f13"/>
                    <a:pt x="f6" y="f7"/>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24" name="Freeform 12">
              <a:extLst>
                <a:ext uri="{FF2B5EF4-FFF2-40B4-BE49-F238E27FC236}">
                  <a16:creationId xmlns:a16="http://schemas.microsoft.com/office/drawing/2014/main" id="{61C270B3-8899-D94C-002A-EF1F49BD95A7}"/>
                </a:ext>
              </a:extLst>
            </p:cNvPr>
            <p:cNvSpPr/>
            <p:nvPr/>
          </p:nvSpPr>
          <p:spPr>
            <a:xfrm>
              <a:off x="1123953" y="817565"/>
              <a:ext cx="204789" cy="60322"/>
            </a:xfrm>
            <a:custGeom>
              <a:avLst/>
              <a:gdLst>
                <a:gd name="f0" fmla="val 10800000"/>
                <a:gd name="f1" fmla="val 5400000"/>
                <a:gd name="f2" fmla="val 180"/>
                <a:gd name="f3" fmla="val w"/>
                <a:gd name="f4" fmla="val h"/>
                <a:gd name="f5" fmla="val 0"/>
                <a:gd name="f6" fmla="val 72"/>
                <a:gd name="f7" fmla="val 21"/>
                <a:gd name="f8" fmla="val 48"/>
                <a:gd name="f9" fmla="val 24"/>
                <a:gd name="f10" fmla="val 14"/>
                <a:gd name="f11" fmla="val 8"/>
                <a:gd name="f12" fmla="val 7"/>
                <a:gd name="f13" fmla="val 13"/>
                <a:gd name="f14" fmla="+- 0 0 -90"/>
                <a:gd name="f15" fmla="*/ f3 1 72"/>
                <a:gd name="f16" fmla="*/ f4 1 21"/>
                <a:gd name="f17" fmla="val f5"/>
                <a:gd name="f18" fmla="val f6"/>
                <a:gd name="f19" fmla="val f7"/>
                <a:gd name="f20" fmla="*/ f14 f0 1"/>
                <a:gd name="f21" fmla="+- f19 0 f17"/>
                <a:gd name="f22" fmla="+- f18 0 f17"/>
                <a:gd name="f23" fmla="*/ f20 1 f2"/>
                <a:gd name="f24" fmla="*/ f22 1 72"/>
                <a:gd name="f25" fmla="*/ f21 1 21"/>
                <a:gd name="f26" fmla="*/ 72 f22 1"/>
                <a:gd name="f27" fmla="*/ 21 f21 1"/>
                <a:gd name="f28" fmla="*/ 0 f22 1"/>
                <a:gd name="f29" fmla="*/ 0 f21 1"/>
                <a:gd name="f30" fmla="+- f23 0 f1"/>
                <a:gd name="f31" fmla="*/ f26 1 72"/>
                <a:gd name="f32" fmla="*/ f27 1 21"/>
                <a:gd name="f33" fmla="*/ f28 1 72"/>
                <a:gd name="f34" fmla="*/ f29 1 21"/>
                <a:gd name="f35" fmla="*/ 0 1 f24"/>
                <a:gd name="f36" fmla="*/ f18 1 f24"/>
                <a:gd name="f37" fmla="*/ 0 1 f25"/>
                <a:gd name="f38" fmla="*/ f19 1 f25"/>
                <a:gd name="f39" fmla="*/ f31 1 f24"/>
                <a:gd name="f40" fmla="*/ f32 1 f25"/>
                <a:gd name="f41" fmla="*/ f33 1 f24"/>
                <a:gd name="f42" fmla="*/ f34 1 f25"/>
                <a:gd name="f43" fmla="*/ f35 f15 1"/>
                <a:gd name="f44" fmla="*/ f36 f15 1"/>
                <a:gd name="f45" fmla="*/ f38 f16 1"/>
                <a:gd name="f46" fmla="*/ f37 f16 1"/>
                <a:gd name="f47" fmla="*/ f39 f15 1"/>
                <a:gd name="f48" fmla="*/ f40 f16 1"/>
                <a:gd name="f49" fmla="*/ f41 f15 1"/>
                <a:gd name="f50" fmla="*/ f42 f16 1"/>
              </a:gdLst>
              <a:ahLst/>
              <a:cxnLst>
                <a:cxn ang="3cd4">
                  <a:pos x="hc" y="t"/>
                </a:cxn>
                <a:cxn ang="0">
                  <a:pos x="r" y="vc"/>
                </a:cxn>
                <a:cxn ang="cd4">
                  <a:pos x="hc" y="b"/>
                </a:cxn>
                <a:cxn ang="cd2">
                  <a:pos x="l" y="vc"/>
                </a:cxn>
                <a:cxn ang="f30">
                  <a:pos x="f47" y="f48"/>
                </a:cxn>
                <a:cxn ang="f30">
                  <a:pos x="f49" y="f48"/>
                </a:cxn>
                <a:cxn ang="f30">
                  <a:pos x="f49" y="f50"/>
                </a:cxn>
                <a:cxn ang="f30">
                  <a:pos x="f47" y="f50"/>
                </a:cxn>
                <a:cxn ang="f30">
                  <a:pos x="f47" y="f48"/>
                </a:cxn>
              </a:cxnLst>
              <a:rect l="f43" t="f46" r="f44" b="f45"/>
              <a:pathLst>
                <a:path w="72" h="21">
                  <a:moveTo>
                    <a:pt x="f6" y="f7"/>
                  </a:moveTo>
                  <a:cubicBezTo>
                    <a:pt x="f8" y="f7"/>
                    <a:pt x="f9" y="f7"/>
                    <a:pt x="f5" y="f7"/>
                  </a:cubicBezTo>
                  <a:cubicBezTo>
                    <a:pt x="f5" y="f10"/>
                    <a:pt x="f5" y="f11"/>
                    <a:pt x="f5" y="f5"/>
                  </a:cubicBezTo>
                  <a:cubicBezTo>
                    <a:pt x="f9" y="f5"/>
                    <a:pt x="f8" y="f5"/>
                    <a:pt x="f6" y="f5"/>
                  </a:cubicBezTo>
                  <a:cubicBezTo>
                    <a:pt x="f6" y="f12"/>
                    <a:pt x="f6" y="f13"/>
                    <a:pt x="f6" y="f7"/>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25" name="Freeform 13">
              <a:extLst>
                <a:ext uri="{FF2B5EF4-FFF2-40B4-BE49-F238E27FC236}">
                  <a16:creationId xmlns:a16="http://schemas.microsoft.com/office/drawing/2014/main" id="{B31207A8-E569-DAD8-B202-2B3878CA413D}"/>
                </a:ext>
              </a:extLst>
            </p:cNvPr>
            <p:cNvSpPr/>
            <p:nvPr/>
          </p:nvSpPr>
          <p:spPr>
            <a:xfrm>
              <a:off x="876296" y="992188"/>
              <a:ext cx="74615" cy="96834"/>
            </a:xfrm>
            <a:custGeom>
              <a:avLst/>
              <a:gdLst>
                <a:gd name="f0" fmla="val 10800000"/>
                <a:gd name="f1" fmla="val 5400000"/>
                <a:gd name="f2" fmla="val 180"/>
                <a:gd name="f3" fmla="val w"/>
                <a:gd name="f4" fmla="val h"/>
                <a:gd name="f5" fmla="val 0"/>
                <a:gd name="f6" fmla="val 26"/>
                <a:gd name="f7" fmla="val 34"/>
                <a:gd name="f8" fmla="val 15"/>
                <a:gd name="f9" fmla="val 2"/>
                <a:gd name="f10" fmla="val 23"/>
                <a:gd name="f11" fmla="val 10"/>
                <a:gd name="f12" fmla="val 11"/>
                <a:gd name="f13" fmla="val 18"/>
                <a:gd name="f14" fmla="val 19"/>
                <a:gd name="f15" fmla="val 22"/>
                <a:gd name="f16" fmla="val 6"/>
                <a:gd name="f17" fmla="val 24"/>
                <a:gd name="f18" fmla="val 25"/>
                <a:gd name="f19" fmla="val 21"/>
                <a:gd name="f20" fmla="val 28"/>
                <a:gd name="f21" fmla="val 31"/>
                <a:gd name="f22" fmla="+- 0 0 -90"/>
                <a:gd name="f23" fmla="*/ f3 1 26"/>
                <a:gd name="f24" fmla="*/ f4 1 34"/>
                <a:gd name="f25" fmla="val f5"/>
                <a:gd name="f26" fmla="val f6"/>
                <a:gd name="f27" fmla="val f7"/>
                <a:gd name="f28" fmla="*/ f22 f0 1"/>
                <a:gd name="f29" fmla="+- f27 0 f25"/>
                <a:gd name="f30" fmla="+- f26 0 f25"/>
                <a:gd name="f31" fmla="*/ f28 1 f2"/>
                <a:gd name="f32" fmla="*/ f30 1 26"/>
                <a:gd name="f33" fmla="*/ f29 1 34"/>
                <a:gd name="f34" fmla="*/ 15 f30 1"/>
                <a:gd name="f35" fmla="*/ 34 f29 1"/>
                <a:gd name="f36" fmla="*/ 10 f30 1"/>
                <a:gd name="f37" fmla="*/ 2 f29 1"/>
                <a:gd name="f38" fmla="*/ 19 f30 1"/>
                <a:gd name="f39" fmla="*/ 25 f30 1"/>
                <a:gd name="f40" fmla="*/ 15 f29 1"/>
                <a:gd name="f41" fmla="*/ 23 f30 1"/>
                <a:gd name="f42" fmla="*/ 25 f29 1"/>
                <a:gd name="f43" fmla="+- f31 0 f1"/>
                <a:gd name="f44" fmla="*/ f34 1 26"/>
                <a:gd name="f45" fmla="*/ f35 1 34"/>
                <a:gd name="f46" fmla="*/ f36 1 26"/>
                <a:gd name="f47" fmla="*/ f37 1 34"/>
                <a:gd name="f48" fmla="*/ f38 1 26"/>
                <a:gd name="f49" fmla="*/ f39 1 26"/>
                <a:gd name="f50" fmla="*/ f40 1 34"/>
                <a:gd name="f51" fmla="*/ f41 1 26"/>
                <a:gd name="f52" fmla="*/ f42 1 34"/>
                <a:gd name="f53" fmla="*/ 0 1 f32"/>
                <a:gd name="f54" fmla="*/ f26 1 f32"/>
                <a:gd name="f55" fmla="*/ 0 1 f33"/>
                <a:gd name="f56" fmla="*/ f27 1 f33"/>
                <a:gd name="f57" fmla="*/ f44 1 f32"/>
                <a:gd name="f58" fmla="*/ f45 1 f33"/>
                <a:gd name="f59" fmla="*/ f46 1 f32"/>
                <a:gd name="f60" fmla="*/ f47 1 f33"/>
                <a:gd name="f61" fmla="*/ f48 1 f32"/>
                <a:gd name="f62" fmla="*/ f49 1 f32"/>
                <a:gd name="f63" fmla="*/ f50 1 f33"/>
                <a:gd name="f64" fmla="*/ f51 1 f32"/>
                <a:gd name="f65" fmla="*/ f52 1 f33"/>
                <a:gd name="f66" fmla="*/ f53 f23 1"/>
                <a:gd name="f67" fmla="*/ f54 f23 1"/>
                <a:gd name="f68" fmla="*/ f56 f24 1"/>
                <a:gd name="f69" fmla="*/ f55 f24 1"/>
                <a:gd name="f70" fmla="*/ f57 f23 1"/>
                <a:gd name="f71" fmla="*/ f58 f24 1"/>
                <a:gd name="f72" fmla="*/ f59 f23 1"/>
                <a:gd name="f73" fmla="*/ f60 f24 1"/>
                <a:gd name="f74" fmla="*/ f61 f23 1"/>
                <a:gd name="f75" fmla="*/ f62 f23 1"/>
                <a:gd name="f76" fmla="*/ f63 f24 1"/>
                <a:gd name="f77" fmla="*/ f64 f23 1"/>
                <a:gd name="f78" fmla="*/ f65 f24 1"/>
              </a:gdLst>
              <a:ahLst/>
              <a:cxnLst>
                <a:cxn ang="3cd4">
                  <a:pos x="hc" y="t"/>
                </a:cxn>
                <a:cxn ang="0">
                  <a:pos x="r" y="vc"/>
                </a:cxn>
                <a:cxn ang="cd4">
                  <a:pos x="hc" y="b"/>
                </a:cxn>
                <a:cxn ang="cd2">
                  <a:pos x="l" y="vc"/>
                </a:cxn>
                <a:cxn ang="f43">
                  <a:pos x="f70" y="f71"/>
                </a:cxn>
                <a:cxn ang="f43">
                  <a:pos x="f72" y="f73"/>
                </a:cxn>
                <a:cxn ang="f43">
                  <a:pos x="f74" y="f73"/>
                </a:cxn>
                <a:cxn ang="f43">
                  <a:pos x="f75" y="f76"/>
                </a:cxn>
                <a:cxn ang="f43">
                  <a:pos x="f77" y="f78"/>
                </a:cxn>
                <a:cxn ang="f43">
                  <a:pos x="f70" y="f71"/>
                </a:cxn>
              </a:cxnLst>
              <a:rect l="f66" t="f69" r="f67" b="f68"/>
              <a:pathLst>
                <a:path w="26" h="34">
                  <a:moveTo>
                    <a:pt x="f8" y="f7"/>
                  </a:moveTo>
                  <a:cubicBezTo>
                    <a:pt x="f9" y="f10"/>
                    <a:pt x="f5" y="f8"/>
                    <a:pt x="f11" y="f9"/>
                  </a:cubicBezTo>
                  <a:cubicBezTo>
                    <a:pt x="f12" y="f5"/>
                    <a:pt x="f13" y="f5"/>
                    <a:pt x="f14" y="f9"/>
                  </a:cubicBezTo>
                  <a:cubicBezTo>
                    <a:pt x="f15" y="f16"/>
                    <a:pt x="f17" y="f11"/>
                    <a:pt x="f18" y="f8"/>
                  </a:cubicBezTo>
                  <a:cubicBezTo>
                    <a:pt x="f6" y="f13"/>
                    <a:pt x="f17" y="f15"/>
                    <a:pt x="f10" y="f18"/>
                  </a:cubicBezTo>
                  <a:cubicBezTo>
                    <a:pt x="f19" y="f20"/>
                    <a:pt x="f13" y="f21"/>
                    <a:pt x="f8" y="f7"/>
                  </a:cubicBez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grpSp>
      <p:grpSp>
        <p:nvGrpSpPr>
          <p:cNvPr id="26" name="Grupo 46">
            <a:extLst>
              <a:ext uri="{FF2B5EF4-FFF2-40B4-BE49-F238E27FC236}">
                <a16:creationId xmlns:a16="http://schemas.microsoft.com/office/drawing/2014/main" id="{89E48FD8-FBC6-B1CA-BF9F-629D3AFD0626}"/>
              </a:ext>
            </a:extLst>
          </p:cNvPr>
          <p:cNvGrpSpPr/>
          <p:nvPr/>
        </p:nvGrpSpPr>
        <p:grpSpPr>
          <a:xfrm>
            <a:off x="10601325" y="681045"/>
            <a:ext cx="1039571" cy="1101230"/>
            <a:chOff x="10601325" y="681045"/>
            <a:chExt cx="1039571" cy="1101230"/>
          </a:xfrm>
        </p:grpSpPr>
        <p:sp>
          <p:nvSpPr>
            <p:cNvPr id="27" name="Freeform 17">
              <a:extLst>
                <a:ext uri="{FF2B5EF4-FFF2-40B4-BE49-F238E27FC236}">
                  <a16:creationId xmlns:a16="http://schemas.microsoft.com/office/drawing/2014/main" id="{2500008E-C4B8-B442-0557-0C3E4B7266ED}"/>
                </a:ext>
              </a:extLst>
            </p:cNvPr>
            <p:cNvSpPr/>
            <p:nvPr/>
          </p:nvSpPr>
          <p:spPr>
            <a:xfrm>
              <a:off x="10601325" y="681045"/>
              <a:ext cx="881847" cy="1101230"/>
            </a:xfrm>
            <a:custGeom>
              <a:avLst/>
              <a:gdLst>
                <a:gd name="f0" fmla="val 10800000"/>
                <a:gd name="f1" fmla="val 5400000"/>
                <a:gd name="f2" fmla="val 180"/>
                <a:gd name="f3" fmla="val w"/>
                <a:gd name="f4" fmla="val h"/>
                <a:gd name="f5" fmla="val 0"/>
                <a:gd name="f6" fmla="val 318"/>
                <a:gd name="f7" fmla="val 398"/>
                <a:gd name="f8" fmla="val 290"/>
                <a:gd name="f9" fmla="val 352"/>
                <a:gd name="f10" fmla="val 297"/>
                <a:gd name="f11" fmla="val 304"/>
                <a:gd name="f12" fmla="val 311"/>
                <a:gd name="f13" fmla="val 379"/>
                <a:gd name="f14" fmla="val 277"/>
                <a:gd name="f15" fmla="val 196"/>
                <a:gd name="f16" fmla="val 397"/>
                <a:gd name="f17" fmla="val 115"/>
                <a:gd name="f18" fmla="val 34"/>
                <a:gd name="f19" fmla="val 11"/>
                <a:gd name="f20" fmla="val 387"/>
                <a:gd name="f21" fmla="val 364"/>
                <a:gd name="f22" fmla="val 305"/>
                <a:gd name="f23" fmla="val 246"/>
                <a:gd name="f24" fmla="val 187"/>
                <a:gd name="f25" fmla="val 135"/>
                <a:gd name="f26" fmla="val 84"/>
                <a:gd name="f27" fmla="val 33"/>
                <a:gd name="f28" fmla="val 12"/>
                <a:gd name="f29" fmla="val 197"/>
                <a:gd name="f30" fmla="val 279"/>
                <a:gd name="f31" fmla="val 301"/>
                <a:gd name="f32" fmla="val 312"/>
                <a:gd name="f33" fmla="val 313"/>
                <a:gd name="f34" fmla="val 77"/>
                <a:gd name="f35" fmla="val 120"/>
                <a:gd name="f36" fmla="val 164"/>
                <a:gd name="f37" fmla="val 298"/>
                <a:gd name="f38" fmla="val 161"/>
                <a:gd name="f39" fmla="val 157"/>
                <a:gd name="f40" fmla="val 153"/>
                <a:gd name="f41" fmla="val 121"/>
                <a:gd name="f42" fmla="val 90"/>
                <a:gd name="f43" fmla="val 58"/>
                <a:gd name="f44" fmla="val 35"/>
                <a:gd name="f45" fmla="val 281"/>
                <a:gd name="f46" fmla="val 26"/>
                <a:gd name="f47" fmla="val 258"/>
                <a:gd name="f48" fmla="val 190"/>
                <a:gd name="f49" fmla="val 25"/>
                <a:gd name="f50" fmla="val 122"/>
                <a:gd name="f51" fmla="val 53"/>
                <a:gd name="f52" fmla="val 31"/>
                <a:gd name="f53" fmla="val 22"/>
                <a:gd name="f54" fmla="val 57"/>
                <a:gd name="f55" fmla="val 99"/>
                <a:gd name="f56" fmla="val 142"/>
                <a:gd name="f57" fmla="val 184"/>
                <a:gd name="f58" fmla="val 237"/>
                <a:gd name="f59" fmla="val 289"/>
                <a:gd name="f60" fmla="val 342"/>
                <a:gd name="f61" fmla="val 362"/>
                <a:gd name="f62" fmla="val 32"/>
                <a:gd name="f63" fmla="val 372"/>
                <a:gd name="f64" fmla="val 52"/>
                <a:gd name="f65" fmla="val 189"/>
                <a:gd name="f66" fmla="val 257"/>
                <a:gd name="f67" fmla="val 273"/>
                <a:gd name="f68" fmla="val 285"/>
                <a:gd name="f69" fmla="val 368"/>
                <a:gd name="f70" fmla="+- 0 0 -90"/>
                <a:gd name="f71" fmla="*/ f3 1 318"/>
                <a:gd name="f72" fmla="*/ f4 1 398"/>
                <a:gd name="f73" fmla="val f5"/>
                <a:gd name="f74" fmla="val f6"/>
                <a:gd name="f75" fmla="val f7"/>
                <a:gd name="f76" fmla="*/ f70 f0 1"/>
                <a:gd name="f77" fmla="+- f75 0 f73"/>
                <a:gd name="f78" fmla="+- f74 0 f73"/>
                <a:gd name="f79" fmla="*/ f76 1 f2"/>
                <a:gd name="f80" fmla="*/ f78 1 318"/>
                <a:gd name="f81" fmla="*/ f77 1 398"/>
                <a:gd name="f82" fmla="*/ 290 f78 1"/>
                <a:gd name="f83" fmla="*/ 352 f77 1"/>
                <a:gd name="f84" fmla="*/ 311 f78 1"/>
                <a:gd name="f85" fmla="*/ 277 f78 1"/>
                <a:gd name="f86" fmla="*/ 398 f77 1"/>
                <a:gd name="f87" fmla="*/ 34 f78 1"/>
                <a:gd name="f88" fmla="*/ 0 f78 1"/>
                <a:gd name="f89" fmla="*/ 364 f77 1"/>
                <a:gd name="f90" fmla="*/ 187 f77 1"/>
                <a:gd name="f91" fmla="*/ 33 f77 1"/>
                <a:gd name="f92" fmla="*/ 33 f78 1"/>
                <a:gd name="f93" fmla="*/ 0 f77 1"/>
                <a:gd name="f94" fmla="*/ 279 f78 1"/>
                <a:gd name="f95" fmla="*/ 312 f78 1"/>
                <a:gd name="f96" fmla="*/ 34 f77 1"/>
                <a:gd name="f97" fmla="*/ 164 f77 1"/>
                <a:gd name="f98" fmla="*/ 153 f77 1"/>
                <a:gd name="f99" fmla="*/ 58 f77 1"/>
                <a:gd name="f100" fmla="*/ 258 f78 1"/>
                <a:gd name="f101" fmla="*/ 26 f77 1"/>
                <a:gd name="f102" fmla="*/ 53 f78 1"/>
                <a:gd name="f103" fmla="*/ 25 f77 1"/>
                <a:gd name="f104" fmla="*/ 22 f78 1"/>
                <a:gd name="f105" fmla="*/ 57 f77 1"/>
                <a:gd name="f106" fmla="*/ 184 f77 1"/>
                <a:gd name="f107" fmla="*/ 342 f77 1"/>
                <a:gd name="f108" fmla="*/ 52 f78 1"/>
                <a:gd name="f109" fmla="*/ 372 f77 1"/>
                <a:gd name="f110" fmla="*/ 257 f78 1"/>
                <a:gd name="f111" fmla="+- f79 0 f1"/>
                <a:gd name="f112" fmla="*/ f82 1 318"/>
                <a:gd name="f113" fmla="*/ f83 1 398"/>
                <a:gd name="f114" fmla="*/ f84 1 318"/>
                <a:gd name="f115" fmla="*/ f85 1 318"/>
                <a:gd name="f116" fmla="*/ f86 1 398"/>
                <a:gd name="f117" fmla="*/ f87 1 318"/>
                <a:gd name="f118" fmla="*/ f88 1 318"/>
                <a:gd name="f119" fmla="*/ f89 1 398"/>
                <a:gd name="f120" fmla="*/ f90 1 398"/>
                <a:gd name="f121" fmla="*/ f91 1 398"/>
                <a:gd name="f122" fmla="*/ f92 1 318"/>
                <a:gd name="f123" fmla="*/ f93 1 398"/>
                <a:gd name="f124" fmla="*/ f94 1 318"/>
                <a:gd name="f125" fmla="*/ f95 1 318"/>
                <a:gd name="f126" fmla="*/ f96 1 398"/>
                <a:gd name="f127" fmla="*/ f97 1 398"/>
                <a:gd name="f128" fmla="*/ f98 1 398"/>
                <a:gd name="f129" fmla="*/ f99 1 398"/>
                <a:gd name="f130" fmla="*/ f100 1 318"/>
                <a:gd name="f131" fmla="*/ f101 1 398"/>
                <a:gd name="f132" fmla="*/ f102 1 318"/>
                <a:gd name="f133" fmla="*/ f103 1 398"/>
                <a:gd name="f134" fmla="*/ f104 1 318"/>
                <a:gd name="f135" fmla="*/ f105 1 398"/>
                <a:gd name="f136" fmla="*/ f106 1 398"/>
                <a:gd name="f137" fmla="*/ f107 1 398"/>
                <a:gd name="f138" fmla="*/ f108 1 318"/>
                <a:gd name="f139" fmla="*/ f109 1 398"/>
                <a:gd name="f140" fmla="*/ f110 1 318"/>
                <a:gd name="f141" fmla="*/ 0 1 f80"/>
                <a:gd name="f142" fmla="*/ f74 1 f80"/>
                <a:gd name="f143" fmla="*/ 0 1 f81"/>
                <a:gd name="f144" fmla="*/ f75 1 f81"/>
                <a:gd name="f145" fmla="*/ f112 1 f80"/>
                <a:gd name="f146" fmla="*/ f113 1 f81"/>
                <a:gd name="f147" fmla="*/ f114 1 f80"/>
                <a:gd name="f148" fmla="*/ f115 1 f80"/>
                <a:gd name="f149" fmla="*/ f116 1 f81"/>
                <a:gd name="f150" fmla="*/ f117 1 f80"/>
                <a:gd name="f151" fmla="*/ f118 1 f80"/>
                <a:gd name="f152" fmla="*/ f119 1 f81"/>
                <a:gd name="f153" fmla="*/ f120 1 f81"/>
                <a:gd name="f154" fmla="*/ f121 1 f81"/>
                <a:gd name="f155" fmla="*/ f122 1 f80"/>
                <a:gd name="f156" fmla="*/ f123 1 f81"/>
                <a:gd name="f157" fmla="*/ f124 1 f80"/>
                <a:gd name="f158" fmla="*/ f125 1 f80"/>
                <a:gd name="f159" fmla="*/ f126 1 f81"/>
                <a:gd name="f160" fmla="*/ f127 1 f81"/>
                <a:gd name="f161" fmla="*/ f128 1 f81"/>
                <a:gd name="f162" fmla="*/ f129 1 f81"/>
                <a:gd name="f163" fmla="*/ f130 1 f80"/>
                <a:gd name="f164" fmla="*/ f131 1 f81"/>
                <a:gd name="f165" fmla="*/ f132 1 f80"/>
                <a:gd name="f166" fmla="*/ f133 1 f81"/>
                <a:gd name="f167" fmla="*/ f134 1 f80"/>
                <a:gd name="f168" fmla="*/ f135 1 f81"/>
                <a:gd name="f169" fmla="*/ f136 1 f81"/>
                <a:gd name="f170" fmla="*/ f137 1 f81"/>
                <a:gd name="f171" fmla="*/ f138 1 f80"/>
                <a:gd name="f172" fmla="*/ f139 1 f81"/>
                <a:gd name="f173" fmla="*/ f140 1 f80"/>
                <a:gd name="f174" fmla="*/ f141 f71 1"/>
                <a:gd name="f175" fmla="*/ f142 f71 1"/>
                <a:gd name="f176" fmla="*/ f144 f72 1"/>
                <a:gd name="f177" fmla="*/ f143 f72 1"/>
                <a:gd name="f178" fmla="*/ f145 f71 1"/>
                <a:gd name="f179" fmla="*/ f146 f72 1"/>
                <a:gd name="f180" fmla="*/ f147 f71 1"/>
                <a:gd name="f181" fmla="*/ f148 f71 1"/>
                <a:gd name="f182" fmla="*/ f149 f72 1"/>
                <a:gd name="f183" fmla="*/ f150 f71 1"/>
                <a:gd name="f184" fmla="*/ f151 f71 1"/>
                <a:gd name="f185" fmla="*/ f152 f72 1"/>
                <a:gd name="f186" fmla="*/ f153 f72 1"/>
                <a:gd name="f187" fmla="*/ f154 f72 1"/>
                <a:gd name="f188" fmla="*/ f155 f71 1"/>
                <a:gd name="f189" fmla="*/ f156 f72 1"/>
                <a:gd name="f190" fmla="*/ f157 f71 1"/>
                <a:gd name="f191" fmla="*/ f158 f71 1"/>
                <a:gd name="f192" fmla="*/ f159 f72 1"/>
                <a:gd name="f193" fmla="*/ f160 f72 1"/>
                <a:gd name="f194" fmla="*/ f161 f72 1"/>
                <a:gd name="f195" fmla="*/ f162 f72 1"/>
                <a:gd name="f196" fmla="*/ f163 f71 1"/>
                <a:gd name="f197" fmla="*/ f164 f72 1"/>
                <a:gd name="f198" fmla="*/ f165 f71 1"/>
                <a:gd name="f199" fmla="*/ f166 f72 1"/>
                <a:gd name="f200" fmla="*/ f167 f71 1"/>
                <a:gd name="f201" fmla="*/ f168 f72 1"/>
                <a:gd name="f202" fmla="*/ f169 f72 1"/>
                <a:gd name="f203" fmla="*/ f170 f72 1"/>
                <a:gd name="f204" fmla="*/ f171 f71 1"/>
                <a:gd name="f205" fmla="*/ f172 f72 1"/>
                <a:gd name="f206" fmla="*/ f173 f71 1"/>
              </a:gdLst>
              <a:ahLst/>
              <a:cxnLst>
                <a:cxn ang="3cd4">
                  <a:pos x="hc" y="t"/>
                </a:cxn>
                <a:cxn ang="0">
                  <a:pos x="r" y="vc"/>
                </a:cxn>
                <a:cxn ang="cd4">
                  <a:pos x="hc" y="b"/>
                </a:cxn>
                <a:cxn ang="cd2">
                  <a:pos x="l" y="vc"/>
                </a:cxn>
                <a:cxn ang="f111">
                  <a:pos x="f178" y="f179"/>
                </a:cxn>
                <a:cxn ang="f111">
                  <a:pos x="f180" y="f179"/>
                </a:cxn>
                <a:cxn ang="f111">
                  <a:pos x="f181" y="f182"/>
                </a:cxn>
                <a:cxn ang="f111">
                  <a:pos x="f183" y="f182"/>
                </a:cxn>
                <a:cxn ang="f111">
                  <a:pos x="f184" y="f185"/>
                </a:cxn>
                <a:cxn ang="f111">
                  <a:pos x="f184" y="f186"/>
                </a:cxn>
                <a:cxn ang="f111">
                  <a:pos x="f184" y="f187"/>
                </a:cxn>
                <a:cxn ang="f111">
                  <a:pos x="f188" y="f189"/>
                </a:cxn>
                <a:cxn ang="f111">
                  <a:pos x="f190" y="f189"/>
                </a:cxn>
                <a:cxn ang="f111">
                  <a:pos x="f191" y="f192"/>
                </a:cxn>
                <a:cxn ang="f111">
                  <a:pos x="f191" y="f193"/>
                </a:cxn>
                <a:cxn ang="f111">
                  <a:pos x="f178" y="f193"/>
                </a:cxn>
                <a:cxn ang="f111">
                  <a:pos x="f178" y="f194"/>
                </a:cxn>
                <a:cxn ang="f111">
                  <a:pos x="f178" y="f195"/>
                </a:cxn>
                <a:cxn ang="f111">
                  <a:pos x="f196" y="f197"/>
                </a:cxn>
                <a:cxn ang="f111">
                  <a:pos x="f198" y="f199"/>
                </a:cxn>
                <a:cxn ang="f111">
                  <a:pos x="f200" y="f201"/>
                </a:cxn>
                <a:cxn ang="f111">
                  <a:pos x="f200" y="f202"/>
                </a:cxn>
                <a:cxn ang="f111">
                  <a:pos x="f200" y="f203"/>
                </a:cxn>
                <a:cxn ang="f111">
                  <a:pos x="f204" y="f205"/>
                </a:cxn>
                <a:cxn ang="f111">
                  <a:pos x="f206" y="f205"/>
                </a:cxn>
                <a:cxn ang="f111">
                  <a:pos x="f178" y="f179"/>
                </a:cxn>
              </a:cxnLst>
              <a:rect l="f174" t="f177" r="f175" b="f176"/>
              <a:pathLst>
                <a:path w="318" h="398">
                  <a:moveTo>
                    <a:pt x="f8" y="f9"/>
                  </a:moveTo>
                  <a:cubicBezTo>
                    <a:pt x="f10" y="f9"/>
                    <a:pt x="f11" y="f9"/>
                    <a:pt x="f12" y="f9"/>
                  </a:cubicBezTo>
                  <a:cubicBezTo>
                    <a:pt x="f6" y="f13"/>
                    <a:pt x="f11" y="f7"/>
                    <a:pt x="f14" y="f7"/>
                  </a:cubicBezTo>
                  <a:cubicBezTo>
                    <a:pt x="f15" y="f16"/>
                    <a:pt x="f17" y="f7"/>
                    <a:pt x="f18" y="f7"/>
                  </a:cubicBezTo>
                  <a:cubicBezTo>
                    <a:pt x="f19" y="f7"/>
                    <a:pt x="f5" y="f20"/>
                    <a:pt x="f5" y="f21"/>
                  </a:cubicBezTo>
                  <a:cubicBezTo>
                    <a:pt x="f5" y="f22"/>
                    <a:pt x="f5" y="f23"/>
                    <a:pt x="f5" y="f24"/>
                  </a:cubicBezTo>
                  <a:cubicBezTo>
                    <a:pt x="f5" y="f25"/>
                    <a:pt x="f5" y="f26"/>
                    <a:pt x="f5" y="f27"/>
                  </a:cubicBezTo>
                  <a:cubicBezTo>
                    <a:pt x="f5" y="f28"/>
                    <a:pt x="f28" y="f5"/>
                    <a:pt x="f27" y="f5"/>
                  </a:cubicBezTo>
                  <a:cubicBezTo>
                    <a:pt x="f17" y="f5"/>
                    <a:pt x="f29" y="f5"/>
                    <a:pt x="f30" y="f5"/>
                  </a:cubicBezTo>
                  <a:cubicBezTo>
                    <a:pt x="f31" y="f5"/>
                    <a:pt x="f32" y="f28"/>
                    <a:pt x="f32" y="f18"/>
                  </a:cubicBezTo>
                  <a:cubicBezTo>
                    <a:pt x="f33" y="f34"/>
                    <a:pt x="f32" y="f35"/>
                    <a:pt x="f32" y="f36"/>
                  </a:cubicBezTo>
                  <a:cubicBezTo>
                    <a:pt x="f22" y="f36"/>
                    <a:pt x="f37" y="f36"/>
                    <a:pt x="f8" y="f36"/>
                  </a:cubicBezTo>
                  <a:cubicBezTo>
                    <a:pt x="f8" y="f38"/>
                    <a:pt x="f8" y="f39"/>
                    <a:pt x="f8" y="f40"/>
                  </a:cubicBezTo>
                  <a:cubicBezTo>
                    <a:pt x="f8" y="f41"/>
                    <a:pt x="f8" y="f42"/>
                    <a:pt x="f8" y="f43"/>
                  </a:cubicBezTo>
                  <a:cubicBezTo>
                    <a:pt x="f8" y="f44"/>
                    <a:pt x="f45" y="f46"/>
                    <a:pt x="f47" y="f46"/>
                  </a:cubicBezTo>
                  <a:cubicBezTo>
                    <a:pt x="f48" y="f49"/>
                    <a:pt x="f50" y="f49"/>
                    <a:pt x="f51" y="f49"/>
                  </a:cubicBezTo>
                  <a:cubicBezTo>
                    <a:pt x="f52" y="f49"/>
                    <a:pt x="f53" y="f44"/>
                    <a:pt x="f53" y="f54"/>
                  </a:cubicBezTo>
                  <a:cubicBezTo>
                    <a:pt x="f53" y="f55"/>
                    <a:pt x="f53" y="f56"/>
                    <a:pt x="f53" y="f57"/>
                  </a:cubicBezTo>
                  <a:cubicBezTo>
                    <a:pt x="f53" y="f58"/>
                    <a:pt x="f53" y="f59"/>
                    <a:pt x="f53" y="f60"/>
                  </a:cubicBezTo>
                  <a:cubicBezTo>
                    <a:pt x="f53" y="f61"/>
                    <a:pt x="f62" y="f63"/>
                    <a:pt x="f64" y="f63"/>
                  </a:cubicBezTo>
                  <a:cubicBezTo>
                    <a:pt x="f35" y="f63"/>
                    <a:pt x="f65" y="f63"/>
                    <a:pt x="f66" y="f63"/>
                  </a:cubicBezTo>
                  <a:cubicBezTo>
                    <a:pt x="f67" y="f63"/>
                    <a:pt x="f68" y="f69"/>
                    <a:pt x="f8" y="f9"/>
                  </a:cubicBezTo>
                  <a:close/>
                </a:path>
              </a:pathLst>
            </a:custGeom>
            <a:solidFill>
              <a:srgbClr val="00000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28" name="Freeform 18">
              <a:extLst>
                <a:ext uri="{FF2B5EF4-FFF2-40B4-BE49-F238E27FC236}">
                  <a16:creationId xmlns:a16="http://schemas.microsoft.com/office/drawing/2014/main" id="{A3C46B06-F363-0EA4-E6BC-2DB8D366F471}"/>
                </a:ext>
              </a:extLst>
            </p:cNvPr>
            <p:cNvSpPr/>
            <p:nvPr/>
          </p:nvSpPr>
          <p:spPr>
            <a:xfrm>
              <a:off x="11210726" y="1181468"/>
              <a:ext cx="430170" cy="425863"/>
            </a:xfrm>
            <a:custGeom>
              <a:avLst/>
              <a:gdLst>
                <a:gd name="f0" fmla="val 10800000"/>
                <a:gd name="f1" fmla="val 5400000"/>
                <a:gd name="f2" fmla="val 180"/>
                <a:gd name="f3" fmla="val w"/>
                <a:gd name="f4" fmla="val h"/>
                <a:gd name="f5" fmla="val 0"/>
                <a:gd name="f6" fmla="val 155"/>
                <a:gd name="f7" fmla="val 154"/>
                <a:gd name="f8" fmla="val 2"/>
                <a:gd name="f9" fmla="val 76"/>
                <a:gd name="f10" fmla="val 34"/>
                <a:gd name="f11" fmla="val 78"/>
                <a:gd name="f12" fmla="val 122"/>
                <a:gd name="f13" fmla="val 77"/>
                <a:gd name="f14" fmla="val 121"/>
                <a:gd name="f15" fmla="val 153"/>
                <a:gd name="f16" fmla="val 33"/>
                <a:gd name="f17" fmla="val 1"/>
                <a:gd name="f18" fmla="val 120"/>
                <a:gd name="f19" fmla="val 97"/>
                <a:gd name="f20" fmla="val 83"/>
                <a:gd name="f21" fmla="val 102"/>
                <a:gd name="f22" fmla="val 87"/>
                <a:gd name="f23" fmla="val 107"/>
                <a:gd name="f24" fmla="val 92"/>
                <a:gd name="f25" fmla="val 112"/>
                <a:gd name="f26" fmla="val 99"/>
                <a:gd name="f27" fmla="val 113"/>
                <a:gd name="f28" fmla="val 116"/>
                <a:gd name="f29" fmla="val 110"/>
                <a:gd name="f30" fmla="val 119"/>
                <a:gd name="f31" fmla="val 103"/>
                <a:gd name="f32" fmla="val 111"/>
                <a:gd name="f33" fmla="val 94"/>
                <a:gd name="f34" fmla="val 106"/>
                <a:gd name="f35" fmla="val 88"/>
                <a:gd name="f36" fmla="val 101"/>
                <a:gd name="f37" fmla="val 82"/>
                <a:gd name="f38" fmla="val 96"/>
                <a:gd name="f39" fmla="val 69"/>
                <a:gd name="f40" fmla="val 109"/>
                <a:gd name="f41" fmla="val 62"/>
                <a:gd name="f42" fmla="val 115"/>
                <a:gd name="f43" fmla="val 55"/>
                <a:gd name="f44" fmla="val 48"/>
                <a:gd name="f45" fmla="val 118"/>
                <a:gd name="f46" fmla="val 42"/>
                <a:gd name="f47" fmla="val 37"/>
                <a:gd name="f48" fmla="val 31"/>
                <a:gd name="f49" fmla="val 39"/>
                <a:gd name="f50" fmla="val 89"/>
                <a:gd name="f51" fmla="val 44"/>
                <a:gd name="f52" fmla="val 50"/>
                <a:gd name="f53" fmla="val 56"/>
                <a:gd name="f54" fmla="val 75"/>
                <a:gd name="f55" fmla="val 53"/>
                <a:gd name="f56" fmla="val 72"/>
                <a:gd name="f57" fmla="val 51"/>
                <a:gd name="f58" fmla="val 70"/>
                <a:gd name="f59" fmla="val 67"/>
                <a:gd name="f60" fmla="val 45"/>
                <a:gd name="f61" fmla="val 65"/>
                <a:gd name="f62" fmla="val 40"/>
                <a:gd name="f63" fmla="val 32"/>
                <a:gd name="f64" fmla="val 38"/>
                <a:gd name="f65" fmla="val 36"/>
                <a:gd name="f66" fmla="val 43"/>
                <a:gd name="f67" fmla="val 59"/>
                <a:gd name="f68" fmla="val 49"/>
                <a:gd name="f69" fmla="val 54"/>
                <a:gd name="f70" fmla="val 71"/>
                <a:gd name="f71" fmla="val 84"/>
                <a:gd name="f72" fmla="val 90"/>
                <a:gd name="f73" fmla="val 114"/>
                <a:gd name="f74" fmla="+- 0 0 -90"/>
                <a:gd name="f75" fmla="*/ f3 1 155"/>
                <a:gd name="f76" fmla="*/ f4 1 154"/>
                <a:gd name="f77" fmla="val f5"/>
                <a:gd name="f78" fmla="val f6"/>
                <a:gd name="f79" fmla="val f7"/>
                <a:gd name="f80" fmla="*/ f74 f0 1"/>
                <a:gd name="f81" fmla="+- f79 0 f77"/>
                <a:gd name="f82" fmla="+- f78 0 f77"/>
                <a:gd name="f83" fmla="*/ f80 1 f2"/>
                <a:gd name="f84" fmla="*/ f82 1 155"/>
                <a:gd name="f85" fmla="*/ f81 1 154"/>
                <a:gd name="f86" fmla="*/ 2 f82 1"/>
                <a:gd name="f87" fmla="*/ 76 f81 1"/>
                <a:gd name="f88" fmla="*/ 78 f82 1"/>
                <a:gd name="f89" fmla="*/ 0 f81 1"/>
                <a:gd name="f90" fmla="*/ 154 f82 1"/>
                <a:gd name="f91" fmla="*/ 77 f81 1"/>
                <a:gd name="f92" fmla="*/ 77 f82 1"/>
                <a:gd name="f93" fmla="*/ 153 f81 1"/>
                <a:gd name="f94" fmla="*/ 97 f81 1"/>
                <a:gd name="f95" fmla="*/ 92 f82 1"/>
                <a:gd name="f96" fmla="*/ 112 f81 1"/>
                <a:gd name="f97" fmla="*/ 113 f82 1"/>
                <a:gd name="f98" fmla="*/ 116 f81 1"/>
                <a:gd name="f99" fmla="*/ 111 f82 1"/>
                <a:gd name="f100" fmla="*/ 94 f81 1"/>
                <a:gd name="f101" fmla="*/ 96 f82 1"/>
                <a:gd name="f102" fmla="*/ 115 f82 1"/>
                <a:gd name="f103" fmla="*/ 55 f81 1"/>
                <a:gd name="f104" fmla="*/ 112 f82 1"/>
                <a:gd name="f105" fmla="*/ 37 f81 1"/>
                <a:gd name="f106" fmla="*/ 94 f82 1"/>
                <a:gd name="f107" fmla="*/ 39 f81 1"/>
                <a:gd name="f108" fmla="*/ 56 f81 1"/>
                <a:gd name="f109" fmla="*/ 70 f82 1"/>
                <a:gd name="f110" fmla="*/ 48 f81 1"/>
                <a:gd name="f111" fmla="*/ 62 f82 1"/>
                <a:gd name="f112" fmla="*/ 40 f81 1"/>
                <a:gd name="f113" fmla="*/ 42 f82 1"/>
                <a:gd name="f114" fmla="*/ 38 f81 1"/>
                <a:gd name="f115" fmla="*/ 43 f82 1"/>
                <a:gd name="f116" fmla="*/ 59 f81 1"/>
                <a:gd name="f117" fmla="*/ 59 f82 1"/>
                <a:gd name="f118" fmla="*/ 96 f81 1"/>
                <a:gd name="f119" fmla="*/ 114 f81 1"/>
                <a:gd name="f120" fmla="+- f83 0 f1"/>
                <a:gd name="f121" fmla="*/ f86 1 155"/>
                <a:gd name="f122" fmla="*/ f87 1 154"/>
                <a:gd name="f123" fmla="*/ f88 1 155"/>
                <a:gd name="f124" fmla="*/ f89 1 154"/>
                <a:gd name="f125" fmla="*/ f90 1 155"/>
                <a:gd name="f126" fmla="*/ f91 1 154"/>
                <a:gd name="f127" fmla="*/ f92 1 155"/>
                <a:gd name="f128" fmla="*/ f93 1 154"/>
                <a:gd name="f129" fmla="*/ f94 1 154"/>
                <a:gd name="f130" fmla="*/ f95 1 155"/>
                <a:gd name="f131" fmla="*/ f96 1 154"/>
                <a:gd name="f132" fmla="*/ f97 1 155"/>
                <a:gd name="f133" fmla="*/ f98 1 154"/>
                <a:gd name="f134" fmla="*/ f99 1 155"/>
                <a:gd name="f135" fmla="*/ f100 1 154"/>
                <a:gd name="f136" fmla="*/ f101 1 155"/>
                <a:gd name="f137" fmla="*/ f102 1 155"/>
                <a:gd name="f138" fmla="*/ f103 1 154"/>
                <a:gd name="f139" fmla="*/ f104 1 155"/>
                <a:gd name="f140" fmla="*/ f105 1 154"/>
                <a:gd name="f141" fmla="*/ f106 1 155"/>
                <a:gd name="f142" fmla="*/ f107 1 154"/>
                <a:gd name="f143" fmla="*/ f108 1 154"/>
                <a:gd name="f144" fmla="*/ f109 1 155"/>
                <a:gd name="f145" fmla="*/ f110 1 154"/>
                <a:gd name="f146" fmla="*/ f111 1 155"/>
                <a:gd name="f147" fmla="*/ f112 1 154"/>
                <a:gd name="f148" fmla="*/ f113 1 155"/>
                <a:gd name="f149" fmla="*/ f114 1 154"/>
                <a:gd name="f150" fmla="*/ f115 1 155"/>
                <a:gd name="f151" fmla="*/ f116 1 154"/>
                <a:gd name="f152" fmla="*/ f117 1 155"/>
                <a:gd name="f153" fmla="*/ f118 1 154"/>
                <a:gd name="f154" fmla="*/ f119 1 154"/>
                <a:gd name="f155" fmla="*/ 0 1 f84"/>
                <a:gd name="f156" fmla="*/ f78 1 f84"/>
                <a:gd name="f157" fmla="*/ 0 1 f85"/>
                <a:gd name="f158" fmla="*/ f79 1 f85"/>
                <a:gd name="f159" fmla="*/ f121 1 f84"/>
                <a:gd name="f160" fmla="*/ f122 1 f85"/>
                <a:gd name="f161" fmla="*/ f123 1 f84"/>
                <a:gd name="f162" fmla="*/ f124 1 f85"/>
                <a:gd name="f163" fmla="*/ f125 1 f84"/>
                <a:gd name="f164" fmla="*/ f126 1 f85"/>
                <a:gd name="f165" fmla="*/ f127 1 f84"/>
                <a:gd name="f166" fmla="*/ f128 1 f85"/>
                <a:gd name="f167" fmla="*/ f129 1 f85"/>
                <a:gd name="f168" fmla="*/ f130 1 f84"/>
                <a:gd name="f169" fmla="*/ f131 1 f85"/>
                <a:gd name="f170" fmla="*/ f132 1 f84"/>
                <a:gd name="f171" fmla="*/ f133 1 f85"/>
                <a:gd name="f172" fmla="*/ f134 1 f84"/>
                <a:gd name="f173" fmla="*/ f135 1 f85"/>
                <a:gd name="f174" fmla="*/ f136 1 f84"/>
                <a:gd name="f175" fmla="*/ f137 1 f84"/>
                <a:gd name="f176" fmla="*/ f138 1 f85"/>
                <a:gd name="f177" fmla="*/ f139 1 f84"/>
                <a:gd name="f178" fmla="*/ f140 1 f85"/>
                <a:gd name="f179" fmla="*/ f141 1 f84"/>
                <a:gd name="f180" fmla="*/ f142 1 f85"/>
                <a:gd name="f181" fmla="*/ f143 1 f85"/>
                <a:gd name="f182" fmla="*/ f144 1 f84"/>
                <a:gd name="f183" fmla="*/ f145 1 f85"/>
                <a:gd name="f184" fmla="*/ f146 1 f84"/>
                <a:gd name="f185" fmla="*/ f147 1 f85"/>
                <a:gd name="f186" fmla="*/ f148 1 f84"/>
                <a:gd name="f187" fmla="*/ f149 1 f85"/>
                <a:gd name="f188" fmla="*/ f150 1 f84"/>
                <a:gd name="f189" fmla="*/ f151 1 f85"/>
                <a:gd name="f190" fmla="*/ f152 1 f84"/>
                <a:gd name="f191" fmla="*/ f153 1 f85"/>
                <a:gd name="f192" fmla="*/ f154 1 f85"/>
                <a:gd name="f193" fmla="*/ f155 f75 1"/>
                <a:gd name="f194" fmla="*/ f156 f75 1"/>
                <a:gd name="f195" fmla="*/ f158 f76 1"/>
                <a:gd name="f196" fmla="*/ f157 f76 1"/>
                <a:gd name="f197" fmla="*/ f159 f75 1"/>
                <a:gd name="f198" fmla="*/ f160 f76 1"/>
                <a:gd name="f199" fmla="*/ f161 f75 1"/>
                <a:gd name="f200" fmla="*/ f162 f76 1"/>
                <a:gd name="f201" fmla="*/ f163 f75 1"/>
                <a:gd name="f202" fmla="*/ f164 f76 1"/>
                <a:gd name="f203" fmla="*/ f165 f75 1"/>
                <a:gd name="f204" fmla="*/ f166 f76 1"/>
                <a:gd name="f205" fmla="*/ f167 f76 1"/>
                <a:gd name="f206" fmla="*/ f168 f75 1"/>
                <a:gd name="f207" fmla="*/ f169 f76 1"/>
                <a:gd name="f208" fmla="*/ f170 f75 1"/>
                <a:gd name="f209" fmla="*/ f171 f76 1"/>
                <a:gd name="f210" fmla="*/ f172 f75 1"/>
                <a:gd name="f211" fmla="*/ f173 f76 1"/>
                <a:gd name="f212" fmla="*/ f174 f75 1"/>
                <a:gd name="f213" fmla="*/ f175 f75 1"/>
                <a:gd name="f214" fmla="*/ f176 f76 1"/>
                <a:gd name="f215" fmla="*/ f177 f75 1"/>
                <a:gd name="f216" fmla="*/ f178 f76 1"/>
                <a:gd name="f217" fmla="*/ f179 f75 1"/>
                <a:gd name="f218" fmla="*/ f180 f76 1"/>
                <a:gd name="f219" fmla="*/ f181 f76 1"/>
                <a:gd name="f220" fmla="*/ f182 f75 1"/>
                <a:gd name="f221" fmla="*/ f183 f76 1"/>
                <a:gd name="f222" fmla="*/ f184 f75 1"/>
                <a:gd name="f223" fmla="*/ f185 f76 1"/>
                <a:gd name="f224" fmla="*/ f186 f75 1"/>
                <a:gd name="f225" fmla="*/ f187 f76 1"/>
                <a:gd name="f226" fmla="*/ f188 f75 1"/>
                <a:gd name="f227" fmla="*/ f189 f76 1"/>
                <a:gd name="f228" fmla="*/ f190 f75 1"/>
                <a:gd name="f229" fmla="*/ f191 f76 1"/>
                <a:gd name="f230" fmla="*/ f192 f76 1"/>
              </a:gdLst>
              <a:ahLst/>
              <a:cxnLst>
                <a:cxn ang="3cd4">
                  <a:pos x="hc" y="t"/>
                </a:cxn>
                <a:cxn ang="0">
                  <a:pos x="r" y="vc"/>
                </a:cxn>
                <a:cxn ang="cd4">
                  <a:pos x="hc" y="b"/>
                </a:cxn>
                <a:cxn ang="cd2">
                  <a:pos x="l" y="vc"/>
                </a:cxn>
                <a:cxn ang="f120">
                  <a:pos x="f197" y="f198"/>
                </a:cxn>
                <a:cxn ang="f120">
                  <a:pos x="f199" y="f200"/>
                </a:cxn>
                <a:cxn ang="f120">
                  <a:pos x="f201" y="f202"/>
                </a:cxn>
                <a:cxn ang="f120">
                  <a:pos x="f203" y="f204"/>
                </a:cxn>
                <a:cxn ang="f120">
                  <a:pos x="f197" y="f198"/>
                </a:cxn>
                <a:cxn ang="f120">
                  <a:pos x="f199" y="f205"/>
                </a:cxn>
                <a:cxn ang="f120">
                  <a:pos x="f206" y="f207"/>
                </a:cxn>
                <a:cxn ang="f120">
                  <a:pos x="f208" y="f209"/>
                </a:cxn>
                <a:cxn ang="f120">
                  <a:pos x="f210" y="f211"/>
                </a:cxn>
                <a:cxn ang="f120">
                  <a:pos x="f212" y="f202"/>
                </a:cxn>
                <a:cxn ang="f120">
                  <a:pos x="f213" y="f214"/>
                </a:cxn>
                <a:cxn ang="f120">
                  <a:pos x="f215" y="f216"/>
                </a:cxn>
                <a:cxn ang="f120">
                  <a:pos x="f217" y="f218"/>
                </a:cxn>
                <a:cxn ang="f120">
                  <a:pos x="f199" y="f219"/>
                </a:cxn>
                <a:cxn ang="f120">
                  <a:pos x="f220" y="f221"/>
                </a:cxn>
                <a:cxn ang="f120">
                  <a:pos x="f222" y="f223"/>
                </a:cxn>
                <a:cxn ang="f120">
                  <a:pos x="f224" y="f225"/>
                </a:cxn>
                <a:cxn ang="f120">
                  <a:pos x="f226" y="f227"/>
                </a:cxn>
                <a:cxn ang="f120">
                  <a:pos x="f228" y="f202"/>
                </a:cxn>
                <a:cxn ang="f120">
                  <a:pos x="f224" y="f229"/>
                </a:cxn>
                <a:cxn ang="f120">
                  <a:pos x="f226" y="f209"/>
                </a:cxn>
                <a:cxn ang="f120">
                  <a:pos x="f222" y="f230"/>
                </a:cxn>
                <a:cxn ang="f120">
                  <a:pos x="f199" y="f205"/>
                </a:cxn>
              </a:cxnLst>
              <a:rect l="f193" t="f196" r="f194" b="f195"/>
              <a:pathLst>
                <a:path w="155" h="154">
                  <a:moveTo>
                    <a:pt x="f8" y="f9"/>
                  </a:moveTo>
                  <a:cubicBezTo>
                    <a:pt x="f5" y="f10"/>
                    <a:pt x="f10" y="f5"/>
                    <a:pt x="f11" y="f5"/>
                  </a:cubicBezTo>
                  <a:cubicBezTo>
                    <a:pt x="f12" y="f5"/>
                    <a:pt x="f6" y="f10"/>
                    <a:pt x="f7" y="f13"/>
                  </a:cubicBezTo>
                  <a:cubicBezTo>
                    <a:pt x="f7" y="f14"/>
                    <a:pt x="f14" y="f7"/>
                    <a:pt x="f13" y="f15"/>
                  </a:cubicBezTo>
                  <a:cubicBezTo>
                    <a:pt x="f16" y="f15"/>
                    <a:pt x="f17" y="f18"/>
                    <a:pt x="f8" y="f9"/>
                  </a:cubicBezTo>
                  <a:close/>
                  <a:moveTo>
                    <a:pt x="f11" y="f19"/>
                  </a:moveTo>
                  <a:cubicBezTo>
                    <a:pt x="f20" y="f21"/>
                    <a:pt x="f22" y="f23"/>
                    <a:pt x="f24" y="f25"/>
                  </a:cubicBezTo>
                  <a:cubicBezTo>
                    <a:pt x="f26" y="f18"/>
                    <a:pt x="f23" y="f12"/>
                    <a:pt x="f27" y="f28"/>
                  </a:cubicBezTo>
                  <a:cubicBezTo>
                    <a:pt x="f18" y="f29"/>
                    <a:pt x="f30" y="f31"/>
                    <a:pt x="f32" y="f33"/>
                  </a:cubicBezTo>
                  <a:cubicBezTo>
                    <a:pt x="f34" y="f35"/>
                    <a:pt x="f36" y="f37"/>
                    <a:pt x="f38" y="f13"/>
                  </a:cubicBezTo>
                  <a:cubicBezTo>
                    <a:pt x="f31" y="f39"/>
                    <a:pt x="f40" y="f41"/>
                    <a:pt x="f42" y="f43"/>
                  </a:cubicBezTo>
                  <a:cubicBezTo>
                    <a:pt x="f18" y="f44"/>
                    <a:pt x="f45" y="f46"/>
                    <a:pt x="f25" y="f47"/>
                  </a:cubicBezTo>
                  <a:cubicBezTo>
                    <a:pt x="f34" y="f48"/>
                    <a:pt x="f26" y="f16"/>
                    <a:pt x="f33" y="f49"/>
                  </a:cubicBezTo>
                  <a:cubicBezTo>
                    <a:pt x="f50" y="f51"/>
                    <a:pt x="f20" y="f52"/>
                    <a:pt x="f11" y="f53"/>
                  </a:cubicBezTo>
                  <a:cubicBezTo>
                    <a:pt x="f54" y="f55"/>
                    <a:pt x="f56" y="f57"/>
                    <a:pt x="f58" y="f44"/>
                  </a:cubicBezTo>
                  <a:cubicBezTo>
                    <a:pt x="f59" y="f60"/>
                    <a:pt x="f61" y="f46"/>
                    <a:pt x="f41" y="f62"/>
                  </a:cubicBezTo>
                  <a:cubicBezTo>
                    <a:pt x="f43" y="f63"/>
                    <a:pt x="f44" y="f63"/>
                    <a:pt x="f46" y="f64"/>
                  </a:cubicBezTo>
                  <a:cubicBezTo>
                    <a:pt x="f65" y="f51"/>
                    <a:pt x="f65" y="f57"/>
                    <a:pt x="f66" y="f67"/>
                  </a:cubicBezTo>
                  <a:cubicBezTo>
                    <a:pt x="f68" y="f61"/>
                    <a:pt x="f69" y="f70"/>
                    <a:pt x="f67" y="f13"/>
                  </a:cubicBezTo>
                  <a:cubicBezTo>
                    <a:pt x="f55" y="f71"/>
                    <a:pt x="f44" y="f72"/>
                    <a:pt x="f46" y="f38"/>
                  </a:cubicBezTo>
                  <a:cubicBezTo>
                    <a:pt x="f65" y="f31"/>
                    <a:pt x="f65" y="f32"/>
                    <a:pt x="f66" y="f28"/>
                  </a:cubicBezTo>
                  <a:cubicBezTo>
                    <a:pt x="f68" y="f14"/>
                    <a:pt x="f53" y="f18"/>
                    <a:pt x="f41" y="f73"/>
                  </a:cubicBezTo>
                  <a:cubicBezTo>
                    <a:pt x="f59" y="f40"/>
                    <a:pt x="f56" y="f31"/>
                    <a:pt x="f11" y="f19"/>
                  </a:cubicBezTo>
                  <a:close/>
                </a:path>
              </a:pathLst>
            </a:custGeom>
            <a:solidFill>
              <a:srgbClr val="00000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29" name="Freeform 19">
              <a:extLst>
                <a:ext uri="{FF2B5EF4-FFF2-40B4-BE49-F238E27FC236}">
                  <a16:creationId xmlns:a16="http://schemas.microsoft.com/office/drawing/2014/main" id="{DEEC6CF3-F4CD-5585-2185-C57BADA0B5D4}"/>
                </a:ext>
              </a:extLst>
            </p:cNvPr>
            <p:cNvSpPr/>
            <p:nvPr/>
          </p:nvSpPr>
          <p:spPr>
            <a:xfrm>
              <a:off x="10728938" y="1026606"/>
              <a:ext cx="407228" cy="240889"/>
            </a:xfrm>
            <a:custGeom>
              <a:avLst/>
              <a:gdLst>
                <a:gd name="f0" fmla="val 10800000"/>
                <a:gd name="f1" fmla="val 5400000"/>
                <a:gd name="f2" fmla="val 180"/>
                <a:gd name="f3" fmla="val w"/>
                <a:gd name="f4" fmla="val h"/>
                <a:gd name="f5" fmla="val 0"/>
                <a:gd name="f6" fmla="val 147"/>
                <a:gd name="f7" fmla="val 87"/>
                <a:gd name="f8" fmla="val 141"/>
                <a:gd name="f9" fmla="val 95"/>
                <a:gd name="f10" fmla="val 48"/>
                <a:gd name="f11" fmla="val 2"/>
                <a:gd name="f12" fmla="val 53"/>
                <a:gd name="f13" fmla="val 1"/>
                <a:gd name="f14" fmla="val 21"/>
                <a:gd name="f15" fmla="val 36"/>
                <a:gd name="f16" fmla="val 18"/>
                <a:gd name="f17" fmla="val 59"/>
                <a:gd name="f18" fmla="val 35"/>
                <a:gd name="f19" fmla="val 71"/>
                <a:gd name="f20" fmla="val 54"/>
                <a:gd name="f21" fmla="val 83"/>
                <a:gd name="f22" fmla="val 106"/>
                <a:gd name="f23" fmla="val 134"/>
                <a:gd name="f24" fmla="val 13"/>
                <a:gd name="f25" fmla="val 47"/>
                <a:gd name="f26" fmla="+- 0 0 -90"/>
                <a:gd name="f27" fmla="*/ f3 1 147"/>
                <a:gd name="f28" fmla="*/ f4 1 87"/>
                <a:gd name="f29" fmla="val f5"/>
                <a:gd name="f30" fmla="val f6"/>
                <a:gd name="f31" fmla="val f7"/>
                <a:gd name="f32" fmla="*/ f26 f0 1"/>
                <a:gd name="f33" fmla="+- f31 0 f29"/>
                <a:gd name="f34" fmla="+- f30 0 f29"/>
                <a:gd name="f35" fmla="*/ f32 1 f2"/>
                <a:gd name="f36" fmla="*/ f34 1 147"/>
                <a:gd name="f37" fmla="*/ f33 1 87"/>
                <a:gd name="f38" fmla="*/ 141 f34 1"/>
                <a:gd name="f39" fmla="*/ 87 f33 1"/>
                <a:gd name="f40" fmla="*/ 2 f34 1"/>
                <a:gd name="f41" fmla="*/ 36 f34 1"/>
                <a:gd name="f42" fmla="*/ 0 f33 1"/>
                <a:gd name="f43" fmla="*/ 71 f34 1"/>
                <a:gd name="f44" fmla="*/ 54 f33 1"/>
                <a:gd name="f45" fmla="*/ 106 f34 1"/>
                <a:gd name="f46" fmla="*/ 1 f33 1"/>
                <a:gd name="f47" fmla="+- f35 0 f1"/>
                <a:gd name="f48" fmla="*/ f38 1 147"/>
                <a:gd name="f49" fmla="*/ f39 1 87"/>
                <a:gd name="f50" fmla="*/ f40 1 147"/>
                <a:gd name="f51" fmla="*/ f41 1 147"/>
                <a:gd name="f52" fmla="*/ f42 1 87"/>
                <a:gd name="f53" fmla="*/ f43 1 147"/>
                <a:gd name="f54" fmla="*/ f44 1 87"/>
                <a:gd name="f55" fmla="*/ f45 1 147"/>
                <a:gd name="f56" fmla="*/ f46 1 87"/>
                <a:gd name="f57" fmla="*/ 0 1 f36"/>
                <a:gd name="f58" fmla="*/ f30 1 f36"/>
                <a:gd name="f59" fmla="*/ 0 1 f37"/>
                <a:gd name="f60" fmla="*/ f31 1 f37"/>
                <a:gd name="f61" fmla="*/ f48 1 f36"/>
                <a:gd name="f62" fmla="*/ f49 1 f37"/>
                <a:gd name="f63" fmla="*/ f50 1 f36"/>
                <a:gd name="f64" fmla="*/ f51 1 f36"/>
                <a:gd name="f65" fmla="*/ f52 1 f37"/>
                <a:gd name="f66" fmla="*/ f53 1 f36"/>
                <a:gd name="f67" fmla="*/ f54 1 f37"/>
                <a:gd name="f68" fmla="*/ f55 1 f36"/>
                <a:gd name="f69" fmla="*/ f56 1 f37"/>
                <a:gd name="f70" fmla="*/ f57 f27 1"/>
                <a:gd name="f71" fmla="*/ f58 f27 1"/>
                <a:gd name="f72" fmla="*/ f60 f28 1"/>
                <a:gd name="f73" fmla="*/ f59 f28 1"/>
                <a:gd name="f74" fmla="*/ f61 f27 1"/>
                <a:gd name="f75" fmla="*/ f62 f28 1"/>
                <a:gd name="f76" fmla="*/ f63 f27 1"/>
                <a:gd name="f77" fmla="*/ f64 f27 1"/>
                <a:gd name="f78" fmla="*/ f65 f28 1"/>
                <a:gd name="f79" fmla="*/ f66 f27 1"/>
                <a:gd name="f80" fmla="*/ f67 f28 1"/>
                <a:gd name="f81" fmla="*/ f68 f27 1"/>
                <a:gd name="f82" fmla="*/ f69 f28 1"/>
              </a:gdLst>
              <a:ahLst/>
              <a:cxnLst>
                <a:cxn ang="3cd4">
                  <a:pos x="hc" y="t"/>
                </a:cxn>
                <a:cxn ang="0">
                  <a:pos x="r" y="vc"/>
                </a:cxn>
                <a:cxn ang="cd4">
                  <a:pos x="hc" y="b"/>
                </a:cxn>
                <a:cxn ang="cd2">
                  <a:pos x="l" y="vc"/>
                </a:cxn>
                <a:cxn ang="f47">
                  <a:pos x="f74" y="f75"/>
                </a:cxn>
                <a:cxn ang="f47">
                  <a:pos x="f76" y="f75"/>
                </a:cxn>
                <a:cxn ang="f47">
                  <a:pos x="f77" y="f78"/>
                </a:cxn>
                <a:cxn ang="f47">
                  <a:pos x="f79" y="f80"/>
                </a:cxn>
                <a:cxn ang="f47">
                  <a:pos x="f81" y="f82"/>
                </a:cxn>
                <a:cxn ang="f47">
                  <a:pos x="f74" y="f75"/>
                </a:cxn>
              </a:cxnLst>
              <a:rect l="f70" t="f73" r="f71" b="f72"/>
              <a:pathLst>
                <a:path w="147" h="87">
                  <a:moveTo>
                    <a:pt x="f8" y="f7"/>
                  </a:moveTo>
                  <a:cubicBezTo>
                    <a:pt x="f9" y="f7"/>
                    <a:pt x="f10" y="f7"/>
                    <a:pt x="f11" y="f7"/>
                  </a:cubicBezTo>
                  <a:cubicBezTo>
                    <a:pt x="f5" y="f12"/>
                    <a:pt x="f13" y="f14"/>
                    <a:pt x="f15" y="f5"/>
                  </a:cubicBezTo>
                  <a:cubicBezTo>
                    <a:pt x="f10" y="f16"/>
                    <a:pt x="f17" y="f18"/>
                    <a:pt x="f19" y="f20"/>
                  </a:cubicBezTo>
                  <a:cubicBezTo>
                    <a:pt x="f21" y="f15"/>
                    <a:pt x="f9" y="f16"/>
                    <a:pt x="f22" y="f13"/>
                  </a:cubicBezTo>
                  <a:cubicBezTo>
                    <a:pt x="f23" y="f24"/>
                    <a:pt x="f6" y="f25"/>
                    <a:pt x="f8" y="f7"/>
                  </a:cubicBezTo>
                  <a:close/>
                </a:path>
              </a:pathLst>
            </a:custGeom>
            <a:solidFill>
              <a:srgbClr val="00000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30" name="Freeform 20">
              <a:extLst>
                <a:ext uri="{FF2B5EF4-FFF2-40B4-BE49-F238E27FC236}">
                  <a16:creationId xmlns:a16="http://schemas.microsoft.com/office/drawing/2014/main" id="{C19F9792-7B03-8FCC-D8C9-D93AB4714727}"/>
                </a:ext>
              </a:extLst>
            </p:cNvPr>
            <p:cNvSpPr/>
            <p:nvPr/>
          </p:nvSpPr>
          <p:spPr>
            <a:xfrm>
              <a:off x="10833619" y="827294"/>
              <a:ext cx="183538" cy="183538"/>
            </a:xfrm>
            <a:custGeom>
              <a:avLst/>
              <a:gdLst>
                <a:gd name="f0" fmla="val 10800000"/>
                <a:gd name="f1" fmla="val 5400000"/>
                <a:gd name="f2" fmla="val 180"/>
                <a:gd name="f3" fmla="val w"/>
                <a:gd name="f4" fmla="val h"/>
                <a:gd name="f5" fmla="val 0"/>
                <a:gd name="f6" fmla="val 66"/>
                <a:gd name="f7" fmla="val 34"/>
                <a:gd name="f8" fmla="val 52"/>
                <a:gd name="f9" fmla="val 14"/>
                <a:gd name="f10" fmla="val 33"/>
                <a:gd name="f11" fmla="val 32"/>
                <a:gd name="f12" fmla="val 17"/>
                <a:gd name="f13" fmla="val 1"/>
                <a:gd name="f14" fmla="val 50"/>
                <a:gd name="f15" fmla="+- 0 0 -90"/>
                <a:gd name="f16" fmla="*/ f3 1 66"/>
                <a:gd name="f17" fmla="*/ f4 1 66"/>
                <a:gd name="f18" fmla="val f5"/>
                <a:gd name="f19" fmla="val f6"/>
                <a:gd name="f20" fmla="*/ f15 f0 1"/>
                <a:gd name="f21" fmla="+- f19 0 f18"/>
                <a:gd name="f22" fmla="*/ f20 1 f2"/>
                <a:gd name="f23" fmla="*/ f21 1 66"/>
                <a:gd name="f24" fmla="*/ 34 f21 1"/>
                <a:gd name="f25" fmla="*/ 0 f21 1"/>
                <a:gd name="f26" fmla="*/ 66 f21 1"/>
                <a:gd name="f27" fmla="*/ 33 f21 1"/>
                <a:gd name="f28" fmla="*/ 32 f21 1"/>
                <a:gd name="f29" fmla="+- f22 0 f1"/>
                <a:gd name="f30" fmla="*/ f24 1 66"/>
                <a:gd name="f31" fmla="*/ f25 1 66"/>
                <a:gd name="f32" fmla="*/ f26 1 66"/>
                <a:gd name="f33" fmla="*/ f27 1 66"/>
                <a:gd name="f34" fmla="*/ f28 1 66"/>
                <a:gd name="f35" fmla="*/ 0 1 f23"/>
                <a:gd name="f36" fmla="*/ f19 1 f23"/>
                <a:gd name="f37" fmla="*/ f30 1 f23"/>
                <a:gd name="f38" fmla="*/ f31 1 f23"/>
                <a:gd name="f39" fmla="*/ f32 1 f23"/>
                <a:gd name="f40" fmla="*/ f33 1 f23"/>
                <a:gd name="f41" fmla="*/ f34 1 f23"/>
                <a:gd name="f42" fmla="*/ f35 f16 1"/>
                <a:gd name="f43" fmla="*/ f36 f16 1"/>
                <a:gd name="f44" fmla="*/ f36 f17 1"/>
                <a:gd name="f45" fmla="*/ f35 f17 1"/>
                <a:gd name="f46" fmla="*/ f37 f16 1"/>
                <a:gd name="f47" fmla="*/ f38 f17 1"/>
                <a:gd name="f48" fmla="*/ f39 f16 1"/>
                <a:gd name="f49" fmla="*/ f40 f17 1"/>
                <a:gd name="f50" fmla="*/ f41 f16 1"/>
                <a:gd name="f51" fmla="*/ f39 f17 1"/>
                <a:gd name="f52" fmla="*/ f38 f16 1"/>
                <a:gd name="f53" fmla="*/ f37 f17 1"/>
              </a:gdLst>
              <a:ahLst/>
              <a:cxnLst>
                <a:cxn ang="3cd4">
                  <a:pos x="hc" y="t"/>
                </a:cxn>
                <a:cxn ang="0">
                  <a:pos x="r" y="vc"/>
                </a:cxn>
                <a:cxn ang="cd4">
                  <a:pos x="hc" y="b"/>
                </a:cxn>
                <a:cxn ang="cd2">
                  <a:pos x="l" y="vc"/>
                </a:cxn>
                <a:cxn ang="f29">
                  <a:pos x="f46" y="f47"/>
                </a:cxn>
                <a:cxn ang="f29">
                  <a:pos x="f48" y="f49"/>
                </a:cxn>
                <a:cxn ang="f29">
                  <a:pos x="f50" y="f51"/>
                </a:cxn>
                <a:cxn ang="f29">
                  <a:pos x="f52" y="f53"/>
                </a:cxn>
                <a:cxn ang="f29">
                  <a:pos x="f46" y="f47"/>
                </a:cxn>
              </a:cxnLst>
              <a:rect l="f42" t="f45" r="f43" b="f44"/>
              <a:pathLst>
                <a:path w="66" h="66">
                  <a:moveTo>
                    <a:pt x="f7" y="f5"/>
                  </a:moveTo>
                  <a:cubicBezTo>
                    <a:pt x="f8" y="f5"/>
                    <a:pt x="f6" y="f9"/>
                    <a:pt x="f6" y="f10"/>
                  </a:cubicBezTo>
                  <a:cubicBezTo>
                    <a:pt x="f6" y="f8"/>
                    <a:pt x="f8" y="f6"/>
                    <a:pt x="f11" y="f6"/>
                  </a:cubicBezTo>
                  <a:cubicBezTo>
                    <a:pt x="f12" y="f6"/>
                    <a:pt x="f13" y="f14"/>
                    <a:pt x="f5" y="f7"/>
                  </a:cubicBezTo>
                  <a:cubicBezTo>
                    <a:pt x="f5" y="f9"/>
                    <a:pt x="f9" y="f5"/>
                    <a:pt x="f7" y="f5"/>
                  </a:cubicBezTo>
                  <a:close/>
                </a:path>
              </a:pathLst>
            </a:custGeom>
            <a:solidFill>
              <a:srgbClr val="00000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31" name="Freeform 21">
              <a:extLst>
                <a:ext uri="{FF2B5EF4-FFF2-40B4-BE49-F238E27FC236}">
                  <a16:creationId xmlns:a16="http://schemas.microsoft.com/office/drawing/2014/main" id="{A95E1494-03C3-6558-D048-3C1C6E5DA5A3}"/>
                </a:ext>
              </a:extLst>
            </p:cNvPr>
            <p:cNvSpPr/>
            <p:nvPr/>
          </p:nvSpPr>
          <p:spPr>
            <a:xfrm>
              <a:off x="10731809" y="1365007"/>
              <a:ext cx="388583" cy="51617"/>
            </a:xfrm>
            <a:custGeom>
              <a:avLst/>
              <a:gdLst>
                <a:gd name="f0" fmla="val 10800000"/>
                <a:gd name="f1" fmla="val 5400000"/>
                <a:gd name="f2" fmla="val 180"/>
                <a:gd name="f3" fmla="val w"/>
                <a:gd name="f4" fmla="val h"/>
                <a:gd name="f5" fmla="val 0"/>
                <a:gd name="f6" fmla="val 140"/>
                <a:gd name="f7" fmla="val 19"/>
                <a:gd name="f8" fmla="val 13"/>
                <a:gd name="f9" fmla="val 7"/>
                <a:gd name="f10" fmla="val 47"/>
                <a:gd name="f11" fmla="val 93"/>
                <a:gd name="f12" fmla="val 94"/>
                <a:gd name="f13" fmla="val 48"/>
                <a:gd name="f14" fmla="+- 0 0 -90"/>
                <a:gd name="f15" fmla="*/ f3 1 140"/>
                <a:gd name="f16" fmla="*/ f4 1 19"/>
                <a:gd name="f17" fmla="val f5"/>
                <a:gd name="f18" fmla="val f6"/>
                <a:gd name="f19" fmla="val f7"/>
                <a:gd name="f20" fmla="*/ f14 f0 1"/>
                <a:gd name="f21" fmla="+- f19 0 f17"/>
                <a:gd name="f22" fmla="+- f18 0 f17"/>
                <a:gd name="f23" fmla="*/ f20 1 f2"/>
                <a:gd name="f24" fmla="*/ f22 1 140"/>
                <a:gd name="f25" fmla="*/ f21 1 19"/>
                <a:gd name="f26" fmla="*/ 0 f22 1"/>
                <a:gd name="f27" fmla="*/ 19 f21 1"/>
                <a:gd name="f28" fmla="*/ 0 f21 1"/>
                <a:gd name="f29" fmla="*/ 140 f22 1"/>
                <a:gd name="f30" fmla="+- f23 0 f1"/>
                <a:gd name="f31" fmla="*/ f26 1 140"/>
                <a:gd name="f32" fmla="*/ f27 1 19"/>
                <a:gd name="f33" fmla="*/ f28 1 19"/>
                <a:gd name="f34" fmla="*/ f29 1 140"/>
                <a:gd name="f35" fmla="*/ 0 1 f24"/>
                <a:gd name="f36" fmla="*/ f18 1 f24"/>
                <a:gd name="f37" fmla="*/ 0 1 f25"/>
                <a:gd name="f38" fmla="*/ f19 1 f25"/>
                <a:gd name="f39" fmla="*/ f31 1 f24"/>
                <a:gd name="f40" fmla="*/ f32 1 f25"/>
                <a:gd name="f41" fmla="*/ f33 1 f25"/>
                <a:gd name="f42" fmla="*/ f34 1 f24"/>
                <a:gd name="f43" fmla="*/ f35 f15 1"/>
                <a:gd name="f44" fmla="*/ f36 f15 1"/>
                <a:gd name="f45" fmla="*/ f38 f16 1"/>
                <a:gd name="f46" fmla="*/ f37 f16 1"/>
                <a:gd name="f47" fmla="*/ f39 f15 1"/>
                <a:gd name="f48" fmla="*/ f40 f16 1"/>
                <a:gd name="f49" fmla="*/ f41 f16 1"/>
                <a:gd name="f50" fmla="*/ f42 f15 1"/>
              </a:gdLst>
              <a:ahLst/>
              <a:cxnLst>
                <a:cxn ang="3cd4">
                  <a:pos x="hc" y="t"/>
                </a:cxn>
                <a:cxn ang="0">
                  <a:pos x="r" y="vc"/>
                </a:cxn>
                <a:cxn ang="cd4">
                  <a:pos x="hc" y="b"/>
                </a:cxn>
                <a:cxn ang="cd2">
                  <a:pos x="l" y="vc"/>
                </a:cxn>
                <a:cxn ang="f30">
                  <a:pos x="f47" y="f48"/>
                </a:cxn>
                <a:cxn ang="f30">
                  <a:pos x="f47" y="f49"/>
                </a:cxn>
                <a:cxn ang="f30">
                  <a:pos x="f50" y="f49"/>
                </a:cxn>
                <a:cxn ang="f30">
                  <a:pos x="f50" y="f48"/>
                </a:cxn>
                <a:cxn ang="f30">
                  <a:pos x="f47" y="f48"/>
                </a:cxn>
              </a:cxnLst>
              <a:rect l="f43" t="f46" r="f44" b="f45"/>
              <a:pathLst>
                <a:path w="140" h="19">
                  <a:moveTo>
                    <a:pt x="f5" y="f7"/>
                  </a:moveTo>
                  <a:cubicBezTo>
                    <a:pt x="f5" y="f8"/>
                    <a:pt x="f5" y="f9"/>
                    <a:pt x="f5" y="f5"/>
                  </a:cubicBezTo>
                  <a:cubicBezTo>
                    <a:pt x="f10" y="f5"/>
                    <a:pt x="f11" y="f5"/>
                    <a:pt x="f6" y="f5"/>
                  </a:cubicBezTo>
                  <a:cubicBezTo>
                    <a:pt x="f6" y="f9"/>
                    <a:pt x="f6" y="f8"/>
                    <a:pt x="f6" y="f7"/>
                  </a:cubicBezTo>
                  <a:cubicBezTo>
                    <a:pt x="f12" y="f7"/>
                    <a:pt x="f13" y="f7"/>
                    <a:pt x="f5" y="f7"/>
                  </a:cubicBezTo>
                  <a:close/>
                </a:path>
              </a:pathLst>
            </a:custGeom>
            <a:solidFill>
              <a:srgbClr val="00000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32" name="Freeform 22">
              <a:extLst>
                <a:ext uri="{FF2B5EF4-FFF2-40B4-BE49-F238E27FC236}">
                  <a16:creationId xmlns:a16="http://schemas.microsoft.com/office/drawing/2014/main" id="{DEB73030-E6EA-E681-C6DB-38DC0A47884E}"/>
                </a:ext>
              </a:extLst>
            </p:cNvPr>
            <p:cNvSpPr/>
            <p:nvPr/>
          </p:nvSpPr>
          <p:spPr>
            <a:xfrm>
              <a:off x="10734681" y="1485451"/>
              <a:ext cx="302547" cy="58786"/>
            </a:xfrm>
            <a:custGeom>
              <a:avLst/>
              <a:gdLst>
                <a:gd name="f0" fmla="val 10800000"/>
                <a:gd name="f1" fmla="val 5400000"/>
                <a:gd name="f2" fmla="val 180"/>
                <a:gd name="f3" fmla="val w"/>
                <a:gd name="f4" fmla="val h"/>
                <a:gd name="f5" fmla="val 0"/>
                <a:gd name="f6" fmla="val 109"/>
                <a:gd name="f7" fmla="val 21"/>
                <a:gd name="f8" fmla="val 20"/>
                <a:gd name="f9" fmla="val 108"/>
                <a:gd name="f10" fmla="val 107"/>
                <a:gd name="f11" fmla="val 71"/>
                <a:gd name="f12" fmla="val 36"/>
                <a:gd name="f13" fmla="val 14"/>
                <a:gd name="f14" fmla="val 8"/>
                <a:gd name="f15" fmla="val 2"/>
                <a:gd name="f16" fmla="val 1"/>
                <a:gd name="f17" fmla="val 3"/>
                <a:gd name="f18" fmla="val 30"/>
                <a:gd name="f19" fmla="val 57"/>
                <a:gd name="f20" fmla="val 85"/>
                <a:gd name="f21" fmla="val 87"/>
                <a:gd name="f22" fmla="val 89"/>
                <a:gd name="f23" fmla="val 91"/>
                <a:gd name="f24" fmla="val 97"/>
                <a:gd name="f25" fmla="val 103"/>
                <a:gd name="f26" fmla="+- 0 0 -90"/>
                <a:gd name="f27" fmla="*/ f3 1 109"/>
                <a:gd name="f28" fmla="*/ f4 1 21"/>
                <a:gd name="f29" fmla="val f5"/>
                <a:gd name="f30" fmla="val f6"/>
                <a:gd name="f31" fmla="val f7"/>
                <a:gd name="f32" fmla="*/ f26 f0 1"/>
                <a:gd name="f33" fmla="+- f31 0 f29"/>
                <a:gd name="f34" fmla="+- f30 0 f29"/>
                <a:gd name="f35" fmla="*/ f32 1 f2"/>
                <a:gd name="f36" fmla="*/ f34 1 109"/>
                <a:gd name="f37" fmla="*/ f33 1 21"/>
                <a:gd name="f38" fmla="*/ 109 f34 1"/>
                <a:gd name="f39" fmla="*/ 20 f33 1"/>
                <a:gd name="f40" fmla="*/ 107 f34 1"/>
                <a:gd name="f41" fmla="*/ 21 f33 1"/>
                <a:gd name="f42" fmla="*/ 0 f34 1"/>
                <a:gd name="f43" fmla="*/ 2 f33 1"/>
                <a:gd name="f44" fmla="*/ 3 f34 1"/>
                <a:gd name="f45" fmla="*/ 0 f33 1"/>
                <a:gd name="f46" fmla="*/ 85 f34 1"/>
                <a:gd name="f47" fmla="*/ 91 f34 1"/>
                <a:gd name="f48" fmla="+- f35 0 f1"/>
                <a:gd name="f49" fmla="*/ f38 1 109"/>
                <a:gd name="f50" fmla="*/ f39 1 21"/>
                <a:gd name="f51" fmla="*/ f40 1 109"/>
                <a:gd name="f52" fmla="*/ f41 1 21"/>
                <a:gd name="f53" fmla="*/ f42 1 109"/>
                <a:gd name="f54" fmla="*/ f43 1 21"/>
                <a:gd name="f55" fmla="*/ f44 1 109"/>
                <a:gd name="f56" fmla="*/ f45 1 21"/>
                <a:gd name="f57" fmla="*/ f46 1 109"/>
                <a:gd name="f58" fmla="*/ f47 1 109"/>
                <a:gd name="f59" fmla="*/ 0 1 f36"/>
                <a:gd name="f60" fmla="*/ f30 1 f36"/>
                <a:gd name="f61" fmla="*/ 0 1 f37"/>
                <a:gd name="f62" fmla="*/ f31 1 f37"/>
                <a:gd name="f63" fmla="*/ f49 1 f36"/>
                <a:gd name="f64" fmla="*/ f50 1 f37"/>
                <a:gd name="f65" fmla="*/ f51 1 f36"/>
                <a:gd name="f66" fmla="*/ f52 1 f37"/>
                <a:gd name="f67" fmla="*/ f53 1 f36"/>
                <a:gd name="f68" fmla="*/ f54 1 f37"/>
                <a:gd name="f69" fmla="*/ f55 1 f36"/>
                <a:gd name="f70" fmla="*/ f56 1 f37"/>
                <a:gd name="f71" fmla="*/ f57 1 f36"/>
                <a:gd name="f72" fmla="*/ f58 1 f36"/>
                <a:gd name="f73" fmla="*/ f59 f27 1"/>
                <a:gd name="f74" fmla="*/ f60 f27 1"/>
                <a:gd name="f75" fmla="*/ f62 f28 1"/>
                <a:gd name="f76" fmla="*/ f61 f28 1"/>
                <a:gd name="f77" fmla="*/ f63 f27 1"/>
                <a:gd name="f78" fmla="*/ f64 f28 1"/>
                <a:gd name="f79" fmla="*/ f65 f27 1"/>
                <a:gd name="f80" fmla="*/ f66 f28 1"/>
                <a:gd name="f81" fmla="*/ f67 f27 1"/>
                <a:gd name="f82" fmla="*/ f68 f28 1"/>
                <a:gd name="f83" fmla="*/ f69 f27 1"/>
                <a:gd name="f84" fmla="*/ f70 f28 1"/>
                <a:gd name="f85" fmla="*/ f71 f27 1"/>
                <a:gd name="f86" fmla="*/ f72 f27 1"/>
              </a:gdLst>
              <a:ahLst/>
              <a:cxnLst>
                <a:cxn ang="3cd4">
                  <a:pos x="hc" y="t"/>
                </a:cxn>
                <a:cxn ang="0">
                  <a:pos x="r" y="vc"/>
                </a:cxn>
                <a:cxn ang="cd4">
                  <a:pos x="hc" y="b"/>
                </a:cxn>
                <a:cxn ang="cd2">
                  <a:pos x="l" y="vc"/>
                </a:cxn>
                <a:cxn ang="f48">
                  <a:pos x="f77" y="f78"/>
                </a:cxn>
                <a:cxn ang="f48">
                  <a:pos x="f79" y="f80"/>
                </a:cxn>
                <a:cxn ang="f48">
                  <a:pos x="f81" y="f80"/>
                </a:cxn>
                <a:cxn ang="f48">
                  <a:pos x="f81" y="f82"/>
                </a:cxn>
                <a:cxn ang="f48">
                  <a:pos x="f83" y="f84"/>
                </a:cxn>
                <a:cxn ang="f48">
                  <a:pos x="f85" y="f84"/>
                </a:cxn>
                <a:cxn ang="f48">
                  <a:pos x="f86" y="f82"/>
                </a:cxn>
                <a:cxn ang="f48">
                  <a:pos x="f77" y="f78"/>
                </a:cxn>
              </a:cxnLst>
              <a:rect l="f73" t="f76" r="f74" b="f75"/>
              <a:pathLst>
                <a:path w="109" h="21">
                  <a:moveTo>
                    <a:pt x="f6" y="f8"/>
                  </a:moveTo>
                  <a:cubicBezTo>
                    <a:pt x="f9" y="f8"/>
                    <a:pt x="f10" y="f7"/>
                    <a:pt x="f10" y="f7"/>
                  </a:cubicBezTo>
                  <a:cubicBezTo>
                    <a:pt x="f11" y="f7"/>
                    <a:pt x="f12" y="f7"/>
                    <a:pt x="f5" y="f7"/>
                  </a:cubicBezTo>
                  <a:cubicBezTo>
                    <a:pt x="f5" y="f13"/>
                    <a:pt x="f5" y="f14"/>
                    <a:pt x="f5" y="f15"/>
                  </a:cubicBezTo>
                  <a:cubicBezTo>
                    <a:pt x="f16" y="f16"/>
                    <a:pt x="f15" y="f5"/>
                    <a:pt x="f17" y="f5"/>
                  </a:cubicBezTo>
                  <a:cubicBezTo>
                    <a:pt x="f18" y="f5"/>
                    <a:pt x="f19" y="f5"/>
                    <a:pt x="f20" y="f5"/>
                  </a:cubicBezTo>
                  <a:cubicBezTo>
                    <a:pt x="f21" y="f5"/>
                    <a:pt x="f22" y="f15"/>
                    <a:pt x="f23" y="f15"/>
                  </a:cubicBezTo>
                  <a:cubicBezTo>
                    <a:pt x="f24" y="f14"/>
                    <a:pt x="f25" y="f13"/>
                    <a:pt x="f6" y="f8"/>
                  </a:cubicBezTo>
                  <a:close/>
                </a:path>
              </a:pathLst>
            </a:custGeom>
            <a:solidFill>
              <a:srgbClr val="00000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33" name="Freeform 23">
              <a:extLst>
                <a:ext uri="{FF2B5EF4-FFF2-40B4-BE49-F238E27FC236}">
                  <a16:creationId xmlns:a16="http://schemas.microsoft.com/office/drawing/2014/main" id="{0E3D72C2-8B88-AE10-A76A-A9650862CECD}"/>
                </a:ext>
              </a:extLst>
            </p:cNvPr>
            <p:cNvSpPr/>
            <p:nvPr/>
          </p:nvSpPr>
          <p:spPr>
            <a:xfrm>
              <a:off x="11127562" y="987890"/>
              <a:ext cx="199311" cy="53053"/>
            </a:xfrm>
            <a:custGeom>
              <a:avLst/>
              <a:gdLst>
                <a:gd name="f0" fmla="val 10800000"/>
                <a:gd name="f1" fmla="val 5400000"/>
                <a:gd name="f2" fmla="val 180"/>
                <a:gd name="f3" fmla="val w"/>
                <a:gd name="f4" fmla="val h"/>
                <a:gd name="f5" fmla="val 0"/>
                <a:gd name="f6" fmla="val 72"/>
                <a:gd name="f7" fmla="val 19"/>
                <a:gd name="f8" fmla="val 13"/>
                <a:gd name="f9" fmla="val 7"/>
                <a:gd name="f10" fmla="val 24"/>
                <a:gd name="f11" fmla="val 47"/>
                <a:gd name="f12" fmla="val 48"/>
                <a:gd name="f13" fmla="+- 0 0 -90"/>
                <a:gd name="f14" fmla="*/ f3 1 72"/>
                <a:gd name="f15" fmla="*/ f4 1 19"/>
                <a:gd name="f16" fmla="val f5"/>
                <a:gd name="f17" fmla="val f6"/>
                <a:gd name="f18" fmla="val f7"/>
                <a:gd name="f19" fmla="*/ f13 f0 1"/>
                <a:gd name="f20" fmla="+- f18 0 f16"/>
                <a:gd name="f21" fmla="+- f17 0 f16"/>
                <a:gd name="f22" fmla="*/ f19 1 f2"/>
                <a:gd name="f23" fmla="*/ f21 1 72"/>
                <a:gd name="f24" fmla="*/ f20 1 19"/>
                <a:gd name="f25" fmla="*/ 0 f21 1"/>
                <a:gd name="f26" fmla="*/ 19 f20 1"/>
                <a:gd name="f27" fmla="*/ 0 f20 1"/>
                <a:gd name="f28" fmla="*/ 72 f21 1"/>
                <a:gd name="f29" fmla="+- f22 0 f1"/>
                <a:gd name="f30" fmla="*/ f25 1 72"/>
                <a:gd name="f31" fmla="*/ f26 1 19"/>
                <a:gd name="f32" fmla="*/ f27 1 19"/>
                <a:gd name="f33" fmla="*/ f28 1 72"/>
                <a:gd name="f34" fmla="*/ 0 1 f23"/>
                <a:gd name="f35" fmla="*/ f17 1 f23"/>
                <a:gd name="f36" fmla="*/ 0 1 f24"/>
                <a:gd name="f37" fmla="*/ f18 1 f24"/>
                <a:gd name="f38" fmla="*/ f30 1 f23"/>
                <a:gd name="f39" fmla="*/ f31 1 f24"/>
                <a:gd name="f40" fmla="*/ f32 1 f24"/>
                <a:gd name="f41" fmla="*/ f33 1 f23"/>
                <a:gd name="f42" fmla="*/ f34 f14 1"/>
                <a:gd name="f43" fmla="*/ f35 f14 1"/>
                <a:gd name="f44" fmla="*/ f37 f15 1"/>
                <a:gd name="f45" fmla="*/ f36 f15 1"/>
                <a:gd name="f46" fmla="*/ f38 f14 1"/>
                <a:gd name="f47" fmla="*/ f39 f15 1"/>
                <a:gd name="f48" fmla="*/ f40 f15 1"/>
                <a:gd name="f49" fmla="*/ f41 f14 1"/>
              </a:gdLst>
              <a:ahLst/>
              <a:cxnLst>
                <a:cxn ang="3cd4">
                  <a:pos x="hc" y="t"/>
                </a:cxn>
                <a:cxn ang="0">
                  <a:pos x="r" y="vc"/>
                </a:cxn>
                <a:cxn ang="cd4">
                  <a:pos x="hc" y="b"/>
                </a:cxn>
                <a:cxn ang="cd2">
                  <a:pos x="l" y="vc"/>
                </a:cxn>
                <a:cxn ang="f29">
                  <a:pos x="f46" y="f47"/>
                </a:cxn>
                <a:cxn ang="f29">
                  <a:pos x="f46" y="f48"/>
                </a:cxn>
                <a:cxn ang="f29">
                  <a:pos x="f49" y="f48"/>
                </a:cxn>
                <a:cxn ang="f29">
                  <a:pos x="f49" y="f47"/>
                </a:cxn>
                <a:cxn ang="f29">
                  <a:pos x="f46" y="f47"/>
                </a:cxn>
              </a:cxnLst>
              <a:rect l="f42" t="f45" r="f43" b="f44"/>
              <a:pathLst>
                <a:path w="72" h="19">
                  <a:moveTo>
                    <a:pt x="f5" y="f7"/>
                  </a:moveTo>
                  <a:cubicBezTo>
                    <a:pt x="f5" y="f8"/>
                    <a:pt x="f5" y="f9"/>
                    <a:pt x="f5" y="f5"/>
                  </a:cubicBezTo>
                  <a:cubicBezTo>
                    <a:pt x="f10" y="f5"/>
                    <a:pt x="f11" y="f5"/>
                    <a:pt x="f6" y="f5"/>
                  </a:cubicBezTo>
                  <a:cubicBezTo>
                    <a:pt x="f6" y="f9"/>
                    <a:pt x="f6" y="f8"/>
                    <a:pt x="f6" y="f7"/>
                  </a:cubicBezTo>
                  <a:cubicBezTo>
                    <a:pt x="f12" y="f7"/>
                    <a:pt x="f10" y="f7"/>
                    <a:pt x="f5" y="f7"/>
                  </a:cubicBezTo>
                  <a:close/>
                </a:path>
              </a:pathLst>
            </a:custGeom>
            <a:solidFill>
              <a:srgbClr val="00000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34" name="Freeform 24">
              <a:extLst>
                <a:ext uri="{FF2B5EF4-FFF2-40B4-BE49-F238E27FC236}">
                  <a16:creationId xmlns:a16="http://schemas.microsoft.com/office/drawing/2014/main" id="{45BB3E6C-06B2-8E36-801D-A2DB32A3F8A0}"/>
                </a:ext>
              </a:extLst>
            </p:cNvPr>
            <p:cNvSpPr/>
            <p:nvPr/>
          </p:nvSpPr>
          <p:spPr>
            <a:xfrm>
              <a:off x="11121828" y="860276"/>
              <a:ext cx="205045" cy="58786"/>
            </a:xfrm>
            <a:custGeom>
              <a:avLst/>
              <a:gdLst>
                <a:gd name="f0" fmla="val 10800000"/>
                <a:gd name="f1" fmla="val 5400000"/>
                <a:gd name="f2" fmla="val 180"/>
                <a:gd name="f3" fmla="val w"/>
                <a:gd name="f4" fmla="val h"/>
                <a:gd name="f5" fmla="val 0"/>
                <a:gd name="f6" fmla="val 74"/>
                <a:gd name="f7" fmla="val 21"/>
                <a:gd name="f8" fmla="val 8"/>
                <a:gd name="f9" fmla="val 14"/>
                <a:gd name="f10" fmla="val 50"/>
                <a:gd name="f11" fmla="val 26"/>
                <a:gd name="f12" fmla="val 2"/>
                <a:gd name="f13" fmla="val 20"/>
                <a:gd name="f14" fmla="val 1"/>
                <a:gd name="f15" fmla="val 19"/>
                <a:gd name="f16" fmla="val 18"/>
                <a:gd name="f17" fmla="val 36"/>
                <a:gd name="f18" fmla="val 55"/>
                <a:gd name="f19" fmla="+- 0 0 -90"/>
                <a:gd name="f20" fmla="*/ f3 1 74"/>
                <a:gd name="f21" fmla="*/ f4 1 21"/>
                <a:gd name="f22" fmla="val f5"/>
                <a:gd name="f23" fmla="val f6"/>
                <a:gd name="f24" fmla="val f7"/>
                <a:gd name="f25" fmla="*/ f19 f0 1"/>
                <a:gd name="f26" fmla="+- f24 0 f22"/>
                <a:gd name="f27" fmla="+- f23 0 f22"/>
                <a:gd name="f28" fmla="*/ f25 1 f2"/>
                <a:gd name="f29" fmla="*/ f27 1 74"/>
                <a:gd name="f30" fmla="*/ f26 1 21"/>
                <a:gd name="f31" fmla="*/ 74 f27 1"/>
                <a:gd name="f32" fmla="*/ 0 f26 1"/>
                <a:gd name="f33" fmla="*/ 21 f26 1"/>
                <a:gd name="f34" fmla="*/ 2 f27 1"/>
                <a:gd name="f35" fmla="*/ 1 f27 1"/>
                <a:gd name="f36" fmla="*/ 18 f26 1"/>
                <a:gd name="f37" fmla="*/ 18 f27 1"/>
                <a:gd name="f38" fmla="+- f28 0 f1"/>
                <a:gd name="f39" fmla="*/ f31 1 74"/>
                <a:gd name="f40" fmla="*/ f32 1 21"/>
                <a:gd name="f41" fmla="*/ f33 1 21"/>
                <a:gd name="f42" fmla="*/ f34 1 74"/>
                <a:gd name="f43" fmla="*/ f35 1 74"/>
                <a:gd name="f44" fmla="*/ f36 1 21"/>
                <a:gd name="f45" fmla="*/ f37 1 74"/>
                <a:gd name="f46" fmla="*/ 0 1 f29"/>
                <a:gd name="f47" fmla="*/ f23 1 f29"/>
                <a:gd name="f48" fmla="*/ 0 1 f30"/>
                <a:gd name="f49" fmla="*/ f24 1 f30"/>
                <a:gd name="f50" fmla="*/ f39 1 f29"/>
                <a:gd name="f51" fmla="*/ f40 1 f30"/>
                <a:gd name="f52" fmla="*/ f41 1 f30"/>
                <a:gd name="f53" fmla="*/ f42 1 f29"/>
                <a:gd name="f54" fmla="*/ f43 1 f29"/>
                <a:gd name="f55" fmla="*/ f44 1 f30"/>
                <a:gd name="f56" fmla="*/ f45 1 f29"/>
                <a:gd name="f57" fmla="*/ f46 f20 1"/>
                <a:gd name="f58" fmla="*/ f47 f20 1"/>
                <a:gd name="f59" fmla="*/ f49 f21 1"/>
                <a:gd name="f60" fmla="*/ f48 f21 1"/>
                <a:gd name="f61" fmla="*/ f50 f20 1"/>
                <a:gd name="f62" fmla="*/ f51 f21 1"/>
                <a:gd name="f63" fmla="*/ f52 f21 1"/>
                <a:gd name="f64" fmla="*/ f53 f20 1"/>
                <a:gd name="f65" fmla="*/ f54 f20 1"/>
                <a:gd name="f66" fmla="*/ f55 f21 1"/>
                <a:gd name="f67" fmla="*/ f56 f20 1"/>
              </a:gdLst>
              <a:ahLst/>
              <a:cxnLst>
                <a:cxn ang="3cd4">
                  <a:pos x="hc" y="t"/>
                </a:cxn>
                <a:cxn ang="0">
                  <a:pos x="r" y="vc"/>
                </a:cxn>
                <a:cxn ang="cd4">
                  <a:pos x="hc" y="b"/>
                </a:cxn>
                <a:cxn ang="cd2">
                  <a:pos x="l" y="vc"/>
                </a:cxn>
                <a:cxn ang="f38">
                  <a:pos x="f61" y="f62"/>
                </a:cxn>
                <a:cxn ang="f38">
                  <a:pos x="f61" y="f63"/>
                </a:cxn>
                <a:cxn ang="f38">
                  <a:pos x="f64" y="f63"/>
                </a:cxn>
                <a:cxn ang="f38">
                  <a:pos x="f65" y="f66"/>
                </a:cxn>
                <a:cxn ang="f38">
                  <a:pos x="f67" y="f62"/>
                </a:cxn>
                <a:cxn ang="f38">
                  <a:pos x="f61" y="f62"/>
                </a:cxn>
              </a:cxnLst>
              <a:rect l="f57" t="f60" r="f58" b="f59"/>
              <a:pathLst>
                <a:path w="74" h="21">
                  <a:moveTo>
                    <a:pt x="f6" y="f5"/>
                  </a:moveTo>
                  <a:cubicBezTo>
                    <a:pt x="f6" y="f8"/>
                    <a:pt x="f6" y="f9"/>
                    <a:pt x="f6" y="f7"/>
                  </a:cubicBezTo>
                  <a:cubicBezTo>
                    <a:pt x="f10" y="f7"/>
                    <a:pt x="f11" y="f7"/>
                    <a:pt x="f12" y="f7"/>
                  </a:cubicBezTo>
                  <a:cubicBezTo>
                    <a:pt x="f12" y="f13"/>
                    <a:pt x="f14" y="f15"/>
                    <a:pt x="f14" y="f16"/>
                  </a:cubicBezTo>
                  <a:cubicBezTo>
                    <a:pt x="f5" y="f5"/>
                    <a:pt x="f5" y="f5"/>
                    <a:pt x="f16" y="f5"/>
                  </a:cubicBezTo>
                  <a:cubicBezTo>
                    <a:pt x="f17" y="f5"/>
                    <a:pt x="f18" y="f5"/>
                    <a:pt x="f6" y="f5"/>
                  </a:cubicBezTo>
                  <a:close/>
                </a:path>
              </a:pathLst>
            </a:custGeom>
            <a:solidFill>
              <a:srgbClr val="00000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35" name="Freeform 25">
              <a:extLst>
                <a:ext uri="{FF2B5EF4-FFF2-40B4-BE49-F238E27FC236}">
                  <a16:creationId xmlns:a16="http://schemas.microsoft.com/office/drawing/2014/main" id="{DB23D954-FC57-2847-A6AF-7258F9B722B4}"/>
                </a:ext>
              </a:extLst>
            </p:cNvPr>
            <p:cNvSpPr/>
            <p:nvPr/>
          </p:nvSpPr>
          <p:spPr>
            <a:xfrm>
              <a:off x="10987046" y="1485451"/>
              <a:ext cx="137653" cy="58786"/>
            </a:xfrm>
            <a:custGeom>
              <a:avLst/>
              <a:gdLst>
                <a:gd name="f0" fmla="val 10800000"/>
                <a:gd name="f1" fmla="val 5400000"/>
                <a:gd name="f2" fmla="val 180"/>
                <a:gd name="f3" fmla="val w"/>
                <a:gd name="f4" fmla="val h"/>
                <a:gd name="f5" fmla="val 0"/>
                <a:gd name="f6" fmla="val 50"/>
                <a:gd name="f7" fmla="val 21"/>
                <a:gd name="f8" fmla="val 18"/>
                <a:gd name="f9" fmla="val 20"/>
                <a:gd name="f10" fmla="val 12"/>
                <a:gd name="f11" fmla="val 14"/>
                <a:gd name="f12" fmla="val 6"/>
                <a:gd name="f13" fmla="val 8"/>
                <a:gd name="f14" fmla="val 2"/>
                <a:gd name="f15" fmla="val 5"/>
                <a:gd name="f16" fmla="val 9"/>
                <a:gd name="f17" fmla="val 1"/>
                <a:gd name="f18" fmla="val 25"/>
                <a:gd name="f19" fmla="val 36"/>
                <a:gd name="f20" fmla="val 47"/>
                <a:gd name="f21" fmla="val 48"/>
                <a:gd name="f22" fmla="val 3"/>
                <a:gd name="f23" fmla="val 32"/>
                <a:gd name="f24" fmla="val 27"/>
                <a:gd name="f25" fmla="val 22"/>
                <a:gd name="f26" fmla="+- 0 0 -90"/>
                <a:gd name="f27" fmla="*/ f3 1 50"/>
                <a:gd name="f28" fmla="*/ f4 1 21"/>
                <a:gd name="f29" fmla="val f5"/>
                <a:gd name="f30" fmla="val f6"/>
                <a:gd name="f31" fmla="val f7"/>
                <a:gd name="f32" fmla="*/ f26 f0 1"/>
                <a:gd name="f33" fmla="+- f31 0 f29"/>
                <a:gd name="f34" fmla="+- f30 0 f29"/>
                <a:gd name="f35" fmla="*/ f32 1 f2"/>
                <a:gd name="f36" fmla="*/ f34 1 50"/>
                <a:gd name="f37" fmla="*/ f33 1 21"/>
                <a:gd name="f38" fmla="*/ 18 f34 1"/>
                <a:gd name="f39" fmla="*/ 20 f33 1"/>
                <a:gd name="f40" fmla="*/ 0 f34 1"/>
                <a:gd name="f41" fmla="*/ 2 f33 1"/>
                <a:gd name="f42" fmla="*/ 14 f34 1"/>
                <a:gd name="f43" fmla="*/ 0 f33 1"/>
                <a:gd name="f44" fmla="*/ 47 f34 1"/>
                <a:gd name="f45" fmla="*/ 48 f34 1"/>
                <a:gd name="f46" fmla="*/ 3 f33 1"/>
                <a:gd name="f47" fmla="*/ 32 f34 1"/>
                <a:gd name="f48" fmla="*/ 21 f33 1"/>
                <a:gd name="f49" fmla="+- f35 0 f1"/>
                <a:gd name="f50" fmla="*/ f38 1 50"/>
                <a:gd name="f51" fmla="*/ f39 1 21"/>
                <a:gd name="f52" fmla="*/ f40 1 50"/>
                <a:gd name="f53" fmla="*/ f41 1 21"/>
                <a:gd name="f54" fmla="*/ f42 1 50"/>
                <a:gd name="f55" fmla="*/ f43 1 21"/>
                <a:gd name="f56" fmla="*/ f44 1 50"/>
                <a:gd name="f57" fmla="*/ f45 1 50"/>
                <a:gd name="f58" fmla="*/ f46 1 21"/>
                <a:gd name="f59" fmla="*/ f47 1 50"/>
                <a:gd name="f60" fmla="*/ f48 1 21"/>
                <a:gd name="f61" fmla="*/ 0 1 f36"/>
                <a:gd name="f62" fmla="*/ f30 1 f36"/>
                <a:gd name="f63" fmla="*/ 0 1 f37"/>
                <a:gd name="f64" fmla="*/ f31 1 f37"/>
                <a:gd name="f65" fmla="*/ f50 1 f36"/>
                <a:gd name="f66" fmla="*/ f51 1 f37"/>
                <a:gd name="f67" fmla="*/ f52 1 f36"/>
                <a:gd name="f68" fmla="*/ f53 1 f37"/>
                <a:gd name="f69" fmla="*/ f54 1 f36"/>
                <a:gd name="f70" fmla="*/ f55 1 f37"/>
                <a:gd name="f71" fmla="*/ f56 1 f36"/>
                <a:gd name="f72" fmla="*/ f57 1 f36"/>
                <a:gd name="f73" fmla="*/ f58 1 f37"/>
                <a:gd name="f74" fmla="*/ f59 1 f36"/>
                <a:gd name="f75" fmla="*/ f60 1 f37"/>
                <a:gd name="f76" fmla="*/ f61 f27 1"/>
                <a:gd name="f77" fmla="*/ f62 f27 1"/>
                <a:gd name="f78" fmla="*/ f64 f28 1"/>
                <a:gd name="f79" fmla="*/ f63 f28 1"/>
                <a:gd name="f80" fmla="*/ f65 f27 1"/>
                <a:gd name="f81" fmla="*/ f66 f28 1"/>
                <a:gd name="f82" fmla="*/ f67 f27 1"/>
                <a:gd name="f83" fmla="*/ f68 f28 1"/>
                <a:gd name="f84" fmla="*/ f69 f27 1"/>
                <a:gd name="f85" fmla="*/ f70 f28 1"/>
                <a:gd name="f86" fmla="*/ f71 f27 1"/>
                <a:gd name="f87" fmla="*/ f72 f27 1"/>
                <a:gd name="f88" fmla="*/ f73 f28 1"/>
                <a:gd name="f89" fmla="*/ f74 f27 1"/>
                <a:gd name="f90" fmla="*/ f75 f28 1"/>
              </a:gdLst>
              <a:ahLst/>
              <a:cxnLst>
                <a:cxn ang="3cd4">
                  <a:pos x="hc" y="t"/>
                </a:cxn>
                <a:cxn ang="0">
                  <a:pos x="r" y="vc"/>
                </a:cxn>
                <a:cxn ang="cd4">
                  <a:pos x="hc" y="b"/>
                </a:cxn>
                <a:cxn ang="cd2">
                  <a:pos x="l" y="vc"/>
                </a:cxn>
                <a:cxn ang="f49">
                  <a:pos x="f80" y="f81"/>
                </a:cxn>
                <a:cxn ang="f49">
                  <a:pos x="f82" y="f83"/>
                </a:cxn>
                <a:cxn ang="f49">
                  <a:pos x="f84" y="f85"/>
                </a:cxn>
                <a:cxn ang="f49">
                  <a:pos x="f86" y="f85"/>
                </a:cxn>
                <a:cxn ang="f49">
                  <a:pos x="f87" y="f88"/>
                </a:cxn>
                <a:cxn ang="f49">
                  <a:pos x="f89" y="f90"/>
                </a:cxn>
                <a:cxn ang="f49">
                  <a:pos x="f80" y="f81"/>
                </a:cxn>
              </a:cxnLst>
              <a:rect l="f76" t="f79" r="f77" b="f78"/>
              <a:pathLst>
                <a:path w="50" h="21">
                  <a:moveTo>
                    <a:pt x="f8" y="f9"/>
                  </a:moveTo>
                  <a:cubicBezTo>
                    <a:pt x="f10" y="f11"/>
                    <a:pt x="f12" y="f13"/>
                    <a:pt x="f5" y="f14"/>
                  </a:cubicBezTo>
                  <a:cubicBezTo>
                    <a:pt x="f15" y="f14"/>
                    <a:pt x="f16" y="f17"/>
                    <a:pt x="f11" y="f5"/>
                  </a:cubicBezTo>
                  <a:cubicBezTo>
                    <a:pt x="f18" y="f5"/>
                    <a:pt x="f19" y="f5"/>
                    <a:pt x="f20" y="f5"/>
                  </a:cubicBezTo>
                  <a:cubicBezTo>
                    <a:pt x="f21" y="f14"/>
                    <a:pt x="f21" y="f22"/>
                    <a:pt x="f21" y="f22"/>
                  </a:cubicBezTo>
                  <a:cubicBezTo>
                    <a:pt x="f6" y="f7"/>
                    <a:pt x="f6" y="f7"/>
                    <a:pt x="f23" y="f7"/>
                  </a:cubicBezTo>
                  <a:cubicBezTo>
                    <a:pt x="f24" y="f7"/>
                    <a:pt x="f25" y="f7"/>
                    <a:pt x="f8" y="f9"/>
                  </a:cubicBezTo>
                  <a:close/>
                </a:path>
              </a:pathLst>
            </a:custGeom>
            <a:solidFill>
              <a:srgbClr val="00000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36" name="Freeform 26">
              <a:extLst>
                <a:ext uri="{FF2B5EF4-FFF2-40B4-BE49-F238E27FC236}">
                  <a16:creationId xmlns:a16="http://schemas.microsoft.com/office/drawing/2014/main" id="{84A689A0-63E1-0BCE-91D5-D2C4E178645B}"/>
                </a:ext>
              </a:extLst>
            </p:cNvPr>
            <p:cNvSpPr/>
            <p:nvPr/>
          </p:nvSpPr>
          <p:spPr>
            <a:xfrm>
              <a:off x="10886672" y="1029477"/>
              <a:ext cx="71698" cy="97502"/>
            </a:xfrm>
            <a:custGeom>
              <a:avLst/>
              <a:gdLst>
                <a:gd name="f0" fmla="val 10800000"/>
                <a:gd name="f1" fmla="val 5400000"/>
                <a:gd name="f2" fmla="val 180"/>
                <a:gd name="f3" fmla="val w"/>
                <a:gd name="f4" fmla="val h"/>
                <a:gd name="f5" fmla="val 0"/>
                <a:gd name="f6" fmla="val 26"/>
                <a:gd name="f7" fmla="val 35"/>
                <a:gd name="f8" fmla="val 15"/>
                <a:gd name="f9" fmla="val 1"/>
                <a:gd name="f10" fmla="val 22"/>
                <a:gd name="f11" fmla="val 18"/>
                <a:gd name="f12" fmla="val 10"/>
                <a:gd name="f13" fmla="val 4"/>
                <a:gd name="f14" fmla="val 11"/>
                <a:gd name="f15" fmla="val 2"/>
                <a:gd name="f16" fmla="val 17"/>
                <a:gd name="f17" fmla="val 3"/>
                <a:gd name="f18" fmla="val 21"/>
                <a:gd name="f19" fmla="val 23"/>
                <a:gd name="f20" fmla="val 25"/>
                <a:gd name="f21" fmla="val 28"/>
                <a:gd name="f22" fmla="val 32"/>
                <a:gd name="f23" fmla="+- 0 0 -90"/>
                <a:gd name="f24" fmla="*/ f3 1 26"/>
                <a:gd name="f25" fmla="*/ f4 1 35"/>
                <a:gd name="f26" fmla="val f5"/>
                <a:gd name="f27" fmla="val f6"/>
                <a:gd name="f28" fmla="val f7"/>
                <a:gd name="f29" fmla="*/ f23 f0 1"/>
                <a:gd name="f30" fmla="+- f28 0 f26"/>
                <a:gd name="f31" fmla="+- f27 0 f26"/>
                <a:gd name="f32" fmla="*/ f29 1 f2"/>
                <a:gd name="f33" fmla="*/ f31 1 26"/>
                <a:gd name="f34" fmla="*/ f30 1 35"/>
                <a:gd name="f35" fmla="*/ 15 f31 1"/>
                <a:gd name="f36" fmla="*/ 35 f30 1"/>
                <a:gd name="f37" fmla="*/ 10 f31 1"/>
                <a:gd name="f38" fmla="*/ 4 f30 1"/>
                <a:gd name="f39" fmla="*/ 17 f31 1"/>
                <a:gd name="f40" fmla="*/ 1 f30 1"/>
                <a:gd name="f41" fmla="*/ 23 f31 1"/>
                <a:gd name="f42" fmla="*/ 25 f30 1"/>
                <a:gd name="f43" fmla="+- f32 0 f1"/>
                <a:gd name="f44" fmla="*/ f35 1 26"/>
                <a:gd name="f45" fmla="*/ f36 1 35"/>
                <a:gd name="f46" fmla="*/ f37 1 26"/>
                <a:gd name="f47" fmla="*/ f38 1 35"/>
                <a:gd name="f48" fmla="*/ f39 1 26"/>
                <a:gd name="f49" fmla="*/ f40 1 35"/>
                <a:gd name="f50" fmla="*/ f41 1 26"/>
                <a:gd name="f51" fmla="*/ f42 1 35"/>
                <a:gd name="f52" fmla="*/ 0 1 f33"/>
                <a:gd name="f53" fmla="*/ f27 1 f33"/>
                <a:gd name="f54" fmla="*/ 0 1 f34"/>
                <a:gd name="f55" fmla="*/ f28 1 f34"/>
                <a:gd name="f56" fmla="*/ f44 1 f33"/>
                <a:gd name="f57" fmla="*/ f45 1 f34"/>
                <a:gd name="f58" fmla="*/ f46 1 f33"/>
                <a:gd name="f59" fmla="*/ f47 1 f34"/>
                <a:gd name="f60" fmla="*/ f48 1 f33"/>
                <a:gd name="f61" fmla="*/ f49 1 f34"/>
                <a:gd name="f62" fmla="*/ f50 1 f33"/>
                <a:gd name="f63" fmla="*/ f51 1 f34"/>
                <a:gd name="f64" fmla="*/ f52 f24 1"/>
                <a:gd name="f65" fmla="*/ f53 f24 1"/>
                <a:gd name="f66" fmla="*/ f55 f25 1"/>
                <a:gd name="f67" fmla="*/ f54 f25 1"/>
                <a:gd name="f68" fmla="*/ f56 f24 1"/>
                <a:gd name="f69" fmla="*/ f57 f25 1"/>
                <a:gd name="f70" fmla="*/ f58 f24 1"/>
                <a:gd name="f71" fmla="*/ f59 f25 1"/>
                <a:gd name="f72" fmla="*/ f60 f24 1"/>
                <a:gd name="f73" fmla="*/ f61 f25 1"/>
                <a:gd name="f74" fmla="*/ f62 f24 1"/>
                <a:gd name="f75" fmla="*/ f63 f25 1"/>
              </a:gdLst>
              <a:ahLst/>
              <a:cxnLst>
                <a:cxn ang="3cd4">
                  <a:pos x="hc" y="t"/>
                </a:cxn>
                <a:cxn ang="0">
                  <a:pos x="r" y="vc"/>
                </a:cxn>
                <a:cxn ang="cd4">
                  <a:pos x="hc" y="b"/>
                </a:cxn>
                <a:cxn ang="cd2">
                  <a:pos x="l" y="vc"/>
                </a:cxn>
                <a:cxn ang="f43">
                  <a:pos x="f68" y="f69"/>
                </a:cxn>
                <a:cxn ang="f43">
                  <a:pos x="f70" y="f71"/>
                </a:cxn>
                <a:cxn ang="f43">
                  <a:pos x="f72" y="f73"/>
                </a:cxn>
                <a:cxn ang="f43">
                  <a:pos x="f74" y="f75"/>
                </a:cxn>
                <a:cxn ang="f43">
                  <a:pos x="f68" y="f69"/>
                </a:cxn>
              </a:cxnLst>
              <a:rect l="f64" t="f67" r="f65" b="f66"/>
              <a:pathLst>
                <a:path w="26" h="35">
                  <a:moveTo>
                    <a:pt x="f8" y="f7"/>
                  </a:moveTo>
                  <a:cubicBezTo>
                    <a:pt x="f9" y="f10"/>
                    <a:pt x="f5" y="f11"/>
                    <a:pt x="f12" y="f13"/>
                  </a:cubicBezTo>
                  <a:cubicBezTo>
                    <a:pt x="f14" y="f15"/>
                    <a:pt x="f8" y="f5"/>
                    <a:pt x="f16" y="f9"/>
                  </a:cubicBezTo>
                  <a:cubicBezTo>
                    <a:pt x="f10" y="f17"/>
                    <a:pt x="f6" y="f18"/>
                    <a:pt x="f19" y="f20"/>
                  </a:cubicBezTo>
                  <a:cubicBezTo>
                    <a:pt x="f18" y="f21"/>
                    <a:pt x="f11" y="f22"/>
                    <a:pt x="f8" y="f7"/>
                  </a:cubicBezTo>
                  <a:close/>
                </a:path>
              </a:pathLst>
            </a:custGeom>
            <a:solidFill>
              <a:srgbClr val="00000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grpSp>
    </p:spTree>
  </p:cSld>
  <p:clrMapOvr>
    <a:masterClrMapping/>
  </p:clrMapOvr>
  <p:transition spd="med">
    <p:fade/>
  </p:transition>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%7bF7A11280-9757-C943-817C-A6F49E956FED%7dtf16401378</Template>
  <TotalTime>2405</TotalTime>
  <Words>2783</Words>
  <Application>Microsoft Office PowerPoint</Application>
  <PresentationFormat>Panorámica</PresentationFormat>
  <Paragraphs>334</Paragraphs>
  <Slides>38</Slides>
  <Notes>24</Notes>
  <HiddenSlides>0</HiddenSlides>
  <MMClips>0</MMClips>
  <ScaleCrop>false</ScaleCrop>
  <HeadingPairs>
    <vt:vector size="6" baseType="variant">
      <vt:variant>
        <vt:lpstr>Fuentes usadas</vt:lpstr>
      </vt:variant>
      <vt:variant>
        <vt:i4>18</vt:i4>
      </vt:variant>
      <vt:variant>
        <vt:lpstr>Tema</vt:lpstr>
      </vt:variant>
      <vt:variant>
        <vt:i4>1</vt:i4>
      </vt:variant>
      <vt:variant>
        <vt:lpstr>Títulos de diapositiva</vt:lpstr>
      </vt:variant>
      <vt:variant>
        <vt:i4>38</vt:i4>
      </vt:variant>
    </vt:vector>
  </HeadingPairs>
  <TitlesOfParts>
    <vt:vector size="57" baseType="lpstr">
      <vt:lpstr>맑은 고딕</vt:lpstr>
      <vt:lpstr>MS PGothic</vt:lpstr>
      <vt:lpstr>Arial</vt:lpstr>
      <vt:lpstr>Arial (Títulos)</vt:lpstr>
      <vt:lpstr>Assistant Light</vt:lpstr>
      <vt:lpstr>Calibri</vt:lpstr>
      <vt:lpstr>DM Sans</vt:lpstr>
      <vt:lpstr>FZShuTi</vt:lpstr>
      <vt:lpstr>굴림</vt:lpstr>
      <vt:lpstr>HelveticaNeue-UltraLight</vt:lpstr>
      <vt:lpstr>HY견명조</vt:lpstr>
      <vt:lpstr>Kanit Light</vt:lpstr>
      <vt:lpstr>Montserrat</vt:lpstr>
      <vt:lpstr>Open Sans</vt:lpstr>
      <vt:lpstr>Roboto</vt:lpstr>
      <vt:lpstr>Roboto Light</vt:lpstr>
      <vt:lpstr>Rubik</vt:lpstr>
      <vt:lpstr>Source Sans Pro</vt:lpstr>
      <vt:lpstr>Tema de Office</vt:lpstr>
      <vt:lpstr>Presentación de PowerPoint</vt:lpstr>
      <vt:lpstr>Index</vt:lpstr>
      <vt:lpstr>Presentación de PowerPoint</vt:lpstr>
      <vt:lpstr>Event  Agenda</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RESOURCES</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 tesis administracion empresas</dc:title>
  <dc:creator>Grym</dc:creator>
  <cp:lastModifiedBy>eduardo</cp:lastModifiedBy>
  <cp:revision>187</cp:revision>
  <dcterms:created xsi:type="dcterms:W3CDTF">2019-03-02T16:08:49Z</dcterms:created>
  <dcterms:modified xsi:type="dcterms:W3CDTF">2026-02-13T06:31:26Z</dcterms:modified>
</cp:coreProperties>
</file>